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0"/>
  </p:notesMasterIdLst>
  <p:sldIdLst>
    <p:sldId id="256" r:id="rId2"/>
    <p:sldId id="313" r:id="rId3"/>
    <p:sldId id="315" r:id="rId4"/>
    <p:sldId id="316" r:id="rId5"/>
    <p:sldId id="332" r:id="rId6"/>
    <p:sldId id="333" r:id="rId7"/>
    <p:sldId id="334" r:id="rId8"/>
    <p:sldId id="320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43" r:id="rId17"/>
    <p:sldId id="344" r:id="rId18"/>
    <p:sldId id="330" r:id="rId19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1"/>
    </p:embeddedFont>
    <p:embeddedFont>
      <p:font typeface="Livvic" pitchFamily="2" charset="0"/>
      <p:regular r:id="rId22"/>
      <p:bold r:id="rId23"/>
      <p:italic r:id="rId24"/>
      <p:boldItalic r:id="rId25"/>
    </p:embeddedFont>
    <p:embeddedFont>
      <p:font typeface="Nunito Sans" pitchFamily="2" charset="0"/>
      <p:regular r:id="rId26"/>
      <p:bold r:id="rId27"/>
      <p:italic r:id="rId28"/>
      <p:boldItalic r:id="rId29"/>
    </p:embeddedFont>
    <p:embeddedFont>
      <p:font typeface="Rajdhani" panose="020B0604020202020204" charset="0"/>
      <p:regular r:id="rId30"/>
      <p:bold r:id="rId31"/>
    </p:embeddedFont>
    <p:embeddedFont>
      <p:font typeface="Rajdhani SemiBold" panose="020B0604020202020204" charset="0"/>
      <p:regular r:id="rId32"/>
      <p:bold r:id="rId33"/>
    </p:embeddedFont>
    <p:embeddedFont>
      <p:font typeface="Roboto Condensed Light" panose="02000000000000000000" pitchFamily="2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B0B1"/>
    <a:srgbClr val="F4F2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1A0670-BF5F-44CB-B5D2-E1341044EF64}">
  <a:tblStyle styleId="{D21A0670-BF5F-44CB-B5D2-E1341044EF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506" autoAdjust="0"/>
  </p:normalViewPr>
  <p:slideViewPr>
    <p:cSldViewPr snapToGrid="0">
      <p:cViewPr varScale="1">
        <p:scale>
          <a:sx n="86" d="100"/>
          <a:sy n="86" d="100"/>
        </p:scale>
        <p:origin x="93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7" name="Google Shape;7077;g99874ae6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8" name="Google Shape;7078;g99874ae6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0">
          <a:extLst>
            <a:ext uri="{FF2B5EF4-FFF2-40B4-BE49-F238E27FC236}">
              <a16:creationId xmlns:a16="http://schemas.microsoft.com/office/drawing/2014/main" id="{C2C8794E-07A0-3818-7561-A8CFF7503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1" name="Google Shape;9341;g9c7d97a783_0_13044:notes">
            <a:extLst>
              <a:ext uri="{FF2B5EF4-FFF2-40B4-BE49-F238E27FC236}">
                <a16:creationId xmlns:a16="http://schemas.microsoft.com/office/drawing/2014/main" id="{F29D6292-D2D2-118D-1B76-C6E1BB1A20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2" name="Google Shape;9342;g9c7d97a783_0_13044:notes">
            <a:extLst>
              <a:ext uri="{FF2B5EF4-FFF2-40B4-BE49-F238E27FC236}">
                <a16:creationId xmlns:a16="http://schemas.microsoft.com/office/drawing/2014/main" id="{DE3321F7-9717-56AC-93A0-2C17B97BC4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19408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4">
          <a:extLst>
            <a:ext uri="{FF2B5EF4-FFF2-40B4-BE49-F238E27FC236}">
              <a16:creationId xmlns:a16="http://schemas.microsoft.com/office/drawing/2014/main" id="{78E1295F-3526-0ABC-5A89-248CCF2E5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5" name="Google Shape;11145;g983ba3fbd1_0_15538:notes">
            <a:extLst>
              <a:ext uri="{FF2B5EF4-FFF2-40B4-BE49-F238E27FC236}">
                <a16:creationId xmlns:a16="http://schemas.microsoft.com/office/drawing/2014/main" id="{8174CD46-00C7-38CF-9E0B-F0B40A6AD1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6" name="Google Shape;11146;g983ba3fbd1_0_15538:notes">
            <a:extLst>
              <a:ext uri="{FF2B5EF4-FFF2-40B4-BE49-F238E27FC236}">
                <a16:creationId xmlns:a16="http://schemas.microsoft.com/office/drawing/2014/main" id="{852133C1-405A-4ACD-84EC-ED25528514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05214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4">
          <a:extLst>
            <a:ext uri="{FF2B5EF4-FFF2-40B4-BE49-F238E27FC236}">
              <a16:creationId xmlns:a16="http://schemas.microsoft.com/office/drawing/2014/main" id="{009BD835-013E-2D26-8BCB-707A9CD81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5" name="Google Shape;11145;g983ba3fbd1_0_15538:notes">
            <a:extLst>
              <a:ext uri="{FF2B5EF4-FFF2-40B4-BE49-F238E27FC236}">
                <a16:creationId xmlns:a16="http://schemas.microsoft.com/office/drawing/2014/main" id="{2F293616-9E94-CAB5-9610-F67B2C298B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6" name="Google Shape;11146;g983ba3fbd1_0_15538:notes">
            <a:extLst>
              <a:ext uri="{FF2B5EF4-FFF2-40B4-BE49-F238E27FC236}">
                <a16:creationId xmlns:a16="http://schemas.microsoft.com/office/drawing/2014/main" id="{6823629B-F06C-4829-D468-A53B647687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12817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2">
          <a:extLst>
            <a:ext uri="{FF2B5EF4-FFF2-40B4-BE49-F238E27FC236}">
              <a16:creationId xmlns:a16="http://schemas.microsoft.com/office/drawing/2014/main" id="{7AFA6276-85DC-AF21-2C5F-F51C35841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3" name="Google Shape;8783;g8d3aa2a3e7_0_74:notes">
            <a:extLst>
              <a:ext uri="{FF2B5EF4-FFF2-40B4-BE49-F238E27FC236}">
                <a16:creationId xmlns:a16="http://schemas.microsoft.com/office/drawing/2014/main" id="{1B0E1FA0-32E4-4A11-7425-2E2C2B0E4E1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4" name="Google Shape;8784;g8d3aa2a3e7_0_74:notes">
            <a:extLst>
              <a:ext uri="{FF2B5EF4-FFF2-40B4-BE49-F238E27FC236}">
                <a16:creationId xmlns:a16="http://schemas.microsoft.com/office/drawing/2014/main" id="{EDEB983D-355A-1A79-7A2A-E9F299D129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8757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2">
          <a:extLst>
            <a:ext uri="{FF2B5EF4-FFF2-40B4-BE49-F238E27FC236}">
              <a16:creationId xmlns:a16="http://schemas.microsoft.com/office/drawing/2014/main" id="{538C373E-B2C5-10AF-F6AD-3538A7CDF1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3" name="Google Shape;8783;g8d3aa2a3e7_0_74:notes">
            <a:extLst>
              <a:ext uri="{FF2B5EF4-FFF2-40B4-BE49-F238E27FC236}">
                <a16:creationId xmlns:a16="http://schemas.microsoft.com/office/drawing/2014/main" id="{E03A5F34-3743-3F77-F502-DADB23CF86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4" name="Google Shape;8784;g8d3aa2a3e7_0_74:notes">
            <a:extLst>
              <a:ext uri="{FF2B5EF4-FFF2-40B4-BE49-F238E27FC236}">
                <a16:creationId xmlns:a16="http://schemas.microsoft.com/office/drawing/2014/main" id="{17F1965B-2A4D-73C1-867D-43C0749D707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70740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8">
          <a:extLst>
            <a:ext uri="{FF2B5EF4-FFF2-40B4-BE49-F238E27FC236}">
              <a16:creationId xmlns:a16="http://schemas.microsoft.com/office/drawing/2014/main" id="{34657545-688B-499B-B723-BA6604456F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9" name="Google Shape;9079;g8f342daea5_0_68:notes">
            <a:extLst>
              <a:ext uri="{FF2B5EF4-FFF2-40B4-BE49-F238E27FC236}">
                <a16:creationId xmlns:a16="http://schemas.microsoft.com/office/drawing/2014/main" id="{FD36E046-5313-1E84-4E33-375F786AE3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0" name="Google Shape;9080;g8f342daea5_0_68:notes">
            <a:extLst>
              <a:ext uri="{FF2B5EF4-FFF2-40B4-BE49-F238E27FC236}">
                <a16:creationId xmlns:a16="http://schemas.microsoft.com/office/drawing/2014/main" id="{5FC61DA8-9401-5DF0-15EE-41C39CE861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90463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8">
          <a:extLst>
            <a:ext uri="{FF2B5EF4-FFF2-40B4-BE49-F238E27FC236}">
              <a16:creationId xmlns:a16="http://schemas.microsoft.com/office/drawing/2014/main" id="{38FAD9BA-5729-A30D-972A-C2FAB0FB0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9" name="Google Shape;9079;g8f342daea5_0_68:notes">
            <a:extLst>
              <a:ext uri="{FF2B5EF4-FFF2-40B4-BE49-F238E27FC236}">
                <a16:creationId xmlns:a16="http://schemas.microsoft.com/office/drawing/2014/main" id="{44F3980A-7221-B4D7-0F6F-C9CBD4DB13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0" name="Google Shape;9080;g8f342daea5_0_68:notes">
            <a:extLst>
              <a:ext uri="{FF2B5EF4-FFF2-40B4-BE49-F238E27FC236}">
                <a16:creationId xmlns:a16="http://schemas.microsoft.com/office/drawing/2014/main" id="{26E671B1-6821-1D0B-C234-9D4E49B6A5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03935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5">
          <a:extLst>
            <a:ext uri="{FF2B5EF4-FFF2-40B4-BE49-F238E27FC236}">
              <a16:creationId xmlns:a16="http://schemas.microsoft.com/office/drawing/2014/main" id="{AD7EC900-D4F5-F232-07C7-B40571C02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6" name="Google Shape;9086;g8f342daea5_0_28:notes">
            <a:extLst>
              <a:ext uri="{FF2B5EF4-FFF2-40B4-BE49-F238E27FC236}">
                <a16:creationId xmlns:a16="http://schemas.microsoft.com/office/drawing/2014/main" id="{28E8C7F0-6A26-5D21-2497-BF784E6348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7" name="Google Shape;9087;g8f342daea5_0_28:notes">
            <a:extLst>
              <a:ext uri="{FF2B5EF4-FFF2-40B4-BE49-F238E27FC236}">
                <a16:creationId xmlns:a16="http://schemas.microsoft.com/office/drawing/2014/main" id="{140E9A6C-9F19-593C-93B6-6A2206E65F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09622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7" name="Google Shape;15387;g8d3aa2a3e7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8" name="Google Shape;15388;g8d3aa2a3e7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4270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1" name="Google Shape;9341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2" name="Google Shape;9342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53818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4" name="Google Shape;12694;g9c7d97a783_0_136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5" name="Google Shape;12695;g9c7d97a783_0_136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9355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8" name="Google Shape;12458;g98ca0c4284_1_2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9" name="Google Shape;12459;g98ca0c4284_1_2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14032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57">
          <a:extLst>
            <a:ext uri="{FF2B5EF4-FFF2-40B4-BE49-F238E27FC236}">
              <a16:creationId xmlns:a16="http://schemas.microsoft.com/office/drawing/2014/main" id="{05990A9E-90F5-7392-AAD4-EF8029EF3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8" name="Google Shape;12458;g98ca0c4284_1_2272:notes">
            <a:extLst>
              <a:ext uri="{FF2B5EF4-FFF2-40B4-BE49-F238E27FC236}">
                <a16:creationId xmlns:a16="http://schemas.microsoft.com/office/drawing/2014/main" id="{D134DAF6-C773-98F2-9902-64D6F928A3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9" name="Google Shape;12459;g98ca0c4284_1_2272:notes">
            <a:extLst>
              <a:ext uri="{FF2B5EF4-FFF2-40B4-BE49-F238E27FC236}">
                <a16:creationId xmlns:a16="http://schemas.microsoft.com/office/drawing/2014/main" id="{BB677053-F5C0-B07E-6996-67AAC27476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1653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5">
          <a:extLst>
            <a:ext uri="{FF2B5EF4-FFF2-40B4-BE49-F238E27FC236}">
              <a16:creationId xmlns:a16="http://schemas.microsoft.com/office/drawing/2014/main" id="{41D070AF-DB3A-CB23-0FDD-C0925D6E9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" name="Google Shape;8806;g8f342daea5_0_16:notes">
            <a:extLst>
              <a:ext uri="{FF2B5EF4-FFF2-40B4-BE49-F238E27FC236}">
                <a16:creationId xmlns:a16="http://schemas.microsoft.com/office/drawing/2014/main" id="{772CDACA-B2BF-1B44-D861-BE1E5B2A65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7" name="Google Shape;8807;g8f342daea5_0_16:notes">
            <a:extLst>
              <a:ext uri="{FF2B5EF4-FFF2-40B4-BE49-F238E27FC236}">
                <a16:creationId xmlns:a16="http://schemas.microsoft.com/office/drawing/2014/main" id="{E2F9F578-2898-AED6-8F33-5CCEB7470B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0098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76">
          <a:extLst>
            <a:ext uri="{FF2B5EF4-FFF2-40B4-BE49-F238E27FC236}">
              <a16:creationId xmlns:a16="http://schemas.microsoft.com/office/drawing/2014/main" id="{B6B2D2FA-73D6-63BE-4FB2-7230D39EFD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7" name="Google Shape;8777;g9c7d97a783_1_0:notes">
            <a:extLst>
              <a:ext uri="{FF2B5EF4-FFF2-40B4-BE49-F238E27FC236}">
                <a16:creationId xmlns:a16="http://schemas.microsoft.com/office/drawing/2014/main" id="{DDD4A6CE-2E72-C43D-162F-CD0C7903DD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8" name="Google Shape;8778;g9c7d97a783_1_0:notes">
            <a:extLst>
              <a:ext uri="{FF2B5EF4-FFF2-40B4-BE49-F238E27FC236}">
                <a16:creationId xmlns:a16="http://schemas.microsoft.com/office/drawing/2014/main" id="{80C51D41-2574-5AF9-6A14-9E7B3E2155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0993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6" name="Google Shape;9086;g8f342daea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7" name="Google Shape;9087;g8f342daea5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2089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5">
          <a:extLst>
            <a:ext uri="{FF2B5EF4-FFF2-40B4-BE49-F238E27FC236}">
              <a16:creationId xmlns:a16="http://schemas.microsoft.com/office/drawing/2014/main" id="{5F91D906-A64A-F2C4-1CAF-CEFB0EF56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6" name="Google Shape;9086;g8f342daea5_0_28:notes">
            <a:extLst>
              <a:ext uri="{FF2B5EF4-FFF2-40B4-BE49-F238E27FC236}">
                <a16:creationId xmlns:a16="http://schemas.microsoft.com/office/drawing/2014/main" id="{01F5044C-C5D7-0201-3B68-3F86505AF3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7" name="Google Shape;9087;g8f342daea5_0_28:notes">
            <a:extLst>
              <a:ext uri="{FF2B5EF4-FFF2-40B4-BE49-F238E27FC236}">
                <a16:creationId xmlns:a16="http://schemas.microsoft.com/office/drawing/2014/main" id="{63CC0241-F644-E8FF-4205-74E3DB8649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372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92100" y="4123763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1" y="20"/>
            <a:ext cx="984590" cy="1109519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-10" y="2"/>
            <a:ext cx="837460" cy="946669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-40941" y="4215563"/>
            <a:ext cx="1002550" cy="906555"/>
            <a:chOff x="38279" y="100616"/>
            <a:chExt cx="650204" cy="563183"/>
          </a:xfrm>
        </p:grpSpPr>
        <p:sp>
          <p:nvSpPr>
            <p:cNvPr id="14" name="Google Shape;14;p2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"/>
          <p:cNvSpPr/>
          <p:nvPr/>
        </p:nvSpPr>
        <p:spPr>
          <a:xfrm rot="-5400000">
            <a:off x="-147100" y="4444624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"/>
          <p:cNvSpPr/>
          <p:nvPr/>
        </p:nvSpPr>
        <p:spPr>
          <a:xfrm rot="10800000">
            <a:off x="8250539" y="121165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"/>
          <p:cNvSpPr/>
          <p:nvPr/>
        </p:nvSpPr>
        <p:spPr>
          <a:xfrm flipH="1">
            <a:off x="8073338" y="-18458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"/>
          <p:cNvSpPr/>
          <p:nvPr/>
        </p:nvSpPr>
        <p:spPr>
          <a:xfrm rot="10800000">
            <a:off x="7992893" y="4336946"/>
            <a:ext cx="1019126" cy="833170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"/>
          <p:cNvSpPr/>
          <p:nvPr/>
        </p:nvSpPr>
        <p:spPr>
          <a:xfrm rot="10800000" flipH="1">
            <a:off x="8259936" y="4297541"/>
            <a:ext cx="884054" cy="872575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">
    <p:spTree>
      <p:nvGrpSpPr>
        <p:cNvPr id="1" name="Shape 6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6" name="Google Shape;6136;p24"/>
          <p:cNvSpPr txBox="1">
            <a:spLocks noGrp="1"/>
          </p:cNvSpPr>
          <p:nvPr>
            <p:ph type="title"/>
          </p:nvPr>
        </p:nvSpPr>
        <p:spPr>
          <a:xfrm>
            <a:off x="2766150" y="635975"/>
            <a:ext cx="3611700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137" name="Google Shape;6137;p24"/>
          <p:cNvSpPr txBox="1">
            <a:spLocks noGrp="1"/>
          </p:cNvSpPr>
          <p:nvPr>
            <p:ph type="subTitle" idx="1"/>
          </p:nvPr>
        </p:nvSpPr>
        <p:spPr>
          <a:xfrm>
            <a:off x="2334300" y="1924825"/>
            <a:ext cx="4475400" cy="90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38" name="Google Shape;6138;p24"/>
          <p:cNvSpPr txBox="1">
            <a:spLocks noGrp="1"/>
          </p:cNvSpPr>
          <p:nvPr>
            <p:ph type="subTitle" idx="2"/>
          </p:nvPr>
        </p:nvSpPr>
        <p:spPr>
          <a:xfrm>
            <a:off x="2793750" y="1530300"/>
            <a:ext cx="3556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39" name="Google Shape;6139;p24"/>
          <p:cNvSpPr txBox="1"/>
          <p:nvPr/>
        </p:nvSpPr>
        <p:spPr>
          <a:xfrm>
            <a:off x="2608200" y="3542725"/>
            <a:ext cx="39276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CREDITS: This presentation template was created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including icons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, and infographics &amp; images by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Nunito Sans"/>
                <a:ea typeface="Nunito Sans"/>
                <a:cs typeface="Nunito Sans"/>
                <a:sym typeface="Nunito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6140" name="Google Shape;6140;p24"/>
          <p:cNvSpPr/>
          <p:nvPr/>
        </p:nvSpPr>
        <p:spPr>
          <a:xfrm rot="5400000">
            <a:off x="587802" y="3215690"/>
            <a:ext cx="1378619" cy="2476977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1" name="Google Shape;6141;p24"/>
          <p:cNvSpPr/>
          <p:nvPr/>
        </p:nvSpPr>
        <p:spPr>
          <a:xfrm>
            <a:off x="0" y="2906749"/>
            <a:ext cx="1272358" cy="1747910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2" name="Google Shape;6142;p24"/>
          <p:cNvSpPr/>
          <p:nvPr/>
        </p:nvSpPr>
        <p:spPr>
          <a:xfrm rot="10800000" flipH="1">
            <a:off x="4125" y="4089397"/>
            <a:ext cx="1590246" cy="1054102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43" name="Google Shape;6143;p24"/>
          <p:cNvGrpSpPr/>
          <p:nvPr/>
        </p:nvGrpSpPr>
        <p:grpSpPr>
          <a:xfrm rot="10800000" flipH="1">
            <a:off x="30533" y="4088932"/>
            <a:ext cx="1192661" cy="1032898"/>
            <a:chOff x="26409" y="15789"/>
            <a:chExt cx="1192661" cy="1032898"/>
          </a:xfrm>
        </p:grpSpPr>
        <p:sp>
          <p:nvSpPr>
            <p:cNvPr id="6144" name="Google Shape;6144;p24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24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24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24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24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24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24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24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24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24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24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24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24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24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24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24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24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24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24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24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24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24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24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24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24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24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24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24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24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24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24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24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24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24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24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24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24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24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24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24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24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24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24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24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24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24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24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24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24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24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24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24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24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24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24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24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24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24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24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24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24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24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24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24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24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24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24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24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24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24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24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24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24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24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24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24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24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24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24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24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24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24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24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24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24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24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24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24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24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24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24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24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24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24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24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24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24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24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24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24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24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24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24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24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24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24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24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24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24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24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24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24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24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24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24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24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24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24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24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24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24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24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24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24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24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24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24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24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24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24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24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24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24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24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24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24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24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24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24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24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24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24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24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24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24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24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24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24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24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24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24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24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24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24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24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24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24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24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24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24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24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24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24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24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24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24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24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24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24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24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24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24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24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24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24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24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24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24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24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24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24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24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24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24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24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24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24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24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24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24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24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24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24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24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24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24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24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24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24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24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24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24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24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24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24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24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24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24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24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24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24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24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24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24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24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24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24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24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24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24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24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24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24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24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24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24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24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24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24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24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24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24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24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24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24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24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24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24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24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24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24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24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24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24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24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24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24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4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4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4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4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4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4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4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4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4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4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4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4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4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4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5" name="Google Shape;6405;p24"/>
          <p:cNvSpPr/>
          <p:nvPr/>
        </p:nvSpPr>
        <p:spPr>
          <a:xfrm rot="5400000">
            <a:off x="7050077" y="454174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6" name="Google Shape;6406;p24"/>
          <p:cNvSpPr/>
          <p:nvPr/>
        </p:nvSpPr>
        <p:spPr>
          <a:xfrm rot="10800000">
            <a:off x="7367294" y="20"/>
            <a:ext cx="1753171" cy="1869240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7" name="Google Shape;6407;p24"/>
          <p:cNvSpPr/>
          <p:nvPr/>
        </p:nvSpPr>
        <p:spPr>
          <a:xfrm rot="10800000" flipH="1">
            <a:off x="6428794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8" name="Google Shape;6408;p24"/>
          <p:cNvSpPr/>
          <p:nvPr/>
        </p:nvSpPr>
        <p:spPr>
          <a:xfrm flipH="1">
            <a:off x="7795172" y="-6"/>
            <a:ext cx="1325282" cy="991994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09" name="Google Shape;6409;p24"/>
          <p:cNvGrpSpPr/>
          <p:nvPr/>
        </p:nvGrpSpPr>
        <p:grpSpPr>
          <a:xfrm rot="5400000" flipH="1">
            <a:off x="8089763" y="1111373"/>
            <a:ext cx="1486354" cy="622139"/>
            <a:chOff x="6713654" y="1083027"/>
            <a:chExt cx="1198286" cy="501563"/>
          </a:xfrm>
        </p:grpSpPr>
        <p:sp>
          <p:nvSpPr>
            <p:cNvPr id="6410" name="Google Shape;6410;p24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4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4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4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4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4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4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4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4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4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4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4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4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4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4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4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4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4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4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4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4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4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4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4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4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4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4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4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4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4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4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4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4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4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4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4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4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4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4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4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4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4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4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4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4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4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4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4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4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4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4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4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4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4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4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4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4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4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4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4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4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4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4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4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4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4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4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4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4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4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4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4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4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4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4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4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4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4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4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4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4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4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4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4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4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4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4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4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4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4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4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4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4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4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4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4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4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4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4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4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4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4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4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4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4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4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4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4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4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4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4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4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4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4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4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4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4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4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4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4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4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4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4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4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4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4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4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4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4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4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4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4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4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4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4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4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4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4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4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4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4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4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4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4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4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4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4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4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4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4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4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4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4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4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4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4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4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4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4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4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4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4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4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4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4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4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4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4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4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4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4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4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4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4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4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4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4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4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4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4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2" hasCustomPrompt="1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3" name="Google Shape;283;p3"/>
          <p:cNvSpPr txBox="1">
            <a:spLocks noGrp="1"/>
          </p:cNvSpPr>
          <p:nvPr>
            <p:ph type="subTitle" idx="1"/>
          </p:nvPr>
        </p:nvSpPr>
        <p:spPr>
          <a:xfrm>
            <a:off x="3218100" y="3302375"/>
            <a:ext cx="270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4" name="Google Shape;284;p3"/>
          <p:cNvSpPr/>
          <p:nvPr/>
        </p:nvSpPr>
        <p:spPr>
          <a:xfrm>
            <a:off x="0" y="7"/>
            <a:ext cx="9144000" cy="313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3"/>
          <p:cNvSpPr/>
          <p:nvPr/>
        </p:nvSpPr>
        <p:spPr>
          <a:xfrm rot="5400000">
            <a:off x="8089529" y="213822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3"/>
          <p:cNvSpPr/>
          <p:nvPr/>
        </p:nvSpPr>
        <p:spPr>
          <a:xfrm flipH="1">
            <a:off x="3026104" y="7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3"/>
          <p:cNvSpPr/>
          <p:nvPr/>
        </p:nvSpPr>
        <p:spPr>
          <a:xfrm rot="10800000" flipH="1">
            <a:off x="848014" y="7"/>
            <a:ext cx="1268312" cy="698710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"/>
          <p:cNvSpPr/>
          <p:nvPr/>
        </p:nvSpPr>
        <p:spPr>
          <a:xfrm rot="10800000" flipH="1">
            <a:off x="-11" y="7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3"/>
          <p:cNvSpPr/>
          <p:nvPr/>
        </p:nvSpPr>
        <p:spPr>
          <a:xfrm rot="10800000">
            <a:off x="3658576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"/>
          <p:cNvSpPr/>
          <p:nvPr/>
        </p:nvSpPr>
        <p:spPr>
          <a:xfrm>
            <a:off x="0" y="7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"/>
          <p:cNvSpPr/>
          <p:nvPr/>
        </p:nvSpPr>
        <p:spPr>
          <a:xfrm>
            <a:off x="5016699" y="7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"/>
          <p:cNvSpPr/>
          <p:nvPr/>
        </p:nvSpPr>
        <p:spPr>
          <a:xfrm flipH="1">
            <a:off x="8059834" y="7"/>
            <a:ext cx="1084155" cy="733933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3"/>
          <p:cNvGrpSpPr/>
          <p:nvPr/>
        </p:nvGrpSpPr>
        <p:grpSpPr>
          <a:xfrm>
            <a:off x="1485416" y="7"/>
            <a:ext cx="1198286" cy="501563"/>
            <a:chOff x="6713654" y="1083027"/>
            <a:chExt cx="1198286" cy="501563"/>
          </a:xfrm>
        </p:grpSpPr>
        <p:sp>
          <p:nvSpPr>
            <p:cNvPr id="294" name="Google Shape;294;p3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4" name="Google Shape;474;p3"/>
          <p:cNvSpPr/>
          <p:nvPr/>
        </p:nvSpPr>
        <p:spPr>
          <a:xfrm>
            <a:off x="5778878" y="2955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77" name="Google Shape;477;p4"/>
          <p:cNvSpPr txBox="1">
            <a:spLocks noGrp="1"/>
          </p:cNvSpPr>
          <p:nvPr>
            <p:ph type="body" idx="1"/>
          </p:nvPr>
        </p:nvSpPr>
        <p:spPr>
          <a:xfrm>
            <a:off x="713225" y="1243375"/>
            <a:ext cx="7717500" cy="3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Font typeface="Livvic"/>
              <a:buAutoNum type="arabicPeriod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grpSp>
        <p:nvGrpSpPr>
          <p:cNvPr id="478" name="Google Shape;478;p4"/>
          <p:cNvGrpSpPr/>
          <p:nvPr/>
        </p:nvGrpSpPr>
        <p:grpSpPr>
          <a:xfrm flipH="1">
            <a:off x="114086" y="0"/>
            <a:ext cx="1198286" cy="501563"/>
            <a:chOff x="6713654" y="1083027"/>
            <a:chExt cx="1198286" cy="501563"/>
          </a:xfrm>
        </p:grpSpPr>
        <p:sp>
          <p:nvSpPr>
            <p:cNvPr id="479" name="Google Shape;479;p4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" name="Google Shape;659;p4"/>
          <p:cNvSpPr/>
          <p:nvPr/>
        </p:nvSpPr>
        <p:spPr>
          <a:xfrm rot="-5400000" flipH="1">
            <a:off x="-213826" y="213815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4"/>
          <p:cNvSpPr/>
          <p:nvPr/>
        </p:nvSpPr>
        <p:spPr>
          <a:xfrm rot="10800000">
            <a:off x="8028145" y="0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4"/>
          <p:cNvSpPr/>
          <p:nvPr/>
        </p:nvSpPr>
        <p:spPr>
          <a:xfrm>
            <a:off x="-2" y="0"/>
            <a:ext cx="1084183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4"/>
          <p:cNvSpPr/>
          <p:nvPr/>
        </p:nvSpPr>
        <p:spPr>
          <a:xfrm flipH="1">
            <a:off x="8043991" y="0"/>
            <a:ext cx="1084180" cy="733951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6"/>
          <p:cNvSpPr/>
          <p:nvPr/>
        </p:nvSpPr>
        <p:spPr>
          <a:xfrm rot="10800000" flipH="1">
            <a:off x="-12" y="145540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6"/>
          <p:cNvSpPr/>
          <p:nvPr/>
        </p:nvSpPr>
        <p:spPr>
          <a:xfrm>
            <a:off x="0" y="5917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8" name="Google Shape;678;p6"/>
          <p:cNvSpPr/>
          <p:nvPr/>
        </p:nvSpPr>
        <p:spPr>
          <a:xfrm>
            <a:off x="8196724" y="0"/>
            <a:ext cx="947279" cy="1009994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" name="Google Shape;679;p6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680" name="Google Shape;680;p6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6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6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6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6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6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6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6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6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6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6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6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6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6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6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6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6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6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6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6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6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6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6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6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6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6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6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6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6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6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6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6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6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6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6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6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6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6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6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6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6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6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6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6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6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6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6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6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6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6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6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6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6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6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6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6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6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6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6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6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6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6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6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6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6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6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6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6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6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6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6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6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6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6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6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6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6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6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6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6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6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6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6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6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6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6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6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6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6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6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6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6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6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6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6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6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6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6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6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6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6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6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6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6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6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6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6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6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6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6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6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6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6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7"/>
          <p:cNvSpPr/>
          <p:nvPr/>
        </p:nvSpPr>
        <p:spPr>
          <a:xfrm>
            <a:off x="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7"/>
          <p:cNvSpPr/>
          <p:nvPr/>
        </p:nvSpPr>
        <p:spPr>
          <a:xfrm rot="10800000" flipH="1">
            <a:off x="2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5" name="Google Shape;915;p7"/>
          <p:cNvGrpSpPr/>
          <p:nvPr/>
        </p:nvGrpSpPr>
        <p:grpSpPr>
          <a:xfrm>
            <a:off x="-12" y="7071"/>
            <a:ext cx="1002550" cy="906555"/>
            <a:chOff x="38279" y="100616"/>
            <a:chExt cx="650204" cy="563183"/>
          </a:xfrm>
        </p:grpSpPr>
        <p:sp>
          <p:nvSpPr>
            <p:cNvPr id="916" name="Google Shape;916;p7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7" name="Google Shape;1177;p7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8" name="Google Shape;1178;p7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79" name="Google Shape;1179;p7"/>
          <p:cNvSpPr/>
          <p:nvPr/>
        </p:nvSpPr>
        <p:spPr>
          <a:xfrm>
            <a:off x="-4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13"/>
          <p:cNvSpPr/>
          <p:nvPr/>
        </p:nvSpPr>
        <p:spPr>
          <a:xfrm rot="10800000" flipH="1">
            <a:off x="0" y="311042"/>
            <a:ext cx="824843" cy="1133133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13"/>
          <p:cNvSpPr/>
          <p:nvPr/>
        </p:nvSpPr>
        <p:spPr>
          <a:xfrm rot="10800000" flipH="1">
            <a:off x="8521101" y="323934"/>
            <a:ext cx="622899" cy="1321416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068" name="Google Shape;2068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93535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69" name="Google Shape;2069;p13"/>
          <p:cNvSpPr txBox="1">
            <a:spLocks noGrp="1"/>
          </p:cNvSpPr>
          <p:nvPr>
            <p:ph type="subTitle" idx="1"/>
          </p:nvPr>
        </p:nvSpPr>
        <p:spPr>
          <a:xfrm>
            <a:off x="7132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0" name="Google Shape;2070;p13"/>
          <p:cNvSpPr txBox="1">
            <a:spLocks noGrp="1"/>
          </p:cNvSpPr>
          <p:nvPr>
            <p:ph type="subTitle" idx="3"/>
          </p:nvPr>
        </p:nvSpPr>
        <p:spPr>
          <a:xfrm>
            <a:off x="7132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1" name="Google Shape;2071;p13"/>
          <p:cNvSpPr txBox="1">
            <a:spLocks noGrp="1"/>
          </p:cNvSpPr>
          <p:nvPr>
            <p:ph type="title" idx="4" hasCustomPrompt="1"/>
          </p:nvPr>
        </p:nvSpPr>
        <p:spPr>
          <a:xfrm>
            <a:off x="3504012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2" name="Google Shape;2072;p13"/>
          <p:cNvSpPr txBox="1">
            <a:spLocks noGrp="1"/>
          </p:cNvSpPr>
          <p:nvPr>
            <p:ph type="subTitle" idx="5"/>
          </p:nvPr>
        </p:nvSpPr>
        <p:spPr>
          <a:xfrm>
            <a:off x="3504000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3" name="Google Shape;2073;p13"/>
          <p:cNvSpPr txBox="1">
            <a:spLocks noGrp="1"/>
          </p:cNvSpPr>
          <p:nvPr>
            <p:ph type="subTitle" idx="6"/>
          </p:nvPr>
        </p:nvSpPr>
        <p:spPr>
          <a:xfrm>
            <a:off x="3503992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4" name="Google Shape;2074;p13"/>
          <p:cNvSpPr txBox="1">
            <a:spLocks noGrp="1"/>
          </p:cNvSpPr>
          <p:nvPr>
            <p:ph type="title" idx="7" hasCustomPrompt="1"/>
          </p:nvPr>
        </p:nvSpPr>
        <p:spPr>
          <a:xfrm>
            <a:off x="6294748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5" name="Google Shape;2075;p13"/>
          <p:cNvSpPr txBox="1">
            <a:spLocks noGrp="1"/>
          </p:cNvSpPr>
          <p:nvPr>
            <p:ph type="subTitle" idx="8"/>
          </p:nvPr>
        </p:nvSpPr>
        <p:spPr>
          <a:xfrm>
            <a:off x="62947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6" name="Google Shape;2076;p13"/>
          <p:cNvSpPr txBox="1">
            <a:spLocks noGrp="1"/>
          </p:cNvSpPr>
          <p:nvPr>
            <p:ph type="subTitle" idx="9"/>
          </p:nvPr>
        </p:nvSpPr>
        <p:spPr>
          <a:xfrm>
            <a:off x="62947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7" name="Google Shape;2077;p13"/>
          <p:cNvSpPr txBox="1">
            <a:spLocks noGrp="1"/>
          </p:cNvSpPr>
          <p:nvPr>
            <p:ph type="title" idx="13" hasCustomPrompt="1"/>
          </p:nvPr>
        </p:nvSpPr>
        <p:spPr>
          <a:xfrm>
            <a:off x="713225" y="3313298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8" name="Google Shape;2078;p13"/>
          <p:cNvSpPr txBox="1">
            <a:spLocks noGrp="1"/>
          </p:cNvSpPr>
          <p:nvPr>
            <p:ph type="subTitle" idx="14"/>
          </p:nvPr>
        </p:nvSpPr>
        <p:spPr>
          <a:xfrm>
            <a:off x="7132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9" name="Google Shape;2079;p13"/>
          <p:cNvSpPr txBox="1">
            <a:spLocks noGrp="1"/>
          </p:cNvSpPr>
          <p:nvPr>
            <p:ph type="subTitle" idx="15"/>
          </p:nvPr>
        </p:nvSpPr>
        <p:spPr>
          <a:xfrm>
            <a:off x="7132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0" name="Google Shape;2080;p13"/>
          <p:cNvSpPr txBox="1">
            <a:spLocks noGrp="1"/>
          </p:cNvSpPr>
          <p:nvPr>
            <p:ph type="title" idx="16" hasCustomPrompt="1"/>
          </p:nvPr>
        </p:nvSpPr>
        <p:spPr>
          <a:xfrm>
            <a:off x="3504012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1" name="Google Shape;2081;p13"/>
          <p:cNvSpPr txBox="1">
            <a:spLocks noGrp="1"/>
          </p:cNvSpPr>
          <p:nvPr>
            <p:ph type="subTitle" idx="17"/>
          </p:nvPr>
        </p:nvSpPr>
        <p:spPr>
          <a:xfrm>
            <a:off x="3503992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2" name="Google Shape;2082;p13"/>
          <p:cNvSpPr txBox="1">
            <a:spLocks noGrp="1"/>
          </p:cNvSpPr>
          <p:nvPr>
            <p:ph type="subTitle" idx="18"/>
          </p:nvPr>
        </p:nvSpPr>
        <p:spPr>
          <a:xfrm>
            <a:off x="3503992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3" name="Google Shape;2083;p13"/>
          <p:cNvSpPr txBox="1">
            <a:spLocks noGrp="1"/>
          </p:cNvSpPr>
          <p:nvPr>
            <p:ph type="title" idx="19" hasCustomPrompt="1"/>
          </p:nvPr>
        </p:nvSpPr>
        <p:spPr>
          <a:xfrm>
            <a:off x="6294748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4" name="Google Shape;2084;p13"/>
          <p:cNvSpPr txBox="1">
            <a:spLocks noGrp="1"/>
          </p:cNvSpPr>
          <p:nvPr>
            <p:ph type="subTitle" idx="20"/>
          </p:nvPr>
        </p:nvSpPr>
        <p:spPr>
          <a:xfrm>
            <a:off x="62947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5" name="Google Shape;2085;p13"/>
          <p:cNvSpPr txBox="1">
            <a:spLocks noGrp="1"/>
          </p:cNvSpPr>
          <p:nvPr>
            <p:ph type="subTitle" idx="21"/>
          </p:nvPr>
        </p:nvSpPr>
        <p:spPr>
          <a:xfrm>
            <a:off x="62947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6" name="Google Shape;2086;p13"/>
          <p:cNvSpPr/>
          <p:nvPr/>
        </p:nvSpPr>
        <p:spPr>
          <a:xfrm>
            <a:off x="8075550" y="0"/>
            <a:ext cx="1068438" cy="1054560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87" name="Google Shape;2087;p13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2088" name="Google Shape;2088;p13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13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13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13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13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13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13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13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13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3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3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3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3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3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3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3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3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3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3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3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3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3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3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3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3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3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3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3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3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3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3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3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3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3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3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3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3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3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3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3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3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3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3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3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3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3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3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3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3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20" name="Google Shape;2320;p13"/>
          <p:cNvSpPr/>
          <p:nvPr/>
        </p:nvSpPr>
        <p:spPr>
          <a:xfrm>
            <a:off x="0" y="-5862"/>
            <a:ext cx="1030929" cy="683349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21" name="Google Shape;2321;p13"/>
          <p:cNvGrpSpPr/>
          <p:nvPr/>
        </p:nvGrpSpPr>
        <p:grpSpPr>
          <a:xfrm>
            <a:off x="26409" y="15789"/>
            <a:ext cx="1192661" cy="1032898"/>
            <a:chOff x="26409" y="15789"/>
            <a:chExt cx="1192661" cy="1032898"/>
          </a:xfrm>
        </p:grpSpPr>
        <p:sp>
          <p:nvSpPr>
            <p:cNvPr id="2322" name="Google Shape;2322;p13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3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3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3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3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3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3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3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3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3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3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3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3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3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3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3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3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3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3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3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3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3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3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3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3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3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3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3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3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3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3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3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3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3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3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3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3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3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3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3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3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3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3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3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3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3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3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3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3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3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3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3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3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3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3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3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3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3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3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3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3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3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3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3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3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3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3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3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3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3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3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3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13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13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13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13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13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13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13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13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13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13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13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13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13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13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13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13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13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13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13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13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13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13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">
    <p:spTree>
      <p:nvGrpSpPr>
        <p:cNvPr id="1" name="Shape 3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5" name="Google Shape;3315;p16"/>
          <p:cNvSpPr/>
          <p:nvPr/>
        </p:nvSpPr>
        <p:spPr>
          <a:xfrm rot="10800000" flipH="1">
            <a:off x="-12" y="-16117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6" name="Google Shape;3316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17" name="Google Shape;3317;p16"/>
          <p:cNvSpPr txBox="1">
            <a:spLocks noGrp="1"/>
          </p:cNvSpPr>
          <p:nvPr>
            <p:ph type="subTitle" idx="1"/>
          </p:nvPr>
        </p:nvSpPr>
        <p:spPr>
          <a:xfrm>
            <a:off x="972600" y="25767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18" name="Google Shape;3318;p16"/>
          <p:cNvSpPr txBox="1">
            <a:spLocks noGrp="1"/>
          </p:cNvSpPr>
          <p:nvPr>
            <p:ph type="subTitle" idx="2"/>
          </p:nvPr>
        </p:nvSpPr>
        <p:spPr>
          <a:xfrm>
            <a:off x="9726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19" name="Google Shape;3319;p16"/>
          <p:cNvSpPr txBox="1">
            <a:spLocks noGrp="1"/>
          </p:cNvSpPr>
          <p:nvPr>
            <p:ph type="subTitle" idx="3"/>
          </p:nvPr>
        </p:nvSpPr>
        <p:spPr>
          <a:xfrm>
            <a:off x="6428700" y="25768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0" name="Google Shape;3320;p16"/>
          <p:cNvSpPr txBox="1">
            <a:spLocks noGrp="1"/>
          </p:cNvSpPr>
          <p:nvPr>
            <p:ph type="subTitle" idx="4"/>
          </p:nvPr>
        </p:nvSpPr>
        <p:spPr>
          <a:xfrm>
            <a:off x="64287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1" name="Google Shape;3321;p16"/>
          <p:cNvSpPr txBox="1">
            <a:spLocks noGrp="1"/>
          </p:cNvSpPr>
          <p:nvPr>
            <p:ph type="subTitle" idx="5"/>
          </p:nvPr>
        </p:nvSpPr>
        <p:spPr>
          <a:xfrm>
            <a:off x="3700650" y="2563750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2" name="Google Shape;3322;p16"/>
          <p:cNvSpPr txBox="1">
            <a:spLocks noGrp="1"/>
          </p:cNvSpPr>
          <p:nvPr>
            <p:ph type="subTitle" idx="6"/>
          </p:nvPr>
        </p:nvSpPr>
        <p:spPr>
          <a:xfrm>
            <a:off x="370065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3" name="Google Shape;3323;p16"/>
          <p:cNvSpPr/>
          <p:nvPr/>
        </p:nvSpPr>
        <p:spPr>
          <a:xfrm rot="10800000">
            <a:off x="8233906" y="4530600"/>
            <a:ext cx="910105" cy="612890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4" name="Google Shape;3324;p16"/>
          <p:cNvSpPr/>
          <p:nvPr/>
        </p:nvSpPr>
        <p:spPr>
          <a:xfrm rot="10800000" flipH="1">
            <a:off x="3" y="-21082"/>
            <a:ext cx="816131" cy="1121164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5" name="Google Shape;3325;p16"/>
          <p:cNvSpPr/>
          <p:nvPr/>
        </p:nvSpPr>
        <p:spPr>
          <a:xfrm rot="10800000">
            <a:off x="7912320" y="4136532"/>
            <a:ext cx="1231670" cy="1006963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16"/>
          <p:cNvSpPr/>
          <p:nvPr/>
        </p:nvSpPr>
        <p:spPr>
          <a:xfrm flipH="1">
            <a:off x="7958574" y="0"/>
            <a:ext cx="1185425" cy="854010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16"/>
          <p:cNvSpPr/>
          <p:nvPr/>
        </p:nvSpPr>
        <p:spPr>
          <a:xfrm rot="5400000">
            <a:off x="8209900" y="139625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8">
    <p:spTree>
      <p:nvGrpSpPr>
        <p:cNvPr id="1" name="Shape 5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0" name="Google Shape;5210;p20"/>
          <p:cNvSpPr/>
          <p:nvPr/>
        </p:nvSpPr>
        <p:spPr>
          <a:xfrm rot="5400000">
            <a:off x="7639028" y="2385101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1" name="Google Shape;5211;p20"/>
          <p:cNvSpPr/>
          <p:nvPr/>
        </p:nvSpPr>
        <p:spPr>
          <a:xfrm rot="5400000">
            <a:off x="-485617" y="2052695"/>
            <a:ext cx="1572723" cy="601503"/>
          </a:xfrm>
          <a:custGeom>
            <a:avLst/>
            <a:gdLst/>
            <a:ahLst/>
            <a:cxnLst/>
            <a:rect l="l" t="t" r="r" b="b"/>
            <a:pathLst>
              <a:path w="44094" h="16323" extrusionOk="0">
                <a:moveTo>
                  <a:pt x="9725" y="442"/>
                </a:moveTo>
                <a:cubicBezTo>
                  <a:pt x="9700" y="449"/>
                  <a:pt x="9678" y="458"/>
                  <a:pt x="9653" y="464"/>
                </a:cubicBezTo>
                <a:cubicBezTo>
                  <a:pt x="9678" y="461"/>
                  <a:pt x="9703" y="452"/>
                  <a:pt x="9725" y="442"/>
                </a:cubicBezTo>
                <a:close/>
                <a:moveTo>
                  <a:pt x="14253" y="167"/>
                </a:moveTo>
                <a:cubicBezTo>
                  <a:pt x="14219" y="320"/>
                  <a:pt x="14335" y="467"/>
                  <a:pt x="14495" y="467"/>
                </a:cubicBezTo>
                <a:cubicBezTo>
                  <a:pt x="14604" y="467"/>
                  <a:pt x="14701" y="392"/>
                  <a:pt x="14733" y="289"/>
                </a:cubicBezTo>
                <a:cubicBezTo>
                  <a:pt x="14573" y="242"/>
                  <a:pt x="14413" y="201"/>
                  <a:pt x="14253" y="167"/>
                </a:cubicBezTo>
                <a:close/>
                <a:moveTo>
                  <a:pt x="12163" y="0"/>
                </a:moveTo>
                <a:lnTo>
                  <a:pt x="12163" y="0"/>
                </a:lnTo>
                <a:cubicBezTo>
                  <a:pt x="12082" y="4"/>
                  <a:pt x="12003" y="7"/>
                  <a:pt x="11922" y="13"/>
                </a:cubicBezTo>
                <a:cubicBezTo>
                  <a:pt x="11714" y="148"/>
                  <a:pt x="11813" y="468"/>
                  <a:pt x="12052" y="468"/>
                </a:cubicBezTo>
                <a:cubicBezTo>
                  <a:pt x="12058" y="468"/>
                  <a:pt x="12063" y="468"/>
                  <a:pt x="12069" y="467"/>
                </a:cubicBezTo>
                <a:cubicBezTo>
                  <a:pt x="12323" y="452"/>
                  <a:pt x="12392" y="110"/>
                  <a:pt x="12163" y="0"/>
                </a:cubicBezTo>
                <a:close/>
                <a:moveTo>
                  <a:pt x="13147" y="10"/>
                </a:moveTo>
                <a:cubicBezTo>
                  <a:pt x="12943" y="132"/>
                  <a:pt x="13015" y="445"/>
                  <a:pt x="13254" y="467"/>
                </a:cubicBezTo>
                <a:cubicBezTo>
                  <a:pt x="13262" y="468"/>
                  <a:pt x="13270" y="469"/>
                  <a:pt x="13278" y="469"/>
                </a:cubicBezTo>
                <a:cubicBezTo>
                  <a:pt x="13497" y="469"/>
                  <a:pt x="13611" y="189"/>
                  <a:pt x="13439" y="35"/>
                </a:cubicBezTo>
                <a:cubicBezTo>
                  <a:pt x="13341" y="26"/>
                  <a:pt x="13244" y="16"/>
                  <a:pt x="13147" y="10"/>
                </a:cubicBezTo>
                <a:close/>
                <a:moveTo>
                  <a:pt x="11060" y="120"/>
                </a:moveTo>
                <a:lnTo>
                  <a:pt x="11060" y="120"/>
                </a:lnTo>
                <a:cubicBezTo>
                  <a:pt x="10903" y="145"/>
                  <a:pt x="10747" y="176"/>
                  <a:pt x="10590" y="210"/>
                </a:cubicBezTo>
                <a:cubicBezTo>
                  <a:pt x="10590" y="214"/>
                  <a:pt x="10590" y="217"/>
                  <a:pt x="10590" y="220"/>
                </a:cubicBezTo>
                <a:cubicBezTo>
                  <a:pt x="10590" y="362"/>
                  <a:pt x="10704" y="469"/>
                  <a:pt x="10837" y="469"/>
                </a:cubicBezTo>
                <a:cubicBezTo>
                  <a:pt x="10854" y="469"/>
                  <a:pt x="10871" y="468"/>
                  <a:pt x="10888" y="464"/>
                </a:cubicBezTo>
                <a:cubicBezTo>
                  <a:pt x="11041" y="430"/>
                  <a:pt x="11126" y="264"/>
                  <a:pt x="11060" y="120"/>
                </a:cubicBezTo>
                <a:close/>
                <a:moveTo>
                  <a:pt x="16789" y="1241"/>
                </a:moveTo>
                <a:lnTo>
                  <a:pt x="16789" y="1241"/>
                </a:lnTo>
                <a:cubicBezTo>
                  <a:pt x="16594" y="1383"/>
                  <a:pt x="16695" y="1686"/>
                  <a:pt x="16933" y="1686"/>
                </a:cubicBezTo>
                <a:cubicBezTo>
                  <a:pt x="17042" y="1686"/>
                  <a:pt x="17136" y="1618"/>
                  <a:pt x="17168" y="1514"/>
                </a:cubicBezTo>
                <a:cubicBezTo>
                  <a:pt x="17042" y="1417"/>
                  <a:pt x="16917" y="1326"/>
                  <a:pt x="16789" y="1241"/>
                </a:cubicBezTo>
                <a:close/>
                <a:moveTo>
                  <a:pt x="7425" y="1451"/>
                </a:moveTo>
                <a:lnTo>
                  <a:pt x="7425" y="1451"/>
                </a:lnTo>
                <a:cubicBezTo>
                  <a:pt x="7306" y="1520"/>
                  <a:pt x="7187" y="1589"/>
                  <a:pt x="7071" y="1661"/>
                </a:cubicBezTo>
                <a:cubicBezTo>
                  <a:pt x="7106" y="1679"/>
                  <a:pt x="7142" y="1687"/>
                  <a:pt x="7178" y="1687"/>
                </a:cubicBezTo>
                <a:cubicBezTo>
                  <a:pt x="7303" y="1687"/>
                  <a:pt x="7417" y="1590"/>
                  <a:pt x="7425" y="1451"/>
                </a:cubicBezTo>
                <a:close/>
                <a:moveTo>
                  <a:pt x="8396" y="1194"/>
                </a:moveTo>
                <a:cubicBezTo>
                  <a:pt x="8177" y="1194"/>
                  <a:pt x="8067" y="1461"/>
                  <a:pt x="8224" y="1614"/>
                </a:cubicBezTo>
                <a:cubicBezTo>
                  <a:pt x="8274" y="1665"/>
                  <a:pt x="8335" y="1688"/>
                  <a:pt x="8396" y="1688"/>
                </a:cubicBezTo>
                <a:cubicBezTo>
                  <a:pt x="8522" y="1688"/>
                  <a:pt x="8644" y="1589"/>
                  <a:pt x="8644" y="1439"/>
                </a:cubicBezTo>
                <a:cubicBezTo>
                  <a:pt x="8644" y="1304"/>
                  <a:pt x="8534" y="1194"/>
                  <a:pt x="8396" y="1194"/>
                </a:cubicBezTo>
                <a:close/>
                <a:moveTo>
                  <a:pt x="9615" y="1194"/>
                </a:moveTo>
                <a:cubicBezTo>
                  <a:pt x="9396" y="1194"/>
                  <a:pt x="9286" y="1461"/>
                  <a:pt x="9443" y="1614"/>
                </a:cubicBezTo>
                <a:cubicBezTo>
                  <a:pt x="9493" y="1665"/>
                  <a:pt x="9554" y="1688"/>
                  <a:pt x="9615" y="1688"/>
                </a:cubicBezTo>
                <a:cubicBezTo>
                  <a:pt x="9741" y="1688"/>
                  <a:pt x="9863" y="1589"/>
                  <a:pt x="9863" y="1439"/>
                </a:cubicBezTo>
                <a:cubicBezTo>
                  <a:pt x="9863" y="1304"/>
                  <a:pt x="9753" y="1194"/>
                  <a:pt x="9615" y="1194"/>
                </a:cubicBezTo>
                <a:close/>
                <a:moveTo>
                  <a:pt x="10834" y="1194"/>
                </a:moveTo>
                <a:cubicBezTo>
                  <a:pt x="10615" y="1194"/>
                  <a:pt x="10505" y="1461"/>
                  <a:pt x="10662" y="1614"/>
                </a:cubicBezTo>
                <a:cubicBezTo>
                  <a:pt x="10712" y="1665"/>
                  <a:pt x="10773" y="1688"/>
                  <a:pt x="10834" y="1688"/>
                </a:cubicBezTo>
                <a:cubicBezTo>
                  <a:pt x="10960" y="1688"/>
                  <a:pt x="11082" y="1589"/>
                  <a:pt x="11082" y="1439"/>
                </a:cubicBezTo>
                <a:cubicBezTo>
                  <a:pt x="11082" y="1304"/>
                  <a:pt x="10972" y="1194"/>
                  <a:pt x="10834" y="1194"/>
                </a:cubicBezTo>
                <a:close/>
                <a:moveTo>
                  <a:pt x="12057" y="1194"/>
                </a:moveTo>
                <a:cubicBezTo>
                  <a:pt x="11834" y="1194"/>
                  <a:pt x="11724" y="1461"/>
                  <a:pt x="11881" y="1614"/>
                </a:cubicBezTo>
                <a:cubicBezTo>
                  <a:pt x="11932" y="1665"/>
                  <a:pt x="11994" y="1688"/>
                  <a:pt x="12055" y="1688"/>
                </a:cubicBezTo>
                <a:cubicBezTo>
                  <a:pt x="12181" y="1688"/>
                  <a:pt x="12301" y="1589"/>
                  <a:pt x="12301" y="1439"/>
                </a:cubicBezTo>
                <a:cubicBezTo>
                  <a:pt x="12301" y="1304"/>
                  <a:pt x="12191" y="1194"/>
                  <a:pt x="12057" y="1194"/>
                </a:cubicBezTo>
                <a:close/>
                <a:moveTo>
                  <a:pt x="13276" y="1194"/>
                </a:moveTo>
                <a:cubicBezTo>
                  <a:pt x="13056" y="1194"/>
                  <a:pt x="12943" y="1461"/>
                  <a:pt x="13100" y="1614"/>
                </a:cubicBezTo>
                <a:cubicBezTo>
                  <a:pt x="13151" y="1665"/>
                  <a:pt x="13213" y="1688"/>
                  <a:pt x="13274" y="1688"/>
                </a:cubicBezTo>
                <a:cubicBezTo>
                  <a:pt x="13402" y="1688"/>
                  <a:pt x="13523" y="1589"/>
                  <a:pt x="13523" y="1439"/>
                </a:cubicBezTo>
                <a:cubicBezTo>
                  <a:pt x="13520" y="1304"/>
                  <a:pt x="13410" y="1194"/>
                  <a:pt x="13276" y="1194"/>
                </a:cubicBezTo>
                <a:close/>
                <a:moveTo>
                  <a:pt x="14495" y="1194"/>
                </a:moveTo>
                <a:cubicBezTo>
                  <a:pt x="14275" y="1194"/>
                  <a:pt x="14166" y="1461"/>
                  <a:pt x="14319" y="1614"/>
                </a:cubicBezTo>
                <a:cubicBezTo>
                  <a:pt x="14370" y="1665"/>
                  <a:pt x="14432" y="1688"/>
                  <a:pt x="14493" y="1688"/>
                </a:cubicBezTo>
                <a:cubicBezTo>
                  <a:pt x="14621" y="1688"/>
                  <a:pt x="14742" y="1589"/>
                  <a:pt x="14742" y="1439"/>
                </a:cubicBezTo>
                <a:cubicBezTo>
                  <a:pt x="14742" y="1304"/>
                  <a:pt x="14629" y="1194"/>
                  <a:pt x="14495" y="1194"/>
                </a:cubicBezTo>
                <a:close/>
                <a:moveTo>
                  <a:pt x="15714" y="1194"/>
                </a:moveTo>
                <a:cubicBezTo>
                  <a:pt x="15494" y="1194"/>
                  <a:pt x="15385" y="1461"/>
                  <a:pt x="15538" y="1614"/>
                </a:cubicBezTo>
                <a:cubicBezTo>
                  <a:pt x="15589" y="1665"/>
                  <a:pt x="15651" y="1688"/>
                  <a:pt x="15712" y="1688"/>
                </a:cubicBezTo>
                <a:cubicBezTo>
                  <a:pt x="15840" y="1688"/>
                  <a:pt x="15961" y="1589"/>
                  <a:pt x="15961" y="1439"/>
                </a:cubicBezTo>
                <a:cubicBezTo>
                  <a:pt x="15961" y="1304"/>
                  <a:pt x="15852" y="1194"/>
                  <a:pt x="15714" y="1194"/>
                </a:cubicBezTo>
                <a:close/>
                <a:moveTo>
                  <a:pt x="7177" y="2414"/>
                </a:moveTo>
                <a:cubicBezTo>
                  <a:pt x="6958" y="2414"/>
                  <a:pt x="6848" y="2680"/>
                  <a:pt x="7002" y="2833"/>
                </a:cubicBezTo>
                <a:cubicBezTo>
                  <a:pt x="7053" y="2884"/>
                  <a:pt x="7115" y="2907"/>
                  <a:pt x="7176" y="2907"/>
                </a:cubicBezTo>
                <a:cubicBezTo>
                  <a:pt x="7303" y="2907"/>
                  <a:pt x="7425" y="2809"/>
                  <a:pt x="7425" y="2661"/>
                </a:cubicBezTo>
                <a:cubicBezTo>
                  <a:pt x="7425" y="2523"/>
                  <a:pt x="7312" y="2414"/>
                  <a:pt x="7177" y="2414"/>
                </a:cubicBezTo>
                <a:close/>
                <a:moveTo>
                  <a:pt x="8396" y="2414"/>
                </a:moveTo>
                <a:cubicBezTo>
                  <a:pt x="8177" y="2414"/>
                  <a:pt x="8067" y="2680"/>
                  <a:pt x="8224" y="2833"/>
                </a:cubicBezTo>
                <a:cubicBezTo>
                  <a:pt x="8274" y="2884"/>
                  <a:pt x="8336" y="2907"/>
                  <a:pt x="8396" y="2907"/>
                </a:cubicBezTo>
                <a:cubicBezTo>
                  <a:pt x="8523" y="2907"/>
                  <a:pt x="8644" y="2809"/>
                  <a:pt x="8644" y="2661"/>
                </a:cubicBezTo>
                <a:cubicBezTo>
                  <a:pt x="8644" y="2523"/>
                  <a:pt x="8534" y="2414"/>
                  <a:pt x="8396" y="2414"/>
                </a:cubicBezTo>
                <a:close/>
                <a:moveTo>
                  <a:pt x="9615" y="2414"/>
                </a:moveTo>
                <a:cubicBezTo>
                  <a:pt x="9396" y="2414"/>
                  <a:pt x="9286" y="2680"/>
                  <a:pt x="9443" y="2833"/>
                </a:cubicBezTo>
                <a:cubicBezTo>
                  <a:pt x="9493" y="2884"/>
                  <a:pt x="9555" y="2907"/>
                  <a:pt x="9615" y="2907"/>
                </a:cubicBezTo>
                <a:cubicBezTo>
                  <a:pt x="9742" y="2907"/>
                  <a:pt x="9863" y="2809"/>
                  <a:pt x="9863" y="2661"/>
                </a:cubicBezTo>
                <a:cubicBezTo>
                  <a:pt x="9863" y="2523"/>
                  <a:pt x="9753" y="2414"/>
                  <a:pt x="9615" y="2414"/>
                </a:cubicBezTo>
                <a:close/>
                <a:moveTo>
                  <a:pt x="10834" y="2414"/>
                </a:moveTo>
                <a:cubicBezTo>
                  <a:pt x="10615" y="2414"/>
                  <a:pt x="10505" y="2680"/>
                  <a:pt x="10662" y="2833"/>
                </a:cubicBezTo>
                <a:cubicBezTo>
                  <a:pt x="10712" y="2884"/>
                  <a:pt x="10774" y="2907"/>
                  <a:pt x="10835" y="2907"/>
                </a:cubicBezTo>
                <a:cubicBezTo>
                  <a:pt x="10961" y="2907"/>
                  <a:pt x="11082" y="2809"/>
                  <a:pt x="11082" y="2661"/>
                </a:cubicBezTo>
                <a:cubicBezTo>
                  <a:pt x="11082" y="2523"/>
                  <a:pt x="10972" y="2414"/>
                  <a:pt x="10834" y="2414"/>
                </a:cubicBezTo>
                <a:close/>
                <a:moveTo>
                  <a:pt x="12057" y="2414"/>
                </a:moveTo>
                <a:cubicBezTo>
                  <a:pt x="11834" y="2414"/>
                  <a:pt x="11724" y="2680"/>
                  <a:pt x="11881" y="2833"/>
                </a:cubicBezTo>
                <a:cubicBezTo>
                  <a:pt x="11932" y="2884"/>
                  <a:pt x="11994" y="2907"/>
                  <a:pt x="12055" y="2907"/>
                </a:cubicBezTo>
                <a:cubicBezTo>
                  <a:pt x="12181" y="2907"/>
                  <a:pt x="12301" y="2809"/>
                  <a:pt x="12301" y="2661"/>
                </a:cubicBezTo>
                <a:cubicBezTo>
                  <a:pt x="12301" y="2523"/>
                  <a:pt x="12191" y="2414"/>
                  <a:pt x="12057" y="2414"/>
                </a:cubicBezTo>
                <a:close/>
                <a:moveTo>
                  <a:pt x="13276" y="2414"/>
                </a:moveTo>
                <a:cubicBezTo>
                  <a:pt x="13056" y="2414"/>
                  <a:pt x="12943" y="2680"/>
                  <a:pt x="13100" y="2833"/>
                </a:cubicBezTo>
                <a:cubicBezTo>
                  <a:pt x="13151" y="2884"/>
                  <a:pt x="13214" y="2907"/>
                  <a:pt x="13275" y="2907"/>
                </a:cubicBezTo>
                <a:cubicBezTo>
                  <a:pt x="13402" y="2907"/>
                  <a:pt x="13523" y="2809"/>
                  <a:pt x="13523" y="2661"/>
                </a:cubicBezTo>
                <a:cubicBezTo>
                  <a:pt x="13520" y="2523"/>
                  <a:pt x="13410" y="2414"/>
                  <a:pt x="13276" y="2414"/>
                </a:cubicBezTo>
                <a:close/>
                <a:moveTo>
                  <a:pt x="14495" y="2414"/>
                </a:moveTo>
                <a:cubicBezTo>
                  <a:pt x="14275" y="2414"/>
                  <a:pt x="14166" y="2680"/>
                  <a:pt x="14319" y="2833"/>
                </a:cubicBezTo>
                <a:cubicBezTo>
                  <a:pt x="14370" y="2884"/>
                  <a:pt x="14433" y="2907"/>
                  <a:pt x="14494" y="2907"/>
                </a:cubicBezTo>
                <a:cubicBezTo>
                  <a:pt x="14621" y="2907"/>
                  <a:pt x="14742" y="2809"/>
                  <a:pt x="14742" y="2661"/>
                </a:cubicBezTo>
                <a:cubicBezTo>
                  <a:pt x="14742" y="2523"/>
                  <a:pt x="14629" y="2414"/>
                  <a:pt x="14495" y="2414"/>
                </a:cubicBezTo>
                <a:close/>
                <a:moveTo>
                  <a:pt x="15714" y="2414"/>
                </a:moveTo>
                <a:cubicBezTo>
                  <a:pt x="15494" y="2414"/>
                  <a:pt x="15385" y="2680"/>
                  <a:pt x="15538" y="2833"/>
                </a:cubicBezTo>
                <a:cubicBezTo>
                  <a:pt x="15589" y="2884"/>
                  <a:pt x="15652" y="2907"/>
                  <a:pt x="15713" y="2907"/>
                </a:cubicBezTo>
                <a:cubicBezTo>
                  <a:pt x="15840" y="2907"/>
                  <a:pt x="15961" y="2809"/>
                  <a:pt x="15961" y="2661"/>
                </a:cubicBezTo>
                <a:cubicBezTo>
                  <a:pt x="15961" y="2523"/>
                  <a:pt x="15852" y="2414"/>
                  <a:pt x="15714" y="2414"/>
                </a:cubicBezTo>
                <a:close/>
                <a:moveTo>
                  <a:pt x="16933" y="2414"/>
                </a:moveTo>
                <a:cubicBezTo>
                  <a:pt x="16713" y="2414"/>
                  <a:pt x="16604" y="2680"/>
                  <a:pt x="16757" y="2833"/>
                </a:cubicBezTo>
                <a:cubicBezTo>
                  <a:pt x="16808" y="2884"/>
                  <a:pt x="16871" y="2907"/>
                  <a:pt x="16932" y="2907"/>
                </a:cubicBezTo>
                <a:cubicBezTo>
                  <a:pt x="17059" y="2907"/>
                  <a:pt x="17180" y="2809"/>
                  <a:pt x="17180" y="2661"/>
                </a:cubicBezTo>
                <a:cubicBezTo>
                  <a:pt x="17180" y="2523"/>
                  <a:pt x="17071" y="2414"/>
                  <a:pt x="16933" y="2414"/>
                </a:cubicBezTo>
                <a:close/>
                <a:moveTo>
                  <a:pt x="5971" y="2414"/>
                </a:moveTo>
                <a:cubicBezTo>
                  <a:pt x="5886" y="2479"/>
                  <a:pt x="5801" y="2542"/>
                  <a:pt x="5717" y="2611"/>
                </a:cubicBezTo>
                <a:cubicBezTo>
                  <a:pt x="5682" y="2776"/>
                  <a:pt x="5814" y="2908"/>
                  <a:pt x="5959" y="2908"/>
                </a:cubicBezTo>
                <a:cubicBezTo>
                  <a:pt x="6009" y="2908"/>
                  <a:pt x="6061" y="2892"/>
                  <a:pt x="6109" y="2855"/>
                </a:cubicBezTo>
                <a:cubicBezTo>
                  <a:pt x="6290" y="2714"/>
                  <a:pt x="6199" y="2426"/>
                  <a:pt x="5971" y="2414"/>
                </a:cubicBezTo>
                <a:close/>
                <a:moveTo>
                  <a:pt x="18147" y="2412"/>
                </a:moveTo>
                <a:cubicBezTo>
                  <a:pt x="17937" y="2412"/>
                  <a:pt x="17807" y="2694"/>
                  <a:pt x="17995" y="2849"/>
                </a:cubicBezTo>
                <a:cubicBezTo>
                  <a:pt x="18045" y="2891"/>
                  <a:pt x="18100" y="2909"/>
                  <a:pt x="18152" y="2909"/>
                </a:cubicBezTo>
                <a:cubicBezTo>
                  <a:pt x="18327" y="2909"/>
                  <a:pt x="18477" y="2707"/>
                  <a:pt x="18359" y="2526"/>
                </a:cubicBezTo>
                <a:cubicBezTo>
                  <a:pt x="18321" y="2495"/>
                  <a:pt x="18283" y="2464"/>
                  <a:pt x="18246" y="2432"/>
                </a:cubicBezTo>
                <a:cubicBezTo>
                  <a:pt x="18212" y="2419"/>
                  <a:pt x="18179" y="2412"/>
                  <a:pt x="18147" y="2412"/>
                </a:cubicBezTo>
                <a:close/>
                <a:moveTo>
                  <a:pt x="20355" y="3814"/>
                </a:moveTo>
                <a:lnTo>
                  <a:pt x="20355" y="3814"/>
                </a:lnTo>
                <a:cubicBezTo>
                  <a:pt x="20311" y="3969"/>
                  <a:pt x="20428" y="4125"/>
                  <a:pt x="20588" y="4125"/>
                </a:cubicBezTo>
                <a:cubicBezTo>
                  <a:pt x="20590" y="4125"/>
                  <a:pt x="20591" y="4125"/>
                  <a:pt x="20593" y="4125"/>
                </a:cubicBezTo>
                <a:cubicBezTo>
                  <a:pt x="20678" y="4125"/>
                  <a:pt x="20756" y="4084"/>
                  <a:pt x="20800" y="4012"/>
                </a:cubicBezTo>
                <a:cubicBezTo>
                  <a:pt x="20653" y="3952"/>
                  <a:pt x="20505" y="3886"/>
                  <a:pt x="20355" y="3814"/>
                </a:cubicBezTo>
                <a:close/>
                <a:moveTo>
                  <a:pt x="36449" y="3633"/>
                </a:moveTo>
                <a:cubicBezTo>
                  <a:pt x="36337" y="3633"/>
                  <a:pt x="36236" y="3707"/>
                  <a:pt x="36209" y="3817"/>
                </a:cubicBezTo>
                <a:cubicBezTo>
                  <a:pt x="36174" y="3946"/>
                  <a:pt x="36250" y="4078"/>
                  <a:pt x="36378" y="4115"/>
                </a:cubicBezTo>
                <a:cubicBezTo>
                  <a:pt x="36401" y="4122"/>
                  <a:pt x="36424" y="4125"/>
                  <a:pt x="36447" y="4125"/>
                </a:cubicBezTo>
                <a:cubicBezTo>
                  <a:pt x="36552" y="4125"/>
                  <a:pt x="36648" y="4058"/>
                  <a:pt x="36679" y="3955"/>
                </a:cubicBezTo>
                <a:cubicBezTo>
                  <a:pt x="36720" y="3827"/>
                  <a:pt x="36654" y="3692"/>
                  <a:pt x="36525" y="3648"/>
                </a:cubicBezTo>
                <a:lnTo>
                  <a:pt x="36503" y="3639"/>
                </a:lnTo>
                <a:cubicBezTo>
                  <a:pt x="36485" y="3635"/>
                  <a:pt x="36467" y="3633"/>
                  <a:pt x="36449" y="3633"/>
                </a:cubicBezTo>
                <a:close/>
                <a:moveTo>
                  <a:pt x="4739" y="3633"/>
                </a:moveTo>
                <a:cubicBezTo>
                  <a:pt x="4520" y="3633"/>
                  <a:pt x="4407" y="3899"/>
                  <a:pt x="4564" y="4053"/>
                </a:cubicBezTo>
                <a:cubicBezTo>
                  <a:pt x="4615" y="4103"/>
                  <a:pt x="4677" y="4126"/>
                  <a:pt x="4738" y="4126"/>
                </a:cubicBezTo>
                <a:cubicBezTo>
                  <a:pt x="4865" y="4126"/>
                  <a:pt x="4987" y="4028"/>
                  <a:pt x="4987" y="3880"/>
                </a:cubicBezTo>
                <a:cubicBezTo>
                  <a:pt x="4984" y="3742"/>
                  <a:pt x="4874" y="3633"/>
                  <a:pt x="4739" y="3633"/>
                </a:cubicBezTo>
                <a:close/>
                <a:moveTo>
                  <a:pt x="5958" y="3633"/>
                </a:moveTo>
                <a:cubicBezTo>
                  <a:pt x="5739" y="3633"/>
                  <a:pt x="5629" y="3899"/>
                  <a:pt x="5783" y="4053"/>
                </a:cubicBezTo>
                <a:cubicBezTo>
                  <a:pt x="5834" y="4103"/>
                  <a:pt x="5896" y="4126"/>
                  <a:pt x="5957" y="4126"/>
                </a:cubicBezTo>
                <a:cubicBezTo>
                  <a:pt x="6084" y="4126"/>
                  <a:pt x="6206" y="4028"/>
                  <a:pt x="6206" y="3880"/>
                </a:cubicBezTo>
                <a:cubicBezTo>
                  <a:pt x="6206" y="3742"/>
                  <a:pt x="6093" y="3633"/>
                  <a:pt x="5958" y="3633"/>
                </a:cubicBezTo>
                <a:close/>
                <a:moveTo>
                  <a:pt x="7177" y="3633"/>
                </a:moveTo>
                <a:cubicBezTo>
                  <a:pt x="6958" y="3633"/>
                  <a:pt x="6848" y="3899"/>
                  <a:pt x="7002" y="4053"/>
                </a:cubicBezTo>
                <a:cubicBezTo>
                  <a:pt x="7053" y="4103"/>
                  <a:pt x="7115" y="4126"/>
                  <a:pt x="7176" y="4126"/>
                </a:cubicBezTo>
                <a:cubicBezTo>
                  <a:pt x="7303" y="4126"/>
                  <a:pt x="7425" y="4028"/>
                  <a:pt x="7425" y="3880"/>
                </a:cubicBezTo>
                <a:cubicBezTo>
                  <a:pt x="7425" y="3742"/>
                  <a:pt x="7315" y="3633"/>
                  <a:pt x="7177" y="3633"/>
                </a:cubicBezTo>
                <a:close/>
                <a:moveTo>
                  <a:pt x="8396" y="3633"/>
                </a:moveTo>
                <a:cubicBezTo>
                  <a:pt x="8177" y="3633"/>
                  <a:pt x="8067" y="3899"/>
                  <a:pt x="8224" y="4053"/>
                </a:cubicBezTo>
                <a:cubicBezTo>
                  <a:pt x="8274" y="4103"/>
                  <a:pt x="8336" y="4126"/>
                  <a:pt x="8396" y="4126"/>
                </a:cubicBezTo>
                <a:cubicBezTo>
                  <a:pt x="8523" y="4126"/>
                  <a:pt x="8644" y="4028"/>
                  <a:pt x="8644" y="3880"/>
                </a:cubicBezTo>
                <a:cubicBezTo>
                  <a:pt x="8644" y="3742"/>
                  <a:pt x="8534" y="3633"/>
                  <a:pt x="8396" y="3633"/>
                </a:cubicBezTo>
                <a:close/>
                <a:moveTo>
                  <a:pt x="9615" y="3633"/>
                </a:moveTo>
                <a:cubicBezTo>
                  <a:pt x="9396" y="3633"/>
                  <a:pt x="9286" y="3899"/>
                  <a:pt x="9443" y="4053"/>
                </a:cubicBezTo>
                <a:cubicBezTo>
                  <a:pt x="9493" y="4103"/>
                  <a:pt x="9555" y="4126"/>
                  <a:pt x="9615" y="4126"/>
                </a:cubicBezTo>
                <a:cubicBezTo>
                  <a:pt x="9742" y="4126"/>
                  <a:pt x="9863" y="4028"/>
                  <a:pt x="9863" y="3880"/>
                </a:cubicBezTo>
                <a:cubicBezTo>
                  <a:pt x="9863" y="3742"/>
                  <a:pt x="9753" y="3633"/>
                  <a:pt x="9615" y="3633"/>
                </a:cubicBezTo>
                <a:close/>
                <a:moveTo>
                  <a:pt x="10834" y="3633"/>
                </a:moveTo>
                <a:cubicBezTo>
                  <a:pt x="10615" y="3633"/>
                  <a:pt x="10505" y="3899"/>
                  <a:pt x="10662" y="4053"/>
                </a:cubicBezTo>
                <a:cubicBezTo>
                  <a:pt x="10712" y="4103"/>
                  <a:pt x="10774" y="4126"/>
                  <a:pt x="10835" y="4126"/>
                </a:cubicBezTo>
                <a:cubicBezTo>
                  <a:pt x="10961" y="4126"/>
                  <a:pt x="11082" y="4028"/>
                  <a:pt x="11082" y="3880"/>
                </a:cubicBezTo>
                <a:cubicBezTo>
                  <a:pt x="11082" y="3742"/>
                  <a:pt x="10972" y="3633"/>
                  <a:pt x="10834" y="3633"/>
                </a:cubicBezTo>
                <a:close/>
                <a:moveTo>
                  <a:pt x="12057" y="3633"/>
                </a:moveTo>
                <a:cubicBezTo>
                  <a:pt x="11834" y="3633"/>
                  <a:pt x="11724" y="3899"/>
                  <a:pt x="11881" y="4053"/>
                </a:cubicBezTo>
                <a:cubicBezTo>
                  <a:pt x="11932" y="4103"/>
                  <a:pt x="11994" y="4126"/>
                  <a:pt x="12055" y="4126"/>
                </a:cubicBezTo>
                <a:cubicBezTo>
                  <a:pt x="12181" y="4126"/>
                  <a:pt x="12301" y="4028"/>
                  <a:pt x="12301" y="3880"/>
                </a:cubicBezTo>
                <a:cubicBezTo>
                  <a:pt x="12301" y="3742"/>
                  <a:pt x="12191" y="3633"/>
                  <a:pt x="12057" y="3633"/>
                </a:cubicBezTo>
                <a:close/>
                <a:moveTo>
                  <a:pt x="13276" y="3633"/>
                </a:moveTo>
                <a:cubicBezTo>
                  <a:pt x="13056" y="3633"/>
                  <a:pt x="12943" y="3899"/>
                  <a:pt x="13100" y="4053"/>
                </a:cubicBezTo>
                <a:cubicBezTo>
                  <a:pt x="13151" y="4103"/>
                  <a:pt x="13214" y="4126"/>
                  <a:pt x="13275" y="4126"/>
                </a:cubicBezTo>
                <a:cubicBezTo>
                  <a:pt x="13402" y="4126"/>
                  <a:pt x="13523" y="4028"/>
                  <a:pt x="13523" y="3880"/>
                </a:cubicBezTo>
                <a:cubicBezTo>
                  <a:pt x="13523" y="3742"/>
                  <a:pt x="13410" y="3633"/>
                  <a:pt x="13276" y="3633"/>
                </a:cubicBezTo>
                <a:close/>
                <a:moveTo>
                  <a:pt x="14495" y="3633"/>
                </a:moveTo>
                <a:cubicBezTo>
                  <a:pt x="14275" y="3633"/>
                  <a:pt x="14166" y="3899"/>
                  <a:pt x="14319" y="4053"/>
                </a:cubicBezTo>
                <a:cubicBezTo>
                  <a:pt x="14370" y="4103"/>
                  <a:pt x="14433" y="4126"/>
                  <a:pt x="14494" y="4126"/>
                </a:cubicBezTo>
                <a:cubicBezTo>
                  <a:pt x="14621" y="4126"/>
                  <a:pt x="14742" y="4028"/>
                  <a:pt x="14742" y="3880"/>
                </a:cubicBezTo>
                <a:cubicBezTo>
                  <a:pt x="14742" y="3742"/>
                  <a:pt x="14629" y="3633"/>
                  <a:pt x="14495" y="3633"/>
                </a:cubicBezTo>
                <a:close/>
                <a:moveTo>
                  <a:pt x="15714" y="3633"/>
                </a:moveTo>
                <a:cubicBezTo>
                  <a:pt x="15494" y="3633"/>
                  <a:pt x="15385" y="3899"/>
                  <a:pt x="15538" y="4053"/>
                </a:cubicBezTo>
                <a:cubicBezTo>
                  <a:pt x="15589" y="4103"/>
                  <a:pt x="15652" y="4126"/>
                  <a:pt x="15713" y="4126"/>
                </a:cubicBezTo>
                <a:cubicBezTo>
                  <a:pt x="15840" y="4126"/>
                  <a:pt x="15961" y="4028"/>
                  <a:pt x="15961" y="3880"/>
                </a:cubicBezTo>
                <a:cubicBezTo>
                  <a:pt x="15961" y="3742"/>
                  <a:pt x="15852" y="3633"/>
                  <a:pt x="15714" y="3633"/>
                </a:cubicBezTo>
                <a:close/>
                <a:moveTo>
                  <a:pt x="16933" y="3633"/>
                </a:moveTo>
                <a:cubicBezTo>
                  <a:pt x="16713" y="3633"/>
                  <a:pt x="16604" y="3899"/>
                  <a:pt x="16757" y="4053"/>
                </a:cubicBezTo>
                <a:cubicBezTo>
                  <a:pt x="16808" y="4103"/>
                  <a:pt x="16871" y="4126"/>
                  <a:pt x="16932" y="4126"/>
                </a:cubicBezTo>
                <a:cubicBezTo>
                  <a:pt x="17059" y="4126"/>
                  <a:pt x="17180" y="4028"/>
                  <a:pt x="17180" y="3880"/>
                </a:cubicBezTo>
                <a:cubicBezTo>
                  <a:pt x="17180" y="3742"/>
                  <a:pt x="17071" y="3633"/>
                  <a:pt x="16933" y="3633"/>
                </a:cubicBezTo>
                <a:close/>
                <a:moveTo>
                  <a:pt x="18152" y="3633"/>
                </a:moveTo>
                <a:cubicBezTo>
                  <a:pt x="17932" y="3633"/>
                  <a:pt x="17823" y="3899"/>
                  <a:pt x="17979" y="4053"/>
                </a:cubicBezTo>
                <a:cubicBezTo>
                  <a:pt x="18029" y="4103"/>
                  <a:pt x="18091" y="4126"/>
                  <a:pt x="18152" y="4126"/>
                </a:cubicBezTo>
                <a:cubicBezTo>
                  <a:pt x="18278" y="4126"/>
                  <a:pt x="18399" y="4028"/>
                  <a:pt x="18399" y="3880"/>
                </a:cubicBezTo>
                <a:cubicBezTo>
                  <a:pt x="18399" y="3742"/>
                  <a:pt x="18290" y="3633"/>
                  <a:pt x="18152" y="3633"/>
                </a:cubicBezTo>
                <a:close/>
                <a:moveTo>
                  <a:pt x="19374" y="3633"/>
                </a:moveTo>
                <a:cubicBezTo>
                  <a:pt x="19151" y="3633"/>
                  <a:pt x="19042" y="3899"/>
                  <a:pt x="19198" y="4053"/>
                </a:cubicBezTo>
                <a:cubicBezTo>
                  <a:pt x="19248" y="4103"/>
                  <a:pt x="19310" y="4126"/>
                  <a:pt x="19371" y="4126"/>
                </a:cubicBezTo>
                <a:cubicBezTo>
                  <a:pt x="19497" y="4126"/>
                  <a:pt x="19618" y="4028"/>
                  <a:pt x="19618" y="3880"/>
                </a:cubicBezTo>
                <a:cubicBezTo>
                  <a:pt x="19618" y="3742"/>
                  <a:pt x="19509" y="3633"/>
                  <a:pt x="19374" y="3633"/>
                </a:cubicBezTo>
                <a:close/>
                <a:moveTo>
                  <a:pt x="29130" y="3633"/>
                </a:moveTo>
                <a:cubicBezTo>
                  <a:pt x="28910" y="3633"/>
                  <a:pt x="28797" y="3899"/>
                  <a:pt x="28954" y="4056"/>
                </a:cubicBezTo>
                <a:cubicBezTo>
                  <a:pt x="29004" y="4105"/>
                  <a:pt x="29066" y="4127"/>
                  <a:pt x="29126" y="4127"/>
                </a:cubicBezTo>
                <a:cubicBezTo>
                  <a:pt x="29253" y="4127"/>
                  <a:pt x="29374" y="4029"/>
                  <a:pt x="29374" y="3880"/>
                </a:cubicBezTo>
                <a:cubicBezTo>
                  <a:pt x="29374" y="3742"/>
                  <a:pt x="29264" y="3633"/>
                  <a:pt x="29130" y="3633"/>
                </a:cubicBezTo>
                <a:close/>
                <a:moveTo>
                  <a:pt x="30349" y="3633"/>
                </a:moveTo>
                <a:cubicBezTo>
                  <a:pt x="30129" y="3633"/>
                  <a:pt x="30020" y="3899"/>
                  <a:pt x="30173" y="4056"/>
                </a:cubicBezTo>
                <a:cubicBezTo>
                  <a:pt x="30223" y="4105"/>
                  <a:pt x="30285" y="4127"/>
                  <a:pt x="30346" y="4127"/>
                </a:cubicBezTo>
                <a:cubicBezTo>
                  <a:pt x="30474" y="4127"/>
                  <a:pt x="30596" y="4029"/>
                  <a:pt x="30596" y="3880"/>
                </a:cubicBezTo>
                <a:cubicBezTo>
                  <a:pt x="30596" y="3742"/>
                  <a:pt x="30483" y="3633"/>
                  <a:pt x="30349" y="3633"/>
                </a:cubicBezTo>
                <a:close/>
                <a:moveTo>
                  <a:pt x="31568" y="3633"/>
                </a:moveTo>
                <a:cubicBezTo>
                  <a:pt x="31348" y="3633"/>
                  <a:pt x="31239" y="3899"/>
                  <a:pt x="31392" y="4056"/>
                </a:cubicBezTo>
                <a:cubicBezTo>
                  <a:pt x="31443" y="4105"/>
                  <a:pt x="31504" y="4127"/>
                  <a:pt x="31565" y="4127"/>
                </a:cubicBezTo>
                <a:cubicBezTo>
                  <a:pt x="31693" y="4127"/>
                  <a:pt x="31815" y="4029"/>
                  <a:pt x="31815" y="3880"/>
                </a:cubicBezTo>
                <a:cubicBezTo>
                  <a:pt x="31815" y="3742"/>
                  <a:pt x="31702" y="3633"/>
                  <a:pt x="31568" y="3633"/>
                </a:cubicBezTo>
                <a:close/>
                <a:moveTo>
                  <a:pt x="32787" y="3633"/>
                </a:moveTo>
                <a:cubicBezTo>
                  <a:pt x="32567" y="3633"/>
                  <a:pt x="32458" y="3899"/>
                  <a:pt x="32611" y="4056"/>
                </a:cubicBezTo>
                <a:cubicBezTo>
                  <a:pt x="32662" y="4105"/>
                  <a:pt x="32723" y="4127"/>
                  <a:pt x="32784" y="4127"/>
                </a:cubicBezTo>
                <a:cubicBezTo>
                  <a:pt x="32912" y="4127"/>
                  <a:pt x="33034" y="4029"/>
                  <a:pt x="33034" y="3880"/>
                </a:cubicBezTo>
                <a:cubicBezTo>
                  <a:pt x="33034" y="3742"/>
                  <a:pt x="32925" y="3633"/>
                  <a:pt x="32787" y="3633"/>
                </a:cubicBezTo>
                <a:close/>
                <a:moveTo>
                  <a:pt x="34006" y="3633"/>
                </a:moveTo>
                <a:cubicBezTo>
                  <a:pt x="33786" y="3633"/>
                  <a:pt x="33677" y="3899"/>
                  <a:pt x="33833" y="4056"/>
                </a:cubicBezTo>
                <a:cubicBezTo>
                  <a:pt x="33883" y="4105"/>
                  <a:pt x="33944" y="4127"/>
                  <a:pt x="34004" y="4127"/>
                </a:cubicBezTo>
                <a:cubicBezTo>
                  <a:pt x="34131" y="4127"/>
                  <a:pt x="34253" y="4029"/>
                  <a:pt x="34253" y="3880"/>
                </a:cubicBezTo>
                <a:cubicBezTo>
                  <a:pt x="34253" y="3742"/>
                  <a:pt x="34144" y="3633"/>
                  <a:pt x="34006" y="3633"/>
                </a:cubicBezTo>
                <a:close/>
                <a:moveTo>
                  <a:pt x="35225" y="3633"/>
                </a:moveTo>
                <a:cubicBezTo>
                  <a:pt x="35005" y="3633"/>
                  <a:pt x="34896" y="3899"/>
                  <a:pt x="35052" y="4056"/>
                </a:cubicBezTo>
                <a:cubicBezTo>
                  <a:pt x="35102" y="4105"/>
                  <a:pt x="35163" y="4127"/>
                  <a:pt x="35223" y="4127"/>
                </a:cubicBezTo>
                <a:cubicBezTo>
                  <a:pt x="35350" y="4127"/>
                  <a:pt x="35472" y="4029"/>
                  <a:pt x="35472" y="3880"/>
                </a:cubicBezTo>
                <a:cubicBezTo>
                  <a:pt x="35472" y="3742"/>
                  <a:pt x="35363" y="3633"/>
                  <a:pt x="35225" y="3633"/>
                </a:cubicBezTo>
                <a:close/>
                <a:moveTo>
                  <a:pt x="28152" y="3836"/>
                </a:moveTo>
                <a:lnTo>
                  <a:pt x="28152" y="3836"/>
                </a:lnTo>
                <a:cubicBezTo>
                  <a:pt x="27992" y="3874"/>
                  <a:pt x="27832" y="3915"/>
                  <a:pt x="27672" y="3952"/>
                </a:cubicBezTo>
                <a:cubicBezTo>
                  <a:pt x="27704" y="4059"/>
                  <a:pt x="27803" y="4128"/>
                  <a:pt x="27911" y="4128"/>
                </a:cubicBezTo>
                <a:cubicBezTo>
                  <a:pt x="27929" y="4128"/>
                  <a:pt x="27948" y="4126"/>
                  <a:pt x="27967" y="4121"/>
                </a:cubicBezTo>
                <a:cubicBezTo>
                  <a:pt x="28095" y="4090"/>
                  <a:pt x="28174" y="3965"/>
                  <a:pt x="28152" y="3836"/>
                </a:cubicBezTo>
                <a:close/>
                <a:moveTo>
                  <a:pt x="37428" y="3946"/>
                </a:moveTo>
                <a:cubicBezTo>
                  <a:pt x="37459" y="4053"/>
                  <a:pt x="37556" y="4125"/>
                  <a:pt x="37666" y="4128"/>
                </a:cubicBezTo>
                <a:cubicBezTo>
                  <a:pt x="37710" y="4128"/>
                  <a:pt x="37757" y="4112"/>
                  <a:pt x="37794" y="4090"/>
                </a:cubicBezTo>
                <a:cubicBezTo>
                  <a:pt x="37675" y="4040"/>
                  <a:pt x="37553" y="3993"/>
                  <a:pt x="37428" y="3946"/>
                </a:cubicBezTo>
                <a:close/>
                <a:moveTo>
                  <a:pt x="3520" y="4852"/>
                </a:moveTo>
                <a:cubicBezTo>
                  <a:pt x="3495" y="4852"/>
                  <a:pt x="3470" y="4855"/>
                  <a:pt x="3448" y="4864"/>
                </a:cubicBezTo>
                <a:cubicBezTo>
                  <a:pt x="3388" y="4936"/>
                  <a:pt x="3329" y="5008"/>
                  <a:pt x="3272" y="5080"/>
                </a:cubicBezTo>
                <a:cubicBezTo>
                  <a:pt x="3272" y="5087"/>
                  <a:pt x="3272" y="5093"/>
                  <a:pt x="3272" y="5099"/>
                </a:cubicBezTo>
                <a:cubicBezTo>
                  <a:pt x="3272" y="5248"/>
                  <a:pt x="3395" y="5346"/>
                  <a:pt x="3522" y="5346"/>
                </a:cubicBezTo>
                <a:cubicBezTo>
                  <a:pt x="3582" y="5346"/>
                  <a:pt x="3643" y="5324"/>
                  <a:pt x="3692" y="5275"/>
                </a:cubicBezTo>
                <a:cubicBezTo>
                  <a:pt x="3849" y="5118"/>
                  <a:pt x="3739" y="4852"/>
                  <a:pt x="3520" y="4852"/>
                </a:cubicBezTo>
                <a:close/>
                <a:moveTo>
                  <a:pt x="4739" y="4852"/>
                </a:moveTo>
                <a:cubicBezTo>
                  <a:pt x="4520" y="4852"/>
                  <a:pt x="4407" y="5118"/>
                  <a:pt x="4564" y="5275"/>
                </a:cubicBezTo>
                <a:cubicBezTo>
                  <a:pt x="4614" y="5324"/>
                  <a:pt x="4676" y="5346"/>
                  <a:pt x="4736" y="5346"/>
                </a:cubicBezTo>
                <a:cubicBezTo>
                  <a:pt x="4864" y="5346"/>
                  <a:pt x="4987" y="5248"/>
                  <a:pt x="4987" y="5099"/>
                </a:cubicBezTo>
                <a:cubicBezTo>
                  <a:pt x="4984" y="4961"/>
                  <a:pt x="4874" y="4852"/>
                  <a:pt x="4739" y="4852"/>
                </a:cubicBezTo>
                <a:close/>
                <a:moveTo>
                  <a:pt x="5958" y="4852"/>
                </a:moveTo>
                <a:cubicBezTo>
                  <a:pt x="5739" y="4852"/>
                  <a:pt x="5629" y="5118"/>
                  <a:pt x="5783" y="5275"/>
                </a:cubicBezTo>
                <a:cubicBezTo>
                  <a:pt x="5833" y="5324"/>
                  <a:pt x="5895" y="5346"/>
                  <a:pt x="5955" y="5346"/>
                </a:cubicBezTo>
                <a:cubicBezTo>
                  <a:pt x="6083" y="5346"/>
                  <a:pt x="6206" y="5248"/>
                  <a:pt x="6206" y="5099"/>
                </a:cubicBezTo>
                <a:cubicBezTo>
                  <a:pt x="6206" y="4961"/>
                  <a:pt x="6093" y="4852"/>
                  <a:pt x="5958" y="4852"/>
                </a:cubicBezTo>
                <a:close/>
                <a:moveTo>
                  <a:pt x="7177" y="4852"/>
                </a:moveTo>
                <a:cubicBezTo>
                  <a:pt x="6958" y="4852"/>
                  <a:pt x="6848" y="5118"/>
                  <a:pt x="7002" y="5275"/>
                </a:cubicBezTo>
                <a:cubicBezTo>
                  <a:pt x="7052" y="5324"/>
                  <a:pt x="7114" y="5346"/>
                  <a:pt x="7175" y="5346"/>
                </a:cubicBezTo>
                <a:cubicBezTo>
                  <a:pt x="7302" y="5346"/>
                  <a:pt x="7425" y="5248"/>
                  <a:pt x="7425" y="5099"/>
                </a:cubicBezTo>
                <a:cubicBezTo>
                  <a:pt x="7425" y="4961"/>
                  <a:pt x="7315" y="4852"/>
                  <a:pt x="7177" y="4852"/>
                </a:cubicBezTo>
                <a:close/>
                <a:moveTo>
                  <a:pt x="8396" y="4852"/>
                </a:moveTo>
                <a:cubicBezTo>
                  <a:pt x="8177" y="4852"/>
                  <a:pt x="8067" y="5118"/>
                  <a:pt x="8224" y="5275"/>
                </a:cubicBezTo>
                <a:cubicBezTo>
                  <a:pt x="8273" y="5324"/>
                  <a:pt x="8334" y="5346"/>
                  <a:pt x="8395" y="5346"/>
                </a:cubicBezTo>
                <a:cubicBezTo>
                  <a:pt x="8521" y="5346"/>
                  <a:pt x="8644" y="5248"/>
                  <a:pt x="8644" y="5099"/>
                </a:cubicBezTo>
                <a:cubicBezTo>
                  <a:pt x="8644" y="4961"/>
                  <a:pt x="8534" y="4852"/>
                  <a:pt x="8396" y="4852"/>
                </a:cubicBezTo>
                <a:close/>
                <a:moveTo>
                  <a:pt x="9615" y="4852"/>
                </a:moveTo>
                <a:cubicBezTo>
                  <a:pt x="9396" y="4852"/>
                  <a:pt x="9286" y="5118"/>
                  <a:pt x="9443" y="5275"/>
                </a:cubicBezTo>
                <a:cubicBezTo>
                  <a:pt x="9492" y="5324"/>
                  <a:pt x="9553" y="5346"/>
                  <a:pt x="9614" y="5346"/>
                </a:cubicBezTo>
                <a:cubicBezTo>
                  <a:pt x="9740" y="5346"/>
                  <a:pt x="9863" y="5248"/>
                  <a:pt x="9863" y="5099"/>
                </a:cubicBezTo>
                <a:cubicBezTo>
                  <a:pt x="9863" y="4961"/>
                  <a:pt x="9753" y="4852"/>
                  <a:pt x="9615" y="4852"/>
                </a:cubicBezTo>
                <a:close/>
                <a:moveTo>
                  <a:pt x="10834" y="4852"/>
                </a:moveTo>
                <a:cubicBezTo>
                  <a:pt x="10615" y="4852"/>
                  <a:pt x="10505" y="5118"/>
                  <a:pt x="10662" y="5275"/>
                </a:cubicBezTo>
                <a:cubicBezTo>
                  <a:pt x="10711" y="5324"/>
                  <a:pt x="10773" y="5346"/>
                  <a:pt x="10833" y="5346"/>
                </a:cubicBezTo>
                <a:cubicBezTo>
                  <a:pt x="10959" y="5346"/>
                  <a:pt x="11082" y="5248"/>
                  <a:pt x="11082" y="5099"/>
                </a:cubicBezTo>
                <a:cubicBezTo>
                  <a:pt x="11082" y="4961"/>
                  <a:pt x="10972" y="4852"/>
                  <a:pt x="10834" y="4852"/>
                </a:cubicBezTo>
                <a:close/>
                <a:moveTo>
                  <a:pt x="12057" y="4852"/>
                </a:moveTo>
                <a:cubicBezTo>
                  <a:pt x="11834" y="4852"/>
                  <a:pt x="11724" y="5118"/>
                  <a:pt x="11881" y="5275"/>
                </a:cubicBezTo>
                <a:cubicBezTo>
                  <a:pt x="11931" y="5324"/>
                  <a:pt x="11993" y="5346"/>
                  <a:pt x="12053" y="5346"/>
                </a:cubicBezTo>
                <a:cubicBezTo>
                  <a:pt x="12180" y="5346"/>
                  <a:pt x="12301" y="5248"/>
                  <a:pt x="12301" y="5099"/>
                </a:cubicBezTo>
                <a:cubicBezTo>
                  <a:pt x="12301" y="4961"/>
                  <a:pt x="12191" y="4852"/>
                  <a:pt x="12057" y="4852"/>
                </a:cubicBezTo>
                <a:close/>
                <a:moveTo>
                  <a:pt x="13276" y="4852"/>
                </a:moveTo>
                <a:cubicBezTo>
                  <a:pt x="13056" y="4852"/>
                  <a:pt x="12943" y="5118"/>
                  <a:pt x="13100" y="5275"/>
                </a:cubicBezTo>
                <a:cubicBezTo>
                  <a:pt x="13151" y="5324"/>
                  <a:pt x="13212" y="5346"/>
                  <a:pt x="13273" y="5346"/>
                </a:cubicBezTo>
                <a:cubicBezTo>
                  <a:pt x="13401" y="5346"/>
                  <a:pt x="13523" y="5248"/>
                  <a:pt x="13523" y="5099"/>
                </a:cubicBezTo>
                <a:cubicBezTo>
                  <a:pt x="13523" y="4961"/>
                  <a:pt x="13410" y="4852"/>
                  <a:pt x="13276" y="4852"/>
                </a:cubicBezTo>
                <a:close/>
                <a:moveTo>
                  <a:pt x="14495" y="4852"/>
                </a:moveTo>
                <a:cubicBezTo>
                  <a:pt x="14275" y="4852"/>
                  <a:pt x="14166" y="5118"/>
                  <a:pt x="14319" y="5275"/>
                </a:cubicBezTo>
                <a:cubicBezTo>
                  <a:pt x="14370" y="5324"/>
                  <a:pt x="14431" y="5346"/>
                  <a:pt x="14492" y="5346"/>
                </a:cubicBezTo>
                <a:cubicBezTo>
                  <a:pt x="14620" y="5346"/>
                  <a:pt x="14742" y="5248"/>
                  <a:pt x="14742" y="5099"/>
                </a:cubicBezTo>
                <a:cubicBezTo>
                  <a:pt x="14742" y="4961"/>
                  <a:pt x="14629" y="4852"/>
                  <a:pt x="14495" y="4852"/>
                </a:cubicBezTo>
                <a:close/>
                <a:moveTo>
                  <a:pt x="15714" y="4852"/>
                </a:moveTo>
                <a:cubicBezTo>
                  <a:pt x="15494" y="4852"/>
                  <a:pt x="15385" y="5118"/>
                  <a:pt x="15538" y="5275"/>
                </a:cubicBezTo>
                <a:cubicBezTo>
                  <a:pt x="15589" y="5324"/>
                  <a:pt x="15650" y="5346"/>
                  <a:pt x="15711" y="5346"/>
                </a:cubicBezTo>
                <a:cubicBezTo>
                  <a:pt x="15839" y="5346"/>
                  <a:pt x="15961" y="5248"/>
                  <a:pt x="15961" y="5099"/>
                </a:cubicBezTo>
                <a:cubicBezTo>
                  <a:pt x="15961" y="4961"/>
                  <a:pt x="15852" y="4852"/>
                  <a:pt x="15714" y="4852"/>
                </a:cubicBezTo>
                <a:close/>
                <a:moveTo>
                  <a:pt x="16933" y="4852"/>
                </a:moveTo>
                <a:cubicBezTo>
                  <a:pt x="16713" y="4852"/>
                  <a:pt x="16604" y="5118"/>
                  <a:pt x="16757" y="5275"/>
                </a:cubicBezTo>
                <a:cubicBezTo>
                  <a:pt x="16808" y="5324"/>
                  <a:pt x="16869" y="5346"/>
                  <a:pt x="16930" y="5346"/>
                </a:cubicBezTo>
                <a:cubicBezTo>
                  <a:pt x="17058" y="5346"/>
                  <a:pt x="17180" y="5248"/>
                  <a:pt x="17180" y="5099"/>
                </a:cubicBezTo>
                <a:cubicBezTo>
                  <a:pt x="17180" y="4961"/>
                  <a:pt x="17071" y="4852"/>
                  <a:pt x="16933" y="4852"/>
                </a:cubicBezTo>
                <a:close/>
                <a:moveTo>
                  <a:pt x="18152" y="4852"/>
                </a:moveTo>
                <a:cubicBezTo>
                  <a:pt x="17932" y="4852"/>
                  <a:pt x="17823" y="5118"/>
                  <a:pt x="17979" y="5275"/>
                </a:cubicBezTo>
                <a:cubicBezTo>
                  <a:pt x="18029" y="5324"/>
                  <a:pt x="18090" y="5346"/>
                  <a:pt x="18150" y="5346"/>
                </a:cubicBezTo>
                <a:cubicBezTo>
                  <a:pt x="18277" y="5346"/>
                  <a:pt x="18399" y="5248"/>
                  <a:pt x="18399" y="5099"/>
                </a:cubicBezTo>
                <a:cubicBezTo>
                  <a:pt x="18399" y="4961"/>
                  <a:pt x="18290" y="4852"/>
                  <a:pt x="18152" y="4852"/>
                </a:cubicBezTo>
                <a:close/>
                <a:moveTo>
                  <a:pt x="19374" y="4852"/>
                </a:moveTo>
                <a:cubicBezTo>
                  <a:pt x="19151" y="4852"/>
                  <a:pt x="19042" y="5118"/>
                  <a:pt x="19198" y="5275"/>
                </a:cubicBezTo>
                <a:cubicBezTo>
                  <a:pt x="19248" y="5324"/>
                  <a:pt x="19309" y="5346"/>
                  <a:pt x="19369" y="5346"/>
                </a:cubicBezTo>
                <a:cubicBezTo>
                  <a:pt x="19496" y="5346"/>
                  <a:pt x="19618" y="5248"/>
                  <a:pt x="19618" y="5099"/>
                </a:cubicBezTo>
                <a:cubicBezTo>
                  <a:pt x="19618" y="4961"/>
                  <a:pt x="19509" y="4852"/>
                  <a:pt x="19374" y="4852"/>
                </a:cubicBezTo>
                <a:close/>
                <a:moveTo>
                  <a:pt x="20593" y="4852"/>
                </a:moveTo>
                <a:cubicBezTo>
                  <a:pt x="20371" y="4852"/>
                  <a:pt x="20261" y="5118"/>
                  <a:pt x="20418" y="5275"/>
                </a:cubicBezTo>
                <a:cubicBezTo>
                  <a:pt x="20467" y="5324"/>
                  <a:pt x="20528" y="5346"/>
                  <a:pt x="20588" y="5346"/>
                </a:cubicBezTo>
                <a:cubicBezTo>
                  <a:pt x="20715" y="5346"/>
                  <a:pt x="20837" y="5248"/>
                  <a:pt x="20837" y="5099"/>
                </a:cubicBezTo>
                <a:cubicBezTo>
                  <a:pt x="20837" y="4961"/>
                  <a:pt x="20728" y="4852"/>
                  <a:pt x="20593" y="4852"/>
                </a:cubicBezTo>
                <a:close/>
                <a:moveTo>
                  <a:pt x="21812" y="4852"/>
                </a:moveTo>
                <a:cubicBezTo>
                  <a:pt x="21593" y="4852"/>
                  <a:pt x="21480" y="5118"/>
                  <a:pt x="21637" y="5275"/>
                </a:cubicBezTo>
                <a:cubicBezTo>
                  <a:pt x="21687" y="5324"/>
                  <a:pt x="21749" y="5346"/>
                  <a:pt x="21809" y="5346"/>
                </a:cubicBezTo>
                <a:cubicBezTo>
                  <a:pt x="21937" y="5346"/>
                  <a:pt x="22060" y="5248"/>
                  <a:pt x="22060" y="5099"/>
                </a:cubicBezTo>
                <a:cubicBezTo>
                  <a:pt x="22056" y="4961"/>
                  <a:pt x="21947" y="4852"/>
                  <a:pt x="21812" y="4852"/>
                </a:cubicBezTo>
                <a:close/>
                <a:moveTo>
                  <a:pt x="23031" y="4852"/>
                </a:moveTo>
                <a:cubicBezTo>
                  <a:pt x="22812" y="4852"/>
                  <a:pt x="22702" y="5118"/>
                  <a:pt x="22856" y="5275"/>
                </a:cubicBezTo>
                <a:cubicBezTo>
                  <a:pt x="22906" y="5324"/>
                  <a:pt x="22968" y="5346"/>
                  <a:pt x="23028" y="5346"/>
                </a:cubicBezTo>
                <a:cubicBezTo>
                  <a:pt x="23156" y="5346"/>
                  <a:pt x="23279" y="5248"/>
                  <a:pt x="23279" y="5099"/>
                </a:cubicBezTo>
                <a:cubicBezTo>
                  <a:pt x="23279" y="4961"/>
                  <a:pt x="23166" y="4852"/>
                  <a:pt x="23031" y="4852"/>
                </a:cubicBezTo>
                <a:close/>
                <a:moveTo>
                  <a:pt x="24250" y="4852"/>
                </a:moveTo>
                <a:cubicBezTo>
                  <a:pt x="24031" y="4852"/>
                  <a:pt x="23921" y="5118"/>
                  <a:pt x="24075" y="5275"/>
                </a:cubicBezTo>
                <a:cubicBezTo>
                  <a:pt x="24125" y="5324"/>
                  <a:pt x="24187" y="5346"/>
                  <a:pt x="24248" y="5346"/>
                </a:cubicBezTo>
                <a:cubicBezTo>
                  <a:pt x="24375" y="5346"/>
                  <a:pt x="24498" y="5248"/>
                  <a:pt x="24498" y="5099"/>
                </a:cubicBezTo>
                <a:cubicBezTo>
                  <a:pt x="24498" y="4961"/>
                  <a:pt x="24388" y="4852"/>
                  <a:pt x="24250" y="4852"/>
                </a:cubicBezTo>
                <a:close/>
                <a:moveTo>
                  <a:pt x="25469" y="4852"/>
                </a:moveTo>
                <a:cubicBezTo>
                  <a:pt x="25250" y="4852"/>
                  <a:pt x="25140" y="5118"/>
                  <a:pt x="25297" y="5275"/>
                </a:cubicBezTo>
                <a:cubicBezTo>
                  <a:pt x="25346" y="5324"/>
                  <a:pt x="25407" y="5346"/>
                  <a:pt x="25468" y="5346"/>
                </a:cubicBezTo>
                <a:cubicBezTo>
                  <a:pt x="25594" y="5346"/>
                  <a:pt x="25717" y="5248"/>
                  <a:pt x="25717" y="5099"/>
                </a:cubicBezTo>
                <a:cubicBezTo>
                  <a:pt x="25717" y="4964"/>
                  <a:pt x="25607" y="4852"/>
                  <a:pt x="25469" y="4852"/>
                </a:cubicBezTo>
                <a:close/>
                <a:moveTo>
                  <a:pt x="26688" y="4852"/>
                </a:moveTo>
                <a:cubicBezTo>
                  <a:pt x="26469" y="4852"/>
                  <a:pt x="26359" y="5118"/>
                  <a:pt x="26516" y="5275"/>
                </a:cubicBezTo>
                <a:cubicBezTo>
                  <a:pt x="26565" y="5324"/>
                  <a:pt x="26626" y="5346"/>
                  <a:pt x="26687" y="5346"/>
                </a:cubicBezTo>
                <a:cubicBezTo>
                  <a:pt x="26813" y="5346"/>
                  <a:pt x="26936" y="5248"/>
                  <a:pt x="26936" y="5099"/>
                </a:cubicBezTo>
                <a:cubicBezTo>
                  <a:pt x="26936" y="4964"/>
                  <a:pt x="26826" y="4852"/>
                  <a:pt x="26688" y="4852"/>
                </a:cubicBezTo>
                <a:close/>
                <a:moveTo>
                  <a:pt x="27910" y="4852"/>
                </a:moveTo>
                <a:cubicBezTo>
                  <a:pt x="27688" y="4852"/>
                  <a:pt x="27578" y="5118"/>
                  <a:pt x="27735" y="5275"/>
                </a:cubicBezTo>
                <a:cubicBezTo>
                  <a:pt x="27784" y="5324"/>
                  <a:pt x="27846" y="5346"/>
                  <a:pt x="27906" y="5346"/>
                </a:cubicBezTo>
                <a:cubicBezTo>
                  <a:pt x="28032" y="5346"/>
                  <a:pt x="28155" y="5248"/>
                  <a:pt x="28155" y="5099"/>
                </a:cubicBezTo>
                <a:cubicBezTo>
                  <a:pt x="28155" y="4961"/>
                  <a:pt x="28045" y="4852"/>
                  <a:pt x="27910" y="4852"/>
                </a:cubicBezTo>
                <a:close/>
                <a:moveTo>
                  <a:pt x="29130" y="4852"/>
                </a:moveTo>
                <a:cubicBezTo>
                  <a:pt x="28907" y="4852"/>
                  <a:pt x="28797" y="5118"/>
                  <a:pt x="28954" y="5275"/>
                </a:cubicBezTo>
                <a:cubicBezTo>
                  <a:pt x="29004" y="5324"/>
                  <a:pt x="29066" y="5346"/>
                  <a:pt x="29126" y="5346"/>
                </a:cubicBezTo>
                <a:cubicBezTo>
                  <a:pt x="29253" y="5346"/>
                  <a:pt x="29374" y="5248"/>
                  <a:pt x="29374" y="5099"/>
                </a:cubicBezTo>
                <a:cubicBezTo>
                  <a:pt x="29374" y="4964"/>
                  <a:pt x="29264" y="4852"/>
                  <a:pt x="29130" y="4852"/>
                </a:cubicBezTo>
                <a:close/>
                <a:moveTo>
                  <a:pt x="30349" y="4852"/>
                </a:moveTo>
                <a:cubicBezTo>
                  <a:pt x="30129" y="4852"/>
                  <a:pt x="30016" y="5118"/>
                  <a:pt x="30173" y="5275"/>
                </a:cubicBezTo>
                <a:cubicBezTo>
                  <a:pt x="30223" y="5324"/>
                  <a:pt x="30285" y="5346"/>
                  <a:pt x="30346" y="5346"/>
                </a:cubicBezTo>
                <a:cubicBezTo>
                  <a:pt x="30474" y="5346"/>
                  <a:pt x="30596" y="5248"/>
                  <a:pt x="30596" y="5099"/>
                </a:cubicBezTo>
                <a:cubicBezTo>
                  <a:pt x="30596" y="4961"/>
                  <a:pt x="30483" y="4852"/>
                  <a:pt x="30349" y="4852"/>
                </a:cubicBezTo>
                <a:close/>
                <a:moveTo>
                  <a:pt x="31568" y="4852"/>
                </a:moveTo>
                <a:cubicBezTo>
                  <a:pt x="31348" y="4852"/>
                  <a:pt x="31239" y="5118"/>
                  <a:pt x="31392" y="5275"/>
                </a:cubicBezTo>
                <a:cubicBezTo>
                  <a:pt x="31443" y="5324"/>
                  <a:pt x="31504" y="5346"/>
                  <a:pt x="31565" y="5346"/>
                </a:cubicBezTo>
                <a:cubicBezTo>
                  <a:pt x="31693" y="5346"/>
                  <a:pt x="31815" y="5248"/>
                  <a:pt x="31815" y="5099"/>
                </a:cubicBezTo>
                <a:cubicBezTo>
                  <a:pt x="31815" y="4961"/>
                  <a:pt x="31702" y="4852"/>
                  <a:pt x="31568" y="4852"/>
                </a:cubicBezTo>
                <a:close/>
                <a:moveTo>
                  <a:pt x="32787" y="4852"/>
                </a:moveTo>
                <a:cubicBezTo>
                  <a:pt x="32567" y="4852"/>
                  <a:pt x="32458" y="5118"/>
                  <a:pt x="32611" y="5275"/>
                </a:cubicBezTo>
                <a:cubicBezTo>
                  <a:pt x="32662" y="5324"/>
                  <a:pt x="32723" y="5346"/>
                  <a:pt x="32784" y="5346"/>
                </a:cubicBezTo>
                <a:cubicBezTo>
                  <a:pt x="32912" y="5346"/>
                  <a:pt x="33034" y="5248"/>
                  <a:pt x="33034" y="5099"/>
                </a:cubicBezTo>
                <a:cubicBezTo>
                  <a:pt x="33034" y="4961"/>
                  <a:pt x="32925" y="4852"/>
                  <a:pt x="32787" y="4852"/>
                </a:cubicBezTo>
                <a:close/>
                <a:moveTo>
                  <a:pt x="34006" y="4852"/>
                </a:moveTo>
                <a:cubicBezTo>
                  <a:pt x="33786" y="4852"/>
                  <a:pt x="33677" y="5118"/>
                  <a:pt x="33833" y="5275"/>
                </a:cubicBezTo>
                <a:cubicBezTo>
                  <a:pt x="33883" y="5324"/>
                  <a:pt x="33944" y="5346"/>
                  <a:pt x="34004" y="5346"/>
                </a:cubicBezTo>
                <a:cubicBezTo>
                  <a:pt x="34131" y="5346"/>
                  <a:pt x="34253" y="5248"/>
                  <a:pt x="34253" y="5099"/>
                </a:cubicBezTo>
                <a:cubicBezTo>
                  <a:pt x="34253" y="4964"/>
                  <a:pt x="34144" y="4852"/>
                  <a:pt x="34006" y="4852"/>
                </a:cubicBezTo>
                <a:close/>
                <a:moveTo>
                  <a:pt x="35225" y="4852"/>
                </a:moveTo>
                <a:cubicBezTo>
                  <a:pt x="35005" y="4852"/>
                  <a:pt x="34896" y="5118"/>
                  <a:pt x="35052" y="5275"/>
                </a:cubicBezTo>
                <a:cubicBezTo>
                  <a:pt x="35102" y="5324"/>
                  <a:pt x="35163" y="5346"/>
                  <a:pt x="35223" y="5346"/>
                </a:cubicBezTo>
                <a:cubicBezTo>
                  <a:pt x="35350" y="5346"/>
                  <a:pt x="35472" y="5248"/>
                  <a:pt x="35472" y="5099"/>
                </a:cubicBezTo>
                <a:cubicBezTo>
                  <a:pt x="35472" y="4964"/>
                  <a:pt x="35363" y="4852"/>
                  <a:pt x="35225" y="4852"/>
                </a:cubicBezTo>
                <a:close/>
                <a:moveTo>
                  <a:pt x="36447" y="4852"/>
                </a:moveTo>
                <a:cubicBezTo>
                  <a:pt x="36224" y="4852"/>
                  <a:pt x="36115" y="5118"/>
                  <a:pt x="36271" y="5275"/>
                </a:cubicBezTo>
                <a:cubicBezTo>
                  <a:pt x="36321" y="5324"/>
                  <a:pt x="36382" y="5346"/>
                  <a:pt x="36442" y="5346"/>
                </a:cubicBezTo>
                <a:cubicBezTo>
                  <a:pt x="36569" y="5346"/>
                  <a:pt x="36691" y="5248"/>
                  <a:pt x="36691" y="5099"/>
                </a:cubicBezTo>
                <a:cubicBezTo>
                  <a:pt x="36691" y="4961"/>
                  <a:pt x="36582" y="4852"/>
                  <a:pt x="36447" y="4852"/>
                </a:cubicBezTo>
                <a:close/>
                <a:moveTo>
                  <a:pt x="37666" y="4852"/>
                </a:moveTo>
                <a:cubicBezTo>
                  <a:pt x="37443" y="4852"/>
                  <a:pt x="37334" y="5118"/>
                  <a:pt x="37490" y="5275"/>
                </a:cubicBezTo>
                <a:cubicBezTo>
                  <a:pt x="37541" y="5324"/>
                  <a:pt x="37602" y="5346"/>
                  <a:pt x="37663" y="5346"/>
                </a:cubicBezTo>
                <a:cubicBezTo>
                  <a:pt x="37789" y="5346"/>
                  <a:pt x="37910" y="5248"/>
                  <a:pt x="37910" y="5099"/>
                </a:cubicBezTo>
                <a:cubicBezTo>
                  <a:pt x="37910" y="4964"/>
                  <a:pt x="37801" y="4852"/>
                  <a:pt x="37666" y="4852"/>
                </a:cubicBezTo>
                <a:close/>
                <a:moveTo>
                  <a:pt x="38885" y="4852"/>
                </a:moveTo>
                <a:cubicBezTo>
                  <a:pt x="38666" y="4852"/>
                  <a:pt x="38556" y="5118"/>
                  <a:pt x="38710" y="5275"/>
                </a:cubicBezTo>
                <a:cubicBezTo>
                  <a:pt x="38760" y="5324"/>
                  <a:pt x="38822" y="5346"/>
                  <a:pt x="38882" y="5346"/>
                </a:cubicBezTo>
                <a:cubicBezTo>
                  <a:pt x="39010" y="5346"/>
                  <a:pt x="39133" y="5248"/>
                  <a:pt x="39133" y="5099"/>
                </a:cubicBezTo>
                <a:cubicBezTo>
                  <a:pt x="39133" y="4964"/>
                  <a:pt x="39020" y="4852"/>
                  <a:pt x="38885" y="4852"/>
                </a:cubicBezTo>
                <a:close/>
                <a:moveTo>
                  <a:pt x="39863" y="5149"/>
                </a:moveTo>
                <a:cubicBezTo>
                  <a:pt x="39888" y="5262"/>
                  <a:pt x="39988" y="5347"/>
                  <a:pt x="40104" y="5347"/>
                </a:cubicBezTo>
                <a:cubicBezTo>
                  <a:pt x="40120" y="5347"/>
                  <a:pt x="40135" y="5344"/>
                  <a:pt x="40151" y="5340"/>
                </a:cubicBezTo>
                <a:cubicBezTo>
                  <a:pt x="40057" y="5275"/>
                  <a:pt x="39960" y="5212"/>
                  <a:pt x="39863" y="5149"/>
                </a:cubicBezTo>
                <a:close/>
                <a:moveTo>
                  <a:pt x="3520" y="6071"/>
                </a:moveTo>
                <a:cubicBezTo>
                  <a:pt x="3298" y="6071"/>
                  <a:pt x="3188" y="6337"/>
                  <a:pt x="3345" y="6494"/>
                </a:cubicBezTo>
                <a:cubicBezTo>
                  <a:pt x="3394" y="6543"/>
                  <a:pt x="3455" y="6565"/>
                  <a:pt x="3515" y="6565"/>
                </a:cubicBezTo>
                <a:cubicBezTo>
                  <a:pt x="3642" y="6565"/>
                  <a:pt x="3764" y="6467"/>
                  <a:pt x="3764" y="6318"/>
                </a:cubicBezTo>
                <a:cubicBezTo>
                  <a:pt x="3764" y="6183"/>
                  <a:pt x="3655" y="6071"/>
                  <a:pt x="3520" y="6071"/>
                </a:cubicBezTo>
                <a:close/>
                <a:moveTo>
                  <a:pt x="4739" y="6071"/>
                </a:moveTo>
                <a:cubicBezTo>
                  <a:pt x="4520" y="6071"/>
                  <a:pt x="4407" y="6337"/>
                  <a:pt x="4564" y="6494"/>
                </a:cubicBezTo>
                <a:cubicBezTo>
                  <a:pt x="4614" y="6543"/>
                  <a:pt x="4676" y="6565"/>
                  <a:pt x="4736" y="6565"/>
                </a:cubicBezTo>
                <a:cubicBezTo>
                  <a:pt x="4864" y="6565"/>
                  <a:pt x="4987" y="6467"/>
                  <a:pt x="4987" y="6318"/>
                </a:cubicBezTo>
                <a:cubicBezTo>
                  <a:pt x="4984" y="6183"/>
                  <a:pt x="4874" y="6071"/>
                  <a:pt x="4739" y="6071"/>
                </a:cubicBezTo>
                <a:close/>
                <a:moveTo>
                  <a:pt x="5958" y="6071"/>
                </a:moveTo>
                <a:cubicBezTo>
                  <a:pt x="5739" y="6071"/>
                  <a:pt x="5629" y="6337"/>
                  <a:pt x="5783" y="6494"/>
                </a:cubicBezTo>
                <a:cubicBezTo>
                  <a:pt x="5833" y="6543"/>
                  <a:pt x="5895" y="6565"/>
                  <a:pt x="5955" y="6565"/>
                </a:cubicBezTo>
                <a:cubicBezTo>
                  <a:pt x="6083" y="6565"/>
                  <a:pt x="6206" y="6467"/>
                  <a:pt x="6206" y="6318"/>
                </a:cubicBezTo>
                <a:cubicBezTo>
                  <a:pt x="6206" y="6183"/>
                  <a:pt x="6093" y="6071"/>
                  <a:pt x="5958" y="6071"/>
                </a:cubicBezTo>
                <a:close/>
                <a:moveTo>
                  <a:pt x="7177" y="6071"/>
                </a:moveTo>
                <a:cubicBezTo>
                  <a:pt x="6958" y="6071"/>
                  <a:pt x="6848" y="6337"/>
                  <a:pt x="7002" y="6494"/>
                </a:cubicBezTo>
                <a:cubicBezTo>
                  <a:pt x="7052" y="6543"/>
                  <a:pt x="7114" y="6565"/>
                  <a:pt x="7175" y="6565"/>
                </a:cubicBezTo>
                <a:cubicBezTo>
                  <a:pt x="7302" y="6565"/>
                  <a:pt x="7425" y="6467"/>
                  <a:pt x="7425" y="6318"/>
                </a:cubicBezTo>
                <a:cubicBezTo>
                  <a:pt x="7425" y="6183"/>
                  <a:pt x="7312" y="6071"/>
                  <a:pt x="7177" y="6071"/>
                </a:cubicBezTo>
                <a:close/>
                <a:moveTo>
                  <a:pt x="8396" y="6071"/>
                </a:moveTo>
                <a:cubicBezTo>
                  <a:pt x="8177" y="6071"/>
                  <a:pt x="8067" y="6337"/>
                  <a:pt x="8224" y="6494"/>
                </a:cubicBezTo>
                <a:cubicBezTo>
                  <a:pt x="8273" y="6543"/>
                  <a:pt x="8334" y="6565"/>
                  <a:pt x="8395" y="6565"/>
                </a:cubicBezTo>
                <a:cubicBezTo>
                  <a:pt x="8521" y="6565"/>
                  <a:pt x="8644" y="6467"/>
                  <a:pt x="8644" y="6318"/>
                </a:cubicBezTo>
                <a:cubicBezTo>
                  <a:pt x="8644" y="6183"/>
                  <a:pt x="8534" y="6071"/>
                  <a:pt x="8396" y="6071"/>
                </a:cubicBezTo>
                <a:close/>
                <a:moveTo>
                  <a:pt x="9615" y="6071"/>
                </a:moveTo>
                <a:cubicBezTo>
                  <a:pt x="9396" y="6071"/>
                  <a:pt x="9286" y="6337"/>
                  <a:pt x="9443" y="6494"/>
                </a:cubicBezTo>
                <a:cubicBezTo>
                  <a:pt x="9492" y="6543"/>
                  <a:pt x="9553" y="6565"/>
                  <a:pt x="9614" y="6565"/>
                </a:cubicBezTo>
                <a:cubicBezTo>
                  <a:pt x="9740" y="6565"/>
                  <a:pt x="9863" y="6467"/>
                  <a:pt x="9863" y="6318"/>
                </a:cubicBezTo>
                <a:cubicBezTo>
                  <a:pt x="9863" y="6183"/>
                  <a:pt x="9753" y="6071"/>
                  <a:pt x="9615" y="6071"/>
                </a:cubicBezTo>
                <a:close/>
                <a:moveTo>
                  <a:pt x="10834" y="6071"/>
                </a:moveTo>
                <a:cubicBezTo>
                  <a:pt x="10615" y="6071"/>
                  <a:pt x="10505" y="6337"/>
                  <a:pt x="10662" y="6494"/>
                </a:cubicBezTo>
                <a:cubicBezTo>
                  <a:pt x="10711" y="6543"/>
                  <a:pt x="10773" y="6565"/>
                  <a:pt x="10833" y="6565"/>
                </a:cubicBezTo>
                <a:cubicBezTo>
                  <a:pt x="10959" y="6565"/>
                  <a:pt x="11082" y="6467"/>
                  <a:pt x="11082" y="6318"/>
                </a:cubicBezTo>
                <a:cubicBezTo>
                  <a:pt x="11082" y="6183"/>
                  <a:pt x="10972" y="6071"/>
                  <a:pt x="10834" y="6071"/>
                </a:cubicBezTo>
                <a:close/>
                <a:moveTo>
                  <a:pt x="12057" y="6071"/>
                </a:moveTo>
                <a:cubicBezTo>
                  <a:pt x="11834" y="6071"/>
                  <a:pt x="11724" y="6337"/>
                  <a:pt x="11881" y="6494"/>
                </a:cubicBezTo>
                <a:cubicBezTo>
                  <a:pt x="11931" y="6543"/>
                  <a:pt x="11993" y="6565"/>
                  <a:pt x="12053" y="6565"/>
                </a:cubicBezTo>
                <a:cubicBezTo>
                  <a:pt x="12180" y="6565"/>
                  <a:pt x="12301" y="6467"/>
                  <a:pt x="12301" y="6318"/>
                </a:cubicBezTo>
                <a:cubicBezTo>
                  <a:pt x="12301" y="6183"/>
                  <a:pt x="12191" y="6071"/>
                  <a:pt x="12057" y="6071"/>
                </a:cubicBezTo>
                <a:close/>
                <a:moveTo>
                  <a:pt x="13276" y="6071"/>
                </a:moveTo>
                <a:cubicBezTo>
                  <a:pt x="13056" y="6071"/>
                  <a:pt x="12943" y="6337"/>
                  <a:pt x="13100" y="6494"/>
                </a:cubicBezTo>
                <a:cubicBezTo>
                  <a:pt x="13151" y="6543"/>
                  <a:pt x="13212" y="6565"/>
                  <a:pt x="13273" y="6565"/>
                </a:cubicBezTo>
                <a:cubicBezTo>
                  <a:pt x="13401" y="6565"/>
                  <a:pt x="13523" y="6467"/>
                  <a:pt x="13523" y="6318"/>
                </a:cubicBezTo>
                <a:cubicBezTo>
                  <a:pt x="13520" y="6183"/>
                  <a:pt x="13410" y="6071"/>
                  <a:pt x="13276" y="6071"/>
                </a:cubicBezTo>
                <a:close/>
                <a:moveTo>
                  <a:pt x="14495" y="6071"/>
                </a:moveTo>
                <a:cubicBezTo>
                  <a:pt x="14275" y="6071"/>
                  <a:pt x="14166" y="6337"/>
                  <a:pt x="14319" y="6494"/>
                </a:cubicBezTo>
                <a:cubicBezTo>
                  <a:pt x="14370" y="6543"/>
                  <a:pt x="14431" y="6565"/>
                  <a:pt x="14492" y="6565"/>
                </a:cubicBezTo>
                <a:cubicBezTo>
                  <a:pt x="14620" y="6565"/>
                  <a:pt x="14742" y="6467"/>
                  <a:pt x="14742" y="6318"/>
                </a:cubicBezTo>
                <a:cubicBezTo>
                  <a:pt x="14742" y="6183"/>
                  <a:pt x="14629" y="6071"/>
                  <a:pt x="14495" y="6071"/>
                </a:cubicBezTo>
                <a:close/>
                <a:moveTo>
                  <a:pt x="15714" y="6071"/>
                </a:moveTo>
                <a:cubicBezTo>
                  <a:pt x="15494" y="6071"/>
                  <a:pt x="15385" y="6337"/>
                  <a:pt x="15538" y="6494"/>
                </a:cubicBezTo>
                <a:cubicBezTo>
                  <a:pt x="15589" y="6543"/>
                  <a:pt x="15650" y="6565"/>
                  <a:pt x="15711" y="6565"/>
                </a:cubicBezTo>
                <a:cubicBezTo>
                  <a:pt x="15839" y="6565"/>
                  <a:pt x="15961" y="6467"/>
                  <a:pt x="15961" y="6318"/>
                </a:cubicBezTo>
                <a:cubicBezTo>
                  <a:pt x="15961" y="6183"/>
                  <a:pt x="15848" y="6071"/>
                  <a:pt x="15714" y="6071"/>
                </a:cubicBezTo>
                <a:close/>
                <a:moveTo>
                  <a:pt x="16933" y="6071"/>
                </a:moveTo>
                <a:cubicBezTo>
                  <a:pt x="16713" y="6071"/>
                  <a:pt x="16604" y="6337"/>
                  <a:pt x="16757" y="6494"/>
                </a:cubicBezTo>
                <a:cubicBezTo>
                  <a:pt x="16808" y="6543"/>
                  <a:pt x="16869" y="6565"/>
                  <a:pt x="16930" y="6565"/>
                </a:cubicBezTo>
                <a:cubicBezTo>
                  <a:pt x="17058" y="6565"/>
                  <a:pt x="17180" y="6467"/>
                  <a:pt x="17180" y="6318"/>
                </a:cubicBezTo>
                <a:cubicBezTo>
                  <a:pt x="17180" y="6183"/>
                  <a:pt x="17071" y="6071"/>
                  <a:pt x="16933" y="6071"/>
                </a:cubicBezTo>
                <a:close/>
                <a:moveTo>
                  <a:pt x="18152" y="6071"/>
                </a:moveTo>
                <a:cubicBezTo>
                  <a:pt x="17932" y="6071"/>
                  <a:pt x="17823" y="6337"/>
                  <a:pt x="17979" y="6494"/>
                </a:cubicBezTo>
                <a:cubicBezTo>
                  <a:pt x="18029" y="6543"/>
                  <a:pt x="18090" y="6565"/>
                  <a:pt x="18150" y="6565"/>
                </a:cubicBezTo>
                <a:cubicBezTo>
                  <a:pt x="18277" y="6565"/>
                  <a:pt x="18399" y="6467"/>
                  <a:pt x="18399" y="6318"/>
                </a:cubicBezTo>
                <a:cubicBezTo>
                  <a:pt x="18399" y="6183"/>
                  <a:pt x="18290" y="6071"/>
                  <a:pt x="18152" y="6071"/>
                </a:cubicBezTo>
                <a:close/>
                <a:moveTo>
                  <a:pt x="19374" y="6071"/>
                </a:moveTo>
                <a:cubicBezTo>
                  <a:pt x="19151" y="6071"/>
                  <a:pt x="19042" y="6337"/>
                  <a:pt x="19198" y="6494"/>
                </a:cubicBezTo>
                <a:cubicBezTo>
                  <a:pt x="19248" y="6543"/>
                  <a:pt x="19309" y="6565"/>
                  <a:pt x="19369" y="6565"/>
                </a:cubicBezTo>
                <a:cubicBezTo>
                  <a:pt x="19496" y="6565"/>
                  <a:pt x="19618" y="6467"/>
                  <a:pt x="19618" y="6318"/>
                </a:cubicBezTo>
                <a:cubicBezTo>
                  <a:pt x="19618" y="6183"/>
                  <a:pt x="19509" y="6071"/>
                  <a:pt x="19374" y="6071"/>
                </a:cubicBezTo>
                <a:close/>
                <a:moveTo>
                  <a:pt x="20593" y="6071"/>
                </a:moveTo>
                <a:cubicBezTo>
                  <a:pt x="20371" y="6071"/>
                  <a:pt x="20261" y="6337"/>
                  <a:pt x="20418" y="6494"/>
                </a:cubicBezTo>
                <a:cubicBezTo>
                  <a:pt x="20468" y="6543"/>
                  <a:pt x="20529" y="6565"/>
                  <a:pt x="20590" y="6565"/>
                </a:cubicBezTo>
                <a:cubicBezTo>
                  <a:pt x="20716" y="6565"/>
                  <a:pt x="20837" y="6467"/>
                  <a:pt x="20837" y="6318"/>
                </a:cubicBezTo>
                <a:cubicBezTo>
                  <a:pt x="20837" y="6183"/>
                  <a:pt x="20728" y="6071"/>
                  <a:pt x="20593" y="6071"/>
                </a:cubicBezTo>
                <a:close/>
                <a:moveTo>
                  <a:pt x="21812" y="6071"/>
                </a:moveTo>
                <a:cubicBezTo>
                  <a:pt x="21593" y="6071"/>
                  <a:pt x="21480" y="6337"/>
                  <a:pt x="21637" y="6494"/>
                </a:cubicBezTo>
                <a:cubicBezTo>
                  <a:pt x="21687" y="6543"/>
                  <a:pt x="21749" y="6565"/>
                  <a:pt x="21809" y="6565"/>
                </a:cubicBezTo>
                <a:cubicBezTo>
                  <a:pt x="21937" y="6565"/>
                  <a:pt x="22060" y="6467"/>
                  <a:pt x="22060" y="6318"/>
                </a:cubicBezTo>
                <a:cubicBezTo>
                  <a:pt x="22056" y="6183"/>
                  <a:pt x="21947" y="6071"/>
                  <a:pt x="21812" y="6071"/>
                </a:cubicBezTo>
                <a:close/>
                <a:moveTo>
                  <a:pt x="23031" y="6071"/>
                </a:moveTo>
                <a:cubicBezTo>
                  <a:pt x="22812" y="6071"/>
                  <a:pt x="22702" y="6337"/>
                  <a:pt x="22856" y="6494"/>
                </a:cubicBezTo>
                <a:cubicBezTo>
                  <a:pt x="22906" y="6543"/>
                  <a:pt x="22968" y="6565"/>
                  <a:pt x="23028" y="6565"/>
                </a:cubicBezTo>
                <a:cubicBezTo>
                  <a:pt x="23156" y="6565"/>
                  <a:pt x="23279" y="6467"/>
                  <a:pt x="23279" y="6318"/>
                </a:cubicBezTo>
                <a:cubicBezTo>
                  <a:pt x="23279" y="6183"/>
                  <a:pt x="23166" y="6071"/>
                  <a:pt x="23031" y="6071"/>
                </a:cubicBezTo>
                <a:close/>
                <a:moveTo>
                  <a:pt x="24250" y="6071"/>
                </a:moveTo>
                <a:cubicBezTo>
                  <a:pt x="24031" y="6071"/>
                  <a:pt x="23921" y="6337"/>
                  <a:pt x="24075" y="6494"/>
                </a:cubicBezTo>
                <a:cubicBezTo>
                  <a:pt x="24125" y="6543"/>
                  <a:pt x="24187" y="6565"/>
                  <a:pt x="24248" y="6565"/>
                </a:cubicBezTo>
                <a:cubicBezTo>
                  <a:pt x="24375" y="6565"/>
                  <a:pt x="24498" y="6467"/>
                  <a:pt x="24498" y="6318"/>
                </a:cubicBezTo>
                <a:cubicBezTo>
                  <a:pt x="24498" y="6183"/>
                  <a:pt x="24385" y="6071"/>
                  <a:pt x="24250" y="6071"/>
                </a:cubicBezTo>
                <a:close/>
                <a:moveTo>
                  <a:pt x="25469" y="6071"/>
                </a:moveTo>
                <a:cubicBezTo>
                  <a:pt x="25250" y="6071"/>
                  <a:pt x="25140" y="6337"/>
                  <a:pt x="25297" y="6494"/>
                </a:cubicBezTo>
                <a:cubicBezTo>
                  <a:pt x="25346" y="6543"/>
                  <a:pt x="25407" y="6565"/>
                  <a:pt x="25468" y="6565"/>
                </a:cubicBezTo>
                <a:cubicBezTo>
                  <a:pt x="25594" y="6565"/>
                  <a:pt x="25717" y="6467"/>
                  <a:pt x="25717" y="6318"/>
                </a:cubicBezTo>
                <a:cubicBezTo>
                  <a:pt x="25717" y="6183"/>
                  <a:pt x="25607" y="6071"/>
                  <a:pt x="25469" y="6071"/>
                </a:cubicBezTo>
                <a:close/>
                <a:moveTo>
                  <a:pt x="26688" y="6071"/>
                </a:moveTo>
                <a:cubicBezTo>
                  <a:pt x="26469" y="6071"/>
                  <a:pt x="26359" y="6337"/>
                  <a:pt x="26516" y="6494"/>
                </a:cubicBezTo>
                <a:cubicBezTo>
                  <a:pt x="26565" y="6543"/>
                  <a:pt x="26626" y="6565"/>
                  <a:pt x="26687" y="6565"/>
                </a:cubicBezTo>
                <a:cubicBezTo>
                  <a:pt x="26813" y="6565"/>
                  <a:pt x="26936" y="6467"/>
                  <a:pt x="26936" y="6318"/>
                </a:cubicBezTo>
                <a:cubicBezTo>
                  <a:pt x="26936" y="6183"/>
                  <a:pt x="26826" y="6071"/>
                  <a:pt x="26688" y="6071"/>
                </a:cubicBezTo>
                <a:close/>
                <a:moveTo>
                  <a:pt x="27910" y="6071"/>
                </a:moveTo>
                <a:cubicBezTo>
                  <a:pt x="27688" y="6071"/>
                  <a:pt x="27578" y="6337"/>
                  <a:pt x="27735" y="6494"/>
                </a:cubicBezTo>
                <a:cubicBezTo>
                  <a:pt x="27784" y="6543"/>
                  <a:pt x="27846" y="6565"/>
                  <a:pt x="27906" y="6565"/>
                </a:cubicBezTo>
                <a:cubicBezTo>
                  <a:pt x="28032" y="6565"/>
                  <a:pt x="28155" y="6467"/>
                  <a:pt x="28155" y="6318"/>
                </a:cubicBezTo>
                <a:cubicBezTo>
                  <a:pt x="28155" y="6183"/>
                  <a:pt x="28045" y="6071"/>
                  <a:pt x="27910" y="6071"/>
                </a:cubicBezTo>
                <a:close/>
                <a:moveTo>
                  <a:pt x="29130" y="6071"/>
                </a:moveTo>
                <a:cubicBezTo>
                  <a:pt x="28907" y="6071"/>
                  <a:pt x="28797" y="6337"/>
                  <a:pt x="28954" y="6494"/>
                </a:cubicBezTo>
                <a:cubicBezTo>
                  <a:pt x="29004" y="6543"/>
                  <a:pt x="29066" y="6565"/>
                  <a:pt x="29126" y="6565"/>
                </a:cubicBezTo>
                <a:cubicBezTo>
                  <a:pt x="29253" y="6565"/>
                  <a:pt x="29374" y="6467"/>
                  <a:pt x="29374" y="6318"/>
                </a:cubicBezTo>
                <a:cubicBezTo>
                  <a:pt x="29374" y="6183"/>
                  <a:pt x="29264" y="6071"/>
                  <a:pt x="29130" y="6071"/>
                </a:cubicBezTo>
                <a:close/>
                <a:moveTo>
                  <a:pt x="30349" y="6071"/>
                </a:moveTo>
                <a:cubicBezTo>
                  <a:pt x="30129" y="6071"/>
                  <a:pt x="30016" y="6337"/>
                  <a:pt x="30173" y="6494"/>
                </a:cubicBezTo>
                <a:cubicBezTo>
                  <a:pt x="30223" y="6543"/>
                  <a:pt x="30285" y="6565"/>
                  <a:pt x="30346" y="6565"/>
                </a:cubicBezTo>
                <a:cubicBezTo>
                  <a:pt x="30474" y="6565"/>
                  <a:pt x="30596" y="6467"/>
                  <a:pt x="30596" y="6318"/>
                </a:cubicBezTo>
                <a:cubicBezTo>
                  <a:pt x="30596" y="6183"/>
                  <a:pt x="30483" y="6071"/>
                  <a:pt x="30349" y="6071"/>
                </a:cubicBezTo>
                <a:close/>
                <a:moveTo>
                  <a:pt x="31568" y="6071"/>
                </a:moveTo>
                <a:cubicBezTo>
                  <a:pt x="31348" y="6071"/>
                  <a:pt x="31239" y="6337"/>
                  <a:pt x="31392" y="6494"/>
                </a:cubicBezTo>
                <a:cubicBezTo>
                  <a:pt x="31443" y="6543"/>
                  <a:pt x="31504" y="6565"/>
                  <a:pt x="31565" y="6565"/>
                </a:cubicBezTo>
                <a:cubicBezTo>
                  <a:pt x="31693" y="6565"/>
                  <a:pt x="31815" y="6467"/>
                  <a:pt x="31815" y="6318"/>
                </a:cubicBezTo>
                <a:cubicBezTo>
                  <a:pt x="31815" y="6183"/>
                  <a:pt x="31702" y="6071"/>
                  <a:pt x="31568" y="6071"/>
                </a:cubicBezTo>
                <a:close/>
                <a:moveTo>
                  <a:pt x="32787" y="6071"/>
                </a:moveTo>
                <a:cubicBezTo>
                  <a:pt x="32567" y="6071"/>
                  <a:pt x="32458" y="6337"/>
                  <a:pt x="32611" y="6494"/>
                </a:cubicBezTo>
                <a:cubicBezTo>
                  <a:pt x="32662" y="6543"/>
                  <a:pt x="32723" y="6565"/>
                  <a:pt x="32784" y="6565"/>
                </a:cubicBezTo>
                <a:cubicBezTo>
                  <a:pt x="32912" y="6565"/>
                  <a:pt x="33034" y="6467"/>
                  <a:pt x="33034" y="6318"/>
                </a:cubicBezTo>
                <a:cubicBezTo>
                  <a:pt x="33034" y="6183"/>
                  <a:pt x="32925" y="6071"/>
                  <a:pt x="32787" y="6071"/>
                </a:cubicBezTo>
                <a:close/>
                <a:moveTo>
                  <a:pt x="34006" y="6071"/>
                </a:moveTo>
                <a:cubicBezTo>
                  <a:pt x="33786" y="6071"/>
                  <a:pt x="33677" y="6337"/>
                  <a:pt x="33833" y="6494"/>
                </a:cubicBezTo>
                <a:cubicBezTo>
                  <a:pt x="33883" y="6543"/>
                  <a:pt x="33944" y="6565"/>
                  <a:pt x="34004" y="6565"/>
                </a:cubicBezTo>
                <a:cubicBezTo>
                  <a:pt x="34131" y="6565"/>
                  <a:pt x="34253" y="6467"/>
                  <a:pt x="34253" y="6318"/>
                </a:cubicBezTo>
                <a:cubicBezTo>
                  <a:pt x="34253" y="6183"/>
                  <a:pt x="34144" y="6071"/>
                  <a:pt x="34006" y="6071"/>
                </a:cubicBezTo>
                <a:close/>
                <a:moveTo>
                  <a:pt x="35225" y="6071"/>
                </a:moveTo>
                <a:cubicBezTo>
                  <a:pt x="35005" y="6071"/>
                  <a:pt x="34896" y="6337"/>
                  <a:pt x="35052" y="6494"/>
                </a:cubicBezTo>
                <a:cubicBezTo>
                  <a:pt x="35102" y="6543"/>
                  <a:pt x="35163" y="6565"/>
                  <a:pt x="35223" y="6565"/>
                </a:cubicBezTo>
                <a:cubicBezTo>
                  <a:pt x="35350" y="6565"/>
                  <a:pt x="35472" y="6467"/>
                  <a:pt x="35472" y="6318"/>
                </a:cubicBezTo>
                <a:cubicBezTo>
                  <a:pt x="35472" y="6183"/>
                  <a:pt x="35363" y="6071"/>
                  <a:pt x="35225" y="6071"/>
                </a:cubicBezTo>
                <a:close/>
                <a:moveTo>
                  <a:pt x="36447" y="6071"/>
                </a:moveTo>
                <a:cubicBezTo>
                  <a:pt x="36224" y="6071"/>
                  <a:pt x="36115" y="6337"/>
                  <a:pt x="36271" y="6494"/>
                </a:cubicBezTo>
                <a:cubicBezTo>
                  <a:pt x="36321" y="6543"/>
                  <a:pt x="36382" y="6565"/>
                  <a:pt x="36442" y="6565"/>
                </a:cubicBezTo>
                <a:cubicBezTo>
                  <a:pt x="36569" y="6565"/>
                  <a:pt x="36691" y="6467"/>
                  <a:pt x="36691" y="6318"/>
                </a:cubicBezTo>
                <a:cubicBezTo>
                  <a:pt x="36691" y="6183"/>
                  <a:pt x="36582" y="6071"/>
                  <a:pt x="36447" y="6071"/>
                </a:cubicBezTo>
                <a:close/>
                <a:moveTo>
                  <a:pt x="37666" y="6071"/>
                </a:moveTo>
                <a:cubicBezTo>
                  <a:pt x="37443" y="6071"/>
                  <a:pt x="37334" y="6337"/>
                  <a:pt x="37490" y="6494"/>
                </a:cubicBezTo>
                <a:cubicBezTo>
                  <a:pt x="37541" y="6543"/>
                  <a:pt x="37602" y="6565"/>
                  <a:pt x="37663" y="6565"/>
                </a:cubicBezTo>
                <a:cubicBezTo>
                  <a:pt x="37789" y="6565"/>
                  <a:pt x="37910" y="6467"/>
                  <a:pt x="37910" y="6318"/>
                </a:cubicBezTo>
                <a:cubicBezTo>
                  <a:pt x="37910" y="6183"/>
                  <a:pt x="37801" y="6071"/>
                  <a:pt x="37666" y="6071"/>
                </a:cubicBezTo>
                <a:close/>
                <a:moveTo>
                  <a:pt x="38885" y="6071"/>
                </a:moveTo>
                <a:cubicBezTo>
                  <a:pt x="38666" y="6071"/>
                  <a:pt x="38556" y="6337"/>
                  <a:pt x="38710" y="6494"/>
                </a:cubicBezTo>
                <a:cubicBezTo>
                  <a:pt x="38760" y="6543"/>
                  <a:pt x="38822" y="6565"/>
                  <a:pt x="38882" y="6565"/>
                </a:cubicBezTo>
                <a:cubicBezTo>
                  <a:pt x="39010" y="6565"/>
                  <a:pt x="39133" y="6467"/>
                  <a:pt x="39133" y="6318"/>
                </a:cubicBezTo>
                <a:cubicBezTo>
                  <a:pt x="39133" y="6183"/>
                  <a:pt x="39020" y="6071"/>
                  <a:pt x="38885" y="6071"/>
                </a:cubicBezTo>
                <a:close/>
                <a:moveTo>
                  <a:pt x="40104" y="6071"/>
                </a:moveTo>
                <a:cubicBezTo>
                  <a:pt x="39885" y="6071"/>
                  <a:pt x="39775" y="6337"/>
                  <a:pt x="39929" y="6494"/>
                </a:cubicBezTo>
                <a:cubicBezTo>
                  <a:pt x="39979" y="6543"/>
                  <a:pt x="40041" y="6565"/>
                  <a:pt x="40101" y="6565"/>
                </a:cubicBezTo>
                <a:cubicBezTo>
                  <a:pt x="40229" y="6565"/>
                  <a:pt x="40352" y="6467"/>
                  <a:pt x="40352" y="6318"/>
                </a:cubicBezTo>
                <a:cubicBezTo>
                  <a:pt x="40352" y="6183"/>
                  <a:pt x="40239" y="6071"/>
                  <a:pt x="40104" y="6071"/>
                </a:cubicBezTo>
                <a:close/>
                <a:moveTo>
                  <a:pt x="2495" y="6171"/>
                </a:moveTo>
                <a:lnTo>
                  <a:pt x="2495" y="6171"/>
                </a:lnTo>
                <a:cubicBezTo>
                  <a:pt x="2414" y="6299"/>
                  <a:pt x="2332" y="6428"/>
                  <a:pt x="2251" y="6560"/>
                </a:cubicBezTo>
                <a:cubicBezTo>
                  <a:pt x="2266" y="6563"/>
                  <a:pt x="2282" y="6566"/>
                  <a:pt x="2298" y="6566"/>
                </a:cubicBezTo>
                <a:cubicBezTo>
                  <a:pt x="2502" y="6566"/>
                  <a:pt x="2617" y="6334"/>
                  <a:pt x="2495" y="6171"/>
                </a:cubicBezTo>
                <a:close/>
                <a:moveTo>
                  <a:pt x="41173" y="6124"/>
                </a:moveTo>
                <a:lnTo>
                  <a:pt x="41173" y="6124"/>
                </a:lnTo>
                <a:cubicBezTo>
                  <a:pt x="40988" y="6268"/>
                  <a:pt x="41088" y="6566"/>
                  <a:pt x="41323" y="6566"/>
                </a:cubicBezTo>
                <a:cubicBezTo>
                  <a:pt x="41408" y="6566"/>
                  <a:pt x="41486" y="6522"/>
                  <a:pt x="41533" y="6450"/>
                </a:cubicBezTo>
                <a:cubicBezTo>
                  <a:pt x="41414" y="6340"/>
                  <a:pt x="41295" y="6230"/>
                  <a:pt x="41173" y="6124"/>
                </a:cubicBezTo>
                <a:close/>
                <a:moveTo>
                  <a:pt x="2298" y="7290"/>
                </a:moveTo>
                <a:cubicBezTo>
                  <a:pt x="2078" y="7290"/>
                  <a:pt x="1969" y="7556"/>
                  <a:pt x="2125" y="7713"/>
                </a:cubicBezTo>
                <a:cubicBezTo>
                  <a:pt x="2175" y="7762"/>
                  <a:pt x="2236" y="7784"/>
                  <a:pt x="2296" y="7784"/>
                </a:cubicBezTo>
                <a:cubicBezTo>
                  <a:pt x="2423" y="7784"/>
                  <a:pt x="2545" y="7686"/>
                  <a:pt x="2545" y="7537"/>
                </a:cubicBezTo>
                <a:cubicBezTo>
                  <a:pt x="2545" y="7403"/>
                  <a:pt x="2436" y="7293"/>
                  <a:pt x="2301" y="7293"/>
                </a:cubicBezTo>
                <a:lnTo>
                  <a:pt x="2298" y="7290"/>
                </a:lnTo>
                <a:close/>
                <a:moveTo>
                  <a:pt x="3520" y="7290"/>
                </a:moveTo>
                <a:cubicBezTo>
                  <a:pt x="3298" y="7290"/>
                  <a:pt x="3188" y="7556"/>
                  <a:pt x="3345" y="7713"/>
                </a:cubicBezTo>
                <a:cubicBezTo>
                  <a:pt x="3394" y="7762"/>
                  <a:pt x="3455" y="7784"/>
                  <a:pt x="3515" y="7784"/>
                </a:cubicBezTo>
                <a:cubicBezTo>
                  <a:pt x="3642" y="7784"/>
                  <a:pt x="3764" y="7686"/>
                  <a:pt x="3764" y="7537"/>
                </a:cubicBezTo>
                <a:cubicBezTo>
                  <a:pt x="3764" y="7403"/>
                  <a:pt x="3655" y="7293"/>
                  <a:pt x="3520" y="7293"/>
                </a:cubicBezTo>
                <a:lnTo>
                  <a:pt x="3520" y="7290"/>
                </a:lnTo>
                <a:close/>
                <a:moveTo>
                  <a:pt x="4739" y="7290"/>
                </a:moveTo>
                <a:cubicBezTo>
                  <a:pt x="4520" y="7290"/>
                  <a:pt x="4407" y="7556"/>
                  <a:pt x="4564" y="7713"/>
                </a:cubicBezTo>
                <a:cubicBezTo>
                  <a:pt x="4614" y="7762"/>
                  <a:pt x="4676" y="7784"/>
                  <a:pt x="4736" y="7784"/>
                </a:cubicBezTo>
                <a:cubicBezTo>
                  <a:pt x="4864" y="7784"/>
                  <a:pt x="4987" y="7686"/>
                  <a:pt x="4987" y="7537"/>
                </a:cubicBezTo>
                <a:cubicBezTo>
                  <a:pt x="4984" y="7404"/>
                  <a:pt x="4877" y="7293"/>
                  <a:pt x="4745" y="7293"/>
                </a:cubicBezTo>
                <a:cubicBezTo>
                  <a:pt x="4743" y="7293"/>
                  <a:pt x="4741" y="7293"/>
                  <a:pt x="4739" y="7293"/>
                </a:cubicBezTo>
                <a:lnTo>
                  <a:pt x="4739" y="7290"/>
                </a:lnTo>
                <a:close/>
                <a:moveTo>
                  <a:pt x="5958" y="7290"/>
                </a:moveTo>
                <a:cubicBezTo>
                  <a:pt x="5739" y="7290"/>
                  <a:pt x="5629" y="7556"/>
                  <a:pt x="5783" y="7713"/>
                </a:cubicBezTo>
                <a:cubicBezTo>
                  <a:pt x="5833" y="7762"/>
                  <a:pt x="5895" y="7784"/>
                  <a:pt x="5955" y="7784"/>
                </a:cubicBezTo>
                <a:cubicBezTo>
                  <a:pt x="6083" y="7784"/>
                  <a:pt x="6206" y="7686"/>
                  <a:pt x="6206" y="7537"/>
                </a:cubicBezTo>
                <a:cubicBezTo>
                  <a:pt x="6206" y="7404"/>
                  <a:pt x="6096" y="7293"/>
                  <a:pt x="5964" y="7293"/>
                </a:cubicBezTo>
                <a:cubicBezTo>
                  <a:pt x="5962" y="7293"/>
                  <a:pt x="5960" y="7293"/>
                  <a:pt x="5958" y="7293"/>
                </a:cubicBezTo>
                <a:lnTo>
                  <a:pt x="5958" y="7290"/>
                </a:lnTo>
                <a:close/>
                <a:moveTo>
                  <a:pt x="7177" y="7290"/>
                </a:moveTo>
                <a:cubicBezTo>
                  <a:pt x="6958" y="7290"/>
                  <a:pt x="6848" y="7556"/>
                  <a:pt x="7002" y="7713"/>
                </a:cubicBezTo>
                <a:cubicBezTo>
                  <a:pt x="7052" y="7762"/>
                  <a:pt x="7114" y="7784"/>
                  <a:pt x="7175" y="7784"/>
                </a:cubicBezTo>
                <a:cubicBezTo>
                  <a:pt x="7302" y="7784"/>
                  <a:pt x="7425" y="7686"/>
                  <a:pt x="7425" y="7537"/>
                </a:cubicBezTo>
                <a:cubicBezTo>
                  <a:pt x="7425" y="7404"/>
                  <a:pt x="7315" y="7293"/>
                  <a:pt x="7183" y="7293"/>
                </a:cubicBezTo>
                <a:cubicBezTo>
                  <a:pt x="7181" y="7293"/>
                  <a:pt x="7179" y="7293"/>
                  <a:pt x="7177" y="7293"/>
                </a:cubicBezTo>
                <a:lnTo>
                  <a:pt x="7177" y="7290"/>
                </a:lnTo>
                <a:close/>
                <a:moveTo>
                  <a:pt x="8396" y="7290"/>
                </a:moveTo>
                <a:cubicBezTo>
                  <a:pt x="8177" y="7290"/>
                  <a:pt x="8067" y="7556"/>
                  <a:pt x="8224" y="7713"/>
                </a:cubicBezTo>
                <a:cubicBezTo>
                  <a:pt x="8273" y="7762"/>
                  <a:pt x="8334" y="7784"/>
                  <a:pt x="8395" y="7784"/>
                </a:cubicBezTo>
                <a:cubicBezTo>
                  <a:pt x="8521" y="7784"/>
                  <a:pt x="8644" y="7686"/>
                  <a:pt x="8644" y="7537"/>
                </a:cubicBezTo>
                <a:cubicBezTo>
                  <a:pt x="8644" y="7404"/>
                  <a:pt x="8537" y="7293"/>
                  <a:pt x="8402" y="7293"/>
                </a:cubicBezTo>
                <a:cubicBezTo>
                  <a:pt x="8400" y="7293"/>
                  <a:pt x="8398" y="7293"/>
                  <a:pt x="8396" y="7293"/>
                </a:cubicBezTo>
                <a:lnTo>
                  <a:pt x="8396" y="7290"/>
                </a:lnTo>
                <a:close/>
                <a:moveTo>
                  <a:pt x="9615" y="7290"/>
                </a:moveTo>
                <a:cubicBezTo>
                  <a:pt x="9396" y="7290"/>
                  <a:pt x="9286" y="7556"/>
                  <a:pt x="9443" y="7713"/>
                </a:cubicBezTo>
                <a:cubicBezTo>
                  <a:pt x="9492" y="7762"/>
                  <a:pt x="9553" y="7784"/>
                  <a:pt x="9614" y="7784"/>
                </a:cubicBezTo>
                <a:cubicBezTo>
                  <a:pt x="9740" y="7784"/>
                  <a:pt x="9863" y="7686"/>
                  <a:pt x="9863" y="7537"/>
                </a:cubicBezTo>
                <a:cubicBezTo>
                  <a:pt x="9863" y="7404"/>
                  <a:pt x="9756" y="7293"/>
                  <a:pt x="9621" y="7293"/>
                </a:cubicBezTo>
                <a:cubicBezTo>
                  <a:pt x="9619" y="7293"/>
                  <a:pt x="9617" y="7293"/>
                  <a:pt x="9615" y="7293"/>
                </a:cubicBezTo>
                <a:lnTo>
                  <a:pt x="9615" y="7290"/>
                </a:lnTo>
                <a:close/>
                <a:moveTo>
                  <a:pt x="10834" y="7290"/>
                </a:moveTo>
                <a:cubicBezTo>
                  <a:pt x="10615" y="7290"/>
                  <a:pt x="10505" y="7556"/>
                  <a:pt x="10662" y="7713"/>
                </a:cubicBezTo>
                <a:cubicBezTo>
                  <a:pt x="10711" y="7762"/>
                  <a:pt x="10773" y="7784"/>
                  <a:pt x="10833" y="7784"/>
                </a:cubicBezTo>
                <a:cubicBezTo>
                  <a:pt x="10959" y="7784"/>
                  <a:pt x="11082" y="7686"/>
                  <a:pt x="11082" y="7537"/>
                </a:cubicBezTo>
                <a:cubicBezTo>
                  <a:pt x="11082" y="7404"/>
                  <a:pt x="10975" y="7293"/>
                  <a:pt x="10840" y="7293"/>
                </a:cubicBezTo>
                <a:cubicBezTo>
                  <a:pt x="10838" y="7293"/>
                  <a:pt x="10836" y="7293"/>
                  <a:pt x="10834" y="7293"/>
                </a:cubicBezTo>
                <a:lnTo>
                  <a:pt x="10834" y="7290"/>
                </a:lnTo>
                <a:close/>
                <a:moveTo>
                  <a:pt x="12057" y="7290"/>
                </a:moveTo>
                <a:cubicBezTo>
                  <a:pt x="11834" y="7290"/>
                  <a:pt x="11724" y="7556"/>
                  <a:pt x="11881" y="7713"/>
                </a:cubicBezTo>
                <a:cubicBezTo>
                  <a:pt x="11931" y="7762"/>
                  <a:pt x="11993" y="7784"/>
                  <a:pt x="12053" y="7784"/>
                </a:cubicBezTo>
                <a:cubicBezTo>
                  <a:pt x="12180" y="7784"/>
                  <a:pt x="12301" y="7686"/>
                  <a:pt x="12301" y="7537"/>
                </a:cubicBezTo>
                <a:cubicBezTo>
                  <a:pt x="12301" y="7404"/>
                  <a:pt x="12194" y="7293"/>
                  <a:pt x="12062" y="7293"/>
                </a:cubicBezTo>
                <a:cubicBezTo>
                  <a:pt x="12060" y="7293"/>
                  <a:pt x="12058" y="7293"/>
                  <a:pt x="12057" y="7293"/>
                </a:cubicBezTo>
                <a:lnTo>
                  <a:pt x="12057" y="7290"/>
                </a:lnTo>
                <a:close/>
                <a:moveTo>
                  <a:pt x="13276" y="7290"/>
                </a:moveTo>
                <a:cubicBezTo>
                  <a:pt x="13056" y="7290"/>
                  <a:pt x="12943" y="7556"/>
                  <a:pt x="13100" y="7713"/>
                </a:cubicBezTo>
                <a:cubicBezTo>
                  <a:pt x="13151" y="7762"/>
                  <a:pt x="13212" y="7784"/>
                  <a:pt x="13273" y="7784"/>
                </a:cubicBezTo>
                <a:cubicBezTo>
                  <a:pt x="13401" y="7784"/>
                  <a:pt x="13523" y="7686"/>
                  <a:pt x="13523" y="7537"/>
                </a:cubicBezTo>
                <a:cubicBezTo>
                  <a:pt x="13520" y="7404"/>
                  <a:pt x="13413" y="7293"/>
                  <a:pt x="13281" y="7293"/>
                </a:cubicBezTo>
                <a:cubicBezTo>
                  <a:pt x="13279" y="7293"/>
                  <a:pt x="13277" y="7293"/>
                  <a:pt x="13276" y="7293"/>
                </a:cubicBezTo>
                <a:lnTo>
                  <a:pt x="13276" y="7290"/>
                </a:lnTo>
                <a:close/>
                <a:moveTo>
                  <a:pt x="14495" y="7290"/>
                </a:moveTo>
                <a:cubicBezTo>
                  <a:pt x="14275" y="7290"/>
                  <a:pt x="14166" y="7556"/>
                  <a:pt x="14319" y="7713"/>
                </a:cubicBezTo>
                <a:cubicBezTo>
                  <a:pt x="14370" y="7762"/>
                  <a:pt x="14431" y="7784"/>
                  <a:pt x="14492" y="7784"/>
                </a:cubicBezTo>
                <a:cubicBezTo>
                  <a:pt x="14620" y="7784"/>
                  <a:pt x="14742" y="7686"/>
                  <a:pt x="14742" y="7537"/>
                </a:cubicBezTo>
                <a:cubicBezTo>
                  <a:pt x="14742" y="7404"/>
                  <a:pt x="14632" y="7293"/>
                  <a:pt x="14500" y="7293"/>
                </a:cubicBezTo>
                <a:cubicBezTo>
                  <a:pt x="14498" y="7293"/>
                  <a:pt x="14496" y="7293"/>
                  <a:pt x="14495" y="7293"/>
                </a:cubicBezTo>
                <a:lnTo>
                  <a:pt x="14495" y="7290"/>
                </a:lnTo>
                <a:close/>
                <a:moveTo>
                  <a:pt x="15714" y="7290"/>
                </a:moveTo>
                <a:cubicBezTo>
                  <a:pt x="15494" y="7290"/>
                  <a:pt x="15385" y="7556"/>
                  <a:pt x="15538" y="7713"/>
                </a:cubicBezTo>
                <a:cubicBezTo>
                  <a:pt x="15589" y="7762"/>
                  <a:pt x="15650" y="7784"/>
                  <a:pt x="15711" y="7784"/>
                </a:cubicBezTo>
                <a:cubicBezTo>
                  <a:pt x="15839" y="7784"/>
                  <a:pt x="15961" y="7686"/>
                  <a:pt x="15961" y="7537"/>
                </a:cubicBezTo>
                <a:cubicBezTo>
                  <a:pt x="15961" y="7404"/>
                  <a:pt x="15855" y="7293"/>
                  <a:pt x="15719" y="7293"/>
                </a:cubicBezTo>
                <a:cubicBezTo>
                  <a:pt x="15717" y="7293"/>
                  <a:pt x="15716" y="7293"/>
                  <a:pt x="15714" y="7293"/>
                </a:cubicBezTo>
                <a:lnTo>
                  <a:pt x="15714" y="7290"/>
                </a:lnTo>
                <a:close/>
                <a:moveTo>
                  <a:pt x="16933" y="7290"/>
                </a:moveTo>
                <a:cubicBezTo>
                  <a:pt x="16713" y="7290"/>
                  <a:pt x="16604" y="7556"/>
                  <a:pt x="16757" y="7713"/>
                </a:cubicBezTo>
                <a:cubicBezTo>
                  <a:pt x="16808" y="7762"/>
                  <a:pt x="16869" y="7784"/>
                  <a:pt x="16930" y="7784"/>
                </a:cubicBezTo>
                <a:cubicBezTo>
                  <a:pt x="17058" y="7784"/>
                  <a:pt x="17180" y="7686"/>
                  <a:pt x="17180" y="7537"/>
                </a:cubicBezTo>
                <a:cubicBezTo>
                  <a:pt x="17180" y="7403"/>
                  <a:pt x="17071" y="7293"/>
                  <a:pt x="16933" y="7293"/>
                </a:cubicBezTo>
                <a:lnTo>
                  <a:pt x="16933" y="7290"/>
                </a:lnTo>
                <a:close/>
                <a:moveTo>
                  <a:pt x="18152" y="7290"/>
                </a:moveTo>
                <a:cubicBezTo>
                  <a:pt x="17932" y="7290"/>
                  <a:pt x="17823" y="7556"/>
                  <a:pt x="17979" y="7713"/>
                </a:cubicBezTo>
                <a:cubicBezTo>
                  <a:pt x="18029" y="7762"/>
                  <a:pt x="18090" y="7784"/>
                  <a:pt x="18150" y="7784"/>
                </a:cubicBezTo>
                <a:cubicBezTo>
                  <a:pt x="18277" y="7784"/>
                  <a:pt x="18399" y="7686"/>
                  <a:pt x="18399" y="7537"/>
                </a:cubicBezTo>
                <a:cubicBezTo>
                  <a:pt x="18399" y="7404"/>
                  <a:pt x="18293" y="7293"/>
                  <a:pt x="18157" y="7293"/>
                </a:cubicBezTo>
                <a:cubicBezTo>
                  <a:pt x="18156" y="7293"/>
                  <a:pt x="18154" y="7293"/>
                  <a:pt x="18152" y="7293"/>
                </a:cubicBezTo>
                <a:lnTo>
                  <a:pt x="18152" y="7290"/>
                </a:lnTo>
                <a:close/>
                <a:moveTo>
                  <a:pt x="19374" y="7290"/>
                </a:moveTo>
                <a:cubicBezTo>
                  <a:pt x="19151" y="7290"/>
                  <a:pt x="19042" y="7556"/>
                  <a:pt x="19198" y="7713"/>
                </a:cubicBezTo>
                <a:cubicBezTo>
                  <a:pt x="19248" y="7762"/>
                  <a:pt x="19309" y="7784"/>
                  <a:pt x="19369" y="7784"/>
                </a:cubicBezTo>
                <a:cubicBezTo>
                  <a:pt x="19496" y="7784"/>
                  <a:pt x="19618" y="7686"/>
                  <a:pt x="19618" y="7537"/>
                </a:cubicBezTo>
                <a:cubicBezTo>
                  <a:pt x="19618" y="7404"/>
                  <a:pt x="19512" y="7293"/>
                  <a:pt x="19379" y="7293"/>
                </a:cubicBezTo>
                <a:cubicBezTo>
                  <a:pt x="19378" y="7293"/>
                  <a:pt x="19376" y="7293"/>
                  <a:pt x="19374" y="7293"/>
                </a:cubicBezTo>
                <a:lnTo>
                  <a:pt x="19374" y="7290"/>
                </a:lnTo>
                <a:close/>
                <a:moveTo>
                  <a:pt x="20593" y="7290"/>
                </a:moveTo>
                <a:cubicBezTo>
                  <a:pt x="20371" y="7290"/>
                  <a:pt x="20261" y="7556"/>
                  <a:pt x="20418" y="7713"/>
                </a:cubicBezTo>
                <a:cubicBezTo>
                  <a:pt x="20467" y="7762"/>
                  <a:pt x="20528" y="7784"/>
                  <a:pt x="20588" y="7784"/>
                </a:cubicBezTo>
                <a:cubicBezTo>
                  <a:pt x="20715" y="7784"/>
                  <a:pt x="20837" y="7686"/>
                  <a:pt x="20837" y="7537"/>
                </a:cubicBezTo>
                <a:cubicBezTo>
                  <a:pt x="20837" y="7404"/>
                  <a:pt x="20731" y="7293"/>
                  <a:pt x="20598" y="7293"/>
                </a:cubicBezTo>
                <a:cubicBezTo>
                  <a:pt x="20597" y="7293"/>
                  <a:pt x="20595" y="7293"/>
                  <a:pt x="20593" y="7293"/>
                </a:cubicBezTo>
                <a:lnTo>
                  <a:pt x="20593" y="7290"/>
                </a:lnTo>
                <a:close/>
                <a:moveTo>
                  <a:pt x="21812" y="7290"/>
                </a:moveTo>
                <a:cubicBezTo>
                  <a:pt x="21593" y="7290"/>
                  <a:pt x="21480" y="7556"/>
                  <a:pt x="21637" y="7713"/>
                </a:cubicBezTo>
                <a:cubicBezTo>
                  <a:pt x="21687" y="7762"/>
                  <a:pt x="21749" y="7784"/>
                  <a:pt x="21809" y="7784"/>
                </a:cubicBezTo>
                <a:cubicBezTo>
                  <a:pt x="21937" y="7784"/>
                  <a:pt x="22060" y="7686"/>
                  <a:pt x="22060" y="7537"/>
                </a:cubicBezTo>
                <a:cubicBezTo>
                  <a:pt x="22057" y="7404"/>
                  <a:pt x="21950" y="7293"/>
                  <a:pt x="21818" y="7293"/>
                </a:cubicBezTo>
                <a:cubicBezTo>
                  <a:pt x="21816" y="7293"/>
                  <a:pt x="21814" y="7293"/>
                  <a:pt x="21812" y="7293"/>
                </a:cubicBezTo>
                <a:lnTo>
                  <a:pt x="21812" y="7290"/>
                </a:lnTo>
                <a:close/>
                <a:moveTo>
                  <a:pt x="23031" y="7290"/>
                </a:moveTo>
                <a:cubicBezTo>
                  <a:pt x="22812" y="7290"/>
                  <a:pt x="22702" y="7556"/>
                  <a:pt x="22856" y="7713"/>
                </a:cubicBezTo>
                <a:cubicBezTo>
                  <a:pt x="22906" y="7762"/>
                  <a:pt x="22968" y="7784"/>
                  <a:pt x="23028" y="7784"/>
                </a:cubicBezTo>
                <a:cubicBezTo>
                  <a:pt x="23156" y="7784"/>
                  <a:pt x="23279" y="7686"/>
                  <a:pt x="23279" y="7537"/>
                </a:cubicBezTo>
                <a:cubicBezTo>
                  <a:pt x="23279" y="7404"/>
                  <a:pt x="23169" y="7293"/>
                  <a:pt x="23037" y="7293"/>
                </a:cubicBezTo>
                <a:cubicBezTo>
                  <a:pt x="23035" y="7293"/>
                  <a:pt x="23033" y="7293"/>
                  <a:pt x="23031" y="7293"/>
                </a:cubicBezTo>
                <a:lnTo>
                  <a:pt x="23031" y="7290"/>
                </a:lnTo>
                <a:close/>
                <a:moveTo>
                  <a:pt x="24250" y="7290"/>
                </a:moveTo>
                <a:cubicBezTo>
                  <a:pt x="24031" y="7290"/>
                  <a:pt x="23921" y="7556"/>
                  <a:pt x="24075" y="7713"/>
                </a:cubicBezTo>
                <a:cubicBezTo>
                  <a:pt x="24125" y="7762"/>
                  <a:pt x="24187" y="7784"/>
                  <a:pt x="24248" y="7784"/>
                </a:cubicBezTo>
                <a:cubicBezTo>
                  <a:pt x="24375" y="7784"/>
                  <a:pt x="24498" y="7686"/>
                  <a:pt x="24498" y="7537"/>
                </a:cubicBezTo>
                <a:cubicBezTo>
                  <a:pt x="24498" y="7403"/>
                  <a:pt x="24388" y="7293"/>
                  <a:pt x="24250" y="7293"/>
                </a:cubicBezTo>
                <a:lnTo>
                  <a:pt x="24250" y="7290"/>
                </a:lnTo>
                <a:close/>
                <a:moveTo>
                  <a:pt x="42379" y="7352"/>
                </a:moveTo>
                <a:lnTo>
                  <a:pt x="42379" y="7352"/>
                </a:lnTo>
                <a:cubicBezTo>
                  <a:pt x="42210" y="7503"/>
                  <a:pt x="42317" y="7785"/>
                  <a:pt x="42542" y="7785"/>
                </a:cubicBezTo>
                <a:cubicBezTo>
                  <a:pt x="42595" y="7785"/>
                  <a:pt x="42646" y="7769"/>
                  <a:pt x="42686" y="7738"/>
                </a:cubicBezTo>
                <a:cubicBezTo>
                  <a:pt x="42589" y="7609"/>
                  <a:pt x="42486" y="7481"/>
                  <a:pt x="42379" y="7352"/>
                </a:cubicBezTo>
                <a:close/>
                <a:moveTo>
                  <a:pt x="25469" y="7293"/>
                </a:moveTo>
                <a:cubicBezTo>
                  <a:pt x="25250" y="7293"/>
                  <a:pt x="25140" y="7556"/>
                  <a:pt x="25297" y="7713"/>
                </a:cubicBezTo>
                <a:cubicBezTo>
                  <a:pt x="25346" y="7763"/>
                  <a:pt x="25407" y="7786"/>
                  <a:pt x="25468" y="7786"/>
                </a:cubicBezTo>
                <a:cubicBezTo>
                  <a:pt x="25594" y="7786"/>
                  <a:pt x="25717" y="7686"/>
                  <a:pt x="25717" y="7537"/>
                </a:cubicBezTo>
                <a:cubicBezTo>
                  <a:pt x="25717" y="7403"/>
                  <a:pt x="25607" y="7293"/>
                  <a:pt x="25469" y="7293"/>
                </a:cubicBezTo>
                <a:close/>
                <a:moveTo>
                  <a:pt x="26694" y="7293"/>
                </a:moveTo>
                <a:cubicBezTo>
                  <a:pt x="26692" y="7293"/>
                  <a:pt x="26690" y="7293"/>
                  <a:pt x="26688" y="7293"/>
                </a:cubicBezTo>
                <a:cubicBezTo>
                  <a:pt x="26469" y="7293"/>
                  <a:pt x="26359" y="7556"/>
                  <a:pt x="26516" y="7713"/>
                </a:cubicBezTo>
                <a:cubicBezTo>
                  <a:pt x="26565" y="7763"/>
                  <a:pt x="26627" y="7786"/>
                  <a:pt x="26687" y="7786"/>
                </a:cubicBezTo>
                <a:cubicBezTo>
                  <a:pt x="26813" y="7786"/>
                  <a:pt x="26936" y="7686"/>
                  <a:pt x="26936" y="7537"/>
                </a:cubicBezTo>
                <a:cubicBezTo>
                  <a:pt x="26936" y="7404"/>
                  <a:pt x="26829" y="7293"/>
                  <a:pt x="26694" y="7293"/>
                </a:cubicBezTo>
                <a:close/>
                <a:moveTo>
                  <a:pt x="27916" y="7293"/>
                </a:moveTo>
                <a:cubicBezTo>
                  <a:pt x="27914" y="7293"/>
                  <a:pt x="27912" y="7293"/>
                  <a:pt x="27910" y="7293"/>
                </a:cubicBezTo>
                <a:cubicBezTo>
                  <a:pt x="27688" y="7293"/>
                  <a:pt x="27578" y="7556"/>
                  <a:pt x="27735" y="7713"/>
                </a:cubicBezTo>
                <a:cubicBezTo>
                  <a:pt x="27784" y="7763"/>
                  <a:pt x="27846" y="7786"/>
                  <a:pt x="27906" y="7786"/>
                </a:cubicBezTo>
                <a:cubicBezTo>
                  <a:pt x="28032" y="7786"/>
                  <a:pt x="28155" y="7686"/>
                  <a:pt x="28155" y="7537"/>
                </a:cubicBezTo>
                <a:cubicBezTo>
                  <a:pt x="28155" y="7404"/>
                  <a:pt x="28048" y="7293"/>
                  <a:pt x="27916" y="7293"/>
                </a:cubicBezTo>
                <a:close/>
                <a:moveTo>
                  <a:pt x="29135" y="7293"/>
                </a:moveTo>
                <a:cubicBezTo>
                  <a:pt x="29133" y="7293"/>
                  <a:pt x="29131" y="7293"/>
                  <a:pt x="29130" y="7293"/>
                </a:cubicBezTo>
                <a:cubicBezTo>
                  <a:pt x="28907" y="7293"/>
                  <a:pt x="28797" y="7556"/>
                  <a:pt x="28954" y="7713"/>
                </a:cubicBezTo>
                <a:cubicBezTo>
                  <a:pt x="29004" y="7763"/>
                  <a:pt x="29066" y="7786"/>
                  <a:pt x="29126" y="7786"/>
                </a:cubicBezTo>
                <a:cubicBezTo>
                  <a:pt x="29253" y="7786"/>
                  <a:pt x="29374" y="7686"/>
                  <a:pt x="29374" y="7537"/>
                </a:cubicBezTo>
                <a:cubicBezTo>
                  <a:pt x="29374" y="7404"/>
                  <a:pt x="29267" y="7293"/>
                  <a:pt x="29135" y="7293"/>
                </a:cubicBezTo>
                <a:close/>
                <a:moveTo>
                  <a:pt x="30354" y="7293"/>
                </a:moveTo>
                <a:cubicBezTo>
                  <a:pt x="30352" y="7293"/>
                  <a:pt x="30350" y="7293"/>
                  <a:pt x="30349" y="7293"/>
                </a:cubicBezTo>
                <a:cubicBezTo>
                  <a:pt x="30129" y="7293"/>
                  <a:pt x="30016" y="7556"/>
                  <a:pt x="30173" y="7713"/>
                </a:cubicBezTo>
                <a:cubicBezTo>
                  <a:pt x="30224" y="7763"/>
                  <a:pt x="30285" y="7786"/>
                  <a:pt x="30346" y="7786"/>
                </a:cubicBezTo>
                <a:cubicBezTo>
                  <a:pt x="30474" y="7786"/>
                  <a:pt x="30596" y="7686"/>
                  <a:pt x="30596" y="7537"/>
                </a:cubicBezTo>
                <a:cubicBezTo>
                  <a:pt x="30596" y="7404"/>
                  <a:pt x="30486" y="7293"/>
                  <a:pt x="30354" y="7293"/>
                </a:cubicBezTo>
                <a:close/>
                <a:moveTo>
                  <a:pt x="31573" y="7293"/>
                </a:moveTo>
                <a:cubicBezTo>
                  <a:pt x="31571" y="7293"/>
                  <a:pt x="31569" y="7293"/>
                  <a:pt x="31568" y="7293"/>
                </a:cubicBezTo>
                <a:cubicBezTo>
                  <a:pt x="31348" y="7293"/>
                  <a:pt x="31239" y="7556"/>
                  <a:pt x="31392" y="7713"/>
                </a:cubicBezTo>
                <a:cubicBezTo>
                  <a:pt x="31443" y="7763"/>
                  <a:pt x="31504" y="7786"/>
                  <a:pt x="31565" y="7786"/>
                </a:cubicBezTo>
                <a:cubicBezTo>
                  <a:pt x="31693" y="7786"/>
                  <a:pt x="31815" y="7686"/>
                  <a:pt x="31815" y="7537"/>
                </a:cubicBezTo>
                <a:cubicBezTo>
                  <a:pt x="31815" y="7404"/>
                  <a:pt x="31705" y="7293"/>
                  <a:pt x="31573" y="7293"/>
                </a:cubicBezTo>
                <a:close/>
                <a:moveTo>
                  <a:pt x="32792" y="7293"/>
                </a:moveTo>
                <a:cubicBezTo>
                  <a:pt x="32790" y="7293"/>
                  <a:pt x="32789" y="7293"/>
                  <a:pt x="32787" y="7293"/>
                </a:cubicBezTo>
                <a:cubicBezTo>
                  <a:pt x="32567" y="7293"/>
                  <a:pt x="32458" y="7556"/>
                  <a:pt x="32611" y="7713"/>
                </a:cubicBezTo>
                <a:cubicBezTo>
                  <a:pt x="32662" y="7763"/>
                  <a:pt x="32723" y="7786"/>
                  <a:pt x="32784" y="7786"/>
                </a:cubicBezTo>
                <a:cubicBezTo>
                  <a:pt x="32912" y="7786"/>
                  <a:pt x="33034" y="7686"/>
                  <a:pt x="33034" y="7537"/>
                </a:cubicBezTo>
                <a:cubicBezTo>
                  <a:pt x="33034" y="7404"/>
                  <a:pt x="32928" y="7293"/>
                  <a:pt x="32792" y="7293"/>
                </a:cubicBezTo>
                <a:close/>
                <a:moveTo>
                  <a:pt x="34011" y="7293"/>
                </a:moveTo>
                <a:cubicBezTo>
                  <a:pt x="34009" y="7293"/>
                  <a:pt x="34008" y="7293"/>
                  <a:pt x="34006" y="7293"/>
                </a:cubicBezTo>
                <a:cubicBezTo>
                  <a:pt x="33786" y="7293"/>
                  <a:pt x="33677" y="7556"/>
                  <a:pt x="33833" y="7713"/>
                </a:cubicBezTo>
                <a:cubicBezTo>
                  <a:pt x="33883" y="7763"/>
                  <a:pt x="33944" y="7786"/>
                  <a:pt x="34004" y="7786"/>
                </a:cubicBezTo>
                <a:cubicBezTo>
                  <a:pt x="34131" y="7786"/>
                  <a:pt x="34253" y="7686"/>
                  <a:pt x="34253" y="7537"/>
                </a:cubicBezTo>
                <a:cubicBezTo>
                  <a:pt x="34253" y="7404"/>
                  <a:pt x="34147" y="7293"/>
                  <a:pt x="34011" y="7293"/>
                </a:cubicBezTo>
                <a:close/>
                <a:moveTo>
                  <a:pt x="35230" y="7293"/>
                </a:moveTo>
                <a:cubicBezTo>
                  <a:pt x="35228" y="7293"/>
                  <a:pt x="35227" y="7293"/>
                  <a:pt x="35225" y="7293"/>
                </a:cubicBezTo>
                <a:cubicBezTo>
                  <a:pt x="35005" y="7293"/>
                  <a:pt x="34896" y="7556"/>
                  <a:pt x="35052" y="7713"/>
                </a:cubicBezTo>
                <a:cubicBezTo>
                  <a:pt x="35102" y="7763"/>
                  <a:pt x="35163" y="7786"/>
                  <a:pt x="35223" y="7786"/>
                </a:cubicBezTo>
                <a:cubicBezTo>
                  <a:pt x="35350" y="7786"/>
                  <a:pt x="35472" y="7686"/>
                  <a:pt x="35472" y="7537"/>
                </a:cubicBezTo>
                <a:cubicBezTo>
                  <a:pt x="35472" y="7404"/>
                  <a:pt x="35366" y="7293"/>
                  <a:pt x="35230" y="7293"/>
                </a:cubicBezTo>
                <a:close/>
                <a:moveTo>
                  <a:pt x="36452" y="7293"/>
                </a:moveTo>
                <a:cubicBezTo>
                  <a:pt x="36451" y="7293"/>
                  <a:pt x="36449" y="7293"/>
                  <a:pt x="36447" y="7293"/>
                </a:cubicBezTo>
                <a:cubicBezTo>
                  <a:pt x="36224" y="7293"/>
                  <a:pt x="36115" y="7556"/>
                  <a:pt x="36271" y="7713"/>
                </a:cubicBezTo>
                <a:cubicBezTo>
                  <a:pt x="36321" y="7763"/>
                  <a:pt x="36382" y="7786"/>
                  <a:pt x="36442" y="7786"/>
                </a:cubicBezTo>
                <a:cubicBezTo>
                  <a:pt x="36569" y="7786"/>
                  <a:pt x="36691" y="7686"/>
                  <a:pt x="36691" y="7537"/>
                </a:cubicBezTo>
                <a:cubicBezTo>
                  <a:pt x="36691" y="7404"/>
                  <a:pt x="36585" y="7293"/>
                  <a:pt x="36452" y="7293"/>
                </a:cubicBezTo>
                <a:close/>
                <a:moveTo>
                  <a:pt x="37671" y="7293"/>
                </a:moveTo>
                <a:cubicBezTo>
                  <a:pt x="37670" y="7293"/>
                  <a:pt x="37668" y="7293"/>
                  <a:pt x="37666" y="7293"/>
                </a:cubicBezTo>
                <a:cubicBezTo>
                  <a:pt x="37443" y="7293"/>
                  <a:pt x="37334" y="7556"/>
                  <a:pt x="37490" y="7713"/>
                </a:cubicBezTo>
                <a:cubicBezTo>
                  <a:pt x="37541" y="7763"/>
                  <a:pt x="37602" y="7786"/>
                  <a:pt x="37663" y="7786"/>
                </a:cubicBezTo>
                <a:cubicBezTo>
                  <a:pt x="37789" y="7786"/>
                  <a:pt x="37910" y="7686"/>
                  <a:pt x="37910" y="7537"/>
                </a:cubicBezTo>
                <a:cubicBezTo>
                  <a:pt x="37910" y="7404"/>
                  <a:pt x="37804" y="7293"/>
                  <a:pt x="37671" y="7293"/>
                </a:cubicBezTo>
                <a:close/>
                <a:moveTo>
                  <a:pt x="38891" y="7293"/>
                </a:moveTo>
                <a:cubicBezTo>
                  <a:pt x="38889" y="7293"/>
                  <a:pt x="38887" y="7293"/>
                  <a:pt x="38885" y="7293"/>
                </a:cubicBezTo>
                <a:cubicBezTo>
                  <a:pt x="38666" y="7293"/>
                  <a:pt x="38556" y="7556"/>
                  <a:pt x="38710" y="7713"/>
                </a:cubicBezTo>
                <a:cubicBezTo>
                  <a:pt x="38760" y="7763"/>
                  <a:pt x="38822" y="7786"/>
                  <a:pt x="38883" y="7786"/>
                </a:cubicBezTo>
                <a:cubicBezTo>
                  <a:pt x="39010" y="7786"/>
                  <a:pt x="39133" y="7686"/>
                  <a:pt x="39133" y="7537"/>
                </a:cubicBezTo>
                <a:cubicBezTo>
                  <a:pt x="39133" y="7404"/>
                  <a:pt x="39023" y="7293"/>
                  <a:pt x="38891" y="7293"/>
                </a:cubicBezTo>
                <a:close/>
                <a:moveTo>
                  <a:pt x="40104" y="7293"/>
                </a:moveTo>
                <a:cubicBezTo>
                  <a:pt x="39885" y="7293"/>
                  <a:pt x="39775" y="7556"/>
                  <a:pt x="39929" y="7713"/>
                </a:cubicBezTo>
                <a:cubicBezTo>
                  <a:pt x="39979" y="7763"/>
                  <a:pt x="40041" y="7786"/>
                  <a:pt x="40102" y="7786"/>
                </a:cubicBezTo>
                <a:cubicBezTo>
                  <a:pt x="40229" y="7786"/>
                  <a:pt x="40352" y="7686"/>
                  <a:pt x="40352" y="7537"/>
                </a:cubicBezTo>
                <a:cubicBezTo>
                  <a:pt x="40352" y="7403"/>
                  <a:pt x="40239" y="7293"/>
                  <a:pt x="40104" y="7293"/>
                </a:cubicBezTo>
                <a:close/>
                <a:moveTo>
                  <a:pt x="41329" y="7293"/>
                </a:moveTo>
                <a:cubicBezTo>
                  <a:pt x="41327" y="7293"/>
                  <a:pt x="41325" y="7293"/>
                  <a:pt x="41323" y="7293"/>
                </a:cubicBezTo>
                <a:cubicBezTo>
                  <a:pt x="41104" y="7293"/>
                  <a:pt x="40994" y="7556"/>
                  <a:pt x="41148" y="7713"/>
                </a:cubicBezTo>
                <a:cubicBezTo>
                  <a:pt x="41198" y="7763"/>
                  <a:pt x="41260" y="7786"/>
                  <a:pt x="41321" y="7786"/>
                </a:cubicBezTo>
                <a:cubicBezTo>
                  <a:pt x="41448" y="7786"/>
                  <a:pt x="41571" y="7686"/>
                  <a:pt x="41571" y="7537"/>
                </a:cubicBezTo>
                <a:cubicBezTo>
                  <a:pt x="41571" y="7404"/>
                  <a:pt x="41464" y="7293"/>
                  <a:pt x="41329" y="7293"/>
                </a:cubicBezTo>
                <a:close/>
                <a:moveTo>
                  <a:pt x="1229" y="8559"/>
                </a:moveTo>
                <a:lnTo>
                  <a:pt x="1229" y="8559"/>
                </a:lnTo>
                <a:cubicBezTo>
                  <a:pt x="1167" y="8706"/>
                  <a:pt x="1107" y="8853"/>
                  <a:pt x="1051" y="9001"/>
                </a:cubicBezTo>
                <a:cubicBezTo>
                  <a:pt x="1060" y="9004"/>
                  <a:pt x="1069" y="9004"/>
                  <a:pt x="1079" y="9004"/>
                </a:cubicBezTo>
                <a:cubicBezTo>
                  <a:pt x="1317" y="9004"/>
                  <a:pt x="1417" y="8703"/>
                  <a:pt x="1229" y="8559"/>
                </a:cubicBezTo>
                <a:close/>
                <a:moveTo>
                  <a:pt x="2298" y="8512"/>
                </a:moveTo>
                <a:cubicBezTo>
                  <a:pt x="2078" y="8512"/>
                  <a:pt x="1969" y="8775"/>
                  <a:pt x="2125" y="8932"/>
                </a:cubicBezTo>
                <a:cubicBezTo>
                  <a:pt x="2175" y="8982"/>
                  <a:pt x="2236" y="9005"/>
                  <a:pt x="2296" y="9005"/>
                </a:cubicBezTo>
                <a:cubicBezTo>
                  <a:pt x="2423" y="9005"/>
                  <a:pt x="2545" y="8905"/>
                  <a:pt x="2545" y="8756"/>
                </a:cubicBezTo>
                <a:cubicBezTo>
                  <a:pt x="2545" y="8622"/>
                  <a:pt x="2436" y="8512"/>
                  <a:pt x="2301" y="8512"/>
                </a:cubicBezTo>
                <a:close/>
                <a:moveTo>
                  <a:pt x="3516" y="8512"/>
                </a:moveTo>
                <a:cubicBezTo>
                  <a:pt x="3296" y="8512"/>
                  <a:pt x="3189" y="8776"/>
                  <a:pt x="3345" y="8932"/>
                </a:cubicBezTo>
                <a:cubicBezTo>
                  <a:pt x="3394" y="8982"/>
                  <a:pt x="3455" y="9005"/>
                  <a:pt x="3515" y="9005"/>
                </a:cubicBezTo>
                <a:cubicBezTo>
                  <a:pt x="3642" y="9005"/>
                  <a:pt x="3764" y="8905"/>
                  <a:pt x="3764" y="8756"/>
                </a:cubicBezTo>
                <a:cubicBezTo>
                  <a:pt x="3764" y="8622"/>
                  <a:pt x="3655" y="8512"/>
                  <a:pt x="3520" y="8512"/>
                </a:cubicBezTo>
                <a:cubicBezTo>
                  <a:pt x="3519" y="8512"/>
                  <a:pt x="3517" y="8512"/>
                  <a:pt x="3516" y="8512"/>
                </a:cubicBezTo>
                <a:close/>
                <a:moveTo>
                  <a:pt x="4739" y="8512"/>
                </a:moveTo>
                <a:cubicBezTo>
                  <a:pt x="4520" y="8512"/>
                  <a:pt x="4407" y="8775"/>
                  <a:pt x="4564" y="8932"/>
                </a:cubicBezTo>
                <a:cubicBezTo>
                  <a:pt x="4614" y="8982"/>
                  <a:pt x="4676" y="9005"/>
                  <a:pt x="4737" y="9005"/>
                </a:cubicBezTo>
                <a:cubicBezTo>
                  <a:pt x="4864" y="9005"/>
                  <a:pt x="4987" y="8905"/>
                  <a:pt x="4987" y="8756"/>
                </a:cubicBezTo>
                <a:cubicBezTo>
                  <a:pt x="4984" y="8622"/>
                  <a:pt x="4874" y="8512"/>
                  <a:pt x="4739" y="8512"/>
                </a:cubicBezTo>
                <a:close/>
                <a:moveTo>
                  <a:pt x="5958" y="8512"/>
                </a:moveTo>
                <a:cubicBezTo>
                  <a:pt x="5739" y="8512"/>
                  <a:pt x="5629" y="8775"/>
                  <a:pt x="5783" y="8932"/>
                </a:cubicBezTo>
                <a:cubicBezTo>
                  <a:pt x="5833" y="8982"/>
                  <a:pt x="5895" y="9005"/>
                  <a:pt x="5956" y="9005"/>
                </a:cubicBezTo>
                <a:cubicBezTo>
                  <a:pt x="6083" y="9005"/>
                  <a:pt x="6206" y="8905"/>
                  <a:pt x="6206" y="8756"/>
                </a:cubicBezTo>
                <a:cubicBezTo>
                  <a:pt x="6206" y="8622"/>
                  <a:pt x="6093" y="8512"/>
                  <a:pt x="5958" y="8512"/>
                </a:cubicBezTo>
                <a:close/>
                <a:moveTo>
                  <a:pt x="7177" y="8512"/>
                </a:moveTo>
                <a:cubicBezTo>
                  <a:pt x="6958" y="8512"/>
                  <a:pt x="6848" y="8775"/>
                  <a:pt x="7002" y="8932"/>
                </a:cubicBezTo>
                <a:cubicBezTo>
                  <a:pt x="7052" y="8982"/>
                  <a:pt x="7114" y="9005"/>
                  <a:pt x="7175" y="9005"/>
                </a:cubicBezTo>
                <a:cubicBezTo>
                  <a:pt x="7302" y="9005"/>
                  <a:pt x="7425" y="8905"/>
                  <a:pt x="7425" y="8756"/>
                </a:cubicBezTo>
                <a:cubicBezTo>
                  <a:pt x="7425" y="8622"/>
                  <a:pt x="7312" y="8512"/>
                  <a:pt x="7177" y="8512"/>
                </a:cubicBezTo>
                <a:close/>
                <a:moveTo>
                  <a:pt x="8396" y="8512"/>
                </a:moveTo>
                <a:cubicBezTo>
                  <a:pt x="8177" y="8512"/>
                  <a:pt x="8067" y="8775"/>
                  <a:pt x="8224" y="8932"/>
                </a:cubicBezTo>
                <a:cubicBezTo>
                  <a:pt x="8273" y="8982"/>
                  <a:pt x="8334" y="9005"/>
                  <a:pt x="8395" y="9005"/>
                </a:cubicBezTo>
                <a:cubicBezTo>
                  <a:pt x="8521" y="9005"/>
                  <a:pt x="8644" y="8905"/>
                  <a:pt x="8644" y="8756"/>
                </a:cubicBezTo>
                <a:cubicBezTo>
                  <a:pt x="8644" y="8622"/>
                  <a:pt x="8534" y="8512"/>
                  <a:pt x="8396" y="8512"/>
                </a:cubicBezTo>
                <a:close/>
                <a:moveTo>
                  <a:pt x="9615" y="8512"/>
                </a:moveTo>
                <a:cubicBezTo>
                  <a:pt x="9396" y="8512"/>
                  <a:pt x="9286" y="8775"/>
                  <a:pt x="9443" y="8932"/>
                </a:cubicBezTo>
                <a:cubicBezTo>
                  <a:pt x="9492" y="8982"/>
                  <a:pt x="9554" y="9005"/>
                  <a:pt x="9614" y="9005"/>
                </a:cubicBezTo>
                <a:cubicBezTo>
                  <a:pt x="9740" y="9005"/>
                  <a:pt x="9863" y="8905"/>
                  <a:pt x="9863" y="8756"/>
                </a:cubicBezTo>
                <a:cubicBezTo>
                  <a:pt x="9863" y="8622"/>
                  <a:pt x="9753" y="8512"/>
                  <a:pt x="9615" y="8512"/>
                </a:cubicBezTo>
                <a:close/>
                <a:moveTo>
                  <a:pt x="10834" y="8512"/>
                </a:moveTo>
                <a:cubicBezTo>
                  <a:pt x="10615" y="8512"/>
                  <a:pt x="10505" y="8775"/>
                  <a:pt x="10662" y="8932"/>
                </a:cubicBezTo>
                <a:cubicBezTo>
                  <a:pt x="10711" y="8982"/>
                  <a:pt x="10773" y="9005"/>
                  <a:pt x="10833" y="9005"/>
                </a:cubicBezTo>
                <a:cubicBezTo>
                  <a:pt x="10959" y="9005"/>
                  <a:pt x="11082" y="8905"/>
                  <a:pt x="11082" y="8756"/>
                </a:cubicBezTo>
                <a:cubicBezTo>
                  <a:pt x="11082" y="8622"/>
                  <a:pt x="10972" y="8512"/>
                  <a:pt x="10834" y="8512"/>
                </a:cubicBezTo>
                <a:close/>
                <a:moveTo>
                  <a:pt x="12057" y="8512"/>
                </a:moveTo>
                <a:cubicBezTo>
                  <a:pt x="11834" y="8512"/>
                  <a:pt x="11724" y="8775"/>
                  <a:pt x="11881" y="8932"/>
                </a:cubicBezTo>
                <a:cubicBezTo>
                  <a:pt x="11931" y="8982"/>
                  <a:pt x="11993" y="9005"/>
                  <a:pt x="12053" y="9005"/>
                </a:cubicBezTo>
                <a:cubicBezTo>
                  <a:pt x="12180" y="9005"/>
                  <a:pt x="12301" y="8905"/>
                  <a:pt x="12301" y="8756"/>
                </a:cubicBezTo>
                <a:cubicBezTo>
                  <a:pt x="12301" y="8622"/>
                  <a:pt x="12191" y="8512"/>
                  <a:pt x="12057" y="8512"/>
                </a:cubicBezTo>
                <a:close/>
                <a:moveTo>
                  <a:pt x="13276" y="8512"/>
                </a:moveTo>
                <a:cubicBezTo>
                  <a:pt x="13056" y="8512"/>
                  <a:pt x="12943" y="8775"/>
                  <a:pt x="13100" y="8932"/>
                </a:cubicBezTo>
                <a:cubicBezTo>
                  <a:pt x="13151" y="8982"/>
                  <a:pt x="13212" y="9005"/>
                  <a:pt x="13273" y="9005"/>
                </a:cubicBezTo>
                <a:cubicBezTo>
                  <a:pt x="13401" y="9005"/>
                  <a:pt x="13523" y="8905"/>
                  <a:pt x="13523" y="8756"/>
                </a:cubicBezTo>
                <a:cubicBezTo>
                  <a:pt x="13520" y="8622"/>
                  <a:pt x="13410" y="8512"/>
                  <a:pt x="13276" y="8512"/>
                </a:cubicBezTo>
                <a:close/>
                <a:moveTo>
                  <a:pt x="14495" y="8512"/>
                </a:moveTo>
                <a:cubicBezTo>
                  <a:pt x="14275" y="8512"/>
                  <a:pt x="14166" y="8775"/>
                  <a:pt x="14319" y="8932"/>
                </a:cubicBezTo>
                <a:cubicBezTo>
                  <a:pt x="14370" y="8982"/>
                  <a:pt x="14431" y="9005"/>
                  <a:pt x="14492" y="9005"/>
                </a:cubicBezTo>
                <a:cubicBezTo>
                  <a:pt x="14620" y="9005"/>
                  <a:pt x="14742" y="8905"/>
                  <a:pt x="14742" y="8756"/>
                </a:cubicBezTo>
                <a:cubicBezTo>
                  <a:pt x="14742" y="8622"/>
                  <a:pt x="14629" y="8512"/>
                  <a:pt x="14495" y="8512"/>
                </a:cubicBezTo>
                <a:close/>
                <a:moveTo>
                  <a:pt x="15714" y="8512"/>
                </a:moveTo>
                <a:cubicBezTo>
                  <a:pt x="15494" y="8512"/>
                  <a:pt x="15385" y="8775"/>
                  <a:pt x="15538" y="8932"/>
                </a:cubicBezTo>
                <a:cubicBezTo>
                  <a:pt x="15589" y="8982"/>
                  <a:pt x="15650" y="9005"/>
                  <a:pt x="15711" y="9005"/>
                </a:cubicBezTo>
                <a:cubicBezTo>
                  <a:pt x="15839" y="9005"/>
                  <a:pt x="15961" y="8905"/>
                  <a:pt x="15961" y="8756"/>
                </a:cubicBezTo>
                <a:cubicBezTo>
                  <a:pt x="15961" y="8622"/>
                  <a:pt x="15852" y="8512"/>
                  <a:pt x="15714" y="8512"/>
                </a:cubicBezTo>
                <a:close/>
                <a:moveTo>
                  <a:pt x="16929" y="8512"/>
                </a:moveTo>
                <a:cubicBezTo>
                  <a:pt x="16712" y="8512"/>
                  <a:pt x="16605" y="8776"/>
                  <a:pt x="16757" y="8932"/>
                </a:cubicBezTo>
                <a:cubicBezTo>
                  <a:pt x="16808" y="8982"/>
                  <a:pt x="16870" y="9005"/>
                  <a:pt x="16930" y="9005"/>
                </a:cubicBezTo>
                <a:cubicBezTo>
                  <a:pt x="17058" y="9005"/>
                  <a:pt x="17180" y="8905"/>
                  <a:pt x="17180" y="8756"/>
                </a:cubicBezTo>
                <a:cubicBezTo>
                  <a:pt x="17180" y="8622"/>
                  <a:pt x="17071" y="8512"/>
                  <a:pt x="16933" y="8512"/>
                </a:cubicBezTo>
                <a:cubicBezTo>
                  <a:pt x="16931" y="8512"/>
                  <a:pt x="16930" y="8512"/>
                  <a:pt x="16929" y="8512"/>
                </a:cubicBezTo>
                <a:close/>
                <a:moveTo>
                  <a:pt x="18152" y="8512"/>
                </a:moveTo>
                <a:cubicBezTo>
                  <a:pt x="17932" y="8512"/>
                  <a:pt x="17823" y="8775"/>
                  <a:pt x="17979" y="8932"/>
                </a:cubicBezTo>
                <a:cubicBezTo>
                  <a:pt x="18029" y="8982"/>
                  <a:pt x="18090" y="9005"/>
                  <a:pt x="18150" y="9005"/>
                </a:cubicBezTo>
                <a:cubicBezTo>
                  <a:pt x="18277" y="9005"/>
                  <a:pt x="18399" y="8905"/>
                  <a:pt x="18399" y="8756"/>
                </a:cubicBezTo>
                <a:cubicBezTo>
                  <a:pt x="18399" y="8622"/>
                  <a:pt x="18290" y="8512"/>
                  <a:pt x="18152" y="8512"/>
                </a:cubicBezTo>
                <a:close/>
                <a:moveTo>
                  <a:pt x="19374" y="8512"/>
                </a:moveTo>
                <a:cubicBezTo>
                  <a:pt x="19151" y="8512"/>
                  <a:pt x="19042" y="8775"/>
                  <a:pt x="19198" y="8932"/>
                </a:cubicBezTo>
                <a:cubicBezTo>
                  <a:pt x="19248" y="8982"/>
                  <a:pt x="19309" y="9005"/>
                  <a:pt x="19369" y="9005"/>
                </a:cubicBezTo>
                <a:cubicBezTo>
                  <a:pt x="19496" y="9005"/>
                  <a:pt x="19618" y="8905"/>
                  <a:pt x="19618" y="8756"/>
                </a:cubicBezTo>
                <a:cubicBezTo>
                  <a:pt x="19618" y="8622"/>
                  <a:pt x="19509" y="8512"/>
                  <a:pt x="19374" y="8512"/>
                </a:cubicBezTo>
                <a:close/>
                <a:moveTo>
                  <a:pt x="20589" y="8512"/>
                </a:moveTo>
                <a:cubicBezTo>
                  <a:pt x="20369" y="8512"/>
                  <a:pt x="20262" y="8776"/>
                  <a:pt x="20418" y="8932"/>
                </a:cubicBezTo>
                <a:cubicBezTo>
                  <a:pt x="20467" y="8982"/>
                  <a:pt x="20528" y="9005"/>
                  <a:pt x="20588" y="9005"/>
                </a:cubicBezTo>
                <a:cubicBezTo>
                  <a:pt x="20715" y="9005"/>
                  <a:pt x="20837" y="8905"/>
                  <a:pt x="20837" y="8756"/>
                </a:cubicBezTo>
                <a:cubicBezTo>
                  <a:pt x="20837" y="8622"/>
                  <a:pt x="20728" y="8512"/>
                  <a:pt x="20593" y="8512"/>
                </a:cubicBezTo>
                <a:cubicBezTo>
                  <a:pt x="20592" y="8512"/>
                  <a:pt x="20590" y="8512"/>
                  <a:pt x="20589" y="8512"/>
                </a:cubicBezTo>
                <a:close/>
                <a:moveTo>
                  <a:pt x="21812" y="8512"/>
                </a:moveTo>
                <a:cubicBezTo>
                  <a:pt x="21593" y="8512"/>
                  <a:pt x="21480" y="8775"/>
                  <a:pt x="21637" y="8932"/>
                </a:cubicBezTo>
                <a:cubicBezTo>
                  <a:pt x="21687" y="8982"/>
                  <a:pt x="21749" y="9005"/>
                  <a:pt x="21810" y="9005"/>
                </a:cubicBezTo>
                <a:cubicBezTo>
                  <a:pt x="21937" y="9005"/>
                  <a:pt x="22060" y="8905"/>
                  <a:pt x="22060" y="8756"/>
                </a:cubicBezTo>
                <a:cubicBezTo>
                  <a:pt x="22056" y="8622"/>
                  <a:pt x="21947" y="8512"/>
                  <a:pt x="21812" y="8512"/>
                </a:cubicBezTo>
                <a:close/>
                <a:moveTo>
                  <a:pt x="23031" y="8512"/>
                </a:moveTo>
                <a:cubicBezTo>
                  <a:pt x="22812" y="8512"/>
                  <a:pt x="22702" y="8775"/>
                  <a:pt x="22856" y="8932"/>
                </a:cubicBezTo>
                <a:cubicBezTo>
                  <a:pt x="22906" y="8982"/>
                  <a:pt x="22968" y="9005"/>
                  <a:pt x="23029" y="9005"/>
                </a:cubicBezTo>
                <a:cubicBezTo>
                  <a:pt x="23156" y="9005"/>
                  <a:pt x="23279" y="8905"/>
                  <a:pt x="23279" y="8756"/>
                </a:cubicBezTo>
                <a:cubicBezTo>
                  <a:pt x="23279" y="8622"/>
                  <a:pt x="23166" y="8512"/>
                  <a:pt x="23031" y="8512"/>
                </a:cubicBezTo>
                <a:close/>
                <a:moveTo>
                  <a:pt x="24246" y="8512"/>
                </a:moveTo>
                <a:cubicBezTo>
                  <a:pt x="24030" y="8512"/>
                  <a:pt x="23922" y="8776"/>
                  <a:pt x="24075" y="8932"/>
                </a:cubicBezTo>
                <a:cubicBezTo>
                  <a:pt x="24125" y="8982"/>
                  <a:pt x="24187" y="9005"/>
                  <a:pt x="24248" y="9005"/>
                </a:cubicBezTo>
                <a:cubicBezTo>
                  <a:pt x="24375" y="9005"/>
                  <a:pt x="24498" y="8905"/>
                  <a:pt x="24498" y="8756"/>
                </a:cubicBezTo>
                <a:cubicBezTo>
                  <a:pt x="24498" y="8622"/>
                  <a:pt x="24388" y="8512"/>
                  <a:pt x="24250" y="8512"/>
                </a:cubicBezTo>
                <a:cubicBezTo>
                  <a:pt x="24249" y="8512"/>
                  <a:pt x="24248" y="8512"/>
                  <a:pt x="24246" y="8512"/>
                </a:cubicBezTo>
                <a:close/>
                <a:moveTo>
                  <a:pt x="25469" y="8512"/>
                </a:moveTo>
                <a:cubicBezTo>
                  <a:pt x="25250" y="8512"/>
                  <a:pt x="25140" y="8778"/>
                  <a:pt x="25297" y="8932"/>
                </a:cubicBezTo>
                <a:cubicBezTo>
                  <a:pt x="25347" y="8983"/>
                  <a:pt x="25408" y="9005"/>
                  <a:pt x="25469" y="9005"/>
                </a:cubicBezTo>
                <a:cubicBezTo>
                  <a:pt x="25595" y="9005"/>
                  <a:pt x="25717" y="8907"/>
                  <a:pt x="25717" y="8756"/>
                </a:cubicBezTo>
                <a:cubicBezTo>
                  <a:pt x="25717" y="8622"/>
                  <a:pt x="25607" y="8512"/>
                  <a:pt x="25469" y="8512"/>
                </a:cubicBezTo>
                <a:close/>
                <a:moveTo>
                  <a:pt x="26688" y="8512"/>
                </a:moveTo>
                <a:cubicBezTo>
                  <a:pt x="26469" y="8512"/>
                  <a:pt x="26359" y="8778"/>
                  <a:pt x="26516" y="8932"/>
                </a:cubicBezTo>
                <a:cubicBezTo>
                  <a:pt x="26566" y="8983"/>
                  <a:pt x="26627" y="9005"/>
                  <a:pt x="26688" y="9005"/>
                </a:cubicBezTo>
                <a:cubicBezTo>
                  <a:pt x="26814" y="9005"/>
                  <a:pt x="26936" y="8907"/>
                  <a:pt x="26936" y="8756"/>
                </a:cubicBezTo>
                <a:cubicBezTo>
                  <a:pt x="26936" y="8622"/>
                  <a:pt x="26826" y="8512"/>
                  <a:pt x="26688" y="8512"/>
                </a:cubicBezTo>
                <a:close/>
                <a:moveTo>
                  <a:pt x="27910" y="8512"/>
                </a:moveTo>
                <a:cubicBezTo>
                  <a:pt x="27688" y="8512"/>
                  <a:pt x="27578" y="8778"/>
                  <a:pt x="27735" y="8932"/>
                </a:cubicBezTo>
                <a:cubicBezTo>
                  <a:pt x="27785" y="8983"/>
                  <a:pt x="27846" y="9005"/>
                  <a:pt x="27907" y="9005"/>
                </a:cubicBezTo>
                <a:cubicBezTo>
                  <a:pt x="28033" y="9005"/>
                  <a:pt x="28155" y="8907"/>
                  <a:pt x="28155" y="8756"/>
                </a:cubicBezTo>
                <a:cubicBezTo>
                  <a:pt x="28155" y="8622"/>
                  <a:pt x="28045" y="8512"/>
                  <a:pt x="27910" y="8512"/>
                </a:cubicBezTo>
                <a:close/>
                <a:moveTo>
                  <a:pt x="29130" y="8512"/>
                </a:moveTo>
                <a:cubicBezTo>
                  <a:pt x="28907" y="8512"/>
                  <a:pt x="28797" y="8778"/>
                  <a:pt x="28954" y="8932"/>
                </a:cubicBezTo>
                <a:cubicBezTo>
                  <a:pt x="29005" y="8983"/>
                  <a:pt x="29067" y="9005"/>
                  <a:pt x="29128" y="9005"/>
                </a:cubicBezTo>
                <a:cubicBezTo>
                  <a:pt x="29254" y="9005"/>
                  <a:pt x="29374" y="8907"/>
                  <a:pt x="29374" y="8756"/>
                </a:cubicBezTo>
                <a:cubicBezTo>
                  <a:pt x="29374" y="8622"/>
                  <a:pt x="29264" y="8512"/>
                  <a:pt x="29130" y="8512"/>
                </a:cubicBezTo>
                <a:close/>
                <a:moveTo>
                  <a:pt x="30349" y="8512"/>
                </a:moveTo>
                <a:cubicBezTo>
                  <a:pt x="30129" y="8512"/>
                  <a:pt x="30016" y="8778"/>
                  <a:pt x="30173" y="8932"/>
                </a:cubicBezTo>
                <a:cubicBezTo>
                  <a:pt x="30224" y="8983"/>
                  <a:pt x="30286" y="9005"/>
                  <a:pt x="30347" y="9005"/>
                </a:cubicBezTo>
                <a:cubicBezTo>
                  <a:pt x="30475" y="9005"/>
                  <a:pt x="30596" y="8907"/>
                  <a:pt x="30596" y="8756"/>
                </a:cubicBezTo>
                <a:cubicBezTo>
                  <a:pt x="30596" y="8622"/>
                  <a:pt x="30483" y="8512"/>
                  <a:pt x="30349" y="8512"/>
                </a:cubicBezTo>
                <a:close/>
                <a:moveTo>
                  <a:pt x="31568" y="8512"/>
                </a:moveTo>
                <a:cubicBezTo>
                  <a:pt x="31348" y="8512"/>
                  <a:pt x="31239" y="8778"/>
                  <a:pt x="31392" y="8932"/>
                </a:cubicBezTo>
                <a:cubicBezTo>
                  <a:pt x="31443" y="8983"/>
                  <a:pt x="31505" y="9005"/>
                  <a:pt x="31566" y="9005"/>
                </a:cubicBezTo>
                <a:cubicBezTo>
                  <a:pt x="31694" y="9005"/>
                  <a:pt x="31815" y="8907"/>
                  <a:pt x="31815" y="8756"/>
                </a:cubicBezTo>
                <a:cubicBezTo>
                  <a:pt x="31815" y="8622"/>
                  <a:pt x="31702" y="8512"/>
                  <a:pt x="31568" y="8512"/>
                </a:cubicBezTo>
                <a:close/>
                <a:moveTo>
                  <a:pt x="32787" y="8512"/>
                </a:moveTo>
                <a:cubicBezTo>
                  <a:pt x="32567" y="8512"/>
                  <a:pt x="32458" y="8778"/>
                  <a:pt x="32611" y="8932"/>
                </a:cubicBezTo>
                <a:cubicBezTo>
                  <a:pt x="32662" y="8983"/>
                  <a:pt x="32724" y="9005"/>
                  <a:pt x="32785" y="9005"/>
                </a:cubicBezTo>
                <a:cubicBezTo>
                  <a:pt x="32913" y="9005"/>
                  <a:pt x="33034" y="8907"/>
                  <a:pt x="33034" y="8756"/>
                </a:cubicBezTo>
                <a:cubicBezTo>
                  <a:pt x="33034" y="8622"/>
                  <a:pt x="32925" y="8512"/>
                  <a:pt x="32787" y="8512"/>
                </a:cubicBezTo>
                <a:close/>
                <a:moveTo>
                  <a:pt x="34006" y="8512"/>
                </a:moveTo>
                <a:cubicBezTo>
                  <a:pt x="33786" y="8512"/>
                  <a:pt x="33677" y="8778"/>
                  <a:pt x="33833" y="8932"/>
                </a:cubicBezTo>
                <a:cubicBezTo>
                  <a:pt x="33883" y="8983"/>
                  <a:pt x="33945" y="9005"/>
                  <a:pt x="34005" y="9005"/>
                </a:cubicBezTo>
                <a:cubicBezTo>
                  <a:pt x="34132" y="9005"/>
                  <a:pt x="34253" y="8907"/>
                  <a:pt x="34253" y="8756"/>
                </a:cubicBezTo>
                <a:cubicBezTo>
                  <a:pt x="34253" y="8622"/>
                  <a:pt x="34144" y="8512"/>
                  <a:pt x="34006" y="8512"/>
                </a:cubicBezTo>
                <a:close/>
                <a:moveTo>
                  <a:pt x="35225" y="8512"/>
                </a:moveTo>
                <a:cubicBezTo>
                  <a:pt x="35005" y="8512"/>
                  <a:pt x="34896" y="8778"/>
                  <a:pt x="35052" y="8932"/>
                </a:cubicBezTo>
                <a:cubicBezTo>
                  <a:pt x="35102" y="8983"/>
                  <a:pt x="35164" y="9005"/>
                  <a:pt x="35225" y="9005"/>
                </a:cubicBezTo>
                <a:cubicBezTo>
                  <a:pt x="35351" y="9005"/>
                  <a:pt x="35472" y="8907"/>
                  <a:pt x="35472" y="8756"/>
                </a:cubicBezTo>
                <a:cubicBezTo>
                  <a:pt x="35472" y="8622"/>
                  <a:pt x="35363" y="8512"/>
                  <a:pt x="35225" y="8512"/>
                </a:cubicBezTo>
                <a:close/>
                <a:moveTo>
                  <a:pt x="36447" y="8512"/>
                </a:moveTo>
                <a:cubicBezTo>
                  <a:pt x="36224" y="8512"/>
                  <a:pt x="36115" y="8778"/>
                  <a:pt x="36271" y="8932"/>
                </a:cubicBezTo>
                <a:cubicBezTo>
                  <a:pt x="36321" y="8983"/>
                  <a:pt x="36383" y="9005"/>
                  <a:pt x="36444" y="9005"/>
                </a:cubicBezTo>
                <a:cubicBezTo>
                  <a:pt x="36570" y="9005"/>
                  <a:pt x="36691" y="8907"/>
                  <a:pt x="36691" y="8756"/>
                </a:cubicBezTo>
                <a:cubicBezTo>
                  <a:pt x="36691" y="8622"/>
                  <a:pt x="36582" y="8512"/>
                  <a:pt x="36447" y="8512"/>
                </a:cubicBezTo>
                <a:close/>
                <a:moveTo>
                  <a:pt x="37666" y="8512"/>
                </a:moveTo>
                <a:cubicBezTo>
                  <a:pt x="37443" y="8512"/>
                  <a:pt x="37334" y="8778"/>
                  <a:pt x="37490" y="8932"/>
                </a:cubicBezTo>
                <a:cubicBezTo>
                  <a:pt x="37541" y="8983"/>
                  <a:pt x="37603" y="9005"/>
                  <a:pt x="37664" y="9005"/>
                </a:cubicBezTo>
                <a:cubicBezTo>
                  <a:pt x="37790" y="9005"/>
                  <a:pt x="37910" y="8907"/>
                  <a:pt x="37910" y="8756"/>
                </a:cubicBezTo>
                <a:cubicBezTo>
                  <a:pt x="37910" y="8622"/>
                  <a:pt x="37801" y="8512"/>
                  <a:pt x="37666" y="8512"/>
                </a:cubicBezTo>
                <a:close/>
                <a:moveTo>
                  <a:pt x="38885" y="8512"/>
                </a:moveTo>
                <a:cubicBezTo>
                  <a:pt x="38666" y="8512"/>
                  <a:pt x="38556" y="8778"/>
                  <a:pt x="38710" y="8932"/>
                </a:cubicBezTo>
                <a:cubicBezTo>
                  <a:pt x="38760" y="8983"/>
                  <a:pt x="38823" y="9005"/>
                  <a:pt x="38884" y="9005"/>
                </a:cubicBezTo>
                <a:cubicBezTo>
                  <a:pt x="39011" y="9005"/>
                  <a:pt x="39133" y="8907"/>
                  <a:pt x="39133" y="8756"/>
                </a:cubicBezTo>
                <a:cubicBezTo>
                  <a:pt x="39133" y="8622"/>
                  <a:pt x="39020" y="8512"/>
                  <a:pt x="38885" y="8512"/>
                </a:cubicBezTo>
                <a:close/>
                <a:moveTo>
                  <a:pt x="40104" y="8512"/>
                </a:moveTo>
                <a:cubicBezTo>
                  <a:pt x="39885" y="8512"/>
                  <a:pt x="39775" y="8775"/>
                  <a:pt x="39929" y="8932"/>
                </a:cubicBezTo>
                <a:cubicBezTo>
                  <a:pt x="39979" y="8983"/>
                  <a:pt x="40042" y="9005"/>
                  <a:pt x="40103" y="9005"/>
                </a:cubicBezTo>
                <a:cubicBezTo>
                  <a:pt x="40230" y="9005"/>
                  <a:pt x="40352" y="8907"/>
                  <a:pt x="40352" y="8756"/>
                </a:cubicBezTo>
                <a:cubicBezTo>
                  <a:pt x="40352" y="8622"/>
                  <a:pt x="40239" y="8512"/>
                  <a:pt x="40104" y="8512"/>
                </a:cubicBezTo>
                <a:close/>
                <a:moveTo>
                  <a:pt x="41323" y="8512"/>
                </a:moveTo>
                <a:cubicBezTo>
                  <a:pt x="41104" y="8512"/>
                  <a:pt x="40994" y="8778"/>
                  <a:pt x="41148" y="8932"/>
                </a:cubicBezTo>
                <a:cubicBezTo>
                  <a:pt x="41198" y="8983"/>
                  <a:pt x="41261" y="9005"/>
                  <a:pt x="41322" y="9005"/>
                </a:cubicBezTo>
                <a:cubicBezTo>
                  <a:pt x="41449" y="9005"/>
                  <a:pt x="41571" y="8907"/>
                  <a:pt x="41571" y="8756"/>
                </a:cubicBezTo>
                <a:cubicBezTo>
                  <a:pt x="41571" y="8622"/>
                  <a:pt x="41461" y="8512"/>
                  <a:pt x="41323" y="8512"/>
                </a:cubicBezTo>
                <a:close/>
                <a:moveTo>
                  <a:pt x="42542" y="8512"/>
                </a:moveTo>
                <a:cubicBezTo>
                  <a:pt x="42323" y="8512"/>
                  <a:pt x="42213" y="8778"/>
                  <a:pt x="42370" y="8932"/>
                </a:cubicBezTo>
                <a:cubicBezTo>
                  <a:pt x="42420" y="8983"/>
                  <a:pt x="42481" y="9005"/>
                  <a:pt x="42542" y="9005"/>
                </a:cubicBezTo>
                <a:cubicBezTo>
                  <a:pt x="42668" y="9005"/>
                  <a:pt x="42790" y="8907"/>
                  <a:pt x="42790" y="8756"/>
                </a:cubicBezTo>
                <a:cubicBezTo>
                  <a:pt x="42790" y="8622"/>
                  <a:pt x="42680" y="8512"/>
                  <a:pt x="42542" y="8512"/>
                </a:cubicBezTo>
                <a:close/>
                <a:moveTo>
                  <a:pt x="43759" y="9730"/>
                </a:moveTo>
                <a:cubicBezTo>
                  <a:pt x="43648" y="9730"/>
                  <a:pt x="43546" y="9808"/>
                  <a:pt x="43520" y="9925"/>
                </a:cubicBezTo>
                <a:cubicBezTo>
                  <a:pt x="43489" y="10079"/>
                  <a:pt x="43605" y="10223"/>
                  <a:pt x="43761" y="10223"/>
                </a:cubicBezTo>
                <a:cubicBezTo>
                  <a:pt x="43865" y="10223"/>
                  <a:pt x="43956" y="10160"/>
                  <a:pt x="43993" y="10066"/>
                </a:cubicBezTo>
                <a:cubicBezTo>
                  <a:pt x="43952" y="9960"/>
                  <a:pt x="43909" y="9856"/>
                  <a:pt x="43862" y="9753"/>
                </a:cubicBezTo>
                <a:cubicBezTo>
                  <a:pt x="43828" y="9738"/>
                  <a:pt x="43793" y="9730"/>
                  <a:pt x="43759" y="9730"/>
                </a:cubicBezTo>
                <a:close/>
                <a:moveTo>
                  <a:pt x="1079" y="9731"/>
                </a:moveTo>
                <a:cubicBezTo>
                  <a:pt x="859" y="9731"/>
                  <a:pt x="750" y="9997"/>
                  <a:pt x="906" y="10151"/>
                </a:cubicBezTo>
                <a:cubicBezTo>
                  <a:pt x="956" y="10202"/>
                  <a:pt x="1018" y="10225"/>
                  <a:pt x="1079" y="10225"/>
                </a:cubicBezTo>
                <a:cubicBezTo>
                  <a:pt x="1205" y="10225"/>
                  <a:pt x="1326" y="10126"/>
                  <a:pt x="1326" y="9975"/>
                </a:cubicBezTo>
                <a:cubicBezTo>
                  <a:pt x="1326" y="9841"/>
                  <a:pt x="1217" y="9731"/>
                  <a:pt x="1079" y="9731"/>
                </a:cubicBezTo>
                <a:close/>
                <a:moveTo>
                  <a:pt x="2298" y="9731"/>
                </a:moveTo>
                <a:cubicBezTo>
                  <a:pt x="2078" y="9731"/>
                  <a:pt x="1969" y="9997"/>
                  <a:pt x="2125" y="10151"/>
                </a:cubicBezTo>
                <a:cubicBezTo>
                  <a:pt x="2175" y="10202"/>
                  <a:pt x="2237" y="10225"/>
                  <a:pt x="2298" y="10225"/>
                </a:cubicBezTo>
                <a:cubicBezTo>
                  <a:pt x="2424" y="10225"/>
                  <a:pt x="2545" y="10126"/>
                  <a:pt x="2545" y="9975"/>
                </a:cubicBezTo>
                <a:cubicBezTo>
                  <a:pt x="2545" y="9841"/>
                  <a:pt x="2436" y="9731"/>
                  <a:pt x="2301" y="9731"/>
                </a:cubicBezTo>
                <a:close/>
                <a:moveTo>
                  <a:pt x="3520" y="9731"/>
                </a:moveTo>
                <a:cubicBezTo>
                  <a:pt x="3298" y="9731"/>
                  <a:pt x="3188" y="9994"/>
                  <a:pt x="3345" y="10151"/>
                </a:cubicBezTo>
                <a:cubicBezTo>
                  <a:pt x="3394" y="10202"/>
                  <a:pt x="3456" y="10225"/>
                  <a:pt x="3517" y="10225"/>
                </a:cubicBezTo>
                <a:cubicBezTo>
                  <a:pt x="3643" y="10225"/>
                  <a:pt x="3764" y="10126"/>
                  <a:pt x="3764" y="9975"/>
                </a:cubicBezTo>
                <a:cubicBezTo>
                  <a:pt x="3764" y="9841"/>
                  <a:pt x="3655" y="9731"/>
                  <a:pt x="3520" y="9731"/>
                </a:cubicBezTo>
                <a:close/>
                <a:moveTo>
                  <a:pt x="4739" y="9731"/>
                </a:moveTo>
                <a:cubicBezTo>
                  <a:pt x="4520" y="9731"/>
                  <a:pt x="4407" y="9997"/>
                  <a:pt x="4564" y="10151"/>
                </a:cubicBezTo>
                <a:cubicBezTo>
                  <a:pt x="4614" y="10202"/>
                  <a:pt x="4677" y="10225"/>
                  <a:pt x="4738" y="10225"/>
                </a:cubicBezTo>
                <a:cubicBezTo>
                  <a:pt x="4865" y="10225"/>
                  <a:pt x="4987" y="10126"/>
                  <a:pt x="4987" y="9975"/>
                </a:cubicBezTo>
                <a:cubicBezTo>
                  <a:pt x="4984" y="9841"/>
                  <a:pt x="4874" y="9731"/>
                  <a:pt x="4739" y="9731"/>
                </a:cubicBezTo>
                <a:close/>
                <a:moveTo>
                  <a:pt x="5958" y="9731"/>
                </a:moveTo>
                <a:cubicBezTo>
                  <a:pt x="5739" y="9731"/>
                  <a:pt x="5629" y="9997"/>
                  <a:pt x="5783" y="10151"/>
                </a:cubicBezTo>
                <a:cubicBezTo>
                  <a:pt x="5833" y="10202"/>
                  <a:pt x="5896" y="10225"/>
                  <a:pt x="5957" y="10225"/>
                </a:cubicBezTo>
                <a:cubicBezTo>
                  <a:pt x="6084" y="10225"/>
                  <a:pt x="6206" y="10126"/>
                  <a:pt x="6206" y="9975"/>
                </a:cubicBezTo>
                <a:cubicBezTo>
                  <a:pt x="6206" y="9841"/>
                  <a:pt x="6093" y="9731"/>
                  <a:pt x="5958" y="9731"/>
                </a:cubicBezTo>
                <a:close/>
                <a:moveTo>
                  <a:pt x="7177" y="9731"/>
                </a:moveTo>
                <a:cubicBezTo>
                  <a:pt x="6958" y="9731"/>
                  <a:pt x="6848" y="9997"/>
                  <a:pt x="7002" y="10151"/>
                </a:cubicBezTo>
                <a:cubicBezTo>
                  <a:pt x="7053" y="10202"/>
                  <a:pt x="7115" y="10225"/>
                  <a:pt x="7176" y="10225"/>
                </a:cubicBezTo>
                <a:cubicBezTo>
                  <a:pt x="7303" y="10225"/>
                  <a:pt x="7425" y="10126"/>
                  <a:pt x="7425" y="9975"/>
                </a:cubicBezTo>
                <a:cubicBezTo>
                  <a:pt x="7425" y="9841"/>
                  <a:pt x="7312" y="9731"/>
                  <a:pt x="7177" y="9731"/>
                </a:cubicBezTo>
                <a:close/>
                <a:moveTo>
                  <a:pt x="8396" y="9731"/>
                </a:moveTo>
                <a:cubicBezTo>
                  <a:pt x="8177" y="9731"/>
                  <a:pt x="8067" y="9997"/>
                  <a:pt x="8224" y="10151"/>
                </a:cubicBezTo>
                <a:cubicBezTo>
                  <a:pt x="8274" y="10202"/>
                  <a:pt x="8335" y="10225"/>
                  <a:pt x="8396" y="10225"/>
                </a:cubicBezTo>
                <a:cubicBezTo>
                  <a:pt x="8522" y="10225"/>
                  <a:pt x="8644" y="10126"/>
                  <a:pt x="8644" y="9975"/>
                </a:cubicBezTo>
                <a:cubicBezTo>
                  <a:pt x="8644" y="9841"/>
                  <a:pt x="8534" y="9731"/>
                  <a:pt x="8396" y="9731"/>
                </a:cubicBezTo>
                <a:close/>
                <a:moveTo>
                  <a:pt x="9615" y="9731"/>
                </a:moveTo>
                <a:cubicBezTo>
                  <a:pt x="9396" y="9731"/>
                  <a:pt x="9286" y="9997"/>
                  <a:pt x="9443" y="10151"/>
                </a:cubicBezTo>
                <a:cubicBezTo>
                  <a:pt x="9493" y="10202"/>
                  <a:pt x="9554" y="10225"/>
                  <a:pt x="9615" y="10225"/>
                </a:cubicBezTo>
                <a:cubicBezTo>
                  <a:pt x="9741" y="10225"/>
                  <a:pt x="9863" y="10126"/>
                  <a:pt x="9863" y="9975"/>
                </a:cubicBezTo>
                <a:cubicBezTo>
                  <a:pt x="9863" y="9841"/>
                  <a:pt x="9753" y="9731"/>
                  <a:pt x="9615" y="9731"/>
                </a:cubicBezTo>
                <a:close/>
                <a:moveTo>
                  <a:pt x="10834" y="9731"/>
                </a:moveTo>
                <a:cubicBezTo>
                  <a:pt x="10615" y="9731"/>
                  <a:pt x="10505" y="9997"/>
                  <a:pt x="10662" y="10151"/>
                </a:cubicBezTo>
                <a:cubicBezTo>
                  <a:pt x="10712" y="10202"/>
                  <a:pt x="10773" y="10225"/>
                  <a:pt x="10834" y="10225"/>
                </a:cubicBezTo>
                <a:cubicBezTo>
                  <a:pt x="10960" y="10225"/>
                  <a:pt x="11082" y="10126"/>
                  <a:pt x="11082" y="9975"/>
                </a:cubicBezTo>
                <a:cubicBezTo>
                  <a:pt x="11082" y="9841"/>
                  <a:pt x="10972" y="9731"/>
                  <a:pt x="10834" y="9731"/>
                </a:cubicBezTo>
                <a:close/>
                <a:moveTo>
                  <a:pt x="12057" y="9731"/>
                </a:moveTo>
                <a:cubicBezTo>
                  <a:pt x="11834" y="9731"/>
                  <a:pt x="11724" y="9997"/>
                  <a:pt x="11881" y="10151"/>
                </a:cubicBezTo>
                <a:cubicBezTo>
                  <a:pt x="11932" y="10202"/>
                  <a:pt x="11994" y="10225"/>
                  <a:pt x="12055" y="10225"/>
                </a:cubicBezTo>
                <a:cubicBezTo>
                  <a:pt x="12181" y="10225"/>
                  <a:pt x="12301" y="10126"/>
                  <a:pt x="12301" y="9975"/>
                </a:cubicBezTo>
                <a:cubicBezTo>
                  <a:pt x="12301" y="9841"/>
                  <a:pt x="12191" y="9731"/>
                  <a:pt x="12057" y="9731"/>
                </a:cubicBezTo>
                <a:close/>
                <a:moveTo>
                  <a:pt x="13276" y="9731"/>
                </a:moveTo>
                <a:cubicBezTo>
                  <a:pt x="13056" y="9731"/>
                  <a:pt x="12943" y="9997"/>
                  <a:pt x="13100" y="10151"/>
                </a:cubicBezTo>
                <a:cubicBezTo>
                  <a:pt x="13151" y="10202"/>
                  <a:pt x="13213" y="10225"/>
                  <a:pt x="13274" y="10225"/>
                </a:cubicBezTo>
                <a:cubicBezTo>
                  <a:pt x="13402" y="10225"/>
                  <a:pt x="13523" y="10126"/>
                  <a:pt x="13523" y="9975"/>
                </a:cubicBezTo>
                <a:cubicBezTo>
                  <a:pt x="13520" y="9841"/>
                  <a:pt x="13410" y="9731"/>
                  <a:pt x="13276" y="9731"/>
                </a:cubicBezTo>
                <a:close/>
                <a:moveTo>
                  <a:pt x="14495" y="9731"/>
                </a:moveTo>
                <a:cubicBezTo>
                  <a:pt x="14275" y="9731"/>
                  <a:pt x="14166" y="9997"/>
                  <a:pt x="14319" y="10151"/>
                </a:cubicBezTo>
                <a:cubicBezTo>
                  <a:pt x="14370" y="10202"/>
                  <a:pt x="14432" y="10225"/>
                  <a:pt x="14493" y="10225"/>
                </a:cubicBezTo>
                <a:cubicBezTo>
                  <a:pt x="14621" y="10225"/>
                  <a:pt x="14742" y="10126"/>
                  <a:pt x="14742" y="9975"/>
                </a:cubicBezTo>
                <a:cubicBezTo>
                  <a:pt x="14742" y="9841"/>
                  <a:pt x="14629" y="9731"/>
                  <a:pt x="14495" y="9731"/>
                </a:cubicBezTo>
                <a:close/>
                <a:moveTo>
                  <a:pt x="15714" y="9731"/>
                </a:moveTo>
                <a:cubicBezTo>
                  <a:pt x="15494" y="9731"/>
                  <a:pt x="15385" y="9997"/>
                  <a:pt x="15538" y="10151"/>
                </a:cubicBezTo>
                <a:cubicBezTo>
                  <a:pt x="15589" y="10202"/>
                  <a:pt x="15651" y="10225"/>
                  <a:pt x="15712" y="10225"/>
                </a:cubicBezTo>
                <a:cubicBezTo>
                  <a:pt x="15840" y="10225"/>
                  <a:pt x="15961" y="10126"/>
                  <a:pt x="15961" y="9975"/>
                </a:cubicBezTo>
                <a:cubicBezTo>
                  <a:pt x="15961" y="9841"/>
                  <a:pt x="15852" y="9731"/>
                  <a:pt x="15714" y="9731"/>
                </a:cubicBezTo>
                <a:close/>
                <a:moveTo>
                  <a:pt x="16933" y="9731"/>
                </a:moveTo>
                <a:cubicBezTo>
                  <a:pt x="16713" y="9731"/>
                  <a:pt x="16604" y="9994"/>
                  <a:pt x="16757" y="10151"/>
                </a:cubicBezTo>
                <a:cubicBezTo>
                  <a:pt x="16808" y="10202"/>
                  <a:pt x="16870" y="10225"/>
                  <a:pt x="16932" y="10225"/>
                </a:cubicBezTo>
                <a:cubicBezTo>
                  <a:pt x="17059" y="10225"/>
                  <a:pt x="17180" y="10126"/>
                  <a:pt x="17180" y="9975"/>
                </a:cubicBezTo>
                <a:cubicBezTo>
                  <a:pt x="17180" y="9841"/>
                  <a:pt x="17071" y="9731"/>
                  <a:pt x="16933" y="9731"/>
                </a:cubicBezTo>
                <a:close/>
                <a:moveTo>
                  <a:pt x="18152" y="9731"/>
                </a:moveTo>
                <a:cubicBezTo>
                  <a:pt x="17932" y="9731"/>
                  <a:pt x="17823" y="9997"/>
                  <a:pt x="17979" y="10151"/>
                </a:cubicBezTo>
                <a:cubicBezTo>
                  <a:pt x="18029" y="10202"/>
                  <a:pt x="18091" y="10225"/>
                  <a:pt x="18152" y="10225"/>
                </a:cubicBezTo>
                <a:cubicBezTo>
                  <a:pt x="18278" y="10225"/>
                  <a:pt x="18399" y="10126"/>
                  <a:pt x="18399" y="9975"/>
                </a:cubicBezTo>
                <a:cubicBezTo>
                  <a:pt x="18399" y="9841"/>
                  <a:pt x="18290" y="9731"/>
                  <a:pt x="18152" y="9731"/>
                </a:cubicBezTo>
                <a:close/>
                <a:moveTo>
                  <a:pt x="19374" y="9731"/>
                </a:moveTo>
                <a:cubicBezTo>
                  <a:pt x="19151" y="9731"/>
                  <a:pt x="19042" y="9997"/>
                  <a:pt x="19198" y="10151"/>
                </a:cubicBezTo>
                <a:cubicBezTo>
                  <a:pt x="19248" y="10202"/>
                  <a:pt x="19310" y="10225"/>
                  <a:pt x="19371" y="10225"/>
                </a:cubicBezTo>
                <a:cubicBezTo>
                  <a:pt x="19497" y="10225"/>
                  <a:pt x="19618" y="10126"/>
                  <a:pt x="19618" y="9975"/>
                </a:cubicBezTo>
                <a:cubicBezTo>
                  <a:pt x="19618" y="9841"/>
                  <a:pt x="19509" y="9731"/>
                  <a:pt x="19374" y="9731"/>
                </a:cubicBezTo>
                <a:close/>
                <a:moveTo>
                  <a:pt x="20593" y="9731"/>
                </a:moveTo>
                <a:cubicBezTo>
                  <a:pt x="20371" y="9731"/>
                  <a:pt x="20261" y="9994"/>
                  <a:pt x="20418" y="10151"/>
                </a:cubicBezTo>
                <a:cubicBezTo>
                  <a:pt x="20467" y="10202"/>
                  <a:pt x="20529" y="10225"/>
                  <a:pt x="20590" y="10225"/>
                </a:cubicBezTo>
                <a:cubicBezTo>
                  <a:pt x="20716" y="10225"/>
                  <a:pt x="20837" y="10126"/>
                  <a:pt x="20837" y="9975"/>
                </a:cubicBezTo>
                <a:cubicBezTo>
                  <a:pt x="20837" y="9841"/>
                  <a:pt x="20728" y="9731"/>
                  <a:pt x="20593" y="9731"/>
                </a:cubicBezTo>
                <a:close/>
                <a:moveTo>
                  <a:pt x="21812" y="9731"/>
                </a:moveTo>
                <a:cubicBezTo>
                  <a:pt x="21593" y="9731"/>
                  <a:pt x="21480" y="9997"/>
                  <a:pt x="21637" y="10151"/>
                </a:cubicBezTo>
                <a:cubicBezTo>
                  <a:pt x="21687" y="10202"/>
                  <a:pt x="21750" y="10225"/>
                  <a:pt x="21811" y="10225"/>
                </a:cubicBezTo>
                <a:cubicBezTo>
                  <a:pt x="21938" y="10225"/>
                  <a:pt x="22060" y="10126"/>
                  <a:pt x="22060" y="9975"/>
                </a:cubicBezTo>
                <a:cubicBezTo>
                  <a:pt x="22056" y="9841"/>
                  <a:pt x="21947" y="9731"/>
                  <a:pt x="21812" y="9731"/>
                </a:cubicBezTo>
                <a:close/>
                <a:moveTo>
                  <a:pt x="23031" y="9731"/>
                </a:moveTo>
                <a:cubicBezTo>
                  <a:pt x="22812" y="9731"/>
                  <a:pt x="22702" y="9997"/>
                  <a:pt x="22856" y="10151"/>
                </a:cubicBezTo>
                <a:cubicBezTo>
                  <a:pt x="22906" y="10202"/>
                  <a:pt x="22969" y="10225"/>
                  <a:pt x="23030" y="10225"/>
                </a:cubicBezTo>
                <a:cubicBezTo>
                  <a:pt x="23157" y="10225"/>
                  <a:pt x="23279" y="10126"/>
                  <a:pt x="23279" y="9975"/>
                </a:cubicBezTo>
                <a:cubicBezTo>
                  <a:pt x="23279" y="9841"/>
                  <a:pt x="23166" y="9731"/>
                  <a:pt x="23031" y="9731"/>
                </a:cubicBezTo>
                <a:close/>
                <a:moveTo>
                  <a:pt x="24250" y="9731"/>
                </a:moveTo>
                <a:cubicBezTo>
                  <a:pt x="24031" y="9731"/>
                  <a:pt x="23921" y="9994"/>
                  <a:pt x="24075" y="10151"/>
                </a:cubicBezTo>
                <a:cubicBezTo>
                  <a:pt x="24126" y="10202"/>
                  <a:pt x="24188" y="10225"/>
                  <a:pt x="24249" y="10225"/>
                </a:cubicBezTo>
                <a:cubicBezTo>
                  <a:pt x="24376" y="10225"/>
                  <a:pt x="24498" y="10126"/>
                  <a:pt x="24498" y="9975"/>
                </a:cubicBezTo>
                <a:cubicBezTo>
                  <a:pt x="24498" y="9841"/>
                  <a:pt x="24388" y="9731"/>
                  <a:pt x="24250" y="9731"/>
                </a:cubicBezTo>
                <a:close/>
                <a:moveTo>
                  <a:pt x="25469" y="9731"/>
                </a:moveTo>
                <a:cubicBezTo>
                  <a:pt x="25250" y="9731"/>
                  <a:pt x="25140" y="9997"/>
                  <a:pt x="25297" y="10151"/>
                </a:cubicBezTo>
                <a:cubicBezTo>
                  <a:pt x="25347" y="10202"/>
                  <a:pt x="25409" y="10225"/>
                  <a:pt x="25469" y="10225"/>
                </a:cubicBezTo>
                <a:cubicBezTo>
                  <a:pt x="25595" y="10225"/>
                  <a:pt x="25717" y="10127"/>
                  <a:pt x="25717" y="9979"/>
                </a:cubicBezTo>
                <a:cubicBezTo>
                  <a:pt x="25717" y="9841"/>
                  <a:pt x="25607" y="9731"/>
                  <a:pt x="25469" y="9731"/>
                </a:cubicBezTo>
                <a:close/>
                <a:moveTo>
                  <a:pt x="26688" y="9731"/>
                </a:moveTo>
                <a:cubicBezTo>
                  <a:pt x="26469" y="9731"/>
                  <a:pt x="26359" y="9997"/>
                  <a:pt x="26516" y="10151"/>
                </a:cubicBezTo>
                <a:cubicBezTo>
                  <a:pt x="26566" y="10202"/>
                  <a:pt x="26628" y="10225"/>
                  <a:pt x="26688" y="10225"/>
                </a:cubicBezTo>
                <a:cubicBezTo>
                  <a:pt x="26815" y="10225"/>
                  <a:pt x="26936" y="10127"/>
                  <a:pt x="26936" y="9979"/>
                </a:cubicBezTo>
                <a:cubicBezTo>
                  <a:pt x="26936" y="9841"/>
                  <a:pt x="26826" y="9731"/>
                  <a:pt x="26688" y="9731"/>
                </a:cubicBezTo>
                <a:close/>
                <a:moveTo>
                  <a:pt x="27910" y="9731"/>
                </a:moveTo>
                <a:cubicBezTo>
                  <a:pt x="27688" y="9731"/>
                  <a:pt x="27578" y="9997"/>
                  <a:pt x="27735" y="10151"/>
                </a:cubicBezTo>
                <a:cubicBezTo>
                  <a:pt x="27785" y="10202"/>
                  <a:pt x="27847" y="10225"/>
                  <a:pt x="27908" y="10225"/>
                </a:cubicBezTo>
                <a:cubicBezTo>
                  <a:pt x="28034" y="10225"/>
                  <a:pt x="28155" y="10127"/>
                  <a:pt x="28155" y="9979"/>
                </a:cubicBezTo>
                <a:cubicBezTo>
                  <a:pt x="28155" y="9841"/>
                  <a:pt x="28045" y="9731"/>
                  <a:pt x="27910" y="9731"/>
                </a:cubicBezTo>
                <a:close/>
                <a:moveTo>
                  <a:pt x="29130" y="9731"/>
                </a:moveTo>
                <a:cubicBezTo>
                  <a:pt x="28907" y="9731"/>
                  <a:pt x="28797" y="9997"/>
                  <a:pt x="28954" y="10151"/>
                </a:cubicBezTo>
                <a:cubicBezTo>
                  <a:pt x="29005" y="10202"/>
                  <a:pt x="29067" y="10225"/>
                  <a:pt x="29128" y="10225"/>
                </a:cubicBezTo>
                <a:cubicBezTo>
                  <a:pt x="29254" y="10225"/>
                  <a:pt x="29374" y="10127"/>
                  <a:pt x="29374" y="9979"/>
                </a:cubicBezTo>
                <a:cubicBezTo>
                  <a:pt x="29374" y="9841"/>
                  <a:pt x="29264" y="9731"/>
                  <a:pt x="29130" y="9731"/>
                </a:cubicBezTo>
                <a:close/>
                <a:moveTo>
                  <a:pt x="30349" y="9731"/>
                </a:moveTo>
                <a:cubicBezTo>
                  <a:pt x="30129" y="9731"/>
                  <a:pt x="30016" y="9997"/>
                  <a:pt x="30173" y="10151"/>
                </a:cubicBezTo>
                <a:cubicBezTo>
                  <a:pt x="30224" y="10202"/>
                  <a:pt x="30287" y="10225"/>
                  <a:pt x="30348" y="10225"/>
                </a:cubicBezTo>
                <a:cubicBezTo>
                  <a:pt x="30475" y="10225"/>
                  <a:pt x="30596" y="10127"/>
                  <a:pt x="30596" y="9979"/>
                </a:cubicBezTo>
                <a:cubicBezTo>
                  <a:pt x="30596" y="9841"/>
                  <a:pt x="30483" y="9731"/>
                  <a:pt x="30349" y="9731"/>
                </a:cubicBezTo>
                <a:close/>
                <a:moveTo>
                  <a:pt x="31568" y="9731"/>
                </a:moveTo>
                <a:cubicBezTo>
                  <a:pt x="31348" y="9731"/>
                  <a:pt x="31239" y="9997"/>
                  <a:pt x="31392" y="10151"/>
                </a:cubicBezTo>
                <a:cubicBezTo>
                  <a:pt x="31443" y="10202"/>
                  <a:pt x="31506" y="10225"/>
                  <a:pt x="31567" y="10225"/>
                </a:cubicBezTo>
                <a:cubicBezTo>
                  <a:pt x="31694" y="10225"/>
                  <a:pt x="31815" y="10127"/>
                  <a:pt x="31815" y="9979"/>
                </a:cubicBezTo>
                <a:cubicBezTo>
                  <a:pt x="31815" y="9841"/>
                  <a:pt x="31702" y="9731"/>
                  <a:pt x="31568" y="9731"/>
                </a:cubicBezTo>
                <a:close/>
                <a:moveTo>
                  <a:pt x="32787" y="9731"/>
                </a:moveTo>
                <a:cubicBezTo>
                  <a:pt x="32567" y="9731"/>
                  <a:pt x="32458" y="9997"/>
                  <a:pt x="32611" y="10151"/>
                </a:cubicBezTo>
                <a:cubicBezTo>
                  <a:pt x="32662" y="10202"/>
                  <a:pt x="32725" y="10225"/>
                  <a:pt x="32786" y="10225"/>
                </a:cubicBezTo>
                <a:cubicBezTo>
                  <a:pt x="32913" y="10225"/>
                  <a:pt x="33034" y="10127"/>
                  <a:pt x="33034" y="9979"/>
                </a:cubicBezTo>
                <a:cubicBezTo>
                  <a:pt x="33034" y="9841"/>
                  <a:pt x="32925" y="9731"/>
                  <a:pt x="32787" y="9731"/>
                </a:cubicBezTo>
                <a:close/>
                <a:moveTo>
                  <a:pt x="34006" y="9731"/>
                </a:moveTo>
                <a:cubicBezTo>
                  <a:pt x="33786" y="9731"/>
                  <a:pt x="33677" y="9997"/>
                  <a:pt x="33833" y="10151"/>
                </a:cubicBezTo>
                <a:cubicBezTo>
                  <a:pt x="33883" y="10202"/>
                  <a:pt x="33945" y="10225"/>
                  <a:pt x="34006" y="10225"/>
                </a:cubicBezTo>
                <a:cubicBezTo>
                  <a:pt x="34132" y="10225"/>
                  <a:pt x="34253" y="10127"/>
                  <a:pt x="34253" y="9979"/>
                </a:cubicBezTo>
                <a:cubicBezTo>
                  <a:pt x="34253" y="9841"/>
                  <a:pt x="34144" y="9731"/>
                  <a:pt x="34006" y="9731"/>
                </a:cubicBezTo>
                <a:close/>
                <a:moveTo>
                  <a:pt x="35225" y="9731"/>
                </a:moveTo>
                <a:cubicBezTo>
                  <a:pt x="35005" y="9731"/>
                  <a:pt x="34896" y="9997"/>
                  <a:pt x="35052" y="10151"/>
                </a:cubicBezTo>
                <a:cubicBezTo>
                  <a:pt x="35102" y="10202"/>
                  <a:pt x="35164" y="10225"/>
                  <a:pt x="35225" y="10225"/>
                </a:cubicBezTo>
                <a:cubicBezTo>
                  <a:pt x="35351" y="10225"/>
                  <a:pt x="35472" y="10127"/>
                  <a:pt x="35472" y="9979"/>
                </a:cubicBezTo>
                <a:cubicBezTo>
                  <a:pt x="35472" y="9841"/>
                  <a:pt x="35363" y="9731"/>
                  <a:pt x="35225" y="9731"/>
                </a:cubicBezTo>
                <a:close/>
                <a:moveTo>
                  <a:pt x="36447" y="9731"/>
                </a:moveTo>
                <a:cubicBezTo>
                  <a:pt x="36224" y="9731"/>
                  <a:pt x="36115" y="9997"/>
                  <a:pt x="36271" y="10151"/>
                </a:cubicBezTo>
                <a:cubicBezTo>
                  <a:pt x="36321" y="10202"/>
                  <a:pt x="36383" y="10225"/>
                  <a:pt x="36444" y="10225"/>
                </a:cubicBezTo>
                <a:cubicBezTo>
                  <a:pt x="36570" y="10225"/>
                  <a:pt x="36691" y="10127"/>
                  <a:pt x="36691" y="9979"/>
                </a:cubicBezTo>
                <a:cubicBezTo>
                  <a:pt x="36691" y="9841"/>
                  <a:pt x="36582" y="9731"/>
                  <a:pt x="36447" y="9731"/>
                </a:cubicBezTo>
                <a:close/>
                <a:moveTo>
                  <a:pt x="37666" y="9731"/>
                </a:moveTo>
                <a:cubicBezTo>
                  <a:pt x="37443" y="9731"/>
                  <a:pt x="37334" y="9997"/>
                  <a:pt x="37490" y="10151"/>
                </a:cubicBezTo>
                <a:cubicBezTo>
                  <a:pt x="37541" y="10202"/>
                  <a:pt x="37604" y="10225"/>
                  <a:pt x="37664" y="10225"/>
                </a:cubicBezTo>
                <a:cubicBezTo>
                  <a:pt x="37791" y="10225"/>
                  <a:pt x="37910" y="10127"/>
                  <a:pt x="37910" y="9979"/>
                </a:cubicBezTo>
                <a:cubicBezTo>
                  <a:pt x="37910" y="9841"/>
                  <a:pt x="37801" y="9731"/>
                  <a:pt x="37666" y="9731"/>
                </a:cubicBezTo>
                <a:close/>
                <a:moveTo>
                  <a:pt x="38885" y="9731"/>
                </a:moveTo>
                <a:cubicBezTo>
                  <a:pt x="38666" y="9731"/>
                  <a:pt x="38556" y="9997"/>
                  <a:pt x="38710" y="10151"/>
                </a:cubicBezTo>
                <a:cubicBezTo>
                  <a:pt x="38761" y="10202"/>
                  <a:pt x="38823" y="10225"/>
                  <a:pt x="38884" y="10225"/>
                </a:cubicBezTo>
                <a:cubicBezTo>
                  <a:pt x="39011" y="10225"/>
                  <a:pt x="39133" y="10127"/>
                  <a:pt x="39133" y="9979"/>
                </a:cubicBezTo>
                <a:cubicBezTo>
                  <a:pt x="39133" y="9841"/>
                  <a:pt x="39020" y="9731"/>
                  <a:pt x="38885" y="9731"/>
                </a:cubicBezTo>
                <a:close/>
                <a:moveTo>
                  <a:pt x="40104" y="9731"/>
                </a:moveTo>
                <a:cubicBezTo>
                  <a:pt x="39885" y="9731"/>
                  <a:pt x="39775" y="9997"/>
                  <a:pt x="39929" y="10151"/>
                </a:cubicBezTo>
                <a:cubicBezTo>
                  <a:pt x="39980" y="10202"/>
                  <a:pt x="40042" y="10225"/>
                  <a:pt x="40103" y="10225"/>
                </a:cubicBezTo>
                <a:cubicBezTo>
                  <a:pt x="40230" y="10225"/>
                  <a:pt x="40352" y="10127"/>
                  <a:pt x="40352" y="9979"/>
                </a:cubicBezTo>
                <a:cubicBezTo>
                  <a:pt x="40352" y="9841"/>
                  <a:pt x="40239" y="9731"/>
                  <a:pt x="40104" y="9731"/>
                </a:cubicBezTo>
                <a:close/>
                <a:moveTo>
                  <a:pt x="41323" y="9731"/>
                </a:moveTo>
                <a:cubicBezTo>
                  <a:pt x="41104" y="9731"/>
                  <a:pt x="40994" y="9997"/>
                  <a:pt x="41148" y="10151"/>
                </a:cubicBezTo>
                <a:cubicBezTo>
                  <a:pt x="41199" y="10202"/>
                  <a:pt x="41261" y="10225"/>
                  <a:pt x="41322" y="10225"/>
                </a:cubicBezTo>
                <a:cubicBezTo>
                  <a:pt x="41449" y="10225"/>
                  <a:pt x="41571" y="10127"/>
                  <a:pt x="41571" y="9979"/>
                </a:cubicBezTo>
                <a:cubicBezTo>
                  <a:pt x="41571" y="9841"/>
                  <a:pt x="41461" y="9731"/>
                  <a:pt x="41323" y="9731"/>
                </a:cubicBezTo>
                <a:close/>
                <a:moveTo>
                  <a:pt x="42542" y="9731"/>
                </a:moveTo>
                <a:cubicBezTo>
                  <a:pt x="42323" y="9731"/>
                  <a:pt x="42213" y="9997"/>
                  <a:pt x="42370" y="10151"/>
                </a:cubicBezTo>
                <a:cubicBezTo>
                  <a:pt x="42420" y="10202"/>
                  <a:pt x="42482" y="10225"/>
                  <a:pt x="42542" y="10225"/>
                </a:cubicBezTo>
                <a:cubicBezTo>
                  <a:pt x="42668" y="10225"/>
                  <a:pt x="42790" y="10127"/>
                  <a:pt x="42790" y="9979"/>
                </a:cubicBezTo>
                <a:cubicBezTo>
                  <a:pt x="42790" y="9841"/>
                  <a:pt x="42680" y="9731"/>
                  <a:pt x="42542" y="9731"/>
                </a:cubicBezTo>
                <a:close/>
                <a:moveTo>
                  <a:pt x="43763" y="10948"/>
                </a:moveTo>
                <a:cubicBezTo>
                  <a:pt x="43637" y="10948"/>
                  <a:pt x="43517" y="11047"/>
                  <a:pt x="43517" y="11198"/>
                </a:cubicBezTo>
                <a:cubicBezTo>
                  <a:pt x="43517" y="11332"/>
                  <a:pt x="43626" y="11442"/>
                  <a:pt x="43761" y="11442"/>
                </a:cubicBezTo>
                <a:cubicBezTo>
                  <a:pt x="43984" y="11442"/>
                  <a:pt x="44093" y="11176"/>
                  <a:pt x="43937" y="11022"/>
                </a:cubicBezTo>
                <a:cubicBezTo>
                  <a:pt x="43886" y="10971"/>
                  <a:pt x="43824" y="10948"/>
                  <a:pt x="43763" y="10948"/>
                </a:cubicBezTo>
                <a:close/>
                <a:moveTo>
                  <a:pt x="1079" y="10950"/>
                </a:moveTo>
                <a:cubicBezTo>
                  <a:pt x="859" y="10950"/>
                  <a:pt x="750" y="11216"/>
                  <a:pt x="906" y="11370"/>
                </a:cubicBezTo>
                <a:cubicBezTo>
                  <a:pt x="956" y="11421"/>
                  <a:pt x="1018" y="11444"/>
                  <a:pt x="1079" y="11444"/>
                </a:cubicBezTo>
                <a:cubicBezTo>
                  <a:pt x="1205" y="11444"/>
                  <a:pt x="1326" y="11346"/>
                  <a:pt x="1326" y="11198"/>
                </a:cubicBezTo>
                <a:cubicBezTo>
                  <a:pt x="1326" y="11060"/>
                  <a:pt x="1217" y="10950"/>
                  <a:pt x="1079" y="10950"/>
                </a:cubicBezTo>
                <a:close/>
                <a:moveTo>
                  <a:pt x="2298" y="10950"/>
                </a:moveTo>
                <a:cubicBezTo>
                  <a:pt x="2078" y="10950"/>
                  <a:pt x="1969" y="11216"/>
                  <a:pt x="2125" y="11370"/>
                </a:cubicBezTo>
                <a:cubicBezTo>
                  <a:pt x="2175" y="11421"/>
                  <a:pt x="2237" y="11444"/>
                  <a:pt x="2298" y="11444"/>
                </a:cubicBezTo>
                <a:cubicBezTo>
                  <a:pt x="2424" y="11444"/>
                  <a:pt x="2545" y="11346"/>
                  <a:pt x="2545" y="11198"/>
                </a:cubicBezTo>
                <a:cubicBezTo>
                  <a:pt x="2545" y="11060"/>
                  <a:pt x="2436" y="10950"/>
                  <a:pt x="2301" y="10950"/>
                </a:cubicBezTo>
                <a:close/>
                <a:moveTo>
                  <a:pt x="3520" y="10950"/>
                </a:moveTo>
                <a:cubicBezTo>
                  <a:pt x="3298" y="10950"/>
                  <a:pt x="3188" y="11216"/>
                  <a:pt x="3345" y="11370"/>
                </a:cubicBezTo>
                <a:cubicBezTo>
                  <a:pt x="3394" y="11421"/>
                  <a:pt x="3456" y="11444"/>
                  <a:pt x="3517" y="11444"/>
                </a:cubicBezTo>
                <a:cubicBezTo>
                  <a:pt x="3643" y="11444"/>
                  <a:pt x="3764" y="11346"/>
                  <a:pt x="3764" y="11198"/>
                </a:cubicBezTo>
                <a:cubicBezTo>
                  <a:pt x="3764" y="11060"/>
                  <a:pt x="3655" y="10950"/>
                  <a:pt x="3520" y="10950"/>
                </a:cubicBezTo>
                <a:close/>
                <a:moveTo>
                  <a:pt x="4739" y="10950"/>
                </a:moveTo>
                <a:cubicBezTo>
                  <a:pt x="4520" y="10950"/>
                  <a:pt x="4407" y="11216"/>
                  <a:pt x="4564" y="11370"/>
                </a:cubicBezTo>
                <a:cubicBezTo>
                  <a:pt x="4615" y="11421"/>
                  <a:pt x="4677" y="11444"/>
                  <a:pt x="4738" y="11444"/>
                </a:cubicBezTo>
                <a:cubicBezTo>
                  <a:pt x="4865" y="11444"/>
                  <a:pt x="4987" y="11346"/>
                  <a:pt x="4987" y="11198"/>
                </a:cubicBezTo>
                <a:cubicBezTo>
                  <a:pt x="4984" y="11060"/>
                  <a:pt x="4874" y="10950"/>
                  <a:pt x="4739" y="10950"/>
                </a:cubicBezTo>
                <a:close/>
                <a:moveTo>
                  <a:pt x="5958" y="10950"/>
                </a:moveTo>
                <a:cubicBezTo>
                  <a:pt x="5739" y="10950"/>
                  <a:pt x="5629" y="11216"/>
                  <a:pt x="5783" y="11370"/>
                </a:cubicBezTo>
                <a:cubicBezTo>
                  <a:pt x="5834" y="11421"/>
                  <a:pt x="5896" y="11444"/>
                  <a:pt x="5957" y="11444"/>
                </a:cubicBezTo>
                <a:cubicBezTo>
                  <a:pt x="6084" y="11444"/>
                  <a:pt x="6206" y="11346"/>
                  <a:pt x="6206" y="11198"/>
                </a:cubicBezTo>
                <a:cubicBezTo>
                  <a:pt x="6206" y="11060"/>
                  <a:pt x="6093" y="10950"/>
                  <a:pt x="5958" y="10950"/>
                </a:cubicBezTo>
                <a:close/>
                <a:moveTo>
                  <a:pt x="7177" y="10950"/>
                </a:moveTo>
                <a:cubicBezTo>
                  <a:pt x="6958" y="10950"/>
                  <a:pt x="6848" y="11216"/>
                  <a:pt x="7002" y="11370"/>
                </a:cubicBezTo>
                <a:cubicBezTo>
                  <a:pt x="7053" y="11421"/>
                  <a:pt x="7115" y="11444"/>
                  <a:pt x="7176" y="11444"/>
                </a:cubicBezTo>
                <a:cubicBezTo>
                  <a:pt x="7303" y="11444"/>
                  <a:pt x="7425" y="11346"/>
                  <a:pt x="7425" y="11198"/>
                </a:cubicBezTo>
                <a:cubicBezTo>
                  <a:pt x="7425" y="11060"/>
                  <a:pt x="7312" y="10950"/>
                  <a:pt x="7177" y="10950"/>
                </a:cubicBezTo>
                <a:close/>
                <a:moveTo>
                  <a:pt x="8396" y="10950"/>
                </a:moveTo>
                <a:cubicBezTo>
                  <a:pt x="8177" y="10950"/>
                  <a:pt x="8067" y="11216"/>
                  <a:pt x="8224" y="11370"/>
                </a:cubicBezTo>
                <a:cubicBezTo>
                  <a:pt x="8274" y="11421"/>
                  <a:pt x="8336" y="11444"/>
                  <a:pt x="8396" y="11444"/>
                </a:cubicBezTo>
                <a:cubicBezTo>
                  <a:pt x="8523" y="11444"/>
                  <a:pt x="8644" y="11346"/>
                  <a:pt x="8644" y="11198"/>
                </a:cubicBezTo>
                <a:cubicBezTo>
                  <a:pt x="8644" y="11060"/>
                  <a:pt x="8534" y="10950"/>
                  <a:pt x="8396" y="10950"/>
                </a:cubicBezTo>
                <a:close/>
                <a:moveTo>
                  <a:pt x="9615" y="10950"/>
                </a:moveTo>
                <a:cubicBezTo>
                  <a:pt x="9396" y="10950"/>
                  <a:pt x="9286" y="11216"/>
                  <a:pt x="9443" y="11370"/>
                </a:cubicBezTo>
                <a:cubicBezTo>
                  <a:pt x="9493" y="11421"/>
                  <a:pt x="9555" y="11444"/>
                  <a:pt x="9615" y="11444"/>
                </a:cubicBezTo>
                <a:cubicBezTo>
                  <a:pt x="9742" y="11444"/>
                  <a:pt x="9863" y="11346"/>
                  <a:pt x="9863" y="11198"/>
                </a:cubicBezTo>
                <a:cubicBezTo>
                  <a:pt x="9863" y="11060"/>
                  <a:pt x="9753" y="10950"/>
                  <a:pt x="9615" y="10950"/>
                </a:cubicBezTo>
                <a:close/>
                <a:moveTo>
                  <a:pt x="10834" y="10950"/>
                </a:moveTo>
                <a:cubicBezTo>
                  <a:pt x="10615" y="10950"/>
                  <a:pt x="10505" y="11216"/>
                  <a:pt x="10662" y="11370"/>
                </a:cubicBezTo>
                <a:cubicBezTo>
                  <a:pt x="10712" y="11421"/>
                  <a:pt x="10774" y="11444"/>
                  <a:pt x="10835" y="11444"/>
                </a:cubicBezTo>
                <a:cubicBezTo>
                  <a:pt x="10961" y="11444"/>
                  <a:pt x="11082" y="11346"/>
                  <a:pt x="11082" y="11198"/>
                </a:cubicBezTo>
                <a:cubicBezTo>
                  <a:pt x="11082" y="11060"/>
                  <a:pt x="10972" y="10950"/>
                  <a:pt x="10834" y="10950"/>
                </a:cubicBezTo>
                <a:close/>
                <a:moveTo>
                  <a:pt x="12057" y="10950"/>
                </a:moveTo>
                <a:cubicBezTo>
                  <a:pt x="11834" y="10950"/>
                  <a:pt x="11724" y="11216"/>
                  <a:pt x="11881" y="11370"/>
                </a:cubicBezTo>
                <a:cubicBezTo>
                  <a:pt x="11932" y="11421"/>
                  <a:pt x="11994" y="11444"/>
                  <a:pt x="12055" y="11444"/>
                </a:cubicBezTo>
                <a:cubicBezTo>
                  <a:pt x="12181" y="11444"/>
                  <a:pt x="12301" y="11346"/>
                  <a:pt x="12301" y="11198"/>
                </a:cubicBezTo>
                <a:cubicBezTo>
                  <a:pt x="12301" y="11060"/>
                  <a:pt x="12191" y="10950"/>
                  <a:pt x="12057" y="10950"/>
                </a:cubicBezTo>
                <a:close/>
                <a:moveTo>
                  <a:pt x="13276" y="10950"/>
                </a:moveTo>
                <a:cubicBezTo>
                  <a:pt x="13056" y="10950"/>
                  <a:pt x="12943" y="11216"/>
                  <a:pt x="13100" y="11370"/>
                </a:cubicBezTo>
                <a:cubicBezTo>
                  <a:pt x="13151" y="11421"/>
                  <a:pt x="13214" y="11444"/>
                  <a:pt x="13275" y="11444"/>
                </a:cubicBezTo>
                <a:cubicBezTo>
                  <a:pt x="13402" y="11444"/>
                  <a:pt x="13523" y="11346"/>
                  <a:pt x="13523" y="11198"/>
                </a:cubicBezTo>
                <a:cubicBezTo>
                  <a:pt x="13520" y="11060"/>
                  <a:pt x="13410" y="10950"/>
                  <a:pt x="13276" y="10950"/>
                </a:cubicBezTo>
                <a:close/>
                <a:moveTo>
                  <a:pt x="14495" y="10950"/>
                </a:moveTo>
                <a:cubicBezTo>
                  <a:pt x="14275" y="10950"/>
                  <a:pt x="14166" y="11216"/>
                  <a:pt x="14319" y="11370"/>
                </a:cubicBezTo>
                <a:cubicBezTo>
                  <a:pt x="14370" y="11421"/>
                  <a:pt x="14433" y="11444"/>
                  <a:pt x="14494" y="11444"/>
                </a:cubicBezTo>
                <a:cubicBezTo>
                  <a:pt x="14621" y="11444"/>
                  <a:pt x="14742" y="11346"/>
                  <a:pt x="14742" y="11198"/>
                </a:cubicBezTo>
                <a:cubicBezTo>
                  <a:pt x="14742" y="11060"/>
                  <a:pt x="14629" y="10950"/>
                  <a:pt x="14495" y="10950"/>
                </a:cubicBezTo>
                <a:close/>
                <a:moveTo>
                  <a:pt x="15714" y="10950"/>
                </a:moveTo>
                <a:cubicBezTo>
                  <a:pt x="15494" y="10950"/>
                  <a:pt x="15385" y="11216"/>
                  <a:pt x="15538" y="11370"/>
                </a:cubicBezTo>
                <a:cubicBezTo>
                  <a:pt x="15589" y="11421"/>
                  <a:pt x="15652" y="11444"/>
                  <a:pt x="15713" y="11444"/>
                </a:cubicBezTo>
                <a:cubicBezTo>
                  <a:pt x="15840" y="11444"/>
                  <a:pt x="15961" y="11346"/>
                  <a:pt x="15961" y="11198"/>
                </a:cubicBezTo>
                <a:cubicBezTo>
                  <a:pt x="15961" y="11060"/>
                  <a:pt x="15848" y="10950"/>
                  <a:pt x="15714" y="10950"/>
                </a:cubicBezTo>
                <a:close/>
                <a:moveTo>
                  <a:pt x="16933" y="10950"/>
                </a:moveTo>
                <a:cubicBezTo>
                  <a:pt x="16713" y="10950"/>
                  <a:pt x="16604" y="11216"/>
                  <a:pt x="16757" y="11370"/>
                </a:cubicBezTo>
                <a:cubicBezTo>
                  <a:pt x="16808" y="11421"/>
                  <a:pt x="16871" y="11444"/>
                  <a:pt x="16932" y="11444"/>
                </a:cubicBezTo>
                <a:cubicBezTo>
                  <a:pt x="17059" y="11444"/>
                  <a:pt x="17180" y="11346"/>
                  <a:pt x="17180" y="11198"/>
                </a:cubicBezTo>
                <a:cubicBezTo>
                  <a:pt x="17180" y="11060"/>
                  <a:pt x="17071" y="10950"/>
                  <a:pt x="16933" y="10950"/>
                </a:cubicBezTo>
                <a:close/>
                <a:moveTo>
                  <a:pt x="18152" y="10950"/>
                </a:moveTo>
                <a:cubicBezTo>
                  <a:pt x="17932" y="10950"/>
                  <a:pt x="17823" y="11216"/>
                  <a:pt x="17979" y="11370"/>
                </a:cubicBezTo>
                <a:cubicBezTo>
                  <a:pt x="18029" y="11421"/>
                  <a:pt x="18091" y="11444"/>
                  <a:pt x="18152" y="11444"/>
                </a:cubicBezTo>
                <a:cubicBezTo>
                  <a:pt x="18278" y="11444"/>
                  <a:pt x="18399" y="11346"/>
                  <a:pt x="18399" y="11198"/>
                </a:cubicBezTo>
                <a:cubicBezTo>
                  <a:pt x="18399" y="11060"/>
                  <a:pt x="18290" y="10950"/>
                  <a:pt x="18152" y="10950"/>
                </a:cubicBezTo>
                <a:close/>
                <a:moveTo>
                  <a:pt x="19374" y="10950"/>
                </a:moveTo>
                <a:cubicBezTo>
                  <a:pt x="19151" y="10950"/>
                  <a:pt x="19042" y="11216"/>
                  <a:pt x="19198" y="11370"/>
                </a:cubicBezTo>
                <a:cubicBezTo>
                  <a:pt x="19248" y="11421"/>
                  <a:pt x="19310" y="11444"/>
                  <a:pt x="19371" y="11444"/>
                </a:cubicBezTo>
                <a:cubicBezTo>
                  <a:pt x="19497" y="11444"/>
                  <a:pt x="19618" y="11346"/>
                  <a:pt x="19618" y="11198"/>
                </a:cubicBezTo>
                <a:cubicBezTo>
                  <a:pt x="19618" y="11060"/>
                  <a:pt x="19509" y="10950"/>
                  <a:pt x="19374" y="10950"/>
                </a:cubicBezTo>
                <a:close/>
                <a:moveTo>
                  <a:pt x="20593" y="10950"/>
                </a:moveTo>
                <a:cubicBezTo>
                  <a:pt x="20371" y="10950"/>
                  <a:pt x="20261" y="11216"/>
                  <a:pt x="20418" y="11370"/>
                </a:cubicBezTo>
                <a:cubicBezTo>
                  <a:pt x="20467" y="11421"/>
                  <a:pt x="20529" y="11444"/>
                  <a:pt x="20590" y="11444"/>
                </a:cubicBezTo>
                <a:cubicBezTo>
                  <a:pt x="20716" y="11444"/>
                  <a:pt x="20837" y="11346"/>
                  <a:pt x="20837" y="11198"/>
                </a:cubicBezTo>
                <a:cubicBezTo>
                  <a:pt x="20837" y="11060"/>
                  <a:pt x="20728" y="10950"/>
                  <a:pt x="20593" y="10950"/>
                </a:cubicBezTo>
                <a:close/>
                <a:moveTo>
                  <a:pt x="21812" y="10950"/>
                </a:moveTo>
                <a:cubicBezTo>
                  <a:pt x="21593" y="10950"/>
                  <a:pt x="21480" y="11216"/>
                  <a:pt x="21637" y="11370"/>
                </a:cubicBezTo>
                <a:cubicBezTo>
                  <a:pt x="21688" y="11421"/>
                  <a:pt x="21750" y="11444"/>
                  <a:pt x="21811" y="11444"/>
                </a:cubicBezTo>
                <a:cubicBezTo>
                  <a:pt x="21938" y="11444"/>
                  <a:pt x="22060" y="11346"/>
                  <a:pt x="22060" y="11198"/>
                </a:cubicBezTo>
                <a:cubicBezTo>
                  <a:pt x="22056" y="11060"/>
                  <a:pt x="21947" y="10950"/>
                  <a:pt x="21812" y="10950"/>
                </a:cubicBezTo>
                <a:close/>
                <a:moveTo>
                  <a:pt x="23031" y="10950"/>
                </a:moveTo>
                <a:cubicBezTo>
                  <a:pt x="22812" y="10950"/>
                  <a:pt x="22702" y="11216"/>
                  <a:pt x="22856" y="11370"/>
                </a:cubicBezTo>
                <a:cubicBezTo>
                  <a:pt x="22907" y="11421"/>
                  <a:pt x="22969" y="11444"/>
                  <a:pt x="23030" y="11444"/>
                </a:cubicBezTo>
                <a:cubicBezTo>
                  <a:pt x="23157" y="11444"/>
                  <a:pt x="23279" y="11346"/>
                  <a:pt x="23279" y="11198"/>
                </a:cubicBezTo>
                <a:cubicBezTo>
                  <a:pt x="23279" y="11060"/>
                  <a:pt x="23166" y="10950"/>
                  <a:pt x="23031" y="10950"/>
                </a:cubicBezTo>
                <a:close/>
                <a:moveTo>
                  <a:pt x="24250" y="10950"/>
                </a:moveTo>
                <a:cubicBezTo>
                  <a:pt x="24031" y="10950"/>
                  <a:pt x="23921" y="11216"/>
                  <a:pt x="24075" y="11370"/>
                </a:cubicBezTo>
                <a:cubicBezTo>
                  <a:pt x="24126" y="11421"/>
                  <a:pt x="24188" y="11444"/>
                  <a:pt x="24249" y="11444"/>
                </a:cubicBezTo>
                <a:cubicBezTo>
                  <a:pt x="24376" y="11444"/>
                  <a:pt x="24498" y="11346"/>
                  <a:pt x="24498" y="11198"/>
                </a:cubicBezTo>
                <a:cubicBezTo>
                  <a:pt x="24498" y="11060"/>
                  <a:pt x="24385" y="10950"/>
                  <a:pt x="24250" y="10950"/>
                </a:cubicBezTo>
                <a:close/>
                <a:moveTo>
                  <a:pt x="25469" y="10950"/>
                </a:moveTo>
                <a:cubicBezTo>
                  <a:pt x="25250" y="10950"/>
                  <a:pt x="25140" y="11216"/>
                  <a:pt x="25297" y="11370"/>
                </a:cubicBezTo>
                <a:cubicBezTo>
                  <a:pt x="25347" y="11421"/>
                  <a:pt x="25409" y="11444"/>
                  <a:pt x="25469" y="11444"/>
                </a:cubicBezTo>
                <a:cubicBezTo>
                  <a:pt x="25595" y="11444"/>
                  <a:pt x="25717" y="11346"/>
                  <a:pt x="25717" y="11198"/>
                </a:cubicBezTo>
                <a:cubicBezTo>
                  <a:pt x="25717" y="11060"/>
                  <a:pt x="25607" y="10950"/>
                  <a:pt x="25469" y="10950"/>
                </a:cubicBezTo>
                <a:close/>
                <a:moveTo>
                  <a:pt x="26688" y="10950"/>
                </a:moveTo>
                <a:cubicBezTo>
                  <a:pt x="26469" y="10950"/>
                  <a:pt x="26359" y="11216"/>
                  <a:pt x="26516" y="11370"/>
                </a:cubicBezTo>
                <a:cubicBezTo>
                  <a:pt x="26566" y="11421"/>
                  <a:pt x="26628" y="11444"/>
                  <a:pt x="26688" y="11444"/>
                </a:cubicBezTo>
                <a:cubicBezTo>
                  <a:pt x="26815" y="11444"/>
                  <a:pt x="26936" y="11346"/>
                  <a:pt x="26936" y="11198"/>
                </a:cubicBezTo>
                <a:cubicBezTo>
                  <a:pt x="26936" y="11060"/>
                  <a:pt x="26826" y="10950"/>
                  <a:pt x="26688" y="10950"/>
                </a:cubicBezTo>
                <a:close/>
                <a:moveTo>
                  <a:pt x="27910" y="10950"/>
                </a:moveTo>
                <a:cubicBezTo>
                  <a:pt x="27688" y="10950"/>
                  <a:pt x="27578" y="11216"/>
                  <a:pt x="27735" y="11370"/>
                </a:cubicBezTo>
                <a:cubicBezTo>
                  <a:pt x="27785" y="11421"/>
                  <a:pt x="27847" y="11444"/>
                  <a:pt x="27908" y="11444"/>
                </a:cubicBezTo>
                <a:cubicBezTo>
                  <a:pt x="28034" y="11444"/>
                  <a:pt x="28155" y="11346"/>
                  <a:pt x="28155" y="11198"/>
                </a:cubicBezTo>
                <a:cubicBezTo>
                  <a:pt x="28155" y="11060"/>
                  <a:pt x="28045" y="10950"/>
                  <a:pt x="27910" y="10950"/>
                </a:cubicBezTo>
                <a:close/>
                <a:moveTo>
                  <a:pt x="29130" y="10950"/>
                </a:moveTo>
                <a:cubicBezTo>
                  <a:pt x="28907" y="10950"/>
                  <a:pt x="28797" y="11216"/>
                  <a:pt x="28954" y="11370"/>
                </a:cubicBezTo>
                <a:cubicBezTo>
                  <a:pt x="29005" y="11421"/>
                  <a:pt x="29067" y="11444"/>
                  <a:pt x="29128" y="11444"/>
                </a:cubicBezTo>
                <a:cubicBezTo>
                  <a:pt x="29254" y="11444"/>
                  <a:pt x="29374" y="11346"/>
                  <a:pt x="29374" y="11198"/>
                </a:cubicBezTo>
                <a:cubicBezTo>
                  <a:pt x="29374" y="11060"/>
                  <a:pt x="29264" y="10950"/>
                  <a:pt x="29130" y="10950"/>
                </a:cubicBezTo>
                <a:close/>
                <a:moveTo>
                  <a:pt x="30349" y="10950"/>
                </a:moveTo>
                <a:cubicBezTo>
                  <a:pt x="30129" y="10950"/>
                  <a:pt x="30016" y="11216"/>
                  <a:pt x="30173" y="11370"/>
                </a:cubicBezTo>
                <a:cubicBezTo>
                  <a:pt x="30224" y="11421"/>
                  <a:pt x="30287" y="11444"/>
                  <a:pt x="30348" y="11444"/>
                </a:cubicBezTo>
                <a:cubicBezTo>
                  <a:pt x="30475" y="11444"/>
                  <a:pt x="30596" y="11346"/>
                  <a:pt x="30596" y="11198"/>
                </a:cubicBezTo>
                <a:cubicBezTo>
                  <a:pt x="30596" y="11060"/>
                  <a:pt x="30483" y="10950"/>
                  <a:pt x="30349" y="10950"/>
                </a:cubicBezTo>
                <a:close/>
                <a:moveTo>
                  <a:pt x="31568" y="10950"/>
                </a:moveTo>
                <a:cubicBezTo>
                  <a:pt x="31348" y="10950"/>
                  <a:pt x="31239" y="11216"/>
                  <a:pt x="31392" y="11370"/>
                </a:cubicBezTo>
                <a:cubicBezTo>
                  <a:pt x="31443" y="11421"/>
                  <a:pt x="31506" y="11444"/>
                  <a:pt x="31567" y="11444"/>
                </a:cubicBezTo>
                <a:cubicBezTo>
                  <a:pt x="31694" y="11444"/>
                  <a:pt x="31815" y="11346"/>
                  <a:pt x="31815" y="11198"/>
                </a:cubicBezTo>
                <a:cubicBezTo>
                  <a:pt x="31815" y="11060"/>
                  <a:pt x="31702" y="10950"/>
                  <a:pt x="31568" y="10950"/>
                </a:cubicBezTo>
                <a:close/>
                <a:moveTo>
                  <a:pt x="32787" y="10950"/>
                </a:moveTo>
                <a:cubicBezTo>
                  <a:pt x="32567" y="10950"/>
                  <a:pt x="32458" y="11216"/>
                  <a:pt x="32611" y="11370"/>
                </a:cubicBezTo>
                <a:cubicBezTo>
                  <a:pt x="32662" y="11421"/>
                  <a:pt x="32725" y="11444"/>
                  <a:pt x="32786" y="11444"/>
                </a:cubicBezTo>
                <a:cubicBezTo>
                  <a:pt x="32913" y="11444"/>
                  <a:pt x="33034" y="11346"/>
                  <a:pt x="33034" y="11198"/>
                </a:cubicBezTo>
                <a:cubicBezTo>
                  <a:pt x="33034" y="11060"/>
                  <a:pt x="32925" y="10950"/>
                  <a:pt x="32787" y="10950"/>
                </a:cubicBezTo>
                <a:close/>
                <a:moveTo>
                  <a:pt x="34006" y="10950"/>
                </a:moveTo>
                <a:cubicBezTo>
                  <a:pt x="33786" y="10950"/>
                  <a:pt x="33677" y="11216"/>
                  <a:pt x="33833" y="11370"/>
                </a:cubicBezTo>
                <a:cubicBezTo>
                  <a:pt x="33883" y="11421"/>
                  <a:pt x="33945" y="11444"/>
                  <a:pt x="34006" y="11444"/>
                </a:cubicBezTo>
                <a:cubicBezTo>
                  <a:pt x="34132" y="11444"/>
                  <a:pt x="34253" y="11346"/>
                  <a:pt x="34253" y="11198"/>
                </a:cubicBezTo>
                <a:cubicBezTo>
                  <a:pt x="34253" y="11060"/>
                  <a:pt x="34144" y="10950"/>
                  <a:pt x="34006" y="10950"/>
                </a:cubicBezTo>
                <a:close/>
                <a:moveTo>
                  <a:pt x="35225" y="10950"/>
                </a:moveTo>
                <a:cubicBezTo>
                  <a:pt x="35005" y="10950"/>
                  <a:pt x="34896" y="11216"/>
                  <a:pt x="35052" y="11370"/>
                </a:cubicBezTo>
                <a:cubicBezTo>
                  <a:pt x="35102" y="11421"/>
                  <a:pt x="35164" y="11444"/>
                  <a:pt x="35225" y="11444"/>
                </a:cubicBezTo>
                <a:cubicBezTo>
                  <a:pt x="35351" y="11444"/>
                  <a:pt x="35472" y="11346"/>
                  <a:pt x="35472" y="11198"/>
                </a:cubicBezTo>
                <a:cubicBezTo>
                  <a:pt x="35472" y="11060"/>
                  <a:pt x="35363" y="10950"/>
                  <a:pt x="35225" y="10950"/>
                </a:cubicBezTo>
                <a:close/>
                <a:moveTo>
                  <a:pt x="36447" y="10950"/>
                </a:moveTo>
                <a:cubicBezTo>
                  <a:pt x="36224" y="10950"/>
                  <a:pt x="36115" y="11216"/>
                  <a:pt x="36271" y="11370"/>
                </a:cubicBezTo>
                <a:cubicBezTo>
                  <a:pt x="36321" y="11421"/>
                  <a:pt x="36383" y="11444"/>
                  <a:pt x="36444" y="11444"/>
                </a:cubicBezTo>
                <a:cubicBezTo>
                  <a:pt x="36570" y="11444"/>
                  <a:pt x="36691" y="11346"/>
                  <a:pt x="36691" y="11198"/>
                </a:cubicBezTo>
                <a:cubicBezTo>
                  <a:pt x="36691" y="11060"/>
                  <a:pt x="36582" y="10950"/>
                  <a:pt x="36447" y="10950"/>
                </a:cubicBezTo>
                <a:close/>
                <a:moveTo>
                  <a:pt x="37666" y="10950"/>
                </a:moveTo>
                <a:cubicBezTo>
                  <a:pt x="37443" y="10950"/>
                  <a:pt x="37334" y="11216"/>
                  <a:pt x="37490" y="11370"/>
                </a:cubicBezTo>
                <a:cubicBezTo>
                  <a:pt x="37541" y="11421"/>
                  <a:pt x="37604" y="11444"/>
                  <a:pt x="37664" y="11444"/>
                </a:cubicBezTo>
                <a:cubicBezTo>
                  <a:pt x="37791" y="11444"/>
                  <a:pt x="37910" y="11346"/>
                  <a:pt x="37910" y="11198"/>
                </a:cubicBezTo>
                <a:cubicBezTo>
                  <a:pt x="37910" y="11060"/>
                  <a:pt x="37801" y="10950"/>
                  <a:pt x="37666" y="10950"/>
                </a:cubicBezTo>
                <a:close/>
                <a:moveTo>
                  <a:pt x="38885" y="10950"/>
                </a:moveTo>
                <a:cubicBezTo>
                  <a:pt x="38666" y="10950"/>
                  <a:pt x="38556" y="11216"/>
                  <a:pt x="38710" y="11370"/>
                </a:cubicBezTo>
                <a:cubicBezTo>
                  <a:pt x="38761" y="11421"/>
                  <a:pt x="38823" y="11444"/>
                  <a:pt x="38884" y="11444"/>
                </a:cubicBezTo>
                <a:cubicBezTo>
                  <a:pt x="39011" y="11444"/>
                  <a:pt x="39133" y="11346"/>
                  <a:pt x="39133" y="11198"/>
                </a:cubicBezTo>
                <a:cubicBezTo>
                  <a:pt x="39133" y="11060"/>
                  <a:pt x="39020" y="10950"/>
                  <a:pt x="38885" y="10950"/>
                </a:cubicBezTo>
                <a:close/>
                <a:moveTo>
                  <a:pt x="40104" y="10950"/>
                </a:moveTo>
                <a:cubicBezTo>
                  <a:pt x="39885" y="10950"/>
                  <a:pt x="39775" y="11216"/>
                  <a:pt x="39929" y="11370"/>
                </a:cubicBezTo>
                <a:cubicBezTo>
                  <a:pt x="39980" y="11421"/>
                  <a:pt x="40042" y="11444"/>
                  <a:pt x="40103" y="11444"/>
                </a:cubicBezTo>
                <a:cubicBezTo>
                  <a:pt x="40230" y="11444"/>
                  <a:pt x="40352" y="11346"/>
                  <a:pt x="40352" y="11198"/>
                </a:cubicBezTo>
                <a:cubicBezTo>
                  <a:pt x="40352" y="11060"/>
                  <a:pt x="40239" y="10950"/>
                  <a:pt x="40104" y="10950"/>
                </a:cubicBezTo>
                <a:close/>
                <a:moveTo>
                  <a:pt x="41323" y="10950"/>
                </a:moveTo>
                <a:cubicBezTo>
                  <a:pt x="41104" y="10950"/>
                  <a:pt x="40994" y="11216"/>
                  <a:pt x="41148" y="11370"/>
                </a:cubicBezTo>
                <a:cubicBezTo>
                  <a:pt x="41199" y="11421"/>
                  <a:pt x="41261" y="11444"/>
                  <a:pt x="41322" y="11444"/>
                </a:cubicBezTo>
                <a:cubicBezTo>
                  <a:pt x="41449" y="11444"/>
                  <a:pt x="41571" y="11346"/>
                  <a:pt x="41571" y="11198"/>
                </a:cubicBezTo>
                <a:cubicBezTo>
                  <a:pt x="41571" y="11060"/>
                  <a:pt x="41461" y="10950"/>
                  <a:pt x="41323" y="10950"/>
                </a:cubicBezTo>
                <a:close/>
                <a:moveTo>
                  <a:pt x="42542" y="10950"/>
                </a:moveTo>
                <a:cubicBezTo>
                  <a:pt x="42323" y="10950"/>
                  <a:pt x="42213" y="11216"/>
                  <a:pt x="42370" y="11370"/>
                </a:cubicBezTo>
                <a:cubicBezTo>
                  <a:pt x="42420" y="11421"/>
                  <a:pt x="42482" y="11444"/>
                  <a:pt x="42542" y="11444"/>
                </a:cubicBezTo>
                <a:cubicBezTo>
                  <a:pt x="42668" y="11444"/>
                  <a:pt x="42790" y="11346"/>
                  <a:pt x="42790" y="11198"/>
                </a:cubicBezTo>
                <a:cubicBezTo>
                  <a:pt x="42790" y="11060"/>
                  <a:pt x="42680" y="10950"/>
                  <a:pt x="42542" y="10950"/>
                </a:cubicBezTo>
                <a:close/>
                <a:moveTo>
                  <a:pt x="1079" y="12169"/>
                </a:moveTo>
                <a:cubicBezTo>
                  <a:pt x="859" y="12169"/>
                  <a:pt x="750" y="12435"/>
                  <a:pt x="906" y="12589"/>
                </a:cubicBezTo>
                <a:cubicBezTo>
                  <a:pt x="956" y="12640"/>
                  <a:pt x="1018" y="12663"/>
                  <a:pt x="1079" y="12663"/>
                </a:cubicBezTo>
                <a:cubicBezTo>
                  <a:pt x="1205" y="12663"/>
                  <a:pt x="1326" y="12565"/>
                  <a:pt x="1326" y="12417"/>
                </a:cubicBezTo>
                <a:cubicBezTo>
                  <a:pt x="1326" y="12279"/>
                  <a:pt x="1217" y="12169"/>
                  <a:pt x="1079" y="12169"/>
                </a:cubicBezTo>
                <a:close/>
                <a:moveTo>
                  <a:pt x="2298" y="12169"/>
                </a:moveTo>
                <a:cubicBezTo>
                  <a:pt x="2078" y="12169"/>
                  <a:pt x="1969" y="12435"/>
                  <a:pt x="2125" y="12589"/>
                </a:cubicBezTo>
                <a:cubicBezTo>
                  <a:pt x="2175" y="12640"/>
                  <a:pt x="2237" y="12663"/>
                  <a:pt x="2298" y="12663"/>
                </a:cubicBezTo>
                <a:cubicBezTo>
                  <a:pt x="2424" y="12663"/>
                  <a:pt x="2545" y="12565"/>
                  <a:pt x="2545" y="12417"/>
                </a:cubicBezTo>
                <a:cubicBezTo>
                  <a:pt x="2545" y="12279"/>
                  <a:pt x="2436" y="12169"/>
                  <a:pt x="2301" y="12169"/>
                </a:cubicBezTo>
                <a:close/>
                <a:moveTo>
                  <a:pt x="3520" y="12169"/>
                </a:moveTo>
                <a:cubicBezTo>
                  <a:pt x="3298" y="12169"/>
                  <a:pt x="3188" y="12435"/>
                  <a:pt x="3345" y="12589"/>
                </a:cubicBezTo>
                <a:cubicBezTo>
                  <a:pt x="3394" y="12640"/>
                  <a:pt x="3456" y="12663"/>
                  <a:pt x="3517" y="12663"/>
                </a:cubicBezTo>
                <a:cubicBezTo>
                  <a:pt x="3643" y="12663"/>
                  <a:pt x="3764" y="12565"/>
                  <a:pt x="3764" y="12417"/>
                </a:cubicBezTo>
                <a:cubicBezTo>
                  <a:pt x="3764" y="12279"/>
                  <a:pt x="3655" y="12169"/>
                  <a:pt x="3520" y="12169"/>
                </a:cubicBezTo>
                <a:close/>
                <a:moveTo>
                  <a:pt x="4739" y="12169"/>
                </a:moveTo>
                <a:cubicBezTo>
                  <a:pt x="4520" y="12169"/>
                  <a:pt x="4407" y="12435"/>
                  <a:pt x="4564" y="12589"/>
                </a:cubicBezTo>
                <a:cubicBezTo>
                  <a:pt x="4615" y="12640"/>
                  <a:pt x="4677" y="12663"/>
                  <a:pt x="4738" y="12663"/>
                </a:cubicBezTo>
                <a:cubicBezTo>
                  <a:pt x="4865" y="12663"/>
                  <a:pt x="4987" y="12565"/>
                  <a:pt x="4987" y="12417"/>
                </a:cubicBezTo>
                <a:cubicBezTo>
                  <a:pt x="4984" y="12279"/>
                  <a:pt x="4874" y="12169"/>
                  <a:pt x="4739" y="12169"/>
                </a:cubicBezTo>
                <a:close/>
                <a:moveTo>
                  <a:pt x="5958" y="12169"/>
                </a:moveTo>
                <a:cubicBezTo>
                  <a:pt x="5739" y="12169"/>
                  <a:pt x="5629" y="12435"/>
                  <a:pt x="5783" y="12589"/>
                </a:cubicBezTo>
                <a:cubicBezTo>
                  <a:pt x="5834" y="12640"/>
                  <a:pt x="5896" y="12663"/>
                  <a:pt x="5957" y="12663"/>
                </a:cubicBezTo>
                <a:cubicBezTo>
                  <a:pt x="6084" y="12663"/>
                  <a:pt x="6206" y="12565"/>
                  <a:pt x="6206" y="12417"/>
                </a:cubicBezTo>
                <a:cubicBezTo>
                  <a:pt x="6206" y="12279"/>
                  <a:pt x="6093" y="12169"/>
                  <a:pt x="5958" y="12169"/>
                </a:cubicBezTo>
                <a:close/>
                <a:moveTo>
                  <a:pt x="7177" y="12169"/>
                </a:moveTo>
                <a:cubicBezTo>
                  <a:pt x="6958" y="12169"/>
                  <a:pt x="6848" y="12435"/>
                  <a:pt x="7002" y="12589"/>
                </a:cubicBezTo>
                <a:cubicBezTo>
                  <a:pt x="7053" y="12640"/>
                  <a:pt x="7115" y="12663"/>
                  <a:pt x="7176" y="12663"/>
                </a:cubicBezTo>
                <a:cubicBezTo>
                  <a:pt x="7303" y="12663"/>
                  <a:pt x="7425" y="12565"/>
                  <a:pt x="7425" y="12417"/>
                </a:cubicBezTo>
                <a:cubicBezTo>
                  <a:pt x="7425" y="12279"/>
                  <a:pt x="7312" y="12169"/>
                  <a:pt x="7177" y="12169"/>
                </a:cubicBezTo>
                <a:close/>
                <a:moveTo>
                  <a:pt x="8396" y="12169"/>
                </a:moveTo>
                <a:cubicBezTo>
                  <a:pt x="8177" y="12169"/>
                  <a:pt x="8067" y="12435"/>
                  <a:pt x="8224" y="12589"/>
                </a:cubicBezTo>
                <a:cubicBezTo>
                  <a:pt x="8274" y="12640"/>
                  <a:pt x="8336" y="12663"/>
                  <a:pt x="8396" y="12663"/>
                </a:cubicBezTo>
                <a:cubicBezTo>
                  <a:pt x="8523" y="12663"/>
                  <a:pt x="8644" y="12565"/>
                  <a:pt x="8644" y="12417"/>
                </a:cubicBezTo>
                <a:cubicBezTo>
                  <a:pt x="8644" y="12279"/>
                  <a:pt x="8534" y="12169"/>
                  <a:pt x="8396" y="12169"/>
                </a:cubicBezTo>
                <a:close/>
                <a:moveTo>
                  <a:pt x="9615" y="12169"/>
                </a:moveTo>
                <a:cubicBezTo>
                  <a:pt x="9396" y="12169"/>
                  <a:pt x="9286" y="12435"/>
                  <a:pt x="9443" y="12589"/>
                </a:cubicBezTo>
                <a:cubicBezTo>
                  <a:pt x="9493" y="12640"/>
                  <a:pt x="9555" y="12663"/>
                  <a:pt x="9615" y="12663"/>
                </a:cubicBezTo>
                <a:cubicBezTo>
                  <a:pt x="9742" y="12663"/>
                  <a:pt x="9863" y="12565"/>
                  <a:pt x="9863" y="12417"/>
                </a:cubicBezTo>
                <a:cubicBezTo>
                  <a:pt x="9863" y="12279"/>
                  <a:pt x="9753" y="12169"/>
                  <a:pt x="9615" y="12169"/>
                </a:cubicBezTo>
                <a:close/>
                <a:moveTo>
                  <a:pt x="10834" y="12169"/>
                </a:moveTo>
                <a:cubicBezTo>
                  <a:pt x="10615" y="12169"/>
                  <a:pt x="10505" y="12435"/>
                  <a:pt x="10662" y="12589"/>
                </a:cubicBezTo>
                <a:cubicBezTo>
                  <a:pt x="10712" y="12640"/>
                  <a:pt x="10774" y="12663"/>
                  <a:pt x="10835" y="12663"/>
                </a:cubicBezTo>
                <a:cubicBezTo>
                  <a:pt x="10961" y="12663"/>
                  <a:pt x="11082" y="12565"/>
                  <a:pt x="11082" y="12417"/>
                </a:cubicBezTo>
                <a:cubicBezTo>
                  <a:pt x="11082" y="12279"/>
                  <a:pt x="10972" y="12169"/>
                  <a:pt x="10834" y="12169"/>
                </a:cubicBezTo>
                <a:close/>
                <a:moveTo>
                  <a:pt x="12057" y="12169"/>
                </a:moveTo>
                <a:cubicBezTo>
                  <a:pt x="11834" y="12169"/>
                  <a:pt x="11724" y="12435"/>
                  <a:pt x="11881" y="12589"/>
                </a:cubicBezTo>
                <a:cubicBezTo>
                  <a:pt x="11932" y="12640"/>
                  <a:pt x="11994" y="12663"/>
                  <a:pt x="12055" y="12663"/>
                </a:cubicBezTo>
                <a:cubicBezTo>
                  <a:pt x="12181" y="12663"/>
                  <a:pt x="12301" y="12565"/>
                  <a:pt x="12301" y="12417"/>
                </a:cubicBezTo>
                <a:cubicBezTo>
                  <a:pt x="12301" y="12279"/>
                  <a:pt x="12191" y="12169"/>
                  <a:pt x="12057" y="12169"/>
                </a:cubicBezTo>
                <a:close/>
                <a:moveTo>
                  <a:pt x="13276" y="12169"/>
                </a:moveTo>
                <a:cubicBezTo>
                  <a:pt x="13056" y="12169"/>
                  <a:pt x="12943" y="12435"/>
                  <a:pt x="13100" y="12589"/>
                </a:cubicBezTo>
                <a:cubicBezTo>
                  <a:pt x="13151" y="12640"/>
                  <a:pt x="13214" y="12663"/>
                  <a:pt x="13275" y="12663"/>
                </a:cubicBezTo>
                <a:cubicBezTo>
                  <a:pt x="13402" y="12663"/>
                  <a:pt x="13523" y="12565"/>
                  <a:pt x="13523" y="12417"/>
                </a:cubicBezTo>
                <a:cubicBezTo>
                  <a:pt x="13520" y="12279"/>
                  <a:pt x="13410" y="12169"/>
                  <a:pt x="13276" y="12169"/>
                </a:cubicBezTo>
                <a:close/>
                <a:moveTo>
                  <a:pt x="14495" y="12169"/>
                </a:moveTo>
                <a:cubicBezTo>
                  <a:pt x="14275" y="12169"/>
                  <a:pt x="14166" y="12435"/>
                  <a:pt x="14319" y="12589"/>
                </a:cubicBezTo>
                <a:cubicBezTo>
                  <a:pt x="14370" y="12640"/>
                  <a:pt x="14433" y="12663"/>
                  <a:pt x="14494" y="12663"/>
                </a:cubicBezTo>
                <a:cubicBezTo>
                  <a:pt x="14621" y="12663"/>
                  <a:pt x="14742" y="12565"/>
                  <a:pt x="14742" y="12417"/>
                </a:cubicBezTo>
                <a:cubicBezTo>
                  <a:pt x="14742" y="12279"/>
                  <a:pt x="14629" y="12169"/>
                  <a:pt x="14495" y="12169"/>
                </a:cubicBezTo>
                <a:close/>
                <a:moveTo>
                  <a:pt x="15714" y="12169"/>
                </a:moveTo>
                <a:cubicBezTo>
                  <a:pt x="15494" y="12169"/>
                  <a:pt x="15385" y="12435"/>
                  <a:pt x="15538" y="12589"/>
                </a:cubicBezTo>
                <a:cubicBezTo>
                  <a:pt x="15589" y="12640"/>
                  <a:pt x="15652" y="12663"/>
                  <a:pt x="15713" y="12663"/>
                </a:cubicBezTo>
                <a:cubicBezTo>
                  <a:pt x="15840" y="12663"/>
                  <a:pt x="15961" y="12565"/>
                  <a:pt x="15961" y="12417"/>
                </a:cubicBezTo>
                <a:cubicBezTo>
                  <a:pt x="15961" y="12279"/>
                  <a:pt x="15852" y="12169"/>
                  <a:pt x="15714" y="12169"/>
                </a:cubicBezTo>
                <a:close/>
                <a:moveTo>
                  <a:pt x="16933" y="12169"/>
                </a:moveTo>
                <a:cubicBezTo>
                  <a:pt x="16713" y="12169"/>
                  <a:pt x="16604" y="12435"/>
                  <a:pt x="16757" y="12589"/>
                </a:cubicBezTo>
                <a:cubicBezTo>
                  <a:pt x="16808" y="12640"/>
                  <a:pt x="16871" y="12663"/>
                  <a:pt x="16932" y="12663"/>
                </a:cubicBezTo>
                <a:cubicBezTo>
                  <a:pt x="17059" y="12663"/>
                  <a:pt x="17180" y="12565"/>
                  <a:pt x="17180" y="12417"/>
                </a:cubicBezTo>
                <a:cubicBezTo>
                  <a:pt x="17180" y="12279"/>
                  <a:pt x="17071" y="12169"/>
                  <a:pt x="16933" y="12169"/>
                </a:cubicBezTo>
                <a:close/>
                <a:moveTo>
                  <a:pt x="18152" y="12169"/>
                </a:moveTo>
                <a:cubicBezTo>
                  <a:pt x="17932" y="12169"/>
                  <a:pt x="17823" y="12435"/>
                  <a:pt x="17979" y="12589"/>
                </a:cubicBezTo>
                <a:cubicBezTo>
                  <a:pt x="18029" y="12640"/>
                  <a:pt x="18091" y="12663"/>
                  <a:pt x="18152" y="12663"/>
                </a:cubicBezTo>
                <a:cubicBezTo>
                  <a:pt x="18278" y="12663"/>
                  <a:pt x="18399" y="12565"/>
                  <a:pt x="18399" y="12417"/>
                </a:cubicBezTo>
                <a:cubicBezTo>
                  <a:pt x="18399" y="12279"/>
                  <a:pt x="18290" y="12169"/>
                  <a:pt x="18152" y="12169"/>
                </a:cubicBezTo>
                <a:close/>
                <a:moveTo>
                  <a:pt x="19374" y="12169"/>
                </a:moveTo>
                <a:cubicBezTo>
                  <a:pt x="19151" y="12169"/>
                  <a:pt x="19042" y="12435"/>
                  <a:pt x="19198" y="12589"/>
                </a:cubicBezTo>
                <a:cubicBezTo>
                  <a:pt x="19248" y="12640"/>
                  <a:pt x="19310" y="12663"/>
                  <a:pt x="19371" y="12663"/>
                </a:cubicBezTo>
                <a:cubicBezTo>
                  <a:pt x="19497" y="12663"/>
                  <a:pt x="19618" y="12565"/>
                  <a:pt x="19618" y="12417"/>
                </a:cubicBezTo>
                <a:cubicBezTo>
                  <a:pt x="19618" y="12279"/>
                  <a:pt x="19509" y="12169"/>
                  <a:pt x="19374" y="12169"/>
                </a:cubicBezTo>
                <a:close/>
                <a:moveTo>
                  <a:pt x="20593" y="12169"/>
                </a:moveTo>
                <a:cubicBezTo>
                  <a:pt x="20371" y="12169"/>
                  <a:pt x="20261" y="12435"/>
                  <a:pt x="20418" y="12589"/>
                </a:cubicBezTo>
                <a:cubicBezTo>
                  <a:pt x="20467" y="12640"/>
                  <a:pt x="20529" y="12663"/>
                  <a:pt x="20590" y="12663"/>
                </a:cubicBezTo>
                <a:cubicBezTo>
                  <a:pt x="20716" y="12663"/>
                  <a:pt x="20837" y="12565"/>
                  <a:pt x="20837" y="12417"/>
                </a:cubicBezTo>
                <a:cubicBezTo>
                  <a:pt x="20837" y="12279"/>
                  <a:pt x="20728" y="12169"/>
                  <a:pt x="20593" y="12169"/>
                </a:cubicBezTo>
                <a:close/>
                <a:moveTo>
                  <a:pt x="21812" y="12169"/>
                </a:moveTo>
                <a:cubicBezTo>
                  <a:pt x="21593" y="12169"/>
                  <a:pt x="21480" y="12435"/>
                  <a:pt x="21637" y="12589"/>
                </a:cubicBezTo>
                <a:cubicBezTo>
                  <a:pt x="21688" y="12640"/>
                  <a:pt x="21750" y="12663"/>
                  <a:pt x="21811" y="12663"/>
                </a:cubicBezTo>
                <a:cubicBezTo>
                  <a:pt x="21938" y="12663"/>
                  <a:pt x="22060" y="12565"/>
                  <a:pt x="22060" y="12417"/>
                </a:cubicBezTo>
                <a:cubicBezTo>
                  <a:pt x="22056" y="12279"/>
                  <a:pt x="21947" y="12169"/>
                  <a:pt x="21812" y="12169"/>
                </a:cubicBezTo>
                <a:close/>
                <a:moveTo>
                  <a:pt x="23031" y="12169"/>
                </a:moveTo>
                <a:cubicBezTo>
                  <a:pt x="22812" y="12169"/>
                  <a:pt x="22702" y="12435"/>
                  <a:pt x="22856" y="12589"/>
                </a:cubicBezTo>
                <a:cubicBezTo>
                  <a:pt x="22907" y="12640"/>
                  <a:pt x="22969" y="12663"/>
                  <a:pt x="23030" y="12663"/>
                </a:cubicBezTo>
                <a:cubicBezTo>
                  <a:pt x="23157" y="12663"/>
                  <a:pt x="23279" y="12565"/>
                  <a:pt x="23279" y="12417"/>
                </a:cubicBezTo>
                <a:cubicBezTo>
                  <a:pt x="23279" y="12279"/>
                  <a:pt x="23166" y="12169"/>
                  <a:pt x="23031" y="12169"/>
                </a:cubicBezTo>
                <a:close/>
                <a:moveTo>
                  <a:pt x="24250" y="12169"/>
                </a:moveTo>
                <a:cubicBezTo>
                  <a:pt x="24031" y="12169"/>
                  <a:pt x="23921" y="12435"/>
                  <a:pt x="24075" y="12589"/>
                </a:cubicBezTo>
                <a:cubicBezTo>
                  <a:pt x="24126" y="12640"/>
                  <a:pt x="24188" y="12663"/>
                  <a:pt x="24249" y="12663"/>
                </a:cubicBezTo>
                <a:cubicBezTo>
                  <a:pt x="24376" y="12663"/>
                  <a:pt x="24498" y="12565"/>
                  <a:pt x="24498" y="12417"/>
                </a:cubicBezTo>
                <a:cubicBezTo>
                  <a:pt x="24498" y="12279"/>
                  <a:pt x="24388" y="12169"/>
                  <a:pt x="24250" y="12169"/>
                </a:cubicBezTo>
                <a:close/>
                <a:moveTo>
                  <a:pt x="25469" y="12169"/>
                </a:moveTo>
                <a:cubicBezTo>
                  <a:pt x="25250" y="12169"/>
                  <a:pt x="25140" y="12435"/>
                  <a:pt x="25297" y="12589"/>
                </a:cubicBezTo>
                <a:cubicBezTo>
                  <a:pt x="25347" y="12640"/>
                  <a:pt x="25409" y="12663"/>
                  <a:pt x="25469" y="12663"/>
                </a:cubicBezTo>
                <a:cubicBezTo>
                  <a:pt x="25595" y="12663"/>
                  <a:pt x="25717" y="12565"/>
                  <a:pt x="25717" y="12417"/>
                </a:cubicBezTo>
                <a:cubicBezTo>
                  <a:pt x="25717" y="12279"/>
                  <a:pt x="25607" y="12169"/>
                  <a:pt x="25469" y="12169"/>
                </a:cubicBezTo>
                <a:close/>
                <a:moveTo>
                  <a:pt x="26688" y="12169"/>
                </a:moveTo>
                <a:cubicBezTo>
                  <a:pt x="26469" y="12169"/>
                  <a:pt x="26359" y="12435"/>
                  <a:pt x="26516" y="12589"/>
                </a:cubicBezTo>
                <a:cubicBezTo>
                  <a:pt x="26566" y="12640"/>
                  <a:pt x="26628" y="12663"/>
                  <a:pt x="26688" y="12663"/>
                </a:cubicBezTo>
                <a:cubicBezTo>
                  <a:pt x="26815" y="12663"/>
                  <a:pt x="26936" y="12565"/>
                  <a:pt x="26936" y="12417"/>
                </a:cubicBezTo>
                <a:cubicBezTo>
                  <a:pt x="26936" y="12279"/>
                  <a:pt x="26826" y="12169"/>
                  <a:pt x="26688" y="12169"/>
                </a:cubicBezTo>
                <a:close/>
                <a:moveTo>
                  <a:pt x="27910" y="12169"/>
                </a:moveTo>
                <a:cubicBezTo>
                  <a:pt x="27688" y="12169"/>
                  <a:pt x="27578" y="12435"/>
                  <a:pt x="27735" y="12589"/>
                </a:cubicBezTo>
                <a:cubicBezTo>
                  <a:pt x="27785" y="12640"/>
                  <a:pt x="27847" y="12663"/>
                  <a:pt x="27908" y="12663"/>
                </a:cubicBezTo>
                <a:cubicBezTo>
                  <a:pt x="28034" y="12663"/>
                  <a:pt x="28155" y="12565"/>
                  <a:pt x="28155" y="12417"/>
                </a:cubicBezTo>
                <a:cubicBezTo>
                  <a:pt x="28155" y="12279"/>
                  <a:pt x="28045" y="12169"/>
                  <a:pt x="27910" y="12169"/>
                </a:cubicBezTo>
                <a:close/>
                <a:moveTo>
                  <a:pt x="29130" y="12169"/>
                </a:moveTo>
                <a:cubicBezTo>
                  <a:pt x="28907" y="12169"/>
                  <a:pt x="28797" y="12435"/>
                  <a:pt x="28954" y="12589"/>
                </a:cubicBezTo>
                <a:cubicBezTo>
                  <a:pt x="29005" y="12640"/>
                  <a:pt x="29067" y="12663"/>
                  <a:pt x="29128" y="12663"/>
                </a:cubicBezTo>
                <a:cubicBezTo>
                  <a:pt x="29254" y="12663"/>
                  <a:pt x="29374" y="12565"/>
                  <a:pt x="29374" y="12417"/>
                </a:cubicBezTo>
                <a:cubicBezTo>
                  <a:pt x="29374" y="12279"/>
                  <a:pt x="29264" y="12169"/>
                  <a:pt x="29130" y="12169"/>
                </a:cubicBezTo>
                <a:close/>
                <a:moveTo>
                  <a:pt x="30349" y="12169"/>
                </a:moveTo>
                <a:cubicBezTo>
                  <a:pt x="30129" y="12169"/>
                  <a:pt x="30016" y="12435"/>
                  <a:pt x="30173" y="12589"/>
                </a:cubicBezTo>
                <a:cubicBezTo>
                  <a:pt x="30224" y="12640"/>
                  <a:pt x="30287" y="12663"/>
                  <a:pt x="30348" y="12663"/>
                </a:cubicBezTo>
                <a:cubicBezTo>
                  <a:pt x="30475" y="12663"/>
                  <a:pt x="30596" y="12565"/>
                  <a:pt x="30596" y="12417"/>
                </a:cubicBezTo>
                <a:cubicBezTo>
                  <a:pt x="30593" y="12279"/>
                  <a:pt x="30483" y="12169"/>
                  <a:pt x="30349" y="12169"/>
                </a:cubicBezTo>
                <a:close/>
                <a:moveTo>
                  <a:pt x="31568" y="12169"/>
                </a:moveTo>
                <a:cubicBezTo>
                  <a:pt x="31348" y="12169"/>
                  <a:pt x="31239" y="12435"/>
                  <a:pt x="31392" y="12589"/>
                </a:cubicBezTo>
                <a:cubicBezTo>
                  <a:pt x="31443" y="12640"/>
                  <a:pt x="31506" y="12663"/>
                  <a:pt x="31567" y="12663"/>
                </a:cubicBezTo>
                <a:cubicBezTo>
                  <a:pt x="31694" y="12663"/>
                  <a:pt x="31815" y="12565"/>
                  <a:pt x="31815" y="12417"/>
                </a:cubicBezTo>
                <a:cubicBezTo>
                  <a:pt x="31815" y="12279"/>
                  <a:pt x="31702" y="12169"/>
                  <a:pt x="31568" y="12169"/>
                </a:cubicBezTo>
                <a:close/>
                <a:moveTo>
                  <a:pt x="32787" y="12169"/>
                </a:moveTo>
                <a:cubicBezTo>
                  <a:pt x="32567" y="12169"/>
                  <a:pt x="32458" y="12435"/>
                  <a:pt x="32611" y="12589"/>
                </a:cubicBezTo>
                <a:cubicBezTo>
                  <a:pt x="32662" y="12640"/>
                  <a:pt x="32725" y="12663"/>
                  <a:pt x="32786" y="12663"/>
                </a:cubicBezTo>
                <a:cubicBezTo>
                  <a:pt x="32913" y="12663"/>
                  <a:pt x="33034" y="12565"/>
                  <a:pt x="33034" y="12417"/>
                </a:cubicBezTo>
                <a:cubicBezTo>
                  <a:pt x="33034" y="12279"/>
                  <a:pt x="32925" y="12169"/>
                  <a:pt x="32787" y="12169"/>
                </a:cubicBezTo>
                <a:close/>
                <a:moveTo>
                  <a:pt x="34006" y="12169"/>
                </a:moveTo>
                <a:cubicBezTo>
                  <a:pt x="33786" y="12169"/>
                  <a:pt x="33677" y="12435"/>
                  <a:pt x="33833" y="12589"/>
                </a:cubicBezTo>
                <a:cubicBezTo>
                  <a:pt x="33883" y="12640"/>
                  <a:pt x="33945" y="12663"/>
                  <a:pt x="34006" y="12663"/>
                </a:cubicBezTo>
                <a:cubicBezTo>
                  <a:pt x="34132" y="12663"/>
                  <a:pt x="34253" y="12565"/>
                  <a:pt x="34253" y="12417"/>
                </a:cubicBezTo>
                <a:cubicBezTo>
                  <a:pt x="34253" y="12279"/>
                  <a:pt x="34144" y="12169"/>
                  <a:pt x="34006" y="12169"/>
                </a:cubicBezTo>
                <a:close/>
                <a:moveTo>
                  <a:pt x="35225" y="12169"/>
                </a:moveTo>
                <a:cubicBezTo>
                  <a:pt x="35005" y="12169"/>
                  <a:pt x="34896" y="12435"/>
                  <a:pt x="35052" y="12589"/>
                </a:cubicBezTo>
                <a:cubicBezTo>
                  <a:pt x="35102" y="12640"/>
                  <a:pt x="35164" y="12663"/>
                  <a:pt x="35225" y="12663"/>
                </a:cubicBezTo>
                <a:cubicBezTo>
                  <a:pt x="35351" y="12663"/>
                  <a:pt x="35472" y="12565"/>
                  <a:pt x="35472" y="12417"/>
                </a:cubicBezTo>
                <a:cubicBezTo>
                  <a:pt x="35472" y="12279"/>
                  <a:pt x="35363" y="12169"/>
                  <a:pt x="35225" y="12169"/>
                </a:cubicBezTo>
                <a:close/>
                <a:moveTo>
                  <a:pt x="36447" y="12169"/>
                </a:moveTo>
                <a:cubicBezTo>
                  <a:pt x="36224" y="12169"/>
                  <a:pt x="36115" y="12435"/>
                  <a:pt x="36271" y="12589"/>
                </a:cubicBezTo>
                <a:cubicBezTo>
                  <a:pt x="36321" y="12640"/>
                  <a:pt x="36383" y="12663"/>
                  <a:pt x="36444" y="12663"/>
                </a:cubicBezTo>
                <a:cubicBezTo>
                  <a:pt x="36570" y="12663"/>
                  <a:pt x="36691" y="12565"/>
                  <a:pt x="36691" y="12417"/>
                </a:cubicBezTo>
                <a:cubicBezTo>
                  <a:pt x="36691" y="12279"/>
                  <a:pt x="36582" y="12169"/>
                  <a:pt x="36447" y="12169"/>
                </a:cubicBezTo>
                <a:close/>
                <a:moveTo>
                  <a:pt x="37666" y="12169"/>
                </a:moveTo>
                <a:cubicBezTo>
                  <a:pt x="37443" y="12169"/>
                  <a:pt x="37334" y="12435"/>
                  <a:pt x="37490" y="12589"/>
                </a:cubicBezTo>
                <a:cubicBezTo>
                  <a:pt x="37541" y="12640"/>
                  <a:pt x="37604" y="12663"/>
                  <a:pt x="37664" y="12663"/>
                </a:cubicBezTo>
                <a:cubicBezTo>
                  <a:pt x="37791" y="12663"/>
                  <a:pt x="37910" y="12565"/>
                  <a:pt x="37910" y="12417"/>
                </a:cubicBezTo>
                <a:cubicBezTo>
                  <a:pt x="37910" y="12279"/>
                  <a:pt x="37801" y="12169"/>
                  <a:pt x="37666" y="12169"/>
                </a:cubicBezTo>
                <a:close/>
                <a:moveTo>
                  <a:pt x="38885" y="12169"/>
                </a:moveTo>
                <a:cubicBezTo>
                  <a:pt x="38666" y="12169"/>
                  <a:pt x="38556" y="12435"/>
                  <a:pt x="38710" y="12589"/>
                </a:cubicBezTo>
                <a:cubicBezTo>
                  <a:pt x="38761" y="12640"/>
                  <a:pt x="38823" y="12663"/>
                  <a:pt x="38884" y="12663"/>
                </a:cubicBezTo>
                <a:cubicBezTo>
                  <a:pt x="39011" y="12663"/>
                  <a:pt x="39133" y="12565"/>
                  <a:pt x="39133" y="12417"/>
                </a:cubicBezTo>
                <a:cubicBezTo>
                  <a:pt x="39133" y="12279"/>
                  <a:pt x="39020" y="12169"/>
                  <a:pt x="38885" y="12169"/>
                </a:cubicBezTo>
                <a:close/>
                <a:moveTo>
                  <a:pt x="40104" y="12169"/>
                </a:moveTo>
                <a:cubicBezTo>
                  <a:pt x="39885" y="12169"/>
                  <a:pt x="39775" y="12435"/>
                  <a:pt x="39929" y="12589"/>
                </a:cubicBezTo>
                <a:cubicBezTo>
                  <a:pt x="39980" y="12640"/>
                  <a:pt x="40042" y="12663"/>
                  <a:pt x="40103" y="12663"/>
                </a:cubicBezTo>
                <a:cubicBezTo>
                  <a:pt x="40230" y="12663"/>
                  <a:pt x="40352" y="12565"/>
                  <a:pt x="40352" y="12417"/>
                </a:cubicBezTo>
                <a:cubicBezTo>
                  <a:pt x="40352" y="12279"/>
                  <a:pt x="40239" y="12169"/>
                  <a:pt x="40104" y="12169"/>
                </a:cubicBezTo>
                <a:close/>
                <a:moveTo>
                  <a:pt x="41323" y="12169"/>
                </a:moveTo>
                <a:cubicBezTo>
                  <a:pt x="41104" y="12169"/>
                  <a:pt x="40994" y="12435"/>
                  <a:pt x="41148" y="12589"/>
                </a:cubicBezTo>
                <a:cubicBezTo>
                  <a:pt x="41199" y="12640"/>
                  <a:pt x="41261" y="12663"/>
                  <a:pt x="41322" y="12663"/>
                </a:cubicBezTo>
                <a:cubicBezTo>
                  <a:pt x="41449" y="12663"/>
                  <a:pt x="41571" y="12565"/>
                  <a:pt x="41571" y="12417"/>
                </a:cubicBezTo>
                <a:cubicBezTo>
                  <a:pt x="41571" y="12279"/>
                  <a:pt x="41461" y="12169"/>
                  <a:pt x="41323" y="12169"/>
                </a:cubicBezTo>
                <a:close/>
                <a:moveTo>
                  <a:pt x="42542" y="12169"/>
                </a:moveTo>
                <a:cubicBezTo>
                  <a:pt x="42323" y="12169"/>
                  <a:pt x="42213" y="12435"/>
                  <a:pt x="42370" y="12589"/>
                </a:cubicBezTo>
                <a:cubicBezTo>
                  <a:pt x="42420" y="12640"/>
                  <a:pt x="42482" y="12663"/>
                  <a:pt x="42542" y="12663"/>
                </a:cubicBezTo>
                <a:cubicBezTo>
                  <a:pt x="42668" y="12663"/>
                  <a:pt x="42790" y="12565"/>
                  <a:pt x="42790" y="12417"/>
                </a:cubicBezTo>
                <a:cubicBezTo>
                  <a:pt x="42790" y="12279"/>
                  <a:pt x="42680" y="12169"/>
                  <a:pt x="42542" y="12169"/>
                </a:cubicBezTo>
                <a:close/>
                <a:moveTo>
                  <a:pt x="43761" y="12169"/>
                </a:moveTo>
                <a:cubicBezTo>
                  <a:pt x="43542" y="12169"/>
                  <a:pt x="43432" y="12435"/>
                  <a:pt x="43589" y="12589"/>
                </a:cubicBezTo>
                <a:cubicBezTo>
                  <a:pt x="43639" y="12640"/>
                  <a:pt x="43701" y="12663"/>
                  <a:pt x="43761" y="12663"/>
                </a:cubicBezTo>
                <a:cubicBezTo>
                  <a:pt x="43888" y="12663"/>
                  <a:pt x="44009" y="12565"/>
                  <a:pt x="44009" y="12417"/>
                </a:cubicBezTo>
                <a:cubicBezTo>
                  <a:pt x="44009" y="12279"/>
                  <a:pt x="43899" y="12169"/>
                  <a:pt x="43761" y="12169"/>
                </a:cubicBezTo>
                <a:close/>
                <a:moveTo>
                  <a:pt x="45" y="13473"/>
                </a:moveTo>
                <a:lnTo>
                  <a:pt x="45" y="13473"/>
                </a:lnTo>
                <a:cubicBezTo>
                  <a:pt x="38" y="13589"/>
                  <a:pt x="29" y="13705"/>
                  <a:pt x="23" y="13821"/>
                </a:cubicBezTo>
                <a:cubicBezTo>
                  <a:pt x="126" y="13730"/>
                  <a:pt x="136" y="13576"/>
                  <a:pt x="45" y="13473"/>
                </a:cubicBezTo>
                <a:close/>
                <a:moveTo>
                  <a:pt x="1079" y="13388"/>
                </a:moveTo>
                <a:cubicBezTo>
                  <a:pt x="859" y="13388"/>
                  <a:pt x="750" y="13654"/>
                  <a:pt x="906" y="13811"/>
                </a:cubicBezTo>
                <a:cubicBezTo>
                  <a:pt x="956" y="13861"/>
                  <a:pt x="1017" y="13883"/>
                  <a:pt x="1077" y="13883"/>
                </a:cubicBezTo>
                <a:cubicBezTo>
                  <a:pt x="1204" y="13883"/>
                  <a:pt x="1326" y="13784"/>
                  <a:pt x="1326" y="13636"/>
                </a:cubicBezTo>
                <a:cubicBezTo>
                  <a:pt x="1326" y="13498"/>
                  <a:pt x="1217" y="13388"/>
                  <a:pt x="1079" y="13388"/>
                </a:cubicBezTo>
                <a:close/>
                <a:moveTo>
                  <a:pt x="2298" y="13388"/>
                </a:moveTo>
                <a:cubicBezTo>
                  <a:pt x="2078" y="13388"/>
                  <a:pt x="1969" y="13654"/>
                  <a:pt x="2125" y="13811"/>
                </a:cubicBezTo>
                <a:cubicBezTo>
                  <a:pt x="2175" y="13861"/>
                  <a:pt x="2236" y="13883"/>
                  <a:pt x="2296" y="13883"/>
                </a:cubicBezTo>
                <a:cubicBezTo>
                  <a:pt x="2423" y="13883"/>
                  <a:pt x="2545" y="13784"/>
                  <a:pt x="2545" y="13636"/>
                </a:cubicBezTo>
                <a:cubicBezTo>
                  <a:pt x="2545" y="13498"/>
                  <a:pt x="2436" y="13388"/>
                  <a:pt x="2301" y="13388"/>
                </a:cubicBezTo>
                <a:close/>
                <a:moveTo>
                  <a:pt x="3520" y="13388"/>
                </a:moveTo>
                <a:cubicBezTo>
                  <a:pt x="3298" y="13388"/>
                  <a:pt x="3188" y="13654"/>
                  <a:pt x="3345" y="13811"/>
                </a:cubicBezTo>
                <a:cubicBezTo>
                  <a:pt x="3394" y="13861"/>
                  <a:pt x="3455" y="13883"/>
                  <a:pt x="3515" y="13883"/>
                </a:cubicBezTo>
                <a:cubicBezTo>
                  <a:pt x="3642" y="13883"/>
                  <a:pt x="3764" y="13784"/>
                  <a:pt x="3764" y="13636"/>
                </a:cubicBezTo>
                <a:cubicBezTo>
                  <a:pt x="3764" y="13498"/>
                  <a:pt x="3655" y="13388"/>
                  <a:pt x="3520" y="13388"/>
                </a:cubicBezTo>
                <a:close/>
                <a:moveTo>
                  <a:pt x="4739" y="13388"/>
                </a:moveTo>
                <a:cubicBezTo>
                  <a:pt x="4520" y="13388"/>
                  <a:pt x="4407" y="13654"/>
                  <a:pt x="4564" y="13811"/>
                </a:cubicBezTo>
                <a:cubicBezTo>
                  <a:pt x="4614" y="13861"/>
                  <a:pt x="4676" y="13883"/>
                  <a:pt x="4736" y="13883"/>
                </a:cubicBezTo>
                <a:cubicBezTo>
                  <a:pt x="4864" y="13883"/>
                  <a:pt x="4987" y="13784"/>
                  <a:pt x="4987" y="13636"/>
                </a:cubicBezTo>
                <a:cubicBezTo>
                  <a:pt x="4987" y="13498"/>
                  <a:pt x="4874" y="13388"/>
                  <a:pt x="4739" y="13388"/>
                </a:cubicBezTo>
                <a:close/>
                <a:moveTo>
                  <a:pt x="5958" y="13388"/>
                </a:moveTo>
                <a:cubicBezTo>
                  <a:pt x="5739" y="13388"/>
                  <a:pt x="5629" y="13654"/>
                  <a:pt x="5783" y="13811"/>
                </a:cubicBezTo>
                <a:cubicBezTo>
                  <a:pt x="5833" y="13861"/>
                  <a:pt x="5895" y="13883"/>
                  <a:pt x="5955" y="13883"/>
                </a:cubicBezTo>
                <a:cubicBezTo>
                  <a:pt x="6083" y="13883"/>
                  <a:pt x="6206" y="13784"/>
                  <a:pt x="6206" y="13636"/>
                </a:cubicBezTo>
                <a:cubicBezTo>
                  <a:pt x="6206" y="13498"/>
                  <a:pt x="6093" y="13388"/>
                  <a:pt x="5958" y="13388"/>
                </a:cubicBezTo>
                <a:close/>
                <a:moveTo>
                  <a:pt x="7177" y="13388"/>
                </a:moveTo>
                <a:cubicBezTo>
                  <a:pt x="6958" y="13388"/>
                  <a:pt x="6848" y="13654"/>
                  <a:pt x="7002" y="13811"/>
                </a:cubicBezTo>
                <a:cubicBezTo>
                  <a:pt x="7052" y="13861"/>
                  <a:pt x="7114" y="13883"/>
                  <a:pt x="7175" y="13883"/>
                </a:cubicBezTo>
                <a:cubicBezTo>
                  <a:pt x="7302" y="13883"/>
                  <a:pt x="7425" y="13784"/>
                  <a:pt x="7425" y="13636"/>
                </a:cubicBezTo>
                <a:cubicBezTo>
                  <a:pt x="7425" y="13498"/>
                  <a:pt x="7315" y="13388"/>
                  <a:pt x="7177" y="13388"/>
                </a:cubicBezTo>
                <a:close/>
                <a:moveTo>
                  <a:pt x="8396" y="13388"/>
                </a:moveTo>
                <a:cubicBezTo>
                  <a:pt x="8177" y="13388"/>
                  <a:pt x="8067" y="13654"/>
                  <a:pt x="8224" y="13811"/>
                </a:cubicBezTo>
                <a:cubicBezTo>
                  <a:pt x="8273" y="13861"/>
                  <a:pt x="8334" y="13883"/>
                  <a:pt x="8395" y="13883"/>
                </a:cubicBezTo>
                <a:cubicBezTo>
                  <a:pt x="8521" y="13883"/>
                  <a:pt x="8644" y="13784"/>
                  <a:pt x="8644" y="13636"/>
                </a:cubicBezTo>
                <a:cubicBezTo>
                  <a:pt x="8644" y="13498"/>
                  <a:pt x="8534" y="13388"/>
                  <a:pt x="8396" y="13388"/>
                </a:cubicBezTo>
                <a:close/>
                <a:moveTo>
                  <a:pt x="9615" y="13388"/>
                </a:moveTo>
                <a:cubicBezTo>
                  <a:pt x="9396" y="13388"/>
                  <a:pt x="9286" y="13654"/>
                  <a:pt x="9443" y="13811"/>
                </a:cubicBezTo>
                <a:cubicBezTo>
                  <a:pt x="9492" y="13861"/>
                  <a:pt x="9553" y="13883"/>
                  <a:pt x="9614" y="13883"/>
                </a:cubicBezTo>
                <a:cubicBezTo>
                  <a:pt x="9740" y="13883"/>
                  <a:pt x="9863" y="13784"/>
                  <a:pt x="9863" y="13636"/>
                </a:cubicBezTo>
                <a:cubicBezTo>
                  <a:pt x="9863" y="13498"/>
                  <a:pt x="9753" y="13388"/>
                  <a:pt x="9615" y="13388"/>
                </a:cubicBezTo>
                <a:close/>
                <a:moveTo>
                  <a:pt x="10834" y="13388"/>
                </a:moveTo>
                <a:cubicBezTo>
                  <a:pt x="10615" y="13388"/>
                  <a:pt x="10505" y="13654"/>
                  <a:pt x="10662" y="13811"/>
                </a:cubicBezTo>
                <a:cubicBezTo>
                  <a:pt x="10711" y="13861"/>
                  <a:pt x="10773" y="13883"/>
                  <a:pt x="10833" y="13883"/>
                </a:cubicBezTo>
                <a:cubicBezTo>
                  <a:pt x="10959" y="13883"/>
                  <a:pt x="11082" y="13784"/>
                  <a:pt x="11082" y="13636"/>
                </a:cubicBezTo>
                <a:cubicBezTo>
                  <a:pt x="11082" y="13498"/>
                  <a:pt x="10972" y="13388"/>
                  <a:pt x="10834" y="13388"/>
                </a:cubicBezTo>
                <a:close/>
                <a:moveTo>
                  <a:pt x="12057" y="13388"/>
                </a:moveTo>
                <a:cubicBezTo>
                  <a:pt x="11834" y="13388"/>
                  <a:pt x="11724" y="13654"/>
                  <a:pt x="11881" y="13811"/>
                </a:cubicBezTo>
                <a:cubicBezTo>
                  <a:pt x="11931" y="13861"/>
                  <a:pt x="11993" y="13883"/>
                  <a:pt x="12053" y="13883"/>
                </a:cubicBezTo>
                <a:cubicBezTo>
                  <a:pt x="12180" y="13883"/>
                  <a:pt x="12301" y="13784"/>
                  <a:pt x="12301" y="13636"/>
                </a:cubicBezTo>
                <a:cubicBezTo>
                  <a:pt x="12301" y="13498"/>
                  <a:pt x="12191" y="13388"/>
                  <a:pt x="12057" y="13388"/>
                </a:cubicBezTo>
                <a:close/>
                <a:moveTo>
                  <a:pt x="13276" y="13388"/>
                </a:moveTo>
                <a:cubicBezTo>
                  <a:pt x="13056" y="13388"/>
                  <a:pt x="12943" y="13654"/>
                  <a:pt x="13100" y="13811"/>
                </a:cubicBezTo>
                <a:cubicBezTo>
                  <a:pt x="13151" y="13861"/>
                  <a:pt x="13212" y="13883"/>
                  <a:pt x="13273" y="13883"/>
                </a:cubicBezTo>
                <a:cubicBezTo>
                  <a:pt x="13401" y="13883"/>
                  <a:pt x="13523" y="13784"/>
                  <a:pt x="13523" y="13636"/>
                </a:cubicBezTo>
                <a:cubicBezTo>
                  <a:pt x="13523" y="13498"/>
                  <a:pt x="13410" y="13388"/>
                  <a:pt x="13276" y="13388"/>
                </a:cubicBezTo>
                <a:close/>
                <a:moveTo>
                  <a:pt x="14495" y="13388"/>
                </a:moveTo>
                <a:cubicBezTo>
                  <a:pt x="14275" y="13388"/>
                  <a:pt x="14166" y="13654"/>
                  <a:pt x="14319" y="13811"/>
                </a:cubicBezTo>
                <a:cubicBezTo>
                  <a:pt x="14370" y="13861"/>
                  <a:pt x="14431" y="13883"/>
                  <a:pt x="14492" y="13883"/>
                </a:cubicBezTo>
                <a:cubicBezTo>
                  <a:pt x="14620" y="13883"/>
                  <a:pt x="14742" y="13784"/>
                  <a:pt x="14742" y="13636"/>
                </a:cubicBezTo>
                <a:cubicBezTo>
                  <a:pt x="14742" y="13498"/>
                  <a:pt x="14629" y="13388"/>
                  <a:pt x="14495" y="13388"/>
                </a:cubicBezTo>
                <a:close/>
                <a:moveTo>
                  <a:pt x="15714" y="13388"/>
                </a:moveTo>
                <a:cubicBezTo>
                  <a:pt x="15494" y="13388"/>
                  <a:pt x="15385" y="13654"/>
                  <a:pt x="15538" y="13811"/>
                </a:cubicBezTo>
                <a:cubicBezTo>
                  <a:pt x="15589" y="13861"/>
                  <a:pt x="15650" y="13883"/>
                  <a:pt x="15711" y="13883"/>
                </a:cubicBezTo>
                <a:cubicBezTo>
                  <a:pt x="15839" y="13883"/>
                  <a:pt x="15961" y="13784"/>
                  <a:pt x="15961" y="13636"/>
                </a:cubicBezTo>
                <a:cubicBezTo>
                  <a:pt x="15961" y="13498"/>
                  <a:pt x="15852" y="13388"/>
                  <a:pt x="15714" y="13388"/>
                </a:cubicBezTo>
                <a:close/>
                <a:moveTo>
                  <a:pt x="16933" y="13388"/>
                </a:moveTo>
                <a:cubicBezTo>
                  <a:pt x="16713" y="13388"/>
                  <a:pt x="16604" y="13654"/>
                  <a:pt x="16757" y="13811"/>
                </a:cubicBezTo>
                <a:cubicBezTo>
                  <a:pt x="16808" y="13861"/>
                  <a:pt x="16869" y="13883"/>
                  <a:pt x="16930" y="13883"/>
                </a:cubicBezTo>
                <a:cubicBezTo>
                  <a:pt x="17058" y="13883"/>
                  <a:pt x="17180" y="13784"/>
                  <a:pt x="17180" y="13636"/>
                </a:cubicBezTo>
                <a:cubicBezTo>
                  <a:pt x="17180" y="13498"/>
                  <a:pt x="17071" y="13388"/>
                  <a:pt x="16933" y="13388"/>
                </a:cubicBezTo>
                <a:close/>
                <a:moveTo>
                  <a:pt x="18152" y="13388"/>
                </a:moveTo>
                <a:cubicBezTo>
                  <a:pt x="17932" y="13388"/>
                  <a:pt x="17823" y="13654"/>
                  <a:pt x="17979" y="13811"/>
                </a:cubicBezTo>
                <a:cubicBezTo>
                  <a:pt x="18029" y="13861"/>
                  <a:pt x="18090" y="13883"/>
                  <a:pt x="18150" y="13883"/>
                </a:cubicBezTo>
                <a:cubicBezTo>
                  <a:pt x="18277" y="13883"/>
                  <a:pt x="18399" y="13784"/>
                  <a:pt x="18399" y="13636"/>
                </a:cubicBezTo>
                <a:cubicBezTo>
                  <a:pt x="18399" y="13498"/>
                  <a:pt x="18290" y="13388"/>
                  <a:pt x="18152" y="13388"/>
                </a:cubicBezTo>
                <a:close/>
                <a:moveTo>
                  <a:pt x="19374" y="13388"/>
                </a:moveTo>
                <a:cubicBezTo>
                  <a:pt x="19151" y="13388"/>
                  <a:pt x="19042" y="13654"/>
                  <a:pt x="19198" y="13811"/>
                </a:cubicBezTo>
                <a:cubicBezTo>
                  <a:pt x="19248" y="13861"/>
                  <a:pt x="19309" y="13883"/>
                  <a:pt x="19369" y="13883"/>
                </a:cubicBezTo>
                <a:cubicBezTo>
                  <a:pt x="19496" y="13883"/>
                  <a:pt x="19618" y="13784"/>
                  <a:pt x="19618" y="13636"/>
                </a:cubicBezTo>
                <a:cubicBezTo>
                  <a:pt x="19618" y="13498"/>
                  <a:pt x="19509" y="13388"/>
                  <a:pt x="19374" y="13388"/>
                </a:cubicBezTo>
                <a:close/>
                <a:moveTo>
                  <a:pt x="20593" y="13388"/>
                </a:moveTo>
                <a:cubicBezTo>
                  <a:pt x="20371" y="13388"/>
                  <a:pt x="20261" y="13654"/>
                  <a:pt x="20418" y="13811"/>
                </a:cubicBezTo>
                <a:cubicBezTo>
                  <a:pt x="20467" y="13861"/>
                  <a:pt x="20528" y="13883"/>
                  <a:pt x="20588" y="13883"/>
                </a:cubicBezTo>
                <a:cubicBezTo>
                  <a:pt x="20715" y="13883"/>
                  <a:pt x="20837" y="13784"/>
                  <a:pt x="20837" y="13636"/>
                </a:cubicBezTo>
                <a:cubicBezTo>
                  <a:pt x="20837" y="13498"/>
                  <a:pt x="20728" y="13388"/>
                  <a:pt x="20593" y="13388"/>
                </a:cubicBezTo>
                <a:close/>
                <a:moveTo>
                  <a:pt x="21812" y="13388"/>
                </a:moveTo>
                <a:cubicBezTo>
                  <a:pt x="21593" y="13388"/>
                  <a:pt x="21480" y="13654"/>
                  <a:pt x="21637" y="13811"/>
                </a:cubicBezTo>
                <a:cubicBezTo>
                  <a:pt x="21687" y="13861"/>
                  <a:pt x="21749" y="13883"/>
                  <a:pt x="21809" y="13883"/>
                </a:cubicBezTo>
                <a:cubicBezTo>
                  <a:pt x="21937" y="13883"/>
                  <a:pt x="22060" y="13784"/>
                  <a:pt x="22060" y="13636"/>
                </a:cubicBezTo>
                <a:cubicBezTo>
                  <a:pt x="22056" y="13498"/>
                  <a:pt x="21947" y="13388"/>
                  <a:pt x="21812" y="13388"/>
                </a:cubicBezTo>
                <a:close/>
                <a:moveTo>
                  <a:pt x="23031" y="13388"/>
                </a:moveTo>
                <a:cubicBezTo>
                  <a:pt x="22812" y="13388"/>
                  <a:pt x="22702" y="13654"/>
                  <a:pt x="22856" y="13811"/>
                </a:cubicBezTo>
                <a:cubicBezTo>
                  <a:pt x="22906" y="13861"/>
                  <a:pt x="22968" y="13883"/>
                  <a:pt x="23028" y="13883"/>
                </a:cubicBezTo>
                <a:cubicBezTo>
                  <a:pt x="23156" y="13883"/>
                  <a:pt x="23279" y="13784"/>
                  <a:pt x="23279" y="13636"/>
                </a:cubicBezTo>
                <a:cubicBezTo>
                  <a:pt x="23279" y="13498"/>
                  <a:pt x="23166" y="13388"/>
                  <a:pt x="23031" y="13388"/>
                </a:cubicBezTo>
                <a:close/>
                <a:moveTo>
                  <a:pt x="24250" y="13388"/>
                </a:moveTo>
                <a:cubicBezTo>
                  <a:pt x="24031" y="13388"/>
                  <a:pt x="23921" y="13654"/>
                  <a:pt x="24075" y="13811"/>
                </a:cubicBezTo>
                <a:cubicBezTo>
                  <a:pt x="24125" y="13861"/>
                  <a:pt x="24187" y="13883"/>
                  <a:pt x="24248" y="13883"/>
                </a:cubicBezTo>
                <a:cubicBezTo>
                  <a:pt x="24375" y="13883"/>
                  <a:pt x="24498" y="13784"/>
                  <a:pt x="24498" y="13636"/>
                </a:cubicBezTo>
                <a:cubicBezTo>
                  <a:pt x="24498" y="13498"/>
                  <a:pt x="24388" y="13388"/>
                  <a:pt x="24250" y="13388"/>
                </a:cubicBezTo>
                <a:close/>
                <a:moveTo>
                  <a:pt x="25469" y="13388"/>
                </a:moveTo>
                <a:cubicBezTo>
                  <a:pt x="25250" y="13388"/>
                  <a:pt x="25140" y="13654"/>
                  <a:pt x="25297" y="13811"/>
                </a:cubicBezTo>
                <a:cubicBezTo>
                  <a:pt x="25346" y="13861"/>
                  <a:pt x="25407" y="13883"/>
                  <a:pt x="25468" y="13883"/>
                </a:cubicBezTo>
                <a:cubicBezTo>
                  <a:pt x="25594" y="13883"/>
                  <a:pt x="25717" y="13784"/>
                  <a:pt x="25717" y="13636"/>
                </a:cubicBezTo>
                <a:cubicBezTo>
                  <a:pt x="25717" y="13498"/>
                  <a:pt x="25607" y="13388"/>
                  <a:pt x="25469" y="13388"/>
                </a:cubicBezTo>
                <a:close/>
                <a:moveTo>
                  <a:pt x="26688" y="13388"/>
                </a:moveTo>
                <a:cubicBezTo>
                  <a:pt x="26469" y="13388"/>
                  <a:pt x="26359" y="13654"/>
                  <a:pt x="26516" y="13811"/>
                </a:cubicBezTo>
                <a:cubicBezTo>
                  <a:pt x="26565" y="13861"/>
                  <a:pt x="26626" y="13883"/>
                  <a:pt x="26687" y="13883"/>
                </a:cubicBezTo>
                <a:cubicBezTo>
                  <a:pt x="26813" y="13883"/>
                  <a:pt x="26936" y="13784"/>
                  <a:pt x="26936" y="13636"/>
                </a:cubicBezTo>
                <a:cubicBezTo>
                  <a:pt x="26936" y="13498"/>
                  <a:pt x="26826" y="13388"/>
                  <a:pt x="26688" y="13388"/>
                </a:cubicBezTo>
                <a:close/>
                <a:moveTo>
                  <a:pt x="27910" y="13388"/>
                </a:moveTo>
                <a:cubicBezTo>
                  <a:pt x="27688" y="13388"/>
                  <a:pt x="27578" y="13654"/>
                  <a:pt x="27735" y="13811"/>
                </a:cubicBezTo>
                <a:cubicBezTo>
                  <a:pt x="27784" y="13861"/>
                  <a:pt x="27846" y="13883"/>
                  <a:pt x="27906" y="13883"/>
                </a:cubicBezTo>
                <a:cubicBezTo>
                  <a:pt x="28032" y="13883"/>
                  <a:pt x="28155" y="13784"/>
                  <a:pt x="28155" y="13636"/>
                </a:cubicBezTo>
                <a:cubicBezTo>
                  <a:pt x="28155" y="13498"/>
                  <a:pt x="28045" y="13388"/>
                  <a:pt x="27910" y="13388"/>
                </a:cubicBezTo>
                <a:close/>
                <a:moveTo>
                  <a:pt x="29130" y="13388"/>
                </a:moveTo>
                <a:cubicBezTo>
                  <a:pt x="28907" y="13388"/>
                  <a:pt x="28797" y="13654"/>
                  <a:pt x="28954" y="13811"/>
                </a:cubicBezTo>
                <a:cubicBezTo>
                  <a:pt x="29004" y="13861"/>
                  <a:pt x="29066" y="13883"/>
                  <a:pt x="29126" y="13883"/>
                </a:cubicBezTo>
                <a:cubicBezTo>
                  <a:pt x="29253" y="13883"/>
                  <a:pt x="29374" y="13784"/>
                  <a:pt x="29374" y="13636"/>
                </a:cubicBezTo>
                <a:cubicBezTo>
                  <a:pt x="29374" y="13498"/>
                  <a:pt x="29264" y="13388"/>
                  <a:pt x="29130" y="13388"/>
                </a:cubicBezTo>
                <a:close/>
                <a:moveTo>
                  <a:pt x="30349" y="13388"/>
                </a:moveTo>
                <a:cubicBezTo>
                  <a:pt x="30129" y="13388"/>
                  <a:pt x="30016" y="13654"/>
                  <a:pt x="30173" y="13811"/>
                </a:cubicBezTo>
                <a:cubicBezTo>
                  <a:pt x="30223" y="13861"/>
                  <a:pt x="30285" y="13883"/>
                  <a:pt x="30346" y="13883"/>
                </a:cubicBezTo>
                <a:cubicBezTo>
                  <a:pt x="30474" y="13883"/>
                  <a:pt x="30596" y="13784"/>
                  <a:pt x="30596" y="13636"/>
                </a:cubicBezTo>
                <a:cubicBezTo>
                  <a:pt x="30596" y="13498"/>
                  <a:pt x="30483" y="13388"/>
                  <a:pt x="30349" y="13388"/>
                </a:cubicBezTo>
                <a:close/>
                <a:moveTo>
                  <a:pt x="31568" y="13388"/>
                </a:moveTo>
                <a:cubicBezTo>
                  <a:pt x="31348" y="13388"/>
                  <a:pt x="31239" y="13654"/>
                  <a:pt x="31392" y="13811"/>
                </a:cubicBezTo>
                <a:cubicBezTo>
                  <a:pt x="31443" y="13861"/>
                  <a:pt x="31504" y="13883"/>
                  <a:pt x="31565" y="13883"/>
                </a:cubicBezTo>
                <a:cubicBezTo>
                  <a:pt x="31693" y="13883"/>
                  <a:pt x="31815" y="13784"/>
                  <a:pt x="31815" y="13636"/>
                </a:cubicBezTo>
                <a:cubicBezTo>
                  <a:pt x="31815" y="13498"/>
                  <a:pt x="31702" y="13388"/>
                  <a:pt x="31568" y="13388"/>
                </a:cubicBezTo>
                <a:close/>
                <a:moveTo>
                  <a:pt x="32787" y="13388"/>
                </a:moveTo>
                <a:cubicBezTo>
                  <a:pt x="32567" y="13388"/>
                  <a:pt x="32458" y="13654"/>
                  <a:pt x="32611" y="13811"/>
                </a:cubicBezTo>
                <a:cubicBezTo>
                  <a:pt x="32662" y="13861"/>
                  <a:pt x="32723" y="13883"/>
                  <a:pt x="32784" y="13883"/>
                </a:cubicBezTo>
                <a:cubicBezTo>
                  <a:pt x="32912" y="13883"/>
                  <a:pt x="33034" y="13784"/>
                  <a:pt x="33034" y="13636"/>
                </a:cubicBezTo>
                <a:cubicBezTo>
                  <a:pt x="33034" y="13498"/>
                  <a:pt x="32925" y="13388"/>
                  <a:pt x="32787" y="13388"/>
                </a:cubicBezTo>
                <a:close/>
                <a:moveTo>
                  <a:pt x="34006" y="13388"/>
                </a:moveTo>
                <a:cubicBezTo>
                  <a:pt x="33786" y="13388"/>
                  <a:pt x="33677" y="13654"/>
                  <a:pt x="33833" y="13811"/>
                </a:cubicBezTo>
                <a:cubicBezTo>
                  <a:pt x="33883" y="13861"/>
                  <a:pt x="33944" y="13883"/>
                  <a:pt x="34004" y="13883"/>
                </a:cubicBezTo>
                <a:cubicBezTo>
                  <a:pt x="34131" y="13883"/>
                  <a:pt x="34253" y="13784"/>
                  <a:pt x="34253" y="13636"/>
                </a:cubicBezTo>
                <a:cubicBezTo>
                  <a:pt x="34253" y="13498"/>
                  <a:pt x="34144" y="13388"/>
                  <a:pt x="34006" y="13388"/>
                </a:cubicBezTo>
                <a:close/>
                <a:moveTo>
                  <a:pt x="35225" y="13388"/>
                </a:moveTo>
                <a:cubicBezTo>
                  <a:pt x="35005" y="13388"/>
                  <a:pt x="34896" y="13654"/>
                  <a:pt x="35052" y="13811"/>
                </a:cubicBezTo>
                <a:cubicBezTo>
                  <a:pt x="35102" y="13861"/>
                  <a:pt x="35163" y="13883"/>
                  <a:pt x="35223" y="13883"/>
                </a:cubicBezTo>
                <a:cubicBezTo>
                  <a:pt x="35350" y="13883"/>
                  <a:pt x="35472" y="13784"/>
                  <a:pt x="35472" y="13636"/>
                </a:cubicBezTo>
                <a:cubicBezTo>
                  <a:pt x="35472" y="13498"/>
                  <a:pt x="35363" y="13388"/>
                  <a:pt x="35225" y="13388"/>
                </a:cubicBezTo>
                <a:close/>
                <a:moveTo>
                  <a:pt x="36447" y="13388"/>
                </a:moveTo>
                <a:cubicBezTo>
                  <a:pt x="36224" y="13388"/>
                  <a:pt x="36115" y="13654"/>
                  <a:pt x="36271" y="13811"/>
                </a:cubicBezTo>
                <a:cubicBezTo>
                  <a:pt x="36321" y="13861"/>
                  <a:pt x="36382" y="13883"/>
                  <a:pt x="36442" y="13883"/>
                </a:cubicBezTo>
                <a:cubicBezTo>
                  <a:pt x="36569" y="13883"/>
                  <a:pt x="36691" y="13784"/>
                  <a:pt x="36691" y="13636"/>
                </a:cubicBezTo>
                <a:cubicBezTo>
                  <a:pt x="36691" y="13498"/>
                  <a:pt x="36582" y="13388"/>
                  <a:pt x="36447" y="13388"/>
                </a:cubicBezTo>
                <a:close/>
                <a:moveTo>
                  <a:pt x="37666" y="13388"/>
                </a:moveTo>
                <a:cubicBezTo>
                  <a:pt x="37443" y="13388"/>
                  <a:pt x="37334" y="13654"/>
                  <a:pt x="37490" y="13811"/>
                </a:cubicBezTo>
                <a:cubicBezTo>
                  <a:pt x="37541" y="13861"/>
                  <a:pt x="37602" y="13883"/>
                  <a:pt x="37663" y="13883"/>
                </a:cubicBezTo>
                <a:cubicBezTo>
                  <a:pt x="37789" y="13883"/>
                  <a:pt x="37910" y="13784"/>
                  <a:pt x="37910" y="13636"/>
                </a:cubicBezTo>
                <a:cubicBezTo>
                  <a:pt x="37910" y="13498"/>
                  <a:pt x="37801" y="13388"/>
                  <a:pt x="37666" y="13388"/>
                </a:cubicBezTo>
                <a:close/>
                <a:moveTo>
                  <a:pt x="38885" y="13388"/>
                </a:moveTo>
                <a:cubicBezTo>
                  <a:pt x="38666" y="13388"/>
                  <a:pt x="38556" y="13654"/>
                  <a:pt x="38710" y="13811"/>
                </a:cubicBezTo>
                <a:cubicBezTo>
                  <a:pt x="38760" y="13861"/>
                  <a:pt x="38822" y="13883"/>
                  <a:pt x="38882" y="13883"/>
                </a:cubicBezTo>
                <a:cubicBezTo>
                  <a:pt x="39010" y="13883"/>
                  <a:pt x="39133" y="13784"/>
                  <a:pt x="39133" y="13636"/>
                </a:cubicBezTo>
                <a:cubicBezTo>
                  <a:pt x="39133" y="13498"/>
                  <a:pt x="39020" y="13388"/>
                  <a:pt x="38885" y="13388"/>
                </a:cubicBezTo>
                <a:close/>
                <a:moveTo>
                  <a:pt x="40104" y="13388"/>
                </a:moveTo>
                <a:cubicBezTo>
                  <a:pt x="39885" y="13388"/>
                  <a:pt x="39775" y="13654"/>
                  <a:pt x="39929" y="13811"/>
                </a:cubicBezTo>
                <a:cubicBezTo>
                  <a:pt x="39979" y="13861"/>
                  <a:pt x="40041" y="13883"/>
                  <a:pt x="40101" y="13883"/>
                </a:cubicBezTo>
                <a:cubicBezTo>
                  <a:pt x="40229" y="13883"/>
                  <a:pt x="40352" y="13784"/>
                  <a:pt x="40352" y="13636"/>
                </a:cubicBezTo>
                <a:cubicBezTo>
                  <a:pt x="40352" y="13498"/>
                  <a:pt x="40239" y="13388"/>
                  <a:pt x="40104" y="13388"/>
                </a:cubicBezTo>
                <a:close/>
                <a:moveTo>
                  <a:pt x="41323" y="13388"/>
                </a:moveTo>
                <a:cubicBezTo>
                  <a:pt x="41104" y="13388"/>
                  <a:pt x="40994" y="13654"/>
                  <a:pt x="41148" y="13811"/>
                </a:cubicBezTo>
                <a:cubicBezTo>
                  <a:pt x="41198" y="13861"/>
                  <a:pt x="41260" y="13883"/>
                  <a:pt x="41321" y="13883"/>
                </a:cubicBezTo>
                <a:cubicBezTo>
                  <a:pt x="41448" y="13883"/>
                  <a:pt x="41571" y="13784"/>
                  <a:pt x="41571" y="13636"/>
                </a:cubicBezTo>
                <a:cubicBezTo>
                  <a:pt x="41571" y="13498"/>
                  <a:pt x="41461" y="13388"/>
                  <a:pt x="41323" y="13388"/>
                </a:cubicBezTo>
                <a:close/>
                <a:moveTo>
                  <a:pt x="42542" y="13388"/>
                </a:moveTo>
                <a:cubicBezTo>
                  <a:pt x="42323" y="13388"/>
                  <a:pt x="42213" y="13654"/>
                  <a:pt x="42370" y="13811"/>
                </a:cubicBezTo>
                <a:cubicBezTo>
                  <a:pt x="42419" y="13861"/>
                  <a:pt x="42480" y="13883"/>
                  <a:pt x="42541" y="13883"/>
                </a:cubicBezTo>
                <a:cubicBezTo>
                  <a:pt x="42667" y="13883"/>
                  <a:pt x="42790" y="13784"/>
                  <a:pt x="42790" y="13636"/>
                </a:cubicBezTo>
                <a:cubicBezTo>
                  <a:pt x="42790" y="13498"/>
                  <a:pt x="42680" y="13388"/>
                  <a:pt x="42542" y="13388"/>
                </a:cubicBezTo>
                <a:close/>
                <a:moveTo>
                  <a:pt x="43761" y="13388"/>
                </a:moveTo>
                <a:cubicBezTo>
                  <a:pt x="43542" y="13388"/>
                  <a:pt x="43432" y="13654"/>
                  <a:pt x="43589" y="13811"/>
                </a:cubicBezTo>
                <a:cubicBezTo>
                  <a:pt x="43638" y="13861"/>
                  <a:pt x="43699" y="13883"/>
                  <a:pt x="43760" y="13883"/>
                </a:cubicBezTo>
                <a:cubicBezTo>
                  <a:pt x="43886" y="13883"/>
                  <a:pt x="44009" y="13784"/>
                  <a:pt x="44009" y="13636"/>
                </a:cubicBezTo>
                <a:cubicBezTo>
                  <a:pt x="44009" y="13498"/>
                  <a:pt x="43899" y="13388"/>
                  <a:pt x="43761" y="13388"/>
                </a:cubicBezTo>
                <a:close/>
                <a:moveTo>
                  <a:pt x="1" y="14654"/>
                </a:moveTo>
                <a:cubicBezTo>
                  <a:pt x="1" y="14786"/>
                  <a:pt x="4" y="14917"/>
                  <a:pt x="7" y="15052"/>
                </a:cubicBezTo>
                <a:cubicBezTo>
                  <a:pt x="142" y="14952"/>
                  <a:pt x="139" y="14748"/>
                  <a:pt x="1" y="14654"/>
                </a:cubicBezTo>
                <a:close/>
                <a:moveTo>
                  <a:pt x="1079" y="14607"/>
                </a:moveTo>
                <a:cubicBezTo>
                  <a:pt x="859" y="14607"/>
                  <a:pt x="750" y="14874"/>
                  <a:pt x="906" y="15030"/>
                </a:cubicBezTo>
                <a:cubicBezTo>
                  <a:pt x="956" y="15080"/>
                  <a:pt x="1017" y="15102"/>
                  <a:pt x="1077" y="15102"/>
                </a:cubicBezTo>
                <a:cubicBezTo>
                  <a:pt x="1204" y="15102"/>
                  <a:pt x="1326" y="15003"/>
                  <a:pt x="1326" y="14855"/>
                </a:cubicBezTo>
                <a:cubicBezTo>
                  <a:pt x="1326" y="14720"/>
                  <a:pt x="1217" y="14607"/>
                  <a:pt x="1079" y="14607"/>
                </a:cubicBezTo>
                <a:close/>
                <a:moveTo>
                  <a:pt x="2298" y="14607"/>
                </a:moveTo>
                <a:cubicBezTo>
                  <a:pt x="2078" y="14607"/>
                  <a:pt x="1969" y="14874"/>
                  <a:pt x="2125" y="15030"/>
                </a:cubicBezTo>
                <a:cubicBezTo>
                  <a:pt x="2175" y="15080"/>
                  <a:pt x="2236" y="15102"/>
                  <a:pt x="2296" y="15102"/>
                </a:cubicBezTo>
                <a:cubicBezTo>
                  <a:pt x="2423" y="15102"/>
                  <a:pt x="2545" y="15003"/>
                  <a:pt x="2545" y="14855"/>
                </a:cubicBezTo>
                <a:cubicBezTo>
                  <a:pt x="2545" y="14720"/>
                  <a:pt x="2436" y="14607"/>
                  <a:pt x="2301" y="14607"/>
                </a:cubicBezTo>
                <a:close/>
                <a:moveTo>
                  <a:pt x="3520" y="14607"/>
                </a:moveTo>
                <a:cubicBezTo>
                  <a:pt x="3301" y="14607"/>
                  <a:pt x="3188" y="14874"/>
                  <a:pt x="3345" y="15030"/>
                </a:cubicBezTo>
                <a:cubicBezTo>
                  <a:pt x="3395" y="15080"/>
                  <a:pt x="3456" y="15102"/>
                  <a:pt x="3517" y="15102"/>
                </a:cubicBezTo>
                <a:cubicBezTo>
                  <a:pt x="3643" y="15102"/>
                  <a:pt x="3764" y="15003"/>
                  <a:pt x="3764" y="14855"/>
                </a:cubicBezTo>
                <a:cubicBezTo>
                  <a:pt x="3764" y="14720"/>
                  <a:pt x="3655" y="14607"/>
                  <a:pt x="3520" y="14607"/>
                </a:cubicBezTo>
                <a:close/>
                <a:moveTo>
                  <a:pt x="4739" y="14607"/>
                </a:moveTo>
                <a:cubicBezTo>
                  <a:pt x="4520" y="14607"/>
                  <a:pt x="4407" y="14874"/>
                  <a:pt x="4564" y="15030"/>
                </a:cubicBezTo>
                <a:cubicBezTo>
                  <a:pt x="4614" y="15080"/>
                  <a:pt x="4676" y="15102"/>
                  <a:pt x="4736" y="15102"/>
                </a:cubicBezTo>
                <a:cubicBezTo>
                  <a:pt x="4864" y="15102"/>
                  <a:pt x="4987" y="15003"/>
                  <a:pt x="4987" y="14855"/>
                </a:cubicBezTo>
                <a:cubicBezTo>
                  <a:pt x="4984" y="14720"/>
                  <a:pt x="4874" y="14607"/>
                  <a:pt x="4739" y="14607"/>
                </a:cubicBezTo>
                <a:close/>
                <a:moveTo>
                  <a:pt x="5958" y="14607"/>
                </a:moveTo>
                <a:cubicBezTo>
                  <a:pt x="5739" y="14607"/>
                  <a:pt x="5629" y="14874"/>
                  <a:pt x="5783" y="15030"/>
                </a:cubicBezTo>
                <a:cubicBezTo>
                  <a:pt x="5833" y="15080"/>
                  <a:pt x="5895" y="15102"/>
                  <a:pt x="5955" y="15102"/>
                </a:cubicBezTo>
                <a:cubicBezTo>
                  <a:pt x="6083" y="15102"/>
                  <a:pt x="6206" y="15003"/>
                  <a:pt x="6206" y="14855"/>
                </a:cubicBezTo>
                <a:cubicBezTo>
                  <a:pt x="6206" y="14720"/>
                  <a:pt x="6093" y="14607"/>
                  <a:pt x="5958" y="14607"/>
                </a:cubicBezTo>
                <a:close/>
                <a:moveTo>
                  <a:pt x="7177" y="14607"/>
                </a:moveTo>
                <a:cubicBezTo>
                  <a:pt x="6958" y="14607"/>
                  <a:pt x="6848" y="14874"/>
                  <a:pt x="7002" y="15030"/>
                </a:cubicBezTo>
                <a:cubicBezTo>
                  <a:pt x="7052" y="15080"/>
                  <a:pt x="7114" y="15102"/>
                  <a:pt x="7175" y="15102"/>
                </a:cubicBezTo>
                <a:cubicBezTo>
                  <a:pt x="7302" y="15102"/>
                  <a:pt x="7425" y="15003"/>
                  <a:pt x="7425" y="14855"/>
                </a:cubicBezTo>
                <a:cubicBezTo>
                  <a:pt x="7425" y="14720"/>
                  <a:pt x="7312" y="14607"/>
                  <a:pt x="7177" y="14607"/>
                </a:cubicBezTo>
                <a:close/>
                <a:moveTo>
                  <a:pt x="8396" y="14607"/>
                </a:moveTo>
                <a:cubicBezTo>
                  <a:pt x="8177" y="14607"/>
                  <a:pt x="8067" y="14874"/>
                  <a:pt x="8224" y="15030"/>
                </a:cubicBezTo>
                <a:cubicBezTo>
                  <a:pt x="8273" y="15080"/>
                  <a:pt x="8334" y="15102"/>
                  <a:pt x="8395" y="15102"/>
                </a:cubicBezTo>
                <a:cubicBezTo>
                  <a:pt x="8521" y="15102"/>
                  <a:pt x="8644" y="15003"/>
                  <a:pt x="8644" y="14855"/>
                </a:cubicBezTo>
                <a:cubicBezTo>
                  <a:pt x="8644" y="14720"/>
                  <a:pt x="8534" y="14607"/>
                  <a:pt x="8396" y="14607"/>
                </a:cubicBezTo>
                <a:close/>
                <a:moveTo>
                  <a:pt x="9615" y="14607"/>
                </a:moveTo>
                <a:cubicBezTo>
                  <a:pt x="9396" y="14607"/>
                  <a:pt x="9286" y="14874"/>
                  <a:pt x="9443" y="15030"/>
                </a:cubicBezTo>
                <a:cubicBezTo>
                  <a:pt x="9492" y="15080"/>
                  <a:pt x="9553" y="15102"/>
                  <a:pt x="9614" y="15102"/>
                </a:cubicBezTo>
                <a:cubicBezTo>
                  <a:pt x="9740" y="15102"/>
                  <a:pt x="9863" y="15003"/>
                  <a:pt x="9863" y="14855"/>
                </a:cubicBezTo>
                <a:cubicBezTo>
                  <a:pt x="9863" y="14720"/>
                  <a:pt x="9753" y="14607"/>
                  <a:pt x="9615" y="14607"/>
                </a:cubicBezTo>
                <a:close/>
                <a:moveTo>
                  <a:pt x="10834" y="14607"/>
                </a:moveTo>
                <a:cubicBezTo>
                  <a:pt x="10615" y="14607"/>
                  <a:pt x="10505" y="14874"/>
                  <a:pt x="10662" y="15030"/>
                </a:cubicBezTo>
                <a:cubicBezTo>
                  <a:pt x="10711" y="15080"/>
                  <a:pt x="10773" y="15102"/>
                  <a:pt x="10833" y="15102"/>
                </a:cubicBezTo>
                <a:cubicBezTo>
                  <a:pt x="10959" y="15102"/>
                  <a:pt x="11082" y="15003"/>
                  <a:pt x="11082" y="14855"/>
                </a:cubicBezTo>
                <a:cubicBezTo>
                  <a:pt x="11082" y="14720"/>
                  <a:pt x="10972" y="14607"/>
                  <a:pt x="10834" y="14607"/>
                </a:cubicBezTo>
                <a:close/>
                <a:moveTo>
                  <a:pt x="12057" y="14607"/>
                </a:moveTo>
                <a:cubicBezTo>
                  <a:pt x="11834" y="14607"/>
                  <a:pt x="11724" y="14874"/>
                  <a:pt x="11881" y="15030"/>
                </a:cubicBezTo>
                <a:cubicBezTo>
                  <a:pt x="11931" y="15080"/>
                  <a:pt x="11993" y="15102"/>
                  <a:pt x="12053" y="15102"/>
                </a:cubicBezTo>
                <a:cubicBezTo>
                  <a:pt x="12180" y="15102"/>
                  <a:pt x="12301" y="15003"/>
                  <a:pt x="12301" y="14855"/>
                </a:cubicBezTo>
                <a:cubicBezTo>
                  <a:pt x="12301" y="14720"/>
                  <a:pt x="12191" y="14607"/>
                  <a:pt x="12057" y="14607"/>
                </a:cubicBezTo>
                <a:close/>
                <a:moveTo>
                  <a:pt x="13276" y="14607"/>
                </a:moveTo>
                <a:cubicBezTo>
                  <a:pt x="13056" y="14607"/>
                  <a:pt x="12943" y="14874"/>
                  <a:pt x="13100" y="15030"/>
                </a:cubicBezTo>
                <a:cubicBezTo>
                  <a:pt x="13151" y="15080"/>
                  <a:pt x="13212" y="15102"/>
                  <a:pt x="13273" y="15102"/>
                </a:cubicBezTo>
                <a:cubicBezTo>
                  <a:pt x="13401" y="15102"/>
                  <a:pt x="13523" y="15003"/>
                  <a:pt x="13523" y="14855"/>
                </a:cubicBezTo>
                <a:cubicBezTo>
                  <a:pt x="13520" y="14720"/>
                  <a:pt x="13410" y="14607"/>
                  <a:pt x="13276" y="14607"/>
                </a:cubicBezTo>
                <a:close/>
                <a:moveTo>
                  <a:pt x="14495" y="14607"/>
                </a:moveTo>
                <a:cubicBezTo>
                  <a:pt x="14275" y="14607"/>
                  <a:pt x="14166" y="14874"/>
                  <a:pt x="14319" y="15030"/>
                </a:cubicBezTo>
                <a:cubicBezTo>
                  <a:pt x="14370" y="15080"/>
                  <a:pt x="14431" y="15102"/>
                  <a:pt x="14492" y="15102"/>
                </a:cubicBezTo>
                <a:cubicBezTo>
                  <a:pt x="14620" y="15102"/>
                  <a:pt x="14742" y="15003"/>
                  <a:pt x="14742" y="14855"/>
                </a:cubicBezTo>
                <a:cubicBezTo>
                  <a:pt x="14742" y="14720"/>
                  <a:pt x="14629" y="14607"/>
                  <a:pt x="14495" y="14607"/>
                </a:cubicBezTo>
                <a:close/>
                <a:moveTo>
                  <a:pt x="15714" y="14607"/>
                </a:moveTo>
                <a:cubicBezTo>
                  <a:pt x="15494" y="14607"/>
                  <a:pt x="15385" y="14874"/>
                  <a:pt x="15541" y="15030"/>
                </a:cubicBezTo>
                <a:cubicBezTo>
                  <a:pt x="15591" y="15080"/>
                  <a:pt x="15652" y="15102"/>
                  <a:pt x="15712" y="15102"/>
                </a:cubicBezTo>
                <a:cubicBezTo>
                  <a:pt x="15839" y="15102"/>
                  <a:pt x="15961" y="15003"/>
                  <a:pt x="15961" y="14855"/>
                </a:cubicBezTo>
                <a:cubicBezTo>
                  <a:pt x="15961" y="14720"/>
                  <a:pt x="15852" y="14607"/>
                  <a:pt x="15714" y="14607"/>
                </a:cubicBezTo>
                <a:close/>
                <a:moveTo>
                  <a:pt x="16933" y="14607"/>
                </a:moveTo>
                <a:cubicBezTo>
                  <a:pt x="16713" y="14607"/>
                  <a:pt x="16604" y="14874"/>
                  <a:pt x="16760" y="15030"/>
                </a:cubicBezTo>
                <a:cubicBezTo>
                  <a:pt x="16810" y="15080"/>
                  <a:pt x="16871" y="15102"/>
                  <a:pt x="16931" y="15102"/>
                </a:cubicBezTo>
                <a:cubicBezTo>
                  <a:pt x="17058" y="15102"/>
                  <a:pt x="17180" y="15003"/>
                  <a:pt x="17180" y="14855"/>
                </a:cubicBezTo>
                <a:cubicBezTo>
                  <a:pt x="17180" y="14720"/>
                  <a:pt x="17071" y="14607"/>
                  <a:pt x="16933" y="14607"/>
                </a:cubicBezTo>
                <a:close/>
                <a:moveTo>
                  <a:pt x="18152" y="14607"/>
                </a:moveTo>
                <a:cubicBezTo>
                  <a:pt x="17932" y="14607"/>
                  <a:pt x="17823" y="14874"/>
                  <a:pt x="17979" y="15030"/>
                </a:cubicBezTo>
                <a:cubicBezTo>
                  <a:pt x="18029" y="15080"/>
                  <a:pt x="18090" y="15102"/>
                  <a:pt x="18150" y="15102"/>
                </a:cubicBezTo>
                <a:cubicBezTo>
                  <a:pt x="18277" y="15102"/>
                  <a:pt x="18399" y="15003"/>
                  <a:pt x="18399" y="14855"/>
                </a:cubicBezTo>
                <a:cubicBezTo>
                  <a:pt x="18399" y="14720"/>
                  <a:pt x="18290" y="14607"/>
                  <a:pt x="18152" y="14607"/>
                </a:cubicBezTo>
                <a:close/>
                <a:moveTo>
                  <a:pt x="19374" y="14607"/>
                </a:moveTo>
                <a:cubicBezTo>
                  <a:pt x="19151" y="14607"/>
                  <a:pt x="19042" y="14874"/>
                  <a:pt x="19198" y="15030"/>
                </a:cubicBezTo>
                <a:cubicBezTo>
                  <a:pt x="19249" y="15080"/>
                  <a:pt x="19310" y="15102"/>
                  <a:pt x="19371" y="15102"/>
                </a:cubicBezTo>
                <a:cubicBezTo>
                  <a:pt x="19497" y="15102"/>
                  <a:pt x="19618" y="15003"/>
                  <a:pt x="19618" y="14855"/>
                </a:cubicBezTo>
                <a:cubicBezTo>
                  <a:pt x="19618" y="14720"/>
                  <a:pt x="19509" y="14607"/>
                  <a:pt x="19374" y="14607"/>
                </a:cubicBezTo>
                <a:close/>
                <a:moveTo>
                  <a:pt x="20593" y="14607"/>
                </a:moveTo>
                <a:cubicBezTo>
                  <a:pt x="20374" y="14607"/>
                  <a:pt x="20261" y="14874"/>
                  <a:pt x="20418" y="15030"/>
                </a:cubicBezTo>
                <a:cubicBezTo>
                  <a:pt x="20468" y="15080"/>
                  <a:pt x="20529" y="15102"/>
                  <a:pt x="20590" y="15102"/>
                </a:cubicBezTo>
                <a:cubicBezTo>
                  <a:pt x="20716" y="15102"/>
                  <a:pt x="20837" y="15003"/>
                  <a:pt x="20837" y="14855"/>
                </a:cubicBezTo>
                <a:cubicBezTo>
                  <a:pt x="20837" y="14720"/>
                  <a:pt x="20728" y="14607"/>
                  <a:pt x="20593" y="14607"/>
                </a:cubicBezTo>
                <a:close/>
                <a:moveTo>
                  <a:pt x="21812" y="14607"/>
                </a:moveTo>
                <a:cubicBezTo>
                  <a:pt x="21593" y="14607"/>
                  <a:pt x="21480" y="14874"/>
                  <a:pt x="21637" y="15030"/>
                </a:cubicBezTo>
                <a:cubicBezTo>
                  <a:pt x="21687" y="15080"/>
                  <a:pt x="21749" y="15102"/>
                  <a:pt x="21809" y="15102"/>
                </a:cubicBezTo>
                <a:cubicBezTo>
                  <a:pt x="21937" y="15102"/>
                  <a:pt x="22060" y="15003"/>
                  <a:pt x="22060" y="14855"/>
                </a:cubicBezTo>
                <a:cubicBezTo>
                  <a:pt x="22056" y="14720"/>
                  <a:pt x="21947" y="14607"/>
                  <a:pt x="21812" y="14607"/>
                </a:cubicBezTo>
                <a:close/>
                <a:moveTo>
                  <a:pt x="23031" y="14607"/>
                </a:moveTo>
                <a:cubicBezTo>
                  <a:pt x="22812" y="14607"/>
                  <a:pt x="22702" y="14874"/>
                  <a:pt x="22856" y="15030"/>
                </a:cubicBezTo>
                <a:cubicBezTo>
                  <a:pt x="22906" y="15080"/>
                  <a:pt x="22968" y="15102"/>
                  <a:pt x="23028" y="15102"/>
                </a:cubicBezTo>
                <a:cubicBezTo>
                  <a:pt x="23156" y="15102"/>
                  <a:pt x="23279" y="15003"/>
                  <a:pt x="23279" y="14855"/>
                </a:cubicBezTo>
                <a:cubicBezTo>
                  <a:pt x="23279" y="14720"/>
                  <a:pt x="23166" y="14607"/>
                  <a:pt x="23031" y="14607"/>
                </a:cubicBezTo>
                <a:close/>
                <a:moveTo>
                  <a:pt x="24250" y="14607"/>
                </a:moveTo>
                <a:cubicBezTo>
                  <a:pt x="24031" y="14607"/>
                  <a:pt x="23921" y="14874"/>
                  <a:pt x="24075" y="15030"/>
                </a:cubicBezTo>
                <a:cubicBezTo>
                  <a:pt x="24125" y="15080"/>
                  <a:pt x="24187" y="15102"/>
                  <a:pt x="24248" y="15102"/>
                </a:cubicBezTo>
                <a:cubicBezTo>
                  <a:pt x="24375" y="15102"/>
                  <a:pt x="24498" y="15003"/>
                  <a:pt x="24498" y="14855"/>
                </a:cubicBezTo>
                <a:cubicBezTo>
                  <a:pt x="24498" y="14720"/>
                  <a:pt x="24388" y="14607"/>
                  <a:pt x="24250" y="14607"/>
                </a:cubicBezTo>
                <a:close/>
                <a:moveTo>
                  <a:pt x="25469" y="14607"/>
                </a:moveTo>
                <a:cubicBezTo>
                  <a:pt x="25250" y="14607"/>
                  <a:pt x="25140" y="14874"/>
                  <a:pt x="25297" y="15030"/>
                </a:cubicBezTo>
                <a:cubicBezTo>
                  <a:pt x="25346" y="15080"/>
                  <a:pt x="25407" y="15102"/>
                  <a:pt x="25468" y="15102"/>
                </a:cubicBezTo>
                <a:cubicBezTo>
                  <a:pt x="25594" y="15102"/>
                  <a:pt x="25717" y="15003"/>
                  <a:pt x="25717" y="14855"/>
                </a:cubicBezTo>
                <a:cubicBezTo>
                  <a:pt x="25717" y="14720"/>
                  <a:pt x="25607" y="14607"/>
                  <a:pt x="25469" y="14607"/>
                </a:cubicBezTo>
                <a:close/>
                <a:moveTo>
                  <a:pt x="26688" y="14607"/>
                </a:moveTo>
                <a:cubicBezTo>
                  <a:pt x="26469" y="14607"/>
                  <a:pt x="26359" y="14874"/>
                  <a:pt x="26516" y="15030"/>
                </a:cubicBezTo>
                <a:cubicBezTo>
                  <a:pt x="26565" y="15080"/>
                  <a:pt x="26626" y="15102"/>
                  <a:pt x="26687" y="15102"/>
                </a:cubicBezTo>
                <a:cubicBezTo>
                  <a:pt x="26813" y="15102"/>
                  <a:pt x="26936" y="15003"/>
                  <a:pt x="26936" y="14855"/>
                </a:cubicBezTo>
                <a:cubicBezTo>
                  <a:pt x="26936" y="14720"/>
                  <a:pt x="26826" y="14607"/>
                  <a:pt x="26688" y="14607"/>
                </a:cubicBezTo>
                <a:close/>
                <a:moveTo>
                  <a:pt x="27910" y="14607"/>
                </a:moveTo>
                <a:cubicBezTo>
                  <a:pt x="27688" y="14607"/>
                  <a:pt x="27578" y="14874"/>
                  <a:pt x="27735" y="15030"/>
                </a:cubicBezTo>
                <a:cubicBezTo>
                  <a:pt x="27785" y="15080"/>
                  <a:pt x="27847" y="15102"/>
                  <a:pt x="27907" y="15102"/>
                </a:cubicBezTo>
                <a:cubicBezTo>
                  <a:pt x="28034" y="15102"/>
                  <a:pt x="28155" y="15003"/>
                  <a:pt x="28155" y="14855"/>
                </a:cubicBezTo>
                <a:cubicBezTo>
                  <a:pt x="28155" y="14720"/>
                  <a:pt x="28045" y="14607"/>
                  <a:pt x="27910" y="14607"/>
                </a:cubicBezTo>
                <a:close/>
                <a:moveTo>
                  <a:pt x="29130" y="14607"/>
                </a:moveTo>
                <a:cubicBezTo>
                  <a:pt x="28907" y="14607"/>
                  <a:pt x="28797" y="14874"/>
                  <a:pt x="28954" y="15030"/>
                </a:cubicBezTo>
                <a:cubicBezTo>
                  <a:pt x="29004" y="15080"/>
                  <a:pt x="29066" y="15102"/>
                  <a:pt x="29126" y="15102"/>
                </a:cubicBezTo>
                <a:cubicBezTo>
                  <a:pt x="29253" y="15102"/>
                  <a:pt x="29374" y="15003"/>
                  <a:pt x="29374" y="14855"/>
                </a:cubicBezTo>
                <a:cubicBezTo>
                  <a:pt x="29374" y="14720"/>
                  <a:pt x="29264" y="14607"/>
                  <a:pt x="29130" y="14607"/>
                </a:cubicBezTo>
                <a:close/>
                <a:moveTo>
                  <a:pt x="30349" y="14607"/>
                </a:moveTo>
                <a:cubicBezTo>
                  <a:pt x="30129" y="14607"/>
                  <a:pt x="30016" y="14874"/>
                  <a:pt x="30173" y="15030"/>
                </a:cubicBezTo>
                <a:cubicBezTo>
                  <a:pt x="30223" y="15080"/>
                  <a:pt x="30285" y="15102"/>
                  <a:pt x="30346" y="15102"/>
                </a:cubicBezTo>
                <a:cubicBezTo>
                  <a:pt x="30474" y="15102"/>
                  <a:pt x="30596" y="15003"/>
                  <a:pt x="30596" y="14855"/>
                </a:cubicBezTo>
                <a:cubicBezTo>
                  <a:pt x="30593" y="14720"/>
                  <a:pt x="30483" y="14607"/>
                  <a:pt x="30349" y="14607"/>
                </a:cubicBezTo>
                <a:close/>
                <a:moveTo>
                  <a:pt x="31568" y="14607"/>
                </a:moveTo>
                <a:cubicBezTo>
                  <a:pt x="31348" y="14607"/>
                  <a:pt x="31239" y="14874"/>
                  <a:pt x="31392" y="15030"/>
                </a:cubicBezTo>
                <a:cubicBezTo>
                  <a:pt x="31443" y="15080"/>
                  <a:pt x="31504" y="15102"/>
                  <a:pt x="31565" y="15102"/>
                </a:cubicBezTo>
                <a:cubicBezTo>
                  <a:pt x="31693" y="15102"/>
                  <a:pt x="31815" y="15003"/>
                  <a:pt x="31815" y="14855"/>
                </a:cubicBezTo>
                <a:cubicBezTo>
                  <a:pt x="31815" y="14720"/>
                  <a:pt x="31702" y="14607"/>
                  <a:pt x="31568" y="14607"/>
                </a:cubicBezTo>
                <a:close/>
                <a:moveTo>
                  <a:pt x="32787" y="14607"/>
                </a:moveTo>
                <a:cubicBezTo>
                  <a:pt x="32567" y="14607"/>
                  <a:pt x="32458" y="14874"/>
                  <a:pt x="32611" y="15030"/>
                </a:cubicBezTo>
                <a:cubicBezTo>
                  <a:pt x="32662" y="15080"/>
                  <a:pt x="32723" y="15102"/>
                  <a:pt x="32784" y="15102"/>
                </a:cubicBezTo>
                <a:cubicBezTo>
                  <a:pt x="32912" y="15102"/>
                  <a:pt x="33034" y="15003"/>
                  <a:pt x="33034" y="14855"/>
                </a:cubicBezTo>
                <a:cubicBezTo>
                  <a:pt x="33034" y="14720"/>
                  <a:pt x="32925" y="14607"/>
                  <a:pt x="32787" y="14607"/>
                </a:cubicBezTo>
                <a:close/>
                <a:moveTo>
                  <a:pt x="34006" y="14607"/>
                </a:moveTo>
                <a:cubicBezTo>
                  <a:pt x="33786" y="14607"/>
                  <a:pt x="33677" y="14874"/>
                  <a:pt x="33833" y="15030"/>
                </a:cubicBezTo>
                <a:cubicBezTo>
                  <a:pt x="33883" y="15080"/>
                  <a:pt x="33944" y="15102"/>
                  <a:pt x="34004" y="15102"/>
                </a:cubicBezTo>
                <a:cubicBezTo>
                  <a:pt x="34131" y="15102"/>
                  <a:pt x="34253" y="15003"/>
                  <a:pt x="34253" y="14855"/>
                </a:cubicBezTo>
                <a:cubicBezTo>
                  <a:pt x="34253" y="14720"/>
                  <a:pt x="34144" y="14607"/>
                  <a:pt x="34006" y="14607"/>
                </a:cubicBezTo>
                <a:close/>
                <a:moveTo>
                  <a:pt x="35225" y="14607"/>
                </a:moveTo>
                <a:cubicBezTo>
                  <a:pt x="35005" y="14607"/>
                  <a:pt x="34896" y="14874"/>
                  <a:pt x="35052" y="15030"/>
                </a:cubicBezTo>
                <a:cubicBezTo>
                  <a:pt x="35102" y="15080"/>
                  <a:pt x="35163" y="15102"/>
                  <a:pt x="35223" y="15102"/>
                </a:cubicBezTo>
                <a:cubicBezTo>
                  <a:pt x="35350" y="15102"/>
                  <a:pt x="35472" y="15003"/>
                  <a:pt x="35472" y="14855"/>
                </a:cubicBezTo>
                <a:cubicBezTo>
                  <a:pt x="35472" y="14720"/>
                  <a:pt x="35363" y="14607"/>
                  <a:pt x="35225" y="14607"/>
                </a:cubicBezTo>
                <a:close/>
                <a:moveTo>
                  <a:pt x="36447" y="14607"/>
                </a:moveTo>
                <a:cubicBezTo>
                  <a:pt x="36224" y="14607"/>
                  <a:pt x="36115" y="14874"/>
                  <a:pt x="36271" y="15030"/>
                </a:cubicBezTo>
                <a:cubicBezTo>
                  <a:pt x="36321" y="15080"/>
                  <a:pt x="36382" y="15102"/>
                  <a:pt x="36442" y="15102"/>
                </a:cubicBezTo>
                <a:cubicBezTo>
                  <a:pt x="36569" y="15102"/>
                  <a:pt x="36691" y="15003"/>
                  <a:pt x="36691" y="14855"/>
                </a:cubicBezTo>
                <a:cubicBezTo>
                  <a:pt x="36691" y="14720"/>
                  <a:pt x="36582" y="14607"/>
                  <a:pt x="36447" y="14607"/>
                </a:cubicBezTo>
                <a:close/>
                <a:moveTo>
                  <a:pt x="37666" y="14607"/>
                </a:moveTo>
                <a:cubicBezTo>
                  <a:pt x="37447" y="14607"/>
                  <a:pt x="37337" y="14874"/>
                  <a:pt x="37490" y="15030"/>
                </a:cubicBezTo>
                <a:cubicBezTo>
                  <a:pt x="37541" y="15080"/>
                  <a:pt x="37602" y="15102"/>
                  <a:pt x="37663" y="15102"/>
                </a:cubicBezTo>
                <a:cubicBezTo>
                  <a:pt x="37789" y="15102"/>
                  <a:pt x="37910" y="15003"/>
                  <a:pt x="37910" y="14855"/>
                </a:cubicBezTo>
                <a:cubicBezTo>
                  <a:pt x="37910" y="14720"/>
                  <a:pt x="37801" y="14607"/>
                  <a:pt x="37666" y="14607"/>
                </a:cubicBezTo>
                <a:close/>
                <a:moveTo>
                  <a:pt x="38885" y="14607"/>
                </a:moveTo>
                <a:cubicBezTo>
                  <a:pt x="38666" y="14607"/>
                  <a:pt x="38556" y="14874"/>
                  <a:pt x="38710" y="15030"/>
                </a:cubicBezTo>
                <a:cubicBezTo>
                  <a:pt x="38760" y="15080"/>
                  <a:pt x="38822" y="15102"/>
                  <a:pt x="38882" y="15102"/>
                </a:cubicBezTo>
                <a:cubicBezTo>
                  <a:pt x="39010" y="15102"/>
                  <a:pt x="39133" y="15003"/>
                  <a:pt x="39133" y="14855"/>
                </a:cubicBezTo>
                <a:cubicBezTo>
                  <a:pt x="39129" y="14720"/>
                  <a:pt x="39020" y="14607"/>
                  <a:pt x="38885" y="14607"/>
                </a:cubicBezTo>
                <a:close/>
                <a:moveTo>
                  <a:pt x="40104" y="14607"/>
                </a:moveTo>
                <a:cubicBezTo>
                  <a:pt x="39885" y="14607"/>
                  <a:pt x="39775" y="14874"/>
                  <a:pt x="39929" y="15030"/>
                </a:cubicBezTo>
                <a:cubicBezTo>
                  <a:pt x="39979" y="15080"/>
                  <a:pt x="40041" y="15102"/>
                  <a:pt x="40101" y="15102"/>
                </a:cubicBezTo>
                <a:cubicBezTo>
                  <a:pt x="40229" y="15102"/>
                  <a:pt x="40352" y="15003"/>
                  <a:pt x="40352" y="14855"/>
                </a:cubicBezTo>
                <a:cubicBezTo>
                  <a:pt x="40352" y="14720"/>
                  <a:pt x="40239" y="14607"/>
                  <a:pt x="40104" y="14607"/>
                </a:cubicBezTo>
                <a:close/>
                <a:moveTo>
                  <a:pt x="41323" y="14607"/>
                </a:moveTo>
                <a:cubicBezTo>
                  <a:pt x="41104" y="14607"/>
                  <a:pt x="40994" y="14874"/>
                  <a:pt x="41148" y="15030"/>
                </a:cubicBezTo>
                <a:cubicBezTo>
                  <a:pt x="41198" y="15080"/>
                  <a:pt x="41260" y="15102"/>
                  <a:pt x="41321" y="15102"/>
                </a:cubicBezTo>
                <a:cubicBezTo>
                  <a:pt x="41448" y="15102"/>
                  <a:pt x="41571" y="15003"/>
                  <a:pt x="41571" y="14855"/>
                </a:cubicBezTo>
                <a:cubicBezTo>
                  <a:pt x="41571" y="14720"/>
                  <a:pt x="41461" y="14607"/>
                  <a:pt x="41323" y="14607"/>
                </a:cubicBezTo>
                <a:close/>
                <a:moveTo>
                  <a:pt x="42542" y="14607"/>
                </a:moveTo>
                <a:cubicBezTo>
                  <a:pt x="42323" y="14607"/>
                  <a:pt x="42213" y="14874"/>
                  <a:pt x="42370" y="15030"/>
                </a:cubicBezTo>
                <a:cubicBezTo>
                  <a:pt x="42419" y="15080"/>
                  <a:pt x="42480" y="15102"/>
                  <a:pt x="42541" y="15102"/>
                </a:cubicBezTo>
                <a:cubicBezTo>
                  <a:pt x="42667" y="15102"/>
                  <a:pt x="42790" y="15003"/>
                  <a:pt x="42790" y="14855"/>
                </a:cubicBezTo>
                <a:cubicBezTo>
                  <a:pt x="42790" y="14720"/>
                  <a:pt x="42680" y="14607"/>
                  <a:pt x="42542" y="14607"/>
                </a:cubicBezTo>
                <a:close/>
                <a:moveTo>
                  <a:pt x="43761" y="14607"/>
                </a:moveTo>
                <a:cubicBezTo>
                  <a:pt x="43542" y="14607"/>
                  <a:pt x="43432" y="14874"/>
                  <a:pt x="43589" y="15030"/>
                </a:cubicBezTo>
                <a:cubicBezTo>
                  <a:pt x="43638" y="15080"/>
                  <a:pt x="43699" y="15102"/>
                  <a:pt x="43760" y="15102"/>
                </a:cubicBezTo>
                <a:cubicBezTo>
                  <a:pt x="43886" y="15102"/>
                  <a:pt x="44009" y="15003"/>
                  <a:pt x="44009" y="14855"/>
                </a:cubicBezTo>
                <a:cubicBezTo>
                  <a:pt x="44009" y="14720"/>
                  <a:pt x="43899" y="14607"/>
                  <a:pt x="43761" y="14607"/>
                </a:cubicBezTo>
                <a:close/>
                <a:moveTo>
                  <a:pt x="51" y="15920"/>
                </a:moveTo>
                <a:cubicBezTo>
                  <a:pt x="60" y="16011"/>
                  <a:pt x="67" y="16102"/>
                  <a:pt x="76" y="16193"/>
                </a:cubicBezTo>
                <a:cubicBezTo>
                  <a:pt x="126" y="16105"/>
                  <a:pt x="117" y="15999"/>
                  <a:pt x="51" y="15920"/>
                </a:cubicBezTo>
                <a:close/>
                <a:moveTo>
                  <a:pt x="25469" y="15826"/>
                </a:moveTo>
                <a:cubicBezTo>
                  <a:pt x="25250" y="15826"/>
                  <a:pt x="25140" y="16093"/>
                  <a:pt x="25297" y="16249"/>
                </a:cubicBezTo>
                <a:cubicBezTo>
                  <a:pt x="25346" y="16299"/>
                  <a:pt x="25407" y="16321"/>
                  <a:pt x="25468" y="16321"/>
                </a:cubicBezTo>
                <a:cubicBezTo>
                  <a:pt x="25594" y="16321"/>
                  <a:pt x="25717" y="16223"/>
                  <a:pt x="25717" y="16074"/>
                </a:cubicBezTo>
                <a:cubicBezTo>
                  <a:pt x="25717" y="15939"/>
                  <a:pt x="25607" y="15829"/>
                  <a:pt x="25469" y="15829"/>
                </a:cubicBezTo>
                <a:lnTo>
                  <a:pt x="25469" y="15826"/>
                </a:lnTo>
                <a:close/>
                <a:moveTo>
                  <a:pt x="26688" y="15826"/>
                </a:moveTo>
                <a:cubicBezTo>
                  <a:pt x="26469" y="15826"/>
                  <a:pt x="26359" y="16093"/>
                  <a:pt x="26516" y="16249"/>
                </a:cubicBezTo>
                <a:cubicBezTo>
                  <a:pt x="26565" y="16299"/>
                  <a:pt x="26626" y="16321"/>
                  <a:pt x="26687" y="16321"/>
                </a:cubicBezTo>
                <a:cubicBezTo>
                  <a:pt x="26813" y="16321"/>
                  <a:pt x="26936" y="16223"/>
                  <a:pt x="26936" y="16074"/>
                </a:cubicBezTo>
                <a:cubicBezTo>
                  <a:pt x="26936" y="15939"/>
                  <a:pt x="26826" y="15829"/>
                  <a:pt x="26688" y="15829"/>
                </a:cubicBezTo>
                <a:lnTo>
                  <a:pt x="26688" y="15826"/>
                </a:lnTo>
                <a:close/>
                <a:moveTo>
                  <a:pt x="27910" y="15826"/>
                </a:moveTo>
                <a:cubicBezTo>
                  <a:pt x="27688" y="15826"/>
                  <a:pt x="27578" y="16093"/>
                  <a:pt x="27735" y="16249"/>
                </a:cubicBezTo>
                <a:cubicBezTo>
                  <a:pt x="27784" y="16299"/>
                  <a:pt x="27846" y="16321"/>
                  <a:pt x="27906" y="16321"/>
                </a:cubicBezTo>
                <a:cubicBezTo>
                  <a:pt x="28032" y="16321"/>
                  <a:pt x="28155" y="16223"/>
                  <a:pt x="28155" y="16074"/>
                </a:cubicBezTo>
                <a:cubicBezTo>
                  <a:pt x="28155" y="15939"/>
                  <a:pt x="28045" y="15829"/>
                  <a:pt x="27910" y="15829"/>
                </a:cubicBezTo>
                <a:lnTo>
                  <a:pt x="27910" y="15826"/>
                </a:lnTo>
                <a:close/>
                <a:moveTo>
                  <a:pt x="29130" y="15826"/>
                </a:moveTo>
                <a:cubicBezTo>
                  <a:pt x="28907" y="15826"/>
                  <a:pt x="28797" y="16093"/>
                  <a:pt x="28954" y="16249"/>
                </a:cubicBezTo>
                <a:cubicBezTo>
                  <a:pt x="29004" y="16299"/>
                  <a:pt x="29066" y="16321"/>
                  <a:pt x="29126" y="16321"/>
                </a:cubicBezTo>
                <a:cubicBezTo>
                  <a:pt x="29253" y="16321"/>
                  <a:pt x="29374" y="16223"/>
                  <a:pt x="29374" y="16074"/>
                </a:cubicBezTo>
                <a:cubicBezTo>
                  <a:pt x="29374" y="15939"/>
                  <a:pt x="29264" y="15829"/>
                  <a:pt x="29130" y="15829"/>
                </a:cubicBezTo>
                <a:lnTo>
                  <a:pt x="29130" y="15826"/>
                </a:lnTo>
                <a:close/>
                <a:moveTo>
                  <a:pt x="30349" y="15826"/>
                </a:moveTo>
                <a:cubicBezTo>
                  <a:pt x="30129" y="15826"/>
                  <a:pt x="30016" y="16093"/>
                  <a:pt x="30173" y="16249"/>
                </a:cubicBezTo>
                <a:cubicBezTo>
                  <a:pt x="30223" y="16299"/>
                  <a:pt x="30285" y="16321"/>
                  <a:pt x="30346" y="16321"/>
                </a:cubicBezTo>
                <a:cubicBezTo>
                  <a:pt x="30474" y="16321"/>
                  <a:pt x="30596" y="16223"/>
                  <a:pt x="30596" y="16074"/>
                </a:cubicBezTo>
                <a:cubicBezTo>
                  <a:pt x="30593" y="15939"/>
                  <a:pt x="30483" y="15829"/>
                  <a:pt x="30349" y="15829"/>
                </a:cubicBezTo>
                <a:lnTo>
                  <a:pt x="30349" y="15826"/>
                </a:lnTo>
                <a:close/>
                <a:moveTo>
                  <a:pt x="31568" y="15826"/>
                </a:moveTo>
                <a:cubicBezTo>
                  <a:pt x="31348" y="15826"/>
                  <a:pt x="31239" y="16093"/>
                  <a:pt x="31392" y="16249"/>
                </a:cubicBezTo>
                <a:cubicBezTo>
                  <a:pt x="31443" y="16299"/>
                  <a:pt x="31504" y="16321"/>
                  <a:pt x="31565" y="16321"/>
                </a:cubicBezTo>
                <a:cubicBezTo>
                  <a:pt x="31693" y="16321"/>
                  <a:pt x="31815" y="16223"/>
                  <a:pt x="31815" y="16074"/>
                </a:cubicBezTo>
                <a:cubicBezTo>
                  <a:pt x="31815" y="15939"/>
                  <a:pt x="31702" y="15829"/>
                  <a:pt x="31568" y="15829"/>
                </a:cubicBezTo>
                <a:lnTo>
                  <a:pt x="31568" y="15826"/>
                </a:lnTo>
                <a:close/>
                <a:moveTo>
                  <a:pt x="32787" y="15826"/>
                </a:moveTo>
                <a:cubicBezTo>
                  <a:pt x="32567" y="15826"/>
                  <a:pt x="32458" y="16093"/>
                  <a:pt x="32611" y="16249"/>
                </a:cubicBezTo>
                <a:cubicBezTo>
                  <a:pt x="32662" y="16299"/>
                  <a:pt x="32723" y="16321"/>
                  <a:pt x="32784" y="16321"/>
                </a:cubicBezTo>
                <a:cubicBezTo>
                  <a:pt x="32912" y="16321"/>
                  <a:pt x="33034" y="16223"/>
                  <a:pt x="33034" y="16074"/>
                </a:cubicBezTo>
                <a:cubicBezTo>
                  <a:pt x="33034" y="15939"/>
                  <a:pt x="32925" y="15829"/>
                  <a:pt x="32787" y="15829"/>
                </a:cubicBezTo>
                <a:lnTo>
                  <a:pt x="32787" y="15826"/>
                </a:lnTo>
                <a:close/>
                <a:moveTo>
                  <a:pt x="34006" y="15826"/>
                </a:moveTo>
                <a:cubicBezTo>
                  <a:pt x="33786" y="15826"/>
                  <a:pt x="33677" y="16093"/>
                  <a:pt x="33833" y="16249"/>
                </a:cubicBezTo>
                <a:cubicBezTo>
                  <a:pt x="33883" y="16299"/>
                  <a:pt x="33944" y="16321"/>
                  <a:pt x="34004" y="16321"/>
                </a:cubicBezTo>
                <a:cubicBezTo>
                  <a:pt x="34131" y="16321"/>
                  <a:pt x="34253" y="16223"/>
                  <a:pt x="34253" y="16074"/>
                </a:cubicBezTo>
                <a:cubicBezTo>
                  <a:pt x="34253" y="15939"/>
                  <a:pt x="34144" y="15829"/>
                  <a:pt x="34006" y="15829"/>
                </a:cubicBezTo>
                <a:lnTo>
                  <a:pt x="34006" y="15826"/>
                </a:lnTo>
                <a:close/>
                <a:moveTo>
                  <a:pt x="35225" y="15826"/>
                </a:moveTo>
                <a:cubicBezTo>
                  <a:pt x="35005" y="15826"/>
                  <a:pt x="34896" y="16093"/>
                  <a:pt x="35052" y="16249"/>
                </a:cubicBezTo>
                <a:cubicBezTo>
                  <a:pt x="35102" y="16299"/>
                  <a:pt x="35163" y="16321"/>
                  <a:pt x="35223" y="16321"/>
                </a:cubicBezTo>
                <a:cubicBezTo>
                  <a:pt x="35350" y="16321"/>
                  <a:pt x="35472" y="16223"/>
                  <a:pt x="35472" y="16074"/>
                </a:cubicBezTo>
                <a:cubicBezTo>
                  <a:pt x="35472" y="15939"/>
                  <a:pt x="35363" y="15829"/>
                  <a:pt x="35225" y="15829"/>
                </a:cubicBezTo>
                <a:lnTo>
                  <a:pt x="35225" y="15826"/>
                </a:lnTo>
                <a:close/>
                <a:moveTo>
                  <a:pt x="36447" y="15826"/>
                </a:moveTo>
                <a:cubicBezTo>
                  <a:pt x="36224" y="15826"/>
                  <a:pt x="36115" y="16093"/>
                  <a:pt x="36271" y="16249"/>
                </a:cubicBezTo>
                <a:cubicBezTo>
                  <a:pt x="36321" y="16299"/>
                  <a:pt x="36382" y="16321"/>
                  <a:pt x="36442" y="16321"/>
                </a:cubicBezTo>
                <a:cubicBezTo>
                  <a:pt x="36569" y="16321"/>
                  <a:pt x="36691" y="16223"/>
                  <a:pt x="36691" y="16074"/>
                </a:cubicBezTo>
                <a:cubicBezTo>
                  <a:pt x="36691" y="15939"/>
                  <a:pt x="36582" y="15829"/>
                  <a:pt x="36447" y="15829"/>
                </a:cubicBezTo>
                <a:lnTo>
                  <a:pt x="36447" y="15826"/>
                </a:lnTo>
                <a:close/>
                <a:moveTo>
                  <a:pt x="37666" y="15826"/>
                </a:moveTo>
                <a:cubicBezTo>
                  <a:pt x="37443" y="15826"/>
                  <a:pt x="37334" y="16093"/>
                  <a:pt x="37490" y="16249"/>
                </a:cubicBezTo>
                <a:cubicBezTo>
                  <a:pt x="37541" y="16299"/>
                  <a:pt x="37602" y="16321"/>
                  <a:pt x="37663" y="16321"/>
                </a:cubicBezTo>
                <a:cubicBezTo>
                  <a:pt x="37789" y="16321"/>
                  <a:pt x="37910" y="16223"/>
                  <a:pt x="37910" y="16074"/>
                </a:cubicBezTo>
                <a:cubicBezTo>
                  <a:pt x="37910" y="15939"/>
                  <a:pt x="37801" y="15829"/>
                  <a:pt x="37666" y="15829"/>
                </a:cubicBezTo>
                <a:lnTo>
                  <a:pt x="37666" y="15826"/>
                </a:lnTo>
                <a:close/>
                <a:moveTo>
                  <a:pt x="38885" y="15826"/>
                </a:moveTo>
                <a:cubicBezTo>
                  <a:pt x="38666" y="15826"/>
                  <a:pt x="38556" y="16093"/>
                  <a:pt x="38710" y="16249"/>
                </a:cubicBezTo>
                <a:cubicBezTo>
                  <a:pt x="38760" y="16299"/>
                  <a:pt x="38822" y="16321"/>
                  <a:pt x="38882" y="16321"/>
                </a:cubicBezTo>
                <a:cubicBezTo>
                  <a:pt x="39010" y="16321"/>
                  <a:pt x="39133" y="16223"/>
                  <a:pt x="39133" y="16074"/>
                </a:cubicBezTo>
                <a:cubicBezTo>
                  <a:pt x="39133" y="15939"/>
                  <a:pt x="39020" y="15829"/>
                  <a:pt x="38885" y="15829"/>
                </a:cubicBezTo>
                <a:lnTo>
                  <a:pt x="38885" y="15826"/>
                </a:lnTo>
                <a:close/>
                <a:moveTo>
                  <a:pt x="40104" y="15826"/>
                </a:moveTo>
                <a:cubicBezTo>
                  <a:pt x="39885" y="15826"/>
                  <a:pt x="39775" y="16093"/>
                  <a:pt x="39929" y="16249"/>
                </a:cubicBezTo>
                <a:cubicBezTo>
                  <a:pt x="39979" y="16299"/>
                  <a:pt x="40041" y="16321"/>
                  <a:pt x="40101" y="16321"/>
                </a:cubicBezTo>
                <a:cubicBezTo>
                  <a:pt x="40229" y="16321"/>
                  <a:pt x="40352" y="16223"/>
                  <a:pt x="40352" y="16074"/>
                </a:cubicBezTo>
                <a:cubicBezTo>
                  <a:pt x="40352" y="15939"/>
                  <a:pt x="40239" y="15829"/>
                  <a:pt x="40104" y="15829"/>
                </a:cubicBezTo>
                <a:lnTo>
                  <a:pt x="40104" y="15826"/>
                </a:lnTo>
                <a:close/>
                <a:moveTo>
                  <a:pt x="41323" y="15826"/>
                </a:moveTo>
                <a:cubicBezTo>
                  <a:pt x="41104" y="15826"/>
                  <a:pt x="40994" y="16093"/>
                  <a:pt x="41148" y="16249"/>
                </a:cubicBezTo>
                <a:cubicBezTo>
                  <a:pt x="41198" y="16299"/>
                  <a:pt x="41260" y="16321"/>
                  <a:pt x="41321" y="16321"/>
                </a:cubicBezTo>
                <a:cubicBezTo>
                  <a:pt x="41448" y="16321"/>
                  <a:pt x="41571" y="16223"/>
                  <a:pt x="41571" y="16074"/>
                </a:cubicBezTo>
                <a:cubicBezTo>
                  <a:pt x="41571" y="15939"/>
                  <a:pt x="41461" y="15829"/>
                  <a:pt x="41323" y="15829"/>
                </a:cubicBezTo>
                <a:lnTo>
                  <a:pt x="41323" y="15826"/>
                </a:lnTo>
                <a:close/>
                <a:moveTo>
                  <a:pt x="42542" y="15826"/>
                </a:moveTo>
                <a:cubicBezTo>
                  <a:pt x="42323" y="15826"/>
                  <a:pt x="42213" y="16093"/>
                  <a:pt x="42370" y="16249"/>
                </a:cubicBezTo>
                <a:cubicBezTo>
                  <a:pt x="42419" y="16299"/>
                  <a:pt x="42480" y="16321"/>
                  <a:pt x="42541" y="16321"/>
                </a:cubicBezTo>
                <a:cubicBezTo>
                  <a:pt x="42667" y="16321"/>
                  <a:pt x="42790" y="16223"/>
                  <a:pt x="42790" y="16074"/>
                </a:cubicBezTo>
                <a:cubicBezTo>
                  <a:pt x="42790" y="15939"/>
                  <a:pt x="42680" y="15829"/>
                  <a:pt x="42542" y="15829"/>
                </a:cubicBezTo>
                <a:lnTo>
                  <a:pt x="42542" y="15826"/>
                </a:lnTo>
                <a:close/>
                <a:moveTo>
                  <a:pt x="43761" y="15826"/>
                </a:moveTo>
                <a:cubicBezTo>
                  <a:pt x="43542" y="15826"/>
                  <a:pt x="43432" y="16093"/>
                  <a:pt x="43589" y="16249"/>
                </a:cubicBezTo>
                <a:cubicBezTo>
                  <a:pt x="43638" y="16299"/>
                  <a:pt x="43699" y="16321"/>
                  <a:pt x="43760" y="16321"/>
                </a:cubicBezTo>
                <a:cubicBezTo>
                  <a:pt x="43886" y="16321"/>
                  <a:pt x="44009" y="16223"/>
                  <a:pt x="44009" y="16074"/>
                </a:cubicBezTo>
                <a:cubicBezTo>
                  <a:pt x="44009" y="15939"/>
                  <a:pt x="43899" y="15829"/>
                  <a:pt x="43761" y="15829"/>
                </a:cubicBezTo>
                <a:lnTo>
                  <a:pt x="43761" y="15826"/>
                </a:lnTo>
                <a:close/>
                <a:moveTo>
                  <a:pt x="1079" y="15826"/>
                </a:moveTo>
                <a:cubicBezTo>
                  <a:pt x="859" y="15826"/>
                  <a:pt x="750" y="16093"/>
                  <a:pt x="906" y="16249"/>
                </a:cubicBezTo>
                <a:cubicBezTo>
                  <a:pt x="956" y="16300"/>
                  <a:pt x="1017" y="16322"/>
                  <a:pt x="1077" y="16322"/>
                </a:cubicBezTo>
                <a:cubicBezTo>
                  <a:pt x="1204" y="16322"/>
                  <a:pt x="1326" y="16222"/>
                  <a:pt x="1326" y="16074"/>
                </a:cubicBezTo>
                <a:cubicBezTo>
                  <a:pt x="1326" y="15939"/>
                  <a:pt x="1217" y="15829"/>
                  <a:pt x="1079" y="15829"/>
                </a:cubicBezTo>
                <a:lnTo>
                  <a:pt x="1079" y="15826"/>
                </a:lnTo>
                <a:close/>
                <a:moveTo>
                  <a:pt x="2298" y="15826"/>
                </a:moveTo>
                <a:cubicBezTo>
                  <a:pt x="2078" y="15826"/>
                  <a:pt x="1969" y="16093"/>
                  <a:pt x="2125" y="16249"/>
                </a:cubicBezTo>
                <a:cubicBezTo>
                  <a:pt x="2175" y="16300"/>
                  <a:pt x="2236" y="16322"/>
                  <a:pt x="2296" y="16322"/>
                </a:cubicBezTo>
                <a:cubicBezTo>
                  <a:pt x="2423" y="16322"/>
                  <a:pt x="2545" y="16222"/>
                  <a:pt x="2545" y="16074"/>
                </a:cubicBezTo>
                <a:cubicBezTo>
                  <a:pt x="2545" y="15939"/>
                  <a:pt x="2436" y="15829"/>
                  <a:pt x="2301" y="15829"/>
                </a:cubicBezTo>
                <a:lnTo>
                  <a:pt x="2298" y="15826"/>
                </a:lnTo>
                <a:close/>
                <a:moveTo>
                  <a:pt x="3520" y="15826"/>
                </a:moveTo>
                <a:cubicBezTo>
                  <a:pt x="3298" y="15826"/>
                  <a:pt x="3188" y="16093"/>
                  <a:pt x="3345" y="16249"/>
                </a:cubicBezTo>
                <a:cubicBezTo>
                  <a:pt x="3394" y="16300"/>
                  <a:pt x="3455" y="16322"/>
                  <a:pt x="3515" y="16322"/>
                </a:cubicBezTo>
                <a:cubicBezTo>
                  <a:pt x="3642" y="16322"/>
                  <a:pt x="3764" y="16222"/>
                  <a:pt x="3764" y="16074"/>
                </a:cubicBezTo>
                <a:cubicBezTo>
                  <a:pt x="3764" y="15939"/>
                  <a:pt x="3655" y="15829"/>
                  <a:pt x="3520" y="15829"/>
                </a:cubicBezTo>
                <a:lnTo>
                  <a:pt x="3520" y="15826"/>
                </a:lnTo>
                <a:close/>
                <a:moveTo>
                  <a:pt x="4739" y="15826"/>
                </a:moveTo>
                <a:cubicBezTo>
                  <a:pt x="4520" y="15826"/>
                  <a:pt x="4407" y="16093"/>
                  <a:pt x="4564" y="16249"/>
                </a:cubicBezTo>
                <a:cubicBezTo>
                  <a:pt x="4614" y="16300"/>
                  <a:pt x="4676" y="16322"/>
                  <a:pt x="4737" y="16322"/>
                </a:cubicBezTo>
                <a:cubicBezTo>
                  <a:pt x="4864" y="16322"/>
                  <a:pt x="4987" y="16222"/>
                  <a:pt x="4987" y="16074"/>
                </a:cubicBezTo>
                <a:cubicBezTo>
                  <a:pt x="4984" y="15939"/>
                  <a:pt x="4874" y="15829"/>
                  <a:pt x="4739" y="15829"/>
                </a:cubicBezTo>
                <a:lnTo>
                  <a:pt x="4739" y="15826"/>
                </a:lnTo>
                <a:close/>
                <a:moveTo>
                  <a:pt x="5958" y="15826"/>
                </a:moveTo>
                <a:cubicBezTo>
                  <a:pt x="5739" y="15826"/>
                  <a:pt x="5629" y="16093"/>
                  <a:pt x="5783" y="16249"/>
                </a:cubicBezTo>
                <a:cubicBezTo>
                  <a:pt x="5833" y="16300"/>
                  <a:pt x="5895" y="16322"/>
                  <a:pt x="5956" y="16322"/>
                </a:cubicBezTo>
                <a:cubicBezTo>
                  <a:pt x="6083" y="16322"/>
                  <a:pt x="6206" y="16222"/>
                  <a:pt x="6206" y="16074"/>
                </a:cubicBezTo>
                <a:cubicBezTo>
                  <a:pt x="6206" y="15939"/>
                  <a:pt x="6093" y="15829"/>
                  <a:pt x="5958" y="15829"/>
                </a:cubicBezTo>
                <a:lnTo>
                  <a:pt x="5958" y="15826"/>
                </a:lnTo>
                <a:close/>
                <a:moveTo>
                  <a:pt x="7177" y="15826"/>
                </a:moveTo>
                <a:cubicBezTo>
                  <a:pt x="6958" y="15826"/>
                  <a:pt x="6848" y="16093"/>
                  <a:pt x="7002" y="16249"/>
                </a:cubicBezTo>
                <a:cubicBezTo>
                  <a:pt x="7052" y="16300"/>
                  <a:pt x="7114" y="16322"/>
                  <a:pt x="7175" y="16322"/>
                </a:cubicBezTo>
                <a:cubicBezTo>
                  <a:pt x="7302" y="16322"/>
                  <a:pt x="7425" y="16222"/>
                  <a:pt x="7425" y="16074"/>
                </a:cubicBezTo>
                <a:cubicBezTo>
                  <a:pt x="7425" y="15939"/>
                  <a:pt x="7315" y="15829"/>
                  <a:pt x="7177" y="15829"/>
                </a:cubicBezTo>
                <a:lnTo>
                  <a:pt x="7177" y="15826"/>
                </a:lnTo>
                <a:close/>
                <a:moveTo>
                  <a:pt x="8396" y="15826"/>
                </a:moveTo>
                <a:cubicBezTo>
                  <a:pt x="8177" y="15826"/>
                  <a:pt x="8067" y="16093"/>
                  <a:pt x="8224" y="16249"/>
                </a:cubicBezTo>
                <a:cubicBezTo>
                  <a:pt x="8273" y="16300"/>
                  <a:pt x="8334" y="16322"/>
                  <a:pt x="8395" y="16322"/>
                </a:cubicBezTo>
                <a:cubicBezTo>
                  <a:pt x="8521" y="16322"/>
                  <a:pt x="8644" y="16222"/>
                  <a:pt x="8644" y="16074"/>
                </a:cubicBezTo>
                <a:cubicBezTo>
                  <a:pt x="8644" y="15939"/>
                  <a:pt x="8534" y="15829"/>
                  <a:pt x="8396" y="15829"/>
                </a:cubicBezTo>
                <a:lnTo>
                  <a:pt x="8396" y="15826"/>
                </a:lnTo>
                <a:close/>
                <a:moveTo>
                  <a:pt x="9615" y="15826"/>
                </a:moveTo>
                <a:cubicBezTo>
                  <a:pt x="9396" y="15826"/>
                  <a:pt x="9286" y="16093"/>
                  <a:pt x="9443" y="16249"/>
                </a:cubicBezTo>
                <a:cubicBezTo>
                  <a:pt x="9492" y="16300"/>
                  <a:pt x="9554" y="16322"/>
                  <a:pt x="9614" y="16322"/>
                </a:cubicBezTo>
                <a:cubicBezTo>
                  <a:pt x="9740" y="16322"/>
                  <a:pt x="9863" y="16222"/>
                  <a:pt x="9863" y="16074"/>
                </a:cubicBezTo>
                <a:cubicBezTo>
                  <a:pt x="9863" y="15941"/>
                  <a:pt x="9756" y="15829"/>
                  <a:pt x="9621" y="15829"/>
                </a:cubicBezTo>
                <a:cubicBezTo>
                  <a:pt x="9619" y="15829"/>
                  <a:pt x="9617" y="15829"/>
                  <a:pt x="9615" y="15829"/>
                </a:cubicBezTo>
                <a:lnTo>
                  <a:pt x="9615" y="15826"/>
                </a:lnTo>
                <a:close/>
                <a:moveTo>
                  <a:pt x="10834" y="15826"/>
                </a:moveTo>
                <a:cubicBezTo>
                  <a:pt x="10615" y="15826"/>
                  <a:pt x="10505" y="16093"/>
                  <a:pt x="10662" y="16249"/>
                </a:cubicBezTo>
                <a:cubicBezTo>
                  <a:pt x="10711" y="16300"/>
                  <a:pt x="10773" y="16322"/>
                  <a:pt x="10833" y="16322"/>
                </a:cubicBezTo>
                <a:cubicBezTo>
                  <a:pt x="10959" y="16322"/>
                  <a:pt x="11082" y="16222"/>
                  <a:pt x="11082" y="16074"/>
                </a:cubicBezTo>
                <a:cubicBezTo>
                  <a:pt x="11082" y="15939"/>
                  <a:pt x="10972" y="15829"/>
                  <a:pt x="10834" y="15829"/>
                </a:cubicBezTo>
                <a:lnTo>
                  <a:pt x="10834" y="15826"/>
                </a:lnTo>
                <a:close/>
                <a:moveTo>
                  <a:pt x="12057" y="15826"/>
                </a:moveTo>
                <a:cubicBezTo>
                  <a:pt x="11834" y="15826"/>
                  <a:pt x="11724" y="16093"/>
                  <a:pt x="11881" y="16249"/>
                </a:cubicBezTo>
                <a:cubicBezTo>
                  <a:pt x="11931" y="16300"/>
                  <a:pt x="11993" y="16322"/>
                  <a:pt x="12053" y="16322"/>
                </a:cubicBezTo>
                <a:cubicBezTo>
                  <a:pt x="12180" y="16322"/>
                  <a:pt x="12301" y="16222"/>
                  <a:pt x="12301" y="16074"/>
                </a:cubicBezTo>
                <a:cubicBezTo>
                  <a:pt x="12301" y="15939"/>
                  <a:pt x="12191" y="15829"/>
                  <a:pt x="12057" y="15829"/>
                </a:cubicBezTo>
                <a:lnTo>
                  <a:pt x="12057" y="15826"/>
                </a:lnTo>
                <a:close/>
                <a:moveTo>
                  <a:pt x="13276" y="15826"/>
                </a:moveTo>
                <a:cubicBezTo>
                  <a:pt x="13056" y="15826"/>
                  <a:pt x="12943" y="16093"/>
                  <a:pt x="13100" y="16249"/>
                </a:cubicBezTo>
                <a:cubicBezTo>
                  <a:pt x="13151" y="16300"/>
                  <a:pt x="13212" y="16322"/>
                  <a:pt x="13273" y="16322"/>
                </a:cubicBezTo>
                <a:cubicBezTo>
                  <a:pt x="13401" y="16322"/>
                  <a:pt x="13523" y="16222"/>
                  <a:pt x="13523" y="16074"/>
                </a:cubicBezTo>
                <a:cubicBezTo>
                  <a:pt x="13520" y="15939"/>
                  <a:pt x="13410" y="15829"/>
                  <a:pt x="13276" y="15829"/>
                </a:cubicBezTo>
                <a:lnTo>
                  <a:pt x="13276" y="15826"/>
                </a:lnTo>
                <a:close/>
                <a:moveTo>
                  <a:pt x="14495" y="15826"/>
                </a:moveTo>
                <a:cubicBezTo>
                  <a:pt x="14275" y="15826"/>
                  <a:pt x="14166" y="16093"/>
                  <a:pt x="14319" y="16249"/>
                </a:cubicBezTo>
                <a:cubicBezTo>
                  <a:pt x="14370" y="16300"/>
                  <a:pt x="14431" y="16322"/>
                  <a:pt x="14492" y="16322"/>
                </a:cubicBezTo>
                <a:cubicBezTo>
                  <a:pt x="14620" y="16322"/>
                  <a:pt x="14742" y="16222"/>
                  <a:pt x="14742" y="16074"/>
                </a:cubicBezTo>
                <a:cubicBezTo>
                  <a:pt x="14742" y="15939"/>
                  <a:pt x="14629" y="15829"/>
                  <a:pt x="14495" y="15829"/>
                </a:cubicBezTo>
                <a:lnTo>
                  <a:pt x="14495" y="15826"/>
                </a:lnTo>
                <a:close/>
                <a:moveTo>
                  <a:pt x="15714" y="15826"/>
                </a:moveTo>
                <a:cubicBezTo>
                  <a:pt x="15494" y="15826"/>
                  <a:pt x="15385" y="16093"/>
                  <a:pt x="15538" y="16249"/>
                </a:cubicBezTo>
                <a:cubicBezTo>
                  <a:pt x="15589" y="16300"/>
                  <a:pt x="15650" y="16322"/>
                  <a:pt x="15711" y="16322"/>
                </a:cubicBezTo>
                <a:cubicBezTo>
                  <a:pt x="15839" y="16322"/>
                  <a:pt x="15961" y="16222"/>
                  <a:pt x="15961" y="16074"/>
                </a:cubicBezTo>
                <a:cubicBezTo>
                  <a:pt x="15961" y="15939"/>
                  <a:pt x="15852" y="15829"/>
                  <a:pt x="15714" y="15829"/>
                </a:cubicBezTo>
                <a:lnTo>
                  <a:pt x="15714" y="15826"/>
                </a:lnTo>
                <a:close/>
                <a:moveTo>
                  <a:pt x="16933" y="15826"/>
                </a:moveTo>
                <a:cubicBezTo>
                  <a:pt x="16713" y="15826"/>
                  <a:pt x="16604" y="16093"/>
                  <a:pt x="16757" y="16249"/>
                </a:cubicBezTo>
                <a:cubicBezTo>
                  <a:pt x="16808" y="16300"/>
                  <a:pt x="16870" y="16322"/>
                  <a:pt x="16930" y="16322"/>
                </a:cubicBezTo>
                <a:cubicBezTo>
                  <a:pt x="17058" y="16322"/>
                  <a:pt x="17180" y="16222"/>
                  <a:pt x="17180" y="16074"/>
                </a:cubicBezTo>
                <a:cubicBezTo>
                  <a:pt x="17180" y="15939"/>
                  <a:pt x="17071" y="15829"/>
                  <a:pt x="16933" y="15829"/>
                </a:cubicBezTo>
                <a:lnTo>
                  <a:pt x="16933" y="15826"/>
                </a:lnTo>
                <a:close/>
                <a:moveTo>
                  <a:pt x="18152" y="15826"/>
                </a:moveTo>
                <a:cubicBezTo>
                  <a:pt x="17932" y="15826"/>
                  <a:pt x="17823" y="16093"/>
                  <a:pt x="17979" y="16249"/>
                </a:cubicBezTo>
                <a:cubicBezTo>
                  <a:pt x="18029" y="16300"/>
                  <a:pt x="18090" y="16322"/>
                  <a:pt x="18150" y="16322"/>
                </a:cubicBezTo>
                <a:cubicBezTo>
                  <a:pt x="18277" y="16322"/>
                  <a:pt x="18399" y="16222"/>
                  <a:pt x="18399" y="16074"/>
                </a:cubicBezTo>
                <a:cubicBezTo>
                  <a:pt x="18399" y="15939"/>
                  <a:pt x="18290" y="15829"/>
                  <a:pt x="18152" y="15829"/>
                </a:cubicBezTo>
                <a:lnTo>
                  <a:pt x="18152" y="15826"/>
                </a:lnTo>
                <a:close/>
                <a:moveTo>
                  <a:pt x="19374" y="15826"/>
                </a:moveTo>
                <a:cubicBezTo>
                  <a:pt x="19151" y="15826"/>
                  <a:pt x="19042" y="16093"/>
                  <a:pt x="19198" y="16249"/>
                </a:cubicBezTo>
                <a:cubicBezTo>
                  <a:pt x="19248" y="16300"/>
                  <a:pt x="19309" y="16322"/>
                  <a:pt x="19369" y="16322"/>
                </a:cubicBezTo>
                <a:cubicBezTo>
                  <a:pt x="19496" y="16322"/>
                  <a:pt x="19618" y="16222"/>
                  <a:pt x="19618" y="16074"/>
                </a:cubicBezTo>
                <a:cubicBezTo>
                  <a:pt x="19618" y="15939"/>
                  <a:pt x="19509" y="15829"/>
                  <a:pt x="19374" y="15829"/>
                </a:cubicBezTo>
                <a:lnTo>
                  <a:pt x="19374" y="15826"/>
                </a:lnTo>
                <a:close/>
                <a:moveTo>
                  <a:pt x="20593" y="15826"/>
                </a:moveTo>
                <a:cubicBezTo>
                  <a:pt x="20371" y="15826"/>
                  <a:pt x="20261" y="16093"/>
                  <a:pt x="20418" y="16249"/>
                </a:cubicBezTo>
                <a:cubicBezTo>
                  <a:pt x="20467" y="16300"/>
                  <a:pt x="20528" y="16322"/>
                  <a:pt x="20588" y="16322"/>
                </a:cubicBezTo>
                <a:cubicBezTo>
                  <a:pt x="20715" y="16322"/>
                  <a:pt x="20837" y="16222"/>
                  <a:pt x="20837" y="16074"/>
                </a:cubicBezTo>
                <a:cubicBezTo>
                  <a:pt x="20837" y="15939"/>
                  <a:pt x="20728" y="15829"/>
                  <a:pt x="20593" y="15829"/>
                </a:cubicBezTo>
                <a:lnTo>
                  <a:pt x="20593" y="15826"/>
                </a:lnTo>
                <a:close/>
                <a:moveTo>
                  <a:pt x="21812" y="15826"/>
                </a:moveTo>
                <a:cubicBezTo>
                  <a:pt x="21593" y="15826"/>
                  <a:pt x="21480" y="16093"/>
                  <a:pt x="21637" y="16249"/>
                </a:cubicBezTo>
                <a:cubicBezTo>
                  <a:pt x="21687" y="16300"/>
                  <a:pt x="21749" y="16322"/>
                  <a:pt x="21810" y="16322"/>
                </a:cubicBezTo>
                <a:cubicBezTo>
                  <a:pt x="21937" y="16322"/>
                  <a:pt x="22060" y="16222"/>
                  <a:pt x="22060" y="16074"/>
                </a:cubicBezTo>
                <a:cubicBezTo>
                  <a:pt x="22057" y="15941"/>
                  <a:pt x="21950" y="15829"/>
                  <a:pt x="21818" y="15829"/>
                </a:cubicBezTo>
                <a:cubicBezTo>
                  <a:pt x="21816" y="15829"/>
                  <a:pt x="21814" y="15829"/>
                  <a:pt x="21812" y="15829"/>
                </a:cubicBezTo>
                <a:lnTo>
                  <a:pt x="21812" y="15826"/>
                </a:lnTo>
                <a:close/>
                <a:moveTo>
                  <a:pt x="23031" y="15826"/>
                </a:moveTo>
                <a:cubicBezTo>
                  <a:pt x="22812" y="15826"/>
                  <a:pt x="22702" y="16093"/>
                  <a:pt x="22856" y="16249"/>
                </a:cubicBezTo>
                <a:cubicBezTo>
                  <a:pt x="22906" y="16300"/>
                  <a:pt x="22968" y="16322"/>
                  <a:pt x="23029" y="16322"/>
                </a:cubicBezTo>
                <a:cubicBezTo>
                  <a:pt x="23156" y="16322"/>
                  <a:pt x="23279" y="16222"/>
                  <a:pt x="23279" y="16074"/>
                </a:cubicBezTo>
                <a:cubicBezTo>
                  <a:pt x="23279" y="15939"/>
                  <a:pt x="23166" y="15829"/>
                  <a:pt x="23031" y="15829"/>
                </a:cubicBezTo>
                <a:lnTo>
                  <a:pt x="23031" y="15826"/>
                </a:lnTo>
                <a:close/>
                <a:moveTo>
                  <a:pt x="24250" y="15826"/>
                </a:moveTo>
                <a:cubicBezTo>
                  <a:pt x="24031" y="15826"/>
                  <a:pt x="23921" y="16093"/>
                  <a:pt x="24075" y="16249"/>
                </a:cubicBezTo>
                <a:cubicBezTo>
                  <a:pt x="24125" y="16300"/>
                  <a:pt x="24187" y="16322"/>
                  <a:pt x="24248" y="16322"/>
                </a:cubicBezTo>
                <a:cubicBezTo>
                  <a:pt x="24375" y="16322"/>
                  <a:pt x="24498" y="16222"/>
                  <a:pt x="24498" y="16074"/>
                </a:cubicBezTo>
                <a:cubicBezTo>
                  <a:pt x="24498" y="15939"/>
                  <a:pt x="24388" y="15826"/>
                  <a:pt x="24250" y="15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2" name="Google Shape;5212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213" name="Google Shape;5213;p20"/>
          <p:cNvSpPr txBox="1">
            <a:spLocks noGrp="1"/>
          </p:cNvSpPr>
          <p:nvPr>
            <p:ph type="subTitle" idx="1"/>
          </p:nvPr>
        </p:nvSpPr>
        <p:spPr>
          <a:xfrm>
            <a:off x="1185425" y="2453124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14" name="Google Shape;5214;p20"/>
          <p:cNvSpPr txBox="1">
            <a:spLocks noGrp="1"/>
          </p:cNvSpPr>
          <p:nvPr>
            <p:ph type="subTitle" idx="2"/>
          </p:nvPr>
        </p:nvSpPr>
        <p:spPr>
          <a:xfrm>
            <a:off x="1185425" y="2022313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15" name="Google Shape;5215;p20"/>
          <p:cNvSpPr txBox="1">
            <a:spLocks noGrp="1"/>
          </p:cNvSpPr>
          <p:nvPr>
            <p:ph type="subTitle" idx="3"/>
          </p:nvPr>
        </p:nvSpPr>
        <p:spPr>
          <a:xfrm>
            <a:off x="3700650" y="2453124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16" name="Google Shape;5216;p20"/>
          <p:cNvSpPr txBox="1">
            <a:spLocks noGrp="1"/>
          </p:cNvSpPr>
          <p:nvPr>
            <p:ph type="subTitle" idx="4"/>
          </p:nvPr>
        </p:nvSpPr>
        <p:spPr>
          <a:xfrm>
            <a:off x="3700650" y="2022313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17" name="Google Shape;5217;p20"/>
          <p:cNvSpPr txBox="1">
            <a:spLocks noGrp="1"/>
          </p:cNvSpPr>
          <p:nvPr>
            <p:ph type="subTitle" idx="5"/>
          </p:nvPr>
        </p:nvSpPr>
        <p:spPr>
          <a:xfrm>
            <a:off x="6205829" y="2453136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18" name="Google Shape;5218;p20"/>
          <p:cNvSpPr txBox="1">
            <a:spLocks noGrp="1"/>
          </p:cNvSpPr>
          <p:nvPr>
            <p:ph type="subTitle" idx="6"/>
          </p:nvPr>
        </p:nvSpPr>
        <p:spPr>
          <a:xfrm>
            <a:off x="6205829" y="2022313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19" name="Google Shape;5219;p20"/>
          <p:cNvSpPr txBox="1">
            <a:spLocks noGrp="1"/>
          </p:cNvSpPr>
          <p:nvPr>
            <p:ph type="subTitle" idx="7"/>
          </p:nvPr>
        </p:nvSpPr>
        <p:spPr>
          <a:xfrm>
            <a:off x="1185425" y="4168525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20" name="Google Shape;5220;p20"/>
          <p:cNvSpPr txBox="1">
            <a:spLocks noGrp="1"/>
          </p:cNvSpPr>
          <p:nvPr>
            <p:ph type="subTitle" idx="8"/>
          </p:nvPr>
        </p:nvSpPr>
        <p:spPr>
          <a:xfrm>
            <a:off x="1185425" y="3737725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21" name="Google Shape;5221;p20"/>
          <p:cNvSpPr txBox="1">
            <a:spLocks noGrp="1"/>
          </p:cNvSpPr>
          <p:nvPr>
            <p:ph type="subTitle" idx="9"/>
          </p:nvPr>
        </p:nvSpPr>
        <p:spPr>
          <a:xfrm>
            <a:off x="3700650" y="4168525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22" name="Google Shape;5222;p20"/>
          <p:cNvSpPr txBox="1">
            <a:spLocks noGrp="1"/>
          </p:cNvSpPr>
          <p:nvPr>
            <p:ph type="subTitle" idx="13"/>
          </p:nvPr>
        </p:nvSpPr>
        <p:spPr>
          <a:xfrm>
            <a:off x="3700650" y="3737725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23" name="Google Shape;5223;p20"/>
          <p:cNvSpPr txBox="1">
            <a:spLocks noGrp="1"/>
          </p:cNvSpPr>
          <p:nvPr>
            <p:ph type="subTitle" idx="14"/>
          </p:nvPr>
        </p:nvSpPr>
        <p:spPr>
          <a:xfrm>
            <a:off x="6205829" y="4168525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24" name="Google Shape;5224;p20"/>
          <p:cNvSpPr txBox="1">
            <a:spLocks noGrp="1"/>
          </p:cNvSpPr>
          <p:nvPr>
            <p:ph type="subTitle" idx="15"/>
          </p:nvPr>
        </p:nvSpPr>
        <p:spPr>
          <a:xfrm>
            <a:off x="6205829" y="3737725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25" name="Google Shape;5225;p20"/>
          <p:cNvSpPr/>
          <p:nvPr/>
        </p:nvSpPr>
        <p:spPr>
          <a:xfrm rot="5400000">
            <a:off x="7763749" y="2132225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6" name="Google Shape;5226;p20"/>
          <p:cNvSpPr/>
          <p:nvPr/>
        </p:nvSpPr>
        <p:spPr>
          <a:xfrm rot="5400000" flipH="1">
            <a:off x="-518567" y="2501215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8" r:id="rId6"/>
    <p:sldLayoutId id="2147483659" r:id="rId7"/>
    <p:sldLayoutId id="2147483662" r:id="rId8"/>
    <p:sldLayoutId id="2147483666" r:id="rId9"/>
    <p:sldLayoutId id="214748367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9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dirty="0"/>
              <a:t>Case Study </a:t>
            </a:r>
            <a:endParaRPr sz="46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dirty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D</a:t>
            </a:r>
            <a:r>
              <a:rPr lang="en-ID" sz="3000" b="0" dirty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a</a:t>
            </a:r>
            <a:r>
              <a:rPr lang="en" sz="3000" b="0" dirty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ta Analysis on Device Dataset</a:t>
            </a:r>
            <a:endParaRPr sz="3000" b="0" dirty="0">
              <a:solidFill>
                <a:schemeClr val="accent3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7081" name="Google Shape;7081;p29"/>
          <p:cNvSpPr txBox="1">
            <a:spLocks noGrp="1"/>
          </p:cNvSpPr>
          <p:nvPr>
            <p:ph type="subTitle" idx="1"/>
          </p:nvPr>
        </p:nvSpPr>
        <p:spPr>
          <a:xfrm>
            <a:off x="2292100" y="4123763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Muhammad Rasyid Ridho Husein</a:t>
            </a:r>
            <a:endParaRPr dirty="0"/>
          </a:p>
        </p:txBody>
      </p:sp>
      <p:grpSp>
        <p:nvGrpSpPr>
          <p:cNvPr id="7082" name="Google Shape;7082;p29"/>
          <p:cNvGrpSpPr/>
          <p:nvPr/>
        </p:nvGrpSpPr>
        <p:grpSpPr>
          <a:xfrm>
            <a:off x="4045372" y="1883254"/>
            <a:ext cx="499337" cy="879203"/>
            <a:chOff x="6616538" y="3894164"/>
            <a:chExt cx="299938" cy="483371"/>
          </a:xfrm>
        </p:grpSpPr>
        <p:sp>
          <p:nvSpPr>
            <p:cNvPr id="7083" name="Google Shape;7083;p29"/>
            <p:cNvSpPr/>
            <p:nvPr/>
          </p:nvSpPr>
          <p:spPr>
            <a:xfrm>
              <a:off x="6625494" y="4274514"/>
              <a:ext cx="9223" cy="8424"/>
            </a:xfrm>
            <a:custGeom>
              <a:avLst/>
              <a:gdLst/>
              <a:ahLst/>
              <a:cxnLst/>
              <a:rect l="l" t="t" r="r" b="b"/>
              <a:pathLst>
                <a:path w="277" h="253" extrusionOk="0">
                  <a:moveTo>
                    <a:pt x="107" y="1"/>
                  </a:moveTo>
                  <a:cubicBezTo>
                    <a:pt x="44" y="1"/>
                    <a:pt x="4" y="53"/>
                    <a:pt x="1" y="123"/>
                  </a:cubicBezTo>
                  <a:cubicBezTo>
                    <a:pt x="1" y="197"/>
                    <a:pt x="43" y="253"/>
                    <a:pt x="109" y="253"/>
                  </a:cubicBezTo>
                  <a:cubicBezTo>
                    <a:pt x="116" y="253"/>
                    <a:pt x="122" y="252"/>
                    <a:pt x="129" y="251"/>
                  </a:cubicBezTo>
                  <a:cubicBezTo>
                    <a:pt x="180" y="245"/>
                    <a:pt x="227" y="192"/>
                    <a:pt x="277" y="157"/>
                  </a:cubicBezTo>
                  <a:cubicBezTo>
                    <a:pt x="277" y="138"/>
                    <a:pt x="277" y="120"/>
                    <a:pt x="277" y="98"/>
                  </a:cubicBezTo>
                  <a:cubicBezTo>
                    <a:pt x="230" y="66"/>
                    <a:pt x="186" y="13"/>
                    <a:pt x="133" y="4"/>
                  </a:cubicBezTo>
                  <a:cubicBezTo>
                    <a:pt x="124" y="2"/>
                    <a:pt x="115" y="1"/>
                    <a:pt x="1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29"/>
            <p:cNvSpPr/>
            <p:nvPr/>
          </p:nvSpPr>
          <p:spPr>
            <a:xfrm>
              <a:off x="6621266" y="4223803"/>
              <a:ext cx="8857" cy="8524"/>
            </a:xfrm>
            <a:custGeom>
              <a:avLst/>
              <a:gdLst/>
              <a:ahLst/>
              <a:cxnLst/>
              <a:rect l="l" t="t" r="r" b="b"/>
              <a:pathLst>
                <a:path w="266" h="256" extrusionOk="0">
                  <a:moveTo>
                    <a:pt x="144" y="0"/>
                  </a:moveTo>
                  <a:cubicBezTo>
                    <a:pt x="62" y="0"/>
                    <a:pt x="12" y="35"/>
                    <a:pt x="6" y="119"/>
                  </a:cubicBezTo>
                  <a:cubicBezTo>
                    <a:pt x="1" y="209"/>
                    <a:pt x="68" y="255"/>
                    <a:pt x="135" y="255"/>
                  </a:cubicBezTo>
                  <a:cubicBezTo>
                    <a:pt x="198" y="255"/>
                    <a:pt x="260" y="215"/>
                    <a:pt x="263" y="132"/>
                  </a:cubicBezTo>
                  <a:cubicBezTo>
                    <a:pt x="266" y="57"/>
                    <a:pt x="231" y="0"/>
                    <a:pt x="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29"/>
            <p:cNvSpPr/>
            <p:nvPr/>
          </p:nvSpPr>
          <p:spPr>
            <a:xfrm>
              <a:off x="6637315" y="4219009"/>
              <a:ext cx="8791" cy="8591"/>
            </a:xfrm>
            <a:custGeom>
              <a:avLst/>
              <a:gdLst/>
              <a:ahLst/>
              <a:cxnLst/>
              <a:rect l="l" t="t" r="r" b="b"/>
              <a:pathLst>
                <a:path w="264" h="258" extrusionOk="0">
                  <a:moveTo>
                    <a:pt x="99" y="0"/>
                  </a:moveTo>
                  <a:cubicBezTo>
                    <a:pt x="48" y="0"/>
                    <a:pt x="13" y="52"/>
                    <a:pt x="10" y="126"/>
                  </a:cubicBezTo>
                  <a:cubicBezTo>
                    <a:pt x="1" y="197"/>
                    <a:pt x="57" y="258"/>
                    <a:pt x="128" y="258"/>
                  </a:cubicBezTo>
                  <a:cubicBezTo>
                    <a:pt x="131" y="258"/>
                    <a:pt x="135" y="258"/>
                    <a:pt x="138" y="257"/>
                  </a:cubicBezTo>
                  <a:cubicBezTo>
                    <a:pt x="213" y="257"/>
                    <a:pt x="263" y="220"/>
                    <a:pt x="263" y="132"/>
                  </a:cubicBezTo>
                  <a:cubicBezTo>
                    <a:pt x="263" y="47"/>
                    <a:pt x="223" y="3"/>
                    <a:pt x="104" y="0"/>
                  </a:cubicBezTo>
                  <a:cubicBezTo>
                    <a:pt x="102" y="0"/>
                    <a:pt x="101" y="0"/>
                    <a:pt x="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29"/>
            <p:cNvSpPr/>
            <p:nvPr/>
          </p:nvSpPr>
          <p:spPr>
            <a:xfrm>
              <a:off x="6637315" y="4198531"/>
              <a:ext cx="8890" cy="8591"/>
            </a:xfrm>
            <a:custGeom>
              <a:avLst/>
              <a:gdLst/>
              <a:ahLst/>
              <a:cxnLst/>
              <a:rect l="l" t="t" r="r" b="b"/>
              <a:pathLst>
                <a:path w="267" h="258" extrusionOk="0">
                  <a:moveTo>
                    <a:pt x="125" y="1"/>
                  </a:moveTo>
                  <a:cubicBezTo>
                    <a:pt x="57" y="1"/>
                    <a:pt x="0" y="61"/>
                    <a:pt x="6" y="130"/>
                  </a:cubicBezTo>
                  <a:cubicBezTo>
                    <a:pt x="6" y="208"/>
                    <a:pt x="47" y="258"/>
                    <a:pt x="135" y="258"/>
                  </a:cubicBezTo>
                  <a:cubicBezTo>
                    <a:pt x="219" y="258"/>
                    <a:pt x="260" y="214"/>
                    <a:pt x="263" y="104"/>
                  </a:cubicBezTo>
                  <a:cubicBezTo>
                    <a:pt x="266" y="45"/>
                    <a:pt x="213" y="4"/>
                    <a:pt x="135" y="1"/>
                  </a:cubicBezTo>
                  <a:cubicBezTo>
                    <a:pt x="132" y="1"/>
                    <a:pt x="128" y="1"/>
                    <a:pt x="1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29"/>
            <p:cNvSpPr/>
            <p:nvPr/>
          </p:nvSpPr>
          <p:spPr>
            <a:xfrm>
              <a:off x="6634651" y="4244014"/>
              <a:ext cx="9690" cy="8791"/>
            </a:xfrm>
            <a:custGeom>
              <a:avLst/>
              <a:gdLst/>
              <a:ahLst/>
              <a:cxnLst/>
              <a:rect l="l" t="t" r="r" b="b"/>
              <a:pathLst>
                <a:path w="291" h="264" extrusionOk="0">
                  <a:moveTo>
                    <a:pt x="152" y="1"/>
                  </a:moveTo>
                  <a:cubicBezTo>
                    <a:pt x="150" y="1"/>
                    <a:pt x="148" y="1"/>
                    <a:pt x="146" y="1"/>
                  </a:cubicBezTo>
                  <a:cubicBezTo>
                    <a:pt x="86" y="20"/>
                    <a:pt x="36" y="67"/>
                    <a:pt x="17" y="127"/>
                  </a:cubicBezTo>
                  <a:cubicBezTo>
                    <a:pt x="0" y="198"/>
                    <a:pt x="55" y="264"/>
                    <a:pt x="124" y="264"/>
                  </a:cubicBezTo>
                  <a:cubicBezTo>
                    <a:pt x="131" y="264"/>
                    <a:pt x="139" y="263"/>
                    <a:pt x="146" y="261"/>
                  </a:cubicBezTo>
                  <a:cubicBezTo>
                    <a:pt x="199" y="255"/>
                    <a:pt x="243" y="196"/>
                    <a:pt x="290" y="158"/>
                  </a:cubicBezTo>
                  <a:cubicBezTo>
                    <a:pt x="290" y="139"/>
                    <a:pt x="290" y="120"/>
                    <a:pt x="290" y="102"/>
                  </a:cubicBezTo>
                  <a:cubicBezTo>
                    <a:pt x="245" y="66"/>
                    <a:pt x="194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29"/>
            <p:cNvSpPr/>
            <p:nvPr/>
          </p:nvSpPr>
          <p:spPr>
            <a:xfrm>
              <a:off x="6643142" y="4254803"/>
              <a:ext cx="8890" cy="9323"/>
            </a:xfrm>
            <a:custGeom>
              <a:avLst/>
              <a:gdLst/>
              <a:ahLst/>
              <a:cxnLst/>
              <a:rect l="l" t="t" r="r" b="b"/>
              <a:pathLst>
                <a:path w="267" h="280" extrusionOk="0">
                  <a:moveTo>
                    <a:pt x="151" y="0"/>
                  </a:moveTo>
                  <a:cubicBezTo>
                    <a:pt x="35" y="25"/>
                    <a:pt x="1" y="75"/>
                    <a:pt x="1" y="157"/>
                  </a:cubicBezTo>
                  <a:cubicBezTo>
                    <a:pt x="1" y="238"/>
                    <a:pt x="50" y="279"/>
                    <a:pt x="124" y="279"/>
                  </a:cubicBezTo>
                  <a:cubicBezTo>
                    <a:pt x="127" y="279"/>
                    <a:pt x="129" y="279"/>
                    <a:pt x="132" y="279"/>
                  </a:cubicBezTo>
                  <a:cubicBezTo>
                    <a:pt x="214" y="276"/>
                    <a:pt x="267" y="220"/>
                    <a:pt x="254" y="144"/>
                  </a:cubicBezTo>
                  <a:cubicBezTo>
                    <a:pt x="245" y="94"/>
                    <a:pt x="189" y="47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29"/>
            <p:cNvSpPr/>
            <p:nvPr/>
          </p:nvSpPr>
          <p:spPr>
            <a:xfrm>
              <a:off x="6645339" y="4276645"/>
              <a:ext cx="9623" cy="8524"/>
            </a:xfrm>
            <a:custGeom>
              <a:avLst/>
              <a:gdLst/>
              <a:ahLst/>
              <a:cxnLst/>
              <a:rect l="l" t="t" r="r" b="b"/>
              <a:pathLst>
                <a:path w="289" h="256" extrusionOk="0">
                  <a:moveTo>
                    <a:pt x="172" y="1"/>
                  </a:moveTo>
                  <a:cubicBezTo>
                    <a:pt x="165" y="1"/>
                    <a:pt x="158" y="1"/>
                    <a:pt x="151" y="2"/>
                  </a:cubicBezTo>
                  <a:cubicBezTo>
                    <a:pt x="98" y="12"/>
                    <a:pt x="51" y="68"/>
                    <a:pt x="0" y="103"/>
                  </a:cubicBezTo>
                  <a:cubicBezTo>
                    <a:pt x="0" y="121"/>
                    <a:pt x="0" y="140"/>
                    <a:pt x="4" y="159"/>
                  </a:cubicBezTo>
                  <a:cubicBezTo>
                    <a:pt x="54" y="190"/>
                    <a:pt x="101" y="240"/>
                    <a:pt x="154" y="253"/>
                  </a:cubicBezTo>
                  <a:cubicBezTo>
                    <a:pt x="163" y="255"/>
                    <a:pt x="171" y="255"/>
                    <a:pt x="179" y="255"/>
                  </a:cubicBezTo>
                  <a:cubicBezTo>
                    <a:pt x="246" y="255"/>
                    <a:pt x="286" y="201"/>
                    <a:pt x="286" y="134"/>
                  </a:cubicBezTo>
                  <a:cubicBezTo>
                    <a:pt x="288" y="57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29"/>
            <p:cNvSpPr/>
            <p:nvPr/>
          </p:nvSpPr>
          <p:spPr>
            <a:xfrm>
              <a:off x="6645040" y="4306246"/>
              <a:ext cx="9357" cy="9656"/>
            </a:xfrm>
            <a:custGeom>
              <a:avLst/>
              <a:gdLst/>
              <a:ahLst/>
              <a:cxnLst/>
              <a:rect l="l" t="t" r="r" b="b"/>
              <a:pathLst>
                <a:path w="281" h="290" extrusionOk="0">
                  <a:moveTo>
                    <a:pt x="116" y="0"/>
                  </a:moveTo>
                  <a:cubicBezTo>
                    <a:pt x="81" y="50"/>
                    <a:pt x="31" y="97"/>
                    <a:pt x="19" y="154"/>
                  </a:cubicBezTo>
                  <a:cubicBezTo>
                    <a:pt x="0" y="232"/>
                    <a:pt x="63" y="288"/>
                    <a:pt x="135" y="288"/>
                  </a:cubicBezTo>
                  <a:cubicBezTo>
                    <a:pt x="141" y="289"/>
                    <a:pt x="148" y="290"/>
                    <a:pt x="154" y="290"/>
                  </a:cubicBezTo>
                  <a:cubicBezTo>
                    <a:pt x="226" y="290"/>
                    <a:pt x="281" y="226"/>
                    <a:pt x="266" y="154"/>
                  </a:cubicBezTo>
                  <a:cubicBezTo>
                    <a:pt x="260" y="97"/>
                    <a:pt x="204" y="50"/>
                    <a:pt x="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29"/>
            <p:cNvSpPr/>
            <p:nvPr/>
          </p:nvSpPr>
          <p:spPr>
            <a:xfrm>
              <a:off x="6636882" y="4285802"/>
              <a:ext cx="9323" cy="8791"/>
            </a:xfrm>
            <a:custGeom>
              <a:avLst/>
              <a:gdLst/>
              <a:ahLst/>
              <a:cxnLst/>
              <a:rect l="l" t="t" r="r" b="b"/>
              <a:pathLst>
                <a:path w="280" h="264" extrusionOk="0">
                  <a:moveTo>
                    <a:pt x="112" y="0"/>
                  </a:moveTo>
                  <a:cubicBezTo>
                    <a:pt x="49" y="0"/>
                    <a:pt x="4" y="55"/>
                    <a:pt x="4" y="125"/>
                  </a:cubicBezTo>
                  <a:cubicBezTo>
                    <a:pt x="1" y="202"/>
                    <a:pt x="57" y="263"/>
                    <a:pt x="130" y="263"/>
                  </a:cubicBezTo>
                  <a:cubicBezTo>
                    <a:pt x="132" y="263"/>
                    <a:pt x="134" y="263"/>
                    <a:pt x="135" y="263"/>
                  </a:cubicBezTo>
                  <a:cubicBezTo>
                    <a:pt x="214" y="257"/>
                    <a:pt x="279" y="207"/>
                    <a:pt x="264" y="128"/>
                  </a:cubicBezTo>
                  <a:cubicBezTo>
                    <a:pt x="242" y="69"/>
                    <a:pt x="195" y="22"/>
                    <a:pt x="135" y="3"/>
                  </a:cubicBezTo>
                  <a:cubicBezTo>
                    <a:pt x="127" y="1"/>
                    <a:pt x="119" y="0"/>
                    <a:pt x="1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29"/>
            <p:cNvSpPr/>
            <p:nvPr/>
          </p:nvSpPr>
          <p:spPr>
            <a:xfrm>
              <a:off x="6635117" y="4318932"/>
              <a:ext cx="9290" cy="10822"/>
            </a:xfrm>
            <a:custGeom>
              <a:avLst/>
              <a:gdLst/>
              <a:ahLst/>
              <a:cxnLst/>
              <a:rect l="l" t="t" r="r" b="b"/>
              <a:pathLst>
                <a:path w="279" h="325" extrusionOk="0">
                  <a:moveTo>
                    <a:pt x="154" y="1"/>
                  </a:moveTo>
                  <a:cubicBezTo>
                    <a:pt x="151" y="1"/>
                    <a:pt x="148" y="1"/>
                    <a:pt x="144" y="1"/>
                  </a:cubicBezTo>
                  <a:cubicBezTo>
                    <a:pt x="57" y="5"/>
                    <a:pt x="0" y="64"/>
                    <a:pt x="16" y="142"/>
                  </a:cubicBezTo>
                  <a:cubicBezTo>
                    <a:pt x="25" y="196"/>
                    <a:pt x="85" y="240"/>
                    <a:pt x="151" y="324"/>
                  </a:cubicBezTo>
                  <a:cubicBezTo>
                    <a:pt x="207" y="233"/>
                    <a:pt x="260" y="186"/>
                    <a:pt x="267" y="130"/>
                  </a:cubicBezTo>
                  <a:cubicBezTo>
                    <a:pt x="279" y="61"/>
                    <a:pt x="222" y="1"/>
                    <a:pt x="1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29"/>
            <p:cNvSpPr/>
            <p:nvPr/>
          </p:nvSpPr>
          <p:spPr>
            <a:xfrm>
              <a:off x="6633619" y="4298521"/>
              <a:ext cx="9357" cy="9090"/>
            </a:xfrm>
            <a:custGeom>
              <a:avLst/>
              <a:gdLst/>
              <a:ahLst/>
              <a:cxnLst/>
              <a:rect l="l" t="t" r="r" b="b"/>
              <a:pathLst>
                <a:path w="281" h="273" extrusionOk="0">
                  <a:moveTo>
                    <a:pt x="123" y="0"/>
                  </a:moveTo>
                  <a:cubicBezTo>
                    <a:pt x="55" y="0"/>
                    <a:pt x="0" y="62"/>
                    <a:pt x="14" y="132"/>
                  </a:cubicBezTo>
                  <a:cubicBezTo>
                    <a:pt x="23" y="182"/>
                    <a:pt x="83" y="226"/>
                    <a:pt x="121" y="273"/>
                  </a:cubicBezTo>
                  <a:lnTo>
                    <a:pt x="177" y="273"/>
                  </a:lnTo>
                  <a:cubicBezTo>
                    <a:pt x="211" y="226"/>
                    <a:pt x="280" y="173"/>
                    <a:pt x="274" y="129"/>
                  </a:cubicBezTo>
                  <a:cubicBezTo>
                    <a:pt x="255" y="69"/>
                    <a:pt x="208" y="22"/>
                    <a:pt x="149" y="3"/>
                  </a:cubicBezTo>
                  <a:cubicBezTo>
                    <a:pt x="140" y="1"/>
                    <a:pt x="131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29"/>
            <p:cNvSpPr/>
            <p:nvPr/>
          </p:nvSpPr>
          <p:spPr>
            <a:xfrm>
              <a:off x="6629923" y="4258132"/>
              <a:ext cx="9590" cy="8724"/>
            </a:xfrm>
            <a:custGeom>
              <a:avLst/>
              <a:gdLst/>
              <a:ahLst/>
              <a:cxnLst/>
              <a:rect l="l" t="t" r="r" b="b"/>
              <a:pathLst>
                <a:path w="288" h="262" extrusionOk="0">
                  <a:moveTo>
                    <a:pt x="117" y="0"/>
                  </a:moveTo>
                  <a:cubicBezTo>
                    <a:pt x="49" y="0"/>
                    <a:pt x="12" y="63"/>
                    <a:pt x="9" y="132"/>
                  </a:cubicBezTo>
                  <a:cubicBezTo>
                    <a:pt x="0" y="202"/>
                    <a:pt x="54" y="261"/>
                    <a:pt x="123" y="261"/>
                  </a:cubicBezTo>
                  <a:cubicBezTo>
                    <a:pt x="127" y="261"/>
                    <a:pt x="132" y="261"/>
                    <a:pt x="137" y="261"/>
                  </a:cubicBezTo>
                  <a:cubicBezTo>
                    <a:pt x="213" y="261"/>
                    <a:pt x="266" y="223"/>
                    <a:pt x="288" y="107"/>
                  </a:cubicBezTo>
                  <a:cubicBezTo>
                    <a:pt x="241" y="72"/>
                    <a:pt x="197" y="16"/>
                    <a:pt x="144" y="4"/>
                  </a:cubicBezTo>
                  <a:cubicBezTo>
                    <a:pt x="134" y="1"/>
                    <a:pt x="125" y="0"/>
                    <a:pt x="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29"/>
            <p:cNvSpPr/>
            <p:nvPr/>
          </p:nvSpPr>
          <p:spPr>
            <a:xfrm>
              <a:off x="6625727" y="4190573"/>
              <a:ext cx="9590" cy="8791"/>
            </a:xfrm>
            <a:custGeom>
              <a:avLst/>
              <a:gdLst/>
              <a:ahLst/>
              <a:cxnLst/>
              <a:rect l="l" t="t" r="r" b="b"/>
              <a:pathLst>
                <a:path w="288" h="264" extrusionOk="0">
                  <a:moveTo>
                    <a:pt x="165" y="1"/>
                  </a:moveTo>
                  <a:cubicBezTo>
                    <a:pt x="160" y="1"/>
                    <a:pt x="156" y="1"/>
                    <a:pt x="151" y="2"/>
                  </a:cubicBezTo>
                  <a:cubicBezTo>
                    <a:pt x="75" y="5"/>
                    <a:pt x="19" y="43"/>
                    <a:pt x="0" y="159"/>
                  </a:cubicBezTo>
                  <a:cubicBezTo>
                    <a:pt x="47" y="196"/>
                    <a:pt x="94" y="256"/>
                    <a:pt x="148" y="262"/>
                  </a:cubicBezTo>
                  <a:cubicBezTo>
                    <a:pt x="155" y="263"/>
                    <a:pt x="161" y="264"/>
                    <a:pt x="168" y="264"/>
                  </a:cubicBezTo>
                  <a:cubicBezTo>
                    <a:pt x="237" y="264"/>
                    <a:pt x="279" y="205"/>
                    <a:pt x="279" y="127"/>
                  </a:cubicBezTo>
                  <a:cubicBezTo>
                    <a:pt x="288" y="60"/>
                    <a:pt x="231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29"/>
            <p:cNvSpPr/>
            <p:nvPr/>
          </p:nvSpPr>
          <p:spPr>
            <a:xfrm>
              <a:off x="6624262" y="4180984"/>
              <a:ext cx="10888" cy="8524"/>
            </a:xfrm>
            <a:custGeom>
              <a:avLst/>
              <a:gdLst/>
              <a:ahLst/>
              <a:cxnLst/>
              <a:rect l="l" t="t" r="r" b="b"/>
              <a:pathLst>
                <a:path w="327" h="256" extrusionOk="0">
                  <a:moveTo>
                    <a:pt x="149" y="1"/>
                  </a:moveTo>
                  <a:cubicBezTo>
                    <a:pt x="146" y="1"/>
                    <a:pt x="144" y="1"/>
                    <a:pt x="141" y="2"/>
                  </a:cubicBezTo>
                  <a:cubicBezTo>
                    <a:pt x="88" y="8"/>
                    <a:pt x="47" y="83"/>
                    <a:pt x="0" y="130"/>
                  </a:cubicBezTo>
                  <a:cubicBezTo>
                    <a:pt x="44" y="174"/>
                    <a:pt x="88" y="255"/>
                    <a:pt x="132" y="255"/>
                  </a:cubicBezTo>
                  <a:cubicBezTo>
                    <a:pt x="185" y="255"/>
                    <a:pt x="239" y="190"/>
                    <a:pt x="326" y="127"/>
                  </a:cubicBezTo>
                  <a:cubicBezTo>
                    <a:pt x="247" y="71"/>
                    <a:pt x="192" y="1"/>
                    <a:pt x="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29"/>
            <p:cNvSpPr/>
            <p:nvPr/>
          </p:nvSpPr>
          <p:spPr>
            <a:xfrm>
              <a:off x="6634052" y="4169330"/>
              <a:ext cx="8824" cy="10489"/>
            </a:xfrm>
            <a:custGeom>
              <a:avLst/>
              <a:gdLst/>
              <a:ahLst/>
              <a:cxnLst/>
              <a:rect l="l" t="t" r="r" b="b"/>
              <a:pathLst>
                <a:path w="265" h="315" extrusionOk="0">
                  <a:moveTo>
                    <a:pt x="123" y="1"/>
                  </a:moveTo>
                  <a:cubicBezTo>
                    <a:pt x="64" y="91"/>
                    <a:pt x="1" y="148"/>
                    <a:pt x="4" y="198"/>
                  </a:cubicBezTo>
                  <a:cubicBezTo>
                    <a:pt x="7" y="243"/>
                    <a:pt x="91" y="314"/>
                    <a:pt x="128" y="314"/>
                  </a:cubicBezTo>
                  <a:cubicBezTo>
                    <a:pt x="130" y="314"/>
                    <a:pt x="131" y="314"/>
                    <a:pt x="133" y="314"/>
                  </a:cubicBezTo>
                  <a:cubicBezTo>
                    <a:pt x="195" y="292"/>
                    <a:pt x="242" y="242"/>
                    <a:pt x="258" y="179"/>
                  </a:cubicBezTo>
                  <a:cubicBezTo>
                    <a:pt x="264" y="138"/>
                    <a:pt x="192" y="85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29"/>
            <p:cNvSpPr/>
            <p:nvPr/>
          </p:nvSpPr>
          <p:spPr>
            <a:xfrm>
              <a:off x="6632920" y="4084323"/>
              <a:ext cx="9323" cy="8557"/>
            </a:xfrm>
            <a:custGeom>
              <a:avLst/>
              <a:gdLst/>
              <a:ahLst/>
              <a:cxnLst/>
              <a:rect l="l" t="t" r="r" b="b"/>
              <a:pathLst>
                <a:path w="280" h="257" extrusionOk="0">
                  <a:moveTo>
                    <a:pt x="169" y="0"/>
                  </a:moveTo>
                  <a:cubicBezTo>
                    <a:pt x="161" y="0"/>
                    <a:pt x="153" y="1"/>
                    <a:pt x="145" y="3"/>
                  </a:cubicBezTo>
                  <a:cubicBezTo>
                    <a:pt x="91" y="12"/>
                    <a:pt x="47" y="68"/>
                    <a:pt x="0" y="106"/>
                  </a:cubicBezTo>
                  <a:cubicBezTo>
                    <a:pt x="26" y="219"/>
                    <a:pt x="73" y="256"/>
                    <a:pt x="154" y="256"/>
                  </a:cubicBezTo>
                  <a:cubicBezTo>
                    <a:pt x="242" y="256"/>
                    <a:pt x="279" y="200"/>
                    <a:pt x="276" y="125"/>
                  </a:cubicBezTo>
                  <a:cubicBezTo>
                    <a:pt x="276" y="53"/>
                    <a:pt x="232" y="0"/>
                    <a:pt x="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29"/>
            <p:cNvSpPr/>
            <p:nvPr/>
          </p:nvSpPr>
          <p:spPr>
            <a:xfrm>
              <a:off x="6640844" y="4155645"/>
              <a:ext cx="8890" cy="8524"/>
            </a:xfrm>
            <a:custGeom>
              <a:avLst/>
              <a:gdLst/>
              <a:ahLst/>
              <a:cxnLst/>
              <a:rect l="l" t="t" r="r" b="b"/>
              <a:pathLst>
                <a:path w="267" h="256" extrusionOk="0">
                  <a:moveTo>
                    <a:pt x="143" y="0"/>
                  </a:moveTo>
                  <a:cubicBezTo>
                    <a:pt x="139" y="0"/>
                    <a:pt x="134" y="1"/>
                    <a:pt x="129" y="1"/>
                  </a:cubicBezTo>
                  <a:cubicBezTo>
                    <a:pt x="45" y="4"/>
                    <a:pt x="1" y="45"/>
                    <a:pt x="4" y="130"/>
                  </a:cubicBezTo>
                  <a:cubicBezTo>
                    <a:pt x="1" y="217"/>
                    <a:pt x="57" y="255"/>
                    <a:pt x="132" y="255"/>
                  </a:cubicBezTo>
                  <a:cubicBezTo>
                    <a:pt x="136" y="255"/>
                    <a:pt x="139" y="255"/>
                    <a:pt x="143" y="255"/>
                  </a:cubicBezTo>
                  <a:cubicBezTo>
                    <a:pt x="213" y="255"/>
                    <a:pt x="267" y="195"/>
                    <a:pt x="261" y="123"/>
                  </a:cubicBezTo>
                  <a:cubicBezTo>
                    <a:pt x="258" y="49"/>
                    <a:pt x="219" y="0"/>
                    <a:pt x="1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29"/>
            <p:cNvSpPr/>
            <p:nvPr/>
          </p:nvSpPr>
          <p:spPr>
            <a:xfrm>
              <a:off x="6644906" y="4179285"/>
              <a:ext cx="9223" cy="8458"/>
            </a:xfrm>
            <a:custGeom>
              <a:avLst/>
              <a:gdLst/>
              <a:ahLst/>
              <a:cxnLst/>
              <a:rect l="l" t="t" r="r" b="b"/>
              <a:pathLst>
                <a:path w="277" h="254" extrusionOk="0">
                  <a:moveTo>
                    <a:pt x="166" y="1"/>
                  </a:moveTo>
                  <a:cubicBezTo>
                    <a:pt x="160" y="1"/>
                    <a:pt x="152" y="1"/>
                    <a:pt x="145" y="2"/>
                  </a:cubicBezTo>
                  <a:cubicBezTo>
                    <a:pt x="95" y="12"/>
                    <a:pt x="48" y="65"/>
                    <a:pt x="1" y="100"/>
                  </a:cubicBezTo>
                  <a:cubicBezTo>
                    <a:pt x="23" y="215"/>
                    <a:pt x="67" y="253"/>
                    <a:pt x="151" y="253"/>
                  </a:cubicBezTo>
                  <a:cubicBezTo>
                    <a:pt x="239" y="253"/>
                    <a:pt x="277" y="203"/>
                    <a:pt x="277" y="125"/>
                  </a:cubicBezTo>
                  <a:cubicBezTo>
                    <a:pt x="277" y="54"/>
                    <a:pt x="233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29"/>
            <p:cNvSpPr/>
            <p:nvPr/>
          </p:nvSpPr>
          <p:spPr>
            <a:xfrm>
              <a:off x="6647537" y="4106931"/>
              <a:ext cx="9190" cy="8557"/>
            </a:xfrm>
            <a:custGeom>
              <a:avLst/>
              <a:gdLst/>
              <a:ahLst/>
              <a:cxnLst/>
              <a:rect l="l" t="t" r="r" b="b"/>
              <a:pathLst>
                <a:path w="276" h="257" extrusionOk="0">
                  <a:moveTo>
                    <a:pt x="126" y="1"/>
                  </a:moveTo>
                  <a:cubicBezTo>
                    <a:pt x="38" y="1"/>
                    <a:pt x="0" y="57"/>
                    <a:pt x="0" y="132"/>
                  </a:cubicBezTo>
                  <a:cubicBezTo>
                    <a:pt x="0" y="203"/>
                    <a:pt x="44" y="256"/>
                    <a:pt x="110" y="256"/>
                  </a:cubicBezTo>
                  <a:cubicBezTo>
                    <a:pt x="117" y="256"/>
                    <a:pt x="124" y="256"/>
                    <a:pt x="132" y="254"/>
                  </a:cubicBezTo>
                  <a:cubicBezTo>
                    <a:pt x="182" y="245"/>
                    <a:pt x="226" y="189"/>
                    <a:pt x="276" y="154"/>
                  </a:cubicBezTo>
                  <a:cubicBezTo>
                    <a:pt x="254" y="41"/>
                    <a:pt x="210" y="1"/>
                    <a:pt x="1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29"/>
            <p:cNvSpPr/>
            <p:nvPr/>
          </p:nvSpPr>
          <p:spPr>
            <a:xfrm>
              <a:off x="6647537" y="4192970"/>
              <a:ext cx="9423" cy="8857"/>
            </a:xfrm>
            <a:custGeom>
              <a:avLst/>
              <a:gdLst/>
              <a:ahLst/>
              <a:cxnLst/>
              <a:rect l="l" t="t" r="r" b="b"/>
              <a:pathLst>
                <a:path w="283" h="266" extrusionOk="0">
                  <a:moveTo>
                    <a:pt x="165" y="0"/>
                  </a:moveTo>
                  <a:cubicBezTo>
                    <a:pt x="158" y="0"/>
                    <a:pt x="151" y="1"/>
                    <a:pt x="144" y="2"/>
                  </a:cubicBezTo>
                  <a:cubicBezTo>
                    <a:pt x="91" y="11"/>
                    <a:pt x="47" y="71"/>
                    <a:pt x="0" y="108"/>
                  </a:cubicBezTo>
                  <a:cubicBezTo>
                    <a:pt x="0" y="127"/>
                    <a:pt x="0" y="146"/>
                    <a:pt x="0" y="165"/>
                  </a:cubicBezTo>
                  <a:cubicBezTo>
                    <a:pt x="50" y="199"/>
                    <a:pt x="97" y="259"/>
                    <a:pt x="151" y="265"/>
                  </a:cubicBezTo>
                  <a:cubicBezTo>
                    <a:pt x="154" y="265"/>
                    <a:pt x="158" y="266"/>
                    <a:pt x="162" y="266"/>
                  </a:cubicBezTo>
                  <a:cubicBezTo>
                    <a:pt x="237" y="266"/>
                    <a:pt x="282" y="205"/>
                    <a:pt x="279" y="124"/>
                  </a:cubicBezTo>
                  <a:cubicBezTo>
                    <a:pt x="276" y="51"/>
                    <a:pt x="228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29"/>
            <p:cNvSpPr/>
            <p:nvPr/>
          </p:nvSpPr>
          <p:spPr>
            <a:xfrm>
              <a:off x="6651499" y="4211517"/>
              <a:ext cx="14218" cy="17681"/>
            </a:xfrm>
            <a:custGeom>
              <a:avLst/>
              <a:gdLst/>
              <a:ahLst/>
              <a:cxnLst/>
              <a:rect l="l" t="t" r="r" b="b"/>
              <a:pathLst>
                <a:path w="427" h="531" extrusionOk="0">
                  <a:moveTo>
                    <a:pt x="154" y="0"/>
                  </a:moveTo>
                  <a:cubicBezTo>
                    <a:pt x="105" y="0"/>
                    <a:pt x="59" y="31"/>
                    <a:pt x="44" y="81"/>
                  </a:cubicBezTo>
                  <a:cubicBezTo>
                    <a:pt x="0" y="194"/>
                    <a:pt x="66" y="244"/>
                    <a:pt x="166" y="282"/>
                  </a:cubicBezTo>
                  <a:cubicBezTo>
                    <a:pt x="116" y="369"/>
                    <a:pt x="94" y="457"/>
                    <a:pt x="198" y="510"/>
                  </a:cubicBezTo>
                  <a:cubicBezTo>
                    <a:pt x="221" y="523"/>
                    <a:pt x="245" y="530"/>
                    <a:pt x="269" y="530"/>
                  </a:cubicBezTo>
                  <a:cubicBezTo>
                    <a:pt x="310" y="530"/>
                    <a:pt x="348" y="509"/>
                    <a:pt x="370" y="457"/>
                  </a:cubicBezTo>
                  <a:cubicBezTo>
                    <a:pt x="426" y="341"/>
                    <a:pt x="351" y="288"/>
                    <a:pt x="251" y="247"/>
                  </a:cubicBezTo>
                  <a:cubicBezTo>
                    <a:pt x="298" y="153"/>
                    <a:pt x="314" y="65"/>
                    <a:pt x="217" y="18"/>
                  </a:cubicBezTo>
                  <a:cubicBezTo>
                    <a:pt x="197" y="6"/>
                    <a:pt x="175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29"/>
            <p:cNvSpPr/>
            <p:nvPr/>
          </p:nvSpPr>
          <p:spPr>
            <a:xfrm>
              <a:off x="6720557" y="4200828"/>
              <a:ext cx="9723" cy="8657"/>
            </a:xfrm>
            <a:custGeom>
              <a:avLst/>
              <a:gdLst/>
              <a:ahLst/>
              <a:cxnLst/>
              <a:rect l="l" t="t" r="r" b="b"/>
              <a:pathLst>
                <a:path w="292" h="260" extrusionOk="0">
                  <a:moveTo>
                    <a:pt x="168" y="1"/>
                  </a:moveTo>
                  <a:cubicBezTo>
                    <a:pt x="164" y="1"/>
                    <a:pt x="161" y="1"/>
                    <a:pt x="158" y="1"/>
                  </a:cubicBezTo>
                  <a:cubicBezTo>
                    <a:pt x="82" y="1"/>
                    <a:pt x="29" y="42"/>
                    <a:pt x="1" y="155"/>
                  </a:cubicBezTo>
                  <a:cubicBezTo>
                    <a:pt x="51" y="189"/>
                    <a:pt x="95" y="242"/>
                    <a:pt x="148" y="255"/>
                  </a:cubicBezTo>
                  <a:cubicBezTo>
                    <a:pt x="160" y="258"/>
                    <a:pt x="171" y="259"/>
                    <a:pt x="182" y="259"/>
                  </a:cubicBezTo>
                  <a:cubicBezTo>
                    <a:pt x="247" y="259"/>
                    <a:pt x="280" y="203"/>
                    <a:pt x="283" y="133"/>
                  </a:cubicBezTo>
                  <a:cubicBezTo>
                    <a:pt x="292" y="61"/>
                    <a:pt x="235" y="1"/>
                    <a:pt x="1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29"/>
            <p:cNvSpPr/>
            <p:nvPr/>
          </p:nvSpPr>
          <p:spPr>
            <a:xfrm>
              <a:off x="6727549" y="4129407"/>
              <a:ext cx="8491" cy="8724"/>
            </a:xfrm>
            <a:custGeom>
              <a:avLst/>
              <a:gdLst/>
              <a:ahLst/>
              <a:cxnLst/>
              <a:rect l="l" t="t" r="r" b="b"/>
              <a:pathLst>
                <a:path w="255" h="262" extrusionOk="0">
                  <a:moveTo>
                    <a:pt x="144" y="0"/>
                  </a:moveTo>
                  <a:cubicBezTo>
                    <a:pt x="136" y="0"/>
                    <a:pt x="128" y="1"/>
                    <a:pt x="120" y="2"/>
                  </a:cubicBezTo>
                  <a:cubicBezTo>
                    <a:pt x="73" y="12"/>
                    <a:pt x="1" y="87"/>
                    <a:pt x="1" y="131"/>
                  </a:cubicBezTo>
                  <a:cubicBezTo>
                    <a:pt x="4" y="178"/>
                    <a:pt x="73" y="250"/>
                    <a:pt x="123" y="259"/>
                  </a:cubicBezTo>
                  <a:cubicBezTo>
                    <a:pt x="130" y="261"/>
                    <a:pt x="136" y="261"/>
                    <a:pt x="143" y="261"/>
                  </a:cubicBezTo>
                  <a:cubicBezTo>
                    <a:pt x="201" y="261"/>
                    <a:pt x="252" y="212"/>
                    <a:pt x="255" y="125"/>
                  </a:cubicBezTo>
                  <a:cubicBezTo>
                    <a:pt x="249" y="57"/>
                    <a:pt x="208" y="0"/>
                    <a:pt x="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29"/>
            <p:cNvSpPr/>
            <p:nvPr/>
          </p:nvSpPr>
          <p:spPr>
            <a:xfrm>
              <a:off x="6721722" y="4219941"/>
              <a:ext cx="8890" cy="10988"/>
            </a:xfrm>
            <a:custGeom>
              <a:avLst/>
              <a:gdLst/>
              <a:ahLst/>
              <a:cxnLst/>
              <a:rect l="l" t="t" r="r" b="b"/>
              <a:pathLst>
                <a:path w="267" h="330" extrusionOk="0">
                  <a:moveTo>
                    <a:pt x="138" y="0"/>
                  </a:moveTo>
                  <a:cubicBezTo>
                    <a:pt x="72" y="85"/>
                    <a:pt x="0" y="141"/>
                    <a:pt x="7" y="185"/>
                  </a:cubicBezTo>
                  <a:cubicBezTo>
                    <a:pt x="16" y="239"/>
                    <a:pt x="91" y="282"/>
                    <a:pt x="138" y="329"/>
                  </a:cubicBezTo>
                  <a:cubicBezTo>
                    <a:pt x="182" y="286"/>
                    <a:pt x="264" y="242"/>
                    <a:pt x="264" y="198"/>
                  </a:cubicBezTo>
                  <a:cubicBezTo>
                    <a:pt x="267" y="145"/>
                    <a:pt x="198" y="88"/>
                    <a:pt x="1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29"/>
            <p:cNvSpPr/>
            <p:nvPr/>
          </p:nvSpPr>
          <p:spPr>
            <a:xfrm>
              <a:off x="6720690" y="4237222"/>
              <a:ext cx="9390" cy="9357"/>
            </a:xfrm>
            <a:custGeom>
              <a:avLst/>
              <a:gdLst/>
              <a:ahLst/>
              <a:cxnLst/>
              <a:rect l="l" t="t" r="r" b="b"/>
              <a:pathLst>
                <a:path w="282" h="281" extrusionOk="0">
                  <a:moveTo>
                    <a:pt x="160" y="1"/>
                  </a:moveTo>
                  <a:cubicBezTo>
                    <a:pt x="155" y="1"/>
                    <a:pt x="149" y="1"/>
                    <a:pt x="144" y="2"/>
                  </a:cubicBezTo>
                  <a:cubicBezTo>
                    <a:pt x="63" y="5"/>
                    <a:pt x="0" y="52"/>
                    <a:pt x="22" y="140"/>
                  </a:cubicBezTo>
                  <a:cubicBezTo>
                    <a:pt x="34" y="193"/>
                    <a:pt x="91" y="234"/>
                    <a:pt x="125" y="281"/>
                  </a:cubicBezTo>
                  <a:cubicBezTo>
                    <a:pt x="235" y="252"/>
                    <a:pt x="276" y="202"/>
                    <a:pt x="276" y="127"/>
                  </a:cubicBezTo>
                  <a:cubicBezTo>
                    <a:pt x="282" y="57"/>
                    <a:pt x="228" y="1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29"/>
            <p:cNvSpPr/>
            <p:nvPr/>
          </p:nvSpPr>
          <p:spPr>
            <a:xfrm>
              <a:off x="6721289" y="4262195"/>
              <a:ext cx="9590" cy="9223"/>
            </a:xfrm>
            <a:custGeom>
              <a:avLst/>
              <a:gdLst/>
              <a:ahLst/>
              <a:cxnLst/>
              <a:rect l="l" t="t" r="r" b="b"/>
              <a:pathLst>
                <a:path w="288" h="277" extrusionOk="0">
                  <a:moveTo>
                    <a:pt x="176" y="1"/>
                  </a:moveTo>
                  <a:cubicBezTo>
                    <a:pt x="63" y="26"/>
                    <a:pt x="1" y="76"/>
                    <a:pt x="13" y="151"/>
                  </a:cubicBezTo>
                  <a:cubicBezTo>
                    <a:pt x="35" y="211"/>
                    <a:pt x="82" y="258"/>
                    <a:pt x="142" y="273"/>
                  </a:cubicBezTo>
                  <a:cubicBezTo>
                    <a:pt x="151" y="275"/>
                    <a:pt x="160" y="277"/>
                    <a:pt x="169" y="277"/>
                  </a:cubicBezTo>
                  <a:cubicBezTo>
                    <a:pt x="235" y="277"/>
                    <a:pt x="288" y="217"/>
                    <a:pt x="277" y="148"/>
                  </a:cubicBezTo>
                  <a:cubicBezTo>
                    <a:pt x="270" y="95"/>
                    <a:pt x="211" y="48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29"/>
            <p:cNvSpPr/>
            <p:nvPr/>
          </p:nvSpPr>
          <p:spPr>
            <a:xfrm>
              <a:off x="6719858" y="4252072"/>
              <a:ext cx="9390" cy="9223"/>
            </a:xfrm>
            <a:custGeom>
              <a:avLst/>
              <a:gdLst/>
              <a:ahLst/>
              <a:cxnLst/>
              <a:rect l="l" t="t" r="r" b="b"/>
              <a:pathLst>
                <a:path w="282" h="277" extrusionOk="0">
                  <a:moveTo>
                    <a:pt x="97" y="1"/>
                  </a:moveTo>
                  <a:cubicBezTo>
                    <a:pt x="66" y="54"/>
                    <a:pt x="16" y="101"/>
                    <a:pt x="9" y="154"/>
                  </a:cubicBezTo>
                  <a:cubicBezTo>
                    <a:pt x="0" y="228"/>
                    <a:pt x="56" y="277"/>
                    <a:pt x="128" y="277"/>
                  </a:cubicBezTo>
                  <a:cubicBezTo>
                    <a:pt x="132" y="277"/>
                    <a:pt x="137" y="277"/>
                    <a:pt x="141" y="276"/>
                  </a:cubicBezTo>
                  <a:cubicBezTo>
                    <a:pt x="216" y="270"/>
                    <a:pt x="282" y="226"/>
                    <a:pt x="260" y="142"/>
                  </a:cubicBezTo>
                  <a:cubicBezTo>
                    <a:pt x="248" y="88"/>
                    <a:pt x="191" y="48"/>
                    <a:pt x="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29"/>
            <p:cNvSpPr/>
            <p:nvPr/>
          </p:nvSpPr>
          <p:spPr>
            <a:xfrm>
              <a:off x="6718692" y="4183847"/>
              <a:ext cx="9323" cy="7192"/>
            </a:xfrm>
            <a:custGeom>
              <a:avLst/>
              <a:gdLst/>
              <a:ahLst/>
              <a:cxnLst/>
              <a:rect l="l" t="t" r="r" b="b"/>
              <a:pathLst>
                <a:path w="280" h="216" extrusionOk="0">
                  <a:moveTo>
                    <a:pt x="32" y="0"/>
                  </a:moveTo>
                  <a:cubicBezTo>
                    <a:pt x="26" y="53"/>
                    <a:pt x="0" y="122"/>
                    <a:pt x="26" y="154"/>
                  </a:cubicBezTo>
                  <a:cubicBezTo>
                    <a:pt x="49" y="184"/>
                    <a:pt x="113" y="215"/>
                    <a:pt x="152" y="215"/>
                  </a:cubicBezTo>
                  <a:cubicBezTo>
                    <a:pt x="160" y="215"/>
                    <a:pt x="168" y="214"/>
                    <a:pt x="173" y="210"/>
                  </a:cubicBezTo>
                  <a:cubicBezTo>
                    <a:pt x="223" y="182"/>
                    <a:pt x="245" y="107"/>
                    <a:pt x="279" y="50"/>
                  </a:cubicBezTo>
                  <a:cubicBezTo>
                    <a:pt x="267" y="44"/>
                    <a:pt x="257" y="35"/>
                    <a:pt x="245" y="28"/>
                  </a:cubicBezTo>
                  <a:cubicBezTo>
                    <a:pt x="207" y="47"/>
                    <a:pt x="170" y="63"/>
                    <a:pt x="129" y="85"/>
                  </a:cubicBezTo>
                  <a:cubicBezTo>
                    <a:pt x="110" y="53"/>
                    <a:pt x="94" y="25"/>
                    <a:pt x="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29"/>
            <p:cNvSpPr/>
            <p:nvPr/>
          </p:nvSpPr>
          <p:spPr>
            <a:xfrm>
              <a:off x="6716095" y="4163669"/>
              <a:ext cx="9423" cy="7259"/>
            </a:xfrm>
            <a:custGeom>
              <a:avLst/>
              <a:gdLst/>
              <a:ahLst/>
              <a:cxnLst/>
              <a:rect l="l" t="t" r="r" b="b"/>
              <a:pathLst>
                <a:path w="283" h="218" extrusionOk="0">
                  <a:moveTo>
                    <a:pt x="136" y="0"/>
                  </a:moveTo>
                  <a:cubicBezTo>
                    <a:pt x="98" y="0"/>
                    <a:pt x="62" y="12"/>
                    <a:pt x="31" y="36"/>
                  </a:cubicBezTo>
                  <a:cubicBezTo>
                    <a:pt x="0" y="64"/>
                    <a:pt x="13" y="139"/>
                    <a:pt x="16" y="192"/>
                  </a:cubicBezTo>
                  <a:cubicBezTo>
                    <a:pt x="16" y="202"/>
                    <a:pt x="53" y="208"/>
                    <a:pt x="75" y="218"/>
                  </a:cubicBezTo>
                  <a:cubicBezTo>
                    <a:pt x="91" y="180"/>
                    <a:pt x="104" y="139"/>
                    <a:pt x="119" y="98"/>
                  </a:cubicBezTo>
                  <a:cubicBezTo>
                    <a:pt x="125" y="89"/>
                    <a:pt x="135" y="83"/>
                    <a:pt x="154" y="58"/>
                  </a:cubicBezTo>
                  <a:cubicBezTo>
                    <a:pt x="182" y="102"/>
                    <a:pt x="204" y="136"/>
                    <a:pt x="232" y="177"/>
                  </a:cubicBezTo>
                  <a:cubicBezTo>
                    <a:pt x="282" y="102"/>
                    <a:pt x="251" y="36"/>
                    <a:pt x="188" y="8"/>
                  </a:cubicBezTo>
                  <a:cubicBezTo>
                    <a:pt x="171" y="3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29"/>
            <p:cNvSpPr/>
            <p:nvPr/>
          </p:nvSpPr>
          <p:spPr>
            <a:xfrm>
              <a:off x="6711001" y="4208553"/>
              <a:ext cx="9090" cy="9357"/>
            </a:xfrm>
            <a:custGeom>
              <a:avLst/>
              <a:gdLst/>
              <a:ahLst/>
              <a:cxnLst/>
              <a:rect l="l" t="t" r="r" b="b"/>
              <a:pathLst>
                <a:path w="273" h="281" extrusionOk="0">
                  <a:moveTo>
                    <a:pt x="156" y="1"/>
                  </a:moveTo>
                  <a:cubicBezTo>
                    <a:pt x="40" y="23"/>
                    <a:pt x="6" y="76"/>
                    <a:pt x="6" y="154"/>
                  </a:cubicBezTo>
                  <a:cubicBezTo>
                    <a:pt x="0" y="224"/>
                    <a:pt x="57" y="281"/>
                    <a:pt x="122" y="281"/>
                  </a:cubicBezTo>
                  <a:cubicBezTo>
                    <a:pt x="127" y="281"/>
                    <a:pt x="132" y="280"/>
                    <a:pt x="137" y="280"/>
                  </a:cubicBezTo>
                  <a:cubicBezTo>
                    <a:pt x="219" y="277"/>
                    <a:pt x="272" y="220"/>
                    <a:pt x="260" y="145"/>
                  </a:cubicBezTo>
                  <a:cubicBezTo>
                    <a:pt x="250" y="92"/>
                    <a:pt x="194" y="48"/>
                    <a:pt x="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29"/>
            <p:cNvSpPr/>
            <p:nvPr/>
          </p:nvSpPr>
          <p:spPr>
            <a:xfrm>
              <a:off x="6700213" y="4191072"/>
              <a:ext cx="13386" cy="17914"/>
            </a:xfrm>
            <a:custGeom>
              <a:avLst/>
              <a:gdLst/>
              <a:ahLst/>
              <a:cxnLst/>
              <a:rect l="l" t="t" r="r" b="b"/>
              <a:pathLst>
                <a:path w="402" h="538" extrusionOk="0">
                  <a:moveTo>
                    <a:pt x="189" y="250"/>
                  </a:moveTo>
                  <a:lnTo>
                    <a:pt x="192" y="253"/>
                  </a:lnTo>
                  <a:cubicBezTo>
                    <a:pt x="192" y="253"/>
                    <a:pt x="192" y="253"/>
                    <a:pt x="192" y="250"/>
                  </a:cubicBezTo>
                  <a:close/>
                  <a:moveTo>
                    <a:pt x="257" y="1"/>
                  </a:moveTo>
                  <a:cubicBezTo>
                    <a:pt x="200" y="1"/>
                    <a:pt x="151" y="45"/>
                    <a:pt x="148" y="103"/>
                  </a:cubicBezTo>
                  <a:cubicBezTo>
                    <a:pt x="142" y="150"/>
                    <a:pt x="173" y="200"/>
                    <a:pt x="192" y="250"/>
                  </a:cubicBezTo>
                  <a:cubicBezTo>
                    <a:pt x="215" y="252"/>
                    <a:pt x="240" y="261"/>
                    <a:pt x="261" y="261"/>
                  </a:cubicBezTo>
                  <a:cubicBezTo>
                    <a:pt x="269" y="261"/>
                    <a:pt x="277" y="260"/>
                    <a:pt x="283" y="256"/>
                  </a:cubicBezTo>
                  <a:cubicBezTo>
                    <a:pt x="330" y="225"/>
                    <a:pt x="399" y="181"/>
                    <a:pt x="402" y="140"/>
                  </a:cubicBezTo>
                  <a:cubicBezTo>
                    <a:pt x="402" y="97"/>
                    <a:pt x="346" y="28"/>
                    <a:pt x="298" y="9"/>
                  </a:cubicBezTo>
                  <a:cubicBezTo>
                    <a:pt x="285" y="3"/>
                    <a:pt x="270" y="1"/>
                    <a:pt x="257" y="1"/>
                  </a:cubicBezTo>
                  <a:close/>
                  <a:moveTo>
                    <a:pt x="192" y="253"/>
                  </a:moveTo>
                  <a:cubicBezTo>
                    <a:pt x="161" y="259"/>
                    <a:pt x="129" y="266"/>
                    <a:pt x="101" y="278"/>
                  </a:cubicBezTo>
                  <a:cubicBezTo>
                    <a:pt x="23" y="325"/>
                    <a:pt x="1" y="397"/>
                    <a:pt x="51" y="473"/>
                  </a:cubicBezTo>
                  <a:cubicBezTo>
                    <a:pt x="70" y="515"/>
                    <a:pt x="111" y="537"/>
                    <a:pt x="152" y="537"/>
                  </a:cubicBezTo>
                  <a:cubicBezTo>
                    <a:pt x="178" y="537"/>
                    <a:pt x="205" y="528"/>
                    <a:pt x="226" y="510"/>
                  </a:cubicBezTo>
                  <a:cubicBezTo>
                    <a:pt x="302" y="457"/>
                    <a:pt x="295" y="385"/>
                    <a:pt x="258" y="316"/>
                  </a:cubicBezTo>
                  <a:cubicBezTo>
                    <a:pt x="239" y="294"/>
                    <a:pt x="217" y="272"/>
                    <a:pt x="192" y="2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29"/>
            <p:cNvSpPr/>
            <p:nvPr/>
          </p:nvSpPr>
          <p:spPr>
            <a:xfrm>
              <a:off x="6695951" y="4184446"/>
              <a:ext cx="9090" cy="9556"/>
            </a:xfrm>
            <a:custGeom>
              <a:avLst/>
              <a:gdLst/>
              <a:ahLst/>
              <a:cxnLst/>
              <a:rect l="l" t="t" r="r" b="b"/>
              <a:pathLst>
                <a:path w="273" h="287" extrusionOk="0">
                  <a:moveTo>
                    <a:pt x="116" y="1"/>
                  </a:moveTo>
                  <a:cubicBezTo>
                    <a:pt x="79" y="51"/>
                    <a:pt x="22" y="98"/>
                    <a:pt x="13" y="151"/>
                  </a:cubicBezTo>
                  <a:cubicBezTo>
                    <a:pt x="0" y="227"/>
                    <a:pt x="50" y="286"/>
                    <a:pt x="135" y="286"/>
                  </a:cubicBezTo>
                  <a:cubicBezTo>
                    <a:pt x="137" y="286"/>
                    <a:pt x="140" y="286"/>
                    <a:pt x="142" y="286"/>
                  </a:cubicBezTo>
                  <a:cubicBezTo>
                    <a:pt x="220" y="286"/>
                    <a:pt x="273" y="237"/>
                    <a:pt x="264" y="161"/>
                  </a:cubicBezTo>
                  <a:cubicBezTo>
                    <a:pt x="257" y="104"/>
                    <a:pt x="204" y="57"/>
                    <a:pt x="173" y="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29"/>
            <p:cNvSpPr/>
            <p:nvPr/>
          </p:nvSpPr>
          <p:spPr>
            <a:xfrm>
              <a:off x="6696050" y="4210185"/>
              <a:ext cx="9223" cy="8724"/>
            </a:xfrm>
            <a:custGeom>
              <a:avLst/>
              <a:gdLst/>
              <a:ahLst/>
              <a:cxnLst/>
              <a:rect l="l" t="t" r="r" b="b"/>
              <a:pathLst>
                <a:path w="277" h="262" extrusionOk="0">
                  <a:moveTo>
                    <a:pt x="168" y="0"/>
                  </a:moveTo>
                  <a:cubicBezTo>
                    <a:pt x="162" y="0"/>
                    <a:pt x="155" y="1"/>
                    <a:pt x="148" y="2"/>
                  </a:cubicBezTo>
                  <a:cubicBezTo>
                    <a:pt x="94" y="11"/>
                    <a:pt x="51" y="68"/>
                    <a:pt x="0" y="102"/>
                  </a:cubicBezTo>
                  <a:lnTo>
                    <a:pt x="0" y="159"/>
                  </a:lnTo>
                  <a:cubicBezTo>
                    <a:pt x="47" y="193"/>
                    <a:pt x="94" y="250"/>
                    <a:pt x="145" y="259"/>
                  </a:cubicBezTo>
                  <a:cubicBezTo>
                    <a:pt x="153" y="260"/>
                    <a:pt x="161" y="261"/>
                    <a:pt x="169" y="261"/>
                  </a:cubicBezTo>
                  <a:cubicBezTo>
                    <a:pt x="240" y="261"/>
                    <a:pt x="276" y="198"/>
                    <a:pt x="276" y="124"/>
                  </a:cubicBezTo>
                  <a:cubicBezTo>
                    <a:pt x="276" y="53"/>
                    <a:pt x="232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29"/>
            <p:cNvSpPr/>
            <p:nvPr/>
          </p:nvSpPr>
          <p:spPr>
            <a:xfrm>
              <a:off x="6695651" y="4153347"/>
              <a:ext cx="8890" cy="8657"/>
            </a:xfrm>
            <a:custGeom>
              <a:avLst/>
              <a:gdLst/>
              <a:ahLst/>
              <a:cxnLst/>
              <a:rect l="l" t="t" r="r" b="b"/>
              <a:pathLst>
                <a:path w="267" h="260" extrusionOk="0">
                  <a:moveTo>
                    <a:pt x="131" y="1"/>
                  </a:moveTo>
                  <a:cubicBezTo>
                    <a:pt x="45" y="1"/>
                    <a:pt x="12" y="59"/>
                    <a:pt x="9" y="133"/>
                  </a:cubicBezTo>
                  <a:cubicBezTo>
                    <a:pt x="1" y="201"/>
                    <a:pt x="55" y="260"/>
                    <a:pt x="122" y="260"/>
                  </a:cubicBezTo>
                  <a:cubicBezTo>
                    <a:pt x="128" y="260"/>
                    <a:pt x="134" y="259"/>
                    <a:pt x="141" y="258"/>
                  </a:cubicBezTo>
                  <a:cubicBezTo>
                    <a:pt x="219" y="258"/>
                    <a:pt x="266" y="217"/>
                    <a:pt x="266" y="130"/>
                  </a:cubicBezTo>
                  <a:cubicBezTo>
                    <a:pt x="263" y="45"/>
                    <a:pt x="219" y="4"/>
                    <a:pt x="138" y="1"/>
                  </a:cubicBezTo>
                  <a:cubicBezTo>
                    <a:pt x="135" y="1"/>
                    <a:pt x="133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29"/>
            <p:cNvSpPr/>
            <p:nvPr/>
          </p:nvSpPr>
          <p:spPr>
            <a:xfrm>
              <a:off x="6702410" y="4166732"/>
              <a:ext cx="9157" cy="9323"/>
            </a:xfrm>
            <a:custGeom>
              <a:avLst/>
              <a:gdLst/>
              <a:ahLst/>
              <a:cxnLst/>
              <a:rect l="l" t="t" r="r" b="b"/>
              <a:pathLst>
                <a:path w="275" h="280" extrusionOk="0">
                  <a:moveTo>
                    <a:pt x="153" y="0"/>
                  </a:moveTo>
                  <a:cubicBezTo>
                    <a:pt x="144" y="0"/>
                    <a:pt x="135" y="1"/>
                    <a:pt x="126" y="3"/>
                  </a:cubicBezTo>
                  <a:cubicBezTo>
                    <a:pt x="66" y="25"/>
                    <a:pt x="23" y="72"/>
                    <a:pt x="4" y="135"/>
                  </a:cubicBezTo>
                  <a:cubicBezTo>
                    <a:pt x="1" y="179"/>
                    <a:pt x="70" y="232"/>
                    <a:pt x="104" y="279"/>
                  </a:cubicBezTo>
                  <a:lnTo>
                    <a:pt x="164" y="279"/>
                  </a:lnTo>
                  <a:cubicBezTo>
                    <a:pt x="198" y="229"/>
                    <a:pt x="258" y="182"/>
                    <a:pt x="264" y="129"/>
                  </a:cubicBezTo>
                  <a:cubicBezTo>
                    <a:pt x="275" y="60"/>
                    <a:pt x="220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29"/>
            <p:cNvSpPr/>
            <p:nvPr/>
          </p:nvSpPr>
          <p:spPr>
            <a:xfrm>
              <a:off x="6705906" y="4133868"/>
              <a:ext cx="9157" cy="9656"/>
            </a:xfrm>
            <a:custGeom>
              <a:avLst/>
              <a:gdLst/>
              <a:ahLst/>
              <a:cxnLst/>
              <a:rect l="l" t="t" r="r" b="b"/>
              <a:pathLst>
                <a:path w="275" h="290" extrusionOk="0">
                  <a:moveTo>
                    <a:pt x="106" y="0"/>
                  </a:moveTo>
                  <a:cubicBezTo>
                    <a:pt x="71" y="53"/>
                    <a:pt x="18" y="100"/>
                    <a:pt x="12" y="157"/>
                  </a:cubicBezTo>
                  <a:cubicBezTo>
                    <a:pt x="0" y="229"/>
                    <a:pt x="54" y="290"/>
                    <a:pt x="124" y="290"/>
                  </a:cubicBezTo>
                  <a:cubicBezTo>
                    <a:pt x="130" y="290"/>
                    <a:pt x="137" y="289"/>
                    <a:pt x="143" y="288"/>
                  </a:cubicBezTo>
                  <a:cubicBezTo>
                    <a:pt x="145" y="288"/>
                    <a:pt x="146" y="288"/>
                    <a:pt x="148" y="288"/>
                  </a:cubicBezTo>
                  <a:cubicBezTo>
                    <a:pt x="221" y="288"/>
                    <a:pt x="274" y="221"/>
                    <a:pt x="259" y="150"/>
                  </a:cubicBezTo>
                  <a:cubicBezTo>
                    <a:pt x="247" y="94"/>
                    <a:pt x="193" y="50"/>
                    <a:pt x="15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29"/>
            <p:cNvSpPr/>
            <p:nvPr/>
          </p:nvSpPr>
          <p:spPr>
            <a:xfrm>
              <a:off x="6705540" y="4241018"/>
              <a:ext cx="9090" cy="8724"/>
            </a:xfrm>
            <a:custGeom>
              <a:avLst/>
              <a:gdLst/>
              <a:ahLst/>
              <a:cxnLst/>
              <a:rect l="l" t="t" r="r" b="b"/>
              <a:pathLst>
                <a:path w="273" h="262" extrusionOk="0">
                  <a:moveTo>
                    <a:pt x="130" y="0"/>
                  </a:moveTo>
                  <a:cubicBezTo>
                    <a:pt x="57" y="0"/>
                    <a:pt x="1" y="62"/>
                    <a:pt x="7" y="135"/>
                  </a:cubicBezTo>
                  <a:cubicBezTo>
                    <a:pt x="1" y="205"/>
                    <a:pt x="55" y="262"/>
                    <a:pt x="123" y="262"/>
                  </a:cubicBezTo>
                  <a:cubicBezTo>
                    <a:pt x="128" y="262"/>
                    <a:pt x="133" y="261"/>
                    <a:pt x="138" y="261"/>
                  </a:cubicBezTo>
                  <a:cubicBezTo>
                    <a:pt x="142" y="261"/>
                    <a:pt x="145" y="261"/>
                    <a:pt x="149" y="261"/>
                  </a:cubicBezTo>
                  <a:cubicBezTo>
                    <a:pt x="219" y="261"/>
                    <a:pt x="273" y="201"/>
                    <a:pt x="261" y="129"/>
                  </a:cubicBezTo>
                  <a:cubicBezTo>
                    <a:pt x="258" y="44"/>
                    <a:pt x="214" y="7"/>
                    <a:pt x="135" y="0"/>
                  </a:cubicBezTo>
                  <a:cubicBezTo>
                    <a:pt x="134" y="0"/>
                    <a:pt x="132" y="0"/>
                    <a:pt x="1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29"/>
            <p:cNvSpPr/>
            <p:nvPr/>
          </p:nvSpPr>
          <p:spPr>
            <a:xfrm>
              <a:off x="6700446" y="4251639"/>
              <a:ext cx="9423" cy="8657"/>
            </a:xfrm>
            <a:custGeom>
              <a:avLst/>
              <a:gdLst/>
              <a:ahLst/>
              <a:cxnLst/>
              <a:rect l="l" t="t" r="r" b="b"/>
              <a:pathLst>
                <a:path w="283" h="260" extrusionOk="0">
                  <a:moveTo>
                    <a:pt x="106" y="1"/>
                  </a:moveTo>
                  <a:cubicBezTo>
                    <a:pt x="46" y="1"/>
                    <a:pt x="3" y="52"/>
                    <a:pt x="3" y="120"/>
                  </a:cubicBezTo>
                  <a:cubicBezTo>
                    <a:pt x="0" y="195"/>
                    <a:pt x="35" y="260"/>
                    <a:pt x="108" y="260"/>
                  </a:cubicBezTo>
                  <a:cubicBezTo>
                    <a:pt x="115" y="260"/>
                    <a:pt x="122" y="259"/>
                    <a:pt x="129" y="258"/>
                  </a:cubicBezTo>
                  <a:cubicBezTo>
                    <a:pt x="185" y="249"/>
                    <a:pt x="232" y="195"/>
                    <a:pt x="282" y="164"/>
                  </a:cubicBezTo>
                  <a:cubicBezTo>
                    <a:pt x="282" y="142"/>
                    <a:pt x="282" y="123"/>
                    <a:pt x="282" y="105"/>
                  </a:cubicBezTo>
                  <a:cubicBezTo>
                    <a:pt x="235" y="70"/>
                    <a:pt x="191" y="14"/>
                    <a:pt x="135" y="4"/>
                  </a:cubicBezTo>
                  <a:cubicBezTo>
                    <a:pt x="125" y="2"/>
                    <a:pt x="11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29"/>
            <p:cNvSpPr/>
            <p:nvPr/>
          </p:nvSpPr>
          <p:spPr>
            <a:xfrm>
              <a:off x="6697183" y="4221506"/>
              <a:ext cx="9656" cy="8491"/>
            </a:xfrm>
            <a:custGeom>
              <a:avLst/>
              <a:gdLst/>
              <a:ahLst/>
              <a:cxnLst/>
              <a:rect l="l" t="t" r="r" b="b"/>
              <a:pathLst>
                <a:path w="290" h="255" extrusionOk="0">
                  <a:moveTo>
                    <a:pt x="154" y="0"/>
                  </a:moveTo>
                  <a:cubicBezTo>
                    <a:pt x="57" y="4"/>
                    <a:pt x="1" y="63"/>
                    <a:pt x="13" y="135"/>
                  </a:cubicBezTo>
                  <a:cubicBezTo>
                    <a:pt x="20" y="182"/>
                    <a:pt x="95" y="254"/>
                    <a:pt x="142" y="254"/>
                  </a:cubicBezTo>
                  <a:cubicBezTo>
                    <a:pt x="186" y="254"/>
                    <a:pt x="264" y="188"/>
                    <a:pt x="274" y="138"/>
                  </a:cubicBezTo>
                  <a:cubicBezTo>
                    <a:pt x="289" y="63"/>
                    <a:pt x="230" y="1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29"/>
            <p:cNvSpPr/>
            <p:nvPr/>
          </p:nvSpPr>
          <p:spPr>
            <a:xfrm>
              <a:off x="6688958" y="4255202"/>
              <a:ext cx="9390" cy="9889"/>
            </a:xfrm>
            <a:custGeom>
              <a:avLst/>
              <a:gdLst/>
              <a:ahLst/>
              <a:cxnLst/>
              <a:rect l="l" t="t" r="r" b="b"/>
              <a:pathLst>
                <a:path w="282" h="297" extrusionOk="0">
                  <a:moveTo>
                    <a:pt x="123" y="1"/>
                  </a:moveTo>
                  <a:cubicBezTo>
                    <a:pt x="88" y="51"/>
                    <a:pt x="35" y="98"/>
                    <a:pt x="22" y="154"/>
                  </a:cubicBezTo>
                  <a:cubicBezTo>
                    <a:pt x="0" y="233"/>
                    <a:pt x="60" y="286"/>
                    <a:pt x="135" y="295"/>
                  </a:cubicBezTo>
                  <a:cubicBezTo>
                    <a:pt x="142" y="296"/>
                    <a:pt x="148" y="297"/>
                    <a:pt x="154" y="297"/>
                  </a:cubicBezTo>
                  <a:cubicBezTo>
                    <a:pt x="224" y="297"/>
                    <a:pt x="281" y="235"/>
                    <a:pt x="270" y="164"/>
                  </a:cubicBezTo>
                  <a:cubicBezTo>
                    <a:pt x="264" y="107"/>
                    <a:pt x="207" y="57"/>
                    <a:pt x="173" y="7"/>
                  </a:cubicBezTo>
                  <a:cubicBezTo>
                    <a:pt x="157" y="4"/>
                    <a:pt x="141" y="4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29"/>
            <p:cNvSpPr/>
            <p:nvPr/>
          </p:nvSpPr>
          <p:spPr>
            <a:xfrm>
              <a:off x="6687293" y="4237655"/>
              <a:ext cx="8990" cy="8624"/>
            </a:xfrm>
            <a:custGeom>
              <a:avLst/>
              <a:gdLst/>
              <a:ahLst/>
              <a:cxnLst/>
              <a:rect l="l" t="t" r="r" b="b"/>
              <a:pathLst>
                <a:path w="270" h="259" extrusionOk="0">
                  <a:moveTo>
                    <a:pt x="146" y="0"/>
                  </a:moveTo>
                  <a:cubicBezTo>
                    <a:pt x="141" y="0"/>
                    <a:pt x="137" y="1"/>
                    <a:pt x="132" y="1"/>
                  </a:cubicBezTo>
                  <a:cubicBezTo>
                    <a:pt x="57" y="4"/>
                    <a:pt x="3" y="45"/>
                    <a:pt x="0" y="145"/>
                  </a:cubicBezTo>
                  <a:cubicBezTo>
                    <a:pt x="6" y="214"/>
                    <a:pt x="50" y="255"/>
                    <a:pt x="132" y="258"/>
                  </a:cubicBezTo>
                  <a:cubicBezTo>
                    <a:pt x="135" y="258"/>
                    <a:pt x="139" y="259"/>
                    <a:pt x="143" y="259"/>
                  </a:cubicBezTo>
                  <a:cubicBezTo>
                    <a:pt x="213" y="259"/>
                    <a:pt x="269" y="201"/>
                    <a:pt x="260" y="130"/>
                  </a:cubicBezTo>
                  <a:cubicBezTo>
                    <a:pt x="266" y="60"/>
                    <a:pt x="212" y="0"/>
                    <a:pt x="1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29"/>
            <p:cNvSpPr/>
            <p:nvPr/>
          </p:nvSpPr>
          <p:spPr>
            <a:xfrm>
              <a:off x="6684563" y="4198598"/>
              <a:ext cx="8890" cy="8524"/>
            </a:xfrm>
            <a:custGeom>
              <a:avLst/>
              <a:gdLst/>
              <a:ahLst/>
              <a:cxnLst/>
              <a:rect l="l" t="t" r="r" b="b"/>
              <a:pathLst>
                <a:path w="267" h="256" extrusionOk="0">
                  <a:moveTo>
                    <a:pt x="148" y="0"/>
                  </a:moveTo>
                  <a:cubicBezTo>
                    <a:pt x="142" y="0"/>
                    <a:pt x="136" y="1"/>
                    <a:pt x="129" y="2"/>
                  </a:cubicBezTo>
                  <a:cubicBezTo>
                    <a:pt x="51" y="5"/>
                    <a:pt x="1" y="49"/>
                    <a:pt x="7" y="137"/>
                  </a:cubicBezTo>
                  <a:cubicBezTo>
                    <a:pt x="13" y="222"/>
                    <a:pt x="60" y="256"/>
                    <a:pt x="154" y="256"/>
                  </a:cubicBezTo>
                  <a:cubicBezTo>
                    <a:pt x="229" y="256"/>
                    <a:pt x="264" y="200"/>
                    <a:pt x="264" y="124"/>
                  </a:cubicBezTo>
                  <a:cubicBezTo>
                    <a:pt x="267" y="56"/>
                    <a:pt x="213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29"/>
            <p:cNvSpPr/>
            <p:nvPr/>
          </p:nvSpPr>
          <p:spPr>
            <a:xfrm>
              <a:off x="6676638" y="4187843"/>
              <a:ext cx="9690" cy="8757"/>
            </a:xfrm>
            <a:custGeom>
              <a:avLst/>
              <a:gdLst/>
              <a:ahLst/>
              <a:cxnLst/>
              <a:rect l="l" t="t" r="r" b="b"/>
              <a:pathLst>
                <a:path w="291" h="263" extrusionOk="0">
                  <a:moveTo>
                    <a:pt x="166" y="1"/>
                  </a:moveTo>
                  <a:cubicBezTo>
                    <a:pt x="160" y="1"/>
                    <a:pt x="154" y="1"/>
                    <a:pt x="148" y="2"/>
                  </a:cubicBezTo>
                  <a:cubicBezTo>
                    <a:pt x="95" y="9"/>
                    <a:pt x="48" y="68"/>
                    <a:pt x="1" y="106"/>
                  </a:cubicBezTo>
                  <a:lnTo>
                    <a:pt x="1" y="162"/>
                  </a:lnTo>
                  <a:cubicBezTo>
                    <a:pt x="46" y="198"/>
                    <a:pt x="96" y="263"/>
                    <a:pt x="139" y="263"/>
                  </a:cubicBezTo>
                  <a:cubicBezTo>
                    <a:pt x="141" y="263"/>
                    <a:pt x="143" y="263"/>
                    <a:pt x="145" y="262"/>
                  </a:cubicBezTo>
                  <a:cubicBezTo>
                    <a:pt x="204" y="247"/>
                    <a:pt x="251" y="200"/>
                    <a:pt x="273" y="140"/>
                  </a:cubicBezTo>
                  <a:cubicBezTo>
                    <a:pt x="291" y="68"/>
                    <a:pt x="236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29"/>
            <p:cNvSpPr/>
            <p:nvPr/>
          </p:nvSpPr>
          <p:spPr>
            <a:xfrm>
              <a:off x="6676039" y="4247977"/>
              <a:ext cx="8890" cy="8557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22" y="0"/>
                  </a:moveTo>
                  <a:cubicBezTo>
                    <a:pt x="54" y="0"/>
                    <a:pt x="0" y="57"/>
                    <a:pt x="9" y="127"/>
                  </a:cubicBezTo>
                  <a:cubicBezTo>
                    <a:pt x="0" y="197"/>
                    <a:pt x="54" y="256"/>
                    <a:pt x="123" y="256"/>
                  </a:cubicBezTo>
                  <a:cubicBezTo>
                    <a:pt x="128" y="256"/>
                    <a:pt x="133" y="256"/>
                    <a:pt x="138" y="255"/>
                  </a:cubicBezTo>
                  <a:cubicBezTo>
                    <a:pt x="213" y="255"/>
                    <a:pt x="266" y="218"/>
                    <a:pt x="266" y="152"/>
                  </a:cubicBezTo>
                  <a:cubicBezTo>
                    <a:pt x="266" y="42"/>
                    <a:pt x="219" y="5"/>
                    <a:pt x="138" y="1"/>
                  </a:cubicBezTo>
                  <a:cubicBezTo>
                    <a:pt x="132" y="1"/>
                    <a:pt x="127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29"/>
            <p:cNvSpPr/>
            <p:nvPr/>
          </p:nvSpPr>
          <p:spPr>
            <a:xfrm>
              <a:off x="6675240" y="4229131"/>
              <a:ext cx="9357" cy="10356"/>
            </a:xfrm>
            <a:custGeom>
              <a:avLst/>
              <a:gdLst/>
              <a:ahLst/>
              <a:cxnLst/>
              <a:rect l="l" t="t" r="r" b="b"/>
              <a:pathLst>
                <a:path w="281" h="311" extrusionOk="0">
                  <a:moveTo>
                    <a:pt x="152" y="0"/>
                  </a:moveTo>
                  <a:cubicBezTo>
                    <a:pt x="83" y="82"/>
                    <a:pt x="21" y="126"/>
                    <a:pt x="14" y="179"/>
                  </a:cubicBezTo>
                  <a:cubicBezTo>
                    <a:pt x="0" y="248"/>
                    <a:pt x="53" y="310"/>
                    <a:pt x="120" y="310"/>
                  </a:cubicBezTo>
                  <a:cubicBezTo>
                    <a:pt x="128" y="310"/>
                    <a:pt x="137" y="309"/>
                    <a:pt x="146" y="307"/>
                  </a:cubicBezTo>
                  <a:cubicBezTo>
                    <a:pt x="206" y="289"/>
                    <a:pt x="256" y="242"/>
                    <a:pt x="274" y="182"/>
                  </a:cubicBezTo>
                  <a:cubicBezTo>
                    <a:pt x="281" y="138"/>
                    <a:pt x="212" y="85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29"/>
            <p:cNvSpPr/>
            <p:nvPr/>
          </p:nvSpPr>
          <p:spPr>
            <a:xfrm>
              <a:off x="6666849" y="4197299"/>
              <a:ext cx="9390" cy="8524"/>
            </a:xfrm>
            <a:custGeom>
              <a:avLst/>
              <a:gdLst/>
              <a:ahLst/>
              <a:cxnLst/>
              <a:rect l="l" t="t" r="r" b="b"/>
              <a:pathLst>
                <a:path w="282" h="256" extrusionOk="0">
                  <a:moveTo>
                    <a:pt x="108" y="0"/>
                  </a:moveTo>
                  <a:cubicBezTo>
                    <a:pt x="43" y="0"/>
                    <a:pt x="9" y="59"/>
                    <a:pt x="3" y="126"/>
                  </a:cubicBezTo>
                  <a:cubicBezTo>
                    <a:pt x="0" y="197"/>
                    <a:pt x="42" y="256"/>
                    <a:pt x="109" y="256"/>
                  </a:cubicBezTo>
                  <a:cubicBezTo>
                    <a:pt x="115" y="256"/>
                    <a:pt x="122" y="255"/>
                    <a:pt x="128" y="254"/>
                  </a:cubicBezTo>
                  <a:cubicBezTo>
                    <a:pt x="182" y="245"/>
                    <a:pt x="229" y="195"/>
                    <a:pt x="279" y="160"/>
                  </a:cubicBezTo>
                  <a:cubicBezTo>
                    <a:pt x="279" y="141"/>
                    <a:pt x="279" y="123"/>
                    <a:pt x="282" y="104"/>
                  </a:cubicBezTo>
                  <a:cubicBezTo>
                    <a:pt x="232" y="69"/>
                    <a:pt x="188" y="13"/>
                    <a:pt x="135" y="4"/>
                  </a:cubicBezTo>
                  <a:cubicBezTo>
                    <a:pt x="125" y="1"/>
                    <a:pt x="116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29"/>
            <p:cNvSpPr/>
            <p:nvPr/>
          </p:nvSpPr>
          <p:spPr>
            <a:xfrm>
              <a:off x="6659624" y="4172326"/>
              <a:ext cx="9323" cy="8491"/>
            </a:xfrm>
            <a:custGeom>
              <a:avLst/>
              <a:gdLst/>
              <a:ahLst/>
              <a:cxnLst/>
              <a:rect l="l" t="t" r="r" b="b"/>
              <a:pathLst>
                <a:path w="280" h="255" extrusionOk="0">
                  <a:moveTo>
                    <a:pt x="113" y="0"/>
                  </a:moveTo>
                  <a:cubicBezTo>
                    <a:pt x="44" y="0"/>
                    <a:pt x="1" y="57"/>
                    <a:pt x="4" y="130"/>
                  </a:cubicBezTo>
                  <a:cubicBezTo>
                    <a:pt x="7" y="202"/>
                    <a:pt x="49" y="255"/>
                    <a:pt x="111" y="255"/>
                  </a:cubicBezTo>
                  <a:cubicBezTo>
                    <a:pt x="119" y="255"/>
                    <a:pt x="127" y="254"/>
                    <a:pt x="135" y="252"/>
                  </a:cubicBezTo>
                  <a:cubicBezTo>
                    <a:pt x="189" y="243"/>
                    <a:pt x="233" y="186"/>
                    <a:pt x="280" y="152"/>
                  </a:cubicBezTo>
                  <a:cubicBezTo>
                    <a:pt x="280" y="133"/>
                    <a:pt x="280" y="114"/>
                    <a:pt x="280" y="92"/>
                  </a:cubicBezTo>
                  <a:cubicBezTo>
                    <a:pt x="230" y="61"/>
                    <a:pt x="182" y="8"/>
                    <a:pt x="129" y="1"/>
                  </a:cubicBezTo>
                  <a:cubicBezTo>
                    <a:pt x="124" y="1"/>
                    <a:pt x="118" y="0"/>
                    <a:pt x="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29"/>
            <p:cNvSpPr/>
            <p:nvPr/>
          </p:nvSpPr>
          <p:spPr>
            <a:xfrm>
              <a:off x="6661422" y="4247178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03" y="0"/>
                  </a:moveTo>
                  <a:cubicBezTo>
                    <a:pt x="72" y="51"/>
                    <a:pt x="19" y="98"/>
                    <a:pt x="13" y="151"/>
                  </a:cubicBezTo>
                  <a:cubicBezTo>
                    <a:pt x="0" y="230"/>
                    <a:pt x="59" y="276"/>
                    <a:pt x="134" y="276"/>
                  </a:cubicBezTo>
                  <a:cubicBezTo>
                    <a:pt x="136" y="276"/>
                    <a:pt x="139" y="276"/>
                    <a:pt x="141" y="276"/>
                  </a:cubicBezTo>
                  <a:cubicBezTo>
                    <a:pt x="216" y="273"/>
                    <a:pt x="282" y="229"/>
                    <a:pt x="263" y="145"/>
                  </a:cubicBezTo>
                  <a:cubicBezTo>
                    <a:pt x="251" y="91"/>
                    <a:pt x="197" y="47"/>
                    <a:pt x="1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29"/>
            <p:cNvSpPr/>
            <p:nvPr/>
          </p:nvSpPr>
          <p:spPr>
            <a:xfrm>
              <a:off x="6662554" y="4261828"/>
              <a:ext cx="9390" cy="9390"/>
            </a:xfrm>
            <a:custGeom>
              <a:avLst/>
              <a:gdLst/>
              <a:ahLst/>
              <a:cxnLst/>
              <a:rect l="l" t="t" r="r" b="b"/>
              <a:pathLst>
                <a:path w="282" h="282" extrusionOk="0">
                  <a:moveTo>
                    <a:pt x="162" y="1"/>
                  </a:moveTo>
                  <a:cubicBezTo>
                    <a:pt x="155" y="1"/>
                    <a:pt x="148" y="1"/>
                    <a:pt x="142" y="2"/>
                  </a:cubicBezTo>
                  <a:cubicBezTo>
                    <a:pt x="66" y="9"/>
                    <a:pt x="0" y="56"/>
                    <a:pt x="19" y="137"/>
                  </a:cubicBezTo>
                  <a:cubicBezTo>
                    <a:pt x="32" y="190"/>
                    <a:pt x="88" y="231"/>
                    <a:pt x="126" y="281"/>
                  </a:cubicBezTo>
                  <a:cubicBezTo>
                    <a:pt x="239" y="256"/>
                    <a:pt x="279" y="206"/>
                    <a:pt x="276" y="124"/>
                  </a:cubicBezTo>
                  <a:cubicBezTo>
                    <a:pt x="282" y="56"/>
                    <a:pt x="228" y="1"/>
                    <a:pt x="1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29"/>
            <p:cNvSpPr/>
            <p:nvPr/>
          </p:nvSpPr>
          <p:spPr>
            <a:xfrm>
              <a:off x="6660156" y="4274248"/>
              <a:ext cx="10122" cy="8458"/>
            </a:xfrm>
            <a:custGeom>
              <a:avLst/>
              <a:gdLst/>
              <a:ahLst/>
              <a:cxnLst/>
              <a:rect l="l" t="t" r="r" b="b"/>
              <a:pathLst>
                <a:path w="304" h="254" extrusionOk="0">
                  <a:moveTo>
                    <a:pt x="176" y="1"/>
                  </a:moveTo>
                  <a:cubicBezTo>
                    <a:pt x="170" y="1"/>
                    <a:pt x="164" y="1"/>
                    <a:pt x="157" y="2"/>
                  </a:cubicBezTo>
                  <a:cubicBezTo>
                    <a:pt x="101" y="8"/>
                    <a:pt x="54" y="68"/>
                    <a:pt x="4" y="102"/>
                  </a:cubicBezTo>
                  <a:cubicBezTo>
                    <a:pt x="0" y="118"/>
                    <a:pt x="0" y="137"/>
                    <a:pt x="0" y="153"/>
                  </a:cubicBezTo>
                  <a:cubicBezTo>
                    <a:pt x="51" y="187"/>
                    <a:pt x="98" y="237"/>
                    <a:pt x="154" y="250"/>
                  </a:cubicBezTo>
                  <a:cubicBezTo>
                    <a:pt x="164" y="252"/>
                    <a:pt x="173" y="253"/>
                    <a:pt x="183" y="253"/>
                  </a:cubicBezTo>
                  <a:cubicBezTo>
                    <a:pt x="246" y="253"/>
                    <a:pt x="289" y="199"/>
                    <a:pt x="292" y="134"/>
                  </a:cubicBezTo>
                  <a:cubicBezTo>
                    <a:pt x="303" y="62"/>
                    <a:pt x="246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29"/>
            <p:cNvSpPr/>
            <p:nvPr/>
          </p:nvSpPr>
          <p:spPr>
            <a:xfrm>
              <a:off x="6655462" y="4237588"/>
              <a:ext cx="9523" cy="9190"/>
            </a:xfrm>
            <a:custGeom>
              <a:avLst/>
              <a:gdLst/>
              <a:ahLst/>
              <a:cxnLst/>
              <a:rect l="l" t="t" r="r" b="b"/>
              <a:pathLst>
                <a:path w="286" h="276" extrusionOk="0">
                  <a:moveTo>
                    <a:pt x="119" y="0"/>
                  </a:moveTo>
                  <a:cubicBezTo>
                    <a:pt x="82" y="47"/>
                    <a:pt x="22" y="91"/>
                    <a:pt x="16" y="144"/>
                  </a:cubicBezTo>
                  <a:cubicBezTo>
                    <a:pt x="0" y="229"/>
                    <a:pt x="66" y="276"/>
                    <a:pt x="148" y="276"/>
                  </a:cubicBezTo>
                  <a:cubicBezTo>
                    <a:pt x="226" y="276"/>
                    <a:pt x="286" y="223"/>
                    <a:pt x="273" y="147"/>
                  </a:cubicBezTo>
                  <a:cubicBezTo>
                    <a:pt x="264" y="94"/>
                    <a:pt x="210" y="50"/>
                    <a:pt x="1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29"/>
            <p:cNvSpPr/>
            <p:nvPr/>
          </p:nvSpPr>
          <p:spPr>
            <a:xfrm>
              <a:off x="6658258" y="4141860"/>
              <a:ext cx="10589" cy="8624"/>
            </a:xfrm>
            <a:custGeom>
              <a:avLst/>
              <a:gdLst/>
              <a:ahLst/>
              <a:cxnLst/>
              <a:rect l="l" t="t" r="r" b="b"/>
              <a:pathLst>
                <a:path w="318" h="259" extrusionOk="0">
                  <a:moveTo>
                    <a:pt x="141" y="1"/>
                  </a:moveTo>
                  <a:cubicBezTo>
                    <a:pt x="139" y="1"/>
                    <a:pt x="138" y="1"/>
                    <a:pt x="136" y="1"/>
                  </a:cubicBezTo>
                  <a:cubicBezTo>
                    <a:pt x="73" y="20"/>
                    <a:pt x="26" y="70"/>
                    <a:pt x="7" y="133"/>
                  </a:cubicBezTo>
                  <a:cubicBezTo>
                    <a:pt x="1" y="171"/>
                    <a:pt x="82" y="258"/>
                    <a:pt x="126" y="258"/>
                  </a:cubicBezTo>
                  <a:cubicBezTo>
                    <a:pt x="127" y="258"/>
                    <a:pt x="129" y="258"/>
                    <a:pt x="130" y="258"/>
                  </a:cubicBezTo>
                  <a:cubicBezTo>
                    <a:pt x="179" y="258"/>
                    <a:pt x="232" y="191"/>
                    <a:pt x="318" y="130"/>
                  </a:cubicBezTo>
                  <a:cubicBezTo>
                    <a:pt x="236" y="70"/>
                    <a:pt x="184" y="1"/>
                    <a:pt x="1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29"/>
            <p:cNvSpPr/>
            <p:nvPr/>
          </p:nvSpPr>
          <p:spPr>
            <a:xfrm>
              <a:off x="6657659" y="4128208"/>
              <a:ext cx="9490" cy="9357"/>
            </a:xfrm>
            <a:custGeom>
              <a:avLst/>
              <a:gdLst/>
              <a:ahLst/>
              <a:cxnLst/>
              <a:rect l="l" t="t" r="r" b="b"/>
              <a:pathLst>
                <a:path w="285" h="281" extrusionOk="0">
                  <a:moveTo>
                    <a:pt x="126" y="1"/>
                  </a:moveTo>
                  <a:cubicBezTo>
                    <a:pt x="88" y="48"/>
                    <a:pt x="32" y="89"/>
                    <a:pt x="19" y="142"/>
                  </a:cubicBezTo>
                  <a:cubicBezTo>
                    <a:pt x="0" y="226"/>
                    <a:pt x="66" y="277"/>
                    <a:pt x="147" y="280"/>
                  </a:cubicBezTo>
                  <a:cubicBezTo>
                    <a:pt x="152" y="280"/>
                    <a:pt x="157" y="281"/>
                    <a:pt x="162" y="281"/>
                  </a:cubicBezTo>
                  <a:cubicBezTo>
                    <a:pt x="228" y="281"/>
                    <a:pt x="285" y="222"/>
                    <a:pt x="276" y="154"/>
                  </a:cubicBezTo>
                  <a:cubicBezTo>
                    <a:pt x="276" y="76"/>
                    <a:pt x="241" y="23"/>
                    <a:pt x="1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29"/>
            <p:cNvSpPr/>
            <p:nvPr/>
          </p:nvSpPr>
          <p:spPr>
            <a:xfrm>
              <a:off x="6664951" y="4157476"/>
              <a:ext cx="8890" cy="8557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47" y="1"/>
                  </a:moveTo>
                  <a:cubicBezTo>
                    <a:pt x="140" y="1"/>
                    <a:pt x="133" y="1"/>
                    <a:pt x="126" y="2"/>
                  </a:cubicBezTo>
                  <a:cubicBezTo>
                    <a:pt x="73" y="12"/>
                    <a:pt x="29" y="68"/>
                    <a:pt x="4" y="87"/>
                  </a:cubicBezTo>
                  <a:cubicBezTo>
                    <a:pt x="1" y="219"/>
                    <a:pt x="48" y="256"/>
                    <a:pt x="132" y="256"/>
                  </a:cubicBezTo>
                  <a:cubicBezTo>
                    <a:pt x="136" y="257"/>
                    <a:pt x="139" y="257"/>
                    <a:pt x="142" y="257"/>
                  </a:cubicBezTo>
                  <a:cubicBezTo>
                    <a:pt x="210" y="257"/>
                    <a:pt x="266" y="197"/>
                    <a:pt x="258" y="128"/>
                  </a:cubicBezTo>
                  <a:cubicBezTo>
                    <a:pt x="258" y="54"/>
                    <a:pt x="214" y="1"/>
                    <a:pt x="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29"/>
            <p:cNvSpPr/>
            <p:nvPr/>
          </p:nvSpPr>
          <p:spPr>
            <a:xfrm>
              <a:off x="6672576" y="4118419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48" y="0"/>
                  </a:moveTo>
                  <a:cubicBezTo>
                    <a:pt x="66" y="0"/>
                    <a:pt x="0" y="47"/>
                    <a:pt x="13" y="132"/>
                  </a:cubicBezTo>
                  <a:cubicBezTo>
                    <a:pt x="19" y="182"/>
                    <a:pt x="79" y="229"/>
                    <a:pt x="113" y="276"/>
                  </a:cubicBezTo>
                  <a:lnTo>
                    <a:pt x="173" y="276"/>
                  </a:lnTo>
                  <a:cubicBezTo>
                    <a:pt x="207" y="226"/>
                    <a:pt x="260" y="182"/>
                    <a:pt x="270" y="129"/>
                  </a:cubicBezTo>
                  <a:cubicBezTo>
                    <a:pt x="282" y="54"/>
                    <a:pt x="226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29"/>
            <p:cNvSpPr/>
            <p:nvPr/>
          </p:nvSpPr>
          <p:spPr>
            <a:xfrm>
              <a:off x="6676106" y="4154945"/>
              <a:ext cx="9323" cy="9257"/>
            </a:xfrm>
            <a:custGeom>
              <a:avLst/>
              <a:gdLst/>
              <a:ahLst/>
              <a:cxnLst/>
              <a:rect l="l" t="t" r="r" b="b"/>
              <a:pathLst>
                <a:path w="280" h="278" extrusionOk="0">
                  <a:moveTo>
                    <a:pt x="154" y="0"/>
                  </a:moveTo>
                  <a:cubicBezTo>
                    <a:pt x="38" y="22"/>
                    <a:pt x="1" y="78"/>
                    <a:pt x="4" y="154"/>
                  </a:cubicBezTo>
                  <a:cubicBezTo>
                    <a:pt x="1" y="222"/>
                    <a:pt x="55" y="278"/>
                    <a:pt x="122" y="278"/>
                  </a:cubicBezTo>
                  <a:cubicBezTo>
                    <a:pt x="128" y="278"/>
                    <a:pt x="135" y="277"/>
                    <a:pt x="142" y="276"/>
                  </a:cubicBezTo>
                  <a:cubicBezTo>
                    <a:pt x="217" y="270"/>
                    <a:pt x="280" y="226"/>
                    <a:pt x="258" y="141"/>
                  </a:cubicBezTo>
                  <a:cubicBezTo>
                    <a:pt x="245" y="88"/>
                    <a:pt x="192" y="47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29"/>
            <p:cNvSpPr/>
            <p:nvPr/>
          </p:nvSpPr>
          <p:spPr>
            <a:xfrm>
              <a:off x="6682931" y="4173392"/>
              <a:ext cx="9923" cy="8724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0" y="1"/>
                  </a:moveTo>
                  <a:cubicBezTo>
                    <a:pt x="106" y="1"/>
                    <a:pt x="34" y="70"/>
                    <a:pt x="18" y="120"/>
                  </a:cubicBezTo>
                  <a:cubicBezTo>
                    <a:pt x="1" y="191"/>
                    <a:pt x="53" y="262"/>
                    <a:pt x="127" y="262"/>
                  </a:cubicBezTo>
                  <a:cubicBezTo>
                    <a:pt x="131" y="262"/>
                    <a:pt x="136" y="261"/>
                    <a:pt x="141" y="261"/>
                  </a:cubicBezTo>
                  <a:cubicBezTo>
                    <a:pt x="191" y="261"/>
                    <a:pt x="241" y="201"/>
                    <a:pt x="294" y="167"/>
                  </a:cubicBezTo>
                  <a:cubicBezTo>
                    <a:pt x="294" y="148"/>
                    <a:pt x="297" y="132"/>
                    <a:pt x="297" y="114"/>
                  </a:cubicBezTo>
                  <a:cubicBezTo>
                    <a:pt x="247" y="73"/>
                    <a:pt x="200" y="1"/>
                    <a:pt x="1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29"/>
            <p:cNvSpPr/>
            <p:nvPr/>
          </p:nvSpPr>
          <p:spPr>
            <a:xfrm>
              <a:off x="6688758" y="4135633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42" y="0"/>
                  </a:moveTo>
                  <a:cubicBezTo>
                    <a:pt x="140" y="0"/>
                    <a:pt x="137" y="0"/>
                    <a:pt x="135" y="0"/>
                  </a:cubicBezTo>
                  <a:cubicBezTo>
                    <a:pt x="53" y="3"/>
                    <a:pt x="0" y="54"/>
                    <a:pt x="16" y="132"/>
                  </a:cubicBezTo>
                  <a:cubicBezTo>
                    <a:pt x="25" y="185"/>
                    <a:pt x="82" y="229"/>
                    <a:pt x="116" y="276"/>
                  </a:cubicBezTo>
                  <a:lnTo>
                    <a:pt x="172" y="276"/>
                  </a:lnTo>
                  <a:cubicBezTo>
                    <a:pt x="207" y="226"/>
                    <a:pt x="260" y="176"/>
                    <a:pt x="266" y="123"/>
                  </a:cubicBezTo>
                  <a:cubicBezTo>
                    <a:pt x="273" y="50"/>
                    <a:pt x="220" y="0"/>
                    <a:pt x="1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29"/>
            <p:cNvSpPr/>
            <p:nvPr/>
          </p:nvSpPr>
          <p:spPr>
            <a:xfrm>
              <a:off x="6695518" y="4101304"/>
              <a:ext cx="8924" cy="9223"/>
            </a:xfrm>
            <a:custGeom>
              <a:avLst/>
              <a:gdLst/>
              <a:ahLst/>
              <a:cxnLst/>
              <a:rect l="l" t="t" r="r" b="b"/>
              <a:pathLst>
                <a:path w="268" h="277" extrusionOk="0">
                  <a:moveTo>
                    <a:pt x="117" y="0"/>
                  </a:moveTo>
                  <a:cubicBezTo>
                    <a:pt x="79" y="47"/>
                    <a:pt x="26" y="91"/>
                    <a:pt x="13" y="144"/>
                  </a:cubicBezTo>
                  <a:cubicBezTo>
                    <a:pt x="1" y="220"/>
                    <a:pt x="57" y="276"/>
                    <a:pt x="136" y="276"/>
                  </a:cubicBezTo>
                  <a:cubicBezTo>
                    <a:pt x="211" y="276"/>
                    <a:pt x="267" y="242"/>
                    <a:pt x="267" y="151"/>
                  </a:cubicBezTo>
                  <a:cubicBezTo>
                    <a:pt x="267" y="66"/>
                    <a:pt x="226" y="25"/>
                    <a:pt x="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29"/>
            <p:cNvSpPr/>
            <p:nvPr/>
          </p:nvSpPr>
          <p:spPr>
            <a:xfrm>
              <a:off x="6700945" y="4115888"/>
              <a:ext cx="9323" cy="8524"/>
            </a:xfrm>
            <a:custGeom>
              <a:avLst/>
              <a:gdLst/>
              <a:ahLst/>
              <a:cxnLst/>
              <a:rect l="l" t="t" r="r" b="b"/>
              <a:pathLst>
                <a:path w="280" h="256" extrusionOk="0">
                  <a:moveTo>
                    <a:pt x="113" y="0"/>
                  </a:moveTo>
                  <a:cubicBezTo>
                    <a:pt x="44" y="0"/>
                    <a:pt x="1" y="57"/>
                    <a:pt x="4" y="130"/>
                  </a:cubicBezTo>
                  <a:cubicBezTo>
                    <a:pt x="7" y="198"/>
                    <a:pt x="38" y="255"/>
                    <a:pt x="103" y="255"/>
                  </a:cubicBezTo>
                  <a:cubicBezTo>
                    <a:pt x="112" y="255"/>
                    <a:pt x="122" y="254"/>
                    <a:pt x="132" y="252"/>
                  </a:cubicBezTo>
                  <a:cubicBezTo>
                    <a:pt x="186" y="239"/>
                    <a:pt x="233" y="189"/>
                    <a:pt x="280" y="155"/>
                  </a:cubicBezTo>
                  <a:cubicBezTo>
                    <a:pt x="280" y="136"/>
                    <a:pt x="280" y="114"/>
                    <a:pt x="276" y="95"/>
                  </a:cubicBezTo>
                  <a:cubicBezTo>
                    <a:pt x="229" y="64"/>
                    <a:pt x="182" y="7"/>
                    <a:pt x="129" y="1"/>
                  </a:cubicBezTo>
                  <a:cubicBezTo>
                    <a:pt x="124" y="0"/>
                    <a:pt x="118" y="0"/>
                    <a:pt x="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29"/>
            <p:cNvSpPr/>
            <p:nvPr/>
          </p:nvSpPr>
          <p:spPr>
            <a:xfrm>
              <a:off x="6708470" y="4101337"/>
              <a:ext cx="18613" cy="13319"/>
            </a:xfrm>
            <a:custGeom>
              <a:avLst/>
              <a:gdLst/>
              <a:ahLst/>
              <a:cxnLst/>
              <a:rect l="l" t="t" r="r" b="b"/>
              <a:pathLst>
                <a:path w="559" h="400" extrusionOk="0">
                  <a:moveTo>
                    <a:pt x="151" y="0"/>
                  </a:moveTo>
                  <a:cubicBezTo>
                    <a:pt x="137" y="0"/>
                    <a:pt x="123" y="3"/>
                    <a:pt x="107" y="9"/>
                  </a:cubicBezTo>
                  <a:cubicBezTo>
                    <a:pt x="22" y="40"/>
                    <a:pt x="0" y="106"/>
                    <a:pt x="25" y="184"/>
                  </a:cubicBezTo>
                  <a:cubicBezTo>
                    <a:pt x="40" y="233"/>
                    <a:pt x="79" y="257"/>
                    <a:pt x="133" y="257"/>
                  </a:cubicBezTo>
                  <a:cubicBezTo>
                    <a:pt x="170" y="257"/>
                    <a:pt x="213" y="246"/>
                    <a:pt x="260" y="225"/>
                  </a:cubicBezTo>
                  <a:cubicBezTo>
                    <a:pt x="293" y="340"/>
                    <a:pt x="340" y="399"/>
                    <a:pt x="400" y="399"/>
                  </a:cubicBezTo>
                  <a:cubicBezTo>
                    <a:pt x="415" y="399"/>
                    <a:pt x="431" y="395"/>
                    <a:pt x="448" y="388"/>
                  </a:cubicBezTo>
                  <a:cubicBezTo>
                    <a:pt x="521" y="363"/>
                    <a:pt x="558" y="281"/>
                    <a:pt x="530" y="209"/>
                  </a:cubicBezTo>
                  <a:cubicBezTo>
                    <a:pt x="515" y="161"/>
                    <a:pt x="476" y="136"/>
                    <a:pt x="422" y="136"/>
                  </a:cubicBezTo>
                  <a:cubicBezTo>
                    <a:pt x="386" y="136"/>
                    <a:pt x="342" y="147"/>
                    <a:pt x="295" y="172"/>
                  </a:cubicBezTo>
                  <a:cubicBezTo>
                    <a:pt x="259" y="57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29"/>
            <p:cNvSpPr/>
            <p:nvPr/>
          </p:nvSpPr>
          <p:spPr>
            <a:xfrm>
              <a:off x="6710868" y="4087985"/>
              <a:ext cx="9523" cy="8757"/>
            </a:xfrm>
            <a:custGeom>
              <a:avLst/>
              <a:gdLst/>
              <a:ahLst/>
              <a:cxnLst/>
              <a:rect l="l" t="t" r="r" b="b"/>
              <a:pathLst>
                <a:path w="286" h="263" extrusionOk="0">
                  <a:moveTo>
                    <a:pt x="175" y="1"/>
                  </a:moveTo>
                  <a:cubicBezTo>
                    <a:pt x="168" y="1"/>
                    <a:pt x="161" y="1"/>
                    <a:pt x="154" y="2"/>
                  </a:cubicBezTo>
                  <a:cubicBezTo>
                    <a:pt x="101" y="9"/>
                    <a:pt x="54" y="65"/>
                    <a:pt x="4" y="99"/>
                  </a:cubicBezTo>
                  <a:lnTo>
                    <a:pt x="0" y="156"/>
                  </a:lnTo>
                  <a:cubicBezTo>
                    <a:pt x="51" y="193"/>
                    <a:pt x="94" y="250"/>
                    <a:pt x="148" y="259"/>
                  </a:cubicBezTo>
                  <a:cubicBezTo>
                    <a:pt x="157" y="261"/>
                    <a:pt x="165" y="262"/>
                    <a:pt x="174" y="262"/>
                  </a:cubicBezTo>
                  <a:cubicBezTo>
                    <a:pt x="236" y="262"/>
                    <a:pt x="282" y="212"/>
                    <a:pt x="282" y="140"/>
                  </a:cubicBezTo>
                  <a:cubicBezTo>
                    <a:pt x="285" y="63"/>
                    <a:pt x="249" y="1"/>
                    <a:pt x="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29"/>
            <p:cNvSpPr/>
            <p:nvPr/>
          </p:nvSpPr>
          <p:spPr>
            <a:xfrm>
              <a:off x="6718692" y="4057785"/>
              <a:ext cx="9523" cy="10356"/>
            </a:xfrm>
            <a:custGeom>
              <a:avLst/>
              <a:gdLst/>
              <a:ahLst/>
              <a:cxnLst/>
              <a:rect l="l" t="t" r="r" b="b"/>
              <a:pathLst>
                <a:path w="286" h="311" extrusionOk="0">
                  <a:moveTo>
                    <a:pt x="148" y="1"/>
                  </a:moveTo>
                  <a:cubicBezTo>
                    <a:pt x="66" y="1"/>
                    <a:pt x="0" y="51"/>
                    <a:pt x="16" y="135"/>
                  </a:cubicBezTo>
                  <a:cubicBezTo>
                    <a:pt x="26" y="185"/>
                    <a:pt x="85" y="229"/>
                    <a:pt x="151" y="311"/>
                  </a:cubicBezTo>
                  <a:cubicBezTo>
                    <a:pt x="210" y="226"/>
                    <a:pt x="270" y="182"/>
                    <a:pt x="276" y="129"/>
                  </a:cubicBezTo>
                  <a:cubicBezTo>
                    <a:pt x="286" y="54"/>
                    <a:pt x="226" y="1"/>
                    <a:pt x="1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29"/>
            <p:cNvSpPr/>
            <p:nvPr/>
          </p:nvSpPr>
          <p:spPr>
            <a:xfrm>
              <a:off x="6725085" y="4036508"/>
              <a:ext cx="9057" cy="8524"/>
            </a:xfrm>
            <a:custGeom>
              <a:avLst/>
              <a:gdLst/>
              <a:ahLst/>
              <a:cxnLst/>
              <a:rect l="l" t="t" r="r" b="b"/>
              <a:pathLst>
                <a:path w="272" h="256" extrusionOk="0">
                  <a:moveTo>
                    <a:pt x="137" y="0"/>
                  </a:moveTo>
                  <a:cubicBezTo>
                    <a:pt x="134" y="0"/>
                    <a:pt x="131" y="0"/>
                    <a:pt x="128" y="0"/>
                  </a:cubicBezTo>
                  <a:cubicBezTo>
                    <a:pt x="126" y="0"/>
                    <a:pt x="123" y="0"/>
                    <a:pt x="121" y="0"/>
                  </a:cubicBezTo>
                  <a:cubicBezTo>
                    <a:pt x="39" y="0"/>
                    <a:pt x="6" y="55"/>
                    <a:pt x="6" y="129"/>
                  </a:cubicBezTo>
                  <a:cubicBezTo>
                    <a:pt x="0" y="199"/>
                    <a:pt x="57" y="255"/>
                    <a:pt x="122" y="255"/>
                  </a:cubicBezTo>
                  <a:cubicBezTo>
                    <a:pt x="127" y="255"/>
                    <a:pt x="132" y="255"/>
                    <a:pt x="138" y="254"/>
                  </a:cubicBezTo>
                  <a:cubicBezTo>
                    <a:pt x="139" y="254"/>
                    <a:pt x="141" y="254"/>
                    <a:pt x="143" y="254"/>
                  </a:cubicBezTo>
                  <a:cubicBezTo>
                    <a:pt x="216" y="254"/>
                    <a:pt x="272" y="193"/>
                    <a:pt x="260" y="122"/>
                  </a:cubicBezTo>
                  <a:cubicBezTo>
                    <a:pt x="257" y="41"/>
                    <a:pt x="216" y="0"/>
                    <a:pt x="1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29"/>
            <p:cNvSpPr/>
            <p:nvPr/>
          </p:nvSpPr>
          <p:spPr>
            <a:xfrm>
              <a:off x="6731012" y="4104001"/>
              <a:ext cx="9090" cy="9323"/>
            </a:xfrm>
            <a:custGeom>
              <a:avLst/>
              <a:gdLst/>
              <a:ahLst/>
              <a:cxnLst/>
              <a:rect l="l" t="t" r="r" b="b"/>
              <a:pathLst>
                <a:path w="273" h="280" extrusionOk="0">
                  <a:moveTo>
                    <a:pt x="157" y="1"/>
                  </a:moveTo>
                  <a:cubicBezTo>
                    <a:pt x="47" y="32"/>
                    <a:pt x="3" y="73"/>
                    <a:pt x="0" y="154"/>
                  </a:cubicBezTo>
                  <a:cubicBezTo>
                    <a:pt x="0" y="242"/>
                    <a:pt x="55" y="280"/>
                    <a:pt x="132" y="280"/>
                  </a:cubicBezTo>
                  <a:cubicBezTo>
                    <a:pt x="135" y="280"/>
                    <a:pt x="138" y="280"/>
                    <a:pt x="141" y="280"/>
                  </a:cubicBezTo>
                  <a:cubicBezTo>
                    <a:pt x="223" y="280"/>
                    <a:pt x="273" y="223"/>
                    <a:pt x="257" y="145"/>
                  </a:cubicBezTo>
                  <a:cubicBezTo>
                    <a:pt x="245" y="92"/>
                    <a:pt x="191" y="48"/>
                    <a:pt x="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29"/>
            <p:cNvSpPr/>
            <p:nvPr/>
          </p:nvSpPr>
          <p:spPr>
            <a:xfrm>
              <a:off x="6735507" y="4121049"/>
              <a:ext cx="9923" cy="8424"/>
            </a:xfrm>
            <a:custGeom>
              <a:avLst/>
              <a:gdLst/>
              <a:ahLst/>
              <a:cxnLst/>
              <a:rect l="l" t="t" r="r" b="b"/>
              <a:pathLst>
                <a:path w="298" h="253" extrusionOk="0">
                  <a:moveTo>
                    <a:pt x="174" y="0"/>
                  </a:moveTo>
                  <a:cubicBezTo>
                    <a:pt x="166" y="0"/>
                    <a:pt x="158" y="1"/>
                    <a:pt x="150" y="3"/>
                  </a:cubicBezTo>
                  <a:cubicBezTo>
                    <a:pt x="97" y="12"/>
                    <a:pt x="50" y="69"/>
                    <a:pt x="0" y="103"/>
                  </a:cubicBezTo>
                  <a:cubicBezTo>
                    <a:pt x="0" y="122"/>
                    <a:pt x="0" y="141"/>
                    <a:pt x="0" y="156"/>
                  </a:cubicBezTo>
                  <a:cubicBezTo>
                    <a:pt x="50" y="191"/>
                    <a:pt x="100" y="241"/>
                    <a:pt x="154" y="250"/>
                  </a:cubicBezTo>
                  <a:cubicBezTo>
                    <a:pt x="162" y="252"/>
                    <a:pt x="170" y="253"/>
                    <a:pt x="178" y="253"/>
                  </a:cubicBezTo>
                  <a:cubicBezTo>
                    <a:pt x="242" y="253"/>
                    <a:pt x="294" y="198"/>
                    <a:pt x="291" y="131"/>
                  </a:cubicBezTo>
                  <a:cubicBezTo>
                    <a:pt x="297" y="61"/>
                    <a:pt x="242" y="0"/>
                    <a:pt x="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29"/>
            <p:cNvSpPr/>
            <p:nvPr/>
          </p:nvSpPr>
          <p:spPr>
            <a:xfrm>
              <a:off x="6736972" y="4214180"/>
              <a:ext cx="8890" cy="8524"/>
            </a:xfrm>
            <a:custGeom>
              <a:avLst/>
              <a:gdLst/>
              <a:ahLst/>
              <a:cxnLst/>
              <a:rect l="l" t="t" r="r" b="b"/>
              <a:pathLst>
                <a:path w="267" h="256" extrusionOk="0">
                  <a:moveTo>
                    <a:pt x="127" y="1"/>
                  </a:moveTo>
                  <a:cubicBezTo>
                    <a:pt x="46" y="1"/>
                    <a:pt x="12" y="55"/>
                    <a:pt x="9" y="126"/>
                  </a:cubicBezTo>
                  <a:cubicBezTo>
                    <a:pt x="0" y="194"/>
                    <a:pt x="55" y="256"/>
                    <a:pt x="123" y="256"/>
                  </a:cubicBezTo>
                  <a:cubicBezTo>
                    <a:pt x="128" y="256"/>
                    <a:pt x="133" y="256"/>
                    <a:pt x="138" y="255"/>
                  </a:cubicBezTo>
                  <a:cubicBezTo>
                    <a:pt x="213" y="255"/>
                    <a:pt x="266" y="217"/>
                    <a:pt x="266" y="130"/>
                  </a:cubicBezTo>
                  <a:cubicBezTo>
                    <a:pt x="263" y="48"/>
                    <a:pt x="222" y="4"/>
                    <a:pt x="141" y="1"/>
                  </a:cubicBezTo>
                  <a:cubicBezTo>
                    <a:pt x="136" y="1"/>
                    <a:pt x="132" y="1"/>
                    <a:pt x="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29"/>
            <p:cNvSpPr/>
            <p:nvPr/>
          </p:nvSpPr>
          <p:spPr>
            <a:xfrm>
              <a:off x="6745197" y="4227566"/>
              <a:ext cx="10089" cy="8458"/>
            </a:xfrm>
            <a:custGeom>
              <a:avLst/>
              <a:gdLst/>
              <a:ahLst/>
              <a:cxnLst/>
              <a:rect l="l" t="t" r="r" b="b"/>
              <a:pathLst>
                <a:path w="303" h="254" extrusionOk="0">
                  <a:moveTo>
                    <a:pt x="145" y="0"/>
                  </a:moveTo>
                  <a:cubicBezTo>
                    <a:pt x="99" y="0"/>
                    <a:pt x="49" y="67"/>
                    <a:pt x="0" y="100"/>
                  </a:cubicBezTo>
                  <a:cubicBezTo>
                    <a:pt x="0" y="119"/>
                    <a:pt x="0" y="138"/>
                    <a:pt x="0" y="157"/>
                  </a:cubicBezTo>
                  <a:cubicBezTo>
                    <a:pt x="54" y="188"/>
                    <a:pt x="101" y="242"/>
                    <a:pt x="157" y="251"/>
                  </a:cubicBezTo>
                  <a:cubicBezTo>
                    <a:pt x="164" y="252"/>
                    <a:pt x="172" y="253"/>
                    <a:pt x="179" y="253"/>
                  </a:cubicBezTo>
                  <a:cubicBezTo>
                    <a:pt x="248" y="253"/>
                    <a:pt x="303" y="187"/>
                    <a:pt x="286" y="116"/>
                  </a:cubicBezTo>
                  <a:cubicBezTo>
                    <a:pt x="261" y="57"/>
                    <a:pt x="210" y="13"/>
                    <a:pt x="148" y="0"/>
                  </a:cubicBezTo>
                  <a:cubicBezTo>
                    <a:pt x="147" y="0"/>
                    <a:pt x="146" y="0"/>
                    <a:pt x="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29"/>
            <p:cNvSpPr/>
            <p:nvPr/>
          </p:nvSpPr>
          <p:spPr>
            <a:xfrm>
              <a:off x="6734775" y="4198964"/>
              <a:ext cx="4395" cy="9723"/>
            </a:xfrm>
            <a:custGeom>
              <a:avLst/>
              <a:gdLst/>
              <a:ahLst/>
              <a:cxnLst/>
              <a:rect l="l" t="t" r="r" b="b"/>
              <a:pathLst>
                <a:path w="132" h="292" extrusionOk="0">
                  <a:moveTo>
                    <a:pt x="44" y="1"/>
                  </a:moveTo>
                  <a:cubicBezTo>
                    <a:pt x="28" y="82"/>
                    <a:pt x="0" y="142"/>
                    <a:pt x="13" y="192"/>
                  </a:cubicBezTo>
                  <a:cubicBezTo>
                    <a:pt x="22" y="232"/>
                    <a:pt x="82" y="258"/>
                    <a:pt x="119" y="292"/>
                  </a:cubicBezTo>
                  <a:cubicBezTo>
                    <a:pt x="122" y="283"/>
                    <a:pt x="125" y="273"/>
                    <a:pt x="132" y="267"/>
                  </a:cubicBezTo>
                  <a:cubicBezTo>
                    <a:pt x="107" y="189"/>
                    <a:pt x="82" y="113"/>
                    <a:pt x="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29"/>
            <p:cNvSpPr/>
            <p:nvPr/>
          </p:nvSpPr>
          <p:spPr>
            <a:xfrm>
              <a:off x="6736107" y="4184580"/>
              <a:ext cx="9024" cy="8458"/>
            </a:xfrm>
            <a:custGeom>
              <a:avLst/>
              <a:gdLst/>
              <a:ahLst/>
              <a:cxnLst/>
              <a:rect l="l" t="t" r="r" b="b"/>
              <a:pathLst>
                <a:path w="271" h="254" extrusionOk="0">
                  <a:moveTo>
                    <a:pt x="126" y="0"/>
                  </a:moveTo>
                  <a:cubicBezTo>
                    <a:pt x="79" y="94"/>
                    <a:pt x="48" y="157"/>
                    <a:pt x="1" y="254"/>
                  </a:cubicBezTo>
                  <a:lnTo>
                    <a:pt x="270" y="1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29"/>
            <p:cNvSpPr/>
            <p:nvPr/>
          </p:nvSpPr>
          <p:spPr>
            <a:xfrm>
              <a:off x="6741035" y="4146155"/>
              <a:ext cx="9456" cy="8591"/>
            </a:xfrm>
            <a:custGeom>
              <a:avLst/>
              <a:gdLst/>
              <a:ahLst/>
              <a:cxnLst/>
              <a:rect l="l" t="t" r="r" b="b"/>
              <a:pathLst>
                <a:path w="284" h="258" extrusionOk="0">
                  <a:moveTo>
                    <a:pt x="179" y="1"/>
                  </a:moveTo>
                  <a:cubicBezTo>
                    <a:pt x="51" y="1"/>
                    <a:pt x="0" y="62"/>
                    <a:pt x="10" y="132"/>
                  </a:cubicBezTo>
                  <a:cubicBezTo>
                    <a:pt x="16" y="179"/>
                    <a:pt x="85" y="245"/>
                    <a:pt x="138" y="255"/>
                  </a:cubicBezTo>
                  <a:cubicBezTo>
                    <a:pt x="147" y="257"/>
                    <a:pt x="156" y="258"/>
                    <a:pt x="165" y="258"/>
                  </a:cubicBezTo>
                  <a:cubicBezTo>
                    <a:pt x="231" y="258"/>
                    <a:pt x="284" y="199"/>
                    <a:pt x="273" y="129"/>
                  </a:cubicBezTo>
                  <a:cubicBezTo>
                    <a:pt x="266" y="76"/>
                    <a:pt x="207" y="29"/>
                    <a:pt x="188" y="1"/>
                  </a:cubicBezTo>
                  <a:cubicBezTo>
                    <a:pt x="185" y="1"/>
                    <a:pt x="182" y="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29"/>
            <p:cNvSpPr/>
            <p:nvPr/>
          </p:nvSpPr>
          <p:spPr>
            <a:xfrm>
              <a:off x="6746462" y="4175290"/>
              <a:ext cx="9090" cy="8591"/>
            </a:xfrm>
            <a:custGeom>
              <a:avLst/>
              <a:gdLst/>
              <a:ahLst/>
              <a:cxnLst/>
              <a:rect l="l" t="t" r="r" b="b"/>
              <a:pathLst>
                <a:path w="273" h="258" extrusionOk="0">
                  <a:moveTo>
                    <a:pt x="138" y="0"/>
                  </a:moveTo>
                  <a:cubicBezTo>
                    <a:pt x="38" y="0"/>
                    <a:pt x="0" y="60"/>
                    <a:pt x="0" y="132"/>
                  </a:cubicBezTo>
                  <a:cubicBezTo>
                    <a:pt x="0" y="201"/>
                    <a:pt x="41" y="257"/>
                    <a:pt x="102" y="257"/>
                  </a:cubicBezTo>
                  <a:cubicBezTo>
                    <a:pt x="111" y="257"/>
                    <a:pt x="119" y="256"/>
                    <a:pt x="129" y="254"/>
                  </a:cubicBezTo>
                  <a:cubicBezTo>
                    <a:pt x="188" y="235"/>
                    <a:pt x="238" y="191"/>
                    <a:pt x="257" y="132"/>
                  </a:cubicBezTo>
                  <a:cubicBezTo>
                    <a:pt x="273" y="50"/>
                    <a:pt x="210" y="3"/>
                    <a:pt x="1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29"/>
            <p:cNvSpPr/>
            <p:nvPr/>
          </p:nvSpPr>
          <p:spPr>
            <a:xfrm>
              <a:off x="6751690" y="4157409"/>
              <a:ext cx="8890" cy="8557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24" y="1"/>
                  </a:moveTo>
                  <a:cubicBezTo>
                    <a:pt x="54" y="1"/>
                    <a:pt x="0" y="61"/>
                    <a:pt x="6" y="133"/>
                  </a:cubicBezTo>
                  <a:cubicBezTo>
                    <a:pt x="0" y="200"/>
                    <a:pt x="57" y="256"/>
                    <a:pt x="123" y="256"/>
                  </a:cubicBezTo>
                  <a:cubicBezTo>
                    <a:pt x="128" y="256"/>
                    <a:pt x="133" y="256"/>
                    <a:pt x="138" y="255"/>
                  </a:cubicBezTo>
                  <a:cubicBezTo>
                    <a:pt x="222" y="252"/>
                    <a:pt x="263" y="211"/>
                    <a:pt x="263" y="124"/>
                  </a:cubicBezTo>
                  <a:cubicBezTo>
                    <a:pt x="266" y="36"/>
                    <a:pt x="210" y="1"/>
                    <a:pt x="135" y="1"/>
                  </a:cubicBezTo>
                  <a:cubicBezTo>
                    <a:pt x="131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29"/>
            <p:cNvSpPr/>
            <p:nvPr/>
          </p:nvSpPr>
          <p:spPr>
            <a:xfrm>
              <a:off x="6832101" y="4124379"/>
              <a:ext cx="9223" cy="8657"/>
            </a:xfrm>
            <a:custGeom>
              <a:avLst/>
              <a:gdLst/>
              <a:ahLst/>
              <a:cxnLst/>
              <a:rect l="l" t="t" r="r" b="b"/>
              <a:pathLst>
                <a:path w="277" h="260" extrusionOk="0">
                  <a:moveTo>
                    <a:pt x="106" y="1"/>
                  </a:moveTo>
                  <a:cubicBezTo>
                    <a:pt x="34" y="1"/>
                    <a:pt x="1" y="67"/>
                    <a:pt x="1" y="138"/>
                  </a:cubicBezTo>
                  <a:cubicBezTo>
                    <a:pt x="1" y="207"/>
                    <a:pt x="43" y="259"/>
                    <a:pt x="107" y="259"/>
                  </a:cubicBezTo>
                  <a:cubicBezTo>
                    <a:pt x="115" y="259"/>
                    <a:pt x="124" y="259"/>
                    <a:pt x="133" y="257"/>
                  </a:cubicBezTo>
                  <a:cubicBezTo>
                    <a:pt x="186" y="244"/>
                    <a:pt x="230" y="191"/>
                    <a:pt x="277" y="157"/>
                  </a:cubicBezTo>
                  <a:cubicBezTo>
                    <a:pt x="277" y="138"/>
                    <a:pt x="277" y="119"/>
                    <a:pt x="277" y="100"/>
                  </a:cubicBezTo>
                  <a:cubicBezTo>
                    <a:pt x="230" y="66"/>
                    <a:pt x="183" y="12"/>
                    <a:pt x="129" y="3"/>
                  </a:cubicBezTo>
                  <a:cubicBezTo>
                    <a:pt x="121" y="2"/>
                    <a:pt x="113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29"/>
            <p:cNvSpPr/>
            <p:nvPr/>
          </p:nvSpPr>
          <p:spPr>
            <a:xfrm>
              <a:off x="6835764" y="4110061"/>
              <a:ext cx="10788" cy="8491"/>
            </a:xfrm>
            <a:custGeom>
              <a:avLst/>
              <a:gdLst/>
              <a:ahLst/>
              <a:cxnLst/>
              <a:rect l="l" t="t" r="r" b="b"/>
              <a:pathLst>
                <a:path w="324" h="255" extrusionOk="0">
                  <a:moveTo>
                    <a:pt x="151" y="0"/>
                  </a:moveTo>
                  <a:cubicBezTo>
                    <a:pt x="150" y="0"/>
                    <a:pt x="149" y="0"/>
                    <a:pt x="148" y="1"/>
                  </a:cubicBezTo>
                  <a:cubicBezTo>
                    <a:pt x="95" y="7"/>
                    <a:pt x="51" y="79"/>
                    <a:pt x="1" y="123"/>
                  </a:cubicBezTo>
                  <a:cubicBezTo>
                    <a:pt x="48" y="170"/>
                    <a:pt x="88" y="245"/>
                    <a:pt x="142" y="254"/>
                  </a:cubicBezTo>
                  <a:cubicBezTo>
                    <a:pt x="143" y="255"/>
                    <a:pt x="145" y="255"/>
                    <a:pt x="147" y="255"/>
                  </a:cubicBezTo>
                  <a:cubicBezTo>
                    <a:pt x="190" y="255"/>
                    <a:pt x="245" y="186"/>
                    <a:pt x="323" y="132"/>
                  </a:cubicBezTo>
                  <a:cubicBezTo>
                    <a:pt x="247" y="71"/>
                    <a:pt x="194" y="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29"/>
            <p:cNvSpPr/>
            <p:nvPr/>
          </p:nvSpPr>
          <p:spPr>
            <a:xfrm>
              <a:off x="6825142" y="4157309"/>
              <a:ext cx="9090" cy="8524"/>
            </a:xfrm>
            <a:custGeom>
              <a:avLst/>
              <a:gdLst/>
              <a:ahLst/>
              <a:cxnLst/>
              <a:rect l="l" t="t" r="r" b="b"/>
              <a:pathLst>
                <a:path w="273" h="256" extrusionOk="0">
                  <a:moveTo>
                    <a:pt x="127" y="1"/>
                  </a:moveTo>
                  <a:cubicBezTo>
                    <a:pt x="57" y="1"/>
                    <a:pt x="0" y="58"/>
                    <a:pt x="9" y="130"/>
                  </a:cubicBezTo>
                  <a:cubicBezTo>
                    <a:pt x="9" y="204"/>
                    <a:pt x="43" y="256"/>
                    <a:pt x="124" y="256"/>
                  </a:cubicBezTo>
                  <a:cubicBezTo>
                    <a:pt x="128" y="256"/>
                    <a:pt x="133" y="255"/>
                    <a:pt x="138" y="255"/>
                  </a:cubicBezTo>
                  <a:cubicBezTo>
                    <a:pt x="143" y="255"/>
                    <a:pt x="147" y="256"/>
                    <a:pt x="151" y="256"/>
                  </a:cubicBezTo>
                  <a:cubicBezTo>
                    <a:pt x="230" y="256"/>
                    <a:pt x="263" y="204"/>
                    <a:pt x="263" y="130"/>
                  </a:cubicBezTo>
                  <a:cubicBezTo>
                    <a:pt x="272" y="61"/>
                    <a:pt x="216" y="1"/>
                    <a:pt x="148" y="1"/>
                  </a:cubicBezTo>
                  <a:cubicBezTo>
                    <a:pt x="145" y="1"/>
                    <a:pt x="141" y="1"/>
                    <a:pt x="138" y="1"/>
                  </a:cubicBezTo>
                  <a:cubicBezTo>
                    <a:pt x="134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29"/>
            <p:cNvSpPr/>
            <p:nvPr/>
          </p:nvSpPr>
          <p:spPr>
            <a:xfrm>
              <a:off x="6829804" y="4046631"/>
              <a:ext cx="8291" cy="9390"/>
            </a:xfrm>
            <a:custGeom>
              <a:avLst/>
              <a:gdLst/>
              <a:ahLst/>
              <a:cxnLst/>
              <a:rect l="l" t="t" r="r" b="b"/>
              <a:pathLst>
                <a:path w="249" h="282" extrusionOk="0">
                  <a:moveTo>
                    <a:pt x="114" y="0"/>
                  </a:moveTo>
                  <a:lnTo>
                    <a:pt x="54" y="28"/>
                  </a:lnTo>
                  <a:cubicBezTo>
                    <a:pt x="35" y="72"/>
                    <a:pt x="1" y="116"/>
                    <a:pt x="4" y="160"/>
                  </a:cubicBezTo>
                  <a:cubicBezTo>
                    <a:pt x="7" y="227"/>
                    <a:pt x="47" y="282"/>
                    <a:pt x="113" y="282"/>
                  </a:cubicBezTo>
                  <a:cubicBezTo>
                    <a:pt x="121" y="282"/>
                    <a:pt x="130" y="281"/>
                    <a:pt x="139" y="279"/>
                  </a:cubicBezTo>
                  <a:cubicBezTo>
                    <a:pt x="180" y="273"/>
                    <a:pt x="249" y="204"/>
                    <a:pt x="242" y="194"/>
                  </a:cubicBezTo>
                  <a:cubicBezTo>
                    <a:pt x="205" y="126"/>
                    <a:pt x="161" y="63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29"/>
            <p:cNvSpPr/>
            <p:nvPr/>
          </p:nvSpPr>
          <p:spPr>
            <a:xfrm>
              <a:off x="6822712" y="4176988"/>
              <a:ext cx="9723" cy="8557"/>
            </a:xfrm>
            <a:custGeom>
              <a:avLst/>
              <a:gdLst/>
              <a:ahLst/>
              <a:cxnLst/>
              <a:rect l="l" t="t" r="r" b="b"/>
              <a:pathLst>
                <a:path w="292" h="257" extrusionOk="0">
                  <a:moveTo>
                    <a:pt x="173" y="1"/>
                  </a:moveTo>
                  <a:cubicBezTo>
                    <a:pt x="166" y="1"/>
                    <a:pt x="159" y="1"/>
                    <a:pt x="151" y="2"/>
                  </a:cubicBezTo>
                  <a:cubicBezTo>
                    <a:pt x="98" y="12"/>
                    <a:pt x="51" y="68"/>
                    <a:pt x="1" y="103"/>
                  </a:cubicBezTo>
                  <a:cubicBezTo>
                    <a:pt x="26" y="222"/>
                    <a:pt x="82" y="256"/>
                    <a:pt x="158" y="256"/>
                  </a:cubicBezTo>
                  <a:cubicBezTo>
                    <a:pt x="161" y="257"/>
                    <a:pt x="165" y="257"/>
                    <a:pt x="168" y="257"/>
                  </a:cubicBezTo>
                  <a:cubicBezTo>
                    <a:pt x="238" y="257"/>
                    <a:pt x="292" y="196"/>
                    <a:pt x="283" y="125"/>
                  </a:cubicBezTo>
                  <a:cubicBezTo>
                    <a:pt x="283" y="51"/>
                    <a:pt x="237" y="1"/>
                    <a:pt x="1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29"/>
            <p:cNvSpPr/>
            <p:nvPr/>
          </p:nvSpPr>
          <p:spPr>
            <a:xfrm>
              <a:off x="6816885" y="4105999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07" y="0"/>
                  </a:moveTo>
                  <a:cubicBezTo>
                    <a:pt x="72" y="50"/>
                    <a:pt x="19" y="97"/>
                    <a:pt x="10" y="151"/>
                  </a:cubicBezTo>
                  <a:cubicBezTo>
                    <a:pt x="1" y="230"/>
                    <a:pt x="59" y="276"/>
                    <a:pt x="134" y="276"/>
                  </a:cubicBezTo>
                  <a:cubicBezTo>
                    <a:pt x="136" y="276"/>
                    <a:pt x="139" y="276"/>
                    <a:pt x="141" y="276"/>
                  </a:cubicBezTo>
                  <a:cubicBezTo>
                    <a:pt x="217" y="273"/>
                    <a:pt x="282" y="229"/>
                    <a:pt x="264" y="144"/>
                  </a:cubicBezTo>
                  <a:cubicBezTo>
                    <a:pt x="251" y="91"/>
                    <a:pt x="198" y="47"/>
                    <a:pt x="1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29"/>
            <p:cNvSpPr/>
            <p:nvPr/>
          </p:nvSpPr>
          <p:spPr>
            <a:xfrm>
              <a:off x="6806563" y="4120983"/>
              <a:ext cx="9823" cy="8391"/>
            </a:xfrm>
            <a:custGeom>
              <a:avLst/>
              <a:gdLst/>
              <a:ahLst/>
              <a:cxnLst/>
              <a:rect l="l" t="t" r="r" b="b"/>
              <a:pathLst>
                <a:path w="295" h="252" extrusionOk="0">
                  <a:moveTo>
                    <a:pt x="174" y="1"/>
                  </a:moveTo>
                  <a:cubicBezTo>
                    <a:pt x="170" y="1"/>
                    <a:pt x="165" y="1"/>
                    <a:pt x="160" y="2"/>
                  </a:cubicBezTo>
                  <a:cubicBezTo>
                    <a:pt x="104" y="5"/>
                    <a:pt x="57" y="61"/>
                    <a:pt x="3" y="92"/>
                  </a:cubicBezTo>
                  <a:cubicBezTo>
                    <a:pt x="3" y="114"/>
                    <a:pt x="3" y="133"/>
                    <a:pt x="0" y="152"/>
                  </a:cubicBezTo>
                  <a:cubicBezTo>
                    <a:pt x="50" y="183"/>
                    <a:pt x="97" y="237"/>
                    <a:pt x="151" y="249"/>
                  </a:cubicBezTo>
                  <a:cubicBezTo>
                    <a:pt x="160" y="251"/>
                    <a:pt x="169" y="252"/>
                    <a:pt x="177" y="252"/>
                  </a:cubicBezTo>
                  <a:cubicBezTo>
                    <a:pt x="241" y="252"/>
                    <a:pt x="283" y="202"/>
                    <a:pt x="285" y="130"/>
                  </a:cubicBezTo>
                  <a:cubicBezTo>
                    <a:pt x="294" y="60"/>
                    <a:pt x="240" y="1"/>
                    <a:pt x="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29"/>
            <p:cNvSpPr/>
            <p:nvPr/>
          </p:nvSpPr>
          <p:spPr>
            <a:xfrm>
              <a:off x="6803233" y="4095144"/>
              <a:ext cx="9090" cy="9556"/>
            </a:xfrm>
            <a:custGeom>
              <a:avLst/>
              <a:gdLst/>
              <a:ahLst/>
              <a:cxnLst/>
              <a:rect l="l" t="t" r="r" b="b"/>
              <a:pathLst>
                <a:path w="273" h="287" extrusionOk="0">
                  <a:moveTo>
                    <a:pt x="100" y="0"/>
                  </a:moveTo>
                  <a:cubicBezTo>
                    <a:pt x="69" y="54"/>
                    <a:pt x="16" y="104"/>
                    <a:pt x="9" y="157"/>
                  </a:cubicBezTo>
                  <a:cubicBezTo>
                    <a:pt x="0" y="227"/>
                    <a:pt x="54" y="287"/>
                    <a:pt x="123" y="287"/>
                  </a:cubicBezTo>
                  <a:cubicBezTo>
                    <a:pt x="128" y="287"/>
                    <a:pt x="133" y="286"/>
                    <a:pt x="138" y="286"/>
                  </a:cubicBezTo>
                  <a:cubicBezTo>
                    <a:pt x="139" y="286"/>
                    <a:pt x="141" y="286"/>
                    <a:pt x="143" y="286"/>
                  </a:cubicBezTo>
                  <a:cubicBezTo>
                    <a:pt x="216" y="286"/>
                    <a:pt x="272" y="221"/>
                    <a:pt x="257" y="148"/>
                  </a:cubicBezTo>
                  <a:cubicBezTo>
                    <a:pt x="247" y="94"/>
                    <a:pt x="191" y="47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29"/>
            <p:cNvSpPr/>
            <p:nvPr/>
          </p:nvSpPr>
          <p:spPr>
            <a:xfrm>
              <a:off x="6810225" y="4134568"/>
              <a:ext cx="10555" cy="8757"/>
            </a:xfrm>
            <a:custGeom>
              <a:avLst/>
              <a:gdLst/>
              <a:ahLst/>
              <a:cxnLst/>
              <a:rect l="l" t="t" r="r" b="b"/>
              <a:pathLst>
                <a:path w="317" h="263" extrusionOk="0">
                  <a:moveTo>
                    <a:pt x="123" y="0"/>
                  </a:moveTo>
                  <a:cubicBezTo>
                    <a:pt x="57" y="0"/>
                    <a:pt x="0" y="56"/>
                    <a:pt x="6" y="123"/>
                  </a:cubicBezTo>
                  <a:cubicBezTo>
                    <a:pt x="3" y="201"/>
                    <a:pt x="45" y="263"/>
                    <a:pt x="115" y="263"/>
                  </a:cubicBezTo>
                  <a:cubicBezTo>
                    <a:pt x="121" y="263"/>
                    <a:pt x="128" y="262"/>
                    <a:pt x="135" y="261"/>
                  </a:cubicBezTo>
                  <a:cubicBezTo>
                    <a:pt x="188" y="258"/>
                    <a:pt x="232" y="198"/>
                    <a:pt x="316" y="136"/>
                  </a:cubicBezTo>
                  <a:cubicBezTo>
                    <a:pt x="235" y="70"/>
                    <a:pt x="191" y="7"/>
                    <a:pt x="138" y="1"/>
                  </a:cubicBezTo>
                  <a:cubicBezTo>
                    <a:pt x="133" y="0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29"/>
            <p:cNvSpPr/>
            <p:nvPr/>
          </p:nvSpPr>
          <p:spPr>
            <a:xfrm>
              <a:off x="6811857" y="4164635"/>
              <a:ext cx="9423" cy="9323"/>
            </a:xfrm>
            <a:custGeom>
              <a:avLst/>
              <a:gdLst/>
              <a:ahLst/>
              <a:cxnLst/>
              <a:rect l="l" t="t" r="r" b="b"/>
              <a:pathLst>
                <a:path w="283" h="280" extrusionOk="0">
                  <a:moveTo>
                    <a:pt x="136" y="1"/>
                  </a:moveTo>
                  <a:cubicBezTo>
                    <a:pt x="57" y="1"/>
                    <a:pt x="1" y="54"/>
                    <a:pt x="10" y="129"/>
                  </a:cubicBezTo>
                  <a:cubicBezTo>
                    <a:pt x="17" y="182"/>
                    <a:pt x="73" y="229"/>
                    <a:pt x="104" y="276"/>
                  </a:cubicBezTo>
                  <a:lnTo>
                    <a:pt x="161" y="279"/>
                  </a:lnTo>
                  <a:cubicBezTo>
                    <a:pt x="198" y="232"/>
                    <a:pt x="258" y="189"/>
                    <a:pt x="267" y="138"/>
                  </a:cubicBezTo>
                  <a:cubicBezTo>
                    <a:pt x="283" y="54"/>
                    <a:pt x="217" y="4"/>
                    <a:pt x="1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29"/>
            <p:cNvSpPr/>
            <p:nvPr/>
          </p:nvSpPr>
          <p:spPr>
            <a:xfrm>
              <a:off x="6811990" y="4216611"/>
              <a:ext cx="9290" cy="8624"/>
            </a:xfrm>
            <a:custGeom>
              <a:avLst/>
              <a:gdLst/>
              <a:ahLst/>
              <a:cxnLst/>
              <a:rect l="l" t="t" r="r" b="b"/>
              <a:pathLst>
                <a:path w="279" h="259" extrusionOk="0">
                  <a:moveTo>
                    <a:pt x="151" y="0"/>
                  </a:moveTo>
                  <a:cubicBezTo>
                    <a:pt x="50" y="0"/>
                    <a:pt x="13" y="53"/>
                    <a:pt x="9" y="129"/>
                  </a:cubicBezTo>
                  <a:cubicBezTo>
                    <a:pt x="1" y="196"/>
                    <a:pt x="52" y="258"/>
                    <a:pt x="121" y="258"/>
                  </a:cubicBezTo>
                  <a:cubicBezTo>
                    <a:pt x="125" y="258"/>
                    <a:pt x="130" y="258"/>
                    <a:pt x="135" y="257"/>
                  </a:cubicBezTo>
                  <a:cubicBezTo>
                    <a:pt x="210" y="257"/>
                    <a:pt x="270" y="223"/>
                    <a:pt x="270" y="138"/>
                  </a:cubicBezTo>
                  <a:cubicBezTo>
                    <a:pt x="279" y="66"/>
                    <a:pt x="223" y="3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29"/>
            <p:cNvSpPr/>
            <p:nvPr/>
          </p:nvSpPr>
          <p:spPr>
            <a:xfrm>
              <a:off x="6810192" y="4185945"/>
              <a:ext cx="9323" cy="8657"/>
            </a:xfrm>
            <a:custGeom>
              <a:avLst/>
              <a:gdLst/>
              <a:ahLst/>
              <a:cxnLst/>
              <a:rect l="l" t="t" r="r" b="b"/>
              <a:pathLst>
                <a:path w="280" h="260" extrusionOk="0">
                  <a:moveTo>
                    <a:pt x="110" y="0"/>
                  </a:moveTo>
                  <a:cubicBezTo>
                    <a:pt x="46" y="0"/>
                    <a:pt x="4" y="53"/>
                    <a:pt x="1" y="122"/>
                  </a:cubicBezTo>
                  <a:cubicBezTo>
                    <a:pt x="1" y="196"/>
                    <a:pt x="37" y="259"/>
                    <a:pt x="108" y="259"/>
                  </a:cubicBezTo>
                  <a:cubicBezTo>
                    <a:pt x="116" y="259"/>
                    <a:pt x="124" y="258"/>
                    <a:pt x="132" y="257"/>
                  </a:cubicBezTo>
                  <a:cubicBezTo>
                    <a:pt x="183" y="251"/>
                    <a:pt x="230" y="194"/>
                    <a:pt x="280" y="160"/>
                  </a:cubicBezTo>
                  <a:lnTo>
                    <a:pt x="280" y="103"/>
                  </a:lnTo>
                  <a:cubicBezTo>
                    <a:pt x="230" y="69"/>
                    <a:pt x="186" y="15"/>
                    <a:pt x="136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29"/>
            <p:cNvSpPr/>
            <p:nvPr/>
          </p:nvSpPr>
          <p:spPr>
            <a:xfrm>
              <a:off x="6804099" y="4150017"/>
              <a:ext cx="9257" cy="9223"/>
            </a:xfrm>
            <a:custGeom>
              <a:avLst/>
              <a:gdLst/>
              <a:ahLst/>
              <a:cxnLst/>
              <a:rect l="l" t="t" r="r" b="b"/>
              <a:pathLst>
                <a:path w="278" h="277" extrusionOk="0">
                  <a:moveTo>
                    <a:pt x="118" y="1"/>
                  </a:moveTo>
                  <a:cubicBezTo>
                    <a:pt x="80" y="48"/>
                    <a:pt x="18" y="92"/>
                    <a:pt x="11" y="145"/>
                  </a:cubicBezTo>
                  <a:cubicBezTo>
                    <a:pt x="0" y="214"/>
                    <a:pt x="53" y="277"/>
                    <a:pt x="120" y="277"/>
                  </a:cubicBezTo>
                  <a:cubicBezTo>
                    <a:pt x="129" y="277"/>
                    <a:pt x="137" y="276"/>
                    <a:pt x="146" y="273"/>
                  </a:cubicBezTo>
                  <a:cubicBezTo>
                    <a:pt x="206" y="255"/>
                    <a:pt x="253" y="208"/>
                    <a:pt x="272" y="148"/>
                  </a:cubicBezTo>
                  <a:cubicBezTo>
                    <a:pt x="278" y="104"/>
                    <a:pt x="212" y="51"/>
                    <a:pt x="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29"/>
            <p:cNvSpPr/>
            <p:nvPr/>
          </p:nvSpPr>
          <p:spPr>
            <a:xfrm>
              <a:off x="6799138" y="4194069"/>
              <a:ext cx="9423" cy="9323"/>
            </a:xfrm>
            <a:custGeom>
              <a:avLst/>
              <a:gdLst/>
              <a:ahLst/>
              <a:cxnLst/>
              <a:rect l="l" t="t" r="r" b="b"/>
              <a:pathLst>
                <a:path w="283" h="280" extrusionOk="0">
                  <a:moveTo>
                    <a:pt x="113" y="0"/>
                  </a:moveTo>
                  <a:cubicBezTo>
                    <a:pt x="79" y="47"/>
                    <a:pt x="16" y="94"/>
                    <a:pt x="10" y="148"/>
                  </a:cubicBezTo>
                  <a:cubicBezTo>
                    <a:pt x="1" y="229"/>
                    <a:pt x="63" y="279"/>
                    <a:pt x="148" y="279"/>
                  </a:cubicBezTo>
                  <a:cubicBezTo>
                    <a:pt x="150" y="279"/>
                    <a:pt x="152" y="279"/>
                    <a:pt x="153" y="279"/>
                  </a:cubicBezTo>
                  <a:cubicBezTo>
                    <a:pt x="226" y="279"/>
                    <a:pt x="283" y="218"/>
                    <a:pt x="276" y="148"/>
                  </a:cubicBezTo>
                  <a:cubicBezTo>
                    <a:pt x="273" y="75"/>
                    <a:pt x="229" y="19"/>
                    <a:pt x="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29"/>
            <p:cNvSpPr/>
            <p:nvPr/>
          </p:nvSpPr>
          <p:spPr>
            <a:xfrm>
              <a:off x="6791513" y="4135300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17" y="1"/>
                  </a:moveTo>
                  <a:cubicBezTo>
                    <a:pt x="82" y="51"/>
                    <a:pt x="26" y="95"/>
                    <a:pt x="17" y="148"/>
                  </a:cubicBezTo>
                  <a:cubicBezTo>
                    <a:pt x="1" y="230"/>
                    <a:pt x="70" y="274"/>
                    <a:pt x="145" y="277"/>
                  </a:cubicBezTo>
                  <a:cubicBezTo>
                    <a:pt x="223" y="277"/>
                    <a:pt x="283" y="227"/>
                    <a:pt x="270" y="148"/>
                  </a:cubicBezTo>
                  <a:cubicBezTo>
                    <a:pt x="264" y="95"/>
                    <a:pt x="208" y="51"/>
                    <a:pt x="1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29"/>
            <p:cNvSpPr/>
            <p:nvPr/>
          </p:nvSpPr>
          <p:spPr>
            <a:xfrm>
              <a:off x="6788316" y="4113557"/>
              <a:ext cx="9390" cy="8557"/>
            </a:xfrm>
            <a:custGeom>
              <a:avLst/>
              <a:gdLst/>
              <a:ahLst/>
              <a:cxnLst/>
              <a:rect l="l" t="t" r="r" b="b"/>
              <a:pathLst>
                <a:path w="282" h="257" extrusionOk="0">
                  <a:moveTo>
                    <a:pt x="115" y="0"/>
                  </a:moveTo>
                  <a:cubicBezTo>
                    <a:pt x="48" y="0"/>
                    <a:pt x="6" y="59"/>
                    <a:pt x="9" y="131"/>
                  </a:cubicBezTo>
                  <a:cubicBezTo>
                    <a:pt x="0" y="198"/>
                    <a:pt x="54" y="257"/>
                    <a:pt x="123" y="257"/>
                  </a:cubicBezTo>
                  <a:cubicBezTo>
                    <a:pt x="128" y="257"/>
                    <a:pt x="133" y="257"/>
                    <a:pt x="138" y="256"/>
                  </a:cubicBezTo>
                  <a:cubicBezTo>
                    <a:pt x="222" y="253"/>
                    <a:pt x="263" y="212"/>
                    <a:pt x="282" y="99"/>
                  </a:cubicBezTo>
                  <a:cubicBezTo>
                    <a:pt x="235" y="65"/>
                    <a:pt x="188" y="12"/>
                    <a:pt x="134" y="2"/>
                  </a:cubicBezTo>
                  <a:cubicBezTo>
                    <a:pt x="128" y="1"/>
                    <a:pt x="121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29"/>
            <p:cNvSpPr/>
            <p:nvPr/>
          </p:nvSpPr>
          <p:spPr>
            <a:xfrm>
              <a:off x="6789248" y="4162038"/>
              <a:ext cx="9090" cy="9190"/>
            </a:xfrm>
            <a:custGeom>
              <a:avLst/>
              <a:gdLst/>
              <a:ahLst/>
              <a:cxnLst/>
              <a:rect l="l" t="t" r="r" b="b"/>
              <a:pathLst>
                <a:path w="273" h="276" extrusionOk="0">
                  <a:moveTo>
                    <a:pt x="129" y="0"/>
                  </a:moveTo>
                  <a:cubicBezTo>
                    <a:pt x="55" y="0"/>
                    <a:pt x="0" y="38"/>
                    <a:pt x="3" y="126"/>
                  </a:cubicBezTo>
                  <a:cubicBezTo>
                    <a:pt x="3" y="210"/>
                    <a:pt x="44" y="251"/>
                    <a:pt x="153" y="276"/>
                  </a:cubicBezTo>
                  <a:cubicBezTo>
                    <a:pt x="191" y="229"/>
                    <a:pt x="244" y="188"/>
                    <a:pt x="254" y="135"/>
                  </a:cubicBezTo>
                  <a:cubicBezTo>
                    <a:pt x="273" y="60"/>
                    <a:pt x="219" y="3"/>
                    <a:pt x="138" y="0"/>
                  </a:cubicBezTo>
                  <a:cubicBezTo>
                    <a:pt x="135" y="0"/>
                    <a:pt x="132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29"/>
            <p:cNvSpPr/>
            <p:nvPr/>
          </p:nvSpPr>
          <p:spPr>
            <a:xfrm>
              <a:off x="6788616" y="4200595"/>
              <a:ext cx="9090" cy="9456"/>
            </a:xfrm>
            <a:custGeom>
              <a:avLst/>
              <a:gdLst/>
              <a:ahLst/>
              <a:cxnLst/>
              <a:rect l="l" t="t" r="r" b="b"/>
              <a:pathLst>
                <a:path w="273" h="284" extrusionOk="0">
                  <a:moveTo>
                    <a:pt x="125" y="1"/>
                  </a:moveTo>
                  <a:cubicBezTo>
                    <a:pt x="57" y="1"/>
                    <a:pt x="1" y="57"/>
                    <a:pt x="6" y="127"/>
                  </a:cubicBezTo>
                  <a:cubicBezTo>
                    <a:pt x="3" y="202"/>
                    <a:pt x="41" y="256"/>
                    <a:pt x="157" y="284"/>
                  </a:cubicBezTo>
                  <a:cubicBezTo>
                    <a:pt x="191" y="234"/>
                    <a:pt x="248" y="190"/>
                    <a:pt x="257" y="136"/>
                  </a:cubicBezTo>
                  <a:cubicBezTo>
                    <a:pt x="273" y="61"/>
                    <a:pt x="223" y="5"/>
                    <a:pt x="141" y="2"/>
                  </a:cubicBezTo>
                  <a:cubicBezTo>
                    <a:pt x="136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29"/>
            <p:cNvSpPr/>
            <p:nvPr/>
          </p:nvSpPr>
          <p:spPr>
            <a:xfrm>
              <a:off x="6784354" y="4178053"/>
              <a:ext cx="9490" cy="8757"/>
            </a:xfrm>
            <a:custGeom>
              <a:avLst/>
              <a:gdLst/>
              <a:ahLst/>
              <a:cxnLst/>
              <a:rect l="l" t="t" r="r" b="b"/>
              <a:pathLst>
                <a:path w="285" h="263" extrusionOk="0">
                  <a:moveTo>
                    <a:pt x="120" y="1"/>
                  </a:moveTo>
                  <a:cubicBezTo>
                    <a:pt x="51" y="1"/>
                    <a:pt x="6" y="53"/>
                    <a:pt x="6" y="137"/>
                  </a:cubicBezTo>
                  <a:cubicBezTo>
                    <a:pt x="0" y="204"/>
                    <a:pt x="54" y="263"/>
                    <a:pt x="120" y="263"/>
                  </a:cubicBezTo>
                  <a:cubicBezTo>
                    <a:pt x="125" y="263"/>
                    <a:pt x="130" y="263"/>
                    <a:pt x="134" y="262"/>
                  </a:cubicBezTo>
                  <a:cubicBezTo>
                    <a:pt x="188" y="256"/>
                    <a:pt x="235" y="196"/>
                    <a:pt x="285" y="158"/>
                  </a:cubicBezTo>
                  <a:cubicBezTo>
                    <a:pt x="285" y="140"/>
                    <a:pt x="285" y="121"/>
                    <a:pt x="285" y="105"/>
                  </a:cubicBezTo>
                  <a:cubicBezTo>
                    <a:pt x="238" y="68"/>
                    <a:pt x="191" y="8"/>
                    <a:pt x="138" y="2"/>
                  </a:cubicBezTo>
                  <a:cubicBezTo>
                    <a:pt x="132" y="1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29"/>
            <p:cNvSpPr/>
            <p:nvPr/>
          </p:nvSpPr>
          <p:spPr>
            <a:xfrm>
              <a:off x="6782889" y="4094678"/>
              <a:ext cx="9090" cy="8524"/>
            </a:xfrm>
            <a:custGeom>
              <a:avLst/>
              <a:gdLst/>
              <a:ahLst/>
              <a:cxnLst/>
              <a:rect l="l" t="t" r="r" b="b"/>
              <a:pathLst>
                <a:path w="273" h="256" extrusionOk="0">
                  <a:moveTo>
                    <a:pt x="127" y="0"/>
                  </a:moveTo>
                  <a:cubicBezTo>
                    <a:pt x="63" y="0"/>
                    <a:pt x="9" y="53"/>
                    <a:pt x="12" y="121"/>
                  </a:cubicBezTo>
                  <a:cubicBezTo>
                    <a:pt x="0" y="191"/>
                    <a:pt x="57" y="256"/>
                    <a:pt x="129" y="256"/>
                  </a:cubicBezTo>
                  <a:cubicBezTo>
                    <a:pt x="131" y="256"/>
                    <a:pt x="133" y="256"/>
                    <a:pt x="135" y="256"/>
                  </a:cubicBezTo>
                  <a:cubicBezTo>
                    <a:pt x="137" y="256"/>
                    <a:pt x="140" y="256"/>
                    <a:pt x="143" y="256"/>
                  </a:cubicBezTo>
                  <a:cubicBezTo>
                    <a:pt x="214" y="256"/>
                    <a:pt x="263" y="218"/>
                    <a:pt x="269" y="149"/>
                  </a:cubicBezTo>
                  <a:cubicBezTo>
                    <a:pt x="272" y="52"/>
                    <a:pt x="232" y="8"/>
                    <a:pt x="147" y="2"/>
                  </a:cubicBezTo>
                  <a:cubicBezTo>
                    <a:pt x="140" y="1"/>
                    <a:pt x="134" y="0"/>
                    <a:pt x="1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29"/>
            <p:cNvSpPr/>
            <p:nvPr/>
          </p:nvSpPr>
          <p:spPr>
            <a:xfrm>
              <a:off x="6775297" y="4215346"/>
              <a:ext cx="8857" cy="9423"/>
            </a:xfrm>
            <a:custGeom>
              <a:avLst/>
              <a:gdLst/>
              <a:ahLst/>
              <a:cxnLst/>
              <a:rect l="l" t="t" r="r" b="b"/>
              <a:pathLst>
                <a:path w="266" h="283" extrusionOk="0">
                  <a:moveTo>
                    <a:pt x="115" y="0"/>
                  </a:moveTo>
                  <a:cubicBezTo>
                    <a:pt x="54" y="0"/>
                    <a:pt x="0" y="52"/>
                    <a:pt x="8" y="120"/>
                  </a:cubicBezTo>
                  <a:cubicBezTo>
                    <a:pt x="8" y="173"/>
                    <a:pt x="62" y="223"/>
                    <a:pt x="93" y="276"/>
                  </a:cubicBezTo>
                  <a:lnTo>
                    <a:pt x="153" y="283"/>
                  </a:lnTo>
                  <a:cubicBezTo>
                    <a:pt x="193" y="232"/>
                    <a:pt x="262" y="185"/>
                    <a:pt x="265" y="132"/>
                  </a:cubicBezTo>
                  <a:cubicBezTo>
                    <a:pt x="265" y="88"/>
                    <a:pt x="196" y="19"/>
                    <a:pt x="143" y="4"/>
                  </a:cubicBezTo>
                  <a:cubicBezTo>
                    <a:pt x="134" y="1"/>
                    <a:pt x="124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29"/>
            <p:cNvSpPr/>
            <p:nvPr/>
          </p:nvSpPr>
          <p:spPr>
            <a:xfrm>
              <a:off x="6764709" y="4186810"/>
              <a:ext cx="10122" cy="8424"/>
            </a:xfrm>
            <a:custGeom>
              <a:avLst/>
              <a:gdLst/>
              <a:ahLst/>
              <a:cxnLst/>
              <a:rect l="l" t="t" r="r" b="b"/>
              <a:pathLst>
                <a:path w="304" h="253" extrusionOk="0">
                  <a:moveTo>
                    <a:pt x="176" y="0"/>
                  </a:moveTo>
                  <a:cubicBezTo>
                    <a:pt x="170" y="0"/>
                    <a:pt x="164" y="1"/>
                    <a:pt x="157" y="2"/>
                  </a:cubicBezTo>
                  <a:cubicBezTo>
                    <a:pt x="101" y="8"/>
                    <a:pt x="54" y="65"/>
                    <a:pt x="4" y="99"/>
                  </a:cubicBezTo>
                  <a:lnTo>
                    <a:pt x="0" y="152"/>
                  </a:lnTo>
                  <a:cubicBezTo>
                    <a:pt x="54" y="187"/>
                    <a:pt x="98" y="237"/>
                    <a:pt x="154" y="250"/>
                  </a:cubicBezTo>
                  <a:cubicBezTo>
                    <a:pt x="163" y="251"/>
                    <a:pt x="172" y="252"/>
                    <a:pt x="180" y="252"/>
                  </a:cubicBezTo>
                  <a:cubicBezTo>
                    <a:pt x="244" y="252"/>
                    <a:pt x="289" y="200"/>
                    <a:pt x="292" y="134"/>
                  </a:cubicBezTo>
                  <a:cubicBezTo>
                    <a:pt x="303" y="62"/>
                    <a:pt x="246" y="0"/>
                    <a:pt x="1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29"/>
            <p:cNvSpPr/>
            <p:nvPr/>
          </p:nvSpPr>
          <p:spPr>
            <a:xfrm>
              <a:off x="6759181" y="4128008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16" y="1"/>
                  </a:moveTo>
                  <a:cubicBezTo>
                    <a:pt x="82" y="48"/>
                    <a:pt x="25" y="91"/>
                    <a:pt x="16" y="145"/>
                  </a:cubicBezTo>
                  <a:cubicBezTo>
                    <a:pt x="0" y="220"/>
                    <a:pt x="54" y="273"/>
                    <a:pt x="135" y="276"/>
                  </a:cubicBezTo>
                  <a:cubicBezTo>
                    <a:pt x="140" y="277"/>
                    <a:pt x="144" y="277"/>
                    <a:pt x="148" y="277"/>
                  </a:cubicBezTo>
                  <a:cubicBezTo>
                    <a:pt x="220" y="277"/>
                    <a:pt x="272" y="228"/>
                    <a:pt x="264" y="154"/>
                  </a:cubicBezTo>
                  <a:cubicBezTo>
                    <a:pt x="257" y="101"/>
                    <a:pt x="207" y="54"/>
                    <a:pt x="176" y="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29"/>
            <p:cNvSpPr/>
            <p:nvPr/>
          </p:nvSpPr>
          <p:spPr>
            <a:xfrm>
              <a:off x="6769237" y="4200828"/>
              <a:ext cx="8691" cy="8624"/>
            </a:xfrm>
            <a:custGeom>
              <a:avLst/>
              <a:gdLst/>
              <a:ahLst/>
              <a:cxnLst/>
              <a:rect l="l" t="t" r="r" b="b"/>
              <a:pathLst>
                <a:path w="261" h="259" extrusionOk="0">
                  <a:moveTo>
                    <a:pt x="131" y="1"/>
                  </a:moveTo>
                  <a:cubicBezTo>
                    <a:pt x="66" y="1"/>
                    <a:pt x="1" y="45"/>
                    <a:pt x="2" y="133"/>
                  </a:cubicBezTo>
                  <a:cubicBezTo>
                    <a:pt x="5" y="206"/>
                    <a:pt x="41" y="258"/>
                    <a:pt x="124" y="258"/>
                  </a:cubicBezTo>
                  <a:cubicBezTo>
                    <a:pt x="126" y="258"/>
                    <a:pt x="128" y="258"/>
                    <a:pt x="131" y="258"/>
                  </a:cubicBezTo>
                  <a:cubicBezTo>
                    <a:pt x="135" y="258"/>
                    <a:pt x="140" y="258"/>
                    <a:pt x="144" y="258"/>
                  </a:cubicBezTo>
                  <a:cubicBezTo>
                    <a:pt x="225" y="258"/>
                    <a:pt x="259" y="204"/>
                    <a:pt x="259" y="133"/>
                  </a:cubicBezTo>
                  <a:cubicBezTo>
                    <a:pt x="261" y="45"/>
                    <a:pt x="196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29"/>
            <p:cNvSpPr/>
            <p:nvPr/>
          </p:nvSpPr>
          <p:spPr>
            <a:xfrm>
              <a:off x="6773566" y="4163802"/>
              <a:ext cx="9223" cy="8757"/>
            </a:xfrm>
            <a:custGeom>
              <a:avLst/>
              <a:gdLst/>
              <a:ahLst/>
              <a:cxnLst/>
              <a:rect l="l" t="t" r="r" b="b"/>
              <a:pathLst>
                <a:path w="277" h="263" extrusionOk="0">
                  <a:moveTo>
                    <a:pt x="123" y="0"/>
                  </a:moveTo>
                  <a:cubicBezTo>
                    <a:pt x="122" y="0"/>
                    <a:pt x="121" y="0"/>
                    <a:pt x="120" y="0"/>
                  </a:cubicBezTo>
                  <a:cubicBezTo>
                    <a:pt x="76" y="0"/>
                    <a:pt x="4" y="82"/>
                    <a:pt x="1" y="129"/>
                  </a:cubicBezTo>
                  <a:cubicBezTo>
                    <a:pt x="1" y="173"/>
                    <a:pt x="70" y="251"/>
                    <a:pt x="120" y="261"/>
                  </a:cubicBezTo>
                  <a:cubicBezTo>
                    <a:pt x="126" y="262"/>
                    <a:pt x="132" y="262"/>
                    <a:pt x="139" y="262"/>
                  </a:cubicBezTo>
                  <a:cubicBezTo>
                    <a:pt x="202" y="262"/>
                    <a:pt x="251" y="204"/>
                    <a:pt x="277" y="101"/>
                  </a:cubicBezTo>
                  <a:cubicBezTo>
                    <a:pt x="225" y="64"/>
                    <a:pt x="173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29"/>
            <p:cNvSpPr/>
            <p:nvPr/>
          </p:nvSpPr>
          <p:spPr>
            <a:xfrm>
              <a:off x="6774132" y="4143558"/>
              <a:ext cx="9057" cy="8624"/>
            </a:xfrm>
            <a:custGeom>
              <a:avLst/>
              <a:gdLst/>
              <a:ahLst/>
              <a:cxnLst/>
              <a:rect l="l" t="t" r="r" b="b"/>
              <a:pathLst>
                <a:path w="272" h="259" extrusionOk="0">
                  <a:moveTo>
                    <a:pt x="132" y="0"/>
                  </a:moveTo>
                  <a:cubicBezTo>
                    <a:pt x="50" y="0"/>
                    <a:pt x="12" y="47"/>
                    <a:pt x="12" y="126"/>
                  </a:cubicBezTo>
                  <a:cubicBezTo>
                    <a:pt x="0" y="198"/>
                    <a:pt x="57" y="258"/>
                    <a:pt x="124" y="258"/>
                  </a:cubicBezTo>
                  <a:cubicBezTo>
                    <a:pt x="128" y="258"/>
                    <a:pt x="131" y="258"/>
                    <a:pt x="134" y="257"/>
                  </a:cubicBezTo>
                  <a:cubicBezTo>
                    <a:pt x="139" y="258"/>
                    <a:pt x="144" y="258"/>
                    <a:pt x="149" y="258"/>
                  </a:cubicBezTo>
                  <a:cubicBezTo>
                    <a:pt x="218" y="258"/>
                    <a:pt x="272" y="199"/>
                    <a:pt x="266" y="129"/>
                  </a:cubicBezTo>
                  <a:cubicBezTo>
                    <a:pt x="266" y="59"/>
                    <a:pt x="230" y="0"/>
                    <a:pt x="147" y="0"/>
                  </a:cubicBezTo>
                  <a:cubicBezTo>
                    <a:pt x="145" y="0"/>
                    <a:pt x="143" y="0"/>
                    <a:pt x="141" y="1"/>
                  </a:cubicBezTo>
                  <a:cubicBezTo>
                    <a:pt x="138" y="0"/>
                    <a:pt x="135" y="0"/>
                    <a:pt x="1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29"/>
            <p:cNvSpPr/>
            <p:nvPr/>
          </p:nvSpPr>
          <p:spPr>
            <a:xfrm>
              <a:off x="6769703" y="4243282"/>
              <a:ext cx="9124" cy="8691"/>
            </a:xfrm>
            <a:custGeom>
              <a:avLst/>
              <a:gdLst/>
              <a:ahLst/>
              <a:cxnLst/>
              <a:rect l="l" t="t" r="r" b="b"/>
              <a:pathLst>
                <a:path w="274" h="261" extrusionOk="0">
                  <a:moveTo>
                    <a:pt x="136" y="0"/>
                  </a:moveTo>
                  <a:cubicBezTo>
                    <a:pt x="64" y="0"/>
                    <a:pt x="21" y="42"/>
                    <a:pt x="1" y="155"/>
                  </a:cubicBezTo>
                  <a:cubicBezTo>
                    <a:pt x="32" y="183"/>
                    <a:pt x="70" y="240"/>
                    <a:pt x="123" y="255"/>
                  </a:cubicBezTo>
                  <a:cubicBezTo>
                    <a:pt x="135" y="259"/>
                    <a:pt x="147" y="260"/>
                    <a:pt x="158" y="260"/>
                  </a:cubicBezTo>
                  <a:cubicBezTo>
                    <a:pt x="216" y="260"/>
                    <a:pt x="259" y="214"/>
                    <a:pt x="264" y="146"/>
                  </a:cubicBezTo>
                  <a:cubicBezTo>
                    <a:pt x="274" y="73"/>
                    <a:pt x="248" y="11"/>
                    <a:pt x="161" y="1"/>
                  </a:cubicBezTo>
                  <a:cubicBezTo>
                    <a:pt x="152" y="1"/>
                    <a:pt x="144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29"/>
            <p:cNvSpPr/>
            <p:nvPr/>
          </p:nvSpPr>
          <p:spPr>
            <a:xfrm>
              <a:off x="6758149" y="4223770"/>
              <a:ext cx="17248" cy="11121"/>
            </a:xfrm>
            <a:custGeom>
              <a:avLst/>
              <a:gdLst/>
              <a:ahLst/>
              <a:cxnLst/>
              <a:rect l="l" t="t" r="r" b="b"/>
              <a:pathLst>
                <a:path w="518" h="334" extrusionOk="0">
                  <a:moveTo>
                    <a:pt x="386" y="1"/>
                  </a:moveTo>
                  <a:cubicBezTo>
                    <a:pt x="333" y="1"/>
                    <a:pt x="288" y="46"/>
                    <a:pt x="254" y="105"/>
                  </a:cubicBezTo>
                  <a:cubicBezTo>
                    <a:pt x="206" y="89"/>
                    <a:pt x="158" y="70"/>
                    <a:pt x="115" y="70"/>
                  </a:cubicBezTo>
                  <a:cubicBezTo>
                    <a:pt x="74" y="70"/>
                    <a:pt x="37" y="88"/>
                    <a:pt x="13" y="146"/>
                  </a:cubicBezTo>
                  <a:cubicBezTo>
                    <a:pt x="0" y="202"/>
                    <a:pt x="16" y="258"/>
                    <a:pt x="53" y="299"/>
                  </a:cubicBezTo>
                  <a:cubicBezTo>
                    <a:pt x="82" y="324"/>
                    <a:pt x="109" y="334"/>
                    <a:pt x="133" y="334"/>
                  </a:cubicBezTo>
                  <a:cubicBezTo>
                    <a:pt x="191" y="334"/>
                    <a:pt x="237" y="274"/>
                    <a:pt x="279" y="221"/>
                  </a:cubicBezTo>
                  <a:cubicBezTo>
                    <a:pt x="320" y="251"/>
                    <a:pt x="362" y="270"/>
                    <a:pt x="400" y="270"/>
                  </a:cubicBezTo>
                  <a:cubicBezTo>
                    <a:pt x="439" y="270"/>
                    <a:pt x="473" y="251"/>
                    <a:pt x="498" y="202"/>
                  </a:cubicBezTo>
                  <a:cubicBezTo>
                    <a:pt x="517" y="146"/>
                    <a:pt x="505" y="83"/>
                    <a:pt x="467" y="36"/>
                  </a:cubicBezTo>
                  <a:cubicBezTo>
                    <a:pt x="438" y="11"/>
                    <a:pt x="411" y="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29"/>
            <p:cNvSpPr/>
            <p:nvPr/>
          </p:nvSpPr>
          <p:spPr>
            <a:xfrm>
              <a:off x="6755119" y="4210718"/>
              <a:ext cx="8358" cy="9157"/>
            </a:xfrm>
            <a:custGeom>
              <a:avLst/>
              <a:gdLst/>
              <a:ahLst/>
              <a:cxnLst/>
              <a:rect l="l" t="t" r="r" b="b"/>
              <a:pathLst>
                <a:path w="251" h="275" extrusionOk="0">
                  <a:moveTo>
                    <a:pt x="114" y="1"/>
                  </a:moveTo>
                  <a:cubicBezTo>
                    <a:pt x="55" y="1"/>
                    <a:pt x="0" y="36"/>
                    <a:pt x="0" y="118"/>
                  </a:cubicBezTo>
                  <a:cubicBezTo>
                    <a:pt x="3" y="199"/>
                    <a:pt x="41" y="246"/>
                    <a:pt x="154" y="274"/>
                  </a:cubicBezTo>
                  <a:cubicBezTo>
                    <a:pt x="188" y="224"/>
                    <a:pt x="251" y="177"/>
                    <a:pt x="251" y="130"/>
                  </a:cubicBezTo>
                  <a:cubicBezTo>
                    <a:pt x="238" y="71"/>
                    <a:pt x="201" y="24"/>
                    <a:pt x="147" y="5"/>
                  </a:cubicBezTo>
                  <a:cubicBezTo>
                    <a:pt x="136" y="2"/>
                    <a:pt x="125" y="1"/>
                    <a:pt x="1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29"/>
            <p:cNvSpPr/>
            <p:nvPr/>
          </p:nvSpPr>
          <p:spPr>
            <a:xfrm>
              <a:off x="6753488" y="4117986"/>
              <a:ext cx="9690" cy="10855"/>
            </a:xfrm>
            <a:custGeom>
              <a:avLst/>
              <a:gdLst/>
              <a:ahLst/>
              <a:cxnLst/>
              <a:rect l="l" t="t" r="r" b="b"/>
              <a:pathLst>
                <a:path w="291" h="326" extrusionOk="0">
                  <a:moveTo>
                    <a:pt x="131" y="1"/>
                  </a:moveTo>
                  <a:cubicBezTo>
                    <a:pt x="74" y="85"/>
                    <a:pt x="18" y="135"/>
                    <a:pt x="12" y="192"/>
                  </a:cubicBezTo>
                  <a:cubicBezTo>
                    <a:pt x="0" y="264"/>
                    <a:pt x="57" y="325"/>
                    <a:pt x="127" y="325"/>
                  </a:cubicBezTo>
                  <a:cubicBezTo>
                    <a:pt x="133" y="325"/>
                    <a:pt x="140" y="325"/>
                    <a:pt x="146" y="324"/>
                  </a:cubicBezTo>
                  <a:cubicBezTo>
                    <a:pt x="222" y="314"/>
                    <a:pt x="290" y="261"/>
                    <a:pt x="269" y="176"/>
                  </a:cubicBezTo>
                  <a:cubicBezTo>
                    <a:pt x="253" y="123"/>
                    <a:pt x="193" y="79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29"/>
            <p:cNvSpPr/>
            <p:nvPr/>
          </p:nvSpPr>
          <p:spPr>
            <a:xfrm>
              <a:off x="6755652" y="4096709"/>
              <a:ext cx="9490" cy="9323"/>
            </a:xfrm>
            <a:custGeom>
              <a:avLst/>
              <a:gdLst/>
              <a:ahLst/>
              <a:cxnLst/>
              <a:rect l="l" t="t" r="r" b="b"/>
              <a:pathLst>
                <a:path w="285" h="280" extrusionOk="0">
                  <a:moveTo>
                    <a:pt x="119" y="0"/>
                  </a:moveTo>
                  <a:cubicBezTo>
                    <a:pt x="81" y="47"/>
                    <a:pt x="22" y="91"/>
                    <a:pt x="12" y="145"/>
                  </a:cubicBezTo>
                  <a:cubicBezTo>
                    <a:pt x="0" y="216"/>
                    <a:pt x="54" y="280"/>
                    <a:pt x="125" y="280"/>
                  </a:cubicBezTo>
                  <a:cubicBezTo>
                    <a:pt x="128" y="280"/>
                    <a:pt x="131" y="280"/>
                    <a:pt x="135" y="279"/>
                  </a:cubicBezTo>
                  <a:cubicBezTo>
                    <a:pt x="137" y="279"/>
                    <a:pt x="140" y="279"/>
                    <a:pt x="142" y="279"/>
                  </a:cubicBezTo>
                  <a:cubicBezTo>
                    <a:pt x="223" y="279"/>
                    <a:pt x="285" y="233"/>
                    <a:pt x="276" y="151"/>
                  </a:cubicBezTo>
                  <a:cubicBezTo>
                    <a:pt x="269" y="98"/>
                    <a:pt x="210" y="51"/>
                    <a:pt x="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29"/>
            <p:cNvSpPr/>
            <p:nvPr/>
          </p:nvSpPr>
          <p:spPr>
            <a:xfrm>
              <a:off x="6758449" y="4078562"/>
              <a:ext cx="9623" cy="8591"/>
            </a:xfrm>
            <a:custGeom>
              <a:avLst/>
              <a:gdLst/>
              <a:ahLst/>
              <a:cxnLst/>
              <a:rect l="l" t="t" r="r" b="b"/>
              <a:pathLst>
                <a:path w="289" h="258" extrusionOk="0">
                  <a:moveTo>
                    <a:pt x="135" y="0"/>
                  </a:moveTo>
                  <a:cubicBezTo>
                    <a:pt x="134" y="0"/>
                    <a:pt x="133" y="0"/>
                    <a:pt x="132" y="0"/>
                  </a:cubicBezTo>
                  <a:cubicBezTo>
                    <a:pt x="85" y="0"/>
                    <a:pt x="0" y="85"/>
                    <a:pt x="7" y="122"/>
                  </a:cubicBezTo>
                  <a:cubicBezTo>
                    <a:pt x="26" y="185"/>
                    <a:pt x="76" y="235"/>
                    <a:pt x="138" y="257"/>
                  </a:cubicBezTo>
                  <a:cubicBezTo>
                    <a:pt x="141" y="258"/>
                    <a:pt x="143" y="258"/>
                    <a:pt x="146" y="258"/>
                  </a:cubicBezTo>
                  <a:cubicBezTo>
                    <a:pt x="186" y="258"/>
                    <a:pt x="242" y="192"/>
                    <a:pt x="289" y="157"/>
                  </a:cubicBezTo>
                  <a:cubicBezTo>
                    <a:pt x="289" y="138"/>
                    <a:pt x="289" y="122"/>
                    <a:pt x="289" y="104"/>
                  </a:cubicBezTo>
                  <a:cubicBezTo>
                    <a:pt x="237" y="67"/>
                    <a:pt x="185" y="0"/>
                    <a:pt x="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29"/>
            <p:cNvSpPr/>
            <p:nvPr/>
          </p:nvSpPr>
          <p:spPr>
            <a:xfrm>
              <a:off x="6759914" y="4057585"/>
              <a:ext cx="8890" cy="9223"/>
            </a:xfrm>
            <a:custGeom>
              <a:avLst/>
              <a:gdLst/>
              <a:ahLst/>
              <a:cxnLst/>
              <a:rect l="l" t="t" r="r" b="b"/>
              <a:pathLst>
                <a:path w="267" h="277" extrusionOk="0">
                  <a:moveTo>
                    <a:pt x="151" y="0"/>
                  </a:moveTo>
                  <a:cubicBezTo>
                    <a:pt x="35" y="22"/>
                    <a:pt x="0" y="69"/>
                    <a:pt x="0" y="151"/>
                  </a:cubicBezTo>
                  <a:cubicBezTo>
                    <a:pt x="3" y="238"/>
                    <a:pt x="57" y="276"/>
                    <a:pt x="132" y="276"/>
                  </a:cubicBezTo>
                  <a:cubicBezTo>
                    <a:pt x="213" y="273"/>
                    <a:pt x="267" y="220"/>
                    <a:pt x="254" y="141"/>
                  </a:cubicBezTo>
                  <a:cubicBezTo>
                    <a:pt x="242" y="91"/>
                    <a:pt x="188" y="47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29"/>
            <p:cNvSpPr/>
            <p:nvPr/>
          </p:nvSpPr>
          <p:spPr>
            <a:xfrm>
              <a:off x="6762611" y="4034544"/>
              <a:ext cx="8591" cy="8924"/>
            </a:xfrm>
            <a:custGeom>
              <a:avLst/>
              <a:gdLst/>
              <a:ahLst/>
              <a:cxnLst/>
              <a:rect l="l" t="t" r="r" b="b"/>
              <a:pathLst>
                <a:path w="258" h="268" extrusionOk="0">
                  <a:moveTo>
                    <a:pt x="118" y="0"/>
                  </a:moveTo>
                  <a:cubicBezTo>
                    <a:pt x="55" y="0"/>
                    <a:pt x="9" y="55"/>
                    <a:pt x="1" y="122"/>
                  </a:cubicBezTo>
                  <a:cubicBezTo>
                    <a:pt x="4" y="215"/>
                    <a:pt x="55" y="267"/>
                    <a:pt x="119" y="267"/>
                  </a:cubicBezTo>
                  <a:cubicBezTo>
                    <a:pt x="125" y="267"/>
                    <a:pt x="130" y="267"/>
                    <a:pt x="136" y="266"/>
                  </a:cubicBezTo>
                  <a:cubicBezTo>
                    <a:pt x="186" y="257"/>
                    <a:pt x="255" y="181"/>
                    <a:pt x="258" y="138"/>
                  </a:cubicBezTo>
                  <a:cubicBezTo>
                    <a:pt x="258" y="91"/>
                    <a:pt x="189" y="15"/>
                    <a:pt x="142" y="3"/>
                  </a:cubicBezTo>
                  <a:cubicBezTo>
                    <a:pt x="134" y="1"/>
                    <a:pt x="126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29"/>
            <p:cNvSpPr/>
            <p:nvPr/>
          </p:nvSpPr>
          <p:spPr>
            <a:xfrm>
              <a:off x="6767639" y="4152148"/>
              <a:ext cx="9590" cy="8657"/>
            </a:xfrm>
            <a:custGeom>
              <a:avLst/>
              <a:gdLst/>
              <a:ahLst/>
              <a:cxnLst/>
              <a:rect l="l" t="t" r="r" b="b"/>
              <a:pathLst>
                <a:path w="288" h="260" extrusionOk="0">
                  <a:moveTo>
                    <a:pt x="164" y="0"/>
                  </a:moveTo>
                  <a:cubicBezTo>
                    <a:pt x="157" y="0"/>
                    <a:pt x="149" y="1"/>
                    <a:pt x="141" y="3"/>
                  </a:cubicBezTo>
                  <a:cubicBezTo>
                    <a:pt x="82" y="21"/>
                    <a:pt x="35" y="65"/>
                    <a:pt x="13" y="125"/>
                  </a:cubicBezTo>
                  <a:cubicBezTo>
                    <a:pt x="0" y="200"/>
                    <a:pt x="60" y="256"/>
                    <a:pt x="188" y="260"/>
                  </a:cubicBezTo>
                  <a:cubicBezTo>
                    <a:pt x="210" y="228"/>
                    <a:pt x="270" y="184"/>
                    <a:pt x="276" y="131"/>
                  </a:cubicBezTo>
                  <a:cubicBezTo>
                    <a:pt x="287" y="61"/>
                    <a:pt x="233" y="0"/>
                    <a:pt x="1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29"/>
            <p:cNvSpPr/>
            <p:nvPr/>
          </p:nvSpPr>
          <p:spPr>
            <a:xfrm>
              <a:off x="6771268" y="4117553"/>
              <a:ext cx="9323" cy="8857"/>
            </a:xfrm>
            <a:custGeom>
              <a:avLst/>
              <a:gdLst/>
              <a:ahLst/>
              <a:cxnLst/>
              <a:rect l="l" t="t" r="r" b="b"/>
              <a:pathLst>
                <a:path w="280" h="266" extrusionOk="0">
                  <a:moveTo>
                    <a:pt x="116" y="0"/>
                  </a:moveTo>
                  <a:cubicBezTo>
                    <a:pt x="52" y="0"/>
                    <a:pt x="4" y="51"/>
                    <a:pt x="1" y="127"/>
                  </a:cubicBezTo>
                  <a:cubicBezTo>
                    <a:pt x="1" y="204"/>
                    <a:pt x="40" y="266"/>
                    <a:pt x="112" y="266"/>
                  </a:cubicBezTo>
                  <a:cubicBezTo>
                    <a:pt x="119" y="266"/>
                    <a:pt x="126" y="265"/>
                    <a:pt x="133" y="264"/>
                  </a:cubicBezTo>
                  <a:cubicBezTo>
                    <a:pt x="183" y="258"/>
                    <a:pt x="230" y="199"/>
                    <a:pt x="280" y="164"/>
                  </a:cubicBezTo>
                  <a:cubicBezTo>
                    <a:pt x="280" y="145"/>
                    <a:pt x="280" y="127"/>
                    <a:pt x="280" y="105"/>
                  </a:cubicBezTo>
                  <a:cubicBezTo>
                    <a:pt x="230" y="70"/>
                    <a:pt x="186" y="11"/>
                    <a:pt x="133" y="1"/>
                  </a:cubicBezTo>
                  <a:cubicBezTo>
                    <a:pt x="127" y="0"/>
                    <a:pt x="122" y="0"/>
                    <a:pt x="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29"/>
            <p:cNvSpPr/>
            <p:nvPr/>
          </p:nvSpPr>
          <p:spPr>
            <a:xfrm>
              <a:off x="6779426" y="4063312"/>
              <a:ext cx="8791" cy="8624"/>
            </a:xfrm>
            <a:custGeom>
              <a:avLst/>
              <a:gdLst/>
              <a:ahLst/>
              <a:cxnLst/>
              <a:rect l="l" t="t" r="r" b="b"/>
              <a:pathLst>
                <a:path w="264" h="259" extrusionOk="0">
                  <a:moveTo>
                    <a:pt x="153" y="0"/>
                  </a:moveTo>
                  <a:cubicBezTo>
                    <a:pt x="151" y="0"/>
                    <a:pt x="149" y="1"/>
                    <a:pt x="148" y="1"/>
                  </a:cubicBezTo>
                  <a:cubicBezTo>
                    <a:pt x="38" y="4"/>
                    <a:pt x="0" y="54"/>
                    <a:pt x="0" y="135"/>
                  </a:cubicBezTo>
                  <a:cubicBezTo>
                    <a:pt x="0" y="217"/>
                    <a:pt x="47" y="258"/>
                    <a:pt x="121" y="258"/>
                  </a:cubicBezTo>
                  <a:cubicBezTo>
                    <a:pt x="123" y="258"/>
                    <a:pt x="126" y="258"/>
                    <a:pt x="129" y="258"/>
                  </a:cubicBezTo>
                  <a:cubicBezTo>
                    <a:pt x="132" y="258"/>
                    <a:pt x="136" y="258"/>
                    <a:pt x="139" y="258"/>
                  </a:cubicBezTo>
                  <a:cubicBezTo>
                    <a:pt x="209" y="258"/>
                    <a:pt x="263" y="198"/>
                    <a:pt x="254" y="126"/>
                  </a:cubicBezTo>
                  <a:cubicBezTo>
                    <a:pt x="251" y="53"/>
                    <a:pt x="213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29"/>
            <p:cNvSpPr/>
            <p:nvPr/>
          </p:nvSpPr>
          <p:spPr>
            <a:xfrm>
              <a:off x="6779626" y="4040138"/>
              <a:ext cx="8890" cy="8724"/>
            </a:xfrm>
            <a:custGeom>
              <a:avLst/>
              <a:gdLst/>
              <a:ahLst/>
              <a:cxnLst/>
              <a:rect l="l" t="t" r="r" b="b"/>
              <a:pathLst>
                <a:path w="267" h="262" extrusionOk="0">
                  <a:moveTo>
                    <a:pt x="142" y="0"/>
                  </a:moveTo>
                  <a:cubicBezTo>
                    <a:pt x="139" y="0"/>
                    <a:pt x="136" y="1"/>
                    <a:pt x="132" y="1"/>
                  </a:cubicBezTo>
                  <a:cubicBezTo>
                    <a:pt x="60" y="4"/>
                    <a:pt x="1" y="35"/>
                    <a:pt x="1" y="123"/>
                  </a:cubicBezTo>
                  <a:cubicBezTo>
                    <a:pt x="1" y="211"/>
                    <a:pt x="44" y="255"/>
                    <a:pt x="107" y="261"/>
                  </a:cubicBezTo>
                  <a:cubicBezTo>
                    <a:pt x="110" y="261"/>
                    <a:pt x="113" y="261"/>
                    <a:pt x="116" y="261"/>
                  </a:cubicBezTo>
                  <a:cubicBezTo>
                    <a:pt x="219" y="261"/>
                    <a:pt x="255" y="206"/>
                    <a:pt x="258" y="133"/>
                  </a:cubicBezTo>
                  <a:cubicBezTo>
                    <a:pt x="267" y="64"/>
                    <a:pt x="213" y="0"/>
                    <a:pt x="1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29"/>
            <p:cNvSpPr/>
            <p:nvPr/>
          </p:nvSpPr>
          <p:spPr>
            <a:xfrm>
              <a:off x="6785286" y="4018228"/>
              <a:ext cx="9190" cy="8724"/>
            </a:xfrm>
            <a:custGeom>
              <a:avLst/>
              <a:gdLst/>
              <a:ahLst/>
              <a:cxnLst/>
              <a:rect l="l" t="t" r="r" b="b"/>
              <a:pathLst>
                <a:path w="276" h="262" extrusionOk="0">
                  <a:moveTo>
                    <a:pt x="145" y="0"/>
                  </a:moveTo>
                  <a:cubicBezTo>
                    <a:pt x="142" y="0"/>
                    <a:pt x="138" y="0"/>
                    <a:pt x="135" y="1"/>
                  </a:cubicBezTo>
                  <a:cubicBezTo>
                    <a:pt x="131" y="1"/>
                    <a:pt x="128" y="0"/>
                    <a:pt x="125" y="0"/>
                  </a:cubicBezTo>
                  <a:cubicBezTo>
                    <a:pt x="57" y="0"/>
                    <a:pt x="0" y="61"/>
                    <a:pt x="9" y="129"/>
                  </a:cubicBezTo>
                  <a:cubicBezTo>
                    <a:pt x="12" y="203"/>
                    <a:pt x="48" y="261"/>
                    <a:pt x="131" y="261"/>
                  </a:cubicBezTo>
                  <a:cubicBezTo>
                    <a:pt x="133" y="261"/>
                    <a:pt x="136" y="261"/>
                    <a:pt x="138" y="261"/>
                  </a:cubicBezTo>
                  <a:cubicBezTo>
                    <a:pt x="140" y="261"/>
                    <a:pt x="141" y="261"/>
                    <a:pt x="143" y="261"/>
                  </a:cubicBezTo>
                  <a:cubicBezTo>
                    <a:pt x="213" y="261"/>
                    <a:pt x="272" y="203"/>
                    <a:pt x="272" y="129"/>
                  </a:cubicBezTo>
                  <a:cubicBezTo>
                    <a:pt x="275" y="58"/>
                    <a:pt x="216" y="0"/>
                    <a:pt x="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29"/>
            <p:cNvSpPr/>
            <p:nvPr/>
          </p:nvSpPr>
          <p:spPr>
            <a:xfrm>
              <a:off x="6792811" y="4076931"/>
              <a:ext cx="8957" cy="8524"/>
            </a:xfrm>
            <a:custGeom>
              <a:avLst/>
              <a:gdLst/>
              <a:ahLst/>
              <a:cxnLst/>
              <a:rect l="l" t="t" r="r" b="b"/>
              <a:pathLst>
                <a:path w="269" h="256" extrusionOk="0">
                  <a:moveTo>
                    <a:pt x="121" y="1"/>
                  </a:moveTo>
                  <a:cubicBezTo>
                    <a:pt x="54" y="1"/>
                    <a:pt x="0" y="59"/>
                    <a:pt x="9" y="127"/>
                  </a:cubicBezTo>
                  <a:cubicBezTo>
                    <a:pt x="9" y="203"/>
                    <a:pt x="43" y="256"/>
                    <a:pt x="131" y="256"/>
                  </a:cubicBezTo>
                  <a:cubicBezTo>
                    <a:pt x="216" y="256"/>
                    <a:pt x="260" y="218"/>
                    <a:pt x="266" y="134"/>
                  </a:cubicBezTo>
                  <a:cubicBezTo>
                    <a:pt x="269" y="46"/>
                    <a:pt x="216" y="5"/>
                    <a:pt x="140" y="2"/>
                  </a:cubicBezTo>
                  <a:cubicBezTo>
                    <a:pt x="134" y="1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29"/>
            <p:cNvSpPr/>
            <p:nvPr/>
          </p:nvSpPr>
          <p:spPr>
            <a:xfrm>
              <a:off x="6797906" y="4060349"/>
              <a:ext cx="9190" cy="8391"/>
            </a:xfrm>
            <a:custGeom>
              <a:avLst/>
              <a:gdLst/>
              <a:ahLst/>
              <a:cxnLst/>
              <a:rect l="l" t="t" r="r" b="b"/>
              <a:pathLst>
                <a:path w="276" h="252" extrusionOk="0">
                  <a:moveTo>
                    <a:pt x="168" y="0"/>
                  </a:moveTo>
                  <a:cubicBezTo>
                    <a:pt x="161" y="0"/>
                    <a:pt x="154" y="1"/>
                    <a:pt x="147" y="2"/>
                  </a:cubicBezTo>
                  <a:cubicBezTo>
                    <a:pt x="94" y="11"/>
                    <a:pt x="47" y="65"/>
                    <a:pt x="0" y="102"/>
                  </a:cubicBezTo>
                  <a:cubicBezTo>
                    <a:pt x="0" y="121"/>
                    <a:pt x="0" y="140"/>
                    <a:pt x="0" y="159"/>
                  </a:cubicBezTo>
                  <a:cubicBezTo>
                    <a:pt x="50" y="190"/>
                    <a:pt x="97" y="240"/>
                    <a:pt x="150" y="249"/>
                  </a:cubicBezTo>
                  <a:cubicBezTo>
                    <a:pt x="159" y="251"/>
                    <a:pt x="167" y="252"/>
                    <a:pt x="175" y="252"/>
                  </a:cubicBezTo>
                  <a:cubicBezTo>
                    <a:pt x="238" y="252"/>
                    <a:pt x="276" y="197"/>
                    <a:pt x="276" y="124"/>
                  </a:cubicBezTo>
                  <a:cubicBezTo>
                    <a:pt x="276" y="53"/>
                    <a:pt x="232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29"/>
            <p:cNvSpPr/>
            <p:nvPr/>
          </p:nvSpPr>
          <p:spPr>
            <a:xfrm>
              <a:off x="6804831" y="3990992"/>
              <a:ext cx="9057" cy="8890"/>
            </a:xfrm>
            <a:custGeom>
              <a:avLst/>
              <a:gdLst/>
              <a:ahLst/>
              <a:cxnLst/>
              <a:rect l="l" t="t" r="r" b="b"/>
              <a:pathLst>
                <a:path w="272" h="267" extrusionOk="0">
                  <a:moveTo>
                    <a:pt x="135" y="1"/>
                  </a:moveTo>
                  <a:cubicBezTo>
                    <a:pt x="133" y="1"/>
                    <a:pt x="130" y="1"/>
                    <a:pt x="127" y="1"/>
                  </a:cubicBezTo>
                  <a:cubicBezTo>
                    <a:pt x="87" y="4"/>
                    <a:pt x="27" y="79"/>
                    <a:pt x="18" y="129"/>
                  </a:cubicBezTo>
                  <a:cubicBezTo>
                    <a:pt x="1" y="200"/>
                    <a:pt x="56" y="266"/>
                    <a:pt x="125" y="266"/>
                  </a:cubicBezTo>
                  <a:cubicBezTo>
                    <a:pt x="132" y="266"/>
                    <a:pt x="139" y="266"/>
                    <a:pt x="146" y="264"/>
                  </a:cubicBezTo>
                  <a:cubicBezTo>
                    <a:pt x="199" y="255"/>
                    <a:pt x="243" y="195"/>
                    <a:pt x="268" y="176"/>
                  </a:cubicBezTo>
                  <a:cubicBezTo>
                    <a:pt x="271" y="38"/>
                    <a:pt x="199" y="1"/>
                    <a:pt x="1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29"/>
            <p:cNvSpPr/>
            <p:nvPr/>
          </p:nvSpPr>
          <p:spPr>
            <a:xfrm>
              <a:off x="6805830" y="4040970"/>
              <a:ext cx="9323" cy="9556"/>
            </a:xfrm>
            <a:custGeom>
              <a:avLst/>
              <a:gdLst/>
              <a:ahLst/>
              <a:cxnLst/>
              <a:rect l="l" t="t" r="r" b="b"/>
              <a:pathLst>
                <a:path w="280" h="287" extrusionOk="0">
                  <a:moveTo>
                    <a:pt x="160" y="1"/>
                  </a:moveTo>
                  <a:cubicBezTo>
                    <a:pt x="141" y="1"/>
                    <a:pt x="122" y="1"/>
                    <a:pt x="104" y="4"/>
                  </a:cubicBezTo>
                  <a:cubicBezTo>
                    <a:pt x="72" y="54"/>
                    <a:pt x="25" y="104"/>
                    <a:pt x="16" y="161"/>
                  </a:cubicBezTo>
                  <a:cubicBezTo>
                    <a:pt x="0" y="245"/>
                    <a:pt x="66" y="286"/>
                    <a:pt x="144" y="286"/>
                  </a:cubicBezTo>
                  <a:cubicBezTo>
                    <a:pt x="223" y="283"/>
                    <a:pt x="279" y="227"/>
                    <a:pt x="263" y="148"/>
                  </a:cubicBezTo>
                  <a:cubicBezTo>
                    <a:pt x="251" y="95"/>
                    <a:pt x="198" y="48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29"/>
            <p:cNvSpPr/>
            <p:nvPr/>
          </p:nvSpPr>
          <p:spPr>
            <a:xfrm>
              <a:off x="6812922" y="4083157"/>
              <a:ext cx="10455" cy="8924"/>
            </a:xfrm>
            <a:custGeom>
              <a:avLst/>
              <a:gdLst/>
              <a:ahLst/>
              <a:cxnLst/>
              <a:rect l="l" t="t" r="r" b="b"/>
              <a:pathLst>
                <a:path w="314" h="268" extrusionOk="0">
                  <a:moveTo>
                    <a:pt x="117" y="1"/>
                  </a:moveTo>
                  <a:cubicBezTo>
                    <a:pt x="53" y="1"/>
                    <a:pt x="12" y="56"/>
                    <a:pt x="7" y="125"/>
                  </a:cubicBezTo>
                  <a:cubicBezTo>
                    <a:pt x="1" y="205"/>
                    <a:pt x="47" y="267"/>
                    <a:pt x="117" y="267"/>
                  </a:cubicBezTo>
                  <a:cubicBezTo>
                    <a:pt x="122" y="267"/>
                    <a:pt x="127" y="267"/>
                    <a:pt x="132" y="266"/>
                  </a:cubicBezTo>
                  <a:cubicBezTo>
                    <a:pt x="185" y="263"/>
                    <a:pt x="232" y="201"/>
                    <a:pt x="314" y="141"/>
                  </a:cubicBezTo>
                  <a:cubicBezTo>
                    <a:pt x="235" y="75"/>
                    <a:pt x="195" y="16"/>
                    <a:pt x="141" y="3"/>
                  </a:cubicBezTo>
                  <a:cubicBezTo>
                    <a:pt x="133" y="1"/>
                    <a:pt x="125" y="1"/>
                    <a:pt x="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29"/>
            <p:cNvSpPr/>
            <p:nvPr/>
          </p:nvSpPr>
          <p:spPr>
            <a:xfrm>
              <a:off x="6820348" y="4062480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25" y="0"/>
                  </a:moveTo>
                  <a:cubicBezTo>
                    <a:pt x="57" y="0"/>
                    <a:pt x="0" y="60"/>
                    <a:pt x="9" y="129"/>
                  </a:cubicBezTo>
                  <a:cubicBezTo>
                    <a:pt x="9" y="214"/>
                    <a:pt x="50" y="261"/>
                    <a:pt x="166" y="276"/>
                  </a:cubicBezTo>
                  <a:cubicBezTo>
                    <a:pt x="200" y="226"/>
                    <a:pt x="254" y="182"/>
                    <a:pt x="260" y="129"/>
                  </a:cubicBezTo>
                  <a:cubicBezTo>
                    <a:pt x="272" y="54"/>
                    <a:pt x="216" y="1"/>
                    <a:pt x="135" y="1"/>
                  </a:cubicBezTo>
                  <a:cubicBezTo>
                    <a:pt x="131" y="0"/>
                    <a:pt x="128" y="0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29"/>
            <p:cNvSpPr/>
            <p:nvPr/>
          </p:nvSpPr>
          <p:spPr>
            <a:xfrm>
              <a:off x="6821779" y="4039605"/>
              <a:ext cx="9223" cy="4462"/>
            </a:xfrm>
            <a:custGeom>
              <a:avLst/>
              <a:gdLst/>
              <a:ahLst/>
              <a:cxnLst/>
              <a:rect l="l" t="t" r="r" b="b"/>
              <a:pathLst>
                <a:path w="277" h="134" extrusionOk="0">
                  <a:moveTo>
                    <a:pt x="160" y="0"/>
                  </a:moveTo>
                  <a:cubicBezTo>
                    <a:pt x="149" y="0"/>
                    <a:pt x="139" y="1"/>
                    <a:pt x="129" y="4"/>
                  </a:cubicBezTo>
                  <a:cubicBezTo>
                    <a:pt x="57" y="26"/>
                    <a:pt x="1" y="80"/>
                    <a:pt x="113" y="123"/>
                  </a:cubicBezTo>
                  <a:cubicBezTo>
                    <a:pt x="129" y="130"/>
                    <a:pt x="144" y="133"/>
                    <a:pt x="159" y="133"/>
                  </a:cubicBezTo>
                  <a:cubicBezTo>
                    <a:pt x="212" y="133"/>
                    <a:pt x="254" y="89"/>
                    <a:pt x="276" y="17"/>
                  </a:cubicBezTo>
                  <a:cubicBezTo>
                    <a:pt x="231" y="12"/>
                    <a:pt x="193" y="0"/>
                    <a:pt x="1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29"/>
            <p:cNvSpPr/>
            <p:nvPr/>
          </p:nvSpPr>
          <p:spPr>
            <a:xfrm>
              <a:off x="6830037" y="4023456"/>
              <a:ext cx="7226" cy="6593"/>
            </a:xfrm>
            <a:custGeom>
              <a:avLst/>
              <a:gdLst/>
              <a:ahLst/>
              <a:cxnLst/>
              <a:rect l="l" t="t" r="r" b="b"/>
              <a:pathLst>
                <a:path w="217" h="198" extrusionOk="0">
                  <a:moveTo>
                    <a:pt x="198" y="0"/>
                  </a:moveTo>
                  <a:cubicBezTo>
                    <a:pt x="144" y="10"/>
                    <a:pt x="79" y="4"/>
                    <a:pt x="47" y="35"/>
                  </a:cubicBezTo>
                  <a:cubicBezTo>
                    <a:pt x="16" y="63"/>
                    <a:pt x="16" y="132"/>
                    <a:pt x="0" y="182"/>
                  </a:cubicBezTo>
                  <a:lnTo>
                    <a:pt x="47" y="198"/>
                  </a:lnTo>
                  <a:cubicBezTo>
                    <a:pt x="104" y="148"/>
                    <a:pt x="160" y="98"/>
                    <a:pt x="216" y="48"/>
                  </a:cubicBezTo>
                  <a:cubicBezTo>
                    <a:pt x="210" y="32"/>
                    <a:pt x="204" y="16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29"/>
            <p:cNvSpPr/>
            <p:nvPr/>
          </p:nvSpPr>
          <p:spPr>
            <a:xfrm>
              <a:off x="6830037" y="3988994"/>
              <a:ext cx="9090" cy="9456"/>
            </a:xfrm>
            <a:custGeom>
              <a:avLst/>
              <a:gdLst/>
              <a:ahLst/>
              <a:cxnLst/>
              <a:rect l="l" t="t" r="r" b="b"/>
              <a:pathLst>
                <a:path w="273" h="284" extrusionOk="0">
                  <a:moveTo>
                    <a:pt x="123" y="0"/>
                  </a:moveTo>
                  <a:cubicBezTo>
                    <a:pt x="55" y="0"/>
                    <a:pt x="1" y="60"/>
                    <a:pt x="10" y="130"/>
                  </a:cubicBezTo>
                  <a:cubicBezTo>
                    <a:pt x="10" y="208"/>
                    <a:pt x="47" y="258"/>
                    <a:pt x="163" y="283"/>
                  </a:cubicBezTo>
                  <a:cubicBezTo>
                    <a:pt x="198" y="233"/>
                    <a:pt x="254" y="189"/>
                    <a:pt x="263" y="133"/>
                  </a:cubicBezTo>
                  <a:cubicBezTo>
                    <a:pt x="273" y="61"/>
                    <a:pt x="223" y="4"/>
                    <a:pt x="138" y="1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29"/>
            <p:cNvSpPr/>
            <p:nvPr/>
          </p:nvSpPr>
          <p:spPr>
            <a:xfrm>
              <a:off x="6830869" y="4083890"/>
              <a:ext cx="17048" cy="12154"/>
            </a:xfrm>
            <a:custGeom>
              <a:avLst/>
              <a:gdLst/>
              <a:ahLst/>
              <a:cxnLst/>
              <a:rect l="l" t="t" r="r" b="b"/>
              <a:pathLst>
                <a:path w="512" h="365" extrusionOk="0">
                  <a:moveTo>
                    <a:pt x="380" y="0"/>
                  </a:moveTo>
                  <a:cubicBezTo>
                    <a:pt x="319" y="0"/>
                    <a:pt x="276" y="59"/>
                    <a:pt x="242" y="128"/>
                  </a:cubicBezTo>
                  <a:cubicBezTo>
                    <a:pt x="204" y="115"/>
                    <a:pt x="166" y="105"/>
                    <a:pt x="132" y="105"/>
                  </a:cubicBezTo>
                  <a:cubicBezTo>
                    <a:pt x="79" y="105"/>
                    <a:pt x="34" y="129"/>
                    <a:pt x="13" y="201"/>
                  </a:cubicBezTo>
                  <a:cubicBezTo>
                    <a:pt x="0" y="238"/>
                    <a:pt x="38" y="313"/>
                    <a:pt x="76" y="338"/>
                  </a:cubicBezTo>
                  <a:cubicBezTo>
                    <a:pt x="103" y="357"/>
                    <a:pt x="127" y="365"/>
                    <a:pt x="149" y="365"/>
                  </a:cubicBezTo>
                  <a:cubicBezTo>
                    <a:pt x="212" y="365"/>
                    <a:pt x="255" y="300"/>
                    <a:pt x="292" y="244"/>
                  </a:cubicBezTo>
                  <a:cubicBezTo>
                    <a:pt x="329" y="255"/>
                    <a:pt x="366" y="264"/>
                    <a:pt x="399" y="264"/>
                  </a:cubicBezTo>
                  <a:cubicBezTo>
                    <a:pt x="445" y="264"/>
                    <a:pt x="484" y="246"/>
                    <a:pt x="502" y="188"/>
                  </a:cubicBezTo>
                  <a:cubicBezTo>
                    <a:pt x="511" y="128"/>
                    <a:pt x="492" y="66"/>
                    <a:pt x="452" y="25"/>
                  </a:cubicBezTo>
                  <a:cubicBezTo>
                    <a:pt x="425" y="8"/>
                    <a:pt x="401" y="0"/>
                    <a:pt x="3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29"/>
            <p:cNvSpPr/>
            <p:nvPr/>
          </p:nvSpPr>
          <p:spPr>
            <a:xfrm>
              <a:off x="6840259" y="4140228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13" y="0"/>
                  </a:moveTo>
                  <a:cubicBezTo>
                    <a:pt x="79" y="50"/>
                    <a:pt x="25" y="97"/>
                    <a:pt x="16" y="151"/>
                  </a:cubicBezTo>
                  <a:cubicBezTo>
                    <a:pt x="0" y="232"/>
                    <a:pt x="66" y="276"/>
                    <a:pt x="145" y="276"/>
                  </a:cubicBezTo>
                  <a:cubicBezTo>
                    <a:pt x="147" y="276"/>
                    <a:pt x="149" y="276"/>
                    <a:pt x="151" y="276"/>
                  </a:cubicBezTo>
                  <a:cubicBezTo>
                    <a:pt x="226" y="276"/>
                    <a:pt x="282" y="224"/>
                    <a:pt x="270" y="151"/>
                  </a:cubicBezTo>
                  <a:cubicBezTo>
                    <a:pt x="264" y="97"/>
                    <a:pt x="207" y="50"/>
                    <a:pt x="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29"/>
            <p:cNvSpPr/>
            <p:nvPr/>
          </p:nvSpPr>
          <p:spPr>
            <a:xfrm>
              <a:off x="6847551" y="4116121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14" y="0"/>
                  </a:moveTo>
                  <a:cubicBezTo>
                    <a:pt x="79" y="47"/>
                    <a:pt x="23" y="91"/>
                    <a:pt x="13" y="144"/>
                  </a:cubicBezTo>
                  <a:cubicBezTo>
                    <a:pt x="1" y="232"/>
                    <a:pt x="67" y="276"/>
                    <a:pt x="148" y="276"/>
                  </a:cubicBezTo>
                  <a:cubicBezTo>
                    <a:pt x="226" y="276"/>
                    <a:pt x="283" y="223"/>
                    <a:pt x="270" y="144"/>
                  </a:cubicBezTo>
                  <a:cubicBezTo>
                    <a:pt x="261" y="91"/>
                    <a:pt x="208" y="47"/>
                    <a:pt x="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29"/>
            <p:cNvSpPr/>
            <p:nvPr/>
          </p:nvSpPr>
          <p:spPr>
            <a:xfrm>
              <a:off x="6859871" y="4169429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13" y="1"/>
                  </a:moveTo>
                  <a:cubicBezTo>
                    <a:pt x="79" y="48"/>
                    <a:pt x="19" y="92"/>
                    <a:pt x="13" y="145"/>
                  </a:cubicBezTo>
                  <a:cubicBezTo>
                    <a:pt x="1" y="229"/>
                    <a:pt x="66" y="276"/>
                    <a:pt x="148" y="276"/>
                  </a:cubicBezTo>
                  <a:cubicBezTo>
                    <a:pt x="226" y="273"/>
                    <a:pt x="283" y="220"/>
                    <a:pt x="270" y="145"/>
                  </a:cubicBezTo>
                  <a:cubicBezTo>
                    <a:pt x="264" y="92"/>
                    <a:pt x="204" y="48"/>
                    <a:pt x="1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29"/>
            <p:cNvSpPr/>
            <p:nvPr/>
          </p:nvSpPr>
          <p:spPr>
            <a:xfrm>
              <a:off x="6855076" y="4150250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57" y="0"/>
                  </a:moveTo>
                  <a:cubicBezTo>
                    <a:pt x="47" y="25"/>
                    <a:pt x="3" y="66"/>
                    <a:pt x="0" y="147"/>
                  </a:cubicBezTo>
                  <a:cubicBezTo>
                    <a:pt x="0" y="238"/>
                    <a:pt x="55" y="276"/>
                    <a:pt x="132" y="276"/>
                  </a:cubicBezTo>
                  <a:cubicBezTo>
                    <a:pt x="135" y="276"/>
                    <a:pt x="138" y="276"/>
                    <a:pt x="141" y="276"/>
                  </a:cubicBezTo>
                  <a:cubicBezTo>
                    <a:pt x="220" y="276"/>
                    <a:pt x="273" y="219"/>
                    <a:pt x="257" y="144"/>
                  </a:cubicBezTo>
                  <a:cubicBezTo>
                    <a:pt x="245" y="91"/>
                    <a:pt x="192" y="47"/>
                    <a:pt x="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29"/>
            <p:cNvSpPr/>
            <p:nvPr/>
          </p:nvSpPr>
          <p:spPr>
            <a:xfrm>
              <a:off x="6851314" y="4192970"/>
              <a:ext cx="9423" cy="8890"/>
            </a:xfrm>
            <a:custGeom>
              <a:avLst/>
              <a:gdLst/>
              <a:ahLst/>
              <a:cxnLst/>
              <a:rect l="l" t="t" r="r" b="b"/>
              <a:pathLst>
                <a:path w="283" h="267" extrusionOk="0">
                  <a:moveTo>
                    <a:pt x="114" y="0"/>
                  </a:moveTo>
                  <a:cubicBezTo>
                    <a:pt x="50" y="0"/>
                    <a:pt x="4" y="51"/>
                    <a:pt x="4" y="124"/>
                  </a:cubicBezTo>
                  <a:cubicBezTo>
                    <a:pt x="1" y="203"/>
                    <a:pt x="42" y="266"/>
                    <a:pt x="116" y="266"/>
                  </a:cubicBezTo>
                  <a:cubicBezTo>
                    <a:pt x="121" y="266"/>
                    <a:pt x="127" y="266"/>
                    <a:pt x="132" y="265"/>
                  </a:cubicBezTo>
                  <a:cubicBezTo>
                    <a:pt x="185" y="256"/>
                    <a:pt x="232" y="199"/>
                    <a:pt x="283" y="165"/>
                  </a:cubicBezTo>
                  <a:cubicBezTo>
                    <a:pt x="283" y="146"/>
                    <a:pt x="283" y="124"/>
                    <a:pt x="283" y="105"/>
                  </a:cubicBezTo>
                  <a:cubicBezTo>
                    <a:pt x="232" y="71"/>
                    <a:pt x="189" y="11"/>
                    <a:pt x="135" y="2"/>
                  </a:cubicBezTo>
                  <a:cubicBezTo>
                    <a:pt x="128" y="1"/>
                    <a:pt x="121" y="0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29"/>
            <p:cNvSpPr/>
            <p:nvPr/>
          </p:nvSpPr>
          <p:spPr>
            <a:xfrm>
              <a:off x="6852879" y="4097941"/>
              <a:ext cx="10455" cy="8857"/>
            </a:xfrm>
            <a:custGeom>
              <a:avLst/>
              <a:gdLst/>
              <a:ahLst/>
              <a:cxnLst/>
              <a:rect l="l" t="t" r="r" b="b"/>
              <a:pathLst>
                <a:path w="314" h="266" extrusionOk="0">
                  <a:moveTo>
                    <a:pt x="198" y="0"/>
                  </a:moveTo>
                  <a:cubicBezTo>
                    <a:pt x="193" y="0"/>
                    <a:pt x="188" y="0"/>
                    <a:pt x="182" y="1"/>
                  </a:cubicBezTo>
                  <a:cubicBezTo>
                    <a:pt x="129" y="7"/>
                    <a:pt x="85" y="67"/>
                    <a:pt x="1" y="130"/>
                  </a:cubicBezTo>
                  <a:cubicBezTo>
                    <a:pt x="82" y="195"/>
                    <a:pt x="126" y="255"/>
                    <a:pt x="179" y="264"/>
                  </a:cubicBezTo>
                  <a:cubicBezTo>
                    <a:pt x="186" y="265"/>
                    <a:pt x="193" y="266"/>
                    <a:pt x="199" y="266"/>
                  </a:cubicBezTo>
                  <a:cubicBezTo>
                    <a:pt x="264" y="266"/>
                    <a:pt x="308" y="210"/>
                    <a:pt x="311" y="139"/>
                  </a:cubicBezTo>
                  <a:cubicBezTo>
                    <a:pt x="314" y="60"/>
                    <a:pt x="270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29"/>
            <p:cNvSpPr/>
            <p:nvPr/>
          </p:nvSpPr>
          <p:spPr>
            <a:xfrm>
              <a:off x="6859571" y="4080294"/>
              <a:ext cx="8458" cy="8224"/>
            </a:xfrm>
            <a:custGeom>
              <a:avLst/>
              <a:gdLst/>
              <a:ahLst/>
              <a:cxnLst/>
              <a:rect l="l" t="t" r="r" b="b"/>
              <a:pathLst>
                <a:path w="254" h="247" extrusionOk="0">
                  <a:moveTo>
                    <a:pt x="112" y="1"/>
                  </a:moveTo>
                  <a:cubicBezTo>
                    <a:pt x="52" y="1"/>
                    <a:pt x="12" y="33"/>
                    <a:pt x="10" y="108"/>
                  </a:cubicBezTo>
                  <a:cubicBezTo>
                    <a:pt x="0" y="177"/>
                    <a:pt x="50" y="236"/>
                    <a:pt x="119" y="243"/>
                  </a:cubicBezTo>
                  <a:cubicBezTo>
                    <a:pt x="130" y="245"/>
                    <a:pt x="140" y="246"/>
                    <a:pt x="148" y="246"/>
                  </a:cubicBezTo>
                  <a:cubicBezTo>
                    <a:pt x="218" y="246"/>
                    <a:pt x="187" y="169"/>
                    <a:pt x="207" y="127"/>
                  </a:cubicBezTo>
                  <a:cubicBezTo>
                    <a:pt x="254" y="24"/>
                    <a:pt x="249" y="1"/>
                    <a:pt x="150" y="1"/>
                  </a:cubicBezTo>
                  <a:cubicBezTo>
                    <a:pt x="144" y="1"/>
                    <a:pt x="136" y="1"/>
                    <a:pt x="129" y="1"/>
                  </a:cubicBezTo>
                  <a:cubicBezTo>
                    <a:pt x="123" y="1"/>
                    <a:pt x="117" y="1"/>
                    <a:pt x="1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29"/>
            <p:cNvSpPr/>
            <p:nvPr/>
          </p:nvSpPr>
          <p:spPr>
            <a:xfrm>
              <a:off x="6859039" y="4120350"/>
              <a:ext cx="9323" cy="8591"/>
            </a:xfrm>
            <a:custGeom>
              <a:avLst/>
              <a:gdLst/>
              <a:ahLst/>
              <a:cxnLst/>
              <a:rect l="l" t="t" r="r" b="b"/>
              <a:pathLst>
                <a:path w="280" h="258" extrusionOk="0">
                  <a:moveTo>
                    <a:pt x="170" y="0"/>
                  </a:moveTo>
                  <a:cubicBezTo>
                    <a:pt x="164" y="0"/>
                    <a:pt x="158" y="1"/>
                    <a:pt x="151" y="2"/>
                  </a:cubicBezTo>
                  <a:cubicBezTo>
                    <a:pt x="98" y="11"/>
                    <a:pt x="51" y="64"/>
                    <a:pt x="0" y="96"/>
                  </a:cubicBezTo>
                  <a:cubicBezTo>
                    <a:pt x="0" y="118"/>
                    <a:pt x="0" y="137"/>
                    <a:pt x="0" y="155"/>
                  </a:cubicBezTo>
                  <a:cubicBezTo>
                    <a:pt x="47" y="190"/>
                    <a:pt x="94" y="246"/>
                    <a:pt x="148" y="256"/>
                  </a:cubicBezTo>
                  <a:cubicBezTo>
                    <a:pt x="156" y="257"/>
                    <a:pt x="164" y="258"/>
                    <a:pt x="171" y="258"/>
                  </a:cubicBezTo>
                  <a:cubicBezTo>
                    <a:pt x="238" y="258"/>
                    <a:pt x="273" y="198"/>
                    <a:pt x="276" y="130"/>
                  </a:cubicBezTo>
                  <a:cubicBezTo>
                    <a:pt x="279" y="59"/>
                    <a:pt x="237" y="0"/>
                    <a:pt x="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29"/>
            <p:cNvSpPr/>
            <p:nvPr/>
          </p:nvSpPr>
          <p:spPr>
            <a:xfrm>
              <a:off x="6865831" y="4140295"/>
              <a:ext cx="8990" cy="8657"/>
            </a:xfrm>
            <a:custGeom>
              <a:avLst/>
              <a:gdLst/>
              <a:ahLst/>
              <a:cxnLst/>
              <a:rect l="l" t="t" r="r" b="b"/>
              <a:pathLst>
                <a:path w="270" h="260" extrusionOk="0">
                  <a:moveTo>
                    <a:pt x="130" y="1"/>
                  </a:moveTo>
                  <a:cubicBezTo>
                    <a:pt x="60" y="1"/>
                    <a:pt x="4" y="58"/>
                    <a:pt x="10" y="130"/>
                  </a:cubicBezTo>
                  <a:cubicBezTo>
                    <a:pt x="1" y="200"/>
                    <a:pt x="55" y="259"/>
                    <a:pt x="123" y="259"/>
                  </a:cubicBezTo>
                  <a:cubicBezTo>
                    <a:pt x="128" y="259"/>
                    <a:pt x="133" y="259"/>
                    <a:pt x="138" y="258"/>
                  </a:cubicBezTo>
                  <a:cubicBezTo>
                    <a:pt x="220" y="255"/>
                    <a:pt x="267" y="218"/>
                    <a:pt x="267" y="124"/>
                  </a:cubicBezTo>
                  <a:cubicBezTo>
                    <a:pt x="270" y="42"/>
                    <a:pt x="216" y="4"/>
                    <a:pt x="141" y="1"/>
                  </a:cubicBezTo>
                  <a:cubicBezTo>
                    <a:pt x="138" y="1"/>
                    <a:pt x="134" y="1"/>
                    <a:pt x="1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29"/>
            <p:cNvSpPr/>
            <p:nvPr/>
          </p:nvSpPr>
          <p:spPr>
            <a:xfrm>
              <a:off x="6890371" y="4151050"/>
              <a:ext cx="9090" cy="9456"/>
            </a:xfrm>
            <a:custGeom>
              <a:avLst/>
              <a:gdLst/>
              <a:ahLst/>
              <a:cxnLst/>
              <a:rect l="l" t="t" r="r" b="b"/>
              <a:pathLst>
                <a:path w="273" h="284" extrusionOk="0">
                  <a:moveTo>
                    <a:pt x="123" y="0"/>
                  </a:moveTo>
                  <a:cubicBezTo>
                    <a:pt x="54" y="0"/>
                    <a:pt x="0" y="62"/>
                    <a:pt x="9" y="130"/>
                  </a:cubicBezTo>
                  <a:cubicBezTo>
                    <a:pt x="15" y="183"/>
                    <a:pt x="72" y="233"/>
                    <a:pt x="106" y="283"/>
                  </a:cubicBezTo>
                  <a:lnTo>
                    <a:pt x="163" y="283"/>
                  </a:lnTo>
                  <a:cubicBezTo>
                    <a:pt x="197" y="233"/>
                    <a:pt x="247" y="186"/>
                    <a:pt x="257" y="133"/>
                  </a:cubicBezTo>
                  <a:cubicBezTo>
                    <a:pt x="272" y="54"/>
                    <a:pt x="219" y="4"/>
                    <a:pt x="137" y="1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29"/>
            <p:cNvSpPr/>
            <p:nvPr/>
          </p:nvSpPr>
          <p:spPr>
            <a:xfrm>
              <a:off x="6891070" y="4093879"/>
              <a:ext cx="7758" cy="6926"/>
            </a:xfrm>
            <a:custGeom>
              <a:avLst/>
              <a:gdLst/>
              <a:ahLst/>
              <a:cxnLst/>
              <a:rect l="l" t="t" r="r" b="b"/>
              <a:pathLst>
                <a:path w="233" h="208" extrusionOk="0">
                  <a:moveTo>
                    <a:pt x="223" y="7"/>
                  </a:moveTo>
                  <a:cubicBezTo>
                    <a:pt x="173" y="13"/>
                    <a:pt x="107" y="1"/>
                    <a:pt x="73" y="29"/>
                  </a:cubicBezTo>
                  <a:cubicBezTo>
                    <a:pt x="35" y="57"/>
                    <a:pt x="22" y="123"/>
                    <a:pt x="1" y="176"/>
                  </a:cubicBezTo>
                  <a:lnTo>
                    <a:pt x="44" y="208"/>
                  </a:lnTo>
                  <a:cubicBezTo>
                    <a:pt x="107" y="158"/>
                    <a:pt x="170" y="107"/>
                    <a:pt x="232" y="57"/>
                  </a:cubicBezTo>
                  <a:lnTo>
                    <a:pt x="223" y="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29"/>
            <p:cNvSpPr/>
            <p:nvPr/>
          </p:nvSpPr>
          <p:spPr>
            <a:xfrm>
              <a:off x="6887840" y="4134967"/>
              <a:ext cx="9423" cy="8624"/>
            </a:xfrm>
            <a:custGeom>
              <a:avLst/>
              <a:gdLst/>
              <a:ahLst/>
              <a:cxnLst/>
              <a:rect l="l" t="t" r="r" b="b"/>
              <a:pathLst>
                <a:path w="283" h="259" extrusionOk="0">
                  <a:moveTo>
                    <a:pt x="169" y="1"/>
                  </a:moveTo>
                  <a:cubicBezTo>
                    <a:pt x="164" y="1"/>
                    <a:pt x="159" y="1"/>
                    <a:pt x="154" y="2"/>
                  </a:cubicBezTo>
                  <a:cubicBezTo>
                    <a:pt x="101" y="11"/>
                    <a:pt x="54" y="67"/>
                    <a:pt x="4" y="99"/>
                  </a:cubicBezTo>
                  <a:lnTo>
                    <a:pt x="0" y="155"/>
                  </a:lnTo>
                  <a:cubicBezTo>
                    <a:pt x="51" y="190"/>
                    <a:pt x="94" y="246"/>
                    <a:pt x="151" y="255"/>
                  </a:cubicBezTo>
                  <a:cubicBezTo>
                    <a:pt x="160" y="258"/>
                    <a:pt x="169" y="259"/>
                    <a:pt x="178" y="259"/>
                  </a:cubicBezTo>
                  <a:cubicBezTo>
                    <a:pt x="242" y="259"/>
                    <a:pt x="277" y="200"/>
                    <a:pt x="279" y="133"/>
                  </a:cubicBezTo>
                  <a:cubicBezTo>
                    <a:pt x="282" y="60"/>
                    <a:pt x="239" y="1"/>
                    <a:pt x="1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29"/>
            <p:cNvSpPr/>
            <p:nvPr/>
          </p:nvSpPr>
          <p:spPr>
            <a:xfrm>
              <a:off x="6879483" y="4142859"/>
              <a:ext cx="9823" cy="8424"/>
            </a:xfrm>
            <a:custGeom>
              <a:avLst/>
              <a:gdLst/>
              <a:ahLst/>
              <a:cxnLst/>
              <a:rect l="l" t="t" r="r" b="b"/>
              <a:pathLst>
                <a:path w="295" h="253" extrusionOk="0">
                  <a:moveTo>
                    <a:pt x="174" y="0"/>
                  </a:moveTo>
                  <a:cubicBezTo>
                    <a:pt x="167" y="0"/>
                    <a:pt x="159" y="1"/>
                    <a:pt x="151" y="3"/>
                  </a:cubicBezTo>
                  <a:cubicBezTo>
                    <a:pt x="98" y="9"/>
                    <a:pt x="51" y="65"/>
                    <a:pt x="1" y="103"/>
                  </a:cubicBezTo>
                  <a:cubicBezTo>
                    <a:pt x="1" y="119"/>
                    <a:pt x="1" y="137"/>
                    <a:pt x="1" y="156"/>
                  </a:cubicBezTo>
                  <a:cubicBezTo>
                    <a:pt x="51" y="188"/>
                    <a:pt x="98" y="238"/>
                    <a:pt x="151" y="250"/>
                  </a:cubicBezTo>
                  <a:cubicBezTo>
                    <a:pt x="160" y="252"/>
                    <a:pt x="168" y="253"/>
                    <a:pt x="177" y="253"/>
                  </a:cubicBezTo>
                  <a:cubicBezTo>
                    <a:pt x="241" y="253"/>
                    <a:pt x="283" y="201"/>
                    <a:pt x="286" y="131"/>
                  </a:cubicBezTo>
                  <a:cubicBezTo>
                    <a:pt x="294" y="61"/>
                    <a:pt x="242" y="0"/>
                    <a:pt x="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29"/>
            <p:cNvSpPr/>
            <p:nvPr/>
          </p:nvSpPr>
          <p:spPr>
            <a:xfrm>
              <a:off x="6876153" y="4104001"/>
              <a:ext cx="8358" cy="6260"/>
            </a:xfrm>
            <a:custGeom>
              <a:avLst/>
              <a:gdLst/>
              <a:ahLst/>
              <a:cxnLst/>
              <a:rect l="l" t="t" r="r" b="b"/>
              <a:pathLst>
                <a:path w="251" h="188" extrusionOk="0">
                  <a:moveTo>
                    <a:pt x="182" y="1"/>
                  </a:moveTo>
                  <a:cubicBezTo>
                    <a:pt x="153" y="1"/>
                    <a:pt x="123" y="3"/>
                    <a:pt x="94" y="7"/>
                  </a:cubicBezTo>
                  <a:cubicBezTo>
                    <a:pt x="57" y="20"/>
                    <a:pt x="22" y="51"/>
                    <a:pt x="7" y="89"/>
                  </a:cubicBezTo>
                  <a:cubicBezTo>
                    <a:pt x="0" y="114"/>
                    <a:pt x="47" y="164"/>
                    <a:pt x="79" y="176"/>
                  </a:cubicBezTo>
                  <a:cubicBezTo>
                    <a:pt x="98" y="184"/>
                    <a:pt x="117" y="187"/>
                    <a:pt x="133" y="187"/>
                  </a:cubicBezTo>
                  <a:cubicBezTo>
                    <a:pt x="208" y="187"/>
                    <a:pt x="251" y="117"/>
                    <a:pt x="235" y="4"/>
                  </a:cubicBezTo>
                  <a:cubicBezTo>
                    <a:pt x="217" y="2"/>
                    <a:pt x="200" y="1"/>
                    <a:pt x="1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29"/>
            <p:cNvSpPr/>
            <p:nvPr/>
          </p:nvSpPr>
          <p:spPr>
            <a:xfrm>
              <a:off x="6875021" y="4033478"/>
              <a:ext cx="9523" cy="9357"/>
            </a:xfrm>
            <a:custGeom>
              <a:avLst/>
              <a:gdLst/>
              <a:ahLst/>
              <a:cxnLst/>
              <a:rect l="l" t="t" r="r" b="b"/>
              <a:pathLst>
                <a:path w="286" h="281" extrusionOk="0">
                  <a:moveTo>
                    <a:pt x="172" y="0"/>
                  </a:moveTo>
                  <a:cubicBezTo>
                    <a:pt x="56" y="19"/>
                    <a:pt x="19" y="76"/>
                    <a:pt x="12" y="148"/>
                  </a:cubicBezTo>
                  <a:cubicBezTo>
                    <a:pt x="1" y="218"/>
                    <a:pt x="55" y="280"/>
                    <a:pt x="121" y="280"/>
                  </a:cubicBezTo>
                  <a:cubicBezTo>
                    <a:pt x="125" y="280"/>
                    <a:pt x="130" y="280"/>
                    <a:pt x="135" y="279"/>
                  </a:cubicBezTo>
                  <a:cubicBezTo>
                    <a:pt x="219" y="279"/>
                    <a:pt x="285" y="239"/>
                    <a:pt x="269" y="151"/>
                  </a:cubicBezTo>
                  <a:cubicBezTo>
                    <a:pt x="263" y="97"/>
                    <a:pt x="207" y="50"/>
                    <a:pt x="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29"/>
            <p:cNvSpPr/>
            <p:nvPr/>
          </p:nvSpPr>
          <p:spPr>
            <a:xfrm>
              <a:off x="6869061" y="4166033"/>
              <a:ext cx="9690" cy="8757"/>
            </a:xfrm>
            <a:custGeom>
              <a:avLst/>
              <a:gdLst/>
              <a:ahLst/>
              <a:cxnLst/>
              <a:rect l="l" t="t" r="r" b="b"/>
              <a:pathLst>
                <a:path w="291" h="263" extrusionOk="0">
                  <a:moveTo>
                    <a:pt x="169" y="0"/>
                  </a:moveTo>
                  <a:cubicBezTo>
                    <a:pt x="162" y="0"/>
                    <a:pt x="155" y="1"/>
                    <a:pt x="148" y="2"/>
                  </a:cubicBezTo>
                  <a:cubicBezTo>
                    <a:pt x="94" y="9"/>
                    <a:pt x="47" y="68"/>
                    <a:pt x="0" y="106"/>
                  </a:cubicBezTo>
                  <a:cubicBezTo>
                    <a:pt x="0" y="125"/>
                    <a:pt x="0" y="143"/>
                    <a:pt x="0" y="162"/>
                  </a:cubicBezTo>
                  <a:cubicBezTo>
                    <a:pt x="52" y="199"/>
                    <a:pt x="104" y="263"/>
                    <a:pt x="153" y="263"/>
                  </a:cubicBezTo>
                  <a:cubicBezTo>
                    <a:pt x="155" y="263"/>
                    <a:pt x="156" y="263"/>
                    <a:pt x="157" y="263"/>
                  </a:cubicBezTo>
                  <a:cubicBezTo>
                    <a:pt x="201" y="259"/>
                    <a:pt x="267" y="184"/>
                    <a:pt x="276" y="131"/>
                  </a:cubicBezTo>
                  <a:cubicBezTo>
                    <a:pt x="290" y="63"/>
                    <a:pt x="235" y="0"/>
                    <a:pt x="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29"/>
            <p:cNvSpPr/>
            <p:nvPr/>
          </p:nvSpPr>
          <p:spPr>
            <a:xfrm>
              <a:off x="6868961" y="4063645"/>
              <a:ext cx="4195" cy="6693"/>
            </a:xfrm>
            <a:custGeom>
              <a:avLst/>
              <a:gdLst/>
              <a:ahLst/>
              <a:cxnLst/>
              <a:rect l="l" t="t" r="r" b="b"/>
              <a:pathLst>
                <a:path w="126" h="201" extrusionOk="0">
                  <a:moveTo>
                    <a:pt x="113" y="0"/>
                  </a:moveTo>
                  <a:cubicBezTo>
                    <a:pt x="0" y="97"/>
                    <a:pt x="0" y="125"/>
                    <a:pt x="126" y="201"/>
                  </a:cubicBezTo>
                  <a:cubicBezTo>
                    <a:pt x="122" y="128"/>
                    <a:pt x="119" y="72"/>
                    <a:pt x="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29"/>
            <p:cNvSpPr/>
            <p:nvPr/>
          </p:nvSpPr>
          <p:spPr>
            <a:xfrm>
              <a:off x="6868229" y="3998317"/>
              <a:ext cx="9423" cy="8591"/>
            </a:xfrm>
            <a:custGeom>
              <a:avLst/>
              <a:gdLst/>
              <a:ahLst/>
              <a:cxnLst/>
              <a:rect l="l" t="t" r="r" b="b"/>
              <a:pathLst>
                <a:path w="283" h="258" extrusionOk="0">
                  <a:moveTo>
                    <a:pt x="126" y="0"/>
                  </a:moveTo>
                  <a:cubicBezTo>
                    <a:pt x="125" y="0"/>
                    <a:pt x="124" y="0"/>
                    <a:pt x="122" y="0"/>
                  </a:cubicBezTo>
                  <a:cubicBezTo>
                    <a:pt x="79" y="0"/>
                    <a:pt x="3" y="79"/>
                    <a:pt x="3" y="126"/>
                  </a:cubicBezTo>
                  <a:cubicBezTo>
                    <a:pt x="0" y="173"/>
                    <a:pt x="72" y="254"/>
                    <a:pt x="119" y="257"/>
                  </a:cubicBezTo>
                  <a:cubicBezTo>
                    <a:pt x="120" y="257"/>
                    <a:pt x="122" y="257"/>
                    <a:pt x="123" y="257"/>
                  </a:cubicBezTo>
                  <a:cubicBezTo>
                    <a:pt x="172" y="257"/>
                    <a:pt x="227" y="194"/>
                    <a:pt x="279" y="160"/>
                  </a:cubicBezTo>
                  <a:cubicBezTo>
                    <a:pt x="279" y="141"/>
                    <a:pt x="282" y="119"/>
                    <a:pt x="282" y="101"/>
                  </a:cubicBezTo>
                  <a:cubicBezTo>
                    <a:pt x="230" y="64"/>
                    <a:pt x="178" y="0"/>
                    <a:pt x="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29"/>
            <p:cNvSpPr/>
            <p:nvPr/>
          </p:nvSpPr>
          <p:spPr>
            <a:xfrm>
              <a:off x="6874688" y="4008239"/>
              <a:ext cx="10356" cy="8724"/>
            </a:xfrm>
            <a:custGeom>
              <a:avLst/>
              <a:gdLst/>
              <a:ahLst/>
              <a:cxnLst/>
              <a:rect l="l" t="t" r="r" b="b"/>
              <a:pathLst>
                <a:path w="311" h="262" extrusionOk="0">
                  <a:moveTo>
                    <a:pt x="201" y="1"/>
                  </a:moveTo>
                  <a:cubicBezTo>
                    <a:pt x="193" y="1"/>
                    <a:pt x="185" y="1"/>
                    <a:pt x="176" y="3"/>
                  </a:cubicBezTo>
                  <a:cubicBezTo>
                    <a:pt x="123" y="12"/>
                    <a:pt x="79" y="72"/>
                    <a:pt x="1" y="135"/>
                  </a:cubicBezTo>
                  <a:cubicBezTo>
                    <a:pt x="82" y="194"/>
                    <a:pt x="126" y="254"/>
                    <a:pt x="179" y="260"/>
                  </a:cubicBezTo>
                  <a:cubicBezTo>
                    <a:pt x="186" y="261"/>
                    <a:pt x="192" y="262"/>
                    <a:pt x="199" y="262"/>
                  </a:cubicBezTo>
                  <a:cubicBezTo>
                    <a:pt x="271" y="262"/>
                    <a:pt x="311" y="197"/>
                    <a:pt x="308" y="122"/>
                  </a:cubicBezTo>
                  <a:cubicBezTo>
                    <a:pt x="308" y="55"/>
                    <a:pt x="265" y="1"/>
                    <a:pt x="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29"/>
            <p:cNvSpPr/>
            <p:nvPr/>
          </p:nvSpPr>
          <p:spPr>
            <a:xfrm>
              <a:off x="6879383" y="4080727"/>
              <a:ext cx="9723" cy="8591"/>
            </a:xfrm>
            <a:custGeom>
              <a:avLst/>
              <a:gdLst/>
              <a:ahLst/>
              <a:cxnLst/>
              <a:rect l="l" t="t" r="r" b="b"/>
              <a:pathLst>
                <a:path w="292" h="258" extrusionOk="0">
                  <a:moveTo>
                    <a:pt x="189" y="1"/>
                  </a:moveTo>
                  <a:cubicBezTo>
                    <a:pt x="126" y="57"/>
                    <a:pt x="66" y="111"/>
                    <a:pt x="1" y="173"/>
                  </a:cubicBezTo>
                  <a:cubicBezTo>
                    <a:pt x="48" y="226"/>
                    <a:pt x="92" y="257"/>
                    <a:pt x="135" y="257"/>
                  </a:cubicBezTo>
                  <a:cubicBezTo>
                    <a:pt x="164" y="257"/>
                    <a:pt x="193" y="244"/>
                    <a:pt x="223" y="214"/>
                  </a:cubicBezTo>
                  <a:cubicBezTo>
                    <a:pt x="292" y="145"/>
                    <a:pt x="270" y="73"/>
                    <a:pt x="1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29"/>
            <p:cNvSpPr/>
            <p:nvPr/>
          </p:nvSpPr>
          <p:spPr>
            <a:xfrm>
              <a:off x="6881747" y="4118519"/>
              <a:ext cx="9357" cy="9223"/>
            </a:xfrm>
            <a:custGeom>
              <a:avLst/>
              <a:gdLst/>
              <a:ahLst/>
              <a:cxnLst/>
              <a:rect l="l" t="t" r="r" b="b"/>
              <a:pathLst>
                <a:path w="281" h="277" extrusionOk="0">
                  <a:moveTo>
                    <a:pt x="121" y="0"/>
                  </a:moveTo>
                  <a:cubicBezTo>
                    <a:pt x="83" y="47"/>
                    <a:pt x="24" y="91"/>
                    <a:pt x="14" y="141"/>
                  </a:cubicBezTo>
                  <a:cubicBezTo>
                    <a:pt x="0" y="214"/>
                    <a:pt x="53" y="276"/>
                    <a:pt x="120" y="276"/>
                  </a:cubicBezTo>
                  <a:cubicBezTo>
                    <a:pt x="128" y="276"/>
                    <a:pt x="137" y="275"/>
                    <a:pt x="146" y="273"/>
                  </a:cubicBezTo>
                  <a:cubicBezTo>
                    <a:pt x="205" y="254"/>
                    <a:pt x="255" y="210"/>
                    <a:pt x="274" y="148"/>
                  </a:cubicBezTo>
                  <a:cubicBezTo>
                    <a:pt x="281" y="107"/>
                    <a:pt x="215" y="51"/>
                    <a:pt x="1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29"/>
            <p:cNvSpPr/>
            <p:nvPr/>
          </p:nvSpPr>
          <p:spPr>
            <a:xfrm>
              <a:off x="6888973" y="4064877"/>
              <a:ext cx="9523" cy="9223"/>
            </a:xfrm>
            <a:custGeom>
              <a:avLst/>
              <a:gdLst/>
              <a:ahLst/>
              <a:cxnLst/>
              <a:rect l="l" t="t" r="r" b="b"/>
              <a:pathLst>
                <a:path w="286" h="277" extrusionOk="0">
                  <a:moveTo>
                    <a:pt x="123" y="1"/>
                  </a:moveTo>
                  <a:cubicBezTo>
                    <a:pt x="85" y="48"/>
                    <a:pt x="23" y="91"/>
                    <a:pt x="17" y="142"/>
                  </a:cubicBezTo>
                  <a:cubicBezTo>
                    <a:pt x="1" y="223"/>
                    <a:pt x="67" y="276"/>
                    <a:pt x="148" y="276"/>
                  </a:cubicBezTo>
                  <a:cubicBezTo>
                    <a:pt x="150" y="276"/>
                    <a:pt x="153" y="277"/>
                    <a:pt x="155" y="277"/>
                  </a:cubicBezTo>
                  <a:cubicBezTo>
                    <a:pt x="230" y="277"/>
                    <a:pt x="286" y="224"/>
                    <a:pt x="277" y="151"/>
                  </a:cubicBezTo>
                  <a:cubicBezTo>
                    <a:pt x="270" y="98"/>
                    <a:pt x="214" y="5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29"/>
            <p:cNvSpPr/>
            <p:nvPr/>
          </p:nvSpPr>
          <p:spPr>
            <a:xfrm>
              <a:off x="6892735" y="4031913"/>
              <a:ext cx="9623" cy="8791"/>
            </a:xfrm>
            <a:custGeom>
              <a:avLst/>
              <a:gdLst/>
              <a:ahLst/>
              <a:cxnLst/>
              <a:rect l="l" t="t" r="r" b="b"/>
              <a:pathLst>
                <a:path w="289" h="264" extrusionOk="0">
                  <a:moveTo>
                    <a:pt x="118" y="0"/>
                  </a:moveTo>
                  <a:cubicBezTo>
                    <a:pt x="53" y="0"/>
                    <a:pt x="16" y="59"/>
                    <a:pt x="13" y="126"/>
                  </a:cubicBezTo>
                  <a:cubicBezTo>
                    <a:pt x="1" y="199"/>
                    <a:pt x="55" y="264"/>
                    <a:pt x="127" y="264"/>
                  </a:cubicBezTo>
                  <a:cubicBezTo>
                    <a:pt x="129" y="264"/>
                    <a:pt x="131" y="264"/>
                    <a:pt x="132" y="264"/>
                  </a:cubicBezTo>
                  <a:cubicBezTo>
                    <a:pt x="211" y="264"/>
                    <a:pt x="264" y="226"/>
                    <a:pt x="289" y="113"/>
                  </a:cubicBezTo>
                  <a:cubicBezTo>
                    <a:pt x="242" y="76"/>
                    <a:pt x="198" y="16"/>
                    <a:pt x="145" y="3"/>
                  </a:cubicBezTo>
                  <a:cubicBezTo>
                    <a:pt x="135" y="1"/>
                    <a:pt x="126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29"/>
            <p:cNvSpPr/>
            <p:nvPr/>
          </p:nvSpPr>
          <p:spPr>
            <a:xfrm>
              <a:off x="6895565" y="3978072"/>
              <a:ext cx="9223" cy="8524"/>
            </a:xfrm>
            <a:custGeom>
              <a:avLst/>
              <a:gdLst/>
              <a:ahLst/>
              <a:cxnLst/>
              <a:rect l="l" t="t" r="r" b="b"/>
              <a:pathLst>
                <a:path w="277" h="256" extrusionOk="0">
                  <a:moveTo>
                    <a:pt x="148" y="0"/>
                  </a:moveTo>
                  <a:cubicBezTo>
                    <a:pt x="60" y="3"/>
                    <a:pt x="22" y="44"/>
                    <a:pt x="0" y="157"/>
                  </a:cubicBezTo>
                  <a:cubicBezTo>
                    <a:pt x="47" y="191"/>
                    <a:pt x="94" y="245"/>
                    <a:pt x="148" y="254"/>
                  </a:cubicBezTo>
                  <a:cubicBezTo>
                    <a:pt x="155" y="255"/>
                    <a:pt x="161" y="256"/>
                    <a:pt x="168" y="256"/>
                  </a:cubicBezTo>
                  <a:cubicBezTo>
                    <a:pt x="235" y="256"/>
                    <a:pt x="276" y="200"/>
                    <a:pt x="276" y="129"/>
                  </a:cubicBezTo>
                  <a:cubicBezTo>
                    <a:pt x="273" y="50"/>
                    <a:pt x="235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29"/>
            <p:cNvSpPr/>
            <p:nvPr/>
          </p:nvSpPr>
          <p:spPr>
            <a:xfrm>
              <a:off x="6896198" y="4050160"/>
              <a:ext cx="8890" cy="9223"/>
            </a:xfrm>
            <a:custGeom>
              <a:avLst/>
              <a:gdLst/>
              <a:ahLst/>
              <a:cxnLst/>
              <a:rect l="l" t="t" r="r" b="b"/>
              <a:pathLst>
                <a:path w="267" h="277" extrusionOk="0">
                  <a:moveTo>
                    <a:pt x="123" y="1"/>
                  </a:moveTo>
                  <a:cubicBezTo>
                    <a:pt x="49" y="1"/>
                    <a:pt x="0" y="39"/>
                    <a:pt x="0" y="123"/>
                  </a:cubicBezTo>
                  <a:cubicBezTo>
                    <a:pt x="0" y="201"/>
                    <a:pt x="31" y="255"/>
                    <a:pt x="151" y="277"/>
                  </a:cubicBezTo>
                  <a:cubicBezTo>
                    <a:pt x="185" y="230"/>
                    <a:pt x="241" y="186"/>
                    <a:pt x="251" y="132"/>
                  </a:cubicBezTo>
                  <a:cubicBezTo>
                    <a:pt x="266" y="57"/>
                    <a:pt x="213" y="1"/>
                    <a:pt x="132" y="1"/>
                  </a:cubicBezTo>
                  <a:cubicBezTo>
                    <a:pt x="129" y="1"/>
                    <a:pt x="126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29"/>
            <p:cNvSpPr/>
            <p:nvPr/>
          </p:nvSpPr>
          <p:spPr>
            <a:xfrm>
              <a:off x="6901725" y="4112792"/>
              <a:ext cx="7126" cy="6393"/>
            </a:xfrm>
            <a:custGeom>
              <a:avLst/>
              <a:gdLst/>
              <a:ahLst/>
              <a:cxnLst/>
              <a:rect l="l" t="t" r="r" b="b"/>
              <a:pathLst>
                <a:path w="214" h="192" extrusionOk="0">
                  <a:moveTo>
                    <a:pt x="188" y="0"/>
                  </a:moveTo>
                  <a:cubicBezTo>
                    <a:pt x="138" y="13"/>
                    <a:pt x="88" y="35"/>
                    <a:pt x="44" y="63"/>
                  </a:cubicBezTo>
                  <a:cubicBezTo>
                    <a:pt x="16" y="85"/>
                    <a:pt x="13" y="135"/>
                    <a:pt x="0" y="172"/>
                  </a:cubicBezTo>
                  <a:lnTo>
                    <a:pt x="47" y="191"/>
                  </a:lnTo>
                  <a:lnTo>
                    <a:pt x="213" y="41"/>
                  </a:lnTo>
                  <a:cubicBezTo>
                    <a:pt x="204" y="28"/>
                    <a:pt x="198" y="13"/>
                    <a:pt x="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29"/>
            <p:cNvSpPr/>
            <p:nvPr/>
          </p:nvSpPr>
          <p:spPr>
            <a:xfrm>
              <a:off x="6904322" y="4142992"/>
              <a:ext cx="9290" cy="10289"/>
            </a:xfrm>
            <a:custGeom>
              <a:avLst/>
              <a:gdLst/>
              <a:ahLst/>
              <a:cxnLst/>
              <a:rect l="l" t="t" r="r" b="b"/>
              <a:pathLst>
                <a:path w="279" h="309" extrusionOk="0">
                  <a:moveTo>
                    <a:pt x="154" y="0"/>
                  </a:moveTo>
                  <a:cubicBezTo>
                    <a:pt x="148" y="0"/>
                    <a:pt x="142" y="1"/>
                    <a:pt x="135" y="2"/>
                  </a:cubicBezTo>
                  <a:cubicBezTo>
                    <a:pt x="76" y="21"/>
                    <a:pt x="26" y="65"/>
                    <a:pt x="7" y="127"/>
                  </a:cubicBezTo>
                  <a:cubicBezTo>
                    <a:pt x="1" y="168"/>
                    <a:pt x="69" y="224"/>
                    <a:pt x="126" y="309"/>
                  </a:cubicBezTo>
                  <a:cubicBezTo>
                    <a:pt x="192" y="227"/>
                    <a:pt x="257" y="187"/>
                    <a:pt x="264" y="137"/>
                  </a:cubicBezTo>
                  <a:cubicBezTo>
                    <a:pt x="278" y="6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29"/>
            <p:cNvSpPr/>
            <p:nvPr/>
          </p:nvSpPr>
          <p:spPr>
            <a:xfrm>
              <a:off x="6904555" y="4156677"/>
              <a:ext cx="9623" cy="8724"/>
            </a:xfrm>
            <a:custGeom>
              <a:avLst/>
              <a:gdLst/>
              <a:ahLst/>
              <a:cxnLst/>
              <a:rect l="l" t="t" r="r" b="b"/>
              <a:pathLst>
                <a:path w="289" h="262" extrusionOk="0">
                  <a:moveTo>
                    <a:pt x="123" y="0"/>
                  </a:moveTo>
                  <a:cubicBezTo>
                    <a:pt x="54" y="0"/>
                    <a:pt x="0" y="59"/>
                    <a:pt x="9" y="127"/>
                  </a:cubicBezTo>
                  <a:cubicBezTo>
                    <a:pt x="12" y="199"/>
                    <a:pt x="47" y="261"/>
                    <a:pt x="116" y="261"/>
                  </a:cubicBezTo>
                  <a:cubicBezTo>
                    <a:pt x="125" y="261"/>
                    <a:pt x="134" y="260"/>
                    <a:pt x="144" y="258"/>
                  </a:cubicBezTo>
                  <a:cubicBezTo>
                    <a:pt x="197" y="249"/>
                    <a:pt x="241" y="193"/>
                    <a:pt x="288" y="155"/>
                  </a:cubicBezTo>
                  <a:cubicBezTo>
                    <a:pt x="266" y="42"/>
                    <a:pt x="210" y="1"/>
                    <a:pt x="138" y="1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29"/>
            <p:cNvSpPr/>
            <p:nvPr/>
          </p:nvSpPr>
          <p:spPr>
            <a:xfrm>
              <a:off x="6902325" y="4175789"/>
              <a:ext cx="11021" cy="8491"/>
            </a:xfrm>
            <a:custGeom>
              <a:avLst/>
              <a:gdLst/>
              <a:ahLst/>
              <a:cxnLst/>
              <a:rect l="l" t="t" r="r" b="b"/>
              <a:pathLst>
                <a:path w="331" h="255" extrusionOk="0">
                  <a:moveTo>
                    <a:pt x="194" y="0"/>
                  </a:moveTo>
                  <a:cubicBezTo>
                    <a:pt x="143" y="0"/>
                    <a:pt x="88" y="63"/>
                    <a:pt x="1" y="117"/>
                  </a:cubicBezTo>
                  <a:cubicBezTo>
                    <a:pt x="81" y="181"/>
                    <a:pt x="134" y="255"/>
                    <a:pt x="177" y="255"/>
                  </a:cubicBezTo>
                  <a:cubicBezTo>
                    <a:pt x="178" y="255"/>
                    <a:pt x="179" y="255"/>
                    <a:pt x="180" y="255"/>
                  </a:cubicBezTo>
                  <a:cubicBezTo>
                    <a:pt x="233" y="248"/>
                    <a:pt x="280" y="176"/>
                    <a:pt x="330" y="132"/>
                  </a:cubicBezTo>
                  <a:cubicBezTo>
                    <a:pt x="286" y="85"/>
                    <a:pt x="245" y="4"/>
                    <a:pt x="202" y="1"/>
                  </a:cubicBezTo>
                  <a:cubicBezTo>
                    <a:pt x="199" y="1"/>
                    <a:pt x="197" y="0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29"/>
            <p:cNvSpPr/>
            <p:nvPr/>
          </p:nvSpPr>
          <p:spPr>
            <a:xfrm>
              <a:off x="6895565" y="4197399"/>
              <a:ext cx="9323" cy="8724"/>
            </a:xfrm>
            <a:custGeom>
              <a:avLst/>
              <a:gdLst/>
              <a:ahLst/>
              <a:cxnLst/>
              <a:rect l="l" t="t" r="r" b="b"/>
              <a:pathLst>
                <a:path w="280" h="262" extrusionOk="0">
                  <a:moveTo>
                    <a:pt x="109" y="0"/>
                  </a:moveTo>
                  <a:cubicBezTo>
                    <a:pt x="46" y="0"/>
                    <a:pt x="9" y="60"/>
                    <a:pt x="3" y="126"/>
                  </a:cubicBezTo>
                  <a:cubicBezTo>
                    <a:pt x="0" y="199"/>
                    <a:pt x="41" y="262"/>
                    <a:pt x="111" y="262"/>
                  </a:cubicBezTo>
                  <a:cubicBezTo>
                    <a:pt x="116" y="262"/>
                    <a:pt x="121" y="261"/>
                    <a:pt x="126" y="261"/>
                  </a:cubicBezTo>
                  <a:cubicBezTo>
                    <a:pt x="179" y="254"/>
                    <a:pt x="229" y="198"/>
                    <a:pt x="279" y="167"/>
                  </a:cubicBezTo>
                  <a:cubicBezTo>
                    <a:pt x="279" y="148"/>
                    <a:pt x="279" y="129"/>
                    <a:pt x="279" y="110"/>
                  </a:cubicBezTo>
                  <a:cubicBezTo>
                    <a:pt x="232" y="73"/>
                    <a:pt x="188" y="13"/>
                    <a:pt x="135" y="4"/>
                  </a:cubicBezTo>
                  <a:cubicBezTo>
                    <a:pt x="126" y="1"/>
                    <a:pt x="117" y="0"/>
                    <a:pt x="1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29"/>
            <p:cNvSpPr/>
            <p:nvPr/>
          </p:nvSpPr>
          <p:spPr>
            <a:xfrm>
              <a:off x="6888140" y="4174657"/>
              <a:ext cx="9090" cy="9556"/>
            </a:xfrm>
            <a:custGeom>
              <a:avLst/>
              <a:gdLst/>
              <a:ahLst/>
              <a:cxnLst/>
              <a:rect l="l" t="t" r="r" b="b"/>
              <a:pathLst>
                <a:path w="273" h="287" extrusionOk="0">
                  <a:moveTo>
                    <a:pt x="117" y="0"/>
                  </a:moveTo>
                  <a:cubicBezTo>
                    <a:pt x="82" y="51"/>
                    <a:pt x="26" y="94"/>
                    <a:pt x="13" y="151"/>
                  </a:cubicBezTo>
                  <a:cubicBezTo>
                    <a:pt x="1" y="226"/>
                    <a:pt x="54" y="282"/>
                    <a:pt x="136" y="286"/>
                  </a:cubicBezTo>
                  <a:cubicBezTo>
                    <a:pt x="141" y="286"/>
                    <a:pt x="146" y="287"/>
                    <a:pt x="151" y="287"/>
                  </a:cubicBezTo>
                  <a:cubicBezTo>
                    <a:pt x="216" y="287"/>
                    <a:pt x="273" y="230"/>
                    <a:pt x="267" y="160"/>
                  </a:cubicBezTo>
                  <a:cubicBezTo>
                    <a:pt x="267" y="85"/>
                    <a:pt x="233" y="29"/>
                    <a:pt x="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29"/>
            <p:cNvSpPr/>
            <p:nvPr/>
          </p:nvSpPr>
          <p:spPr>
            <a:xfrm>
              <a:off x="6883245" y="4189041"/>
              <a:ext cx="9090" cy="9357"/>
            </a:xfrm>
            <a:custGeom>
              <a:avLst/>
              <a:gdLst/>
              <a:ahLst/>
              <a:cxnLst/>
              <a:rect l="l" t="t" r="r" b="b"/>
              <a:pathLst>
                <a:path w="273" h="281" extrusionOk="0">
                  <a:moveTo>
                    <a:pt x="113" y="1"/>
                  </a:moveTo>
                  <a:cubicBezTo>
                    <a:pt x="79" y="51"/>
                    <a:pt x="22" y="95"/>
                    <a:pt x="13" y="148"/>
                  </a:cubicBezTo>
                  <a:cubicBezTo>
                    <a:pt x="0" y="223"/>
                    <a:pt x="54" y="277"/>
                    <a:pt x="135" y="280"/>
                  </a:cubicBezTo>
                  <a:cubicBezTo>
                    <a:pt x="141" y="280"/>
                    <a:pt x="146" y="281"/>
                    <a:pt x="151" y="281"/>
                  </a:cubicBezTo>
                  <a:cubicBezTo>
                    <a:pt x="219" y="281"/>
                    <a:pt x="273" y="224"/>
                    <a:pt x="267" y="154"/>
                  </a:cubicBezTo>
                  <a:cubicBezTo>
                    <a:pt x="267" y="79"/>
                    <a:pt x="232" y="20"/>
                    <a:pt x="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29"/>
            <p:cNvSpPr/>
            <p:nvPr/>
          </p:nvSpPr>
          <p:spPr>
            <a:xfrm>
              <a:off x="6881780" y="4163170"/>
              <a:ext cx="8990" cy="8724"/>
            </a:xfrm>
            <a:custGeom>
              <a:avLst/>
              <a:gdLst/>
              <a:ahLst/>
              <a:cxnLst/>
              <a:rect l="l" t="t" r="r" b="b"/>
              <a:pathLst>
                <a:path w="270" h="262" extrusionOk="0">
                  <a:moveTo>
                    <a:pt x="128" y="0"/>
                  </a:moveTo>
                  <a:cubicBezTo>
                    <a:pt x="60" y="0"/>
                    <a:pt x="4" y="54"/>
                    <a:pt x="1" y="123"/>
                  </a:cubicBezTo>
                  <a:cubicBezTo>
                    <a:pt x="4" y="220"/>
                    <a:pt x="57" y="261"/>
                    <a:pt x="132" y="261"/>
                  </a:cubicBezTo>
                  <a:cubicBezTo>
                    <a:pt x="137" y="261"/>
                    <a:pt x="142" y="262"/>
                    <a:pt x="147" y="262"/>
                  </a:cubicBezTo>
                  <a:cubicBezTo>
                    <a:pt x="216" y="262"/>
                    <a:pt x="269" y="203"/>
                    <a:pt x="261" y="135"/>
                  </a:cubicBezTo>
                  <a:cubicBezTo>
                    <a:pt x="261" y="60"/>
                    <a:pt x="226" y="1"/>
                    <a:pt x="138" y="1"/>
                  </a:cubicBezTo>
                  <a:cubicBezTo>
                    <a:pt x="135" y="0"/>
                    <a:pt x="131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29"/>
            <p:cNvSpPr/>
            <p:nvPr/>
          </p:nvSpPr>
          <p:spPr>
            <a:xfrm>
              <a:off x="6873656" y="4197099"/>
              <a:ext cx="9290" cy="8391"/>
            </a:xfrm>
            <a:custGeom>
              <a:avLst/>
              <a:gdLst/>
              <a:ahLst/>
              <a:cxnLst/>
              <a:rect l="l" t="t" r="r" b="b"/>
              <a:pathLst>
                <a:path w="279" h="252" extrusionOk="0">
                  <a:moveTo>
                    <a:pt x="152" y="0"/>
                  </a:moveTo>
                  <a:cubicBezTo>
                    <a:pt x="149" y="0"/>
                    <a:pt x="147" y="0"/>
                    <a:pt x="144" y="0"/>
                  </a:cubicBezTo>
                  <a:cubicBezTo>
                    <a:pt x="60" y="0"/>
                    <a:pt x="22" y="47"/>
                    <a:pt x="0" y="160"/>
                  </a:cubicBezTo>
                  <a:cubicBezTo>
                    <a:pt x="50" y="191"/>
                    <a:pt x="97" y="245"/>
                    <a:pt x="151" y="251"/>
                  </a:cubicBezTo>
                  <a:cubicBezTo>
                    <a:pt x="156" y="252"/>
                    <a:pt x="161" y="252"/>
                    <a:pt x="167" y="252"/>
                  </a:cubicBezTo>
                  <a:cubicBezTo>
                    <a:pt x="233" y="252"/>
                    <a:pt x="279" y="198"/>
                    <a:pt x="276" y="122"/>
                  </a:cubicBezTo>
                  <a:cubicBezTo>
                    <a:pt x="273" y="49"/>
                    <a:pt x="234" y="0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29"/>
            <p:cNvSpPr/>
            <p:nvPr/>
          </p:nvSpPr>
          <p:spPr>
            <a:xfrm>
              <a:off x="6866963" y="4213248"/>
              <a:ext cx="9523" cy="9223"/>
            </a:xfrm>
            <a:custGeom>
              <a:avLst/>
              <a:gdLst/>
              <a:ahLst/>
              <a:cxnLst/>
              <a:rect l="l" t="t" r="r" b="b"/>
              <a:pathLst>
                <a:path w="286" h="277" extrusionOk="0">
                  <a:moveTo>
                    <a:pt x="126" y="1"/>
                  </a:moveTo>
                  <a:cubicBezTo>
                    <a:pt x="88" y="48"/>
                    <a:pt x="29" y="89"/>
                    <a:pt x="19" y="142"/>
                  </a:cubicBezTo>
                  <a:cubicBezTo>
                    <a:pt x="1" y="227"/>
                    <a:pt x="66" y="274"/>
                    <a:pt x="148" y="277"/>
                  </a:cubicBezTo>
                  <a:cubicBezTo>
                    <a:pt x="150" y="277"/>
                    <a:pt x="152" y="277"/>
                    <a:pt x="155" y="277"/>
                  </a:cubicBezTo>
                  <a:cubicBezTo>
                    <a:pt x="232" y="277"/>
                    <a:pt x="286" y="224"/>
                    <a:pt x="276" y="151"/>
                  </a:cubicBezTo>
                  <a:cubicBezTo>
                    <a:pt x="267" y="98"/>
                    <a:pt x="214" y="5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29"/>
            <p:cNvSpPr/>
            <p:nvPr/>
          </p:nvSpPr>
          <p:spPr>
            <a:xfrm>
              <a:off x="6863833" y="4184346"/>
              <a:ext cx="8990" cy="9490"/>
            </a:xfrm>
            <a:custGeom>
              <a:avLst/>
              <a:gdLst/>
              <a:ahLst/>
              <a:cxnLst/>
              <a:rect l="l" t="t" r="r" b="b"/>
              <a:pathLst>
                <a:path w="270" h="285" extrusionOk="0">
                  <a:moveTo>
                    <a:pt x="117" y="1"/>
                  </a:moveTo>
                  <a:cubicBezTo>
                    <a:pt x="79" y="51"/>
                    <a:pt x="26" y="95"/>
                    <a:pt x="13" y="148"/>
                  </a:cubicBezTo>
                  <a:cubicBezTo>
                    <a:pt x="1" y="223"/>
                    <a:pt x="51" y="280"/>
                    <a:pt x="132" y="283"/>
                  </a:cubicBezTo>
                  <a:cubicBezTo>
                    <a:pt x="139" y="284"/>
                    <a:pt x="146" y="285"/>
                    <a:pt x="152" y="285"/>
                  </a:cubicBezTo>
                  <a:cubicBezTo>
                    <a:pt x="218" y="285"/>
                    <a:pt x="270" y="229"/>
                    <a:pt x="267" y="161"/>
                  </a:cubicBezTo>
                  <a:cubicBezTo>
                    <a:pt x="267" y="85"/>
                    <a:pt x="232" y="29"/>
                    <a:pt x="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29"/>
            <p:cNvSpPr/>
            <p:nvPr/>
          </p:nvSpPr>
          <p:spPr>
            <a:xfrm>
              <a:off x="6853178" y="4215879"/>
              <a:ext cx="9190" cy="9357"/>
            </a:xfrm>
            <a:custGeom>
              <a:avLst/>
              <a:gdLst/>
              <a:ahLst/>
              <a:cxnLst/>
              <a:rect l="l" t="t" r="r" b="b"/>
              <a:pathLst>
                <a:path w="276" h="281" extrusionOk="0">
                  <a:moveTo>
                    <a:pt x="107" y="0"/>
                  </a:moveTo>
                  <a:cubicBezTo>
                    <a:pt x="70" y="50"/>
                    <a:pt x="1" y="101"/>
                    <a:pt x="4" y="144"/>
                  </a:cubicBezTo>
                  <a:cubicBezTo>
                    <a:pt x="23" y="207"/>
                    <a:pt x="67" y="257"/>
                    <a:pt x="126" y="276"/>
                  </a:cubicBezTo>
                  <a:cubicBezTo>
                    <a:pt x="137" y="279"/>
                    <a:pt x="147" y="280"/>
                    <a:pt x="157" y="280"/>
                  </a:cubicBezTo>
                  <a:cubicBezTo>
                    <a:pt x="222" y="280"/>
                    <a:pt x="275" y="222"/>
                    <a:pt x="267" y="154"/>
                  </a:cubicBezTo>
                  <a:cubicBezTo>
                    <a:pt x="261" y="101"/>
                    <a:pt x="202" y="54"/>
                    <a:pt x="167" y="3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29"/>
            <p:cNvSpPr/>
            <p:nvPr/>
          </p:nvSpPr>
          <p:spPr>
            <a:xfrm>
              <a:off x="6846852" y="4205690"/>
              <a:ext cx="9390" cy="8557"/>
            </a:xfrm>
            <a:custGeom>
              <a:avLst/>
              <a:gdLst/>
              <a:ahLst/>
              <a:cxnLst/>
              <a:rect l="l" t="t" r="r" b="b"/>
              <a:pathLst>
                <a:path w="282" h="257" extrusionOk="0">
                  <a:moveTo>
                    <a:pt x="109" y="1"/>
                  </a:moveTo>
                  <a:cubicBezTo>
                    <a:pt x="42" y="1"/>
                    <a:pt x="0" y="59"/>
                    <a:pt x="3" y="131"/>
                  </a:cubicBezTo>
                  <a:cubicBezTo>
                    <a:pt x="8" y="197"/>
                    <a:pt x="41" y="256"/>
                    <a:pt x="107" y="256"/>
                  </a:cubicBezTo>
                  <a:cubicBezTo>
                    <a:pt x="115" y="256"/>
                    <a:pt x="125" y="255"/>
                    <a:pt x="135" y="253"/>
                  </a:cubicBezTo>
                  <a:cubicBezTo>
                    <a:pt x="188" y="240"/>
                    <a:pt x="232" y="187"/>
                    <a:pt x="282" y="153"/>
                  </a:cubicBezTo>
                  <a:cubicBezTo>
                    <a:pt x="279" y="134"/>
                    <a:pt x="279" y="115"/>
                    <a:pt x="279" y="96"/>
                  </a:cubicBezTo>
                  <a:cubicBezTo>
                    <a:pt x="229" y="62"/>
                    <a:pt x="182" y="9"/>
                    <a:pt x="128" y="2"/>
                  </a:cubicBezTo>
                  <a:cubicBezTo>
                    <a:pt x="122" y="1"/>
                    <a:pt x="115" y="1"/>
                    <a:pt x="1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29"/>
            <p:cNvSpPr/>
            <p:nvPr/>
          </p:nvSpPr>
          <p:spPr>
            <a:xfrm>
              <a:off x="6842124" y="4165367"/>
              <a:ext cx="9423" cy="8491"/>
            </a:xfrm>
            <a:custGeom>
              <a:avLst/>
              <a:gdLst/>
              <a:ahLst/>
              <a:cxnLst/>
              <a:rect l="l" t="t" r="r" b="b"/>
              <a:pathLst>
                <a:path w="283" h="255" extrusionOk="0">
                  <a:moveTo>
                    <a:pt x="151" y="0"/>
                  </a:moveTo>
                  <a:cubicBezTo>
                    <a:pt x="75" y="0"/>
                    <a:pt x="28" y="37"/>
                    <a:pt x="1" y="148"/>
                  </a:cubicBezTo>
                  <a:cubicBezTo>
                    <a:pt x="48" y="182"/>
                    <a:pt x="92" y="242"/>
                    <a:pt x="142" y="251"/>
                  </a:cubicBezTo>
                  <a:cubicBezTo>
                    <a:pt x="152" y="254"/>
                    <a:pt x="162" y="255"/>
                    <a:pt x="171" y="255"/>
                  </a:cubicBezTo>
                  <a:cubicBezTo>
                    <a:pt x="233" y="255"/>
                    <a:pt x="274" y="203"/>
                    <a:pt x="280" y="135"/>
                  </a:cubicBezTo>
                  <a:cubicBezTo>
                    <a:pt x="283" y="57"/>
                    <a:pt x="245" y="4"/>
                    <a:pt x="161" y="0"/>
                  </a:cubicBezTo>
                  <a:cubicBezTo>
                    <a:pt x="157" y="0"/>
                    <a:pt x="154" y="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29"/>
            <p:cNvSpPr/>
            <p:nvPr/>
          </p:nvSpPr>
          <p:spPr>
            <a:xfrm>
              <a:off x="6832901" y="4191672"/>
              <a:ext cx="9257" cy="9423"/>
            </a:xfrm>
            <a:custGeom>
              <a:avLst/>
              <a:gdLst/>
              <a:ahLst/>
              <a:cxnLst/>
              <a:rect l="l" t="t" r="r" b="b"/>
              <a:pathLst>
                <a:path w="278" h="283" extrusionOk="0">
                  <a:moveTo>
                    <a:pt x="121" y="0"/>
                  </a:moveTo>
                  <a:cubicBezTo>
                    <a:pt x="87" y="50"/>
                    <a:pt x="27" y="94"/>
                    <a:pt x="18" y="147"/>
                  </a:cubicBezTo>
                  <a:cubicBezTo>
                    <a:pt x="1" y="217"/>
                    <a:pt x="56" y="282"/>
                    <a:pt x="124" y="282"/>
                  </a:cubicBezTo>
                  <a:cubicBezTo>
                    <a:pt x="132" y="282"/>
                    <a:pt x="141" y="281"/>
                    <a:pt x="149" y="279"/>
                  </a:cubicBezTo>
                  <a:cubicBezTo>
                    <a:pt x="209" y="260"/>
                    <a:pt x="256" y="213"/>
                    <a:pt x="271" y="154"/>
                  </a:cubicBezTo>
                  <a:cubicBezTo>
                    <a:pt x="278" y="107"/>
                    <a:pt x="212" y="53"/>
                    <a:pt x="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29"/>
            <p:cNvSpPr/>
            <p:nvPr/>
          </p:nvSpPr>
          <p:spPr>
            <a:xfrm>
              <a:off x="6830137" y="4225834"/>
              <a:ext cx="9523" cy="8491"/>
            </a:xfrm>
            <a:custGeom>
              <a:avLst/>
              <a:gdLst/>
              <a:ahLst/>
              <a:cxnLst/>
              <a:rect l="l" t="t" r="r" b="b"/>
              <a:pathLst>
                <a:path w="286" h="255" extrusionOk="0">
                  <a:moveTo>
                    <a:pt x="175" y="0"/>
                  </a:moveTo>
                  <a:cubicBezTo>
                    <a:pt x="168" y="0"/>
                    <a:pt x="161" y="1"/>
                    <a:pt x="154" y="2"/>
                  </a:cubicBezTo>
                  <a:cubicBezTo>
                    <a:pt x="101" y="8"/>
                    <a:pt x="54" y="62"/>
                    <a:pt x="0" y="96"/>
                  </a:cubicBezTo>
                  <a:lnTo>
                    <a:pt x="0" y="156"/>
                  </a:lnTo>
                  <a:cubicBezTo>
                    <a:pt x="51" y="190"/>
                    <a:pt x="98" y="243"/>
                    <a:pt x="151" y="253"/>
                  </a:cubicBezTo>
                  <a:cubicBezTo>
                    <a:pt x="158" y="254"/>
                    <a:pt x="165" y="255"/>
                    <a:pt x="172" y="255"/>
                  </a:cubicBezTo>
                  <a:cubicBezTo>
                    <a:pt x="239" y="255"/>
                    <a:pt x="282" y="201"/>
                    <a:pt x="282" y="127"/>
                  </a:cubicBezTo>
                  <a:cubicBezTo>
                    <a:pt x="285" y="54"/>
                    <a:pt x="242" y="0"/>
                    <a:pt x="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29"/>
            <p:cNvSpPr/>
            <p:nvPr/>
          </p:nvSpPr>
          <p:spPr>
            <a:xfrm>
              <a:off x="6821280" y="4204891"/>
              <a:ext cx="10622" cy="8791"/>
            </a:xfrm>
            <a:custGeom>
              <a:avLst/>
              <a:gdLst/>
              <a:ahLst/>
              <a:cxnLst/>
              <a:rect l="l" t="t" r="r" b="b"/>
              <a:pathLst>
                <a:path w="319" h="264" extrusionOk="0">
                  <a:moveTo>
                    <a:pt x="176" y="1"/>
                  </a:moveTo>
                  <a:cubicBezTo>
                    <a:pt x="133" y="1"/>
                    <a:pt x="78" y="66"/>
                    <a:pt x="0" y="120"/>
                  </a:cubicBezTo>
                  <a:cubicBezTo>
                    <a:pt x="78" y="189"/>
                    <a:pt x="122" y="252"/>
                    <a:pt x="172" y="261"/>
                  </a:cubicBezTo>
                  <a:cubicBezTo>
                    <a:pt x="180" y="263"/>
                    <a:pt x="187" y="264"/>
                    <a:pt x="195" y="264"/>
                  </a:cubicBezTo>
                  <a:cubicBezTo>
                    <a:pt x="263" y="264"/>
                    <a:pt x="318" y="200"/>
                    <a:pt x="304" y="130"/>
                  </a:cubicBezTo>
                  <a:cubicBezTo>
                    <a:pt x="288" y="70"/>
                    <a:pt x="241" y="23"/>
                    <a:pt x="182" y="1"/>
                  </a:cubicBezTo>
                  <a:cubicBezTo>
                    <a:pt x="180" y="1"/>
                    <a:pt x="178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29"/>
            <p:cNvSpPr/>
            <p:nvPr/>
          </p:nvSpPr>
          <p:spPr>
            <a:xfrm>
              <a:off x="6812090" y="4247844"/>
              <a:ext cx="9623" cy="8491"/>
            </a:xfrm>
            <a:custGeom>
              <a:avLst/>
              <a:gdLst/>
              <a:ahLst/>
              <a:cxnLst/>
              <a:rect l="l" t="t" r="r" b="b"/>
              <a:pathLst>
                <a:path w="289" h="255" extrusionOk="0">
                  <a:moveTo>
                    <a:pt x="119" y="1"/>
                  </a:moveTo>
                  <a:cubicBezTo>
                    <a:pt x="53" y="1"/>
                    <a:pt x="1" y="59"/>
                    <a:pt x="6" y="128"/>
                  </a:cubicBezTo>
                  <a:cubicBezTo>
                    <a:pt x="6" y="202"/>
                    <a:pt x="50" y="255"/>
                    <a:pt x="114" y="255"/>
                  </a:cubicBezTo>
                  <a:cubicBezTo>
                    <a:pt x="121" y="255"/>
                    <a:pt x="128" y="254"/>
                    <a:pt x="135" y="253"/>
                  </a:cubicBezTo>
                  <a:cubicBezTo>
                    <a:pt x="188" y="247"/>
                    <a:pt x="238" y="190"/>
                    <a:pt x="289" y="159"/>
                  </a:cubicBezTo>
                  <a:cubicBezTo>
                    <a:pt x="267" y="43"/>
                    <a:pt x="216" y="2"/>
                    <a:pt x="138" y="2"/>
                  </a:cubicBezTo>
                  <a:cubicBezTo>
                    <a:pt x="132" y="1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29"/>
            <p:cNvSpPr/>
            <p:nvPr/>
          </p:nvSpPr>
          <p:spPr>
            <a:xfrm>
              <a:off x="6810625" y="4235391"/>
              <a:ext cx="9223" cy="9323"/>
            </a:xfrm>
            <a:custGeom>
              <a:avLst/>
              <a:gdLst/>
              <a:ahLst/>
              <a:cxnLst/>
              <a:rect l="l" t="t" r="r" b="b"/>
              <a:pathLst>
                <a:path w="277" h="280" extrusionOk="0">
                  <a:moveTo>
                    <a:pt x="134" y="0"/>
                  </a:moveTo>
                  <a:cubicBezTo>
                    <a:pt x="59" y="0"/>
                    <a:pt x="1" y="44"/>
                    <a:pt x="13" y="122"/>
                  </a:cubicBezTo>
                  <a:cubicBezTo>
                    <a:pt x="22" y="179"/>
                    <a:pt x="69" y="226"/>
                    <a:pt x="101" y="276"/>
                  </a:cubicBezTo>
                  <a:lnTo>
                    <a:pt x="157" y="279"/>
                  </a:lnTo>
                  <a:cubicBezTo>
                    <a:pt x="195" y="229"/>
                    <a:pt x="251" y="185"/>
                    <a:pt x="260" y="135"/>
                  </a:cubicBezTo>
                  <a:cubicBezTo>
                    <a:pt x="276" y="57"/>
                    <a:pt x="220" y="3"/>
                    <a:pt x="141" y="0"/>
                  </a:cubicBezTo>
                  <a:cubicBezTo>
                    <a:pt x="139" y="0"/>
                    <a:pt x="136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29"/>
            <p:cNvSpPr/>
            <p:nvPr/>
          </p:nvSpPr>
          <p:spPr>
            <a:xfrm>
              <a:off x="6801735" y="4220241"/>
              <a:ext cx="9523" cy="9323"/>
            </a:xfrm>
            <a:custGeom>
              <a:avLst/>
              <a:gdLst/>
              <a:ahLst/>
              <a:cxnLst/>
              <a:rect l="l" t="t" r="r" b="b"/>
              <a:pathLst>
                <a:path w="286" h="280" extrusionOk="0">
                  <a:moveTo>
                    <a:pt x="150" y="0"/>
                  </a:moveTo>
                  <a:cubicBezTo>
                    <a:pt x="145" y="0"/>
                    <a:pt x="140" y="1"/>
                    <a:pt x="136" y="1"/>
                  </a:cubicBezTo>
                  <a:cubicBezTo>
                    <a:pt x="57" y="4"/>
                    <a:pt x="1" y="60"/>
                    <a:pt x="17" y="136"/>
                  </a:cubicBezTo>
                  <a:cubicBezTo>
                    <a:pt x="26" y="189"/>
                    <a:pt x="86" y="233"/>
                    <a:pt x="120" y="280"/>
                  </a:cubicBezTo>
                  <a:lnTo>
                    <a:pt x="180" y="280"/>
                  </a:lnTo>
                  <a:cubicBezTo>
                    <a:pt x="214" y="230"/>
                    <a:pt x="270" y="183"/>
                    <a:pt x="277" y="129"/>
                  </a:cubicBezTo>
                  <a:cubicBezTo>
                    <a:pt x="286" y="52"/>
                    <a:pt x="230" y="0"/>
                    <a:pt x="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29"/>
            <p:cNvSpPr/>
            <p:nvPr/>
          </p:nvSpPr>
          <p:spPr>
            <a:xfrm>
              <a:off x="6799237" y="4253637"/>
              <a:ext cx="10688" cy="8624"/>
            </a:xfrm>
            <a:custGeom>
              <a:avLst/>
              <a:gdLst/>
              <a:ahLst/>
              <a:cxnLst/>
              <a:rect l="l" t="t" r="r" b="b"/>
              <a:pathLst>
                <a:path w="321" h="259" extrusionOk="0">
                  <a:moveTo>
                    <a:pt x="151" y="1"/>
                  </a:moveTo>
                  <a:cubicBezTo>
                    <a:pt x="150" y="1"/>
                    <a:pt x="149" y="1"/>
                    <a:pt x="148" y="1"/>
                  </a:cubicBezTo>
                  <a:cubicBezTo>
                    <a:pt x="95" y="7"/>
                    <a:pt x="51" y="79"/>
                    <a:pt x="1" y="123"/>
                  </a:cubicBezTo>
                  <a:cubicBezTo>
                    <a:pt x="48" y="170"/>
                    <a:pt x="85" y="245"/>
                    <a:pt x="139" y="258"/>
                  </a:cubicBezTo>
                  <a:cubicBezTo>
                    <a:pt x="141" y="258"/>
                    <a:pt x="142" y="258"/>
                    <a:pt x="144" y="258"/>
                  </a:cubicBezTo>
                  <a:cubicBezTo>
                    <a:pt x="187" y="258"/>
                    <a:pt x="242" y="192"/>
                    <a:pt x="320" y="135"/>
                  </a:cubicBezTo>
                  <a:cubicBezTo>
                    <a:pt x="247" y="74"/>
                    <a:pt x="194" y="1"/>
                    <a:pt x="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29"/>
            <p:cNvSpPr/>
            <p:nvPr/>
          </p:nvSpPr>
          <p:spPr>
            <a:xfrm>
              <a:off x="6792378" y="4240585"/>
              <a:ext cx="10122" cy="9024"/>
            </a:xfrm>
            <a:custGeom>
              <a:avLst/>
              <a:gdLst/>
              <a:ahLst/>
              <a:cxnLst/>
              <a:rect l="l" t="t" r="r" b="b"/>
              <a:pathLst>
                <a:path w="304" h="271" extrusionOk="0">
                  <a:moveTo>
                    <a:pt x="128" y="1"/>
                  </a:moveTo>
                  <a:cubicBezTo>
                    <a:pt x="97" y="39"/>
                    <a:pt x="41" y="79"/>
                    <a:pt x="25" y="129"/>
                  </a:cubicBezTo>
                  <a:cubicBezTo>
                    <a:pt x="1" y="199"/>
                    <a:pt x="52" y="271"/>
                    <a:pt x="123" y="271"/>
                  </a:cubicBezTo>
                  <a:cubicBezTo>
                    <a:pt x="126" y="271"/>
                    <a:pt x="129" y="271"/>
                    <a:pt x="132" y="270"/>
                  </a:cubicBezTo>
                  <a:cubicBezTo>
                    <a:pt x="191" y="258"/>
                    <a:pt x="244" y="220"/>
                    <a:pt x="273" y="167"/>
                  </a:cubicBezTo>
                  <a:cubicBezTo>
                    <a:pt x="304" y="89"/>
                    <a:pt x="244" y="32"/>
                    <a:pt x="1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29"/>
            <p:cNvSpPr/>
            <p:nvPr/>
          </p:nvSpPr>
          <p:spPr>
            <a:xfrm>
              <a:off x="6790713" y="4216245"/>
              <a:ext cx="9390" cy="8491"/>
            </a:xfrm>
            <a:custGeom>
              <a:avLst/>
              <a:gdLst/>
              <a:ahLst/>
              <a:cxnLst/>
              <a:rect l="l" t="t" r="r" b="b"/>
              <a:pathLst>
                <a:path w="282" h="255" extrusionOk="0">
                  <a:moveTo>
                    <a:pt x="123" y="1"/>
                  </a:moveTo>
                  <a:cubicBezTo>
                    <a:pt x="57" y="1"/>
                    <a:pt x="0" y="57"/>
                    <a:pt x="6" y="124"/>
                  </a:cubicBezTo>
                  <a:cubicBezTo>
                    <a:pt x="6" y="198"/>
                    <a:pt x="48" y="254"/>
                    <a:pt x="114" y="254"/>
                  </a:cubicBezTo>
                  <a:cubicBezTo>
                    <a:pt x="121" y="254"/>
                    <a:pt x="128" y="254"/>
                    <a:pt x="135" y="252"/>
                  </a:cubicBezTo>
                  <a:cubicBezTo>
                    <a:pt x="188" y="246"/>
                    <a:pt x="232" y="193"/>
                    <a:pt x="282" y="158"/>
                  </a:cubicBezTo>
                  <a:cubicBezTo>
                    <a:pt x="266" y="46"/>
                    <a:pt x="219" y="2"/>
                    <a:pt x="138" y="2"/>
                  </a:cubicBezTo>
                  <a:cubicBezTo>
                    <a:pt x="133" y="1"/>
                    <a:pt x="128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29"/>
            <p:cNvSpPr/>
            <p:nvPr/>
          </p:nvSpPr>
          <p:spPr>
            <a:xfrm>
              <a:off x="6780991" y="4242616"/>
              <a:ext cx="9423" cy="8557"/>
            </a:xfrm>
            <a:custGeom>
              <a:avLst/>
              <a:gdLst/>
              <a:ahLst/>
              <a:cxnLst/>
              <a:rect l="l" t="t" r="r" b="b"/>
              <a:pathLst>
                <a:path w="283" h="257" extrusionOk="0">
                  <a:moveTo>
                    <a:pt x="115" y="1"/>
                  </a:moveTo>
                  <a:cubicBezTo>
                    <a:pt x="51" y="1"/>
                    <a:pt x="7" y="57"/>
                    <a:pt x="7" y="128"/>
                  </a:cubicBezTo>
                  <a:cubicBezTo>
                    <a:pt x="1" y="200"/>
                    <a:pt x="54" y="257"/>
                    <a:pt x="124" y="257"/>
                  </a:cubicBezTo>
                  <a:cubicBezTo>
                    <a:pt x="128" y="257"/>
                    <a:pt x="131" y="257"/>
                    <a:pt x="135" y="256"/>
                  </a:cubicBezTo>
                  <a:cubicBezTo>
                    <a:pt x="217" y="253"/>
                    <a:pt x="264" y="216"/>
                    <a:pt x="282" y="100"/>
                  </a:cubicBezTo>
                  <a:cubicBezTo>
                    <a:pt x="235" y="65"/>
                    <a:pt x="188" y="12"/>
                    <a:pt x="135" y="3"/>
                  </a:cubicBezTo>
                  <a:cubicBezTo>
                    <a:pt x="128" y="1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29"/>
            <p:cNvSpPr/>
            <p:nvPr/>
          </p:nvSpPr>
          <p:spPr>
            <a:xfrm>
              <a:off x="6778194" y="4265258"/>
              <a:ext cx="8890" cy="8591"/>
            </a:xfrm>
            <a:custGeom>
              <a:avLst/>
              <a:gdLst/>
              <a:ahLst/>
              <a:cxnLst/>
              <a:rect l="l" t="t" r="r" b="b"/>
              <a:pathLst>
                <a:path w="267" h="258" extrusionOk="0">
                  <a:moveTo>
                    <a:pt x="137" y="0"/>
                  </a:moveTo>
                  <a:cubicBezTo>
                    <a:pt x="71" y="0"/>
                    <a:pt x="6" y="44"/>
                    <a:pt x="6" y="131"/>
                  </a:cubicBezTo>
                  <a:cubicBezTo>
                    <a:pt x="0" y="198"/>
                    <a:pt x="54" y="257"/>
                    <a:pt x="123" y="257"/>
                  </a:cubicBezTo>
                  <a:cubicBezTo>
                    <a:pt x="128" y="257"/>
                    <a:pt x="133" y="257"/>
                    <a:pt x="138" y="256"/>
                  </a:cubicBezTo>
                  <a:cubicBezTo>
                    <a:pt x="213" y="253"/>
                    <a:pt x="266" y="216"/>
                    <a:pt x="266" y="128"/>
                  </a:cubicBezTo>
                  <a:cubicBezTo>
                    <a:pt x="265" y="43"/>
                    <a:pt x="201" y="0"/>
                    <a:pt x="1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29"/>
            <p:cNvSpPr/>
            <p:nvPr/>
          </p:nvSpPr>
          <p:spPr>
            <a:xfrm>
              <a:off x="6769004" y="4257367"/>
              <a:ext cx="9290" cy="8458"/>
            </a:xfrm>
            <a:custGeom>
              <a:avLst/>
              <a:gdLst/>
              <a:ahLst/>
              <a:cxnLst/>
              <a:rect l="l" t="t" r="r" b="b"/>
              <a:pathLst>
                <a:path w="279" h="254" extrusionOk="0">
                  <a:moveTo>
                    <a:pt x="112" y="0"/>
                  </a:moveTo>
                  <a:cubicBezTo>
                    <a:pt x="46" y="0"/>
                    <a:pt x="0" y="54"/>
                    <a:pt x="3" y="130"/>
                  </a:cubicBezTo>
                  <a:cubicBezTo>
                    <a:pt x="0" y="197"/>
                    <a:pt x="54" y="253"/>
                    <a:pt x="120" y="253"/>
                  </a:cubicBezTo>
                  <a:cubicBezTo>
                    <a:pt x="125" y="253"/>
                    <a:pt x="130" y="253"/>
                    <a:pt x="135" y="252"/>
                  </a:cubicBezTo>
                  <a:cubicBezTo>
                    <a:pt x="216" y="249"/>
                    <a:pt x="263" y="208"/>
                    <a:pt x="279" y="92"/>
                  </a:cubicBezTo>
                  <a:cubicBezTo>
                    <a:pt x="229" y="61"/>
                    <a:pt x="182" y="8"/>
                    <a:pt x="128" y="1"/>
                  </a:cubicBezTo>
                  <a:cubicBezTo>
                    <a:pt x="123" y="1"/>
                    <a:pt x="118" y="0"/>
                    <a:pt x="1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29"/>
            <p:cNvSpPr/>
            <p:nvPr/>
          </p:nvSpPr>
          <p:spPr>
            <a:xfrm>
              <a:off x="6759081" y="4269187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04" y="1"/>
                  </a:moveTo>
                  <a:cubicBezTo>
                    <a:pt x="69" y="51"/>
                    <a:pt x="16" y="98"/>
                    <a:pt x="10" y="151"/>
                  </a:cubicBezTo>
                  <a:cubicBezTo>
                    <a:pt x="0" y="226"/>
                    <a:pt x="60" y="276"/>
                    <a:pt x="138" y="276"/>
                  </a:cubicBezTo>
                  <a:cubicBezTo>
                    <a:pt x="141" y="277"/>
                    <a:pt x="145" y="277"/>
                    <a:pt x="148" y="277"/>
                  </a:cubicBezTo>
                  <a:cubicBezTo>
                    <a:pt x="216" y="277"/>
                    <a:pt x="272" y="216"/>
                    <a:pt x="260" y="145"/>
                  </a:cubicBezTo>
                  <a:cubicBezTo>
                    <a:pt x="260" y="60"/>
                    <a:pt x="216" y="19"/>
                    <a:pt x="1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29"/>
            <p:cNvSpPr/>
            <p:nvPr/>
          </p:nvSpPr>
          <p:spPr>
            <a:xfrm>
              <a:off x="6755019" y="4254869"/>
              <a:ext cx="9390" cy="9257"/>
            </a:xfrm>
            <a:custGeom>
              <a:avLst/>
              <a:gdLst/>
              <a:ahLst/>
              <a:cxnLst/>
              <a:rect l="l" t="t" r="r" b="b"/>
              <a:pathLst>
                <a:path w="282" h="278" extrusionOk="0">
                  <a:moveTo>
                    <a:pt x="152" y="1"/>
                  </a:moveTo>
                  <a:cubicBezTo>
                    <a:pt x="147" y="1"/>
                    <a:pt x="143" y="1"/>
                    <a:pt x="138" y="1"/>
                  </a:cubicBezTo>
                  <a:cubicBezTo>
                    <a:pt x="63" y="8"/>
                    <a:pt x="0" y="58"/>
                    <a:pt x="19" y="136"/>
                  </a:cubicBezTo>
                  <a:cubicBezTo>
                    <a:pt x="31" y="189"/>
                    <a:pt x="91" y="230"/>
                    <a:pt x="129" y="277"/>
                  </a:cubicBezTo>
                  <a:lnTo>
                    <a:pt x="185" y="277"/>
                  </a:lnTo>
                  <a:cubicBezTo>
                    <a:pt x="216" y="224"/>
                    <a:pt x="270" y="177"/>
                    <a:pt x="276" y="120"/>
                  </a:cubicBezTo>
                  <a:cubicBezTo>
                    <a:pt x="282" y="47"/>
                    <a:pt x="224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29"/>
            <p:cNvSpPr/>
            <p:nvPr/>
          </p:nvSpPr>
          <p:spPr>
            <a:xfrm>
              <a:off x="6749991" y="4242283"/>
              <a:ext cx="9723" cy="8557"/>
            </a:xfrm>
            <a:custGeom>
              <a:avLst/>
              <a:gdLst/>
              <a:ahLst/>
              <a:cxnLst/>
              <a:rect l="l" t="t" r="r" b="b"/>
              <a:pathLst>
                <a:path w="292" h="257" extrusionOk="0">
                  <a:moveTo>
                    <a:pt x="174" y="1"/>
                  </a:moveTo>
                  <a:cubicBezTo>
                    <a:pt x="167" y="1"/>
                    <a:pt x="159" y="2"/>
                    <a:pt x="151" y="3"/>
                  </a:cubicBezTo>
                  <a:cubicBezTo>
                    <a:pt x="95" y="16"/>
                    <a:pt x="51" y="69"/>
                    <a:pt x="1" y="103"/>
                  </a:cubicBezTo>
                  <a:cubicBezTo>
                    <a:pt x="1" y="122"/>
                    <a:pt x="1" y="141"/>
                    <a:pt x="1" y="160"/>
                  </a:cubicBezTo>
                  <a:cubicBezTo>
                    <a:pt x="51" y="194"/>
                    <a:pt x="101" y="241"/>
                    <a:pt x="154" y="254"/>
                  </a:cubicBezTo>
                  <a:cubicBezTo>
                    <a:pt x="163" y="255"/>
                    <a:pt x="171" y="256"/>
                    <a:pt x="179" y="256"/>
                  </a:cubicBezTo>
                  <a:cubicBezTo>
                    <a:pt x="254" y="256"/>
                    <a:pt x="292" y="193"/>
                    <a:pt x="289" y="122"/>
                  </a:cubicBezTo>
                  <a:cubicBezTo>
                    <a:pt x="292" y="55"/>
                    <a:pt x="237" y="1"/>
                    <a:pt x="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29"/>
            <p:cNvSpPr/>
            <p:nvPr/>
          </p:nvSpPr>
          <p:spPr>
            <a:xfrm>
              <a:off x="6744164" y="4285835"/>
              <a:ext cx="8890" cy="8691"/>
            </a:xfrm>
            <a:custGeom>
              <a:avLst/>
              <a:gdLst/>
              <a:ahLst/>
              <a:cxnLst/>
              <a:rect l="l" t="t" r="r" b="b"/>
              <a:pathLst>
                <a:path w="267" h="261" extrusionOk="0">
                  <a:moveTo>
                    <a:pt x="118" y="0"/>
                  </a:moveTo>
                  <a:cubicBezTo>
                    <a:pt x="52" y="0"/>
                    <a:pt x="1" y="56"/>
                    <a:pt x="6" y="124"/>
                  </a:cubicBezTo>
                  <a:cubicBezTo>
                    <a:pt x="6" y="196"/>
                    <a:pt x="38" y="259"/>
                    <a:pt x="125" y="259"/>
                  </a:cubicBezTo>
                  <a:cubicBezTo>
                    <a:pt x="131" y="260"/>
                    <a:pt x="137" y="260"/>
                    <a:pt x="142" y="260"/>
                  </a:cubicBezTo>
                  <a:cubicBezTo>
                    <a:pt x="205" y="260"/>
                    <a:pt x="260" y="212"/>
                    <a:pt x="263" y="146"/>
                  </a:cubicBezTo>
                  <a:cubicBezTo>
                    <a:pt x="266" y="43"/>
                    <a:pt x="213" y="5"/>
                    <a:pt x="138" y="2"/>
                  </a:cubicBezTo>
                  <a:cubicBezTo>
                    <a:pt x="131" y="1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29"/>
            <p:cNvSpPr/>
            <p:nvPr/>
          </p:nvSpPr>
          <p:spPr>
            <a:xfrm>
              <a:off x="6743632" y="4271684"/>
              <a:ext cx="9456" cy="9124"/>
            </a:xfrm>
            <a:custGeom>
              <a:avLst/>
              <a:gdLst/>
              <a:ahLst/>
              <a:cxnLst/>
              <a:rect l="l" t="t" r="r" b="b"/>
              <a:pathLst>
                <a:path w="284" h="274" extrusionOk="0">
                  <a:moveTo>
                    <a:pt x="161" y="1"/>
                  </a:moveTo>
                  <a:cubicBezTo>
                    <a:pt x="153" y="1"/>
                    <a:pt x="144" y="2"/>
                    <a:pt x="135" y="4"/>
                  </a:cubicBezTo>
                  <a:cubicBezTo>
                    <a:pt x="76" y="20"/>
                    <a:pt x="29" y="67"/>
                    <a:pt x="7" y="126"/>
                  </a:cubicBezTo>
                  <a:cubicBezTo>
                    <a:pt x="0" y="170"/>
                    <a:pt x="66" y="223"/>
                    <a:pt x="104" y="273"/>
                  </a:cubicBezTo>
                  <a:lnTo>
                    <a:pt x="160" y="273"/>
                  </a:lnTo>
                  <a:cubicBezTo>
                    <a:pt x="198" y="226"/>
                    <a:pt x="257" y="186"/>
                    <a:pt x="267" y="132"/>
                  </a:cubicBezTo>
                  <a:cubicBezTo>
                    <a:pt x="284" y="63"/>
                    <a:pt x="229" y="1"/>
                    <a:pt x="1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29"/>
            <p:cNvSpPr/>
            <p:nvPr/>
          </p:nvSpPr>
          <p:spPr>
            <a:xfrm>
              <a:off x="6736539" y="4262294"/>
              <a:ext cx="8791" cy="9523"/>
            </a:xfrm>
            <a:custGeom>
              <a:avLst/>
              <a:gdLst/>
              <a:ahLst/>
              <a:cxnLst/>
              <a:rect l="l" t="t" r="r" b="b"/>
              <a:pathLst>
                <a:path w="264" h="286" extrusionOk="0">
                  <a:moveTo>
                    <a:pt x="157" y="1"/>
                  </a:moveTo>
                  <a:lnTo>
                    <a:pt x="101" y="4"/>
                  </a:lnTo>
                  <a:cubicBezTo>
                    <a:pt x="66" y="57"/>
                    <a:pt x="0" y="117"/>
                    <a:pt x="3" y="167"/>
                  </a:cubicBezTo>
                  <a:cubicBezTo>
                    <a:pt x="22" y="226"/>
                    <a:pt x="72" y="273"/>
                    <a:pt x="135" y="286"/>
                  </a:cubicBezTo>
                  <a:cubicBezTo>
                    <a:pt x="182" y="286"/>
                    <a:pt x="257" y="208"/>
                    <a:pt x="260" y="161"/>
                  </a:cubicBezTo>
                  <a:cubicBezTo>
                    <a:pt x="264" y="107"/>
                    <a:pt x="195" y="54"/>
                    <a:pt x="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29"/>
            <p:cNvSpPr/>
            <p:nvPr/>
          </p:nvSpPr>
          <p:spPr>
            <a:xfrm>
              <a:off x="6734575" y="4245080"/>
              <a:ext cx="9390" cy="9423"/>
            </a:xfrm>
            <a:custGeom>
              <a:avLst/>
              <a:gdLst/>
              <a:ahLst/>
              <a:cxnLst/>
              <a:rect l="l" t="t" r="r" b="b"/>
              <a:pathLst>
                <a:path w="282" h="283" extrusionOk="0">
                  <a:moveTo>
                    <a:pt x="160" y="1"/>
                  </a:moveTo>
                  <a:cubicBezTo>
                    <a:pt x="141" y="4"/>
                    <a:pt x="119" y="4"/>
                    <a:pt x="100" y="4"/>
                  </a:cubicBezTo>
                  <a:cubicBezTo>
                    <a:pt x="69" y="54"/>
                    <a:pt x="15" y="104"/>
                    <a:pt x="9" y="157"/>
                  </a:cubicBezTo>
                  <a:cubicBezTo>
                    <a:pt x="0" y="230"/>
                    <a:pt x="53" y="283"/>
                    <a:pt x="131" y="283"/>
                  </a:cubicBezTo>
                  <a:cubicBezTo>
                    <a:pt x="133" y="283"/>
                    <a:pt x="135" y="283"/>
                    <a:pt x="138" y="283"/>
                  </a:cubicBezTo>
                  <a:cubicBezTo>
                    <a:pt x="222" y="280"/>
                    <a:pt x="282" y="233"/>
                    <a:pt x="260" y="145"/>
                  </a:cubicBezTo>
                  <a:cubicBezTo>
                    <a:pt x="247" y="92"/>
                    <a:pt x="194" y="51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29"/>
            <p:cNvSpPr/>
            <p:nvPr/>
          </p:nvSpPr>
          <p:spPr>
            <a:xfrm>
              <a:off x="6729980" y="4159174"/>
              <a:ext cx="9390" cy="8691"/>
            </a:xfrm>
            <a:custGeom>
              <a:avLst/>
              <a:gdLst/>
              <a:ahLst/>
              <a:cxnLst/>
              <a:rect l="l" t="t" r="r" b="b"/>
              <a:pathLst>
                <a:path w="282" h="261" extrusionOk="0">
                  <a:moveTo>
                    <a:pt x="113" y="1"/>
                  </a:moveTo>
                  <a:cubicBezTo>
                    <a:pt x="44" y="1"/>
                    <a:pt x="0" y="60"/>
                    <a:pt x="6" y="133"/>
                  </a:cubicBezTo>
                  <a:cubicBezTo>
                    <a:pt x="9" y="201"/>
                    <a:pt x="47" y="261"/>
                    <a:pt x="114" y="261"/>
                  </a:cubicBezTo>
                  <a:cubicBezTo>
                    <a:pt x="122" y="261"/>
                    <a:pt x="130" y="260"/>
                    <a:pt x="138" y="259"/>
                  </a:cubicBezTo>
                  <a:cubicBezTo>
                    <a:pt x="191" y="246"/>
                    <a:pt x="235" y="190"/>
                    <a:pt x="282" y="152"/>
                  </a:cubicBezTo>
                  <a:cubicBezTo>
                    <a:pt x="282" y="133"/>
                    <a:pt x="282" y="114"/>
                    <a:pt x="282" y="96"/>
                  </a:cubicBezTo>
                  <a:cubicBezTo>
                    <a:pt x="232" y="61"/>
                    <a:pt x="182" y="8"/>
                    <a:pt x="128" y="2"/>
                  </a:cubicBezTo>
                  <a:cubicBezTo>
                    <a:pt x="123" y="1"/>
                    <a:pt x="118" y="1"/>
                    <a:pt x="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29"/>
            <p:cNvSpPr/>
            <p:nvPr/>
          </p:nvSpPr>
          <p:spPr>
            <a:xfrm>
              <a:off x="6725185" y="4295691"/>
              <a:ext cx="9190" cy="9323"/>
            </a:xfrm>
            <a:custGeom>
              <a:avLst/>
              <a:gdLst/>
              <a:ahLst/>
              <a:cxnLst/>
              <a:rect l="l" t="t" r="r" b="b"/>
              <a:pathLst>
                <a:path w="276" h="280" extrusionOk="0">
                  <a:moveTo>
                    <a:pt x="160" y="1"/>
                  </a:moveTo>
                  <a:lnTo>
                    <a:pt x="103" y="4"/>
                  </a:lnTo>
                  <a:cubicBezTo>
                    <a:pt x="72" y="54"/>
                    <a:pt x="15" y="101"/>
                    <a:pt x="9" y="154"/>
                  </a:cubicBezTo>
                  <a:cubicBezTo>
                    <a:pt x="0" y="230"/>
                    <a:pt x="56" y="280"/>
                    <a:pt x="134" y="280"/>
                  </a:cubicBezTo>
                  <a:cubicBezTo>
                    <a:pt x="136" y="280"/>
                    <a:pt x="138" y="280"/>
                    <a:pt x="141" y="279"/>
                  </a:cubicBezTo>
                  <a:cubicBezTo>
                    <a:pt x="219" y="276"/>
                    <a:pt x="276" y="226"/>
                    <a:pt x="260" y="145"/>
                  </a:cubicBezTo>
                  <a:cubicBezTo>
                    <a:pt x="247" y="91"/>
                    <a:pt x="194" y="48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29"/>
            <p:cNvSpPr/>
            <p:nvPr/>
          </p:nvSpPr>
          <p:spPr>
            <a:xfrm>
              <a:off x="6720257" y="4277445"/>
              <a:ext cx="9223" cy="8557"/>
            </a:xfrm>
            <a:custGeom>
              <a:avLst/>
              <a:gdLst/>
              <a:ahLst/>
              <a:cxnLst/>
              <a:rect l="l" t="t" r="r" b="b"/>
              <a:pathLst>
                <a:path w="277" h="257" extrusionOk="0">
                  <a:moveTo>
                    <a:pt x="145" y="0"/>
                  </a:moveTo>
                  <a:cubicBezTo>
                    <a:pt x="64" y="0"/>
                    <a:pt x="28" y="45"/>
                    <a:pt x="0" y="154"/>
                  </a:cubicBezTo>
                  <a:cubicBezTo>
                    <a:pt x="47" y="188"/>
                    <a:pt x="91" y="245"/>
                    <a:pt x="145" y="254"/>
                  </a:cubicBezTo>
                  <a:cubicBezTo>
                    <a:pt x="153" y="256"/>
                    <a:pt x="161" y="257"/>
                    <a:pt x="169" y="257"/>
                  </a:cubicBezTo>
                  <a:cubicBezTo>
                    <a:pt x="234" y="257"/>
                    <a:pt x="276" y="202"/>
                    <a:pt x="276" y="132"/>
                  </a:cubicBezTo>
                  <a:cubicBezTo>
                    <a:pt x="276" y="57"/>
                    <a:pt x="242" y="0"/>
                    <a:pt x="154" y="0"/>
                  </a:cubicBezTo>
                  <a:cubicBezTo>
                    <a:pt x="151" y="0"/>
                    <a:pt x="148" y="0"/>
                    <a:pt x="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29"/>
            <p:cNvSpPr/>
            <p:nvPr/>
          </p:nvSpPr>
          <p:spPr>
            <a:xfrm>
              <a:off x="6712433" y="4295691"/>
              <a:ext cx="9423" cy="9323"/>
            </a:xfrm>
            <a:custGeom>
              <a:avLst/>
              <a:gdLst/>
              <a:ahLst/>
              <a:cxnLst/>
              <a:rect l="l" t="t" r="r" b="b"/>
              <a:pathLst>
                <a:path w="283" h="280" extrusionOk="0">
                  <a:moveTo>
                    <a:pt x="163" y="1"/>
                  </a:moveTo>
                  <a:lnTo>
                    <a:pt x="107" y="4"/>
                  </a:lnTo>
                  <a:cubicBezTo>
                    <a:pt x="76" y="51"/>
                    <a:pt x="19" y="98"/>
                    <a:pt x="13" y="151"/>
                  </a:cubicBezTo>
                  <a:cubicBezTo>
                    <a:pt x="0" y="229"/>
                    <a:pt x="60" y="279"/>
                    <a:pt x="138" y="279"/>
                  </a:cubicBezTo>
                  <a:cubicBezTo>
                    <a:pt x="214" y="276"/>
                    <a:pt x="282" y="232"/>
                    <a:pt x="264" y="151"/>
                  </a:cubicBezTo>
                  <a:cubicBezTo>
                    <a:pt x="251" y="95"/>
                    <a:pt x="198" y="51"/>
                    <a:pt x="1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29"/>
            <p:cNvSpPr/>
            <p:nvPr/>
          </p:nvSpPr>
          <p:spPr>
            <a:xfrm>
              <a:off x="6707205" y="4308311"/>
              <a:ext cx="9423" cy="9323"/>
            </a:xfrm>
            <a:custGeom>
              <a:avLst/>
              <a:gdLst/>
              <a:ahLst/>
              <a:cxnLst/>
              <a:rect l="l" t="t" r="r" b="b"/>
              <a:pathLst>
                <a:path w="283" h="280" extrusionOk="0">
                  <a:moveTo>
                    <a:pt x="139" y="1"/>
                  </a:moveTo>
                  <a:cubicBezTo>
                    <a:pt x="60" y="4"/>
                    <a:pt x="1" y="54"/>
                    <a:pt x="16" y="136"/>
                  </a:cubicBezTo>
                  <a:cubicBezTo>
                    <a:pt x="26" y="189"/>
                    <a:pt x="85" y="233"/>
                    <a:pt x="120" y="280"/>
                  </a:cubicBezTo>
                  <a:lnTo>
                    <a:pt x="176" y="280"/>
                  </a:lnTo>
                  <a:cubicBezTo>
                    <a:pt x="208" y="226"/>
                    <a:pt x="264" y="179"/>
                    <a:pt x="270" y="126"/>
                  </a:cubicBezTo>
                  <a:cubicBezTo>
                    <a:pt x="283" y="45"/>
                    <a:pt x="217" y="1"/>
                    <a:pt x="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29"/>
            <p:cNvSpPr/>
            <p:nvPr/>
          </p:nvSpPr>
          <p:spPr>
            <a:xfrm>
              <a:off x="6698548" y="4271251"/>
              <a:ext cx="9124" cy="8724"/>
            </a:xfrm>
            <a:custGeom>
              <a:avLst/>
              <a:gdLst/>
              <a:ahLst/>
              <a:cxnLst/>
              <a:rect l="l" t="t" r="r" b="b"/>
              <a:pathLst>
                <a:path w="274" h="262" extrusionOk="0">
                  <a:moveTo>
                    <a:pt x="128" y="1"/>
                  </a:moveTo>
                  <a:cubicBezTo>
                    <a:pt x="58" y="1"/>
                    <a:pt x="1" y="61"/>
                    <a:pt x="7" y="130"/>
                  </a:cubicBezTo>
                  <a:cubicBezTo>
                    <a:pt x="7" y="203"/>
                    <a:pt x="43" y="262"/>
                    <a:pt x="126" y="262"/>
                  </a:cubicBezTo>
                  <a:cubicBezTo>
                    <a:pt x="128" y="262"/>
                    <a:pt x="130" y="261"/>
                    <a:pt x="132" y="261"/>
                  </a:cubicBezTo>
                  <a:cubicBezTo>
                    <a:pt x="135" y="261"/>
                    <a:pt x="137" y="262"/>
                    <a:pt x="140" y="262"/>
                  </a:cubicBezTo>
                  <a:cubicBezTo>
                    <a:pt x="225" y="262"/>
                    <a:pt x="261" y="209"/>
                    <a:pt x="264" y="136"/>
                  </a:cubicBezTo>
                  <a:cubicBezTo>
                    <a:pt x="273" y="63"/>
                    <a:pt x="217" y="1"/>
                    <a:pt x="144" y="1"/>
                  </a:cubicBezTo>
                  <a:cubicBezTo>
                    <a:pt x="142" y="1"/>
                    <a:pt x="140" y="1"/>
                    <a:pt x="139" y="1"/>
                  </a:cubicBezTo>
                  <a:cubicBezTo>
                    <a:pt x="135" y="1"/>
                    <a:pt x="132" y="1"/>
                    <a:pt x="1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29"/>
            <p:cNvSpPr/>
            <p:nvPr/>
          </p:nvSpPr>
          <p:spPr>
            <a:xfrm>
              <a:off x="6697549" y="4282805"/>
              <a:ext cx="9290" cy="8890"/>
            </a:xfrm>
            <a:custGeom>
              <a:avLst/>
              <a:gdLst/>
              <a:ahLst/>
              <a:cxnLst/>
              <a:rect l="l" t="t" r="r" b="b"/>
              <a:pathLst>
                <a:path w="279" h="267" extrusionOk="0">
                  <a:moveTo>
                    <a:pt x="126" y="1"/>
                  </a:moveTo>
                  <a:cubicBezTo>
                    <a:pt x="55" y="1"/>
                    <a:pt x="1" y="67"/>
                    <a:pt x="15" y="137"/>
                  </a:cubicBezTo>
                  <a:cubicBezTo>
                    <a:pt x="34" y="200"/>
                    <a:pt x="84" y="247"/>
                    <a:pt x="143" y="265"/>
                  </a:cubicBezTo>
                  <a:cubicBezTo>
                    <a:pt x="148" y="266"/>
                    <a:pt x="153" y="266"/>
                    <a:pt x="158" y="266"/>
                  </a:cubicBezTo>
                  <a:cubicBezTo>
                    <a:pt x="223" y="266"/>
                    <a:pt x="272" y="207"/>
                    <a:pt x="278" y="90"/>
                  </a:cubicBezTo>
                  <a:cubicBezTo>
                    <a:pt x="244" y="68"/>
                    <a:pt x="197" y="8"/>
                    <a:pt x="143" y="2"/>
                  </a:cubicBezTo>
                  <a:cubicBezTo>
                    <a:pt x="137" y="1"/>
                    <a:pt x="131" y="1"/>
                    <a:pt x="1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29"/>
            <p:cNvSpPr/>
            <p:nvPr/>
          </p:nvSpPr>
          <p:spPr>
            <a:xfrm>
              <a:off x="6694386" y="4300553"/>
              <a:ext cx="9090" cy="8624"/>
            </a:xfrm>
            <a:custGeom>
              <a:avLst/>
              <a:gdLst/>
              <a:ahLst/>
              <a:cxnLst/>
              <a:rect l="l" t="t" r="r" b="b"/>
              <a:pathLst>
                <a:path w="273" h="259" extrusionOk="0">
                  <a:moveTo>
                    <a:pt x="151" y="1"/>
                  </a:moveTo>
                  <a:cubicBezTo>
                    <a:pt x="146" y="1"/>
                    <a:pt x="140" y="1"/>
                    <a:pt x="135" y="2"/>
                  </a:cubicBezTo>
                  <a:cubicBezTo>
                    <a:pt x="60" y="5"/>
                    <a:pt x="3" y="43"/>
                    <a:pt x="7" y="130"/>
                  </a:cubicBezTo>
                  <a:cubicBezTo>
                    <a:pt x="0" y="201"/>
                    <a:pt x="54" y="259"/>
                    <a:pt x="123" y="259"/>
                  </a:cubicBezTo>
                  <a:cubicBezTo>
                    <a:pt x="125" y="259"/>
                    <a:pt x="127" y="259"/>
                    <a:pt x="129" y="259"/>
                  </a:cubicBezTo>
                  <a:cubicBezTo>
                    <a:pt x="232" y="259"/>
                    <a:pt x="267" y="202"/>
                    <a:pt x="267" y="127"/>
                  </a:cubicBezTo>
                  <a:cubicBezTo>
                    <a:pt x="272" y="57"/>
                    <a:pt x="219" y="1"/>
                    <a:pt x="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29"/>
            <p:cNvSpPr/>
            <p:nvPr/>
          </p:nvSpPr>
          <p:spPr>
            <a:xfrm>
              <a:off x="6685928" y="4271484"/>
              <a:ext cx="9623" cy="8591"/>
            </a:xfrm>
            <a:custGeom>
              <a:avLst/>
              <a:gdLst/>
              <a:ahLst/>
              <a:cxnLst/>
              <a:rect l="l" t="t" r="r" b="b"/>
              <a:pathLst>
                <a:path w="289" h="258" extrusionOk="0">
                  <a:moveTo>
                    <a:pt x="172" y="0"/>
                  </a:moveTo>
                  <a:cubicBezTo>
                    <a:pt x="170" y="0"/>
                    <a:pt x="168" y="0"/>
                    <a:pt x="167" y="1"/>
                  </a:cubicBezTo>
                  <a:cubicBezTo>
                    <a:pt x="113" y="4"/>
                    <a:pt x="60" y="54"/>
                    <a:pt x="7" y="79"/>
                  </a:cubicBezTo>
                  <a:cubicBezTo>
                    <a:pt x="4" y="98"/>
                    <a:pt x="4" y="116"/>
                    <a:pt x="0" y="135"/>
                  </a:cubicBezTo>
                  <a:cubicBezTo>
                    <a:pt x="44" y="176"/>
                    <a:pt x="85" y="232"/>
                    <a:pt x="135" y="251"/>
                  </a:cubicBezTo>
                  <a:cubicBezTo>
                    <a:pt x="149" y="255"/>
                    <a:pt x="161" y="257"/>
                    <a:pt x="173" y="257"/>
                  </a:cubicBezTo>
                  <a:cubicBezTo>
                    <a:pt x="233" y="257"/>
                    <a:pt x="272" y="207"/>
                    <a:pt x="279" y="142"/>
                  </a:cubicBezTo>
                  <a:cubicBezTo>
                    <a:pt x="289" y="65"/>
                    <a:pt x="250" y="0"/>
                    <a:pt x="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29"/>
            <p:cNvSpPr/>
            <p:nvPr/>
          </p:nvSpPr>
          <p:spPr>
            <a:xfrm>
              <a:off x="6683964" y="4296524"/>
              <a:ext cx="9157" cy="9756"/>
            </a:xfrm>
            <a:custGeom>
              <a:avLst/>
              <a:gdLst/>
              <a:ahLst/>
              <a:cxnLst/>
              <a:rect l="l" t="t" r="r" b="b"/>
              <a:pathLst>
                <a:path w="275" h="293" extrusionOk="0">
                  <a:moveTo>
                    <a:pt x="110" y="1"/>
                  </a:moveTo>
                  <a:cubicBezTo>
                    <a:pt x="75" y="54"/>
                    <a:pt x="22" y="101"/>
                    <a:pt x="12" y="157"/>
                  </a:cubicBezTo>
                  <a:cubicBezTo>
                    <a:pt x="0" y="228"/>
                    <a:pt x="54" y="292"/>
                    <a:pt x="126" y="292"/>
                  </a:cubicBezTo>
                  <a:cubicBezTo>
                    <a:pt x="128" y="292"/>
                    <a:pt x="130" y="292"/>
                    <a:pt x="132" y="292"/>
                  </a:cubicBezTo>
                  <a:cubicBezTo>
                    <a:pt x="136" y="293"/>
                    <a:pt x="141" y="293"/>
                    <a:pt x="146" y="293"/>
                  </a:cubicBezTo>
                  <a:cubicBezTo>
                    <a:pt x="218" y="293"/>
                    <a:pt x="275" y="228"/>
                    <a:pt x="260" y="154"/>
                  </a:cubicBezTo>
                  <a:cubicBezTo>
                    <a:pt x="254" y="101"/>
                    <a:pt x="194" y="54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29"/>
            <p:cNvSpPr/>
            <p:nvPr/>
          </p:nvSpPr>
          <p:spPr>
            <a:xfrm>
              <a:off x="6683631" y="4319865"/>
              <a:ext cx="8791" cy="8724"/>
            </a:xfrm>
            <a:custGeom>
              <a:avLst/>
              <a:gdLst/>
              <a:ahLst/>
              <a:cxnLst/>
              <a:rect l="l" t="t" r="r" b="b"/>
              <a:pathLst>
                <a:path w="264" h="262" extrusionOk="0">
                  <a:moveTo>
                    <a:pt x="121" y="1"/>
                  </a:moveTo>
                  <a:cubicBezTo>
                    <a:pt x="55" y="1"/>
                    <a:pt x="1" y="60"/>
                    <a:pt x="7" y="130"/>
                  </a:cubicBezTo>
                  <a:cubicBezTo>
                    <a:pt x="10" y="205"/>
                    <a:pt x="48" y="262"/>
                    <a:pt x="135" y="262"/>
                  </a:cubicBezTo>
                  <a:cubicBezTo>
                    <a:pt x="220" y="262"/>
                    <a:pt x="261" y="215"/>
                    <a:pt x="261" y="124"/>
                  </a:cubicBezTo>
                  <a:cubicBezTo>
                    <a:pt x="264" y="46"/>
                    <a:pt x="217" y="2"/>
                    <a:pt x="135" y="2"/>
                  </a:cubicBezTo>
                  <a:cubicBezTo>
                    <a:pt x="130" y="1"/>
                    <a:pt x="126" y="1"/>
                    <a:pt x="1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29"/>
            <p:cNvSpPr/>
            <p:nvPr/>
          </p:nvSpPr>
          <p:spPr>
            <a:xfrm>
              <a:off x="6675173" y="4276512"/>
              <a:ext cx="9823" cy="8458"/>
            </a:xfrm>
            <a:custGeom>
              <a:avLst/>
              <a:gdLst/>
              <a:ahLst/>
              <a:cxnLst/>
              <a:rect l="l" t="t" r="r" b="b"/>
              <a:pathLst>
                <a:path w="295" h="254" extrusionOk="0">
                  <a:moveTo>
                    <a:pt x="173" y="1"/>
                  </a:moveTo>
                  <a:cubicBezTo>
                    <a:pt x="166" y="1"/>
                    <a:pt x="159" y="2"/>
                    <a:pt x="151" y="3"/>
                  </a:cubicBezTo>
                  <a:cubicBezTo>
                    <a:pt x="98" y="9"/>
                    <a:pt x="51" y="66"/>
                    <a:pt x="1" y="103"/>
                  </a:cubicBezTo>
                  <a:lnTo>
                    <a:pt x="1" y="157"/>
                  </a:lnTo>
                  <a:cubicBezTo>
                    <a:pt x="51" y="188"/>
                    <a:pt x="98" y="238"/>
                    <a:pt x="151" y="251"/>
                  </a:cubicBezTo>
                  <a:cubicBezTo>
                    <a:pt x="160" y="252"/>
                    <a:pt x="168" y="253"/>
                    <a:pt x="177" y="253"/>
                  </a:cubicBezTo>
                  <a:cubicBezTo>
                    <a:pt x="240" y="253"/>
                    <a:pt x="280" y="201"/>
                    <a:pt x="286" y="132"/>
                  </a:cubicBezTo>
                  <a:cubicBezTo>
                    <a:pt x="294" y="61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29"/>
            <p:cNvSpPr/>
            <p:nvPr/>
          </p:nvSpPr>
          <p:spPr>
            <a:xfrm>
              <a:off x="6670678" y="4304881"/>
              <a:ext cx="12986" cy="16749"/>
            </a:xfrm>
            <a:custGeom>
              <a:avLst/>
              <a:gdLst/>
              <a:ahLst/>
              <a:cxnLst/>
              <a:rect l="l" t="t" r="r" b="b"/>
              <a:pathLst>
                <a:path w="390" h="503" extrusionOk="0">
                  <a:moveTo>
                    <a:pt x="181" y="0"/>
                  </a:moveTo>
                  <a:cubicBezTo>
                    <a:pt x="141" y="0"/>
                    <a:pt x="102" y="14"/>
                    <a:pt x="73" y="41"/>
                  </a:cubicBezTo>
                  <a:cubicBezTo>
                    <a:pt x="1" y="135"/>
                    <a:pt x="57" y="210"/>
                    <a:pt x="148" y="270"/>
                  </a:cubicBezTo>
                  <a:cubicBezTo>
                    <a:pt x="92" y="358"/>
                    <a:pt x="64" y="448"/>
                    <a:pt x="173" y="496"/>
                  </a:cubicBezTo>
                  <a:cubicBezTo>
                    <a:pt x="184" y="500"/>
                    <a:pt x="199" y="502"/>
                    <a:pt x="215" y="502"/>
                  </a:cubicBezTo>
                  <a:cubicBezTo>
                    <a:pt x="262" y="502"/>
                    <a:pt x="321" y="484"/>
                    <a:pt x="339" y="458"/>
                  </a:cubicBezTo>
                  <a:cubicBezTo>
                    <a:pt x="390" y="376"/>
                    <a:pt x="358" y="295"/>
                    <a:pt x="255" y="248"/>
                  </a:cubicBezTo>
                  <a:cubicBezTo>
                    <a:pt x="305" y="151"/>
                    <a:pt x="333" y="57"/>
                    <a:pt x="227" y="7"/>
                  </a:cubicBezTo>
                  <a:cubicBezTo>
                    <a:pt x="212" y="2"/>
                    <a:pt x="196" y="0"/>
                    <a:pt x="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29"/>
            <p:cNvSpPr/>
            <p:nvPr/>
          </p:nvSpPr>
          <p:spPr>
            <a:xfrm>
              <a:off x="6670279" y="4325425"/>
              <a:ext cx="9623" cy="10356"/>
            </a:xfrm>
            <a:custGeom>
              <a:avLst/>
              <a:gdLst/>
              <a:ahLst/>
              <a:cxnLst/>
              <a:rect l="l" t="t" r="r" b="b"/>
              <a:pathLst>
                <a:path w="289" h="311" extrusionOk="0">
                  <a:moveTo>
                    <a:pt x="148" y="1"/>
                  </a:moveTo>
                  <a:cubicBezTo>
                    <a:pt x="63" y="1"/>
                    <a:pt x="0" y="57"/>
                    <a:pt x="16" y="139"/>
                  </a:cubicBezTo>
                  <a:cubicBezTo>
                    <a:pt x="25" y="189"/>
                    <a:pt x="88" y="233"/>
                    <a:pt x="157" y="311"/>
                  </a:cubicBezTo>
                  <a:cubicBezTo>
                    <a:pt x="213" y="226"/>
                    <a:pt x="273" y="179"/>
                    <a:pt x="279" y="126"/>
                  </a:cubicBezTo>
                  <a:cubicBezTo>
                    <a:pt x="289" y="51"/>
                    <a:pt x="226" y="1"/>
                    <a:pt x="1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29"/>
            <p:cNvSpPr/>
            <p:nvPr/>
          </p:nvSpPr>
          <p:spPr>
            <a:xfrm>
              <a:off x="6655029" y="4288766"/>
              <a:ext cx="15983" cy="14218"/>
            </a:xfrm>
            <a:custGeom>
              <a:avLst/>
              <a:gdLst/>
              <a:ahLst/>
              <a:cxnLst/>
              <a:rect l="l" t="t" r="r" b="b"/>
              <a:pathLst>
                <a:path w="480" h="427" extrusionOk="0">
                  <a:moveTo>
                    <a:pt x="146" y="0"/>
                  </a:moveTo>
                  <a:cubicBezTo>
                    <a:pt x="139" y="0"/>
                    <a:pt x="131" y="1"/>
                    <a:pt x="123" y="2"/>
                  </a:cubicBezTo>
                  <a:cubicBezTo>
                    <a:pt x="54" y="5"/>
                    <a:pt x="1" y="68"/>
                    <a:pt x="13" y="137"/>
                  </a:cubicBezTo>
                  <a:cubicBezTo>
                    <a:pt x="19" y="242"/>
                    <a:pt x="85" y="256"/>
                    <a:pt x="165" y="256"/>
                  </a:cubicBezTo>
                  <a:cubicBezTo>
                    <a:pt x="178" y="256"/>
                    <a:pt x="191" y="256"/>
                    <a:pt x="205" y="256"/>
                  </a:cubicBezTo>
                  <a:cubicBezTo>
                    <a:pt x="221" y="344"/>
                    <a:pt x="247" y="427"/>
                    <a:pt x="332" y="427"/>
                  </a:cubicBezTo>
                  <a:cubicBezTo>
                    <a:pt x="343" y="427"/>
                    <a:pt x="356" y="425"/>
                    <a:pt x="371" y="422"/>
                  </a:cubicBezTo>
                  <a:cubicBezTo>
                    <a:pt x="424" y="400"/>
                    <a:pt x="462" y="353"/>
                    <a:pt x="474" y="296"/>
                  </a:cubicBezTo>
                  <a:cubicBezTo>
                    <a:pt x="480" y="184"/>
                    <a:pt x="397" y="167"/>
                    <a:pt x="310" y="167"/>
                  </a:cubicBezTo>
                  <a:cubicBezTo>
                    <a:pt x="300" y="167"/>
                    <a:pt x="290" y="168"/>
                    <a:pt x="280" y="168"/>
                  </a:cubicBezTo>
                  <a:cubicBezTo>
                    <a:pt x="268" y="72"/>
                    <a:pt x="238" y="0"/>
                    <a:pt x="1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29"/>
            <p:cNvSpPr/>
            <p:nvPr/>
          </p:nvSpPr>
          <p:spPr>
            <a:xfrm>
              <a:off x="6655162" y="4317767"/>
              <a:ext cx="9090" cy="8524"/>
            </a:xfrm>
            <a:custGeom>
              <a:avLst/>
              <a:gdLst/>
              <a:ahLst/>
              <a:cxnLst/>
              <a:rect l="l" t="t" r="r" b="b"/>
              <a:pathLst>
                <a:path w="273" h="256" extrusionOk="0">
                  <a:moveTo>
                    <a:pt x="153" y="0"/>
                  </a:moveTo>
                  <a:cubicBezTo>
                    <a:pt x="147" y="0"/>
                    <a:pt x="141" y="1"/>
                    <a:pt x="135" y="2"/>
                  </a:cubicBezTo>
                  <a:cubicBezTo>
                    <a:pt x="131" y="2"/>
                    <a:pt x="128" y="2"/>
                    <a:pt x="125" y="2"/>
                  </a:cubicBezTo>
                  <a:cubicBezTo>
                    <a:pt x="54" y="2"/>
                    <a:pt x="0" y="65"/>
                    <a:pt x="9" y="134"/>
                  </a:cubicBezTo>
                  <a:cubicBezTo>
                    <a:pt x="16" y="221"/>
                    <a:pt x="63" y="256"/>
                    <a:pt x="175" y="256"/>
                  </a:cubicBezTo>
                  <a:cubicBezTo>
                    <a:pt x="177" y="256"/>
                    <a:pt x="178" y="256"/>
                    <a:pt x="180" y="256"/>
                  </a:cubicBezTo>
                  <a:cubicBezTo>
                    <a:pt x="234" y="256"/>
                    <a:pt x="266" y="200"/>
                    <a:pt x="266" y="124"/>
                  </a:cubicBezTo>
                  <a:cubicBezTo>
                    <a:pt x="272" y="58"/>
                    <a:pt x="218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29"/>
            <p:cNvSpPr/>
            <p:nvPr/>
          </p:nvSpPr>
          <p:spPr>
            <a:xfrm>
              <a:off x="6655561" y="4328955"/>
              <a:ext cx="9157" cy="8990"/>
            </a:xfrm>
            <a:custGeom>
              <a:avLst/>
              <a:gdLst/>
              <a:ahLst/>
              <a:cxnLst/>
              <a:rect l="l" t="t" r="r" b="b"/>
              <a:pathLst>
                <a:path w="275" h="270" extrusionOk="0">
                  <a:moveTo>
                    <a:pt x="120" y="0"/>
                  </a:moveTo>
                  <a:cubicBezTo>
                    <a:pt x="53" y="0"/>
                    <a:pt x="3" y="60"/>
                    <a:pt x="1" y="180"/>
                  </a:cubicBezTo>
                  <a:cubicBezTo>
                    <a:pt x="32" y="202"/>
                    <a:pt x="76" y="261"/>
                    <a:pt x="129" y="268"/>
                  </a:cubicBezTo>
                  <a:cubicBezTo>
                    <a:pt x="135" y="269"/>
                    <a:pt x="141" y="269"/>
                    <a:pt x="148" y="269"/>
                  </a:cubicBezTo>
                  <a:cubicBezTo>
                    <a:pt x="218" y="269"/>
                    <a:pt x="275" y="205"/>
                    <a:pt x="257" y="133"/>
                  </a:cubicBezTo>
                  <a:cubicBezTo>
                    <a:pt x="239" y="73"/>
                    <a:pt x="195" y="23"/>
                    <a:pt x="135" y="1"/>
                  </a:cubicBezTo>
                  <a:cubicBezTo>
                    <a:pt x="130" y="1"/>
                    <a:pt x="125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29"/>
            <p:cNvSpPr/>
            <p:nvPr/>
          </p:nvSpPr>
          <p:spPr>
            <a:xfrm>
              <a:off x="6646904" y="4346502"/>
              <a:ext cx="9623" cy="8691"/>
            </a:xfrm>
            <a:custGeom>
              <a:avLst/>
              <a:gdLst/>
              <a:ahLst/>
              <a:cxnLst/>
              <a:rect l="l" t="t" r="r" b="b"/>
              <a:pathLst>
                <a:path w="289" h="261" extrusionOk="0">
                  <a:moveTo>
                    <a:pt x="128" y="0"/>
                  </a:moveTo>
                  <a:cubicBezTo>
                    <a:pt x="58" y="0"/>
                    <a:pt x="1" y="64"/>
                    <a:pt x="13" y="136"/>
                  </a:cubicBezTo>
                  <a:cubicBezTo>
                    <a:pt x="18" y="202"/>
                    <a:pt x="56" y="261"/>
                    <a:pt x="120" y="261"/>
                  </a:cubicBezTo>
                  <a:cubicBezTo>
                    <a:pt x="129" y="261"/>
                    <a:pt x="138" y="260"/>
                    <a:pt x="148" y="258"/>
                  </a:cubicBezTo>
                  <a:cubicBezTo>
                    <a:pt x="198" y="245"/>
                    <a:pt x="242" y="189"/>
                    <a:pt x="289" y="154"/>
                  </a:cubicBezTo>
                  <a:cubicBezTo>
                    <a:pt x="268" y="42"/>
                    <a:pt x="217" y="1"/>
                    <a:pt x="146" y="1"/>
                  </a:cubicBezTo>
                  <a:cubicBezTo>
                    <a:pt x="144" y="1"/>
                    <a:pt x="141" y="1"/>
                    <a:pt x="138" y="1"/>
                  </a:cubicBezTo>
                  <a:cubicBezTo>
                    <a:pt x="135" y="0"/>
                    <a:pt x="132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29"/>
            <p:cNvSpPr/>
            <p:nvPr/>
          </p:nvSpPr>
          <p:spPr>
            <a:xfrm>
              <a:off x="6639079" y="4337545"/>
              <a:ext cx="9523" cy="9323"/>
            </a:xfrm>
            <a:custGeom>
              <a:avLst/>
              <a:gdLst/>
              <a:ahLst/>
              <a:cxnLst/>
              <a:rect l="l" t="t" r="r" b="b"/>
              <a:pathLst>
                <a:path w="286" h="280" extrusionOk="0">
                  <a:moveTo>
                    <a:pt x="141" y="0"/>
                  </a:moveTo>
                  <a:cubicBezTo>
                    <a:pt x="63" y="0"/>
                    <a:pt x="0" y="50"/>
                    <a:pt x="13" y="129"/>
                  </a:cubicBezTo>
                  <a:cubicBezTo>
                    <a:pt x="22" y="182"/>
                    <a:pt x="79" y="229"/>
                    <a:pt x="113" y="279"/>
                  </a:cubicBezTo>
                  <a:lnTo>
                    <a:pt x="170" y="276"/>
                  </a:lnTo>
                  <a:cubicBezTo>
                    <a:pt x="204" y="229"/>
                    <a:pt x="260" y="182"/>
                    <a:pt x="270" y="129"/>
                  </a:cubicBezTo>
                  <a:cubicBezTo>
                    <a:pt x="286" y="47"/>
                    <a:pt x="217" y="3"/>
                    <a:pt x="1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29"/>
            <p:cNvSpPr/>
            <p:nvPr/>
          </p:nvSpPr>
          <p:spPr>
            <a:xfrm>
              <a:off x="6634718" y="4352762"/>
              <a:ext cx="8890" cy="8624"/>
            </a:xfrm>
            <a:custGeom>
              <a:avLst/>
              <a:gdLst/>
              <a:ahLst/>
              <a:cxnLst/>
              <a:rect l="l" t="t" r="r" b="b"/>
              <a:pathLst>
                <a:path w="267" h="259" extrusionOk="0">
                  <a:moveTo>
                    <a:pt x="129" y="0"/>
                  </a:moveTo>
                  <a:cubicBezTo>
                    <a:pt x="46" y="0"/>
                    <a:pt x="9" y="52"/>
                    <a:pt x="9" y="129"/>
                  </a:cubicBezTo>
                  <a:cubicBezTo>
                    <a:pt x="0" y="199"/>
                    <a:pt x="54" y="259"/>
                    <a:pt x="123" y="259"/>
                  </a:cubicBezTo>
                  <a:cubicBezTo>
                    <a:pt x="128" y="259"/>
                    <a:pt x="133" y="258"/>
                    <a:pt x="138" y="258"/>
                  </a:cubicBezTo>
                  <a:cubicBezTo>
                    <a:pt x="213" y="255"/>
                    <a:pt x="266" y="217"/>
                    <a:pt x="266" y="92"/>
                  </a:cubicBezTo>
                  <a:cubicBezTo>
                    <a:pt x="263" y="51"/>
                    <a:pt x="229" y="4"/>
                    <a:pt x="144" y="1"/>
                  </a:cubicBezTo>
                  <a:cubicBezTo>
                    <a:pt x="139" y="0"/>
                    <a:pt x="134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29"/>
            <p:cNvSpPr/>
            <p:nvPr/>
          </p:nvSpPr>
          <p:spPr>
            <a:xfrm>
              <a:off x="6627292" y="4309043"/>
              <a:ext cx="9290" cy="8924"/>
            </a:xfrm>
            <a:custGeom>
              <a:avLst/>
              <a:gdLst/>
              <a:ahLst/>
              <a:cxnLst/>
              <a:rect l="l" t="t" r="r" b="b"/>
              <a:pathLst>
                <a:path w="279" h="268" extrusionOk="0">
                  <a:moveTo>
                    <a:pt x="91" y="1"/>
                  </a:moveTo>
                  <a:cubicBezTo>
                    <a:pt x="72" y="32"/>
                    <a:pt x="16" y="82"/>
                    <a:pt x="10" y="135"/>
                  </a:cubicBezTo>
                  <a:cubicBezTo>
                    <a:pt x="1" y="215"/>
                    <a:pt x="59" y="267"/>
                    <a:pt x="140" y="267"/>
                  </a:cubicBezTo>
                  <a:cubicBezTo>
                    <a:pt x="143" y="267"/>
                    <a:pt x="145" y="267"/>
                    <a:pt x="148" y="267"/>
                  </a:cubicBezTo>
                  <a:cubicBezTo>
                    <a:pt x="149" y="267"/>
                    <a:pt x="151" y="267"/>
                    <a:pt x="153" y="267"/>
                  </a:cubicBezTo>
                  <a:cubicBezTo>
                    <a:pt x="225" y="267"/>
                    <a:pt x="279" y="206"/>
                    <a:pt x="270" y="132"/>
                  </a:cubicBezTo>
                  <a:cubicBezTo>
                    <a:pt x="270" y="41"/>
                    <a:pt x="220" y="4"/>
                    <a:pt x="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29"/>
            <p:cNvSpPr/>
            <p:nvPr/>
          </p:nvSpPr>
          <p:spPr>
            <a:xfrm>
              <a:off x="6619135" y="4321863"/>
              <a:ext cx="7359" cy="7658"/>
            </a:xfrm>
            <a:custGeom>
              <a:avLst/>
              <a:gdLst/>
              <a:ahLst/>
              <a:cxnLst/>
              <a:rect l="l" t="t" r="r" b="b"/>
              <a:pathLst>
                <a:path w="221" h="230" extrusionOk="0">
                  <a:moveTo>
                    <a:pt x="105" y="1"/>
                  </a:moveTo>
                  <a:cubicBezTo>
                    <a:pt x="104" y="1"/>
                    <a:pt x="102" y="1"/>
                    <a:pt x="101" y="1"/>
                  </a:cubicBezTo>
                  <a:cubicBezTo>
                    <a:pt x="60" y="14"/>
                    <a:pt x="23" y="42"/>
                    <a:pt x="7" y="83"/>
                  </a:cubicBezTo>
                  <a:cubicBezTo>
                    <a:pt x="1" y="127"/>
                    <a:pt x="16" y="167"/>
                    <a:pt x="51" y="195"/>
                  </a:cubicBezTo>
                  <a:cubicBezTo>
                    <a:pt x="95" y="221"/>
                    <a:pt x="154" y="217"/>
                    <a:pt x="220" y="230"/>
                  </a:cubicBezTo>
                  <a:cubicBezTo>
                    <a:pt x="205" y="155"/>
                    <a:pt x="205" y="111"/>
                    <a:pt x="183" y="73"/>
                  </a:cubicBezTo>
                  <a:cubicBezTo>
                    <a:pt x="168" y="44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29"/>
            <p:cNvSpPr/>
            <p:nvPr/>
          </p:nvSpPr>
          <p:spPr>
            <a:xfrm>
              <a:off x="6618202" y="4303316"/>
              <a:ext cx="9523" cy="8591"/>
            </a:xfrm>
            <a:custGeom>
              <a:avLst/>
              <a:gdLst/>
              <a:ahLst/>
              <a:cxnLst/>
              <a:rect l="l" t="t" r="r" b="b"/>
              <a:pathLst>
                <a:path w="286" h="258" extrusionOk="0">
                  <a:moveTo>
                    <a:pt x="115" y="0"/>
                  </a:moveTo>
                  <a:cubicBezTo>
                    <a:pt x="48" y="0"/>
                    <a:pt x="7" y="57"/>
                    <a:pt x="7" y="129"/>
                  </a:cubicBezTo>
                  <a:cubicBezTo>
                    <a:pt x="1" y="200"/>
                    <a:pt x="55" y="258"/>
                    <a:pt x="125" y="258"/>
                  </a:cubicBezTo>
                  <a:cubicBezTo>
                    <a:pt x="128" y="258"/>
                    <a:pt x="132" y="258"/>
                    <a:pt x="135" y="257"/>
                  </a:cubicBezTo>
                  <a:cubicBezTo>
                    <a:pt x="220" y="257"/>
                    <a:pt x="261" y="217"/>
                    <a:pt x="286" y="107"/>
                  </a:cubicBezTo>
                  <a:cubicBezTo>
                    <a:pt x="239" y="72"/>
                    <a:pt x="195" y="13"/>
                    <a:pt x="145" y="3"/>
                  </a:cubicBezTo>
                  <a:cubicBezTo>
                    <a:pt x="135" y="1"/>
                    <a:pt x="125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29"/>
            <p:cNvSpPr/>
            <p:nvPr/>
          </p:nvSpPr>
          <p:spPr>
            <a:xfrm>
              <a:off x="6617803" y="4240285"/>
              <a:ext cx="9090" cy="8557"/>
            </a:xfrm>
            <a:custGeom>
              <a:avLst/>
              <a:gdLst/>
              <a:ahLst/>
              <a:cxnLst/>
              <a:rect l="l" t="t" r="r" b="b"/>
              <a:pathLst>
                <a:path w="273" h="257" extrusionOk="0">
                  <a:moveTo>
                    <a:pt x="125" y="0"/>
                  </a:moveTo>
                  <a:cubicBezTo>
                    <a:pt x="54" y="0"/>
                    <a:pt x="1" y="63"/>
                    <a:pt x="13" y="132"/>
                  </a:cubicBezTo>
                  <a:cubicBezTo>
                    <a:pt x="7" y="201"/>
                    <a:pt x="61" y="256"/>
                    <a:pt x="125" y="256"/>
                  </a:cubicBezTo>
                  <a:cubicBezTo>
                    <a:pt x="131" y="256"/>
                    <a:pt x="138" y="256"/>
                    <a:pt x="144" y="254"/>
                  </a:cubicBezTo>
                  <a:cubicBezTo>
                    <a:pt x="226" y="251"/>
                    <a:pt x="273" y="207"/>
                    <a:pt x="266" y="123"/>
                  </a:cubicBezTo>
                  <a:cubicBezTo>
                    <a:pt x="269" y="36"/>
                    <a:pt x="215" y="0"/>
                    <a:pt x="144" y="0"/>
                  </a:cubicBezTo>
                  <a:cubicBezTo>
                    <a:pt x="141" y="0"/>
                    <a:pt x="138" y="0"/>
                    <a:pt x="135" y="1"/>
                  </a:cubicBezTo>
                  <a:cubicBezTo>
                    <a:pt x="131" y="0"/>
                    <a:pt x="128" y="0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29"/>
            <p:cNvSpPr/>
            <p:nvPr/>
          </p:nvSpPr>
          <p:spPr>
            <a:xfrm>
              <a:off x="6619235" y="4199563"/>
              <a:ext cx="15284" cy="16682"/>
            </a:xfrm>
            <a:custGeom>
              <a:avLst/>
              <a:gdLst/>
              <a:ahLst/>
              <a:cxnLst/>
              <a:rect l="l" t="t" r="r" b="b"/>
              <a:pathLst>
                <a:path w="459" h="501" extrusionOk="0">
                  <a:moveTo>
                    <a:pt x="141" y="1"/>
                  </a:moveTo>
                  <a:cubicBezTo>
                    <a:pt x="84" y="1"/>
                    <a:pt x="41" y="43"/>
                    <a:pt x="26" y="105"/>
                  </a:cubicBezTo>
                  <a:cubicBezTo>
                    <a:pt x="1" y="221"/>
                    <a:pt x="82" y="258"/>
                    <a:pt x="180" y="280"/>
                  </a:cubicBezTo>
                  <a:cubicBezTo>
                    <a:pt x="139" y="387"/>
                    <a:pt x="164" y="481"/>
                    <a:pt x="274" y="500"/>
                  </a:cubicBezTo>
                  <a:cubicBezTo>
                    <a:pt x="276" y="500"/>
                    <a:pt x="278" y="500"/>
                    <a:pt x="280" y="500"/>
                  </a:cubicBezTo>
                  <a:cubicBezTo>
                    <a:pt x="326" y="500"/>
                    <a:pt x="409" y="444"/>
                    <a:pt x="424" y="399"/>
                  </a:cubicBezTo>
                  <a:cubicBezTo>
                    <a:pt x="458" y="287"/>
                    <a:pt x="358" y="252"/>
                    <a:pt x="270" y="218"/>
                  </a:cubicBezTo>
                  <a:cubicBezTo>
                    <a:pt x="311" y="117"/>
                    <a:pt x="283" y="42"/>
                    <a:pt x="183" y="8"/>
                  </a:cubicBezTo>
                  <a:cubicBezTo>
                    <a:pt x="168" y="3"/>
                    <a:pt x="154" y="1"/>
                    <a:pt x="1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29"/>
            <p:cNvSpPr/>
            <p:nvPr/>
          </p:nvSpPr>
          <p:spPr>
            <a:xfrm>
              <a:off x="6617803" y="4090915"/>
              <a:ext cx="9423" cy="8791"/>
            </a:xfrm>
            <a:custGeom>
              <a:avLst/>
              <a:gdLst/>
              <a:ahLst/>
              <a:cxnLst/>
              <a:rect l="l" t="t" r="r" b="b"/>
              <a:pathLst>
                <a:path w="283" h="264" extrusionOk="0">
                  <a:moveTo>
                    <a:pt x="119" y="0"/>
                  </a:moveTo>
                  <a:cubicBezTo>
                    <a:pt x="55" y="0"/>
                    <a:pt x="0" y="56"/>
                    <a:pt x="3" y="124"/>
                  </a:cubicBezTo>
                  <a:cubicBezTo>
                    <a:pt x="3" y="203"/>
                    <a:pt x="41" y="263"/>
                    <a:pt x="115" y="263"/>
                  </a:cubicBezTo>
                  <a:cubicBezTo>
                    <a:pt x="121" y="263"/>
                    <a:pt x="126" y="263"/>
                    <a:pt x="132" y="262"/>
                  </a:cubicBezTo>
                  <a:cubicBezTo>
                    <a:pt x="185" y="256"/>
                    <a:pt x="232" y="199"/>
                    <a:pt x="282" y="165"/>
                  </a:cubicBezTo>
                  <a:cubicBezTo>
                    <a:pt x="266" y="49"/>
                    <a:pt x="213" y="8"/>
                    <a:pt x="138" y="2"/>
                  </a:cubicBezTo>
                  <a:cubicBezTo>
                    <a:pt x="131" y="1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29"/>
            <p:cNvSpPr/>
            <p:nvPr/>
          </p:nvSpPr>
          <p:spPr>
            <a:xfrm>
              <a:off x="6623430" y="4133835"/>
              <a:ext cx="8757" cy="8691"/>
            </a:xfrm>
            <a:custGeom>
              <a:avLst/>
              <a:gdLst/>
              <a:ahLst/>
              <a:cxnLst/>
              <a:rect l="l" t="t" r="r" b="b"/>
              <a:pathLst>
                <a:path w="263" h="261" extrusionOk="0">
                  <a:moveTo>
                    <a:pt x="136" y="1"/>
                  </a:moveTo>
                  <a:cubicBezTo>
                    <a:pt x="134" y="1"/>
                    <a:pt x="131" y="1"/>
                    <a:pt x="129" y="1"/>
                  </a:cubicBezTo>
                  <a:cubicBezTo>
                    <a:pt x="35" y="1"/>
                    <a:pt x="0" y="61"/>
                    <a:pt x="0" y="136"/>
                  </a:cubicBezTo>
                  <a:cubicBezTo>
                    <a:pt x="2" y="220"/>
                    <a:pt x="65" y="260"/>
                    <a:pt x="128" y="260"/>
                  </a:cubicBezTo>
                  <a:cubicBezTo>
                    <a:pt x="195" y="260"/>
                    <a:pt x="262" y="215"/>
                    <a:pt x="257" y="126"/>
                  </a:cubicBezTo>
                  <a:cubicBezTo>
                    <a:pt x="254" y="50"/>
                    <a:pt x="216" y="1"/>
                    <a:pt x="1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29"/>
            <p:cNvSpPr/>
            <p:nvPr/>
          </p:nvSpPr>
          <p:spPr>
            <a:xfrm>
              <a:off x="6627792" y="4106565"/>
              <a:ext cx="9223" cy="8424"/>
            </a:xfrm>
            <a:custGeom>
              <a:avLst/>
              <a:gdLst/>
              <a:ahLst/>
              <a:cxnLst/>
              <a:rect l="l" t="t" r="r" b="b"/>
              <a:pathLst>
                <a:path w="277" h="253" extrusionOk="0">
                  <a:moveTo>
                    <a:pt x="169" y="0"/>
                  </a:moveTo>
                  <a:cubicBezTo>
                    <a:pt x="162" y="0"/>
                    <a:pt x="155" y="1"/>
                    <a:pt x="148" y="2"/>
                  </a:cubicBezTo>
                  <a:cubicBezTo>
                    <a:pt x="95" y="12"/>
                    <a:pt x="48" y="65"/>
                    <a:pt x="1" y="99"/>
                  </a:cubicBezTo>
                  <a:cubicBezTo>
                    <a:pt x="1" y="118"/>
                    <a:pt x="1" y="137"/>
                    <a:pt x="1" y="156"/>
                  </a:cubicBezTo>
                  <a:cubicBezTo>
                    <a:pt x="48" y="190"/>
                    <a:pt x="95" y="240"/>
                    <a:pt x="148" y="250"/>
                  </a:cubicBezTo>
                  <a:cubicBezTo>
                    <a:pt x="157" y="251"/>
                    <a:pt x="166" y="252"/>
                    <a:pt x="174" y="252"/>
                  </a:cubicBezTo>
                  <a:cubicBezTo>
                    <a:pt x="239" y="252"/>
                    <a:pt x="277" y="197"/>
                    <a:pt x="277" y="127"/>
                  </a:cubicBezTo>
                  <a:cubicBezTo>
                    <a:pt x="277" y="54"/>
                    <a:pt x="233" y="0"/>
                    <a:pt x="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29"/>
            <p:cNvSpPr/>
            <p:nvPr/>
          </p:nvSpPr>
          <p:spPr>
            <a:xfrm>
              <a:off x="6629590" y="4071237"/>
              <a:ext cx="9523" cy="8591"/>
            </a:xfrm>
            <a:custGeom>
              <a:avLst/>
              <a:gdLst/>
              <a:ahLst/>
              <a:cxnLst/>
              <a:rect l="l" t="t" r="r" b="b"/>
              <a:pathLst>
                <a:path w="286" h="258" extrusionOk="0">
                  <a:moveTo>
                    <a:pt x="126" y="1"/>
                  </a:moveTo>
                  <a:cubicBezTo>
                    <a:pt x="125" y="1"/>
                    <a:pt x="124" y="1"/>
                    <a:pt x="122" y="1"/>
                  </a:cubicBezTo>
                  <a:cubicBezTo>
                    <a:pt x="75" y="1"/>
                    <a:pt x="0" y="82"/>
                    <a:pt x="0" y="129"/>
                  </a:cubicBezTo>
                  <a:cubicBezTo>
                    <a:pt x="0" y="176"/>
                    <a:pt x="75" y="258"/>
                    <a:pt x="122" y="258"/>
                  </a:cubicBezTo>
                  <a:cubicBezTo>
                    <a:pt x="124" y="258"/>
                    <a:pt x="125" y="258"/>
                    <a:pt x="126" y="258"/>
                  </a:cubicBezTo>
                  <a:cubicBezTo>
                    <a:pt x="178" y="258"/>
                    <a:pt x="230" y="194"/>
                    <a:pt x="285" y="157"/>
                  </a:cubicBezTo>
                  <a:cubicBezTo>
                    <a:pt x="285" y="139"/>
                    <a:pt x="285" y="120"/>
                    <a:pt x="285" y="104"/>
                  </a:cubicBezTo>
                  <a:cubicBezTo>
                    <a:pt x="230" y="67"/>
                    <a:pt x="178" y="1"/>
                    <a:pt x="1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29"/>
            <p:cNvSpPr/>
            <p:nvPr/>
          </p:nvSpPr>
          <p:spPr>
            <a:xfrm>
              <a:off x="6630589" y="4053190"/>
              <a:ext cx="9157" cy="9789"/>
            </a:xfrm>
            <a:custGeom>
              <a:avLst/>
              <a:gdLst/>
              <a:ahLst/>
              <a:cxnLst/>
              <a:rect l="l" t="t" r="r" b="b"/>
              <a:pathLst>
                <a:path w="275" h="294" extrusionOk="0">
                  <a:moveTo>
                    <a:pt x="121" y="1"/>
                  </a:moveTo>
                  <a:cubicBezTo>
                    <a:pt x="86" y="51"/>
                    <a:pt x="33" y="98"/>
                    <a:pt x="23" y="154"/>
                  </a:cubicBezTo>
                  <a:cubicBezTo>
                    <a:pt x="0" y="224"/>
                    <a:pt x="55" y="293"/>
                    <a:pt x="125" y="293"/>
                  </a:cubicBezTo>
                  <a:cubicBezTo>
                    <a:pt x="131" y="293"/>
                    <a:pt x="137" y="293"/>
                    <a:pt x="143" y="292"/>
                  </a:cubicBezTo>
                  <a:cubicBezTo>
                    <a:pt x="196" y="283"/>
                    <a:pt x="268" y="214"/>
                    <a:pt x="271" y="167"/>
                  </a:cubicBezTo>
                  <a:cubicBezTo>
                    <a:pt x="274" y="113"/>
                    <a:pt x="212" y="57"/>
                    <a:pt x="177" y="4"/>
                  </a:cubicBezTo>
                  <a:lnTo>
                    <a:pt x="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29"/>
            <p:cNvSpPr/>
            <p:nvPr/>
          </p:nvSpPr>
          <p:spPr>
            <a:xfrm>
              <a:off x="6637415" y="4030448"/>
              <a:ext cx="8058" cy="5894"/>
            </a:xfrm>
            <a:custGeom>
              <a:avLst/>
              <a:gdLst/>
              <a:ahLst/>
              <a:cxnLst/>
              <a:rect l="l" t="t" r="r" b="b"/>
              <a:pathLst>
                <a:path w="242" h="177" extrusionOk="0">
                  <a:moveTo>
                    <a:pt x="201" y="0"/>
                  </a:moveTo>
                  <a:lnTo>
                    <a:pt x="0" y="120"/>
                  </a:lnTo>
                  <a:cubicBezTo>
                    <a:pt x="36" y="149"/>
                    <a:pt x="72" y="176"/>
                    <a:pt x="105" y="176"/>
                  </a:cubicBezTo>
                  <a:cubicBezTo>
                    <a:pt x="106" y="176"/>
                    <a:pt x="108" y="176"/>
                    <a:pt x="110" y="176"/>
                  </a:cubicBezTo>
                  <a:cubicBezTo>
                    <a:pt x="157" y="173"/>
                    <a:pt x="198" y="94"/>
                    <a:pt x="242" y="51"/>
                  </a:cubicBezTo>
                  <a:cubicBezTo>
                    <a:pt x="229" y="35"/>
                    <a:pt x="213" y="19"/>
                    <a:pt x="2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29"/>
            <p:cNvSpPr/>
            <p:nvPr/>
          </p:nvSpPr>
          <p:spPr>
            <a:xfrm>
              <a:off x="6640811" y="4128208"/>
              <a:ext cx="9456" cy="9223"/>
            </a:xfrm>
            <a:custGeom>
              <a:avLst/>
              <a:gdLst/>
              <a:ahLst/>
              <a:cxnLst/>
              <a:rect l="l" t="t" r="r" b="b"/>
              <a:pathLst>
                <a:path w="284" h="277" extrusionOk="0">
                  <a:moveTo>
                    <a:pt x="127" y="1"/>
                  </a:moveTo>
                  <a:cubicBezTo>
                    <a:pt x="89" y="48"/>
                    <a:pt x="27" y="92"/>
                    <a:pt x="17" y="142"/>
                  </a:cubicBezTo>
                  <a:cubicBezTo>
                    <a:pt x="1" y="212"/>
                    <a:pt x="53" y="276"/>
                    <a:pt x="121" y="276"/>
                  </a:cubicBezTo>
                  <a:cubicBezTo>
                    <a:pt x="129" y="276"/>
                    <a:pt x="137" y="276"/>
                    <a:pt x="146" y="273"/>
                  </a:cubicBezTo>
                  <a:cubicBezTo>
                    <a:pt x="208" y="258"/>
                    <a:pt x="255" y="211"/>
                    <a:pt x="277" y="151"/>
                  </a:cubicBezTo>
                  <a:cubicBezTo>
                    <a:pt x="284" y="107"/>
                    <a:pt x="218" y="54"/>
                    <a:pt x="183" y="4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29"/>
            <p:cNvSpPr/>
            <p:nvPr/>
          </p:nvSpPr>
          <p:spPr>
            <a:xfrm>
              <a:off x="6647104" y="4062879"/>
              <a:ext cx="9024" cy="8591"/>
            </a:xfrm>
            <a:custGeom>
              <a:avLst/>
              <a:gdLst/>
              <a:ahLst/>
              <a:cxnLst/>
              <a:rect l="l" t="t" r="r" b="b"/>
              <a:pathLst>
                <a:path w="271" h="258" extrusionOk="0">
                  <a:moveTo>
                    <a:pt x="130" y="1"/>
                  </a:moveTo>
                  <a:cubicBezTo>
                    <a:pt x="57" y="1"/>
                    <a:pt x="1" y="62"/>
                    <a:pt x="13" y="136"/>
                  </a:cubicBezTo>
                  <a:cubicBezTo>
                    <a:pt x="13" y="205"/>
                    <a:pt x="58" y="258"/>
                    <a:pt x="120" y="258"/>
                  </a:cubicBezTo>
                  <a:cubicBezTo>
                    <a:pt x="128" y="258"/>
                    <a:pt x="136" y="257"/>
                    <a:pt x="145" y="255"/>
                  </a:cubicBezTo>
                  <a:cubicBezTo>
                    <a:pt x="198" y="246"/>
                    <a:pt x="242" y="189"/>
                    <a:pt x="261" y="173"/>
                  </a:cubicBezTo>
                  <a:cubicBezTo>
                    <a:pt x="270" y="32"/>
                    <a:pt x="214" y="1"/>
                    <a:pt x="135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29"/>
            <p:cNvSpPr/>
            <p:nvPr/>
          </p:nvSpPr>
          <p:spPr>
            <a:xfrm>
              <a:off x="6654929" y="4044000"/>
              <a:ext cx="9423" cy="8657"/>
            </a:xfrm>
            <a:custGeom>
              <a:avLst/>
              <a:gdLst/>
              <a:ahLst/>
              <a:cxnLst/>
              <a:rect l="l" t="t" r="r" b="b"/>
              <a:pathLst>
                <a:path w="283" h="260" extrusionOk="0">
                  <a:moveTo>
                    <a:pt x="157" y="1"/>
                  </a:moveTo>
                  <a:cubicBezTo>
                    <a:pt x="70" y="1"/>
                    <a:pt x="29" y="51"/>
                    <a:pt x="1" y="164"/>
                  </a:cubicBezTo>
                  <a:cubicBezTo>
                    <a:pt x="51" y="195"/>
                    <a:pt x="98" y="248"/>
                    <a:pt x="154" y="258"/>
                  </a:cubicBezTo>
                  <a:cubicBezTo>
                    <a:pt x="161" y="259"/>
                    <a:pt x="168" y="260"/>
                    <a:pt x="175" y="260"/>
                  </a:cubicBezTo>
                  <a:cubicBezTo>
                    <a:pt x="239" y="260"/>
                    <a:pt x="283" y="206"/>
                    <a:pt x="283" y="132"/>
                  </a:cubicBezTo>
                  <a:cubicBezTo>
                    <a:pt x="280" y="60"/>
                    <a:pt x="245" y="1"/>
                    <a:pt x="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29"/>
            <p:cNvSpPr/>
            <p:nvPr/>
          </p:nvSpPr>
          <p:spPr>
            <a:xfrm>
              <a:off x="6655362" y="4023656"/>
              <a:ext cx="9523" cy="9223"/>
            </a:xfrm>
            <a:custGeom>
              <a:avLst/>
              <a:gdLst/>
              <a:ahLst/>
              <a:cxnLst/>
              <a:rect l="l" t="t" r="r" b="b"/>
              <a:pathLst>
                <a:path w="286" h="277" extrusionOk="0">
                  <a:moveTo>
                    <a:pt x="119" y="1"/>
                  </a:moveTo>
                  <a:cubicBezTo>
                    <a:pt x="85" y="48"/>
                    <a:pt x="25" y="92"/>
                    <a:pt x="16" y="142"/>
                  </a:cubicBezTo>
                  <a:cubicBezTo>
                    <a:pt x="0" y="230"/>
                    <a:pt x="69" y="277"/>
                    <a:pt x="148" y="277"/>
                  </a:cubicBezTo>
                  <a:cubicBezTo>
                    <a:pt x="229" y="277"/>
                    <a:pt x="285" y="226"/>
                    <a:pt x="273" y="148"/>
                  </a:cubicBezTo>
                  <a:cubicBezTo>
                    <a:pt x="263" y="95"/>
                    <a:pt x="210" y="48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29"/>
            <p:cNvSpPr/>
            <p:nvPr/>
          </p:nvSpPr>
          <p:spPr>
            <a:xfrm>
              <a:off x="6663386" y="4098574"/>
              <a:ext cx="9290" cy="9390"/>
            </a:xfrm>
            <a:custGeom>
              <a:avLst/>
              <a:gdLst/>
              <a:ahLst/>
              <a:cxnLst/>
              <a:rect l="l" t="t" r="r" b="b"/>
              <a:pathLst>
                <a:path w="279" h="282" extrusionOk="0">
                  <a:moveTo>
                    <a:pt x="138" y="1"/>
                  </a:moveTo>
                  <a:cubicBezTo>
                    <a:pt x="98" y="48"/>
                    <a:pt x="38" y="85"/>
                    <a:pt x="22" y="139"/>
                  </a:cubicBezTo>
                  <a:cubicBezTo>
                    <a:pt x="1" y="214"/>
                    <a:pt x="54" y="273"/>
                    <a:pt x="132" y="280"/>
                  </a:cubicBezTo>
                  <a:cubicBezTo>
                    <a:pt x="140" y="281"/>
                    <a:pt x="147" y="281"/>
                    <a:pt x="155" y="281"/>
                  </a:cubicBezTo>
                  <a:cubicBezTo>
                    <a:pt x="221" y="281"/>
                    <a:pt x="279" y="243"/>
                    <a:pt x="273" y="167"/>
                  </a:cubicBezTo>
                  <a:cubicBezTo>
                    <a:pt x="270" y="114"/>
                    <a:pt x="223" y="64"/>
                    <a:pt x="195" y="10"/>
                  </a:cubicBezTo>
                  <a:lnTo>
                    <a:pt x="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29"/>
            <p:cNvSpPr/>
            <p:nvPr/>
          </p:nvSpPr>
          <p:spPr>
            <a:xfrm>
              <a:off x="6666716" y="4073834"/>
              <a:ext cx="8491" cy="8757"/>
            </a:xfrm>
            <a:custGeom>
              <a:avLst/>
              <a:gdLst/>
              <a:ahLst/>
              <a:cxnLst/>
              <a:rect l="l" t="t" r="r" b="b"/>
              <a:pathLst>
                <a:path w="255" h="263" extrusionOk="0">
                  <a:moveTo>
                    <a:pt x="129" y="0"/>
                  </a:moveTo>
                  <a:cubicBezTo>
                    <a:pt x="126" y="0"/>
                    <a:pt x="123" y="1"/>
                    <a:pt x="120" y="1"/>
                  </a:cubicBezTo>
                  <a:cubicBezTo>
                    <a:pt x="73" y="7"/>
                    <a:pt x="1" y="83"/>
                    <a:pt x="1" y="130"/>
                  </a:cubicBezTo>
                  <a:cubicBezTo>
                    <a:pt x="1" y="177"/>
                    <a:pt x="73" y="252"/>
                    <a:pt x="123" y="261"/>
                  </a:cubicBezTo>
                  <a:cubicBezTo>
                    <a:pt x="128" y="262"/>
                    <a:pt x="133" y="262"/>
                    <a:pt x="138" y="262"/>
                  </a:cubicBezTo>
                  <a:cubicBezTo>
                    <a:pt x="205" y="262"/>
                    <a:pt x="252" y="202"/>
                    <a:pt x="255" y="79"/>
                  </a:cubicBezTo>
                  <a:cubicBezTo>
                    <a:pt x="222" y="59"/>
                    <a:pt x="171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29"/>
            <p:cNvSpPr/>
            <p:nvPr/>
          </p:nvSpPr>
          <p:spPr>
            <a:xfrm>
              <a:off x="6668714" y="4048062"/>
              <a:ext cx="9190" cy="8557"/>
            </a:xfrm>
            <a:custGeom>
              <a:avLst/>
              <a:gdLst/>
              <a:ahLst/>
              <a:cxnLst/>
              <a:rect l="l" t="t" r="r" b="b"/>
              <a:pathLst>
                <a:path w="276" h="257" extrusionOk="0">
                  <a:moveTo>
                    <a:pt x="150" y="0"/>
                  </a:moveTo>
                  <a:cubicBezTo>
                    <a:pt x="145" y="0"/>
                    <a:pt x="140" y="0"/>
                    <a:pt x="135" y="1"/>
                  </a:cubicBezTo>
                  <a:cubicBezTo>
                    <a:pt x="132" y="1"/>
                    <a:pt x="128" y="1"/>
                    <a:pt x="125" y="1"/>
                  </a:cubicBezTo>
                  <a:cubicBezTo>
                    <a:pt x="55" y="1"/>
                    <a:pt x="1" y="64"/>
                    <a:pt x="7" y="133"/>
                  </a:cubicBezTo>
                  <a:cubicBezTo>
                    <a:pt x="4" y="201"/>
                    <a:pt x="58" y="257"/>
                    <a:pt x="122" y="257"/>
                  </a:cubicBezTo>
                  <a:cubicBezTo>
                    <a:pt x="128" y="257"/>
                    <a:pt x="135" y="256"/>
                    <a:pt x="141" y="255"/>
                  </a:cubicBezTo>
                  <a:cubicBezTo>
                    <a:pt x="223" y="252"/>
                    <a:pt x="270" y="211"/>
                    <a:pt x="267" y="133"/>
                  </a:cubicBezTo>
                  <a:cubicBezTo>
                    <a:pt x="276" y="60"/>
                    <a:pt x="219" y="0"/>
                    <a:pt x="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29"/>
            <p:cNvSpPr/>
            <p:nvPr/>
          </p:nvSpPr>
          <p:spPr>
            <a:xfrm>
              <a:off x="6677471" y="4007806"/>
              <a:ext cx="9124" cy="8491"/>
            </a:xfrm>
            <a:custGeom>
              <a:avLst/>
              <a:gdLst/>
              <a:ahLst/>
              <a:cxnLst/>
              <a:rect l="l" t="t" r="r" b="b"/>
              <a:pathLst>
                <a:path w="274" h="255" extrusionOk="0">
                  <a:moveTo>
                    <a:pt x="132" y="0"/>
                  </a:moveTo>
                  <a:lnTo>
                    <a:pt x="10" y="76"/>
                  </a:lnTo>
                  <a:cubicBezTo>
                    <a:pt x="4" y="91"/>
                    <a:pt x="1" y="107"/>
                    <a:pt x="1" y="123"/>
                  </a:cubicBezTo>
                  <a:cubicBezTo>
                    <a:pt x="4" y="220"/>
                    <a:pt x="60" y="254"/>
                    <a:pt x="135" y="254"/>
                  </a:cubicBezTo>
                  <a:cubicBezTo>
                    <a:pt x="214" y="254"/>
                    <a:pt x="273" y="201"/>
                    <a:pt x="254" y="126"/>
                  </a:cubicBezTo>
                  <a:cubicBezTo>
                    <a:pt x="236" y="66"/>
                    <a:pt x="192" y="22"/>
                    <a:pt x="1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29"/>
            <p:cNvSpPr/>
            <p:nvPr/>
          </p:nvSpPr>
          <p:spPr>
            <a:xfrm>
              <a:off x="6678936" y="4098607"/>
              <a:ext cx="9223" cy="8657"/>
            </a:xfrm>
            <a:custGeom>
              <a:avLst/>
              <a:gdLst/>
              <a:ahLst/>
              <a:cxnLst/>
              <a:rect l="l" t="t" r="r" b="b"/>
              <a:pathLst>
                <a:path w="277" h="260" extrusionOk="0">
                  <a:moveTo>
                    <a:pt x="108" y="0"/>
                  </a:moveTo>
                  <a:cubicBezTo>
                    <a:pt x="43" y="0"/>
                    <a:pt x="0" y="55"/>
                    <a:pt x="0" y="125"/>
                  </a:cubicBezTo>
                  <a:cubicBezTo>
                    <a:pt x="0" y="200"/>
                    <a:pt x="35" y="260"/>
                    <a:pt x="126" y="260"/>
                  </a:cubicBezTo>
                  <a:cubicBezTo>
                    <a:pt x="207" y="260"/>
                    <a:pt x="251" y="216"/>
                    <a:pt x="276" y="103"/>
                  </a:cubicBezTo>
                  <a:cubicBezTo>
                    <a:pt x="229" y="69"/>
                    <a:pt x="185" y="12"/>
                    <a:pt x="132" y="3"/>
                  </a:cubicBezTo>
                  <a:cubicBezTo>
                    <a:pt x="124" y="1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29"/>
            <p:cNvSpPr/>
            <p:nvPr/>
          </p:nvSpPr>
          <p:spPr>
            <a:xfrm>
              <a:off x="6686927" y="4072502"/>
              <a:ext cx="10189" cy="8591"/>
            </a:xfrm>
            <a:custGeom>
              <a:avLst/>
              <a:gdLst/>
              <a:ahLst/>
              <a:cxnLst/>
              <a:rect l="l" t="t" r="r" b="b"/>
              <a:pathLst>
                <a:path w="306" h="258" extrusionOk="0">
                  <a:moveTo>
                    <a:pt x="171" y="0"/>
                  </a:moveTo>
                  <a:cubicBezTo>
                    <a:pt x="8" y="0"/>
                    <a:pt x="1" y="251"/>
                    <a:pt x="168" y="257"/>
                  </a:cubicBezTo>
                  <a:cubicBezTo>
                    <a:pt x="243" y="257"/>
                    <a:pt x="303" y="220"/>
                    <a:pt x="303" y="119"/>
                  </a:cubicBezTo>
                  <a:cubicBezTo>
                    <a:pt x="306" y="44"/>
                    <a:pt x="252" y="4"/>
                    <a:pt x="177" y="0"/>
                  </a:cubicBezTo>
                  <a:cubicBezTo>
                    <a:pt x="175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29"/>
            <p:cNvSpPr/>
            <p:nvPr/>
          </p:nvSpPr>
          <p:spPr>
            <a:xfrm>
              <a:off x="6688359" y="4029549"/>
              <a:ext cx="9490" cy="8724"/>
            </a:xfrm>
            <a:custGeom>
              <a:avLst/>
              <a:gdLst/>
              <a:ahLst/>
              <a:cxnLst/>
              <a:rect l="l" t="t" r="r" b="b"/>
              <a:pathLst>
                <a:path w="285" h="262" extrusionOk="0">
                  <a:moveTo>
                    <a:pt x="115" y="1"/>
                  </a:moveTo>
                  <a:cubicBezTo>
                    <a:pt x="43" y="1"/>
                    <a:pt x="6" y="65"/>
                    <a:pt x="6" y="137"/>
                  </a:cubicBezTo>
                  <a:cubicBezTo>
                    <a:pt x="0" y="206"/>
                    <a:pt x="54" y="261"/>
                    <a:pt x="120" y="261"/>
                  </a:cubicBezTo>
                  <a:cubicBezTo>
                    <a:pt x="127" y="261"/>
                    <a:pt x="134" y="260"/>
                    <a:pt x="141" y="259"/>
                  </a:cubicBezTo>
                  <a:cubicBezTo>
                    <a:pt x="216" y="256"/>
                    <a:pt x="266" y="215"/>
                    <a:pt x="285" y="100"/>
                  </a:cubicBezTo>
                  <a:cubicBezTo>
                    <a:pt x="235" y="65"/>
                    <a:pt x="188" y="12"/>
                    <a:pt x="134" y="2"/>
                  </a:cubicBezTo>
                  <a:cubicBezTo>
                    <a:pt x="128" y="1"/>
                    <a:pt x="121" y="1"/>
                    <a:pt x="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29"/>
            <p:cNvSpPr/>
            <p:nvPr/>
          </p:nvSpPr>
          <p:spPr>
            <a:xfrm>
              <a:off x="6689291" y="4053090"/>
              <a:ext cx="10222" cy="8491"/>
            </a:xfrm>
            <a:custGeom>
              <a:avLst/>
              <a:gdLst/>
              <a:ahLst/>
              <a:cxnLst/>
              <a:rect l="l" t="t" r="r" b="b"/>
              <a:pathLst>
                <a:path w="307" h="255" extrusionOk="0">
                  <a:moveTo>
                    <a:pt x="172" y="0"/>
                  </a:moveTo>
                  <a:cubicBezTo>
                    <a:pt x="1" y="0"/>
                    <a:pt x="1" y="254"/>
                    <a:pt x="172" y="254"/>
                  </a:cubicBezTo>
                  <a:cubicBezTo>
                    <a:pt x="173" y="254"/>
                    <a:pt x="174" y="254"/>
                    <a:pt x="175" y="254"/>
                  </a:cubicBezTo>
                  <a:cubicBezTo>
                    <a:pt x="250" y="254"/>
                    <a:pt x="307" y="217"/>
                    <a:pt x="304" y="123"/>
                  </a:cubicBezTo>
                  <a:cubicBezTo>
                    <a:pt x="307" y="38"/>
                    <a:pt x="250" y="0"/>
                    <a:pt x="175" y="0"/>
                  </a:cubicBezTo>
                  <a:cubicBezTo>
                    <a:pt x="174" y="0"/>
                    <a:pt x="173" y="0"/>
                    <a:pt x="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29"/>
            <p:cNvSpPr/>
            <p:nvPr/>
          </p:nvSpPr>
          <p:spPr>
            <a:xfrm>
              <a:off x="6700246" y="4075932"/>
              <a:ext cx="9390" cy="9490"/>
            </a:xfrm>
            <a:custGeom>
              <a:avLst/>
              <a:gdLst/>
              <a:ahLst/>
              <a:cxnLst/>
              <a:rect l="l" t="t" r="r" b="b"/>
              <a:pathLst>
                <a:path w="282" h="285" extrusionOk="0">
                  <a:moveTo>
                    <a:pt x="156" y="1"/>
                  </a:moveTo>
                  <a:lnTo>
                    <a:pt x="100" y="4"/>
                  </a:lnTo>
                  <a:cubicBezTo>
                    <a:pt x="69" y="57"/>
                    <a:pt x="19" y="104"/>
                    <a:pt x="12" y="157"/>
                  </a:cubicBezTo>
                  <a:cubicBezTo>
                    <a:pt x="1" y="226"/>
                    <a:pt x="55" y="284"/>
                    <a:pt x="119" y="284"/>
                  </a:cubicBezTo>
                  <a:cubicBezTo>
                    <a:pt x="125" y="284"/>
                    <a:pt x="131" y="284"/>
                    <a:pt x="138" y="283"/>
                  </a:cubicBezTo>
                  <a:cubicBezTo>
                    <a:pt x="225" y="277"/>
                    <a:pt x="282" y="226"/>
                    <a:pt x="263" y="145"/>
                  </a:cubicBezTo>
                  <a:cubicBezTo>
                    <a:pt x="250" y="92"/>
                    <a:pt x="194" y="48"/>
                    <a:pt x="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29"/>
            <p:cNvSpPr/>
            <p:nvPr/>
          </p:nvSpPr>
          <p:spPr>
            <a:xfrm>
              <a:off x="6703576" y="4001413"/>
              <a:ext cx="8990" cy="9357"/>
            </a:xfrm>
            <a:custGeom>
              <a:avLst/>
              <a:gdLst/>
              <a:ahLst/>
              <a:cxnLst/>
              <a:rect l="l" t="t" r="r" b="b"/>
              <a:pathLst>
                <a:path w="270" h="281" extrusionOk="0">
                  <a:moveTo>
                    <a:pt x="122" y="0"/>
                  </a:moveTo>
                  <a:cubicBezTo>
                    <a:pt x="54" y="0"/>
                    <a:pt x="1" y="56"/>
                    <a:pt x="6" y="123"/>
                  </a:cubicBezTo>
                  <a:cubicBezTo>
                    <a:pt x="3" y="202"/>
                    <a:pt x="38" y="258"/>
                    <a:pt x="157" y="280"/>
                  </a:cubicBezTo>
                  <a:cubicBezTo>
                    <a:pt x="191" y="233"/>
                    <a:pt x="248" y="189"/>
                    <a:pt x="257" y="136"/>
                  </a:cubicBezTo>
                  <a:cubicBezTo>
                    <a:pt x="270" y="61"/>
                    <a:pt x="219" y="4"/>
                    <a:pt x="138" y="1"/>
                  </a:cubicBezTo>
                  <a:cubicBezTo>
                    <a:pt x="133" y="1"/>
                    <a:pt x="127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29"/>
            <p:cNvSpPr/>
            <p:nvPr/>
          </p:nvSpPr>
          <p:spPr>
            <a:xfrm>
              <a:off x="6703243" y="4041470"/>
              <a:ext cx="9523" cy="8691"/>
            </a:xfrm>
            <a:custGeom>
              <a:avLst/>
              <a:gdLst/>
              <a:ahLst/>
              <a:cxnLst/>
              <a:rect l="l" t="t" r="r" b="b"/>
              <a:pathLst>
                <a:path w="286" h="261" extrusionOk="0">
                  <a:moveTo>
                    <a:pt x="149" y="1"/>
                  </a:moveTo>
                  <a:cubicBezTo>
                    <a:pt x="78" y="1"/>
                    <a:pt x="33" y="38"/>
                    <a:pt x="1" y="143"/>
                  </a:cubicBezTo>
                  <a:cubicBezTo>
                    <a:pt x="45" y="180"/>
                    <a:pt x="85" y="240"/>
                    <a:pt x="135" y="255"/>
                  </a:cubicBezTo>
                  <a:cubicBezTo>
                    <a:pt x="147" y="259"/>
                    <a:pt x="159" y="261"/>
                    <a:pt x="170" y="261"/>
                  </a:cubicBezTo>
                  <a:cubicBezTo>
                    <a:pt x="228" y="261"/>
                    <a:pt x="272" y="214"/>
                    <a:pt x="280" y="146"/>
                  </a:cubicBezTo>
                  <a:cubicBezTo>
                    <a:pt x="286" y="71"/>
                    <a:pt x="255" y="11"/>
                    <a:pt x="167" y="2"/>
                  </a:cubicBezTo>
                  <a:cubicBezTo>
                    <a:pt x="161" y="1"/>
                    <a:pt x="155" y="1"/>
                    <a:pt x="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29"/>
            <p:cNvSpPr/>
            <p:nvPr/>
          </p:nvSpPr>
          <p:spPr>
            <a:xfrm>
              <a:off x="6713265" y="4028783"/>
              <a:ext cx="9323" cy="9623"/>
            </a:xfrm>
            <a:custGeom>
              <a:avLst/>
              <a:gdLst/>
              <a:ahLst/>
              <a:cxnLst/>
              <a:rect l="l" t="t" r="r" b="b"/>
              <a:pathLst>
                <a:path w="280" h="289" extrusionOk="0">
                  <a:moveTo>
                    <a:pt x="123" y="0"/>
                  </a:moveTo>
                  <a:cubicBezTo>
                    <a:pt x="85" y="50"/>
                    <a:pt x="35" y="94"/>
                    <a:pt x="22" y="148"/>
                  </a:cubicBezTo>
                  <a:cubicBezTo>
                    <a:pt x="1" y="235"/>
                    <a:pt x="60" y="289"/>
                    <a:pt x="145" y="289"/>
                  </a:cubicBezTo>
                  <a:cubicBezTo>
                    <a:pt x="147" y="289"/>
                    <a:pt x="149" y="289"/>
                    <a:pt x="151" y="289"/>
                  </a:cubicBezTo>
                  <a:cubicBezTo>
                    <a:pt x="223" y="289"/>
                    <a:pt x="279" y="236"/>
                    <a:pt x="270" y="160"/>
                  </a:cubicBezTo>
                  <a:cubicBezTo>
                    <a:pt x="261" y="104"/>
                    <a:pt x="210" y="57"/>
                    <a:pt x="179" y="3"/>
                  </a:cubicBezTo>
                  <a:lnTo>
                    <a:pt x="1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29"/>
            <p:cNvSpPr/>
            <p:nvPr/>
          </p:nvSpPr>
          <p:spPr>
            <a:xfrm>
              <a:off x="6722355" y="4003944"/>
              <a:ext cx="8990" cy="9223"/>
            </a:xfrm>
            <a:custGeom>
              <a:avLst/>
              <a:gdLst/>
              <a:ahLst/>
              <a:cxnLst/>
              <a:rect l="l" t="t" r="r" b="b"/>
              <a:pathLst>
                <a:path w="270" h="277" extrusionOk="0">
                  <a:moveTo>
                    <a:pt x="116" y="0"/>
                  </a:moveTo>
                  <a:cubicBezTo>
                    <a:pt x="82" y="47"/>
                    <a:pt x="25" y="91"/>
                    <a:pt x="16" y="145"/>
                  </a:cubicBezTo>
                  <a:cubicBezTo>
                    <a:pt x="0" y="220"/>
                    <a:pt x="57" y="276"/>
                    <a:pt x="135" y="276"/>
                  </a:cubicBezTo>
                  <a:cubicBezTo>
                    <a:pt x="138" y="276"/>
                    <a:pt x="141" y="276"/>
                    <a:pt x="143" y="276"/>
                  </a:cubicBezTo>
                  <a:cubicBezTo>
                    <a:pt x="214" y="276"/>
                    <a:pt x="267" y="238"/>
                    <a:pt x="267" y="154"/>
                  </a:cubicBezTo>
                  <a:cubicBezTo>
                    <a:pt x="270" y="69"/>
                    <a:pt x="229" y="26"/>
                    <a:pt x="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29"/>
            <p:cNvSpPr/>
            <p:nvPr/>
          </p:nvSpPr>
          <p:spPr>
            <a:xfrm>
              <a:off x="6725052" y="3982001"/>
              <a:ext cx="9423" cy="8557"/>
            </a:xfrm>
            <a:custGeom>
              <a:avLst/>
              <a:gdLst/>
              <a:ahLst/>
              <a:cxnLst/>
              <a:rect l="l" t="t" r="r" b="b"/>
              <a:pathLst>
                <a:path w="283" h="257" extrusionOk="0">
                  <a:moveTo>
                    <a:pt x="170" y="0"/>
                  </a:moveTo>
                  <a:cubicBezTo>
                    <a:pt x="165" y="0"/>
                    <a:pt x="159" y="1"/>
                    <a:pt x="154" y="1"/>
                  </a:cubicBezTo>
                  <a:cubicBezTo>
                    <a:pt x="101" y="11"/>
                    <a:pt x="54" y="61"/>
                    <a:pt x="4" y="95"/>
                  </a:cubicBezTo>
                  <a:cubicBezTo>
                    <a:pt x="4" y="114"/>
                    <a:pt x="4" y="133"/>
                    <a:pt x="1" y="152"/>
                  </a:cubicBezTo>
                  <a:cubicBezTo>
                    <a:pt x="51" y="186"/>
                    <a:pt x="92" y="240"/>
                    <a:pt x="145" y="252"/>
                  </a:cubicBezTo>
                  <a:cubicBezTo>
                    <a:pt x="156" y="255"/>
                    <a:pt x="167" y="256"/>
                    <a:pt x="176" y="256"/>
                  </a:cubicBezTo>
                  <a:cubicBezTo>
                    <a:pt x="240" y="256"/>
                    <a:pt x="274" y="198"/>
                    <a:pt x="276" y="133"/>
                  </a:cubicBezTo>
                  <a:cubicBezTo>
                    <a:pt x="282" y="60"/>
                    <a:pt x="239" y="0"/>
                    <a:pt x="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29"/>
            <p:cNvSpPr/>
            <p:nvPr/>
          </p:nvSpPr>
          <p:spPr>
            <a:xfrm>
              <a:off x="6733410" y="3972545"/>
              <a:ext cx="7525" cy="5894"/>
            </a:xfrm>
            <a:custGeom>
              <a:avLst/>
              <a:gdLst/>
              <a:ahLst/>
              <a:cxnLst/>
              <a:rect l="l" t="t" r="r" b="b"/>
              <a:pathLst>
                <a:path w="226" h="177" extrusionOk="0">
                  <a:moveTo>
                    <a:pt x="220" y="0"/>
                  </a:moveTo>
                  <a:lnTo>
                    <a:pt x="0" y="132"/>
                  </a:lnTo>
                  <a:cubicBezTo>
                    <a:pt x="22" y="159"/>
                    <a:pt x="54" y="177"/>
                    <a:pt x="88" y="177"/>
                  </a:cubicBezTo>
                  <a:cubicBezTo>
                    <a:pt x="93" y="177"/>
                    <a:pt x="98" y="176"/>
                    <a:pt x="104" y="176"/>
                  </a:cubicBezTo>
                  <a:cubicBezTo>
                    <a:pt x="191" y="173"/>
                    <a:pt x="226" y="126"/>
                    <a:pt x="226" y="44"/>
                  </a:cubicBezTo>
                  <a:cubicBezTo>
                    <a:pt x="226" y="28"/>
                    <a:pt x="226" y="13"/>
                    <a:pt x="2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29"/>
            <p:cNvSpPr/>
            <p:nvPr/>
          </p:nvSpPr>
          <p:spPr>
            <a:xfrm>
              <a:off x="6733410" y="4024122"/>
              <a:ext cx="8890" cy="8557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48" y="1"/>
                  </a:moveTo>
                  <a:cubicBezTo>
                    <a:pt x="142" y="1"/>
                    <a:pt x="135" y="1"/>
                    <a:pt x="129" y="2"/>
                  </a:cubicBezTo>
                  <a:cubicBezTo>
                    <a:pt x="50" y="2"/>
                    <a:pt x="0" y="40"/>
                    <a:pt x="0" y="125"/>
                  </a:cubicBezTo>
                  <a:cubicBezTo>
                    <a:pt x="0" y="216"/>
                    <a:pt x="57" y="253"/>
                    <a:pt x="132" y="256"/>
                  </a:cubicBezTo>
                  <a:cubicBezTo>
                    <a:pt x="135" y="257"/>
                    <a:pt x="139" y="257"/>
                    <a:pt x="142" y="257"/>
                  </a:cubicBezTo>
                  <a:cubicBezTo>
                    <a:pt x="210" y="257"/>
                    <a:pt x="266" y="197"/>
                    <a:pt x="260" y="128"/>
                  </a:cubicBezTo>
                  <a:cubicBezTo>
                    <a:pt x="266" y="59"/>
                    <a:pt x="214" y="1"/>
                    <a:pt x="1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29"/>
            <p:cNvSpPr/>
            <p:nvPr/>
          </p:nvSpPr>
          <p:spPr>
            <a:xfrm>
              <a:off x="6734974" y="4063545"/>
              <a:ext cx="9223" cy="8657"/>
            </a:xfrm>
            <a:custGeom>
              <a:avLst/>
              <a:gdLst/>
              <a:ahLst/>
              <a:cxnLst/>
              <a:rect l="l" t="t" r="r" b="b"/>
              <a:pathLst>
                <a:path w="277" h="260" extrusionOk="0">
                  <a:moveTo>
                    <a:pt x="105" y="1"/>
                  </a:moveTo>
                  <a:cubicBezTo>
                    <a:pt x="37" y="1"/>
                    <a:pt x="3" y="64"/>
                    <a:pt x="0" y="131"/>
                  </a:cubicBezTo>
                  <a:cubicBezTo>
                    <a:pt x="0" y="202"/>
                    <a:pt x="41" y="259"/>
                    <a:pt x="105" y="259"/>
                  </a:cubicBezTo>
                  <a:cubicBezTo>
                    <a:pt x="113" y="259"/>
                    <a:pt x="121" y="258"/>
                    <a:pt x="129" y="257"/>
                  </a:cubicBezTo>
                  <a:cubicBezTo>
                    <a:pt x="182" y="251"/>
                    <a:pt x="229" y="194"/>
                    <a:pt x="276" y="160"/>
                  </a:cubicBezTo>
                  <a:cubicBezTo>
                    <a:pt x="276" y="141"/>
                    <a:pt x="276" y="122"/>
                    <a:pt x="276" y="103"/>
                  </a:cubicBezTo>
                  <a:cubicBezTo>
                    <a:pt x="229" y="69"/>
                    <a:pt x="182" y="12"/>
                    <a:pt x="129" y="3"/>
                  </a:cubicBezTo>
                  <a:cubicBezTo>
                    <a:pt x="121" y="1"/>
                    <a:pt x="113" y="1"/>
                    <a:pt x="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29"/>
            <p:cNvSpPr/>
            <p:nvPr/>
          </p:nvSpPr>
          <p:spPr>
            <a:xfrm>
              <a:off x="6735074" y="4083457"/>
              <a:ext cx="9789" cy="8857"/>
            </a:xfrm>
            <a:custGeom>
              <a:avLst/>
              <a:gdLst/>
              <a:ahLst/>
              <a:cxnLst/>
              <a:rect l="l" t="t" r="r" b="b"/>
              <a:pathLst>
                <a:path w="294" h="266" extrusionOk="0">
                  <a:moveTo>
                    <a:pt x="132" y="1"/>
                  </a:moveTo>
                  <a:cubicBezTo>
                    <a:pt x="74" y="1"/>
                    <a:pt x="23" y="54"/>
                    <a:pt x="0" y="154"/>
                  </a:cubicBezTo>
                  <a:cubicBezTo>
                    <a:pt x="51" y="192"/>
                    <a:pt x="91" y="254"/>
                    <a:pt x="145" y="264"/>
                  </a:cubicBezTo>
                  <a:cubicBezTo>
                    <a:pt x="152" y="265"/>
                    <a:pt x="160" y="266"/>
                    <a:pt x="168" y="266"/>
                  </a:cubicBezTo>
                  <a:cubicBezTo>
                    <a:pt x="237" y="266"/>
                    <a:pt x="293" y="205"/>
                    <a:pt x="279" y="132"/>
                  </a:cubicBezTo>
                  <a:cubicBezTo>
                    <a:pt x="261" y="73"/>
                    <a:pt x="214" y="22"/>
                    <a:pt x="154" y="4"/>
                  </a:cubicBezTo>
                  <a:cubicBezTo>
                    <a:pt x="146" y="2"/>
                    <a:pt x="139" y="1"/>
                    <a:pt x="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29"/>
            <p:cNvSpPr/>
            <p:nvPr/>
          </p:nvSpPr>
          <p:spPr>
            <a:xfrm>
              <a:off x="6744664" y="4107298"/>
              <a:ext cx="9723" cy="8657"/>
            </a:xfrm>
            <a:custGeom>
              <a:avLst/>
              <a:gdLst/>
              <a:ahLst/>
              <a:cxnLst/>
              <a:rect l="l" t="t" r="r" b="b"/>
              <a:pathLst>
                <a:path w="292" h="260" extrusionOk="0">
                  <a:moveTo>
                    <a:pt x="176" y="1"/>
                  </a:moveTo>
                  <a:cubicBezTo>
                    <a:pt x="166" y="1"/>
                    <a:pt x="156" y="2"/>
                    <a:pt x="145" y="5"/>
                  </a:cubicBezTo>
                  <a:cubicBezTo>
                    <a:pt x="92" y="18"/>
                    <a:pt x="51" y="74"/>
                    <a:pt x="1" y="109"/>
                  </a:cubicBezTo>
                  <a:cubicBezTo>
                    <a:pt x="25" y="220"/>
                    <a:pt x="75" y="259"/>
                    <a:pt x="149" y="259"/>
                  </a:cubicBezTo>
                  <a:cubicBezTo>
                    <a:pt x="152" y="259"/>
                    <a:pt x="155" y="259"/>
                    <a:pt x="157" y="259"/>
                  </a:cubicBezTo>
                  <a:cubicBezTo>
                    <a:pt x="161" y="259"/>
                    <a:pt x="164" y="259"/>
                    <a:pt x="167" y="259"/>
                  </a:cubicBezTo>
                  <a:cubicBezTo>
                    <a:pt x="238" y="259"/>
                    <a:pt x="292" y="196"/>
                    <a:pt x="280" y="124"/>
                  </a:cubicBezTo>
                  <a:cubicBezTo>
                    <a:pt x="274" y="59"/>
                    <a:pt x="238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29"/>
            <p:cNvSpPr/>
            <p:nvPr/>
          </p:nvSpPr>
          <p:spPr>
            <a:xfrm>
              <a:off x="6746462" y="4012135"/>
              <a:ext cx="9190" cy="8557"/>
            </a:xfrm>
            <a:custGeom>
              <a:avLst/>
              <a:gdLst/>
              <a:ahLst/>
              <a:cxnLst/>
              <a:rect l="l" t="t" r="r" b="b"/>
              <a:pathLst>
                <a:path w="276" h="257" extrusionOk="0">
                  <a:moveTo>
                    <a:pt x="122" y="0"/>
                  </a:moveTo>
                  <a:cubicBezTo>
                    <a:pt x="58" y="0"/>
                    <a:pt x="4" y="56"/>
                    <a:pt x="9" y="124"/>
                  </a:cubicBezTo>
                  <a:cubicBezTo>
                    <a:pt x="0" y="193"/>
                    <a:pt x="54" y="256"/>
                    <a:pt x="125" y="256"/>
                  </a:cubicBezTo>
                  <a:cubicBezTo>
                    <a:pt x="128" y="256"/>
                    <a:pt x="131" y="256"/>
                    <a:pt x="135" y="256"/>
                  </a:cubicBezTo>
                  <a:cubicBezTo>
                    <a:pt x="140" y="256"/>
                    <a:pt x="144" y="257"/>
                    <a:pt x="149" y="257"/>
                  </a:cubicBezTo>
                  <a:cubicBezTo>
                    <a:pt x="218" y="257"/>
                    <a:pt x="275" y="195"/>
                    <a:pt x="270" y="124"/>
                  </a:cubicBezTo>
                  <a:cubicBezTo>
                    <a:pt x="273" y="56"/>
                    <a:pt x="219" y="2"/>
                    <a:pt x="152" y="2"/>
                  </a:cubicBezTo>
                  <a:cubicBezTo>
                    <a:pt x="148" y="2"/>
                    <a:pt x="145" y="2"/>
                    <a:pt x="141" y="2"/>
                  </a:cubicBezTo>
                  <a:cubicBezTo>
                    <a:pt x="135" y="1"/>
                    <a:pt x="128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29"/>
            <p:cNvSpPr/>
            <p:nvPr/>
          </p:nvSpPr>
          <p:spPr>
            <a:xfrm>
              <a:off x="6746762" y="4056353"/>
              <a:ext cx="9523" cy="8691"/>
            </a:xfrm>
            <a:custGeom>
              <a:avLst/>
              <a:gdLst/>
              <a:ahLst/>
              <a:cxnLst/>
              <a:rect l="l" t="t" r="r" b="b"/>
              <a:pathLst>
                <a:path w="286" h="261" extrusionOk="0">
                  <a:moveTo>
                    <a:pt x="117" y="0"/>
                  </a:moveTo>
                  <a:cubicBezTo>
                    <a:pt x="51" y="0"/>
                    <a:pt x="13" y="58"/>
                    <a:pt x="10" y="128"/>
                  </a:cubicBezTo>
                  <a:cubicBezTo>
                    <a:pt x="1" y="197"/>
                    <a:pt x="55" y="260"/>
                    <a:pt x="125" y="260"/>
                  </a:cubicBezTo>
                  <a:cubicBezTo>
                    <a:pt x="129" y="260"/>
                    <a:pt x="132" y="260"/>
                    <a:pt x="135" y="260"/>
                  </a:cubicBezTo>
                  <a:cubicBezTo>
                    <a:pt x="214" y="260"/>
                    <a:pt x="267" y="219"/>
                    <a:pt x="286" y="103"/>
                  </a:cubicBezTo>
                  <a:cubicBezTo>
                    <a:pt x="239" y="69"/>
                    <a:pt x="195" y="12"/>
                    <a:pt x="141" y="3"/>
                  </a:cubicBezTo>
                  <a:cubicBezTo>
                    <a:pt x="133" y="1"/>
                    <a:pt x="125" y="0"/>
                    <a:pt x="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29"/>
            <p:cNvSpPr/>
            <p:nvPr/>
          </p:nvSpPr>
          <p:spPr>
            <a:xfrm>
              <a:off x="6756351" y="3959060"/>
              <a:ext cx="9423" cy="7858"/>
            </a:xfrm>
            <a:custGeom>
              <a:avLst/>
              <a:gdLst/>
              <a:ahLst/>
              <a:cxnLst/>
              <a:rect l="l" t="t" r="r" b="b"/>
              <a:pathLst>
                <a:path w="283" h="236" extrusionOk="0">
                  <a:moveTo>
                    <a:pt x="204" y="1"/>
                  </a:moveTo>
                  <a:lnTo>
                    <a:pt x="1" y="123"/>
                  </a:lnTo>
                  <a:cubicBezTo>
                    <a:pt x="6" y="189"/>
                    <a:pt x="50" y="236"/>
                    <a:pt x="110" y="236"/>
                  </a:cubicBezTo>
                  <a:cubicBezTo>
                    <a:pt x="118" y="236"/>
                    <a:pt x="127" y="235"/>
                    <a:pt x="136" y="233"/>
                  </a:cubicBezTo>
                  <a:cubicBezTo>
                    <a:pt x="189" y="223"/>
                    <a:pt x="233" y="167"/>
                    <a:pt x="283" y="129"/>
                  </a:cubicBezTo>
                  <a:cubicBezTo>
                    <a:pt x="277" y="79"/>
                    <a:pt x="248" y="32"/>
                    <a:pt x="2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29"/>
            <p:cNvSpPr/>
            <p:nvPr/>
          </p:nvSpPr>
          <p:spPr>
            <a:xfrm>
              <a:off x="6761878" y="3982035"/>
              <a:ext cx="9323" cy="8458"/>
            </a:xfrm>
            <a:custGeom>
              <a:avLst/>
              <a:gdLst/>
              <a:ahLst/>
              <a:cxnLst/>
              <a:rect l="l" t="t" r="r" b="b"/>
              <a:pathLst>
                <a:path w="280" h="254" extrusionOk="0">
                  <a:moveTo>
                    <a:pt x="107" y="0"/>
                  </a:moveTo>
                  <a:cubicBezTo>
                    <a:pt x="43" y="0"/>
                    <a:pt x="4" y="57"/>
                    <a:pt x="1" y="123"/>
                  </a:cubicBezTo>
                  <a:cubicBezTo>
                    <a:pt x="1" y="191"/>
                    <a:pt x="32" y="253"/>
                    <a:pt x="100" y="253"/>
                  </a:cubicBezTo>
                  <a:cubicBezTo>
                    <a:pt x="107" y="253"/>
                    <a:pt x="115" y="253"/>
                    <a:pt x="123" y="251"/>
                  </a:cubicBezTo>
                  <a:cubicBezTo>
                    <a:pt x="179" y="242"/>
                    <a:pt x="227" y="195"/>
                    <a:pt x="277" y="163"/>
                  </a:cubicBezTo>
                  <a:cubicBezTo>
                    <a:pt x="277" y="145"/>
                    <a:pt x="277" y="126"/>
                    <a:pt x="280" y="107"/>
                  </a:cubicBezTo>
                  <a:cubicBezTo>
                    <a:pt x="230" y="69"/>
                    <a:pt x="189" y="13"/>
                    <a:pt x="136" y="4"/>
                  </a:cubicBezTo>
                  <a:cubicBezTo>
                    <a:pt x="126" y="1"/>
                    <a:pt x="116" y="0"/>
                    <a:pt x="1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29"/>
            <p:cNvSpPr/>
            <p:nvPr/>
          </p:nvSpPr>
          <p:spPr>
            <a:xfrm>
              <a:off x="6762012" y="4005209"/>
              <a:ext cx="9789" cy="8724"/>
            </a:xfrm>
            <a:custGeom>
              <a:avLst/>
              <a:gdLst/>
              <a:ahLst/>
              <a:cxnLst/>
              <a:rect l="l" t="t" r="r" b="b"/>
              <a:pathLst>
                <a:path w="294" h="262" extrusionOk="0">
                  <a:moveTo>
                    <a:pt x="173" y="0"/>
                  </a:moveTo>
                  <a:cubicBezTo>
                    <a:pt x="164" y="0"/>
                    <a:pt x="154" y="1"/>
                    <a:pt x="144" y="3"/>
                  </a:cubicBezTo>
                  <a:cubicBezTo>
                    <a:pt x="91" y="16"/>
                    <a:pt x="47" y="72"/>
                    <a:pt x="0" y="110"/>
                  </a:cubicBezTo>
                  <a:cubicBezTo>
                    <a:pt x="0" y="129"/>
                    <a:pt x="0" y="147"/>
                    <a:pt x="0" y="166"/>
                  </a:cubicBezTo>
                  <a:cubicBezTo>
                    <a:pt x="53" y="201"/>
                    <a:pt x="100" y="254"/>
                    <a:pt x="157" y="260"/>
                  </a:cubicBezTo>
                  <a:cubicBezTo>
                    <a:pt x="163" y="261"/>
                    <a:pt x="169" y="262"/>
                    <a:pt x="175" y="262"/>
                  </a:cubicBezTo>
                  <a:cubicBezTo>
                    <a:pt x="239" y="262"/>
                    <a:pt x="294" y="201"/>
                    <a:pt x="282" y="135"/>
                  </a:cubicBezTo>
                  <a:cubicBezTo>
                    <a:pt x="279" y="63"/>
                    <a:pt x="244" y="0"/>
                    <a:pt x="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29"/>
            <p:cNvSpPr/>
            <p:nvPr/>
          </p:nvSpPr>
          <p:spPr>
            <a:xfrm>
              <a:off x="6772134" y="4012668"/>
              <a:ext cx="9623" cy="8857"/>
            </a:xfrm>
            <a:custGeom>
              <a:avLst/>
              <a:gdLst/>
              <a:ahLst/>
              <a:cxnLst/>
              <a:rect l="l" t="t" r="r" b="b"/>
              <a:pathLst>
                <a:path w="289" h="266" extrusionOk="0">
                  <a:moveTo>
                    <a:pt x="121" y="1"/>
                  </a:moveTo>
                  <a:cubicBezTo>
                    <a:pt x="54" y="1"/>
                    <a:pt x="6" y="53"/>
                    <a:pt x="6" y="136"/>
                  </a:cubicBezTo>
                  <a:cubicBezTo>
                    <a:pt x="0" y="208"/>
                    <a:pt x="57" y="265"/>
                    <a:pt x="127" y="265"/>
                  </a:cubicBezTo>
                  <a:cubicBezTo>
                    <a:pt x="131" y="265"/>
                    <a:pt x="134" y="265"/>
                    <a:pt x="138" y="265"/>
                  </a:cubicBezTo>
                  <a:cubicBezTo>
                    <a:pt x="191" y="259"/>
                    <a:pt x="238" y="196"/>
                    <a:pt x="285" y="162"/>
                  </a:cubicBezTo>
                  <a:cubicBezTo>
                    <a:pt x="285" y="143"/>
                    <a:pt x="288" y="124"/>
                    <a:pt x="288" y="105"/>
                  </a:cubicBezTo>
                  <a:cubicBezTo>
                    <a:pt x="238" y="68"/>
                    <a:pt x="191" y="8"/>
                    <a:pt x="138" y="2"/>
                  </a:cubicBezTo>
                  <a:cubicBezTo>
                    <a:pt x="132" y="1"/>
                    <a:pt x="127" y="1"/>
                    <a:pt x="1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29"/>
            <p:cNvSpPr/>
            <p:nvPr/>
          </p:nvSpPr>
          <p:spPr>
            <a:xfrm>
              <a:off x="6777794" y="3966485"/>
              <a:ext cx="8957" cy="9323"/>
            </a:xfrm>
            <a:custGeom>
              <a:avLst/>
              <a:gdLst/>
              <a:ahLst/>
              <a:cxnLst/>
              <a:rect l="l" t="t" r="r" b="b"/>
              <a:pathLst>
                <a:path w="269" h="280" extrusionOk="0">
                  <a:moveTo>
                    <a:pt x="112" y="0"/>
                  </a:moveTo>
                  <a:cubicBezTo>
                    <a:pt x="78" y="51"/>
                    <a:pt x="21" y="98"/>
                    <a:pt x="12" y="151"/>
                  </a:cubicBezTo>
                  <a:cubicBezTo>
                    <a:pt x="1" y="220"/>
                    <a:pt x="56" y="279"/>
                    <a:pt x="123" y="279"/>
                  </a:cubicBezTo>
                  <a:cubicBezTo>
                    <a:pt x="131" y="279"/>
                    <a:pt x="140" y="278"/>
                    <a:pt x="150" y="276"/>
                  </a:cubicBezTo>
                  <a:cubicBezTo>
                    <a:pt x="206" y="254"/>
                    <a:pt x="250" y="207"/>
                    <a:pt x="266" y="148"/>
                  </a:cubicBezTo>
                  <a:cubicBezTo>
                    <a:pt x="269" y="101"/>
                    <a:pt x="203" y="51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29"/>
            <p:cNvSpPr/>
            <p:nvPr/>
          </p:nvSpPr>
          <p:spPr>
            <a:xfrm>
              <a:off x="6781623" y="3943510"/>
              <a:ext cx="8058" cy="6726"/>
            </a:xfrm>
            <a:custGeom>
              <a:avLst/>
              <a:gdLst/>
              <a:ahLst/>
              <a:cxnLst/>
              <a:rect l="l" t="t" r="r" b="b"/>
              <a:pathLst>
                <a:path w="242" h="202" extrusionOk="0">
                  <a:moveTo>
                    <a:pt x="226" y="1"/>
                  </a:moveTo>
                  <a:lnTo>
                    <a:pt x="0" y="136"/>
                  </a:lnTo>
                  <a:cubicBezTo>
                    <a:pt x="18" y="174"/>
                    <a:pt x="61" y="202"/>
                    <a:pt x="106" y="202"/>
                  </a:cubicBezTo>
                  <a:cubicBezTo>
                    <a:pt x="108" y="202"/>
                    <a:pt x="111" y="202"/>
                    <a:pt x="113" y="202"/>
                  </a:cubicBezTo>
                  <a:cubicBezTo>
                    <a:pt x="191" y="202"/>
                    <a:pt x="241" y="164"/>
                    <a:pt x="241" y="76"/>
                  </a:cubicBezTo>
                  <a:cubicBezTo>
                    <a:pt x="241" y="51"/>
                    <a:pt x="235" y="23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29"/>
            <p:cNvSpPr/>
            <p:nvPr/>
          </p:nvSpPr>
          <p:spPr>
            <a:xfrm>
              <a:off x="6788483" y="3962722"/>
              <a:ext cx="9223" cy="9223"/>
            </a:xfrm>
            <a:custGeom>
              <a:avLst/>
              <a:gdLst/>
              <a:ahLst/>
              <a:cxnLst/>
              <a:rect l="l" t="t" r="r" b="b"/>
              <a:pathLst>
                <a:path w="277" h="277" extrusionOk="0">
                  <a:moveTo>
                    <a:pt x="139" y="1"/>
                  </a:moveTo>
                  <a:cubicBezTo>
                    <a:pt x="61" y="1"/>
                    <a:pt x="1" y="51"/>
                    <a:pt x="14" y="129"/>
                  </a:cubicBezTo>
                  <a:cubicBezTo>
                    <a:pt x="20" y="182"/>
                    <a:pt x="73" y="226"/>
                    <a:pt x="104" y="276"/>
                  </a:cubicBezTo>
                  <a:lnTo>
                    <a:pt x="167" y="276"/>
                  </a:lnTo>
                  <a:cubicBezTo>
                    <a:pt x="202" y="229"/>
                    <a:pt x="255" y="186"/>
                    <a:pt x="264" y="132"/>
                  </a:cubicBezTo>
                  <a:cubicBezTo>
                    <a:pt x="277" y="57"/>
                    <a:pt x="220" y="4"/>
                    <a:pt x="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29"/>
            <p:cNvSpPr/>
            <p:nvPr/>
          </p:nvSpPr>
          <p:spPr>
            <a:xfrm>
              <a:off x="6795808" y="4006874"/>
              <a:ext cx="9090" cy="9423"/>
            </a:xfrm>
            <a:custGeom>
              <a:avLst/>
              <a:gdLst/>
              <a:ahLst/>
              <a:cxnLst/>
              <a:rect l="l" t="t" r="r" b="b"/>
              <a:pathLst>
                <a:path w="273" h="283" extrusionOk="0">
                  <a:moveTo>
                    <a:pt x="157" y="0"/>
                  </a:moveTo>
                  <a:lnTo>
                    <a:pt x="104" y="3"/>
                  </a:lnTo>
                  <a:cubicBezTo>
                    <a:pt x="72" y="50"/>
                    <a:pt x="22" y="94"/>
                    <a:pt x="13" y="148"/>
                  </a:cubicBezTo>
                  <a:cubicBezTo>
                    <a:pt x="0" y="223"/>
                    <a:pt x="50" y="279"/>
                    <a:pt x="132" y="282"/>
                  </a:cubicBezTo>
                  <a:cubicBezTo>
                    <a:pt x="136" y="283"/>
                    <a:pt x="141" y="283"/>
                    <a:pt x="145" y="283"/>
                  </a:cubicBezTo>
                  <a:cubicBezTo>
                    <a:pt x="220" y="283"/>
                    <a:pt x="272" y="231"/>
                    <a:pt x="264" y="160"/>
                  </a:cubicBezTo>
                  <a:cubicBezTo>
                    <a:pt x="254" y="104"/>
                    <a:pt x="195" y="53"/>
                    <a:pt x="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29"/>
            <p:cNvSpPr/>
            <p:nvPr/>
          </p:nvSpPr>
          <p:spPr>
            <a:xfrm>
              <a:off x="6803100" y="3930891"/>
              <a:ext cx="7325" cy="5194"/>
            </a:xfrm>
            <a:custGeom>
              <a:avLst/>
              <a:gdLst/>
              <a:ahLst/>
              <a:cxnLst/>
              <a:rect l="l" t="t" r="r" b="b"/>
              <a:pathLst>
                <a:path w="220" h="156" extrusionOk="0">
                  <a:moveTo>
                    <a:pt x="211" y="1"/>
                  </a:moveTo>
                  <a:lnTo>
                    <a:pt x="1" y="126"/>
                  </a:lnTo>
                  <a:cubicBezTo>
                    <a:pt x="26" y="145"/>
                    <a:pt x="54" y="154"/>
                    <a:pt x="82" y="154"/>
                  </a:cubicBezTo>
                  <a:cubicBezTo>
                    <a:pt x="87" y="155"/>
                    <a:pt x="92" y="155"/>
                    <a:pt x="97" y="155"/>
                  </a:cubicBezTo>
                  <a:cubicBezTo>
                    <a:pt x="166" y="155"/>
                    <a:pt x="220" y="96"/>
                    <a:pt x="214" y="29"/>
                  </a:cubicBezTo>
                  <a:cubicBezTo>
                    <a:pt x="214" y="20"/>
                    <a:pt x="211" y="10"/>
                    <a:pt x="2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29"/>
            <p:cNvSpPr/>
            <p:nvPr/>
          </p:nvSpPr>
          <p:spPr>
            <a:xfrm>
              <a:off x="6809160" y="3952700"/>
              <a:ext cx="8990" cy="10788"/>
            </a:xfrm>
            <a:custGeom>
              <a:avLst/>
              <a:gdLst/>
              <a:ahLst/>
              <a:cxnLst/>
              <a:rect l="l" t="t" r="r" b="b"/>
              <a:pathLst>
                <a:path w="270" h="324" extrusionOk="0">
                  <a:moveTo>
                    <a:pt x="132" y="1"/>
                  </a:moveTo>
                  <a:cubicBezTo>
                    <a:pt x="73" y="82"/>
                    <a:pt x="0" y="142"/>
                    <a:pt x="7" y="186"/>
                  </a:cubicBezTo>
                  <a:cubicBezTo>
                    <a:pt x="16" y="239"/>
                    <a:pt x="94" y="280"/>
                    <a:pt x="142" y="324"/>
                  </a:cubicBezTo>
                  <a:cubicBezTo>
                    <a:pt x="185" y="277"/>
                    <a:pt x="261" y="230"/>
                    <a:pt x="267" y="176"/>
                  </a:cubicBezTo>
                  <a:cubicBezTo>
                    <a:pt x="270" y="132"/>
                    <a:pt x="195" y="79"/>
                    <a:pt x="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29"/>
            <p:cNvSpPr/>
            <p:nvPr/>
          </p:nvSpPr>
          <p:spPr>
            <a:xfrm>
              <a:off x="6818749" y="3924231"/>
              <a:ext cx="2431" cy="1498"/>
            </a:xfrm>
            <a:custGeom>
              <a:avLst/>
              <a:gdLst/>
              <a:ahLst/>
              <a:cxnLst/>
              <a:rect l="l" t="t" r="r" b="b"/>
              <a:pathLst>
                <a:path w="73" h="45" extrusionOk="0">
                  <a:moveTo>
                    <a:pt x="73" y="0"/>
                  </a:moveTo>
                  <a:lnTo>
                    <a:pt x="1" y="44"/>
                  </a:lnTo>
                  <a:cubicBezTo>
                    <a:pt x="29" y="41"/>
                    <a:pt x="54" y="25"/>
                    <a:pt x="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29"/>
            <p:cNvSpPr/>
            <p:nvPr/>
          </p:nvSpPr>
          <p:spPr>
            <a:xfrm>
              <a:off x="6816352" y="4012302"/>
              <a:ext cx="9423" cy="8591"/>
            </a:xfrm>
            <a:custGeom>
              <a:avLst/>
              <a:gdLst/>
              <a:ahLst/>
              <a:cxnLst/>
              <a:rect l="l" t="t" r="r" b="b"/>
              <a:pathLst>
                <a:path w="283" h="258" extrusionOk="0">
                  <a:moveTo>
                    <a:pt x="182" y="0"/>
                  </a:moveTo>
                  <a:cubicBezTo>
                    <a:pt x="57" y="6"/>
                    <a:pt x="1" y="63"/>
                    <a:pt x="10" y="138"/>
                  </a:cubicBezTo>
                  <a:cubicBezTo>
                    <a:pt x="13" y="180"/>
                    <a:pt x="92" y="257"/>
                    <a:pt x="123" y="257"/>
                  </a:cubicBezTo>
                  <a:cubicBezTo>
                    <a:pt x="124" y="257"/>
                    <a:pt x="125" y="257"/>
                    <a:pt x="126" y="257"/>
                  </a:cubicBezTo>
                  <a:cubicBezTo>
                    <a:pt x="192" y="235"/>
                    <a:pt x="245" y="188"/>
                    <a:pt x="270" y="129"/>
                  </a:cubicBezTo>
                  <a:cubicBezTo>
                    <a:pt x="283" y="94"/>
                    <a:pt x="208" y="32"/>
                    <a:pt x="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29"/>
            <p:cNvSpPr/>
            <p:nvPr/>
          </p:nvSpPr>
          <p:spPr>
            <a:xfrm>
              <a:off x="6824610" y="3966285"/>
              <a:ext cx="9623" cy="8691"/>
            </a:xfrm>
            <a:custGeom>
              <a:avLst/>
              <a:gdLst/>
              <a:ahLst/>
              <a:cxnLst/>
              <a:rect l="l" t="t" r="r" b="b"/>
              <a:pathLst>
                <a:path w="289" h="261" extrusionOk="0">
                  <a:moveTo>
                    <a:pt x="115" y="0"/>
                  </a:moveTo>
                  <a:cubicBezTo>
                    <a:pt x="50" y="0"/>
                    <a:pt x="16" y="62"/>
                    <a:pt x="13" y="129"/>
                  </a:cubicBezTo>
                  <a:cubicBezTo>
                    <a:pt x="1" y="198"/>
                    <a:pt x="58" y="261"/>
                    <a:pt x="128" y="261"/>
                  </a:cubicBezTo>
                  <a:cubicBezTo>
                    <a:pt x="132" y="261"/>
                    <a:pt x="135" y="261"/>
                    <a:pt x="138" y="260"/>
                  </a:cubicBezTo>
                  <a:cubicBezTo>
                    <a:pt x="217" y="260"/>
                    <a:pt x="267" y="220"/>
                    <a:pt x="289" y="107"/>
                  </a:cubicBezTo>
                  <a:cubicBezTo>
                    <a:pt x="238" y="69"/>
                    <a:pt x="195" y="13"/>
                    <a:pt x="141" y="3"/>
                  </a:cubicBezTo>
                  <a:cubicBezTo>
                    <a:pt x="132" y="1"/>
                    <a:pt x="123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29"/>
            <p:cNvSpPr/>
            <p:nvPr/>
          </p:nvSpPr>
          <p:spPr>
            <a:xfrm>
              <a:off x="6828139" y="3945808"/>
              <a:ext cx="9523" cy="9223"/>
            </a:xfrm>
            <a:custGeom>
              <a:avLst/>
              <a:gdLst/>
              <a:ahLst/>
              <a:cxnLst/>
              <a:rect l="l" t="t" r="r" b="b"/>
              <a:pathLst>
                <a:path w="286" h="277" extrusionOk="0">
                  <a:moveTo>
                    <a:pt x="151" y="1"/>
                  </a:moveTo>
                  <a:cubicBezTo>
                    <a:pt x="70" y="1"/>
                    <a:pt x="1" y="45"/>
                    <a:pt x="13" y="129"/>
                  </a:cubicBezTo>
                  <a:cubicBezTo>
                    <a:pt x="23" y="183"/>
                    <a:pt x="79" y="227"/>
                    <a:pt x="114" y="277"/>
                  </a:cubicBezTo>
                  <a:lnTo>
                    <a:pt x="167" y="277"/>
                  </a:lnTo>
                  <a:cubicBezTo>
                    <a:pt x="205" y="230"/>
                    <a:pt x="261" y="186"/>
                    <a:pt x="270" y="136"/>
                  </a:cubicBezTo>
                  <a:cubicBezTo>
                    <a:pt x="286" y="60"/>
                    <a:pt x="230" y="4"/>
                    <a:pt x="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29"/>
            <p:cNvSpPr/>
            <p:nvPr/>
          </p:nvSpPr>
          <p:spPr>
            <a:xfrm>
              <a:off x="6833999" y="3934220"/>
              <a:ext cx="8990" cy="8624"/>
            </a:xfrm>
            <a:custGeom>
              <a:avLst/>
              <a:gdLst/>
              <a:ahLst/>
              <a:cxnLst/>
              <a:rect l="l" t="t" r="r" b="b"/>
              <a:pathLst>
                <a:path w="270" h="259" extrusionOk="0">
                  <a:moveTo>
                    <a:pt x="99" y="1"/>
                  </a:moveTo>
                  <a:cubicBezTo>
                    <a:pt x="51" y="1"/>
                    <a:pt x="13" y="50"/>
                    <a:pt x="10" y="126"/>
                  </a:cubicBezTo>
                  <a:cubicBezTo>
                    <a:pt x="1" y="198"/>
                    <a:pt x="57" y="258"/>
                    <a:pt x="128" y="258"/>
                  </a:cubicBezTo>
                  <a:cubicBezTo>
                    <a:pt x="131" y="258"/>
                    <a:pt x="135" y="258"/>
                    <a:pt x="138" y="258"/>
                  </a:cubicBezTo>
                  <a:cubicBezTo>
                    <a:pt x="213" y="258"/>
                    <a:pt x="270" y="217"/>
                    <a:pt x="270" y="130"/>
                  </a:cubicBezTo>
                  <a:cubicBezTo>
                    <a:pt x="270" y="48"/>
                    <a:pt x="226" y="4"/>
                    <a:pt x="104" y="1"/>
                  </a:cubicBezTo>
                  <a:cubicBezTo>
                    <a:pt x="102" y="1"/>
                    <a:pt x="101" y="1"/>
                    <a:pt x="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29"/>
            <p:cNvSpPr/>
            <p:nvPr/>
          </p:nvSpPr>
          <p:spPr>
            <a:xfrm>
              <a:off x="6843189" y="4069772"/>
              <a:ext cx="9856" cy="8424"/>
            </a:xfrm>
            <a:custGeom>
              <a:avLst/>
              <a:gdLst/>
              <a:ahLst/>
              <a:cxnLst/>
              <a:rect l="l" t="t" r="r" b="b"/>
              <a:pathLst>
                <a:path w="296" h="253" extrusionOk="0">
                  <a:moveTo>
                    <a:pt x="144" y="1"/>
                  </a:moveTo>
                  <a:cubicBezTo>
                    <a:pt x="98" y="1"/>
                    <a:pt x="49" y="64"/>
                    <a:pt x="0" y="98"/>
                  </a:cubicBezTo>
                  <a:cubicBezTo>
                    <a:pt x="0" y="114"/>
                    <a:pt x="0" y="133"/>
                    <a:pt x="0" y="151"/>
                  </a:cubicBezTo>
                  <a:cubicBezTo>
                    <a:pt x="47" y="186"/>
                    <a:pt x="94" y="236"/>
                    <a:pt x="147" y="248"/>
                  </a:cubicBezTo>
                  <a:cubicBezTo>
                    <a:pt x="157" y="251"/>
                    <a:pt x="167" y="252"/>
                    <a:pt x="176" y="252"/>
                  </a:cubicBezTo>
                  <a:cubicBezTo>
                    <a:pt x="242" y="252"/>
                    <a:pt x="295" y="189"/>
                    <a:pt x="276" y="120"/>
                  </a:cubicBezTo>
                  <a:cubicBezTo>
                    <a:pt x="257" y="60"/>
                    <a:pt x="207" y="17"/>
                    <a:pt x="147" y="1"/>
                  </a:cubicBezTo>
                  <a:cubicBezTo>
                    <a:pt x="146" y="1"/>
                    <a:pt x="145" y="1"/>
                    <a:pt x="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29"/>
            <p:cNvSpPr/>
            <p:nvPr/>
          </p:nvSpPr>
          <p:spPr>
            <a:xfrm>
              <a:off x="6844022" y="4050493"/>
              <a:ext cx="9323" cy="7892"/>
            </a:xfrm>
            <a:custGeom>
              <a:avLst/>
              <a:gdLst/>
              <a:ahLst/>
              <a:cxnLst/>
              <a:rect l="l" t="t" r="r" b="b"/>
              <a:pathLst>
                <a:path w="280" h="237" extrusionOk="0">
                  <a:moveTo>
                    <a:pt x="129" y="0"/>
                  </a:moveTo>
                  <a:cubicBezTo>
                    <a:pt x="88" y="0"/>
                    <a:pt x="44" y="69"/>
                    <a:pt x="0" y="104"/>
                  </a:cubicBezTo>
                  <a:cubicBezTo>
                    <a:pt x="50" y="151"/>
                    <a:pt x="94" y="210"/>
                    <a:pt x="151" y="235"/>
                  </a:cubicBezTo>
                  <a:cubicBezTo>
                    <a:pt x="152" y="236"/>
                    <a:pt x="154" y="236"/>
                    <a:pt x="157" y="236"/>
                  </a:cubicBezTo>
                  <a:cubicBezTo>
                    <a:pt x="186" y="236"/>
                    <a:pt x="238" y="177"/>
                    <a:pt x="276" y="147"/>
                  </a:cubicBezTo>
                  <a:cubicBezTo>
                    <a:pt x="279" y="129"/>
                    <a:pt x="279" y="110"/>
                    <a:pt x="279" y="94"/>
                  </a:cubicBezTo>
                  <a:cubicBezTo>
                    <a:pt x="229" y="60"/>
                    <a:pt x="179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29"/>
            <p:cNvSpPr/>
            <p:nvPr/>
          </p:nvSpPr>
          <p:spPr>
            <a:xfrm>
              <a:off x="6844321" y="3964454"/>
              <a:ext cx="8391" cy="8724"/>
            </a:xfrm>
            <a:custGeom>
              <a:avLst/>
              <a:gdLst/>
              <a:ahLst/>
              <a:cxnLst/>
              <a:rect l="l" t="t" r="r" b="b"/>
              <a:pathLst>
                <a:path w="252" h="262" extrusionOk="0">
                  <a:moveTo>
                    <a:pt x="143" y="0"/>
                  </a:moveTo>
                  <a:cubicBezTo>
                    <a:pt x="136" y="0"/>
                    <a:pt x="129" y="1"/>
                    <a:pt x="123" y="2"/>
                  </a:cubicBezTo>
                  <a:cubicBezTo>
                    <a:pt x="73" y="11"/>
                    <a:pt x="1" y="83"/>
                    <a:pt x="1" y="127"/>
                  </a:cubicBezTo>
                  <a:cubicBezTo>
                    <a:pt x="1" y="174"/>
                    <a:pt x="70" y="249"/>
                    <a:pt x="120" y="259"/>
                  </a:cubicBezTo>
                  <a:cubicBezTo>
                    <a:pt x="128" y="261"/>
                    <a:pt x="135" y="261"/>
                    <a:pt x="143" y="261"/>
                  </a:cubicBezTo>
                  <a:cubicBezTo>
                    <a:pt x="205" y="261"/>
                    <a:pt x="248" y="204"/>
                    <a:pt x="251" y="140"/>
                  </a:cubicBezTo>
                  <a:cubicBezTo>
                    <a:pt x="251" y="50"/>
                    <a:pt x="201" y="0"/>
                    <a:pt x="1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29"/>
            <p:cNvSpPr/>
            <p:nvPr/>
          </p:nvSpPr>
          <p:spPr>
            <a:xfrm>
              <a:off x="6849216" y="4012901"/>
              <a:ext cx="10688" cy="8624"/>
            </a:xfrm>
            <a:custGeom>
              <a:avLst/>
              <a:gdLst/>
              <a:ahLst/>
              <a:cxnLst/>
              <a:rect l="l" t="t" r="r" b="b"/>
              <a:pathLst>
                <a:path w="321" h="259" extrusionOk="0">
                  <a:moveTo>
                    <a:pt x="171" y="1"/>
                  </a:moveTo>
                  <a:cubicBezTo>
                    <a:pt x="131" y="1"/>
                    <a:pt x="79" y="72"/>
                    <a:pt x="1" y="133"/>
                  </a:cubicBezTo>
                  <a:cubicBezTo>
                    <a:pt x="78" y="189"/>
                    <a:pt x="132" y="259"/>
                    <a:pt x="172" y="259"/>
                  </a:cubicBezTo>
                  <a:cubicBezTo>
                    <a:pt x="175" y="259"/>
                    <a:pt x="177" y="258"/>
                    <a:pt x="179" y="258"/>
                  </a:cubicBezTo>
                  <a:cubicBezTo>
                    <a:pt x="233" y="252"/>
                    <a:pt x="274" y="176"/>
                    <a:pt x="321" y="129"/>
                  </a:cubicBezTo>
                  <a:cubicBezTo>
                    <a:pt x="274" y="82"/>
                    <a:pt x="230" y="10"/>
                    <a:pt x="176" y="1"/>
                  </a:cubicBezTo>
                  <a:cubicBezTo>
                    <a:pt x="175" y="1"/>
                    <a:pt x="173" y="1"/>
                    <a:pt x="1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29"/>
            <p:cNvSpPr/>
            <p:nvPr/>
          </p:nvSpPr>
          <p:spPr>
            <a:xfrm>
              <a:off x="6855276" y="3988561"/>
              <a:ext cx="10256" cy="8890"/>
            </a:xfrm>
            <a:custGeom>
              <a:avLst/>
              <a:gdLst/>
              <a:ahLst/>
              <a:cxnLst/>
              <a:rect l="l" t="t" r="r" b="b"/>
              <a:pathLst>
                <a:path w="308" h="267" extrusionOk="0">
                  <a:moveTo>
                    <a:pt x="196" y="0"/>
                  </a:moveTo>
                  <a:cubicBezTo>
                    <a:pt x="189" y="0"/>
                    <a:pt x="183" y="1"/>
                    <a:pt x="176" y="2"/>
                  </a:cubicBezTo>
                  <a:cubicBezTo>
                    <a:pt x="123" y="11"/>
                    <a:pt x="79" y="74"/>
                    <a:pt x="1" y="137"/>
                  </a:cubicBezTo>
                  <a:cubicBezTo>
                    <a:pt x="79" y="196"/>
                    <a:pt x="126" y="259"/>
                    <a:pt x="176" y="265"/>
                  </a:cubicBezTo>
                  <a:cubicBezTo>
                    <a:pt x="183" y="266"/>
                    <a:pt x="189" y="267"/>
                    <a:pt x="196" y="267"/>
                  </a:cubicBezTo>
                  <a:cubicBezTo>
                    <a:pt x="268" y="267"/>
                    <a:pt x="308" y="202"/>
                    <a:pt x="308" y="127"/>
                  </a:cubicBezTo>
                  <a:cubicBezTo>
                    <a:pt x="305" y="56"/>
                    <a:pt x="261" y="0"/>
                    <a:pt x="1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29"/>
            <p:cNvSpPr/>
            <p:nvPr/>
          </p:nvSpPr>
          <p:spPr>
            <a:xfrm>
              <a:off x="6860903" y="3896362"/>
              <a:ext cx="8324" cy="6393"/>
            </a:xfrm>
            <a:custGeom>
              <a:avLst/>
              <a:gdLst/>
              <a:ahLst/>
              <a:cxnLst/>
              <a:rect l="l" t="t" r="r" b="b"/>
              <a:pathLst>
                <a:path w="250" h="192" extrusionOk="0">
                  <a:moveTo>
                    <a:pt x="205" y="1"/>
                  </a:moveTo>
                  <a:lnTo>
                    <a:pt x="1" y="123"/>
                  </a:lnTo>
                  <a:cubicBezTo>
                    <a:pt x="26" y="151"/>
                    <a:pt x="60" y="176"/>
                    <a:pt x="101" y="189"/>
                  </a:cubicBezTo>
                  <a:cubicBezTo>
                    <a:pt x="110" y="191"/>
                    <a:pt x="119" y="192"/>
                    <a:pt x="128" y="192"/>
                  </a:cubicBezTo>
                  <a:cubicBezTo>
                    <a:pt x="195" y="192"/>
                    <a:pt x="250" y="132"/>
                    <a:pt x="236" y="63"/>
                  </a:cubicBezTo>
                  <a:cubicBezTo>
                    <a:pt x="233" y="38"/>
                    <a:pt x="220" y="16"/>
                    <a:pt x="2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29"/>
            <p:cNvSpPr/>
            <p:nvPr/>
          </p:nvSpPr>
          <p:spPr>
            <a:xfrm>
              <a:off x="6860171" y="3954531"/>
              <a:ext cx="10356" cy="8890"/>
            </a:xfrm>
            <a:custGeom>
              <a:avLst/>
              <a:gdLst/>
              <a:ahLst/>
              <a:cxnLst/>
              <a:rect l="l" t="t" r="r" b="b"/>
              <a:pathLst>
                <a:path w="311" h="267" extrusionOk="0">
                  <a:moveTo>
                    <a:pt x="196" y="1"/>
                  </a:moveTo>
                  <a:cubicBezTo>
                    <a:pt x="190" y="1"/>
                    <a:pt x="183" y="1"/>
                    <a:pt x="176" y="2"/>
                  </a:cubicBezTo>
                  <a:cubicBezTo>
                    <a:pt x="123" y="8"/>
                    <a:pt x="82" y="71"/>
                    <a:pt x="1" y="140"/>
                  </a:cubicBezTo>
                  <a:cubicBezTo>
                    <a:pt x="82" y="200"/>
                    <a:pt x="129" y="256"/>
                    <a:pt x="183" y="265"/>
                  </a:cubicBezTo>
                  <a:cubicBezTo>
                    <a:pt x="188" y="266"/>
                    <a:pt x="193" y="266"/>
                    <a:pt x="197" y="266"/>
                  </a:cubicBezTo>
                  <a:cubicBezTo>
                    <a:pt x="264" y="266"/>
                    <a:pt x="308" y="207"/>
                    <a:pt x="308" y="137"/>
                  </a:cubicBezTo>
                  <a:cubicBezTo>
                    <a:pt x="311" y="60"/>
                    <a:pt x="264" y="1"/>
                    <a:pt x="1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29"/>
            <p:cNvSpPr/>
            <p:nvPr/>
          </p:nvSpPr>
          <p:spPr>
            <a:xfrm>
              <a:off x="6869560" y="3971213"/>
              <a:ext cx="9124" cy="8657"/>
            </a:xfrm>
            <a:custGeom>
              <a:avLst/>
              <a:gdLst/>
              <a:ahLst/>
              <a:cxnLst/>
              <a:rect l="l" t="t" r="r" b="b"/>
              <a:pathLst>
                <a:path w="274" h="260" extrusionOk="0">
                  <a:moveTo>
                    <a:pt x="111" y="0"/>
                  </a:moveTo>
                  <a:cubicBezTo>
                    <a:pt x="45" y="0"/>
                    <a:pt x="7" y="57"/>
                    <a:pt x="1" y="115"/>
                  </a:cubicBezTo>
                  <a:cubicBezTo>
                    <a:pt x="4" y="222"/>
                    <a:pt x="60" y="256"/>
                    <a:pt x="133" y="260"/>
                  </a:cubicBezTo>
                  <a:cubicBezTo>
                    <a:pt x="214" y="260"/>
                    <a:pt x="274" y="206"/>
                    <a:pt x="258" y="131"/>
                  </a:cubicBezTo>
                  <a:cubicBezTo>
                    <a:pt x="239" y="72"/>
                    <a:pt x="192" y="25"/>
                    <a:pt x="136" y="3"/>
                  </a:cubicBezTo>
                  <a:cubicBezTo>
                    <a:pt x="127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29"/>
            <p:cNvSpPr/>
            <p:nvPr/>
          </p:nvSpPr>
          <p:spPr>
            <a:xfrm>
              <a:off x="6873556" y="3916573"/>
              <a:ext cx="9090" cy="9257"/>
            </a:xfrm>
            <a:custGeom>
              <a:avLst/>
              <a:gdLst/>
              <a:ahLst/>
              <a:cxnLst/>
              <a:rect l="l" t="t" r="r" b="b"/>
              <a:pathLst>
                <a:path w="273" h="278" extrusionOk="0">
                  <a:moveTo>
                    <a:pt x="150" y="0"/>
                  </a:moveTo>
                  <a:cubicBezTo>
                    <a:pt x="145" y="0"/>
                    <a:pt x="140" y="1"/>
                    <a:pt x="135" y="1"/>
                  </a:cubicBezTo>
                  <a:cubicBezTo>
                    <a:pt x="56" y="1"/>
                    <a:pt x="0" y="58"/>
                    <a:pt x="16" y="133"/>
                  </a:cubicBezTo>
                  <a:cubicBezTo>
                    <a:pt x="25" y="186"/>
                    <a:pt x="82" y="227"/>
                    <a:pt x="116" y="277"/>
                  </a:cubicBezTo>
                  <a:cubicBezTo>
                    <a:pt x="232" y="255"/>
                    <a:pt x="270" y="202"/>
                    <a:pt x="266" y="124"/>
                  </a:cubicBezTo>
                  <a:cubicBezTo>
                    <a:pt x="272" y="57"/>
                    <a:pt x="218" y="0"/>
                    <a:pt x="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29"/>
            <p:cNvSpPr/>
            <p:nvPr/>
          </p:nvSpPr>
          <p:spPr>
            <a:xfrm>
              <a:off x="6877019" y="3936318"/>
              <a:ext cx="9190" cy="9423"/>
            </a:xfrm>
            <a:custGeom>
              <a:avLst/>
              <a:gdLst/>
              <a:ahLst/>
              <a:cxnLst/>
              <a:rect l="l" t="t" r="r" b="b"/>
              <a:pathLst>
                <a:path w="276" h="283" extrusionOk="0">
                  <a:moveTo>
                    <a:pt x="112" y="1"/>
                  </a:moveTo>
                  <a:cubicBezTo>
                    <a:pt x="78" y="51"/>
                    <a:pt x="18" y="101"/>
                    <a:pt x="12" y="154"/>
                  </a:cubicBezTo>
                  <a:cubicBezTo>
                    <a:pt x="1" y="224"/>
                    <a:pt x="56" y="283"/>
                    <a:pt x="123" y="283"/>
                  </a:cubicBezTo>
                  <a:cubicBezTo>
                    <a:pt x="132" y="283"/>
                    <a:pt x="141" y="282"/>
                    <a:pt x="150" y="280"/>
                  </a:cubicBezTo>
                  <a:cubicBezTo>
                    <a:pt x="200" y="267"/>
                    <a:pt x="272" y="198"/>
                    <a:pt x="275" y="154"/>
                  </a:cubicBezTo>
                  <a:cubicBezTo>
                    <a:pt x="275" y="104"/>
                    <a:pt x="206" y="51"/>
                    <a:pt x="1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29"/>
            <p:cNvSpPr/>
            <p:nvPr/>
          </p:nvSpPr>
          <p:spPr>
            <a:xfrm>
              <a:off x="6884810" y="3894164"/>
              <a:ext cx="9257" cy="9423"/>
            </a:xfrm>
            <a:custGeom>
              <a:avLst/>
              <a:gdLst/>
              <a:ahLst/>
              <a:cxnLst/>
              <a:rect l="l" t="t" r="r" b="b"/>
              <a:pathLst>
                <a:path w="278" h="283" extrusionOk="0">
                  <a:moveTo>
                    <a:pt x="155" y="1"/>
                  </a:moveTo>
                  <a:cubicBezTo>
                    <a:pt x="147" y="1"/>
                    <a:pt x="138" y="2"/>
                    <a:pt x="129" y="4"/>
                  </a:cubicBezTo>
                  <a:cubicBezTo>
                    <a:pt x="69" y="23"/>
                    <a:pt x="22" y="73"/>
                    <a:pt x="7" y="132"/>
                  </a:cubicBezTo>
                  <a:cubicBezTo>
                    <a:pt x="0" y="179"/>
                    <a:pt x="69" y="233"/>
                    <a:pt x="104" y="283"/>
                  </a:cubicBezTo>
                  <a:lnTo>
                    <a:pt x="160" y="283"/>
                  </a:lnTo>
                  <a:cubicBezTo>
                    <a:pt x="198" y="233"/>
                    <a:pt x="257" y="186"/>
                    <a:pt x="267" y="132"/>
                  </a:cubicBezTo>
                  <a:cubicBezTo>
                    <a:pt x="278" y="63"/>
                    <a:pt x="223" y="1"/>
                    <a:pt x="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29"/>
            <p:cNvSpPr/>
            <p:nvPr/>
          </p:nvSpPr>
          <p:spPr>
            <a:xfrm>
              <a:off x="6888673" y="3962822"/>
              <a:ext cx="9323" cy="9290"/>
            </a:xfrm>
            <a:custGeom>
              <a:avLst/>
              <a:gdLst/>
              <a:ahLst/>
              <a:cxnLst/>
              <a:rect l="l" t="t" r="r" b="b"/>
              <a:pathLst>
                <a:path w="280" h="279" extrusionOk="0">
                  <a:moveTo>
                    <a:pt x="123" y="1"/>
                  </a:moveTo>
                  <a:cubicBezTo>
                    <a:pt x="88" y="48"/>
                    <a:pt x="32" y="88"/>
                    <a:pt x="19" y="142"/>
                  </a:cubicBezTo>
                  <a:cubicBezTo>
                    <a:pt x="0" y="226"/>
                    <a:pt x="63" y="270"/>
                    <a:pt x="138" y="277"/>
                  </a:cubicBezTo>
                  <a:cubicBezTo>
                    <a:pt x="145" y="278"/>
                    <a:pt x="152" y="278"/>
                    <a:pt x="158" y="278"/>
                  </a:cubicBezTo>
                  <a:cubicBezTo>
                    <a:pt x="225" y="278"/>
                    <a:pt x="279" y="223"/>
                    <a:pt x="276" y="154"/>
                  </a:cubicBezTo>
                  <a:cubicBezTo>
                    <a:pt x="276" y="79"/>
                    <a:pt x="242" y="23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29"/>
            <p:cNvSpPr/>
            <p:nvPr/>
          </p:nvSpPr>
          <p:spPr>
            <a:xfrm>
              <a:off x="6898795" y="3903188"/>
              <a:ext cx="8391" cy="8791"/>
            </a:xfrm>
            <a:custGeom>
              <a:avLst/>
              <a:gdLst/>
              <a:ahLst/>
              <a:cxnLst/>
              <a:rect l="l" t="t" r="r" b="b"/>
              <a:pathLst>
                <a:path w="252" h="264" extrusionOk="0">
                  <a:moveTo>
                    <a:pt x="113" y="1"/>
                  </a:moveTo>
                  <a:cubicBezTo>
                    <a:pt x="48" y="1"/>
                    <a:pt x="3" y="61"/>
                    <a:pt x="0" y="147"/>
                  </a:cubicBezTo>
                  <a:cubicBezTo>
                    <a:pt x="0" y="213"/>
                    <a:pt x="51" y="264"/>
                    <a:pt x="116" y="264"/>
                  </a:cubicBezTo>
                  <a:cubicBezTo>
                    <a:pt x="121" y="264"/>
                    <a:pt x="126" y="263"/>
                    <a:pt x="132" y="262"/>
                  </a:cubicBezTo>
                  <a:cubicBezTo>
                    <a:pt x="182" y="253"/>
                    <a:pt x="251" y="178"/>
                    <a:pt x="251" y="134"/>
                  </a:cubicBezTo>
                  <a:cubicBezTo>
                    <a:pt x="251" y="87"/>
                    <a:pt x="182" y="12"/>
                    <a:pt x="132" y="2"/>
                  </a:cubicBezTo>
                  <a:cubicBezTo>
                    <a:pt x="126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29"/>
            <p:cNvSpPr/>
            <p:nvPr/>
          </p:nvSpPr>
          <p:spPr>
            <a:xfrm>
              <a:off x="6903590" y="3993822"/>
              <a:ext cx="8990" cy="8691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36" y="0"/>
                  </a:moveTo>
                  <a:cubicBezTo>
                    <a:pt x="134" y="0"/>
                    <a:pt x="131" y="0"/>
                    <a:pt x="129" y="0"/>
                  </a:cubicBezTo>
                  <a:cubicBezTo>
                    <a:pt x="54" y="4"/>
                    <a:pt x="1" y="38"/>
                    <a:pt x="4" y="151"/>
                  </a:cubicBezTo>
                  <a:cubicBezTo>
                    <a:pt x="4" y="214"/>
                    <a:pt x="52" y="260"/>
                    <a:pt x="110" y="260"/>
                  </a:cubicBezTo>
                  <a:cubicBezTo>
                    <a:pt x="118" y="260"/>
                    <a:pt x="127" y="259"/>
                    <a:pt x="135" y="257"/>
                  </a:cubicBezTo>
                  <a:cubicBezTo>
                    <a:pt x="195" y="236"/>
                    <a:pt x="239" y="185"/>
                    <a:pt x="258" y="126"/>
                  </a:cubicBezTo>
                  <a:cubicBezTo>
                    <a:pt x="270" y="53"/>
                    <a:pt x="214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29"/>
            <p:cNvSpPr/>
            <p:nvPr/>
          </p:nvSpPr>
          <p:spPr>
            <a:xfrm>
              <a:off x="6911848" y="3923898"/>
              <a:ext cx="4628" cy="9323"/>
            </a:xfrm>
            <a:custGeom>
              <a:avLst/>
              <a:gdLst/>
              <a:ahLst/>
              <a:cxnLst/>
              <a:rect l="l" t="t" r="r" b="b"/>
              <a:pathLst>
                <a:path w="139" h="280" extrusionOk="0">
                  <a:moveTo>
                    <a:pt x="116" y="1"/>
                  </a:moveTo>
                  <a:cubicBezTo>
                    <a:pt x="82" y="48"/>
                    <a:pt x="28" y="92"/>
                    <a:pt x="16" y="145"/>
                  </a:cubicBezTo>
                  <a:cubicBezTo>
                    <a:pt x="0" y="220"/>
                    <a:pt x="57" y="277"/>
                    <a:pt x="135" y="280"/>
                  </a:cubicBezTo>
                  <a:lnTo>
                    <a:pt x="138" y="280"/>
                  </a:lnTo>
                  <a:lnTo>
                    <a:pt x="138" y="7"/>
                  </a:lnTo>
                  <a:cubicBezTo>
                    <a:pt x="132" y="7"/>
                    <a:pt x="122" y="4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29"/>
            <p:cNvSpPr/>
            <p:nvPr/>
          </p:nvSpPr>
          <p:spPr>
            <a:xfrm>
              <a:off x="6912980" y="3953533"/>
              <a:ext cx="3496" cy="8091"/>
            </a:xfrm>
            <a:custGeom>
              <a:avLst/>
              <a:gdLst/>
              <a:ahLst/>
              <a:cxnLst/>
              <a:rect l="l" t="t" r="r" b="b"/>
              <a:pathLst>
                <a:path w="105" h="243" extrusionOk="0">
                  <a:moveTo>
                    <a:pt x="104" y="1"/>
                  </a:moveTo>
                  <a:cubicBezTo>
                    <a:pt x="66" y="23"/>
                    <a:pt x="32" y="48"/>
                    <a:pt x="1" y="76"/>
                  </a:cubicBezTo>
                  <a:cubicBezTo>
                    <a:pt x="4" y="189"/>
                    <a:pt x="38" y="233"/>
                    <a:pt x="104" y="242"/>
                  </a:cubicBezTo>
                  <a:lnTo>
                    <a:pt x="1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29"/>
            <p:cNvSpPr/>
            <p:nvPr/>
          </p:nvSpPr>
          <p:spPr>
            <a:xfrm>
              <a:off x="6907985" y="4021125"/>
              <a:ext cx="8491" cy="9157"/>
            </a:xfrm>
            <a:custGeom>
              <a:avLst/>
              <a:gdLst/>
              <a:ahLst/>
              <a:cxnLst/>
              <a:rect l="l" t="t" r="r" b="b"/>
              <a:pathLst>
                <a:path w="255" h="275" extrusionOk="0">
                  <a:moveTo>
                    <a:pt x="146" y="1"/>
                  </a:moveTo>
                  <a:cubicBezTo>
                    <a:pt x="142" y="1"/>
                    <a:pt x="137" y="1"/>
                    <a:pt x="132" y="2"/>
                  </a:cubicBezTo>
                  <a:cubicBezTo>
                    <a:pt x="129" y="1"/>
                    <a:pt x="125" y="1"/>
                    <a:pt x="122" y="1"/>
                  </a:cubicBezTo>
                  <a:cubicBezTo>
                    <a:pt x="55" y="1"/>
                    <a:pt x="1" y="64"/>
                    <a:pt x="10" y="133"/>
                  </a:cubicBezTo>
                  <a:cubicBezTo>
                    <a:pt x="13" y="218"/>
                    <a:pt x="53" y="259"/>
                    <a:pt x="169" y="274"/>
                  </a:cubicBezTo>
                  <a:cubicBezTo>
                    <a:pt x="204" y="237"/>
                    <a:pt x="232" y="193"/>
                    <a:pt x="254" y="146"/>
                  </a:cubicBezTo>
                  <a:lnTo>
                    <a:pt x="254" y="70"/>
                  </a:lnTo>
                  <a:cubicBezTo>
                    <a:pt x="234" y="28"/>
                    <a:pt x="194" y="1"/>
                    <a:pt x="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29"/>
            <p:cNvSpPr/>
            <p:nvPr/>
          </p:nvSpPr>
          <p:spPr>
            <a:xfrm>
              <a:off x="6911415" y="4070837"/>
              <a:ext cx="5061" cy="10356"/>
            </a:xfrm>
            <a:custGeom>
              <a:avLst/>
              <a:gdLst/>
              <a:ahLst/>
              <a:cxnLst/>
              <a:rect l="l" t="t" r="r" b="b"/>
              <a:pathLst>
                <a:path w="152" h="311" extrusionOk="0">
                  <a:moveTo>
                    <a:pt x="135" y="0"/>
                  </a:moveTo>
                  <a:cubicBezTo>
                    <a:pt x="76" y="85"/>
                    <a:pt x="16" y="132"/>
                    <a:pt x="10" y="185"/>
                  </a:cubicBezTo>
                  <a:cubicBezTo>
                    <a:pt x="1" y="258"/>
                    <a:pt x="60" y="311"/>
                    <a:pt x="135" y="311"/>
                  </a:cubicBezTo>
                  <a:cubicBezTo>
                    <a:pt x="137" y="311"/>
                    <a:pt x="139" y="311"/>
                    <a:pt x="142" y="310"/>
                  </a:cubicBezTo>
                  <a:lnTo>
                    <a:pt x="151" y="310"/>
                  </a:lnTo>
                  <a:lnTo>
                    <a:pt x="151" y="19"/>
                  </a:lnTo>
                  <a:cubicBezTo>
                    <a:pt x="145" y="13"/>
                    <a:pt x="142" y="10"/>
                    <a:pt x="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29"/>
            <p:cNvSpPr/>
            <p:nvPr/>
          </p:nvSpPr>
          <p:spPr>
            <a:xfrm>
              <a:off x="6912480" y="4089084"/>
              <a:ext cx="3996" cy="8424"/>
            </a:xfrm>
            <a:custGeom>
              <a:avLst/>
              <a:gdLst/>
              <a:ahLst/>
              <a:cxnLst/>
              <a:rect l="l" t="t" r="r" b="b"/>
              <a:pathLst>
                <a:path w="120" h="253" extrusionOk="0">
                  <a:moveTo>
                    <a:pt x="109" y="0"/>
                  </a:moveTo>
                  <a:cubicBezTo>
                    <a:pt x="43" y="0"/>
                    <a:pt x="0" y="58"/>
                    <a:pt x="3" y="129"/>
                  </a:cubicBezTo>
                  <a:cubicBezTo>
                    <a:pt x="6" y="196"/>
                    <a:pt x="39" y="252"/>
                    <a:pt x="104" y="252"/>
                  </a:cubicBezTo>
                  <a:cubicBezTo>
                    <a:pt x="109" y="252"/>
                    <a:pt x="114" y="252"/>
                    <a:pt x="119" y="251"/>
                  </a:cubicBezTo>
                  <a:lnTo>
                    <a:pt x="119" y="1"/>
                  </a:lnTo>
                  <a:cubicBezTo>
                    <a:pt x="116" y="0"/>
                    <a:pt x="112" y="0"/>
                    <a:pt x="1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29"/>
            <p:cNvSpPr/>
            <p:nvPr/>
          </p:nvSpPr>
          <p:spPr>
            <a:xfrm>
              <a:off x="6913812" y="4130206"/>
              <a:ext cx="2664" cy="4096"/>
            </a:xfrm>
            <a:custGeom>
              <a:avLst/>
              <a:gdLst/>
              <a:ahLst/>
              <a:cxnLst/>
              <a:rect l="l" t="t" r="r" b="b"/>
              <a:pathLst>
                <a:path w="80" h="123" extrusionOk="0">
                  <a:moveTo>
                    <a:pt x="79" y="0"/>
                  </a:moveTo>
                  <a:lnTo>
                    <a:pt x="1" y="72"/>
                  </a:lnTo>
                  <a:cubicBezTo>
                    <a:pt x="7" y="88"/>
                    <a:pt x="16" y="107"/>
                    <a:pt x="23" y="123"/>
                  </a:cubicBezTo>
                  <a:cubicBezTo>
                    <a:pt x="41" y="119"/>
                    <a:pt x="60" y="119"/>
                    <a:pt x="79" y="116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29"/>
            <p:cNvSpPr/>
            <p:nvPr/>
          </p:nvSpPr>
          <p:spPr>
            <a:xfrm>
              <a:off x="6619235" y="4199563"/>
              <a:ext cx="15284" cy="16682"/>
            </a:xfrm>
            <a:custGeom>
              <a:avLst/>
              <a:gdLst/>
              <a:ahLst/>
              <a:cxnLst/>
              <a:rect l="l" t="t" r="r" b="b"/>
              <a:pathLst>
                <a:path w="459" h="501" extrusionOk="0">
                  <a:moveTo>
                    <a:pt x="141" y="1"/>
                  </a:moveTo>
                  <a:cubicBezTo>
                    <a:pt x="84" y="1"/>
                    <a:pt x="41" y="43"/>
                    <a:pt x="26" y="105"/>
                  </a:cubicBezTo>
                  <a:cubicBezTo>
                    <a:pt x="1" y="221"/>
                    <a:pt x="82" y="258"/>
                    <a:pt x="180" y="280"/>
                  </a:cubicBezTo>
                  <a:cubicBezTo>
                    <a:pt x="139" y="387"/>
                    <a:pt x="164" y="481"/>
                    <a:pt x="274" y="500"/>
                  </a:cubicBezTo>
                  <a:cubicBezTo>
                    <a:pt x="276" y="500"/>
                    <a:pt x="278" y="500"/>
                    <a:pt x="280" y="500"/>
                  </a:cubicBezTo>
                  <a:cubicBezTo>
                    <a:pt x="326" y="500"/>
                    <a:pt x="409" y="444"/>
                    <a:pt x="424" y="399"/>
                  </a:cubicBezTo>
                  <a:cubicBezTo>
                    <a:pt x="458" y="287"/>
                    <a:pt x="358" y="252"/>
                    <a:pt x="270" y="218"/>
                  </a:cubicBezTo>
                  <a:cubicBezTo>
                    <a:pt x="311" y="117"/>
                    <a:pt x="283" y="42"/>
                    <a:pt x="183" y="8"/>
                  </a:cubicBezTo>
                  <a:cubicBezTo>
                    <a:pt x="168" y="3"/>
                    <a:pt x="154" y="1"/>
                    <a:pt x="1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29"/>
            <p:cNvSpPr/>
            <p:nvPr/>
          </p:nvSpPr>
          <p:spPr>
            <a:xfrm>
              <a:off x="6651499" y="4211517"/>
              <a:ext cx="14218" cy="17681"/>
            </a:xfrm>
            <a:custGeom>
              <a:avLst/>
              <a:gdLst/>
              <a:ahLst/>
              <a:cxnLst/>
              <a:rect l="l" t="t" r="r" b="b"/>
              <a:pathLst>
                <a:path w="427" h="531" extrusionOk="0">
                  <a:moveTo>
                    <a:pt x="153" y="0"/>
                  </a:moveTo>
                  <a:cubicBezTo>
                    <a:pt x="105" y="0"/>
                    <a:pt x="59" y="31"/>
                    <a:pt x="44" y="81"/>
                  </a:cubicBezTo>
                  <a:cubicBezTo>
                    <a:pt x="0" y="194"/>
                    <a:pt x="66" y="244"/>
                    <a:pt x="166" y="282"/>
                  </a:cubicBezTo>
                  <a:cubicBezTo>
                    <a:pt x="116" y="369"/>
                    <a:pt x="94" y="457"/>
                    <a:pt x="198" y="510"/>
                  </a:cubicBezTo>
                  <a:cubicBezTo>
                    <a:pt x="221" y="523"/>
                    <a:pt x="245" y="530"/>
                    <a:pt x="269" y="530"/>
                  </a:cubicBezTo>
                  <a:cubicBezTo>
                    <a:pt x="310" y="530"/>
                    <a:pt x="348" y="509"/>
                    <a:pt x="370" y="457"/>
                  </a:cubicBezTo>
                  <a:cubicBezTo>
                    <a:pt x="426" y="341"/>
                    <a:pt x="351" y="288"/>
                    <a:pt x="251" y="250"/>
                  </a:cubicBezTo>
                  <a:cubicBezTo>
                    <a:pt x="298" y="153"/>
                    <a:pt x="314" y="65"/>
                    <a:pt x="213" y="18"/>
                  </a:cubicBezTo>
                  <a:cubicBezTo>
                    <a:pt x="194" y="6"/>
                    <a:pt x="173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29"/>
            <p:cNvSpPr/>
            <p:nvPr/>
          </p:nvSpPr>
          <p:spPr>
            <a:xfrm>
              <a:off x="6830869" y="4083890"/>
              <a:ext cx="17048" cy="12154"/>
            </a:xfrm>
            <a:custGeom>
              <a:avLst/>
              <a:gdLst/>
              <a:ahLst/>
              <a:cxnLst/>
              <a:rect l="l" t="t" r="r" b="b"/>
              <a:pathLst>
                <a:path w="512" h="365" extrusionOk="0">
                  <a:moveTo>
                    <a:pt x="380" y="0"/>
                  </a:moveTo>
                  <a:cubicBezTo>
                    <a:pt x="319" y="0"/>
                    <a:pt x="276" y="59"/>
                    <a:pt x="242" y="128"/>
                  </a:cubicBezTo>
                  <a:cubicBezTo>
                    <a:pt x="204" y="115"/>
                    <a:pt x="166" y="105"/>
                    <a:pt x="132" y="105"/>
                  </a:cubicBezTo>
                  <a:cubicBezTo>
                    <a:pt x="79" y="105"/>
                    <a:pt x="34" y="129"/>
                    <a:pt x="13" y="201"/>
                  </a:cubicBezTo>
                  <a:cubicBezTo>
                    <a:pt x="0" y="238"/>
                    <a:pt x="38" y="313"/>
                    <a:pt x="76" y="338"/>
                  </a:cubicBezTo>
                  <a:cubicBezTo>
                    <a:pt x="103" y="357"/>
                    <a:pt x="127" y="365"/>
                    <a:pt x="149" y="365"/>
                  </a:cubicBezTo>
                  <a:cubicBezTo>
                    <a:pt x="212" y="365"/>
                    <a:pt x="255" y="300"/>
                    <a:pt x="292" y="244"/>
                  </a:cubicBezTo>
                  <a:cubicBezTo>
                    <a:pt x="329" y="255"/>
                    <a:pt x="366" y="264"/>
                    <a:pt x="399" y="264"/>
                  </a:cubicBezTo>
                  <a:cubicBezTo>
                    <a:pt x="445" y="264"/>
                    <a:pt x="484" y="246"/>
                    <a:pt x="502" y="188"/>
                  </a:cubicBezTo>
                  <a:cubicBezTo>
                    <a:pt x="511" y="128"/>
                    <a:pt x="492" y="66"/>
                    <a:pt x="452" y="25"/>
                  </a:cubicBezTo>
                  <a:cubicBezTo>
                    <a:pt x="425" y="8"/>
                    <a:pt x="401" y="0"/>
                    <a:pt x="3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29"/>
            <p:cNvSpPr/>
            <p:nvPr/>
          </p:nvSpPr>
          <p:spPr>
            <a:xfrm>
              <a:off x="6758149" y="4223770"/>
              <a:ext cx="17248" cy="11121"/>
            </a:xfrm>
            <a:custGeom>
              <a:avLst/>
              <a:gdLst/>
              <a:ahLst/>
              <a:cxnLst/>
              <a:rect l="l" t="t" r="r" b="b"/>
              <a:pathLst>
                <a:path w="518" h="334" extrusionOk="0">
                  <a:moveTo>
                    <a:pt x="386" y="1"/>
                  </a:moveTo>
                  <a:cubicBezTo>
                    <a:pt x="333" y="1"/>
                    <a:pt x="288" y="46"/>
                    <a:pt x="254" y="105"/>
                  </a:cubicBezTo>
                  <a:cubicBezTo>
                    <a:pt x="206" y="89"/>
                    <a:pt x="158" y="70"/>
                    <a:pt x="115" y="70"/>
                  </a:cubicBezTo>
                  <a:cubicBezTo>
                    <a:pt x="74" y="70"/>
                    <a:pt x="37" y="88"/>
                    <a:pt x="13" y="146"/>
                  </a:cubicBezTo>
                  <a:cubicBezTo>
                    <a:pt x="0" y="202"/>
                    <a:pt x="16" y="258"/>
                    <a:pt x="53" y="299"/>
                  </a:cubicBezTo>
                  <a:cubicBezTo>
                    <a:pt x="82" y="324"/>
                    <a:pt x="109" y="334"/>
                    <a:pt x="133" y="334"/>
                  </a:cubicBezTo>
                  <a:cubicBezTo>
                    <a:pt x="191" y="334"/>
                    <a:pt x="237" y="274"/>
                    <a:pt x="279" y="221"/>
                  </a:cubicBezTo>
                  <a:cubicBezTo>
                    <a:pt x="320" y="251"/>
                    <a:pt x="362" y="270"/>
                    <a:pt x="400" y="270"/>
                  </a:cubicBezTo>
                  <a:cubicBezTo>
                    <a:pt x="439" y="270"/>
                    <a:pt x="473" y="251"/>
                    <a:pt x="498" y="202"/>
                  </a:cubicBezTo>
                  <a:cubicBezTo>
                    <a:pt x="517" y="146"/>
                    <a:pt x="505" y="83"/>
                    <a:pt x="467" y="36"/>
                  </a:cubicBezTo>
                  <a:cubicBezTo>
                    <a:pt x="438" y="11"/>
                    <a:pt x="411" y="1"/>
                    <a:pt x="3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29"/>
            <p:cNvSpPr/>
            <p:nvPr/>
          </p:nvSpPr>
          <p:spPr>
            <a:xfrm>
              <a:off x="6708470" y="4101337"/>
              <a:ext cx="18613" cy="13319"/>
            </a:xfrm>
            <a:custGeom>
              <a:avLst/>
              <a:gdLst/>
              <a:ahLst/>
              <a:cxnLst/>
              <a:rect l="l" t="t" r="r" b="b"/>
              <a:pathLst>
                <a:path w="559" h="400" extrusionOk="0">
                  <a:moveTo>
                    <a:pt x="151" y="0"/>
                  </a:moveTo>
                  <a:cubicBezTo>
                    <a:pt x="137" y="0"/>
                    <a:pt x="123" y="3"/>
                    <a:pt x="107" y="9"/>
                  </a:cubicBezTo>
                  <a:cubicBezTo>
                    <a:pt x="22" y="40"/>
                    <a:pt x="0" y="106"/>
                    <a:pt x="25" y="184"/>
                  </a:cubicBezTo>
                  <a:cubicBezTo>
                    <a:pt x="40" y="233"/>
                    <a:pt x="79" y="257"/>
                    <a:pt x="133" y="257"/>
                  </a:cubicBezTo>
                  <a:cubicBezTo>
                    <a:pt x="170" y="257"/>
                    <a:pt x="213" y="246"/>
                    <a:pt x="260" y="225"/>
                  </a:cubicBezTo>
                  <a:cubicBezTo>
                    <a:pt x="293" y="340"/>
                    <a:pt x="340" y="399"/>
                    <a:pt x="400" y="399"/>
                  </a:cubicBezTo>
                  <a:cubicBezTo>
                    <a:pt x="415" y="399"/>
                    <a:pt x="431" y="395"/>
                    <a:pt x="448" y="388"/>
                  </a:cubicBezTo>
                  <a:cubicBezTo>
                    <a:pt x="521" y="363"/>
                    <a:pt x="558" y="281"/>
                    <a:pt x="530" y="209"/>
                  </a:cubicBezTo>
                  <a:cubicBezTo>
                    <a:pt x="515" y="161"/>
                    <a:pt x="476" y="136"/>
                    <a:pt x="422" y="136"/>
                  </a:cubicBezTo>
                  <a:cubicBezTo>
                    <a:pt x="386" y="136"/>
                    <a:pt x="342" y="147"/>
                    <a:pt x="295" y="172"/>
                  </a:cubicBezTo>
                  <a:cubicBezTo>
                    <a:pt x="259" y="57"/>
                    <a:pt x="213" y="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29"/>
            <p:cNvSpPr/>
            <p:nvPr/>
          </p:nvSpPr>
          <p:spPr>
            <a:xfrm>
              <a:off x="6670678" y="4304881"/>
              <a:ext cx="12986" cy="16749"/>
            </a:xfrm>
            <a:custGeom>
              <a:avLst/>
              <a:gdLst/>
              <a:ahLst/>
              <a:cxnLst/>
              <a:rect l="l" t="t" r="r" b="b"/>
              <a:pathLst>
                <a:path w="390" h="503" extrusionOk="0">
                  <a:moveTo>
                    <a:pt x="181" y="0"/>
                  </a:moveTo>
                  <a:cubicBezTo>
                    <a:pt x="141" y="0"/>
                    <a:pt x="102" y="14"/>
                    <a:pt x="73" y="41"/>
                  </a:cubicBezTo>
                  <a:cubicBezTo>
                    <a:pt x="1" y="135"/>
                    <a:pt x="57" y="210"/>
                    <a:pt x="148" y="270"/>
                  </a:cubicBezTo>
                  <a:cubicBezTo>
                    <a:pt x="92" y="358"/>
                    <a:pt x="64" y="448"/>
                    <a:pt x="173" y="496"/>
                  </a:cubicBezTo>
                  <a:cubicBezTo>
                    <a:pt x="184" y="500"/>
                    <a:pt x="199" y="502"/>
                    <a:pt x="215" y="502"/>
                  </a:cubicBezTo>
                  <a:cubicBezTo>
                    <a:pt x="262" y="502"/>
                    <a:pt x="321" y="484"/>
                    <a:pt x="339" y="458"/>
                  </a:cubicBezTo>
                  <a:cubicBezTo>
                    <a:pt x="390" y="376"/>
                    <a:pt x="358" y="295"/>
                    <a:pt x="255" y="248"/>
                  </a:cubicBezTo>
                  <a:cubicBezTo>
                    <a:pt x="305" y="151"/>
                    <a:pt x="333" y="57"/>
                    <a:pt x="227" y="7"/>
                  </a:cubicBezTo>
                  <a:cubicBezTo>
                    <a:pt x="212" y="2"/>
                    <a:pt x="196" y="0"/>
                    <a:pt x="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29"/>
            <p:cNvSpPr/>
            <p:nvPr/>
          </p:nvSpPr>
          <p:spPr>
            <a:xfrm>
              <a:off x="6655029" y="4288766"/>
              <a:ext cx="15983" cy="14218"/>
            </a:xfrm>
            <a:custGeom>
              <a:avLst/>
              <a:gdLst/>
              <a:ahLst/>
              <a:cxnLst/>
              <a:rect l="l" t="t" r="r" b="b"/>
              <a:pathLst>
                <a:path w="480" h="427" extrusionOk="0">
                  <a:moveTo>
                    <a:pt x="146" y="0"/>
                  </a:moveTo>
                  <a:cubicBezTo>
                    <a:pt x="139" y="0"/>
                    <a:pt x="131" y="1"/>
                    <a:pt x="123" y="2"/>
                  </a:cubicBezTo>
                  <a:cubicBezTo>
                    <a:pt x="54" y="5"/>
                    <a:pt x="1" y="68"/>
                    <a:pt x="13" y="137"/>
                  </a:cubicBezTo>
                  <a:cubicBezTo>
                    <a:pt x="19" y="242"/>
                    <a:pt x="85" y="256"/>
                    <a:pt x="165" y="256"/>
                  </a:cubicBezTo>
                  <a:cubicBezTo>
                    <a:pt x="178" y="256"/>
                    <a:pt x="191" y="256"/>
                    <a:pt x="205" y="256"/>
                  </a:cubicBezTo>
                  <a:cubicBezTo>
                    <a:pt x="221" y="344"/>
                    <a:pt x="247" y="427"/>
                    <a:pt x="332" y="427"/>
                  </a:cubicBezTo>
                  <a:cubicBezTo>
                    <a:pt x="343" y="427"/>
                    <a:pt x="356" y="425"/>
                    <a:pt x="371" y="422"/>
                  </a:cubicBezTo>
                  <a:cubicBezTo>
                    <a:pt x="424" y="400"/>
                    <a:pt x="462" y="353"/>
                    <a:pt x="474" y="296"/>
                  </a:cubicBezTo>
                  <a:cubicBezTo>
                    <a:pt x="480" y="184"/>
                    <a:pt x="395" y="167"/>
                    <a:pt x="309" y="167"/>
                  </a:cubicBezTo>
                  <a:cubicBezTo>
                    <a:pt x="299" y="167"/>
                    <a:pt x="290" y="168"/>
                    <a:pt x="280" y="168"/>
                  </a:cubicBezTo>
                  <a:cubicBezTo>
                    <a:pt x="268" y="72"/>
                    <a:pt x="238" y="0"/>
                    <a:pt x="1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29"/>
            <p:cNvSpPr/>
            <p:nvPr/>
          </p:nvSpPr>
          <p:spPr>
            <a:xfrm>
              <a:off x="6767639" y="4152148"/>
              <a:ext cx="9590" cy="8657"/>
            </a:xfrm>
            <a:custGeom>
              <a:avLst/>
              <a:gdLst/>
              <a:ahLst/>
              <a:cxnLst/>
              <a:rect l="l" t="t" r="r" b="b"/>
              <a:pathLst>
                <a:path w="288" h="260" extrusionOk="0">
                  <a:moveTo>
                    <a:pt x="164" y="0"/>
                  </a:moveTo>
                  <a:cubicBezTo>
                    <a:pt x="157" y="0"/>
                    <a:pt x="149" y="1"/>
                    <a:pt x="141" y="3"/>
                  </a:cubicBezTo>
                  <a:cubicBezTo>
                    <a:pt x="82" y="21"/>
                    <a:pt x="35" y="65"/>
                    <a:pt x="13" y="125"/>
                  </a:cubicBezTo>
                  <a:cubicBezTo>
                    <a:pt x="0" y="200"/>
                    <a:pt x="60" y="256"/>
                    <a:pt x="188" y="260"/>
                  </a:cubicBezTo>
                  <a:cubicBezTo>
                    <a:pt x="210" y="228"/>
                    <a:pt x="270" y="184"/>
                    <a:pt x="276" y="131"/>
                  </a:cubicBezTo>
                  <a:cubicBezTo>
                    <a:pt x="287" y="61"/>
                    <a:pt x="233" y="0"/>
                    <a:pt x="16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29"/>
            <p:cNvSpPr/>
            <p:nvPr/>
          </p:nvSpPr>
          <p:spPr>
            <a:xfrm>
              <a:off x="6655561" y="4328955"/>
              <a:ext cx="9157" cy="8990"/>
            </a:xfrm>
            <a:custGeom>
              <a:avLst/>
              <a:gdLst/>
              <a:ahLst/>
              <a:cxnLst/>
              <a:rect l="l" t="t" r="r" b="b"/>
              <a:pathLst>
                <a:path w="275" h="270" extrusionOk="0">
                  <a:moveTo>
                    <a:pt x="120" y="0"/>
                  </a:moveTo>
                  <a:cubicBezTo>
                    <a:pt x="53" y="0"/>
                    <a:pt x="3" y="60"/>
                    <a:pt x="1" y="180"/>
                  </a:cubicBezTo>
                  <a:cubicBezTo>
                    <a:pt x="32" y="202"/>
                    <a:pt x="76" y="261"/>
                    <a:pt x="129" y="268"/>
                  </a:cubicBezTo>
                  <a:cubicBezTo>
                    <a:pt x="135" y="269"/>
                    <a:pt x="141" y="269"/>
                    <a:pt x="148" y="269"/>
                  </a:cubicBezTo>
                  <a:cubicBezTo>
                    <a:pt x="218" y="269"/>
                    <a:pt x="275" y="205"/>
                    <a:pt x="257" y="133"/>
                  </a:cubicBezTo>
                  <a:cubicBezTo>
                    <a:pt x="239" y="73"/>
                    <a:pt x="195" y="23"/>
                    <a:pt x="135" y="1"/>
                  </a:cubicBezTo>
                  <a:cubicBezTo>
                    <a:pt x="130" y="1"/>
                    <a:pt x="125" y="0"/>
                    <a:pt x="1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29"/>
            <p:cNvSpPr/>
            <p:nvPr/>
          </p:nvSpPr>
          <p:spPr>
            <a:xfrm>
              <a:off x="6911614" y="4193337"/>
              <a:ext cx="4861" cy="6926"/>
            </a:xfrm>
            <a:custGeom>
              <a:avLst/>
              <a:gdLst/>
              <a:ahLst/>
              <a:cxnLst/>
              <a:rect l="l" t="t" r="r" b="b"/>
              <a:pathLst>
                <a:path w="146" h="208" extrusionOk="0">
                  <a:moveTo>
                    <a:pt x="129" y="0"/>
                  </a:moveTo>
                  <a:cubicBezTo>
                    <a:pt x="70" y="85"/>
                    <a:pt x="1" y="141"/>
                    <a:pt x="7" y="185"/>
                  </a:cubicBezTo>
                  <a:cubicBezTo>
                    <a:pt x="10" y="195"/>
                    <a:pt x="13" y="201"/>
                    <a:pt x="17" y="207"/>
                  </a:cubicBezTo>
                  <a:lnTo>
                    <a:pt x="145" y="129"/>
                  </a:lnTo>
                  <a:lnTo>
                    <a:pt x="145" y="19"/>
                  </a:lnTo>
                  <a:cubicBezTo>
                    <a:pt x="142" y="13"/>
                    <a:pt x="136" y="7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29"/>
            <p:cNvSpPr/>
            <p:nvPr/>
          </p:nvSpPr>
          <p:spPr>
            <a:xfrm>
              <a:off x="6624162" y="4180984"/>
              <a:ext cx="10988" cy="8524"/>
            </a:xfrm>
            <a:custGeom>
              <a:avLst/>
              <a:gdLst/>
              <a:ahLst/>
              <a:cxnLst/>
              <a:rect l="l" t="t" r="r" b="b"/>
              <a:pathLst>
                <a:path w="330" h="256" extrusionOk="0">
                  <a:moveTo>
                    <a:pt x="152" y="1"/>
                  </a:moveTo>
                  <a:cubicBezTo>
                    <a:pt x="149" y="1"/>
                    <a:pt x="147" y="1"/>
                    <a:pt x="144" y="2"/>
                  </a:cubicBezTo>
                  <a:cubicBezTo>
                    <a:pt x="91" y="8"/>
                    <a:pt x="50" y="83"/>
                    <a:pt x="0" y="130"/>
                  </a:cubicBezTo>
                  <a:cubicBezTo>
                    <a:pt x="47" y="174"/>
                    <a:pt x="91" y="255"/>
                    <a:pt x="135" y="255"/>
                  </a:cubicBezTo>
                  <a:cubicBezTo>
                    <a:pt x="188" y="255"/>
                    <a:pt x="242" y="190"/>
                    <a:pt x="329" y="127"/>
                  </a:cubicBezTo>
                  <a:cubicBezTo>
                    <a:pt x="250" y="71"/>
                    <a:pt x="195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29"/>
            <p:cNvSpPr/>
            <p:nvPr/>
          </p:nvSpPr>
          <p:spPr>
            <a:xfrm>
              <a:off x="6637415" y="4030548"/>
              <a:ext cx="8058" cy="5794"/>
            </a:xfrm>
            <a:custGeom>
              <a:avLst/>
              <a:gdLst/>
              <a:ahLst/>
              <a:cxnLst/>
              <a:rect l="l" t="t" r="r" b="b"/>
              <a:pathLst>
                <a:path w="242" h="174" extrusionOk="0">
                  <a:moveTo>
                    <a:pt x="201" y="1"/>
                  </a:moveTo>
                  <a:lnTo>
                    <a:pt x="0" y="120"/>
                  </a:lnTo>
                  <a:cubicBezTo>
                    <a:pt x="36" y="146"/>
                    <a:pt x="72" y="173"/>
                    <a:pt x="105" y="173"/>
                  </a:cubicBezTo>
                  <a:cubicBezTo>
                    <a:pt x="106" y="173"/>
                    <a:pt x="108" y="173"/>
                    <a:pt x="110" y="173"/>
                  </a:cubicBezTo>
                  <a:cubicBezTo>
                    <a:pt x="157" y="170"/>
                    <a:pt x="201" y="91"/>
                    <a:pt x="242" y="48"/>
                  </a:cubicBezTo>
                  <a:cubicBezTo>
                    <a:pt x="229" y="32"/>
                    <a:pt x="213" y="16"/>
                    <a:pt x="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29"/>
            <p:cNvSpPr/>
            <p:nvPr/>
          </p:nvSpPr>
          <p:spPr>
            <a:xfrm>
              <a:off x="6773566" y="4163802"/>
              <a:ext cx="9223" cy="8757"/>
            </a:xfrm>
            <a:custGeom>
              <a:avLst/>
              <a:gdLst/>
              <a:ahLst/>
              <a:cxnLst/>
              <a:rect l="l" t="t" r="r" b="b"/>
              <a:pathLst>
                <a:path w="277" h="263" extrusionOk="0">
                  <a:moveTo>
                    <a:pt x="123" y="0"/>
                  </a:moveTo>
                  <a:cubicBezTo>
                    <a:pt x="122" y="0"/>
                    <a:pt x="121" y="0"/>
                    <a:pt x="120" y="0"/>
                  </a:cubicBezTo>
                  <a:cubicBezTo>
                    <a:pt x="76" y="0"/>
                    <a:pt x="4" y="82"/>
                    <a:pt x="1" y="129"/>
                  </a:cubicBezTo>
                  <a:cubicBezTo>
                    <a:pt x="1" y="173"/>
                    <a:pt x="70" y="251"/>
                    <a:pt x="120" y="261"/>
                  </a:cubicBezTo>
                  <a:cubicBezTo>
                    <a:pt x="126" y="262"/>
                    <a:pt x="132" y="262"/>
                    <a:pt x="139" y="262"/>
                  </a:cubicBezTo>
                  <a:cubicBezTo>
                    <a:pt x="202" y="262"/>
                    <a:pt x="251" y="204"/>
                    <a:pt x="277" y="101"/>
                  </a:cubicBezTo>
                  <a:cubicBezTo>
                    <a:pt x="225" y="64"/>
                    <a:pt x="173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29"/>
            <p:cNvSpPr/>
            <p:nvPr/>
          </p:nvSpPr>
          <p:spPr>
            <a:xfrm>
              <a:off x="6884810" y="3894164"/>
              <a:ext cx="9257" cy="9423"/>
            </a:xfrm>
            <a:custGeom>
              <a:avLst/>
              <a:gdLst/>
              <a:ahLst/>
              <a:cxnLst/>
              <a:rect l="l" t="t" r="r" b="b"/>
              <a:pathLst>
                <a:path w="278" h="283" extrusionOk="0">
                  <a:moveTo>
                    <a:pt x="155" y="1"/>
                  </a:moveTo>
                  <a:cubicBezTo>
                    <a:pt x="147" y="1"/>
                    <a:pt x="138" y="2"/>
                    <a:pt x="129" y="4"/>
                  </a:cubicBezTo>
                  <a:cubicBezTo>
                    <a:pt x="69" y="23"/>
                    <a:pt x="22" y="73"/>
                    <a:pt x="7" y="132"/>
                  </a:cubicBezTo>
                  <a:cubicBezTo>
                    <a:pt x="0" y="179"/>
                    <a:pt x="69" y="233"/>
                    <a:pt x="104" y="283"/>
                  </a:cubicBezTo>
                  <a:lnTo>
                    <a:pt x="160" y="283"/>
                  </a:lnTo>
                  <a:cubicBezTo>
                    <a:pt x="198" y="233"/>
                    <a:pt x="257" y="186"/>
                    <a:pt x="267" y="132"/>
                  </a:cubicBezTo>
                  <a:cubicBezTo>
                    <a:pt x="278" y="63"/>
                    <a:pt x="223" y="1"/>
                    <a:pt x="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29"/>
            <p:cNvSpPr/>
            <p:nvPr/>
          </p:nvSpPr>
          <p:spPr>
            <a:xfrm>
              <a:off x="6721289" y="4262195"/>
              <a:ext cx="9590" cy="9223"/>
            </a:xfrm>
            <a:custGeom>
              <a:avLst/>
              <a:gdLst/>
              <a:ahLst/>
              <a:cxnLst/>
              <a:rect l="l" t="t" r="r" b="b"/>
              <a:pathLst>
                <a:path w="288" h="277" extrusionOk="0">
                  <a:moveTo>
                    <a:pt x="176" y="1"/>
                  </a:moveTo>
                  <a:cubicBezTo>
                    <a:pt x="63" y="26"/>
                    <a:pt x="1" y="76"/>
                    <a:pt x="13" y="151"/>
                  </a:cubicBezTo>
                  <a:cubicBezTo>
                    <a:pt x="35" y="211"/>
                    <a:pt x="82" y="258"/>
                    <a:pt x="142" y="273"/>
                  </a:cubicBezTo>
                  <a:cubicBezTo>
                    <a:pt x="151" y="275"/>
                    <a:pt x="160" y="277"/>
                    <a:pt x="169" y="277"/>
                  </a:cubicBezTo>
                  <a:cubicBezTo>
                    <a:pt x="235" y="277"/>
                    <a:pt x="288" y="217"/>
                    <a:pt x="277" y="148"/>
                  </a:cubicBezTo>
                  <a:cubicBezTo>
                    <a:pt x="270" y="95"/>
                    <a:pt x="211" y="48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29"/>
            <p:cNvSpPr/>
            <p:nvPr/>
          </p:nvSpPr>
          <p:spPr>
            <a:xfrm>
              <a:off x="6736539" y="4262294"/>
              <a:ext cx="8791" cy="9523"/>
            </a:xfrm>
            <a:custGeom>
              <a:avLst/>
              <a:gdLst/>
              <a:ahLst/>
              <a:cxnLst/>
              <a:rect l="l" t="t" r="r" b="b"/>
              <a:pathLst>
                <a:path w="264" h="286" extrusionOk="0">
                  <a:moveTo>
                    <a:pt x="157" y="1"/>
                  </a:moveTo>
                  <a:lnTo>
                    <a:pt x="101" y="4"/>
                  </a:lnTo>
                  <a:cubicBezTo>
                    <a:pt x="66" y="57"/>
                    <a:pt x="0" y="117"/>
                    <a:pt x="3" y="167"/>
                  </a:cubicBezTo>
                  <a:cubicBezTo>
                    <a:pt x="22" y="226"/>
                    <a:pt x="72" y="273"/>
                    <a:pt x="135" y="286"/>
                  </a:cubicBezTo>
                  <a:cubicBezTo>
                    <a:pt x="182" y="286"/>
                    <a:pt x="257" y="208"/>
                    <a:pt x="260" y="161"/>
                  </a:cubicBezTo>
                  <a:cubicBezTo>
                    <a:pt x="264" y="107"/>
                    <a:pt x="195" y="54"/>
                    <a:pt x="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29"/>
            <p:cNvSpPr/>
            <p:nvPr/>
          </p:nvSpPr>
          <p:spPr>
            <a:xfrm>
              <a:off x="6736206" y="4293394"/>
              <a:ext cx="9024" cy="10056"/>
            </a:xfrm>
            <a:custGeom>
              <a:avLst/>
              <a:gdLst/>
              <a:ahLst/>
              <a:cxnLst/>
              <a:rect l="l" t="t" r="r" b="b"/>
              <a:pathLst>
                <a:path w="271" h="302" extrusionOk="0">
                  <a:moveTo>
                    <a:pt x="129" y="1"/>
                  </a:moveTo>
                  <a:cubicBezTo>
                    <a:pt x="73" y="79"/>
                    <a:pt x="1" y="139"/>
                    <a:pt x="7" y="182"/>
                  </a:cubicBezTo>
                  <a:cubicBezTo>
                    <a:pt x="17" y="226"/>
                    <a:pt x="73" y="264"/>
                    <a:pt x="120" y="301"/>
                  </a:cubicBezTo>
                  <a:lnTo>
                    <a:pt x="236" y="229"/>
                  </a:lnTo>
                  <a:cubicBezTo>
                    <a:pt x="252" y="214"/>
                    <a:pt x="261" y="195"/>
                    <a:pt x="267" y="170"/>
                  </a:cubicBezTo>
                  <a:cubicBezTo>
                    <a:pt x="270" y="126"/>
                    <a:pt x="195" y="76"/>
                    <a:pt x="1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29"/>
            <p:cNvSpPr/>
            <p:nvPr/>
          </p:nvSpPr>
          <p:spPr>
            <a:xfrm>
              <a:off x="6682931" y="4173392"/>
              <a:ext cx="9923" cy="8724"/>
            </a:xfrm>
            <a:custGeom>
              <a:avLst/>
              <a:gdLst/>
              <a:ahLst/>
              <a:cxnLst/>
              <a:rect l="l" t="t" r="r" b="b"/>
              <a:pathLst>
                <a:path w="298" h="262" extrusionOk="0">
                  <a:moveTo>
                    <a:pt x="150" y="1"/>
                  </a:moveTo>
                  <a:cubicBezTo>
                    <a:pt x="106" y="1"/>
                    <a:pt x="34" y="70"/>
                    <a:pt x="18" y="120"/>
                  </a:cubicBezTo>
                  <a:cubicBezTo>
                    <a:pt x="1" y="194"/>
                    <a:pt x="52" y="262"/>
                    <a:pt x="126" y="262"/>
                  </a:cubicBezTo>
                  <a:cubicBezTo>
                    <a:pt x="131" y="262"/>
                    <a:pt x="136" y="261"/>
                    <a:pt x="141" y="261"/>
                  </a:cubicBezTo>
                  <a:cubicBezTo>
                    <a:pt x="191" y="261"/>
                    <a:pt x="241" y="201"/>
                    <a:pt x="294" y="167"/>
                  </a:cubicBezTo>
                  <a:cubicBezTo>
                    <a:pt x="294" y="148"/>
                    <a:pt x="297" y="132"/>
                    <a:pt x="297" y="114"/>
                  </a:cubicBezTo>
                  <a:cubicBezTo>
                    <a:pt x="247" y="73"/>
                    <a:pt x="200" y="1"/>
                    <a:pt x="1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29"/>
            <p:cNvSpPr/>
            <p:nvPr/>
          </p:nvSpPr>
          <p:spPr>
            <a:xfrm>
              <a:off x="6634052" y="4169330"/>
              <a:ext cx="8824" cy="10489"/>
            </a:xfrm>
            <a:custGeom>
              <a:avLst/>
              <a:gdLst/>
              <a:ahLst/>
              <a:cxnLst/>
              <a:rect l="l" t="t" r="r" b="b"/>
              <a:pathLst>
                <a:path w="265" h="315" extrusionOk="0">
                  <a:moveTo>
                    <a:pt x="123" y="1"/>
                  </a:moveTo>
                  <a:cubicBezTo>
                    <a:pt x="64" y="91"/>
                    <a:pt x="1" y="148"/>
                    <a:pt x="4" y="198"/>
                  </a:cubicBezTo>
                  <a:cubicBezTo>
                    <a:pt x="7" y="240"/>
                    <a:pt x="91" y="314"/>
                    <a:pt x="128" y="314"/>
                  </a:cubicBezTo>
                  <a:cubicBezTo>
                    <a:pt x="130" y="314"/>
                    <a:pt x="131" y="314"/>
                    <a:pt x="133" y="314"/>
                  </a:cubicBezTo>
                  <a:cubicBezTo>
                    <a:pt x="195" y="292"/>
                    <a:pt x="242" y="242"/>
                    <a:pt x="258" y="179"/>
                  </a:cubicBezTo>
                  <a:cubicBezTo>
                    <a:pt x="264" y="138"/>
                    <a:pt x="192" y="85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29"/>
            <p:cNvSpPr/>
            <p:nvPr/>
          </p:nvSpPr>
          <p:spPr>
            <a:xfrm>
              <a:off x="6629590" y="4071237"/>
              <a:ext cx="9523" cy="8591"/>
            </a:xfrm>
            <a:custGeom>
              <a:avLst/>
              <a:gdLst/>
              <a:ahLst/>
              <a:cxnLst/>
              <a:rect l="l" t="t" r="r" b="b"/>
              <a:pathLst>
                <a:path w="286" h="258" extrusionOk="0">
                  <a:moveTo>
                    <a:pt x="126" y="1"/>
                  </a:moveTo>
                  <a:cubicBezTo>
                    <a:pt x="125" y="1"/>
                    <a:pt x="124" y="1"/>
                    <a:pt x="122" y="1"/>
                  </a:cubicBezTo>
                  <a:cubicBezTo>
                    <a:pt x="75" y="1"/>
                    <a:pt x="0" y="82"/>
                    <a:pt x="0" y="129"/>
                  </a:cubicBezTo>
                  <a:cubicBezTo>
                    <a:pt x="0" y="176"/>
                    <a:pt x="75" y="258"/>
                    <a:pt x="122" y="258"/>
                  </a:cubicBezTo>
                  <a:cubicBezTo>
                    <a:pt x="124" y="258"/>
                    <a:pt x="125" y="258"/>
                    <a:pt x="126" y="258"/>
                  </a:cubicBezTo>
                  <a:cubicBezTo>
                    <a:pt x="178" y="258"/>
                    <a:pt x="230" y="194"/>
                    <a:pt x="285" y="157"/>
                  </a:cubicBezTo>
                  <a:cubicBezTo>
                    <a:pt x="285" y="139"/>
                    <a:pt x="285" y="120"/>
                    <a:pt x="285" y="104"/>
                  </a:cubicBezTo>
                  <a:cubicBezTo>
                    <a:pt x="230" y="67"/>
                    <a:pt x="178" y="1"/>
                    <a:pt x="1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29"/>
            <p:cNvSpPr/>
            <p:nvPr/>
          </p:nvSpPr>
          <p:spPr>
            <a:xfrm>
              <a:off x="6627292" y="4309043"/>
              <a:ext cx="9290" cy="8924"/>
            </a:xfrm>
            <a:custGeom>
              <a:avLst/>
              <a:gdLst/>
              <a:ahLst/>
              <a:cxnLst/>
              <a:rect l="l" t="t" r="r" b="b"/>
              <a:pathLst>
                <a:path w="279" h="268" extrusionOk="0">
                  <a:moveTo>
                    <a:pt x="91" y="1"/>
                  </a:moveTo>
                  <a:cubicBezTo>
                    <a:pt x="72" y="32"/>
                    <a:pt x="16" y="82"/>
                    <a:pt x="10" y="135"/>
                  </a:cubicBezTo>
                  <a:cubicBezTo>
                    <a:pt x="1" y="215"/>
                    <a:pt x="59" y="267"/>
                    <a:pt x="140" y="267"/>
                  </a:cubicBezTo>
                  <a:cubicBezTo>
                    <a:pt x="143" y="267"/>
                    <a:pt x="145" y="267"/>
                    <a:pt x="148" y="267"/>
                  </a:cubicBezTo>
                  <a:cubicBezTo>
                    <a:pt x="149" y="267"/>
                    <a:pt x="151" y="267"/>
                    <a:pt x="153" y="267"/>
                  </a:cubicBezTo>
                  <a:cubicBezTo>
                    <a:pt x="225" y="267"/>
                    <a:pt x="279" y="206"/>
                    <a:pt x="270" y="132"/>
                  </a:cubicBezTo>
                  <a:cubicBezTo>
                    <a:pt x="270" y="41"/>
                    <a:pt x="220" y="4"/>
                    <a:pt x="9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29"/>
            <p:cNvSpPr/>
            <p:nvPr/>
          </p:nvSpPr>
          <p:spPr>
            <a:xfrm>
              <a:off x="6721722" y="4219941"/>
              <a:ext cx="8890" cy="10988"/>
            </a:xfrm>
            <a:custGeom>
              <a:avLst/>
              <a:gdLst/>
              <a:ahLst/>
              <a:cxnLst/>
              <a:rect l="l" t="t" r="r" b="b"/>
              <a:pathLst>
                <a:path w="267" h="330" extrusionOk="0">
                  <a:moveTo>
                    <a:pt x="138" y="0"/>
                  </a:moveTo>
                  <a:cubicBezTo>
                    <a:pt x="72" y="85"/>
                    <a:pt x="0" y="141"/>
                    <a:pt x="7" y="185"/>
                  </a:cubicBezTo>
                  <a:cubicBezTo>
                    <a:pt x="16" y="239"/>
                    <a:pt x="91" y="282"/>
                    <a:pt x="138" y="329"/>
                  </a:cubicBezTo>
                  <a:cubicBezTo>
                    <a:pt x="182" y="286"/>
                    <a:pt x="264" y="242"/>
                    <a:pt x="264" y="195"/>
                  </a:cubicBezTo>
                  <a:cubicBezTo>
                    <a:pt x="267" y="145"/>
                    <a:pt x="198" y="88"/>
                    <a:pt x="1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29"/>
            <p:cNvSpPr/>
            <p:nvPr/>
          </p:nvSpPr>
          <p:spPr>
            <a:xfrm>
              <a:off x="6666716" y="4073834"/>
              <a:ext cx="8491" cy="8757"/>
            </a:xfrm>
            <a:custGeom>
              <a:avLst/>
              <a:gdLst/>
              <a:ahLst/>
              <a:cxnLst/>
              <a:rect l="l" t="t" r="r" b="b"/>
              <a:pathLst>
                <a:path w="255" h="263" extrusionOk="0">
                  <a:moveTo>
                    <a:pt x="129" y="0"/>
                  </a:moveTo>
                  <a:cubicBezTo>
                    <a:pt x="126" y="0"/>
                    <a:pt x="123" y="1"/>
                    <a:pt x="120" y="1"/>
                  </a:cubicBezTo>
                  <a:cubicBezTo>
                    <a:pt x="73" y="7"/>
                    <a:pt x="1" y="83"/>
                    <a:pt x="1" y="130"/>
                  </a:cubicBezTo>
                  <a:cubicBezTo>
                    <a:pt x="1" y="177"/>
                    <a:pt x="73" y="252"/>
                    <a:pt x="123" y="261"/>
                  </a:cubicBezTo>
                  <a:cubicBezTo>
                    <a:pt x="128" y="262"/>
                    <a:pt x="133" y="262"/>
                    <a:pt x="138" y="262"/>
                  </a:cubicBezTo>
                  <a:cubicBezTo>
                    <a:pt x="205" y="262"/>
                    <a:pt x="252" y="202"/>
                    <a:pt x="255" y="79"/>
                  </a:cubicBezTo>
                  <a:cubicBezTo>
                    <a:pt x="222" y="59"/>
                    <a:pt x="171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29"/>
            <p:cNvSpPr/>
            <p:nvPr/>
          </p:nvSpPr>
          <p:spPr>
            <a:xfrm>
              <a:off x="6835764" y="4110061"/>
              <a:ext cx="10788" cy="8491"/>
            </a:xfrm>
            <a:custGeom>
              <a:avLst/>
              <a:gdLst/>
              <a:ahLst/>
              <a:cxnLst/>
              <a:rect l="l" t="t" r="r" b="b"/>
              <a:pathLst>
                <a:path w="324" h="255" extrusionOk="0">
                  <a:moveTo>
                    <a:pt x="151" y="0"/>
                  </a:moveTo>
                  <a:cubicBezTo>
                    <a:pt x="150" y="0"/>
                    <a:pt x="149" y="0"/>
                    <a:pt x="148" y="1"/>
                  </a:cubicBezTo>
                  <a:cubicBezTo>
                    <a:pt x="95" y="7"/>
                    <a:pt x="51" y="79"/>
                    <a:pt x="1" y="123"/>
                  </a:cubicBezTo>
                  <a:cubicBezTo>
                    <a:pt x="48" y="170"/>
                    <a:pt x="88" y="245"/>
                    <a:pt x="142" y="254"/>
                  </a:cubicBezTo>
                  <a:cubicBezTo>
                    <a:pt x="143" y="255"/>
                    <a:pt x="145" y="255"/>
                    <a:pt x="147" y="255"/>
                  </a:cubicBezTo>
                  <a:cubicBezTo>
                    <a:pt x="190" y="255"/>
                    <a:pt x="245" y="186"/>
                    <a:pt x="323" y="132"/>
                  </a:cubicBezTo>
                  <a:cubicBezTo>
                    <a:pt x="247" y="71"/>
                    <a:pt x="194" y="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29"/>
            <p:cNvSpPr/>
            <p:nvPr/>
          </p:nvSpPr>
          <p:spPr>
            <a:xfrm>
              <a:off x="6758449" y="4078562"/>
              <a:ext cx="9623" cy="8591"/>
            </a:xfrm>
            <a:custGeom>
              <a:avLst/>
              <a:gdLst/>
              <a:ahLst/>
              <a:cxnLst/>
              <a:rect l="l" t="t" r="r" b="b"/>
              <a:pathLst>
                <a:path w="289" h="258" extrusionOk="0">
                  <a:moveTo>
                    <a:pt x="135" y="0"/>
                  </a:moveTo>
                  <a:cubicBezTo>
                    <a:pt x="134" y="0"/>
                    <a:pt x="133" y="0"/>
                    <a:pt x="132" y="0"/>
                  </a:cubicBezTo>
                  <a:cubicBezTo>
                    <a:pt x="85" y="0"/>
                    <a:pt x="0" y="85"/>
                    <a:pt x="7" y="122"/>
                  </a:cubicBezTo>
                  <a:cubicBezTo>
                    <a:pt x="26" y="185"/>
                    <a:pt x="76" y="235"/>
                    <a:pt x="138" y="257"/>
                  </a:cubicBezTo>
                  <a:cubicBezTo>
                    <a:pt x="141" y="258"/>
                    <a:pt x="143" y="258"/>
                    <a:pt x="146" y="258"/>
                  </a:cubicBezTo>
                  <a:cubicBezTo>
                    <a:pt x="186" y="258"/>
                    <a:pt x="242" y="192"/>
                    <a:pt x="289" y="157"/>
                  </a:cubicBezTo>
                  <a:cubicBezTo>
                    <a:pt x="289" y="138"/>
                    <a:pt x="289" y="122"/>
                    <a:pt x="289" y="104"/>
                  </a:cubicBezTo>
                  <a:cubicBezTo>
                    <a:pt x="237" y="67"/>
                    <a:pt x="185" y="0"/>
                    <a:pt x="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29"/>
            <p:cNvSpPr/>
            <p:nvPr/>
          </p:nvSpPr>
          <p:spPr>
            <a:xfrm>
              <a:off x="6902325" y="4175789"/>
              <a:ext cx="10888" cy="8491"/>
            </a:xfrm>
            <a:custGeom>
              <a:avLst/>
              <a:gdLst/>
              <a:ahLst/>
              <a:cxnLst/>
              <a:rect l="l" t="t" r="r" b="b"/>
              <a:pathLst>
                <a:path w="327" h="255" extrusionOk="0">
                  <a:moveTo>
                    <a:pt x="194" y="0"/>
                  </a:moveTo>
                  <a:cubicBezTo>
                    <a:pt x="143" y="0"/>
                    <a:pt x="88" y="63"/>
                    <a:pt x="1" y="117"/>
                  </a:cubicBezTo>
                  <a:cubicBezTo>
                    <a:pt x="81" y="181"/>
                    <a:pt x="134" y="255"/>
                    <a:pt x="177" y="255"/>
                  </a:cubicBezTo>
                  <a:cubicBezTo>
                    <a:pt x="178" y="255"/>
                    <a:pt x="179" y="255"/>
                    <a:pt x="180" y="255"/>
                  </a:cubicBezTo>
                  <a:cubicBezTo>
                    <a:pt x="233" y="248"/>
                    <a:pt x="280" y="176"/>
                    <a:pt x="327" y="132"/>
                  </a:cubicBezTo>
                  <a:cubicBezTo>
                    <a:pt x="286" y="85"/>
                    <a:pt x="245" y="4"/>
                    <a:pt x="202" y="1"/>
                  </a:cubicBezTo>
                  <a:cubicBezTo>
                    <a:pt x="199" y="1"/>
                    <a:pt x="197" y="0"/>
                    <a:pt x="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29"/>
            <p:cNvSpPr/>
            <p:nvPr/>
          </p:nvSpPr>
          <p:spPr>
            <a:xfrm>
              <a:off x="6877019" y="3936318"/>
              <a:ext cx="9190" cy="9423"/>
            </a:xfrm>
            <a:custGeom>
              <a:avLst/>
              <a:gdLst/>
              <a:ahLst/>
              <a:cxnLst/>
              <a:rect l="l" t="t" r="r" b="b"/>
              <a:pathLst>
                <a:path w="276" h="283" extrusionOk="0">
                  <a:moveTo>
                    <a:pt x="112" y="1"/>
                  </a:moveTo>
                  <a:cubicBezTo>
                    <a:pt x="78" y="51"/>
                    <a:pt x="18" y="98"/>
                    <a:pt x="12" y="154"/>
                  </a:cubicBezTo>
                  <a:cubicBezTo>
                    <a:pt x="1" y="224"/>
                    <a:pt x="56" y="283"/>
                    <a:pt x="123" y="283"/>
                  </a:cubicBezTo>
                  <a:cubicBezTo>
                    <a:pt x="132" y="283"/>
                    <a:pt x="141" y="282"/>
                    <a:pt x="150" y="280"/>
                  </a:cubicBezTo>
                  <a:cubicBezTo>
                    <a:pt x="200" y="267"/>
                    <a:pt x="272" y="198"/>
                    <a:pt x="275" y="154"/>
                  </a:cubicBezTo>
                  <a:cubicBezTo>
                    <a:pt x="275" y="104"/>
                    <a:pt x="206" y="51"/>
                    <a:pt x="1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29"/>
            <p:cNvSpPr/>
            <p:nvPr/>
          </p:nvSpPr>
          <p:spPr>
            <a:xfrm>
              <a:off x="6658258" y="4141860"/>
              <a:ext cx="10589" cy="8624"/>
            </a:xfrm>
            <a:custGeom>
              <a:avLst/>
              <a:gdLst/>
              <a:ahLst/>
              <a:cxnLst/>
              <a:rect l="l" t="t" r="r" b="b"/>
              <a:pathLst>
                <a:path w="318" h="259" extrusionOk="0">
                  <a:moveTo>
                    <a:pt x="141" y="1"/>
                  </a:moveTo>
                  <a:cubicBezTo>
                    <a:pt x="139" y="1"/>
                    <a:pt x="138" y="1"/>
                    <a:pt x="136" y="1"/>
                  </a:cubicBezTo>
                  <a:cubicBezTo>
                    <a:pt x="73" y="20"/>
                    <a:pt x="26" y="70"/>
                    <a:pt x="7" y="133"/>
                  </a:cubicBezTo>
                  <a:cubicBezTo>
                    <a:pt x="1" y="171"/>
                    <a:pt x="82" y="258"/>
                    <a:pt x="126" y="258"/>
                  </a:cubicBezTo>
                  <a:cubicBezTo>
                    <a:pt x="127" y="258"/>
                    <a:pt x="129" y="258"/>
                    <a:pt x="130" y="258"/>
                  </a:cubicBezTo>
                  <a:cubicBezTo>
                    <a:pt x="179" y="258"/>
                    <a:pt x="232" y="191"/>
                    <a:pt x="318" y="130"/>
                  </a:cubicBezTo>
                  <a:cubicBezTo>
                    <a:pt x="236" y="70"/>
                    <a:pt x="184" y="1"/>
                    <a:pt x="1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29"/>
            <p:cNvSpPr/>
            <p:nvPr/>
          </p:nvSpPr>
          <p:spPr>
            <a:xfrm>
              <a:off x="6868229" y="3998317"/>
              <a:ext cx="9423" cy="8591"/>
            </a:xfrm>
            <a:custGeom>
              <a:avLst/>
              <a:gdLst/>
              <a:ahLst/>
              <a:cxnLst/>
              <a:rect l="l" t="t" r="r" b="b"/>
              <a:pathLst>
                <a:path w="283" h="258" extrusionOk="0">
                  <a:moveTo>
                    <a:pt x="126" y="0"/>
                  </a:moveTo>
                  <a:cubicBezTo>
                    <a:pt x="125" y="0"/>
                    <a:pt x="124" y="0"/>
                    <a:pt x="122" y="0"/>
                  </a:cubicBezTo>
                  <a:cubicBezTo>
                    <a:pt x="79" y="0"/>
                    <a:pt x="3" y="79"/>
                    <a:pt x="3" y="126"/>
                  </a:cubicBezTo>
                  <a:cubicBezTo>
                    <a:pt x="0" y="173"/>
                    <a:pt x="72" y="254"/>
                    <a:pt x="119" y="257"/>
                  </a:cubicBezTo>
                  <a:cubicBezTo>
                    <a:pt x="120" y="257"/>
                    <a:pt x="122" y="257"/>
                    <a:pt x="123" y="257"/>
                  </a:cubicBezTo>
                  <a:cubicBezTo>
                    <a:pt x="172" y="257"/>
                    <a:pt x="227" y="194"/>
                    <a:pt x="279" y="160"/>
                  </a:cubicBezTo>
                  <a:cubicBezTo>
                    <a:pt x="279" y="141"/>
                    <a:pt x="282" y="119"/>
                    <a:pt x="282" y="101"/>
                  </a:cubicBezTo>
                  <a:cubicBezTo>
                    <a:pt x="230" y="64"/>
                    <a:pt x="178" y="0"/>
                    <a:pt x="12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29"/>
            <p:cNvSpPr/>
            <p:nvPr/>
          </p:nvSpPr>
          <p:spPr>
            <a:xfrm>
              <a:off x="6697183" y="4221506"/>
              <a:ext cx="9656" cy="8491"/>
            </a:xfrm>
            <a:custGeom>
              <a:avLst/>
              <a:gdLst/>
              <a:ahLst/>
              <a:cxnLst/>
              <a:rect l="l" t="t" r="r" b="b"/>
              <a:pathLst>
                <a:path w="290" h="255" extrusionOk="0">
                  <a:moveTo>
                    <a:pt x="154" y="0"/>
                  </a:moveTo>
                  <a:cubicBezTo>
                    <a:pt x="57" y="4"/>
                    <a:pt x="1" y="63"/>
                    <a:pt x="13" y="135"/>
                  </a:cubicBezTo>
                  <a:cubicBezTo>
                    <a:pt x="20" y="182"/>
                    <a:pt x="95" y="254"/>
                    <a:pt x="142" y="254"/>
                  </a:cubicBezTo>
                  <a:cubicBezTo>
                    <a:pt x="186" y="254"/>
                    <a:pt x="264" y="188"/>
                    <a:pt x="274" y="138"/>
                  </a:cubicBezTo>
                  <a:cubicBezTo>
                    <a:pt x="289" y="63"/>
                    <a:pt x="230" y="1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29"/>
            <p:cNvSpPr/>
            <p:nvPr/>
          </p:nvSpPr>
          <p:spPr>
            <a:xfrm>
              <a:off x="6697549" y="4282805"/>
              <a:ext cx="9290" cy="8890"/>
            </a:xfrm>
            <a:custGeom>
              <a:avLst/>
              <a:gdLst/>
              <a:ahLst/>
              <a:cxnLst/>
              <a:rect l="l" t="t" r="r" b="b"/>
              <a:pathLst>
                <a:path w="279" h="267" extrusionOk="0">
                  <a:moveTo>
                    <a:pt x="126" y="1"/>
                  </a:moveTo>
                  <a:cubicBezTo>
                    <a:pt x="55" y="1"/>
                    <a:pt x="1" y="67"/>
                    <a:pt x="15" y="137"/>
                  </a:cubicBezTo>
                  <a:cubicBezTo>
                    <a:pt x="34" y="200"/>
                    <a:pt x="84" y="247"/>
                    <a:pt x="143" y="265"/>
                  </a:cubicBezTo>
                  <a:cubicBezTo>
                    <a:pt x="148" y="266"/>
                    <a:pt x="153" y="266"/>
                    <a:pt x="158" y="266"/>
                  </a:cubicBezTo>
                  <a:cubicBezTo>
                    <a:pt x="223" y="266"/>
                    <a:pt x="272" y="207"/>
                    <a:pt x="278" y="90"/>
                  </a:cubicBezTo>
                  <a:cubicBezTo>
                    <a:pt x="244" y="68"/>
                    <a:pt x="197" y="8"/>
                    <a:pt x="143" y="2"/>
                  </a:cubicBezTo>
                  <a:cubicBezTo>
                    <a:pt x="137" y="1"/>
                    <a:pt x="131" y="1"/>
                    <a:pt x="1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29"/>
            <p:cNvSpPr/>
            <p:nvPr/>
          </p:nvSpPr>
          <p:spPr>
            <a:xfrm>
              <a:off x="6809160" y="3952700"/>
              <a:ext cx="8990" cy="10788"/>
            </a:xfrm>
            <a:custGeom>
              <a:avLst/>
              <a:gdLst/>
              <a:ahLst/>
              <a:cxnLst/>
              <a:rect l="l" t="t" r="r" b="b"/>
              <a:pathLst>
                <a:path w="270" h="324" extrusionOk="0">
                  <a:moveTo>
                    <a:pt x="132" y="1"/>
                  </a:moveTo>
                  <a:cubicBezTo>
                    <a:pt x="73" y="82"/>
                    <a:pt x="0" y="142"/>
                    <a:pt x="7" y="186"/>
                  </a:cubicBezTo>
                  <a:cubicBezTo>
                    <a:pt x="16" y="239"/>
                    <a:pt x="94" y="280"/>
                    <a:pt x="142" y="324"/>
                  </a:cubicBezTo>
                  <a:cubicBezTo>
                    <a:pt x="185" y="277"/>
                    <a:pt x="261" y="230"/>
                    <a:pt x="267" y="176"/>
                  </a:cubicBezTo>
                  <a:cubicBezTo>
                    <a:pt x="270" y="132"/>
                    <a:pt x="195" y="79"/>
                    <a:pt x="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29"/>
            <p:cNvSpPr/>
            <p:nvPr/>
          </p:nvSpPr>
          <p:spPr>
            <a:xfrm>
              <a:off x="6845687" y="4229863"/>
              <a:ext cx="8691" cy="8890"/>
            </a:xfrm>
            <a:custGeom>
              <a:avLst/>
              <a:gdLst/>
              <a:ahLst/>
              <a:cxnLst/>
              <a:rect l="l" t="t" r="r" b="b"/>
              <a:pathLst>
                <a:path w="261" h="267" extrusionOk="0">
                  <a:moveTo>
                    <a:pt x="141" y="0"/>
                  </a:moveTo>
                  <a:cubicBezTo>
                    <a:pt x="76" y="79"/>
                    <a:pt x="0" y="135"/>
                    <a:pt x="7" y="179"/>
                  </a:cubicBezTo>
                  <a:cubicBezTo>
                    <a:pt x="19" y="213"/>
                    <a:pt x="41" y="245"/>
                    <a:pt x="69" y="267"/>
                  </a:cubicBezTo>
                  <a:lnTo>
                    <a:pt x="260" y="151"/>
                  </a:lnTo>
                  <a:cubicBezTo>
                    <a:pt x="242" y="113"/>
                    <a:pt x="188" y="63"/>
                    <a:pt x="1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29"/>
            <p:cNvSpPr/>
            <p:nvPr/>
          </p:nvSpPr>
          <p:spPr>
            <a:xfrm>
              <a:off x="6741035" y="4146155"/>
              <a:ext cx="9456" cy="8591"/>
            </a:xfrm>
            <a:custGeom>
              <a:avLst/>
              <a:gdLst/>
              <a:ahLst/>
              <a:cxnLst/>
              <a:rect l="l" t="t" r="r" b="b"/>
              <a:pathLst>
                <a:path w="284" h="258" extrusionOk="0">
                  <a:moveTo>
                    <a:pt x="179" y="1"/>
                  </a:moveTo>
                  <a:cubicBezTo>
                    <a:pt x="51" y="1"/>
                    <a:pt x="0" y="62"/>
                    <a:pt x="10" y="132"/>
                  </a:cubicBezTo>
                  <a:cubicBezTo>
                    <a:pt x="16" y="179"/>
                    <a:pt x="85" y="245"/>
                    <a:pt x="138" y="255"/>
                  </a:cubicBezTo>
                  <a:cubicBezTo>
                    <a:pt x="147" y="257"/>
                    <a:pt x="156" y="258"/>
                    <a:pt x="165" y="258"/>
                  </a:cubicBezTo>
                  <a:cubicBezTo>
                    <a:pt x="231" y="258"/>
                    <a:pt x="284" y="199"/>
                    <a:pt x="273" y="129"/>
                  </a:cubicBezTo>
                  <a:cubicBezTo>
                    <a:pt x="266" y="76"/>
                    <a:pt x="207" y="29"/>
                    <a:pt x="188" y="1"/>
                  </a:cubicBezTo>
                  <a:cubicBezTo>
                    <a:pt x="185" y="1"/>
                    <a:pt x="182" y="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29"/>
            <p:cNvSpPr/>
            <p:nvPr/>
          </p:nvSpPr>
          <p:spPr>
            <a:xfrm>
              <a:off x="6762611" y="4034544"/>
              <a:ext cx="8591" cy="8924"/>
            </a:xfrm>
            <a:custGeom>
              <a:avLst/>
              <a:gdLst/>
              <a:ahLst/>
              <a:cxnLst/>
              <a:rect l="l" t="t" r="r" b="b"/>
              <a:pathLst>
                <a:path w="258" h="268" extrusionOk="0">
                  <a:moveTo>
                    <a:pt x="118" y="0"/>
                  </a:moveTo>
                  <a:cubicBezTo>
                    <a:pt x="55" y="0"/>
                    <a:pt x="9" y="55"/>
                    <a:pt x="1" y="119"/>
                  </a:cubicBezTo>
                  <a:cubicBezTo>
                    <a:pt x="4" y="214"/>
                    <a:pt x="55" y="267"/>
                    <a:pt x="119" y="267"/>
                  </a:cubicBezTo>
                  <a:cubicBezTo>
                    <a:pt x="125" y="267"/>
                    <a:pt x="130" y="267"/>
                    <a:pt x="136" y="266"/>
                  </a:cubicBezTo>
                  <a:cubicBezTo>
                    <a:pt x="186" y="257"/>
                    <a:pt x="255" y="181"/>
                    <a:pt x="258" y="138"/>
                  </a:cubicBezTo>
                  <a:cubicBezTo>
                    <a:pt x="258" y="91"/>
                    <a:pt x="189" y="15"/>
                    <a:pt x="142" y="3"/>
                  </a:cubicBezTo>
                  <a:cubicBezTo>
                    <a:pt x="134" y="1"/>
                    <a:pt x="126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29"/>
            <p:cNvSpPr/>
            <p:nvPr/>
          </p:nvSpPr>
          <p:spPr>
            <a:xfrm>
              <a:off x="6630589" y="4053190"/>
              <a:ext cx="9157" cy="9789"/>
            </a:xfrm>
            <a:custGeom>
              <a:avLst/>
              <a:gdLst/>
              <a:ahLst/>
              <a:cxnLst/>
              <a:rect l="l" t="t" r="r" b="b"/>
              <a:pathLst>
                <a:path w="275" h="294" extrusionOk="0">
                  <a:moveTo>
                    <a:pt x="121" y="1"/>
                  </a:moveTo>
                  <a:cubicBezTo>
                    <a:pt x="86" y="51"/>
                    <a:pt x="33" y="98"/>
                    <a:pt x="20" y="154"/>
                  </a:cubicBezTo>
                  <a:cubicBezTo>
                    <a:pt x="0" y="224"/>
                    <a:pt x="55" y="293"/>
                    <a:pt x="125" y="293"/>
                  </a:cubicBezTo>
                  <a:cubicBezTo>
                    <a:pt x="131" y="293"/>
                    <a:pt x="137" y="293"/>
                    <a:pt x="143" y="292"/>
                  </a:cubicBezTo>
                  <a:cubicBezTo>
                    <a:pt x="193" y="283"/>
                    <a:pt x="268" y="214"/>
                    <a:pt x="271" y="167"/>
                  </a:cubicBezTo>
                  <a:cubicBezTo>
                    <a:pt x="274" y="113"/>
                    <a:pt x="212" y="57"/>
                    <a:pt x="177" y="4"/>
                  </a:cubicBezTo>
                  <a:lnTo>
                    <a:pt x="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29"/>
            <p:cNvSpPr/>
            <p:nvPr/>
          </p:nvSpPr>
          <p:spPr>
            <a:xfrm>
              <a:off x="6720690" y="4237222"/>
              <a:ext cx="9390" cy="9357"/>
            </a:xfrm>
            <a:custGeom>
              <a:avLst/>
              <a:gdLst/>
              <a:ahLst/>
              <a:cxnLst/>
              <a:rect l="l" t="t" r="r" b="b"/>
              <a:pathLst>
                <a:path w="282" h="281" extrusionOk="0">
                  <a:moveTo>
                    <a:pt x="160" y="1"/>
                  </a:moveTo>
                  <a:cubicBezTo>
                    <a:pt x="155" y="1"/>
                    <a:pt x="149" y="1"/>
                    <a:pt x="144" y="2"/>
                  </a:cubicBezTo>
                  <a:cubicBezTo>
                    <a:pt x="63" y="5"/>
                    <a:pt x="0" y="52"/>
                    <a:pt x="22" y="140"/>
                  </a:cubicBezTo>
                  <a:cubicBezTo>
                    <a:pt x="34" y="193"/>
                    <a:pt x="91" y="234"/>
                    <a:pt x="125" y="281"/>
                  </a:cubicBezTo>
                  <a:cubicBezTo>
                    <a:pt x="235" y="252"/>
                    <a:pt x="276" y="202"/>
                    <a:pt x="276" y="127"/>
                  </a:cubicBezTo>
                  <a:cubicBezTo>
                    <a:pt x="282" y="57"/>
                    <a:pt x="228" y="1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29"/>
            <p:cNvSpPr/>
            <p:nvPr/>
          </p:nvSpPr>
          <p:spPr>
            <a:xfrm>
              <a:off x="6702410" y="4166732"/>
              <a:ext cx="9157" cy="9323"/>
            </a:xfrm>
            <a:custGeom>
              <a:avLst/>
              <a:gdLst/>
              <a:ahLst/>
              <a:cxnLst/>
              <a:rect l="l" t="t" r="r" b="b"/>
              <a:pathLst>
                <a:path w="275" h="280" extrusionOk="0">
                  <a:moveTo>
                    <a:pt x="153" y="0"/>
                  </a:moveTo>
                  <a:cubicBezTo>
                    <a:pt x="144" y="0"/>
                    <a:pt x="135" y="1"/>
                    <a:pt x="126" y="3"/>
                  </a:cubicBezTo>
                  <a:cubicBezTo>
                    <a:pt x="66" y="25"/>
                    <a:pt x="23" y="72"/>
                    <a:pt x="4" y="135"/>
                  </a:cubicBezTo>
                  <a:cubicBezTo>
                    <a:pt x="1" y="179"/>
                    <a:pt x="70" y="232"/>
                    <a:pt x="104" y="279"/>
                  </a:cubicBezTo>
                  <a:lnTo>
                    <a:pt x="164" y="279"/>
                  </a:lnTo>
                  <a:cubicBezTo>
                    <a:pt x="198" y="229"/>
                    <a:pt x="258" y="182"/>
                    <a:pt x="264" y="129"/>
                  </a:cubicBezTo>
                  <a:cubicBezTo>
                    <a:pt x="275" y="60"/>
                    <a:pt x="220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29"/>
            <p:cNvSpPr/>
            <p:nvPr/>
          </p:nvSpPr>
          <p:spPr>
            <a:xfrm>
              <a:off x="6832901" y="4191672"/>
              <a:ext cx="9257" cy="9423"/>
            </a:xfrm>
            <a:custGeom>
              <a:avLst/>
              <a:gdLst/>
              <a:ahLst/>
              <a:cxnLst/>
              <a:rect l="l" t="t" r="r" b="b"/>
              <a:pathLst>
                <a:path w="278" h="283" extrusionOk="0">
                  <a:moveTo>
                    <a:pt x="121" y="0"/>
                  </a:moveTo>
                  <a:cubicBezTo>
                    <a:pt x="87" y="50"/>
                    <a:pt x="27" y="94"/>
                    <a:pt x="18" y="147"/>
                  </a:cubicBezTo>
                  <a:cubicBezTo>
                    <a:pt x="1" y="217"/>
                    <a:pt x="56" y="282"/>
                    <a:pt x="124" y="282"/>
                  </a:cubicBezTo>
                  <a:cubicBezTo>
                    <a:pt x="132" y="282"/>
                    <a:pt x="141" y="281"/>
                    <a:pt x="149" y="279"/>
                  </a:cubicBezTo>
                  <a:cubicBezTo>
                    <a:pt x="209" y="260"/>
                    <a:pt x="256" y="213"/>
                    <a:pt x="271" y="154"/>
                  </a:cubicBezTo>
                  <a:cubicBezTo>
                    <a:pt x="278" y="107"/>
                    <a:pt x="212" y="53"/>
                    <a:pt x="1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29"/>
            <p:cNvSpPr/>
            <p:nvPr/>
          </p:nvSpPr>
          <p:spPr>
            <a:xfrm>
              <a:off x="6622498" y="4363384"/>
              <a:ext cx="9423" cy="8724"/>
            </a:xfrm>
            <a:custGeom>
              <a:avLst/>
              <a:gdLst/>
              <a:ahLst/>
              <a:cxnLst/>
              <a:rect l="l" t="t" r="r" b="b"/>
              <a:pathLst>
                <a:path w="283" h="262" extrusionOk="0">
                  <a:moveTo>
                    <a:pt x="115" y="0"/>
                  </a:moveTo>
                  <a:cubicBezTo>
                    <a:pt x="48" y="0"/>
                    <a:pt x="0" y="52"/>
                    <a:pt x="0" y="127"/>
                  </a:cubicBezTo>
                  <a:cubicBezTo>
                    <a:pt x="3" y="196"/>
                    <a:pt x="35" y="252"/>
                    <a:pt x="94" y="262"/>
                  </a:cubicBezTo>
                  <a:lnTo>
                    <a:pt x="282" y="149"/>
                  </a:lnTo>
                  <a:lnTo>
                    <a:pt x="282" y="102"/>
                  </a:lnTo>
                  <a:cubicBezTo>
                    <a:pt x="235" y="67"/>
                    <a:pt x="188" y="11"/>
                    <a:pt x="132" y="1"/>
                  </a:cubicBezTo>
                  <a:cubicBezTo>
                    <a:pt x="126" y="1"/>
                    <a:pt x="120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29"/>
            <p:cNvSpPr/>
            <p:nvPr/>
          </p:nvSpPr>
          <p:spPr>
            <a:xfrm>
              <a:off x="6869061" y="4166033"/>
              <a:ext cx="9690" cy="8757"/>
            </a:xfrm>
            <a:custGeom>
              <a:avLst/>
              <a:gdLst/>
              <a:ahLst/>
              <a:cxnLst/>
              <a:rect l="l" t="t" r="r" b="b"/>
              <a:pathLst>
                <a:path w="291" h="263" extrusionOk="0">
                  <a:moveTo>
                    <a:pt x="169" y="0"/>
                  </a:moveTo>
                  <a:cubicBezTo>
                    <a:pt x="162" y="0"/>
                    <a:pt x="155" y="1"/>
                    <a:pt x="148" y="2"/>
                  </a:cubicBezTo>
                  <a:cubicBezTo>
                    <a:pt x="94" y="9"/>
                    <a:pt x="47" y="68"/>
                    <a:pt x="0" y="106"/>
                  </a:cubicBezTo>
                  <a:cubicBezTo>
                    <a:pt x="0" y="125"/>
                    <a:pt x="0" y="143"/>
                    <a:pt x="0" y="162"/>
                  </a:cubicBezTo>
                  <a:cubicBezTo>
                    <a:pt x="52" y="199"/>
                    <a:pt x="104" y="263"/>
                    <a:pt x="153" y="263"/>
                  </a:cubicBezTo>
                  <a:cubicBezTo>
                    <a:pt x="155" y="263"/>
                    <a:pt x="156" y="263"/>
                    <a:pt x="157" y="263"/>
                  </a:cubicBezTo>
                  <a:cubicBezTo>
                    <a:pt x="201" y="259"/>
                    <a:pt x="267" y="184"/>
                    <a:pt x="276" y="131"/>
                  </a:cubicBezTo>
                  <a:cubicBezTo>
                    <a:pt x="290" y="63"/>
                    <a:pt x="235" y="0"/>
                    <a:pt x="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29"/>
            <p:cNvSpPr/>
            <p:nvPr/>
          </p:nvSpPr>
          <p:spPr>
            <a:xfrm>
              <a:off x="6860903" y="3896362"/>
              <a:ext cx="8324" cy="6426"/>
            </a:xfrm>
            <a:custGeom>
              <a:avLst/>
              <a:gdLst/>
              <a:ahLst/>
              <a:cxnLst/>
              <a:rect l="l" t="t" r="r" b="b"/>
              <a:pathLst>
                <a:path w="250" h="193" extrusionOk="0">
                  <a:moveTo>
                    <a:pt x="205" y="1"/>
                  </a:moveTo>
                  <a:lnTo>
                    <a:pt x="1" y="123"/>
                  </a:lnTo>
                  <a:cubicBezTo>
                    <a:pt x="26" y="151"/>
                    <a:pt x="60" y="176"/>
                    <a:pt x="101" y="189"/>
                  </a:cubicBezTo>
                  <a:cubicBezTo>
                    <a:pt x="111" y="191"/>
                    <a:pt x="121" y="193"/>
                    <a:pt x="131" y="193"/>
                  </a:cubicBezTo>
                  <a:cubicBezTo>
                    <a:pt x="196" y="193"/>
                    <a:pt x="250" y="132"/>
                    <a:pt x="236" y="63"/>
                  </a:cubicBezTo>
                  <a:cubicBezTo>
                    <a:pt x="233" y="38"/>
                    <a:pt x="220" y="16"/>
                    <a:pt x="2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29"/>
            <p:cNvSpPr/>
            <p:nvPr/>
          </p:nvSpPr>
          <p:spPr>
            <a:xfrm>
              <a:off x="6804831" y="3990992"/>
              <a:ext cx="9057" cy="8890"/>
            </a:xfrm>
            <a:custGeom>
              <a:avLst/>
              <a:gdLst/>
              <a:ahLst/>
              <a:cxnLst/>
              <a:rect l="l" t="t" r="r" b="b"/>
              <a:pathLst>
                <a:path w="272" h="267" extrusionOk="0">
                  <a:moveTo>
                    <a:pt x="135" y="1"/>
                  </a:moveTo>
                  <a:cubicBezTo>
                    <a:pt x="133" y="1"/>
                    <a:pt x="130" y="1"/>
                    <a:pt x="127" y="1"/>
                  </a:cubicBezTo>
                  <a:cubicBezTo>
                    <a:pt x="87" y="4"/>
                    <a:pt x="27" y="79"/>
                    <a:pt x="18" y="129"/>
                  </a:cubicBezTo>
                  <a:cubicBezTo>
                    <a:pt x="1" y="200"/>
                    <a:pt x="56" y="266"/>
                    <a:pt x="125" y="266"/>
                  </a:cubicBezTo>
                  <a:cubicBezTo>
                    <a:pt x="132" y="266"/>
                    <a:pt x="139" y="266"/>
                    <a:pt x="146" y="264"/>
                  </a:cubicBezTo>
                  <a:cubicBezTo>
                    <a:pt x="199" y="255"/>
                    <a:pt x="243" y="195"/>
                    <a:pt x="268" y="176"/>
                  </a:cubicBezTo>
                  <a:cubicBezTo>
                    <a:pt x="271" y="38"/>
                    <a:pt x="199" y="1"/>
                    <a:pt x="1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29"/>
            <p:cNvSpPr/>
            <p:nvPr/>
          </p:nvSpPr>
          <p:spPr>
            <a:xfrm>
              <a:off x="6762012" y="4005209"/>
              <a:ext cx="9789" cy="8724"/>
            </a:xfrm>
            <a:custGeom>
              <a:avLst/>
              <a:gdLst/>
              <a:ahLst/>
              <a:cxnLst/>
              <a:rect l="l" t="t" r="r" b="b"/>
              <a:pathLst>
                <a:path w="294" h="262" extrusionOk="0">
                  <a:moveTo>
                    <a:pt x="173" y="0"/>
                  </a:moveTo>
                  <a:cubicBezTo>
                    <a:pt x="164" y="0"/>
                    <a:pt x="154" y="1"/>
                    <a:pt x="144" y="3"/>
                  </a:cubicBezTo>
                  <a:cubicBezTo>
                    <a:pt x="91" y="16"/>
                    <a:pt x="47" y="72"/>
                    <a:pt x="0" y="110"/>
                  </a:cubicBezTo>
                  <a:cubicBezTo>
                    <a:pt x="0" y="129"/>
                    <a:pt x="0" y="147"/>
                    <a:pt x="0" y="166"/>
                  </a:cubicBezTo>
                  <a:cubicBezTo>
                    <a:pt x="53" y="201"/>
                    <a:pt x="100" y="254"/>
                    <a:pt x="157" y="260"/>
                  </a:cubicBezTo>
                  <a:cubicBezTo>
                    <a:pt x="163" y="261"/>
                    <a:pt x="169" y="262"/>
                    <a:pt x="175" y="262"/>
                  </a:cubicBezTo>
                  <a:cubicBezTo>
                    <a:pt x="239" y="262"/>
                    <a:pt x="294" y="201"/>
                    <a:pt x="282" y="135"/>
                  </a:cubicBezTo>
                  <a:cubicBezTo>
                    <a:pt x="279" y="63"/>
                    <a:pt x="244" y="0"/>
                    <a:pt x="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29"/>
            <p:cNvSpPr/>
            <p:nvPr/>
          </p:nvSpPr>
          <p:spPr>
            <a:xfrm>
              <a:off x="6745197" y="4227566"/>
              <a:ext cx="10089" cy="8458"/>
            </a:xfrm>
            <a:custGeom>
              <a:avLst/>
              <a:gdLst/>
              <a:ahLst/>
              <a:cxnLst/>
              <a:rect l="l" t="t" r="r" b="b"/>
              <a:pathLst>
                <a:path w="303" h="254" extrusionOk="0">
                  <a:moveTo>
                    <a:pt x="145" y="0"/>
                  </a:moveTo>
                  <a:cubicBezTo>
                    <a:pt x="98" y="0"/>
                    <a:pt x="46" y="67"/>
                    <a:pt x="0" y="100"/>
                  </a:cubicBezTo>
                  <a:cubicBezTo>
                    <a:pt x="0" y="119"/>
                    <a:pt x="0" y="138"/>
                    <a:pt x="0" y="157"/>
                  </a:cubicBezTo>
                  <a:cubicBezTo>
                    <a:pt x="54" y="188"/>
                    <a:pt x="101" y="242"/>
                    <a:pt x="157" y="251"/>
                  </a:cubicBezTo>
                  <a:cubicBezTo>
                    <a:pt x="164" y="252"/>
                    <a:pt x="172" y="253"/>
                    <a:pt x="179" y="253"/>
                  </a:cubicBezTo>
                  <a:cubicBezTo>
                    <a:pt x="248" y="253"/>
                    <a:pt x="303" y="187"/>
                    <a:pt x="286" y="116"/>
                  </a:cubicBezTo>
                  <a:cubicBezTo>
                    <a:pt x="261" y="57"/>
                    <a:pt x="210" y="13"/>
                    <a:pt x="148" y="0"/>
                  </a:cubicBezTo>
                  <a:cubicBezTo>
                    <a:pt x="147" y="0"/>
                    <a:pt x="146" y="0"/>
                    <a:pt x="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29"/>
            <p:cNvSpPr/>
            <p:nvPr/>
          </p:nvSpPr>
          <p:spPr>
            <a:xfrm>
              <a:off x="6710868" y="4087985"/>
              <a:ext cx="9523" cy="8757"/>
            </a:xfrm>
            <a:custGeom>
              <a:avLst/>
              <a:gdLst/>
              <a:ahLst/>
              <a:cxnLst/>
              <a:rect l="l" t="t" r="r" b="b"/>
              <a:pathLst>
                <a:path w="286" h="263" extrusionOk="0">
                  <a:moveTo>
                    <a:pt x="175" y="1"/>
                  </a:moveTo>
                  <a:cubicBezTo>
                    <a:pt x="168" y="1"/>
                    <a:pt x="161" y="1"/>
                    <a:pt x="154" y="2"/>
                  </a:cubicBezTo>
                  <a:cubicBezTo>
                    <a:pt x="101" y="9"/>
                    <a:pt x="54" y="65"/>
                    <a:pt x="4" y="99"/>
                  </a:cubicBezTo>
                  <a:lnTo>
                    <a:pt x="0" y="156"/>
                  </a:lnTo>
                  <a:cubicBezTo>
                    <a:pt x="51" y="193"/>
                    <a:pt x="94" y="250"/>
                    <a:pt x="148" y="259"/>
                  </a:cubicBezTo>
                  <a:cubicBezTo>
                    <a:pt x="157" y="261"/>
                    <a:pt x="165" y="262"/>
                    <a:pt x="174" y="262"/>
                  </a:cubicBezTo>
                  <a:cubicBezTo>
                    <a:pt x="236" y="262"/>
                    <a:pt x="282" y="212"/>
                    <a:pt x="282" y="140"/>
                  </a:cubicBezTo>
                  <a:cubicBezTo>
                    <a:pt x="285" y="63"/>
                    <a:pt x="249" y="1"/>
                    <a:pt x="1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29"/>
            <p:cNvSpPr/>
            <p:nvPr/>
          </p:nvSpPr>
          <p:spPr>
            <a:xfrm>
              <a:off x="6753554" y="4117986"/>
              <a:ext cx="9623" cy="10855"/>
            </a:xfrm>
            <a:custGeom>
              <a:avLst/>
              <a:gdLst/>
              <a:ahLst/>
              <a:cxnLst/>
              <a:rect l="l" t="t" r="r" b="b"/>
              <a:pathLst>
                <a:path w="289" h="326" extrusionOk="0">
                  <a:moveTo>
                    <a:pt x="129" y="1"/>
                  </a:moveTo>
                  <a:cubicBezTo>
                    <a:pt x="72" y="85"/>
                    <a:pt x="16" y="135"/>
                    <a:pt x="10" y="192"/>
                  </a:cubicBezTo>
                  <a:cubicBezTo>
                    <a:pt x="1" y="264"/>
                    <a:pt x="56" y="325"/>
                    <a:pt x="125" y="325"/>
                  </a:cubicBezTo>
                  <a:cubicBezTo>
                    <a:pt x="131" y="325"/>
                    <a:pt x="138" y="325"/>
                    <a:pt x="144" y="324"/>
                  </a:cubicBezTo>
                  <a:cubicBezTo>
                    <a:pt x="220" y="314"/>
                    <a:pt x="288" y="261"/>
                    <a:pt x="267" y="176"/>
                  </a:cubicBezTo>
                  <a:cubicBezTo>
                    <a:pt x="251" y="123"/>
                    <a:pt x="191" y="79"/>
                    <a:pt x="1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29"/>
            <p:cNvSpPr/>
            <p:nvPr/>
          </p:nvSpPr>
          <p:spPr>
            <a:xfrm>
              <a:off x="6849216" y="4012901"/>
              <a:ext cx="10688" cy="8624"/>
            </a:xfrm>
            <a:custGeom>
              <a:avLst/>
              <a:gdLst/>
              <a:ahLst/>
              <a:cxnLst/>
              <a:rect l="l" t="t" r="r" b="b"/>
              <a:pathLst>
                <a:path w="321" h="259" extrusionOk="0">
                  <a:moveTo>
                    <a:pt x="171" y="1"/>
                  </a:moveTo>
                  <a:cubicBezTo>
                    <a:pt x="131" y="1"/>
                    <a:pt x="79" y="72"/>
                    <a:pt x="1" y="133"/>
                  </a:cubicBezTo>
                  <a:cubicBezTo>
                    <a:pt x="78" y="189"/>
                    <a:pt x="132" y="259"/>
                    <a:pt x="172" y="259"/>
                  </a:cubicBezTo>
                  <a:cubicBezTo>
                    <a:pt x="175" y="259"/>
                    <a:pt x="177" y="258"/>
                    <a:pt x="179" y="258"/>
                  </a:cubicBezTo>
                  <a:cubicBezTo>
                    <a:pt x="233" y="252"/>
                    <a:pt x="274" y="176"/>
                    <a:pt x="321" y="129"/>
                  </a:cubicBezTo>
                  <a:cubicBezTo>
                    <a:pt x="274" y="82"/>
                    <a:pt x="230" y="10"/>
                    <a:pt x="176" y="1"/>
                  </a:cubicBezTo>
                  <a:cubicBezTo>
                    <a:pt x="175" y="1"/>
                    <a:pt x="173" y="1"/>
                    <a:pt x="1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29"/>
            <p:cNvSpPr/>
            <p:nvPr/>
          </p:nvSpPr>
          <p:spPr>
            <a:xfrm>
              <a:off x="6616538" y="4371542"/>
              <a:ext cx="1698" cy="5994"/>
            </a:xfrm>
            <a:custGeom>
              <a:avLst/>
              <a:gdLst/>
              <a:ahLst/>
              <a:cxnLst/>
              <a:rect l="l" t="t" r="r" b="b"/>
              <a:pathLst>
                <a:path w="51" h="180" extrusionOk="0">
                  <a:moveTo>
                    <a:pt x="0" y="1"/>
                  </a:moveTo>
                  <a:lnTo>
                    <a:pt x="0" y="179"/>
                  </a:lnTo>
                  <a:lnTo>
                    <a:pt x="38" y="161"/>
                  </a:lnTo>
                  <a:cubicBezTo>
                    <a:pt x="47" y="136"/>
                    <a:pt x="51" y="111"/>
                    <a:pt x="47" y="85"/>
                  </a:cubicBezTo>
                  <a:cubicBezTo>
                    <a:pt x="38" y="54"/>
                    <a:pt x="22" y="26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29"/>
            <p:cNvSpPr/>
            <p:nvPr/>
          </p:nvSpPr>
          <p:spPr>
            <a:xfrm>
              <a:off x="6799237" y="4253637"/>
              <a:ext cx="10688" cy="8624"/>
            </a:xfrm>
            <a:custGeom>
              <a:avLst/>
              <a:gdLst/>
              <a:ahLst/>
              <a:cxnLst/>
              <a:rect l="l" t="t" r="r" b="b"/>
              <a:pathLst>
                <a:path w="321" h="259" extrusionOk="0">
                  <a:moveTo>
                    <a:pt x="151" y="1"/>
                  </a:moveTo>
                  <a:cubicBezTo>
                    <a:pt x="150" y="1"/>
                    <a:pt x="149" y="1"/>
                    <a:pt x="148" y="1"/>
                  </a:cubicBezTo>
                  <a:cubicBezTo>
                    <a:pt x="95" y="7"/>
                    <a:pt x="51" y="79"/>
                    <a:pt x="1" y="123"/>
                  </a:cubicBezTo>
                  <a:cubicBezTo>
                    <a:pt x="48" y="170"/>
                    <a:pt x="85" y="245"/>
                    <a:pt x="139" y="258"/>
                  </a:cubicBezTo>
                  <a:cubicBezTo>
                    <a:pt x="141" y="258"/>
                    <a:pt x="142" y="258"/>
                    <a:pt x="144" y="258"/>
                  </a:cubicBezTo>
                  <a:cubicBezTo>
                    <a:pt x="187" y="258"/>
                    <a:pt x="242" y="192"/>
                    <a:pt x="320" y="135"/>
                  </a:cubicBezTo>
                  <a:cubicBezTo>
                    <a:pt x="247" y="74"/>
                    <a:pt x="194" y="1"/>
                    <a:pt x="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29"/>
            <p:cNvSpPr/>
            <p:nvPr/>
          </p:nvSpPr>
          <p:spPr>
            <a:xfrm>
              <a:off x="6904555" y="4156577"/>
              <a:ext cx="9623" cy="8824"/>
            </a:xfrm>
            <a:custGeom>
              <a:avLst/>
              <a:gdLst/>
              <a:ahLst/>
              <a:cxnLst/>
              <a:rect l="l" t="t" r="r" b="b"/>
              <a:pathLst>
                <a:path w="289" h="265" extrusionOk="0">
                  <a:moveTo>
                    <a:pt x="127" y="1"/>
                  </a:moveTo>
                  <a:cubicBezTo>
                    <a:pt x="57" y="1"/>
                    <a:pt x="0" y="61"/>
                    <a:pt x="9" y="130"/>
                  </a:cubicBezTo>
                  <a:cubicBezTo>
                    <a:pt x="12" y="202"/>
                    <a:pt x="47" y="264"/>
                    <a:pt x="116" y="264"/>
                  </a:cubicBezTo>
                  <a:cubicBezTo>
                    <a:pt x="125" y="264"/>
                    <a:pt x="134" y="263"/>
                    <a:pt x="144" y="261"/>
                  </a:cubicBezTo>
                  <a:cubicBezTo>
                    <a:pt x="197" y="252"/>
                    <a:pt x="241" y="196"/>
                    <a:pt x="288" y="158"/>
                  </a:cubicBezTo>
                  <a:cubicBezTo>
                    <a:pt x="266" y="45"/>
                    <a:pt x="210" y="4"/>
                    <a:pt x="138" y="1"/>
                  </a:cubicBezTo>
                  <a:cubicBezTo>
                    <a:pt x="134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29"/>
            <p:cNvSpPr/>
            <p:nvPr/>
          </p:nvSpPr>
          <p:spPr>
            <a:xfrm>
              <a:off x="6616538" y="4285469"/>
              <a:ext cx="5860" cy="8691"/>
            </a:xfrm>
            <a:custGeom>
              <a:avLst/>
              <a:gdLst/>
              <a:ahLst/>
              <a:cxnLst/>
              <a:rect l="l" t="t" r="r" b="b"/>
              <a:pathLst>
                <a:path w="176" h="261" extrusionOk="0">
                  <a:moveTo>
                    <a:pt x="35" y="0"/>
                  </a:moveTo>
                  <a:cubicBezTo>
                    <a:pt x="34" y="0"/>
                    <a:pt x="33" y="0"/>
                    <a:pt x="32" y="0"/>
                  </a:cubicBezTo>
                  <a:cubicBezTo>
                    <a:pt x="22" y="4"/>
                    <a:pt x="10" y="7"/>
                    <a:pt x="0" y="10"/>
                  </a:cubicBezTo>
                  <a:lnTo>
                    <a:pt x="0" y="261"/>
                  </a:lnTo>
                  <a:lnTo>
                    <a:pt x="22" y="261"/>
                  </a:lnTo>
                  <a:cubicBezTo>
                    <a:pt x="76" y="254"/>
                    <a:pt x="123" y="198"/>
                    <a:pt x="173" y="163"/>
                  </a:cubicBezTo>
                  <a:cubicBezTo>
                    <a:pt x="173" y="145"/>
                    <a:pt x="173" y="126"/>
                    <a:pt x="176" y="104"/>
                  </a:cubicBezTo>
                  <a:cubicBezTo>
                    <a:pt x="127" y="67"/>
                    <a:pt x="78" y="0"/>
                    <a:pt x="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29"/>
            <p:cNvSpPr/>
            <p:nvPr/>
          </p:nvSpPr>
          <p:spPr>
            <a:xfrm>
              <a:off x="6636882" y="4285802"/>
              <a:ext cx="9323" cy="8791"/>
            </a:xfrm>
            <a:custGeom>
              <a:avLst/>
              <a:gdLst/>
              <a:ahLst/>
              <a:cxnLst/>
              <a:rect l="l" t="t" r="r" b="b"/>
              <a:pathLst>
                <a:path w="280" h="264" extrusionOk="0">
                  <a:moveTo>
                    <a:pt x="112" y="0"/>
                  </a:moveTo>
                  <a:cubicBezTo>
                    <a:pt x="49" y="0"/>
                    <a:pt x="4" y="56"/>
                    <a:pt x="4" y="128"/>
                  </a:cubicBezTo>
                  <a:cubicBezTo>
                    <a:pt x="1" y="202"/>
                    <a:pt x="57" y="263"/>
                    <a:pt x="133" y="263"/>
                  </a:cubicBezTo>
                  <a:cubicBezTo>
                    <a:pt x="135" y="263"/>
                    <a:pt x="137" y="263"/>
                    <a:pt x="138" y="263"/>
                  </a:cubicBezTo>
                  <a:cubicBezTo>
                    <a:pt x="214" y="257"/>
                    <a:pt x="279" y="207"/>
                    <a:pt x="264" y="128"/>
                  </a:cubicBezTo>
                  <a:cubicBezTo>
                    <a:pt x="242" y="69"/>
                    <a:pt x="195" y="22"/>
                    <a:pt x="135" y="3"/>
                  </a:cubicBezTo>
                  <a:cubicBezTo>
                    <a:pt x="127" y="1"/>
                    <a:pt x="119" y="0"/>
                    <a:pt x="1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29"/>
            <p:cNvSpPr/>
            <p:nvPr/>
          </p:nvSpPr>
          <p:spPr>
            <a:xfrm>
              <a:off x="6654929" y="4044000"/>
              <a:ext cx="9423" cy="8657"/>
            </a:xfrm>
            <a:custGeom>
              <a:avLst/>
              <a:gdLst/>
              <a:ahLst/>
              <a:cxnLst/>
              <a:rect l="l" t="t" r="r" b="b"/>
              <a:pathLst>
                <a:path w="283" h="260" extrusionOk="0">
                  <a:moveTo>
                    <a:pt x="157" y="1"/>
                  </a:moveTo>
                  <a:cubicBezTo>
                    <a:pt x="70" y="1"/>
                    <a:pt x="29" y="51"/>
                    <a:pt x="1" y="164"/>
                  </a:cubicBezTo>
                  <a:cubicBezTo>
                    <a:pt x="51" y="195"/>
                    <a:pt x="98" y="248"/>
                    <a:pt x="154" y="258"/>
                  </a:cubicBezTo>
                  <a:cubicBezTo>
                    <a:pt x="161" y="259"/>
                    <a:pt x="168" y="260"/>
                    <a:pt x="175" y="260"/>
                  </a:cubicBezTo>
                  <a:cubicBezTo>
                    <a:pt x="239" y="260"/>
                    <a:pt x="283" y="206"/>
                    <a:pt x="283" y="132"/>
                  </a:cubicBezTo>
                  <a:cubicBezTo>
                    <a:pt x="280" y="60"/>
                    <a:pt x="245" y="1"/>
                    <a:pt x="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29"/>
            <p:cNvSpPr/>
            <p:nvPr/>
          </p:nvSpPr>
          <p:spPr>
            <a:xfrm>
              <a:off x="6660156" y="4274248"/>
              <a:ext cx="10122" cy="8458"/>
            </a:xfrm>
            <a:custGeom>
              <a:avLst/>
              <a:gdLst/>
              <a:ahLst/>
              <a:cxnLst/>
              <a:rect l="l" t="t" r="r" b="b"/>
              <a:pathLst>
                <a:path w="304" h="254" extrusionOk="0">
                  <a:moveTo>
                    <a:pt x="176" y="1"/>
                  </a:moveTo>
                  <a:cubicBezTo>
                    <a:pt x="170" y="1"/>
                    <a:pt x="164" y="1"/>
                    <a:pt x="157" y="2"/>
                  </a:cubicBezTo>
                  <a:cubicBezTo>
                    <a:pt x="101" y="8"/>
                    <a:pt x="54" y="65"/>
                    <a:pt x="4" y="102"/>
                  </a:cubicBezTo>
                  <a:cubicBezTo>
                    <a:pt x="0" y="118"/>
                    <a:pt x="0" y="134"/>
                    <a:pt x="0" y="153"/>
                  </a:cubicBezTo>
                  <a:cubicBezTo>
                    <a:pt x="51" y="187"/>
                    <a:pt x="98" y="237"/>
                    <a:pt x="154" y="250"/>
                  </a:cubicBezTo>
                  <a:cubicBezTo>
                    <a:pt x="164" y="252"/>
                    <a:pt x="173" y="253"/>
                    <a:pt x="183" y="253"/>
                  </a:cubicBezTo>
                  <a:cubicBezTo>
                    <a:pt x="246" y="253"/>
                    <a:pt x="289" y="199"/>
                    <a:pt x="292" y="134"/>
                  </a:cubicBezTo>
                  <a:cubicBezTo>
                    <a:pt x="303" y="62"/>
                    <a:pt x="246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29"/>
            <p:cNvSpPr/>
            <p:nvPr/>
          </p:nvSpPr>
          <p:spPr>
            <a:xfrm>
              <a:off x="6670279" y="4325425"/>
              <a:ext cx="9623" cy="10356"/>
            </a:xfrm>
            <a:custGeom>
              <a:avLst/>
              <a:gdLst/>
              <a:ahLst/>
              <a:cxnLst/>
              <a:rect l="l" t="t" r="r" b="b"/>
              <a:pathLst>
                <a:path w="289" h="311" extrusionOk="0">
                  <a:moveTo>
                    <a:pt x="148" y="1"/>
                  </a:moveTo>
                  <a:cubicBezTo>
                    <a:pt x="63" y="1"/>
                    <a:pt x="0" y="57"/>
                    <a:pt x="16" y="139"/>
                  </a:cubicBezTo>
                  <a:cubicBezTo>
                    <a:pt x="25" y="189"/>
                    <a:pt x="88" y="233"/>
                    <a:pt x="157" y="311"/>
                  </a:cubicBezTo>
                  <a:cubicBezTo>
                    <a:pt x="213" y="226"/>
                    <a:pt x="273" y="179"/>
                    <a:pt x="279" y="126"/>
                  </a:cubicBezTo>
                  <a:cubicBezTo>
                    <a:pt x="289" y="51"/>
                    <a:pt x="226" y="1"/>
                    <a:pt x="1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29"/>
            <p:cNvSpPr/>
            <p:nvPr/>
          </p:nvSpPr>
          <p:spPr>
            <a:xfrm>
              <a:off x="6685928" y="4271484"/>
              <a:ext cx="9623" cy="8591"/>
            </a:xfrm>
            <a:custGeom>
              <a:avLst/>
              <a:gdLst/>
              <a:ahLst/>
              <a:cxnLst/>
              <a:rect l="l" t="t" r="r" b="b"/>
              <a:pathLst>
                <a:path w="289" h="258" extrusionOk="0">
                  <a:moveTo>
                    <a:pt x="172" y="0"/>
                  </a:moveTo>
                  <a:cubicBezTo>
                    <a:pt x="170" y="0"/>
                    <a:pt x="168" y="0"/>
                    <a:pt x="167" y="1"/>
                  </a:cubicBezTo>
                  <a:cubicBezTo>
                    <a:pt x="113" y="4"/>
                    <a:pt x="60" y="54"/>
                    <a:pt x="7" y="79"/>
                  </a:cubicBezTo>
                  <a:cubicBezTo>
                    <a:pt x="4" y="98"/>
                    <a:pt x="4" y="116"/>
                    <a:pt x="0" y="135"/>
                  </a:cubicBezTo>
                  <a:cubicBezTo>
                    <a:pt x="44" y="176"/>
                    <a:pt x="85" y="232"/>
                    <a:pt x="135" y="251"/>
                  </a:cubicBezTo>
                  <a:cubicBezTo>
                    <a:pt x="149" y="255"/>
                    <a:pt x="161" y="257"/>
                    <a:pt x="173" y="257"/>
                  </a:cubicBezTo>
                  <a:cubicBezTo>
                    <a:pt x="233" y="257"/>
                    <a:pt x="272" y="207"/>
                    <a:pt x="279" y="142"/>
                  </a:cubicBezTo>
                  <a:cubicBezTo>
                    <a:pt x="289" y="65"/>
                    <a:pt x="250" y="0"/>
                    <a:pt x="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29"/>
            <p:cNvSpPr/>
            <p:nvPr/>
          </p:nvSpPr>
          <p:spPr>
            <a:xfrm>
              <a:off x="6698747" y="4271318"/>
              <a:ext cx="8724" cy="8657"/>
            </a:xfrm>
            <a:custGeom>
              <a:avLst/>
              <a:gdLst/>
              <a:ahLst/>
              <a:cxnLst/>
              <a:rect l="l" t="t" r="r" b="b"/>
              <a:pathLst>
                <a:path w="262" h="260" extrusionOk="0">
                  <a:moveTo>
                    <a:pt x="129" y="0"/>
                  </a:moveTo>
                  <a:cubicBezTo>
                    <a:pt x="65" y="0"/>
                    <a:pt x="1" y="43"/>
                    <a:pt x="1" y="128"/>
                  </a:cubicBezTo>
                  <a:cubicBezTo>
                    <a:pt x="4" y="201"/>
                    <a:pt x="37" y="260"/>
                    <a:pt x="123" y="260"/>
                  </a:cubicBezTo>
                  <a:cubicBezTo>
                    <a:pt x="125" y="260"/>
                    <a:pt x="127" y="259"/>
                    <a:pt x="129" y="259"/>
                  </a:cubicBezTo>
                  <a:cubicBezTo>
                    <a:pt x="132" y="259"/>
                    <a:pt x="134" y="260"/>
                    <a:pt x="137" y="260"/>
                  </a:cubicBezTo>
                  <a:cubicBezTo>
                    <a:pt x="219" y="260"/>
                    <a:pt x="255" y="207"/>
                    <a:pt x="258" y="134"/>
                  </a:cubicBezTo>
                  <a:cubicBezTo>
                    <a:pt x="261" y="45"/>
                    <a:pt x="195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29"/>
            <p:cNvSpPr/>
            <p:nvPr/>
          </p:nvSpPr>
          <p:spPr>
            <a:xfrm>
              <a:off x="6700446" y="4251639"/>
              <a:ext cx="9423" cy="8657"/>
            </a:xfrm>
            <a:custGeom>
              <a:avLst/>
              <a:gdLst/>
              <a:ahLst/>
              <a:cxnLst/>
              <a:rect l="l" t="t" r="r" b="b"/>
              <a:pathLst>
                <a:path w="283" h="260" extrusionOk="0">
                  <a:moveTo>
                    <a:pt x="106" y="1"/>
                  </a:moveTo>
                  <a:cubicBezTo>
                    <a:pt x="46" y="1"/>
                    <a:pt x="3" y="52"/>
                    <a:pt x="3" y="120"/>
                  </a:cubicBezTo>
                  <a:cubicBezTo>
                    <a:pt x="0" y="195"/>
                    <a:pt x="35" y="260"/>
                    <a:pt x="108" y="260"/>
                  </a:cubicBezTo>
                  <a:cubicBezTo>
                    <a:pt x="115" y="260"/>
                    <a:pt x="122" y="259"/>
                    <a:pt x="129" y="258"/>
                  </a:cubicBezTo>
                  <a:cubicBezTo>
                    <a:pt x="185" y="249"/>
                    <a:pt x="232" y="195"/>
                    <a:pt x="282" y="164"/>
                  </a:cubicBezTo>
                  <a:cubicBezTo>
                    <a:pt x="282" y="142"/>
                    <a:pt x="282" y="123"/>
                    <a:pt x="282" y="105"/>
                  </a:cubicBezTo>
                  <a:cubicBezTo>
                    <a:pt x="235" y="70"/>
                    <a:pt x="191" y="14"/>
                    <a:pt x="135" y="4"/>
                  </a:cubicBezTo>
                  <a:cubicBezTo>
                    <a:pt x="125" y="2"/>
                    <a:pt x="115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29"/>
            <p:cNvSpPr/>
            <p:nvPr/>
          </p:nvSpPr>
          <p:spPr>
            <a:xfrm>
              <a:off x="6700246" y="4075932"/>
              <a:ext cx="9390" cy="9490"/>
            </a:xfrm>
            <a:custGeom>
              <a:avLst/>
              <a:gdLst/>
              <a:ahLst/>
              <a:cxnLst/>
              <a:rect l="l" t="t" r="r" b="b"/>
              <a:pathLst>
                <a:path w="282" h="285" extrusionOk="0">
                  <a:moveTo>
                    <a:pt x="156" y="1"/>
                  </a:moveTo>
                  <a:lnTo>
                    <a:pt x="100" y="4"/>
                  </a:lnTo>
                  <a:cubicBezTo>
                    <a:pt x="69" y="57"/>
                    <a:pt x="19" y="104"/>
                    <a:pt x="12" y="157"/>
                  </a:cubicBezTo>
                  <a:cubicBezTo>
                    <a:pt x="1" y="226"/>
                    <a:pt x="55" y="284"/>
                    <a:pt x="119" y="284"/>
                  </a:cubicBezTo>
                  <a:cubicBezTo>
                    <a:pt x="125" y="284"/>
                    <a:pt x="131" y="284"/>
                    <a:pt x="138" y="283"/>
                  </a:cubicBezTo>
                  <a:cubicBezTo>
                    <a:pt x="225" y="277"/>
                    <a:pt x="282" y="226"/>
                    <a:pt x="263" y="145"/>
                  </a:cubicBezTo>
                  <a:cubicBezTo>
                    <a:pt x="250" y="92"/>
                    <a:pt x="194" y="48"/>
                    <a:pt x="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29"/>
            <p:cNvSpPr/>
            <p:nvPr/>
          </p:nvSpPr>
          <p:spPr>
            <a:xfrm>
              <a:off x="6700213" y="4199497"/>
              <a:ext cx="10056" cy="9490"/>
            </a:xfrm>
            <a:custGeom>
              <a:avLst/>
              <a:gdLst/>
              <a:ahLst/>
              <a:cxnLst/>
              <a:rect l="l" t="t" r="r" b="b"/>
              <a:pathLst>
                <a:path w="302" h="285" extrusionOk="0">
                  <a:moveTo>
                    <a:pt x="192" y="0"/>
                  </a:moveTo>
                  <a:cubicBezTo>
                    <a:pt x="161" y="6"/>
                    <a:pt x="129" y="13"/>
                    <a:pt x="101" y="25"/>
                  </a:cubicBezTo>
                  <a:cubicBezTo>
                    <a:pt x="23" y="72"/>
                    <a:pt x="1" y="144"/>
                    <a:pt x="51" y="220"/>
                  </a:cubicBezTo>
                  <a:cubicBezTo>
                    <a:pt x="70" y="262"/>
                    <a:pt x="111" y="284"/>
                    <a:pt x="152" y="284"/>
                  </a:cubicBezTo>
                  <a:cubicBezTo>
                    <a:pt x="178" y="284"/>
                    <a:pt x="205" y="275"/>
                    <a:pt x="226" y="257"/>
                  </a:cubicBezTo>
                  <a:cubicBezTo>
                    <a:pt x="302" y="204"/>
                    <a:pt x="295" y="132"/>
                    <a:pt x="258" y="63"/>
                  </a:cubicBezTo>
                  <a:cubicBezTo>
                    <a:pt x="239" y="38"/>
                    <a:pt x="217" y="19"/>
                    <a:pt x="1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29"/>
            <p:cNvSpPr/>
            <p:nvPr/>
          </p:nvSpPr>
          <p:spPr>
            <a:xfrm>
              <a:off x="6735507" y="4121049"/>
              <a:ext cx="9923" cy="8424"/>
            </a:xfrm>
            <a:custGeom>
              <a:avLst/>
              <a:gdLst/>
              <a:ahLst/>
              <a:cxnLst/>
              <a:rect l="l" t="t" r="r" b="b"/>
              <a:pathLst>
                <a:path w="298" h="253" extrusionOk="0">
                  <a:moveTo>
                    <a:pt x="174" y="0"/>
                  </a:moveTo>
                  <a:cubicBezTo>
                    <a:pt x="166" y="0"/>
                    <a:pt x="158" y="1"/>
                    <a:pt x="150" y="3"/>
                  </a:cubicBezTo>
                  <a:cubicBezTo>
                    <a:pt x="97" y="12"/>
                    <a:pt x="50" y="69"/>
                    <a:pt x="0" y="103"/>
                  </a:cubicBezTo>
                  <a:cubicBezTo>
                    <a:pt x="0" y="122"/>
                    <a:pt x="0" y="141"/>
                    <a:pt x="0" y="156"/>
                  </a:cubicBezTo>
                  <a:cubicBezTo>
                    <a:pt x="50" y="191"/>
                    <a:pt x="100" y="241"/>
                    <a:pt x="154" y="250"/>
                  </a:cubicBezTo>
                  <a:cubicBezTo>
                    <a:pt x="162" y="252"/>
                    <a:pt x="170" y="253"/>
                    <a:pt x="178" y="253"/>
                  </a:cubicBezTo>
                  <a:cubicBezTo>
                    <a:pt x="242" y="253"/>
                    <a:pt x="294" y="198"/>
                    <a:pt x="291" y="131"/>
                  </a:cubicBezTo>
                  <a:cubicBezTo>
                    <a:pt x="297" y="61"/>
                    <a:pt x="242" y="0"/>
                    <a:pt x="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29"/>
            <p:cNvSpPr/>
            <p:nvPr/>
          </p:nvSpPr>
          <p:spPr>
            <a:xfrm>
              <a:off x="6735074" y="4083457"/>
              <a:ext cx="9789" cy="8857"/>
            </a:xfrm>
            <a:custGeom>
              <a:avLst/>
              <a:gdLst/>
              <a:ahLst/>
              <a:cxnLst/>
              <a:rect l="l" t="t" r="r" b="b"/>
              <a:pathLst>
                <a:path w="294" h="266" extrusionOk="0">
                  <a:moveTo>
                    <a:pt x="132" y="1"/>
                  </a:moveTo>
                  <a:cubicBezTo>
                    <a:pt x="74" y="1"/>
                    <a:pt x="23" y="54"/>
                    <a:pt x="0" y="154"/>
                  </a:cubicBezTo>
                  <a:cubicBezTo>
                    <a:pt x="51" y="192"/>
                    <a:pt x="91" y="254"/>
                    <a:pt x="145" y="264"/>
                  </a:cubicBezTo>
                  <a:cubicBezTo>
                    <a:pt x="152" y="265"/>
                    <a:pt x="160" y="266"/>
                    <a:pt x="168" y="266"/>
                  </a:cubicBezTo>
                  <a:cubicBezTo>
                    <a:pt x="237" y="266"/>
                    <a:pt x="293" y="205"/>
                    <a:pt x="279" y="132"/>
                  </a:cubicBezTo>
                  <a:cubicBezTo>
                    <a:pt x="261" y="73"/>
                    <a:pt x="214" y="22"/>
                    <a:pt x="154" y="4"/>
                  </a:cubicBezTo>
                  <a:cubicBezTo>
                    <a:pt x="146" y="2"/>
                    <a:pt x="139" y="1"/>
                    <a:pt x="1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29"/>
            <p:cNvSpPr/>
            <p:nvPr/>
          </p:nvSpPr>
          <p:spPr>
            <a:xfrm>
              <a:off x="6744164" y="4285835"/>
              <a:ext cx="8890" cy="8691"/>
            </a:xfrm>
            <a:custGeom>
              <a:avLst/>
              <a:gdLst/>
              <a:ahLst/>
              <a:cxnLst/>
              <a:rect l="l" t="t" r="r" b="b"/>
              <a:pathLst>
                <a:path w="267" h="261" extrusionOk="0">
                  <a:moveTo>
                    <a:pt x="118" y="0"/>
                  </a:moveTo>
                  <a:cubicBezTo>
                    <a:pt x="52" y="0"/>
                    <a:pt x="1" y="56"/>
                    <a:pt x="6" y="124"/>
                  </a:cubicBezTo>
                  <a:cubicBezTo>
                    <a:pt x="6" y="196"/>
                    <a:pt x="38" y="259"/>
                    <a:pt x="125" y="259"/>
                  </a:cubicBezTo>
                  <a:cubicBezTo>
                    <a:pt x="131" y="260"/>
                    <a:pt x="137" y="260"/>
                    <a:pt x="142" y="260"/>
                  </a:cubicBezTo>
                  <a:cubicBezTo>
                    <a:pt x="205" y="260"/>
                    <a:pt x="260" y="212"/>
                    <a:pt x="263" y="146"/>
                  </a:cubicBezTo>
                  <a:cubicBezTo>
                    <a:pt x="266" y="43"/>
                    <a:pt x="213" y="5"/>
                    <a:pt x="138" y="2"/>
                  </a:cubicBezTo>
                  <a:cubicBezTo>
                    <a:pt x="131" y="1"/>
                    <a:pt x="125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29"/>
            <p:cNvSpPr/>
            <p:nvPr/>
          </p:nvSpPr>
          <p:spPr>
            <a:xfrm>
              <a:off x="6769104" y="4200828"/>
              <a:ext cx="9090" cy="8624"/>
            </a:xfrm>
            <a:custGeom>
              <a:avLst/>
              <a:gdLst/>
              <a:ahLst/>
              <a:cxnLst/>
              <a:rect l="l" t="t" r="r" b="b"/>
              <a:pathLst>
                <a:path w="273" h="259" extrusionOk="0">
                  <a:moveTo>
                    <a:pt x="125" y="1"/>
                  </a:moveTo>
                  <a:cubicBezTo>
                    <a:pt x="57" y="1"/>
                    <a:pt x="0" y="61"/>
                    <a:pt x="6" y="129"/>
                  </a:cubicBezTo>
                  <a:cubicBezTo>
                    <a:pt x="9" y="206"/>
                    <a:pt x="45" y="258"/>
                    <a:pt x="128" y="258"/>
                  </a:cubicBezTo>
                  <a:cubicBezTo>
                    <a:pt x="130" y="258"/>
                    <a:pt x="132" y="258"/>
                    <a:pt x="135" y="258"/>
                  </a:cubicBezTo>
                  <a:cubicBezTo>
                    <a:pt x="139" y="258"/>
                    <a:pt x="144" y="258"/>
                    <a:pt x="148" y="258"/>
                  </a:cubicBezTo>
                  <a:cubicBezTo>
                    <a:pt x="229" y="258"/>
                    <a:pt x="263" y="204"/>
                    <a:pt x="263" y="133"/>
                  </a:cubicBezTo>
                  <a:cubicBezTo>
                    <a:pt x="272" y="61"/>
                    <a:pt x="216" y="1"/>
                    <a:pt x="145" y="1"/>
                  </a:cubicBezTo>
                  <a:cubicBezTo>
                    <a:pt x="142" y="1"/>
                    <a:pt x="138" y="1"/>
                    <a:pt x="135" y="1"/>
                  </a:cubicBezTo>
                  <a:cubicBezTo>
                    <a:pt x="132" y="1"/>
                    <a:pt x="128" y="1"/>
                    <a:pt x="1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29"/>
            <p:cNvSpPr/>
            <p:nvPr/>
          </p:nvSpPr>
          <p:spPr>
            <a:xfrm>
              <a:off x="6779626" y="4040138"/>
              <a:ext cx="8890" cy="8724"/>
            </a:xfrm>
            <a:custGeom>
              <a:avLst/>
              <a:gdLst/>
              <a:ahLst/>
              <a:cxnLst/>
              <a:rect l="l" t="t" r="r" b="b"/>
              <a:pathLst>
                <a:path w="267" h="262" extrusionOk="0">
                  <a:moveTo>
                    <a:pt x="142" y="0"/>
                  </a:moveTo>
                  <a:cubicBezTo>
                    <a:pt x="139" y="0"/>
                    <a:pt x="136" y="1"/>
                    <a:pt x="132" y="1"/>
                  </a:cubicBezTo>
                  <a:cubicBezTo>
                    <a:pt x="60" y="4"/>
                    <a:pt x="1" y="35"/>
                    <a:pt x="1" y="123"/>
                  </a:cubicBezTo>
                  <a:cubicBezTo>
                    <a:pt x="1" y="211"/>
                    <a:pt x="44" y="255"/>
                    <a:pt x="107" y="261"/>
                  </a:cubicBezTo>
                  <a:cubicBezTo>
                    <a:pt x="110" y="261"/>
                    <a:pt x="113" y="261"/>
                    <a:pt x="116" y="261"/>
                  </a:cubicBezTo>
                  <a:cubicBezTo>
                    <a:pt x="219" y="261"/>
                    <a:pt x="255" y="206"/>
                    <a:pt x="258" y="133"/>
                  </a:cubicBezTo>
                  <a:cubicBezTo>
                    <a:pt x="267" y="64"/>
                    <a:pt x="213" y="0"/>
                    <a:pt x="1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29"/>
            <p:cNvSpPr/>
            <p:nvPr/>
          </p:nvSpPr>
          <p:spPr>
            <a:xfrm>
              <a:off x="6785286" y="4018228"/>
              <a:ext cx="9190" cy="8724"/>
            </a:xfrm>
            <a:custGeom>
              <a:avLst/>
              <a:gdLst/>
              <a:ahLst/>
              <a:cxnLst/>
              <a:rect l="l" t="t" r="r" b="b"/>
              <a:pathLst>
                <a:path w="276" h="262" extrusionOk="0">
                  <a:moveTo>
                    <a:pt x="145" y="0"/>
                  </a:moveTo>
                  <a:cubicBezTo>
                    <a:pt x="142" y="0"/>
                    <a:pt x="138" y="0"/>
                    <a:pt x="135" y="1"/>
                  </a:cubicBezTo>
                  <a:cubicBezTo>
                    <a:pt x="131" y="1"/>
                    <a:pt x="128" y="0"/>
                    <a:pt x="125" y="0"/>
                  </a:cubicBezTo>
                  <a:cubicBezTo>
                    <a:pt x="57" y="0"/>
                    <a:pt x="0" y="61"/>
                    <a:pt x="9" y="129"/>
                  </a:cubicBezTo>
                  <a:cubicBezTo>
                    <a:pt x="12" y="203"/>
                    <a:pt x="48" y="261"/>
                    <a:pt x="131" y="261"/>
                  </a:cubicBezTo>
                  <a:cubicBezTo>
                    <a:pt x="133" y="261"/>
                    <a:pt x="136" y="261"/>
                    <a:pt x="138" y="261"/>
                  </a:cubicBezTo>
                  <a:cubicBezTo>
                    <a:pt x="140" y="261"/>
                    <a:pt x="141" y="261"/>
                    <a:pt x="143" y="261"/>
                  </a:cubicBezTo>
                  <a:cubicBezTo>
                    <a:pt x="213" y="261"/>
                    <a:pt x="272" y="203"/>
                    <a:pt x="272" y="129"/>
                  </a:cubicBezTo>
                  <a:cubicBezTo>
                    <a:pt x="275" y="58"/>
                    <a:pt x="216" y="0"/>
                    <a:pt x="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29"/>
            <p:cNvSpPr/>
            <p:nvPr/>
          </p:nvSpPr>
          <p:spPr>
            <a:xfrm>
              <a:off x="6853178" y="4215879"/>
              <a:ext cx="9190" cy="9357"/>
            </a:xfrm>
            <a:custGeom>
              <a:avLst/>
              <a:gdLst/>
              <a:ahLst/>
              <a:cxnLst/>
              <a:rect l="l" t="t" r="r" b="b"/>
              <a:pathLst>
                <a:path w="276" h="281" extrusionOk="0">
                  <a:moveTo>
                    <a:pt x="107" y="0"/>
                  </a:moveTo>
                  <a:cubicBezTo>
                    <a:pt x="70" y="50"/>
                    <a:pt x="1" y="101"/>
                    <a:pt x="4" y="144"/>
                  </a:cubicBezTo>
                  <a:cubicBezTo>
                    <a:pt x="23" y="207"/>
                    <a:pt x="67" y="257"/>
                    <a:pt x="126" y="276"/>
                  </a:cubicBezTo>
                  <a:cubicBezTo>
                    <a:pt x="137" y="279"/>
                    <a:pt x="147" y="280"/>
                    <a:pt x="157" y="280"/>
                  </a:cubicBezTo>
                  <a:cubicBezTo>
                    <a:pt x="222" y="280"/>
                    <a:pt x="275" y="222"/>
                    <a:pt x="267" y="154"/>
                  </a:cubicBezTo>
                  <a:cubicBezTo>
                    <a:pt x="261" y="101"/>
                    <a:pt x="202" y="54"/>
                    <a:pt x="167" y="3"/>
                  </a:cubicBezTo>
                  <a:lnTo>
                    <a:pt x="1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29"/>
            <p:cNvSpPr/>
            <p:nvPr/>
          </p:nvSpPr>
          <p:spPr>
            <a:xfrm>
              <a:off x="6852879" y="4097941"/>
              <a:ext cx="10455" cy="8857"/>
            </a:xfrm>
            <a:custGeom>
              <a:avLst/>
              <a:gdLst/>
              <a:ahLst/>
              <a:cxnLst/>
              <a:rect l="l" t="t" r="r" b="b"/>
              <a:pathLst>
                <a:path w="314" h="266" extrusionOk="0">
                  <a:moveTo>
                    <a:pt x="198" y="0"/>
                  </a:moveTo>
                  <a:cubicBezTo>
                    <a:pt x="193" y="0"/>
                    <a:pt x="188" y="0"/>
                    <a:pt x="182" y="1"/>
                  </a:cubicBezTo>
                  <a:cubicBezTo>
                    <a:pt x="129" y="7"/>
                    <a:pt x="85" y="67"/>
                    <a:pt x="1" y="130"/>
                  </a:cubicBezTo>
                  <a:cubicBezTo>
                    <a:pt x="82" y="195"/>
                    <a:pt x="126" y="255"/>
                    <a:pt x="179" y="264"/>
                  </a:cubicBezTo>
                  <a:cubicBezTo>
                    <a:pt x="186" y="265"/>
                    <a:pt x="193" y="266"/>
                    <a:pt x="199" y="266"/>
                  </a:cubicBezTo>
                  <a:cubicBezTo>
                    <a:pt x="264" y="266"/>
                    <a:pt x="308" y="210"/>
                    <a:pt x="311" y="139"/>
                  </a:cubicBezTo>
                  <a:cubicBezTo>
                    <a:pt x="314" y="60"/>
                    <a:pt x="270" y="0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29"/>
            <p:cNvSpPr/>
            <p:nvPr/>
          </p:nvSpPr>
          <p:spPr>
            <a:xfrm>
              <a:off x="6855076" y="4150250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57" y="0"/>
                  </a:moveTo>
                  <a:cubicBezTo>
                    <a:pt x="47" y="25"/>
                    <a:pt x="3" y="66"/>
                    <a:pt x="0" y="147"/>
                  </a:cubicBezTo>
                  <a:cubicBezTo>
                    <a:pt x="0" y="238"/>
                    <a:pt x="55" y="276"/>
                    <a:pt x="132" y="276"/>
                  </a:cubicBezTo>
                  <a:cubicBezTo>
                    <a:pt x="135" y="276"/>
                    <a:pt x="138" y="276"/>
                    <a:pt x="141" y="276"/>
                  </a:cubicBezTo>
                  <a:cubicBezTo>
                    <a:pt x="220" y="276"/>
                    <a:pt x="273" y="219"/>
                    <a:pt x="257" y="144"/>
                  </a:cubicBezTo>
                  <a:cubicBezTo>
                    <a:pt x="245" y="91"/>
                    <a:pt x="192" y="47"/>
                    <a:pt x="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29"/>
            <p:cNvSpPr/>
            <p:nvPr/>
          </p:nvSpPr>
          <p:spPr>
            <a:xfrm>
              <a:off x="6881780" y="4163170"/>
              <a:ext cx="8990" cy="8724"/>
            </a:xfrm>
            <a:custGeom>
              <a:avLst/>
              <a:gdLst/>
              <a:ahLst/>
              <a:cxnLst/>
              <a:rect l="l" t="t" r="r" b="b"/>
              <a:pathLst>
                <a:path w="270" h="262" extrusionOk="0">
                  <a:moveTo>
                    <a:pt x="128" y="0"/>
                  </a:moveTo>
                  <a:cubicBezTo>
                    <a:pt x="60" y="0"/>
                    <a:pt x="4" y="54"/>
                    <a:pt x="1" y="123"/>
                  </a:cubicBezTo>
                  <a:cubicBezTo>
                    <a:pt x="4" y="220"/>
                    <a:pt x="57" y="261"/>
                    <a:pt x="132" y="261"/>
                  </a:cubicBezTo>
                  <a:cubicBezTo>
                    <a:pt x="137" y="261"/>
                    <a:pt x="142" y="262"/>
                    <a:pt x="147" y="262"/>
                  </a:cubicBezTo>
                  <a:cubicBezTo>
                    <a:pt x="216" y="262"/>
                    <a:pt x="269" y="203"/>
                    <a:pt x="261" y="135"/>
                  </a:cubicBezTo>
                  <a:cubicBezTo>
                    <a:pt x="261" y="60"/>
                    <a:pt x="226" y="1"/>
                    <a:pt x="138" y="1"/>
                  </a:cubicBezTo>
                  <a:cubicBezTo>
                    <a:pt x="135" y="0"/>
                    <a:pt x="131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29"/>
            <p:cNvSpPr/>
            <p:nvPr/>
          </p:nvSpPr>
          <p:spPr>
            <a:xfrm>
              <a:off x="6623430" y="4133835"/>
              <a:ext cx="8757" cy="8691"/>
            </a:xfrm>
            <a:custGeom>
              <a:avLst/>
              <a:gdLst/>
              <a:ahLst/>
              <a:cxnLst/>
              <a:rect l="l" t="t" r="r" b="b"/>
              <a:pathLst>
                <a:path w="263" h="261" extrusionOk="0">
                  <a:moveTo>
                    <a:pt x="136" y="1"/>
                  </a:moveTo>
                  <a:cubicBezTo>
                    <a:pt x="134" y="1"/>
                    <a:pt x="131" y="1"/>
                    <a:pt x="129" y="1"/>
                  </a:cubicBezTo>
                  <a:cubicBezTo>
                    <a:pt x="35" y="1"/>
                    <a:pt x="0" y="61"/>
                    <a:pt x="0" y="133"/>
                  </a:cubicBezTo>
                  <a:cubicBezTo>
                    <a:pt x="2" y="218"/>
                    <a:pt x="65" y="260"/>
                    <a:pt x="129" y="260"/>
                  </a:cubicBezTo>
                  <a:cubicBezTo>
                    <a:pt x="196" y="260"/>
                    <a:pt x="262" y="215"/>
                    <a:pt x="257" y="126"/>
                  </a:cubicBezTo>
                  <a:cubicBezTo>
                    <a:pt x="254" y="50"/>
                    <a:pt x="216" y="1"/>
                    <a:pt x="1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29"/>
            <p:cNvSpPr/>
            <p:nvPr/>
          </p:nvSpPr>
          <p:spPr>
            <a:xfrm>
              <a:off x="6731012" y="4104001"/>
              <a:ext cx="9090" cy="9323"/>
            </a:xfrm>
            <a:custGeom>
              <a:avLst/>
              <a:gdLst/>
              <a:ahLst/>
              <a:cxnLst/>
              <a:rect l="l" t="t" r="r" b="b"/>
              <a:pathLst>
                <a:path w="273" h="280" extrusionOk="0">
                  <a:moveTo>
                    <a:pt x="157" y="1"/>
                  </a:moveTo>
                  <a:cubicBezTo>
                    <a:pt x="47" y="32"/>
                    <a:pt x="3" y="73"/>
                    <a:pt x="0" y="154"/>
                  </a:cubicBezTo>
                  <a:cubicBezTo>
                    <a:pt x="0" y="242"/>
                    <a:pt x="55" y="280"/>
                    <a:pt x="132" y="280"/>
                  </a:cubicBezTo>
                  <a:cubicBezTo>
                    <a:pt x="135" y="280"/>
                    <a:pt x="138" y="280"/>
                    <a:pt x="141" y="280"/>
                  </a:cubicBezTo>
                  <a:cubicBezTo>
                    <a:pt x="223" y="280"/>
                    <a:pt x="273" y="223"/>
                    <a:pt x="257" y="145"/>
                  </a:cubicBezTo>
                  <a:cubicBezTo>
                    <a:pt x="245" y="92"/>
                    <a:pt x="191" y="48"/>
                    <a:pt x="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29"/>
            <p:cNvSpPr/>
            <p:nvPr/>
          </p:nvSpPr>
          <p:spPr>
            <a:xfrm>
              <a:off x="6625727" y="4190573"/>
              <a:ext cx="9590" cy="8791"/>
            </a:xfrm>
            <a:custGeom>
              <a:avLst/>
              <a:gdLst/>
              <a:ahLst/>
              <a:cxnLst/>
              <a:rect l="l" t="t" r="r" b="b"/>
              <a:pathLst>
                <a:path w="288" h="264" extrusionOk="0">
                  <a:moveTo>
                    <a:pt x="165" y="1"/>
                  </a:moveTo>
                  <a:cubicBezTo>
                    <a:pt x="160" y="1"/>
                    <a:pt x="156" y="1"/>
                    <a:pt x="151" y="2"/>
                  </a:cubicBezTo>
                  <a:cubicBezTo>
                    <a:pt x="75" y="5"/>
                    <a:pt x="19" y="43"/>
                    <a:pt x="0" y="159"/>
                  </a:cubicBezTo>
                  <a:cubicBezTo>
                    <a:pt x="47" y="196"/>
                    <a:pt x="94" y="256"/>
                    <a:pt x="148" y="262"/>
                  </a:cubicBezTo>
                  <a:cubicBezTo>
                    <a:pt x="155" y="263"/>
                    <a:pt x="161" y="264"/>
                    <a:pt x="168" y="264"/>
                  </a:cubicBezTo>
                  <a:cubicBezTo>
                    <a:pt x="237" y="264"/>
                    <a:pt x="279" y="205"/>
                    <a:pt x="279" y="127"/>
                  </a:cubicBezTo>
                  <a:cubicBezTo>
                    <a:pt x="288" y="60"/>
                    <a:pt x="231" y="1"/>
                    <a:pt x="1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29"/>
            <p:cNvSpPr/>
            <p:nvPr/>
          </p:nvSpPr>
          <p:spPr>
            <a:xfrm>
              <a:off x="6645040" y="4306246"/>
              <a:ext cx="9357" cy="9656"/>
            </a:xfrm>
            <a:custGeom>
              <a:avLst/>
              <a:gdLst/>
              <a:ahLst/>
              <a:cxnLst/>
              <a:rect l="l" t="t" r="r" b="b"/>
              <a:pathLst>
                <a:path w="281" h="290" extrusionOk="0">
                  <a:moveTo>
                    <a:pt x="116" y="0"/>
                  </a:moveTo>
                  <a:cubicBezTo>
                    <a:pt x="81" y="50"/>
                    <a:pt x="31" y="97"/>
                    <a:pt x="19" y="154"/>
                  </a:cubicBezTo>
                  <a:cubicBezTo>
                    <a:pt x="0" y="232"/>
                    <a:pt x="63" y="288"/>
                    <a:pt x="135" y="288"/>
                  </a:cubicBezTo>
                  <a:cubicBezTo>
                    <a:pt x="141" y="289"/>
                    <a:pt x="148" y="290"/>
                    <a:pt x="154" y="290"/>
                  </a:cubicBezTo>
                  <a:cubicBezTo>
                    <a:pt x="226" y="290"/>
                    <a:pt x="281" y="226"/>
                    <a:pt x="266" y="154"/>
                  </a:cubicBezTo>
                  <a:cubicBezTo>
                    <a:pt x="260" y="97"/>
                    <a:pt x="204" y="50"/>
                    <a:pt x="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29"/>
            <p:cNvSpPr/>
            <p:nvPr/>
          </p:nvSpPr>
          <p:spPr>
            <a:xfrm>
              <a:off x="6616538" y="4151815"/>
              <a:ext cx="6826" cy="8757"/>
            </a:xfrm>
            <a:custGeom>
              <a:avLst/>
              <a:gdLst/>
              <a:ahLst/>
              <a:cxnLst/>
              <a:rect l="l" t="t" r="r" b="b"/>
              <a:pathLst>
                <a:path w="205" h="263" extrusionOk="0">
                  <a:moveTo>
                    <a:pt x="63" y="0"/>
                  </a:moveTo>
                  <a:cubicBezTo>
                    <a:pt x="41" y="0"/>
                    <a:pt x="19" y="6"/>
                    <a:pt x="0" y="16"/>
                  </a:cubicBezTo>
                  <a:lnTo>
                    <a:pt x="0" y="254"/>
                  </a:lnTo>
                  <a:cubicBezTo>
                    <a:pt x="14" y="260"/>
                    <a:pt x="28" y="262"/>
                    <a:pt x="42" y="262"/>
                  </a:cubicBezTo>
                  <a:cubicBezTo>
                    <a:pt x="50" y="262"/>
                    <a:pt x="58" y="261"/>
                    <a:pt x="66" y="260"/>
                  </a:cubicBezTo>
                  <a:cubicBezTo>
                    <a:pt x="126" y="235"/>
                    <a:pt x="170" y="188"/>
                    <a:pt x="189" y="129"/>
                  </a:cubicBezTo>
                  <a:cubicBezTo>
                    <a:pt x="204" y="53"/>
                    <a:pt x="141" y="0"/>
                    <a:pt x="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29"/>
            <p:cNvSpPr/>
            <p:nvPr/>
          </p:nvSpPr>
          <p:spPr>
            <a:xfrm>
              <a:off x="6633685" y="4298521"/>
              <a:ext cx="9290" cy="9090"/>
            </a:xfrm>
            <a:custGeom>
              <a:avLst/>
              <a:gdLst/>
              <a:ahLst/>
              <a:cxnLst/>
              <a:rect l="l" t="t" r="r" b="b"/>
              <a:pathLst>
                <a:path w="279" h="273" extrusionOk="0">
                  <a:moveTo>
                    <a:pt x="121" y="0"/>
                  </a:moveTo>
                  <a:cubicBezTo>
                    <a:pt x="54" y="0"/>
                    <a:pt x="1" y="62"/>
                    <a:pt x="12" y="132"/>
                  </a:cubicBezTo>
                  <a:cubicBezTo>
                    <a:pt x="21" y="182"/>
                    <a:pt x="81" y="226"/>
                    <a:pt x="119" y="273"/>
                  </a:cubicBezTo>
                  <a:lnTo>
                    <a:pt x="175" y="273"/>
                  </a:lnTo>
                  <a:cubicBezTo>
                    <a:pt x="209" y="226"/>
                    <a:pt x="278" y="173"/>
                    <a:pt x="272" y="129"/>
                  </a:cubicBezTo>
                  <a:cubicBezTo>
                    <a:pt x="253" y="69"/>
                    <a:pt x="206" y="22"/>
                    <a:pt x="147" y="3"/>
                  </a:cubicBezTo>
                  <a:cubicBezTo>
                    <a:pt x="138" y="1"/>
                    <a:pt x="129" y="0"/>
                    <a:pt x="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29"/>
            <p:cNvSpPr/>
            <p:nvPr/>
          </p:nvSpPr>
          <p:spPr>
            <a:xfrm>
              <a:off x="6647537" y="4192970"/>
              <a:ext cx="9423" cy="8857"/>
            </a:xfrm>
            <a:custGeom>
              <a:avLst/>
              <a:gdLst/>
              <a:ahLst/>
              <a:cxnLst/>
              <a:rect l="l" t="t" r="r" b="b"/>
              <a:pathLst>
                <a:path w="283" h="266" extrusionOk="0">
                  <a:moveTo>
                    <a:pt x="165" y="0"/>
                  </a:moveTo>
                  <a:cubicBezTo>
                    <a:pt x="158" y="0"/>
                    <a:pt x="151" y="1"/>
                    <a:pt x="144" y="2"/>
                  </a:cubicBezTo>
                  <a:cubicBezTo>
                    <a:pt x="91" y="11"/>
                    <a:pt x="47" y="71"/>
                    <a:pt x="0" y="108"/>
                  </a:cubicBezTo>
                  <a:cubicBezTo>
                    <a:pt x="0" y="127"/>
                    <a:pt x="0" y="146"/>
                    <a:pt x="0" y="165"/>
                  </a:cubicBezTo>
                  <a:cubicBezTo>
                    <a:pt x="50" y="199"/>
                    <a:pt x="97" y="259"/>
                    <a:pt x="151" y="265"/>
                  </a:cubicBezTo>
                  <a:cubicBezTo>
                    <a:pt x="154" y="265"/>
                    <a:pt x="158" y="266"/>
                    <a:pt x="162" y="266"/>
                  </a:cubicBezTo>
                  <a:cubicBezTo>
                    <a:pt x="237" y="266"/>
                    <a:pt x="282" y="205"/>
                    <a:pt x="279" y="124"/>
                  </a:cubicBezTo>
                  <a:cubicBezTo>
                    <a:pt x="276" y="51"/>
                    <a:pt x="228" y="0"/>
                    <a:pt x="1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29"/>
            <p:cNvSpPr/>
            <p:nvPr/>
          </p:nvSpPr>
          <p:spPr>
            <a:xfrm>
              <a:off x="6634651" y="4244014"/>
              <a:ext cx="9690" cy="8791"/>
            </a:xfrm>
            <a:custGeom>
              <a:avLst/>
              <a:gdLst/>
              <a:ahLst/>
              <a:cxnLst/>
              <a:rect l="l" t="t" r="r" b="b"/>
              <a:pathLst>
                <a:path w="291" h="264" extrusionOk="0">
                  <a:moveTo>
                    <a:pt x="152" y="1"/>
                  </a:moveTo>
                  <a:cubicBezTo>
                    <a:pt x="150" y="1"/>
                    <a:pt x="148" y="1"/>
                    <a:pt x="146" y="1"/>
                  </a:cubicBezTo>
                  <a:cubicBezTo>
                    <a:pt x="86" y="20"/>
                    <a:pt x="36" y="67"/>
                    <a:pt x="17" y="127"/>
                  </a:cubicBezTo>
                  <a:cubicBezTo>
                    <a:pt x="0" y="198"/>
                    <a:pt x="55" y="264"/>
                    <a:pt x="124" y="264"/>
                  </a:cubicBezTo>
                  <a:cubicBezTo>
                    <a:pt x="131" y="264"/>
                    <a:pt x="139" y="263"/>
                    <a:pt x="146" y="261"/>
                  </a:cubicBezTo>
                  <a:cubicBezTo>
                    <a:pt x="199" y="255"/>
                    <a:pt x="243" y="196"/>
                    <a:pt x="290" y="158"/>
                  </a:cubicBezTo>
                  <a:cubicBezTo>
                    <a:pt x="290" y="139"/>
                    <a:pt x="290" y="120"/>
                    <a:pt x="290" y="102"/>
                  </a:cubicBezTo>
                  <a:cubicBezTo>
                    <a:pt x="245" y="66"/>
                    <a:pt x="194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29"/>
            <p:cNvSpPr/>
            <p:nvPr/>
          </p:nvSpPr>
          <p:spPr>
            <a:xfrm>
              <a:off x="6881747" y="4118519"/>
              <a:ext cx="9357" cy="9223"/>
            </a:xfrm>
            <a:custGeom>
              <a:avLst/>
              <a:gdLst/>
              <a:ahLst/>
              <a:cxnLst/>
              <a:rect l="l" t="t" r="r" b="b"/>
              <a:pathLst>
                <a:path w="281" h="277" extrusionOk="0">
                  <a:moveTo>
                    <a:pt x="121" y="0"/>
                  </a:moveTo>
                  <a:cubicBezTo>
                    <a:pt x="83" y="47"/>
                    <a:pt x="24" y="91"/>
                    <a:pt x="14" y="141"/>
                  </a:cubicBezTo>
                  <a:cubicBezTo>
                    <a:pt x="0" y="214"/>
                    <a:pt x="53" y="276"/>
                    <a:pt x="120" y="276"/>
                  </a:cubicBezTo>
                  <a:cubicBezTo>
                    <a:pt x="128" y="276"/>
                    <a:pt x="137" y="275"/>
                    <a:pt x="146" y="273"/>
                  </a:cubicBezTo>
                  <a:cubicBezTo>
                    <a:pt x="205" y="254"/>
                    <a:pt x="255" y="210"/>
                    <a:pt x="274" y="148"/>
                  </a:cubicBezTo>
                  <a:cubicBezTo>
                    <a:pt x="281" y="107"/>
                    <a:pt x="215" y="51"/>
                    <a:pt x="1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29"/>
            <p:cNvSpPr/>
            <p:nvPr/>
          </p:nvSpPr>
          <p:spPr>
            <a:xfrm>
              <a:off x="6688958" y="4255202"/>
              <a:ext cx="9390" cy="9889"/>
            </a:xfrm>
            <a:custGeom>
              <a:avLst/>
              <a:gdLst/>
              <a:ahLst/>
              <a:cxnLst/>
              <a:rect l="l" t="t" r="r" b="b"/>
              <a:pathLst>
                <a:path w="282" h="297" extrusionOk="0">
                  <a:moveTo>
                    <a:pt x="123" y="1"/>
                  </a:moveTo>
                  <a:cubicBezTo>
                    <a:pt x="88" y="51"/>
                    <a:pt x="35" y="98"/>
                    <a:pt x="22" y="154"/>
                  </a:cubicBezTo>
                  <a:cubicBezTo>
                    <a:pt x="0" y="233"/>
                    <a:pt x="60" y="286"/>
                    <a:pt x="135" y="295"/>
                  </a:cubicBezTo>
                  <a:cubicBezTo>
                    <a:pt x="142" y="296"/>
                    <a:pt x="148" y="297"/>
                    <a:pt x="154" y="297"/>
                  </a:cubicBezTo>
                  <a:cubicBezTo>
                    <a:pt x="224" y="297"/>
                    <a:pt x="281" y="235"/>
                    <a:pt x="270" y="164"/>
                  </a:cubicBezTo>
                  <a:cubicBezTo>
                    <a:pt x="264" y="107"/>
                    <a:pt x="207" y="57"/>
                    <a:pt x="173" y="7"/>
                  </a:cubicBezTo>
                  <a:cubicBezTo>
                    <a:pt x="157" y="4"/>
                    <a:pt x="141" y="4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29"/>
            <p:cNvSpPr/>
            <p:nvPr/>
          </p:nvSpPr>
          <p:spPr>
            <a:xfrm>
              <a:off x="6764709" y="4186810"/>
              <a:ext cx="10122" cy="8424"/>
            </a:xfrm>
            <a:custGeom>
              <a:avLst/>
              <a:gdLst/>
              <a:ahLst/>
              <a:cxnLst/>
              <a:rect l="l" t="t" r="r" b="b"/>
              <a:pathLst>
                <a:path w="304" h="253" extrusionOk="0">
                  <a:moveTo>
                    <a:pt x="176" y="0"/>
                  </a:moveTo>
                  <a:cubicBezTo>
                    <a:pt x="170" y="0"/>
                    <a:pt x="164" y="1"/>
                    <a:pt x="157" y="2"/>
                  </a:cubicBezTo>
                  <a:cubicBezTo>
                    <a:pt x="101" y="8"/>
                    <a:pt x="54" y="65"/>
                    <a:pt x="4" y="99"/>
                  </a:cubicBezTo>
                  <a:lnTo>
                    <a:pt x="0" y="152"/>
                  </a:lnTo>
                  <a:cubicBezTo>
                    <a:pt x="54" y="187"/>
                    <a:pt x="98" y="237"/>
                    <a:pt x="154" y="250"/>
                  </a:cubicBezTo>
                  <a:cubicBezTo>
                    <a:pt x="163" y="251"/>
                    <a:pt x="172" y="252"/>
                    <a:pt x="180" y="252"/>
                  </a:cubicBezTo>
                  <a:cubicBezTo>
                    <a:pt x="244" y="252"/>
                    <a:pt x="289" y="200"/>
                    <a:pt x="292" y="134"/>
                  </a:cubicBezTo>
                  <a:cubicBezTo>
                    <a:pt x="303" y="62"/>
                    <a:pt x="246" y="0"/>
                    <a:pt x="1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29"/>
            <p:cNvSpPr/>
            <p:nvPr/>
          </p:nvSpPr>
          <p:spPr>
            <a:xfrm>
              <a:off x="6860171" y="3954531"/>
              <a:ext cx="10356" cy="8890"/>
            </a:xfrm>
            <a:custGeom>
              <a:avLst/>
              <a:gdLst/>
              <a:ahLst/>
              <a:cxnLst/>
              <a:rect l="l" t="t" r="r" b="b"/>
              <a:pathLst>
                <a:path w="311" h="267" extrusionOk="0">
                  <a:moveTo>
                    <a:pt x="196" y="1"/>
                  </a:moveTo>
                  <a:cubicBezTo>
                    <a:pt x="190" y="1"/>
                    <a:pt x="183" y="1"/>
                    <a:pt x="176" y="2"/>
                  </a:cubicBezTo>
                  <a:cubicBezTo>
                    <a:pt x="123" y="8"/>
                    <a:pt x="82" y="71"/>
                    <a:pt x="1" y="140"/>
                  </a:cubicBezTo>
                  <a:cubicBezTo>
                    <a:pt x="82" y="200"/>
                    <a:pt x="129" y="256"/>
                    <a:pt x="183" y="265"/>
                  </a:cubicBezTo>
                  <a:cubicBezTo>
                    <a:pt x="188" y="266"/>
                    <a:pt x="193" y="266"/>
                    <a:pt x="197" y="266"/>
                  </a:cubicBezTo>
                  <a:cubicBezTo>
                    <a:pt x="264" y="266"/>
                    <a:pt x="308" y="207"/>
                    <a:pt x="308" y="137"/>
                  </a:cubicBezTo>
                  <a:cubicBezTo>
                    <a:pt x="311" y="60"/>
                    <a:pt x="264" y="1"/>
                    <a:pt x="19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29"/>
            <p:cNvSpPr/>
            <p:nvPr/>
          </p:nvSpPr>
          <p:spPr>
            <a:xfrm>
              <a:off x="6777794" y="3966485"/>
              <a:ext cx="8957" cy="9323"/>
            </a:xfrm>
            <a:custGeom>
              <a:avLst/>
              <a:gdLst/>
              <a:ahLst/>
              <a:cxnLst/>
              <a:rect l="l" t="t" r="r" b="b"/>
              <a:pathLst>
                <a:path w="269" h="280" extrusionOk="0">
                  <a:moveTo>
                    <a:pt x="112" y="0"/>
                  </a:moveTo>
                  <a:cubicBezTo>
                    <a:pt x="78" y="51"/>
                    <a:pt x="21" y="98"/>
                    <a:pt x="12" y="148"/>
                  </a:cubicBezTo>
                  <a:cubicBezTo>
                    <a:pt x="1" y="220"/>
                    <a:pt x="56" y="279"/>
                    <a:pt x="123" y="279"/>
                  </a:cubicBezTo>
                  <a:cubicBezTo>
                    <a:pt x="131" y="279"/>
                    <a:pt x="140" y="278"/>
                    <a:pt x="150" y="276"/>
                  </a:cubicBezTo>
                  <a:cubicBezTo>
                    <a:pt x="206" y="254"/>
                    <a:pt x="250" y="207"/>
                    <a:pt x="266" y="148"/>
                  </a:cubicBezTo>
                  <a:cubicBezTo>
                    <a:pt x="269" y="101"/>
                    <a:pt x="203" y="51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29"/>
            <p:cNvSpPr/>
            <p:nvPr/>
          </p:nvSpPr>
          <p:spPr>
            <a:xfrm>
              <a:off x="6704907" y="4191072"/>
              <a:ext cx="8691" cy="8724"/>
            </a:xfrm>
            <a:custGeom>
              <a:avLst/>
              <a:gdLst/>
              <a:ahLst/>
              <a:cxnLst/>
              <a:rect l="l" t="t" r="r" b="b"/>
              <a:pathLst>
                <a:path w="261" h="262" extrusionOk="0">
                  <a:moveTo>
                    <a:pt x="116" y="1"/>
                  </a:moveTo>
                  <a:cubicBezTo>
                    <a:pt x="59" y="1"/>
                    <a:pt x="10" y="45"/>
                    <a:pt x="7" y="103"/>
                  </a:cubicBezTo>
                  <a:cubicBezTo>
                    <a:pt x="1" y="150"/>
                    <a:pt x="32" y="200"/>
                    <a:pt x="51" y="250"/>
                  </a:cubicBezTo>
                  <a:cubicBezTo>
                    <a:pt x="74" y="252"/>
                    <a:pt x="99" y="261"/>
                    <a:pt x="120" y="261"/>
                  </a:cubicBezTo>
                  <a:cubicBezTo>
                    <a:pt x="128" y="261"/>
                    <a:pt x="136" y="260"/>
                    <a:pt x="142" y="256"/>
                  </a:cubicBezTo>
                  <a:cubicBezTo>
                    <a:pt x="189" y="225"/>
                    <a:pt x="258" y="181"/>
                    <a:pt x="261" y="140"/>
                  </a:cubicBezTo>
                  <a:cubicBezTo>
                    <a:pt x="261" y="97"/>
                    <a:pt x="205" y="28"/>
                    <a:pt x="157" y="9"/>
                  </a:cubicBezTo>
                  <a:cubicBezTo>
                    <a:pt x="144" y="3"/>
                    <a:pt x="129" y="1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29"/>
            <p:cNvSpPr/>
            <p:nvPr/>
          </p:nvSpPr>
          <p:spPr>
            <a:xfrm>
              <a:off x="6706472" y="4199397"/>
              <a:ext cx="133" cy="133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3"/>
                  </a:lnTo>
                  <a:cubicBezTo>
                    <a:pt x="4" y="3"/>
                    <a:pt x="4" y="0"/>
                    <a:pt x="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29"/>
            <p:cNvSpPr/>
            <p:nvPr/>
          </p:nvSpPr>
          <p:spPr>
            <a:xfrm>
              <a:off x="6706006" y="4133868"/>
              <a:ext cx="8857" cy="9656"/>
            </a:xfrm>
            <a:custGeom>
              <a:avLst/>
              <a:gdLst/>
              <a:ahLst/>
              <a:cxnLst/>
              <a:rect l="l" t="t" r="r" b="b"/>
              <a:pathLst>
                <a:path w="266" h="290" extrusionOk="0">
                  <a:moveTo>
                    <a:pt x="103" y="0"/>
                  </a:moveTo>
                  <a:cubicBezTo>
                    <a:pt x="68" y="53"/>
                    <a:pt x="15" y="100"/>
                    <a:pt x="5" y="157"/>
                  </a:cubicBezTo>
                  <a:cubicBezTo>
                    <a:pt x="1" y="246"/>
                    <a:pt x="66" y="290"/>
                    <a:pt x="131" y="290"/>
                  </a:cubicBezTo>
                  <a:cubicBezTo>
                    <a:pt x="198" y="290"/>
                    <a:pt x="266" y="243"/>
                    <a:pt x="256" y="150"/>
                  </a:cubicBezTo>
                  <a:cubicBezTo>
                    <a:pt x="244" y="94"/>
                    <a:pt x="190" y="5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29"/>
            <p:cNvSpPr/>
            <p:nvPr/>
          </p:nvSpPr>
          <p:spPr>
            <a:xfrm>
              <a:off x="6821280" y="4204891"/>
              <a:ext cx="10622" cy="8791"/>
            </a:xfrm>
            <a:custGeom>
              <a:avLst/>
              <a:gdLst/>
              <a:ahLst/>
              <a:cxnLst/>
              <a:rect l="l" t="t" r="r" b="b"/>
              <a:pathLst>
                <a:path w="319" h="264" extrusionOk="0">
                  <a:moveTo>
                    <a:pt x="176" y="1"/>
                  </a:moveTo>
                  <a:cubicBezTo>
                    <a:pt x="133" y="1"/>
                    <a:pt x="81" y="66"/>
                    <a:pt x="0" y="120"/>
                  </a:cubicBezTo>
                  <a:cubicBezTo>
                    <a:pt x="78" y="189"/>
                    <a:pt x="122" y="252"/>
                    <a:pt x="172" y="261"/>
                  </a:cubicBezTo>
                  <a:cubicBezTo>
                    <a:pt x="180" y="263"/>
                    <a:pt x="187" y="264"/>
                    <a:pt x="195" y="264"/>
                  </a:cubicBezTo>
                  <a:cubicBezTo>
                    <a:pt x="263" y="264"/>
                    <a:pt x="318" y="200"/>
                    <a:pt x="304" y="130"/>
                  </a:cubicBezTo>
                  <a:cubicBezTo>
                    <a:pt x="288" y="70"/>
                    <a:pt x="241" y="23"/>
                    <a:pt x="182" y="1"/>
                  </a:cubicBezTo>
                  <a:cubicBezTo>
                    <a:pt x="180" y="1"/>
                    <a:pt x="178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29"/>
            <p:cNvSpPr/>
            <p:nvPr/>
          </p:nvSpPr>
          <p:spPr>
            <a:xfrm>
              <a:off x="6816352" y="4012302"/>
              <a:ext cx="9423" cy="8591"/>
            </a:xfrm>
            <a:custGeom>
              <a:avLst/>
              <a:gdLst/>
              <a:ahLst/>
              <a:cxnLst/>
              <a:rect l="l" t="t" r="r" b="b"/>
              <a:pathLst>
                <a:path w="283" h="258" extrusionOk="0">
                  <a:moveTo>
                    <a:pt x="182" y="0"/>
                  </a:moveTo>
                  <a:cubicBezTo>
                    <a:pt x="57" y="6"/>
                    <a:pt x="1" y="63"/>
                    <a:pt x="10" y="138"/>
                  </a:cubicBezTo>
                  <a:cubicBezTo>
                    <a:pt x="13" y="180"/>
                    <a:pt x="92" y="257"/>
                    <a:pt x="123" y="257"/>
                  </a:cubicBezTo>
                  <a:cubicBezTo>
                    <a:pt x="124" y="257"/>
                    <a:pt x="125" y="257"/>
                    <a:pt x="126" y="257"/>
                  </a:cubicBezTo>
                  <a:cubicBezTo>
                    <a:pt x="192" y="235"/>
                    <a:pt x="245" y="188"/>
                    <a:pt x="270" y="129"/>
                  </a:cubicBezTo>
                  <a:cubicBezTo>
                    <a:pt x="283" y="94"/>
                    <a:pt x="208" y="32"/>
                    <a:pt x="1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29"/>
            <p:cNvSpPr/>
            <p:nvPr/>
          </p:nvSpPr>
          <p:spPr>
            <a:xfrm>
              <a:off x="6812922" y="4083157"/>
              <a:ext cx="10455" cy="8924"/>
            </a:xfrm>
            <a:custGeom>
              <a:avLst/>
              <a:gdLst/>
              <a:ahLst/>
              <a:cxnLst/>
              <a:rect l="l" t="t" r="r" b="b"/>
              <a:pathLst>
                <a:path w="314" h="268" extrusionOk="0">
                  <a:moveTo>
                    <a:pt x="117" y="1"/>
                  </a:moveTo>
                  <a:cubicBezTo>
                    <a:pt x="53" y="1"/>
                    <a:pt x="12" y="56"/>
                    <a:pt x="7" y="125"/>
                  </a:cubicBezTo>
                  <a:cubicBezTo>
                    <a:pt x="1" y="205"/>
                    <a:pt x="47" y="267"/>
                    <a:pt x="117" y="267"/>
                  </a:cubicBezTo>
                  <a:cubicBezTo>
                    <a:pt x="122" y="267"/>
                    <a:pt x="127" y="267"/>
                    <a:pt x="132" y="266"/>
                  </a:cubicBezTo>
                  <a:cubicBezTo>
                    <a:pt x="185" y="263"/>
                    <a:pt x="232" y="201"/>
                    <a:pt x="314" y="141"/>
                  </a:cubicBezTo>
                  <a:cubicBezTo>
                    <a:pt x="235" y="75"/>
                    <a:pt x="195" y="16"/>
                    <a:pt x="141" y="3"/>
                  </a:cubicBezTo>
                  <a:cubicBezTo>
                    <a:pt x="133" y="1"/>
                    <a:pt x="125" y="1"/>
                    <a:pt x="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29"/>
            <p:cNvSpPr/>
            <p:nvPr/>
          </p:nvSpPr>
          <p:spPr>
            <a:xfrm>
              <a:off x="6811990" y="4216611"/>
              <a:ext cx="9290" cy="8624"/>
            </a:xfrm>
            <a:custGeom>
              <a:avLst/>
              <a:gdLst/>
              <a:ahLst/>
              <a:cxnLst/>
              <a:rect l="l" t="t" r="r" b="b"/>
              <a:pathLst>
                <a:path w="279" h="259" extrusionOk="0">
                  <a:moveTo>
                    <a:pt x="151" y="0"/>
                  </a:moveTo>
                  <a:cubicBezTo>
                    <a:pt x="50" y="0"/>
                    <a:pt x="13" y="53"/>
                    <a:pt x="9" y="129"/>
                  </a:cubicBezTo>
                  <a:cubicBezTo>
                    <a:pt x="1" y="196"/>
                    <a:pt x="55" y="258"/>
                    <a:pt x="121" y="258"/>
                  </a:cubicBezTo>
                  <a:cubicBezTo>
                    <a:pt x="126" y="258"/>
                    <a:pt x="130" y="258"/>
                    <a:pt x="135" y="257"/>
                  </a:cubicBezTo>
                  <a:cubicBezTo>
                    <a:pt x="210" y="257"/>
                    <a:pt x="270" y="223"/>
                    <a:pt x="270" y="138"/>
                  </a:cubicBezTo>
                  <a:cubicBezTo>
                    <a:pt x="279" y="66"/>
                    <a:pt x="223" y="3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29"/>
            <p:cNvSpPr/>
            <p:nvPr/>
          </p:nvSpPr>
          <p:spPr>
            <a:xfrm>
              <a:off x="6810225" y="4134568"/>
              <a:ext cx="10555" cy="8857"/>
            </a:xfrm>
            <a:custGeom>
              <a:avLst/>
              <a:gdLst/>
              <a:ahLst/>
              <a:cxnLst/>
              <a:rect l="l" t="t" r="r" b="b"/>
              <a:pathLst>
                <a:path w="317" h="266" extrusionOk="0">
                  <a:moveTo>
                    <a:pt x="123" y="0"/>
                  </a:moveTo>
                  <a:cubicBezTo>
                    <a:pt x="57" y="0"/>
                    <a:pt x="0" y="56"/>
                    <a:pt x="6" y="123"/>
                  </a:cubicBezTo>
                  <a:cubicBezTo>
                    <a:pt x="3" y="202"/>
                    <a:pt x="47" y="265"/>
                    <a:pt x="119" y="265"/>
                  </a:cubicBezTo>
                  <a:cubicBezTo>
                    <a:pt x="124" y="265"/>
                    <a:pt x="129" y="265"/>
                    <a:pt x="135" y="264"/>
                  </a:cubicBezTo>
                  <a:cubicBezTo>
                    <a:pt x="188" y="258"/>
                    <a:pt x="232" y="198"/>
                    <a:pt x="316" y="136"/>
                  </a:cubicBezTo>
                  <a:cubicBezTo>
                    <a:pt x="235" y="70"/>
                    <a:pt x="191" y="7"/>
                    <a:pt x="138" y="1"/>
                  </a:cubicBezTo>
                  <a:cubicBezTo>
                    <a:pt x="133" y="0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29"/>
            <p:cNvSpPr/>
            <p:nvPr/>
          </p:nvSpPr>
          <p:spPr>
            <a:xfrm>
              <a:off x="6775297" y="4215346"/>
              <a:ext cx="8857" cy="9423"/>
            </a:xfrm>
            <a:custGeom>
              <a:avLst/>
              <a:gdLst/>
              <a:ahLst/>
              <a:cxnLst/>
              <a:rect l="l" t="t" r="r" b="b"/>
              <a:pathLst>
                <a:path w="266" h="283" extrusionOk="0">
                  <a:moveTo>
                    <a:pt x="115" y="0"/>
                  </a:moveTo>
                  <a:cubicBezTo>
                    <a:pt x="54" y="0"/>
                    <a:pt x="0" y="52"/>
                    <a:pt x="8" y="120"/>
                  </a:cubicBezTo>
                  <a:cubicBezTo>
                    <a:pt x="8" y="173"/>
                    <a:pt x="62" y="223"/>
                    <a:pt x="93" y="276"/>
                  </a:cubicBezTo>
                  <a:lnTo>
                    <a:pt x="153" y="283"/>
                  </a:lnTo>
                  <a:cubicBezTo>
                    <a:pt x="193" y="232"/>
                    <a:pt x="262" y="185"/>
                    <a:pt x="265" y="132"/>
                  </a:cubicBezTo>
                  <a:cubicBezTo>
                    <a:pt x="265" y="88"/>
                    <a:pt x="196" y="19"/>
                    <a:pt x="143" y="4"/>
                  </a:cubicBezTo>
                  <a:cubicBezTo>
                    <a:pt x="134" y="1"/>
                    <a:pt x="124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29"/>
            <p:cNvSpPr/>
            <p:nvPr/>
          </p:nvSpPr>
          <p:spPr>
            <a:xfrm>
              <a:off x="6801735" y="4220241"/>
              <a:ext cx="9523" cy="9323"/>
            </a:xfrm>
            <a:custGeom>
              <a:avLst/>
              <a:gdLst/>
              <a:ahLst/>
              <a:cxnLst/>
              <a:rect l="l" t="t" r="r" b="b"/>
              <a:pathLst>
                <a:path w="286" h="280" extrusionOk="0">
                  <a:moveTo>
                    <a:pt x="150" y="0"/>
                  </a:moveTo>
                  <a:cubicBezTo>
                    <a:pt x="145" y="0"/>
                    <a:pt x="140" y="1"/>
                    <a:pt x="136" y="1"/>
                  </a:cubicBezTo>
                  <a:cubicBezTo>
                    <a:pt x="57" y="4"/>
                    <a:pt x="1" y="60"/>
                    <a:pt x="17" y="136"/>
                  </a:cubicBezTo>
                  <a:cubicBezTo>
                    <a:pt x="26" y="189"/>
                    <a:pt x="86" y="233"/>
                    <a:pt x="120" y="280"/>
                  </a:cubicBezTo>
                  <a:lnTo>
                    <a:pt x="180" y="280"/>
                  </a:lnTo>
                  <a:cubicBezTo>
                    <a:pt x="214" y="230"/>
                    <a:pt x="270" y="183"/>
                    <a:pt x="277" y="129"/>
                  </a:cubicBezTo>
                  <a:cubicBezTo>
                    <a:pt x="286" y="52"/>
                    <a:pt x="230" y="0"/>
                    <a:pt x="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29"/>
            <p:cNvSpPr/>
            <p:nvPr/>
          </p:nvSpPr>
          <p:spPr>
            <a:xfrm>
              <a:off x="6675240" y="4229131"/>
              <a:ext cx="9357" cy="10356"/>
            </a:xfrm>
            <a:custGeom>
              <a:avLst/>
              <a:gdLst/>
              <a:ahLst/>
              <a:cxnLst/>
              <a:rect l="l" t="t" r="r" b="b"/>
              <a:pathLst>
                <a:path w="281" h="311" extrusionOk="0">
                  <a:moveTo>
                    <a:pt x="152" y="0"/>
                  </a:moveTo>
                  <a:cubicBezTo>
                    <a:pt x="83" y="82"/>
                    <a:pt x="21" y="126"/>
                    <a:pt x="14" y="179"/>
                  </a:cubicBezTo>
                  <a:cubicBezTo>
                    <a:pt x="0" y="248"/>
                    <a:pt x="53" y="310"/>
                    <a:pt x="120" y="310"/>
                  </a:cubicBezTo>
                  <a:cubicBezTo>
                    <a:pt x="128" y="310"/>
                    <a:pt x="137" y="309"/>
                    <a:pt x="146" y="307"/>
                  </a:cubicBezTo>
                  <a:cubicBezTo>
                    <a:pt x="206" y="289"/>
                    <a:pt x="256" y="242"/>
                    <a:pt x="274" y="182"/>
                  </a:cubicBezTo>
                  <a:cubicBezTo>
                    <a:pt x="281" y="141"/>
                    <a:pt x="212" y="85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29"/>
            <p:cNvSpPr/>
            <p:nvPr/>
          </p:nvSpPr>
          <p:spPr>
            <a:xfrm>
              <a:off x="6772134" y="4012668"/>
              <a:ext cx="9623" cy="8857"/>
            </a:xfrm>
            <a:custGeom>
              <a:avLst/>
              <a:gdLst/>
              <a:ahLst/>
              <a:cxnLst/>
              <a:rect l="l" t="t" r="r" b="b"/>
              <a:pathLst>
                <a:path w="289" h="266" extrusionOk="0">
                  <a:moveTo>
                    <a:pt x="120" y="1"/>
                  </a:moveTo>
                  <a:cubicBezTo>
                    <a:pt x="52" y="1"/>
                    <a:pt x="6" y="53"/>
                    <a:pt x="6" y="136"/>
                  </a:cubicBezTo>
                  <a:cubicBezTo>
                    <a:pt x="0" y="208"/>
                    <a:pt x="57" y="265"/>
                    <a:pt x="127" y="265"/>
                  </a:cubicBezTo>
                  <a:cubicBezTo>
                    <a:pt x="131" y="265"/>
                    <a:pt x="134" y="265"/>
                    <a:pt x="138" y="265"/>
                  </a:cubicBezTo>
                  <a:cubicBezTo>
                    <a:pt x="191" y="259"/>
                    <a:pt x="238" y="196"/>
                    <a:pt x="285" y="162"/>
                  </a:cubicBezTo>
                  <a:cubicBezTo>
                    <a:pt x="285" y="143"/>
                    <a:pt x="288" y="124"/>
                    <a:pt x="288" y="105"/>
                  </a:cubicBezTo>
                  <a:cubicBezTo>
                    <a:pt x="238" y="68"/>
                    <a:pt x="191" y="8"/>
                    <a:pt x="138" y="2"/>
                  </a:cubicBezTo>
                  <a:cubicBezTo>
                    <a:pt x="132" y="1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29"/>
            <p:cNvSpPr/>
            <p:nvPr/>
          </p:nvSpPr>
          <p:spPr>
            <a:xfrm>
              <a:off x="6898795" y="3903188"/>
              <a:ext cx="8391" cy="8791"/>
            </a:xfrm>
            <a:custGeom>
              <a:avLst/>
              <a:gdLst/>
              <a:ahLst/>
              <a:cxnLst/>
              <a:rect l="l" t="t" r="r" b="b"/>
              <a:pathLst>
                <a:path w="252" h="264" extrusionOk="0">
                  <a:moveTo>
                    <a:pt x="113" y="1"/>
                  </a:moveTo>
                  <a:cubicBezTo>
                    <a:pt x="45" y="1"/>
                    <a:pt x="3" y="61"/>
                    <a:pt x="0" y="147"/>
                  </a:cubicBezTo>
                  <a:cubicBezTo>
                    <a:pt x="0" y="213"/>
                    <a:pt x="51" y="264"/>
                    <a:pt x="116" y="264"/>
                  </a:cubicBezTo>
                  <a:cubicBezTo>
                    <a:pt x="121" y="264"/>
                    <a:pt x="126" y="263"/>
                    <a:pt x="132" y="262"/>
                  </a:cubicBezTo>
                  <a:cubicBezTo>
                    <a:pt x="182" y="253"/>
                    <a:pt x="251" y="178"/>
                    <a:pt x="251" y="134"/>
                  </a:cubicBezTo>
                  <a:cubicBezTo>
                    <a:pt x="251" y="87"/>
                    <a:pt x="182" y="12"/>
                    <a:pt x="132" y="2"/>
                  </a:cubicBezTo>
                  <a:cubicBezTo>
                    <a:pt x="125" y="1"/>
                    <a:pt x="119" y="1"/>
                    <a:pt x="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29"/>
            <p:cNvSpPr/>
            <p:nvPr/>
          </p:nvSpPr>
          <p:spPr>
            <a:xfrm>
              <a:off x="6799138" y="4194069"/>
              <a:ext cx="9423" cy="9323"/>
            </a:xfrm>
            <a:custGeom>
              <a:avLst/>
              <a:gdLst/>
              <a:ahLst/>
              <a:cxnLst/>
              <a:rect l="l" t="t" r="r" b="b"/>
              <a:pathLst>
                <a:path w="283" h="280" extrusionOk="0">
                  <a:moveTo>
                    <a:pt x="113" y="0"/>
                  </a:moveTo>
                  <a:cubicBezTo>
                    <a:pt x="79" y="47"/>
                    <a:pt x="16" y="94"/>
                    <a:pt x="10" y="148"/>
                  </a:cubicBezTo>
                  <a:cubicBezTo>
                    <a:pt x="1" y="229"/>
                    <a:pt x="63" y="279"/>
                    <a:pt x="148" y="279"/>
                  </a:cubicBezTo>
                  <a:cubicBezTo>
                    <a:pt x="150" y="279"/>
                    <a:pt x="152" y="279"/>
                    <a:pt x="153" y="279"/>
                  </a:cubicBezTo>
                  <a:cubicBezTo>
                    <a:pt x="226" y="279"/>
                    <a:pt x="283" y="218"/>
                    <a:pt x="276" y="148"/>
                  </a:cubicBezTo>
                  <a:cubicBezTo>
                    <a:pt x="273" y="75"/>
                    <a:pt x="229" y="19"/>
                    <a:pt x="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29"/>
            <p:cNvSpPr/>
            <p:nvPr/>
          </p:nvSpPr>
          <p:spPr>
            <a:xfrm>
              <a:off x="6727549" y="4129407"/>
              <a:ext cx="8491" cy="8724"/>
            </a:xfrm>
            <a:custGeom>
              <a:avLst/>
              <a:gdLst/>
              <a:ahLst/>
              <a:cxnLst/>
              <a:rect l="l" t="t" r="r" b="b"/>
              <a:pathLst>
                <a:path w="255" h="262" extrusionOk="0">
                  <a:moveTo>
                    <a:pt x="144" y="0"/>
                  </a:moveTo>
                  <a:cubicBezTo>
                    <a:pt x="136" y="0"/>
                    <a:pt x="128" y="1"/>
                    <a:pt x="120" y="2"/>
                  </a:cubicBezTo>
                  <a:cubicBezTo>
                    <a:pt x="73" y="12"/>
                    <a:pt x="1" y="87"/>
                    <a:pt x="4" y="131"/>
                  </a:cubicBezTo>
                  <a:cubicBezTo>
                    <a:pt x="4" y="178"/>
                    <a:pt x="73" y="250"/>
                    <a:pt x="123" y="259"/>
                  </a:cubicBezTo>
                  <a:cubicBezTo>
                    <a:pt x="130" y="261"/>
                    <a:pt x="136" y="261"/>
                    <a:pt x="143" y="261"/>
                  </a:cubicBezTo>
                  <a:cubicBezTo>
                    <a:pt x="201" y="261"/>
                    <a:pt x="252" y="212"/>
                    <a:pt x="255" y="125"/>
                  </a:cubicBezTo>
                  <a:cubicBezTo>
                    <a:pt x="249" y="57"/>
                    <a:pt x="208" y="0"/>
                    <a:pt x="1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29"/>
            <p:cNvSpPr/>
            <p:nvPr/>
          </p:nvSpPr>
          <p:spPr>
            <a:xfrm>
              <a:off x="6639079" y="4337545"/>
              <a:ext cx="9523" cy="9323"/>
            </a:xfrm>
            <a:custGeom>
              <a:avLst/>
              <a:gdLst/>
              <a:ahLst/>
              <a:cxnLst/>
              <a:rect l="l" t="t" r="r" b="b"/>
              <a:pathLst>
                <a:path w="286" h="280" extrusionOk="0">
                  <a:moveTo>
                    <a:pt x="141" y="0"/>
                  </a:moveTo>
                  <a:cubicBezTo>
                    <a:pt x="63" y="0"/>
                    <a:pt x="0" y="50"/>
                    <a:pt x="13" y="129"/>
                  </a:cubicBezTo>
                  <a:cubicBezTo>
                    <a:pt x="22" y="182"/>
                    <a:pt x="79" y="229"/>
                    <a:pt x="113" y="279"/>
                  </a:cubicBezTo>
                  <a:lnTo>
                    <a:pt x="170" y="276"/>
                  </a:lnTo>
                  <a:cubicBezTo>
                    <a:pt x="204" y="229"/>
                    <a:pt x="260" y="182"/>
                    <a:pt x="270" y="129"/>
                  </a:cubicBezTo>
                  <a:cubicBezTo>
                    <a:pt x="286" y="47"/>
                    <a:pt x="217" y="3"/>
                    <a:pt x="14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29"/>
            <p:cNvSpPr/>
            <p:nvPr/>
          </p:nvSpPr>
          <p:spPr>
            <a:xfrm>
              <a:off x="6640811" y="4128208"/>
              <a:ext cx="9456" cy="9223"/>
            </a:xfrm>
            <a:custGeom>
              <a:avLst/>
              <a:gdLst/>
              <a:ahLst/>
              <a:cxnLst/>
              <a:rect l="l" t="t" r="r" b="b"/>
              <a:pathLst>
                <a:path w="284" h="277" extrusionOk="0">
                  <a:moveTo>
                    <a:pt x="127" y="1"/>
                  </a:moveTo>
                  <a:cubicBezTo>
                    <a:pt x="89" y="48"/>
                    <a:pt x="27" y="92"/>
                    <a:pt x="17" y="142"/>
                  </a:cubicBezTo>
                  <a:cubicBezTo>
                    <a:pt x="1" y="212"/>
                    <a:pt x="53" y="276"/>
                    <a:pt x="121" y="276"/>
                  </a:cubicBezTo>
                  <a:cubicBezTo>
                    <a:pt x="129" y="276"/>
                    <a:pt x="137" y="276"/>
                    <a:pt x="146" y="273"/>
                  </a:cubicBezTo>
                  <a:cubicBezTo>
                    <a:pt x="208" y="258"/>
                    <a:pt x="255" y="211"/>
                    <a:pt x="277" y="151"/>
                  </a:cubicBezTo>
                  <a:cubicBezTo>
                    <a:pt x="284" y="107"/>
                    <a:pt x="218" y="54"/>
                    <a:pt x="18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29"/>
            <p:cNvSpPr/>
            <p:nvPr/>
          </p:nvSpPr>
          <p:spPr>
            <a:xfrm>
              <a:off x="6734575" y="4245080"/>
              <a:ext cx="9390" cy="9423"/>
            </a:xfrm>
            <a:custGeom>
              <a:avLst/>
              <a:gdLst/>
              <a:ahLst/>
              <a:cxnLst/>
              <a:rect l="l" t="t" r="r" b="b"/>
              <a:pathLst>
                <a:path w="282" h="283" extrusionOk="0">
                  <a:moveTo>
                    <a:pt x="160" y="1"/>
                  </a:moveTo>
                  <a:cubicBezTo>
                    <a:pt x="141" y="4"/>
                    <a:pt x="119" y="4"/>
                    <a:pt x="100" y="4"/>
                  </a:cubicBezTo>
                  <a:cubicBezTo>
                    <a:pt x="69" y="54"/>
                    <a:pt x="15" y="104"/>
                    <a:pt x="9" y="157"/>
                  </a:cubicBezTo>
                  <a:cubicBezTo>
                    <a:pt x="0" y="230"/>
                    <a:pt x="53" y="283"/>
                    <a:pt x="131" y="283"/>
                  </a:cubicBezTo>
                  <a:cubicBezTo>
                    <a:pt x="133" y="283"/>
                    <a:pt x="135" y="283"/>
                    <a:pt x="138" y="283"/>
                  </a:cubicBezTo>
                  <a:cubicBezTo>
                    <a:pt x="222" y="280"/>
                    <a:pt x="282" y="233"/>
                    <a:pt x="260" y="145"/>
                  </a:cubicBezTo>
                  <a:cubicBezTo>
                    <a:pt x="247" y="92"/>
                    <a:pt x="194" y="51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29"/>
            <p:cNvSpPr/>
            <p:nvPr/>
          </p:nvSpPr>
          <p:spPr>
            <a:xfrm>
              <a:off x="6778094" y="4265191"/>
              <a:ext cx="9157" cy="8657"/>
            </a:xfrm>
            <a:custGeom>
              <a:avLst/>
              <a:gdLst/>
              <a:ahLst/>
              <a:cxnLst/>
              <a:rect l="l" t="t" r="r" b="b"/>
              <a:pathLst>
                <a:path w="275" h="260" extrusionOk="0">
                  <a:moveTo>
                    <a:pt x="155" y="1"/>
                  </a:moveTo>
                  <a:cubicBezTo>
                    <a:pt x="150" y="1"/>
                    <a:pt x="145" y="1"/>
                    <a:pt x="141" y="2"/>
                  </a:cubicBezTo>
                  <a:cubicBezTo>
                    <a:pt x="136" y="1"/>
                    <a:pt x="131" y="1"/>
                    <a:pt x="126" y="1"/>
                  </a:cubicBezTo>
                  <a:cubicBezTo>
                    <a:pt x="55" y="1"/>
                    <a:pt x="0" y="63"/>
                    <a:pt x="9" y="133"/>
                  </a:cubicBezTo>
                  <a:cubicBezTo>
                    <a:pt x="3" y="200"/>
                    <a:pt x="57" y="259"/>
                    <a:pt x="126" y="259"/>
                  </a:cubicBezTo>
                  <a:cubicBezTo>
                    <a:pt x="131" y="259"/>
                    <a:pt x="136" y="259"/>
                    <a:pt x="141" y="258"/>
                  </a:cubicBezTo>
                  <a:cubicBezTo>
                    <a:pt x="216" y="255"/>
                    <a:pt x="269" y="218"/>
                    <a:pt x="269" y="130"/>
                  </a:cubicBezTo>
                  <a:cubicBezTo>
                    <a:pt x="275" y="60"/>
                    <a:pt x="221" y="1"/>
                    <a:pt x="1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29"/>
            <p:cNvSpPr/>
            <p:nvPr/>
          </p:nvSpPr>
          <p:spPr>
            <a:xfrm>
              <a:off x="6660889" y="4348900"/>
              <a:ext cx="3463" cy="2131"/>
            </a:xfrm>
            <a:custGeom>
              <a:avLst/>
              <a:gdLst/>
              <a:ahLst/>
              <a:cxnLst/>
              <a:rect l="l" t="t" r="r" b="b"/>
              <a:pathLst>
                <a:path w="104" h="64" extrusionOk="0">
                  <a:moveTo>
                    <a:pt x="104" y="1"/>
                  </a:moveTo>
                  <a:cubicBezTo>
                    <a:pt x="60" y="1"/>
                    <a:pt x="22" y="26"/>
                    <a:pt x="0" y="64"/>
                  </a:cubicBezTo>
                  <a:lnTo>
                    <a:pt x="1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29"/>
            <p:cNvSpPr/>
            <p:nvPr/>
          </p:nvSpPr>
          <p:spPr>
            <a:xfrm>
              <a:off x="6616538" y="4107131"/>
              <a:ext cx="2864" cy="7758"/>
            </a:xfrm>
            <a:custGeom>
              <a:avLst/>
              <a:gdLst/>
              <a:ahLst/>
              <a:cxnLst/>
              <a:rect l="l" t="t" r="r" b="b"/>
              <a:pathLst>
                <a:path w="86" h="233" extrusionOk="0">
                  <a:moveTo>
                    <a:pt x="0" y="1"/>
                  </a:moveTo>
                  <a:lnTo>
                    <a:pt x="0" y="233"/>
                  </a:lnTo>
                  <a:cubicBezTo>
                    <a:pt x="54" y="220"/>
                    <a:pt x="85" y="167"/>
                    <a:pt x="73" y="117"/>
                  </a:cubicBezTo>
                  <a:cubicBezTo>
                    <a:pt x="60" y="73"/>
                    <a:pt x="35" y="32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29"/>
            <p:cNvSpPr/>
            <p:nvPr/>
          </p:nvSpPr>
          <p:spPr>
            <a:xfrm>
              <a:off x="6911415" y="4070837"/>
              <a:ext cx="5061" cy="10356"/>
            </a:xfrm>
            <a:custGeom>
              <a:avLst/>
              <a:gdLst/>
              <a:ahLst/>
              <a:cxnLst/>
              <a:rect l="l" t="t" r="r" b="b"/>
              <a:pathLst>
                <a:path w="152" h="311" extrusionOk="0">
                  <a:moveTo>
                    <a:pt x="135" y="0"/>
                  </a:moveTo>
                  <a:cubicBezTo>
                    <a:pt x="76" y="85"/>
                    <a:pt x="16" y="132"/>
                    <a:pt x="10" y="185"/>
                  </a:cubicBezTo>
                  <a:cubicBezTo>
                    <a:pt x="1" y="258"/>
                    <a:pt x="60" y="311"/>
                    <a:pt x="135" y="311"/>
                  </a:cubicBezTo>
                  <a:cubicBezTo>
                    <a:pt x="137" y="311"/>
                    <a:pt x="139" y="311"/>
                    <a:pt x="142" y="310"/>
                  </a:cubicBezTo>
                  <a:lnTo>
                    <a:pt x="151" y="310"/>
                  </a:lnTo>
                  <a:lnTo>
                    <a:pt x="151" y="19"/>
                  </a:lnTo>
                  <a:cubicBezTo>
                    <a:pt x="145" y="13"/>
                    <a:pt x="142" y="10"/>
                    <a:pt x="1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29"/>
            <p:cNvSpPr/>
            <p:nvPr/>
          </p:nvSpPr>
          <p:spPr>
            <a:xfrm>
              <a:off x="6671511" y="4339244"/>
              <a:ext cx="7758" cy="5228"/>
            </a:xfrm>
            <a:custGeom>
              <a:avLst/>
              <a:gdLst/>
              <a:ahLst/>
              <a:cxnLst/>
              <a:rect l="l" t="t" r="r" b="b"/>
              <a:pathLst>
                <a:path w="233" h="157" extrusionOk="0">
                  <a:moveTo>
                    <a:pt x="171" y="1"/>
                  </a:moveTo>
                  <a:cubicBezTo>
                    <a:pt x="166" y="1"/>
                    <a:pt x="160" y="1"/>
                    <a:pt x="155" y="3"/>
                  </a:cubicBezTo>
                  <a:cubicBezTo>
                    <a:pt x="98" y="9"/>
                    <a:pt x="51" y="62"/>
                    <a:pt x="1" y="97"/>
                  </a:cubicBezTo>
                  <a:cubicBezTo>
                    <a:pt x="1" y="115"/>
                    <a:pt x="1" y="134"/>
                    <a:pt x="1" y="153"/>
                  </a:cubicBezTo>
                  <a:cubicBezTo>
                    <a:pt x="4" y="153"/>
                    <a:pt x="4" y="156"/>
                    <a:pt x="7" y="156"/>
                  </a:cubicBezTo>
                  <a:lnTo>
                    <a:pt x="233" y="21"/>
                  </a:lnTo>
                  <a:cubicBezTo>
                    <a:pt x="216" y="9"/>
                    <a:pt x="193" y="1"/>
                    <a:pt x="1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29"/>
            <p:cNvSpPr/>
            <p:nvPr/>
          </p:nvSpPr>
          <p:spPr>
            <a:xfrm>
              <a:off x="6676638" y="4187843"/>
              <a:ext cx="9690" cy="8757"/>
            </a:xfrm>
            <a:custGeom>
              <a:avLst/>
              <a:gdLst/>
              <a:ahLst/>
              <a:cxnLst/>
              <a:rect l="l" t="t" r="r" b="b"/>
              <a:pathLst>
                <a:path w="291" h="263" extrusionOk="0">
                  <a:moveTo>
                    <a:pt x="166" y="1"/>
                  </a:moveTo>
                  <a:cubicBezTo>
                    <a:pt x="160" y="1"/>
                    <a:pt x="154" y="1"/>
                    <a:pt x="148" y="2"/>
                  </a:cubicBezTo>
                  <a:cubicBezTo>
                    <a:pt x="95" y="9"/>
                    <a:pt x="48" y="68"/>
                    <a:pt x="1" y="106"/>
                  </a:cubicBezTo>
                  <a:lnTo>
                    <a:pt x="1" y="162"/>
                  </a:lnTo>
                  <a:cubicBezTo>
                    <a:pt x="46" y="198"/>
                    <a:pt x="96" y="263"/>
                    <a:pt x="139" y="263"/>
                  </a:cubicBezTo>
                  <a:cubicBezTo>
                    <a:pt x="141" y="263"/>
                    <a:pt x="143" y="263"/>
                    <a:pt x="145" y="262"/>
                  </a:cubicBezTo>
                  <a:cubicBezTo>
                    <a:pt x="204" y="247"/>
                    <a:pt x="251" y="200"/>
                    <a:pt x="273" y="140"/>
                  </a:cubicBezTo>
                  <a:cubicBezTo>
                    <a:pt x="291" y="68"/>
                    <a:pt x="236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29"/>
            <p:cNvSpPr/>
            <p:nvPr/>
          </p:nvSpPr>
          <p:spPr>
            <a:xfrm>
              <a:off x="6895465" y="4197399"/>
              <a:ext cx="9423" cy="8724"/>
            </a:xfrm>
            <a:custGeom>
              <a:avLst/>
              <a:gdLst/>
              <a:ahLst/>
              <a:cxnLst/>
              <a:rect l="l" t="t" r="r" b="b"/>
              <a:pathLst>
                <a:path w="283" h="262" extrusionOk="0">
                  <a:moveTo>
                    <a:pt x="112" y="0"/>
                  </a:moveTo>
                  <a:cubicBezTo>
                    <a:pt x="49" y="0"/>
                    <a:pt x="12" y="60"/>
                    <a:pt x="6" y="126"/>
                  </a:cubicBezTo>
                  <a:cubicBezTo>
                    <a:pt x="1" y="199"/>
                    <a:pt x="44" y="262"/>
                    <a:pt x="114" y="262"/>
                  </a:cubicBezTo>
                  <a:cubicBezTo>
                    <a:pt x="119" y="262"/>
                    <a:pt x="124" y="261"/>
                    <a:pt x="129" y="261"/>
                  </a:cubicBezTo>
                  <a:cubicBezTo>
                    <a:pt x="182" y="254"/>
                    <a:pt x="232" y="198"/>
                    <a:pt x="282" y="167"/>
                  </a:cubicBezTo>
                  <a:cubicBezTo>
                    <a:pt x="282" y="148"/>
                    <a:pt x="282" y="129"/>
                    <a:pt x="282" y="110"/>
                  </a:cubicBezTo>
                  <a:cubicBezTo>
                    <a:pt x="235" y="73"/>
                    <a:pt x="191" y="16"/>
                    <a:pt x="138" y="4"/>
                  </a:cubicBezTo>
                  <a:cubicBezTo>
                    <a:pt x="129" y="1"/>
                    <a:pt x="120" y="0"/>
                    <a:pt x="1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29"/>
            <p:cNvSpPr/>
            <p:nvPr/>
          </p:nvSpPr>
          <p:spPr>
            <a:xfrm>
              <a:off x="6887840" y="4135067"/>
              <a:ext cx="9423" cy="8524"/>
            </a:xfrm>
            <a:custGeom>
              <a:avLst/>
              <a:gdLst/>
              <a:ahLst/>
              <a:cxnLst/>
              <a:rect l="l" t="t" r="r" b="b"/>
              <a:pathLst>
                <a:path w="283" h="256" extrusionOk="0">
                  <a:moveTo>
                    <a:pt x="174" y="0"/>
                  </a:moveTo>
                  <a:cubicBezTo>
                    <a:pt x="167" y="0"/>
                    <a:pt x="161" y="1"/>
                    <a:pt x="154" y="2"/>
                  </a:cubicBezTo>
                  <a:cubicBezTo>
                    <a:pt x="101" y="8"/>
                    <a:pt x="54" y="64"/>
                    <a:pt x="4" y="96"/>
                  </a:cubicBezTo>
                  <a:cubicBezTo>
                    <a:pt x="4" y="114"/>
                    <a:pt x="4" y="133"/>
                    <a:pt x="0" y="152"/>
                  </a:cubicBezTo>
                  <a:cubicBezTo>
                    <a:pt x="51" y="187"/>
                    <a:pt x="94" y="243"/>
                    <a:pt x="151" y="252"/>
                  </a:cubicBezTo>
                  <a:cubicBezTo>
                    <a:pt x="160" y="255"/>
                    <a:pt x="169" y="256"/>
                    <a:pt x="178" y="256"/>
                  </a:cubicBezTo>
                  <a:cubicBezTo>
                    <a:pt x="242" y="256"/>
                    <a:pt x="277" y="197"/>
                    <a:pt x="279" y="130"/>
                  </a:cubicBezTo>
                  <a:cubicBezTo>
                    <a:pt x="282" y="59"/>
                    <a:pt x="241" y="0"/>
                    <a:pt x="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29"/>
            <p:cNvSpPr/>
            <p:nvPr/>
          </p:nvSpPr>
          <p:spPr>
            <a:xfrm>
              <a:off x="6847551" y="4116121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14" y="0"/>
                  </a:moveTo>
                  <a:cubicBezTo>
                    <a:pt x="79" y="47"/>
                    <a:pt x="23" y="91"/>
                    <a:pt x="13" y="144"/>
                  </a:cubicBezTo>
                  <a:cubicBezTo>
                    <a:pt x="1" y="232"/>
                    <a:pt x="67" y="276"/>
                    <a:pt x="148" y="276"/>
                  </a:cubicBezTo>
                  <a:cubicBezTo>
                    <a:pt x="226" y="276"/>
                    <a:pt x="283" y="220"/>
                    <a:pt x="270" y="144"/>
                  </a:cubicBezTo>
                  <a:cubicBezTo>
                    <a:pt x="261" y="91"/>
                    <a:pt x="208" y="47"/>
                    <a:pt x="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29"/>
            <p:cNvSpPr/>
            <p:nvPr/>
          </p:nvSpPr>
          <p:spPr>
            <a:xfrm>
              <a:off x="6616538" y="4346802"/>
              <a:ext cx="9090" cy="8657"/>
            </a:xfrm>
            <a:custGeom>
              <a:avLst/>
              <a:gdLst/>
              <a:ahLst/>
              <a:cxnLst/>
              <a:rect l="l" t="t" r="r" b="b"/>
              <a:pathLst>
                <a:path w="273" h="260" extrusionOk="0">
                  <a:moveTo>
                    <a:pt x="131" y="1"/>
                  </a:moveTo>
                  <a:cubicBezTo>
                    <a:pt x="74" y="1"/>
                    <a:pt x="22" y="38"/>
                    <a:pt x="0" y="92"/>
                  </a:cubicBezTo>
                  <a:lnTo>
                    <a:pt x="0" y="167"/>
                  </a:lnTo>
                  <a:cubicBezTo>
                    <a:pt x="41" y="202"/>
                    <a:pt x="79" y="242"/>
                    <a:pt x="123" y="255"/>
                  </a:cubicBezTo>
                  <a:cubicBezTo>
                    <a:pt x="135" y="258"/>
                    <a:pt x="147" y="260"/>
                    <a:pt x="157" y="260"/>
                  </a:cubicBezTo>
                  <a:cubicBezTo>
                    <a:pt x="223" y="260"/>
                    <a:pt x="258" y="205"/>
                    <a:pt x="261" y="133"/>
                  </a:cubicBezTo>
                  <a:cubicBezTo>
                    <a:pt x="273" y="62"/>
                    <a:pt x="216" y="1"/>
                    <a:pt x="144" y="1"/>
                  </a:cubicBezTo>
                  <a:cubicBezTo>
                    <a:pt x="142" y="1"/>
                    <a:pt x="140" y="1"/>
                    <a:pt x="138" y="1"/>
                  </a:cubicBezTo>
                  <a:cubicBezTo>
                    <a:pt x="136" y="1"/>
                    <a:pt x="134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29"/>
            <p:cNvSpPr/>
            <p:nvPr/>
          </p:nvSpPr>
          <p:spPr>
            <a:xfrm>
              <a:off x="6844321" y="3964454"/>
              <a:ext cx="8391" cy="8724"/>
            </a:xfrm>
            <a:custGeom>
              <a:avLst/>
              <a:gdLst/>
              <a:ahLst/>
              <a:cxnLst/>
              <a:rect l="l" t="t" r="r" b="b"/>
              <a:pathLst>
                <a:path w="252" h="262" extrusionOk="0">
                  <a:moveTo>
                    <a:pt x="143" y="0"/>
                  </a:moveTo>
                  <a:cubicBezTo>
                    <a:pt x="136" y="0"/>
                    <a:pt x="129" y="1"/>
                    <a:pt x="123" y="2"/>
                  </a:cubicBezTo>
                  <a:cubicBezTo>
                    <a:pt x="73" y="11"/>
                    <a:pt x="1" y="83"/>
                    <a:pt x="1" y="127"/>
                  </a:cubicBezTo>
                  <a:cubicBezTo>
                    <a:pt x="1" y="174"/>
                    <a:pt x="70" y="249"/>
                    <a:pt x="120" y="259"/>
                  </a:cubicBezTo>
                  <a:cubicBezTo>
                    <a:pt x="128" y="261"/>
                    <a:pt x="136" y="261"/>
                    <a:pt x="143" y="261"/>
                  </a:cubicBezTo>
                  <a:cubicBezTo>
                    <a:pt x="208" y="261"/>
                    <a:pt x="248" y="204"/>
                    <a:pt x="251" y="140"/>
                  </a:cubicBezTo>
                  <a:cubicBezTo>
                    <a:pt x="251" y="50"/>
                    <a:pt x="201" y="0"/>
                    <a:pt x="1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29"/>
            <p:cNvSpPr/>
            <p:nvPr/>
          </p:nvSpPr>
          <p:spPr>
            <a:xfrm>
              <a:off x="6689291" y="4053090"/>
              <a:ext cx="10222" cy="8491"/>
            </a:xfrm>
            <a:custGeom>
              <a:avLst/>
              <a:gdLst/>
              <a:ahLst/>
              <a:cxnLst/>
              <a:rect l="l" t="t" r="r" b="b"/>
              <a:pathLst>
                <a:path w="307" h="255" extrusionOk="0">
                  <a:moveTo>
                    <a:pt x="172" y="0"/>
                  </a:moveTo>
                  <a:cubicBezTo>
                    <a:pt x="1" y="0"/>
                    <a:pt x="1" y="254"/>
                    <a:pt x="172" y="254"/>
                  </a:cubicBezTo>
                  <a:cubicBezTo>
                    <a:pt x="173" y="254"/>
                    <a:pt x="174" y="254"/>
                    <a:pt x="175" y="254"/>
                  </a:cubicBezTo>
                  <a:cubicBezTo>
                    <a:pt x="250" y="254"/>
                    <a:pt x="307" y="217"/>
                    <a:pt x="304" y="123"/>
                  </a:cubicBezTo>
                  <a:cubicBezTo>
                    <a:pt x="307" y="38"/>
                    <a:pt x="250" y="0"/>
                    <a:pt x="175" y="0"/>
                  </a:cubicBezTo>
                  <a:cubicBezTo>
                    <a:pt x="174" y="0"/>
                    <a:pt x="173" y="0"/>
                    <a:pt x="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29"/>
            <p:cNvSpPr/>
            <p:nvPr/>
          </p:nvSpPr>
          <p:spPr>
            <a:xfrm>
              <a:off x="6718692" y="4057785"/>
              <a:ext cx="9523" cy="10356"/>
            </a:xfrm>
            <a:custGeom>
              <a:avLst/>
              <a:gdLst/>
              <a:ahLst/>
              <a:cxnLst/>
              <a:rect l="l" t="t" r="r" b="b"/>
              <a:pathLst>
                <a:path w="286" h="311" extrusionOk="0">
                  <a:moveTo>
                    <a:pt x="148" y="1"/>
                  </a:moveTo>
                  <a:cubicBezTo>
                    <a:pt x="66" y="1"/>
                    <a:pt x="0" y="51"/>
                    <a:pt x="16" y="135"/>
                  </a:cubicBezTo>
                  <a:cubicBezTo>
                    <a:pt x="26" y="185"/>
                    <a:pt x="85" y="229"/>
                    <a:pt x="151" y="311"/>
                  </a:cubicBezTo>
                  <a:cubicBezTo>
                    <a:pt x="210" y="226"/>
                    <a:pt x="270" y="182"/>
                    <a:pt x="276" y="129"/>
                  </a:cubicBezTo>
                  <a:cubicBezTo>
                    <a:pt x="286" y="54"/>
                    <a:pt x="226" y="1"/>
                    <a:pt x="1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29"/>
            <p:cNvSpPr/>
            <p:nvPr/>
          </p:nvSpPr>
          <p:spPr>
            <a:xfrm>
              <a:off x="6816885" y="4105999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07" y="0"/>
                  </a:moveTo>
                  <a:cubicBezTo>
                    <a:pt x="72" y="50"/>
                    <a:pt x="19" y="97"/>
                    <a:pt x="10" y="151"/>
                  </a:cubicBezTo>
                  <a:cubicBezTo>
                    <a:pt x="1" y="230"/>
                    <a:pt x="59" y="276"/>
                    <a:pt x="134" y="276"/>
                  </a:cubicBezTo>
                  <a:cubicBezTo>
                    <a:pt x="136" y="276"/>
                    <a:pt x="139" y="276"/>
                    <a:pt x="141" y="276"/>
                  </a:cubicBezTo>
                  <a:cubicBezTo>
                    <a:pt x="217" y="273"/>
                    <a:pt x="282" y="229"/>
                    <a:pt x="264" y="144"/>
                  </a:cubicBezTo>
                  <a:cubicBezTo>
                    <a:pt x="251" y="91"/>
                    <a:pt x="198" y="47"/>
                    <a:pt x="1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29"/>
            <p:cNvSpPr/>
            <p:nvPr/>
          </p:nvSpPr>
          <p:spPr>
            <a:xfrm>
              <a:off x="6859871" y="4169429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13" y="1"/>
                  </a:moveTo>
                  <a:cubicBezTo>
                    <a:pt x="79" y="48"/>
                    <a:pt x="19" y="92"/>
                    <a:pt x="13" y="145"/>
                  </a:cubicBezTo>
                  <a:cubicBezTo>
                    <a:pt x="1" y="229"/>
                    <a:pt x="66" y="276"/>
                    <a:pt x="148" y="276"/>
                  </a:cubicBezTo>
                  <a:cubicBezTo>
                    <a:pt x="226" y="273"/>
                    <a:pt x="283" y="220"/>
                    <a:pt x="270" y="145"/>
                  </a:cubicBezTo>
                  <a:cubicBezTo>
                    <a:pt x="264" y="92"/>
                    <a:pt x="204" y="48"/>
                    <a:pt x="17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29"/>
            <p:cNvSpPr/>
            <p:nvPr/>
          </p:nvSpPr>
          <p:spPr>
            <a:xfrm>
              <a:off x="6744664" y="4107298"/>
              <a:ext cx="9723" cy="8657"/>
            </a:xfrm>
            <a:custGeom>
              <a:avLst/>
              <a:gdLst/>
              <a:ahLst/>
              <a:cxnLst/>
              <a:rect l="l" t="t" r="r" b="b"/>
              <a:pathLst>
                <a:path w="292" h="260" extrusionOk="0">
                  <a:moveTo>
                    <a:pt x="176" y="1"/>
                  </a:moveTo>
                  <a:cubicBezTo>
                    <a:pt x="166" y="1"/>
                    <a:pt x="156" y="2"/>
                    <a:pt x="145" y="5"/>
                  </a:cubicBezTo>
                  <a:cubicBezTo>
                    <a:pt x="92" y="18"/>
                    <a:pt x="51" y="74"/>
                    <a:pt x="1" y="109"/>
                  </a:cubicBezTo>
                  <a:cubicBezTo>
                    <a:pt x="25" y="220"/>
                    <a:pt x="75" y="259"/>
                    <a:pt x="149" y="259"/>
                  </a:cubicBezTo>
                  <a:cubicBezTo>
                    <a:pt x="152" y="259"/>
                    <a:pt x="155" y="259"/>
                    <a:pt x="157" y="259"/>
                  </a:cubicBezTo>
                  <a:cubicBezTo>
                    <a:pt x="161" y="259"/>
                    <a:pt x="164" y="259"/>
                    <a:pt x="167" y="259"/>
                  </a:cubicBezTo>
                  <a:cubicBezTo>
                    <a:pt x="238" y="259"/>
                    <a:pt x="292" y="196"/>
                    <a:pt x="280" y="124"/>
                  </a:cubicBezTo>
                  <a:cubicBezTo>
                    <a:pt x="274" y="59"/>
                    <a:pt x="238" y="1"/>
                    <a:pt x="1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29"/>
            <p:cNvSpPr/>
            <p:nvPr/>
          </p:nvSpPr>
          <p:spPr>
            <a:xfrm>
              <a:off x="6855276" y="3988561"/>
              <a:ext cx="10256" cy="8890"/>
            </a:xfrm>
            <a:custGeom>
              <a:avLst/>
              <a:gdLst/>
              <a:ahLst/>
              <a:cxnLst/>
              <a:rect l="l" t="t" r="r" b="b"/>
              <a:pathLst>
                <a:path w="308" h="267" extrusionOk="0">
                  <a:moveTo>
                    <a:pt x="196" y="0"/>
                  </a:moveTo>
                  <a:cubicBezTo>
                    <a:pt x="189" y="0"/>
                    <a:pt x="183" y="1"/>
                    <a:pt x="176" y="2"/>
                  </a:cubicBezTo>
                  <a:cubicBezTo>
                    <a:pt x="123" y="11"/>
                    <a:pt x="79" y="74"/>
                    <a:pt x="1" y="137"/>
                  </a:cubicBezTo>
                  <a:cubicBezTo>
                    <a:pt x="79" y="196"/>
                    <a:pt x="123" y="259"/>
                    <a:pt x="176" y="265"/>
                  </a:cubicBezTo>
                  <a:cubicBezTo>
                    <a:pt x="183" y="266"/>
                    <a:pt x="189" y="267"/>
                    <a:pt x="196" y="267"/>
                  </a:cubicBezTo>
                  <a:cubicBezTo>
                    <a:pt x="268" y="267"/>
                    <a:pt x="308" y="202"/>
                    <a:pt x="308" y="127"/>
                  </a:cubicBezTo>
                  <a:cubicBezTo>
                    <a:pt x="305" y="56"/>
                    <a:pt x="261" y="0"/>
                    <a:pt x="1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29"/>
            <p:cNvSpPr/>
            <p:nvPr/>
          </p:nvSpPr>
          <p:spPr>
            <a:xfrm>
              <a:off x="6803100" y="3930891"/>
              <a:ext cx="7325" cy="5194"/>
            </a:xfrm>
            <a:custGeom>
              <a:avLst/>
              <a:gdLst/>
              <a:ahLst/>
              <a:cxnLst/>
              <a:rect l="l" t="t" r="r" b="b"/>
              <a:pathLst>
                <a:path w="220" h="156" extrusionOk="0">
                  <a:moveTo>
                    <a:pt x="211" y="1"/>
                  </a:moveTo>
                  <a:lnTo>
                    <a:pt x="1" y="126"/>
                  </a:lnTo>
                  <a:cubicBezTo>
                    <a:pt x="26" y="145"/>
                    <a:pt x="54" y="154"/>
                    <a:pt x="82" y="154"/>
                  </a:cubicBezTo>
                  <a:cubicBezTo>
                    <a:pt x="87" y="155"/>
                    <a:pt x="92" y="155"/>
                    <a:pt x="97" y="155"/>
                  </a:cubicBezTo>
                  <a:cubicBezTo>
                    <a:pt x="166" y="155"/>
                    <a:pt x="220" y="96"/>
                    <a:pt x="214" y="29"/>
                  </a:cubicBezTo>
                  <a:cubicBezTo>
                    <a:pt x="214" y="20"/>
                    <a:pt x="211" y="10"/>
                    <a:pt x="2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29"/>
            <p:cNvSpPr/>
            <p:nvPr/>
          </p:nvSpPr>
          <p:spPr>
            <a:xfrm>
              <a:off x="6769703" y="4243282"/>
              <a:ext cx="9124" cy="8691"/>
            </a:xfrm>
            <a:custGeom>
              <a:avLst/>
              <a:gdLst/>
              <a:ahLst/>
              <a:cxnLst/>
              <a:rect l="l" t="t" r="r" b="b"/>
              <a:pathLst>
                <a:path w="274" h="261" extrusionOk="0">
                  <a:moveTo>
                    <a:pt x="136" y="0"/>
                  </a:moveTo>
                  <a:cubicBezTo>
                    <a:pt x="64" y="0"/>
                    <a:pt x="21" y="42"/>
                    <a:pt x="1" y="155"/>
                  </a:cubicBezTo>
                  <a:cubicBezTo>
                    <a:pt x="32" y="180"/>
                    <a:pt x="70" y="240"/>
                    <a:pt x="123" y="255"/>
                  </a:cubicBezTo>
                  <a:cubicBezTo>
                    <a:pt x="135" y="259"/>
                    <a:pt x="147" y="260"/>
                    <a:pt x="158" y="260"/>
                  </a:cubicBezTo>
                  <a:cubicBezTo>
                    <a:pt x="216" y="260"/>
                    <a:pt x="259" y="214"/>
                    <a:pt x="264" y="146"/>
                  </a:cubicBezTo>
                  <a:cubicBezTo>
                    <a:pt x="274" y="73"/>
                    <a:pt x="248" y="11"/>
                    <a:pt x="161" y="1"/>
                  </a:cubicBezTo>
                  <a:cubicBezTo>
                    <a:pt x="152" y="1"/>
                    <a:pt x="144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29"/>
            <p:cNvSpPr/>
            <p:nvPr/>
          </p:nvSpPr>
          <p:spPr>
            <a:xfrm>
              <a:off x="6791513" y="4135300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17" y="1"/>
                  </a:moveTo>
                  <a:cubicBezTo>
                    <a:pt x="82" y="51"/>
                    <a:pt x="26" y="95"/>
                    <a:pt x="17" y="148"/>
                  </a:cubicBezTo>
                  <a:cubicBezTo>
                    <a:pt x="1" y="230"/>
                    <a:pt x="70" y="274"/>
                    <a:pt x="145" y="277"/>
                  </a:cubicBezTo>
                  <a:cubicBezTo>
                    <a:pt x="223" y="277"/>
                    <a:pt x="283" y="227"/>
                    <a:pt x="270" y="148"/>
                  </a:cubicBezTo>
                  <a:cubicBezTo>
                    <a:pt x="264" y="95"/>
                    <a:pt x="208" y="51"/>
                    <a:pt x="1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29"/>
            <p:cNvSpPr/>
            <p:nvPr/>
          </p:nvSpPr>
          <p:spPr>
            <a:xfrm>
              <a:off x="6746462" y="4175290"/>
              <a:ext cx="9090" cy="8591"/>
            </a:xfrm>
            <a:custGeom>
              <a:avLst/>
              <a:gdLst/>
              <a:ahLst/>
              <a:cxnLst/>
              <a:rect l="l" t="t" r="r" b="b"/>
              <a:pathLst>
                <a:path w="273" h="258" extrusionOk="0">
                  <a:moveTo>
                    <a:pt x="138" y="0"/>
                  </a:moveTo>
                  <a:cubicBezTo>
                    <a:pt x="38" y="0"/>
                    <a:pt x="0" y="60"/>
                    <a:pt x="0" y="132"/>
                  </a:cubicBezTo>
                  <a:cubicBezTo>
                    <a:pt x="0" y="201"/>
                    <a:pt x="41" y="257"/>
                    <a:pt x="102" y="257"/>
                  </a:cubicBezTo>
                  <a:cubicBezTo>
                    <a:pt x="111" y="257"/>
                    <a:pt x="119" y="256"/>
                    <a:pt x="129" y="254"/>
                  </a:cubicBezTo>
                  <a:cubicBezTo>
                    <a:pt x="188" y="235"/>
                    <a:pt x="238" y="191"/>
                    <a:pt x="257" y="132"/>
                  </a:cubicBezTo>
                  <a:cubicBezTo>
                    <a:pt x="273" y="50"/>
                    <a:pt x="210" y="3"/>
                    <a:pt x="13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29"/>
            <p:cNvSpPr/>
            <p:nvPr/>
          </p:nvSpPr>
          <p:spPr>
            <a:xfrm>
              <a:off x="6703576" y="4001413"/>
              <a:ext cx="8990" cy="9357"/>
            </a:xfrm>
            <a:custGeom>
              <a:avLst/>
              <a:gdLst/>
              <a:ahLst/>
              <a:cxnLst/>
              <a:rect l="l" t="t" r="r" b="b"/>
              <a:pathLst>
                <a:path w="270" h="281" extrusionOk="0">
                  <a:moveTo>
                    <a:pt x="122" y="0"/>
                  </a:moveTo>
                  <a:cubicBezTo>
                    <a:pt x="54" y="0"/>
                    <a:pt x="0" y="56"/>
                    <a:pt x="3" y="123"/>
                  </a:cubicBezTo>
                  <a:cubicBezTo>
                    <a:pt x="3" y="202"/>
                    <a:pt x="38" y="258"/>
                    <a:pt x="157" y="280"/>
                  </a:cubicBezTo>
                  <a:cubicBezTo>
                    <a:pt x="191" y="233"/>
                    <a:pt x="248" y="189"/>
                    <a:pt x="257" y="136"/>
                  </a:cubicBezTo>
                  <a:cubicBezTo>
                    <a:pt x="270" y="61"/>
                    <a:pt x="219" y="4"/>
                    <a:pt x="138" y="1"/>
                  </a:cubicBezTo>
                  <a:cubicBezTo>
                    <a:pt x="133" y="1"/>
                    <a:pt x="127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29"/>
            <p:cNvSpPr/>
            <p:nvPr/>
          </p:nvSpPr>
          <p:spPr>
            <a:xfrm>
              <a:off x="6875021" y="4033478"/>
              <a:ext cx="9523" cy="9357"/>
            </a:xfrm>
            <a:custGeom>
              <a:avLst/>
              <a:gdLst/>
              <a:ahLst/>
              <a:cxnLst/>
              <a:rect l="l" t="t" r="r" b="b"/>
              <a:pathLst>
                <a:path w="286" h="281" extrusionOk="0">
                  <a:moveTo>
                    <a:pt x="172" y="0"/>
                  </a:moveTo>
                  <a:cubicBezTo>
                    <a:pt x="56" y="19"/>
                    <a:pt x="19" y="76"/>
                    <a:pt x="12" y="148"/>
                  </a:cubicBezTo>
                  <a:cubicBezTo>
                    <a:pt x="1" y="218"/>
                    <a:pt x="55" y="280"/>
                    <a:pt x="121" y="280"/>
                  </a:cubicBezTo>
                  <a:cubicBezTo>
                    <a:pt x="125" y="280"/>
                    <a:pt x="130" y="280"/>
                    <a:pt x="135" y="279"/>
                  </a:cubicBezTo>
                  <a:cubicBezTo>
                    <a:pt x="219" y="279"/>
                    <a:pt x="285" y="239"/>
                    <a:pt x="269" y="151"/>
                  </a:cubicBezTo>
                  <a:cubicBezTo>
                    <a:pt x="263" y="97"/>
                    <a:pt x="207" y="50"/>
                    <a:pt x="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29"/>
            <p:cNvSpPr/>
            <p:nvPr/>
          </p:nvSpPr>
          <p:spPr>
            <a:xfrm>
              <a:off x="6788616" y="4200595"/>
              <a:ext cx="9090" cy="9456"/>
            </a:xfrm>
            <a:custGeom>
              <a:avLst/>
              <a:gdLst/>
              <a:ahLst/>
              <a:cxnLst/>
              <a:rect l="l" t="t" r="r" b="b"/>
              <a:pathLst>
                <a:path w="273" h="284" extrusionOk="0">
                  <a:moveTo>
                    <a:pt x="125" y="1"/>
                  </a:moveTo>
                  <a:cubicBezTo>
                    <a:pt x="57" y="1"/>
                    <a:pt x="1" y="57"/>
                    <a:pt x="6" y="127"/>
                  </a:cubicBezTo>
                  <a:cubicBezTo>
                    <a:pt x="3" y="202"/>
                    <a:pt x="41" y="259"/>
                    <a:pt x="157" y="284"/>
                  </a:cubicBezTo>
                  <a:cubicBezTo>
                    <a:pt x="191" y="234"/>
                    <a:pt x="248" y="190"/>
                    <a:pt x="257" y="136"/>
                  </a:cubicBezTo>
                  <a:cubicBezTo>
                    <a:pt x="273" y="61"/>
                    <a:pt x="223" y="5"/>
                    <a:pt x="141" y="2"/>
                  </a:cubicBezTo>
                  <a:cubicBezTo>
                    <a:pt x="136" y="1"/>
                    <a:pt x="131" y="1"/>
                    <a:pt x="1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29"/>
            <p:cNvSpPr/>
            <p:nvPr/>
          </p:nvSpPr>
          <p:spPr>
            <a:xfrm>
              <a:off x="6851314" y="4192970"/>
              <a:ext cx="9423" cy="8890"/>
            </a:xfrm>
            <a:custGeom>
              <a:avLst/>
              <a:gdLst/>
              <a:ahLst/>
              <a:cxnLst/>
              <a:rect l="l" t="t" r="r" b="b"/>
              <a:pathLst>
                <a:path w="283" h="267" extrusionOk="0">
                  <a:moveTo>
                    <a:pt x="114" y="0"/>
                  </a:moveTo>
                  <a:cubicBezTo>
                    <a:pt x="50" y="0"/>
                    <a:pt x="3" y="51"/>
                    <a:pt x="1" y="124"/>
                  </a:cubicBezTo>
                  <a:cubicBezTo>
                    <a:pt x="1" y="203"/>
                    <a:pt x="42" y="266"/>
                    <a:pt x="116" y="266"/>
                  </a:cubicBezTo>
                  <a:cubicBezTo>
                    <a:pt x="121" y="266"/>
                    <a:pt x="127" y="266"/>
                    <a:pt x="132" y="265"/>
                  </a:cubicBezTo>
                  <a:cubicBezTo>
                    <a:pt x="185" y="259"/>
                    <a:pt x="232" y="199"/>
                    <a:pt x="279" y="165"/>
                  </a:cubicBezTo>
                  <a:cubicBezTo>
                    <a:pt x="283" y="146"/>
                    <a:pt x="283" y="124"/>
                    <a:pt x="283" y="105"/>
                  </a:cubicBezTo>
                  <a:cubicBezTo>
                    <a:pt x="232" y="71"/>
                    <a:pt x="189" y="11"/>
                    <a:pt x="135" y="2"/>
                  </a:cubicBezTo>
                  <a:cubicBezTo>
                    <a:pt x="128" y="1"/>
                    <a:pt x="121" y="0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29"/>
            <p:cNvSpPr/>
            <p:nvPr/>
          </p:nvSpPr>
          <p:spPr>
            <a:xfrm>
              <a:off x="6707205" y="4308311"/>
              <a:ext cx="9423" cy="9323"/>
            </a:xfrm>
            <a:custGeom>
              <a:avLst/>
              <a:gdLst/>
              <a:ahLst/>
              <a:cxnLst/>
              <a:rect l="l" t="t" r="r" b="b"/>
              <a:pathLst>
                <a:path w="283" h="280" extrusionOk="0">
                  <a:moveTo>
                    <a:pt x="139" y="1"/>
                  </a:moveTo>
                  <a:cubicBezTo>
                    <a:pt x="60" y="4"/>
                    <a:pt x="1" y="54"/>
                    <a:pt x="16" y="136"/>
                  </a:cubicBezTo>
                  <a:cubicBezTo>
                    <a:pt x="26" y="189"/>
                    <a:pt x="85" y="233"/>
                    <a:pt x="120" y="280"/>
                  </a:cubicBezTo>
                  <a:lnTo>
                    <a:pt x="176" y="280"/>
                  </a:lnTo>
                  <a:cubicBezTo>
                    <a:pt x="208" y="226"/>
                    <a:pt x="264" y="179"/>
                    <a:pt x="270" y="126"/>
                  </a:cubicBezTo>
                  <a:cubicBezTo>
                    <a:pt x="283" y="45"/>
                    <a:pt x="217" y="1"/>
                    <a:pt x="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29"/>
            <p:cNvSpPr/>
            <p:nvPr/>
          </p:nvSpPr>
          <p:spPr>
            <a:xfrm>
              <a:off x="6784354" y="4178053"/>
              <a:ext cx="9490" cy="8757"/>
            </a:xfrm>
            <a:custGeom>
              <a:avLst/>
              <a:gdLst/>
              <a:ahLst/>
              <a:cxnLst/>
              <a:rect l="l" t="t" r="r" b="b"/>
              <a:pathLst>
                <a:path w="285" h="263" extrusionOk="0">
                  <a:moveTo>
                    <a:pt x="120" y="1"/>
                  </a:moveTo>
                  <a:cubicBezTo>
                    <a:pt x="51" y="1"/>
                    <a:pt x="6" y="53"/>
                    <a:pt x="6" y="137"/>
                  </a:cubicBezTo>
                  <a:cubicBezTo>
                    <a:pt x="0" y="204"/>
                    <a:pt x="54" y="263"/>
                    <a:pt x="120" y="263"/>
                  </a:cubicBezTo>
                  <a:cubicBezTo>
                    <a:pt x="125" y="263"/>
                    <a:pt x="130" y="263"/>
                    <a:pt x="134" y="262"/>
                  </a:cubicBezTo>
                  <a:cubicBezTo>
                    <a:pt x="188" y="256"/>
                    <a:pt x="235" y="196"/>
                    <a:pt x="285" y="158"/>
                  </a:cubicBezTo>
                  <a:cubicBezTo>
                    <a:pt x="285" y="140"/>
                    <a:pt x="285" y="121"/>
                    <a:pt x="285" y="105"/>
                  </a:cubicBezTo>
                  <a:cubicBezTo>
                    <a:pt x="238" y="68"/>
                    <a:pt x="191" y="8"/>
                    <a:pt x="138" y="2"/>
                  </a:cubicBezTo>
                  <a:cubicBezTo>
                    <a:pt x="132" y="1"/>
                    <a:pt x="126" y="1"/>
                    <a:pt x="12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29"/>
            <p:cNvSpPr/>
            <p:nvPr/>
          </p:nvSpPr>
          <p:spPr>
            <a:xfrm>
              <a:off x="6743632" y="4271684"/>
              <a:ext cx="9456" cy="9124"/>
            </a:xfrm>
            <a:custGeom>
              <a:avLst/>
              <a:gdLst/>
              <a:ahLst/>
              <a:cxnLst/>
              <a:rect l="l" t="t" r="r" b="b"/>
              <a:pathLst>
                <a:path w="284" h="274" extrusionOk="0">
                  <a:moveTo>
                    <a:pt x="161" y="1"/>
                  </a:moveTo>
                  <a:cubicBezTo>
                    <a:pt x="153" y="1"/>
                    <a:pt x="144" y="2"/>
                    <a:pt x="135" y="4"/>
                  </a:cubicBezTo>
                  <a:cubicBezTo>
                    <a:pt x="76" y="20"/>
                    <a:pt x="29" y="67"/>
                    <a:pt x="7" y="126"/>
                  </a:cubicBezTo>
                  <a:cubicBezTo>
                    <a:pt x="0" y="170"/>
                    <a:pt x="66" y="223"/>
                    <a:pt x="104" y="273"/>
                  </a:cubicBezTo>
                  <a:lnTo>
                    <a:pt x="160" y="273"/>
                  </a:lnTo>
                  <a:cubicBezTo>
                    <a:pt x="198" y="226"/>
                    <a:pt x="257" y="186"/>
                    <a:pt x="267" y="132"/>
                  </a:cubicBezTo>
                  <a:cubicBezTo>
                    <a:pt x="284" y="63"/>
                    <a:pt x="229" y="1"/>
                    <a:pt x="1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29"/>
            <p:cNvSpPr/>
            <p:nvPr/>
          </p:nvSpPr>
          <p:spPr>
            <a:xfrm>
              <a:off x="6713265" y="4028783"/>
              <a:ext cx="9323" cy="9623"/>
            </a:xfrm>
            <a:custGeom>
              <a:avLst/>
              <a:gdLst/>
              <a:ahLst/>
              <a:cxnLst/>
              <a:rect l="l" t="t" r="r" b="b"/>
              <a:pathLst>
                <a:path w="280" h="289" extrusionOk="0">
                  <a:moveTo>
                    <a:pt x="123" y="0"/>
                  </a:moveTo>
                  <a:cubicBezTo>
                    <a:pt x="85" y="50"/>
                    <a:pt x="35" y="94"/>
                    <a:pt x="22" y="148"/>
                  </a:cubicBezTo>
                  <a:cubicBezTo>
                    <a:pt x="1" y="235"/>
                    <a:pt x="60" y="289"/>
                    <a:pt x="145" y="289"/>
                  </a:cubicBezTo>
                  <a:cubicBezTo>
                    <a:pt x="147" y="289"/>
                    <a:pt x="149" y="289"/>
                    <a:pt x="151" y="289"/>
                  </a:cubicBezTo>
                  <a:cubicBezTo>
                    <a:pt x="223" y="289"/>
                    <a:pt x="279" y="236"/>
                    <a:pt x="270" y="160"/>
                  </a:cubicBezTo>
                  <a:cubicBezTo>
                    <a:pt x="261" y="104"/>
                    <a:pt x="210" y="57"/>
                    <a:pt x="179" y="3"/>
                  </a:cubicBezTo>
                  <a:lnTo>
                    <a:pt x="1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29"/>
            <p:cNvSpPr/>
            <p:nvPr/>
          </p:nvSpPr>
          <p:spPr>
            <a:xfrm>
              <a:off x="6627792" y="4106565"/>
              <a:ext cx="9223" cy="8424"/>
            </a:xfrm>
            <a:custGeom>
              <a:avLst/>
              <a:gdLst/>
              <a:ahLst/>
              <a:cxnLst/>
              <a:rect l="l" t="t" r="r" b="b"/>
              <a:pathLst>
                <a:path w="277" h="253" extrusionOk="0">
                  <a:moveTo>
                    <a:pt x="169" y="0"/>
                  </a:moveTo>
                  <a:cubicBezTo>
                    <a:pt x="162" y="0"/>
                    <a:pt x="155" y="1"/>
                    <a:pt x="148" y="2"/>
                  </a:cubicBezTo>
                  <a:cubicBezTo>
                    <a:pt x="95" y="12"/>
                    <a:pt x="48" y="65"/>
                    <a:pt x="1" y="99"/>
                  </a:cubicBezTo>
                  <a:lnTo>
                    <a:pt x="1" y="156"/>
                  </a:lnTo>
                  <a:cubicBezTo>
                    <a:pt x="48" y="190"/>
                    <a:pt x="95" y="240"/>
                    <a:pt x="148" y="250"/>
                  </a:cubicBezTo>
                  <a:cubicBezTo>
                    <a:pt x="157" y="251"/>
                    <a:pt x="166" y="252"/>
                    <a:pt x="174" y="252"/>
                  </a:cubicBezTo>
                  <a:cubicBezTo>
                    <a:pt x="239" y="252"/>
                    <a:pt x="277" y="197"/>
                    <a:pt x="277" y="127"/>
                  </a:cubicBezTo>
                  <a:cubicBezTo>
                    <a:pt x="277" y="54"/>
                    <a:pt x="233" y="0"/>
                    <a:pt x="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29"/>
            <p:cNvSpPr/>
            <p:nvPr/>
          </p:nvSpPr>
          <p:spPr>
            <a:xfrm>
              <a:off x="6629923" y="4258132"/>
              <a:ext cx="9590" cy="8724"/>
            </a:xfrm>
            <a:custGeom>
              <a:avLst/>
              <a:gdLst/>
              <a:ahLst/>
              <a:cxnLst/>
              <a:rect l="l" t="t" r="r" b="b"/>
              <a:pathLst>
                <a:path w="288" h="262" extrusionOk="0">
                  <a:moveTo>
                    <a:pt x="117" y="0"/>
                  </a:moveTo>
                  <a:cubicBezTo>
                    <a:pt x="49" y="0"/>
                    <a:pt x="12" y="63"/>
                    <a:pt x="9" y="132"/>
                  </a:cubicBezTo>
                  <a:cubicBezTo>
                    <a:pt x="0" y="202"/>
                    <a:pt x="54" y="261"/>
                    <a:pt x="123" y="261"/>
                  </a:cubicBezTo>
                  <a:cubicBezTo>
                    <a:pt x="127" y="261"/>
                    <a:pt x="132" y="261"/>
                    <a:pt x="137" y="261"/>
                  </a:cubicBezTo>
                  <a:cubicBezTo>
                    <a:pt x="213" y="261"/>
                    <a:pt x="266" y="223"/>
                    <a:pt x="288" y="107"/>
                  </a:cubicBezTo>
                  <a:cubicBezTo>
                    <a:pt x="241" y="72"/>
                    <a:pt x="197" y="16"/>
                    <a:pt x="144" y="4"/>
                  </a:cubicBezTo>
                  <a:cubicBezTo>
                    <a:pt x="134" y="1"/>
                    <a:pt x="125" y="0"/>
                    <a:pt x="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29"/>
            <p:cNvSpPr/>
            <p:nvPr/>
          </p:nvSpPr>
          <p:spPr>
            <a:xfrm>
              <a:off x="6635117" y="4318932"/>
              <a:ext cx="9290" cy="10822"/>
            </a:xfrm>
            <a:custGeom>
              <a:avLst/>
              <a:gdLst/>
              <a:ahLst/>
              <a:cxnLst/>
              <a:rect l="l" t="t" r="r" b="b"/>
              <a:pathLst>
                <a:path w="279" h="325" extrusionOk="0">
                  <a:moveTo>
                    <a:pt x="154" y="1"/>
                  </a:moveTo>
                  <a:cubicBezTo>
                    <a:pt x="151" y="1"/>
                    <a:pt x="148" y="1"/>
                    <a:pt x="144" y="1"/>
                  </a:cubicBezTo>
                  <a:cubicBezTo>
                    <a:pt x="57" y="5"/>
                    <a:pt x="0" y="64"/>
                    <a:pt x="16" y="142"/>
                  </a:cubicBezTo>
                  <a:cubicBezTo>
                    <a:pt x="25" y="196"/>
                    <a:pt x="85" y="240"/>
                    <a:pt x="151" y="324"/>
                  </a:cubicBezTo>
                  <a:cubicBezTo>
                    <a:pt x="207" y="236"/>
                    <a:pt x="260" y="186"/>
                    <a:pt x="267" y="133"/>
                  </a:cubicBezTo>
                  <a:cubicBezTo>
                    <a:pt x="279" y="61"/>
                    <a:pt x="222" y="1"/>
                    <a:pt x="1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29"/>
            <p:cNvSpPr/>
            <p:nvPr/>
          </p:nvSpPr>
          <p:spPr>
            <a:xfrm>
              <a:off x="6645339" y="4276645"/>
              <a:ext cx="9623" cy="8524"/>
            </a:xfrm>
            <a:custGeom>
              <a:avLst/>
              <a:gdLst/>
              <a:ahLst/>
              <a:cxnLst/>
              <a:rect l="l" t="t" r="r" b="b"/>
              <a:pathLst>
                <a:path w="289" h="256" extrusionOk="0">
                  <a:moveTo>
                    <a:pt x="172" y="1"/>
                  </a:moveTo>
                  <a:cubicBezTo>
                    <a:pt x="165" y="1"/>
                    <a:pt x="158" y="1"/>
                    <a:pt x="151" y="2"/>
                  </a:cubicBezTo>
                  <a:cubicBezTo>
                    <a:pt x="98" y="12"/>
                    <a:pt x="51" y="68"/>
                    <a:pt x="0" y="103"/>
                  </a:cubicBezTo>
                  <a:cubicBezTo>
                    <a:pt x="0" y="121"/>
                    <a:pt x="0" y="140"/>
                    <a:pt x="4" y="159"/>
                  </a:cubicBezTo>
                  <a:cubicBezTo>
                    <a:pt x="54" y="190"/>
                    <a:pt x="101" y="240"/>
                    <a:pt x="154" y="253"/>
                  </a:cubicBezTo>
                  <a:cubicBezTo>
                    <a:pt x="163" y="255"/>
                    <a:pt x="171" y="255"/>
                    <a:pt x="179" y="255"/>
                  </a:cubicBezTo>
                  <a:cubicBezTo>
                    <a:pt x="246" y="255"/>
                    <a:pt x="286" y="201"/>
                    <a:pt x="286" y="134"/>
                  </a:cubicBezTo>
                  <a:cubicBezTo>
                    <a:pt x="288" y="57"/>
                    <a:pt x="242" y="1"/>
                    <a:pt x="17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29"/>
            <p:cNvSpPr/>
            <p:nvPr/>
          </p:nvSpPr>
          <p:spPr>
            <a:xfrm>
              <a:off x="6655462" y="4237588"/>
              <a:ext cx="9523" cy="9190"/>
            </a:xfrm>
            <a:custGeom>
              <a:avLst/>
              <a:gdLst/>
              <a:ahLst/>
              <a:cxnLst/>
              <a:rect l="l" t="t" r="r" b="b"/>
              <a:pathLst>
                <a:path w="286" h="276" extrusionOk="0">
                  <a:moveTo>
                    <a:pt x="119" y="0"/>
                  </a:moveTo>
                  <a:cubicBezTo>
                    <a:pt x="82" y="47"/>
                    <a:pt x="22" y="91"/>
                    <a:pt x="16" y="144"/>
                  </a:cubicBezTo>
                  <a:cubicBezTo>
                    <a:pt x="0" y="229"/>
                    <a:pt x="66" y="276"/>
                    <a:pt x="148" y="276"/>
                  </a:cubicBezTo>
                  <a:cubicBezTo>
                    <a:pt x="226" y="276"/>
                    <a:pt x="286" y="223"/>
                    <a:pt x="273" y="147"/>
                  </a:cubicBezTo>
                  <a:cubicBezTo>
                    <a:pt x="264" y="94"/>
                    <a:pt x="210" y="50"/>
                    <a:pt x="1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29"/>
            <p:cNvSpPr/>
            <p:nvPr/>
          </p:nvSpPr>
          <p:spPr>
            <a:xfrm>
              <a:off x="6677471" y="4007806"/>
              <a:ext cx="9124" cy="8491"/>
            </a:xfrm>
            <a:custGeom>
              <a:avLst/>
              <a:gdLst/>
              <a:ahLst/>
              <a:cxnLst/>
              <a:rect l="l" t="t" r="r" b="b"/>
              <a:pathLst>
                <a:path w="274" h="255" extrusionOk="0">
                  <a:moveTo>
                    <a:pt x="132" y="0"/>
                  </a:moveTo>
                  <a:lnTo>
                    <a:pt x="10" y="76"/>
                  </a:lnTo>
                  <a:cubicBezTo>
                    <a:pt x="4" y="91"/>
                    <a:pt x="1" y="107"/>
                    <a:pt x="1" y="123"/>
                  </a:cubicBezTo>
                  <a:cubicBezTo>
                    <a:pt x="4" y="220"/>
                    <a:pt x="60" y="254"/>
                    <a:pt x="135" y="254"/>
                  </a:cubicBezTo>
                  <a:cubicBezTo>
                    <a:pt x="214" y="254"/>
                    <a:pt x="273" y="201"/>
                    <a:pt x="254" y="126"/>
                  </a:cubicBezTo>
                  <a:cubicBezTo>
                    <a:pt x="236" y="66"/>
                    <a:pt x="192" y="22"/>
                    <a:pt x="1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29"/>
            <p:cNvSpPr/>
            <p:nvPr/>
          </p:nvSpPr>
          <p:spPr>
            <a:xfrm>
              <a:off x="6683964" y="4296524"/>
              <a:ext cx="9157" cy="9756"/>
            </a:xfrm>
            <a:custGeom>
              <a:avLst/>
              <a:gdLst/>
              <a:ahLst/>
              <a:cxnLst/>
              <a:rect l="l" t="t" r="r" b="b"/>
              <a:pathLst>
                <a:path w="275" h="293" extrusionOk="0">
                  <a:moveTo>
                    <a:pt x="110" y="1"/>
                  </a:moveTo>
                  <a:cubicBezTo>
                    <a:pt x="75" y="54"/>
                    <a:pt x="22" y="101"/>
                    <a:pt x="12" y="157"/>
                  </a:cubicBezTo>
                  <a:cubicBezTo>
                    <a:pt x="0" y="228"/>
                    <a:pt x="54" y="292"/>
                    <a:pt x="126" y="292"/>
                  </a:cubicBezTo>
                  <a:cubicBezTo>
                    <a:pt x="128" y="292"/>
                    <a:pt x="130" y="292"/>
                    <a:pt x="132" y="292"/>
                  </a:cubicBezTo>
                  <a:cubicBezTo>
                    <a:pt x="136" y="293"/>
                    <a:pt x="141" y="293"/>
                    <a:pt x="146" y="293"/>
                  </a:cubicBezTo>
                  <a:cubicBezTo>
                    <a:pt x="218" y="293"/>
                    <a:pt x="275" y="228"/>
                    <a:pt x="260" y="154"/>
                  </a:cubicBezTo>
                  <a:cubicBezTo>
                    <a:pt x="254" y="101"/>
                    <a:pt x="194" y="54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29"/>
            <p:cNvSpPr/>
            <p:nvPr/>
          </p:nvSpPr>
          <p:spPr>
            <a:xfrm>
              <a:off x="6686927" y="4072502"/>
              <a:ext cx="10189" cy="8491"/>
            </a:xfrm>
            <a:custGeom>
              <a:avLst/>
              <a:gdLst/>
              <a:ahLst/>
              <a:cxnLst/>
              <a:rect l="l" t="t" r="r" b="b"/>
              <a:pathLst>
                <a:path w="306" h="255" extrusionOk="0">
                  <a:moveTo>
                    <a:pt x="171" y="0"/>
                  </a:moveTo>
                  <a:cubicBezTo>
                    <a:pt x="8" y="0"/>
                    <a:pt x="1" y="251"/>
                    <a:pt x="168" y="254"/>
                  </a:cubicBezTo>
                  <a:cubicBezTo>
                    <a:pt x="171" y="254"/>
                    <a:pt x="174" y="254"/>
                    <a:pt x="176" y="254"/>
                  </a:cubicBezTo>
                  <a:cubicBezTo>
                    <a:pt x="248" y="254"/>
                    <a:pt x="303" y="216"/>
                    <a:pt x="303" y="119"/>
                  </a:cubicBezTo>
                  <a:cubicBezTo>
                    <a:pt x="306" y="44"/>
                    <a:pt x="252" y="4"/>
                    <a:pt x="177" y="0"/>
                  </a:cubicBezTo>
                  <a:cubicBezTo>
                    <a:pt x="175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29"/>
            <p:cNvSpPr/>
            <p:nvPr/>
          </p:nvSpPr>
          <p:spPr>
            <a:xfrm>
              <a:off x="6688758" y="4135633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42" y="0"/>
                  </a:moveTo>
                  <a:cubicBezTo>
                    <a:pt x="140" y="0"/>
                    <a:pt x="137" y="0"/>
                    <a:pt x="135" y="0"/>
                  </a:cubicBezTo>
                  <a:cubicBezTo>
                    <a:pt x="53" y="3"/>
                    <a:pt x="0" y="54"/>
                    <a:pt x="16" y="132"/>
                  </a:cubicBezTo>
                  <a:cubicBezTo>
                    <a:pt x="25" y="185"/>
                    <a:pt x="78" y="229"/>
                    <a:pt x="116" y="276"/>
                  </a:cubicBezTo>
                  <a:lnTo>
                    <a:pt x="172" y="276"/>
                  </a:lnTo>
                  <a:cubicBezTo>
                    <a:pt x="207" y="223"/>
                    <a:pt x="260" y="176"/>
                    <a:pt x="266" y="123"/>
                  </a:cubicBezTo>
                  <a:cubicBezTo>
                    <a:pt x="273" y="50"/>
                    <a:pt x="220" y="0"/>
                    <a:pt x="14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29"/>
            <p:cNvSpPr/>
            <p:nvPr/>
          </p:nvSpPr>
          <p:spPr>
            <a:xfrm>
              <a:off x="6694386" y="4300553"/>
              <a:ext cx="9090" cy="8624"/>
            </a:xfrm>
            <a:custGeom>
              <a:avLst/>
              <a:gdLst/>
              <a:ahLst/>
              <a:cxnLst/>
              <a:rect l="l" t="t" r="r" b="b"/>
              <a:pathLst>
                <a:path w="273" h="259" extrusionOk="0">
                  <a:moveTo>
                    <a:pt x="151" y="1"/>
                  </a:moveTo>
                  <a:cubicBezTo>
                    <a:pt x="146" y="1"/>
                    <a:pt x="140" y="1"/>
                    <a:pt x="135" y="2"/>
                  </a:cubicBezTo>
                  <a:cubicBezTo>
                    <a:pt x="60" y="5"/>
                    <a:pt x="3" y="43"/>
                    <a:pt x="7" y="130"/>
                  </a:cubicBezTo>
                  <a:cubicBezTo>
                    <a:pt x="0" y="201"/>
                    <a:pt x="54" y="259"/>
                    <a:pt x="123" y="259"/>
                  </a:cubicBezTo>
                  <a:cubicBezTo>
                    <a:pt x="125" y="259"/>
                    <a:pt x="127" y="259"/>
                    <a:pt x="129" y="259"/>
                  </a:cubicBezTo>
                  <a:cubicBezTo>
                    <a:pt x="232" y="259"/>
                    <a:pt x="267" y="202"/>
                    <a:pt x="267" y="127"/>
                  </a:cubicBezTo>
                  <a:cubicBezTo>
                    <a:pt x="272" y="57"/>
                    <a:pt x="219" y="1"/>
                    <a:pt x="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29"/>
            <p:cNvSpPr/>
            <p:nvPr/>
          </p:nvSpPr>
          <p:spPr>
            <a:xfrm>
              <a:off x="6705540" y="4241018"/>
              <a:ext cx="9090" cy="8724"/>
            </a:xfrm>
            <a:custGeom>
              <a:avLst/>
              <a:gdLst/>
              <a:ahLst/>
              <a:cxnLst/>
              <a:rect l="l" t="t" r="r" b="b"/>
              <a:pathLst>
                <a:path w="273" h="262" extrusionOk="0">
                  <a:moveTo>
                    <a:pt x="130" y="0"/>
                  </a:moveTo>
                  <a:cubicBezTo>
                    <a:pt x="57" y="0"/>
                    <a:pt x="1" y="62"/>
                    <a:pt x="7" y="135"/>
                  </a:cubicBezTo>
                  <a:cubicBezTo>
                    <a:pt x="1" y="205"/>
                    <a:pt x="55" y="262"/>
                    <a:pt x="123" y="262"/>
                  </a:cubicBezTo>
                  <a:cubicBezTo>
                    <a:pt x="128" y="262"/>
                    <a:pt x="133" y="261"/>
                    <a:pt x="138" y="261"/>
                  </a:cubicBezTo>
                  <a:cubicBezTo>
                    <a:pt x="142" y="261"/>
                    <a:pt x="145" y="261"/>
                    <a:pt x="149" y="261"/>
                  </a:cubicBezTo>
                  <a:cubicBezTo>
                    <a:pt x="219" y="261"/>
                    <a:pt x="273" y="201"/>
                    <a:pt x="261" y="129"/>
                  </a:cubicBezTo>
                  <a:cubicBezTo>
                    <a:pt x="258" y="44"/>
                    <a:pt x="214" y="7"/>
                    <a:pt x="135" y="0"/>
                  </a:cubicBezTo>
                  <a:cubicBezTo>
                    <a:pt x="134" y="0"/>
                    <a:pt x="132" y="0"/>
                    <a:pt x="1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29"/>
            <p:cNvSpPr/>
            <p:nvPr/>
          </p:nvSpPr>
          <p:spPr>
            <a:xfrm>
              <a:off x="6712433" y="4295691"/>
              <a:ext cx="9423" cy="9323"/>
            </a:xfrm>
            <a:custGeom>
              <a:avLst/>
              <a:gdLst/>
              <a:ahLst/>
              <a:cxnLst/>
              <a:rect l="l" t="t" r="r" b="b"/>
              <a:pathLst>
                <a:path w="283" h="280" extrusionOk="0">
                  <a:moveTo>
                    <a:pt x="107" y="1"/>
                  </a:moveTo>
                  <a:cubicBezTo>
                    <a:pt x="76" y="51"/>
                    <a:pt x="19" y="98"/>
                    <a:pt x="13" y="151"/>
                  </a:cubicBezTo>
                  <a:cubicBezTo>
                    <a:pt x="0" y="229"/>
                    <a:pt x="60" y="279"/>
                    <a:pt x="138" y="279"/>
                  </a:cubicBezTo>
                  <a:cubicBezTo>
                    <a:pt x="214" y="276"/>
                    <a:pt x="282" y="232"/>
                    <a:pt x="264" y="148"/>
                  </a:cubicBezTo>
                  <a:cubicBezTo>
                    <a:pt x="251" y="95"/>
                    <a:pt x="198" y="51"/>
                    <a:pt x="1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29"/>
            <p:cNvSpPr/>
            <p:nvPr/>
          </p:nvSpPr>
          <p:spPr>
            <a:xfrm>
              <a:off x="6720557" y="4200828"/>
              <a:ext cx="9723" cy="8657"/>
            </a:xfrm>
            <a:custGeom>
              <a:avLst/>
              <a:gdLst/>
              <a:ahLst/>
              <a:cxnLst/>
              <a:rect l="l" t="t" r="r" b="b"/>
              <a:pathLst>
                <a:path w="292" h="260" extrusionOk="0">
                  <a:moveTo>
                    <a:pt x="168" y="1"/>
                  </a:moveTo>
                  <a:cubicBezTo>
                    <a:pt x="164" y="1"/>
                    <a:pt x="161" y="1"/>
                    <a:pt x="158" y="1"/>
                  </a:cubicBezTo>
                  <a:cubicBezTo>
                    <a:pt x="82" y="1"/>
                    <a:pt x="29" y="42"/>
                    <a:pt x="1" y="155"/>
                  </a:cubicBezTo>
                  <a:cubicBezTo>
                    <a:pt x="51" y="189"/>
                    <a:pt x="95" y="242"/>
                    <a:pt x="148" y="255"/>
                  </a:cubicBezTo>
                  <a:cubicBezTo>
                    <a:pt x="160" y="258"/>
                    <a:pt x="171" y="259"/>
                    <a:pt x="182" y="259"/>
                  </a:cubicBezTo>
                  <a:cubicBezTo>
                    <a:pt x="247" y="259"/>
                    <a:pt x="280" y="203"/>
                    <a:pt x="283" y="133"/>
                  </a:cubicBezTo>
                  <a:cubicBezTo>
                    <a:pt x="292" y="61"/>
                    <a:pt x="235" y="1"/>
                    <a:pt x="16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29"/>
            <p:cNvSpPr/>
            <p:nvPr/>
          </p:nvSpPr>
          <p:spPr>
            <a:xfrm>
              <a:off x="6812090" y="4247844"/>
              <a:ext cx="9623" cy="8491"/>
            </a:xfrm>
            <a:custGeom>
              <a:avLst/>
              <a:gdLst/>
              <a:ahLst/>
              <a:cxnLst/>
              <a:rect l="l" t="t" r="r" b="b"/>
              <a:pathLst>
                <a:path w="289" h="255" extrusionOk="0">
                  <a:moveTo>
                    <a:pt x="119" y="1"/>
                  </a:moveTo>
                  <a:cubicBezTo>
                    <a:pt x="53" y="1"/>
                    <a:pt x="1" y="59"/>
                    <a:pt x="6" y="128"/>
                  </a:cubicBezTo>
                  <a:cubicBezTo>
                    <a:pt x="6" y="202"/>
                    <a:pt x="50" y="255"/>
                    <a:pt x="114" y="255"/>
                  </a:cubicBezTo>
                  <a:cubicBezTo>
                    <a:pt x="121" y="255"/>
                    <a:pt x="128" y="254"/>
                    <a:pt x="135" y="253"/>
                  </a:cubicBezTo>
                  <a:cubicBezTo>
                    <a:pt x="188" y="247"/>
                    <a:pt x="238" y="190"/>
                    <a:pt x="289" y="159"/>
                  </a:cubicBezTo>
                  <a:cubicBezTo>
                    <a:pt x="267" y="43"/>
                    <a:pt x="216" y="2"/>
                    <a:pt x="138" y="2"/>
                  </a:cubicBezTo>
                  <a:cubicBezTo>
                    <a:pt x="132" y="1"/>
                    <a:pt x="125" y="1"/>
                    <a:pt x="11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29"/>
            <p:cNvSpPr/>
            <p:nvPr/>
          </p:nvSpPr>
          <p:spPr>
            <a:xfrm>
              <a:off x="6749991" y="4242283"/>
              <a:ext cx="9723" cy="8557"/>
            </a:xfrm>
            <a:custGeom>
              <a:avLst/>
              <a:gdLst/>
              <a:ahLst/>
              <a:cxnLst/>
              <a:rect l="l" t="t" r="r" b="b"/>
              <a:pathLst>
                <a:path w="292" h="257" extrusionOk="0">
                  <a:moveTo>
                    <a:pt x="174" y="1"/>
                  </a:moveTo>
                  <a:cubicBezTo>
                    <a:pt x="167" y="1"/>
                    <a:pt x="159" y="2"/>
                    <a:pt x="151" y="3"/>
                  </a:cubicBezTo>
                  <a:cubicBezTo>
                    <a:pt x="95" y="16"/>
                    <a:pt x="51" y="69"/>
                    <a:pt x="1" y="103"/>
                  </a:cubicBezTo>
                  <a:cubicBezTo>
                    <a:pt x="1" y="122"/>
                    <a:pt x="1" y="141"/>
                    <a:pt x="1" y="160"/>
                  </a:cubicBezTo>
                  <a:cubicBezTo>
                    <a:pt x="51" y="194"/>
                    <a:pt x="101" y="241"/>
                    <a:pt x="154" y="254"/>
                  </a:cubicBezTo>
                  <a:cubicBezTo>
                    <a:pt x="163" y="255"/>
                    <a:pt x="171" y="256"/>
                    <a:pt x="179" y="256"/>
                  </a:cubicBezTo>
                  <a:cubicBezTo>
                    <a:pt x="254" y="256"/>
                    <a:pt x="292" y="193"/>
                    <a:pt x="289" y="122"/>
                  </a:cubicBezTo>
                  <a:cubicBezTo>
                    <a:pt x="292" y="55"/>
                    <a:pt x="237" y="1"/>
                    <a:pt x="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29"/>
            <p:cNvSpPr/>
            <p:nvPr/>
          </p:nvSpPr>
          <p:spPr>
            <a:xfrm>
              <a:off x="6755019" y="4254869"/>
              <a:ext cx="9390" cy="9257"/>
            </a:xfrm>
            <a:custGeom>
              <a:avLst/>
              <a:gdLst/>
              <a:ahLst/>
              <a:cxnLst/>
              <a:rect l="l" t="t" r="r" b="b"/>
              <a:pathLst>
                <a:path w="282" h="278" extrusionOk="0">
                  <a:moveTo>
                    <a:pt x="152" y="1"/>
                  </a:moveTo>
                  <a:cubicBezTo>
                    <a:pt x="147" y="1"/>
                    <a:pt x="143" y="1"/>
                    <a:pt x="138" y="1"/>
                  </a:cubicBezTo>
                  <a:cubicBezTo>
                    <a:pt x="63" y="8"/>
                    <a:pt x="0" y="58"/>
                    <a:pt x="19" y="136"/>
                  </a:cubicBezTo>
                  <a:cubicBezTo>
                    <a:pt x="31" y="189"/>
                    <a:pt x="91" y="230"/>
                    <a:pt x="129" y="277"/>
                  </a:cubicBezTo>
                  <a:lnTo>
                    <a:pt x="185" y="277"/>
                  </a:lnTo>
                  <a:cubicBezTo>
                    <a:pt x="216" y="224"/>
                    <a:pt x="270" y="177"/>
                    <a:pt x="276" y="120"/>
                  </a:cubicBezTo>
                  <a:cubicBezTo>
                    <a:pt x="282" y="47"/>
                    <a:pt x="224" y="1"/>
                    <a:pt x="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29"/>
            <p:cNvSpPr/>
            <p:nvPr/>
          </p:nvSpPr>
          <p:spPr>
            <a:xfrm>
              <a:off x="6755652" y="4096709"/>
              <a:ext cx="9490" cy="9323"/>
            </a:xfrm>
            <a:custGeom>
              <a:avLst/>
              <a:gdLst/>
              <a:ahLst/>
              <a:cxnLst/>
              <a:rect l="l" t="t" r="r" b="b"/>
              <a:pathLst>
                <a:path w="285" h="280" extrusionOk="0">
                  <a:moveTo>
                    <a:pt x="119" y="0"/>
                  </a:moveTo>
                  <a:cubicBezTo>
                    <a:pt x="81" y="47"/>
                    <a:pt x="22" y="91"/>
                    <a:pt x="12" y="145"/>
                  </a:cubicBezTo>
                  <a:cubicBezTo>
                    <a:pt x="0" y="216"/>
                    <a:pt x="54" y="280"/>
                    <a:pt x="125" y="280"/>
                  </a:cubicBezTo>
                  <a:cubicBezTo>
                    <a:pt x="128" y="280"/>
                    <a:pt x="131" y="280"/>
                    <a:pt x="135" y="279"/>
                  </a:cubicBezTo>
                  <a:cubicBezTo>
                    <a:pt x="137" y="279"/>
                    <a:pt x="140" y="279"/>
                    <a:pt x="142" y="279"/>
                  </a:cubicBezTo>
                  <a:cubicBezTo>
                    <a:pt x="223" y="279"/>
                    <a:pt x="285" y="230"/>
                    <a:pt x="276" y="151"/>
                  </a:cubicBezTo>
                  <a:cubicBezTo>
                    <a:pt x="269" y="98"/>
                    <a:pt x="210" y="51"/>
                    <a:pt x="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29"/>
            <p:cNvSpPr/>
            <p:nvPr/>
          </p:nvSpPr>
          <p:spPr>
            <a:xfrm>
              <a:off x="6761878" y="3982035"/>
              <a:ext cx="9323" cy="8458"/>
            </a:xfrm>
            <a:custGeom>
              <a:avLst/>
              <a:gdLst/>
              <a:ahLst/>
              <a:cxnLst/>
              <a:rect l="l" t="t" r="r" b="b"/>
              <a:pathLst>
                <a:path w="280" h="254" extrusionOk="0">
                  <a:moveTo>
                    <a:pt x="107" y="0"/>
                  </a:moveTo>
                  <a:cubicBezTo>
                    <a:pt x="43" y="0"/>
                    <a:pt x="4" y="57"/>
                    <a:pt x="1" y="123"/>
                  </a:cubicBezTo>
                  <a:cubicBezTo>
                    <a:pt x="1" y="191"/>
                    <a:pt x="32" y="253"/>
                    <a:pt x="100" y="253"/>
                  </a:cubicBezTo>
                  <a:cubicBezTo>
                    <a:pt x="107" y="253"/>
                    <a:pt x="115" y="253"/>
                    <a:pt x="123" y="251"/>
                  </a:cubicBezTo>
                  <a:cubicBezTo>
                    <a:pt x="179" y="242"/>
                    <a:pt x="227" y="195"/>
                    <a:pt x="277" y="163"/>
                  </a:cubicBezTo>
                  <a:cubicBezTo>
                    <a:pt x="277" y="145"/>
                    <a:pt x="277" y="126"/>
                    <a:pt x="280" y="107"/>
                  </a:cubicBezTo>
                  <a:cubicBezTo>
                    <a:pt x="230" y="69"/>
                    <a:pt x="189" y="13"/>
                    <a:pt x="136" y="4"/>
                  </a:cubicBezTo>
                  <a:cubicBezTo>
                    <a:pt x="126" y="1"/>
                    <a:pt x="116" y="0"/>
                    <a:pt x="1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29"/>
            <p:cNvSpPr/>
            <p:nvPr/>
          </p:nvSpPr>
          <p:spPr>
            <a:xfrm>
              <a:off x="6771268" y="4117553"/>
              <a:ext cx="9323" cy="8857"/>
            </a:xfrm>
            <a:custGeom>
              <a:avLst/>
              <a:gdLst/>
              <a:ahLst/>
              <a:cxnLst/>
              <a:rect l="l" t="t" r="r" b="b"/>
              <a:pathLst>
                <a:path w="280" h="266" extrusionOk="0">
                  <a:moveTo>
                    <a:pt x="116" y="0"/>
                  </a:moveTo>
                  <a:cubicBezTo>
                    <a:pt x="52" y="0"/>
                    <a:pt x="4" y="51"/>
                    <a:pt x="1" y="127"/>
                  </a:cubicBezTo>
                  <a:cubicBezTo>
                    <a:pt x="1" y="204"/>
                    <a:pt x="40" y="266"/>
                    <a:pt x="112" y="266"/>
                  </a:cubicBezTo>
                  <a:cubicBezTo>
                    <a:pt x="119" y="266"/>
                    <a:pt x="126" y="265"/>
                    <a:pt x="133" y="264"/>
                  </a:cubicBezTo>
                  <a:cubicBezTo>
                    <a:pt x="183" y="258"/>
                    <a:pt x="230" y="199"/>
                    <a:pt x="280" y="164"/>
                  </a:cubicBezTo>
                  <a:cubicBezTo>
                    <a:pt x="280" y="145"/>
                    <a:pt x="280" y="127"/>
                    <a:pt x="280" y="105"/>
                  </a:cubicBezTo>
                  <a:cubicBezTo>
                    <a:pt x="230" y="70"/>
                    <a:pt x="186" y="11"/>
                    <a:pt x="133" y="1"/>
                  </a:cubicBezTo>
                  <a:cubicBezTo>
                    <a:pt x="127" y="0"/>
                    <a:pt x="122" y="0"/>
                    <a:pt x="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29"/>
            <p:cNvSpPr/>
            <p:nvPr/>
          </p:nvSpPr>
          <p:spPr>
            <a:xfrm>
              <a:off x="6792378" y="4240585"/>
              <a:ext cx="10122" cy="9024"/>
            </a:xfrm>
            <a:custGeom>
              <a:avLst/>
              <a:gdLst/>
              <a:ahLst/>
              <a:cxnLst/>
              <a:rect l="l" t="t" r="r" b="b"/>
              <a:pathLst>
                <a:path w="304" h="271" extrusionOk="0">
                  <a:moveTo>
                    <a:pt x="128" y="1"/>
                  </a:moveTo>
                  <a:cubicBezTo>
                    <a:pt x="97" y="39"/>
                    <a:pt x="41" y="79"/>
                    <a:pt x="25" y="129"/>
                  </a:cubicBezTo>
                  <a:cubicBezTo>
                    <a:pt x="1" y="199"/>
                    <a:pt x="52" y="271"/>
                    <a:pt x="123" y="271"/>
                  </a:cubicBezTo>
                  <a:cubicBezTo>
                    <a:pt x="126" y="271"/>
                    <a:pt x="129" y="271"/>
                    <a:pt x="132" y="270"/>
                  </a:cubicBezTo>
                  <a:cubicBezTo>
                    <a:pt x="191" y="258"/>
                    <a:pt x="244" y="220"/>
                    <a:pt x="273" y="167"/>
                  </a:cubicBezTo>
                  <a:cubicBezTo>
                    <a:pt x="304" y="89"/>
                    <a:pt x="244" y="32"/>
                    <a:pt x="1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29"/>
            <p:cNvSpPr/>
            <p:nvPr/>
          </p:nvSpPr>
          <p:spPr>
            <a:xfrm>
              <a:off x="6803233" y="4095144"/>
              <a:ext cx="9090" cy="9556"/>
            </a:xfrm>
            <a:custGeom>
              <a:avLst/>
              <a:gdLst/>
              <a:ahLst/>
              <a:cxnLst/>
              <a:rect l="l" t="t" r="r" b="b"/>
              <a:pathLst>
                <a:path w="273" h="287" extrusionOk="0">
                  <a:moveTo>
                    <a:pt x="100" y="0"/>
                  </a:moveTo>
                  <a:cubicBezTo>
                    <a:pt x="69" y="54"/>
                    <a:pt x="16" y="104"/>
                    <a:pt x="9" y="157"/>
                  </a:cubicBezTo>
                  <a:cubicBezTo>
                    <a:pt x="0" y="227"/>
                    <a:pt x="54" y="287"/>
                    <a:pt x="123" y="287"/>
                  </a:cubicBezTo>
                  <a:cubicBezTo>
                    <a:pt x="128" y="287"/>
                    <a:pt x="133" y="286"/>
                    <a:pt x="138" y="286"/>
                  </a:cubicBezTo>
                  <a:cubicBezTo>
                    <a:pt x="139" y="286"/>
                    <a:pt x="141" y="286"/>
                    <a:pt x="143" y="286"/>
                  </a:cubicBezTo>
                  <a:cubicBezTo>
                    <a:pt x="216" y="286"/>
                    <a:pt x="272" y="221"/>
                    <a:pt x="257" y="148"/>
                  </a:cubicBezTo>
                  <a:cubicBezTo>
                    <a:pt x="247" y="94"/>
                    <a:pt x="191" y="47"/>
                    <a:pt x="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29"/>
            <p:cNvSpPr/>
            <p:nvPr/>
          </p:nvSpPr>
          <p:spPr>
            <a:xfrm>
              <a:off x="6804099" y="4150017"/>
              <a:ext cx="9257" cy="9223"/>
            </a:xfrm>
            <a:custGeom>
              <a:avLst/>
              <a:gdLst/>
              <a:ahLst/>
              <a:cxnLst/>
              <a:rect l="l" t="t" r="r" b="b"/>
              <a:pathLst>
                <a:path w="278" h="277" extrusionOk="0">
                  <a:moveTo>
                    <a:pt x="118" y="1"/>
                  </a:moveTo>
                  <a:cubicBezTo>
                    <a:pt x="80" y="48"/>
                    <a:pt x="18" y="95"/>
                    <a:pt x="11" y="145"/>
                  </a:cubicBezTo>
                  <a:cubicBezTo>
                    <a:pt x="0" y="214"/>
                    <a:pt x="53" y="277"/>
                    <a:pt x="120" y="277"/>
                  </a:cubicBezTo>
                  <a:cubicBezTo>
                    <a:pt x="129" y="277"/>
                    <a:pt x="137" y="276"/>
                    <a:pt x="146" y="273"/>
                  </a:cubicBezTo>
                  <a:cubicBezTo>
                    <a:pt x="206" y="255"/>
                    <a:pt x="253" y="208"/>
                    <a:pt x="272" y="148"/>
                  </a:cubicBezTo>
                  <a:cubicBezTo>
                    <a:pt x="278" y="104"/>
                    <a:pt x="212" y="51"/>
                    <a:pt x="1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29"/>
            <p:cNvSpPr/>
            <p:nvPr/>
          </p:nvSpPr>
          <p:spPr>
            <a:xfrm>
              <a:off x="6805830" y="4040970"/>
              <a:ext cx="9323" cy="9556"/>
            </a:xfrm>
            <a:custGeom>
              <a:avLst/>
              <a:gdLst/>
              <a:ahLst/>
              <a:cxnLst/>
              <a:rect l="l" t="t" r="r" b="b"/>
              <a:pathLst>
                <a:path w="280" h="287" extrusionOk="0">
                  <a:moveTo>
                    <a:pt x="160" y="1"/>
                  </a:moveTo>
                  <a:cubicBezTo>
                    <a:pt x="141" y="1"/>
                    <a:pt x="122" y="1"/>
                    <a:pt x="104" y="4"/>
                  </a:cubicBezTo>
                  <a:cubicBezTo>
                    <a:pt x="72" y="54"/>
                    <a:pt x="25" y="104"/>
                    <a:pt x="16" y="161"/>
                  </a:cubicBezTo>
                  <a:cubicBezTo>
                    <a:pt x="0" y="245"/>
                    <a:pt x="66" y="286"/>
                    <a:pt x="144" y="286"/>
                  </a:cubicBezTo>
                  <a:cubicBezTo>
                    <a:pt x="223" y="283"/>
                    <a:pt x="279" y="227"/>
                    <a:pt x="263" y="148"/>
                  </a:cubicBezTo>
                  <a:cubicBezTo>
                    <a:pt x="251" y="95"/>
                    <a:pt x="198" y="48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29"/>
            <p:cNvSpPr/>
            <p:nvPr/>
          </p:nvSpPr>
          <p:spPr>
            <a:xfrm>
              <a:off x="6810625" y="4235391"/>
              <a:ext cx="9223" cy="9323"/>
            </a:xfrm>
            <a:custGeom>
              <a:avLst/>
              <a:gdLst/>
              <a:ahLst/>
              <a:cxnLst/>
              <a:rect l="l" t="t" r="r" b="b"/>
              <a:pathLst>
                <a:path w="277" h="280" extrusionOk="0">
                  <a:moveTo>
                    <a:pt x="134" y="0"/>
                  </a:moveTo>
                  <a:cubicBezTo>
                    <a:pt x="59" y="0"/>
                    <a:pt x="1" y="44"/>
                    <a:pt x="13" y="122"/>
                  </a:cubicBezTo>
                  <a:cubicBezTo>
                    <a:pt x="22" y="179"/>
                    <a:pt x="69" y="226"/>
                    <a:pt x="101" y="276"/>
                  </a:cubicBezTo>
                  <a:lnTo>
                    <a:pt x="157" y="279"/>
                  </a:lnTo>
                  <a:cubicBezTo>
                    <a:pt x="195" y="229"/>
                    <a:pt x="251" y="185"/>
                    <a:pt x="260" y="132"/>
                  </a:cubicBezTo>
                  <a:cubicBezTo>
                    <a:pt x="276" y="57"/>
                    <a:pt x="220" y="3"/>
                    <a:pt x="141" y="0"/>
                  </a:cubicBezTo>
                  <a:cubicBezTo>
                    <a:pt x="139" y="0"/>
                    <a:pt x="136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29"/>
            <p:cNvSpPr/>
            <p:nvPr/>
          </p:nvSpPr>
          <p:spPr>
            <a:xfrm>
              <a:off x="6811857" y="4164635"/>
              <a:ext cx="9423" cy="9323"/>
            </a:xfrm>
            <a:custGeom>
              <a:avLst/>
              <a:gdLst/>
              <a:ahLst/>
              <a:cxnLst/>
              <a:rect l="l" t="t" r="r" b="b"/>
              <a:pathLst>
                <a:path w="283" h="280" extrusionOk="0">
                  <a:moveTo>
                    <a:pt x="136" y="1"/>
                  </a:moveTo>
                  <a:cubicBezTo>
                    <a:pt x="57" y="1"/>
                    <a:pt x="1" y="54"/>
                    <a:pt x="10" y="129"/>
                  </a:cubicBezTo>
                  <a:cubicBezTo>
                    <a:pt x="17" y="182"/>
                    <a:pt x="73" y="229"/>
                    <a:pt x="104" y="276"/>
                  </a:cubicBezTo>
                  <a:lnTo>
                    <a:pt x="161" y="279"/>
                  </a:lnTo>
                  <a:cubicBezTo>
                    <a:pt x="198" y="232"/>
                    <a:pt x="258" y="189"/>
                    <a:pt x="267" y="138"/>
                  </a:cubicBezTo>
                  <a:cubicBezTo>
                    <a:pt x="283" y="54"/>
                    <a:pt x="217" y="4"/>
                    <a:pt x="1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29"/>
            <p:cNvSpPr/>
            <p:nvPr/>
          </p:nvSpPr>
          <p:spPr>
            <a:xfrm>
              <a:off x="6828139" y="3945808"/>
              <a:ext cx="9523" cy="9223"/>
            </a:xfrm>
            <a:custGeom>
              <a:avLst/>
              <a:gdLst/>
              <a:ahLst/>
              <a:cxnLst/>
              <a:rect l="l" t="t" r="r" b="b"/>
              <a:pathLst>
                <a:path w="286" h="277" extrusionOk="0">
                  <a:moveTo>
                    <a:pt x="151" y="1"/>
                  </a:moveTo>
                  <a:cubicBezTo>
                    <a:pt x="70" y="1"/>
                    <a:pt x="1" y="45"/>
                    <a:pt x="13" y="129"/>
                  </a:cubicBezTo>
                  <a:cubicBezTo>
                    <a:pt x="23" y="183"/>
                    <a:pt x="79" y="227"/>
                    <a:pt x="114" y="277"/>
                  </a:cubicBezTo>
                  <a:lnTo>
                    <a:pt x="167" y="277"/>
                  </a:lnTo>
                  <a:cubicBezTo>
                    <a:pt x="205" y="230"/>
                    <a:pt x="261" y="186"/>
                    <a:pt x="273" y="136"/>
                  </a:cubicBezTo>
                  <a:cubicBezTo>
                    <a:pt x="286" y="60"/>
                    <a:pt x="230" y="4"/>
                    <a:pt x="1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29"/>
            <p:cNvSpPr/>
            <p:nvPr/>
          </p:nvSpPr>
          <p:spPr>
            <a:xfrm>
              <a:off x="6830137" y="4225834"/>
              <a:ext cx="9523" cy="8491"/>
            </a:xfrm>
            <a:custGeom>
              <a:avLst/>
              <a:gdLst/>
              <a:ahLst/>
              <a:cxnLst/>
              <a:rect l="l" t="t" r="r" b="b"/>
              <a:pathLst>
                <a:path w="286" h="255" extrusionOk="0">
                  <a:moveTo>
                    <a:pt x="175" y="0"/>
                  </a:moveTo>
                  <a:cubicBezTo>
                    <a:pt x="168" y="0"/>
                    <a:pt x="161" y="1"/>
                    <a:pt x="154" y="2"/>
                  </a:cubicBezTo>
                  <a:cubicBezTo>
                    <a:pt x="101" y="8"/>
                    <a:pt x="54" y="62"/>
                    <a:pt x="0" y="96"/>
                  </a:cubicBezTo>
                  <a:lnTo>
                    <a:pt x="0" y="156"/>
                  </a:lnTo>
                  <a:cubicBezTo>
                    <a:pt x="51" y="190"/>
                    <a:pt x="98" y="243"/>
                    <a:pt x="151" y="253"/>
                  </a:cubicBezTo>
                  <a:cubicBezTo>
                    <a:pt x="158" y="254"/>
                    <a:pt x="165" y="255"/>
                    <a:pt x="172" y="255"/>
                  </a:cubicBezTo>
                  <a:cubicBezTo>
                    <a:pt x="239" y="255"/>
                    <a:pt x="283" y="201"/>
                    <a:pt x="286" y="127"/>
                  </a:cubicBezTo>
                  <a:cubicBezTo>
                    <a:pt x="286" y="54"/>
                    <a:pt x="242" y="0"/>
                    <a:pt x="1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29"/>
            <p:cNvSpPr/>
            <p:nvPr/>
          </p:nvSpPr>
          <p:spPr>
            <a:xfrm>
              <a:off x="6832101" y="4124379"/>
              <a:ext cx="9223" cy="8657"/>
            </a:xfrm>
            <a:custGeom>
              <a:avLst/>
              <a:gdLst/>
              <a:ahLst/>
              <a:cxnLst/>
              <a:rect l="l" t="t" r="r" b="b"/>
              <a:pathLst>
                <a:path w="277" h="260" extrusionOk="0">
                  <a:moveTo>
                    <a:pt x="106" y="1"/>
                  </a:moveTo>
                  <a:cubicBezTo>
                    <a:pt x="34" y="1"/>
                    <a:pt x="1" y="67"/>
                    <a:pt x="1" y="138"/>
                  </a:cubicBezTo>
                  <a:cubicBezTo>
                    <a:pt x="1" y="207"/>
                    <a:pt x="43" y="259"/>
                    <a:pt x="107" y="259"/>
                  </a:cubicBezTo>
                  <a:cubicBezTo>
                    <a:pt x="115" y="259"/>
                    <a:pt x="124" y="259"/>
                    <a:pt x="133" y="257"/>
                  </a:cubicBezTo>
                  <a:cubicBezTo>
                    <a:pt x="186" y="244"/>
                    <a:pt x="230" y="191"/>
                    <a:pt x="277" y="157"/>
                  </a:cubicBezTo>
                  <a:cubicBezTo>
                    <a:pt x="277" y="138"/>
                    <a:pt x="277" y="119"/>
                    <a:pt x="277" y="100"/>
                  </a:cubicBezTo>
                  <a:cubicBezTo>
                    <a:pt x="230" y="66"/>
                    <a:pt x="183" y="12"/>
                    <a:pt x="129" y="3"/>
                  </a:cubicBezTo>
                  <a:cubicBezTo>
                    <a:pt x="121" y="2"/>
                    <a:pt x="113" y="1"/>
                    <a:pt x="1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29"/>
            <p:cNvSpPr/>
            <p:nvPr/>
          </p:nvSpPr>
          <p:spPr>
            <a:xfrm>
              <a:off x="6843189" y="4069772"/>
              <a:ext cx="9856" cy="8424"/>
            </a:xfrm>
            <a:custGeom>
              <a:avLst/>
              <a:gdLst/>
              <a:ahLst/>
              <a:cxnLst/>
              <a:rect l="l" t="t" r="r" b="b"/>
              <a:pathLst>
                <a:path w="296" h="253" extrusionOk="0">
                  <a:moveTo>
                    <a:pt x="144" y="1"/>
                  </a:moveTo>
                  <a:cubicBezTo>
                    <a:pt x="98" y="1"/>
                    <a:pt x="49" y="64"/>
                    <a:pt x="0" y="98"/>
                  </a:cubicBezTo>
                  <a:cubicBezTo>
                    <a:pt x="0" y="114"/>
                    <a:pt x="0" y="133"/>
                    <a:pt x="0" y="151"/>
                  </a:cubicBezTo>
                  <a:cubicBezTo>
                    <a:pt x="47" y="186"/>
                    <a:pt x="94" y="236"/>
                    <a:pt x="147" y="248"/>
                  </a:cubicBezTo>
                  <a:cubicBezTo>
                    <a:pt x="157" y="251"/>
                    <a:pt x="167" y="252"/>
                    <a:pt x="176" y="252"/>
                  </a:cubicBezTo>
                  <a:cubicBezTo>
                    <a:pt x="242" y="252"/>
                    <a:pt x="295" y="189"/>
                    <a:pt x="276" y="120"/>
                  </a:cubicBezTo>
                  <a:cubicBezTo>
                    <a:pt x="257" y="60"/>
                    <a:pt x="207" y="17"/>
                    <a:pt x="147" y="1"/>
                  </a:cubicBezTo>
                  <a:cubicBezTo>
                    <a:pt x="146" y="1"/>
                    <a:pt x="145" y="1"/>
                    <a:pt x="1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29"/>
            <p:cNvSpPr/>
            <p:nvPr/>
          </p:nvSpPr>
          <p:spPr>
            <a:xfrm>
              <a:off x="6863833" y="4184346"/>
              <a:ext cx="9090" cy="9490"/>
            </a:xfrm>
            <a:custGeom>
              <a:avLst/>
              <a:gdLst/>
              <a:ahLst/>
              <a:cxnLst/>
              <a:rect l="l" t="t" r="r" b="b"/>
              <a:pathLst>
                <a:path w="273" h="285" extrusionOk="0">
                  <a:moveTo>
                    <a:pt x="117" y="1"/>
                  </a:moveTo>
                  <a:cubicBezTo>
                    <a:pt x="79" y="51"/>
                    <a:pt x="26" y="95"/>
                    <a:pt x="13" y="148"/>
                  </a:cubicBezTo>
                  <a:cubicBezTo>
                    <a:pt x="1" y="223"/>
                    <a:pt x="51" y="280"/>
                    <a:pt x="132" y="283"/>
                  </a:cubicBezTo>
                  <a:cubicBezTo>
                    <a:pt x="139" y="284"/>
                    <a:pt x="146" y="285"/>
                    <a:pt x="152" y="285"/>
                  </a:cubicBezTo>
                  <a:cubicBezTo>
                    <a:pt x="219" y="285"/>
                    <a:pt x="273" y="229"/>
                    <a:pt x="267" y="161"/>
                  </a:cubicBezTo>
                  <a:cubicBezTo>
                    <a:pt x="267" y="85"/>
                    <a:pt x="232" y="29"/>
                    <a:pt x="11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29"/>
            <p:cNvSpPr/>
            <p:nvPr/>
          </p:nvSpPr>
          <p:spPr>
            <a:xfrm>
              <a:off x="6617803" y="4090915"/>
              <a:ext cx="9423" cy="8791"/>
            </a:xfrm>
            <a:custGeom>
              <a:avLst/>
              <a:gdLst/>
              <a:ahLst/>
              <a:cxnLst/>
              <a:rect l="l" t="t" r="r" b="b"/>
              <a:pathLst>
                <a:path w="283" h="264" extrusionOk="0">
                  <a:moveTo>
                    <a:pt x="119" y="0"/>
                  </a:moveTo>
                  <a:cubicBezTo>
                    <a:pt x="55" y="0"/>
                    <a:pt x="0" y="56"/>
                    <a:pt x="3" y="124"/>
                  </a:cubicBezTo>
                  <a:cubicBezTo>
                    <a:pt x="0" y="203"/>
                    <a:pt x="41" y="263"/>
                    <a:pt x="115" y="263"/>
                  </a:cubicBezTo>
                  <a:cubicBezTo>
                    <a:pt x="121" y="263"/>
                    <a:pt x="126" y="263"/>
                    <a:pt x="132" y="262"/>
                  </a:cubicBezTo>
                  <a:cubicBezTo>
                    <a:pt x="185" y="256"/>
                    <a:pt x="232" y="199"/>
                    <a:pt x="282" y="165"/>
                  </a:cubicBezTo>
                  <a:cubicBezTo>
                    <a:pt x="266" y="49"/>
                    <a:pt x="213" y="8"/>
                    <a:pt x="138" y="2"/>
                  </a:cubicBezTo>
                  <a:cubicBezTo>
                    <a:pt x="131" y="1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29"/>
            <p:cNvSpPr/>
            <p:nvPr/>
          </p:nvSpPr>
          <p:spPr>
            <a:xfrm>
              <a:off x="6866963" y="4213248"/>
              <a:ext cx="9523" cy="9223"/>
            </a:xfrm>
            <a:custGeom>
              <a:avLst/>
              <a:gdLst/>
              <a:ahLst/>
              <a:cxnLst/>
              <a:rect l="l" t="t" r="r" b="b"/>
              <a:pathLst>
                <a:path w="286" h="277" extrusionOk="0">
                  <a:moveTo>
                    <a:pt x="126" y="1"/>
                  </a:moveTo>
                  <a:cubicBezTo>
                    <a:pt x="88" y="48"/>
                    <a:pt x="29" y="89"/>
                    <a:pt x="16" y="142"/>
                  </a:cubicBezTo>
                  <a:cubicBezTo>
                    <a:pt x="1" y="227"/>
                    <a:pt x="66" y="274"/>
                    <a:pt x="148" y="277"/>
                  </a:cubicBezTo>
                  <a:cubicBezTo>
                    <a:pt x="150" y="277"/>
                    <a:pt x="152" y="277"/>
                    <a:pt x="154" y="277"/>
                  </a:cubicBezTo>
                  <a:cubicBezTo>
                    <a:pt x="230" y="277"/>
                    <a:pt x="286" y="224"/>
                    <a:pt x="276" y="151"/>
                  </a:cubicBezTo>
                  <a:cubicBezTo>
                    <a:pt x="267" y="98"/>
                    <a:pt x="214" y="5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29"/>
            <p:cNvSpPr/>
            <p:nvPr/>
          </p:nvSpPr>
          <p:spPr>
            <a:xfrm>
              <a:off x="6869560" y="3971213"/>
              <a:ext cx="9124" cy="8657"/>
            </a:xfrm>
            <a:custGeom>
              <a:avLst/>
              <a:gdLst/>
              <a:ahLst/>
              <a:cxnLst/>
              <a:rect l="l" t="t" r="r" b="b"/>
              <a:pathLst>
                <a:path w="274" h="260" extrusionOk="0">
                  <a:moveTo>
                    <a:pt x="111" y="0"/>
                  </a:moveTo>
                  <a:cubicBezTo>
                    <a:pt x="45" y="0"/>
                    <a:pt x="7" y="57"/>
                    <a:pt x="1" y="115"/>
                  </a:cubicBezTo>
                  <a:cubicBezTo>
                    <a:pt x="4" y="222"/>
                    <a:pt x="60" y="256"/>
                    <a:pt x="133" y="260"/>
                  </a:cubicBezTo>
                  <a:cubicBezTo>
                    <a:pt x="214" y="260"/>
                    <a:pt x="274" y="206"/>
                    <a:pt x="258" y="131"/>
                  </a:cubicBezTo>
                  <a:cubicBezTo>
                    <a:pt x="239" y="72"/>
                    <a:pt x="192" y="25"/>
                    <a:pt x="136" y="3"/>
                  </a:cubicBezTo>
                  <a:cubicBezTo>
                    <a:pt x="127" y="1"/>
                    <a:pt x="119" y="0"/>
                    <a:pt x="1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29"/>
            <p:cNvSpPr/>
            <p:nvPr/>
          </p:nvSpPr>
          <p:spPr>
            <a:xfrm>
              <a:off x="6883245" y="4189041"/>
              <a:ext cx="9090" cy="9357"/>
            </a:xfrm>
            <a:custGeom>
              <a:avLst/>
              <a:gdLst/>
              <a:ahLst/>
              <a:cxnLst/>
              <a:rect l="l" t="t" r="r" b="b"/>
              <a:pathLst>
                <a:path w="273" h="281" extrusionOk="0">
                  <a:moveTo>
                    <a:pt x="113" y="1"/>
                  </a:moveTo>
                  <a:cubicBezTo>
                    <a:pt x="79" y="51"/>
                    <a:pt x="22" y="95"/>
                    <a:pt x="13" y="148"/>
                  </a:cubicBezTo>
                  <a:cubicBezTo>
                    <a:pt x="0" y="223"/>
                    <a:pt x="54" y="277"/>
                    <a:pt x="135" y="280"/>
                  </a:cubicBezTo>
                  <a:cubicBezTo>
                    <a:pt x="141" y="280"/>
                    <a:pt x="146" y="281"/>
                    <a:pt x="151" y="281"/>
                  </a:cubicBezTo>
                  <a:cubicBezTo>
                    <a:pt x="219" y="281"/>
                    <a:pt x="273" y="224"/>
                    <a:pt x="267" y="154"/>
                  </a:cubicBezTo>
                  <a:cubicBezTo>
                    <a:pt x="267" y="79"/>
                    <a:pt x="232" y="20"/>
                    <a:pt x="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29"/>
            <p:cNvSpPr/>
            <p:nvPr/>
          </p:nvSpPr>
          <p:spPr>
            <a:xfrm>
              <a:off x="6888973" y="4064877"/>
              <a:ext cx="9523" cy="9223"/>
            </a:xfrm>
            <a:custGeom>
              <a:avLst/>
              <a:gdLst/>
              <a:ahLst/>
              <a:cxnLst/>
              <a:rect l="l" t="t" r="r" b="b"/>
              <a:pathLst>
                <a:path w="286" h="277" extrusionOk="0">
                  <a:moveTo>
                    <a:pt x="123" y="1"/>
                  </a:moveTo>
                  <a:cubicBezTo>
                    <a:pt x="85" y="48"/>
                    <a:pt x="26" y="91"/>
                    <a:pt x="17" y="142"/>
                  </a:cubicBezTo>
                  <a:cubicBezTo>
                    <a:pt x="1" y="223"/>
                    <a:pt x="67" y="276"/>
                    <a:pt x="148" y="276"/>
                  </a:cubicBezTo>
                  <a:cubicBezTo>
                    <a:pt x="150" y="276"/>
                    <a:pt x="153" y="277"/>
                    <a:pt x="155" y="277"/>
                  </a:cubicBezTo>
                  <a:cubicBezTo>
                    <a:pt x="230" y="277"/>
                    <a:pt x="286" y="224"/>
                    <a:pt x="277" y="151"/>
                  </a:cubicBezTo>
                  <a:cubicBezTo>
                    <a:pt x="270" y="98"/>
                    <a:pt x="214" y="5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29"/>
            <p:cNvSpPr/>
            <p:nvPr/>
          </p:nvSpPr>
          <p:spPr>
            <a:xfrm>
              <a:off x="6890371" y="4151050"/>
              <a:ext cx="9090" cy="9456"/>
            </a:xfrm>
            <a:custGeom>
              <a:avLst/>
              <a:gdLst/>
              <a:ahLst/>
              <a:cxnLst/>
              <a:rect l="l" t="t" r="r" b="b"/>
              <a:pathLst>
                <a:path w="273" h="284" extrusionOk="0">
                  <a:moveTo>
                    <a:pt x="123" y="0"/>
                  </a:moveTo>
                  <a:cubicBezTo>
                    <a:pt x="54" y="0"/>
                    <a:pt x="0" y="62"/>
                    <a:pt x="9" y="130"/>
                  </a:cubicBezTo>
                  <a:cubicBezTo>
                    <a:pt x="15" y="183"/>
                    <a:pt x="72" y="233"/>
                    <a:pt x="106" y="283"/>
                  </a:cubicBezTo>
                  <a:lnTo>
                    <a:pt x="163" y="283"/>
                  </a:lnTo>
                  <a:cubicBezTo>
                    <a:pt x="197" y="233"/>
                    <a:pt x="247" y="186"/>
                    <a:pt x="257" y="133"/>
                  </a:cubicBezTo>
                  <a:cubicBezTo>
                    <a:pt x="272" y="54"/>
                    <a:pt x="219" y="4"/>
                    <a:pt x="137" y="1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29"/>
            <p:cNvSpPr/>
            <p:nvPr/>
          </p:nvSpPr>
          <p:spPr>
            <a:xfrm>
              <a:off x="6912980" y="3953533"/>
              <a:ext cx="3496" cy="8091"/>
            </a:xfrm>
            <a:custGeom>
              <a:avLst/>
              <a:gdLst/>
              <a:ahLst/>
              <a:cxnLst/>
              <a:rect l="l" t="t" r="r" b="b"/>
              <a:pathLst>
                <a:path w="105" h="243" extrusionOk="0">
                  <a:moveTo>
                    <a:pt x="104" y="1"/>
                  </a:moveTo>
                  <a:cubicBezTo>
                    <a:pt x="66" y="23"/>
                    <a:pt x="32" y="48"/>
                    <a:pt x="1" y="76"/>
                  </a:cubicBezTo>
                  <a:cubicBezTo>
                    <a:pt x="4" y="189"/>
                    <a:pt x="38" y="233"/>
                    <a:pt x="104" y="242"/>
                  </a:cubicBezTo>
                  <a:lnTo>
                    <a:pt x="1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29"/>
            <p:cNvSpPr/>
            <p:nvPr/>
          </p:nvSpPr>
          <p:spPr>
            <a:xfrm>
              <a:off x="6888140" y="4174657"/>
              <a:ext cx="9090" cy="9556"/>
            </a:xfrm>
            <a:custGeom>
              <a:avLst/>
              <a:gdLst/>
              <a:ahLst/>
              <a:cxnLst/>
              <a:rect l="l" t="t" r="r" b="b"/>
              <a:pathLst>
                <a:path w="273" h="287" extrusionOk="0">
                  <a:moveTo>
                    <a:pt x="117" y="0"/>
                  </a:moveTo>
                  <a:cubicBezTo>
                    <a:pt x="82" y="51"/>
                    <a:pt x="26" y="94"/>
                    <a:pt x="13" y="151"/>
                  </a:cubicBezTo>
                  <a:cubicBezTo>
                    <a:pt x="1" y="226"/>
                    <a:pt x="54" y="282"/>
                    <a:pt x="136" y="286"/>
                  </a:cubicBezTo>
                  <a:cubicBezTo>
                    <a:pt x="141" y="286"/>
                    <a:pt x="146" y="287"/>
                    <a:pt x="151" y="287"/>
                  </a:cubicBezTo>
                  <a:cubicBezTo>
                    <a:pt x="216" y="287"/>
                    <a:pt x="273" y="230"/>
                    <a:pt x="267" y="160"/>
                  </a:cubicBezTo>
                  <a:cubicBezTo>
                    <a:pt x="267" y="85"/>
                    <a:pt x="233" y="29"/>
                    <a:pt x="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29"/>
            <p:cNvSpPr/>
            <p:nvPr/>
          </p:nvSpPr>
          <p:spPr>
            <a:xfrm>
              <a:off x="6666849" y="4197299"/>
              <a:ext cx="9390" cy="8524"/>
            </a:xfrm>
            <a:custGeom>
              <a:avLst/>
              <a:gdLst/>
              <a:ahLst/>
              <a:cxnLst/>
              <a:rect l="l" t="t" r="r" b="b"/>
              <a:pathLst>
                <a:path w="282" h="256" extrusionOk="0">
                  <a:moveTo>
                    <a:pt x="108" y="0"/>
                  </a:moveTo>
                  <a:cubicBezTo>
                    <a:pt x="44" y="0"/>
                    <a:pt x="9" y="59"/>
                    <a:pt x="6" y="126"/>
                  </a:cubicBezTo>
                  <a:cubicBezTo>
                    <a:pt x="1" y="197"/>
                    <a:pt x="42" y="256"/>
                    <a:pt x="109" y="256"/>
                  </a:cubicBezTo>
                  <a:cubicBezTo>
                    <a:pt x="115" y="256"/>
                    <a:pt x="122" y="255"/>
                    <a:pt x="128" y="254"/>
                  </a:cubicBezTo>
                  <a:cubicBezTo>
                    <a:pt x="182" y="245"/>
                    <a:pt x="229" y="195"/>
                    <a:pt x="279" y="160"/>
                  </a:cubicBezTo>
                  <a:cubicBezTo>
                    <a:pt x="279" y="141"/>
                    <a:pt x="279" y="123"/>
                    <a:pt x="282" y="104"/>
                  </a:cubicBezTo>
                  <a:cubicBezTo>
                    <a:pt x="232" y="69"/>
                    <a:pt x="188" y="13"/>
                    <a:pt x="135" y="4"/>
                  </a:cubicBezTo>
                  <a:cubicBezTo>
                    <a:pt x="125" y="1"/>
                    <a:pt x="116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29"/>
            <p:cNvSpPr/>
            <p:nvPr/>
          </p:nvSpPr>
          <p:spPr>
            <a:xfrm>
              <a:off x="6678936" y="4098607"/>
              <a:ext cx="9223" cy="8657"/>
            </a:xfrm>
            <a:custGeom>
              <a:avLst/>
              <a:gdLst/>
              <a:ahLst/>
              <a:cxnLst/>
              <a:rect l="l" t="t" r="r" b="b"/>
              <a:pathLst>
                <a:path w="277" h="260" extrusionOk="0">
                  <a:moveTo>
                    <a:pt x="108" y="0"/>
                  </a:moveTo>
                  <a:cubicBezTo>
                    <a:pt x="43" y="0"/>
                    <a:pt x="0" y="55"/>
                    <a:pt x="0" y="125"/>
                  </a:cubicBezTo>
                  <a:cubicBezTo>
                    <a:pt x="0" y="200"/>
                    <a:pt x="35" y="260"/>
                    <a:pt x="126" y="260"/>
                  </a:cubicBezTo>
                  <a:cubicBezTo>
                    <a:pt x="207" y="260"/>
                    <a:pt x="251" y="216"/>
                    <a:pt x="276" y="103"/>
                  </a:cubicBezTo>
                  <a:cubicBezTo>
                    <a:pt x="229" y="69"/>
                    <a:pt x="185" y="12"/>
                    <a:pt x="132" y="3"/>
                  </a:cubicBezTo>
                  <a:cubicBezTo>
                    <a:pt x="124" y="1"/>
                    <a:pt x="115" y="0"/>
                    <a:pt x="10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29"/>
            <p:cNvSpPr/>
            <p:nvPr/>
          </p:nvSpPr>
          <p:spPr>
            <a:xfrm>
              <a:off x="6663386" y="4098574"/>
              <a:ext cx="9290" cy="9390"/>
            </a:xfrm>
            <a:custGeom>
              <a:avLst/>
              <a:gdLst/>
              <a:ahLst/>
              <a:cxnLst/>
              <a:rect l="l" t="t" r="r" b="b"/>
              <a:pathLst>
                <a:path w="279" h="282" extrusionOk="0">
                  <a:moveTo>
                    <a:pt x="138" y="1"/>
                  </a:moveTo>
                  <a:cubicBezTo>
                    <a:pt x="98" y="48"/>
                    <a:pt x="38" y="85"/>
                    <a:pt x="22" y="139"/>
                  </a:cubicBezTo>
                  <a:cubicBezTo>
                    <a:pt x="1" y="214"/>
                    <a:pt x="54" y="273"/>
                    <a:pt x="132" y="280"/>
                  </a:cubicBezTo>
                  <a:cubicBezTo>
                    <a:pt x="140" y="281"/>
                    <a:pt x="147" y="281"/>
                    <a:pt x="155" y="281"/>
                  </a:cubicBezTo>
                  <a:cubicBezTo>
                    <a:pt x="221" y="281"/>
                    <a:pt x="279" y="243"/>
                    <a:pt x="273" y="167"/>
                  </a:cubicBezTo>
                  <a:cubicBezTo>
                    <a:pt x="270" y="114"/>
                    <a:pt x="223" y="64"/>
                    <a:pt x="195" y="10"/>
                  </a:cubicBezTo>
                  <a:lnTo>
                    <a:pt x="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29"/>
            <p:cNvSpPr/>
            <p:nvPr/>
          </p:nvSpPr>
          <p:spPr>
            <a:xfrm>
              <a:off x="6892735" y="4031913"/>
              <a:ext cx="9623" cy="8791"/>
            </a:xfrm>
            <a:custGeom>
              <a:avLst/>
              <a:gdLst/>
              <a:ahLst/>
              <a:cxnLst/>
              <a:rect l="l" t="t" r="r" b="b"/>
              <a:pathLst>
                <a:path w="289" h="264" extrusionOk="0">
                  <a:moveTo>
                    <a:pt x="118" y="0"/>
                  </a:moveTo>
                  <a:cubicBezTo>
                    <a:pt x="53" y="0"/>
                    <a:pt x="16" y="59"/>
                    <a:pt x="13" y="126"/>
                  </a:cubicBezTo>
                  <a:cubicBezTo>
                    <a:pt x="1" y="199"/>
                    <a:pt x="55" y="264"/>
                    <a:pt x="127" y="264"/>
                  </a:cubicBezTo>
                  <a:cubicBezTo>
                    <a:pt x="129" y="264"/>
                    <a:pt x="131" y="264"/>
                    <a:pt x="132" y="264"/>
                  </a:cubicBezTo>
                  <a:cubicBezTo>
                    <a:pt x="211" y="264"/>
                    <a:pt x="264" y="226"/>
                    <a:pt x="289" y="113"/>
                  </a:cubicBezTo>
                  <a:cubicBezTo>
                    <a:pt x="242" y="76"/>
                    <a:pt x="198" y="16"/>
                    <a:pt x="145" y="3"/>
                  </a:cubicBezTo>
                  <a:cubicBezTo>
                    <a:pt x="135" y="1"/>
                    <a:pt x="126" y="0"/>
                    <a:pt x="1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29"/>
            <p:cNvSpPr/>
            <p:nvPr/>
          </p:nvSpPr>
          <p:spPr>
            <a:xfrm>
              <a:off x="6687293" y="4237655"/>
              <a:ext cx="8990" cy="8624"/>
            </a:xfrm>
            <a:custGeom>
              <a:avLst/>
              <a:gdLst/>
              <a:ahLst/>
              <a:cxnLst/>
              <a:rect l="l" t="t" r="r" b="b"/>
              <a:pathLst>
                <a:path w="270" h="259" extrusionOk="0">
                  <a:moveTo>
                    <a:pt x="146" y="0"/>
                  </a:moveTo>
                  <a:cubicBezTo>
                    <a:pt x="141" y="0"/>
                    <a:pt x="137" y="1"/>
                    <a:pt x="132" y="1"/>
                  </a:cubicBezTo>
                  <a:cubicBezTo>
                    <a:pt x="57" y="4"/>
                    <a:pt x="0" y="45"/>
                    <a:pt x="0" y="145"/>
                  </a:cubicBezTo>
                  <a:cubicBezTo>
                    <a:pt x="6" y="214"/>
                    <a:pt x="50" y="255"/>
                    <a:pt x="132" y="258"/>
                  </a:cubicBezTo>
                  <a:cubicBezTo>
                    <a:pt x="135" y="258"/>
                    <a:pt x="139" y="259"/>
                    <a:pt x="143" y="259"/>
                  </a:cubicBezTo>
                  <a:cubicBezTo>
                    <a:pt x="213" y="259"/>
                    <a:pt x="269" y="201"/>
                    <a:pt x="260" y="130"/>
                  </a:cubicBezTo>
                  <a:cubicBezTo>
                    <a:pt x="266" y="60"/>
                    <a:pt x="212" y="0"/>
                    <a:pt x="1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29"/>
            <p:cNvSpPr/>
            <p:nvPr/>
          </p:nvSpPr>
          <p:spPr>
            <a:xfrm>
              <a:off x="6746762" y="4056353"/>
              <a:ext cx="9523" cy="8691"/>
            </a:xfrm>
            <a:custGeom>
              <a:avLst/>
              <a:gdLst/>
              <a:ahLst/>
              <a:cxnLst/>
              <a:rect l="l" t="t" r="r" b="b"/>
              <a:pathLst>
                <a:path w="286" h="261" extrusionOk="0">
                  <a:moveTo>
                    <a:pt x="117" y="0"/>
                  </a:moveTo>
                  <a:cubicBezTo>
                    <a:pt x="51" y="0"/>
                    <a:pt x="13" y="58"/>
                    <a:pt x="10" y="128"/>
                  </a:cubicBezTo>
                  <a:cubicBezTo>
                    <a:pt x="1" y="197"/>
                    <a:pt x="55" y="260"/>
                    <a:pt x="125" y="260"/>
                  </a:cubicBezTo>
                  <a:cubicBezTo>
                    <a:pt x="129" y="260"/>
                    <a:pt x="132" y="260"/>
                    <a:pt x="135" y="260"/>
                  </a:cubicBezTo>
                  <a:cubicBezTo>
                    <a:pt x="214" y="260"/>
                    <a:pt x="267" y="219"/>
                    <a:pt x="286" y="103"/>
                  </a:cubicBezTo>
                  <a:cubicBezTo>
                    <a:pt x="239" y="69"/>
                    <a:pt x="195" y="12"/>
                    <a:pt x="141" y="3"/>
                  </a:cubicBezTo>
                  <a:cubicBezTo>
                    <a:pt x="133" y="1"/>
                    <a:pt x="125" y="0"/>
                    <a:pt x="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29"/>
            <p:cNvSpPr/>
            <p:nvPr/>
          </p:nvSpPr>
          <p:spPr>
            <a:xfrm>
              <a:off x="6662554" y="4261828"/>
              <a:ext cx="9390" cy="9390"/>
            </a:xfrm>
            <a:custGeom>
              <a:avLst/>
              <a:gdLst/>
              <a:ahLst/>
              <a:cxnLst/>
              <a:rect l="l" t="t" r="r" b="b"/>
              <a:pathLst>
                <a:path w="282" h="282" extrusionOk="0">
                  <a:moveTo>
                    <a:pt x="162" y="1"/>
                  </a:moveTo>
                  <a:cubicBezTo>
                    <a:pt x="155" y="1"/>
                    <a:pt x="148" y="1"/>
                    <a:pt x="142" y="2"/>
                  </a:cubicBezTo>
                  <a:cubicBezTo>
                    <a:pt x="66" y="9"/>
                    <a:pt x="0" y="56"/>
                    <a:pt x="19" y="137"/>
                  </a:cubicBezTo>
                  <a:cubicBezTo>
                    <a:pt x="32" y="190"/>
                    <a:pt x="88" y="231"/>
                    <a:pt x="126" y="281"/>
                  </a:cubicBezTo>
                  <a:cubicBezTo>
                    <a:pt x="239" y="256"/>
                    <a:pt x="279" y="206"/>
                    <a:pt x="276" y="124"/>
                  </a:cubicBezTo>
                  <a:cubicBezTo>
                    <a:pt x="282" y="56"/>
                    <a:pt x="228" y="1"/>
                    <a:pt x="1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29"/>
            <p:cNvSpPr/>
            <p:nvPr/>
          </p:nvSpPr>
          <p:spPr>
            <a:xfrm>
              <a:off x="6659624" y="4172326"/>
              <a:ext cx="9323" cy="8491"/>
            </a:xfrm>
            <a:custGeom>
              <a:avLst/>
              <a:gdLst/>
              <a:ahLst/>
              <a:cxnLst/>
              <a:rect l="l" t="t" r="r" b="b"/>
              <a:pathLst>
                <a:path w="280" h="255" extrusionOk="0">
                  <a:moveTo>
                    <a:pt x="113" y="0"/>
                  </a:moveTo>
                  <a:cubicBezTo>
                    <a:pt x="44" y="0"/>
                    <a:pt x="1" y="57"/>
                    <a:pt x="4" y="130"/>
                  </a:cubicBezTo>
                  <a:cubicBezTo>
                    <a:pt x="7" y="202"/>
                    <a:pt x="49" y="255"/>
                    <a:pt x="111" y="255"/>
                  </a:cubicBezTo>
                  <a:cubicBezTo>
                    <a:pt x="119" y="255"/>
                    <a:pt x="127" y="254"/>
                    <a:pt x="135" y="252"/>
                  </a:cubicBezTo>
                  <a:cubicBezTo>
                    <a:pt x="189" y="243"/>
                    <a:pt x="233" y="186"/>
                    <a:pt x="280" y="152"/>
                  </a:cubicBezTo>
                  <a:cubicBezTo>
                    <a:pt x="280" y="133"/>
                    <a:pt x="280" y="114"/>
                    <a:pt x="280" y="92"/>
                  </a:cubicBezTo>
                  <a:cubicBezTo>
                    <a:pt x="230" y="61"/>
                    <a:pt x="182" y="8"/>
                    <a:pt x="129" y="1"/>
                  </a:cubicBezTo>
                  <a:cubicBezTo>
                    <a:pt x="124" y="1"/>
                    <a:pt x="118" y="0"/>
                    <a:pt x="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29"/>
            <p:cNvSpPr/>
            <p:nvPr/>
          </p:nvSpPr>
          <p:spPr>
            <a:xfrm>
              <a:off x="6616538" y="4066642"/>
              <a:ext cx="1398" cy="6626"/>
            </a:xfrm>
            <a:custGeom>
              <a:avLst/>
              <a:gdLst/>
              <a:ahLst/>
              <a:cxnLst/>
              <a:rect l="l" t="t" r="r" b="b"/>
              <a:pathLst>
                <a:path w="42" h="199" extrusionOk="0">
                  <a:moveTo>
                    <a:pt x="0" y="1"/>
                  </a:moveTo>
                  <a:lnTo>
                    <a:pt x="0" y="198"/>
                  </a:lnTo>
                  <a:cubicBezTo>
                    <a:pt x="26" y="173"/>
                    <a:pt x="41" y="139"/>
                    <a:pt x="38" y="101"/>
                  </a:cubicBezTo>
                  <a:cubicBezTo>
                    <a:pt x="41" y="64"/>
                    <a:pt x="29" y="29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29"/>
            <p:cNvSpPr/>
            <p:nvPr/>
          </p:nvSpPr>
          <p:spPr>
            <a:xfrm>
              <a:off x="6657659" y="4128208"/>
              <a:ext cx="9490" cy="9357"/>
            </a:xfrm>
            <a:custGeom>
              <a:avLst/>
              <a:gdLst/>
              <a:ahLst/>
              <a:cxnLst/>
              <a:rect l="l" t="t" r="r" b="b"/>
              <a:pathLst>
                <a:path w="285" h="281" extrusionOk="0">
                  <a:moveTo>
                    <a:pt x="126" y="1"/>
                  </a:moveTo>
                  <a:cubicBezTo>
                    <a:pt x="88" y="48"/>
                    <a:pt x="32" y="89"/>
                    <a:pt x="19" y="142"/>
                  </a:cubicBezTo>
                  <a:cubicBezTo>
                    <a:pt x="0" y="226"/>
                    <a:pt x="66" y="277"/>
                    <a:pt x="147" y="280"/>
                  </a:cubicBezTo>
                  <a:cubicBezTo>
                    <a:pt x="152" y="280"/>
                    <a:pt x="157" y="281"/>
                    <a:pt x="162" y="281"/>
                  </a:cubicBezTo>
                  <a:cubicBezTo>
                    <a:pt x="228" y="281"/>
                    <a:pt x="285" y="222"/>
                    <a:pt x="276" y="154"/>
                  </a:cubicBezTo>
                  <a:cubicBezTo>
                    <a:pt x="276" y="76"/>
                    <a:pt x="241" y="23"/>
                    <a:pt x="1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29"/>
            <p:cNvSpPr/>
            <p:nvPr/>
          </p:nvSpPr>
          <p:spPr>
            <a:xfrm>
              <a:off x="6888673" y="3962822"/>
              <a:ext cx="9323" cy="9290"/>
            </a:xfrm>
            <a:custGeom>
              <a:avLst/>
              <a:gdLst/>
              <a:ahLst/>
              <a:cxnLst/>
              <a:rect l="l" t="t" r="r" b="b"/>
              <a:pathLst>
                <a:path w="280" h="279" extrusionOk="0">
                  <a:moveTo>
                    <a:pt x="123" y="1"/>
                  </a:moveTo>
                  <a:cubicBezTo>
                    <a:pt x="88" y="48"/>
                    <a:pt x="32" y="88"/>
                    <a:pt x="19" y="142"/>
                  </a:cubicBezTo>
                  <a:cubicBezTo>
                    <a:pt x="0" y="226"/>
                    <a:pt x="63" y="270"/>
                    <a:pt x="138" y="277"/>
                  </a:cubicBezTo>
                  <a:cubicBezTo>
                    <a:pt x="145" y="278"/>
                    <a:pt x="152" y="278"/>
                    <a:pt x="158" y="278"/>
                  </a:cubicBezTo>
                  <a:cubicBezTo>
                    <a:pt x="225" y="278"/>
                    <a:pt x="279" y="223"/>
                    <a:pt x="276" y="154"/>
                  </a:cubicBezTo>
                  <a:cubicBezTo>
                    <a:pt x="276" y="79"/>
                    <a:pt x="242" y="23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29"/>
            <p:cNvSpPr/>
            <p:nvPr/>
          </p:nvSpPr>
          <p:spPr>
            <a:xfrm>
              <a:off x="6683631" y="4319865"/>
              <a:ext cx="8890" cy="8724"/>
            </a:xfrm>
            <a:custGeom>
              <a:avLst/>
              <a:gdLst/>
              <a:ahLst/>
              <a:cxnLst/>
              <a:rect l="l" t="t" r="r" b="b"/>
              <a:pathLst>
                <a:path w="267" h="262" extrusionOk="0">
                  <a:moveTo>
                    <a:pt x="123" y="1"/>
                  </a:moveTo>
                  <a:cubicBezTo>
                    <a:pt x="55" y="1"/>
                    <a:pt x="1" y="60"/>
                    <a:pt x="7" y="130"/>
                  </a:cubicBezTo>
                  <a:cubicBezTo>
                    <a:pt x="10" y="205"/>
                    <a:pt x="48" y="262"/>
                    <a:pt x="135" y="262"/>
                  </a:cubicBezTo>
                  <a:cubicBezTo>
                    <a:pt x="220" y="262"/>
                    <a:pt x="261" y="215"/>
                    <a:pt x="261" y="124"/>
                  </a:cubicBezTo>
                  <a:cubicBezTo>
                    <a:pt x="267" y="46"/>
                    <a:pt x="217" y="2"/>
                    <a:pt x="138" y="2"/>
                  </a:cubicBezTo>
                  <a:cubicBezTo>
                    <a:pt x="133" y="1"/>
                    <a:pt x="128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29"/>
            <p:cNvSpPr/>
            <p:nvPr/>
          </p:nvSpPr>
          <p:spPr>
            <a:xfrm>
              <a:off x="6655362" y="4023656"/>
              <a:ext cx="9523" cy="9223"/>
            </a:xfrm>
            <a:custGeom>
              <a:avLst/>
              <a:gdLst/>
              <a:ahLst/>
              <a:cxnLst/>
              <a:rect l="l" t="t" r="r" b="b"/>
              <a:pathLst>
                <a:path w="286" h="277" extrusionOk="0">
                  <a:moveTo>
                    <a:pt x="119" y="1"/>
                  </a:moveTo>
                  <a:cubicBezTo>
                    <a:pt x="85" y="48"/>
                    <a:pt x="25" y="92"/>
                    <a:pt x="16" y="142"/>
                  </a:cubicBezTo>
                  <a:cubicBezTo>
                    <a:pt x="0" y="230"/>
                    <a:pt x="69" y="277"/>
                    <a:pt x="148" y="277"/>
                  </a:cubicBezTo>
                  <a:cubicBezTo>
                    <a:pt x="229" y="277"/>
                    <a:pt x="285" y="226"/>
                    <a:pt x="273" y="148"/>
                  </a:cubicBezTo>
                  <a:cubicBezTo>
                    <a:pt x="263" y="95"/>
                    <a:pt x="210" y="51"/>
                    <a:pt x="1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29"/>
            <p:cNvSpPr/>
            <p:nvPr/>
          </p:nvSpPr>
          <p:spPr>
            <a:xfrm>
              <a:off x="6729980" y="4159174"/>
              <a:ext cx="9390" cy="8691"/>
            </a:xfrm>
            <a:custGeom>
              <a:avLst/>
              <a:gdLst/>
              <a:ahLst/>
              <a:cxnLst/>
              <a:rect l="l" t="t" r="r" b="b"/>
              <a:pathLst>
                <a:path w="282" h="261" extrusionOk="0">
                  <a:moveTo>
                    <a:pt x="113" y="1"/>
                  </a:moveTo>
                  <a:cubicBezTo>
                    <a:pt x="44" y="1"/>
                    <a:pt x="0" y="60"/>
                    <a:pt x="6" y="133"/>
                  </a:cubicBezTo>
                  <a:cubicBezTo>
                    <a:pt x="9" y="201"/>
                    <a:pt x="47" y="261"/>
                    <a:pt x="114" y="261"/>
                  </a:cubicBezTo>
                  <a:cubicBezTo>
                    <a:pt x="122" y="261"/>
                    <a:pt x="130" y="260"/>
                    <a:pt x="138" y="259"/>
                  </a:cubicBezTo>
                  <a:cubicBezTo>
                    <a:pt x="191" y="246"/>
                    <a:pt x="235" y="190"/>
                    <a:pt x="282" y="152"/>
                  </a:cubicBezTo>
                  <a:cubicBezTo>
                    <a:pt x="282" y="133"/>
                    <a:pt x="282" y="114"/>
                    <a:pt x="282" y="96"/>
                  </a:cubicBezTo>
                  <a:cubicBezTo>
                    <a:pt x="232" y="61"/>
                    <a:pt x="182" y="8"/>
                    <a:pt x="128" y="2"/>
                  </a:cubicBezTo>
                  <a:cubicBezTo>
                    <a:pt x="123" y="1"/>
                    <a:pt x="118" y="1"/>
                    <a:pt x="1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29"/>
            <p:cNvSpPr/>
            <p:nvPr/>
          </p:nvSpPr>
          <p:spPr>
            <a:xfrm>
              <a:off x="6696050" y="4210185"/>
              <a:ext cx="9223" cy="8724"/>
            </a:xfrm>
            <a:custGeom>
              <a:avLst/>
              <a:gdLst/>
              <a:ahLst/>
              <a:cxnLst/>
              <a:rect l="l" t="t" r="r" b="b"/>
              <a:pathLst>
                <a:path w="277" h="262" extrusionOk="0">
                  <a:moveTo>
                    <a:pt x="168" y="0"/>
                  </a:moveTo>
                  <a:cubicBezTo>
                    <a:pt x="162" y="0"/>
                    <a:pt x="155" y="1"/>
                    <a:pt x="148" y="2"/>
                  </a:cubicBezTo>
                  <a:cubicBezTo>
                    <a:pt x="94" y="11"/>
                    <a:pt x="51" y="68"/>
                    <a:pt x="0" y="102"/>
                  </a:cubicBezTo>
                  <a:lnTo>
                    <a:pt x="0" y="159"/>
                  </a:lnTo>
                  <a:cubicBezTo>
                    <a:pt x="47" y="193"/>
                    <a:pt x="94" y="250"/>
                    <a:pt x="145" y="259"/>
                  </a:cubicBezTo>
                  <a:cubicBezTo>
                    <a:pt x="153" y="260"/>
                    <a:pt x="161" y="261"/>
                    <a:pt x="169" y="261"/>
                  </a:cubicBezTo>
                  <a:cubicBezTo>
                    <a:pt x="240" y="261"/>
                    <a:pt x="276" y="198"/>
                    <a:pt x="276" y="124"/>
                  </a:cubicBezTo>
                  <a:cubicBezTo>
                    <a:pt x="276" y="53"/>
                    <a:pt x="232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29"/>
            <p:cNvSpPr/>
            <p:nvPr/>
          </p:nvSpPr>
          <p:spPr>
            <a:xfrm>
              <a:off x="6646904" y="4346502"/>
              <a:ext cx="9623" cy="8691"/>
            </a:xfrm>
            <a:custGeom>
              <a:avLst/>
              <a:gdLst/>
              <a:ahLst/>
              <a:cxnLst/>
              <a:rect l="l" t="t" r="r" b="b"/>
              <a:pathLst>
                <a:path w="289" h="261" extrusionOk="0">
                  <a:moveTo>
                    <a:pt x="128" y="0"/>
                  </a:moveTo>
                  <a:cubicBezTo>
                    <a:pt x="58" y="0"/>
                    <a:pt x="1" y="64"/>
                    <a:pt x="13" y="136"/>
                  </a:cubicBezTo>
                  <a:cubicBezTo>
                    <a:pt x="18" y="202"/>
                    <a:pt x="56" y="261"/>
                    <a:pt x="120" y="261"/>
                  </a:cubicBezTo>
                  <a:cubicBezTo>
                    <a:pt x="129" y="261"/>
                    <a:pt x="138" y="260"/>
                    <a:pt x="148" y="258"/>
                  </a:cubicBezTo>
                  <a:cubicBezTo>
                    <a:pt x="198" y="245"/>
                    <a:pt x="242" y="189"/>
                    <a:pt x="289" y="154"/>
                  </a:cubicBezTo>
                  <a:cubicBezTo>
                    <a:pt x="268" y="42"/>
                    <a:pt x="217" y="1"/>
                    <a:pt x="146" y="1"/>
                  </a:cubicBezTo>
                  <a:cubicBezTo>
                    <a:pt x="144" y="1"/>
                    <a:pt x="141" y="1"/>
                    <a:pt x="138" y="1"/>
                  </a:cubicBezTo>
                  <a:cubicBezTo>
                    <a:pt x="135" y="0"/>
                    <a:pt x="132" y="0"/>
                    <a:pt x="1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29"/>
            <p:cNvSpPr/>
            <p:nvPr/>
          </p:nvSpPr>
          <p:spPr>
            <a:xfrm>
              <a:off x="6859039" y="4120350"/>
              <a:ext cx="9323" cy="8591"/>
            </a:xfrm>
            <a:custGeom>
              <a:avLst/>
              <a:gdLst/>
              <a:ahLst/>
              <a:cxnLst/>
              <a:rect l="l" t="t" r="r" b="b"/>
              <a:pathLst>
                <a:path w="280" h="258" extrusionOk="0">
                  <a:moveTo>
                    <a:pt x="168" y="0"/>
                  </a:moveTo>
                  <a:cubicBezTo>
                    <a:pt x="162" y="0"/>
                    <a:pt x="155" y="1"/>
                    <a:pt x="148" y="2"/>
                  </a:cubicBezTo>
                  <a:cubicBezTo>
                    <a:pt x="98" y="11"/>
                    <a:pt x="51" y="64"/>
                    <a:pt x="0" y="96"/>
                  </a:cubicBezTo>
                  <a:cubicBezTo>
                    <a:pt x="0" y="118"/>
                    <a:pt x="0" y="137"/>
                    <a:pt x="0" y="155"/>
                  </a:cubicBezTo>
                  <a:cubicBezTo>
                    <a:pt x="47" y="190"/>
                    <a:pt x="94" y="246"/>
                    <a:pt x="148" y="256"/>
                  </a:cubicBezTo>
                  <a:cubicBezTo>
                    <a:pt x="156" y="257"/>
                    <a:pt x="164" y="258"/>
                    <a:pt x="171" y="258"/>
                  </a:cubicBezTo>
                  <a:cubicBezTo>
                    <a:pt x="238" y="258"/>
                    <a:pt x="273" y="198"/>
                    <a:pt x="276" y="130"/>
                  </a:cubicBezTo>
                  <a:cubicBezTo>
                    <a:pt x="279" y="59"/>
                    <a:pt x="237" y="0"/>
                    <a:pt x="1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29"/>
            <p:cNvSpPr/>
            <p:nvPr/>
          </p:nvSpPr>
          <p:spPr>
            <a:xfrm>
              <a:off x="6634718" y="4352762"/>
              <a:ext cx="8890" cy="8624"/>
            </a:xfrm>
            <a:custGeom>
              <a:avLst/>
              <a:gdLst/>
              <a:ahLst/>
              <a:cxnLst/>
              <a:rect l="l" t="t" r="r" b="b"/>
              <a:pathLst>
                <a:path w="267" h="259" extrusionOk="0">
                  <a:moveTo>
                    <a:pt x="130" y="0"/>
                  </a:moveTo>
                  <a:cubicBezTo>
                    <a:pt x="46" y="0"/>
                    <a:pt x="9" y="55"/>
                    <a:pt x="9" y="129"/>
                  </a:cubicBezTo>
                  <a:cubicBezTo>
                    <a:pt x="0" y="199"/>
                    <a:pt x="57" y="259"/>
                    <a:pt x="123" y="259"/>
                  </a:cubicBezTo>
                  <a:cubicBezTo>
                    <a:pt x="128" y="259"/>
                    <a:pt x="133" y="258"/>
                    <a:pt x="138" y="258"/>
                  </a:cubicBezTo>
                  <a:cubicBezTo>
                    <a:pt x="213" y="255"/>
                    <a:pt x="266" y="217"/>
                    <a:pt x="266" y="92"/>
                  </a:cubicBezTo>
                  <a:cubicBezTo>
                    <a:pt x="263" y="51"/>
                    <a:pt x="229" y="4"/>
                    <a:pt x="144" y="1"/>
                  </a:cubicBezTo>
                  <a:cubicBezTo>
                    <a:pt x="139" y="0"/>
                    <a:pt x="134" y="0"/>
                    <a:pt x="1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29"/>
            <p:cNvSpPr/>
            <p:nvPr/>
          </p:nvSpPr>
          <p:spPr>
            <a:xfrm>
              <a:off x="6874588" y="4008173"/>
              <a:ext cx="10455" cy="8791"/>
            </a:xfrm>
            <a:custGeom>
              <a:avLst/>
              <a:gdLst/>
              <a:ahLst/>
              <a:cxnLst/>
              <a:rect l="l" t="t" r="r" b="b"/>
              <a:pathLst>
                <a:path w="314" h="264" extrusionOk="0">
                  <a:moveTo>
                    <a:pt x="200" y="0"/>
                  </a:moveTo>
                  <a:cubicBezTo>
                    <a:pt x="193" y="0"/>
                    <a:pt x="186" y="1"/>
                    <a:pt x="179" y="2"/>
                  </a:cubicBezTo>
                  <a:cubicBezTo>
                    <a:pt x="126" y="14"/>
                    <a:pt x="82" y="71"/>
                    <a:pt x="0" y="134"/>
                  </a:cubicBezTo>
                  <a:cubicBezTo>
                    <a:pt x="85" y="196"/>
                    <a:pt x="129" y="256"/>
                    <a:pt x="182" y="262"/>
                  </a:cubicBezTo>
                  <a:cubicBezTo>
                    <a:pt x="189" y="263"/>
                    <a:pt x="195" y="264"/>
                    <a:pt x="202" y="264"/>
                  </a:cubicBezTo>
                  <a:cubicBezTo>
                    <a:pt x="274" y="264"/>
                    <a:pt x="314" y="199"/>
                    <a:pt x="311" y="124"/>
                  </a:cubicBezTo>
                  <a:cubicBezTo>
                    <a:pt x="311" y="56"/>
                    <a:pt x="267" y="0"/>
                    <a:pt x="2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29"/>
            <p:cNvSpPr/>
            <p:nvPr/>
          </p:nvSpPr>
          <p:spPr>
            <a:xfrm>
              <a:off x="6840259" y="4140228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13" y="0"/>
                  </a:moveTo>
                  <a:cubicBezTo>
                    <a:pt x="79" y="50"/>
                    <a:pt x="25" y="97"/>
                    <a:pt x="16" y="151"/>
                  </a:cubicBezTo>
                  <a:cubicBezTo>
                    <a:pt x="0" y="232"/>
                    <a:pt x="66" y="276"/>
                    <a:pt x="145" y="276"/>
                  </a:cubicBezTo>
                  <a:cubicBezTo>
                    <a:pt x="147" y="276"/>
                    <a:pt x="149" y="276"/>
                    <a:pt x="151" y="276"/>
                  </a:cubicBezTo>
                  <a:cubicBezTo>
                    <a:pt x="226" y="276"/>
                    <a:pt x="282" y="224"/>
                    <a:pt x="270" y="151"/>
                  </a:cubicBezTo>
                  <a:cubicBezTo>
                    <a:pt x="264" y="97"/>
                    <a:pt x="207" y="50"/>
                    <a:pt x="1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29"/>
            <p:cNvSpPr/>
            <p:nvPr/>
          </p:nvSpPr>
          <p:spPr>
            <a:xfrm>
              <a:off x="6695951" y="4184446"/>
              <a:ext cx="9090" cy="9556"/>
            </a:xfrm>
            <a:custGeom>
              <a:avLst/>
              <a:gdLst/>
              <a:ahLst/>
              <a:cxnLst/>
              <a:rect l="l" t="t" r="r" b="b"/>
              <a:pathLst>
                <a:path w="273" h="287" extrusionOk="0">
                  <a:moveTo>
                    <a:pt x="116" y="1"/>
                  </a:moveTo>
                  <a:cubicBezTo>
                    <a:pt x="79" y="51"/>
                    <a:pt x="22" y="98"/>
                    <a:pt x="13" y="151"/>
                  </a:cubicBezTo>
                  <a:cubicBezTo>
                    <a:pt x="0" y="227"/>
                    <a:pt x="50" y="286"/>
                    <a:pt x="135" y="286"/>
                  </a:cubicBezTo>
                  <a:cubicBezTo>
                    <a:pt x="137" y="286"/>
                    <a:pt x="140" y="286"/>
                    <a:pt x="142" y="286"/>
                  </a:cubicBezTo>
                  <a:cubicBezTo>
                    <a:pt x="220" y="286"/>
                    <a:pt x="273" y="237"/>
                    <a:pt x="264" y="161"/>
                  </a:cubicBezTo>
                  <a:cubicBezTo>
                    <a:pt x="257" y="104"/>
                    <a:pt x="204" y="57"/>
                    <a:pt x="173" y="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29"/>
            <p:cNvSpPr/>
            <p:nvPr/>
          </p:nvSpPr>
          <p:spPr>
            <a:xfrm>
              <a:off x="6824610" y="3966285"/>
              <a:ext cx="9623" cy="8691"/>
            </a:xfrm>
            <a:custGeom>
              <a:avLst/>
              <a:gdLst/>
              <a:ahLst/>
              <a:cxnLst/>
              <a:rect l="l" t="t" r="r" b="b"/>
              <a:pathLst>
                <a:path w="289" h="261" extrusionOk="0">
                  <a:moveTo>
                    <a:pt x="115" y="0"/>
                  </a:moveTo>
                  <a:cubicBezTo>
                    <a:pt x="50" y="0"/>
                    <a:pt x="16" y="62"/>
                    <a:pt x="13" y="126"/>
                  </a:cubicBezTo>
                  <a:cubicBezTo>
                    <a:pt x="1" y="197"/>
                    <a:pt x="58" y="261"/>
                    <a:pt x="128" y="261"/>
                  </a:cubicBezTo>
                  <a:cubicBezTo>
                    <a:pt x="132" y="261"/>
                    <a:pt x="135" y="261"/>
                    <a:pt x="138" y="260"/>
                  </a:cubicBezTo>
                  <a:cubicBezTo>
                    <a:pt x="217" y="260"/>
                    <a:pt x="267" y="220"/>
                    <a:pt x="289" y="107"/>
                  </a:cubicBezTo>
                  <a:cubicBezTo>
                    <a:pt x="238" y="69"/>
                    <a:pt x="195" y="13"/>
                    <a:pt x="141" y="3"/>
                  </a:cubicBezTo>
                  <a:cubicBezTo>
                    <a:pt x="132" y="1"/>
                    <a:pt x="123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29"/>
            <p:cNvSpPr/>
            <p:nvPr/>
          </p:nvSpPr>
          <p:spPr>
            <a:xfrm>
              <a:off x="6879483" y="4142859"/>
              <a:ext cx="9823" cy="8424"/>
            </a:xfrm>
            <a:custGeom>
              <a:avLst/>
              <a:gdLst/>
              <a:ahLst/>
              <a:cxnLst/>
              <a:rect l="l" t="t" r="r" b="b"/>
              <a:pathLst>
                <a:path w="295" h="253" extrusionOk="0">
                  <a:moveTo>
                    <a:pt x="174" y="0"/>
                  </a:moveTo>
                  <a:cubicBezTo>
                    <a:pt x="167" y="0"/>
                    <a:pt x="159" y="1"/>
                    <a:pt x="151" y="3"/>
                  </a:cubicBezTo>
                  <a:cubicBezTo>
                    <a:pt x="98" y="9"/>
                    <a:pt x="51" y="65"/>
                    <a:pt x="1" y="103"/>
                  </a:cubicBezTo>
                  <a:cubicBezTo>
                    <a:pt x="1" y="119"/>
                    <a:pt x="1" y="137"/>
                    <a:pt x="1" y="156"/>
                  </a:cubicBezTo>
                  <a:cubicBezTo>
                    <a:pt x="51" y="188"/>
                    <a:pt x="98" y="238"/>
                    <a:pt x="151" y="250"/>
                  </a:cubicBezTo>
                  <a:cubicBezTo>
                    <a:pt x="160" y="252"/>
                    <a:pt x="169" y="253"/>
                    <a:pt x="178" y="253"/>
                  </a:cubicBezTo>
                  <a:cubicBezTo>
                    <a:pt x="241" y="253"/>
                    <a:pt x="283" y="203"/>
                    <a:pt x="286" y="131"/>
                  </a:cubicBezTo>
                  <a:cubicBezTo>
                    <a:pt x="294" y="61"/>
                    <a:pt x="242" y="0"/>
                    <a:pt x="1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29"/>
            <p:cNvSpPr/>
            <p:nvPr/>
          </p:nvSpPr>
          <p:spPr>
            <a:xfrm>
              <a:off x="6797772" y="4060349"/>
              <a:ext cx="9323" cy="8391"/>
            </a:xfrm>
            <a:custGeom>
              <a:avLst/>
              <a:gdLst/>
              <a:ahLst/>
              <a:cxnLst/>
              <a:rect l="l" t="t" r="r" b="b"/>
              <a:pathLst>
                <a:path w="280" h="252" extrusionOk="0">
                  <a:moveTo>
                    <a:pt x="172" y="0"/>
                  </a:moveTo>
                  <a:cubicBezTo>
                    <a:pt x="165" y="0"/>
                    <a:pt x="158" y="1"/>
                    <a:pt x="151" y="2"/>
                  </a:cubicBezTo>
                  <a:cubicBezTo>
                    <a:pt x="98" y="11"/>
                    <a:pt x="51" y="65"/>
                    <a:pt x="1" y="99"/>
                  </a:cubicBezTo>
                  <a:cubicBezTo>
                    <a:pt x="4" y="121"/>
                    <a:pt x="4" y="140"/>
                    <a:pt x="4" y="159"/>
                  </a:cubicBezTo>
                  <a:cubicBezTo>
                    <a:pt x="54" y="190"/>
                    <a:pt x="101" y="240"/>
                    <a:pt x="154" y="249"/>
                  </a:cubicBezTo>
                  <a:cubicBezTo>
                    <a:pt x="163" y="251"/>
                    <a:pt x="171" y="252"/>
                    <a:pt x="179" y="252"/>
                  </a:cubicBezTo>
                  <a:cubicBezTo>
                    <a:pt x="242" y="252"/>
                    <a:pt x="280" y="197"/>
                    <a:pt x="280" y="124"/>
                  </a:cubicBezTo>
                  <a:cubicBezTo>
                    <a:pt x="280" y="53"/>
                    <a:pt x="236" y="0"/>
                    <a:pt x="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29"/>
            <p:cNvSpPr/>
            <p:nvPr/>
          </p:nvSpPr>
          <p:spPr>
            <a:xfrm>
              <a:off x="6725185" y="4295691"/>
              <a:ext cx="9190" cy="9323"/>
            </a:xfrm>
            <a:custGeom>
              <a:avLst/>
              <a:gdLst/>
              <a:ahLst/>
              <a:cxnLst/>
              <a:rect l="l" t="t" r="r" b="b"/>
              <a:pathLst>
                <a:path w="276" h="280" extrusionOk="0">
                  <a:moveTo>
                    <a:pt x="160" y="1"/>
                  </a:moveTo>
                  <a:lnTo>
                    <a:pt x="103" y="4"/>
                  </a:lnTo>
                  <a:cubicBezTo>
                    <a:pt x="72" y="54"/>
                    <a:pt x="15" y="101"/>
                    <a:pt x="9" y="154"/>
                  </a:cubicBezTo>
                  <a:cubicBezTo>
                    <a:pt x="0" y="230"/>
                    <a:pt x="59" y="280"/>
                    <a:pt x="134" y="280"/>
                  </a:cubicBezTo>
                  <a:cubicBezTo>
                    <a:pt x="136" y="280"/>
                    <a:pt x="138" y="280"/>
                    <a:pt x="141" y="279"/>
                  </a:cubicBezTo>
                  <a:cubicBezTo>
                    <a:pt x="219" y="276"/>
                    <a:pt x="276" y="226"/>
                    <a:pt x="260" y="145"/>
                  </a:cubicBezTo>
                  <a:cubicBezTo>
                    <a:pt x="247" y="91"/>
                    <a:pt x="194" y="48"/>
                    <a:pt x="1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29"/>
            <p:cNvSpPr/>
            <p:nvPr/>
          </p:nvSpPr>
          <p:spPr>
            <a:xfrm>
              <a:off x="6693853" y="4321263"/>
              <a:ext cx="8691" cy="8391"/>
            </a:xfrm>
            <a:custGeom>
              <a:avLst/>
              <a:gdLst/>
              <a:ahLst/>
              <a:cxnLst/>
              <a:rect l="l" t="t" r="r" b="b"/>
              <a:pathLst>
                <a:path w="261" h="252" extrusionOk="0">
                  <a:moveTo>
                    <a:pt x="123" y="0"/>
                  </a:moveTo>
                  <a:cubicBezTo>
                    <a:pt x="41" y="0"/>
                    <a:pt x="10" y="57"/>
                    <a:pt x="7" y="132"/>
                  </a:cubicBezTo>
                  <a:cubicBezTo>
                    <a:pt x="1" y="185"/>
                    <a:pt x="29" y="232"/>
                    <a:pt x="76" y="251"/>
                  </a:cubicBezTo>
                  <a:lnTo>
                    <a:pt x="261" y="141"/>
                  </a:lnTo>
                  <a:cubicBezTo>
                    <a:pt x="261" y="138"/>
                    <a:pt x="261" y="135"/>
                    <a:pt x="261" y="129"/>
                  </a:cubicBezTo>
                  <a:cubicBezTo>
                    <a:pt x="258" y="54"/>
                    <a:pt x="217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29"/>
            <p:cNvSpPr/>
            <p:nvPr/>
          </p:nvSpPr>
          <p:spPr>
            <a:xfrm>
              <a:off x="6846852" y="4205690"/>
              <a:ext cx="9390" cy="8557"/>
            </a:xfrm>
            <a:custGeom>
              <a:avLst/>
              <a:gdLst/>
              <a:ahLst/>
              <a:cxnLst/>
              <a:rect l="l" t="t" r="r" b="b"/>
              <a:pathLst>
                <a:path w="282" h="257" extrusionOk="0">
                  <a:moveTo>
                    <a:pt x="109" y="1"/>
                  </a:moveTo>
                  <a:cubicBezTo>
                    <a:pt x="42" y="1"/>
                    <a:pt x="0" y="59"/>
                    <a:pt x="3" y="131"/>
                  </a:cubicBezTo>
                  <a:cubicBezTo>
                    <a:pt x="8" y="197"/>
                    <a:pt x="41" y="256"/>
                    <a:pt x="107" y="256"/>
                  </a:cubicBezTo>
                  <a:cubicBezTo>
                    <a:pt x="115" y="256"/>
                    <a:pt x="125" y="255"/>
                    <a:pt x="135" y="253"/>
                  </a:cubicBezTo>
                  <a:cubicBezTo>
                    <a:pt x="188" y="240"/>
                    <a:pt x="232" y="187"/>
                    <a:pt x="282" y="153"/>
                  </a:cubicBezTo>
                  <a:cubicBezTo>
                    <a:pt x="279" y="134"/>
                    <a:pt x="279" y="115"/>
                    <a:pt x="279" y="96"/>
                  </a:cubicBezTo>
                  <a:cubicBezTo>
                    <a:pt x="229" y="62"/>
                    <a:pt x="182" y="9"/>
                    <a:pt x="128" y="2"/>
                  </a:cubicBezTo>
                  <a:cubicBezTo>
                    <a:pt x="122" y="1"/>
                    <a:pt x="115" y="1"/>
                    <a:pt x="1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29"/>
            <p:cNvSpPr/>
            <p:nvPr/>
          </p:nvSpPr>
          <p:spPr>
            <a:xfrm>
              <a:off x="6675173" y="4276512"/>
              <a:ext cx="9823" cy="8458"/>
            </a:xfrm>
            <a:custGeom>
              <a:avLst/>
              <a:gdLst/>
              <a:ahLst/>
              <a:cxnLst/>
              <a:rect l="l" t="t" r="r" b="b"/>
              <a:pathLst>
                <a:path w="295" h="254" extrusionOk="0">
                  <a:moveTo>
                    <a:pt x="173" y="1"/>
                  </a:moveTo>
                  <a:cubicBezTo>
                    <a:pt x="166" y="1"/>
                    <a:pt x="159" y="2"/>
                    <a:pt x="151" y="3"/>
                  </a:cubicBezTo>
                  <a:cubicBezTo>
                    <a:pt x="98" y="9"/>
                    <a:pt x="51" y="66"/>
                    <a:pt x="1" y="103"/>
                  </a:cubicBezTo>
                  <a:lnTo>
                    <a:pt x="1" y="157"/>
                  </a:lnTo>
                  <a:cubicBezTo>
                    <a:pt x="51" y="188"/>
                    <a:pt x="98" y="238"/>
                    <a:pt x="151" y="251"/>
                  </a:cubicBezTo>
                  <a:cubicBezTo>
                    <a:pt x="160" y="252"/>
                    <a:pt x="168" y="253"/>
                    <a:pt x="177" y="253"/>
                  </a:cubicBezTo>
                  <a:cubicBezTo>
                    <a:pt x="240" y="253"/>
                    <a:pt x="280" y="201"/>
                    <a:pt x="286" y="132"/>
                  </a:cubicBezTo>
                  <a:cubicBezTo>
                    <a:pt x="294" y="61"/>
                    <a:pt x="239" y="1"/>
                    <a:pt x="1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29"/>
            <p:cNvSpPr/>
            <p:nvPr/>
          </p:nvSpPr>
          <p:spPr>
            <a:xfrm>
              <a:off x="6734974" y="4063545"/>
              <a:ext cx="9223" cy="8657"/>
            </a:xfrm>
            <a:custGeom>
              <a:avLst/>
              <a:gdLst/>
              <a:ahLst/>
              <a:cxnLst/>
              <a:rect l="l" t="t" r="r" b="b"/>
              <a:pathLst>
                <a:path w="277" h="260" extrusionOk="0">
                  <a:moveTo>
                    <a:pt x="105" y="1"/>
                  </a:moveTo>
                  <a:cubicBezTo>
                    <a:pt x="37" y="1"/>
                    <a:pt x="3" y="64"/>
                    <a:pt x="0" y="131"/>
                  </a:cubicBezTo>
                  <a:cubicBezTo>
                    <a:pt x="0" y="202"/>
                    <a:pt x="41" y="259"/>
                    <a:pt x="105" y="259"/>
                  </a:cubicBezTo>
                  <a:cubicBezTo>
                    <a:pt x="113" y="259"/>
                    <a:pt x="121" y="258"/>
                    <a:pt x="129" y="257"/>
                  </a:cubicBezTo>
                  <a:cubicBezTo>
                    <a:pt x="182" y="251"/>
                    <a:pt x="229" y="194"/>
                    <a:pt x="276" y="160"/>
                  </a:cubicBezTo>
                  <a:cubicBezTo>
                    <a:pt x="276" y="141"/>
                    <a:pt x="276" y="122"/>
                    <a:pt x="276" y="103"/>
                  </a:cubicBezTo>
                  <a:cubicBezTo>
                    <a:pt x="229" y="69"/>
                    <a:pt x="182" y="12"/>
                    <a:pt x="129" y="3"/>
                  </a:cubicBezTo>
                  <a:cubicBezTo>
                    <a:pt x="121" y="1"/>
                    <a:pt x="113" y="1"/>
                    <a:pt x="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29"/>
            <p:cNvSpPr/>
            <p:nvPr/>
          </p:nvSpPr>
          <p:spPr>
            <a:xfrm>
              <a:off x="6904322" y="4142992"/>
              <a:ext cx="9290" cy="10289"/>
            </a:xfrm>
            <a:custGeom>
              <a:avLst/>
              <a:gdLst/>
              <a:ahLst/>
              <a:cxnLst/>
              <a:rect l="l" t="t" r="r" b="b"/>
              <a:pathLst>
                <a:path w="279" h="309" extrusionOk="0">
                  <a:moveTo>
                    <a:pt x="154" y="0"/>
                  </a:moveTo>
                  <a:cubicBezTo>
                    <a:pt x="148" y="0"/>
                    <a:pt x="142" y="1"/>
                    <a:pt x="135" y="2"/>
                  </a:cubicBezTo>
                  <a:cubicBezTo>
                    <a:pt x="76" y="21"/>
                    <a:pt x="26" y="65"/>
                    <a:pt x="7" y="127"/>
                  </a:cubicBezTo>
                  <a:cubicBezTo>
                    <a:pt x="1" y="168"/>
                    <a:pt x="66" y="224"/>
                    <a:pt x="126" y="309"/>
                  </a:cubicBezTo>
                  <a:cubicBezTo>
                    <a:pt x="192" y="227"/>
                    <a:pt x="257" y="187"/>
                    <a:pt x="264" y="137"/>
                  </a:cubicBezTo>
                  <a:cubicBezTo>
                    <a:pt x="278" y="64"/>
                    <a:pt x="224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29"/>
            <p:cNvSpPr/>
            <p:nvPr/>
          </p:nvSpPr>
          <p:spPr>
            <a:xfrm>
              <a:off x="6672576" y="4118419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48" y="0"/>
                  </a:moveTo>
                  <a:cubicBezTo>
                    <a:pt x="66" y="0"/>
                    <a:pt x="0" y="47"/>
                    <a:pt x="13" y="132"/>
                  </a:cubicBezTo>
                  <a:cubicBezTo>
                    <a:pt x="19" y="182"/>
                    <a:pt x="79" y="229"/>
                    <a:pt x="113" y="276"/>
                  </a:cubicBezTo>
                  <a:lnTo>
                    <a:pt x="173" y="276"/>
                  </a:lnTo>
                  <a:cubicBezTo>
                    <a:pt x="207" y="226"/>
                    <a:pt x="260" y="182"/>
                    <a:pt x="270" y="129"/>
                  </a:cubicBezTo>
                  <a:cubicBezTo>
                    <a:pt x="282" y="54"/>
                    <a:pt x="226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29"/>
            <p:cNvSpPr/>
            <p:nvPr/>
          </p:nvSpPr>
          <p:spPr>
            <a:xfrm>
              <a:off x="6911848" y="3923898"/>
              <a:ext cx="4628" cy="9290"/>
            </a:xfrm>
            <a:custGeom>
              <a:avLst/>
              <a:gdLst/>
              <a:ahLst/>
              <a:cxnLst/>
              <a:rect l="l" t="t" r="r" b="b"/>
              <a:pathLst>
                <a:path w="139" h="279" extrusionOk="0">
                  <a:moveTo>
                    <a:pt x="116" y="1"/>
                  </a:moveTo>
                  <a:cubicBezTo>
                    <a:pt x="82" y="48"/>
                    <a:pt x="28" y="92"/>
                    <a:pt x="16" y="145"/>
                  </a:cubicBezTo>
                  <a:cubicBezTo>
                    <a:pt x="0" y="220"/>
                    <a:pt x="57" y="277"/>
                    <a:pt x="135" y="277"/>
                  </a:cubicBezTo>
                  <a:cubicBezTo>
                    <a:pt x="135" y="278"/>
                    <a:pt x="135" y="278"/>
                    <a:pt x="136" y="278"/>
                  </a:cubicBezTo>
                  <a:cubicBezTo>
                    <a:pt x="137" y="278"/>
                    <a:pt x="138" y="277"/>
                    <a:pt x="138" y="277"/>
                  </a:cubicBezTo>
                  <a:lnTo>
                    <a:pt x="138" y="7"/>
                  </a:lnTo>
                  <a:cubicBezTo>
                    <a:pt x="132" y="7"/>
                    <a:pt x="122" y="4"/>
                    <a:pt x="1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29"/>
            <p:cNvSpPr/>
            <p:nvPr/>
          </p:nvSpPr>
          <p:spPr>
            <a:xfrm>
              <a:off x="6810192" y="4185945"/>
              <a:ext cx="9323" cy="8657"/>
            </a:xfrm>
            <a:custGeom>
              <a:avLst/>
              <a:gdLst/>
              <a:ahLst/>
              <a:cxnLst/>
              <a:rect l="l" t="t" r="r" b="b"/>
              <a:pathLst>
                <a:path w="280" h="260" extrusionOk="0">
                  <a:moveTo>
                    <a:pt x="110" y="0"/>
                  </a:moveTo>
                  <a:cubicBezTo>
                    <a:pt x="46" y="0"/>
                    <a:pt x="4" y="53"/>
                    <a:pt x="1" y="122"/>
                  </a:cubicBezTo>
                  <a:cubicBezTo>
                    <a:pt x="1" y="196"/>
                    <a:pt x="37" y="259"/>
                    <a:pt x="108" y="259"/>
                  </a:cubicBezTo>
                  <a:cubicBezTo>
                    <a:pt x="116" y="259"/>
                    <a:pt x="124" y="258"/>
                    <a:pt x="132" y="257"/>
                  </a:cubicBezTo>
                  <a:cubicBezTo>
                    <a:pt x="183" y="251"/>
                    <a:pt x="230" y="194"/>
                    <a:pt x="280" y="160"/>
                  </a:cubicBezTo>
                  <a:lnTo>
                    <a:pt x="280" y="103"/>
                  </a:lnTo>
                  <a:cubicBezTo>
                    <a:pt x="230" y="69"/>
                    <a:pt x="186" y="15"/>
                    <a:pt x="136" y="3"/>
                  </a:cubicBezTo>
                  <a:cubicBezTo>
                    <a:pt x="127" y="1"/>
                    <a:pt x="118" y="0"/>
                    <a:pt x="11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29"/>
            <p:cNvSpPr/>
            <p:nvPr/>
          </p:nvSpPr>
          <p:spPr>
            <a:xfrm>
              <a:off x="6720257" y="4277445"/>
              <a:ext cx="9223" cy="8557"/>
            </a:xfrm>
            <a:custGeom>
              <a:avLst/>
              <a:gdLst/>
              <a:ahLst/>
              <a:cxnLst/>
              <a:rect l="l" t="t" r="r" b="b"/>
              <a:pathLst>
                <a:path w="277" h="257" extrusionOk="0">
                  <a:moveTo>
                    <a:pt x="145" y="0"/>
                  </a:moveTo>
                  <a:cubicBezTo>
                    <a:pt x="64" y="0"/>
                    <a:pt x="28" y="45"/>
                    <a:pt x="0" y="154"/>
                  </a:cubicBezTo>
                  <a:cubicBezTo>
                    <a:pt x="47" y="188"/>
                    <a:pt x="91" y="245"/>
                    <a:pt x="145" y="254"/>
                  </a:cubicBezTo>
                  <a:cubicBezTo>
                    <a:pt x="153" y="256"/>
                    <a:pt x="161" y="257"/>
                    <a:pt x="169" y="257"/>
                  </a:cubicBezTo>
                  <a:cubicBezTo>
                    <a:pt x="234" y="257"/>
                    <a:pt x="276" y="202"/>
                    <a:pt x="276" y="132"/>
                  </a:cubicBezTo>
                  <a:cubicBezTo>
                    <a:pt x="276" y="60"/>
                    <a:pt x="242" y="0"/>
                    <a:pt x="154" y="0"/>
                  </a:cubicBezTo>
                  <a:cubicBezTo>
                    <a:pt x="151" y="0"/>
                    <a:pt x="148" y="0"/>
                    <a:pt x="14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29"/>
            <p:cNvSpPr/>
            <p:nvPr/>
          </p:nvSpPr>
          <p:spPr>
            <a:xfrm>
              <a:off x="6756351" y="3959060"/>
              <a:ext cx="9423" cy="7858"/>
            </a:xfrm>
            <a:custGeom>
              <a:avLst/>
              <a:gdLst/>
              <a:ahLst/>
              <a:cxnLst/>
              <a:rect l="l" t="t" r="r" b="b"/>
              <a:pathLst>
                <a:path w="283" h="236" extrusionOk="0">
                  <a:moveTo>
                    <a:pt x="204" y="1"/>
                  </a:moveTo>
                  <a:lnTo>
                    <a:pt x="1" y="123"/>
                  </a:lnTo>
                  <a:cubicBezTo>
                    <a:pt x="6" y="189"/>
                    <a:pt x="50" y="236"/>
                    <a:pt x="110" y="236"/>
                  </a:cubicBezTo>
                  <a:cubicBezTo>
                    <a:pt x="118" y="236"/>
                    <a:pt x="127" y="235"/>
                    <a:pt x="136" y="233"/>
                  </a:cubicBezTo>
                  <a:cubicBezTo>
                    <a:pt x="189" y="223"/>
                    <a:pt x="233" y="167"/>
                    <a:pt x="283" y="129"/>
                  </a:cubicBezTo>
                  <a:cubicBezTo>
                    <a:pt x="277" y="79"/>
                    <a:pt x="248" y="32"/>
                    <a:pt x="2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29"/>
            <p:cNvSpPr/>
            <p:nvPr/>
          </p:nvSpPr>
          <p:spPr>
            <a:xfrm>
              <a:off x="6700945" y="4115888"/>
              <a:ext cx="9323" cy="8524"/>
            </a:xfrm>
            <a:custGeom>
              <a:avLst/>
              <a:gdLst/>
              <a:ahLst/>
              <a:cxnLst/>
              <a:rect l="l" t="t" r="r" b="b"/>
              <a:pathLst>
                <a:path w="280" h="256" extrusionOk="0">
                  <a:moveTo>
                    <a:pt x="113" y="0"/>
                  </a:moveTo>
                  <a:cubicBezTo>
                    <a:pt x="44" y="0"/>
                    <a:pt x="1" y="57"/>
                    <a:pt x="4" y="130"/>
                  </a:cubicBezTo>
                  <a:cubicBezTo>
                    <a:pt x="7" y="198"/>
                    <a:pt x="41" y="255"/>
                    <a:pt x="104" y="255"/>
                  </a:cubicBezTo>
                  <a:cubicBezTo>
                    <a:pt x="113" y="255"/>
                    <a:pt x="122" y="254"/>
                    <a:pt x="132" y="252"/>
                  </a:cubicBezTo>
                  <a:cubicBezTo>
                    <a:pt x="186" y="239"/>
                    <a:pt x="233" y="189"/>
                    <a:pt x="280" y="155"/>
                  </a:cubicBezTo>
                  <a:cubicBezTo>
                    <a:pt x="280" y="136"/>
                    <a:pt x="280" y="114"/>
                    <a:pt x="280" y="95"/>
                  </a:cubicBezTo>
                  <a:cubicBezTo>
                    <a:pt x="229" y="64"/>
                    <a:pt x="182" y="7"/>
                    <a:pt x="129" y="1"/>
                  </a:cubicBezTo>
                  <a:cubicBezTo>
                    <a:pt x="124" y="0"/>
                    <a:pt x="118" y="0"/>
                    <a:pt x="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29"/>
            <p:cNvSpPr/>
            <p:nvPr/>
          </p:nvSpPr>
          <p:spPr>
            <a:xfrm>
              <a:off x="6711001" y="4208553"/>
              <a:ext cx="9090" cy="9357"/>
            </a:xfrm>
            <a:custGeom>
              <a:avLst/>
              <a:gdLst/>
              <a:ahLst/>
              <a:cxnLst/>
              <a:rect l="l" t="t" r="r" b="b"/>
              <a:pathLst>
                <a:path w="273" h="281" extrusionOk="0">
                  <a:moveTo>
                    <a:pt x="156" y="1"/>
                  </a:moveTo>
                  <a:cubicBezTo>
                    <a:pt x="40" y="23"/>
                    <a:pt x="6" y="76"/>
                    <a:pt x="6" y="154"/>
                  </a:cubicBezTo>
                  <a:cubicBezTo>
                    <a:pt x="0" y="224"/>
                    <a:pt x="57" y="281"/>
                    <a:pt x="122" y="281"/>
                  </a:cubicBezTo>
                  <a:cubicBezTo>
                    <a:pt x="127" y="281"/>
                    <a:pt x="132" y="280"/>
                    <a:pt x="137" y="280"/>
                  </a:cubicBezTo>
                  <a:cubicBezTo>
                    <a:pt x="219" y="277"/>
                    <a:pt x="272" y="220"/>
                    <a:pt x="260" y="145"/>
                  </a:cubicBezTo>
                  <a:cubicBezTo>
                    <a:pt x="250" y="92"/>
                    <a:pt x="194" y="48"/>
                    <a:pt x="1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29"/>
            <p:cNvSpPr/>
            <p:nvPr/>
          </p:nvSpPr>
          <p:spPr>
            <a:xfrm>
              <a:off x="6695651" y="4153347"/>
              <a:ext cx="8890" cy="8657"/>
            </a:xfrm>
            <a:custGeom>
              <a:avLst/>
              <a:gdLst/>
              <a:ahLst/>
              <a:cxnLst/>
              <a:rect l="l" t="t" r="r" b="b"/>
              <a:pathLst>
                <a:path w="267" h="260" extrusionOk="0">
                  <a:moveTo>
                    <a:pt x="131" y="1"/>
                  </a:moveTo>
                  <a:cubicBezTo>
                    <a:pt x="45" y="1"/>
                    <a:pt x="12" y="59"/>
                    <a:pt x="9" y="133"/>
                  </a:cubicBezTo>
                  <a:cubicBezTo>
                    <a:pt x="1" y="201"/>
                    <a:pt x="55" y="260"/>
                    <a:pt x="122" y="260"/>
                  </a:cubicBezTo>
                  <a:cubicBezTo>
                    <a:pt x="128" y="260"/>
                    <a:pt x="134" y="259"/>
                    <a:pt x="141" y="258"/>
                  </a:cubicBezTo>
                  <a:cubicBezTo>
                    <a:pt x="219" y="258"/>
                    <a:pt x="266" y="217"/>
                    <a:pt x="266" y="130"/>
                  </a:cubicBezTo>
                  <a:cubicBezTo>
                    <a:pt x="263" y="45"/>
                    <a:pt x="219" y="4"/>
                    <a:pt x="138" y="1"/>
                  </a:cubicBezTo>
                  <a:cubicBezTo>
                    <a:pt x="135" y="1"/>
                    <a:pt x="133" y="1"/>
                    <a:pt x="1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29"/>
            <p:cNvSpPr/>
            <p:nvPr/>
          </p:nvSpPr>
          <p:spPr>
            <a:xfrm>
              <a:off x="6703243" y="4041470"/>
              <a:ext cx="9523" cy="8691"/>
            </a:xfrm>
            <a:custGeom>
              <a:avLst/>
              <a:gdLst/>
              <a:ahLst/>
              <a:cxnLst/>
              <a:rect l="l" t="t" r="r" b="b"/>
              <a:pathLst>
                <a:path w="286" h="261" extrusionOk="0">
                  <a:moveTo>
                    <a:pt x="149" y="1"/>
                  </a:moveTo>
                  <a:cubicBezTo>
                    <a:pt x="78" y="1"/>
                    <a:pt x="33" y="38"/>
                    <a:pt x="1" y="143"/>
                  </a:cubicBezTo>
                  <a:cubicBezTo>
                    <a:pt x="45" y="180"/>
                    <a:pt x="85" y="240"/>
                    <a:pt x="135" y="255"/>
                  </a:cubicBezTo>
                  <a:cubicBezTo>
                    <a:pt x="147" y="259"/>
                    <a:pt x="159" y="261"/>
                    <a:pt x="170" y="261"/>
                  </a:cubicBezTo>
                  <a:cubicBezTo>
                    <a:pt x="228" y="261"/>
                    <a:pt x="272" y="214"/>
                    <a:pt x="280" y="146"/>
                  </a:cubicBezTo>
                  <a:cubicBezTo>
                    <a:pt x="286" y="71"/>
                    <a:pt x="255" y="11"/>
                    <a:pt x="167" y="2"/>
                  </a:cubicBezTo>
                  <a:cubicBezTo>
                    <a:pt x="161" y="1"/>
                    <a:pt x="155" y="1"/>
                    <a:pt x="14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29"/>
            <p:cNvSpPr/>
            <p:nvPr/>
          </p:nvSpPr>
          <p:spPr>
            <a:xfrm>
              <a:off x="6736972" y="4214180"/>
              <a:ext cx="8890" cy="8524"/>
            </a:xfrm>
            <a:custGeom>
              <a:avLst/>
              <a:gdLst/>
              <a:ahLst/>
              <a:cxnLst/>
              <a:rect l="l" t="t" r="r" b="b"/>
              <a:pathLst>
                <a:path w="267" h="256" extrusionOk="0">
                  <a:moveTo>
                    <a:pt x="127" y="1"/>
                  </a:moveTo>
                  <a:cubicBezTo>
                    <a:pt x="46" y="1"/>
                    <a:pt x="12" y="55"/>
                    <a:pt x="9" y="126"/>
                  </a:cubicBezTo>
                  <a:cubicBezTo>
                    <a:pt x="0" y="194"/>
                    <a:pt x="55" y="256"/>
                    <a:pt x="123" y="256"/>
                  </a:cubicBezTo>
                  <a:cubicBezTo>
                    <a:pt x="128" y="256"/>
                    <a:pt x="133" y="256"/>
                    <a:pt x="138" y="255"/>
                  </a:cubicBezTo>
                  <a:cubicBezTo>
                    <a:pt x="213" y="255"/>
                    <a:pt x="266" y="217"/>
                    <a:pt x="266" y="130"/>
                  </a:cubicBezTo>
                  <a:cubicBezTo>
                    <a:pt x="263" y="48"/>
                    <a:pt x="222" y="4"/>
                    <a:pt x="141" y="1"/>
                  </a:cubicBezTo>
                  <a:cubicBezTo>
                    <a:pt x="136" y="1"/>
                    <a:pt x="132" y="1"/>
                    <a:pt x="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29"/>
            <p:cNvSpPr/>
            <p:nvPr/>
          </p:nvSpPr>
          <p:spPr>
            <a:xfrm>
              <a:off x="6688359" y="4029549"/>
              <a:ext cx="9490" cy="8724"/>
            </a:xfrm>
            <a:custGeom>
              <a:avLst/>
              <a:gdLst/>
              <a:ahLst/>
              <a:cxnLst/>
              <a:rect l="l" t="t" r="r" b="b"/>
              <a:pathLst>
                <a:path w="285" h="262" extrusionOk="0">
                  <a:moveTo>
                    <a:pt x="115" y="1"/>
                  </a:moveTo>
                  <a:cubicBezTo>
                    <a:pt x="43" y="1"/>
                    <a:pt x="6" y="65"/>
                    <a:pt x="6" y="137"/>
                  </a:cubicBezTo>
                  <a:cubicBezTo>
                    <a:pt x="0" y="206"/>
                    <a:pt x="54" y="261"/>
                    <a:pt x="120" y="261"/>
                  </a:cubicBezTo>
                  <a:cubicBezTo>
                    <a:pt x="127" y="261"/>
                    <a:pt x="134" y="260"/>
                    <a:pt x="141" y="259"/>
                  </a:cubicBezTo>
                  <a:cubicBezTo>
                    <a:pt x="216" y="256"/>
                    <a:pt x="266" y="215"/>
                    <a:pt x="285" y="100"/>
                  </a:cubicBezTo>
                  <a:cubicBezTo>
                    <a:pt x="235" y="65"/>
                    <a:pt x="188" y="12"/>
                    <a:pt x="134" y="2"/>
                  </a:cubicBezTo>
                  <a:cubicBezTo>
                    <a:pt x="128" y="1"/>
                    <a:pt x="121" y="1"/>
                    <a:pt x="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29"/>
            <p:cNvSpPr/>
            <p:nvPr/>
          </p:nvSpPr>
          <p:spPr>
            <a:xfrm>
              <a:off x="6822712" y="4176988"/>
              <a:ext cx="9723" cy="8591"/>
            </a:xfrm>
            <a:custGeom>
              <a:avLst/>
              <a:gdLst/>
              <a:ahLst/>
              <a:cxnLst/>
              <a:rect l="l" t="t" r="r" b="b"/>
              <a:pathLst>
                <a:path w="292" h="258" extrusionOk="0">
                  <a:moveTo>
                    <a:pt x="173" y="1"/>
                  </a:moveTo>
                  <a:cubicBezTo>
                    <a:pt x="166" y="1"/>
                    <a:pt x="159" y="1"/>
                    <a:pt x="151" y="2"/>
                  </a:cubicBezTo>
                  <a:cubicBezTo>
                    <a:pt x="98" y="12"/>
                    <a:pt x="51" y="68"/>
                    <a:pt x="1" y="103"/>
                  </a:cubicBezTo>
                  <a:cubicBezTo>
                    <a:pt x="26" y="222"/>
                    <a:pt x="82" y="256"/>
                    <a:pt x="158" y="256"/>
                  </a:cubicBezTo>
                  <a:cubicBezTo>
                    <a:pt x="162" y="257"/>
                    <a:pt x="167" y="257"/>
                    <a:pt x="172" y="257"/>
                  </a:cubicBezTo>
                  <a:cubicBezTo>
                    <a:pt x="240" y="257"/>
                    <a:pt x="292" y="195"/>
                    <a:pt x="283" y="125"/>
                  </a:cubicBezTo>
                  <a:cubicBezTo>
                    <a:pt x="283" y="51"/>
                    <a:pt x="237" y="1"/>
                    <a:pt x="1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29"/>
            <p:cNvSpPr/>
            <p:nvPr/>
          </p:nvSpPr>
          <p:spPr>
            <a:xfrm>
              <a:off x="6833999" y="3934220"/>
              <a:ext cx="8990" cy="8624"/>
            </a:xfrm>
            <a:custGeom>
              <a:avLst/>
              <a:gdLst/>
              <a:ahLst/>
              <a:cxnLst/>
              <a:rect l="l" t="t" r="r" b="b"/>
              <a:pathLst>
                <a:path w="270" h="259" extrusionOk="0">
                  <a:moveTo>
                    <a:pt x="99" y="1"/>
                  </a:moveTo>
                  <a:cubicBezTo>
                    <a:pt x="51" y="1"/>
                    <a:pt x="13" y="50"/>
                    <a:pt x="10" y="126"/>
                  </a:cubicBezTo>
                  <a:cubicBezTo>
                    <a:pt x="1" y="198"/>
                    <a:pt x="57" y="258"/>
                    <a:pt x="128" y="258"/>
                  </a:cubicBezTo>
                  <a:cubicBezTo>
                    <a:pt x="131" y="258"/>
                    <a:pt x="135" y="258"/>
                    <a:pt x="138" y="258"/>
                  </a:cubicBezTo>
                  <a:cubicBezTo>
                    <a:pt x="213" y="258"/>
                    <a:pt x="270" y="217"/>
                    <a:pt x="270" y="130"/>
                  </a:cubicBezTo>
                  <a:cubicBezTo>
                    <a:pt x="270" y="48"/>
                    <a:pt x="226" y="4"/>
                    <a:pt x="104" y="1"/>
                  </a:cubicBezTo>
                  <a:cubicBezTo>
                    <a:pt x="102" y="1"/>
                    <a:pt x="101" y="1"/>
                    <a:pt x="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29"/>
            <p:cNvSpPr/>
            <p:nvPr/>
          </p:nvSpPr>
          <p:spPr>
            <a:xfrm>
              <a:off x="6825142" y="4157309"/>
              <a:ext cx="9090" cy="8524"/>
            </a:xfrm>
            <a:custGeom>
              <a:avLst/>
              <a:gdLst/>
              <a:ahLst/>
              <a:cxnLst/>
              <a:rect l="l" t="t" r="r" b="b"/>
              <a:pathLst>
                <a:path w="273" h="256" extrusionOk="0">
                  <a:moveTo>
                    <a:pt x="127" y="1"/>
                  </a:moveTo>
                  <a:cubicBezTo>
                    <a:pt x="57" y="1"/>
                    <a:pt x="0" y="58"/>
                    <a:pt x="9" y="130"/>
                  </a:cubicBezTo>
                  <a:cubicBezTo>
                    <a:pt x="9" y="204"/>
                    <a:pt x="43" y="256"/>
                    <a:pt x="124" y="256"/>
                  </a:cubicBezTo>
                  <a:cubicBezTo>
                    <a:pt x="128" y="256"/>
                    <a:pt x="133" y="255"/>
                    <a:pt x="138" y="255"/>
                  </a:cubicBezTo>
                  <a:cubicBezTo>
                    <a:pt x="143" y="255"/>
                    <a:pt x="147" y="256"/>
                    <a:pt x="151" y="256"/>
                  </a:cubicBezTo>
                  <a:cubicBezTo>
                    <a:pt x="230" y="256"/>
                    <a:pt x="263" y="204"/>
                    <a:pt x="263" y="130"/>
                  </a:cubicBezTo>
                  <a:cubicBezTo>
                    <a:pt x="272" y="61"/>
                    <a:pt x="216" y="1"/>
                    <a:pt x="148" y="1"/>
                  </a:cubicBezTo>
                  <a:cubicBezTo>
                    <a:pt x="145" y="1"/>
                    <a:pt x="141" y="1"/>
                    <a:pt x="138" y="1"/>
                  </a:cubicBezTo>
                  <a:cubicBezTo>
                    <a:pt x="134" y="1"/>
                    <a:pt x="131" y="1"/>
                    <a:pt x="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29"/>
            <p:cNvSpPr/>
            <p:nvPr/>
          </p:nvSpPr>
          <p:spPr>
            <a:xfrm>
              <a:off x="6618202" y="4303316"/>
              <a:ext cx="9523" cy="8591"/>
            </a:xfrm>
            <a:custGeom>
              <a:avLst/>
              <a:gdLst/>
              <a:ahLst/>
              <a:cxnLst/>
              <a:rect l="l" t="t" r="r" b="b"/>
              <a:pathLst>
                <a:path w="286" h="258" extrusionOk="0">
                  <a:moveTo>
                    <a:pt x="115" y="0"/>
                  </a:moveTo>
                  <a:cubicBezTo>
                    <a:pt x="48" y="0"/>
                    <a:pt x="7" y="57"/>
                    <a:pt x="7" y="129"/>
                  </a:cubicBezTo>
                  <a:cubicBezTo>
                    <a:pt x="1" y="200"/>
                    <a:pt x="55" y="258"/>
                    <a:pt x="125" y="258"/>
                  </a:cubicBezTo>
                  <a:cubicBezTo>
                    <a:pt x="128" y="258"/>
                    <a:pt x="132" y="258"/>
                    <a:pt x="135" y="257"/>
                  </a:cubicBezTo>
                  <a:cubicBezTo>
                    <a:pt x="220" y="257"/>
                    <a:pt x="261" y="217"/>
                    <a:pt x="286" y="107"/>
                  </a:cubicBezTo>
                  <a:cubicBezTo>
                    <a:pt x="239" y="72"/>
                    <a:pt x="195" y="13"/>
                    <a:pt x="145" y="3"/>
                  </a:cubicBezTo>
                  <a:cubicBezTo>
                    <a:pt x="135" y="1"/>
                    <a:pt x="125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29"/>
            <p:cNvSpPr/>
            <p:nvPr/>
          </p:nvSpPr>
          <p:spPr>
            <a:xfrm>
              <a:off x="6830037" y="3988994"/>
              <a:ext cx="9090" cy="9456"/>
            </a:xfrm>
            <a:custGeom>
              <a:avLst/>
              <a:gdLst/>
              <a:ahLst/>
              <a:cxnLst/>
              <a:rect l="l" t="t" r="r" b="b"/>
              <a:pathLst>
                <a:path w="273" h="284" extrusionOk="0">
                  <a:moveTo>
                    <a:pt x="123" y="0"/>
                  </a:moveTo>
                  <a:cubicBezTo>
                    <a:pt x="55" y="0"/>
                    <a:pt x="1" y="60"/>
                    <a:pt x="10" y="130"/>
                  </a:cubicBezTo>
                  <a:cubicBezTo>
                    <a:pt x="10" y="208"/>
                    <a:pt x="47" y="258"/>
                    <a:pt x="163" y="283"/>
                  </a:cubicBezTo>
                  <a:cubicBezTo>
                    <a:pt x="198" y="233"/>
                    <a:pt x="254" y="189"/>
                    <a:pt x="263" y="133"/>
                  </a:cubicBezTo>
                  <a:cubicBezTo>
                    <a:pt x="273" y="61"/>
                    <a:pt x="223" y="4"/>
                    <a:pt x="138" y="1"/>
                  </a:cubicBezTo>
                  <a:cubicBezTo>
                    <a:pt x="133" y="1"/>
                    <a:pt x="128" y="0"/>
                    <a:pt x="1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29"/>
            <p:cNvSpPr/>
            <p:nvPr/>
          </p:nvSpPr>
          <p:spPr>
            <a:xfrm>
              <a:off x="6782889" y="4094678"/>
              <a:ext cx="9090" cy="8524"/>
            </a:xfrm>
            <a:custGeom>
              <a:avLst/>
              <a:gdLst/>
              <a:ahLst/>
              <a:cxnLst/>
              <a:rect l="l" t="t" r="r" b="b"/>
              <a:pathLst>
                <a:path w="273" h="256" extrusionOk="0">
                  <a:moveTo>
                    <a:pt x="127" y="0"/>
                  </a:moveTo>
                  <a:cubicBezTo>
                    <a:pt x="63" y="0"/>
                    <a:pt x="9" y="53"/>
                    <a:pt x="12" y="121"/>
                  </a:cubicBezTo>
                  <a:cubicBezTo>
                    <a:pt x="0" y="191"/>
                    <a:pt x="57" y="256"/>
                    <a:pt x="129" y="256"/>
                  </a:cubicBezTo>
                  <a:cubicBezTo>
                    <a:pt x="131" y="256"/>
                    <a:pt x="133" y="256"/>
                    <a:pt x="135" y="256"/>
                  </a:cubicBezTo>
                  <a:cubicBezTo>
                    <a:pt x="137" y="256"/>
                    <a:pt x="140" y="256"/>
                    <a:pt x="143" y="256"/>
                  </a:cubicBezTo>
                  <a:cubicBezTo>
                    <a:pt x="214" y="256"/>
                    <a:pt x="263" y="218"/>
                    <a:pt x="269" y="149"/>
                  </a:cubicBezTo>
                  <a:cubicBezTo>
                    <a:pt x="272" y="52"/>
                    <a:pt x="232" y="8"/>
                    <a:pt x="147" y="2"/>
                  </a:cubicBezTo>
                  <a:cubicBezTo>
                    <a:pt x="140" y="1"/>
                    <a:pt x="134" y="0"/>
                    <a:pt x="1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29"/>
            <p:cNvSpPr/>
            <p:nvPr/>
          </p:nvSpPr>
          <p:spPr>
            <a:xfrm>
              <a:off x="6664951" y="4157476"/>
              <a:ext cx="8890" cy="8557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47" y="1"/>
                  </a:moveTo>
                  <a:cubicBezTo>
                    <a:pt x="140" y="1"/>
                    <a:pt x="133" y="1"/>
                    <a:pt x="126" y="2"/>
                  </a:cubicBezTo>
                  <a:cubicBezTo>
                    <a:pt x="73" y="12"/>
                    <a:pt x="29" y="68"/>
                    <a:pt x="4" y="87"/>
                  </a:cubicBezTo>
                  <a:cubicBezTo>
                    <a:pt x="1" y="219"/>
                    <a:pt x="48" y="256"/>
                    <a:pt x="132" y="256"/>
                  </a:cubicBezTo>
                  <a:cubicBezTo>
                    <a:pt x="136" y="257"/>
                    <a:pt x="139" y="257"/>
                    <a:pt x="142" y="257"/>
                  </a:cubicBezTo>
                  <a:cubicBezTo>
                    <a:pt x="210" y="257"/>
                    <a:pt x="266" y="197"/>
                    <a:pt x="258" y="128"/>
                  </a:cubicBezTo>
                  <a:cubicBezTo>
                    <a:pt x="258" y="54"/>
                    <a:pt x="214" y="1"/>
                    <a:pt x="1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29"/>
            <p:cNvSpPr/>
            <p:nvPr/>
          </p:nvSpPr>
          <p:spPr>
            <a:xfrm>
              <a:off x="6806663" y="4120983"/>
              <a:ext cx="9723" cy="8391"/>
            </a:xfrm>
            <a:custGeom>
              <a:avLst/>
              <a:gdLst/>
              <a:ahLst/>
              <a:cxnLst/>
              <a:rect l="l" t="t" r="r" b="b"/>
              <a:pathLst>
                <a:path w="292" h="252" extrusionOk="0">
                  <a:moveTo>
                    <a:pt x="171" y="1"/>
                  </a:moveTo>
                  <a:cubicBezTo>
                    <a:pt x="167" y="1"/>
                    <a:pt x="162" y="1"/>
                    <a:pt x="157" y="2"/>
                  </a:cubicBezTo>
                  <a:cubicBezTo>
                    <a:pt x="101" y="5"/>
                    <a:pt x="54" y="61"/>
                    <a:pt x="0" y="92"/>
                  </a:cubicBezTo>
                  <a:cubicBezTo>
                    <a:pt x="0" y="111"/>
                    <a:pt x="0" y="130"/>
                    <a:pt x="0" y="152"/>
                  </a:cubicBezTo>
                  <a:cubicBezTo>
                    <a:pt x="47" y="183"/>
                    <a:pt x="94" y="237"/>
                    <a:pt x="148" y="249"/>
                  </a:cubicBezTo>
                  <a:cubicBezTo>
                    <a:pt x="157" y="251"/>
                    <a:pt x="166" y="252"/>
                    <a:pt x="174" y="252"/>
                  </a:cubicBezTo>
                  <a:cubicBezTo>
                    <a:pt x="238" y="252"/>
                    <a:pt x="280" y="202"/>
                    <a:pt x="282" y="130"/>
                  </a:cubicBezTo>
                  <a:cubicBezTo>
                    <a:pt x="291" y="60"/>
                    <a:pt x="237" y="1"/>
                    <a:pt x="1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29"/>
            <p:cNvSpPr/>
            <p:nvPr/>
          </p:nvSpPr>
          <p:spPr>
            <a:xfrm>
              <a:off x="6647104" y="4062879"/>
              <a:ext cx="9024" cy="8591"/>
            </a:xfrm>
            <a:custGeom>
              <a:avLst/>
              <a:gdLst/>
              <a:ahLst/>
              <a:cxnLst/>
              <a:rect l="l" t="t" r="r" b="b"/>
              <a:pathLst>
                <a:path w="271" h="258" extrusionOk="0">
                  <a:moveTo>
                    <a:pt x="130" y="1"/>
                  </a:moveTo>
                  <a:cubicBezTo>
                    <a:pt x="57" y="1"/>
                    <a:pt x="1" y="62"/>
                    <a:pt x="13" y="133"/>
                  </a:cubicBezTo>
                  <a:cubicBezTo>
                    <a:pt x="13" y="205"/>
                    <a:pt x="58" y="258"/>
                    <a:pt x="120" y="258"/>
                  </a:cubicBezTo>
                  <a:cubicBezTo>
                    <a:pt x="128" y="258"/>
                    <a:pt x="136" y="257"/>
                    <a:pt x="145" y="255"/>
                  </a:cubicBezTo>
                  <a:cubicBezTo>
                    <a:pt x="198" y="246"/>
                    <a:pt x="242" y="189"/>
                    <a:pt x="261" y="173"/>
                  </a:cubicBezTo>
                  <a:cubicBezTo>
                    <a:pt x="270" y="32"/>
                    <a:pt x="214" y="1"/>
                    <a:pt x="135" y="1"/>
                  </a:cubicBezTo>
                  <a:cubicBezTo>
                    <a:pt x="134" y="1"/>
                    <a:pt x="132" y="1"/>
                    <a:pt x="1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29"/>
            <p:cNvSpPr/>
            <p:nvPr/>
          </p:nvSpPr>
          <p:spPr>
            <a:xfrm>
              <a:off x="6789248" y="4162038"/>
              <a:ext cx="9090" cy="9190"/>
            </a:xfrm>
            <a:custGeom>
              <a:avLst/>
              <a:gdLst/>
              <a:ahLst/>
              <a:cxnLst/>
              <a:rect l="l" t="t" r="r" b="b"/>
              <a:pathLst>
                <a:path w="273" h="276" extrusionOk="0">
                  <a:moveTo>
                    <a:pt x="129" y="0"/>
                  </a:moveTo>
                  <a:cubicBezTo>
                    <a:pt x="55" y="0"/>
                    <a:pt x="0" y="38"/>
                    <a:pt x="3" y="126"/>
                  </a:cubicBezTo>
                  <a:cubicBezTo>
                    <a:pt x="3" y="210"/>
                    <a:pt x="44" y="251"/>
                    <a:pt x="153" y="276"/>
                  </a:cubicBezTo>
                  <a:cubicBezTo>
                    <a:pt x="191" y="229"/>
                    <a:pt x="244" y="188"/>
                    <a:pt x="257" y="135"/>
                  </a:cubicBezTo>
                  <a:cubicBezTo>
                    <a:pt x="273" y="60"/>
                    <a:pt x="219" y="3"/>
                    <a:pt x="138" y="0"/>
                  </a:cubicBezTo>
                  <a:cubicBezTo>
                    <a:pt x="135" y="0"/>
                    <a:pt x="132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29"/>
            <p:cNvSpPr/>
            <p:nvPr/>
          </p:nvSpPr>
          <p:spPr>
            <a:xfrm>
              <a:off x="6661422" y="4247178"/>
              <a:ext cx="9423" cy="9223"/>
            </a:xfrm>
            <a:custGeom>
              <a:avLst/>
              <a:gdLst/>
              <a:ahLst/>
              <a:cxnLst/>
              <a:rect l="l" t="t" r="r" b="b"/>
              <a:pathLst>
                <a:path w="283" h="277" extrusionOk="0">
                  <a:moveTo>
                    <a:pt x="103" y="0"/>
                  </a:moveTo>
                  <a:cubicBezTo>
                    <a:pt x="72" y="51"/>
                    <a:pt x="19" y="98"/>
                    <a:pt x="13" y="151"/>
                  </a:cubicBezTo>
                  <a:cubicBezTo>
                    <a:pt x="0" y="230"/>
                    <a:pt x="59" y="276"/>
                    <a:pt x="134" y="276"/>
                  </a:cubicBezTo>
                  <a:cubicBezTo>
                    <a:pt x="136" y="276"/>
                    <a:pt x="139" y="276"/>
                    <a:pt x="141" y="276"/>
                  </a:cubicBezTo>
                  <a:cubicBezTo>
                    <a:pt x="216" y="273"/>
                    <a:pt x="282" y="229"/>
                    <a:pt x="263" y="145"/>
                  </a:cubicBezTo>
                  <a:cubicBezTo>
                    <a:pt x="251" y="91"/>
                    <a:pt x="197" y="47"/>
                    <a:pt x="1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29"/>
            <p:cNvSpPr/>
            <p:nvPr/>
          </p:nvSpPr>
          <p:spPr>
            <a:xfrm>
              <a:off x="6790713" y="4216245"/>
              <a:ext cx="9390" cy="8458"/>
            </a:xfrm>
            <a:custGeom>
              <a:avLst/>
              <a:gdLst/>
              <a:ahLst/>
              <a:cxnLst/>
              <a:rect l="l" t="t" r="r" b="b"/>
              <a:pathLst>
                <a:path w="282" h="254" extrusionOk="0">
                  <a:moveTo>
                    <a:pt x="123" y="1"/>
                  </a:moveTo>
                  <a:cubicBezTo>
                    <a:pt x="57" y="1"/>
                    <a:pt x="0" y="57"/>
                    <a:pt x="6" y="124"/>
                  </a:cubicBezTo>
                  <a:cubicBezTo>
                    <a:pt x="6" y="200"/>
                    <a:pt x="49" y="253"/>
                    <a:pt x="118" y="253"/>
                  </a:cubicBezTo>
                  <a:cubicBezTo>
                    <a:pt x="123" y="253"/>
                    <a:pt x="129" y="253"/>
                    <a:pt x="135" y="252"/>
                  </a:cubicBezTo>
                  <a:cubicBezTo>
                    <a:pt x="188" y="246"/>
                    <a:pt x="232" y="193"/>
                    <a:pt x="282" y="158"/>
                  </a:cubicBezTo>
                  <a:cubicBezTo>
                    <a:pt x="266" y="46"/>
                    <a:pt x="219" y="2"/>
                    <a:pt x="138" y="2"/>
                  </a:cubicBezTo>
                  <a:cubicBezTo>
                    <a:pt x="133" y="1"/>
                    <a:pt x="128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29"/>
            <p:cNvSpPr/>
            <p:nvPr/>
          </p:nvSpPr>
          <p:spPr>
            <a:xfrm>
              <a:off x="6668814" y="4048162"/>
              <a:ext cx="8890" cy="8458"/>
            </a:xfrm>
            <a:custGeom>
              <a:avLst/>
              <a:gdLst/>
              <a:ahLst/>
              <a:cxnLst/>
              <a:rect l="l" t="t" r="r" b="b"/>
              <a:pathLst>
                <a:path w="267" h="254" extrusionOk="0">
                  <a:moveTo>
                    <a:pt x="134" y="0"/>
                  </a:moveTo>
                  <a:cubicBezTo>
                    <a:pt x="69" y="0"/>
                    <a:pt x="4" y="44"/>
                    <a:pt x="4" y="130"/>
                  </a:cubicBezTo>
                  <a:cubicBezTo>
                    <a:pt x="1" y="198"/>
                    <a:pt x="55" y="254"/>
                    <a:pt x="119" y="254"/>
                  </a:cubicBezTo>
                  <a:cubicBezTo>
                    <a:pt x="125" y="254"/>
                    <a:pt x="132" y="253"/>
                    <a:pt x="138" y="252"/>
                  </a:cubicBezTo>
                  <a:cubicBezTo>
                    <a:pt x="220" y="249"/>
                    <a:pt x="267" y="208"/>
                    <a:pt x="264" y="130"/>
                  </a:cubicBezTo>
                  <a:cubicBezTo>
                    <a:pt x="264" y="44"/>
                    <a:pt x="199" y="0"/>
                    <a:pt x="13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29"/>
            <p:cNvSpPr/>
            <p:nvPr/>
          </p:nvSpPr>
          <p:spPr>
            <a:xfrm>
              <a:off x="6746462" y="4012135"/>
              <a:ext cx="9190" cy="8557"/>
            </a:xfrm>
            <a:custGeom>
              <a:avLst/>
              <a:gdLst/>
              <a:ahLst/>
              <a:cxnLst/>
              <a:rect l="l" t="t" r="r" b="b"/>
              <a:pathLst>
                <a:path w="276" h="257" extrusionOk="0">
                  <a:moveTo>
                    <a:pt x="122" y="0"/>
                  </a:moveTo>
                  <a:cubicBezTo>
                    <a:pt x="58" y="0"/>
                    <a:pt x="4" y="56"/>
                    <a:pt x="9" y="124"/>
                  </a:cubicBezTo>
                  <a:cubicBezTo>
                    <a:pt x="0" y="193"/>
                    <a:pt x="54" y="256"/>
                    <a:pt x="125" y="256"/>
                  </a:cubicBezTo>
                  <a:cubicBezTo>
                    <a:pt x="128" y="256"/>
                    <a:pt x="131" y="256"/>
                    <a:pt x="135" y="256"/>
                  </a:cubicBezTo>
                  <a:cubicBezTo>
                    <a:pt x="140" y="256"/>
                    <a:pt x="144" y="257"/>
                    <a:pt x="149" y="257"/>
                  </a:cubicBezTo>
                  <a:cubicBezTo>
                    <a:pt x="218" y="257"/>
                    <a:pt x="275" y="195"/>
                    <a:pt x="270" y="124"/>
                  </a:cubicBezTo>
                  <a:cubicBezTo>
                    <a:pt x="273" y="56"/>
                    <a:pt x="219" y="2"/>
                    <a:pt x="152" y="2"/>
                  </a:cubicBezTo>
                  <a:cubicBezTo>
                    <a:pt x="148" y="2"/>
                    <a:pt x="145" y="2"/>
                    <a:pt x="141" y="2"/>
                  </a:cubicBezTo>
                  <a:cubicBezTo>
                    <a:pt x="135" y="1"/>
                    <a:pt x="128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29"/>
            <p:cNvSpPr/>
            <p:nvPr/>
          </p:nvSpPr>
          <p:spPr>
            <a:xfrm>
              <a:off x="6792811" y="4076931"/>
              <a:ext cx="8957" cy="8524"/>
            </a:xfrm>
            <a:custGeom>
              <a:avLst/>
              <a:gdLst/>
              <a:ahLst/>
              <a:cxnLst/>
              <a:rect l="l" t="t" r="r" b="b"/>
              <a:pathLst>
                <a:path w="269" h="256" extrusionOk="0">
                  <a:moveTo>
                    <a:pt x="121" y="1"/>
                  </a:moveTo>
                  <a:cubicBezTo>
                    <a:pt x="54" y="1"/>
                    <a:pt x="0" y="59"/>
                    <a:pt x="9" y="127"/>
                  </a:cubicBezTo>
                  <a:cubicBezTo>
                    <a:pt x="9" y="203"/>
                    <a:pt x="43" y="256"/>
                    <a:pt x="131" y="256"/>
                  </a:cubicBezTo>
                  <a:cubicBezTo>
                    <a:pt x="216" y="256"/>
                    <a:pt x="260" y="218"/>
                    <a:pt x="266" y="134"/>
                  </a:cubicBezTo>
                  <a:cubicBezTo>
                    <a:pt x="269" y="46"/>
                    <a:pt x="216" y="5"/>
                    <a:pt x="140" y="2"/>
                  </a:cubicBezTo>
                  <a:cubicBezTo>
                    <a:pt x="134" y="1"/>
                    <a:pt x="128" y="1"/>
                    <a:pt x="12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29"/>
            <p:cNvSpPr/>
            <p:nvPr/>
          </p:nvSpPr>
          <p:spPr>
            <a:xfrm>
              <a:off x="6903590" y="3993822"/>
              <a:ext cx="8990" cy="8691"/>
            </a:xfrm>
            <a:custGeom>
              <a:avLst/>
              <a:gdLst/>
              <a:ahLst/>
              <a:cxnLst/>
              <a:rect l="l" t="t" r="r" b="b"/>
              <a:pathLst>
                <a:path w="270" h="261" extrusionOk="0">
                  <a:moveTo>
                    <a:pt x="136" y="0"/>
                  </a:moveTo>
                  <a:cubicBezTo>
                    <a:pt x="134" y="0"/>
                    <a:pt x="131" y="0"/>
                    <a:pt x="129" y="0"/>
                  </a:cubicBezTo>
                  <a:cubicBezTo>
                    <a:pt x="54" y="4"/>
                    <a:pt x="1" y="38"/>
                    <a:pt x="4" y="151"/>
                  </a:cubicBezTo>
                  <a:cubicBezTo>
                    <a:pt x="4" y="214"/>
                    <a:pt x="52" y="260"/>
                    <a:pt x="110" y="260"/>
                  </a:cubicBezTo>
                  <a:cubicBezTo>
                    <a:pt x="118" y="260"/>
                    <a:pt x="127" y="259"/>
                    <a:pt x="135" y="257"/>
                  </a:cubicBezTo>
                  <a:cubicBezTo>
                    <a:pt x="195" y="236"/>
                    <a:pt x="239" y="185"/>
                    <a:pt x="258" y="126"/>
                  </a:cubicBezTo>
                  <a:cubicBezTo>
                    <a:pt x="270" y="53"/>
                    <a:pt x="214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29"/>
            <p:cNvSpPr/>
            <p:nvPr/>
          </p:nvSpPr>
          <p:spPr>
            <a:xfrm>
              <a:off x="6795808" y="4006874"/>
              <a:ext cx="9090" cy="9423"/>
            </a:xfrm>
            <a:custGeom>
              <a:avLst/>
              <a:gdLst/>
              <a:ahLst/>
              <a:cxnLst/>
              <a:rect l="l" t="t" r="r" b="b"/>
              <a:pathLst>
                <a:path w="273" h="283" extrusionOk="0">
                  <a:moveTo>
                    <a:pt x="157" y="0"/>
                  </a:moveTo>
                  <a:lnTo>
                    <a:pt x="104" y="3"/>
                  </a:lnTo>
                  <a:cubicBezTo>
                    <a:pt x="72" y="50"/>
                    <a:pt x="22" y="94"/>
                    <a:pt x="13" y="148"/>
                  </a:cubicBezTo>
                  <a:cubicBezTo>
                    <a:pt x="0" y="223"/>
                    <a:pt x="50" y="279"/>
                    <a:pt x="132" y="282"/>
                  </a:cubicBezTo>
                  <a:cubicBezTo>
                    <a:pt x="136" y="283"/>
                    <a:pt x="141" y="283"/>
                    <a:pt x="145" y="283"/>
                  </a:cubicBezTo>
                  <a:cubicBezTo>
                    <a:pt x="220" y="283"/>
                    <a:pt x="272" y="231"/>
                    <a:pt x="264" y="160"/>
                  </a:cubicBezTo>
                  <a:cubicBezTo>
                    <a:pt x="254" y="104"/>
                    <a:pt x="195" y="53"/>
                    <a:pt x="1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29"/>
            <p:cNvSpPr/>
            <p:nvPr/>
          </p:nvSpPr>
          <p:spPr>
            <a:xfrm>
              <a:off x="6725052" y="3982001"/>
              <a:ext cx="9423" cy="8557"/>
            </a:xfrm>
            <a:custGeom>
              <a:avLst/>
              <a:gdLst/>
              <a:ahLst/>
              <a:cxnLst/>
              <a:rect l="l" t="t" r="r" b="b"/>
              <a:pathLst>
                <a:path w="283" h="257" extrusionOk="0">
                  <a:moveTo>
                    <a:pt x="170" y="0"/>
                  </a:moveTo>
                  <a:cubicBezTo>
                    <a:pt x="165" y="0"/>
                    <a:pt x="159" y="1"/>
                    <a:pt x="154" y="1"/>
                  </a:cubicBezTo>
                  <a:cubicBezTo>
                    <a:pt x="101" y="11"/>
                    <a:pt x="54" y="61"/>
                    <a:pt x="4" y="95"/>
                  </a:cubicBezTo>
                  <a:cubicBezTo>
                    <a:pt x="4" y="114"/>
                    <a:pt x="1" y="133"/>
                    <a:pt x="1" y="152"/>
                  </a:cubicBezTo>
                  <a:cubicBezTo>
                    <a:pt x="51" y="186"/>
                    <a:pt x="92" y="240"/>
                    <a:pt x="145" y="252"/>
                  </a:cubicBezTo>
                  <a:cubicBezTo>
                    <a:pt x="156" y="255"/>
                    <a:pt x="167" y="256"/>
                    <a:pt x="176" y="256"/>
                  </a:cubicBezTo>
                  <a:cubicBezTo>
                    <a:pt x="240" y="256"/>
                    <a:pt x="274" y="198"/>
                    <a:pt x="276" y="133"/>
                  </a:cubicBezTo>
                  <a:cubicBezTo>
                    <a:pt x="282" y="60"/>
                    <a:pt x="239" y="0"/>
                    <a:pt x="17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29"/>
            <p:cNvSpPr/>
            <p:nvPr/>
          </p:nvSpPr>
          <p:spPr>
            <a:xfrm>
              <a:off x="6733410" y="4024122"/>
              <a:ext cx="8890" cy="8557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48" y="1"/>
                  </a:moveTo>
                  <a:cubicBezTo>
                    <a:pt x="142" y="1"/>
                    <a:pt x="135" y="1"/>
                    <a:pt x="129" y="2"/>
                  </a:cubicBezTo>
                  <a:cubicBezTo>
                    <a:pt x="50" y="2"/>
                    <a:pt x="0" y="40"/>
                    <a:pt x="0" y="125"/>
                  </a:cubicBezTo>
                  <a:cubicBezTo>
                    <a:pt x="0" y="216"/>
                    <a:pt x="57" y="253"/>
                    <a:pt x="129" y="256"/>
                  </a:cubicBezTo>
                  <a:cubicBezTo>
                    <a:pt x="132" y="257"/>
                    <a:pt x="136" y="257"/>
                    <a:pt x="139" y="257"/>
                  </a:cubicBezTo>
                  <a:cubicBezTo>
                    <a:pt x="210" y="257"/>
                    <a:pt x="266" y="197"/>
                    <a:pt x="260" y="128"/>
                  </a:cubicBezTo>
                  <a:cubicBezTo>
                    <a:pt x="266" y="59"/>
                    <a:pt x="214" y="1"/>
                    <a:pt x="1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29"/>
            <p:cNvSpPr/>
            <p:nvPr/>
          </p:nvSpPr>
          <p:spPr>
            <a:xfrm>
              <a:off x="6616737" y="4240285"/>
              <a:ext cx="10156" cy="8491"/>
            </a:xfrm>
            <a:custGeom>
              <a:avLst/>
              <a:gdLst/>
              <a:ahLst/>
              <a:cxnLst/>
              <a:rect l="l" t="t" r="r" b="b"/>
              <a:pathLst>
                <a:path w="305" h="255" extrusionOk="0">
                  <a:moveTo>
                    <a:pt x="176" y="0"/>
                  </a:moveTo>
                  <a:cubicBezTo>
                    <a:pt x="173" y="0"/>
                    <a:pt x="170" y="0"/>
                    <a:pt x="167" y="1"/>
                  </a:cubicBezTo>
                  <a:cubicBezTo>
                    <a:pt x="1" y="7"/>
                    <a:pt x="7" y="255"/>
                    <a:pt x="167" y="255"/>
                  </a:cubicBezTo>
                  <a:cubicBezTo>
                    <a:pt x="170" y="255"/>
                    <a:pt x="173" y="255"/>
                    <a:pt x="176" y="254"/>
                  </a:cubicBezTo>
                  <a:cubicBezTo>
                    <a:pt x="258" y="251"/>
                    <a:pt x="305" y="207"/>
                    <a:pt x="298" y="123"/>
                  </a:cubicBezTo>
                  <a:cubicBezTo>
                    <a:pt x="301" y="36"/>
                    <a:pt x="247" y="0"/>
                    <a:pt x="1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29"/>
            <p:cNvSpPr/>
            <p:nvPr/>
          </p:nvSpPr>
          <p:spPr>
            <a:xfrm>
              <a:off x="6759181" y="4128008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16" y="1"/>
                  </a:moveTo>
                  <a:cubicBezTo>
                    <a:pt x="82" y="48"/>
                    <a:pt x="25" y="91"/>
                    <a:pt x="16" y="145"/>
                  </a:cubicBezTo>
                  <a:cubicBezTo>
                    <a:pt x="0" y="220"/>
                    <a:pt x="54" y="273"/>
                    <a:pt x="135" y="276"/>
                  </a:cubicBezTo>
                  <a:cubicBezTo>
                    <a:pt x="140" y="277"/>
                    <a:pt x="144" y="277"/>
                    <a:pt x="148" y="277"/>
                  </a:cubicBezTo>
                  <a:cubicBezTo>
                    <a:pt x="220" y="277"/>
                    <a:pt x="272" y="228"/>
                    <a:pt x="264" y="154"/>
                  </a:cubicBezTo>
                  <a:cubicBezTo>
                    <a:pt x="257" y="101"/>
                    <a:pt x="207" y="54"/>
                    <a:pt x="176" y="4"/>
                  </a:cubicBezTo>
                  <a:lnTo>
                    <a:pt x="11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29"/>
            <p:cNvSpPr/>
            <p:nvPr/>
          </p:nvSpPr>
          <p:spPr>
            <a:xfrm>
              <a:off x="6616538" y="4168064"/>
              <a:ext cx="2864" cy="8091"/>
            </a:xfrm>
            <a:custGeom>
              <a:avLst/>
              <a:gdLst/>
              <a:ahLst/>
              <a:cxnLst/>
              <a:rect l="l" t="t" r="r" b="b"/>
              <a:pathLst>
                <a:path w="86" h="243" extrusionOk="0">
                  <a:moveTo>
                    <a:pt x="0" y="1"/>
                  </a:moveTo>
                  <a:lnTo>
                    <a:pt x="0" y="242"/>
                  </a:lnTo>
                  <a:cubicBezTo>
                    <a:pt x="54" y="230"/>
                    <a:pt x="85" y="198"/>
                    <a:pt x="85" y="161"/>
                  </a:cubicBezTo>
                  <a:cubicBezTo>
                    <a:pt x="82" y="64"/>
                    <a:pt x="54" y="17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29"/>
            <p:cNvSpPr/>
            <p:nvPr/>
          </p:nvSpPr>
          <p:spPr>
            <a:xfrm>
              <a:off x="6774132" y="4143558"/>
              <a:ext cx="9057" cy="8624"/>
            </a:xfrm>
            <a:custGeom>
              <a:avLst/>
              <a:gdLst/>
              <a:ahLst/>
              <a:cxnLst/>
              <a:rect l="l" t="t" r="r" b="b"/>
              <a:pathLst>
                <a:path w="272" h="259" extrusionOk="0">
                  <a:moveTo>
                    <a:pt x="132" y="0"/>
                  </a:moveTo>
                  <a:cubicBezTo>
                    <a:pt x="50" y="0"/>
                    <a:pt x="12" y="47"/>
                    <a:pt x="12" y="126"/>
                  </a:cubicBezTo>
                  <a:cubicBezTo>
                    <a:pt x="0" y="198"/>
                    <a:pt x="57" y="258"/>
                    <a:pt x="124" y="258"/>
                  </a:cubicBezTo>
                  <a:cubicBezTo>
                    <a:pt x="128" y="258"/>
                    <a:pt x="131" y="258"/>
                    <a:pt x="134" y="257"/>
                  </a:cubicBezTo>
                  <a:cubicBezTo>
                    <a:pt x="139" y="258"/>
                    <a:pt x="144" y="258"/>
                    <a:pt x="149" y="258"/>
                  </a:cubicBezTo>
                  <a:cubicBezTo>
                    <a:pt x="218" y="258"/>
                    <a:pt x="272" y="199"/>
                    <a:pt x="266" y="129"/>
                  </a:cubicBezTo>
                  <a:cubicBezTo>
                    <a:pt x="266" y="59"/>
                    <a:pt x="230" y="0"/>
                    <a:pt x="147" y="0"/>
                  </a:cubicBezTo>
                  <a:cubicBezTo>
                    <a:pt x="145" y="0"/>
                    <a:pt x="143" y="0"/>
                    <a:pt x="141" y="1"/>
                  </a:cubicBezTo>
                  <a:cubicBezTo>
                    <a:pt x="138" y="0"/>
                    <a:pt x="135" y="0"/>
                    <a:pt x="1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29"/>
            <p:cNvSpPr/>
            <p:nvPr/>
          </p:nvSpPr>
          <p:spPr>
            <a:xfrm>
              <a:off x="6719858" y="4252072"/>
              <a:ext cx="9390" cy="9223"/>
            </a:xfrm>
            <a:custGeom>
              <a:avLst/>
              <a:gdLst/>
              <a:ahLst/>
              <a:cxnLst/>
              <a:rect l="l" t="t" r="r" b="b"/>
              <a:pathLst>
                <a:path w="282" h="277" extrusionOk="0">
                  <a:moveTo>
                    <a:pt x="97" y="1"/>
                  </a:moveTo>
                  <a:cubicBezTo>
                    <a:pt x="66" y="54"/>
                    <a:pt x="16" y="101"/>
                    <a:pt x="9" y="154"/>
                  </a:cubicBezTo>
                  <a:cubicBezTo>
                    <a:pt x="0" y="228"/>
                    <a:pt x="56" y="277"/>
                    <a:pt x="128" y="277"/>
                  </a:cubicBezTo>
                  <a:cubicBezTo>
                    <a:pt x="132" y="277"/>
                    <a:pt x="137" y="277"/>
                    <a:pt x="141" y="276"/>
                  </a:cubicBezTo>
                  <a:cubicBezTo>
                    <a:pt x="216" y="270"/>
                    <a:pt x="282" y="226"/>
                    <a:pt x="260" y="142"/>
                  </a:cubicBezTo>
                  <a:cubicBezTo>
                    <a:pt x="248" y="88"/>
                    <a:pt x="191" y="48"/>
                    <a:pt x="1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29"/>
            <p:cNvSpPr/>
            <p:nvPr/>
          </p:nvSpPr>
          <p:spPr>
            <a:xfrm>
              <a:off x="6755119" y="4210718"/>
              <a:ext cx="8358" cy="9157"/>
            </a:xfrm>
            <a:custGeom>
              <a:avLst/>
              <a:gdLst/>
              <a:ahLst/>
              <a:cxnLst/>
              <a:rect l="l" t="t" r="r" b="b"/>
              <a:pathLst>
                <a:path w="251" h="275" extrusionOk="0">
                  <a:moveTo>
                    <a:pt x="112" y="1"/>
                  </a:moveTo>
                  <a:cubicBezTo>
                    <a:pt x="54" y="1"/>
                    <a:pt x="0" y="34"/>
                    <a:pt x="0" y="118"/>
                  </a:cubicBezTo>
                  <a:cubicBezTo>
                    <a:pt x="3" y="199"/>
                    <a:pt x="41" y="246"/>
                    <a:pt x="154" y="274"/>
                  </a:cubicBezTo>
                  <a:cubicBezTo>
                    <a:pt x="188" y="224"/>
                    <a:pt x="251" y="177"/>
                    <a:pt x="251" y="130"/>
                  </a:cubicBezTo>
                  <a:cubicBezTo>
                    <a:pt x="238" y="71"/>
                    <a:pt x="201" y="24"/>
                    <a:pt x="147" y="5"/>
                  </a:cubicBezTo>
                  <a:cubicBezTo>
                    <a:pt x="136" y="2"/>
                    <a:pt x="124" y="1"/>
                    <a:pt x="1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29"/>
            <p:cNvSpPr/>
            <p:nvPr/>
          </p:nvSpPr>
          <p:spPr>
            <a:xfrm>
              <a:off x="6733410" y="3972545"/>
              <a:ext cx="7525" cy="5894"/>
            </a:xfrm>
            <a:custGeom>
              <a:avLst/>
              <a:gdLst/>
              <a:ahLst/>
              <a:cxnLst/>
              <a:rect l="l" t="t" r="r" b="b"/>
              <a:pathLst>
                <a:path w="226" h="177" extrusionOk="0">
                  <a:moveTo>
                    <a:pt x="220" y="0"/>
                  </a:moveTo>
                  <a:lnTo>
                    <a:pt x="0" y="132"/>
                  </a:lnTo>
                  <a:cubicBezTo>
                    <a:pt x="22" y="159"/>
                    <a:pt x="54" y="177"/>
                    <a:pt x="88" y="177"/>
                  </a:cubicBezTo>
                  <a:cubicBezTo>
                    <a:pt x="93" y="177"/>
                    <a:pt x="98" y="176"/>
                    <a:pt x="104" y="176"/>
                  </a:cubicBezTo>
                  <a:cubicBezTo>
                    <a:pt x="191" y="173"/>
                    <a:pt x="226" y="126"/>
                    <a:pt x="226" y="44"/>
                  </a:cubicBezTo>
                  <a:cubicBezTo>
                    <a:pt x="226" y="28"/>
                    <a:pt x="226" y="13"/>
                    <a:pt x="2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29"/>
            <p:cNvSpPr/>
            <p:nvPr/>
          </p:nvSpPr>
          <p:spPr>
            <a:xfrm>
              <a:off x="6655162" y="4317767"/>
              <a:ext cx="9090" cy="8524"/>
            </a:xfrm>
            <a:custGeom>
              <a:avLst/>
              <a:gdLst/>
              <a:ahLst/>
              <a:cxnLst/>
              <a:rect l="l" t="t" r="r" b="b"/>
              <a:pathLst>
                <a:path w="273" h="256" extrusionOk="0">
                  <a:moveTo>
                    <a:pt x="153" y="0"/>
                  </a:moveTo>
                  <a:cubicBezTo>
                    <a:pt x="147" y="0"/>
                    <a:pt x="141" y="1"/>
                    <a:pt x="135" y="2"/>
                  </a:cubicBezTo>
                  <a:cubicBezTo>
                    <a:pt x="131" y="2"/>
                    <a:pt x="128" y="2"/>
                    <a:pt x="125" y="2"/>
                  </a:cubicBezTo>
                  <a:cubicBezTo>
                    <a:pt x="54" y="2"/>
                    <a:pt x="0" y="65"/>
                    <a:pt x="9" y="134"/>
                  </a:cubicBezTo>
                  <a:cubicBezTo>
                    <a:pt x="16" y="221"/>
                    <a:pt x="60" y="256"/>
                    <a:pt x="175" y="256"/>
                  </a:cubicBezTo>
                  <a:cubicBezTo>
                    <a:pt x="177" y="256"/>
                    <a:pt x="178" y="256"/>
                    <a:pt x="180" y="256"/>
                  </a:cubicBezTo>
                  <a:cubicBezTo>
                    <a:pt x="234" y="256"/>
                    <a:pt x="266" y="200"/>
                    <a:pt x="266" y="124"/>
                  </a:cubicBezTo>
                  <a:cubicBezTo>
                    <a:pt x="272" y="58"/>
                    <a:pt x="218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29"/>
            <p:cNvSpPr/>
            <p:nvPr/>
          </p:nvSpPr>
          <p:spPr>
            <a:xfrm>
              <a:off x="6769004" y="4257367"/>
              <a:ext cx="9290" cy="8458"/>
            </a:xfrm>
            <a:custGeom>
              <a:avLst/>
              <a:gdLst/>
              <a:ahLst/>
              <a:cxnLst/>
              <a:rect l="l" t="t" r="r" b="b"/>
              <a:pathLst>
                <a:path w="279" h="254" extrusionOk="0">
                  <a:moveTo>
                    <a:pt x="112" y="0"/>
                  </a:moveTo>
                  <a:cubicBezTo>
                    <a:pt x="46" y="0"/>
                    <a:pt x="0" y="54"/>
                    <a:pt x="3" y="130"/>
                  </a:cubicBezTo>
                  <a:cubicBezTo>
                    <a:pt x="0" y="197"/>
                    <a:pt x="54" y="253"/>
                    <a:pt x="120" y="253"/>
                  </a:cubicBezTo>
                  <a:cubicBezTo>
                    <a:pt x="125" y="253"/>
                    <a:pt x="130" y="253"/>
                    <a:pt x="135" y="252"/>
                  </a:cubicBezTo>
                  <a:cubicBezTo>
                    <a:pt x="216" y="249"/>
                    <a:pt x="263" y="208"/>
                    <a:pt x="279" y="92"/>
                  </a:cubicBezTo>
                  <a:cubicBezTo>
                    <a:pt x="229" y="61"/>
                    <a:pt x="182" y="8"/>
                    <a:pt x="128" y="1"/>
                  </a:cubicBezTo>
                  <a:cubicBezTo>
                    <a:pt x="123" y="1"/>
                    <a:pt x="118" y="0"/>
                    <a:pt x="11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29"/>
            <p:cNvSpPr/>
            <p:nvPr/>
          </p:nvSpPr>
          <p:spPr>
            <a:xfrm>
              <a:off x="6842124" y="4165367"/>
              <a:ext cx="9423" cy="8491"/>
            </a:xfrm>
            <a:custGeom>
              <a:avLst/>
              <a:gdLst/>
              <a:ahLst/>
              <a:cxnLst/>
              <a:rect l="l" t="t" r="r" b="b"/>
              <a:pathLst>
                <a:path w="283" h="255" extrusionOk="0">
                  <a:moveTo>
                    <a:pt x="151" y="0"/>
                  </a:moveTo>
                  <a:cubicBezTo>
                    <a:pt x="75" y="0"/>
                    <a:pt x="28" y="36"/>
                    <a:pt x="1" y="145"/>
                  </a:cubicBezTo>
                  <a:cubicBezTo>
                    <a:pt x="48" y="182"/>
                    <a:pt x="92" y="239"/>
                    <a:pt x="142" y="251"/>
                  </a:cubicBezTo>
                  <a:cubicBezTo>
                    <a:pt x="152" y="254"/>
                    <a:pt x="162" y="255"/>
                    <a:pt x="171" y="255"/>
                  </a:cubicBezTo>
                  <a:cubicBezTo>
                    <a:pt x="233" y="255"/>
                    <a:pt x="274" y="203"/>
                    <a:pt x="280" y="135"/>
                  </a:cubicBezTo>
                  <a:cubicBezTo>
                    <a:pt x="283" y="54"/>
                    <a:pt x="245" y="4"/>
                    <a:pt x="161" y="0"/>
                  </a:cubicBezTo>
                  <a:cubicBezTo>
                    <a:pt x="157" y="0"/>
                    <a:pt x="154" y="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29"/>
            <p:cNvSpPr/>
            <p:nvPr/>
          </p:nvSpPr>
          <p:spPr>
            <a:xfrm>
              <a:off x="6895565" y="3978072"/>
              <a:ext cx="9223" cy="8524"/>
            </a:xfrm>
            <a:custGeom>
              <a:avLst/>
              <a:gdLst/>
              <a:ahLst/>
              <a:cxnLst/>
              <a:rect l="l" t="t" r="r" b="b"/>
              <a:pathLst>
                <a:path w="277" h="256" extrusionOk="0">
                  <a:moveTo>
                    <a:pt x="148" y="0"/>
                  </a:moveTo>
                  <a:cubicBezTo>
                    <a:pt x="63" y="3"/>
                    <a:pt x="22" y="44"/>
                    <a:pt x="0" y="157"/>
                  </a:cubicBezTo>
                  <a:cubicBezTo>
                    <a:pt x="47" y="191"/>
                    <a:pt x="94" y="245"/>
                    <a:pt x="148" y="254"/>
                  </a:cubicBezTo>
                  <a:cubicBezTo>
                    <a:pt x="155" y="255"/>
                    <a:pt x="161" y="256"/>
                    <a:pt x="168" y="256"/>
                  </a:cubicBezTo>
                  <a:cubicBezTo>
                    <a:pt x="235" y="256"/>
                    <a:pt x="276" y="200"/>
                    <a:pt x="276" y="129"/>
                  </a:cubicBezTo>
                  <a:cubicBezTo>
                    <a:pt x="273" y="50"/>
                    <a:pt x="235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29"/>
            <p:cNvSpPr/>
            <p:nvPr/>
          </p:nvSpPr>
          <p:spPr>
            <a:xfrm>
              <a:off x="6676106" y="4154945"/>
              <a:ext cx="9323" cy="9257"/>
            </a:xfrm>
            <a:custGeom>
              <a:avLst/>
              <a:gdLst/>
              <a:ahLst/>
              <a:cxnLst/>
              <a:rect l="l" t="t" r="r" b="b"/>
              <a:pathLst>
                <a:path w="280" h="278" extrusionOk="0">
                  <a:moveTo>
                    <a:pt x="154" y="0"/>
                  </a:moveTo>
                  <a:cubicBezTo>
                    <a:pt x="42" y="22"/>
                    <a:pt x="1" y="78"/>
                    <a:pt x="4" y="154"/>
                  </a:cubicBezTo>
                  <a:cubicBezTo>
                    <a:pt x="1" y="222"/>
                    <a:pt x="55" y="278"/>
                    <a:pt x="122" y="278"/>
                  </a:cubicBezTo>
                  <a:cubicBezTo>
                    <a:pt x="128" y="278"/>
                    <a:pt x="135" y="277"/>
                    <a:pt x="142" y="276"/>
                  </a:cubicBezTo>
                  <a:cubicBezTo>
                    <a:pt x="217" y="270"/>
                    <a:pt x="280" y="226"/>
                    <a:pt x="258" y="141"/>
                  </a:cubicBezTo>
                  <a:cubicBezTo>
                    <a:pt x="245" y="88"/>
                    <a:pt x="192" y="47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29"/>
            <p:cNvSpPr/>
            <p:nvPr/>
          </p:nvSpPr>
          <p:spPr>
            <a:xfrm>
              <a:off x="6643142" y="4254803"/>
              <a:ext cx="8890" cy="9323"/>
            </a:xfrm>
            <a:custGeom>
              <a:avLst/>
              <a:gdLst/>
              <a:ahLst/>
              <a:cxnLst/>
              <a:rect l="l" t="t" r="r" b="b"/>
              <a:pathLst>
                <a:path w="267" h="280" extrusionOk="0">
                  <a:moveTo>
                    <a:pt x="151" y="0"/>
                  </a:moveTo>
                  <a:cubicBezTo>
                    <a:pt x="35" y="25"/>
                    <a:pt x="1" y="75"/>
                    <a:pt x="1" y="157"/>
                  </a:cubicBezTo>
                  <a:cubicBezTo>
                    <a:pt x="1" y="238"/>
                    <a:pt x="50" y="279"/>
                    <a:pt x="124" y="279"/>
                  </a:cubicBezTo>
                  <a:cubicBezTo>
                    <a:pt x="127" y="279"/>
                    <a:pt x="129" y="279"/>
                    <a:pt x="132" y="279"/>
                  </a:cubicBezTo>
                  <a:cubicBezTo>
                    <a:pt x="214" y="276"/>
                    <a:pt x="267" y="223"/>
                    <a:pt x="254" y="144"/>
                  </a:cubicBezTo>
                  <a:cubicBezTo>
                    <a:pt x="245" y="94"/>
                    <a:pt x="189" y="47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29"/>
            <p:cNvSpPr/>
            <p:nvPr/>
          </p:nvSpPr>
          <p:spPr>
            <a:xfrm>
              <a:off x="6684563" y="4198598"/>
              <a:ext cx="8890" cy="8524"/>
            </a:xfrm>
            <a:custGeom>
              <a:avLst/>
              <a:gdLst/>
              <a:ahLst/>
              <a:cxnLst/>
              <a:rect l="l" t="t" r="r" b="b"/>
              <a:pathLst>
                <a:path w="267" h="256" extrusionOk="0">
                  <a:moveTo>
                    <a:pt x="148" y="0"/>
                  </a:moveTo>
                  <a:cubicBezTo>
                    <a:pt x="142" y="0"/>
                    <a:pt x="136" y="1"/>
                    <a:pt x="129" y="2"/>
                  </a:cubicBezTo>
                  <a:cubicBezTo>
                    <a:pt x="51" y="5"/>
                    <a:pt x="1" y="49"/>
                    <a:pt x="7" y="137"/>
                  </a:cubicBezTo>
                  <a:cubicBezTo>
                    <a:pt x="13" y="222"/>
                    <a:pt x="60" y="256"/>
                    <a:pt x="154" y="256"/>
                  </a:cubicBezTo>
                  <a:cubicBezTo>
                    <a:pt x="229" y="256"/>
                    <a:pt x="264" y="200"/>
                    <a:pt x="264" y="124"/>
                  </a:cubicBezTo>
                  <a:cubicBezTo>
                    <a:pt x="267" y="56"/>
                    <a:pt x="213" y="0"/>
                    <a:pt x="1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29"/>
            <p:cNvSpPr/>
            <p:nvPr/>
          </p:nvSpPr>
          <p:spPr>
            <a:xfrm>
              <a:off x="6676039" y="4247977"/>
              <a:ext cx="8890" cy="8557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22" y="0"/>
                  </a:moveTo>
                  <a:cubicBezTo>
                    <a:pt x="54" y="0"/>
                    <a:pt x="0" y="57"/>
                    <a:pt x="9" y="127"/>
                  </a:cubicBezTo>
                  <a:cubicBezTo>
                    <a:pt x="0" y="197"/>
                    <a:pt x="54" y="256"/>
                    <a:pt x="123" y="256"/>
                  </a:cubicBezTo>
                  <a:cubicBezTo>
                    <a:pt x="128" y="256"/>
                    <a:pt x="133" y="256"/>
                    <a:pt x="138" y="255"/>
                  </a:cubicBezTo>
                  <a:cubicBezTo>
                    <a:pt x="213" y="255"/>
                    <a:pt x="266" y="218"/>
                    <a:pt x="266" y="152"/>
                  </a:cubicBezTo>
                  <a:cubicBezTo>
                    <a:pt x="266" y="42"/>
                    <a:pt x="219" y="5"/>
                    <a:pt x="138" y="1"/>
                  </a:cubicBezTo>
                  <a:cubicBezTo>
                    <a:pt x="132" y="1"/>
                    <a:pt x="127" y="0"/>
                    <a:pt x="1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29"/>
            <p:cNvSpPr/>
            <p:nvPr/>
          </p:nvSpPr>
          <p:spPr>
            <a:xfrm>
              <a:off x="6779426" y="4063312"/>
              <a:ext cx="8791" cy="8624"/>
            </a:xfrm>
            <a:custGeom>
              <a:avLst/>
              <a:gdLst/>
              <a:ahLst/>
              <a:cxnLst/>
              <a:rect l="l" t="t" r="r" b="b"/>
              <a:pathLst>
                <a:path w="264" h="259" extrusionOk="0">
                  <a:moveTo>
                    <a:pt x="153" y="0"/>
                  </a:moveTo>
                  <a:cubicBezTo>
                    <a:pt x="151" y="0"/>
                    <a:pt x="149" y="1"/>
                    <a:pt x="148" y="1"/>
                  </a:cubicBezTo>
                  <a:cubicBezTo>
                    <a:pt x="38" y="4"/>
                    <a:pt x="0" y="54"/>
                    <a:pt x="0" y="135"/>
                  </a:cubicBezTo>
                  <a:cubicBezTo>
                    <a:pt x="0" y="217"/>
                    <a:pt x="47" y="258"/>
                    <a:pt x="121" y="258"/>
                  </a:cubicBezTo>
                  <a:cubicBezTo>
                    <a:pt x="123" y="258"/>
                    <a:pt x="126" y="258"/>
                    <a:pt x="129" y="258"/>
                  </a:cubicBezTo>
                  <a:cubicBezTo>
                    <a:pt x="132" y="258"/>
                    <a:pt x="136" y="258"/>
                    <a:pt x="139" y="258"/>
                  </a:cubicBezTo>
                  <a:cubicBezTo>
                    <a:pt x="209" y="258"/>
                    <a:pt x="263" y="198"/>
                    <a:pt x="254" y="126"/>
                  </a:cubicBezTo>
                  <a:cubicBezTo>
                    <a:pt x="251" y="53"/>
                    <a:pt x="213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29"/>
            <p:cNvSpPr/>
            <p:nvPr/>
          </p:nvSpPr>
          <p:spPr>
            <a:xfrm>
              <a:off x="6640844" y="4155645"/>
              <a:ext cx="8890" cy="8524"/>
            </a:xfrm>
            <a:custGeom>
              <a:avLst/>
              <a:gdLst/>
              <a:ahLst/>
              <a:cxnLst/>
              <a:rect l="l" t="t" r="r" b="b"/>
              <a:pathLst>
                <a:path w="267" h="256" extrusionOk="0">
                  <a:moveTo>
                    <a:pt x="143" y="0"/>
                  </a:moveTo>
                  <a:cubicBezTo>
                    <a:pt x="139" y="0"/>
                    <a:pt x="134" y="1"/>
                    <a:pt x="129" y="1"/>
                  </a:cubicBezTo>
                  <a:cubicBezTo>
                    <a:pt x="45" y="4"/>
                    <a:pt x="1" y="45"/>
                    <a:pt x="4" y="130"/>
                  </a:cubicBezTo>
                  <a:cubicBezTo>
                    <a:pt x="1" y="217"/>
                    <a:pt x="57" y="255"/>
                    <a:pt x="132" y="255"/>
                  </a:cubicBezTo>
                  <a:cubicBezTo>
                    <a:pt x="136" y="255"/>
                    <a:pt x="139" y="255"/>
                    <a:pt x="143" y="255"/>
                  </a:cubicBezTo>
                  <a:cubicBezTo>
                    <a:pt x="213" y="255"/>
                    <a:pt x="267" y="195"/>
                    <a:pt x="261" y="123"/>
                  </a:cubicBezTo>
                  <a:cubicBezTo>
                    <a:pt x="258" y="49"/>
                    <a:pt x="219" y="0"/>
                    <a:pt x="14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29"/>
            <p:cNvSpPr/>
            <p:nvPr/>
          </p:nvSpPr>
          <p:spPr>
            <a:xfrm>
              <a:off x="6637315" y="4219009"/>
              <a:ext cx="8890" cy="8591"/>
            </a:xfrm>
            <a:custGeom>
              <a:avLst/>
              <a:gdLst/>
              <a:ahLst/>
              <a:cxnLst/>
              <a:rect l="l" t="t" r="r" b="b"/>
              <a:pathLst>
                <a:path w="267" h="258" extrusionOk="0">
                  <a:moveTo>
                    <a:pt x="99" y="0"/>
                  </a:moveTo>
                  <a:cubicBezTo>
                    <a:pt x="48" y="0"/>
                    <a:pt x="13" y="52"/>
                    <a:pt x="10" y="126"/>
                  </a:cubicBezTo>
                  <a:cubicBezTo>
                    <a:pt x="1" y="197"/>
                    <a:pt x="57" y="258"/>
                    <a:pt x="128" y="258"/>
                  </a:cubicBezTo>
                  <a:cubicBezTo>
                    <a:pt x="131" y="258"/>
                    <a:pt x="135" y="258"/>
                    <a:pt x="138" y="257"/>
                  </a:cubicBezTo>
                  <a:cubicBezTo>
                    <a:pt x="213" y="257"/>
                    <a:pt x="266" y="220"/>
                    <a:pt x="263" y="132"/>
                  </a:cubicBezTo>
                  <a:cubicBezTo>
                    <a:pt x="263" y="47"/>
                    <a:pt x="223" y="3"/>
                    <a:pt x="104" y="0"/>
                  </a:cubicBezTo>
                  <a:cubicBezTo>
                    <a:pt x="102" y="0"/>
                    <a:pt x="101" y="0"/>
                    <a:pt x="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29"/>
            <p:cNvSpPr/>
            <p:nvPr/>
          </p:nvSpPr>
          <p:spPr>
            <a:xfrm>
              <a:off x="6637315" y="4198531"/>
              <a:ext cx="8890" cy="8591"/>
            </a:xfrm>
            <a:custGeom>
              <a:avLst/>
              <a:gdLst/>
              <a:ahLst/>
              <a:cxnLst/>
              <a:rect l="l" t="t" r="r" b="b"/>
              <a:pathLst>
                <a:path w="267" h="258" extrusionOk="0">
                  <a:moveTo>
                    <a:pt x="128" y="1"/>
                  </a:moveTo>
                  <a:cubicBezTo>
                    <a:pt x="57" y="1"/>
                    <a:pt x="0" y="61"/>
                    <a:pt x="6" y="130"/>
                  </a:cubicBezTo>
                  <a:cubicBezTo>
                    <a:pt x="6" y="208"/>
                    <a:pt x="47" y="258"/>
                    <a:pt x="135" y="258"/>
                  </a:cubicBezTo>
                  <a:cubicBezTo>
                    <a:pt x="219" y="258"/>
                    <a:pt x="260" y="214"/>
                    <a:pt x="263" y="104"/>
                  </a:cubicBezTo>
                  <a:cubicBezTo>
                    <a:pt x="266" y="45"/>
                    <a:pt x="213" y="4"/>
                    <a:pt x="138" y="1"/>
                  </a:cubicBezTo>
                  <a:cubicBezTo>
                    <a:pt x="134" y="1"/>
                    <a:pt x="131" y="1"/>
                    <a:pt x="1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29"/>
            <p:cNvSpPr/>
            <p:nvPr/>
          </p:nvSpPr>
          <p:spPr>
            <a:xfrm>
              <a:off x="6912480" y="4089084"/>
              <a:ext cx="3996" cy="8424"/>
            </a:xfrm>
            <a:custGeom>
              <a:avLst/>
              <a:gdLst/>
              <a:ahLst/>
              <a:cxnLst/>
              <a:rect l="l" t="t" r="r" b="b"/>
              <a:pathLst>
                <a:path w="120" h="253" extrusionOk="0">
                  <a:moveTo>
                    <a:pt x="109" y="0"/>
                  </a:moveTo>
                  <a:cubicBezTo>
                    <a:pt x="43" y="0"/>
                    <a:pt x="0" y="58"/>
                    <a:pt x="3" y="129"/>
                  </a:cubicBezTo>
                  <a:cubicBezTo>
                    <a:pt x="6" y="196"/>
                    <a:pt x="39" y="252"/>
                    <a:pt x="104" y="252"/>
                  </a:cubicBezTo>
                  <a:cubicBezTo>
                    <a:pt x="109" y="252"/>
                    <a:pt x="114" y="252"/>
                    <a:pt x="119" y="251"/>
                  </a:cubicBezTo>
                  <a:lnTo>
                    <a:pt x="119" y="1"/>
                  </a:lnTo>
                  <a:cubicBezTo>
                    <a:pt x="116" y="0"/>
                    <a:pt x="112" y="0"/>
                    <a:pt x="1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29"/>
            <p:cNvSpPr/>
            <p:nvPr/>
          </p:nvSpPr>
          <p:spPr>
            <a:xfrm>
              <a:off x="6616538" y="4276079"/>
              <a:ext cx="1299" cy="6393"/>
            </a:xfrm>
            <a:custGeom>
              <a:avLst/>
              <a:gdLst/>
              <a:ahLst/>
              <a:cxnLst/>
              <a:rect l="l" t="t" r="r" b="b"/>
              <a:pathLst>
                <a:path w="39" h="192" extrusionOk="0">
                  <a:moveTo>
                    <a:pt x="0" y="0"/>
                  </a:moveTo>
                  <a:lnTo>
                    <a:pt x="0" y="192"/>
                  </a:lnTo>
                  <a:cubicBezTo>
                    <a:pt x="26" y="167"/>
                    <a:pt x="38" y="132"/>
                    <a:pt x="35" y="94"/>
                  </a:cubicBezTo>
                  <a:cubicBezTo>
                    <a:pt x="38" y="60"/>
                    <a:pt x="26" y="26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29"/>
            <p:cNvSpPr/>
            <p:nvPr/>
          </p:nvSpPr>
          <p:spPr>
            <a:xfrm>
              <a:off x="6647537" y="4106931"/>
              <a:ext cx="9190" cy="8557"/>
            </a:xfrm>
            <a:custGeom>
              <a:avLst/>
              <a:gdLst/>
              <a:ahLst/>
              <a:cxnLst/>
              <a:rect l="l" t="t" r="r" b="b"/>
              <a:pathLst>
                <a:path w="276" h="257" extrusionOk="0">
                  <a:moveTo>
                    <a:pt x="126" y="1"/>
                  </a:moveTo>
                  <a:cubicBezTo>
                    <a:pt x="38" y="1"/>
                    <a:pt x="0" y="57"/>
                    <a:pt x="0" y="132"/>
                  </a:cubicBezTo>
                  <a:cubicBezTo>
                    <a:pt x="0" y="203"/>
                    <a:pt x="44" y="256"/>
                    <a:pt x="108" y="256"/>
                  </a:cubicBezTo>
                  <a:cubicBezTo>
                    <a:pt x="115" y="256"/>
                    <a:pt x="122" y="256"/>
                    <a:pt x="129" y="254"/>
                  </a:cubicBezTo>
                  <a:cubicBezTo>
                    <a:pt x="182" y="245"/>
                    <a:pt x="226" y="189"/>
                    <a:pt x="276" y="154"/>
                  </a:cubicBezTo>
                  <a:cubicBezTo>
                    <a:pt x="254" y="41"/>
                    <a:pt x="210" y="1"/>
                    <a:pt x="1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29"/>
            <p:cNvSpPr/>
            <p:nvPr/>
          </p:nvSpPr>
          <p:spPr>
            <a:xfrm>
              <a:off x="6873556" y="3916573"/>
              <a:ext cx="9090" cy="9257"/>
            </a:xfrm>
            <a:custGeom>
              <a:avLst/>
              <a:gdLst/>
              <a:ahLst/>
              <a:cxnLst/>
              <a:rect l="l" t="t" r="r" b="b"/>
              <a:pathLst>
                <a:path w="273" h="278" extrusionOk="0">
                  <a:moveTo>
                    <a:pt x="150" y="0"/>
                  </a:moveTo>
                  <a:cubicBezTo>
                    <a:pt x="145" y="0"/>
                    <a:pt x="140" y="1"/>
                    <a:pt x="135" y="1"/>
                  </a:cubicBezTo>
                  <a:cubicBezTo>
                    <a:pt x="56" y="1"/>
                    <a:pt x="0" y="58"/>
                    <a:pt x="16" y="133"/>
                  </a:cubicBezTo>
                  <a:cubicBezTo>
                    <a:pt x="25" y="186"/>
                    <a:pt x="82" y="227"/>
                    <a:pt x="116" y="277"/>
                  </a:cubicBezTo>
                  <a:cubicBezTo>
                    <a:pt x="232" y="255"/>
                    <a:pt x="270" y="202"/>
                    <a:pt x="266" y="124"/>
                  </a:cubicBezTo>
                  <a:cubicBezTo>
                    <a:pt x="272" y="57"/>
                    <a:pt x="218" y="0"/>
                    <a:pt x="1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29"/>
            <p:cNvSpPr/>
            <p:nvPr/>
          </p:nvSpPr>
          <p:spPr>
            <a:xfrm>
              <a:off x="6865831" y="4140295"/>
              <a:ext cx="8990" cy="8657"/>
            </a:xfrm>
            <a:custGeom>
              <a:avLst/>
              <a:gdLst/>
              <a:ahLst/>
              <a:cxnLst/>
              <a:rect l="l" t="t" r="r" b="b"/>
              <a:pathLst>
                <a:path w="270" h="260" extrusionOk="0">
                  <a:moveTo>
                    <a:pt x="130" y="1"/>
                  </a:moveTo>
                  <a:cubicBezTo>
                    <a:pt x="60" y="1"/>
                    <a:pt x="4" y="58"/>
                    <a:pt x="10" y="130"/>
                  </a:cubicBezTo>
                  <a:cubicBezTo>
                    <a:pt x="1" y="200"/>
                    <a:pt x="55" y="259"/>
                    <a:pt x="123" y="259"/>
                  </a:cubicBezTo>
                  <a:cubicBezTo>
                    <a:pt x="128" y="259"/>
                    <a:pt x="133" y="259"/>
                    <a:pt x="138" y="258"/>
                  </a:cubicBezTo>
                  <a:cubicBezTo>
                    <a:pt x="220" y="255"/>
                    <a:pt x="267" y="218"/>
                    <a:pt x="267" y="124"/>
                  </a:cubicBezTo>
                  <a:cubicBezTo>
                    <a:pt x="270" y="42"/>
                    <a:pt x="216" y="4"/>
                    <a:pt x="141" y="1"/>
                  </a:cubicBezTo>
                  <a:cubicBezTo>
                    <a:pt x="138" y="1"/>
                    <a:pt x="134" y="1"/>
                    <a:pt x="1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29"/>
            <p:cNvSpPr/>
            <p:nvPr/>
          </p:nvSpPr>
          <p:spPr>
            <a:xfrm>
              <a:off x="6780991" y="4242616"/>
              <a:ext cx="9423" cy="8557"/>
            </a:xfrm>
            <a:custGeom>
              <a:avLst/>
              <a:gdLst/>
              <a:ahLst/>
              <a:cxnLst/>
              <a:rect l="l" t="t" r="r" b="b"/>
              <a:pathLst>
                <a:path w="283" h="257" extrusionOk="0">
                  <a:moveTo>
                    <a:pt x="115" y="1"/>
                  </a:moveTo>
                  <a:cubicBezTo>
                    <a:pt x="51" y="1"/>
                    <a:pt x="7" y="57"/>
                    <a:pt x="7" y="128"/>
                  </a:cubicBezTo>
                  <a:cubicBezTo>
                    <a:pt x="1" y="200"/>
                    <a:pt x="54" y="257"/>
                    <a:pt x="124" y="257"/>
                  </a:cubicBezTo>
                  <a:cubicBezTo>
                    <a:pt x="128" y="257"/>
                    <a:pt x="131" y="257"/>
                    <a:pt x="135" y="256"/>
                  </a:cubicBezTo>
                  <a:cubicBezTo>
                    <a:pt x="217" y="253"/>
                    <a:pt x="264" y="216"/>
                    <a:pt x="282" y="100"/>
                  </a:cubicBezTo>
                  <a:cubicBezTo>
                    <a:pt x="235" y="65"/>
                    <a:pt x="188" y="12"/>
                    <a:pt x="135" y="3"/>
                  </a:cubicBezTo>
                  <a:cubicBezTo>
                    <a:pt x="128" y="1"/>
                    <a:pt x="122" y="1"/>
                    <a:pt x="11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29"/>
            <p:cNvSpPr/>
            <p:nvPr/>
          </p:nvSpPr>
          <p:spPr>
            <a:xfrm>
              <a:off x="6781623" y="3943510"/>
              <a:ext cx="8058" cy="6726"/>
            </a:xfrm>
            <a:custGeom>
              <a:avLst/>
              <a:gdLst/>
              <a:ahLst/>
              <a:cxnLst/>
              <a:rect l="l" t="t" r="r" b="b"/>
              <a:pathLst>
                <a:path w="242" h="202" extrusionOk="0">
                  <a:moveTo>
                    <a:pt x="226" y="1"/>
                  </a:moveTo>
                  <a:lnTo>
                    <a:pt x="0" y="136"/>
                  </a:lnTo>
                  <a:cubicBezTo>
                    <a:pt x="18" y="174"/>
                    <a:pt x="61" y="202"/>
                    <a:pt x="106" y="202"/>
                  </a:cubicBezTo>
                  <a:cubicBezTo>
                    <a:pt x="108" y="202"/>
                    <a:pt x="111" y="202"/>
                    <a:pt x="113" y="202"/>
                  </a:cubicBezTo>
                  <a:cubicBezTo>
                    <a:pt x="191" y="202"/>
                    <a:pt x="241" y="164"/>
                    <a:pt x="241" y="76"/>
                  </a:cubicBezTo>
                  <a:cubicBezTo>
                    <a:pt x="241" y="51"/>
                    <a:pt x="235" y="23"/>
                    <a:pt x="22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29"/>
            <p:cNvSpPr/>
            <p:nvPr/>
          </p:nvSpPr>
          <p:spPr>
            <a:xfrm>
              <a:off x="6632920" y="4084323"/>
              <a:ext cx="9323" cy="8557"/>
            </a:xfrm>
            <a:custGeom>
              <a:avLst/>
              <a:gdLst/>
              <a:ahLst/>
              <a:cxnLst/>
              <a:rect l="l" t="t" r="r" b="b"/>
              <a:pathLst>
                <a:path w="280" h="257" extrusionOk="0">
                  <a:moveTo>
                    <a:pt x="169" y="0"/>
                  </a:moveTo>
                  <a:cubicBezTo>
                    <a:pt x="161" y="0"/>
                    <a:pt x="153" y="1"/>
                    <a:pt x="145" y="3"/>
                  </a:cubicBezTo>
                  <a:cubicBezTo>
                    <a:pt x="91" y="12"/>
                    <a:pt x="47" y="68"/>
                    <a:pt x="0" y="106"/>
                  </a:cubicBezTo>
                  <a:cubicBezTo>
                    <a:pt x="26" y="219"/>
                    <a:pt x="73" y="256"/>
                    <a:pt x="154" y="256"/>
                  </a:cubicBezTo>
                  <a:cubicBezTo>
                    <a:pt x="242" y="256"/>
                    <a:pt x="279" y="200"/>
                    <a:pt x="276" y="125"/>
                  </a:cubicBezTo>
                  <a:cubicBezTo>
                    <a:pt x="276" y="53"/>
                    <a:pt x="232" y="0"/>
                    <a:pt x="1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29"/>
            <p:cNvSpPr/>
            <p:nvPr/>
          </p:nvSpPr>
          <p:spPr>
            <a:xfrm>
              <a:off x="6625494" y="4274448"/>
              <a:ext cx="9223" cy="8491"/>
            </a:xfrm>
            <a:custGeom>
              <a:avLst/>
              <a:gdLst/>
              <a:ahLst/>
              <a:cxnLst/>
              <a:rect l="l" t="t" r="r" b="b"/>
              <a:pathLst>
                <a:path w="277" h="255" extrusionOk="0">
                  <a:moveTo>
                    <a:pt x="111" y="1"/>
                  </a:moveTo>
                  <a:cubicBezTo>
                    <a:pt x="45" y="1"/>
                    <a:pt x="4" y="54"/>
                    <a:pt x="1" y="125"/>
                  </a:cubicBezTo>
                  <a:cubicBezTo>
                    <a:pt x="1" y="199"/>
                    <a:pt x="43" y="255"/>
                    <a:pt x="109" y="255"/>
                  </a:cubicBezTo>
                  <a:cubicBezTo>
                    <a:pt x="116" y="255"/>
                    <a:pt x="122" y="254"/>
                    <a:pt x="129" y="253"/>
                  </a:cubicBezTo>
                  <a:cubicBezTo>
                    <a:pt x="180" y="247"/>
                    <a:pt x="227" y="194"/>
                    <a:pt x="277" y="159"/>
                  </a:cubicBezTo>
                  <a:cubicBezTo>
                    <a:pt x="277" y="140"/>
                    <a:pt x="277" y="122"/>
                    <a:pt x="277" y="100"/>
                  </a:cubicBezTo>
                  <a:cubicBezTo>
                    <a:pt x="230" y="65"/>
                    <a:pt x="186" y="15"/>
                    <a:pt x="133" y="2"/>
                  </a:cubicBezTo>
                  <a:cubicBezTo>
                    <a:pt x="125" y="1"/>
                    <a:pt x="118" y="1"/>
                    <a:pt x="1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29"/>
            <p:cNvSpPr/>
            <p:nvPr/>
          </p:nvSpPr>
          <p:spPr>
            <a:xfrm>
              <a:off x="6788316" y="4113557"/>
              <a:ext cx="9390" cy="8557"/>
            </a:xfrm>
            <a:custGeom>
              <a:avLst/>
              <a:gdLst/>
              <a:ahLst/>
              <a:cxnLst/>
              <a:rect l="l" t="t" r="r" b="b"/>
              <a:pathLst>
                <a:path w="282" h="257" extrusionOk="0">
                  <a:moveTo>
                    <a:pt x="115" y="0"/>
                  </a:moveTo>
                  <a:cubicBezTo>
                    <a:pt x="48" y="0"/>
                    <a:pt x="6" y="59"/>
                    <a:pt x="9" y="131"/>
                  </a:cubicBezTo>
                  <a:cubicBezTo>
                    <a:pt x="0" y="198"/>
                    <a:pt x="54" y="257"/>
                    <a:pt x="123" y="257"/>
                  </a:cubicBezTo>
                  <a:cubicBezTo>
                    <a:pt x="128" y="257"/>
                    <a:pt x="133" y="257"/>
                    <a:pt x="138" y="256"/>
                  </a:cubicBezTo>
                  <a:cubicBezTo>
                    <a:pt x="222" y="253"/>
                    <a:pt x="263" y="212"/>
                    <a:pt x="282" y="99"/>
                  </a:cubicBezTo>
                  <a:cubicBezTo>
                    <a:pt x="235" y="65"/>
                    <a:pt x="188" y="12"/>
                    <a:pt x="134" y="2"/>
                  </a:cubicBezTo>
                  <a:cubicBezTo>
                    <a:pt x="128" y="1"/>
                    <a:pt x="121" y="0"/>
                    <a:pt x="1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29"/>
            <p:cNvSpPr/>
            <p:nvPr/>
          </p:nvSpPr>
          <p:spPr>
            <a:xfrm>
              <a:off x="6621033" y="4223803"/>
              <a:ext cx="9190" cy="8524"/>
            </a:xfrm>
            <a:custGeom>
              <a:avLst/>
              <a:gdLst/>
              <a:ahLst/>
              <a:cxnLst/>
              <a:rect l="l" t="t" r="r" b="b"/>
              <a:pathLst>
                <a:path w="276" h="256" extrusionOk="0">
                  <a:moveTo>
                    <a:pt x="151" y="0"/>
                  </a:moveTo>
                  <a:cubicBezTo>
                    <a:pt x="69" y="0"/>
                    <a:pt x="19" y="35"/>
                    <a:pt x="13" y="119"/>
                  </a:cubicBezTo>
                  <a:cubicBezTo>
                    <a:pt x="1" y="191"/>
                    <a:pt x="55" y="255"/>
                    <a:pt x="125" y="255"/>
                  </a:cubicBezTo>
                  <a:cubicBezTo>
                    <a:pt x="128" y="255"/>
                    <a:pt x="132" y="255"/>
                    <a:pt x="135" y="254"/>
                  </a:cubicBezTo>
                  <a:cubicBezTo>
                    <a:pt x="141" y="255"/>
                    <a:pt x="148" y="256"/>
                    <a:pt x="154" y="256"/>
                  </a:cubicBezTo>
                  <a:cubicBezTo>
                    <a:pt x="219" y="256"/>
                    <a:pt x="275" y="200"/>
                    <a:pt x="270" y="132"/>
                  </a:cubicBezTo>
                  <a:cubicBezTo>
                    <a:pt x="273" y="57"/>
                    <a:pt x="238" y="0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29"/>
            <p:cNvSpPr/>
            <p:nvPr/>
          </p:nvSpPr>
          <p:spPr>
            <a:xfrm>
              <a:off x="6820348" y="4062480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25" y="0"/>
                  </a:moveTo>
                  <a:cubicBezTo>
                    <a:pt x="57" y="0"/>
                    <a:pt x="0" y="60"/>
                    <a:pt x="9" y="129"/>
                  </a:cubicBezTo>
                  <a:cubicBezTo>
                    <a:pt x="9" y="214"/>
                    <a:pt x="50" y="258"/>
                    <a:pt x="166" y="276"/>
                  </a:cubicBezTo>
                  <a:cubicBezTo>
                    <a:pt x="200" y="226"/>
                    <a:pt x="254" y="182"/>
                    <a:pt x="260" y="129"/>
                  </a:cubicBezTo>
                  <a:cubicBezTo>
                    <a:pt x="272" y="54"/>
                    <a:pt x="216" y="1"/>
                    <a:pt x="135" y="1"/>
                  </a:cubicBezTo>
                  <a:cubicBezTo>
                    <a:pt x="131" y="0"/>
                    <a:pt x="128" y="0"/>
                    <a:pt x="1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29"/>
            <p:cNvSpPr/>
            <p:nvPr/>
          </p:nvSpPr>
          <p:spPr>
            <a:xfrm>
              <a:off x="6896198" y="4050160"/>
              <a:ext cx="8890" cy="9223"/>
            </a:xfrm>
            <a:custGeom>
              <a:avLst/>
              <a:gdLst/>
              <a:ahLst/>
              <a:cxnLst/>
              <a:rect l="l" t="t" r="r" b="b"/>
              <a:pathLst>
                <a:path w="267" h="277" extrusionOk="0">
                  <a:moveTo>
                    <a:pt x="123" y="1"/>
                  </a:moveTo>
                  <a:cubicBezTo>
                    <a:pt x="49" y="1"/>
                    <a:pt x="0" y="39"/>
                    <a:pt x="0" y="123"/>
                  </a:cubicBezTo>
                  <a:cubicBezTo>
                    <a:pt x="0" y="201"/>
                    <a:pt x="31" y="255"/>
                    <a:pt x="151" y="277"/>
                  </a:cubicBezTo>
                  <a:cubicBezTo>
                    <a:pt x="185" y="230"/>
                    <a:pt x="241" y="186"/>
                    <a:pt x="251" y="132"/>
                  </a:cubicBezTo>
                  <a:cubicBezTo>
                    <a:pt x="266" y="57"/>
                    <a:pt x="213" y="1"/>
                    <a:pt x="132" y="1"/>
                  </a:cubicBezTo>
                  <a:cubicBezTo>
                    <a:pt x="129" y="1"/>
                    <a:pt x="126" y="1"/>
                    <a:pt x="1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29"/>
            <p:cNvSpPr/>
            <p:nvPr/>
          </p:nvSpPr>
          <p:spPr>
            <a:xfrm>
              <a:off x="6788483" y="3962722"/>
              <a:ext cx="9223" cy="9223"/>
            </a:xfrm>
            <a:custGeom>
              <a:avLst/>
              <a:gdLst/>
              <a:ahLst/>
              <a:cxnLst/>
              <a:rect l="l" t="t" r="r" b="b"/>
              <a:pathLst>
                <a:path w="277" h="277" extrusionOk="0">
                  <a:moveTo>
                    <a:pt x="139" y="1"/>
                  </a:moveTo>
                  <a:cubicBezTo>
                    <a:pt x="61" y="1"/>
                    <a:pt x="1" y="51"/>
                    <a:pt x="14" y="129"/>
                  </a:cubicBezTo>
                  <a:cubicBezTo>
                    <a:pt x="20" y="182"/>
                    <a:pt x="73" y="226"/>
                    <a:pt x="108" y="276"/>
                  </a:cubicBezTo>
                  <a:lnTo>
                    <a:pt x="167" y="276"/>
                  </a:lnTo>
                  <a:cubicBezTo>
                    <a:pt x="202" y="229"/>
                    <a:pt x="255" y="186"/>
                    <a:pt x="264" y="132"/>
                  </a:cubicBezTo>
                  <a:cubicBezTo>
                    <a:pt x="277" y="57"/>
                    <a:pt x="220" y="4"/>
                    <a:pt x="13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29"/>
            <p:cNvSpPr/>
            <p:nvPr/>
          </p:nvSpPr>
          <p:spPr>
            <a:xfrm>
              <a:off x="6907985" y="4021125"/>
              <a:ext cx="8491" cy="9157"/>
            </a:xfrm>
            <a:custGeom>
              <a:avLst/>
              <a:gdLst/>
              <a:ahLst/>
              <a:cxnLst/>
              <a:rect l="l" t="t" r="r" b="b"/>
              <a:pathLst>
                <a:path w="255" h="275" extrusionOk="0">
                  <a:moveTo>
                    <a:pt x="146" y="1"/>
                  </a:moveTo>
                  <a:cubicBezTo>
                    <a:pt x="142" y="1"/>
                    <a:pt x="137" y="1"/>
                    <a:pt x="132" y="2"/>
                  </a:cubicBezTo>
                  <a:cubicBezTo>
                    <a:pt x="129" y="1"/>
                    <a:pt x="125" y="1"/>
                    <a:pt x="122" y="1"/>
                  </a:cubicBezTo>
                  <a:cubicBezTo>
                    <a:pt x="55" y="1"/>
                    <a:pt x="1" y="64"/>
                    <a:pt x="10" y="133"/>
                  </a:cubicBezTo>
                  <a:cubicBezTo>
                    <a:pt x="13" y="218"/>
                    <a:pt x="53" y="259"/>
                    <a:pt x="169" y="274"/>
                  </a:cubicBezTo>
                  <a:cubicBezTo>
                    <a:pt x="204" y="237"/>
                    <a:pt x="232" y="193"/>
                    <a:pt x="254" y="146"/>
                  </a:cubicBezTo>
                  <a:lnTo>
                    <a:pt x="254" y="70"/>
                  </a:lnTo>
                  <a:cubicBezTo>
                    <a:pt x="234" y="28"/>
                    <a:pt x="194" y="1"/>
                    <a:pt x="1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29"/>
            <p:cNvSpPr/>
            <p:nvPr/>
          </p:nvSpPr>
          <p:spPr>
            <a:xfrm>
              <a:off x="6644906" y="4179285"/>
              <a:ext cx="9223" cy="8458"/>
            </a:xfrm>
            <a:custGeom>
              <a:avLst/>
              <a:gdLst/>
              <a:ahLst/>
              <a:cxnLst/>
              <a:rect l="l" t="t" r="r" b="b"/>
              <a:pathLst>
                <a:path w="277" h="254" extrusionOk="0">
                  <a:moveTo>
                    <a:pt x="166" y="1"/>
                  </a:moveTo>
                  <a:cubicBezTo>
                    <a:pt x="160" y="1"/>
                    <a:pt x="152" y="1"/>
                    <a:pt x="145" y="2"/>
                  </a:cubicBezTo>
                  <a:cubicBezTo>
                    <a:pt x="95" y="12"/>
                    <a:pt x="48" y="65"/>
                    <a:pt x="1" y="100"/>
                  </a:cubicBezTo>
                  <a:cubicBezTo>
                    <a:pt x="23" y="215"/>
                    <a:pt x="67" y="253"/>
                    <a:pt x="151" y="253"/>
                  </a:cubicBezTo>
                  <a:cubicBezTo>
                    <a:pt x="239" y="253"/>
                    <a:pt x="277" y="203"/>
                    <a:pt x="277" y="125"/>
                  </a:cubicBezTo>
                  <a:cubicBezTo>
                    <a:pt x="277" y="54"/>
                    <a:pt x="233" y="1"/>
                    <a:pt x="1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29"/>
            <p:cNvSpPr/>
            <p:nvPr/>
          </p:nvSpPr>
          <p:spPr>
            <a:xfrm>
              <a:off x="6759914" y="4057585"/>
              <a:ext cx="8890" cy="9223"/>
            </a:xfrm>
            <a:custGeom>
              <a:avLst/>
              <a:gdLst/>
              <a:ahLst/>
              <a:cxnLst/>
              <a:rect l="l" t="t" r="r" b="b"/>
              <a:pathLst>
                <a:path w="267" h="277" extrusionOk="0">
                  <a:moveTo>
                    <a:pt x="151" y="0"/>
                  </a:moveTo>
                  <a:cubicBezTo>
                    <a:pt x="35" y="22"/>
                    <a:pt x="0" y="69"/>
                    <a:pt x="0" y="151"/>
                  </a:cubicBezTo>
                  <a:cubicBezTo>
                    <a:pt x="3" y="238"/>
                    <a:pt x="57" y="276"/>
                    <a:pt x="132" y="276"/>
                  </a:cubicBezTo>
                  <a:cubicBezTo>
                    <a:pt x="213" y="273"/>
                    <a:pt x="267" y="220"/>
                    <a:pt x="254" y="141"/>
                  </a:cubicBezTo>
                  <a:cubicBezTo>
                    <a:pt x="242" y="91"/>
                    <a:pt x="188" y="47"/>
                    <a:pt x="1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29"/>
            <p:cNvSpPr/>
            <p:nvPr/>
          </p:nvSpPr>
          <p:spPr>
            <a:xfrm>
              <a:off x="6722355" y="4003944"/>
              <a:ext cx="8990" cy="9223"/>
            </a:xfrm>
            <a:custGeom>
              <a:avLst/>
              <a:gdLst/>
              <a:ahLst/>
              <a:cxnLst/>
              <a:rect l="l" t="t" r="r" b="b"/>
              <a:pathLst>
                <a:path w="270" h="277" extrusionOk="0">
                  <a:moveTo>
                    <a:pt x="116" y="0"/>
                  </a:moveTo>
                  <a:cubicBezTo>
                    <a:pt x="82" y="47"/>
                    <a:pt x="25" y="91"/>
                    <a:pt x="16" y="145"/>
                  </a:cubicBezTo>
                  <a:cubicBezTo>
                    <a:pt x="0" y="220"/>
                    <a:pt x="57" y="276"/>
                    <a:pt x="135" y="276"/>
                  </a:cubicBezTo>
                  <a:cubicBezTo>
                    <a:pt x="138" y="276"/>
                    <a:pt x="141" y="276"/>
                    <a:pt x="143" y="276"/>
                  </a:cubicBezTo>
                  <a:cubicBezTo>
                    <a:pt x="214" y="276"/>
                    <a:pt x="267" y="238"/>
                    <a:pt x="267" y="154"/>
                  </a:cubicBezTo>
                  <a:cubicBezTo>
                    <a:pt x="270" y="69"/>
                    <a:pt x="229" y="26"/>
                    <a:pt x="1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29"/>
            <p:cNvSpPr/>
            <p:nvPr/>
          </p:nvSpPr>
          <p:spPr>
            <a:xfrm>
              <a:off x="6818749" y="3924231"/>
              <a:ext cx="2431" cy="1498"/>
            </a:xfrm>
            <a:custGeom>
              <a:avLst/>
              <a:gdLst/>
              <a:ahLst/>
              <a:cxnLst/>
              <a:rect l="l" t="t" r="r" b="b"/>
              <a:pathLst>
                <a:path w="73" h="45" extrusionOk="0">
                  <a:moveTo>
                    <a:pt x="73" y="0"/>
                  </a:moveTo>
                  <a:lnTo>
                    <a:pt x="1" y="44"/>
                  </a:lnTo>
                  <a:cubicBezTo>
                    <a:pt x="29" y="41"/>
                    <a:pt x="54" y="25"/>
                    <a:pt x="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29"/>
            <p:cNvSpPr/>
            <p:nvPr/>
          </p:nvSpPr>
          <p:spPr>
            <a:xfrm>
              <a:off x="6759081" y="4269187"/>
              <a:ext cx="9090" cy="9223"/>
            </a:xfrm>
            <a:custGeom>
              <a:avLst/>
              <a:gdLst/>
              <a:ahLst/>
              <a:cxnLst/>
              <a:rect l="l" t="t" r="r" b="b"/>
              <a:pathLst>
                <a:path w="273" h="277" extrusionOk="0">
                  <a:moveTo>
                    <a:pt x="104" y="1"/>
                  </a:moveTo>
                  <a:cubicBezTo>
                    <a:pt x="69" y="51"/>
                    <a:pt x="16" y="98"/>
                    <a:pt x="10" y="148"/>
                  </a:cubicBezTo>
                  <a:cubicBezTo>
                    <a:pt x="0" y="226"/>
                    <a:pt x="60" y="276"/>
                    <a:pt x="138" y="276"/>
                  </a:cubicBezTo>
                  <a:cubicBezTo>
                    <a:pt x="141" y="277"/>
                    <a:pt x="145" y="277"/>
                    <a:pt x="148" y="277"/>
                  </a:cubicBezTo>
                  <a:cubicBezTo>
                    <a:pt x="216" y="277"/>
                    <a:pt x="272" y="214"/>
                    <a:pt x="260" y="145"/>
                  </a:cubicBezTo>
                  <a:cubicBezTo>
                    <a:pt x="260" y="60"/>
                    <a:pt x="216" y="19"/>
                    <a:pt x="10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29"/>
            <p:cNvSpPr/>
            <p:nvPr/>
          </p:nvSpPr>
          <p:spPr>
            <a:xfrm>
              <a:off x="6695518" y="4101304"/>
              <a:ext cx="8924" cy="9223"/>
            </a:xfrm>
            <a:custGeom>
              <a:avLst/>
              <a:gdLst/>
              <a:ahLst/>
              <a:cxnLst/>
              <a:rect l="l" t="t" r="r" b="b"/>
              <a:pathLst>
                <a:path w="268" h="277" extrusionOk="0">
                  <a:moveTo>
                    <a:pt x="117" y="0"/>
                  </a:moveTo>
                  <a:cubicBezTo>
                    <a:pt x="79" y="47"/>
                    <a:pt x="26" y="91"/>
                    <a:pt x="16" y="144"/>
                  </a:cubicBezTo>
                  <a:cubicBezTo>
                    <a:pt x="1" y="220"/>
                    <a:pt x="57" y="276"/>
                    <a:pt x="136" y="276"/>
                  </a:cubicBezTo>
                  <a:cubicBezTo>
                    <a:pt x="211" y="276"/>
                    <a:pt x="267" y="242"/>
                    <a:pt x="267" y="151"/>
                  </a:cubicBezTo>
                  <a:cubicBezTo>
                    <a:pt x="267" y="66"/>
                    <a:pt x="226" y="25"/>
                    <a:pt x="11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29"/>
            <p:cNvSpPr/>
            <p:nvPr/>
          </p:nvSpPr>
          <p:spPr>
            <a:xfrm>
              <a:off x="6873656" y="4197099"/>
              <a:ext cx="9290" cy="8391"/>
            </a:xfrm>
            <a:custGeom>
              <a:avLst/>
              <a:gdLst/>
              <a:ahLst/>
              <a:cxnLst/>
              <a:rect l="l" t="t" r="r" b="b"/>
              <a:pathLst>
                <a:path w="279" h="252" extrusionOk="0">
                  <a:moveTo>
                    <a:pt x="152" y="0"/>
                  </a:moveTo>
                  <a:cubicBezTo>
                    <a:pt x="149" y="0"/>
                    <a:pt x="147" y="0"/>
                    <a:pt x="144" y="0"/>
                  </a:cubicBezTo>
                  <a:cubicBezTo>
                    <a:pt x="60" y="0"/>
                    <a:pt x="22" y="47"/>
                    <a:pt x="0" y="160"/>
                  </a:cubicBezTo>
                  <a:cubicBezTo>
                    <a:pt x="50" y="191"/>
                    <a:pt x="97" y="245"/>
                    <a:pt x="151" y="251"/>
                  </a:cubicBezTo>
                  <a:cubicBezTo>
                    <a:pt x="156" y="252"/>
                    <a:pt x="161" y="252"/>
                    <a:pt x="167" y="252"/>
                  </a:cubicBezTo>
                  <a:cubicBezTo>
                    <a:pt x="233" y="252"/>
                    <a:pt x="279" y="198"/>
                    <a:pt x="276" y="122"/>
                  </a:cubicBezTo>
                  <a:cubicBezTo>
                    <a:pt x="273" y="49"/>
                    <a:pt x="234" y="0"/>
                    <a:pt x="1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29"/>
            <p:cNvSpPr/>
            <p:nvPr/>
          </p:nvSpPr>
          <p:spPr>
            <a:xfrm>
              <a:off x="6725085" y="4036508"/>
              <a:ext cx="9057" cy="8524"/>
            </a:xfrm>
            <a:custGeom>
              <a:avLst/>
              <a:gdLst/>
              <a:ahLst/>
              <a:cxnLst/>
              <a:rect l="l" t="t" r="r" b="b"/>
              <a:pathLst>
                <a:path w="272" h="256" extrusionOk="0">
                  <a:moveTo>
                    <a:pt x="137" y="0"/>
                  </a:moveTo>
                  <a:cubicBezTo>
                    <a:pt x="134" y="0"/>
                    <a:pt x="131" y="0"/>
                    <a:pt x="128" y="0"/>
                  </a:cubicBezTo>
                  <a:cubicBezTo>
                    <a:pt x="126" y="0"/>
                    <a:pt x="123" y="0"/>
                    <a:pt x="121" y="0"/>
                  </a:cubicBezTo>
                  <a:cubicBezTo>
                    <a:pt x="39" y="0"/>
                    <a:pt x="6" y="55"/>
                    <a:pt x="6" y="129"/>
                  </a:cubicBezTo>
                  <a:cubicBezTo>
                    <a:pt x="0" y="199"/>
                    <a:pt x="57" y="255"/>
                    <a:pt x="122" y="255"/>
                  </a:cubicBezTo>
                  <a:cubicBezTo>
                    <a:pt x="127" y="255"/>
                    <a:pt x="132" y="255"/>
                    <a:pt x="138" y="254"/>
                  </a:cubicBezTo>
                  <a:cubicBezTo>
                    <a:pt x="139" y="254"/>
                    <a:pt x="141" y="254"/>
                    <a:pt x="143" y="254"/>
                  </a:cubicBezTo>
                  <a:cubicBezTo>
                    <a:pt x="216" y="254"/>
                    <a:pt x="272" y="193"/>
                    <a:pt x="260" y="122"/>
                  </a:cubicBezTo>
                  <a:cubicBezTo>
                    <a:pt x="257" y="41"/>
                    <a:pt x="216" y="0"/>
                    <a:pt x="1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29"/>
            <p:cNvSpPr/>
            <p:nvPr/>
          </p:nvSpPr>
          <p:spPr>
            <a:xfrm>
              <a:off x="6751690" y="4157409"/>
              <a:ext cx="8890" cy="8557"/>
            </a:xfrm>
            <a:custGeom>
              <a:avLst/>
              <a:gdLst/>
              <a:ahLst/>
              <a:cxnLst/>
              <a:rect l="l" t="t" r="r" b="b"/>
              <a:pathLst>
                <a:path w="267" h="257" extrusionOk="0">
                  <a:moveTo>
                    <a:pt x="124" y="1"/>
                  </a:moveTo>
                  <a:cubicBezTo>
                    <a:pt x="54" y="1"/>
                    <a:pt x="0" y="61"/>
                    <a:pt x="6" y="133"/>
                  </a:cubicBezTo>
                  <a:cubicBezTo>
                    <a:pt x="0" y="200"/>
                    <a:pt x="57" y="256"/>
                    <a:pt x="123" y="256"/>
                  </a:cubicBezTo>
                  <a:cubicBezTo>
                    <a:pt x="128" y="256"/>
                    <a:pt x="133" y="256"/>
                    <a:pt x="138" y="255"/>
                  </a:cubicBezTo>
                  <a:cubicBezTo>
                    <a:pt x="222" y="252"/>
                    <a:pt x="263" y="211"/>
                    <a:pt x="263" y="124"/>
                  </a:cubicBezTo>
                  <a:cubicBezTo>
                    <a:pt x="266" y="36"/>
                    <a:pt x="210" y="1"/>
                    <a:pt x="135" y="1"/>
                  </a:cubicBezTo>
                  <a:cubicBezTo>
                    <a:pt x="131" y="1"/>
                    <a:pt x="128" y="1"/>
                    <a:pt x="12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29"/>
            <p:cNvSpPr/>
            <p:nvPr/>
          </p:nvSpPr>
          <p:spPr>
            <a:xfrm>
              <a:off x="6844022" y="4050493"/>
              <a:ext cx="9323" cy="7892"/>
            </a:xfrm>
            <a:custGeom>
              <a:avLst/>
              <a:gdLst/>
              <a:ahLst/>
              <a:cxnLst/>
              <a:rect l="l" t="t" r="r" b="b"/>
              <a:pathLst>
                <a:path w="280" h="237" extrusionOk="0">
                  <a:moveTo>
                    <a:pt x="129" y="0"/>
                  </a:moveTo>
                  <a:cubicBezTo>
                    <a:pt x="88" y="0"/>
                    <a:pt x="44" y="66"/>
                    <a:pt x="0" y="104"/>
                  </a:cubicBezTo>
                  <a:cubicBezTo>
                    <a:pt x="50" y="151"/>
                    <a:pt x="94" y="210"/>
                    <a:pt x="151" y="235"/>
                  </a:cubicBezTo>
                  <a:cubicBezTo>
                    <a:pt x="152" y="236"/>
                    <a:pt x="154" y="236"/>
                    <a:pt x="157" y="236"/>
                  </a:cubicBezTo>
                  <a:cubicBezTo>
                    <a:pt x="186" y="236"/>
                    <a:pt x="238" y="177"/>
                    <a:pt x="276" y="147"/>
                  </a:cubicBezTo>
                  <a:cubicBezTo>
                    <a:pt x="279" y="129"/>
                    <a:pt x="279" y="110"/>
                    <a:pt x="279" y="94"/>
                  </a:cubicBezTo>
                  <a:cubicBezTo>
                    <a:pt x="229" y="60"/>
                    <a:pt x="179" y="0"/>
                    <a:pt x="12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29"/>
            <p:cNvSpPr/>
            <p:nvPr/>
          </p:nvSpPr>
          <p:spPr>
            <a:xfrm>
              <a:off x="6616538" y="4331485"/>
              <a:ext cx="6826" cy="7958"/>
            </a:xfrm>
            <a:custGeom>
              <a:avLst/>
              <a:gdLst/>
              <a:ahLst/>
              <a:cxnLst/>
              <a:rect l="l" t="t" r="r" b="b"/>
              <a:pathLst>
                <a:path w="205" h="239" extrusionOk="0">
                  <a:moveTo>
                    <a:pt x="109" y="1"/>
                  </a:moveTo>
                  <a:cubicBezTo>
                    <a:pt x="93" y="1"/>
                    <a:pt x="76" y="4"/>
                    <a:pt x="66" y="10"/>
                  </a:cubicBezTo>
                  <a:cubicBezTo>
                    <a:pt x="41" y="22"/>
                    <a:pt x="19" y="41"/>
                    <a:pt x="0" y="63"/>
                  </a:cubicBezTo>
                  <a:lnTo>
                    <a:pt x="0" y="207"/>
                  </a:lnTo>
                  <a:cubicBezTo>
                    <a:pt x="22" y="223"/>
                    <a:pt x="44" y="232"/>
                    <a:pt x="69" y="239"/>
                  </a:cubicBezTo>
                  <a:cubicBezTo>
                    <a:pt x="120" y="236"/>
                    <a:pt x="163" y="210"/>
                    <a:pt x="189" y="167"/>
                  </a:cubicBezTo>
                  <a:cubicBezTo>
                    <a:pt x="204" y="123"/>
                    <a:pt x="182" y="60"/>
                    <a:pt x="160" y="16"/>
                  </a:cubicBezTo>
                  <a:cubicBezTo>
                    <a:pt x="157" y="7"/>
                    <a:pt x="133" y="1"/>
                    <a:pt x="1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29"/>
            <p:cNvSpPr/>
            <p:nvPr/>
          </p:nvSpPr>
          <p:spPr>
            <a:xfrm>
              <a:off x="6859571" y="4080294"/>
              <a:ext cx="8458" cy="8224"/>
            </a:xfrm>
            <a:custGeom>
              <a:avLst/>
              <a:gdLst/>
              <a:ahLst/>
              <a:cxnLst/>
              <a:rect l="l" t="t" r="r" b="b"/>
              <a:pathLst>
                <a:path w="254" h="247" extrusionOk="0">
                  <a:moveTo>
                    <a:pt x="112" y="1"/>
                  </a:moveTo>
                  <a:cubicBezTo>
                    <a:pt x="52" y="1"/>
                    <a:pt x="12" y="33"/>
                    <a:pt x="10" y="108"/>
                  </a:cubicBezTo>
                  <a:cubicBezTo>
                    <a:pt x="0" y="177"/>
                    <a:pt x="50" y="236"/>
                    <a:pt x="119" y="243"/>
                  </a:cubicBezTo>
                  <a:cubicBezTo>
                    <a:pt x="130" y="245"/>
                    <a:pt x="140" y="246"/>
                    <a:pt x="148" y="246"/>
                  </a:cubicBezTo>
                  <a:cubicBezTo>
                    <a:pt x="218" y="246"/>
                    <a:pt x="187" y="169"/>
                    <a:pt x="207" y="127"/>
                  </a:cubicBezTo>
                  <a:cubicBezTo>
                    <a:pt x="254" y="24"/>
                    <a:pt x="249" y="1"/>
                    <a:pt x="150" y="1"/>
                  </a:cubicBezTo>
                  <a:cubicBezTo>
                    <a:pt x="144" y="1"/>
                    <a:pt x="136" y="1"/>
                    <a:pt x="129" y="1"/>
                  </a:cubicBezTo>
                  <a:cubicBezTo>
                    <a:pt x="123" y="1"/>
                    <a:pt x="117" y="1"/>
                    <a:pt x="1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29"/>
            <p:cNvSpPr/>
            <p:nvPr/>
          </p:nvSpPr>
          <p:spPr>
            <a:xfrm>
              <a:off x="6829804" y="4046631"/>
              <a:ext cx="8291" cy="9390"/>
            </a:xfrm>
            <a:custGeom>
              <a:avLst/>
              <a:gdLst/>
              <a:ahLst/>
              <a:cxnLst/>
              <a:rect l="l" t="t" r="r" b="b"/>
              <a:pathLst>
                <a:path w="249" h="282" extrusionOk="0">
                  <a:moveTo>
                    <a:pt x="114" y="0"/>
                  </a:moveTo>
                  <a:lnTo>
                    <a:pt x="54" y="28"/>
                  </a:lnTo>
                  <a:cubicBezTo>
                    <a:pt x="35" y="72"/>
                    <a:pt x="1" y="116"/>
                    <a:pt x="4" y="160"/>
                  </a:cubicBezTo>
                  <a:cubicBezTo>
                    <a:pt x="7" y="227"/>
                    <a:pt x="47" y="282"/>
                    <a:pt x="113" y="282"/>
                  </a:cubicBezTo>
                  <a:cubicBezTo>
                    <a:pt x="121" y="282"/>
                    <a:pt x="130" y="281"/>
                    <a:pt x="139" y="279"/>
                  </a:cubicBezTo>
                  <a:cubicBezTo>
                    <a:pt x="180" y="273"/>
                    <a:pt x="249" y="204"/>
                    <a:pt x="242" y="194"/>
                  </a:cubicBezTo>
                  <a:cubicBezTo>
                    <a:pt x="205" y="126"/>
                    <a:pt x="161" y="63"/>
                    <a:pt x="1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29"/>
            <p:cNvSpPr/>
            <p:nvPr/>
          </p:nvSpPr>
          <p:spPr>
            <a:xfrm>
              <a:off x="6879383" y="4080727"/>
              <a:ext cx="9723" cy="8591"/>
            </a:xfrm>
            <a:custGeom>
              <a:avLst/>
              <a:gdLst/>
              <a:ahLst/>
              <a:cxnLst/>
              <a:rect l="l" t="t" r="r" b="b"/>
              <a:pathLst>
                <a:path w="292" h="258" extrusionOk="0">
                  <a:moveTo>
                    <a:pt x="189" y="1"/>
                  </a:moveTo>
                  <a:cubicBezTo>
                    <a:pt x="126" y="57"/>
                    <a:pt x="66" y="111"/>
                    <a:pt x="1" y="173"/>
                  </a:cubicBezTo>
                  <a:cubicBezTo>
                    <a:pt x="48" y="226"/>
                    <a:pt x="92" y="257"/>
                    <a:pt x="135" y="257"/>
                  </a:cubicBezTo>
                  <a:cubicBezTo>
                    <a:pt x="164" y="257"/>
                    <a:pt x="193" y="244"/>
                    <a:pt x="223" y="214"/>
                  </a:cubicBezTo>
                  <a:cubicBezTo>
                    <a:pt x="292" y="145"/>
                    <a:pt x="270" y="73"/>
                    <a:pt x="1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29"/>
            <p:cNvSpPr/>
            <p:nvPr/>
          </p:nvSpPr>
          <p:spPr>
            <a:xfrm>
              <a:off x="6718692" y="4183847"/>
              <a:ext cx="9323" cy="7192"/>
            </a:xfrm>
            <a:custGeom>
              <a:avLst/>
              <a:gdLst/>
              <a:ahLst/>
              <a:cxnLst/>
              <a:rect l="l" t="t" r="r" b="b"/>
              <a:pathLst>
                <a:path w="280" h="216" extrusionOk="0">
                  <a:moveTo>
                    <a:pt x="32" y="0"/>
                  </a:moveTo>
                  <a:cubicBezTo>
                    <a:pt x="26" y="53"/>
                    <a:pt x="0" y="122"/>
                    <a:pt x="26" y="154"/>
                  </a:cubicBezTo>
                  <a:cubicBezTo>
                    <a:pt x="49" y="184"/>
                    <a:pt x="113" y="215"/>
                    <a:pt x="152" y="215"/>
                  </a:cubicBezTo>
                  <a:cubicBezTo>
                    <a:pt x="160" y="215"/>
                    <a:pt x="168" y="214"/>
                    <a:pt x="173" y="210"/>
                  </a:cubicBezTo>
                  <a:cubicBezTo>
                    <a:pt x="223" y="182"/>
                    <a:pt x="245" y="107"/>
                    <a:pt x="279" y="50"/>
                  </a:cubicBezTo>
                  <a:cubicBezTo>
                    <a:pt x="267" y="44"/>
                    <a:pt x="257" y="35"/>
                    <a:pt x="245" y="28"/>
                  </a:cubicBezTo>
                  <a:cubicBezTo>
                    <a:pt x="207" y="47"/>
                    <a:pt x="170" y="63"/>
                    <a:pt x="129" y="85"/>
                  </a:cubicBezTo>
                  <a:cubicBezTo>
                    <a:pt x="110" y="53"/>
                    <a:pt x="94" y="25"/>
                    <a:pt x="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29"/>
            <p:cNvSpPr/>
            <p:nvPr/>
          </p:nvSpPr>
          <p:spPr>
            <a:xfrm>
              <a:off x="6619135" y="4321863"/>
              <a:ext cx="7359" cy="7658"/>
            </a:xfrm>
            <a:custGeom>
              <a:avLst/>
              <a:gdLst/>
              <a:ahLst/>
              <a:cxnLst/>
              <a:rect l="l" t="t" r="r" b="b"/>
              <a:pathLst>
                <a:path w="221" h="230" extrusionOk="0">
                  <a:moveTo>
                    <a:pt x="105" y="1"/>
                  </a:moveTo>
                  <a:cubicBezTo>
                    <a:pt x="104" y="1"/>
                    <a:pt x="102" y="1"/>
                    <a:pt x="101" y="1"/>
                  </a:cubicBezTo>
                  <a:cubicBezTo>
                    <a:pt x="60" y="14"/>
                    <a:pt x="23" y="42"/>
                    <a:pt x="7" y="83"/>
                  </a:cubicBezTo>
                  <a:cubicBezTo>
                    <a:pt x="1" y="127"/>
                    <a:pt x="16" y="167"/>
                    <a:pt x="51" y="195"/>
                  </a:cubicBezTo>
                  <a:cubicBezTo>
                    <a:pt x="95" y="221"/>
                    <a:pt x="154" y="217"/>
                    <a:pt x="220" y="230"/>
                  </a:cubicBezTo>
                  <a:cubicBezTo>
                    <a:pt x="205" y="155"/>
                    <a:pt x="205" y="111"/>
                    <a:pt x="186" y="73"/>
                  </a:cubicBezTo>
                  <a:cubicBezTo>
                    <a:pt x="168" y="44"/>
                    <a:pt x="128" y="1"/>
                    <a:pt x="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29"/>
            <p:cNvSpPr/>
            <p:nvPr/>
          </p:nvSpPr>
          <p:spPr>
            <a:xfrm>
              <a:off x="6716095" y="4163669"/>
              <a:ext cx="9423" cy="7259"/>
            </a:xfrm>
            <a:custGeom>
              <a:avLst/>
              <a:gdLst/>
              <a:ahLst/>
              <a:cxnLst/>
              <a:rect l="l" t="t" r="r" b="b"/>
              <a:pathLst>
                <a:path w="283" h="218" extrusionOk="0">
                  <a:moveTo>
                    <a:pt x="136" y="0"/>
                  </a:moveTo>
                  <a:cubicBezTo>
                    <a:pt x="98" y="0"/>
                    <a:pt x="62" y="12"/>
                    <a:pt x="31" y="36"/>
                  </a:cubicBezTo>
                  <a:cubicBezTo>
                    <a:pt x="0" y="64"/>
                    <a:pt x="13" y="139"/>
                    <a:pt x="16" y="192"/>
                  </a:cubicBezTo>
                  <a:cubicBezTo>
                    <a:pt x="16" y="202"/>
                    <a:pt x="53" y="208"/>
                    <a:pt x="75" y="218"/>
                  </a:cubicBezTo>
                  <a:cubicBezTo>
                    <a:pt x="91" y="180"/>
                    <a:pt x="104" y="139"/>
                    <a:pt x="119" y="98"/>
                  </a:cubicBezTo>
                  <a:cubicBezTo>
                    <a:pt x="125" y="89"/>
                    <a:pt x="135" y="83"/>
                    <a:pt x="154" y="58"/>
                  </a:cubicBezTo>
                  <a:cubicBezTo>
                    <a:pt x="182" y="102"/>
                    <a:pt x="204" y="136"/>
                    <a:pt x="232" y="177"/>
                  </a:cubicBezTo>
                  <a:cubicBezTo>
                    <a:pt x="282" y="102"/>
                    <a:pt x="251" y="36"/>
                    <a:pt x="188" y="8"/>
                  </a:cubicBezTo>
                  <a:cubicBezTo>
                    <a:pt x="171" y="3"/>
                    <a:pt x="153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29"/>
            <p:cNvSpPr/>
            <p:nvPr/>
          </p:nvSpPr>
          <p:spPr>
            <a:xfrm>
              <a:off x="6876153" y="4104001"/>
              <a:ext cx="8358" cy="6260"/>
            </a:xfrm>
            <a:custGeom>
              <a:avLst/>
              <a:gdLst/>
              <a:ahLst/>
              <a:cxnLst/>
              <a:rect l="l" t="t" r="r" b="b"/>
              <a:pathLst>
                <a:path w="251" h="188" extrusionOk="0">
                  <a:moveTo>
                    <a:pt x="182" y="1"/>
                  </a:moveTo>
                  <a:cubicBezTo>
                    <a:pt x="153" y="1"/>
                    <a:pt x="123" y="3"/>
                    <a:pt x="94" y="7"/>
                  </a:cubicBezTo>
                  <a:cubicBezTo>
                    <a:pt x="57" y="20"/>
                    <a:pt x="22" y="51"/>
                    <a:pt x="7" y="89"/>
                  </a:cubicBezTo>
                  <a:cubicBezTo>
                    <a:pt x="0" y="114"/>
                    <a:pt x="47" y="164"/>
                    <a:pt x="79" y="176"/>
                  </a:cubicBezTo>
                  <a:cubicBezTo>
                    <a:pt x="98" y="184"/>
                    <a:pt x="117" y="187"/>
                    <a:pt x="133" y="187"/>
                  </a:cubicBezTo>
                  <a:cubicBezTo>
                    <a:pt x="208" y="187"/>
                    <a:pt x="251" y="117"/>
                    <a:pt x="235" y="4"/>
                  </a:cubicBezTo>
                  <a:cubicBezTo>
                    <a:pt x="217" y="2"/>
                    <a:pt x="200" y="1"/>
                    <a:pt x="1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29"/>
            <p:cNvSpPr/>
            <p:nvPr/>
          </p:nvSpPr>
          <p:spPr>
            <a:xfrm>
              <a:off x="6616538" y="4049328"/>
              <a:ext cx="7325" cy="6793"/>
            </a:xfrm>
            <a:custGeom>
              <a:avLst/>
              <a:gdLst/>
              <a:ahLst/>
              <a:cxnLst/>
              <a:rect l="l" t="t" r="r" b="b"/>
              <a:pathLst>
                <a:path w="220" h="204" extrusionOk="0">
                  <a:moveTo>
                    <a:pt x="0" y="1"/>
                  </a:moveTo>
                  <a:lnTo>
                    <a:pt x="0" y="135"/>
                  </a:lnTo>
                  <a:cubicBezTo>
                    <a:pt x="4" y="148"/>
                    <a:pt x="10" y="161"/>
                    <a:pt x="16" y="170"/>
                  </a:cubicBezTo>
                  <a:cubicBezTo>
                    <a:pt x="31" y="193"/>
                    <a:pt x="83" y="203"/>
                    <a:pt x="125" y="203"/>
                  </a:cubicBezTo>
                  <a:cubicBezTo>
                    <a:pt x="136" y="203"/>
                    <a:pt x="145" y="202"/>
                    <a:pt x="154" y="201"/>
                  </a:cubicBezTo>
                  <a:cubicBezTo>
                    <a:pt x="182" y="198"/>
                    <a:pt x="217" y="148"/>
                    <a:pt x="220" y="120"/>
                  </a:cubicBezTo>
                  <a:cubicBezTo>
                    <a:pt x="220" y="98"/>
                    <a:pt x="173" y="70"/>
                    <a:pt x="145" y="54"/>
                  </a:cubicBezTo>
                  <a:cubicBezTo>
                    <a:pt x="98" y="32"/>
                    <a:pt x="51" y="13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29"/>
            <p:cNvSpPr/>
            <p:nvPr/>
          </p:nvSpPr>
          <p:spPr>
            <a:xfrm>
              <a:off x="6736107" y="4184580"/>
              <a:ext cx="9024" cy="8458"/>
            </a:xfrm>
            <a:custGeom>
              <a:avLst/>
              <a:gdLst/>
              <a:ahLst/>
              <a:cxnLst/>
              <a:rect l="l" t="t" r="r" b="b"/>
              <a:pathLst>
                <a:path w="271" h="254" extrusionOk="0">
                  <a:moveTo>
                    <a:pt x="126" y="0"/>
                  </a:moveTo>
                  <a:cubicBezTo>
                    <a:pt x="79" y="94"/>
                    <a:pt x="48" y="157"/>
                    <a:pt x="1" y="254"/>
                  </a:cubicBezTo>
                  <a:lnTo>
                    <a:pt x="270" y="1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29"/>
            <p:cNvSpPr/>
            <p:nvPr/>
          </p:nvSpPr>
          <p:spPr>
            <a:xfrm>
              <a:off x="6913812" y="4130206"/>
              <a:ext cx="2664" cy="4096"/>
            </a:xfrm>
            <a:custGeom>
              <a:avLst/>
              <a:gdLst/>
              <a:ahLst/>
              <a:cxnLst/>
              <a:rect l="l" t="t" r="r" b="b"/>
              <a:pathLst>
                <a:path w="80" h="123" extrusionOk="0">
                  <a:moveTo>
                    <a:pt x="79" y="0"/>
                  </a:moveTo>
                  <a:lnTo>
                    <a:pt x="1" y="72"/>
                  </a:lnTo>
                  <a:cubicBezTo>
                    <a:pt x="7" y="88"/>
                    <a:pt x="16" y="107"/>
                    <a:pt x="23" y="123"/>
                  </a:cubicBezTo>
                  <a:cubicBezTo>
                    <a:pt x="41" y="119"/>
                    <a:pt x="60" y="119"/>
                    <a:pt x="79" y="116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8" name="Google Shape;7638;p29"/>
            <p:cNvSpPr/>
            <p:nvPr/>
          </p:nvSpPr>
          <p:spPr>
            <a:xfrm>
              <a:off x="6891070" y="4093879"/>
              <a:ext cx="7758" cy="6926"/>
            </a:xfrm>
            <a:custGeom>
              <a:avLst/>
              <a:gdLst/>
              <a:ahLst/>
              <a:cxnLst/>
              <a:rect l="l" t="t" r="r" b="b"/>
              <a:pathLst>
                <a:path w="233" h="208" extrusionOk="0">
                  <a:moveTo>
                    <a:pt x="223" y="7"/>
                  </a:moveTo>
                  <a:cubicBezTo>
                    <a:pt x="173" y="13"/>
                    <a:pt x="107" y="1"/>
                    <a:pt x="73" y="29"/>
                  </a:cubicBezTo>
                  <a:cubicBezTo>
                    <a:pt x="35" y="57"/>
                    <a:pt x="22" y="123"/>
                    <a:pt x="1" y="176"/>
                  </a:cubicBezTo>
                  <a:lnTo>
                    <a:pt x="44" y="208"/>
                  </a:lnTo>
                  <a:cubicBezTo>
                    <a:pt x="107" y="158"/>
                    <a:pt x="170" y="107"/>
                    <a:pt x="232" y="57"/>
                  </a:cubicBezTo>
                  <a:lnTo>
                    <a:pt x="223" y="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29"/>
            <p:cNvSpPr/>
            <p:nvPr/>
          </p:nvSpPr>
          <p:spPr>
            <a:xfrm>
              <a:off x="6830037" y="4023456"/>
              <a:ext cx="7226" cy="6593"/>
            </a:xfrm>
            <a:custGeom>
              <a:avLst/>
              <a:gdLst/>
              <a:ahLst/>
              <a:cxnLst/>
              <a:rect l="l" t="t" r="r" b="b"/>
              <a:pathLst>
                <a:path w="217" h="198" extrusionOk="0">
                  <a:moveTo>
                    <a:pt x="198" y="0"/>
                  </a:moveTo>
                  <a:cubicBezTo>
                    <a:pt x="144" y="10"/>
                    <a:pt x="79" y="4"/>
                    <a:pt x="47" y="35"/>
                  </a:cubicBezTo>
                  <a:cubicBezTo>
                    <a:pt x="16" y="63"/>
                    <a:pt x="16" y="132"/>
                    <a:pt x="0" y="182"/>
                  </a:cubicBezTo>
                  <a:lnTo>
                    <a:pt x="47" y="198"/>
                  </a:lnTo>
                  <a:cubicBezTo>
                    <a:pt x="104" y="148"/>
                    <a:pt x="160" y="98"/>
                    <a:pt x="216" y="48"/>
                  </a:cubicBezTo>
                  <a:cubicBezTo>
                    <a:pt x="210" y="32"/>
                    <a:pt x="204" y="16"/>
                    <a:pt x="19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29"/>
            <p:cNvSpPr/>
            <p:nvPr/>
          </p:nvSpPr>
          <p:spPr>
            <a:xfrm>
              <a:off x="6821779" y="4039605"/>
              <a:ext cx="9223" cy="4462"/>
            </a:xfrm>
            <a:custGeom>
              <a:avLst/>
              <a:gdLst/>
              <a:ahLst/>
              <a:cxnLst/>
              <a:rect l="l" t="t" r="r" b="b"/>
              <a:pathLst>
                <a:path w="277" h="134" extrusionOk="0">
                  <a:moveTo>
                    <a:pt x="160" y="0"/>
                  </a:moveTo>
                  <a:cubicBezTo>
                    <a:pt x="149" y="0"/>
                    <a:pt x="139" y="1"/>
                    <a:pt x="129" y="4"/>
                  </a:cubicBezTo>
                  <a:cubicBezTo>
                    <a:pt x="57" y="26"/>
                    <a:pt x="1" y="80"/>
                    <a:pt x="113" y="123"/>
                  </a:cubicBezTo>
                  <a:cubicBezTo>
                    <a:pt x="129" y="130"/>
                    <a:pt x="144" y="133"/>
                    <a:pt x="159" y="133"/>
                  </a:cubicBezTo>
                  <a:cubicBezTo>
                    <a:pt x="212" y="133"/>
                    <a:pt x="254" y="89"/>
                    <a:pt x="276" y="17"/>
                  </a:cubicBezTo>
                  <a:cubicBezTo>
                    <a:pt x="231" y="12"/>
                    <a:pt x="193" y="0"/>
                    <a:pt x="16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29"/>
            <p:cNvSpPr/>
            <p:nvPr/>
          </p:nvSpPr>
          <p:spPr>
            <a:xfrm>
              <a:off x="6901725" y="4112792"/>
              <a:ext cx="7126" cy="6393"/>
            </a:xfrm>
            <a:custGeom>
              <a:avLst/>
              <a:gdLst/>
              <a:ahLst/>
              <a:cxnLst/>
              <a:rect l="l" t="t" r="r" b="b"/>
              <a:pathLst>
                <a:path w="214" h="192" extrusionOk="0">
                  <a:moveTo>
                    <a:pt x="188" y="0"/>
                  </a:moveTo>
                  <a:cubicBezTo>
                    <a:pt x="138" y="13"/>
                    <a:pt x="88" y="35"/>
                    <a:pt x="44" y="63"/>
                  </a:cubicBezTo>
                  <a:cubicBezTo>
                    <a:pt x="16" y="85"/>
                    <a:pt x="13" y="135"/>
                    <a:pt x="0" y="172"/>
                  </a:cubicBezTo>
                  <a:lnTo>
                    <a:pt x="47" y="191"/>
                  </a:lnTo>
                  <a:lnTo>
                    <a:pt x="213" y="41"/>
                  </a:lnTo>
                  <a:cubicBezTo>
                    <a:pt x="207" y="28"/>
                    <a:pt x="198" y="13"/>
                    <a:pt x="18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29"/>
            <p:cNvSpPr/>
            <p:nvPr/>
          </p:nvSpPr>
          <p:spPr>
            <a:xfrm>
              <a:off x="6734775" y="4198964"/>
              <a:ext cx="4395" cy="9723"/>
            </a:xfrm>
            <a:custGeom>
              <a:avLst/>
              <a:gdLst/>
              <a:ahLst/>
              <a:cxnLst/>
              <a:rect l="l" t="t" r="r" b="b"/>
              <a:pathLst>
                <a:path w="132" h="292" extrusionOk="0">
                  <a:moveTo>
                    <a:pt x="44" y="1"/>
                  </a:moveTo>
                  <a:cubicBezTo>
                    <a:pt x="28" y="82"/>
                    <a:pt x="0" y="142"/>
                    <a:pt x="13" y="192"/>
                  </a:cubicBezTo>
                  <a:cubicBezTo>
                    <a:pt x="22" y="232"/>
                    <a:pt x="82" y="258"/>
                    <a:pt x="119" y="292"/>
                  </a:cubicBezTo>
                  <a:cubicBezTo>
                    <a:pt x="122" y="283"/>
                    <a:pt x="125" y="273"/>
                    <a:pt x="132" y="267"/>
                  </a:cubicBezTo>
                  <a:cubicBezTo>
                    <a:pt x="107" y="189"/>
                    <a:pt x="82" y="113"/>
                    <a:pt x="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29"/>
            <p:cNvSpPr/>
            <p:nvPr/>
          </p:nvSpPr>
          <p:spPr>
            <a:xfrm>
              <a:off x="6868961" y="4063645"/>
              <a:ext cx="4195" cy="6693"/>
            </a:xfrm>
            <a:custGeom>
              <a:avLst/>
              <a:gdLst/>
              <a:ahLst/>
              <a:cxnLst/>
              <a:rect l="l" t="t" r="r" b="b"/>
              <a:pathLst>
                <a:path w="126" h="201" extrusionOk="0">
                  <a:moveTo>
                    <a:pt x="113" y="0"/>
                  </a:moveTo>
                  <a:cubicBezTo>
                    <a:pt x="0" y="97"/>
                    <a:pt x="0" y="125"/>
                    <a:pt x="126" y="201"/>
                  </a:cubicBezTo>
                  <a:cubicBezTo>
                    <a:pt x="122" y="128"/>
                    <a:pt x="119" y="72"/>
                    <a:pt x="11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44" name="Google Shape;7644;p29"/>
          <p:cNvSpPr/>
          <p:nvPr/>
        </p:nvSpPr>
        <p:spPr>
          <a:xfrm>
            <a:off x="3544871" y="1833713"/>
            <a:ext cx="500566" cy="929731"/>
          </a:xfrm>
          <a:custGeom>
            <a:avLst/>
            <a:gdLst/>
            <a:ahLst/>
            <a:cxnLst/>
            <a:rect l="l" t="t" r="r" b="b"/>
            <a:pathLst>
              <a:path w="9030" h="15351" extrusionOk="0">
                <a:moveTo>
                  <a:pt x="361" y="637"/>
                </a:moveTo>
                <a:lnTo>
                  <a:pt x="8669" y="5623"/>
                </a:lnTo>
                <a:lnTo>
                  <a:pt x="8669" y="14711"/>
                </a:lnTo>
                <a:lnTo>
                  <a:pt x="361" y="9728"/>
                </a:lnTo>
                <a:lnTo>
                  <a:pt x="361" y="637"/>
                </a:lnTo>
                <a:close/>
                <a:moveTo>
                  <a:pt x="1" y="1"/>
                </a:moveTo>
                <a:lnTo>
                  <a:pt x="1" y="9932"/>
                </a:lnTo>
                <a:lnTo>
                  <a:pt x="9029" y="15350"/>
                </a:lnTo>
                <a:lnTo>
                  <a:pt x="9029" y="15281"/>
                </a:lnTo>
                <a:lnTo>
                  <a:pt x="9029" y="5416"/>
                </a:ln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5" name="Google Shape;7645;p29"/>
          <p:cNvSpPr/>
          <p:nvPr/>
        </p:nvSpPr>
        <p:spPr>
          <a:xfrm>
            <a:off x="3544871" y="1505397"/>
            <a:ext cx="1001021" cy="656341"/>
          </a:xfrm>
          <a:custGeom>
            <a:avLst/>
            <a:gdLst/>
            <a:ahLst/>
            <a:cxnLst/>
            <a:rect l="l" t="t" r="r" b="b"/>
            <a:pathLst>
              <a:path w="18058" h="10837" extrusionOk="0">
                <a:moveTo>
                  <a:pt x="9029" y="0"/>
                </a:moveTo>
                <a:lnTo>
                  <a:pt x="7751" y="762"/>
                </a:lnTo>
                <a:lnTo>
                  <a:pt x="6839" y="1304"/>
                </a:lnTo>
                <a:lnTo>
                  <a:pt x="3448" y="3322"/>
                </a:lnTo>
                <a:lnTo>
                  <a:pt x="2646" y="3798"/>
                </a:lnTo>
                <a:lnTo>
                  <a:pt x="1" y="5375"/>
                </a:lnTo>
                <a:lnTo>
                  <a:pt x="1157" y="6074"/>
                </a:lnTo>
                <a:lnTo>
                  <a:pt x="1631" y="6359"/>
                </a:lnTo>
                <a:lnTo>
                  <a:pt x="5657" y="8797"/>
                </a:lnTo>
                <a:lnTo>
                  <a:pt x="6316" y="9195"/>
                </a:lnTo>
                <a:lnTo>
                  <a:pt x="9029" y="10837"/>
                </a:lnTo>
                <a:lnTo>
                  <a:pt x="10170" y="10148"/>
                </a:lnTo>
                <a:lnTo>
                  <a:pt x="10706" y="9822"/>
                </a:lnTo>
                <a:lnTo>
                  <a:pt x="14570" y="7484"/>
                </a:lnTo>
                <a:lnTo>
                  <a:pt x="15043" y="7199"/>
                </a:lnTo>
                <a:lnTo>
                  <a:pt x="18058" y="5375"/>
                </a:lnTo>
                <a:lnTo>
                  <a:pt x="14639" y="3338"/>
                </a:lnTo>
                <a:lnTo>
                  <a:pt x="13743" y="2808"/>
                </a:lnTo>
                <a:lnTo>
                  <a:pt x="13595" y="2720"/>
                </a:lnTo>
                <a:lnTo>
                  <a:pt x="13595" y="2720"/>
                </a:lnTo>
                <a:cubicBezTo>
                  <a:pt x="13602" y="2727"/>
                  <a:pt x="13602" y="2736"/>
                  <a:pt x="13605" y="2749"/>
                </a:cubicBezTo>
                <a:lnTo>
                  <a:pt x="13432" y="2645"/>
                </a:lnTo>
                <a:cubicBezTo>
                  <a:pt x="13442" y="2642"/>
                  <a:pt x="13451" y="2639"/>
                  <a:pt x="13461" y="2639"/>
                </a:cubicBezTo>
                <a:lnTo>
                  <a:pt x="9913" y="527"/>
                </a:lnTo>
                <a:lnTo>
                  <a:pt x="9437" y="245"/>
                </a:lnTo>
                <a:lnTo>
                  <a:pt x="902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46" name="Google Shape;7646;p29"/>
          <p:cNvGrpSpPr/>
          <p:nvPr/>
        </p:nvGrpSpPr>
        <p:grpSpPr>
          <a:xfrm>
            <a:off x="4598108" y="1505397"/>
            <a:ext cx="1001021" cy="1258046"/>
            <a:chOff x="6315900" y="3686425"/>
            <a:chExt cx="601286" cy="691652"/>
          </a:xfrm>
        </p:grpSpPr>
        <p:grpSp>
          <p:nvGrpSpPr>
            <p:cNvPr id="7647" name="Google Shape;7647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7648" name="Google Shape;7648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9" name="Google Shape;7649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0" name="Google Shape;7650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1" name="Google Shape;7651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2" name="Google Shape;7652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3" name="Google Shape;7653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4" name="Google Shape;7654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5" name="Google Shape;7655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6" name="Google Shape;7656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7" name="Google Shape;7657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8" name="Google Shape;7658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9" name="Google Shape;7659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0" name="Google Shape;7660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1" name="Google Shape;7661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2" name="Google Shape;7662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3" name="Google Shape;7663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4" name="Google Shape;7664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5" name="Google Shape;7665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6" name="Google Shape;7666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7" name="Google Shape;7667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8" name="Google Shape;7668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9" name="Google Shape;7669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0" name="Google Shape;7670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1" name="Google Shape;7671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2" name="Google Shape;7672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3" name="Google Shape;7673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4" name="Google Shape;7674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5" name="Google Shape;7675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6" name="Google Shape;7676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7" name="Google Shape;7677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8" name="Google Shape;7678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9" name="Google Shape;7679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0" name="Google Shape;7680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1" name="Google Shape;768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2" name="Google Shape;768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3" name="Google Shape;7683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4" name="Google Shape;7684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5" name="Google Shape;7685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6" name="Google Shape;7686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7" name="Google Shape;7687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8" name="Google Shape;768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9" name="Google Shape;7689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0" name="Google Shape;7690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1" name="Google Shape;7691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2" name="Google Shape;7692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3" name="Google Shape;7693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4" name="Google Shape;7694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5" name="Google Shape;769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6" name="Google Shape;7696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7" name="Google Shape;7697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8" name="Google Shape;7698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9" name="Google Shape;7699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0" name="Google Shape;7700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1" name="Google Shape;770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2" name="Google Shape;7702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3" name="Google Shape;7703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4" name="Google Shape;7704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5" name="Google Shape;7705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6" name="Google Shape;7706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7" name="Google Shape;7707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8" name="Google Shape;7708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9" name="Google Shape;7709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0" name="Google Shape;7710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1" name="Google Shape;7711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2" name="Google Shape;7712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3" name="Google Shape;7713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4" name="Google Shape;7714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5" name="Google Shape;7715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6" name="Google Shape;7716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7" name="Google Shape;771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8" name="Google Shape;771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9" name="Google Shape;7719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0" name="Google Shape;7720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1" name="Google Shape;7721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2" name="Google Shape;7722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3" name="Google Shape;7723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4" name="Google Shape;7724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5" name="Google Shape;7725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6" name="Google Shape;7726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7" name="Google Shape;7727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8" name="Google Shape;7728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9" name="Google Shape;7729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0" name="Google Shape;773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1" name="Google Shape;7731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2" name="Google Shape;7732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3" name="Google Shape;7733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4" name="Google Shape;7734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5" name="Google Shape;7735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6" name="Google Shape;7736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7" name="Google Shape;7737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8" name="Google Shape;7738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9" name="Google Shape;7739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0" name="Google Shape;774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1" name="Google Shape;7741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2" name="Google Shape;7742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3" name="Google Shape;7743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4" name="Google Shape;7744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5" name="Google Shape;7745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6" name="Google Shape;7746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7" name="Google Shape;7747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8" name="Google Shape;774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9" name="Google Shape;774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0" name="Google Shape;7750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1" name="Google Shape;7751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2" name="Google Shape;7752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3" name="Google Shape;7753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4" name="Google Shape;7754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5" name="Google Shape;7755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6" name="Google Shape;7756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7" name="Google Shape;7757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8" name="Google Shape;7758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9" name="Google Shape;7759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0" name="Google Shape;7760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1" name="Google Shape;7761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2" name="Google Shape;7762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3" name="Google Shape;7763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4" name="Google Shape;776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5" name="Google Shape;7765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6" name="Google Shape;7766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7" name="Google Shape;7767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8" name="Google Shape;7768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9" name="Google Shape;7769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0" name="Google Shape;7770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1" name="Google Shape;7771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2" name="Google Shape;7772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3" name="Google Shape;7773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4" name="Google Shape;7774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5" name="Google Shape;7775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6" name="Google Shape;7776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7" name="Google Shape;7777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8" name="Google Shape;7778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9" name="Google Shape;7779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0" name="Google Shape;7780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1" name="Google Shape;7781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2" name="Google Shape;7782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3" name="Google Shape;7783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4" name="Google Shape;7784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5" name="Google Shape;778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6" name="Google Shape;7786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7" name="Google Shape;7787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8" name="Google Shape;7788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9" name="Google Shape;7789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0" name="Google Shape;7790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1" name="Google Shape;7791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2" name="Google Shape;7792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3" name="Google Shape;7793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4" name="Google Shape;7794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5" name="Google Shape;7795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6" name="Google Shape;7796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7" name="Google Shape;7797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8" name="Google Shape;7798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9" name="Google Shape;7799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0" name="Google Shape;7800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1" name="Google Shape;7801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2" name="Google Shape;7802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3" name="Google Shape;7803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4" name="Google Shape;7804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5" name="Google Shape;7805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6" name="Google Shape;7806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7" name="Google Shape;7807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8" name="Google Shape;7808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9" name="Google Shape;7809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0" name="Google Shape;7810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1" name="Google Shape;7811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2" name="Google Shape;7812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3" name="Google Shape;7813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4" name="Google Shape;7814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5" name="Google Shape;7815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6" name="Google Shape;7816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7" name="Google Shape;7817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8" name="Google Shape;781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9" name="Google Shape;7819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0" name="Google Shape;7820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1" name="Google Shape;7821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2" name="Google Shape;7822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3" name="Google Shape;7823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4" name="Google Shape;7824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5" name="Google Shape;7825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6" name="Google Shape;7826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7" name="Google Shape;7827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8" name="Google Shape;7828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9" name="Google Shape;7829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0" name="Google Shape;7830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1" name="Google Shape;7831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2" name="Google Shape;783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3" name="Google Shape;7833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4" name="Google Shape;7834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5" name="Google Shape;783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6" name="Google Shape;7836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7" name="Google Shape;7837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8" name="Google Shape;7838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9" name="Google Shape;7839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0" name="Google Shape;784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1" name="Google Shape;7841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2" name="Google Shape;7842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3" name="Google Shape;7843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4" name="Google Shape;7844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5" name="Google Shape;7845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6" name="Google Shape;7846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7" name="Google Shape;7847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8" name="Google Shape;7848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9" name="Google Shape;7849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0" name="Google Shape;7850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1" name="Google Shape;7851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2" name="Google Shape;7852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3" name="Google Shape;7853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4" name="Google Shape;7854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5" name="Google Shape;7855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6" name="Google Shape;7856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7" name="Google Shape;7857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8" name="Google Shape;7858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9" name="Google Shape;7859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0" name="Google Shape;7860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1" name="Google Shape;7861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2" name="Google Shape;7862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3" name="Google Shape;7863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4" name="Google Shape;7864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5" name="Google Shape;7865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6" name="Google Shape;7866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7" name="Google Shape;7867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8" name="Google Shape;7868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9" name="Google Shape;7869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0" name="Google Shape;7870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2" name="Google Shape;7872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3" name="Google Shape;7873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4" name="Google Shape;7874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5" name="Google Shape;7875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6" name="Google Shape;7876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7" name="Google Shape;7877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8" name="Google Shape;7878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9" name="Google Shape;7879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0" name="Google Shape;7880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1" name="Google Shape;7881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2" name="Google Shape;7882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3" name="Google Shape;7883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4" name="Google Shape;7884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5" name="Google Shape;7885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6" name="Google Shape;7886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7" name="Google Shape;7887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8" name="Google Shape;788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9" name="Google Shape;788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0" name="Google Shape;7890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1" name="Google Shape;789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2" name="Google Shape;7892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3" name="Google Shape;7893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4" name="Google Shape;7894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5" name="Google Shape;7895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6" name="Google Shape;7896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7" name="Google Shape;7897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8" name="Google Shape;7898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9" name="Google Shape;7899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0" name="Google Shape;7900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1" name="Google Shape;7901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2" name="Google Shape;790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3" name="Google Shape;790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4" name="Google Shape;7904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5" name="Google Shape;7905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6" name="Google Shape;7906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7" name="Google Shape;7907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8" name="Google Shape;7908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9" name="Google Shape;7909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0" name="Google Shape;7910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1" name="Google Shape;791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2" name="Google Shape;7912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3" name="Google Shape;7913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4" name="Google Shape;7914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5" name="Google Shape;7915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6" name="Google Shape;7916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7" name="Google Shape;7917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8" name="Google Shape;791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9" name="Google Shape;7919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0" name="Google Shape;7920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1" name="Google Shape;7921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2" name="Google Shape;7922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3" name="Google Shape;7923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4" name="Google Shape;7924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5" name="Google Shape;7925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6" name="Google Shape;7926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7" name="Google Shape;7927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8" name="Google Shape;7928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9" name="Google Shape;7929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0" name="Google Shape;7930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1" name="Google Shape;793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2" name="Google Shape;7932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3" name="Google Shape;7933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4" name="Google Shape;7934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5" name="Google Shape;7935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6" name="Google Shape;7936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7" name="Google Shape;7937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8" name="Google Shape;7938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9" name="Google Shape;7939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0" name="Google Shape;7940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1" name="Google Shape;7941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2" name="Google Shape;7942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3" name="Google Shape;7943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4" name="Google Shape;7944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5" name="Google Shape;7945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6" name="Google Shape;7946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7" name="Google Shape;7947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8" name="Google Shape;7948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9" name="Google Shape;7949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0" name="Google Shape;7950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1" name="Google Shape;7951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2" name="Google Shape;7952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3" name="Google Shape;7953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4" name="Google Shape;7954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5" name="Google Shape;7955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6" name="Google Shape;7956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7" name="Google Shape;7957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8" name="Google Shape;7958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9" name="Google Shape;7959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0" name="Google Shape;7960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1" name="Google Shape;7961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2" name="Google Shape;796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3" name="Google Shape;7963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4" name="Google Shape;7964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5" name="Google Shape;7965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6" name="Google Shape;7966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7" name="Google Shape;7967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8" name="Google Shape;7968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9" name="Google Shape;7969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0" name="Google Shape;7970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1" name="Google Shape;7971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2" name="Google Shape;7972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3" name="Google Shape;797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4" name="Google Shape;7974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5" name="Google Shape;7975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6" name="Google Shape;7976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7" name="Google Shape;7977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8" name="Google Shape;7978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9" name="Google Shape;7979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0" name="Google Shape;7980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1" name="Google Shape;7981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2" name="Google Shape;7982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3" name="Google Shape;7983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4" name="Google Shape;798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5" name="Google Shape;798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6" name="Google Shape;7986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7" name="Google Shape;7987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8" name="Google Shape;7988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9" name="Google Shape;7989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0" name="Google Shape;799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1" name="Google Shape;7991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2" name="Google Shape;7992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3" name="Google Shape;7993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4" name="Google Shape;7994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5" name="Google Shape;7995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6" name="Google Shape;7996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7" name="Google Shape;7997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8" name="Google Shape;7998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9" name="Google Shape;7999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0" name="Google Shape;8000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1" name="Google Shape;800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2" name="Google Shape;8002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3" name="Google Shape;8003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4" name="Google Shape;8004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5" name="Google Shape;8005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6" name="Google Shape;8006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7" name="Google Shape;8007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8" name="Google Shape;8008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9" name="Google Shape;8009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0" name="Google Shape;8010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1" name="Google Shape;8011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2" name="Google Shape;8012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3" name="Google Shape;8013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4" name="Google Shape;8014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5" name="Google Shape;8015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6" name="Google Shape;8016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7" name="Google Shape;8017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8" name="Google Shape;8018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9" name="Google Shape;8019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0" name="Google Shape;8020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1" name="Google Shape;8021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2" name="Google Shape;8022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3" name="Google Shape;8023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4" name="Google Shape;8024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5" name="Google Shape;8025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6" name="Google Shape;802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7" name="Google Shape;8027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8" name="Google Shape;8028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9" name="Google Shape;8029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0" name="Google Shape;8030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1" name="Google Shape;8031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2" name="Google Shape;8032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3" name="Google Shape;8033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4" name="Google Shape;8034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5" name="Google Shape;8035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6" name="Google Shape;8036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7" name="Google Shape;8037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8" name="Google Shape;803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9" name="Google Shape;8039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0" name="Google Shape;8040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1" name="Google Shape;8041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2" name="Google Shape;8042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3" name="Google Shape;8043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4" name="Google Shape;804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5" name="Google Shape;8045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6" name="Google Shape;8046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7" name="Google Shape;8047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8" name="Google Shape;8048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9" name="Google Shape;8049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0" name="Google Shape;8050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1" name="Google Shape;8051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2" name="Google Shape;8052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3" name="Google Shape;8053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4" name="Google Shape;805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5" name="Google Shape;8055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6" name="Google Shape;8056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7" name="Google Shape;8057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8" name="Google Shape;8058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9" name="Google Shape;8059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0" name="Google Shape;806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1" name="Google Shape;8061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2" name="Google Shape;8062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3" name="Google Shape;8063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4" name="Google Shape;8064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5" name="Google Shape;8065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6" name="Google Shape;8066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7" name="Google Shape;8067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8" name="Google Shape;8068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9" name="Google Shape;8069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0" name="Google Shape;8070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1" name="Google Shape;8071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2" name="Google Shape;8072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3" name="Google Shape;8073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4" name="Google Shape;8074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5" name="Google Shape;8075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6" name="Google Shape;807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7" name="Google Shape;807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8" name="Google Shape;8078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9" name="Google Shape;8079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0" name="Google Shape;8080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1" name="Google Shape;8081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2" name="Google Shape;808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3" name="Google Shape;8083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4" name="Google Shape;8084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5" name="Google Shape;808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6" name="Google Shape;8086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7" name="Google Shape;8087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8" name="Google Shape;8088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9" name="Google Shape;8089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0" name="Google Shape;8090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1" name="Google Shape;8091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2" name="Google Shape;8092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3" name="Google Shape;8093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4" name="Google Shape;8094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5" name="Google Shape;8095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6" name="Google Shape;8096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7" name="Google Shape;8097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8" name="Google Shape;8098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9" name="Google Shape;8099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0" name="Google Shape;8100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1" name="Google Shape;8101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2" name="Google Shape;8102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3" name="Google Shape;8103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4" name="Google Shape;8104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5" name="Google Shape;8105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6" name="Google Shape;8106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7" name="Google Shape;8107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8" name="Google Shape;8108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9" name="Google Shape;8109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0" name="Google Shape;8110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1" name="Google Shape;8111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2" name="Google Shape;8112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3" name="Google Shape;8113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4" name="Google Shape;8114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5" name="Google Shape;811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6" name="Google Shape;8116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7" name="Google Shape;8117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8" name="Google Shape;811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9" name="Google Shape;8119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0" name="Google Shape;8120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1" name="Google Shape;8121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2" name="Google Shape;8122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3" name="Google Shape;812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5" name="Google Shape;8125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6" name="Google Shape;8126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7" name="Google Shape;8127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8" name="Google Shape;8128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9" name="Google Shape;8129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0" name="Google Shape;8130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1" name="Google Shape;8131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3" name="Google Shape;8133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4" name="Google Shape;8134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5" name="Google Shape;8135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6" name="Google Shape;8136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7" name="Google Shape;8137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8" name="Google Shape;8138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9" name="Google Shape;8139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0" name="Google Shape;8140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1" name="Google Shape;8141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2" name="Google Shape;8142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3" name="Google Shape;8143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4" name="Google Shape;8144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5" name="Google Shape;8145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6" name="Google Shape;8146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7" name="Google Shape;8147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8" name="Google Shape;8148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9" name="Google Shape;814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0" name="Google Shape;8150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1" name="Google Shape;8151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2" name="Google Shape;8152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3" name="Google Shape;8153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4" name="Google Shape;8154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5" name="Google Shape;8155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6" name="Google Shape;815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7" name="Google Shape;8157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8" name="Google Shape;8158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9" name="Google Shape;815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0" name="Google Shape;8160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1" name="Google Shape;8161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2" name="Google Shape;8162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3" name="Google Shape;816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4" name="Google Shape;8164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5" name="Google Shape;8165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6" name="Google Shape;8166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7" name="Google Shape;8167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8" name="Google Shape;8168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9" name="Google Shape;8169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1" name="Google Shape;8171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2" name="Google Shape;8172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3" name="Google Shape;8173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4" name="Google Shape;8174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5" name="Google Shape;8175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6" name="Google Shape;8176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7" name="Google Shape;8177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8" name="Google Shape;8178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9" name="Google Shape;8179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0" name="Google Shape;8180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1" name="Google Shape;818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2" name="Google Shape;8182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3" name="Google Shape;8183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4" name="Google Shape;8184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5" name="Google Shape;8185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6" name="Google Shape;8186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7" name="Google Shape;8187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8" name="Google Shape;8188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9" name="Google Shape;8189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0" name="Google Shape;8190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1" name="Google Shape;8191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2" name="Google Shape;8192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3" name="Google Shape;8193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4" name="Google Shape;8194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5" name="Google Shape;819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6" name="Google Shape;8196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7" name="Google Shape;8197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8" name="Google Shape;8198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9" name="Google Shape;819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0" name="Google Shape;8200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1" name="Google Shape;8201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2" name="Google Shape;8202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3" name="Google Shape;8203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4" name="Google Shape;8204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5" name="Google Shape;8205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6" name="Google Shape;8206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7" name="Google Shape;8207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8" name="Google Shape;8208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209" name="Google Shape;8209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1" name="Google Shape;8211;p29"/>
          <p:cNvGrpSpPr/>
          <p:nvPr/>
        </p:nvGrpSpPr>
        <p:grpSpPr>
          <a:xfrm>
            <a:off x="4072220" y="539511"/>
            <a:ext cx="1001021" cy="1258046"/>
            <a:chOff x="6315900" y="3686425"/>
            <a:chExt cx="601286" cy="691652"/>
          </a:xfrm>
        </p:grpSpPr>
        <p:grpSp>
          <p:nvGrpSpPr>
            <p:cNvPr id="8212" name="Google Shape;8212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8213" name="Google Shape;8213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4" name="Google Shape;8214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5" name="Google Shape;8215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6" name="Google Shape;8216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7" name="Google Shape;8217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8" name="Google Shape;8218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9" name="Google Shape;821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0" name="Google Shape;8220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1" name="Google Shape;8221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2" name="Google Shape;8222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3" name="Google Shape;8223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4" name="Google Shape;8224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5" name="Google Shape;8225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6" name="Google Shape;8226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7" name="Google Shape;8227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8" name="Google Shape;8228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9" name="Google Shape;8229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1" name="Google Shape;8231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2" name="Google Shape;823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3" name="Google Shape;8233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4" name="Google Shape;8234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5" name="Google Shape;8235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6" name="Google Shape;823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7" name="Google Shape;8237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8" name="Google Shape;8238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9" name="Google Shape;8239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0" name="Google Shape;8240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1" name="Google Shape;8241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2" name="Google Shape;8242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3" name="Google Shape;8243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5" name="Google Shape;8245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6" name="Google Shape;8246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7" name="Google Shape;8247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8" name="Google Shape;8248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9" name="Google Shape;8249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0" name="Google Shape;8250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1" name="Google Shape;8251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2" name="Google Shape;8252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3" name="Google Shape;8253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4" name="Google Shape;8254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5" name="Google Shape;8255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6" name="Google Shape;8256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7" name="Google Shape;8257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8" name="Google Shape;8258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9" name="Google Shape;8259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0" name="Google Shape;8260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1" name="Google Shape;8261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2" name="Google Shape;8262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3" name="Google Shape;8263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4" name="Google Shape;8264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5" name="Google Shape;8265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6" name="Google Shape;8266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7" name="Google Shape;8267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8" name="Google Shape;8268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9" name="Google Shape;8269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0" name="Google Shape;8270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1" name="Google Shape;8271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2" name="Google Shape;8272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3" name="Google Shape;8273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4" name="Google Shape;8274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5" name="Google Shape;8275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6" name="Google Shape;8276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7" name="Google Shape;827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8" name="Google Shape;8278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9" name="Google Shape;8279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0" name="Google Shape;8280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1" name="Google Shape;8281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2" name="Google Shape;8282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3" name="Google Shape;8283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4" name="Google Shape;8284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5" name="Google Shape;8285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6" name="Google Shape;8286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7" name="Google Shape;8287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8" name="Google Shape;8288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9" name="Google Shape;8289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0" name="Google Shape;8290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1" name="Google Shape;8291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2" name="Google Shape;8292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3" name="Google Shape;8293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4" name="Google Shape;8294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5" name="Google Shape;8295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6" name="Google Shape;8296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7" name="Google Shape;8297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8" name="Google Shape;8298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9" name="Google Shape;8299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0" name="Google Shape;8300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1" name="Google Shape;8301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2" name="Google Shape;8302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3" name="Google Shape;8303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4" name="Google Shape;8304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5" name="Google Shape;8305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6" name="Google Shape;8306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7" name="Google Shape;8307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8" name="Google Shape;8308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9" name="Google Shape;8309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0" name="Google Shape;8310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1" name="Google Shape;8311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2" name="Google Shape;8312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3" name="Google Shape;8313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4" name="Google Shape;8314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5" name="Google Shape;8315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6" name="Google Shape;8316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7" name="Google Shape;8317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8" name="Google Shape;8318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9" name="Google Shape;831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0" name="Google Shape;8320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1" name="Google Shape;8321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2" name="Google Shape;8322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3" name="Google Shape;8323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4" name="Google Shape;8324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5" name="Google Shape;8325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6" name="Google Shape;8326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7" name="Google Shape;832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8" name="Google Shape;832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9" name="Google Shape;8329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0" name="Google Shape;8330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1" name="Google Shape;833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2" name="Google Shape;8332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3" name="Google Shape;8333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4" name="Google Shape;8334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5" name="Google Shape;8335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6" name="Google Shape;8336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7" name="Google Shape;8337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8" name="Google Shape;8338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9" name="Google Shape;8339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0" name="Google Shape;8340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1" name="Google Shape;8341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2" name="Google Shape;8342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3" name="Google Shape;8343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4" name="Google Shape;8344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5" name="Google Shape;8345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7" name="Google Shape;8347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8" name="Google Shape;8348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9" name="Google Shape;834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0" name="Google Shape;8350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1" name="Google Shape;8351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2" name="Google Shape;8352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3" name="Google Shape;8353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4" name="Google Shape;8354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5" name="Google Shape;8355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6" name="Google Shape;8356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7" name="Google Shape;835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8" name="Google Shape;8358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9" name="Google Shape;8359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0" name="Google Shape;8360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1" name="Google Shape;8361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2" name="Google Shape;8362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3" name="Google Shape;8363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4" name="Google Shape;8364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5" name="Google Shape;8365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6" name="Google Shape;8366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7" name="Google Shape;8367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8" name="Google Shape;8368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9" name="Google Shape;8369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0" name="Google Shape;8370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1" name="Google Shape;8371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2" name="Google Shape;8372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3" name="Google Shape;837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4" name="Google Shape;8374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5" name="Google Shape;8375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6" name="Google Shape;8376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7" name="Google Shape;8377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8" name="Google Shape;8378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9" name="Google Shape;8379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0" name="Google Shape;8380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1" name="Google Shape;8381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2" name="Google Shape;8382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3" name="Google Shape;8383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4" name="Google Shape;8384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5" name="Google Shape;8385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6" name="Google Shape;8386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7" name="Google Shape;8387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8" name="Google Shape;8388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9" name="Google Shape;8389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0" name="Google Shape;8390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1" name="Google Shape;8391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2" name="Google Shape;8392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3" name="Google Shape;8393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4" name="Google Shape;8394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5" name="Google Shape;8395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6" name="Google Shape;8396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7" name="Google Shape;8397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8" name="Google Shape;8398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9" name="Google Shape;8399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0" name="Google Shape;8400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1" name="Google Shape;840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2" name="Google Shape;840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3" name="Google Shape;8403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4" name="Google Shape;8404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5" name="Google Shape;8405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6" name="Google Shape;8406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7" name="Google Shape;8407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8" name="Google Shape;8408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9" name="Google Shape;8409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0" name="Google Shape;8410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1" name="Google Shape;8411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2" name="Google Shape;8412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3" name="Google Shape;8413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4" name="Google Shape;8414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5" name="Google Shape;8415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6" name="Google Shape;8416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7" name="Google Shape;8417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8" name="Google Shape;8418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9" name="Google Shape;8419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0" name="Google Shape;8420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1" name="Google Shape;8421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2" name="Google Shape;8422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3" name="Google Shape;8423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4" name="Google Shape;8424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5" name="Google Shape;8425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6" name="Google Shape;8426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7" name="Google Shape;8427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8" name="Google Shape;8428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9" name="Google Shape;8429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0" name="Google Shape;8430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1" name="Google Shape;843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2" name="Google Shape;8432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3" name="Google Shape;8433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4" name="Google Shape;843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5" name="Google Shape;8435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6" name="Google Shape;8436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7" name="Google Shape;8437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8" name="Google Shape;8438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9" name="Google Shape;8439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0" name="Google Shape;844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1" name="Google Shape;8441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2" name="Google Shape;8442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3" name="Google Shape;844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4" name="Google Shape;8444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5" name="Google Shape;8445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6" name="Google Shape;8446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7" name="Google Shape;8447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8" name="Google Shape;8448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9" name="Google Shape;8449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0" name="Google Shape;8450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1" name="Google Shape;8451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2" name="Google Shape;8452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3" name="Google Shape;8453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4" name="Google Shape;8454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5" name="Google Shape;8455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2" name="Google Shape;8462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3" name="Google Shape;8463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8" name="Google Shape;8468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9" name="Google Shape;8469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0" name="Google Shape;8470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1" name="Google Shape;8471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2" name="Google Shape;8472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3" name="Google Shape;8473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4" name="Google Shape;8474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5" name="Google Shape;8475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6" name="Google Shape;8476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7" name="Google Shape;8477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8" name="Google Shape;8478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9" name="Google Shape;8479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0" name="Google Shape;8480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1" name="Google Shape;8481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2" name="Google Shape;8482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3" name="Google Shape;8483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4" name="Google Shape;8484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5" name="Google Shape;8485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6" name="Google Shape;8486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7" name="Google Shape;8487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8" name="Google Shape;8488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9" name="Google Shape;8489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0" name="Google Shape;8490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1" name="Google Shape;849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2" name="Google Shape;8492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3" name="Google Shape;8493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4" name="Google Shape;8494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5" name="Google Shape;8495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6" name="Google Shape;8496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7" name="Google Shape;8497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8" name="Google Shape;8498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0" name="Google Shape;8500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1" name="Google Shape;8501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3" name="Google Shape;8503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4" name="Google Shape;850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5" name="Google Shape;8505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6" name="Google Shape;8506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8" name="Google Shape;850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9" name="Google Shape;8509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1" name="Google Shape;8511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2" name="Google Shape;8512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3" name="Google Shape;8513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4" name="Google Shape;8514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5" name="Google Shape;8515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6" name="Google Shape;8516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7" name="Google Shape;8517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8" name="Google Shape;8518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9" name="Google Shape;8519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0" name="Google Shape;8520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1" name="Google Shape;8521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2" name="Google Shape;8522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3" name="Google Shape;8523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4" name="Google Shape;8524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5" name="Google Shape;8525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6" name="Google Shape;8526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7" name="Google Shape;8527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8" name="Google Shape;8528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9" name="Google Shape;8529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0" name="Google Shape;8530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1" name="Google Shape;8531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2" name="Google Shape;8532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3" name="Google Shape;8533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4" name="Google Shape;8534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5" name="Google Shape;8535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6" name="Google Shape;8536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7" name="Google Shape;853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8" name="Google Shape;8538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9" name="Google Shape;8539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0" name="Google Shape;8540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3" name="Google Shape;8543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4" name="Google Shape;8544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5" name="Google Shape;8545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6" name="Google Shape;854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7" name="Google Shape;8547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8" name="Google Shape;8548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9" name="Google Shape;8549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0" name="Google Shape;8550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1" name="Google Shape;8551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2" name="Google Shape;8552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3" name="Google Shape;8553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4" name="Google Shape;8554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5" name="Google Shape;8555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6" name="Google Shape;8556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7" name="Google Shape;8557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8" name="Google Shape;8558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9" name="Google Shape;8559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0" name="Google Shape;8560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1" name="Google Shape;8561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2" name="Google Shape;8562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3" name="Google Shape;8563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4" name="Google Shape;8564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5" name="Google Shape;8565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6" name="Google Shape;8566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7" name="Google Shape;8567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8" name="Google Shape;8568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9" name="Google Shape;8569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0" name="Google Shape;8570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1" name="Google Shape;8571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2" name="Google Shape;8572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3" name="Google Shape;8573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4" name="Google Shape;8574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5" name="Google Shape;8575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6" name="Google Shape;8576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7" name="Google Shape;8577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8" name="Google Shape;857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9" name="Google Shape;8579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0" name="Google Shape;8580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1" name="Google Shape;8581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2" name="Google Shape;8582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3" name="Google Shape;8583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4" name="Google Shape;8584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5" name="Google Shape;8585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6" name="Google Shape;8586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7" name="Google Shape;8587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8" name="Google Shape;8588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9" name="Google Shape;8589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0" name="Google Shape;8590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1" name="Google Shape;8591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2" name="Google Shape;8592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3" name="Google Shape;8593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4" name="Google Shape;8594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5" name="Google Shape;8595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6" name="Google Shape;8596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7" name="Google Shape;8597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8" name="Google Shape;8598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9" name="Google Shape;8599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0" name="Google Shape;8600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1" name="Google Shape;8601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2" name="Google Shape;8602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3" name="Google Shape;8603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4" name="Google Shape;8604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5" name="Google Shape;8605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6" name="Google Shape;8606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7" name="Google Shape;8607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8" name="Google Shape;8608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9" name="Google Shape;8609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0" name="Google Shape;861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3" name="Google Shape;8613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4" name="Google Shape;8614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7" name="Google Shape;8617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8" name="Google Shape;8618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1" name="Google Shape;8621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2" name="Google Shape;8622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5" name="Google Shape;8625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6" name="Google Shape;8626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7" name="Google Shape;8627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8" name="Google Shape;862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9" name="Google Shape;862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0" name="Google Shape;8630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1" name="Google Shape;8631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2" name="Google Shape;8632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3" name="Google Shape;8633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4" name="Google Shape;8634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5" name="Google Shape;8635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6" name="Google Shape;8636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7" name="Google Shape;8637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8" name="Google Shape;8638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9" name="Google Shape;8639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0" name="Google Shape;8640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1" name="Google Shape;8641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2" name="Google Shape;8642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3" name="Google Shape;8643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4" name="Google Shape;8644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5" name="Google Shape;8645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6" name="Google Shape;8646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7" name="Google Shape;8647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8" name="Google Shape;8648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9" name="Google Shape;8649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0" name="Google Shape;8650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1" name="Google Shape;8651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2" name="Google Shape;8652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3" name="Google Shape;8653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4" name="Google Shape;8654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5" name="Google Shape;8655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6" name="Google Shape;8656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7" name="Google Shape;8657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8" name="Google Shape;8658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9" name="Google Shape;8659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0" name="Google Shape;866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1" name="Google Shape;8661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2" name="Google Shape;8662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3" name="Google Shape;8663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3" name="Google Shape;8683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4" name="Google Shape;8684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5" name="Google Shape;8685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6" name="Google Shape;868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7" name="Google Shape;8687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8" name="Google Shape;8688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9" name="Google Shape;8689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0" name="Google Shape;8690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1" name="Google Shape;8691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2" name="Google Shape;8692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3" name="Google Shape;8693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4" name="Google Shape;8694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5" name="Google Shape;8695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6" name="Google Shape;8696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7" name="Google Shape;8697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8" name="Google Shape;8698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9" name="Google Shape;8699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0" name="Google Shape;8700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1" name="Google Shape;8701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2" name="Google Shape;8702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3" name="Google Shape;870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4" name="Google Shape;8704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5" name="Google Shape;8705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6" name="Google Shape;8706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7" name="Google Shape;8707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8" name="Google Shape;8708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9" name="Google Shape;8709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0" name="Google Shape;8710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1" name="Google Shape;8711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2" name="Google Shape;8712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3" name="Google Shape;8713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4" name="Google Shape;8714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5" name="Google Shape;8715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6" name="Google Shape;8716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7" name="Google Shape;8717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8" name="Google Shape;8718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9" name="Google Shape;8719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0" name="Google Shape;8720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1" name="Google Shape;8721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2" name="Google Shape;8722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3" name="Google Shape;8723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4" name="Google Shape;8724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5" name="Google Shape;8725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6" name="Google Shape;8726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7" name="Google Shape;872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8" name="Google Shape;8728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9" name="Google Shape;8729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0" name="Google Shape;8730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1" name="Google Shape;8731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2" name="Google Shape;8732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3" name="Google Shape;8733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4" name="Google Shape;8734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5" name="Google Shape;8735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6" name="Google Shape;8736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7" name="Google Shape;8737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8" name="Google Shape;8738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9" name="Google Shape;873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0" name="Google Shape;8740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1" name="Google Shape;8741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2" name="Google Shape;8742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3" name="Google Shape;8743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4" name="Google Shape;8744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5" name="Google Shape;8745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6" name="Google Shape;8746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7" name="Google Shape;8747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8" name="Google Shape;8748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9" name="Google Shape;8749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0" name="Google Shape;875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1" name="Google Shape;8751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2" name="Google Shape;875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3" name="Google Shape;8753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4" name="Google Shape;8754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5" name="Google Shape;8755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6" name="Google Shape;875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7" name="Google Shape;8757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8" name="Google Shape;8758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9" name="Google Shape;8759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0" name="Google Shape;8760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1" name="Google Shape;876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2" name="Google Shape;8762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3" name="Google Shape;8763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4" name="Google Shape;8764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5" name="Google Shape;8765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6" name="Google Shape;8766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7" name="Google Shape;8767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8" name="Google Shape;8768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9" name="Google Shape;8769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0" name="Google Shape;8770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1" name="Google Shape;877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2" name="Google Shape;877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3" name="Google Shape;8773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774" name="Google Shape;8774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7081;p29">
            <a:extLst>
              <a:ext uri="{FF2B5EF4-FFF2-40B4-BE49-F238E27FC236}">
                <a16:creationId xmlns:a16="http://schemas.microsoft.com/office/drawing/2014/main" id="{9B0D682A-A4EE-E099-2E8A-7F2FE374AA2D}"/>
              </a:ext>
            </a:extLst>
          </p:cNvPr>
          <p:cNvSpPr txBox="1">
            <a:spLocks/>
          </p:cNvSpPr>
          <p:nvPr/>
        </p:nvSpPr>
        <p:spPr>
          <a:xfrm>
            <a:off x="1427550" y="4411636"/>
            <a:ext cx="6288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None/>
              <a:defRPr sz="16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/>
            <a:r>
              <a:rPr lang="en-ID" sz="1200" b="1" dirty="0">
                <a:solidFill>
                  <a:srgbClr val="69B0B1"/>
                </a:solidFill>
              </a:rPr>
              <a:t>https://github.com/muhammadrasyidrh/Generated-Device-Dataset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3">
          <a:extLst>
            <a:ext uri="{FF2B5EF4-FFF2-40B4-BE49-F238E27FC236}">
              <a16:creationId xmlns:a16="http://schemas.microsoft.com/office/drawing/2014/main" id="{645DA64C-06A1-63C1-619F-9C29DB107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4" name="Google Shape;9344;p37">
            <a:extLst>
              <a:ext uri="{FF2B5EF4-FFF2-40B4-BE49-F238E27FC236}">
                <a16:creationId xmlns:a16="http://schemas.microsoft.com/office/drawing/2014/main" id="{8D90FCF5-F1C7-8E64-DCE9-2E92153169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156727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Statistical Model</a:t>
            </a:r>
            <a:endParaRPr dirty="0"/>
          </a:p>
        </p:txBody>
      </p:sp>
      <p:grpSp>
        <p:nvGrpSpPr>
          <p:cNvPr id="9348" name="Google Shape;9348;p37">
            <a:extLst>
              <a:ext uri="{FF2B5EF4-FFF2-40B4-BE49-F238E27FC236}">
                <a16:creationId xmlns:a16="http://schemas.microsoft.com/office/drawing/2014/main" id="{91031D84-B3CE-76DF-6CF5-BB4487C8645B}"/>
              </a:ext>
            </a:extLst>
          </p:cNvPr>
          <p:cNvGrpSpPr/>
          <p:nvPr/>
        </p:nvGrpSpPr>
        <p:grpSpPr>
          <a:xfrm>
            <a:off x="7021136" y="1085832"/>
            <a:ext cx="557827" cy="557510"/>
            <a:chOff x="2682673" y="1614641"/>
            <a:chExt cx="557827" cy="557510"/>
          </a:xfrm>
        </p:grpSpPr>
        <p:grpSp>
          <p:nvGrpSpPr>
            <p:cNvPr id="9349" name="Google Shape;9349;p37">
              <a:extLst>
                <a:ext uri="{FF2B5EF4-FFF2-40B4-BE49-F238E27FC236}">
                  <a16:creationId xmlns:a16="http://schemas.microsoft.com/office/drawing/2014/main" id="{6AB87430-06AD-A940-D782-B3A768454A5B}"/>
                </a:ext>
              </a:extLst>
            </p:cNvPr>
            <p:cNvGrpSpPr/>
            <p:nvPr/>
          </p:nvGrpSpPr>
          <p:grpSpPr>
            <a:xfrm>
              <a:off x="2721912" y="1614641"/>
              <a:ext cx="518589" cy="515370"/>
              <a:chOff x="841987" y="1277966"/>
              <a:chExt cx="518589" cy="515370"/>
            </a:xfrm>
          </p:grpSpPr>
          <p:sp>
            <p:nvSpPr>
              <p:cNvPr id="9350" name="Google Shape;9350;p37">
                <a:extLst>
                  <a:ext uri="{FF2B5EF4-FFF2-40B4-BE49-F238E27FC236}">
                    <a16:creationId xmlns:a16="http://schemas.microsoft.com/office/drawing/2014/main" id="{108CBD05-4F3B-6DF1-F6F5-4FADBC94D2BC}"/>
                  </a:ext>
                </a:extLst>
              </p:cNvPr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1" name="Google Shape;9351;p37">
                <a:extLst>
                  <a:ext uri="{FF2B5EF4-FFF2-40B4-BE49-F238E27FC236}">
                    <a16:creationId xmlns:a16="http://schemas.microsoft.com/office/drawing/2014/main" id="{507F0B2A-3E35-0793-1229-7C9298DDED53}"/>
                  </a:ext>
                </a:extLst>
              </p:cNvPr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37">
                <a:extLst>
                  <a:ext uri="{FF2B5EF4-FFF2-40B4-BE49-F238E27FC236}">
                    <a16:creationId xmlns:a16="http://schemas.microsoft.com/office/drawing/2014/main" id="{FE03777D-2E58-C9E4-293F-0D136BF268BB}"/>
                  </a:ext>
                </a:extLst>
              </p:cNvPr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3" name="Google Shape;9353;p37">
                <a:extLst>
                  <a:ext uri="{FF2B5EF4-FFF2-40B4-BE49-F238E27FC236}">
                    <a16:creationId xmlns:a16="http://schemas.microsoft.com/office/drawing/2014/main" id="{4B048FA4-80AE-502D-F2F3-B3F5A12C855E}"/>
                  </a:ext>
                </a:extLst>
              </p:cNvPr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4" name="Google Shape;9354;p37">
                <a:extLst>
                  <a:ext uri="{FF2B5EF4-FFF2-40B4-BE49-F238E27FC236}">
                    <a16:creationId xmlns:a16="http://schemas.microsoft.com/office/drawing/2014/main" id="{6964508C-D971-D74B-2E02-594E56B7C30E}"/>
                  </a:ext>
                </a:extLst>
              </p:cNvPr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5" name="Google Shape;9355;p37">
                <a:extLst>
                  <a:ext uri="{FF2B5EF4-FFF2-40B4-BE49-F238E27FC236}">
                    <a16:creationId xmlns:a16="http://schemas.microsoft.com/office/drawing/2014/main" id="{40AB5DDB-9F19-1A58-FACA-C17567119DBF}"/>
                  </a:ext>
                </a:extLst>
              </p:cNvPr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6" name="Google Shape;9356;p37">
                <a:extLst>
                  <a:ext uri="{FF2B5EF4-FFF2-40B4-BE49-F238E27FC236}">
                    <a16:creationId xmlns:a16="http://schemas.microsoft.com/office/drawing/2014/main" id="{E25BE1BF-69D3-8342-713C-E2EF370C6FE3}"/>
                  </a:ext>
                </a:extLst>
              </p:cNvPr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7" name="Google Shape;9357;p37">
                <a:extLst>
                  <a:ext uri="{FF2B5EF4-FFF2-40B4-BE49-F238E27FC236}">
                    <a16:creationId xmlns:a16="http://schemas.microsoft.com/office/drawing/2014/main" id="{E3ABAF23-1D36-3F4C-815B-0BFE2C67459B}"/>
                  </a:ext>
                </a:extLst>
              </p:cNvPr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37">
                <a:extLst>
                  <a:ext uri="{FF2B5EF4-FFF2-40B4-BE49-F238E27FC236}">
                    <a16:creationId xmlns:a16="http://schemas.microsoft.com/office/drawing/2014/main" id="{F234033C-B3C5-CA30-B7A5-E96052E730F4}"/>
                  </a:ext>
                </a:extLst>
              </p:cNvPr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37">
                <a:extLst>
                  <a:ext uri="{FF2B5EF4-FFF2-40B4-BE49-F238E27FC236}">
                    <a16:creationId xmlns:a16="http://schemas.microsoft.com/office/drawing/2014/main" id="{99F841C3-4B66-9AD9-51C8-4CDB188EBDBD}"/>
                  </a:ext>
                </a:extLst>
              </p:cNvPr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37">
                <a:extLst>
                  <a:ext uri="{FF2B5EF4-FFF2-40B4-BE49-F238E27FC236}">
                    <a16:creationId xmlns:a16="http://schemas.microsoft.com/office/drawing/2014/main" id="{90C14909-6DAE-A7AF-1AD8-1D877ECD8FEA}"/>
                  </a:ext>
                </a:extLst>
              </p:cNvPr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37">
                <a:extLst>
                  <a:ext uri="{FF2B5EF4-FFF2-40B4-BE49-F238E27FC236}">
                    <a16:creationId xmlns:a16="http://schemas.microsoft.com/office/drawing/2014/main" id="{DD689FF3-3A50-BE90-4D8C-E429E86A2C26}"/>
                  </a:ext>
                </a:extLst>
              </p:cNvPr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37">
                <a:extLst>
                  <a:ext uri="{FF2B5EF4-FFF2-40B4-BE49-F238E27FC236}">
                    <a16:creationId xmlns:a16="http://schemas.microsoft.com/office/drawing/2014/main" id="{FE9C8325-7C5A-53FB-5B17-B50E76CE7353}"/>
                  </a:ext>
                </a:extLst>
              </p:cNvPr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37">
                <a:extLst>
                  <a:ext uri="{FF2B5EF4-FFF2-40B4-BE49-F238E27FC236}">
                    <a16:creationId xmlns:a16="http://schemas.microsoft.com/office/drawing/2014/main" id="{32FA2475-B742-3033-0BBA-2D089F4D902C}"/>
                  </a:ext>
                </a:extLst>
              </p:cNvPr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37">
                <a:extLst>
                  <a:ext uri="{FF2B5EF4-FFF2-40B4-BE49-F238E27FC236}">
                    <a16:creationId xmlns:a16="http://schemas.microsoft.com/office/drawing/2014/main" id="{19833252-D032-F344-95A6-44B90616EF70}"/>
                  </a:ext>
                </a:extLst>
              </p:cNvPr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37">
                <a:extLst>
                  <a:ext uri="{FF2B5EF4-FFF2-40B4-BE49-F238E27FC236}">
                    <a16:creationId xmlns:a16="http://schemas.microsoft.com/office/drawing/2014/main" id="{FC8D1D1A-4842-A6B0-37A4-E6B112BAB3D6}"/>
                  </a:ext>
                </a:extLst>
              </p:cNvPr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37">
                <a:extLst>
                  <a:ext uri="{FF2B5EF4-FFF2-40B4-BE49-F238E27FC236}">
                    <a16:creationId xmlns:a16="http://schemas.microsoft.com/office/drawing/2014/main" id="{6E2CA600-A87F-6897-9C4F-4D4B0F6F6536}"/>
                  </a:ext>
                </a:extLst>
              </p:cNvPr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37">
                <a:extLst>
                  <a:ext uri="{FF2B5EF4-FFF2-40B4-BE49-F238E27FC236}">
                    <a16:creationId xmlns:a16="http://schemas.microsoft.com/office/drawing/2014/main" id="{F555BBD4-9231-4CBB-27FA-B7BC753031EF}"/>
                  </a:ext>
                </a:extLst>
              </p:cNvPr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37">
                <a:extLst>
                  <a:ext uri="{FF2B5EF4-FFF2-40B4-BE49-F238E27FC236}">
                    <a16:creationId xmlns:a16="http://schemas.microsoft.com/office/drawing/2014/main" id="{CCE192D7-B13A-1BA7-F0DA-4455D6FAAFCD}"/>
                  </a:ext>
                </a:extLst>
              </p:cNvPr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37">
                <a:extLst>
                  <a:ext uri="{FF2B5EF4-FFF2-40B4-BE49-F238E27FC236}">
                    <a16:creationId xmlns:a16="http://schemas.microsoft.com/office/drawing/2014/main" id="{5F77E134-9B6C-C2DE-3490-BE2D61E8C584}"/>
                  </a:ext>
                </a:extLst>
              </p:cNvPr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37">
                <a:extLst>
                  <a:ext uri="{FF2B5EF4-FFF2-40B4-BE49-F238E27FC236}">
                    <a16:creationId xmlns:a16="http://schemas.microsoft.com/office/drawing/2014/main" id="{A5F0EDAA-D0E7-A8C7-3231-692576E145EF}"/>
                  </a:ext>
                </a:extLst>
              </p:cNvPr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37">
                <a:extLst>
                  <a:ext uri="{FF2B5EF4-FFF2-40B4-BE49-F238E27FC236}">
                    <a16:creationId xmlns:a16="http://schemas.microsoft.com/office/drawing/2014/main" id="{F16C692D-2AEB-FB4F-A8FE-2E4B8AA53752}"/>
                  </a:ext>
                </a:extLst>
              </p:cNvPr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37">
                <a:extLst>
                  <a:ext uri="{FF2B5EF4-FFF2-40B4-BE49-F238E27FC236}">
                    <a16:creationId xmlns:a16="http://schemas.microsoft.com/office/drawing/2014/main" id="{93423A63-D90E-AFBB-32A3-0E076E5700BB}"/>
                  </a:ext>
                </a:extLst>
              </p:cNvPr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37">
                <a:extLst>
                  <a:ext uri="{FF2B5EF4-FFF2-40B4-BE49-F238E27FC236}">
                    <a16:creationId xmlns:a16="http://schemas.microsoft.com/office/drawing/2014/main" id="{CB902E76-FE0C-F321-6B2C-F01A61774D6D}"/>
                  </a:ext>
                </a:extLst>
              </p:cNvPr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37">
                <a:extLst>
                  <a:ext uri="{FF2B5EF4-FFF2-40B4-BE49-F238E27FC236}">
                    <a16:creationId xmlns:a16="http://schemas.microsoft.com/office/drawing/2014/main" id="{5F0836B4-A20A-7718-367E-3A3DBE0EBAB3}"/>
                  </a:ext>
                </a:extLst>
              </p:cNvPr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37">
                <a:extLst>
                  <a:ext uri="{FF2B5EF4-FFF2-40B4-BE49-F238E27FC236}">
                    <a16:creationId xmlns:a16="http://schemas.microsoft.com/office/drawing/2014/main" id="{D4191D1F-6F09-F230-3195-5BC962DA117F}"/>
                  </a:ext>
                </a:extLst>
              </p:cNvPr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37">
                <a:extLst>
                  <a:ext uri="{FF2B5EF4-FFF2-40B4-BE49-F238E27FC236}">
                    <a16:creationId xmlns:a16="http://schemas.microsoft.com/office/drawing/2014/main" id="{C6D89194-7C58-1BE2-6A9D-23AAADD6CCE0}"/>
                  </a:ext>
                </a:extLst>
              </p:cNvPr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37">
                <a:extLst>
                  <a:ext uri="{FF2B5EF4-FFF2-40B4-BE49-F238E27FC236}">
                    <a16:creationId xmlns:a16="http://schemas.microsoft.com/office/drawing/2014/main" id="{E5367170-32ED-4C8E-DD4C-2BC0CDBC575B}"/>
                  </a:ext>
                </a:extLst>
              </p:cNvPr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37">
                <a:extLst>
                  <a:ext uri="{FF2B5EF4-FFF2-40B4-BE49-F238E27FC236}">
                    <a16:creationId xmlns:a16="http://schemas.microsoft.com/office/drawing/2014/main" id="{127BD552-181E-14F5-05B9-533167CFDE89}"/>
                  </a:ext>
                </a:extLst>
              </p:cNvPr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37">
                <a:extLst>
                  <a:ext uri="{FF2B5EF4-FFF2-40B4-BE49-F238E27FC236}">
                    <a16:creationId xmlns:a16="http://schemas.microsoft.com/office/drawing/2014/main" id="{22AE8838-FC4B-CE83-C864-B172522AC6A6}"/>
                  </a:ext>
                </a:extLst>
              </p:cNvPr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37">
                <a:extLst>
                  <a:ext uri="{FF2B5EF4-FFF2-40B4-BE49-F238E27FC236}">
                    <a16:creationId xmlns:a16="http://schemas.microsoft.com/office/drawing/2014/main" id="{03298302-3E5F-7630-A92A-DAA9DC60E5F8}"/>
                  </a:ext>
                </a:extLst>
              </p:cNvPr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37">
                <a:extLst>
                  <a:ext uri="{FF2B5EF4-FFF2-40B4-BE49-F238E27FC236}">
                    <a16:creationId xmlns:a16="http://schemas.microsoft.com/office/drawing/2014/main" id="{A541F743-7834-31FB-E54F-32E603E984C5}"/>
                  </a:ext>
                </a:extLst>
              </p:cNvPr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37">
                <a:extLst>
                  <a:ext uri="{FF2B5EF4-FFF2-40B4-BE49-F238E27FC236}">
                    <a16:creationId xmlns:a16="http://schemas.microsoft.com/office/drawing/2014/main" id="{75602B37-69FC-FA23-A92D-5E3963CEC6B6}"/>
                  </a:ext>
                </a:extLst>
              </p:cNvPr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37">
                <a:extLst>
                  <a:ext uri="{FF2B5EF4-FFF2-40B4-BE49-F238E27FC236}">
                    <a16:creationId xmlns:a16="http://schemas.microsoft.com/office/drawing/2014/main" id="{B8BEEB71-2235-5734-12A5-47482F1C3C42}"/>
                  </a:ext>
                </a:extLst>
              </p:cNvPr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37">
                <a:extLst>
                  <a:ext uri="{FF2B5EF4-FFF2-40B4-BE49-F238E27FC236}">
                    <a16:creationId xmlns:a16="http://schemas.microsoft.com/office/drawing/2014/main" id="{4239BE41-0990-96AE-D797-F9C513897C6E}"/>
                  </a:ext>
                </a:extLst>
              </p:cNvPr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37">
                <a:extLst>
                  <a:ext uri="{FF2B5EF4-FFF2-40B4-BE49-F238E27FC236}">
                    <a16:creationId xmlns:a16="http://schemas.microsoft.com/office/drawing/2014/main" id="{6B3EF5EE-4461-C16E-8384-3ADD7B37C05A}"/>
                  </a:ext>
                </a:extLst>
              </p:cNvPr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37">
                <a:extLst>
                  <a:ext uri="{FF2B5EF4-FFF2-40B4-BE49-F238E27FC236}">
                    <a16:creationId xmlns:a16="http://schemas.microsoft.com/office/drawing/2014/main" id="{1870B4D9-8A0C-C281-4072-37ECDF9453B1}"/>
                  </a:ext>
                </a:extLst>
              </p:cNvPr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37">
                <a:extLst>
                  <a:ext uri="{FF2B5EF4-FFF2-40B4-BE49-F238E27FC236}">
                    <a16:creationId xmlns:a16="http://schemas.microsoft.com/office/drawing/2014/main" id="{0F068F74-C33C-396B-137E-885ECDAF8329}"/>
                  </a:ext>
                </a:extLst>
              </p:cNvPr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37">
                <a:extLst>
                  <a:ext uri="{FF2B5EF4-FFF2-40B4-BE49-F238E27FC236}">
                    <a16:creationId xmlns:a16="http://schemas.microsoft.com/office/drawing/2014/main" id="{26863556-1275-1F68-0A43-1FE76D86944A}"/>
                  </a:ext>
                </a:extLst>
              </p:cNvPr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37">
                <a:extLst>
                  <a:ext uri="{FF2B5EF4-FFF2-40B4-BE49-F238E27FC236}">
                    <a16:creationId xmlns:a16="http://schemas.microsoft.com/office/drawing/2014/main" id="{64AD7F49-EC6C-C653-8620-E8F4D436B7A5}"/>
                  </a:ext>
                </a:extLst>
              </p:cNvPr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37">
                <a:extLst>
                  <a:ext uri="{FF2B5EF4-FFF2-40B4-BE49-F238E27FC236}">
                    <a16:creationId xmlns:a16="http://schemas.microsoft.com/office/drawing/2014/main" id="{F4E62C63-84F6-3747-0052-E5ED006625BC}"/>
                  </a:ext>
                </a:extLst>
              </p:cNvPr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37">
                <a:extLst>
                  <a:ext uri="{FF2B5EF4-FFF2-40B4-BE49-F238E27FC236}">
                    <a16:creationId xmlns:a16="http://schemas.microsoft.com/office/drawing/2014/main" id="{61341523-0AE1-EA77-CC29-505F3D255701}"/>
                  </a:ext>
                </a:extLst>
              </p:cNvPr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37">
                <a:extLst>
                  <a:ext uri="{FF2B5EF4-FFF2-40B4-BE49-F238E27FC236}">
                    <a16:creationId xmlns:a16="http://schemas.microsoft.com/office/drawing/2014/main" id="{9D3948BD-AF52-9718-C4F8-3926A8381489}"/>
                  </a:ext>
                </a:extLst>
              </p:cNvPr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37">
                <a:extLst>
                  <a:ext uri="{FF2B5EF4-FFF2-40B4-BE49-F238E27FC236}">
                    <a16:creationId xmlns:a16="http://schemas.microsoft.com/office/drawing/2014/main" id="{4C50FB77-B985-CD05-F14B-89E31C87B3CC}"/>
                  </a:ext>
                </a:extLst>
              </p:cNvPr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37">
                <a:extLst>
                  <a:ext uri="{FF2B5EF4-FFF2-40B4-BE49-F238E27FC236}">
                    <a16:creationId xmlns:a16="http://schemas.microsoft.com/office/drawing/2014/main" id="{671FC62C-80A3-02D4-DB93-4ED0F380FAB6}"/>
                  </a:ext>
                </a:extLst>
              </p:cNvPr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37">
                <a:extLst>
                  <a:ext uri="{FF2B5EF4-FFF2-40B4-BE49-F238E27FC236}">
                    <a16:creationId xmlns:a16="http://schemas.microsoft.com/office/drawing/2014/main" id="{941EC285-EED5-9B83-EB18-19F375E4528C}"/>
                  </a:ext>
                </a:extLst>
              </p:cNvPr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37">
                <a:extLst>
                  <a:ext uri="{FF2B5EF4-FFF2-40B4-BE49-F238E27FC236}">
                    <a16:creationId xmlns:a16="http://schemas.microsoft.com/office/drawing/2014/main" id="{C602BDAC-7E50-9EE0-35B7-537C0E64CDC7}"/>
                  </a:ext>
                </a:extLst>
              </p:cNvPr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37">
                <a:extLst>
                  <a:ext uri="{FF2B5EF4-FFF2-40B4-BE49-F238E27FC236}">
                    <a16:creationId xmlns:a16="http://schemas.microsoft.com/office/drawing/2014/main" id="{8054F9C4-679B-9A48-46DE-BA89954C4C56}"/>
                  </a:ext>
                </a:extLst>
              </p:cNvPr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37">
                <a:extLst>
                  <a:ext uri="{FF2B5EF4-FFF2-40B4-BE49-F238E27FC236}">
                    <a16:creationId xmlns:a16="http://schemas.microsoft.com/office/drawing/2014/main" id="{FDCF8E0B-2B4C-B95D-C88A-E177B9642C35}"/>
                  </a:ext>
                </a:extLst>
              </p:cNvPr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37">
                <a:extLst>
                  <a:ext uri="{FF2B5EF4-FFF2-40B4-BE49-F238E27FC236}">
                    <a16:creationId xmlns:a16="http://schemas.microsoft.com/office/drawing/2014/main" id="{95B3B703-D52A-751C-0AA7-14C1626D52A1}"/>
                  </a:ext>
                </a:extLst>
              </p:cNvPr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37">
                <a:extLst>
                  <a:ext uri="{FF2B5EF4-FFF2-40B4-BE49-F238E27FC236}">
                    <a16:creationId xmlns:a16="http://schemas.microsoft.com/office/drawing/2014/main" id="{C72B2FA6-0C55-AE7B-E7F6-9AB8594305E1}"/>
                  </a:ext>
                </a:extLst>
              </p:cNvPr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37">
                <a:extLst>
                  <a:ext uri="{FF2B5EF4-FFF2-40B4-BE49-F238E27FC236}">
                    <a16:creationId xmlns:a16="http://schemas.microsoft.com/office/drawing/2014/main" id="{082C7739-68FD-B748-A700-DD51E3850BCA}"/>
                  </a:ext>
                </a:extLst>
              </p:cNvPr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37">
                <a:extLst>
                  <a:ext uri="{FF2B5EF4-FFF2-40B4-BE49-F238E27FC236}">
                    <a16:creationId xmlns:a16="http://schemas.microsoft.com/office/drawing/2014/main" id="{6465A148-4971-69DC-4D1B-7868A6240021}"/>
                  </a:ext>
                </a:extLst>
              </p:cNvPr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37">
                <a:extLst>
                  <a:ext uri="{FF2B5EF4-FFF2-40B4-BE49-F238E27FC236}">
                    <a16:creationId xmlns:a16="http://schemas.microsoft.com/office/drawing/2014/main" id="{BC2F0EC8-ACF9-3F98-FB35-00122BB0A28C}"/>
                  </a:ext>
                </a:extLst>
              </p:cNvPr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37">
                <a:extLst>
                  <a:ext uri="{FF2B5EF4-FFF2-40B4-BE49-F238E27FC236}">
                    <a16:creationId xmlns:a16="http://schemas.microsoft.com/office/drawing/2014/main" id="{39918006-E918-60C0-1DDA-EF1A267471DA}"/>
                  </a:ext>
                </a:extLst>
              </p:cNvPr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37">
                <a:extLst>
                  <a:ext uri="{FF2B5EF4-FFF2-40B4-BE49-F238E27FC236}">
                    <a16:creationId xmlns:a16="http://schemas.microsoft.com/office/drawing/2014/main" id="{A5FF94F7-3509-26D7-6802-705B8C529E07}"/>
                  </a:ext>
                </a:extLst>
              </p:cNvPr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37">
                <a:extLst>
                  <a:ext uri="{FF2B5EF4-FFF2-40B4-BE49-F238E27FC236}">
                    <a16:creationId xmlns:a16="http://schemas.microsoft.com/office/drawing/2014/main" id="{17972DFF-B749-3AAF-3220-A893C5D2048C}"/>
                  </a:ext>
                </a:extLst>
              </p:cNvPr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37">
                <a:extLst>
                  <a:ext uri="{FF2B5EF4-FFF2-40B4-BE49-F238E27FC236}">
                    <a16:creationId xmlns:a16="http://schemas.microsoft.com/office/drawing/2014/main" id="{72D220ED-D37B-7CB2-3CCF-D4BE92FE9305}"/>
                  </a:ext>
                </a:extLst>
              </p:cNvPr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37">
                <a:extLst>
                  <a:ext uri="{FF2B5EF4-FFF2-40B4-BE49-F238E27FC236}">
                    <a16:creationId xmlns:a16="http://schemas.microsoft.com/office/drawing/2014/main" id="{59574228-5533-CB52-5777-136E3B770448}"/>
                  </a:ext>
                </a:extLst>
              </p:cNvPr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37">
                <a:extLst>
                  <a:ext uri="{FF2B5EF4-FFF2-40B4-BE49-F238E27FC236}">
                    <a16:creationId xmlns:a16="http://schemas.microsoft.com/office/drawing/2014/main" id="{615858E3-BA6E-9CF8-7E45-D8EE131D45F0}"/>
                  </a:ext>
                </a:extLst>
              </p:cNvPr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0" name="Google Shape;9410;p37">
                <a:extLst>
                  <a:ext uri="{FF2B5EF4-FFF2-40B4-BE49-F238E27FC236}">
                    <a16:creationId xmlns:a16="http://schemas.microsoft.com/office/drawing/2014/main" id="{EC040000-391A-91AC-643C-D7975BBE3CD7}"/>
                  </a:ext>
                </a:extLst>
              </p:cNvPr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37">
                <a:extLst>
                  <a:ext uri="{FF2B5EF4-FFF2-40B4-BE49-F238E27FC236}">
                    <a16:creationId xmlns:a16="http://schemas.microsoft.com/office/drawing/2014/main" id="{0108758F-95A2-208E-2E88-2515678B6747}"/>
                  </a:ext>
                </a:extLst>
              </p:cNvPr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37">
                <a:extLst>
                  <a:ext uri="{FF2B5EF4-FFF2-40B4-BE49-F238E27FC236}">
                    <a16:creationId xmlns:a16="http://schemas.microsoft.com/office/drawing/2014/main" id="{5B68E012-2950-BC2B-2BB5-9C19997B12F3}"/>
                  </a:ext>
                </a:extLst>
              </p:cNvPr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37">
                <a:extLst>
                  <a:ext uri="{FF2B5EF4-FFF2-40B4-BE49-F238E27FC236}">
                    <a16:creationId xmlns:a16="http://schemas.microsoft.com/office/drawing/2014/main" id="{252E2B40-0FF4-3D5E-059C-897AAF090770}"/>
                  </a:ext>
                </a:extLst>
              </p:cNvPr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37">
                <a:extLst>
                  <a:ext uri="{FF2B5EF4-FFF2-40B4-BE49-F238E27FC236}">
                    <a16:creationId xmlns:a16="http://schemas.microsoft.com/office/drawing/2014/main" id="{82067FCD-EC9A-2534-FA1D-9A7ECE8C180C}"/>
                  </a:ext>
                </a:extLst>
              </p:cNvPr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37">
                <a:extLst>
                  <a:ext uri="{FF2B5EF4-FFF2-40B4-BE49-F238E27FC236}">
                    <a16:creationId xmlns:a16="http://schemas.microsoft.com/office/drawing/2014/main" id="{454DA331-C5E7-70C3-2A20-4701069EB8C1}"/>
                  </a:ext>
                </a:extLst>
              </p:cNvPr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37">
                <a:extLst>
                  <a:ext uri="{FF2B5EF4-FFF2-40B4-BE49-F238E27FC236}">
                    <a16:creationId xmlns:a16="http://schemas.microsoft.com/office/drawing/2014/main" id="{F79E198D-1BE9-05D6-4E46-81E80E6025D1}"/>
                  </a:ext>
                </a:extLst>
              </p:cNvPr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37">
                <a:extLst>
                  <a:ext uri="{FF2B5EF4-FFF2-40B4-BE49-F238E27FC236}">
                    <a16:creationId xmlns:a16="http://schemas.microsoft.com/office/drawing/2014/main" id="{B0855C73-46A7-A19C-AB0A-4EFEC0C44BEF}"/>
                  </a:ext>
                </a:extLst>
              </p:cNvPr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37">
                <a:extLst>
                  <a:ext uri="{FF2B5EF4-FFF2-40B4-BE49-F238E27FC236}">
                    <a16:creationId xmlns:a16="http://schemas.microsoft.com/office/drawing/2014/main" id="{12D1820B-24DE-F145-B6CA-24CFC61D26E9}"/>
                  </a:ext>
                </a:extLst>
              </p:cNvPr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37">
                <a:extLst>
                  <a:ext uri="{FF2B5EF4-FFF2-40B4-BE49-F238E27FC236}">
                    <a16:creationId xmlns:a16="http://schemas.microsoft.com/office/drawing/2014/main" id="{11127733-B253-6E15-11F9-1DC1E670ECC2}"/>
                  </a:ext>
                </a:extLst>
              </p:cNvPr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37">
                <a:extLst>
                  <a:ext uri="{FF2B5EF4-FFF2-40B4-BE49-F238E27FC236}">
                    <a16:creationId xmlns:a16="http://schemas.microsoft.com/office/drawing/2014/main" id="{9C052CBF-B4D0-69B0-03B2-6ECEA06F007B}"/>
                  </a:ext>
                </a:extLst>
              </p:cNvPr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37">
                <a:extLst>
                  <a:ext uri="{FF2B5EF4-FFF2-40B4-BE49-F238E27FC236}">
                    <a16:creationId xmlns:a16="http://schemas.microsoft.com/office/drawing/2014/main" id="{B00849DE-34B5-0121-3D89-86D00A7649B0}"/>
                  </a:ext>
                </a:extLst>
              </p:cNvPr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37">
                <a:extLst>
                  <a:ext uri="{FF2B5EF4-FFF2-40B4-BE49-F238E27FC236}">
                    <a16:creationId xmlns:a16="http://schemas.microsoft.com/office/drawing/2014/main" id="{095FB810-6046-946A-8B4B-6C27C91B6648}"/>
                  </a:ext>
                </a:extLst>
              </p:cNvPr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37">
                <a:extLst>
                  <a:ext uri="{FF2B5EF4-FFF2-40B4-BE49-F238E27FC236}">
                    <a16:creationId xmlns:a16="http://schemas.microsoft.com/office/drawing/2014/main" id="{22ECA3DC-A878-AF94-65C7-2DF9A9627576}"/>
                  </a:ext>
                </a:extLst>
              </p:cNvPr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37">
                <a:extLst>
                  <a:ext uri="{FF2B5EF4-FFF2-40B4-BE49-F238E27FC236}">
                    <a16:creationId xmlns:a16="http://schemas.microsoft.com/office/drawing/2014/main" id="{F8A4593A-A1B5-57FE-34E4-9F4F297AFBAC}"/>
                  </a:ext>
                </a:extLst>
              </p:cNvPr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5" name="Google Shape;9425;p37">
                <a:extLst>
                  <a:ext uri="{FF2B5EF4-FFF2-40B4-BE49-F238E27FC236}">
                    <a16:creationId xmlns:a16="http://schemas.microsoft.com/office/drawing/2014/main" id="{5A3CE106-E543-17C0-B458-FA74DC94A3C4}"/>
                  </a:ext>
                </a:extLst>
              </p:cNvPr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37">
                <a:extLst>
                  <a:ext uri="{FF2B5EF4-FFF2-40B4-BE49-F238E27FC236}">
                    <a16:creationId xmlns:a16="http://schemas.microsoft.com/office/drawing/2014/main" id="{A056935F-5085-ACF9-5FAF-27899F7BE462}"/>
                  </a:ext>
                </a:extLst>
              </p:cNvPr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37">
                <a:extLst>
                  <a:ext uri="{FF2B5EF4-FFF2-40B4-BE49-F238E27FC236}">
                    <a16:creationId xmlns:a16="http://schemas.microsoft.com/office/drawing/2014/main" id="{124701EE-460D-03AF-C0FE-3B79087ADFF9}"/>
                  </a:ext>
                </a:extLst>
              </p:cNvPr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8" name="Google Shape;9428;p37">
                <a:extLst>
                  <a:ext uri="{FF2B5EF4-FFF2-40B4-BE49-F238E27FC236}">
                    <a16:creationId xmlns:a16="http://schemas.microsoft.com/office/drawing/2014/main" id="{9303AFAC-DE68-07B1-EEB8-DBD84B8EC857}"/>
                  </a:ext>
                </a:extLst>
              </p:cNvPr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37">
                <a:extLst>
                  <a:ext uri="{FF2B5EF4-FFF2-40B4-BE49-F238E27FC236}">
                    <a16:creationId xmlns:a16="http://schemas.microsoft.com/office/drawing/2014/main" id="{5BE92E31-D56B-D0E9-B2EB-4A5B456E1452}"/>
                  </a:ext>
                </a:extLst>
              </p:cNvPr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37">
                <a:extLst>
                  <a:ext uri="{FF2B5EF4-FFF2-40B4-BE49-F238E27FC236}">
                    <a16:creationId xmlns:a16="http://schemas.microsoft.com/office/drawing/2014/main" id="{E3C945A2-E4BF-8EDD-49D7-E25E9AABB598}"/>
                  </a:ext>
                </a:extLst>
              </p:cNvPr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1" name="Google Shape;9431;p37">
                <a:extLst>
                  <a:ext uri="{FF2B5EF4-FFF2-40B4-BE49-F238E27FC236}">
                    <a16:creationId xmlns:a16="http://schemas.microsoft.com/office/drawing/2014/main" id="{BF2F9D62-F4C8-286B-A3E7-97EB584F74F4}"/>
                  </a:ext>
                </a:extLst>
              </p:cNvPr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37">
                <a:extLst>
                  <a:ext uri="{FF2B5EF4-FFF2-40B4-BE49-F238E27FC236}">
                    <a16:creationId xmlns:a16="http://schemas.microsoft.com/office/drawing/2014/main" id="{84FAE996-F4F8-B54F-A17A-19F93F501BBB}"/>
                  </a:ext>
                </a:extLst>
              </p:cNvPr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37">
                <a:extLst>
                  <a:ext uri="{FF2B5EF4-FFF2-40B4-BE49-F238E27FC236}">
                    <a16:creationId xmlns:a16="http://schemas.microsoft.com/office/drawing/2014/main" id="{460DB55A-C966-D6DD-FEA2-89A5CDCF1CC1}"/>
                  </a:ext>
                </a:extLst>
              </p:cNvPr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4" name="Google Shape;9434;p37">
                <a:extLst>
                  <a:ext uri="{FF2B5EF4-FFF2-40B4-BE49-F238E27FC236}">
                    <a16:creationId xmlns:a16="http://schemas.microsoft.com/office/drawing/2014/main" id="{31442DAB-1B57-CF6B-631F-28A2CEE599A7}"/>
                  </a:ext>
                </a:extLst>
              </p:cNvPr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37">
                <a:extLst>
                  <a:ext uri="{FF2B5EF4-FFF2-40B4-BE49-F238E27FC236}">
                    <a16:creationId xmlns:a16="http://schemas.microsoft.com/office/drawing/2014/main" id="{0E086C73-B0C5-C06E-B765-26E6071A8DDF}"/>
                  </a:ext>
                </a:extLst>
              </p:cNvPr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37">
                <a:extLst>
                  <a:ext uri="{FF2B5EF4-FFF2-40B4-BE49-F238E27FC236}">
                    <a16:creationId xmlns:a16="http://schemas.microsoft.com/office/drawing/2014/main" id="{8617C8D7-7926-1A72-EF75-00455B20456E}"/>
                  </a:ext>
                </a:extLst>
              </p:cNvPr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37">
                <a:extLst>
                  <a:ext uri="{FF2B5EF4-FFF2-40B4-BE49-F238E27FC236}">
                    <a16:creationId xmlns:a16="http://schemas.microsoft.com/office/drawing/2014/main" id="{647C90DD-519E-AF4F-7EA9-7545B6FB883E}"/>
                  </a:ext>
                </a:extLst>
              </p:cNvPr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37">
                <a:extLst>
                  <a:ext uri="{FF2B5EF4-FFF2-40B4-BE49-F238E27FC236}">
                    <a16:creationId xmlns:a16="http://schemas.microsoft.com/office/drawing/2014/main" id="{FE21A9DD-100D-3CC3-2EDC-A08ACD4DAABC}"/>
                  </a:ext>
                </a:extLst>
              </p:cNvPr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37">
                <a:extLst>
                  <a:ext uri="{FF2B5EF4-FFF2-40B4-BE49-F238E27FC236}">
                    <a16:creationId xmlns:a16="http://schemas.microsoft.com/office/drawing/2014/main" id="{DB0FFC00-A804-EDE2-DC6E-B2B4DD117C6A}"/>
                  </a:ext>
                </a:extLst>
              </p:cNvPr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0" name="Google Shape;9440;p37">
                <a:extLst>
                  <a:ext uri="{FF2B5EF4-FFF2-40B4-BE49-F238E27FC236}">
                    <a16:creationId xmlns:a16="http://schemas.microsoft.com/office/drawing/2014/main" id="{782D315A-5572-F907-987A-050A8A8366E7}"/>
                  </a:ext>
                </a:extLst>
              </p:cNvPr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1" name="Google Shape;9441;p37">
                <a:extLst>
                  <a:ext uri="{FF2B5EF4-FFF2-40B4-BE49-F238E27FC236}">
                    <a16:creationId xmlns:a16="http://schemas.microsoft.com/office/drawing/2014/main" id="{38C0ADCF-3C5A-B979-00A2-B89105ABE60E}"/>
                  </a:ext>
                </a:extLst>
              </p:cNvPr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37">
                <a:extLst>
                  <a:ext uri="{FF2B5EF4-FFF2-40B4-BE49-F238E27FC236}">
                    <a16:creationId xmlns:a16="http://schemas.microsoft.com/office/drawing/2014/main" id="{B80490F6-EA3E-0FF3-6409-6F83F30D3561}"/>
                  </a:ext>
                </a:extLst>
              </p:cNvPr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37">
                <a:extLst>
                  <a:ext uri="{FF2B5EF4-FFF2-40B4-BE49-F238E27FC236}">
                    <a16:creationId xmlns:a16="http://schemas.microsoft.com/office/drawing/2014/main" id="{F74BEDA0-A99C-9890-2998-ACFEE84D32CA}"/>
                  </a:ext>
                </a:extLst>
              </p:cNvPr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37">
                <a:extLst>
                  <a:ext uri="{FF2B5EF4-FFF2-40B4-BE49-F238E27FC236}">
                    <a16:creationId xmlns:a16="http://schemas.microsoft.com/office/drawing/2014/main" id="{B59AE238-577F-9C4D-8377-8F4DF15BF1B4}"/>
                  </a:ext>
                </a:extLst>
              </p:cNvPr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37">
                <a:extLst>
                  <a:ext uri="{FF2B5EF4-FFF2-40B4-BE49-F238E27FC236}">
                    <a16:creationId xmlns:a16="http://schemas.microsoft.com/office/drawing/2014/main" id="{C0364F46-90F2-81F3-0F11-C37B74632475}"/>
                  </a:ext>
                </a:extLst>
              </p:cNvPr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37">
                <a:extLst>
                  <a:ext uri="{FF2B5EF4-FFF2-40B4-BE49-F238E27FC236}">
                    <a16:creationId xmlns:a16="http://schemas.microsoft.com/office/drawing/2014/main" id="{FCB2F4B6-08FA-6797-484C-65D84FFF6908}"/>
                  </a:ext>
                </a:extLst>
              </p:cNvPr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37">
                <a:extLst>
                  <a:ext uri="{FF2B5EF4-FFF2-40B4-BE49-F238E27FC236}">
                    <a16:creationId xmlns:a16="http://schemas.microsoft.com/office/drawing/2014/main" id="{9A165A89-FD4C-5E70-7290-F060B48A47CE}"/>
                  </a:ext>
                </a:extLst>
              </p:cNvPr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37">
                <a:extLst>
                  <a:ext uri="{FF2B5EF4-FFF2-40B4-BE49-F238E27FC236}">
                    <a16:creationId xmlns:a16="http://schemas.microsoft.com/office/drawing/2014/main" id="{B48F5914-CE40-8610-0520-68A529E3719F}"/>
                  </a:ext>
                </a:extLst>
              </p:cNvPr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37">
                <a:extLst>
                  <a:ext uri="{FF2B5EF4-FFF2-40B4-BE49-F238E27FC236}">
                    <a16:creationId xmlns:a16="http://schemas.microsoft.com/office/drawing/2014/main" id="{738CBDC8-4726-1986-4F08-59739DC947CA}"/>
                  </a:ext>
                </a:extLst>
              </p:cNvPr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37">
                <a:extLst>
                  <a:ext uri="{FF2B5EF4-FFF2-40B4-BE49-F238E27FC236}">
                    <a16:creationId xmlns:a16="http://schemas.microsoft.com/office/drawing/2014/main" id="{304CCC19-6650-2911-9DD1-3EB1A1AFD87C}"/>
                  </a:ext>
                </a:extLst>
              </p:cNvPr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37">
                <a:extLst>
                  <a:ext uri="{FF2B5EF4-FFF2-40B4-BE49-F238E27FC236}">
                    <a16:creationId xmlns:a16="http://schemas.microsoft.com/office/drawing/2014/main" id="{A3EB03F6-9A84-E3F4-C576-4D3DD129B5D5}"/>
                  </a:ext>
                </a:extLst>
              </p:cNvPr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37">
                <a:extLst>
                  <a:ext uri="{FF2B5EF4-FFF2-40B4-BE49-F238E27FC236}">
                    <a16:creationId xmlns:a16="http://schemas.microsoft.com/office/drawing/2014/main" id="{443607EB-C99B-D7DC-870F-A45F398120F3}"/>
                  </a:ext>
                </a:extLst>
              </p:cNvPr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37">
                <a:extLst>
                  <a:ext uri="{FF2B5EF4-FFF2-40B4-BE49-F238E27FC236}">
                    <a16:creationId xmlns:a16="http://schemas.microsoft.com/office/drawing/2014/main" id="{2B44B79D-2F23-A180-EE4E-8FA006D74E0F}"/>
                  </a:ext>
                </a:extLst>
              </p:cNvPr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37">
                <a:extLst>
                  <a:ext uri="{FF2B5EF4-FFF2-40B4-BE49-F238E27FC236}">
                    <a16:creationId xmlns:a16="http://schemas.microsoft.com/office/drawing/2014/main" id="{6D54F47C-E3B8-30CE-82A6-BFB279A0A98B}"/>
                  </a:ext>
                </a:extLst>
              </p:cNvPr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37">
                <a:extLst>
                  <a:ext uri="{FF2B5EF4-FFF2-40B4-BE49-F238E27FC236}">
                    <a16:creationId xmlns:a16="http://schemas.microsoft.com/office/drawing/2014/main" id="{82AAEE37-1B2F-C236-A445-F42300AC419B}"/>
                  </a:ext>
                </a:extLst>
              </p:cNvPr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37">
                <a:extLst>
                  <a:ext uri="{FF2B5EF4-FFF2-40B4-BE49-F238E27FC236}">
                    <a16:creationId xmlns:a16="http://schemas.microsoft.com/office/drawing/2014/main" id="{E2244F9B-53ED-3C3A-B6F3-8BD53487C07A}"/>
                  </a:ext>
                </a:extLst>
              </p:cNvPr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37">
                <a:extLst>
                  <a:ext uri="{FF2B5EF4-FFF2-40B4-BE49-F238E27FC236}">
                    <a16:creationId xmlns:a16="http://schemas.microsoft.com/office/drawing/2014/main" id="{24521609-374A-ADAB-53E9-08F237A952F2}"/>
                  </a:ext>
                </a:extLst>
              </p:cNvPr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37">
                <a:extLst>
                  <a:ext uri="{FF2B5EF4-FFF2-40B4-BE49-F238E27FC236}">
                    <a16:creationId xmlns:a16="http://schemas.microsoft.com/office/drawing/2014/main" id="{198A5540-100B-B98C-B990-3B33473426D6}"/>
                  </a:ext>
                </a:extLst>
              </p:cNvPr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9" name="Google Shape;9459;p37">
              <a:extLst>
                <a:ext uri="{FF2B5EF4-FFF2-40B4-BE49-F238E27FC236}">
                  <a16:creationId xmlns:a16="http://schemas.microsoft.com/office/drawing/2014/main" id="{455A36C4-7C11-693A-3C45-3C03DDF2710B}"/>
                </a:ext>
              </a:extLst>
            </p:cNvPr>
            <p:cNvGrpSpPr/>
            <p:nvPr/>
          </p:nvGrpSpPr>
          <p:grpSpPr>
            <a:xfrm>
              <a:off x="2682673" y="1674751"/>
              <a:ext cx="497400" cy="497400"/>
              <a:chOff x="2682673" y="1674751"/>
              <a:chExt cx="497400" cy="497400"/>
            </a:xfrm>
          </p:grpSpPr>
          <p:sp>
            <p:nvSpPr>
              <p:cNvPr id="9460" name="Google Shape;9460;p37">
                <a:extLst>
                  <a:ext uri="{FF2B5EF4-FFF2-40B4-BE49-F238E27FC236}">
                    <a16:creationId xmlns:a16="http://schemas.microsoft.com/office/drawing/2014/main" id="{1F065E7D-384C-CCBE-7655-8302AFDFA6D3}"/>
                  </a:ext>
                </a:extLst>
              </p:cNvPr>
              <p:cNvSpPr/>
              <p:nvPr/>
            </p:nvSpPr>
            <p:spPr>
              <a:xfrm>
                <a:off x="2682673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37">
                <a:extLst>
                  <a:ext uri="{FF2B5EF4-FFF2-40B4-BE49-F238E27FC236}">
                    <a16:creationId xmlns:a16="http://schemas.microsoft.com/office/drawing/2014/main" id="{08B7C88F-9755-4A3E-4626-90AA158DA1D6}"/>
                  </a:ext>
                </a:extLst>
              </p:cNvPr>
              <p:cNvSpPr/>
              <p:nvPr/>
            </p:nvSpPr>
            <p:spPr>
              <a:xfrm rot="311371">
                <a:off x="2773871" y="1766984"/>
                <a:ext cx="315006" cy="312933"/>
              </a:xfrm>
              <a:custGeom>
                <a:avLst/>
                <a:gdLst/>
                <a:ahLst/>
                <a:cxnLst/>
                <a:rect l="l" t="t" r="r" b="b"/>
                <a:pathLst>
                  <a:path w="5967" h="5928" extrusionOk="0">
                    <a:moveTo>
                      <a:pt x="4794" y="196"/>
                    </a:moveTo>
                    <a:cubicBezTo>
                      <a:pt x="4797" y="196"/>
                      <a:pt x="4801" y="197"/>
                      <a:pt x="4804" y="199"/>
                    </a:cubicBezTo>
                    <a:cubicBezTo>
                      <a:pt x="4829" y="211"/>
                      <a:pt x="4829" y="211"/>
                      <a:pt x="4817" y="233"/>
                    </a:cubicBezTo>
                    <a:cubicBezTo>
                      <a:pt x="4813" y="242"/>
                      <a:pt x="4804" y="247"/>
                      <a:pt x="4795" y="247"/>
                    </a:cubicBezTo>
                    <a:cubicBezTo>
                      <a:pt x="4791" y="247"/>
                      <a:pt x="4786" y="246"/>
                      <a:pt x="4782" y="243"/>
                    </a:cubicBezTo>
                    <a:lnTo>
                      <a:pt x="4770" y="211"/>
                    </a:lnTo>
                    <a:cubicBezTo>
                      <a:pt x="4774" y="202"/>
                      <a:pt x="4784" y="196"/>
                      <a:pt x="4794" y="196"/>
                    </a:cubicBezTo>
                    <a:close/>
                    <a:moveTo>
                      <a:pt x="2930" y="312"/>
                    </a:moveTo>
                    <a:lnTo>
                      <a:pt x="2930" y="312"/>
                    </a:lnTo>
                    <a:cubicBezTo>
                      <a:pt x="2933" y="337"/>
                      <a:pt x="2936" y="362"/>
                      <a:pt x="2915" y="365"/>
                    </a:cubicBezTo>
                    <a:lnTo>
                      <a:pt x="2893" y="365"/>
                    </a:lnTo>
                    <a:cubicBezTo>
                      <a:pt x="2893" y="346"/>
                      <a:pt x="2899" y="327"/>
                      <a:pt x="2908" y="315"/>
                    </a:cubicBezTo>
                    <a:lnTo>
                      <a:pt x="2930" y="312"/>
                    </a:lnTo>
                    <a:close/>
                    <a:moveTo>
                      <a:pt x="5086" y="349"/>
                    </a:moveTo>
                    <a:lnTo>
                      <a:pt x="5108" y="365"/>
                    </a:lnTo>
                    <a:cubicBezTo>
                      <a:pt x="5097" y="379"/>
                      <a:pt x="5085" y="393"/>
                      <a:pt x="5071" y="393"/>
                    </a:cubicBezTo>
                    <a:cubicBezTo>
                      <a:pt x="5066" y="393"/>
                      <a:pt x="5061" y="391"/>
                      <a:pt x="5055" y="387"/>
                    </a:cubicBezTo>
                    <a:lnTo>
                      <a:pt x="5052" y="352"/>
                    </a:lnTo>
                    <a:lnTo>
                      <a:pt x="5086" y="349"/>
                    </a:lnTo>
                    <a:close/>
                    <a:moveTo>
                      <a:pt x="2073" y="417"/>
                    </a:moveTo>
                    <a:cubicBezTo>
                      <a:pt x="2090" y="417"/>
                      <a:pt x="2090" y="422"/>
                      <a:pt x="2090" y="440"/>
                    </a:cubicBezTo>
                    <a:cubicBezTo>
                      <a:pt x="2094" y="465"/>
                      <a:pt x="2053" y="468"/>
                      <a:pt x="2031" y="468"/>
                    </a:cubicBezTo>
                    <a:cubicBezTo>
                      <a:pt x="2009" y="453"/>
                      <a:pt x="2021" y="418"/>
                      <a:pt x="2046" y="418"/>
                    </a:cubicBezTo>
                    <a:cubicBezTo>
                      <a:pt x="2058" y="417"/>
                      <a:pt x="2066" y="417"/>
                      <a:pt x="2073" y="417"/>
                    </a:cubicBezTo>
                    <a:close/>
                    <a:moveTo>
                      <a:pt x="5099" y="597"/>
                    </a:moveTo>
                    <a:cubicBezTo>
                      <a:pt x="5133" y="597"/>
                      <a:pt x="5149" y="616"/>
                      <a:pt x="5130" y="631"/>
                    </a:cubicBezTo>
                    <a:cubicBezTo>
                      <a:pt x="5121" y="639"/>
                      <a:pt x="5116" y="643"/>
                      <a:pt x="5112" y="643"/>
                    </a:cubicBezTo>
                    <a:cubicBezTo>
                      <a:pt x="5107" y="643"/>
                      <a:pt x="5104" y="639"/>
                      <a:pt x="5096" y="631"/>
                    </a:cubicBezTo>
                    <a:cubicBezTo>
                      <a:pt x="5064" y="597"/>
                      <a:pt x="5064" y="597"/>
                      <a:pt x="5099" y="597"/>
                    </a:cubicBezTo>
                    <a:close/>
                    <a:moveTo>
                      <a:pt x="5092" y="753"/>
                    </a:moveTo>
                    <a:cubicBezTo>
                      <a:pt x="5087" y="756"/>
                      <a:pt x="5082" y="759"/>
                      <a:pt x="5077" y="763"/>
                    </a:cubicBezTo>
                    <a:cubicBezTo>
                      <a:pt x="5076" y="766"/>
                      <a:pt x="5076" y="769"/>
                      <a:pt x="5075" y="771"/>
                    </a:cubicBezTo>
                    <a:lnTo>
                      <a:pt x="5075" y="771"/>
                    </a:lnTo>
                    <a:cubicBezTo>
                      <a:pt x="5079" y="766"/>
                      <a:pt x="5084" y="760"/>
                      <a:pt x="5092" y="753"/>
                    </a:cubicBezTo>
                    <a:close/>
                    <a:moveTo>
                      <a:pt x="5205" y="722"/>
                    </a:moveTo>
                    <a:lnTo>
                      <a:pt x="5218" y="741"/>
                    </a:lnTo>
                    <a:cubicBezTo>
                      <a:pt x="5234" y="760"/>
                      <a:pt x="5234" y="760"/>
                      <a:pt x="5212" y="776"/>
                    </a:cubicBezTo>
                    <a:lnTo>
                      <a:pt x="5199" y="757"/>
                    </a:lnTo>
                    <a:lnTo>
                      <a:pt x="5205" y="722"/>
                    </a:lnTo>
                    <a:close/>
                    <a:moveTo>
                      <a:pt x="5075" y="771"/>
                    </a:moveTo>
                    <a:cubicBezTo>
                      <a:pt x="5070" y="777"/>
                      <a:pt x="5069" y="781"/>
                      <a:pt x="5070" y="781"/>
                    </a:cubicBezTo>
                    <a:cubicBezTo>
                      <a:pt x="5071" y="781"/>
                      <a:pt x="5073" y="778"/>
                      <a:pt x="5075" y="771"/>
                    </a:cubicBezTo>
                    <a:close/>
                    <a:moveTo>
                      <a:pt x="589" y="844"/>
                    </a:moveTo>
                    <a:cubicBezTo>
                      <a:pt x="608" y="863"/>
                      <a:pt x="624" y="882"/>
                      <a:pt x="608" y="898"/>
                    </a:cubicBezTo>
                    <a:lnTo>
                      <a:pt x="577" y="898"/>
                    </a:lnTo>
                    <a:lnTo>
                      <a:pt x="574" y="863"/>
                    </a:lnTo>
                    <a:lnTo>
                      <a:pt x="589" y="844"/>
                    </a:lnTo>
                    <a:close/>
                    <a:moveTo>
                      <a:pt x="5262" y="904"/>
                    </a:moveTo>
                    <a:lnTo>
                      <a:pt x="5262" y="904"/>
                    </a:lnTo>
                    <a:cubicBezTo>
                      <a:pt x="5266" y="913"/>
                      <a:pt x="5272" y="916"/>
                      <a:pt x="5275" y="916"/>
                    </a:cubicBezTo>
                    <a:cubicBezTo>
                      <a:pt x="5280" y="916"/>
                      <a:pt x="5280" y="910"/>
                      <a:pt x="5262" y="904"/>
                    </a:cubicBezTo>
                    <a:close/>
                    <a:moveTo>
                      <a:pt x="5328" y="923"/>
                    </a:moveTo>
                    <a:lnTo>
                      <a:pt x="5337" y="945"/>
                    </a:lnTo>
                    <a:cubicBezTo>
                      <a:pt x="5346" y="967"/>
                      <a:pt x="5346" y="967"/>
                      <a:pt x="5324" y="976"/>
                    </a:cubicBezTo>
                    <a:lnTo>
                      <a:pt x="5315" y="954"/>
                    </a:lnTo>
                    <a:lnTo>
                      <a:pt x="5328" y="923"/>
                    </a:lnTo>
                    <a:close/>
                    <a:moveTo>
                      <a:pt x="270" y="1007"/>
                    </a:moveTo>
                    <a:cubicBezTo>
                      <a:pt x="292" y="1023"/>
                      <a:pt x="314" y="1036"/>
                      <a:pt x="298" y="1058"/>
                    </a:cubicBezTo>
                    <a:lnTo>
                      <a:pt x="285" y="1080"/>
                    </a:lnTo>
                    <a:cubicBezTo>
                      <a:pt x="270" y="1067"/>
                      <a:pt x="260" y="1051"/>
                      <a:pt x="254" y="1033"/>
                    </a:cubicBezTo>
                    <a:lnTo>
                      <a:pt x="270" y="1007"/>
                    </a:lnTo>
                    <a:close/>
                    <a:moveTo>
                      <a:pt x="5459" y="1130"/>
                    </a:moveTo>
                    <a:lnTo>
                      <a:pt x="5465" y="1152"/>
                    </a:lnTo>
                    <a:cubicBezTo>
                      <a:pt x="5469" y="1167"/>
                      <a:pt x="5459" y="1180"/>
                      <a:pt x="5447" y="1183"/>
                    </a:cubicBezTo>
                    <a:cubicBezTo>
                      <a:pt x="5444" y="1183"/>
                      <a:pt x="5442" y="1184"/>
                      <a:pt x="5439" y="1184"/>
                    </a:cubicBezTo>
                    <a:cubicBezTo>
                      <a:pt x="5427" y="1184"/>
                      <a:pt x="5418" y="1177"/>
                      <a:pt x="5415" y="1164"/>
                    </a:cubicBezTo>
                    <a:cubicBezTo>
                      <a:pt x="5425" y="1148"/>
                      <a:pt x="5440" y="1136"/>
                      <a:pt x="5459" y="1130"/>
                    </a:cubicBezTo>
                    <a:close/>
                    <a:moveTo>
                      <a:pt x="272" y="1471"/>
                    </a:moveTo>
                    <a:cubicBezTo>
                      <a:pt x="276" y="1471"/>
                      <a:pt x="281" y="1472"/>
                      <a:pt x="288" y="1474"/>
                    </a:cubicBezTo>
                    <a:cubicBezTo>
                      <a:pt x="307" y="1481"/>
                      <a:pt x="323" y="1490"/>
                      <a:pt x="332" y="1506"/>
                    </a:cubicBezTo>
                    <a:cubicBezTo>
                      <a:pt x="332" y="1511"/>
                      <a:pt x="328" y="1513"/>
                      <a:pt x="323" y="1513"/>
                    </a:cubicBezTo>
                    <a:cubicBezTo>
                      <a:pt x="308" y="1513"/>
                      <a:pt x="279" y="1495"/>
                      <a:pt x="260" y="1490"/>
                    </a:cubicBezTo>
                    <a:cubicBezTo>
                      <a:pt x="264" y="1476"/>
                      <a:pt x="266" y="1471"/>
                      <a:pt x="272" y="1471"/>
                    </a:cubicBezTo>
                    <a:close/>
                    <a:moveTo>
                      <a:pt x="5534" y="2004"/>
                    </a:moveTo>
                    <a:cubicBezTo>
                      <a:pt x="5563" y="2023"/>
                      <a:pt x="5588" y="2042"/>
                      <a:pt x="5563" y="2042"/>
                    </a:cubicBezTo>
                    <a:cubicBezTo>
                      <a:pt x="5544" y="2042"/>
                      <a:pt x="5528" y="2038"/>
                      <a:pt x="5512" y="2026"/>
                    </a:cubicBezTo>
                    <a:cubicBezTo>
                      <a:pt x="5512" y="2026"/>
                      <a:pt x="5484" y="2007"/>
                      <a:pt x="5509" y="2004"/>
                    </a:cubicBezTo>
                    <a:close/>
                    <a:moveTo>
                      <a:pt x="286" y="2010"/>
                    </a:moveTo>
                    <a:cubicBezTo>
                      <a:pt x="305" y="2010"/>
                      <a:pt x="320" y="2012"/>
                      <a:pt x="323" y="2029"/>
                    </a:cubicBezTo>
                    <a:lnTo>
                      <a:pt x="298" y="2051"/>
                    </a:lnTo>
                    <a:lnTo>
                      <a:pt x="273" y="2032"/>
                    </a:lnTo>
                    <a:lnTo>
                      <a:pt x="270" y="2010"/>
                    </a:lnTo>
                    <a:cubicBezTo>
                      <a:pt x="275" y="2010"/>
                      <a:pt x="281" y="2010"/>
                      <a:pt x="286" y="2010"/>
                    </a:cubicBezTo>
                    <a:close/>
                    <a:moveTo>
                      <a:pt x="5675" y="2699"/>
                    </a:moveTo>
                    <a:cubicBezTo>
                      <a:pt x="5692" y="2699"/>
                      <a:pt x="5713" y="2708"/>
                      <a:pt x="5729" y="2728"/>
                    </a:cubicBezTo>
                    <a:cubicBezTo>
                      <a:pt x="5729" y="2750"/>
                      <a:pt x="5729" y="2750"/>
                      <a:pt x="5704" y="2753"/>
                    </a:cubicBezTo>
                    <a:cubicBezTo>
                      <a:pt x="5702" y="2753"/>
                      <a:pt x="5699" y="2753"/>
                      <a:pt x="5697" y="2753"/>
                    </a:cubicBezTo>
                    <a:cubicBezTo>
                      <a:pt x="5675" y="2753"/>
                      <a:pt x="5656" y="2738"/>
                      <a:pt x="5650" y="2715"/>
                    </a:cubicBezTo>
                    <a:cubicBezTo>
                      <a:pt x="5650" y="2705"/>
                      <a:pt x="5661" y="2699"/>
                      <a:pt x="5675" y="2699"/>
                    </a:cubicBezTo>
                    <a:close/>
                    <a:moveTo>
                      <a:pt x="361" y="3386"/>
                    </a:moveTo>
                    <a:cubicBezTo>
                      <a:pt x="380" y="3386"/>
                      <a:pt x="396" y="3388"/>
                      <a:pt x="398" y="3405"/>
                    </a:cubicBezTo>
                    <a:lnTo>
                      <a:pt x="373" y="3427"/>
                    </a:lnTo>
                    <a:lnTo>
                      <a:pt x="348" y="3408"/>
                    </a:lnTo>
                    <a:lnTo>
                      <a:pt x="345" y="3386"/>
                    </a:lnTo>
                    <a:cubicBezTo>
                      <a:pt x="350" y="3386"/>
                      <a:pt x="356" y="3386"/>
                      <a:pt x="361" y="3386"/>
                    </a:cubicBezTo>
                    <a:close/>
                    <a:moveTo>
                      <a:pt x="398" y="3532"/>
                    </a:moveTo>
                    <a:cubicBezTo>
                      <a:pt x="408" y="3532"/>
                      <a:pt x="408" y="3536"/>
                      <a:pt x="411" y="3552"/>
                    </a:cubicBezTo>
                    <a:cubicBezTo>
                      <a:pt x="398" y="3565"/>
                      <a:pt x="379" y="3574"/>
                      <a:pt x="364" y="3577"/>
                    </a:cubicBezTo>
                    <a:cubicBezTo>
                      <a:pt x="362" y="3577"/>
                      <a:pt x="361" y="3577"/>
                      <a:pt x="359" y="3577"/>
                    </a:cubicBezTo>
                    <a:cubicBezTo>
                      <a:pt x="338" y="3577"/>
                      <a:pt x="338" y="3557"/>
                      <a:pt x="382" y="3533"/>
                    </a:cubicBezTo>
                    <a:cubicBezTo>
                      <a:pt x="389" y="3532"/>
                      <a:pt x="394" y="3532"/>
                      <a:pt x="398" y="3532"/>
                    </a:cubicBezTo>
                    <a:close/>
                    <a:moveTo>
                      <a:pt x="210" y="3584"/>
                    </a:moveTo>
                    <a:cubicBezTo>
                      <a:pt x="210" y="3584"/>
                      <a:pt x="210" y="3587"/>
                      <a:pt x="210" y="3593"/>
                    </a:cubicBezTo>
                    <a:cubicBezTo>
                      <a:pt x="210" y="3593"/>
                      <a:pt x="211" y="3593"/>
                      <a:pt x="211" y="3594"/>
                    </a:cubicBezTo>
                    <a:lnTo>
                      <a:pt x="211" y="3594"/>
                    </a:lnTo>
                    <a:cubicBezTo>
                      <a:pt x="211" y="3588"/>
                      <a:pt x="210" y="3584"/>
                      <a:pt x="210" y="3584"/>
                    </a:cubicBezTo>
                    <a:close/>
                    <a:moveTo>
                      <a:pt x="471" y="3887"/>
                    </a:moveTo>
                    <a:cubicBezTo>
                      <a:pt x="489" y="3887"/>
                      <a:pt x="470" y="3908"/>
                      <a:pt x="470" y="3928"/>
                    </a:cubicBezTo>
                    <a:cubicBezTo>
                      <a:pt x="461" y="3939"/>
                      <a:pt x="455" y="3945"/>
                      <a:pt x="452" y="3945"/>
                    </a:cubicBezTo>
                    <a:cubicBezTo>
                      <a:pt x="448" y="3945"/>
                      <a:pt x="447" y="3934"/>
                      <a:pt x="445" y="3909"/>
                    </a:cubicBezTo>
                    <a:cubicBezTo>
                      <a:pt x="442" y="3891"/>
                      <a:pt x="467" y="3887"/>
                      <a:pt x="467" y="3887"/>
                    </a:cubicBezTo>
                    <a:cubicBezTo>
                      <a:pt x="469" y="3887"/>
                      <a:pt x="470" y="3887"/>
                      <a:pt x="471" y="3887"/>
                    </a:cubicBezTo>
                    <a:close/>
                    <a:moveTo>
                      <a:pt x="981" y="3966"/>
                    </a:moveTo>
                    <a:cubicBezTo>
                      <a:pt x="956" y="3969"/>
                      <a:pt x="956" y="3969"/>
                      <a:pt x="956" y="3991"/>
                    </a:cubicBezTo>
                    <a:cubicBezTo>
                      <a:pt x="972" y="4000"/>
                      <a:pt x="990" y="4007"/>
                      <a:pt x="1009" y="4007"/>
                    </a:cubicBezTo>
                    <a:cubicBezTo>
                      <a:pt x="1034" y="4003"/>
                      <a:pt x="1031" y="3981"/>
                      <a:pt x="981" y="3966"/>
                    </a:cubicBezTo>
                    <a:close/>
                    <a:moveTo>
                      <a:pt x="154" y="4066"/>
                    </a:moveTo>
                    <a:cubicBezTo>
                      <a:pt x="129" y="4066"/>
                      <a:pt x="129" y="4066"/>
                      <a:pt x="132" y="4088"/>
                    </a:cubicBezTo>
                    <a:cubicBezTo>
                      <a:pt x="134" y="4113"/>
                      <a:pt x="134" y="4124"/>
                      <a:pt x="139" y="4124"/>
                    </a:cubicBezTo>
                    <a:cubicBezTo>
                      <a:pt x="142" y="4124"/>
                      <a:pt x="147" y="4118"/>
                      <a:pt x="157" y="4107"/>
                    </a:cubicBezTo>
                    <a:cubicBezTo>
                      <a:pt x="157" y="4085"/>
                      <a:pt x="154" y="4066"/>
                      <a:pt x="154" y="4066"/>
                    </a:cubicBezTo>
                    <a:close/>
                    <a:moveTo>
                      <a:pt x="505" y="4266"/>
                    </a:moveTo>
                    <a:cubicBezTo>
                      <a:pt x="512" y="4266"/>
                      <a:pt x="527" y="4268"/>
                      <a:pt x="530" y="4285"/>
                    </a:cubicBezTo>
                    <a:cubicBezTo>
                      <a:pt x="527" y="4301"/>
                      <a:pt x="520" y="4317"/>
                      <a:pt x="508" y="4329"/>
                    </a:cubicBezTo>
                    <a:cubicBezTo>
                      <a:pt x="506" y="4330"/>
                      <a:pt x="505" y="4330"/>
                      <a:pt x="503" y="4330"/>
                    </a:cubicBezTo>
                    <a:cubicBezTo>
                      <a:pt x="492" y="4330"/>
                      <a:pt x="482" y="4321"/>
                      <a:pt x="480" y="4310"/>
                    </a:cubicBezTo>
                    <a:cubicBezTo>
                      <a:pt x="480" y="4289"/>
                      <a:pt x="476" y="4270"/>
                      <a:pt x="502" y="4267"/>
                    </a:cubicBezTo>
                    <a:cubicBezTo>
                      <a:pt x="502" y="4267"/>
                      <a:pt x="503" y="4266"/>
                      <a:pt x="505" y="4266"/>
                    </a:cubicBezTo>
                    <a:close/>
                    <a:moveTo>
                      <a:pt x="367" y="4429"/>
                    </a:moveTo>
                    <a:cubicBezTo>
                      <a:pt x="365" y="4429"/>
                      <a:pt x="364" y="4430"/>
                      <a:pt x="364" y="4430"/>
                    </a:cubicBezTo>
                    <a:cubicBezTo>
                      <a:pt x="364" y="4430"/>
                      <a:pt x="339" y="4430"/>
                      <a:pt x="342" y="4452"/>
                    </a:cubicBezTo>
                    <a:lnTo>
                      <a:pt x="342" y="4473"/>
                    </a:lnTo>
                    <a:cubicBezTo>
                      <a:pt x="361" y="4470"/>
                      <a:pt x="379" y="4461"/>
                      <a:pt x="392" y="4448"/>
                    </a:cubicBezTo>
                    <a:cubicBezTo>
                      <a:pt x="389" y="4431"/>
                      <a:pt x="374" y="4429"/>
                      <a:pt x="367" y="4429"/>
                    </a:cubicBezTo>
                    <a:close/>
                    <a:moveTo>
                      <a:pt x="467" y="4665"/>
                    </a:moveTo>
                    <a:lnTo>
                      <a:pt x="470" y="4690"/>
                    </a:lnTo>
                    <a:lnTo>
                      <a:pt x="451" y="4718"/>
                    </a:lnTo>
                    <a:cubicBezTo>
                      <a:pt x="448" y="4712"/>
                      <a:pt x="445" y="4702"/>
                      <a:pt x="445" y="4693"/>
                    </a:cubicBezTo>
                    <a:cubicBezTo>
                      <a:pt x="442" y="4671"/>
                      <a:pt x="442" y="4671"/>
                      <a:pt x="467" y="4665"/>
                    </a:cubicBezTo>
                    <a:close/>
                    <a:moveTo>
                      <a:pt x="526" y="4870"/>
                    </a:moveTo>
                    <a:cubicBezTo>
                      <a:pt x="532" y="4870"/>
                      <a:pt x="538" y="4870"/>
                      <a:pt x="545" y="4871"/>
                    </a:cubicBezTo>
                    <a:lnTo>
                      <a:pt x="561" y="4915"/>
                    </a:lnTo>
                    <a:cubicBezTo>
                      <a:pt x="548" y="4920"/>
                      <a:pt x="536" y="4925"/>
                      <a:pt x="526" y="4925"/>
                    </a:cubicBezTo>
                    <a:cubicBezTo>
                      <a:pt x="517" y="4925"/>
                      <a:pt x="509" y="4921"/>
                      <a:pt x="505" y="4909"/>
                    </a:cubicBezTo>
                    <a:cubicBezTo>
                      <a:pt x="477" y="4895"/>
                      <a:pt x="486" y="4870"/>
                      <a:pt x="526" y="4870"/>
                    </a:cubicBezTo>
                    <a:close/>
                    <a:moveTo>
                      <a:pt x="730" y="4991"/>
                    </a:moveTo>
                    <a:cubicBezTo>
                      <a:pt x="740" y="5009"/>
                      <a:pt x="774" y="5016"/>
                      <a:pt x="752" y="5028"/>
                    </a:cubicBezTo>
                    <a:cubicBezTo>
                      <a:pt x="755" y="5033"/>
                      <a:pt x="755" y="5035"/>
                      <a:pt x="752" y="5035"/>
                    </a:cubicBezTo>
                    <a:cubicBezTo>
                      <a:pt x="744" y="5035"/>
                      <a:pt x="715" y="5016"/>
                      <a:pt x="708" y="5000"/>
                    </a:cubicBezTo>
                    <a:lnTo>
                      <a:pt x="730" y="4991"/>
                    </a:lnTo>
                    <a:close/>
                    <a:moveTo>
                      <a:pt x="4218" y="5110"/>
                    </a:moveTo>
                    <a:lnTo>
                      <a:pt x="4199" y="5113"/>
                    </a:lnTo>
                    <a:cubicBezTo>
                      <a:pt x="4177" y="5113"/>
                      <a:pt x="4181" y="5138"/>
                      <a:pt x="4184" y="5163"/>
                    </a:cubicBezTo>
                    <a:lnTo>
                      <a:pt x="4203" y="5163"/>
                    </a:lnTo>
                    <a:cubicBezTo>
                      <a:pt x="4215" y="5147"/>
                      <a:pt x="4218" y="5128"/>
                      <a:pt x="4218" y="5110"/>
                    </a:cubicBezTo>
                    <a:close/>
                    <a:moveTo>
                      <a:pt x="617" y="5285"/>
                    </a:moveTo>
                    <a:lnTo>
                      <a:pt x="577" y="5313"/>
                    </a:lnTo>
                    <a:lnTo>
                      <a:pt x="599" y="5301"/>
                    </a:lnTo>
                    <a:lnTo>
                      <a:pt x="617" y="5285"/>
                    </a:lnTo>
                    <a:close/>
                    <a:moveTo>
                      <a:pt x="967" y="5380"/>
                    </a:moveTo>
                    <a:cubicBezTo>
                      <a:pt x="971" y="5380"/>
                      <a:pt x="976" y="5381"/>
                      <a:pt x="981" y="5385"/>
                    </a:cubicBezTo>
                    <a:lnTo>
                      <a:pt x="997" y="5398"/>
                    </a:lnTo>
                    <a:cubicBezTo>
                      <a:pt x="984" y="5410"/>
                      <a:pt x="965" y="5420"/>
                      <a:pt x="947" y="5423"/>
                    </a:cubicBezTo>
                    <a:lnTo>
                      <a:pt x="931" y="5407"/>
                    </a:lnTo>
                    <a:cubicBezTo>
                      <a:pt x="942" y="5393"/>
                      <a:pt x="954" y="5380"/>
                      <a:pt x="967" y="5380"/>
                    </a:cubicBezTo>
                    <a:close/>
                    <a:moveTo>
                      <a:pt x="4193" y="5492"/>
                    </a:moveTo>
                    <a:lnTo>
                      <a:pt x="4215" y="5514"/>
                    </a:lnTo>
                    <a:cubicBezTo>
                      <a:pt x="4218" y="5539"/>
                      <a:pt x="4196" y="5542"/>
                      <a:pt x="4174" y="5545"/>
                    </a:cubicBezTo>
                    <a:cubicBezTo>
                      <a:pt x="4156" y="5545"/>
                      <a:pt x="4156" y="5545"/>
                      <a:pt x="4152" y="5520"/>
                    </a:cubicBezTo>
                    <a:cubicBezTo>
                      <a:pt x="4152" y="5520"/>
                      <a:pt x="4171" y="5495"/>
                      <a:pt x="4193" y="5492"/>
                    </a:cubicBezTo>
                    <a:close/>
                    <a:moveTo>
                      <a:pt x="3914" y="5467"/>
                    </a:moveTo>
                    <a:lnTo>
                      <a:pt x="3914" y="5467"/>
                    </a:lnTo>
                    <a:cubicBezTo>
                      <a:pt x="3939" y="5470"/>
                      <a:pt x="3958" y="5489"/>
                      <a:pt x="3961" y="5514"/>
                    </a:cubicBezTo>
                    <a:cubicBezTo>
                      <a:pt x="3986" y="5561"/>
                      <a:pt x="3986" y="5561"/>
                      <a:pt x="3942" y="5564"/>
                    </a:cubicBezTo>
                    <a:cubicBezTo>
                      <a:pt x="3936" y="5565"/>
                      <a:pt x="3930" y="5566"/>
                      <a:pt x="3923" y="5566"/>
                    </a:cubicBezTo>
                    <a:cubicBezTo>
                      <a:pt x="3911" y="5566"/>
                      <a:pt x="3901" y="5562"/>
                      <a:pt x="3899" y="5545"/>
                    </a:cubicBezTo>
                    <a:lnTo>
                      <a:pt x="3921" y="5542"/>
                    </a:lnTo>
                    <a:cubicBezTo>
                      <a:pt x="3921" y="5549"/>
                      <a:pt x="3923" y="5552"/>
                      <a:pt x="3925" y="5552"/>
                    </a:cubicBezTo>
                    <a:cubicBezTo>
                      <a:pt x="3931" y="5552"/>
                      <a:pt x="3935" y="5533"/>
                      <a:pt x="3917" y="5517"/>
                    </a:cubicBezTo>
                    <a:lnTo>
                      <a:pt x="3914" y="5467"/>
                    </a:lnTo>
                    <a:close/>
                    <a:moveTo>
                      <a:pt x="4773" y="5452"/>
                    </a:moveTo>
                    <a:cubicBezTo>
                      <a:pt x="4776" y="5452"/>
                      <a:pt x="4779" y="5464"/>
                      <a:pt x="4785" y="5489"/>
                    </a:cubicBezTo>
                    <a:cubicBezTo>
                      <a:pt x="4792" y="5514"/>
                      <a:pt x="4798" y="5536"/>
                      <a:pt x="4773" y="5542"/>
                    </a:cubicBezTo>
                    <a:cubicBezTo>
                      <a:pt x="4760" y="5563"/>
                      <a:pt x="4750" y="5571"/>
                      <a:pt x="4744" y="5571"/>
                    </a:cubicBezTo>
                    <a:cubicBezTo>
                      <a:pt x="4731" y="5571"/>
                      <a:pt x="4735" y="5535"/>
                      <a:pt x="4760" y="5495"/>
                    </a:cubicBezTo>
                    <a:cubicBezTo>
                      <a:pt x="4767" y="5466"/>
                      <a:pt x="4770" y="5452"/>
                      <a:pt x="4773" y="5452"/>
                    </a:cubicBezTo>
                    <a:close/>
                    <a:moveTo>
                      <a:pt x="2612" y="5512"/>
                    </a:moveTo>
                    <a:cubicBezTo>
                      <a:pt x="2603" y="5512"/>
                      <a:pt x="2591" y="5513"/>
                      <a:pt x="2576" y="5514"/>
                    </a:cubicBezTo>
                    <a:cubicBezTo>
                      <a:pt x="2554" y="5514"/>
                      <a:pt x="2535" y="5542"/>
                      <a:pt x="2535" y="5542"/>
                    </a:cubicBezTo>
                    <a:cubicBezTo>
                      <a:pt x="2538" y="5562"/>
                      <a:pt x="2552" y="5564"/>
                      <a:pt x="2569" y="5564"/>
                    </a:cubicBezTo>
                    <a:cubicBezTo>
                      <a:pt x="2574" y="5564"/>
                      <a:pt x="2578" y="5564"/>
                      <a:pt x="2582" y="5564"/>
                    </a:cubicBezTo>
                    <a:cubicBezTo>
                      <a:pt x="2593" y="5570"/>
                      <a:pt x="2603" y="5572"/>
                      <a:pt x="2611" y="5572"/>
                    </a:cubicBezTo>
                    <a:cubicBezTo>
                      <a:pt x="2634" y="5572"/>
                      <a:pt x="2644" y="5551"/>
                      <a:pt x="2642" y="5533"/>
                    </a:cubicBezTo>
                    <a:cubicBezTo>
                      <a:pt x="2640" y="5516"/>
                      <a:pt x="2631" y="5512"/>
                      <a:pt x="2612" y="5512"/>
                    </a:cubicBezTo>
                    <a:close/>
                    <a:moveTo>
                      <a:pt x="2770" y="5545"/>
                    </a:moveTo>
                    <a:cubicBezTo>
                      <a:pt x="2774" y="5570"/>
                      <a:pt x="2733" y="5602"/>
                      <a:pt x="2714" y="5602"/>
                    </a:cubicBezTo>
                    <a:cubicBezTo>
                      <a:pt x="2713" y="5602"/>
                      <a:pt x="2712" y="5602"/>
                      <a:pt x="2710" y="5602"/>
                    </a:cubicBezTo>
                    <a:cubicBezTo>
                      <a:pt x="2692" y="5602"/>
                      <a:pt x="2691" y="5578"/>
                      <a:pt x="2730" y="5551"/>
                    </a:cubicBezTo>
                    <a:lnTo>
                      <a:pt x="2770" y="5545"/>
                    </a:lnTo>
                    <a:close/>
                    <a:moveTo>
                      <a:pt x="1106" y="5567"/>
                    </a:moveTo>
                    <a:lnTo>
                      <a:pt x="1106" y="5567"/>
                    </a:lnTo>
                    <a:cubicBezTo>
                      <a:pt x="1128" y="5580"/>
                      <a:pt x="1094" y="5589"/>
                      <a:pt x="1047" y="5620"/>
                    </a:cubicBezTo>
                    <a:cubicBezTo>
                      <a:pt x="990" y="5614"/>
                      <a:pt x="990" y="5614"/>
                      <a:pt x="1037" y="5586"/>
                    </a:cubicBezTo>
                    <a:lnTo>
                      <a:pt x="1106" y="5567"/>
                    </a:lnTo>
                    <a:close/>
                    <a:moveTo>
                      <a:pt x="3889" y="5671"/>
                    </a:moveTo>
                    <a:lnTo>
                      <a:pt x="3867" y="5674"/>
                    </a:lnTo>
                    <a:cubicBezTo>
                      <a:pt x="3870" y="5692"/>
                      <a:pt x="3870" y="5697"/>
                      <a:pt x="3879" y="5697"/>
                    </a:cubicBezTo>
                    <a:cubicBezTo>
                      <a:pt x="3882" y="5697"/>
                      <a:pt x="3887" y="5696"/>
                      <a:pt x="3892" y="5696"/>
                    </a:cubicBezTo>
                    <a:lnTo>
                      <a:pt x="3914" y="5696"/>
                    </a:lnTo>
                    <a:lnTo>
                      <a:pt x="3889" y="5671"/>
                    </a:lnTo>
                    <a:close/>
                    <a:moveTo>
                      <a:pt x="1620" y="5645"/>
                    </a:moveTo>
                    <a:cubicBezTo>
                      <a:pt x="1642" y="5649"/>
                      <a:pt x="1664" y="5649"/>
                      <a:pt x="1664" y="5649"/>
                    </a:cubicBezTo>
                    <a:lnTo>
                      <a:pt x="1664" y="5652"/>
                    </a:lnTo>
                    <a:cubicBezTo>
                      <a:pt x="1664" y="5652"/>
                      <a:pt x="1639" y="5674"/>
                      <a:pt x="1611" y="5696"/>
                    </a:cubicBezTo>
                    <a:cubicBezTo>
                      <a:pt x="1581" y="5731"/>
                      <a:pt x="1566" y="5747"/>
                      <a:pt x="1560" y="5747"/>
                    </a:cubicBezTo>
                    <a:cubicBezTo>
                      <a:pt x="1555" y="5747"/>
                      <a:pt x="1556" y="5735"/>
                      <a:pt x="1561" y="5711"/>
                    </a:cubicBezTo>
                    <a:cubicBezTo>
                      <a:pt x="1564" y="5680"/>
                      <a:pt x="1586" y="5652"/>
                      <a:pt x="1620" y="5645"/>
                    </a:cubicBezTo>
                    <a:close/>
                    <a:moveTo>
                      <a:pt x="1702" y="5755"/>
                    </a:moveTo>
                    <a:lnTo>
                      <a:pt x="1724" y="5780"/>
                    </a:lnTo>
                    <a:cubicBezTo>
                      <a:pt x="1724" y="5799"/>
                      <a:pt x="1710" y="5804"/>
                      <a:pt x="1693" y="5804"/>
                    </a:cubicBezTo>
                    <a:cubicBezTo>
                      <a:pt x="1687" y="5804"/>
                      <a:pt x="1680" y="5803"/>
                      <a:pt x="1674" y="5802"/>
                    </a:cubicBezTo>
                    <a:lnTo>
                      <a:pt x="1677" y="5777"/>
                    </a:lnTo>
                    <a:lnTo>
                      <a:pt x="1702" y="5755"/>
                    </a:lnTo>
                    <a:close/>
                    <a:moveTo>
                      <a:pt x="4194" y="0"/>
                    </a:moveTo>
                    <a:cubicBezTo>
                      <a:pt x="4158" y="0"/>
                      <a:pt x="4100" y="22"/>
                      <a:pt x="4087" y="55"/>
                    </a:cubicBezTo>
                    <a:cubicBezTo>
                      <a:pt x="4072" y="86"/>
                      <a:pt x="4067" y="99"/>
                      <a:pt x="4065" y="99"/>
                    </a:cubicBezTo>
                    <a:cubicBezTo>
                      <a:pt x="4063" y="99"/>
                      <a:pt x="4063" y="93"/>
                      <a:pt x="4062" y="83"/>
                    </a:cubicBezTo>
                    <a:cubicBezTo>
                      <a:pt x="4062" y="67"/>
                      <a:pt x="4049" y="58"/>
                      <a:pt x="4033" y="58"/>
                    </a:cubicBezTo>
                    <a:cubicBezTo>
                      <a:pt x="4028" y="59"/>
                      <a:pt x="4022" y="59"/>
                      <a:pt x="4017" y="59"/>
                    </a:cubicBezTo>
                    <a:cubicBezTo>
                      <a:pt x="4003" y="59"/>
                      <a:pt x="3992" y="54"/>
                      <a:pt x="3989" y="36"/>
                    </a:cubicBezTo>
                    <a:cubicBezTo>
                      <a:pt x="3968" y="42"/>
                      <a:pt x="3946" y="55"/>
                      <a:pt x="3930" y="67"/>
                    </a:cubicBezTo>
                    <a:cubicBezTo>
                      <a:pt x="3914" y="90"/>
                      <a:pt x="3891" y="100"/>
                      <a:pt x="3868" y="100"/>
                    </a:cubicBezTo>
                    <a:cubicBezTo>
                      <a:pt x="3839" y="100"/>
                      <a:pt x="3810" y="84"/>
                      <a:pt x="3798" y="55"/>
                    </a:cubicBezTo>
                    <a:lnTo>
                      <a:pt x="3761" y="83"/>
                    </a:lnTo>
                    <a:cubicBezTo>
                      <a:pt x="3749" y="116"/>
                      <a:pt x="3737" y="140"/>
                      <a:pt x="3729" y="140"/>
                    </a:cubicBezTo>
                    <a:cubicBezTo>
                      <a:pt x="3725" y="140"/>
                      <a:pt x="3721" y="131"/>
                      <a:pt x="3720" y="111"/>
                    </a:cubicBezTo>
                    <a:cubicBezTo>
                      <a:pt x="3719" y="102"/>
                      <a:pt x="3718" y="93"/>
                      <a:pt x="3717" y="86"/>
                    </a:cubicBezTo>
                    <a:lnTo>
                      <a:pt x="3717" y="86"/>
                    </a:lnTo>
                    <a:cubicBezTo>
                      <a:pt x="3710" y="109"/>
                      <a:pt x="3690" y="119"/>
                      <a:pt x="3669" y="119"/>
                    </a:cubicBezTo>
                    <a:cubicBezTo>
                      <a:pt x="3641" y="119"/>
                      <a:pt x="3612" y="102"/>
                      <a:pt x="3610" y="74"/>
                    </a:cubicBezTo>
                    <a:cubicBezTo>
                      <a:pt x="3607" y="49"/>
                      <a:pt x="3607" y="49"/>
                      <a:pt x="3585" y="49"/>
                    </a:cubicBezTo>
                    <a:lnTo>
                      <a:pt x="3588" y="74"/>
                    </a:lnTo>
                    <a:cubicBezTo>
                      <a:pt x="3591" y="99"/>
                      <a:pt x="3595" y="124"/>
                      <a:pt x="3573" y="127"/>
                    </a:cubicBezTo>
                    <a:cubicBezTo>
                      <a:pt x="3568" y="127"/>
                      <a:pt x="3564" y="127"/>
                      <a:pt x="3560" y="127"/>
                    </a:cubicBezTo>
                    <a:cubicBezTo>
                      <a:pt x="3543" y="127"/>
                      <a:pt x="3529" y="125"/>
                      <a:pt x="3529" y="105"/>
                    </a:cubicBezTo>
                    <a:cubicBezTo>
                      <a:pt x="3511" y="89"/>
                      <a:pt x="3495" y="73"/>
                      <a:pt x="3487" y="73"/>
                    </a:cubicBezTo>
                    <a:cubicBezTo>
                      <a:pt x="3484" y="73"/>
                      <a:pt x="3482" y="76"/>
                      <a:pt x="3482" y="83"/>
                    </a:cubicBezTo>
                    <a:cubicBezTo>
                      <a:pt x="3466" y="83"/>
                      <a:pt x="3450" y="77"/>
                      <a:pt x="3438" y="61"/>
                    </a:cubicBezTo>
                    <a:lnTo>
                      <a:pt x="3353" y="70"/>
                    </a:lnTo>
                    <a:cubicBezTo>
                      <a:pt x="3343" y="86"/>
                      <a:pt x="3326" y="94"/>
                      <a:pt x="3313" y="94"/>
                    </a:cubicBezTo>
                    <a:cubicBezTo>
                      <a:pt x="3301" y="94"/>
                      <a:pt x="3292" y="88"/>
                      <a:pt x="3291" y="77"/>
                    </a:cubicBezTo>
                    <a:cubicBezTo>
                      <a:pt x="3266" y="80"/>
                      <a:pt x="3247" y="89"/>
                      <a:pt x="3231" y="108"/>
                    </a:cubicBezTo>
                    <a:cubicBezTo>
                      <a:pt x="3216" y="109"/>
                      <a:pt x="3204" y="110"/>
                      <a:pt x="3195" y="110"/>
                    </a:cubicBezTo>
                    <a:cubicBezTo>
                      <a:pt x="3175" y="110"/>
                      <a:pt x="3165" y="106"/>
                      <a:pt x="3165" y="89"/>
                    </a:cubicBezTo>
                    <a:cubicBezTo>
                      <a:pt x="3164" y="77"/>
                      <a:pt x="3163" y="70"/>
                      <a:pt x="3160" y="70"/>
                    </a:cubicBezTo>
                    <a:cubicBezTo>
                      <a:pt x="3157" y="70"/>
                      <a:pt x="3153" y="77"/>
                      <a:pt x="3143" y="89"/>
                    </a:cubicBezTo>
                    <a:cubicBezTo>
                      <a:pt x="3146" y="114"/>
                      <a:pt x="3125" y="117"/>
                      <a:pt x="3103" y="117"/>
                    </a:cubicBezTo>
                    <a:lnTo>
                      <a:pt x="3062" y="124"/>
                    </a:lnTo>
                    <a:cubicBezTo>
                      <a:pt x="3062" y="149"/>
                      <a:pt x="3062" y="149"/>
                      <a:pt x="3043" y="149"/>
                    </a:cubicBezTo>
                    <a:cubicBezTo>
                      <a:pt x="3041" y="149"/>
                      <a:pt x="3039" y="149"/>
                      <a:pt x="3037" y="149"/>
                    </a:cubicBezTo>
                    <a:cubicBezTo>
                      <a:pt x="3011" y="149"/>
                      <a:pt x="2954" y="133"/>
                      <a:pt x="2933" y="133"/>
                    </a:cubicBezTo>
                    <a:cubicBezTo>
                      <a:pt x="2871" y="139"/>
                      <a:pt x="2871" y="139"/>
                      <a:pt x="2896" y="164"/>
                    </a:cubicBezTo>
                    <a:cubicBezTo>
                      <a:pt x="2897" y="164"/>
                      <a:pt x="2898" y="164"/>
                      <a:pt x="2899" y="164"/>
                    </a:cubicBezTo>
                    <a:cubicBezTo>
                      <a:pt x="2910" y="164"/>
                      <a:pt x="2913" y="174"/>
                      <a:pt x="2902" y="174"/>
                    </a:cubicBezTo>
                    <a:cubicBezTo>
                      <a:pt x="2897" y="174"/>
                      <a:pt x="2887" y="171"/>
                      <a:pt x="2874" y="164"/>
                    </a:cubicBezTo>
                    <a:cubicBezTo>
                      <a:pt x="2824" y="158"/>
                      <a:pt x="2774" y="155"/>
                      <a:pt x="2723" y="155"/>
                    </a:cubicBezTo>
                    <a:cubicBezTo>
                      <a:pt x="2639" y="161"/>
                      <a:pt x="2639" y="161"/>
                      <a:pt x="2642" y="186"/>
                    </a:cubicBezTo>
                    <a:cubicBezTo>
                      <a:pt x="2655" y="211"/>
                      <a:pt x="2655" y="223"/>
                      <a:pt x="2649" y="223"/>
                    </a:cubicBezTo>
                    <a:cubicBezTo>
                      <a:pt x="2643" y="223"/>
                      <a:pt x="2632" y="212"/>
                      <a:pt x="2620" y="190"/>
                    </a:cubicBezTo>
                    <a:cubicBezTo>
                      <a:pt x="2593" y="162"/>
                      <a:pt x="2574" y="151"/>
                      <a:pt x="2564" y="151"/>
                    </a:cubicBezTo>
                    <a:cubicBezTo>
                      <a:pt x="2556" y="151"/>
                      <a:pt x="2553" y="157"/>
                      <a:pt x="2554" y="168"/>
                    </a:cubicBezTo>
                    <a:cubicBezTo>
                      <a:pt x="2535" y="196"/>
                      <a:pt x="2535" y="196"/>
                      <a:pt x="2513" y="199"/>
                    </a:cubicBezTo>
                    <a:cubicBezTo>
                      <a:pt x="2513" y="187"/>
                      <a:pt x="2509" y="181"/>
                      <a:pt x="2499" y="181"/>
                    </a:cubicBezTo>
                    <a:cubicBezTo>
                      <a:pt x="2489" y="181"/>
                      <a:pt x="2472" y="189"/>
                      <a:pt x="2451" y="205"/>
                    </a:cubicBezTo>
                    <a:cubicBezTo>
                      <a:pt x="2429" y="205"/>
                      <a:pt x="2429" y="205"/>
                      <a:pt x="2429" y="180"/>
                    </a:cubicBezTo>
                    <a:lnTo>
                      <a:pt x="2385" y="183"/>
                    </a:lnTo>
                    <a:cubicBezTo>
                      <a:pt x="2366" y="212"/>
                      <a:pt x="2323" y="222"/>
                      <a:pt x="2283" y="222"/>
                    </a:cubicBezTo>
                    <a:cubicBezTo>
                      <a:pt x="2244" y="222"/>
                      <a:pt x="2208" y="213"/>
                      <a:pt x="2197" y="202"/>
                    </a:cubicBezTo>
                    <a:cubicBezTo>
                      <a:pt x="2178" y="205"/>
                      <a:pt x="2166" y="218"/>
                      <a:pt x="2156" y="230"/>
                    </a:cubicBezTo>
                    <a:cubicBezTo>
                      <a:pt x="2148" y="258"/>
                      <a:pt x="2138" y="272"/>
                      <a:pt x="2130" y="272"/>
                    </a:cubicBezTo>
                    <a:cubicBezTo>
                      <a:pt x="2122" y="272"/>
                      <a:pt x="2115" y="259"/>
                      <a:pt x="2112" y="233"/>
                    </a:cubicBezTo>
                    <a:cubicBezTo>
                      <a:pt x="2111" y="209"/>
                      <a:pt x="2110" y="196"/>
                      <a:pt x="2108" y="196"/>
                    </a:cubicBezTo>
                    <a:cubicBezTo>
                      <a:pt x="2105" y="196"/>
                      <a:pt x="2101" y="209"/>
                      <a:pt x="2094" y="237"/>
                    </a:cubicBezTo>
                    <a:cubicBezTo>
                      <a:pt x="2084" y="250"/>
                      <a:pt x="2055" y="259"/>
                      <a:pt x="2029" y="259"/>
                    </a:cubicBezTo>
                    <a:cubicBezTo>
                      <a:pt x="2001" y="259"/>
                      <a:pt x="1976" y="249"/>
                      <a:pt x="1984" y="221"/>
                    </a:cubicBezTo>
                    <a:lnTo>
                      <a:pt x="1981" y="171"/>
                    </a:lnTo>
                    <a:cubicBezTo>
                      <a:pt x="1971" y="186"/>
                      <a:pt x="1956" y="196"/>
                      <a:pt x="1940" y="199"/>
                    </a:cubicBezTo>
                    <a:cubicBezTo>
                      <a:pt x="1943" y="224"/>
                      <a:pt x="1921" y="227"/>
                      <a:pt x="1858" y="233"/>
                    </a:cubicBezTo>
                    <a:cubicBezTo>
                      <a:pt x="1815" y="237"/>
                      <a:pt x="1733" y="271"/>
                      <a:pt x="1692" y="274"/>
                    </a:cubicBezTo>
                    <a:cubicBezTo>
                      <a:pt x="1673" y="275"/>
                      <a:pt x="1651" y="277"/>
                      <a:pt x="1630" y="277"/>
                    </a:cubicBezTo>
                    <a:cubicBezTo>
                      <a:pt x="1602" y="277"/>
                      <a:pt x="1576" y="274"/>
                      <a:pt x="1564" y="262"/>
                    </a:cubicBezTo>
                    <a:cubicBezTo>
                      <a:pt x="1533" y="262"/>
                      <a:pt x="1504" y="274"/>
                      <a:pt x="1479" y="293"/>
                    </a:cubicBezTo>
                    <a:cubicBezTo>
                      <a:pt x="1469" y="308"/>
                      <a:pt x="1452" y="316"/>
                      <a:pt x="1439" y="316"/>
                    </a:cubicBezTo>
                    <a:cubicBezTo>
                      <a:pt x="1427" y="316"/>
                      <a:pt x="1418" y="311"/>
                      <a:pt x="1417" y="299"/>
                    </a:cubicBezTo>
                    <a:lnTo>
                      <a:pt x="1398" y="299"/>
                    </a:lnTo>
                    <a:cubicBezTo>
                      <a:pt x="1376" y="318"/>
                      <a:pt x="1354" y="327"/>
                      <a:pt x="1329" y="334"/>
                    </a:cubicBezTo>
                    <a:cubicBezTo>
                      <a:pt x="1329" y="314"/>
                      <a:pt x="1314" y="302"/>
                      <a:pt x="1298" y="302"/>
                    </a:cubicBezTo>
                    <a:cubicBezTo>
                      <a:pt x="1289" y="302"/>
                      <a:pt x="1279" y="306"/>
                      <a:pt x="1272" y="315"/>
                    </a:cubicBezTo>
                    <a:cubicBezTo>
                      <a:pt x="1276" y="343"/>
                      <a:pt x="1251" y="343"/>
                      <a:pt x="1197" y="356"/>
                    </a:cubicBezTo>
                    <a:cubicBezTo>
                      <a:pt x="1195" y="355"/>
                      <a:pt x="1191" y="354"/>
                      <a:pt x="1186" y="354"/>
                    </a:cubicBezTo>
                    <a:cubicBezTo>
                      <a:pt x="1132" y="354"/>
                      <a:pt x="920" y="401"/>
                      <a:pt x="740" y="515"/>
                    </a:cubicBezTo>
                    <a:cubicBezTo>
                      <a:pt x="539" y="631"/>
                      <a:pt x="401" y="810"/>
                      <a:pt x="411" y="816"/>
                    </a:cubicBezTo>
                    <a:cubicBezTo>
                      <a:pt x="392" y="835"/>
                      <a:pt x="373" y="857"/>
                      <a:pt x="361" y="879"/>
                    </a:cubicBezTo>
                    <a:lnTo>
                      <a:pt x="310" y="942"/>
                    </a:lnTo>
                    <a:cubicBezTo>
                      <a:pt x="306" y="938"/>
                      <a:pt x="302" y="937"/>
                      <a:pt x="297" y="937"/>
                    </a:cubicBezTo>
                    <a:cubicBezTo>
                      <a:pt x="259" y="937"/>
                      <a:pt x="212" y="1051"/>
                      <a:pt x="204" y="1127"/>
                    </a:cubicBezTo>
                    <a:cubicBezTo>
                      <a:pt x="210" y="1152"/>
                      <a:pt x="207" y="1183"/>
                      <a:pt x="191" y="1208"/>
                    </a:cubicBezTo>
                    <a:cubicBezTo>
                      <a:pt x="186" y="1205"/>
                      <a:pt x="180" y="1204"/>
                      <a:pt x="176" y="1204"/>
                    </a:cubicBezTo>
                    <a:cubicBezTo>
                      <a:pt x="138" y="1204"/>
                      <a:pt x="117" y="1271"/>
                      <a:pt x="122" y="1324"/>
                    </a:cubicBezTo>
                    <a:cubicBezTo>
                      <a:pt x="153" y="1355"/>
                      <a:pt x="157" y="1377"/>
                      <a:pt x="129" y="1377"/>
                    </a:cubicBezTo>
                    <a:cubicBezTo>
                      <a:pt x="123" y="1377"/>
                      <a:pt x="116" y="1376"/>
                      <a:pt x="107" y="1374"/>
                    </a:cubicBezTo>
                    <a:cubicBezTo>
                      <a:pt x="101" y="1372"/>
                      <a:pt x="96" y="1371"/>
                      <a:pt x="92" y="1371"/>
                    </a:cubicBezTo>
                    <a:cubicBezTo>
                      <a:pt x="57" y="1371"/>
                      <a:pt x="51" y="1423"/>
                      <a:pt x="104" y="1484"/>
                    </a:cubicBezTo>
                    <a:cubicBezTo>
                      <a:pt x="125" y="1515"/>
                      <a:pt x="125" y="1512"/>
                      <a:pt x="97" y="1534"/>
                    </a:cubicBezTo>
                    <a:cubicBezTo>
                      <a:pt x="41" y="1553"/>
                      <a:pt x="38" y="1581"/>
                      <a:pt x="63" y="1584"/>
                    </a:cubicBezTo>
                    <a:cubicBezTo>
                      <a:pt x="107" y="1615"/>
                      <a:pt x="107" y="1640"/>
                      <a:pt x="57" y="1662"/>
                    </a:cubicBezTo>
                    <a:cubicBezTo>
                      <a:pt x="0" y="1713"/>
                      <a:pt x="0" y="1716"/>
                      <a:pt x="50" y="1744"/>
                    </a:cubicBezTo>
                    <a:cubicBezTo>
                      <a:pt x="100" y="1772"/>
                      <a:pt x="104" y="1872"/>
                      <a:pt x="57" y="1904"/>
                    </a:cubicBezTo>
                    <a:cubicBezTo>
                      <a:pt x="57" y="1926"/>
                      <a:pt x="35" y="1948"/>
                      <a:pt x="60" y="1948"/>
                    </a:cubicBezTo>
                    <a:lnTo>
                      <a:pt x="38" y="1970"/>
                    </a:lnTo>
                    <a:cubicBezTo>
                      <a:pt x="38" y="1991"/>
                      <a:pt x="41" y="2013"/>
                      <a:pt x="41" y="2013"/>
                    </a:cubicBezTo>
                    <a:lnTo>
                      <a:pt x="66" y="2010"/>
                    </a:lnTo>
                    <a:lnTo>
                      <a:pt x="66" y="2010"/>
                    </a:lnTo>
                    <a:cubicBezTo>
                      <a:pt x="60" y="2107"/>
                      <a:pt x="60" y="2208"/>
                      <a:pt x="69" y="2308"/>
                    </a:cubicBezTo>
                    <a:cubicBezTo>
                      <a:pt x="85" y="2505"/>
                      <a:pt x="92" y="2564"/>
                      <a:pt x="107" y="2564"/>
                    </a:cubicBezTo>
                    <a:cubicBezTo>
                      <a:pt x="110" y="2564"/>
                      <a:pt x="113" y="2562"/>
                      <a:pt x="116" y="2559"/>
                    </a:cubicBezTo>
                    <a:cubicBezTo>
                      <a:pt x="126" y="2553"/>
                      <a:pt x="135" y="2551"/>
                      <a:pt x="141" y="2551"/>
                    </a:cubicBezTo>
                    <a:cubicBezTo>
                      <a:pt x="163" y="2551"/>
                      <a:pt x="158" y="2580"/>
                      <a:pt x="119" y="2599"/>
                    </a:cubicBezTo>
                    <a:cubicBezTo>
                      <a:pt x="113" y="2637"/>
                      <a:pt x="107" y="2672"/>
                      <a:pt x="104" y="2709"/>
                    </a:cubicBezTo>
                    <a:cubicBezTo>
                      <a:pt x="110" y="2750"/>
                      <a:pt x="113" y="2794"/>
                      <a:pt x="88" y="2794"/>
                    </a:cubicBezTo>
                    <a:lnTo>
                      <a:pt x="88" y="2816"/>
                    </a:lnTo>
                    <a:cubicBezTo>
                      <a:pt x="144" y="2853"/>
                      <a:pt x="154" y="2979"/>
                      <a:pt x="135" y="3044"/>
                    </a:cubicBezTo>
                    <a:cubicBezTo>
                      <a:pt x="135" y="3082"/>
                      <a:pt x="147" y="3120"/>
                      <a:pt x="169" y="3148"/>
                    </a:cubicBezTo>
                    <a:cubicBezTo>
                      <a:pt x="198" y="3189"/>
                      <a:pt x="198" y="3189"/>
                      <a:pt x="176" y="3214"/>
                    </a:cubicBezTo>
                    <a:cubicBezTo>
                      <a:pt x="151" y="3214"/>
                      <a:pt x="138" y="3339"/>
                      <a:pt x="186" y="3339"/>
                    </a:cubicBezTo>
                    <a:cubicBezTo>
                      <a:pt x="187" y="3339"/>
                      <a:pt x="188" y="3339"/>
                      <a:pt x="188" y="3339"/>
                    </a:cubicBezTo>
                    <a:lnTo>
                      <a:pt x="188" y="3339"/>
                    </a:lnTo>
                    <a:lnTo>
                      <a:pt x="163" y="3361"/>
                    </a:lnTo>
                    <a:cubicBezTo>
                      <a:pt x="143" y="3384"/>
                      <a:pt x="165" y="3402"/>
                      <a:pt x="189" y="3402"/>
                    </a:cubicBezTo>
                    <a:cubicBezTo>
                      <a:pt x="191" y="3402"/>
                      <a:pt x="193" y="3402"/>
                      <a:pt x="194" y="3402"/>
                    </a:cubicBezTo>
                    <a:cubicBezTo>
                      <a:pt x="198" y="3401"/>
                      <a:pt x="201" y="3401"/>
                      <a:pt x="205" y="3401"/>
                    </a:cubicBezTo>
                    <a:cubicBezTo>
                      <a:pt x="244" y="3401"/>
                      <a:pt x="239" y="3419"/>
                      <a:pt x="172" y="3446"/>
                    </a:cubicBezTo>
                    <a:cubicBezTo>
                      <a:pt x="126" y="3451"/>
                      <a:pt x="125" y="3471"/>
                      <a:pt x="146" y="3471"/>
                    </a:cubicBezTo>
                    <a:cubicBezTo>
                      <a:pt x="147" y="3471"/>
                      <a:pt x="149" y="3471"/>
                      <a:pt x="151" y="3471"/>
                    </a:cubicBezTo>
                    <a:cubicBezTo>
                      <a:pt x="176" y="3489"/>
                      <a:pt x="204" y="3508"/>
                      <a:pt x="179" y="3530"/>
                    </a:cubicBezTo>
                    <a:cubicBezTo>
                      <a:pt x="182" y="3550"/>
                      <a:pt x="184" y="3569"/>
                      <a:pt x="219" y="3569"/>
                    </a:cubicBezTo>
                    <a:cubicBezTo>
                      <a:pt x="224" y="3569"/>
                      <a:pt x="229" y="3569"/>
                      <a:pt x="235" y="3568"/>
                    </a:cubicBezTo>
                    <a:cubicBezTo>
                      <a:pt x="260" y="3568"/>
                      <a:pt x="260" y="3587"/>
                      <a:pt x="263" y="3609"/>
                    </a:cubicBezTo>
                    <a:cubicBezTo>
                      <a:pt x="256" y="3609"/>
                      <a:pt x="251" y="3610"/>
                      <a:pt x="247" y="3610"/>
                    </a:cubicBezTo>
                    <a:cubicBezTo>
                      <a:pt x="236" y="3610"/>
                      <a:pt x="230" y="3606"/>
                      <a:pt x="211" y="3594"/>
                    </a:cubicBezTo>
                    <a:lnTo>
                      <a:pt x="211" y="3594"/>
                    </a:lnTo>
                    <a:cubicBezTo>
                      <a:pt x="212" y="3602"/>
                      <a:pt x="214" y="3616"/>
                      <a:pt x="216" y="3634"/>
                    </a:cubicBezTo>
                    <a:cubicBezTo>
                      <a:pt x="216" y="3656"/>
                      <a:pt x="194" y="3699"/>
                      <a:pt x="169" y="3703"/>
                    </a:cubicBezTo>
                    <a:cubicBezTo>
                      <a:pt x="154" y="3718"/>
                      <a:pt x="151" y="3732"/>
                      <a:pt x="165" y="3732"/>
                    </a:cubicBezTo>
                    <a:cubicBezTo>
                      <a:pt x="172" y="3732"/>
                      <a:pt x="183" y="3729"/>
                      <a:pt x="198" y="3721"/>
                    </a:cubicBezTo>
                    <a:cubicBezTo>
                      <a:pt x="211" y="3720"/>
                      <a:pt x="221" y="3718"/>
                      <a:pt x="229" y="3718"/>
                    </a:cubicBezTo>
                    <a:cubicBezTo>
                      <a:pt x="248" y="3718"/>
                      <a:pt x="249" y="3727"/>
                      <a:pt x="251" y="3759"/>
                    </a:cubicBezTo>
                    <a:cubicBezTo>
                      <a:pt x="254" y="3781"/>
                      <a:pt x="254" y="3800"/>
                      <a:pt x="229" y="3803"/>
                    </a:cubicBezTo>
                    <a:cubicBezTo>
                      <a:pt x="204" y="3806"/>
                      <a:pt x="204" y="3806"/>
                      <a:pt x="210" y="3847"/>
                    </a:cubicBezTo>
                    <a:cubicBezTo>
                      <a:pt x="216" y="3912"/>
                      <a:pt x="295" y="3966"/>
                      <a:pt x="348" y="3985"/>
                    </a:cubicBezTo>
                    <a:cubicBezTo>
                      <a:pt x="365" y="3982"/>
                      <a:pt x="376" y="3981"/>
                      <a:pt x="382" y="3981"/>
                    </a:cubicBezTo>
                    <a:cubicBezTo>
                      <a:pt x="393" y="3981"/>
                      <a:pt x="382" y="3987"/>
                      <a:pt x="351" y="4003"/>
                    </a:cubicBezTo>
                    <a:cubicBezTo>
                      <a:pt x="326" y="4007"/>
                      <a:pt x="326" y="4028"/>
                      <a:pt x="329" y="4050"/>
                    </a:cubicBezTo>
                    <a:cubicBezTo>
                      <a:pt x="331" y="4050"/>
                      <a:pt x="332" y="4050"/>
                      <a:pt x="334" y="4050"/>
                    </a:cubicBezTo>
                    <a:cubicBezTo>
                      <a:pt x="346" y="4050"/>
                      <a:pt x="341" y="4058"/>
                      <a:pt x="335" y="4058"/>
                    </a:cubicBezTo>
                    <a:cubicBezTo>
                      <a:pt x="333" y="4058"/>
                      <a:pt x="330" y="4056"/>
                      <a:pt x="329" y="4050"/>
                    </a:cubicBezTo>
                    <a:cubicBezTo>
                      <a:pt x="304" y="4050"/>
                      <a:pt x="301" y="4032"/>
                      <a:pt x="301" y="4010"/>
                    </a:cubicBezTo>
                    <a:lnTo>
                      <a:pt x="276" y="4013"/>
                    </a:lnTo>
                    <a:cubicBezTo>
                      <a:pt x="226" y="4038"/>
                      <a:pt x="229" y="4060"/>
                      <a:pt x="279" y="4075"/>
                    </a:cubicBezTo>
                    <a:cubicBezTo>
                      <a:pt x="307" y="4094"/>
                      <a:pt x="307" y="4094"/>
                      <a:pt x="285" y="4116"/>
                    </a:cubicBezTo>
                    <a:cubicBezTo>
                      <a:pt x="260" y="4141"/>
                      <a:pt x="238" y="4163"/>
                      <a:pt x="263" y="4163"/>
                    </a:cubicBezTo>
                    <a:cubicBezTo>
                      <a:pt x="266" y="4185"/>
                      <a:pt x="257" y="4210"/>
                      <a:pt x="245" y="4229"/>
                    </a:cubicBezTo>
                    <a:cubicBezTo>
                      <a:pt x="247" y="4267"/>
                      <a:pt x="250" y="4289"/>
                      <a:pt x="271" y="4289"/>
                    </a:cubicBezTo>
                    <a:cubicBezTo>
                      <a:pt x="273" y="4289"/>
                      <a:pt x="274" y="4289"/>
                      <a:pt x="276" y="4289"/>
                    </a:cubicBezTo>
                    <a:cubicBezTo>
                      <a:pt x="278" y="4288"/>
                      <a:pt x="279" y="4288"/>
                      <a:pt x="280" y="4288"/>
                    </a:cubicBezTo>
                    <a:cubicBezTo>
                      <a:pt x="301" y="4288"/>
                      <a:pt x="301" y="4309"/>
                      <a:pt x="304" y="4329"/>
                    </a:cubicBezTo>
                    <a:cubicBezTo>
                      <a:pt x="307" y="4347"/>
                      <a:pt x="307" y="4367"/>
                      <a:pt x="328" y="4367"/>
                    </a:cubicBezTo>
                    <a:cubicBezTo>
                      <a:pt x="329" y="4367"/>
                      <a:pt x="331" y="4367"/>
                      <a:pt x="332" y="4367"/>
                    </a:cubicBezTo>
                    <a:cubicBezTo>
                      <a:pt x="357" y="4367"/>
                      <a:pt x="386" y="4386"/>
                      <a:pt x="389" y="4426"/>
                    </a:cubicBezTo>
                    <a:cubicBezTo>
                      <a:pt x="417" y="4467"/>
                      <a:pt x="417" y="4467"/>
                      <a:pt x="370" y="4492"/>
                    </a:cubicBezTo>
                    <a:cubicBezTo>
                      <a:pt x="345" y="4495"/>
                      <a:pt x="345" y="4517"/>
                      <a:pt x="348" y="4536"/>
                    </a:cubicBezTo>
                    <a:cubicBezTo>
                      <a:pt x="348" y="4555"/>
                      <a:pt x="339" y="4571"/>
                      <a:pt x="326" y="4580"/>
                    </a:cubicBezTo>
                    <a:cubicBezTo>
                      <a:pt x="310" y="4601"/>
                      <a:pt x="320" y="4606"/>
                      <a:pt x="336" y="4606"/>
                    </a:cubicBezTo>
                    <a:cubicBezTo>
                      <a:pt x="342" y="4606"/>
                      <a:pt x="348" y="4606"/>
                      <a:pt x="354" y="4605"/>
                    </a:cubicBezTo>
                    <a:lnTo>
                      <a:pt x="404" y="4599"/>
                    </a:lnTo>
                    <a:lnTo>
                      <a:pt x="404" y="4599"/>
                    </a:lnTo>
                    <a:cubicBezTo>
                      <a:pt x="408" y="4624"/>
                      <a:pt x="364" y="4655"/>
                      <a:pt x="339" y="4658"/>
                    </a:cubicBezTo>
                    <a:cubicBezTo>
                      <a:pt x="306" y="4682"/>
                      <a:pt x="296" y="4691"/>
                      <a:pt x="310" y="4691"/>
                    </a:cubicBezTo>
                    <a:cubicBezTo>
                      <a:pt x="316" y="4691"/>
                      <a:pt x="326" y="4689"/>
                      <a:pt x="342" y="4687"/>
                    </a:cubicBezTo>
                    <a:cubicBezTo>
                      <a:pt x="343" y="4686"/>
                      <a:pt x="345" y="4686"/>
                      <a:pt x="347" y="4686"/>
                    </a:cubicBezTo>
                    <a:cubicBezTo>
                      <a:pt x="370" y="4686"/>
                      <a:pt x="391" y="4706"/>
                      <a:pt x="382" y="4759"/>
                    </a:cubicBezTo>
                    <a:cubicBezTo>
                      <a:pt x="395" y="4812"/>
                      <a:pt x="408" y="4862"/>
                      <a:pt x="382" y="4868"/>
                    </a:cubicBezTo>
                    <a:cubicBezTo>
                      <a:pt x="373" y="4887"/>
                      <a:pt x="382" y="4909"/>
                      <a:pt x="401" y="4918"/>
                    </a:cubicBezTo>
                    <a:cubicBezTo>
                      <a:pt x="436" y="4937"/>
                      <a:pt x="439" y="4962"/>
                      <a:pt x="448" y="5044"/>
                    </a:cubicBezTo>
                    <a:cubicBezTo>
                      <a:pt x="457" y="5147"/>
                      <a:pt x="463" y="5177"/>
                      <a:pt x="482" y="5177"/>
                    </a:cubicBezTo>
                    <a:cubicBezTo>
                      <a:pt x="489" y="5177"/>
                      <a:pt x="499" y="5172"/>
                      <a:pt x="511" y="5166"/>
                    </a:cubicBezTo>
                    <a:cubicBezTo>
                      <a:pt x="521" y="5160"/>
                      <a:pt x="531" y="5153"/>
                      <a:pt x="535" y="5153"/>
                    </a:cubicBezTo>
                    <a:cubicBezTo>
                      <a:pt x="540" y="5153"/>
                      <a:pt x="538" y="5162"/>
                      <a:pt x="523" y="5188"/>
                    </a:cubicBezTo>
                    <a:cubicBezTo>
                      <a:pt x="517" y="5222"/>
                      <a:pt x="552" y="5235"/>
                      <a:pt x="602" y="5263"/>
                    </a:cubicBezTo>
                    <a:cubicBezTo>
                      <a:pt x="636" y="5263"/>
                      <a:pt x="671" y="5251"/>
                      <a:pt x="699" y="5226"/>
                    </a:cubicBezTo>
                    <a:cubicBezTo>
                      <a:pt x="716" y="5214"/>
                      <a:pt x="726" y="5207"/>
                      <a:pt x="733" y="5207"/>
                    </a:cubicBezTo>
                    <a:cubicBezTo>
                      <a:pt x="741" y="5207"/>
                      <a:pt x="744" y="5220"/>
                      <a:pt x="749" y="5251"/>
                    </a:cubicBezTo>
                    <a:cubicBezTo>
                      <a:pt x="762" y="5273"/>
                      <a:pt x="759" y="5301"/>
                      <a:pt x="740" y="5320"/>
                    </a:cubicBezTo>
                    <a:cubicBezTo>
                      <a:pt x="734" y="5324"/>
                      <a:pt x="727" y="5326"/>
                      <a:pt x="721" y="5326"/>
                    </a:cubicBezTo>
                    <a:cubicBezTo>
                      <a:pt x="715" y="5326"/>
                      <a:pt x="709" y="5323"/>
                      <a:pt x="705" y="5316"/>
                    </a:cubicBezTo>
                    <a:lnTo>
                      <a:pt x="690" y="5298"/>
                    </a:lnTo>
                    <a:cubicBezTo>
                      <a:pt x="668" y="5313"/>
                      <a:pt x="649" y="5329"/>
                      <a:pt x="680" y="5370"/>
                    </a:cubicBezTo>
                    <a:cubicBezTo>
                      <a:pt x="680" y="5395"/>
                      <a:pt x="691" y="5414"/>
                      <a:pt x="704" y="5414"/>
                    </a:cubicBezTo>
                    <a:cubicBezTo>
                      <a:pt x="708" y="5414"/>
                      <a:pt x="713" y="5412"/>
                      <a:pt x="718" y="5407"/>
                    </a:cubicBezTo>
                    <a:lnTo>
                      <a:pt x="718" y="5407"/>
                    </a:lnTo>
                    <a:cubicBezTo>
                      <a:pt x="715" y="5445"/>
                      <a:pt x="752" y="5486"/>
                      <a:pt x="793" y="5520"/>
                    </a:cubicBezTo>
                    <a:cubicBezTo>
                      <a:pt x="831" y="5558"/>
                      <a:pt x="893" y="5608"/>
                      <a:pt x="903" y="5642"/>
                    </a:cubicBezTo>
                    <a:cubicBezTo>
                      <a:pt x="931" y="5666"/>
                      <a:pt x="951" y="5679"/>
                      <a:pt x="965" y="5679"/>
                    </a:cubicBezTo>
                    <a:cubicBezTo>
                      <a:pt x="972" y="5679"/>
                      <a:pt x="977" y="5676"/>
                      <a:pt x="981" y="5671"/>
                    </a:cubicBezTo>
                    <a:cubicBezTo>
                      <a:pt x="995" y="5649"/>
                      <a:pt x="1007" y="5641"/>
                      <a:pt x="1015" y="5641"/>
                    </a:cubicBezTo>
                    <a:cubicBezTo>
                      <a:pt x="1022" y="5641"/>
                      <a:pt x="1025" y="5650"/>
                      <a:pt x="1019" y="5661"/>
                    </a:cubicBezTo>
                    <a:cubicBezTo>
                      <a:pt x="1015" y="5689"/>
                      <a:pt x="1088" y="5758"/>
                      <a:pt x="1172" y="5802"/>
                    </a:cubicBezTo>
                    <a:cubicBezTo>
                      <a:pt x="1235" y="5835"/>
                      <a:pt x="1304" y="5857"/>
                      <a:pt x="1344" y="5857"/>
                    </a:cubicBezTo>
                    <a:cubicBezTo>
                      <a:pt x="1357" y="5857"/>
                      <a:pt x="1367" y="5855"/>
                      <a:pt x="1373" y="5849"/>
                    </a:cubicBezTo>
                    <a:lnTo>
                      <a:pt x="1426" y="5862"/>
                    </a:lnTo>
                    <a:cubicBezTo>
                      <a:pt x="1457" y="5893"/>
                      <a:pt x="1549" y="5914"/>
                      <a:pt x="1611" y="5914"/>
                    </a:cubicBezTo>
                    <a:cubicBezTo>
                      <a:pt x="1636" y="5914"/>
                      <a:pt x="1656" y="5911"/>
                      <a:pt x="1664" y="5902"/>
                    </a:cubicBezTo>
                    <a:lnTo>
                      <a:pt x="1746" y="5909"/>
                    </a:lnTo>
                    <a:cubicBezTo>
                      <a:pt x="1770" y="5922"/>
                      <a:pt x="1789" y="5927"/>
                      <a:pt x="1805" y="5927"/>
                    </a:cubicBezTo>
                    <a:cubicBezTo>
                      <a:pt x="1824" y="5927"/>
                      <a:pt x="1839" y="5919"/>
                      <a:pt x="1852" y="5906"/>
                    </a:cubicBezTo>
                    <a:cubicBezTo>
                      <a:pt x="1872" y="5888"/>
                      <a:pt x="1876" y="5870"/>
                      <a:pt x="1877" y="5870"/>
                    </a:cubicBezTo>
                    <a:cubicBezTo>
                      <a:pt x="1878" y="5870"/>
                      <a:pt x="1877" y="5873"/>
                      <a:pt x="1877" y="5881"/>
                    </a:cubicBezTo>
                    <a:cubicBezTo>
                      <a:pt x="1881" y="5895"/>
                      <a:pt x="1900" y="5900"/>
                      <a:pt x="1930" y="5900"/>
                    </a:cubicBezTo>
                    <a:cubicBezTo>
                      <a:pt x="1953" y="5900"/>
                      <a:pt x="1982" y="5897"/>
                      <a:pt x="2015" y="5893"/>
                    </a:cubicBezTo>
                    <a:cubicBezTo>
                      <a:pt x="2100" y="5887"/>
                      <a:pt x="2100" y="5887"/>
                      <a:pt x="2078" y="5865"/>
                    </a:cubicBezTo>
                    <a:cubicBezTo>
                      <a:pt x="2106" y="5853"/>
                      <a:pt x="2125" y="5848"/>
                      <a:pt x="2138" y="5848"/>
                    </a:cubicBezTo>
                    <a:cubicBezTo>
                      <a:pt x="2161" y="5848"/>
                      <a:pt x="2162" y="5864"/>
                      <a:pt x="2162" y="5881"/>
                    </a:cubicBezTo>
                    <a:cubicBezTo>
                      <a:pt x="2156" y="5904"/>
                      <a:pt x="2160" y="5915"/>
                      <a:pt x="2168" y="5915"/>
                    </a:cubicBezTo>
                    <a:cubicBezTo>
                      <a:pt x="2179" y="5915"/>
                      <a:pt x="2196" y="5895"/>
                      <a:pt x="2203" y="5852"/>
                    </a:cubicBezTo>
                    <a:cubicBezTo>
                      <a:pt x="2213" y="5820"/>
                      <a:pt x="2233" y="5806"/>
                      <a:pt x="2248" y="5806"/>
                    </a:cubicBezTo>
                    <a:cubicBezTo>
                      <a:pt x="2257" y="5806"/>
                      <a:pt x="2265" y="5811"/>
                      <a:pt x="2266" y="5821"/>
                    </a:cubicBezTo>
                    <a:cubicBezTo>
                      <a:pt x="2266" y="5846"/>
                      <a:pt x="2247" y="5849"/>
                      <a:pt x="2225" y="5849"/>
                    </a:cubicBezTo>
                    <a:lnTo>
                      <a:pt x="2228" y="5899"/>
                    </a:lnTo>
                    <a:cubicBezTo>
                      <a:pt x="2250" y="5899"/>
                      <a:pt x="2250" y="5899"/>
                      <a:pt x="2269" y="5871"/>
                    </a:cubicBezTo>
                    <a:cubicBezTo>
                      <a:pt x="2285" y="5868"/>
                      <a:pt x="2300" y="5855"/>
                      <a:pt x="2310" y="5843"/>
                    </a:cubicBezTo>
                    <a:cubicBezTo>
                      <a:pt x="2329" y="5821"/>
                      <a:pt x="2325" y="5787"/>
                      <a:pt x="2300" y="5768"/>
                    </a:cubicBezTo>
                    <a:cubicBezTo>
                      <a:pt x="2278" y="5743"/>
                      <a:pt x="2300" y="5743"/>
                      <a:pt x="2319" y="5739"/>
                    </a:cubicBezTo>
                    <a:cubicBezTo>
                      <a:pt x="2366" y="5761"/>
                      <a:pt x="2366" y="5787"/>
                      <a:pt x="2347" y="5812"/>
                    </a:cubicBezTo>
                    <a:cubicBezTo>
                      <a:pt x="2329" y="5815"/>
                      <a:pt x="2329" y="5840"/>
                      <a:pt x="2332" y="5865"/>
                    </a:cubicBezTo>
                    <a:cubicBezTo>
                      <a:pt x="2332" y="5869"/>
                      <a:pt x="2335" y="5871"/>
                      <a:pt x="2340" y="5871"/>
                    </a:cubicBezTo>
                    <a:cubicBezTo>
                      <a:pt x="2365" y="5871"/>
                      <a:pt x="2438" y="5822"/>
                      <a:pt x="2451" y="5777"/>
                    </a:cubicBezTo>
                    <a:cubicBezTo>
                      <a:pt x="2451" y="5767"/>
                      <a:pt x="2451" y="5761"/>
                      <a:pt x="2451" y="5761"/>
                    </a:cubicBezTo>
                    <a:cubicBezTo>
                      <a:pt x="2451" y="5761"/>
                      <a:pt x="2452" y="5773"/>
                      <a:pt x="2454" y="5802"/>
                    </a:cubicBezTo>
                    <a:cubicBezTo>
                      <a:pt x="2456" y="5819"/>
                      <a:pt x="2475" y="5823"/>
                      <a:pt x="2500" y="5823"/>
                    </a:cubicBezTo>
                    <a:cubicBezTo>
                      <a:pt x="2513" y="5823"/>
                      <a:pt x="2527" y="5822"/>
                      <a:pt x="2542" y="5821"/>
                    </a:cubicBezTo>
                    <a:cubicBezTo>
                      <a:pt x="2582" y="5818"/>
                      <a:pt x="2604" y="5815"/>
                      <a:pt x="2601" y="5790"/>
                    </a:cubicBezTo>
                    <a:cubicBezTo>
                      <a:pt x="2601" y="5765"/>
                      <a:pt x="2598" y="5740"/>
                      <a:pt x="2617" y="5736"/>
                    </a:cubicBezTo>
                    <a:lnTo>
                      <a:pt x="2617" y="5736"/>
                    </a:lnTo>
                    <a:cubicBezTo>
                      <a:pt x="2616" y="5737"/>
                      <a:pt x="2615" y="5737"/>
                      <a:pt x="2614" y="5737"/>
                    </a:cubicBezTo>
                    <a:cubicBezTo>
                      <a:pt x="2598" y="5737"/>
                      <a:pt x="2595" y="5713"/>
                      <a:pt x="2592" y="5689"/>
                    </a:cubicBezTo>
                    <a:lnTo>
                      <a:pt x="2592" y="5689"/>
                    </a:lnTo>
                    <a:cubicBezTo>
                      <a:pt x="2617" y="5702"/>
                      <a:pt x="2639" y="5718"/>
                      <a:pt x="2661" y="5733"/>
                    </a:cubicBezTo>
                    <a:cubicBezTo>
                      <a:pt x="2696" y="5774"/>
                      <a:pt x="2747" y="5796"/>
                      <a:pt x="2800" y="5796"/>
                    </a:cubicBezTo>
                    <a:cubicBezTo>
                      <a:pt x="2812" y="5796"/>
                      <a:pt x="2824" y="5795"/>
                      <a:pt x="2836" y="5793"/>
                    </a:cubicBezTo>
                    <a:cubicBezTo>
                      <a:pt x="2854" y="5792"/>
                      <a:pt x="2875" y="5790"/>
                      <a:pt x="2895" y="5790"/>
                    </a:cubicBezTo>
                    <a:cubicBezTo>
                      <a:pt x="2924" y="5790"/>
                      <a:pt x="2952" y="5794"/>
                      <a:pt x="2965" y="5808"/>
                    </a:cubicBezTo>
                    <a:cubicBezTo>
                      <a:pt x="3009" y="5802"/>
                      <a:pt x="3027" y="5802"/>
                      <a:pt x="3027" y="5777"/>
                    </a:cubicBezTo>
                    <a:lnTo>
                      <a:pt x="3068" y="5771"/>
                    </a:lnTo>
                    <a:cubicBezTo>
                      <a:pt x="3080" y="5783"/>
                      <a:pt x="3095" y="5788"/>
                      <a:pt x="3108" y="5788"/>
                    </a:cubicBezTo>
                    <a:cubicBezTo>
                      <a:pt x="3122" y="5788"/>
                      <a:pt x="3132" y="5781"/>
                      <a:pt x="3131" y="5768"/>
                    </a:cubicBezTo>
                    <a:cubicBezTo>
                      <a:pt x="3138" y="5757"/>
                      <a:pt x="3146" y="5753"/>
                      <a:pt x="3155" y="5753"/>
                    </a:cubicBezTo>
                    <a:cubicBezTo>
                      <a:pt x="3169" y="5753"/>
                      <a:pt x="3183" y="5761"/>
                      <a:pt x="3197" y="5761"/>
                    </a:cubicBezTo>
                    <a:cubicBezTo>
                      <a:pt x="3217" y="5782"/>
                      <a:pt x="3229" y="5794"/>
                      <a:pt x="3233" y="5794"/>
                    </a:cubicBezTo>
                    <a:cubicBezTo>
                      <a:pt x="3238" y="5794"/>
                      <a:pt x="3231" y="5775"/>
                      <a:pt x="3215" y="5733"/>
                    </a:cubicBezTo>
                    <a:cubicBezTo>
                      <a:pt x="3212" y="5710"/>
                      <a:pt x="3174" y="5689"/>
                      <a:pt x="3151" y="5689"/>
                    </a:cubicBezTo>
                    <a:cubicBezTo>
                      <a:pt x="3149" y="5689"/>
                      <a:pt x="3148" y="5689"/>
                      <a:pt x="3146" y="5689"/>
                    </a:cubicBezTo>
                    <a:lnTo>
                      <a:pt x="3084" y="5696"/>
                    </a:lnTo>
                    <a:lnTo>
                      <a:pt x="3084" y="5696"/>
                    </a:lnTo>
                    <a:lnTo>
                      <a:pt x="3143" y="5664"/>
                    </a:lnTo>
                    <a:cubicBezTo>
                      <a:pt x="3165" y="5661"/>
                      <a:pt x="3203" y="5633"/>
                      <a:pt x="3203" y="5608"/>
                    </a:cubicBezTo>
                    <a:cubicBezTo>
                      <a:pt x="3203" y="5608"/>
                      <a:pt x="3200" y="5583"/>
                      <a:pt x="3222" y="5580"/>
                    </a:cubicBezTo>
                    <a:lnTo>
                      <a:pt x="3225" y="5633"/>
                    </a:lnTo>
                    <a:cubicBezTo>
                      <a:pt x="3212" y="5655"/>
                      <a:pt x="3206" y="5683"/>
                      <a:pt x="3212" y="5708"/>
                    </a:cubicBezTo>
                    <a:cubicBezTo>
                      <a:pt x="3227" y="5738"/>
                      <a:pt x="3256" y="5756"/>
                      <a:pt x="3276" y="5756"/>
                    </a:cubicBezTo>
                    <a:cubicBezTo>
                      <a:pt x="3290" y="5756"/>
                      <a:pt x="3299" y="5747"/>
                      <a:pt x="3297" y="5727"/>
                    </a:cubicBezTo>
                    <a:cubicBezTo>
                      <a:pt x="3303" y="5726"/>
                      <a:pt x="3307" y="5725"/>
                      <a:pt x="3311" y="5725"/>
                    </a:cubicBezTo>
                    <a:cubicBezTo>
                      <a:pt x="3321" y="5725"/>
                      <a:pt x="3326" y="5730"/>
                      <a:pt x="3344" y="5746"/>
                    </a:cubicBezTo>
                    <a:cubicBezTo>
                      <a:pt x="3344" y="5756"/>
                      <a:pt x="3348" y="5762"/>
                      <a:pt x="3353" y="5762"/>
                    </a:cubicBezTo>
                    <a:cubicBezTo>
                      <a:pt x="3361" y="5762"/>
                      <a:pt x="3372" y="5749"/>
                      <a:pt x="3381" y="5718"/>
                    </a:cubicBezTo>
                    <a:cubicBezTo>
                      <a:pt x="3391" y="5691"/>
                      <a:pt x="3401" y="5678"/>
                      <a:pt x="3412" y="5678"/>
                    </a:cubicBezTo>
                    <a:cubicBezTo>
                      <a:pt x="3423" y="5678"/>
                      <a:pt x="3434" y="5689"/>
                      <a:pt x="3447" y="5711"/>
                    </a:cubicBezTo>
                    <a:cubicBezTo>
                      <a:pt x="3472" y="5736"/>
                      <a:pt x="3507" y="5746"/>
                      <a:pt x="3534" y="5746"/>
                    </a:cubicBezTo>
                    <a:cubicBezTo>
                      <a:pt x="3558" y="5746"/>
                      <a:pt x="3576" y="5739"/>
                      <a:pt x="3576" y="5727"/>
                    </a:cubicBezTo>
                    <a:cubicBezTo>
                      <a:pt x="3572" y="5695"/>
                      <a:pt x="3596" y="5680"/>
                      <a:pt x="3621" y="5680"/>
                    </a:cubicBezTo>
                    <a:cubicBezTo>
                      <a:pt x="3635" y="5680"/>
                      <a:pt x="3648" y="5685"/>
                      <a:pt x="3657" y="5692"/>
                    </a:cubicBezTo>
                    <a:cubicBezTo>
                      <a:pt x="3664" y="5704"/>
                      <a:pt x="3675" y="5709"/>
                      <a:pt x="3687" y="5709"/>
                    </a:cubicBezTo>
                    <a:cubicBezTo>
                      <a:pt x="3700" y="5709"/>
                      <a:pt x="3713" y="5702"/>
                      <a:pt x="3720" y="5686"/>
                    </a:cubicBezTo>
                    <a:cubicBezTo>
                      <a:pt x="3722" y="5703"/>
                      <a:pt x="3733" y="5721"/>
                      <a:pt x="3746" y="5721"/>
                    </a:cubicBezTo>
                    <a:cubicBezTo>
                      <a:pt x="3752" y="5721"/>
                      <a:pt x="3758" y="5717"/>
                      <a:pt x="3764" y="5708"/>
                    </a:cubicBezTo>
                    <a:cubicBezTo>
                      <a:pt x="3764" y="5708"/>
                      <a:pt x="3786" y="5705"/>
                      <a:pt x="3764" y="5683"/>
                    </a:cubicBezTo>
                    <a:lnTo>
                      <a:pt x="3801" y="5630"/>
                    </a:lnTo>
                    <a:cubicBezTo>
                      <a:pt x="3779" y="5630"/>
                      <a:pt x="3776" y="5605"/>
                      <a:pt x="3773" y="5580"/>
                    </a:cubicBezTo>
                    <a:cubicBezTo>
                      <a:pt x="3773" y="5573"/>
                      <a:pt x="3780" y="5569"/>
                      <a:pt x="3790" y="5569"/>
                    </a:cubicBezTo>
                    <a:cubicBezTo>
                      <a:pt x="3818" y="5569"/>
                      <a:pt x="3872" y="5593"/>
                      <a:pt x="3908" y="5645"/>
                    </a:cubicBezTo>
                    <a:lnTo>
                      <a:pt x="3955" y="5692"/>
                    </a:lnTo>
                    <a:cubicBezTo>
                      <a:pt x="3952" y="5667"/>
                      <a:pt x="3949" y="5642"/>
                      <a:pt x="3949" y="5642"/>
                    </a:cubicBezTo>
                    <a:cubicBezTo>
                      <a:pt x="3956" y="5641"/>
                      <a:pt x="3963" y="5640"/>
                      <a:pt x="3970" y="5640"/>
                    </a:cubicBezTo>
                    <a:cubicBezTo>
                      <a:pt x="3983" y="5640"/>
                      <a:pt x="3994" y="5644"/>
                      <a:pt x="3996" y="5661"/>
                    </a:cubicBezTo>
                    <a:cubicBezTo>
                      <a:pt x="3996" y="5686"/>
                      <a:pt x="3996" y="5686"/>
                      <a:pt x="4018" y="5686"/>
                    </a:cubicBezTo>
                    <a:cubicBezTo>
                      <a:pt x="4030" y="5683"/>
                      <a:pt x="4040" y="5671"/>
                      <a:pt x="4036" y="5658"/>
                    </a:cubicBezTo>
                    <a:cubicBezTo>
                      <a:pt x="4035" y="5628"/>
                      <a:pt x="4034" y="5616"/>
                      <a:pt x="4038" y="5616"/>
                    </a:cubicBezTo>
                    <a:cubicBezTo>
                      <a:pt x="4041" y="5616"/>
                      <a:pt x="4047" y="5621"/>
                      <a:pt x="4055" y="5630"/>
                    </a:cubicBezTo>
                    <a:cubicBezTo>
                      <a:pt x="4067" y="5654"/>
                      <a:pt x="4079" y="5666"/>
                      <a:pt x="4089" y="5666"/>
                    </a:cubicBezTo>
                    <a:cubicBezTo>
                      <a:pt x="4100" y="5666"/>
                      <a:pt x="4110" y="5653"/>
                      <a:pt x="4118" y="5627"/>
                    </a:cubicBezTo>
                    <a:cubicBezTo>
                      <a:pt x="4116" y="5601"/>
                      <a:pt x="4116" y="5589"/>
                      <a:pt x="4118" y="5589"/>
                    </a:cubicBezTo>
                    <a:cubicBezTo>
                      <a:pt x="4121" y="5589"/>
                      <a:pt x="4128" y="5600"/>
                      <a:pt x="4140" y="5624"/>
                    </a:cubicBezTo>
                    <a:cubicBezTo>
                      <a:pt x="4143" y="5649"/>
                      <a:pt x="4162" y="5667"/>
                      <a:pt x="4187" y="5671"/>
                    </a:cubicBezTo>
                    <a:lnTo>
                      <a:pt x="4184" y="5645"/>
                    </a:lnTo>
                    <a:cubicBezTo>
                      <a:pt x="4182" y="5615"/>
                      <a:pt x="4189" y="5602"/>
                      <a:pt x="4200" y="5602"/>
                    </a:cubicBezTo>
                    <a:cubicBezTo>
                      <a:pt x="4207" y="5602"/>
                      <a:pt x="4216" y="5607"/>
                      <a:pt x="4224" y="5617"/>
                    </a:cubicBezTo>
                    <a:cubicBezTo>
                      <a:pt x="4226" y="5629"/>
                      <a:pt x="4231" y="5634"/>
                      <a:pt x="4239" y="5634"/>
                    </a:cubicBezTo>
                    <a:cubicBezTo>
                      <a:pt x="4249" y="5634"/>
                      <a:pt x="4265" y="5626"/>
                      <a:pt x="4287" y="5611"/>
                    </a:cubicBezTo>
                    <a:cubicBezTo>
                      <a:pt x="4302" y="5609"/>
                      <a:pt x="4314" y="5608"/>
                      <a:pt x="4323" y="5608"/>
                    </a:cubicBezTo>
                    <a:cubicBezTo>
                      <a:pt x="4342" y="5608"/>
                      <a:pt x="4351" y="5613"/>
                      <a:pt x="4353" y="5630"/>
                    </a:cubicBezTo>
                    <a:cubicBezTo>
                      <a:pt x="4356" y="5655"/>
                      <a:pt x="4358" y="5667"/>
                      <a:pt x="4360" y="5667"/>
                    </a:cubicBezTo>
                    <a:cubicBezTo>
                      <a:pt x="4363" y="5667"/>
                      <a:pt x="4367" y="5654"/>
                      <a:pt x="4375" y="5627"/>
                    </a:cubicBezTo>
                    <a:cubicBezTo>
                      <a:pt x="4385" y="5613"/>
                      <a:pt x="4390" y="5607"/>
                      <a:pt x="4399" y="5607"/>
                    </a:cubicBezTo>
                    <a:cubicBezTo>
                      <a:pt x="4406" y="5607"/>
                      <a:pt x="4417" y="5612"/>
                      <a:pt x="4438" y="5620"/>
                    </a:cubicBezTo>
                    <a:cubicBezTo>
                      <a:pt x="4450" y="5633"/>
                      <a:pt x="4456" y="5639"/>
                      <a:pt x="4461" y="5639"/>
                    </a:cubicBezTo>
                    <a:cubicBezTo>
                      <a:pt x="4467" y="5639"/>
                      <a:pt x="4472" y="5632"/>
                      <a:pt x="4481" y="5617"/>
                    </a:cubicBezTo>
                    <a:cubicBezTo>
                      <a:pt x="4476" y="5570"/>
                      <a:pt x="4472" y="5545"/>
                      <a:pt x="4456" y="5545"/>
                    </a:cubicBezTo>
                    <a:cubicBezTo>
                      <a:pt x="4455" y="5545"/>
                      <a:pt x="4454" y="5545"/>
                      <a:pt x="4453" y="5545"/>
                    </a:cubicBezTo>
                    <a:cubicBezTo>
                      <a:pt x="4431" y="5545"/>
                      <a:pt x="4431" y="5545"/>
                      <a:pt x="4428" y="5520"/>
                    </a:cubicBezTo>
                    <a:lnTo>
                      <a:pt x="4472" y="5517"/>
                    </a:lnTo>
                    <a:cubicBezTo>
                      <a:pt x="4500" y="5514"/>
                      <a:pt x="4528" y="5504"/>
                      <a:pt x="4554" y="5486"/>
                    </a:cubicBezTo>
                    <a:cubicBezTo>
                      <a:pt x="4586" y="5461"/>
                      <a:pt x="4589" y="5424"/>
                      <a:pt x="4568" y="5424"/>
                    </a:cubicBezTo>
                    <a:cubicBezTo>
                      <a:pt x="4563" y="5424"/>
                      <a:pt x="4556" y="5427"/>
                      <a:pt x="4547" y="5432"/>
                    </a:cubicBezTo>
                    <a:lnTo>
                      <a:pt x="4547" y="5436"/>
                    </a:lnTo>
                    <a:lnTo>
                      <a:pt x="4525" y="5410"/>
                    </a:lnTo>
                    <a:cubicBezTo>
                      <a:pt x="4522" y="5374"/>
                      <a:pt x="4510" y="5356"/>
                      <a:pt x="4499" y="5356"/>
                    </a:cubicBezTo>
                    <a:cubicBezTo>
                      <a:pt x="4488" y="5356"/>
                      <a:pt x="4478" y="5375"/>
                      <a:pt x="4481" y="5414"/>
                    </a:cubicBezTo>
                    <a:cubicBezTo>
                      <a:pt x="4487" y="5456"/>
                      <a:pt x="4489" y="5474"/>
                      <a:pt x="4485" y="5474"/>
                    </a:cubicBezTo>
                    <a:cubicBezTo>
                      <a:pt x="4482" y="5474"/>
                      <a:pt x="4475" y="5463"/>
                      <a:pt x="4463" y="5442"/>
                    </a:cubicBezTo>
                    <a:cubicBezTo>
                      <a:pt x="4460" y="5397"/>
                      <a:pt x="4442" y="5395"/>
                      <a:pt x="4423" y="5395"/>
                    </a:cubicBezTo>
                    <a:cubicBezTo>
                      <a:pt x="4421" y="5395"/>
                      <a:pt x="4418" y="5395"/>
                      <a:pt x="4416" y="5395"/>
                    </a:cubicBezTo>
                    <a:cubicBezTo>
                      <a:pt x="4411" y="5396"/>
                      <a:pt x="4407" y="5396"/>
                      <a:pt x="4404" y="5396"/>
                    </a:cubicBezTo>
                    <a:cubicBezTo>
                      <a:pt x="4397" y="5396"/>
                      <a:pt x="4396" y="5391"/>
                      <a:pt x="4394" y="5373"/>
                    </a:cubicBezTo>
                    <a:cubicBezTo>
                      <a:pt x="4391" y="5348"/>
                      <a:pt x="4372" y="5329"/>
                      <a:pt x="4347" y="5326"/>
                    </a:cubicBezTo>
                    <a:cubicBezTo>
                      <a:pt x="4325" y="5329"/>
                      <a:pt x="4325" y="5329"/>
                      <a:pt x="4328" y="5354"/>
                    </a:cubicBezTo>
                    <a:cubicBezTo>
                      <a:pt x="4337" y="5363"/>
                      <a:pt x="4335" y="5369"/>
                      <a:pt x="4328" y="5369"/>
                    </a:cubicBezTo>
                    <a:cubicBezTo>
                      <a:pt x="4318" y="5369"/>
                      <a:pt x="4298" y="5359"/>
                      <a:pt x="4284" y="5332"/>
                    </a:cubicBezTo>
                    <a:cubicBezTo>
                      <a:pt x="4274" y="5323"/>
                      <a:pt x="4268" y="5318"/>
                      <a:pt x="4265" y="5318"/>
                    </a:cubicBezTo>
                    <a:cubicBezTo>
                      <a:pt x="4260" y="5318"/>
                      <a:pt x="4261" y="5330"/>
                      <a:pt x="4265" y="5360"/>
                    </a:cubicBezTo>
                    <a:cubicBezTo>
                      <a:pt x="4267" y="5386"/>
                      <a:pt x="4257" y="5400"/>
                      <a:pt x="4243" y="5400"/>
                    </a:cubicBezTo>
                    <a:cubicBezTo>
                      <a:pt x="4231" y="5400"/>
                      <a:pt x="4215" y="5388"/>
                      <a:pt x="4203" y="5363"/>
                    </a:cubicBezTo>
                    <a:lnTo>
                      <a:pt x="4159" y="5370"/>
                    </a:lnTo>
                    <a:cubicBezTo>
                      <a:pt x="4137" y="5370"/>
                      <a:pt x="4140" y="5395"/>
                      <a:pt x="4143" y="5420"/>
                    </a:cubicBezTo>
                    <a:cubicBezTo>
                      <a:pt x="4145" y="5450"/>
                      <a:pt x="4146" y="5462"/>
                      <a:pt x="4141" y="5462"/>
                    </a:cubicBezTo>
                    <a:cubicBezTo>
                      <a:pt x="4138" y="5462"/>
                      <a:pt x="4133" y="5457"/>
                      <a:pt x="4124" y="5448"/>
                    </a:cubicBezTo>
                    <a:cubicBezTo>
                      <a:pt x="4112" y="5436"/>
                      <a:pt x="4102" y="5417"/>
                      <a:pt x="4099" y="5398"/>
                    </a:cubicBezTo>
                    <a:cubicBezTo>
                      <a:pt x="4097" y="5381"/>
                      <a:pt x="4087" y="5377"/>
                      <a:pt x="4073" y="5377"/>
                    </a:cubicBezTo>
                    <a:cubicBezTo>
                      <a:pt x="4067" y="5377"/>
                      <a:pt x="4059" y="5378"/>
                      <a:pt x="4052" y="5379"/>
                    </a:cubicBezTo>
                    <a:cubicBezTo>
                      <a:pt x="4033" y="5379"/>
                      <a:pt x="3989" y="5385"/>
                      <a:pt x="3993" y="5410"/>
                    </a:cubicBezTo>
                    <a:lnTo>
                      <a:pt x="3989" y="5385"/>
                    </a:lnTo>
                    <a:cubicBezTo>
                      <a:pt x="3977" y="5385"/>
                      <a:pt x="3971" y="5374"/>
                      <a:pt x="3970" y="5374"/>
                    </a:cubicBezTo>
                    <a:lnTo>
                      <a:pt x="3970" y="5374"/>
                    </a:lnTo>
                    <a:cubicBezTo>
                      <a:pt x="3969" y="5374"/>
                      <a:pt x="3970" y="5377"/>
                      <a:pt x="3971" y="5385"/>
                    </a:cubicBezTo>
                    <a:cubicBezTo>
                      <a:pt x="3946" y="5385"/>
                      <a:pt x="3924" y="5379"/>
                      <a:pt x="3905" y="5367"/>
                    </a:cubicBezTo>
                    <a:cubicBezTo>
                      <a:pt x="3898" y="5363"/>
                      <a:pt x="3890" y="5362"/>
                      <a:pt x="3883" y="5362"/>
                    </a:cubicBezTo>
                    <a:cubicBezTo>
                      <a:pt x="3843" y="5362"/>
                      <a:pt x="3812" y="5408"/>
                      <a:pt x="3867" y="5445"/>
                    </a:cubicBezTo>
                    <a:lnTo>
                      <a:pt x="3848" y="5448"/>
                    </a:lnTo>
                    <a:cubicBezTo>
                      <a:pt x="3827" y="5451"/>
                      <a:pt x="3830" y="5476"/>
                      <a:pt x="3830" y="5476"/>
                    </a:cubicBezTo>
                    <a:cubicBezTo>
                      <a:pt x="3830" y="5501"/>
                      <a:pt x="3811" y="5501"/>
                      <a:pt x="3789" y="5504"/>
                    </a:cubicBezTo>
                    <a:lnTo>
                      <a:pt x="3783" y="5454"/>
                    </a:lnTo>
                    <a:cubicBezTo>
                      <a:pt x="3792" y="5410"/>
                      <a:pt x="3781" y="5383"/>
                      <a:pt x="3768" y="5383"/>
                    </a:cubicBezTo>
                    <a:cubicBezTo>
                      <a:pt x="3758" y="5383"/>
                      <a:pt x="3746" y="5399"/>
                      <a:pt x="3739" y="5432"/>
                    </a:cubicBezTo>
                    <a:cubicBezTo>
                      <a:pt x="3738" y="5426"/>
                      <a:pt x="3737" y="5416"/>
                      <a:pt x="3736" y="5407"/>
                    </a:cubicBezTo>
                    <a:cubicBezTo>
                      <a:pt x="3736" y="5396"/>
                      <a:pt x="3731" y="5390"/>
                      <a:pt x="3722" y="5390"/>
                    </a:cubicBezTo>
                    <a:cubicBezTo>
                      <a:pt x="3712" y="5390"/>
                      <a:pt x="3695" y="5398"/>
                      <a:pt x="3673" y="5414"/>
                    </a:cubicBezTo>
                    <a:cubicBezTo>
                      <a:pt x="3654" y="5414"/>
                      <a:pt x="3635" y="5467"/>
                      <a:pt x="3638" y="5492"/>
                    </a:cubicBezTo>
                    <a:cubicBezTo>
                      <a:pt x="3642" y="5504"/>
                      <a:pt x="3632" y="5517"/>
                      <a:pt x="3620" y="5520"/>
                    </a:cubicBezTo>
                    <a:cubicBezTo>
                      <a:pt x="3598" y="5520"/>
                      <a:pt x="3598" y="5520"/>
                      <a:pt x="3598" y="5495"/>
                    </a:cubicBezTo>
                    <a:cubicBezTo>
                      <a:pt x="3595" y="5472"/>
                      <a:pt x="3584" y="5460"/>
                      <a:pt x="3572" y="5460"/>
                    </a:cubicBezTo>
                    <a:cubicBezTo>
                      <a:pt x="3558" y="5460"/>
                      <a:pt x="3542" y="5475"/>
                      <a:pt x="3532" y="5501"/>
                    </a:cubicBezTo>
                    <a:lnTo>
                      <a:pt x="3532" y="5476"/>
                    </a:lnTo>
                    <a:cubicBezTo>
                      <a:pt x="3530" y="5460"/>
                      <a:pt x="3519" y="5446"/>
                      <a:pt x="3486" y="5446"/>
                    </a:cubicBezTo>
                    <a:cubicBezTo>
                      <a:pt x="3466" y="5446"/>
                      <a:pt x="3439" y="5451"/>
                      <a:pt x="3400" y="5464"/>
                    </a:cubicBezTo>
                    <a:cubicBezTo>
                      <a:pt x="3364" y="5467"/>
                      <a:pt x="3331" y="5469"/>
                      <a:pt x="3305" y="5469"/>
                    </a:cubicBezTo>
                    <a:cubicBezTo>
                      <a:pt x="3273" y="5469"/>
                      <a:pt x="3253" y="5465"/>
                      <a:pt x="3253" y="5451"/>
                    </a:cubicBezTo>
                    <a:cubicBezTo>
                      <a:pt x="3253" y="5447"/>
                      <a:pt x="3250" y="5445"/>
                      <a:pt x="3246" y="5445"/>
                    </a:cubicBezTo>
                    <a:cubicBezTo>
                      <a:pt x="3225" y="5445"/>
                      <a:pt x="3162" y="5494"/>
                      <a:pt x="3131" y="5539"/>
                    </a:cubicBezTo>
                    <a:cubicBezTo>
                      <a:pt x="3131" y="5522"/>
                      <a:pt x="3121" y="5518"/>
                      <a:pt x="3102" y="5518"/>
                    </a:cubicBezTo>
                    <a:cubicBezTo>
                      <a:pt x="3093" y="5518"/>
                      <a:pt x="3082" y="5519"/>
                      <a:pt x="3068" y="5520"/>
                    </a:cubicBezTo>
                    <a:cubicBezTo>
                      <a:pt x="3046" y="5522"/>
                      <a:pt x="3032" y="5524"/>
                      <a:pt x="3022" y="5524"/>
                    </a:cubicBezTo>
                    <a:cubicBezTo>
                      <a:pt x="3002" y="5524"/>
                      <a:pt x="3002" y="5518"/>
                      <a:pt x="3002" y="5501"/>
                    </a:cubicBezTo>
                    <a:cubicBezTo>
                      <a:pt x="3010" y="5475"/>
                      <a:pt x="3014" y="5461"/>
                      <a:pt x="3011" y="5461"/>
                    </a:cubicBezTo>
                    <a:lnTo>
                      <a:pt x="3011" y="5461"/>
                    </a:lnTo>
                    <a:cubicBezTo>
                      <a:pt x="3009" y="5461"/>
                      <a:pt x="2999" y="5475"/>
                      <a:pt x="2980" y="5501"/>
                    </a:cubicBezTo>
                    <a:cubicBezTo>
                      <a:pt x="2974" y="5524"/>
                      <a:pt x="2958" y="5533"/>
                      <a:pt x="2942" y="5533"/>
                    </a:cubicBezTo>
                    <a:cubicBezTo>
                      <a:pt x="2920" y="5533"/>
                      <a:pt x="2896" y="5515"/>
                      <a:pt x="2893" y="5486"/>
                    </a:cubicBezTo>
                    <a:cubicBezTo>
                      <a:pt x="2891" y="5469"/>
                      <a:pt x="2881" y="5463"/>
                      <a:pt x="2863" y="5463"/>
                    </a:cubicBezTo>
                    <a:cubicBezTo>
                      <a:pt x="2853" y="5463"/>
                      <a:pt x="2841" y="5465"/>
                      <a:pt x="2827" y="5467"/>
                    </a:cubicBezTo>
                    <a:cubicBezTo>
                      <a:pt x="2808" y="5492"/>
                      <a:pt x="2767" y="5495"/>
                      <a:pt x="2723" y="5501"/>
                    </a:cubicBezTo>
                    <a:cubicBezTo>
                      <a:pt x="2661" y="5504"/>
                      <a:pt x="2661" y="5504"/>
                      <a:pt x="2667" y="5558"/>
                    </a:cubicBezTo>
                    <a:cubicBezTo>
                      <a:pt x="2670" y="5608"/>
                      <a:pt x="2648" y="5608"/>
                      <a:pt x="2607" y="5611"/>
                    </a:cubicBezTo>
                    <a:cubicBezTo>
                      <a:pt x="2600" y="5612"/>
                      <a:pt x="2593" y="5613"/>
                      <a:pt x="2586" y="5613"/>
                    </a:cubicBezTo>
                    <a:cubicBezTo>
                      <a:pt x="2573" y="5613"/>
                      <a:pt x="2564" y="5609"/>
                      <a:pt x="2564" y="5592"/>
                    </a:cubicBezTo>
                    <a:cubicBezTo>
                      <a:pt x="2551" y="5580"/>
                      <a:pt x="2535" y="5570"/>
                      <a:pt x="2517" y="5570"/>
                    </a:cubicBezTo>
                    <a:cubicBezTo>
                      <a:pt x="2513" y="5570"/>
                      <a:pt x="2509" y="5570"/>
                      <a:pt x="2505" y="5570"/>
                    </a:cubicBezTo>
                    <a:cubicBezTo>
                      <a:pt x="2490" y="5570"/>
                      <a:pt x="2475" y="5568"/>
                      <a:pt x="2473" y="5548"/>
                    </a:cubicBezTo>
                    <a:cubicBezTo>
                      <a:pt x="2457" y="5535"/>
                      <a:pt x="2439" y="5529"/>
                      <a:pt x="2419" y="5529"/>
                    </a:cubicBezTo>
                    <a:cubicBezTo>
                      <a:pt x="2415" y="5529"/>
                      <a:pt x="2411" y="5529"/>
                      <a:pt x="2407" y="5530"/>
                    </a:cubicBezTo>
                    <a:cubicBezTo>
                      <a:pt x="2393" y="5531"/>
                      <a:pt x="2379" y="5532"/>
                      <a:pt x="2367" y="5532"/>
                    </a:cubicBezTo>
                    <a:cubicBezTo>
                      <a:pt x="2342" y="5532"/>
                      <a:pt x="2322" y="5527"/>
                      <a:pt x="2322" y="5511"/>
                    </a:cubicBezTo>
                    <a:cubicBezTo>
                      <a:pt x="2300" y="5514"/>
                      <a:pt x="2300" y="5514"/>
                      <a:pt x="2303" y="5539"/>
                    </a:cubicBezTo>
                    <a:cubicBezTo>
                      <a:pt x="2303" y="5558"/>
                      <a:pt x="2292" y="5580"/>
                      <a:pt x="2248" y="5580"/>
                    </a:cubicBezTo>
                    <a:cubicBezTo>
                      <a:pt x="2235" y="5580"/>
                      <a:pt x="2219" y="5578"/>
                      <a:pt x="2200" y="5573"/>
                    </a:cubicBezTo>
                    <a:cubicBezTo>
                      <a:pt x="2156" y="5577"/>
                      <a:pt x="2094" y="5583"/>
                      <a:pt x="2097" y="5608"/>
                    </a:cubicBezTo>
                    <a:cubicBezTo>
                      <a:pt x="2091" y="5609"/>
                      <a:pt x="2087" y="5609"/>
                      <a:pt x="2083" y="5609"/>
                    </a:cubicBezTo>
                    <a:cubicBezTo>
                      <a:pt x="2074" y="5609"/>
                      <a:pt x="2074" y="5604"/>
                      <a:pt x="2072" y="5586"/>
                    </a:cubicBezTo>
                    <a:cubicBezTo>
                      <a:pt x="2070" y="5562"/>
                      <a:pt x="2059" y="5550"/>
                      <a:pt x="2044" y="5550"/>
                    </a:cubicBezTo>
                    <a:cubicBezTo>
                      <a:pt x="2028" y="5550"/>
                      <a:pt x="2007" y="5564"/>
                      <a:pt x="1987" y="5592"/>
                    </a:cubicBezTo>
                    <a:cubicBezTo>
                      <a:pt x="1989" y="5606"/>
                      <a:pt x="1983" y="5613"/>
                      <a:pt x="1974" y="5613"/>
                    </a:cubicBezTo>
                    <a:cubicBezTo>
                      <a:pt x="1966" y="5613"/>
                      <a:pt x="1956" y="5608"/>
                      <a:pt x="1946" y="5598"/>
                    </a:cubicBezTo>
                    <a:cubicBezTo>
                      <a:pt x="1927" y="5602"/>
                      <a:pt x="1915" y="5611"/>
                      <a:pt x="1905" y="5627"/>
                    </a:cubicBezTo>
                    <a:cubicBezTo>
                      <a:pt x="1896" y="5640"/>
                      <a:pt x="1891" y="5646"/>
                      <a:pt x="1882" y="5646"/>
                    </a:cubicBezTo>
                    <a:cubicBezTo>
                      <a:pt x="1874" y="5646"/>
                      <a:pt x="1862" y="5640"/>
                      <a:pt x="1840" y="5630"/>
                    </a:cubicBezTo>
                    <a:cubicBezTo>
                      <a:pt x="1840" y="5605"/>
                      <a:pt x="1818" y="5605"/>
                      <a:pt x="1796" y="5605"/>
                    </a:cubicBezTo>
                    <a:cubicBezTo>
                      <a:pt x="1783" y="5616"/>
                      <a:pt x="1750" y="5620"/>
                      <a:pt x="1710" y="5620"/>
                    </a:cubicBezTo>
                    <a:cubicBezTo>
                      <a:pt x="1624" y="5620"/>
                      <a:pt x="1507" y="5598"/>
                      <a:pt x="1498" y="5570"/>
                    </a:cubicBezTo>
                    <a:cubicBezTo>
                      <a:pt x="1482" y="5582"/>
                      <a:pt x="1476" y="5587"/>
                      <a:pt x="1469" y="5587"/>
                    </a:cubicBezTo>
                    <a:cubicBezTo>
                      <a:pt x="1464" y="5587"/>
                      <a:pt x="1459" y="5585"/>
                      <a:pt x="1451" y="5583"/>
                    </a:cubicBezTo>
                    <a:cubicBezTo>
                      <a:pt x="1448" y="5560"/>
                      <a:pt x="1442" y="5551"/>
                      <a:pt x="1434" y="5551"/>
                    </a:cubicBezTo>
                    <a:cubicBezTo>
                      <a:pt x="1423" y="5551"/>
                      <a:pt x="1410" y="5568"/>
                      <a:pt x="1401" y="5595"/>
                    </a:cubicBezTo>
                    <a:lnTo>
                      <a:pt x="1423" y="5602"/>
                    </a:lnTo>
                    <a:lnTo>
                      <a:pt x="1445" y="5608"/>
                    </a:lnTo>
                    <a:cubicBezTo>
                      <a:pt x="1439" y="5626"/>
                      <a:pt x="1426" y="5635"/>
                      <a:pt x="1414" y="5635"/>
                    </a:cubicBezTo>
                    <a:cubicBezTo>
                      <a:pt x="1393" y="5635"/>
                      <a:pt x="1373" y="5610"/>
                      <a:pt x="1388" y="5564"/>
                    </a:cubicBezTo>
                    <a:cubicBezTo>
                      <a:pt x="1387" y="5534"/>
                      <a:pt x="1386" y="5520"/>
                      <a:pt x="1380" y="5520"/>
                    </a:cubicBezTo>
                    <a:cubicBezTo>
                      <a:pt x="1374" y="5520"/>
                      <a:pt x="1365" y="5530"/>
                      <a:pt x="1348" y="5548"/>
                    </a:cubicBezTo>
                    <a:cubicBezTo>
                      <a:pt x="1333" y="5563"/>
                      <a:pt x="1320" y="5571"/>
                      <a:pt x="1310" y="5571"/>
                    </a:cubicBezTo>
                    <a:cubicBezTo>
                      <a:pt x="1295" y="5571"/>
                      <a:pt x="1286" y="5554"/>
                      <a:pt x="1288" y="5520"/>
                    </a:cubicBezTo>
                    <a:cubicBezTo>
                      <a:pt x="1298" y="5497"/>
                      <a:pt x="1304" y="5486"/>
                      <a:pt x="1301" y="5486"/>
                    </a:cubicBezTo>
                    <a:lnTo>
                      <a:pt x="1301" y="5486"/>
                    </a:lnTo>
                    <a:cubicBezTo>
                      <a:pt x="1298" y="5486"/>
                      <a:pt x="1288" y="5495"/>
                      <a:pt x="1269" y="5511"/>
                    </a:cubicBezTo>
                    <a:cubicBezTo>
                      <a:pt x="1233" y="5543"/>
                      <a:pt x="1198" y="5558"/>
                      <a:pt x="1174" y="5558"/>
                    </a:cubicBezTo>
                    <a:cubicBezTo>
                      <a:pt x="1142" y="5558"/>
                      <a:pt x="1129" y="5531"/>
                      <a:pt x="1160" y="5483"/>
                    </a:cubicBezTo>
                    <a:cubicBezTo>
                      <a:pt x="1185" y="5439"/>
                      <a:pt x="1178" y="5407"/>
                      <a:pt x="1163" y="5395"/>
                    </a:cubicBezTo>
                    <a:cubicBezTo>
                      <a:pt x="1159" y="5393"/>
                      <a:pt x="1156" y="5392"/>
                      <a:pt x="1153" y="5392"/>
                    </a:cubicBezTo>
                    <a:cubicBezTo>
                      <a:pt x="1139" y="5392"/>
                      <a:pt x="1129" y="5408"/>
                      <a:pt x="1116" y="5426"/>
                    </a:cubicBezTo>
                    <a:cubicBezTo>
                      <a:pt x="1112" y="5449"/>
                      <a:pt x="1106" y="5459"/>
                      <a:pt x="1100" y="5459"/>
                    </a:cubicBezTo>
                    <a:cubicBezTo>
                      <a:pt x="1093" y="5459"/>
                      <a:pt x="1085" y="5439"/>
                      <a:pt x="1081" y="5401"/>
                    </a:cubicBezTo>
                    <a:cubicBezTo>
                      <a:pt x="1072" y="5301"/>
                      <a:pt x="1050" y="5276"/>
                      <a:pt x="965" y="5269"/>
                    </a:cubicBezTo>
                    <a:cubicBezTo>
                      <a:pt x="884" y="5245"/>
                      <a:pt x="840" y="5204"/>
                      <a:pt x="883" y="5204"/>
                    </a:cubicBezTo>
                    <a:cubicBezTo>
                      <a:pt x="890" y="5204"/>
                      <a:pt x="898" y="5205"/>
                      <a:pt x="909" y="5207"/>
                    </a:cubicBezTo>
                    <a:cubicBezTo>
                      <a:pt x="975" y="5204"/>
                      <a:pt x="975" y="5204"/>
                      <a:pt x="928" y="5191"/>
                    </a:cubicBezTo>
                    <a:cubicBezTo>
                      <a:pt x="903" y="5163"/>
                      <a:pt x="884" y="5138"/>
                      <a:pt x="862" y="5106"/>
                    </a:cubicBezTo>
                    <a:cubicBezTo>
                      <a:pt x="852" y="5098"/>
                      <a:pt x="839" y="5093"/>
                      <a:pt x="827" y="5093"/>
                    </a:cubicBezTo>
                    <a:cubicBezTo>
                      <a:pt x="817" y="5093"/>
                      <a:pt x="806" y="5096"/>
                      <a:pt x="796" y="5103"/>
                    </a:cubicBezTo>
                    <a:cubicBezTo>
                      <a:pt x="827" y="5056"/>
                      <a:pt x="827" y="5009"/>
                      <a:pt x="762" y="4997"/>
                    </a:cubicBezTo>
                    <a:lnTo>
                      <a:pt x="743" y="4959"/>
                    </a:lnTo>
                    <a:cubicBezTo>
                      <a:pt x="733" y="4940"/>
                      <a:pt x="733" y="4940"/>
                      <a:pt x="702" y="4931"/>
                    </a:cubicBezTo>
                    <a:cubicBezTo>
                      <a:pt x="671" y="4922"/>
                      <a:pt x="683" y="4890"/>
                      <a:pt x="702" y="4862"/>
                    </a:cubicBezTo>
                    <a:cubicBezTo>
                      <a:pt x="716" y="4838"/>
                      <a:pt x="729" y="4813"/>
                      <a:pt x="718" y="4813"/>
                    </a:cubicBezTo>
                    <a:cubicBezTo>
                      <a:pt x="717" y="4813"/>
                      <a:pt x="714" y="4814"/>
                      <a:pt x="711" y="4815"/>
                    </a:cubicBezTo>
                    <a:cubicBezTo>
                      <a:pt x="709" y="4816"/>
                      <a:pt x="707" y="4816"/>
                      <a:pt x="705" y="4816"/>
                    </a:cubicBezTo>
                    <a:cubicBezTo>
                      <a:pt x="680" y="4816"/>
                      <a:pt x="646" y="4789"/>
                      <a:pt x="621" y="4774"/>
                    </a:cubicBezTo>
                    <a:cubicBezTo>
                      <a:pt x="596" y="4762"/>
                      <a:pt x="602" y="4741"/>
                      <a:pt x="622" y="4741"/>
                    </a:cubicBezTo>
                    <a:cubicBezTo>
                      <a:pt x="627" y="4741"/>
                      <a:pt x="633" y="4743"/>
                      <a:pt x="639" y="4746"/>
                    </a:cubicBezTo>
                    <a:cubicBezTo>
                      <a:pt x="661" y="4740"/>
                      <a:pt x="661" y="4740"/>
                      <a:pt x="677" y="4693"/>
                    </a:cubicBezTo>
                    <a:cubicBezTo>
                      <a:pt x="671" y="4675"/>
                      <a:pt x="665" y="4636"/>
                      <a:pt x="642" y="4636"/>
                    </a:cubicBezTo>
                    <a:cubicBezTo>
                      <a:pt x="641" y="4636"/>
                      <a:pt x="640" y="4636"/>
                      <a:pt x="639" y="4636"/>
                    </a:cubicBezTo>
                    <a:cubicBezTo>
                      <a:pt x="639" y="4637"/>
                      <a:pt x="638" y="4637"/>
                      <a:pt x="638" y="4637"/>
                    </a:cubicBezTo>
                    <a:cubicBezTo>
                      <a:pt x="614" y="4637"/>
                      <a:pt x="599" y="4511"/>
                      <a:pt x="624" y="4489"/>
                    </a:cubicBezTo>
                    <a:cubicBezTo>
                      <a:pt x="624" y="4489"/>
                      <a:pt x="621" y="4467"/>
                      <a:pt x="621" y="4448"/>
                    </a:cubicBezTo>
                    <a:cubicBezTo>
                      <a:pt x="617" y="4426"/>
                      <a:pt x="589" y="4408"/>
                      <a:pt x="589" y="4386"/>
                    </a:cubicBezTo>
                    <a:cubicBezTo>
                      <a:pt x="583" y="4370"/>
                      <a:pt x="574" y="4354"/>
                      <a:pt x="558" y="4348"/>
                    </a:cubicBezTo>
                    <a:cubicBezTo>
                      <a:pt x="558" y="4326"/>
                      <a:pt x="555" y="4304"/>
                      <a:pt x="580" y="4301"/>
                    </a:cubicBezTo>
                    <a:cubicBezTo>
                      <a:pt x="530" y="4285"/>
                      <a:pt x="530" y="4285"/>
                      <a:pt x="577" y="4260"/>
                    </a:cubicBezTo>
                    <a:cubicBezTo>
                      <a:pt x="627" y="4254"/>
                      <a:pt x="627" y="4254"/>
                      <a:pt x="574" y="4238"/>
                    </a:cubicBezTo>
                    <a:cubicBezTo>
                      <a:pt x="549" y="4220"/>
                      <a:pt x="549" y="4220"/>
                      <a:pt x="570" y="4198"/>
                    </a:cubicBezTo>
                    <a:cubicBezTo>
                      <a:pt x="594" y="4195"/>
                      <a:pt x="593" y="4175"/>
                      <a:pt x="572" y="4175"/>
                    </a:cubicBezTo>
                    <a:cubicBezTo>
                      <a:pt x="571" y="4175"/>
                      <a:pt x="569" y="4176"/>
                      <a:pt x="567" y="4176"/>
                    </a:cubicBezTo>
                    <a:cubicBezTo>
                      <a:pt x="517" y="4160"/>
                      <a:pt x="486" y="4097"/>
                      <a:pt x="536" y="4094"/>
                    </a:cubicBezTo>
                    <a:cubicBezTo>
                      <a:pt x="533" y="4075"/>
                      <a:pt x="520" y="4063"/>
                      <a:pt x="508" y="4054"/>
                    </a:cubicBezTo>
                    <a:cubicBezTo>
                      <a:pt x="455" y="4038"/>
                      <a:pt x="455" y="4038"/>
                      <a:pt x="505" y="4032"/>
                    </a:cubicBezTo>
                    <a:cubicBezTo>
                      <a:pt x="552" y="4007"/>
                      <a:pt x="552" y="3985"/>
                      <a:pt x="498" y="3969"/>
                    </a:cubicBezTo>
                    <a:cubicBezTo>
                      <a:pt x="483" y="3959"/>
                      <a:pt x="483" y="3938"/>
                      <a:pt x="495" y="3928"/>
                    </a:cubicBezTo>
                    <a:cubicBezTo>
                      <a:pt x="515" y="3886"/>
                      <a:pt x="527" y="3777"/>
                      <a:pt x="495" y="3777"/>
                    </a:cubicBezTo>
                    <a:cubicBezTo>
                      <a:pt x="491" y="3777"/>
                      <a:pt x="487" y="3778"/>
                      <a:pt x="483" y="3781"/>
                    </a:cubicBezTo>
                    <a:lnTo>
                      <a:pt x="476" y="3737"/>
                    </a:lnTo>
                    <a:cubicBezTo>
                      <a:pt x="498" y="3693"/>
                      <a:pt x="498" y="3671"/>
                      <a:pt x="470" y="3652"/>
                    </a:cubicBezTo>
                    <a:lnTo>
                      <a:pt x="442" y="3634"/>
                    </a:lnTo>
                    <a:cubicBezTo>
                      <a:pt x="467" y="3630"/>
                      <a:pt x="489" y="3612"/>
                      <a:pt x="489" y="3587"/>
                    </a:cubicBezTo>
                    <a:cubicBezTo>
                      <a:pt x="487" y="3571"/>
                      <a:pt x="486" y="3566"/>
                      <a:pt x="476" y="3566"/>
                    </a:cubicBezTo>
                    <a:cubicBezTo>
                      <a:pt x="473" y="3566"/>
                      <a:pt x="468" y="3567"/>
                      <a:pt x="461" y="3568"/>
                    </a:cubicBezTo>
                    <a:cubicBezTo>
                      <a:pt x="454" y="3576"/>
                      <a:pt x="449" y="3579"/>
                      <a:pt x="445" y="3579"/>
                    </a:cubicBezTo>
                    <a:cubicBezTo>
                      <a:pt x="437" y="3579"/>
                      <a:pt x="436" y="3564"/>
                      <a:pt x="436" y="3549"/>
                    </a:cubicBezTo>
                    <a:cubicBezTo>
                      <a:pt x="436" y="3524"/>
                      <a:pt x="458" y="3505"/>
                      <a:pt x="483" y="3502"/>
                    </a:cubicBezTo>
                    <a:lnTo>
                      <a:pt x="480" y="3480"/>
                    </a:lnTo>
                    <a:cubicBezTo>
                      <a:pt x="473" y="3481"/>
                      <a:pt x="468" y="3481"/>
                      <a:pt x="463" y="3481"/>
                    </a:cubicBezTo>
                    <a:cubicBezTo>
                      <a:pt x="429" y="3481"/>
                      <a:pt x="429" y="3464"/>
                      <a:pt x="451" y="3461"/>
                    </a:cubicBezTo>
                    <a:cubicBezTo>
                      <a:pt x="470" y="3446"/>
                      <a:pt x="476" y="3420"/>
                      <a:pt x="473" y="3399"/>
                    </a:cubicBezTo>
                    <a:cubicBezTo>
                      <a:pt x="457" y="3399"/>
                      <a:pt x="461" y="3389"/>
                      <a:pt x="466" y="3389"/>
                    </a:cubicBezTo>
                    <a:cubicBezTo>
                      <a:pt x="469" y="3389"/>
                      <a:pt x="472" y="3391"/>
                      <a:pt x="473" y="3399"/>
                    </a:cubicBezTo>
                    <a:lnTo>
                      <a:pt x="498" y="3395"/>
                    </a:lnTo>
                    <a:cubicBezTo>
                      <a:pt x="513" y="3379"/>
                      <a:pt x="507" y="3375"/>
                      <a:pt x="494" y="3375"/>
                    </a:cubicBezTo>
                    <a:cubicBezTo>
                      <a:pt x="487" y="3375"/>
                      <a:pt x="479" y="3376"/>
                      <a:pt x="470" y="3377"/>
                    </a:cubicBezTo>
                    <a:cubicBezTo>
                      <a:pt x="470" y="3377"/>
                      <a:pt x="467" y="3355"/>
                      <a:pt x="467" y="3333"/>
                    </a:cubicBezTo>
                    <a:cubicBezTo>
                      <a:pt x="465" y="3320"/>
                      <a:pt x="463" y="3305"/>
                      <a:pt x="454" y="3305"/>
                    </a:cubicBezTo>
                    <a:cubicBezTo>
                      <a:pt x="450" y="3305"/>
                      <a:pt x="445" y="3307"/>
                      <a:pt x="439" y="3314"/>
                    </a:cubicBezTo>
                    <a:cubicBezTo>
                      <a:pt x="430" y="3315"/>
                      <a:pt x="421" y="3316"/>
                      <a:pt x="413" y="3316"/>
                    </a:cubicBezTo>
                    <a:cubicBezTo>
                      <a:pt x="399" y="3316"/>
                      <a:pt x="388" y="3312"/>
                      <a:pt x="386" y="3298"/>
                    </a:cubicBezTo>
                    <a:cubicBezTo>
                      <a:pt x="384" y="3298"/>
                      <a:pt x="383" y="3299"/>
                      <a:pt x="382" y="3299"/>
                    </a:cubicBezTo>
                    <a:cubicBezTo>
                      <a:pt x="369" y="3299"/>
                      <a:pt x="375" y="3289"/>
                      <a:pt x="381" y="3289"/>
                    </a:cubicBezTo>
                    <a:cubicBezTo>
                      <a:pt x="383" y="3289"/>
                      <a:pt x="386" y="3291"/>
                      <a:pt x="386" y="3298"/>
                    </a:cubicBezTo>
                    <a:cubicBezTo>
                      <a:pt x="411" y="3295"/>
                      <a:pt x="436" y="3295"/>
                      <a:pt x="436" y="3273"/>
                    </a:cubicBezTo>
                    <a:cubicBezTo>
                      <a:pt x="433" y="3251"/>
                      <a:pt x="458" y="3248"/>
                      <a:pt x="458" y="3248"/>
                    </a:cubicBezTo>
                    <a:cubicBezTo>
                      <a:pt x="463" y="3250"/>
                      <a:pt x="467" y="3251"/>
                      <a:pt x="471" y="3251"/>
                    </a:cubicBezTo>
                    <a:cubicBezTo>
                      <a:pt x="504" y="3251"/>
                      <a:pt x="474" y="3180"/>
                      <a:pt x="451" y="3164"/>
                    </a:cubicBezTo>
                    <a:cubicBezTo>
                      <a:pt x="395" y="3126"/>
                      <a:pt x="395" y="3107"/>
                      <a:pt x="445" y="3101"/>
                    </a:cubicBezTo>
                    <a:cubicBezTo>
                      <a:pt x="495" y="3098"/>
                      <a:pt x="442" y="3060"/>
                      <a:pt x="364" y="3044"/>
                    </a:cubicBezTo>
                    <a:lnTo>
                      <a:pt x="285" y="3032"/>
                    </a:lnTo>
                    <a:lnTo>
                      <a:pt x="361" y="3026"/>
                    </a:lnTo>
                    <a:cubicBezTo>
                      <a:pt x="461" y="2994"/>
                      <a:pt x="461" y="2994"/>
                      <a:pt x="404" y="2935"/>
                    </a:cubicBezTo>
                    <a:cubicBezTo>
                      <a:pt x="376" y="2894"/>
                      <a:pt x="376" y="2894"/>
                      <a:pt x="401" y="2894"/>
                    </a:cubicBezTo>
                    <a:cubicBezTo>
                      <a:pt x="426" y="2891"/>
                      <a:pt x="423" y="2869"/>
                      <a:pt x="417" y="2806"/>
                    </a:cubicBezTo>
                    <a:cubicBezTo>
                      <a:pt x="411" y="2747"/>
                      <a:pt x="411" y="2724"/>
                      <a:pt x="390" y="2724"/>
                    </a:cubicBezTo>
                    <a:cubicBezTo>
                      <a:pt x="389" y="2724"/>
                      <a:pt x="387" y="2725"/>
                      <a:pt x="386" y="2725"/>
                    </a:cubicBezTo>
                    <a:cubicBezTo>
                      <a:pt x="386" y="2725"/>
                      <a:pt x="382" y="2703"/>
                      <a:pt x="379" y="2681"/>
                    </a:cubicBezTo>
                    <a:cubicBezTo>
                      <a:pt x="417" y="2662"/>
                      <a:pt x="410" y="2634"/>
                      <a:pt x="383" y="2634"/>
                    </a:cubicBezTo>
                    <a:cubicBezTo>
                      <a:pt x="374" y="2634"/>
                      <a:pt x="363" y="2637"/>
                      <a:pt x="351" y="2643"/>
                    </a:cubicBezTo>
                    <a:cubicBezTo>
                      <a:pt x="351" y="2643"/>
                      <a:pt x="351" y="2621"/>
                      <a:pt x="348" y="2599"/>
                    </a:cubicBezTo>
                    <a:lnTo>
                      <a:pt x="373" y="2596"/>
                    </a:lnTo>
                    <a:cubicBezTo>
                      <a:pt x="398" y="2596"/>
                      <a:pt x="395" y="2552"/>
                      <a:pt x="379" y="2383"/>
                    </a:cubicBezTo>
                    <a:cubicBezTo>
                      <a:pt x="362" y="2205"/>
                      <a:pt x="361" y="2176"/>
                      <a:pt x="318" y="2176"/>
                    </a:cubicBezTo>
                    <a:cubicBezTo>
                      <a:pt x="316" y="2176"/>
                      <a:pt x="313" y="2176"/>
                      <a:pt x="310" y="2176"/>
                    </a:cubicBezTo>
                    <a:cubicBezTo>
                      <a:pt x="257" y="2161"/>
                      <a:pt x="254" y="2142"/>
                      <a:pt x="304" y="2136"/>
                    </a:cubicBezTo>
                    <a:cubicBezTo>
                      <a:pt x="328" y="2133"/>
                      <a:pt x="351" y="2113"/>
                      <a:pt x="334" y="2113"/>
                    </a:cubicBezTo>
                    <a:cubicBezTo>
                      <a:pt x="332" y="2113"/>
                      <a:pt x="331" y="2113"/>
                      <a:pt x="329" y="2114"/>
                    </a:cubicBezTo>
                    <a:cubicBezTo>
                      <a:pt x="326" y="2089"/>
                      <a:pt x="332" y="2067"/>
                      <a:pt x="348" y="2048"/>
                    </a:cubicBezTo>
                    <a:cubicBezTo>
                      <a:pt x="389" y="1984"/>
                      <a:pt x="367" y="1963"/>
                      <a:pt x="344" y="1963"/>
                    </a:cubicBezTo>
                    <a:cubicBezTo>
                      <a:pt x="342" y="1963"/>
                      <a:pt x="340" y="1963"/>
                      <a:pt x="339" y="1963"/>
                    </a:cubicBezTo>
                    <a:cubicBezTo>
                      <a:pt x="325" y="1971"/>
                      <a:pt x="317" y="1974"/>
                      <a:pt x="313" y="1974"/>
                    </a:cubicBezTo>
                    <a:cubicBezTo>
                      <a:pt x="305" y="1974"/>
                      <a:pt x="321" y="1957"/>
                      <a:pt x="339" y="1941"/>
                    </a:cubicBezTo>
                    <a:cubicBezTo>
                      <a:pt x="359" y="1918"/>
                      <a:pt x="382" y="1897"/>
                      <a:pt x="365" y="1897"/>
                    </a:cubicBezTo>
                    <a:cubicBezTo>
                      <a:pt x="364" y="1897"/>
                      <a:pt x="362" y="1897"/>
                      <a:pt x="361" y="1897"/>
                    </a:cubicBezTo>
                    <a:cubicBezTo>
                      <a:pt x="332" y="1879"/>
                      <a:pt x="301" y="1747"/>
                      <a:pt x="354" y="1747"/>
                    </a:cubicBezTo>
                    <a:cubicBezTo>
                      <a:pt x="354" y="1747"/>
                      <a:pt x="354" y="1728"/>
                      <a:pt x="354" y="1706"/>
                    </a:cubicBezTo>
                    <a:cubicBezTo>
                      <a:pt x="332" y="1706"/>
                      <a:pt x="332" y="1662"/>
                      <a:pt x="339" y="1619"/>
                    </a:cubicBezTo>
                    <a:cubicBezTo>
                      <a:pt x="344" y="1580"/>
                      <a:pt x="347" y="1558"/>
                      <a:pt x="365" y="1558"/>
                    </a:cubicBezTo>
                    <a:cubicBezTo>
                      <a:pt x="368" y="1558"/>
                      <a:pt x="370" y="1558"/>
                      <a:pt x="373" y="1559"/>
                    </a:cubicBezTo>
                    <a:cubicBezTo>
                      <a:pt x="380" y="1567"/>
                      <a:pt x="385" y="1570"/>
                      <a:pt x="388" y="1570"/>
                    </a:cubicBezTo>
                    <a:cubicBezTo>
                      <a:pt x="395" y="1570"/>
                      <a:pt x="393" y="1551"/>
                      <a:pt x="382" y="1518"/>
                    </a:cubicBezTo>
                    <a:cubicBezTo>
                      <a:pt x="386" y="1496"/>
                      <a:pt x="345" y="1465"/>
                      <a:pt x="348" y="1443"/>
                    </a:cubicBezTo>
                    <a:cubicBezTo>
                      <a:pt x="323" y="1434"/>
                      <a:pt x="307" y="1409"/>
                      <a:pt x="314" y="1384"/>
                    </a:cubicBezTo>
                    <a:lnTo>
                      <a:pt x="314" y="1384"/>
                    </a:lnTo>
                    <a:lnTo>
                      <a:pt x="339" y="1393"/>
                    </a:lnTo>
                    <a:lnTo>
                      <a:pt x="386" y="1409"/>
                    </a:lnTo>
                    <a:cubicBezTo>
                      <a:pt x="392" y="1387"/>
                      <a:pt x="401" y="1368"/>
                      <a:pt x="376" y="1358"/>
                    </a:cubicBezTo>
                    <a:cubicBezTo>
                      <a:pt x="408" y="1346"/>
                      <a:pt x="414" y="1327"/>
                      <a:pt x="433" y="1286"/>
                    </a:cubicBezTo>
                    <a:cubicBezTo>
                      <a:pt x="455" y="1255"/>
                      <a:pt x="464" y="1217"/>
                      <a:pt x="461" y="1180"/>
                    </a:cubicBezTo>
                    <a:lnTo>
                      <a:pt x="461" y="1180"/>
                    </a:lnTo>
                    <a:cubicBezTo>
                      <a:pt x="462" y="1180"/>
                      <a:pt x="462" y="1180"/>
                      <a:pt x="463" y="1180"/>
                    </a:cubicBezTo>
                    <a:cubicBezTo>
                      <a:pt x="516" y="1180"/>
                      <a:pt x="583" y="1079"/>
                      <a:pt x="558" y="1033"/>
                    </a:cubicBezTo>
                    <a:cubicBezTo>
                      <a:pt x="539" y="1017"/>
                      <a:pt x="552" y="998"/>
                      <a:pt x="586" y="998"/>
                    </a:cubicBezTo>
                    <a:cubicBezTo>
                      <a:pt x="621" y="998"/>
                      <a:pt x="617" y="998"/>
                      <a:pt x="614" y="967"/>
                    </a:cubicBezTo>
                    <a:cubicBezTo>
                      <a:pt x="612" y="940"/>
                      <a:pt x="632" y="934"/>
                      <a:pt x="655" y="934"/>
                    </a:cubicBezTo>
                    <a:cubicBezTo>
                      <a:pt x="662" y="934"/>
                      <a:pt x="670" y="935"/>
                      <a:pt x="677" y="935"/>
                    </a:cubicBezTo>
                    <a:cubicBezTo>
                      <a:pt x="695" y="943"/>
                      <a:pt x="708" y="946"/>
                      <a:pt x="718" y="946"/>
                    </a:cubicBezTo>
                    <a:cubicBezTo>
                      <a:pt x="737" y="946"/>
                      <a:pt x="743" y="933"/>
                      <a:pt x="743" y="910"/>
                    </a:cubicBezTo>
                    <a:cubicBezTo>
                      <a:pt x="755" y="876"/>
                      <a:pt x="777" y="844"/>
                      <a:pt x="809" y="826"/>
                    </a:cubicBezTo>
                    <a:cubicBezTo>
                      <a:pt x="827" y="779"/>
                      <a:pt x="846" y="766"/>
                      <a:pt x="815" y="757"/>
                    </a:cubicBezTo>
                    <a:cubicBezTo>
                      <a:pt x="806" y="741"/>
                      <a:pt x="802" y="722"/>
                      <a:pt x="806" y="703"/>
                    </a:cubicBezTo>
                    <a:cubicBezTo>
                      <a:pt x="819" y="683"/>
                      <a:pt x="829" y="676"/>
                      <a:pt x="833" y="676"/>
                    </a:cubicBezTo>
                    <a:cubicBezTo>
                      <a:pt x="839" y="676"/>
                      <a:pt x="837" y="684"/>
                      <a:pt x="827" y="691"/>
                    </a:cubicBezTo>
                    <a:cubicBezTo>
                      <a:pt x="799" y="738"/>
                      <a:pt x="821" y="725"/>
                      <a:pt x="853" y="735"/>
                    </a:cubicBezTo>
                    <a:cubicBezTo>
                      <a:pt x="857" y="735"/>
                      <a:pt x="861" y="735"/>
                      <a:pt x="865" y="735"/>
                    </a:cubicBezTo>
                    <a:cubicBezTo>
                      <a:pt x="892" y="735"/>
                      <a:pt x="919" y="727"/>
                      <a:pt x="943" y="713"/>
                    </a:cubicBezTo>
                    <a:lnTo>
                      <a:pt x="1022" y="675"/>
                    </a:lnTo>
                    <a:cubicBezTo>
                      <a:pt x="1091" y="672"/>
                      <a:pt x="1113" y="666"/>
                      <a:pt x="1103" y="644"/>
                    </a:cubicBezTo>
                    <a:cubicBezTo>
                      <a:pt x="1100" y="634"/>
                      <a:pt x="1098" y="626"/>
                      <a:pt x="1096" y="620"/>
                    </a:cubicBezTo>
                    <a:lnTo>
                      <a:pt x="1096" y="620"/>
                    </a:lnTo>
                    <a:cubicBezTo>
                      <a:pt x="1105" y="626"/>
                      <a:pt x="1122" y="628"/>
                      <a:pt x="1144" y="628"/>
                    </a:cubicBezTo>
                    <a:cubicBezTo>
                      <a:pt x="1223" y="628"/>
                      <a:pt x="1362" y="595"/>
                      <a:pt x="1379" y="556"/>
                    </a:cubicBezTo>
                    <a:lnTo>
                      <a:pt x="1379" y="581"/>
                    </a:lnTo>
                    <a:cubicBezTo>
                      <a:pt x="1381" y="598"/>
                      <a:pt x="1392" y="602"/>
                      <a:pt x="1410" y="602"/>
                    </a:cubicBezTo>
                    <a:cubicBezTo>
                      <a:pt x="1420" y="602"/>
                      <a:pt x="1431" y="601"/>
                      <a:pt x="1445" y="600"/>
                    </a:cubicBezTo>
                    <a:cubicBezTo>
                      <a:pt x="1501" y="584"/>
                      <a:pt x="1558" y="569"/>
                      <a:pt x="1614" y="559"/>
                    </a:cubicBezTo>
                    <a:cubicBezTo>
                      <a:pt x="1696" y="550"/>
                      <a:pt x="1761" y="547"/>
                      <a:pt x="1758" y="522"/>
                    </a:cubicBezTo>
                    <a:cubicBezTo>
                      <a:pt x="1764" y="521"/>
                      <a:pt x="1768" y="520"/>
                      <a:pt x="1771" y="520"/>
                    </a:cubicBezTo>
                    <a:cubicBezTo>
                      <a:pt x="1780" y="520"/>
                      <a:pt x="1780" y="525"/>
                      <a:pt x="1780" y="544"/>
                    </a:cubicBezTo>
                    <a:cubicBezTo>
                      <a:pt x="1767" y="563"/>
                      <a:pt x="1773" y="568"/>
                      <a:pt x="1786" y="568"/>
                    </a:cubicBezTo>
                    <a:cubicBezTo>
                      <a:pt x="1791" y="568"/>
                      <a:pt x="1798" y="567"/>
                      <a:pt x="1805" y="566"/>
                    </a:cubicBezTo>
                    <a:cubicBezTo>
                      <a:pt x="1827" y="566"/>
                      <a:pt x="1824" y="541"/>
                      <a:pt x="1821" y="515"/>
                    </a:cubicBezTo>
                    <a:cubicBezTo>
                      <a:pt x="1819" y="502"/>
                      <a:pt x="1825" y="495"/>
                      <a:pt x="1838" y="495"/>
                    </a:cubicBezTo>
                    <a:cubicBezTo>
                      <a:pt x="1848" y="495"/>
                      <a:pt x="1864" y="499"/>
                      <a:pt x="1884" y="509"/>
                    </a:cubicBezTo>
                    <a:cubicBezTo>
                      <a:pt x="1905" y="516"/>
                      <a:pt x="1928" y="520"/>
                      <a:pt x="1950" y="520"/>
                    </a:cubicBezTo>
                    <a:cubicBezTo>
                      <a:pt x="1986" y="520"/>
                      <a:pt x="2022" y="511"/>
                      <a:pt x="2053" y="494"/>
                    </a:cubicBezTo>
                    <a:cubicBezTo>
                      <a:pt x="2058" y="493"/>
                      <a:pt x="2064" y="492"/>
                      <a:pt x="2070" y="492"/>
                    </a:cubicBezTo>
                    <a:cubicBezTo>
                      <a:pt x="2085" y="492"/>
                      <a:pt x="2097" y="497"/>
                      <a:pt x="2097" y="515"/>
                    </a:cubicBezTo>
                    <a:cubicBezTo>
                      <a:pt x="2110" y="531"/>
                      <a:pt x="2128" y="539"/>
                      <a:pt x="2147" y="539"/>
                    </a:cubicBezTo>
                    <a:cubicBezTo>
                      <a:pt x="2169" y="539"/>
                      <a:pt x="2191" y="528"/>
                      <a:pt x="2203" y="506"/>
                    </a:cubicBezTo>
                    <a:cubicBezTo>
                      <a:pt x="2209" y="505"/>
                      <a:pt x="2213" y="505"/>
                      <a:pt x="2216" y="505"/>
                    </a:cubicBezTo>
                    <a:cubicBezTo>
                      <a:pt x="2225" y="505"/>
                      <a:pt x="2226" y="509"/>
                      <a:pt x="2228" y="528"/>
                    </a:cubicBezTo>
                    <a:cubicBezTo>
                      <a:pt x="2241" y="541"/>
                      <a:pt x="2247" y="554"/>
                      <a:pt x="2253" y="554"/>
                    </a:cubicBezTo>
                    <a:cubicBezTo>
                      <a:pt x="2258" y="554"/>
                      <a:pt x="2262" y="546"/>
                      <a:pt x="2269" y="525"/>
                    </a:cubicBezTo>
                    <a:cubicBezTo>
                      <a:pt x="2295" y="506"/>
                      <a:pt x="2326" y="498"/>
                      <a:pt x="2356" y="498"/>
                    </a:cubicBezTo>
                    <a:cubicBezTo>
                      <a:pt x="2377" y="498"/>
                      <a:pt x="2397" y="502"/>
                      <a:pt x="2416" y="509"/>
                    </a:cubicBezTo>
                    <a:cubicBezTo>
                      <a:pt x="2438" y="509"/>
                      <a:pt x="2460" y="506"/>
                      <a:pt x="2457" y="481"/>
                    </a:cubicBezTo>
                    <a:cubicBezTo>
                      <a:pt x="2456" y="472"/>
                      <a:pt x="2455" y="463"/>
                      <a:pt x="2454" y="456"/>
                    </a:cubicBezTo>
                    <a:lnTo>
                      <a:pt x="2454" y="456"/>
                    </a:lnTo>
                    <a:cubicBezTo>
                      <a:pt x="2466" y="481"/>
                      <a:pt x="2473" y="493"/>
                      <a:pt x="2478" y="493"/>
                    </a:cubicBezTo>
                    <a:cubicBezTo>
                      <a:pt x="2484" y="493"/>
                      <a:pt x="2488" y="480"/>
                      <a:pt x="2498" y="453"/>
                    </a:cubicBezTo>
                    <a:cubicBezTo>
                      <a:pt x="2496" y="439"/>
                      <a:pt x="2502" y="432"/>
                      <a:pt x="2507" y="432"/>
                    </a:cubicBezTo>
                    <a:cubicBezTo>
                      <a:pt x="2512" y="432"/>
                      <a:pt x="2517" y="438"/>
                      <a:pt x="2517" y="450"/>
                    </a:cubicBezTo>
                    <a:cubicBezTo>
                      <a:pt x="2529" y="462"/>
                      <a:pt x="2545" y="472"/>
                      <a:pt x="2564" y="472"/>
                    </a:cubicBezTo>
                    <a:cubicBezTo>
                      <a:pt x="2639" y="453"/>
                      <a:pt x="2714" y="437"/>
                      <a:pt x="2792" y="425"/>
                    </a:cubicBezTo>
                    <a:cubicBezTo>
                      <a:pt x="2962" y="409"/>
                      <a:pt x="3024" y="403"/>
                      <a:pt x="3021" y="378"/>
                    </a:cubicBezTo>
                    <a:cubicBezTo>
                      <a:pt x="3031" y="365"/>
                      <a:pt x="3036" y="358"/>
                      <a:pt x="3041" y="358"/>
                    </a:cubicBezTo>
                    <a:cubicBezTo>
                      <a:pt x="3047" y="358"/>
                      <a:pt x="3053" y="364"/>
                      <a:pt x="3065" y="374"/>
                    </a:cubicBezTo>
                    <a:cubicBezTo>
                      <a:pt x="3077" y="389"/>
                      <a:pt x="3094" y="396"/>
                      <a:pt x="3112" y="396"/>
                    </a:cubicBezTo>
                    <a:cubicBezTo>
                      <a:pt x="3118" y="396"/>
                      <a:pt x="3125" y="395"/>
                      <a:pt x="3131" y="393"/>
                    </a:cubicBezTo>
                    <a:cubicBezTo>
                      <a:pt x="3135" y="393"/>
                      <a:pt x="3138" y="393"/>
                      <a:pt x="3142" y="393"/>
                    </a:cubicBezTo>
                    <a:cubicBezTo>
                      <a:pt x="3158" y="393"/>
                      <a:pt x="3172" y="395"/>
                      <a:pt x="3175" y="415"/>
                    </a:cubicBezTo>
                    <a:cubicBezTo>
                      <a:pt x="3193" y="390"/>
                      <a:pt x="3193" y="390"/>
                      <a:pt x="3212" y="387"/>
                    </a:cubicBezTo>
                    <a:cubicBezTo>
                      <a:pt x="3214" y="399"/>
                      <a:pt x="3219" y="404"/>
                      <a:pt x="3227" y="404"/>
                    </a:cubicBezTo>
                    <a:cubicBezTo>
                      <a:pt x="3235" y="404"/>
                      <a:pt x="3246" y="397"/>
                      <a:pt x="3256" y="384"/>
                    </a:cubicBezTo>
                    <a:cubicBezTo>
                      <a:pt x="3264" y="357"/>
                      <a:pt x="3268" y="343"/>
                      <a:pt x="3271" y="343"/>
                    </a:cubicBezTo>
                    <a:cubicBezTo>
                      <a:pt x="3273" y="343"/>
                      <a:pt x="3275" y="356"/>
                      <a:pt x="3278" y="381"/>
                    </a:cubicBezTo>
                    <a:cubicBezTo>
                      <a:pt x="3278" y="398"/>
                      <a:pt x="3309" y="412"/>
                      <a:pt x="3322" y="412"/>
                    </a:cubicBezTo>
                    <a:cubicBezTo>
                      <a:pt x="3327" y="412"/>
                      <a:pt x="3329" y="409"/>
                      <a:pt x="3322" y="403"/>
                    </a:cubicBezTo>
                    <a:cubicBezTo>
                      <a:pt x="3319" y="378"/>
                      <a:pt x="3363" y="374"/>
                      <a:pt x="3381" y="346"/>
                    </a:cubicBezTo>
                    <a:cubicBezTo>
                      <a:pt x="3386" y="345"/>
                      <a:pt x="3392" y="345"/>
                      <a:pt x="3396" y="345"/>
                    </a:cubicBezTo>
                    <a:cubicBezTo>
                      <a:pt x="3410" y="345"/>
                      <a:pt x="3423" y="350"/>
                      <a:pt x="3425" y="368"/>
                    </a:cubicBezTo>
                    <a:cubicBezTo>
                      <a:pt x="3430" y="373"/>
                      <a:pt x="3439" y="375"/>
                      <a:pt x="3450" y="375"/>
                    </a:cubicBezTo>
                    <a:cubicBezTo>
                      <a:pt x="3489" y="375"/>
                      <a:pt x="3555" y="349"/>
                      <a:pt x="3570" y="327"/>
                    </a:cubicBezTo>
                    <a:cubicBezTo>
                      <a:pt x="3568" y="315"/>
                      <a:pt x="3573" y="309"/>
                      <a:pt x="3578" y="309"/>
                    </a:cubicBezTo>
                    <a:cubicBezTo>
                      <a:pt x="3584" y="309"/>
                      <a:pt x="3590" y="315"/>
                      <a:pt x="3591" y="327"/>
                    </a:cubicBezTo>
                    <a:cubicBezTo>
                      <a:pt x="3594" y="347"/>
                      <a:pt x="3607" y="349"/>
                      <a:pt x="3623" y="349"/>
                    </a:cubicBezTo>
                    <a:cubicBezTo>
                      <a:pt x="3627" y="349"/>
                      <a:pt x="3631" y="349"/>
                      <a:pt x="3635" y="349"/>
                    </a:cubicBezTo>
                    <a:cubicBezTo>
                      <a:pt x="3641" y="340"/>
                      <a:pt x="3646" y="337"/>
                      <a:pt x="3649" y="337"/>
                    </a:cubicBezTo>
                    <a:cubicBezTo>
                      <a:pt x="3656" y="337"/>
                      <a:pt x="3658" y="354"/>
                      <a:pt x="3660" y="371"/>
                    </a:cubicBezTo>
                    <a:cubicBezTo>
                      <a:pt x="3648" y="391"/>
                      <a:pt x="3652" y="395"/>
                      <a:pt x="3671" y="395"/>
                    </a:cubicBezTo>
                    <a:cubicBezTo>
                      <a:pt x="3679" y="395"/>
                      <a:pt x="3690" y="394"/>
                      <a:pt x="3704" y="393"/>
                    </a:cubicBezTo>
                    <a:cubicBezTo>
                      <a:pt x="3723" y="365"/>
                      <a:pt x="3808" y="359"/>
                      <a:pt x="3870" y="352"/>
                    </a:cubicBezTo>
                    <a:cubicBezTo>
                      <a:pt x="3977" y="343"/>
                      <a:pt x="3996" y="315"/>
                      <a:pt x="4033" y="262"/>
                    </a:cubicBezTo>
                    <a:lnTo>
                      <a:pt x="4049" y="208"/>
                    </a:lnTo>
                    <a:lnTo>
                      <a:pt x="4052" y="258"/>
                    </a:lnTo>
                    <a:cubicBezTo>
                      <a:pt x="4058" y="284"/>
                      <a:pt x="4068" y="309"/>
                      <a:pt x="4080" y="334"/>
                    </a:cubicBezTo>
                    <a:cubicBezTo>
                      <a:pt x="4102" y="334"/>
                      <a:pt x="4102" y="305"/>
                      <a:pt x="4099" y="280"/>
                    </a:cubicBezTo>
                    <a:cubicBezTo>
                      <a:pt x="4099" y="268"/>
                      <a:pt x="4105" y="262"/>
                      <a:pt x="4116" y="262"/>
                    </a:cubicBezTo>
                    <a:cubicBezTo>
                      <a:pt x="4127" y="262"/>
                      <a:pt x="4145" y="268"/>
                      <a:pt x="4168" y="280"/>
                    </a:cubicBezTo>
                    <a:cubicBezTo>
                      <a:pt x="4192" y="292"/>
                      <a:pt x="4209" y="300"/>
                      <a:pt x="4223" y="300"/>
                    </a:cubicBezTo>
                    <a:cubicBezTo>
                      <a:pt x="4235" y="300"/>
                      <a:pt x="4245" y="295"/>
                      <a:pt x="4256" y="284"/>
                    </a:cubicBezTo>
                    <a:cubicBezTo>
                      <a:pt x="4258" y="283"/>
                      <a:pt x="4261" y="283"/>
                      <a:pt x="4264" y="283"/>
                    </a:cubicBezTo>
                    <a:cubicBezTo>
                      <a:pt x="4286" y="283"/>
                      <a:pt x="4307" y="295"/>
                      <a:pt x="4319" y="312"/>
                    </a:cubicBezTo>
                    <a:cubicBezTo>
                      <a:pt x="4326" y="314"/>
                      <a:pt x="4331" y="315"/>
                      <a:pt x="4334" y="315"/>
                    </a:cubicBezTo>
                    <a:cubicBezTo>
                      <a:pt x="4341" y="315"/>
                      <a:pt x="4341" y="310"/>
                      <a:pt x="4344" y="293"/>
                    </a:cubicBezTo>
                    <a:cubicBezTo>
                      <a:pt x="4345" y="282"/>
                      <a:pt x="4351" y="276"/>
                      <a:pt x="4359" y="276"/>
                    </a:cubicBezTo>
                    <a:cubicBezTo>
                      <a:pt x="4368" y="276"/>
                      <a:pt x="4379" y="284"/>
                      <a:pt x="4387" y="299"/>
                    </a:cubicBezTo>
                    <a:cubicBezTo>
                      <a:pt x="4398" y="335"/>
                      <a:pt x="4431" y="353"/>
                      <a:pt x="4452" y="353"/>
                    </a:cubicBezTo>
                    <a:cubicBezTo>
                      <a:pt x="4461" y="353"/>
                      <a:pt x="4467" y="350"/>
                      <a:pt x="4469" y="343"/>
                    </a:cubicBezTo>
                    <a:cubicBezTo>
                      <a:pt x="4472" y="329"/>
                      <a:pt x="4481" y="325"/>
                      <a:pt x="4491" y="325"/>
                    </a:cubicBezTo>
                    <a:cubicBezTo>
                      <a:pt x="4499" y="325"/>
                      <a:pt x="4509" y="328"/>
                      <a:pt x="4519" y="331"/>
                    </a:cubicBezTo>
                    <a:cubicBezTo>
                      <a:pt x="4528" y="334"/>
                      <a:pt x="4539" y="336"/>
                      <a:pt x="4549" y="336"/>
                    </a:cubicBezTo>
                    <a:cubicBezTo>
                      <a:pt x="4564" y="336"/>
                      <a:pt x="4578" y="333"/>
                      <a:pt x="4591" y="327"/>
                    </a:cubicBezTo>
                    <a:lnTo>
                      <a:pt x="4632" y="343"/>
                    </a:lnTo>
                    <a:cubicBezTo>
                      <a:pt x="4650" y="348"/>
                      <a:pt x="4631" y="360"/>
                      <a:pt x="4613" y="360"/>
                    </a:cubicBezTo>
                    <a:cubicBezTo>
                      <a:pt x="4610" y="360"/>
                      <a:pt x="4607" y="360"/>
                      <a:pt x="4604" y="359"/>
                    </a:cubicBezTo>
                    <a:lnTo>
                      <a:pt x="4604" y="359"/>
                    </a:lnTo>
                    <a:lnTo>
                      <a:pt x="4613" y="390"/>
                    </a:lnTo>
                    <a:cubicBezTo>
                      <a:pt x="4642" y="399"/>
                      <a:pt x="4659" y="409"/>
                      <a:pt x="4678" y="409"/>
                    </a:cubicBezTo>
                    <a:cubicBezTo>
                      <a:pt x="4686" y="409"/>
                      <a:pt x="4695" y="407"/>
                      <a:pt x="4704" y="403"/>
                    </a:cubicBezTo>
                    <a:cubicBezTo>
                      <a:pt x="4725" y="386"/>
                      <a:pt x="4736" y="378"/>
                      <a:pt x="4739" y="378"/>
                    </a:cubicBezTo>
                    <a:cubicBezTo>
                      <a:pt x="4743" y="378"/>
                      <a:pt x="4738" y="389"/>
                      <a:pt x="4726" y="412"/>
                    </a:cubicBezTo>
                    <a:cubicBezTo>
                      <a:pt x="4715" y="434"/>
                      <a:pt x="4718" y="458"/>
                      <a:pt x="4740" y="458"/>
                    </a:cubicBezTo>
                    <a:cubicBezTo>
                      <a:pt x="4743" y="458"/>
                      <a:pt x="4747" y="457"/>
                      <a:pt x="4751" y="456"/>
                    </a:cubicBezTo>
                    <a:cubicBezTo>
                      <a:pt x="4764" y="445"/>
                      <a:pt x="4774" y="441"/>
                      <a:pt x="4781" y="441"/>
                    </a:cubicBezTo>
                    <a:cubicBezTo>
                      <a:pt x="4797" y="441"/>
                      <a:pt x="4797" y="463"/>
                      <a:pt x="4789" y="478"/>
                    </a:cubicBezTo>
                    <a:cubicBezTo>
                      <a:pt x="4745" y="509"/>
                      <a:pt x="4745" y="509"/>
                      <a:pt x="4845" y="512"/>
                    </a:cubicBezTo>
                    <a:cubicBezTo>
                      <a:pt x="4879" y="537"/>
                      <a:pt x="4964" y="572"/>
                      <a:pt x="5011" y="619"/>
                    </a:cubicBezTo>
                    <a:cubicBezTo>
                      <a:pt x="5074" y="682"/>
                      <a:pt x="5105" y="716"/>
                      <a:pt x="5099" y="747"/>
                    </a:cubicBezTo>
                    <a:cubicBezTo>
                      <a:pt x="5096" y="749"/>
                      <a:pt x="5094" y="751"/>
                      <a:pt x="5092" y="753"/>
                    </a:cubicBezTo>
                    <a:lnTo>
                      <a:pt x="5092" y="753"/>
                    </a:lnTo>
                    <a:cubicBezTo>
                      <a:pt x="5098" y="750"/>
                      <a:pt x="5104" y="748"/>
                      <a:pt x="5110" y="748"/>
                    </a:cubicBezTo>
                    <a:cubicBezTo>
                      <a:pt x="5129" y="748"/>
                      <a:pt x="5144" y="768"/>
                      <a:pt x="5171" y="804"/>
                    </a:cubicBezTo>
                    <a:cubicBezTo>
                      <a:pt x="5177" y="854"/>
                      <a:pt x="5212" y="895"/>
                      <a:pt x="5262" y="904"/>
                    </a:cubicBezTo>
                    <a:lnTo>
                      <a:pt x="5240" y="866"/>
                    </a:lnTo>
                    <a:cubicBezTo>
                      <a:pt x="5252" y="859"/>
                      <a:pt x="5262" y="855"/>
                      <a:pt x="5270" y="855"/>
                    </a:cubicBezTo>
                    <a:cubicBezTo>
                      <a:pt x="5288" y="855"/>
                      <a:pt x="5295" y="876"/>
                      <a:pt x="5293" y="913"/>
                    </a:cubicBezTo>
                    <a:cubicBezTo>
                      <a:pt x="5303" y="935"/>
                      <a:pt x="5281" y="945"/>
                      <a:pt x="5259" y="957"/>
                    </a:cubicBezTo>
                    <a:cubicBezTo>
                      <a:pt x="5237" y="967"/>
                      <a:pt x="5224" y="992"/>
                      <a:pt x="5230" y="1017"/>
                    </a:cubicBezTo>
                    <a:cubicBezTo>
                      <a:pt x="5236" y="1029"/>
                      <a:pt x="5242" y="1041"/>
                      <a:pt x="5250" y="1041"/>
                    </a:cubicBezTo>
                    <a:cubicBezTo>
                      <a:pt x="5254" y="1041"/>
                      <a:pt x="5259" y="1037"/>
                      <a:pt x="5265" y="1026"/>
                    </a:cubicBezTo>
                    <a:cubicBezTo>
                      <a:pt x="5274" y="1022"/>
                      <a:pt x="5279" y="1020"/>
                      <a:pt x="5283" y="1020"/>
                    </a:cubicBezTo>
                    <a:cubicBezTo>
                      <a:pt x="5288" y="1020"/>
                      <a:pt x="5291" y="1025"/>
                      <a:pt x="5296" y="1036"/>
                    </a:cubicBezTo>
                    <a:cubicBezTo>
                      <a:pt x="5299" y="1061"/>
                      <a:pt x="5318" y="1083"/>
                      <a:pt x="5340" y="1092"/>
                    </a:cubicBezTo>
                    <a:cubicBezTo>
                      <a:pt x="5344" y="1091"/>
                      <a:pt x="5348" y="1090"/>
                      <a:pt x="5351" y="1090"/>
                    </a:cubicBezTo>
                    <a:cubicBezTo>
                      <a:pt x="5368" y="1090"/>
                      <a:pt x="5376" y="1108"/>
                      <a:pt x="5381" y="1127"/>
                    </a:cubicBezTo>
                    <a:cubicBezTo>
                      <a:pt x="5368" y="1148"/>
                      <a:pt x="5365" y="1177"/>
                      <a:pt x="5371" y="1199"/>
                    </a:cubicBezTo>
                    <a:lnTo>
                      <a:pt x="5346" y="1205"/>
                    </a:lnTo>
                    <a:cubicBezTo>
                      <a:pt x="5331" y="1211"/>
                      <a:pt x="5315" y="1224"/>
                      <a:pt x="5303" y="1239"/>
                    </a:cubicBezTo>
                    <a:cubicBezTo>
                      <a:pt x="5307" y="1253"/>
                      <a:pt x="5323" y="1255"/>
                      <a:pt x="5330" y="1255"/>
                    </a:cubicBezTo>
                    <a:cubicBezTo>
                      <a:pt x="5332" y="1255"/>
                      <a:pt x="5334" y="1255"/>
                      <a:pt x="5334" y="1255"/>
                    </a:cubicBezTo>
                    <a:cubicBezTo>
                      <a:pt x="5334" y="1255"/>
                      <a:pt x="5334" y="1255"/>
                      <a:pt x="5334" y="1255"/>
                    </a:cubicBezTo>
                    <a:cubicBezTo>
                      <a:pt x="5365" y="1255"/>
                      <a:pt x="5412" y="1760"/>
                      <a:pt x="5415" y="1822"/>
                    </a:cubicBezTo>
                    <a:cubicBezTo>
                      <a:pt x="5399" y="1860"/>
                      <a:pt x="5402" y="1911"/>
                      <a:pt x="5416" y="1911"/>
                    </a:cubicBezTo>
                    <a:cubicBezTo>
                      <a:pt x="5419" y="1911"/>
                      <a:pt x="5422" y="1910"/>
                      <a:pt x="5425" y="1907"/>
                    </a:cubicBezTo>
                    <a:cubicBezTo>
                      <a:pt x="5425" y="1907"/>
                      <a:pt x="5425" y="1907"/>
                      <a:pt x="5426" y="1907"/>
                    </a:cubicBezTo>
                    <a:cubicBezTo>
                      <a:pt x="5450" y="1907"/>
                      <a:pt x="5459" y="2012"/>
                      <a:pt x="5472" y="2136"/>
                    </a:cubicBezTo>
                    <a:cubicBezTo>
                      <a:pt x="5484" y="2281"/>
                      <a:pt x="5493" y="2386"/>
                      <a:pt x="5518" y="2386"/>
                    </a:cubicBezTo>
                    <a:cubicBezTo>
                      <a:pt x="5518" y="2386"/>
                      <a:pt x="5518" y="2386"/>
                      <a:pt x="5519" y="2386"/>
                    </a:cubicBezTo>
                    <a:lnTo>
                      <a:pt x="5525" y="2449"/>
                    </a:lnTo>
                    <a:cubicBezTo>
                      <a:pt x="5528" y="2493"/>
                      <a:pt x="5559" y="2534"/>
                      <a:pt x="5559" y="2552"/>
                    </a:cubicBezTo>
                    <a:cubicBezTo>
                      <a:pt x="5580" y="2566"/>
                      <a:pt x="5586" y="2582"/>
                      <a:pt x="5577" y="2582"/>
                    </a:cubicBezTo>
                    <a:cubicBezTo>
                      <a:pt x="5574" y="2582"/>
                      <a:pt x="5569" y="2579"/>
                      <a:pt x="5563" y="2574"/>
                    </a:cubicBezTo>
                    <a:cubicBezTo>
                      <a:pt x="5538" y="2577"/>
                      <a:pt x="5512" y="2581"/>
                      <a:pt x="5512" y="2599"/>
                    </a:cubicBezTo>
                    <a:cubicBezTo>
                      <a:pt x="5517" y="2632"/>
                      <a:pt x="5532" y="2639"/>
                      <a:pt x="5550" y="2639"/>
                    </a:cubicBezTo>
                    <a:cubicBezTo>
                      <a:pt x="5556" y="2639"/>
                      <a:pt x="5562" y="2638"/>
                      <a:pt x="5569" y="2637"/>
                    </a:cubicBezTo>
                    <a:cubicBezTo>
                      <a:pt x="5571" y="2637"/>
                      <a:pt x="5572" y="2636"/>
                      <a:pt x="5574" y="2636"/>
                    </a:cubicBezTo>
                    <a:cubicBezTo>
                      <a:pt x="5585" y="2636"/>
                      <a:pt x="5594" y="2645"/>
                      <a:pt x="5594" y="2656"/>
                    </a:cubicBezTo>
                    <a:cubicBezTo>
                      <a:pt x="5597" y="2678"/>
                      <a:pt x="5597" y="2678"/>
                      <a:pt x="5572" y="2681"/>
                    </a:cubicBezTo>
                    <a:lnTo>
                      <a:pt x="5522" y="2684"/>
                    </a:lnTo>
                    <a:lnTo>
                      <a:pt x="5522" y="2706"/>
                    </a:lnTo>
                    <a:cubicBezTo>
                      <a:pt x="5524" y="2706"/>
                      <a:pt x="5526" y="2705"/>
                      <a:pt x="5528" y="2705"/>
                    </a:cubicBezTo>
                    <a:cubicBezTo>
                      <a:pt x="5541" y="2705"/>
                      <a:pt x="5550" y="2714"/>
                      <a:pt x="5550" y="2725"/>
                    </a:cubicBezTo>
                    <a:cubicBezTo>
                      <a:pt x="5553" y="2747"/>
                      <a:pt x="5553" y="2747"/>
                      <a:pt x="5503" y="2750"/>
                    </a:cubicBezTo>
                    <a:cubicBezTo>
                      <a:pt x="5453" y="2756"/>
                      <a:pt x="5453" y="2775"/>
                      <a:pt x="5506" y="2794"/>
                    </a:cubicBezTo>
                    <a:lnTo>
                      <a:pt x="5534" y="2831"/>
                    </a:lnTo>
                    <a:cubicBezTo>
                      <a:pt x="5487" y="2860"/>
                      <a:pt x="5541" y="2897"/>
                      <a:pt x="5569" y="2916"/>
                    </a:cubicBezTo>
                    <a:cubicBezTo>
                      <a:pt x="5519" y="2941"/>
                      <a:pt x="5522" y="2963"/>
                      <a:pt x="5575" y="2979"/>
                    </a:cubicBezTo>
                    <a:cubicBezTo>
                      <a:pt x="5577" y="2978"/>
                      <a:pt x="5578" y="2978"/>
                      <a:pt x="5580" y="2978"/>
                    </a:cubicBezTo>
                    <a:cubicBezTo>
                      <a:pt x="5600" y="2978"/>
                      <a:pt x="5599" y="2999"/>
                      <a:pt x="5578" y="3019"/>
                    </a:cubicBezTo>
                    <a:cubicBezTo>
                      <a:pt x="5553" y="3044"/>
                      <a:pt x="5556" y="3063"/>
                      <a:pt x="5559" y="3107"/>
                    </a:cubicBezTo>
                    <a:cubicBezTo>
                      <a:pt x="5588" y="3126"/>
                      <a:pt x="5600" y="3273"/>
                      <a:pt x="5616" y="3442"/>
                    </a:cubicBezTo>
                    <a:cubicBezTo>
                      <a:pt x="5634" y="3631"/>
                      <a:pt x="5644" y="3756"/>
                      <a:pt x="5668" y="3756"/>
                    </a:cubicBezTo>
                    <a:cubicBezTo>
                      <a:pt x="5669" y="3756"/>
                      <a:pt x="5669" y="3756"/>
                      <a:pt x="5669" y="3756"/>
                    </a:cubicBezTo>
                    <a:lnTo>
                      <a:pt x="5669" y="3756"/>
                    </a:lnTo>
                    <a:cubicBezTo>
                      <a:pt x="5672" y="3778"/>
                      <a:pt x="5672" y="3778"/>
                      <a:pt x="5650" y="3800"/>
                    </a:cubicBezTo>
                    <a:cubicBezTo>
                      <a:pt x="5625" y="3803"/>
                      <a:pt x="5625" y="3825"/>
                      <a:pt x="5679" y="3840"/>
                    </a:cubicBezTo>
                    <a:cubicBezTo>
                      <a:pt x="5707" y="3859"/>
                      <a:pt x="5732" y="3856"/>
                      <a:pt x="5682" y="3862"/>
                    </a:cubicBezTo>
                    <a:cubicBezTo>
                      <a:pt x="5654" y="3865"/>
                      <a:pt x="5660" y="3906"/>
                      <a:pt x="5666" y="3991"/>
                    </a:cubicBezTo>
                    <a:cubicBezTo>
                      <a:pt x="5675" y="4050"/>
                      <a:pt x="5675" y="4144"/>
                      <a:pt x="5701" y="4144"/>
                    </a:cubicBezTo>
                    <a:cubicBezTo>
                      <a:pt x="5717" y="4172"/>
                      <a:pt x="5723" y="4183"/>
                      <a:pt x="5720" y="4183"/>
                    </a:cubicBezTo>
                    <a:cubicBezTo>
                      <a:pt x="5718" y="4183"/>
                      <a:pt x="5711" y="4177"/>
                      <a:pt x="5701" y="4166"/>
                    </a:cubicBezTo>
                    <a:cubicBezTo>
                      <a:pt x="5697" y="4165"/>
                      <a:pt x="5693" y="4164"/>
                      <a:pt x="5689" y="4164"/>
                    </a:cubicBezTo>
                    <a:cubicBezTo>
                      <a:pt x="5649" y="4164"/>
                      <a:pt x="5629" y="4257"/>
                      <a:pt x="5666" y="4323"/>
                    </a:cubicBezTo>
                    <a:cubicBezTo>
                      <a:pt x="5663" y="4344"/>
                      <a:pt x="5657" y="4364"/>
                      <a:pt x="5636" y="4364"/>
                    </a:cubicBezTo>
                    <a:cubicBezTo>
                      <a:pt x="5635" y="4364"/>
                      <a:pt x="5633" y="4364"/>
                      <a:pt x="5632" y="4364"/>
                    </a:cubicBezTo>
                    <a:lnTo>
                      <a:pt x="5632" y="4364"/>
                    </a:lnTo>
                    <a:cubicBezTo>
                      <a:pt x="5628" y="4401"/>
                      <a:pt x="5628" y="4439"/>
                      <a:pt x="5635" y="4477"/>
                    </a:cubicBezTo>
                    <a:cubicBezTo>
                      <a:pt x="5619" y="4530"/>
                      <a:pt x="5603" y="4577"/>
                      <a:pt x="5585" y="4627"/>
                    </a:cubicBezTo>
                    <a:cubicBezTo>
                      <a:pt x="5572" y="4655"/>
                      <a:pt x="5569" y="4687"/>
                      <a:pt x="5569" y="4718"/>
                    </a:cubicBezTo>
                    <a:cubicBezTo>
                      <a:pt x="5560" y="4733"/>
                      <a:pt x="5553" y="4749"/>
                      <a:pt x="5553" y="4749"/>
                    </a:cubicBezTo>
                    <a:cubicBezTo>
                      <a:pt x="5552" y="4749"/>
                      <a:pt x="5554" y="4746"/>
                      <a:pt x="5556" y="4740"/>
                    </a:cubicBezTo>
                    <a:cubicBezTo>
                      <a:pt x="5555" y="4739"/>
                      <a:pt x="5554" y="4739"/>
                      <a:pt x="5552" y="4739"/>
                    </a:cubicBezTo>
                    <a:cubicBezTo>
                      <a:pt x="5529" y="4739"/>
                      <a:pt x="5479" y="4837"/>
                      <a:pt x="5384" y="4950"/>
                    </a:cubicBezTo>
                    <a:cubicBezTo>
                      <a:pt x="5289" y="5065"/>
                      <a:pt x="5184" y="5139"/>
                      <a:pt x="5146" y="5139"/>
                    </a:cubicBezTo>
                    <a:cubicBezTo>
                      <a:pt x="5143" y="5139"/>
                      <a:pt x="5141" y="5138"/>
                      <a:pt x="5140" y="5138"/>
                    </a:cubicBezTo>
                    <a:cubicBezTo>
                      <a:pt x="5127" y="5150"/>
                      <a:pt x="5121" y="5166"/>
                      <a:pt x="5118" y="5185"/>
                    </a:cubicBezTo>
                    <a:cubicBezTo>
                      <a:pt x="5123" y="5228"/>
                      <a:pt x="5112" y="5244"/>
                      <a:pt x="5089" y="5244"/>
                    </a:cubicBezTo>
                    <a:cubicBezTo>
                      <a:pt x="5084" y="5244"/>
                      <a:pt x="5077" y="5243"/>
                      <a:pt x="5071" y="5241"/>
                    </a:cubicBezTo>
                    <a:cubicBezTo>
                      <a:pt x="5058" y="5234"/>
                      <a:pt x="5044" y="5231"/>
                      <a:pt x="5031" y="5231"/>
                    </a:cubicBezTo>
                    <a:cubicBezTo>
                      <a:pt x="4992" y="5231"/>
                      <a:pt x="4956" y="5258"/>
                      <a:pt x="4949" y="5300"/>
                    </a:cubicBezTo>
                    <a:lnTo>
                      <a:pt x="4949" y="5300"/>
                    </a:lnTo>
                    <a:cubicBezTo>
                      <a:pt x="4946" y="5294"/>
                      <a:pt x="4942" y="5286"/>
                      <a:pt x="4939" y="5279"/>
                    </a:cubicBezTo>
                    <a:cubicBezTo>
                      <a:pt x="4929" y="5269"/>
                      <a:pt x="4919" y="5265"/>
                      <a:pt x="4908" y="5265"/>
                    </a:cubicBezTo>
                    <a:cubicBezTo>
                      <a:pt x="4878" y="5265"/>
                      <a:pt x="4849" y="5300"/>
                      <a:pt x="4842" y="5342"/>
                    </a:cubicBezTo>
                    <a:cubicBezTo>
                      <a:pt x="4824" y="5332"/>
                      <a:pt x="4807" y="5321"/>
                      <a:pt x="4793" y="5321"/>
                    </a:cubicBezTo>
                    <a:cubicBezTo>
                      <a:pt x="4785" y="5321"/>
                      <a:pt x="4778" y="5325"/>
                      <a:pt x="4773" y="5335"/>
                    </a:cubicBezTo>
                    <a:cubicBezTo>
                      <a:pt x="4767" y="5337"/>
                      <a:pt x="4763" y="5338"/>
                      <a:pt x="4760" y="5338"/>
                    </a:cubicBezTo>
                    <a:cubicBezTo>
                      <a:pt x="4750" y="5338"/>
                      <a:pt x="4748" y="5328"/>
                      <a:pt x="4738" y="5291"/>
                    </a:cubicBezTo>
                    <a:cubicBezTo>
                      <a:pt x="4733" y="5268"/>
                      <a:pt x="4727" y="5247"/>
                      <a:pt x="4711" y="5247"/>
                    </a:cubicBezTo>
                    <a:cubicBezTo>
                      <a:pt x="4709" y="5247"/>
                      <a:pt x="4708" y="5247"/>
                      <a:pt x="4707" y="5247"/>
                    </a:cubicBezTo>
                    <a:cubicBezTo>
                      <a:pt x="4685" y="5254"/>
                      <a:pt x="4691" y="5279"/>
                      <a:pt x="4698" y="5304"/>
                    </a:cubicBezTo>
                    <a:cubicBezTo>
                      <a:pt x="4698" y="5304"/>
                      <a:pt x="4676" y="5307"/>
                      <a:pt x="4654" y="5310"/>
                    </a:cubicBezTo>
                    <a:cubicBezTo>
                      <a:pt x="4641" y="5310"/>
                      <a:pt x="4632" y="5326"/>
                      <a:pt x="4638" y="5338"/>
                    </a:cubicBezTo>
                    <a:cubicBezTo>
                      <a:pt x="4641" y="5363"/>
                      <a:pt x="4619" y="5367"/>
                      <a:pt x="4597" y="5370"/>
                    </a:cubicBezTo>
                    <a:cubicBezTo>
                      <a:pt x="4597" y="5363"/>
                      <a:pt x="4594" y="5360"/>
                      <a:pt x="4592" y="5360"/>
                    </a:cubicBezTo>
                    <a:cubicBezTo>
                      <a:pt x="4587" y="5360"/>
                      <a:pt x="4582" y="5379"/>
                      <a:pt x="4601" y="5395"/>
                    </a:cubicBezTo>
                    <a:cubicBezTo>
                      <a:pt x="4604" y="5420"/>
                      <a:pt x="4607" y="5445"/>
                      <a:pt x="4582" y="5448"/>
                    </a:cubicBezTo>
                    <a:cubicBezTo>
                      <a:pt x="4582" y="5448"/>
                      <a:pt x="4585" y="5473"/>
                      <a:pt x="4588" y="5498"/>
                    </a:cubicBezTo>
                    <a:cubicBezTo>
                      <a:pt x="4591" y="5548"/>
                      <a:pt x="4594" y="5573"/>
                      <a:pt x="4648" y="5589"/>
                    </a:cubicBezTo>
                    <a:cubicBezTo>
                      <a:pt x="4685" y="5594"/>
                      <a:pt x="4719" y="5598"/>
                      <a:pt x="4748" y="5598"/>
                    </a:cubicBezTo>
                    <a:cubicBezTo>
                      <a:pt x="4804" y="5598"/>
                      <a:pt x="4838" y="5586"/>
                      <a:pt x="4829" y="5555"/>
                    </a:cubicBezTo>
                    <a:cubicBezTo>
                      <a:pt x="4839" y="5539"/>
                      <a:pt x="4854" y="5526"/>
                      <a:pt x="4873" y="5517"/>
                    </a:cubicBezTo>
                    <a:cubicBezTo>
                      <a:pt x="4878" y="5516"/>
                      <a:pt x="4883" y="5516"/>
                      <a:pt x="4889" y="5516"/>
                    </a:cubicBezTo>
                    <a:cubicBezTo>
                      <a:pt x="4903" y="5516"/>
                      <a:pt x="4918" y="5519"/>
                      <a:pt x="4930" y="5523"/>
                    </a:cubicBezTo>
                    <a:cubicBezTo>
                      <a:pt x="4932" y="5529"/>
                      <a:pt x="4939" y="5532"/>
                      <a:pt x="4949" y="5532"/>
                    </a:cubicBezTo>
                    <a:cubicBezTo>
                      <a:pt x="4986" y="5532"/>
                      <a:pt x="5069" y="5500"/>
                      <a:pt x="5162" y="5451"/>
                    </a:cubicBezTo>
                    <a:cubicBezTo>
                      <a:pt x="5295" y="5377"/>
                      <a:pt x="5356" y="5322"/>
                      <a:pt x="5394" y="5322"/>
                    </a:cubicBezTo>
                    <a:cubicBezTo>
                      <a:pt x="5396" y="5322"/>
                      <a:pt x="5398" y="5322"/>
                      <a:pt x="5400" y="5323"/>
                    </a:cubicBezTo>
                    <a:cubicBezTo>
                      <a:pt x="5422" y="5323"/>
                      <a:pt x="5444" y="5316"/>
                      <a:pt x="5459" y="5304"/>
                    </a:cubicBezTo>
                    <a:cubicBezTo>
                      <a:pt x="5440" y="5285"/>
                      <a:pt x="5572" y="5182"/>
                      <a:pt x="5682" y="5022"/>
                    </a:cubicBezTo>
                    <a:cubicBezTo>
                      <a:pt x="5795" y="4865"/>
                      <a:pt x="5860" y="4680"/>
                      <a:pt x="5835" y="4674"/>
                    </a:cubicBezTo>
                    <a:lnTo>
                      <a:pt x="5854" y="4621"/>
                    </a:lnTo>
                    <a:cubicBezTo>
                      <a:pt x="5856" y="4621"/>
                      <a:pt x="5858" y="4622"/>
                      <a:pt x="5860" y="4622"/>
                    </a:cubicBezTo>
                    <a:cubicBezTo>
                      <a:pt x="5882" y="4622"/>
                      <a:pt x="5896" y="4573"/>
                      <a:pt x="5907" y="4524"/>
                    </a:cubicBezTo>
                    <a:cubicBezTo>
                      <a:pt x="5904" y="4486"/>
                      <a:pt x="5901" y="4448"/>
                      <a:pt x="5907" y="4411"/>
                    </a:cubicBezTo>
                    <a:cubicBezTo>
                      <a:pt x="5910" y="4411"/>
                      <a:pt x="5912" y="4412"/>
                      <a:pt x="5914" y="4412"/>
                    </a:cubicBezTo>
                    <a:cubicBezTo>
                      <a:pt x="5933" y="4412"/>
                      <a:pt x="5936" y="4384"/>
                      <a:pt x="5945" y="4332"/>
                    </a:cubicBezTo>
                    <a:cubicBezTo>
                      <a:pt x="5948" y="4279"/>
                      <a:pt x="5948" y="4251"/>
                      <a:pt x="5926" y="4251"/>
                    </a:cubicBezTo>
                    <a:cubicBezTo>
                      <a:pt x="5926" y="4235"/>
                      <a:pt x="5932" y="4182"/>
                      <a:pt x="5929" y="4119"/>
                    </a:cubicBezTo>
                    <a:cubicBezTo>
                      <a:pt x="5929" y="4069"/>
                      <a:pt x="5932" y="4016"/>
                      <a:pt x="5942" y="3966"/>
                    </a:cubicBezTo>
                    <a:cubicBezTo>
                      <a:pt x="5967" y="3941"/>
                      <a:pt x="5939" y="3922"/>
                      <a:pt x="5910" y="3903"/>
                    </a:cubicBezTo>
                    <a:cubicBezTo>
                      <a:pt x="5908" y="3903"/>
                      <a:pt x="5906" y="3903"/>
                      <a:pt x="5904" y="3903"/>
                    </a:cubicBezTo>
                    <a:cubicBezTo>
                      <a:pt x="5882" y="3903"/>
                      <a:pt x="5863" y="3888"/>
                      <a:pt x="5857" y="3865"/>
                    </a:cubicBezTo>
                    <a:lnTo>
                      <a:pt x="5907" y="3862"/>
                    </a:lnTo>
                    <a:cubicBezTo>
                      <a:pt x="5919" y="3870"/>
                      <a:pt x="5925" y="3874"/>
                      <a:pt x="5929" y="3874"/>
                    </a:cubicBezTo>
                    <a:cubicBezTo>
                      <a:pt x="5935" y="3874"/>
                      <a:pt x="5934" y="3864"/>
                      <a:pt x="5932" y="3837"/>
                    </a:cubicBezTo>
                    <a:cubicBezTo>
                      <a:pt x="5929" y="3818"/>
                      <a:pt x="5926" y="3797"/>
                      <a:pt x="5926" y="3797"/>
                    </a:cubicBezTo>
                    <a:cubicBezTo>
                      <a:pt x="5926" y="3797"/>
                      <a:pt x="5925" y="3797"/>
                      <a:pt x="5925" y="3797"/>
                    </a:cubicBezTo>
                    <a:cubicBezTo>
                      <a:pt x="5901" y="3797"/>
                      <a:pt x="5892" y="3691"/>
                      <a:pt x="5879" y="3546"/>
                    </a:cubicBezTo>
                    <a:cubicBezTo>
                      <a:pt x="5861" y="3359"/>
                      <a:pt x="5854" y="3295"/>
                      <a:pt x="5831" y="3295"/>
                    </a:cubicBezTo>
                    <a:cubicBezTo>
                      <a:pt x="5830" y="3295"/>
                      <a:pt x="5830" y="3295"/>
                      <a:pt x="5829" y="3295"/>
                    </a:cubicBezTo>
                    <a:cubicBezTo>
                      <a:pt x="5827" y="3295"/>
                      <a:pt x="5826" y="3295"/>
                      <a:pt x="5825" y="3295"/>
                    </a:cubicBezTo>
                    <a:cubicBezTo>
                      <a:pt x="5804" y="3295"/>
                      <a:pt x="5805" y="3272"/>
                      <a:pt x="5823" y="3211"/>
                    </a:cubicBezTo>
                    <a:cubicBezTo>
                      <a:pt x="5885" y="3076"/>
                      <a:pt x="5885" y="3076"/>
                      <a:pt x="5860" y="3057"/>
                    </a:cubicBezTo>
                    <a:lnTo>
                      <a:pt x="5860" y="3057"/>
                    </a:lnTo>
                    <a:cubicBezTo>
                      <a:pt x="5860" y="3079"/>
                      <a:pt x="5835" y="3082"/>
                      <a:pt x="5810" y="3082"/>
                    </a:cubicBezTo>
                    <a:cubicBezTo>
                      <a:pt x="5804" y="3083"/>
                      <a:pt x="5799" y="3083"/>
                      <a:pt x="5795" y="3083"/>
                    </a:cubicBezTo>
                    <a:cubicBezTo>
                      <a:pt x="5761" y="3083"/>
                      <a:pt x="5766" y="3063"/>
                      <a:pt x="5807" y="3041"/>
                    </a:cubicBezTo>
                    <a:cubicBezTo>
                      <a:pt x="5857" y="3035"/>
                      <a:pt x="5804" y="2722"/>
                      <a:pt x="5751" y="2706"/>
                    </a:cubicBezTo>
                    <a:lnTo>
                      <a:pt x="5776" y="2703"/>
                    </a:lnTo>
                    <a:cubicBezTo>
                      <a:pt x="5801" y="2703"/>
                      <a:pt x="5801" y="2681"/>
                      <a:pt x="5791" y="2596"/>
                    </a:cubicBezTo>
                    <a:cubicBezTo>
                      <a:pt x="5788" y="2552"/>
                      <a:pt x="5785" y="2534"/>
                      <a:pt x="5785" y="2534"/>
                    </a:cubicBezTo>
                    <a:cubicBezTo>
                      <a:pt x="5785" y="2534"/>
                      <a:pt x="5784" y="2534"/>
                      <a:pt x="5783" y="2534"/>
                    </a:cubicBezTo>
                    <a:cubicBezTo>
                      <a:pt x="5735" y="2534"/>
                      <a:pt x="5748" y="2408"/>
                      <a:pt x="5773" y="2405"/>
                    </a:cubicBezTo>
                    <a:cubicBezTo>
                      <a:pt x="5798" y="2383"/>
                      <a:pt x="5798" y="2383"/>
                      <a:pt x="5795" y="2339"/>
                    </a:cubicBezTo>
                    <a:cubicBezTo>
                      <a:pt x="5738" y="2283"/>
                      <a:pt x="5754" y="2173"/>
                      <a:pt x="5779" y="2170"/>
                    </a:cubicBezTo>
                    <a:cubicBezTo>
                      <a:pt x="5779" y="2170"/>
                      <a:pt x="5776" y="2151"/>
                      <a:pt x="5773" y="2129"/>
                    </a:cubicBezTo>
                    <a:cubicBezTo>
                      <a:pt x="5751" y="2107"/>
                      <a:pt x="5741" y="2079"/>
                      <a:pt x="5741" y="2048"/>
                    </a:cubicBezTo>
                    <a:cubicBezTo>
                      <a:pt x="5737" y="2001"/>
                      <a:pt x="5734" y="1977"/>
                      <a:pt x="5723" y="1977"/>
                    </a:cubicBezTo>
                    <a:cubicBezTo>
                      <a:pt x="5720" y="1977"/>
                      <a:pt x="5715" y="1980"/>
                      <a:pt x="5710" y="1985"/>
                    </a:cubicBezTo>
                    <a:cubicBezTo>
                      <a:pt x="5701" y="1986"/>
                      <a:pt x="5692" y="1987"/>
                      <a:pt x="5684" y="1987"/>
                    </a:cubicBezTo>
                    <a:cubicBezTo>
                      <a:pt x="5670" y="1987"/>
                      <a:pt x="5659" y="1984"/>
                      <a:pt x="5657" y="1970"/>
                    </a:cubicBezTo>
                    <a:lnTo>
                      <a:pt x="5682" y="1966"/>
                    </a:lnTo>
                    <a:cubicBezTo>
                      <a:pt x="5707" y="1966"/>
                      <a:pt x="5704" y="1901"/>
                      <a:pt x="5694" y="1816"/>
                    </a:cubicBezTo>
                    <a:cubicBezTo>
                      <a:pt x="5685" y="1713"/>
                      <a:pt x="5682" y="1669"/>
                      <a:pt x="5704" y="1647"/>
                    </a:cubicBezTo>
                    <a:lnTo>
                      <a:pt x="5679" y="1628"/>
                    </a:lnTo>
                    <a:cubicBezTo>
                      <a:pt x="5650" y="1609"/>
                      <a:pt x="5647" y="1587"/>
                      <a:pt x="5672" y="1584"/>
                    </a:cubicBezTo>
                    <a:cubicBezTo>
                      <a:pt x="5697" y="1562"/>
                      <a:pt x="5688" y="1478"/>
                      <a:pt x="5660" y="1437"/>
                    </a:cubicBezTo>
                    <a:cubicBezTo>
                      <a:pt x="5657" y="1418"/>
                      <a:pt x="5657" y="1396"/>
                      <a:pt x="5657" y="1396"/>
                    </a:cubicBezTo>
                    <a:cubicBezTo>
                      <a:pt x="5679" y="1387"/>
                      <a:pt x="5691" y="1362"/>
                      <a:pt x="5688" y="1340"/>
                    </a:cubicBezTo>
                    <a:cubicBezTo>
                      <a:pt x="5685" y="1311"/>
                      <a:pt x="5666" y="1286"/>
                      <a:pt x="5641" y="1274"/>
                    </a:cubicBezTo>
                    <a:cubicBezTo>
                      <a:pt x="5666" y="1271"/>
                      <a:pt x="5663" y="1246"/>
                      <a:pt x="5660" y="1217"/>
                    </a:cubicBezTo>
                    <a:cubicBezTo>
                      <a:pt x="5625" y="1167"/>
                      <a:pt x="5597" y="1064"/>
                      <a:pt x="5622" y="1054"/>
                    </a:cubicBezTo>
                    <a:cubicBezTo>
                      <a:pt x="5622" y="1054"/>
                      <a:pt x="5622" y="1054"/>
                      <a:pt x="5613" y="1029"/>
                    </a:cubicBezTo>
                    <a:cubicBezTo>
                      <a:pt x="5588" y="1014"/>
                      <a:pt x="5569" y="989"/>
                      <a:pt x="5559" y="960"/>
                    </a:cubicBezTo>
                    <a:cubicBezTo>
                      <a:pt x="5556" y="932"/>
                      <a:pt x="5534" y="907"/>
                      <a:pt x="5506" y="895"/>
                    </a:cubicBezTo>
                    <a:cubicBezTo>
                      <a:pt x="5487" y="888"/>
                      <a:pt x="5472" y="876"/>
                      <a:pt x="5462" y="857"/>
                    </a:cubicBezTo>
                    <a:cubicBezTo>
                      <a:pt x="5457" y="848"/>
                      <a:pt x="5460" y="844"/>
                      <a:pt x="5468" y="844"/>
                    </a:cubicBezTo>
                    <a:cubicBezTo>
                      <a:pt x="5479" y="844"/>
                      <a:pt x="5499" y="851"/>
                      <a:pt x="5519" y="860"/>
                    </a:cubicBezTo>
                    <a:cubicBezTo>
                      <a:pt x="5528" y="868"/>
                      <a:pt x="5534" y="872"/>
                      <a:pt x="5537" y="872"/>
                    </a:cubicBezTo>
                    <a:cubicBezTo>
                      <a:pt x="5550" y="872"/>
                      <a:pt x="5515" y="813"/>
                      <a:pt x="5447" y="776"/>
                    </a:cubicBezTo>
                    <a:cubicBezTo>
                      <a:pt x="5396" y="749"/>
                      <a:pt x="5375" y="739"/>
                      <a:pt x="5383" y="739"/>
                    </a:cubicBezTo>
                    <a:cubicBezTo>
                      <a:pt x="5388" y="739"/>
                      <a:pt x="5406" y="743"/>
                      <a:pt x="5434" y="750"/>
                    </a:cubicBezTo>
                    <a:cubicBezTo>
                      <a:pt x="5451" y="757"/>
                      <a:pt x="5468" y="762"/>
                      <a:pt x="5476" y="762"/>
                    </a:cubicBezTo>
                    <a:cubicBezTo>
                      <a:pt x="5484" y="762"/>
                      <a:pt x="5482" y="756"/>
                      <a:pt x="5456" y="738"/>
                    </a:cubicBezTo>
                    <a:cubicBezTo>
                      <a:pt x="5456" y="738"/>
                      <a:pt x="5435" y="703"/>
                      <a:pt x="5416" y="703"/>
                    </a:cubicBezTo>
                    <a:cubicBezTo>
                      <a:pt x="5412" y="703"/>
                      <a:pt x="5409" y="704"/>
                      <a:pt x="5406" y="707"/>
                    </a:cubicBezTo>
                    <a:cubicBezTo>
                      <a:pt x="5393" y="682"/>
                      <a:pt x="5378" y="660"/>
                      <a:pt x="5362" y="641"/>
                    </a:cubicBezTo>
                    <a:cubicBezTo>
                      <a:pt x="5356" y="603"/>
                      <a:pt x="5340" y="566"/>
                      <a:pt x="5315" y="537"/>
                    </a:cubicBezTo>
                    <a:cubicBezTo>
                      <a:pt x="5277" y="534"/>
                      <a:pt x="5281" y="534"/>
                      <a:pt x="5281" y="497"/>
                    </a:cubicBezTo>
                    <a:cubicBezTo>
                      <a:pt x="5292" y="487"/>
                      <a:pt x="5290" y="475"/>
                      <a:pt x="5277" y="475"/>
                    </a:cubicBezTo>
                    <a:cubicBezTo>
                      <a:pt x="5269" y="475"/>
                      <a:pt x="5258" y="480"/>
                      <a:pt x="5243" y="494"/>
                    </a:cubicBezTo>
                    <a:cubicBezTo>
                      <a:pt x="5241" y="494"/>
                      <a:pt x="5240" y="494"/>
                      <a:pt x="5238" y="494"/>
                    </a:cubicBezTo>
                    <a:cubicBezTo>
                      <a:pt x="5209" y="494"/>
                      <a:pt x="5187" y="467"/>
                      <a:pt x="5187" y="437"/>
                    </a:cubicBezTo>
                    <a:cubicBezTo>
                      <a:pt x="5212" y="410"/>
                      <a:pt x="5208" y="392"/>
                      <a:pt x="5198" y="392"/>
                    </a:cubicBezTo>
                    <a:cubicBezTo>
                      <a:pt x="5194" y="392"/>
                      <a:pt x="5188" y="394"/>
                      <a:pt x="5183" y="399"/>
                    </a:cubicBezTo>
                    <a:cubicBezTo>
                      <a:pt x="5165" y="399"/>
                      <a:pt x="5143" y="393"/>
                      <a:pt x="5127" y="384"/>
                    </a:cubicBezTo>
                    <a:cubicBezTo>
                      <a:pt x="5146" y="365"/>
                      <a:pt x="4958" y="196"/>
                      <a:pt x="4726" y="108"/>
                    </a:cubicBezTo>
                    <a:cubicBezTo>
                      <a:pt x="4720" y="106"/>
                      <a:pt x="4714" y="105"/>
                      <a:pt x="4708" y="105"/>
                    </a:cubicBezTo>
                    <a:cubicBezTo>
                      <a:pt x="4688" y="105"/>
                      <a:pt x="4667" y="117"/>
                      <a:pt x="4657" y="136"/>
                    </a:cubicBezTo>
                    <a:cubicBezTo>
                      <a:pt x="4651" y="156"/>
                      <a:pt x="4648" y="163"/>
                      <a:pt x="4647" y="163"/>
                    </a:cubicBezTo>
                    <a:cubicBezTo>
                      <a:pt x="4644" y="163"/>
                      <a:pt x="4643" y="147"/>
                      <a:pt x="4632" y="127"/>
                    </a:cubicBezTo>
                    <a:cubicBezTo>
                      <a:pt x="4632" y="83"/>
                      <a:pt x="4616" y="59"/>
                      <a:pt x="4602" y="59"/>
                    </a:cubicBezTo>
                    <a:cubicBezTo>
                      <a:pt x="4591" y="59"/>
                      <a:pt x="4580" y="75"/>
                      <a:pt x="4582" y="111"/>
                    </a:cubicBezTo>
                    <a:cubicBezTo>
                      <a:pt x="4588" y="139"/>
                      <a:pt x="4591" y="153"/>
                      <a:pt x="4588" y="153"/>
                    </a:cubicBezTo>
                    <a:cubicBezTo>
                      <a:pt x="4585" y="153"/>
                      <a:pt x="4576" y="137"/>
                      <a:pt x="4557" y="105"/>
                    </a:cubicBezTo>
                    <a:cubicBezTo>
                      <a:pt x="4546" y="87"/>
                      <a:pt x="4541" y="80"/>
                      <a:pt x="4534" y="80"/>
                    </a:cubicBezTo>
                    <a:cubicBezTo>
                      <a:pt x="4528" y="80"/>
                      <a:pt x="4520" y="84"/>
                      <a:pt x="4507" y="92"/>
                    </a:cubicBezTo>
                    <a:cubicBezTo>
                      <a:pt x="4504" y="103"/>
                      <a:pt x="4497" y="108"/>
                      <a:pt x="4492" y="108"/>
                    </a:cubicBezTo>
                    <a:cubicBezTo>
                      <a:pt x="4484" y="108"/>
                      <a:pt x="4478" y="100"/>
                      <a:pt x="4481" y="86"/>
                    </a:cubicBezTo>
                    <a:cubicBezTo>
                      <a:pt x="4465" y="63"/>
                      <a:pt x="4449" y="42"/>
                      <a:pt x="4441" y="42"/>
                    </a:cubicBezTo>
                    <a:cubicBezTo>
                      <a:pt x="4438" y="42"/>
                      <a:pt x="4435" y="45"/>
                      <a:pt x="4434" y="52"/>
                    </a:cubicBezTo>
                    <a:cubicBezTo>
                      <a:pt x="4413" y="45"/>
                      <a:pt x="4397" y="33"/>
                      <a:pt x="4384" y="17"/>
                    </a:cubicBezTo>
                    <a:cubicBezTo>
                      <a:pt x="4375" y="7"/>
                      <a:pt x="4366" y="3"/>
                      <a:pt x="4356" y="3"/>
                    </a:cubicBezTo>
                    <a:cubicBezTo>
                      <a:pt x="4337" y="3"/>
                      <a:pt x="4318" y="17"/>
                      <a:pt x="4300" y="33"/>
                    </a:cubicBezTo>
                    <a:cubicBezTo>
                      <a:pt x="4258" y="54"/>
                      <a:pt x="4231" y="65"/>
                      <a:pt x="4217" y="65"/>
                    </a:cubicBezTo>
                    <a:cubicBezTo>
                      <a:pt x="4203" y="65"/>
                      <a:pt x="4204" y="54"/>
                      <a:pt x="4218" y="30"/>
                    </a:cubicBezTo>
                    <a:cubicBezTo>
                      <a:pt x="4230" y="9"/>
                      <a:pt x="4217" y="0"/>
                      <a:pt x="41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62" name="Google Shape;9462;p37">
            <a:extLst>
              <a:ext uri="{FF2B5EF4-FFF2-40B4-BE49-F238E27FC236}">
                <a16:creationId xmlns:a16="http://schemas.microsoft.com/office/drawing/2014/main" id="{01C99D24-CBAE-66E0-635E-77CF93637043}"/>
              </a:ext>
            </a:extLst>
          </p:cNvPr>
          <p:cNvGrpSpPr/>
          <p:nvPr/>
        </p:nvGrpSpPr>
        <p:grpSpPr>
          <a:xfrm>
            <a:off x="1557048" y="1085832"/>
            <a:ext cx="573802" cy="557510"/>
            <a:chOff x="2052973" y="1614641"/>
            <a:chExt cx="573802" cy="557510"/>
          </a:xfrm>
        </p:grpSpPr>
        <p:grpSp>
          <p:nvGrpSpPr>
            <p:cNvPr id="9463" name="Google Shape;9463;p37">
              <a:extLst>
                <a:ext uri="{FF2B5EF4-FFF2-40B4-BE49-F238E27FC236}">
                  <a16:creationId xmlns:a16="http://schemas.microsoft.com/office/drawing/2014/main" id="{7E3722EA-F4EC-EDFE-3054-40F596475769}"/>
                </a:ext>
              </a:extLst>
            </p:cNvPr>
            <p:cNvGrpSpPr/>
            <p:nvPr/>
          </p:nvGrpSpPr>
          <p:grpSpPr>
            <a:xfrm>
              <a:off x="2108187" y="1614641"/>
              <a:ext cx="518589" cy="515370"/>
              <a:chOff x="841987" y="1277966"/>
              <a:chExt cx="518589" cy="515370"/>
            </a:xfrm>
          </p:grpSpPr>
          <p:sp>
            <p:nvSpPr>
              <p:cNvPr id="9464" name="Google Shape;9464;p37">
                <a:extLst>
                  <a:ext uri="{FF2B5EF4-FFF2-40B4-BE49-F238E27FC236}">
                    <a16:creationId xmlns:a16="http://schemas.microsoft.com/office/drawing/2014/main" id="{68C7FEFF-9A69-DE0D-2E15-A92E6028DA37}"/>
                  </a:ext>
                </a:extLst>
              </p:cNvPr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37">
                <a:extLst>
                  <a:ext uri="{FF2B5EF4-FFF2-40B4-BE49-F238E27FC236}">
                    <a16:creationId xmlns:a16="http://schemas.microsoft.com/office/drawing/2014/main" id="{529A2C0A-744A-300F-4C7C-335C7F549105}"/>
                  </a:ext>
                </a:extLst>
              </p:cNvPr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37">
                <a:extLst>
                  <a:ext uri="{FF2B5EF4-FFF2-40B4-BE49-F238E27FC236}">
                    <a16:creationId xmlns:a16="http://schemas.microsoft.com/office/drawing/2014/main" id="{9B9DAA64-9A1E-FBCD-2C4C-8B1FEAC11C26}"/>
                  </a:ext>
                </a:extLst>
              </p:cNvPr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37">
                <a:extLst>
                  <a:ext uri="{FF2B5EF4-FFF2-40B4-BE49-F238E27FC236}">
                    <a16:creationId xmlns:a16="http://schemas.microsoft.com/office/drawing/2014/main" id="{9624C9EC-5830-586F-F41A-7F33799BB014}"/>
                  </a:ext>
                </a:extLst>
              </p:cNvPr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37">
                <a:extLst>
                  <a:ext uri="{FF2B5EF4-FFF2-40B4-BE49-F238E27FC236}">
                    <a16:creationId xmlns:a16="http://schemas.microsoft.com/office/drawing/2014/main" id="{6F927002-072A-1BD6-4D78-56FD6ABC6A8F}"/>
                  </a:ext>
                </a:extLst>
              </p:cNvPr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37">
                <a:extLst>
                  <a:ext uri="{FF2B5EF4-FFF2-40B4-BE49-F238E27FC236}">
                    <a16:creationId xmlns:a16="http://schemas.microsoft.com/office/drawing/2014/main" id="{0FB63445-6292-905E-9FF5-DA0161E9E597}"/>
                  </a:ext>
                </a:extLst>
              </p:cNvPr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37">
                <a:extLst>
                  <a:ext uri="{FF2B5EF4-FFF2-40B4-BE49-F238E27FC236}">
                    <a16:creationId xmlns:a16="http://schemas.microsoft.com/office/drawing/2014/main" id="{BCAC9ACF-2190-3770-7BF2-8BC5ABD4C8B7}"/>
                  </a:ext>
                </a:extLst>
              </p:cNvPr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37">
                <a:extLst>
                  <a:ext uri="{FF2B5EF4-FFF2-40B4-BE49-F238E27FC236}">
                    <a16:creationId xmlns:a16="http://schemas.microsoft.com/office/drawing/2014/main" id="{CCEC08E6-FACA-3BB9-6F72-A98959AFECA1}"/>
                  </a:ext>
                </a:extLst>
              </p:cNvPr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37">
                <a:extLst>
                  <a:ext uri="{FF2B5EF4-FFF2-40B4-BE49-F238E27FC236}">
                    <a16:creationId xmlns:a16="http://schemas.microsoft.com/office/drawing/2014/main" id="{E3296863-702F-AA47-515D-E12C7E10EF55}"/>
                  </a:ext>
                </a:extLst>
              </p:cNvPr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37">
                <a:extLst>
                  <a:ext uri="{FF2B5EF4-FFF2-40B4-BE49-F238E27FC236}">
                    <a16:creationId xmlns:a16="http://schemas.microsoft.com/office/drawing/2014/main" id="{12ECAB45-4932-F5B1-7D10-0ECEC4849EC0}"/>
                  </a:ext>
                </a:extLst>
              </p:cNvPr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37">
                <a:extLst>
                  <a:ext uri="{FF2B5EF4-FFF2-40B4-BE49-F238E27FC236}">
                    <a16:creationId xmlns:a16="http://schemas.microsoft.com/office/drawing/2014/main" id="{F3CDA3EC-F056-5912-C0D1-547C524625C6}"/>
                  </a:ext>
                </a:extLst>
              </p:cNvPr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37">
                <a:extLst>
                  <a:ext uri="{FF2B5EF4-FFF2-40B4-BE49-F238E27FC236}">
                    <a16:creationId xmlns:a16="http://schemas.microsoft.com/office/drawing/2014/main" id="{D873684A-B8D4-2388-9818-7D07F4061204}"/>
                  </a:ext>
                </a:extLst>
              </p:cNvPr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37">
                <a:extLst>
                  <a:ext uri="{FF2B5EF4-FFF2-40B4-BE49-F238E27FC236}">
                    <a16:creationId xmlns:a16="http://schemas.microsoft.com/office/drawing/2014/main" id="{12C61D87-81D3-9C70-110B-A43ECB4620C6}"/>
                  </a:ext>
                </a:extLst>
              </p:cNvPr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37">
                <a:extLst>
                  <a:ext uri="{FF2B5EF4-FFF2-40B4-BE49-F238E27FC236}">
                    <a16:creationId xmlns:a16="http://schemas.microsoft.com/office/drawing/2014/main" id="{CDB77897-D96B-04F5-4D85-DAD402BB0A50}"/>
                  </a:ext>
                </a:extLst>
              </p:cNvPr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37">
                <a:extLst>
                  <a:ext uri="{FF2B5EF4-FFF2-40B4-BE49-F238E27FC236}">
                    <a16:creationId xmlns:a16="http://schemas.microsoft.com/office/drawing/2014/main" id="{C0540068-9DBB-5157-47CA-08FB0797E899}"/>
                  </a:ext>
                </a:extLst>
              </p:cNvPr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37">
                <a:extLst>
                  <a:ext uri="{FF2B5EF4-FFF2-40B4-BE49-F238E27FC236}">
                    <a16:creationId xmlns:a16="http://schemas.microsoft.com/office/drawing/2014/main" id="{5E6D7191-AB4D-C463-708C-6BEF0649F8B4}"/>
                  </a:ext>
                </a:extLst>
              </p:cNvPr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37">
                <a:extLst>
                  <a:ext uri="{FF2B5EF4-FFF2-40B4-BE49-F238E27FC236}">
                    <a16:creationId xmlns:a16="http://schemas.microsoft.com/office/drawing/2014/main" id="{29D9A369-0990-1822-5932-7EEE07333165}"/>
                  </a:ext>
                </a:extLst>
              </p:cNvPr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37">
                <a:extLst>
                  <a:ext uri="{FF2B5EF4-FFF2-40B4-BE49-F238E27FC236}">
                    <a16:creationId xmlns:a16="http://schemas.microsoft.com/office/drawing/2014/main" id="{7A3A39FF-AFBD-C3C8-C930-9D081B28C10C}"/>
                  </a:ext>
                </a:extLst>
              </p:cNvPr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37">
                <a:extLst>
                  <a:ext uri="{FF2B5EF4-FFF2-40B4-BE49-F238E27FC236}">
                    <a16:creationId xmlns:a16="http://schemas.microsoft.com/office/drawing/2014/main" id="{E6A78A1E-567F-BCE1-C3DB-870061CFECA6}"/>
                  </a:ext>
                </a:extLst>
              </p:cNvPr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37">
                <a:extLst>
                  <a:ext uri="{FF2B5EF4-FFF2-40B4-BE49-F238E27FC236}">
                    <a16:creationId xmlns:a16="http://schemas.microsoft.com/office/drawing/2014/main" id="{0ED3D763-8D60-B55B-FEBB-3D689A068F19}"/>
                  </a:ext>
                </a:extLst>
              </p:cNvPr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37">
                <a:extLst>
                  <a:ext uri="{FF2B5EF4-FFF2-40B4-BE49-F238E27FC236}">
                    <a16:creationId xmlns:a16="http://schemas.microsoft.com/office/drawing/2014/main" id="{02D94822-0417-2882-87E1-7A33189BC089}"/>
                  </a:ext>
                </a:extLst>
              </p:cNvPr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37">
                <a:extLst>
                  <a:ext uri="{FF2B5EF4-FFF2-40B4-BE49-F238E27FC236}">
                    <a16:creationId xmlns:a16="http://schemas.microsoft.com/office/drawing/2014/main" id="{1B5F12AB-5A98-176C-6516-0AE07C4A8415}"/>
                  </a:ext>
                </a:extLst>
              </p:cNvPr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37">
                <a:extLst>
                  <a:ext uri="{FF2B5EF4-FFF2-40B4-BE49-F238E27FC236}">
                    <a16:creationId xmlns:a16="http://schemas.microsoft.com/office/drawing/2014/main" id="{70F3A25B-7094-7686-3926-749B3CC911C2}"/>
                  </a:ext>
                </a:extLst>
              </p:cNvPr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37">
                <a:extLst>
                  <a:ext uri="{FF2B5EF4-FFF2-40B4-BE49-F238E27FC236}">
                    <a16:creationId xmlns:a16="http://schemas.microsoft.com/office/drawing/2014/main" id="{EAF7A4C9-E2A4-CC17-9AC2-60F51E982E43}"/>
                  </a:ext>
                </a:extLst>
              </p:cNvPr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37">
                <a:extLst>
                  <a:ext uri="{FF2B5EF4-FFF2-40B4-BE49-F238E27FC236}">
                    <a16:creationId xmlns:a16="http://schemas.microsoft.com/office/drawing/2014/main" id="{D7EFB21B-228B-C97A-C4CB-0CCF4FFC139A}"/>
                  </a:ext>
                </a:extLst>
              </p:cNvPr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37">
                <a:extLst>
                  <a:ext uri="{FF2B5EF4-FFF2-40B4-BE49-F238E27FC236}">
                    <a16:creationId xmlns:a16="http://schemas.microsoft.com/office/drawing/2014/main" id="{BE499BF6-F0E1-9B94-AE62-60DCFC10BB78}"/>
                  </a:ext>
                </a:extLst>
              </p:cNvPr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37">
                <a:extLst>
                  <a:ext uri="{FF2B5EF4-FFF2-40B4-BE49-F238E27FC236}">
                    <a16:creationId xmlns:a16="http://schemas.microsoft.com/office/drawing/2014/main" id="{722B94E9-7417-9523-A656-18FD4D07EAEE}"/>
                  </a:ext>
                </a:extLst>
              </p:cNvPr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37">
                <a:extLst>
                  <a:ext uri="{FF2B5EF4-FFF2-40B4-BE49-F238E27FC236}">
                    <a16:creationId xmlns:a16="http://schemas.microsoft.com/office/drawing/2014/main" id="{7B99A4E8-50FE-FAFB-7D7C-6562301B9BCF}"/>
                  </a:ext>
                </a:extLst>
              </p:cNvPr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37">
                <a:extLst>
                  <a:ext uri="{FF2B5EF4-FFF2-40B4-BE49-F238E27FC236}">
                    <a16:creationId xmlns:a16="http://schemas.microsoft.com/office/drawing/2014/main" id="{74086105-3D4B-6876-CB84-A3A198DE9A49}"/>
                  </a:ext>
                </a:extLst>
              </p:cNvPr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37">
                <a:extLst>
                  <a:ext uri="{FF2B5EF4-FFF2-40B4-BE49-F238E27FC236}">
                    <a16:creationId xmlns:a16="http://schemas.microsoft.com/office/drawing/2014/main" id="{DA000DB4-62A4-B138-FF78-5F1D6FD1241C}"/>
                  </a:ext>
                </a:extLst>
              </p:cNvPr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37">
                <a:extLst>
                  <a:ext uri="{FF2B5EF4-FFF2-40B4-BE49-F238E27FC236}">
                    <a16:creationId xmlns:a16="http://schemas.microsoft.com/office/drawing/2014/main" id="{1B33E1AD-F2AA-69E7-BF1F-C9D869A162CB}"/>
                  </a:ext>
                </a:extLst>
              </p:cNvPr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37">
                <a:extLst>
                  <a:ext uri="{FF2B5EF4-FFF2-40B4-BE49-F238E27FC236}">
                    <a16:creationId xmlns:a16="http://schemas.microsoft.com/office/drawing/2014/main" id="{FDE48921-9A94-217E-4FE2-9E2EF783320D}"/>
                  </a:ext>
                </a:extLst>
              </p:cNvPr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37">
                <a:extLst>
                  <a:ext uri="{FF2B5EF4-FFF2-40B4-BE49-F238E27FC236}">
                    <a16:creationId xmlns:a16="http://schemas.microsoft.com/office/drawing/2014/main" id="{68CB6E1C-F2CA-5A3B-9961-5E4928E80B86}"/>
                  </a:ext>
                </a:extLst>
              </p:cNvPr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37">
                <a:extLst>
                  <a:ext uri="{FF2B5EF4-FFF2-40B4-BE49-F238E27FC236}">
                    <a16:creationId xmlns:a16="http://schemas.microsoft.com/office/drawing/2014/main" id="{3DE44CB0-205B-87D6-6534-B09A9746DACF}"/>
                  </a:ext>
                </a:extLst>
              </p:cNvPr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37">
                <a:extLst>
                  <a:ext uri="{FF2B5EF4-FFF2-40B4-BE49-F238E27FC236}">
                    <a16:creationId xmlns:a16="http://schemas.microsoft.com/office/drawing/2014/main" id="{CA0F8AE0-ADC4-6C63-99FE-A887940D4E2B}"/>
                  </a:ext>
                </a:extLst>
              </p:cNvPr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37">
                <a:extLst>
                  <a:ext uri="{FF2B5EF4-FFF2-40B4-BE49-F238E27FC236}">
                    <a16:creationId xmlns:a16="http://schemas.microsoft.com/office/drawing/2014/main" id="{3F51B4B4-49A6-9D0E-668D-7350DA74ED8B}"/>
                  </a:ext>
                </a:extLst>
              </p:cNvPr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37">
                <a:extLst>
                  <a:ext uri="{FF2B5EF4-FFF2-40B4-BE49-F238E27FC236}">
                    <a16:creationId xmlns:a16="http://schemas.microsoft.com/office/drawing/2014/main" id="{4037AB4B-63C9-1D25-9D47-6D1BFDF974FD}"/>
                  </a:ext>
                </a:extLst>
              </p:cNvPr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37">
                <a:extLst>
                  <a:ext uri="{FF2B5EF4-FFF2-40B4-BE49-F238E27FC236}">
                    <a16:creationId xmlns:a16="http://schemas.microsoft.com/office/drawing/2014/main" id="{BA6C111E-2E4F-26FE-91F8-228FC24C9F52}"/>
                  </a:ext>
                </a:extLst>
              </p:cNvPr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37">
                <a:extLst>
                  <a:ext uri="{FF2B5EF4-FFF2-40B4-BE49-F238E27FC236}">
                    <a16:creationId xmlns:a16="http://schemas.microsoft.com/office/drawing/2014/main" id="{B5B4D6F6-020C-E18F-C1DD-9D1D16620471}"/>
                  </a:ext>
                </a:extLst>
              </p:cNvPr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37">
                <a:extLst>
                  <a:ext uri="{FF2B5EF4-FFF2-40B4-BE49-F238E27FC236}">
                    <a16:creationId xmlns:a16="http://schemas.microsoft.com/office/drawing/2014/main" id="{7F78F6F0-3725-0407-B4AB-9385EFD9A537}"/>
                  </a:ext>
                </a:extLst>
              </p:cNvPr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37">
                <a:extLst>
                  <a:ext uri="{FF2B5EF4-FFF2-40B4-BE49-F238E27FC236}">
                    <a16:creationId xmlns:a16="http://schemas.microsoft.com/office/drawing/2014/main" id="{2B424251-EF22-37EF-C9E1-4256C186B717}"/>
                  </a:ext>
                </a:extLst>
              </p:cNvPr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37">
                <a:extLst>
                  <a:ext uri="{FF2B5EF4-FFF2-40B4-BE49-F238E27FC236}">
                    <a16:creationId xmlns:a16="http://schemas.microsoft.com/office/drawing/2014/main" id="{E0A38014-B025-319F-B7B2-5C130CB632DB}"/>
                  </a:ext>
                </a:extLst>
              </p:cNvPr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37">
                <a:extLst>
                  <a:ext uri="{FF2B5EF4-FFF2-40B4-BE49-F238E27FC236}">
                    <a16:creationId xmlns:a16="http://schemas.microsoft.com/office/drawing/2014/main" id="{87A0EC9A-4CEA-448A-DAD3-4CAA1E6A851B}"/>
                  </a:ext>
                </a:extLst>
              </p:cNvPr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37">
                <a:extLst>
                  <a:ext uri="{FF2B5EF4-FFF2-40B4-BE49-F238E27FC236}">
                    <a16:creationId xmlns:a16="http://schemas.microsoft.com/office/drawing/2014/main" id="{6D1535FE-7A66-98E2-59BB-AF45C0938F02}"/>
                  </a:ext>
                </a:extLst>
              </p:cNvPr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37">
                <a:extLst>
                  <a:ext uri="{FF2B5EF4-FFF2-40B4-BE49-F238E27FC236}">
                    <a16:creationId xmlns:a16="http://schemas.microsoft.com/office/drawing/2014/main" id="{A1F1FE52-A9C2-761E-AAF5-9CA1470F5944}"/>
                  </a:ext>
                </a:extLst>
              </p:cNvPr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37">
                <a:extLst>
                  <a:ext uri="{FF2B5EF4-FFF2-40B4-BE49-F238E27FC236}">
                    <a16:creationId xmlns:a16="http://schemas.microsoft.com/office/drawing/2014/main" id="{E61F3B5D-4873-9F63-05DC-A1A7B7872E22}"/>
                  </a:ext>
                </a:extLst>
              </p:cNvPr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37">
                <a:extLst>
                  <a:ext uri="{FF2B5EF4-FFF2-40B4-BE49-F238E27FC236}">
                    <a16:creationId xmlns:a16="http://schemas.microsoft.com/office/drawing/2014/main" id="{48DAE210-B664-9E65-6551-0A4DD359E73C}"/>
                  </a:ext>
                </a:extLst>
              </p:cNvPr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37">
                <a:extLst>
                  <a:ext uri="{FF2B5EF4-FFF2-40B4-BE49-F238E27FC236}">
                    <a16:creationId xmlns:a16="http://schemas.microsoft.com/office/drawing/2014/main" id="{3EBA87B3-AF98-6CF0-294D-EA69EF94FE8B}"/>
                  </a:ext>
                </a:extLst>
              </p:cNvPr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37">
                <a:extLst>
                  <a:ext uri="{FF2B5EF4-FFF2-40B4-BE49-F238E27FC236}">
                    <a16:creationId xmlns:a16="http://schemas.microsoft.com/office/drawing/2014/main" id="{F08D14FC-5868-794A-242F-502590C0BCD9}"/>
                  </a:ext>
                </a:extLst>
              </p:cNvPr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37">
                <a:extLst>
                  <a:ext uri="{FF2B5EF4-FFF2-40B4-BE49-F238E27FC236}">
                    <a16:creationId xmlns:a16="http://schemas.microsoft.com/office/drawing/2014/main" id="{42DDD94E-8A5A-0CB6-FED7-0816B5C30DD3}"/>
                  </a:ext>
                </a:extLst>
              </p:cNvPr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37">
                <a:extLst>
                  <a:ext uri="{FF2B5EF4-FFF2-40B4-BE49-F238E27FC236}">
                    <a16:creationId xmlns:a16="http://schemas.microsoft.com/office/drawing/2014/main" id="{2049D7BE-555F-7AB9-512E-C0EF914DCDBA}"/>
                  </a:ext>
                </a:extLst>
              </p:cNvPr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37">
                <a:extLst>
                  <a:ext uri="{FF2B5EF4-FFF2-40B4-BE49-F238E27FC236}">
                    <a16:creationId xmlns:a16="http://schemas.microsoft.com/office/drawing/2014/main" id="{C25EE57D-433C-8067-D575-A084E65F7C48}"/>
                  </a:ext>
                </a:extLst>
              </p:cNvPr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37">
                <a:extLst>
                  <a:ext uri="{FF2B5EF4-FFF2-40B4-BE49-F238E27FC236}">
                    <a16:creationId xmlns:a16="http://schemas.microsoft.com/office/drawing/2014/main" id="{5FCD8DAE-5824-DA92-24D4-3BDFF54373A3}"/>
                  </a:ext>
                </a:extLst>
              </p:cNvPr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37">
                <a:extLst>
                  <a:ext uri="{FF2B5EF4-FFF2-40B4-BE49-F238E27FC236}">
                    <a16:creationId xmlns:a16="http://schemas.microsoft.com/office/drawing/2014/main" id="{B4568B9A-4DBC-99E7-0136-09F1E7A6ED26}"/>
                  </a:ext>
                </a:extLst>
              </p:cNvPr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37">
                <a:extLst>
                  <a:ext uri="{FF2B5EF4-FFF2-40B4-BE49-F238E27FC236}">
                    <a16:creationId xmlns:a16="http://schemas.microsoft.com/office/drawing/2014/main" id="{EF95F0C0-4F51-9174-ADFB-2E7D7A9B223B}"/>
                  </a:ext>
                </a:extLst>
              </p:cNvPr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37">
                <a:extLst>
                  <a:ext uri="{FF2B5EF4-FFF2-40B4-BE49-F238E27FC236}">
                    <a16:creationId xmlns:a16="http://schemas.microsoft.com/office/drawing/2014/main" id="{95CECBA5-377E-9EFC-1E77-9B7B93C42C91}"/>
                  </a:ext>
                </a:extLst>
              </p:cNvPr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37">
                <a:extLst>
                  <a:ext uri="{FF2B5EF4-FFF2-40B4-BE49-F238E27FC236}">
                    <a16:creationId xmlns:a16="http://schemas.microsoft.com/office/drawing/2014/main" id="{872983FC-1378-B3C4-AF2D-9AE52979EDC7}"/>
                  </a:ext>
                </a:extLst>
              </p:cNvPr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37">
                <a:extLst>
                  <a:ext uri="{FF2B5EF4-FFF2-40B4-BE49-F238E27FC236}">
                    <a16:creationId xmlns:a16="http://schemas.microsoft.com/office/drawing/2014/main" id="{029A0E70-AA07-0BA0-E343-4B657338A9FA}"/>
                  </a:ext>
                </a:extLst>
              </p:cNvPr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37">
                <a:extLst>
                  <a:ext uri="{FF2B5EF4-FFF2-40B4-BE49-F238E27FC236}">
                    <a16:creationId xmlns:a16="http://schemas.microsoft.com/office/drawing/2014/main" id="{D71E31C6-262B-00EC-2F70-FCB834D5D296}"/>
                  </a:ext>
                </a:extLst>
              </p:cNvPr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37">
                <a:extLst>
                  <a:ext uri="{FF2B5EF4-FFF2-40B4-BE49-F238E27FC236}">
                    <a16:creationId xmlns:a16="http://schemas.microsoft.com/office/drawing/2014/main" id="{B28B840E-A309-4595-B1B4-7C9CC907F49E}"/>
                  </a:ext>
                </a:extLst>
              </p:cNvPr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37">
                <a:extLst>
                  <a:ext uri="{FF2B5EF4-FFF2-40B4-BE49-F238E27FC236}">
                    <a16:creationId xmlns:a16="http://schemas.microsoft.com/office/drawing/2014/main" id="{0B78722C-5FE1-B2B6-43AD-3DD20791EF4E}"/>
                  </a:ext>
                </a:extLst>
              </p:cNvPr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37">
                <a:extLst>
                  <a:ext uri="{FF2B5EF4-FFF2-40B4-BE49-F238E27FC236}">
                    <a16:creationId xmlns:a16="http://schemas.microsoft.com/office/drawing/2014/main" id="{5C5C9BCC-F4F9-0ABC-F812-B3AA90209346}"/>
                  </a:ext>
                </a:extLst>
              </p:cNvPr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37">
                <a:extLst>
                  <a:ext uri="{FF2B5EF4-FFF2-40B4-BE49-F238E27FC236}">
                    <a16:creationId xmlns:a16="http://schemas.microsoft.com/office/drawing/2014/main" id="{18F50F68-2173-B7DF-6797-0A892D63EBE4}"/>
                  </a:ext>
                </a:extLst>
              </p:cNvPr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37">
                <a:extLst>
                  <a:ext uri="{FF2B5EF4-FFF2-40B4-BE49-F238E27FC236}">
                    <a16:creationId xmlns:a16="http://schemas.microsoft.com/office/drawing/2014/main" id="{6C5D0B1B-FF68-D49F-947B-97F7D53099C6}"/>
                  </a:ext>
                </a:extLst>
              </p:cNvPr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37">
                <a:extLst>
                  <a:ext uri="{FF2B5EF4-FFF2-40B4-BE49-F238E27FC236}">
                    <a16:creationId xmlns:a16="http://schemas.microsoft.com/office/drawing/2014/main" id="{DD00A394-6F41-09DC-BD74-B6C771719538}"/>
                  </a:ext>
                </a:extLst>
              </p:cNvPr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37">
                <a:extLst>
                  <a:ext uri="{FF2B5EF4-FFF2-40B4-BE49-F238E27FC236}">
                    <a16:creationId xmlns:a16="http://schemas.microsoft.com/office/drawing/2014/main" id="{36103697-C2EF-0ACD-4708-F3FDF1738C80}"/>
                  </a:ext>
                </a:extLst>
              </p:cNvPr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37">
                <a:extLst>
                  <a:ext uri="{FF2B5EF4-FFF2-40B4-BE49-F238E27FC236}">
                    <a16:creationId xmlns:a16="http://schemas.microsoft.com/office/drawing/2014/main" id="{1001749A-5FFA-9EA0-817F-1FF5A495A124}"/>
                  </a:ext>
                </a:extLst>
              </p:cNvPr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37">
                <a:extLst>
                  <a:ext uri="{FF2B5EF4-FFF2-40B4-BE49-F238E27FC236}">
                    <a16:creationId xmlns:a16="http://schemas.microsoft.com/office/drawing/2014/main" id="{9FA7D2BE-3FF8-BE61-52EF-C9BDA5D41962}"/>
                  </a:ext>
                </a:extLst>
              </p:cNvPr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37">
                <a:extLst>
                  <a:ext uri="{FF2B5EF4-FFF2-40B4-BE49-F238E27FC236}">
                    <a16:creationId xmlns:a16="http://schemas.microsoft.com/office/drawing/2014/main" id="{E4EDA334-4B5B-F806-BB55-06E95FB27B29}"/>
                  </a:ext>
                </a:extLst>
              </p:cNvPr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37">
                <a:extLst>
                  <a:ext uri="{FF2B5EF4-FFF2-40B4-BE49-F238E27FC236}">
                    <a16:creationId xmlns:a16="http://schemas.microsoft.com/office/drawing/2014/main" id="{BC342820-87CD-4D7A-494B-F6B37E613C50}"/>
                  </a:ext>
                </a:extLst>
              </p:cNvPr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37">
                <a:extLst>
                  <a:ext uri="{FF2B5EF4-FFF2-40B4-BE49-F238E27FC236}">
                    <a16:creationId xmlns:a16="http://schemas.microsoft.com/office/drawing/2014/main" id="{C8A0EC44-CD3D-9B20-7C3F-A9F115568AA8}"/>
                  </a:ext>
                </a:extLst>
              </p:cNvPr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37">
                <a:extLst>
                  <a:ext uri="{FF2B5EF4-FFF2-40B4-BE49-F238E27FC236}">
                    <a16:creationId xmlns:a16="http://schemas.microsoft.com/office/drawing/2014/main" id="{27ED4AB3-4B03-4D6A-BFC6-CFE12DF48881}"/>
                  </a:ext>
                </a:extLst>
              </p:cNvPr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37">
                <a:extLst>
                  <a:ext uri="{FF2B5EF4-FFF2-40B4-BE49-F238E27FC236}">
                    <a16:creationId xmlns:a16="http://schemas.microsoft.com/office/drawing/2014/main" id="{3E80EB01-5668-5933-7585-A5B7E43C9E6F}"/>
                  </a:ext>
                </a:extLst>
              </p:cNvPr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37">
                <a:extLst>
                  <a:ext uri="{FF2B5EF4-FFF2-40B4-BE49-F238E27FC236}">
                    <a16:creationId xmlns:a16="http://schemas.microsoft.com/office/drawing/2014/main" id="{6F7B0214-2068-3799-C0A5-6222DF90EDDE}"/>
                  </a:ext>
                </a:extLst>
              </p:cNvPr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37">
                <a:extLst>
                  <a:ext uri="{FF2B5EF4-FFF2-40B4-BE49-F238E27FC236}">
                    <a16:creationId xmlns:a16="http://schemas.microsoft.com/office/drawing/2014/main" id="{89F5F941-E3B7-DDBA-87D0-A5EB1CFD2577}"/>
                  </a:ext>
                </a:extLst>
              </p:cNvPr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37">
                <a:extLst>
                  <a:ext uri="{FF2B5EF4-FFF2-40B4-BE49-F238E27FC236}">
                    <a16:creationId xmlns:a16="http://schemas.microsoft.com/office/drawing/2014/main" id="{48DA2B52-5F1C-7580-6BFB-754113FDC1E8}"/>
                  </a:ext>
                </a:extLst>
              </p:cNvPr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37">
                <a:extLst>
                  <a:ext uri="{FF2B5EF4-FFF2-40B4-BE49-F238E27FC236}">
                    <a16:creationId xmlns:a16="http://schemas.microsoft.com/office/drawing/2014/main" id="{3E9269A7-D497-7F58-C9B4-ACAD07A53EAB}"/>
                  </a:ext>
                </a:extLst>
              </p:cNvPr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37">
                <a:extLst>
                  <a:ext uri="{FF2B5EF4-FFF2-40B4-BE49-F238E27FC236}">
                    <a16:creationId xmlns:a16="http://schemas.microsoft.com/office/drawing/2014/main" id="{F2EFF07A-A588-7372-D51C-5BAE3D95DDA6}"/>
                  </a:ext>
                </a:extLst>
              </p:cNvPr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37">
                <a:extLst>
                  <a:ext uri="{FF2B5EF4-FFF2-40B4-BE49-F238E27FC236}">
                    <a16:creationId xmlns:a16="http://schemas.microsoft.com/office/drawing/2014/main" id="{A55C984F-7DFE-CD1A-524C-607A49472314}"/>
                  </a:ext>
                </a:extLst>
              </p:cNvPr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37">
                <a:extLst>
                  <a:ext uri="{FF2B5EF4-FFF2-40B4-BE49-F238E27FC236}">
                    <a16:creationId xmlns:a16="http://schemas.microsoft.com/office/drawing/2014/main" id="{C53462B2-7C1E-6489-E11C-31260317E729}"/>
                  </a:ext>
                </a:extLst>
              </p:cNvPr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37">
                <a:extLst>
                  <a:ext uri="{FF2B5EF4-FFF2-40B4-BE49-F238E27FC236}">
                    <a16:creationId xmlns:a16="http://schemas.microsoft.com/office/drawing/2014/main" id="{40856C90-6DCB-B5F9-223F-899D515D8849}"/>
                  </a:ext>
                </a:extLst>
              </p:cNvPr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37">
                <a:extLst>
                  <a:ext uri="{FF2B5EF4-FFF2-40B4-BE49-F238E27FC236}">
                    <a16:creationId xmlns:a16="http://schemas.microsoft.com/office/drawing/2014/main" id="{8829B23B-EB64-8312-959E-56BA2F29F4E6}"/>
                  </a:ext>
                </a:extLst>
              </p:cNvPr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37">
                <a:extLst>
                  <a:ext uri="{FF2B5EF4-FFF2-40B4-BE49-F238E27FC236}">
                    <a16:creationId xmlns:a16="http://schemas.microsoft.com/office/drawing/2014/main" id="{15E03D83-5CF2-AB97-33F8-DB29FE44534F}"/>
                  </a:ext>
                </a:extLst>
              </p:cNvPr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37">
                <a:extLst>
                  <a:ext uri="{FF2B5EF4-FFF2-40B4-BE49-F238E27FC236}">
                    <a16:creationId xmlns:a16="http://schemas.microsoft.com/office/drawing/2014/main" id="{EC8FBE81-36CC-30B9-165D-CCE68B635360}"/>
                  </a:ext>
                </a:extLst>
              </p:cNvPr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37">
                <a:extLst>
                  <a:ext uri="{FF2B5EF4-FFF2-40B4-BE49-F238E27FC236}">
                    <a16:creationId xmlns:a16="http://schemas.microsoft.com/office/drawing/2014/main" id="{E53D28F8-C5A4-C7BE-0FBE-E0A043D5CC5B}"/>
                  </a:ext>
                </a:extLst>
              </p:cNvPr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37">
                <a:extLst>
                  <a:ext uri="{FF2B5EF4-FFF2-40B4-BE49-F238E27FC236}">
                    <a16:creationId xmlns:a16="http://schemas.microsoft.com/office/drawing/2014/main" id="{36FA243C-4DA7-D4F9-4F2A-D8B9F58DFAED}"/>
                  </a:ext>
                </a:extLst>
              </p:cNvPr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37">
                <a:extLst>
                  <a:ext uri="{FF2B5EF4-FFF2-40B4-BE49-F238E27FC236}">
                    <a16:creationId xmlns:a16="http://schemas.microsoft.com/office/drawing/2014/main" id="{7265C924-4851-436F-24C3-999F44549A68}"/>
                  </a:ext>
                </a:extLst>
              </p:cNvPr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37">
                <a:extLst>
                  <a:ext uri="{FF2B5EF4-FFF2-40B4-BE49-F238E27FC236}">
                    <a16:creationId xmlns:a16="http://schemas.microsoft.com/office/drawing/2014/main" id="{B2B8DA46-6936-600A-6335-5F606560B5E3}"/>
                  </a:ext>
                </a:extLst>
              </p:cNvPr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37">
                <a:extLst>
                  <a:ext uri="{FF2B5EF4-FFF2-40B4-BE49-F238E27FC236}">
                    <a16:creationId xmlns:a16="http://schemas.microsoft.com/office/drawing/2014/main" id="{C7CE1473-BB6A-0153-DC36-D0597A2291B2}"/>
                  </a:ext>
                </a:extLst>
              </p:cNvPr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37">
                <a:extLst>
                  <a:ext uri="{FF2B5EF4-FFF2-40B4-BE49-F238E27FC236}">
                    <a16:creationId xmlns:a16="http://schemas.microsoft.com/office/drawing/2014/main" id="{10C6E51B-A3EB-C707-6F4B-2D485A4E2F69}"/>
                  </a:ext>
                </a:extLst>
              </p:cNvPr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37">
                <a:extLst>
                  <a:ext uri="{FF2B5EF4-FFF2-40B4-BE49-F238E27FC236}">
                    <a16:creationId xmlns:a16="http://schemas.microsoft.com/office/drawing/2014/main" id="{7763CA6C-0633-54A8-9787-274AD3EA427B}"/>
                  </a:ext>
                </a:extLst>
              </p:cNvPr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37">
                <a:extLst>
                  <a:ext uri="{FF2B5EF4-FFF2-40B4-BE49-F238E27FC236}">
                    <a16:creationId xmlns:a16="http://schemas.microsoft.com/office/drawing/2014/main" id="{39E1D1E3-848E-E548-D2E0-A857D3426F2D}"/>
                  </a:ext>
                </a:extLst>
              </p:cNvPr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37">
                <a:extLst>
                  <a:ext uri="{FF2B5EF4-FFF2-40B4-BE49-F238E27FC236}">
                    <a16:creationId xmlns:a16="http://schemas.microsoft.com/office/drawing/2014/main" id="{04CA5384-AD7F-D8FA-BE54-4A664299DE66}"/>
                  </a:ext>
                </a:extLst>
              </p:cNvPr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37">
                <a:extLst>
                  <a:ext uri="{FF2B5EF4-FFF2-40B4-BE49-F238E27FC236}">
                    <a16:creationId xmlns:a16="http://schemas.microsoft.com/office/drawing/2014/main" id="{523014E3-F8C0-854C-6CC4-CF00D752765E}"/>
                  </a:ext>
                </a:extLst>
              </p:cNvPr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37">
                <a:extLst>
                  <a:ext uri="{FF2B5EF4-FFF2-40B4-BE49-F238E27FC236}">
                    <a16:creationId xmlns:a16="http://schemas.microsoft.com/office/drawing/2014/main" id="{B6CDB29C-B404-9CF0-9EA4-0A2F31786265}"/>
                  </a:ext>
                </a:extLst>
              </p:cNvPr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37">
                <a:extLst>
                  <a:ext uri="{FF2B5EF4-FFF2-40B4-BE49-F238E27FC236}">
                    <a16:creationId xmlns:a16="http://schemas.microsoft.com/office/drawing/2014/main" id="{F5A48ECF-D661-850B-E4B8-3B750FA57478}"/>
                  </a:ext>
                </a:extLst>
              </p:cNvPr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37">
                <a:extLst>
                  <a:ext uri="{FF2B5EF4-FFF2-40B4-BE49-F238E27FC236}">
                    <a16:creationId xmlns:a16="http://schemas.microsoft.com/office/drawing/2014/main" id="{7E4DABD6-1B56-D00F-31AB-5C4E03B77EE8}"/>
                  </a:ext>
                </a:extLst>
              </p:cNvPr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37">
                <a:extLst>
                  <a:ext uri="{FF2B5EF4-FFF2-40B4-BE49-F238E27FC236}">
                    <a16:creationId xmlns:a16="http://schemas.microsoft.com/office/drawing/2014/main" id="{66E28524-0456-CB6E-AF73-BB938E7F5C18}"/>
                  </a:ext>
                </a:extLst>
              </p:cNvPr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37">
                <a:extLst>
                  <a:ext uri="{FF2B5EF4-FFF2-40B4-BE49-F238E27FC236}">
                    <a16:creationId xmlns:a16="http://schemas.microsoft.com/office/drawing/2014/main" id="{9F6B365C-B0DE-ABF6-617D-BB2E47C8EB6E}"/>
                  </a:ext>
                </a:extLst>
              </p:cNvPr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37">
                <a:extLst>
                  <a:ext uri="{FF2B5EF4-FFF2-40B4-BE49-F238E27FC236}">
                    <a16:creationId xmlns:a16="http://schemas.microsoft.com/office/drawing/2014/main" id="{9F6FE230-E498-403E-5338-C24F0EFBBE51}"/>
                  </a:ext>
                </a:extLst>
              </p:cNvPr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37">
                <a:extLst>
                  <a:ext uri="{FF2B5EF4-FFF2-40B4-BE49-F238E27FC236}">
                    <a16:creationId xmlns:a16="http://schemas.microsoft.com/office/drawing/2014/main" id="{A19B521C-62CE-5A04-91F1-A0EBC2ADE918}"/>
                  </a:ext>
                </a:extLst>
              </p:cNvPr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37">
                <a:extLst>
                  <a:ext uri="{FF2B5EF4-FFF2-40B4-BE49-F238E27FC236}">
                    <a16:creationId xmlns:a16="http://schemas.microsoft.com/office/drawing/2014/main" id="{DB8390F2-C219-BBFD-E295-4425B9FC84B4}"/>
                  </a:ext>
                </a:extLst>
              </p:cNvPr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37">
                <a:extLst>
                  <a:ext uri="{FF2B5EF4-FFF2-40B4-BE49-F238E27FC236}">
                    <a16:creationId xmlns:a16="http://schemas.microsoft.com/office/drawing/2014/main" id="{97A84143-95A6-0C06-1D99-75A891D49BA6}"/>
                  </a:ext>
                </a:extLst>
              </p:cNvPr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37">
                <a:extLst>
                  <a:ext uri="{FF2B5EF4-FFF2-40B4-BE49-F238E27FC236}">
                    <a16:creationId xmlns:a16="http://schemas.microsoft.com/office/drawing/2014/main" id="{2A1C34FA-FFA8-261C-5146-B11694EB633F}"/>
                  </a:ext>
                </a:extLst>
              </p:cNvPr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37">
                <a:extLst>
                  <a:ext uri="{FF2B5EF4-FFF2-40B4-BE49-F238E27FC236}">
                    <a16:creationId xmlns:a16="http://schemas.microsoft.com/office/drawing/2014/main" id="{057895C0-3B70-7087-4A6D-78A9CA405F4C}"/>
                  </a:ext>
                </a:extLst>
              </p:cNvPr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37">
                <a:extLst>
                  <a:ext uri="{FF2B5EF4-FFF2-40B4-BE49-F238E27FC236}">
                    <a16:creationId xmlns:a16="http://schemas.microsoft.com/office/drawing/2014/main" id="{A7AFFA6D-4E96-DACC-33CA-AEF160E73F64}"/>
                  </a:ext>
                </a:extLst>
              </p:cNvPr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37">
                <a:extLst>
                  <a:ext uri="{FF2B5EF4-FFF2-40B4-BE49-F238E27FC236}">
                    <a16:creationId xmlns:a16="http://schemas.microsoft.com/office/drawing/2014/main" id="{447E836F-F66A-507A-0198-D0D2FF1A69C7}"/>
                  </a:ext>
                </a:extLst>
              </p:cNvPr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37">
                <a:extLst>
                  <a:ext uri="{FF2B5EF4-FFF2-40B4-BE49-F238E27FC236}">
                    <a16:creationId xmlns:a16="http://schemas.microsoft.com/office/drawing/2014/main" id="{D1703840-124C-159D-E38D-E86736F641B2}"/>
                  </a:ext>
                </a:extLst>
              </p:cNvPr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37">
                <a:extLst>
                  <a:ext uri="{FF2B5EF4-FFF2-40B4-BE49-F238E27FC236}">
                    <a16:creationId xmlns:a16="http://schemas.microsoft.com/office/drawing/2014/main" id="{BBF7D81A-CCC0-6EFF-72A7-F9DA89533D60}"/>
                  </a:ext>
                </a:extLst>
              </p:cNvPr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3" name="Google Shape;9573;p37">
              <a:extLst>
                <a:ext uri="{FF2B5EF4-FFF2-40B4-BE49-F238E27FC236}">
                  <a16:creationId xmlns:a16="http://schemas.microsoft.com/office/drawing/2014/main" id="{2EC665FF-395F-FE0D-D77D-736117D4E6B8}"/>
                </a:ext>
              </a:extLst>
            </p:cNvPr>
            <p:cNvGrpSpPr/>
            <p:nvPr/>
          </p:nvGrpSpPr>
          <p:grpSpPr>
            <a:xfrm>
              <a:off x="2052973" y="1674751"/>
              <a:ext cx="497400" cy="497400"/>
              <a:chOff x="2052973" y="1674751"/>
              <a:chExt cx="497400" cy="497400"/>
            </a:xfrm>
          </p:grpSpPr>
          <p:sp>
            <p:nvSpPr>
              <p:cNvPr id="9574" name="Google Shape;9574;p37">
                <a:extLst>
                  <a:ext uri="{FF2B5EF4-FFF2-40B4-BE49-F238E27FC236}">
                    <a16:creationId xmlns:a16="http://schemas.microsoft.com/office/drawing/2014/main" id="{2C1BD6EF-58D2-69A1-94DC-104D5861FB5F}"/>
                  </a:ext>
                </a:extLst>
              </p:cNvPr>
              <p:cNvSpPr/>
              <p:nvPr/>
            </p:nvSpPr>
            <p:spPr>
              <a:xfrm>
                <a:off x="2052973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75" name="Google Shape;9575;p37">
                <a:extLst>
                  <a:ext uri="{FF2B5EF4-FFF2-40B4-BE49-F238E27FC236}">
                    <a16:creationId xmlns:a16="http://schemas.microsoft.com/office/drawing/2014/main" id="{2775CA77-083E-462B-A9CA-A725105EEE25}"/>
                  </a:ext>
                </a:extLst>
              </p:cNvPr>
              <p:cNvGrpSpPr/>
              <p:nvPr/>
            </p:nvGrpSpPr>
            <p:grpSpPr>
              <a:xfrm rot="406151">
                <a:off x="2164178" y="1794303"/>
                <a:ext cx="258140" cy="258287"/>
                <a:chOff x="3717012" y="3039131"/>
                <a:chExt cx="110563" cy="110631"/>
              </a:xfrm>
            </p:grpSpPr>
            <p:sp>
              <p:nvSpPr>
                <p:cNvPr id="9576" name="Google Shape;9576;p37">
                  <a:extLst>
                    <a:ext uri="{FF2B5EF4-FFF2-40B4-BE49-F238E27FC236}">
                      <a16:creationId xmlns:a16="http://schemas.microsoft.com/office/drawing/2014/main" id="{5C8F67B9-1356-881E-5C7E-1D8A93BC2ABA}"/>
                    </a:ext>
                  </a:extLst>
                </p:cNvPr>
                <p:cNvSpPr/>
                <p:nvPr/>
              </p:nvSpPr>
              <p:spPr>
                <a:xfrm>
                  <a:off x="3731957" y="3039131"/>
                  <a:ext cx="87704" cy="110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9" h="4893" extrusionOk="0">
                      <a:moveTo>
                        <a:pt x="3404" y="0"/>
                      </a:moveTo>
                      <a:lnTo>
                        <a:pt x="3401" y="6"/>
                      </a:lnTo>
                      <a:cubicBezTo>
                        <a:pt x="3395" y="10"/>
                        <a:pt x="3417" y="25"/>
                        <a:pt x="3436" y="41"/>
                      </a:cubicBezTo>
                      <a:lnTo>
                        <a:pt x="3439" y="35"/>
                      </a:lnTo>
                      <a:cubicBezTo>
                        <a:pt x="3429" y="22"/>
                        <a:pt x="3417" y="10"/>
                        <a:pt x="3404" y="0"/>
                      </a:cubicBezTo>
                      <a:close/>
                      <a:moveTo>
                        <a:pt x="3689" y="251"/>
                      </a:moveTo>
                      <a:lnTo>
                        <a:pt x="3715" y="260"/>
                      </a:lnTo>
                      <a:cubicBezTo>
                        <a:pt x="3733" y="276"/>
                        <a:pt x="3727" y="282"/>
                        <a:pt x="3724" y="285"/>
                      </a:cubicBezTo>
                      <a:cubicBezTo>
                        <a:pt x="3723" y="288"/>
                        <a:pt x="3722" y="289"/>
                        <a:pt x="3720" y="289"/>
                      </a:cubicBezTo>
                      <a:cubicBezTo>
                        <a:pt x="3718" y="289"/>
                        <a:pt x="3712" y="286"/>
                        <a:pt x="3699" y="276"/>
                      </a:cubicBezTo>
                      <a:cubicBezTo>
                        <a:pt x="3699" y="276"/>
                        <a:pt x="3683" y="254"/>
                        <a:pt x="3689" y="251"/>
                      </a:cubicBezTo>
                      <a:close/>
                      <a:moveTo>
                        <a:pt x="3597" y="287"/>
                      </a:moveTo>
                      <a:cubicBezTo>
                        <a:pt x="3606" y="287"/>
                        <a:pt x="3625" y="295"/>
                        <a:pt x="3639" y="307"/>
                      </a:cubicBezTo>
                      <a:cubicBezTo>
                        <a:pt x="3683" y="336"/>
                        <a:pt x="3683" y="336"/>
                        <a:pt x="3674" y="345"/>
                      </a:cubicBezTo>
                      <a:cubicBezTo>
                        <a:pt x="3672" y="348"/>
                        <a:pt x="3670" y="352"/>
                        <a:pt x="3666" y="352"/>
                      </a:cubicBezTo>
                      <a:cubicBezTo>
                        <a:pt x="3662" y="352"/>
                        <a:pt x="3656" y="349"/>
                        <a:pt x="3646" y="342"/>
                      </a:cubicBezTo>
                      <a:lnTo>
                        <a:pt x="3652" y="336"/>
                      </a:lnTo>
                      <a:cubicBezTo>
                        <a:pt x="3657" y="339"/>
                        <a:pt x="3659" y="341"/>
                        <a:pt x="3660" y="341"/>
                      </a:cubicBezTo>
                      <a:cubicBezTo>
                        <a:pt x="3662" y="341"/>
                        <a:pt x="3649" y="327"/>
                        <a:pt x="3630" y="320"/>
                      </a:cubicBezTo>
                      <a:lnTo>
                        <a:pt x="3592" y="289"/>
                      </a:lnTo>
                      <a:cubicBezTo>
                        <a:pt x="3593" y="287"/>
                        <a:pt x="3595" y="287"/>
                        <a:pt x="3597" y="287"/>
                      </a:cubicBezTo>
                      <a:close/>
                      <a:moveTo>
                        <a:pt x="3740" y="423"/>
                      </a:moveTo>
                      <a:lnTo>
                        <a:pt x="3736" y="430"/>
                      </a:lnTo>
                      <a:cubicBezTo>
                        <a:pt x="3748" y="439"/>
                        <a:pt x="3752" y="443"/>
                        <a:pt x="3756" y="443"/>
                      </a:cubicBezTo>
                      <a:cubicBezTo>
                        <a:pt x="3758" y="443"/>
                        <a:pt x="3759" y="441"/>
                        <a:pt x="3762" y="439"/>
                      </a:cubicBezTo>
                      <a:lnTo>
                        <a:pt x="3765" y="433"/>
                      </a:lnTo>
                      <a:lnTo>
                        <a:pt x="3740" y="423"/>
                      </a:lnTo>
                      <a:close/>
                      <a:moveTo>
                        <a:pt x="3332" y="564"/>
                      </a:moveTo>
                      <a:cubicBezTo>
                        <a:pt x="3351" y="580"/>
                        <a:pt x="3364" y="605"/>
                        <a:pt x="3357" y="611"/>
                      </a:cubicBezTo>
                      <a:cubicBezTo>
                        <a:pt x="3357" y="612"/>
                        <a:pt x="3357" y="612"/>
                        <a:pt x="3356" y="612"/>
                      </a:cubicBezTo>
                      <a:cubicBezTo>
                        <a:pt x="3351" y="612"/>
                        <a:pt x="3331" y="597"/>
                        <a:pt x="3323" y="574"/>
                      </a:cubicBezTo>
                      <a:lnTo>
                        <a:pt x="3332" y="564"/>
                      </a:lnTo>
                      <a:close/>
                      <a:moveTo>
                        <a:pt x="3265" y="570"/>
                      </a:moveTo>
                      <a:cubicBezTo>
                        <a:pt x="3259" y="570"/>
                        <a:pt x="3256" y="575"/>
                        <a:pt x="3251" y="580"/>
                      </a:cubicBezTo>
                      <a:cubicBezTo>
                        <a:pt x="3248" y="586"/>
                        <a:pt x="3263" y="605"/>
                        <a:pt x="3263" y="605"/>
                      </a:cubicBezTo>
                      <a:cubicBezTo>
                        <a:pt x="3273" y="613"/>
                        <a:pt x="3279" y="616"/>
                        <a:pt x="3283" y="616"/>
                      </a:cubicBezTo>
                      <a:cubicBezTo>
                        <a:pt x="3286" y="616"/>
                        <a:pt x="3289" y="614"/>
                        <a:pt x="3291" y="611"/>
                      </a:cubicBezTo>
                      <a:cubicBezTo>
                        <a:pt x="3295" y="612"/>
                        <a:pt x="3298" y="612"/>
                        <a:pt x="3300" y="612"/>
                      </a:cubicBezTo>
                      <a:cubicBezTo>
                        <a:pt x="3316" y="612"/>
                        <a:pt x="3302" y="594"/>
                        <a:pt x="3285" y="580"/>
                      </a:cubicBezTo>
                      <a:cubicBezTo>
                        <a:pt x="3276" y="573"/>
                        <a:pt x="3270" y="570"/>
                        <a:pt x="3265" y="570"/>
                      </a:cubicBezTo>
                      <a:close/>
                      <a:moveTo>
                        <a:pt x="3119" y="859"/>
                      </a:moveTo>
                      <a:lnTo>
                        <a:pt x="3150" y="900"/>
                      </a:lnTo>
                      <a:cubicBezTo>
                        <a:pt x="3179" y="932"/>
                        <a:pt x="3191" y="946"/>
                        <a:pt x="3190" y="946"/>
                      </a:cubicBezTo>
                      <a:cubicBezTo>
                        <a:pt x="3188" y="946"/>
                        <a:pt x="3179" y="938"/>
                        <a:pt x="3163" y="925"/>
                      </a:cubicBezTo>
                      <a:cubicBezTo>
                        <a:pt x="3141" y="912"/>
                        <a:pt x="3122" y="893"/>
                        <a:pt x="3110" y="868"/>
                      </a:cubicBezTo>
                      <a:lnTo>
                        <a:pt x="3119" y="859"/>
                      </a:lnTo>
                      <a:close/>
                      <a:moveTo>
                        <a:pt x="3207" y="909"/>
                      </a:moveTo>
                      <a:lnTo>
                        <a:pt x="3232" y="918"/>
                      </a:lnTo>
                      <a:cubicBezTo>
                        <a:pt x="3254" y="934"/>
                        <a:pt x="3248" y="940"/>
                        <a:pt x="3244" y="947"/>
                      </a:cubicBezTo>
                      <a:lnTo>
                        <a:pt x="3223" y="931"/>
                      </a:lnTo>
                      <a:lnTo>
                        <a:pt x="3207" y="909"/>
                      </a:lnTo>
                      <a:close/>
                      <a:moveTo>
                        <a:pt x="2997" y="1047"/>
                      </a:moveTo>
                      <a:cubicBezTo>
                        <a:pt x="3009" y="1056"/>
                        <a:pt x="3022" y="1069"/>
                        <a:pt x="3031" y="1081"/>
                      </a:cubicBezTo>
                      <a:lnTo>
                        <a:pt x="3028" y="1088"/>
                      </a:lnTo>
                      <a:cubicBezTo>
                        <a:pt x="3009" y="1072"/>
                        <a:pt x="2987" y="1056"/>
                        <a:pt x="2994" y="1050"/>
                      </a:cubicBezTo>
                      <a:lnTo>
                        <a:pt x="2997" y="1047"/>
                      </a:lnTo>
                      <a:close/>
                      <a:moveTo>
                        <a:pt x="3096" y="1049"/>
                      </a:moveTo>
                      <a:cubicBezTo>
                        <a:pt x="3101" y="1049"/>
                        <a:pt x="3117" y="1070"/>
                        <a:pt x="3147" y="1100"/>
                      </a:cubicBezTo>
                      <a:cubicBezTo>
                        <a:pt x="3153" y="1113"/>
                        <a:pt x="3156" y="1120"/>
                        <a:pt x="3154" y="1120"/>
                      </a:cubicBezTo>
                      <a:cubicBezTo>
                        <a:pt x="3152" y="1120"/>
                        <a:pt x="3142" y="1111"/>
                        <a:pt x="3122" y="1091"/>
                      </a:cubicBezTo>
                      <a:lnTo>
                        <a:pt x="3094" y="1050"/>
                      </a:lnTo>
                      <a:cubicBezTo>
                        <a:pt x="3094" y="1049"/>
                        <a:pt x="3095" y="1049"/>
                        <a:pt x="3096" y="1049"/>
                      </a:cubicBezTo>
                      <a:close/>
                      <a:moveTo>
                        <a:pt x="2289" y="1086"/>
                      </a:moveTo>
                      <a:cubicBezTo>
                        <a:pt x="2285" y="1086"/>
                        <a:pt x="2291" y="1096"/>
                        <a:pt x="2314" y="1119"/>
                      </a:cubicBezTo>
                      <a:cubicBezTo>
                        <a:pt x="2327" y="1130"/>
                        <a:pt x="2331" y="1133"/>
                        <a:pt x="2334" y="1133"/>
                      </a:cubicBezTo>
                      <a:cubicBezTo>
                        <a:pt x="2336" y="1133"/>
                        <a:pt x="2337" y="1132"/>
                        <a:pt x="2339" y="1132"/>
                      </a:cubicBezTo>
                      <a:cubicBezTo>
                        <a:pt x="2329" y="1116"/>
                        <a:pt x="2317" y="1103"/>
                        <a:pt x="2304" y="1094"/>
                      </a:cubicBezTo>
                      <a:cubicBezTo>
                        <a:pt x="2297" y="1089"/>
                        <a:pt x="2292" y="1086"/>
                        <a:pt x="2289" y="1086"/>
                      </a:cubicBezTo>
                      <a:close/>
                      <a:moveTo>
                        <a:pt x="2860" y="1117"/>
                      </a:moveTo>
                      <a:cubicBezTo>
                        <a:pt x="2861" y="1117"/>
                        <a:pt x="2864" y="1118"/>
                        <a:pt x="2868" y="1122"/>
                      </a:cubicBezTo>
                      <a:cubicBezTo>
                        <a:pt x="2869" y="1121"/>
                        <a:pt x="2870" y="1121"/>
                        <a:pt x="2870" y="1121"/>
                      </a:cubicBezTo>
                      <a:cubicBezTo>
                        <a:pt x="2876" y="1121"/>
                        <a:pt x="2884" y="1144"/>
                        <a:pt x="2881" y="1147"/>
                      </a:cubicBezTo>
                      <a:lnTo>
                        <a:pt x="2859" y="1132"/>
                      </a:lnTo>
                      <a:cubicBezTo>
                        <a:pt x="2864" y="1129"/>
                        <a:pt x="2856" y="1117"/>
                        <a:pt x="2860" y="1117"/>
                      </a:cubicBezTo>
                      <a:close/>
                      <a:moveTo>
                        <a:pt x="2931" y="1241"/>
                      </a:moveTo>
                      <a:cubicBezTo>
                        <a:pt x="2953" y="1257"/>
                        <a:pt x="2972" y="1273"/>
                        <a:pt x="2969" y="1279"/>
                      </a:cubicBezTo>
                      <a:cubicBezTo>
                        <a:pt x="2974" y="1287"/>
                        <a:pt x="2975" y="1290"/>
                        <a:pt x="2971" y="1290"/>
                      </a:cubicBezTo>
                      <a:cubicBezTo>
                        <a:pt x="2965" y="1290"/>
                        <a:pt x="2947" y="1278"/>
                        <a:pt x="2925" y="1254"/>
                      </a:cubicBezTo>
                      <a:lnTo>
                        <a:pt x="2931" y="1241"/>
                      </a:lnTo>
                      <a:close/>
                      <a:moveTo>
                        <a:pt x="2909" y="1313"/>
                      </a:moveTo>
                      <a:lnTo>
                        <a:pt x="2931" y="1323"/>
                      </a:lnTo>
                      <a:lnTo>
                        <a:pt x="2928" y="1329"/>
                      </a:lnTo>
                      <a:cubicBezTo>
                        <a:pt x="2926" y="1330"/>
                        <a:pt x="2925" y="1331"/>
                        <a:pt x="2923" y="1331"/>
                      </a:cubicBezTo>
                      <a:cubicBezTo>
                        <a:pt x="2920" y="1331"/>
                        <a:pt x="2916" y="1327"/>
                        <a:pt x="2903" y="1316"/>
                      </a:cubicBezTo>
                      <a:lnTo>
                        <a:pt x="2909" y="1313"/>
                      </a:lnTo>
                      <a:close/>
                      <a:moveTo>
                        <a:pt x="2755" y="1346"/>
                      </a:moveTo>
                      <a:cubicBezTo>
                        <a:pt x="2763" y="1346"/>
                        <a:pt x="2778" y="1351"/>
                        <a:pt x="2778" y="1351"/>
                      </a:cubicBezTo>
                      <a:cubicBezTo>
                        <a:pt x="2796" y="1367"/>
                        <a:pt x="2793" y="1373"/>
                        <a:pt x="2793" y="1373"/>
                      </a:cubicBezTo>
                      <a:cubicBezTo>
                        <a:pt x="2790" y="1376"/>
                        <a:pt x="2788" y="1378"/>
                        <a:pt x="2785" y="1378"/>
                      </a:cubicBezTo>
                      <a:cubicBezTo>
                        <a:pt x="2781" y="1378"/>
                        <a:pt x="2775" y="1375"/>
                        <a:pt x="2765" y="1367"/>
                      </a:cubicBezTo>
                      <a:cubicBezTo>
                        <a:pt x="2765" y="1367"/>
                        <a:pt x="2743" y="1351"/>
                        <a:pt x="2749" y="1348"/>
                      </a:cubicBezTo>
                      <a:cubicBezTo>
                        <a:pt x="2750" y="1346"/>
                        <a:pt x="2752" y="1346"/>
                        <a:pt x="2755" y="1346"/>
                      </a:cubicBezTo>
                      <a:close/>
                      <a:moveTo>
                        <a:pt x="2900" y="1401"/>
                      </a:moveTo>
                      <a:cubicBezTo>
                        <a:pt x="2893" y="1407"/>
                        <a:pt x="2912" y="1423"/>
                        <a:pt x="2912" y="1423"/>
                      </a:cubicBezTo>
                      <a:cubicBezTo>
                        <a:pt x="2912" y="1423"/>
                        <a:pt x="2928" y="1434"/>
                        <a:pt x="2934" y="1434"/>
                      </a:cubicBezTo>
                      <a:cubicBezTo>
                        <a:pt x="2936" y="1434"/>
                        <a:pt x="2937" y="1433"/>
                        <a:pt x="2937" y="1432"/>
                      </a:cubicBezTo>
                      <a:lnTo>
                        <a:pt x="2944" y="1429"/>
                      </a:lnTo>
                      <a:cubicBezTo>
                        <a:pt x="2928" y="1417"/>
                        <a:pt x="2915" y="1410"/>
                        <a:pt x="2900" y="1401"/>
                      </a:cubicBezTo>
                      <a:close/>
                      <a:moveTo>
                        <a:pt x="2693" y="1454"/>
                      </a:moveTo>
                      <a:cubicBezTo>
                        <a:pt x="2718" y="1464"/>
                        <a:pt x="2718" y="1464"/>
                        <a:pt x="2709" y="1473"/>
                      </a:cubicBezTo>
                      <a:cubicBezTo>
                        <a:pt x="2708" y="1474"/>
                        <a:pt x="2706" y="1475"/>
                        <a:pt x="2705" y="1475"/>
                      </a:cubicBezTo>
                      <a:cubicBezTo>
                        <a:pt x="2697" y="1475"/>
                        <a:pt x="2684" y="1464"/>
                        <a:pt x="2684" y="1464"/>
                      </a:cubicBezTo>
                      <a:cubicBezTo>
                        <a:pt x="2674" y="1456"/>
                        <a:pt x="2675" y="1454"/>
                        <a:pt x="2679" y="1454"/>
                      </a:cubicBezTo>
                      <a:cubicBezTo>
                        <a:pt x="2681" y="1454"/>
                        <a:pt x="2685" y="1455"/>
                        <a:pt x="2689" y="1455"/>
                      </a:cubicBezTo>
                      <a:cubicBezTo>
                        <a:pt x="2690" y="1455"/>
                        <a:pt x="2692" y="1455"/>
                        <a:pt x="2693" y="1454"/>
                      </a:cubicBezTo>
                      <a:close/>
                      <a:moveTo>
                        <a:pt x="2542" y="1558"/>
                      </a:moveTo>
                      <a:lnTo>
                        <a:pt x="2542" y="1558"/>
                      </a:lnTo>
                      <a:cubicBezTo>
                        <a:pt x="2549" y="1563"/>
                        <a:pt x="2550" y="1565"/>
                        <a:pt x="2549" y="1565"/>
                      </a:cubicBezTo>
                      <a:cubicBezTo>
                        <a:pt x="2547" y="1565"/>
                        <a:pt x="2539" y="1560"/>
                        <a:pt x="2542" y="1558"/>
                      </a:cubicBezTo>
                      <a:close/>
                      <a:moveTo>
                        <a:pt x="2633" y="1567"/>
                      </a:moveTo>
                      <a:lnTo>
                        <a:pt x="2633" y="1567"/>
                      </a:lnTo>
                      <a:cubicBezTo>
                        <a:pt x="2649" y="1573"/>
                        <a:pt x="2662" y="1580"/>
                        <a:pt x="2677" y="1592"/>
                      </a:cubicBezTo>
                      <a:cubicBezTo>
                        <a:pt x="2686" y="1600"/>
                        <a:pt x="2690" y="1604"/>
                        <a:pt x="2687" y="1604"/>
                      </a:cubicBezTo>
                      <a:cubicBezTo>
                        <a:pt x="2684" y="1604"/>
                        <a:pt x="2672" y="1599"/>
                        <a:pt x="2649" y="1586"/>
                      </a:cubicBezTo>
                      <a:cubicBezTo>
                        <a:pt x="2627" y="1570"/>
                        <a:pt x="2627" y="1570"/>
                        <a:pt x="2633" y="1567"/>
                      </a:cubicBezTo>
                      <a:close/>
                      <a:moveTo>
                        <a:pt x="2580" y="1630"/>
                      </a:moveTo>
                      <a:cubicBezTo>
                        <a:pt x="2588" y="1636"/>
                        <a:pt x="2588" y="1638"/>
                        <a:pt x="2586" y="1638"/>
                      </a:cubicBezTo>
                      <a:cubicBezTo>
                        <a:pt x="2584" y="1638"/>
                        <a:pt x="2576" y="1634"/>
                        <a:pt x="2580" y="1630"/>
                      </a:cubicBezTo>
                      <a:close/>
                      <a:moveTo>
                        <a:pt x="2602" y="1605"/>
                      </a:moveTo>
                      <a:lnTo>
                        <a:pt x="2627" y="1614"/>
                      </a:lnTo>
                      <a:lnTo>
                        <a:pt x="2640" y="1633"/>
                      </a:lnTo>
                      <a:lnTo>
                        <a:pt x="2637" y="1639"/>
                      </a:lnTo>
                      <a:cubicBezTo>
                        <a:pt x="2618" y="1624"/>
                        <a:pt x="2596" y="1608"/>
                        <a:pt x="2602" y="1605"/>
                      </a:cubicBezTo>
                      <a:close/>
                      <a:moveTo>
                        <a:pt x="2981" y="1617"/>
                      </a:moveTo>
                      <a:lnTo>
                        <a:pt x="2972" y="1630"/>
                      </a:lnTo>
                      <a:cubicBezTo>
                        <a:pt x="2985" y="1639"/>
                        <a:pt x="2990" y="1643"/>
                        <a:pt x="2993" y="1643"/>
                      </a:cubicBezTo>
                      <a:cubicBezTo>
                        <a:pt x="2995" y="1643"/>
                        <a:pt x="2996" y="1642"/>
                        <a:pt x="2997" y="1639"/>
                      </a:cubicBezTo>
                      <a:cubicBezTo>
                        <a:pt x="3006" y="1630"/>
                        <a:pt x="3006" y="1630"/>
                        <a:pt x="2981" y="1617"/>
                      </a:cubicBezTo>
                      <a:close/>
                      <a:moveTo>
                        <a:pt x="2273" y="1921"/>
                      </a:moveTo>
                      <a:lnTo>
                        <a:pt x="2298" y="1931"/>
                      </a:lnTo>
                      <a:lnTo>
                        <a:pt x="2314" y="1953"/>
                      </a:lnTo>
                      <a:lnTo>
                        <a:pt x="2307" y="1959"/>
                      </a:lnTo>
                      <a:cubicBezTo>
                        <a:pt x="2289" y="1943"/>
                        <a:pt x="2270" y="1927"/>
                        <a:pt x="2273" y="1921"/>
                      </a:cubicBezTo>
                      <a:close/>
                      <a:moveTo>
                        <a:pt x="2168" y="2049"/>
                      </a:moveTo>
                      <a:cubicBezTo>
                        <a:pt x="2175" y="2049"/>
                        <a:pt x="2209" y="2082"/>
                        <a:pt x="2226" y="2097"/>
                      </a:cubicBezTo>
                      <a:cubicBezTo>
                        <a:pt x="2224" y="2099"/>
                        <a:pt x="2222" y="2101"/>
                        <a:pt x="2220" y="2101"/>
                      </a:cubicBezTo>
                      <a:cubicBezTo>
                        <a:pt x="2217" y="2101"/>
                        <a:pt x="2212" y="2097"/>
                        <a:pt x="2201" y="2087"/>
                      </a:cubicBezTo>
                      <a:cubicBezTo>
                        <a:pt x="2188" y="2075"/>
                        <a:pt x="2176" y="2065"/>
                        <a:pt x="2166" y="2050"/>
                      </a:cubicBezTo>
                      <a:cubicBezTo>
                        <a:pt x="2167" y="2049"/>
                        <a:pt x="2167" y="2049"/>
                        <a:pt x="2168" y="2049"/>
                      </a:cubicBezTo>
                      <a:close/>
                      <a:moveTo>
                        <a:pt x="2072" y="2244"/>
                      </a:moveTo>
                      <a:lnTo>
                        <a:pt x="2097" y="2253"/>
                      </a:lnTo>
                      <a:lnTo>
                        <a:pt x="2113" y="2275"/>
                      </a:lnTo>
                      <a:lnTo>
                        <a:pt x="2107" y="2278"/>
                      </a:lnTo>
                      <a:cubicBezTo>
                        <a:pt x="2088" y="2263"/>
                        <a:pt x="2069" y="2247"/>
                        <a:pt x="2072" y="2244"/>
                      </a:cubicBezTo>
                      <a:close/>
                      <a:moveTo>
                        <a:pt x="2254" y="2260"/>
                      </a:moveTo>
                      <a:cubicBezTo>
                        <a:pt x="2267" y="2272"/>
                        <a:pt x="2279" y="2285"/>
                        <a:pt x="2289" y="2297"/>
                      </a:cubicBezTo>
                      <a:lnTo>
                        <a:pt x="2286" y="2304"/>
                      </a:lnTo>
                      <a:cubicBezTo>
                        <a:pt x="2264" y="2288"/>
                        <a:pt x="2245" y="2272"/>
                        <a:pt x="2248" y="2266"/>
                      </a:cubicBezTo>
                      <a:lnTo>
                        <a:pt x="2254" y="2260"/>
                      </a:lnTo>
                      <a:close/>
                      <a:moveTo>
                        <a:pt x="1765" y="2614"/>
                      </a:moveTo>
                      <a:cubicBezTo>
                        <a:pt x="1790" y="2623"/>
                        <a:pt x="1806" y="2645"/>
                        <a:pt x="1800" y="2651"/>
                      </a:cubicBezTo>
                      <a:cubicBezTo>
                        <a:pt x="1797" y="2656"/>
                        <a:pt x="1796" y="2658"/>
                        <a:pt x="1793" y="2658"/>
                      </a:cubicBezTo>
                      <a:cubicBezTo>
                        <a:pt x="1789" y="2658"/>
                        <a:pt x="1784" y="2654"/>
                        <a:pt x="1772" y="2645"/>
                      </a:cubicBezTo>
                      <a:cubicBezTo>
                        <a:pt x="1753" y="2629"/>
                        <a:pt x="1762" y="2620"/>
                        <a:pt x="1765" y="2614"/>
                      </a:cubicBezTo>
                      <a:close/>
                      <a:moveTo>
                        <a:pt x="1602" y="2849"/>
                      </a:moveTo>
                      <a:cubicBezTo>
                        <a:pt x="1615" y="2861"/>
                        <a:pt x="1627" y="2874"/>
                        <a:pt x="1640" y="2886"/>
                      </a:cubicBezTo>
                      <a:lnTo>
                        <a:pt x="1634" y="2893"/>
                      </a:lnTo>
                      <a:cubicBezTo>
                        <a:pt x="1615" y="2877"/>
                        <a:pt x="1593" y="2861"/>
                        <a:pt x="1599" y="2855"/>
                      </a:cubicBezTo>
                      <a:lnTo>
                        <a:pt x="1602" y="2849"/>
                      </a:lnTo>
                      <a:close/>
                      <a:moveTo>
                        <a:pt x="1581" y="3188"/>
                      </a:moveTo>
                      <a:cubicBezTo>
                        <a:pt x="1582" y="3189"/>
                        <a:pt x="1583" y="3190"/>
                        <a:pt x="1584" y="3190"/>
                      </a:cubicBezTo>
                      <a:cubicBezTo>
                        <a:pt x="1589" y="3194"/>
                        <a:pt x="1591" y="3196"/>
                        <a:pt x="1591" y="3196"/>
                      </a:cubicBezTo>
                      <a:cubicBezTo>
                        <a:pt x="1591" y="3196"/>
                        <a:pt x="1587" y="3193"/>
                        <a:pt x="1581" y="3188"/>
                      </a:cubicBezTo>
                      <a:close/>
                      <a:moveTo>
                        <a:pt x="1044" y="3380"/>
                      </a:moveTo>
                      <a:cubicBezTo>
                        <a:pt x="1044" y="3380"/>
                        <a:pt x="1047" y="3382"/>
                        <a:pt x="1052" y="3385"/>
                      </a:cubicBezTo>
                      <a:lnTo>
                        <a:pt x="1052" y="3385"/>
                      </a:lnTo>
                      <a:cubicBezTo>
                        <a:pt x="1047" y="3381"/>
                        <a:pt x="1045" y="3380"/>
                        <a:pt x="1044" y="3380"/>
                      </a:cubicBezTo>
                      <a:close/>
                      <a:moveTo>
                        <a:pt x="1052" y="3385"/>
                      </a:moveTo>
                      <a:cubicBezTo>
                        <a:pt x="1057" y="3388"/>
                        <a:pt x="1064" y="3392"/>
                        <a:pt x="1073" y="3399"/>
                      </a:cubicBezTo>
                      <a:lnTo>
                        <a:pt x="1073" y="3399"/>
                      </a:lnTo>
                      <a:cubicBezTo>
                        <a:pt x="1069" y="3396"/>
                        <a:pt x="1065" y="3392"/>
                        <a:pt x="1060" y="3388"/>
                      </a:cubicBezTo>
                      <a:cubicBezTo>
                        <a:pt x="1057" y="3387"/>
                        <a:pt x="1055" y="3386"/>
                        <a:pt x="1052" y="3385"/>
                      </a:cubicBezTo>
                      <a:close/>
                      <a:moveTo>
                        <a:pt x="1345" y="3400"/>
                      </a:moveTo>
                      <a:lnTo>
                        <a:pt x="1367" y="3410"/>
                      </a:lnTo>
                      <a:cubicBezTo>
                        <a:pt x="1389" y="3425"/>
                        <a:pt x="1383" y="3432"/>
                        <a:pt x="1383" y="3432"/>
                      </a:cubicBezTo>
                      <a:cubicBezTo>
                        <a:pt x="1382" y="3433"/>
                        <a:pt x="1381" y="3433"/>
                        <a:pt x="1380" y="3433"/>
                      </a:cubicBezTo>
                      <a:cubicBezTo>
                        <a:pt x="1378" y="3433"/>
                        <a:pt x="1374" y="3431"/>
                        <a:pt x="1361" y="3422"/>
                      </a:cubicBezTo>
                      <a:cubicBezTo>
                        <a:pt x="1361" y="3422"/>
                        <a:pt x="1339" y="3407"/>
                        <a:pt x="1345" y="3400"/>
                      </a:cubicBezTo>
                      <a:close/>
                      <a:moveTo>
                        <a:pt x="1163" y="3423"/>
                      </a:moveTo>
                      <a:cubicBezTo>
                        <a:pt x="1166" y="3423"/>
                        <a:pt x="1170" y="3428"/>
                        <a:pt x="1179" y="3441"/>
                      </a:cubicBezTo>
                      <a:cubicBezTo>
                        <a:pt x="1189" y="3453"/>
                        <a:pt x="1191" y="3459"/>
                        <a:pt x="1188" y="3459"/>
                      </a:cubicBezTo>
                      <a:cubicBezTo>
                        <a:pt x="1185" y="3459"/>
                        <a:pt x="1180" y="3457"/>
                        <a:pt x="1173" y="3451"/>
                      </a:cubicBezTo>
                      <a:cubicBezTo>
                        <a:pt x="1151" y="3435"/>
                        <a:pt x="1151" y="3435"/>
                        <a:pt x="1157" y="3429"/>
                      </a:cubicBezTo>
                      <a:cubicBezTo>
                        <a:pt x="1160" y="3425"/>
                        <a:pt x="1161" y="3423"/>
                        <a:pt x="1163" y="3423"/>
                      </a:cubicBezTo>
                      <a:close/>
                      <a:moveTo>
                        <a:pt x="1126" y="3466"/>
                      </a:moveTo>
                      <a:lnTo>
                        <a:pt x="1148" y="3479"/>
                      </a:lnTo>
                      <a:lnTo>
                        <a:pt x="1145" y="3482"/>
                      </a:lnTo>
                      <a:cubicBezTo>
                        <a:pt x="1144" y="3484"/>
                        <a:pt x="1143" y="3486"/>
                        <a:pt x="1141" y="3486"/>
                      </a:cubicBezTo>
                      <a:cubicBezTo>
                        <a:pt x="1138" y="3486"/>
                        <a:pt x="1133" y="3482"/>
                        <a:pt x="1120" y="3472"/>
                      </a:cubicBezTo>
                      <a:lnTo>
                        <a:pt x="1126" y="3466"/>
                      </a:lnTo>
                      <a:close/>
                      <a:moveTo>
                        <a:pt x="1073" y="3488"/>
                      </a:moveTo>
                      <a:cubicBezTo>
                        <a:pt x="1071" y="3492"/>
                        <a:pt x="1077" y="3499"/>
                        <a:pt x="1079" y="3499"/>
                      </a:cubicBezTo>
                      <a:cubicBezTo>
                        <a:pt x="1080" y="3499"/>
                        <a:pt x="1079" y="3497"/>
                        <a:pt x="1073" y="3488"/>
                      </a:cubicBezTo>
                      <a:close/>
                      <a:moveTo>
                        <a:pt x="1311" y="3479"/>
                      </a:moveTo>
                      <a:lnTo>
                        <a:pt x="1336" y="3491"/>
                      </a:lnTo>
                      <a:lnTo>
                        <a:pt x="1352" y="3510"/>
                      </a:lnTo>
                      <a:lnTo>
                        <a:pt x="1345" y="3516"/>
                      </a:lnTo>
                      <a:cubicBezTo>
                        <a:pt x="1327" y="3501"/>
                        <a:pt x="1308" y="3485"/>
                        <a:pt x="1311" y="3479"/>
                      </a:cubicBezTo>
                      <a:close/>
                      <a:moveTo>
                        <a:pt x="1079" y="3519"/>
                      </a:moveTo>
                      <a:lnTo>
                        <a:pt x="1104" y="3532"/>
                      </a:lnTo>
                      <a:lnTo>
                        <a:pt x="1101" y="3535"/>
                      </a:lnTo>
                      <a:cubicBezTo>
                        <a:pt x="1099" y="3538"/>
                        <a:pt x="1097" y="3539"/>
                        <a:pt x="1095" y="3539"/>
                      </a:cubicBezTo>
                      <a:cubicBezTo>
                        <a:pt x="1092" y="3539"/>
                        <a:pt x="1087" y="3535"/>
                        <a:pt x="1076" y="3526"/>
                      </a:cubicBezTo>
                      <a:lnTo>
                        <a:pt x="1079" y="3519"/>
                      </a:lnTo>
                      <a:close/>
                      <a:moveTo>
                        <a:pt x="1057" y="3592"/>
                      </a:moveTo>
                      <a:lnTo>
                        <a:pt x="1057" y="3592"/>
                      </a:lnTo>
                      <a:cubicBezTo>
                        <a:pt x="1073" y="3598"/>
                        <a:pt x="1085" y="3604"/>
                        <a:pt x="1101" y="3617"/>
                      </a:cubicBezTo>
                      <a:lnTo>
                        <a:pt x="1095" y="3620"/>
                      </a:lnTo>
                      <a:cubicBezTo>
                        <a:pt x="1094" y="3621"/>
                        <a:pt x="1093" y="3621"/>
                        <a:pt x="1092" y="3621"/>
                      </a:cubicBezTo>
                      <a:cubicBezTo>
                        <a:pt x="1085" y="3621"/>
                        <a:pt x="1070" y="3610"/>
                        <a:pt x="1070" y="3610"/>
                      </a:cubicBezTo>
                      <a:cubicBezTo>
                        <a:pt x="1070" y="3610"/>
                        <a:pt x="1051" y="3595"/>
                        <a:pt x="1057" y="3592"/>
                      </a:cubicBezTo>
                      <a:close/>
                      <a:moveTo>
                        <a:pt x="873" y="3793"/>
                      </a:moveTo>
                      <a:lnTo>
                        <a:pt x="873" y="3793"/>
                      </a:lnTo>
                      <a:cubicBezTo>
                        <a:pt x="874" y="3793"/>
                        <a:pt x="877" y="3794"/>
                        <a:pt x="882" y="3798"/>
                      </a:cubicBezTo>
                      <a:lnTo>
                        <a:pt x="904" y="3814"/>
                      </a:lnTo>
                      <a:cubicBezTo>
                        <a:pt x="913" y="3831"/>
                        <a:pt x="924" y="3848"/>
                        <a:pt x="921" y="3848"/>
                      </a:cubicBezTo>
                      <a:cubicBezTo>
                        <a:pt x="920" y="3848"/>
                        <a:pt x="917" y="3846"/>
                        <a:pt x="913" y="3842"/>
                      </a:cubicBezTo>
                      <a:cubicBezTo>
                        <a:pt x="900" y="3830"/>
                        <a:pt x="888" y="3817"/>
                        <a:pt x="878" y="3805"/>
                      </a:cubicBezTo>
                      <a:cubicBezTo>
                        <a:pt x="878" y="3805"/>
                        <a:pt x="870" y="3793"/>
                        <a:pt x="873" y="3793"/>
                      </a:cubicBezTo>
                      <a:close/>
                      <a:moveTo>
                        <a:pt x="792" y="4029"/>
                      </a:moveTo>
                      <a:cubicBezTo>
                        <a:pt x="801" y="4029"/>
                        <a:pt x="836" y="4058"/>
                        <a:pt x="847" y="4080"/>
                      </a:cubicBezTo>
                      <a:cubicBezTo>
                        <a:pt x="845" y="4083"/>
                        <a:pt x="843" y="4084"/>
                        <a:pt x="841" y="4084"/>
                      </a:cubicBezTo>
                      <a:cubicBezTo>
                        <a:pt x="838" y="4084"/>
                        <a:pt x="834" y="4081"/>
                        <a:pt x="822" y="4071"/>
                      </a:cubicBezTo>
                      <a:cubicBezTo>
                        <a:pt x="800" y="4055"/>
                        <a:pt x="788" y="4033"/>
                        <a:pt x="791" y="4030"/>
                      </a:cubicBezTo>
                      <a:cubicBezTo>
                        <a:pt x="791" y="4030"/>
                        <a:pt x="792" y="4029"/>
                        <a:pt x="792" y="4029"/>
                      </a:cubicBezTo>
                      <a:close/>
                      <a:moveTo>
                        <a:pt x="177" y="4791"/>
                      </a:moveTo>
                      <a:cubicBezTo>
                        <a:pt x="178" y="4791"/>
                        <a:pt x="188" y="4798"/>
                        <a:pt x="208" y="4814"/>
                      </a:cubicBezTo>
                      <a:cubicBezTo>
                        <a:pt x="227" y="4829"/>
                        <a:pt x="249" y="4845"/>
                        <a:pt x="242" y="4848"/>
                      </a:cubicBezTo>
                      <a:cubicBezTo>
                        <a:pt x="253" y="4863"/>
                        <a:pt x="255" y="4869"/>
                        <a:pt x="253" y="4869"/>
                      </a:cubicBezTo>
                      <a:cubicBezTo>
                        <a:pt x="247" y="4869"/>
                        <a:pt x="223" y="4846"/>
                        <a:pt x="205" y="4817"/>
                      </a:cubicBezTo>
                      <a:cubicBezTo>
                        <a:pt x="185" y="4799"/>
                        <a:pt x="176" y="4791"/>
                        <a:pt x="177" y="4791"/>
                      </a:cubicBezTo>
                      <a:close/>
                      <a:moveTo>
                        <a:pt x="3673" y="102"/>
                      </a:moveTo>
                      <a:cubicBezTo>
                        <a:pt x="3666" y="102"/>
                        <a:pt x="3678" y="118"/>
                        <a:pt x="3711" y="144"/>
                      </a:cubicBezTo>
                      <a:cubicBezTo>
                        <a:pt x="3745" y="171"/>
                        <a:pt x="3760" y="182"/>
                        <a:pt x="3758" y="182"/>
                      </a:cubicBezTo>
                      <a:cubicBezTo>
                        <a:pt x="3757" y="182"/>
                        <a:pt x="3746" y="175"/>
                        <a:pt x="3727" y="163"/>
                      </a:cubicBezTo>
                      <a:cubicBezTo>
                        <a:pt x="3703" y="145"/>
                        <a:pt x="3692" y="139"/>
                        <a:pt x="3686" y="139"/>
                      </a:cubicBezTo>
                      <a:cubicBezTo>
                        <a:pt x="3682" y="139"/>
                        <a:pt x="3679" y="142"/>
                        <a:pt x="3677" y="144"/>
                      </a:cubicBezTo>
                      <a:cubicBezTo>
                        <a:pt x="3676" y="145"/>
                        <a:pt x="3675" y="146"/>
                        <a:pt x="3674" y="146"/>
                      </a:cubicBezTo>
                      <a:cubicBezTo>
                        <a:pt x="3672" y="146"/>
                        <a:pt x="3668" y="143"/>
                        <a:pt x="3655" y="135"/>
                      </a:cubicBezTo>
                      <a:cubicBezTo>
                        <a:pt x="3637" y="122"/>
                        <a:pt x="3619" y="111"/>
                        <a:pt x="3610" y="111"/>
                      </a:cubicBezTo>
                      <a:cubicBezTo>
                        <a:pt x="3608" y="111"/>
                        <a:pt x="3606" y="112"/>
                        <a:pt x="3605" y="113"/>
                      </a:cubicBezTo>
                      <a:cubicBezTo>
                        <a:pt x="3602" y="119"/>
                        <a:pt x="3602" y="119"/>
                        <a:pt x="3621" y="135"/>
                      </a:cubicBezTo>
                      <a:cubicBezTo>
                        <a:pt x="3634" y="140"/>
                        <a:pt x="3637" y="145"/>
                        <a:pt x="3632" y="145"/>
                      </a:cubicBezTo>
                      <a:cubicBezTo>
                        <a:pt x="3626" y="145"/>
                        <a:pt x="3613" y="141"/>
                        <a:pt x="3592" y="129"/>
                      </a:cubicBezTo>
                      <a:cubicBezTo>
                        <a:pt x="3583" y="125"/>
                        <a:pt x="3578" y="123"/>
                        <a:pt x="3576" y="123"/>
                      </a:cubicBezTo>
                      <a:cubicBezTo>
                        <a:pt x="3572" y="123"/>
                        <a:pt x="3582" y="130"/>
                        <a:pt x="3608" y="151"/>
                      </a:cubicBezTo>
                      <a:cubicBezTo>
                        <a:pt x="3631" y="170"/>
                        <a:pt x="3638" y="181"/>
                        <a:pt x="3629" y="181"/>
                      </a:cubicBezTo>
                      <a:cubicBezTo>
                        <a:pt x="3624" y="181"/>
                        <a:pt x="3613" y="176"/>
                        <a:pt x="3595" y="166"/>
                      </a:cubicBezTo>
                      <a:lnTo>
                        <a:pt x="3586" y="176"/>
                      </a:lnTo>
                      <a:cubicBezTo>
                        <a:pt x="3580" y="182"/>
                        <a:pt x="3602" y="198"/>
                        <a:pt x="3621" y="213"/>
                      </a:cubicBezTo>
                      <a:cubicBezTo>
                        <a:pt x="3647" y="234"/>
                        <a:pt x="3656" y="241"/>
                        <a:pt x="3653" y="241"/>
                      </a:cubicBezTo>
                      <a:cubicBezTo>
                        <a:pt x="3651" y="241"/>
                        <a:pt x="3645" y="239"/>
                        <a:pt x="3636" y="235"/>
                      </a:cubicBezTo>
                      <a:cubicBezTo>
                        <a:pt x="3621" y="229"/>
                        <a:pt x="3605" y="220"/>
                        <a:pt x="3592" y="210"/>
                      </a:cubicBezTo>
                      <a:cubicBezTo>
                        <a:pt x="3582" y="202"/>
                        <a:pt x="3576" y="199"/>
                        <a:pt x="3571" y="199"/>
                      </a:cubicBezTo>
                      <a:cubicBezTo>
                        <a:pt x="3568" y="199"/>
                        <a:pt x="3566" y="201"/>
                        <a:pt x="3564" y="204"/>
                      </a:cubicBezTo>
                      <a:cubicBezTo>
                        <a:pt x="3558" y="210"/>
                        <a:pt x="3548" y="220"/>
                        <a:pt x="3570" y="235"/>
                      </a:cubicBezTo>
                      <a:lnTo>
                        <a:pt x="3548" y="220"/>
                      </a:lnTo>
                      <a:cubicBezTo>
                        <a:pt x="3548" y="221"/>
                        <a:pt x="3547" y="221"/>
                        <a:pt x="3545" y="221"/>
                      </a:cubicBezTo>
                      <a:cubicBezTo>
                        <a:pt x="3542" y="221"/>
                        <a:pt x="3538" y="219"/>
                        <a:pt x="3537" y="219"/>
                      </a:cubicBezTo>
                      <a:lnTo>
                        <a:pt x="3537" y="219"/>
                      </a:lnTo>
                      <a:cubicBezTo>
                        <a:pt x="3537" y="219"/>
                        <a:pt x="3539" y="220"/>
                        <a:pt x="3545" y="226"/>
                      </a:cubicBezTo>
                      <a:cubicBezTo>
                        <a:pt x="3545" y="226"/>
                        <a:pt x="3544" y="229"/>
                        <a:pt x="3534" y="229"/>
                      </a:cubicBezTo>
                      <a:cubicBezTo>
                        <a:pt x="3529" y="229"/>
                        <a:pt x="3521" y="228"/>
                        <a:pt x="3511" y="226"/>
                      </a:cubicBezTo>
                      <a:cubicBezTo>
                        <a:pt x="3509" y="225"/>
                        <a:pt x="3508" y="225"/>
                        <a:pt x="3506" y="225"/>
                      </a:cubicBezTo>
                      <a:cubicBezTo>
                        <a:pt x="3486" y="225"/>
                        <a:pt x="3514" y="270"/>
                        <a:pt x="3564" y="282"/>
                      </a:cubicBezTo>
                      <a:lnTo>
                        <a:pt x="3558" y="289"/>
                      </a:lnTo>
                      <a:cubicBezTo>
                        <a:pt x="3555" y="295"/>
                        <a:pt x="3574" y="310"/>
                        <a:pt x="3574" y="310"/>
                      </a:cubicBezTo>
                      <a:cubicBezTo>
                        <a:pt x="3592" y="326"/>
                        <a:pt x="3589" y="329"/>
                        <a:pt x="3586" y="336"/>
                      </a:cubicBezTo>
                      <a:lnTo>
                        <a:pt x="3545" y="304"/>
                      </a:lnTo>
                      <a:cubicBezTo>
                        <a:pt x="3516" y="278"/>
                        <a:pt x="3494" y="264"/>
                        <a:pt x="3488" y="264"/>
                      </a:cubicBezTo>
                      <a:cubicBezTo>
                        <a:pt x="3483" y="264"/>
                        <a:pt x="3490" y="276"/>
                        <a:pt x="3517" y="301"/>
                      </a:cubicBezTo>
                      <a:lnTo>
                        <a:pt x="3495" y="285"/>
                      </a:lnTo>
                      <a:cubicBezTo>
                        <a:pt x="3488" y="279"/>
                        <a:pt x="3483" y="276"/>
                        <a:pt x="3480" y="276"/>
                      </a:cubicBezTo>
                      <a:cubicBezTo>
                        <a:pt x="3476" y="276"/>
                        <a:pt x="3477" y="284"/>
                        <a:pt x="3483" y="301"/>
                      </a:cubicBezTo>
                      <a:cubicBezTo>
                        <a:pt x="3480" y="307"/>
                        <a:pt x="3514" y="342"/>
                        <a:pt x="3533" y="357"/>
                      </a:cubicBezTo>
                      <a:cubicBezTo>
                        <a:pt x="3555" y="373"/>
                        <a:pt x="3548" y="379"/>
                        <a:pt x="3548" y="379"/>
                      </a:cubicBezTo>
                      <a:cubicBezTo>
                        <a:pt x="3547" y="382"/>
                        <a:pt x="3546" y="383"/>
                        <a:pt x="3545" y="383"/>
                      </a:cubicBezTo>
                      <a:cubicBezTo>
                        <a:pt x="3542" y="383"/>
                        <a:pt x="3537" y="380"/>
                        <a:pt x="3523" y="370"/>
                      </a:cubicBezTo>
                      <a:cubicBezTo>
                        <a:pt x="3508" y="357"/>
                        <a:pt x="3497" y="351"/>
                        <a:pt x="3492" y="351"/>
                      </a:cubicBezTo>
                      <a:cubicBezTo>
                        <a:pt x="3485" y="351"/>
                        <a:pt x="3491" y="363"/>
                        <a:pt x="3511" y="386"/>
                      </a:cubicBezTo>
                      <a:lnTo>
                        <a:pt x="3492" y="370"/>
                      </a:lnTo>
                      <a:cubicBezTo>
                        <a:pt x="3483" y="363"/>
                        <a:pt x="3473" y="357"/>
                        <a:pt x="3464" y="357"/>
                      </a:cubicBezTo>
                      <a:cubicBezTo>
                        <a:pt x="3454" y="357"/>
                        <a:pt x="3447" y="364"/>
                        <a:pt x="3445" y="386"/>
                      </a:cubicBezTo>
                      <a:cubicBezTo>
                        <a:pt x="3432" y="401"/>
                        <a:pt x="3421" y="414"/>
                        <a:pt x="3410" y="414"/>
                      </a:cubicBezTo>
                      <a:cubicBezTo>
                        <a:pt x="3405" y="414"/>
                        <a:pt x="3400" y="412"/>
                        <a:pt x="3395" y="408"/>
                      </a:cubicBezTo>
                      <a:cubicBezTo>
                        <a:pt x="3392" y="406"/>
                        <a:pt x="3390" y="405"/>
                        <a:pt x="3389" y="405"/>
                      </a:cubicBezTo>
                      <a:cubicBezTo>
                        <a:pt x="3378" y="405"/>
                        <a:pt x="3399" y="450"/>
                        <a:pt x="3426" y="486"/>
                      </a:cubicBezTo>
                      <a:cubicBezTo>
                        <a:pt x="3418" y="479"/>
                        <a:pt x="3413" y="476"/>
                        <a:pt x="3409" y="476"/>
                      </a:cubicBezTo>
                      <a:cubicBezTo>
                        <a:pt x="3403" y="476"/>
                        <a:pt x="3400" y="481"/>
                        <a:pt x="3395" y="486"/>
                      </a:cubicBezTo>
                      <a:cubicBezTo>
                        <a:pt x="3387" y="496"/>
                        <a:pt x="3383" y="500"/>
                        <a:pt x="3378" y="500"/>
                      </a:cubicBezTo>
                      <a:cubicBezTo>
                        <a:pt x="3374" y="500"/>
                        <a:pt x="3369" y="497"/>
                        <a:pt x="3360" y="489"/>
                      </a:cubicBezTo>
                      <a:cubicBezTo>
                        <a:pt x="3344" y="471"/>
                        <a:pt x="3335" y="461"/>
                        <a:pt x="3334" y="461"/>
                      </a:cubicBezTo>
                      <a:lnTo>
                        <a:pt x="3334" y="461"/>
                      </a:lnTo>
                      <a:cubicBezTo>
                        <a:pt x="3333" y="461"/>
                        <a:pt x="3341" y="471"/>
                        <a:pt x="3357" y="492"/>
                      </a:cubicBezTo>
                      <a:cubicBezTo>
                        <a:pt x="3375" y="512"/>
                        <a:pt x="3374" y="521"/>
                        <a:pt x="3364" y="521"/>
                      </a:cubicBezTo>
                      <a:cubicBezTo>
                        <a:pt x="3355" y="521"/>
                        <a:pt x="3338" y="513"/>
                        <a:pt x="3320" y="498"/>
                      </a:cubicBezTo>
                      <a:cubicBezTo>
                        <a:pt x="3310" y="492"/>
                        <a:pt x="3304" y="489"/>
                        <a:pt x="3300" y="489"/>
                      </a:cubicBezTo>
                      <a:cubicBezTo>
                        <a:pt x="3294" y="489"/>
                        <a:pt x="3290" y="493"/>
                        <a:pt x="3285" y="498"/>
                      </a:cubicBezTo>
                      <a:cubicBezTo>
                        <a:pt x="3298" y="511"/>
                        <a:pt x="3298" y="533"/>
                        <a:pt x="3282" y="542"/>
                      </a:cubicBezTo>
                      <a:cubicBezTo>
                        <a:pt x="3270" y="558"/>
                        <a:pt x="3270" y="558"/>
                        <a:pt x="3310" y="589"/>
                      </a:cubicBezTo>
                      <a:cubicBezTo>
                        <a:pt x="3348" y="621"/>
                        <a:pt x="3345" y="627"/>
                        <a:pt x="3335" y="636"/>
                      </a:cubicBezTo>
                      <a:cubicBezTo>
                        <a:pt x="3334" y="640"/>
                        <a:pt x="3331" y="643"/>
                        <a:pt x="3326" y="643"/>
                      </a:cubicBezTo>
                      <a:cubicBezTo>
                        <a:pt x="3322" y="643"/>
                        <a:pt x="3316" y="641"/>
                        <a:pt x="3307" y="633"/>
                      </a:cubicBezTo>
                      <a:cubicBezTo>
                        <a:pt x="3307" y="633"/>
                        <a:pt x="3291" y="625"/>
                        <a:pt x="3283" y="625"/>
                      </a:cubicBezTo>
                      <a:cubicBezTo>
                        <a:pt x="3281" y="625"/>
                        <a:pt x="3280" y="626"/>
                        <a:pt x="3279" y="627"/>
                      </a:cubicBezTo>
                      <a:cubicBezTo>
                        <a:pt x="3276" y="630"/>
                        <a:pt x="3273" y="632"/>
                        <a:pt x="3270" y="632"/>
                      </a:cubicBezTo>
                      <a:cubicBezTo>
                        <a:pt x="3266" y="632"/>
                        <a:pt x="3260" y="630"/>
                        <a:pt x="3251" y="624"/>
                      </a:cubicBezTo>
                      <a:cubicBezTo>
                        <a:pt x="3251" y="624"/>
                        <a:pt x="3240" y="618"/>
                        <a:pt x="3229" y="618"/>
                      </a:cubicBezTo>
                      <a:cubicBezTo>
                        <a:pt x="3224" y="618"/>
                        <a:pt x="3219" y="620"/>
                        <a:pt x="3216" y="624"/>
                      </a:cubicBezTo>
                      <a:cubicBezTo>
                        <a:pt x="3210" y="630"/>
                        <a:pt x="3204" y="638"/>
                        <a:pt x="3195" y="638"/>
                      </a:cubicBezTo>
                      <a:cubicBezTo>
                        <a:pt x="3190" y="638"/>
                        <a:pt x="3185" y="635"/>
                        <a:pt x="3179" y="630"/>
                      </a:cubicBezTo>
                      <a:lnTo>
                        <a:pt x="3179" y="630"/>
                      </a:lnTo>
                      <a:cubicBezTo>
                        <a:pt x="3176" y="633"/>
                        <a:pt x="3176" y="633"/>
                        <a:pt x="3194" y="649"/>
                      </a:cubicBezTo>
                      <a:cubicBezTo>
                        <a:pt x="3213" y="665"/>
                        <a:pt x="3229" y="687"/>
                        <a:pt x="3191" y="693"/>
                      </a:cubicBezTo>
                      <a:cubicBezTo>
                        <a:pt x="3182" y="702"/>
                        <a:pt x="3169" y="718"/>
                        <a:pt x="3188" y="734"/>
                      </a:cubicBezTo>
                      <a:cubicBezTo>
                        <a:pt x="3187" y="736"/>
                        <a:pt x="3186" y="737"/>
                        <a:pt x="3185" y="737"/>
                      </a:cubicBezTo>
                      <a:cubicBezTo>
                        <a:pt x="3182" y="737"/>
                        <a:pt x="3178" y="734"/>
                        <a:pt x="3166" y="724"/>
                      </a:cubicBezTo>
                      <a:cubicBezTo>
                        <a:pt x="3151" y="712"/>
                        <a:pt x="3139" y="707"/>
                        <a:pt x="3134" y="707"/>
                      </a:cubicBezTo>
                      <a:cubicBezTo>
                        <a:pt x="3124" y="707"/>
                        <a:pt x="3128" y="721"/>
                        <a:pt x="3147" y="746"/>
                      </a:cubicBezTo>
                      <a:cubicBezTo>
                        <a:pt x="3159" y="756"/>
                        <a:pt x="3162" y="762"/>
                        <a:pt x="3157" y="762"/>
                      </a:cubicBezTo>
                      <a:cubicBezTo>
                        <a:pt x="3153" y="762"/>
                        <a:pt x="3147" y="760"/>
                        <a:pt x="3138" y="755"/>
                      </a:cubicBezTo>
                      <a:lnTo>
                        <a:pt x="3138" y="755"/>
                      </a:lnTo>
                      <a:cubicBezTo>
                        <a:pt x="3138" y="755"/>
                        <a:pt x="3135" y="762"/>
                        <a:pt x="3150" y="784"/>
                      </a:cubicBezTo>
                      <a:cubicBezTo>
                        <a:pt x="3162" y="797"/>
                        <a:pt x="3165" y="801"/>
                        <a:pt x="3155" y="801"/>
                      </a:cubicBezTo>
                      <a:cubicBezTo>
                        <a:pt x="3150" y="801"/>
                        <a:pt x="3144" y="800"/>
                        <a:pt x="3135" y="799"/>
                      </a:cubicBezTo>
                      <a:cubicBezTo>
                        <a:pt x="3125" y="791"/>
                        <a:pt x="3120" y="789"/>
                        <a:pt x="3116" y="789"/>
                      </a:cubicBezTo>
                      <a:cubicBezTo>
                        <a:pt x="3112" y="789"/>
                        <a:pt x="3110" y="791"/>
                        <a:pt x="3107" y="793"/>
                      </a:cubicBezTo>
                      <a:cubicBezTo>
                        <a:pt x="3118" y="819"/>
                        <a:pt x="3078" y="870"/>
                        <a:pt x="3051" y="870"/>
                      </a:cubicBezTo>
                      <a:cubicBezTo>
                        <a:pt x="3049" y="870"/>
                        <a:pt x="3046" y="869"/>
                        <a:pt x="3044" y="868"/>
                      </a:cubicBezTo>
                      <a:lnTo>
                        <a:pt x="3044" y="868"/>
                      </a:lnTo>
                      <a:cubicBezTo>
                        <a:pt x="3060" y="890"/>
                        <a:pt x="3060" y="890"/>
                        <a:pt x="3056" y="896"/>
                      </a:cubicBezTo>
                      <a:cubicBezTo>
                        <a:pt x="3042" y="888"/>
                        <a:pt x="3034" y="885"/>
                        <a:pt x="3031" y="885"/>
                      </a:cubicBezTo>
                      <a:cubicBezTo>
                        <a:pt x="3025" y="885"/>
                        <a:pt x="3040" y="900"/>
                        <a:pt x="3066" y="922"/>
                      </a:cubicBezTo>
                      <a:lnTo>
                        <a:pt x="3072" y="915"/>
                      </a:lnTo>
                      <a:lnTo>
                        <a:pt x="3075" y="912"/>
                      </a:lnTo>
                      <a:cubicBezTo>
                        <a:pt x="3098" y="929"/>
                        <a:pt x="3104" y="942"/>
                        <a:pt x="3095" y="942"/>
                      </a:cubicBezTo>
                      <a:cubicBezTo>
                        <a:pt x="3088" y="942"/>
                        <a:pt x="3071" y="933"/>
                        <a:pt x="3044" y="912"/>
                      </a:cubicBezTo>
                      <a:cubicBezTo>
                        <a:pt x="3024" y="901"/>
                        <a:pt x="3013" y="894"/>
                        <a:pt x="3010" y="894"/>
                      </a:cubicBezTo>
                      <a:lnTo>
                        <a:pt x="3010" y="894"/>
                      </a:lnTo>
                      <a:cubicBezTo>
                        <a:pt x="3007" y="894"/>
                        <a:pt x="3016" y="903"/>
                        <a:pt x="3035" y="922"/>
                      </a:cubicBezTo>
                      <a:cubicBezTo>
                        <a:pt x="3055" y="944"/>
                        <a:pt x="3062" y="955"/>
                        <a:pt x="3055" y="955"/>
                      </a:cubicBezTo>
                      <a:cubicBezTo>
                        <a:pt x="3049" y="955"/>
                        <a:pt x="3038" y="950"/>
                        <a:pt x="3019" y="940"/>
                      </a:cubicBezTo>
                      <a:cubicBezTo>
                        <a:pt x="3000" y="925"/>
                        <a:pt x="2991" y="917"/>
                        <a:pt x="2990" y="917"/>
                      </a:cubicBezTo>
                      <a:lnTo>
                        <a:pt x="2990" y="917"/>
                      </a:lnTo>
                      <a:cubicBezTo>
                        <a:pt x="2989" y="917"/>
                        <a:pt x="2998" y="926"/>
                        <a:pt x="3016" y="943"/>
                      </a:cubicBezTo>
                      <a:cubicBezTo>
                        <a:pt x="3061" y="991"/>
                        <a:pt x="3080" y="1021"/>
                        <a:pt x="3068" y="1021"/>
                      </a:cubicBezTo>
                      <a:cubicBezTo>
                        <a:pt x="3061" y="1021"/>
                        <a:pt x="3043" y="1011"/>
                        <a:pt x="3013" y="987"/>
                      </a:cubicBezTo>
                      <a:cubicBezTo>
                        <a:pt x="2979" y="960"/>
                        <a:pt x="2956" y="949"/>
                        <a:pt x="2949" y="949"/>
                      </a:cubicBezTo>
                      <a:cubicBezTo>
                        <a:pt x="2948" y="949"/>
                        <a:pt x="2947" y="949"/>
                        <a:pt x="2947" y="950"/>
                      </a:cubicBezTo>
                      <a:cubicBezTo>
                        <a:pt x="2940" y="956"/>
                        <a:pt x="2959" y="972"/>
                        <a:pt x="2981" y="987"/>
                      </a:cubicBezTo>
                      <a:cubicBezTo>
                        <a:pt x="3007" y="1002"/>
                        <a:pt x="3015" y="1010"/>
                        <a:pt x="3009" y="1010"/>
                      </a:cubicBezTo>
                      <a:cubicBezTo>
                        <a:pt x="3004" y="1010"/>
                        <a:pt x="2991" y="1006"/>
                        <a:pt x="2972" y="997"/>
                      </a:cubicBezTo>
                      <a:cubicBezTo>
                        <a:pt x="2945" y="986"/>
                        <a:pt x="2927" y="981"/>
                        <a:pt x="2916" y="981"/>
                      </a:cubicBezTo>
                      <a:cubicBezTo>
                        <a:pt x="2898" y="981"/>
                        <a:pt x="2900" y="996"/>
                        <a:pt x="2915" y="1025"/>
                      </a:cubicBezTo>
                      <a:cubicBezTo>
                        <a:pt x="2928" y="1056"/>
                        <a:pt x="2929" y="1075"/>
                        <a:pt x="2923" y="1075"/>
                      </a:cubicBezTo>
                      <a:cubicBezTo>
                        <a:pt x="2918" y="1075"/>
                        <a:pt x="2910" y="1066"/>
                        <a:pt x="2900" y="1047"/>
                      </a:cubicBezTo>
                      <a:cubicBezTo>
                        <a:pt x="2882" y="1024"/>
                        <a:pt x="2874" y="1014"/>
                        <a:pt x="2873" y="1014"/>
                      </a:cubicBezTo>
                      <a:lnTo>
                        <a:pt x="2873" y="1014"/>
                      </a:lnTo>
                      <a:cubicBezTo>
                        <a:pt x="2871" y="1014"/>
                        <a:pt x="2874" y="1020"/>
                        <a:pt x="2878" y="1031"/>
                      </a:cubicBezTo>
                      <a:cubicBezTo>
                        <a:pt x="2868" y="1041"/>
                        <a:pt x="2862" y="1053"/>
                        <a:pt x="2856" y="1059"/>
                      </a:cubicBezTo>
                      <a:cubicBezTo>
                        <a:pt x="2853" y="1063"/>
                        <a:pt x="2868" y="1085"/>
                        <a:pt x="2887" y="1100"/>
                      </a:cubicBezTo>
                      <a:cubicBezTo>
                        <a:pt x="2866" y="1088"/>
                        <a:pt x="2849" y="1081"/>
                        <a:pt x="2840" y="1081"/>
                      </a:cubicBezTo>
                      <a:cubicBezTo>
                        <a:pt x="2830" y="1081"/>
                        <a:pt x="2830" y="1090"/>
                        <a:pt x="2846" y="1113"/>
                      </a:cubicBezTo>
                      <a:lnTo>
                        <a:pt x="2837" y="1122"/>
                      </a:lnTo>
                      <a:cubicBezTo>
                        <a:pt x="2831" y="1128"/>
                        <a:pt x="2831" y="1128"/>
                        <a:pt x="2846" y="1147"/>
                      </a:cubicBezTo>
                      <a:cubicBezTo>
                        <a:pt x="2854" y="1157"/>
                        <a:pt x="2852" y="1161"/>
                        <a:pt x="2847" y="1161"/>
                      </a:cubicBezTo>
                      <a:cubicBezTo>
                        <a:pt x="2840" y="1161"/>
                        <a:pt x="2827" y="1155"/>
                        <a:pt x="2815" y="1150"/>
                      </a:cubicBezTo>
                      <a:cubicBezTo>
                        <a:pt x="2799" y="1142"/>
                        <a:pt x="2784" y="1136"/>
                        <a:pt x="2779" y="1136"/>
                      </a:cubicBezTo>
                      <a:cubicBezTo>
                        <a:pt x="2776" y="1136"/>
                        <a:pt x="2777" y="1138"/>
                        <a:pt x="2784" y="1144"/>
                      </a:cubicBezTo>
                      <a:cubicBezTo>
                        <a:pt x="2803" y="1163"/>
                        <a:pt x="2818" y="1185"/>
                        <a:pt x="2831" y="1207"/>
                      </a:cubicBezTo>
                      <a:cubicBezTo>
                        <a:pt x="2837" y="1215"/>
                        <a:pt x="2837" y="1218"/>
                        <a:pt x="2834" y="1218"/>
                      </a:cubicBezTo>
                      <a:cubicBezTo>
                        <a:pt x="2829" y="1218"/>
                        <a:pt x="2816" y="1209"/>
                        <a:pt x="2806" y="1197"/>
                      </a:cubicBezTo>
                      <a:cubicBezTo>
                        <a:pt x="2793" y="1185"/>
                        <a:pt x="2778" y="1175"/>
                        <a:pt x="2759" y="1175"/>
                      </a:cubicBezTo>
                      <a:cubicBezTo>
                        <a:pt x="2756" y="1182"/>
                        <a:pt x="2746" y="1191"/>
                        <a:pt x="2765" y="1207"/>
                      </a:cubicBezTo>
                      <a:cubicBezTo>
                        <a:pt x="2781" y="1220"/>
                        <a:pt x="2765" y="1247"/>
                        <a:pt x="2745" y="1247"/>
                      </a:cubicBezTo>
                      <a:cubicBezTo>
                        <a:pt x="2741" y="1247"/>
                        <a:pt x="2737" y="1246"/>
                        <a:pt x="2734" y="1244"/>
                      </a:cubicBezTo>
                      <a:lnTo>
                        <a:pt x="2724" y="1257"/>
                      </a:lnTo>
                      <a:cubicBezTo>
                        <a:pt x="2721" y="1263"/>
                        <a:pt x="2737" y="1282"/>
                        <a:pt x="2731" y="1288"/>
                      </a:cubicBezTo>
                      <a:cubicBezTo>
                        <a:pt x="2731" y="1288"/>
                        <a:pt x="2727" y="1294"/>
                        <a:pt x="2743" y="1313"/>
                      </a:cubicBezTo>
                      <a:cubicBezTo>
                        <a:pt x="2740" y="1317"/>
                        <a:pt x="2737" y="1320"/>
                        <a:pt x="2733" y="1320"/>
                      </a:cubicBezTo>
                      <a:cubicBezTo>
                        <a:pt x="2729" y="1320"/>
                        <a:pt x="2724" y="1317"/>
                        <a:pt x="2715" y="1310"/>
                      </a:cubicBezTo>
                      <a:lnTo>
                        <a:pt x="2715" y="1310"/>
                      </a:lnTo>
                      <a:cubicBezTo>
                        <a:pt x="2733" y="1329"/>
                        <a:pt x="2742" y="1337"/>
                        <a:pt x="2739" y="1337"/>
                      </a:cubicBezTo>
                      <a:cubicBezTo>
                        <a:pt x="2737" y="1337"/>
                        <a:pt x="2726" y="1331"/>
                        <a:pt x="2705" y="1320"/>
                      </a:cubicBezTo>
                      <a:cubicBezTo>
                        <a:pt x="2686" y="1305"/>
                        <a:pt x="2676" y="1297"/>
                        <a:pt x="2674" y="1297"/>
                      </a:cubicBezTo>
                      <a:lnTo>
                        <a:pt x="2674" y="1297"/>
                      </a:lnTo>
                      <a:cubicBezTo>
                        <a:pt x="2673" y="1297"/>
                        <a:pt x="2681" y="1306"/>
                        <a:pt x="2699" y="1326"/>
                      </a:cubicBezTo>
                      <a:cubicBezTo>
                        <a:pt x="2708" y="1338"/>
                        <a:pt x="2712" y="1344"/>
                        <a:pt x="2709" y="1344"/>
                      </a:cubicBezTo>
                      <a:cubicBezTo>
                        <a:pt x="2707" y="1344"/>
                        <a:pt x="2701" y="1341"/>
                        <a:pt x="2690" y="1335"/>
                      </a:cubicBezTo>
                      <a:cubicBezTo>
                        <a:pt x="2682" y="1329"/>
                        <a:pt x="2677" y="1326"/>
                        <a:pt x="2675" y="1326"/>
                      </a:cubicBezTo>
                      <a:cubicBezTo>
                        <a:pt x="2672" y="1326"/>
                        <a:pt x="2675" y="1332"/>
                        <a:pt x="2687" y="1341"/>
                      </a:cubicBezTo>
                      <a:cubicBezTo>
                        <a:pt x="2711" y="1368"/>
                        <a:pt x="2721" y="1392"/>
                        <a:pt x="2712" y="1392"/>
                      </a:cubicBezTo>
                      <a:cubicBezTo>
                        <a:pt x="2708" y="1392"/>
                        <a:pt x="2701" y="1388"/>
                        <a:pt x="2690" y="1379"/>
                      </a:cubicBezTo>
                      <a:lnTo>
                        <a:pt x="2690" y="1379"/>
                      </a:lnTo>
                      <a:cubicBezTo>
                        <a:pt x="2690" y="1379"/>
                        <a:pt x="2684" y="1385"/>
                        <a:pt x="2699" y="1404"/>
                      </a:cubicBezTo>
                      <a:cubicBezTo>
                        <a:pt x="2717" y="1424"/>
                        <a:pt x="2726" y="1433"/>
                        <a:pt x="2725" y="1433"/>
                      </a:cubicBezTo>
                      <a:cubicBezTo>
                        <a:pt x="2723" y="1433"/>
                        <a:pt x="2714" y="1425"/>
                        <a:pt x="2696" y="1410"/>
                      </a:cubicBezTo>
                      <a:cubicBezTo>
                        <a:pt x="2678" y="1400"/>
                        <a:pt x="2666" y="1395"/>
                        <a:pt x="2662" y="1395"/>
                      </a:cubicBezTo>
                      <a:cubicBezTo>
                        <a:pt x="2654" y="1395"/>
                        <a:pt x="2661" y="1406"/>
                        <a:pt x="2684" y="1426"/>
                      </a:cubicBezTo>
                      <a:cubicBezTo>
                        <a:pt x="2684" y="1426"/>
                        <a:pt x="2692" y="1441"/>
                        <a:pt x="2683" y="1441"/>
                      </a:cubicBezTo>
                      <a:cubicBezTo>
                        <a:pt x="2681" y="1441"/>
                        <a:pt x="2678" y="1440"/>
                        <a:pt x="2674" y="1439"/>
                      </a:cubicBezTo>
                      <a:cubicBezTo>
                        <a:pt x="2670" y="1438"/>
                        <a:pt x="2665" y="1437"/>
                        <a:pt x="2661" y="1437"/>
                      </a:cubicBezTo>
                      <a:cubicBezTo>
                        <a:pt x="2634" y="1437"/>
                        <a:pt x="2605" y="1452"/>
                        <a:pt x="2643" y="1476"/>
                      </a:cubicBezTo>
                      <a:lnTo>
                        <a:pt x="2633" y="1486"/>
                      </a:lnTo>
                      <a:cubicBezTo>
                        <a:pt x="2628" y="1485"/>
                        <a:pt x="2623" y="1485"/>
                        <a:pt x="2619" y="1485"/>
                      </a:cubicBezTo>
                      <a:cubicBezTo>
                        <a:pt x="2604" y="1485"/>
                        <a:pt x="2602" y="1490"/>
                        <a:pt x="2615" y="1508"/>
                      </a:cubicBezTo>
                      <a:lnTo>
                        <a:pt x="2630" y="1530"/>
                      </a:lnTo>
                      <a:cubicBezTo>
                        <a:pt x="2615" y="1517"/>
                        <a:pt x="2595" y="1506"/>
                        <a:pt x="2587" y="1506"/>
                      </a:cubicBezTo>
                      <a:cubicBezTo>
                        <a:pt x="2585" y="1506"/>
                        <a:pt x="2584" y="1506"/>
                        <a:pt x="2583" y="1508"/>
                      </a:cubicBezTo>
                      <a:cubicBezTo>
                        <a:pt x="2577" y="1514"/>
                        <a:pt x="2577" y="1514"/>
                        <a:pt x="2599" y="1530"/>
                      </a:cubicBezTo>
                      <a:cubicBezTo>
                        <a:pt x="2621" y="1539"/>
                        <a:pt x="2618" y="1545"/>
                        <a:pt x="2611" y="1548"/>
                      </a:cubicBezTo>
                      <a:cubicBezTo>
                        <a:pt x="2611" y="1550"/>
                        <a:pt x="2609" y="1550"/>
                        <a:pt x="2607" y="1550"/>
                      </a:cubicBezTo>
                      <a:cubicBezTo>
                        <a:pt x="2598" y="1550"/>
                        <a:pt x="2579" y="1542"/>
                        <a:pt x="2564" y="1530"/>
                      </a:cubicBezTo>
                      <a:lnTo>
                        <a:pt x="2561" y="1536"/>
                      </a:lnTo>
                      <a:cubicBezTo>
                        <a:pt x="2585" y="1555"/>
                        <a:pt x="2592" y="1564"/>
                        <a:pt x="2589" y="1564"/>
                      </a:cubicBezTo>
                      <a:cubicBezTo>
                        <a:pt x="2588" y="1564"/>
                        <a:pt x="2582" y="1561"/>
                        <a:pt x="2574" y="1555"/>
                      </a:cubicBezTo>
                      <a:cubicBezTo>
                        <a:pt x="2566" y="1551"/>
                        <a:pt x="2560" y="1550"/>
                        <a:pt x="2555" y="1550"/>
                      </a:cubicBezTo>
                      <a:cubicBezTo>
                        <a:pt x="2548" y="1550"/>
                        <a:pt x="2544" y="1554"/>
                        <a:pt x="2542" y="1558"/>
                      </a:cubicBezTo>
                      <a:lnTo>
                        <a:pt x="2521" y="1542"/>
                      </a:lnTo>
                      <a:cubicBezTo>
                        <a:pt x="2515" y="1539"/>
                        <a:pt x="2512" y="1537"/>
                        <a:pt x="2511" y="1537"/>
                      </a:cubicBezTo>
                      <a:lnTo>
                        <a:pt x="2511" y="1537"/>
                      </a:lnTo>
                      <a:cubicBezTo>
                        <a:pt x="2508" y="1537"/>
                        <a:pt x="2522" y="1549"/>
                        <a:pt x="2536" y="1561"/>
                      </a:cubicBezTo>
                      <a:cubicBezTo>
                        <a:pt x="2536" y="1561"/>
                        <a:pt x="2533" y="1567"/>
                        <a:pt x="2530" y="1573"/>
                      </a:cubicBezTo>
                      <a:cubicBezTo>
                        <a:pt x="2524" y="1577"/>
                        <a:pt x="2521" y="1583"/>
                        <a:pt x="2542" y="1592"/>
                      </a:cubicBezTo>
                      <a:cubicBezTo>
                        <a:pt x="2564" y="1608"/>
                        <a:pt x="2583" y="1624"/>
                        <a:pt x="2580" y="1630"/>
                      </a:cubicBezTo>
                      <a:cubicBezTo>
                        <a:pt x="2562" y="1617"/>
                        <a:pt x="2545" y="1603"/>
                        <a:pt x="2539" y="1603"/>
                      </a:cubicBezTo>
                      <a:cubicBezTo>
                        <a:pt x="2538" y="1603"/>
                        <a:pt x="2537" y="1604"/>
                        <a:pt x="2536" y="1605"/>
                      </a:cubicBezTo>
                      <a:cubicBezTo>
                        <a:pt x="2535" y="1606"/>
                        <a:pt x="2534" y="1606"/>
                        <a:pt x="2533" y="1606"/>
                      </a:cubicBezTo>
                      <a:cubicBezTo>
                        <a:pt x="2525" y="1606"/>
                        <a:pt x="2511" y="1592"/>
                        <a:pt x="2511" y="1592"/>
                      </a:cubicBezTo>
                      <a:cubicBezTo>
                        <a:pt x="2501" y="1582"/>
                        <a:pt x="2494" y="1578"/>
                        <a:pt x="2489" y="1578"/>
                      </a:cubicBezTo>
                      <a:cubicBezTo>
                        <a:pt x="2478" y="1578"/>
                        <a:pt x="2481" y="1601"/>
                        <a:pt x="2492" y="1614"/>
                      </a:cubicBezTo>
                      <a:cubicBezTo>
                        <a:pt x="2510" y="1639"/>
                        <a:pt x="2517" y="1651"/>
                        <a:pt x="2512" y="1651"/>
                      </a:cubicBezTo>
                      <a:cubicBezTo>
                        <a:pt x="2508" y="1651"/>
                        <a:pt x="2498" y="1643"/>
                        <a:pt x="2480" y="1630"/>
                      </a:cubicBezTo>
                      <a:cubicBezTo>
                        <a:pt x="2471" y="1623"/>
                        <a:pt x="2465" y="1621"/>
                        <a:pt x="2463" y="1621"/>
                      </a:cubicBezTo>
                      <a:cubicBezTo>
                        <a:pt x="2455" y="1621"/>
                        <a:pt x="2483" y="1654"/>
                        <a:pt x="2527" y="1692"/>
                      </a:cubicBezTo>
                      <a:lnTo>
                        <a:pt x="2580" y="1746"/>
                      </a:lnTo>
                      <a:lnTo>
                        <a:pt x="2580" y="1746"/>
                      </a:lnTo>
                      <a:lnTo>
                        <a:pt x="2521" y="1699"/>
                      </a:lnTo>
                      <a:cubicBezTo>
                        <a:pt x="2478" y="1669"/>
                        <a:pt x="2458" y="1655"/>
                        <a:pt x="2452" y="1655"/>
                      </a:cubicBezTo>
                      <a:cubicBezTo>
                        <a:pt x="2446" y="1655"/>
                        <a:pt x="2452" y="1667"/>
                        <a:pt x="2464" y="1689"/>
                      </a:cubicBezTo>
                      <a:cubicBezTo>
                        <a:pt x="2470" y="1705"/>
                        <a:pt x="2472" y="1712"/>
                        <a:pt x="2469" y="1712"/>
                      </a:cubicBezTo>
                      <a:cubicBezTo>
                        <a:pt x="2467" y="1712"/>
                        <a:pt x="2463" y="1709"/>
                        <a:pt x="2455" y="1702"/>
                      </a:cubicBezTo>
                      <a:cubicBezTo>
                        <a:pt x="2446" y="1695"/>
                        <a:pt x="2440" y="1692"/>
                        <a:pt x="2435" y="1692"/>
                      </a:cubicBezTo>
                      <a:cubicBezTo>
                        <a:pt x="2429" y="1692"/>
                        <a:pt x="2424" y="1696"/>
                        <a:pt x="2417" y="1705"/>
                      </a:cubicBezTo>
                      <a:cubicBezTo>
                        <a:pt x="2405" y="1724"/>
                        <a:pt x="2398" y="1727"/>
                        <a:pt x="2420" y="1743"/>
                      </a:cubicBezTo>
                      <a:cubicBezTo>
                        <a:pt x="2420" y="1743"/>
                        <a:pt x="2414" y="1749"/>
                        <a:pt x="2411" y="1755"/>
                      </a:cubicBezTo>
                      <a:cubicBezTo>
                        <a:pt x="2398" y="1747"/>
                        <a:pt x="2390" y="1743"/>
                        <a:pt x="2385" y="1743"/>
                      </a:cubicBezTo>
                      <a:cubicBezTo>
                        <a:pt x="2376" y="1743"/>
                        <a:pt x="2389" y="1763"/>
                        <a:pt x="2420" y="1780"/>
                      </a:cubicBezTo>
                      <a:cubicBezTo>
                        <a:pt x="2420" y="1780"/>
                        <a:pt x="2417" y="1786"/>
                        <a:pt x="2414" y="1793"/>
                      </a:cubicBezTo>
                      <a:lnTo>
                        <a:pt x="2392" y="1777"/>
                      </a:lnTo>
                      <a:cubicBezTo>
                        <a:pt x="2387" y="1772"/>
                        <a:pt x="2382" y="1770"/>
                        <a:pt x="2377" y="1770"/>
                      </a:cubicBezTo>
                      <a:cubicBezTo>
                        <a:pt x="2366" y="1770"/>
                        <a:pt x="2354" y="1784"/>
                        <a:pt x="2329" y="1815"/>
                      </a:cubicBezTo>
                      <a:cubicBezTo>
                        <a:pt x="2289" y="1862"/>
                        <a:pt x="2286" y="1868"/>
                        <a:pt x="2323" y="1899"/>
                      </a:cubicBezTo>
                      <a:cubicBezTo>
                        <a:pt x="2342" y="1919"/>
                        <a:pt x="2350" y="1929"/>
                        <a:pt x="2346" y="1929"/>
                      </a:cubicBezTo>
                      <a:cubicBezTo>
                        <a:pt x="2342" y="1929"/>
                        <a:pt x="2332" y="1923"/>
                        <a:pt x="2314" y="1909"/>
                      </a:cubicBezTo>
                      <a:cubicBezTo>
                        <a:pt x="2302" y="1899"/>
                        <a:pt x="2287" y="1891"/>
                        <a:pt x="2284" y="1891"/>
                      </a:cubicBezTo>
                      <a:cubicBezTo>
                        <a:pt x="2282" y="1891"/>
                        <a:pt x="2284" y="1894"/>
                        <a:pt x="2292" y="1899"/>
                      </a:cubicBezTo>
                      <a:cubicBezTo>
                        <a:pt x="2292" y="1899"/>
                        <a:pt x="2288" y="1903"/>
                        <a:pt x="2277" y="1903"/>
                      </a:cubicBezTo>
                      <a:cubicBezTo>
                        <a:pt x="2272" y="1903"/>
                        <a:pt x="2266" y="1902"/>
                        <a:pt x="2257" y="1899"/>
                      </a:cubicBezTo>
                      <a:cubicBezTo>
                        <a:pt x="2244" y="1895"/>
                        <a:pt x="2236" y="1894"/>
                        <a:pt x="2230" y="1894"/>
                      </a:cubicBezTo>
                      <a:cubicBezTo>
                        <a:pt x="2212" y="1894"/>
                        <a:pt x="2224" y="1909"/>
                        <a:pt x="2239" y="1921"/>
                      </a:cubicBezTo>
                      <a:cubicBezTo>
                        <a:pt x="2259" y="1933"/>
                        <a:pt x="2265" y="1937"/>
                        <a:pt x="2263" y="1937"/>
                      </a:cubicBezTo>
                      <a:cubicBezTo>
                        <a:pt x="2261" y="1937"/>
                        <a:pt x="2248" y="1932"/>
                        <a:pt x="2235" y="1927"/>
                      </a:cubicBezTo>
                      <a:cubicBezTo>
                        <a:pt x="2220" y="1920"/>
                        <a:pt x="2204" y="1913"/>
                        <a:pt x="2200" y="1913"/>
                      </a:cubicBezTo>
                      <a:cubicBezTo>
                        <a:pt x="2197" y="1913"/>
                        <a:pt x="2199" y="1915"/>
                        <a:pt x="2207" y="1921"/>
                      </a:cubicBezTo>
                      <a:cubicBezTo>
                        <a:pt x="2219" y="1938"/>
                        <a:pt x="2216" y="1969"/>
                        <a:pt x="2198" y="1969"/>
                      </a:cubicBezTo>
                      <a:cubicBezTo>
                        <a:pt x="2192" y="1969"/>
                        <a:pt x="2185" y="1966"/>
                        <a:pt x="2176" y="1959"/>
                      </a:cubicBezTo>
                      <a:lnTo>
                        <a:pt x="2166" y="1971"/>
                      </a:lnTo>
                      <a:cubicBezTo>
                        <a:pt x="2185" y="1987"/>
                        <a:pt x="2176" y="1996"/>
                        <a:pt x="2170" y="2006"/>
                      </a:cubicBezTo>
                      <a:cubicBezTo>
                        <a:pt x="2164" y="2013"/>
                        <a:pt x="2160" y="2018"/>
                        <a:pt x="2153" y="2018"/>
                      </a:cubicBezTo>
                      <a:cubicBezTo>
                        <a:pt x="2149" y="2018"/>
                        <a:pt x="2143" y="2016"/>
                        <a:pt x="2135" y="2009"/>
                      </a:cubicBezTo>
                      <a:cubicBezTo>
                        <a:pt x="2129" y="2000"/>
                        <a:pt x="2124" y="1996"/>
                        <a:pt x="2122" y="1996"/>
                      </a:cubicBezTo>
                      <a:lnTo>
                        <a:pt x="2122" y="1996"/>
                      </a:lnTo>
                      <a:cubicBezTo>
                        <a:pt x="2119" y="1996"/>
                        <a:pt x="2120" y="2004"/>
                        <a:pt x="2126" y="2018"/>
                      </a:cubicBezTo>
                      <a:cubicBezTo>
                        <a:pt x="2123" y="2025"/>
                        <a:pt x="2157" y="2059"/>
                        <a:pt x="2154" y="2065"/>
                      </a:cubicBezTo>
                      <a:cubicBezTo>
                        <a:pt x="2173" y="2081"/>
                        <a:pt x="2188" y="2103"/>
                        <a:pt x="2182" y="2109"/>
                      </a:cubicBezTo>
                      <a:lnTo>
                        <a:pt x="2163" y="2094"/>
                      </a:lnTo>
                      <a:lnTo>
                        <a:pt x="2123" y="2062"/>
                      </a:lnTo>
                      <a:lnTo>
                        <a:pt x="2123" y="2062"/>
                      </a:lnTo>
                      <a:cubicBezTo>
                        <a:pt x="2119" y="2065"/>
                        <a:pt x="2116" y="2072"/>
                        <a:pt x="2135" y="2087"/>
                      </a:cubicBezTo>
                      <a:cubicBezTo>
                        <a:pt x="2125" y="2084"/>
                        <a:pt x="2119" y="2082"/>
                        <a:pt x="2114" y="2082"/>
                      </a:cubicBezTo>
                      <a:cubicBezTo>
                        <a:pt x="2107" y="2082"/>
                        <a:pt x="2103" y="2086"/>
                        <a:pt x="2097" y="2094"/>
                      </a:cubicBezTo>
                      <a:cubicBezTo>
                        <a:pt x="2085" y="2103"/>
                        <a:pt x="2082" y="2125"/>
                        <a:pt x="2094" y="2134"/>
                      </a:cubicBezTo>
                      <a:cubicBezTo>
                        <a:pt x="2083" y="2128"/>
                        <a:pt x="2074" y="2125"/>
                        <a:pt x="2066" y="2125"/>
                      </a:cubicBezTo>
                      <a:cubicBezTo>
                        <a:pt x="2042" y="2125"/>
                        <a:pt x="2034" y="2150"/>
                        <a:pt x="2060" y="2178"/>
                      </a:cubicBezTo>
                      <a:cubicBezTo>
                        <a:pt x="2073" y="2189"/>
                        <a:pt x="2075" y="2195"/>
                        <a:pt x="2068" y="2195"/>
                      </a:cubicBezTo>
                      <a:cubicBezTo>
                        <a:pt x="2064" y="2195"/>
                        <a:pt x="2059" y="2194"/>
                        <a:pt x="2050" y="2191"/>
                      </a:cubicBezTo>
                      <a:cubicBezTo>
                        <a:pt x="2040" y="2185"/>
                        <a:pt x="2034" y="2182"/>
                        <a:pt x="2031" y="2182"/>
                      </a:cubicBezTo>
                      <a:cubicBezTo>
                        <a:pt x="2028" y="2182"/>
                        <a:pt x="2032" y="2188"/>
                        <a:pt x="2041" y="2200"/>
                      </a:cubicBezTo>
                      <a:cubicBezTo>
                        <a:pt x="2048" y="2209"/>
                        <a:pt x="2047" y="2212"/>
                        <a:pt x="2043" y="2212"/>
                      </a:cubicBezTo>
                      <a:cubicBezTo>
                        <a:pt x="2037" y="2212"/>
                        <a:pt x="2023" y="2206"/>
                        <a:pt x="2010" y="2200"/>
                      </a:cubicBezTo>
                      <a:cubicBezTo>
                        <a:pt x="1988" y="2188"/>
                        <a:pt x="1976" y="2184"/>
                        <a:pt x="1970" y="2184"/>
                      </a:cubicBezTo>
                      <a:cubicBezTo>
                        <a:pt x="1964" y="2184"/>
                        <a:pt x="1967" y="2190"/>
                        <a:pt x="1975" y="2200"/>
                      </a:cubicBezTo>
                      <a:cubicBezTo>
                        <a:pt x="1985" y="2228"/>
                        <a:pt x="1978" y="2238"/>
                        <a:pt x="1972" y="2244"/>
                      </a:cubicBezTo>
                      <a:cubicBezTo>
                        <a:pt x="1985" y="2269"/>
                        <a:pt x="1978" y="2275"/>
                        <a:pt x="2003" y="2285"/>
                      </a:cubicBezTo>
                      <a:cubicBezTo>
                        <a:pt x="2016" y="2297"/>
                        <a:pt x="2029" y="2310"/>
                        <a:pt x="2038" y="2322"/>
                      </a:cubicBezTo>
                      <a:cubicBezTo>
                        <a:pt x="2043" y="2333"/>
                        <a:pt x="2042" y="2336"/>
                        <a:pt x="2040" y="2336"/>
                      </a:cubicBezTo>
                      <a:cubicBezTo>
                        <a:pt x="2037" y="2336"/>
                        <a:pt x="2031" y="2330"/>
                        <a:pt x="2035" y="2329"/>
                      </a:cubicBezTo>
                      <a:cubicBezTo>
                        <a:pt x="2022" y="2300"/>
                        <a:pt x="2019" y="2307"/>
                        <a:pt x="1994" y="2297"/>
                      </a:cubicBezTo>
                      <a:cubicBezTo>
                        <a:pt x="1986" y="2293"/>
                        <a:pt x="1980" y="2292"/>
                        <a:pt x="1976" y="2292"/>
                      </a:cubicBezTo>
                      <a:cubicBezTo>
                        <a:pt x="1965" y="2292"/>
                        <a:pt x="1961" y="2299"/>
                        <a:pt x="1956" y="2304"/>
                      </a:cubicBezTo>
                      <a:lnTo>
                        <a:pt x="1938" y="2322"/>
                      </a:lnTo>
                      <a:cubicBezTo>
                        <a:pt x="1906" y="2325"/>
                        <a:pt x="1900" y="2329"/>
                        <a:pt x="1922" y="2344"/>
                      </a:cubicBezTo>
                      <a:lnTo>
                        <a:pt x="1941" y="2360"/>
                      </a:lnTo>
                      <a:cubicBezTo>
                        <a:pt x="1933" y="2356"/>
                        <a:pt x="1926" y="2354"/>
                        <a:pt x="1918" y="2354"/>
                      </a:cubicBezTo>
                      <a:cubicBezTo>
                        <a:pt x="1883" y="2354"/>
                        <a:pt x="1856" y="2398"/>
                        <a:pt x="1884" y="2432"/>
                      </a:cubicBezTo>
                      <a:cubicBezTo>
                        <a:pt x="1890" y="2437"/>
                        <a:pt x="1892" y="2439"/>
                        <a:pt x="1892" y="2439"/>
                      </a:cubicBezTo>
                      <a:cubicBezTo>
                        <a:pt x="1892" y="2439"/>
                        <a:pt x="1878" y="2427"/>
                        <a:pt x="1862" y="2416"/>
                      </a:cubicBezTo>
                      <a:cubicBezTo>
                        <a:pt x="1854" y="2409"/>
                        <a:pt x="1848" y="2406"/>
                        <a:pt x="1844" y="2406"/>
                      </a:cubicBezTo>
                      <a:cubicBezTo>
                        <a:pt x="1839" y="2406"/>
                        <a:pt x="1836" y="2410"/>
                        <a:pt x="1831" y="2416"/>
                      </a:cubicBezTo>
                      <a:cubicBezTo>
                        <a:pt x="1825" y="2420"/>
                        <a:pt x="1828" y="2457"/>
                        <a:pt x="1815" y="2476"/>
                      </a:cubicBezTo>
                      <a:cubicBezTo>
                        <a:pt x="1797" y="2495"/>
                        <a:pt x="1784" y="2514"/>
                        <a:pt x="1803" y="2526"/>
                      </a:cubicBezTo>
                      <a:cubicBezTo>
                        <a:pt x="1802" y="2528"/>
                        <a:pt x="1801" y="2530"/>
                        <a:pt x="1799" y="2530"/>
                      </a:cubicBezTo>
                      <a:cubicBezTo>
                        <a:pt x="1796" y="2530"/>
                        <a:pt x="1791" y="2526"/>
                        <a:pt x="1778" y="2517"/>
                      </a:cubicBezTo>
                      <a:cubicBezTo>
                        <a:pt x="1771" y="2506"/>
                        <a:pt x="1766" y="2502"/>
                        <a:pt x="1762" y="2502"/>
                      </a:cubicBezTo>
                      <a:cubicBezTo>
                        <a:pt x="1759" y="2502"/>
                        <a:pt x="1757" y="2505"/>
                        <a:pt x="1756" y="2507"/>
                      </a:cubicBezTo>
                      <a:cubicBezTo>
                        <a:pt x="1750" y="2514"/>
                        <a:pt x="1772" y="2529"/>
                        <a:pt x="1790" y="2545"/>
                      </a:cubicBezTo>
                      <a:cubicBezTo>
                        <a:pt x="1805" y="2557"/>
                        <a:pt x="1806" y="2562"/>
                        <a:pt x="1793" y="2562"/>
                      </a:cubicBezTo>
                      <a:cubicBezTo>
                        <a:pt x="1789" y="2562"/>
                        <a:pt x="1784" y="2561"/>
                        <a:pt x="1778" y="2561"/>
                      </a:cubicBezTo>
                      <a:cubicBezTo>
                        <a:pt x="1774" y="2559"/>
                        <a:pt x="1770" y="2559"/>
                        <a:pt x="1767" y="2559"/>
                      </a:cubicBezTo>
                      <a:cubicBezTo>
                        <a:pt x="1744" y="2559"/>
                        <a:pt x="1729" y="2583"/>
                        <a:pt x="1740" y="2604"/>
                      </a:cubicBezTo>
                      <a:cubicBezTo>
                        <a:pt x="1739" y="2606"/>
                        <a:pt x="1736" y="2608"/>
                        <a:pt x="1732" y="2608"/>
                      </a:cubicBezTo>
                      <a:cubicBezTo>
                        <a:pt x="1728" y="2608"/>
                        <a:pt x="1721" y="2606"/>
                        <a:pt x="1712" y="2598"/>
                      </a:cubicBezTo>
                      <a:cubicBezTo>
                        <a:pt x="1702" y="2595"/>
                        <a:pt x="1692" y="2591"/>
                        <a:pt x="1685" y="2591"/>
                      </a:cubicBezTo>
                      <a:cubicBezTo>
                        <a:pt x="1674" y="2591"/>
                        <a:pt x="1671" y="2599"/>
                        <a:pt x="1690" y="2626"/>
                      </a:cubicBezTo>
                      <a:cubicBezTo>
                        <a:pt x="1689" y="2627"/>
                        <a:pt x="1688" y="2628"/>
                        <a:pt x="1687" y="2628"/>
                      </a:cubicBezTo>
                      <a:cubicBezTo>
                        <a:pt x="1685" y="2628"/>
                        <a:pt x="1680" y="2625"/>
                        <a:pt x="1665" y="2614"/>
                      </a:cubicBezTo>
                      <a:cubicBezTo>
                        <a:pt x="1654" y="2609"/>
                        <a:pt x="1642" y="2602"/>
                        <a:pt x="1639" y="2602"/>
                      </a:cubicBezTo>
                      <a:cubicBezTo>
                        <a:pt x="1635" y="2602"/>
                        <a:pt x="1639" y="2608"/>
                        <a:pt x="1656" y="2626"/>
                      </a:cubicBezTo>
                      <a:cubicBezTo>
                        <a:pt x="1667" y="2649"/>
                        <a:pt x="1658" y="2664"/>
                        <a:pt x="1632" y="2664"/>
                      </a:cubicBezTo>
                      <a:cubicBezTo>
                        <a:pt x="1629" y="2664"/>
                        <a:pt x="1627" y="2664"/>
                        <a:pt x="1624" y="2664"/>
                      </a:cubicBezTo>
                      <a:lnTo>
                        <a:pt x="1624" y="2664"/>
                      </a:lnTo>
                      <a:cubicBezTo>
                        <a:pt x="1621" y="2667"/>
                        <a:pt x="1618" y="2673"/>
                        <a:pt x="1637" y="2689"/>
                      </a:cubicBezTo>
                      <a:cubicBezTo>
                        <a:pt x="1650" y="2700"/>
                        <a:pt x="1665" y="2711"/>
                        <a:pt x="1665" y="2711"/>
                      </a:cubicBezTo>
                      <a:cubicBezTo>
                        <a:pt x="1665" y="2711"/>
                        <a:pt x="1662" y="2709"/>
                        <a:pt x="1656" y="2705"/>
                      </a:cubicBezTo>
                      <a:cubicBezTo>
                        <a:pt x="1636" y="2693"/>
                        <a:pt x="1625" y="2687"/>
                        <a:pt x="1622" y="2687"/>
                      </a:cubicBezTo>
                      <a:cubicBezTo>
                        <a:pt x="1619" y="2687"/>
                        <a:pt x="1627" y="2697"/>
                        <a:pt x="1646" y="2717"/>
                      </a:cubicBezTo>
                      <a:cubicBezTo>
                        <a:pt x="1658" y="2726"/>
                        <a:pt x="1662" y="2731"/>
                        <a:pt x="1659" y="2731"/>
                      </a:cubicBezTo>
                      <a:cubicBezTo>
                        <a:pt x="1657" y="2731"/>
                        <a:pt x="1652" y="2727"/>
                        <a:pt x="1643" y="2720"/>
                      </a:cubicBezTo>
                      <a:cubicBezTo>
                        <a:pt x="1632" y="2716"/>
                        <a:pt x="1626" y="2715"/>
                        <a:pt x="1621" y="2715"/>
                      </a:cubicBezTo>
                      <a:cubicBezTo>
                        <a:pt x="1616" y="2715"/>
                        <a:pt x="1615" y="2717"/>
                        <a:pt x="1615" y="2717"/>
                      </a:cubicBezTo>
                      <a:cubicBezTo>
                        <a:pt x="1609" y="2742"/>
                        <a:pt x="1599" y="2767"/>
                        <a:pt x="1587" y="2792"/>
                      </a:cubicBezTo>
                      <a:cubicBezTo>
                        <a:pt x="1549" y="2833"/>
                        <a:pt x="1537" y="2849"/>
                        <a:pt x="1555" y="2865"/>
                      </a:cubicBezTo>
                      <a:cubicBezTo>
                        <a:pt x="1565" y="2878"/>
                        <a:pt x="1569" y="2883"/>
                        <a:pt x="1565" y="2883"/>
                      </a:cubicBezTo>
                      <a:cubicBezTo>
                        <a:pt x="1562" y="2883"/>
                        <a:pt x="1556" y="2881"/>
                        <a:pt x="1546" y="2877"/>
                      </a:cubicBezTo>
                      <a:cubicBezTo>
                        <a:pt x="1536" y="2873"/>
                        <a:pt x="1529" y="2871"/>
                        <a:pt x="1525" y="2871"/>
                      </a:cubicBezTo>
                      <a:cubicBezTo>
                        <a:pt x="1519" y="2871"/>
                        <a:pt x="1516" y="2874"/>
                        <a:pt x="1515" y="2877"/>
                      </a:cubicBezTo>
                      <a:cubicBezTo>
                        <a:pt x="1513" y="2880"/>
                        <a:pt x="1511" y="2882"/>
                        <a:pt x="1507" y="2882"/>
                      </a:cubicBezTo>
                      <a:cubicBezTo>
                        <a:pt x="1503" y="2882"/>
                        <a:pt x="1496" y="2879"/>
                        <a:pt x="1486" y="2871"/>
                      </a:cubicBezTo>
                      <a:lnTo>
                        <a:pt x="1486" y="2871"/>
                      </a:lnTo>
                      <a:cubicBezTo>
                        <a:pt x="1502" y="2893"/>
                        <a:pt x="1502" y="2893"/>
                        <a:pt x="1496" y="2899"/>
                      </a:cubicBezTo>
                      <a:cubicBezTo>
                        <a:pt x="1488" y="2893"/>
                        <a:pt x="1483" y="2890"/>
                        <a:pt x="1480" y="2890"/>
                      </a:cubicBezTo>
                      <a:cubicBezTo>
                        <a:pt x="1475" y="2890"/>
                        <a:pt x="1477" y="2897"/>
                        <a:pt x="1486" y="2908"/>
                      </a:cubicBezTo>
                      <a:cubicBezTo>
                        <a:pt x="1506" y="2928"/>
                        <a:pt x="1515" y="2937"/>
                        <a:pt x="1514" y="2937"/>
                      </a:cubicBezTo>
                      <a:cubicBezTo>
                        <a:pt x="1513" y="2937"/>
                        <a:pt x="1503" y="2930"/>
                        <a:pt x="1483" y="2915"/>
                      </a:cubicBezTo>
                      <a:cubicBezTo>
                        <a:pt x="1473" y="2906"/>
                        <a:pt x="1457" y="2902"/>
                        <a:pt x="1450" y="2902"/>
                      </a:cubicBezTo>
                      <a:cubicBezTo>
                        <a:pt x="1445" y="2902"/>
                        <a:pt x="1444" y="2904"/>
                        <a:pt x="1455" y="2908"/>
                      </a:cubicBezTo>
                      <a:cubicBezTo>
                        <a:pt x="1474" y="2924"/>
                        <a:pt x="1464" y="2937"/>
                        <a:pt x="1480" y="2959"/>
                      </a:cubicBezTo>
                      <a:cubicBezTo>
                        <a:pt x="1479" y="2960"/>
                        <a:pt x="1476" y="2962"/>
                        <a:pt x="1472" y="2962"/>
                      </a:cubicBezTo>
                      <a:cubicBezTo>
                        <a:pt x="1468" y="2962"/>
                        <a:pt x="1461" y="2960"/>
                        <a:pt x="1452" y="2952"/>
                      </a:cubicBezTo>
                      <a:cubicBezTo>
                        <a:pt x="1449" y="2951"/>
                        <a:pt x="1447" y="2951"/>
                        <a:pt x="1445" y="2951"/>
                      </a:cubicBezTo>
                      <a:cubicBezTo>
                        <a:pt x="1427" y="2951"/>
                        <a:pt x="1428" y="2986"/>
                        <a:pt x="1439" y="3006"/>
                      </a:cubicBezTo>
                      <a:cubicBezTo>
                        <a:pt x="1452" y="3015"/>
                        <a:pt x="1456" y="3021"/>
                        <a:pt x="1452" y="3021"/>
                      </a:cubicBezTo>
                      <a:cubicBezTo>
                        <a:pt x="1449" y="3021"/>
                        <a:pt x="1444" y="3018"/>
                        <a:pt x="1436" y="3012"/>
                      </a:cubicBezTo>
                      <a:cubicBezTo>
                        <a:pt x="1426" y="3003"/>
                        <a:pt x="1420" y="3000"/>
                        <a:pt x="1415" y="3000"/>
                      </a:cubicBezTo>
                      <a:cubicBezTo>
                        <a:pt x="1412" y="3000"/>
                        <a:pt x="1410" y="3003"/>
                        <a:pt x="1408" y="3006"/>
                      </a:cubicBezTo>
                      <a:cubicBezTo>
                        <a:pt x="1414" y="3013"/>
                        <a:pt x="1414" y="3016"/>
                        <a:pt x="1412" y="3016"/>
                      </a:cubicBezTo>
                      <a:cubicBezTo>
                        <a:pt x="1409" y="3016"/>
                        <a:pt x="1395" y="3006"/>
                        <a:pt x="1383" y="2996"/>
                      </a:cubicBezTo>
                      <a:cubicBezTo>
                        <a:pt x="1375" y="2985"/>
                        <a:pt x="1370" y="2981"/>
                        <a:pt x="1367" y="2981"/>
                      </a:cubicBezTo>
                      <a:cubicBezTo>
                        <a:pt x="1363" y="2981"/>
                        <a:pt x="1359" y="2985"/>
                        <a:pt x="1355" y="2990"/>
                      </a:cubicBezTo>
                      <a:cubicBezTo>
                        <a:pt x="1370" y="3012"/>
                        <a:pt x="1352" y="3034"/>
                        <a:pt x="1339" y="3049"/>
                      </a:cubicBezTo>
                      <a:cubicBezTo>
                        <a:pt x="1317" y="3078"/>
                        <a:pt x="1333" y="3096"/>
                        <a:pt x="1364" y="3140"/>
                      </a:cubicBezTo>
                      <a:lnTo>
                        <a:pt x="1399" y="3175"/>
                      </a:lnTo>
                      <a:lnTo>
                        <a:pt x="1358" y="3143"/>
                      </a:lnTo>
                      <a:cubicBezTo>
                        <a:pt x="1339" y="3128"/>
                        <a:pt x="1295" y="3103"/>
                        <a:pt x="1295" y="3103"/>
                      </a:cubicBezTo>
                      <a:lnTo>
                        <a:pt x="1295" y="3103"/>
                      </a:lnTo>
                      <a:cubicBezTo>
                        <a:pt x="1289" y="3109"/>
                        <a:pt x="1311" y="3125"/>
                        <a:pt x="1330" y="3140"/>
                      </a:cubicBezTo>
                      <a:cubicBezTo>
                        <a:pt x="1344" y="3152"/>
                        <a:pt x="1346" y="3158"/>
                        <a:pt x="1334" y="3158"/>
                      </a:cubicBezTo>
                      <a:cubicBezTo>
                        <a:pt x="1330" y="3158"/>
                        <a:pt x="1324" y="3158"/>
                        <a:pt x="1317" y="3156"/>
                      </a:cubicBezTo>
                      <a:cubicBezTo>
                        <a:pt x="1310" y="3154"/>
                        <a:pt x="1305" y="3154"/>
                        <a:pt x="1301" y="3154"/>
                      </a:cubicBezTo>
                      <a:cubicBezTo>
                        <a:pt x="1287" y="3154"/>
                        <a:pt x="1287" y="3161"/>
                        <a:pt x="1298" y="3178"/>
                      </a:cubicBezTo>
                      <a:cubicBezTo>
                        <a:pt x="1297" y="3181"/>
                        <a:pt x="1294" y="3184"/>
                        <a:pt x="1288" y="3184"/>
                      </a:cubicBezTo>
                      <a:cubicBezTo>
                        <a:pt x="1284" y="3184"/>
                        <a:pt x="1277" y="3182"/>
                        <a:pt x="1267" y="3178"/>
                      </a:cubicBezTo>
                      <a:lnTo>
                        <a:pt x="1267" y="3178"/>
                      </a:lnTo>
                      <a:cubicBezTo>
                        <a:pt x="1261" y="3184"/>
                        <a:pt x="1261" y="3184"/>
                        <a:pt x="1280" y="3200"/>
                      </a:cubicBezTo>
                      <a:cubicBezTo>
                        <a:pt x="1293" y="3210"/>
                        <a:pt x="1296" y="3215"/>
                        <a:pt x="1291" y="3215"/>
                      </a:cubicBezTo>
                      <a:cubicBezTo>
                        <a:pt x="1288" y="3215"/>
                        <a:pt x="1282" y="3213"/>
                        <a:pt x="1273" y="3209"/>
                      </a:cubicBezTo>
                      <a:cubicBezTo>
                        <a:pt x="1257" y="3200"/>
                        <a:pt x="1244" y="3196"/>
                        <a:pt x="1236" y="3196"/>
                      </a:cubicBezTo>
                      <a:cubicBezTo>
                        <a:pt x="1223" y="3196"/>
                        <a:pt x="1222" y="3206"/>
                        <a:pt x="1236" y="3215"/>
                      </a:cubicBezTo>
                      <a:cubicBezTo>
                        <a:pt x="1255" y="3231"/>
                        <a:pt x="1251" y="3237"/>
                        <a:pt x="1245" y="3241"/>
                      </a:cubicBezTo>
                      <a:cubicBezTo>
                        <a:pt x="1242" y="3247"/>
                        <a:pt x="1236" y="3253"/>
                        <a:pt x="1251" y="3275"/>
                      </a:cubicBezTo>
                      <a:lnTo>
                        <a:pt x="1242" y="3284"/>
                      </a:lnTo>
                      <a:cubicBezTo>
                        <a:pt x="1242" y="3285"/>
                        <a:pt x="1241" y="3286"/>
                        <a:pt x="1240" y="3286"/>
                      </a:cubicBezTo>
                      <a:cubicBezTo>
                        <a:pt x="1235" y="3286"/>
                        <a:pt x="1224" y="3268"/>
                        <a:pt x="1226" y="3262"/>
                      </a:cubicBezTo>
                      <a:lnTo>
                        <a:pt x="1204" y="3253"/>
                      </a:lnTo>
                      <a:cubicBezTo>
                        <a:pt x="1195" y="3266"/>
                        <a:pt x="1189" y="3269"/>
                        <a:pt x="1204" y="3291"/>
                      </a:cubicBezTo>
                      <a:cubicBezTo>
                        <a:pt x="1224" y="3310"/>
                        <a:pt x="1233" y="3320"/>
                        <a:pt x="1232" y="3320"/>
                      </a:cubicBezTo>
                      <a:cubicBezTo>
                        <a:pt x="1231" y="3320"/>
                        <a:pt x="1221" y="3312"/>
                        <a:pt x="1201" y="3297"/>
                      </a:cubicBezTo>
                      <a:cubicBezTo>
                        <a:pt x="1190" y="3287"/>
                        <a:pt x="1176" y="3279"/>
                        <a:pt x="1170" y="3279"/>
                      </a:cubicBezTo>
                      <a:cubicBezTo>
                        <a:pt x="1167" y="3279"/>
                        <a:pt x="1167" y="3282"/>
                        <a:pt x="1173" y="3291"/>
                      </a:cubicBezTo>
                      <a:cubicBezTo>
                        <a:pt x="1190" y="3310"/>
                        <a:pt x="1193" y="3316"/>
                        <a:pt x="1188" y="3316"/>
                      </a:cubicBezTo>
                      <a:cubicBezTo>
                        <a:pt x="1184" y="3316"/>
                        <a:pt x="1173" y="3310"/>
                        <a:pt x="1164" y="3303"/>
                      </a:cubicBezTo>
                      <a:cubicBezTo>
                        <a:pt x="1148" y="3286"/>
                        <a:pt x="1139" y="3277"/>
                        <a:pt x="1137" y="3277"/>
                      </a:cubicBezTo>
                      <a:lnTo>
                        <a:pt x="1137" y="3277"/>
                      </a:lnTo>
                      <a:cubicBezTo>
                        <a:pt x="1134" y="3277"/>
                        <a:pt x="1139" y="3290"/>
                        <a:pt x="1151" y="3319"/>
                      </a:cubicBezTo>
                      <a:cubicBezTo>
                        <a:pt x="1142" y="3328"/>
                        <a:pt x="1142" y="3366"/>
                        <a:pt x="1129" y="3382"/>
                      </a:cubicBezTo>
                      <a:cubicBezTo>
                        <a:pt x="1118" y="3398"/>
                        <a:pt x="1109" y="3407"/>
                        <a:pt x="1096" y="3407"/>
                      </a:cubicBezTo>
                      <a:cubicBezTo>
                        <a:pt x="1091" y="3407"/>
                        <a:pt x="1086" y="3406"/>
                        <a:pt x="1079" y="3404"/>
                      </a:cubicBezTo>
                      <a:cubicBezTo>
                        <a:pt x="1077" y="3402"/>
                        <a:pt x="1075" y="3400"/>
                        <a:pt x="1073" y="3399"/>
                      </a:cubicBezTo>
                      <a:lnTo>
                        <a:pt x="1073" y="3399"/>
                      </a:lnTo>
                      <a:cubicBezTo>
                        <a:pt x="1097" y="3421"/>
                        <a:pt x="1093" y="3427"/>
                        <a:pt x="1082" y="3441"/>
                      </a:cubicBezTo>
                      <a:cubicBezTo>
                        <a:pt x="1048" y="3441"/>
                        <a:pt x="1060" y="3466"/>
                        <a:pt x="1073" y="3488"/>
                      </a:cubicBezTo>
                      <a:lnTo>
                        <a:pt x="1082" y="3479"/>
                      </a:lnTo>
                      <a:cubicBezTo>
                        <a:pt x="1115" y="3504"/>
                        <a:pt x="1119" y="3511"/>
                        <a:pt x="1103" y="3511"/>
                      </a:cubicBezTo>
                      <a:cubicBezTo>
                        <a:pt x="1099" y="3511"/>
                        <a:pt x="1094" y="3511"/>
                        <a:pt x="1088" y="3510"/>
                      </a:cubicBezTo>
                      <a:cubicBezTo>
                        <a:pt x="1088" y="3511"/>
                        <a:pt x="1087" y="3511"/>
                        <a:pt x="1086" y="3511"/>
                      </a:cubicBezTo>
                      <a:cubicBezTo>
                        <a:pt x="1079" y="3511"/>
                        <a:pt x="1063" y="3498"/>
                        <a:pt x="1045" y="3485"/>
                      </a:cubicBezTo>
                      <a:cubicBezTo>
                        <a:pt x="1029" y="3472"/>
                        <a:pt x="1009" y="3461"/>
                        <a:pt x="1001" y="3461"/>
                      </a:cubicBezTo>
                      <a:cubicBezTo>
                        <a:pt x="999" y="3461"/>
                        <a:pt x="998" y="3462"/>
                        <a:pt x="998" y="3463"/>
                      </a:cubicBezTo>
                      <a:cubicBezTo>
                        <a:pt x="991" y="3469"/>
                        <a:pt x="988" y="3476"/>
                        <a:pt x="1013" y="3485"/>
                      </a:cubicBezTo>
                      <a:cubicBezTo>
                        <a:pt x="1032" y="3501"/>
                        <a:pt x="1032" y="3501"/>
                        <a:pt x="1029" y="3504"/>
                      </a:cubicBezTo>
                      <a:cubicBezTo>
                        <a:pt x="1023" y="3510"/>
                        <a:pt x="1019" y="3516"/>
                        <a:pt x="1035" y="3538"/>
                      </a:cubicBezTo>
                      <a:cubicBezTo>
                        <a:pt x="1054" y="3554"/>
                        <a:pt x="1051" y="3557"/>
                        <a:pt x="1045" y="3563"/>
                      </a:cubicBezTo>
                      <a:cubicBezTo>
                        <a:pt x="1036" y="3560"/>
                        <a:pt x="1030" y="3559"/>
                        <a:pt x="1025" y="3559"/>
                      </a:cubicBezTo>
                      <a:cubicBezTo>
                        <a:pt x="1016" y="3559"/>
                        <a:pt x="1013" y="3563"/>
                        <a:pt x="1013" y="3563"/>
                      </a:cubicBezTo>
                      <a:cubicBezTo>
                        <a:pt x="1019" y="3568"/>
                        <a:pt x="1021" y="3570"/>
                        <a:pt x="1021" y="3570"/>
                      </a:cubicBezTo>
                      <a:cubicBezTo>
                        <a:pt x="1021" y="3570"/>
                        <a:pt x="1007" y="3559"/>
                        <a:pt x="991" y="3548"/>
                      </a:cubicBezTo>
                      <a:cubicBezTo>
                        <a:pt x="979" y="3538"/>
                        <a:pt x="963" y="3529"/>
                        <a:pt x="947" y="3523"/>
                      </a:cubicBezTo>
                      <a:lnTo>
                        <a:pt x="947" y="3523"/>
                      </a:lnTo>
                      <a:cubicBezTo>
                        <a:pt x="944" y="3529"/>
                        <a:pt x="963" y="3545"/>
                        <a:pt x="963" y="3545"/>
                      </a:cubicBezTo>
                      <a:cubicBezTo>
                        <a:pt x="982" y="3560"/>
                        <a:pt x="875" y="3689"/>
                        <a:pt x="863" y="3704"/>
                      </a:cubicBezTo>
                      <a:cubicBezTo>
                        <a:pt x="858" y="3703"/>
                        <a:pt x="854" y="3703"/>
                        <a:pt x="851" y="3703"/>
                      </a:cubicBezTo>
                      <a:cubicBezTo>
                        <a:pt x="831" y="3703"/>
                        <a:pt x="825" y="3716"/>
                        <a:pt x="844" y="3726"/>
                      </a:cubicBezTo>
                      <a:cubicBezTo>
                        <a:pt x="866" y="3742"/>
                        <a:pt x="844" y="3767"/>
                        <a:pt x="816" y="3802"/>
                      </a:cubicBezTo>
                      <a:cubicBezTo>
                        <a:pt x="784" y="3839"/>
                        <a:pt x="762" y="3864"/>
                        <a:pt x="784" y="3880"/>
                      </a:cubicBezTo>
                      <a:lnTo>
                        <a:pt x="769" y="3896"/>
                      </a:lnTo>
                      <a:cubicBezTo>
                        <a:pt x="759" y="3908"/>
                        <a:pt x="772" y="3933"/>
                        <a:pt x="766" y="3939"/>
                      </a:cubicBezTo>
                      <a:cubicBezTo>
                        <a:pt x="775" y="3950"/>
                        <a:pt x="777" y="3957"/>
                        <a:pt x="775" y="3957"/>
                      </a:cubicBezTo>
                      <a:cubicBezTo>
                        <a:pt x="773" y="3957"/>
                        <a:pt x="769" y="3954"/>
                        <a:pt x="762" y="3946"/>
                      </a:cubicBezTo>
                      <a:cubicBezTo>
                        <a:pt x="745" y="3931"/>
                        <a:pt x="726" y="3917"/>
                        <a:pt x="720" y="3917"/>
                      </a:cubicBezTo>
                      <a:cubicBezTo>
                        <a:pt x="719" y="3917"/>
                        <a:pt x="719" y="3917"/>
                        <a:pt x="719" y="3917"/>
                      </a:cubicBezTo>
                      <a:cubicBezTo>
                        <a:pt x="709" y="3930"/>
                        <a:pt x="728" y="3946"/>
                        <a:pt x="750" y="3961"/>
                      </a:cubicBezTo>
                      <a:cubicBezTo>
                        <a:pt x="769" y="3977"/>
                        <a:pt x="766" y="3980"/>
                        <a:pt x="766" y="3980"/>
                      </a:cubicBezTo>
                      <a:cubicBezTo>
                        <a:pt x="763" y="3983"/>
                        <a:pt x="762" y="3984"/>
                        <a:pt x="760" y="3984"/>
                      </a:cubicBezTo>
                      <a:cubicBezTo>
                        <a:pt x="757" y="3984"/>
                        <a:pt x="752" y="3980"/>
                        <a:pt x="741" y="3971"/>
                      </a:cubicBezTo>
                      <a:lnTo>
                        <a:pt x="700" y="3939"/>
                      </a:lnTo>
                      <a:lnTo>
                        <a:pt x="697" y="3946"/>
                      </a:lnTo>
                      <a:cubicBezTo>
                        <a:pt x="715" y="3961"/>
                        <a:pt x="712" y="3964"/>
                        <a:pt x="712" y="3964"/>
                      </a:cubicBezTo>
                      <a:cubicBezTo>
                        <a:pt x="710" y="3966"/>
                        <a:pt x="709" y="3968"/>
                        <a:pt x="707" y="3968"/>
                      </a:cubicBezTo>
                      <a:cubicBezTo>
                        <a:pt x="702" y="3968"/>
                        <a:pt x="694" y="3961"/>
                        <a:pt x="668" y="3939"/>
                      </a:cubicBezTo>
                      <a:cubicBezTo>
                        <a:pt x="651" y="3926"/>
                        <a:pt x="640" y="3919"/>
                        <a:pt x="637" y="3919"/>
                      </a:cubicBezTo>
                      <a:cubicBezTo>
                        <a:pt x="632" y="3919"/>
                        <a:pt x="640" y="3931"/>
                        <a:pt x="659" y="3952"/>
                      </a:cubicBezTo>
                      <a:lnTo>
                        <a:pt x="668" y="3977"/>
                      </a:lnTo>
                      <a:cubicBezTo>
                        <a:pt x="659" y="3971"/>
                        <a:pt x="653" y="3969"/>
                        <a:pt x="649" y="3969"/>
                      </a:cubicBezTo>
                      <a:cubicBezTo>
                        <a:pt x="638" y="3969"/>
                        <a:pt x="659" y="3998"/>
                        <a:pt x="672" y="4015"/>
                      </a:cubicBezTo>
                      <a:cubicBezTo>
                        <a:pt x="653" y="4004"/>
                        <a:pt x="642" y="3998"/>
                        <a:pt x="638" y="3998"/>
                      </a:cubicBezTo>
                      <a:cubicBezTo>
                        <a:pt x="632" y="3998"/>
                        <a:pt x="639" y="4009"/>
                        <a:pt x="659" y="4030"/>
                      </a:cubicBezTo>
                      <a:cubicBezTo>
                        <a:pt x="672" y="4041"/>
                        <a:pt x="675" y="4047"/>
                        <a:pt x="667" y="4047"/>
                      </a:cubicBezTo>
                      <a:cubicBezTo>
                        <a:pt x="663" y="4047"/>
                        <a:pt x="658" y="4046"/>
                        <a:pt x="650" y="4043"/>
                      </a:cubicBezTo>
                      <a:cubicBezTo>
                        <a:pt x="640" y="4038"/>
                        <a:pt x="633" y="4036"/>
                        <a:pt x="628" y="4036"/>
                      </a:cubicBezTo>
                      <a:cubicBezTo>
                        <a:pt x="621" y="4036"/>
                        <a:pt x="618" y="4040"/>
                        <a:pt x="612" y="4046"/>
                      </a:cubicBezTo>
                      <a:cubicBezTo>
                        <a:pt x="628" y="4068"/>
                        <a:pt x="596" y="4105"/>
                        <a:pt x="562" y="4149"/>
                      </a:cubicBezTo>
                      <a:cubicBezTo>
                        <a:pt x="521" y="4196"/>
                        <a:pt x="493" y="4231"/>
                        <a:pt x="515" y="4243"/>
                      </a:cubicBezTo>
                      <a:cubicBezTo>
                        <a:pt x="512" y="4246"/>
                        <a:pt x="511" y="4248"/>
                        <a:pt x="507" y="4248"/>
                      </a:cubicBezTo>
                      <a:cubicBezTo>
                        <a:pt x="504" y="4248"/>
                        <a:pt x="497" y="4245"/>
                        <a:pt x="484" y="4240"/>
                      </a:cubicBezTo>
                      <a:cubicBezTo>
                        <a:pt x="477" y="4235"/>
                        <a:pt x="473" y="4232"/>
                        <a:pt x="471" y="4232"/>
                      </a:cubicBezTo>
                      <a:cubicBezTo>
                        <a:pt x="467" y="4232"/>
                        <a:pt x="473" y="4243"/>
                        <a:pt x="496" y="4265"/>
                      </a:cubicBezTo>
                      <a:cubicBezTo>
                        <a:pt x="505" y="4278"/>
                        <a:pt x="516" y="4289"/>
                        <a:pt x="514" y="4289"/>
                      </a:cubicBezTo>
                      <a:cubicBezTo>
                        <a:pt x="513" y="4289"/>
                        <a:pt x="506" y="4284"/>
                        <a:pt x="490" y="4272"/>
                      </a:cubicBezTo>
                      <a:cubicBezTo>
                        <a:pt x="484" y="4267"/>
                        <a:pt x="479" y="4264"/>
                        <a:pt x="474" y="4264"/>
                      </a:cubicBezTo>
                      <a:cubicBezTo>
                        <a:pt x="464" y="4264"/>
                        <a:pt x="457" y="4274"/>
                        <a:pt x="446" y="4287"/>
                      </a:cubicBezTo>
                      <a:cubicBezTo>
                        <a:pt x="430" y="4306"/>
                        <a:pt x="415" y="4325"/>
                        <a:pt x="433" y="4341"/>
                      </a:cubicBezTo>
                      <a:cubicBezTo>
                        <a:pt x="440" y="4356"/>
                        <a:pt x="443" y="4363"/>
                        <a:pt x="442" y="4363"/>
                      </a:cubicBezTo>
                      <a:cubicBezTo>
                        <a:pt x="442" y="4363"/>
                        <a:pt x="438" y="4357"/>
                        <a:pt x="430" y="4347"/>
                      </a:cubicBezTo>
                      <a:cubicBezTo>
                        <a:pt x="415" y="4332"/>
                        <a:pt x="400" y="4325"/>
                        <a:pt x="388" y="4325"/>
                      </a:cubicBezTo>
                      <a:cubicBezTo>
                        <a:pt x="371" y="4325"/>
                        <a:pt x="362" y="4341"/>
                        <a:pt x="377" y="4369"/>
                      </a:cubicBezTo>
                      <a:cubicBezTo>
                        <a:pt x="375" y="4372"/>
                        <a:pt x="374" y="4375"/>
                        <a:pt x="369" y="4375"/>
                      </a:cubicBezTo>
                      <a:cubicBezTo>
                        <a:pt x="365" y="4375"/>
                        <a:pt x="359" y="4373"/>
                        <a:pt x="349" y="4366"/>
                      </a:cubicBezTo>
                      <a:cubicBezTo>
                        <a:pt x="346" y="4369"/>
                        <a:pt x="339" y="4375"/>
                        <a:pt x="346" y="4406"/>
                      </a:cubicBezTo>
                      <a:lnTo>
                        <a:pt x="317" y="4444"/>
                      </a:lnTo>
                      <a:cubicBezTo>
                        <a:pt x="308" y="4456"/>
                        <a:pt x="317" y="4482"/>
                        <a:pt x="317" y="4482"/>
                      </a:cubicBezTo>
                      <a:cubicBezTo>
                        <a:pt x="316" y="4484"/>
                        <a:pt x="315" y="4486"/>
                        <a:pt x="313" y="4487"/>
                      </a:cubicBezTo>
                      <a:lnTo>
                        <a:pt x="313" y="4487"/>
                      </a:lnTo>
                      <a:cubicBezTo>
                        <a:pt x="309" y="4484"/>
                        <a:pt x="305" y="4483"/>
                        <a:pt x="301" y="4483"/>
                      </a:cubicBezTo>
                      <a:cubicBezTo>
                        <a:pt x="283" y="4483"/>
                        <a:pt x="264" y="4505"/>
                        <a:pt x="239" y="4535"/>
                      </a:cubicBezTo>
                      <a:cubicBezTo>
                        <a:pt x="212" y="4567"/>
                        <a:pt x="190" y="4597"/>
                        <a:pt x="168" y="4597"/>
                      </a:cubicBezTo>
                      <a:cubicBezTo>
                        <a:pt x="165" y="4597"/>
                        <a:pt x="161" y="4596"/>
                        <a:pt x="158" y="4594"/>
                      </a:cubicBezTo>
                      <a:lnTo>
                        <a:pt x="158" y="4594"/>
                      </a:lnTo>
                      <a:cubicBezTo>
                        <a:pt x="158" y="4594"/>
                        <a:pt x="155" y="4601"/>
                        <a:pt x="170" y="4623"/>
                      </a:cubicBezTo>
                      <a:cubicBezTo>
                        <a:pt x="195" y="4648"/>
                        <a:pt x="199" y="4658"/>
                        <a:pt x="190" y="4658"/>
                      </a:cubicBezTo>
                      <a:cubicBezTo>
                        <a:pt x="187" y="4658"/>
                        <a:pt x="182" y="4656"/>
                        <a:pt x="176" y="4654"/>
                      </a:cubicBezTo>
                      <a:cubicBezTo>
                        <a:pt x="163" y="4646"/>
                        <a:pt x="151" y="4642"/>
                        <a:pt x="143" y="4642"/>
                      </a:cubicBezTo>
                      <a:cubicBezTo>
                        <a:pt x="126" y="4642"/>
                        <a:pt x="125" y="4659"/>
                        <a:pt x="148" y="4685"/>
                      </a:cubicBezTo>
                      <a:lnTo>
                        <a:pt x="129" y="4670"/>
                      </a:lnTo>
                      <a:cubicBezTo>
                        <a:pt x="118" y="4663"/>
                        <a:pt x="111" y="4661"/>
                        <a:pt x="106" y="4661"/>
                      </a:cubicBezTo>
                      <a:cubicBezTo>
                        <a:pt x="90" y="4661"/>
                        <a:pt x="100" y="4685"/>
                        <a:pt x="126" y="4713"/>
                      </a:cubicBezTo>
                      <a:cubicBezTo>
                        <a:pt x="112" y="4706"/>
                        <a:pt x="99" y="4700"/>
                        <a:pt x="93" y="4700"/>
                      </a:cubicBezTo>
                      <a:cubicBezTo>
                        <a:pt x="88" y="4700"/>
                        <a:pt x="88" y="4704"/>
                        <a:pt x="95" y="4713"/>
                      </a:cubicBezTo>
                      <a:cubicBezTo>
                        <a:pt x="93" y="4715"/>
                        <a:pt x="92" y="4717"/>
                        <a:pt x="90" y="4717"/>
                      </a:cubicBezTo>
                      <a:cubicBezTo>
                        <a:pt x="85" y="4717"/>
                        <a:pt x="76" y="4710"/>
                        <a:pt x="48" y="4688"/>
                      </a:cubicBezTo>
                      <a:cubicBezTo>
                        <a:pt x="31" y="4674"/>
                        <a:pt x="14" y="4660"/>
                        <a:pt x="6" y="4660"/>
                      </a:cubicBezTo>
                      <a:cubicBezTo>
                        <a:pt x="5" y="4660"/>
                        <a:pt x="5" y="4660"/>
                        <a:pt x="4" y="4660"/>
                      </a:cubicBezTo>
                      <a:cubicBezTo>
                        <a:pt x="1" y="4666"/>
                        <a:pt x="20" y="4682"/>
                        <a:pt x="42" y="4698"/>
                      </a:cubicBezTo>
                      <a:cubicBezTo>
                        <a:pt x="42" y="4698"/>
                        <a:pt x="35" y="4704"/>
                        <a:pt x="32" y="4707"/>
                      </a:cubicBezTo>
                      <a:cubicBezTo>
                        <a:pt x="32" y="4707"/>
                        <a:pt x="26" y="4713"/>
                        <a:pt x="48" y="4729"/>
                      </a:cubicBezTo>
                      <a:cubicBezTo>
                        <a:pt x="67" y="4745"/>
                        <a:pt x="64" y="4751"/>
                        <a:pt x="57" y="4757"/>
                      </a:cubicBezTo>
                      <a:cubicBezTo>
                        <a:pt x="52" y="4753"/>
                        <a:pt x="50" y="4751"/>
                        <a:pt x="49" y="4751"/>
                      </a:cubicBezTo>
                      <a:lnTo>
                        <a:pt x="49" y="4751"/>
                      </a:lnTo>
                      <a:cubicBezTo>
                        <a:pt x="48" y="4751"/>
                        <a:pt x="60" y="4764"/>
                        <a:pt x="76" y="4773"/>
                      </a:cubicBezTo>
                      <a:cubicBezTo>
                        <a:pt x="98" y="4789"/>
                        <a:pt x="117" y="4804"/>
                        <a:pt x="114" y="4807"/>
                      </a:cubicBezTo>
                      <a:lnTo>
                        <a:pt x="151" y="4839"/>
                      </a:lnTo>
                      <a:cubicBezTo>
                        <a:pt x="176" y="4864"/>
                        <a:pt x="208" y="4883"/>
                        <a:pt x="242" y="4892"/>
                      </a:cubicBezTo>
                      <a:cubicBezTo>
                        <a:pt x="280" y="4886"/>
                        <a:pt x="311" y="4886"/>
                        <a:pt x="270" y="4854"/>
                      </a:cubicBezTo>
                      <a:cubicBezTo>
                        <a:pt x="270" y="4854"/>
                        <a:pt x="258" y="4833"/>
                        <a:pt x="261" y="4826"/>
                      </a:cubicBezTo>
                      <a:cubicBezTo>
                        <a:pt x="262" y="4826"/>
                        <a:pt x="262" y="4826"/>
                        <a:pt x="264" y="4826"/>
                      </a:cubicBezTo>
                      <a:cubicBezTo>
                        <a:pt x="271" y="4826"/>
                        <a:pt x="289" y="4833"/>
                        <a:pt x="289" y="4833"/>
                      </a:cubicBezTo>
                      <a:cubicBezTo>
                        <a:pt x="294" y="4836"/>
                        <a:pt x="298" y="4838"/>
                        <a:pt x="302" y="4838"/>
                      </a:cubicBezTo>
                      <a:cubicBezTo>
                        <a:pt x="317" y="4838"/>
                        <a:pt x="332" y="4820"/>
                        <a:pt x="349" y="4798"/>
                      </a:cubicBezTo>
                      <a:cubicBezTo>
                        <a:pt x="372" y="4773"/>
                        <a:pt x="384" y="4758"/>
                        <a:pt x="401" y="4758"/>
                      </a:cubicBezTo>
                      <a:cubicBezTo>
                        <a:pt x="405" y="4758"/>
                        <a:pt x="410" y="4759"/>
                        <a:pt x="415" y="4760"/>
                      </a:cubicBezTo>
                      <a:cubicBezTo>
                        <a:pt x="428" y="4766"/>
                        <a:pt x="435" y="4767"/>
                        <a:pt x="439" y="4767"/>
                      </a:cubicBezTo>
                      <a:cubicBezTo>
                        <a:pt x="442" y="4767"/>
                        <a:pt x="443" y="4767"/>
                        <a:pt x="443" y="4767"/>
                      </a:cubicBezTo>
                      <a:cubicBezTo>
                        <a:pt x="424" y="4751"/>
                        <a:pt x="449" y="4717"/>
                        <a:pt x="480" y="4679"/>
                      </a:cubicBezTo>
                      <a:cubicBezTo>
                        <a:pt x="512" y="4641"/>
                        <a:pt x="543" y="4604"/>
                        <a:pt x="524" y="4588"/>
                      </a:cubicBezTo>
                      <a:lnTo>
                        <a:pt x="531" y="4579"/>
                      </a:lnTo>
                      <a:cubicBezTo>
                        <a:pt x="539" y="4585"/>
                        <a:pt x="545" y="4587"/>
                        <a:pt x="550" y="4587"/>
                      </a:cubicBezTo>
                      <a:cubicBezTo>
                        <a:pt x="559" y="4587"/>
                        <a:pt x="564" y="4580"/>
                        <a:pt x="568" y="4572"/>
                      </a:cubicBezTo>
                      <a:cubicBezTo>
                        <a:pt x="559" y="4547"/>
                        <a:pt x="568" y="4535"/>
                        <a:pt x="568" y="4535"/>
                      </a:cubicBezTo>
                      <a:cubicBezTo>
                        <a:pt x="577" y="4542"/>
                        <a:pt x="582" y="4545"/>
                        <a:pt x="587" y="4545"/>
                      </a:cubicBezTo>
                      <a:cubicBezTo>
                        <a:pt x="591" y="4545"/>
                        <a:pt x="595" y="4541"/>
                        <a:pt x="600" y="4535"/>
                      </a:cubicBezTo>
                      <a:cubicBezTo>
                        <a:pt x="609" y="4525"/>
                        <a:pt x="615" y="4519"/>
                        <a:pt x="593" y="4503"/>
                      </a:cubicBezTo>
                      <a:cubicBezTo>
                        <a:pt x="600" y="4497"/>
                        <a:pt x="631" y="4460"/>
                        <a:pt x="662" y="4460"/>
                      </a:cubicBezTo>
                      <a:cubicBezTo>
                        <a:pt x="667" y="4461"/>
                        <a:pt x="670" y="4462"/>
                        <a:pt x="672" y="4462"/>
                      </a:cubicBezTo>
                      <a:cubicBezTo>
                        <a:pt x="682" y="4462"/>
                        <a:pt x="669" y="4446"/>
                        <a:pt x="656" y="4428"/>
                      </a:cubicBezTo>
                      <a:cubicBezTo>
                        <a:pt x="637" y="4413"/>
                        <a:pt x="621" y="4391"/>
                        <a:pt x="625" y="4388"/>
                      </a:cubicBezTo>
                      <a:lnTo>
                        <a:pt x="625" y="4388"/>
                      </a:lnTo>
                      <a:lnTo>
                        <a:pt x="665" y="4419"/>
                      </a:lnTo>
                      <a:cubicBezTo>
                        <a:pt x="675" y="4430"/>
                        <a:pt x="678" y="4434"/>
                        <a:pt x="682" y="4434"/>
                      </a:cubicBezTo>
                      <a:cubicBezTo>
                        <a:pt x="684" y="4434"/>
                        <a:pt x="687" y="4432"/>
                        <a:pt x="690" y="4428"/>
                      </a:cubicBezTo>
                      <a:lnTo>
                        <a:pt x="700" y="4416"/>
                      </a:lnTo>
                      <a:cubicBezTo>
                        <a:pt x="678" y="4400"/>
                        <a:pt x="700" y="4375"/>
                        <a:pt x="731" y="4337"/>
                      </a:cubicBezTo>
                      <a:cubicBezTo>
                        <a:pt x="772" y="4290"/>
                        <a:pt x="784" y="4272"/>
                        <a:pt x="766" y="4256"/>
                      </a:cubicBezTo>
                      <a:cubicBezTo>
                        <a:pt x="747" y="4240"/>
                        <a:pt x="750" y="4237"/>
                        <a:pt x="784" y="4237"/>
                      </a:cubicBezTo>
                      <a:cubicBezTo>
                        <a:pt x="821" y="4243"/>
                        <a:pt x="842" y="4246"/>
                        <a:pt x="852" y="4246"/>
                      </a:cubicBezTo>
                      <a:cubicBezTo>
                        <a:pt x="866" y="4246"/>
                        <a:pt x="862" y="4240"/>
                        <a:pt x="853" y="4228"/>
                      </a:cubicBezTo>
                      <a:lnTo>
                        <a:pt x="853" y="4228"/>
                      </a:lnTo>
                      <a:cubicBezTo>
                        <a:pt x="853" y="4229"/>
                        <a:pt x="852" y="4229"/>
                        <a:pt x="851" y="4229"/>
                      </a:cubicBezTo>
                      <a:cubicBezTo>
                        <a:pt x="844" y="4229"/>
                        <a:pt x="825" y="4216"/>
                        <a:pt x="809" y="4203"/>
                      </a:cubicBezTo>
                      <a:cubicBezTo>
                        <a:pt x="787" y="4185"/>
                        <a:pt x="779" y="4177"/>
                        <a:pt x="784" y="4177"/>
                      </a:cubicBezTo>
                      <a:cubicBezTo>
                        <a:pt x="787" y="4177"/>
                        <a:pt x="799" y="4182"/>
                        <a:pt x="819" y="4193"/>
                      </a:cubicBezTo>
                      <a:cubicBezTo>
                        <a:pt x="824" y="4197"/>
                        <a:pt x="830" y="4199"/>
                        <a:pt x="836" y="4199"/>
                      </a:cubicBezTo>
                      <a:cubicBezTo>
                        <a:pt x="871" y="4199"/>
                        <a:pt x="902" y="4122"/>
                        <a:pt x="869" y="4090"/>
                      </a:cubicBezTo>
                      <a:lnTo>
                        <a:pt x="869" y="4090"/>
                      </a:lnTo>
                      <a:lnTo>
                        <a:pt x="891" y="4105"/>
                      </a:lnTo>
                      <a:cubicBezTo>
                        <a:pt x="899" y="4112"/>
                        <a:pt x="904" y="4115"/>
                        <a:pt x="909" y="4115"/>
                      </a:cubicBezTo>
                      <a:cubicBezTo>
                        <a:pt x="915" y="4115"/>
                        <a:pt x="921" y="4109"/>
                        <a:pt x="932" y="4096"/>
                      </a:cubicBezTo>
                      <a:lnTo>
                        <a:pt x="944" y="4080"/>
                      </a:lnTo>
                      <a:cubicBezTo>
                        <a:pt x="916" y="4057"/>
                        <a:pt x="936" y="4040"/>
                        <a:pt x="955" y="4040"/>
                      </a:cubicBezTo>
                      <a:cubicBezTo>
                        <a:pt x="961" y="4040"/>
                        <a:pt x="968" y="4042"/>
                        <a:pt x="972" y="4046"/>
                      </a:cubicBezTo>
                      <a:cubicBezTo>
                        <a:pt x="985" y="4052"/>
                        <a:pt x="991" y="4055"/>
                        <a:pt x="995" y="4055"/>
                      </a:cubicBezTo>
                      <a:cubicBezTo>
                        <a:pt x="999" y="4055"/>
                        <a:pt x="1001" y="4052"/>
                        <a:pt x="1004" y="4046"/>
                      </a:cubicBezTo>
                      <a:cubicBezTo>
                        <a:pt x="985" y="4012"/>
                        <a:pt x="1002" y="3996"/>
                        <a:pt x="1021" y="3996"/>
                      </a:cubicBezTo>
                      <a:cubicBezTo>
                        <a:pt x="1028" y="3996"/>
                        <a:pt x="1035" y="3998"/>
                        <a:pt x="1041" y="4002"/>
                      </a:cubicBezTo>
                      <a:lnTo>
                        <a:pt x="1051" y="3993"/>
                      </a:lnTo>
                      <a:cubicBezTo>
                        <a:pt x="1035" y="3971"/>
                        <a:pt x="1045" y="3961"/>
                        <a:pt x="1048" y="3955"/>
                      </a:cubicBezTo>
                      <a:cubicBezTo>
                        <a:pt x="1060" y="3939"/>
                        <a:pt x="1066" y="3933"/>
                        <a:pt x="1041" y="3924"/>
                      </a:cubicBezTo>
                      <a:cubicBezTo>
                        <a:pt x="1023" y="3908"/>
                        <a:pt x="1001" y="3892"/>
                        <a:pt x="1007" y="3886"/>
                      </a:cubicBezTo>
                      <a:lnTo>
                        <a:pt x="1007" y="3886"/>
                      </a:lnTo>
                      <a:lnTo>
                        <a:pt x="1026" y="3902"/>
                      </a:lnTo>
                      <a:cubicBezTo>
                        <a:pt x="1031" y="3906"/>
                        <a:pt x="1036" y="3908"/>
                        <a:pt x="1041" y="3908"/>
                      </a:cubicBezTo>
                      <a:cubicBezTo>
                        <a:pt x="1053" y="3908"/>
                        <a:pt x="1065" y="3896"/>
                        <a:pt x="1076" y="3880"/>
                      </a:cubicBezTo>
                      <a:cubicBezTo>
                        <a:pt x="1092" y="3862"/>
                        <a:pt x="1101" y="3850"/>
                        <a:pt x="1115" y="3850"/>
                      </a:cubicBezTo>
                      <a:cubicBezTo>
                        <a:pt x="1120" y="3850"/>
                        <a:pt x="1126" y="3851"/>
                        <a:pt x="1132" y="3855"/>
                      </a:cubicBezTo>
                      <a:lnTo>
                        <a:pt x="1117" y="3833"/>
                      </a:lnTo>
                      <a:cubicBezTo>
                        <a:pt x="1107" y="3819"/>
                        <a:pt x="1104" y="3813"/>
                        <a:pt x="1109" y="3813"/>
                      </a:cubicBezTo>
                      <a:cubicBezTo>
                        <a:pt x="1112" y="3813"/>
                        <a:pt x="1118" y="3815"/>
                        <a:pt x="1126" y="3820"/>
                      </a:cubicBezTo>
                      <a:cubicBezTo>
                        <a:pt x="1131" y="3823"/>
                        <a:pt x="1136" y="3824"/>
                        <a:pt x="1140" y="3824"/>
                      </a:cubicBezTo>
                      <a:cubicBezTo>
                        <a:pt x="1156" y="3824"/>
                        <a:pt x="1165" y="3805"/>
                        <a:pt x="1157" y="3783"/>
                      </a:cubicBezTo>
                      <a:lnTo>
                        <a:pt x="1167" y="3773"/>
                      </a:lnTo>
                      <a:cubicBezTo>
                        <a:pt x="1181" y="3782"/>
                        <a:pt x="1193" y="3785"/>
                        <a:pt x="1200" y="3785"/>
                      </a:cubicBezTo>
                      <a:cubicBezTo>
                        <a:pt x="1214" y="3785"/>
                        <a:pt x="1212" y="3770"/>
                        <a:pt x="1189" y="3745"/>
                      </a:cubicBezTo>
                      <a:lnTo>
                        <a:pt x="1189" y="3745"/>
                      </a:lnTo>
                      <a:cubicBezTo>
                        <a:pt x="1199" y="3754"/>
                        <a:pt x="1204" y="3757"/>
                        <a:pt x="1208" y="3757"/>
                      </a:cubicBezTo>
                      <a:cubicBezTo>
                        <a:pt x="1212" y="3757"/>
                        <a:pt x="1214" y="3754"/>
                        <a:pt x="1217" y="3751"/>
                      </a:cubicBezTo>
                      <a:cubicBezTo>
                        <a:pt x="1207" y="3732"/>
                        <a:pt x="1216" y="3715"/>
                        <a:pt x="1229" y="3715"/>
                      </a:cubicBezTo>
                      <a:cubicBezTo>
                        <a:pt x="1233" y="3715"/>
                        <a:pt x="1238" y="3716"/>
                        <a:pt x="1242" y="3720"/>
                      </a:cubicBezTo>
                      <a:lnTo>
                        <a:pt x="1248" y="3714"/>
                      </a:lnTo>
                      <a:cubicBezTo>
                        <a:pt x="1233" y="3692"/>
                        <a:pt x="1236" y="3689"/>
                        <a:pt x="1242" y="3682"/>
                      </a:cubicBezTo>
                      <a:cubicBezTo>
                        <a:pt x="1245" y="3676"/>
                        <a:pt x="1251" y="3670"/>
                        <a:pt x="1236" y="3651"/>
                      </a:cubicBezTo>
                      <a:cubicBezTo>
                        <a:pt x="1220" y="3629"/>
                        <a:pt x="1223" y="3623"/>
                        <a:pt x="1223" y="3623"/>
                      </a:cubicBezTo>
                      <a:cubicBezTo>
                        <a:pt x="1224" y="3623"/>
                        <a:pt x="1224" y="3623"/>
                        <a:pt x="1225" y="3623"/>
                      </a:cubicBezTo>
                      <a:cubicBezTo>
                        <a:pt x="1231" y="3623"/>
                        <a:pt x="1243" y="3640"/>
                        <a:pt x="1258" y="3660"/>
                      </a:cubicBezTo>
                      <a:cubicBezTo>
                        <a:pt x="1262" y="3669"/>
                        <a:pt x="1266" y="3672"/>
                        <a:pt x="1268" y="3672"/>
                      </a:cubicBezTo>
                      <a:cubicBezTo>
                        <a:pt x="1274" y="3672"/>
                        <a:pt x="1275" y="3655"/>
                        <a:pt x="1258" y="3623"/>
                      </a:cubicBezTo>
                      <a:cubicBezTo>
                        <a:pt x="1243" y="3599"/>
                        <a:pt x="1236" y="3587"/>
                        <a:pt x="1237" y="3587"/>
                      </a:cubicBezTo>
                      <a:lnTo>
                        <a:pt x="1237" y="3587"/>
                      </a:lnTo>
                      <a:cubicBezTo>
                        <a:pt x="1238" y="3587"/>
                        <a:pt x="1245" y="3598"/>
                        <a:pt x="1261" y="3620"/>
                      </a:cubicBezTo>
                      <a:cubicBezTo>
                        <a:pt x="1271" y="3633"/>
                        <a:pt x="1282" y="3647"/>
                        <a:pt x="1284" y="3647"/>
                      </a:cubicBezTo>
                      <a:cubicBezTo>
                        <a:pt x="1285" y="3647"/>
                        <a:pt x="1284" y="3643"/>
                        <a:pt x="1280" y="3635"/>
                      </a:cubicBezTo>
                      <a:cubicBezTo>
                        <a:pt x="1280" y="3635"/>
                        <a:pt x="1289" y="3623"/>
                        <a:pt x="1270" y="3607"/>
                      </a:cubicBezTo>
                      <a:lnTo>
                        <a:pt x="1283" y="3592"/>
                      </a:lnTo>
                      <a:cubicBezTo>
                        <a:pt x="1291" y="3593"/>
                        <a:pt x="1297" y="3594"/>
                        <a:pt x="1302" y="3594"/>
                      </a:cubicBezTo>
                      <a:cubicBezTo>
                        <a:pt x="1314" y="3594"/>
                        <a:pt x="1318" y="3590"/>
                        <a:pt x="1320" y="3585"/>
                      </a:cubicBezTo>
                      <a:cubicBezTo>
                        <a:pt x="1311" y="3573"/>
                        <a:pt x="1308" y="3567"/>
                        <a:pt x="1311" y="3567"/>
                      </a:cubicBezTo>
                      <a:cubicBezTo>
                        <a:pt x="1313" y="3567"/>
                        <a:pt x="1319" y="3570"/>
                        <a:pt x="1330" y="3576"/>
                      </a:cubicBezTo>
                      <a:cubicBezTo>
                        <a:pt x="1336" y="3581"/>
                        <a:pt x="1341" y="3584"/>
                        <a:pt x="1343" y="3584"/>
                      </a:cubicBezTo>
                      <a:cubicBezTo>
                        <a:pt x="1347" y="3584"/>
                        <a:pt x="1341" y="3574"/>
                        <a:pt x="1314" y="3554"/>
                      </a:cubicBezTo>
                      <a:cubicBezTo>
                        <a:pt x="1304" y="3540"/>
                        <a:pt x="1303" y="3533"/>
                        <a:pt x="1310" y="3533"/>
                      </a:cubicBezTo>
                      <a:cubicBezTo>
                        <a:pt x="1313" y="3533"/>
                        <a:pt x="1319" y="3535"/>
                        <a:pt x="1327" y="3538"/>
                      </a:cubicBezTo>
                      <a:cubicBezTo>
                        <a:pt x="1348" y="3554"/>
                        <a:pt x="1359" y="3561"/>
                        <a:pt x="1363" y="3561"/>
                      </a:cubicBezTo>
                      <a:cubicBezTo>
                        <a:pt x="1366" y="3561"/>
                        <a:pt x="1362" y="3555"/>
                        <a:pt x="1352" y="3548"/>
                      </a:cubicBezTo>
                      <a:cubicBezTo>
                        <a:pt x="1336" y="3526"/>
                        <a:pt x="1342" y="3523"/>
                        <a:pt x="1342" y="3523"/>
                      </a:cubicBezTo>
                      <a:lnTo>
                        <a:pt x="1342" y="3523"/>
                      </a:lnTo>
                      <a:cubicBezTo>
                        <a:pt x="1345" y="3525"/>
                        <a:pt x="1347" y="3526"/>
                        <a:pt x="1350" y="3526"/>
                      </a:cubicBezTo>
                      <a:cubicBezTo>
                        <a:pt x="1371" y="3526"/>
                        <a:pt x="1407" y="3482"/>
                        <a:pt x="1443" y="3441"/>
                      </a:cubicBezTo>
                      <a:cubicBezTo>
                        <a:pt x="1446" y="3435"/>
                        <a:pt x="1430" y="3413"/>
                        <a:pt x="1411" y="3397"/>
                      </a:cubicBezTo>
                      <a:cubicBezTo>
                        <a:pt x="1394" y="3384"/>
                        <a:pt x="1387" y="3379"/>
                        <a:pt x="1387" y="3379"/>
                      </a:cubicBezTo>
                      <a:lnTo>
                        <a:pt x="1387" y="3379"/>
                      </a:lnTo>
                      <a:cubicBezTo>
                        <a:pt x="1388" y="3379"/>
                        <a:pt x="1400" y="3387"/>
                        <a:pt x="1414" y="3394"/>
                      </a:cubicBezTo>
                      <a:cubicBezTo>
                        <a:pt x="1442" y="3411"/>
                        <a:pt x="1459" y="3419"/>
                        <a:pt x="1465" y="3419"/>
                      </a:cubicBezTo>
                      <a:cubicBezTo>
                        <a:pt x="1473" y="3419"/>
                        <a:pt x="1460" y="3405"/>
                        <a:pt x="1424" y="3382"/>
                      </a:cubicBezTo>
                      <a:cubicBezTo>
                        <a:pt x="1401" y="3369"/>
                        <a:pt x="1390" y="3362"/>
                        <a:pt x="1391" y="3362"/>
                      </a:cubicBezTo>
                      <a:lnTo>
                        <a:pt x="1391" y="3362"/>
                      </a:lnTo>
                      <a:cubicBezTo>
                        <a:pt x="1392" y="3362"/>
                        <a:pt x="1404" y="3368"/>
                        <a:pt x="1427" y="3378"/>
                      </a:cubicBezTo>
                      <a:cubicBezTo>
                        <a:pt x="1437" y="3382"/>
                        <a:pt x="1443" y="3384"/>
                        <a:pt x="1445" y="3384"/>
                      </a:cubicBezTo>
                      <a:cubicBezTo>
                        <a:pt x="1449" y="3384"/>
                        <a:pt x="1446" y="3379"/>
                        <a:pt x="1436" y="3366"/>
                      </a:cubicBezTo>
                      <a:cubicBezTo>
                        <a:pt x="1425" y="3357"/>
                        <a:pt x="1422" y="3351"/>
                        <a:pt x="1425" y="3351"/>
                      </a:cubicBezTo>
                      <a:cubicBezTo>
                        <a:pt x="1428" y="3351"/>
                        <a:pt x="1434" y="3353"/>
                        <a:pt x="1443" y="3360"/>
                      </a:cubicBezTo>
                      <a:cubicBezTo>
                        <a:pt x="1456" y="3367"/>
                        <a:pt x="1471" y="3374"/>
                        <a:pt x="1476" y="3374"/>
                      </a:cubicBezTo>
                      <a:cubicBezTo>
                        <a:pt x="1479" y="3374"/>
                        <a:pt x="1478" y="3372"/>
                        <a:pt x="1471" y="3366"/>
                      </a:cubicBezTo>
                      <a:cubicBezTo>
                        <a:pt x="1471" y="3366"/>
                        <a:pt x="1472" y="3364"/>
                        <a:pt x="1477" y="3364"/>
                      </a:cubicBezTo>
                      <a:cubicBezTo>
                        <a:pt x="1481" y="3364"/>
                        <a:pt x="1488" y="3365"/>
                        <a:pt x="1499" y="3369"/>
                      </a:cubicBezTo>
                      <a:cubicBezTo>
                        <a:pt x="1504" y="3372"/>
                        <a:pt x="1507" y="3373"/>
                        <a:pt x="1509" y="3373"/>
                      </a:cubicBezTo>
                      <a:cubicBezTo>
                        <a:pt x="1518" y="3373"/>
                        <a:pt x="1505" y="3355"/>
                        <a:pt x="1493" y="3338"/>
                      </a:cubicBezTo>
                      <a:cubicBezTo>
                        <a:pt x="1479" y="3311"/>
                        <a:pt x="1473" y="3299"/>
                        <a:pt x="1478" y="3299"/>
                      </a:cubicBezTo>
                      <a:cubicBezTo>
                        <a:pt x="1481" y="3299"/>
                        <a:pt x="1490" y="3307"/>
                        <a:pt x="1505" y="3322"/>
                      </a:cubicBezTo>
                      <a:cubicBezTo>
                        <a:pt x="1515" y="3332"/>
                        <a:pt x="1522" y="3336"/>
                        <a:pt x="1526" y="3336"/>
                      </a:cubicBezTo>
                      <a:cubicBezTo>
                        <a:pt x="1539" y="3336"/>
                        <a:pt x="1533" y="3306"/>
                        <a:pt x="1508" y="3281"/>
                      </a:cubicBezTo>
                      <a:cubicBezTo>
                        <a:pt x="1487" y="3258"/>
                        <a:pt x="1479" y="3249"/>
                        <a:pt x="1480" y="3249"/>
                      </a:cubicBezTo>
                      <a:lnTo>
                        <a:pt x="1480" y="3249"/>
                      </a:lnTo>
                      <a:cubicBezTo>
                        <a:pt x="1481" y="3249"/>
                        <a:pt x="1485" y="3253"/>
                        <a:pt x="1493" y="3259"/>
                      </a:cubicBezTo>
                      <a:cubicBezTo>
                        <a:pt x="1503" y="3268"/>
                        <a:pt x="1510" y="3270"/>
                        <a:pt x="1513" y="3270"/>
                      </a:cubicBezTo>
                      <a:cubicBezTo>
                        <a:pt x="1517" y="3270"/>
                        <a:pt x="1518" y="3269"/>
                        <a:pt x="1518" y="3269"/>
                      </a:cubicBezTo>
                      <a:cubicBezTo>
                        <a:pt x="1519" y="3267"/>
                        <a:pt x="1522" y="3265"/>
                        <a:pt x="1526" y="3265"/>
                      </a:cubicBezTo>
                      <a:cubicBezTo>
                        <a:pt x="1530" y="3265"/>
                        <a:pt x="1537" y="3267"/>
                        <a:pt x="1546" y="3275"/>
                      </a:cubicBezTo>
                      <a:cubicBezTo>
                        <a:pt x="1546" y="3275"/>
                        <a:pt x="1549" y="3269"/>
                        <a:pt x="1540" y="3244"/>
                      </a:cubicBezTo>
                      <a:cubicBezTo>
                        <a:pt x="1522" y="3219"/>
                        <a:pt x="1525" y="3208"/>
                        <a:pt x="1540" y="3208"/>
                      </a:cubicBezTo>
                      <a:cubicBezTo>
                        <a:pt x="1551" y="3208"/>
                        <a:pt x="1568" y="3214"/>
                        <a:pt x="1587" y="3225"/>
                      </a:cubicBezTo>
                      <a:lnTo>
                        <a:pt x="1574" y="3200"/>
                      </a:lnTo>
                      <a:cubicBezTo>
                        <a:pt x="1552" y="3175"/>
                        <a:pt x="1537" y="3159"/>
                        <a:pt x="1541" y="3159"/>
                      </a:cubicBezTo>
                      <a:lnTo>
                        <a:pt x="1541" y="3159"/>
                      </a:lnTo>
                      <a:cubicBezTo>
                        <a:pt x="1543" y="3159"/>
                        <a:pt x="1550" y="3164"/>
                        <a:pt x="1565" y="3175"/>
                      </a:cubicBezTo>
                      <a:cubicBezTo>
                        <a:pt x="1571" y="3180"/>
                        <a:pt x="1577" y="3184"/>
                        <a:pt x="1581" y="3188"/>
                      </a:cubicBezTo>
                      <a:lnTo>
                        <a:pt x="1581" y="3188"/>
                      </a:lnTo>
                      <a:cubicBezTo>
                        <a:pt x="1564" y="3168"/>
                        <a:pt x="1568" y="3158"/>
                        <a:pt x="1581" y="3158"/>
                      </a:cubicBezTo>
                      <a:cubicBezTo>
                        <a:pt x="1592" y="3158"/>
                        <a:pt x="1608" y="3164"/>
                        <a:pt x="1624" y="3178"/>
                      </a:cubicBezTo>
                      <a:cubicBezTo>
                        <a:pt x="1638" y="3187"/>
                        <a:pt x="1643" y="3191"/>
                        <a:pt x="1646" y="3191"/>
                      </a:cubicBezTo>
                      <a:cubicBezTo>
                        <a:pt x="1647" y="3191"/>
                        <a:pt x="1648" y="3190"/>
                        <a:pt x="1649" y="3187"/>
                      </a:cubicBezTo>
                      <a:lnTo>
                        <a:pt x="1631" y="3172"/>
                      </a:lnTo>
                      <a:cubicBezTo>
                        <a:pt x="1612" y="3156"/>
                        <a:pt x="1590" y="3140"/>
                        <a:pt x="1596" y="3137"/>
                      </a:cubicBezTo>
                      <a:cubicBezTo>
                        <a:pt x="1598" y="3134"/>
                        <a:pt x="1600" y="3130"/>
                        <a:pt x="1605" y="3130"/>
                      </a:cubicBezTo>
                      <a:cubicBezTo>
                        <a:pt x="1610" y="3130"/>
                        <a:pt x="1616" y="3133"/>
                        <a:pt x="1624" y="3140"/>
                      </a:cubicBezTo>
                      <a:cubicBezTo>
                        <a:pt x="1641" y="3146"/>
                        <a:pt x="1656" y="3154"/>
                        <a:pt x="1659" y="3154"/>
                      </a:cubicBezTo>
                      <a:cubicBezTo>
                        <a:pt x="1661" y="3154"/>
                        <a:pt x="1659" y="3152"/>
                        <a:pt x="1652" y="3147"/>
                      </a:cubicBezTo>
                      <a:cubicBezTo>
                        <a:pt x="1652" y="3147"/>
                        <a:pt x="1654" y="3145"/>
                        <a:pt x="1659" y="3145"/>
                      </a:cubicBezTo>
                      <a:cubicBezTo>
                        <a:pt x="1663" y="3145"/>
                        <a:pt x="1670" y="3146"/>
                        <a:pt x="1681" y="3150"/>
                      </a:cubicBezTo>
                      <a:lnTo>
                        <a:pt x="1700" y="3128"/>
                      </a:lnTo>
                      <a:cubicBezTo>
                        <a:pt x="1689" y="3115"/>
                        <a:pt x="1690" y="3105"/>
                        <a:pt x="1697" y="3105"/>
                      </a:cubicBezTo>
                      <a:cubicBezTo>
                        <a:pt x="1701" y="3105"/>
                        <a:pt x="1706" y="3107"/>
                        <a:pt x="1712" y="3112"/>
                      </a:cubicBezTo>
                      <a:cubicBezTo>
                        <a:pt x="1712" y="3112"/>
                        <a:pt x="1721" y="3103"/>
                        <a:pt x="1706" y="3081"/>
                      </a:cubicBezTo>
                      <a:cubicBezTo>
                        <a:pt x="1711" y="3075"/>
                        <a:pt x="1714" y="3071"/>
                        <a:pt x="1720" y="3071"/>
                      </a:cubicBezTo>
                      <a:cubicBezTo>
                        <a:pt x="1725" y="3071"/>
                        <a:pt x="1731" y="3074"/>
                        <a:pt x="1740" y="3081"/>
                      </a:cubicBezTo>
                      <a:cubicBezTo>
                        <a:pt x="1749" y="3088"/>
                        <a:pt x="1754" y="3092"/>
                        <a:pt x="1755" y="3092"/>
                      </a:cubicBezTo>
                      <a:cubicBezTo>
                        <a:pt x="1756" y="3092"/>
                        <a:pt x="1752" y="3086"/>
                        <a:pt x="1743" y="3074"/>
                      </a:cubicBezTo>
                      <a:cubicBezTo>
                        <a:pt x="1725" y="3059"/>
                        <a:pt x="1728" y="3053"/>
                        <a:pt x="1734" y="3049"/>
                      </a:cubicBezTo>
                      <a:cubicBezTo>
                        <a:pt x="1737" y="3043"/>
                        <a:pt x="1740" y="3037"/>
                        <a:pt x="1740" y="3037"/>
                      </a:cubicBezTo>
                      <a:cubicBezTo>
                        <a:pt x="1721" y="3021"/>
                        <a:pt x="1721" y="3021"/>
                        <a:pt x="1725" y="3018"/>
                      </a:cubicBezTo>
                      <a:cubicBezTo>
                        <a:pt x="1731" y="3012"/>
                        <a:pt x="1762" y="3012"/>
                        <a:pt x="1768" y="3006"/>
                      </a:cubicBezTo>
                      <a:cubicBezTo>
                        <a:pt x="1781" y="2990"/>
                        <a:pt x="1781" y="2990"/>
                        <a:pt x="1756" y="2980"/>
                      </a:cubicBezTo>
                      <a:cubicBezTo>
                        <a:pt x="1756" y="2981"/>
                        <a:pt x="1755" y="2981"/>
                        <a:pt x="1755" y="2981"/>
                      </a:cubicBezTo>
                      <a:cubicBezTo>
                        <a:pt x="1751" y="2981"/>
                        <a:pt x="1741" y="2973"/>
                        <a:pt x="1752" y="2973"/>
                      </a:cubicBezTo>
                      <a:cubicBezTo>
                        <a:pt x="1754" y="2973"/>
                        <a:pt x="1757" y="2973"/>
                        <a:pt x="1762" y="2974"/>
                      </a:cubicBezTo>
                      <a:cubicBezTo>
                        <a:pt x="1765" y="2968"/>
                        <a:pt x="1800" y="2968"/>
                        <a:pt x="1812" y="2952"/>
                      </a:cubicBezTo>
                      <a:cubicBezTo>
                        <a:pt x="1831" y="2930"/>
                        <a:pt x="1831" y="2930"/>
                        <a:pt x="1809" y="2915"/>
                      </a:cubicBezTo>
                      <a:cubicBezTo>
                        <a:pt x="1785" y="2901"/>
                        <a:pt x="1776" y="2892"/>
                        <a:pt x="1780" y="2892"/>
                      </a:cubicBezTo>
                      <a:cubicBezTo>
                        <a:pt x="1784" y="2892"/>
                        <a:pt x="1796" y="2897"/>
                        <a:pt x="1815" y="2908"/>
                      </a:cubicBezTo>
                      <a:cubicBezTo>
                        <a:pt x="1837" y="2918"/>
                        <a:pt x="1850" y="2923"/>
                        <a:pt x="1856" y="2923"/>
                      </a:cubicBezTo>
                      <a:cubicBezTo>
                        <a:pt x="1862" y="2923"/>
                        <a:pt x="1859" y="2917"/>
                        <a:pt x="1847" y="2908"/>
                      </a:cubicBezTo>
                      <a:cubicBezTo>
                        <a:pt x="1831" y="2890"/>
                        <a:pt x="1831" y="2890"/>
                        <a:pt x="1837" y="2883"/>
                      </a:cubicBezTo>
                      <a:lnTo>
                        <a:pt x="1837" y="2883"/>
                      </a:lnTo>
                      <a:cubicBezTo>
                        <a:pt x="1844" y="2889"/>
                        <a:pt x="1849" y="2892"/>
                        <a:pt x="1853" y="2892"/>
                      </a:cubicBezTo>
                      <a:cubicBezTo>
                        <a:pt x="1858" y="2892"/>
                        <a:pt x="1858" y="2884"/>
                        <a:pt x="1850" y="2868"/>
                      </a:cubicBezTo>
                      <a:cubicBezTo>
                        <a:pt x="1852" y="2865"/>
                        <a:pt x="1854" y="2864"/>
                        <a:pt x="1856" y="2864"/>
                      </a:cubicBezTo>
                      <a:cubicBezTo>
                        <a:pt x="1859" y="2864"/>
                        <a:pt x="1863" y="2867"/>
                        <a:pt x="1875" y="2877"/>
                      </a:cubicBezTo>
                      <a:cubicBezTo>
                        <a:pt x="1875" y="2877"/>
                        <a:pt x="1878" y="2871"/>
                        <a:pt x="1884" y="2865"/>
                      </a:cubicBezTo>
                      <a:cubicBezTo>
                        <a:pt x="1859" y="2831"/>
                        <a:pt x="1885" y="2815"/>
                        <a:pt x="1909" y="2815"/>
                      </a:cubicBezTo>
                      <a:cubicBezTo>
                        <a:pt x="1915" y="2815"/>
                        <a:pt x="1920" y="2816"/>
                        <a:pt x="1925" y="2817"/>
                      </a:cubicBezTo>
                      <a:cubicBezTo>
                        <a:pt x="1925" y="2817"/>
                        <a:pt x="1928" y="2811"/>
                        <a:pt x="1913" y="2792"/>
                      </a:cubicBezTo>
                      <a:cubicBezTo>
                        <a:pt x="1893" y="2771"/>
                        <a:pt x="1886" y="2760"/>
                        <a:pt x="1890" y="2760"/>
                      </a:cubicBezTo>
                      <a:cubicBezTo>
                        <a:pt x="1894" y="2760"/>
                        <a:pt x="1904" y="2766"/>
                        <a:pt x="1922" y="2780"/>
                      </a:cubicBezTo>
                      <a:cubicBezTo>
                        <a:pt x="1941" y="2795"/>
                        <a:pt x="1952" y="2803"/>
                        <a:pt x="1953" y="2803"/>
                      </a:cubicBezTo>
                      <a:cubicBezTo>
                        <a:pt x="1954" y="2803"/>
                        <a:pt x="1945" y="2793"/>
                        <a:pt x="1925" y="2774"/>
                      </a:cubicBezTo>
                      <a:cubicBezTo>
                        <a:pt x="1915" y="2762"/>
                        <a:pt x="1920" y="2746"/>
                        <a:pt x="1936" y="2746"/>
                      </a:cubicBezTo>
                      <a:cubicBezTo>
                        <a:pt x="1944" y="2746"/>
                        <a:pt x="1955" y="2751"/>
                        <a:pt x="1969" y="2764"/>
                      </a:cubicBezTo>
                      <a:lnTo>
                        <a:pt x="2007" y="2796"/>
                      </a:lnTo>
                      <a:cubicBezTo>
                        <a:pt x="1991" y="2774"/>
                        <a:pt x="1997" y="2767"/>
                        <a:pt x="1997" y="2767"/>
                      </a:cubicBezTo>
                      <a:cubicBezTo>
                        <a:pt x="1978" y="2752"/>
                        <a:pt x="1982" y="2749"/>
                        <a:pt x="1994" y="2733"/>
                      </a:cubicBezTo>
                      <a:cubicBezTo>
                        <a:pt x="2003" y="2720"/>
                        <a:pt x="2000" y="2683"/>
                        <a:pt x="2010" y="2673"/>
                      </a:cubicBezTo>
                      <a:cubicBezTo>
                        <a:pt x="2017" y="2662"/>
                        <a:pt x="2028" y="2654"/>
                        <a:pt x="2041" y="2654"/>
                      </a:cubicBezTo>
                      <a:cubicBezTo>
                        <a:pt x="2046" y="2654"/>
                        <a:pt x="2052" y="2655"/>
                        <a:pt x="2057" y="2658"/>
                      </a:cubicBezTo>
                      <a:cubicBezTo>
                        <a:pt x="2060" y="2651"/>
                        <a:pt x="2066" y="2645"/>
                        <a:pt x="2054" y="2620"/>
                      </a:cubicBezTo>
                      <a:cubicBezTo>
                        <a:pt x="2043" y="2606"/>
                        <a:pt x="2044" y="2597"/>
                        <a:pt x="2052" y="2597"/>
                      </a:cubicBezTo>
                      <a:cubicBezTo>
                        <a:pt x="2056" y="2597"/>
                        <a:pt x="2062" y="2599"/>
                        <a:pt x="2069" y="2604"/>
                      </a:cubicBezTo>
                      <a:lnTo>
                        <a:pt x="2072" y="2598"/>
                      </a:lnTo>
                      <a:cubicBezTo>
                        <a:pt x="2063" y="2573"/>
                        <a:pt x="2066" y="2567"/>
                        <a:pt x="2066" y="2567"/>
                      </a:cubicBezTo>
                      <a:lnTo>
                        <a:pt x="2066" y="2567"/>
                      </a:lnTo>
                      <a:cubicBezTo>
                        <a:pt x="2077" y="2576"/>
                        <a:pt x="2090" y="2583"/>
                        <a:pt x="2096" y="2583"/>
                      </a:cubicBezTo>
                      <a:cubicBezTo>
                        <a:pt x="2100" y="2583"/>
                        <a:pt x="2101" y="2579"/>
                        <a:pt x="2094" y="2570"/>
                      </a:cubicBezTo>
                      <a:cubicBezTo>
                        <a:pt x="2076" y="2554"/>
                        <a:pt x="2079" y="2551"/>
                        <a:pt x="2088" y="2539"/>
                      </a:cubicBezTo>
                      <a:lnTo>
                        <a:pt x="2088" y="2539"/>
                      </a:lnTo>
                      <a:cubicBezTo>
                        <a:pt x="2089" y="2539"/>
                        <a:pt x="2089" y="2539"/>
                        <a:pt x="2090" y="2539"/>
                      </a:cubicBezTo>
                      <a:cubicBezTo>
                        <a:pt x="2121" y="2539"/>
                        <a:pt x="2263" y="2366"/>
                        <a:pt x="2245" y="2351"/>
                      </a:cubicBezTo>
                      <a:lnTo>
                        <a:pt x="2257" y="2335"/>
                      </a:lnTo>
                      <a:lnTo>
                        <a:pt x="2270" y="2319"/>
                      </a:lnTo>
                      <a:cubicBezTo>
                        <a:pt x="2280" y="2327"/>
                        <a:pt x="2287" y="2330"/>
                        <a:pt x="2293" y="2330"/>
                      </a:cubicBezTo>
                      <a:cubicBezTo>
                        <a:pt x="2312" y="2330"/>
                        <a:pt x="2312" y="2299"/>
                        <a:pt x="2307" y="2275"/>
                      </a:cubicBezTo>
                      <a:cubicBezTo>
                        <a:pt x="2292" y="2253"/>
                        <a:pt x="2295" y="2250"/>
                        <a:pt x="2301" y="2244"/>
                      </a:cubicBezTo>
                      <a:lnTo>
                        <a:pt x="2301" y="2244"/>
                      </a:lnTo>
                      <a:cubicBezTo>
                        <a:pt x="2316" y="2256"/>
                        <a:pt x="2327" y="2261"/>
                        <a:pt x="2334" y="2261"/>
                      </a:cubicBezTo>
                      <a:cubicBezTo>
                        <a:pt x="2345" y="2261"/>
                        <a:pt x="2348" y="2249"/>
                        <a:pt x="2342" y="2231"/>
                      </a:cubicBezTo>
                      <a:cubicBezTo>
                        <a:pt x="2323" y="2212"/>
                        <a:pt x="2315" y="2202"/>
                        <a:pt x="2319" y="2202"/>
                      </a:cubicBezTo>
                      <a:cubicBezTo>
                        <a:pt x="2323" y="2202"/>
                        <a:pt x="2333" y="2208"/>
                        <a:pt x="2351" y="2222"/>
                      </a:cubicBezTo>
                      <a:cubicBezTo>
                        <a:pt x="2365" y="2234"/>
                        <a:pt x="2375" y="2240"/>
                        <a:pt x="2380" y="2240"/>
                      </a:cubicBezTo>
                      <a:cubicBezTo>
                        <a:pt x="2388" y="2240"/>
                        <a:pt x="2380" y="2222"/>
                        <a:pt x="2348" y="2184"/>
                      </a:cubicBezTo>
                      <a:cubicBezTo>
                        <a:pt x="2339" y="2173"/>
                        <a:pt x="2335" y="2169"/>
                        <a:pt x="2339" y="2169"/>
                      </a:cubicBezTo>
                      <a:cubicBezTo>
                        <a:pt x="2341" y="2169"/>
                        <a:pt x="2347" y="2171"/>
                        <a:pt x="2358" y="2175"/>
                      </a:cubicBezTo>
                      <a:cubicBezTo>
                        <a:pt x="2379" y="2187"/>
                        <a:pt x="2390" y="2192"/>
                        <a:pt x="2395" y="2192"/>
                      </a:cubicBezTo>
                      <a:cubicBezTo>
                        <a:pt x="2399" y="2192"/>
                        <a:pt x="2396" y="2186"/>
                        <a:pt x="2386" y="2178"/>
                      </a:cubicBezTo>
                      <a:cubicBezTo>
                        <a:pt x="2365" y="2158"/>
                        <a:pt x="2358" y="2147"/>
                        <a:pt x="2365" y="2147"/>
                      </a:cubicBezTo>
                      <a:cubicBezTo>
                        <a:pt x="2369" y="2147"/>
                        <a:pt x="2380" y="2152"/>
                        <a:pt x="2398" y="2163"/>
                      </a:cubicBezTo>
                      <a:cubicBezTo>
                        <a:pt x="2420" y="2172"/>
                        <a:pt x="2432" y="2177"/>
                        <a:pt x="2437" y="2177"/>
                      </a:cubicBezTo>
                      <a:cubicBezTo>
                        <a:pt x="2442" y="2177"/>
                        <a:pt x="2434" y="2168"/>
                        <a:pt x="2414" y="2147"/>
                      </a:cubicBezTo>
                      <a:cubicBezTo>
                        <a:pt x="2388" y="2121"/>
                        <a:pt x="2389" y="2104"/>
                        <a:pt x="2406" y="2104"/>
                      </a:cubicBezTo>
                      <a:cubicBezTo>
                        <a:pt x="2414" y="2104"/>
                        <a:pt x="2425" y="2108"/>
                        <a:pt x="2439" y="2116"/>
                      </a:cubicBezTo>
                      <a:cubicBezTo>
                        <a:pt x="2445" y="2109"/>
                        <a:pt x="2467" y="2119"/>
                        <a:pt x="2448" y="2103"/>
                      </a:cubicBezTo>
                      <a:lnTo>
                        <a:pt x="2448" y="2103"/>
                      </a:lnTo>
                      <a:lnTo>
                        <a:pt x="2474" y="2116"/>
                      </a:lnTo>
                      <a:cubicBezTo>
                        <a:pt x="2477" y="2109"/>
                        <a:pt x="2483" y="2103"/>
                        <a:pt x="2483" y="2103"/>
                      </a:cubicBezTo>
                      <a:lnTo>
                        <a:pt x="2461" y="2087"/>
                      </a:lnTo>
                      <a:cubicBezTo>
                        <a:pt x="2492" y="2072"/>
                        <a:pt x="2521" y="2053"/>
                        <a:pt x="2542" y="2028"/>
                      </a:cubicBezTo>
                      <a:cubicBezTo>
                        <a:pt x="2593" y="1968"/>
                        <a:pt x="2602" y="1959"/>
                        <a:pt x="2577" y="1949"/>
                      </a:cubicBezTo>
                      <a:cubicBezTo>
                        <a:pt x="2551" y="1933"/>
                        <a:pt x="2543" y="1922"/>
                        <a:pt x="2551" y="1922"/>
                      </a:cubicBezTo>
                      <a:cubicBezTo>
                        <a:pt x="2557" y="1922"/>
                        <a:pt x="2569" y="1927"/>
                        <a:pt x="2586" y="1937"/>
                      </a:cubicBezTo>
                      <a:cubicBezTo>
                        <a:pt x="2590" y="1931"/>
                        <a:pt x="2621" y="1937"/>
                        <a:pt x="2627" y="1927"/>
                      </a:cubicBezTo>
                      <a:cubicBezTo>
                        <a:pt x="2633" y="1920"/>
                        <a:pt x="2639" y="1913"/>
                        <a:pt x="2647" y="1913"/>
                      </a:cubicBezTo>
                      <a:cubicBezTo>
                        <a:pt x="2652" y="1913"/>
                        <a:pt x="2658" y="1915"/>
                        <a:pt x="2665" y="1921"/>
                      </a:cubicBezTo>
                      <a:lnTo>
                        <a:pt x="2671" y="1915"/>
                      </a:lnTo>
                      <a:cubicBezTo>
                        <a:pt x="2640" y="1874"/>
                        <a:pt x="2668" y="1840"/>
                        <a:pt x="2699" y="1840"/>
                      </a:cubicBezTo>
                      <a:cubicBezTo>
                        <a:pt x="2709" y="1830"/>
                        <a:pt x="2712" y="1824"/>
                        <a:pt x="2702" y="1799"/>
                      </a:cubicBezTo>
                      <a:cubicBezTo>
                        <a:pt x="2694" y="1781"/>
                        <a:pt x="2691" y="1775"/>
                        <a:pt x="2697" y="1775"/>
                      </a:cubicBezTo>
                      <a:cubicBezTo>
                        <a:pt x="2700" y="1775"/>
                        <a:pt x="2706" y="1777"/>
                        <a:pt x="2715" y="1780"/>
                      </a:cubicBezTo>
                      <a:cubicBezTo>
                        <a:pt x="2720" y="1784"/>
                        <a:pt x="2727" y="1786"/>
                        <a:pt x="2734" y="1786"/>
                      </a:cubicBezTo>
                      <a:cubicBezTo>
                        <a:pt x="2753" y="1786"/>
                        <a:pt x="2771" y="1772"/>
                        <a:pt x="2743" y="1749"/>
                      </a:cubicBezTo>
                      <a:lnTo>
                        <a:pt x="2743" y="1749"/>
                      </a:lnTo>
                      <a:lnTo>
                        <a:pt x="2765" y="1758"/>
                      </a:lnTo>
                      <a:cubicBezTo>
                        <a:pt x="2770" y="1761"/>
                        <a:pt x="2774" y="1762"/>
                        <a:pt x="2776" y="1762"/>
                      </a:cubicBezTo>
                      <a:cubicBezTo>
                        <a:pt x="2783" y="1762"/>
                        <a:pt x="2771" y="1746"/>
                        <a:pt x="2756" y="1733"/>
                      </a:cubicBezTo>
                      <a:cubicBezTo>
                        <a:pt x="2735" y="1718"/>
                        <a:pt x="2727" y="1708"/>
                        <a:pt x="2731" y="1708"/>
                      </a:cubicBezTo>
                      <a:cubicBezTo>
                        <a:pt x="2735" y="1708"/>
                        <a:pt x="2752" y="1718"/>
                        <a:pt x="2784" y="1739"/>
                      </a:cubicBezTo>
                      <a:cubicBezTo>
                        <a:pt x="2806" y="1755"/>
                        <a:pt x="2817" y="1761"/>
                        <a:pt x="2819" y="1761"/>
                      </a:cubicBezTo>
                      <a:cubicBezTo>
                        <a:pt x="2822" y="1761"/>
                        <a:pt x="2818" y="1756"/>
                        <a:pt x="2809" y="1749"/>
                      </a:cubicBezTo>
                      <a:cubicBezTo>
                        <a:pt x="2796" y="1731"/>
                        <a:pt x="2784" y="1714"/>
                        <a:pt x="2792" y="1714"/>
                      </a:cubicBezTo>
                      <a:cubicBezTo>
                        <a:pt x="2794" y="1714"/>
                        <a:pt x="2798" y="1715"/>
                        <a:pt x="2803" y="1718"/>
                      </a:cubicBezTo>
                      <a:cubicBezTo>
                        <a:pt x="2806" y="1711"/>
                        <a:pt x="2812" y="1705"/>
                        <a:pt x="2771" y="1674"/>
                      </a:cubicBezTo>
                      <a:cubicBezTo>
                        <a:pt x="2752" y="1658"/>
                        <a:pt x="2756" y="1655"/>
                        <a:pt x="2759" y="1649"/>
                      </a:cubicBezTo>
                      <a:lnTo>
                        <a:pt x="2759" y="1649"/>
                      </a:lnTo>
                      <a:cubicBezTo>
                        <a:pt x="2774" y="1658"/>
                        <a:pt x="2787" y="1671"/>
                        <a:pt x="2796" y="1686"/>
                      </a:cubicBezTo>
                      <a:lnTo>
                        <a:pt x="2806" y="1674"/>
                      </a:lnTo>
                      <a:cubicBezTo>
                        <a:pt x="2807" y="1672"/>
                        <a:pt x="2809" y="1671"/>
                        <a:pt x="2813" y="1671"/>
                      </a:cubicBezTo>
                      <a:cubicBezTo>
                        <a:pt x="2823" y="1671"/>
                        <a:pt x="2842" y="1678"/>
                        <a:pt x="2856" y="1689"/>
                      </a:cubicBezTo>
                      <a:cubicBezTo>
                        <a:pt x="2863" y="1692"/>
                        <a:pt x="2869" y="1693"/>
                        <a:pt x="2872" y="1693"/>
                      </a:cubicBezTo>
                      <a:cubicBezTo>
                        <a:pt x="2880" y="1693"/>
                        <a:pt x="2874" y="1685"/>
                        <a:pt x="2843" y="1667"/>
                      </a:cubicBezTo>
                      <a:cubicBezTo>
                        <a:pt x="2803" y="1636"/>
                        <a:pt x="2803" y="1636"/>
                        <a:pt x="2812" y="1627"/>
                      </a:cubicBezTo>
                      <a:cubicBezTo>
                        <a:pt x="2814" y="1623"/>
                        <a:pt x="2816" y="1620"/>
                        <a:pt x="2821" y="1620"/>
                      </a:cubicBezTo>
                      <a:cubicBezTo>
                        <a:pt x="2825" y="1620"/>
                        <a:pt x="2831" y="1622"/>
                        <a:pt x="2840" y="1630"/>
                      </a:cubicBezTo>
                      <a:cubicBezTo>
                        <a:pt x="2851" y="1639"/>
                        <a:pt x="2855" y="1642"/>
                        <a:pt x="2859" y="1642"/>
                      </a:cubicBezTo>
                      <a:cubicBezTo>
                        <a:pt x="2862" y="1642"/>
                        <a:pt x="2864" y="1640"/>
                        <a:pt x="2868" y="1636"/>
                      </a:cubicBezTo>
                      <a:cubicBezTo>
                        <a:pt x="2881" y="1620"/>
                        <a:pt x="2837" y="1558"/>
                        <a:pt x="2799" y="1520"/>
                      </a:cubicBezTo>
                      <a:cubicBezTo>
                        <a:pt x="2780" y="1504"/>
                        <a:pt x="2770" y="1496"/>
                        <a:pt x="2772" y="1496"/>
                      </a:cubicBezTo>
                      <a:lnTo>
                        <a:pt x="2772" y="1496"/>
                      </a:lnTo>
                      <a:cubicBezTo>
                        <a:pt x="2774" y="1496"/>
                        <a:pt x="2785" y="1502"/>
                        <a:pt x="2806" y="1514"/>
                      </a:cubicBezTo>
                      <a:cubicBezTo>
                        <a:pt x="2816" y="1522"/>
                        <a:pt x="2821" y="1525"/>
                        <a:pt x="2825" y="1525"/>
                      </a:cubicBezTo>
                      <a:cubicBezTo>
                        <a:pt x="2829" y="1525"/>
                        <a:pt x="2831" y="1523"/>
                        <a:pt x="2834" y="1520"/>
                      </a:cubicBezTo>
                      <a:cubicBezTo>
                        <a:pt x="2826" y="1514"/>
                        <a:pt x="2825" y="1512"/>
                        <a:pt x="2827" y="1512"/>
                      </a:cubicBezTo>
                      <a:lnTo>
                        <a:pt x="2827" y="1512"/>
                      </a:lnTo>
                      <a:cubicBezTo>
                        <a:pt x="2829" y="1512"/>
                        <a:pt x="2836" y="1516"/>
                        <a:pt x="2834" y="1520"/>
                      </a:cubicBezTo>
                      <a:cubicBezTo>
                        <a:pt x="2853" y="1536"/>
                        <a:pt x="2850" y="1542"/>
                        <a:pt x="2843" y="1545"/>
                      </a:cubicBezTo>
                      <a:lnTo>
                        <a:pt x="2865" y="1561"/>
                      </a:lnTo>
                      <a:cubicBezTo>
                        <a:pt x="2884" y="1573"/>
                        <a:pt x="2895" y="1578"/>
                        <a:pt x="2899" y="1578"/>
                      </a:cubicBezTo>
                      <a:cubicBezTo>
                        <a:pt x="2905" y="1578"/>
                        <a:pt x="2898" y="1567"/>
                        <a:pt x="2878" y="1545"/>
                      </a:cubicBezTo>
                      <a:cubicBezTo>
                        <a:pt x="2869" y="1533"/>
                        <a:pt x="2865" y="1527"/>
                        <a:pt x="2868" y="1527"/>
                      </a:cubicBezTo>
                      <a:cubicBezTo>
                        <a:pt x="2870" y="1527"/>
                        <a:pt x="2876" y="1530"/>
                        <a:pt x="2887" y="1536"/>
                      </a:cubicBezTo>
                      <a:cubicBezTo>
                        <a:pt x="2903" y="1542"/>
                        <a:pt x="2917" y="1547"/>
                        <a:pt x="2921" y="1547"/>
                      </a:cubicBezTo>
                      <a:cubicBezTo>
                        <a:pt x="2924" y="1547"/>
                        <a:pt x="2923" y="1545"/>
                        <a:pt x="2915" y="1539"/>
                      </a:cubicBezTo>
                      <a:cubicBezTo>
                        <a:pt x="2915" y="1539"/>
                        <a:pt x="2920" y="1535"/>
                        <a:pt x="2930" y="1535"/>
                      </a:cubicBezTo>
                      <a:cubicBezTo>
                        <a:pt x="2935" y="1535"/>
                        <a:pt x="2942" y="1536"/>
                        <a:pt x="2950" y="1539"/>
                      </a:cubicBezTo>
                      <a:cubicBezTo>
                        <a:pt x="2956" y="1530"/>
                        <a:pt x="2962" y="1523"/>
                        <a:pt x="2940" y="1508"/>
                      </a:cubicBezTo>
                      <a:cubicBezTo>
                        <a:pt x="2922" y="1492"/>
                        <a:pt x="2928" y="1486"/>
                        <a:pt x="2931" y="1482"/>
                      </a:cubicBezTo>
                      <a:cubicBezTo>
                        <a:pt x="2934" y="1476"/>
                        <a:pt x="2940" y="1470"/>
                        <a:pt x="2922" y="1454"/>
                      </a:cubicBezTo>
                      <a:cubicBezTo>
                        <a:pt x="2900" y="1439"/>
                        <a:pt x="2884" y="1417"/>
                        <a:pt x="2893" y="1407"/>
                      </a:cubicBezTo>
                      <a:cubicBezTo>
                        <a:pt x="2889" y="1395"/>
                        <a:pt x="2886" y="1388"/>
                        <a:pt x="2891" y="1388"/>
                      </a:cubicBezTo>
                      <a:cubicBezTo>
                        <a:pt x="2895" y="1388"/>
                        <a:pt x="2906" y="1395"/>
                        <a:pt x="2928" y="1407"/>
                      </a:cubicBezTo>
                      <a:cubicBezTo>
                        <a:pt x="2937" y="1415"/>
                        <a:pt x="2942" y="1417"/>
                        <a:pt x="2946" y="1417"/>
                      </a:cubicBezTo>
                      <a:cubicBezTo>
                        <a:pt x="2950" y="1417"/>
                        <a:pt x="2953" y="1414"/>
                        <a:pt x="2956" y="1410"/>
                      </a:cubicBezTo>
                      <a:cubicBezTo>
                        <a:pt x="2956" y="1410"/>
                        <a:pt x="2957" y="1410"/>
                        <a:pt x="2959" y="1410"/>
                      </a:cubicBezTo>
                      <a:cubicBezTo>
                        <a:pt x="2962" y="1410"/>
                        <a:pt x="2969" y="1411"/>
                        <a:pt x="2984" y="1417"/>
                      </a:cubicBezTo>
                      <a:cubicBezTo>
                        <a:pt x="2990" y="1419"/>
                        <a:pt x="2993" y="1420"/>
                        <a:pt x="2994" y="1420"/>
                      </a:cubicBezTo>
                      <a:cubicBezTo>
                        <a:pt x="3000" y="1420"/>
                        <a:pt x="2984" y="1407"/>
                        <a:pt x="2969" y="1395"/>
                      </a:cubicBezTo>
                      <a:lnTo>
                        <a:pt x="2928" y="1363"/>
                      </a:lnTo>
                      <a:cubicBezTo>
                        <a:pt x="2928" y="1363"/>
                        <a:pt x="2929" y="1363"/>
                        <a:pt x="2929" y="1363"/>
                      </a:cubicBezTo>
                      <a:cubicBezTo>
                        <a:pt x="2939" y="1363"/>
                        <a:pt x="2979" y="1386"/>
                        <a:pt x="2997" y="1401"/>
                      </a:cubicBezTo>
                      <a:cubicBezTo>
                        <a:pt x="3018" y="1413"/>
                        <a:pt x="3029" y="1419"/>
                        <a:pt x="3030" y="1419"/>
                      </a:cubicBezTo>
                      <a:cubicBezTo>
                        <a:pt x="3032" y="1419"/>
                        <a:pt x="3023" y="1411"/>
                        <a:pt x="3003" y="1395"/>
                      </a:cubicBezTo>
                      <a:cubicBezTo>
                        <a:pt x="2984" y="1381"/>
                        <a:pt x="2969" y="1362"/>
                        <a:pt x="2988" y="1362"/>
                      </a:cubicBezTo>
                      <a:cubicBezTo>
                        <a:pt x="2990" y="1362"/>
                        <a:pt x="2993" y="1363"/>
                        <a:pt x="2997" y="1363"/>
                      </a:cubicBezTo>
                      <a:cubicBezTo>
                        <a:pt x="3001" y="1357"/>
                        <a:pt x="3006" y="1350"/>
                        <a:pt x="3016" y="1350"/>
                      </a:cubicBezTo>
                      <a:cubicBezTo>
                        <a:pt x="3021" y="1350"/>
                        <a:pt x="3027" y="1352"/>
                        <a:pt x="3035" y="1357"/>
                      </a:cubicBezTo>
                      <a:cubicBezTo>
                        <a:pt x="3039" y="1359"/>
                        <a:pt x="3042" y="1360"/>
                        <a:pt x="3044" y="1360"/>
                      </a:cubicBezTo>
                      <a:cubicBezTo>
                        <a:pt x="3051" y="1360"/>
                        <a:pt x="3041" y="1348"/>
                        <a:pt x="3041" y="1348"/>
                      </a:cubicBezTo>
                      <a:cubicBezTo>
                        <a:pt x="3028" y="1326"/>
                        <a:pt x="3031" y="1320"/>
                        <a:pt x="3066" y="1320"/>
                      </a:cubicBezTo>
                      <a:cubicBezTo>
                        <a:pt x="3081" y="1320"/>
                        <a:pt x="3092" y="1321"/>
                        <a:pt x="3100" y="1321"/>
                      </a:cubicBezTo>
                      <a:cubicBezTo>
                        <a:pt x="3123" y="1321"/>
                        <a:pt x="3116" y="1316"/>
                        <a:pt x="3088" y="1294"/>
                      </a:cubicBezTo>
                      <a:cubicBezTo>
                        <a:pt x="3074" y="1285"/>
                        <a:pt x="3062" y="1275"/>
                        <a:pt x="3065" y="1275"/>
                      </a:cubicBezTo>
                      <a:lnTo>
                        <a:pt x="3065" y="1275"/>
                      </a:lnTo>
                      <a:cubicBezTo>
                        <a:pt x="3067" y="1275"/>
                        <a:pt x="3074" y="1279"/>
                        <a:pt x="3091" y="1288"/>
                      </a:cubicBezTo>
                      <a:cubicBezTo>
                        <a:pt x="3095" y="1290"/>
                        <a:pt x="3098" y="1290"/>
                        <a:pt x="3100" y="1290"/>
                      </a:cubicBezTo>
                      <a:cubicBezTo>
                        <a:pt x="3111" y="1290"/>
                        <a:pt x="3098" y="1272"/>
                        <a:pt x="3088" y="1251"/>
                      </a:cubicBezTo>
                      <a:cubicBezTo>
                        <a:pt x="3066" y="1226"/>
                        <a:pt x="3041" y="1204"/>
                        <a:pt x="3016" y="1182"/>
                      </a:cubicBezTo>
                      <a:cubicBezTo>
                        <a:pt x="2988" y="1160"/>
                        <a:pt x="2979" y="1153"/>
                        <a:pt x="2985" y="1153"/>
                      </a:cubicBezTo>
                      <a:cubicBezTo>
                        <a:pt x="2988" y="1153"/>
                        <a:pt x="2994" y="1155"/>
                        <a:pt x="3003" y="1157"/>
                      </a:cubicBezTo>
                      <a:cubicBezTo>
                        <a:pt x="3004" y="1155"/>
                        <a:pt x="3005" y="1155"/>
                        <a:pt x="3007" y="1155"/>
                      </a:cubicBezTo>
                      <a:cubicBezTo>
                        <a:pt x="3015" y="1155"/>
                        <a:pt x="3035" y="1165"/>
                        <a:pt x="3053" y="1175"/>
                      </a:cubicBezTo>
                      <a:cubicBezTo>
                        <a:pt x="3072" y="1191"/>
                        <a:pt x="3066" y="1197"/>
                        <a:pt x="3066" y="1197"/>
                      </a:cubicBezTo>
                      <a:lnTo>
                        <a:pt x="3063" y="1204"/>
                      </a:lnTo>
                      <a:cubicBezTo>
                        <a:pt x="3077" y="1215"/>
                        <a:pt x="3092" y="1227"/>
                        <a:pt x="3103" y="1227"/>
                      </a:cubicBezTo>
                      <a:cubicBezTo>
                        <a:pt x="3107" y="1227"/>
                        <a:pt x="3110" y="1226"/>
                        <a:pt x="3113" y="1222"/>
                      </a:cubicBezTo>
                      <a:cubicBezTo>
                        <a:pt x="3121" y="1227"/>
                        <a:pt x="3127" y="1229"/>
                        <a:pt x="3130" y="1229"/>
                      </a:cubicBezTo>
                      <a:cubicBezTo>
                        <a:pt x="3136" y="1229"/>
                        <a:pt x="3133" y="1223"/>
                        <a:pt x="3119" y="1213"/>
                      </a:cubicBezTo>
                      <a:lnTo>
                        <a:pt x="3119" y="1213"/>
                      </a:lnTo>
                      <a:cubicBezTo>
                        <a:pt x="3124" y="1216"/>
                        <a:pt x="3129" y="1217"/>
                        <a:pt x="3135" y="1217"/>
                      </a:cubicBezTo>
                      <a:cubicBezTo>
                        <a:pt x="3146" y="1217"/>
                        <a:pt x="3157" y="1211"/>
                        <a:pt x="3163" y="1200"/>
                      </a:cubicBezTo>
                      <a:cubicBezTo>
                        <a:pt x="3170" y="1189"/>
                        <a:pt x="3182" y="1182"/>
                        <a:pt x="3196" y="1182"/>
                      </a:cubicBezTo>
                      <a:cubicBezTo>
                        <a:pt x="3200" y="1182"/>
                        <a:pt x="3205" y="1183"/>
                        <a:pt x="3210" y="1185"/>
                      </a:cubicBezTo>
                      <a:cubicBezTo>
                        <a:pt x="3216" y="1175"/>
                        <a:pt x="3223" y="1169"/>
                        <a:pt x="3204" y="1153"/>
                      </a:cubicBezTo>
                      <a:cubicBezTo>
                        <a:pt x="3177" y="1133"/>
                        <a:pt x="3169" y="1123"/>
                        <a:pt x="3173" y="1123"/>
                      </a:cubicBezTo>
                      <a:cubicBezTo>
                        <a:pt x="3175" y="1123"/>
                        <a:pt x="3180" y="1126"/>
                        <a:pt x="3188" y="1132"/>
                      </a:cubicBezTo>
                      <a:cubicBezTo>
                        <a:pt x="3196" y="1136"/>
                        <a:pt x="3205" y="1138"/>
                        <a:pt x="3214" y="1138"/>
                      </a:cubicBezTo>
                      <a:cubicBezTo>
                        <a:pt x="3255" y="1138"/>
                        <a:pt x="3301" y="1097"/>
                        <a:pt x="3273" y="1069"/>
                      </a:cubicBezTo>
                      <a:lnTo>
                        <a:pt x="3282" y="1056"/>
                      </a:lnTo>
                      <a:cubicBezTo>
                        <a:pt x="3284" y="1057"/>
                        <a:pt x="3287" y="1057"/>
                        <a:pt x="3289" y="1057"/>
                      </a:cubicBezTo>
                      <a:cubicBezTo>
                        <a:pt x="3315" y="1057"/>
                        <a:pt x="3337" y="1027"/>
                        <a:pt x="3323" y="1009"/>
                      </a:cubicBezTo>
                      <a:lnTo>
                        <a:pt x="3335" y="994"/>
                      </a:lnTo>
                      <a:cubicBezTo>
                        <a:pt x="3340" y="994"/>
                        <a:pt x="3344" y="994"/>
                        <a:pt x="3347" y="994"/>
                      </a:cubicBezTo>
                      <a:cubicBezTo>
                        <a:pt x="3365" y="994"/>
                        <a:pt x="3367" y="987"/>
                        <a:pt x="3354" y="972"/>
                      </a:cubicBezTo>
                      <a:cubicBezTo>
                        <a:pt x="3343" y="956"/>
                        <a:pt x="3330" y="943"/>
                        <a:pt x="3331" y="943"/>
                      </a:cubicBezTo>
                      <a:lnTo>
                        <a:pt x="3331" y="943"/>
                      </a:lnTo>
                      <a:cubicBezTo>
                        <a:pt x="3331" y="943"/>
                        <a:pt x="3333" y="945"/>
                        <a:pt x="3338" y="950"/>
                      </a:cubicBezTo>
                      <a:cubicBezTo>
                        <a:pt x="3345" y="955"/>
                        <a:pt x="3350" y="958"/>
                        <a:pt x="3355" y="958"/>
                      </a:cubicBezTo>
                      <a:cubicBezTo>
                        <a:pt x="3365" y="958"/>
                        <a:pt x="3373" y="949"/>
                        <a:pt x="3385" y="934"/>
                      </a:cubicBezTo>
                      <a:cubicBezTo>
                        <a:pt x="3401" y="912"/>
                        <a:pt x="3401" y="912"/>
                        <a:pt x="3379" y="903"/>
                      </a:cubicBezTo>
                      <a:cubicBezTo>
                        <a:pt x="3378" y="886"/>
                        <a:pt x="3381" y="879"/>
                        <a:pt x="3387" y="879"/>
                      </a:cubicBezTo>
                      <a:cubicBezTo>
                        <a:pt x="3394" y="879"/>
                        <a:pt x="3405" y="888"/>
                        <a:pt x="3417" y="896"/>
                      </a:cubicBezTo>
                      <a:cubicBezTo>
                        <a:pt x="3430" y="910"/>
                        <a:pt x="3440" y="917"/>
                        <a:pt x="3443" y="917"/>
                      </a:cubicBezTo>
                      <a:cubicBezTo>
                        <a:pt x="3449" y="917"/>
                        <a:pt x="3439" y="901"/>
                        <a:pt x="3404" y="868"/>
                      </a:cubicBezTo>
                      <a:cubicBezTo>
                        <a:pt x="3380" y="844"/>
                        <a:pt x="3377" y="830"/>
                        <a:pt x="3385" y="830"/>
                      </a:cubicBezTo>
                      <a:cubicBezTo>
                        <a:pt x="3388" y="830"/>
                        <a:pt x="3393" y="832"/>
                        <a:pt x="3398" y="837"/>
                      </a:cubicBezTo>
                      <a:cubicBezTo>
                        <a:pt x="3417" y="853"/>
                        <a:pt x="3414" y="859"/>
                        <a:pt x="3411" y="865"/>
                      </a:cubicBezTo>
                      <a:lnTo>
                        <a:pt x="3448" y="896"/>
                      </a:lnTo>
                      <a:cubicBezTo>
                        <a:pt x="3454" y="890"/>
                        <a:pt x="3454" y="890"/>
                        <a:pt x="3439" y="868"/>
                      </a:cubicBezTo>
                      <a:cubicBezTo>
                        <a:pt x="3439" y="868"/>
                        <a:pt x="3442" y="862"/>
                        <a:pt x="3426" y="843"/>
                      </a:cubicBezTo>
                      <a:cubicBezTo>
                        <a:pt x="3411" y="821"/>
                        <a:pt x="3392" y="806"/>
                        <a:pt x="3367" y="796"/>
                      </a:cubicBezTo>
                      <a:cubicBezTo>
                        <a:pt x="3345" y="787"/>
                        <a:pt x="3348" y="781"/>
                        <a:pt x="3351" y="774"/>
                      </a:cubicBezTo>
                      <a:lnTo>
                        <a:pt x="3351" y="774"/>
                      </a:lnTo>
                      <a:cubicBezTo>
                        <a:pt x="3379" y="781"/>
                        <a:pt x="3401" y="793"/>
                        <a:pt x="3417" y="815"/>
                      </a:cubicBezTo>
                      <a:cubicBezTo>
                        <a:pt x="3411" y="821"/>
                        <a:pt x="3432" y="837"/>
                        <a:pt x="3451" y="853"/>
                      </a:cubicBezTo>
                      <a:cubicBezTo>
                        <a:pt x="3453" y="854"/>
                        <a:pt x="3455" y="855"/>
                        <a:pt x="3456" y="855"/>
                      </a:cubicBezTo>
                      <a:cubicBezTo>
                        <a:pt x="3466" y="855"/>
                        <a:pt x="3451" y="805"/>
                        <a:pt x="3420" y="774"/>
                      </a:cubicBezTo>
                      <a:lnTo>
                        <a:pt x="3420" y="774"/>
                      </a:lnTo>
                      <a:lnTo>
                        <a:pt x="3439" y="790"/>
                      </a:lnTo>
                      <a:cubicBezTo>
                        <a:pt x="3445" y="795"/>
                        <a:pt x="3451" y="797"/>
                        <a:pt x="3455" y="797"/>
                      </a:cubicBezTo>
                      <a:cubicBezTo>
                        <a:pt x="3464" y="797"/>
                        <a:pt x="3470" y="790"/>
                        <a:pt x="3476" y="784"/>
                      </a:cubicBezTo>
                      <a:cubicBezTo>
                        <a:pt x="3486" y="771"/>
                        <a:pt x="3489" y="768"/>
                        <a:pt x="3470" y="752"/>
                      </a:cubicBezTo>
                      <a:cubicBezTo>
                        <a:pt x="3448" y="737"/>
                        <a:pt x="3429" y="721"/>
                        <a:pt x="3436" y="715"/>
                      </a:cubicBezTo>
                      <a:lnTo>
                        <a:pt x="3436" y="715"/>
                      </a:lnTo>
                      <a:cubicBezTo>
                        <a:pt x="3435" y="716"/>
                        <a:pt x="3433" y="716"/>
                        <a:pt x="3432" y="716"/>
                      </a:cubicBezTo>
                      <a:cubicBezTo>
                        <a:pt x="3423" y="716"/>
                        <a:pt x="3407" y="703"/>
                        <a:pt x="3389" y="690"/>
                      </a:cubicBezTo>
                      <a:lnTo>
                        <a:pt x="3389" y="690"/>
                      </a:lnTo>
                      <a:cubicBezTo>
                        <a:pt x="3407" y="693"/>
                        <a:pt x="3426" y="699"/>
                        <a:pt x="3442" y="705"/>
                      </a:cubicBezTo>
                      <a:cubicBezTo>
                        <a:pt x="3470" y="716"/>
                        <a:pt x="3491" y="722"/>
                        <a:pt x="3507" y="722"/>
                      </a:cubicBezTo>
                      <a:cubicBezTo>
                        <a:pt x="3521" y="722"/>
                        <a:pt x="3531" y="718"/>
                        <a:pt x="3539" y="708"/>
                      </a:cubicBezTo>
                      <a:cubicBezTo>
                        <a:pt x="3546" y="697"/>
                        <a:pt x="3558" y="689"/>
                        <a:pt x="3571" y="689"/>
                      </a:cubicBezTo>
                      <a:cubicBezTo>
                        <a:pt x="3576" y="689"/>
                        <a:pt x="3581" y="690"/>
                        <a:pt x="3586" y="693"/>
                      </a:cubicBezTo>
                      <a:cubicBezTo>
                        <a:pt x="3592" y="680"/>
                        <a:pt x="3599" y="674"/>
                        <a:pt x="3577" y="658"/>
                      </a:cubicBezTo>
                      <a:lnTo>
                        <a:pt x="3586" y="649"/>
                      </a:lnTo>
                      <a:cubicBezTo>
                        <a:pt x="3593" y="651"/>
                        <a:pt x="3599" y="653"/>
                        <a:pt x="3603" y="653"/>
                      </a:cubicBezTo>
                      <a:cubicBezTo>
                        <a:pt x="3614" y="653"/>
                        <a:pt x="3615" y="645"/>
                        <a:pt x="3602" y="633"/>
                      </a:cubicBezTo>
                      <a:cubicBezTo>
                        <a:pt x="3592" y="620"/>
                        <a:pt x="3597" y="618"/>
                        <a:pt x="3603" y="618"/>
                      </a:cubicBezTo>
                      <a:cubicBezTo>
                        <a:pt x="3605" y="618"/>
                        <a:pt x="3607" y="618"/>
                        <a:pt x="3610" y="618"/>
                      </a:cubicBezTo>
                      <a:cubicBezTo>
                        <a:pt x="3611" y="618"/>
                        <a:pt x="3613" y="618"/>
                        <a:pt x="3614" y="618"/>
                      </a:cubicBezTo>
                      <a:cubicBezTo>
                        <a:pt x="3633" y="625"/>
                        <a:pt x="3645" y="630"/>
                        <a:pt x="3647" y="630"/>
                      </a:cubicBezTo>
                      <a:cubicBezTo>
                        <a:pt x="3651" y="630"/>
                        <a:pt x="3636" y="620"/>
                        <a:pt x="3599" y="596"/>
                      </a:cubicBezTo>
                      <a:cubicBezTo>
                        <a:pt x="3584" y="583"/>
                        <a:pt x="3562" y="579"/>
                        <a:pt x="3551" y="579"/>
                      </a:cubicBezTo>
                      <a:cubicBezTo>
                        <a:pt x="3548" y="579"/>
                        <a:pt x="3546" y="579"/>
                        <a:pt x="3545" y="580"/>
                      </a:cubicBezTo>
                      <a:lnTo>
                        <a:pt x="3533" y="596"/>
                      </a:lnTo>
                      <a:lnTo>
                        <a:pt x="3527" y="564"/>
                      </a:lnTo>
                      <a:cubicBezTo>
                        <a:pt x="3530" y="561"/>
                        <a:pt x="3520" y="533"/>
                        <a:pt x="3498" y="517"/>
                      </a:cubicBezTo>
                      <a:cubicBezTo>
                        <a:pt x="3498" y="517"/>
                        <a:pt x="3480" y="502"/>
                        <a:pt x="3483" y="498"/>
                      </a:cubicBezTo>
                      <a:lnTo>
                        <a:pt x="3483" y="498"/>
                      </a:lnTo>
                      <a:lnTo>
                        <a:pt x="3523" y="530"/>
                      </a:lnTo>
                      <a:cubicBezTo>
                        <a:pt x="3539" y="549"/>
                        <a:pt x="3558" y="564"/>
                        <a:pt x="3580" y="580"/>
                      </a:cubicBezTo>
                      <a:cubicBezTo>
                        <a:pt x="3601" y="592"/>
                        <a:pt x="3618" y="598"/>
                        <a:pt x="3628" y="598"/>
                      </a:cubicBezTo>
                      <a:cubicBezTo>
                        <a:pt x="3638" y="598"/>
                        <a:pt x="3637" y="590"/>
                        <a:pt x="3617" y="574"/>
                      </a:cubicBezTo>
                      <a:cubicBezTo>
                        <a:pt x="3619" y="573"/>
                        <a:pt x="3619" y="572"/>
                        <a:pt x="3621" y="572"/>
                      </a:cubicBezTo>
                      <a:cubicBezTo>
                        <a:pt x="3624" y="572"/>
                        <a:pt x="3630" y="574"/>
                        <a:pt x="3646" y="580"/>
                      </a:cubicBezTo>
                      <a:cubicBezTo>
                        <a:pt x="3652" y="585"/>
                        <a:pt x="3656" y="588"/>
                        <a:pt x="3658" y="588"/>
                      </a:cubicBezTo>
                      <a:cubicBezTo>
                        <a:pt x="3662" y="588"/>
                        <a:pt x="3656" y="577"/>
                        <a:pt x="3633" y="552"/>
                      </a:cubicBezTo>
                      <a:cubicBezTo>
                        <a:pt x="3613" y="531"/>
                        <a:pt x="3605" y="521"/>
                        <a:pt x="3612" y="521"/>
                      </a:cubicBezTo>
                      <a:cubicBezTo>
                        <a:pt x="3617" y="521"/>
                        <a:pt x="3628" y="526"/>
                        <a:pt x="3646" y="536"/>
                      </a:cubicBezTo>
                      <a:cubicBezTo>
                        <a:pt x="3661" y="543"/>
                        <a:pt x="3673" y="545"/>
                        <a:pt x="3682" y="545"/>
                      </a:cubicBezTo>
                      <a:cubicBezTo>
                        <a:pt x="3703" y="545"/>
                        <a:pt x="3708" y="531"/>
                        <a:pt x="3693" y="520"/>
                      </a:cubicBezTo>
                      <a:cubicBezTo>
                        <a:pt x="3662" y="495"/>
                        <a:pt x="3665" y="480"/>
                        <a:pt x="3680" y="480"/>
                      </a:cubicBezTo>
                      <a:cubicBezTo>
                        <a:pt x="3683" y="480"/>
                        <a:pt x="3688" y="481"/>
                        <a:pt x="3693" y="483"/>
                      </a:cubicBezTo>
                      <a:cubicBezTo>
                        <a:pt x="3700" y="486"/>
                        <a:pt x="3706" y="488"/>
                        <a:pt x="3709" y="488"/>
                      </a:cubicBezTo>
                      <a:cubicBezTo>
                        <a:pt x="3716" y="488"/>
                        <a:pt x="3715" y="482"/>
                        <a:pt x="3705" y="467"/>
                      </a:cubicBezTo>
                      <a:lnTo>
                        <a:pt x="3705" y="467"/>
                      </a:lnTo>
                      <a:cubicBezTo>
                        <a:pt x="3717" y="477"/>
                        <a:pt x="3730" y="484"/>
                        <a:pt x="3736" y="484"/>
                      </a:cubicBezTo>
                      <a:cubicBezTo>
                        <a:pt x="3739" y="484"/>
                        <a:pt x="3740" y="481"/>
                        <a:pt x="3733" y="473"/>
                      </a:cubicBezTo>
                      <a:cubicBezTo>
                        <a:pt x="3733" y="473"/>
                        <a:pt x="3736" y="467"/>
                        <a:pt x="3715" y="458"/>
                      </a:cubicBezTo>
                      <a:lnTo>
                        <a:pt x="3683" y="414"/>
                      </a:lnTo>
                      <a:cubicBezTo>
                        <a:pt x="3683" y="415"/>
                        <a:pt x="3682" y="415"/>
                        <a:pt x="3680" y="415"/>
                      </a:cubicBezTo>
                      <a:cubicBezTo>
                        <a:pt x="3673" y="415"/>
                        <a:pt x="3655" y="402"/>
                        <a:pt x="3639" y="389"/>
                      </a:cubicBezTo>
                      <a:cubicBezTo>
                        <a:pt x="3631" y="382"/>
                        <a:pt x="3634" y="376"/>
                        <a:pt x="3646" y="376"/>
                      </a:cubicBezTo>
                      <a:cubicBezTo>
                        <a:pt x="3661" y="376"/>
                        <a:pt x="3688" y="384"/>
                        <a:pt x="3724" y="404"/>
                      </a:cubicBezTo>
                      <a:lnTo>
                        <a:pt x="3774" y="423"/>
                      </a:lnTo>
                      <a:cubicBezTo>
                        <a:pt x="3755" y="408"/>
                        <a:pt x="3733" y="392"/>
                        <a:pt x="3733" y="392"/>
                      </a:cubicBezTo>
                      <a:cubicBezTo>
                        <a:pt x="3736" y="389"/>
                        <a:pt x="3738" y="387"/>
                        <a:pt x="3742" y="387"/>
                      </a:cubicBezTo>
                      <a:cubicBezTo>
                        <a:pt x="3746" y="387"/>
                        <a:pt x="3751" y="390"/>
                        <a:pt x="3762" y="398"/>
                      </a:cubicBezTo>
                      <a:cubicBezTo>
                        <a:pt x="3775" y="408"/>
                        <a:pt x="3780" y="412"/>
                        <a:pt x="3783" y="412"/>
                      </a:cubicBezTo>
                      <a:cubicBezTo>
                        <a:pt x="3785" y="412"/>
                        <a:pt x="3785" y="410"/>
                        <a:pt x="3787" y="408"/>
                      </a:cubicBezTo>
                      <a:cubicBezTo>
                        <a:pt x="3787" y="408"/>
                        <a:pt x="3793" y="401"/>
                        <a:pt x="3771" y="386"/>
                      </a:cubicBezTo>
                      <a:cubicBezTo>
                        <a:pt x="3748" y="366"/>
                        <a:pt x="3739" y="359"/>
                        <a:pt x="3741" y="359"/>
                      </a:cubicBezTo>
                      <a:lnTo>
                        <a:pt x="3741" y="359"/>
                      </a:lnTo>
                      <a:cubicBezTo>
                        <a:pt x="3742" y="359"/>
                        <a:pt x="3747" y="362"/>
                        <a:pt x="3755" y="367"/>
                      </a:cubicBezTo>
                      <a:cubicBezTo>
                        <a:pt x="3773" y="377"/>
                        <a:pt x="3784" y="382"/>
                        <a:pt x="3790" y="382"/>
                      </a:cubicBezTo>
                      <a:cubicBezTo>
                        <a:pt x="3798" y="382"/>
                        <a:pt x="3792" y="371"/>
                        <a:pt x="3771" y="348"/>
                      </a:cubicBezTo>
                      <a:cubicBezTo>
                        <a:pt x="3750" y="332"/>
                        <a:pt x="3740" y="324"/>
                        <a:pt x="3741" y="324"/>
                      </a:cubicBezTo>
                      <a:lnTo>
                        <a:pt x="3741" y="324"/>
                      </a:lnTo>
                      <a:cubicBezTo>
                        <a:pt x="3742" y="324"/>
                        <a:pt x="3753" y="331"/>
                        <a:pt x="3774" y="345"/>
                      </a:cubicBezTo>
                      <a:cubicBezTo>
                        <a:pt x="3789" y="357"/>
                        <a:pt x="3808" y="366"/>
                        <a:pt x="3816" y="366"/>
                      </a:cubicBezTo>
                      <a:cubicBezTo>
                        <a:pt x="3819" y="366"/>
                        <a:pt x="3820" y="365"/>
                        <a:pt x="3821" y="364"/>
                      </a:cubicBezTo>
                      <a:lnTo>
                        <a:pt x="3802" y="348"/>
                      </a:lnTo>
                      <a:cubicBezTo>
                        <a:pt x="3774" y="327"/>
                        <a:pt x="3769" y="318"/>
                        <a:pt x="3776" y="318"/>
                      </a:cubicBezTo>
                      <a:cubicBezTo>
                        <a:pt x="3779" y="318"/>
                        <a:pt x="3785" y="320"/>
                        <a:pt x="3793" y="323"/>
                      </a:cubicBezTo>
                      <a:cubicBezTo>
                        <a:pt x="3800" y="329"/>
                        <a:pt x="3805" y="332"/>
                        <a:pt x="3807" y="332"/>
                      </a:cubicBezTo>
                      <a:cubicBezTo>
                        <a:pt x="3812" y="332"/>
                        <a:pt x="3811" y="323"/>
                        <a:pt x="3805" y="307"/>
                      </a:cubicBezTo>
                      <a:cubicBezTo>
                        <a:pt x="3811" y="300"/>
                        <a:pt x="3814" y="296"/>
                        <a:pt x="3819" y="296"/>
                      </a:cubicBezTo>
                      <a:cubicBezTo>
                        <a:pt x="3823" y="296"/>
                        <a:pt x="3829" y="299"/>
                        <a:pt x="3837" y="304"/>
                      </a:cubicBezTo>
                      <a:cubicBezTo>
                        <a:pt x="3857" y="319"/>
                        <a:pt x="3867" y="327"/>
                        <a:pt x="3868" y="327"/>
                      </a:cubicBezTo>
                      <a:cubicBezTo>
                        <a:pt x="3869" y="327"/>
                        <a:pt x="3861" y="319"/>
                        <a:pt x="3843" y="301"/>
                      </a:cubicBezTo>
                      <a:cubicBezTo>
                        <a:pt x="3833" y="287"/>
                        <a:pt x="3829" y="282"/>
                        <a:pt x="3836" y="282"/>
                      </a:cubicBezTo>
                      <a:cubicBezTo>
                        <a:pt x="3839" y="282"/>
                        <a:pt x="3846" y="283"/>
                        <a:pt x="3856" y="285"/>
                      </a:cubicBezTo>
                      <a:cubicBezTo>
                        <a:pt x="3865" y="289"/>
                        <a:pt x="3871" y="291"/>
                        <a:pt x="3874" y="291"/>
                      </a:cubicBezTo>
                      <a:cubicBezTo>
                        <a:pt x="3878" y="291"/>
                        <a:pt x="3874" y="286"/>
                        <a:pt x="3865" y="273"/>
                      </a:cubicBezTo>
                      <a:cubicBezTo>
                        <a:pt x="3830" y="246"/>
                        <a:pt x="3811" y="231"/>
                        <a:pt x="3805" y="231"/>
                      </a:cubicBezTo>
                      <a:cubicBezTo>
                        <a:pt x="3804" y="231"/>
                        <a:pt x="3803" y="231"/>
                        <a:pt x="3802" y="232"/>
                      </a:cubicBezTo>
                      <a:cubicBezTo>
                        <a:pt x="3800" y="235"/>
                        <a:pt x="3798" y="236"/>
                        <a:pt x="3796" y="236"/>
                      </a:cubicBezTo>
                      <a:cubicBezTo>
                        <a:pt x="3793" y="236"/>
                        <a:pt x="3789" y="232"/>
                        <a:pt x="3777" y="223"/>
                      </a:cubicBezTo>
                      <a:cubicBezTo>
                        <a:pt x="3777" y="223"/>
                        <a:pt x="3780" y="216"/>
                        <a:pt x="3787" y="210"/>
                      </a:cubicBezTo>
                      <a:cubicBezTo>
                        <a:pt x="3790" y="207"/>
                        <a:pt x="3796" y="201"/>
                        <a:pt x="3783" y="173"/>
                      </a:cubicBezTo>
                      <a:cubicBezTo>
                        <a:pt x="3777" y="154"/>
                        <a:pt x="3752" y="132"/>
                        <a:pt x="3744" y="132"/>
                      </a:cubicBezTo>
                      <a:cubicBezTo>
                        <a:pt x="3741" y="132"/>
                        <a:pt x="3740" y="134"/>
                        <a:pt x="3742" y="140"/>
                      </a:cubicBezTo>
                      <a:lnTo>
                        <a:pt x="3742" y="140"/>
                      </a:lnTo>
                      <a:lnTo>
                        <a:pt x="3721" y="132"/>
                      </a:lnTo>
                      <a:cubicBezTo>
                        <a:pt x="3695" y="111"/>
                        <a:pt x="3679" y="102"/>
                        <a:pt x="3673" y="1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7" name="Google Shape;9577;p37">
                  <a:extLst>
                    <a:ext uri="{FF2B5EF4-FFF2-40B4-BE49-F238E27FC236}">
                      <a16:creationId xmlns:a16="http://schemas.microsoft.com/office/drawing/2014/main" id="{539A53A9-6A96-21D6-C9F3-454A81FF2C98}"/>
                    </a:ext>
                  </a:extLst>
                </p:cNvPr>
                <p:cNvSpPr/>
                <p:nvPr/>
              </p:nvSpPr>
              <p:spPr>
                <a:xfrm>
                  <a:off x="3717012" y="3051929"/>
                  <a:ext cx="110563" cy="87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0" h="3874" extrusionOk="0">
                      <a:moveTo>
                        <a:pt x="102" y="173"/>
                      </a:moveTo>
                      <a:cubicBezTo>
                        <a:pt x="103" y="173"/>
                        <a:pt x="95" y="183"/>
                        <a:pt x="79" y="202"/>
                      </a:cubicBezTo>
                      <a:cubicBezTo>
                        <a:pt x="65" y="222"/>
                        <a:pt x="50" y="240"/>
                        <a:pt x="43" y="240"/>
                      </a:cubicBezTo>
                      <a:cubicBezTo>
                        <a:pt x="42" y="240"/>
                        <a:pt x="42" y="240"/>
                        <a:pt x="41" y="240"/>
                      </a:cubicBezTo>
                      <a:cubicBezTo>
                        <a:pt x="31" y="247"/>
                        <a:pt x="26" y="250"/>
                        <a:pt x="24" y="250"/>
                      </a:cubicBezTo>
                      <a:cubicBezTo>
                        <a:pt x="17" y="250"/>
                        <a:pt x="42" y="222"/>
                        <a:pt x="73" y="199"/>
                      </a:cubicBezTo>
                      <a:cubicBezTo>
                        <a:pt x="91" y="182"/>
                        <a:pt x="101" y="173"/>
                        <a:pt x="102" y="173"/>
                      </a:cubicBezTo>
                      <a:close/>
                      <a:moveTo>
                        <a:pt x="861" y="784"/>
                      </a:moveTo>
                      <a:cubicBezTo>
                        <a:pt x="861" y="784"/>
                        <a:pt x="862" y="785"/>
                        <a:pt x="863" y="785"/>
                      </a:cubicBezTo>
                      <a:cubicBezTo>
                        <a:pt x="866" y="791"/>
                        <a:pt x="834" y="829"/>
                        <a:pt x="809" y="841"/>
                      </a:cubicBezTo>
                      <a:cubicBezTo>
                        <a:pt x="803" y="835"/>
                        <a:pt x="803" y="835"/>
                        <a:pt x="819" y="816"/>
                      </a:cubicBezTo>
                      <a:cubicBezTo>
                        <a:pt x="833" y="799"/>
                        <a:pt x="853" y="784"/>
                        <a:pt x="861" y="784"/>
                      </a:cubicBezTo>
                      <a:close/>
                      <a:moveTo>
                        <a:pt x="1096" y="867"/>
                      </a:moveTo>
                      <a:cubicBezTo>
                        <a:pt x="1098" y="867"/>
                        <a:pt x="1098" y="870"/>
                        <a:pt x="1091" y="879"/>
                      </a:cubicBezTo>
                      <a:lnTo>
                        <a:pt x="1076" y="898"/>
                      </a:lnTo>
                      <a:cubicBezTo>
                        <a:pt x="1061" y="908"/>
                        <a:pt x="1047" y="918"/>
                        <a:pt x="1043" y="918"/>
                      </a:cubicBezTo>
                      <a:cubicBezTo>
                        <a:pt x="1041" y="918"/>
                        <a:pt x="1042" y="915"/>
                        <a:pt x="1047" y="907"/>
                      </a:cubicBezTo>
                      <a:cubicBezTo>
                        <a:pt x="1060" y="895"/>
                        <a:pt x="1073" y="882"/>
                        <a:pt x="1085" y="873"/>
                      </a:cubicBezTo>
                      <a:cubicBezTo>
                        <a:pt x="1085" y="873"/>
                        <a:pt x="1093" y="867"/>
                        <a:pt x="1096" y="867"/>
                      </a:cubicBezTo>
                      <a:close/>
                      <a:moveTo>
                        <a:pt x="1511" y="1039"/>
                      </a:moveTo>
                      <a:cubicBezTo>
                        <a:pt x="1510" y="1039"/>
                        <a:pt x="1508" y="1043"/>
                        <a:pt x="1504" y="1051"/>
                      </a:cubicBezTo>
                      <a:lnTo>
                        <a:pt x="1504" y="1051"/>
                      </a:lnTo>
                      <a:cubicBezTo>
                        <a:pt x="1509" y="1043"/>
                        <a:pt x="1511" y="1039"/>
                        <a:pt x="1511" y="1039"/>
                      </a:cubicBezTo>
                      <a:close/>
                      <a:moveTo>
                        <a:pt x="1504" y="1051"/>
                      </a:moveTo>
                      <a:lnTo>
                        <a:pt x="1504" y="1051"/>
                      </a:lnTo>
                      <a:cubicBezTo>
                        <a:pt x="1500" y="1056"/>
                        <a:pt x="1494" y="1064"/>
                        <a:pt x="1486" y="1073"/>
                      </a:cubicBezTo>
                      <a:cubicBezTo>
                        <a:pt x="1486" y="1073"/>
                        <a:pt x="1486" y="1073"/>
                        <a:pt x="1486" y="1074"/>
                      </a:cubicBezTo>
                      <a:lnTo>
                        <a:pt x="1486" y="1074"/>
                      </a:lnTo>
                      <a:cubicBezTo>
                        <a:pt x="1490" y="1069"/>
                        <a:pt x="1496" y="1063"/>
                        <a:pt x="1502" y="1054"/>
                      </a:cubicBezTo>
                      <a:cubicBezTo>
                        <a:pt x="1503" y="1053"/>
                        <a:pt x="1503" y="1052"/>
                        <a:pt x="1504" y="1051"/>
                      </a:cubicBezTo>
                      <a:close/>
                      <a:moveTo>
                        <a:pt x="1401" y="1070"/>
                      </a:moveTo>
                      <a:cubicBezTo>
                        <a:pt x="1398" y="1070"/>
                        <a:pt x="1391" y="1076"/>
                        <a:pt x="1393" y="1076"/>
                      </a:cubicBezTo>
                      <a:cubicBezTo>
                        <a:pt x="1393" y="1076"/>
                        <a:pt x="1396" y="1075"/>
                        <a:pt x="1402" y="1070"/>
                      </a:cubicBezTo>
                      <a:cubicBezTo>
                        <a:pt x="1401" y="1070"/>
                        <a:pt x="1401" y="1070"/>
                        <a:pt x="1401" y="1070"/>
                      </a:cubicBezTo>
                      <a:close/>
                      <a:moveTo>
                        <a:pt x="1300" y="1051"/>
                      </a:moveTo>
                      <a:cubicBezTo>
                        <a:pt x="1300" y="1051"/>
                        <a:pt x="1301" y="1051"/>
                        <a:pt x="1301" y="1051"/>
                      </a:cubicBezTo>
                      <a:cubicBezTo>
                        <a:pt x="1295" y="1067"/>
                        <a:pt x="1286" y="1083"/>
                        <a:pt x="1273" y="1095"/>
                      </a:cubicBezTo>
                      <a:lnTo>
                        <a:pt x="1270" y="1092"/>
                      </a:lnTo>
                      <a:cubicBezTo>
                        <a:pt x="1264" y="1086"/>
                        <a:pt x="1279" y="1067"/>
                        <a:pt x="1279" y="1067"/>
                      </a:cubicBezTo>
                      <a:cubicBezTo>
                        <a:pt x="1279" y="1067"/>
                        <a:pt x="1293" y="1051"/>
                        <a:pt x="1300" y="1051"/>
                      </a:cubicBezTo>
                      <a:close/>
                      <a:moveTo>
                        <a:pt x="1364" y="1070"/>
                      </a:moveTo>
                      <a:lnTo>
                        <a:pt x="1370" y="1076"/>
                      </a:lnTo>
                      <a:lnTo>
                        <a:pt x="1361" y="1101"/>
                      </a:lnTo>
                      <a:lnTo>
                        <a:pt x="1355" y="1095"/>
                      </a:lnTo>
                      <a:cubicBezTo>
                        <a:pt x="1348" y="1092"/>
                        <a:pt x="1348" y="1092"/>
                        <a:pt x="1364" y="1070"/>
                      </a:cubicBezTo>
                      <a:close/>
                      <a:moveTo>
                        <a:pt x="1417" y="1117"/>
                      </a:moveTo>
                      <a:lnTo>
                        <a:pt x="1423" y="1120"/>
                      </a:lnTo>
                      <a:lnTo>
                        <a:pt x="1414" y="1145"/>
                      </a:lnTo>
                      <a:lnTo>
                        <a:pt x="1408" y="1139"/>
                      </a:lnTo>
                      <a:cubicBezTo>
                        <a:pt x="1402" y="1136"/>
                        <a:pt x="1402" y="1136"/>
                        <a:pt x="1417" y="1117"/>
                      </a:cubicBezTo>
                      <a:close/>
                      <a:moveTo>
                        <a:pt x="1457" y="1150"/>
                      </a:moveTo>
                      <a:cubicBezTo>
                        <a:pt x="1458" y="1150"/>
                        <a:pt x="1459" y="1151"/>
                        <a:pt x="1461" y="1152"/>
                      </a:cubicBezTo>
                      <a:cubicBezTo>
                        <a:pt x="1470" y="1161"/>
                        <a:pt x="1470" y="1161"/>
                        <a:pt x="1452" y="1177"/>
                      </a:cubicBezTo>
                      <a:cubicBezTo>
                        <a:pt x="1443" y="1183"/>
                        <a:pt x="1437" y="1185"/>
                        <a:pt x="1434" y="1185"/>
                      </a:cubicBezTo>
                      <a:cubicBezTo>
                        <a:pt x="1428" y="1185"/>
                        <a:pt x="1430" y="1179"/>
                        <a:pt x="1439" y="1167"/>
                      </a:cubicBezTo>
                      <a:cubicBezTo>
                        <a:pt x="1450" y="1154"/>
                        <a:pt x="1454" y="1150"/>
                        <a:pt x="1457" y="1150"/>
                      </a:cubicBezTo>
                      <a:close/>
                      <a:moveTo>
                        <a:pt x="1409" y="1305"/>
                      </a:moveTo>
                      <a:cubicBezTo>
                        <a:pt x="1410" y="1305"/>
                        <a:pt x="1410" y="1305"/>
                        <a:pt x="1411" y="1305"/>
                      </a:cubicBezTo>
                      <a:lnTo>
                        <a:pt x="1402" y="1330"/>
                      </a:lnTo>
                      <a:lnTo>
                        <a:pt x="1380" y="1346"/>
                      </a:lnTo>
                      <a:lnTo>
                        <a:pt x="1373" y="1343"/>
                      </a:lnTo>
                      <a:cubicBezTo>
                        <a:pt x="1388" y="1322"/>
                        <a:pt x="1402" y="1305"/>
                        <a:pt x="1409" y="1305"/>
                      </a:cubicBezTo>
                      <a:close/>
                      <a:moveTo>
                        <a:pt x="1488" y="1339"/>
                      </a:moveTo>
                      <a:cubicBezTo>
                        <a:pt x="1489" y="1339"/>
                        <a:pt x="1489" y="1339"/>
                        <a:pt x="1489" y="1340"/>
                      </a:cubicBezTo>
                      <a:lnTo>
                        <a:pt x="1480" y="1365"/>
                      </a:lnTo>
                      <a:cubicBezTo>
                        <a:pt x="1468" y="1379"/>
                        <a:pt x="1462" y="1380"/>
                        <a:pt x="1459" y="1380"/>
                      </a:cubicBezTo>
                      <a:cubicBezTo>
                        <a:pt x="1458" y="1380"/>
                        <a:pt x="1458" y="1380"/>
                        <a:pt x="1458" y="1380"/>
                      </a:cubicBezTo>
                      <a:cubicBezTo>
                        <a:pt x="1455" y="1374"/>
                        <a:pt x="1455" y="1374"/>
                        <a:pt x="1470" y="1355"/>
                      </a:cubicBezTo>
                      <a:cubicBezTo>
                        <a:pt x="1470" y="1355"/>
                        <a:pt x="1484" y="1339"/>
                        <a:pt x="1488" y="1339"/>
                      </a:cubicBezTo>
                      <a:close/>
                      <a:moveTo>
                        <a:pt x="2034" y="1593"/>
                      </a:moveTo>
                      <a:cubicBezTo>
                        <a:pt x="2034" y="1593"/>
                        <a:pt x="2034" y="1593"/>
                        <a:pt x="2035" y="1593"/>
                      </a:cubicBezTo>
                      <a:lnTo>
                        <a:pt x="2041" y="1600"/>
                      </a:lnTo>
                      <a:cubicBezTo>
                        <a:pt x="2031" y="1612"/>
                        <a:pt x="2019" y="1625"/>
                        <a:pt x="2003" y="1634"/>
                      </a:cubicBezTo>
                      <a:lnTo>
                        <a:pt x="2000" y="1628"/>
                      </a:lnTo>
                      <a:cubicBezTo>
                        <a:pt x="2015" y="1610"/>
                        <a:pt x="2029" y="1593"/>
                        <a:pt x="2034" y="1593"/>
                      </a:cubicBezTo>
                      <a:close/>
                      <a:moveTo>
                        <a:pt x="2265" y="1755"/>
                      </a:moveTo>
                      <a:cubicBezTo>
                        <a:pt x="2270" y="1755"/>
                        <a:pt x="2274" y="1758"/>
                        <a:pt x="2276" y="1759"/>
                      </a:cubicBezTo>
                      <a:cubicBezTo>
                        <a:pt x="2267" y="1782"/>
                        <a:pt x="2248" y="1797"/>
                        <a:pt x="2243" y="1797"/>
                      </a:cubicBezTo>
                      <a:cubicBezTo>
                        <a:pt x="2242" y="1797"/>
                        <a:pt x="2242" y="1797"/>
                        <a:pt x="2241" y="1797"/>
                      </a:cubicBezTo>
                      <a:cubicBezTo>
                        <a:pt x="2229" y="1788"/>
                        <a:pt x="2229" y="1788"/>
                        <a:pt x="2245" y="1769"/>
                      </a:cubicBezTo>
                      <a:cubicBezTo>
                        <a:pt x="2252" y="1758"/>
                        <a:pt x="2259" y="1755"/>
                        <a:pt x="2265" y="1755"/>
                      </a:cubicBezTo>
                      <a:close/>
                      <a:moveTo>
                        <a:pt x="2647" y="2066"/>
                      </a:moveTo>
                      <a:cubicBezTo>
                        <a:pt x="2648" y="2066"/>
                        <a:pt x="2648" y="2066"/>
                        <a:pt x="2649" y="2067"/>
                      </a:cubicBezTo>
                      <a:lnTo>
                        <a:pt x="2636" y="2092"/>
                      </a:lnTo>
                      <a:lnTo>
                        <a:pt x="2617" y="2107"/>
                      </a:lnTo>
                      <a:lnTo>
                        <a:pt x="2611" y="2104"/>
                      </a:lnTo>
                      <a:cubicBezTo>
                        <a:pt x="2626" y="2084"/>
                        <a:pt x="2640" y="2066"/>
                        <a:pt x="2647" y="2066"/>
                      </a:cubicBezTo>
                      <a:close/>
                      <a:moveTo>
                        <a:pt x="2840" y="2161"/>
                      </a:moveTo>
                      <a:cubicBezTo>
                        <a:pt x="2846" y="2167"/>
                        <a:pt x="2809" y="2201"/>
                        <a:pt x="2793" y="2220"/>
                      </a:cubicBezTo>
                      <a:cubicBezTo>
                        <a:pt x="2787" y="2217"/>
                        <a:pt x="2787" y="2217"/>
                        <a:pt x="2802" y="2195"/>
                      </a:cubicBezTo>
                      <a:cubicBezTo>
                        <a:pt x="2815" y="2183"/>
                        <a:pt x="2827" y="2173"/>
                        <a:pt x="2840" y="2161"/>
                      </a:cubicBezTo>
                      <a:close/>
                      <a:moveTo>
                        <a:pt x="2621" y="2244"/>
                      </a:moveTo>
                      <a:cubicBezTo>
                        <a:pt x="2622" y="2244"/>
                        <a:pt x="2623" y="2244"/>
                        <a:pt x="2624" y="2245"/>
                      </a:cubicBezTo>
                      <a:lnTo>
                        <a:pt x="2630" y="2248"/>
                      </a:lnTo>
                      <a:cubicBezTo>
                        <a:pt x="2617" y="2261"/>
                        <a:pt x="2605" y="2273"/>
                        <a:pt x="2592" y="2283"/>
                      </a:cubicBezTo>
                      <a:lnTo>
                        <a:pt x="2586" y="2280"/>
                      </a:lnTo>
                      <a:cubicBezTo>
                        <a:pt x="2600" y="2263"/>
                        <a:pt x="2614" y="2244"/>
                        <a:pt x="2621" y="2244"/>
                      </a:cubicBezTo>
                      <a:close/>
                      <a:moveTo>
                        <a:pt x="2968" y="2267"/>
                      </a:moveTo>
                      <a:cubicBezTo>
                        <a:pt x="2968" y="2267"/>
                        <a:pt x="2968" y="2267"/>
                        <a:pt x="2968" y="2267"/>
                      </a:cubicBezTo>
                      <a:lnTo>
                        <a:pt x="2959" y="2292"/>
                      </a:lnTo>
                      <a:lnTo>
                        <a:pt x="2937" y="2308"/>
                      </a:lnTo>
                      <a:lnTo>
                        <a:pt x="2934" y="2305"/>
                      </a:lnTo>
                      <a:cubicBezTo>
                        <a:pt x="2949" y="2284"/>
                        <a:pt x="2963" y="2267"/>
                        <a:pt x="2968" y="2267"/>
                      </a:cubicBezTo>
                      <a:close/>
                      <a:moveTo>
                        <a:pt x="3802" y="2283"/>
                      </a:moveTo>
                      <a:cubicBezTo>
                        <a:pt x="3799" y="2283"/>
                        <a:pt x="3788" y="2290"/>
                        <a:pt x="3771" y="2308"/>
                      </a:cubicBezTo>
                      <a:cubicBezTo>
                        <a:pt x="3755" y="2330"/>
                        <a:pt x="3755" y="2330"/>
                        <a:pt x="3761" y="2333"/>
                      </a:cubicBezTo>
                      <a:cubicBezTo>
                        <a:pt x="3774" y="2324"/>
                        <a:pt x="3786" y="2311"/>
                        <a:pt x="3796" y="2299"/>
                      </a:cubicBezTo>
                      <a:cubicBezTo>
                        <a:pt x="3803" y="2289"/>
                        <a:pt x="3806" y="2283"/>
                        <a:pt x="3802" y="2283"/>
                      </a:cubicBezTo>
                      <a:close/>
                      <a:moveTo>
                        <a:pt x="3287" y="2596"/>
                      </a:moveTo>
                      <a:cubicBezTo>
                        <a:pt x="3287" y="2596"/>
                        <a:pt x="3288" y="2596"/>
                        <a:pt x="3288" y="2596"/>
                      </a:cubicBezTo>
                      <a:lnTo>
                        <a:pt x="3276" y="2621"/>
                      </a:lnTo>
                      <a:lnTo>
                        <a:pt x="3257" y="2637"/>
                      </a:lnTo>
                      <a:lnTo>
                        <a:pt x="3251" y="2631"/>
                      </a:lnTo>
                      <a:cubicBezTo>
                        <a:pt x="3265" y="2613"/>
                        <a:pt x="3280" y="2596"/>
                        <a:pt x="3287" y="2596"/>
                      </a:cubicBezTo>
                      <a:close/>
                      <a:moveTo>
                        <a:pt x="3321" y="2626"/>
                      </a:moveTo>
                      <a:cubicBezTo>
                        <a:pt x="3323" y="2626"/>
                        <a:pt x="3324" y="2627"/>
                        <a:pt x="3326" y="2628"/>
                      </a:cubicBezTo>
                      <a:cubicBezTo>
                        <a:pt x="3316" y="2643"/>
                        <a:pt x="3310" y="2659"/>
                        <a:pt x="3298" y="2671"/>
                      </a:cubicBezTo>
                      <a:cubicBezTo>
                        <a:pt x="3292" y="2678"/>
                        <a:pt x="3288" y="2682"/>
                        <a:pt x="3286" y="2682"/>
                      </a:cubicBezTo>
                      <a:cubicBezTo>
                        <a:pt x="3283" y="2682"/>
                        <a:pt x="3288" y="2671"/>
                        <a:pt x="3304" y="2643"/>
                      </a:cubicBezTo>
                      <a:cubicBezTo>
                        <a:pt x="3315" y="2630"/>
                        <a:pt x="3318" y="2626"/>
                        <a:pt x="3321" y="2626"/>
                      </a:cubicBezTo>
                      <a:close/>
                      <a:moveTo>
                        <a:pt x="3434" y="2671"/>
                      </a:moveTo>
                      <a:lnTo>
                        <a:pt x="3434" y="2671"/>
                      </a:lnTo>
                      <a:cubicBezTo>
                        <a:pt x="3438" y="2671"/>
                        <a:pt x="3434" y="2685"/>
                        <a:pt x="3439" y="2687"/>
                      </a:cubicBezTo>
                      <a:cubicBezTo>
                        <a:pt x="3431" y="2703"/>
                        <a:pt x="3428" y="2709"/>
                        <a:pt x="3424" y="2709"/>
                      </a:cubicBezTo>
                      <a:cubicBezTo>
                        <a:pt x="3422" y="2709"/>
                        <a:pt x="3420" y="2706"/>
                        <a:pt x="3417" y="2703"/>
                      </a:cubicBezTo>
                      <a:cubicBezTo>
                        <a:pt x="3410" y="2700"/>
                        <a:pt x="3426" y="2678"/>
                        <a:pt x="3426" y="2678"/>
                      </a:cubicBezTo>
                      <a:cubicBezTo>
                        <a:pt x="3430" y="2673"/>
                        <a:pt x="3433" y="2671"/>
                        <a:pt x="3434" y="2671"/>
                      </a:cubicBezTo>
                      <a:close/>
                      <a:moveTo>
                        <a:pt x="3543" y="2743"/>
                      </a:moveTo>
                      <a:cubicBezTo>
                        <a:pt x="3544" y="2743"/>
                        <a:pt x="3545" y="2743"/>
                        <a:pt x="3545" y="2744"/>
                      </a:cubicBezTo>
                      <a:cubicBezTo>
                        <a:pt x="3548" y="2750"/>
                        <a:pt x="3539" y="2772"/>
                        <a:pt x="3539" y="2772"/>
                      </a:cubicBezTo>
                      <a:cubicBezTo>
                        <a:pt x="3529" y="2786"/>
                        <a:pt x="3523" y="2788"/>
                        <a:pt x="3520" y="2788"/>
                      </a:cubicBezTo>
                      <a:cubicBezTo>
                        <a:pt x="3518" y="2788"/>
                        <a:pt x="3517" y="2787"/>
                        <a:pt x="3517" y="2787"/>
                      </a:cubicBezTo>
                      <a:cubicBezTo>
                        <a:pt x="3514" y="2784"/>
                        <a:pt x="3507" y="2778"/>
                        <a:pt x="3523" y="2759"/>
                      </a:cubicBezTo>
                      <a:cubicBezTo>
                        <a:pt x="3523" y="2759"/>
                        <a:pt x="3536" y="2743"/>
                        <a:pt x="3543" y="2743"/>
                      </a:cubicBezTo>
                      <a:close/>
                      <a:moveTo>
                        <a:pt x="3773" y="2853"/>
                      </a:moveTo>
                      <a:cubicBezTo>
                        <a:pt x="3775" y="2853"/>
                        <a:pt x="3774" y="2855"/>
                        <a:pt x="3768" y="2863"/>
                      </a:cubicBezTo>
                      <a:cubicBezTo>
                        <a:pt x="3773" y="2868"/>
                        <a:pt x="3755" y="2876"/>
                        <a:pt x="3746" y="2876"/>
                      </a:cubicBezTo>
                      <a:cubicBezTo>
                        <a:pt x="3745" y="2876"/>
                        <a:pt x="3743" y="2876"/>
                        <a:pt x="3743" y="2875"/>
                      </a:cubicBezTo>
                      <a:lnTo>
                        <a:pt x="3758" y="2856"/>
                      </a:lnTo>
                      <a:cubicBezTo>
                        <a:pt x="3759" y="2857"/>
                        <a:pt x="3760" y="2857"/>
                        <a:pt x="3760" y="2857"/>
                      </a:cubicBezTo>
                      <a:cubicBezTo>
                        <a:pt x="3765" y="2857"/>
                        <a:pt x="3771" y="2853"/>
                        <a:pt x="3773" y="2853"/>
                      </a:cubicBezTo>
                      <a:close/>
                      <a:moveTo>
                        <a:pt x="3573" y="2897"/>
                      </a:moveTo>
                      <a:lnTo>
                        <a:pt x="3580" y="2903"/>
                      </a:lnTo>
                      <a:lnTo>
                        <a:pt x="3567" y="2928"/>
                      </a:lnTo>
                      <a:lnTo>
                        <a:pt x="3564" y="2922"/>
                      </a:lnTo>
                      <a:cubicBezTo>
                        <a:pt x="3558" y="2919"/>
                        <a:pt x="3558" y="2919"/>
                        <a:pt x="3573" y="2897"/>
                      </a:cubicBezTo>
                      <a:close/>
                      <a:moveTo>
                        <a:pt x="3486" y="2893"/>
                      </a:moveTo>
                      <a:cubicBezTo>
                        <a:pt x="3479" y="2893"/>
                        <a:pt x="3467" y="2910"/>
                        <a:pt x="3467" y="2910"/>
                      </a:cubicBezTo>
                      <a:cubicBezTo>
                        <a:pt x="3467" y="2910"/>
                        <a:pt x="3451" y="2928"/>
                        <a:pt x="3457" y="2935"/>
                      </a:cubicBezTo>
                      <a:lnTo>
                        <a:pt x="3464" y="2938"/>
                      </a:lnTo>
                      <a:cubicBezTo>
                        <a:pt x="3473" y="2925"/>
                        <a:pt x="3482" y="2910"/>
                        <a:pt x="3489" y="2894"/>
                      </a:cubicBezTo>
                      <a:cubicBezTo>
                        <a:pt x="3488" y="2893"/>
                        <a:pt x="3487" y="2893"/>
                        <a:pt x="3486" y="2893"/>
                      </a:cubicBezTo>
                      <a:close/>
                      <a:moveTo>
                        <a:pt x="3636" y="2919"/>
                      </a:moveTo>
                      <a:cubicBezTo>
                        <a:pt x="3642" y="2922"/>
                        <a:pt x="3642" y="2922"/>
                        <a:pt x="3648" y="2928"/>
                      </a:cubicBezTo>
                      <a:cubicBezTo>
                        <a:pt x="3634" y="2946"/>
                        <a:pt x="3619" y="2963"/>
                        <a:pt x="3612" y="2963"/>
                      </a:cubicBezTo>
                      <a:cubicBezTo>
                        <a:pt x="3612" y="2963"/>
                        <a:pt x="3611" y="2963"/>
                        <a:pt x="3611" y="2963"/>
                      </a:cubicBezTo>
                      <a:cubicBezTo>
                        <a:pt x="3606" y="2966"/>
                        <a:pt x="3603" y="2968"/>
                        <a:pt x="3602" y="2968"/>
                      </a:cubicBezTo>
                      <a:cubicBezTo>
                        <a:pt x="3595" y="2968"/>
                        <a:pt x="3609" y="2946"/>
                        <a:pt x="3636" y="2919"/>
                      </a:cubicBezTo>
                      <a:close/>
                      <a:moveTo>
                        <a:pt x="3260" y="2969"/>
                      </a:moveTo>
                      <a:cubicBezTo>
                        <a:pt x="3244" y="2988"/>
                        <a:pt x="3244" y="2988"/>
                        <a:pt x="3251" y="2991"/>
                      </a:cubicBezTo>
                      <a:cubicBezTo>
                        <a:pt x="3255" y="2995"/>
                        <a:pt x="3258" y="2997"/>
                        <a:pt x="3261" y="2997"/>
                      </a:cubicBezTo>
                      <a:cubicBezTo>
                        <a:pt x="3264" y="2997"/>
                        <a:pt x="3267" y="2991"/>
                        <a:pt x="3272" y="2975"/>
                      </a:cubicBezTo>
                      <a:lnTo>
                        <a:pt x="3260" y="2969"/>
                      </a:lnTo>
                      <a:close/>
                      <a:moveTo>
                        <a:pt x="3838" y="2988"/>
                      </a:moveTo>
                      <a:cubicBezTo>
                        <a:pt x="3839" y="2988"/>
                        <a:pt x="3839" y="2988"/>
                        <a:pt x="3840" y="2988"/>
                      </a:cubicBezTo>
                      <a:lnTo>
                        <a:pt x="3846" y="2994"/>
                      </a:lnTo>
                      <a:cubicBezTo>
                        <a:pt x="3833" y="3007"/>
                        <a:pt x="3821" y="3019"/>
                        <a:pt x="3808" y="3029"/>
                      </a:cubicBezTo>
                      <a:lnTo>
                        <a:pt x="3802" y="3022"/>
                      </a:lnTo>
                      <a:cubicBezTo>
                        <a:pt x="3817" y="3005"/>
                        <a:pt x="3831" y="2988"/>
                        <a:pt x="3838" y="2988"/>
                      </a:cubicBezTo>
                      <a:close/>
                      <a:moveTo>
                        <a:pt x="3645" y="3088"/>
                      </a:moveTo>
                      <a:lnTo>
                        <a:pt x="3614" y="3129"/>
                      </a:lnTo>
                      <a:lnTo>
                        <a:pt x="3630" y="3110"/>
                      </a:lnTo>
                      <a:lnTo>
                        <a:pt x="3645" y="3088"/>
                      </a:lnTo>
                      <a:close/>
                      <a:moveTo>
                        <a:pt x="3843" y="3088"/>
                      </a:moveTo>
                      <a:cubicBezTo>
                        <a:pt x="3846" y="3091"/>
                        <a:pt x="3824" y="3107"/>
                        <a:pt x="3790" y="3141"/>
                      </a:cubicBezTo>
                      <a:cubicBezTo>
                        <a:pt x="3779" y="3146"/>
                        <a:pt x="3772" y="3149"/>
                        <a:pt x="3770" y="3149"/>
                      </a:cubicBezTo>
                      <a:cubicBezTo>
                        <a:pt x="3767" y="3149"/>
                        <a:pt x="3775" y="3141"/>
                        <a:pt x="3799" y="3120"/>
                      </a:cubicBezTo>
                      <a:lnTo>
                        <a:pt x="3843" y="3088"/>
                      </a:lnTo>
                      <a:close/>
                      <a:moveTo>
                        <a:pt x="4021" y="3107"/>
                      </a:moveTo>
                      <a:cubicBezTo>
                        <a:pt x="4028" y="3110"/>
                        <a:pt x="4034" y="3116"/>
                        <a:pt x="4034" y="3116"/>
                      </a:cubicBezTo>
                      <a:lnTo>
                        <a:pt x="3990" y="3145"/>
                      </a:lnTo>
                      <a:cubicBezTo>
                        <a:pt x="3960" y="3173"/>
                        <a:pt x="3946" y="3186"/>
                        <a:pt x="3944" y="3186"/>
                      </a:cubicBezTo>
                      <a:cubicBezTo>
                        <a:pt x="3943" y="3186"/>
                        <a:pt x="3950" y="3176"/>
                        <a:pt x="3965" y="3157"/>
                      </a:cubicBezTo>
                      <a:cubicBezTo>
                        <a:pt x="3978" y="3135"/>
                        <a:pt x="3999" y="3116"/>
                        <a:pt x="4021" y="3107"/>
                      </a:cubicBezTo>
                      <a:close/>
                      <a:moveTo>
                        <a:pt x="3981" y="3204"/>
                      </a:moveTo>
                      <a:lnTo>
                        <a:pt x="3971" y="3229"/>
                      </a:lnTo>
                      <a:cubicBezTo>
                        <a:pt x="3963" y="3239"/>
                        <a:pt x="3957" y="3242"/>
                        <a:pt x="3953" y="3242"/>
                      </a:cubicBezTo>
                      <a:cubicBezTo>
                        <a:pt x="3949" y="3242"/>
                        <a:pt x="3946" y="3240"/>
                        <a:pt x="3943" y="3239"/>
                      </a:cubicBezTo>
                      <a:lnTo>
                        <a:pt x="3959" y="3220"/>
                      </a:lnTo>
                      <a:lnTo>
                        <a:pt x="3981" y="3204"/>
                      </a:lnTo>
                      <a:close/>
                      <a:moveTo>
                        <a:pt x="4306" y="3247"/>
                      </a:moveTo>
                      <a:cubicBezTo>
                        <a:pt x="4298" y="3247"/>
                        <a:pt x="4285" y="3257"/>
                        <a:pt x="4285" y="3257"/>
                      </a:cubicBezTo>
                      <a:cubicBezTo>
                        <a:pt x="4269" y="3276"/>
                        <a:pt x="4275" y="3283"/>
                        <a:pt x="4278" y="3286"/>
                      </a:cubicBezTo>
                      <a:cubicBezTo>
                        <a:pt x="4277" y="3297"/>
                        <a:pt x="4279" y="3301"/>
                        <a:pt x="4283" y="3301"/>
                      </a:cubicBezTo>
                      <a:cubicBezTo>
                        <a:pt x="4290" y="3301"/>
                        <a:pt x="4300" y="3291"/>
                        <a:pt x="4310" y="3279"/>
                      </a:cubicBezTo>
                      <a:cubicBezTo>
                        <a:pt x="4325" y="3261"/>
                        <a:pt x="4322" y="3254"/>
                        <a:pt x="4310" y="3248"/>
                      </a:cubicBezTo>
                      <a:cubicBezTo>
                        <a:pt x="4309" y="3247"/>
                        <a:pt x="4307" y="3247"/>
                        <a:pt x="4306" y="3247"/>
                      </a:cubicBezTo>
                      <a:close/>
                      <a:moveTo>
                        <a:pt x="4316" y="3317"/>
                      </a:moveTo>
                      <a:lnTo>
                        <a:pt x="4329" y="3326"/>
                      </a:lnTo>
                      <a:cubicBezTo>
                        <a:pt x="4316" y="3342"/>
                        <a:pt x="4294" y="3353"/>
                        <a:pt x="4285" y="3353"/>
                      </a:cubicBezTo>
                      <a:cubicBezTo>
                        <a:pt x="4283" y="3353"/>
                        <a:pt x="4282" y="3353"/>
                        <a:pt x="4282" y="3351"/>
                      </a:cubicBezTo>
                      <a:cubicBezTo>
                        <a:pt x="4275" y="3348"/>
                        <a:pt x="4291" y="3330"/>
                        <a:pt x="4316" y="3317"/>
                      </a:cubicBezTo>
                      <a:close/>
                      <a:moveTo>
                        <a:pt x="4885" y="3395"/>
                      </a:moveTo>
                      <a:cubicBezTo>
                        <a:pt x="4878" y="3395"/>
                        <a:pt x="4863" y="3412"/>
                        <a:pt x="4849" y="3430"/>
                      </a:cubicBezTo>
                      <a:lnTo>
                        <a:pt x="4855" y="3436"/>
                      </a:lnTo>
                      <a:cubicBezTo>
                        <a:pt x="4868" y="3424"/>
                        <a:pt x="4880" y="3414"/>
                        <a:pt x="4889" y="3398"/>
                      </a:cubicBezTo>
                      <a:lnTo>
                        <a:pt x="4886" y="3395"/>
                      </a:lnTo>
                      <a:cubicBezTo>
                        <a:pt x="4886" y="3395"/>
                        <a:pt x="4885" y="3395"/>
                        <a:pt x="4885" y="3395"/>
                      </a:cubicBezTo>
                      <a:close/>
                      <a:moveTo>
                        <a:pt x="4601" y="3586"/>
                      </a:moveTo>
                      <a:lnTo>
                        <a:pt x="4601" y="3586"/>
                      </a:lnTo>
                      <a:cubicBezTo>
                        <a:pt x="4607" y="3590"/>
                        <a:pt x="4598" y="3615"/>
                        <a:pt x="4582" y="3634"/>
                      </a:cubicBezTo>
                      <a:lnTo>
                        <a:pt x="4582" y="3637"/>
                      </a:lnTo>
                      <a:cubicBezTo>
                        <a:pt x="4565" y="3667"/>
                        <a:pt x="4560" y="3676"/>
                        <a:pt x="4554" y="3676"/>
                      </a:cubicBezTo>
                      <a:cubicBezTo>
                        <a:pt x="4551" y="3676"/>
                        <a:pt x="4549" y="3674"/>
                        <a:pt x="4545" y="3671"/>
                      </a:cubicBezTo>
                      <a:cubicBezTo>
                        <a:pt x="4538" y="3665"/>
                        <a:pt x="4535" y="3662"/>
                        <a:pt x="4551" y="3643"/>
                      </a:cubicBezTo>
                      <a:lnTo>
                        <a:pt x="4554" y="3646"/>
                      </a:lnTo>
                      <a:cubicBezTo>
                        <a:pt x="4549" y="3652"/>
                        <a:pt x="4548" y="3654"/>
                        <a:pt x="4549" y="3654"/>
                      </a:cubicBezTo>
                      <a:cubicBezTo>
                        <a:pt x="4551" y="3654"/>
                        <a:pt x="4563" y="3642"/>
                        <a:pt x="4570" y="3627"/>
                      </a:cubicBezTo>
                      <a:lnTo>
                        <a:pt x="4601" y="3586"/>
                      </a:lnTo>
                      <a:close/>
                      <a:moveTo>
                        <a:pt x="4640" y="3683"/>
                      </a:moveTo>
                      <a:cubicBezTo>
                        <a:pt x="4641" y="3683"/>
                        <a:pt x="4641" y="3683"/>
                        <a:pt x="4642" y="3684"/>
                      </a:cubicBezTo>
                      <a:lnTo>
                        <a:pt x="4629" y="3709"/>
                      </a:lnTo>
                      <a:cubicBezTo>
                        <a:pt x="4621" y="3719"/>
                        <a:pt x="4616" y="3723"/>
                        <a:pt x="4612" y="3723"/>
                      </a:cubicBezTo>
                      <a:cubicBezTo>
                        <a:pt x="4609" y="3723"/>
                        <a:pt x="4607" y="3721"/>
                        <a:pt x="4604" y="3718"/>
                      </a:cubicBezTo>
                      <a:cubicBezTo>
                        <a:pt x="4598" y="3715"/>
                        <a:pt x="4598" y="3715"/>
                        <a:pt x="4614" y="3696"/>
                      </a:cubicBezTo>
                      <a:cubicBezTo>
                        <a:pt x="4614" y="3696"/>
                        <a:pt x="4632" y="3683"/>
                        <a:pt x="4640" y="3683"/>
                      </a:cubicBezTo>
                      <a:close/>
                      <a:moveTo>
                        <a:pt x="4460" y="3731"/>
                      </a:moveTo>
                      <a:cubicBezTo>
                        <a:pt x="4444" y="3753"/>
                        <a:pt x="4444" y="3753"/>
                        <a:pt x="4451" y="3756"/>
                      </a:cubicBezTo>
                      <a:lnTo>
                        <a:pt x="4457" y="3759"/>
                      </a:lnTo>
                      <a:lnTo>
                        <a:pt x="4466" y="3737"/>
                      </a:lnTo>
                      <a:lnTo>
                        <a:pt x="4460" y="3731"/>
                      </a:lnTo>
                      <a:close/>
                      <a:moveTo>
                        <a:pt x="227" y="0"/>
                      </a:moveTo>
                      <a:cubicBezTo>
                        <a:pt x="220" y="0"/>
                        <a:pt x="206" y="19"/>
                        <a:pt x="192" y="36"/>
                      </a:cubicBezTo>
                      <a:lnTo>
                        <a:pt x="183" y="26"/>
                      </a:lnTo>
                      <a:cubicBezTo>
                        <a:pt x="183" y="26"/>
                        <a:pt x="182" y="26"/>
                        <a:pt x="181" y="26"/>
                      </a:cubicBezTo>
                      <a:cubicBezTo>
                        <a:pt x="179" y="26"/>
                        <a:pt x="172" y="28"/>
                        <a:pt x="161" y="42"/>
                      </a:cubicBezTo>
                      <a:cubicBezTo>
                        <a:pt x="152" y="55"/>
                        <a:pt x="147" y="58"/>
                        <a:pt x="143" y="58"/>
                      </a:cubicBezTo>
                      <a:cubicBezTo>
                        <a:pt x="140" y="58"/>
                        <a:pt x="138" y="56"/>
                        <a:pt x="135" y="55"/>
                      </a:cubicBezTo>
                      <a:cubicBezTo>
                        <a:pt x="141" y="47"/>
                        <a:pt x="142" y="44"/>
                        <a:pt x="140" y="44"/>
                      </a:cubicBezTo>
                      <a:lnTo>
                        <a:pt x="140" y="44"/>
                      </a:lnTo>
                      <a:cubicBezTo>
                        <a:pt x="138" y="44"/>
                        <a:pt x="126" y="57"/>
                        <a:pt x="120" y="74"/>
                      </a:cubicBezTo>
                      <a:cubicBezTo>
                        <a:pt x="106" y="90"/>
                        <a:pt x="92" y="109"/>
                        <a:pt x="85" y="109"/>
                      </a:cubicBezTo>
                      <a:cubicBezTo>
                        <a:pt x="84" y="109"/>
                        <a:pt x="83" y="109"/>
                        <a:pt x="82" y="108"/>
                      </a:cubicBezTo>
                      <a:lnTo>
                        <a:pt x="51" y="149"/>
                      </a:lnTo>
                      <a:cubicBezTo>
                        <a:pt x="26" y="174"/>
                        <a:pt x="10" y="202"/>
                        <a:pt x="1" y="236"/>
                      </a:cubicBezTo>
                      <a:cubicBezTo>
                        <a:pt x="5" y="262"/>
                        <a:pt x="6" y="286"/>
                        <a:pt x="17" y="286"/>
                      </a:cubicBezTo>
                      <a:cubicBezTo>
                        <a:pt x="22" y="286"/>
                        <a:pt x="28" y="281"/>
                        <a:pt x="38" y="268"/>
                      </a:cubicBezTo>
                      <a:cubicBezTo>
                        <a:pt x="38" y="268"/>
                        <a:pt x="54" y="257"/>
                        <a:pt x="60" y="257"/>
                      </a:cubicBezTo>
                      <a:cubicBezTo>
                        <a:pt x="62" y="257"/>
                        <a:pt x="63" y="257"/>
                        <a:pt x="63" y="258"/>
                      </a:cubicBezTo>
                      <a:cubicBezTo>
                        <a:pt x="70" y="262"/>
                        <a:pt x="60" y="287"/>
                        <a:pt x="60" y="287"/>
                      </a:cubicBezTo>
                      <a:cubicBezTo>
                        <a:pt x="45" y="305"/>
                        <a:pt x="67" y="324"/>
                        <a:pt x="92" y="346"/>
                      </a:cubicBezTo>
                      <a:cubicBezTo>
                        <a:pt x="123" y="371"/>
                        <a:pt x="142" y="387"/>
                        <a:pt x="129" y="409"/>
                      </a:cubicBezTo>
                      <a:cubicBezTo>
                        <a:pt x="120" y="434"/>
                        <a:pt x="126" y="437"/>
                        <a:pt x="126" y="437"/>
                      </a:cubicBezTo>
                      <a:cubicBezTo>
                        <a:pt x="130" y="433"/>
                        <a:pt x="134" y="431"/>
                        <a:pt x="139" y="431"/>
                      </a:cubicBezTo>
                      <a:cubicBezTo>
                        <a:pt x="156" y="431"/>
                        <a:pt x="181" y="453"/>
                        <a:pt x="211" y="478"/>
                      </a:cubicBezTo>
                      <a:cubicBezTo>
                        <a:pt x="240" y="500"/>
                        <a:pt x="270" y="524"/>
                        <a:pt x="289" y="524"/>
                      </a:cubicBezTo>
                      <a:cubicBezTo>
                        <a:pt x="294" y="524"/>
                        <a:pt x="298" y="522"/>
                        <a:pt x="302" y="519"/>
                      </a:cubicBezTo>
                      <a:lnTo>
                        <a:pt x="311" y="528"/>
                      </a:lnTo>
                      <a:cubicBezTo>
                        <a:pt x="295" y="547"/>
                        <a:pt x="308" y="556"/>
                        <a:pt x="317" y="566"/>
                      </a:cubicBezTo>
                      <a:cubicBezTo>
                        <a:pt x="329" y="560"/>
                        <a:pt x="337" y="559"/>
                        <a:pt x="343" y="559"/>
                      </a:cubicBezTo>
                      <a:cubicBezTo>
                        <a:pt x="351" y="559"/>
                        <a:pt x="355" y="562"/>
                        <a:pt x="355" y="562"/>
                      </a:cubicBezTo>
                      <a:cubicBezTo>
                        <a:pt x="339" y="584"/>
                        <a:pt x="345" y="587"/>
                        <a:pt x="355" y="597"/>
                      </a:cubicBezTo>
                      <a:cubicBezTo>
                        <a:pt x="361" y="601"/>
                        <a:pt x="365" y="604"/>
                        <a:pt x="370" y="604"/>
                      </a:cubicBezTo>
                      <a:cubicBezTo>
                        <a:pt x="375" y="604"/>
                        <a:pt x="380" y="601"/>
                        <a:pt x="386" y="591"/>
                      </a:cubicBezTo>
                      <a:cubicBezTo>
                        <a:pt x="392" y="594"/>
                        <a:pt x="430" y="625"/>
                        <a:pt x="430" y="660"/>
                      </a:cubicBezTo>
                      <a:cubicBezTo>
                        <a:pt x="426" y="668"/>
                        <a:pt x="427" y="671"/>
                        <a:pt x="431" y="671"/>
                      </a:cubicBezTo>
                      <a:cubicBezTo>
                        <a:pt x="437" y="671"/>
                        <a:pt x="450" y="663"/>
                        <a:pt x="461" y="653"/>
                      </a:cubicBezTo>
                      <a:cubicBezTo>
                        <a:pt x="475" y="635"/>
                        <a:pt x="493" y="621"/>
                        <a:pt x="501" y="621"/>
                      </a:cubicBezTo>
                      <a:cubicBezTo>
                        <a:pt x="503" y="621"/>
                        <a:pt x="504" y="621"/>
                        <a:pt x="505" y="622"/>
                      </a:cubicBezTo>
                      <a:lnTo>
                        <a:pt x="474" y="663"/>
                      </a:lnTo>
                      <a:cubicBezTo>
                        <a:pt x="452" y="675"/>
                        <a:pt x="452" y="675"/>
                        <a:pt x="465" y="685"/>
                      </a:cubicBezTo>
                      <a:lnTo>
                        <a:pt x="474" y="694"/>
                      </a:lnTo>
                      <a:cubicBezTo>
                        <a:pt x="478" y="689"/>
                        <a:pt x="483" y="687"/>
                        <a:pt x="488" y="687"/>
                      </a:cubicBezTo>
                      <a:cubicBezTo>
                        <a:pt x="505" y="687"/>
                        <a:pt x="527" y="705"/>
                        <a:pt x="555" y="728"/>
                      </a:cubicBezTo>
                      <a:cubicBezTo>
                        <a:pt x="587" y="756"/>
                        <a:pt x="604" y="770"/>
                        <a:pt x="617" y="770"/>
                      </a:cubicBezTo>
                      <a:cubicBezTo>
                        <a:pt x="623" y="770"/>
                        <a:pt x="629" y="767"/>
                        <a:pt x="634" y="760"/>
                      </a:cubicBezTo>
                      <a:cubicBezTo>
                        <a:pt x="640" y="753"/>
                        <a:pt x="644" y="749"/>
                        <a:pt x="648" y="749"/>
                      </a:cubicBezTo>
                      <a:cubicBezTo>
                        <a:pt x="653" y="749"/>
                        <a:pt x="656" y="759"/>
                        <a:pt x="656" y="779"/>
                      </a:cubicBezTo>
                      <a:cubicBezTo>
                        <a:pt x="645" y="840"/>
                        <a:pt x="641" y="859"/>
                        <a:pt x="648" y="859"/>
                      </a:cubicBezTo>
                      <a:cubicBezTo>
                        <a:pt x="651" y="859"/>
                        <a:pt x="655" y="855"/>
                        <a:pt x="662" y="851"/>
                      </a:cubicBezTo>
                      <a:cubicBezTo>
                        <a:pt x="656" y="844"/>
                        <a:pt x="671" y="826"/>
                        <a:pt x="687" y="807"/>
                      </a:cubicBezTo>
                      <a:cubicBezTo>
                        <a:pt x="702" y="788"/>
                        <a:pt x="711" y="778"/>
                        <a:pt x="714" y="778"/>
                      </a:cubicBezTo>
                      <a:lnTo>
                        <a:pt x="714" y="778"/>
                      </a:lnTo>
                      <a:cubicBezTo>
                        <a:pt x="717" y="778"/>
                        <a:pt x="713" y="791"/>
                        <a:pt x="700" y="816"/>
                      </a:cubicBezTo>
                      <a:cubicBezTo>
                        <a:pt x="676" y="845"/>
                        <a:pt x="724" y="878"/>
                        <a:pt x="765" y="878"/>
                      </a:cubicBezTo>
                      <a:cubicBezTo>
                        <a:pt x="778" y="878"/>
                        <a:pt x="791" y="875"/>
                        <a:pt x="800" y="866"/>
                      </a:cubicBezTo>
                      <a:lnTo>
                        <a:pt x="800" y="866"/>
                      </a:lnTo>
                      <a:lnTo>
                        <a:pt x="784" y="885"/>
                      </a:lnTo>
                      <a:cubicBezTo>
                        <a:pt x="769" y="907"/>
                        <a:pt x="775" y="910"/>
                        <a:pt x="797" y="929"/>
                      </a:cubicBezTo>
                      <a:lnTo>
                        <a:pt x="812" y="942"/>
                      </a:lnTo>
                      <a:cubicBezTo>
                        <a:pt x="821" y="930"/>
                        <a:pt x="829" y="925"/>
                        <a:pt x="835" y="925"/>
                      </a:cubicBezTo>
                      <a:cubicBezTo>
                        <a:pt x="850" y="925"/>
                        <a:pt x="855" y="953"/>
                        <a:pt x="844" y="967"/>
                      </a:cubicBezTo>
                      <a:cubicBezTo>
                        <a:pt x="834" y="992"/>
                        <a:pt x="834" y="992"/>
                        <a:pt x="844" y="1001"/>
                      </a:cubicBezTo>
                      <a:cubicBezTo>
                        <a:pt x="854" y="995"/>
                        <a:pt x="863" y="993"/>
                        <a:pt x="870" y="993"/>
                      </a:cubicBezTo>
                      <a:cubicBezTo>
                        <a:pt x="895" y="993"/>
                        <a:pt x="900" y="1021"/>
                        <a:pt x="888" y="1036"/>
                      </a:cubicBezTo>
                      <a:lnTo>
                        <a:pt x="900" y="1045"/>
                      </a:lnTo>
                      <a:cubicBezTo>
                        <a:pt x="908" y="1039"/>
                        <a:pt x="914" y="1036"/>
                        <a:pt x="920" y="1036"/>
                      </a:cubicBezTo>
                      <a:cubicBezTo>
                        <a:pt x="928" y="1036"/>
                        <a:pt x="933" y="1041"/>
                        <a:pt x="935" y="1045"/>
                      </a:cubicBezTo>
                      <a:cubicBezTo>
                        <a:pt x="942" y="1051"/>
                        <a:pt x="947" y="1054"/>
                        <a:pt x="951" y="1054"/>
                      </a:cubicBezTo>
                      <a:cubicBezTo>
                        <a:pt x="957" y="1054"/>
                        <a:pt x="961" y="1049"/>
                        <a:pt x="966" y="1036"/>
                      </a:cubicBezTo>
                      <a:cubicBezTo>
                        <a:pt x="980" y="1018"/>
                        <a:pt x="995" y="1001"/>
                        <a:pt x="1002" y="1001"/>
                      </a:cubicBezTo>
                      <a:cubicBezTo>
                        <a:pt x="1003" y="1001"/>
                        <a:pt x="1003" y="1001"/>
                        <a:pt x="1004" y="1001"/>
                      </a:cubicBezTo>
                      <a:lnTo>
                        <a:pt x="988" y="1023"/>
                      </a:lnTo>
                      <a:cubicBezTo>
                        <a:pt x="972" y="1042"/>
                        <a:pt x="988" y="1054"/>
                        <a:pt x="1010" y="1073"/>
                      </a:cubicBezTo>
                      <a:cubicBezTo>
                        <a:pt x="1038" y="1095"/>
                        <a:pt x="1047" y="1105"/>
                        <a:pt x="1038" y="1126"/>
                      </a:cubicBezTo>
                      <a:lnTo>
                        <a:pt x="1060" y="1114"/>
                      </a:lnTo>
                      <a:cubicBezTo>
                        <a:pt x="1068" y="1107"/>
                        <a:pt x="1074" y="1104"/>
                        <a:pt x="1077" y="1104"/>
                      </a:cubicBezTo>
                      <a:cubicBezTo>
                        <a:pt x="1080" y="1104"/>
                        <a:pt x="1078" y="1110"/>
                        <a:pt x="1069" y="1120"/>
                      </a:cubicBezTo>
                      <a:cubicBezTo>
                        <a:pt x="1062" y="1140"/>
                        <a:pt x="1074" y="1156"/>
                        <a:pt x="1091" y="1156"/>
                      </a:cubicBezTo>
                      <a:cubicBezTo>
                        <a:pt x="1096" y="1156"/>
                        <a:pt x="1101" y="1154"/>
                        <a:pt x="1107" y="1152"/>
                      </a:cubicBezTo>
                      <a:lnTo>
                        <a:pt x="1116" y="1161"/>
                      </a:lnTo>
                      <a:cubicBezTo>
                        <a:pt x="1101" y="1188"/>
                        <a:pt x="1101" y="1203"/>
                        <a:pt x="1112" y="1203"/>
                      </a:cubicBezTo>
                      <a:cubicBezTo>
                        <a:pt x="1118" y="1203"/>
                        <a:pt x="1130" y="1196"/>
                        <a:pt x="1145" y="1183"/>
                      </a:cubicBezTo>
                      <a:lnTo>
                        <a:pt x="1145" y="1183"/>
                      </a:lnTo>
                      <a:cubicBezTo>
                        <a:pt x="1129" y="1202"/>
                        <a:pt x="1135" y="1208"/>
                        <a:pt x="1138" y="1211"/>
                      </a:cubicBezTo>
                      <a:cubicBezTo>
                        <a:pt x="1143" y="1209"/>
                        <a:pt x="1148" y="1209"/>
                        <a:pt x="1153" y="1209"/>
                      </a:cubicBezTo>
                      <a:cubicBezTo>
                        <a:pt x="1173" y="1209"/>
                        <a:pt x="1186" y="1224"/>
                        <a:pt x="1173" y="1239"/>
                      </a:cubicBezTo>
                      <a:lnTo>
                        <a:pt x="1176" y="1242"/>
                      </a:lnTo>
                      <a:cubicBezTo>
                        <a:pt x="1187" y="1235"/>
                        <a:pt x="1194" y="1232"/>
                        <a:pt x="1199" y="1232"/>
                      </a:cubicBezTo>
                      <a:cubicBezTo>
                        <a:pt x="1204" y="1232"/>
                        <a:pt x="1207" y="1235"/>
                        <a:pt x="1210" y="1236"/>
                      </a:cubicBezTo>
                      <a:cubicBezTo>
                        <a:pt x="1212" y="1239"/>
                        <a:pt x="1214" y="1241"/>
                        <a:pt x="1218" y="1241"/>
                      </a:cubicBezTo>
                      <a:cubicBezTo>
                        <a:pt x="1223" y="1241"/>
                        <a:pt x="1230" y="1238"/>
                        <a:pt x="1242" y="1230"/>
                      </a:cubicBezTo>
                      <a:cubicBezTo>
                        <a:pt x="1252" y="1221"/>
                        <a:pt x="1259" y="1219"/>
                        <a:pt x="1263" y="1219"/>
                      </a:cubicBezTo>
                      <a:cubicBezTo>
                        <a:pt x="1266" y="1219"/>
                        <a:pt x="1267" y="1220"/>
                        <a:pt x="1267" y="1220"/>
                      </a:cubicBezTo>
                      <a:cubicBezTo>
                        <a:pt x="1273" y="1224"/>
                        <a:pt x="1251" y="1239"/>
                        <a:pt x="1229" y="1255"/>
                      </a:cubicBezTo>
                      <a:cubicBezTo>
                        <a:pt x="1215" y="1260"/>
                        <a:pt x="1214" y="1268"/>
                        <a:pt x="1225" y="1268"/>
                      </a:cubicBezTo>
                      <a:cubicBezTo>
                        <a:pt x="1233" y="1268"/>
                        <a:pt x="1247" y="1264"/>
                        <a:pt x="1267" y="1252"/>
                      </a:cubicBezTo>
                      <a:cubicBezTo>
                        <a:pt x="1289" y="1240"/>
                        <a:pt x="1301" y="1234"/>
                        <a:pt x="1303" y="1234"/>
                      </a:cubicBezTo>
                      <a:lnTo>
                        <a:pt x="1303" y="1234"/>
                      </a:lnTo>
                      <a:cubicBezTo>
                        <a:pt x="1305" y="1234"/>
                        <a:pt x="1295" y="1242"/>
                        <a:pt x="1273" y="1258"/>
                      </a:cubicBezTo>
                      <a:cubicBezTo>
                        <a:pt x="1257" y="1270"/>
                        <a:pt x="1242" y="1281"/>
                        <a:pt x="1246" y="1281"/>
                      </a:cubicBezTo>
                      <a:cubicBezTo>
                        <a:pt x="1247" y="1281"/>
                        <a:pt x="1251" y="1280"/>
                        <a:pt x="1257" y="1277"/>
                      </a:cubicBezTo>
                      <a:cubicBezTo>
                        <a:pt x="1257" y="1277"/>
                        <a:pt x="1260" y="1279"/>
                        <a:pt x="1264" y="1279"/>
                      </a:cubicBezTo>
                      <a:cubicBezTo>
                        <a:pt x="1268" y="1279"/>
                        <a:pt x="1275" y="1277"/>
                        <a:pt x="1282" y="1267"/>
                      </a:cubicBezTo>
                      <a:lnTo>
                        <a:pt x="1301" y="1280"/>
                      </a:lnTo>
                      <a:cubicBezTo>
                        <a:pt x="1295" y="1308"/>
                        <a:pt x="1301" y="1311"/>
                        <a:pt x="1304" y="1318"/>
                      </a:cubicBezTo>
                      <a:cubicBezTo>
                        <a:pt x="1314" y="1311"/>
                        <a:pt x="1320" y="1307"/>
                        <a:pt x="1322" y="1307"/>
                      </a:cubicBezTo>
                      <a:cubicBezTo>
                        <a:pt x="1325" y="1307"/>
                        <a:pt x="1322" y="1313"/>
                        <a:pt x="1317" y="1327"/>
                      </a:cubicBezTo>
                      <a:cubicBezTo>
                        <a:pt x="1310" y="1335"/>
                        <a:pt x="1307" y="1341"/>
                        <a:pt x="1309" y="1341"/>
                      </a:cubicBezTo>
                      <a:cubicBezTo>
                        <a:pt x="1312" y="1341"/>
                        <a:pt x="1321" y="1332"/>
                        <a:pt x="1339" y="1311"/>
                      </a:cubicBezTo>
                      <a:cubicBezTo>
                        <a:pt x="1346" y="1305"/>
                        <a:pt x="1352" y="1302"/>
                        <a:pt x="1355" y="1302"/>
                      </a:cubicBezTo>
                      <a:cubicBezTo>
                        <a:pt x="1360" y="1302"/>
                        <a:pt x="1360" y="1309"/>
                        <a:pt x="1355" y="1324"/>
                      </a:cubicBezTo>
                      <a:cubicBezTo>
                        <a:pt x="1335" y="1349"/>
                        <a:pt x="1329" y="1360"/>
                        <a:pt x="1331" y="1360"/>
                      </a:cubicBezTo>
                      <a:cubicBezTo>
                        <a:pt x="1332" y="1360"/>
                        <a:pt x="1336" y="1356"/>
                        <a:pt x="1342" y="1349"/>
                      </a:cubicBezTo>
                      <a:cubicBezTo>
                        <a:pt x="1358" y="1338"/>
                        <a:pt x="1365" y="1336"/>
                        <a:pt x="1368" y="1336"/>
                      </a:cubicBezTo>
                      <a:cubicBezTo>
                        <a:pt x="1370" y="1336"/>
                        <a:pt x="1370" y="1336"/>
                        <a:pt x="1370" y="1336"/>
                      </a:cubicBezTo>
                      <a:cubicBezTo>
                        <a:pt x="1355" y="1358"/>
                        <a:pt x="1402" y="1396"/>
                        <a:pt x="1452" y="1437"/>
                      </a:cubicBezTo>
                      <a:cubicBezTo>
                        <a:pt x="1452" y="1438"/>
                        <a:pt x="1453" y="1438"/>
                        <a:pt x="1454" y="1438"/>
                      </a:cubicBezTo>
                      <a:cubicBezTo>
                        <a:pt x="1461" y="1438"/>
                        <a:pt x="1479" y="1424"/>
                        <a:pt x="1492" y="1405"/>
                      </a:cubicBezTo>
                      <a:cubicBezTo>
                        <a:pt x="1505" y="1390"/>
                        <a:pt x="1510" y="1384"/>
                        <a:pt x="1511" y="1384"/>
                      </a:cubicBezTo>
                      <a:lnTo>
                        <a:pt x="1511" y="1384"/>
                      </a:lnTo>
                      <a:cubicBezTo>
                        <a:pt x="1512" y="1384"/>
                        <a:pt x="1504" y="1397"/>
                        <a:pt x="1499" y="1412"/>
                      </a:cubicBezTo>
                      <a:cubicBezTo>
                        <a:pt x="1477" y="1445"/>
                        <a:pt x="1469" y="1464"/>
                        <a:pt x="1474" y="1464"/>
                      </a:cubicBezTo>
                      <a:cubicBezTo>
                        <a:pt x="1477" y="1464"/>
                        <a:pt x="1489" y="1450"/>
                        <a:pt x="1508" y="1421"/>
                      </a:cubicBezTo>
                      <a:cubicBezTo>
                        <a:pt x="1520" y="1398"/>
                        <a:pt x="1527" y="1386"/>
                        <a:pt x="1528" y="1386"/>
                      </a:cubicBezTo>
                      <a:lnTo>
                        <a:pt x="1528" y="1386"/>
                      </a:lnTo>
                      <a:cubicBezTo>
                        <a:pt x="1529" y="1386"/>
                        <a:pt x="1524" y="1399"/>
                        <a:pt x="1514" y="1424"/>
                      </a:cubicBezTo>
                      <a:cubicBezTo>
                        <a:pt x="1509" y="1438"/>
                        <a:pt x="1507" y="1444"/>
                        <a:pt x="1509" y="1444"/>
                      </a:cubicBezTo>
                      <a:cubicBezTo>
                        <a:pt x="1511" y="1444"/>
                        <a:pt x="1515" y="1440"/>
                        <a:pt x="1524" y="1434"/>
                      </a:cubicBezTo>
                      <a:cubicBezTo>
                        <a:pt x="1531" y="1424"/>
                        <a:pt x="1536" y="1420"/>
                        <a:pt x="1538" y="1420"/>
                      </a:cubicBezTo>
                      <a:lnTo>
                        <a:pt x="1538" y="1420"/>
                      </a:lnTo>
                      <a:cubicBezTo>
                        <a:pt x="1541" y="1420"/>
                        <a:pt x="1539" y="1426"/>
                        <a:pt x="1530" y="1437"/>
                      </a:cubicBezTo>
                      <a:cubicBezTo>
                        <a:pt x="1523" y="1455"/>
                        <a:pt x="1516" y="1473"/>
                        <a:pt x="1519" y="1473"/>
                      </a:cubicBezTo>
                      <a:cubicBezTo>
                        <a:pt x="1520" y="1473"/>
                        <a:pt x="1523" y="1471"/>
                        <a:pt x="1527" y="1465"/>
                      </a:cubicBezTo>
                      <a:lnTo>
                        <a:pt x="1527" y="1465"/>
                      </a:lnTo>
                      <a:cubicBezTo>
                        <a:pt x="1527" y="1465"/>
                        <a:pt x="1530" y="1471"/>
                        <a:pt x="1521" y="1496"/>
                      </a:cubicBezTo>
                      <a:cubicBezTo>
                        <a:pt x="1517" y="1504"/>
                        <a:pt x="1518" y="1507"/>
                        <a:pt x="1520" y="1507"/>
                      </a:cubicBezTo>
                      <a:cubicBezTo>
                        <a:pt x="1525" y="1507"/>
                        <a:pt x="1538" y="1497"/>
                        <a:pt x="1552" y="1487"/>
                      </a:cubicBezTo>
                      <a:cubicBezTo>
                        <a:pt x="1571" y="1477"/>
                        <a:pt x="1584" y="1472"/>
                        <a:pt x="1589" y="1472"/>
                      </a:cubicBezTo>
                      <a:cubicBezTo>
                        <a:pt x="1597" y="1472"/>
                        <a:pt x="1590" y="1482"/>
                        <a:pt x="1568" y="1503"/>
                      </a:cubicBezTo>
                      <a:cubicBezTo>
                        <a:pt x="1550" y="1521"/>
                        <a:pt x="1552" y="1530"/>
                        <a:pt x="1564" y="1530"/>
                      </a:cubicBezTo>
                      <a:cubicBezTo>
                        <a:pt x="1575" y="1530"/>
                        <a:pt x="1594" y="1522"/>
                        <a:pt x="1612" y="1506"/>
                      </a:cubicBezTo>
                      <a:cubicBezTo>
                        <a:pt x="1633" y="1484"/>
                        <a:pt x="1642" y="1475"/>
                        <a:pt x="1643" y="1475"/>
                      </a:cubicBezTo>
                      <a:lnTo>
                        <a:pt x="1643" y="1475"/>
                      </a:lnTo>
                      <a:cubicBezTo>
                        <a:pt x="1644" y="1475"/>
                        <a:pt x="1640" y="1480"/>
                        <a:pt x="1633" y="1490"/>
                      </a:cubicBezTo>
                      <a:cubicBezTo>
                        <a:pt x="1618" y="1509"/>
                        <a:pt x="1621" y="1512"/>
                        <a:pt x="1621" y="1512"/>
                      </a:cubicBezTo>
                      <a:cubicBezTo>
                        <a:pt x="1627" y="1518"/>
                        <a:pt x="1633" y="1521"/>
                        <a:pt x="1618" y="1543"/>
                      </a:cubicBezTo>
                      <a:cubicBezTo>
                        <a:pt x="1618" y="1543"/>
                        <a:pt x="1618" y="1544"/>
                        <a:pt x="1620" y="1544"/>
                      </a:cubicBezTo>
                      <a:cubicBezTo>
                        <a:pt x="1623" y="1544"/>
                        <a:pt x="1630" y="1542"/>
                        <a:pt x="1649" y="1534"/>
                      </a:cubicBezTo>
                      <a:cubicBezTo>
                        <a:pt x="1660" y="1526"/>
                        <a:pt x="1668" y="1523"/>
                        <a:pt x="1673" y="1523"/>
                      </a:cubicBezTo>
                      <a:cubicBezTo>
                        <a:pt x="1688" y="1523"/>
                        <a:pt x="1683" y="1549"/>
                        <a:pt x="1665" y="1581"/>
                      </a:cubicBezTo>
                      <a:lnTo>
                        <a:pt x="1693" y="1571"/>
                      </a:lnTo>
                      <a:cubicBezTo>
                        <a:pt x="1713" y="1551"/>
                        <a:pt x="1730" y="1537"/>
                        <a:pt x="1733" y="1537"/>
                      </a:cubicBezTo>
                      <a:lnTo>
                        <a:pt x="1733" y="1537"/>
                      </a:lnTo>
                      <a:cubicBezTo>
                        <a:pt x="1735" y="1537"/>
                        <a:pt x="1731" y="1544"/>
                        <a:pt x="1718" y="1559"/>
                      </a:cubicBezTo>
                      <a:lnTo>
                        <a:pt x="1702" y="1581"/>
                      </a:lnTo>
                      <a:cubicBezTo>
                        <a:pt x="1713" y="1570"/>
                        <a:pt x="1722" y="1565"/>
                        <a:pt x="1727" y="1565"/>
                      </a:cubicBezTo>
                      <a:cubicBezTo>
                        <a:pt x="1740" y="1565"/>
                        <a:pt x="1737" y="1593"/>
                        <a:pt x="1715" y="1622"/>
                      </a:cubicBezTo>
                      <a:cubicBezTo>
                        <a:pt x="1699" y="1640"/>
                        <a:pt x="1699" y="1640"/>
                        <a:pt x="1702" y="1647"/>
                      </a:cubicBezTo>
                      <a:lnTo>
                        <a:pt x="1718" y="1625"/>
                      </a:lnTo>
                      <a:cubicBezTo>
                        <a:pt x="1733" y="1607"/>
                        <a:pt x="1747" y="1590"/>
                        <a:pt x="1754" y="1590"/>
                      </a:cubicBezTo>
                      <a:cubicBezTo>
                        <a:pt x="1755" y="1590"/>
                        <a:pt x="1755" y="1590"/>
                        <a:pt x="1756" y="1590"/>
                      </a:cubicBezTo>
                      <a:cubicBezTo>
                        <a:pt x="1762" y="1597"/>
                        <a:pt x="1765" y="1600"/>
                        <a:pt x="1749" y="1618"/>
                      </a:cubicBezTo>
                      <a:cubicBezTo>
                        <a:pt x="1742" y="1637"/>
                        <a:pt x="1735" y="1656"/>
                        <a:pt x="1739" y="1656"/>
                      </a:cubicBezTo>
                      <a:cubicBezTo>
                        <a:pt x="1740" y="1656"/>
                        <a:pt x="1742" y="1654"/>
                        <a:pt x="1746" y="1650"/>
                      </a:cubicBezTo>
                      <a:lnTo>
                        <a:pt x="1746" y="1650"/>
                      </a:lnTo>
                      <a:cubicBezTo>
                        <a:pt x="1746" y="1650"/>
                        <a:pt x="1753" y="1653"/>
                        <a:pt x="1740" y="1678"/>
                      </a:cubicBezTo>
                      <a:lnTo>
                        <a:pt x="1762" y="1694"/>
                      </a:lnTo>
                      <a:cubicBezTo>
                        <a:pt x="1769" y="1688"/>
                        <a:pt x="1775" y="1686"/>
                        <a:pt x="1780" y="1686"/>
                      </a:cubicBezTo>
                      <a:cubicBezTo>
                        <a:pt x="1787" y="1686"/>
                        <a:pt x="1788" y="1695"/>
                        <a:pt x="1778" y="1709"/>
                      </a:cubicBezTo>
                      <a:cubicBezTo>
                        <a:pt x="1778" y="1709"/>
                        <a:pt x="1781" y="1711"/>
                        <a:pt x="1786" y="1711"/>
                      </a:cubicBezTo>
                      <a:cubicBezTo>
                        <a:pt x="1792" y="1711"/>
                        <a:pt x="1800" y="1709"/>
                        <a:pt x="1809" y="1703"/>
                      </a:cubicBezTo>
                      <a:cubicBezTo>
                        <a:pt x="1821" y="1709"/>
                        <a:pt x="1828" y="1716"/>
                        <a:pt x="1812" y="1734"/>
                      </a:cubicBezTo>
                      <a:cubicBezTo>
                        <a:pt x="1803" y="1745"/>
                        <a:pt x="1800" y="1749"/>
                        <a:pt x="1801" y="1749"/>
                      </a:cubicBezTo>
                      <a:cubicBezTo>
                        <a:pt x="1802" y="1749"/>
                        <a:pt x="1807" y="1746"/>
                        <a:pt x="1815" y="1741"/>
                      </a:cubicBezTo>
                      <a:cubicBezTo>
                        <a:pt x="1824" y="1728"/>
                        <a:pt x="1830" y="1725"/>
                        <a:pt x="1835" y="1725"/>
                      </a:cubicBezTo>
                      <a:cubicBezTo>
                        <a:pt x="1838" y="1725"/>
                        <a:pt x="1841" y="1727"/>
                        <a:pt x="1843" y="1728"/>
                      </a:cubicBezTo>
                      <a:lnTo>
                        <a:pt x="1853" y="1738"/>
                      </a:lnTo>
                      <a:cubicBezTo>
                        <a:pt x="1864" y="1724"/>
                        <a:pt x="1867" y="1720"/>
                        <a:pt x="1870" y="1720"/>
                      </a:cubicBezTo>
                      <a:cubicBezTo>
                        <a:pt x="1872" y="1720"/>
                        <a:pt x="1873" y="1721"/>
                        <a:pt x="1875" y="1722"/>
                      </a:cubicBezTo>
                      <a:cubicBezTo>
                        <a:pt x="1881" y="1725"/>
                        <a:pt x="1881" y="1759"/>
                        <a:pt x="1884" y="1763"/>
                      </a:cubicBezTo>
                      <a:cubicBezTo>
                        <a:pt x="1892" y="1770"/>
                        <a:pt x="1897" y="1773"/>
                        <a:pt x="1900" y="1773"/>
                      </a:cubicBezTo>
                      <a:cubicBezTo>
                        <a:pt x="1905" y="1773"/>
                        <a:pt x="1907" y="1767"/>
                        <a:pt x="1912" y="1753"/>
                      </a:cubicBezTo>
                      <a:cubicBezTo>
                        <a:pt x="1908" y="1751"/>
                        <a:pt x="1913" y="1742"/>
                        <a:pt x="1916" y="1742"/>
                      </a:cubicBezTo>
                      <a:cubicBezTo>
                        <a:pt x="1918" y="1742"/>
                        <a:pt x="1920" y="1746"/>
                        <a:pt x="1919" y="1756"/>
                      </a:cubicBezTo>
                      <a:cubicBezTo>
                        <a:pt x="1922" y="1763"/>
                        <a:pt x="1922" y="1794"/>
                        <a:pt x="1941" y="1810"/>
                      </a:cubicBezTo>
                      <a:cubicBezTo>
                        <a:pt x="1950" y="1817"/>
                        <a:pt x="1954" y="1821"/>
                        <a:pt x="1958" y="1821"/>
                      </a:cubicBezTo>
                      <a:cubicBezTo>
                        <a:pt x="1963" y="1821"/>
                        <a:pt x="1967" y="1816"/>
                        <a:pt x="1975" y="1806"/>
                      </a:cubicBezTo>
                      <a:cubicBezTo>
                        <a:pt x="1989" y="1785"/>
                        <a:pt x="1996" y="1775"/>
                        <a:pt x="1998" y="1775"/>
                      </a:cubicBezTo>
                      <a:lnTo>
                        <a:pt x="1998" y="1775"/>
                      </a:lnTo>
                      <a:cubicBezTo>
                        <a:pt x="2000" y="1775"/>
                        <a:pt x="1994" y="1787"/>
                        <a:pt x="1981" y="1810"/>
                      </a:cubicBezTo>
                      <a:cubicBezTo>
                        <a:pt x="1969" y="1842"/>
                        <a:pt x="1966" y="1855"/>
                        <a:pt x="1970" y="1855"/>
                      </a:cubicBezTo>
                      <a:cubicBezTo>
                        <a:pt x="1972" y="1855"/>
                        <a:pt x="1976" y="1851"/>
                        <a:pt x="1981" y="1844"/>
                      </a:cubicBezTo>
                      <a:cubicBezTo>
                        <a:pt x="1996" y="1833"/>
                        <a:pt x="2001" y="1830"/>
                        <a:pt x="2005" y="1830"/>
                      </a:cubicBezTo>
                      <a:cubicBezTo>
                        <a:pt x="2006" y="1830"/>
                        <a:pt x="2008" y="1831"/>
                        <a:pt x="2010" y="1832"/>
                      </a:cubicBezTo>
                      <a:cubicBezTo>
                        <a:pt x="1999" y="1846"/>
                        <a:pt x="1997" y="1852"/>
                        <a:pt x="2005" y="1852"/>
                      </a:cubicBezTo>
                      <a:cubicBezTo>
                        <a:pt x="2009" y="1852"/>
                        <a:pt x="2015" y="1850"/>
                        <a:pt x="2025" y="1847"/>
                      </a:cubicBezTo>
                      <a:lnTo>
                        <a:pt x="2025" y="1847"/>
                      </a:lnTo>
                      <a:cubicBezTo>
                        <a:pt x="2031" y="1850"/>
                        <a:pt x="2031" y="1850"/>
                        <a:pt x="2016" y="1869"/>
                      </a:cubicBezTo>
                      <a:lnTo>
                        <a:pt x="2025" y="1879"/>
                      </a:lnTo>
                      <a:cubicBezTo>
                        <a:pt x="2034" y="1872"/>
                        <a:pt x="2043" y="1869"/>
                        <a:pt x="2050" y="1869"/>
                      </a:cubicBezTo>
                      <a:cubicBezTo>
                        <a:pt x="2073" y="1869"/>
                        <a:pt x="2083" y="1900"/>
                        <a:pt x="2075" y="1919"/>
                      </a:cubicBezTo>
                      <a:cubicBezTo>
                        <a:pt x="2075" y="1919"/>
                        <a:pt x="2076" y="1921"/>
                        <a:pt x="2079" y="1921"/>
                      </a:cubicBezTo>
                      <a:cubicBezTo>
                        <a:pt x="2082" y="1921"/>
                        <a:pt x="2088" y="1919"/>
                        <a:pt x="2100" y="1910"/>
                      </a:cubicBezTo>
                      <a:cubicBezTo>
                        <a:pt x="2118" y="1893"/>
                        <a:pt x="2128" y="1885"/>
                        <a:pt x="2130" y="1885"/>
                      </a:cubicBezTo>
                      <a:lnTo>
                        <a:pt x="2130" y="1885"/>
                      </a:lnTo>
                      <a:cubicBezTo>
                        <a:pt x="2134" y="1885"/>
                        <a:pt x="2127" y="1896"/>
                        <a:pt x="2110" y="1916"/>
                      </a:cubicBezTo>
                      <a:cubicBezTo>
                        <a:pt x="2093" y="1937"/>
                        <a:pt x="2086" y="1948"/>
                        <a:pt x="2087" y="1948"/>
                      </a:cubicBezTo>
                      <a:cubicBezTo>
                        <a:pt x="2089" y="1948"/>
                        <a:pt x="2098" y="1939"/>
                        <a:pt x="2116" y="1922"/>
                      </a:cubicBezTo>
                      <a:cubicBezTo>
                        <a:pt x="2121" y="1919"/>
                        <a:pt x="2126" y="1917"/>
                        <a:pt x="2131" y="1917"/>
                      </a:cubicBezTo>
                      <a:cubicBezTo>
                        <a:pt x="2146" y="1917"/>
                        <a:pt x="2155" y="1936"/>
                        <a:pt x="2129" y="1963"/>
                      </a:cubicBezTo>
                      <a:lnTo>
                        <a:pt x="2097" y="2004"/>
                      </a:lnTo>
                      <a:cubicBezTo>
                        <a:pt x="2111" y="1993"/>
                        <a:pt x="2118" y="1991"/>
                        <a:pt x="2121" y="1991"/>
                      </a:cubicBezTo>
                      <a:cubicBezTo>
                        <a:pt x="2122" y="1991"/>
                        <a:pt x="2122" y="1991"/>
                        <a:pt x="2122" y="1991"/>
                      </a:cubicBezTo>
                      <a:cubicBezTo>
                        <a:pt x="2129" y="1983"/>
                        <a:pt x="2135" y="1980"/>
                        <a:pt x="2140" y="1980"/>
                      </a:cubicBezTo>
                      <a:cubicBezTo>
                        <a:pt x="2146" y="1980"/>
                        <a:pt x="2151" y="1985"/>
                        <a:pt x="2160" y="1991"/>
                      </a:cubicBezTo>
                      <a:cubicBezTo>
                        <a:pt x="2169" y="2001"/>
                        <a:pt x="2207" y="1998"/>
                        <a:pt x="2219" y="2007"/>
                      </a:cubicBezTo>
                      <a:cubicBezTo>
                        <a:pt x="2235" y="2016"/>
                        <a:pt x="2241" y="2035"/>
                        <a:pt x="2235" y="2054"/>
                      </a:cubicBezTo>
                      <a:cubicBezTo>
                        <a:pt x="2238" y="2056"/>
                        <a:pt x="2241" y="2057"/>
                        <a:pt x="2246" y="2057"/>
                      </a:cubicBezTo>
                      <a:cubicBezTo>
                        <a:pt x="2251" y="2057"/>
                        <a:pt x="2259" y="2056"/>
                        <a:pt x="2273" y="2051"/>
                      </a:cubicBezTo>
                      <a:cubicBezTo>
                        <a:pt x="2279" y="2045"/>
                        <a:pt x="2285" y="2043"/>
                        <a:pt x="2289" y="2043"/>
                      </a:cubicBezTo>
                      <a:cubicBezTo>
                        <a:pt x="2297" y="2043"/>
                        <a:pt x="2299" y="2051"/>
                        <a:pt x="2288" y="2063"/>
                      </a:cubicBezTo>
                      <a:lnTo>
                        <a:pt x="2295" y="2070"/>
                      </a:lnTo>
                      <a:cubicBezTo>
                        <a:pt x="2307" y="2063"/>
                        <a:pt x="2315" y="2062"/>
                        <a:pt x="2320" y="2062"/>
                      </a:cubicBezTo>
                      <a:cubicBezTo>
                        <a:pt x="2324" y="2062"/>
                        <a:pt x="2326" y="2063"/>
                        <a:pt x="2326" y="2063"/>
                      </a:cubicBezTo>
                      <a:cubicBezTo>
                        <a:pt x="2314" y="2078"/>
                        <a:pt x="2305" y="2097"/>
                        <a:pt x="2311" y="2097"/>
                      </a:cubicBezTo>
                      <a:cubicBezTo>
                        <a:pt x="2313" y="2097"/>
                        <a:pt x="2316" y="2095"/>
                        <a:pt x="2320" y="2092"/>
                      </a:cubicBezTo>
                      <a:cubicBezTo>
                        <a:pt x="2328" y="2081"/>
                        <a:pt x="2333" y="2077"/>
                        <a:pt x="2338" y="2077"/>
                      </a:cubicBezTo>
                      <a:cubicBezTo>
                        <a:pt x="2342" y="2077"/>
                        <a:pt x="2346" y="2081"/>
                        <a:pt x="2351" y="2085"/>
                      </a:cubicBezTo>
                      <a:cubicBezTo>
                        <a:pt x="2348" y="2112"/>
                        <a:pt x="2500" y="2241"/>
                        <a:pt x="2534" y="2241"/>
                      </a:cubicBezTo>
                      <a:cubicBezTo>
                        <a:pt x="2536" y="2241"/>
                        <a:pt x="2538" y="2240"/>
                        <a:pt x="2539" y="2239"/>
                      </a:cubicBezTo>
                      <a:lnTo>
                        <a:pt x="2555" y="2255"/>
                      </a:lnTo>
                      <a:lnTo>
                        <a:pt x="2574" y="2267"/>
                      </a:lnTo>
                      <a:cubicBezTo>
                        <a:pt x="2550" y="2295"/>
                        <a:pt x="2567" y="2304"/>
                        <a:pt x="2590" y="2304"/>
                      </a:cubicBezTo>
                      <a:cubicBezTo>
                        <a:pt x="2598" y="2304"/>
                        <a:pt x="2607" y="2303"/>
                        <a:pt x="2614" y="2302"/>
                      </a:cubicBezTo>
                      <a:cubicBezTo>
                        <a:pt x="2625" y="2294"/>
                        <a:pt x="2632" y="2291"/>
                        <a:pt x="2637" y="2291"/>
                      </a:cubicBezTo>
                      <a:cubicBezTo>
                        <a:pt x="2642" y="2291"/>
                        <a:pt x="2644" y="2294"/>
                        <a:pt x="2646" y="2295"/>
                      </a:cubicBezTo>
                      <a:cubicBezTo>
                        <a:pt x="2621" y="2328"/>
                        <a:pt x="2627" y="2342"/>
                        <a:pt x="2644" y="2342"/>
                      </a:cubicBezTo>
                      <a:cubicBezTo>
                        <a:pt x="2648" y="2342"/>
                        <a:pt x="2653" y="2341"/>
                        <a:pt x="2658" y="2339"/>
                      </a:cubicBezTo>
                      <a:cubicBezTo>
                        <a:pt x="2675" y="2322"/>
                        <a:pt x="2685" y="2314"/>
                        <a:pt x="2689" y="2314"/>
                      </a:cubicBezTo>
                      <a:cubicBezTo>
                        <a:pt x="2692" y="2314"/>
                        <a:pt x="2686" y="2325"/>
                        <a:pt x="2671" y="2346"/>
                      </a:cubicBezTo>
                      <a:cubicBezTo>
                        <a:pt x="2654" y="2367"/>
                        <a:pt x="2649" y="2380"/>
                        <a:pt x="2656" y="2380"/>
                      </a:cubicBezTo>
                      <a:cubicBezTo>
                        <a:pt x="2662" y="2380"/>
                        <a:pt x="2678" y="2369"/>
                        <a:pt x="2705" y="2346"/>
                      </a:cubicBezTo>
                      <a:cubicBezTo>
                        <a:pt x="2715" y="2339"/>
                        <a:pt x="2720" y="2335"/>
                        <a:pt x="2723" y="2335"/>
                      </a:cubicBezTo>
                      <a:cubicBezTo>
                        <a:pt x="2725" y="2335"/>
                        <a:pt x="2723" y="2341"/>
                        <a:pt x="2718" y="2355"/>
                      </a:cubicBezTo>
                      <a:cubicBezTo>
                        <a:pt x="2702" y="2383"/>
                        <a:pt x="2697" y="2394"/>
                        <a:pt x="2700" y="2394"/>
                      </a:cubicBezTo>
                      <a:cubicBezTo>
                        <a:pt x="2702" y="2394"/>
                        <a:pt x="2706" y="2390"/>
                        <a:pt x="2711" y="2383"/>
                      </a:cubicBezTo>
                      <a:cubicBezTo>
                        <a:pt x="2728" y="2366"/>
                        <a:pt x="2739" y="2358"/>
                        <a:pt x="2743" y="2358"/>
                      </a:cubicBezTo>
                      <a:cubicBezTo>
                        <a:pt x="2748" y="2358"/>
                        <a:pt x="2743" y="2371"/>
                        <a:pt x="2727" y="2396"/>
                      </a:cubicBezTo>
                      <a:cubicBezTo>
                        <a:pt x="2717" y="2421"/>
                        <a:pt x="2712" y="2433"/>
                        <a:pt x="2716" y="2433"/>
                      </a:cubicBezTo>
                      <a:cubicBezTo>
                        <a:pt x="2719" y="2433"/>
                        <a:pt x="2729" y="2424"/>
                        <a:pt x="2746" y="2408"/>
                      </a:cubicBezTo>
                      <a:cubicBezTo>
                        <a:pt x="2758" y="2396"/>
                        <a:pt x="2769" y="2390"/>
                        <a:pt x="2777" y="2390"/>
                      </a:cubicBezTo>
                      <a:cubicBezTo>
                        <a:pt x="2790" y="2390"/>
                        <a:pt x="2793" y="2408"/>
                        <a:pt x="2777" y="2436"/>
                      </a:cubicBezTo>
                      <a:cubicBezTo>
                        <a:pt x="2782" y="2439"/>
                        <a:pt x="2776" y="2453"/>
                        <a:pt x="2779" y="2453"/>
                      </a:cubicBezTo>
                      <a:cubicBezTo>
                        <a:pt x="2780" y="2453"/>
                        <a:pt x="2782" y="2451"/>
                        <a:pt x="2787" y="2446"/>
                      </a:cubicBezTo>
                      <a:lnTo>
                        <a:pt x="2787" y="2446"/>
                      </a:lnTo>
                      <a:lnTo>
                        <a:pt x="2777" y="2468"/>
                      </a:lnTo>
                      <a:lnTo>
                        <a:pt x="2787" y="2477"/>
                      </a:lnTo>
                      <a:lnTo>
                        <a:pt x="2802" y="2458"/>
                      </a:lnTo>
                      <a:cubicBezTo>
                        <a:pt x="2818" y="2490"/>
                        <a:pt x="2840" y="2515"/>
                        <a:pt x="2862" y="2540"/>
                      </a:cubicBezTo>
                      <a:cubicBezTo>
                        <a:pt x="2900" y="2572"/>
                        <a:pt x="2919" y="2588"/>
                        <a:pt x="2930" y="2588"/>
                      </a:cubicBezTo>
                      <a:cubicBezTo>
                        <a:pt x="2936" y="2588"/>
                        <a:pt x="2940" y="2583"/>
                        <a:pt x="2943" y="2574"/>
                      </a:cubicBezTo>
                      <a:cubicBezTo>
                        <a:pt x="2955" y="2555"/>
                        <a:pt x="2963" y="2546"/>
                        <a:pt x="2967" y="2546"/>
                      </a:cubicBezTo>
                      <a:cubicBezTo>
                        <a:pt x="2972" y="2546"/>
                        <a:pt x="2968" y="2559"/>
                        <a:pt x="2953" y="2584"/>
                      </a:cubicBezTo>
                      <a:cubicBezTo>
                        <a:pt x="2959" y="2587"/>
                        <a:pt x="2956" y="2615"/>
                        <a:pt x="2965" y="2624"/>
                      </a:cubicBezTo>
                      <a:cubicBezTo>
                        <a:pt x="2975" y="2634"/>
                        <a:pt x="2987" y="2643"/>
                        <a:pt x="2972" y="2662"/>
                      </a:cubicBezTo>
                      <a:lnTo>
                        <a:pt x="2978" y="2665"/>
                      </a:lnTo>
                      <a:cubicBezTo>
                        <a:pt x="2990" y="2657"/>
                        <a:pt x="3002" y="2653"/>
                        <a:pt x="3012" y="2653"/>
                      </a:cubicBezTo>
                      <a:cubicBezTo>
                        <a:pt x="3035" y="2653"/>
                        <a:pt x="3050" y="2672"/>
                        <a:pt x="3050" y="2696"/>
                      </a:cubicBezTo>
                      <a:cubicBezTo>
                        <a:pt x="3057" y="2702"/>
                        <a:pt x="3062" y="2705"/>
                        <a:pt x="3070" y="2705"/>
                      </a:cubicBezTo>
                      <a:cubicBezTo>
                        <a:pt x="3076" y="2705"/>
                        <a:pt x="3083" y="2704"/>
                        <a:pt x="3094" y="2700"/>
                      </a:cubicBezTo>
                      <a:cubicBezTo>
                        <a:pt x="3104" y="2694"/>
                        <a:pt x="3110" y="2691"/>
                        <a:pt x="3113" y="2691"/>
                      </a:cubicBezTo>
                      <a:cubicBezTo>
                        <a:pt x="3117" y="2691"/>
                        <a:pt x="3115" y="2697"/>
                        <a:pt x="3109" y="2712"/>
                      </a:cubicBezTo>
                      <a:cubicBezTo>
                        <a:pt x="3098" y="2726"/>
                        <a:pt x="3105" y="2753"/>
                        <a:pt x="3119" y="2753"/>
                      </a:cubicBezTo>
                      <a:cubicBezTo>
                        <a:pt x="3125" y="2753"/>
                        <a:pt x="3133" y="2749"/>
                        <a:pt x="3141" y="2737"/>
                      </a:cubicBezTo>
                      <a:lnTo>
                        <a:pt x="3141" y="2737"/>
                      </a:lnTo>
                      <a:lnTo>
                        <a:pt x="3131" y="2762"/>
                      </a:lnTo>
                      <a:cubicBezTo>
                        <a:pt x="3128" y="2772"/>
                        <a:pt x="3129" y="2775"/>
                        <a:pt x="3132" y="2775"/>
                      </a:cubicBezTo>
                      <a:cubicBezTo>
                        <a:pt x="3137" y="2775"/>
                        <a:pt x="3150" y="2765"/>
                        <a:pt x="3160" y="2753"/>
                      </a:cubicBezTo>
                      <a:cubicBezTo>
                        <a:pt x="3173" y="2736"/>
                        <a:pt x="3181" y="2726"/>
                        <a:pt x="3183" y="2726"/>
                      </a:cubicBezTo>
                      <a:lnTo>
                        <a:pt x="3183" y="2726"/>
                      </a:lnTo>
                      <a:cubicBezTo>
                        <a:pt x="3186" y="2726"/>
                        <a:pt x="3177" y="2743"/>
                        <a:pt x="3153" y="2781"/>
                      </a:cubicBezTo>
                      <a:cubicBezTo>
                        <a:pt x="3134" y="2804"/>
                        <a:pt x="3129" y="2816"/>
                        <a:pt x="3132" y="2816"/>
                      </a:cubicBezTo>
                      <a:cubicBezTo>
                        <a:pt x="3133" y="2816"/>
                        <a:pt x="3138" y="2811"/>
                        <a:pt x="3144" y="2803"/>
                      </a:cubicBezTo>
                      <a:cubicBezTo>
                        <a:pt x="3156" y="2795"/>
                        <a:pt x="3169" y="2786"/>
                        <a:pt x="3175" y="2786"/>
                      </a:cubicBezTo>
                      <a:cubicBezTo>
                        <a:pt x="3178" y="2786"/>
                        <a:pt x="3179" y="2789"/>
                        <a:pt x="3175" y="2797"/>
                      </a:cubicBezTo>
                      <a:cubicBezTo>
                        <a:pt x="3177" y="2799"/>
                        <a:pt x="3179" y="2801"/>
                        <a:pt x="3182" y="2801"/>
                      </a:cubicBezTo>
                      <a:cubicBezTo>
                        <a:pt x="3187" y="2801"/>
                        <a:pt x="3195" y="2794"/>
                        <a:pt x="3216" y="2769"/>
                      </a:cubicBezTo>
                      <a:cubicBezTo>
                        <a:pt x="3225" y="2756"/>
                        <a:pt x="3231" y="2753"/>
                        <a:pt x="3235" y="2753"/>
                      </a:cubicBezTo>
                      <a:cubicBezTo>
                        <a:pt x="3239" y="2753"/>
                        <a:pt x="3242" y="2755"/>
                        <a:pt x="3244" y="2756"/>
                      </a:cubicBezTo>
                      <a:cubicBezTo>
                        <a:pt x="3235" y="2772"/>
                        <a:pt x="3222" y="2781"/>
                        <a:pt x="3207" y="2791"/>
                      </a:cubicBezTo>
                      <a:lnTo>
                        <a:pt x="3216" y="2800"/>
                      </a:lnTo>
                      <a:cubicBezTo>
                        <a:pt x="3222" y="2806"/>
                        <a:pt x="3219" y="2834"/>
                        <a:pt x="3203" y="2853"/>
                      </a:cubicBezTo>
                      <a:cubicBezTo>
                        <a:pt x="3198" y="2865"/>
                        <a:pt x="3196" y="2871"/>
                        <a:pt x="3198" y="2871"/>
                      </a:cubicBezTo>
                      <a:cubicBezTo>
                        <a:pt x="3201" y="2871"/>
                        <a:pt x="3209" y="2861"/>
                        <a:pt x="3222" y="2838"/>
                      </a:cubicBezTo>
                      <a:cubicBezTo>
                        <a:pt x="3245" y="2811"/>
                        <a:pt x="3251" y="2803"/>
                        <a:pt x="3257" y="2803"/>
                      </a:cubicBezTo>
                      <a:cubicBezTo>
                        <a:pt x="3260" y="2803"/>
                        <a:pt x="3263" y="2804"/>
                        <a:pt x="3266" y="2806"/>
                      </a:cubicBezTo>
                      <a:cubicBezTo>
                        <a:pt x="3269" y="2812"/>
                        <a:pt x="3276" y="2816"/>
                        <a:pt x="3260" y="2838"/>
                      </a:cubicBezTo>
                      <a:cubicBezTo>
                        <a:pt x="3244" y="2856"/>
                        <a:pt x="3244" y="2856"/>
                        <a:pt x="3257" y="2866"/>
                      </a:cubicBezTo>
                      <a:cubicBezTo>
                        <a:pt x="3259" y="2867"/>
                        <a:pt x="3261" y="2868"/>
                        <a:pt x="3264" y="2868"/>
                      </a:cubicBezTo>
                      <a:cubicBezTo>
                        <a:pt x="3286" y="2868"/>
                        <a:pt x="3339" y="2827"/>
                        <a:pt x="3373" y="2797"/>
                      </a:cubicBezTo>
                      <a:cubicBezTo>
                        <a:pt x="3388" y="2777"/>
                        <a:pt x="3396" y="2767"/>
                        <a:pt x="3397" y="2767"/>
                      </a:cubicBezTo>
                      <a:lnTo>
                        <a:pt x="3397" y="2767"/>
                      </a:lnTo>
                      <a:cubicBezTo>
                        <a:pt x="3397" y="2767"/>
                        <a:pt x="3390" y="2778"/>
                        <a:pt x="3376" y="2800"/>
                      </a:cubicBezTo>
                      <a:cubicBezTo>
                        <a:pt x="3360" y="2822"/>
                        <a:pt x="3366" y="2825"/>
                        <a:pt x="3373" y="2831"/>
                      </a:cubicBezTo>
                      <a:cubicBezTo>
                        <a:pt x="3378" y="2824"/>
                        <a:pt x="3380" y="2822"/>
                        <a:pt x="3380" y="2822"/>
                      </a:cubicBezTo>
                      <a:lnTo>
                        <a:pt x="3380" y="2822"/>
                      </a:lnTo>
                      <a:cubicBezTo>
                        <a:pt x="3381" y="2822"/>
                        <a:pt x="3376" y="2832"/>
                        <a:pt x="3373" y="2832"/>
                      </a:cubicBezTo>
                      <a:cubicBezTo>
                        <a:pt x="3373" y="2832"/>
                        <a:pt x="3373" y="2831"/>
                        <a:pt x="3373" y="2831"/>
                      </a:cubicBezTo>
                      <a:cubicBezTo>
                        <a:pt x="3364" y="2841"/>
                        <a:pt x="3359" y="2844"/>
                        <a:pt x="3354" y="2844"/>
                      </a:cubicBezTo>
                      <a:cubicBezTo>
                        <a:pt x="3350" y="2844"/>
                        <a:pt x="3347" y="2842"/>
                        <a:pt x="3345" y="2841"/>
                      </a:cubicBezTo>
                      <a:lnTo>
                        <a:pt x="3329" y="2859"/>
                      </a:lnTo>
                      <a:cubicBezTo>
                        <a:pt x="3315" y="2884"/>
                        <a:pt x="3310" y="2897"/>
                        <a:pt x="3316" y="2897"/>
                      </a:cubicBezTo>
                      <a:cubicBezTo>
                        <a:pt x="3320" y="2897"/>
                        <a:pt x="3330" y="2890"/>
                        <a:pt x="3345" y="2875"/>
                      </a:cubicBezTo>
                      <a:cubicBezTo>
                        <a:pt x="3355" y="2868"/>
                        <a:pt x="3360" y="2864"/>
                        <a:pt x="3362" y="2864"/>
                      </a:cubicBezTo>
                      <a:lnTo>
                        <a:pt x="3362" y="2864"/>
                      </a:lnTo>
                      <a:cubicBezTo>
                        <a:pt x="3364" y="2864"/>
                        <a:pt x="3362" y="2870"/>
                        <a:pt x="3357" y="2881"/>
                      </a:cubicBezTo>
                      <a:cubicBezTo>
                        <a:pt x="3350" y="2900"/>
                        <a:pt x="3341" y="2919"/>
                        <a:pt x="3344" y="2919"/>
                      </a:cubicBezTo>
                      <a:cubicBezTo>
                        <a:pt x="3345" y="2919"/>
                        <a:pt x="3347" y="2917"/>
                        <a:pt x="3351" y="2913"/>
                      </a:cubicBezTo>
                      <a:cubicBezTo>
                        <a:pt x="3351" y="2913"/>
                        <a:pt x="3363" y="2919"/>
                        <a:pt x="3351" y="2944"/>
                      </a:cubicBezTo>
                      <a:cubicBezTo>
                        <a:pt x="3357" y="2949"/>
                        <a:pt x="3361" y="2952"/>
                        <a:pt x="3366" y="2952"/>
                      </a:cubicBezTo>
                      <a:cubicBezTo>
                        <a:pt x="3371" y="2952"/>
                        <a:pt x="3377" y="2948"/>
                        <a:pt x="3385" y="2938"/>
                      </a:cubicBezTo>
                      <a:cubicBezTo>
                        <a:pt x="3394" y="2927"/>
                        <a:pt x="3399" y="2924"/>
                        <a:pt x="3403" y="2924"/>
                      </a:cubicBezTo>
                      <a:cubicBezTo>
                        <a:pt x="3405" y="2924"/>
                        <a:pt x="3408" y="2926"/>
                        <a:pt x="3410" y="2928"/>
                      </a:cubicBezTo>
                      <a:cubicBezTo>
                        <a:pt x="3413" y="2930"/>
                        <a:pt x="3415" y="2931"/>
                        <a:pt x="3417" y="2931"/>
                      </a:cubicBezTo>
                      <a:cubicBezTo>
                        <a:pt x="3421" y="2931"/>
                        <a:pt x="3426" y="2928"/>
                        <a:pt x="3435" y="2916"/>
                      </a:cubicBezTo>
                      <a:cubicBezTo>
                        <a:pt x="3448" y="2901"/>
                        <a:pt x="3464" y="2888"/>
                        <a:pt x="3475" y="2888"/>
                      </a:cubicBezTo>
                      <a:cubicBezTo>
                        <a:pt x="3478" y="2888"/>
                        <a:pt x="3480" y="2889"/>
                        <a:pt x="3482" y="2891"/>
                      </a:cubicBezTo>
                      <a:cubicBezTo>
                        <a:pt x="3492" y="2886"/>
                        <a:pt x="3499" y="2884"/>
                        <a:pt x="3502" y="2884"/>
                      </a:cubicBezTo>
                      <a:cubicBezTo>
                        <a:pt x="3508" y="2884"/>
                        <a:pt x="3502" y="2894"/>
                        <a:pt x="3486" y="2922"/>
                      </a:cubicBezTo>
                      <a:cubicBezTo>
                        <a:pt x="3470" y="2944"/>
                        <a:pt x="3473" y="2947"/>
                        <a:pt x="3479" y="2953"/>
                      </a:cubicBezTo>
                      <a:cubicBezTo>
                        <a:pt x="3479" y="2953"/>
                        <a:pt x="3486" y="2957"/>
                        <a:pt x="3476" y="2982"/>
                      </a:cubicBezTo>
                      <a:cubicBezTo>
                        <a:pt x="3472" y="2989"/>
                        <a:pt x="3471" y="2992"/>
                        <a:pt x="3472" y="2992"/>
                      </a:cubicBezTo>
                      <a:cubicBezTo>
                        <a:pt x="3474" y="2992"/>
                        <a:pt x="3484" y="2979"/>
                        <a:pt x="3495" y="2966"/>
                      </a:cubicBezTo>
                      <a:cubicBezTo>
                        <a:pt x="3511" y="2944"/>
                        <a:pt x="3526" y="2925"/>
                        <a:pt x="3526" y="2925"/>
                      </a:cubicBezTo>
                      <a:lnTo>
                        <a:pt x="3526" y="2925"/>
                      </a:lnTo>
                      <a:cubicBezTo>
                        <a:pt x="3533" y="2932"/>
                        <a:pt x="3507" y="2975"/>
                        <a:pt x="3492" y="2994"/>
                      </a:cubicBezTo>
                      <a:cubicBezTo>
                        <a:pt x="3479" y="3017"/>
                        <a:pt x="3473" y="3028"/>
                        <a:pt x="3473" y="3028"/>
                      </a:cubicBezTo>
                      <a:cubicBezTo>
                        <a:pt x="3474" y="3028"/>
                        <a:pt x="3481" y="3017"/>
                        <a:pt x="3495" y="2997"/>
                      </a:cubicBezTo>
                      <a:cubicBezTo>
                        <a:pt x="3504" y="2986"/>
                        <a:pt x="3516" y="2976"/>
                        <a:pt x="3523" y="2976"/>
                      </a:cubicBezTo>
                      <a:cubicBezTo>
                        <a:pt x="3528" y="2976"/>
                        <a:pt x="3531" y="2980"/>
                        <a:pt x="3529" y="2991"/>
                      </a:cubicBezTo>
                      <a:cubicBezTo>
                        <a:pt x="3539" y="3000"/>
                        <a:pt x="3548" y="3010"/>
                        <a:pt x="3533" y="3029"/>
                      </a:cubicBezTo>
                      <a:cubicBezTo>
                        <a:pt x="3528" y="3040"/>
                        <a:pt x="3530" y="3043"/>
                        <a:pt x="3534" y="3043"/>
                      </a:cubicBezTo>
                      <a:cubicBezTo>
                        <a:pt x="3538" y="3043"/>
                        <a:pt x="3545" y="3038"/>
                        <a:pt x="3545" y="3038"/>
                      </a:cubicBezTo>
                      <a:cubicBezTo>
                        <a:pt x="3553" y="3033"/>
                        <a:pt x="3558" y="3030"/>
                        <a:pt x="3562" y="3030"/>
                      </a:cubicBezTo>
                      <a:cubicBezTo>
                        <a:pt x="3569" y="3030"/>
                        <a:pt x="3571" y="3040"/>
                        <a:pt x="3573" y="3060"/>
                      </a:cubicBezTo>
                      <a:cubicBezTo>
                        <a:pt x="3570" y="3095"/>
                        <a:pt x="3568" y="3110"/>
                        <a:pt x="3573" y="3110"/>
                      </a:cubicBezTo>
                      <a:cubicBezTo>
                        <a:pt x="3577" y="3110"/>
                        <a:pt x="3584" y="3100"/>
                        <a:pt x="3598" y="3082"/>
                      </a:cubicBezTo>
                      <a:cubicBezTo>
                        <a:pt x="3607" y="3072"/>
                        <a:pt x="3616" y="3061"/>
                        <a:pt x="3617" y="3061"/>
                      </a:cubicBezTo>
                      <a:lnTo>
                        <a:pt x="3617" y="3061"/>
                      </a:lnTo>
                      <a:cubicBezTo>
                        <a:pt x="3619" y="3061"/>
                        <a:pt x="3616" y="3068"/>
                        <a:pt x="3605" y="3088"/>
                      </a:cubicBezTo>
                      <a:cubicBezTo>
                        <a:pt x="3601" y="3097"/>
                        <a:pt x="3602" y="3100"/>
                        <a:pt x="3606" y="3100"/>
                      </a:cubicBezTo>
                      <a:cubicBezTo>
                        <a:pt x="3612" y="3100"/>
                        <a:pt x="3625" y="3093"/>
                        <a:pt x="3642" y="3085"/>
                      </a:cubicBezTo>
                      <a:cubicBezTo>
                        <a:pt x="3667" y="3063"/>
                        <a:pt x="3689" y="3038"/>
                        <a:pt x="3708" y="3010"/>
                      </a:cubicBezTo>
                      <a:cubicBezTo>
                        <a:pt x="3725" y="2990"/>
                        <a:pt x="3733" y="2980"/>
                        <a:pt x="3736" y="2980"/>
                      </a:cubicBezTo>
                      <a:cubicBezTo>
                        <a:pt x="3738" y="2980"/>
                        <a:pt x="3738" y="2987"/>
                        <a:pt x="3736" y="3000"/>
                      </a:cubicBezTo>
                      <a:cubicBezTo>
                        <a:pt x="3739" y="3004"/>
                        <a:pt x="3730" y="3029"/>
                        <a:pt x="3714" y="3047"/>
                      </a:cubicBezTo>
                      <a:cubicBezTo>
                        <a:pt x="3704" y="3061"/>
                        <a:pt x="3698" y="3064"/>
                        <a:pt x="3695" y="3064"/>
                      </a:cubicBezTo>
                      <a:cubicBezTo>
                        <a:pt x="3693" y="3064"/>
                        <a:pt x="3692" y="3063"/>
                        <a:pt x="3692" y="3063"/>
                      </a:cubicBezTo>
                      <a:lnTo>
                        <a:pt x="3689" y="3060"/>
                      </a:lnTo>
                      <a:cubicBezTo>
                        <a:pt x="3674" y="3079"/>
                        <a:pt x="3658" y="3098"/>
                        <a:pt x="3667" y="3107"/>
                      </a:cubicBezTo>
                      <a:cubicBezTo>
                        <a:pt x="3662" y="3121"/>
                        <a:pt x="3662" y="3129"/>
                        <a:pt x="3665" y="3129"/>
                      </a:cubicBezTo>
                      <a:cubicBezTo>
                        <a:pt x="3668" y="3129"/>
                        <a:pt x="3673" y="3124"/>
                        <a:pt x="3680" y="3116"/>
                      </a:cubicBezTo>
                      <a:lnTo>
                        <a:pt x="3680" y="3116"/>
                      </a:lnTo>
                      <a:cubicBezTo>
                        <a:pt x="3670" y="3132"/>
                        <a:pt x="3674" y="3151"/>
                        <a:pt x="3689" y="3157"/>
                      </a:cubicBezTo>
                      <a:cubicBezTo>
                        <a:pt x="3708" y="3167"/>
                        <a:pt x="3714" y="3189"/>
                        <a:pt x="3708" y="3204"/>
                      </a:cubicBezTo>
                      <a:cubicBezTo>
                        <a:pt x="3713" y="3209"/>
                        <a:pt x="3717" y="3213"/>
                        <a:pt x="3721" y="3213"/>
                      </a:cubicBezTo>
                      <a:cubicBezTo>
                        <a:pt x="3726" y="3213"/>
                        <a:pt x="3732" y="3209"/>
                        <a:pt x="3739" y="3198"/>
                      </a:cubicBezTo>
                      <a:cubicBezTo>
                        <a:pt x="3757" y="3177"/>
                        <a:pt x="3766" y="3169"/>
                        <a:pt x="3767" y="3169"/>
                      </a:cubicBezTo>
                      <a:lnTo>
                        <a:pt x="3767" y="3169"/>
                      </a:lnTo>
                      <a:cubicBezTo>
                        <a:pt x="3768" y="3169"/>
                        <a:pt x="3765" y="3174"/>
                        <a:pt x="3758" y="3182"/>
                      </a:cubicBezTo>
                      <a:cubicBezTo>
                        <a:pt x="3737" y="3219"/>
                        <a:pt x="3770" y="3279"/>
                        <a:pt x="3804" y="3279"/>
                      </a:cubicBezTo>
                      <a:cubicBezTo>
                        <a:pt x="3811" y="3279"/>
                        <a:pt x="3818" y="3276"/>
                        <a:pt x="3824" y="3270"/>
                      </a:cubicBezTo>
                      <a:lnTo>
                        <a:pt x="3837" y="3279"/>
                      </a:lnTo>
                      <a:cubicBezTo>
                        <a:pt x="3831" y="3302"/>
                        <a:pt x="3851" y="3323"/>
                        <a:pt x="3871" y="3323"/>
                      </a:cubicBezTo>
                      <a:cubicBezTo>
                        <a:pt x="3875" y="3323"/>
                        <a:pt x="3880" y="3322"/>
                        <a:pt x="3884" y="3320"/>
                      </a:cubicBezTo>
                      <a:lnTo>
                        <a:pt x="3899" y="3333"/>
                      </a:lnTo>
                      <a:cubicBezTo>
                        <a:pt x="3897" y="3350"/>
                        <a:pt x="3898" y="3358"/>
                        <a:pt x="3903" y="3358"/>
                      </a:cubicBezTo>
                      <a:cubicBezTo>
                        <a:pt x="3907" y="3358"/>
                        <a:pt x="3913" y="3354"/>
                        <a:pt x="3921" y="3348"/>
                      </a:cubicBezTo>
                      <a:cubicBezTo>
                        <a:pt x="3936" y="3340"/>
                        <a:pt x="3949" y="3326"/>
                        <a:pt x="3949" y="3326"/>
                      </a:cubicBezTo>
                      <a:lnTo>
                        <a:pt x="3949" y="3326"/>
                      </a:lnTo>
                      <a:cubicBezTo>
                        <a:pt x="3950" y="3326"/>
                        <a:pt x="3948" y="3329"/>
                        <a:pt x="3943" y="3336"/>
                      </a:cubicBezTo>
                      <a:cubicBezTo>
                        <a:pt x="3927" y="3355"/>
                        <a:pt x="3937" y="3364"/>
                        <a:pt x="3959" y="3380"/>
                      </a:cubicBezTo>
                      <a:cubicBezTo>
                        <a:pt x="3969" y="3388"/>
                        <a:pt x="3974" y="3393"/>
                        <a:pt x="3978" y="3393"/>
                      </a:cubicBezTo>
                      <a:cubicBezTo>
                        <a:pt x="3983" y="3393"/>
                        <a:pt x="3985" y="3387"/>
                        <a:pt x="3990" y="3373"/>
                      </a:cubicBezTo>
                      <a:cubicBezTo>
                        <a:pt x="4028" y="3373"/>
                        <a:pt x="4012" y="3392"/>
                        <a:pt x="3996" y="3411"/>
                      </a:cubicBezTo>
                      <a:cubicBezTo>
                        <a:pt x="3978" y="3429"/>
                        <a:pt x="3971" y="3440"/>
                        <a:pt x="3976" y="3440"/>
                      </a:cubicBezTo>
                      <a:cubicBezTo>
                        <a:pt x="3980" y="3440"/>
                        <a:pt x="3996" y="3429"/>
                        <a:pt x="4021" y="3402"/>
                      </a:cubicBezTo>
                      <a:cubicBezTo>
                        <a:pt x="4040" y="3384"/>
                        <a:pt x="4052" y="3377"/>
                        <a:pt x="4057" y="3377"/>
                      </a:cubicBezTo>
                      <a:cubicBezTo>
                        <a:pt x="4062" y="3377"/>
                        <a:pt x="4061" y="3384"/>
                        <a:pt x="4053" y="3395"/>
                      </a:cubicBezTo>
                      <a:cubicBezTo>
                        <a:pt x="4046" y="3406"/>
                        <a:pt x="4041" y="3410"/>
                        <a:pt x="4036" y="3410"/>
                      </a:cubicBezTo>
                      <a:cubicBezTo>
                        <a:pt x="4033" y="3410"/>
                        <a:pt x="4030" y="3407"/>
                        <a:pt x="4028" y="3405"/>
                      </a:cubicBezTo>
                      <a:lnTo>
                        <a:pt x="3996" y="3445"/>
                      </a:lnTo>
                      <a:cubicBezTo>
                        <a:pt x="3998" y="3446"/>
                        <a:pt x="4000" y="3447"/>
                        <a:pt x="4001" y="3447"/>
                      </a:cubicBezTo>
                      <a:cubicBezTo>
                        <a:pt x="4005" y="3447"/>
                        <a:pt x="4009" y="3444"/>
                        <a:pt x="4025" y="3433"/>
                      </a:cubicBezTo>
                      <a:cubicBezTo>
                        <a:pt x="4025" y="3433"/>
                        <a:pt x="4025" y="3434"/>
                        <a:pt x="4028" y="3434"/>
                      </a:cubicBezTo>
                      <a:cubicBezTo>
                        <a:pt x="4031" y="3434"/>
                        <a:pt x="4037" y="3432"/>
                        <a:pt x="4050" y="3424"/>
                      </a:cubicBezTo>
                      <a:cubicBezTo>
                        <a:pt x="4072" y="3408"/>
                        <a:pt x="4087" y="3389"/>
                        <a:pt x="4097" y="3364"/>
                      </a:cubicBezTo>
                      <a:cubicBezTo>
                        <a:pt x="4102" y="3349"/>
                        <a:pt x="4107" y="3345"/>
                        <a:pt x="4111" y="3345"/>
                      </a:cubicBezTo>
                      <a:cubicBezTo>
                        <a:pt x="4113" y="3345"/>
                        <a:pt x="4116" y="3347"/>
                        <a:pt x="4119" y="3348"/>
                      </a:cubicBezTo>
                      <a:cubicBezTo>
                        <a:pt x="4112" y="3373"/>
                        <a:pt x="4097" y="3398"/>
                        <a:pt x="4075" y="3411"/>
                      </a:cubicBezTo>
                      <a:cubicBezTo>
                        <a:pt x="4074" y="3411"/>
                        <a:pt x="4074" y="3411"/>
                        <a:pt x="4074" y="3411"/>
                      </a:cubicBezTo>
                      <a:cubicBezTo>
                        <a:pt x="4069" y="3411"/>
                        <a:pt x="4055" y="3428"/>
                        <a:pt x="4040" y="3449"/>
                      </a:cubicBezTo>
                      <a:cubicBezTo>
                        <a:pt x="4036" y="3454"/>
                        <a:pt x="4037" y="3456"/>
                        <a:pt x="4042" y="3456"/>
                      </a:cubicBezTo>
                      <a:cubicBezTo>
                        <a:pt x="4054" y="3456"/>
                        <a:pt x="4091" y="3439"/>
                        <a:pt x="4119" y="3414"/>
                      </a:cubicBezTo>
                      <a:lnTo>
                        <a:pt x="4119" y="3414"/>
                      </a:lnTo>
                      <a:lnTo>
                        <a:pt x="4103" y="3436"/>
                      </a:lnTo>
                      <a:cubicBezTo>
                        <a:pt x="4087" y="3455"/>
                        <a:pt x="4097" y="3464"/>
                        <a:pt x="4109" y="3474"/>
                      </a:cubicBezTo>
                      <a:cubicBezTo>
                        <a:pt x="4114" y="3477"/>
                        <a:pt x="4117" y="3480"/>
                        <a:pt x="4122" y="3480"/>
                      </a:cubicBezTo>
                      <a:cubicBezTo>
                        <a:pt x="4127" y="3480"/>
                        <a:pt x="4132" y="3476"/>
                        <a:pt x="4141" y="3464"/>
                      </a:cubicBezTo>
                      <a:cubicBezTo>
                        <a:pt x="4155" y="3447"/>
                        <a:pt x="4170" y="3429"/>
                        <a:pt x="4177" y="3429"/>
                      </a:cubicBezTo>
                      <a:cubicBezTo>
                        <a:pt x="4177" y="3429"/>
                        <a:pt x="4178" y="3430"/>
                        <a:pt x="4178" y="3430"/>
                      </a:cubicBezTo>
                      <a:cubicBezTo>
                        <a:pt x="4172" y="3427"/>
                        <a:pt x="4188" y="3405"/>
                        <a:pt x="4203" y="3386"/>
                      </a:cubicBezTo>
                      <a:lnTo>
                        <a:pt x="4203" y="3386"/>
                      </a:lnTo>
                      <a:cubicBezTo>
                        <a:pt x="4200" y="3405"/>
                        <a:pt x="4194" y="3424"/>
                        <a:pt x="4188" y="3439"/>
                      </a:cubicBezTo>
                      <a:cubicBezTo>
                        <a:pt x="4166" y="3489"/>
                        <a:pt x="4162" y="3518"/>
                        <a:pt x="4184" y="3533"/>
                      </a:cubicBezTo>
                      <a:cubicBezTo>
                        <a:pt x="4200" y="3543"/>
                        <a:pt x="4206" y="3565"/>
                        <a:pt x="4200" y="3580"/>
                      </a:cubicBezTo>
                      <a:cubicBezTo>
                        <a:pt x="4204" y="3585"/>
                        <a:pt x="4208" y="3588"/>
                        <a:pt x="4213" y="3588"/>
                      </a:cubicBezTo>
                      <a:cubicBezTo>
                        <a:pt x="4217" y="3588"/>
                        <a:pt x="4223" y="3584"/>
                        <a:pt x="4231" y="3574"/>
                      </a:cubicBezTo>
                      <a:lnTo>
                        <a:pt x="4244" y="3583"/>
                      </a:lnTo>
                      <a:cubicBezTo>
                        <a:pt x="4236" y="3599"/>
                        <a:pt x="4238" y="3608"/>
                        <a:pt x="4244" y="3608"/>
                      </a:cubicBezTo>
                      <a:cubicBezTo>
                        <a:pt x="4248" y="3608"/>
                        <a:pt x="4254" y="3604"/>
                        <a:pt x="4260" y="3596"/>
                      </a:cubicBezTo>
                      <a:cubicBezTo>
                        <a:pt x="4264" y="3592"/>
                        <a:pt x="4267" y="3591"/>
                        <a:pt x="4269" y="3591"/>
                      </a:cubicBezTo>
                      <a:cubicBezTo>
                        <a:pt x="4275" y="3591"/>
                        <a:pt x="4270" y="3606"/>
                        <a:pt x="4275" y="3608"/>
                      </a:cubicBezTo>
                      <a:cubicBezTo>
                        <a:pt x="4265" y="3632"/>
                        <a:pt x="4259" y="3645"/>
                        <a:pt x="4261" y="3645"/>
                      </a:cubicBezTo>
                      <a:cubicBezTo>
                        <a:pt x="4263" y="3645"/>
                        <a:pt x="4274" y="3629"/>
                        <a:pt x="4297" y="3596"/>
                      </a:cubicBezTo>
                      <a:cubicBezTo>
                        <a:pt x="4313" y="3574"/>
                        <a:pt x="4316" y="3546"/>
                        <a:pt x="4310" y="3543"/>
                      </a:cubicBezTo>
                      <a:lnTo>
                        <a:pt x="4294" y="3527"/>
                      </a:lnTo>
                      <a:lnTo>
                        <a:pt x="4325" y="3521"/>
                      </a:lnTo>
                      <a:cubicBezTo>
                        <a:pt x="4327" y="3522"/>
                        <a:pt x="4328" y="3522"/>
                        <a:pt x="4330" y="3522"/>
                      </a:cubicBezTo>
                      <a:cubicBezTo>
                        <a:pt x="4340" y="3522"/>
                        <a:pt x="4360" y="3511"/>
                        <a:pt x="4372" y="3496"/>
                      </a:cubicBezTo>
                      <a:cubicBezTo>
                        <a:pt x="4372" y="3496"/>
                        <a:pt x="4386" y="3480"/>
                        <a:pt x="4393" y="3480"/>
                      </a:cubicBezTo>
                      <a:cubicBezTo>
                        <a:pt x="4393" y="3480"/>
                        <a:pt x="4394" y="3480"/>
                        <a:pt x="4394" y="3480"/>
                      </a:cubicBezTo>
                      <a:lnTo>
                        <a:pt x="4363" y="3521"/>
                      </a:lnTo>
                      <a:cubicBezTo>
                        <a:pt x="4344" y="3536"/>
                        <a:pt x="4325" y="3555"/>
                        <a:pt x="4310" y="3574"/>
                      </a:cubicBezTo>
                      <a:cubicBezTo>
                        <a:pt x="4293" y="3604"/>
                        <a:pt x="4287" y="3630"/>
                        <a:pt x="4296" y="3630"/>
                      </a:cubicBezTo>
                      <a:cubicBezTo>
                        <a:pt x="4299" y="3630"/>
                        <a:pt x="4306" y="3624"/>
                        <a:pt x="4316" y="3612"/>
                      </a:cubicBezTo>
                      <a:lnTo>
                        <a:pt x="4316" y="3612"/>
                      </a:lnTo>
                      <a:cubicBezTo>
                        <a:pt x="4322" y="3618"/>
                        <a:pt x="4322" y="3618"/>
                        <a:pt x="4313" y="3640"/>
                      </a:cubicBezTo>
                      <a:cubicBezTo>
                        <a:pt x="4305" y="3650"/>
                        <a:pt x="4303" y="3656"/>
                        <a:pt x="4306" y="3656"/>
                      </a:cubicBezTo>
                      <a:cubicBezTo>
                        <a:pt x="4309" y="3656"/>
                        <a:pt x="4320" y="3649"/>
                        <a:pt x="4338" y="3630"/>
                      </a:cubicBezTo>
                      <a:cubicBezTo>
                        <a:pt x="4355" y="3615"/>
                        <a:pt x="4365" y="3607"/>
                        <a:pt x="4369" y="3607"/>
                      </a:cubicBezTo>
                      <a:cubicBezTo>
                        <a:pt x="4374" y="3607"/>
                        <a:pt x="4369" y="3619"/>
                        <a:pt x="4354" y="3643"/>
                      </a:cubicBezTo>
                      <a:cubicBezTo>
                        <a:pt x="4340" y="3679"/>
                        <a:pt x="4348" y="3698"/>
                        <a:pt x="4359" y="3698"/>
                      </a:cubicBezTo>
                      <a:cubicBezTo>
                        <a:pt x="4363" y="3698"/>
                        <a:pt x="4368" y="3695"/>
                        <a:pt x="4372" y="3690"/>
                      </a:cubicBezTo>
                      <a:cubicBezTo>
                        <a:pt x="4387" y="3672"/>
                        <a:pt x="4398" y="3665"/>
                        <a:pt x="4404" y="3665"/>
                      </a:cubicBezTo>
                      <a:cubicBezTo>
                        <a:pt x="4412" y="3665"/>
                        <a:pt x="4414" y="3675"/>
                        <a:pt x="4407" y="3687"/>
                      </a:cubicBezTo>
                      <a:cubicBezTo>
                        <a:pt x="4401" y="3703"/>
                        <a:pt x="4401" y="3710"/>
                        <a:pt x="4408" y="3710"/>
                      </a:cubicBezTo>
                      <a:cubicBezTo>
                        <a:pt x="4412" y="3710"/>
                        <a:pt x="4418" y="3707"/>
                        <a:pt x="4426" y="3702"/>
                      </a:cubicBezTo>
                      <a:lnTo>
                        <a:pt x="4426" y="3702"/>
                      </a:lnTo>
                      <a:cubicBezTo>
                        <a:pt x="4413" y="3717"/>
                        <a:pt x="4403" y="3736"/>
                        <a:pt x="4410" y="3736"/>
                      </a:cubicBezTo>
                      <a:cubicBezTo>
                        <a:pt x="4411" y="3736"/>
                        <a:pt x="4415" y="3734"/>
                        <a:pt x="4419" y="3731"/>
                      </a:cubicBezTo>
                      <a:cubicBezTo>
                        <a:pt x="4419" y="3731"/>
                        <a:pt x="4420" y="3731"/>
                        <a:pt x="4420" y="3731"/>
                      </a:cubicBezTo>
                      <a:cubicBezTo>
                        <a:pt x="4422" y="3731"/>
                        <a:pt x="4428" y="3729"/>
                        <a:pt x="4435" y="3709"/>
                      </a:cubicBezTo>
                      <a:lnTo>
                        <a:pt x="4476" y="3681"/>
                      </a:lnTo>
                      <a:cubicBezTo>
                        <a:pt x="4473" y="3674"/>
                        <a:pt x="4488" y="3655"/>
                        <a:pt x="4504" y="3637"/>
                      </a:cubicBezTo>
                      <a:cubicBezTo>
                        <a:pt x="4507" y="3632"/>
                        <a:pt x="4510" y="3630"/>
                        <a:pt x="4512" y="3630"/>
                      </a:cubicBezTo>
                      <a:cubicBezTo>
                        <a:pt x="4520" y="3630"/>
                        <a:pt x="4519" y="3666"/>
                        <a:pt x="4488" y="3721"/>
                      </a:cubicBezTo>
                      <a:lnTo>
                        <a:pt x="4470" y="3771"/>
                      </a:lnTo>
                      <a:lnTo>
                        <a:pt x="4501" y="3731"/>
                      </a:lnTo>
                      <a:lnTo>
                        <a:pt x="4501" y="3731"/>
                      </a:lnTo>
                      <a:cubicBezTo>
                        <a:pt x="4504" y="3734"/>
                        <a:pt x="4510" y="3740"/>
                        <a:pt x="4495" y="3759"/>
                      </a:cubicBezTo>
                      <a:cubicBezTo>
                        <a:pt x="4479" y="3778"/>
                        <a:pt x="4479" y="3778"/>
                        <a:pt x="4485" y="3784"/>
                      </a:cubicBezTo>
                      <a:cubicBezTo>
                        <a:pt x="4485" y="3784"/>
                        <a:pt x="4485" y="3784"/>
                        <a:pt x="4486" y="3784"/>
                      </a:cubicBezTo>
                      <a:cubicBezTo>
                        <a:pt x="4488" y="3784"/>
                        <a:pt x="4492" y="3782"/>
                        <a:pt x="4504" y="3768"/>
                      </a:cubicBezTo>
                      <a:cubicBezTo>
                        <a:pt x="4522" y="3745"/>
                        <a:pt x="4529" y="3735"/>
                        <a:pt x="4531" y="3735"/>
                      </a:cubicBezTo>
                      <a:lnTo>
                        <a:pt x="4531" y="3735"/>
                      </a:lnTo>
                      <a:cubicBezTo>
                        <a:pt x="4532" y="3735"/>
                        <a:pt x="4530" y="3742"/>
                        <a:pt x="4526" y="3753"/>
                      </a:cubicBezTo>
                      <a:cubicBezTo>
                        <a:pt x="4512" y="3777"/>
                        <a:pt x="4508" y="3789"/>
                        <a:pt x="4513" y="3789"/>
                      </a:cubicBezTo>
                      <a:cubicBezTo>
                        <a:pt x="4516" y="3789"/>
                        <a:pt x="4526" y="3781"/>
                        <a:pt x="4542" y="3765"/>
                      </a:cubicBezTo>
                      <a:cubicBezTo>
                        <a:pt x="4557" y="3747"/>
                        <a:pt x="4565" y="3738"/>
                        <a:pt x="4566" y="3738"/>
                      </a:cubicBezTo>
                      <a:lnTo>
                        <a:pt x="4566" y="3738"/>
                      </a:lnTo>
                      <a:cubicBezTo>
                        <a:pt x="4567" y="3738"/>
                        <a:pt x="4561" y="3749"/>
                        <a:pt x="4548" y="3771"/>
                      </a:cubicBezTo>
                      <a:cubicBezTo>
                        <a:pt x="4532" y="3790"/>
                        <a:pt x="4523" y="3815"/>
                        <a:pt x="4526" y="3818"/>
                      </a:cubicBezTo>
                      <a:lnTo>
                        <a:pt x="4542" y="3800"/>
                      </a:lnTo>
                      <a:cubicBezTo>
                        <a:pt x="4558" y="3778"/>
                        <a:pt x="4568" y="3770"/>
                        <a:pt x="4572" y="3770"/>
                      </a:cubicBezTo>
                      <a:cubicBezTo>
                        <a:pt x="4575" y="3770"/>
                        <a:pt x="4574" y="3777"/>
                        <a:pt x="4570" y="3787"/>
                      </a:cubicBezTo>
                      <a:cubicBezTo>
                        <a:pt x="4560" y="3801"/>
                        <a:pt x="4559" y="3808"/>
                        <a:pt x="4566" y="3808"/>
                      </a:cubicBezTo>
                      <a:cubicBezTo>
                        <a:pt x="4570" y="3808"/>
                        <a:pt x="4577" y="3806"/>
                        <a:pt x="4586" y="3803"/>
                      </a:cubicBezTo>
                      <a:cubicBezTo>
                        <a:pt x="4595" y="3809"/>
                        <a:pt x="4601" y="3815"/>
                        <a:pt x="4586" y="3834"/>
                      </a:cubicBezTo>
                      <a:cubicBezTo>
                        <a:pt x="4569" y="3855"/>
                        <a:pt x="4561" y="3865"/>
                        <a:pt x="4563" y="3865"/>
                      </a:cubicBezTo>
                      <a:cubicBezTo>
                        <a:pt x="4564" y="3865"/>
                        <a:pt x="4574" y="3857"/>
                        <a:pt x="4592" y="3840"/>
                      </a:cubicBezTo>
                      <a:cubicBezTo>
                        <a:pt x="4601" y="3834"/>
                        <a:pt x="4607" y="3830"/>
                        <a:pt x="4609" y="3830"/>
                      </a:cubicBezTo>
                      <a:cubicBezTo>
                        <a:pt x="4613" y="3830"/>
                        <a:pt x="4611" y="3837"/>
                        <a:pt x="4607" y="3853"/>
                      </a:cubicBezTo>
                      <a:cubicBezTo>
                        <a:pt x="4602" y="3867"/>
                        <a:pt x="4600" y="3873"/>
                        <a:pt x="4602" y="3873"/>
                      </a:cubicBezTo>
                      <a:cubicBezTo>
                        <a:pt x="4604" y="3873"/>
                        <a:pt x="4609" y="3869"/>
                        <a:pt x="4617" y="3862"/>
                      </a:cubicBezTo>
                      <a:cubicBezTo>
                        <a:pt x="4648" y="3822"/>
                        <a:pt x="4664" y="3803"/>
                        <a:pt x="4661" y="3796"/>
                      </a:cubicBezTo>
                      <a:cubicBezTo>
                        <a:pt x="4654" y="3793"/>
                        <a:pt x="4654" y="3793"/>
                        <a:pt x="4670" y="3775"/>
                      </a:cubicBezTo>
                      <a:lnTo>
                        <a:pt x="4680" y="3781"/>
                      </a:lnTo>
                      <a:cubicBezTo>
                        <a:pt x="4683" y="3784"/>
                        <a:pt x="4686" y="3787"/>
                        <a:pt x="4693" y="3787"/>
                      </a:cubicBezTo>
                      <a:cubicBezTo>
                        <a:pt x="4698" y="3787"/>
                        <a:pt x="4706" y="3785"/>
                        <a:pt x="4717" y="3781"/>
                      </a:cubicBezTo>
                      <a:cubicBezTo>
                        <a:pt x="4742" y="3770"/>
                        <a:pt x="4766" y="3738"/>
                        <a:pt x="4756" y="3738"/>
                      </a:cubicBezTo>
                      <a:cubicBezTo>
                        <a:pt x="4754" y="3738"/>
                        <a:pt x="4752" y="3738"/>
                        <a:pt x="4748" y="3740"/>
                      </a:cubicBezTo>
                      <a:lnTo>
                        <a:pt x="4758" y="3715"/>
                      </a:lnTo>
                      <a:cubicBezTo>
                        <a:pt x="4783" y="3683"/>
                        <a:pt x="4792" y="3665"/>
                        <a:pt x="4788" y="3665"/>
                      </a:cubicBezTo>
                      <a:lnTo>
                        <a:pt x="4788" y="3665"/>
                      </a:lnTo>
                      <a:cubicBezTo>
                        <a:pt x="4784" y="3665"/>
                        <a:pt x="4770" y="3678"/>
                        <a:pt x="4748" y="3706"/>
                      </a:cubicBezTo>
                      <a:cubicBezTo>
                        <a:pt x="4723" y="3738"/>
                        <a:pt x="4711" y="3752"/>
                        <a:pt x="4710" y="3752"/>
                      </a:cubicBezTo>
                      <a:cubicBezTo>
                        <a:pt x="4709" y="3752"/>
                        <a:pt x="4715" y="3742"/>
                        <a:pt x="4727" y="3721"/>
                      </a:cubicBezTo>
                      <a:cubicBezTo>
                        <a:pt x="4758" y="3684"/>
                        <a:pt x="4752" y="3677"/>
                        <a:pt x="4745" y="3674"/>
                      </a:cubicBezTo>
                      <a:cubicBezTo>
                        <a:pt x="4742" y="3668"/>
                        <a:pt x="4742" y="3668"/>
                        <a:pt x="4758" y="3649"/>
                      </a:cubicBezTo>
                      <a:cubicBezTo>
                        <a:pt x="4774" y="3630"/>
                        <a:pt x="4783" y="3605"/>
                        <a:pt x="4777" y="3599"/>
                      </a:cubicBezTo>
                      <a:cubicBezTo>
                        <a:pt x="4776" y="3598"/>
                        <a:pt x="4775" y="3597"/>
                        <a:pt x="4774" y="3597"/>
                      </a:cubicBezTo>
                      <a:cubicBezTo>
                        <a:pt x="4772" y="3597"/>
                        <a:pt x="4769" y="3601"/>
                        <a:pt x="4758" y="3615"/>
                      </a:cubicBezTo>
                      <a:cubicBezTo>
                        <a:pt x="4753" y="3624"/>
                        <a:pt x="4749" y="3628"/>
                        <a:pt x="4747" y="3628"/>
                      </a:cubicBezTo>
                      <a:cubicBezTo>
                        <a:pt x="4743" y="3628"/>
                        <a:pt x="4745" y="3614"/>
                        <a:pt x="4761" y="3586"/>
                      </a:cubicBezTo>
                      <a:cubicBezTo>
                        <a:pt x="4765" y="3575"/>
                        <a:pt x="4767" y="3569"/>
                        <a:pt x="4766" y="3569"/>
                      </a:cubicBezTo>
                      <a:lnTo>
                        <a:pt x="4766" y="3569"/>
                      </a:lnTo>
                      <a:cubicBezTo>
                        <a:pt x="4764" y="3569"/>
                        <a:pt x="4757" y="3579"/>
                        <a:pt x="4739" y="3602"/>
                      </a:cubicBezTo>
                      <a:cubicBezTo>
                        <a:pt x="4725" y="3620"/>
                        <a:pt x="4716" y="3628"/>
                        <a:pt x="4712" y="3628"/>
                      </a:cubicBezTo>
                      <a:cubicBezTo>
                        <a:pt x="4706" y="3628"/>
                        <a:pt x="4709" y="3614"/>
                        <a:pt x="4723" y="3590"/>
                      </a:cubicBezTo>
                      <a:lnTo>
                        <a:pt x="4714" y="3580"/>
                      </a:lnTo>
                      <a:cubicBezTo>
                        <a:pt x="4714" y="3580"/>
                        <a:pt x="4713" y="3580"/>
                        <a:pt x="4712" y="3580"/>
                      </a:cubicBezTo>
                      <a:cubicBezTo>
                        <a:pt x="4705" y="3580"/>
                        <a:pt x="4691" y="3597"/>
                        <a:pt x="4676" y="3615"/>
                      </a:cubicBezTo>
                      <a:cubicBezTo>
                        <a:pt x="4659" y="3638"/>
                        <a:pt x="4651" y="3648"/>
                        <a:pt x="4649" y="3648"/>
                      </a:cubicBezTo>
                      <a:cubicBezTo>
                        <a:pt x="4648" y="3648"/>
                        <a:pt x="4650" y="3641"/>
                        <a:pt x="4654" y="3630"/>
                      </a:cubicBezTo>
                      <a:cubicBezTo>
                        <a:pt x="4664" y="3615"/>
                        <a:pt x="4670" y="3599"/>
                        <a:pt x="4683" y="3586"/>
                      </a:cubicBezTo>
                      <a:cubicBezTo>
                        <a:pt x="4698" y="3568"/>
                        <a:pt x="4692" y="3561"/>
                        <a:pt x="4686" y="3558"/>
                      </a:cubicBezTo>
                      <a:cubicBezTo>
                        <a:pt x="4684" y="3557"/>
                        <a:pt x="4680" y="3553"/>
                        <a:pt x="4674" y="3553"/>
                      </a:cubicBezTo>
                      <a:cubicBezTo>
                        <a:pt x="4668" y="3553"/>
                        <a:pt x="4662" y="3556"/>
                        <a:pt x="4654" y="3565"/>
                      </a:cubicBezTo>
                      <a:lnTo>
                        <a:pt x="4654" y="3565"/>
                      </a:lnTo>
                      <a:cubicBezTo>
                        <a:pt x="4659" y="3560"/>
                        <a:pt x="4664" y="3553"/>
                        <a:pt x="4670" y="3546"/>
                      </a:cubicBezTo>
                      <a:cubicBezTo>
                        <a:pt x="4666" y="3541"/>
                        <a:pt x="4672" y="3531"/>
                        <a:pt x="4671" y="3531"/>
                      </a:cubicBezTo>
                      <a:lnTo>
                        <a:pt x="4671" y="3531"/>
                      </a:lnTo>
                      <a:cubicBezTo>
                        <a:pt x="4671" y="3531"/>
                        <a:pt x="4669" y="3534"/>
                        <a:pt x="4664" y="3539"/>
                      </a:cubicBezTo>
                      <a:cubicBezTo>
                        <a:pt x="4664" y="3539"/>
                        <a:pt x="4661" y="3536"/>
                        <a:pt x="4664" y="3508"/>
                      </a:cubicBezTo>
                      <a:cubicBezTo>
                        <a:pt x="4666" y="3500"/>
                        <a:pt x="4663" y="3496"/>
                        <a:pt x="4658" y="3496"/>
                      </a:cubicBezTo>
                      <a:cubicBezTo>
                        <a:pt x="4646" y="3496"/>
                        <a:pt x="4619" y="3520"/>
                        <a:pt x="4608" y="3557"/>
                      </a:cubicBezTo>
                      <a:lnTo>
                        <a:pt x="4608" y="3557"/>
                      </a:lnTo>
                      <a:cubicBezTo>
                        <a:pt x="4606" y="3556"/>
                        <a:pt x="4604" y="3554"/>
                        <a:pt x="4601" y="3552"/>
                      </a:cubicBezTo>
                      <a:cubicBezTo>
                        <a:pt x="4601" y="3552"/>
                        <a:pt x="4600" y="3552"/>
                        <a:pt x="4600" y="3552"/>
                      </a:cubicBezTo>
                      <a:cubicBezTo>
                        <a:pt x="4593" y="3552"/>
                        <a:pt x="4579" y="3568"/>
                        <a:pt x="4579" y="3568"/>
                      </a:cubicBezTo>
                      <a:cubicBezTo>
                        <a:pt x="4570" y="3580"/>
                        <a:pt x="4565" y="3584"/>
                        <a:pt x="4562" y="3584"/>
                      </a:cubicBezTo>
                      <a:cubicBezTo>
                        <a:pt x="4559" y="3584"/>
                        <a:pt x="4557" y="3582"/>
                        <a:pt x="4554" y="3580"/>
                      </a:cubicBezTo>
                      <a:lnTo>
                        <a:pt x="4586" y="3539"/>
                      </a:lnTo>
                      <a:cubicBezTo>
                        <a:pt x="4619" y="3506"/>
                        <a:pt x="4633" y="3481"/>
                        <a:pt x="4626" y="3481"/>
                      </a:cubicBezTo>
                      <a:cubicBezTo>
                        <a:pt x="4622" y="3481"/>
                        <a:pt x="4611" y="3490"/>
                        <a:pt x="4592" y="3511"/>
                      </a:cubicBezTo>
                      <a:lnTo>
                        <a:pt x="4607" y="3492"/>
                      </a:lnTo>
                      <a:cubicBezTo>
                        <a:pt x="4618" y="3478"/>
                        <a:pt x="4619" y="3472"/>
                        <a:pt x="4610" y="3472"/>
                      </a:cubicBezTo>
                      <a:cubicBezTo>
                        <a:pt x="4605" y="3472"/>
                        <a:pt x="4598" y="3474"/>
                        <a:pt x="4589" y="3477"/>
                      </a:cubicBezTo>
                      <a:cubicBezTo>
                        <a:pt x="4589" y="3477"/>
                        <a:pt x="4588" y="3477"/>
                        <a:pt x="4588" y="3477"/>
                      </a:cubicBezTo>
                      <a:cubicBezTo>
                        <a:pt x="4582" y="3477"/>
                        <a:pt x="4547" y="3509"/>
                        <a:pt x="4532" y="3530"/>
                      </a:cubicBezTo>
                      <a:cubicBezTo>
                        <a:pt x="4520" y="3544"/>
                        <a:pt x="4514" y="3546"/>
                        <a:pt x="4512" y="3546"/>
                      </a:cubicBezTo>
                      <a:cubicBezTo>
                        <a:pt x="4511" y="3546"/>
                        <a:pt x="4510" y="3546"/>
                        <a:pt x="4510" y="3546"/>
                      </a:cubicBezTo>
                      <a:cubicBezTo>
                        <a:pt x="4507" y="3539"/>
                        <a:pt x="4507" y="3539"/>
                        <a:pt x="4523" y="3521"/>
                      </a:cubicBezTo>
                      <a:cubicBezTo>
                        <a:pt x="4541" y="3498"/>
                        <a:pt x="4544" y="3484"/>
                        <a:pt x="4538" y="3484"/>
                      </a:cubicBezTo>
                      <a:cubicBezTo>
                        <a:pt x="4533" y="3484"/>
                        <a:pt x="4522" y="3492"/>
                        <a:pt x="4507" y="3508"/>
                      </a:cubicBezTo>
                      <a:lnTo>
                        <a:pt x="4523" y="3486"/>
                      </a:lnTo>
                      <a:cubicBezTo>
                        <a:pt x="4538" y="3467"/>
                        <a:pt x="4548" y="3442"/>
                        <a:pt x="4504" y="3439"/>
                      </a:cubicBezTo>
                      <a:cubicBezTo>
                        <a:pt x="4482" y="3424"/>
                        <a:pt x="4466" y="3408"/>
                        <a:pt x="4482" y="3389"/>
                      </a:cubicBezTo>
                      <a:cubicBezTo>
                        <a:pt x="4486" y="3384"/>
                        <a:pt x="4486" y="3382"/>
                        <a:pt x="4482" y="3382"/>
                      </a:cubicBezTo>
                      <a:cubicBezTo>
                        <a:pt x="4471" y="3382"/>
                        <a:pt x="4434" y="3400"/>
                        <a:pt x="4404" y="3424"/>
                      </a:cubicBezTo>
                      <a:cubicBezTo>
                        <a:pt x="4419" y="3402"/>
                        <a:pt x="4413" y="3398"/>
                        <a:pt x="4404" y="3389"/>
                      </a:cubicBezTo>
                      <a:cubicBezTo>
                        <a:pt x="4388" y="3377"/>
                        <a:pt x="4388" y="3377"/>
                        <a:pt x="4404" y="3355"/>
                      </a:cubicBezTo>
                      <a:cubicBezTo>
                        <a:pt x="4421" y="3337"/>
                        <a:pt x="4430" y="3328"/>
                        <a:pt x="4429" y="3328"/>
                      </a:cubicBezTo>
                      <a:lnTo>
                        <a:pt x="4429" y="3328"/>
                      </a:lnTo>
                      <a:cubicBezTo>
                        <a:pt x="4428" y="3328"/>
                        <a:pt x="4417" y="3336"/>
                        <a:pt x="4397" y="3351"/>
                      </a:cubicBezTo>
                      <a:cubicBezTo>
                        <a:pt x="4386" y="3362"/>
                        <a:pt x="4378" y="3366"/>
                        <a:pt x="4374" y="3366"/>
                      </a:cubicBezTo>
                      <a:cubicBezTo>
                        <a:pt x="4363" y="3366"/>
                        <a:pt x="4369" y="3342"/>
                        <a:pt x="4391" y="3314"/>
                      </a:cubicBezTo>
                      <a:cubicBezTo>
                        <a:pt x="4407" y="3295"/>
                        <a:pt x="4401" y="3289"/>
                        <a:pt x="4391" y="3279"/>
                      </a:cubicBezTo>
                      <a:cubicBezTo>
                        <a:pt x="4385" y="3286"/>
                        <a:pt x="4377" y="3289"/>
                        <a:pt x="4369" y="3289"/>
                      </a:cubicBezTo>
                      <a:cubicBezTo>
                        <a:pt x="4361" y="3289"/>
                        <a:pt x="4354" y="3286"/>
                        <a:pt x="4347" y="3279"/>
                      </a:cubicBezTo>
                      <a:cubicBezTo>
                        <a:pt x="4341" y="3273"/>
                        <a:pt x="4338" y="3270"/>
                        <a:pt x="4334" y="3270"/>
                      </a:cubicBezTo>
                      <a:cubicBezTo>
                        <a:pt x="4327" y="3270"/>
                        <a:pt x="4320" y="3279"/>
                        <a:pt x="4300" y="3304"/>
                      </a:cubicBezTo>
                      <a:cubicBezTo>
                        <a:pt x="4281" y="3329"/>
                        <a:pt x="4273" y="3336"/>
                        <a:pt x="4266" y="3336"/>
                      </a:cubicBezTo>
                      <a:cubicBezTo>
                        <a:pt x="4262" y="3336"/>
                        <a:pt x="4258" y="3333"/>
                        <a:pt x="4253" y="3330"/>
                      </a:cubicBezTo>
                      <a:cubicBezTo>
                        <a:pt x="4247" y="3326"/>
                        <a:pt x="4244" y="3323"/>
                        <a:pt x="4260" y="3301"/>
                      </a:cubicBezTo>
                      <a:cubicBezTo>
                        <a:pt x="4260" y="3301"/>
                        <a:pt x="4269" y="3279"/>
                        <a:pt x="4263" y="3273"/>
                      </a:cubicBezTo>
                      <a:cubicBezTo>
                        <a:pt x="4256" y="3270"/>
                        <a:pt x="4253" y="3264"/>
                        <a:pt x="4269" y="3245"/>
                      </a:cubicBezTo>
                      <a:cubicBezTo>
                        <a:pt x="4269" y="3245"/>
                        <a:pt x="4278" y="3220"/>
                        <a:pt x="4269" y="3210"/>
                      </a:cubicBezTo>
                      <a:cubicBezTo>
                        <a:pt x="4256" y="3204"/>
                        <a:pt x="4247" y="3195"/>
                        <a:pt x="4263" y="3173"/>
                      </a:cubicBezTo>
                      <a:cubicBezTo>
                        <a:pt x="4261" y="3172"/>
                        <a:pt x="4260" y="3171"/>
                        <a:pt x="4258" y="3171"/>
                      </a:cubicBezTo>
                      <a:cubicBezTo>
                        <a:pt x="4255" y="3171"/>
                        <a:pt x="4252" y="3175"/>
                        <a:pt x="4241" y="3189"/>
                      </a:cubicBezTo>
                      <a:cubicBezTo>
                        <a:pt x="4232" y="3201"/>
                        <a:pt x="4221" y="3211"/>
                        <a:pt x="4212" y="3211"/>
                      </a:cubicBezTo>
                      <a:cubicBezTo>
                        <a:pt x="4205" y="3211"/>
                        <a:pt x="4200" y="3205"/>
                        <a:pt x="4197" y="3189"/>
                      </a:cubicBezTo>
                      <a:cubicBezTo>
                        <a:pt x="4191" y="3183"/>
                        <a:pt x="4183" y="3174"/>
                        <a:pt x="4173" y="3174"/>
                      </a:cubicBezTo>
                      <a:cubicBezTo>
                        <a:pt x="4168" y="3174"/>
                        <a:pt x="4162" y="3177"/>
                        <a:pt x="4156" y="3185"/>
                      </a:cubicBezTo>
                      <a:cubicBezTo>
                        <a:pt x="4150" y="3179"/>
                        <a:pt x="4150" y="3179"/>
                        <a:pt x="4166" y="3160"/>
                      </a:cubicBezTo>
                      <a:cubicBezTo>
                        <a:pt x="4184" y="3136"/>
                        <a:pt x="4188" y="3124"/>
                        <a:pt x="4180" y="3124"/>
                      </a:cubicBezTo>
                      <a:cubicBezTo>
                        <a:pt x="4174" y="3124"/>
                        <a:pt x="4162" y="3130"/>
                        <a:pt x="4144" y="3141"/>
                      </a:cubicBezTo>
                      <a:cubicBezTo>
                        <a:pt x="4137" y="3151"/>
                        <a:pt x="4133" y="3155"/>
                        <a:pt x="4131" y="3155"/>
                      </a:cubicBezTo>
                      <a:cubicBezTo>
                        <a:pt x="4128" y="3155"/>
                        <a:pt x="4129" y="3147"/>
                        <a:pt x="4134" y="3132"/>
                      </a:cubicBezTo>
                      <a:cubicBezTo>
                        <a:pt x="4134" y="3132"/>
                        <a:pt x="4134" y="3132"/>
                        <a:pt x="4132" y="3132"/>
                      </a:cubicBezTo>
                      <a:cubicBezTo>
                        <a:pt x="4129" y="3132"/>
                        <a:pt x="4122" y="3133"/>
                        <a:pt x="4106" y="3145"/>
                      </a:cubicBezTo>
                      <a:cubicBezTo>
                        <a:pt x="4098" y="3151"/>
                        <a:pt x="4093" y="3155"/>
                        <a:pt x="4091" y="3155"/>
                      </a:cubicBezTo>
                      <a:cubicBezTo>
                        <a:pt x="4088" y="3155"/>
                        <a:pt x="4089" y="3148"/>
                        <a:pt x="4090" y="3132"/>
                      </a:cubicBezTo>
                      <a:cubicBezTo>
                        <a:pt x="4106" y="3110"/>
                        <a:pt x="4103" y="3107"/>
                        <a:pt x="4097" y="3104"/>
                      </a:cubicBezTo>
                      <a:lnTo>
                        <a:pt x="4097" y="3104"/>
                      </a:lnTo>
                      <a:cubicBezTo>
                        <a:pt x="4094" y="3105"/>
                        <a:pt x="4092" y="3105"/>
                        <a:pt x="4089" y="3105"/>
                      </a:cubicBezTo>
                      <a:cubicBezTo>
                        <a:pt x="4059" y="3105"/>
                        <a:pt x="4013" y="3061"/>
                        <a:pt x="4021" y="3041"/>
                      </a:cubicBezTo>
                      <a:lnTo>
                        <a:pt x="4021" y="3041"/>
                      </a:lnTo>
                      <a:cubicBezTo>
                        <a:pt x="4008" y="3051"/>
                        <a:pt x="4003" y="3055"/>
                        <a:pt x="3999" y="3055"/>
                      </a:cubicBezTo>
                      <a:cubicBezTo>
                        <a:pt x="3997" y="3055"/>
                        <a:pt x="3996" y="3053"/>
                        <a:pt x="3993" y="3051"/>
                      </a:cubicBezTo>
                      <a:cubicBezTo>
                        <a:pt x="4005" y="3032"/>
                        <a:pt x="4008" y="3024"/>
                        <a:pt x="4005" y="3024"/>
                      </a:cubicBezTo>
                      <a:lnTo>
                        <a:pt x="4005" y="3024"/>
                      </a:lnTo>
                      <a:cubicBezTo>
                        <a:pt x="4001" y="3024"/>
                        <a:pt x="3986" y="3039"/>
                        <a:pt x="3968" y="3063"/>
                      </a:cubicBezTo>
                      <a:lnTo>
                        <a:pt x="3974" y="3066"/>
                      </a:lnTo>
                      <a:lnTo>
                        <a:pt x="3978" y="3073"/>
                      </a:lnTo>
                      <a:cubicBezTo>
                        <a:pt x="3966" y="3087"/>
                        <a:pt x="3956" y="3094"/>
                        <a:pt x="3951" y="3094"/>
                      </a:cubicBezTo>
                      <a:cubicBezTo>
                        <a:pt x="3943" y="3094"/>
                        <a:pt x="3948" y="3075"/>
                        <a:pt x="3978" y="3038"/>
                      </a:cubicBezTo>
                      <a:cubicBezTo>
                        <a:pt x="3992" y="3015"/>
                        <a:pt x="4000" y="3004"/>
                        <a:pt x="3997" y="3004"/>
                      </a:cubicBezTo>
                      <a:lnTo>
                        <a:pt x="3997" y="3004"/>
                      </a:lnTo>
                      <a:cubicBezTo>
                        <a:pt x="3995" y="3004"/>
                        <a:pt x="3986" y="3012"/>
                        <a:pt x="3968" y="3029"/>
                      </a:cubicBezTo>
                      <a:cubicBezTo>
                        <a:pt x="3951" y="3044"/>
                        <a:pt x="3941" y="3052"/>
                        <a:pt x="3938" y="3052"/>
                      </a:cubicBezTo>
                      <a:cubicBezTo>
                        <a:pt x="3933" y="3052"/>
                        <a:pt x="3939" y="3040"/>
                        <a:pt x="3952" y="3016"/>
                      </a:cubicBezTo>
                      <a:cubicBezTo>
                        <a:pt x="3969" y="2995"/>
                        <a:pt x="3977" y="2985"/>
                        <a:pt x="3975" y="2985"/>
                      </a:cubicBezTo>
                      <a:lnTo>
                        <a:pt x="3975" y="2985"/>
                      </a:lnTo>
                      <a:cubicBezTo>
                        <a:pt x="3974" y="2985"/>
                        <a:pt x="3964" y="2993"/>
                        <a:pt x="3946" y="3010"/>
                      </a:cubicBezTo>
                      <a:cubicBezTo>
                        <a:pt x="3909" y="3047"/>
                        <a:pt x="3883" y="3066"/>
                        <a:pt x="3874" y="3066"/>
                      </a:cubicBezTo>
                      <a:cubicBezTo>
                        <a:pt x="3866" y="3066"/>
                        <a:pt x="3873" y="3048"/>
                        <a:pt x="3902" y="3010"/>
                      </a:cubicBezTo>
                      <a:cubicBezTo>
                        <a:pt x="3934" y="2969"/>
                        <a:pt x="3946" y="2944"/>
                        <a:pt x="3940" y="2941"/>
                      </a:cubicBezTo>
                      <a:cubicBezTo>
                        <a:pt x="3939" y="2940"/>
                        <a:pt x="3938" y="2940"/>
                        <a:pt x="3937" y="2940"/>
                      </a:cubicBezTo>
                      <a:cubicBezTo>
                        <a:pt x="3930" y="2940"/>
                        <a:pt x="3916" y="2959"/>
                        <a:pt x="3902" y="2975"/>
                      </a:cubicBezTo>
                      <a:cubicBezTo>
                        <a:pt x="3891" y="2996"/>
                        <a:pt x="3883" y="3006"/>
                        <a:pt x="3880" y="3006"/>
                      </a:cubicBezTo>
                      <a:cubicBezTo>
                        <a:pt x="3878" y="3006"/>
                        <a:pt x="3881" y="2993"/>
                        <a:pt x="3893" y="2966"/>
                      </a:cubicBezTo>
                      <a:cubicBezTo>
                        <a:pt x="3914" y="2918"/>
                        <a:pt x="3915" y="2898"/>
                        <a:pt x="3900" y="2898"/>
                      </a:cubicBezTo>
                      <a:cubicBezTo>
                        <a:pt x="3893" y="2898"/>
                        <a:pt x="3881" y="2903"/>
                        <a:pt x="3865" y="2913"/>
                      </a:cubicBezTo>
                      <a:cubicBezTo>
                        <a:pt x="3847" y="2920"/>
                        <a:pt x="3833" y="2923"/>
                        <a:pt x="3825" y="2923"/>
                      </a:cubicBezTo>
                      <a:cubicBezTo>
                        <a:pt x="3808" y="2923"/>
                        <a:pt x="3811" y="2911"/>
                        <a:pt x="3843" y="2894"/>
                      </a:cubicBezTo>
                      <a:cubicBezTo>
                        <a:pt x="3870" y="2875"/>
                        <a:pt x="3880" y="2867"/>
                        <a:pt x="3878" y="2867"/>
                      </a:cubicBezTo>
                      <a:lnTo>
                        <a:pt x="3878" y="2867"/>
                      </a:lnTo>
                      <a:cubicBezTo>
                        <a:pt x="3876" y="2867"/>
                        <a:pt x="3869" y="2870"/>
                        <a:pt x="3858" y="2875"/>
                      </a:cubicBezTo>
                      <a:lnTo>
                        <a:pt x="3833" y="2850"/>
                      </a:lnTo>
                      <a:cubicBezTo>
                        <a:pt x="3833" y="2850"/>
                        <a:pt x="3832" y="2850"/>
                        <a:pt x="3831" y="2850"/>
                      </a:cubicBezTo>
                      <a:cubicBezTo>
                        <a:pt x="3823" y="2850"/>
                        <a:pt x="3804" y="2864"/>
                        <a:pt x="3790" y="2881"/>
                      </a:cubicBezTo>
                      <a:cubicBezTo>
                        <a:pt x="3809" y="2850"/>
                        <a:pt x="3817" y="2827"/>
                        <a:pt x="3805" y="2827"/>
                      </a:cubicBezTo>
                      <a:cubicBezTo>
                        <a:pt x="3800" y="2827"/>
                        <a:pt x="3792" y="2831"/>
                        <a:pt x="3780" y="2841"/>
                      </a:cubicBezTo>
                      <a:lnTo>
                        <a:pt x="3768" y="2831"/>
                      </a:lnTo>
                      <a:cubicBezTo>
                        <a:pt x="3767" y="2830"/>
                        <a:pt x="3766" y="2830"/>
                        <a:pt x="3765" y="2830"/>
                      </a:cubicBezTo>
                      <a:cubicBezTo>
                        <a:pt x="3762" y="2830"/>
                        <a:pt x="3758" y="2833"/>
                        <a:pt x="3743" y="2844"/>
                      </a:cubicBezTo>
                      <a:cubicBezTo>
                        <a:pt x="3738" y="2846"/>
                        <a:pt x="3735" y="2847"/>
                        <a:pt x="3733" y="2847"/>
                      </a:cubicBezTo>
                      <a:cubicBezTo>
                        <a:pt x="3724" y="2847"/>
                        <a:pt x="3732" y="2829"/>
                        <a:pt x="3743" y="2809"/>
                      </a:cubicBezTo>
                      <a:cubicBezTo>
                        <a:pt x="3749" y="2791"/>
                        <a:pt x="3756" y="2773"/>
                        <a:pt x="3753" y="2773"/>
                      </a:cubicBezTo>
                      <a:lnTo>
                        <a:pt x="3753" y="2773"/>
                      </a:lnTo>
                      <a:cubicBezTo>
                        <a:pt x="3752" y="2773"/>
                        <a:pt x="3750" y="2775"/>
                        <a:pt x="3746" y="2781"/>
                      </a:cubicBezTo>
                      <a:cubicBezTo>
                        <a:pt x="3727" y="2800"/>
                        <a:pt x="3708" y="2812"/>
                        <a:pt x="3683" y="2825"/>
                      </a:cubicBezTo>
                      <a:cubicBezTo>
                        <a:pt x="3678" y="2829"/>
                        <a:pt x="3676" y="2830"/>
                        <a:pt x="3674" y="2830"/>
                      </a:cubicBezTo>
                      <a:cubicBezTo>
                        <a:pt x="3669" y="2830"/>
                        <a:pt x="3678" y="2815"/>
                        <a:pt x="3692" y="2803"/>
                      </a:cubicBezTo>
                      <a:cubicBezTo>
                        <a:pt x="3708" y="2791"/>
                        <a:pt x="3714" y="2772"/>
                        <a:pt x="3714" y="2753"/>
                      </a:cubicBezTo>
                      <a:cubicBezTo>
                        <a:pt x="3711" y="2751"/>
                        <a:pt x="3707" y="2748"/>
                        <a:pt x="3701" y="2748"/>
                      </a:cubicBezTo>
                      <a:cubicBezTo>
                        <a:pt x="3696" y="2748"/>
                        <a:pt x="3690" y="2750"/>
                        <a:pt x="3683" y="2759"/>
                      </a:cubicBezTo>
                      <a:cubicBezTo>
                        <a:pt x="3679" y="2765"/>
                        <a:pt x="3674" y="2767"/>
                        <a:pt x="3669" y="2767"/>
                      </a:cubicBezTo>
                      <a:cubicBezTo>
                        <a:pt x="3654" y="2767"/>
                        <a:pt x="3638" y="2747"/>
                        <a:pt x="3645" y="2728"/>
                      </a:cubicBezTo>
                      <a:lnTo>
                        <a:pt x="3633" y="2722"/>
                      </a:lnTo>
                      <a:cubicBezTo>
                        <a:pt x="3632" y="2721"/>
                        <a:pt x="3631" y="2720"/>
                        <a:pt x="3630" y="2720"/>
                      </a:cubicBezTo>
                      <a:cubicBezTo>
                        <a:pt x="3623" y="2720"/>
                        <a:pt x="3610" y="2728"/>
                        <a:pt x="3604" y="2728"/>
                      </a:cubicBezTo>
                      <a:cubicBezTo>
                        <a:pt x="3603" y="2728"/>
                        <a:pt x="3602" y="2728"/>
                        <a:pt x="3601" y="2728"/>
                      </a:cubicBezTo>
                      <a:cubicBezTo>
                        <a:pt x="3601" y="2728"/>
                        <a:pt x="3601" y="2727"/>
                        <a:pt x="3598" y="2727"/>
                      </a:cubicBezTo>
                      <a:cubicBezTo>
                        <a:pt x="3595" y="2727"/>
                        <a:pt x="3589" y="2729"/>
                        <a:pt x="3576" y="2737"/>
                      </a:cubicBezTo>
                      <a:cubicBezTo>
                        <a:pt x="3570" y="2734"/>
                        <a:pt x="3567" y="2728"/>
                        <a:pt x="3580" y="2709"/>
                      </a:cubicBezTo>
                      <a:lnTo>
                        <a:pt x="3580" y="2709"/>
                      </a:lnTo>
                      <a:cubicBezTo>
                        <a:pt x="3563" y="2725"/>
                        <a:pt x="3555" y="2734"/>
                        <a:pt x="3553" y="2734"/>
                      </a:cubicBezTo>
                      <a:cubicBezTo>
                        <a:pt x="3551" y="2734"/>
                        <a:pt x="3557" y="2723"/>
                        <a:pt x="3570" y="2700"/>
                      </a:cubicBezTo>
                      <a:cubicBezTo>
                        <a:pt x="3586" y="2679"/>
                        <a:pt x="3594" y="2669"/>
                        <a:pt x="3593" y="2669"/>
                      </a:cubicBezTo>
                      <a:lnTo>
                        <a:pt x="3593" y="2669"/>
                      </a:lnTo>
                      <a:cubicBezTo>
                        <a:pt x="3592" y="2669"/>
                        <a:pt x="3582" y="2678"/>
                        <a:pt x="3564" y="2696"/>
                      </a:cubicBezTo>
                      <a:cubicBezTo>
                        <a:pt x="3556" y="2703"/>
                        <a:pt x="3551" y="2707"/>
                        <a:pt x="3549" y="2707"/>
                      </a:cubicBezTo>
                      <a:cubicBezTo>
                        <a:pt x="3547" y="2707"/>
                        <a:pt x="3549" y="2701"/>
                        <a:pt x="3554" y="2687"/>
                      </a:cubicBezTo>
                      <a:cubicBezTo>
                        <a:pt x="3564" y="2676"/>
                        <a:pt x="3565" y="2669"/>
                        <a:pt x="3562" y="2669"/>
                      </a:cubicBezTo>
                      <a:cubicBezTo>
                        <a:pt x="3560" y="2669"/>
                        <a:pt x="3555" y="2673"/>
                        <a:pt x="3548" y="2681"/>
                      </a:cubicBezTo>
                      <a:cubicBezTo>
                        <a:pt x="3530" y="2701"/>
                        <a:pt x="3512" y="2712"/>
                        <a:pt x="3503" y="2712"/>
                      </a:cubicBezTo>
                      <a:cubicBezTo>
                        <a:pt x="3496" y="2712"/>
                        <a:pt x="3496" y="2703"/>
                        <a:pt x="3511" y="2684"/>
                      </a:cubicBezTo>
                      <a:cubicBezTo>
                        <a:pt x="3511" y="2684"/>
                        <a:pt x="3510" y="2684"/>
                        <a:pt x="3509" y="2684"/>
                      </a:cubicBezTo>
                      <a:cubicBezTo>
                        <a:pt x="3507" y="2684"/>
                        <a:pt x="3501" y="2685"/>
                        <a:pt x="3486" y="2696"/>
                      </a:cubicBezTo>
                      <a:cubicBezTo>
                        <a:pt x="3468" y="2713"/>
                        <a:pt x="3458" y="2722"/>
                        <a:pt x="3457" y="2722"/>
                      </a:cubicBezTo>
                      <a:cubicBezTo>
                        <a:pt x="3455" y="2722"/>
                        <a:pt x="3463" y="2711"/>
                        <a:pt x="3479" y="2690"/>
                      </a:cubicBezTo>
                      <a:cubicBezTo>
                        <a:pt x="3493" y="2666"/>
                        <a:pt x="3498" y="2654"/>
                        <a:pt x="3494" y="2654"/>
                      </a:cubicBezTo>
                      <a:cubicBezTo>
                        <a:pt x="3490" y="2654"/>
                        <a:pt x="3481" y="2662"/>
                        <a:pt x="3464" y="2678"/>
                      </a:cubicBezTo>
                      <a:cubicBezTo>
                        <a:pt x="3464" y="2678"/>
                        <a:pt x="3457" y="2683"/>
                        <a:pt x="3453" y="2683"/>
                      </a:cubicBezTo>
                      <a:cubicBezTo>
                        <a:pt x="3450" y="2683"/>
                        <a:pt x="3449" y="2679"/>
                        <a:pt x="3454" y="2668"/>
                      </a:cubicBezTo>
                      <a:cubicBezTo>
                        <a:pt x="3456" y="2648"/>
                        <a:pt x="3449" y="2619"/>
                        <a:pt x="3436" y="2619"/>
                      </a:cubicBezTo>
                      <a:cubicBezTo>
                        <a:pt x="3430" y="2619"/>
                        <a:pt x="3424" y="2624"/>
                        <a:pt x="3417" y="2637"/>
                      </a:cubicBezTo>
                      <a:lnTo>
                        <a:pt x="3404" y="2628"/>
                      </a:lnTo>
                      <a:cubicBezTo>
                        <a:pt x="3408" y="2610"/>
                        <a:pt x="3407" y="2603"/>
                        <a:pt x="3401" y="2603"/>
                      </a:cubicBezTo>
                      <a:cubicBezTo>
                        <a:pt x="3397" y="2603"/>
                        <a:pt x="3391" y="2606"/>
                        <a:pt x="3382" y="2612"/>
                      </a:cubicBezTo>
                      <a:lnTo>
                        <a:pt x="3363" y="2628"/>
                      </a:lnTo>
                      <a:cubicBezTo>
                        <a:pt x="3379" y="2606"/>
                        <a:pt x="3388" y="2581"/>
                        <a:pt x="3382" y="2577"/>
                      </a:cubicBezTo>
                      <a:cubicBezTo>
                        <a:pt x="3380" y="2577"/>
                        <a:pt x="3379" y="2576"/>
                        <a:pt x="3378" y="2576"/>
                      </a:cubicBezTo>
                      <a:cubicBezTo>
                        <a:pt x="3375" y="2576"/>
                        <a:pt x="3372" y="2580"/>
                        <a:pt x="3363" y="2593"/>
                      </a:cubicBezTo>
                      <a:cubicBezTo>
                        <a:pt x="3356" y="2608"/>
                        <a:pt x="3352" y="2612"/>
                        <a:pt x="3348" y="2612"/>
                      </a:cubicBezTo>
                      <a:cubicBezTo>
                        <a:pt x="3346" y="2612"/>
                        <a:pt x="3344" y="2610"/>
                        <a:pt x="3341" y="2609"/>
                      </a:cubicBezTo>
                      <a:cubicBezTo>
                        <a:pt x="3335" y="2602"/>
                        <a:pt x="3345" y="2581"/>
                        <a:pt x="3360" y="2559"/>
                      </a:cubicBezTo>
                      <a:lnTo>
                        <a:pt x="3357" y="2555"/>
                      </a:lnTo>
                      <a:cubicBezTo>
                        <a:pt x="3340" y="2577"/>
                        <a:pt x="3331" y="2586"/>
                        <a:pt x="3328" y="2586"/>
                      </a:cubicBezTo>
                      <a:cubicBezTo>
                        <a:pt x="3325" y="2586"/>
                        <a:pt x="3328" y="2580"/>
                        <a:pt x="3335" y="2571"/>
                      </a:cubicBezTo>
                      <a:cubicBezTo>
                        <a:pt x="3345" y="2546"/>
                        <a:pt x="3338" y="2543"/>
                        <a:pt x="3335" y="2537"/>
                      </a:cubicBezTo>
                      <a:cubicBezTo>
                        <a:pt x="3330" y="2543"/>
                        <a:pt x="3328" y="2546"/>
                        <a:pt x="3327" y="2546"/>
                      </a:cubicBezTo>
                      <a:cubicBezTo>
                        <a:pt x="3325" y="2546"/>
                        <a:pt x="3330" y="2536"/>
                        <a:pt x="3334" y="2536"/>
                      </a:cubicBezTo>
                      <a:cubicBezTo>
                        <a:pt x="3334" y="2536"/>
                        <a:pt x="3335" y="2536"/>
                        <a:pt x="3335" y="2537"/>
                      </a:cubicBezTo>
                      <a:lnTo>
                        <a:pt x="3351" y="2518"/>
                      </a:lnTo>
                      <a:cubicBezTo>
                        <a:pt x="3354" y="2510"/>
                        <a:pt x="3354" y="2507"/>
                        <a:pt x="3353" y="2507"/>
                      </a:cubicBezTo>
                      <a:lnTo>
                        <a:pt x="3353" y="2507"/>
                      </a:lnTo>
                      <a:cubicBezTo>
                        <a:pt x="3350" y="2507"/>
                        <a:pt x="3339" y="2521"/>
                        <a:pt x="3329" y="2534"/>
                      </a:cubicBezTo>
                      <a:lnTo>
                        <a:pt x="3319" y="2524"/>
                      </a:lnTo>
                      <a:cubicBezTo>
                        <a:pt x="3317" y="2523"/>
                        <a:pt x="3314" y="2521"/>
                        <a:pt x="3312" y="2521"/>
                      </a:cubicBezTo>
                      <a:cubicBezTo>
                        <a:pt x="3308" y="2521"/>
                        <a:pt x="3303" y="2525"/>
                        <a:pt x="3298" y="2540"/>
                      </a:cubicBezTo>
                      <a:cubicBezTo>
                        <a:pt x="3284" y="2556"/>
                        <a:pt x="3270" y="2575"/>
                        <a:pt x="3263" y="2575"/>
                      </a:cubicBezTo>
                      <a:cubicBezTo>
                        <a:pt x="3262" y="2575"/>
                        <a:pt x="3261" y="2575"/>
                        <a:pt x="3260" y="2574"/>
                      </a:cubicBezTo>
                      <a:cubicBezTo>
                        <a:pt x="3255" y="2580"/>
                        <a:pt x="3253" y="2582"/>
                        <a:pt x="3252" y="2582"/>
                      </a:cubicBezTo>
                      <a:cubicBezTo>
                        <a:pt x="3251" y="2582"/>
                        <a:pt x="3256" y="2574"/>
                        <a:pt x="3259" y="2574"/>
                      </a:cubicBezTo>
                      <a:cubicBezTo>
                        <a:pt x="3259" y="2574"/>
                        <a:pt x="3260" y="2574"/>
                        <a:pt x="3260" y="2574"/>
                      </a:cubicBezTo>
                      <a:cubicBezTo>
                        <a:pt x="3276" y="2555"/>
                        <a:pt x="3291" y="2537"/>
                        <a:pt x="3288" y="2530"/>
                      </a:cubicBezTo>
                      <a:cubicBezTo>
                        <a:pt x="3282" y="2527"/>
                        <a:pt x="3298" y="2505"/>
                        <a:pt x="3298" y="2505"/>
                      </a:cubicBezTo>
                      <a:cubicBezTo>
                        <a:pt x="3317" y="2486"/>
                        <a:pt x="3314" y="2478"/>
                        <a:pt x="3305" y="2478"/>
                      </a:cubicBezTo>
                      <a:cubicBezTo>
                        <a:pt x="3297" y="2478"/>
                        <a:pt x="3285" y="2483"/>
                        <a:pt x="3276" y="2490"/>
                      </a:cubicBezTo>
                      <a:cubicBezTo>
                        <a:pt x="3258" y="2502"/>
                        <a:pt x="3247" y="2508"/>
                        <a:pt x="3242" y="2508"/>
                      </a:cubicBezTo>
                      <a:cubicBezTo>
                        <a:pt x="3236" y="2508"/>
                        <a:pt x="3242" y="2497"/>
                        <a:pt x="3260" y="2474"/>
                      </a:cubicBezTo>
                      <a:cubicBezTo>
                        <a:pt x="3269" y="2463"/>
                        <a:pt x="3272" y="2457"/>
                        <a:pt x="3270" y="2457"/>
                      </a:cubicBezTo>
                      <a:cubicBezTo>
                        <a:pt x="3264" y="2457"/>
                        <a:pt x="3232" y="2484"/>
                        <a:pt x="3197" y="2521"/>
                      </a:cubicBezTo>
                      <a:lnTo>
                        <a:pt x="3144" y="2577"/>
                      </a:lnTo>
                      <a:lnTo>
                        <a:pt x="3191" y="2518"/>
                      </a:lnTo>
                      <a:cubicBezTo>
                        <a:pt x="3227" y="2463"/>
                        <a:pt x="3240" y="2444"/>
                        <a:pt x="3232" y="2444"/>
                      </a:cubicBezTo>
                      <a:cubicBezTo>
                        <a:pt x="3228" y="2444"/>
                        <a:pt x="3217" y="2449"/>
                        <a:pt x="3200" y="2458"/>
                      </a:cubicBezTo>
                      <a:cubicBezTo>
                        <a:pt x="3189" y="2464"/>
                        <a:pt x="3183" y="2467"/>
                        <a:pt x="3181" y="2467"/>
                      </a:cubicBezTo>
                      <a:cubicBezTo>
                        <a:pt x="3178" y="2467"/>
                        <a:pt x="3182" y="2462"/>
                        <a:pt x="3191" y="2452"/>
                      </a:cubicBezTo>
                      <a:cubicBezTo>
                        <a:pt x="3207" y="2430"/>
                        <a:pt x="3200" y="2427"/>
                        <a:pt x="3185" y="2414"/>
                      </a:cubicBezTo>
                      <a:cubicBezTo>
                        <a:pt x="3177" y="2406"/>
                        <a:pt x="3171" y="2402"/>
                        <a:pt x="3165" y="2402"/>
                      </a:cubicBezTo>
                      <a:cubicBezTo>
                        <a:pt x="3160" y="2402"/>
                        <a:pt x="3155" y="2405"/>
                        <a:pt x="3147" y="2414"/>
                      </a:cubicBezTo>
                      <a:lnTo>
                        <a:pt x="3138" y="2405"/>
                      </a:lnTo>
                      <a:cubicBezTo>
                        <a:pt x="3148" y="2386"/>
                        <a:pt x="3149" y="2378"/>
                        <a:pt x="3145" y="2378"/>
                      </a:cubicBezTo>
                      <a:cubicBezTo>
                        <a:pt x="3139" y="2378"/>
                        <a:pt x="3124" y="2393"/>
                        <a:pt x="3109" y="2418"/>
                      </a:cubicBezTo>
                      <a:lnTo>
                        <a:pt x="3100" y="2408"/>
                      </a:lnTo>
                      <a:lnTo>
                        <a:pt x="3116" y="2389"/>
                      </a:lnTo>
                      <a:cubicBezTo>
                        <a:pt x="3131" y="2367"/>
                        <a:pt x="3119" y="2361"/>
                        <a:pt x="3078" y="2324"/>
                      </a:cubicBezTo>
                      <a:cubicBezTo>
                        <a:pt x="3052" y="2302"/>
                        <a:pt x="3038" y="2291"/>
                        <a:pt x="3026" y="2291"/>
                      </a:cubicBezTo>
                      <a:cubicBezTo>
                        <a:pt x="3015" y="2291"/>
                        <a:pt x="3005" y="2301"/>
                        <a:pt x="2990" y="2320"/>
                      </a:cubicBezTo>
                      <a:cubicBezTo>
                        <a:pt x="2975" y="2336"/>
                        <a:pt x="2965" y="2343"/>
                        <a:pt x="2962" y="2343"/>
                      </a:cubicBezTo>
                      <a:cubicBezTo>
                        <a:pt x="2958" y="2343"/>
                        <a:pt x="2964" y="2332"/>
                        <a:pt x="2981" y="2311"/>
                      </a:cubicBezTo>
                      <a:cubicBezTo>
                        <a:pt x="2993" y="2297"/>
                        <a:pt x="3001" y="2279"/>
                        <a:pt x="2998" y="2279"/>
                      </a:cubicBezTo>
                      <a:lnTo>
                        <a:pt x="2998" y="2279"/>
                      </a:lnTo>
                      <a:cubicBezTo>
                        <a:pt x="2997" y="2279"/>
                        <a:pt x="2994" y="2281"/>
                        <a:pt x="2990" y="2286"/>
                      </a:cubicBezTo>
                      <a:cubicBezTo>
                        <a:pt x="2990" y="2286"/>
                        <a:pt x="2981" y="2277"/>
                        <a:pt x="2990" y="2251"/>
                      </a:cubicBezTo>
                      <a:cubicBezTo>
                        <a:pt x="2998" y="2226"/>
                        <a:pt x="2997" y="2217"/>
                        <a:pt x="2991" y="2217"/>
                      </a:cubicBezTo>
                      <a:cubicBezTo>
                        <a:pt x="2985" y="2217"/>
                        <a:pt x="2976" y="2225"/>
                        <a:pt x="2968" y="2236"/>
                      </a:cubicBezTo>
                      <a:cubicBezTo>
                        <a:pt x="2959" y="2253"/>
                        <a:pt x="2954" y="2260"/>
                        <a:pt x="2953" y="2260"/>
                      </a:cubicBezTo>
                      <a:cubicBezTo>
                        <a:pt x="2951" y="2260"/>
                        <a:pt x="2958" y="2245"/>
                        <a:pt x="2965" y="2230"/>
                      </a:cubicBezTo>
                      <a:cubicBezTo>
                        <a:pt x="2972" y="2213"/>
                        <a:pt x="2979" y="2195"/>
                        <a:pt x="2976" y="2195"/>
                      </a:cubicBezTo>
                      <a:lnTo>
                        <a:pt x="2976" y="2195"/>
                      </a:lnTo>
                      <a:cubicBezTo>
                        <a:pt x="2975" y="2195"/>
                        <a:pt x="2972" y="2197"/>
                        <a:pt x="2968" y="2201"/>
                      </a:cubicBezTo>
                      <a:cubicBezTo>
                        <a:pt x="2961" y="2206"/>
                        <a:pt x="2951" y="2209"/>
                        <a:pt x="2943" y="2209"/>
                      </a:cubicBezTo>
                      <a:cubicBezTo>
                        <a:pt x="2924" y="2209"/>
                        <a:pt x="2910" y="2197"/>
                        <a:pt x="2931" y="2170"/>
                      </a:cubicBezTo>
                      <a:lnTo>
                        <a:pt x="2921" y="2161"/>
                      </a:lnTo>
                      <a:cubicBezTo>
                        <a:pt x="2914" y="2171"/>
                        <a:pt x="2908" y="2174"/>
                        <a:pt x="2902" y="2174"/>
                      </a:cubicBezTo>
                      <a:cubicBezTo>
                        <a:pt x="2895" y="2174"/>
                        <a:pt x="2889" y="2169"/>
                        <a:pt x="2884" y="2164"/>
                      </a:cubicBezTo>
                      <a:cubicBezTo>
                        <a:pt x="2871" y="2154"/>
                        <a:pt x="2868" y="2151"/>
                        <a:pt x="2884" y="2129"/>
                      </a:cubicBezTo>
                      <a:cubicBezTo>
                        <a:pt x="2895" y="2122"/>
                        <a:pt x="2899" y="2116"/>
                        <a:pt x="2893" y="2116"/>
                      </a:cubicBezTo>
                      <a:cubicBezTo>
                        <a:pt x="2889" y="2116"/>
                        <a:pt x="2882" y="2118"/>
                        <a:pt x="2871" y="2123"/>
                      </a:cubicBezTo>
                      <a:cubicBezTo>
                        <a:pt x="2871" y="2122"/>
                        <a:pt x="2871" y="2122"/>
                        <a:pt x="2870" y="2122"/>
                      </a:cubicBezTo>
                      <a:cubicBezTo>
                        <a:pt x="2862" y="2122"/>
                        <a:pt x="2833" y="2148"/>
                        <a:pt x="2825" y="2148"/>
                      </a:cubicBezTo>
                      <a:cubicBezTo>
                        <a:pt x="2825" y="2148"/>
                        <a:pt x="2825" y="2148"/>
                        <a:pt x="2824" y="2148"/>
                      </a:cubicBezTo>
                      <a:cubicBezTo>
                        <a:pt x="2810" y="2165"/>
                        <a:pt x="2790" y="2180"/>
                        <a:pt x="2785" y="2180"/>
                      </a:cubicBezTo>
                      <a:cubicBezTo>
                        <a:pt x="2784" y="2180"/>
                        <a:pt x="2784" y="2180"/>
                        <a:pt x="2784" y="2179"/>
                      </a:cubicBezTo>
                      <a:lnTo>
                        <a:pt x="2799" y="2161"/>
                      </a:lnTo>
                      <a:lnTo>
                        <a:pt x="2831" y="2120"/>
                      </a:lnTo>
                      <a:cubicBezTo>
                        <a:pt x="2828" y="2117"/>
                        <a:pt x="2825" y="2115"/>
                        <a:pt x="2822" y="2115"/>
                      </a:cubicBezTo>
                      <a:cubicBezTo>
                        <a:pt x="2817" y="2115"/>
                        <a:pt x="2811" y="2119"/>
                        <a:pt x="2802" y="2129"/>
                      </a:cubicBezTo>
                      <a:cubicBezTo>
                        <a:pt x="2815" y="2107"/>
                        <a:pt x="2809" y="2101"/>
                        <a:pt x="2796" y="2092"/>
                      </a:cubicBezTo>
                      <a:cubicBezTo>
                        <a:pt x="2791" y="2085"/>
                        <a:pt x="2784" y="2082"/>
                        <a:pt x="2777" y="2082"/>
                      </a:cubicBezTo>
                      <a:cubicBezTo>
                        <a:pt x="2769" y="2082"/>
                        <a:pt x="2762" y="2085"/>
                        <a:pt x="2755" y="2092"/>
                      </a:cubicBezTo>
                      <a:cubicBezTo>
                        <a:pt x="2773" y="2061"/>
                        <a:pt x="2763" y="2039"/>
                        <a:pt x="2743" y="2039"/>
                      </a:cubicBezTo>
                      <a:cubicBezTo>
                        <a:pt x="2734" y="2039"/>
                        <a:pt x="2723" y="2043"/>
                        <a:pt x="2711" y="2054"/>
                      </a:cubicBezTo>
                      <a:cubicBezTo>
                        <a:pt x="2705" y="2063"/>
                        <a:pt x="2700" y="2067"/>
                        <a:pt x="2697" y="2067"/>
                      </a:cubicBezTo>
                      <a:cubicBezTo>
                        <a:pt x="2694" y="2067"/>
                        <a:pt x="2695" y="2059"/>
                        <a:pt x="2702" y="2045"/>
                      </a:cubicBezTo>
                      <a:cubicBezTo>
                        <a:pt x="2707" y="2033"/>
                        <a:pt x="2710" y="2027"/>
                        <a:pt x="2707" y="2027"/>
                      </a:cubicBezTo>
                      <a:lnTo>
                        <a:pt x="2707" y="2027"/>
                      </a:lnTo>
                      <a:cubicBezTo>
                        <a:pt x="2705" y="2027"/>
                        <a:pt x="2700" y="2031"/>
                        <a:pt x="2690" y="2038"/>
                      </a:cubicBezTo>
                      <a:cubicBezTo>
                        <a:pt x="2686" y="2041"/>
                        <a:pt x="2683" y="2042"/>
                        <a:pt x="2681" y="2042"/>
                      </a:cubicBezTo>
                      <a:cubicBezTo>
                        <a:pt x="2675" y="2042"/>
                        <a:pt x="2682" y="2024"/>
                        <a:pt x="2690" y="2004"/>
                      </a:cubicBezTo>
                      <a:cubicBezTo>
                        <a:pt x="2707" y="1974"/>
                        <a:pt x="2711" y="1963"/>
                        <a:pt x="2704" y="1963"/>
                      </a:cubicBezTo>
                      <a:cubicBezTo>
                        <a:pt x="2702" y="1963"/>
                        <a:pt x="2697" y="1965"/>
                        <a:pt x="2690" y="1969"/>
                      </a:cubicBezTo>
                      <a:cubicBezTo>
                        <a:pt x="2680" y="1974"/>
                        <a:pt x="2672" y="1976"/>
                        <a:pt x="2666" y="1976"/>
                      </a:cubicBezTo>
                      <a:cubicBezTo>
                        <a:pt x="2656" y="1976"/>
                        <a:pt x="2650" y="1971"/>
                        <a:pt x="2646" y="1969"/>
                      </a:cubicBezTo>
                      <a:cubicBezTo>
                        <a:pt x="2621" y="1979"/>
                        <a:pt x="2614" y="1976"/>
                        <a:pt x="2605" y="1998"/>
                      </a:cubicBezTo>
                      <a:cubicBezTo>
                        <a:pt x="2596" y="2013"/>
                        <a:pt x="2583" y="2023"/>
                        <a:pt x="2567" y="2035"/>
                      </a:cubicBezTo>
                      <a:cubicBezTo>
                        <a:pt x="2562" y="2037"/>
                        <a:pt x="2559" y="2038"/>
                        <a:pt x="2557" y="2038"/>
                      </a:cubicBezTo>
                      <a:cubicBezTo>
                        <a:pt x="2549" y="2038"/>
                        <a:pt x="2557" y="2029"/>
                        <a:pt x="2563" y="2029"/>
                      </a:cubicBezTo>
                      <a:cubicBezTo>
                        <a:pt x="2563" y="2029"/>
                        <a:pt x="2564" y="2029"/>
                        <a:pt x="2564" y="2029"/>
                      </a:cubicBezTo>
                      <a:cubicBezTo>
                        <a:pt x="2589" y="2020"/>
                        <a:pt x="2583" y="2013"/>
                        <a:pt x="2596" y="1991"/>
                      </a:cubicBezTo>
                      <a:cubicBezTo>
                        <a:pt x="2605" y="1966"/>
                        <a:pt x="2596" y="1957"/>
                        <a:pt x="2589" y="1954"/>
                      </a:cubicBezTo>
                      <a:lnTo>
                        <a:pt x="2567" y="1935"/>
                      </a:lnTo>
                      <a:cubicBezTo>
                        <a:pt x="2567" y="1914"/>
                        <a:pt x="2565" y="1905"/>
                        <a:pt x="2560" y="1905"/>
                      </a:cubicBezTo>
                      <a:cubicBezTo>
                        <a:pt x="2556" y="1905"/>
                        <a:pt x="2552" y="1909"/>
                        <a:pt x="2545" y="1916"/>
                      </a:cubicBezTo>
                      <a:lnTo>
                        <a:pt x="2530" y="1938"/>
                      </a:lnTo>
                      <a:cubicBezTo>
                        <a:pt x="2549" y="1902"/>
                        <a:pt x="2520" y="1868"/>
                        <a:pt x="2489" y="1868"/>
                      </a:cubicBezTo>
                      <a:cubicBezTo>
                        <a:pt x="2479" y="1868"/>
                        <a:pt x="2470" y="1871"/>
                        <a:pt x="2461" y="1879"/>
                      </a:cubicBezTo>
                      <a:lnTo>
                        <a:pt x="2476" y="1860"/>
                      </a:lnTo>
                      <a:cubicBezTo>
                        <a:pt x="2492" y="1841"/>
                        <a:pt x="2486" y="1835"/>
                        <a:pt x="2476" y="1825"/>
                      </a:cubicBezTo>
                      <a:cubicBezTo>
                        <a:pt x="2470" y="1822"/>
                        <a:pt x="2433" y="1825"/>
                        <a:pt x="2417" y="1810"/>
                      </a:cubicBezTo>
                      <a:cubicBezTo>
                        <a:pt x="2403" y="1800"/>
                        <a:pt x="2391" y="1789"/>
                        <a:pt x="2381" y="1789"/>
                      </a:cubicBezTo>
                      <a:cubicBezTo>
                        <a:pt x="2375" y="1789"/>
                        <a:pt x="2369" y="1792"/>
                        <a:pt x="2364" y="1800"/>
                      </a:cubicBezTo>
                      <a:cubicBezTo>
                        <a:pt x="2357" y="1794"/>
                        <a:pt x="2357" y="1794"/>
                        <a:pt x="2373" y="1775"/>
                      </a:cubicBezTo>
                      <a:cubicBezTo>
                        <a:pt x="2395" y="1759"/>
                        <a:pt x="2389" y="1756"/>
                        <a:pt x="2382" y="1750"/>
                      </a:cubicBezTo>
                      <a:cubicBezTo>
                        <a:pt x="2382" y="1750"/>
                        <a:pt x="2382" y="1750"/>
                        <a:pt x="2382" y="1750"/>
                      </a:cubicBezTo>
                      <a:cubicBezTo>
                        <a:pt x="2377" y="1750"/>
                        <a:pt x="2362" y="1767"/>
                        <a:pt x="2348" y="1785"/>
                      </a:cubicBezTo>
                      <a:cubicBezTo>
                        <a:pt x="2342" y="1793"/>
                        <a:pt x="2337" y="1798"/>
                        <a:pt x="2334" y="1798"/>
                      </a:cubicBezTo>
                      <a:cubicBezTo>
                        <a:pt x="2329" y="1798"/>
                        <a:pt x="2329" y="1789"/>
                        <a:pt x="2332" y="1772"/>
                      </a:cubicBezTo>
                      <a:cubicBezTo>
                        <a:pt x="2337" y="1752"/>
                        <a:pt x="2322" y="1734"/>
                        <a:pt x="2303" y="1734"/>
                      </a:cubicBezTo>
                      <a:cubicBezTo>
                        <a:pt x="2298" y="1734"/>
                        <a:pt x="2293" y="1735"/>
                        <a:pt x="2288" y="1738"/>
                      </a:cubicBezTo>
                      <a:cubicBezTo>
                        <a:pt x="2282" y="1731"/>
                        <a:pt x="2276" y="1728"/>
                        <a:pt x="2292" y="1709"/>
                      </a:cubicBezTo>
                      <a:cubicBezTo>
                        <a:pt x="2300" y="1692"/>
                        <a:pt x="2304" y="1674"/>
                        <a:pt x="2293" y="1674"/>
                      </a:cubicBezTo>
                      <a:cubicBezTo>
                        <a:pt x="2288" y="1674"/>
                        <a:pt x="2279" y="1678"/>
                        <a:pt x="2266" y="1687"/>
                      </a:cubicBezTo>
                      <a:cubicBezTo>
                        <a:pt x="2260" y="1681"/>
                        <a:pt x="2260" y="1681"/>
                        <a:pt x="2276" y="1662"/>
                      </a:cubicBezTo>
                      <a:cubicBezTo>
                        <a:pt x="2282" y="1647"/>
                        <a:pt x="2290" y="1634"/>
                        <a:pt x="2287" y="1634"/>
                      </a:cubicBezTo>
                      <a:lnTo>
                        <a:pt x="2287" y="1634"/>
                      </a:lnTo>
                      <a:cubicBezTo>
                        <a:pt x="2286" y="1634"/>
                        <a:pt x="2280" y="1639"/>
                        <a:pt x="2266" y="1653"/>
                      </a:cubicBezTo>
                      <a:cubicBezTo>
                        <a:pt x="2260" y="1655"/>
                        <a:pt x="2255" y="1656"/>
                        <a:pt x="2250" y="1656"/>
                      </a:cubicBezTo>
                      <a:cubicBezTo>
                        <a:pt x="2232" y="1656"/>
                        <a:pt x="2224" y="1644"/>
                        <a:pt x="2229" y="1622"/>
                      </a:cubicBezTo>
                      <a:cubicBezTo>
                        <a:pt x="2226" y="1620"/>
                        <a:pt x="2223" y="1618"/>
                        <a:pt x="2220" y="1618"/>
                      </a:cubicBezTo>
                      <a:cubicBezTo>
                        <a:pt x="2215" y="1618"/>
                        <a:pt x="2210" y="1622"/>
                        <a:pt x="2201" y="1634"/>
                      </a:cubicBezTo>
                      <a:lnTo>
                        <a:pt x="2185" y="1653"/>
                      </a:lnTo>
                      <a:cubicBezTo>
                        <a:pt x="2200" y="1630"/>
                        <a:pt x="2207" y="1619"/>
                        <a:pt x="2205" y="1619"/>
                      </a:cubicBezTo>
                      <a:lnTo>
                        <a:pt x="2205" y="1619"/>
                      </a:lnTo>
                      <a:cubicBezTo>
                        <a:pt x="2203" y="1619"/>
                        <a:pt x="2193" y="1627"/>
                        <a:pt x="2176" y="1644"/>
                      </a:cubicBezTo>
                      <a:cubicBezTo>
                        <a:pt x="2168" y="1652"/>
                        <a:pt x="2163" y="1656"/>
                        <a:pt x="2161" y="1656"/>
                      </a:cubicBezTo>
                      <a:cubicBezTo>
                        <a:pt x="2159" y="1656"/>
                        <a:pt x="2161" y="1651"/>
                        <a:pt x="2169" y="1640"/>
                      </a:cubicBezTo>
                      <a:cubicBezTo>
                        <a:pt x="2179" y="1615"/>
                        <a:pt x="2176" y="1609"/>
                        <a:pt x="2176" y="1609"/>
                      </a:cubicBezTo>
                      <a:cubicBezTo>
                        <a:pt x="2147" y="1606"/>
                        <a:pt x="2122" y="1597"/>
                        <a:pt x="2100" y="1581"/>
                      </a:cubicBezTo>
                      <a:cubicBezTo>
                        <a:pt x="2070" y="1557"/>
                        <a:pt x="2054" y="1544"/>
                        <a:pt x="2041" y="1544"/>
                      </a:cubicBezTo>
                      <a:cubicBezTo>
                        <a:pt x="2035" y="1544"/>
                        <a:pt x="2030" y="1547"/>
                        <a:pt x="2025" y="1553"/>
                      </a:cubicBezTo>
                      <a:cubicBezTo>
                        <a:pt x="2015" y="1560"/>
                        <a:pt x="2010" y="1563"/>
                        <a:pt x="2008" y="1563"/>
                      </a:cubicBezTo>
                      <a:cubicBezTo>
                        <a:pt x="2006" y="1563"/>
                        <a:pt x="2009" y="1557"/>
                        <a:pt x="2016" y="1543"/>
                      </a:cubicBezTo>
                      <a:cubicBezTo>
                        <a:pt x="2025" y="1518"/>
                        <a:pt x="2019" y="1515"/>
                        <a:pt x="2013" y="1509"/>
                      </a:cubicBezTo>
                      <a:cubicBezTo>
                        <a:pt x="2010" y="1506"/>
                        <a:pt x="2003" y="1503"/>
                        <a:pt x="2019" y="1481"/>
                      </a:cubicBezTo>
                      <a:lnTo>
                        <a:pt x="2019" y="1481"/>
                      </a:lnTo>
                      <a:cubicBezTo>
                        <a:pt x="2004" y="1491"/>
                        <a:pt x="1999" y="1495"/>
                        <a:pt x="1997" y="1495"/>
                      </a:cubicBezTo>
                      <a:cubicBezTo>
                        <a:pt x="1995" y="1495"/>
                        <a:pt x="1995" y="1494"/>
                        <a:pt x="1994" y="1493"/>
                      </a:cubicBezTo>
                      <a:cubicBezTo>
                        <a:pt x="2003" y="1480"/>
                        <a:pt x="2005" y="1474"/>
                        <a:pt x="2000" y="1474"/>
                      </a:cubicBezTo>
                      <a:cubicBezTo>
                        <a:pt x="1997" y="1474"/>
                        <a:pt x="1990" y="1477"/>
                        <a:pt x="1981" y="1484"/>
                      </a:cubicBezTo>
                      <a:cubicBezTo>
                        <a:pt x="1963" y="1501"/>
                        <a:pt x="1954" y="1509"/>
                        <a:pt x="1952" y="1509"/>
                      </a:cubicBezTo>
                      <a:cubicBezTo>
                        <a:pt x="1951" y="1509"/>
                        <a:pt x="1959" y="1500"/>
                        <a:pt x="1975" y="1481"/>
                      </a:cubicBezTo>
                      <a:cubicBezTo>
                        <a:pt x="1987" y="1464"/>
                        <a:pt x="1990" y="1442"/>
                        <a:pt x="1986" y="1442"/>
                      </a:cubicBezTo>
                      <a:lnTo>
                        <a:pt x="1986" y="1442"/>
                      </a:lnTo>
                      <a:cubicBezTo>
                        <a:pt x="1985" y="1442"/>
                        <a:pt x="1984" y="1444"/>
                        <a:pt x="1981" y="1449"/>
                      </a:cubicBezTo>
                      <a:cubicBezTo>
                        <a:pt x="1966" y="1471"/>
                        <a:pt x="1956" y="1462"/>
                        <a:pt x="1934" y="1477"/>
                      </a:cubicBezTo>
                      <a:cubicBezTo>
                        <a:pt x="1928" y="1471"/>
                        <a:pt x="1922" y="1468"/>
                        <a:pt x="1937" y="1449"/>
                      </a:cubicBezTo>
                      <a:cubicBezTo>
                        <a:pt x="1945" y="1434"/>
                        <a:pt x="1932" y="1427"/>
                        <a:pt x="1916" y="1427"/>
                      </a:cubicBezTo>
                      <a:cubicBezTo>
                        <a:pt x="1905" y="1427"/>
                        <a:pt x="1893" y="1430"/>
                        <a:pt x="1884" y="1437"/>
                      </a:cubicBezTo>
                      <a:cubicBezTo>
                        <a:pt x="1877" y="1445"/>
                        <a:pt x="1872" y="1449"/>
                        <a:pt x="1871" y="1449"/>
                      </a:cubicBezTo>
                      <a:cubicBezTo>
                        <a:pt x="1870" y="1449"/>
                        <a:pt x="1873" y="1444"/>
                        <a:pt x="1881" y="1434"/>
                      </a:cubicBezTo>
                      <a:cubicBezTo>
                        <a:pt x="1897" y="1412"/>
                        <a:pt x="1890" y="1409"/>
                        <a:pt x="1884" y="1402"/>
                      </a:cubicBezTo>
                      <a:lnTo>
                        <a:pt x="1884" y="1402"/>
                      </a:lnTo>
                      <a:cubicBezTo>
                        <a:pt x="1879" y="1406"/>
                        <a:pt x="1877" y="1408"/>
                        <a:pt x="1876" y="1408"/>
                      </a:cubicBezTo>
                      <a:cubicBezTo>
                        <a:pt x="1874" y="1408"/>
                        <a:pt x="1885" y="1394"/>
                        <a:pt x="1897" y="1380"/>
                      </a:cubicBezTo>
                      <a:cubicBezTo>
                        <a:pt x="1916" y="1365"/>
                        <a:pt x="1912" y="1358"/>
                        <a:pt x="1900" y="1352"/>
                      </a:cubicBezTo>
                      <a:lnTo>
                        <a:pt x="1900" y="1352"/>
                      </a:lnTo>
                      <a:cubicBezTo>
                        <a:pt x="1894" y="1355"/>
                        <a:pt x="1889" y="1357"/>
                        <a:pt x="1883" y="1357"/>
                      </a:cubicBezTo>
                      <a:cubicBezTo>
                        <a:pt x="1868" y="1357"/>
                        <a:pt x="1854" y="1346"/>
                        <a:pt x="1840" y="1336"/>
                      </a:cubicBezTo>
                      <a:cubicBezTo>
                        <a:pt x="1832" y="1328"/>
                        <a:pt x="1823" y="1324"/>
                        <a:pt x="1815" y="1324"/>
                      </a:cubicBezTo>
                      <a:cubicBezTo>
                        <a:pt x="1798" y="1324"/>
                        <a:pt x="1779" y="1338"/>
                        <a:pt x="1753" y="1358"/>
                      </a:cubicBezTo>
                      <a:lnTo>
                        <a:pt x="1715" y="1393"/>
                      </a:lnTo>
                      <a:lnTo>
                        <a:pt x="1746" y="1355"/>
                      </a:lnTo>
                      <a:cubicBezTo>
                        <a:pt x="1762" y="1333"/>
                        <a:pt x="1787" y="1289"/>
                        <a:pt x="1787" y="1289"/>
                      </a:cubicBezTo>
                      <a:cubicBezTo>
                        <a:pt x="1787" y="1289"/>
                        <a:pt x="1786" y="1289"/>
                        <a:pt x="1786" y="1289"/>
                      </a:cubicBezTo>
                      <a:cubicBezTo>
                        <a:pt x="1782" y="1289"/>
                        <a:pt x="1767" y="1307"/>
                        <a:pt x="1753" y="1327"/>
                      </a:cubicBezTo>
                      <a:cubicBezTo>
                        <a:pt x="1747" y="1334"/>
                        <a:pt x="1742" y="1338"/>
                        <a:pt x="1739" y="1338"/>
                      </a:cubicBezTo>
                      <a:cubicBezTo>
                        <a:pt x="1733" y="1338"/>
                        <a:pt x="1732" y="1329"/>
                        <a:pt x="1734" y="1311"/>
                      </a:cubicBezTo>
                      <a:cubicBezTo>
                        <a:pt x="1738" y="1294"/>
                        <a:pt x="1737" y="1286"/>
                        <a:pt x="1731" y="1286"/>
                      </a:cubicBezTo>
                      <a:cubicBezTo>
                        <a:pt x="1728" y="1286"/>
                        <a:pt x="1722" y="1290"/>
                        <a:pt x="1715" y="1296"/>
                      </a:cubicBezTo>
                      <a:cubicBezTo>
                        <a:pt x="1709" y="1289"/>
                        <a:pt x="1702" y="1286"/>
                        <a:pt x="1712" y="1261"/>
                      </a:cubicBezTo>
                      <a:cubicBezTo>
                        <a:pt x="1711" y="1260"/>
                        <a:pt x="1710" y="1260"/>
                        <a:pt x="1709" y="1260"/>
                      </a:cubicBezTo>
                      <a:cubicBezTo>
                        <a:pt x="1707" y="1260"/>
                        <a:pt x="1704" y="1264"/>
                        <a:pt x="1693" y="1277"/>
                      </a:cubicBezTo>
                      <a:cubicBezTo>
                        <a:pt x="1686" y="1285"/>
                        <a:pt x="1681" y="1289"/>
                        <a:pt x="1679" y="1289"/>
                      </a:cubicBezTo>
                      <a:cubicBezTo>
                        <a:pt x="1675" y="1289"/>
                        <a:pt x="1675" y="1282"/>
                        <a:pt x="1680" y="1267"/>
                      </a:cubicBezTo>
                      <a:cubicBezTo>
                        <a:pt x="1700" y="1237"/>
                        <a:pt x="1697" y="1221"/>
                        <a:pt x="1688" y="1221"/>
                      </a:cubicBezTo>
                      <a:cubicBezTo>
                        <a:pt x="1684" y="1221"/>
                        <a:pt x="1679" y="1224"/>
                        <a:pt x="1674" y="1230"/>
                      </a:cubicBezTo>
                      <a:cubicBezTo>
                        <a:pt x="1664" y="1242"/>
                        <a:pt x="1660" y="1245"/>
                        <a:pt x="1656" y="1245"/>
                      </a:cubicBezTo>
                      <a:cubicBezTo>
                        <a:pt x="1653" y="1245"/>
                        <a:pt x="1651" y="1244"/>
                        <a:pt x="1649" y="1242"/>
                      </a:cubicBezTo>
                      <a:cubicBezTo>
                        <a:pt x="1646" y="1240"/>
                        <a:pt x="1644" y="1237"/>
                        <a:pt x="1640" y="1237"/>
                      </a:cubicBezTo>
                      <a:cubicBezTo>
                        <a:pt x="1636" y="1237"/>
                        <a:pt x="1630" y="1240"/>
                        <a:pt x="1618" y="1249"/>
                      </a:cubicBezTo>
                      <a:lnTo>
                        <a:pt x="1608" y="1239"/>
                      </a:lnTo>
                      <a:cubicBezTo>
                        <a:pt x="1603" y="1234"/>
                        <a:pt x="1620" y="1223"/>
                        <a:pt x="1626" y="1223"/>
                      </a:cubicBezTo>
                      <a:cubicBezTo>
                        <a:pt x="1626" y="1223"/>
                        <a:pt x="1627" y="1223"/>
                        <a:pt x="1627" y="1224"/>
                      </a:cubicBezTo>
                      <a:lnTo>
                        <a:pt x="1637" y="1199"/>
                      </a:lnTo>
                      <a:cubicBezTo>
                        <a:pt x="1632" y="1194"/>
                        <a:pt x="1628" y="1191"/>
                        <a:pt x="1623" y="1191"/>
                      </a:cubicBezTo>
                      <a:cubicBezTo>
                        <a:pt x="1618" y="1191"/>
                        <a:pt x="1612" y="1194"/>
                        <a:pt x="1602" y="1202"/>
                      </a:cubicBezTo>
                      <a:cubicBezTo>
                        <a:pt x="1584" y="1218"/>
                        <a:pt x="1575" y="1227"/>
                        <a:pt x="1573" y="1227"/>
                      </a:cubicBezTo>
                      <a:cubicBezTo>
                        <a:pt x="1572" y="1227"/>
                        <a:pt x="1580" y="1217"/>
                        <a:pt x="1596" y="1195"/>
                      </a:cubicBezTo>
                      <a:cubicBezTo>
                        <a:pt x="1608" y="1181"/>
                        <a:pt x="1616" y="1162"/>
                        <a:pt x="1609" y="1162"/>
                      </a:cubicBezTo>
                      <a:cubicBezTo>
                        <a:pt x="1607" y="1162"/>
                        <a:pt x="1604" y="1164"/>
                        <a:pt x="1599" y="1167"/>
                      </a:cubicBezTo>
                      <a:cubicBezTo>
                        <a:pt x="1586" y="1181"/>
                        <a:pt x="1579" y="1187"/>
                        <a:pt x="1577" y="1187"/>
                      </a:cubicBezTo>
                      <a:cubicBezTo>
                        <a:pt x="1572" y="1187"/>
                        <a:pt x="1580" y="1172"/>
                        <a:pt x="1590" y="1158"/>
                      </a:cubicBezTo>
                      <a:cubicBezTo>
                        <a:pt x="1611" y="1139"/>
                        <a:pt x="1620" y="1130"/>
                        <a:pt x="1615" y="1130"/>
                      </a:cubicBezTo>
                      <a:cubicBezTo>
                        <a:pt x="1611" y="1130"/>
                        <a:pt x="1598" y="1136"/>
                        <a:pt x="1574" y="1145"/>
                      </a:cubicBezTo>
                      <a:cubicBezTo>
                        <a:pt x="1561" y="1136"/>
                        <a:pt x="1527" y="1139"/>
                        <a:pt x="1508" y="1126"/>
                      </a:cubicBezTo>
                      <a:cubicBezTo>
                        <a:pt x="1489" y="1108"/>
                        <a:pt x="1477" y="1098"/>
                        <a:pt x="1486" y="1074"/>
                      </a:cubicBezTo>
                      <a:lnTo>
                        <a:pt x="1486" y="1074"/>
                      </a:lnTo>
                      <a:cubicBezTo>
                        <a:pt x="1478" y="1082"/>
                        <a:pt x="1473" y="1086"/>
                        <a:pt x="1468" y="1086"/>
                      </a:cubicBezTo>
                      <a:cubicBezTo>
                        <a:pt x="1463" y="1086"/>
                        <a:pt x="1458" y="1082"/>
                        <a:pt x="1452" y="1076"/>
                      </a:cubicBezTo>
                      <a:cubicBezTo>
                        <a:pt x="1450" y="1061"/>
                        <a:pt x="1444" y="1056"/>
                        <a:pt x="1435" y="1056"/>
                      </a:cubicBezTo>
                      <a:cubicBezTo>
                        <a:pt x="1425" y="1056"/>
                        <a:pt x="1413" y="1062"/>
                        <a:pt x="1402" y="1070"/>
                      </a:cubicBezTo>
                      <a:lnTo>
                        <a:pt x="1414" y="1079"/>
                      </a:lnTo>
                      <a:cubicBezTo>
                        <a:pt x="1398" y="1100"/>
                        <a:pt x="1389" y="1108"/>
                        <a:pt x="1384" y="1108"/>
                      </a:cubicBezTo>
                      <a:cubicBezTo>
                        <a:pt x="1380" y="1108"/>
                        <a:pt x="1380" y="1100"/>
                        <a:pt x="1383" y="1086"/>
                      </a:cubicBezTo>
                      <a:cubicBezTo>
                        <a:pt x="1376" y="1083"/>
                        <a:pt x="1392" y="1061"/>
                        <a:pt x="1408" y="1042"/>
                      </a:cubicBezTo>
                      <a:cubicBezTo>
                        <a:pt x="1423" y="1023"/>
                        <a:pt x="1433" y="998"/>
                        <a:pt x="1427" y="992"/>
                      </a:cubicBezTo>
                      <a:cubicBezTo>
                        <a:pt x="1426" y="991"/>
                        <a:pt x="1424" y="989"/>
                        <a:pt x="1422" y="989"/>
                      </a:cubicBezTo>
                      <a:cubicBezTo>
                        <a:pt x="1419" y="989"/>
                        <a:pt x="1414" y="993"/>
                        <a:pt x="1408" y="1007"/>
                      </a:cubicBezTo>
                      <a:cubicBezTo>
                        <a:pt x="1398" y="1022"/>
                        <a:pt x="1394" y="1027"/>
                        <a:pt x="1391" y="1027"/>
                      </a:cubicBezTo>
                      <a:cubicBezTo>
                        <a:pt x="1389" y="1027"/>
                        <a:pt x="1388" y="1025"/>
                        <a:pt x="1386" y="1023"/>
                      </a:cubicBezTo>
                      <a:cubicBezTo>
                        <a:pt x="1383" y="1021"/>
                        <a:pt x="1380" y="1019"/>
                        <a:pt x="1376" y="1019"/>
                      </a:cubicBezTo>
                      <a:cubicBezTo>
                        <a:pt x="1372" y="1019"/>
                        <a:pt x="1366" y="1021"/>
                        <a:pt x="1355" y="1029"/>
                      </a:cubicBezTo>
                      <a:cubicBezTo>
                        <a:pt x="1346" y="1042"/>
                        <a:pt x="1340" y="1045"/>
                        <a:pt x="1336" y="1045"/>
                      </a:cubicBezTo>
                      <a:cubicBezTo>
                        <a:pt x="1333" y="1045"/>
                        <a:pt x="1331" y="1043"/>
                        <a:pt x="1329" y="1042"/>
                      </a:cubicBezTo>
                      <a:cubicBezTo>
                        <a:pt x="1339" y="1017"/>
                        <a:pt x="1326" y="1007"/>
                        <a:pt x="1326" y="1007"/>
                      </a:cubicBezTo>
                      <a:lnTo>
                        <a:pt x="1342" y="989"/>
                      </a:lnTo>
                      <a:cubicBezTo>
                        <a:pt x="1355" y="973"/>
                        <a:pt x="1361" y="960"/>
                        <a:pt x="1370" y="945"/>
                      </a:cubicBezTo>
                      <a:cubicBezTo>
                        <a:pt x="1369" y="944"/>
                        <a:pt x="1369" y="944"/>
                        <a:pt x="1367" y="944"/>
                      </a:cubicBezTo>
                      <a:cubicBezTo>
                        <a:pt x="1360" y="944"/>
                        <a:pt x="1348" y="960"/>
                        <a:pt x="1348" y="960"/>
                      </a:cubicBezTo>
                      <a:cubicBezTo>
                        <a:pt x="1347" y="962"/>
                        <a:pt x="1345" y="963"/>
                        <a:pt x="1342" y="963"/>
                      </a:cubicBezTo>
                      <a:cubicBezTo>
                        <a:pt x="1313" y="963"/>
                        <a:pt x="1203" y="872"/>
                        <a:pt x="1188" y="860"/>
                      </a:cubicBezTo>
                      <a:cubicBezTo>
                        <a:pt x="1190" y="842"/>
                        <a:pt x="1185" y="829"/>
                        <a:pt x="1178" y="829"/>
                      </a:cubicBezTo>
                      <a:cubicBezTo>
                        <a:pt x="1174" y="829"/>
                        <a:pt x="1170" y="833"/>
                        <a:pt x="1167" y="841"/>
                      </a:cubicBezTo>
                      <a:cubicBezTo>
                        <a:pt x="1162" y="846"/>
                        <a:pt x="1157" y="848"/>
                        <a:pt x="1152" y="848"/>
                      </a:cubicBezTo>
                      <a:cubicBezTo>
                        <a:pt x="1136" y="848"/>
                        <a:pt x="1114" y="832"/>
                        <a:pt x="1091" y="813"/>
                      </a:cubicBezTo>
                      <a:cubicBezTo>
                        <a:pt x="1063" y="790"/>
                        <a:pt x="1041" y="772"/>
                        <a:pt x="1024" y="772"/>
                      </a:cubicBezTo>
                      <a:cubicBezTo>
                        <a:pt x="1019" y="772"/>
                        <a:pt x="1014" y="774"/>
                        <a:pt x="1010" y="779"/>
                      </a:cubicBezTo>
                      <a:lnTo>
                        <a:pt x="994" y="766"/>
                      </a:lnTo>
                      <a:cubicBezTo>
                        <a:pt x="991" y="763"/>
                        <a:pt x="985" y="762"/>
                        <a:pt x="979" y="762"/>
                      </a:cubicBezTo>
                      <a:cubicBezTo>
                        <a:pt x="971" y="762"/>
                        <a:pt x="961" y="764"/>
                        <a:pt x="957" y="764"/>
                      </a:cubicBezTo>
                      <a:cubicBezTo>
                        <a:pt x="955" y="764"/>
                        <a:pt x="954" y="763"/>
                        <a:pt x="953" y="763"/>
                      </a:cubicBezTo>
                      <a:cubicBezTo>
                        <a:pt x="944" y="770"/>
                        <a:pt x="937" y="773"/>
                        <a:pt x="934" y="773"/>
                      </a:cubicBezTo>
                      <a:cubicBezTo>
                        <a:pt x="932" y="773"/>
                        <a:pt x="935" y="768"/>
                        <a:pt x="947" y="760"/>
                      </a:cubicBezTo>
                      <a:cubicBezTo>
                        <a:pt x="963" y="738"/>
                        <a:pt x="978" y="719"/>
                        <a:pt x="972" y="716"/>
                      </a:cubicBezTo>
                      <a:cubicBezTo>
                        <a:pt x="970" y="714"/>
                        <a:pt x="969" y="713"/>
                        <a:pt x="966" y="713"/>
                      </a:cubicBezTo>
                      <a:cubicBezTo>
                        <a:pt x="957" y="713"/>
                        <a:pt x="944" y="729"/>
                        <a:pt x="931" y="744"/>
                      </a:cubicBezTo>
                      <a:cubicBezTo>
                        <a:pt x="922" y="758"/>
                        <a:pt x="915" y="761"/>
                        <a:pt x="912" y="761"/>
                      </a:cubicBezTo>
                      <a:cubicBezTo>
                        <a:pt x="910" y="761"/>
                        <a:pt x="910" y="760"/>
                        <a:pt x="910" y="760"/>
                      </a:cubicBezTo>
                      <a:cubicBezTo>
                        <a:pt x="903" y="757"/>
                        <a:pt x="903" y="757"/>
                        <a:pt x="919" y="738"/>
                      </a:cubicBezTo>
                      <a:lnTo>
                        <a:pt x="950" y="697"/>
                      </a:lnTo>
                      <a:lnTo>
                        <a:pt x="947" y="691"/>
                      </a:lnTo>
                      <a:cubicBezTo>
                        <a:pt x="937" y="705"/>
                        <a:pt x="931" y="707"/>
                        <a:pt x="928" y="707"/>
                      </a:cubicBezTo>
                      <a:cubicBezTo>
                        <a:pt x="926" y="707"/>
                        <a:pt x="925" y="707"/>
                        <a:pt x="925" y="707"/>
                      </a:cubicBezTo>
                      <a:cubicBezTo>
                        <a:pt x="919" y="703"/>
                        <a:pt x="919" y="703"/>
                        <a:pt x="950" y="663"/>
                      </a:cubicBezTo>
                      <a:cubicBezTo>
                        <a:pt x="968" y="642"/>
                        <a:pt x="973" y="631"/>
                        <a:pt x="969" y="631"/>
                      </a:cubicBezTo>
                      <a:cubicBezTo>
                        <a:pt x="966" y="631"/>
                        <a:pt x="956" y="638"/>
                        <a:pt x="941" y="653"/>
                      </a:cubicBezTo>
                      <a:lnTo>
                        <a:pt x="913" y="666"/>
                      </a:lnTo>
                      <a:cubicBezTo>
                        <a:pt x="923" y="649"/>
                        <a:pt x="924" y="643"/>
                        <a:pt x="919" y="643"/>
                      </a:cubicBezTo>
                      <a:cubicBezTo>
                        <a:pt x="911" y="643"/>
                        <a:pt x="890" y="659"/>
                        <a:pt x="878" y="669"/>
                      </a:cubicBezTo>
                      <a:cubicBezTo>
                        <a:pt x="892" y="644"/>
                        <a:pt x="897" y="631"/>
                        <a:pt x="891" y="631"/>
                      </a:cubicBezTo>
                      <a:cubicBezTo>
                        <a:pt x="886" y="631"/>
                        <a:pt x="876" y="638"/>
                        <a:pt x="859" y="653"/>
                      </a:cubicBezTo>
                      <a:cubicBezTo>
                        <a:pt x="853" y="662"/>
                        <a:pt x="848" y="667"/>
                        <a:pt x="846" y="667"/>
                      </a:cubicBezTo>
                      <a:cubicBezTo>
                        <a:pt x="843" y="667"/>
                        <a:pt x="845" y="658"/>
                        <a:pt x="850" y="644"/>
                      </a:cubicBezTo>
                      <a:cubicBezTo>
                        <a:pt x="859" y="622"/>
                        <a:pt x="856" y="616"/>
                        <a:pt x="844" y="606"/>
                      </a:cubicBezTo>
                      <a:cubicBezTo>
                        <a:pt x="840" y="609"/>
                        <a:pt x="835" y="610"/>
                        <a:pt x="830" y="610"/>
                      </a:cubicBezTo>
                      <a:cubicBezTo>
                        <a:pt x="808" y="610"/>
                        <a:pt x="777" y="584"/>
                        <a:pt x="743" y="556"/>
                      </a:cubicBezTo>
                      <a:cubicBezTo>
                        <a:pt x="705" y="525"/>
                        <a:pt x="677" y="503"/>
                        <a:pt x="660" y="503"/>
                      </a:cubicBezTo>
                      <a:cubicBezTo>
                        <a:pt x="654" y="503"/>
                        <a:pt x="650" y="505"/>
                        <a:pt x="646" y="509"/>
                      </a:cubicBezTo>
                      <a:cubicBezTo>
                        <a:pt x="640" y="506"/>
                        <a:pt x="640" y="506"/>
                        <a:pt x="653" y="481"/>
                      </a:cubicBezTo>
                      <a:cubicBezTo>
                        <a:pt x="660" y="472"/>
                        <a:pt x="663" y="466"/>
                        <a:pt x="659" y="466"/>
                      </a:cubicBezTo>
                      <a:cubicBezTo>
                        <a:pt x="655" y="466"/>
                        <a:pt x="644" y="473"/>
                        <a:pt x="624" y="490"/>
                      </a:cubicBezTo>
                      <a:cubicBezTo>
                        <a:pt x="612" y="499"/>
                        <a:pt x="601" y="510"/>
                        <a:pt x="600" y="510"/>
                      </a:cubicBezTo>
                      <a:cubicBezTo>
                        <a:pt x="600" y="510"/>
                        <a:pt x="605" y="504"/>
                        <a:pt x="618" y="487"/>
                      </a:cubicBezTo>
                      <a:cubicBezTo>
                        <a:pt x="634" y="468"/>
                        <a:pt x="624" y="459"/>
                        <a:pt x="602" y="440"/>
                      </a:cubicBezTo>
                      <a:cubicBezTo>
                        <a:pt x="592" y="432"/>
                        <a:pt x="579" y="421"/>
                        <a:pt x="566" y="421"/>
                      </a:cubicBezTo>
                      <a:cubicBezTo>
                        <a:pt x="560" y="421"/>
                        <a:pt x="554" y="423"/>
                        <a:pt x="549" y="431"/>
                      </a:cubicBezTo>
                      <a:cubicBezTo>
                        <a:pt x="538" y="435"/>
                        <a:pt x="532" y="437"/>
                        <a:pt x="530" y="437"/>
                      </a:cubicBezTo>
                      <a:cubicBezTo>
                        <a:pt x="528" y="437"/>
                        <a:pt x="532" y="433"/>
                        <a:pt x="543" y="424"/>
                      </a:cubicBezTo>
                      <a:cubicBezTo>
                        <a:pt x="572" y="397"/>
                        <a:pt x="571" y="367"/>
                        <a:pt x="546" y="367"/>
                      </a:cubicBezTo>
                      <a:cubicBezTo>
                        <a:pt x="540" y="367"/>
                        <a:pt x="531" y="369"/>
                        <a:pt x="521" y="374"/>
                      </a:cubicBezTo>
                      <a:cubicBezTo>
                        <a:pt x="518" y="368"/>
                        <a:pt x="512" y="365"/>
                        <a:pt x="527" y="346"/>
                      </a:cubicBezTo>
                      <a:cubicBezTo>
                        <a:pt x="523" y="342"/>
                        <a:pt x="521" y="340"/>
                        <a:pt x="511" y="340"/>
                      </a:cubicBezTo>
                      <a:cubicBezTo>
                        <a:pt x="505" y="340"/>
                        <a:pt x="497" y="341"/>
                        <a:pt x="483" y="343"/>
                      </a:cubicBezTo>
                      <a:lnTo>
                        <a:pt x="446" y="312"/>
                      </a:lnTo>
                      <a:cubicBezTo>
                        <a:pt x="443" y="309"/>
                        <a:pt x="439" y="308"/>
                        <a:pt x="435" y="308"/>
                      </a:cubicBezTo>
                      <a:cubicBezTo>
                        <a:pt x="425" y="308"/>
                        <a:pt x="411" y="315"/>
                        <a:pt x="411" y="315"/>
                      </a:cubicBezTo>
                      <a:cubicBezTo>
                        <a:pt x="407" y="310"/>
                        <a:pt x="402" y="307"/>
                        <a:pt x="402" y="307"/>
                      </a:cubicBezTo>
                      <a:lnTo>
                        <a:pt x="402" y="307"/>
                      </a:lnTo>
                      <a:cubicBezTo>
                        <a:pt x="403" y="307"/>
                        <a:pt x="403" y="308"/>
                        <a:pt x="405" y="309"/>
                      </a:cubicBezTo>
                      <a:cubicBezTo>
                        <a:pt x="421" y="290"/>
                        <a:pt x="392" y="268"/>
                        <a:pt x="355" y="236"/>
                      </a:cubicBezTo>
                      <a:cubicBezTo>
                        <a:pt x="317" y="205"/>
                        <a:pt x="286" y="177"/>
                        <a:pt x="295" y="155"/>
                      </a:cubicBezTo>
                      <a:cubicBezTo>
                        <a:pt x="295" y="155"/>
                        <a:pt x="294" y="154"/>
                        <a:pt x="291" y="154"/>
                      </a:cubicBezTo>
                      <a:cubicBezTo>
                        <a:pt x="287" y="154"/>
                        <a:pt x="281" y="156"/>
                        <a:pt x="270" y="164"/>
                      </a:cubicBezTo>
                      <a:cubicBezTo>
                        <a:pt x="251" y="182"/>
                        <a:pt x="240" y="190"/>
                        <a:pt x="235" y="190"/>
                      </a:cubicBezTo>
                      <a:cubicBezTo>
                        <a:pt x="231" y="190"/>
                        <a:pt x="233" y="183"/>
                        <a:pt x="239" y="171"/>
                      </a:cubicBezTo>
                      <a:cubicBezTo>
                        <a:pt x="255" y="143"/>
                        <a:pt x="252" y="125"/>
                        <a:pt x="238" y="125"/>
                      </a:cubicBezTo>
                      <a:cubicBezTo>
                        <a:pt x="230" y="125"/>
                        <a:pt x="218" y="132"/>
                        <a:pt x="204" y="146"/>
                      </a:cubicBezTo>
                      <a:lnTo>
                        <a:pt x="220" y="124"/>
                      </a:lnTo>
                      <a:cubicBezTo>
                        <a:pt x="234" y="103"/>
                        <a:pt x="233" y="93"/>
                        <a:pt x="225" y="93"/>
                      </a:cubicBezTo>
                      <a:cubicBezTo>
                        <a:pt x="217" y="93"/>
                        <a:pt x="199" y="104"/>
                        <a:pt x="179" y="124"/>
                      </a:cubicBezTo>
                      <a:cubicBezTo>
                        <a:pt x="187" y="104"/>
                        <a:pt x="194" y="84"/>
                        <a:pt x="188" y="84"/>
                      </a:cubicBezTo>
                      <a:cubicBezTo>
                        <a:pt x="186" y="84"/>
                        <a:pt x="183" y="86"/>
                        <a:pt x="179" y="89"/>
                      </a:cubicBezTo>
                      <a:cubicBezTo>
                        <a:pt x="173" y="86"/>
                        <a:pt x="173" y="86"/>
                        <a:pt x="204" y="45"/>
                      </a:cubicBezTo>
                      <a:cubicBezTo>
                        <a:pt x="220" y="26"/>
                        <a:pt x="236" y="5"/>
                        <a:pt x="230" y="1"/>
                      </a:cubicBezTo>
                      <a:cubicBezTo>
                        <a:pt x="229" y="1"/>
                        <a:pt x="228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578" name="Google Shape;9578;p37">
            <a:extLst>
              <a:ext uri="{FF2B5EF4-FFF2-40B4-BE49-F238E27FC236}">
                <a16:creationId xmlns:a16="http://schemas.microsoft.com/office/drawing/2014/main" id="{0958D93C-D123-C8FD-3D33-FDAD30ABE5E2}"/>
              </a:ext>
            </a:extLst>
          </p:cNvPr>
          <p:cNvGrpSpPr/>
          <p:nvPr/>
        </p:nvGrpSpPr>
        <p:grpSpPr>
          <a:xfrm rot="5400000">
            <a:off x="4290912" y="1070506"/>
            <a:ext cx="562162" cy="583510"/>
            <a:chOff x="1450887" y="1588641"/>
            <a:chExt cx="562162" cy="583510"/>
          </a:xfrm>
        </p:grpSpPr>
        <p:grpSp>
          <p:nvGrpSpPr>
            <p:cNvPr id="9579" name="Google Shape;9579;p37">
              <a:extLst>
                <a:ext uri="{FF2B5EF4-FFF2-40B4-BE49-F238E27FC236}">
                  <a16:creationId xmlns:a16="http://schemas.microsoft.com/office/drawing/2014/main" id="{09676249-6BFE-A213-5790-98D6A315610D}"/>
                </a:ext>
              </a:extLst>
            </p:cNvPr>
            <p:cNvGrpSpPr/>
            <p:nvPr/>
          </p:nvGrpSpPr>
          <p:grpSpPr>
            <a:xfrm>
              <a:off x="1450887" y="1588641"/>
              <a:ext cx="518589" cy="515370"/>
              <a:chOff x="841987" y="1277966"/>
              <a:chExt cx="518589" cy="515370"/>
            </a:xfrm>
          </p:grpSpPr>
          <p:sp>
            <p:nvSpPr>
              <p:cNvPr id="9580" name="Google Shape;9580;p37">
                <a:extLst>
                  <a:ext uri="{FF2B5EF4-FFF2-40B4-BE49-F238E27FC236}">
                    <a16:creationId xmlns:a16="http://schemas.microsoft.com/office/drawing/2014/main" id="{4AE97CA9-FEAF-07B8-375F-DF12730D6408}"/>
                  </a:ext>
                </a:extLst>
              </p:cNvPr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37">
                <a:extLst>
                  <a:ext uri="{FF2B5EF4-FFF2-40B4-BE49-F238E27FC236}">
                    <a16:creationId xmlns:a16="http://schemas.microsoft.com/office/drawing/2014/main" id="{3CB7416B-6F0F-E9F6-8FEF-677E85C61428}"/>
                  </a:ext>
                </a:extLst>
              </p:cNvPr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37">
                <a:extLst>
                  <a:ext uri="{FF2B5EF4-FFF2-40B4-BE49-F238E27FC236}">
                    <a16:creationId xmlns:a16="http://schemas.microsoft.com/office/drawing/2014/main" id="{C5B98858-9A21-D761-C291-3A093DAB5A0D}"/>
                  </a:ext>
                </a:extLst>
              </p:cNvPr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37">
                <a:extLst>
                  <a:ext uri="{FF2B5EF4-FFF2-40B4-BE49-F238E27FC236}">
                    <a16:creationId xmlns:a16="http://schemas.microsoft.com/office/drawing/2014/main" id="{2E901027-DBB9-3889-9F7F-54E72FB7A242}"/>
                  </a:ext>
                </a:extLst>
              </p:cNvPr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37">
                <a:extLst>
                  <a:ext uri="{FF2B5EF4-FFF2-40B4-BE49-F238E27FC236}">
                    <a16:creationId xmlns:a16="http://schemas.microsoft.com/office/drawing/2014/main" id="{9ED95C61-2F70-74C9-EFB0-29E1A90503EA}"/>
                  </a:ext>
                </a:extLst>
              </p:cNvPr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37">
                <a:extLst>
                  <a:ext uri="{FF2B5EF4-FFF2-40B4-BE49-F238E27FC236}">
                    <a16:creationId xmlns:a16="http://schemas.microsoft.com/office/drawing/2014/main" id="{DFA58F44-8D42-EACA-655E-B3361A95E362}"/>
                  </a:ext>
                </a:extLst>
              </p:cNvPr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37">
                <a:extLst>
                  <a:ext uri="{FF2B5EF4-FFF2-40B4-BE49-F238E27FC236}">
                    <a16:creationId xmlns:a16="http://schemas.microsoft.com/office/drawing/2014/main" id="{51648A7B-281E-8339-30AC-85D300C4E2DD}"/>
                  </a:ext>
                </a:extLst>
              </p:cNvPr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37">
                <a:extLst>
                  <a:ext uri="{FF2B5EF4-FFF2-40B4-BE49-F238E27FC236}">
                    <a16:creationId xmlns:a16="http://schemas.microsoft.com/office/drawing/2014/main" id="{58A24F74-17FA-FD5D-709C-9AE44B2A84E3}"/>
                  </a:ext>
                </a:extLst>
              </p:cNvPr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37">
                <a:extLst>
                  <a:ext uri="{FF2B5EF4-FFF2-40B4-BE49-F238E27FC236}">
                    <a16:creationId xmlns:a16="http://schemas.microsoft.com/office/drawing/2014/main" id="{4475588E-0DE5-E27B-EDCE-E0DA3221A34E}"/>
                  </a:ext>
                </a:extLst>
              </p:cNvPr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37">
                <a:extLst>
                  <a:ext uri="{FF2B5EF4-FFF2-40B4-BE49-F238E27FC236}">
                    <a16:creationId xmlns:a16="http://schemas.microsoft.com/office/drawing/2014/main" id="{CC8271DA-7D04-8370-97D0-0BCB00A0975A}"/>
                  </a:ext>
                </a:extLst>
              </p:cNvPr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37">
                <a:extLst>
                  <a:ext uri="{FF2B5EF4-FFF2-40B4-BE49-F238E27FC236}">
                    <a16:creationId xmlns:a16="http://schemas.microsoft.com/office/drawing/2014/main" id="{B36E7BD1-6AC4-BB70-7A95-E8B3DB27A4E7}"/>
                  </a:ext>
                </a:extLst>
              </p:cNvPr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37">
                <a:extLst>
                  <a:ext uri="{FF2B5EF4-FFF2-40B4-BE49-F238E27FC236}">
                    <a16:creationId xmlns:a16="http://schemas.microsoft.com/office/drawing/2014/main" id="{B230C4FD-96B3-8FF2-F913-3EEFFE48ADC1}"/>
                  </a:ext>
                </a:extLst>
              </p:cNvPr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37">
                <a:extLst>
                  <a:ext uri="{FF2B5EF4-FFF2-40B4-BE49-F238E27FC236}">
                    <a16:creationId xmlns:a16="http://schemas.microsoft.com/office/drawing/2014/main" id="{7B351ACD-1BA5-2AEB-A104-2AD6781F025A}"/>
                  </a:ext>
                </a:extLst>
              </p:cNvPr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3" name="Google Shape;9593;p37">
                <a:extLst>
                  <a:ext uri="{FF2B5EF4-FFF2-40B4-BE49-F238E27FC236}">
                    <a16:creationId xmlns:a16="http://schemas.microsoft.com/office/drawing/2014/main" id="{3A1B2639-5E49-7E95-C873-2D18DC1ED146}"/>
                  </a:ext>
                </a:extLst>
              </p:cNvPr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4" name="Google Shape;9594;p37">
                <a:extLst>
                  <a:ext uri="{FF2B5EF4-FFF2-40B4-BE49-F238E27FC236}">
                    <a16:creationId xmlns:a16="http://schemas.microsoft.com/office/drawing/2014/main" id="{F96BC60C-EEC0-5EFB-EF70-9070583A6AD1}"/>
                  </a:ext>
                </a:extLst>
              </p:cNvPr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37">
                <a:extLst>
                  <a:ext uri="{FF2B5EF4-FFF2-40B4-BE49-F238E27FC236}">
                    <a16:creationId xmlns:a16="http://schemas.microsoft.com/office/drawing/2014/main" id="{8917F8B6-485B-409C-9BC3-8906FEF03074}"/>
                  </a:ext>
                </a:extLst>
              </p:cNvPr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6" name="Google Shape;9596;p37">
                <a:extLst>
                  <a:ext uri="{FF2B5EF4-FFF2-40B4-BE49-F238E27FC236}">
                    <a16:creationId xmlns:a16="http://schemas.microsoft.com/office/drawing/2014/main" id="{B9756723-2A89-20B0-9392-9E23DBA2D2B8}"/>
                  </a:ext>
                </a:extLst>
              </p:cNvPr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7" name="Google Shape;9597;p37">
                <a:extLst>
                  <a:ext uri="{FF2B5EF4-FFF2-40B4-BE49-F238E27FC236}">
                    <a16:creationId xmlns:a16="http://schemas.microsoft.com/office/drawing/2014/main" id="{549CD0A8-6009-E329-A34E-BD2296D26B62}"/>
                  </a:ext>
                </a:extLst>
              </p:cNvPr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37">
                <a:extLst>
                  <a:ext uri="{FF2B5EF4-FFF2-40B4-BE49-F238E27FC236}">
                    <a16:creationId xmlns:a16="http://schemas.microsoft.com/office/drawing/2014/main" id="{F3FC02BB-BE4D-2B33-A2AC-1EBEDEB53F90}"/>
                  </a:ext>
                </a:extLst>
              </p:cNvPr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37">
                <a:extLst>
                  <a:ext uri="{FF2B5EF4-FFF2-40B4-BE49-F238E27FC236}">
                    <a16:creationId xmlns:a16="http://schemas.microsoft.com/office/drawing/2014/main" id="{13525CA3-C11B-B4FA-A9CB-1C2E302844A6}"/>
                  </a:ext>
                </a:extLst>
              </p:cNvPr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37">
                <a:extLst>
                  <a:ext uri="{FF2B5EF4-FFF2-40B4-BE49-F238E27FC236}">
                    <a16:creationId xmlns:a16="http://schemas.microsoft.com/office/drawing/2014/main" id="{F5BD31D0-2EAF-E2AF-CE7B-6D2E69D3BEE2}"/>
                  </a:ext>
                </a:extLst>
              </p:cNvPr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37">
                <a:extLst>
                  <a:ext uri="{FF2B5EF4-FFF2-40B4-BE49-F238E27FC236}">
                    <a16:creationId xmlns:a16="http://schemas.microsoft.com/office/drawing/2014/main" id="{6EAD0086-76CD-49C9-C1B7-B959F1F2638D}"/>
                  </a:ext>
                </a:extLst>
              </p:cNvPr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37">
                <a:extLst>
                  <a:ext uri="{FF2B5EF4-FFF2-40B4-BE49-F238E27FC236}">
                    <a16:creationId xmlns:a16="http://schemas.microsoft.com/office/drawing/2014/main" id="{547B32B3-C0BA-7861-3ACF-00E25A72151E}"/>
                  </a:ext>
                </a:extLst>
              </p:cNvPr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37">
                <a:extLst>
                  <a:ext uri="{FF2B5EF4-FFF2-40B4-BE49-F238E27FC236}">
                    <a16:creationId xmlns:a16="http://schemas.microsoft.com/office/drawing/2014/main" id="{7A3A055A-924D-2A7C-E02B-359E647C80F2}"/>
                  </a:ext>
                </a:extLst>
              </p:cNvPr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37">
                <a:extLst>
                  <a:ext uri="{FF2B5EF4-FFF2-40B4-BE49-F238E27FC236}">
                    <a16:creationId xmlns:a16="http://schemas.microsoft.com/office/drawing/2014/main" id="{6209F130-037C-D961-F3DD-43C8B7A2BBD8}"/>
                  </a:ext>
                </a:extLst>
              </p:cNvPr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37">
                <a:extLst>
                  <a:ext uri="{FF2B5EF4-FFF2-40B4-BE49-F238E27FC236}">
                    <a16:creationId xmlns:a16="http://schemas.microsoft.com/office/drawing/2014/main" id="{F9DC43F3-F2E3-5D2F-2102-D7F08FDEAD9F}"/>
                  </a:ext>
                </a:extLst>
              </p:cNvPr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37">
                <a:extLst>
                  <a:ext uri="{FF2B5EF4-FFF2-40B4-BE49-F238E27FC236}">
                    <a16:creationId xmlns:a16="http://schemas.microsoft.com/office/drawing/2014/main" id="{F1DDC4CF-528C-16C8-0D50-D3FF938A0B3D}"/>
                  </a:ext>
                </a:extLst>
              </p:cNvPr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37">
                <a:extLst>
                  <a:ext uri="{FF2B5EF4-FFF2-40B4-BE49-F238E27FC236}">
                    <a16:creationId xmlns:a16="http://schemas.microsoft.com/office/drawing/2014/main" id="{687EC38E-9392-8602-3CBA-BBF0FB712DA6}"/>
                  </a:ext>
                </a:extLst>
              </p:cNvPr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37">
                <a:extLst>
                  <a:ext uri="{FF2B5EF4-FFF2-40B4-BE49-F238E27FC236}">
                    <a16:creationId xmlns:a16="http://schemas.microsoft.com/office/drawing/2014/main" id="{DE045526-1330-7D7B-1A2D-AED90103D500}"/>
                  </a:ext>
                </a:extLst>
              </p:cNvPr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37">
                <a:extLst>
                  <a:ext uri="{FF2B5EF4-FFF2-40B4-BE49-F238E27FC236}">
                    <a16:creationId xmlns:a16="http://schemas.microsoft.com/office/drawing/2014/main" id="{E5966110-49C2-1885-672B-A24F4EDEB105}"/>
                  </a:ext>
                </a:extLst>
              </p:cNvPr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37">
                <a:extLst>
                  <a:ext uri="{FF2B5EF4-FFF2-40B4-BE49-F238E27FC236}">
                    <a16:creationId xmlns:a16="http://schemas.microsoft.com/office/drawing/2014/main" id="{61860793-BAA6-7C15-BAF8-9617A2206E17}"/>
                  </a:ext>
                </a:extLst>
              </p:cNvPr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37">
                <a:extLst>
                  <a:ext uri="{FF2B5EF4-FFF2-40B4-BE49-F238E27FC236}">
                    <a16:creationId xmlns:a16="http://schemas.microsoft.com/office/drawing/2014/main" id="{DB545291-D18E-9155-F312-2B75B0647CB9}"/>
                  </a:ext>
                </a:extLst>
              </p:cNvPr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2" name="Google Shape;9612;p37">
                <a:extLst>
                  <a:ext uri="{FF2B5EF4-FFF2-40B4-BE49-F238E27FC236}">
                    <a16:creationId xmlns:a16="http://schemas.microsoft.com/office/drawing/2014/main" id="{12EEF743-AF90-9CA4-F617-A7A2367272A1}"/>
                  </a:ext>
                </a:extLst>
              </p:cNvPr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3" name="Google Shape;9613;p37">
                <a:extLst>
                  <a:ext uri="{FF2B5EF4-FFF2-40B4-BE49-F238E27FC236}">
                    <a16:creationId xmlns:a16="http://schemas.microsoft.com/office/drawing/2014/main" id="{2CC140DF-45D2-EC80-EBE1-14DD0A02C9B0}"/>
                  </a:ext>
                </a:extLst>
              </p:cNvPr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37">
                <a:extLst>
                  <a:ext uri="{FF2B5EF4-FFF2-40B4-BE49-F238E27FC236}">
                    <a16:creationId xmlns:a16="http://schemas.microsoft.com/office/drawing/2014/main" id="{74A99163-4AB0-364E-C128-C5884C8199E3}"/>
                  </a:ext>
                </a:extLst>
              </p:cNvPr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37">
                <a:extLst>
                  <a:ext uri="{FF2B5EF4-FFF2-40B4-BE49-F238E27FC236}">
                    <a16:creationId xmlns:a16="http://schemas.microsoft.com/office/drawing/2014/main" id="{BE6ACE52-93C4-2468-F3A6-FED3BF8ABBA5}"/>
                  </a:ext>
                </a:extLst>
              </p:cNvPr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37">
                <a:extLst>
                  <a:ext uri="{FF2B5EF4-FFF2-40B4-BE49-F238E27FC236}">
                    <a16:creationId xmlns:a16="http://schemas.microsoft.com/office/drawing/2014/main" id="{C35914ED-1E59-7E67-75F4-6BE0D9123DED}"/>
                  </a:ext>
                </a:extLst>
              </p:cNvPr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37">
                <a:extLst>
                  <a:ext uri="{FF2B5EF4-FFF2-40B4-BE49-F238E27FC236}">
                    <a16:creationId xmlns:a16="http://schemas.microsoft.com/office/drawing/2014/main" id="{167CD289-9F23-1204-6B96-6D5382731B7D}"/>
                  </a:ext>
                </a:extLst>
              </p:cNvPr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37">
                <a:extLst>
                  <a:ext uri="{FF2B5EF4-FFF2-40B4-BE49-F238E27FC236}">
                    <a16:creationId xmlns:a16="http://schemas.microsoft.com/office/drawing/2014/main" id="{93BAE016-64A4-25A4-A8C8-C07EAFC1DBAF}"/>
                  </a:ext>
                </a:extLst>
              </p:cNvPr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37">
                <a:extLst>
                  <a:ext uri="{FF2B5EF4-FFF2-40B4-BE49-F238E27FC236}">
                    <a16:creationId xmlns:a16="http://schemas.microsoft.com/office/drawing/2014/main" id="{C2573C45-AF5A-0FA1-25FA-FCBDDC83E471}"/>
                  </a:ext>
                </a:extLst>
              </p:cNvPr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0" name="Google Shape;9620;p37">
                <a:extLst>
                  <a:ext uri="{FF2B5EF4-FFF2-40B4-BE49-F238E27FC236}">
                    <a16:creationId xmlns:a16="http://schemas.microsoft.com/office/drawing/2014/main" id="{37131106-600F-0114-2F71-ED79F5BE8DDE}"/>
                  </a:ext>
                </a:extLst>
              </p:cNvPr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1" name="Google Shape;9621;p37">
                <a:extLst>
                  <a:ext uri="{FF2B5EF4-FFF2-40B4-BE49-F238E27FC236}">
                    <a16:creationId xmlns:a16="http://schemas.microsoft.com/office/drawing/2014/main" id="{FA9307E2-CDBE-A565-E8BD-9D8D39328631}"/>
                  </a:ext>
                </a:extLst>
              </p:cNvPr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2" name="Google Shape;9622;p37">
                <a:extLst>
                  <a:ext uri="{FF2B5EF4-FFF2-40B4-BE49-F238E27FC236}">
                    <a16:creationId xmlns:a16="http://schemas.microsoft.com/office/drawing/2014/main" id="{70F15BA2-2AD8-3BDA-9C17-3C21039B0C8F}"/>
                  </a:ext>
                </a:extLst>
              </p:cNvPr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37">
                <a:extLst>
                  <a:ext uri="{FF2B5EF4-FFF2-40B4-BE49-F238E27FC236}">
                    <a16:creationId xmlns:a16="http://schemas.microsoft.com/office/drawing/2014/main" id="{97CF3939-6F74-A8FA-1E3C-DD3DB3455080}"/>
                  </a:ext>
                </a:extLst>
              </p:cNvPr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37">
                <a:extLst>
                  <a:ext uri="{FF2B5EF4-FFF2-40B4-BE49-F238E27FC236}">
                    <a16:creationId xmlns:a16="http://schemas.microsoft.com/office/drawing/2014/main" id="{A07D6C5B-FCD0-96EC-1F6B-0441E38F171D}"/>
                  </a:ext>
                </a:extLst>
              </p:cNvPr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37">
                <a:extLst>
                  <a:ext uri="{FF2B5EF4-FFF2-40B4-BE49-F238E27FC236}">
                    <a16:creationId xmlns:a16="http://schemas.microsoft.com/office/drawing/2014/main" id="{244845C9-05B7-C89B-CE29-57D6BA7A07AA}"/>
                  </a:ext>
                </a:extLst>
              </p:cNvPr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37">
                <a:extLst>
                  <a:ext uri="{FF2B5EF4-FFF2-40B4-BE49-F238E27FC236}">
                    <a16:creationId xmlns:a16="http://schemas.microsoft.com/office/drawing/2014/main" id="{192EA42F-CFE0-C304-0D98-6C96AA64F461}"/>
                  </a:ext>
                </a:extLst>
              </p:cNvPr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37">
                <a:extLst>
                  <a:ext uri="{FF2B5EF4-FFF2-40B4-BE49-F238E27FC236}">
                    <a16:creationId xmlns:a16="http://schemas.microsoft.com/office/drawing/2014/main" id="{695B4133-A517-2FBC-B8D9-819E4FB906B1}"/>
                  </a:ext>
                </a:extLst>
              </p:cNvPr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8" name="Google Shape;9628;p37">
                <a:extLst>
                  <a:ext uri="{FF2B5EF4-FFF2-40B4-BE49-F238E27FC236}">
                    <a16:creationId xmlns:a16="http://schemas.microsoft.com/office/drawing/2014/main" id="{7547057F-D0D0-A1C3-F7C2-6F7CE72AFFE5}"/>
                  </a:ext>
                </a:extLst>
              </p:cNvPr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9" name="Google Shape;9629;p37">
                <a:extLst>
                  <a:ext uri="{FF2B5EF4-FFF2-40B4-BE49-F238E27FC236}">
                    <a16:creationId xmlns:a16="http://schemas.microsoft.com/office/drawing/2014/main" id="{C7E047A0-1CB9-9F1E-B7D7-DF27FEF5E45F}"/>
                  </a:ext>
                </a:extLst>
              </p:cNvPr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37">
                <a:extLst>
                  <a:ext uri="{FF2B5EF4-FFF2-40B4-BE49-F238E27FC236}">
                    <a16:creationId xmlns:a16="http://schemas.microsoft.com/office/drawing/2014/main" id="{2C565705-9B28-9F9C-F4B0-CF89F6DCD486}"/>
                  </a:ext>
                </a:extLst>
              </p:cNvPr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1" name="Google Shape;9631;p37">
                <a:extLst>
                  <a:ext uri="{FF2B5EF4-FFF2-40B4-BE49-F238E27FC236}">
                    <a16:creationId xmlns:a16="http://schemas.microsoft.com/office/drawing/2014/main" id="{0160A2AE-516C-C16C-A48C-40F6CC3C2129}"/>
                  </a:ext>
                </a:extLst>
              </p:cNvPr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2" name="Google Shape;9632;p37">
                <a:extLst>
                  <a:ext uri="{FF2B5EF4-FFF2-40B4-BE49-F238E27FC236}">
                    <a16:creationId xmlns:a16="http://schemas.microsoft.com/office/drawing/2014/main" id="{64E45803-8CB7-B276-A80D-082384C5E3C0}"/>
                  </a:ext>
                </a:extLst>
              </p:cNvPr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37">
                <a:extLst>
                  <a:ext uri="{FF2B5EF4-FFF2-40B4-BE49-F238E27FC236}">
                    <a16:creationId xmlns:a16="http://schemas.microsoft.com/office/drawing/2014/main" id="{ADF83AFD-3E46-60A9-D524-8F32039B04F5}"/>
                  </a:ext>
                </a:extLst>
              </p:cNvPr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4" name="Google Shape;9634;p37">
                <a:extLst>
                  <a:ext uri="{FF2B5EF4-FFF2-40B4-BE49-F238E27FC236}">
                    <a16:creationId xmlns:a16="http://schemas.microsoft.com/office/drawing/2014/main" id="{9B78CDB8-2E10-B9C8-D30B-9BC530929A4A}"/>
                  </a:ext>
                </a:extLst>
              </p:cNvPr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37">
                <a:extLst>
                  <a:ext uri="{FF2B5EF4-FFF2-40B4-BE49-F238E27FC236}">
                    <a16:creationId xmlns:a16="http://schemas.microsoft.com/office/drawing/2014/main" id="{856FFEEB-13FC-761D-A896-0AB08402FA42}"/>
                  </a:ext>
                </a:extLst>
              </p:cNvPr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37">
                <a:extLst>
                  <a:ext uri="{FF2B5EF4-FFF2-40B4-BE49-F238E27FC236}">
                    <a16:creationId xmlns:a16="http://schemas.microsoft.com/office/drawing/2014/main" id="{20757518-DEC8-FE47-BC59-4C81871D1C67}"/>
                  </a:ext>
                </a:extLst>
              </p:cNvPr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7" name="Google Shape;9637;p37">
                <a:extLst>
                  <a:ext uri="{FF2B5EF4-FFF2-40B4-BE49-F238E27FC236}">
                    <a16:creationId xmlns:a16="http://schemas.microsoft.com/office/drawing/2014/main" id="{2CE035A6-FF73-5CF1-BF23-1343E9CF388B}"/>
                  </a:ext>
                </a:extLst>
              </p:cNvPr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8" name="Google Shape;9638;p37">
                <a:extLst>
                  <a:ext uri="{FF2B5EF4-FFF2-40B4-BE49-F238E27FC236}">
                    <a16:creationId xmlns:a16="http://schemas.microsoft.com/office/drawing/2014/main" id="{5F5F2CD3-D79F-85B8-3638-99819C203113}"/>
                  </a:ext>
                </a:extLst>
              </p:cNvPr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37">
                <a:extLst>
                  <a:ext uri="{FF2B5EF4-FFF2-40B4-BE49-F238E27FC236}">
                    <a16:creationId xmlns:a16="http://schemas.microsoft.com/office/drawing/2014/main" id="{0A0F2D73-DBA1-1273-BCC7-995FFDB6F591}"/>
                  </a:ext>
                </a:extLst>
              </p:cNvPr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37">
                <a:extLst>
                  <a:ext uri="{FF2B5EF4-FFF2-40B4-BE49-F238E27FC236}">
                    <a16:creationId xmlns:a16="http://schemas.microsoft.com/office/drawing/2014/main" id="{0D79F7C0-EBEB-516C-2DC5-F9BFC58F26A7}"/>
                  </a:ext>
                </a:extLst>
              </p:cNvPr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37">
                <a:extLst>
                  <a:ext uri="{FF2B5EF4-FFF2-40B4-BE49-F238E27FC236}">
                    <a16:creationId xmlns:a16="http://schemas.microsoft.com/office/drawing/2014/main" id="{A239124E-EDA6-D493-9F13-1D45CE27C072}"/>
                  </a:ext>
                </a:extLst>
              </p:cNvPr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37">
                <a:extLst>
                  <a:ext uri="{FF2B5EF4-FFF2-40B4-BE49-F238E27FC236}">
                    <a16:creationId xmlns:a16="http://schemas.microsoft.com/office/drawing/2014/main" id="{DA323C63-B353-E4E9-B913-B3C10C1890A1}"/>
                  </a:ext>
                </a:extLst>
              </p:cNvPr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37">
                <a:extLst>
                  <a:ext uri="{FF2B5EF4-FFF2-40B4-BE49-F238E27FC236}">
                    <a16:creationId xmlns:a16="http://schemas.microsoft.com/office/drawing/2014/main" id="{961E3D5B-7A49-76A4-DB1D-EC927B8AEA55}"/>
                  </a:ext>
                </a:extLst>
              </p:cNvPr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4" name="Google Shape;9644;p37">
                <a:extLst>
                  <a:ext uri="{FF2B5EF4-FFF2-40B4-BE49-F238E27FC236}">
                    <a16:creationId xmlns:a16="http://schemas.microsoft.com/office/drawing/2014/main" id="{4753C28C-7F8E-6792-B646-8C6B48F19FAF}"/>
                  </a:ext>
                </a:extLst>
              </p:cNvPr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37">
                <a:extLst>
                  <a:ext uri="{FF2B5EF4-FFF2-40B4-BE49-F238E27FC236}">
                    <a16:creationId xmlns:a16="http://schemas.microsoft.com/office/drawing/2014/main" id="{258500C5-DFFC-CD52-03A2-F1BB30F09137}"/>
                  </a:ext>
                </a:extLst>
              </p:cNvPr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37">
                <a:extLst>
                  <a:ext uri="{FF2B5EF4-FFF2-40B4-BE49-F238E27FC236}">
                    <a16:creationId xmlns:a16="http://schemas.microsoft.com/office/drawing/2014/main" id="{F7CE8411-3750-625C-21B9-C098D1CD8223}"/>
                  </a:ext>
                </a:extLst>
              </p:cNvPr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7" name="Google Shape;9647;p37">
                <a:extLst>
                  <a:ext uri="{FF2B5EF4-FFF2-40B4-BE49-F238E27FC236}">
                    <a16:creationId xmlns:a16="http://schemas.microsoft.com/office/drawing/2014/main" id="{70F1D580-5F37-E991-DEE2-943FD9E88C9C}"/>
                  </a:ext>
                </a:extLst>
              </p:cNvPr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8" name="Google Shape;9648;p37">
                <a:extLst>
                  <a:ext uri="{FF2B5EF4-FFF2-40B4-BE49-F238E27FC236}">
                    <a16:creationId xmlns:a16="http://schemas.microsoft.com/office/drawing/2014/main" id="{07A22627-23C9-F2F4-D561-C3B4D0D41F13}"/>
                  </a:ext>
                </a:extLst>
              </p:cNvPr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37">
                <a:extLst>
                  <a:ext uri="{FF2B5EF4-FFF2-40B4-BE49-F238E27FC236}">
                    <a16:creationId xmlns:a16="http://schemas.microsoft.com/office/drawing/2014/main" id="{69484366-CA62-6CB6-B047-38D13C1DE3AB}"/>
                  </a:ext>
                </a:extLst>
              </p:cNvPr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37">
                <a:extLst>
                  <a:ext uri="{FF2B5EF4-FFF2-40B4-BE49-F238E27FC236}">
                    <a16:creationId xmlns:a16="http://schemas.microsoft.com/office/drawing/2014/main" id="{010C25D7-363B-7F06-BCDF-97874FDE9881}"/>
                  </a:ext>
                </a:extLst>
              </p:cNvPr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37">
                <a:extLst>
                  <a:ext uri="{FF2B5EF4-FFF2-40B4-BE49-F238E27FC236}">
                    <a16:creationId xmlns:a16="http://schemas.microsoft.com/office/drawing/2014/main" id="{C322B5F5-5BF4-4BA9-B310-02B9772BBF98}"/>
                  </a:ext>
                </a:extLst>
              </p:cNvPr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2" name="Google Shape;9652;p37">
                <a:extLst>
                  <a:ext uri="{FF2B5EF4-FFF2-40B4-BE49-F238E27FC236}">
                    <a16:creationId xmlns:a16="http://schemas.microsoft.com/office/drawing/2014/main" id="{B4DB7A58-A82D-9F05-A9BC-FC812D9B13C6}"/>
                  </a:ext>
                </a:extLst>
              </p:cNvPr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3" name="Google Shape;9653;p37">
                <a:extLst>
                  <a:ext uri="{FF2B5EF4-FFF2-40B4-BE49-F238E27FC236}">
                    <a16:creationId xmlns:a16="http://schemas.microsoft.com/office/drawing/2014/main" id="{0AC200C7-2C0D-5BA9-8EA0-F723F3D626EE}"/>
                  </a:ext>
                </a:extLst>
              </p:cNvPr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4" name="Google Shape;9654;p37">
                <a:extLst>
                  <a:ext uri="{FF2B5EF4-FFF2-40B4-BE49-F238E27FC236}">
                    <a16:creationId xmlns:a16="http://schemas.microsoft.com/office/drawing/2014/main" id="{871873C5-A504-AA48-7AC2-C494E07B987B}"/>
                  </a:ext>
                </a:extLst>
              </p:cNvPr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5" name="Google Shape;9655;p37">
                <a:extLst>
                  <a:ext uri="{FF2B5EF4-FFF2-40B4-BE49-F238E27FC236}">
                    <a16:creationId xmlns:a16="http://schemas.microsoft.com/office/drawing/2014/main" id="{A33528B9-7E1D-8722-0DCE-3E9266941DCB}"/>
                  </a:ext>
                </a:extLst>
              </p:cNvPr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6" name="Google Shape;9656;p37">
                <a:extLst>
                  <a:ext uri="{FF2B5EF4-FFF2-40B4-BE49-F238E27FC236}">
                    <a16:creationId xmlns:a16="http://schemas.microsoft.com/office/drawing/2014/main" id="{2AC7FEE4-0BA0-F872-26BA-9C13685A9CBE}"/>
                  </a:ext>
                </a:extLst>
              </p:cNvPr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37">
                <a:extLst>
                  <a:ext uri="{FF2B5EF4-FFF2-40B4-BE49-F238E27FC236}">
                    <a16:creationId xmlns:a16="http://schemas.microsoft.com/office/drawing/2014/main" id="{3CAAD314-2B17-5EA3-2CE5-46DEAA12D284}"/>
                  </a:ext>
                </a:extLst>
              </p:cNvPr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37">
                <a:extLst>
                  <a:ext uri="{FF2B5EF4-FFF2-40B4-BE49-F238E27FC236}">
                    <a16:creationId xmlns:a16="http://schemas.microsoft.com/office/drawing/2014/main" id="{9EE9FEE4-9BA7-574B-7F60-268F9835F553}"/>
                  </a:ext>
                </a:extLst>
              </p:cNvPr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37">
                <a:extLst>
                  <a:ext uri="{FF2B5EF4-FFF2-40B4-BE49-F238E27FC236}">
                    <a16:creationId xmlns:a16="http://schemas.microsoft.com/office/drawing/2014/main" id="{5A26B420-CAE0-2100-3FBB-35A7423270A0}"/>
                  </a:ext>
                </a:extLst>
              </p:cNvPr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37">
                <a:extLst>
                  <a:ext uri="{FF2B5EF4-FFF2-40B4-BE49-F238E27FC236}">
                    <a16:creationId xmlns:a16="http://schemas.microsoft.com/office/drawing/2014/main" id="{1D63241B-A24F-CF7F-EF44-2568DDC40BE0}"/>
                  </a:ext>
                </a:extLst>
              </p:cNvPr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37">
                <a:extLst>
                  <a:ext uri="{FF2B5EF4-FFF2-40B4-BE49-F238E27FC236}">
                    <a16:creationId xmlns:a16="http://schemas.microsoft.com/office/drawing/2014/main" id="{D076B244-CA25-046E-66A9-155BA57F5DAC}"/>
                  </a:ext>
                </a:extLst>
              </p:cNvPr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37">
                <a:extLst>
                  <a:ext uri="{FF2B5EF4-FFF2-40B4-BE49-F238E27FC236}">
                    <a16:creationId xmlns:a16="http://schemas.microsoft.com/office/drawing/2014/main" id="{06B379F6-0C0D-4D0F-1BF1-CD84D16F83E0}"/>
                  </a:ext>
                </a:extLst>
              </p:cNvPr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3" name="Google Shape;9663;p37">
                <a:extLst>
                  <a:ext uri="{FF2B5EF4-FFF2-40B4-BE49-F238E27FC236}">
                    <a16:creationId xmlns:a16="http://schemas.microsoft.com/office/drawing/2014/main" id="{586AE4C2-275F-4F44-CFFD-F5C47542CCAF}"/>
                  </a:ext>
                </a:extLst>
              </p:cNvPr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37">
                <a:extLst>
                  <a:ext uri="{FF2B5EF4-FFF2-40B4-BE49-F238E27FC236}">
                    <a16:creationId xmlns:a16="http://schemas.microsoft.com/office/drawing/2014/main" id="{580DB0EE-4F88-D206-2870-193421A162FF}"/>
                  </a:ext>
                </a:extLst>
              </p:cNvPr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37">
                <a:extLst>
                  <a:ext uri="{FF2B5EF4-FFF2-40B4-BE49-F238E27FC236}">
                    <a16:creationId xmlns:a16="http://schemas.microsoft.com/office/drawing/2014/main" id="{37958A6A-43AC-D209-7889-977FA6B0688B}"/>
                  </a:ext>
                </a:extLst>
              </p:cNvPr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37">
                <a:extLst>
                  <a:ext uri="{FF2B5EF4-FFF2-40B4-BE49-F238E27FC236}">
                    <a16:creationId xmlns:a16="http://schemas.microsoft.com/office/drawing/2014/main" id="{C9EDC351-6348-A0A7-7FFD-51CD306F9E61}"/>
                  </a:ext>
                </a:extLst>
              </p:cNvPr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37">
                <a:extLst>
                  <a:ext uri="{FF2B5EF4-FFF2-40B4-BE49-F238E27FC236}">
                    <a16:creationId xmlns:a16="http://schemas.microsoft.com/office/drawing/2014/main" id="{6B4C2A10-0E59-1CB8-E70C-C3000A7EF6C4}"/>
                  </a:ext>
                </a:extLst>
              </p:cNvPr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37">
                <a:extLst>
                  <a:ext uri="{FF2B5EF4-FFF2-40B4-BE49-F238E27FC236}">
                    <a16:creationId xmlns:a16="http://schemas.microsoft.com/office/drawing/2014/main" id="{697C3AD3-2CF9-1C96-267B-763C5F4ABCFB}"/>
                  </a:ext>
                </a:extLst>
              </p:cNvPr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37">
                <a:extLst>
                  <a:ext uri="{FF2B5EF4-FFF2-40B4-BE49-F238E27FC236}">
                    <a16:creationId xmlns:a16="http://schemas.microsoft.com/office/drawing/2014/main" id="{A88EF5C7-007C-F526-523B-4D16CAEBBD22}"/>
                  </a:ext>
                </a:extLst>
              </p:cNvPr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37">
                <a:extLst>
                  <a:ext uri="{FF2B5EF4-FFF2-40B4-BE49-F238E27FC236}">
                    <a16:creationId xmlns:a16="http://schemas.microsoft.com/office/drawing/2014/main" id="{43A98308-A92E-87D5-0F55-206B787AE3A9}"/>
                  </a:ext>
                </a:extLst>
              </p:cNvPr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37">
                <a:extLst>
                  <a:ext uri="{FF2B5EF4-FFF2-40B4-BE49-F238E27FC236}">
                    <a16:creationId xmlns:a16="http://schemas.microsoft.com/office/drawing/2014/main" id="{81DDAF78-5929-2A66-6BC9-30A043E32659}"/>
                  </a:ext>
                </a:extLst>
              </p:cNvPr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37">
                <a:extLst>
                  <a:ext uri="{FF2B5EF4-FFF2-40B4-BE49-F238E27FC236}">
                    <a16:creationId xmlns:a16="http://schemas.microsoft.com/office/drawing/2014/main" id="{5903EC0D-3F0D-3926-BB7B-FD5EE3D137F5}"/>
                  </a:ext>
                </a:extLst>
              </p:cNvPr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37">
                <a:extLst>
                  <a:ext uri="{FF2B5EF4-FFF2-40B4-BE49-F238E27FC236}">
                    <a16:creationId xmlns:a16="http://schemas.microsoft.com/office/drawing/2014/main" id="{559684FF-A528-24B1-25A2-23ABCD3A679C}"/>
                  </a:ext>
                </a:extLst>
              </p:cNvPr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4" name="Google Shape;9674;p37">
                <a:extLst>
                  <a:ext uri="{FF2B5EF4-FFF2-40B4-BE49-F238E27FC236}">
                    <a16:creationId xmlns:a16="http://schemas.microsoft.com/office/drawing/2014/main" id="{90D17F29-E1B7-F823-FB6B-DC6404998751}"/>
                  </a:ext>
                </a:extLst>
              </p:cNvPr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5" name="Google Shape;9675;p37">
                <a:extLst>
                  <a:ext uri="{FF2B5EF4-FFF2-40B4-BE49-F238E27FC236}">
                    <a16:creationId xmlns:a16="http://schemas.microsoft.com/office/drawing/2014/main" id="{EE35572C-CA03-1BA8-4164-B8672EA38A80}"/>
                  </a:ext>
                </a:extLst>
              </p:cNvPr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6" name="Google Shape;9676;p37">
                <a:extLst>
                  <a:ext uri="{FF2B5EF4-FFF2-40B4-BE49-F238E27FC236}">
                    <a16:creationId xmlns:a16="http://schemas.microsoft.com/office/drawing/2014/main" id="{E2FEA770-037D-C55F-AD5C-F5824248FAF2}"/>
                  </a:ext>
                </a:extLst>
              </p:cNvPr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7" name="Google Shape;9677;p37">
                <a:extLst>
                  <a:ext uri="{FF2B5EF4-FFF2-40B4-BE49-F238E27FC236}">
                    <a16:creationId xmlns:a16="http://schemas.microsoft.com/office/drawing/2014/main" id="{3F9CF13E-94FB-3FE3-E6EF-D256E8B20554}"/>
                  </a:ext>
                </a:extLst>
              </p:cNvPr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37">
                <a:extLst>
                  <a:ext uri="{FF2B5EF4-FFF2-40B4-BE49-F238E27FC236}">
                    <a16:creationId xmlns:a16="http://schemas.microsoft.com/office/drawing/2014/main" id="{D44622B6-0F45-C974-6B1E-6D74FCD50FE7}"/>
                  </a:ext>
                </a:extLst>
              </p:cNvPr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37">
                <a:extLst>
                  <a:ext uri="{FF2B5EF4-FFF2-40B4-BE49-F238E27FC236}">
                    <a16:creationId xmlns:a16="http://schemas.microsoft.com/office/drawing/2014/main" id="{5A0BB890-12E9-10E0-6648-A42C179719A8}"/>
                  </a:ext>
                </a:extLst>
              </p:cNvPr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37">
                <a:extLst>
                  <a:ext uri="{FF2B5EF4-FFF2-40B4-BE49-F238E27FC236}">
                    <a16:creationId xmlns:a16="http://schemas.microsoft.com/office/drawing/2014/main" id="{883ADB00-1531-2556-0D01-DC0CA596BE5E}"/>
                  </a:ext>
                </a:extLst>
              </p:cNvPr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1" name="Google Shape;9681;p37">
                <a:extLst>
                  <a:ext uri="{FF2B5EF4-FFF2-40B4-BE49-F238E27FC236}">
                    <a16:creationId xmlns:a16="http://schemas.microsoft.com/office/drawing/2014/main" id="{357D9E32-D84C-81BF-F4FF-064A36ADC5A8}"/>
                  </a:ext>
                </a:extLst>
              </p:cNvPr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2" name="Google Shape;9682;p37">
                <a:extLst>
                  <a:ext uri="{FF2B5EF4-FFF2-40B4-BE49-F238E27FC236}">
                    <a16:creationId xmlns:a16="http://schemas.microsoft.com/office/drawing/2014/main" id="{ED226897-A051-3A5D-5743-4B6E960F36B3}"/>
                  </a:ext>
                </a:extLst>
              </p:cNvPr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37">
                <a:extLst>
                  <a:ext uri="{FF2B5EF4-FFF2-40B4-BE49-F238E27FC236}">
                    <a16:creationId xmlns:a16="http://schemas.microsoft.com/office/drawing/2014/main" id="{95603204-0FE6-B5CC-1A6B-512B7B4E7F9C}"/>
                  </a:ext>
                </a:extLst>
              </p:cNvPr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37">
                <a:extLst>
                  <a:ext uri="{FF2B5EF4-FFF2-40B4-BE49-F238E27FC236}">
                    <a16:creationId xmlns:a16="http://schemas.microsoft.com/office/drawing/2014/main" id="{9E7A106B-9423-AF8E-B241-BC3F9C45A89B}"/>
                  </a:ext>
                </a:extLst>
              </p:cNvPr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5" name="Google Shape;9685;p37">
                <a:extLst>
                  <a:ext uri="{FF2B5EF4-FFF2-40B4-BE49-F238E27FC236}">
                    <a16:creationId xmlns:a16="http://schemas.microsoft.com/office/drawing/2014/main" id="{5FB57173-F157-080F-1765-684406518973}"/>
                  </a:ext>
                </a:extLst>
              </p:cNvPr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37">
                <a:extLst>
                  <a:ext uri="{FF2B5EF4-FFF2-40B4-BE49-F238E27FC236}">
                    <a16:creationId xmlns:a16="http://schemas.microsoft.com/office/drawing/2014/main" id="{9BC17EDE-9A41-5707-CAD5-6E020C7011A4}"/>
                  </a:ext>
                </a:extLst>
              </p:cNvPr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37">
                <a:extLst>
                  <a:ext uri="{FF2B5EF4-FFF2-40B4-BE49-F238E27FC236}">
                    <a16:creationId xmlns:a16="http://schemas.microsoft.com/office/drawing/2014/main" id="{07173796-6C06-D734-6D33-2D8161191526}"/>
                  </a:ext>
                </a:extLst>
              </p:cNvPr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37">
                <a:extLst>
                  <a:ext uri="{FF2B5EF4-FFF2-40B4-BE49-F238E27FC236}">
                    <a16:creationId xmlns:a16="http://schemas.microsoft.com/office/drawing/2014/main" id="{2A493EDE-C446-56BA-F994-23613371B915}"/>
                  </a:ext>
                </a:extLst>
              </p:cNvPr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89" name="Google Shape;9689;p37">
              <a:extLst>
                <a:ext uri="{FF2B5EF4-FFF2-40B4-BE49-F238E27FC236}">
                  <a16:creationId xmlns:a16="http://schemas.microsoft.com/office/drawing/2014/main" id="{C74C24A5-ED4A-A5A8-BDA8-FE9B8A6219E1}"/>
                </a:ext>
              </a:extLst>
            </p:cNvPr>
            <p:cNvGrpSpPr/>
            <p:nvPr/>
          </p:nvGrpSpPr>
          <p:grpSpPr>
            <a:xfrm>
              <a:off x="1515648" y="1674751"/>
              <a:ext cx="497400" cy="497400"/>
              <a:chOff x="1515648" y="1674751"/>
              <a:chExt cx="497400" cy="497400"/>
            </a:xfrm>
          </p:grpSpPr>
          <p:sp>
            <p:nvSpPr>
              <p:cNvPr id="9690" name="Google Shape;9690;p37">
                <a:extLst>
                  <a:ext uri="{FF2B5EF4-FFF2-40B4-BE49-F238E27FC236}">
                    <a16:creationId xmlns:a16="http://schemas.microsoft.com/office/drawing/2014/main" id="{A4CACBE1-3C78-8364-CDFF-B9242E3D55EF}"/>
                  </a:ext>
                </a:extLst>
              </p:cNvPr>
              <p:cNvSpPr/>
              <p:nvPr/>
            </p:nvSpPr>
            <p:spPr>
              <a:xfrm>
                <a:off x="1515648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37">
                <a:extLst>
                  <a:ext uri="{FF2B5EF4-FFF2-40B4-BE49-F238E27FC236}">
                    <a16:creationId xmlns:a16="http://schemas.microsoft.com/office/drawing/2014/main" id="{DA795898-9A36-F836-232C-E82E4DB4D79F}"/>
                  </a:ext>
                </a:extLst>
              </p:cNvPr>
              <p:cNvSpPr/>
              <p:nvPr/>
            </p:nvSpPr>
            <p:spPr>
              <a:xfrm>
                <a:off x="1624885" y="1781164"/>
                <a:ext cx="278929" cy="284564"/>
              </a:xfrm>
              <a:custGeom>
                <a:avLst/>
                <a:gdLst/>
                <a:ahLst/>
                <a:cxnLst/>
                <a:rect l="l" t="t" r="r" b="b"/>
                <a:pathLst>
                  <a:path w="5284" h="5391" extrusionOk="0">
                    <a:moveTo>
                      <a:pt x="1837" y="185"/>
                    </a:moveTo>
                    <a:lnTo>
                      <a:pt x="1837" y="185"/>
                    </a:lnTo>
                    <a:cubicBezTo>
                      <a:pt x="1847" y="210"/>
                      <a:pt x="1853" y="232"/>
                      <a:pt x="1834" y="238"/>
                    </a:cubicBezTo>
                    <a:lnTo>
                      <a:pt x="1809" y="222"/>
                    </a:lnTo>
                    <a:lnTo>
                      <a:pt x="1818" y="191"/>
                    </a:lnTo>
                    <a:lnTo>
                      <a:pt x="1837" y="185"/>
                    </a:lnTo>
                    <a:close/>
                    <a:moveTo>
                      <a:pt x="2492" y="197"/>
                    </a:moveTo>
                    <a:cubicBezTo>
                      <a:pt x="2508" y="197"/>
                      <a:pt x="2508" y="219"/>
                      <a:pt x="2508" y="219"/>
                    </a:cubicBezTo>
                    <a:cubicBezTo>
                      <a:pt x="2508" y="219"/>
                      <a:pt x="2511" y="244"/>
                      <a:pt x="2492" y="247"/>
                    </a:cubicBezTo>
                    <a:cubicBezTo>
                      <a:pt x="2483" y="232"/>
                      <a:pt x="2473" y="216"/>
                      <a:pt x="2470" y="197"/>
                    </a:cubicBezTo>
                    <a:lnTo>
                      <a:pt x="2489" y="197"/>
                    </a:lnTo>
                    <a:cubicBezTo>
                      <a:pt x="2490" y="197"/>
                      <a:pt x="2491" y="197"/>
                      <a:pt x="2492" y="197"/>
                    </a:cubicBezTo>
                    <a:close/>
                    <a:moveTo>
                      <a:pt x="2325" y="262"/>
                    </a:moveTo>
                    <a:cubicBezTo>
                      <a:pt x="2332" y="262"/>
                      <a:pt x="2333" y="266"/>
                      <a:pt x="2335" y="285"/>
                    </a:cubicBezTo>
                    <a:lnTo>
                      <a:pt x="2317" y="288"/>
                    </a:lnTo>
                    <a:lnTo>
                      <a:pt x="2295" y="266"/>
                    </a:lnTo>
                    <a:lnTo>
                      <a:pt x="2313" y="263"/>
                    </a:lnTo>
                    <a:cubicBezTo>
                      <a:pt x="2318" y="262"/>
                      <a:pt x="2322" y="262"/>
                      <a:pt x="2325" y="262"/>
                    </a:cubicBezTo>
                    <a:close/>
                    <a:moveTo>
                      <a:pt x="2148" y="288"/>
                    </a:moveTo>
                    <a:cubicBezTo>
                      <a:pt x="2154" y="288"/>
                      <a:pt x="2155" y="293"/>
                      <a:pt x="2157" y="310"/>
                    </a:cubicBezTo>
                    <a:lnTo>
                      <a:pt x="2141" y="313"/>
                    </a:lnTo>
                    <a:lnTo>
                      <a:pt x="2119" y="294"/>
                    </a:lnTo>
                    <a:lnTo>
                      <a:pt x="2135" y="291"/>
                    </a:lnTo>
                    <a:cubicBezTo>
                      <a:pt x="2141" y="289"/>
                      <a:pt x="2145" y="288"/>
                      <a:pt x="2148" y="288"/>
                    </a:cubicBezTo>
                    <a:close/>
                    <a:moveTo>
                      <a:pt x="2278" y="306"/>
                    </a:moveTo>
                    <a:cubicBezTo>
                      <a:pt x="2276" y="306"/>
                      <a:pt x="2272" y="309"/>
                      <a:pt x="2266" y="319"/>
                    </a:cubicBezTo>
                    <a:cubicBezTo>
                      <a:pt x="2279" y="317"/>
                      <a:pt x="2282" y="306"/>
                      <a:pt x="2278" y="306"/>
                    </a:cubicBezTo>
                    <a:close/>
                    <a:moveTo>
                      <a:pt x="3232" y="257"/>
                    </a:moveTo>
                    <a:cubicBezTo>
                      <a:pt x="3235" y="257"/>
                      <a:pt x="3237" y="261"/>
                      <a:pt x="3235" y="269"/>
                    </a:cubicBezTo>
                    <a:cubicBezTo>
                      <a:pt x="3229" y="285"/>
                      <a:pt x="3219" y="301"/>
                      <a:pt x="3203" y="313"/>
                    </a:cubicBezTo>
                    <a:cubicBezTo>
                      <a:pt x="3203" y="313"/>
                      <a:pt x="3196" y="320"/>
                      <a:pt x="3191" y="320"/>
                    </a:cubicBezTo>
                    <a:cubicBezTo>
                      <a:pt x="3187" y="320"/>
                      <a:pt x="3185" y="317"/>
                      <a:pt x="3188" y="307"/>
                    </a:cubicBezTo>
                    <a:lnTo>
                      <a:pt x="3194" y="285"/>
                    </a:lnTo>
                    <a:cubicBezTo>
                      <a:pt x="3209" y="270"/>
                      <a:pt x="3224" y="257"/>
                      <a:pt x="3232" y="257"/>
                    </a:cubicBezTo>
                    <a:close/>
                    <a:moveTo>
                      <a:pt x="1623" y="291"/>
                    </a:moveTo>
                    <a:cubicBezTo>
                      <a:pt x="1629" y="291"/>
                      <a:pt x="1632" y="296"/>
                      <a:pt x="1640" y="310"/>
                    </a:cubicBezTo>
                    <a:cubicBezTo>
                      <a:pt x="1640" y="310"/>
                      <a:pt x="1649" y="335"/>
                      <a:pt x="1630" y="341"/>
                    </a:cubicBezTo>
                    <a:lnTo>
                      <a:pt x="1605" y="326"/>
                    </a:lnTo>
                    <a:cubicBezTo>
                      <a:pt x="1593" y="304"/>
                      <a:pt x="1611" y="294"/>
                      <a:pt x="1611" y="294"/>
                    </a:cubicBezTo>
                    <a:cubicBezTo>
                      <a:pt x="1617" y="292"/>
                      <a:pt x="1620" y="291"/>
                      <a:pt x="1623" y="291"/>
                    </a:cubicBezTo>
                    <a:close/>
                    <a:moveTo>
                      <a:pt x="2017" y="299"/>
                    </a:moveTo>
                    <a:cubicBezTo>
                      <a:pt x="2023" y="299"/>
                      <a:pt x="2029" y="305"/>
                      <a:pt x="2031" y="316"/>
                    </a:cubicBezTo>
                    <a:cubicBezTo>
                      <a:pt x="2038" y="341"/>
                      <a:pt x="2038" y="341"/>
                      <a:pt x="2019" y="344"/>
                    </a:cubicBezTo>
                    <a:cubicBezTo>
                      <a:pt x="2007" y="348"/>
                      <a:pt x="1999" y="350"/>
                      <a:pt x="1994" y="350"/>
                    </a:cubicBezTo>
                    <a:cubicBezTo>
                      <a:pt x="1986" y="350"/>
                      <a:pt x="1989" y="343"/>
                      <a:pt x="1997" y="322"/>
                    </a:cubicBezTo>
                    <a:lnTo>
                      <a:pt x="1997" y="322"/>
                    </a:lnTo>
                    <a:lnTo>
                      <a:pt x="1994" y="326"/>
                    </a:lnTo>
                    <a:cubicBezTo>
                      <a:pt x="2001" y="308"/>
                      <a:pt x="2010" y="299"/>
                      <a:pt x="2017" y="299"/>
                    </a:cubicBezTo>
                    <a:close/>
                    <a:moveTo>
                      <a:pt x="2107" y="403"/>
                    </a:moveTo>
                    <a:cubicBezTo>
                      <a:pt x="2107" y="410"/>
                      <a:pt x="2108" y="417"/>
                      <a:pt x="2110" y="426"/>
                    </a:cubicBezTo>
                    <a:cubicBezTo>
                      <a:pt x="2113" y="428"/>
                      <a:pt x="2115" y="430"/>
                      <a:pt x="2117" y="432"/>
                    </a:cubicBezTo>
                    <a:lnTo>
                      <a:pt x="2117" y="432"/>
                    </a:lnTo>
                    <a:cubicBezTo>
                      <a:pt x="2114" y="426"/>
                      <a:pt x="2110" y="417"/>
                      <a:pt x="2107" y="403"/>
                    </a:cubicBezTo>
                    <a:close/>
                    <a:moveTo>
                      <a:pt x="2117" y="432"/>
                    </a:moveTo>
                    <a:lnTo>
                      <a:pt x="2117" y="432"/>
                    </a:lnTo>
                    <a:cubicBezTo>
                      <a:pt x="2119" y="437"/>
                      <a:pt x="2122" y="439"/>
                      <a:pt x="2122" y="439"/>
                    </a:cubicBezTo>
                    <a:cubicBezTo>
                      <a:pt x="2123" y="439"/>
                      <a:pt x="2121" y="436"/>
                      <a:pt x="2117" y="432"/>
                    </a:cubicBezTo>
                    <a:close/>
                    <a:moveTo>
                      <a:pt x="3843" y="398"/>
                    </a:moveTo>
                    <a:cubicBezTo>
                      <a:pt x="3862" y="407"/>
                      <a:pt x="3862" y="407"/>
                      <a:pt x="3849" y="429"/>
                    </a:cubicBezTo>
                    <a:cubicBezTo>
                      <a:pt x="3839" y="446"/>
                      <a:pt x="3820" y="457"/>
                      <a:pt x="3805" y="457"/>
                    </a:cubicBezTo>
                    <a:cubicBezTo>
                      <a:pt x="3800" y="457"/>
                      <a:pt x="3796" y="456"/>
                      <a:pt x="3793" y="454"/>
                    </a:cubicBezTo>
                    <a:cubicBezTo>
                      <a:pt x="3774" y="448"/>
                      <a:pt x="3799" y="401"/>
                      <a:pt x="3843" y="398"/>
                    </a:cubicBezTo>
                    <a:close/>
                    <a:moveTo>
                      <a:pt x="880" y="750"/>
                    </a:moveTo>
                    <a:lnTo>
                      <a:pt x="880" y="750"/>
                    </a:lnTo>
                    <a:cubicBezTo>
                      <a:pt x="880" y="750"/>
                      <a:pt x="883" y="754"/>
                      <a:pt x="888" y="760"/>
                    </a:cubicBezTo>
                    <a:lnTo>
                      <a:pt x="888" y="760"/>
                    </a:lnTo>
                    <a:cubicBezTo>
                      <a:pt x="888" y="759"/>
                      <a:pt x="888" y="759"/>
                      <a:pt x="888" y="758"/>
                    </a:cubicBezTo>
                    <a:cubicBezTo>
                      <a:pt x="882" y="753"/>
                      <a:pt x="880" y="750"/>
                      <a:pt x="880" y="750"/>
                    </a:cubicBezTo>
                    <a:close/>
                    <a:moveTo>
                      <a:pt x="549" y="1397"/>
                    </a:moveTo>
                    <a:cubicBezTo>
                      <a:pt x="568" y="1413"/>
                      <a:pt x="590" y="1426"/>
                      <a:pt x="580" y="1441"/>
                    </a:cubicBezTo>
                    <a:lnTo>
                      <a:pt x="571" y="1454"/>
                    </a:lnTo>
                    <a:cubicBezTo>
                      <a:pt x="559" y="1444"/>
                      <a:pt x="546" y="1432"/>
                      <a:pt x="540" y="1413"/>
                    </a:cubicBezTo>
                    <a:lnTo>
                      <a:pt x="549" y="1397"/>
                    </a:lnTo>
                    <a:close/>
                    <a:moveTo>
                      <a:pt x="293" y="2074"/>
                    </a:moveTo>
                    <a:cubicBezTo>
                      <a:pt x="297" y="2074"/>
                      <a:pt x="301" y="2076"/>
                      <a:pt x="308" y="2077"/>
                    </a:cubicBezTo>
                    <a:cubicBezTo>
                      <a:pt x="333" y="2084"/>
                      <a:pt x="323" y="2118"/>
                      <a:pt x="320" y="2134"/>
                    </a:cubicBezTo>
                    <a:cubicBezTo>
                      <a:pt x="315" y="2136"/>
                      <a:pt x="310" y="2137"/>
                      <a:pt x="305" y="2137"/>
                    </a:cubicBezTo>
                    <a:cubicBezTo>
                      <a:pt x="285" y="2137"/>
                      <a:pt x="271" y="2118"/>
                      <a:pt x="276" y="2106"/>
                    </a:cubicBezTo>
                    <a:cubicBezTo>
                      <a:pt x="283" y="2081"/>
                      <a:pt x="285" y="2074"/>
                      <a:pt x="293" y="2074"/>
                    </a:cubicBezTo>
                    <a:close/>
                    <a:moveTo>
                      <a:pt x="5183" y="2524"/>
                    </a:moveTo>
                    <a:cubicBezTo>
                      <a:pt x="5200" y="2524"/>
                      <a:pt x="5212" y="2528"/>
                      <a:pt x="5212" y="2541"/>
                    </a:cubicBezTo>
                    <a:cubicBezTo>
                      <a:pt x="5238" y="2559"/>
                      <a:pt x="5237" y="2568"/>
                      <a:pt x="5224" y="2568"/>
                    </a:cubicBezTo>
                    <a:cubicBezTo>
                      <a:pt x="5211" y="2568"/>
                      <a:pt x="5187" y="2560"/>
                      <a:pt x="5162" y="2541"/>
                    </a:cubicBezTo>
                    <a:cubicBezTo>
                      <a:pt x="5112" y="2526"/>
                      <a:pt x="5112" y="2526"/>
                      <a:pt x="5162" y="2526"/>
                    </a:cubicBezTo>
                    <a:cubicBezTo>
                      <a:pt x="5169" y="2525"/>
                      <a:pt x="5177" y="2524"/>
                      <a:pt x="5183" y="2524"/>
                    </a:cubicBezTo>
                    <a:close/>
                    <a:moveTo>
                      <a:pt x="4705" y="2908"/>
                    </a:moveTo>
                    <a:lnTo>
                      <a:pt x="4701" y="2924"/>
                    </a:lnTo>
                    <a:cubicBezTo>
                      <a:pt x="4698" y="2939"/>
                      <a:pt x="4723" y="2942"/>
                      <a:pt x="4748" y="2945"/>
                    </a:cubicBezTo>
                    <a:lnTo>
                      <a:pt x="4752" y="2930"/>
                    </a:lnTo>
                    <a:cubicBezTo>
                      <a:pt x="4739" y="2917"/>
                      <a:pt x="4720" y="2911"/>
                      <a:pt x="4705" y="2908"/>
                    </a:cubicBezTo>
                    <a:close/>
                    <a:moveTo>
                      <a:pt x="5099" y="2992"/>
                    </a:moveTo>
                    <a:cubicBezTo>
                      <a:pt x="5124" y="2996"/>
                      <a:pt x="5121" y="3014"/>
                      <a:pt x="5118" y="3030"/>
                    </a:cubicBezTo>
                    <a:cubicBezTo>
                      <a:pt x="5116" y="3043"/>
                      <a:pt x="5115" y="3047"/>
                      <a:pt x="5106" y="3047"/>
                    </a:cubicBezTo>
                    <a:cubicBezTo>
                      <a:pt x="5102" y="3047"/>
                      <a:pt x="5097" y="3047"/>
                      <a:pt x="5090" y="3046"/>
                    </a:cubicBezTo>
                    <a:cubicBezTo>
                      <a:pt x="5090" y="3046"/>
                      <a:pt x="5068" y="3024"/>
                      <a:pt x="5071" y="3005"/>
                    </a:cubicBezTo>
                    <a:lnTo>
                      <a:pt x="5099" y="2992"/>
                    </a:lnTo>
                    <a:close/>
                    <a:moveTo>
                      <a:pt x="5071" y="3199"/>
                    </a:moveTo>
                    <a:cubicBezTo>
                      <a:pt x="5089" y="3199"/>
                      <a:pt x="5087" y="3206"/>
                      <a:pt x="5081" y="3231"/>
                    </a:cubicBezTo>
                    <a:cubicBezTo>
                      <a:pt x="5075" y="3247"/>
                      <a:pt x="5072" y="3260"/>
                      <a:pt x="5056" y="3260"/>
                    </a:cubicBezTo>
                    <a:cubicBezTo>
                      <a:pt x="5053" y="3260"/>
                      <a:pt x="5050" y="3260"/>
                      <a:pt x="5046" y="3259"/>
                    </a:cubicBezTo>
                    <a:lnTo>
                      <a:pt x="5049" y="3243"/>
                    </a:lnTo>
                    <a:cubicBezTo>
                      <a:pt x="5052" y="3244"/>
                      <a:pt x="5054" y="3244"/>
                      <a:pt x="5056" y="3244"/>
                    </a:cubicBezTo>
                    <a:cubicBezTo>
                      <a:pt x="5067" y="3244"/>
                      <a:pt x="5059" y="3233"/>
                      <a:pt x="5043" y="3233"/>
                    </a:cubicBezTo>
                    <a:cubicBezTo>
                      <a:pt x="5039" y="3233"/>
                      <a:pt x="5033" y="3234"/>
                      <a:pt x="5027" y="3237"/>
                    </a:cubicBezTo>
                    <a:lnTo>
                      <a:pt x="4977" y="3224"/>
                    </a:lnTo>
                    <a:cubicBezTo>
                      <a:pt x="4980" y="3212"/>
                      <a:pt x="5001" y="3201"/>
                      <a:pt x="5023" y="3201"/>
                    </a:cubicBezTo>
                    <a:cubicBezTo>
                      <a:pt x="5027" y="3201"/>
                      <a:pt x="5032" y="3201"/>
                      <a:pt x="5037" y="3202"/>
                    </a:cubicBezTo>
                    <a:cubicBezTo>
                      <a:pt x="5053" y="3201"/>
                      <a:pt x="5064" y="3199"/>
                      <a:pt x="5071" y="3199"/>
                    </a:cubicBezTo>
                    <a:close/>
                    <a:moveTo>
                      <a:pt x="5193" y="3296"/>
                    </a:moveTo>
                    <a:lnTo>
                      <a:pt x="5162" y="3309"/>
                    </a:lnTo>
                    <a:lnTo>
                      <a:pt x="5159" y="3328"/>
                    </a:lnTo>
                    <a:cubicBezTo>
                      <a:pt x="5167" y="3330"/>
                      <a:pt x="5172" y="3332"/>
                      <a:pt x="5176" y="3332"/>
                    </a:cubicBezTo>
                    <a:cubicBezTo>
                      <a:pt x="5182" y="3332"/>
                      <a:pt x="5183" y="3327"/>
                      <a:pt x="5187" y="3315"/>
                    </a:cubicBezTo>
                    <a:lnTo>
                      <a:pt x="5193" y="3296"/>
                    </a:lnTo>
                    <a:close/>
                    <a:moveTo>
                      <a:pt x="323" y="3334"/>
                    </a:moveTo>
                    <a:cubicBezTo>
                      <a:pt x="331" y="3334"/>
                      <a:pt x="338" y="3336"/>
                      <a:pt x="339" y="3343"/>
                    </a:cubicBezTo>
                    <a:lnTo>
                      <a:pt x="320" y="3369"/>
                    </a:lnTo>
                    <a:lnTo>
                      <a:pt x="292" y="3359"/>
                    </a:lnTo>
                    <a:lnTo>
                      <a:pt x="289" y="3340"/>
                    </a:lnTo>
                    <a:cubicBezTo>
                      <a:pt x="301" y="3337"/>
                      <a:pt x="313" y="3334"/>
                      <a:pt x="323" y="3334"/>
                    </a:cubicBezTo>
                    <a:close/>
                    <a:moveTo>
                      <a:pt x="257" y="3608"/>
                    </a:moveTo>
                    <a:cubicBezTo>
                      <a:pt x="265" y="3608"/>
                      <a:pt x="271" y="3611"/>
                      <a:pt x="273" y="3619"/>
                    </a:cubicBezTo>
                    <a:lnTo>
                      <a:pt x="280" y="3635"/>
                    </a:lnTo>
                    <a:cubicBezTo>
                      <a:pt x="269" y="3639"/>
                      <a:pt x="258" y="3640"/>
                      <a:pt x="247" y="3640"/>
                    </a:cubicBezTo>
                    <a:cubicBezTo>
                      <a:pt x="240" y="3640"/>
                      <a:pt x="233" y="3639"/>
                      <a:pt x="226" y="3638"/>
                    </a:cubicBezTo>
                    <a:lnTo>
                      <a:pt x="220" y="3619"/>
                    </a:lnTo>
                    <a:cubicBezTo>
                      <a:pt x="233" y="3614"/>
                      <a:pt x="246" y="3608"/>
                      <a:pt x="257" y="3608"/>
                    </a:cubicBezTo>
                    <a:close/>
                    <a:moveTo>
                      <a:pt x="584" y="3814"/>
                    </a:moveTo>
                    <a:cubicBezTo>
                      <a:pt x="593" y="3829"/>
                      <a:pt x="540" y="3839"/>
                      <a:pt x="518" y="3851"/>
                    </a:cubicBezTo>
                    <a:cubicBezTo>
                      <a:pt x="508" y="3835"/>
                      <a:pt x="508" y="3835"/>
                      <a:pt x="530" y="3823"/>
                    </a:cubicBezTo>
                    <a:cubicBezTo>
                      <a:pt x="546" y="3817"/>
                      <a:pt x="565" y="3814"/>
                      <a:pt x="584" y="3814"/>
                    </a:cubicBezTo>
                    <a:close/>
                    <a:moveTo>
                      <a:pt x="4551" y="4064"/>
                    </a:moveTo>
                    <a:cubicBezTo>
                      <a:pt x="4567" y="4086"/>
                      <a:pt x="4570" y="4114"/>
                      <a:pt x="4557" y="4139"/>
                    </a:cubicBezTo>
                    <a:cubicBezTo>
                      <a:pt x="4555" y="4142"/>
                      <a:pt x="4552" y="4144"/>
                      <a:pt x="4550" y="4144"/>
                    </a:cubicBezTo>
                    <a:cubicBezTo>
                      <a:pt x="4539" y="4144"/>
                      <a:pt x="4527" y="4127"/>
                      <a:pt x="4529" y="4092"/>
                    </a:cubicBezTo>
                    <a:lnTo>
                      <a:pt x="4551" y="4064"/>
                    </a:lnTo>
                    <a:close/>
                    <a:moveTo>
                      <a:pt x="802" y="4158"/>
                    </a:moveTo>
                    <a:cubicBezTo>
                      <a:pt x="806" y="4158"/>
                      <a:pt x="810" y="4160"/>
                      <a:pt x="812" y="4165"/>
                    </a:cubicBezTo>
                    <a:lnTo>
                      <a:pt x="806" y="4193"/>
                    </a:lnTo>
                    <a:lnTo>
                      <a:pt x="775" y="4196"/>
                    </a:lnTo>
                    <a:lnTo>
                      <a:pt x="765" y="4180"/>
                    </a:lnTo>
                    <a:cubicBezTo>
                      <a:pt x="779" y="4169"/>
                      <a:pt x="792" y="4158"/>
                      <a:pt x="802" y="4158"/>
                    </a:cubicBezTo>
                    <a:close/>
                    <a:moveTo>
                      <a:pt x="4452" y="4127"/>
                    </a:moveTo>
                    <a:cubicBezTo>
                      <a:pt x="4441" y="4127"/>
                      <a:pt x="4431" y="4139"/>
                      <a:pt x="4413" y="4155"/>
                    </a:cubicBezTo>
                    <a:cubicBezTo>
                      <a:pt x="4404" y="4168"/>
                      <a:pt x="4410" y="4199"/>
                      <a:pt x="4410" y="4199"/>
                    </a:cubicBezTo>
                    <a:cubicBezTo>
                      <a:pt x="4416" y="4204"/>
                      <a:pt x="4422" y="4206"/>
                      <a:pt x="4427" y="4206"/>
                    </a:cubicBezTo>
                    <a:cubicBezTo>
                      <a:pt x="4437" y="4206"/>
                      <a:pt x="4445" y="4198"/>
                      <a:pt x="4454" y="4190"/>
                    </a:cubicBezTo>
                    <a:cubicBezTo>
                      <a:pt x="4498" y="4180"/>
                      <a:pt x="4485" y="4149"/>
                      <a:pt x="4466" y="4133"/>
                    </a:cubicBezTo>
                    <a:cubicBezTo>
                      <a:pt x="4461" y="4129"/>
                      <a:pt x="4457" y="4127"/>
                      <a:pt x="4452" y="4127"/>
                    </a:cubicBezTo>
                    <a:close/>
                    <a:moveTo>
                      <a:pt x="2313" y="4502"/>
                    </a:moveTo>
                    <a:cubicBezTo>
                      <a:pt x="2307" y="4502"/>
                      <a:pt x="2298" y="4513"/>
                      <a:pt x="2285" y="4541"/>
                    </a:cubicBezTo>
                    <a:cubicBezTo>
                      <a:pt x="2279" y="4566"/>
                      <a:pt x="2279" y="4566"/>
                      <a:pt x="2295" y="4566"/>
                    </a:cubicBezTo>
                    <a:cubicBezTo>
                      <a:pt x="2304" y="4553"/>
                      <a:pt x="2313" y="4537"/>
                      <a:pt x="2317" y="4519"/>
                    </a:cubicBezTo>
                    <a:cubicBezTo>
                      <a:pt x="2318" y="4508"/>
                      <a:pt x="2316" y="4502"/>
                      <a:pt x="2313" y="4502"/>
                    </a:cubicBezTo>
                    <a:close/>
                    <a:moveTo>
                      <a:pt x="3981" y="4757"/>
                    </a:moveTo>
                    <a:lnTo>
                      <a:pt x="4009" y="4769"/>
                    </a:lnTo>
                    <a:cubicBezTo>
                      <a:pt x="4024" y="4791"/>
                      <a:pt x="4006" y="4801"/>
                      <a:pt x="3990" y="4810"/>
                    </a:cubicBezTo>
                    <a:lnTo>
                      <a:pt x="3977" y="4788"/>
                    </a:lnTo>
                    <a:lnTo>
                      <a:pt x="3981" y="4757"/>
                    </a:lnTo>
                    <a:close/>
                    <a:moveTo>
                      <a:pt x="3896" y="4691"/>
                    </a:moveTo>
                    <a:cubicBezTo>
                      <a:pt x="3896" y="4691"/>
                      <a:pt x="3893" y="4722"/>
                      <a:pt x="3893" y="4751"/>
                    </a:cubicBezTo>
                    <a:cubicBezTo>
                      <a:pt x="3897" y="4800"/>
                      <a:pt x="3898" y="4820"/>
                      <a:pt x="3894" y="4820"/>
                    </a:cubicBezTo>
                    <a:cubicBezTo>
                      <a:pt x="3891" y="4820"/>
                      <a:pt x="3885" y="4810"/>
                      <a:pt x="3874" y="4791"/>
                    </a:cubicBezTo>
                    <a:cubicBezTo>
                      <a:pt x="3855" y="4769"/>
                      <a:pt x="3852" y="4735"/>
                      <a:pt x="3865" y="4710"/>
                    </a:cubicBezTo>
                    <a:lnTo>
                      <a:pt x="3896" y="4691"/>
                    </a:lnTo>
                    <a:close/>
                    <a:moveTo>
                      <a:pt x="1680" y="4899"/>
                    </a:moveTo>
                    <a:cubicBezTo>
                      <a:pt x="1682" y="4899"/>
                      <a:pt x="1684" y="4900"/>
                      <a:pt x="1687" y="4901"/>
                    </a:cubicBezTo>
                    <a:lnTo>
                      <a:pt x="1693" y="4932"/>
                    </a:lnTo>
                    <a:lnTo>
                      <a:pt x="1665" y="4945"/>
                    </a:lnTo>
                    <a:lnTo>
                      <a:pt x="1649" y="4939"/>
                    </a:lnTo>
                    <a:cubicBezTo>
                      <a:pt x="1657" y="4920"/>
                      <a:pt x="1667" y="4899"/>
                      <a:pt x="1680" y="4899"/>
                    </a:cubicBezTo>
                    <a:close/>
                    <a:moveTo>
                      <a:pt x="3036" y="4966"/>
                    </a:moveTo>
                    <a:cubicBezTo>
                      <a:pt x="3039" y="4966"/>
                      <a:pt x="3042" y="4969"/>
                      <a:pt x="3044" y="4976"/>
                    </a:cubicBezTo>
                    <a:lnTo>
                      <a:pt x="3040" y="4976"/>
                    </a:lnTo>
                    <a:cubicBezTo>
                      <a:pt x="3059" y="4976"/>
                      <a:pt x="3028" y="5004"/>
                      <a:pt x="3012" y="5008"/>
                    </a:cubicBezTo>
                    <a:lnTo>
                      <a:pt x="3006" y="4982"/>
                    </a:lnTo>
                    <a:cubicBezTo>
                      <a:pt x="3019" y="4980"/>
                      <a:pt x="3029" y="4966"/>
                      <a:pt x="3036" y="4966"/>
                    </a:cubicBezTo>
                    <a:close/>
                    <a:moveTo>
                      <a:pt x="3395" y="4948"/>
                    </a:moveTo>
                    <a:cubicBezTo>
                      <a:pt x="3398" y="4964"/>
                      <a:pt x="3398" y="4982"/>
                      <a:pt x="3391" y="5001"/>
                    </a:cubicBezTo>
                    <a:lnTo>
                      <a:pt x="3376" y="5008"/>
                    </a:lnTo>
                    <a:cubicBezTo>
                      <a:pt x="3370" y="4982"/>
                      <a:pt x="3360" y="4957"/>
                      <a:pt x="3379" y="4954"/>
                    </a:cubicBezTo>
                    <a:lnTo>
                      <a:pt x="3395" y="4948"/>
                    </a:lnTo>
                    <a:close/>
                    <a:moveTo>
                      <a:pt x="1790" y="4942"/>
                    </a:moveTo>
                    <a:cubicBezTo>
                      <a:pt x="1793" y="4942"/>
                      <a:pt x="1797" y="4944"/>
                      <a:pt x="1803" y="4948"/>
                    </a:cubicBezTo>
                    <a:cubicBezTo>
                      <a:pt x="1806" y="4964"/>
                      <a:pt x="1806" y="4982"/>
                      <a:pt x="1803" y="5001"/>
                    </a:cubicBezTo>
                    <a:cubicBezTo>
                      <a:pt x="1799" y="5009"/>
                      <a:pt x="1795" y="5013"/>
                      <a:pt x="1791" y="5013"/>
                    </a:cubicBezTo>
                    <a:cubicBezTo>
                      <a:pt x="1783" y="5013"/>
                      <a:pt x="1776" y="4998"/>
                      <a:pt x="1778" y="4964"/>
                    </a:cubicBezTo>
                    <a:cubicBezTo>
                      <a:pt x="1783" y="4948"/>
                      <a:pt x="1786" y="4942"/>
                      <a:pt x="1790" y="4942"/>
                    </a:cubicBezTo>
                    <a:close/>
                    <a:moveTo>
                      <a:pt x="2088" y="4999"/>
                    </a:moveTo>
                    <a:cubicBezTo>
                      <a:pt x="2095" y="4999"/>
                      <a:pt x="2105" y="5015"/>
                      <a:pt x="2116" y="5017"/>
                    </a:cubicBezTo>
                    <a:cubicBezTo>
                      <a:pt x="2124" y="5037"/>
                      <a:pt x="2127" y="5044"/>
                      <a:pt x="2119" y="5044"/>
                    </a:cubicBezTo>
                    <a:cubicBezTo>
                      <a:pt x="2114" y="5044"/>
                      <a:pt x="2106" y="5042"/>
                      <a:pt x="2094" y="5039"/>
                    </a:cubicBezTo>
                    <a:cubicBezTo>
                      <a:pt x="2075" y="5033"/>
                      <a:pt x="2082" y="5008"/>
                      <a:pt x="2082" y="5008"/>
                    </a:cubicBezTo>
                    <a:cubicBezTo>
                      <a:pt x="2083" y="5001"/>
                      <a:pt x="2085" y="4999"/>
                      <a:pt x="2088" y="4999"/>
                    </a:cubicBezTo>
                    <a:close/>
                    <a:moveTo>
                      <a:pt x="3559" y="4969"/>
                    </a:moveTo>
                    <a:cubicBezTo>
                      <a:pt x="3572" y="4969"/>
                      <a:pt x="3564" y="4999"/>
                      <a:pt x="3564" y="5048"/>
                    </a:cubicBezTo>
                    <a:cubicBezTo>
                      <a:pt x="3553" y="5064"/>
                      <a:pt x="3546" y="5072"/>
                      <a:pt x="3543" y="5072"/>
                    </a:cubicBezTo>
                    <a:cubicBezTo>
                      <a:pt x="3539" y="5072"/>
                      <a:pt x="3539" y="5059"/>
                      <a:pt x="3539" y="5029"/>
                    </a:cubicBezTo>
                    <a:lnTo>
                      <a:pt x="3554" y="4970"/>
                    </a:lnTo>
                    <a:cubicBezTo>
                      <a:pt x="3556" y="4969"/>
                      <a:pt x="3557" y="4969"/>
                      <a:pt x="3559" y="4969"/>
                    </a:cubicBezTo>
                    <a:close/>
                    <a:moveTo>
                      <a:pt x="2417" y="5045"/>
                    </a:moveTo>
                    <a:cubicBezTo>
                      <a:pt x="2436" y="5045"/>
                      <a:pt x="2451" y="5073"/>
                      <a:pt x="2451" y="5073"/>
                    </a:cubicBezTo>
                    <a:cubicBezTo>
                      <a:pt x="2449" y="5093"/>
                      <a:pt x="2436" y="5095"/>
                      <a:pt x="2431" y="5095"/>
                    </a:cubicBezTo>
                    <a:cubicBezTo>
                      <a:pt x="2430" y="5095"/>
                      <a:pt x="2429" y="5095"/>
                      <a:pt x="2429" y="5095"/>
                    </a:cubicBezTo>
                    <a:cubicBezTo>
                      <a:pt x="2411" y="5095"/>
                      <a:pt x="2395" y="5095"/>
                      <a:pt x="2398" y="5067"/>
                    </a:cubicBezTo>
                    <a:cubicBezTo>
                      <a:pt x="2398" y="5067"/>
                      <a:pt x="2398" y="5045"/>
                      <a:pt x="2417" y="5045"/>
                    </a:cubicBezTo>
                    <a:close/>
                    <a:moveTo>
                      <a:pt x="2737" y="5158"/>
                    </a:moveTo>
                    <a:lnTo>
                      <a:pt x="2755" y="5180"/>
                    </a:lnTo>
                    <a:lnTo>
                      <a:pt x="2737" y="5183"/>
                    </a:lnTo>
                    <a:cubicBezTo>
                      <a:pt x="2718" y="5183"/>
                      <a:pt x="2718" y="5183"/>
                      <a:pt x="2718" y="5158"/>
                    </a:cubicBezTo>
                    <a:close/>
                    <a:moveTo>
                      <a:pt x="2918" y="5123"/>
                    </a:moveTo>
                    <a:cubicBezTo>
                      <a:pt x="2921" y="5149"/>
                      <a:pt x="2925" y="5174"/>
                      <a:pt x="2906" y="5174"/>
                    </a:cubicBezTo>
                    <a:cubicBezTo>
                      <a:pt x="2900" y="5182"/>
                      <a:pt x="2895" y="5185"/>
                      <a:pt x="2890" y="5185"/>
                    </a:cubicBezTo>
                    <a:cubicBezTo>
                      <a:pt x="2879" y="5185"/>
                      <a:pt x="2872" y="5162"/>
                      <a:pt x="2881" y="5127"/>
                    </a:cubicBezTo>
                    <a:cubicBezTo>
                      <a:pt x="2893" y="5127"/>
                      <a:pt x="2906" y="5123"/>
                      <a:pt x="2918" y="5123"/>
                    </a:cubicBezTo>
                    <a:close/>
                    <a:moveTo>
                      <a:pt x="2530" y="5205"/>
                    </a:moveTo>
                    <a:cubicBezTo>
                      <a:pt x="2514" y="5205"/>
                      <a:pt x="2514" y="5227"/>
                      <a:pt x="2514" y="5227"/>
                    </a:cubicBezTo>
                    <a:cubicBezTo>
                      <a:pt x="2514" y="5227"/>
                      <a:pt x="2511" y="5252"/>
                      <a:pt x="2530" y="5255"/>
                    </a:cubicBezTo>
                    <a:lnTo>
                      <a:pt x="2548" y="5255"/>
                    </a:lnTo>
                    <a:cubicBezTo>
                      <a:pt x="2548" y="5236"/>
                      <a:pt x="2542" y="5221"/>
                      <a:pt x="2533" y="5205"/>
                    </a:cubicBezTo>
                    <a:cubicBezTo>
                      <a:pt x="2532" y="5205"/>
                      <a:pt x="2531" y="5205"/>
                      <a:pt x="2530" y="5205"/>
                    </a:cubicBezTo>
                    <a:close/>
                    <a:moveTo>
                      <a:pt x="3197" y="5208"/>
                    </a:moveTo>
                    <a:lnTo>
                      <a:pt x="3200" y="5233"/>
                    </a:lnTo>
                    <a:lnTo>
                      <a:pt x="3207" y="5255"/>
                    </a:lnTo>
                    <a:lnTo>
                      <a:pt x="3197" y="5208"/>
                    </a:lnTo>
                    <a:close/>
                    <a:moveTo>
                      <a:pt x="2646" y="0"/>
                    </a:moveTo>
                    <a:cubicBezTo>
                      <a:pt x="2624" y="0"/>
                      <a:pt x="2603" y="14"/>
                      <a:pt x="2599" y="40"/>
                    </a:cubicBezTo>
                    <a:cubicBezTo>
                      <a:pt x="2595" y="15"/>
                      <a:pt x="2577" y="15"/>
                      <a:pt x="2558" y="15"/>
                    </a:cubicBezTo>
                    <a:cubicBezTo>
                      <a:pt x="2537" y="31"/>
                      <a:pt x="2505" y="39"/>
                      <a:pt x="2479" y="39"/>
                    </a:cubicBezTo>
                    <a:cubicBezTo>
                      <a:pt x="2457" y="39"/>
                      <a:pt x="2440" y="33"/>
                      <a:pt x="2439" y="22"/>
                    </a:cubicBezTo>
                    <a:lnTo>
                      <a:pt x="2420" y="22"/>
                    </a:lnTo>
                    <a:cubicBezTo>
                      <a:pt x="2409" y="38"/>
                      <a:pt x="2390" y="50"/>
                      <a:pt x="2370" y="50"/>
                    </a:cubicBezTo>
                    <a:cubicBezTo>
                      <a:pt x="2368" y="50"/>
                      <a:pt x="2366" y="50"/>
                      <a:pt x="2364" y="50"/>
                    </a:cubicBezTo>
                    <a:cubicBezTo>
                      <a:pt x="2342" y="50"/>
                      <a:pt x="2320" y="62"/>
                      <a:pt x="2310" y="84"/>
                    </a:cubicBezTo>
                    <a:cubicBezTo>
                      <a:pt x="2304" y="100"/>
                      <a:pt x="2288" y="109"/>
                      <a:pt x="2276" y="116"/>
                    </a:cubicBezTo>
                    <a:cubicBezTo>
                      <a:pt x="2257" y="116"/>
                      <a:pt x="2270" y="91"/>
                      <a:pt x="2285" y="62"/>
                    </a:cubicBezTo>
                    <a:cubicBezTo>
                      <a:pt x="2299" y="51"/>
                      <a:pt x="2300" y="45"/>
                      <a:pt x="2292" y="45"/>
                    </a:cubicBezTo>
                    <a:cubicBezTo>
                      <a:pt x="2280" y="45"/>
                      <a:pt x="2245" y="62"/>
                      <a:pt x="2213" y="97"/>
                    </a:cubicBezTo>
                    <a:cubicBezTo>
                      <a:pt x="2189" y="127"/>
                      <a:pt x="2178" y="142"/>
                      <a:pt x="2175" y="142"/>
                    </a:cubicBezTo>
                    <a:cubicBezTo>
                      <a:pt x="2173" y="142"/>
                      <a:pt x="2180" y="128"/>
                      <a:pt x="2194" y="100"/>
                    </a:cubicBezTo>
                    <a:cubicBezTo>
                      <a:pt x="2205" y="81"/>
                      <a:pt x="2216" y="61"/>
                      <a:pt x="2210" y="61"/>
                    </a:cubicBezTo>
                    <a:cubicBezTo>
                      <a:pt x="2208" y="61"/>
                      <a:pt x="2202" y="65"/>
                      <a:pt x="2191" y="75"/>
                    </a:cubicBezTo>
                    <a:cubicBezTo>
                      <a:pt x="2191" y="75"/>
                      <a:pt x="2150" y="81"/>
                      <a:pt x="2157" y="106"/>
                    </a:cubicBezTo>
                    <a:cubicBezTo>
                      <a:pt x="2138" y="109"/>
                      <a:pt x="2119" y="113"/>
                      <a:pt x="2100" y="116"/>
                    </a:cubicBezTo>
                    <a:cubicBezTo>
                      <a:pt x="2084" y="110"/>
                      <a:pt x="2065" y="106"/>
                      <a:pt x="2047" y="106"/>
                    </a:cubicBezTo>
                    <a:cubicBezTo>
                      <a:pt x="2037" y="106"/>
                      <a:pt x="2028" y="107"/>
                      <a:pt x="2019" y="109"/>
                    </a:cubicBezTo>
                    <a:cubicBezTo>
                      <a:pt x="2012" y="126"/>
                      <a:pt x="2009" y="134"/>
                      <a:pt x="2003" y="134"/>
                    </a:cubicBezTo>
                    <a:cubicBezTo>
                      <a:pt x="1999" y="134"/>
                      <a:pt x="1993" y="129"/>
                      <a:pt x="1981" y="119"/>
                    </a:cubicBezTo>
                    <a:cubicBezTo>
                      <a:pt x="1979" y="109"/>
                      <a:pt x="1975" y="104"/>
                      <a:pt x="1971" y="104"/>
                    </a:cubicBezTo>
                    <a:cubicBezTo>
                      <a:pt x="1965" y="104"/>
                      <a:pt x="1961" y="119"/>
                      <a:pt x="1969" y="150"/>
                    </a:cubicBezTo>
                    <a:cubicBezTo>
                      <a:pt x="1961" y="167"/>
                      <a:pt x="1952" y="174"/>
                      <a:pt x="1940" y="174"/>
                    </a:cubicBezTo>
                    <a:cubicBezTo>
                      <a:pt x="1932" y="174"/>
                      <a:pt x="1923" y="170"/>
                      <a:pt x="1912" y="163"/>
                    </a:cubicBezTo>
                    <a:cubicBezTo>
                      <a:pt x="1904" y="137"/>
                      <a:pt x="1894" y="126"/>
                      <a:pt x="1888" y="126"/>
                    </a:cubicBezTo>
                    <a:cubicBezTo>
                      <a:pt x="1883" y="126"/>
                      <a:pt x="1881" y="133"/>
                      <a:pt x="1884" y="144"/>
                    </a:cubicBezTo>
                    <a:cubicBezTo>
                      <a:pt x="1881" y="160"/>
                      <a:pt x="1868" y="172"/>
                      <a:pt x="1856" y="178"/>
                    </a:cubicBezTo>
                    <a:cubicBezTo>
                      <a:pt x="1855" y="175"/>
                      <a:pt x="1849" y="173"/>
                      <a:pt x="1840" y="173"/>
                    </a:cubicBezTo>
                    <a:cubicBezTo>
                      <a:pt x="1793" y="173"/>
                      <a:pt x="1651" y="216"/>
                      <a:pt x="1521" y="282"/>
                    </a:cubicBezTo>
                    <a:cubicBezTo>
                      <a:pt x="1502" y="297"/>
                      <a:pt x="1496" y="322"/>
                      <a:pt x="1505" y="344"/>
                    </a:cubicBezTo>
                    <a:cubicBezTo>
                      <a:pt x="1515" y="364"/>
                      <a:pt x="1518" y="370"/>
                      <a:pt x="1517" y="370"/>
                    </a:cubicBezTo>
                    <a:cubicBezTo>
                      <a:pt x="1515" y="370"/>
                      <a:pt x="1505" y="359"/>
                      <a:pt x="1489" y="351"/>
                    </a:cubicBezTo>
                    <a:cubicBezTo>
                      <a:pt x="1468" y="325"/>
                      <a:pt x="1449" y="314"/>
                      <a:pt x="1438" y="314"/>
                    </a:cubicBezTo>
                    <a:cubicBezTo>
                      <a:pt x="1424" y="314"/>
                      <a:pt x="1424" y="335"/>
                      <a:pt x="1455" y="369"/>
                    </a:cubicBezTo>
                    <a:cubicBezTo>
                      <a:pt x="1476" y="388"/>
                      <a:pt x="1486" y="396"/>
                      <a:pt x="1483" y="396"/>
                    </a:cubicBezTo>
                    <a:cubicBezTo>
                      <a:pt x="1479" y="396"/>
                      <a:pt x="1464" y="389"/>
                      <a:pt x="1436" y="376"/>
                    </a:cubicBezTo>
                    <a:cubicBezTo>
                      <a:pt x="1425" y="371"/>
                      <a:pt x="1418" y="368"/>
                      <a:pt x="1414" y="368"/>
                    </a:cubicBezTo>
                    <a:cubicBezTo>
                      <a:pt x="1407" y="368"/>
                      <a:pt x="1405" y="375"/>
                      <a:pt x="1402" y="395"/>
                    </a:cubicBezTo>
                    <a:cubicBezTo>
                      <a:pt x="1409" y="408"/>
                      <a:pt x="1406" y="416"/>
                      <a:pt x="1400" y="416"/>
                    </a:cubicBezTo>
                    <a:cubicBezTo>
                      <a:pt x="1396" y="416"/>
                      <a:pt x="1391" y="413"/>
                      <a:pt x="1386" y="404"/>
                    </a:cubicBezTo>
                    <a:cubicBezTo>
                      <a:pt x="1369" y="396"/>
                      <a:pt x="1352" y="389"/>
                      <a:pt x="1344" y="389"/>
                    </a:cubicBezTo>
                    <a:cubicBezTo>
                      <a:pt x="1338" y="389"/>
                      <a:pt x="1337" y="392"/>
                      <a:pt x="1342" y="401"/>
                    </a:cubicBezTo>
                    <a:cubicBezTo>
                      <a:pt x="1335" y="404"/>
                      <a:pt x="1327" y="405"/>
                      <a:pt x="1320" y="405"/>
                    </a:cubicBezTo>
                    <a:cubicBezTo>
                      <a:pt x="1311" y="405"/>
                      <a:pt x="1302" y="403"/>
                      <a:pt x="1295" y="398"/>
                    </a:cubicBezTo>
                    <a:cubicBezTo>
                      <a:pt x="1291" y="397"/>
                      <a:pt x="1288" y="396"/>
                      <a:pt x="1285" y="396"/>
                    </a:cubicBezTo>
                    <a:cubicBezTo>
                      <a:pt x="1263" y="396"/>
                      <a:pt x="1260" y="423"/>
                      <a:pt x="1257" y="451"/>
                    </a:cubicBezTo>
                    <a:cubicBezTo>
                      <a:pt x="1245" y="492"/>
                      <a:pt x="1234" y="513"/>
                      <a:pt x="1225" y="513"/>
                    </a:cubicBezTo>
                    <a:cubicBezTo>
                      <a:pt x="1218" y="513"/>
                      <a:pt x="1213" y="502"/>
                      <a:pt x="1207" y="479"/>
                    </a:cubicBezTo>
                    <a:cubicBezTo>
                      <a:pt x="1204" y="466"/>
                      <a:pt x="1198" y="461"/>
                      <a:pt x="1190" y="461"/>
                    </a:cubicBezTo>
                    <a:cubicBezTo>
                      <a:pt x="1166" y="461"/>
                      <a:pt x="1130" y="514"/>
                      <a:pt x="1141" y="554"/>
                    </a:cubicBezTo>
                    <a:cubicBezTo>
                      <a:pt x="1149" y="588"/>
                      <a:pt x="1153" y="600"/>
                      <a:pt x="1152" y="600"/>
                    </a:cubicBezTo>
                    <a:cubicBezTo>
                      <a:pt x="1150" y="600"/>
                      <a:pt x="1147" y="596"/>
                      <a:pt x="1141" y="589"/>
                    </a:cubicBezTo>
                    <a:cubicBezTo>
                      <a:pt x="1134" y="579"/>
                      <a:pt x="1127" y="576"/>
                      <a:pt x="1121" y="576"/>
                    </a:cubicBezTo>
                    <a:cubicBezTo>
                      <a:pt x="1115" y="576"/>
                      <a:pt x="1110" y="579"/>
                      <a:pt x="1110" y="579"/>
                    </a:cubicBezTo>
                    <a:cubicBezTo>
                      <a:pt x="1101" y="585"/>
                      <a:pt x="1092" y="592"/>
                      <a:pt x="1082" y="592"/>
                    </a:cubicBezTo>
                    <a:cubicBezTo>
                      <a:pt x="1076" y="592"/>
                      <a:pt x="1069" y="588"/>
                      <a:pt x="1063" y="579"/>
                    </a:cubicBezTo>
                    <a:cubicBezTo>
                      <a:pt x="1051" y="595"/>
                      <a:pt x="1038" y="614"/>
                      <a:pt x="1032" y="636"/>
                    </a:cubicBezTo>
                    <a:cubicBezTo>
                      <a:pt x="1032" y="678"/>
                      <a:pt x="1003" y="700"/>
                      <a:pt x="970" y="700"/>
                    </a:cubicBezTo>
                    <a:cubicBezTo>
                      <a:pt x="956" y="700"/>
                      <a:pt x="942" y="696"/>
                      <a:pt x="928" y="689"/>
                    </a:cubicBezTo>
                    <a:lnTo>
                      <a:pt x="916" y="733"/>
                    </a:lnTo>
                    <a:cubicBezTo>
                      <a:pt x="929" y="768"/>
                      <a:pt x="934" y="793"/>
                      <a:pt x="925" y="793"/>
                    </a:cubicBezTo>
                    <a:cubicBezTo>
                      <a:pt x="921" y="793"/>
                      <a:pt x="914" y="788"/>
                      <a:pt x="903" y="777"/>
                    </a:cubicBezTo>
                    <a:cubicBezTo>
                      <a:pt x="898" y="771"/>
                      <a:pt x="892" y="764"/>
                      <a:pt x="888" y="760"/>
                    </a:cubicBezTo>
                    <a:lnTo>
                      <a:pt x="888" y="760"/>
                    </a:lnTo>
                    <a:cubicBezTo>
                      <a:pt x="900" y="794"/>
                      <a:pt x="868" y="820"/>
                      <a:pt x="835" y="820"/>
                    </a:cubicBezTo>
                    <a:cubicBezTo>
                      <a:pt x="822" y="820"/>
                      <a:pt x="808" y="815"/>
                      <a:pt x="797" y="805"/>
                    </a:cubicBezTo>
                    <a:cubicBezTo>
                      <a:pt x="788" y="795"/>
                      <a:pt x="784" y="791"/>
                      <a:pt x="779" y="791"/>
                    </a:cubicBezTo>
                    <a:cubicBezTo>
                      <a:pt x="775" y="791"/>
                      <a:pt x="771" y="794"/>
                      <a:pt x="765" y="802"/>
                    </a:cubicBezTo>
                    <a:lnTo>
                      <a:pt x="784" y="818"/>
                    </a:lnTo>
                    <a:cubicBezTo>
                      <a:pt x="800" y="836"/>
                      <a:pt x="819" y="855"/>
                      <a:pt x="806" y="868"/>
                    </a:cubicBezTo>
                    <a:cubicBezTo>
                      <a:pt x="798" y="878"/>
                      <a:pt x="789" y="887"/>
                      <a:pt x="779" y="887"/>
                    </a:cubicBezTo>
                    <a:cubicBezTo>
                      <a:pt x="774" y="887"/>
                      <a:pt x="768" y="885"/>
                      <a:pt x="762" y="880"/>
                    </a:cubicBezTo>
                    <a:cubicBezTo>
                      <a:pt x="750" y="878"/>
                      <a:pt x="738" y="876"/>
                      <a:pt x="729" y="876"/>
                    </a:cubicBezTo>
                    <a:cubicBezTo>
                      <a:pt x="714" y="876"/>
                      <a:pt x="707" y="880"/>
                      <a:pt x="718" y="890"/>
                    </a:cubicBezTo>
                    <a:cubicBezTo>
                      <a:pt x="708" y="897"/>
                      <a:pt x="693" y="903"/>
                      <a:pt x="680" y="903"/>
                    </a:cubicBezTo>
                    <a:cubicBezTo>
                      <a:pt x="677" y="903"/>
                      <a:pt x="674" y="903"/>
                      <a:pt x="671" y="902"/>
                    </a:cubicBezTo>
                    <a:cubicBezTo>
                      <a:pt x="659" y="915"/>
                      <a:pt x="646" y="930"/>
                      <a:pt x="618" y="959"/>
                    </a:cubicBezTo>
                    <a:cubicBezTo>
                      <a:pt x="623" y="984"/>
                      <a:pt x="607" y="1010"/>
                      <a:pt x="591" y="1010"/>
                    </a:cubicBezTo>
                    <a:cubicBezTo>
                      <a:pt x="588" y="1010"/>
                      <a:pt x="584" y="1009"/>
                      <a:pt x="580" y="1006"/>
                    </a:cubicBezTo>
                    <a:cubicBezTo>
                      <a:pt x="568" y="1021"/>
                      <a:pt x="562" y="1043"/>
                      <a:pt x="565" y="1065"/>
                    </a:cubicBezTo>
                    <a:cubicBezTo>
                      <a:pt x="546" y="1088"/>
                      <a:pt x="536" y="1103"/>
                      <a:pt x="524" y="1103"/>
                    </a:cubicBezTo>
                    <a:cubicBezTo>
                      <a:pt x="519" y="1103"/>
                      <a:pt x="514" y="1101"/>
                      <a:pt x="508" y="1097"/>
                    </a:cubicBezTo>
                    <a:cubicBezTo>
                      <a:pt x="501" y="1092"/>
                      <a:pt x="496" y="1088"/>
                      <a:pt x="494" y="1088"/>
                    </a:cubicBezTo>
                    <a:cubicBezTo>
                      <a:pt x="491" y="1088"/>
                      <a:pt x="492" y="1095"/>
                      <a:pt x="496" y="1112"/>
                    </a:cubicBezTo>
                    <a:cubicBezTo>
                      <a:pt x="518" y="1128"/>
                      <a:pt x="505" y="1144"/>
                      <a:pt x="493" y="1159"/>
                    </a:cubicBezTo>
                    <a:cubicBezTo>
                      <a:pt x="483" y="1175"/>
                      <a:pt x="471" y="1191"/>
                      <a:pt x="471" y="1191"/>
                    </a:cubicBezTo>
                    <a:cubicBezTo>
                      <a:pt x="493" y="1206"/>
                      <a:pt x="490" y="1203"/>
                      <a:pt x="480" y="1222"/>
                    </a:cubicBezTo>
                    <a:cubicBezTo>
                      <a:pt x="471" y="1238"/>
                      <a:pt x="417" y="1272"/>
                      <a:pt x="408" y="1288"/>
                    </a:cubicBezTo>
                    <a:cubicBezTo>
                      <a:pt x="383" y="1328"/>
                      <a:pt x="378" y="1336"/>
                      <a:pt x="393" y="1336"/>
                    </a:cubicBezTo>
                    <a:cubicBezTo>
                      <a:pt x="397" y="1336"/>
                      <a:pt x="402" y="1335"/>
                      <a:pt x="408" y="1335"/>
                    </a:cubicBezTo>
                    <a:cubicBezTo>
                      <a:pt x="411" y="1330"/>
                      <a:pt x="415" y="1328"/>
                      <a:pt x="418" y="1328"/>
                    </a:cubicBezTo>
                    <a:cubicBezTo>
                      <a:pt x="425" y="1328"/>
                      <a:pt x="427" y="1338"/>
                      <a:pt x="399" y="1350"/>
                    </a:cubicBezTo>
                    <a:cubicBezTo>
                      <a:pt x="389" y="1369"/>
                      <a:pt x="333" y="1404"/>
                      <a:pt x="308" y="1457"/>
                    </a:cubicBezTo>
                    <a:cubicBezTo>
                      <a:pt x="273" y="1526"/>
                      <a:pt x="273" y="1526"/>
                      <a:pt x="298" y="1538"/>
                    </a:cubicBezTo>
                    <a:cubicBezTo>
                      <a:pt x="344" y="1541"/>
                      <a:pt x="344" y="1555"/>
                      <a:pt x="309" y="1555"/>
                    </a:cubicBezTo>
                    <a:cubicBezTo>
                      <a:pt x="303" y="1555"/>
                      <a:pt x="297" y="1555"/>
                      <a:pt x="289" y="1554"/>
                    </a:cubicBezTo>
                    <a:cubicBezTo>
                      <a:pt x="226" y="1570"/>
                      <a:pt x="217" y="1585"/>
                      <a:pt x="239" y="1598"/>
                    </a:cubicBezTo>
                    <a:cubicBezTo>
                      <a:pt x="255" y="1626"/>
                      <a:pt x="255" y="1623"/>
                      <a:pt x="245" y="1642"/>
                    </a:cubicBezTo>
                    <a:cubicBezTo>
                      <a:pt x="241" y="1640"/>
                      <a:pt x="238" y="1639"/>
                      <a:pt x="234" y="1639"/>
                    </a:cubicBezTo>
                    <a:cubicBezTo>
                      <a:pt x="220" y="1639"/>
                      <a:pt x="216" y="1657"/>
                      <a:pt x="223" y="1695"/>
                    </a:cubicBezTo>
                    <a:cubicBezTo>
                      <a:pt x="220" y="1706"/>
                      <a:pt x="218" y="1711"/>
                      <a:pt x="213" y="1711"/>
                    </a:cubicBezTo>
                    <a:cubicBezTo>
                      <a:pt x="209" y="1711"/>
                      <a:pt x="204" y="1708"/>
                      <a:pt x="195" y="1704"/>
                    </a:cubicBezTo>
                    <a:cubicBezTo>
                      <a:pt x="195" y="1704"/>
                      <a:pt x="186" y="1723"/>
                      <a:pt x="179" y="1742"/>
                    </a:cubicBezTo>
                    <a:cubicBezTo>
                      <a:pt x="214" y="1795"/>
                      <a:pt x="148" y="1893"/>
                      <a:pt x="120" y="1905"/>
                    </a:cubicBezTo>
                    <a:cubicBezTo>
                      <a:pt x="117" y="1924"/>
                      <a:pt x="123" y="1940"/>
                      <a:pt x="132" y="1952"/>
                    </a:cubicBezTo>
                    <a:cubicBezTo>
                      <a:pt x="167" y="1977"/>
                      <a:pt x="172" y="1994"/>
                      <a:pt x="149" y="1994"/>
                    </a:cubicBezTo>
                    <a:cubicBezTo>
                      <a:pt x="142" y="1994"/>
                      <a:pt x="134" y="1992"/>
                      <a:pt x="123" y="1990"/>
                    </a:cubicBezTo>
                    <a:cubicBezTo>
                      <a:pt x="104" y="1983"/>
                      <a:pt x="93" y="1980"/>
                      <a:pt x="89" y="1980"/>
                    </a:cubicBezTo>
                    <a:cubicBezTo>
                      <a:pt x="83" y="1980"/>
                      <a:pt x="94" y="1988"/>
                      <a:pt x="120" y="2008"/>
                    </a:cubicBezTo>
                    <a:cubicBezTo>
                      <a:pt x="136" y="2030"/>
                      <a:pt x="119" y="2102"/>
                      <a:pt x="86" y="2102"/>
                    </a:cubicBezTo>
                    <a:cubicBezTo>
                      <a:pt x="81" y="2102"/>
                      <a:pt x="75" y="2100"/>
                      <a:pt x="70" y="2096"/>
                    </a:cubicBezTo>
                    <a:lnTo>
                      <a:pt x="19" y="2084"/>
                    </a:lnTo>
                    <a:lnTo>
                      <a:pt x="19" y="2084"/>
                    </a:lnTo>
                    <a:cubicBezTo>
                      <a:pt x="32" y="2096"/>
                      <a:pt x="35" y="2112"/>
                      <a:pt x="35" y="2128"/>
                    </a:cubicBezTo>
                    <a:cubicBezTo>
                      <a:pt x="57" y="2134"/>
                      <a:pt x="54" y="2153"/>
                      <a:pt x="45" y="2209"/>
                    </a:cubicBezTo>
                    <a:cubicBezTo>
                      <a:pt x="38" y="2250"/>
                      <a:pt x="51" y="2328"/>
                      <a:pt x="45" y="2369"/>
                    </a:cubicBezTo>
                    <a:cubicBezTo>
                      <a:pt x="38" y="2406"/>
                      <a:pt x="35" y="2463"/>
                      <a:pt x="10" y="2482"/>
                    </a:cubicBezTo>
                    <a:cubicBezTo>
                      <a:pt x="7" y="2510"/>
                      <a:pt x="13" y="2538"/>
                      <a:pt x="29" y="2560"/>
                    </a:cubicBezTo>
                    <a:cubicBezTo>
                      <a:pt x="54" y="2582"/>
                      <a:pt x="51" y="2620"/>
                      <a:pt x="26" y="2620"/>
                    </a:cubicBezTo>
                    <a:lnTo>
                      <a:pt x="26" y="2638"/>
                    </a:lnTo>
                    <a:cubicBezTo>
                      <a:pt x="38" y="2654"/>
                      <a:pt x="45" y="2676"/>
                      <a:pt x="51" y="2695"/>
                    </a:cubicBezTo>
                    <a:cubicBezTo>
                      <a:pt x="26" y="2695"/>
                      <a:pt x="1" y="2717"/>
                      <a:pt x="26" y="2735"/>
                    </a:cubicBezTo>
                    <a:cubicBezTo>
                      <a:pt x="51" y="2735"/>
                      <a:pt x="51" y="2754"/>
                      <a:pt x="54" y="2792"/>
                    </a:cubicBezTo>
                    <a:cubicBezTo>
                      <a:pt x="38" y="2811"/>
                      <a:pt x="41" y="2980"/>
                      <a:pt x="70" y="3143"/>
                    </a:cubicBezTo>
                    <a:cubicBezTo>
                      <a:pt x="97" y="3303"/>
                      <a:pt x="149" y="3453"/>
                      <a:pt x="160" y="3453"/>
                    </a:cubicBezTo>
                    <a:cubicBezTo>
                      <a:pt x="160" y="3453"/>
                      <a:pt x="160" y="3453"/>
                      <a:pt x="161" y="3453"/>
                    </a:cubicBezTo>
                    <a:lnTo>
                      <a:pt x="179" y="3510"/>
                    </a:lnTo>
                    <a:lnTo>
                      <a:pt x="198" y="3563"/>
                    </a:lnTo>
                    <a:cubicBezTo>
                      <a:pt x="151" y="3582"/>
                      <a:pt x="208" y="3666"/>
                      <a:pt x="255" y="3707"/>
                    </a:cubicBezTo>
                    <a:cubicBezTo>
                      <a:pt x="276" y="3713"/>
                      <a:pt x="292" y="3729"/>
                      <a:pt x="302" y="3751"/>
                    </a:cubicBezTo>
                    <a:cubicBezTo>
                      <a:pt x="255" y="3770"/>
                      <a:pt x="280" y="3826"/>
                      <a:pt x="317" y="3848"/>
                    </a:cubicBezTo>
                    <a:cubicBezTo>
                      <a:pt x="322" y="3848"/>
                      <a:pt x="327" y="3848"/>
                      <a:pt x="331" y="3848"/>
                    </a:cubicBezTo>
                    <a:cubicBezTo>
                      <a:pt x="374" y="3848"/>
                      <a:pt x="376" y="3862"/>
                      <a:pt x="336" y="3882"/>
                    </a:cubicBezTo>
                    <a:cubicBezTo>
                      <a:pt x="291" y="3906"/>
                      <a:pt x="306" y="3939"/>
                      <a:pt x="382" y="3939"/>
                    </a:cubicBezTo>
                    <a:cubicBezTo>
                      <a:pt x="385" y="3939"/>
                      <a:pt x="389" y="3939"/>
                      <a:pt x="392" y="3939"/>
                    </a:cubicBezTo>
                    <a:cubicBezTo>
                      <a:pt x="424" y="3942"/>
                      <a:pt x="424" y="3942"/>
                      <a:pt x="414" y="3973"/>
                    </a:cubicBezTo>
                    <a:cubicBezTo>
                      <a:pt x="388" y="4005"/>
                      <a:pt x="387" y="4021"/>
                      <a:pt x="399" y="4021"/>
                    </a:cubicBezTo>
                    <a:cubicBezTo>
                      <a:pt x="402" y="4021"/>
                      <a:pt x="406" y="4020"/>
                      <a:pt x="411" y="4017"/>
                    </a:cubicBezTo>
                    <a:cubicBezTo>
                      <a:pt x="421" y="4015"/>
                      <a:pt x="429" y="4015"/>
                      <a:pt x="436" y="4015"/>
                    </a:cubicBezTo>
                    <a:cubicBezTo>
                      <a:pt x="466" y="4015"/>
                      <a:pt x="468" y="4032"/>
                      <a:pt x="439" y="4067"/>
                    </a:cubicBezTo>
                    <a:cubicBezTo>
                      <a:pt x="424" y="4110"/>
                      <a:pt x="419" y="4123"/>
                      <a:pt x="437" y="4123"/>
                    </a:cubicBezTo>
                    <a:cubicBezTo>
                      <a:pt x="444" y="4123"/>
                      <a:pt x="455" y="4121"/>
                      <a:pt x="471" y="4118"/>
                    </a:cubicBezTo>
                    <a:cubicBezTo>
                      <a:pt x="475" y="4117"/>
                      <a:pt x="479" y="4116"/>
                      <a:pt x="482" y="4116"/>
                    </a:cubicBezTo>
                    <a:cubicBezTo>
                      <a:pt x="530" y="4116"/>
                      <a:pt x="563" y="4168"/>
                      <a:pt x="537" y="4212"/>
                    </a:cubicBezTo>
                    <a:cubicBezTo>
                      <a:pt x="547" y="4224"/>
                      <a:pt x="542" y="4247"/>
                      <a:pt x="550" y="4247"/>
                    </a:cubicBezTo>
                    <a:cubicBezTo>
                      <a:pt x="552" y="4247"/>
                      <a:pt x="555" y="4246"/>
                      <a:pt x="559" y="4243"/>
                    </a:cubicBezTo>
                    <a:lnTo>
                      <a:pt x="559" y="4243"/>
                    </a:lnTo>
                    <a:lnTo>
                      <a:pt x="552" y="4274"/>
                    </a:lnTo>
                    <a:lnTo>
                      <a:pt x="574" y="4306"/>
                    </a:lnTo>
                    <a:lnTo>
                      <a:pt x="593" y="4290"/>
                    </a:lnTo>
                    <a:cubicBezTo>
                      <a:pt x="637" y="4371"/>
                      <a:pt x="690" y="4447"/>
                      <a:pt x="753" y="4512"/>
                    </a:cubicBezTo>
                    <a:cubicBezTo>
                      <a:pt x="866" y="4628"/>
                      <a:pt x="913" y="4669"/>
                      <a:pt x="930" y="4669"/>
                    </a:cubicBezTo>
                    <a:cubicBezTo>
                      <a:pt x="936" y="4669"/>
                      <a:pt x="938" y="4664"/>
                      <a:pt x="938" y="4657"/>
                    </a:cubicBezTo>
                    <a:cubicBezTo>
                      <a:pt x="945" y="4637"/>
                      <a:pt x="953" y="4629"/>
                      <a:pt x="960" y="4629"/>
                    </a:cubicBezTo>
                    <a:cubicBezTo>
                      <a:pt x="971" y="4629"/>
                      <a:pt x="978" y="4651"/>
                      <a:pt x="966" y="4682"/>
                    </a:cubicBezTo>
                    <a:cubicBezTo>
                      <a:pt x="982" y="4713"/>
                      <a:pt x="1004" y="4738"/>
                      <a:pt x="1025" y="4763"/>
                    </a:cubicBezTo>
                    <a:cubicBezTo>
                      <a:pt x="1057" y="4785"/>
                      <a:pt x="1088" y="4810"/>
                      <a:pt x="1072" y="4829"/>
                    </a:cubicBezTo>
                    <a:lnTo>
                      <a:pt x="1088" y="4841"/>
                    </a:lnTo>
                    <a:cubicBezTo>
                      <a:pt x="1093" y="4840"/>
                      <a:pt x="1099" y="4840"/>
                      <a:pt x="1105" y="4840"/>
                    </a:cubicBezTo>
                    <a:cubicBezTo>
                      <a:pt x="1164" y="4840"/>
                      <a:pt x="1248" y="4896"/>
                      <a:pt x="1282" y="4942"/>
                    </a:cubicBezTo>
                    <a:cubicBezTo>
                      <a:pt x="1307" y="4961"/>
                      <a:pt x="1337" y="4970"/>
                      <a:pt x="1367" y="4970"/>
                    </a:cubicBezTo>
                    <a:cubicBezTo>
                      <a:pt x="1371" y="4970"/>
                      <a:pt x="1375" y="4970"/>
                      <a:pt x="1380" y="4970"/>
                    </a:cubicBezTo>
                    <a:cubicBezTo>
                      <a:pt x="1387" y="4970"/>
                      <a:pt x="1393" y="4970"/>
                      <a:pt x="1398" y="4970"/>
                    </a:cubicBezTo>
                    <a:cubicBezTo>
                      <a:pt x="1424" y="4970"/>
                      <a:pt x="1424" y="4972"/>
                      <a:pt x="1430" y="4998"/>
                    </a:cubicBezTo>
                    <a:cubicBezTo>
                      <a:pt x="1420" y="5015"/>
                      <a:pt x="1477" y="5065"/>
                      <a:pt x="1511" y="5065"/>
                    </a:cubicBezTo>
                    <a:cubicBezTo>
                      <a:pt x="1521" y="5065"/>
                      <a:pt x="1529" y="5061"/>
                      <a:pt x="1533" y="5051"/>
                    </a:cubicBezTo>
                    <a:lnTo>
                      <a:pt x="1543" y="5083"/>
                    </a:lnTo>
                    <a:cubicBezTo>
                      <a:pt x="1545" y="5095"/>
                      <a:pt x="1551" y="5100"/>
                      <a:pt x="1558" y="5100"/>
                    </a:cubicBezTo>
                    <a:cubicBezTo>
                      <a:pt x="1569" y="5100"/>
                      <a:pt x="1581" y="5090"/>
                      <a:pt x="1586" y="5076"/>
                    </a:cubicBezTo>
                    <a:cubicBezTo>
                      <a:pt x="1595" y="5058"/>
                      <a:pt x="1603" y="5048"/>
                      <a:pt x="1608" y="5048"/>
                    </a:cubicBezTo>
                    <a:cubicBezTo>
                      <a:pt x="1616" y="5048"/>
                      <a:pt x="1619" y="5070"/>
                      <a:pt x="1611" y="5117"/>
                    </a:cubicBezTo>
                    <a:cubicBezTo>
                      <a:pt x="1600" y="5146"/>
                      <a:pt x="1603" y="5160"/>
                      <a:pt x="1609" y="5160"/>
                    </a:cubicBezTo>
                    <a:cubicBezTo>
                      <a:pt x="1612" y="5160"/>
                      <a:pt x="1617" y="5155"/>
                      <a:pt x="1621" y="5145"/>
                    </a:cubicBezTo>
                    <a:cubicBezTo>
                      <a:pt x="1637" y="5136"/>
                      <a:pt x="1653" y="5127"/>
                      <a:pt x="1665" y="5127"/>
                    </a:cubicBezTo>
                    <a:cubicBezTo>
                      <a:pt x="1674" y="5127"/>
                      <a:pt x="1681" y="5132"/>
                      <a:pt x="1684" y="5145"/>
                    </a:cubicBezTo>
                    <a:cubicBezTo>
                      <a:pt x="1690" y="5148"/>
                      <a:pt x="1696" y="5150"/>
                      <a:pt x="1703" y="5150"/>
                    </a:cubicBezTo>
                    <a:cubicBezTo>
                      <a:pt x="1715" y="5150"/>
                      <a:pt x="1728" y="5142"/>
                      <a:pt x="1740" y="5111"/>
                    </a:cubicBezTo>
                    <a:cubicBezTo>
                      <a:pt x="1745" y="5099"/>
                      <a:pt x="1752" y="5096"/>
                      <a:pt x="1760" y="5096"/>
                    </a:cubicBezTo>
                    <a:cubicBezTo>
                      <a:pt x="1767" y="5096"/>
                      <a:pt x="1775" y="5099"/>
                      <a:pt x="1784" y="5102"/>
                    </a:cubicBezTo>
                    <a:cubicBezTo>
                      <a:pt x="1774" y="5123"/>
                      <a:pt x="1774" y="5123"/>
                      <a:pt x="1749" y="5142"/>
                    </a:cubicBezTo>
                    <a:lnTo>
                      <a:pt x="1787" y="5155"/>
                    </a:lnTo>
                    <a:cubicBezTo>
                      <a:pt x="1803" y="5161"/>
                      <a:pt x="1831" y="5199"/>
                      <a:pt x="1825" y="5224"/>
                    </a:cubicBezTo>
                    <a:cubicBezTo>
                      <a:pt x="1830" y="5239"/>
                      <a:pt x="1838" y="5248"/>
                      <a:pt x="1843" y="5248"/>
                    </a:cubicBezTo>
                    <a:cubicBezTo>
                      <a:pt x="1849" y="5248"/>
                      <a:pt x="1853" y="5236"/>
                      <a:pt x="1850" y="5208"/>
                    </a:cubicBezTo>
                    <a:cubicBezTo>
                      <a:pt x="1860" y="5175"/>
                      <a:pt x="1864" y="5165"/>
                      <a:pt x="1876" y="5165"/>
                    </a:cubicBezTo>
                    <a:cubicBezTo>
                      <a:pt x="1882" y="5165"/>
                      <a:pt x="1890" y="5167"/>
                      <a:pt x="1903" y="5170"/>
                    </a:cubicBezTo>
                    <a:cubicBezTo>
                      <a:pt x="1922" y="5174"/>
                      <a:pt x="1941" y="5180"/>
                      <a:pt x="1934" y="5205"/>
                    </a:cubicBezTo>
                    <a:cubicBezTo>
                      <a:pt x="1928" y="5227"/>
                      <a:pt x="1928" y="5227"/>
                      <a:pt x="1966" y="5239"/>
                    </a:cubicBezTo>
                    <a:cubicBezTo>
                      <a:pt x="1972" y="5241"/>
                      <a:pt x="1978" y="5242"/>
                      <a:pt x="1985" y="5242"/>
                    </a:cubicBezTo>
                    <a:cubicBezTo>
                      <a:pt x="2038" y="5242"/>
                      <a:pt x="2100" y="5191"/>
                      <a:pt x="2125" y="5152"/>
                    </a:cubicBezTo>
                    <a:cubicBezTo>
                      <a:pt x="2130" y="5127"/>
                      <a:pt x="2132" y="5114"/>
                      <a:pt x="2134" y="5114"/>
                    </a:cubicBezTo>
                    <a:cubicBezTo>
                      <a:pt x="2136" y="5114"/>
                      <a:pt x="2138" y="5128"/>
                      <a:pt x="2141" y="5155"/>
                    </a:cubicBezTo>
                    <a:cubicBezTo>
                      <a:pt x="2138" y="5180"/>
                      <a:pt x="2157" y="5183"/>
                      <a:pt x="2176" y="5186"/>
                    </a:cubicBezTo>
                    <a:cubicBezTo>
                      <a:pt x="2177" y="5178"/>
                      <a:pt x="2179" y="5176"/>
                      <a:pt x="2181" y="5176"/>
                    </a:cubicBezTo>
                    <a:lnTo>
                      <a:pt x="2181" y="5176"/>
                    </a:lnTo>
                    <a:cubicBezTo>
                      <a:pt x="2185" y="5176"/>
                      <a:pt x="2188" y="5186"/>
                      <a:pt x="2178" y="5186"/>
                    </a:cubicBezTo>
                    <a:cubicBezTo>
                      <a:pt x="2177" y="5186"/>
                      <a:pt x="2177" y="5186"/>
                      <a:pt x="2176" y="5186"/>
                    </a:cubicBezTo>
                    <a:cubicBezTo>
                      <a:pt x="2171" y="5203"/>
                      <a:pt x="2162" y="5207"/>
                      <a:pt x="2150" y="5207"/>
                    </a:cubicBezTo>
                    <a:cubicBezTo>
                      <a:pt x="2144" y="5207"/>
                      <a:pt x="2138" y="5206"/>
                      <a:pt x="2132" y="5205"/>
                    </a:cubicBezTo>
                    <a:lnTo>
                      <a:pt x="2129" y="5230"/>
                    </a:lnTo>
                    <a:cubicBezTo>
                      <a:pt x="2132" y="5257"/>
                      <a:pt x="2140" y="5270"/>
                      <a:pt x="2151" y="5270"/>
                    </a:cubicBezTo>
                    <a:cubicBezTo>
                      <a:pt x="2160" y="5270"/>
                      <a:pt x="2172" y="5260"/>
                      <a:pt x="2185" y="5239"/>
                    </a:cubicBezTo>
                    <a:cubicBezTo>
                      <a:pt x="2195" y="5229"/>
                      <a:pt x="2201" y="5224"/>
                      <a:pt x="2205" y="5224"/>
                    </a:cubicBezTo>
                    <a:cubicBezTo>
                      <a:pt x="2210" y="5224"/>
                      <a:pt x="2214" y="5231"/>
                      <a:pt x="2223" y="5246"/>
                    </a:cubicBezTo>
                    <a:cubicBezTo>
                      <a:pt x="2234" y="5266"/>
                      <a:pt x="2246" y="5285"/>
                      <a:pt x="2252" y="5285"/>
                    </a:cubicBezTo>
                    <a:cubicBezTo>
                      <a:pt x="2254" y="5285"/>
                      <a:pt x="2256" y="5283"/>
                      <a:pt x="2257" y="5277"/>
                    </a:cubicBezTo>
                    <a:cubicBezTo>
                      <a:pt x="2279" y="5280"/>
                      <a:pt x="2298" y="5293"/>
                      <a:pt x="2310" y="5311"/>
                    </a:cubicBezTo>
                    <a:cubicBezTo>
                      <a:pt x="2324" y="5313"/>
                      <a:pt x="2335" y="5314"/>
                      <a:pt x="2344" y="5314"/>
                    </a:cubicBezTo>
                    <a:cubicBezTo>
                      <a:pt x="2362" y="5314"/>
                      <a:pt x="2371" y="5309"/>
                      <a:pt x="2373" y="5293"/>
                    </a:cubicBezTo>
                    <a:cubicBezTo>
                      <a:pt x="2375" y="5273"/>
                      <a:pt x="2388" y="5271"/>
                      <a:pt x="2403" y="5271"/>
                    </a:cubicBezTo>
                    <a:cubicBezTo>
                      <a:pt x="2406" y="5271"/>
                      <a:pt x="2410" y="5271"/>
                      <a:pt x="2414" y="5271"/>
                    </a:cubicBezTo>
                    <a:cubicBezTo>
                      <a:pt x="2419" y="5272"/>
                      <a:pt x="2424" y="5272"/>
                      <a:pt x="2428" y="5272"/>
                    </a:cubicBezTo>
                    <a:cubicBezTo>
                      <a:pt x="2441" y="5272"/>
                      <a:pt x="2452" y="5267"/>
                      <a:pt x="2454" y="5249"/>
                    </a:cubicBezTo>
                    <a:cubicBezTo>
                      <a:pt x="2457" y="5222"/>
                      <a:pt x="2480" y="5202"/>
                      <a:pt x="2508" y="5202"/>
                    </a:cubicBezTo>
                    <a:cubicBezTo>
                      <a:pt x="2510" y="5202"/>
                      <a:pt x="2512" y="5202"/>
                      <a:pt x="2514" y="5202"/>
                    </a:cubicBezTo>
                    <a:cubicBezTo>
                      <a:pt x="2529" y="5193"/>
                      <a:pt x="2538" y="5188"/>
                      <a:pt x="2545" y="5188"/>
                    </a:cubicBezTo>
                    <a:cubicBezTo>
                      <a:pt x="2555" y="5188"/>
                      <a:pt x="2559" y="5200"/>
                      <a:pt x="2570" y="5230"/>
                    </a:cubicBezTo>
                    <a:cubicBezTo>
                      <a:pt x="2567" y="5255"/>
                      <a:pt x="2586" y="5258"/>
                      <a:pt x="2605" y="5258"/>
                    </a:cubicBezTo>
                    <a:cubicBezTo>
                      <a:pt x="2624" y="5261"/>
                      <a:pt x="2636" y="5271"/>
                      <a:pt x="2646" y="5286"/>
                    </a:cubicBezTo>
                    <a:cubicBezTo>
                      <a:pt x="2651" y="5294"/>
                      <a:pt x="2655" y="5297"/>
                      <a:pt x="2658" y="5297"/>
                    </a:cubicBezTo>
                    <a:cubicBezTo>
                      <a:pt x="2664" y="5297"/>
                      <a:pt x="2664" y="5279"/>
                      <a:pt x="2664" y="5261"/>
                    </a:cubicBezTo>
                    <a:cubicBezTo>
                      <a:pt x="2664" y="5236"/>
                      <a:pt x="2664" y="5211"/>
                      <a:pt x="2664" y="5211"/>
                    </a:cubicBezTo>
                    <a:cubicBezTo>
                      <a:pt x="2665" y="5211"/>
                      <a:pt x="2666" y="5211"/>
                      <a:pt x="2666" y="5211"/>
                    </a:cubicBezTo>
                    <a:cubicBezTo>
                      <a:pt x="2684" y="5211"/>
                      <a:pt x="2702" y="5259"/>
                      <a:pt x="2702" y="5283"/>
                    </a:cubicBezTo>
                    <a:cubicBezTo>
                      <a:pt x="2711" y="5308"/>
                      <a:pt x="2717" y="5321"/>
                      <a:pt x="2720" y="5321"/>
                    </a:cubicBezTo>
                    <a:cubicBezTo>
                      <a:pt x="2722" y="5321"/>
                      <a:pt x="2722" y="5308"/>
                      <a:pt x="2721" y="5283"/>
                    </a:cubicBezTo>
                    <a:cubicBezTo>
                      <a:pt x="2721" y="5265"/>
                      <a:pt x="2731" y="5247"/>
                      <a:pt x="2751" y="5247"/>
                    </a:cubicBezTo>
                    <a:cubicBezTo>
                      <a:pt x="2758" y="5247"/>
                      <a:pt x="2767" y="5249"/>
                      <a:pt x="2777" y="5255"/>
                    </a:cubicBezTo>
                    <a:cubicBezTo>
                      <a:pt x="2785" y="5255"/>
                      <a:pt x="2793" y="5255"/>
                      <a:pt x="2801" y="5255"/>
                    </a:cubicBezTo>
                    <a:cubicBezTo>
                      <a:pt x="2832" y="5255"/>
                      <a:pt x="2856" y="5257"/>
                      <a:pt x="2856" y="5277"/>
                    </a:cubicBezTo>
                    <a:cubicBezTo>
                      <a:pt x="2860" y="5285"/>
                      <a:pt x="2868" y="5289"/>
                      <a:pt x="2876" y="5289"/>
                    </a:cubicBezTo>
                    <a:cubicBezTo>
                      <a:pt x="2884" y="5289"/>
                      <a:pt x="2892" y="5285"/>
                      <a:pt x="2896" y="5277"/>
                    </a:cubicBezTo>
                    <a:cubicBezTo>
                      <a:pt x="2906" y="5262"/>
                      <a:pt x="2916" y="5255"/>
                      <a:pt x="2936" y="5255"/>
                    </a:cubicBezTo>
                    <a:cubicBezTo>
                      <a:pt x="2949" y="5255"/>
                      <a:pt x="2966" y="5258"/>
                      <a:pt x="2990" y="5264"/>
                    </a:cubicBezTo>
                    <a:cubicBezTo>
                      <a:pt x="3038" y="5282"/>
                      <a:pt x="3065" y="5291"/>
                      <a:pt x="3078" y="5291"/>
                    </a:cubicBezTo>
                    <a:cubicBezTo>
                      <a:pt x="3094" y="5291"/>
                      <a:pt x="3093" y="5279"/>
                      <a:pt x="3087" y="5252"/>
                    </a:cubicBezTo>
                    <a:cubicBezTo>
                      <a:pt x="3086" y="5237"/>
                      <a:pt x="3083" y="5222"/>
                      <a:pt x="3086" y="5222"/>
                    </a:cubicBezTo>
                    <a:lnTo>
                      <a:pt x="3086" y="5222"/>
                    </a:lnTo>
                    <a:cubicBezTo>
                      <a:pt x="3089" y="5222"/>
                      <a:pt x="3095" y="5230"/>
                      <a:pt x="3106" y="5249"/>
                    </a:cubicBezTo>
                    <a:cubicBezTo>
                      <a:pt x="3112" y="5254"/>
                      <a:pt x="3117" y="5257"/>
                      <a:pt x="3122" y="5257"/>
                    </a:cubicBezTo>
                    <a:cubicBezTo>
                      <a:pt x="3137" y="5257"/>
                      <a:pt x="3152" y="5235"/>
                      <a:pt x="3178" y="5211"/>
                    </a:cubicBezTo>
                    <a:cubicBezTo>
                      <a:pt x="3188" y="5177"/>
                      <a:pt x="3185" y="5142"/>
                      <a:pt x="3175" y="5108"/>
                    </a:cubicBezTo>
                    <a:cubicBezTo>
                      <a:pt x="3169" y="5078"/>
                      <a:pt x="3167" y="5067"/>
                      <a:pt x="3177" y="5067"/>
                    </a:cubicBezTo>
                    <a:cubicBezTo>
                      <a:pt x="3182" y="5067"/>
                      <a:pt x="3192" y="5071"/>
                      <a:pt x="3207" y="5076"/>
                    </a:cubicBezTo>
                    <a:cubicBezTo>
                      <a:pt x="3208" y="5076"/>
                      <a:pt x="3210" y="5075"/>
                      <a:pt x="3212" y="5075"/>
                    </a:cubicBezTo>
                    <a:cubicBezTo>
                      <a:pt x="3228" y="5075"/>
                      <a:pt x="3248" y="5095"/>
                      <a:pt x="3254" y="5117"/>
                    </a:cubicBezTo>
                    <a:cubicBezTo>
                      <a:pt x="3260" y="5139"/>
                      <a:pt x="3241" y="5145"/>
                      <a:pt x="3241" y="5145"/>
                    </a:cubicBezTo>
                    <a:lnTo>
                      <a:pt x="3222" y="5149"/>
                    </a:lnTo>
                    <a:cubicBezTo>
                      <a:pt x="3228" y="5170"/>
                      <a:pt x="3233" y="5191"/>
                      <a:pt x="3256" y="5191"/>
                    </a:cubicBezTo>
                    <a:cubicBezTo>
                      <a:pt x="3260" y="5191"/>
                      <a:pt x="3264" y="5191"/>
                      <a:pt x="3269" y="5189"/>
                    </a:cubicBezTo>
                    <a:cubicBezTo>
                      <a:pt x="3280" y="5197"/>
                      <a:pt x="3290" y="5201"/>
                      <a:pt x="3297" y="5201"/>
                    </a:cubicBezTo>
                    <a:cubicBezTo>
                      <a:pt x="3306" y="5201"/>
                      <a:pt x="3310" y="5194"/>
                      <a:pt x="3307" y="5180"/>
                    </a:cubicBezTo>
                    <a:lnTo>
                      <a:pt x="3307" y="5180"/>
                    </a:lnTo>
                    <a:cubicBezTo>
                      <a:pt x="3317" y="5188"/>
                      <a:pt x="3330" y="5191"/>
                      <a:pt x="3344" y="5191"/>
                    </a:cubicBezTo>
                    <a:cubicBezTo>
                      <a:pt x="3364" y="5191"/>
                      <a:pt x="3385" y="5185"/>
                      <a:pt x="3407" y="5180"/>
                    </a:cubicBezTo>
                    <a:cubicBezTo>
                      <a:pt x="3434" y="5173"/>
                      <a:pt x="3471" y="5160"/>
                      <a:pt x="3499" y="5160"/>
                    </a:cubicBezTo>
                    <a:cubicBezTo>
                      <a:pt x="3510" y="5160"/>
                      <a:pt x="3519" y="5162"/>
                      <a:pt x="3526" y="5167"/>
                    </a:cubicBezTo>
                    <a:cubicBezTo>
                      <a:pt x="3564" y="5155"/>
                      <a:pt x="3583" y="5149"/>
                      <a:pt x="3573" y="5123"/>
                    </a:cubicBezTo>
                    <a:cubicBezTo>
                      <a:pt x="3563" y="5094"/>
                      <a:pt x="3566" y="5081"/>
                      <a:pt x="3571" y="5081"/>
                    </a:cubicBezTo>
                    <a:cubicBezTo>
                      <a:pt x="3575" y="5081"/>
                      <a:pt x="3579" y="5086"/>
                      <a:pt x="3583" y="5095"/>
                    </a:cubicBezTo>
                    <a:cubicBezTo>
                      <a:pt x="3590" y="5105"/>
                      <a:pt x="3606" y="5109"/>
                      <a:pt x="3626" y="5109"/>
                    </a:cubicBezTo>
                    <a:cubicBezTo>
                      <a:pt x="3708" y="5109"/>
                      <a:pt x="3863" y="5044"/>
                      <a:pt x="3858" y="5001"/>
                    </a:cubicBezTo>
                    <a:lnTo>
                      <a:pt x="3893" y="4986"/>
                    </a:lnTo>
                    <a:cubicBezTo>
                      <a:pt x="3894" y="4986"/>
                      <a:pt x="3895" y="4986"/>
                      <a:pt x="3896" y="4986"/>
                    </a:cubicBezTo>
                    <a:cubicBezTo>
                      <a:pt x="3945" y="4986"/>
                      <a:pt x="4040" y="4925"/>
                      <a:pt x="4043" y="4898"/>
                    </a:cubicBezTo>
                    <a:lnTo>
                      <a:pt x="4093" y="4866"/>
                    </a:lnTo>
                    <a:cubicBezTo>
                      <a:pt x="4098" y="4867"/>
                      <a:pt x="4102" y="4867"/>
                      <a:pt x="4105" y="4867"/>
                    </a:cubicBezTo>
                    <a:cubicBezTo>
                      <a:pt x="4146" y="4867"/>
                      <a:pt x="4156" y="4851"/>
                      <a:pt x="4159" y="4823"/>
                    </a:cubicBezTo>
                    <a:cubicBezTo>
                      <a:pt x="4159" y="4800"/>
                      <a:pt x="4153" y="4782"/>
                      <a:pt x="4154" y="4782"/>
                    </a:cubicBezTo>
                    <a:lnTo>
                      <a:pt x="4154" y="4782"/>
                    </a:lnTo>
                    <a:cubicBezTo>
                      <a:pt x="4154" y="4782"/>
                      <a:pt x="4156" y="4785"/>
                      <a:pt x="4159" y="4791"/>
                    </a:cubicBezTo>
                    <a:cubicBezTo>
                      <a:pt x="4163" y="4796"/>
                      <a:pt x="4168" y="4798"/>
                      <a:pt x="4174" y="4798"/>
                    </a:cubicBezTo>
                    <a:cubicBezTo>
                      <a:pt x="4192" y="4798"/>
                      <a:pt x="4221" y="4777"/>
                      <a:pt x="4269" y="4741"/>
                    </a:cubicBezTo>
                    <a:cubicBezTo>
                      <a:pt x="4332" y="4697"/>
                      <a:pt x="4332" y="4694"/>
                      <a:pt x="4300" y="4688"/>
                    </a:cubicBezTo>
                    <a:cubicBezTo>
                      <a:pt x="4322" y="4651"/>
                      <a:pt x="4337" y="4639"/>
                      <a:pt x="4349" y="4639"/>
                    </a:cubicBezTo>
                    <a:cubicBezTo>
                      <a:pt x="4359" y="4639"/>
                      <a:pt x="4367" y="4648"/>
                      <a:pt x="4375" y="4657"/>
                    </a:cubicBezTo>
                    <a:cubicBezTo>
                      <a:pt x="4381" y="4675"/>
                      <a:pt x="4389" y="4683"/>
                      <a:pt x="4395" y="4683"/>
                    </a:cubicBezTo>
                    <a:cubicBezTo>
                      <a:pt x="4405" y="4683"/>
                      <a:pt x="4409" y="4657"/>
                      <a:pt x="4385" y="4613"/>
                    </a:cubicBezTo>
                    <a:cubicBezTo>
                      <a:pt x="4370" y="4574"/>
                      <a:pt x="4384" y="4550"/>
                      <a:pt x="4400" y="4550"/>
                    </a:cubicBezTo>
                    <a:cubicBezTo>
                      <a:pt x="4404" y="4550"/>
                      <a:pt x="4409" y="4552"/>
                      <a:pt x="4413" y="4556"/>
                    </a:cubicBezTo>
                    <a:cubicBezTo>
                      <a:pt x="4429" y="4572"/>
                      <a:pt x="4416" y="4588"/>
                      <a:pt x="4401" y="4600"/>
                    </a:cubicBezTo>
                    <a:lnTo>
                      <a:pt x="4435" y="4638"/>
                    </a:lnTo>
                    <a:cubicBezTo>
                      <a:pt x="4448" y="4622"/>
                      <a:pt x="4448" y="4622"/>
                      <a:pt x="4448" y="4591"/>
                    </a:cubicBezTo>
                    <a:cubicBezTo>
                      <a:pt x="4457" y="4581"/>
                      <a:pt x="4460" y="4563"/>
                      <a:pt x="4457" y="4547"/>
                    </a:cubicBezTo>
                    <a:cubicBezTo>
                      <a:pt x="4457" y="4519"/>
                      <a:pt x="4435" y="4497"/>
                      <a:pt x="4407" y="4494"/>
                    </a:cubicBezTo>
                    <a:cubicBezTo>
                      <a:pt x="4375" y="4487"/>
                      <a:pt x="4388" y="4475"/>
                      <a:pt x="4401" y="4462"/>
                    </a:cubicBezTo>
                    <a:cubicBezTo>
                      <a:pt x="4407" y="4461"/>
                      <a:pt x="4414" y="4461"/>
                      <a:pt x="4419" y="4461"/>
                    </a:cubicBezTo>
                    <a:cubicBezTo>
                      <a:pt x="4452" y="4461"/>
                      <a:pt x="4464" y="4476"/>
                      <a:pt x="4470" y="4503"/>
                    </a:cubicBezTo>
                    <a:cubicBezTo>
                      <a:pt x="4454" y="4515"/>
                      <a:pt x="4473" y="4534"/>
                      <a:pt x="4488" y="4553"/>
                    </a:cubicBezTo>
                    <a:cubicBezTo>
                      <a:pt x="4490" y="4555"/>
                      <a:pt x="4492" y="4555"/>
                      <a:pt x="4494" y="4555"/>
                    </a:cubicBezTo>
                    <a:cubicBezTo>
                      <a:pt x="4515" y="4555"/>
                      <a:pt x="4540" y="4462"/>
                      <a:pt x="4517" y="4418"/>
                    </a:cubicBezTo>
                    <a:cubicBezTo>
                      <a:pt x="4509" y="4410"/>
                      <a:pt x="4504" y="4406"/>
                      <a:pt x="4504" y="4406"/>
                    </a:cubicBezTo>
                    <a:lnTo>
                      <a:pt x="4504" y="4406"/>
                    </a:lnTo>
                    <a:cubicBezTo>
                      <a:pt x="4504" y="4406"/>
                      <a:pt x="4514" y="4414"/>
                      <a:pt x="4535" y="4434"/>
                    </a:cubicBezTo>
                    <a:cubicBezTo>
                      <a:pt x="4540" y="4438"/>
                      <a:pt x="4544" y="4440"/>
                      <a:pt x="4549" y="4440"/>
                    </a:cubicBezTo>
                    <a:cubicBezTo>
                      <a:pt x="4565" y="4440"/>
                      <a:pt x="4585" y="4418"/>
                      <a:pt x="4604" y="4396"/>
                    </a:cubicBezTo>
                    <a:cubicBezTo>
                      <a:pt x="4632" y="4368"/>
                      <a:pt x="4645" y="4353"/>
                      <a:pt x="4626" y="4337"/>
                    </a:cubicBezTo>
                    <a:cubicBezTo>
                      <a:pt x="4607" y="4321"/>
                      <a:pt x="4585" y="4302"/>
                      <a:pt x="4601" y="4290"/>
                    </a:cubicBezTo>
                    <a:lnTo>
                      <a:pt x="4601" y="4290"/>
                    </a:lnTo>
                    <a:cubicBezTo>
                      <a:pt x="4597" y="4293"/>
                      <a:pt x="4593" y="4294"/>
                      <a:pt x="4589" y="4294"/>
                    </a:cubicBezTo>
                    <a:cubicBezTo>
                      <a:pt x="4576" y="4294"/>
                      <a:pt x="4562" y="4283"/>
                      <a:pt x="4548" y="4271"/>
                    </a:cubicBezTo>
                    <a:cubicBezTo>
                      <a:pt x="4573" y="4265"/>
                      <a:pt x="4598" y="4262"/>
                      <a:pt x="4623" y="4262"/>
                    </a:cubicBezTo>
                    <a:cubicBezTo>
                      <a:pt x="4628" y="4262"/>
                      <a:pt x="4633" y="4262"/>
                      <a:pt x="4638" y="4262"/>
                    </a:cubicBezTo>
                    <a:cubicBezTo>
                      <a:pt x="4693" y="4262"/>
                      <a:pt x="4745" y="4232"/>
                      <a:pt x="4777" y="4186"/>
                    </a:cubicBezTo>
                    <a:cubicBezTo>
                      <a:pt x="4802" y="4155"/>
                      <a:pt x="4833" y="4108"/>
                      <a:pt x="4864" y="4105"/>
                    </a:cubicBezTo>
                    <a:cubicBezTo>
                      <a:pt x="4883" y="4070"/>
                      <a:pt x="4893" y="4055"/>
                      <a:pt x="4874" y="4042"/>
                    </a:cubicBezTo>
                    <a:lnTo>
                      <a:pt x="4893" y="4008"/>
                    </a:lnTo>
                    <a:cubicBezTo>
                      <a:pt x="4924" y="4005"/>
                      <a:pt x="4946" y="3973"/>
                      <a:pt x="4924" y="3961"/>
                    </a:cubicBezTo>
                    <a:cubicBezTo>
                      <a:pt x="4911" y="3929"/>
                      <a:pt x="4946" y="3926"/>
                      <a:pt x="4952" y="3911"/>
                    </a:cubicBezTo>
                    <a:cubicBezTo>
                      <a:pt x="5015" y="3898"/>
                      <a:pt x="5015" y="3898"/>
                      <a:pt x="4940" y="3879"/>
                    </a:cubicBezTo>
                    <a:cubicBezTo>
                      <a:pt x="4936" y="3878"/>
                      <a:pt x="4932" y="3877"/>
                      <a:pt x="4927" y="3877"/>
                    </a:cubicBezTo>
                    <a:cubicBezTo>
                      <a:pt x="4905" y="3877"/>
                      <a:pt x="4875" y="3894"/>
                      <a:pt x="4867" y="3904"/>
                    </a:cubicBezTo>
                    <a:lnTo>
                      <a:pt x="4839" y="3955"/>
                    </a:lnTo>
                    <a:lnTo>
                      <a:pt x="4846" y="3892"/>
                    </a:lnTo>
                    <a:cubicBezTo>
                      <a:pt x="4858" y="3867"/>
                      <a:pt x="4849" y="3839"/>
                      <a:pt x="4827" y="3820"/>
                    </a:cubicBezTo>
                    <a:cubicBezTo>
                      <a:pt x="4827" y="3820"/>
                      <a:pt x="4805" y="3810"/>
                      <a:pt x="4814" y="3792"/>
                    </a:cubicBezTo>
                    <a:lnTo>
                      <a:pt x="4814" y="3792"/>
                    </a:lnTo>
                    <a:lnTo>
                      <a:pt x="4858" y="3817"/>
                    </a:lnTo>
                    <a:cubicBezTo>
                      <a:pt x="4871" y="3839"/>
                      <a:pt x="4893" y="3857"/>
                      <a:pt x="4918" y="3870"/>
                    </a:cubicBezTo>
                    <a:cubicBezTo>
                      <a:pt x="4921" y="3870"/>
                      <a:pt x="4925" y="3871"/>
                      <a:pt x="4929" y="3871"/>
                    </a:cubicBezTo>
                    <a:cubicBezTo>
                      <a:pt x="4977" y="3871"/>
                      <a:pt x="5015" y="3834"/>
                      <a:pt x="4974" y="3810"/>
                    </a:cubicBezTo>
                    <a:cubicBezTo>
                      <a:pt x="4983" y="3795"/>
                      <a:pt x="4983" y="3795"/>
                      <a:pt x="5012" y="3788"/>
                    </a:cubicBezTo>
                    <a:cubicBezTo>
                      <a:pt x="5016" y="3790"/>
                      <a:pt x="5020" y="3791"/>
                      <a:pt x="5024" y="3791"/>
                    </a:cubicBezTo>
                    <a:cubicBezTo>
                      <a:pt x="5038" y="3791"/>
                      <a:pt x="5037" y="3775"/>
                      <a:pt x="5009" y="3741"/>
                    </a:cubicBezTo>
                    <a:cubicBezTo>
                      <a:pt x="4974" y="3707"/>
                      <a:pt x="4976" y="3691"/>
                      <a:pt x="5021" y="3691"/>
                    </a:cubicBezTo>
                    <a:cubicBezTo>
                      <a:pt x="5025" y="3691"/>
                      <a:pt x="5029" y="3691"/>
                      <a:pt x="5034" y="3691"/>
                    </a:cubicBezTo>
                    <a:cubicBezTo>
                      <a:pt x="5093" y="3676"/>
                      <a:pt x="5121" y="3600"/>
                      <a:pt x="5099" y="3594"/>
                    </a:cubicBezTo>
                    <a:cubicBezTo>
                      <a:pt x="5059" y="3578"/>
                      <a:pt x="5062" y="3522"/>
                      <a:pt x="5103" y="3513"/>
                    </a:cubicBezTo>
                    <a:cubicBezTo>
                      <a:pt x="5131" y="3503"/>
                      <a:pt x="5140" y="3484"/>
                      <a:pt x="5121" y="3459"/>
                    </a:cubicBezTo>
                    <a:lnTo>
                      <a:pt x="5121" y="3459"/>
                    </a:lnTo>
                    <a:cubicBezTo>
                      <a:pt x="5126" y="3461"/>
                      <a:pt x="5131" y="3461"/>
                      <a:pt x="5136" y="3461"/>
                    </a:cubicBezTo>
                    <a:cubicBezTo>
                      <a:pt x="5157" y="3461"/>
                      <a:pt x="5173" y="3451"/>
                      <a:pt x="5156" y="3428"/>
                    </a:cubicBezTo>
                    <a:cubicBezTo>
                      <a:pt x="5156" y="3428"/>
                      <a:pt x="5159" y="3417"/>
                      <a:pt x="5149" y="3417"/>
                    </a:cubicBezTo>
                    <a:cubicBezTo>
                      <a:pt x="5146" y="3417"/>
                      <a:pt x="5141" y="3419"/>
                      <a:pt x="5134" y="3422"/>
                    </a:cubicBezTo>
                    <a:lnTo>
                      <a:pt x="5093" y="3372"/>
                    </a:lnTo>
                    <a:cubicBezTo>
                      <a:pt x="5092" y="3379"/>
                      <a:pt x="5085" y="3381"/>
                      <a:pt x="5077" y="3381"/>
                    </a:cubicBezTo>
                    <a:cubicBezTo>
                      <a:pt x="5067" y="3381"/>
                      <a:pt x="5053" y="3378"/>
                      <a:pt x="5040" y="3375"/>
                    </a:cubicBezTo>
                    <a:cubicBezTo>
                      <a:pt x="5018" y="3369"/>
                      <a:pt x="5059" y="3303"/>
                      <a:pt x="5143" y="3287"/>
                    </a:cubicBezTo>
                    <a:lnTo>
                      <a:pt x="5203" y="3259"/>
                    </a:lnTo>
                    <a:lnTo>
                      <a:pt x="5153" y="3249"/>
                    </a:lnTo>
                    <a:cubicBezTo>
                      <a:pt x="5158" y="3233"/>
                      <a:pt x="5161" y="3217"/>
                      <a:pt x="5178" y="3217"/>
                    </a:cubicBezTo>
                    <a:cubicBezTo>
                      <a:pt x="5181" y="3217"/>
                      <a:pt x="5184" y="3217"/>
                      <a:pt x="5187" y="3218"/>
                    </a:cubicBezTo>
                    <a:cubicBezTo>
                      <a:pt x="5196" y="3220"/>
                      <a:pt x="5202" y="3222"/>
                      <a:pt x="5206" y="3222"/>
                    </a:cubicBezTo>
                    <a:cubicBezTo>
                      <a:pt x="5213" y="3222"/>
                      <a:pt x="5213" y="3217"/>
                      <a:pt x="5215" y="3206"/>
                    </a:cubicBezTo>
                    <a:cubicBezTo>
                      <a:pt x="5215" y="3206"/>
                      <a:pt x="5222" y="3184"/>
                      <a:pt x="5197" y="3180"/>
                    </a:cubicBezTo>
                    <a:cubicBezTo>
                      <a:pt x="5146" y="3171"/>
                      <a:pt x="5146" y="3171"/>
                      <a:pt x="5175" y="3155"/>
                    </a:cubicBezTo>
                    <a:cubicBezTo>
                      <a:pt x="5228" y="3146"/>
                      <a:pt x="5231" y="3127"/>
                      <a:pt x="5184" y="3099"/>
                    </a:cubicBezTo>
                    <a:cubicBezTo>
                      <a:pt x="5134" y="3090"/>
                      <a:pt x="5134" y="3093"/>
                      <a:pt x="5187" y="3080"/>
                    </a:cubicBezTo>
                    <a:cubicBezTo>
                      <a:pt x="5191" y="3081"/>
                      <a:pt x="5195" y="3082"/>
                      <a:pt x="5199" y="3082"/>
                    </a:cubicBezTo>
                    <a:cubicBezTo>
                      <a:pt x="5217" y="3082"/>
                      <a:pt x="5236" y="3070"/>
                      <a:pt x="5244" y="3052"/>
                    </a:cubicBezTo>
                    <a:lnTo>
                      <a:pt x="5218" y="3046"/>
                    </a:lnTo>
                    <a:cubicBezTo>
                      <a:pt x="5168" y="3039"/>
                      <a:pt x="5171" y="3021"/>
                      <a:pt x="5200" y="3005"/>
                    </a:cubicBezTo>
                    <a:lnTo>
                      <a:pt x="5200" y="3005"/>
                    </a:lnTo>
                    <a:cubicBezTo>
                      <a:pt x="5201" y="3005"/>
                      <a:pt x="5203" y="3005"/>
                      <a:pt x="5205" y="3005"/>
                    </a:cubicBezTo>
                    <a:cubicBezTo>
                      <a:pt x="5225" y="3005"/>
                      <a:pt x="5226" y="2986"/>
                      <a:pt x="5206" y="2949"/>
                    </a:cubicBezTo>
                    <a:cubicBezTo>
                      <a:pt x="5212" y="2914"/>
                      <a:pt x="5212" y="2895"/>
                      <a:pt x="5232" y="2895"/>
                    </a:cubicBezTo>
                    <a:cubicBezTo>
                      <a:pt x="5234" y="2895"/>
                      <a:pt x="5235" y="2895"/>
                      <a:pt x="5237" y="2895"/>
                    </a:cubicBezTo>
                    <a:cubicBezTo>
                      <a:pt x="5251" y="2896"/>
                      <a:pt x="5261" y="2897"/>
                      <a:pt x="5267" y="2897"/>
                    </a:cubicBezTo>
                    <a:cubicBezTo>
                      <a:pt x="5284" y="2897"/>
                      <a:pt x="5274" y="2892"/>
                      <a:pt x="5237" y="2877"/>
                    </a:cubicBezTo>
                    <a:cubicBezTo>
                      <a:pt x="5215" y="2855"/>
                      <a:pt x="5215" y="2855"/>
                      <a:pt x="5244" y="2817"/>
                    </a:cubicBezTo>
                    <a:cubicBezTo>
                      <a:pt x="5269" y="2801"/>
                      <a:pt x="5269" y="2801"/>
                      <a:pt x="5244" y="2779"/>
                    </a:cubicBezTo>
                    <a:cubicBezTo>
                      <a:pt x="5229" y="2778"/>
                      <a:pt x="5217" y="2778"/>
                      <a:pt x="5206" y="2778"/>
                    </a:cubicBezTo>
                    <a:cubicBezTo>
                      <a:pt x="5181" y="2778"/>
                      <a:pt x="5168" y="2782"/>
                      <a:pt x="5168" y="2795"/>
                    </a:cubicBezTo>
                    <a:cubicBezTo>
                      <a:pt x="5168" y="2808"/>
                      <a:pt x="5168" y="2812"/>
                      <a:pt x="5158" y="2812"/>
                    </a:cubicBezTo>
                    <a:cubicBezTo>
                      <a:pt x="5154" y="2812"/>
                      <a:pt x="5148" y="2812"/>
                      <a:pt x="5140" y="2811"/>
                    </a:cubicBezTo>
                    <a:cubicBezTo>
                      <a:pt x="5140" y="2811"/>
                      <a:pt x="5143" y="2795"/>
                      <a:pt x="5143" y="2776"/>
                    </a:cubicBezTo>
                    <a:cubicBezTo>
                      <a:pt x="5146" y="2748"/>
                      <a:pt x="5140" y="2723"/>
                      <a:pt x="5124" y="2701"/>
                    </a:cubicBezTo>
                    <a:cubicBezTo>
                      <a:pt x="5112" y="2682"/>
                      <a:pt x="5092" y="2672"/>
                      <a:pt x="5080" y="2672"/>
                    </a:cubicBezTo>
                    <a:cubicBezTo>
                      <a:pt x="5068" y="2672"/>
                      <a:pt x="5062" y="2681"/>
                      <a:pt x="5074" y="2698"/>
                    </a:cubicBezTo>
                    <a:lnTo>
                      <a:pt x="5046" y="2717"/>
                    </a:lnTo>
                    <a:cubicBezTo>
                      <a:pt x="5043" y="2717"/>
                      <a:pt x="5040" y="2716"/>
                      <a:pt x="5037" y="2716"/>
                    </a:cubicBezTo>
                    <a:cubicBezTo>
                      <a:pt x="4971" y="2716"/>
                      <a:pt x="4971" y="2748"/>
                      <a:pt x="5043" y="2751"/>
                    </a:cubicBezTo>
                    <a:cubicBezTo>
                      <a:pt x="5121" y="2754"/>
                      <a:pt x="5121" y="2754"/>
                      <a:pt x="5068" y="2770"/>
                    </a:cubicBezTo>
                    <a:cubicBezTo>
                      <a:pt x="5018" y="2770"/>
                      <a:pt x="5018" y="2786"/>
                      <a:pt x="5015" y="2804"/>
                    </a:cubicBezTo>
                    <a:cubicBezTo>
                      <a:pt x="5015" y="2820"/>
                      <a:pt x="5015" y="2820"/>
                      <a:pt x="4990" y="2820"/>
                    </a:cubicBezTo>
                    <a:cubicBezTo>
                      <a:pt x="4988" y="2820"/>
                      <a:pt x="4985" y="2820"/>
                      <a:pt x="4983" y="2820"/>
                    </a:cubicBezTo>
                    <a:cubicBezTo>
                      <a:pt x="4960" y="2820"/>
                      <a:pt x="4939" y="2834"/>
                      <a:pt x="4936" y="2848"/>
                    </a:cubicBezTo>
                    <a:cubicBezTo>
                      <a:pt x="4936" y="2867"/>
                      <a:pt x="4936" y="2867"/>
                      <a:pt x="4962" y="2870"/>
                    </a:cubicBezTo>
                    <a:cubicBezTo>
                      <a:pt x="4966" y="2867"/>
                      <a:pt x="4970" y="2866"/>
                      <a:pt x="4972" y="2866"/>
                    </a:cubicBezTo>
                    <a:cubicBezTo>
                      <a:pt x="4985" y="2866"/>
                      <a:pt x="4977" y="2891"/>
                      <a:pt x="4933" y="2902"/>
                    </a:cubicBezTo>
                    <a:cubicBezTo>
                      <a:pt x="4908" y="2914"/>
                      <a:pt x="4908" y="2914"/>
                      <a:pt x="4958" y="2920"/>
                    </a:cubicBezTo>
                    <a:cubicBezTo>
                      <a:pt x="5009" y="2927"/>
                      <a:pt x="5002" y="2961"/>
                      <a:pt x="4949" y="2971"/>
                    </a:cubicBezTo>
                    <a:lnTo>
                      <a:pt x="4943" y="3005"/>
                    </a:lnTo>
                    <a:cubicBezTo>
                      <a:pt x="4940" y="3021"/>
                      <a:pt x="4965" y="3027"/>
                      <a:pt x="4990" y="3030"/>
                    </a:cubicBezTo>
                    <a:cubicBezTo>
                      <a:pt x="5040" y="3036"/>
                      <a:pt x="5040" y="3036"/>
                      <a:pt x="5012" y="3052"/>
                    </a:cubicBezTo>
                    <a:cubicBezTo>
                      <a:pt x="4996" y="3058"/>
                      <a:pt x="4977" y="3061"/>
                      <a:pt x="4958" y="3061"/>
                    </a:cubicBezTo>
                    <a:cubicBezTo>
                      <a:pt x="4955" y="3061"/>
                      <a:pt x="4953" y="3060"/>
                      <a:pt x="4950" y="3060"/>
                    </a:cubicBezTo>
                    <a:cubicBezTo>
                      <a:pt x="4936" y="3060"/>
                      <a:pt x="4933" y="3076"/>
                      <a:pt x="4930" y="3090"/>
                    </a:cubicBezTo>
                    <a:cubicBezTo>
                      <a:pt x="4927" y="3105"/>
                      <a:pt x="4921" y="3140"/>
                      <a:pt x="4946" y="3146"/>
                    </a:cubicBezTo>
                    <a:lnTo>
                      <a:pt x="4921" y="3140"/>
                    </a:lnTo>
                    <a:cubicBezTo>
                      <a:pt x="4918" y="3159"/>
                      <a:pt x="4893" y="3152"/>
                      <a:pt x="4918" y="3159"/>
                    </a:cubicBezTo>
                    <a:cubicBezTo>
                      <a:pt x="4918" y="3159"/>
                      <a:pt x="4911" y="3174"/>
                      <a:pt x="4880" y="3199"/>
                    </a:cubicBezTo>
                    <a:cubicBezTo>
                      <a:pt x="4853" y="3221"/>
                      <a:pt x="4868" y="3264"/>
                      <a:pt x="4906" y="3264"/>
                    </a:cubicBezTo>
                    <a:cubicBezTo>
                      <a:pt x="4916" y="3264"/>
                      <a:pt x="4929" y="3261"/>
                      <a:pt x="4943" y="3253"/>
                    </a:cubicBezTo>
                    <a:lnTo>
                      <a:pt x="4943" y="3253"/>
                    </a:lnTo>
                    <a:lnTo>
                      <a:pt x="4940" y="3268"/>
                    </a:lnTo>
                    <a:cubicBezTo>
                      <a:pt x="4933" y="3287"/>
                      <a:pt x="4958" y="3293"/>
                      <a:pt x="4958" y="3293"/>
                    </a:cubicBezTo>
                    <a:cubicBezTo>
                      <a:pt x="4983" y="3300"/>
                      <a:pt x="4977" y="3318"/>
                      <a:pt x="4974" y="3334"/>
                    </a:cubicBezTo>
                    <a:lnTo>
                      <a:pt x="4924" y="3322"/>
                    </a:lnTo>
                    <a:cubicBezTo>
                      <a:pt x="4900" y="3308"/>
                      <a:pt x="4880" y="3303"/>
                      <a:pt x="4868" y="3303"/>
                    </a:cubicBezTo>
                    <a:cubicBezTo>
                      <a:pt x="4845" y="3303"/>
                      <a:pt x="4848" y="3322"/>
                      <a:pt x="4893" y="3347"/>
                    </a:cubicBezTo>
                    <a:lnTo>
                      <a:pt x="4867" y="3340"/>
                    </a:lnTo>
                    <a:cubicBezTo>
                      <a:pt x="4863" y="3339"/>
                      <a:pt x="4860" y="3338"/>
                      <a:pt x="4856" y="3338"/>
                    </a:cubicBezTo>
                    <a:cubicBezTo>
                      <a:pt x="4842" y="3338"/>
                      <a:pt x="4841" y="3356"/>
                      <a:pt x="4852" y="3387"/>
                    </a:cubicBezTo>
                    <a:cubicBezTo>
                      <a:pt x="4846" y="3403"/>
                      <a:pt x="4886" y="3437"/>
                      <a:pt x="4911" y="3444"/>
                    </a:cubicBezTo>
                    <a:cubicBezTo>
                      <a:pt x="4933" y="3453"/>
                      <a:pt x="4927" y="3469"/>
                      <a:pt x="4927" y="3469"/>
                    </a:cubicBezTo>
                    <a:cubicBezTo>
                      <a:pt x="4923" y="3480"/>
                      <a:pt x="4922" y="3484"/>
                      <a:pt x="4917" y="3484"/>
                    </a:cubicBezTo>
                    <a:cubicBezTo>
                      <a:pt x="4913" y="3484"/>
                      <a:pt x="4908" y="3482"/>
                      <a:pt x="4899" y="3478"/>
                    </a:cubicBezTo>
                    <a:cubicBezTo>
                      <a:pt x="4890" y="3475"/>
                      <a:pt x="4882" y="3473"/>
                      <a:pt x="4875" y="3473"/>
                    </a:cubicBezTo>
                    <a:cubicBezTo>
                      <a:pt x="4849" y="3473"/>
                      <a:pt x="4847" y="3501"/>
                      <a:pt x="4880" y="3528"/>
                    </a:cubicBezTo>
                    <a:lnTo>
                      <a:pt x="4855" y="3519"/>
                    </a:lnTo>
                    <a:cubicBezTo>
                      <a:pt x="4850" y="3517"/>
                      <a:pt x="4845" y="3516"/>
                      <a:pt x="4840" y="3516"/>
                    </a:cubicBezTo>
                    <a:cubicBezTo>
                      <a:pt x="4820" y="3516"/>
                      <a:pt x="4802" y="3535"/>
                      <a:pt x="4792" y="3607"/>
                    </a:cubicBezTo>
                    <a:cubicBezTo>
                      <a:pt x="4767" y="3661"/>
                      <a:pt x="4743" y="3705"/>
                      <a:pt x="4723" y="3705"/>
                    </a:cubicBezTo>
                    <a:cubicBezTo>
                      <a:pt x="4721" y="3705"/>
                      <a:pt x="4719" y="3705"/>
                      <a:pt x="4717" y="3704"/>
                    </a:cubicBezTo>
                    <a:cubicBezTo>
                      <a:pt x="4716" y="3703"/>
                      <a:pt x="4714" y="3703"/>
                      <a:pt x="4713" y="3703"/>
                    </a:cubicBezTo>
                    <a:cubicBezTo>
                      <a:pt x="4697" y="3703"/>
                      <a:pt x="4712" y="3780"/>
                      <a:pt x="4736" y="3829"/>
                    </a:cubicBezTo>
                    <a:cubicBezTo>
                      <a:pt x="4731" y="3827"/>
                      <a:pt x="4727" y="3826"/>
                      <a:pt x="4723" y="3826"/>
                    </a:cubicBezTo>
                    <a:cubicBezTo>
                      <a:pt x="4709" y="3826"/>
                      <a:pt x="4700" y="3839"/>
                      <a:pt x="4686" y="3864"/>
                    </a:cubicBezTo>
                    <a:cubicBezTo>
                      <a:pt x="4667" y="3892"/>
                      <a:pt x="4661" y="3902"/>
                      <a:pt x="4653" y="3902"/>
                    </a:cubicBezTo>
                    <a:cubicBezTo>
                      <a:pt x="4648" y="3902"/>
                      <a:pt x="4643" y="3899"/>
                      <a:pt x="4636" y="3895"/>
                    </a:cubicBezTo>
                    <a:cubicBezTo>
                      <a:pt x="4621" y="3876"/>
                      <a:pt x="4613" y="3865"/>
                      <a:pt x="4611" y="3865"/>
                    </a:cubicBezTo>
                    <a:lnTo>
                      <a:pt x="4611" y="3865"/>
                    </a:lnTo>
                    <a:cubicBezTo>
                      <a:pt x="4610" y="3865"/>
                      <a:pt x="4616" y="3878"/>
                      <a:pt x="4629" y="3908"/>
                    </a:cubicBezTo>
                    <a:cubicBezTo>
                      <a:pt x="4652" y="3940"/>
                      <a:pt x="4631" y="3965"/>
                      <a:pt x="4602" y="3965"/>
                    </a:cubicBezTo>
                    <a:cubicBezTo>
                      <a:pt x="4592" y="3965"/>
                      <a:pt x="4581" y="3962"/>
                      <a:pt x="4570" y="3955"/>
                    </a:cubicBezTo>
                    <a:cubicBezTo>
                      <a:pt x="4565" y="3950"/>
                      <a:pt x="4560" y="3948"/>
                      <a:pt x="4556" y="3948"/>
                    </a:cubicBezTo>
                    <a:cubicBezTo>
                      <a:pt x="4545" y="3948"/>
                      <a:pt x="4536" y="3961"/>
                      <a:pt x="4520" y="3980"/>
                    </a:cubicBezTo>
                    <a:cubicBezTo>
                      <a:pt x="4529" y="4008"/>
                      <a:pt x="4510" y="4036"/>
                      <a:pt x="4488" y="4061"/>
                    </a:cubicBezTo>
                    <a:cubicBezTo>
                      <a:pt x="4457" y="4102"/>
                      <a:pt x="4457" y="4102"/>
                      <a:pt x="4498" y="4133"/>
                    </a:cubicBezTo>
                    <a:cubicBezTo>
                      <a:pt x="4535" y="4165"/>
                      <a:pt x="4526" y="4180"/>
                      <a:pt x="4504" y="4208"/>
                    </a:cubicBezTo>
                    <a:cubicBezTo>
                      <a:pt x="4496" y="4217"/>
                      <a:pt x="4487" y="4225"/>
                      <a:pt x="4477" y="4225"/>
                    </a:cubicBezTo>
                    <a:cubicBezTo>
                      <a:pt x="4472" y="4225"/>
                      <a:pt x="4466" y="4223"/>
                      <a:pt x="4460" y="4218"/>
                    </a:cubicBezTo>
                    <a:cubicBezTo>
                      <a:pt x="4460" y="4218"/>
                      <a:pt x="4457" y="4217"/>
                      <a:pt x="4452" y="4217"/>
                    </a:cubicBezTo>
                    <a:cubicBezTo>
                      <a:pt x="4441" y="4217"/>
                      <a:pt x="4425" y="4219"/>
                      <a:pt x="4416" y="4227"/>
                    </a:cubicBezTo>
                    <a:cubicBezTo>
                      <a:pt x="4410" y="4236"/>
                      <a:pt x="4402" y="4244"/>
                      <a:pt x="4392" y="4244"/>
                    </a:cubicBezTo>
                    <a:cubicBezTo>
                      <a:pt x="4387" y="4244"/>
                      <a:pt x="4382" y="4242"/>
                      <a:pt x="4375" y="4237"/>
                    </a:cubicBezTo>
                    <a:cubicBezTo>
                      <a:pt x="4372" y="4236"/>
                      <a:pt x="4368" y="4236"/>
                      <a:pt x="4365" y="4236"/>
                    </a:cubicBezTo>
                    <a:cubicBezTo>
                      <a:pt x="4347" y="4236"/>
                      <a:pt x="4333" y="4242"/>
                      <a:pt x="4322" y="4255"/>
                    </a:cubicBezTo>
                    <a:cubicBezTo>
                      <a:pt x="4303" y="4274"/>
                      <a:pt x="4286" y="4293"/>
                      <a:pt x="4271" y="4293"/>
                    </a:cubicBezTo>
                    <a:cubicBezTo>
                      <a:pt x="4266" y="4293"/>
                      <a:pt x="4261" y="4291"/>
                      <a:pt x="4256" y="4287"/>
                    </a:cubicBezTo>
                    <a:lnTo>
                      <a:pt x="4256" y="4287"/>
                    </a:lnTo>
                    <a:cubicBezTo>
                      <a:pt x="4244" y="4299"/>
                      <a:pt x="4244" y="4299"/>
                      <a:pt x="4263" y="4318"/>
                    </a:cubicBezTo>
                    <a:cubicBezTo>
                      <a:pt x="4278" y="4334"/>
                      <a:pt x="4285" y="4365"/>
                      <a:pt x="4216" y="4393"/>
                    </a:cubicBezTo>
                    <a:cubicBezTo>
                      <a:pt x="4191" y="4415"/>
                      <a:pt x="4150" y="4450"/>
                      <a:pt x="4166" y="4468"/>
                    </a:cubicBezTo>
                    <a:cubicBezTo>
                      <a:pt x="4160" y="4474"/>
                      <a:pt x="4157" y="4477"/>
                      <a:pt x="4154" y="4477"/>
                    </a:cubicBezTo>
                    <a:cubicBezTo>
                      <a:pt x="4150" y="4477"/>
                      <a:pt x="4146" y="4473"/>
                      <a:pt x="4137" y="4462"/>
                    </a:cubicBezTo>
                    <a:cubicBezTo>
                      <a:pt x="4126" y="4448"/>
                      <a:pt x="4116" y="4441"/>
                      <a:pt x="4108" y="4441"/>
                    </a:cubicBezTo>
                    <a:cubicBezTo>
                      <a:pt x="4092" y="4441"/>
                      <a:pt x="4082" y="4464"/>
                      <a:pt x="4084" y="4503"/>
                    </a:cubicBezTo>
                    <a:cubicBezTo>
                      <a:pt x="4096" y="4517"/>
                      <a:pt x="4090" y="4525"/>
                      <a:pt x="4075" y="4525"/>
                    </a:cubicBezTo>
                    <a:cubicBezTo>
                      <a:pt x="4070" y="4525"/>
                      <a:pt x="4063" y="4524"/>
                      <a:pt x="4056" y="4522"/>
                    </a:cubicBezTo>
                    <a:cubicBezTo>
                      <a:pt x="4043" y="4534"/>
                      <a:pt x="4040" y="4550"/>
                      <a:pt x="4043" y="4563"/>
                    </a:cubicBezTo>
                    <a:cubicBezTo>
                      <a:pt x="4043" y="4594"/>
                      <a:pt x="4043" y="4594"/>
                      <a:pt x="3999" y="4594"/>
                    </a:cubicBezTo>
                    <a:cubicBezTo>
                      <a:pt x="3994" y="4585"/>
                      <a:pt x="3989" y="4582"/>
                      <a:pt x="3983" y="4582"/>
                    </a:cubicBezTo>
                    <a:cubicBezTo>
                      <a:pt x="3975" y="4582"/>
                      <a:pt x="3966" y="4588"/>
                      <a:pt x="3959" y="4594"/>
                    </a:cubicBezTo>
                    <a:cubicBezTo>
                      <a:pt x="3944" y="4632"/>
                      <a:pt x="3801" y="4718"/>
                      <a:pt x="3760" y="4718"/>
                    </a:cubicBezTo>
                    <a:cubicBezTo>
                      <a:pt x="3756" y="4718"/>
                      <a:pt x="3754" y="4717"/>
                      <a:pt x="3752" y="4716"/>
                    </a:cubicBezTo>
                    <a:cubicBezTo>
                      <a:pt x="3749" y="4747"/>
                      <a:pt x="3749" y="4747"/>
                      <a:pt x="3733" y="4754"/>
                    </a:cubicBezTo>
                    <a:cubicBezTo>
                      <a:pt x="3720" y="4742"/>
                      <a:pt x="3711" y="4737"/>
                      <a:pt x="3705" y="4737"/>
                    </a:cubicBezTo>
                    <a:cubicBezTo>
                      <a:pt x="3693" y="4737"/>
                      <a:pt x="3696" y="4761"/>
                      <a:pt x="3711" y="4791"/>
                    </a:cubicBezTo>
                    <a:lnTo>
                      <a:pt x="3727" y="4785"/>
                    </a:lnTo>
                    <a:lnTo>
                      <a:pt x="3742" y="4776"/>
                    </a:lnTo>
                    <a:lnTo>
                      <a:pt x="3742" y="4776"/>
                    </a:lnTo>
                    <a:cubicBezTo>
                      <a:pt x="3756" y="4801"/>
                      <a:pt x="3747" y="4819"/>
                      <a:pt x="3732" y="4819"/>
                    </a:cubicBezTo>
                    <a:cubicBezTo>
                      <a:pt x="3718" y="4819"/>
                      <a:pt x="3700" y="4807"/>
                      <a:pt x="3686" y="4776"/>
                    </a:cubicBezTo>
                    <a:cubicBezTo>
                      <a:pt x="3667" y="4758"/>
                      <a:pt x="3658" y="4749"/>
                      <a:pt x="3654" y="4749"/>
                    </a:cubicBezTo>
                    <a:cubicBezTo>
                      <a:pt x="3649" y="4749"/>
                      <a:pt x="3651" y="4762"/>
                      <a:pt x="3655" y="4791"/>
                    </a:cubicBezTo>
                    <a:cubicBezTo>
                      <a:pt x="3657" y="4822"/>
                      <a:pt x="3652" y="4837"/>
                      <a:pt x="3641" y="4837"/>
                    </a:cubicBezTo>
                    <a:cubicBezTo>
                      <a:pt x="3633" y="4837"/>
                      <a:pt x="3622" y="4829"/>
                      <a:pt x="3608" y="4813"/>
                    </a:cubicBezTo>
                    <a:cubicBezTo>
                      <a:pt x="3597" y="4790"/>
                      <a:pt x="3592" y="4779"/>
                      <a:pt x="3589" y="4779"/>
                    </a:cubicBezTo>
                    <a:lnTo>
                      <a:pt x="3589" y="4779"/>
                    </a:lnTo>
                    <a:cubicBezTo>
                      <a:pt x="3587" y="4779"/>
                      <a:pt x="3589" y="4792"/>
                      <a:pt x="3592" y="4819"/>
                    </a:cubicBezTo>
                    <a:cubicBezTo>
                      <a:pt x="3598" y="4887"/>
                      <a:pt x="3582" y="4928"/>
                      <a:pt x="3561" y="4928"/>
                    </a:cubicBezTo>
                    <a:cubicBezTo>
                      <a:pt x="3548" y="4928"/>
                      <a:pt x="3533" y="4912"/>
                      <a:pt x="3520" y="4876"/>
                    </a:cubicBezTo>
                    <a:cubicBezTo>
                      <a:pt x="3503" y="4835"/>
                      <a:pt x="3482" y="4815"/>
                      <a:pt x="3467" y="4815"/>
                    </a:cubicBezTo>
                    <a:cubicBezTo>
                      <a:pt x="3464" y="4815"/>
                      <a:pt x="3462" y="4816"/>
                      <a:pt x="3460" y="4816"/>
                    </a:cubicBezTo>
                    <a:cubicBezTo>
                      <a:pt x="3445" y="4823"/>
                      <a:pt x="3451" y="4845"/>
                      <a:pt x="3460" y="4870"/>
                    </a:cubicBezTo>
                    <a:cubicBezTo>
                      <a:pt x="3480" y="4893"/>
                      <a:pt x="3483" y="4905"/>
                      <a:pt x="3474" y="4905"/>
                    </a:cubicBezTo>
                    <a:cubicBezTo>
                      <a:pt x="3466" y="4905"/>
                      <a:pt x="3451" y="4897"/>
                      <a:pt x="3429" y="4882"/>
                    </a:cubicBezTo>
                    <a:cubicBezTo>
                      <a:pt x="3396" y="4857"/>
                      <a:pt x="3372" y="4846"/>
                      <a:pt x="3352" y="4846"/>
                    </a:cubicBezTo>
                    <a:cubicBezTo>
                      <a:pt x="3327" y="4846"/>
                      <a:pt x="3309" y="4864"/>
                      <a:pt x="3288" y="4898"/>
                    </a:cubicBezTo>
                    <a:cubicBezTo>
                      <a:pt x="3259" y="4934"/>
                      <a:pt x="3230" y="4954"/>
                      <a:pt x="3217" y="4954"/>
                    </a:cubicBezTo>
                    <a:cubicBezTo>
                      <a:pt x="3206" y="4954"/>
                      <a:pt x="3205" y="4941"/>
                      <a:pt x="3222" y="4913"/>
                    </a:cubicBezTo>
                    <a:cubicBezTo>
                      <a:pt x="3235" y="4882"/>
                      <a:pt x="3240" y="4868"/>
                      <a:pt x="3237" y="4868"/>
                    </a:cubicBezTo>
                    <a:lnTo>
                      <a:pt x="3237" y="4868"/>
                    </a:lnTo>
                    <a:cubicBezTo>
                      <a:pt x="3235" y="4868"/>
                      <a:pt x="3228" y="4876"/>
                      <a:pt x="3216" y="4892"/>
                    </a:cubicBezTo>
                    <a:cubicBezTo>
                      <a:pt x="3185" y="4898"/>
                      <a:pt x="3150" y="4907"/>
                      <a:pt x="3134" y="4910"/>
                    </a:cubicBezTo>
                    <a:cubicBezTo>
                      <a:pt x="3119" y="4913"/>
                      <a:pt x="3106" y="4942"/>
                      <a:pt x="3109" y="4967"/>
                    </a:cubicBezTo>
                    <a:cubicBezTo>
                      <a:pt x="3095" y="4940"/>
                      <a:pt x="3076" y="4922"/>
                      <a:pt x="3058" y="4922"/>
                    </a:cubicBezTo>
                    <a:cubicBezTo>
                      <a:pt x="3045" y="4922"/>
                      <a:pt x="3032" y="4932"/>
                      <a:pt x="3022" y="4954"/>
                    </a:cubicBezTo>
                    <a:lnTo>
                      <a:pt x="2987" y="4960"/>
                    </a:lnTo>
                    <a:cubicBezTo>
                      <a:pt x="2972" y="4960"/>
                      <a:pt x="2972" y="4960"/>
                      <a:pt x="2956" y="4989"/>
                    </a:cubicBezTo>
                    <a:cubicBezTo>
                      <a:pt x="2952" y="4998"/>
                      <a:pt x="2946" y="5002"/>
                      <a:pt x="2941" y="5002"/>
                    </a:cubicBezTo>
                    <a:cubicBezTo>
                      <a:pt x="2929" y="5002"/>
                      <a:pt x="2915" y="4987"/>
                      <a:pt x="2903" y="4970"/>
                    </a:cubicBezTo>
                    <a:cubicBezTo>
                      <a:pt x="2889" y="4954"/>
                      <a:pt x="2876" y="4937"/>
                      <a:pt x="2869" y="4937"/>
                    </a:cubicBezTo>
                    <a:cubicBezTo>
                      <a:pt x="2867" y="4937"/>
                      <a:pt x="2865" y="4941"/>
                      <a:pt x="2865" y="4948"/>
                    </a:cubicBezTo>
                    <a:cubicBezTo>
                      <a:pt x="2868" y="4973"/>
                      <a:pt x="2837" y="5001"/>
                      <a:pt x="2821" y="5026"/>
                    </a:cubicBezTo>
                    <a:cubicBezTo>
                      <a:pt x="2816" y="5034"/>
                      <a:pt x="2811" y="5037"/>
                      <a:pt x="2807" y="5037"/>
                    </a:cubicBezTo>
                    <a:cubicBezTo>
                      <a:pt x="2797" y="5037"/>
                      <a:pt x="2791" y="5021"/>
                      <a:pt x="2802" y="5001"/>
                    </a:cubicBezTo>
                    <a:cubicBezTo>
                      <a:pt x="2799" y="4976"/>
                      <a:pt x="2799" y="4976"/>
                      <a:pt x="2765" y="4954"/>
                    </a:cubicBezTo>
                    <a:cubicBezTo>
                      <a:pt x="2749" y="4954"/>
                      <a:pt x="2715" y="4954"/>
                      <a:pt x="2715" y="4979"/>
                    </a:cubicBezTo>
                    <a:cubicBezTo>
                      <a:pt x="2715" y="4993"/>
                      <a:pt x="2689" y="5000"/>
                      <a:pt x="2661" y="5000"/>
                    </a:cubicBezTo>
                    <a:cubicBezTo>
                      <a:pt x="2633" y="5000"/>
                      <a:pt x="2603" y="4993"/>
                      <a:pt x="2595" y="4979"/>
                    </a:cubicBezTo>
                    <a:lnTo>
                      <a:pt x="2561" y="4976"/>
                    </a:lnTo>
                    <a:cubicBezTo>
                      <a:pt x="2546" y="4976"/>
                      <a:pt x="2529" y="4998"/>
                      <a:pt x="2511" y="4998"/>
                    </a:cubicBezTo>
                    <a:cubicBezTo>
                      <a:pt x="2510" y="4998"/>
                      <a:pt x="2509" y="4998"/>
                      <a:pt x="2508" y="4998"/>
                    </a:cubicBezTo>
                    <a:cubicBezTo>
                      <a:pt x="2508" y="4998"/>
                      <a:pt x="2492" y="4998"/>
                      <a:pt x="2473" y="5023"/>
                    </a:cubicBezTo>
                    <a:cubicBezTo>
                      <a:pt x="2454" y="5020"/>
                      <a:pt x="2436" y="5020"/>
                      <a:pt x="2439" y="4995"/>
                    </a:cubicBezTo>
                    <a:lnTo>
                      <a:pt x="2439" y="4995"/>
                    </a:lnTo>
                    <a:cubicBezTo>
                      <a:pt x="2428" y="5020"/>
                      <a:pt x="2423" y="5032"/>
                      <a:pt x="2418" y="5032"/>
                    </a:cubicBezTo>
                    <a:cubicBezTo>
                      <a:pt x="2414" y="5032"/>
                      <a:pt x="2411" y="5019"/>
                      <a:pt x="2404" y="4992"/>
                    </a:cubicBezTo>
                    <a:cubicBezTo>
                      <a:pt x="2408" y="4966"/>
                      <a:pt x="2409" y="4954"/>
                      <a:pt x="2407" y="4954"/>
                    </a:cubicBezTo>
                    <a:lnTo>
                      <a:pt x="2407" y="4954"/>
                    </a:lnTo>
                    <a:cubicBezTo>
                      <a:pt x="2405" y="4954"/>
                      <a:pt x="2399" y="4966"/>
                      <a:pt x="2389" y="4989"/>
                    </a:cubicBezTo>
                    <a:cubicBezTo>
                      <a:pt x="2378" y="4999"/>
                      <a:pt x="2373" y="5005"/>
                      <a:pt x="2368" y="5005"/>
                    </a:cubicBezTo>
                    <a:cubicBezTo>
                      <a:pt x="2364" y="5005"/>
                      <a:pt x="2361" y="4999"/>
                      <a:pt x="2354" y="4986"/>
                    </a:cubicBezTo>
                    <a:cubicBezTo>
                      <a:pt x="2356" y="4972"/>
                      <a:pt x="2352" y="4965"/>
                      <a:pt x="2348" y="4965"/>
                    </a:cubicBezTo>
                    <a:cubicBezTo>
                      <a:pt x="2344" y="4965"/>
                      <a:pt x="2340" y="4971"/>
                      <a:pt x="2339" y="4982"/>
                    </a:cubicBezTo>
                    <a:cubicBezTo>
                      <a:pt x="2324" y="5009"/>
                      <a:pt x="2300" y="5026"/>
                      <a:pt x="2282" y="5026"/>
                    </a:cubicBezTo>
                    <a:cubicBezTo>
                      <a:pt x="2269" y="5026"/>
                      <a:pt x="2261" y="5016"/>
                      <a:pt x="2263" y="4995"/>
                    </a:cubicBezTo>
                    <a:cubicBezTo>
                      <a:pt x="2263" y="4995"/>
                      <a:pt x="2263" y="4995"/>
                      <a:pt x="2261" y="4995"/>
                    </a:cubicBezTo>
                    <a:cubicBezTo>
                      <a:pt x="2256" y="4995"/>
                      <a:pt x="2243" y="4997"/>
                      <a:pt x="2226" y="5014"/>
                    </a:cubicBezTo>
                    <a:cubicBezTo>
                      <a:pt x="2213" y="5037"/>
                      <a:pt x="2206" y="5049"/>
                      <a:pt x="2204" y="5049"/>
                    </a:cubicBezTo>
                    <a:cubicBezTo>
                      <a:pt x="2201" y="5049"/>
                      <a:pt x="2202" y="5036"/>
                      <a:pt x="2207" y="5011"/>
                    </a:cubicBezTo>
                    <a:cubicBezTo>
                      <a:pt x="2204" y="4983"/>
                      <a:pt x="2198" y="4969"/>
                      <a:pt x="2189" y="4969"/>
                    </a:cubicBezTo>
                    <a:cubicBezTo>
                      <a:pt x="2181" y="4969"/>
                      <a:pt x="2170" y="4980"/>
                      <a:pt x="2157" y="5001"/>
                    </a:cubicBezTo>
                    <a:cubicBezTo>
                      <a:pt x="2152" y="5006"/>
                      <a:pt x="2147" y="5008"/>
                      <a:pt x="2142" y="5008"/>
                    </a:cubicBezTo>
                    <a:cubicBezTo>
                      <a:pt x="2133" y="5008"/>
                      <a:pt x="2124" y="5002"/>
                      <a:pt x="2122" y="4992"/>
                    </a:cubicBezTo>
                    <a:cubicBezTo>
                      <a:pt x="2103" y="4968"/>
                      <a:pt x="2053" y="4937"/>
                      <a:pt x="2024" y="4937"/>
                    </a:cubicBezTo>
                    <a:cubicBezTo>
                      <a:pt x="2011" y="4937"/>
                      <a:pt x="2002" y="4944"/>
                      <a:pt x="2003" y="4960"/>
                    </a:cubicBezTo>
                    <a:lnTo>
                      <a:pt x="1969" y="4951"/>
                    </a:lnTo>
                    <a:cubicBezTo>
                      <a:pt x="1952" y="4931"/>
                      <a:pt x="1940" y="4920"/>
                      <a:pt x="1926" y="4920"/>
                    </a:cubicBezTo>
                    <a:cubicBezTo>
                      <a:pt x="1919" y="4920"/>
                      <a:pt x="1912" y="4923"/>
                      <a:pt x="1903" y="4929"/>
                    </a:cubicBezTo>
                    <a:lnTo>
                      <a:pt x="1878" y="4948"/>
                    </a:lnTo>
                    <a:cubicBezTo>
                      <a:pt x="1887" y="4923"/>
                      <a:pt x="1878" y="4895"/>
                      <a:pt x="1862" y="4888"/>
                    </a:cubicBezTo>
                    <a:cubicBezTo>
                      <a:pt x="1857" y="4886"/>
                      <a:pt x="1853" y="4885"/>
                      <a:pt x="1850" y="4885"/>
                    </a:cubicBezTo>
                    <a:cubicBezTo>
                      <a:pt x="1845" y="4885"/>
                      <a:pt x="1843" y="4890"/>
                      <a:pt x="1837" y="4904"/>
                    </a:cubicBezTo>
                    <a:cubicBezTo>
                      <a:pt x="1843" y="4923"/>
                      <a:pt x="1838" y="4928"/>
                      <a:pt x="1831" y="4928"/>
                    </a:cubicBezTo>
                    <a:cubicBezTo>
                      <a:pt x="1825" y="4928"/>
                      <a:pt x="1818" y="4925"/>
                      <a:pt x="1812" y="4923"/>
                    </a:cubicBezTo>
                    <a:cubicBezTo>
                      <a:pt x="1796" y="4917"/>
                      <a:pt x="1787" y="4885"/>
                      <a:pt x="1796" y="4863"/>
                    </a:cubicBezTo>
                    <a:lnTo>
                      <a:pt x="1781" y="4857"/>
                    </a:lnTo>
                    <a:cubicBezTo>
                      <a:pt x="1771" y="4882"/>
                      <a:pt x="1762" y="4892"/>
                      <a:pt x="1757" y="4892"/>
                    </a:cubicBezTo>
                    <a:cubicBezTo>
                      <a:pt x="1752" y="4892"/>
                      <a:pt x="1751" y="4884"/>
                      <a:pt x="1756" y="4873"/>
                    </a:cubicBezTo>
                    <a:cubicBezTo>
                      <a:pt x="1749" y="4854"/>
                      <a:pt x="1737" y="4835"/>
                      <a:pt x="1718" y="4829"/>
                    </a:cubicBezTo>
                    <a:cubicBezTo>
                      <a:pt x="1714" y="4836"/>
                      <a:pt x="1711" y="4839"/>
                      <a:pt x="1710" y="4839"/>
                    </a:cubicBezTo>
                    <a:cubicBezTo>
                      <a:pt x="1706" y="4839"/>
                      <a:pt x="1707" y="4828"/>
                      <a:pt x="1714" y="4828"/>
                    </a:cubicBezTo>
                    <a:cubicBezTo>
                      <a:pt x="1715" y="4828"/>
                      <a:pt x="1717" y="4828"/>
                      <a:pt x="1718" y="4829"/>
                    </a:cubicBezTo>
                    <a:lnTo>
                      <a:pt x="1727" y="4807"/>
                    </a:lnTo>
                    <a:cubicBezTo>
                      <a:pt x="1725" y="4796"/>
                      <a:pt x="1723" y="4792"/>
                      <a:pt x="1720" y="4792"/>
                    </a:cubicBezTo>
                    <a:cubicBezTo>
                      <a:pt x="1715" y="4792"/>
                      <a:pt x="1709" y="4808"/>
                      <a:pt x="1702" y="4823"/>
                    </a:cubicBezTo>
                    <a:cubicBezTo>
                      <a:pt x="1702" y="4823"/>
                      <a:pt x="1687" y="4813"/>
                      <a:pt x="1671" y="4807"/>
                    </a:cubicBezTo>
                    <a:cubicBezTo>
                      <a:pt x="1664" y="4804"/>
                      <a:pt x="1657" y="4801"/>
                      <a:pt x="1651" y="4801"/>
                    </a:cubicBezTo>
                    <a:cubicBezTo>
                      <a:pt x="1645" y="4801"/>
                      <a:pt x="1641" y="4806"/>
                      <a:pt x="1643" y="4823"/>
                    </a:cubicBezTo>
                    <a:cubicBezTo>
                      <a:pt x="1635" y="4842"/>
                      <a:pt x="1624" y="4861"/>
                      <a:pt x="1611" y="4861"/>
                    </a:cubicBezTo>
                    <a:cubicBezTo>
                      <a:pt x="1609" y="4861"/>
                      <a:pt x="1607" y="4861"/>
                      <a:pt x="1605" y="4860"/>
                    </a:cubicBezTo>
                    <a:cubicBezTo>
                      <a:pt x="1603" y="4866"/>
                      <a:pt x="1600" y="4868"/>
                      <a:pt x="1599" y="4868"/>
                    </a:cubicBezTo>
                    <a:cubicBezTo>
                      <a:pt x="1595" y="4868"/>
                      <a:pt x="1594" y="4858"/>
                      <a:pt x="1600" y="4858"/>
                    </a:cubicBezTo>
                    <a:cubicBezTo>
                      <a:pt x="1601" y="4858"/>
                      <a:pt x="1603" y="4859"/>
                      <a:pt x="1605" y="4860"/>
                    </a:cubicBezTo>
                    <a:cubicBezTo>
                      <a:pt x="1618" y="4838"/>
                      <a:pt x="1627" y="4813"/>
                      <a:pt x="1611" y="4807"/>
                    </a:cubicBezTo>
                    <a:cubicBezTo>
                      <a:pt x="1596" y="4798"/>
                      <a:pt x="1608" y="4776"/>
                      <a:pt x="1608" y="4776"/>
                    </a:cubicBezTo>
                    <a:cubicBezTo>
                      <a:pt x="1635" y="4749"/>
                      <a:pt x="1607" y="4738"/>
                      <a:pt x="1579" y="4738"/>
                    </a:cubicBezTo>
                    <a:cubicBezTo>
                      <a:pt x="1567" y="4738"/>
                      <a:pt x="1554" y="4740"/>
                      <a:pt x="1546" y="4744"/>
                    </a:cubicBezTo>
                    <a:cubicBezTo>
                      <a:pt x="1524" y="4756"/>
                      <a:pt x="1509" y="4762"/>
                      <a:pt x="1499" y="4762"/>
                    </a:cubicBezTo>
                    <a:cubicBezTo>
                      <a:pt x="1483" y="4762"/>
                      <a:pt x="1483" y="4747"/>
                      <a:pt x="1499" y="4719"/>
                    </a:cubicBezTo>
                    <a:cubicBezTo>
                      <a:pt x="1507" y="4704"/>
                      <a:pt x="1507" y="4697"/>
                      <a:pt x="1499" y="4697"/>
                    </a:cubicBezTo>
                    <a:cubicBezTo>
                      <a:pt x="1486" y="4697"/>
                      <a:pt x="1452" y="4720"/>
                      <a:pt x="1417" y="4757"/>
                    </a:cubicBezTo>
                    <a:lnTo>
                      <a:pt x="1361" y="4813"/>
                    </a:lnTo>
                    <a:lnTo>
                      <a:pt x="1402" y="4747"/>
                    </a:lnTo>
                    <a:cubicBezTo>
                      <a:pt x="1429" y="4678"/>
                      <a:pt x="1436" y="4660"/>
                      <a:pt x="1412" y="4660"/>
                    </a:cubicBezTo>
                    <a:cubicBezTo>
                      <a:pt x="1402" y="4660"/>
                      <a:pt x="1387" y="4662"/>
                      <a:pt x="1367" y="4666"/>
                    </a:cubicBezTo>
                    <a:cubicBezTo>
                      <a:pt x="1355" y="4667"/>
                      <a:pt x="1346" y="4667"/>
                      <a:pt x="1340" y="4667"/>
                    </a:cubicBezTo>
                    <a:cubicBezTo>
                      <a:pt x="1324" y="4667"/>
                      <a:pt x="1327" y="4663"/>
                      <a:pt x="1339" y="4647"/>
                    </a:cubicBezTo>
                    <a:cubicBezTo>
                      <a:pt x="1351" y="4628"/>
                      <a:pt x="1336" y="4619"/>
                      <a:pt x="1295" y="4588"/>
                    </a:cubicBezTo>
                    <a:cubicBezTo>
                      <a:pt x="1268" y="4567"/>
                      <a:pt x="1254" y="4555"/>
                      <a:pt x="1242" y="4555"/>
                    </a:cubicBezTo>
                    <a:cubicBezTo>
                      <a:pt x="1236" y="4555"/>
                      <a:pt x="1231" y="4558"/>
                      <a:pt x="1226" y="4566"/>
                    </a:cubicBezTo>
                    <a:lnTo>
                      <a:pt x="1198" y="4544"/>
                    </a:lnTo>
                    <a:cubicBezTo>
                      <a:pt x="1207" y="4518"/>
                      <a:pt x="1201" y="4506"/>
                      <a:pt x="1189" y="4506"/>
                    </a:cubicBezTo>
                    <a:cubicBezTo>
                      <a:pt x="1178" y="4506"/>
                      <a:pt x="1163" y="4517"/>
                      <a:pt x="1154" y="4541"/>
                    </a:cubicBezTo>
                    <a:lnTo>
                      <a:pt x="1126" y="4522"/>
                    </a:lnTo>
                    <a:lnTo>
                      <a:pt x="1141" y="4500"/>
                    </a:lnTo>
                    <a:cubicBezTo>
                      <a:pt x="1157" y="4481"/>
                      <a:pt x="1132" y="4459"/>
                      <a:pt x="1032" y="4365"/>
                    </a:cubicBezTo>
                    <a:cubicBezTo>
                      <a:pt x="954" y="4288"/>
                      <a:pt x="928" y="4255"/>
                      <a:pt x="905" y="4255"/>
                    </a:cubicBezTo>
                    <a:cubicBezTo>
                      <a:pt x="896" y="4255"/>
                      <a:pt x="887" y="4261"/>
                      <a:pt x="875" y="4271"/>
                    </a:cubicBezTo>
                    <a:cubicBezTo>
                      <a:pt x="859" y="4278"/>
                      <a:pt x="847" y="4281"/>
                      <a:pt x="839" y="4281"/>
                    </a:cubicBezTo>
                    <a:cubicBezTo>
                      <a:pt x="822" y="4281"/>
                      <a:pt x="824" y="4267"/>
                      <a:pt x="850" y="4246"/>
                    </a:cubicBezTo>
                    <a:cubicBezTo>
                      <a:pt x="867" y="4231"/>
                      <a:pt x="875" y="4210"/>
                      <a:pt x="868" y="4210"/>
                    </a:cubicBezTo>
                    <a:cubicBezTo>
                      <a:pt x="866" y="4210"/>
                      <a:pt x="863" y="4211"/>
                      <a:pt x="859" y="4215"/>
                    </a:cubicBezTo>
                    <a:cubicBezTo>
                      <a:pt x="847" y="4202"/>
                      <a:pt x="841" y="4180"/>
                      <a:pt x="844" y="4161"/>
                    </a:cubicBezTo>
                    <a:cubicBezTo>
                      <a:pt x="850" y="4111"/>
                      <a:pt x="838" y="4096"/>
                      <a:pt x="824" y="4096"/>
                    </a:cubicBezTo>
                    <a:cubicBezTo>
                      <a:pt x="817" y="4096"/>
                      <a:pt x="809" y="4100"/>
                      <a:pt x="803" y="4105"/>
                    </a:cubicBezTo>
                    <a:cubicBezTo>
                      <a:pt x="791" y="4121"/>
                      <a:pt x="786" y="4128"/>
                      <a:pt x="784" y="4128"/>
                    </a:cubicBezTo>
                    <a:cubicBezTo>
                      <a:pt x="780" y="4128"/>
                      <a:pt x="788" y="4109"/>
                      <a:pt x="794" y="4089"/>
                    </a:cubicBezTo>
                    <a:cubicBezTo>
                      <a:pt x="801" y="4067"/>
                      <a:pt x="809" y="4044"/>
                      <a:pt x="802" y="4044"/>
                    </a:cubicBezTo>
                    <a:cubicBezTo>
                      <a:pt x="800" y="4044"/>
                      <a:pt x="797" y="4045"/>
                      <a:pt x="794" y="4049"/>
                    </a:cubicBezTo>
                    <a:cubicBezTo>
                      <a:pt x="762" y="4049"/>
                      <a:pt x="678" y="3980"/>
                      <a:pt x="725" y="3951"/>
                    </a:cubicBezTo>
                    <a:lnTo>
                      <a:pt x="706" y="3920"/>
                    </a:lnTo>
                    <a:cubicBezTo>
                      <a:pt x="702" y="3923"/>
                      <a:pt x="698" y="3924"/>
                      <a:pt x="694" y="3924"/>
                    </a:cubicBezTo>
                    <a:cubicBezTo>
                      <a:pt x="678" y="3924"/>
                      <a:pt x="665" y="3899"/>
                      <a:pt x="649" y="3876"/>
                    </a:cubicBezTo>
                    <a:cubicBezTo>
                      <a:pt x="631" y="3845"/>
                      <a:pt x="624" y="3829"/>
                      <a:pt x="646" y="3820"/>
                    </a:cubicBezTo>
                    <a:cubicBezTo>
                      <a:pt x="674" y="3820"/>
                      <a:pt x="668" y="3807"/>
                      <a:pt x="627" y="3788"/>
                    </a:cubicBezTo>
                    <a:cubicBezTo>
                      <a:pt x="618" y="3776"/>
                      <a:pt x="568" y="3782"/>
                      <a:pt x="559" y="3767"/>
                    </a:cubicBezTo>
                    <a:cubicBezTo>
                      <a:pt x="550" y="3771"/>
                      <a:pt x="542" y="3773"/>
                      <a:pt x="533" y="3773"/>
                    </a:cubicBezTo>
                    <a:cubicBezTo>
                      <a:pt x="518" y="3773"/>
                      <a:pt x="505" y="3767"/>
                      <a:pt x="499" y="3757"/>
                    </a:cubicBezTo>
                    <a:lnTo>
                      <a:pt x="521" y="3748"/>
                    </a:lnTo>
                    <a:lnTo>
                      <a:pt x="568" y="3723"/>
                    </a:lnTo>
                    <a:cubicBezTo>
                      <a:pt x="561" y="3711"/>
                      <a:pt x="556" y="3699"/>
                      <a:pt x="544" y="3699"/>
                    </a:cubicBezTo>
                    <a:cubicBezTo>
                      <a:pt x="540" y="3699"/>
                      <a:pt x="536" y="3701"/>
                      <a:pt x="530" y="3704"/>
                    </a:cubicBezTo>
                    <a:cubicBezTo>
                      <a:pt x="546" y="3676"/>
                      <a:pt x="537" y="3660"/>
                      <a:pt x="524" y="3629"/>
                    </a:cubicBezTo>
                    <a:cubicBezTo>
                      <a:pt x="508" y="3597"/>
                      <a:pt x="493" y="3569"/>
                      <a:pt x="464" y="3560"/>
                    </a:cubicBezTo>
                    <a:cubicBezTo>
                      <a:pt x="505" y="3525"/>
                      <a:pt x="474" y="3431"/>
                      <a:pt x="421" y="3428"/>
                    </a:cubicBezTo>
                    <a:cubicBezTo>
                      <a:pt x="416" y="3430"/>
                      <a:pt x="412" y="3431"/>
                      <a:pt x="409" y="3431"/>
                    </a:cubicBezTo>
                    <a:cubicBezTo>
                      <a:pt x="394" y="3431"/>
                      <a:pt x="393" y="3415"/>
                      <a:pt x="408" y="3397"/>
                    </a:cubicBezTo>
                    <a:cubicBezTo>
                      <a:pt x="427" y="3372"/>
                      <a:pt x="424" y="3372"/>
                      <a:pt x="396" y="3362"/>
                    </a:cubicBezTo>
                    <a:cubicBezTo>
                      <a:pt x="367" y="3353"/>
                      <a:pt x="389" y="3328"/>
                      <a:pt x="408" y="3306"/>
                    </a:cubicBezTo>
                    <a:cubicBezTo>
                      <a:pt x="452" y="3275"/>
                      <a:pt x="449" y="3259"/>
                      <a:pt x="421" y="3249"/>
                    </a:cubicBezTo>
                    <a:cubicBezTo>
                      <a:pt x="399" y="3231"/>
                      <a:pt x="383" y="3202"/>
                      <a:pt x="377" y="3171"/>
                    </a:cubicBezTo>
                    <a:cubicBezTo>
                      <a:pt x="354" y="3152"/>
                      <a:pt x="346" y="3139"/>
                      <a:pt x="336" y="3139"/>
                    </a:cubicBezTo>
                    <a:cubicBezTo>
                      <a:pt x="331" y="3139"/>
                      <a:pt x="325" y="3142"/>
                      <a:pt x="317" y="3149"/>
                    </a:cubicBezTo>
                    <a:cubicBezTo>
                      <a:pt x="302" y="3149"/>
                      <a:pt x="283" y="3149"/>
                      <a:pt x="267" y="3140"/>
                    </a:cubicBezTo>
                    <a:cubicBezTo>
                      <a:pt x="248" y="3121"/>
                      <a:pt x="250" y="3112"/>
                      <a:pt x="255" y="3112"/>
                    </a:cubicBezTo>
                    <a:cubicBezTo>
                      <a:pt x="258" y="3112"/>
                      <a:pt x="263" y="3116"/>
                      <a:pt x="264" y="3124"/>
                    </a:cubicBezTo>
                    <a:cubicBezTo>
                      <a:pt x="276" y="3135"/>
                      <a:pt x="283" y="3139"/>
                      <a:pt x="288" y="3139"/>
                    </a:cubicBezTo>
                    <a:cubicBezTo>
                      <a:pt x="297" y="3139"/>
                      <a:pt x="301" y="3128"/>
                      <a:pt x="314" y="3115"/>
                    </a:cubicBezTo>
                    <a:cubicBezTo>
                      <a:pt x="330" y="3093"/>
                      <a:pt x="336" y="3065"/>
                      <a:pt x="330" y="3039"/>
                    </a:cubicBezTo>
                    <a:lnTo>
                      <a:pt x="317" y="2971"/>
                    </a:lnTo>
                    <a:cubicBezTo>
                      <a:pt x="336" y="2917"/>
                      <a:pt x="333" y="2902"/>
                      <a:pt x="311" y="2902"/>
                    </a:cubicBezTo>
                    <a:lnTo>
                      <a:pt x="286" y="2905"/>
                    </a:lnTo>
                    <a:cubicBezTo>
                      <a:pt x="333" y="2883"/>
                      <a:pt x="327" y="2695"/>
                      <a:pt x="276" y="2676"/>
                    </a:cubicBezTo>
                    <a:lnTo>
                      <a:pt x="302" y="2676"/>
                    </a:lnTo>
                    <a:cubicBezTo>
                      <a:pt x="327" y="2676"/>
                      <a:pt x="327" y="2660"/>
                      <a:pt x="330" y="2626"/>
                    </a:cubicBezTo>
                    <a:cubicBezTo>
                      <a:pt x="320" y="2579"/>
                      <a:pt x="314" y="2535"/>
                      <a:pt x="311" y="2488"/>
                    </a:cubicBezTo>
                    <a:cubicBezTo>
                      <a:pt x="314" y="2416"/>
                      <a:pt x="327" y="2366"/>
                      <a:pt x="302" y="2363"/>
                    </a:cubicBezTo>
                    <a:cubicBezTo>
                      <a:pt x="304" y="2352"/>
                      <a:pt x="304" y="2348"/>
                      <a:pt x="313" y="2348"/>
                    </a:cubicBezTo>
                    <a:cubicBezTo>
                      <a:pt x="317" y="2348"/>
                      <a:pt x="322" y="2349"/>
                      <a:pt x="330" y="2350"/>
                    </a:cubicBezTo>
                    <a:cubicBezTo>
                      <a:pt x="337" y="2356"/>
                      <a:pt x="342" y="2359"/>
                      <a:pt x="346" y="2359"/>
                    </a:cubicBezTo>
                    <a:cubicBezTo>
                      <a:pt x="354" y="2359"/>
                      <a:pt x="356" y="2347"/>
                      <a:pt x="358" y="2334"/>
                    </a:cubicBezTo>
                    <a:cubicBezTo>
                      <a:pt x="361" y="2319"/>
                      <a:pt x="336" y="2316"/>
                      <a:pt x="311" y="2312"/>
                    </a:cubicBezTo>
                    <a:cubicBezTo>
                      <a:pt x="286" y="2306"/>
                      <a:pt x="289" y="2290"/>
                      <a:pt x="317" y="2259"/>
                    </a:cubicBezTo>
                    <a:cubicBezTo>
                      <a:pt x="349" y="2222"/>
                      <a:pt x="361" y="2171"/>
                      <a:pt x="349" y="2121"/>
                    </a:cubicBezTo>
                    <a:cubicBezTo>
                      <a:pt x="351" y="2108"/>
                      <a:pt x="356" y="2095"/>
                      <a:pt x="373" y="2095"/>
                    </a:cubicBezTo>
                    <a:cubicBezTo>
                      <a:pt x="376" y="2095"/>
                      <a:pt x="379" y="2095"/>
                      <a:pt x="383" y="2096"/>
                    </a:cubicBezTo>
                    <a:cubicBezTo>
                      <a:pt x="411" y="2084"/>
                      <a:pt x="443" y="2059"/>
                      <a:pt x="405" y="2012"/>
                    </a:cubicBezTo>
                    <a:cubicBezTo>
                      <a:pt x="407" y="2002"/>
                      <a:pt x="408" y="1998"/>
                      <a:pt x="414" y="1998"/>
                    </a:cubicBezTo>
                    <a:cubicBezTo>
                      <a:pt x="417" y="1998"/>
                      <a:pt x="423" y="2000"/>
                      <a:pt x="433" y="2002"/>
                    </a:cubicBezTo>
                    <a:cubicBezTo>
                      <a:pt x="461" y="1993"/>
                      <a:pt x="486" y="2002"/>
                      <a:pt x="443" y="1971"/>
                    </a:cubicBezTo>
                    <a:cubicBezTo>
                      <a:pt x="433" y="1927"/>
                      <a:pt x="449" y="1883"/>
                      <a:pt x="486" y="1858"/>
                    </a:cubicBezTo>
                    <a:cubicBezTo>
                      <a:pt x="493" y="1842"/>
                      <a:pt x="499" y="1827"/>
                      <a:pt x="474" y="1817"/>
                    </a:cubicBezTo>
                    <a:lnTo>
                      <a:pt x="452" y="1808"/>
                    </a:lnTo>
                    <a:lnTo>
                      <a:pt x="452" y="1808"/>
                    </a:lnTo>
                    <a:cubicBezTo>
                      <a:pt x="464" y="1809"/>
                      <a:pt x="473" y="1809"/>
                      <a:pt x="480" y="1809"/>
                    </a:cubicBezTo>
                    <a:cubicBezTo>
                      <a:pt x="502" y="1809"/>
                      <a:pt x="494" y="1803"/>
                      <a:pt x="464" y="1773"/>
                    </a:cubicBezTo>
                    <a:cubicBezTo>
                      <a:pt x="445" y="1766"/>
                      <a:pt x="444" y="1755"/>
                      <a:pt x="457" y="1755"/>
                    </a:cubicBezTo>
                    <a:cubicBezTo>
                      <a:pt x="461" y="1755"/>
                      <a:pt x="465" y="1756"/>
                      <a:pt x="471" y="1758"/>
                    </a:cubicBezTo>
                    <a:cubicBezTo>
                      <a:pt x="483" y="1758"/>
                      <a:pt x="499" y="1748"/>
                      <a:pt x="508" y="1736"/>
                    </a:cubicBezTo>
                    <a:cubicBezTo>
                      <a:pt x="524" y="1673"/>
                      <a:pt x="543" y="1614"/>
                      <a:pt x="571" y="1554"/>
                    </a:cubicBezTo>
                    <a:cubicBezTo>
                      <a:pt x="643" y="1435"/>
                      <a:pt x="671" y="1391"/>
                      <a:pt x="649" y="1379"/>
                    </a:cubicBezTo>
                    <a:cubicBezTo>
                      <a:pt x="637" y="1350"/>
                      <a:pt x="637" y="1347"/>
                      <a:pt x="668" y="1347"/>
                    </a:cubicBezTo>
                    <a:cubicBezTo>
                      <a:pt x="690" y="1347"/>
                      <a:pt x="709" y="1338"/>
                      <a:pt x="718" y="1319"/>
                    </a:cubicBezTo>
                    <a:cubicBezTo>
                      <a:pt x="727" y="1310"/>
                      <a:pt x="734" y="1300"/>
                      <a:pt x="745" y="1300"/>
                    </a:cubicBezTo>
                    <a:cubicBezTo>
                      <a:pt x="750" y="1300"/>
                      <a:pt x="756" y="1302"/>
                      <a:pt x="762" y="1306"/>
                    </a:cubicBezTo>
                    <a:cubicBezTo>
                      <a:pt x="753" y="1278"/>
                      <a:pt x="753" y="1278"/>
                      <a:pt x="762" y="1266"/>
                    </a:cubicBezTo>
                    <a:cubicBezTo>
                      <a:pt x="767" y="1269"/>
                      <a:pt x="772" y="1271"/>
                      <a:pt x="775" y="1271"/>
                    </a:cubicBezTo>
                    <a:cubicBezTo>
                      <a:pt x="786" y="1271"/>
                      <a:pt x="791" y="1258"/>
                      <a:pt x="784" y="1238"/>
                    </a:cubicBezTo>
                    <a:cubicBezTo>
                      <a:pt x="767" y="1212"/>
                      <a:pt x="759" y="1200"/>
                      <a:pt x="762" y="1200"/>
                    </a:cubicBezTo>
                    <a:lnTo>
                      <a:pt x="762" y="1200"/>
                    </a:lnTo>
                    <a:cubicBezTo>
                      <a:pt x="765" y="1200"/>
                      <a:pt x="775" y="1208"/>
                      <a:pt x="794" y="1222"/>
                    </a:cubicBezTo>
                    <a:cubicBezTo>
                      <a:pt x="798" y="1226"/>
                      <a:pt x="804" y="1227"/>
                      <a:pt x="811" y="1227"/>
                    </a:cubicBezTo>
                    <a:cubicBezTo>
                      <a:pt x="833" y="1227"/>
                      <a:pt x="858" y="1212"/>
                      <a:pt x="834" y="1212"/>
                    </a:cubicBezTo>
                    <a:cubicBezTo>
                      <a:pt x="815" y="1194"/>
                      <a:pt x="834" y="1169"/>
                      <a:pt x="828" y="1140"/>
                    </a:cubicBezTo>
                    <a:cubicBezTo>
                      <a:pt x="836" y="1130"/>
                      <a:pt x="844" y="1122"/>
                      <a:pt x="854" y="1122"/>
                    </a:cubicBezTo>
                    <a:cubicBezTo>
                      <a:pt x="859" y="1122"/>
                      <a:pt x="865" y="1124"/>
                      <a:pt x="872" y="1131"/>
                    </a:cubicBezTo>
                    <a:cubicBezTo>
                      <a:pt x="872" y="1131"/>
                      <a:pt x="873" y="1131"/>
                      <a:pt x="874" y="1131"/>
                    </a:cubicBezTo>
                    <a:cubicBezTo>
                      <a:pt x="905" y="1131"/>
                      <a:pt x="944" y="1052"/>
                      <a:pt x="938" y="1024"/>
                    </a:cubicBezTo>
                    <a:cubicBezTo>
                      <a:pt x="925" y="1012"/>
                      <a:pt x="927" y="1002"/>
                      <a:pt x="935" y="1002"/>
                    </a:cubicBezTo>
                    <a:cubicBezTo>
                      <a:pt x="939" y="1002"/>
                      <a:pt x="944" y="1004"/>
                      <a:pt x="950" y="1009"/>
                    </a:cubicBezTo>
                    <a:cubicBezTo>
                      <a:pt x="956" y="1016"/>
                      <a:pt x="961" y="1018"/>
                      <a:pt x="966" y="1018"/>
                    </a:cubicBezTo>
                    <a:cubicBezTo>
                      <a:pt x="975" y="1018"/>
                      <a:pt x="983" y="1010"/>
                      <a:pt x="991" y="1003"/>
                    </a:cubicBezTo>
                    <a:cubicBezTo>
                      <a:pt x="990" y="991"/>
                      <a:pt x="991" y="987"/>
                      <a:pt x="995" y="987"/>
                    </a:cubicBezTo>
                    <a:cubicBezTo>
                      <a:pt x="1001" y="987"/>
                      <a:pt x="1011" y="997"/>
                      <a:pt x="1022" y="1009"/>
                    </a:cubicBezTo>
                    <a:cubicBezTo>
                      <a:pt x="1024" y="1022"/>
                      <a:pt x="1027" y="1028"/>
                      <a:pt x="1032" y="1028"/>
                    </a:cubicBezTo>
                    <a:cubicBezTo>
                      <a:pt x="1039" y="1028"/>
                      <a:pt x="1050" y="1018"/>
                      <a:pt x="1066" y="1006"/>
                    </a:cubicBezTo>
                    <a:cubicBezTo>
                      <a:pt x="1060" y="974"/>
                      <a:pt x="1113" y="930"/>
                      <a:pt x="1151" y="896"/>
                    </a:cubicBezTo>
                    <a:cubicBezTo>
                      <a:pt x="1217" y="843"/>
                      <a:pt x="1217" y="814"/>
                      <a:pt x="1213" y="752"/>
                    </a:cubicBezTo>
                    <a:lnTo>
                      <a:pt x="1201" y="702"/>
                    </a:lnTo>
                    <a:lnTo>
                      <a:pt x="1229" y="742"/>
                    </a:lnTo>
                    <a:cubicBezTo>
                      <a:pt x="1248" y="761"/>
                      <a:pt x="1267" y="777"/>
                      <a:pt x="1289" y="793"/>
                    </a:cubicBezTo>
                    <a:cubicBezTo>
                      <a:pt x="1301" y="783"/>
                      <a:pt x="1286" y="761"/>
                      <a:pt x="1273" y="742"/>
                    </a:cubicBezTo>
                    <a:cubicBezTo>
                      <a:pt x="1257" y="720"/>
                      <a:pt x="1273" y="711"/>
                      <a:pt x="1314" y="711"/>
                    </a:cubicBezTo>
                    <a:cubicBezTo>
                      <a:pt x="1358" y="711"/>
                      <a:pt x="1373" y="705"/>
                      <a:pt x="1373" y="673"/>
                    </a:cubicBezTo>
                    <a:cubicBezTo>
                      <a:pt x="1385" y="666"/>
                      <a:pt x="1397" y="662"/>
                      <a:pt x="1410" y="662"/>
                    </a:cubicBezTo>
                    <a:cubicBezTo>
                      <a:pt x="1418" y="662"/>
                      <a:pt x="1425" y="663"/>
                      <a:pt x="1433" y="667"/>
                    </a:cubicBezTo>
                    <a:cubicBezTo>
                      <a:pt x="1449" y="658"/>
                      <a:pt x="1449" y="658"/>
                      <a:pt x="1436" y="639"/>
                    </a:cubicBezTo>
                    <a:cubicBezTo>
                      <a:pt x="1427" y="624"/>
                      <a:pt x="1432" y="615"/>
                      <a:pt x="1444" y="615"/>
                    </a:cubicBezTo>
                    <a:cubicBezTo>
                      <a:pt x="1450" y="615"/>
                      <a:pt x="1457" y="616"/>
                      <a:pt x="1464" y="620"/>
                    </a:cubicBezTo>
                    <a:cubicBezTo>
                      <a:pt x="1478" y="632"/>
                      <a:pt x="1492" y="636"/>
                      <a:pt x="1505" y="636"/>
                    </a:cubicBezTo>
                    <a:cubicBezTo>
                      <a:pt x="1529" y="636"/>
                      <a:pt x="1546" y="620"/>
                      <a:pt x="1539" y="608"/>
                    </a:cubicBezTo>
                    <a:cubicBezTo>
                      <a:pt x="1527" y="586"/>
                      <a:pt x="1543" y="576"/>
                      <a:pt x="1558" y="570"/>
                    </a:cubicBezTo>
                    <a:cubicBezTo>
                      <a:pt x="1577" y="564"/>
                      <a:pt x="1593" y="545"/>
                      <a:pt x="1596" y="526"/>
                    </a:cubicBezTo>
                    <a:lnTo>
                      <a:pt x="1627" y="510"/>
                    </a:lnTo>
                    <a:cubicBezTo>
                      <a:pt x="1629" y="509"/>
                      <a:pt x="1631" y="509"/>
                      <a:pt x="1632" y="509"/>
                    </a:cubicBezTo>
                    <a:cubicBezTo>
                      <a:pt x="1641" y="509"/>
                      <a:pt x="1635" y="533"/>
                      <a:pt x="1621" y="539"/>
                    </a:cubicBezTo>
                    <a:lnTo>
                      <a:pt x="1649" y="554"/>
                    </a:lnTo>
                    <a:cubicBezTo>
                      <a:pt x="1680" y="542"/>
                      <a:pt x="1696" y="532"/>
                      <a:pt x="1699" y="504"/>
                    </a:cubicBezTo>
                    <a:cubicBezTo>
                      <a:pt x="1698" y="475"/>
                      <a:pt x="1697" y="461"/>
                      <a:pt x="1699" y="461"/>
                    </a:cubicBezTo>
                    <a:lnTo>
                      <a:pt x="1699" y="461"/>
                    </a:lnTo>
                    <a:cubicBezTo>
                      <a:pt x="1701" y="461"/>
                      <a:pt x="1706" y="472"/>
                      <a:pt x="1715" y="495"/>
                    </a:cubicBezTo>
                    <a:cubicBezTo>
                      <a:pt x="1723" y="510"/>
                      <a:pt x="1735" y="522"/>
                      <a:pt x="1745" y="522"/>
                    </a:cubicBezTo>
                    <a:cubicBezTo>
                      <a:pt x="1751" y="522"/>
                      <a:pt x="1756" y="518"/>
                      <a:pt x="1759" y="507"/>
                    </a:cubicBezTo>
                    <a:cubicBezTo>
                      <a:pt x="1757" y="481"/>
                      <a:pt x="1762" y="472"/>
                      <a:pt x="1769" y="472"/>
                    </a:cubicBezTo>
                    <a:cubicBezTo>
                      <a:pt x="1776" y="472"/>
                      <a:pt x="1785" y="482"/>
                      <a:pt x="1790" y="495"/>
                    </a:cubicBezTo>
                    <a:cubicBezTo>
                      <a:pt x="1792" y="519"/>
                      <a:pt x="1792" y="533"/>
                      <a:pt x="1797" y="533"/>
                    </a:cubicBezTo>
                    <a:cubicBezTo>
                      <a:pt x="1803" y="533"/>
                      <a:pt x="1815" y="515"/>
                      <a:pt x="1840" y="476"/>
                    </a:cubicBezTo>
                    <a:cubicBezTo>
                      <a:pt x="1872" y="467"/>
                      <a:pt x="1928" y="416"/>
                      <a:pt x="1981" y="404"/>
                    </a:cubicBezTo>
                    <a:cubicBezTo>
                      <a:pt x="2021" y="395"/>
                      <a:pt x="2049" y="388"/>
                      <a:pt x="2069" y="388"/>
                    </a:cubicBezTo>
                    <a:cubicBezTo>
                      <a:pt x="2084" y="388"/>
                      <a:pt x="2096" y="392"/>
                      <a:pt x="2107" y="401"/>
                    </a:cubicBezTo>
                    <a:cubicBezTo>
                      <a:pt x="2107" y="402"/>
                      <a:pt x="2107" y="403"/>
                      <a:pt x="2107" y="403"/>
                    </a:cubicBezTo>
                    <a:lnTo>
                      <a:pt x="2107" y="403"/>
                    </a:lnTo>
                    <a:cubicBezTo>
                      <a:pt x="2107" y="374"/>
                      <a:pt x="2125" y="370"/>
                      <a:pt x="2166" y="360"/>
                    </a:cubicBezTo>
                    <a:cubicBezTo>
                      <a:pt x="2176" y="364"/>
                      <a:pt x="2186" y="366"/>
                      <a:pt x="2196" y="366"/>
                    </a:cubicBezTo>
                    <a:cubicBezTo>
                      <a:pt x="2226" y="366"/>
                      <a:pt x="2255" y="348"/>
                      <a:pt x="2266" y="319"/>
                    </a:cubicBezTo>
                    <a:lnTo>
                      <a:pt x="2266" y="319"/>
                    </a:lnTo>
                    <a:lnTo>
                      <a:pt x="2232" y="322"/>
                    </a:lnTo>
                    <a:cubicBezTo>
                      <a:pt x="2226" y="293"/>
                      <a:pt x="2231" y="280"/>
                      <a:pt x="2247" y="280"/>
                    </a:cubicBezTo>
                    <a:cubicBezTo>
                      <a:pt x="2255" y="280"/>
                      <a:pt x="2267" y="284"/>
                      <a:pt x="2282" y="291"/>
                    </a:cubicBezTo>
                    <a:cubicBezTo>
                      <a:pt x="2283" y="291"/>
                      <a:pt x="2284" y="291"/>
                      <a:pt x="2285" y="291"/>
                    </a:cubicBezTo>
                    <a:cubicBezTo>
                      <a:pt x="2298" y="291"/>
                      <a:pt x="2301" y="315"/>
                      <a:pt x="2307" y="338"/>
                    </a:cubicBezTo>
                    <a:cubicBezTo>
                      <a:pt x="2310" y="363"/>
                      <a:pt x="2329" y="385"/>
                      <a:pt x="2348" y="385"/>
                    </a:cubicBezTo>
                    <a:cubicBezTo>
                      <a:pt x="2364" y="382"/>
                      <a:pt x="2379" y="379"/>
                      <a:pt x="2360" y="357"/>
                    </a:cubicBezTo>
                    <a:cubicBezTo>
                      <a:pt x="2357" y="332"/>
                      <a:pt x="2357" y="332"/>
                      <a:pt x="2376" y="329"/>
                    </a:cubicBezTo>
                    <a:cubicBezTo>
                      <a:pt x="2395" y="329"/>
                      <a:pt x="2414" y="316"/>
                      <a:pt x="2426" y="297"/>
                    </a:cubicBezTo>
                    <a:cubicBezTo>
                      <a:pt x="2423" y="272"/>
                      <a:pt x="2442" y="272"/>
                      <a:pt x="2458" y="272"/>
                    </a:cubicBezTo>
                    <a:cubicBezTo>
                      <a:pt x="2473" y="288"/>
                      <a:pt x="2492" y="294"/>
                      <a:pt x="2513" y="294"/>
                    </a:cubicBezTo>
                    <a:lnTo>
                      <a:pt x="2513" y="294"/>
                    </a:lnTo>
                    <a:cubicBezTo>
                      <a:pt x="2514" y="301"/>
                      <a:pt x="2514" y="310"/>
                      <a:pt x="2514" y="319"/>
                    </a:cubicBezTo>
                    <a:cubicBezTo>
                      <a:pt x="2517" y="338"/>
                      <a:pt x="2523" y="354"/>
                      <a:pt x="2533" y="369"/>
                    </a:cubicBezTo>
                    <a:cubicBezTo>
                      <a:pt x="2552" y="369"/>
                      <a:pt x="2548" y="344"/>
                      <a:pt x="2548" y="344"/>
                    </a:cubicBezTo>
                    <a:cubicBezTo>
                      <a:pt x="2548" y="330"/>
                      <a:pt x="2613" y="324"/>
                      <a:pt x="2695" y="324"/>
                    </a:cubicBezTo>
                    <a:cubicBezTo>
                      <a:pt x="2821" y="324"/>
                      <a:pt x="2987" y="337"/>
                      <a:pt x="3015" y="351"/>
                    </a:cubicBezTo>
                    <a:cubicBezTo>
                      <a:pt x="3034" y="369"/>
                      <a:pt x="3058" y="379"/>
                      <a:pt x="3073" y="379"/>
                    </a:cubicBezTo>
                    <a:cubicBezTo>
                      <a:pt x="3084" y="379"/>
                      <a:pt x="3090" y="374"/>
                      <a:pt x="3084" y="363"/>
                    </a:cubicBezTo>
                    <a:cubicBezTo>
                      <a:pt x="3087" y="354"/>
                      <a:pt x="3098" y="349"/>
                      <a:pt x="3116" y="349"/>
                    </a:cubicBezTo>
                    <a:cubicBezTo>
                      <a:pt x="3151" y="349"/>
                      <a:pt x="3211" y="365"/>
                      <a:pt x="3279" y="385"/>
                    </a:cubicBezTo>
                    <a:cubicBezTo>
                      <a:pt x="3369" y="407"/>
                      <a:pt x="3436" y="435"/>
                      <a:pt x="3467" y="435"/>
                    </a:cubicBezTo>
                    <a:cubicBezTo>
                      <a:pt x="3477" y="435"/>
                      <a:pt x="3483" y="433"/>
                      <a:pt x="3485" y="426"/>
                    </a:cubicBezTo>
                    <a:lnTo>
                      <a:pt x="3536" y="448"/>
                    </a:lnTo>
                    <a:cubicBezTo>
                      <a:pt x="3570" y="457"/>
                      <a:pt x="3611" y="451"/>
                      <a:pt x="3627" y="457"/>
                    </a:cubicBezTo>
                    <a:cubicBezTo>
                      <a:pt x="3637" y="453"/>
                      <a:pt x="3646" y="451"/>
                      <a:pt x="3651" y="451"/>
                    </a:cubicBezTo>
                    <a:cubicBezTo>
                      <a:pt x="3660" y="451"/>
                      <a:pt x="3660" y="457"/>
                      <a:pt x="3642" y="467"/>
                    </a:cubicBezTo>
                    <a:cubicBezTo>
                      <a:pt x="3633" y="489"/>
                      <a:pt x="3623" y="510"/>
                      <a:pt x="3639" y="520"/>
                    </a:cubicBezTo>
                    <a:cubicBezTo>
                      <a:pt x="3646" y="524"/>
                      <a:pt x="3652" y="525"/>
                      <a:pt x="3658" y="525"/>
                    </a:cubicBezTo>
                    <a:cubicBezTo>
                      <a:pt x="3675" y="525"/>
                      <a:pt x="3683" y="508"/>
                      <a:pt x="3692" y="489"/>
                    </a:cubicBezTo>
                    <a:cubicBezTo>
                      <a:pt x="3697" y="477"/>
                      <a:pt x="3705" y="474"/>
                      <a:pt x="3711" y="474"/>
                    </a:cubicBezTo>
                    <a:cubicBezTo>
                      <a:pt x="3717" y="474"/>
                      <a:pt x="3721" y="476"/>
                      <a:pt x="3721" y="476"/>
                    </a:cubicBezTo>
                    <a:cubicBezTo>
                      <a:pt x="3736" y="482"/>
                      <a:pt x="3736" y="482"/>
                      <a:pt x="3724" y="507"/>
                    </a:cubicBezTo>
                    <a:lnTo>
                      <a:pt x="3702" y="551"/>
                    </a:lnTo>
                    <a:lnTo>
                      <a:pt x="3717" y="558"/>
                    </a:lnTo>
                    <a:cubicBezTo>
                      <a:pt x="3724" y="546"/>
                      <a:pt x="3732" y="543"/>
                      <a:pt x="3737" y="543"/>
                    </a:cubicBezTo>
                    <a:cubicBezTo>
                      <a:pt x="3742" y="543"/>
                      <a:pt x="3746" y="545"/>
                      <a:pt x="3746" y="545"/>
                    </a:cubicBezTo>
                    <a:cubicBezTo>
                      <a:pt x="3761" y="551"/>
                      <a:pt x="3761" y="551"/>
                      <a:pt x="3736" y="595"/>
                    </a:cubicBezTo>
                    <a:cubicBezTo>
                      <a:pt x="3724" y="622"/>
                      <a:pt x="3722" y="635"/>
                      <a:pt x="3731" y="635"/>
                    </a:cubicBezTo>
                    <a:cubicBezTo>
                      <a:pt x="3737" y="635"/>
                      <a:pt x="3750" y="627"/>
                      <a:pt x="3768" y="611"/>
                    </a:cubicBezTo>
                    <a:lnTo>
                      <a:pt x="3808" y="608"/>
                    </a:lnTo>
                    <a:lnTo>
                      <a:pt x="3808" y="608"/>
                    </a:lnTo>
                    <a:cubicBezTo>
                      <a:pt x="3804" y="632"/>
                      <a:pt x="3813" y="640"/>
                      <a:pt x="3827" y="640"/>
                    </a:cubicBezTo>
                    <a:cubicBezTo>
                      <a:pt x="3844" y="640"/>
                      <a:pt x="3867" y="630"/>
                      <a:pt x="3883" y="623"/>
                    </a:cubicBezTo>
                    <a:lnTo>
                      <a:pt x="3883" y="623"/>
                    </a:lnTo>
                    <a:cubicBezTo>
                      <a:pt x="3876" y="656"/>
                      <a:pt x="3877" y="672"/>
                      <a:pt x="3890" y="672"/>
                    </a:cubicBezTo>
                    <a:cubicBezTo>
                      <a:pt x="3898" y="672"/>
                      <a:pt x="3910" y="665"/>
                      <a:pt x="3927" y="652"/>
                    </a:cubicBezTo>
                    <a:cubicBezTo>
                      <a:pt x="3932" y="643"/>
                      <a:pt x="3937" y="640"/>
                      <a:pt x="3942" y="640"/>
                    </a:cubicBezTo>
                    <a:cubicBezTo>
                      <a:pt x="3950" y="640"/>
                      <a:pt x="3957" y="651"/>
                      <a:pt x="3959" y="670"/>
                    </a:cubicBezTo>
                    <a:cubicBezTo>
                      <a:pt x="3959" y="702"/>
                      <a:pt x="3974" y="711"/>
                      <a:pt x="3999" y="733"/>
                    </a:cubicBezTo>
                    <a:cubicBezTo>
                      <a:pt x="4001" y="732"/>
                      <a:pt x="4003" y="732"/>
                      <a:pt x="4006" y="732"/>
                    </a:cubicBezTo>
                    <a:cubicBezTo>
                      <a:pt x="4041" y="732"/>
                      <a:pt x="4141" y="796"/>
                      <a:pt x="4234" y="890"/>
                    </a:cubicBezTo>
                    <a:cubicBezTo>
                      <a:pt x="4343" y="984"/>
                      <a:pt x="4407" y="1065"/>
                      <a:pt x="4432" y="1065"/>
                    </a:cubicBezTo>
                    <a:cubicBezTo>
                      <a:pt x="4434" y="1065"/>
                      <a:pt x="4436" y="1064"/>
                      <a:pt x="4438" y="1062"/>
                    </a:cubicBezTo>
                    <a:cubicBezTo>
                      <a:pt x="4451" y="1075"/>
                      <a:pt x="4451" y="1075"/>
                      <a:pt x="4444" y="1106"/>
                    </a:cubicBezTo>
                    <a:cubicBezTo>
                      <a:pt x="4432" y="1116"/>
                      <a:pt x="4432" y="1125"/>
                      <a:pt x="4446" y="1125"/>
                    </a:cubicBezTo>
                    <a:cubicBezTo>
                      <a:pt x="4455" y="1125"/>
                      <a:pt x="4467" y="1122"/>
                      <a:pt x="4485" y="1115"/>
                    </a:cubicBezTo>
                    <a:cubicBezTo>
                      <a:pt x="4502" y="1114"/>
                      <a:pt x="4514" y="1109"/>
                      <a:pt x="4518" y="1109"/>
                    </a:cubicBezTo>
                    <a:cubicBezTo>
                      <a:pt x="4521" y="1109"/>
                      <a:pt x="4516" y="1113"/>
                      <a:pt x="4498" y="1128"/>
                    </a:cubicBezTo>
                    <a:cubicBezTo>
                      <a:pt x="4479" y="1144"/>
                      <a:pt x="4501" y="1172"/>
                      <a:pt x="4542" y="1228"/>
                    </a:cubicBezTo>
                    <a:cubicBezTo>
                      <a:pt x="4569" y="1267"/>
                      <a:pt x="4604" y="1315"/>
                      <a:pt x="4627" y="1315"/>
                    </a:cubicBezTo>
                    <a:cubicBezTo>
                      <a:pt x="4630" y="1315"/>
                      <a:pt x="4633" y="1315"/>
                      <a:pt x="4636" y="1313"/>
                    </a:cubicBezTo>
                    <a:cubicBezTo>
                      <a:pt x="4667" y="1325"/>
                      <a:pt x="4674" y="1330"/>
                      <a:pt x="4661" y="1330"/>
                    </a:cubicBezTo>
                    <a:cubicBezTo>
                      <a:pt x="4657" y="1330"/>
                      <a:pt x="4652" y="1329"/>
                      <a:pt x="4645" y="1328"/>
                    </a:cubicBezTo>
                    <a:lnTo>
                      <a:pt x="4645" y="1328"/>
                    </a:lnTo>
                    <a:cubicBezTo>
                      <a:pt x="4595" y="1341"/>
                      <a:pt x="4617" y="1429"/>
                      <a:pt x="4689" y="1448"/>
                    </a:cubicBezTo>
                    <a:cubicBezTo>
                      <a:pt x="4695" y="1463"/>
                      <a:pt x="4705" y="1479"/>
                      <a:pt x="4683" y="1491"/>
                    </a:cubicBezTo>
                    <a:cubicBezTo>
                      <a:pt x="4692" y="1507"/>
                      <a:pt x="4705" y="1520"/>
                      <a:pt x="4748" y="1554"/>
                    </a:cubicBezTo>
                    <a:lnTo>
                      <a:pt x="4802" y="1667"/>
                    </a:lnTo>
                    <a:cubicBezTo>
                      <a:pt x="4802" y="1667"/>
                      <a:pt x="4802" y="1667"/>
                      <a:pt x="4802" y="1667"/>
                    </a:cubicBezTo>
                    <a:lnTo>
                      <a:pt x="4802" y="1667"/>
                    </a:lnTo>
                    <a:cubicBezTo>
                      <a:pt x="4785" y="1659"/>
                      <a:pt x="4767" y="1655"/>
                      <a:pt x="4749" y="1655"/>
                    </a:cubicBezTo>
                    <a:cubicBezTo>
                      <a:pt x="4667" y="1655"/>
                      <a:pt x="4585" y="1736"/>
                      <a:pt x="4629" y="1833"/>
                    </a:cubicBezTo>
                    <a:cubicBezTo>
                      <a:pt x="4654" y="1885"/>
                      <a:pt x="4698" y="1908"/>
                      <a:pt x="4742" y="1908"/>
                    </a:cubicBezTo>
                    <a:cubicBezTo>
                      <a:pt x="4796" y="1908"/>
                      <a:pt x="4850" y="1873"/>
                      <a:pt x="4866" y="1820"/>
                    </a:cubicBezTo>
                    <a:lnTo>
                      <a:pt x="4866" y="1820"/>
                    </a:lnTo>
                    <a:cubicBezTo>
                      <a:pt x="4876" y="1854"/>
                      <a:pt x="4891" y="1897"/>
                      <a:pt x="4908" y="1946"/>
                    </a:cubicBezTo>
                    <a:cubicBezTo>
                      <a:pt x="4943" y="2065"/>
                      <a:pt x="4965" y="2168"/>
                      <a:pt x="4946" y="2187"/>
                    </a:cubicBezTo>
                    <a:cubicBezTo>
                      <a:pt x="4946" y="2187"/>
                      <a:pt x="4949" y="2206"/>
                      <a:pt x="4974" y="2218"/>
                    </a:cubicBezTo>
                    <a:cubicBezTo>
                      <a:pt x="5027" y="2225"/>
                      <a:pt x="5030" y="2243"/>
                      <a:pt x="5009" y="2265"/>
                    </a:cubicBezTo>
                    <a:cubicBezTo>
                      <a:pt x="4962" y="2290"/>
                      <a:pt x="4971" y="2363"/>
                      <a:pt x="5021" y="2372"/>
                    </a:cubicBezTo>
                    <a:lnTo>
                      <a:pt x="5021" y="2372"/>
                    </a:lnTo>
                    <a:cubicBezTo>
                      <a:pt x="5014" y="2373"/>
                      <a:pt x="5005" y="2374"/>
                      <a:pt x="4996" y="2375"/>
                    </a:cubicBezTo>
                    <a:cubicBezTo>
                      <a:pt x="4949" y="2397"/>
                      <a:pt x="4983" y="2444"/>
                      <a:pt x="5030" y="2460"/>
                    </a:cubicBezTo>
                    <a:cubicBezTo>
                      <a:pt x="5009" y="2479"/>
                      <a:pt x="4983" y="2497"/>
                      <a:pt x="5009" y="2513"/>
                    </a:cubicBezTo>
                    <a:cubicBezTo>
                      <a:pt x="5009" y="2532"/>
                      <a:pt x="5009" y="2532"/>
                      <a:pt x="4958" y="2535"/>
                    </a:cubicBezTo>
                    <a:cubicBezTo>
                      <a:pt x="4933" y="2535"/>
                      <a:pt x="4908" y="2538"/>
                      <a:pt x="4908" y="2554"/>
                    </a:cubicBezTo>
                    <a:cubicBezTo>
                      <a:pt x="4911" y="2569"/>
                      <a:pt x="4936" y="2569"/>
                      <a:pt x="4962" y="2569"/>
                    </a:cubicBezTo>
                    <a:lnTo>
                      <a:pt x="4962" y="2604"/>
                    </a:lnTo>
                    <a:cubicBezTo>
                      <a:pt x="4962" y="2604"/>
                      <a:pt x="4962" y="2620"/>
                      <a:pt x="4987" y="2620"/>
                    </a:cubicBezTo>
                    <a:cubicBezTo>
                      <a:pt x="5012" y="2620"/>
                      <a:pt x="5015" y="2635"/>
                      <a:pt x="5015" y="2654"/>
                    </a:cubicBezTo>
                    <a:cubicBezTo>
                      <a:pt x="4998" y="2654"/>
                      <a:pt x="5004" y="2662"/>
                      <a:pt x="5017" y="2662"/>
                    </a:cubicBezTo>
                    <a:cubicBezTo>
                      <a:pt x="5023" y="2662"/>
                      <a:pt x="5031" y="2660"/>
                      <a:pt x="5040" y="2654"/>
                    </a:cubicBezTo>
                    <a:cubicBezTo>
                      <a:pt x="5065" y="2654"/>
                      <a:pt x="5090" y="2654"/>
                      <a:pt x="5090" y="2673"/>
                    </a:cubicBezTo>
                    <a:lnTo>
                      <a:pt x="5140" y="2673"/>
                    </a:lnTo>
                    <a:cubicBezTo>
                      <a:pt x="5190" y="2673"/>
                      <a:pt x="5215" y="2673"/>
                      <a:pt x="5240" y="2635"/>
                    </a:cubicBezTo>
                    <a:cubicBezTo>
                      <a:pt x="5262" y="2559"/>
                      <a:pt x="5283" y="2500"/>
                      <a:pt x="5238" y="2500"/>
                    </a:cubicBezTo>
                    <a:cubicBezTo>
                      <a:pt x="5237" y="2500"/>
                      <a:pt x="5235" y="2500"/>
                      <a:pt x="5234" y="2500"/>
                    </a:cubicBezTo>
                    <a:cubicBezTo>
                      <a:pt x="5234" y="2500"/>
                      <a:pt x="5209" y="2482"/>
                      <a:pt x="5209" y="2463"/>
                    </a:cubicBezTo>
                    <a:cubicBezTo>
                      <a:pt x="5206" y="2444"/>
                      <a:pt x="5231" y="2425"/>
                      <a:pt x="5231" y="2425"/>
                    </a:cubicBezTo>
                    <a:cubicBezTo>
                      <a:pt x="5259" y="2422"/>
                      <a:pt x="5247" y="2344"/>
                      <a:pt x="5234" y="2250"/>
                    </a:cubicBezTo>
                    <a:cubicBezTo>
                      <a:pt x="5222" y="2134"/>
                      <a:pt x="5203" y="2077"/>
                      <a:pt x="5222" y="2052"/>
                    </a:cubicBezTo>
                    <a:cubicBezTo>
                      <a:pt x="5234" y="2040"/>
                      <a:pt x="5240" y="2024"/>
                      <a:pt x="5237" y="2008"/>
                    </a:cubicBezTo>
                    <a:lnTo>
                      <a:pt x="5237" y="2008"/>
                    </a:lnTo>
                    <a:cubicBezTo>
                      <a:pt x="5237" y="2009"/>
                      <a:pt x="5236" y="2009"/>
                      <a:pt x="5235" y="2009"/>
                    </a:cubicBezTo>
                    <a:cubicBezTo>
                      <a:pt x="5211" y="2009"/>
                      <a:pt x="5189" y="1895"/>
                      <a:pt x="5140" y="1770"/>
                    </a:cubicBezTo>
                    <a:cubicBezTo>
                      <a:pt x="5101" y="1643"/>
                      <a:pt x="5038" y="1525"/>
                      <a:pt x="5017" y="1525"/>
                    </a:cubicBezTo>
                    <a:cubicBezTo>
                      <a:pt x="5016" y="1525"/>
                      <a:pt x="5015" y="1526"/>
                      <a:pt x="5015" y="1526"/>
                    </a:cubicBezTo>
                    <a:lnTo>
                      <a:pt x="4996" y="1491"/>
                    </a:lnTo>
                    <a:cubicBezTo>
                      <a:pt x="5018" y="1479"/>
                      <a:pt x="5002" y="1444"/>
                      <a:pt x="4987" y="1410"/>
                    </a:cubicBezTo>
                    <a:cubicBezTo>
                      <a:pt x="4962" y="1397"/>
                      <a:pt x="4940" y="1375"/>
                      <a:pt x="4924" y="1353"/>
                    </a:cubicBezTo>
                    <a:cubicBezTo>
                      <a:pt x="4946" y="1341"/>
                      <a:pt x="4936" y="1325"/>
                      <a:pt x="4915" y="1291"/>
                    </a:cubicBezTo>
                    <a:cubicBezTo>
                      <a:pt x="4900" y="1264"/>
                      <a:pt x="4891" y="1249"/>
                      <a:pt x="4878" y="1249"/>
                    </a:cubicBezTo>
                    <a:cubicBezTo>
                      <a:pt x="4874" y="1249"/>
                      <a:pt x="4869" y="1250"/>
                      <a:pt x="4864" y="1253"/>
                    </a:cubicBezTo>
                    <a:cubicBezTo>
                      <a:pt x="4858" y="1234"/>
                      <a:pt x="4780" y="1125"/>
                      <a:pt x="4764" y="1062"/>
                    </a:cubicBezTo>
                    <a:cubicBezTo>
                      <a:pt x="4770" y="1031"/>
                      <a:pt x="4739" y="1031"/>
                      <a:pt x="4708" y="1031"/>
                    </a:cubicBezTo>
                    <a:cubicBezTo>
                      <a:pt x="4698" y="1039"/>
                      <a:pt x="4687" y="1042"/>
                      <a:pt x="4676" y="1042"/>
                    </a:cubicBezTo>
                    <a:cubicBezTo>
                      <a:pt x="4665" y="1042"/>
                      <a:pt x="4654" y="1039"/>
                      <a:pt x="4645" y="1031"/>
                    </a:cubicBezTo>
                    <a:cubicBezTo>
                      <a:pt x="4645" y="1031"/>
                      <a:pt x="4667" y="1015"/>
                      <a:pt x="4686" y="999"/>
                    </a:cubicBezTo>
                    <a:cubicBezTo>
                      <a:pt x="4717" y="999"/>
                      <a:pt x="4717" y="996"/>
                      <a:pt x="4692" y="968"/>
                    </a:cubicBezTo>
                    <a:lnTo>
                      <a:pt x="4667" y="937"/>
                    </a:lnTo>
                    <a:cubicBezTo>
                      <a:pt x="4665" y="939"/>
                      <a:pt x="4662" y="940"/>
                      <a:pt x="4659" y="940"/>
                    </a:cubicBezTo>
                    <a:cubicBezTo>
                      <a:pt x="4632" y="940"/>
                      <a:pt x="4575" y="870"/>
                      <a:pt x="4488" y="783"/>
                    </a:cubicBezTo>
                    <a:cubicBezTo>
                      <a:pt x="4380" y="682"/>
                      <a:pt x="4331" y="638"/>
                      <a:pt x="4310" y="638"/>
                    </a:cubicBezTo>
                    <a:cubicBezTo>
                      <a:pt x="4306" y="638"/>
                      <a:pt x="4303" y="639"/>
                      <a:pt x="4300" y="642"/>
                    </a:cubicBezTo>
                    <a:cubicBezTo>
                      <a:pt x="4295" y="649"/>
                      <a:pt x="4291" y="652"/>
                      <a:pt x="4285" y="652"/>
                    </a:cubicBezTo>
                    <a:cubicBezTo>
                      <a:pt x="4274" y="652"/>
                      <a:pt x="4259" y="634"/>
                      <a:pt x="4238" y="595"/>
                    </a:cubicBezTo>
                    <a:cubicBezTo>
                      <a:pt x="4200" y="492"/>
                      <a:pt x="4190" y="470"/>
                      <a:pt x="4174" y="470"/>
                    </a:cubicBezTo>
                    <a:cubicBezTo>
                      <a:pt x="4169" y="470"/>
                      <a:pt x="4165" y="471"/>
                      <a:pt x="4159" y="473"/>
                    </a:cubicBezTo>
                    <a:cubicBezTo>
                      <a:pt x="4175" y="485"/>
                      <a:pt x="4159" y="504"/>
                      <a:pt x="4147" y="526"/>
                    </a:cubicBezTo>
                    <a:cubicBezTo>
                      <a:pt x="4134" y="543"/>
                      <a:pt x="4124" y="551"/>
                      <a:pt x="4118" y="551"/>
                    </a:cubicBezTo>
                    <a:cubicBezTo>
                      <a:pt x="4109" y="551"/>
                      <a:pt x="4108" y="535"/>
                      <a:pt x="4115" y="504"/>
                    </a:cubicBezTo>
                    <a:cubicBezTo>
                      <a:pt x="4140" y="469"/>
                      <a:pt x="3945" y="358"/>
                      <a:pt x="3864" y="358"/>
                    </a:cubicBezTo>
                    <a:cubicBezTo>
                      <a:pt x="3852" y="358"/>
                      <a:pt x="3842" y="361"/>
                      <a:pt x="3836" y="366"/>
                    </a:cubicBezTo>
                    <a:lnTo>
                      <a:pt x="3849" y="344"/>
                    </a:lnTo>
                    <a:cubicBezTo>
                      <a:pt x="3862" y="322"/>
                      <a:pt x="3843" y="313"/>
                      <a:pt x="3774" y="279"/>
                    </a:cubicBezTo>
                    <a:lnTo>
                      <a:pt x="3721" y="250"/>
                    </a:lnTo>
                    <a:cubicBezTo>
                      <a:pt x="3716" y="261"/>
                      <a:pt x="3707" y="265"/>
                      <a:pt x="3696" y="265"/>
                    </a:cubicBezTo>
                    <a:cubicBezTo>
                      <a:pt x="3661" y="265"/>
                      <a:pt x="3607" y="223"/>
                      <a:pt x="3614" y="207"/>
                    </a:cubicBezTo>
                    <a:cubicBezTo>
                      <a:pt x="3605" y="175"/>
                      <a:pt x="3605" y="175"/>
                      <a:pt x="3567" y="163"/>
                    </a:cubicBezTo>
                    <a:cubicBezTo>
                      <a:pt x="3554" y="167"/>
                      <a:pt x="3541" y="169"/>
                      <a:pt x="3528" y="169"/>
                    </a:cubicBezTo>
                    <a:cubicBezTo>
                      <a:pt x="3468" y="169"/>
                      <a:pt x="3411" y="127"/>
                      <a:pt x="3417" y="109"/>
                    </a:cubicBezTo>
                    <a:lnTo>
                      <a:pt x="3379" y="97"/>
                    </a:lnTo>
                    <a:cubicBezTo>
                      <a:pt x="3365" y="106"/>
                      <a:pt x="3349" y="110"/>
                      <a:pt x="3332" y="110"/>
                    </a:cubicBezTo>
                    <a:cubicBezTo>
                      <a:pt x="3320" y="110"/>
                      <a:pt x="3307" y="107"/>
                      <a:pt x="3294" y="103"/>
                    </a:cubicBezTo>
                    <a:cubicBezTo>
                      <a:pt x="3267" y="96"/>
                      <a:pt x="3249" y="90"/>
                      <a:pt x="3238" y="90"/>
                    </a:cubicBezTo>
                    <a:cubicBezTo>
                      <a:pt x="3227" y="90"/>
                      <a:pt x="3225" y="96"/>
                      <a:pt x="3232" y="113"/>
                    </a:cubicBezTo>
                    <a:cubicBezTo>
                      <a:pt x="3229" y="133"/>
                      <a:pt x="3223" y="157"/>
                      <a:pt x="3207" y="157"/>
                    </a:cubicBezTo>
                    <a:cubicBezTo>
                      <a:pt x="3206" y="157"/>
                      <a:pt x="3205" y="157"/>
                      <a:pt x="3203" y="156"/>
                    </a:cubicBezTo>
                    <a:lnTo>
                      <a:pt x="3210" y="131"/>
                    </a:lnTo>
                    <a:cubicBezTo>
                      <a:pt x="3216" y="106"/>
                      <a:pt x="3156" y="91"/>
                      <a:pt x="3081" y="81"/>
                    </a:cubicBezTo>
                    <a:cubicBezTo>
                      <a:pt x="2984" y="65"/>
                      <a:pt x="2946" y="59"/>
                      <a:pt x="2931" y="31"/>
                    </a:cubicBezTo>
                    <a:lnTo>
                      <a:pt x="2909" y="53"/>
                    </a:lnTo>
                    <a:cubicBezTo>
                      <a:pt x="2899" y="65"/>
                      <a:pt x="2889" y="70"/>
                      <a:pt x="2882" y="70"/>
                    </a:cubicBezTo>
                    <a:cubicBezTo>
                      <a:pt x="2873" y="70"/>
                      <a:pt x="2868" y="63"/>
                      <a:pt x="2868" y="50"/>
                    </a:cubicBezTo>
                    <a:cubicBezTo>
                      <a:pt x="2859" y="36"/>
                      <a:pt x="2831" y="28"/>
                      <a:pt x="2800" y="28"/>
                    </a:cubicBezTo>
                    <a:cubicBezTo>
                      <a:pt x="2776" y="28"/>
                      <a:pt x="2751" y="33"/>
                      <a:pt x="2733" y="44"/>
                    </a:cubicBezTo>
                    <a:lnTo>
                      <a:pt x="2696" y="40"/>
                    </a:lnTo>
                    <a:cubicBezTo>
                      <a:pt x="2689" y="14"/>
                      <a:pt x="2668" y="0"/>
                      <a:pt x="2646" y="0"/>
                    </a:cubicBezTo>
                    <a:close/>
                    <a:moveTo>
                      <a:pt x="2141" y="5358"/>
                    </a:moveTo>
                    <a:lnTo>
                      <a:pt x="2141" y="5358"/>
                    </a:lnTo>
                    <a:cubicBezTo>
                      <a:pt x="2138" y="5384"/>
                      <a:pt x="2138" y="5384"/>
                      <a:pt x="2157" y="5387"/>
                    </a:cubicBezTo>
                    <a:cubicBezTo>
                      <a:pt x="2170" y="5389"/>
                      <a:pt x="2179" y="5390"/>
                      <a:pt x="2184" y="5390"/>
                    </a:cubicBezTo>
                    <a:cubicBezTo>
                      <a:pt x="2196" y="5390"/>
                      <a:pt x="2192" y="5384"/>
                      <a:pt x="2182" y="5365"/>
                    </a:cubicBezTo>
                    <a:lnTo>
                      <a:pt x="2141" y="535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92" name="Google Shape;9692;p37">
            <a:extLst>
              <a:ext uri="{FF2B5EF4-FFF2-40B4-BE49-F238E27FC236}">
                <a16:creationId xmlns:a16="http://schemas.microsoft.com/office/drawing/2014/main" id="{A6864994-81B9-7026-367A-30ABB4F479B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72600" y="1768077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Logistic Regression</a:t>
            </a:r>
            <a:endParaRPr sz="1800" dirty="0"/>
          </a:p>
        </p:txBody>
      </p:sp>
      <p:sp>
        <p:nvSpPr>
          <p:cNvPr id="9693" name="Google Shape;9693;p37">
            <a:extLst>
              <a:ext uri="{FF2B5EF4-FFF2-40B4-BE49-F238E27FC236}">
                <a16:creationId xmlns:a16="http://schemas.microsoft.com/office/drawing/2014/main" id="{41EB6C84-621F-4310-071C-B23305E50C21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6428700" y="1768077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Support Vector Machine</a:t>
            </a:r>
            <a:endParaRPr sz="1800" dirty="0"/>
          </a:p>
        </p:txBody>
      </p:sp>
      <p:sp>
        <p:nvSpPr>
          <p:cNvPr id="9694" name="Google Shape;9694;p37">
            <a:extLst>
              <a:ext uri="{FF2B5EF4-FFF2-40B4-BE49-F238E27FC236}">
                <a16:creationId xmlns:a16="http://schemas.microsoft.com/office/drawing/2014/main" id="{D0E6D12B-6379-03EB-0995-009570ECDDDB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3700650" y="1768077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Random Forest</a:t>
            </a:r>
            <a:endParaRPr sz="1800" dirty="0"/>
          </a:p>
        </p:txBody>
      </p:sp>
      <p:grpSp>
        <p:nvGrpSpPr>
          <p:cNvPr id="9695" name="Google Shape;9695;p37">
            <a:extLst>
              <a:ext uri="{FF2B5EF4-FFF2-40B4-BE49-F238E27FC236}">
                <a16:creationId xmlns:a16="http://schemas.microsoft.com/office/drawing/2014/main" id="{02A176E9-5823-957F-335A-B4B90AF715EF}"/>
              </a:ext>
            </a:extLst>
          </p:cNvPr>
          <p:cNvGrpSpPr/>
          <p:nvPr/>
        </p:nvGrpSpPr>
        <p:grpSpPr>
          <a:xfrm>
            <a:off x="3027974" y="3488303"/>
            <a:ext cx="2935647" cy="1700212"/>
            <a:chOff x="2383028" y="3214264"/>
            <a:chExt cx="3355792" cy="1943544"/>
          </a:xfrm>
        </p:grpSpPr>
        <p:sp>
          <p:nvSpPr>
            <p:cNvPr id="9696" name="Google Shape;9696;p37">
              <a:extLst>
                <a:ext uri="{FF2B5EF4-FFF2-40B4-BE49-F238E27FC236}">
                  <a16:creationId xmlns:a16="http://schemas.microsoft.com/office/drawing/2014/main" id="{1E25ECA6-B6B1-0DC2-3834-B8CB8143EBA9}"/>
                </a:ext>
              </a:extLst>
            </p:cNvPr>
            <p:cNvSpPr/>
            <p:nvPr/>
          </p:nvSpPr>
          <p:spPr>
            <a:xfrm>
              <a:off x="3191625" y="3588303"/>
              <a:ext cx="1335845" cy="1569505"/>
            </a:xfrm>
            <a:custGeom>
              <a:avLst/>
              <a:gdLst/>
              <a:ahLst/>
              <a:cxnLst/>
              <a:rect l="l" t="t" r="r" b="b"/>
              <a:pathLst>
                <a:path w="73388" h="86893" extrusionOk="0">
                  <a:moveTo>
                    <a:pt x="35398" y="121"/>
                  </a:moveTo>
                  <a:cubicBezTo>
                    <a:pt x="35439" y="121"/>
                    <a:pt x="35494" y="125"/>
                    <a:pt x="35568" y="136"/>
                  </a:cubicBezTo>
                  <a:lnTo>
                    <a:pt x="35847" y="189"/>
                  </a:lnTo>
                  <a:cubicBezTo>
                    <a:pt x="35840" y="210"/>
                    <a:pt x="35753" y="214"/>
                    <a:pt x="35676" y="214"/>
                  </a:cubicBezTo>
                  <a:cubicBezTo>
                    <a:pt x="35611" y="214"/>
                    <a:pt x="35553" y="211"/>
                    <a:pt x="35553" y="211"/>
                  </a:cubicBezTo>
                  <a:cubicBezTo>
                    <a:pt x="35474" y="195"/>
                    <a:pt x="35393" y="186"/>
                    <a:pt x="35311" y="180"/>
                  </a:cubicBezTo>
                  <a:lnTo>
                    <a:pt x="35277" y="177"/>
                  </a:lnTo>
                  <a:cubicBezTo>
                    <a:pt x="35281" y="154"/>
                    <a:pt x="35286" y="121"/>
                    <a:pt x="35398" y="121"/>
                  </a:cubicBezTo>
                  <a:close/>
                  <a:moveTo>
                    <a:pt x="39542" y="8569"/>
                  </a:moveTo>
                  <a:cubicBezTo>
                    <a:pt x="39547" y="8569"/>
                    <a:pt x="39552" y="8572"/>
                    <a:pt x="39558" y="8575"/>
                  </a:cubicBezTo>
                  <a:cubicBezTo>
                    <a:pt x="39589" y="8597"/>
                    <a:pt x="39285" y="9077"/>
                    <a:pt x="39116" y="9318"/>
                  </a:cubicBezTo>
                  <a:cubicBezTo>
                    <a:pt x="39066" y="9374"/>
                    <a:pt x="39038" y="9398"/>
                    <a:pt x="39027" y="9398"/>
                  </a:cubicBezTo>
                  <a:cubicBezTo>
                    <a:pt x="38996" y="9398"/>
                    <a:pt x="39099" y="9208"/>
                    <a:pt x="39219" y="9030"/>
                  </a:cubicBezTo>
                  <a:cubicBezTo>
                    <a:pt x="39477" y="8634"/>
                    <a:pt x="39516" y="8569"/>
                    <a:pt x="39542" y="8569"/>
                  </a:cubicBezTo>
                  <a:close/>
                  <a:moveTo>
                    <a:pt x="16762" y="14034"/>
                  </a:moveTo>
                  <a:cubicBezTo>
                    <a:pt x="16787" y="14062"/>
                    <a:pt x="16568" y="14254"/>
                    <a:pt x="16568" y="14254"/>
                  </a:cubicBezTo>
                  <a:cubicBezTo>
                    <a:pt x="16412" y="14387"/>
                    <a:pt x="16367" y="14426"/>
                    <a:pt x="16345" y="14426"/>
                  </a:cubicBezTo>
                  <a:cubicBezTo>
                    <a:pt x="16336" y="14426"/>
                    <a:pt x="16331" y="14419"/>
                    <a:pt x="16324" y="14410"/>
                  </a:cubicBezTo>
                  <a:cubicBezTo>
                    <a:pt x="16324" y="14410"/>
                    <a:pt x="16302" y="14382"/>
                    <a:pt x="16521" y="14194"/>
                  </a:cubicBezTo>
                  <a:lnTo>
                    <a:pt x="16762" y="14034"/>
                  </a:lnTo>
                  <a:close/>
                  <a:moveTo>
                    <a:pt x="14152" y="16328"/>
                  </a:moveTo>
                  <a:lnTo>
                    <a:pt x="13958" y="16548"/>
                  </a:lnTo>
                  <a:lnTo>
                    <a:pt x="13738" y="16736"/>
                  </a:lnTo>
                  <a:cubicBezTo>
                    <a:pt x="13713" y="16707"/>
                    <a:pt x="13691" y="16676"/>
                    <a:pt x="13911" y="16488"/>
                  </a:cubicBezTo>
                  <a:lnTo>
                    <a:pt x="14152" y="16328"/>
                  </a:lnTo>
                  <a:close/>
                  <a:moveTo>
                    <a:pt x="12440" y="17555"/>
                  </a:moveTo>
                  <a:cubicBezTo>
                    <a:pt x="12448" y="17555"/>
                    <a:pt x="12409" y="17613"/>
                    <a:pt x="12334" y="17713"/>
                  </a:cubicBezTo>
                  <a:cubicBezTo>
                    <a:pt x="12180" y="17942"/>
                    <a:pt x="12006" y="18148"/>
                    <a:pt x="11967" y="18148"/>
                  </a:cubicBezTo>
                  <a:cubicBezTo>
                    <a:pt x="11964" y="18148"/>
                    <a:pt x="11963" y="18147"/>
                    <a:pt x="11961" y="18146"/>
                  </a:cubicBezTo>
                  <a:cubicBezTo>
                    <a:pt x="11936" y="18124"/>
                    <a:pt x="11930" y="18118"/>
                    <a:pt x="12118" y="17901"/>
                  </a:cubicBezTo>
                  <a:cubicBezTo>
                    <a:pt x="12332" y="17657"/>
                    <a:pt x="12428" y="17555"/>
                    <a:pt x="12440" y="17555"/>
                  </a:cubicBezTo>
                  <a:close/>
                  <a:moveTo>
                    <a:pt x="11264" y="18736"/>
                  </a:moveTo>
                  <a:cubicBezTo>
                    <a:pt x="11228" y="18758"/>
                    <a:pt x="11195" y="18797"/>
                    <a:pt x="11200" y="18797"/>
                  </a:cubicBezTo>
                  <a:cubicBezTo>
                    <a:pt x="11203" y="18797"/>
                    <a:pt x="11221" y="18781"/>
                    <a:pt x="11264" y="18736"/>
                  </a:cubicBezTo>
                  <a:close/>
                  <a:moveTo>
                    <a:pt x="11118" y="19296"/>
                  </a:moveTo>
                  <a:lnTo>
                    <a:pt x="10965" y="19534"/>
                  </a:lnTo>
                  <a:cubicBezTo>
                    <a:pt x="10850" y="19724"/>
                    <a:pt x="10827" y="19768"/>
                    <a:pt x="10807" y="19768"/>
                  </a:cubicBezTo>
                  <a:cubicBezTo>
                    <a:pt x="10802" y="19768"/>
                    <a:pt x="10796" y="19765"/>
                    <a:pt x="10789" y="19760"/>
                  </a:cubicBezTo>
                  <a:lnTo>
                    <a:pt x="10933" y="19512"/>
                  </a:lnTo>
                  <a:lnTo>
                    <a:pt x="11118" y="19296"/>
                  </a:lnTo>
                  <a:close/>
                  <a:moveTo>
                    <a:pt x="9993" y="21280"/>
                  </a:moveTo>
                  <a:cubicBezTo>
                    <a:pt x="9941" y="21415"/>
                    <a:pt x="9924" y="21485"/>
                    <a:pt x="9929" y="21485"/>
                  </a:cubicBezTo>
                  <a:cubicBezTo>
                    <a:pt x="9934" y="21485"/>
                    <a:pt x="9959" y="21419"/>
                    <a:pt x="9993" y="21280"/>
                  </a:cubicBezTo>
                  <a:close/>
                  <a:moveTo>
                    <a:pt x="9859" y="21844"/>
                  </a:moveTo>
                  <a:lnTo>
                    <a:pt x="9768" y="22113"/>
                  </a:lnTo>
                  <a:cubicBezTo>
                    <a:pt x="9695" y="22338"/>
                    <a:pt x="9685" y="22377"/>
                    <a:pt x="9664" y="22377"/>
                  </a:cubicBezTo>
                  <a:cubicBezTo>
                    <a:pt x="9660" y="22377"/>
                    <a:pt x="9655" y="22376"/>
                    <a:pt x="9649" y="22373"/>
                  </a:cubicBezTo>
                  <a:lnTo>
                    <a:pt x="9730" y="22101"/>
                  </a:lnTo>
                  <a:lnTo>
                    <a:pt x="9859" y="21844"/>
                  </a:lnTo>
                  <a:close/>
                  <a:moveTo>
                    <a:pt x="9309" y="24633"/>
                  </a:moveTo>
                  <a:cubicBezTo>
                    <a:pt x="9309" y="24633"/>
                    <a:pt x="9310" y="24633"/>
                    <a:pt x="9310" y="24633"/>
                  </a:cubicBezTo>
                  <a:lnTo>
                    <a:pt x="9282" y="24915"/>
                  </a:lnTo>
                  <a:cubicBezTo>
                    <a:pt x="9260" y="25191"/>
                    <a:pt x="9224" y="25194"/>
                    <a:pt x="9222" y="25194"/>
                  </a:cubicBezTo>
                  <a:cubicBezTo>
                    <a:pt x="9222" y="25194"/>
                    <a:pt x="9222" y="25194"/>
                    <a:pt x="9222" y="25194"/>
                  </a:cubicBezTo>
                  <a:cubicBezTo>
                    <a:pt x="9222" y="25194"/>
                    <a:pt x="9185" y="25187"/>
                    <a:pt x="9207" y="24902"/>
                  </a:cubicBezTo>
                  <a:cubicBezTo>
                    <a:pt x="9207" y="24902"/>
                    <a:pt x="9271" y="24633"/>
                    <a:pt x="9309" y="24633"/>
                  </a:cubicBezTo>
                  <a:close/>
                  <a:moveTo>
                    <a:pt x="28044" y="25589"/>
                  </a:moveTo>
                  <a:lnTo>
                    <a:pt x="28044" y="25589"/>
                  </a:lnTo>
                  <a:cubicBezTo>
                    <a:pt x="28075" y="25611"/>
                    <a:pt x="28104" y="25636"/>
                    <a:pt x="27941" y="25874"/>
                  </a:cubicBezTo>
                  <a:lnTo>
                    <a:pt x="27749" y="26090"/>
                  </a:lnTo>
                  <a:lnTo>
                    <a:pt x="27881" y="25830"/>
                  </a:lnTo>
                  <a:lnTo>
                    <a:pt x="28044" y="25589"/>
                  </a:lnTo>
                  <a:close/>
                  <a:moveTo>
                    <a:pt x="25756" y="28569"/>
                  </a:moveTo>
                  <a:lnTo>
                    <a:pt x="25756" y="28569"/>
                  </a:lnTo>
                  <a:cubicBezTo>
                    <a:pt x="25788" y="28594"/>
                    <a:pt x="25819" y="28616"/>
                    <a:pt x="25656" y="28857"/>
                  </a:cubicBezTo>
                  <a:lnTo>
                    <a:pt x="25493" y="29095"/>
                  </a:lnTo>
                  <a:cubicBezTo>
                    <a:pt x="25465" y="29073"/>
                    <a:pt x="25597" y="28810"/>
                    <a:pt x="25597" y="28810"/>
                  </a:cubicBezTo>
                  <a:lnTo>
                    <a:pt x="25756" y="28569"/>
                  </a:lnTo>
                  <a:close/>
                  <a:moveTo>
                    <a:pt x="27120" y="31508"/>
                  </a:moveTo>
                  <a:cubicBezTo>
                    <a:pt x="27187" y="31508"/>
                    <a:pt x="27248" y="31511"/>
                    <a:pt x="27248" y="31511"/>
                  </a:cubicBezTo>
                  <a:cubicBezTo>
                    <a:pt x="27533" y="31562"/>
                    <a:pt x="27229" y="31584"/>
                    <a:pt x="27223" y="31621"/>
                  </a:cubicBezTo>
                  <a:cubicBezTo>
                    <a:pt x="26938" y="31571"/>
                    <a:pt x="26938" y="31571"/>
                    <a:pt x="26944" y="31533"/>
                  </a:cubicBezTo>
                  <a:cubicBezTo>
                    <a:pt x="26949" y="31513"/>
                    <a:pt x="27039" y="31508"/>
                    <a:pt x="27120" y="31508"/>
                  </a:cubicBezTo>
                  <a:close/>
                  <a:moveTo>
                    <a:pt x="33880" y="32703"/>
                  </a:moveTo>
                  <a:cubicBezTo>
                    <a:pt x="33924" y="32703"/>
                    <a:pt x="33990" y="32710"/>
                    <a:pt x="34089" y="32727"/>
                  </a:cubicBezTo>
                  <a:lnTo>
                    <a:pt x="34365" y="32815"/>
                  </a:lnTo>
                  <a:lnTo>
                    <a:pt x="34070" y="32803"/>
                  </a:lnTo>
                  <a:lnTo>
                    <a:pt x="33785" y="32749"/>
                  </a:lnTo>
                  <a:cubicBezTo>
                    <a:pt x="33791" y="32727"/>
                    <a:pt x="33797" y="32703"/>
                    <a:pt x="33880" y="32703"/>
                  </a:cubicBezTo>
                  <a:close/>
                  <a:moveTo>
                    <a:pt x="52385" y="36074"/>
                  </a:moveTo>
                  <a:cubicBezTo>
                    <a:pt x="52429" y="36074"/>
                    <a:pt x="52495" y="36081"/>
                    <a:pt x="52597" y="36099"/>
                  </a:cubicBezTo>
                  <a:lnTo>
                    <a:pt x="52873" y="36187"/>
                  </a:lnTo>
                  <a:lnTo>
                    <a:pt x="52579" y="36171"/>
                  </a:lnTo>
                  <a:lnTo>
                    <a:pt x="52293" y="36121"/>
                  </a:lnTo>
                  <a:cubicBezTo>
                    <a:pt x="52299" y="36097"/>
                    <a:pt x="52306" y="36074"/>
                    <a:pt x="52385" y="36074"/>
                  </a:cubicBezTo>
                  <a:close/>
                  <a:moveTo>
                    <a:pt x="54332" y="36414"/>
                  </a:moveTo>
                  <a:cubicBezTo>
                    <a:pt x="54367" y="36414"/>
                    <a:pt x="54438" y="36427"/>
                    <a:pt x="54591" y="36453"/>
                  </a:cubicBezTo>
                  <a:cubicBezTo>
                    <a:pt x="54591" y="36453"/>
                    <a:pt x="54866" y="36541"/>
                    <a:pt x="54860" y="36579"/>
                  </a:cubicBezTo>
                  <a:cubicBezTo>
                    <a:pt x="54858" y="36587"/>
                    <a:pt x="54844" y="36591"/>
                    <a:pt x="54820" y="36591"/>
                  </a:cubicBezTo>
                  <a:cubicBezTo>
                    <a:pt x="54730" y="36591"/>
                    <a:pt x="54508" y="36537"/>
                    <a:pt x="54296" y="36441"/>
                  </a:cubicBezTo>
                  <a:cubicBezTo>
                    <a:pt x="54300" y="36423"/>
                    <a:pt x="54303" y="36414"/>
                    <a:pt x="54332" y="36414"/>
                  </a:cubicBezTo>
                  <a:close/>
                  <a:moveTo>
                    <a:pt x="10228" y="36087"/>
                  </a:moveTo>
                  <a:cubicBezTo>
                    <a:pt x="10307" y="36369"/>
                    <a:pt x="10388" y="36651"/>
                    <a:pt x="10351" y="36654"/>
                  </a:cubicBezTo>
                  <a:cubicBezTo>
                    <a:pt x="10351" y="36654"/>
                    <a:pt x="10351" y="36654"/>
                    <a:pt x="10351" y="36654"/>
                  </a:cubicBezTo>
                  <a:cubicBezTo>
                    <a:pt x="10349" y="36654"/>
                    <a:pt x="10311" y="36651"/>
                    <a:pt x="10231" y="36375"/>
                  </a:cubicBezTo>
                  <a:cubicBezTo>
                    <a:pt x="10231" y="36375"/>
                    <a:pt x="10153" y="36093"/>
                    <a:pt x="10191" y="36090"/>
                  </a:cubicBezTo>
                  <a:lnTo>
                    <a:pt x="10228" y="36087"/>
                  </a:lnTo>
                  <a:close/>
                  <a:moveTo>
                    <a:pt x="61194" y="36790"/>
                  </a:moveTo>
                  <a:cubicBezTo>
                    <a:pt x="61145" y="36790"/>
                    <a:pt x="61094" y="36791"/>
                    <a:pt x="61043" y="36795"/>
                  </a:cubicBezTo>
                  <a:cubicBezTo>
                    <a:pt x="61037" y="36833"/>
                    <a:pt x="61037" y="36833"/>
                    <a:pt x="61322" y="36883"/>
                  </a:cubicBezTo>
                  <a:cubicBezTo>
                    <a:pt x="61322" y="36883"/>
                    <a:pt x="61382" y="36886"/>
                    <a:pt x="61449" y="36886"/>
                  </a:cubicBezTo>
                  <a:cubicBezTo>
                    <a:pt x="61529" y="36886"/>
                    <a:pt x="61618" y="36881"/>
                    <a:pt x="61623" y="36861"/>
                  </a:cubicBezTo>
                  <a:cubicBezTo>
                    <a:pt x="61631" y="36830"/>
                    <a:pt x="61435" y="36790"/>
                    <a:pt x="61194" y="36790"/>
                  </a:cubicBezTo>
                  <a:close/>
                  <a:moveTo>
                    <a:pt x="59183" y="37220"/>
                  </a:moveTo>
                  <a:cubicBezTo>
                    <a:pt x="59256" y="37220"/>
                    <a:pt x="59490" y="37289"/>
                    <a:pt x="59730" y="37331"/>
                  </a:cubicBezTo>
                  <a:cubicBezTo>
                    <a:pt x="59862" y="37373"/>
                    <a:pt x="59931" y="37395"/>
                    <a:pt x="59904" y="37395"/>
                  </a:cubicBezTo>
                  <a:cubicBezTo>
                    <a:pt x="59875" y="37395"/>
                    <a:pt x="59732" y="37369"/>
                    <a:pt x="59435" y="37315"/>
                  </a:cubicBezTo>
                  <a:cubicBezTo>
                    <a:pt x="59150" y="37265"/>
                    <a:pt x="59160" y="37228"/>
                    <a:pt x="59160" y="37228"/>
                  </a:cubicBezTo>
                  <a:cubicBezTo>
                    <a:pt x="59161" y="37222"/>
                    <a:pt x="59169" y="37220"/>
                    <a:pt x="59183" y="37220"/>
                  </a:cubicBezTo>
                  <a:close/>
                  <a:moveTo>
                    <a:pt x="61043" y="38064"/>
                  </a:moveTo>
                  <a:lnTo>
                    <a:pt x="61043" y="38064"/>
                  </a:lnTo>
                  <a:cubicBezTo>
                    <a:pt x="61034" y="38099"/>
                    <a:pt x="61034" y="38099"/>
                    <a:pt x="61319" y="38152"/>
                  </a:cubicBezTo>
                  <a:cubicBezTo>
                    <a:pt x="61614" y="38204"/>
                    <a:pt x="61756" y="38229"/>
                    <a:pt x="61786" y="38229"/>
                  </a:cubicBezTo>
                  <a:cubicBezTo>
                    <a:pt x="61815" y="38229"/>
                    <a:pt x="61745" y="38207"/>
                    <a:pt x="61610" y="38165"/>
                  </a:cubicBezTo>
                  <a:lnTo>
                    <a:pt x="61043" y="38064"/>
                  </a:lnTo>
                  <a:close/>
                  <a:moveTo>
                    <a:pt x="64357" y="38129"/>
                  </a:moveTo>
                  <a:cubicBezTo>
                    <a:pt x="64400" y="38129"/>
                    <a:pt x="64470" y="38135"/>
                    <a:pt x="64584" y="38155"/>
                  </a:cubicBezTo>
                  <a:cubicBezTo>
                    <a:pt x="64772" y="38190"/>
                    <a:pt x="64960" y="38237"/>
                    <a:pt x="65145" y="38293"/>
                  </a:cubicBezTo>
                  <a:cubicBezTo>
                    <a:pt x="65143" y="38303"/>
                    <a:pt x="65120" y="38307"/>
                    <a:pt x="65087" y="38307"/>
                  </a:cubicBezTo>
                  <a:cubicBezTo>
                    <a:pt x="65001" y="38307"/>
                    <a:pt x="64851" y="38280"/>
                    <a:pt x="64851" y="38280"/>
                  </a:cubicBezTo>
                  <a:cubicBezTo>
                    <a:pt x="64565" y="38230"/>
                    <a:pt x="64280" y="38180"/>
                    <a:pt x="64290" y="38143"/>
                  </a:cubicBezTo>
                  <a:cubicBezTo>
                    <a:pt x="64290" y="38143"/>
                    <a:pt x="64293" y="38129"/>
                    <a:pt x="64357" y="38129"/>
                  </a:cubicBezTo>
                  <a:close/>
                  <a:moveTo>
                    <a:pt x="66300" y="38706"/>
                  </a:moveTo>
                  <a:cubicBezTo>
                    <a:pt x="66236" y="38706"/>
                    <a:pt x="66233" y="38719"/>
                    <a:pt x="66233" y="38719"/>
                  </a:cubicBezTo>
                  <a:cubicBezTo>
                    <a:pt x="66233" y="38719"/>
                    <a:pt x="66223" y="38754"/>
                    <a:pt x="66508" y="38807"/>
                  </a:cubicBezTo>
                  <a:lnTo>
                    <a:pt x="66794" y="38857"/>
                  </a:lnTo>
                  <a:cubicBezTo>
                    <a:pt x="66803" y="38820"/>
                    <a:pt x="66527" y="38732"/>
                    <a:pt x="66527" y="38732"/>
                  </a:cubicBezTo>
                  <a:cubicBezTo>
                    <a:pt x="66413" y="38712"/>
                    <a:pt x="66343" y="38706"/>
                    <a:pt x="66300" y="38706"/>
                  </a:cubicBezTo>
                  <a:close/>
                  <a:moveTo>
                    <a:pt x="67529" y="39767"/>
                  </a:moveTo>
                  <a:cubicBezTo>
                    <a:pt x="67534" y="39767"/>
                    <a:pt x="67539" y="39769"/>
                    <a:pt x="67546" y="39772"/>
                  </a:cubicBezTo>
                  <a:lnTo>
                    <a:pt x="67452" y="40045"/>
                  </a:lnTo>
                  <a:lnTo>
                    <a:pt x="67317" y="40302"/>
                  </a:lnTo>
                  <a:lnTo>
                    <a:pt x="67414" y="40029"/>
                  </a:lnTo>
                  <a:cubicBezTo>
                    <a:pt x="67492" y="39809"/>
                    <a:pt x="67508" y="39767"/>
                    <a:pt x="67529" y="39767"/>
                  </a:cubicBezTo>
                  <a:close/>
                  <a:moveTo>
                    <a:pt x="66698" y="42107"/>
                  </a:moveTo>
                  <a:cubicBezTo>
                    <a:pt x="66713" y="42107"/>
                    <a:pt x="66719" y="42146"/>
                    <a:pt x="66706" y="42257"/>
                  </a:cubicBezTo>
                  <a:cubicBezTo>
                    <a:pt x="66574" y="42624"/>
                    <a:pt x="66574" y="42624"/>
                    <a:pt x="66446" y="42991"/>
                  </a:cubicBezTo>
                  <a:cubicBezTo>
                    <a:pt x="66436" y="42994"/>
                    <a:pt x="66426" y="42997"/>
                    <a:pt x="66418" y="42997"/>
                  </a:cubicBezTo>
                  <a:cubicBezTo>
                    <a:pt x="66387" y="42997"/>
                    <a:pt x="66381" y="42945"/>
                    <a:pt x="66493" y="42627"/>
                  </a:cubicBezTo>
                  <a:cubicBezTo>
                    <a:pt x="66543" y="42436"/>
                    <a:pt x="66624" y="42207"/>
                    <a:pt x="66662" y="42144"/>
                  </a:cubicBezTo>
                  <a:cubicBezTo>
                    <a:pt x="66675" y="42123"/>
                    <a:pt x="66688" y="42107"/>
                    <a:pt x="66698" y="42107"/>
                  </a:cubicBezTo>
                  <a:close/>
                  <a:moveTo>
                    <a:pt x="68295" y="43483"/>
                  </a:moveTo>
                  <a:cubicBezTo>
                    <a:pt x="68567" y="43573"/>
                    <a:pt x="68859" y="43624"/>
                    <a:pt x="68846" y="43661"/>
                  </a:cubicBezTo>
                  <a:cubicBezTo>
                    <a:pt x="68908" y="43681"/>
                    <a:pt x="68927" y="43689"/>
                    <a:pt x="68918" y="43689"/>
                  </a:cubicBezTo>
                  <a:cubicBezTo>
                    <a:pt x="68884" y="43689"/>
                    <a:pt x="68494" y="43588"/>
                    <a:pt x="68279" y="43520"/>
                  </a:cubicBezTo>
                  <a:lnTo>
                    <a:pt x="68295" y="43483"/>
                  </a:lnTo>
                  <a:close/>
                  <a:moveTo>
                    <a:pt x="70370" y="44528"/>
                  </a:moveTo>
                  <a:lnTo>
                    <a:pt x="70370" y="44528"/>
                  </a:lnTo>
                  <a:cubicBezTo>
                    <a:pt x="70369" y="44528"/>
                    <a:pt x="70368" y="44532"/>
                    <a:pt x="70363" y="44542"/>
                  </a:cubicBezTo>
                  <a:cubicBezTo>
                    <a:pt x="70363" y="44542"/>
                    <a:pt x="70360" y="44550"/>
                    <a:pt x="70355" y="44563"/>
                  </a:cubicBezTo>
                  <a:lnTo>
                    <a:pt x="70355" y="44563"/>
                  </a:lnTo>
                  <a:cubicBezTo>
                    <a:pt x="70363" y="44544"/>
                    <a:pt x="70370" y="44528"/>
                    <a:pt x="70370" y="44528"/>
                  </a:cubicBezTo>
                  <a:close/>
                  <a:moveTo>
                    <a:pt x="70355" y="44563"/>
                  </a:moveTo>
                  <a:cubicBezTo>
                    <a:pt x="70354" y="44567"/>
                    <a:pt x="70352" y="44572"/>
                    <a:pt x="70350" y="44576"/>
                  </a:cubicBezTo>
                  <a:lnTo>
                    <a:pt x="70338" y="44614"/>
                  </a:lnTo>
                  <a:cubicBezTo>
                    <a:pt x="70344" y="44595"/>
                    <a:pt x="70351" y="44577"/>
                    <a:pt x="70355" y="44563"/>
                  </a:cubicBezTo>
                  <a:close/>
                  <a:moveTo>
                    <a:pt x="73039" y="45507"/>
                  </a:moveTo>
                  <a:cubicBezTo>
                    <a:pt x="73058" y="45507"/>
                    <a:pt x="73080" y="45510"/>
                    <a:pt x="73086" y="45538"/>
                  </a:cubicBezTo>
                  <a:cubicBezTo>
                    <a:pt x="73093" y="45570"/>
                    <a:pt x="73089" y="45617"/>
                    <a:pt x="73052" y="45764"/>
                  </a:cubicBezTo>
                  <a:lnTo>
                    <a:pt x="72980" y="46043"/>
                  </a:lnTo>
                  <a:cubicBezTo>
                    <a:pt x="72942" y="46030"/>
                    <a:pt x="72980" y="45739"/>
                    <a:pt x="72980" y="45739"/>
                  </a:cubicBezTo>
                  <a:lnTo>
                    <a:pt x="73039" y="45507"/>
                  </a:lnTo>
                  <a:close/>
                  <a:moveTo>
                    <a:pt x="11870" y="45601"/>
                  </a:moveTo>
                  <a:cubicBezTo>
                    <a:pt x="11895" y="45601"/>
                    <a:pt x="11951" y="45737"/>
                    <a:pt x="12024" y="46068"/>
                  </a:cubicBezTo>
                  <a:cubicBezTo>
                    <a:pt x="12068" y="46356"/>
                    <a:pt x="12068" y="46356"/>
                    <a:pt x="12030" y="46359"/>
                  </a:cubicBezTo>
                  <a:cubicBezTo>
                    <a:pt x="12030" y="46359"/>
                    <a:pt x="12030" y="46359"/>
                    <a:pt x="12030" y="46359"/>
                  </a:cubicBezTo>
                  <a:cubicBezTo>
                    <a:pt x="11992" y="46359"/>
                    <a:pt x="11911" y="46079"/>
                    <a:pt x="11867" y="45792"/>
                  </a:cubicBezTo>
                  <a:cubicBezTo>
                    <a:pt x="11849" y="45672"/>
                    <a:pt x="11851" y="45601"/>
                    <a:pt x="11870" y="45601"/>
                  </a:cubicBezTo>
                  <a:close/>
                  <a:moveTo>
                    <a:pt x="72357" y="47466"/>
                  </a:moveTo>
                  <a:cubicBezTo>
                    <a:pt x="72366" y="47466"/>
                    <a:pt x="72366" y="47540"/>
                    <a:pt x="72366" y="47666"/>
                  </a:cubicBezTo>
                  <a:lnTo>
                    <a:pt x="72290" y="48252"/>
                  </a:lnTo>
                  <a:cubicBezTo>
                    <a:pt x="72270" y="48331"/>
                    <a:pt x="72258" y="48365"/>
                    <a:pt x="72252" y="48365"/>
                  </a:cubicBezTo>
                  <a:cubicBezTo>
                    <a:pt x="72237" y="48365"/>
                    <a:pt x="72256" y="48153"/>
                    <a:pt x="72256" y="47936"/>
                  </a:cubicBezTo>
                  <a:cubicBezTo>
                    <a:pt x="72319" y="47605"/>
                    <a:pt x="72346" y="47466"/>
                    <a:pt x="72357" y="47466"/>
                  </a:cubicBezTo>
                  <a:close/>
                  <a:moveTo>
                    <a:pt x="70846" y="53860"/>
                  </a:moveTo>
                  <a:cubicBezTo>
                    <a:pt x="70854" y="53860"/>
                    <a:pt x="70865" y="53864"/>
                    <a:pt x="70877" y="53868"/>
                  </a:cubicBezTo>
                  <a:cubicBezTo>
                    <a:pt x="70915" y="53881"/>
                    <a:pt x="70949" y="53890"/>
                    <a:pt x="70839" y="54463"/>
                  </a:cubicBezTo>
                  <a:cubicBezTo>
                    <a:pt x="70767" y="54742"/>
                    <a:pt x="70695" y="55024"/>
                    <a:pt x="70695" y="55024"/>
                  </a:cubicBezTo>
                  <a:lnTo>
                    <a:pt x="70767" y="54438"/>
                  </a:lnTo>
                  <a:cubicBezTo>
                    <a:pt x="70798" y="53944"/>
                    <a:pt x="70804" y="53860"/>
                    <a:pt x="70846" y="53860"/>
                  </a:cubicBezTo>
                  <a:close/>
                  <a:moveTo>
                    <a:pt x="70407" y="55234"/>
                  </a:moveTo>
                  <a:lnTo>
                    <a:pt x="70441" y="55247"/>
                  </a:lnTo>
                  <a:lnTo>
                    <a:pt x="70407" y="55538"/>
                  </a:lnTo>
                  <a:lnTo>
                    <a:pt x="70297" y="55805"/>
                  </a:lnTo>
                  <a:cubicBezTo>
                    <a:pt x="70263" y="55795"/>
                    <a:pt x="70335" y="55513"/>
                    <a:pt x="70407" y="55234"/>
                  </a:cubicBezTo>
                  <a:close/>
                  <a:moveTo>
                    <a:pt x="66121" y="65776"/>
                  </a:moveTo>
                  <a:cubicBezTo>
                    <a:pt x="66073" y="65776"/>
                    <a:pt x="65904" y="65987"/>
                    <a:pt x="65700" y="66162"/>
                  </a:cubicBezTo>
                  <a:cubicBezTo>
                    <a:pt x="65255" y="66525"/>
                    <a:pt x="65067" y="66751"/>
                    <a:pt x="65089" y="66779"/>
                  </a:cubicBezTo>
                  <a:cubicBezTo>
                    <a:pt x="65091" y="66781"/>
                    <a:pt x="65093" y="66783"/>
                    <a:pt x="65097" y="66783"/>
                  </a:cubicBezTo>
                  <a:cubicBezTo>
                    <a:pt x="65144" y="66783"/>
                    <a:pt x="65353" y="66586"/>
                    <a:pt x="65750" y="66218"/>
                  </a:cubicBezTo>
                  <a:cubicBezTo>
                    <a:pt x="65850" y="66131"/>
                    <a:pt x="65941" y="66033"/>
                    <a:pt x="66020" y="65924"/>
                  </a:cubicBezTo>
                  <a:lnTo>
                    <a:pt x="66129" y="65780"/>
                  </a:lnTo>
                  <a:cubicBezTo>
                    <a:pt x="66127" y="65777"/>
                    <a:pt x="66124" y="65776"/>
                    <a:pt x="66121" y="65776"/>
                  </a:cubicBezTo>
                  <a:close/>
                  <a:moveTo>
                    <a:pt x="64503" y="67122"/>
                  </a:moveTo>
                  <a:cubicBezTo>
                    <a:pt x="64525" y="67122"/>
                    <a:pt x="64433" y="67225"/>
                    <a:pt x="64164" y="67469"/>
                  </a:cubicBezTo>
                  <a:lnTo>
                    <a:pt x="63688" y="67792"/>
                  </a:lnTo>
                  <a:cubicBezTo>
                    <a:pt x="63666" y="67754"/>
                    <a:pt x="64133" y="67419"/>
                    <a:pt x="64349" y="67227"/>
                  </a:cubicBezTo>
                  <a:cubicBezTo>
                    <a:pt x="64433" y="67160"/>
                    <a:pt x="64489" y="67122"/>
                    <a:pt x="64503" y="67122"/>
                  </a:cubicBezTo>
                  <a:close/>
                  <a:moveTo>
                    <a:pt x="53983" y="77064"/>
                  </a:moveTo>
                  <a:cubicBezTo>
                    <a:pt x="53961" y="77064"/>
                    <a:pt x="53949" y="77104"/>
                    <a:pt x="53882" y="77331"/>
                  </a:cubicBezTo>
                  <a:lnTo>
                    <a:pt x="53804" y="77610"/>
                  </a:lnTo>
                  <a:lnTo>
                    <a:pt x="53920" y="77343"/>
                  </a:lnTo>
                  <a:lnTo>
                    <a:pt x="53998" y="77068"/>
                  </a:lnTo>
                  <a:cubicBezTo>
                    <a:pt x="53992" y="77065"/>
                    <a:pt x="53987" y="77064"/>
                    <a:pt x="53983" y="77064"/>
                  </a:cubicBezTo>
                  <a:close/>
                  <a:moveTo>
                    <a:pt x="54015" y="77685"/>
                  </a:moveTo>
                  <a:cubicBezTo>
                    <a:pt x="54016" y="77685"/>
                    <a:pt x="54016" y="77685"/>
                    <a:pt x="54017" y="77685"/>
                  </a:cubicBezTo>
                  <a:lnTo>
                    <a:pt x="53939" y="77964"/>
                  </a:lnTo>
                  <a:cubicBezTo>
                    <a:pt x="53938" y="77964"/>
                    <a:pt x="53937" y="77963"/>
                    <a:pt x="53936" y="77963"/>
                  </a:cubicBezTo>
                  <a:cubicBezTo>
                    <a:pt x="53911" y="77963"/>
                    <a:pt x="53885" y="78089"/>
                    <a:pt x="53906" y="78089"/>
                  </a:cubicBezTo>
                  <a:cubicBezTo>
                    <a:pt x="53916" y="78089"/>
                    <a:pt x="53937" y="78061"/>
                    <a:pt x="53973" y="77976"/>
                  </a:cubicBezTo>
                  <a:cubicBezTo>
                    <a:pt x="54011" y="77989"/>
                    <a:pt x="54045" y="78001"/>
                    <a:pt x="54045" y="78001"/>
                  </a:cubicBezTo>
                  <a:cubicBezTo>
                    <a:pt x="53969" y="78274"/>
                    <a:pt x="53856" y="78532"/>
                    <a:pt x="53816" y="78532"/>
                  </a:cubicBezTo>
                  <a:cubicBezTo>
                    <a:pt x="53815" y="78532"/>
                    <a:pt x="53814" y="78531"/>
                    <a:pt x="53813" y="78531"/>
                  </a:cubicBezTo>
                  <a:cubicBezTo>
                    <a:pt x="53753" y="78634"/>
                    <a:pt x="53716" y="78695"/>
                    <a:pt x="53705" y="78695"/>
                  </a:cubicBezTo>
                  <a:cubicBezTo>
                    <a:pt x="53689" y="78695"/>
                    <a:pt x="53727" y="78561"/>
                    <a:pt x="53823" y="78230"/>
                  </a:cubicBezTo>
                  <a:cubicBezTo>
                    <a:pt x="53899" y="77957"/>
                    <a:pt x="53979" y="77685"/>
                    <a:pt x="54015" y="77685"/>
                  </a:cubicBezTo>
                  <a:close/>
                  <a:moveTo>
                    <a:pt x="53041" y="81018"/>
                  </a:moveTo>
                  <a:cubicBezTo>
                    <a:pt x="53046" y="81018"/>
                    <a:pt x="53052" y="81020"/>
                    <a:pt x="53058" y="81022"/>
                  </a:cubicBezTo>
                  <a:cubicBezTo>
                    <a:pt x="53027" y="81214"/>
                    <a:pt x="52986" y="81405"/>
                    <a:pt x="52933" y="81593"/>
                  </a:cubicBezTo>
                  <a:lnTo>
                    <a:pt x="52817" y="81859"/>
                  </a:lnTo>
                  <a:cubicBezTo>
                    <a:pt x="52782" y="81847"/>
                    <a:pt x="52861" y="81568"/>
                    <a:pt x="52942" y="81289"/>
                  </a:cubicBezTo>
                  <a:cubicBezTo>
                    <a:pt x="53007" y="81059"/>
                    <a:pt x="53018" y="81018"/>
                    <a:pt x="53041" y="81018"/>
                  </a:cubicBezTo>
                  <a:close/>
                  <a:moveTo>
                    <a:pt x="53318" y="82032"/>
                  </a:moveTo>
                  <a:lnTo>
                    <a:pt x="53237" y="82310"/>
                  </a:lnTo>
                  <a:cubicBezTo>
                    <a:pt x="53237" y="82310"/>
                    <a:pt x="53193" y="82602"/>
                    <a:pt x="53230" y="82614"/>
                  </a:cubicBezTo>
                  <a:lnTo>
                    <a:pt x="53309" y="82336"/>
                  </a:lnTo>
                  <a:cubicBezTo>
                    <a:pt x="53390" y="82057"/>
                    <a:pt x="53353" y="82044"/>
                    <a:pt x="53318" y="82032"/>
                  </a:cubicBezTo>
                  <a:close/>
                  <a:moveTo>
                    <a:pt x="839" y="84674"/>
                  </a:moveTo>
                  <a:cubicBezTo>
                    <a:pt x="849" y="84674"/>
                    <a:pt x="861" y="84679"/>
                    <a:pt x="877" y="84686"/>
                  </a:cubicBezTo>
                  <a:cubicBezTo>
                    <a:pt x="912" y="84698"/>
                    <a:pt x="949" y="84714"/>
                    <a:pt x="861" y="84990"/>
                  </a:cubicBezTo>
                  <a:cubicBezTo>
                    <a:pt x="811" y="85272"/>
                    <a:pt x="768" y="85410"/>
                    <a:pt x="749" y="85410"/>
                  </a:cubicBezTo>
                  <a:cubicBezTo>
                    <a:pt x="729" y="85410"/>
                    <a:pt x="736" y="85258"/>
                    <a:pt x="789" y="84962"/>
                  </a:cubicBezTo>
                  <a:cubicBezTo>
                    <a:pt x="804" y="84729"/>
                    <a:pt x="807" y="84674"/>
                    <a:pt x="839" y="84674"/>
                  </a:cubicBezTo>
                  <a:close/>
                  <a:moveTo>
                    <a:pt x="34897" y="1"/>
                  </a:moveTo>
                  <a:cubicBezTo>
                    <a:pt x="34889" y="1"/>
                    <a:pt x="34881" y="1"/>
                    <a:pt x="34873" y="1"/>
                  </a:cubicBezTo>
                  <a:cubicBezTo>
                    <a:pt x="34855" y="1"/>
                    <a:pt x="34839" y="1"/>
                    <a:pt x="34822" y="1"/>
                  </a:cubicBezTo>
                  <a:cubicBezTo>
                    <a:pt x="34357" y="1"/>
                    <a:pt x="34161" y="42"/>
                    <a:pt x="34161" y="61"/>
                  </a:cubicBezTo>
                  <a:cubicBezTo>
                    <a:pt x="33879" y="126"/>
                    <a:pt x="33882" y="120"/>
                    <a:pt x="33600" y="142"/>
                  </a:cubicBezTo>
                  <a:cubicBezTo>
                    <a:pt x="33312" y="148"/>
                    <a:pt x="33039" y="242"/>
                    <a:pt x="32767" y="324"/>
                  </a:cubicBezTo>
                  <a:cubicBezTo>
                    <a:pt x="32535" y="420"/>
                    <a:pt x="32301" y="514"/>
                    <a:pt x="32240" y="514"/>
                  </a:cubicBezTo>
                  <a:cubicBezTo>
                    <a:pt x="32231" y="514"/>
                    <a:pt x="32226" y="513"/>
                    <a:pt x="32225" y="509"/>
                  </a:cubicBezTo>
                  <a:cubicBezTo>
                    <a:pt x="32071" y="625"/>
                    <a:pt x="31905" y="728"/>
                    <a:pt x="31736" y="816"/>
                  </a:cubicBezTo>
                  <a:cubicBezTo>
                    <a:pt x="31734" y="813"/>
                    <a:pt x="31730" y="811"/>
                    <a:pt x="31725" y="811"/>
                  </a:cubicBezTo>
                  <a:cubicBezTo>
                    <a:pt x="31673" y="811"/>
                    <a:pt x="31456" y="959"/>
                    <a:pt x="31259" y="1136"/>
                  </a:cubicBezTo>
                  <a:cubicBezTo>
                    <a:pt x="31143" y="1298"/>
                    <a:pt x="31104" y="1352"/>
                    <a:pt x="31078" y="1352"/>
                  </a:cubicBezTo>
                  <a:cubicBezTo>
                    <a:pt x="31065" y="1352"/>
                    <a:pt x="31055" y="1338"/>
                    <a:pt x="31040" y="1317"/>
                  </a:cubicBezTo>
                  <a:cubicBezTo>
                    <a:pt x="31039" y="1316"/>
                    <a:pt x="31038" y="1316"/>
                    <a:pt x="31036" y="1316"/>
                  </a:cubicBezTo>
                  <a:cubicBezTo>
                    <a:pt x="30981" y="1316"/>
                    <a:pt x="30500" y="1689"/>
                    <a:pt x="30524" y="1689"/>
                  </a:cubicBezTo>
                  <a:cubicBezTo>
                    <a:pt x="30528" y="1689"/>
                    <a:pt x="30544" y="1680"/>
                    <a:pt x="30576" y="1659"/>
                  </a:cubicBezTo>
                  <a:lnTo>
                    <a:pt x="30576" y="1659"/>
                  </a:lnTo>
                  <a:cubicBezTo>
                    <a:pt x="30598" y="1690"/>
                    <a:pt x="30159" y="2066"/>
                    <a:pt x="29965" y="2286"/>
                  </a:cubicBezTo>
                  <a:cubicBezTo>
                    <a:pt x="29761" y="2461"/>
                    <a:pt x="29553" y="2636"/>
                    <a:pt x="29508" y="2636"/>
                  </a:cubicBezTo>
                  <a:cubicBezTo>
                    <a:pt x="29505" y="2636"/>
                    <a:pt x="29503" y="2635"/>
                    <a:pt x="29501" y="2633"/>
                  </a:cubicBezTo>
                  <a:cubicBezTo>
                    <a:pt x="29257" y="2793"/>
                    <a:pt x="28185" y="3765"/>
                    <a:pt x="27988" y="3984"/>
                  </a:cubicBezTo>
                  <a:cubicBezTo>
                    <a:pt x="28011" y="4013"/>
                    <a:pt x="27825" y="4176"/>
                    <a:pt x="27777" y="4176"/>
                  </a:cubicBezTo>
                  <a:cubicBezTo>
                    <a:pt x="27773" y="4176"/>
                    <a:pt x="27770" y="4175"/>
                    <a:pt x="27768" y="4172"/>
                  </a:cubicBezTo>
                  <a:cubicBezTo>
                    <a:pt x="27767" y="4170"/>
                    <a:pt x="27764" y="4169"/>
                    <a:pt x="27761" y="4169"/>
                  </a:cubicBezTo>
                  <a:cubicBezTo>
                    <a:pt x="27717" y="4169"/>
                    <a:pt x="27512" y="4345"/>
                    <a:pt x="27308" y="4520"/>
                  </a:cubicBezTo>
                  <a:cubicBezTo>
                    <a:pt x="27178" y="4664"/>
                    <a:pt x="27124" y="4700"/>
                    <a:pt x="27095" y="4700"/>
                  </a:cubicBezTo>
                  <a:cubicBezTo>
                    <a:pt x="27080" y="4700"/>
                    <a:pt x="27072" y="4690"/>
                    <a:pt x="27063" y="4680"/>
                  </a:cubicBezTo>
                  <a:cubicBezTo>
                    <a:pt x="27120" y="4616"/>
                    <a:pt x="27143" y="4587"/>
                    <a:pt x="27135" y="4587"/>
                  </a:cubicBezTo>
                  <a:cubicBezTo>
                    <a:pt x="27115" y="4587"/>
                    <a:pt x="26914" y="4761"/>
                    <a:pt x="26603" y="5028"/>
                  </a:cubicBezTo>
                  <a:cubicBezTo>
                    <a:pt x="26405" y="5247"/>
                    <a:pt x="25528" y="6002"/>
                    <a:pt x="24870" y="6566"/>
                  </a:cubicBezTo>
                  <a:cubicBezTo>
                    <a:pt x="23770" y="7510"/>
                    <a:pt x="23575" y="7729"/>
                    <a:pt x="23184" y="8165"/>
                  </a:cubicBezTo>
                  <a:lnTo>
                    <a:pt x="23011" y="8415"/>
                  </a:lnTo>
                  <a:lnTo>
                    <a:pt x="22964" y="8356"/>
                  </a:lnTo>
                  <a:cubicBezTo>
                    <a:pt x="22961" y="8352"/>
                    <a:pt x="22956" y="8351"/>
                    <a:pt x="22949" y="8351"/>
                  </a:cubicBezTo>
                  <a:cubicBezTo>
                    <a:pt x="22885" y="8351"/>
                    <a:pt x="22673" y="8456"/>
                    <a:pt x="22673" y="8456"/>
                  </a:cubicBezTo>
                  <a:cubicBezTo>
                    <a:pt x="22453" y="8644"/>
                    <a:pt x="22478" y="8672"/>
                    <a:pt x="22500" y="8704"/>
                  </a:cubicBezTo>
                  <a:cubicBezTo>
                    <a:pt x="22525" y="8732"/>
                    <a:pt x="22306" y="8920"/>
                    <a:pt x="21842" y="9268"/>
                  </a:cubicBezTo>
                  <a:cubicBezTo>
                    <a:pt x="21382" y="9616"/>
                    <a:pt x="21162" y="9807"/>
                    <a:pt x="20965" y="10023"/>
                  </a:cubicBezTo>
                  <a:cubicBezTo>
                    <a:pt x="20749" y="10217"/>
                    <a:pt x="20523" y="10396"/>
                    <a:pt x="20282" y="10562"/>
                  </a:cubicBezTo>
                  <a:cubicBezTo>
                    <a:pt x="20062" y="10750"/>
                    <a:pt x="20062" y="10750"/>
                    <a:pt x="20087" y="10778"/>
                  </a:cubicBezTo>
                  <a:cubicBezTo>
                    <a:pt x="20109" y="10810"/>
                    <a:pt x="19890" y="10998"/>
                    <a:pt x="19649" y="11157"/>
                  </a:cubicBezTo>
                  <a:cubicBezTo>
                    <a:pt x="19382" y="11286"/>
                    <a:pt x="18724" y="11853"/>
                    <a:pt x="18746" y="11881"/>
                  </a:cubicBezTo>
                  <a:cubicBezTo>
                    <a:pt x="18771" y="11913"/>
                    <a:pt x="18552" y="12101"/>
                    <a:pt x="18332" y="12289"/>
                  </a:cubicBezTo>
                  <a:cubicBezTo>
                    <a:pt x="18107" y="12474"/>
                    <a:pt x="17894" y="12671"/>
                    <a:pt x="17696" y="12884"/>
                  </a:cubicBezTo>
                  <a:lnTo>
                    <a:pt x="17257" y="13263"/>
                  </a:lnTo>
                  <a:cubicBezTo>
                    <a:pt x="17198" y="13314"/>
                    <a:pt x="17169" y="13335"/>
                    <a:pt x="17163" y="13335"/>
                  </a:cubicBezTo>
                  <a:cubicBezTo>
                    <a:pt x="17145" y="13335"/>
                    <a:pt x="17292" y="13181"/>
                    <a:pt x="17452" y="13044"/>
                  </a:cubicBezTo>
                  <a:lnTo>
                    <a:pt x="17452" y="13044"/>
                  </a:lnTo>
                  <a:lnTo>
                    <a:pt x="17210" y="13204"/>
                  </a:lnTo>
                  <a:cubicBezTo>
                    <a:pt x="16772" y="13580"/>
                    <a:pt x="16552" y="13768"/>
                    <a:pt x="16355" y="13987"/>
                  </a:cubicBezTo>
                  <a:cubicBezTo>
                    <a:pt x="16239" y="14153"/>
                    <a:pt x="16201" y="14208"/>
                    <a:pt x="16175" y="14208"/>
                  </a:cubicBezTo>
                  <a:cubicBezTo>
                    <a:pt x="16161" y="14208"/>
                    <a:pt x="16151" y="14195"/>
                    <a:pt x="16136" y="14175"/>
                  </a:cubicBezTo>
                  <a:cubicBezTo>
                    <a:pt x="16134" y="14173"/>
                    <a:pt x="16131" y="14172"/>
                    <a:pt x="16127" y="14172"/>
                  </a:cubicBezTo>
                  <a:cubicBezTo>
                    <a:pt x="16076" y="14172"/>
                    <a:pt x="15854" y="14324"/>
                    <a:pt x="15675" y="14523"/>
                  </a:cubicBezTo>
                  <a:cubicBezTo>
                    <a:pt x="15516" y="14752"/>
                    <a:pt x="15295" y="14906"/>
                    <a:pt x="15243" y="14906"/>
                  </a:cubicBezTo>
                  <a:cubicBezTo>
                    <a:pt x="15238" y="14906"/>
                    <a:pt x="15235" y="14904"/>
                    <a:pt x="15233" y="14902"/>
                  </a:cubicBezTo>
                  <a:cubicBezTo>
                    <a:pt x="15294" y="14814"/>
                    <a:pt x="15334" y="14757"/>
                    <a:pt x="15322" y="14757"/>
                  </a:cubicBezTo>
                  <a:cubicBezTo>
                    <a:pt x="15300" y="14757"/>
                    <a:pt x="15110" y="14944"/>
                    <a:pt x="14575" y="15466"/>
                  </a:cubicBezTo>
                  <a:lnTo>
                    <a:pt x="13682" y="16262"/>
                  </a:lnTo>
                  <a:cubicBezTo>
                    <a:pt x="13331" y="16576"/>
                    <a:pt x="12949" y="16908"/>
                    <a:pt x="12651" y="17218"/>
                  </a:cubicBezTo>
                  <a:cubicBezTo>
                    <a:pt x="11849" y="18042"/>
                    <a:pt x="11526" y="18525"/>
                    <a:pt x="11322" y="18729"/>
                  </a:cubicBezTo>
                  <a:cubicBezTo>
                    <a:pt x="11316" y="18724"/>
                    <a:pt x="11310" y="18722"/>
                    <a:pt x="11303" y="18722"/>
                  </a:cubicBezTo>
                  <a:cubicBezTo>
                    <a:pt x="11302" y="18722"/>
                    <a:pt x="11302" y="18722"/>
                    <a:pt x="11302" y="18722"/>
                  </a:cubicBezTo>
                  <a:lnTo>
                    <a:pt x="11302" y="18722"/>
                  </a:lnTo>
                  <a:cubicBezTo>
                    <a:pt x="11300" y="18716"/>
                    <a:pt x="11296" y="18711"/>
                    <a:pt x="11291" y="18707"/>
                  </a:cubicBezTo>
                  <a:lnTo>
                    <a:pt x="11291" y="18707"/>
                  </a:lnTo>
                  <a:cubicBezTo>
                    <a:pt x="11281" y="18718"/>
                    <a:pt x="11272" y="18727"/>
                    <a:pt x="11264" y="18736"/>
                  </a:cubicBezTo>
                  <a:lnTo>
                    <a:pt x="11264" y="18736"/>
                  </a:lnTo>
                  <a:cubicBezTo>
                    <a:pt x="11277" y="18728"/>
                    <a:pt x="11290" y="18723"/>
                    <a:pt x="11302" y="18722"/>
                  </a:cubicBezTo>
                  <a:lnTo>
                    <a:pt x="11302" y="18722"/>
                  </a:lnTo>
                  <a:cubicBezTo>
                    <a:pt x="11325" y="18796"/>
                    <a:pt x="11133" y="19039"/>
                    <a:pt x="10727" y="19719"/>
                  </a:cubicBezTo>
                  <a:cubicBezTo>
                    <a:pt x="10257" y="20446"/>
                    <a:pt x="10072" y="21004"/>
                    <a:pt x="9993" y="21280"/>
                  </a:cubicBezTo>
                  <a:cubicBezTo>
                    <a:pt x="10050" y="21148"/>
                    <a:pt x="10106" y="21016"/>
                    <a:pt x="10150" y="20919"/>
                  </a:cubicBezTo>
                  <a:cubicBezTo>
                    <a:pt x="10191" y="20819"/>
                    <a:pt x="10225" y="20756"/>
                    <a:pt x="10225" y="20756"/>
                  </a:cubicBezTo>
                  <a:lnTo>
                    <a:pt x="10225" y="20756"/>
                  </a:lnTo>
                  <a:cubicBezTo>
                    <a:pt x="10291" y="20791"/>
                    <a:pt x="10163" y="21045"/>
                    <a:pt x="9924" y="21562"/>
                  </a:cubicBezTo>
                  <a:cubicBezTo>
                    <a:pt x="9841" y="21770"/>
                    <a:pt x="9808" y="21810"/>
                    <a:pt x="9779" y="21810"/>
                  </a:cubicBezTo>
                  <a:cubicBezTo>
                    <a:pt x="9771" y="21810"/>
                    <a:pt x="9763" y="21806"/>
                    <a:pt x="9755" y="21803"/>
                  </a:cubicBezTo>
                  <a:cubicBezTo>
                    <a:pt x="9754" y="21802"/>
                    <a:pt x="9753" y="21802"/>
                    <a:pt x="9752" y="21802"/>
                  </a:cubicBezTo>
                  <a:cubicBezTo>
                    <a:pt x="9716" y="21802"/>
                    <a:pt x="9581" y="22052"/>
                    <a:pt x="9504" y="22323"/>
                  </a:cubicBezTo>
                  <a:cubicBezTo>
                    <a:pt x="9444" y="22520"/>
                    <a:pt x="9393" y="22720"/>
                    <a:pt x="9408" y="22720"/>
                  </a:cubicBezTo>
                  <a:cubicBezTo>
                    <a:pt x="9414" y="22720"/>
                    <a:pt x="9430" y="22688"/>
                    <a:pt x="9461" y="22611"/>
                  </a:cubicBezTo>
                  <a:lnTo>
                    <a:pt x="9461" y="22611"/>
                  </a:lnTo>
                  <a:cubicBezTo>
                    <a:pt x="9495" y="22624"/>
                    <a:pt x="9495" y="22624"/>
                    <a:pt x="9426" y="22903"/>
                  </a:cubicBezTo>
                  <a:cubicBezTo>
                    <a:pt x="9348" y="23182"/>
                    <a:pt x="9301" y="23467"/>
                    <a:pt x="9282" y="23755"/>
                  </a:cubicBezTo>
                  <a:cubicBezTo>
                    <a:pt x="9320" y="23765"/>
                    <a:pt x="9269" y="24047"/>
                    <a:pt x="9232" y="24332"/>
                  </a:cubicBezTo>
                  <a:cubicBezTo>
                    <a:pt x="9191" y="24504"/>
                    <a:pt x="9160" y="24683"/>
                    <a:pt x="9141" y="24858"/>
                  </a:cubicBezTo>
                  <a:cubicBezTo>
                    <a:pt x="9119" y="25037"/>
                    <a:pt x="9113" y="25181"/>
                    <a:pt x="9113" y="25181"/>
                  </a:cubicBezTo>
                  <a:lnTo>
                    <a:pt x="9075" y="25175"/>
                  </a:lnTo>
                  <a:cubicBezTo>
                    <a:pt x="9075" y="25175"/>
                    <a:pt x="9075" y="25175"/>
                    <a:pt x="9074" y="25175"/>
                  </a:cubicBezTo>
                  <a:cubicBezTo>
                    <a:pt x="9034" y="25175"/>
                    <a:pt x="8984" y="25457"/>
                    <a:pt x="8984" y="25457"/>
                  </a:cubicBezTo>
                  <a:cubicBezTo>
                    <a:pt x="8972" y="25745"/>
                    <a:pt x="9009" y="25748"/>
                    <a:pt x="9009" y="25748"/>
                  </a:cubicBezTo>
                  <a:cubicBezTo>
                    <a:pt x="9016" y="25773"/>
                    <a:pt x="9019" y="25802"/>
                    <a:pt x="9016" y="25827"/>
                  </a:cubicBezTo>
                  <a:cubicBezTo>
                    <a:pt x="9016" y="25877"/>
                    <a:pt x="9019" y="25952"/>
                    <a:pt x="9019" y="26049"/>
                  </a:cubicBezTo>
                  <a:cubicBezTo>
                    <a:pt x="9028" y="26240"/>
                    <a:pt x="9038" y="26513"/>
                    <a:pt x="9050" y="26845"/>
                  </a:cubicBezTo>
                  <a:cubicBezTo>
                    <a:pt x="9053" y="27177"/>
                    <a:pt x="9085" y="27566"/>
                    <a:pt x="9113" y="27989"/>
                  </a:cubicBezTo>
                  <a:cubicBezTo>
                    <a:pt x="9135" y="28409"/>
                    <a:pt x="9175" y="28860"/>
                    <a:pt x="9222" y="29321"/>
                  </a:cubicBezTo>
                  <a:cubicBezTo>
                    <a:pt x="9392" y="31157"/>
                    <a:pt x="9652" y="33091"/>
                    <a:pt x="9711" y="33523"/>
                  </a:cubicBezTo>
                  <a:cubicBezTo>
                    <a:pt x="9746" y="34021"/>
                    <a:pt x="9840" y="34728"/>
                    <a:pt x="9863" y="34728"/>
                  </a:cubicBezTo>
                  <a:cubicBezTo>
                    <a:pt x="9867" y="34728"/>
                    <a:pt x="9868" y="34710"/>
                    <a:pt x="9868" y="34670"/>
                  </a:cubicBezTo>
                  <a:cubicBezTo>
                    <a:pt x="9868" y="34670"/>
                    <a:pt x="9868" y="34670"/>
                    <a:pt x="9868" y="34670"/>
                  </a:cubicBezTo>
                  <a:cubicBezTo>
                    <a:pt x="9878" y="34670"/>
                    <a:pt x="9897" y="34761"/>
                    <a:pt x="9924" y="34918"/>
                  </a:cubicBezTo>
                  <a:lnTo>
                    <a:pt x="10037" y="35598"/>
                  </a:lnTo>
                  <a:cubicBezTo>
                    <a:pt x="10125" y="36168"/>
                    <a:pt x="10247" y="36955"/>
                    <a:pt x="10379" y="37814"/>
                  </a:cubicBezTo>
                  <a:cubicBezTo>
                    <a:pt x="10539" y="38813"/>
                    <a:pt x="10676" y="39672"/>
                    <a:pt x="10777" y="40277"/>
                  </a:cubicBezTo>
                  <a:cubicBezTo>
                    <a:pt x="10830" y="40581"/>
                    <a:pt x="10874" y="40822"/>
                    <a:pt x="10902" y="40985"/>
                  </a:cubicBezTo>
                  <a:cubicBezTo>
                    <a:pt x="10937" y="41151"/>
                    <a:pt x="10959" y="41239"/>
                    <a:pt x="10968" y="41239"/>
                  </a:cubicBezTo>
                  <a:lnTo>
                    <a:pt x="11109" y="42094"/>
                  </a:lnTo>
                  <a:cubicBezTo>
                    <a:pt x="11203" y="42668"/>
                    <a:pt x="11335" y="43235"/>
                    <a:pt x="11382" y="43520"/>
                  </a:cubicBezTo>
                  <a:cubicBezTo>
                    <a:pt x="11442" y="43720"/>
                    <a:pt x="11483" y="43922"/>
                    <a:pt x="11471" y="43922"/>
                  </a:cubicBezTo>
                  <a:cubicBezTo>
                    <a:pt x="11467" y="43922"/>
                    <a:pt x="11453" y="43888"/>
                    <a:pt x="11429" y="43805"/>
                  </a:cubicBezTo>
                  <a:cubicBezTo>
                    <a:pt x="11391" y="43809"/>
                    <a:pt x="11353" y="43812"/>
                    <a:pt x="11400" y="44100"/>
                  </a:cubicBezTo>
                  <a:cubicBezTo>
                    <a:pt x="11485" y="44614"/>
                    <a:pt x="11524" y="44662"/>
                    <a:pt x="11558" y="44662"/>
                  </a:cubicBezTo>
                  <a:cubicBezTo>
                    <a:pt x="11562" y="44662"/>
                    <a:pt x="11566" y="44662"/>
                    <a:pt x="11570" y="44661"/>
                  </a:cubicBezTo>
                  <a:cubicBezTo>
                    <a:pt x="11570" y="44661"/>
                    <a:pt x="11570" y="44661"/>
                    <a:pt x="11570" y="44661"/>
                  </a:cubicBezTo>
                  <a:cubicBezTo>
                    <a:pt x="11608" y="44661"/>
                    <a:pt x="11654" y="44943"/>
                    <a:pt x="11654" y="44943"/>
                  </a:cubicBezTo>
                  <a:cubicBezTo>
                    <a:pt x="11701" y="45231"/>
                    <a:pt x="11701" y="45231"/>
                    <a:pt x="11664" y="45234"/>
                  </a:cubicBezTo>
                  <a:lnTo>
                    <a:pt x="11588" y="45241"/>
                  </a:lnTo>
                  <a:lnTo>
                    <a:pt x="11632" y="45529"/>
                  </a:lnTo>
                  <a:cubicBezTo>
                    <a:pt x="11633" y="45529"/>
                    <a:pt x="11633" y="45529"/>
                    <a:pt x="11634" y="45529"/>
                  </a:cubicBezTo>
                  <a:cubicBezTo>
                    <a:pt x="11674" y="45529"/>
                    <a:pt x="11717" y="45811"/>
                    <a:pt x="11717" y="45811"/>
                  </a:cubicBezTo>
                  <a:cubicBezTo>
                    <a:pt x="11761" y="46096"/>
                    <a:pt x="11761" y="46096"/>
                    <a:pt x="11686" y="46102"/>
                  </a:cubicBezTo>
                  <a:cubicBezTo>
                    <a:pt x="11610" y="46112"/>
                    <a:pt x="11654" y="46397"/>
                    <a:pt x="11776" y="46676"/>
                  </a:cubicBezTo>
                  <a:lnTo>
                    <a:pt x="11899" y="47246"/>
                  </a:lnTo>
                  <a:cubicBezTo>
                    <a:pt x="11880" y="47394"/>
                    <a:pt x="11914" y="47607"/>
                    <a:pt x="11955" y="47823"/>
                  </a:cubicBezTo>
                  <a:cubicBezTo>
                    <a:pt x="11974" y="47929"/>
                    <a:pt x="11996" y="48036"/>
                    <a:pt x="12021" y="48136"/>
                  </a:cubicBezTo>
                  <a:cubicBezTo>
                    <a:pt x="12046" y="48240"/>
                    <a:pt x="12068" y="48337"/>
                    <a:pt x="12087" y="48412"/>
                  </a:cubicBezTo>
                  <a:cubicBezTo>
                    <a:pt x="12084" y="48456"/>
                    <a:pt x="12068" y="48497"/>
                    <a:pt x="12043" y="48531"/>
                  </a:cubicBezTo>
                  <a:lnTo>
                    <a:pt x="11990" y="48641"/>
                  </a:lnTo>
                  <a:cubicBezTo>
                    <a:pt x="11961" y="48707"/>
                    <a:pt x="11933" y="48772"/>
                    <a:pt x="11911" y="48841"/>
                  </a:cubicBezTo>
                  <a:cubicBezTo>
                    <a:pt x="11867" y="48982"/>
                    <a:pt x="11842" y="49130"/>
                    <a:pt x="11833" y="49277"/>
                  </a:cubicBezTo>
                  <a:cubicBezTo>
                    <a:pt x="11870" y="49290"/>
                    <a:pt x="11783" y="49565"/>
                    <a:pt x="11661" y="49829"/>
                  </a:cubicBezTo>
                  <a:cubicBezTo>
                    <a:pt x="11538" y="50092"/>
                    <a:pt x="11451" y="50368"/>
                    <a:pt x="11275" y="50919"/>
                  </a:cubicBezTo>
                  <a:cubicBezTo>
                    <a:pt x="11222" y="51207"/>
                    <a:pt x="10614" y="53141"/>
                    <a:pt x="9915" y="55347"/>
                  </a:cubicBezTo>
                  <a:cubicBezTo>
                    <a:pt x="9523" y="56591"/>
                    <a:pt x="9197" y="57625"/>
                    <a:pt x="8969" y="58353"/>
                  </a:cubicBezTo>
                  <a:cubicBezTo>
                    <a:pt x="8859" y="58716"/>
                    <a:pt x="8774" y="59001"/>
                    <a:pt x="8715" y="59196"/>
                  </a:cubicBezTo>
                  <a:cubicBezTo>
                    <a:pt x="8658" y="59393"/>
                    <a:pt x="8633" y="59499"/>
                    <a:pt x="8643" y="59503"/>
                  </a:cubicBezTo>
                  <a:cubicBezTo>
                    <a:pt x="8589" y="59688"/>
                    <a:pt x="8517" y="59869"/>
                    <a:pt x="8433" y="60042"/>
                  </a:cubicBezTo>
                  <a:cubicBezTo>
                    <a:pt x="8432" y="60041"/>
                    <a:pt x="8431" y="60041"/>
                    <a:pt x="8430" y="60041"/>
                  </a:cubicBezTo>
                  <a:cubicBezTo>
                    <a:pt x="8391" y="60041"/>
                    <a:pt x="8307" y="60311"/>
                    <a:pt x="8292" y="60606"/>
                  </a:cubicBezTo>
                  <a:cubicBezTo>
                    <a:pt x="8252" y="60835"/>
                    <a:pt x="8265" y="60892"/>
                    <a:pt x="8237" y="60892"/>
                  </a:cubicBezTo>
                  <a:cubicBezTo>
                    <a:pt x="8230" y="60892"/>
                    <a:pt x="8219" y="60888"/>
                    <a:pt x="8204" y="60881"/>
                  </a:cubicBezTo>
                  <a:cubicBezTo>
                    <a:pt x="8204" y="60881"/>
                    <a:pt x="8203" y="60881"/>
                    <a:pt x="8203" y="60881"/>
                  </a:cubicBezTo>
                  <a:cubicBezTo>
                    <a:pt x="8166" y="60881"/>
                    <a:pt x="7990" y="61433"/>
                    <a:pt x="7646" y="62527"/>
                  </a:cubicBezTo>
                  <a:cubicBezTo>
                    <a:pt x="7518" y="62940"/>
                    <a:pt x="7364" y="63423"/>
                    <a:pt x="7248" y="63802"/>
                  </a:cubicBezTo>
                  <a:cubicBezTo>
                    <a:pt x="7132" y="64185"/>
                    <a:pt x="7054" y="64463"/>
                    <a:pt x="7069" y="64470"/>
                  </a:cubicBezTo>
                  <a:cubicBezTo>
                    <a:pt x="6989" y="64800"/>
                    <a:pt x="6956" y="64938"/>
                    <a:pt x="6952" y="64938"/>
                  </a:cubicBezTo>
                  <a:cubicBezTo>
                    <a:pt x="6950" y="64938"/>
                    <a:pt x="6963" y="64867"/>
                    <a:pt x="6985" y="64745"/>
                  </a:cubicBezTo>
                  <a:cubicBezTo>
                    <a:pt x="6986" y="64717"/>
                    <a:pt x="6983" y="64703"/>
                    <a:pt x="6976" y="64703"/>
                  </a:cubicBezTo>
                  <a:cubicBezTo>
                    <a:pt x="6912" y="64703"/>
                    <a:pt x="6509" y="65893"/>
                    <a:pt x="6336" y="66666"/>
                  </a:cubicBezTo>
                  <a:cubicBezTo>
                    <a:pt x="6250" y="66936"/>
                    <a:pt x="6168" y="67206"/>
                    <a:pt x="6129" y="67206"/>
                  </a:cubicBezTo>
                  <a:cubicBezTo>
                    <a:pt x="6128" y="67206"/>
                    <a:pt x="6127" y="67206"/>
                    <a:pt x="6126" y="67206"/>
                  </a:cubicBezTo>
                  <a:cubicBezTo>
                    <a:pt x="6038" y="67481"/>
                    <a:pt x="5954" y="67757"/>
                    <a:pt x="5725" y="68597"/>
                  </a:cubicBezTo>
                  <a:cubicBezTo>
                    <a:pt x="5640" y="68873"/>
                    <a:pt x="5289" y="69979"/>
                    <a:pt x="5114" y="70530"/>
                  </a:cubicBezTo>
                  <a:cubicBezTo>
                    <a:pt x="4942" y="71082"/>
                    <a:pt x="4801" y="71646"/>
                    <a:pt x="4801" y="71646"/>
                  </a:cubicBezTo>
                  <a:cubicBezTo>
                    <a:pt x="4770" y="71747"/>
                    <a:pt x="4738" y="71848"/>
                    <a:pt x="4715" y="71922"/>
                  </a:cubicBezTo>
                  <a:lnTo>
                    <a:pt x="4715" y="71922"/>
                  </a:lnTo>
                  <a:cubicBezTo>
                    <a:pt x="4715" y="71922"/>
                    <a:pt x="4715" y="71922"/>
                    <a:pt x="4715" y="71922"/>
                  </a:cubicBezTo>
                  <a:cubicBezTo>
                    <a:pt x="4705" y="71922"/>
                    <a:pt x="4671" y="72006"/>
                    <a:pt x="4616" y="72160"/>
                  </a:cubicBezTo>
                  <a:cubicBezTo>
                    <a:pt x="4562" y="72320"/>
                    <a:pt x="4487" y="72552"/>
                    <a:pt x="4390" y="72843"/>
                  </a:cubicBezTo>
                  <a:lnTo>
                    <a:pt x="3632" y="75222"/>
                  </a:lnTo>
                  <a:cubicBezTo>
                    <a:pt x="3021" y="77155"/>
                    <a:pt x="2497" y="78810"/>
                    <a:pt x="2375" y="79073"/>
                  </a:cubicBezTo>
                  <a:cubicBezTo>
                    <a:pt x="2319" y="79258"/>
                    <a:pt x="2272" y="79446"/>
                    <a:pt x="2237" y="79637"/>
                  </a:cubicBezTo>
                  <a:cubicBezTo>
                    <a:pt x="2215" y="79932"/>
                    <a:pt x="2140" y="80217"/>
                    <a:pt x="2012" y="80480"/>
                  </a:cubicBezTo>
                  <a:cubicBezTo>
                    <a:pt x="1852" y="80728"/>
                    <a:pt x="1504" y="81834"/>
                    <a:pt x="1485" y="82135"/>
                  </a:cubicBezTo>
                  <a:cubicBezTo>
                    <a:pt x="1496" y="82140"/>
                    <a:pt x="1501" y="82142"/>
                    <a:pt x="1501" y="82142"/>
                  </a:cubicBezTo>
                  <a:cubicBezTo>
                    <a:pt x="1500" y="82142"/>
                    <a:pt x="1475" y="82131"/>
                    <a:pt x="1451" y="82122"/>
                  </a:cubicBezTo>
                  <a:cubicBezTo>
                    <a:pt x="1294" y="82373"/>
                    <a:pt x="1068" y="83213"/>
                    <a:pt x="1049" y="83517"/>
                  </a:cubicBezTo>
                  <a:cubicBezTo>
                    <a:pt x="927" y="83780"/>
                    <a:pt x="805" y="84040"/>
                    <a:pt x="755" y="84332"/>
                  </a:cubicBezTo>
                  <a:cubicBezTo>
                    <a:pt x="688" y="84541"/>
                    <a:pt x="672" y="84591"/>
                    <a:pt x="637" y="84591"/>
                  </a:cubicBezTo>
                  <a:cubicBezTo>
                    <a:pt x="626" y="84591"/>
                    <a:pt x="612" y="84586"/>
                    <a:pt x="595" y="84579"/>
                  </a:cubicBezTo>
                  <a:cubicBezTo>
                    <a:pt x="588" y="84577"/>
                    <a:pt x="581" y="84574"/>
                    <a:pt x="573" y="84574"/>
                  </a:cubicBezTo>
                  <a:cubicBezTo>
                    <a:pt x="543" y="84574"/>
                    <a:pt x="505" y="84612"/>
                    <a:pt x="438" y="84830"/>
                  </a:cubicBezTo>
                  <a:cubicBezTo>
                    <a:pt x="351" y="85106"/>
                    <a:pt x="385" y="85118"/>
                    <a:pt x="420" y="85131"/>
                  </a:cubicBezTo>
                  <a:cubicBezTo>
                    <a:pt x="420" y="85131"/>
                    <a:pt x="335" y="85410"/>
                    <a:pt x="247" y="85686"/>
                  </a:cubicBezTo>
                  <a:cubicBezTo>
                    <a:pt x="247" y="85686"/>
                    <a:pt x="159" y="85961"/>
                    <a:pt x="194" y="85974"/>
                  </a:cubicBezTo>
                  <a:cubicBezTo>
                    <a:pt x="228" y="85986"/>
                    <a:pt x="144" y="86262"/>
                    <a:pt x="56" y="86538"/>
                  </a:cubicBezTo>
                  <a:cubicBezTo>
                    <a:pt x="55" y="86538"/>
                    <a:pt x="55" y="86538"/>
                    <a:pt x="54" y="86538"/>
                  </a:cubicBezTo>
                  <a:cubicBezTo>
                    <a:pt x="30" y="86538"/>
                    <a:pt x="0" y="86663"/>
                    <a:pt x="21" y="86663"/>
                  </a:cubicBezTo>
                  <a:cubicBezTo>
                    <a:pt x="31" y="86663"/>
                    <a:pt x="52" y="86635"/>
                    <a:pt x="90" y="86554"/>
                  </a:cubicBezTo>
                  <a:lnTo>
                    <a:pt x="90" y="86554"/>
                  </a:lnTo>
                  <a:cubicBezTo>
                    <a:pt x="125" y="86566"/>
                    <a:pt x="163" y="86579"/>
                    <a:pt x="75" y="86854"/>
                  </a:cubicBezTo>
                  <a:lnTo>
                    <a:pt x="144" y="86883"/>
                  </a:lnTo>
                  <a:cubicBezTo>
                    <a:pt x="158" y="86888"/>
                    <a:pt x="171" y="86892"/>
                    <a:pt x="184" y="86892"/>
                  </a:cubicBezTo>
                  <a:cubicBezTo>
                    <a:pt x="236" y="86892"/>
                    <a:pt x="292" y="86817"/>
                    <a:pt x="460" y="86384"/>
                  </a:cubicBezTo>
                  <a:cubicBezTo>
                    <a:pt x="846" y="85294"/>
                    <a:pt x="1143" y="84479"/>
                    <a:pt x="1071" y="84451"/>
                  </a:cubicBezTo>
                  <a:cubicBezTo>
                    <a:pt x="1109" y="84260"/>
                    <a:pt x="1153" y="84072"/>
                    <a:pt x="1212" y="83887"/>
                  </a:cubicBezTo>
                  <a:cubicBezTo>
                    <a:pt x="1272" y="83702"/>
                    <a:pt x="1341" y="83523"/>
                    <a:pt x="1422" y="83348"/>
                  </a:cubicBezTo>
                  <a:cubicBezTo>
                    <a:pt x="1423" y="83348"/>
                    <a:pt x="1423" y="83348"/>
                    <a:pt x="1423" y="83348"/>
                  </a:cubicBezTo>
                  <a:cubicBezTo>
                    <a:pt x="1440" y="83348"/>
                    <a:pt x="1537" y="83076"/>
                    <a:pt x="1682" y="82636"/>
                  </a:cubicBezTo>
                  <a:cubicBezTo>
                    <a:pt x="1823" y="82188"/>
                    <a:pt x="2021" y="81568"/>
                    <a:pt x="2240" y="80878"/>
                  </a:cubicBezTo>
                  <a:cubicBezTo>
                    <a:pt x="2764" y="79221"/>
                    <a:pt x="3027" y="78393"/>
                    <a:pt x="3149" y="78130"/>
                  </a:cubicBezTo>
                  <a:cubicBezTo>
                    <a:pt x="3231" y="77954"/>
                    <a:pt x="3300" y="77776"/>
                    <a:pt x="3359" y="77591"/>
                  </a:cubicBezTo>
                  <a:cubicBezTo>
                    <a:pt x="3350" y="77588"/>
                    <a:pt x="3378" y="77481"/>
                    <a:pt x="3431" y="77293"/>
                  </a:cubicBezTo>
                  <a:cubicBezTo>
                    <a:pt x="3488" y="77108"/>
                    <a:pt x="3566" y="76839"/>
                    <a:pt x="3666" y="76510"/>
                  </a:cubicBezTo>
                  <a:cubicBezTo>
                    <a:pt x="3873" y="75855"/>
                    <a:pt x="4155" y="74955"/>
                    <a:pt x="4459" y="73990"/>
                  </a:cubicBezTo>
                  <a:cubicBezTo>
                    <a:pt x="4763" y="73022"/>
                    <a:pt x="5067" y="72057"/>
                    <a:pt x="5293" y="71333"/>
                  </a:cubicBezTo>
                  <a:lnTo>
                    <a:pt x="5559" y="70452"/>
                  </a:lnTo>
                  <a:cubicBezTo>
                    <a:pt x="5622" y="70239"/>
                    <a:pt x="5653" y="70117"/>
                    <a:pt x="5644" y="70111"/>
                  </a:cubicBezTo>
                  <a:cubicBezTo>
                    <a:pt x="5731" y="69835"/>
                    <a:pt x="5819" y="69559"/>
                    <a:pt x="5819" y="69559"/>
                  </a:cubicBezTo>
                  <a:cubicBezTo>
                    <a:pt x="5820" y="69559"/>
                    <a:pt x="5820" y="69559"/>
                    <a:pt x="5821" y="69559"/>
                  </a:cubicBezTo>
                  <a:cubicBezTo>
                    <a:pt x="5858" y="69559"/>
                    <a:pt x="6031" y="69012"/>
                    <a:pt x="6205" y="68468"/>
                  </a:cubicBezTo>
                  <a:cubicBezTo>
                    <a:pt x="6342" y="67904"/>
                    <a:pt x="6518" y="67353"/>
                    <a:pt x="6518" y="67353"/>
                  </a:cubicBezTo>
                  <a:cubicBezTo>
                    <a:pt x="6519" y="67353"/>
                    <a:pt x="6519" y="67353"/>
                    <a:pt x="6520" y="67353"/>
                  </a:cubicBezTo>
                  <a:cubicBezTo>
                    <a:pt x="6556" y="67353"/>
                    <a:pt x="6644" y="67078"/>
                    <a:pt x="6816" y="66538"/>
                  </a:cubicBezTo>
                  <a:cubicBezTo>
                    <a:pt x="6988" y="65983"/>
                    <a:pt x="7076" y="65708"/>
                    <a:pt x="7041" y="65695"/>
                  </a:cubicBezTo>
                  <a:cubicBezTo>
                    <a:pt x="7129" y="65419"/>
                    <a:pt x="7740" y="63489"/>
                    <a:pt x="8035" y="62674"/>
                  </a:cubicBezTo>
                  <a:cubicBezTo>
                    <a:pt x="8157" y="62411"/>
                    <a:pt x="8210" y="62119"/>
                    <a:pt x="8263" y="61831"/>
                  </a:cubicBezTo>
                  <a:cubicBezTo>
                    <a:pt x="8226" y="61818"/>
                    <a:pt x="8279" y="61527"/>
                    <a:pt x="8367" y="61251"/>
                  </a:cubicBezTo>
                  <a:lnTo>
                    <a:pt x="8436" y="61279"/>
                  </a:lnTo>
                  <a:cubicBezTo>
                    <a:pt x="8415" y="61400"/>
                    <a:pt x="8403" y="61471"/>
                    <a:pt x="8408" y="61471"/>
                  </a:cubicBezTo>
                  <a:cubicBezTo>
                    <a:pt x="8416" y="61471"/>
                    <a:pt x="8458" y="61336"/>
                    <a:pt x="8558" y="61016"/>
                  </a:cubicBezTo>
                  <a:cubicBezTo>
                    <a:pt x="8646" y="60740"/>
                    <a:pt x="8734" y="60465"/>
                    <a:pt x="8734" y="60465"/>
                  </a:cubicBezTo>
                  <a:cubicBezTo>
                    <a:pt x="8724" y="60462"/>
                    <a:pt x="8746" y="60374"/>
                    <a:pt x="8790" y="60211"/>
                  </a:cubicBezTo>
                  <a:cubicBezTo>
                    <a:pt x="8840" y="60051"/>
                    <a:pt x="8909" y="59816"/>
                    <a:pt x="8997" y="59521"/>
                  </a:cubicBezTo>
                  <a:cubicBezTo>
                    <a:pt x="9182" y="58935"/>
                    <a:pt x="9442" y="58105"/>
                    <a:pt x="9746" y="57140"/>
                  </a:cubicBezTo>
                  <a:cubicBezTo>
                    <a:pt x="10134" y="55896"/>
                    <a:pt x="10394" y="55068"/>
                    <a:pt x="10557" y="54548"/>
                  </a:cubicBezTo>
                  <a:cubicBezTo>
                    <a:pt x="10717" y="54031"/>
                    <a:pt x="10774" y="53821"/>
                    <a:pt x="10758" y="53812"/>
                  </a:cubicBezTo>
                  <a:cubicBezTo>
                    <a:pt x="10720" y="53799"/>
                    <a:pt x="10808" y="53523"/>
                    <a:pt x="11106" y="52709"/>
                  </a:cubicBezTo>
                  <a:cubicBezTo>
                    <a:pt x="11736" y="51095"/>
                    <a:pt x="11736" y="51095"/>
                    <a:pt x="11789" y="50803"/>
                  </a:cubicBezTo>
                  <a:lnTo>
                    <a:pt x="11789" y="50803"/>
                  </a:lnTo>
                  <a:cubicBezTo>
                    <a:pt x="11720" y="51021"/>
                    <a:pt x="11682" y="51059"/>
                    <a:pt x="11652" y="51059"/>
                  </a:cubicBezTo>
                  <a:cubicBezTo>
                    <a:pt x="11644" y="51059"/>
                    <a:pt x="11636" y="51056"/>
                    <a:pt x="11629" y="51054"/>
                  </a:cubicBezTo>
                  <a:cubicBezTo>
                    <a:pt x="11557" y="51026"/>
                    <a:pt x="11645" y="50750"/>
                    <a:pt x="11805" y="50502"/>
                  </a:cubicBezTo>
                  <a:cubicBezTo>
                    <a:pt x="11805" y="50502"/>
                    <a:pt x="11805" y="50502"/>
                    <a:pt x="11805" y="50502"/>
                  </a:cubicBezTo>
                  <a:cubicBezTo>
                    <a:pt x="11823" y="50502"/>
                    <a:pt x="11916" y="50247"/>
                    <a:pt x="12043" y="49863"/>
                  </a:cubicBezTo>
                  <a:cubicBezTo>
                    <a:pt x="12109" y="49666"/>
                    <a:pt x="12181" y="49437"/>
                    <a:pt x="12262" y="49192"/>
                  </a:cubicBezTo>
                  <a:cubicBezTo>
                    <a:pt x="12300" y="49067"/>
                    <a:pt x="12341" y="48939"/>
                    <a:pt x="12381" y="48807"/>
                  </a:cubicBezTo>
                  <a:lnTo>
                    <a:pt x="12472" y="48512"/>
                  </a:lnTo>
                  <a:cubicBezTo>
                    <a:pt x="12472" y="48453"/>
                    <a:pt x="12469" y="48393"/>
                    <a:pt x="12460" y="48337"/>
                  </a:cubicBezTo>
                  <a:lnTo>
                    <a:pt x="12441" y="48196"/>
                  </a:lnTo>
                  <a:cubicBezTo>
                    <a:pt x="12300" y="47055"/>
                    <a:pt x="12074" y="45921"/>
                    <a:pt x="12018" y="45780"/>
                  </a:cubicBezTo>
                  <a:lnTo>
                    <a:pt x="12055" y="45777"/>
                  </a:lnTo>
                  <a:cubicBezTo>
                    <a:pt x="12096" y="45770"/>
                    <a:pt x="12049" y="45485"/>
                    <a:pt x="11861" y="44341"/>
                  </a:cubicBezTo>
                  <a:cubicBezTo>
                    <a:pt x="11767" y="43768"/>
                    <a:pt x="11720" y="43483"/>
                    <a:pt x="11720" y="43483"/>
                  </a:cubicBezTo>
                  <a:cubicBezTo>
                    <a:pt x="11720" y="43483"/>
                    <a:pt x="11720" y="43483"/>
                    <a:pt x="11719" y="43483"/>
                  </a:cubicBezTo>
                  <a:cubicBezTo>
                    <a:pt x="11644" y="43483"/>
                    <a:pt x="11401" y="41775"/>
                    <a:pt x="11438" y="41768"/>
                  </a:cubicBezTo>
                  <a:cubicBezTo>
                    <a:pt x="11429" y="41480"/>
                    <a:pt x="11429" y="41480"/>
                    <a:pt x="11335" y="40910"/>
                  </a:cubicBezTo>
                  <a:cubicBezTo>
                    <a:pt x="11228" y="40484"/>
                    <a:pt x="11121" y="39913"/>
                    <a:pt x="11056" y="39449"/>
                  </a:cubicBezTo>
                  <a:cubicBezTo>
                    <a:pt x="10984" y="38986"/>
                    <a:pt x="10946" y="38628"/>
                    <a:pt x="10965" y="38625"/>
                  </a:cubicBezTo>
                  <a:lnTo>
                    <a:pt x="10874" y="38055"/>
                  </a:lnTo>
                  <a:cubicBezTo>
                    <a:pt x="10792" y="37773"/>
                    <a:pt x="10705" y="37202"/>
                    <a:pt x="10661" y="36917"/>
                  </a:cubicBezTo>
                  <a:cubicBezTo>
                    <a:pt x="10562" y="36274"/>
                    <a:pt x="10515" y="35953"/>
                    <a:pt x="10498" y="35953"/>
                  </a:cubicBezTo>
                  <a:cubicBezTo>
                    <a:pt x="10493" y="35953"/>
                    <a:pt x="10491" y="35989"/>
                    <a:pt x="10492" y="36062"/>
                  </a:cubicBezTo>
                  <a:cubicBezTo>
                    <a:pt x="10488" y="36062"/>
                    <a:pt x="10484" y="36062"/>
                    <a:pt x="10480" y="36062"/>
                  </a:cubicBezTo>
                  <a:cubicBezTo>
                    <a:pt x="10446" y="36062"/>
                    <a:pt x="10412" y="36038"/>
                    <a:pt x="10376" y="35783"/>
                  </a:cubicBezTo>
                  <a:lnTo>
                    <a:pt x="10413" y="35780"/>
                  </a:lnTo>
                  <a:cubicBezTo>
                    <a:pt x="10432" y="35780"/>
                    <a:pt x="10410" y="35563"/>
                    <a:pt x="10363" y="35206"/>
                  </a:cubicBezTo>
                  <a:cubicBezTo>
                    <a:pt x="10313" y="34849"/>
                    <a:pt x="10244" y="34348"/>
                    <a:pt x="10166" y="33777"/>
                  </a:cubicBezTo>
                  <a:cubicBezTo>
                    <a:pt x="9971" y="32345"/>
                    <a:pt x="9909" y="31775"/>
                    <a:pt x="9909" y="31486"/>
                  </a:cubicBezTo>
                  <a:lnTo>
                    <a:pt x="9837" y="31201"/>
                  </a:lnTo>
                  <a:cubicBezTo>
                    <a:pt x="9768" y="30916"/>
                    <a:pt x="9736" y="30631"/>
                    <a:pt x="9774" y="30628"/>
                  </a:cubicBezTo>
                  <a:cubicBezTo>
                    <a:pt x="9774" y="30339"/>
                    <a:pt x="9667" y="29199"/>
                    <a:pt x="9580" y="28625"/>
                  </a:cubicBezTo>
                  <a:cubicBezTo>
                    <a:pt x="9561" y="28340"/>
                    <a:pt x="9542" y="28055"/>
                    <a:pt x="9542" y="28055"/>
                  </a:cubicBezTo>
                  <a:cubicBezTo>
                    <a:pt x="9573" y="27911"/>
                    <a:pt x="9573" y="27626"/>
                    <a:pt x="9555" y="27340"/>
                  </a:cubicBezTo>
                  <a:cubicBezTo>
                    <a:pt x="9536" y="27055"/>
                    <a:pt x="9520" y="26773"/>
                    <a:pt x="9476" y="26629"/>
                  </a:cubicBezTo>
                  <a:lnTo>
                    <a:pt x="9476" y="26629"/>
                  </a:lnTo>
                  <a:cubicBezTo>
                    <a:pt x="9476" y="26629"/>
                    <a:pt x="9477" y="26629"/>
                    <a:pt x="9477" y="26629"/>
                  </a:cubicBezTo>
                  <a:cubicBezTo>
                    <a:pt x="9514" y="26629"/>
                    <a:pt x="9508" y="26345"/>
                    <a:pt x="9501" y="26065"/>
                  </a:cubicBezTo>
                  <a:cubicBezTo>
                    <a:pt x="9479" y="25717"/>
                    <a:pt x="9483" y="25366"/>
                    <a:pt x="9511" y="25018"/>
                  </a:cubicBezTo>
                  <a:cubicBezTo>
                    <a:pt x="9539" y="24672"/>
                    <a:pt x="9585" y="24401"/>
                    <a:pt x="9604" y="24401"/>
                  </a:cubicBezTo>
                  <a:cubicBezTo>
                    <a:pt x="9605" y="24401"/>
                    <a:pt x="9605" y="24401"/>
                    <a:pt x="9605" y="24401"/>
                  </a:cubicBezTo>
                  <a:lnTo>
                    <a:pt x="9645" y="24125"/>
                  </a:lnTo>
                  <a:cubicBezTo>
                    <a:pt x="9645" y="23840"/>
                    <a:pt x="9702" y="23567"/>
                    <a:pt x="9761" y="23295"/>
                  </a:cubicBezTo>
                  <a:cubicBezTo>
                    <a:pt x="9821" y="23025"/>
                    <a:pt x="9887" y="22756"/>
                    <a:pt x="9934" y="22477"/>
                  </a:cubicBezTo>
                  <a:cubicBezTo>
                    <a:pt x="9953" y="22348"/>
                    <a:pt x="9981" y="22223"/>
                    <a:pt x="10018" y="22101"/>
                  </a:cubicBezTo>
                  <a:lnTo>
                    <a:pt x="10072" y="21931"/>
                  </a:lnTo>
                  <a:cubicBezTo>
                    <a:pt x="10097" y="21857"/>
                    <a:pt x="10111" y="21826"/>
                    <a:pt x="10117" y="21826"/>
                  </a:cubicBezTo>
                  <a:cubicBezTo>
                    <a:pt x="10131" y="21826"/>
                    <a:pt x="10090" y="22025"/>
                    <a:pt x="10050" y="22223"/>
                  </a:cubicBezTo>
                  <a:cubicBezTo>
                    <a:pt x="10022" y="22348"/>
                    <a:pt x="10011" y="22402"/>
                    <a:pt x="10015" y="22402"/>
                  </a:cubicBezTo>
                  <a:cubicBezTo>
                    <a:pt x="10028" y="22402"/>
                    <a:pt x="10203" y="21784"/>
                    <a:pt x="10413" y="21170"/>
                  </a:cubicBezTo>
                  <a:cubicBezTo>
                    <a:pt x="10566" y="20734"/>
                    <a:pt x="10639" y="20538"/>
                    <a:pt x="10644" y="20538"/>
                  </a:cubicBezTo>
                  <a:lnTo>
                    <a:pt x="10644" y="20538"/>
                  </a:lnTo>
                  <a:cubicBezTo>
                    <a:pt x="10649" y="20538"/>
                    <a:pt x="10607" y="20672"/>
                    <a:pt x="10526" y="20916"/>
                  </a:cubicBezTo>
                  <a:cubicBezTo>
                    <a:pt x="10479" y="21075"/>
                    <a:pt x="10433" y="21233"/>
                    <a:pt x="10441" y="21233"/>
                  </a:cubicBezTo>
                  <a:cubicBezTo>
                    <a:pt x="10446" y="21233"/>
                    <a:pt x="10479" y="21152"/>
                    <a:pt x="10557" y="20932"/>
                  </a:cubicBezTo>
                  <a:cubicBezTo>
                    <a:pt x="10557" y="20932"/>
                    <a:pt x="10799" y="20433"/>
                    <a:pt x="10774" y="20415"/>
                  </a:cubicBezTo>
                  <a:cubicBezTo>
                    <a:pt x="10899" y="20167"/>
                    <a:pt x="11040" y="19926"/>
                    <a:pt x="11184" y="19688"/>
                  </a:cubicBezTo>
                  <a:cubicBezTo>
                    <a:pt x="11513" y="19236"/>
                    <a:pt x="11673" y="19014"/>
                    <a:pt x="11842" y="18791"/>
                  </a:cubicBezTo>
                  <a:cubicBezTo>
                    <a:pt x="11980" y="18544"/>
                    <a:pt x="11983" y="18544"/>
                    <a:pt x="12187" y="18353"/>
                  </a:cubicBezTo>
                  <a:cubicBezTo>
                    <a:pt x="12188" y="18354"/>
                    <a:pt x="12190" y="18355"/>
                    <a:pt x="12192" y="18355"/>
                  </a:cubicBezTo>
                  <a:cubicBezTo>
                    <a:pt x="12231" y="18355"/>
                    <a:pt x="12388" y="18162"/>
                    <a:pt x="12337" y="18114"/>
                  </a:cubicBezTo>
                  <a:cubicBezTo>
                    <a:pt x="12491" y="17879"/>
                    <a:pt x="12682" y="17669"/>
                    <a:pt x="12905" y="17497"/>
                  </a:cubicBezTo>
                  <a:cubicBezTo>
                    <a:pt x="12911" y="17504"/>
                    <a:pt x="12920" y="17507"/>
                    <a:pt x="12930" y="17507"/>
                  </a:cubicBezTo>
                  <a:cubicBezTo>
                    <a:pt x="13002" y="17507"/>
                    <a:pt x="13152" y="17356"/>
                    <a:pt x="13130" y="17331"/>
                  </a:cubicBezTo>
                  <a:cubicBezTo>
                    <a:pt x="13205" y="17231"/>
                    <a:pt x="13290" y="17134"/>
                    <a:pt x="13384" y="17049"/>
                  </a:cubicBezTo>
                  <a:lnTo>
                    <a:pt x="13519" y="16927"/>
                  </a:lnTo>
                  <a:cubicBezTo>
                    <a:pt x="13519" y="16927"/>
                    <a:pt x="13519" y="16927"/>
                    <a:pt x="13520" y="16927"/>
                  </a:cubicBezTo>
                  <a:cubicBezTo>
                    <a:pt x="13533" y="16927"/>
                    <a:pt x="13660" y="16827"/>
                    <a:pt x="13873" y="16651"/>
                  </a:cubicBezTo>
                  <a:lnTo>
                    <a:pt x="14772" y="15889"/>
                  </a:lnTo>
                  <a:cubicBezTo>
                    <a:pt x="15515" y="15253"/>
                    <a:pt x="16505" y="14407"/>
                    <a:pt x="17493" y="13558"/>
                  </a:cubicBezTo>
                  <a:cubicBezTo>
                    <a:pt x="17712" y="13370"/>
                    <a:pt x="17909" y="13151"/>
                    <a:pt x="17884" y="13122"/>
                  </a:cubicBezTo>
                  <a:cubicBezTo>
                    <a:pt x="17837" y="13063"/>
                    <a:pt x="17862" y="13091"/>
                    <a:pt x="18104" y="12934"/>
                  </a:cubicBezTo>
                  <a:cubicBezTo>
                    <a:pt x="18362" y="12846"/>
                    <a:pt x="18735" y="12538"/>
                    <a:pt x="18615" y="12538"/>
                  </a:cubicBezTo>
                  <a:cubicBezTo>
                    <a:pt x="18600" y="12538"/>
                    <a:pt x="18576" y="12544"/>
                    <a:pt x="18542" y="12555"/>
                  </a:cubicBezTo>
                  <a:cubicBezTo>
                    <a:pt x="18438" y="12607"/>
                    <a:pt x="18375" y="12638"/>
                    <a:pt x="18365" y="12638"/>
                  </a:cubicBezTo>
                  <a:cubicBezTo>
                    <a:pt x="18350" y="12638"/>
                    <a:pt x="18466" y="12562"/>
                    <a:pt x="18762" y="12367"/>
                  </a:cubicBezTo>
                  <a:cubicBezTo>
                    <a:pt x="19006" y="12207"/>
                    <a:pt x="19006" y="12207"/>
                    <a:pt x="19200" y="11991"/>
                  </a:cubicBezTo>
                  <a:cubicBezTo>
                    <a:pt x="19180" y="11962"/>
                    <a:pt x="19369" y="11797"/>
                    <a:pt x="19413" y="11797"/>
                  </a:cubicBezTo>
                  <a:cubicBezTo>
                    <a:pt x="19416" y="11797"/>
                    <a:pt x="19418" y="11798"/>
                    <a:pt x="19420" y="11800"/>
                  </a:cubicBezTo>
                  <a:cubicBezTo>
                    <a:pt x="19664" y="11643"/>
                    <a:pt x="19906" y="11483"/>
                    <a:pt x="19884" y="11452"/>
                  </a:cubicBezTo>
                  <a:cubicBezTo>
                    <a:pt x="20031" y="11330"/>
                    <a:pt x="20184" y="11214"/>
                    <a:pt x="20344" y="11104"/>
                  </a:cubicBezTo>
                  <a:cubicBezTo>
                    <a:pt x="20589" y="10947"/>
                    <a:pt x="20786" y="10728"/>
                    <a:pt x="20980" y="10509"/>
                  </a:cubicBezTo>
                  <a:cubicBezTo>
                    <a:pt x="21418" y="10063"/>
                    <a:pt x="21654" y="9838"/>
                    <a:pt x="21691" y="9838"/>
                  </a:cubicBezTo>
                  <a:cubicBezTo>
                    <a:pt x="21705" y="9838"/>
                    <a:pt x="21688" y="9873"/>
                    <a:pt x="21639" y="9945"/>
                  </a:cubicBezTo>
                  <a:cubicBezTo>
                    <a:pt x="21619" y="9972"/>
                    <a:pt x="21616" y="9985"/>
                    <a:pt x="21624" y="9985"/>
                  </a:cubicBezTo>
                  <a:cubicBezTo>
                    <a:pt x="21694" y="9985"/>
                    <a:pt x="22560" y="9190"/>
                    <a:pt x="22713" y="8970"/>
                  </a:cubicBezTo>
                  <a:cubicBezTo>
                    <a:pt x="22842" y="8785"/>
                    <a:pt x="22875" y="8738"/>
                    <a:pt x="22892" y="8738"/>
                  </a:cubicBezTo>
                  <a:cubicBezTo>
                    <a:pt x="22898" y="8738"/>
                    <a:pt x="22902" y="8744"/>
                    <a:pt x="22908" y="8751"/>
                  </a:cubicBezTo>
                  <a:cubicBezTo>
                    <a:pt x="22910" y="8753"/>
                    <a:pt x="22913" y="8754"/>
                    <a:pt x="22917" y="8754"/>
                  </a:cubicBezTo>
                  <a:cubicBezTo>
                    <a:pt x="22965" y="8754"/>
                    <a:pt x="23152" y="8594"/>
                    <a:pt x="23152" y="8594"/>
                  </a:cubicBezTo>
                  <a:cubicBezTo>
                    <a:pt x="23355" y="8417"/>
                    <a:pt x="23558" y="8243"/>
                    <a:pt x="23605" y="8243"/>
                  </a:cubicBezTo>
                  <a:cubicBezTo>
                    <a:pt x="23609" y="8243"/>
                    <a:pt x="23611" y="8244"/>
                    <a:pt x="23613" y="8246"/>
                  </a:cubicBezTo>
                  <a:cubicBezTo>
                    <a:pt x="23613" y="8246"/>
                    <a:pt x="23832" y="8055"/>
                    <a:pt x="24249" y="7648"/>
                  </a:cubicBezTo>
                  <a:cubicBezTo>
                    <a:pt x="24641" y="7212"/>
                    <a:pt x="25324" y="6676"/>
                    <a:pt x="25590" y="6548"/>
                  </a:cubicBezTo>
                  <a:lnTo>
                    <a:pt x="26004" y="6140"/>
                  </a:lnTo>
                  <a:cubicBezTo>
                    <a:pt x="26157" y="5918"/>
                    <a:pt x="26329" y="5723"/>
                    <a:pt x="26399" y="5723"/>
                  </a:cubicBezTo>
                  <a:cubicBezTo>
                    <a:pt x="26408" y="5723"/>
                    <a:pt x="26415" y="5726"/>
                    <a:pt x="26421" y="5733"/>
                  </a:cubicBezTo>
                  <a:lnTo>
                    <a:pt x="26443" y="5761"/>
                  </a:lnTo>
                  <a:cubicBezTo>
                    <a:pt x="26609" y="5523"/>
                    <a:pt x="27451" y="4843"/>
                    <a:pt x="27556" y="4843"/>
                  </a:cubicBezTo>
                  <a:cubicBezTo>
                    <a:pt x="27560" y="4843"/>
                    <a:pt x="27563" y="4844"/>
                    <a:pt x="27565" y="4846"/>
                  </a:cubicBezTo>
                  <a:cubicBezTo>
                    <a:pt x="27572" y="4855"/>
                    <a:pt x="27577" y="4861"/>
                    <a:pt x="27586" y="4861"/>
                  </a:cubicBezTo>
                  <a:cubicBezTo>
                    <a:pt x="27608" y="4861"/>
                    <a:pt x="27653" y="4823"/>
                    <a:pt x="27809" y="4689"/>
                  </a:cubicBezTo>
                  <a:lnTo>
                    <a:pt x="27784" y="4658"/>
                  </a:lnTo>
                  <a:cubicBezTo>
                    <a:pt x="27762" y="4630"/>
                    <a:pt x="27737" y="4598"/>
                    <a:pt x="27956" y="4410"/>
                  </a:cubicBezTo>
                  <a:cubicBezTo>
                    <a:pt x="28161" y="4235"/>
                    <a:pt x="28365" y="4060"/>
                    <a:pt x="28412" y="4060"/>
                  </a:cubicBezTo>
                  <a:cubicBezTo>
                    <a:pt x="28416" y="4060"/>
                    <a:pt x="28418" y="4061"/>
                    <a:pt x="28420" y="4062"/>
                  </a:cubicBezTo>
                  <a:cubicBezTo>
                    <a:pt x="28661" y="3903"/>
                    <a:pt x="28906" y="3746"/>
                    <a:pt x="28881" y="3715"/>
                  </a:cubicBezTo>
                  <a:cubicBezTo>
                    <a:pt x="29028" y="3589"/>
                    <a:pt x="29185" y="3473"/>
                    <a:pt x="29345" y="3367"/>
                  </a:cubicBezTo>
                  <a:lnTo>
                    <a:pt x="30222" y="2612"/>
                  </a:lnTo>
                  <a:cubicBezTo>
                    <a:pt x="30412" y="2404"/>
                    <a:pt x="30824" y="2046"/>
                    <a:pt x="30876" y="2046"/>
                  </a:cubicBezTo>
                  <a:cubicBezTo>
                    <a:pt x="30878" y="2046"/>
                    <a:pt x="30879" y="2046"/>
                    <a:pt x="30880" y="2047"/>
                  </a:cubicBezTo>
                  <a:cubicBezTo>
                    <a:pt x="30880" y="2047"/>
                    <a:pt x="30990" y="1950"/>
                    <a:pt x="31125" y="1831"/>
                  </a:cubicBezTo>
                  <a:cubicBezTo>
                    <a:pt x="31253" y="1722"/>
                    <a:pt x="31375" y="1606"/>
                    <a:pt x="31494" y="1483"/>
                  </a:cubicBezTo>
                  <a:cubicBezTo>
                    <a:pt x="31711" y="1327"/>
                    <a:pt x="31877" y="1220"/>
                    <a:pt x="31990" y="1151"/>
                  </a:cubicBezTo>
                  <a:cubicBezTo>
                    <a:pt x="32084" y="1107"/>
                    <a:pt x="32142" y="1084"/>
                    <a:pt x="32168" y="1084"/>
                  </a:cubicBezTo>
                  <a:cubicBezTo>
                    <a:pt x="32174" y="1084"/>
                    <a:pt x="32179" y="1085"/>
                    <a:pt x="32181" y="1089"/>
                  </a:cubicBezTo>
                  <a:cubicBezTo>
                    <a:pt x="32186" y="1100"/>
                    <a:pt x="32189" y="1107"/>
                    <a:pt x="32198" y="1107"/>
                  </a:cubicBezTo>
                  <a:cubicBezTo>
                    <a:pt x="32218" y="1107"/>
                    <a:pt x="32265" y="1073"/>
                    <a:pt x="32413" y="966"/>
                  </a:cubicBezTo>
                  <a:cubicBezTo>
                    <a:pt x="32394" y="922"/>
                    <a:pt x="32641" y="828"/>
                    <a:pt x="32886" y="725"/>
                  </a:cubicBezTo>
                  <a:lnTo>
                    <a:pt x="33393" y="568"/>
                  </a:lnTo>
                  <a:cubicBezTo>
                    <a:pt x="33387" y="531"/>
                    <a:pt x="33384" y="531"/>
                    <a:pt x="33647" y="481"/>
                  </a:cubicBezTo>
                  <a:cubicBezTo>
                    <a:pt x="33713" y="468"/>
                    <a:pt x="33813" y="446"/>
                    <a:pt x="33926" y="430"/>
                  </a:cubicBezTo>
                  <a:lnTo>
                    <a:pt x="34309" y="408"/>
                  </a:lnTo>
                  <a:cubicBezTo>
                    <a:pt x="34374" y="405"/>
                    <a:pt x="34439" y="404"/>
                    <a:pt x="34502" y="404"/>
                  </a:cubicBezTo>
                  <a:cubicBezTo>
                    <a:pt x="34697" y="404"/>
                    <a:pt x="34874" y="416"/>
                    <a:pt x="34973" y="418"/>
                  </a:cubicBezTo>
                  <a:lnTo>
                    <a:pt x="35427" y="459"/>
                  </a:lnTo>
                  <a:lnTo>
                    <a:pt x="35631" y="493"/>
                  </a:lnTo>
                  <a:cubicBezTo>
                    <a:pt x="35638" y="494"/>
                    <a:pt x="35644" y="494"/>
                    <a:pt x="35648" y="494"/>
                  </a:cubicBezTo>
                  <a:cubicBezTo>
                    <a:pt x="35682" y="494"/>
                    <a:pt x="35620" y="472"/>
                    <a:pt x="35509" y="434"/>
                  </a:cubicBezTo>
                  <a:cubicBezTo>
                    <a:pt x="35377" y="408"/>
                    <a:pt x="35311" y="405"/>
                    <a:pt x="35346" y="399"/>
                  </a:cubicBezTo>
                  <a:cubicBezTo>
                    <a:pt x="35350" y="398"/>
                    <a:pt x="35354" y="398"/>
                    <a:pt x="35360" y="398"/>
                  </a:cubicBezTo>
                  <a:cubicBezTo>
                    <a:pt x="35410" y="398"/>
                    <a:pt x="35539" y="422"/>
                    <a:pt x="35769" y="484"/>
                  </a:cubicBezTo>
                  <a:cubicBezTo>
                    <a:pt x="35904" y="502"/>
                    <a:pt x="36157" y="587"/>
                    <a:pt x="36471" y="694"/>
                  </a:cubicBezTo>
                  <a:cubicBezTo>
                    <a:pt x="36621" y="763"/>
                    <a:pt x="36794" y="828"/>
                    <a:pt x="36963" y="913"/>
                  </a:cubicBezTo>
                  <a:cubicBezTo>
                    <a:pt x="37126" y="1010"/>
                    <a:pt x="37314" y="1085"/>
                    <a:pt x="37477" y="1198"/>
                  </a:cubicBezTo>
                  <a:cubicBezTo>
                    <a:pt x="38223" y="1704"/>
                    <a:pt x="38301" y="1825"/>
                    <a:pt x="38328" y="1825"/>
                  </a:cubicBezTo>
                  <a:cubicBezTo>
                    <a:pt x="38333" y="1825"/>
                    <a:pt x="38337" y="1822"/>
                    <a:pt x="38342" y="1816"/>
                  </a:cubicBezTo>
                  <a:cubicBezTo>
                    <a:pt x="38298" y="1736"/>
                    <a:pt x="38288" y="1703"/>
                    <a:pt x="38301" y="1703"/>
                  </a:cubicBezTo>
                  <a:cubicBezTo>
                    <a:pt x="38326" y="1703"/>
                    <a:pt x="38442" y="1843"/>
                    <a:pt x="38533" y="2004"/>
                  </a:cubicBezTo>
                  <a:cubicBezTo>
                    <a:pt x="38831" y="2419"/>
                    <a:pt x="38970" y="2638"/>
                    <a:pt x="39008" y="2638"/>
                  </a:cubicBezTo>
                  <a:cubicBezTo>
                    <a:pt x="39010" y="2638"/>
                    <a:pt x="39011" y="2637"/>
                    <a:pt x="39012" y="2637"/>
                  </a:cubicBezTo>
                  <a:cubicBezTo>
                    <a:pt x="39197" y="2834"/>
                    <a:pt x="39204" y="2834"/>
                    <a:pt x="39332" y="3066"/>
                  </a:cubicBezTo>
                  <a:cubicBezTo>
                    <a:pt x="39316" y="3075"/>
                    <a:pt x="39341" y="3138"/>
                    <a:pt x="39407" y="3251"/>
                  </a:cubicBezTo>
                  <a:cubicBezTo>
                    <a:pt x="39461" y="3373"/>
                    <a:pt x="39567" y="3542"/>
                    <a:pt x="39677" y="3787"/>
                  </a:cubicBezTo>
                  <a:cubicBezTo>
                    <a:pt x="39768" y="4037"/>
                    <a:pt x="39768" y="4037"/>
                    <a:pt x="39730" y="4047"/>
                  </a:cubicBezTo>
                  <a:cubicBezTo>
                    <a:pt x="39749" y="4100"/>
                    <a:pt x="39764" y="4153"/>
                    <a:pt x="39780" y="4207"/>
                  </a:cubicBezTo>
                  <a:cubicBezTo>
                    <a:pt x="39802" y="4301"/>
                    <a:pt x="39843" y="4429"/>
                    <a:pt x="39871" y="4558"/>
                  </a:cubicBezTo>
                  <a:cubicBezTo>
                    <a:pt x="39962" y="4808"/>
                    <a:pt x="40059" y="5341"/>
                    <a:pt x="40040" y="5842"/>
                  </a:cubicBezTo>
                  <a:cubicBezTo>
                    <a:pt x="40018" y="6344"/>
                    <a:pt x="39909" y="6798"/>
                    <a:pt x="39855" y="6921"/>
                  </a:cubicBezTo>
                  <a:lnTo>
                    <a:pt x="39746" y="7444"/>
                  </a:lnTo>
                  <a:cubicBezTo>
                    <a:pt x="39734" y="7708"/>
                    <a:pt x="39626" y="7942"/>
                    <a:pt x="39561" y="7942"/>
                  </a:cubicBezTo>
                  <a:cubicBezTo>
                    <a:pt x="39556" y="7942"/>
                    <a:pt x="39552" y="7941"/>
                    <a:pt x="39548" y="7939"/>
                  </a:cubicBezTo>
                  <a:cubicBezTo>
                    <a:pt x="39530" y="7930"/>
                    <a:pt x="39518" y="7923"/>
                    <a:pt x="39508" y="7923"/>
                  </a:cubicBezTo>
                  <a:cubicBezTo>
                    <a:pt x="39481" y="7923"/>
                    <a:pt x="39475" y="7976"/>
                    <a:pt x="39429" y="8177"/>
                  </a:cubicBezTo>
                  <a:cubicBezTo>
                    <a:pt x="39392" y="8312"/>
                    <a:pt x="39194" y="8647"/>
                    <a:pt x="38987" y="8945"/>
                  </a:cubicBezTo>
                  <a:cubicBezTo>
                    <a:pt x="38824" y="9180"/>
                    <a:pt x="38681" y="9372"/>
                    <a:pt x="38652" y="9372"/>
                  </a:cubicBezTo>
                  <a:cubicBezTo>
                    <a:pt x="38644" y="9372"/>
                    <a:pt x="38645" y="9358"/>
                    <a:pt x="38655" y="9327"/>
                  </a:cubicBezTo>
                  <a:lnTo>
                    <a:pt x="38596" y="9280"/>
                  </a:lnTo>
                  <a:cubicBezTo>
                    <a:pt x="38508" y="9453"/>
                    <a:pt x="38408" y="9622"/>
                    <a:pt x="38301" y="9785"/>
                  </a:cubicBezTo>
                  <a:cubicBezTo>
                    <a:pt x="38332" y="9807"/>
                    <a:pt x="38169" y="10048"/>
                    <a:pt x="37684" y="10766"/>
                  </a:cubicBezTo>
                  <a:lnTo>
                    <a:pt x="36418" y="12709"/>
                  </a:lnTo>
                  <a:cubicBezTo>
                    <a:pt x="36095" y="13191"/>
                    <a:pt x="35609" y="13909"/>
                    <a:pt x="35415" y="14125"/>
                  </a:cubicBezTo>
                  <a:cubicBezTo>
                    <a:pt x="35255" y="14366"/>
                    <a:pt x="35092" y="14608"/>
                    <a:pt x="34797" y="15109"/>
                  </a:cubicBezTo>
                  <a:cubicBezTo>
                    <a:pt x="34669" y="15367"/>
                    <a:pt x="34357" y="15831"/>
                    <a:pt x="34314" y="15831"/>
                  </a:cubicBezTo>
                  <a:cubicBezTo>
                    <a:pt x="34313" y="15831"/>
                    <a:pt x="34312" y="15830"/>
                    <a:pt x="34312" y="15830"/>
                  </a:cubicBezTo>
                  <a:lnTo>
                    <a:pt x="34149" y="16071"/>
                  </a:lnTo>
                  <a:cubicBezTo>
                    <a:pt x="33857" y="16573"/>
                    <a:pt x="33694" y="16814"/>
                    <a:pt x="33694" y="16814"/>
                  </a:cubicBezTo>
                  <a:cubicBezTo>
                    <a:pt x="33693" y="16813"/>
                    <a:pt x="33691" y="16812"/>
                    <a:pt x="33688" y="16812"/>
                  </a:cubicBezTo>
                  <a:cubicBezTo>
                    <a:pt x="33643" y="16812"/>
                    <a:pt x="33465" y="17022"/>
                    <a:pt x="33340" y="17268"/>
                  </a:cubicBezTo>
                  <a:cubicBezTo>
                    <a:pt x="33372" y="17293"/>
                    <a:pt x="33209" y="17532"/>
                    <a:pt x="32886" y="18014"/>
                  </a:cubicBezTo>
                  <a:cubicBezTo>
                    <a:pt x="32707" y="18240"/>
                    <a:pt x="31281" y="20336"/>
                    <a:pt x="29906" y="22376"/>
                  </a:cubicBezTo>
                  <a:cubicBezTo>
                    <a:pt x="29219" y="23398"/>
                    <a:pt x="28542" y="24404"/>
                    <a:pt x="28038" y="25156"/>
                  </a:cubicBezTo>
                  <a:lnTo>
                    <a:pt x="27436" y="26065"/>
                  </a:lnTo>
                  <a:lnTo>
                    <a:pt x="27270" y="26319"/>
                  </a:lnTo>
                  <a:cubicBezTo>
                    <a:pt x="27251" y="26350"/>
                    <a:pt x="27232" y="26381"/>
                    <a:pt x="27217" y="26413"/>
                  </a:cubicBezTo>
                  <a:lnTo>
                    <a:pt x="26731" y="27134"/>
                  </a:lnTo>
                  <a:lnTo>
                    <a:pt x="26245" y="27851"/>
                  </a:lnTo>
                  <a:cubicBezTo>
                    <a:pt x="26244" y="27850"/>
                    <a:pt x="26243" y="27850"/>
                    <a:pt x="26241" y="27850"/>
                  </a:cubicBezTo>
                  <a:cubicBezTo>
                    <a:pt x="26155" y="27850"/>
                    <a:pt x="25397" y="29043"/>
                    <a:pt x="24948" y="29772"/>
                  </a:cubicBezTo>
                  <a:lnTo>
                    <a:pt x="24898" y="29869"/>
                  </a:lnTo>
                  <a:lnTo>
                    <a:pt x="24810" y="30017"/>
                  </a:lnTo>
                  <a:lnTo>
                    <a:pt x="24622" y="30314"/>
                  </a:lnTo>
                  <a:lnTo>
                    <a:pt x="24236" y="30894"/>
                  </a:lnTo>
                  <a:cubicBezTo>
                    <a:pt x="24199" y="30900"/>
                    <a:pt x="24070" y="31063"/>
                    <a:pt x="23889" y="31314"/>
                  </a:cubicBezTo>
                  <a:cubicBezTo>
                    <a:pt x="24124" y="31367"/>
                    <a:pt x="24456" y="31427"/>
                    <a:pt x="24804" y="31486"/>
                  </a:cubicBezTo>
                  <a:lnTo>
                    <a:pt x="25327" y="31571"/>
                  </a:lnTo>
                  <a:lnTo>
                    <a:pt x="25578" y="31609"/>
                  </a:lnTo>
                  <a:lnTo>
                    <a:pt x="25738" y="31627"/>
                  </a:lnTo>
                  <a:cubicBezTo>
                    <a:pt x="25786" y="31624"/>
                    <a:pt x="25834" y="31622"/>
                    <a:pt x="25881" y="31622"/>
                  </a:cubicBezTo>
                  <a:cubicBezTo>
                    <a:pt x="26123" y="31622"/>
                    <a:pt x="26321" y="31667"/>
                    <a:pt x="26308" y="31728"/>
                  </a:cubicBezTo>
                  <a:cubicBezTo>
                    <a:pt x="26290" y="31800"/>
                    <a:pt x="26810" y="31894"/>
                    <a:pt x="27376" y="31894"/>
                  </a:cubicBezTo>
                  <a:cubicBezTo>
                    <a:pt x="27402" y="31894"/>
                    <a:pt x="27429" y="31894"/>
                    <a:pt x="27455" y="31894"/>
                  </a:cubicBezTo>
                  <a:cubicBezTo>
                    <a:pt x="27749" y="31909"/>
                    <a:pt x="27749" y="31909"/>
                    <a:pt x="28025" y="31997"/>
                  </a:cubicBezTo>
                  <a:cubicBezTo>
                    <a:pt x="28235" y="32093"/>
                    <a:pt x="28457" y="32147"/>
                    <a:pt x="28546" y="32147"/>
                  </a:cubicBezTo>
                  <a:cubicBezTo>
                    <a:pt x="28570" y="32147"/>
                    <a:pt x="28584" y="32143"/>
                    <a:pt x="28586" y="32135"/>
                  </a:cubicBezTo>
                  <a:cubicBezTo>
                    <a:pt x="28634" y="32131"/>
                    <a:pt x="28681" y="32129"/>
                    <a:pt x="28729" y="32129"/>
                  </a:cubicBezTo>
                  <a:cubicBezTo>
                    <a:pt x="28975" y="32129"/>
                    <a:pt x="29218" y="32183"/>
                    <a:pt x="29442" y="32286"/>
                  </a:cubicBezTo>
                  <a:cubicBezTo>
                    <a:pt x="29849" y="32415"/>
                    <a:pt x="29956" y="32449"/>
                    <a:pt x="30106" y="32449"/>
                  </a:cubicBezTo>
                  <a:cubicBezTo>
                    <a:pt x="30159" y="32449"/>
                    <a:pt x="30218" y="32445"/>
                    <a:pt x="30297" y="32439"/>
                  </a:cubicBezTo>
                  <a:cubicBezTo>
                    <a:pt x="30313" y="32438"/>
                    <a:pt x="30330" y="32437"/>
                    <a:pt x="30350" y="32437"/>
                  </a:cubicBezTo>
                  <a:cubicBezTo>
                    <a:pt x="30712" y="32437"/>
                    <a:pt x="31752" y="32624"/>
                    <a:pt x="32005" y="32743"/>
                  </a:cubicBezTo>
                  <a:cubicBezTo>
                    <a:pt x="32242" y="32785"/>
                    <a:pt x="32475" y="32852"/>
                    <a:pt x="32550" y="32852"/>
                  </a:cubicBezTo>
                  <a:cubicBezTo>
                    <a:pt x="32566" y="32852"/>
                    <a:pt x="32574" y="32850"/>
                    <a:pt x="32576" y="32843"/>
                  </a:cubicBezTo>
                  <a:lnTo>
                    <a:pt x="32854" y="32931"/>
                  </a:lnTo>
                  <a:lnTo>
                    <a:pt x="33422" y="33035"/>
                  </a:lnTo>
                  <a:lnTo>
                    <a:pt x="33431" y="32997"/>
                  </a:lnTo>
                  <a:cubicBezTo>
                    <a:pt x="33716" y="33047"/>
                    <a:pt x="35418" y="33389"/>
                    <a:pt x="37414" y="33743"/>
                  </a:cubicBezTo>
                  <a:cubicBezTo>
                    <a:pt x="39916" y="34188"/>
                    <a:pt x="40784" y="34344"/>
                    <a:pt x="40892" y="34344"/>
                  </a:cubicBezTo>
                  <a:cubicBezTo>
                    <a:pt x="40919" y="34344"/>
                    <a:pt x="40898" y="34334"/>
                    <a:pt x="40843" y="34316"/>
                  </a:cubicBezTo>
                  <a:cubicBezTo>
                    <a:pt x="40756" y="34276"/>
                    <a:pt x="40756" y="34259"/>
                    <a:pt x="40805" y="34259"/>
                  </a:cubicBezTo>
                  <a:cubicBezTo>
                    <a:pt x="40909" y="34259"/>
                    <a:pt x="41230" y="34334"/>
                    <a:pt x="41413" y="34417"/>
                  </a:cubicBezTo>
                  <a:cubicBezTo>
                    <a:pt x="41698" y="34467"/>
                    <a:pt x="42259" y="34608"/>
                    <a:pt x="42829" y="34708"/>
                  </a:cubicBezTo>
                  <a:cubicBezTo>
                    <a:pt x="43400" y="34808"/>
                    <a:pt x="43967" y="34912"/>
                    <a:pt x="43961" y="34946"/>
                  </a:cubicBezTo>
                  <a:lnTo>
                    <a:pt x="44246" y="34999"/>
                  </a:lnTo>
                  <a:cubicBezTo>
                    <a:pt x="44832" y="35028"/>
                    <a:pt x="46543" y="35332"/>
                    <a:pt x="47389" y="35520"/>
                  </a:cubicBezTo>
                  <a:cubicBezTo>
                    <a:pt x="47959" y="35620"/>
                    <a:pt x="48245" y="35673"/>
                    <a:pt x="48821" y="35736"/>
                  </a:cubicBezTo>
                  <a:cubicBezTo>
                    <a:pt x="49401" y="35802"/>
                    <a:pt x="49401" y="35802"/>
                    <a:pt x="49677" y="35889"/>
                  </a:cubicBezTo>
                  <a:cubicBezTo>
                    <a:pt x="49668" y="35921"/>
                    <a:pt x="51061" y="36203"/>
                    <a:pt x="51340" y="36203"/>
                  </a:cubicBezTo>
                  <a:cubicBezTo>
                    <a:pt x="51369" y="36203"/>
                    <a:pt x="51386" y="36200"/>
                    <a:pt x="51388" y="36193"/>
                  </a:cubicBezTo>
                  <a:lnTo>
                    <a:pt x="51664" y="36281"/>
                  </a:lnTo>
                  <a:cubicBezTo>
                    <a:pt x="51844" y="36339"/>
                    <a:pt x="52033" y="36364"/>
                    <a:pt x="52144" y="36364"/>
                  </a:cubicBezTo>
                  <a:cubicBezTo>
                    <a:pt x="52203" y="36364"/>
                    <a:pt x="52240" y="36357"/>
                    <a:pt x="52243" y="36344"/>
                  </a:cubicBezTo>
                  <a:cubicBezTo>
                    <a:pt x="52248" y="36322"/>
                    <a:pt x="52277" y="36312"/>
                    <a:pt x="52321" y="36312"/>
                  </a:cubicBezTo>
                  <a:cubicBezTo>
                    <a:pt x="52427" y="36312"/>
                    <a:pt x="52622" y="36370"/>
                    <a:pt x="52804" y="36485"/>
                  </a:cubicBezTo>
                  <a:cubicBezTo>
                    <a:pt x="52790" y="36541"/>
                    <a:pt x="52959" y="36584"/>
                    <a:pt x="53039" y="36584"/>
                  </a:cubicBezTo>
                  <a:cubicBezTo>
                    <a:pt x="53062" y="36584"/>
                    <a:pt x="53078" y="36580"/>
                    <a:pt x="53080" y="36573"/>
                  </a:cubicBezTo>
                  <a:cubicBezTo>
                    <a:pt x="53375" y="36585"/>
                    <a:pt x="53666" y="36598"/>
                    <a:pt x="53945" y="36685"/>
                  </a:cubicBezTo>
                  <a:cubicBezTo>
                    <a:pt x="54126" y="36718"/>
                    <a:pt x="54308" y="36751"/>
                    <a:pt x="54420" y="36751"/>
                  </a:cubicBezTo>
                  <a:cubicBezTo>
                    <a:pt x="54483" y="36751"/>
                    <a:pt x="54524" y="36741"/>
                    <a:pt x="54531" y="36714"/>
                  </a:cubicBezTo>
                  <a:cubicBezTo>
                    <a:pt x="54533" y="36705"/>
                    <a:pt x="54551" y="36701"/>
                    <a:pt x="54580" y="36701"/>
                  </a:cubicBezTo>
                  <a:cubicBezTo>
                    <a:pt x="54675" y="36701"/>
                    <a:pt x="54893" y="36741"/>
                    <a:pt x="55111" y="36779"/>
                  </a:cubicBezTo>
                  <a:cubicBezTo>
                    <a:pt x="55105" y="36802"/>
                    <a:pt x="55103" y="36811"/>
                    <a:pt x="55036" y="36811"/>
                  </a:cubicBezTo>
                  <a:cubicBezTo>
                    <a:pt x="54993" y="36811"/>
                    <a:pt x="54922" y="36807"/>
                    <a:pt x="54807" y="36801"/>
                  </a:cubicBezTo>
                  <a:lnTo>
                    <a:pt x="54807" y="36801"/>
                  </a:lnTo>
                  <a:lnTo>
                    <a:pt x="55377" y="36902"/>
                  </a:lnTo>
                  <a:cubicBezTo>
                    <a:pt x="55662" y="36955"/>
                    <a:pt x="56223" y="37093"/>
                    <a:pt x="56214" y="37130"/>
                  </a:cubicBezTo>
                  <a:cubicBezTo>
                    <a:pt x="56371" y="37180"/>
                    <a:pt x="56531" y="37218"/>
                    <a:pt x="56591" y="37218"/>
                  </a:cubicBezTo>
                  <a:cubicBezTo>
                    <a:pt x="56636" y="37218"/>
                    <a:pt x="56623" y="37197"/>
                    <a:pt x="56508" y="37143"/>
                  </a:cubicBezTo>
                  <a:cubicBezTo>
                    <a:pt x="56517" y="37108"/>
                    <a:pt x="56522" y="37090"/>
                    <a:pt x="56580" y="37090"/>
                  </a:cubicBezTo>
                  <a:cubicBezTo>
                    <a:pt x="56648" y="37090"/>
                    <a:pt x="56790" y="37115"/>
                    <a:pt x="57098" y="37171"/>
                  </a:cubicBezTo>
                  <a:cubicBezTo>
                    <a:pt x="57380" y="37221"/>
                    <a:pt x="57665" y="37271"/>
                    <a:pt x="57659" y="37309"/>
                  </a:cubicBezTo>
                  <a:cubicBezTo>
                    <a:pt x="57649" y="37347"/>
                    <a:pt x="57649" y="37347"/>
                    <a:pt x="58219" y="37447"/>
                  </a:cubicBezTo>
                  <a:cubicBezTo>
                    <a:pt x="58935" y="37575"/>
                    <a:pt x="59667" y="37625"/>
                    <a:pt x="60064" y="37625"/>
                  </a:cubicBezTo>
                  <a:cubicBezTo>
                    <a:pt x="60142" y="37625"/>
                    <a:pt x="60207" y="37623"/>
                    <a:pt x="60256" y="37619"/>
                  </a:cubicBezTo>
                  <a:cubicBezTo>
                    <a:pt x="60265" y="37586"/>
                    <a:pt x="60269" y="37568"/>
                    <a:pt x="60294" y="37568"/>
                  </a:cubicBezTo>
                  <a:cubicBezTo>
                    <a:pt x="60326" y="37568"/>
                    <a:pt x="60392" y="37599"/>
                    <a:pt x="60542" y="37669"/>
                  </a:cubicBezTo>
                  <a:cubicBezTo>
                    <a:pt x="60532" y="37707"/>
                    <a:pt x="60817" y="37757"/>
                    <a:pt x="61103" y="37807"/>
                  </a:cubicBezTo>
                  <a:cubicBezTo>
                    <a:pt x="61104" y="37800"/>
                    <a:pt x="61115" y="37798"/>
                    <a:pt x="61130" y="37798"/>
                  </a:cubicBezTo>
                  <a:cubicBezTo>
                    <a:pt x="61177" y="37798"/>
                    <a:pt x="61261" y="37823"/>
                    <a:pt x="61221" y="37823"/>
                  </a:cubicBezTo>
                  <a:cubicBezTo>
                    <a:pt x="61205" y="37823"/>
                    <a:pt x="61169" y="37819"/>
                    <a:pt x="61103" y="37807"/>
                  </a:cubicBezTo>
                  <a:cubicBezTo>
                    <a:pt x="61101" y="37816"/>
                    <a:pt x="61083" y="37820"/>
                    <a:pt x="61053" y="37820"/>
                  </a:cubicBezTo>
                  <a:cubicBezTo>
                    <a:pt x="60958" y="37820"/>
                    <a:pt x="60742" y="37782"/>
                    <a:pt x="60526" y="37741"/>
                  </a:cubicBezTo>
                  <a:lnTo>
                    <a:pt x="60517" y="37779"/>
                  </a:lnTo>
                  <a:cubicBezTo>
                    <a:pt x="60740" y="37884"/>
                    <a:pt x="60983" y="37939"/>
                    <a:pt x="61230" y="37939"/>
                  </a:cubicBezTo>
                  <a:cubicBezTo>
                    <a:pt x="61277" y="37939"/>
                    <a:pt x="61325" y="37937"/>
                    <a:pt x="61372" y="37933"/>
                  </a:cubicBezTo>
                  <a:cubicBezTo>
                    <a:pt x="61664" y="37945"/>
                    <a:pt x="61664" y="37945"/>
                    <a:pt x="61942" y="38033"/>
                  </a:cubicBezTo>
                  <a:cubicBezTo>
                    <a:pt x="62173" y="38106"/>
                    <a:pt x="62404" y="38180"/>
                    <a:pt x="62479" y="38180"/>
                  </a:cubicBezTo>
                  <a:cubicBezTo>
                    <a:pt x="62493" y="38180"/>
                    <a:pt x="62502" y="38177"/>
                    <a:pt x="62503" y="38171"/>
                  </a:cubicBezTo>
                  <a:cubicBezTo>
                    <a:pt x="62503" y="38171"/>
                    <a:pt x="63074" y="38274"/>
                    <a:pt x="63350" y="38362"/>
                  </a:cubicBezTo>
                  <a:cubicBezTo>
                    <a:pt x="63791" y="38440"/>
                    <a:pt x="64062" y="38487"/>
                    <a:pt x="64165" y="38487"/>
                  </a:cubicBezTo>
                  <a:cubicBezTo>
                    <a:pt x="64194" y="38487"/>
                    <a:pt x="64210" y="38483"/>
                    <a:pt x="64211" y="38475"/>
                  </a:cubicBezTo>
                  <a:cubicBezTo>
                    <a:pt x="64213" y="38467"/>
                    <a:pt x="64230" y="38463"/>
                    <a:pt x="64258" y="38463"/>
                  </a:cubicBezTo>
                  <a:cubicBezTo>
                    <a:pt x="64352" y="38463"/>
                    <a:pt x="64572" y="38502"/>
                    <a:pt x="64791" y="38541"/>
                  </a:cubicBezTo>
                  <a:cubicBezTo>
                    <a:pt x="65011" y="38579"/>
                    <a:pt x="65230" y="38618"/>
                    <a:pt x="65324" y="38618"/>
                  </a:cubicBezTo>
                  <a:cubicBezTo>
                    <a:pt x="65352" y="38618"/>
                    <a:pt x="65369" y="38614"/>
                    <a:pt x="65371" y="38606"/>
                  </a:cubicBezTo>
                  <a:cubicBezTo>
                    <a:pt x="65373" y="38594"/>
                    <a:pt x="65406" y="38587"/>
                    <a:pt x="65471" y="38587"/>
                  </a:cubicBezTo>
                  <a:cubicBezTo>
                    <a:pt x="65602" y="38587"/>
                    <a:pt x="65860" y="38616"/>
                    <a:pt x="66242" y="38685"/>
                  </a:cubicBezTo>
                  <a:cubicBezTo>
                    <a:pt x="66822" y="38747"/>
                    <a:pt x="66822" y="38747"/>
                    <a:pt x="67088" y="38873"/>
                  </a:cubicBezTo>
                  <a:cubicBezTo>
                    <a:pt x="67085" y="38892"/>
                    <a:pt x="67154" y="38914"/>
                    <a:pt x="67257" y="38935"/>
                  </a:cubicBezTo>
                  <a:lnTo>
                    <a:pt x="67470" y="38979"/>
                  </a:lnTo>
                  <a:cubicBezTo>
                    <a:pt x="67524" y="38989"/>
                    <a:pt x="67574" y="39008"/>
                    <a:pt x="67621" y="39036"/>
                  </a:cubicBezTo>
                  <a:lnTo>
                    <a:pt x="67599" y="39067"/>
                  </a:lnTo>
                  <a:cubicBezTo>
                    <a:pt x="67546" y="39137"/>
                    <a:pt x="67550" y="39151"/>
                    <a:pt x="67572" y="39151"/>
                  </a:cubicBezTo>
                  <a:cubicBezTo>
                    <a:pt x="67582" y="39151"/>
                    <a:pt x="67597" y="39147"/>
                    <a:pt x="67612" y="39145"/>
                  </a:cubicBezTo>
                  <a:lnTo>
                    <a:pt x="67696" y="39127"/>
                  </a:lnTo>
                  <a:lnTo>
                    <a:pt x="67696" y="39127"/>
                  </a:lnTo>
                  <a:cubicBezTo>
                    <a:pt x="67674" y="39192"/>
                    <a:pt x="67637" y="39252"/>
                    <a:pt x="67590" y="39299"/>
                  </a:cubicBezTo>
                  <a:cubicBezTo>
                    <a:pt x="67547" y="39359"/>
                    <a:pt x="67496" y="39429"/>
                    <a:pt x="67476" y="39429"/>
                  </a:cubicBezTo>
                  <a:cubicBezTo>
                    <a:pt x="67474" y="39429"/>
                    <a:pt x="67472" y="39429"/>
                    <a:pt x="67470" y="39427"/>
                  </a:cubicBezTo>
                  <a:cubicBezTo>
                    <a:pt x="67304" y="39672"/>
                    <a:pt x="67304" y="39672"/>
                    <a:pt x="67373" y="39700"/>
                  </a:cubicBezTo>
                  <a:cubicBezTo>
                    <a:pt x="67408" y="39716"/>
                    <a:pt x="67345" y="40004"/>
                    <a:pt x="67116" y="40534"/>
                  </a:cubicBezTo>
                  <a:cubicBezTo>
                    <a:pt x="66927" y="41073"/>
                    <a:pt x="66735" y="41612"/>
                    <a:pt x="66698" y="41612"/>
                  </a:cubicBezTo>
                  <a:cubicBezTo>
                    <a:pt x="66697" y="41612"/>
                    <a:pt x="66697" y="41612"/>
                    <a:pt x="66696" y="41612"/>
                  </a:cubicBezTo>
                  <a:cubicBezTo>
                    <a:pt x="66637" y="41731"/>
                    <a:pt x="66587" y="41853"/>
                    <a:pt x="66549" y="41982"/>
                  </a:cubicBezTo>
                  <a:cubicBezTo>
                    <a:pt x="66518" y="42097"/>
                    <a:pt x="66496" y="42176"/>
                    <a:pt x="66496" y="42176"/>
                  </a:cubicBezTo>
                  <a:cubicBezTo>
                    <a:pt x="66418" y="42461"/>
                    <a:pt x="66336" y="42721"/>
                    <a:pt x="66157" y="43213"/>
                  </a:cubicBezTo>
                  <a:lnTo>
                    <a:pt x="67317" y="43611"/>
                  </a:lnTo>
                  <a:cubicBezTo>
                    <a:pt x="68301" y="43982"/>
                    <a:pt x="68570" y="44084"/>
                    <a:pt x="68653" y="44084"/>
                  </a:cubicBezTo>
                  <a:cubicBezTo>
                    <a:pt x="68684" y="44084"/>
                    <a:pt x="68689" y="44070"/>
                    <a:pt x="68696" y="44050"/>
                  </a:cubicBezTo>
                  <a:cubicBezTo>
                    <a:pt x="68702" y="44035"/>
                    <a:pt x="68708" y="44021"/>
                    <a:pt x="68732" y="44021"/>
                  </a:cubicBezTo>
                  <a:cubicBezTo>
                    <a:pt x="68764" y="44021"/>
                    <a:pt x="68828" y="44048"/>
                    <a:pt x="68972" y="44141"/>
                  </a:cubicBezTo>
                  <a:cubicBezTo>
                    <a:pt x="69235" y="44263"/>
                    <a:pt x="69523" y="44316"/>
                    <a:pt x="70090" y="44457"/>
                  </a:cubicBezTo>
                  <a:cubicBezTo>
                    <a:pt x="70164" y="44471"/>
                    <a:pt x="70220" y="44476"/>
                    <a:pt x="70264" y="44476"/>
                  </a:cubicBezTo>
                  <a:cubicBezTo>
                    <a:pt x="70391" y="44476"/>
                    <a:pt x="70408" y="44430"/>
                    <a:pt x="70419" y="44404"/>
                  </a:cubicBezTo>
                  <a:cubicBezTo>
                    <a:pt x="70429" y="44377"/>
                    <a:pt x="70434" y="44361"/>
                    <a:pt x="70465" y="44361"/>
                  </a:cubicBezTo>
                  <a:cubicBezTo>
                    <a:pt x="70517" y="44361"/>
                    <a:pt x="70643" y="44410"/>
                    <a:pt x="70983" y="44545"/>
                  </a:cubicBezTo>
                  <a:cubicBezTo>
                    <a:pt x="71259" y="44633"/>
                    <a:pt x="71523" y="44755"/>
                    <a:pt x="71507" y="44789"/>
                  </a:cubicBezTo>
                  <a:cubicBezTo>
                    <a:pt x="71505" y="44796"/>
                    <a:pt x="71494" y="44799"/>
                    <a:pt x="71479" y="44799"/>
                  </a:cubicBezTo>
                  <a:cubicBezTo>
                    <a:pt x="71406" y="44799"/>
                    <a:pt x="71219" y="44739"/>
                    <a:pt x="71219" y="44739"/>
                  </a:cubicBezTo>
                  <a:lnTo>
                    <a:pt x="70943" y="44648"/>
                  </a:lnTo>
                  <a:lnTo>
                    <a:pt x="70943" y="44648"/>
                  </a:lnTo>
                  <a:cubicBezTo>
                    <a:pt x="70930" y="44686"/>
                    <a:pt x="70918" y="44720"/>
                    <a:pt x="71469" y="44896"/>
                  </a:cubicBezTo>
                  <a:cubicBezTo>
                    <a:pt x="71688" y="45001"/>
                    <a:pt x="71918" y="45080"/>
                    <a:pt x="71995" y="45080"/>
                  </a:cubicBezTo>
                  <a:cubicBezTo>
                    <a:pt x="72009" y="45080"/>
                    <a:pt x="72018" y="45077"/>
                    <a:pt x="72021" y="45071"/>
                  </a:cubicBezTo>
                  <a:cubicBezTo>
                    <a:pt x="72137" y="45128"/>
                    <a:pt x="72315" y="45194"/>
                    <a:pt x="72525" y="45266"/>
                  </a:cubicBezTo>
                  <a:lnTo>
                    <a:pt x="72804" y="45363"/>
                  </a:lnTo>
                  <a:lnTo>
                    <a:pt x="72792" y="45413"/>
                  </a:lnTo>
                  <a:cubicBezTo>
                    <a:pt x="72742" y="45601"/>
                    <a:pt x="72679" y="45836"/>
                    <a:pt x="72622" y="46046"/>
                  </a:cubicBezTo>
                  <a:cubicBezTo>
                    <a:pt x="72538" y="46359"/>
                    <a:pt x="72456" y="46635"/>
                    <a:pt x="72403" y="46770"/>
                  </a:cubicBezTo>
                  <a:cubicBezTo>
                    <a:pt x="72256" y="47331"/>
                    <a:pt x="72184" y="47610"/>
                    <a:pt x="72221" y="47622"/>
                  </a:cubicBezTo>
                  <a:cubicBezTo>
                    <a:pt x="72292" y="47647"/>
                    <a:pt x="72224" y="47914"/>
                    <a:pt x="72186" y="47914"/>
                  </a:cubicBezTo>
                  <a:cubicBezTo>
                    <a:pt x="72185" y="47914"/>
                    <a:pt x="72185" y="47914"/>
                    <a:pt x="72184" y="47914"/>
                  </a:cubicBezTo>
                  <a:cubicBezTo>
                    <a:pt x="72040" y="48171"/>
                    <a:pt x="71062" y="51803"/>
                    <a:pt x="71062" y="52107"/>
                  </a:cubicBezTo>
                  <a:cubicBezTo>
                    <a:pt x="71062" y="52107"/>
                    <a:pt x="70987" y="52386"/>
                    <a:pt x="70915" y="52668"/>
                  </a:cubicBezTo>
                  <a:cubicBezTo>
                    <a:pt x="70736" y="53216"/>
                    <a:pt x="70300" y="54899"/>
                    <a:pt x="70263" y="55190"/>
                  </a:cubicBezTo>
                  <a:lnTo>
                    <a:pt x="70046" y="56030"/>
                  </a:lnTo>
                  <a:cubicBezTo>
                    <a:pt x="69865" y="56579"/>
                    <a:pt x="69793" y="56861"/>
                    <a:pt x="69755" y="57152"/>
                  </a:cubicBezTo>
                  <a:cubicBezTo>
                    <a:pt x="69726" y="57402"/>
                    <a:pt x="69747" y="57447"/>
                    <a:pt x="69732" y="57447"/>
                  </a:cubicBezTo>
                  <a:cubicBezTo>
                    <a:pt x="69729" y="57447"/>
                    <a:pt x="69726" y="57446"/>
                    <a:pt x="69721" y="57444"/>
                  </a:cubicBezTo>
                  <a:cubicBezTo>
                    <a:pt x="69720" y="57444"/>
                    <a:pt x="69720" y="57444"/>
                    <a:pt x="69719" y="57444"/>
                  </a:cubicBezTo>
                  <a:cubicBezTo>
                    <a:pt x="69680" y="57444"/>
                    <a:pt x="69536" y="58007"/>
                    <a:pt x="69244" y="59111"/>
                  </a:cubicBezTo>
                  <a:cubicBezTo>
                    <a:pt x="69031" y="59838"/>
                    <a:pt x="68962" y="60076"/>
                    <a:pt x="68973" y="60076"/>
                  </a:cubicBezTo>
                  <a:cubicBezTo>
                    <a:pt x="68979" y="60076"/>
                    <a:pt x="69004" y="60019"/>
                    <a:pt x="69041" y="59935"/>
                  </a:cubicBezTo>
                  <a:lnTo>
                    <a:pt x="69041" y="59935"/>
                  </a:lnTo>
                  <a:cubicBezTo>
                    <a:pt x="68990" y="60145"/>
                    <a:pt x="68925" y="60352"/>
                    <a:pt x="68843" y="60556"/>
                  </a:cubicBezTo>
                  <a:cubicBezTo>
                    <a:pt x="68790" y="60706"/>
                    <a:pt x="68752" y="60803"/>
                    <a:pt x="68721" y="60869"/>
                  </a:cubicBezTo>
                  <a:cubicBezTo>
                    <a:pt x="68678" y="60963"/>
                    <a:pt x="68657" y="60983"/>
                    <a:pt x="68643" y="60983"/>
                  </a:cubicBezTo>
                  <a:cubicBezTo>
                    <a:pt x="68638" y="60983"/>
                    <a:pt x="68634" y="60981"/>
                    <a:pt x="68630" y="60979"/>
                  </a:cubicBezTo>
                  <a:cubicBezTo>
                    <a:pt x="68635" y="60918"/>
                    <a:pt x="68632" y="60892"/>
                    <a:pt x="68623" y="60892"/>
                  </a:cubicBezTo>
                  <a:cubicBezTo>
                    <a:pt x="68588" y="60892"/>
                    <a:pt x="68471" y="61276"/>
                    <a:pt x="68448" y="61515"/>
                  </a:cubicBezTo>
                  <a:cubicBezTo>
                    <a:pt x="68396" y="61797"/>
                    <a:pt x="68173" y="62299"/>
                    <a:pt x="68128" y="62299"/>
                  </a:cubicBezTo>
                  <a:cubicBezTo>
                    <a:pt x="68127" y="62299"/>
                    <a:pt x="68126" y="62298"/>
                    <a:pt x="68125" y="62298"/>
                  </a:cubicBezTo>
                  <a:cubicBezTo>
                    <a:pt x="68097" y="62282"/>
                    <a:pt x="68213" y="62025"/>
                    <a:pt x="68329" y="61768"/>
                  </a:cubicBezTo>
                  <a:lnTo>
                    <a:pt x="68263" y="61734"/>
                  </a:lnTo>
                  <a:cubicBezTo>
                    <a:pt x="68179" y="61903"/>
                    <a:pt x="68113" y="62079"/>
                    <a:pt x="68063" y="62260"/>
                  </a:cubicBezTo>
                  <a:cubicBezTo>
                    <a:pt x="67972" y="62426"/>
                    <a:pt x="67890" y="62596"/>
                    <a:pt x="67821" y="62771"/>
                  </a:cubicBezTo>
                  <a:cubicBezTo>
                    <a:pt x="67766" y="62915"/>
                    <a:pt x="67749" y="62988"/>
                    <a:pt x="67772" y="62988"/>
                  </a:cubicBezTo>
                  <a:cubicBezTo>
                    <a:pt x="67792" y="62988"/>
                    <a:pt x="67841" y="62936"/>
                    <a:pt x="67919" y="62831"/>
                  </a:cubicBezTo>
                  <a:cubicBezTo>
                    <a:pt x="67965" y="62768"/>
                    <a:pt x="67989" y="62742"/>
                    <a:pt x="67995" y="62742"/>
                  </a:cubicBezTo>
                  <a:cubicBezTo>
                    <a:pt x="68012" y="62742"/>
                    <a:pt x="67912" y="62921"/>
                    <a:pt x="67812" y="63100"/>
                  </a:cubicBezTo>
                  <a:cubicBezTo>
                    <a:pt x="67665" y="63342"/>
                    <a:pt x="67558" y="63439"/>
                    <a:pt x="67527" y="63461"/>
                  </a:cubicBezTo>
                  <a:cubicBezTo>
                    <a:pt x="67523" y="63463"/>
                    <a:pt x="67520" y="63464"/>
                    <a:pt x="67518" y="63464"/>
                  </a:cubicBezTo>
                  <a:cubicBezTo>
                    <a:pt x="67498" y="63464"/>
                    <a:pt x="67521" y="63394"/>
                    <a:pt x="67577" y="63282"/>
                  </a:cubicBezTo>
                  <a:cubicBezTo>
                    <a:pt x="67721" y="63041"/>
                    <a:pt x="67684" y="63016"/>
                    <a:pt x="67652" y="62997"/>
                  </a:cubicBezTo>
                  <a:cubicBezTo>
                    <a:pt x="67652" y="62997"/>
                    <a:pt x="67652" y="62996"/>
                    <a:pt x="67651" y="62996"/>
                  </a:cubicBezTo>
                  <a:cubicBezTo>
                    <a:pt x="67643" y="62996"/>
                    <a:pt x="67600" y="63070"/>
                    <a:pt x="67539" y="63185"/>
                  </a:cubicBezTo>
                  <a:cubicBezTo>
                    <a:pt x="67467" y="63301"/>
                    <a:pt x="67370" y="63457"/>
                    <a:pt x="67276" y="63627"/>
                  </a:cubicBezTo>
                  <a:cubicBezTo>
                    <a:pt x="67179" y="63793"/>
                    <a:pt x="67079" y="63971"/>
                    <a:pt x="66997" y="64125"/>
                  </a:cubicBezTo>
                  <a:cubicBezTo>
                    <a:pt x="66928" y="64232"/>
                    <a:pt x="66863" y="64344"/>
                    <a:pt x="66806" y="64460"/>
                  </a:cubicBezTo>
                  <a:lnTo>
                    <a:pt x="66778" y="64435"/>
                  </a:lnTo>
                  <a:cubicBezTo>
                    <a:pt x="66777" y="64435"/>
                    <a:pt x="66776" y="64434"/>
                    <a:pt x="66775" y="64434"/>
                  </a:cubicBezTo>
                  <a:cubicBezTo>
                    <a:pt x="66752" y="64434"/>
                    <a:pt x="66661" y="64535"/>
                    <a:pt x="66537" y="64689"/>
                  </a:cubicBezTo>
                  <a:lnTo>
                    <a:pt x="66311" y="64968"/>
                  </a:lnTo>
                  <a:lnTo>
                    <a:pt x="66032" y="65272"/>
                  </a:lnTo>
                  <a:cubicBezTo>
                    <a:pt x="65841" y="65479"/>
                    <a:pt x="65700" y="65632"/>
                    <a:pt x="65609" y="65739"/>
                  </a:cubicBezTo>
                  <a:cubicBezTo>
                    <a:pt x="65512" y="65839"/>
                    <a:pt x="65465" y="65892"/>
                    <a:pt x="65477" y="65908"/>
                  </a:cubicBezTo>
                  <a:cubicBezTo>
                    <a:pt x="65502" y="65936"/>
                    <a:pt x="65528" y="65965"/>
                    <a:pt x="65321" y="66159"/>
                  </a:cubicBezTo>
                  <a:cubicBezTo>
                    <a:pt x="65454" y="66034"/>
                    <a:pt x="65512" y="66001"/>
                    <a:pt x="65543" y="66001"/>
                  </a:cubicBezTo>
                  <a:cubicBezTo>
                    <a:pt x="65560" y="66001"/>
                    <a:pt x="65569" y="66011"/>
                    <a:pt x="65578" y="66021"/>
                  </a:cubicBezTo>
                  <a:cubicBezTo>
                    <a:pt x="65578" y="66021"/>
                    <a:pt x="65136" y="66381"/>
                    <a:pt x="64904" y="66541"/>
                  </a:cubicBezTo>
                  <a:cubicBezTo>
                    <a:pt x="64666" y="66692"/>
                    <a:pt x="64424" y="66842"/>
                    <a:pt x="64139" y="67046"/>
                  </a:cubicBezTo>
                  <a:cubicBezTo>
                    <a:pt x="64001" y="67149"/>
                    <a:pt x="63835" y="67253"/>
                    <a:pt x="63650" y="67372"/>
                  </a:cubicBezTo>
                  <a:cubicBezTo>
                    <a:pt x="63469" y="67494"/>
                    <a:pt x="63262" y="67629"/>
                    <a:pt x="63030" y="67785"/>
                  </a:cubicBezTo>
                  <a:lnTo>
                    <a:pt x="62203" y="68255"/>
                  </a:lnTo>
                  <a:cubicBezTo>
                    <a:pt x="61989" y="68374"/>
                    <a:pt x="61764" y="68478"/>
                    <a:pt x="61532" y="68559"/>
                  </a:cubicBezTo>
                  <a:cubicBezTo>
                    <a:pt x="61278" y="68685"/>
                    <a:pt x="61090" y="68779"/>
                    <a:pt x="60965" y="68841"/>
                  </a:cubicBezTo>
                  <a:cubicBezTo>
                    <a:pt x="60836" y="68898"/>
                    <a:pt x="60774" y="68935"/>
                    <a:pt x="60780" y="68951"/>
                  </a:cubicBezTo>
                  <a:lnTo>
                    <a:pt x="60256" y="69167"/>
                  </a:lnTo>
                  <a:cubicBezTo>
                    <a:pt x="59987" y="69249"/>
                    <a:pt x="59451" y="69427"/>
                    <a:pt x="59460" y="69462"/>
                  </a:cubicBezTo>
                  <a:cubicBezTo>
                    <a:pt x="59204" y="69590"/>
                    <a:pt x="58925" y="69647"/>
                    <a:pt x="58655" y="69734"/>
                  </a:cubicBezTo>
                  <a:cubicBezTo>
                    <a:pt x="58091" y="69813"/>
                    <a:pt x="58091" y="69813"/>
                    <a:pt x="58392" y="69847"/>
                  </a:cubicBezTo>
                  <a:cubicBezTo>
                    <a:pt x="58393" y="69852"/>
                    <a:pt x="58402" y="69854"/>
                    <a:pt x="58420" y="69854"/>
                  </a:cubicBezTo>
                  <a:cubicBezTo>
                    <a:pt x="58469" y="69854"/>
                    <a:pt x="58581" y="69836"/>
                    <a:pt x="58712" y="69813"/>
                  </a:cubicBezTo>
                  <a:cubicBezTo>
                    <a:pt x="58884" y="69769"/>
                    <a:pt x="59088" y="69709"/>
                    <a:pt x="59222" y="69666"/>
                  </a:cubicBezTo>
                  <a:cubicBezTo>
                    <a:pt x="59492" y="69568"/>
                    <a:pt x="59764" y="69487"/>
                    <a:pt x="60031" y="69383"/>
                  </a:cubicBezTo>
                  <a:lnTo>
                    <a:pt x="60031" y="69383"/>
                  </a:lnTo>
                  <a:cubicBezTo>
                    <a:pt x="59768" y="69499"/>
                    <a:pt x="59498" y="69593"/>
                    <a:pt x="59232" y="69700"/>
                  </a:cubicBezTo>
                  <a:cubicBezTo>
                    <a:pt x="59097" y="69747"/>
                    <a:pt x="58900" y="69825"/>
                    <a:pt x="58730" y="69894"/>
                  </a:cubicBezTo>
                  <a:cubicBezTo>
                    <a:pt x="58561" y="69957"/>
                    <a:pt x="58429" y="70013"/>
                    <a:pt x="58433" y="70032"/>
                  </a:cubicBezTo>
                  <a:cubicBezTo>
                    <a:pt x="58433" y="70032"/>
                    <a:pt x="58442" y="70067"/>
                    <a:pt x="58166" y="70145"/>
                  </a:cubicBezTo>
                  <a:lnTo>
                    <a:pt x="58147" y="70070"/>
                  </a:lnTo>
                  <a:cubicBezTo>
                    <a:pt x="58417" y="69957"/>
                    <a:pt x="58408" y="69919"/>
                    <a:pt x="58398" y="69885"/>
                  </a:cubicBezTo>
                  <a:cubicBezTo>
                    <a:pt x="58107" y="69885"/>
                    <a:pt x="57282" y="70079"/>
                    <a:pt x="57292" y="70142"/>
                  </a:cubicBezTo>
                  <a:cubicBezTo>
                    <a:pt x="57107" y="70189"/>
                    <a:pt x="56919" y="70217"/>
                    <a:pt x="56728" y="70226"/>
                  </a:cubicBezTo>
                  <a:cubicBezTo>
                    <a:pt x="56727" y="70219"/>
                    <a:pt x="56715" y="70216"/>
                    <a:pt x="56695" y="70216"/>
                  </a:cubicBezTo>
                  <a:cubicBezTo>
                    <a:pt x="56665" y="70216"/>
                    <a:pt x="56615" y="70224"/>
                    <a:pt x="56552" y="70239"/>
                  </a:cubicBezTo>
                  <a:cubicBezTo>
                    <a:pt x="56486" y="70258"/>
                    <a:pt x="56361" y="70292"/>
                    <a:pt x="56258" y="70324"/>
                  </a:cubicBezTo>
                  <a:cubicBezTo>
                    <a:pt x="56148" y="70358"/>
                    <a:pt x="56038" y="70399"/>
                    <a:pt x="55935" y="70440"/>
                  </a:cubicBezTo>
                  <a:cubicBezTo>
                    <a:pt x="55900" y="70440"/>
                    <a:pt x="55907" y="70483"/>
                    <a:pt x="55900" y="70512"/>
                  </a:cubicBezTo>
                  <a:lnTo>
                    <a:pt x="55885" y="70606"/>
                  </a:lnTo>
                  <a:cubicBezTo>
                    <a:pt x="55872" y="70665"/>
                    <a:pt x="55863" y="70725"/>
                    <a:pt x="55850" y="70784"/>
                  </a:cubicBezTo>
                  <a:cubicBezTo>
                    <a:pt x="55828" y="70894"/>
                    <a:pt x="55800" y="71016"/>
                    <a:pt x="55775" y="71104"/>
                  </a:cubicBezTo>
                  <a:cubicBezTo>
                    <a:pt x="55734" y="71245"/>
                    <a:pt x="55675" y="71380"/>
                    <a:pt x="55600" y="71505"/>
                  </a:cubicBezTo>
                  <a:cubicBezTo>
                    <a:pt x="55368" y="72035"/>
                    <a:pt x="55048" y="73147"/>
                    <a:pt x="55086" y="73160"/>
                  </a:cubicBezTo>
                  <a:cubicBezTo>
                    <a:pt x="55155" y="73185"/>
                    <a:pt x="54916" y="74022"/>
                    <a:pt x="54801" y="74285"/>
                  </a:cubicBezTo>
                  <a:cubicBezTo>
                    <a:pt x="54685" y="74551"/>
                    <a:pt x="54603" y="74833"/>
                    <a:pt x="54559" y="75121"/>
                  </a:cubicBezTo>
                  <a:cubicBezTo>
                    <a:pt x="54558" y="75121"/>
                    <a:pt x="54558" y="75121"/>
                    <a:pt x="54557" y="75121"/>
                  </a:cubicBezTo>
                  <a:cubicBezTo>
                    <a:pt x="54520" y="75121"/>
                    <a:pt x="54408" y="75382"/>
                    <a:pt x="54365" y="75664"/>
                  </a:cubicBezTo>
                  <a:cubicBezTo>
                    <a:pt x="54365" y="75664"/>
                    <a:pt x="54328" y="75791"/>
                    <a:pt x="54339" y="75791"/>
                  </a:cubicBezTo>
                  <a:cubicBezTo>
                    <a:pt x="54345" y="75791"/>
                    <a:pt x="54362" y="75762"/>
                    <a:pt x="54399" y="75676"/>
                  </a:cubicBezTo>
                  <a:lnTo>
                    <a:pt x="54399" y="75676"/>
                  </a:lnTo>
                  <a:lnTo>
                    <a:pt x="54312" y="76259"/>
                  </a:lnTo>
                  <a:cubicBezTo>
                    <a:pt x="54374" y="76038"/>
                    <a:pt x="54410" y="76000"/>
                    <a:pt x="54440" y="76000"/>
                  </a:cubicBezTo>
                  <a:cubicBezTo>
                    <a:pt x="54448" y="76000"/>
                    <a:pt x="54455" y="76003"/>
                    <a:pt x="54462" y="76005"/>
                  </a:cubicBezTo>
                  <a:cubicBezTo>
                    <a:pt x="54500" y="76018"/>
                    <a:pt x="54142" y="77118"/>
                    <a:pt x="53876" y="77638"/>
                  </a:cubicBezTo>
                  <a:lnTo>
                    <a:pt x="53644" y="78168"/>
                  </a:lnTo>
                  <a:lnTo>
                    <a:pt x="53716" y="78193"/>
                  </a:lnTo>
                  <a:cubicBezTo>
                    <a:pt x="53637" y="78465"/>
                    <a:pt x="53560" y="78738"/>
                    <a:pt x="53521" y="78738"/>
                  </a:cubicBezTo>
                  <a:cubicBezTo>
                    <a:pt x="53520" y="78738"/>
                    <a:pt x="53520" y="78738"/>
                    <a:pt x="53519" y="78738"/>
                  </a:cubicBezTo>
                  <a:cubicBezTo>
                    <a:pt x="53513" y="78736"/>
                    <a:pt x="53508" y="78734"/>
                    <a:pt x="53503" y="78734"/>
                  </a:cubicBezTo>
                  <a:cubicBezTo>
                    <a:pt x="53482" y="78734"/>
                    <a:pt x="53470" y="78774"/>
                    <a:pt x="53403" y="79004"/>
                  </a:cubicBezTo>
                  <a:cubicBezTo>
                    <a:pt x="53403" y="79004"/>
                    <a:pt x="53324" y="79280"/>
                    <a:pt x="53359" y="79293"/>
                  </a:cubicBezTo>
                  <a:cubicBezTo>
                    <a:pt x="53431" y="79318"/>
                    <a:pt x="53431" y="79318"/>
                    <a:pt x="53315" y="79584"/>
                  </a:cubicBezTo>
                  <a:cubicBezTo>
                    <a:pt x="53165" y="79838"/>
                    <a:pt x="53080" y="80123"/>
                    <a:pt x="53074" y="80418"/>
                  </a:cubicBezTo>
                  <a:cubicBezTo>
                    <a:pt x="53146" y="80443"/>
                    <a:pt x="53146" y="80443"/>
                    <a:pt x="52995" y="80697"/>
                  </a:cubicBezTo>
                  <a:cubicBezTo>
                    <a:pt x="52995" y="80696"/>
                    <a:pt x="52994" y="80696"/>
                    <a:pt x="52993" y="80696"/>
                  </a:cubicBezTo>
                  <a:cubicBezTo>
                    <a:pt x="52953" y="80696"/>
                    <a:pt x="52840" y="80957"/>
                    <a:pt x="52764" y="81229"/>
                  </a:cubicBezTo>
                  <a:lnTo>
                    <a:pt x="52798" y="81242"/>
                  </a:lnTo>
                  <a:cubicBezTo>
                    <a:pt x="52870" y="81267"/>
                    <a:pt x="52792" y="81543"/>
                    <a:pt x="52676" y="81809"/>
                  </a:cubicBezTo>
                  <a:cubicBezTo>
                    <a:pt x="52675" y="81809"/>
                    <a:pt x="52674" y="81809"/>
                    <a:pt x="52673" y="81809"/>
                  </a:cubicBezTo>
                  <a:cubicBezTo>
                    <a:pt x="52635" y="81809"/>
                    <a:pt x="52557" y="82088"/>
                    <a:pt x="52434" y="82646"/>
                  </a:cubicBezTo>
                  <a:cubicBezTo>
                    <a:pt x="52278" y="83189"/>
                    <a:pt x="52197" y="83467"/>
                    <a:pt x="52161" y="83467"/>
                  </a:cubicBezTo>
                  <a:cubicBezTo>
                    <a:pt x="52160" y="83467"/>
                    <a:pt x="52159" y="83467"/>
                    <a:pt x="52159" y="83467"/>
                  </a:cubicBezTo>
                  <a:cubicBezTo>
                    <a:pt x="52143" y="83461"/>
                    <a:pt x="52130" y="83457"/>
                    <a:pt x="52120" y="83457"/>
                  </a:cubicBezTo>
                  <a:cubicBezTo>
                    <a:pt x="52086" y="83457"/>
                    <a:pt x="52085" y="83510"/>
                    <a:pt x="52080" y="83746"/>
                  </a:cubicBezTo>
                  <a:cubicBezTo>
                    <a:pt x="52033" y="84034"/>
                    <a:pt x="52033" y="84034"/>
                    <a:pt x="51839" y="84579"/>
                  </a:cubicBezTo>
                  <a:cubicBezTo>
                    <a:pt x="51723" y="84846"/>
                    <a:pt x="51723" y="84846"/>
                    <a:pt x="51679" y="85137"/>
                  </a:cubicBezTo>
                  <a:cubicBezTo>
                    <a:pt x="51697" y="85143"/>
                    <a:pt x="51713" y="85147"/>
                    <a:pt x="51727" y="85147"/>
                  </a:cubicBezTo>
                  <a:cubicBezTo>
                    <a:pt x="51771" y="85147"/>
                    <a:pt x="51806" y="85103"/>
                    <a:pt x="51867" y="84896"/>
                  </a:cubicBezTo>
                  <a:cubicBezTo>
                    <a:pt x="51932" y="84666"/>
                    <a:pt x="51943" y="84625"/>
                    <a:pt x="51966" y="84625"/>
                  </a:cubicBezTo>
                  <a:cubicBezTo>
                    <a:pt x="51971" y="84625"/>
                    <a:pt x="51977" y="84627"/>
                    <a:pt x="51983" y="84629"/>
                  </a:cubicBezTo>
                  <a:cubicBezTo>
                    <a:pt x="51983" y="84629"/>
                    <a:pt x="51902" y="84908"/>
                    <a:pt x="51823" y="85184"/>
                  </a:cubicBezTo>
                  <a:cubicBezTo>
                    <a:pt x="51742" y="85463"/>
                    <a:pt x="51660" y="85742"/>
                    <a:pt x="51538" y="86309"/>
                  </a:cubicBezTo>
                  <a:cubicBezTo>
                    <a:pt x="51474" y="86601"/>
                    <a:pt x="51462" y="86750"/>
                    <a:pt x="51481" y="86750"/>
                  </a:cubicBezTo>
                  <a:cubicBezTo>
                    <a:pt x="51500" y="86750"/>
                    <a:pt x="51549" y="86613"/>
                    <a:pt x="51610" y="86334"/>
                  </a:cubicBezTo>
                  <a:lnTo>
                    <a:pt x="51723" y="86068"/>
                  </a:lnTo>
                  <a:cubicBezTo>
                    <a:pt x="51727" y="86069"/>
                    <a:pt x="51730" y="86070"/>
                    <a:pt x="51734" y="86070"/>
                  </a:cubicBezTo>
                  <a:cubicBezTo>
                    <a:pt x="51843" y="86070"/>
                    <a:pt x="51989" y="85550"/>
                    <a:pt x="51886" y="85513"/>
                  </a:cubicBezTo>
                  <a:cubicBezTo>
                    <a:pt x="51776" y="85476"/>
                    <a:pt x="51776" y="85476"/>
                    <a:pt x="51930" y="85222"/>
                  </a:cubicBezTo>
                  <a:cubicBezTo>
                    <a:pt x="51933" y="85223"/>
                    <a:pt x="51936" y="85223"/>
                    <a:pt x="51939" y="85223"/>
                  </a:cubicBezTo>
                  <a:cubicBezTo>
                    <a:pt x="52006" y="85223"/>
                    <a:pt x="52084" y="84956"/>
                    <a:pt x="52162" y="84689"/>
                  </a:cubicBezTo>
                  <a:cubicBezTo>
                    <a:pt x="52226" y="84462"/>
                    <a:pt x="52238" y="84422"/>
                    <a:pt x="52259" y="84422"/>
                  </a:cubicBezTo>
                  <a:cubicBezTo>
                    <a:pt x="52264" y="84422"/>
                    <a:pt x="52269" y="84424"/>
                    <a:pt x="52275" y="84426"/>
                  </a:cubicBezTo>
                  <a:cubicBezTo>
                    <a:pt x="52276" y="84426"/>
                    <a:pt x="52276" y="84426"/>
                    <a:pt x="52277" y="84426"/>
                  </a:cubicBezTo>
                  <a:cubicBezTo>
                    <a:pt x="52318" y="84426"/>
                    <a:pt x="52430" y="84166"/>
                    <a:pt x="52507" y="83893"/>
                  </a:cubicBezTo>
                  <a:cubicBezTo>
                    <a:pt x="52588" y="83614"/>
                    <a:pt x="52588" y="83614"/>
                    <a:pt x="52550" y="83602"/>
                  </a:cubicBezTo>
                  <a:lnTo>
                    <a:pt x="52550" y="83602"/>
                  </a:lnTo>
                  <a:cubicBezTo>
                    <a:pt x="52530" y="83651"/>
                    <a:pt x="52518" y="83672"/>
                    <a:pt x="52514" y="83672"/>
                  </a:cubicBezTo>
                  <a:cubicBezTo>
                    <a:pt x="52496" y="83672"/>
                    <a:pt x="52625" y="83264"/>
                    <a:pt x="52748" y="83059"/>
                  </a:cubicBezTo>
                  <a:cubicBezTo>
                    <a:pt x="52864" y="82793"/>
                    <a:pt x="52864" y="82793"/>
                    <a:pt x="52792" y="82768"/>
                  </a:cubicBezTo>
                  <a:cubicBezTo>
                    <a:pt x="52720" y="82743"/>
                    <a:pt x="52879" y="82185"/>
                    <a:pt x="53033" y="81934"/>
                  </a:cubicBezTo>
                  <a:lnTo>
                    <a:pt x="53193" y="81377"/>
                  </a:lnTo>
                  <a:cubicBezTo>
                    <a:pt x="53271" y="81098"/>
                    <a:pt x="53237" y="81085"/>
                    <a:pt x="53202" y="81073"/>
                  </a:cubicBezTo>
                  <a:cubicBezTo>
                    <a:pt x="53130" y="81048"/>
                    <a:pt x="53130" y="81048"/>
                    <a:pt x="53246" y="80784"/>
                  </a:cubicBezTo>
                  <a:cubicBezTo>
                    <a:pt x="53352" y="80541"/>
                    <a:pt x="53390" y="80530"/>
                    <a:pt x="53396" y="80530"/>
                  </a:cubicBezTo>
                  <a:cubicBezTo>
                    <a:pt x="53396" y="80530"/>
                    <a:pt x="53397" y="80530"/>
                    <a:pt x="53397" y="80530"/>
                  </a:cubicBezTo>
                  <a:cubicBezTo>
                    <a:pt x="53397" y="80531"/>
                    <a:pt x="53398" y="80531"/>
                    <a:pt x="53399" y="80531"/>
                  </a:cubicBezTo>
                  <a:cubicBezTo>
                    <a:pt x="53435" y="80531"/>
                    <a:pt x="53514" y="80258"/>
                    <a:pt x="53591" y="79985"/>
                  </a:cubicBezTo>
                  <a:cubicBezTo>
                    <a:pt x="53672" y="79706"/>
                    <a:pt x="53832" y="79152"/>
                    <a:pt x="53798" y="79139"/>
                  </a:cubicBezTo>
                  <a:lnTo>
                    <a:pt x="53798" y="79139"/>
                  </a:lnTo>
                  <a:lnTo>
                    <a:pt x="53832" y="79152"/>
                  </a:lnTo>
                  <a:cubicBezTo>
                    <a:pt x="53914" y="78873"/>
                    <a:pt x="53948" y="78885"/>
                    <a:pt x="53914" y="78873"/>
                  </a:cubicBezTo>
                  <a:cubicBezTo>
                    <a:pt x="53914" y="78873"/>
                    <a:pt x="53992" y="78594"/>
                    <a:pt x="54189" y="78052"/>
                  </a:cubicBezTo>
                  <a:cubicBezTo>
                    <a:pt x="54327" y="77666"/>
                    <a:pt x="54451" y="77125"/>
                    <a:pt x="54403" y="77125"/>
                  </a:cubicBezTo>
                  <a:cubicBezTo>
                    <a:pt x="54384" y="77125"/>
                    <a:pt x="54334" y="77219"/>
                    <a:pt x="54243" y="77456"/>
                  </a:cubicBezTo>
                  <a:lnTo>
                    <a:pt x="54321" y="77180"/>
                  </a:lnTo>
                  <a:cubicBezTo>
                    <a:pt x="54403" y="76901"/>
                    <a:pt x="54365" y="76889"/>
                    <a:pt x="54365" y="76889"/>
                  </a:cubicBezTo>
                  <a:cubicBezTo>
                    <a:pt x="54330" y="76876"/>
                    <a:pt x="54409" y="76598"/>
                    <a:pt x="54490" y="76319"/>
                  </a:cubicBezTo>
                  <a:cubicBezTo>
                    <a:pt x="54490" y="76319"/>
                    <a:pt x="54525" y="76331"/>
                    <a:pt x="54562" y="76344"/>
                  </a:cubicBezTo>
                  <a:cubicBezTo>
                    <a:pt x="54568" y="76411"/>
                    <a:pt x="54581" y="76439"/>
                    <a:pt x="54598" y="76439"/>
                  </a:cubicBezTo>
                  <a:cubicBezTo>
                    <a:pt x="54661" y="76439"/>
                    <a:pt x="54779" y="76048"/>
                    <a:pt x="54757" y="75802"/>
                  </a:cubicBezTo>
                  <a:cubicBezTo>
                    <a:pt x="54747" y="75798"/>
                    <a:pt x="54742" y="75796"/>
                    <a:pt x="54742" y="75796"/>
                  </a:cubicBezTo>
                  <a:lnTo>
                    <a:pt x="54742" y="75796"/>
                  </a:lnTo>
                  <a:cubicBezTo>
                    <a:pt x="54743" y="75796"/>
                    <a:pt x="54768" y="75805"/>
                    <a:pt x="54794" y="75814"/>
                  </a:cubicBezTo>
                  <a:cubicBezTo>
                    <a:pt x="54795" y="75814"/>
                    <a:pt x="54796" y="75814"/>
                    <a:pt x="54797" y="75814"/>
                  </a:cubicBezTo>
                  <a:cubicBezTo>
                    <a:pt x="54832" y="75814"/>
                    <a:pt x="54913" y="75535"/>
                    <a:pt x="55032" y="74977"/>
                  </a:cubicBezTo>
                  <a:cubicBezTo>
                    <a:pt x="55114" y="74702"/>
                    <a:pt x="55120" y="74398"/>
                    <a:pt x="55086" y="74385"/>
                  </a:cubicBezTo>
                  <a:cubicBezTo>
                    <a:pt x="55051" y="74373"/>
                    <a:pt x="55130" y="74094"/>
                    <a:pt x="55130" y="74094"/>
                  </a:cubicBezTo>
                  <a:cubicBezTo>
                    <a:pt x="55197" y="73863"/>
                    <a:pt x="55209" y="73823"/>
                    <a:pt x="55230" y="73823"/>
                  </a:cubicBezTo>
                  <a:cubicBezTo>
                    <a:pt x="55235" y="73823"/>
                    <a:pt x="55239" y="73825"/>
                    <a:pt x="55246" y="73827"/>
                  </a:cubicBezTo>
                  <a:cubicBezTo>
                    <a:pt x="55247" y="73828"/>
                    <a:pt x="55249" y="73828"/>
                    <a:pt x="55250" y="73828"/>
                  </a:cubicBezTo>
                  <a:cubicBezTo>
                    <a:pt x="55325" y="73828"/>
                    <a:pt x="55478" y="73291"/>
                    <a:pt x="55487" y="72994"/>
                  </a:cubicBezTo>
                  <a:lnTo>
                    <a:pt x="55521" y="73006"/>
                  </a:lnTo>
                  <a:cubicBezTo>
                    <a:pt x="55522" y="73006"/>
                    <a:pt x="55523" y="73007"/>
                    <a:pt x="55524" y="73007"/>
                  </a:cubicBezTo>
                  <a:cubicBezTo>
                    <a:pt x="55564" y="73007"/>
                    <a:pt x="55680" y="72722"/>
                    <a:pt x="56038" y="71348"/>
                  </a:cubicBezTo>
                  <a:cubicBezTo>
                    <a:pt x="56079" y="71204"/>
                    <a:pt x="56120" y="71066"/>
                    <a:pt x="56157" y="70932"/>
                  </a:cubicBezTo>
                  <a:lnTo>
                    <a:pt x="56189" y="70828"/>
                  </a:lnTo>
                  <a:cubicBezTo>
                    <a:pt x="56198" y="70798"/>
                    <a:pt x="56198" y="70756"/>
                    <a:pt x="56238" y="70756"/>
                  </a:cubicBezTo>
                  <a:cubicBezTo>
                    <a:pt x="56239" y="70756"/>
                    <a:pt x="56241" y="70756"/>
                    <a:pt x="56242" y="70756"/>
                  </a:cubicBezTo>
                  <a:lnTo>
                    <a:pt x="56439" y="70715"/>
                  </a:lnTo>
                  <a:lnTo>
                    <a:pt x="57079" y="70577"/>
                  </a:lnTo>
                  <a:cubicBezTo>
                    <a:pt x="57377" y="70516"/>
                    <a:pt x="57575" y="70480"/>
                    <a:pt x="57630" y="70480"/>
                  </a:cubicBezTo>
                  <a:cubicBezTo>
                    <a:pt x="57640" y="70480"/>
                    <a:pt x="57646" y="70481"/>
                    <a:pt x="57646" y="70483"/>
                  </a:cubicBezTo>
                  <a:cubicBezTo>
                    <a:pt x="57646" y="70485"/>
                    <a:pt x="57649" y="70486"/>
                    <a:pt x="57654" y="70486"/>
                  </a:cubicBezTo>
                  <a:cubicBezTo>
                    <a:pt x="57701" y="70486"/>
                    <a:pt x="57959" y="70404"/>
                    <a:pt x="58273" y="70295"/>
                  </a:cubicBezTo>
                  <a:lnTo>
                    <a:pt x="58809" y="70101"/>
                  </a:lnTo>
                  <a:cubicBezTo>
                    <a:pt x="58984" y="70023"/>
                    <a:pt x="59150" y="69948"/>
                    <a:pt x="59282" y="69882"/>
                  </a:cubicBezTo>
                  <a:cubicBezTo>
                    <a:pt x="59283" y="69887"/>
                    <a:pt x="59290" y="69889"/>
                    <a:pt x="59303" y="69889"/>
                  </a:cubicBezTo>
                  <a:cubicBezTo>
                    <a:pt x="59377" y="69889"/>
                    <a:pt x="59646" y="69803"/>
                    <a:pt x="60109" y="69634"/>
                  </a:cubicBezTo>
                  <a:cubicBezTo>
                    <a:pt x="60706" y="69388"/>
                    <a:pt x="60857" y="69326"/>
                    <a:pt x="60902" y="69326"/>
                  </a:cubicBezTo>
                  <a:cubicBezTo>
                    <a:pt x="60917" y="69326"/>
                    <a:pt x="60920" y="69333"/>
                    <a:pt x="60924" y="69343"/>
                  </a:cubicBezTo>
                  <a:cubicBezTo>
                    <a:pt x="60816" y="69422"/>
                    <a:pt x="60756" y="69466"/>
                    <a:pt x="60767" y="69466"/>
                  </a:cubicBezTo>
                  <a:cubicBezTo>
                    <a:pt x="60780" y="69466"/>
                    <a:pt x="60907" y="69395"/>
                    <a:pt x="61190" y="69230"/>
                  </a:cubicBezTo>
                  <a:cubicBezTo>
                    <a:pt x="61402" y="69049"/>
                    <a:pt x="62078" y="68748"/>
                    <a:pt x="62219" y="68748"/>
                  </a:cubicBezTo>
                  <a:cubicBezTo>
                    <a:pt x="62232" y="68748"/>
                    <a:pt x="62240" y="68751"/>
                    <a:pt x="62243" y="68757"/>
                  </a:cubicBezTo>
                  <a:cubicBezTo>
                    <a:pt x="62245" y="68761"/>
                    <a:pt x="62249" y="68763"/>
                    <a:pt x="62256" y="68763"/>
                  </a:cubicBezTo>
                  <a:cubicBezTo>
                    <a:pt x="62313" y="68763"/>
                    <a:pt x="62562" y="68617"/>
                    <a:pt x="63014" y="68359"/>
                  </a:cubicBezTo>
                  <a:cubicBezTo>
                    <a:pt x="63256" y="68193"/>
                    <a:pt x="63722" y="67851"/>
                    <a:pt x="64205" y="67531"/>
                  </a:cubicBezTo>
                  <a:cubicBezTo>
                    <a:pt x="64888" y="66992"/>
                    <a:pt x="64888" y="66992"/>
                    <a:pt x="64841" y="66933"/>
                  </a:cubicBezTo>
                  <a:cubicBezTo>
                    <a:pt x="64819" y="66902"/>
                    <a:pt x="64866" y="66842"/>
                    <a:pt x="64973" y="66745"/>
                  </a:cubicBezTo>
                  <a:cubicBezTo>
                    <a:pt x="65076" y="66645"/>
                    <a:pt x="65230" y="66494"/>
                    <a:pt x="65440" y="66300"/>
                  </a:cubicBezTo>
                  <a:cubicBezTo>
                    <a:pt x="65637" y="66117"/>
                    <a:pt x="65835" y="65934"/>
                    <a:pt x="65876" y="65934"/>
                  </a:cubicBezTo>
                  <a:cubicBezTo>
                    <a:pt x="65878" y="65934"/>
                    <a:pt x="65880" y="65935"/>
                    <a:pt x="65882" y="65936"/>
                  </a:cubicBezTo>
                  <a:cubicBezTo>
                    <a:pt x="66029" y="65811"/>
                    <a:pt x="66167" y="65679"/>
                    <a:pt x="66298" y="65538"/>
                  </a:cubicBezTo>
                  <a:cubicBezTo>
                    <a:pt x="66487" y="65338"/>
                    <a:pt x="66666" y="65133"/>
                    <a:pt x="66702" y="65133"/>
                  </a:cubicBezTo>
                  <a:cubicBezTo>
                    <a:pt x="66703" y="65133"/>
                    <a:pt x="66705" y="65133"/>
                    <a:pt x="66706" y="65134"/>
                  </a:cubicBezTo>
                  <a:cubicBezTo>
                    <a:pt x="66706" y="65134"/>
                    <a:pt x="66913" y="64933"/>
                    <a:pt x="67270" y="64476"/>
                  </a:cubicBezTo>
                  <a:cubicBezTo>
                    <a:pt x="67597" y="64017"/>
                    <a:pt x="67900" y="63538"/>
                    <a:pt x="67947" y="63538"/>
                  </a:cubicBezTo>
                  <a:cubicBezTo>
                    <a:pt x="67948" y="63538"/>
                    <a:pt x="67949" y="63538"/>
                    <a:pt x="67950" y="63539"/>
                  </a:cubicBezTo>
                  <a:cubicBezTo>
                    <a:pt x="68100" y="63291"/>
                    <a:pt x="68094" y="63285"/>
                    <a:pt x="68063" y="63266"/>
                  </a:cubicBezTo>
                  <a:cubicBezTo>
                    <a:pt x="68047" y="63257"/>
                    <a:pt x="68066" y="63182"/>
                    <a:pt x="68163" y="62987"/>
                  </a:cubicBezTo>
                  <a:cubicBezTo>
                    <a:pt x="68257" y="62790"/>
                    <a:pt x="68451" y="62486"/>
                    <a:pt x="68696" y="61963"/>
                  </a:cubicBezTo>
                  <a:cubicBezTo>
                    <a:pt x="68959" y="61449"/>
                    <a:pt x="69238" y="60625"/>
                    <a:pt x="69210" y="60612"/>
                  </a:cubicBezTo>
                  <a:cubicBezTo>
                    <a:pt x="69291" y="60395"/>
                    <a:pt x="69306" y="60353"/>
                    <a:pt x="69327" y="60353"/>
                  </a:cubicBezTo>
                  <a:cubicBezTo>
                    <a:pt x="69332" y="60353"/>
                    <a:pt x="69338" y="60355"/>
                    <a:pt x="69345" y="60358"/>
                  </a:cubicBezTo>
                  <a:cubicBezTo>
                    <a:pt x="69347" y="60359"/>
                    <a:pt x="69349" y="60359"/>
                    <a:pt x="69351" y="60359"/>
                  </a:cubicBezTo>
                  <a:cubicBezTo>
                    <a:pt x="69431" y="60359"/>
                    <a:pt x="69585" y="59813"/>
                    <a:pt x="69677" y="59249"/>
                  </a:cubicBezTo>
                  <a:cubicBezTo>
                    <a:pt x="69642" y="59239"/>
                    <a:pt x="69717" y="58960"/>
                    <a:pt x="69824" y="58691"/>
                  </a:cubicBezTo>
                  <a:cubicBezTo>
                    <a:pt x="69871" y="58503"/>
                    <a:pt x="69909" y="58312"/>
                    <a:pt x="69934" y="58117"/>
                  </a:cubicBezTo>
                  <a:cubicBezTo>
                    <a:pt x="69971" y="57826"/>
                    <a:pt x="69971" y="57826"/>
                    <a:pt x="70153" y="57278"/>
                  </a:cubicBezTo>
                  <a:cubicBezTo>
                    <a:pt x="70154" y="57278"/>
                    <a:pt x="70155" y="57278"/>
                    <a:pt x="70155" y="57278"/>
                  </a:cubicBezTo>
                  <a:cubicBezTo>
                    <a:pt x="70191" y="57278"/>
                    <a:pt x="70261" y="57002"/>
                    <a:pt x="70332" y="56729"/>
                  </a:cubicBezTo>
                  <a:cubicBezTo>
                    <a:pt x="70441" y="56156"/>
                    <a:pt x="71240" y="53075"/>
                    <a:pt x="71347" y="52806"/>
                  </a:cubicBezTo>
                  <a:cubicBezTo>
                    <a:pt x="71366" y="52611"/>
                    <a:pt x="71403" y="52420"/>
                    <a:pt x="71457" y="52232"/>
                  </a:cubicBezTo>
                  <a:cubicBezTo>
                    <a:pt x="71601" y="51975"/>
                    <a:pt x="71638" y="51684"/>
                    <a:pt x="71566" y="51662"/>
                  </a:cubicBezTo>
                  <a:lnTo>
                    <a:pt x="71566" y="51662"/>
                  </a:lnTo>
                  <a:lnTo>
                    <a:pt x="71494" y="51941"/>
                  </a:lnTo>
                  <a:lnTo>
                    <a:pt x="71419" y="52223"/>
                  </a:lnTo>
                  <a:cubicBezTo>
                    <a:pt x="71348" y="52198"/>
                    <a:pt x="71558" y="51391"/>
                    <a:pt x="71666" y="51391"/>
                  </a:cubicBezTo>
                  <a:cubicBezTo>
                    <a:pt x="71669" y="51391"/>
                    <a:pt x="71671" y="51392"/>
                    <a:pt x="71673" y="51392"/>
                  </a:cubicBezTo>
                  <a:cubicBezTo>
                    <a:pt x="71820" y="51135"/>
                    <a:pt x="71820" y="51135"/>
                    <a:pt x="71820" y="50831"/>
                  </a:cubicBezTo>
                  <a:cubicBezTo>
                    <a:pt x="71817" y="50537"/>
                    <a:pt x="71892" y="50248"/>
                    <a:pt x="72036" y="49992"/>
                  </a:cubicBezTo>
                  <a:cubicBezTo>
                    <a:pt x="72052" y="49996"/>
                    <a:pt x="72064" y="50000"/>
                    <a:pt x="72073" y="50000"/>
                  </a:cubicBezTo>
                  <a:cubicBezTo>
                    <a:pt x="72109" y="50000"/>
                    <a:pt x="72109" y="49949"/>
                    <a:pt x="72109" y="49709"/>
                  </a:cubicBezTo>
                  <a:cubicBezTo>
                    <a:pt x="72109" y="49121"/>
                    <a:pt x="72281" y="48297"/>
                    <a:pt x="72423" y="48297"/>
                  </a:cubicBezTo>
                  <a:cubicBezTo>
                    <a:pt x="72427" y="48297"/>
                    <a:pt x="72431" y="48298"/>
                    <a:pt x="72434" y="48299"/>
                  </a:cubicBezTo>
                  <a:cubicBezTo>
                    <a:pt x="72437" y="48300"/>
                    <a:pt x="72440" y="48301"/>
                    <a:pt x="72443" y="48301"/>
                  </a:cubicBezTo>
                  <a:cubicBezTo>
                    <a:pt x="72515" y="48301"/>
                    <a:pt x="72619" y="48041"/>
                    <a:pt x="72688" y="47773"/>
                  </a:cubicBezTo>
                  <a:cubicBezTo>
                    <a:pt x="72760" y="47491"/>
                    <a:pt x="72726" y="47481"/>
                    <a:pt x="72688" y="47469"/>
                  </a:cubicBezTo>
                  <a:cubicBezTo>
                    <a:pt x="72651" y="47535"/>
                    <a:pt x="72629" y="47565"/>
                    <a:pt x="72619" y="47565"/>
                  </a:cubicBezTo>
                  <a:cubicBezTo>
                    <a:pt x="72591" y="47565"/>
                    <a:pt x="72673" y="47308"/>
                    <a:pt x="72836" y="46908"/>
                  </a:cubicBezTo>
                  <a:cubicBezTo>
                    <a:pt x="72973" y="46566"/>
                    <a:pt x="73077" y="46272"/>
                    <a:pt x="73165" y="45977"/>
                  </a:cubicBezTo>
                  <a:cubicBezTo>
                    <a:pt x="73249" y="45692"/>
                    <a:pt x="73328" y="45360"/>
                    <a:pt x="73387" y="45040"/>
                  </a:cubicBezTo>
                  <a:lnTo>
                    <a:pt x="72992" y="44946"/>
                  </a:lnTo>
                  <a:cubicBezTo>
                    <a:pt x="72136" y="44734"/>
                    <a:pt x="71450" y="44529"/>
                    <a:pt x="71549" y="44529"/>
                  </a:cubicBezTo>
                  <a:cubicBezTo>
                    <a:pt x="71580" y="44529"/>
                    <a:pt x="71688" y="44549"/>
                    <a:pt x="71892" y="44595"/>
                  </a:cubicBezTo>
                  <a:cubicBezTo>
                    <a:pt x="72160" y="44645"/>
                    <a:pt x="72304" y="44671"/>
                    <a:pt x="72324" y="44671"/>
                  </a:cubicBezTo>
                  <a:cubicBezTo>
                    <a:pt x="72347" y="44671"/>
                    <a:pt x="72207" y="44636"/>
                    <a:pt x="71905" y="44561"/>
                  </a:cubicBezTo>
                  <a:lnTo>
                    <a:pt x="70526" y="44119"/>
                  </a:lnTo>
                  <a:cubicBezTo>
                    <a:pt x="70308" y="44049"/>
                    <a:pt x="70082" y="44002"/>
                    <a:pt x="69989" y="44002"/>
                  </a:cubicBezTo>
                  <a:cubicBezTo>
                    <a:pt x="69965" y="44002"/>
                    <a:pt x="69949" y="44005"/>
                    <a:pt x="69946" y="44012"/>
                  </a:cubicBezTo>
                  <a:cubicBezTo>
                    <a:pt x="69699" y="43856"/>
                    <a:pt x="69160" y="43642"/>
                    <a:pt x="68583" y="43539"/>
                  </a:cubicBezTo>
                  <a:lnTo>
                    <a:pt x="68031" y="43360"/>
                  </a:lnTo>
                  <a:cubicBezTo>
                    <a:pt x="67847" y="43298"/>
                    <a:pt x="67659" y="43251"/>
                    <a:pt x="67467" y="43219"/>
                  </a:cubicBezTo>
                  <a:cubicBezTo>
                    <a:pt x="67195" y="43172"/>
                    <a:pt x="66900" y="43047"/>
                    <a:pt x="66693" y="42944"/>
                  </a:cubicBezTo>
                  <a:lnTo>
                    <a:pt x="66725" y="42881"/>
                  </a:lnTo>
                  <a:cubicBezTo>
                    <a:pt x="66872" y="42583"/>
                    <a:pt x="66991" y="42358"/>
                    <a:pt x="66957" y="42342"/>
                  </a:cubicBezTo>
                  <a:cubicBezTo>
                    <a:pt x="66919" y="42336"/>
                    <a:pt x="67079" y="41768"/>
                    <a:pt x="67141" y="41483"/>
                  </a:cubicBezTo>
                  <a:cubicBezTo>
                    <a:pt x="67183" y="41284"/>
                    <a:pt x="67260" y="41100"/>
                    <a:pt x="67283" y="41100"/>
                  </a:cubicBezTo>
                  <a:cubicBezTo>
                    <a:pt x="67293" y="41100"/>
                    <a:pt x="67292" y="41137"/>
                    <a:pt x="67273" y="41226"/>
                  </a:cubicBezTo>
                  <a:cubicBezTo>
                    <a:pt x="67278" y="41228"/>
                    <a:pt x="67282" y="41229"/>
                    <a:pt x="67286" y="41229"/>
                  </a:cubicBezTo>
                  <a:cubicBezTo>
                    <a:pt x="67312" y="41229"/>
                    <a:pt x="67338" y="41168"/>
                    <a:pt x="67536" y="40709"/>
                  </a:cubicBezTo>
                  <a:cubicBezTo>
                    <a:pt x="67633" y="40437"/>
                    <a:pt x="67828" y="39891"/>
                    <a:pt x="67790" y="39876"/>
                  </a:cubicBezTo>
                  <a:cubicBezTo>
                    <a:pt x="67781" y="39872"/>
                    <a:pt x="67831" y="39710"/>
                    <a:pt x="67906" y="39478"/>
                  </a:cubicBezTo>
                  <a:cubicBezTo>
                    <a:pt x="67981" y="39252"/>
                    <a:pt x="68082" y="38973"/>
                    <a:pt x="68179" y="38710"/>
                  </a:cubicBezTo>
                  <a:cubicBezTo>
                    <a:pt x="67856" y="38647"/>
                    <a:pt x="67565" y="38588"/>
                    <a:pt x="67461" y="38553"/>
                  </a:cubicBezTo>
                  <a:lnTo>
                    <a:pt x="66891" y="38453"/>
                  </a:lnTo>
                  <a:cubicBezTo>
                    <a:pt x="66606" y="38403"/>
                    <a:pt x="66311" y="38387"/>
                    <a:pt x="66026" y="38337"/>
                  </a:cubicBezTo>
                  <a:cubicBezTo>
                    <a:pt x="65835" y="38306"/>
                    <a:pt x="65640" y="38284"/>
                    <a:pt x="65446" y="38271"/>
                  </a:cubicBezTo>
                  <a:cubicBezTo>
                    <a:pt x="65161" y="38221"/>
                    <a:pt x="64879" y="38171"/>
                    <a:pt x="64885" y="38133"/>
                  </a:cubicBezTo>
                  <a:lnTo>
                    <a:pt x="64885" y="38133"/>
                  </a:lnTo>
                  <a:cubicBezTo>
                    <a:pt x="64792" y="38141"/>
                    <a:pt x="64728" y="38146"/>
                    <a:pt x="64676" y="38146"/>
                  </a:cubicBezTo>
                  <a:cubicBezTo>
                    <a:pt x="64559" y="38146"/>
                    <a:pt x="64501" y="38120"/>
                    <a:pt x="64315" y="38033"/>
                  </a:cubicBezTo>
                  <a:cubicBezTo>
                    <a:pt x="64327" y="37985"/>
                    <a:pt x="64331" y="37968"/>
                    <a:pt x="64255" y="37968"/>
                  </a:cubicBezTo>
                  <a:cubicBezTo>
                    <a:pt x="64211" y="37968"/>
                    <a:pt x="64141" y="37974"/>
                    <a:pt x="64030" y="37983"/>
                  </a:cubicBezTo>
                  <a:cubicBezTo>
                    <a:pt x="63738" y="37967"/>
                    <a:pt x="63738" y="37967"/>
                    <a:pt x="63462" y="37879"/>
                  </a:cubicBezTo>
                  <a:cubicBezTo>
                    <a:pt x="63467" y="37851"/>
                    <a:pt x="63308" y="37816"/>
                    <a:pt x="63225" y="37816"/>
                  </a:cubicBezTo>
                  <a:cubicBezTo>
                    <a:pt x="63198" y="37816"/>
                    <a:pt x="63179" y="37820"/>
                    <a:pt x="63177" y="37829"/>
                  </a:cubicBezTo>
                  <a:cubicBezTo>
                    <a:pt x="63151" y="37831"/>
                    <a:pt x="63121" y="37832"/>
                    <a:pt x="63087" y="37832"/>
                  </a:cubicBezTo>
                  <a:cubicBezTo>
                    <a:pt x="62731" y="37832"/>
                    <a:pt x="62013" y="37732"/>
                    <a:pt x="62027" y="37663"/>
                  </a:cubicBezTo>
                  <a:cubicBezTo>
                    <a:pt x="61836" y="37632"/>
                    <a:pt x="61642" y="37610"/>
                    <a:pt x="61447" y="37597"/>
                  </a:cubicBezTo>
                  <a:cubicBezTo>
                    <a:pt x="61337" y="37606"/>
                    <a:pt x="61267" y="37612"/>
                    <a:pt x="61224" y="37612"/>
                  </a:cubicBezTo>
                  <a:cubicBezTo>
                    <a:pt x="61149" y="37612"/>
                    <a:pt x="61152" y="37595"/>
                    <a:pt x="61162" y="37547"/>
                  </a:cubicBezTo>
                  <a:cubicBezTo>
                    <a:pt x="60939" y="37445"/>
                    <a:pt x="60696" y="37391"/>
                    <a:pt x="60451" y="37391"/>
                  </a:cubicBezTo>
                  <a:cubicBezTo>
                    <a:pt x="60404" y="37391"/>
                    <a:pt x="60357" y="37393"/>
                    <a:pt x="60310" y="37397"/>
                  </a:cubicBezTo>
                  <a:cubicBezTo>
                    <a:pt x="60115" y="37384"/>
                    <a:pt x="59924" y="37350"/>
                    <a:pt x="59739" y="37293"/>
                  </a:cubicBezTo>
                  <a:cubicBezTo>
                    <a:pt x="59263" y="37176"/>
                    <a:pt x="57963" y="36912"/>
                    <a:pt x="57746" y="36912"/>
                  </a:cubicBezTo>
                  <a:cubicBezTo>
                    <a:pt x="57708" y="36912"/>
                    <a:pt x="57703" y="36920"/>
                    <a:pt x="57743" y="36939"/>
                  </a:cubicBezTo>
                  <a:lnTo>
                    <a:pt x="57173" y="36839"/>
                  </a:lnTo>
                  <a:cubicBezTo>
                    <a:pt x="56612" y="36698"/>
                    <a:pt x="56327" y="36648"/>
                    <a:pt x="56035" y="36635"/>
                  </a:cubicBezTo>
                  <a:lnTo>
                    <a:pt x="55741" y="36620"/>
                  </a:lnTo>
                  <a:cubicBezTo>
                    <a:pt x="55750" y="36585"/>
                    <a:pt x="55471" y="36497"/>
                    <a:pt x="55186" y="36444"/>
                  </a:cubicBezTo>
                  <a:cubicBezTo>
                    <a:pt x="55033" y="36417"/>
                    <a:pt x="54962" y="36405"/>
                    <a:pt x="54928" y="36405"/>
                  </a:cubicBezTo>
                  <a:cubicBezTo>
                    <a:pt x="54899" y="36405"/>
                    <a:pt x="54897" y="36414"/>
                    <a:pt x="54895" y="36432"/>
                  </a:cubicBezTo>
                  <a:cubicBezTo>
                    <a:pt x="55004" y="36466"/>
                    <a:pt x="55025" y="36479"/>
                    <a:pt x="54993" y="36479"/>
                  </a:cubicBezTo>
                  <a:cubicBezTo>
                    <a:pt x="54944" y="36479"/>
                    <a:pt x="54772" y="36449"/>
                    <a:pt x="54600" y="36419"/>
                  </a:cubicBezTo>
                  <a:cubicBezTo>
                    <a:pt x="54315" y="36366"/>
                    <a:pt x="54039" y="36278"/>
                    <a:pt x="54048" y="36244"/>
                  </a:cubicBezTo>
                  <a:lnTo>
                    <a:pt x="53763" y="36193"/>
                  </a:lnTo>
                  <a:cubicBezTo>
                    <a:pt x="53756" y="36220"/>
                    <a:pt x="53713" y="36230"/>
                    <a:pt x="53661" y="36230"/>
                  </a:cubicBezTo>
                  <a:cubicBezTo>
                    <a:pt x="53574" y="36230"/>
                    <a:pt x="53463" y="36201"/>
                    <a:pt x="53469" y="36178"/>
                  </a:cubicBezTo>
                  <a:cubicBezTo>
                    <a:pt x="53190" y="36096"/>
                    <a:pt x="52908" y="36034"/>
                    <a:pt x="52623" y="35990"/>
                  </a:cubicBezTo>
                  <a:cubicBezTo>
                    <a:pt x="52621" y="35997"/>
                    <a:pt x="52610" y="35999"/>
                    <a:pt x="52595" y="35999"/>
                  </a:cubicBezTo>
                  <a:cubicBezTo>
                    <a:pt x="52548" y="35999"/>
                    <a:pt x="52465" y="35974"/>
                    <a:pt x="52504" y="35974"/>
                  </a:cubicBezTo>
                  <a:cubicBezTo>
                    <a:pt x="52520" y="35974"/>
                    <a:pt x="52556" y="35978"/>
                    <a:pt x="52623" y="35990"/>
                  </a:cubicBezTo>
                  <a:lnTo>
                    <a:pt x="52632" y="35952"/>
                  </a:lnTo>
                  <a:cubicBezTo>
                    <a:pt x="52507" y="35912"/>
                    <a:pt x="52437" y="35898"/>
                    <a:pt x="52397" y="35898"/>
                  </a:cubicBezTo>
                  <a:cubicBezTo>
                    <a:pt x="52348" y="35898"/>
                    <a:pt x="52342" y="35919"/>
                    <a:pt x="52337" y="35940"/>
                  </a:cubicBezTo>
                  <a:lnTo>
                    <a:pt x="51767" y="35836"/>
                  </a:lnTo>
                  <a:cubicBezTo>
                    <a:pt x="51595" y="35806"/>
                    <a:pt x="51423" y="35776"/>
                    <a:pt x="51374" y="35776"/>
                  </a:cubicBezTo>
                  <a:cubicBezTo>
                    <a:pt x="51342" y="35776"/>
                    <a:pt x="51363" y="35789"/>
                    <a:pt x="51472" y="35824"/>
                  </a:cubicBezTo>
                  <a:cubicBezTo>
                    <a:pt x="51468" y="35848"/>
                    <a:pt x="51463" y="35871"/>
                    <a:pt x="51384" y="35871"/>
                  </a:cubicBezTo>
                  <a:cubicBezTo>
                    <a:pt x="51340" y="35871"/>
                    <a:pt x="51274" y="35863"/>
                    <a:pt x="51172" y="35846"/>
                  </a:cubicBezTo>
                  <a:cubicBezTo>
                    <a:pt x="51170" y="35853"/>
                    <a:pt x="51159" y="35855"/>
                    <a:pt x="51144" y="35855"/>
                  </a:cubicBezTo>
                  <a:cubicBezTo>
                    <a:pt x="51098" y="35855"/>
                    <a:pt x="51014" y="35830"/>
                    <a:pt x="51053" y="35830"/>
                  </a:cubicBezTo>
                  <a:cubicBezTo>
                    <a:pt x="51069" y="35830"/>
                    <a:pt x="51105" y="35834"/>
                    <a:pt x="51172" y="35846"/>
                  </a:cubicBezTo>
                  <a:cubicBezTo>
                    <a:pt x="51181" y="35808"/>
                    <a:pt x="51187" y="35773"/>
                    <a:pt x="50902" y="35720"/>
                  </a:cubicBezTo>
                  <a:cubicBezTo>
                    <a:pt x="50617" y="35670"/>
                    <a:pt x="50626" y="35632"/>
                    <a:pt x="50626" y="35632"/>
                  </a:cubicBezTo>
                  <a:cubicBezTo>
                    <a:pt x="50930" y="35610"/>
                    <a:pt x="49780" y="35444"/>
                    <a:pt x="49486" y="35432"/>
                  </a:cubicBezTo>
                  <a:cubicBezTo>
                    <a:pt x="48900" y="35404"/>
                    <a:pt x="48614" y="35354"/>
                    <a:pt x="48633" y="35278"/>
                  </a:cubicBezTo>
                  <a:cubicBezTo>
                    <a:pt x="48643" y="35233"/>
                    <a:pt x="48417" y="35205"/>
                    <a:pt x="48170" y="35205"/>
                  </a:cubicBezTo>
                  <a:cubicBezTo>
                    <a:pt x="48022" y="35205"/>
                    <a:pt x="47867" y="35215"/>
                    <a:pt x="47749" y="35238"/>
                  </a:cubicBezTo>
                  <a:lnTo>
                    <a:pt x="47439" y="35297"/>
                  </a:lnTo>
                  <a:lnTo>
                    <a:pt x="47439" y="35297"/>
                  </a:lnTo>
                  <a:lnTo>
                    <a:pt x="47467" y="35187"/>
                  </a:lnTo>
                  <a:cubicBezTo>
                    <a:pt x="47217" y="34987"/>
                    <a:pt x="47217" y="34987"/>
                    <a:pt x="46342" y="34909"/>
                  </a:cubicBezTo>
                  <a:cubicBezTo>
                    <a:pt x="45766" y="34846"/>
                    <a:pt x="45766" y="34846"/>
                    <a:pt x="45772" y="34808"/>
                  </a:cubicBezTo>
                  <a:cubicBezTo>
                    <a:pt x="45781" y="34771"/>
                    <a:pt x="45496" y="34720"/>
                    <a:pt x="44641" y="34570"/>
                  </a:cubicBezTo>
                  <a:cubicBezTo>
                    <a:pt x="43968" y="34449"/>
                    <a:pt x="43648" y="34392"/>
                    <a:pt x="43539" y="34392"/>
                  </a:cubicBezTo>
                  <a:cubicBezTo>
                    <a:pt x="43510" y="34392"/>
                    <a:pt x="43496" y="34396"/>
                    <a:pt x="43494" y="34404"/>
                  </a:cubicBezTo>
                  <a:lnTo>
                    <a:pt x="42923" y="34301"/>
                  </a:lnTo>
                  <a:cubicBezTo>
                    <a:pt x="42759" y="34223"/>
                    <a:pt x="42474" y="34170"/>
                    <a:pt x="42344" y="34170"/>
                  </a:cubicBezTo>
                  <a:cubicBezTo>
                    <a:pt x="42264" y="34170"/>
                    <a:pt x="42242" y="34190"/>
                    <a:pt x="42344" y="34238"/>
                  </a:cubicBezTo>
                  <a:lnTo>
                    <a:pt x="41773" y="34134"/>
                  </a:lnTo>
                  <a:lnTo>
                    <a:pt x="41783" y="34097"/>
                  </a:lnTo>
                  <a:cubicBezTo>
                    <a:pt x="41789" y="34081"/>
                    <a:pt x="41648" y="34044"/>
                    <a:pt x="41222" y="33965"/>
                  </a:cubicBezTo>
                  <a:lnTo>
                    <a:pt x="38943" y="33555"/>
                  </a:lnTo>
                  <a:cubicBezTo>
                    <a:pt x="36972" y="33203"/>
                    <a:pt x="36347" y="33092"/>
                    <a:pt x="36156" y="33092"/>
                  </a:cubicBezTo>
                  <a:cubicBezTo>
                    <a:pt x="36098" y="33092"/>
                    <a:pt x="36080" y="33102"/>
                    <a:pt x="36076" y="33119"/>
                  </a:cubicBezTo>
                  <a:cubicBezTo>
                    <a:pt x="36022" y="33124"/>
                    <a:pt x="35969" y="33126"/>
                    <a:pt x="35918" y="33126"/>
                  </a:cubicBezTo>
                  <a:cubicBezTo>
                    <a:pt x="35681" y="33126"/>
                    <a:pt x="35490" y="33081"/>
                    <a:pt x="35506" y="33019"/>
                  </a:cubicBezTo>
                  <a:cubicBezTo>
                    <a:pt x="35511" y="32988"/>
                    <a:pt x="35322" y="32922"/>
                    <a:pt x="35252" y="32922"/>
                  </a:cubicBezTo>
                  <a:cubicBezTo>
                    <a:pt x="35238" y="32922"/>
                    <a:pt x="35228" y="32925"/>
                    <a:pt x="35227" y="32931"/>
                  </a:cubicBezTo>
                  <a:cubicBezTo>
                    <a:pt x="35227" y="32931"/>
                    <a:pt x="34660" y="32831"/>
                    <a:pt x="34381" y="32743"/>
                  </a:cubicBezTo>
                  <a:cubicBezTo>
                    <a:pt x="33758" y="32575"/>
                    <a:pt x="33436" y="32524"/>
                    <a:pt x="33309" y="32524"/>
                  </a:cubicBezTo>
                  <a:cubicBezTo>
                    <a:pt x="33265" y="32524"/>
                    <a:pt x="33245" y="32530"/>
                    <a:pt x="33243" y="32539"/>
                  </a:cubicBezTo>
                  <a:cubicBezTo>
                    <a:pt x="33338" y="32584"/>
                    <a:pt x="33364" y="32602"/>
                    <a:pt x="33346" y="32602"/>
                  </a:cubicBezTo>
                  <a:cubicBezTo>
                    <a:pt x="33312" y="32602"/>
                    <a:pt x="33135" y="32546"/>
                    <a:pt x="32958" y="32489"/>
                  </a:cubicBezTo>
                  <a:cubicBezTo>
                    <a:pt x="32727" y="32416"/>
                    <a:pt x="32494" y="32342"/>
                    <a:pt x="32421" y="32342"/>
                  </a:cubicBezTo>
                  <a:cubicBezTo>
                    <a:pt x="32406" y="32342"/>
                    <a:pt x="32398" y="32345"/>
                    <a:pt x="32397" y="32351"/>
                  </a:cubicBezTo>
                  <a:cubicBezTo>
                    <a:pt x="32102" y="32336"/>
                    <a:pt x="30382" y="32069"/>
                    <a:pt x="30401" y="31994"/>
                  </a:cubicBezTo>
                  <a:lnTo>
                    <a:pt x="29830" y="31894"/>
                  </a:lnTo>
                  <a:cubicBezTo>
                    <a:pt x="29829" y="31899"/>
                    <a:pt x="29816" y="31902"/>
                    <a:pt x="29793" y="31902"/>
                  </a:cubicBezTo>
                  <a:cubicBezTo>
                    <a:pt x="29657" y="31902"/>
                    <a:pt x="29169" y="31814"/>
                    <a:pt x="28683" y="31728"/>
                  </a:cubicBezTo>
                  <a:cubicBezTo>
                    <a:pt x="28113" y="31627"/>
                    <a:pt x="27828" y="31574"/>
                    <a:pt x="27837" y="31540"/>
                  </a:cubicBezTo>
                  <a:lnTo>
                    <a:pt x="27837" y="31540"/>
                  </a:lnTo>
                  <a:cubicBezTo>
                    <a:pt x="27868" y="31541"/>
                    <a:pt x="27892" y="31542"/>
                    <a:pt x="27910" y="31542"/>
                  </a:cubicBezTo>
                  <a:cubicBezTo>
                    <a:pt x="28066" y="31542"/>
                    <a:pt x="27783" y="31495"/>
                    <a:pt x="27267" y="31436"/>
                  </a:cubicBezTo>
                  <a:cubicBezTo>
                    <a:pt x="26982" y="31386"/>
                    <a:pt x="26678" y="31408"/>
                    <a:pt x="26393" y="31358"/>
                  </a:cubicBezTo>
                  <a:cubicBezTo>
                    <a:pt x="26390" y="31373"/>
                    <a:pt x="26344" y="31380"/>
                    <a:pt x="26272" y="31380"/>
                  </a:cubicBezTo>
                  <a:cubicBezTo>
                    <a:pt x="26158" y="31380"/>
                    <a:pt x="25981" y="31362"/>
                    <a:pt x="25807" y="31330"/>
                  </a:cubicBezTo>
                  <a:lnTo>
                    <a:pt x="25816" y="31295"/>
                  </a:lnTo>
                  <a:cubicBezTo>
                    <a:pt x="25822" y="31258"/>
                    <a:pt x="25832" y="31220"/>
                    <a:pt x="25832" y="31220"/>
                  </a:cubicBezTo>
                  <a:cubicBezTo>
                    <a:pt x="25606" y="31180"/>
                    <a:pt x="25366" y="31139"/>
                    <a:pt x="25260" y="31139"/>
                  </a:cubicBezTo>
                  <a:cubicBezTo>
                    <a:pt x="25233" y="31139"/>
                    <a:pt x="25214" y="31141"/>
                    <a:pt x="25208" y="31148"/>
                  </a:cubicBezTo>
                  <a:cubicBezTo>
                    <a:pt x="25014" y="31088"/>
                    <a:pt x="24816" y="31041"/>
                    <a:pt x="24616" y="31007"/>
                  </a:cubicBezTo>
                  <a:lnTo>
                    <a:pt x="24945" y="30521"/>
                  </a:lnTo>
                  <a:cubicBezTo>
                    <a:pt x="25289" y="30010"/>
                    <a:pt x="25600" y="29550"/>
                    <a:pt x="25734" y="29280"/>
                  </a:cubicBezTo>
                  <a:cubicBezTo>
                    <a:pt x="25957" y="29086"/>
                    <a:pt x="26928" y="27647"/>
                    <a:pt x="27032" y="27362"/>
                  </a:cubicBezTo>
                  <a:cubicBezTo>
                    <a:pt x="27000" y="27337"/>
                    <a:pt x="27163" y="27099"/>
                    <a:pt x="27355" y="26880"/>
                  </a:cubicBezTo>
                  <a:cubicBezTo>
                    <a:pt x="27546" y="26663"/>
                    <a:pt x="27546" y="26663"/>
                    <a:pt x="27677" y="26400"/>
                  </a:cubicBezTo>
                  <a:cubicBezTo>
                    <a:pt x="27812" y="26137"/>
                    <a:pt x="28003" y="25921"/>
                    <a:pt x="28194" y="25705"/>
                  </a:cubicBezTo>
                  <a:cubicBezTo>
                    <a:pt x="28411" y="25507"/>
                    <a:pt x="28586" y="25272"/>
                    <a:pt x="28712" y="25009"/>
                  </a:cubicBezTo>
                  <a:cubicBezTo>
                    <a:pt x="29003" y="24504"/>
                    <a:pt x="29329" y="24025"/>
                    <a:pt x="29489" y="23784"/>
                  </a:cubicBezTo>
                  <a:cubicBezTo>
                    <a:pt x="29709" y="23408"/>
                    <a:pt x="29856" y="23179"/>
                    <a:pt x="29836" y="23179"/>
                  </a:cubicBezTo>
                  <a:cubicBezTo>
                    <a:pt x="29829" y="23179"/>
                    <a:pt x="29803" y="23205"/>
                    <a:pt x="29755" y="23260"/>
                  </a:cubicBezTo>
                  <a:cubicBezTo>
                    <a:pt x="29724" y="23235"/>
                    <a:pt x="29855" y="22972"/>
                    <a:pt x="29855" y="22972"/>
                  </a:cubicBezTo>
                  <a:cubicBezTo>
                    <a:pt x="30025" y="22683"/>
                    <a:pt x="30106" y="22568"/>
                    <a:pt x="30114" y="22568"/>
                  </a:cubicBezTo>
                  <a:lnTo>
                    <a:pt x="30114" y="22568"/>
                  </a:lnTo>
                  <a:cubicBezTo>
                    <a:pt x="30120" y="22568"/>
                    <a:pt x="30086" y="22631"/>
                    <a:pt x="30018" y="22734"/>
                  </a:cubicBezTo>
                  <a:cubicBezTo>
                    <a:pt x="29890" y="22953"/>
                    <a:pt x="29848" y="23031"/>
                    <a:pt x="29858" y="23031"/>
                  </a:cubicBezTo>
                  <a:cubicBezTo>
                    <a:pt x="29872" y="23031"/>
                    <a:pt x="29970" y="22901"/>
                    <a:pt x="30078" y="22778"/>
                  </a:cubicBezTo>
                  <a:cubicBezTo>
                    <a:pt x="30269" y="22561"/>
                    <a:pt x="30595" y="22082"/>
                    <a:pt x="30755" y="21841"/>
                  </a:cubicBezTo>
                  <a:cubicBezTo>
                    <a:pt x="30918" y="21602"/>
                    <a:pt x="31241" y="21123"/>
                    <a:pt x="31403" y="20882"/>
                  </a:cubicBezTo>
                  <a:cubicBezTo>
                    <a:pt x="31921" y="20186"/>
                    <a:pt x="32080" y="19945"/>
                    <a:pt x="32052" y="19923"/>
                  </a:cubicBezTo>
                  <a:cubicBezTo>
                    <a:pt x="32040" y="19913"/>
                    <a:pt x="32030" y="19906"/>
                    <a:pt x="32022" y="19900"/>
                  </a:cubicBezTo>
                  <a:lnTo>
                    <a:pt x="32022" y="19900"/>
                  </a:lnTo>
                  <a:cubicBezTo>
                    <a:pt x="32248" y="19699"/>
                    <a:pt x="34024" y="17064"/>
                    <a:pt x="34127" y="16779"/>
                  </a:cubicBezTo>
                  <a:lnTo>
                    <a:pt x="34155" y="16801"/>
                  </a:lnTo>
                  <a:cubicBezTo>
                    <a:pt x="34156" y="16803"/>
                    <a:pt x="34158" y="16803"/>
                    <a:pt x="34160" y="16803"/>
                  </a:cubicBezTo>
                  <a:cubicBezTo>
                    <a:pt x="34202" y="16803"/>
                    <a:pt x="34365" y="16563"/>
                    <a:pt x="34672" y="16106"/>
                  </a:cubicBezTo>
                  <a:cubicBezTo>
                    <a:pt x="34835" y="15868"/>
                    <a:pt x="35452" y="14884"/>
                    <a:pt x="35938" y="14163"/>
                  </a:cubicBezTo>
                  <a:cubicBezTo>
                    <a:pt x="36261" y="13683"/>
                    <a:pt x="36543" y="13260"/>
                    <a:pt x="36744" y="12959"/>
                  </a:cubicBezTo>
                  <a:cubicBezTo>
                    <a:pt x="36941" y="12659"/>
                    <a:pt x="37057" y="12470"/>
                    <a:pt x="37041" y="12461"/>
                  </a:cubicBezTo>
                  <a:cubicBezTo>
                    <a:pt x="37164" y="12279"/>
                    <a:pt x="37194" y="12234"/>
                    <a:pt x="37214" y="12234"/>
                  </a:cubicBezTo>
                  <a:cubicBezTo>
                    <a:pt x="37220" y="12234"/>
                    <a:pt x="37226" y="12239"/>
                    <a:pt x="37232" y="12245"/>
                  </a:cubicBezTo>
                  <a:cubicBezTo>
                    <a:pt x="37192" y="12326"/>
                    <a:pt x="37179" y="12359"/>
                    <a:pt x="37186" y="12359"/>
                  </a:cubicBezTo>
                  <a:cubicBezTo>
                    <a:pt x="37201" y="12359"/>
                    <a:pt x="37313" y="12192"/>
                    <a:pt x="37424" y="12025"/>
                  </a:cubicBezTo>
                  <a:cubicBezTo>
                    <a:pt x="37587" y="11787"/>
                    <a:pt x="37558" y="11762"/>
                    <a:pt x="37527" y="11740"/>
                  </a:cubicBezTo>
                  <a:cubicBezTo>
                    <a:pt x="37496" y="11718"/>
                    <a:pt x="37659" y="11477"/>
                    <a:pt x="38013" y="11020"/>
                  </a:cubicBezTo>
                  <a:cubicBezTo>
                    <a:pt x="38367" y="10565"/>
                    <a:pt x="39016" y="9603"/>
                    <a:pt x="39307" y="9102"/>
                  </a:cubicBezTo>
                  <a:cubicBezTo>
                    <a:pt x="39463" y="8871"/>
                    <a:pt x="39605" y="8640"/>
                    <a:pt x="39647" y="8640"/>
                  </a:cubicBezTo>
                  <a:cubicBezTo>
                    <a:pt x="39649" y="8640"/>
                    <a:pt x="39650" y="8640"/>
                    <a:pt x="39652" y="8641"/>
                  </a:cubicBezTo>
                  <a:cubicBezTo>
                    <a:pt x="39821" y="8415"/>
                    <a:pt x="40141" y="7911"/>
                    <a:pt x="40219" y="7325"/>
                  </a:cubicBezTo>
                  <a:cubicBezTo>
                    <a:pt x="40284" y="7095"/>
                    <a:pt x="40289" y="7055"/>
                    <a:pt x="40310" y="7055"/>
                  </a:cubicBezTo>
                  <a:cubicBezTo>
                    <a:pt x="40314" y="7055"/>
                    <a:pt x="40319" y="7056"/>
                    <a:pt x="40325" y="7058"/>
                  </a:cubicBezTo>
                  <a:cubicBezTo>
                    <a:pt x="40432" y="6789"/>
                    <a:pt x="40466" y="6792"/>
                    <a:pt x="40432" y="6491"/>
                  </a:cubicBezTo>
                  <a:cubicBezTo>
                    <a:pt x="40460" y="6156"/>
                    <a:pt x="40466" y="5817"/>
                    <a:pt x="40454" y="5479"/>
                  </a:cubicBezTo>
                  <a:cubicBezTo>
                    <a:pt x="40454" y="5300"/>
                    <a:pt x="40426" y="5122"/>
                    <a:pt x="40416" y="4949"/>
                  </a:cubicBezTo>
                  <a:cubicBezTo>
                    <a:pt x="40401" y="4780"/>
                    <a:pt x="40372" y="4620"/>
                    <a:pt x="40357" y="4476"/>
                  </a:cubicBezTo>
                  <a:cubicBezTo>
                    <a:pt x="40292" y="4202"/>
                    <a:pt x="40212" y="3927"/>
                    <a:pt x="40174" y="3927"/>
                  </a:cubicBezTo>
                  <a:cubicBezTo>
                    <a:pt x="40173" y="3927"/>
                    <a:pt x="40173" y="3928"/>
                    <a:pt x="40172" y="3928"/>
                  </a:cubicBezTo>
                  <a:cubicBezTo>
                    <a:pt x="40158" y="3931"/>
                    <a:pt x="40144" y="3935"/>
                    <a:pt x="40134" y="3937"/>
                  </a:cubicBezTo>
                  <a:lnTo>
                    <a:pt x="40134" y="3937"/>
                  </a:lnTo>
                  <a:cubicBezTo>
                    <a:pt x="40103" y="3652"/>
                    <a:pt x="40115" y="3639"/>
                    <a:pt x="39927" y="3404"/>
                  </a:cubicBezTo>
                  <a:cubicBezTo>
                    <a:pt x="39926" y="3405"/>
                    <a:pt x="39925" y="3405"/>
                    <a:pt x="39924" y="3405"/>
                  </a:cubicBezTo>
                  <a:cubicBezTo>
                    <a:pt x="39886" y="3405"/>
                    <a:pt x="39775" y="3163"/>
                    <a:pt x="39808" y="3147"/>
                  </a:cubicBezTo>
                  <a:cubicBezTo>
                    <a:pt x="39764" y="3022"/>
                    <a:pt x="39708" y="2903"/>
                    <a:pt x="39645" y="2787"/>
                  </a:cubicBezTo>
                  <a:lnTo>
                    <a:pt x="39561" y="2630"/>
                  </a:lnTo>
                  <a:lnTo>
                    <a:pt x="39319" y="2295"/>
                  </a:lnTo>
                  <a:cubicBezTo>
                    <a:pt x="39169" y="2101"/>
                    <a:pt x="39006" y="1916"/>
                    <a:pt x="38834" y="1743"/>
                  </a:cubicBezTo>
                  <a:cubicBezTo>
                    <a:pt x="38439" y="1324"/>
                    <a:pt x="37853" y="894"/>
                    <a:pt x="37214" y="581"/>
                  </a:cubicBezTo>
                  <a:cubicBezTo>
                    <a:pt x="36778" y="365"/>
                    <a:pt x="36317" y="208"/>
                    <a:pt x="35838" y="114"/>
                  </a:cubicBezTo>
                  <a:cubicBezTo>
                    <a:pt x="35662" y="73"/>
                    <a:pt x="35484" y="48"/>
                    <a:pt x="35302" y="32"/>
                  </a:cubicBezTo>
                  <a:cubicBezTo>
                    <a:pt x="35153" y="21"/>
                    <a:pt x="35017" y="1"/>
                    <a:pt x="34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37">
              <a:extLst>
                <a:ext uri="{FF2B5EF4-FFF2-40B4-BE49-F238E27FC236}">
                  <a16:creationId xmlns:a16="http://schemas.microsoft.com/office/drawing/2014/main" id="{460FC3AA-9168-3B96-05D3-69592E91AD82}"/>
                </a:ext>
              </a:extLst>
            </p:cNvPr>
            <p:cNvSpPr/>
            <p:nvPr/>
          </p:nvSpPr>
          <p:spPr>
            <a:xfrm>
              <a:off x="4270231" y="3282751"/>
              <a:ext cx="527964" cy="515901"/>
            </a:xfrm>
            <a:custGeom>
              <a:avLst/>
              <a:gdLst/>
              <a:ahLst/>
              <a:cxnLst/>
              <a:rect l="l" t="t" r="r" b="b"/>
              <a:pathLst>
                <a:path w="29005" h="28562" extrusionOk="0">
                  <a:moveTo>
                    <a:pt x="24181" y="468"/>
                  </a:moveTo>
                  <a:cubicBezTo>
                    <a:pt x="24208" y="468"/>
                    <a:pt x="24240" y="472"/>
                    <a:pt x="24272" y="480"/>
                  </a:cubicBezTo>
                  <a:lnTo>
                    <a:pt x="24269" y="480"/>
                  </a:lnTo>
                  <a:cubicBezTo>
                    <a:pt x="24463" y="530"/>
                    <a:pt x="24463" y="530"/>
                    <a:pt x="24454" y="568"/>
                  </a:cubicBezTo>
                  <a:cubicBezTo>
                    <a:pt x="24451" y="576"/>
                    <a:pt x="24437" y="580"/>
                    <a:pt x="24417" y="580"/>
                  </a:cubicBezTo>
                  <a:cubicBezTo>
                    <a:pt x="24354" y="580"/>
                    <a:pt x="24227" y="546"/>
                    <a:pt x="24153" y="527"/>
                  </a:cubicBezTo>
                  <a:cubicBezTo>
                    <a:pt x="24096" y="487"/>
                    <a:pt x="24125" y="468"/>
                    <a:pt x="24181" y="468"/>
                  </a:cubicBezTo>
                  <a:close/>
                  <a:moveTo>
                    <a:pt x="18045" y="2464"/>
                  </a:moveTo>
                  <a:cubicBezTo>
                    <a:pt x="18070" y="2492"/>
                    <a:pt x="18099" y="2520"/>
                    <a:pt x="18026" y="2586"/>
                  </a:cubicBezTo>
                  <a:lnTo>
                    <a:pt x="17932" y="2627"/>
                  </a:lnTo>
                  <a:lnTo>
                    <a:pt x="17932" y="2627"/>
                  </a:lnTo>
                  <a:lnTo>
                    <a:pt x="17976" y="2533"/>
                  </a:lnTo>
                  <a:lnTo>
                    <a:pt x="18045" y="2464"/>
                  </a:lnTo>
                  <a:close/>
                  <a:moveTo>
                    <a:pt x="27498" y="2707"/>
                  </a:moveTo>
                  <a:cubicBezTo>
                    <a:pt x="27535" y="2707"/>
                    <a:pt x="27600" y="2749"/>
                    <a:pt x="27600" y="2749"/>
                  </a:cubicBezTo>
                  <a:lnTo>
                    <a:pt x="27660" y="2834"/>
                  </a:lnTo>
                  <a:cubicBezTo>
                    <a:pt x="27646" y="2842"/>
                    <a:pt x="27632" y="2851"/>
                    <a:pt x="27615" y="2851"/>
                  </a:cubicBezTo>
                  <a:cubicBezTo>
                    <a:pt x="27594" y="2851"/>
                    <a:pt x="27570" y="2838"/>
                    <a:pt x="27538" y="2793"/>
                  </a:cubicBezTo>
                  <a:lnTo>
                    <a:pt x="27481" y="2712"/>
                  </a:lnTo>
                  <a:cubicBezTo>
                    <a:pt x="27486" y="2708"/>
                    <a:pt x="27491" y="2707"/>
                    <a:pt x="27498" y="2707"/>
                  </a:cubicBezTo>
                  <a:close/>
                  <a:moveTo>
                    <a:pt x="16989" y="3178"/>
                  </a:moveTo>
                  <a:lnTo>
                    <a:pt x="16989" y="3178"/>
                  </a:lnTo>
                  <a:cubicBezTo>
                    <a:pt x="17014" y="3204"/>
                    <a:pt x="17039" y="3232"/>
                    <a:pt x="16970" y="3301"/>
                  </a:cubicBezTo>
                  <a:lnTo>
                    <a:pt x="16901" y="3367"/>
                  </a:lnTo>
                  <a:cubicBezTo>
                    <a:pt x="16873" y="3341"/>
                    <a:pt x="16917" y="3244"/>
                    <a:pt x="16917" y="3244"/>
                  </a:cubicBezTo>
                  <a:lnTo>
                    <a:pt x="16989" y="3178"/>
                  </a:lnTo>
                  <a:close/>
                  <a:moveTo>
                    <a:pt x="15991" y="4527"/>
                  </a:moveTo>
                  <a:cubicBezTo>
                    <a:pt x="15999" y="4527"/>
                    <a:pt x="16005" y="4534"/>
                    <a:pt x="16015" y="4545"/>
                  </a:cubicBezTo>
                  <a:cubicBezTo>
                    <a:pt x="16040" y="4573"/>
                    <a:pt x="15999" y="4667"/>
                    <a:pt x="15999" y="4667"/>
                  </a:cubicBezTo>
                  <a:cubicBezTo>
                    <a:pt x="15983" y="4682"/>
                    <a:pt x="15972" y="4688"/>
                    <a:pt x="15964" y="4688"/>
                  </a:cubicBezTo>
                  <a:cubicBezTo>
                    <a:pt x="15933" y="4688"/>
                    <a:pt x="15940" y="4608"/>
                    <a:pt x="15921" y="4586"/>
                  </a:cubicBezTo>
                  <a:cubicBezTo>
                    <a:pt x="15963" y="4544"/>
                    <a:pt x="15979" y="4527"/>
                    <a:pt x="15991" y="4527"/>
                  </a:cubicBezTo>
                  <a:close/>
                  <a:moveTo>
                    <a:pt x="14350" y="6165"/>
                  </a:moveTo>
                  <a:lnTo>
                    <a:pt x="14350" y="6165"/>
                  </a:lnTo>
                  <a:cubicBezTo>
                    <a:pt x="14376" y="6193"/>
                    <a:pt x="14401" y="6218"/>
                    <a:pt x="14332" y="6287"/>
                  </a:cubicBezTo>
                  <a:lnTo>
                    <a:pt x="14238" y="6328"/>
                  </a:lnTo>
                  <a:lnTo>
                    <a:pt x="14278" y="6231"/>
                  </a:lnTo>
                  <a:lnTo>
                    <a:pt x="14350" y="6165"/>
                  </a:lnTo>
                  <a:close/>
                  <a:moveTo>
                    <a:pt x="9785" y="10496"/>
                  </a:moveTo>
                  <a:lnTo>
                    <a:pt x="9785" y="10496"/>
                  </a:lnTo>
                  <a:cubicBezTo>
                    <a:pt x="9813" y="10524"/>
                    <a:pt x="9838" y="10549"/>
                    <a:pt x="9769" y="10618"/>
                  </a:cubicBezTo>
                  <a:lnTo>
                    <a:pt x="9672" y="10659"/>
                  </a:lnTo>
                  <a:lnTo>
                    <a:pt x="9672" y="10659"/>
                  </a:lnTo>
                  <a:lnTo>
                    <a:pt x="9716" y="10562"/>
                  </a:lnTo>
                  <a:lnTo>
                    <a:pt x="9785" y="10496"/>
                  </a:lnTo>
                  <a:close/>
                  <a:moveTo>
                    <a:pt x="27136" y="10527"/>
                  </a:moveTo>
                  <a:lnTo>
                    <a:pt x="27136" y="10527"/>
                  </a:lnTo>
                  <a:cubicBezTo>
                    <a:pt x="27165" y="10552"/>
                    <a:pt x="27093" y="10631"/>
                    <a:pt x="27093" y="10631"/>
                  </a:cubicBezTo>
                  <a:cubicBezTo>
                    <a:pt x="27051" y="10674"/>
                    <a:pt x="27035" y="10690"/>
                    <a:pt x="27023" y="10690"/>
                  </a:cubicBezTo>
                  <a:cubicBezTo>
                    <a:pt x="27015" y="10690"/>
                    <a:pt x="27009" y="10683"/>
                    <a:pt x="26999" y="10671"/>
                  </a:cubicBezTo>
                  <a:cubicBezTo>
                    <a:pt x="26999" y="10671"/>
                    <a:pt x="26970" y="10646"/>
                    <a:pt x="27039" y="10574"/>
                  </a:cubicBezTo>
                  <a:lnTo>
                    <a:pt x="27136" y="10527"/>
                  </a:lnTo>
                  <a:close/>
                  <a:moveTo>
                    <a:pt x="9327" y="10994"/>
                  </a:moveTo>
                  <a:lnTo>
                    <a:pt x="9327" y="10994"/>
                  </a:lnTo>
                  <a:cubicBezTo>
                    <a:pt x="9352" y="11022"/>
                    <a:pt x="9352" y="11022"/>
                    <a:pt x="9283" y="11091"/>
                  </a:cubicBezTo>
                  <a:cubicBezTo>
                    <a:pt x="9283" y="11091"/>
                    <a:pt x="9228" y="11112"/>
                    <a:pt x="9191" y="11112"/>
                  </a:cubicBezTo>
                  <a:cubicBezTo>
                    <a:pt x="9178" y="11112"/>
                    <a:pt x="9167" y="11110"/>
                    <a:pt x="9161" y="11104"/>
                  </a:cubicBezTo>
                  <a:cubicBezTo>
                    <a:pt x="9136" y="11076"/>
                    <a:pt x="9205" y="11007"/>
                    <a:pt x="9327" y="10994"/>
                  </a:cubicBezTo>
                  <a:close/>
                  <a:moveTo>
                    <a:pt x="26328" y="11373"/>
                  </a:moveTo>
                  <a:lnTo>
                    <a:pt x="26284" y="11471"/>
                  </a:lnTo>
                  <a:lnTo>
                    <a:pt x="26215" y="11536"/>
                  </a:lnTo>
                  <a:cubicBezTo>
                    <a:pt x="26190" y="11508"/>
                    <a:pt x="26165" y="11483"/>
                    <a:pt x="26234" y="11414"/>
                  </a:cubicBezTo>
                  <a:lnTo>
                    <a:pt x="26328" y="11373"/>
                  </a:lnTo>
                  <a:close/>
                  <a:moveTo>
                    <a:pt x="25640" y="11683"/>
                  </a:moveTo>
                  <a:cubicBezTo>
                    <a:pt x="25647" y="11683"/>
                    <a:pt x="25636" y="11707"/>
                    <a:pt x="25617" y="11749"/>
                  </a:cubicBezTo>
                  <a:cubicBezTo>
                    <a:pt x="25582" y="11829"/>
                    <a:pt x="25525" y="11891"/>
                    <a:pt x="25493" y="11891"/>
                  </a:cubicBezTo>
                  <a:cubicBezTo>
                    <a:pt x="25487" y="11891"/>
                    <a:pt x="25482" y="11889"/>
                    <a:pt x="25479" y="11884"/>
                  </a:cubicBezTo>
                  <a:cubicBezTo>
                    <a:pt x="25454" y="11856"/>
                    <a:pt x="25454" y="11856"/>
                    <a:pt x="25523" y="11790"/>
                  </a:cubicBezTo>
                  <a:cubicBezTo>
                    <a:pt x="25598" y="11717"/>
                    <a:pt x="25632" y="11683"/>
                    <a:pt x="25640" y="11683"/>
                  </a:cubicBezTo>
                  <a:close/>
                  <a:moveTo>
                    <a:pt x="25143" y="11950"/>
                  </a:moveTo>
                  <a:lnTo>
                    <a:pt x="25143" y="11950"/>
                  </a:lnTo>
                  <a:cubicBezTo>
                    <a:pt x="25139" y="11952"/>
                    <a:pt x="25135" y="11953"/>
                    <a:pt x="25131" y="11954"/>
                  </a:cubicBezTo>
                  <a:lnTo>
                    <a:pt x="25131" y="11954"/>
                  </a:lnTo>
                  <a:cubicBezTo>
                    <a:pt x="25127" y="11954"/>
                    <a:pt x="25123" y="11953"/>
                    <a:pt x="25119" y="11953"/>
                  </a:cubicBezTo>
                  <a:cubicBezTo>
                    <a:pt x="25099" y="11953"/>
                    <a:pt x="25088" y="11962"/>
                    <a:pt x="25099" y="11962"/>
                  </a:cubicBezTo>
                  <a:cubicBezTo>
                    <a:pt x="25104" y="11962"/>
                    <a:pt x="25114" y="11960"/>
                    <a:pt x="25131" y="11954"/>
                  </a:cubicBezTo>
                  <a:lnTo>
                    <a:pt x="25131" y="11954"/>
                  </a:lnTo>
                  <a:cubicBezTo>
                    <a:pt x="25138" y="11956"/>
                    <a:pt x="25146" y="11958"/>
                    <a:pt x="25153" y="11963"/>
                  </a:cubicBezTo>
                  <a:lnTo>
                    <a:pt x="25153" y="11963"/>
                  </a:lnTo>
                  <a:cubicBezTo>
                    <a:pt x="25150" y="11958"/>
                    <a:pt x="25147" y="11954"/>
                    <a:pt x="25143" y="11950"/>
                  </a:cubicBezTo>
                  <a:close/>
                  <a:moveTo>
                    <a:pt x="25131" y="12223"/>
                  </a:moveTo>
                  <a:lnTo>
                    <a:pt x="25062" y="12288"/>
                  </a:lnTo>
                  <a:cubicBezTo>
                    <a:pt x="25020" y="12330"/>
                    <a:pt x="25003" y="12347"/>
                    <a:pt x="24991" y="12347"/>
                  </a:cubicBezTo>
                  <a:cubicBezTo>
                    <a:pt x="24984" y="12347"/>
                    <a:pt x="24978" y="12340"/>
                    <a:pt x="24968" y="12329"/>
                  </a:cubicBezTo>
                  <a:lnTo>
                    <a:pt x="25037" y="12260"/>
                  </a:lnTo>
                  <a:lnTo>
                    <a:pt x="25131" y="12223"/>
                  </a:lnTo>
                  <a:close/>
                  <a:moveTo>
                    <a:pt x="8181" y="12192"/>
                  </a:moveTo>
                  <a:cubicBezTo>
                    <a:pt x="8193" y="12192"/>
                    <a:pt x="8199" y="12198"/>
                    <a:pt x="8199" y="12198"/>
                  </a:cubicBezTo>
                  <a:cubicBezTo>
                    <a:pt x="8224" y="12226"/>
                    <a:pt x="8127" y="12263"/>
                    <a:pt x="8058" y="12332"/>
                  </a:cubicBezTo>
                  <a:cubicBezTo>
                    <a:pt x="8024" y="12347"/>
                    <a:pt x="8003" y="12356"/>
                    <a:pt x="7995" y="12356"/>
                  </a:cubicBezTo>
                  <a:cubicBezTo>
                    <a:pt x="7981" y="12356"/>
                    <a:pt x="8013" y="12325"/>
                    <a:pt x="8102" y="12238"/>
                  </a:cubicBezTo>
                  <a:cubicBezTo>
                    <a:pt x="8140" y="12200"/>
                    <a:pt x="8165" y="12192"/>
                    <a:pt x="8181" y="12192"/>
                  </a:cubicBezTo>
                  <a:close/>
                  <a:moveTo>
                    <a:pt x="7352" y="12295"/>
                  </a:moveTo>
                  <a:cubicBezTo>
                    <a:pt x="7340" y="12295"/>
                    <a:pt x="7323" y="12310"/>
                    <a:pt x="7281" y="12351"/>
                  </a:cubicBezTo>
                  <a:cubicBezTo>
                    <a:pt x="7190" y="12438"/>
                    <a:pt x="7157" y="12469"/>
                    <a:pt x="7172" y="12469"/>
                  </a:cubicBezTo>
                  <a:cubicBezTo>
                    <a:pt x="7180" y="12469"/>
                    <a:pt x="7202" y="12460"/>
                    <a:pt x="7237" y="12445"/>
                  </a:cubicBezTo>
                  <a:lnTo>
                    <a:pt x="7375" y="12310"/>
                  </a:lnTo>
                  <a:cubicBezTo>
                    <a:pt x="7365" y="12301"/>
                    <a:pt x="7359" y="12295"/>
                    <a:pt x="7352" y="12295"/>
                  </a:cubicBezTo>
                  <a:close/>
                  <a:moveTo>
                    <a:pt x="7556" y="12505"/>
                  </a:moveTo>
                  <a:cubicBezTo>
                    <a:pt x="7571" y="12521"/>
                    <a:pt x="7545" y="12541"/>
                    <a:pt x="7534" y="12541"/>
                  </a:cubicBezTo>
                  <a:cubicBezTo>
                    <a:pt x="7527" y="12541"/>
                    <a:pt x="7528" y="12532"/>
                    <a:pt x="7556" y="12505"/>
                  </a:cubicBezTo>
                  <a:close/>
                  <a:moveTo>
                    <a:pt x="24526" y="12705"/>
                  </a:moveTo>
                  <a:lnTo>
                    <a:pt x="24526" y="12705"/>
                  </a:lnTo>
                  <a:cubicBezTo>
                    <a:pt x="24489" y="12743"/>
                    <a:pt x="24479" y="12768"/>
                    <a:pt x="24485" y="12768"/>
                  </a:cubicBezTo>
                  <a:cubicBezTo>
                    <a:pt x="24490" y="12768"/>
                    <a:pt x="24506" y="12750"/>
                    <a:pt x="24526" y="12705"/>
                  </a:cubicBezTo>
                  <a:close/>
                  <a:moveTo>
                    <a:pt x="24438" y="12896"/>
                  </a:moveTo>
                  <a:lnTo>
                    <a:pt x="24369" y="12965"/>
                  </a:lnTo>
                  <a:cubicBezTo>
                    <a:pt x="24328" y="13005"/>
                    <a:pt x="24311" y="13021"/>
                    <a:pt x="24298" y="13021"/>
                  </a:cubicBezTo>
                  <a:cubicBezTo>
                    <a:pt x="24290" y="13021"/>
                    <a:pt x="24283" y="13014"/>
                    <a:pt x="24272" y="13003"/>
                  </a:cubicBezTo>
                  <a:lnTo>
                    <a:pt x="24344" y="12937"/>
                  </a:lnTo>
                  <a:lnTo>
                    <a:pt x="24438" y="12896"/>
                  </a:lnTo>
                  <a:close/>
                  <a:moveTo>
                    <a:pt x="8276" y="13136"/>
                  </a:moveTo>
                  <a:cubicBezTo>
                    <a:pt x="8264" y="13136"/>
                    <a:pt x="8247" y="13152"/>
                    <a:pt x="8205" y="13194"/>
                  </a:cubicBezTo>
                  <a:cubicBezTo>
                    <a:pt x="8205" y="13194"/>
                    <a:pt x="8161" y="13288"/>
                    <a:pt x="8186" y="13316"/>
                  </a:cubicBezTo>
                  <a:cubicBezTo>
                    <a:pt x="8190" y="13321"/>
                    <a:pt x="8195" y="13323"/>
                    <a:pt x="8200" y="13323"/>
                  </a:cubicBezTo>
                  <a:cubicBezTo>
                    <a:pt x="8231" y="13323"/>
                    <a:pt x="8283" y="13257"/>
                    <a:pt x="8299" y="13153"/>
                  </a:cubicBezTo>
                  <a:cubicBezTo>
                    <a:pt x="8289" y="13142"/>
                    <a:pt x="8283" y="13136"/>
                    <a:pt x="8276" y="13136"/>
                  </a:cubicBezTo>
                  <a:close/>
                  <a:moveTo>
                    <a:pt x="6933" y="13407"/>
                  </a:moveTo>
                  <a:cubicBezTo>
                    <a:pt x="6939" y="13407"/>
                    <a:pt x="6944" y="13409"/>
                    <a:pt x="6948" y="13413"/>
                  </a:cubicBezTo>
                  <a:cubicBezTo>
                    <a:pt x="6948" y="13413"/>
                    <a:pt x="6974" y="13439"/>
                    <a:pt x="6905" y="13507"/>
                  </a:cubicBezTo>
                  <a:cubicBezTo>
                    <a:pt x="6854" y="13551"/>
                    <a:pt x="6801" y="13589"/>
                    <a:pt x="6738" y="13614"/>
                  </a:cubicBezTo>
                  <a:cubicBezTo>
                    <a:pt x="6713" y="13586"/>
                    <a:pt x="6782" y="13520"/>
                    <a:pt x="6782" y="13520"/>
                  </a:cubicBezTo>
                  <a:cubicBezTo>
                    <a:pt x="6840" y="13462"/>
                    <a:pt x="6900" y="13407"/>
                    <a:pt x="6933" y="13407"/>
                  </a:cubicBezTo>
                  <a:close/>
                  <a:moveTo>
                    <a:pt x="23765" y="13617"/>
                  </a:moveTo>
                  <a:cubicBezTo>
                    <a:pt x="23778" y="13617"/>
                    <a:pt x="23789" y="13619"/>
                    <a:pt x="23796" y="13627"/>
                  </a:cubicBezTo>
                  <a:lnTo>
                    <a:pt x="23727" y="13692"/>
                  </a:lnTo>
                  <a:cubicBezTo>
                    <a:pt x="23689" y="13730"/>
                    <a:pt x="23663" y="13739"/>
                    <a:pt x="23648" y="13739"/>
                  </a:cubicBezTo>
                  <a:cubicBezTo>
                    <a:pt x="23635" y="13739"/>
                    <a:pt x="23630" y="13733"/>
                    <a:pt x="23630" y="13733"/>
                  </a:cubicBezTo>
                  <a:cubicBezTo>
                    <a:pt x="23630" y="13733"/>
                    <a:pt x="23605" y="13705"/>
                    <a:pt x="23674" y="13639"/>
                  </a:cubicBezTo>
                  <a:cubicBezTo>
                    <a:pt x="23674" y="13639"/>
                    <a:pt x="23727" y="13617"/>
                    <a:pt x="23765" y="13617"/>
                  </a:cubicBezTo>
                  <a:close/>
                  <a:moveTo>
                    <a:pt x="6290" y="13713"/>
                  </a:moveTo>
                  <a:cubicBezTo>
                    <a:pt x="6276" y="13713"/>
                    <a:pt x="6251" y="13721"/>
                    <a:pt x="6212" y="13758"/>
                  </a:cubicBezTo>
                  <a:lnTo>
                    <a:pt x="6143" y="13827"/>
                  </a:lnTo>
                  <a:cubicBezTo>
                    <a:pt x="6149" y="13834"/>
                    <a:pt x="6160" y="13837"/>
                    <a:pt x="6173" y="13837"/>
                  </a:cubicBezTo>
                  <a:cubicBezTo>
                    <a:pt x="6210" y="13837"/>
                    <a:pt x="6262" y="13815"/>
                    <a:pt x="6262" y="13815"/>
                  </a:cubicBezTo>
                  <a:cubicBezTo>
                    <a:pt x="6334" y="13746"/>
                    <a:pt x="6306" y="13717"/>
                    <a:pt x="6306" y="13717"/>
                  </a:cubicBezTo>
                  <a:cubicBezTo>
                    <a:pt x="6306" y="13717"/>
                    <a:pt x="6301" y="13713"/>
                    <a:pt x="6290" y="13713"/>
                  </a:cubicBezTo>
                  <a:close/>
                  <a:moveTo>
                    <a:pt x="5596" y="14527"/>
                  </a:moveTo>
                  <a:cubicBezTo>
                    <a:pt x="5604" y="14527"/>
                    <a:pt x="5610" y="14534"/>
                    <a:pt x="5620" y="14545"/>
                  </a:cubicBezTo>
                  <a:lnTo>
                    <a:pt x="5551" y="14611"/>
                  </a:lnTo>
                  <a:lnTo>
                    <a:pt x="5457" y="14651"/>
                  </a:lnTo>
                  <a:lnTo>
                    <a:pt x="5526" y="14582"/>
                  </a:lnTo>
                  <a:cubicBezTo>
                    <a:pt x="5567" y="14543"/>
                    <a:pt x="5584" y="14527"/>
                    <a:pt x="5596" y="14527"/>
                  </a:cubicBezTo>
                  <a:close/>
                  <a:moveTo>
                    <a:pt x="4993" y="15102"/>
                  </a:moveTo>
                  <a:cubicBezTo>
                    <a:pt x="5015" y="15102"/>
                    <a:pt x="5029" y="15124"/>
                    <a:pt x="5021" y="15178"/>
                  </a:cubicBezTo>
                  <a:lnTo>
                    <a:pt x="4883" y="15313"/>
                  </a:lnTo>
                  <a:cubicBezTo>
                    <a:pt x="4858" y="15287"/>
                    <a:pt x="4830" y="15259"/>
                    <a:pt x="4902" y="15190"/>
                  </a:cubicBezTo>
                  <a:cubicBezTo>
                    <a:pt x="4925" y="15138"/>
                    <a:pt x="4965" y="15102"/>
                    <a:pt x="4993" y="15102"/>
                  </a:cubicBezTo>
                  <a:close/>
                  <a:moveTo>
                    <a:pt x="4570" y="15830"/>
                  </a:moveTo>
                  <a:lnTo>
                    <a:pt x="4595" y="15858"/>
                  </a:lnTo>
                  <a:cubicBezTo>
                    <a:pt x="4534" y="15916"/>
                    <a:pt x="4492" y="15997"/>
                    <a:pt x="4466" y="15997"/>
                  </a:cubicBezTo>
                  <a:cubicBezTo>
                    <a:pt x="4463" y="15997"/>
                    <a:pt x="4460" y="15995"/>
                    <a:pt x="4457" y="15993"/>
                  </a:cubicBezTo>
                  <a:cubicBezTo>
                    <a:pt x="4446" y="16003"/>
                    <a:pt x="4439" y="16008"/>
                    <a:pt x="4437" y="16008"/>
                  </a:cubicBezTo>
                  <a:cubicBezTo>
                    <a:pt x="4424" y="16008"/>
                    <a:pt x="4512" y="15885"/>
                    <a:pt x="4570" y="15830"/>
                  </a:cubicBezTo>
                  <a:close/>
                  <a:moveTo>
                    <a:pt x="3730" y="16065"/>
                  </a:moveTo>
                  <a:lnTo>
                    <a:pt x="3755" y="16093"/>
                  </a:lnTo>
                  <a:lnTo>
                    <a:pt x="3783" y="16121"/>
                  </a:lnTo>
                  <a:lnTo>
                    <a:pt x="3730" y="16065"/>
                  </a:lnTo>
                  <a:close/>
                  <a:moveTo>
                    <a:pt x="20955" y="16266"/>
                  </a:moveTo>
                  <a:cubicBezTo>
                    <a:pt x="20959" y="16266"/>
                    <a:pt x="20963" y="16268"/>
                    <a:pt x="20966" y="16272"/>
                  </a:cubicBezTo>
                  <a:lnTo>
                    <a:pt x="20994" y="16297"/>
                  </a:lnTo>
                  <a:cubicBezTo>
                    <a:pt x="20956" y="16382"/>
                    <a:pt x="20917" y="16465"/>
                    <a:pt x="20891" y="16465"/>
                  </a:cubicBezTo>
                  <a:cubicBezTo>
                    <a:pt x="20888" y="16465"/>
                    <a:pt x="20884" y="16463"/>
                    <a:pt x="20881" y="16460"/>
                  </a:cubicBezTo>
                  <a:cubicBezTo>
                    <a:pt x="20881" y="16460"/>
                    <a:pt x="20853" y="16431"/>
                    <a:pt x="20897" y="16337"/>
                  </a:cubicBezTo>
                  <a:cubicBezTo>
                    <a:pt x="20897" y="16337"/>
                    <a:pt x="20930" y="16266"/>
                    <a:pt x="20955" y="16266"/>
                  </a:cubicBezTo>
                  <a:close/>
                  <a:moveTo>
                    <a:pt x="3103" y="17096"/>
                  </a:moveTo>
                  <a:lnTo>
                    <a:pt x="3103" y="17096"/>
                  </a:lnTo>
                  <a:cubicBezTo>
                    <a:pt x="3131" y="17124"/>
                    <a:pt x="3157" y="17152"/>
                    <a:pt x="3088" y="17218"/>
                  </a:cubicBezTo>
                  <a:lnTo>
                    <a:pt x="3019" y="17287"/>
                  </a:lnTo>
                  <a:cubicBezTo>
                    <a:pt x="2990" y="17259"/>
                    <a:pt x="3034" y="17165"/>
                    <a:pt x="3034" y="17165"/>
                  </a:cubicBezTo>
                  <a:lnTo>
                    <a:pt x="3103" y="17096"/>
                  </a:lnTo>
                  <a:close/>
                  <a:moveTo>
                    <a:pt x="2475" y="17466"/>
                  </a:moveTo>
                  <a:cubicBezTo>
                    <a:pt x="2484" y="17466"/>
                    <a:pt x="2479" y="17497"/>
                    <a:pt x="2470" y="17553"/>
                  </a:cubicBezTo>
                  <a:lnTo>
                    <a:pt x="2386" y="17744"/>
                  </a:lnTo>
                  <a:cubicBezTo>
                    <a:pt x="2369" y="17759"/>
                    <a:pt x="2359" y="17766"/>
                    <a:pt x="2353" y="17766"/>
                  </a:cubicBezTo>
                  <a:cubicBezTo>
                    <a:pt x="2332" y="17766"/>
                    <a:pt x="2362" y="17688"/>
                    <a:pt x="2376" y="17594"/>
                  </a:cubicBezTo>
                  <a:cubicBezTo>
                    <a:pt x="2437" y="17507"/>
                    <a:pt x="2465" y="17466"/>
                    <a:pt x="2475" y="17466"/>
                  </a:cubicBezTo>
                  <a:close/>
                  <a:moveTo>
                    <a:pt x="18735" y="18619"/>
                  </a:moveTo>
                  <a:cubicBezTo>
                    <a:pt x="18770" y="18619"/>
                    <a:pt x="18775" y="18680"/>
                    <a:pt x="18694" y="18797"/>
                  </a:cubicBezTo>
                  <a:cubicBezTo>
                    <a:pt x="18652" y="18839"/>
                    <a:pt x="18635" y="18856"/>
                    <a:pt x="18623" y="18856"/>
                  </a:cubicBezTo>
                  <a:cubicBezTo>
                    <a:pt x="18615" y="18856"/>
                    <a:pt x="18608" y="18849"/>
                    <a:pt x="18597" y="18838"/>
                  </a:cubicBezTo>
                  <a:cubicBezTo>
                    <a:pt x="18572" y="18810"/>
                    <a:pt x="18616" y="18716"/>
                    <a:pt x="18685" y="18647"/>
                  </a:cubicBezTo>
                  <a:cubicBezTo>
                    <a:pt x="18704" y="18629"/>
                    <a:pt x="18722" y="18619"/>
                    <a:pt x="18735" y="18619"/>
                  </a:cubicBezTo>
                  <a:close/>
                  <a:moveTo>
                    <a:pt x="1102" y="19276"/>
                  </a:moveTo>
                  <a:cubicBezTo>
                    <a:pt x="1112" y="19276"/>
                    <a:pt x="1126" y="19284"/>
                    <a:pt x="1145" y="19296"/>
                  </a:cubicBezTo>
                  <a:cubicBezTo>
                    <a:pt x="1176" y="19314"/>
                    <a:pt x="1207" y="19336"/>
                    <a:pt x="1138" y="19524"/>
                  </a:cubicBezTo>
                  <a:cubicBezTo>
                    <a:pt x="1091" y="19609"/>
                    <a:pt x="1051" y="19700"/>
                    <a:pt x="1051" y="19700"/>
                  </a:cubicBezTo>
                  <a:cubicBezTo>
                    <a:pt x="1051" y="19700"/>
                    <a:pt x="1057" y="19593"/>
                    <a:pt x="1073" y="19487"/>
                  </a:cubicBezTo>
                  <a:cubicBezTo>
                    <a:pt x="1077" y="19324"/>
                    <a:pt x="1078" y="19276"/>
                    <a:pt x="1102" y="19276"/>
                  </a:cubicBezTo>
                  <a:close/>
                  <a:moveTo>
                    <a:pt x="806" y="19687"/>
                  </a:moveTo>
                  <a:lnTo>
                    <a:pt x="838" y="19703"/>
                  </a:lnTo>
                  <a:lnTo>
                    <a:pt x="828" y="19813"/>
                  </a:lnTo>
                  <a:lnTo>
                    <a:pt x="750" y="19888"/>
                  </a:lnTo>
                  <a:cubicBezTo>
                    <a:pt x="715" y="19872"/>
                    <a:pt x="759" y="19778"/>
                    <a:pt x="806" y="19687"/>
                  </a:cubicBezTo>
                  <a:close/>
                  <a:moveTo>
                    <a:pt x="634" y="23611"/>
                  </a:moveTo>
                  <a:lnTo>
                    <a:pt x="634" y="23611"/>
                  </a:lnTo>
                  <a:cubicBezTo>
                    <a:pt x="599" y="23620"/>
                    <a:pt x="621" y="23714"/>
                    <a:pt x="643" y="23811"/>
                  </a:cubicBezTo>
                  <a:cubicBezTo>
                    <a:pt x="646" y="23999"/>
                    <a:pt x="717" y="24082"/>
                    <a:pt x="752" y="24082"/>
                  </a:cubicBezTo>
                  <a:cubicBezTo>
                    <a:pt x="755" y="24082"/>
                    <a:pt x="757" y="24082"/>
                    <a:pt x="759" y="24081"/>
                  </a:cubicBezTo>
                  <a:cubicBezTo>
                    <a:pt x="800" y="24072"/>
                    <a:pt x="756" y="23984"/>
                    <a:pt x="715" y="23793"/>
                  </a:cubicBezTo>
                  <a:cubicBezTo>
                    <a:pt x="700" y="23730"/>
                    <a:pt x="671" y="23667"/>
                    <a:pt x="634" y="23611"/>
                  </a:cubicBezTo>
                  <a:close/>
                  <a:moveTo>
                    <a:pt x="744" y="24330"/>
                  </a:moveTo>
                  <a:cubicBezTo>
                    <a:pt x="759" y="24330"/>
                    <a:pt x="793" y="24369"/>
                    <a:pt x="847" y="24466"/>
                  </a:cubicBezTo>
                  <a:lnTo>
                    <a:pt x="928" y="24645"/>
                  </a:lnTo>
                  <a:cubicBezTo>
                    <a:pt x="927" y="24645"/>
                    <a:pt x="926" y="24646"/>
                    <a:pt x="925" y="24646"/>
                  </a:cubicBezTo>
                  <a:cubicBezTo>
                    <a:pt x="888" y="24646"/>
                    <a:pt x="771" y="24491"/>
                    <a:pt x="747" y="24397"/>
                  </a:cubicBezTo>
                  <a:cubicBezTo>
                    <a:pt x="733" y="24355"/>
                    <a:pt x="732" y="24330"/>
                    <a:pt x="744" y="24330"/>
                  </a:cubicBezTo>
                  <a:close/>
                  <a:moveTo>
                    <a:pt x="6261" y="27729"/>
                  </a:moveTo>
                  <a:cubicBezTo>
                    <a:pt x="6180" y="27729"/>
                    <a:pt x="6178" y="27765"/>
                    <a:pt x="6178" y="27804"/>
                  </a:cubicBezTo>
                  <a:lnTo>
                    <a:pt x="6268" y="27804"/>
                  </a:lnTo>
                  <a:cubicBezTo>
                    <a:pt x="6268" y="27804"/>
                    <a:pt x="6362" y="27769"/>
                    <a:pt x="6362" y="27729"/>
                  </a:cubicBezTo>
                  <a:lnTo>
                    <a:pt x="6362" y="27729"/>
                  </a:lnTo>
                  <a:cubicBezTo>
                    <a:pt x="6352" y="27730"/>
                    <a:pt x="6342" y="27730"/>
                    <a:pt x="6331" y="27730"/>
                  </a:cubicBezTo>
                  <a:cubicBezTo>
                    <a:pt x="6311" y="27730"/>
                    <a:pt x="6290" y="27729"/>
                    <a:pt x="6272" y="27729"/>
                  </a:cubicBezTo>
                  <a:cubicBezTo>
                    <a:pt x="6268" y="27729"/>
                    <a:pt x="6265" y="27729"/>
                    <a:pt x="6261" y="27729"/>
                  </a:cubicBezTo>
                  <a:close/>
                  <a:moveTo>
                    <a:pt x="8662" y="27860"/>
                  </a:moveTo>
                  <a:cubicBezTo>
                    <a:pt x="8671" y="27860"/>
                    <a:pt x="8678" y="27877"/>
                    <a:pt x="8691" y="27907"/>
                  </a:cubicBezTo>
                  <a:cubicBezTo>
                    <a:pt x="8707" y="27942"/>
                    <a:pt x="8719" y="27979"/>
                    <a:pt x="8625" y="28017"/>
                  </a:cubicBezTo>
                  <a:cubicBezTo>
                    <a:pt x="8561" y="28074"/>
                    <a:pt x="8518" y="28098"/>
                    <a:pt x="8498" y="28098"/>
                  </a:cubicBezTo>
                  <a:cubicBezTo>
                    <a:pt x="8468" y="28098"/>
                    <a:pt x="8497" y="28037"/>
                    <a:pt x="8597" y="27948"/>
                  </a:cubicBezTo>
                  <a:cubicBezTo>
                    <a:pt x="8634" y="27887"/>
                    <a:pt x="8650" y="27860"/>
                    <a:pt x="8662" y="27860"/>
                  </a:cubicBezTo>
                  <a:close/>
                  <a:moveTo>
                    <a:pt x="4792" y="28030"/>
                  </a:moveTo>
                  <a:cubicBezTo>
                    <a:pt x="4890" y="28051"/>
                    <a:pt x="4977" y="28108"/>
                    <a:pt x="4968" y="28145"/>
                  </a:cubicBezTo>
                  <a:cubicBezTo>
                    <a:pt x="5014" y="28203"/>
                    <a:pt x="5034" y="28226"/>
                    <a:pt x="5002" y="28226"/>
                  </a:cubicBezTo>
                  <a:cubicBezTo>
                    <a:pt x="4979" y="28226"/>
                    <a:pt x="4931" y="28215"/>
                    <a:pt x="4849" y="28196"/>
                  </a:cubicBezTo>
                  <a:cubicBezTo>
                    <a:pt x="4752" y="28177"/>
                    <a:pt x="4654" y="28142"/>
                    <a:pt x="4664" y="28108"/>
                  </a:cubicBezTo>
                  <a:lnTo>
                    <a:pt x="4664" y="28108"/>
                  </a:lnTo>
                  <a:lnTo>
                    <a:pt x="4761" y="28136"/>
                  </a:lnTo>
                  <a:cubicBezTo>
                    <a:pt x="4757" y="28150"/>
                    <a:pt x="4771" y="28157"/>
                    <a:pt x="4784" y="28157"/>
                  </a:cubicBezTo>
                  <a:cubicBezTo>
                    <a:pt x="4806" y="28157"/>
                    <a:pt x="4828" y="28139"/>
                    <a:pt x="4774" y="28102"/>
                  </a:cubicBezTo>
                  <a:cubicBezTo>
                    <a:pt x="4783" y="28064"/>
                    <a:pt x="4792" y="28030"/>
                    <a:pt x="4792" y="28030"/>
                  </a:cubicBezTo>
                  <a:close/>
                  <a:moveTo>
                    <a:pt x="4410" y="28230"/>
                  </a:moveTo>
                  <a:lnTo>
                    <a:pt x="4410" y="28230"/>
                  </a:lnTo>
                  <a:cubicBezTo>
                    <a:pt x="4398" y="28268"/>
                    <a:pt x="4398" y="28268"/>
                    <a:pt x="4498" y="28296"/>
                  </a:cubicBezTo>
                  <a:lnTo>
                    <a:pt x="4598" y="28327"/>
                  </a:lnTo>
                  <a:lnTo>
                    <a:pt x="4510" y="28261"/>
                  </a:lnTo>
                  <a:lnTo>
                    <a:pt x="4410" y="28230"/>
                  </a:lnTo>
                  <a:close/>
                  <a:moveTo>
                    <a:pt x="6058" y="28293"/>
                  </a:moveTo>
                  <a:lnTo>
                    <a:pt x="6156" y="28330"/>
                  </a:lnTo>
                  <a:cubicBezTo>
                    <a:pt x="6156" y="28360"/>
                    <a:pt x="6102" y="28367"/>
                    <a:pt x="6032" y="28367"/>
                  </a:cubicBezTo>
                  <a:cubicBezTo>
                    <a:pt x="6007" y="28367"/>
                    <a:pt x="5980" y="28366"/>
                    <a:pt x="5952" y="28365"/>
                  </a:cubicBezTo>
                  <a:cubicBezTo>
                    <a:pt x="5852" y="28355"/>
                    <a:pt x="5852" y="28355"/>
                    <a:pt x="5855" y="28318"/>
                  </a:cubicBezTo>
                  <a:cubicBezTo>
                    <a:pt x="5921" y="28302"/>
                    <a:pt x="5989" y="28293"/>
                    <a:pt x="6058" y="28293"/>
                  </a:cubicBezTo>
                  <a:close/>
                  <a:moveTo>
                    <a:pt x="23109" y="4"/>
                  </a:moveTo>
                  <a:cubicBezTo>
                    <a:pt x="23070" y="5"/>
                    <a:pt x="23031" y="5"/>
                    <a:pt x="22993" y="5"/>
                  </a:cubicBezTo>
                  <a:cubicBezTo>
                    <a:pt x="22954" y="5"/>
                    <a:pt x="22917" y="5"/>
                    <a:pt x="22881" y="5"/>
                  </a:cubicBezTo>
                  <a:cubicBezTo>
                    <a:pt x="22809" y="5"/>
                    <a:pt x="22743" y="5"/>
                    <a:pt x="22690" y="10"/>
                  </a:cubicBezTo>
                  <a:cubicBezTo>
                    <a:pt x="22586" y="15"/>
                    <a:pt x="22456" y="18"/>
                    <a:pt x="22338" y="18"/>
                  </a:cubicBezTo>
                  <a:cubicBezTo>
                    <a:pt x="22220" y="18"/>
                    <a:pt x="22114" y="15"/>
                    <a:pt x="22060" y="7"/>
                  </a:cubicBezTo>
                  <a:cubicBezTo>
                    <a:pt x="21922" y="23"/>
                    <a:pt x="21784" y="54"/>
                    <a:pt x="21649" y="101"/>
                  </a:cubicBezTo>
                  <a:cubicBezTo>
                    <a:pt x="21576" y="141"/>
                    <a:pt x="21443" y="180"/>
                    <a:pt x="21378" y="180"/>
                  </a:cubicBezTo>
                  <a:cubicBezTo>
                    <a:pt x="21358" y="180"/>
                    <a:pt x="21344" y="176"/>
                    <a:pt x="21342" y="167"/>
                  </a:cubicBezTo>
                  <a:lnTo>
                    <a:pt x="21242" y="192"/>
                  </a:lnTo>
                  <a:lnTo>
                    <a:pt x="20947" y="308"/>
                  </a:lnTo>
                  <a:cubicBezTo>
                    <a:pt x="20943" y="291"/>
                    <a:pt x="20919" y="281"/>
                    <a:pt x="20887" y="281"/>
                  </a:cubicBezTo>
                  <a:cubicBezTo>
                    <a:pt x="20845" y="281"/>
                    <a:pt x="20788" y="297"/>
                    <a:pt x="20737" y="336"/>
                  </a:cubicBezTo>
                  <a:cubicBezTo>
                    <a:pt x="20750" y="374"/>
                    <a:pt x="20649" y="405"/>
                    <a:pt x="20455" y="474"/>
                  </a:cubicBezTo>
                  <a:cubicBezTo>
                    <a:pt x="20248" y="546"/>
                    <a:pt x="20045" y="634"/>
                    <a:pt x="19847" y="731"/>
                  </a:cubicBezTo>
                  <a:cubicBezTo>
                    <a:pt x="19694" y="816"/>
                    <a:pt x="19515" y="910"/>
                    <a:pt x="19336" y="1022"/>
                  </a:cubicBezTo>
                  <a:cubicBezTo>
                    <a:pt x="19164" y="1148"/>
                    <a:pt x="18976" y="1270"/>
                    <a:pt x="18804" y="1411"/>
                  </a:cubicBezTo>
                  <a:cubicBezTo>
                    <a:pt x="18641" y="1555"/>
                    <a:pt x="18462" y="1706"/>
                    <a:pt x="18324" y="1837"/>
                  </a:cubicBezTo>
                  <a:lnTo>
                    <a:pt x="17958" y="2204"/>
                  </a:lnTo>
                  <a:lnTo>
                    <a:pt x="17701" y="2464"/>
                  </a:lnTo>
                  <a:cubicBezTo>
                    <a:pt x="17669" y="2495"/>
                    <a:pt x="17638" y="2530"/>
                    <a:pt x="17613" y="2571"/>
                  </a:cubicBezTo>
                  <a:lnTo>
                    <a:pt x="17403" y="2771"/>
                  </a:lnTo>
                  <a:lnTo>
                    <a:pt x="17196" y="2975"/>
                  </a:lnTo>
                  <a:cubicBezTo>
                    <a:pt x="17192" y="2971"/>
                    <a:pt x="17187" y="2969"/>
                    <a:pt x="17181" y="2969"/>
                  </a:cubicBezTo>
                  <a:cubicBezTo>
                    <a:pt x="17099" y="2969"/>
                    <a:pt x="16810" y="3301"/>
                    <a:pt x="16641" y="3514"/>
                  </a:cubicBezTo>
                  <a:cubicBezTo>
                    <a:pt x="16594" y="3602"/>
                    <a:pt x="16532" y="3680"/>
                    <a:pt x="16456" y="3746"/>
                  </a:cubicBezTo>
                  <a:cubicBezTo>
                    <a:pt x="16451" y="3739"/>
                    <a:pt x="16443" y="3736"/>
                    <a:pt x="16433" y="3736"/>
                  </a:cubicBezTo>
                  <a:cubicBezTo>
                    <a:pt x="16359" y="3736"/>
                    <a:pt x="16183" y="3912"/>
                    <a:pt x="16083" y="4053"/>
                  </a:cubicBezTo>
                  <a:cubicBezTo>
                    <a:pt x="16072" y="4148"/>
                    <a:pt x="16029" y="4209"/>
                    <a:pt x="15985" y="4209"/>
                  </a:cubicBezTo>
                  <a:cubicBezTo>
                    <a:pt x="15972" y="4209"/>
                    <a:pt x="15958" y="4203"/>
                    <a:pt x="15946" y="4191"/>
                  </a:cubicBezTo>
                  <a:cubicBezTo>
                    <a:pt x="15938" y="4182"/>
                    <a:pt x="15928" y="4178"/>
                    <a:pt x="15917" y="4178"/>
                  </a:cubicBezTo>
                  <a:cubicBezTo>
                    <a:pt x="15854" y="4178"/>
                    <a:pt x="15745" y="4302"/>
                    <a:pt x="15695" y="4485"/>
                  </a:cubicBezTo>
                  <a:cubicBezTo>
                    <a:pt x="15651" y="4582"/>
                    <a:pt x="15651" y="4582"/>
                    <a:pt x="15557" y="4623"/>
                  </a:cubicBezTo>
                  <a:cubicBezTo>
                    <a:pt x="15435" y="4633"/>
                    <a:pt x="15366" y="4702"/>
                    <a:pt x="15391" y="4730"/>
                  </a:cubicBezTo>
                  <a:cubicBezTo>
                    <a:pt x="15372" y="4852"/>
                    <a:pt x="15303" y="4918"/>
                    <a:pt x="15184" y="4930"/>
                  </a:cubicBezTo>
                  <a:cubicBezTo>
                    <a:pt x="14993" y="5012"/>
                    <a:pt x="14993" y="5012"/>
                    <a:pt x="14974" y="5134"/>
                  </a:cubicBezTo>
                  <a:cubicBezTo>
                    <a:pt x="14958" y="5256"/>
                    <a:pt x="14680" y="5526"/>
                    <a:pt x="14557" y="5538"/>
                  </a:cubicBezTo>
                  <a:cubicBezTo>
                    <a:pt x="14488" y="5607"/>
                    <a:pt x="14394" y="5645"/>
                    <a:pt x="14419" y="5673"/>
                  </a:cubicBezTo>
                  <a:lnTo>
                    <a:pt x="14325" y="5714"/>
                  </a:lnTo>
                  <a:lnTo>
                    <a:pt x="14184" y="5848"/>
                  </a:lnTo>
                  <a:lnTo>
                    <a:pt x="14213" y="5877"/>
                  </a:lnTo>
                  <a:cubicBezTo>
                    <a:pt x="14141" y="5942"/>
                    <a:pt x="13699" y="6322"/>
                    <a:pt x="13213" y="6792"/>
                  </a:cubicBezTo>
                  <a:cubicBezTo>
                    <a:pt x="12525" y="7462"/>
                    <a:pt x="12344" y="7637"/>
                    <a:pt x="12386" y="7637"/>
                  </a:cubicBezTo>
                  <a:cubicBezTo>
                    <a:pt x="12391" y="7637"/>
                    <a:pt x="12398" y="7635"/>
                    <a:pt x="12408" y="7632"/>
                  </a:cubicBezTo>
                  <a:cubicBezTo>
                    <a:pt x="12413" y="7631"/>
                    <a:pt x="12418" y="7631"/>
                    <a:pt x="12422" y="7631"/>
                  </a:cubicBezTo>
                  <a:cubicBezTo>
                    <a:pt x="12514" y="7631"/>
                    <a:pt x="12383" y="7754"/>
                    <a:pt x="12267" y="7766"/>
                  </a:cubicBezTo>
                  <a:cubicBezTo>
                    <a:pt x="12198" y="7832"/>
                    <a:pt x="12035" y="7942"/>
                    <a:pt x="11894" y="8077"/>
                  </a:cubicBezTo>
                  <a:cubicBezTo>
                    <a:pt x="11768" y="8199"/>
                    <a:pt x="11643" y="8322"/>
                    <a:pt x="11600" y="8322"/>
                  </a:cubicBezTo>
                  <a:cubicBezTo>
                    <a:pt x="11596" y="8322"/>
                    <a:pt x="11592" y="8320"/>
                    <a:pt x="11590" y="8318"/>
                  </a:cubicBezTo>
                  <a:lnTo>
                    <a:pt x="11521" y="8384"/>
                  </a:lnTo>
                  <a:cubicBezTo>
                    <a:pt x="11436" y="8575"/>
                    <a:pt x="11019" y="8979"/>
                    <a:pt x="10784" y="9155"/>
                  </a:cubicBezTo>
                  <a:cubicBezTo>
                    <a:pt x="10662" y="9264"/>
                    <a:pt x="10555" y="9387"/>
                    <a:pt x="10461" y="9521"/>
                  </a:cubicBezTo>
                  <a:cubicBezTo>
                    <a:pt x="10349" y="9681"/>
                    <a:pt x="10349" y="9681"/>
                    <a:pt x="10255" y="9722"/>
                  </a:cubicBezTo>
                  <a:cubicBezTo>
                    <a:pt x="10254" y="9721"/>
                    <a:pt x="10252" y="9720"/>
                    <a:pt x="10250" y="9720"/>
                  </a:cubicBezTo>
                  <a:cubicBezTo>
                    <a:pt x="10199" y="9720"/>
                    <a:pt x="9789" y="10075"/>
                    <a:pt x="9838" y="10126"/>
                  </a:cubicBezTo>
                  <a:lnTo>
                    <a:pt x="9744" y="10167"/>
                  </a:lnTo>
                  <a:cubicBezTo>
                    <a:pt x="9647" y="10208"/>
                    <a:pt x="9603" y="10302"/>
                    <a:pt x="9631" y="10330"/>
                  </a:cubicBezTo>
                  <a:cubicBezTo>
                    <a:pt x="9676" y="10380"/>
                    <a:pt x="9625" y="10439"/>
                    <a:pt x="9507" y="10439"/>
                  </a:cubicBezTo>
                  <a:cubicBezTo>
                    <a:pt x="9494" y="10439"/>
                    <a:pt x="9480" y="10438"/>
                    <a:pt x="9465" y="10436"/>
                  </a:cubicBezTo>
                  <a:cubicBezTo>
                    <a:pt x="9451" y="10422"/>
                    <a:pt x="9436" y="10416"/>
                    <a:pt x="9421" y="10416"/>
                  </a:cubicBezTo>
                  <a:cubicBezTo>
                    <a:pt x="9383" y="10416"/>
                    <a:pt x="9350" y="10457"/>
                    <a:pt x="9371" y="10477"/>
                  </a:cubicBezTo>
                  <a:cubicBezTo>
                    <a:pt x="9327" y="10571"/>
                    <a:pt x="9283" y="10668"/>
                    <a:pt x="9189" y="10706"/>
                  </a:cubicBezTo>
                  <a:cubicBezTo>
                    <a:pt x="9117" y="10775"/>
                    <a:pt x="9048" y="10841"/>
                    <a:pt x="9101" y="10897"/>
                  </a:cubicBezTo>
                  <a:cubicBezTo>
                    <a:pt x="9126" y="10925"/>
                    <a:pt x="9057" y="10991"/>
                    <a:pt x="8989" y="11060"/>
                  </a:cubicBezTo>
                  <a:cubicBezTo>
                    <a:pt x="8963" y="11032"/>
                    <a:pt x="8963" y="11032"/>
                    <a:pt x="9004" y="10938"/>
                  </a:cubicBezTo>
                  <a:lnTo>
                    <a:pt x="9004" y="10938"/>
                  </a:lnTo>
                  <a:lnTo>
                    <a:pt x="8866" y="11073"/>
                  </a:lnTo>
                  <a:cubicBezTo>
                    <a:pt x="8805" y="11131"/>
                    <a:pt x="8667" y="11224"/>
                    <a:pt x="8619" y="11224"/>
                  </a:cubicBezTo>
                  <a:cubicBezTo>
                    <a:pt x="8613" y="11224"/>
                    <a:pt x="8609" y="11223"/>
                    <a:pt x="8606" y="11220"/>
                  </a:cubicBezTo>
                  <a:cubicBezTo>
                    <a:pt x="8520" y="11257"/>
                    <a:pt x="8453" y="11315"/>
                    <a:pt x="8535" y="11315"/>
                  </a:cubicBezTo>
                  <a:cubicBezTo>
                    <a:pt x="8543" y="11315"/>
                    <a:pt x="8552" y="11315"/>
                    <a:pt x="8562" y="11314"/>
                  </a:cubicBezTo>
                  <a:lnTo>
                    <a:pt x="8562" y="11314"/>
                  </a:lnTo>
                  <a:cubicBezTo>
                    <a:pt x="8616" y="11370"/>
                    <a:pt x="8616" y="11370"/>
                    <a:pt x="8475" y="11505"/>
                  </a:cubicBezTo>
                  <a:cubicBezTo>
                    <a:pt x="8417" y="11560"/>
                    <a:pt x="8359" y="11618"/>
                    <a:pt x="8327" y="11618"/>
                  </a:cubicBezTo>
                  <a:cubicBezTo>
                    <a:pt x="8321" y="11618"/>
                    <a:pt x="8316" y="11616"/>
                    <a:pt x="8312" y="11612"/>
                  </a:cubicBezTo>
                  <a:cubicBezTo>
                    <a:pt x="8304" y="11603"/>
                    <a:pt x="8298" y="11597"/>
                    <a:pt x="8290" y="11597"/>
                  </a:cubicBezTo>
                  <a:cubicBezTo>
                    <a:pt x="8273" y="11597"/>
                    <a:pt x="8242" y="11626"/>
                    <a:pt x="8146" y="11718"/>
                  </a:cubicBezTo>
                  <a:cubicBezTo>
                    <a:pt x="7939" y="11922"/>
                    <a:pt x="7807" y="12207"/>
                    <a:pt x="7791" y="12329"/>
                  </a:cubicBezTo>
                  <a:cubicBezTo>
                    <a:pt x="7842" y="12386"/>
                    <a:pt x="7842" y="12386"/>
                    <a:pt x="7719" y="12398"/>
                  </a:cubicBezTo>
                  <a:cubicBezTo>
                    <a:pt x="7715" y="12394"/>
                    <a:pt x="7710" y="12391"/>
                    <a:pt x="7704" y="12391"/>
                  </a:cubicBezTo>
                  <a:cubicBezTo>
                    <a:pt x="7672" y="12391"/>
                    <a:pt x="7614" y="12447"/>
                    <a:pt x="7556" y="12505"/>
                  </a:cubicBezTo>
                  <a:cubicBezTo>
                    <a:pt x="7531" y="12476"/>
                    <a:pt x="7600" y="12411"/>
                    <a:pt x="7669" y="12342"/>
                  </a:cubicBezTo>
                  <a:lnTo>
                    <a:pt x="7644" y="12314"/>
                  </a:lnTo>
                  <a:cubicBezTo>
                    <a:pt x="7522" y="12326"/>
                    <a:pt x="7453" y="12395"/>
                    <a:pt x="7434" y="12517"/>
                  </a:cubicBezTo>
                  <a:cubicBezTo>
                    <a:pt x="7390" y="12611"/>
                    <a:pt x="7390" y="12611"/>
                    <a:pt x="7296" y="12652"/>
                  </a:cubicBezTo>
                  <a:cubicBezTo>
                    <a:pt x="7199" y="12693"/>
                    <a:pt x="7105" y="12730"/>
                    <a:pt x="7130" y="12759"/>
                  </a:cubicBezTo>
                  <a:cubicBezTo>
                    <a:pt x="7130" y="12759"/>
                    <a:pt x="6992" y="12893"/>
                    <a:pt x="6898" y="12934"/>
                  </a:cubicBezTo>
                  <a:cubicBezTo>
                    <a:pt x="6757" y="13069"/>
                    <a:pt x="6688" y="13138"/>
                    <a:pt x="6713" y="13163"/>
                  </a:cubicBezTo>
                  <a:cubicBezTo>
                    <a:pt x="6742" y="13191"/>
                    <a:pt x="6673" y="13260"/>
                    <a:pt x="6601" y="13326"/>
                  </a:cubicBezTo>
                  <a:cubicBezTo>
                    <a:pt x="6532" y="13395"/>
                    <a:pt x="6463" y="13460"/>
                    <a:pt x="6488" y="13489"/>
                  </a:cubicBezTo>
                  <a:cubicBezTo>
                    <a:pt x="6516" y="13517"/>
                    <a:pt x="6472" y="13611"/>
                    <a:pt x="6331" y="13746"/>
                  </a:cubicBezTo>
                  <a:cubicBezTo>
                    <a:pt x="6218" y="13909"/>
                    <a:pt x="6218" y="13909"/>
                    <a:pt x="6099" y="13921"/>
                  </a:cubicBezTo>
                  <a:cubicBezTo>
                    <a:pt x="6095" y="13917"/>
                    <a:pt x="6089" y="13915"/>
                    <a:pt x="6083" y="13915"/>
                  </a:cubicBezTo>
                  <a:cubicBezTo>
                    <a:pt x="6049" y="13915"/>
                    <a:pt x="5991" y="13972"/>
                    <a:pt x="5933" y="14028"/>
                  </a:cubicBezTo>
                  <a:cubicBezTo>
                    <a:pt x="5886" y="14075"/>
                    <a:pt x="5830" y="14109"/>
                    <a:pt x="5770" y="14137"/>
                  </a:cubicBezTo>
                  <a:cubicBezTo>
                    <a:pt x="5673" y="14175"/>
                    <a:pt x="5701" y="14203"/>
                    <a:pt x="5726" y="14231"/>
                  </a:cubicBezTo>
                  <a:lnTo>
                    <a:pt x="5776" y="14288"/>
                  </a:lnTo>
                  <a:cubicBezTo>
                    <a:pt x="5730" y="14332"/>
                    <a:pt x="5661" y="14352"/>
                    <a:pt x="5613" y="14352"/>
                  </a:cubicBezTo>
                  <a:cubicBezTo>
                    <a:pt x="5589" y="14352"/>
                    <a:pt x="5569" y="14347"/>
                    <a:pt x="5560" y="14338"/>
                  </a:cubicBezTo>
                  <a:cubicBezTo>
                    <a:pt x="5438" y="14350"/>
                    <a:pt x="5438" y="14350"/>
                    <a:pt x="5491" y="14407"/>
                  </a:cubicBezTo>
                  <a:cubicBezTo>
                    <a:pt x="5516" y="14435"/>
                    <a:pt x="5472" y="14529"/>
                    <a:pt x="5309" y="14636"/>
                  </a:cubicBezTo>
                  <a:cubicBezTo>
                    <a:pt x="5183" y="14759"/>
                    <a:pt x="5054" y="14883"/>
                    <a:pt x="5014" y="14883"/>
                  </a:cubicBezTo>
                  <a:cubicBezTo>
                    <a:pt x="5010" y="14883"/>
                    <a:pt x="5008" y="14882"/>
                    <a:pt x="5005" y="14880"/>
                  </a:cubicBezTo>
                  <a:cubicBezTo>
                    <a:pt x="4946" y="14908"/>
                    <a:pt x="4896" y="14955"/>
                    <a:pt x="4868" y="15015"/>
                  </a:cubicBezTo>
                  <a:cubicBezTo>
                    <a:pt x="4824" y="15109"/>
                    <a:pt x="4755" y="15175"/>
                    <a:pt x="4520" y="15350"/>
                  </a:cubicBezTo>
                  <a:cubicBezTo>
                    <a:pt x="4122" y="15632"/>
                    <a:pt x="4122" y="15632"/>
                    <a:pt x="4172" y="15689"/>
                  </a:cubicBezTo>
                  <a:cubicBezTo>
                    <a:pt x="4200" y="15717"/>
                    <a:pt x="4225" y="15745"/>
                    <a:pt x="4103" y="15754"/>
                  </a:cubicBezTo>
                  <a:cubicBezTo>
                    <a:pt x="4009" y="15795"/>
                    <a:pt x="3965" y="15892"/>
                    <a:pt x="3852" y="16052"/>
                  </a:cubicBezTo>
                  <a:cubicBezTo>
                    <a:pt x="3821" y="16115"/>
                    <a:pt x="3833" y="16187"/>
                    <a:pt x="3887" y="16231"/>
                  </a:cubicBezTo>
                  <a:cubicBezTo>
                    <a:pt x="3937" y="16287"/>
                    <a:pt x="3937" y="16287"/>
                    <a:pt x="3774" y="16394"/>
                  </a:cubicBezTo>
                  <a:cubicBezTo>
                    <a:pt x="3720" y="16445"/>
                    <a:pt x="3649" y="16481"/>
                    <a:pt x="3609" y="16481"/>
                  </a:cubicBezTo>
                  <a:cubicBezTo>
                    <a:pt x="3597" y="16481"/>
                    <a:pt x="3588" y="16478"/>
                    <a:pt x="3583" y="16472"/>
                  </a:cubicBezTo>
                  <a:cubicBezTo>
                    <a:pt x="3558" y="16447"/>
                    <a:pt x="3627" y="16378"/>
                    <a:pt x="3627" y="16378"/>
                  </a:cubicBezTo>
                  <a:lnTo>
                    <a:pt x="3696" y="16312"/>
                  </a:lnTo>
                  <a:cubicBezTo>
                    <a:pt x="3685" y="16301"/>
                    <a:pt x="3674" y="16289"/>
                    <a:pt x="3655" y="16289"/>
                  </a:cubicBezTo>
                  <a:cubicBezTo>
                    <a:pt x="3628" y="16289"/>
                    <a:pt x="3585" y="16312"/>
                    <a:pt x="3504" y="16391"/>
                  </a:cubicBezTo>
                  <a:cubicBezTo>
                    <a:pt x="3410" y="16431"/>
                    <a:pt x="3341" y="16497"/>
                    <a:pt x="3366" y="16525"/>
                  </a:cubicBezTo>
                  <a:cubicBezTo>
                    <a:pt x="3269" y="16566"/>
                    <a:pt x="3131" y="16701"/>
                    <a:pt x="2994" y="16836"/>
                  </a:cubicBezTo>
                  <a:cubicBezTo>
                    <a:pt x="2853" y="16970"/>
                    <a:pt x="2646" y="17174"/>
                    <a:pt x="2552" y="17212"/>
                  </a:cubicBezTo>
                  <a:cubicBezTo>
                    <a:pt x="2411" y="17346"/>
                    <a:pt x="2342" y="17415"/>
                    <a:pt x="2367" y="17444"/>
                  </a:cubicBezTo>
                  <a:cubicBezTo>
                    <a:pt x="2412" y="17488"/>
                    <a:pt x="2370" y="17544"/>
                    <a:pt x="2341" y="17544"/>
                  </a:cubicBezTo>
                  <a:cubicBezTo>
                    <a:pt x="2335" y="17544"/>
                    <a:pt x="2330" y="17542"/>
                    <a:pt x="2326" y="17538"/>
                  </a:cubicBezTo>
                  <a:cubicBezTo>
                    <a:pt x="2295" y="17541"/>
                    <a:pt x="2213" y="17597"/>
                    <a:pt x="2110" y="17679"/>
                  </a:cubicBezTo>
                  <a:cubicBezTo>
                    <a:pt x="1981" y="17782"/>
                    <a:pt x="1859" y="17892"/>
                    <a:pt x="1746" y="18008"/>
                  </a:cubicBezTo>
                  <a:cubicBezTo>
                    <a:pt x="1621" y="18142"/>
                    <a:pt x="1486" y="18271"/>
                    <a:pt x="1405" y="18393"/>
                  </a:cubicBezTo>
                  <a:cubicBezTo>
                    <a:pt x="1323" y="18512"/>
                    <a:pt x="1270" y="18603"/>
                    <a:pt x="1267" y="18634"/>
                  </a:cubicBezTo>
                  <a:lnTo>
                    <a:pt x="1141" y="18800"/>
                  </a:lnTo>
                  <a:cubicBezTo>
                    <a:pt x="991" y="18951"/>
                    <a:pt x="668" y="19499"/>
                    <a:pt x="671" y="19618"/>
                  </a:cubicBezTo>
                  <a:lnTo>
                    <a:pt x="534" y="19900"/>
                  </a:lnTo>
                  <a:cubicBezTo>
                    <a:pt x="424" y="20082"/>
                    <a:pt x="389" y="20182"/>
                    <a:pt x="389" y="20295"/>
                  </a:cubicBezTo>
                  <a:cubicBezTo>
                    <a:pt x="387" y="20384"/>
                    <a:pt x="411" y="20409"/>
                    <a:pt x="402" y="20409"/>
                  </a:cubicBezTo>
                  <a:cubicBezTo>
                    <a:pt x="400" y="20409"/>
                    <a:pt x="396" y="20407"/>
                    <a:pt x="389" y="20405"/>
                  </a:cubicBezTo>
                  <a:cubicBezTo>
                    <a:pt x="388" y="20405"/>
                    <a:pt x="387" y="20404"/>
                    <a:pt x="385" y="20404"/>
                  </a:cubicBezTo>
                  <a:cubicBezTo>
                    <a:pt x="342" y="20404"/>
                    <a:pt x="283" y="20605"/>
                    <a:pt x="186" y="21000"/>
                  </a:cubicBezTo>
                  <a:cubicBezTo>
                    <a:pt x="131" y="21277"/>
                    <a:pt x="119" y="21367"/>
                    <a:pt x="132" y="21367"/>
                  </a:cubicBezTo>
                  <a:cubicBezTo>
                    <a:pt x="138" y="21367"/>
                    <a:pt x="150" y="21346"/>
                    <a:pt x="167" y="21314"/>
                  </a:cubicBezTo>
                  <a:lnTo>
                    <a:pt x="167" y="21314"/>
                  </a:lnTo>
                  <a:cubicBezTo>
                    <a:pt x="138" y="21695"/>
                    <a:pt x="113" y="21725"/>
                    <a:pt x="80" y="21725"/>
                  </a:cubicBezTo>
                  <a:cubicBezTo>
                    <a:pt x="77" y="21725"/>
                    <a:pt x="73" y="21725"/>
                    <a:pt x="70" y="21724"/>
                  </a:cubicBezTo>
                  <a:cubicBezTo>
                    <a:pt x="56" y="21701"/>
                    <a:pt x="44" y="21691"/>
                    <a:pt x="35" y="21691"/>
                  </a:cubicBezTo>
                  <a:cubicBezTo>
                    <a:pt x="1" y="21691"/>
                    <a:pt x="10" y="21844"/>
                    <a:pt x="95" y="21934"/>
                  </a:cubicBezTo>
                  <a:cubicBezTo>
                    <a:pt x="163" y="22046"/>
                    <a:pt x="151" y="22248"/>
                    <a:pt x="114" y="22248"/>
                  </a:cubicBezTo>
                  <a:cubicBezTo>
                    <a:pt x="114" y="22248"/>
                    <a:pt x="114" y="22248"/>
                    <a:pt x="114" y="22248"/>
                  </a:cubicBezTo>
                  <a:cubicBezTo>
                    <a:pt x="76" y="22248"/>
                    <a:pt x="82" y="22144"/>
                    <a:pt x="89" y="22041"/>
                  </a:cubicBezTo>
                  <a:lnTo>
                    <a:pt x="13" y="22035"/>
                  </a:lnTo>
                  <a:lnTo>
                    <a:pt x="13" y="22035"/>
                  </a:lnTo>
                  <a:cubicBezTo>
                    <a:pt x="1" y="22107"/>
                    <a:pt x="10" y="22179"/>
                    <a:pt x="38" y="22248"/>
                  </a:cubicBezTo>
                  <a:cubicBezTo>
                    <a:pt x="42" y="22320"/>
                    <a:pt x="54" y="22389"/>
                    <a:pt x="79" y="22458"/>
                  </a:cubicBezTo>
                  <a:cubicBezTo>
                    <a:pt x="101" y="22509"/>
                    <a:pt x="121" y="22534"/>
                    <a:pt x="140" y="22534"/>
                  </a:cubicBezTo>
                  <a:cubicBezTo>
                    <a:pt x="160" y="22534"/>
                    <a:pt x="178" y="22508"/>
                    <a:pt x="195" y="22458"/>
                  </a:cubicBezTo>
                  <a:cubicBezTo>
                    <a:pt x="205" y="22427"/>
                    <a:pt x="213" y="22415"/>
                    <a:pt x="218" y="22415"/>
                  </a:cubicBezTo>
                  <a:cubicBezTo>
                    <a:pt x="231" y="22415"/>
                    <a:pt x="234" y="22487"/>
                    <a:pt x="236" y="22558"/>
                  </a:cubicBezTo>
                  <a:cubicBezTo>
                    <a:pt x="217" y="22679"/>
                    <a:pt x="196" y="22729"/>
                    <a:pt x="174" y="22729"/>
                  </a:cubicBezTo>
                  <a:cubicBezTo>
                    <a:pt x="159" y="22729"/>
                    <a:pt x="143" y="22705"/>
                    <a:pt x="126" y="22664"/>
                  </a:cubicBezTo>
                  <a:cubicBezTo>
                    <a:pt x="123" y="22561"/>
                    <a:pt x="85" y="22561"/>
                    <a:pt x="48" y="22561"/>
                  </a:cubicBezTo>
                  <a:cubicBezTo>
                    <a:pt x="29" y="22561"/>
                    <a:pt x="42" y="22693"/>
                    <a:pt x="70" y="22837"/>
                  </a:cubicBezTo>
                  <a:cubicBezTo>
                    <a:pt x="107" y="22976"/>
                    <a:pt x="169" y="23125"/>
                    <a:pt x="210" y="23174"/>
                  </a:cubicBezTo>
                  <a:lnTo>
                    <a:pt x="210" y="23174"/>
                  </a:lnTo>
                  <a:cubicBezTo>
                    <a:pt x="200" y="23175"/>
                    <a:pt x="188" y="23177"/>
                    <a:pt x="173" y="23178"/>
                  </a:cubicBezTo>
                  <a:cubicBezTo>
                    <a:pt x="142" y="23182"/>
                    <a:pt x="151" y="23392"/>
                    <a:pt x="204" y="23595"/>
                  </a:cubicBezTo>
                  <a:cubicBezTo>
                    <a:pt x="249" y="23790"/>
                    <a:pt x="274" y="23890"/>
                    <a:pt x="307" y="23890"/>
                  </a:cubicBezTo>
                  <a:cubicBezTo>
                    <a:pt x="308" y="23890"/>
                    <a:pt x="310" y="23890"/>
                    <a:pt x="311" y="23890"/>
                  </a:cubicBezTo>
                  <a:cubicBezTo>
                    <a:pt x="321" y="23888"/>
                    <a:pt x="331" y="23886"/>
                    <a:pt x="341" y="23886"/>
                  </a:cubicBezTo>
                  <a:cubicBezTo>
                    <a:pt x="367" y="23886"/>
                    <a:pt x="392" y="23901"/>
                    <a:pt x="408" y="23974"/>
                  </a:cubicBezTo>
                  <a:cubicBezTo>
                    <a:pt x="386" y="23874"/>
                    <a:pt x="421" y="23865"/>
                    <a:pt x="458" y="23855"/>
                  </a:cubicBezTo>
                  <a:cubicBezTo>
                    <a:pt x="458" y="23855"/>
                    <a:pt x="461" y="23909"/>
                    <a:pt x="461" y="23971"/>
                  </a:cubicBezTo>
                  <a:cubicBezTo>
                    <a:pt x="465" y="24037"/>
                    <a:pt x="474" y="24115"/>
                    <a:pt x="471" y="24169"/>
                  </a:cubicBezTo>
                  <a:cubicBezTo>
                    <a:pt x="465" y="24385"/>
                    <a:pt x="483" y="24601"/>
                    <a:pt x="665" y="24977"/>
                  </a:cubicBezTo>
                  <a:cubicBezTo>
                    <a:pt x="740" y="25175"/>
                    <a:pt x="910" y="25438"/>
                    <a:pt x="925" y="25551"/>
                  </a:cubicBezTo>
                  <a:cubicBezTo>
                    <a:pt x="1015" y="25716"/>
                    <a:pt x="1080" y="25799"/>
                    <a:pt x="1112" y="25799"/>
                  </a:cubicBezTo>
                  <a:cubicBezTo>
                    <a:pt x="1116" y="25799"/>
                    <a:pt x="1120" y="25797"/>
                    <a:pt x="1123" y="25795"/>
                  </a:cubicBezTo>
                  <a:lnTo>
                    <a:pt x="1245" y="25967"/>
                  </a:lnTo>
                  <a:cubicBezTo>
                    <a:pt x="1274" y="26067"/>
                    <a:pt x="1380" y="26224"/>
                    <a:pt x="1422" y="26224"/>
                  </a:cubicBezTo>
                  <a:cubicBezTo>
                    <a:pt x="1425" y="26224"/>
                    <a:pt x="1428" y="26223"/>
                    <a:pt x="1430" y="26221"/>
                  </a:cubicBezTo>
                  <a:cubicBezTo>
                    <a:pt x="1527" y="26275"/>
                    <a:pt x="1568" y="26378"/>
                    <a:pt x="1637" y="26456"/>
                  </a:cubicBezTo>
                  <a:cubicBezTo>
                    <a:pt x="1680" y="26567"/>
                    <a:pt x="1701" y="26619"/>
                    <a:pt x="1712" y="26619"/>
                  </a:cubicBezTo>
                  <a:cubicBezTo>
                    <a:pt x="1723" y="26619"/>
                    <a:pt x="1727" y="26581"/>
                    <a:pt x="1734" y="26510"/>
                  </a:cubicBezTo>
                  <a:cubicBezTo>
                    <a:pt x="1762" y="26485"/>
                    <a:pt x="1655" y="26306"/>
                    <a:pt x="1586" y="26228"/>
                  </a:cubicBezTo>
                  <a:cubicBezTo>
                    <a:pt x="1518" y="26152"/>
                    <a:pt x="1455" y="26071"/>
                    <a:pt x="1398" y="25986"/>
                  </a:cubicBezTo>
                  <a:lnTo>
                    <a:pt x="1398" y="25986"/>
                  </a:lnTo>
                  <a:cubicBezTo>
                    <a:pt x="1467" y="26065"/>
                    <a:pt x="1539" y="26137"/>
                    <a:pt x="1618" y="26206"/>
                  </a:cubicBezTo>
                  <a:cubicBezTo>
                    <a:pt x="1678" y="26274"/>
                    <a:pt x="1819" y="26387"/>
                    <a:pt x="1865" y="26387"/>
                  </a:cubicBezTo>
                  <a:cubicBezTo>
                    <a:pt x="1869" y="26387"/>
                    <a:pt x="1872" y="26386"/>
                    <a:pt x="1875" y="26384"/>
                  </a:cubicBezTo>
                  <a:cubicBezTo>
                    <a:pt x="1875" y="26384"/>
                    <a:pt x="1879" y="26380"/>
                    <a:pt x="1889" y="26380"/>
                  </a:cubicBezTo>
                  <a:cubicBezTo>
                    <a:pt x="1903" y="26380"/>
                    <a:pt x="1929" y="26389"/>
                    <a:pt x="1969" y="26434"/>
                  </a:cubicBezTo>
                  <a:lnTo>
                    <a:pt x="1916" y="26485"/>
                  </a:lnTo>
                  <a:cubicBezTo>
                    <a:pt x="1874" y="26463"/>
                    <a:pt x="1846" y="26456"/>
                    <a:pt x="1824" y="26456"/>
                  </a:cubicBezTo>
                  <a:cubicBezTo>
                    <a:pt x="1795" y="26456"/>
                    <a:pt x="1778" y="26470"/>
                    <a:pt x="1762" y="26485"/>
                  </a:cubicBezTo>
                  <a:cubicBezTo>
                    <a:pt x="1768" y="26603"/>
                    <a:pt x="1931" y="26816"/>
                    <a:pt x="2002" y="26816"/>
                  </a:cubicBezTo>
                  <a:cubicBezTo>
                    <a:pt x="2010" y="26816"/>
                    <a:pt x="2017" y="26813"/>
                    <a:pt x="2022" y="26807"/>
                  </a:cubicBezTo>
                  <a:cubicBezTo>
                    <a:pt x="2078" y="26851"/>
                    <a:pt x="2119" y="26911"/>
                    <a:pt x="2147" y="26980"/>
                  </a:cubicBezTo>
                  <a:cubicBezTo>
                    <a:pt x="2119" y="27008"/>
                    <a:pt x="2201" y="27074"/>
                    <a:pt x="2332" y="27083"/>
                  </a:cubicBezTo>
                  <a:cubicBezTo>
                    <a:pt x="2461" y="27093"/>
                    <a:pt x="2536" y="27161"/>
                    <a:pt x="2574" y="27281"/>
                  </a:cubicBezTo>
                  <a:cubicBezTo>
                    <a:pt x="2652" y="27387"/>
                    <a:pt x="2749" y="27478"/>
                    <a:pt x="2856" y="27556"/>
                  </a:cubicBezTo>
                  <a:cubicBezTo>
                    <a:pt x="2951" y="27619"/>
                    <a:pt x="3035" y="27663"/>
                    <a:pt x="3061" y="27663"/>
                  </a:cubicBezTo>
                  <a:cubicBezTo>
                    <a:pt x="3065" y="27663"/>
                    <a:pt x="3068" y="27662"/>
                    <a:pt x="3069" y="27660"/>
                  </a:cubicBezTo>
                  <a:cubicBezTo>
                    <a:pt x="3075" y="27651"/>
                    <a:pt x="3086" y="27647"/>
                    <a:pt x="3102" y="27647"/>
                  </a:cubicBezTo>
                  <a:cubicBezTo>
                    <a:pt x="3186" y="27647"/>
                    <a:pt x="3388" y="27766"/>
                    <a:pt x="3454" y="27832"/>
                  </a:cubicBezTo>
                  <a:cubicBezTo>
                    <a:pt x="3523" y="27914"/>
                    <a:pt x="3627" y="27964"/>
                    <a:pt x="3733" y="27967"/>
                  </a:cubicBezTo>
                  <a:cubicBezTo>
                    <a:pt x="3717" y="28001"/>
                    <a:pt x="3796" y="28080"/>
                    <a:pt x="3909" y="28089"/>
                  </a:cubicBezTo>
                  <a:cubicBezTo>
                    <a:pt x="3909" y="28089"/>
                    <a:pt x="3935" y="28100"/>
                    <a:pt x="3949" y="28100"/>
                  </a:cubicBezTo>
                  <a:cubicBezTo>
                    <a:pt x="3961" y="28100"/>
                    <a:pt x="3963" y="28091"/>
                    <a:pt x="3924" y="28055"/>
                  </a:cubicBezTo>
                  <a:lnTo>
                    <a:pt x="3924" y="28055"/>
                  </a:lnTo>
                  <a:cubicBezTo>
                    <a:pt x="3924" y="28055"/>
                    <a:pt x="4034" y="28058"/>
                    <a:pt x="4147" y="28058"/>
                  </a:cubicBezTo>
                  <a:cubicBezTo>
                    <a:pt x="4050" y="28020"/>
                    <a:pt x="4062" y="27986"/>
                    <a:pt x="4078" y="27951"/>
                  </a:cubicBezTo>
                  <a:cubicBezTo>
                    <a:pt x="4079" y="27948"/>
                    <a:pt x="4083" y="27947"/>
                    <a:pt x="4089" y="27947"/>
                  </a:cubicBezTo>
                  <a:cubicBezTo>
                    <a:pt x="4153" y="27947"/>
                    <a:pt x="4468" y="28109"/>
                    <a:pt x="4623" y="28255"/>
                  </a:cubicBezTo>
                  <a:cubicBezTo>
                    <a:pt x="4711" y="28321"/>
                    <a:pt x="4758" y="28352"/>
                    <a:pt x="4780" y="28365"/>
                  </a:cubicBezTo>
                  <a:lnTo>
                    <a:pt x="4802" y="28381"/>
                  </a:lnTo>
                  <a:cubicBezTo>
                    <a:pt x="4811" y="28343"/>
                    <a:pt x="4824" y="28308"/>
                    <a:pt x="4824" y="28308"/>
                  </a:cubicBezTo>
                  <a:cubicBezTo>
                    <a:pt x="4924" y="28330"/>
                    <a:pt x="5024" y="28352"/>
                    <a:pt x="5015" y="28390"/>
                  </a:cubicBezTo>
                  <a:cubicBezTo>
                    <a:pt x="5009" y="28428"/>
                    <a:pt x="5005" y="28428"/>
                    <a:pt x="5109" y="28449"/>
                  </a:cubicBezTo>
                  <a:cubicBezTo>
                    <a:pt x="5109" y="28449"/>
                    <a:pt x="5132" y="28453"/>
                    <a:pt x="5158" y="28453"/>
                  </a:cubicBezTo>
                  <a:cubicBezTo>
                    <a:pt x="5185" y="28453"/>
                    <a:pt x="5215" y="28449"/>
                    <a:pt x="5219" y="28431"/>
                  </a:cubicBezTo>
                  <a:cubicBezTo>
                    <a:pt x="5227" y="28390"/>
                    <a:pt x="5231" y="28371"/>
                    <a:pt x="5248" y="28371"/>
                  </a:cubicBezTo>
                  <a:cubicBezTo>
                    <a:pt x="5262" y="28371"/>
                    <a:pt x="5285" y="28384"/>
                    <a:pt x="5328" y="28409"/>
                  </a:cubicBezTo>
                  <a:cubicBezTo>
                    <a:pt x="5382" y="28463"/>
                    <a:pt x="5440" y="28491"/>
                    <a:pt x="5502" y="28491"/>
                  </a:cubicBezTo>
                  <a:cubicBezTo>
                    <a:pt x="5545" y="28491"/>
                    <a:pt x="5589" y="28478"/>
                    <a:pt x="5635" y="28449"/>
                  </a:cubicBezTo>
                  <a:cubicBezTo>
                    <a:pt x="5640" y="28413"/>
                    <a:pt x="5642" y="28394"/>
                    <a:pt x="5654" y="28394"/>
                  </a:cubicBezTo>
                  <a:cubicBezTo>
                    <a:pt x="5667" y="28394"/>
                    <a:pt x="5690" y="28415"/>
                    <a:pt x="5739" y="28459"/>
                  </a:cubicBezTo>
                  <a:cubicBezTo>
                    <a:pt x="5736" y="28496"/>
                    <a:pt x="5836" y="28543"/>
                    <a:pt x="5939" y="28553"/>
                  </a:cubicBezTo>
                  <a:lnTo>
                    <a:pt x="5942" y="28515"/>
                  </a:lnTo>
                  <a:cubicBezTo>
                    <a:pt x="5946" y="28473"/>
                    <a:pt x="5979" y="28455"/>
                    <a:pt x="6026" y="28455"/>
                  </a:cubicBezTo>
                  <a:cubicBezTo>
                    <a:pt x="6062" y="28455"/>
                    <a:pt x="6107" y="28466"/>
                    <a:pt x="6152" y="28484"/>
                  </a:cubicBezTo>
                  <a:cubicBezTo>
                    <a:pt x="6151" y="28502"/>
                    <a:pt x="6181" y="28515"/>
                    <a:pt x="6241" y="28515"/>
                  </a:cubicBezTo>
                  <a:cubicBezTo>
                    <a:pt x="6293" y="28515"/>
                    <a:pt x="6367" y="28506"/>
                    <a:pt x="6463" y="28484"/>
                  </a:cubicBezTo>
                  <a:cubicBezTo>
                    <a:pt x="6542" y="28480"/>
                    <a:pt x="6606" y="28478"/>
                    <a:pt x="6655" y="28478"/>
                  </a:cubicBezTo>
                  <a:cubicBezTo>
                    <a:pt x="6734" y="28478"/>
                    <a:pt x="6773" y="28485"/>
                    <a:pt x="6773" y="28506"/>
                  </a:cubicBezTo>
                  <a:cubicBezTo>
                    <a:pt x="6776" y="28542"/>
                    <a:pt x="6778" y="28561"/>
                    <a:pt x="6789" y="28561"/>
                  </a:cubicBezTo>
                  <a:cubicBezTo>
                    <a:pt x="6802" y="28561"/>
                    <a:pt x="6826" y="28540"/>
                    <a:pt x="6876" y="28496"/>
                  </a:cubicBezTo>
                  <a:cubicBezTo>
                    <a:pt x="6940" y="28464"/>
                    <a:pt x="6964" y="28454"/>
                    <a:pt x="7027" y="28454"/>
                  </a:cubicBezTo>
                  <a:cubicBezTo>
                    <a:pt x="7062" y="28454"/>
                    <a:pt x="7111" y="28457"/>
                    <a:pt x="7187" y="28462"/>
                  </a:cubicBezTo>
                  <a:cubicBezTo>
                    <a:pt x="7227" y="28469"/>
                    <a:pt x="7252" y="28473"/>
                    <a:pt x="7273" y="28473"/>
                  </a:cubicBezTo>
                  <a:cubicBezTo>
                    <a:pt x="7309" y="28473"/>
                    <a:pt x="7332" y="28460"/>
                    <a:pt x="7393" y="28424"/>
                  </a:cubicBezTo>
                  <a:cubicBezTo>
                    <a:pt x="7383" y="28363"/>
                    <a:pt x="7377" y="28327"/>
                    <a:pt x="7314" y="28327"/>
                  </a:cubicBezTo>
                  <a:cubicBezTo>
                    <a:pt x="7303" y="28327"/>
                    <a:pt x="7290" y="28328"/>
                    <a:pt x="7274" y="28330"/>
                  </a:cubicBezTo>
                  <a:cubicBezTo>
                    <a:pt x="7233" y="28338"/>
                    <a:pt x="7208" y="28343"/>
                    <a:pt x="7194" y="28343"/>
                  </a:cubicBezTo>
                  <a:cubicBezTo>
                    <a:pt x="7173" y="28343"/>
                    <a:pt x="7171" y="28334"/>
                    <a:pt x="7168" y="28312"/>
                  </a:cubicBezTo>
                  <a:lnTo>
                    <a:pt x="7368" y="28277"/>
                  </a:lnTo>
                  <a:cubicBezTo>
                    <a:pt x="7503" y="28258"/>
                    <a:pt x="7635" y="28214"/>
                    <a:pt x="7757" y="28155"/>
                  </a:cubicBezTo>
                  <a:cubicBezTo>
                    <a:pt x="7887" y="28096"/>
                    <a:pt x="7917" y="28044"/>
                    <a:pt x="7863" y="28044"/>
                  </a:cubicBezTo>
                  <a:cubicBezTo>
                    <a:pt x="7838" y="28044"/>
                    <a:pt x="7797" y="28054"/>
                    <a:pt x="7741" y="28080"/>
                  </a:cubicBezTo>
                  <a:lnTo>
                    <a:pt x="7738" y="28080"/>
                  </a:lnTo>
                  <a:lnTo>
                    <a:pt x="7635" y="28067"/>
                  </a:lnTo>
                  <a:cubicBezTo>
                    <a:pt x="7625" y="28023"/>
                    <a:pt x="7588" y="28004"/>
                    <a:pt x="7549" y="28004"/>
                  </a:cubicBezTo>
                  <a:cubicBezTo>
                    <a:pt x="7492" y="28004"/>
                    <a:pt x="7429" y="28046"/>
                    <a:pt x="7440" y="28111"/>
                  </a:cubicBezTo>
                  <a:cubicBezTo>
                    <a:pt x="7453" y="28175"/>
                    <a:pt x="7457" y="28202"/>
                    <a:pt x="7437" y="28202"/>
                  </a:cubicBezTo>
                  <a:cubicBezTo>
                    <a:pt x="7423" y="28202"/>
                    <a:pt x="7395" y="28188"/>
                    <a:pt x="7350" y="28164"/>
                  </a:cubicBezTo>
                  <a:cubicBezTo>
                    <a:pt x="7342" y="28122"/>
                    <a:pt x="7308" y="28109"/>
                    <a:pt x="7263" y="28109"/>
                  </a:cubicBezTo>
                  <a:cubicBezTo>
                    <a:pt x="7227" y="28109"/>
                    <a:pt x="7185" y="28117"/>
                    <a:pt x="7143" y="28124"/>
                  </a:cubicBezTo>
                  <a:cubicBezTo>
                    <a:pt x="7108" y="28129"/>
                    <a:pt x="7085" y="28132"/>
                    <a:pt x="7071" y="28132"/>
                  </a:cubicBezTo>
                  <a:cubicBezTo>
                    <a:pt x="7045" y="28132"/>
                    <a:pt x="7044" y="28122"/>
                    <a:pt x="7042" y="28098"/>
                  </a:cubicBezTo>
                  <a:cubicBezTo>
                    <a:pt x="7037" y="28066"/>
                    <a:pt x="6961" y="28040"/>
                    <a:pt x="6879" y="28040"/>
                  </a:cubicBezTo>
                  <a:cubicBezTo>
                    <a:pt x="6867" y="28040"/>
                    <a:pt x="6854" y="28041"/>
                    <a:pt x="6842" y="28042"/>
                  </a:cubicBezTo>
                  <a:cubicBezTo>
                    <a:pt x="6745" y="28055"/>
                    <a:pt x="6745" y="28055"/>
                    <a:pt x="6748" y="28092"/>
                  </a:cubicBezTo>
                  <a:cubicBezTo>
                    <a:pt x="6796" y="28106"/>
                    <a:pt x="6776" y="28117"/>
                    <a:pt x="6731" y="28117"/>
                  </a:cubicBezTo>
                  <a:cubicBezTo>
                    <a:pt x="6683" y="28117"/>
                    <a:pt x="6604" y="28103"/>
                    <a:pt x="6554" y="28064"/>
                  </a:cubicBezTo>
                  <a:cubicBezTo>
                    <a:pt x="6514" y="28050"/>
                    <a:pt x="6491" y="28042"/>
                    <a:pt x="6477" y="28042"/>
                  </a:cubicBezTo>
                  <a:cubicBezTo>
                    <a:pt x="6456" y="28042"/>
                    <a:pt x="6456" y="28060"/>
                    <a:pt x="6456" y="28105"/>
                  </a:cubicBezTo>
                  <a:cubicBezTo>
                    <a:pt x="6458" y="28144"/>
                    <a:pt x="6408" y="28165"/>
                    <a:pt x="6345" y="28165"/>
                  </a:cubicBezTo>
                  <a:cubicBezTo>
                    <a:pt x="6284" y="28165"/>
                    <a:pt x="6212" y="28145"/>
                    <a:pt x="6165" y="28105"/>
                  </a:cubicBezTo>
                  <a:lnTo>
                    <a:pt x="5971" y="28102"/>
                  </a:lnTo>
                  <a:cubicBezTo>
                    <a:pt x="5960" y="28101"/>
                    <a:pt x="5951" y="28100"/>
                    <a:pt x="5943" y="28100"/>
                  </a:cubicBezTo>
                  <a:cubicBezTo>
                    <a:pt x="5873" y="28100"/>
                    <a:pt x="5870" y="28134"/>
                    <a:pt x="5867" y="28167"/>
                  </a:cubicBezTo>
                  <a:cubicBezTo>
                    <a:pt x="5864" y="28209"/>
                    <a:pt x="5862" y="28228"/>
                    <a:pt x="5845" y="28228"/>
                  </a:cubicBezTo>
                  <a:cubicBezTo>
                    <a:pt x="5832" y="28228"/>
                    <a:pt x="5808" y="28216"/>
                    <a:pt x="5767" y="28196"/>
                  </a:cubicBezTo>
                  <a:cubicBezTo>
                    <a:pt x="5673" y="28149"/>
                    <a:pt x="5676" y="28111"/>
                    <a:pt x="5676" y="28111"/>
                  </a:cubicBezTo>
                  <a:cubicBezTo>
                    <a:pt x="5682" y="28073"/>
                    <a:pt x="5585" y="28070"/>
                    <a:pt x="5488" y="28051"/>
                  </a:cubicBezTo>
                  <a:cubicBezTo>
                    <a:pt x="5427" y="28041"/>
                    <a:pt x="5324" y="28024"/>
                    <a:pt x="5257" y="28024"/>
                  </a:cubicBezTo>
                  <a:cubicBezTo>
                    <a:pt x="5225" y="28024"/>
                    <a:pt x="5202" y="28028"/>
                    <a:pt x="5195" y="28038"/>
                  </a:cubicBezTo>
                  <a:lnTo>
                    <a:pt x="5195" y="28038"/>
                  </a:lnTo>
                  <a:cubicBezTo>
                    <a:pt x="5197" y="28029"/>
                    <a:pt x="5200" y="28017"/>
                    <a:pt x="5203" y="28004"/>
                  </a:cubicBezTo>
                  <a:cubicBezTo>
                    <a:pt x="5136" y="27991"/>
                    <a:pt x="5120" y="27970"/>
                    <a:pt x="5113" y="27970"/>
                  </a:cubicBezTo>
                  <a:cubicBezTo>
                    <a:pt x="5110" y="27970"/>
                    <a:pt x="5109" y="27974"/>
                    <a:pt x="5106" y="27986"/>
                  </a:cubicBezTo>
                  <a:cubicBezTo>
                    <a:pt x="5012" y="27957"/>
                    <a:pt x="4921" y="27926"/>
                    <a:pt x="4833" y="27882"/>
                  </a:cubicBezTo>
                  <a:cubicBezTo>
                    <a:pt x="4755" y="27841"/>
                    <a:pt x="4649" y="27816"/>
                    <a:pt x="4582" y="27816"/>
                  </a:cubicBezTo>
                  <a:cubicBezTo>
                    <a:pt x="4500" y="27816"/>
                    <a:pt x="4474" y="27852"/>
                    <a:pt x="4614" y="27936"/>
                  </a:cubicBezTo>
                  <a:cubicBezTo>
                    <a:pt x="4590" y="27928"/>
                    <a:pt x="4559" y="27919"/>
                    <a:pt x="4520" y="27907"/>
                  </a:cubicBezTo>
                  <a:cubicBezTo>
                    <a:pt x="4493" y="27900"/>
                    <a:pt x="4473" y="27898"/>
                    <a:pt x="4457" y="27898"/>
                  </a:cubicBezTo>
                  <a:cubicBezTo>
                    <a:pt x="4420" y="27898"/>
                    <a:pt x="4413" y="27914"/>
                    <a:pt x="4413" y="27914"/>
                  </a:cubicBezTo>
                  <a:cubicBezTo>
                    <a:pt x="4409" y="27925"/>
                    <a:pt x="4398" y="27930"/>
                    <a:pt x="4381" y="27930"/>
                  </a:cubicBezTo>
                  <a:cubicBezTo>
                    <a:pt x="4343" y="27930"/>
                    <a:pt x="4278" y="27906"/>
                    <a:pt x="4213" y="27882"/>
                  </a:cubicBezTo>
                  <a:cubicBezTo>
                    <a:pt x="4213" y="27882"/>
                    <a:pt x="4228" y="27845"/>
                    <a:pt x="4241" y="27810"/>
                  </a:cubicBezTo>
                  <a:cubicBezTo>
                    <a:pt x="4341" y="27755"/>
                    <a:pt x="4268" y="27684"/>
                    <a:pt x="4168" y="27684"/>
                  </a:cubicBezTo>
                  <a:cubicBezTo>
                    <a:pt x="4137" y="27684"/>
                    <a:pt x="4103" y="27690"/>
                    <a:pt x="4072" y="27707"/>
                  </a:cubicBezTo>
                  <a:lnTo>
                    <a:pt x="4087" y="27672"/>
                  </a:lnTo>
                  <a:cubicBezTo>
                    <a:pt x="4103" y="27638"/>
                    <a:pt x="4015" y="27597"/>
                    <a:pt x="3824" y="27553"/>
                  </a:cubicBezTo>
                  <a:cubicBezTo>
                    <a:pt x="3787" y="27538"/>
                    <a:pt x="3746" y="27531"/>
                    <a:pt x="3708" y="27531"/>
                  </a:cubicBezTo>
                  <a:cubicBezTo>
                    <a:pt x="3653" y="27531"/>
                    <a:pt x="3606" y="27545"/>
                    <a:pt x="3595" y="27566"/>
                  </a:cubicBezTo>
                  <a:cubicBezTo>
                    <a:pt x="3590" y="27575"/>
                    <a:pt x="3580" y="27578"/>
                    <a:pt x="3568" y="27578"/>
                  </a:cubicBezTo>
                  <a:cubicBezTo>
                    <a:pt x="3536" y="27578"/>
                    <a:pt x="3489" y="27553"/>
                    <a:pt x="3489" y="27553"/>
                  </a:cubicBezTo>
                  <a:cubicBezTo>
                    <a:pt x="3401" y="27506"/>
                    <a:pt x="3401" y="27506"/>
                    <a:pt x="3420" y="27472"/>
                  </a:cubicBezTo>
                  <a:cubicBezTo>
                    <a:pt x="3456" y="27412"/>
                    <a:pt x="3306" y="27321"/>
                    <a:pt x="3183" y="27321"/>
                  </a:cubicBezTo>
                  <a:cubicBezTo>
                    <a:pt x="3177" y="27321"/>
                    <a:pt x="3172" y="27321"/>
                    <a:pt x="3166" y="27321"/>
                  </a:cubicBezTo>
                  <a:lnTo>
                    <a:pt x="3188" y="27290"/>
                  </a:lnTo>
                  <a:cubicBezTo>
                    <a:pt x="3210" y="27255"/>
                    <a:pt x="3141" y="27183"/>
                    <a:pt x="2727" y="26923"/>
                  </a:cubicBezTo>
                  <a:cubicBezTo>
                    <a:pt x="2423" y="26679"/>
                    <a:pt x="2216" y="26469"/>
                    <a:pt x="2245" y="26444"/>
                  </a:cubicBezTo>
                  <a:cubicBezTo>
                    <a:pt x="2263" y="26425"/>
                    <a:pt x="1953" y="26190"/>
                    <a:pt x="1765" y="26087"/>
                  </a:cubicBezTo>
                  <a:cubicBezTo>
                    <a:pt x="1796" y="26062"/>
                    <a:pt x="1721" y="25993"/>
                    <a:pt x="1612" y="25830"/>
                  </a:cubicBezTo>
                  <a:cubicBezTo>
                    <a:pt x="1442" y="25591"/>
                    <a:pt x="1442" y="25591"/>
                    <a:pt x="1474" y="25570"/>
                  </a:cubicBezTo>
                  <a:lnTo>
                    <a:pt x="1474" y="25570"/>
                  </a:lnTo>
                  <a:cubicBezTo>
                    <a:pt x="1517" y="25583"/>
                    <a:pt x="1544" y="25592"/>
                    <a:pt x="1554" y="25592"/>
                  </a:cubicBezTo>
                  <a:cubicBezTo>
                    <a:pt x="1570" y="25592"/>
                    <a:pt x="1529" y="25565"/>
                    <a:pt x="1417" y="25491"/>
                  </a:cubicBezTo>
                  <a:cubicBezTo>
                    <a:pt x="1298" y="25450"/>
                    <a:pt x="1188" y="25172"/>
                    <a:pt x="1254" y="25137"/>
                  </a:cubicBezTo>
                  <a:cubicBezTo>
                    <a:pt x="1289" y="25118"/>
                    <a:pt x="1232" y="25040"/>
                    <a:pt x="1151" y="24864"/>
                  </a:cubicBezTo>
                  <a:cubicBezTo>
                    <a:pt x="1079" y="24792"/>
                    <a:pt x="997" y="24617"/>
                    <a:pt x="919" y="24438"/>
                  </a:cubicBezTo>
                  <a:cubicBezTo>
                    <a:pt x="849" y="24226"/>
                    <a:pt x="833" y="24177"/>
                    <a:pt x="797" y="24177"/>
                  </a:cubicBezTo>
                  <a:cubicBezTo>
                    <a:pt x="786" y="24177"/>
                    <a:pt x="773" y="24182"/>
                    <a:pt x="756" y="24187"/>
                  </a:cubicBezTo>
                  <a:cubicBezTo>
                    <a:pt x="749" y="24190"/>
                    <a:pt x="743" y="24191"/>
                    <a:pt x="736" y="24191"/>
                  </a:cubicBezTo>
                  <a:cubicBezTo>
                    <a:pt x="677" y="24191"/>
                    <a:pt x="644" y="24097"/>
                    <a:pt x="590" y="23924"/>
                  </a:cubicBezTo>
                  <a:cubicBezTo>
                    <a:pt x="568" y="23830"/>
                    <a:pt x="546" y="23733"/>
                    <a:pt x="584" y="23724"/>
                  </a:cubicBezTo>
                  <a:cubicBezTo>
                    <a:pt x="590" y="23658"/>
                    <a:pt x="590" y="23589"/>
                    <a:pt x="577" y="23526"/>
                  </a:cubicBezTo>
                  <a:cubicBezTo>
                    <a:pt x="552" y="23429"/>
                    <a:pt x="534" y="23332"/>
                    <a:pt x="574" y="23326"/>
                  </a:cubicBezTo>
                  <a:cubicBezTo>
                    <a:pt x="590" y="23229"/>
                    <a:pt x="590" y="23131"/>
                    <a:pt x="574" y="23034"/>
                  </a:cubicBezTo>
                  <a:cubicBezTo>
                    <a:pt x="543" y="22843"/>
                    <a:pt x="540" y="22649"/>
                    <a:pt x="577" y="22649"/>
                  </a:cubicBezTo>
                  <a:cubicBezTo>
                    <a:pt x="574" y="22552"/>
                    <a:pt x="574" y="22552"/>
                    <a:pt x="537" y="22552"/>
                  </a:cubicBezTo>
                  <a:cubicBezTo>
                    <a:pt x="518" y="22552"/>
                    <a:pt x="499" y="22530"/>
                    <a:pt x="487" y="22455"/>
                  </a:cubicBezTo>
                  <a:cubicBezTo>
                    <a:pt x="468" y="22326"/>
                    <a:pt x="474" y="22194"/>
                    <a:pt x="502" y="22066"/>
                  </a:cubicBezTo>
                  <a:cubicBezTo>
                    <a:pt x="508" y="21969"/>
                    <a:pt x="515" y="21850"/>
                    <a:pt x="518" y="21753"/>
                  </a:cubicBezTo>
                  <a:cubicBezTo>
                    <a:pt x="521" y="21652"/>
                    <a:pt x="527" y="21580"/>
                    <a:pt x="505" y="21577"/>
                  </a:cubicBezTo>
                  <a:cubicBezTo>
                    <a:pt x="518" y="21500"/>
                    <a:pt x="520" y="21484"/>
                    <a:pt x="540" y="21484"/>
                  </a:cubicBezTo>
                  <a:cubicBezTo>
                    <a:pt x="545" y="21484"/>
                    <a:pt x="551" y="21485"/>
                    <a:pt x="559" y="21486"/>
                  </a:cubicBezTo>
                  <a:cubicBezTo>
                    <a:pt x="561" y="21487"/>
                    <a:pt x="564" y="21487"/>
                    <a:pt x="566" y="21487"/>
                  </a:cubicBezTo>
                  <a:cubicBezTo>
                    <a:pt x="638" y="21487"/>
                    <a:pt x="658" y="21304"/>
                    <a:pt x="628" y="21104"/>
                  </a:cubicBezTo>
                  <a:cubicBezTo>
                    <a:pt x="590" y="21094"/>
                    <a:pt x="615" y="21000"/>
                    <a:pt x="675" y="20916"/>
                  </a:cubicBezTo>
                  <a:cubicBezTo>
                    <a:pt x="690" y="20850"/>
                    <a:pt x="693" y="20784"/>
                    <a:pt x="687" y="20715"/>
                  </a:cubicBezTo>
                  <a:cubicBezTo>
                    <a:pt x="675" y="20609"/>
                    <a:pt x="675" y="20609"/>
                    <a:pt x="778" y="20436"/>
                  </a:cubicBezTo>
                  <a:cubicBezTo>
                    <a:pt x="780" y="20437"/>
                    <a:pt x="782" y="20437"/>
                    <a:pt x="784" y="20437"/>
                  </a:cubicBezTo>
                  <a:cubicBezTo>
                    <a:pt x="817" y="20437"/>
                    <a:pt x="849" y="20352"/>
                    <a:pt x="881" y="20267"/>
                  </a:cubicBezTo>
                  <a:cubicBezTo>
                    <a:pt x="888" y="20167"/>
                    <a:pt x="1016" y="19875"/>
                    <a:pt x="1151" y="19603"/>
                  </a:cubicBezTo>
                  <a:cubicBezTo>
                    <a:pt x="1304" y="19340"/>
                    <a:pt x="1464" y="19092"/>
                    <a:pt x="1508" y="19067"/>
                  </a:cubicBezTo>
                  <a:cubicBezTo>
                    <a:pt x="1521" y="19001"/>
                    <a:pt x="1552" y="18938"/>
                    <a:pt x="1596" y="18888"/>
                  </a:cubicBezTo>
                  <a:cubicBezTo>
                    <a:pt x="1715" y="18857"/>
                    <a:pt x="1743" y="18757"/>
                    <a:pt x="1687" y="18710"/>
                  </a:cubicBezTo>
                  <a:lnTo>
                    <a:pt x="1687" y="18710"/>
                  </a:lnTo>
                  <a:lnTo>
                    <a:pt x="1627" y="18788"/>
                  </a:lnTo>
                  <a:lnTo>
                    <a:pt x="1568" y="18866"/>
                  </a:lnTo>
                  <a:cubicBezTo>
                    <a:pt x="1513" y="18825"/>
                    <a:pt x="1644" y="18640"/>
                    <a:pt x="1736" y="18640"/>
                  </a:cubicBezTo>
                  <a:cubicBezTo>
                    <a:pt x="1750" y="18640"/>
                    <a:pt x="1763" y="18644"/>
                    <a:pt x="1775" y="18653"/>
                  </a:cubicBezTo>
                  <a:cubicBezTo>
                    <a:pt x="1890" y="18625"/>
                    <a:pt x="1894" y="18631"/>
                    <a:pt x="1903" y="18506"/>
                  </a:cubicBezTo>
                  <a:cubicBezTo>
                    <a:pt x="1903" y="18396"/>
                    <a:pt x="1991" y="18302"/>
                    <a:pt x="2104" y="18293"/>
                  </a:cubicBezTo>
                  <a:cubicBezTo>
                    <a:pt x="2125" y="18314"/>
                    <a:pt x="2137" y="18327"/>
                    <a:pt x="2145" y="18327"/>
                  </a:cubicBezTo>
                  <a:cubicBezTo>
                    <a:pt x="2157" y="18327"/>
                    <a:pt x="2160" y="18297"/>
                    <a:pt x="2169" y="18221"/>
                  </a:cubicBezTo>
                  <a:cubicBezTo>
                    <a:pt x="2195" y="18015"/>
                    <a:pt x="2325" y="17826"/>
                    <a:pt x="2427" y="17826"/>
                  </a:cubicBezTo>
                  <a:cubicBezTo>
                    <a:pt x="2450" y="17826"/>
                    <a:pt x="2471" y="17835"/>
                    <a:pt x="2489" y="17854"/>
                  </a:cubicBezTo>
                  <a:cubicBezTo>
                    <a:pt x="2505" y="17872"/>
                    <a:pt x="2527" y="17879"/>
                    <a:pt x="2551" y="17879"/>
                  </a:cubicBezTo>
                  <a:cubicBezTo>
                    <a:pt x="2600" y="17879"/>
                    <a:pt x="2659" y="17847"/>
                    <a:pt x="2705" y="17801"/>
                  </a:cubicBezTo>
                  <a:cubicBezTo>
                    <a:pt x="2774" y="17735"/>
                    <a:pt x="2749" y="17707"/>
                    <a:pt x="2721" y="17679"/>
                  </a:cubicBezTo>
                  <a:lnTo>
                    <a:pt x="2721" y="17679"/>
                  </a:lnTo>
                  <a:cubicBezTo>
                    <a:pt x="2711" y="17680"/>
                    <a:pt x="2703" y="17680"/>
                    <a:pt x="2696" y="17680"/>
                  </a:cubicBezTo>
                  <a:cubicBezTo>
                    <a:pt x="2614" y="17680"/>
                    <a:pt x="2686" y="17616"/>
                    <a:pt x="2862" y="17544"/>
                  </a:cubicBezTo>
                  <a:cubicBezTo>
                    <a:pt x="3147" y="17425"/>
                    <a:pt x="3285" y="17290"/>
                    <a:pt x="3442" y="17030"/>
                  </a:cubicBezTo>
                  <a:cubicBezTo>
                    <a:pt x="3596" y="16809"/>
                    <a:pt x="3743" y="16644"/>
                    <a:pt x="3770" y="16644"/>
                  </a:cubicBezTo>
                  <a:cubicBezTo>
                    <a:pt x="3783" y="16644"/>
                    <a:pt x="3770" y="16679"/>
                    <a:pt x="3721" y="16760"/>
                  </a:cubicBezTo>
                  <a:cubicBezTo>
                    <a:pt x="3675" y="16860"/>
                    <a:pt x="3653" y="16907"/>
                    <a:pt x="3658" y="16907"/>
                  </a:cubicBezTo>
                  <a:cubicBezTo>
                    <a:pt x="3663" y="16907"/>
                    <a:pt x="3692" y="16867"/>
                    <a:pt x="3746" y="16789"/>
                  </a:cubicBezTo>
                  <a:lnTo>
                    <a:pt x="4094" y="16450"/>
                  </a:lnTo>
                  <a:cubicBezTo>
                    <a:pt x="4162" y="16384"/>
                    <a:pt x="4206" y="16290"/>
                    <a:pt x="4181" y="16262"/>
                  </a:cubicBezTo>
                  <a:cubicBezTo>
                    <a:pt x="4300" y="16250"/>
                    <a:pt x="4466" y="16143"/>
                    <a:pt x="4554" y="15952"/>
                  </a:cubicBezTo>
                  <a:lnTo>
                    <a:pt x="4692" y="15817"/>
                  </a:lnTo>
                  <a:cubicBezTo>
                    <a:pt x="4742" y="15773"/>
                    <a:pt x="4783" y="15717"/>
                    <a:pt x="4805" y="15654"/>
                  </a:cubicBezTo>
                  <a:cubicBezTo>
                    <a:pt x="4849" y="15560"/>
                    <a:pt x="4943" y="15519"/>
                    <a:pt x="5040" y="15479"/>
                  </a:cubicBezTo>
                  <a:cubicBezTo>
                    <a:pt x="5134" y="15438"/>
                    <a:pt x="5228" y="15400"/>
                    <a:pt x="5203" y="15372"/>
                  </a:cubicBezTo>
                  <a:cubicBezTo>
                    <a:pt x="5178" y="15344"/>
                    <a:pt x="5291" y="15181"/>
                    <a:pt x="5335" y="15087"/>
                  </a:cubicBezTo>
                  <a:cubicBezTo>
                    <a:pt x="5361" y="15030"/>
                    <a:pt x="5406" y="14993"/>
                    <a:pt x="5427" y="14993"/>
                  </a:cubicBezTo>
                  <a:cubicBezTo>
                    <a:pt x="5442" y="14993"/>
                    <a:pt x="5446" y="15009"/>
                    <a:pt x="5429" y="15046"/>
                  </a:cubicBezTo>
                  <a:cubicBezTo>
                    <a:pt x="5437" y="15056"/>
                    <a:pt x="5443" y="15062"/>
                    <a:pt x="5453" y="15062"/>
                  </a:cubicBezTo>
                  <a:cubicBezTo>
                    <a:pt x="5473" y="15062"/>
                    <a:pt x="5510" y="15038"/>
                    <a:pt x="5620" y="14968"/>
                  </a:cubicBezTo>
                  <a:cubicBezTo>
                    <a:pt x="5689" y="14899"/>
                    <a:pt x="5830" y="14764"/>
                    <a:pt x="5801" y="14736"/>
                  </a:cubicBezTo>
                  <a:cubicBezTo>
                    <a:pt x="5776" y="14711"/>
                    <a:pt x="6193" y="14303"/>
                    <a:pt x="6287" y="14266"/>
                  </a:cubicBezTo>
                  <a:lnTo>
                    <a:pt x="6428" y="14131"/>
                  </a:lnTo>
                  <a:cubicBezTo>
                    <a:pt x="6497" y="14062"/>
                    <a:pt x="6541" y="13968"/>
                    <a:pt x="6610" y="13899"/>
                  </a:cubicBezTo>
                  <a:cubicBezTo>
                    <a:pt x="6657" y="13852"/>
                    <a:pt x="6695" y="13796"/>
                    <a:pt x="6723" y="13736"/>
                  </a:cubicBezTo>
                  <a:cubicBezTo>
                    <a:pt x="6781" y="13681"/>
                    <a:pt x="6839" y="13623"/>
                    <a:pt x="6871" y="13623"/>
                  </a:cubicBezTo>
                  <a:cubicBezTo>
                    <a:pt x="6877" y="13623"/>
                    <a:pt x="6882" y="13625"/>
                    <a:pt x="6886" y="13630"/>
                  </a:cubicBezTo>
                  <a:cubicBezTo>
                    <a:pt x="6905" y="13507"/>
                    <a:pt x="6905" y="13507"/>
                    <a:pt x="7027" y="13495"/>
                  </a:cubicBezTo>
                  <a:cubicBezTo>
                    <a:pt x="7047" y="13518"/>
                    <a:pt x="7059" y="13531"/>
                    <a:pt x="7067" y="13531"/>
                  </a:cubicBezTo>
                  <a:cubicBezTo>
                    <a:pt x="7080" y="13531"/>
                    <a:pt x="7084" y="13501"/>
                    <a:pt x="7096" y="13426"/>
                  </a:cubicBezTo>
                  <a:cubicBezTo>
                    <a:pt x="7140" y="13332"/>
                    <a:pt x="7140" y="13332"/>
                    <a:pt x="7234" y="13291"/>
                  </a:cubicBezTo>
                  <a:cubicBezTo>
                    <a:pt x="7238" y="13296"/>
                    <a:pt x="7243" y="13298"/>
                    <a:pt x="7250" y="13298"/>
                  </a:cubicBezTo>
                  <a:cubicBezTo>
                    <a:pt x="7279" y="13298"/>
                    <a:pt x="7323" y="13249"/>
                    <a:pt x="7303" y="13225"/>
                  </a:cubicBezTo>
                  <a:cubicBezTo>
                    <a:pt x="7319" y="13116"/>
                    <a:pt x="7467" y="12919"/>
                    <a:pt x="7533" y="12919"/>
                  </a:cubicBezTo>
                  <a:cubicBezTo>
                    <a:pt x="7541" y="12919"/>
                    <a:pt x="7548" y="12922"/>
                    <a:pt x="7553" y="12928"/>
                  </a:cubicBezTo>
                  <a:cubicBezTo>
                    <a:pt x="7600" y="12881"/>
                    <a:pt x="7638" y="12824"/>
                    <a:pt x="7666" y="12765"/>
                  </a:cubicBezTo>
                  <a:cubicBezTo>
                    <a:pt x="7677" y="12691"/>
                    <a:pt x="7682" y="12662"/>
                    <a:pt x="7695" y="12662"/>
                  </a:cubicBezTo>
                  <a:cubicBezTo>
                    <a:pt x="7704" y="12662"/>
                    <a:pt x="7717" y="12675"/>
                    <a:pt x="7738" y="12696"/>
                  </a:cubicBezTo>
                  <a:cubicBezTo>
                    <a:pt x="7857" y="12686"/>
                    <a:pt x="7926" y="12617"/>
                    <a:pt x="7945" y="12495"/>
                  </a:cubicBezTo>
                  <a:cubicBezTo>
                    <a:pt x="7976" y="12436"/>
                    <a:pt x="8023" y="12389"/>
                    <a:pt x="8083" y="12361"/>
                  </a:cubicBezTo>
                  <a:cubicBezTo>
                    <a:pt x="8246" y="12256"/>
                    <a:pt x="8677" y="11887"/>
                    <a:pt x="8574" y="11887"/>
                  </a:cubicBezTo>
                  <a:cubicBezTo>
                    <a:pt x="8572" y="11887"/>
                    <a:pt x="8571" y="11887"/>
                    <a:pt x="8569" y="11887"/>
                  </a:cubicBezTo>
                  <a:lnTo>
                    <a:pt x="8710" y="11753"/>
                  </a:lnTo>
                  <a:cubicBezTo>
                    <a:pt x="8873" y="11646"/>
                    <a:pt x="8942" y="11577"/>
                    <a:pt x="8985" y="11483"/>
                  </a:cubicBezTo>
                  <a:lnTo>
                    <a:pt x="9029" y="11389"/>
                  </a:lnTo>
                  <a:cubicBezTo>
                    <a:pt x="9035" y="11394"/>
                    <a:pt x="9043" y="11397"/>
                    <a:pt x="9054" y="11397"/>
                  </a:cubicBezTo>
                  <a:cubicBezTo>
                    <a:pt x="9094" y="11397"/>
                    <a:pt x="9166" y="11362"/>
                    <a:pt x="9220" y="11308"/>
                  </a:cubicBezTo>
                  <a:cubicBezTo>
                    <a:pt x="9289" y="11242"/>
                    <a:pt x="9289" y="11242"/>
                    <a:pt x="9264" y="11214"/>
                  </a:cubicBezTo>
                  <a:lnTo>
                    <a:pt x="9264" y="11214"/>
                  </a:lnTo>
                  <a:cubicBezTo>
                    <a:pt x="9244" y="11222"/>
                    <a:pt x="9231" y="11226"/>
                    <a:pt x="9224" y="11226"/>
                  </a:cubicBezTo>
                  <a:cubicBezTo>
                    <a:pt x="9197" y="11226"/>
                    <a:pt x="9254" y="11171"/>
                    <a:pt x="9308" y="11116"/>
                  </a:cubicBezTo>
                  <a:cubicBezTo>
                    <a:pt x="9362" y="11065"/>
                    <a:pt x="9431" y="11029"/>
                    <a:pt x="9472" y="11029"/>
                  </a:cubicBezTo>
                  <a:cubicBezTo>
                    <a:pt x="9484" y="11029"/>
                    <a:pt x="9493" y="11032"/>
                    <a:pt x="9499" y="11038"/>
                  </a:cubicBezTo>
                  <a:lnTo>
                    <a:pt x="9568" y="10969"/>
                  </a:lnTo>
                  <a:cubicBezTo>
                    <a:pt x="9524" y="10924"/>
                    <a:pt x="9565" y="10869"/>
                    <a:pt x="9596" y="10869"/>
                  </a:cubicBezTo>
                  <a:cubicBezTo>
                    <a:pt x="9602" y="10869"/>
                    <a:pt x="9608" y="10871"/>
                    <a:pt x="9612" y="10875"/>
                  </a:cubicBezTo>
                  <a:cubicBezTo>
                    <a:pt x="9700" y="10831"/>
                    <a:pt x="9778" y="10775"/>
                    <a:pt x="9847" y="10700"/>
                  </a:cubicBezTo>
                  <a:cubicBezTo>
                    <a:pt x="9831" y="10683"/>
                    <a:pt x="9858" y="10663"/>
                    <a:pt x="9868" y="10663"/>
                  </a:cubicBezTo>
                  <a:cubicBezTo>
                    <a:pt x="9876" y="10663"/>
                    <a:pt x="9875" y="10673"/>
                    <a:pt x="9847" y="10700"/>
                  </a:cubicBezTo>
                  <a:lnTo>
                    <a:pt x="9872" y="10728"/>
                  </a:lnTo>
                  <a:cubicBezTo>
                    <a:pt x="9966" y="10687"/>
                    <a:pt x="9941" y="10659"/>
                    <a:pt x="9916" y="10634"/>
                  </a:cubicBezTo>
                  <a:lnTo>
                    <a:pt x="10054" y="10499"/>
                  </a:lnTo>
                  <a:cubicBezTo>
                    <a:pt x="10109" y="10444"/>
                    <a:pt x="10164" y="10391"/>
                    <a:pt x="10136" y="10391"/>
                  </a:cubicBezTo>
                  <a:cubicBezTo>
                    <a:pt x="10129" y="10391"/>
                    <a:pt x="10117" y="10394"/>
                    <a:pt x="10098" y="10402"/>
                  </a:cubicBezTo>
                  <a:cubicBezTo>
                    <a:pt x="10073" y="10377"/>
                    <a:pt x="10045" y="10349"/>
                    <a:pt x="10114" y="10280"/>
                  </a:cubicBezTo>
                  <a:cubicBezTo>
                    <a:pt x="10099" y="10263"/>
                    <a:pt x="10127" y="10243"/>
                    <a:pt x="10137" y="10243"/>
                  </a:cubicBezTo>
                  <a:cubicBezTo>
                    <a:pt x="10144" y="10243"/>
                    <a:pt x="10143" y="10253"/>
                    <a:pt x="10114" y="10280"/>
                  </a:cubicBezTo>
                  <a:cubicBezTo>
                    <a:pt x="10129" y="10295"/>
                    <a:pt x="10143" y="10310"/>
                    <a:pt x="10164" y="10310"/>
                  </a:cubicBezTo>
                  <a:cubicBezTo>
                    <a:pt x="10182" y="10310"/>
                    <a:pt x="10204" y="10299"/>
                    <a:pt x="10236" y="10267"/>
                  </a:cubicBezTo>
                  <a:cubicBezTo>
                    <a:pt x="10275" y="10230"/>
                    <a:pt x="10301" y="10222"/>
                    <a:pt x="10316" y="10222"/>
                  </a:cubicBezTo>
                  <a:cubicBezTo>
                    <a:pt x="10328" y="10222"/>
                    <a:pt x="10333" y="10226"/>
                    <a:pt x="10333" y="10226"/>
                  </a:cubicBezTo>
                  <a:cubicBezTo>
                    <a:pt x="10330" y="10248"/>
                    <a:pt x="10334" y="10257"/>
                    <a:pt x="10344" y="10257"/>
                  </a:cubicBezTo>
                  <a:cubicBezTo>
                    <a:pt x="10393" y="10257"/>
                    <a:pt x="10572" y="10038"/>
                    <a:pt x="10609" y="9957"/>
                  </a:cubicBezTo>
                  <a:cubicBezTo>
                    <a:pt x="10677" y="9811"/>
                    <a:pt x="10733" y="9737"/>
                    <a:pt x="10780" y="9737"/>
                  </a:cubicBezTo>
                  <a:cubicBezTo>
                    <a:pt x="10794" y="9737"/>
                    <a:pt x="10807" y="9744"/>
                    <a:pt x="10819" y="9756"/>
                  </a:cubicBezTo>
                  <a:cubicBezTo>
                    <a:pt x="10825" y="9763"/>
                    <a:pt x="10831" y="9766"/>
                    <a:pt x="10838" y="9766"/>
                  </a:cubicBezTo>
                  <a:cubicBezTo>
                    <a:pt x="10888" y="9766"/>
                    <a:pt x="10955" y="9604"/>
                    <a:pt x="10947" y="9471"/>
                  </a:cubicBezTo>
                  <a:lnTo>
                    <a:pt x="10941" y="9321"/>
                  </a:lnTo>
                  <a:lnTo>
                    <a:pt x="11016" y="9402"/>
                  </a:lnTo>
                  <a:cubicBezTo>
                    <a:pt x="11067" y="9415"/>
                    <a:pt x="11104" y="9424"/>
                    <a:pt x="11133" y="9424"/>
                  </a:cubicBezTo>
                  <a:cubicBezTo>
                    <a:pt x="11205" y="9424"/>
                    <a:pt x="11237" y="9371"/>
                    <a:pt x="11348" y="9189"/>
                  </a:cubicBezTo>
                  <a:cubicBezTo>
                    <a:pt x="11428" y="9074"/>
                    <a:pt x="11451" y="9040"/>
                    <a:pt x="11467" y="9040"/>
                  </a:cubicBezTo>
                  <a:cubicBezTo>
                    <a:pt x="11474" y="9040"/>
                    <a:pt x="11479" y="9046"/>
                    <a:pt x="11486" y="9054"/>
                  </a:cubicBezTo>
                  <a:cubicBezTo>
                    <a:pt x="11490" y="9058"/>
                    <a:pt x="11494" y="9059"/>
                    <a:pt x="11499" y="9059"/>
                  </a:cubicBezTo>
                  <a:cubicBezTo>
                    <a:pt x="11532" y="9059"/>
                    <a:pt x="11608" y="8986"/>
                    <a:pt x="11790" y="8810"/>
                  </a:cubicBezTo>
                  <a:cubicBezTo>
                    <a:pt x="11997" y="8609"/>
                    <a:pt x="12066" y="8540"/>
                    <a:pt x="12041" y="8512"/>
                  </a:cubicBezTo>
                  <a:lnTo>
                    <a:pt x="12179" y="8377"/>
                  </a:lnTo>
                  <a:cubicBezTo>
                    <a:pt x="12297" y="8365"/>
                    <a:pt x="12407" y="8214"/>
                    <a:pt x="12301" y="8214"/>
                  </a:cubicBezTo>
                  <a:cubicBezTo>
                    <a:pt x="12298" y="8214"/>
                    <a:pt x="12295" y="8214"/>
                    <a:pt x="12292" y="8214"/>
                  </a:cubicBezTo>
                  <a:lnTo>
                    <a:pt x="12433" y="8080"/>
                  </a:lnTo>
                  <a:lnTo>
                    <a:pt x="12458" y="8108"/>
                  </a:lnTo>
                  <a:cubicBezTo>
                    <a:pt x="12460" y="8110"/>
                    <a:pt x="12463" y="8111"/>
                    <a:pt x="12466" y="8111"/>
                  </a:cubicBezTo>
                  <a:cubicBezTo>
                    <a:pt x="12509" y="8111"/>
                    <a:pt x="12669" y="7957"/>
                    <a:pt x="13178" y="7462"/>
                  </a:cubicBezTo>
                  <a:cubicBezTo>
                    <a:pt x="13802" y="6854"/>
                    <a:pt x="13871" y="6785"/>
                    <a:pt x="13821" y="6732"/>
                  </a:cubicBezTo>
                  <a:cubicBezTo>
                    <a:pt x="13833" y="6640"/>
                    <a:pt x="13875" y="6578"/>
                    <a:pt x="13918" y="6578"/>
                  </a:cubicBezTo>
                  <a:cubicBezTo>
                    <a:pt x="13932" y="6578"/>
                    <a:pt x="13946" y="6584"/>
                    <a:pt x="13959" y="6597"/>
                  </a:cubicBezTo>
                  <a:cubicBezTo>
                    <a:pt x="13965" y="6603"/>
                    <a:pt x="13974" y="6606"/>
                    <a:pt x="13985" y="6606"/>
                  </a:cubicBezTo>
                  <a:cubicBezTo>
                    <a:pt x="14022" y="6606"/>
                    <a:pt x="14074" y="6578"/>
                    <a:pt x="14053" y="6557"/>
                  </a:cubicBezTo>
                  <a:cubicBezTo>
                    <a:pt x="14053" y="6557"/>
                    <a:pt x="14194" y="6422"/>
                    <a:pt x="14288" y="6381"/>
                  </a:cubicBezTo>
                  <a:cubicBezTo>
                    <a:pt x="14548" y="6234"/>
                    <a:pt x="14592" y="6140"/>
                    <a:pt x="14567" y="6112"/>
                  </a:cubicBezTo>
                  <a:lnTo>
                    <a:pt x="14567" y="6112"/>
                  </a:lnTo>
                  <a:cubicBezTo>
                    <a:pt x="14551" y="6113"/>
                    <a:pt x="14539" y="6114"/>
                    <a:pt x="14530" y="6114"/>
                  </a:cubicBezTo>
                  <a:cubicBezTo>
                    <a:pt x="14468" y="6114"/>
                    <a:pt x="14551" y="6078"/>
                    <a:pt x="14636" y="6043"/>
                  </a:cubicBezTo>
                  <a:cubicBezTo>
                    <a:pt x="14730" y="6005"/>
                    <a:pt x="14827" y="5964"/>
                    <a:pt x="14799" y="5936"/>
                  </a:cubicBezTo>
                  <a:cubicBezTo>
                    <a:pt x="14840" y="5848"/>
                    <a:pt x="15190" y="5458"/>
                    <a:pt x="15272" y="5458"/>
                  </a:cubicBezTo>
                  <a:cubicBezTo>
                    <a:pt x="15277" y="5458"/>
                    <a:pt x="15281" y="5460"/>
                    <a:pt x="15284" y="5463"/>
                  </a:cubicBezTo>
                  <a:lnTo>
                    <a:pt x="15425" y="5328"/>
                  </a:lnTo>
                  <a:cubicBezTo>
                    <a:pt x="15397" y="5303"/>
                    <a:pt x="15538" y="5165"/>
                    <a:pt x="15676" y="5031"/>
                  </a:cubicBezTo>
                  <a:cubicBezTo>
                    <a:pt x="15793" y="4916"/>
                    <a:pt x="15862" y="4852"/>
                    <a:pt x="15896" y="4852"/>
                  </a:cubicBezTo>
                  <a:cubicBezTo>
                    <a:pt x="15902" y="4852"/>
                    <a:pt x="15907" y="4854"/>
                    <a:pt x="15911" y="4858"/>
                  </a:cubicBezTo>
                  <a:cubicBezTo>
                    <a:pt x="15898" y="4887"/>
                    <a:pt x="15895" y="4901"/>
                    <a:pt x="15901" y="4901"/>
                  </a:cubicBezTo>
                  <a:cubicBezTo>
                    <a:pt x="15914" y="4901"/>
                    <a:pt x="15971" y="4834"/>
                    <a:pt x="16049" y="4723"/>
                  </a:cubicBezTo>
                  <a:cubicBezTo>
                    <a:pt x="16118" y="4654"/>
                    <a:pt x="16137" y="4532"/>
                    <a:pt x="16206" y="4463"/>
                  </a:cubicBezTo>
                  <a:cubicBezTo>
                    <a:pt x="16181" y="4438"/>
                    <a:pt x="16225" y="4341"/>
                    <a:pt x="16293" y="4275"/>
                  </a:cubicBezTo>
                  <a:lnTo>
                    <a:pt x="16319" y="4300"/>
                  </a:lnTo>
                  <a:lnTo>
                    <a:pt x="16372" y="4357"/>
                  </a:lnTo>
                  <a:cubicBezTo>
                    <a:pt x="16441" y="4291"/>
                    <a:pt x="16510" y="4222"/>
                    <a:pt x="16485" y="4194"/>
                  </a:cubicBezTo>
                  <a:cubicBezTo>
                    <a:pt x="16579" y="4153"/>
                    <a:pt x="16648" y="4087"/>
                    <a:pt x="16785" y="3953"/>
                  </a:cubicBezTo>
                  <a:cubicBezTo>
                    <a:pt x="16926" y="3818"/>
                    <a:pt x="17064" y="3683"/>
                    <a:pt x="17108" y="3586"/>
                  </a:cubicBezTo>
                  <a:cubicBezTo>
                    <a:pt x="17230" y="3573"/>
                    <a:pt x="17647" y="3169"/>
                    <a:pt x="17663" y="3047"/>
                  </a:cubicBezTo>
                  <a:cubicBezTo>
                    <a:pt x="17638" y="3019"/>
                    <a:pt x="17707" y="2953"/>
                    <a:pt x="17801" y="2912"/>
                  </a:cubicBezTo>
                  <a:cubicBezTo>
                    <a:pt x="17898" y="2871"/>
                    <a:pt x="17898" y="2871"/>
                    <a:pt x="17942" y="2777"/>
                  </a:cubicBezTo>
                  <a:cubicBezTo>
                    <a:pt x="17986" y="2683"/>
                    <a:pt x="18080" y="2643"/>
                    <a:pt x="18174" y="2602"/>
                  </a:cubicBezTo>
                  <a:cubicBezTo>
                    <a:pt x="18280" y="2596"/>
                    <a:pt x="18371" y="2527"/>
                    <a:pt x="18409" y="2426"/>
                  </a:cubicBezTo>
                  <a:cubicBezTo>
                    <a:pt x="18503" y="2295"/>
                    <a:pt x="18612" y="2173"/>
                    <a:pt x="18732" y="2063"/>
                  </a:cubicBezTo>
                  <a:cubicBezTo>
                    <a:pt x="18833" y="1936"/>
                    <a:pt x="18901" y="1869"/>
                    <a:pt x="18866" y="1869"/>
                  </a:cubicBezTo>
                  <a:cubicBezTo>
                    <a:pt x="18858" y="1869"/>
                    <a:pt x="18846" y="1872"/>
                    <a:pt x="18829" y="1878"/>
                  </a:cubicBezTo>
                  <a:cubicBezTo>
                    <a:pt x="18804" y="1850"/>
                    <a:pt x="18854" y="1756"/>
                    <a:pt x="18854" y="1756"/>
                  </a:cubicBezTo>
                  <a:cubicBezTo>
                    <a:pt x="18922" y="1669"/>
                    <a:pt x="18960" y="1638"/>
                    <a:pt x="18969" y="1638"/>
                  </a:cubicBezTo>
                  <a:cubicBezTo>
                    <a:pt x="18977" y="1638"/>
                    <a:pt x="18963" y="1660"/>
                    <a:pt x="18929" y="1690"/>
                  </a:cubicBezTo>
                  <a:cubicBezTo>
                    <a:pt x="18867" y="1769"/>
                    <a:pt x="18854" y="1793"/>
                    <a:pt x="18868" y="1793"/>
                  </a:cubicBezTo>
                  <a:cubicBezTo>
                    <a:pt x="18883" y="1793"/>
                    <a:pt x="18927" y="1767"/>
                    <a:pt x="18976" y="1749"/>
                  </a:cubicBezTo>
                  <a:cubicBezTo>
                    <a:pt x="19070" y="1709"/>
                    <a:pt x="19227" y="1593"/>
                    <a:pt x="19308" y="1539"/>
                  </a:cubicBezTo>
                  <a:cubicBezTo>
                    <a:pt x="19390" y="1483"/>
                    <a:pt x="19546" y="1364"/>
                    <a:pt x="19631" y="1314"/>
                  </a:cubicBezTo>
                  <a:cubicBezTo>
                    <a:pt x="19904" y="1201"/>
                    <a:pt x="19985" y="1154"/>
                    <a:pt x="19969" y="1120"/>
                  </a:cubicBezTo>
                  <a:lnTo>
                    <a:pt x="19951" y="1088"/>
                  </a:lnTo>
                  <a:cubicBezTo>
                    <a:pt x="20007" y="1088"/>
                    <a:pt x="20283" y="982"/>
                    <a:pt x="20549" y="866"/>
                  </a:cubicBezTo>
                  <a:cubicBezTo>
                    <a:pt x="20822" y="759"/>
                    <a:pt x="21098" y="659"/>
                    <a:pt x="21132" y="602"/>
                  </a:cubicBezTo>
                  <a:lnTo>
                    <a:pt x="21141" y="640"/>
                  </a:lnTo>
                  <a:cubicBezTo>
                    <a:pt x="21145" y="652"/>
                    <a:pt x="21159" y="658"/>
                    <a:pt x="21185" y="658"/>
                  </a:cubicBezTo>
                  <a:cubicBezTo>
                    <a:pt x="21232" y="658"/>
                    <a:pt x="21315" y="640"/>
                    <a:pt x="21436" y="612"/>
                  </a:cubicBezTo>
                  <a:cubicBezTo>
                    <a:pt x="21483" y="602"/>
                    <a:pt x="21599" y="559"/>
                    <a:pt x="21740" y="527"/>
                  </a:cubicBezTo>
                  <a:cubicBezTo>
                    <a:pt x="21884" y="499"/>
                    <a:pt x="22053" y="468"/>
                    <a:pt x="22198" y="449"/>
                  </a:cubicBezTo>
                  <a:cubicBezTo>
                    <a:pt x="22589" y="424"/>
                    <a:pt x="22881" y="421"/>
                    <a:pt x="22884" y="389"/>
                  </a:cubicBezTo>
                  <a:cubicBezTo>
                    <a:pt x="22981" y="396"/>
                    <a:pt x="22981" y="396"/>
                    <a:pt x="22978" y="433"/>
                  </a:cubicBezTo>
                  <a:cubicBezTo>
                    <a:pt x="22881" y="465"/>
                    <a:pt x="22978" y="471"/>
                    <a:pt x="23072" y="477"/>
                  </a:cubicBezTo>
                  <a:cubicBezTo>
                    <a:pt x="23079" y="478"/>
                    <a:pt x="23086" y="478"/>
                    <a:pt x="23092" y="478"/>
                  </a:cubicBezTo>
                  <a:cubicBezTo>
                    <a:pt x="23170" y="478"/>
                    <a:pt x="23173" y="443"/>
                    <a:pt x="23178" y="408"/>
                  </a:cubicBezTo>
                  <a:cubicBezTo>
                    <a:pt x="23178" y="393"/>
                    <a:pt x="23199" y="383"/>
                    <a:pt x="23238" y="383"/>
                  </a:cubicBezTo>
                  <a:cubicBezTo>
                    <a:pt x="23287" y="383"/>
                    <a:pt x="23366" y="398"/>
                    <a:pt x="23470" y="436"/>
                  </a:cubicBezTo>
                  <a:cubicBezTo>
                    <a:pt x="23595" y="477"/>
                    <a:pt x="23724" y="505"/>
                    <a:pt x="23852" y="524"/>
                  </a:cubicBezTo>
                  <a:cubicBezTo>
                    <a:pt x="23996" y="549"/>
                    <a:pt x="24137" y="587"/>
                    <a:pt x="24241" y="590"/>
                  </a:cubicBezTo>
                  <a:cubicBezTo>
                    <a:pt x="24335" y="615"/>
                    <a:pt x="24429" y="637"/>
                    <a:pt x="24419" y="675"/>
                  </a:cubicBezTo>
                  <a:cubicBezTo>
                    <a:pt x="24548" y="778"/>
                    <a:pt x="24711" y="838"/>
                    <a:pt x="24877" y="838"/>
                  </a:cubicBezTo>
                  <a:cubicBezTo>
                    <a:pt x="24968" y="872"/>
                    <a:pt x="24968" y="872"/>
                    <a:pt x="24955" y="906"/>
                  </a:cubicBezTo>
                  <a:cubicBezTo>
                    <a:pt x="25011" y="962"/>
                    <a:pt x="25012" y="997"/>
                    <a:pt x="25065" y="997"/>
                  </a:cubicBezTo>
                  <a:cubicBezTo>
                    <a:pt x="25081" y="997"/>
                    <a:pt x="25101" y="994"/>
                    <a:pt x="25128" y="988"/>
                  </a:cubicBezTo>
                  <a:cubicBezTo>
                    <a:pt x="25240" y="1019"/>
                    <a:pt x="25347" y="1060"/>
                    <a:pt x="25447" y="1110"/>
                  </a:cubicBezTo>
                  <a:cubicBezTo>
                    <a:pt x="25548" y="1163"/>
                    <a:pt x="25642" y="1232"/>
                    <a:pt x="25726" y="1308"/>
                  </a:cubicBezTo>
                  <a:cubicBezTo>
                    <a:pt x="25790" y="1347"/>
                    <a:pt x="25856" y="1386"/>
                    <a:pt x="25892" y="1386"/>
                  </a:cubicBezTo>
                  <a:cubicBezTo>
                    <a:pt x="25902" y="1386"/>
                    <a:pt x="25910" y="1383"/>
                    <a:pt x="25914" y="1377"/>
                  </a:cubicBezTo>
                  <a:cubicBezTo>
                    <a:pt x="25921" y="1365"/>
                    <a:pt x="25928" y="1354"/>
                    <a:pt x="25933" y="1346"/>
                  </a:cubicBezTo>
                  <a:lnTo>
                    <a:pt x="25933" y="1346"/>
                  </a:lnTo>
                  <a:cubicBezTo>
                    <a:pt x="25977" y="1458"/>
                    <a:pt x="25974" y="1458"/>
                    <a:pt x="26096" y="1458"/>
                  </a:cubicBezTo>
                  <a:cubicBezTo>
                    <a:pt x="26100" y="1452"/>
                    <a:pt x="26107" y="1449"/>
                    <a:pt x="26114" y="1449"/>
                  </a:cubicBezTo>
                  <a:cubicBezTo>
                    <a:pt x="26145" y="1449"/>
                    <a:pt x="26192" y="1492"/>
                    <a:pt x="26174" y="1518"/>
                  </a:cubicBezTo>
                  <a:cubicBezTo>
                    <a:pt x="26209" y="1574"/>
                    <a:pt x="26256" y="1621"/>
                    <a:pt x="26306" y="1665"/>
                  </a:cubicBezTo>
                  <a:cubicBezTo>
                    <a:pt x="26416" y="1737"/>
                    <a:pt x="26519" y="1815"/>
                    <a:pt x="26616" y="1903"/>
                  </a:cubicBezTo>
                  <a:cubicBezTo>
                    <a:pt x="26798" y="2044"/>
                    <a:pt x="26961" y="2201"/>
                    <a:pt x="27111" y="2376"/>
                  </a:cubicBezTo>
                  <a:cubicBezTo>
                    <a:pt x="27603" y="2950"/>
                    <a:pt x="27732" y="3227"/>
                    <a:pt x="27774" y="3227"/>
                  </a:cubicBezTo>
                  <a:cubicBezTo>
                    <a:pt x="27776" y="3227"/>
                    <a:pt x="27777" y="3226"/>
                    <a:pt x="27779" y="3225"/>
                  </a:cubicBezTo>
                  <a:cubicBezTo>
                    <a:pt x="27860" y="3294"/>
                    <a:pt x="27860" y="3294"/>
                    <a:pt x="27876" y="3398"/>
                  </a:cubicBezTo>
                  <a:cubicBezTo>
                    <a:pt x="27892" y="3501"/>
                    <a:pt x="27942" y="3583"/>
                    <a:pt x="27979" y="3674"/>
                  </a:cubicBezTo>
                  <a:cubicBezTo>
                    <a:pt x="28017" y="3764"/>
                    <a:pt x="28058" y="3855"/>
                    <a:pt x="28023" y="3868"/>
                  </a:cubicBezTo>
                  <a:cubicBezTo>
                    <a:pt x="28077" y="3912"/>
                    <a:pt x="28117" y="3968"/>
                    <a:pt x="28139" y="4034"/>
                  </a:cubicBezTo>
                  <a:cubicBezTo>
                    <a:pt x="28105" y="4047"/>
                    <a:pt x="28142" y="4134"/>
                    <a:pt x="28208" y="4216"/>
                  </a:cubicBezTo>
                  <a:cubicBezTo>
                    <a:pt x="28308" y="4285"/>
                    <a:pt x="28312" y="4285"/>
                    <a:pt x="28240" y="4310"/>
                  </a:cubicBezTo>
                  <a:cubicBezTo>
                    <a:pt x="28208" y="4320"/>
                    <a:pt x="28243" y="4527"/>
                    <a:pt x="28259" y="4527"/>
                  </a:cubicBezTo>
                  <a:cubicBezTo>
                    <a:pt x="28262" y="4527"/>
                    <a:pt x="28264" y="4520"/>
                    <a:pt x="28265" y="4504"/>
                  </a:cubicBezTo>
                  <a:cubicBezTo>
                    <a:pt x="28266" y="4504"/>
                    <a:pt x="28266" y="4504"/>
                    <a:pt x="28267" y="4504"/>
                  </a:cubicBezTo>
                  <a:cubicBezTo>
                    <a:pt x="28305" y="4504"/>
                    <a:pt x="28366" y="4682"/>
                    <a:pt x="28418" y="4767"/>
                  </a:cubicBezTo>
                  <a:cubicBezTo>
                    <a:pt x="28440" y="4864"/>
                    <a:pt x="28462" y="4962"/>
                    <a:pt x="28424" y="4968"/>
                  </a:cubicBezTo>
                  <a:cubicBezTo>
                    <a:pt x="28421" y="5068"/>
                    <a:pt x="28522" y="5544"/>
                    <a:pt x="28572" y="5642"/>
                  </a:cubicBezTo>
                  <a:cubicBezTo>
                    <a:pt x="28573" y="5641"/>
                    <a:pt x="28574" y="5641"/>
                    <a:pt x="28575" y="5641"/>
                  </a:cubicBezTo>
                  <a:cubicBezTo>
                    <a:pt x="28610" y="5641"/>
                    <a:pt x="28621" y="5736"/>
                    <a:pt x="28584" y="5739"/>
                  </a:cubicBezTo>
                  <a:cubicBezTo>
                    <a:pt x="28544" y="5739"/>
                    <a:pt x="28550" y="5839"/>
                    <a:pt x="28553" y="5936"/>
                  </a:cubicBezTo>
                  <a:cubicBezTo>
                    <a:pt x="28594" y="6033"/>
                    <a:pt x="28556" y="6033"/>
                    <a:pt x="28518" y="6033"/>
                  </a:cubicBezTo>
                  <a:cubicBezTo>
                    <a:pt x="28508" y="6008"/>
                    <a:pt x="28500" y="5997"/>
                    <a:pt x="28494" y="5997"/>
                  </a:cubicBezTo>
                  <a:cubicBezTo>
                    <a:pt x="28480" y="5997"/>
                    <a:pt x="28482" y="6085"/>
                    <a:pt x="28487" y="6228"/>
                  </a:cubicBezTo>
                  <a:cubicBezTo>
                    <a:pt x="28512" y="6278"/>
                    <a:pt x="28509" y="6397"/>
                    <a:pt x="28506" y="6544"/>
                  </a:cubicBezTo>
                  <a:cubicBezTo>
                    <a:pt x="28506" y="6698"/>
                    <a:pt x="28493" y="6851"/>
                    <a:pt x="28468" y="7002"/>
                  </a:cubicBezTo>
                  <a:cubicBezTo>
                    <a:pt x="28399" y="7484"/>
                    <a:pt x="28393" y="7581"/>
                    <a:pt x="28418" y="7795"/>
                  </a:cubicBezTo>
                  <a:lnTo>
                    <a:pt x="28468" y="7914"/>
                  </a:lnTo>
                  <a:lnTo>
                    <a:pt x="28396" y="7892"/>
                  </a:lnTo>
                  <a:cubicBezTo>
                    <a:pt x="28393" y="7891"/>
                    <a:pt x="28390" y="7890"/>
                    <a:pt x="28386" y="7890"/>
                  </a:cubicBezTo>
                  <a:cubicBezTo>
                    <a:pt x="28344" y="7890"/>
                    <a:pt x="28261" y="7951"/>
                    <a:pt x="28261" y="7951"/>
                  </a:cubicBezTo>
                  <a:cubicBezTo>
                    <a:pt x="28227" y="8042"/>
                    <a:pt x="28265" y="8055"/>
                    <a:pt x="28299" y="8067"/>
                  </a:cubicBezTo>
                  <a:cubicBezTo>
                    <a:pt x="28334" y="8080"/>
                    <a:pt x="28299" y="8174"/>
                    <a:pt x="28199" y="8343"/>
                  </a:cubicBezTo>
                  <a:cubicBezTo>
                    <a:pt x="28102" y="8515"/>
                    <a:pt x="28048" y="8597"/>
                    <a:pt x="28042" y="8703"/>
                  </a:cubicBezTo>
                  <a:cubicBezTo>
                    <a:pt x="28004" y="8797"/>
                    <a:pt x="27948" y="8882"/>
                    <a:pt x="27879" y="8951"/>
                  </a:cubicBezTo>
                  <a:cubicBezTo>
                    <a:pt x="27838" y="9039"/>
                    <a:pt x="27832" y="9036"/>
                    <a:pt x="27867" y="9057"/>
                  </a:cubicBezTo>
                  <a:cubicBezTo>
                    <a:pt x="27898" y="9076"/>
                    <a:pt x="27848" y="9161"/>
                    <a:pt x="27763" y="9224"/>
                  </a:cubicBezTo>
                  <a:cubicBezTo>
                    <a:pt x="27647" y="9267"/>
                    <a:pt x="27500" y="9518"/>
                    <a:pt x="27522" y="9534"/>
                  </a:cubicBezTo>
                  <a:cubicBezTo>
                    <a:pt x="27553" y="9556"/>
                    <a:pt x="27494" y="9634"/>
                    <a:pt x="27434" y="9712"/>
                  </a:cubicBezTo>
                  <a:cubicBezTo>
                    <a:pt x="27371" y="9791"/>
                    <a:pt x="27318" y="9879"/>
                    <a:pt x="27287" y="9973"/>
                  </a:cubicBezTo>
                  <a:cubicBezTo>
                    <a:pt x="27224" y="10051"/>
                    <a:pt x="27155" y="10120"/>
                    <a:pt x="27155" y="10120"/>
                  </a:cubicBezTo>
                  <a:cubicBezTo>
                    <a:pt x="27138" y="10138"/>
                    <a:pt x="27128" y="10145"/>
                    <a:pt x="27123" y="10145"/>
                  </a:cubicBezTo>
                  <a:cubicBezTo>
                    <a:pt x="27108" y="10145"/>
                    <a:pt x="27143" y="10077"/>
                    <a:pt x="27193" y="10023"/>
                  </a:cubicBezTo>
                  <a:lnTo>
                    <a:pt x="27193" y="10023"/>
                  </a:lnTo>
                  <a:lnTo>
                    <a:pt x="27099" y="10070"/>
                  </a:lnTo>
                  <a:cubicBezTo>
                    <a:pt x="26964" y="10211"/>
                    <a:pt x="26898" y="10283"/>
                    <a:pt x="26858" y="10383"/>
                  </a:cubicBezTo>
                  <a:cubicBezTo>
                    <a:pt x="26848" y="10458"/>
                    <a:pt x="26844" y="10487"/>
                    <a:pt x="26832" y="10487"/>
                  </a:cubicBezTo>
                  <a:cubicBezTo>
                    <a:pt x="26824" y="10487"/>
                    <a:pt x="26812" y="10474"/>
                    <a:pt x="26792" y="10452"/>
                  </a:cubicBezTo>
                  <a:cubicBezTo>
                    <a:pt x="26786" y="10446"/>
                    <a:pt x="26777" y="10443"/>
                    <a:pt x="26766" y="10443"/>
                  </a:cubicBezTo>
                  <a:cubicBezTo>
                    <a:pt x="26726" y="10443"/>
                    <a:pt x="26660" y="10484"/>
                    <a:pt x="26626" y="10559"/>
                  </a:cubicBezTo>
                  <a:cubicBezTo>
                    <a:pt x="26611" y="10656"/>
                    <a:pt x="26548" y="10702"/>
                    <a:pt x="26510" y="10702"/>
                  </a:cubicBezTo>
                  <a:cubicBezTo>
                    <a:pt x="26501" y="10702"/>
                    <a:pt x="26493" y="10699"/>
                    <a:pt x="26488" y="10693"/>
                  </a:cubicBezTo>
                  <a:cubicBezTo>
                    <a:pt x="26494" y="10647"/>
                    <a:pt x="26497" y="10618"/>
                    <a:pt x="26487" y="10618"/>
                  </a:cubicBezTo>
                  <a:cubicBezTo>
                    <a:pt x="26471" y="10618"/>
                    <a:pt x="26418" y="10695"/>
                    <a:pt x="26278" y="10897"/>
                  </a:cubicBezTo>
                  <a:cubicBezTo>
                    <a:pt x="26140" y="11032"/>
                    <a:pt x="25889" y="11329"/>
                    <a:pt x="25679" y="11530"/>
                  </a:cubicBezTo>
                  <a:cubicBezTo>
                    <a:pt x="25403" y="11800"/>
                    <a:pt x="25262" y="11937"/>
                    <a:pt x="25168" y="11975"/>
                  </a:cubicBezTo>
                  <a:cubicBezTo>
                    <a:pt x="25163" y="11970"/>
                    <a:pt x="25158" y="11966"/>
                    <a:pt x="25153" y="11963"/>
                  </a:cubicBezTo>
                  <a:lnTo>
                    <a:pt x="25153" y="11963"/>
                  </a:lnTo>
                  <a:cubicBezTo>
                    <a:pt x="25182" y="12015"/>
                    <a:pt x="25108" y="12088"/>
                    <a:pt x="24915" y="12273"/>
                  </a:cubicBezTo>
                  <a:cubicBezTo>
                    <a:pt x="24683" y="12448"/>
                    <a:pt x="24570" y="12611"/>
                    <a:pt x="24526" y="12705"/>
                  </a:cubicBezTo>
                  <a:lnTo>
                    <a:pt x="24664" y="12570"/>
                  </a:lnTo>
                  <a:lnTo>
                    <a:pt x="24664" y="12570"/>
                  </a:lnTo>
                  <a:cubicBezTo>
                    <a:pt x="24717" y="12627"/>
                    <a:pt x="24648" y="12693"/>
                    <a:pt x="24482" y="12802"/>
                  </a:cubicBezTo>
                  <a:cubicBezTo>
                    <a:pt x="24450" y="12833"/>
                    <a:pt x="24428" y="12843"/>
                    <a:pt x="24410" y="12843"/>
                  </a:cubicBezTo>
                  <a:cubicBezTo>
                    <a:pt x="24389" y="12843"/>
                    <a:pt x="24375" y="12828"/>
                    <a:pt x="24360" y="12815"/>
                  </a:cubicBezTo>
                  <a:cubicBezTo>
                    <a:pt x="24354" y="12808"/>
                    <a:pt x="24345" y="12805"/>
                    <a:pt x="24333" y="12805"/>
                  </a:cubicBezTo>
                  <a:cubicBezTo>
                    <a:pt x="24293" y="12805"/>
                    <a:pt x="24224" y="12840"/>
                    <a:pt x="24169" y="12893"/>
                  </a:cubicBezTo>
                  <a:cubicBezTo>
                    <a:pt x="24114" y="12948"/>
                    <a:pt x="24060" y="13000"/>
                    <a:pt x="24087" y="13000"/>
                  </a:cubicBezTo>
                  <a:cubicBezTo>
                    <a:pt x="24094" y="13000"/>
                    <a:pt x="24107" y="12996"/>
                    <a:pt x="24128" y="12987"/>
                  </a:cubicBezTo>
                  <a:lnTo>
                    <a:pt x="24128" y="12987"/>
                  </a:lnTo>
                  <a:cubicBezTo>
                    <a:pt x="24153" y="13015"/>
                    <a:pt x="24153" y="13015"/>
                    <a:pt x="24084" y="13084"/>
                  </a:cubicBezTo>
                  <a:cubicBezTo>
                    <a:pt x="24009" y="13147"/>
                    <a:pt x="23946" y="13225"/>
                    <a:pt x="23899" y="13313"/>
                  </a:cubicBezTo>
                  <a:cubicBezTo>
                    <a:pt x="23927" y="13341"/>
                    <a:pt x="23858" y="13407"/>
                    <a:pt x="23786" y="13476"/>
                  </a:cubicBezTo>
                  <a:cubicBezTo>
                    <a:pt x="23692" y="13517"/>
                    <a:pt x="23554" y="13652"/>
                    <a:pt x="23554" y="13652"/>
                  </a:cubicBezTo>
                  <a:lnTo>
                    <a:pt x="23526" y="13623"/>
                  </a:lnTo>
                  <a:cubicBezTo>
                    <a:pt x="23520" y="13616"/>
                    <a:pt x="23509" y="13613"/>
                    <a:pt x="23496" y="13613"/>
                  </a:cubicBezTo>
                  <a:cubicBezTo>
                    <a:pt x="23459" y="13613"/>
                    <a:pt x="23407" y="13636"/>
                    <a:pt x="23407" y="13636"/>
                  </a:cubicBezTo>
                  <a:cubicBezTo>
                    <a:pt x="23338" y="13702"/>
                    <a:pt x="23363" y="13730"/>
                    <a:pt x="23363" y="13730"/>
                  </a:cubicBezTo>
                  <a:cubicBezTo>
                    <a:pt x="23370" y="13736"/>
                    <a:pt x="23269" y="13843"/>
                    <a:pt x="23116" y="14003"/>
                  </a:cubicBezTo>
                  <a:lnTo>
                    <a:pt x="22527" y="14589"/>
                  </a:lnTo>
                  <a:cubicBezTo>
                    <a:pt x="22085" y="15021"/>
                    <a:pt x="21618" y="15479"/>
                    <a:pt x="21514" y="15579"/>
                  </a:cubicBezTo>
                  <a:cubicBezTo>
                    <a:pt x="21365" y="15679"/>
                    <a:pt x="21176" y="15856"/>
                    <a:pt x="21220" y="15856"/>
                  </a:cubicBezTo>
                  <a:cubicBezTo>
                    <a:pt x="21224" y="15856"/>
                    <a:pt x="21230" y="15855"/>
                    <a:pt x="21239" y="15852"/>
                  </a:cubicBezTo>
                  <a:lnTo>
                    <a:pt x="21239" y="15852"/>
                  </a:lnTo>
                  <a:cubicBezTo>
                    <a:pt x="21264" y="15877"/>
                    <a:pt x="20916" y="16215"/>
                    <a:pt x="20499" y="16619"/>
                  </a:cubicBezTo>
                  <a:cubicBezTo>
                    <a:pt x="20013" y="17093"/>
                    <a:pt x="19665" y="17431"/>
                    <a:pt x="19694" y="17456"/>
                  </a:cubicBezTo>
                  <a:lnTo>
                    <a:pt x="19484" y="17660"/>
                  </a:lnTo>
                  <a:cubicBezTo>
                    <a:pt x="19346" y="17795"/>
                    <a:pt x="19233" y="17957"/>
                    <a:pt x="19164" y="18023"/>
                  </a:cubicBezTo>
                  <a:cubicBezTo>
                    <a:pt x="19135" y="18087"/>
                    <a:pt x="19095" y="18138"/>
                    <a:pt x="19084" y="18138"/>
                  </a:cubicBezTo>
                  <a:cubicBezTo>
                    <a:pt x="19078" y="18138"/>
                    <a:pt x="19080" y="18124"/>
                    <a:pt x="19095" y="18092"/>
                  </a:cubicBezTo>
                  <a:cubicBezTo>
                    <a:pt x="19080" y="18077"/>
                    <a:pt x="19066" y="18062"/>
                    <a:pt x="19045" y="18062"/>
                  </a:cubicBezTo>
                  <a:cubicBezTo>
                    <a:pt x="19027" y="18062"/>
                    <a:pt x="19005" y="18073"/>
                    <a:pt x="18973" y="18105"/>
                  </a:cubicBezTo>
                  <a:cubicBezTo>
                    <a:pt x="18835" y="18240"/>
                    <a:pt x="18860" y="18268"/>
                    <a:pt x="18885" y="18296"/>
                  </a:cubicBezTo>
                  <a:cubicBezTo>
                    <a:pt x="18910" y="18321"/>
                    <a:pt x="18841" y="18390"/>
                    <a:pt x="18841" y="18390"/>
                  </a:cubicBezTo>
                  <a:cubicBezTo>
                    <a:pt x="18799" y="18431"/>
                    <a:pt x="18782" y="18446"/>
                    <a:pt x="18770" y="18446"/>
                  </a:cubicBezTo>
                  <a:cubicBezTo>
                    <a:pt x="18763" y="18446"/>
                    <a:pt x="18757" y="18440"/>
                    <a:pt x="18747" y="18431"/>
                  </a:cubicBezTo>
                  <a:lnTo>
                    <a:pt x="18694" y="18374"/>
                  </a:lnTo>
                  <a:lnTo>
                    <a:pt x="18625" y="18443"/>
                  </a:lnTo>
                  <a:cubicBezTo>
                    <a:pt x="18650" y="18468"/>
                    <a:pt x="18581" y="18537"/>
                    <a:pt x="18581" y="18537"/>
                  </a:cubicBezTo>
                  <a:cubicBezTo>
                    <a:pt x="18545" y="18572"/>
                    <a:pt x="18528" y="18588"/>
                    <a:pt x="18512" y="18588"/>
                  </a:cubicBezTo>
                  <a:cubicBezTo>
                    <a:pt x="18497" y="18588"/>
                    <a:pt x="18484" y="18575"/>
                    <a:pt x="18459" y="18550"/>
                  </a:cubicBezTo>
                  <a:cubicBezTo>
                    <a:pt x="18447" y="18536"/>
                    <a:pt x="18434" y="18530"/>
                    <a:pt x="18420" y="18530"/>
                  </a:cubicBezTo>
                  <a:cubicBezTo>
                    <a:pt x="18378" y="18530"/>
                    <a:pt x="18335" y="18592"/>
                    <a:pt x="18321" y="18685"/>
                  </a:cubicBezTo>
                  <a:lnTo>
                    <a:pt x="18208" y="18847"/>
                  </a:lnTo>
                  <a:cubicBezTo>
                    <a:pt x="18086" y="18860"/>
                    <a:pt x="18001" y="19048"/>
                    <a:pt x="17958" y="19145"/>
                  </a:cubicBezTo>
                  <a:cubicBezTo>
                    <a:pt x="17835" y="19158"/>
                    <a:pt x="17766" y="19224"/>
                    <a:pt x="17748" y="19346"/>
                  </a:cubicBezTo>
                  <a:cubicBezTo>
                    <a:pt x="17776" y="19374"/>
                    <a:pt x="17704" y="19443"/>
                    <a:pt x="17610" y="19481"/>
                  </a:cubicBezTo>
                  <a:cubicBezTo>
                    <a:pt x="17516" y="19521"/>
                    <a:pt x="17444" y="19590"/>
                    <a:pt x="17306" y="19725"/>
                  </a:cubicBezTo>
                  <a:cubicBezTo>
                    <a:pt x="17262" y="19819"/>
                    <a:pt x="16776" y="20292"/>
                    <a:pt x="16221" y="20831"/>
                  </a:cubicBezTo>
                  <a:cubicBezTo>
                    <a:pt x="15598" y="21439"/>
                    <a:pt x="15181" y="21843"/>
                    <a:pt x="15206" y="21872"/>
                  </a:cubicBezTo>
                  <a:cubicBezTo>
                    <a:pt x="15162" y="21922"/>
                    <a:pt x="15106" y="21959"/>
                    <a:pt x="15043" y="21978"/>
                  </a:cubicBezTo>
                  <a:cubicBezTo>
                    <a:pt x="15039" y="21974"/>
                    <a:pt x="15034" y="21972"/>
                    <a:pt x="15028" y="21972"/>
                  </a:cubicBezTo>
                  <a:cubicBezTo>
                    <a:pt x="14995" y="21972"/>
                    <a:pt x="14944" y="22037"/>
                    <a:pt x="14930" y="22141"/>
                  </a:cubicBezTo>
                  <a:cubicBezTo>
                    <a:pt x="14902" y="22203"/>
                    <a:pt x="14902" y="22236"/>
                    <a:pt x="14891" y="22236"/>
                  </a:cubicBezTo>
                  <a:cubicBezTo>
                    <a:pt x="14886" y="22236"/>
                    <a:pt x="14877" y="22226"/>
                    <a:pt x="14858" y="22207"/>
                  </a:cubicBezTo>
                  <a:cubicBezTo>
                    <a:pt x="14856" y="22205"/>
                    <a:pt x="14854" y="22204"/>
                    <a:pt x="14850" y="22204"/>
                  </a:cubicBezTo>
                  <a:cubicBezTo>
                    <a:pt x="14810" y="22204"/>
                    <a:pt x="14673" y="22338"/>
                    <a:pt x="14416" y="22586"/>
                  </a:cubicBezTo>
                  <a:cubicBezTo>
                    <a:pt x="14209" y="22787"/>
                    <a:pt x="13931" y="23059"/>
                    <a:pt x="13956" y="23084"/>
                  </a:cubicBezTo>
                  <a:cubicBezTo>
                    <a:pt x="13892" y="23177"/>
                    <a:pt x="13864" y="23217"/>
                    <a:pt x="13860" y="23217"/>
                  </a:cubicBezTo>
                  <a:cubicBezTo>
                    <a:pt x="13857" y="23217"/>
                    <a:pt x="13868" y="23194"/>
                    <a:pt x="13887" y="23153"/>
                  </a:cubicBezTo>
                  <a:cubicBezTo>
                    <a:pt x="13890" y="23134"/>
                    <a:pt x="13883" y="23126"/>
                    <a:pt x="13870" y="23126"/>
                  </a:cubicBezTo>
                  <a:cubicBezTo>
                    <a:pt x="13795" y="23126"/>
                    <a:pt x="13508" y="23381"/>
                    <a:pt x="13376" y="23598"/>
                  </a:cubicBezTo>
                  <a:cubicBezTo>
                    <a:pt x="13318" y="23654"/>
                    <a:pt x="13260" y="23711"/>
                    <a:pt x="13226" y="23711"/>
                  </a:cubicBezTo>
                  <a:cubicBezTo>
                    <a:pt x="13220" y="23711"/>
                    <a:pt x="13214" y="23709"/>
                    <a:pt x="13210" y="23705"/>
                  </a:cubicBezTo>
                  <a:cubicBezTo>
                    <a:pt x="13094" y="23818"/>
                    <a:pt x="12987" y="23940"/>
                    <a:pt x="12890" y="24072"/>
                  </a:cubicBezTo>
                  <a:cubicBezTo>
                    <a:pt x="12821" y="24137"/>
                    <a:pt x="12542" y="24407"/>
                    <a:pt x="12404" y="24542"/>
                  </a:cubicBezTo>
                  <a:cubicBezTo>
                    <a:pt x="12314" y="24636"/>
                    <a:pt x="12229" y="24733"/>
                    <a:pt x="12154" y="24839"/>
                  </a:cubicBezTo>
                  <a:lnTo>
                    <a:pt x="12085" y="24908"/>
                  </a:lnTo>
                  <a:cubicBezTo>
                    <a:pt x="12084" y="24907"/>
                    <a:pt x="12082" y="24907"/>
                    <a:pt x="12080" y="24907"/>
                  </a:cubicBezTo>
                  <a:cubicBezTo>
                    <a:pt x="12029" y="24907"/>
                    <a:pt x="11693" y="25237"/>
                    <a:pt x="11223" y="25689"/>
                  </a:cubicBezTo>
                  <a:cubicBezTo>
                    <a:pt x="10737" y="26162"/>
                    <a:pt x="10324" y="26566"/>
                    <a:pt x="10223" y="26607"/>
                  </a:cubicBezTo>
                  <a:cubicBezTo>
                    <a:pt x="10176" y="26651"/>
                    <a:pt x="10132" y="26707"/>
                    <a:pt x="10101" y="26763"/>
                  </a:cubicBezTo>
                  <a:cubicBezTo>
                    <a:pt x="10082" y="26870"/>
                    <a:pt x="10001" y="26955"/>
                    <a:pt x="9894" y="26980"/>
                  </a:cubicBezTo>
                  <a:cubicBezTo>
                    <a:pt x="9775" y="26986"/>
                    <a:pt x="9455" y="27208"/>
                    <a:pt x="9408" y="27321"/>
                  </a:cubicBezTo>
                  <a:lnTo>
                    <a:pt x="9390" y="27287"/>
                  </a:lnTo>
                  <a:cubicBezTo>
                    <a:pt x="9387" y="27287"/>
                    <a:pt x="9383" y="27286"/>
                    <a:pt x="9380" y="27286"/>
                  </a:cubicBezTo>
                  <a:cubicBezTo>
                    <a:pt x="9256" y="27286"/>
                    <a:pt x="9034" y="27456"/>
                    <a:pt x="8979" y="27566"/>
                  </a:cubicBezTo>
                  <a:cubicBezTo>
                    <a:pt x="8873" y="27575"/>
                    <a:pt x="8769" y="27581"/>
                    <a:pt x="8697" y="27660"/>
                  </a:cubicBezTo>
                  <a:cubicBezTo>
                    <a:pt x="8658" y="27676"/>
                    <a:pt x="8636" y="27685"/>
                    <a:pt x="8621" y="27685"/>
                  </a:cubicBezTo>
                  <a:cubicBezTo>
                    <a:pt x="8601" y="27685"/>
                    <a:pt x="8594" y="27668"/>
                    <a:pt x="8578" y="27628"/>
                  </a:cubicBezTo>
                  <a:cubicBezTo>
                    <a:pt x="8567" y="27602"/>
                    <a:pt x="8558" y="27579"/>
                    <a:pt x="8522" y="27579"/>
                  </a:cubicBezTo>
                  <a:cubicBezTo>
                    <a:pt x="8507" y="27579"/>
                    <a:pt x="8487" y="27583"/>
                    <a:pt x="8459" y="27594"/>
                  </a:cubicBezTo>
                  <a:cubicBezTo>
                    <a:pt x="8371" y="27632"/>
                    <a:pt x="8384" y="27666"/>
                    <a:pt x="8396" y="27700"/>
                  </a:cubicBezTo>
                  <a:cubicBezTo>
                    <a:pt x="8396" y="27700"/>
                    <a:pt x="8309" y="27738"/>
                    <a:pt x="8214" y="27769"/>
                  </a:cubicBezTo>
                  <a:cubicBezTo>
                    <a:pt x="8214" y="27769"/>
                    <a:pt x="8124" y="27801"/>
                    <a:pt x="8136" y="27835"/>
                  </a:cubicBezTo>
                  <a:cubicBezTo>
                    <a:pt x="8146" y="27873"/>
                    <a:pt x="8055" y="27904"/>
                    <a:pt x="7961" y="27932"/>
                  </a:cubicBezTo>
                  <a:cubicBezTo>
                    <a:pt x="7958" y="27924"/>
                    <a:pt x="7951" y="27920"/>
                    <a:pt x="7944" y="27920"/>
                  </a:cubicBezTo>
                  <a:cubicBezTo>
                    <a:pt x="7920" y="27920"/>
                    <a:pt x="7888" y="27960"/>
                    <a:pt x="7970" y="27967"/>
                  </a:cubicBezTo>
                  <a:cubicBezTo>
                    <a:pt x="7979" y="28004"/>
                    <a:pt x="7989" y="28039"/>
                    <a:pt x="7895" y="28067"/>
                  </a:cubicBezTo>
                  <a:lnTo>
                    <a:pt x="7914" y="28142"/>
                  </a:lnTo>
                  <a:cubicBezTo>
                    <a:pt x="7929" y="28201"/>
                    <a:pt x="7936" y="28236"/>
                    <a:pt x="8049" y="28236"/>
                  </a:cubicBezTo>
                  <a:cubicBezTo>
                    <a:pt x="8076" y="28236"/>
                    <a:pt x="8108" y="28234"/>
                    <a:pt x="8149" y="28230"/>
                  </a:cubicBezTo>
                  <a:cubicBezTo>
                    <a:pt x="8556" y="28142"/>
                    <a:pt x="8860" y="28039"/>
                    <a:pt x="8829" y="27970"/>
                  </a:cubicBezTo>
                  <a:cubicBezTo>
                    <a:pt x="8882" y="27923"/>
                    <a:pt x="8938" y="27882"/>
                    <a:pt x="9001" y="27848"/>
                  </a:cubicBezTo>
                  <a:cubicBezTo>
                    <a:pt x="9067" y="27820"/>
                    <a:pt x="9133" y="27798"/>
                    <a:pt x="9205" y="27788"/>
                  </a:cubicBezTo>
                  <a:cubicBezTo>
                    <a:pt x="9206" y="27791"/>
                    <a:pt x="9209" y="27792"/>
                    <a:pt x="9213" y="27792"/>
                  </a:cubicBezTo>
                  <a:cubicBezTo>
                    <a:pt x="9273" y="27792"/>
                    <a:pt x="9627" y="27609"/>
                    <a:pt x="10016" y="27318"/>
                  </a:cubicBezTo>
                  <a:cubicBezTo>
                    <a:pt x="10267" y="27130"/>
                    <a:pt x="10443" y="26970"/>
                    <a:pt x="10568" y="26857"/>
                  </a:cubicBezTo>
                  <a:cubicBezTo>
                    <a:pt x="10700" y="26745"/>
                    <a:pt x="10765" y="26688"/>
                    <a:pt x="10816" y="26666"/>
                  </a:cubicBezTo>
                  <a:cubicBezTo>
                    <a:pt x="10875" y="26641"/>
                    <a:pt x="10932" y="26604"/>
                    <a:pt x="10979" y="26560"/>
                  </a:cubicBezTo>
                  <a:cubicBezTo>
                    <a:pt x="10953" y="26532"/>
                    <a:pt x="11370" y="26127"/>
                    <a:pt x="11856" y="25654"/>
                  </a:cubicBezTo>
                  <a:cubicBezTo>
                    <a:pt x="12342" y="25184"/>
                    <a:pt x="12827" y="24711"/>
                    <a:pt x="12802" y="24683"/>
                  </a:cubicBezTo>
                  <a:lnTo>
                    <a:pt x="12940" y="24548"/>
                  </a:lnTo>
                  <a:cubicBezTo>
                    <a:pt x="12943" y="24550"/>
                    <a:pt x="12946" y="24552"/>
                    <a:pt x="12951" y="24552"/>
                  </a:cubicBezTo>
                  <a:cubicBezTo>
                    <a:pt x="12993" y="24552"/>
                    <a:pt x="13119" y="24429"/>
                    <a:pt x="13244" y="24307"/>
                  </a:cubicBezTo>
                  <a:cubicBezTo>
                    <a:pt x="13319" y="24200"/>
                    <a:pt x="13404" y="24100"/>
                    <a:pt x="13495" y="24009"/>
                  </a:cubicBezTo>
                  <a:cubicBezTo>
                    <a:pt x="13499" y="24012"/>
                    <a:pt x="13504" y="24014"/>
                    <a:pt x="13509" y="24014"/>
                  </a:cubicBezTo>
                  <a:cubicBezTo>
                    <a:pt x="13544" y="24014"/>
                    <a:pt x="13611" y="23949"/>
                    <a:pt x="13730" y="23833"/>
                  </a:cubicBezTo>
                  <a:cubicBezTo>
                    <a:pt x="13868" y="23699"/>
                    <a:pt x="13940" y="23630"/>
                    <a:pt x="13912" y="23605"/>
                  </a:cubicBezTo>
                  <a:cubicBezTo>
                    <a:pt x="13981" y="23536"/>
                    <a:pt x="14470" y="23062"/>
                    <a:pt x="14701" y="22887"/>
                  </a:cubicBezTo>
                  <a:cubicBezTo>
                    <a:pt x="14799" y="22849"/>
                    <a:pt x="14842" y="22752"/>
                    <a:pt x="14883" y="22658"/>
                  </a:cubicBezTo>
                  <a:cubicBezTo>
                    <a:pt x="14858" y="22630"/>
                    <a:pt x="14902" y="22536"/>
                    <a:pt x="14971" y="22467"/>
                  </a:cubicBezTo>
                  <a:lnTo>
                    <a:pt x="15024" y="22523"/>
                  </a:lnTo>
                  <a:cubicBezTo>
                    <a:pt x="15004" y="22566"/>
                    <a:pt x="14993" y="22590"/>
                    <a:pt x="15000" y="22590"/>
                  </a:cubicBezTo>
                  <a:cubicBezTo>
                    <a:pt x="15009" y="22590"/>
                    <a:pt x="15043" y="22556"/>
                    <a:pt x="15118" y="22483"/>
                  </a:cubicBezTo>
                  <a:lnTo>
                    <a:pt x="15256" y="22348"/>
                  </a:lnTo>
                  <a:cubicBezTo>
                    <a:pt x="15231" y="22320"/>
                    <a:pt x="15579" y="21984"/>
                    <a:pt x="16065" y="21511"/>
                  </a:cubicBezTo>
                  <a:cubicBezTo>
                    <a:pt x="16688" y="20903"/>
                    <a:pt x="16898" y="20703"/>
                    <a:pt x="16870" y="20675"/>
                  </a:cubicBezTo>
                  <a:cubicBezTo>
                    <a:pt x="16845" y="20646"/>
                    <a:pt x="16914" y="20580"/>
                    <a:pt x="17149" y="20405"/>
                  </a:cubicBezTo>
                  <a:cubicBezTo>
                    <a:pt x="17644" y="20082"/>
                    <a:pt x="17644" y="20082"/>
                    <a:pt x="17688" y="19988"/>
                  </a:cubicBezTo>
                  <a:lnTo>
                    <a:pt x="17688" y="19988"/>
                  </a:lnTo>
                  <a:cubicBezTo>
                    <a:pt x="17655" y="20018"/>
                    <a:pt x="17632" y="20029"/>
                    <a:pt x="17614" y="20029"/>
                  </a:cubicBezTo>
                  <a:cubicBezTo>
                    <a:pt x="17593" y="20029"/>
                    <a:pt x="17579" y="20014"/>
                    <a:pt x="17566" y="20001"/>
                  </a:cubicBezTo>
                  <a:cubicBezTo>
                    <a:pt x="17513" y="19944"/>
                    <a:pt x="17581" y="19875"/>
                    <a:pt x="17704" y="19863"/>
                  </a:cubicBezTo>
                  <a:cubicBezTo>
                    <a:pt x="17705" y="19864"/>
                    <a:pt x="17707" y="19865"/>
                    <a:pt x="17710" y="19865"/>
                  </a:cubicBezTo>
                  <a:cubicBezTo>
                    <a:pt x="17810" y="19865"/>
                    <a:pt x="18773" y="18876"/>
                    <a:pt x="18788" y="18757"/>
                  </a:cubicBezTo>
                  <a:cubicBezTo>
                    <a:pt x="18778" y="18745"/>
                    <a:pt x="18771" y="18738"/>
                    <a:pt x="18772" y="18738"/>
                  </a:cubicBezTo>
                  <a:lnTo>
                    <a:pt x="18772" y="18738"/>
                  </a:lnTo>
                  <a:cubicBezTo>
                    <a:pt x="18772" y="18738"/>
                    <a:pt x="18785" y="18752"/>
                    <a:pt x="18816" y="18785"/>
                  </a:cubicBezTo>
                  <a:cubicBezTo>
                    <a:pt x="18820" y="18789"/>
                    <a:pt x="18824" y="18791"/>
                    <a:pt x="18829" y="18791"/>
                  </a:cubicBezTo>
                  <a:cubicBezTo>
                    <a:pt x="18864" y="18791"/>
                    <a:pt x="18948" y="18708"/>
                    <a:pt x="19189" y="18475"/>
                  </a:cubicBezTo>
                  <a:lnTo>
                    <a:pt x="19396" y="18271"/>
                  </a:lnTo>
                  <a:cubicBezTo>
                    <a:pt x="19345" y="18220"/>
                    <a:pt x="19756" y="17865"/>
                    <a:pt x="19808" y="17865"/>
                  </a:cubicBezTo>
                  <a:cubicBezTo>
                    <a:pt x="19810" y="17865"/>
                    <a:pt x="19812" y="17866"/>
                    <a:pt x="19813" y="17867"/>
                  </a:cubicBezTo>
                  <a:cubicBezTo>
                    <a:pt x="19907" y="17826"/>
                    <a:pt x="19907" y="17826"/>
                    <a:pt x="20048" y="17691"/>
                  </a:cubicBezTo>
                  <a:cubicBezTo>
                    <a:pt x="20198" y="17445"/>
                    <a:pt x="20546" y="17150"/>
                    <a:pt x="20597" y="17150"/>
                  </a:cubicBezTo>
                  <a:cubicBezTo>
                    <a:pt x="20600" y="17150"/>
                    <a:pt x="20601" y="17151"/>
                    <a:pt x="20602" y="17152"/>
                  </a:cubicBezTo>
                  <a:lnTo>
                    <a:pt x="20740" y="17017"/>
                  </a:lnTo>
                  <a:cubicBezTo>
                    <a:pt x="20784" y="16923"/>
                    <a:pt x="20922" y="16789"/>
                    <a:pt x="20991" y="16720"/>
                  </a:cubicBezTo>
                  <a:cubicBezTo>
                    <a:pt x="21163" y="16556"/>
                    <a:pt x="21240" y="16480"/>
                    <a:pt x="21211" y="16480"/>
                  </a:cubicBezTo>
                  <a:cubicBezTo>
                    <a:pt x="21205" y="16480"/>
                    <a:pt x="21193" y="16483"/>
                    <a:pt x="21176" y="16491"/>
                  </a:cubicBezTo>
                  <a:cubicBezTo>
                    <a:pt x="21148" y="16463"/>
                    <a:pt x="21123" y="16434"/>
                    <a:pt x="21192" y="16369"/>
                  </a:cubicBezTo>
                  <a:lnTo>
                    <a:pt x="21217" y="16394"/>
                  </a:lnTo>
                  <a:cubicBezTo>
                    <a:pt x="21218" y="16396"/>
                    <a:pt x="21221" y="16396"/>
                    <a:pt x="21224" y="16396"/>
                  </a:cubicBezTo>
                  <a:cubicBezTo>
                    <a:pt x="21271" y="16396"/>
                    <a:pt x="21469" y="16204"/>
                    <a:pt x="21731" y="15949"/>
                  </a:cubicBezTo>
                  <a:cubicBezTo>
                    <a:pt x="22078" y="15613"/>
                    <a:pt x="22216" y="15479"/>
                    <a:pt x="22310" y="15438"/>
                  </a:cubicBezTo>
                  <a:lnTo>
                    <a:pt x="22354" y="15344"/>
                  </a:lnTo>
                  <a:cubicBezTo>
                    <a:pt x="22391" y="15262"/>
                    <a:pt x="22446" y="15203"/>
                    <a:pt x="22477" y="15203"/>
                  </a:cubicBezTo>
                  <a:cubicBezTo>
                    <a:pt x="22483" y="15203"/>
                    <a:pt x="22488" y="15205"/>
                    <a:pt x="22492" y="15209"/>
                  </a:cubicBezTo>
                  <a:cubicBezTo>
                    <a:pt x="22589" y="15168"/>
                    <a:pt x="22865" y="14899"/>
                    <a:pt x="22978" y="14736"/>
                  </a:cubicBezTo>
                  <a:lnTo>
                    <a:pt x="23119" y="14601"/>
                  </a:lnTo>
                  <a:cubicBezTo>
                    <a:pt x="23238" y="14589"/>
                    <a:pt x="23448" y="14385"/>
                    <a:pt x="23464" y="14263"/>
                  </a:cubicBezTo>
                  <a:cubicBezTo>
                    <a:pt x="23468" y="14267"/>
                    <a:pt x="23474" y="14269"/>
                    <a:pt x="23480" y="14269"/>
                  </a:cubicBezTo>
                  <a:cubicBezTo>
                    <a:pt x="23514" y="14269"/>
                    <a:pt x="23572" y="14212"/>
                    <a:pt x="23630" y="14156"/>
                  </a:cubicBezTo>
                  <a:cubicBezTo>
                    <a:pt x="23737" y="14001"/>
                    <a:pt x="23994" y="13750"/>
                    <a:pt x="24041" y="13750"/>
                  </a:cubicBezTo>
                  <a:cubicBezTo>
                    <a:pt x="24043" y="13750"/>
                    <a:pt x="24045" y="13751"/>
                    <a:pt x="24046" y="13752"/>
                  </a:cubicBezTo>
                  <a:lnTo>
                    <a:pt x="24115" y="13683"/>
                  </a:lnTo>
                  <a:cubicBezTo>
                    <a:pt x="24162" y="13595"/>
                    <a:pt x="24222" y="13517"/>
                    <a:pt x="24297" y="13454"/>
                  </a:cubicBezTo>
                  <a:cubicBezTo>
                    <a:pt x="24372" y="13388"/>
                    <a:pt x="24435" y="13310"/>
                    <a:pt x="24479" y="13222"/>
                  </a:cubicBezTo>
                  <a:cubicBezTo>
                    <a:pt x="24507" y="13163"/>
                    <a:pt x="24548" y="13109"/>
                    <a:pt x="24592" y="13062"/>
                  </a:cubicBezTo>
                  <a:cubicBezTo>
                    <a:pt x="24609" y="13046"/>
                    <a:pt x="24620" y="13039"/>
                    <a:pt x="24625" y="13039"/>
                  </a:cubicBezTo>
                  <a:cubicBezTo>
                    <a:pt x="24643" y="13039"/>
                    <a:pt x="24609" y="13111"/>
                    <a:pt x="24576" y="13185"/>
                  </a:cubicBezTo>
                  <a:cubicBezTo>
                    <a:pt x="24548" y="13225"/>
                    <a:pt x="24540" y="13243"/>
                    <a:pt x="24546" y="13243"/>
                  </a:cubicBezTo>
                  <a:cubicBezTo>
                    <a:pt x="24563" y="13243"/>
                    <a:pt x="24709" y="13080"/>
                    <a:pt x="24827" y="12887"/>
                  </a:cubicBezTo>
                  <a:cubicBezTo>
                    <a:pt x="24911" y="12748"/>
                    <a:pt x="24950" y="12685"/>
                    <a:pt x="24954" y="12685"/>
                  </a:cubicBezTo>
                  <a:lnTo>
                    <a:pt x="24954" y="12685"/>
                  </a:lnTo>
                  <a:cubicBezTo>
                    <a:pt x="24958" y="12685"/>
                    <a:pt x="24936" y="12731"/>
                    <a:pt x="24896" y="12818"/>
                  </a:cubicBezTo>
                  <a:cubicBezTo>
                    <a:pt x="24869" y="12877"/>
                    <a:pt x="24844" y="12935"/>
                    <a:pt x="24853" y="12935"/>
                  </a:cubicBezTo>
                  <a:cubicBezTo>
                    <a:pt x="24859" y="12935"/>
                    <a:pt x="24880" y="12910"/>
                    <a:pt x="24924" y="12846"/>
                  </a:cubicBezTo>
                  <a:cubicBezTo>
                    <a:pt x="24924" y="12846"/>
                    <a:pt x="25062" y="12712"/>
                    <a:pt x="25037" y="12683"/>
                  </a:cubicBezTo>
                  <a:lnTo>
                    <a:pt x="25244" y="12483"/>
                  </a:lnTo>
                  <a:cubicBezTo>
                    <a:pt x="25353" y="12411"/>
                    <a:pt x="25457" y="12332"/>
                    <a:pt x="25548" y="12238"/>
                  </a:cubicBezTo>
                  <a:cubicBezTo>
                    <a:pt x="25591" y="12144"/>
                    <a:pt x="25591" y="12144"/>
                    <a:pt x="25685" y="12104"/>
                  </a:cubicBezTo>
                  <a:cubicBezTo>
                    <a:pt x="25690" y="12108"/>
                    <a:pt x="25696" y="12110"/>
                    <a:pt x="25701" y="12110"/>
                  </a:cubicBezTo>
                  <a:cubicBezTo>
                    <a:pt x="25733" y="12110"/>
                    <a:pt x="25774" y="12054"/>
                    <a:pt x="25729" y="12010"/>
                  </a:cubicBezTo>
                  <a:cubicBezTo>
                    <a:pt x="25770" y="11916"/>
                    <a:pt x="25845" y="11843"/>
                    <a:pt x="25939" y="11806"/>
                  </a:cubicBezTo>
                  <a:cubicBezTo>
                    <a:pt x="25953" y="11821"/>
                    <a:pt x="25968" y="11827"/>
                    <a:pt x="25983" y="11827"/>
                  </a:cubicBezTo>
                  <a:cubicBezTo>
                    <a:pt x="26020" y="11827"/>
                    <a:pt x="26051" y="11786"/>
                    <a:pt x="26033" y="11765"/>
                  </a:cubicBezTo>
                  <a:cubicBezTo>
                    <a:pt x="26062" y="11706"/>
                    <a:pt x="26099" y="11652"/>
                    <a:pt x="26146" y="11605"/>
                  </a:cubicBezTo>
                  <a:cubicBezTo>
                    <a:pt x="26147" y="11606"/>
                    <a:pt x="26147" y="11606"/>
                    <a:pt x="26148" y="11606"/>
                  </a:cubicBezTo>
                  <a:cubicBezTo>
                    <a:pt x="26172" y="11606"/>
                    <a:pt x="26331" y="11465"/>
                    <a:pt x="26560" y="11248"/>
                  </a:cubicBezTo>
                  <a:cubicBezTo>
                    <a:pt x="26798" y="11019"/>
                    <a:pt x="27105" y="10740"/>
                    <a:pt x="27431" y="10377"/>
                  </a:cubicBezTo>
                  <a:cubicBezTo>
                    <a:pt x="27503" y="10298"/>
                    <a:pt x="27547" y="10198"/>
                    <a:pt x="27516" y="10170"/>
                  </a:cubicBezTo>
                  <a:cubicBezTo>
                    <a:pt x="27456" y="10120"/>
                    <a:pt x="27484" y="10145"/>
                    <a:pt x="27578" y="10089"/>
                  </a:cubicBezTo>
                  <a:cubicBezTo>
                    <a:pt x="27722" y="10077"/>
                    <a:pt x="27846" y="9921"/>
                    <a:pt x="27722" y="9921"/>
                  </a:cubicBezTo>
                  <a:cubicBezTo>
                    <a:pt x="27717" y="9921"/>
                    <a:pt x="27710" y="9922"/>
                    <a:pt x="27704" y="9922"/>
                  </a:cubicBezTo>
                  <a:cubicBezTo>
                    <a:pt x="27661" y="9934"/>
                    <a:pt x="27633" y="9942"/>
                    <a:pt x="27623" y="9942"/>
                  </a:cubicBezTo>
                  <a:cubicBezTo>
                    <a:pt x="27604" y="9942"/>
                    <a:pt x="27646" y="9915"/>
                    <a:pt x="27766" y="9838"/>
                  </a:cubicBezTo>
                  <a:cubicBezTo>
                    <a:pt x="27857" y="9778"/>
                    <a:pt x="27860" y="9778"/>
                    <a:pt x="27889" y="9672"/>
                  </a:cubicBezTo>
                  <a:cubicBezTo>
                    <a:pt x="27860" y="9652"/>
                    <a:pt x="27901" y="9578"/>
                    <a:pt x="27932" y="9578"/>
                  </a:cubicBezTo>
                  <a:cubicBezTo>
                    <a:pt x="27936" y="9578"/>
                    <a:pt x="27939" y="9579"/>
                    <a:pt x="27942" y="9581"/>
                  </a:cubicBezTo>
                  <a:cubicBezTo>
                    <a:pt x="28030" y="9515"/>
                    <a:pt x="28117" y="9446"/>
                    <a:pt x="28083" y="9424"/>
                  </a:cubicBezTo>
                  <a:cubicBezTo>
                    <a:pt x="28124" y="9365"/>
                    <a:pt x="28171" y="9311"/>
                    <a:pt x="28224" y="9264"/>
                  </a:cubicBezTo>
                  <a:cubicBezTo>
                    <a:pt x="28315" y="9195"/>
                    <a:pt x="28321" y="9076"/>
                    <a:pt x="28334" y="8967"/>
                  </a:cubicBezTo>
                  <a:cubicBezTo>
                    <a:pt x="28383" y="8740"/>
                    <a:pt x="28419" y="8629"/>
                    <a:pt x="28445" y="8629"/>
                  </a:cubicBezTo>
                  <a:cubicBezTo>
                    <a:pt x="28456" y="8629"/>
                    <a:pt x="28464" y="8647"/>
                    <a:pt x="28471" y="8681"/>
                  </a:cubicBezTo>
                  <a:cubicBezTo>
                    <a:pt x="28475" y="8696"/>
                    <a:pt x="28481" y="8703"/>
                    <a:pt x="28487" y="8703"/>
                  </a:cubicBezTo>
                  <a:cubicBezTo>
                    <a:pt x="28537" y="8703"/>
                    <a:pt x="28652" y="8288"/>
                    <a:pt x="28619" y="8180"/>
                  </a:cubicBezTo>
                  <a:cubicBezTo>
                    <a:pt x="28593" y="8087"/>
                    <a:pt x="28586" y="8065"/>
                    <a:pt x="28600" y="8065"/>
                  </a:cubicBezTo>
                  <a:cubicBezTo>
                    <a:pt x="28604" y="8065"/>
                    <a:pt x="28610" y="8067"/>
                    <a:pt x="28619" y="8070"/>
                  </a:cubicBezTo>
                  <a:cubicBezTo>
                    <a:pt x="28621" y="8071"/>
                    <a:pt x="28623" y="8071"/>
                    <a:pt x="28625" y="8071"/>
                  </a:cubicBezTo>
                  <a:cubicBezTo>
                    <a:pt x="28659" y="8071"/>
                    <a:pt x="28681" y="7983"/>
                    <a:pt x="28681" y="7983"/>
                  </a:cubicBezTo>
                  <a:cubicBezTo>
                    <a:pt x="28708" y="7887"/>
                    <a:pt x="28732" y="7791"/>
                    <a:pt x="28767" y="7791"/>
                  </a:cubicBezTo>
                  <a:cubicBezTo>
                    <a:pt x="28769" y="7791"/>
                    <a:pt x="28771" y="7791"/>
                    <a:pt x="28772" y="7791"/>
                  </a:cubicBezTo>
                  <a:cubicBezTo>
                    <a:pt x="28794" y="7688"/>
                    <a:pt x="28807" y="7585"/>
                    <a:pt x="28813" y="7478"/>
                  </a:cubicBezTo>
                  <a:cubicBezTo>
                    <a:pt x="28769" y="7256"/>
                    <a:pt x="28860" y="6961"/>
                    <a:pt x="28945" y="6864"/>
                  </a:cubicBezTo>
                  <a:lnTo>
                    <a:pt x="28920" y="6654"/>
                  </a:lnTo>
                  <a:cubicBezTo>
                    <a:pt x="28853" y="6544"/>
                    <a:pt x="28821" y="6444"/>
                    <a:pt x="28888" y="6444"/>
                  </a:cubicBezTo>
                  <a:cubicBezTo>
                    <a:pt x="28890" y="6444"/>
                    <a:pt x="28892" y="6444"/>
                    <a:pt x="28894" y="6444"/>
                  </a:cubicBezTo>
                  <a:lnTo>
                    <a:pt x="28932" y="6444"/>
                  </a:lnTo>
                  <a:cubicBezTo>
                    <a:pt x="28876" y="6337"/>
                    <a:pt x="28888" y="5927"/>
                    <a:pt x="28967" y="5924"/>
                  </a:cubicBezTo>
                  <a:cubicBezTo>
                    <a:pt x="29004" y="5924"/>
                    <a:pt x="29004" y="5924"/>
                    <a:pt x="29001" y="5817"/>
                  </a:cubicBezTo>
                  <a:lnTo>
                    <a:pt x="29001" y="5817"/>
                  </a:lnTo>
                  <a:lnTo>
                    <a:pt x="28963" y="5820"/>
                  </a:lnTo>
                  <a:cubicBezTo>
                    <a:pt x="28961" y="5820"/>
                    <a:pt x="28959" y="5820"/>
                    <a:pt x="28957" y="5820"/>
                  </a:cubicBezTo>
                  <a:cubicBezTo>
                    <a:pt x="28922" y="5820"/>
                    <a:pt x="28888" y="5817"/>
                    <a:pt x="28885" y="5720"/>
                  </a:cubicBezTo>
                  <a:cubicBezTo>
                    <a:pt x="28873" y="5617"/>
                    <a:pt x="28857" y="5513"/>
                    <a:pt x="28894" y="5510"/>
                  </a:cubicBezTo>
                  <a:cubicBezTo>
                    <a:pt x="28919" y="5405"/>
                    <a:pt x="28944" y="5297"/>
                    <a:pt x="28909" y="5297"/>
                  </a:cubicBezTo>
                  <a:cubicBezTo>
                    <a:pt x="28908" y="5297"/>
                    <a:pt x="28908" y="5297"/>
                    <a:pt x="28907" y="5297"/>
                  </a:cubicBezTo>
                  <a:cubicBezTo>
                    <a:pt x="28901" y="5228"/>
                    <a:pt x="28904" y="5156"/>
                    <a:pt x="28913" y="5084"/>
                  </a:cubicBezTo>
                  <a:cubicBezTo>
                    <a:pt x="28891" y="4980"/>
                    <a:pt x="28866" y="4880"/>
                    <a:pt x="28819" y="4673"/>
                  </a:cubicBezTo>
                  <a:cubicBezTo>
                    <a:pt x="28766" y="4576"/>
                    <a:pt x="28700" y="4379"/>
                    <a:pt x="28735" y="4369"/>
                  </a:cubicBezTo>
                  <a:cubicBezTo>
                    <a:pt x="28735" y="4369"/>
                    <a:pt x="28669" y="4169"/>
                    <a:pt x="28600" y="4081"/>
                  </a:cubicBezTo>
                  <a:cubicBezTo>
                    <a:pt x="28537" y="3880"/>
                    <a:pt x="28478" y="3790"/>
                    <a:pt x="28518" y="3774"/>
                  </a:cubicBezTo>
                  <a:cubicBezTo>
                    <a:pt x="28553" y="3761"/>
                    <a:pt x="28553" y="3758"/>
                    <a:pt x="28475" y="3677"/>
                  </a:cubicBezTo>
                  <a:cubicBezTo>
                    <a:pt x="28472" y="3678"/>
                    <a:pt x="28470" y="3678"/>
                    <a:pt x="28467" y="3678"/>
                  </a:cubicBezTo>
                  <a:cubicBezTo>
                    <a:pt x="28434" y="3678"/>
                    <a:pt x="28396" y="3588"/>
                    <a:pt x="28355" y="3501"/>
                  </a:cubicBezTo>
                  <a:cubicBezTo>
                    <a:pt x="28327" y="3435"/>
                    <a:pt x="28296" y="3373"/>
                    <a:pt x="28261" y="3313"/>
                  </a:cubicBezTo>
                  <a:cubicBezTo>
                    <a:pt x="28251" y="3318"/>
                    <a:pt x="28244" y="3321"/>
                    <a:pt x="28238" y="3321"/>
                  </a:cubicBezTo>
                  <a:cubicBezTo>
                    <a:pt x="28223" y="3321"/>
                    <a:pt x="28212" y="3302"/>
                    <a:pt x="28177" y="3238"/>
                  </a:cubicBezTo>
                  <a:cubicBezTo>
                    <a:pt x="28120" y="3150"/>
                    <a:pt x="28008" y="2853"/>
                    <a:pt x="27939" y="2771"/>
                  </a:cubicBezTo>
                  <a:cubicBezTo>
                    <a:pt x="27828" y="2615"/>
                    <a:pt x="27785" y="2554"/>
                    <a:pt x="27775" y="2554"/>
                  </a:cubicBezTo>
                  <a:lnTo>
                    <a:pt x="27775" y="2554"/>
                  </a:lnTo>
                  <a:cubicBezTo>
                    <a:pt x="27769" y="2554"/>
                    <a:pt x="27776" y="2579"/>
                    <a:pt x="27788" y="2621"/>
                  </a:cubicBezTo>
                  <a:cubicBezTo>
                    <a:pt x="27815" y="2658"/>
                    <a:pt x="27823" y="2683"/>
                    <a:pt x="27817" y="2683"/>
                  </a:cubicBezTo>
                  <a:cubicBezTo>
                    <a:pt x="27809" y="2683"/>
                    <a:pt x="27776" y="2643"/>
                    <a:pt x="27726" y="2536"/>
                  </a:cubicBezTo>
                  <a:cubicBezTo>
                    <a:pt x="27694" y="2495"/>
                    <a:pt x="27647" y="2398"/>
                    <a:pt x="27569" y="2298"/>
                  </a:cubicBezTo>
                  <a:cubicBezTo>
                    <a:pt x="27491" y="2191"/>
                    <a:pt x="27393" y="2069"/>
                    <a:pt x="27290" y="1950"/>
                  </a:cubicBezTo>
                  <a:cubicBezTo>
                    <a:pt x="27071" y="1722"/>
                    <a:pt x="27010" y="1672"/>
                    <a:pt x="26983" y="1672"/>
                  </a:cubicBezTo>
                  <a:cubicBezTo>
                    <a:pt x="26974" y="1672"/>
                    <a:pt x="26970" y="1677"/>
                    <a:pt x="26964" y="1684"/>
                  </a:cubicBezTo>
                  <a:cubicBezTo>
                    <a:pt x="26972" y="1729"/>
                    <a:pt x="26967" y="1748"/>
                    <a:pt x="26956" y="1748"/>
                  </a:cubicBezTo>
                  <a:cubicBezTo>
                    <a:pt x="26938" y="1748"/>
                    <a:pt x="26902" y="1691"/>
                    <a:pt x="26886" y="1612"/>
                  </a:cubicBezTo>
                  <a:cubicBezTo>
                    <a:pt x="26804" y="1442"/>
                    <a:pt x="26729" y="1369"/>
                    <a:pt x="26692" y="1369"/>
                  </a:cubicBezTo>
                  <a:cubicBezTo>
                    <a:pt x="26685" y="1369"/>
                    <a:pt x="26680" y="1372"/>
                    <a:pt x="26676" y="1377"/>
                  </a:cubicBezTo>
                  <a:cubicBezTo>
                    <a:pt x="26607" y="1361"/>
                    <a:pt x="26541" y="1326"/>
                    <a:pt x="26485" y="1279"/>
                  </a:cubicBezTo>
                  <a:cubicBezTo>
                    <a:pt x="26510" y="1248"/>
                    <a:pt x="26425" y="1185"/>
                    <a:pt x="26234" y="1091"/>
                  </a:cubicBezTo>
                  <a:cubicBezTo>
                    <a:pt x="26149" y="1032"/>
                    <a:pt x="26146" y="1035"/>
                    <a:pt x="26168" y="1004"/>
                  </a:cubicBezTo>
                  <a:lnTo>
                    <a:pt x="25989" y="894"/>
                  </a:lnTo>
                  <a:cubicBezTo>
                    <a:pt x="25779" y="831"/>
                    <a:pt x="25234" y="537"/>
                    <a:pt x="25153" y="455"/>
                  </a:cubicBezTo>
                  <a:cubicBezTo>
                    <a:pt x="25084" y="433"/>
                    <a:pt x="25012" y="421"/>
                    <a:pt x="24940" y="418"/>
                  </a:cubicBezTo>
                  <a:cubicBezTo>
                    <a:pt x="24906" y="427"/>
                    <a:pt x="24875" y="431"/>
                    <a:pt x="24847" y="431"/>
                  </a:cubicBezTo>
                  <a:cubicBezTo>
                    <a:pt x="24771" y="431"/>
                    <a:pt x="24724" y="398"/>
                    <a:pt x="24742" y="346"/>
                  </a:cubicBezTo>
                  <a:cubicBezTo>
                    <a:pt x="24759" y="305"/>
                    <a:pt x="24764" y="288"/>
                    <a:pt x="24742" y="288"/>
                  </a:cubicBezTo>
                  <a:cubicBezTo>
                    <a:pt x="24726" y="288"/>
                    <a:pt x="24696" y="297"/>
                    <a:pt x="24645" y="311"/>
                  </a:cubicBezTo>
                  <a:cubicBezTo>
                    <a:pt x="24535" y="308"/>
                    <a:pt x="24031" y="186"/>
                    <a:pt x="24150" y="136"/>
                  </a:cubicBezTo>
                  <a:lnTo>
                    <a:pt x="24169" y="63"/>
                  </a:lnTo>
                  <a:lnTo>
                    <a:pt x="24169" y="63"/>
                  </a:lnTo>
                  <a:cubicBezTo>
                    <a:pt x="24148" y="65"/>
                    <a:pt x="24127" y="66"/>
                    <a:pt x="24106" y="66"/>
                  </a:cubicBezTo>
                  <a:cubicBezTo>
                    <a:pt x="24077" y="66"/>
                    <a:pt x="24048" y="64"/>
                    <a:pt x="24018" y="60"/>
                  </a:cubicBezTo>
                  <a:lnTo>
                    <a:pt x="23952" y="54"/>
                  </a:lnTo>
                  <a:cubicBezTo>
                    <a:pt x="23950" y="68"/>
                    <a:pt x="23935" y="74"/>
                    <a:pt x="23902" y="74"/>
                  </a:cubicBezTo>
                  <a:cubicBezTo>
                    <a:pt x="23844" y="74"/>
                    <a:pt x="23729" y="55"/>
                    <a:pt x="23529" y="23"/>
                  </a:cubicBezTo>
                  <a:cubicBezTo>
                    <a:pt x="23426" y="1"/>
                    <a:pt x="23266" y="7"/>
                    <a:pt x="23109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37">
              <a:extLst>
                <a:ext uri="{FF2B5EF4-FFF2-40B4-BE49-F238E27FC236}">
                  <a16:creationId xmlns:a16="http://schemas.microsoft.com/office/drawing/2014/main" id="{D9BB6854-4B2F-A074-755C-4A79B6E28FD6}"/>
                </a:ext>
              </a:extLst>
            </p:cNvPr>
            <p:cNvSpPr/>
            <p:nvPr/>
          </p:nvSpPr>
          <p:spPr>
            <a:xfrm>
              <a:off x="3566214" y="3223343"/>
              <a:ext cx="945056" cy="1511091"/>
            </a:xfrm>
            <a:custGeom>
              <a:avLst/>
              <a:gdLst/>
              <a:ahLst/>
              <a:cxnLst/>
              <a:rect l="l" t="t" r="r" b="b"/>
              <a:pathLst>
                <a:path w="51919" h="83659" extrusionOk="0">
                  <a:moveTo>
                    <a:pt x="41969" y="1"/>
                  </a:moveTo>
                  <a:cubicBezTo>
                    <a:pt x="41889" y="1"/>
                    <a:pt x="41808" y="4"/>
                    <a:pt x="41727" y="12"/>
                  </a:cubicBezTo>
                  <a:lnTo>
                    <a:pt x="2501" y="3660"/>
                  </a:lnTo>
                  <a:cubicBezTo>
                    <a:pt x="1060" y="3794"/>
                    <a:pt x="0" y="5070"/>
                    <a:pt x="135" y="6511"/>
                  </a:cubicBezTo>
                  <a:lnTo>
                    <a:pt x="7340" y="81281"/>
                  </a:lnTo>
                  <a:cubicBezTo>
                    <a:pt x="7467" y="82639"/>
                    <a:pt x="8607" y="83658"/>
                    <a:pt x="9944" y="83658"/>
                  </a:cubicBezTo>
                  <a:cubicBezTo>
                    <a:pt x="10026" y="83658"/>
                    <a:pt x="10108" y="83655"/>
                    <a:pt x="10191" y="83647"/>
                  </a:cubicBezTo>
                  <a:lnTo>
                    <a:pt x="49417" y="79999"/>
                  </a:lnTo>
                  <a:cubicBezTo>
                    <a:pt x="50859" y="79864"/>
                    <a:pt x="51918" y="78589"/>
                    <a:pt x="51783" y="77147"/>
                  </a:cubicBezTo>
                  <a:lnTo>
                    <a:pt x="44579" y="2378"/>
                  </a:lnTo>
                  <a:cubicBezTo>
                    <a:pt x="44452" y="1020"/>
                    <a:pt x="43309" y="1"/>
                    <a:pt x="41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37">
              <a:extLst>
                <a:ext uri="{FF2B5EF4-FFF2-40B4-BE49-F238E27FC236}">
                  <a16:creationId xmlns:a16="http://schemas.microsoft.com/office/drawing/2014/main" id="{D599F1CE-521E-2340-4569-897F8FE33BBC}"/>
                </a:ext>
              </a:extLst>
            </p:cNvPr>
            <p:cNvSpPr/>
            <p:nvPr/>
          </p:nvSpPr>
          <p:spPr>
            <a:xfrm>
              <a:off x="3664725" y="3214275"/>
              <a:ext cx="945001" cy="1511036"/>
            </a:xfrm>
            <a:custGeom>
              <a:avLst/>
              <a:gdLst/>
              <a:ahLst/>
              <a:cxnLst/>
              <a:rect l="l" t="t" r="r" b="b"/>
              <a:pathLst>
                <a:path w="51916" h="83656" extrusionOk="0">
                  <a:moveTo>
                    <a:pt x="41974" y="1"/>
                  </a:moveTo>
                  <a:cubicBezTo>
                    <a:pt x="41892" y="1"/>
                    <a:pt x="41810" y="5"/>
                    <a:pt x="41727" y="12"/>
                  </a:cubicBezTo>
                  <a:lnTo>
                    <a:pt x="2498" y="3660"/>
                  </a:lnTo>
                  <a:cubicBezTo>
                    <a:pt x="1060" y="3792"/>
                    <a:pt x="0" y="5070"/>
                    <a:pt x="132" y="6512"/>
                  </a:cubicBezTo>
                  <a:lnTo>
                    <a:pt x="7337" y="81278"/>
                  </a:lnTo>
                  <a:cubicBezTo>
                    <a:pt x="7464" y="82637"/>
                    <a:pt x="8604" y="83656"/>
                    <a:pt x="9941" y="83656"/>
                  </a:cubicBezTo>
                  <a:cubicBezTo>
                    <a:pt x="10023" y="83656"/>
                    <a:pt x="10105" y="83652"/>
                    <a:pt x="10188" y="83644"/>
                  </a:cubicBezTo>
                  <a:lnTo>
                    <a:pt x="49414" y="79997"/>
                  </a:lnTo>
                  <a:cubicBezTo>
                    <a:pt x="50856" y="79865"/>
                    <a:pt x="51915" y="78586"/>
                    <a:pt x="51780" y="77145"/>
                  </a:cubicBezTo>
                  <a:lnTo>
                    <a:pt x="44576" y="2378"/>
                  </a:lnTo>
                  <a:cubicBezTo>
                    <a:pt x="44452" y="1020"/>
                    <a:pt x="43309" y="1"/>
                    <a:pt x="419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0" name="Google Shape;9700;p37">
              <a:extLst>
                <a:ext uri="{FF2B5EF4-FFF2-40B4-BE49-F238E27FC236}">
                  <a16:creationId xmlns:a16="http://schemas.microsoft.com/office/drawing/2014/main" id="{F0D586A6-BC6C-F09C-D780-702B95C19004}"/>
                </a:ext>
              </a:extLst>
            </p:cNvPr>
            <p:cNvSpPr/>
            <p:nvPr/>
          </p:nvSpPr>
          <p:spPr>
            <a:xfrm>
              <a:off x="3716348" y="3267886"/>
              <a:ext cx="842084" cy="1407791"/>
            </a:xfrm>
            <a:custGeom>
              <a:avLst/>
              <a:gdLst/>
              <a:ahLst/>
              <a:cxnLst/>
              <a:rect l="l" t="t" r="r" b="b"/>
              <a:pathLst>
                <a:path w="46262" h="77940" extrusionOk="0">
                  <a:moveTo>
                    <a:pt x="38067" y="1"/>
                  </a:moveTo>
                  <a:cubicBezTo>
                    <a:pt x="38030" y="1"/>
                    <a:pt x="37994" y="2"/>
                    <a:pt x="37957" y="6"/>
                  </a:cubicBezTo>
                  <a:lnTo>
                    <a:pt x="26046" y="1112"/>
                  </a:lnTo>
                  <a:cubicBezTo>
                    <a:pt x="25676" y="1147"/>
                    <a:pt x="25378" y="1425"/>
                    <a:pt x="25315" y="1789"/>
                  </a:cubicBezTo>
                  <a:lnTo>
                    <a:pt x="25156" y="2707"/>
                  </a:lnTo>
                  <a:cubicBezTo>
                    <a:pt x="25080" y="3146"/>
                    <a:pt x="24720" y="3481"/>
                    <a:pt x="24275" y="3522"/>
                  </a:cubicBezTo>
                  <a:lnTo>
                    <a:pt x="15221" y="4365"/>
                  </a:lnTo>
                  <a:cubicBezTo>
                    <a:pt x="15191" y="4368"/>
                    <a:pt x="15160" y="4369"/>
                    <a:pt x="15130" y="4369"/>
                  </a:cubicBezTo>
                  <a:cubicBezTo>
                    <a:pt x="14720" y="4369"/>
                    <a:pt x="14349" y="4117"/>
                    <a:pt x="14206" y="3726"/>
                  </a:cubicBezTo>
                  <a:lnTo>
                    <a:pt x="13880" y="2851"/>
                  </a:lnTo>
                  <a:cubicBezTo>
                    <a:pt x="13761" y="2530"/>
                    <a:pt x="13454" y="2318"/>
                    <a:pt x="13113" y="2318"/>
                  </a:cubicBezTo>
                  <a:cubicBezTo>
                    <a:pt x="13088" y="2318"/>
                    <a:pt x="13063" y="2319"/>
                    <a:pt x="13037" y="2322"/>
                  </a:cubicBezTo>
                  <a:lnTo>
                    <a:pt x="1126" y="3431"/>
                  </a:lnTo>
                  <a:cubicBezTo>
                    <a:pt x="477" y="3491"/>
                    <a:pt x="1" y="4067"/>
                    <a:pt x="60" y="4716"/>
                  </a:cubicBezTo>
                  <a:lnTo>
                    <a:pt x="7020" y="76869"/>
                  </a:lnTo>
                  <a:cubicBezTo>
                    <a:pt x="7076" y="77481"/>
                    <a:pt x="7593" y="77939"/>
                    <a:pt x="8196" y="77939"/>
                  </a:cubicBezTo>
                  <a:cubicBezTo>
                    <a:pt x="8232" y="77939"/>
                    <a:pt x="8268" y="77938"/>
                    <a:pt x="8305" y="77934"/>
                  </a:cubicBezTo>
                  <a:lnTo>
                    <a:pt x="45137" y="74509"/>
                  </a:lnTo>
                  <a:cubicBezTo>
                    <a:pt x="45785" y="74449"/>
                    <a:pt x="46262" y="73873"/>
                    <a:pt x="46202" y="73224"/>
                  </a:cubicBezTo>
                  <a:lnTo>
                    <a:pt x="39242" y="1071"/>
                  </a:lnTo>
                  <a:cubicBezTo>
                    <a:pt x="39183" y="459"/>
                    <a:pt x="38669" y="1"/>
                    <a:pt x="38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37">
              <a:extLst>
                <a:ext uri="{FF2B5EF4-FFF2-40B4-BE49-F238E27FC236}">
                  <a16:creationId xmlns:a16="http://schemas.microsoft.com/office/drawing/2014/main" id="{219A0B3D-DBD1-4CBA-D3D0-8C31FACBF34C}"/>
                </a:ext>
              </a:extLst>
            </p:cNvPr>
            <p:cNvSpPr/>
            <p:nvPr/>
          </p:nvSpPr>
          <p:spPr>
            <a:xfrm>
              <a:off x="3786391" y="3433468"/>
              <a:ext cx="184391" cy="179017"/>
            </a:xfrm>
            <a:custGeom>
              <a:avLst/>
              <a:gdLst/>
              <a:ahLst/>
              <a:cxnLst/>
              <a:rect l="l" t="t" r="r" b="b"/>
              <a:pathLst>
                <a:path w="10130" h="9911" extrusionOk="0">
                  <a:moveTo>
                    <a:pt x="7336" y="1"/>
                  </a:moveTo>
                  <a:cubicBezTo>
                    <a:pt x="7264" y="1"/>
                    <a:pt x="7191" y="4"/>
                    <a:pt x="7118" y="12"/>
                  </a:cubicBezTo>
                  <a:lnTo>
                    <a:pt x="2066" y="522"/>
                  </a:lnTo>
                  <a:cubicBezTo>
                    <a:pt x="872" y="641"/>
                    <a:pt x="1" y="1707"/>
                    <a:pt x="123" y="2904"/>
                  </a:cubicBezTo>
                  <a:lnTo>
                    <a:pt x="631" y="7953"/>
                  </a:lnTo>
                  <a:cubicBezTo>
                    <a:pt x="742" y="9074"/>
                    <a:pt x="1685" y="9910"/>
                    <a:pt x="2788" y="9910"/>
                  </a:cubicBezTo>
                  <a:cubicBezTo>
                    <a:pt x="2862" y="9910"/>
                    <a:pt x="2937" y="9906"/>
                    <a:pt x="3012" y="9899"/>
                  </a:cubicBezTo>
                  <a:lnTo>
                    <a:pt x="8061" y="9391"/>
                  </a:lnTo>
                  <a:cubicBezTo>
                    <a:pt x="9258" y="9269"/>
                    <a:pt x="10129" y="8203"/>
                    <a:pt x="10007" y="7009"/>
                  </a:cubicBezTo>
                  <a:lnTo>
                    <a:pt x="9499" y="1958"/>
                  </a:lnTo>
                  <a:cubicBezTo>
                    <a:pt x="9388" y="837"/>
                    <a:pt x="8439" y="1"/>
                    <a:pt x="7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37">
              <a:extLst>
                <a:ext uri="{FF2B5EF4-FFF2-40B4-BE49-F238E27FC236}">
                  <a16:creationId xmlns:a16="http://schemas.microsoft.com/office/drawing/2014/main" id="{0B493757-F3EF-AF7F-0B0C-3D3064577620}"/>
                </a:ext>
              </a:extLst>
            </p:cNvPr>
            <p:cNvSpPr/>
            <p:nvPr/>
          </p:nvSpPr>
          <p:spPr>
            <a:xfrm>
              <a:off x="4000543" y="3412082"/>
              <a:ext cx="184319" cy="178999"/>
            </a:xfrm>
            <a:custGeom>
              <a:avLst/>
              <a:gdLst/>
              <a:ahLst/>
              <a:cxnLst/>
              <a:rect l="l" t="t" r="r" b="b"/>
              <a:pathLst>
                <a:path w="10126" h="9910" extrusionOk="0">
                  <a:moveTo>
                    <a:pt x="7335" y="0"/>
                  </a:moveTo>
                  <a:cubicBezTo>
                    <a:pt x="7263" y="0"/>
                    <a:pt x="7190" y="4"/>
                    <a:pt x="7117" y="11"/>
                  </a:cubicBezTo>
                  <a:lnTo>
                    <a:pt x="2065" y="522"/>
                  </a:lnTo>
                  <a:cubicBezTo>
                    <a:pt x="871" y="641"/>
                    <a:pt x="0" y="1706"/>
                    <a:pt x="119" y="2903"/>
                  </a:cubicBezTo>
                  <a:lnTo>
                    <a:pt x="630" y="7952"/>
                  </a:lnTo>
                  <a:cubicBezTo>
                    <a:pt x="742" y="9074"/>
                    <a:pt x="1684" y="9910"/>
                    <a:pt x="2785" y="9910"/>
                  </a:cubicBezTo>
                  <a:cubicBezTo>
                    <a:pt x="2859" y="9910"/>
                    <a:pt x="2934" y="9906"/>
                    <a:pt x="3009" y="9898"/>
                  </a:cubicBezTo>
                  <a:lnTo>
                    <a:pt x="8060" y="9390"/>
                  </a:lnTo>
                  <a:cubicBezTo>
                    <a:pt x="9257" y="9268"/>
                    <a:pt x="10125" y="8203"/>
                    <a:pt x="10006" y="7009"/>
                  </a:cubicBezTo>
                  <a:lnTo>
                    <a:pt x="9499" y="1957"/>
                  </a:lnTo>
                  <a:cubicBezTo>
                    <a:pt x="9384" y="836"/>
                    <a:pt x="8438" y="0"/>
                    <a:pt x="7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37">
              <a:extLst>
                <a:ext uri="{FF2B5EF4-FFF2-40B4-BE49-F238E27FC236}">
                  <a16:creationId xmlns:a16="http://schemas.microsoft.com/office/drawing/2014/main" id="{8D0389E5-2BCD-D7EE-BF32-E5DC49F81D2D}"/>
                </a:ext>
              </a:extLst>
            </p:cNvPr>
            <p:cNvSpPr/>
            <p:nvPr/>
          </p:nvSpPr>
          <p:spPr>
            <a:xfrm>
              <a:off x="4038477" y="3448027"/>
              <a:ext cx="108614" cy="107075"/>
            </a:xfrm>
            <a:custGeom>
              <a:avLst/>
              <a:gdLst/>
              <a:ahLst/>
              <a:cxnLst/>
              <a:rect l="l" t="t" r="r" b="b"/>
              <a:pathLst>
                <a:path w="5967" h="5928" extrusionOk="0">
                  <a:moveTo>
                    <a:pt x="4794" y="196"/>
                  </a:moveTo>
                  <a:cubicBezTo>
                    <a:pt x="4797" y="196"/>
                    <a:pt x="4801" y="197"/>
                    <a:pt x="4804" y="199"/>
                  </a:cubicBezTo>
                  <a:cubicBezTo>
                    <a:pt x="4829" y="211"/>
                    <a:pt x="4829" y="211"/>
                    <a:pt x="4817" y="233"/>
                  </a:cubicBezTo>
                  <a:cubicBezTo>
                    <a:pt x="4813" y="242"/>
                    <a:pt x="4804" y="247"/>
                    <a:pt x="4795" y="247"/>
                  </a:cubicBezTo>
                  <a:cubicBezTo>
                    <a:pt x="4791" y="247"/>
                    <a:pt x="4786" y="246"/>
                    <a:pt x="4782" y="243"/>
                  </a:cubicBezTo>
                  <a:lnTo>
                    <a:pt x="4770" y="211"/>
                  </a:lnTo>
                  <a:cubicBezTo>
                    <a:pt x="4774" y="202"/>
                    <a:pt x="4784" y="196"/>
                    <a:pt x="4794" y="196"/>
                  </a:cubicBezTo>
                  <a:close/>
                  <a:moveTo>
                    <a:pt x="2930" y="312"/>
                  </a:moveTo>
                  <a:lnTo>
                    <a:pt x="2930" y="312"/>
                  </a:lnTo>
                  <a:cubicBezTo>
                    <a:pt x="2933" y="337"/>
                    <a:pt x="2936" y="362"/>
                    <a:pt x="2915" y="365"/>
                  </a:cubicBezTo>
                  <a:lnTo>
                    <a:pt x="2893" y="365"/>
                  </a:lnTo>
                  <a:cubicBezTo>
                    <a:pt x="2893" y="346"/>
                    <a:pt x="2899" y="327"/>
                    <a:pt x="2908" y="315"/>
                  </a:cubicBezTo>
                  <a:lnTo>
                    <a:pt x="2930" y="312"/>
                  </a:lnTo>
                  <a:close/>
                  <a:moveTo>
                    <a:pt x="5086" y="349"/>
                  </a:moveTo>
                  <a:lnTo>
                    <a:pt x="5108" y="365"/>
                  </a:lnTo>
                  <a:cubicBezTo>
                    <a:pt x="5097" y="379"/>
                    <a:pt x="5085" y="393"/>
                    <a:pt x="5071" y="393"/>
                  </a:cubicBezTo>
                  <a:cubicBezTo>
                    <a:pt x="5066" y="393"/>
                    <a:pt x="5061" y="391"/>
                    <a:pt x="5055" y="387"/>
                  </a:cubicBezTo>
                  <a:lnTo>
                    <a:pt x="5052" y="352"/>
                  </a:lnTo>
                  <a:lnTo>
                    <a:pt x="5086" y="349"/>
                  </a:lnTo>
                  <a:close/>
                  <a:moveTo>
                    <a:pt x="2073" y="417"/>
                  </a:moveTo>
                  <a:cubicBezTo>
                    <a:pt x="2090" y="417"/>
                    <a:pt x="2090" y="422"/>
                    <a:pt x="2090" y="440"/>
                  </a:cubicBezTo>
                  <a:cubicBezTo>
                    <a:pt x="2094" y="465"/>
                    <a:pt x="2053" y="468"/>
                    <a:pt x="2031" y="468"/>
                  </a:cubicBezTo>
                  <a:cubicBezTo>
                    <a:pt x="2009" y="453"/>
                    <a:pt x="2021" y="418"/>
                    <a:pt x="2046" y="418"/>
                  </a:cubicBezTo>
                  <a:cubicBezTo>
                    <a:pt x="2058" y="417"/>
                    <a:pt x="2066" y="417"/>
                    <a:pt x="2073" y="417"/>
                  </a:cubicBezTo>
                  <a:close/>
                  <a:moveTo>
                    <a:pt x="5099" y="597"/>
                  </a:moveTo>
                  <a:cubicBezTo>
                    <a:pt x="5133" y="597"/>
                    <a:pt x="5149" y="616"/>
                    <a:pt x="5130" y="631"/>
                  </a:cubicBezTo>
                  <a:cubicBezTo>
                    <a:pt x="5121" y="639"/>
                    <a:pt x="5116" y="643"/>
                    <a:pt x="5112" y="643"/>
                  </a:cubicBezTo>
                  <a:cubicBezTo>
                    <a:pt x="5107" y="643"/>
                    <a:pt x="5104" y="639"/>
                    <a:pt x="5096" y="631"/>
                  </a:cubicBezTo>
                  <a:cubicBezTo>
                    <a:pt x="5064" y="597"/>
                    <a:pt x="5064" y="597"/>
                    <a:pt x="5099" y="597"/>
                  </a:cubicBezTo>
                  <a:close/>
                  <a:moveTo>
                    <a:pt x="5092" y="753"/>
                  </a:moveTo>
                  <a:cubicBezTo>
                    <a:pt x="5087" y="756"/>
                    <a:pt x="5082" y="759"/>
                    <a:pt x="5077" y="763"/>
                  </a:cubicBezTo>
                  <a:cubicBezTo>
                    <a:pt x="5076" y="766"/>
                    <a:pt x="5076" y="769"/>
                    <a:pt x="5075" y="771"/>
                  </a:cubicBezTo>
                  <a:lnTo>
                    <a:pt x="5075" y="771"/>
                  </a:lnTo>
                  <a:cubicBezTo>
                    <a:pt x="5079" y="766"/>
                    <a:pt x="5084" y="760"/>
                    <a:pt x="5092" y="753"/>
                  </a:cubicBezTo>
                  <a:close/>
                  <a:moveTo>
                    <a:pt x="5205" y="722"/>
                  </a:moveTo>
                  <a:lnTo>
                    <a:pt x="5218" y="741"/>
                  </a:lnTo>
                  <a:cubicBezTo>
                    <a:pt x="5234" y="760"/>
                    <a:pt x="5234" y="760"/>
                    <a:pt x="5212" y="776"/>
                  </a:cubicBezTo>
                  <a:lnTo>
                    <a:pt x="5199" y="757"/>
                  </a:lnTo>
                  <a:lnTo>
                    <a:pt x="5205" y="722"/>
                  </a:lnTo>
                  <a:close/>
                  <a:moveTo>
                    <a:pt x="5075" y="771"/>
                  </a:moveTo>
                  <a:cubicBezTo>
                    <a:pt x="5070" y="777"/>
                    <a:pt x="5069" y="781"/>
                    <a:pt x="5070" y="781"/>
                  </a:cubicBezTo>
                  <a:cubicBezTo>
                    <a:pt x="5071" y="781"/>
                    <a:pt x="5073" y="778"/>
                    <a:pt x="5075" y="771"/>
                  </a:cubicBezTo>
                  <a:close/>
                  <a:moveTo>
                    <a:pt x="589" y="844"/>
                  </a:moveTo>
                  <a:cubicBezTo>
                    <a:pt x="608" y="863"/>
                    <a:pt x="624" y="882"/>
                    <a:pt x="608" y="898"/>
                  </a:cubicBezTo>
                  <a:lnTo>
                    <a:pt x="577" y="898"/>
                  </a:lnTo>
                  <a:lnTo>
                    <a:pt x="574" y="863"/>
                  </a:lnTo>
                  <a:lnTo>
                    <a:pt x="589" y="844"/>
                  </a:lnTo>
                  <a:close/>
                  <a:moveTo>
                    <a:pt x="5262" y="904"/>
                  </a:moveTo>
                  <a:lnTo>
                    <a:pt x="5262" y="904"/>
                  </a:lnTo>
                  <a:cubicBezTo>
                    <a:pt x="5266" y="913"/>
                    <a:pt x="5272" y="916"/>
                    <a:pt x="5275" y="916"/>
                  </a:cubicBezTo>
                  <a:cubicBezTo>
                    <a:pt x="5280" y="916"/>
                    <a:pt x="5280" y="910"/>
                    <a:pt x="5262" y="904"/>
                  </a:cubicBezTo>
                  <a:close/>
                  <a:moveTo>
                    <a:pt x="5328" y="923"/>
                  </a:moveTo>
                  <a:lnTo>
                    <a:pt x="5337" y="945"/>
                  </a:lnTo>
                  <a:cubicBezTo>
                    <a:pt x="5346" y="967"/>
                    <a:pt x="5346" y="967"/>
                    <a:pt x="5324" y="976"/>
                  </a:cubicBezTo>
                  <a:lnTo>
                    <a:pt x="5315" y="954"/>
                  </a:lnTo>
                  <a:lnTo>
                    <a:pt x="5328" y="923"/>
                  </a:lnTo>
                  <a:close/>
                  <a:moveTo>
                    <a:pt x="270" y="1007"/>
                  </a:moveTo>
                  <a:cubicBezTo>
                    <a:pt x="292" y="1023"/>
                    <a:pt x="314" y="1036"/>
                    <a:pt x="298" y="1058"/>
                  </a:cubicBezTo>
                  <a:lnTo>
                    <a:pt x="285" y="1080"/>
                  </a:lnTo>
                  <a:cubicBezTo>
                    <a:pt x="270" y="1067"/>
                    <a:pt x="260" y="1051"/>
                    <a:pt x="254" y="1033"/>
                  </a:cubicBezTo>
                  <a:lnTo>
                    <a:pt x="270" y="1007"/>
                  </a:lnTo>
                  <a:close/>
                  <a:moveTo>
                    <a:pt x="5459" y="1130"/>
                  </a:moveTo>
                  <a:lnTo>
                    <a:pt x="5465" y="1152"/>
                  </a:lnTo>
                  <a:cubicBezTo>
                    <a:pt x="5469" y="1167"/>
                    <a:pt x="5459" y="1180"/>
                    <a:pt x="5447" y="1183"/>
                  </a:cubicBezTo>
                  <a:cubicBezTo>
                    <a:pt x="5444" y="1183"/>
                    <a:pt x="5442" y="1184"/>
                    <a:pt x="5439" y="1184"/>
                  </a:cubicBezTo>
                  <a:cubicBezTo>
                    <a:pt x="5427" y="1184"/>
                    <a:pt x="5418" y="1177"/>
                    <a:pt x="5415" y="1164"/>
                  </a:cubicBezTo>
                  <a:cubicBezTo>
                    <a:pt x="5425" y="1148"/>
                    <a:pt x="5440" y="1136"/>
                    <a:pt x="5459" y="1130"/>
                  </a:cubicBezTo>
                  <a:close/>
                  <a:moveTo>
                    <a:pt x="272" y="1471"/>
                  </a:moveTo>
                  <a:cubicBezTo>
                    <a:pt x="276" y="1471"/>
                    <a:pt x="281" y="1472"/>
                    <a:pt x="288" y="1474"/>
                  </a:cubicBezTo>
                  <a:cubicBezTo>
                    <a:pt x="307" y="1481"/>
                    <a:pt x="323" y="1490"/>
                    <a:pt x="332" y="1506"/>
                  </a:cubicBezTo>
                  <a:cubicBezTo>
                    <a:pt x="332" y="1511"/>
                    <a:pt x="328" y="1513"/>
                    <a:pt x="323" y="1513"/>
                  </a:cubicBezTo>
                  <a:cubicBezTo>
                    <a:pt x="308" y="1513"/>
                    <a:pt x="279" y="1495"/>
                    <a:pt x="260" y="1490"/>
                  </a:cubicBezTo>
                  <a:cubicBezTo>
                    <a:pt x="264" y="1476"/>
                    <a:pt x="266" y="1471"/>
                    <a:pt x="272" y="1471"/>
                  </a:cubicBezTo>
                  <a:close/>
                  <a:moveTo>
                    <a:pt x="5534" y="2004"/>
                  </a:moveTo>
                  <a:cubicBezTo>
                    <a:pt x="5563" y="2023"/>
                    <a:pt x="5588" y="2042"/>
                    <a:pt x="5563" y="2042"/>
                  </a:cubicBezTo>
                  <a:cubicBezTo>
                    <a:pt x="5544" y="2042"/>
                    <a:pt x="5528" y="2038"/>
                    <a:pt x="5512" y="2026"/>
                  </a:cubicBezTo>
                  <a:cubicBezTo>
                    <a:pt x="5512" y="2026"/>
                    <a:pt x="5484" y="2007"/>
                    <a:pt x="5509" y="2004"/>
                  </a:cubicBezTo>
                  <a:close/>
                  <a:moveTo>
                    <a:pt x="286" y="2010"/>
                  </a:moveTo>
                  <a:cubicBezTo>
                    <a:pt x="305" y="2010"/>
                    <a:pt x="320" y="2012"/>
                    <a:pt x="323" y="2029"/>
                  </a:cubicBezTo>
                  <a:lnTo>
                    <a:pt x="298" y="2051"/>
                  </a:lnTo>
                  <a:lnTo>
                    <a:pt x="273" y="2032"/>
                  </a:lnTo>
                  <a:lnTo>
                    <a:pt x="270" y="2010"/>
                  </a:lnTo>
                  <a:cubicBezTo>
                    <a:pt x="275" y="2010"/>
                    <a:pt x="281" y="2010"/>
                    <a:pt x="286" y="2010"/>
                  </a:cubicBezTo>
                  <a:close/>
                  <a:moveTo>
                    <a:pt x="5675" y="2699"/>
                  </a:moveTo>
                  <a:cubicBezTo>
                    <a:pt x="5692" y="2699"/>
                    <a:pt x="5713" y="2708"/>
                    <a:pt x="5729" y="2728"/>
                  </a:cubicBezTo>
                  <a:cubicBezTo>
                    <a:pt x="5729" y="2750"/>
                    <a:pt x="5729" y="2750"/>
                    <a:pt x="5704" y="2753"/>
                  </a:cubicBezTo>
                  <a:cubicBezTo>
                    <a:pt x="5702" y="2753"/>
                    <a:pt x="5699" y="2753"/>
                    <a:pt x="5697" y="2753"/>
                  </a:cubicBezTo>
                  <a:cubicBezTo>
                    <a:pt x="5675" y="2753"/>
                    <a:pt x="5656" y="2738"/>
                    <a:pt x="5650" y="2715"/>
                  </a:cubicBezTo>
                  <a:cubicBezTo>
                    <a:pt x="5650" y="2705"/>
                    <a:pt x="5661" y="2699"/>
                    <a:pt x="5675" y="2699"/>
                  </a:cubicBezTo>
                  <a:close/>
                  <a:moveTo>
                    <a:pt x="361" y="3386"/>
                  </a:moveTo>
                  <a:cubicBezTo>
                    <a:pt x="380" y="3386"/>
                    <a:pt x="396" y="3388"/>
                    <a:pt x="398" y="3405"/>
                  </a:cubicBezTo>
                  <a:lnTo>
                    <a:pt x="373" y="3427"/>
                  </a:lnTo>
                  <a:lnTo>
                    <a:pt x="348" y="3408"/>
                  </a:lnTo>
                  <a:lnTo>
                    <a:pt x="345" y="3386"/>
                  </a:lnTo>
                  <a:cubicBezTo>
                    <a:pt x="350" y="3386"/>
                    <a:pt x="356" y="3386"/>
                    <a:pt x="361" y="3386"/>
                  </a:cubicBezTo>
                  <a:close/>
                  <a:moveTo>
                    <a:pt x="398" y="3532"/>
                  </a:moveTo>
                  <a:cubicBezTo>
                    <a:pt x="408" y="3532"/>
                    <a:pt x="408" y="3536"/>
                    <a:pt x="411" y="3552"/>
                  </a:cubicBezTo>
                  <a:cubicBezTo>
                    <a:pt x="398" y="3565"/>
                    <a:pt x="379" y="3574"/>
                    <a:pt x="364" y="3577"/>
                  </a:cubicBezTo>
                  <a:cubicBezTo>
                    <a:pt x="362" y="3577"/>
                    <a:pt x="361" y="3577"/>
                    <a:pt x="359" y="3577"/>
                  </a:cubicBezTo>
                  <a:cubicBezTo>
                    <a:pt x="338" y="3577"/>
                    <a:pt x="338" y="3557"/>
                    <a:pt x="382" y="3533"/>
                  </a:cubicBezTo>
                  <a:cubicBezTo>
                    <a:pt x="389" y="3532"/>
                    <a:pt x="394" y="3532"/>
                    <a:pt x="398" y="3532"/>
                  </a:cubicBezTo>
                  <a:close/>
                  <a:moveTo>
                    <a:pt x="210" y="3584"/>
                  </a:moveTo>
                  <a:cubicBezTo>
                    <a:pt x="210" y="3584"/>
                    <a:pt x="210" y="3587"/>
                    <a:pt x="210" y="3593"/>
                  </a:cubicBezTo>
                  <a:cubicBezTo>
                    <a:pt x="210" y="3593"/>
                    <a:pt x="211" y="3593"/>
                    <a:pt x="211" y="3594"/>
                  </a:cubicBezTo>
                  <a:lnTo>
                    <a:pt x="211" y="3594"/>
                  </a:lnTo>
                  <a:cubicBezTo>
                    <a:pt x="211" y="3588"/>
                    <a:pt x="210" y="3584"/>
                    <a:pt x="210" y="3584"/>
                  </a:cubicBezTo>
                  <a:close/>
                  <a:moveTo>
                    <a:pt x="471" y="3887"/>
                  </a:moveTo>
                  <a:cubicBezTo>
                    <a:pt x="489" y="3887"/>
                    <a:pt x="470" y="3908"/>
                    <a:pt x="470" y="3928"/>
                  </a:cubicBezTo>
                  <a:cubicBezTo>
                    <a:pt x="461" y="3939"/>
                    <a:pt x="455" y="3945"/>
                    <a:pt x="452" y="3945"/>
                  </a:cubicBezTo>
                  <a:cubicBezTo>
                    <a:pt x="448" y="3945"/>
                    <a:pt x="447" y="3934"/>
                    <a:pt x="445" y="3909"/>
                  </a:cubicBezTo>
                  <a:cubicBezTo>
                    <a:pt x="442" y="3891"/>
                    <a:pt x="467" y="3887"/>
                    <a:pt x="467" y="3887"/>
                  </a:cubicBezTo>
                  <a:cubicBezTo>
                    <a:pt x="469" y="3887"/>
                    <a:pt x="470" y="3887"/>
                    <a:pt x="471" y="3887"/>
                  </a:cubicBezTo>
                  <a:close/>
                  <a:moveTo>
                    <a:pt x="981" y="3966"/>
                  </a:moveTo>
                  <a:cubicBezTo>
                    <a:pt x="956" y="3969"/>
                    <a:pt x="956" y="3969"/>
                    <a:pt x="956" y="3991"/>
                  </a:cubicBezTo>
                  <a:cubicBezTo>
                    <a:pt x="972" y="4000"/>
                    <a:pt x="990" y="4007"/>
                    <a:pt x="1009" y="4007"/>
                  </a:cubicBezTo>
                  <a:cubicBezTo>
                    <a:pt x="1034" y="4003"/>
                    <a:pt x="1031" y="3981"/>
                    <a:pt x="981" y="3966"/>
                  </a:cubicBezTo>
                  <a:close/>
                  <a:moveTo>
                    <a:pt x="154" y="4066"/>
                  </a:moveTo>
                  <a:cubicBezTo>
                    <a:pt x="129" y="4066"/>
                    <a:pt x="129" y="4066"/>
                    <a:pt x="132" y="4088"/>
                  </a:cubicBezTo>
                  <a:cubicBezTo>
                    <a:pt x="134" y="4113"/>
                    <a:pt x="134" y="4124"/>
                    <a:pt x="139" y="4124"/>
                  </a:cubicBezTo>
                  <a:cubicBezTo>
                    <a:pt x="142" y="4124"/>
                    <a:pt x="147" y="4118"/>
                    <a:pt x="157" y="4107"/>
                  </a:cubicBezTo>
                  <a:cubicBezTo>
                    <a:pt x="157" y="4085"/>
                    <a:pt x="154" y="4066"/>
                    <a:pt x="154" y="4066"/>
                  </a:cubicBezTo>
                  <a:close/>
                  <a:moveTo>
                    <a:pt x="505" y="4266"/>
                  </a:moveTo>
                  <a:cubicBezTo>
                    <a:pt x="512" y="4266"/>
                    <a:pt x="527" y="4268"/>
                    <a:pt x="530" y="4285"/>
                  </a:cubicBezTo>
                  <a:cubicBezTo>
                    <a:pt x="527" y="4301"/>
                    <a:pt x="520" y="4317"/>
                    <a:pt x="508" y="4329"/>
                  </a:cubicBezTo>
                  <a:cubicBezTo>
                    <a:pt x="506" y="4330"/>
                    <a:pt x="505" y="4330"/>
                    <a:pt x="503" y="4330"/>
                  </a:cubicBezTo>
                  <a:cubicBezTo>
                    <a:pt x="492" y="4330"/>
                    <a:pt x="482" y="4321"/>
                    <a:pt x="480" y="4310"/>
                  </a:cubicBezTo>
                  <a:cubicBezTo>
                    <a:pt x="480" y="4289"/>
                    <a:pt x="476" y="4270"/>
                    <a:pt x="502" y="4267"/>
                  </a:cubicBezTo>
                  <a:cubicBezTo>
                    <a:pt x="502" y="4267"/>
                    <a:pt x="503" y="4266"/>
                    <a:pt x="505" y="4266"/>
                  </a:cubicBezTo>
                  <a:close/>
                  <a:moveTo>
                    <a:pt x="367" y="4429"/>
                  </a:moveTo>
                  <a:cubicBezTo>
                    <a:pt x="365" y="4429"/>
                    <a:pt x="364" y="4430"/>
                    <a:pt x="364" y="4430"/>
                  </a:cubicBezTo>
                  <a:cubicBezTo>
                    <a:pt x="364" y="4430"/>
                    <a:pt x="339" y="4430"/>
                    <a:pt x="342" y="4452"/>
                  </a:cubicBezTo>
                  <a:lnTo>
                    <a:pt x="342" y="4473"/>
                  </a:lnTo>
                  <a:cubicBezTo>
                    <a:pt x="361" y="4470"/>
                    <a:pt x="379" y="4461"/>
                    <a:pt x="392" y="4448"/>
                  </a:cubicBezTo>
                  <a:cubicBezTo>
                    <a:pt x="389" y="4431"/>
                    <a:pt x="374" y="4429"/>
                    <a:pt x="367" y="4429"/>
                  </a:cubicBezTo>
                  <a:close/>
                  <a:moveTo>
                    <a:pt x="467" y="4665"/>
                  </a:moveTo>
                  <a:lnTo>
                    <a:pt x="470" y="4690"/>
                  </a:lnTo>
                  <a:lnTo>
                    <a:pt x="451" y="4718"/>
                  </a:lnTo>
                  <a:cubicBezTo>
                    <a:pt x="448" y="4712"/>
                    <a:pt x="445" y="4702"/>
                    <a:pt x="445" y="4693"/>
                  </a:cubicBezTo>
                  <a:cubicBezTo>
                    <a:pt x="442" y="4671"/>
                    <a:pt x="442" y="4671"/>
                    <a:pt x="467" y="4665"/>
                  </a:cubicBezTo>
                  <a:close/>
                  <a:moveTo>
                    <a:pt x="526" y="4870"/>
                  </a:moveTo>
                  <a:cubicBezTo>
                    <a:pt x="532" y="4870"/>
                    <a:pt x="538" y="4870"/>
                    <a:pt x="545" y="4871"/>
                  </a:cubicBezTo>
                  <a:lnTo>
                    <a:pt x="561" y="4915"/>
                  </a:lnTo>
                  <a:cubicBezTo>
                    <a:pt x="548" y="4920"/>
                    <a:pt x="536" y="4925"/>
                    <a:pt x="526" y="4925"/>
                  </a:cubicBezTo>
                  <a:cubicBezTo>
                    <a:pt x="517" y="4925"/>
                    <a:pt x="509" y="4921"/>
                    <a:pt x="505" y="4909"/>
                  </a:cubicBezTo>
                  <a:cubicBezTo>
                    <a:pt x="477" y="4895"/>
                    <a:pt x="486" y="4870"/>
                    <a:pt x="526" y="4870"/>
                  </a:cubicBezTo>
                  <a:close/>
                  <a:moveTo>
                    <a:pt x="730" y="4991"/>
                  </a:moveTo>
                  <a:cubicBezTo>
                    <a:pt x="740" y="5009"/>
                    <a:pt x="774" y="5016"/>
                    <a:pt x="752" y="5028"/>
                  </a:cubicBezTo>
                  <a:cubicBezTo>
                    <a:pt x="755" y="5033"/>
                    <a:pt x="755" y="5035"/>
                    <a:pt x="752" y="5035"/>
                  </a:cubicBezTo>
                  <a:cubicBezTo>
                    <a:pt x="744" y="5035"/>
                    <a:pt x="715" y="5016"/>
                    <a:pt x="708" y="5000"/>
                  </a:cubicBezTo>
                  <a:lnTo>
                    <a:pt x="730" y="4991"/>
                  </a:lnTo>
                  <a:close/>
                  <a:moveTo>
                    <a:pt x="4218" y="5110"/>
                  </a:moveTo>
                  <a:lnTo>
                    <a:pt x="4199" y="5113"/>
                  </a:lnTo>
                  <a:cubicBezTo>
                    <a:pt x="4177" y="5113"/>
                    <a:pt x="4181" y="5138"/>
                    <a:pt x="4184" y="5163"/>
                  </a:cubicBezTo>
                  <a:lnTo>
                    <a:pt x="4203" y="5163"/>
                  </a:lnTo>
                  <a:cubicBezTo>
                    <a:pt x="4215" y="5147"/>
                    <a:pt x="4218" y="5128"/>
                    <a:pt x="4218" y="5110"/>
                  </a:cubicBezTo>
                  <a:close/>
                  <a:moveTo>
                    <a:pt x="617" y="5285"/>
                  </a:moveTo>
                  <a:lnTo>
                    <a:pt x="577" y="5313"/>
                  </a:lnTo>
                  <a:lnTo>
                    <a:pt x="599" y="5301"/>
                  </a:lnTo>
                  <a:lnTo>
                    <a:pt x="617" y="5285"/>
                  </a:lnTo>
                  <a:close/>
                  <a:moveTo>
                    <a:pt x="967" y="5380"/>
                  </a:moveTo>
                  <a:cubicBezTo>
                    <a:pt x="971" y="5380"/>
                    <a:pt x="976" y="5381"/>
                    <a:pt x="981" y="5385"/>
                  </a:cubicBezTo>
                  <a:lnTo>
                    <a:pt x="997" y="5398"/>
                  </a:lnTo>
                  <a:cubicBezTo>
                    <a:pt x="984" y="5410"/>
                    <a:pt x="965" y="5420"/>
                    <a:pt x="947" y="5423"/>
                  </a:cubicBezTo>
                  <a:lnTo>
                    <a:pt x="931" y="5407"/>
                  </a:lnTo>
                  <a:cubicBezTo>
                    <a:pt x="942" y="5393"/>
                    <a:pt x="954" y="5380"/>
                    <a:pt x="967" y="5380"/>
                  </a:cubicBezTo>
                  <a:close/>
                  <a:moveTo>
                    <a:pt x="4193" y="5492"/>
                  </a:moveTo>
                  <a:lnTo>
                    <a:pt x="4215" y="5514"/>
                  </a:lnTo>
                  <a:cubicBezTo>
                    <a:pt x="4218" y="5539"/>
                    <a:pt x="4196" y="5542"/>
                    <a:pt x="4174" y="5545"/>
                  </a:cubicBezTo>
                  <a:cubicBezTo>
                    <a:pt x="4156" y="5545"/>
                    <a:pt x="4156" y="5545"/>
                    <a:pt x="4152" y="5520"/>
                  </a:cubicBezTo>
                  <a:cubicBezTo>
                    <a:pt x="4152" y="5520"/>
                    <a:pt x="4171" y="5495"/>
                    <a:pt x="4193" y="5492"/>
                  </a:cubicBezTo>
                  <a:close/>
                  <a:moveTo>
                    <a:pt x="3914" y="5467"/>
                  </a:moveTo>
                  <a:lnTo>
                    <a:pt x="3914" y="5467"/>
                  </a:lnTo>
                  <a:cubicBezTo>
                    <a:pt x="3939" y="5470"/>
                    <a:pt x="3958" y="5489"/>
                    <a:pt x="3961" y="5514"/>
                  </a:cubicBezTo>
                  <a:cubicBezTo>
                    <a:pt x="3986" y="5561"/>
                    <a:pt x="3986" y="5561"/>
                    <a:pt x="3942" y="5564"/>
                  </a:cubicBezTo>
                  <a:cubicBezTo>
                    <a:pt x="3936" y="5565"/>
                    <a:pt x="3930" y="5566"/>
                    <a:pt x="3923" y="5566"/>
                  </a:cubicBezTo>
                  <a:cubicBezTo>
                    <a:pt x="3911" y="5566"/>
                    <a:pt x="3901" y="5562"/>
                    <a:pt x="3899" y="5545"/>
                  </a:cubicBezTo>
                  <a:lnTo>
                    <a:pt x="3921" y="5542"/>
                  </a:lnTo>
                  <a:cubicBezTo>
                    <a:pt x="3921" y="5549"/>
                    <a:pt x="3923" y="5552"/>
                    <a:pt x="3925" y="5552"/>
                  </a:cubicBezTo>
                  <a:cubicBezTo>
                    <a:pt x="3931" y="5552"/>
                    <a:pt x="3935" y="5533"/>
                    <a:pt x="3917" y="5517"/>
                  </a:cubicBezTo>
                  <a:lnTo>
                    <a:pt x="3914" y="5467"/>
                  </a:lnTo>
                  <a:close/>
                  <a:moveTo>
                    <a:pt x="4773" y="5452"/>
                  </a:moveTo>
                  <a:cubicBezTo>
                    <a:pt x="4776" y="5452"/>
                    <a:pt x="4779" y="5464"/>
                    <a:pt x="4785" y="5489"/>
                  </a:cubicBezTo>
                  <a:cubicBezTo>
                    <a:pt x="4792" y="5514"/>
                    <a:pt x="4798" y="5536"/>
                    <a:pt x="4773" y="5542"/>
                  </a:cubicBezTo>
                  <a:cubicBezTo>
                    <a:pt x="4760" y="5563"/>
                    <a:pt x="4750" y="5571"/>
                    <a:pt x="4744" y="5571"/>
                  </a:cubicBezTo>
                  <a:cubicBezTo>
                    <a:pt x="4731" y="5571"/>
                    <a:pt x="4735" y="5535"/>
                    <a:pt x="4760" y="5495"/>
                  </a:cubicBezTo>
                  <a:cubicBezTo>
                    <a:pt x="4767" y="5466"/>
                    <a:pt x="4770" y="5452"/>
                    <a:pt x="4773" y="5452"/>
                  </a:cubicBezTo>
                  <a:close/>
                  <a:moveTo>
                    <a:pt x="2612" y="5512"/>
                  </a:moveTo>
                  <a:cubicBezTo>
                    <a:pt x="2603" y="5512"/>
                    <a:pt x="2591" y="5513"/>
                    <a:pt x="2576" y="5514"/>
                  </a:cubicBezTo>
                  <a:cubicBezTo>
                    <a:pt x="2554" y="5514"/>
                    <a:pt x="2535" y="5542"/>
                    <a:pt x="2535" y="5542"/>
                  </a:cubicBezTo>
                  <a:cubicBezTo>
                    <a:pt x="2538" y="5562"/>
                    <a:pt x="2552" y="5564"/>
                    <a:pt x="2569" y="5564"/>
                  </a:cubicBezTo>
                  <a:cubicBezTo>
                    <a:pt x="2574" y="5564"/>
                    <a:pt x="2578" y="5564"/>
                    <a:pt x="2582" y="5564"/>
                  </a:cubicBezTo>
                  <a:cubicBezTo>
                    <a:pt x="2593" y="5570"/>
                    <a:pt x="2603" y="5572"/>
                    <a:pt x="2611" y="5572"/>
                  </a:cubicBezTo>
                  <a:cubicBezTo>
                    <a:pt x="2634" y="5572"/>
                    <a:pt x="2644" y="5551"/>
                    <a:pt x="2642" y="5533"/>
                  </a:cubicBezTo>
                  <a:cubicBezTo>
                    <a:pt x="2640" y="5516"/>
                    <a:pt x="2631" y="5512"/>
                    <a:pt x="2612" y="5512"/>
                  </a:cubicBezTo>
                  <a:close/>
                  <a:moveTo>
                    <a:pt x="2770" y="5545"/>
                  </a:moveTo>
                  <a:cubicBezTo>
                    <a:pt x="2774" y="5570"/>
                    <a:pt x="2733" y="5602"/>
                    <a:pt x="2714" y="5602"/>
                  </a:cubicBezTo>
                  <a:cubicBezTo>
                    <a:pt x="2713" y="5602"/>
                    <a:pt x="2712" y="5602"/>
                    <a:pt x="2710" y="5602"/>
                  </a:cubicBezTo>
                  <a:cubicBezTo>
                    <a:pt x="2692" y="5602"/>
                    <a:pt x="2691" y="5578"/>
                    <a:pt x="2730" y="5551"/>
                  </a:cubicBezTo>
                  <a:lnTo>
                    <a:pt x="2770" y="5545"/>
                  </a:lnTo>
                  <a:close/>
                  <a:moveTo>
                    <a:pt x="1106" y="5567"/>
                  </a:moveTo>
                  <a:lnTo>
                    <a:pt x="1106" y="5567"/>
                  </a:lnTo>
                  <a:cubicBezTo>
                    <a:pt x="1128" y="5580"/>
                    <a:pt x="1094" y="5589"/>
                    <a:pt x="1047" y="5620"/>
                  </a:cubicBezTo>
                  <a:cubicBezTo>
                    <a:pt x="990" y="5614"/>
                    <a:pt x="990" y="5614"/>
                    <a:pt x="1037" y="5586"/>
                  </a:cubicBezTo>
                  <a:lnTo>
                    <a:pt x="1106" y="5567"/>
                  </a:lnTo>
                  <a:close/>
                  <a:moveTo>
                    <a:pt x="3889" y="5671"/>
                  </a:moveTo>
                  <a:lnTo>
                    <a:pt x="3867" y="5674"/>
                  </a:lnTo>
                  <a:cubicBezTo>
                    <a:pt x="3870" y="5692"/>
                    <a:pt x="3870" y="5697"/>
                    <a:pt x="3879" y="5697"/>
                  </a:cubicBezTo>
                  <a:cubicBezTo>
                    <a:pt x="3882" y="5697"/>
                    <a:pt x="3887" y="5696"/>
                    <a:pt x="3892" y="5696"/>
                  </a:cubicBezTo>
                  <a:lnTo>
                    <a:pt x="3914" y="5696"/>
                  </a:lnTo>
                  <a:lnTo>
                    <a:pt x="3889" y="5671"/>
                  </a:lnTo>
                  <a:close/>
                  <a:moveTo>
                    <a:pt x="1620" y="5645"/>
                  </a:moveTo>
                  <a:cubicBezTo>
                    <a:pt x="1642" y="5649"/>
                    <a:pt x="1664" y="5649"/>
                    <a:pt x="1664" y="5649"/>
                  </a:cubicBezTo>
                  <a:lnTo>
                    <a:pt x="1664" y="5652"/>
                  </a:lnTo>
                  <a:cubicBezTo>
                    <a:pt x="1664" y="5652"/>
                    <a:pt x="1639" y="5674"/>
                    <a:pt x="1611" y="5696"/>
                  </a:cubicBezTo>
                  <a:cubicBezTo>
                    <a:pt x="1581" y="5731"/>
                    <a:pt x="1566" y="5747"/>
                    <a:pt x="1560" y="5747"/>
                  </a:cubicBezTo>
                  <a:cubicBezTo>
                    <a:pt x="1555" y="5747"/>
                    <a:pt x="1556" y="5735"/>
                    <a:pt x="1561" y="5711"/>
                  </a:cubicBezTo>
                  <a:cubicBezTo>
                    <a:pt x="1564" y="5680"/>
                    <a:pt x="1586" y="5652"/>
                    <a:pt x="1620" y="5645"/>
                  </a:cubicBezTo>
                  <a:close/>
                  <a:moveTo>
                    <a:pt x="1702" y="5755"/>
                  </a:moveTo>
                  <a:lnTo>
                    <a:pt x="1724" y="5780"/>
                  </a:lnTo>
                  <a:cubicBezTo>
                    <a:pt x="1724" y="5799"/>
                    <a:pt x="1710" y="5804"/>
                    <a:pt x="1693" y="5804"/>
                  </a:cubicBezTo>
                  <a:cubicBezTo>
                    <a:pt x="1687" y="5804"/>
                    <a:pt x="1680" y="5803"/>
                    <a:pt x="1674" y="5802"/>
                  </a:cubicBezTo>
                  <a:lnTo>
                    <a:pt x="1677" y="5777"/>
                  </a:lnTo>
                  <a:lnTo>
                    <a:pt x="1702" y="5755"/>
                  </a:lnTo>
                  <a:close/>
                  <a:moveTo>
                    <a:pt x="4194" y="0"/>
                  </a:moveTo>
                  <a:cubicBezTo>
                    <a:pt x="4158" y="0"/>
                    <a:pt x="4100" y="22"/>
                    <a:pt x="4087" y="55"/>
                  </a:cubicBezTo>
                  <a:cubicBezTo>
                    <a:pt x="4072" y="86"/>
                    <a:pt x="4067" y="99"/>
                    <a:pt x="4065" y="99"/>
                  </a:cubicBezTo>
                  <a:cubicBezTo>
                    <a:pt x="4063" y="99"/>
                    <a:pt x="4063" y="93"/>
                    <a:pt x="4062" y="83"/>
                  </a:cubicBezTo>
                  <a:cubicBezTo>
                    <a:pt x="4062" y="67"/>
                    <a:pt x="4049" y="58"/>
                    <a:pt x="4033" y="58"/>
                  </a:cubicBezTo>
                  <a:cubicBezTo>
                    <a:pt x="4028" y="59"/>
                    <a:pt x="4022" y="59"/>
                    <a:pt x="4017" y="59"/>
                  </a:cubicBezTo>
                  <a:cubicBezTo>
                    <a:pt x="4003" y="59"/>
                    <a:pt x="3992" y="54"/>
                    <a:pt x="3989" y="36"/>
                  </a:cubicBezTo>
                  <a:cubicBezTo>
                    <a:pt x="3968" y="42"/>
                    <a:pt x="3946" y="55"/>
                    <a:pt x="3930" y="67"/>
                  </a:cubicBezTo>
                  <a:cubicBezTo>
                    <a:pt x="3914" y="90"/>
                    <a:pt x="3891" y="100"/>
                    <a:pt x="3868" y="100"/>
                  </a:cubicBezTo>
                  <a:cubicBezTo>
                    <a:pt x="3839" y="100"/>
                    <a:pt x="3810" y="84"/>
                    <a:pt x="3798" y="55"/>
                  </a:cubicBezTo>
                  <a:lnTo>
                    <a:pt x="3761" y="83"/>
                  </a:lnTo>
                  <a:cubicBezTo>
                    <a:pt x="3749" y="116"/>
                    <a:pt x="3737" y="140"/>
                    <a:pt x="3729" y="140"/>
                  </a:cubicBezTo>
                  <a:cubicBezTo>
                    <a:pt x="3725" y="140"/>
                    <a:pt x="3721" y="131"/>
                    <a:pt x="3720" y="111"/>
                  </a:cubicBezTo>
                  <a:cubicBezTo>
                    <a:pt x="3719" y="102"/>
                    <a:pt x="3718" y="93"/>
                    <a:pt x="3717" y="86"/>
                  </a:cubicBezTo>
                  <a:lnTo>
                    <a:pt x="3717" y="86"/>
                  </a:lnTo>
                  <a:cubicBezTo>
                    <a:pt x="3710" y="109"/>
                    <a:pt x="3690" y="119"/>
                    <a:pt x="3669" y="119"/>
                  </a:cubicBezTo>
                  <a:cubicBezTo>
                    <a:pt x="3641" y="119"/>
                    <a:pt x="3612" y="102"/>
                    <a:pt x="3610" y="74"/>
                  </a:cubicBezTo>
                  <a:cubicBezTo>
                    <a:pt x="3607" y="49"/>
                    <a:pt x="3607" y="49"/>
                    <a:pt x="3585" y="49"/>
                  </a:cubicBezTo>
                  <a:lnTo>
                    <a:pt x="3588" y="74"/>
                  </a:lnTo>
                  <a:cubicBezTo>
                    <a:pt x="3591" y="99"/>
                    <a:pt x="3595" y="124"/>
                    <a:pt x="3573" y="127"/>
                  </a:cubicBezTo>
                  <a:cubicBezTo>
                    <a:pt x="3568" y="127"/>
                    <a:pt x="3564" y="127"/>
                    <a:pt x="3560" y="127"/>
                  </a:cubicBezTo>
                  <a:cubicBezTo>
                    <a:pt x="3543" y="127"/>
                    <a:pt x="3529" y="125"/>
                    <a:pt x="3529" y="105"/>
                  </a:cubicBezTo>
                  <a:cubicBezTo>
                    <a:pt x="3511" y="89"/>
                    <a:pt x="3495" y="73"/>
                    <a:pt x="3487" y="73"/>
                  </a:cubicBezTo>
                  <a:cubicBezTo>
                    <a:pt x="3484" y="73"/>
                    <a:pt x="3482" y="76"/>
                    <a:pt x="3482" y="83"/>
                  </a:cubicBezTo>
                  <a:cubicBezTo>
                    <a:pt x="3466" y="83"/>
                    <a:pt x="3450" y="77"/>
                    <a:pt x="3438" y="61"/>
                  </a:cubicBezTo>
                  <a:lnTo>
                    <a:pt x="3353" y="70"/>
                  </a:lnTo>
                  <a:cubicBezTo>
                    <a:pt x="3343" y="86"/>
                    <a:pt x="3326" y="94"/>
                    <a:pt x="3313" y="94"/>
                  </a:cubicBezTo>
                  <a:cubicBezTo>
                    <a:pt x="3301" y="94"/>
                    <a:pt x="3292" y="88"/>
                    <a:pt x="3291" y="77"/>
                  </a:cubicBezTo>
                  <a:cubicBezTo>
                    <a:pt x="3266" y="80"/>
                    <a:pt x="3247" y="89"/>
                    <a:pt x="3231" y="108"/>
                  </a:cubicBezTo>
                  <a:cubicBezTo>
                    <a:pt x="3216" y="109"/>
                    <a:pt x="3204" y="110"/>
                    <a:pt x="3195" y="110"/>
                  </a:cubicBezTo>
                  <a:cubicBezTo>
                    <a:pt x="3175" y="110"/>
                    <a:pt x="3165" y="106"/>
                    <a:pt x="3165" y="89"/>
                  </a:cubicBezTo>
                  <a:cubicBezTo>
                    <a:pt x="3164" y="77"/>
                    <a:pt x="3163" y="70"/>
                    <a:pt x="3160" y="70"/>
                  </a:cubicBezTo>
                  <a:cubicBezTo>
                    <a:pt x="3157" y="70"/>
                    <a:pt x="3153" y="77"/>
                    <a:pt x="3143" y="89"/>
                  </a:cubicBezTo>
                  <a:cubicBezTo>
                    <a:pt x="3146" y="114"/>
                    <a:pt x="3125" y="117"/>
                    <a:pt x="3103" y="117"/>
                  </a:cubicBezTo>
                  <a:lnTo>
                    <a:pt x="3062" y="124"/>
                  </a:lnTo>
                  <a:cubicBezTo>
                    <a:pt x="3062" y="149"/>
                    <a:pt x="3062" y="149"/>
                    <a:pt x="3043" y="149"/>
                  </a:cubicBezTo>
                  <a:cubicBezTo>
                    <a:pt x="3041" y="149"/>
                    <a:pt x="3039" y="149"/>
                    <a:pt x="3037" y="149"/>
                  </a:cubicBezTo>
                  <a:cubicBezTo>
                    <a:pt x="3011" y="149"/>
                    <a:pt x="2954" y="133"/>
                    <a:pt x="2933" y="133"/>
                  </a:cubicBezTo>
                  <a:cubicBezTo>
                    <a:pt x="2871" y="139"/>
                    <a:pt x="2871" y="139"/>
                    <a:pt x="2896" y="164"/>
                  </a:cubicBezTo>
                  <a:cubicBezTo>
                    <a:pt x="2897" y="164"/>
                    <a:pt x="2898" y="164"/>
                    <a:pt x="2899" y="164"/>
                  </a:cubicBezTo>
                  <a:cubicBezTo>
                    <a:pt x="2910" y="164"/>
                    <a:pt x="2913" y="174"/>
                    <a:pt x="2902" y="174"/>
                  </a:cubicBezTo>
                  <a:cubicBezTo>
                    <a:pt x="2897" y="174"/>
                    <a:pt x="2887" y="171"/>
                    <a:pt x="2874" y="164"/>
                  </a:cubicBezTo>
                  <a:cubicBezTo>
                    <a:pt x="2824" y="158"/>
                    <a:pt x="2774" y="155"/>
                    <a:pt x="2723" y="155"/>
                  </a:cubicBezTo>
                  <a:cubicBezTo>
                    <a:pt x="2639" y="161"/>
                    <a:pt x="2639" y="161"/>
                    <a:pt x="2642" y="186"/>
                  </a:cubicBezTo>
                  <a:cubicBezTo>
                    <a:pt x="2655" y="211"/>
                    <a:pt x="2655" y="223"/>
                    <a:pt x="2649" y="223"/>
                  </a:cubicBezTo>
                  <a:cubicBezTo>
                    <a:pt x="2643" y="223"/>
                    <a:pt x="2632" y="212"/>
                    <a:pt x="2620" y="190"/>
                  </a:cubicBezTo>
                  <a:cubicBezTo>
                    <a:pt x="2593" y="162"/>
                    <a:pt x="2574" y="151"/>
                    <a:pt x="2564" y="151"/>
                  </a:cubicBezTo>
                  <a:cubicBezTo>
                    <a:pt x="2556" y="151"/>
                    <a:pt x="2553" y="157"/>
                    <a:pt x="2554" y="168"/>
                  </a:cubicBezTo>
                  <a:cubicBezTo>
                    <a:pt x="2535" y="196"/>
                    <a:pt x="2535" y="196"/>
                    <a:pt x="2513" y="199"/>
                  </a:cubicBezTo>
                  <a:cubicBezTo>
                    <a:pt x="2513" y="187"/>
                    <a:pt x="2509" y="181"/>
                    <a:pt x="2499" y="181"/>
                  </a:cubicBezTo>
                  <a:cubicBezTo>
                    <a:pt x="2489" y="181"/>
                    <a:pt x="2472" y="189"/>
                    <a:pt x="2451" y="205"/>
                  </a:cubicBezTo>
                  <a:cubicBezTo>
                    <a:pt x="2429" y="205"/>
                    <a:pt x="2429" y="205"/>
                    <a:pt x="2429" y="180"/>
                  </a:cubicBezTo>
                  <a:lnTo>
                    <a:pt x="2385" y="183"/>
                  </a:lnTo>
                  <a:cubicBezTo>
                    <a:pt x="2366" y="212"/>
                    <a:pt x="2323" y="222"/>
                    <a:pt x="2283" y="222"/>
                  </a:cubicBezTo>
                  <a:cubicBezTo>
                    <a:pt x="2244" y="222"/>
                    <a:pt x="2208" y="213"/>
                    <a:pt x="2197" y="202"/>
                  </a:cubicBezTo>
                  <a:cubicBezTo>
                    <a:pt x="2178" y="205"/>
                    <a:pt x="2166" y="218"/>
                    <a:pt x="2156" y="230"/>
                  </a:cubicBezTo>
                  <a:cubicBezTo>
                    <a:pt x="2148" y="258"/>
                    <a:pt x="2138" y="272"/>
                    <a:pt x="2130" y="272"/>
                  </a:cubicBezTo>
                  <a:cubicBezTo>
                    <a:pt x="2122" y="272"/>
                    <a:pt x="2115" y="259"/>
                    <a:pt x="2112" y="233"/>
                  </a:cubicBezTo>
                  <a:cubicBezTo>
                    <a:pt x="2111" y="209"/>
                    <a:pt x="2110" y="196"/>
                    <a:pt x="2108" y="196"/>
                  </a:cubicBezTo>
                  <a:cubicBezTo>
                    <a:pt x="2105" y="196"/>
                    <a:pt x="2101" y="209"/>
                    <a:pt x="2094" y="237"/>
                  </a:cubicBezTo>
                  <a:cubicBezTo>
                    <a:pt x="2084" y="250"/>
                    <a:pt x="2055" y="259"/>
                    <a:pt x="2029" y="259"/>
                  </a:cubicBezTo>
                  <a:cubicBezTo>
                    <a:pt x="2001" y="259"/>
                    <a:pt x="1976" y="249"/>
                    <a:pt x="1984" y="221"/>
                  </a:cubicBezTo>
                  <a:lnTo>
                    <a:pt x="1981" y="171"/>
                  </a:lnTo>
                  <a:cubicBezTo>
                    <a:pt x="1971" y="186"/>
                    <a:pt x="1956" y="196"/>
                    <a:pt x="1940" y="199"/>
                  </a:cubicBezTo>
                  <a:cubicBezTo>
                    <a:pt x="1943" y="224"/>
                    <a:pt x="1921" y="227"/>
                    <a:pt x="1858" y="233"/>
                  </a:cubicBezTo>
                  <a:cubicBezTo>
                    <a:pt x="1815" y="237"/>
                    <a:pt x="1733" y="271"/>
                    <a:pt x="1692" y="274"/>
                  </a:cubicBezTo>
                  <a:cubicBezTo>
                    <a:pt x="1673" y="275"/>
                    <a:pt x="1651" y="277"/>
                    <a:pt x="1630" y="277"/>
                  </a:cubicBezTo>
                  <a:cubicBezTo>
                    <a:pt x="1602" y="277"/>
                    <a:pt x="1576" y="274"/>
                    <a:pt x="1564" y="262"/>
                  </a:cubicBezTo>
                  <a:cubicBezTo>
                    <a:pt x="1533" y="262"/>
                    <a:pt x="1504" y="274"/>
                    <a:pt x="1479" y="293"/>
                  </a:cubicBezTo>
                  <a:cubicBezTo>
                    <a:pt x="1469" y="308"/>
                    <a:pt x="1452" y="316"/>
                    <a:pt x="1439" y="316"/>
                  </a:cubicBezTo>
                  <a:cubicBezTo>
                    <a:pt x="1427" y="316"/>
                    <a:pt x="1418" y="311"/>
                    <a:pt x="1417" y="299"/>
                  </a:cubicBezTo>
                  <a:lnTo>
                    <a:pt x="1398" y="299"/>
                  </a:lnTo>
                  <a:cubicBezTo>
                    <a:pt x="1376" y="318"/>
                    <a:pt x="1354" y="327"/>
                    <a:pt x="1329" y="334"/>
                  </a:cubicBezTo>
                  <a:cubicBezTo>
                    <a:pt x="1329" y="314"/>
                    <a:pt x="1314" y="302"/>
                    <a:pt x="1298" y="302"/>
                  </a:cubicBezTo>
                  <a:cubicBezTo>
                    <a:pt x="1289" y="302"/>
                    <a:pt x="1279" y="306"/>
                    <a:pt x="1272" y="315"/>
                  </a:cubicBezTo>
                  <a:cubicBezTo>
                    <a:pt x="1276" y="343"/>
                    <a:pt x="1251" y="343"/>
                    <a:pt x="1197" y="356"/>
                  </a:cubicBezTo>
                  <a:cubicBezTo>
                    <a:pt x="1195" y="355"/>
                    <a:pt x="1191" y="354"/>
                    <a:pt x="1186" y="354"/>
                  </a:cubicBezTo>
                  <a:cubicBezTo>
                    <a:pt x="1132" y="354"/>
                    <a:pt x="920" y="401"/>
                    <a:pt x="740" y="515"/>
                  </a:cubicBezTo>
                  <a:cubicBezTo>
                    <a:pt x="539" y="631"/>
                    <a:pt x="401" y="810"/>
                    <a:pt x="411" y="816"/>
                  </a:cubicBezTo>
                  <a:cubicBezTo>
                    <a:pt x="392" y="835"/>
                    <a:pt x="373" y="857"/>
                    <a:pt x="361" y="879"/>
                  </a:cubicBezTo>
                  <a:lnTo>
                    <a:pt x="310" y="942"/>
                  </a:lnTo>
                  <a:cubicBezTo>
                    <a:pt x="306" y="938"/>
                    <a:pt x="302" y="937"/>
                    <a:pt x="297" y="937"/>
                  </a:cubicBezTo>
                  <a:cubicBezTo>
                    <a:pt x="259" y="937"/>
                    <a:pt x="212" y="1051"/>
                    <a:pt x="204" y="1127"/>
                  </a:cubicBezTo>
                  <a:cubicBezTo>
                    <a:pt x="210" y="1152"/>
                    <a:pt x="207" y="1183"/>
                    <a:pt x="191" y="1208"/>
                  </a:cubicBezTo>
                  <a:cubicBezTo>
                    <a:pt x="186" y="1205"/>
                    <a:pt x="180" y="1204"/>
                    <a:pt x="176" y="1204"/>
                  </a:cubicBezTo>
                  <a:cubicBezTo>
                    <a:pt x="138" y="1204"/>
                    <a:pt x="117" y="1271"/>
                    <a:pt x="122" y="1324"/>
                  </a:cubicBezTo>
                  <a:cubicBezTo>
                    <a:pt x="153" y="1355"/>
                    <a:pt x="157" y="1377"/>
                    <a:pt x="129" y="1377"/>
                  </a:cubicBezTo>
                  <a:cubicBezTo>
                    <a:pt x="123" y="1377"/>
                    <a:pt x="116" y="1376"/>
                    <a:pt x="107" y="1374"/>
                  </a:cubicBezTo>
                  <a:cubicBezTo>
                    <a:pt x="101" y="1372"/>
                    <a:pt x="96" y="1371"/>
                    <a:pt x="92" y="1371"/>
                  </a:cubicBezTo>
                  <a:cubicBezTo>
                    <a:pt x="57" y="1371"/>
                    <a:pt x="51" y="1423"/>
                    <a:pt x="104" y="1484"/>
                  </a:cubicBezTo>
                  <a:cubicBezTo>
                    <a:pt x="125" y="1515"/>
                    <a:pt x="125" y="1512"/>
                    <a:pt x="97" y="1534"/>
                  </a:cubicBezTo>
                  <a:cubicBezTo>
                    <a:pt x="41" y="1553"/>
                    <a:pt x="38" y="1581"/>
                    <a:pt x="63" y="1584"/>
                  </a:cubicBezTo>
                  <a:cubicBezTo>
                    <a:pt x="107" y="1615"/>
                    <a:pt x="107" y="1640"/>
                    <a:pt x="57" y="1662"/>
                  </a:cubicBezTo>
                  <a:cubicBezTo>
                    <a:pt x="0" y="1713"/>
                    <a:pt x="0" y="1716"/>
                    <a:pt x="50" y="1744"/>
                  </a:cubicBezTo>
                  <a:cubicBezTo>
                    <a:pt x="100" y="1772"/>
                    <a:pt x="104" y="1872"/>
                    <a:pt x="57" y="1904"/>
                  </a:cubicBezTo>
                  <a:cubicBezTo>
                    <a:pt x="57" y="1926"/>
                    <a:pt x="35" y="1948"/>
                    <a:pt x="60" y="1948"/>
                  </a:cubicBezTo>
                  <a:lnTo>
                    <a:pt x="38" y="1970"/>
                  </a:lnTo>
                  <a:cubicBezTo>
                    <a:pt x="38" y="1991"/>
                    <a:pt x="41" y="2013"/>
                    <a:pt x="41" y="2013"/>
                  </a:cubicBezTo>
                  <a:lnTo>
                    <a:pt x="66" y="2010"/>
                  </a:lnTo>
                  <a:lnTo>
                    <a:pt x="66" y="2010"/>
                  </a:lnTo>
                  <a:cubicBezTo>
                    <a:pt x="60" y="2107"/>
                    <a:pt x="60" y="2208"/>
                    <a:pt x="69" y="2308"/>
                  </a:cubicBezTo>
                  <a:cubicBezTo>
                    <a:pt x="85" y="2505"/>
                    <a:pt x="92" y="2564"/>
                    <a:pt x="107" y="2564"/>
                  </a:cubicBezTo>
                  <a:cubicBezTo>
                    <a:pt x="110" y="2564"/>
                    <a:pt x="113" y="2562"/>
                    <a:pt x="116" y="2559"/>
                  </a:cubicBezTo>
                  <a:cubicBezTo>
                    <a:pt x="126" y="2553"/>
                    <a:pt x="135" y="2551"/>
                    <a:pt x="141" y="2551"/>
                  </a:cubicBezTo>
                  <a:cubicBezTo>
                    <a:pt x="163" y="2551"/>
                    <a:pt x="158" y="2580"/>
                    <a:pt x="119" y="2599"/>
                  </a:cubicBezTo>
                  <a:cubicBezTo>
                    <a:pt x="113" y="2637"/>
                    <a:pt x="107" y="2672"/>
                    <a:pt x="104" y="2709"/>
                  </a:cubicBezTo>
                  <a:cubicBezTo>
                    <a:pt x="110" y="2750"/>
                    <a:pt x="113" y="2794"/>
                    <a:pt x="88" y="2794"/>
                  </a:cubicBezTo>
                  <a:lnTo>
                    <a:pt x="88" y="2816"/>
                  </a:lnTo>
                  <a:cubicBezTo>
                    <a:pt x="144" y="2853"/>
                    <a:pt x="154" y="2979"/>
                    <a:pt x="135" y="3044"/>
                  </a:cubicBezTo>
                  <a:cubicBezTo>
                    <a:pt x="135" y="3082"/>
                    <a:pt x="147" y="3120"/>
                    <a:pt x="169" y="3148"/>
                  </a:cubicBezTo>
                  <a:cubicBezTo>
                    <a:pt x="198" y="3189"/>
                    <a:pt x="198" y="3189"/>
                    <a:pt x="176" y="3214"/>
                  </a:cubicBezTo>
                  <a:cubicBezTo>
                    <a:pt x="151" y="3214"/>
                    <a:pt x="138" y="3339"/>
                    <a:pt x="186" y="3339"/>
                  </a:cubicBezTo>
                  <a:cubicBezTo>
                    <a:pt x="187" y="3339"/>
                    <a:pt x="188" y="3339"/>
                    <a:pt x="188" y="3339"/>
                  </a:cubicBezTo>
                  <a:lnTo>
                    <a:pt x="188" y="3339"/>
                  </a:lnTo>
                  <a:lnTo>
                    <a:pt x="163" y="3361"/>
                  </a:lnTo>
                  <a:cubicBezTo>
                    <a:pt x="143" y="3384"/>
                    <a:pt x="165" y="3402"/>
                    <a:pt x="189" y="3402"/>
                  </a:cubicBezTo>
                  <a:cubicBezTo>
                    <a:pt x="191" y="3402"/>
                    <a:pt x="193" y="3402"/>
                    <a:pt x="194" y="3402"/>
                  </a:cubicBezTo>
                  <a:cubicBezTo>
                    <a:pt x="198" y="3401"/>
                    <a:pt x="201" y="3401"/>
                    <a:pt x="205" y="3401"/>
                  </a:cubicBezTo>
                  <a:cubicBezTo>
                    <a:pt x="244" y="3401"/>
                    <a:pt x="239" y="3419"/>
                    <a:pt x="172" y="3446"/>
                  </a:cubicBezTo>
                  <a:cubicBezTo>
                    <a:pt x="126" y="3451"/>
                    <a:pt x="125" y="3471"/>
                    <a:pt x="146" y="3471"/>
                  </a:cubicBezTo>
                  <a:cubicBezTo>
                    <a:pt x="147" y="3471"/>
                    <a:pt x="149" y="3471"/>
                    <a:pt x="151" y="3471"/>
                  </a:cubicBezTo>
                  <a:cubicBezTo>
                    <a:pt x="176" y="3489"/>
                    <a:pt x="204" y="3508"/>
                    <a:pt x="179" y="3530"/>
                  </a:cubicBezTo>
                  <a:cubicBezTo>
                    <a:pt x="182" y="3550"/>
                    <a:pt x="184" y="3569"/>
                    <a:pt x="219" y="3569"/>
                  </a:cubicBezTo>
                  <a:cubicBezTo>
                    <a:pt x="224" y="3569"/>
                    <a:pt x="229" y="3569"/>
                    <a:pt x="235" y="3568"/>
                  </a:cubicBezTo>
                  <a:cubicBezTo>
                    <a:pt x="260" y="3568"/>
                    <a:pt x="260" y="3587"/>
                    <a:pt x="263" y="3609"/>
                  </a:cubicBezTo>
                  <a:cubicBezTo>
                    <a:pt x="256" y="3609"/>
                    <a:pt x="251" y="3610"/>
                    <a:pt x="247" y="3610"/>
                  </a:cubicBezTo>
                  <a:cubicBezTo>
                    <a:pt x="236" y="3610"/>
                    <a:pt x="230" y="3606"/>
                    <a:pt x="211" y="3594"/>
                  </a:cubicBezTo>
                  <a:lnTo>
                    <a:pt x="211" y="3594"/>
                  </a:lnTo>
                  <a:cubicBezTo>
                    <a:pt x="212" y="3602"/>
                    <a:pt x="214" y="3616"/>
                    <a:pt x="216" y="3634"/>
                  </a:cubicBezTo>
                  <a:cubicBezTo>
                    <a:pt x="216" y="3656"/>
                    <a:pt x="194" y="3699"/>
                    <a:pt x="169" y="3703"/>
                  </a:cubicBezTo>
                  <a:cubicBezTo>
                    <a:pt x="154" y="3718"/>
                    <a:pt x="151" y="3732"/>
                    <a:pt x="165" y="3732"/>
                  </a:cubicBezTo>
                  <a:cubicBezTo>
                    <a:pt x="172" y="3732"/>
                    <a:pt x="183" y="3729"/>
                    <a:pt x="198" y="3721"/>
                  </a:cubicBezTo>
                  <a:cubicBezTo>
                    <a:pt x="211" y="3720"/>
                    <a:pt x="221" y="3718"/>
                    <a:pt x="229" y="3718"/>
                  </a:cubicBezTo>
                  <a:cubicBezTo>
                    <a:pt x="248" y="3718"/>
                    <a:pt x="249" y="3727"/>
                    <a:pt x="251" y="3759"/>
                  </a:cubicBezTo>
                  <a:cubicBezTo>
                    <a:pt x="254" y="3781"/>
                    <a:pt x="254" y="3800"/>
                    <a:pt x="229" y="3803"/>
                  </a:cubicBezTo>
                  <a:cubicBezTo>
                    <a:pt x="204" y="3806"/>
                    <a:pt x="204" y="3806"/>
                    <a:pt x="210" y="3847"/>
                  </a:cubicBezTo>
                  <a:cubicBezTo>
                    <a:pt x="216" y="3912"/>
                    <a:pt x="295" y="3966"/>
                    <a:pt x="348" y="3985"/>
                  </a:cubicBezTo>
                  <a:cubicBezTo>
                    <a:pt x="365" y="3982"/>
                    <a:pt x="376" y="3981"/>
                    <a:pt x="382" y="3981"/>
                  </a:cubicBezTo>
                  <a:cubicBezTo>
                    <a:pt x="393" y="3981"/>
                    <a:pt x="382" y="3987"/>
                    <a:pt x="351" y="4003"/>
                  </a:cubicBezTo>
                  <a:cubicBezTo>
                    <a:pt x="326" y="4007"/>
                    <a:pt x="326" y="4028"/>
                    <a:pt x="329" y="4050"/>
                  </a:cubicBezTo>
                  <a:cubicBezTo>
                    <a:pt x="331" y="4050"/>
                    <a:pt x="332" y="4050"/>
                    <a:pt x="334" y="4050"/>
                  </a:cubicBezTo>
                  <a:cubicBezTo>
                    <a:pt x="346" y="4050"/>
                    <a:pt x="341" y="4058"/>
                    <a:pt x="335" y="4058"/>
                  </a:cubicBezTo>
                  <a:cubicBezTo>
                    <a:pt x="333" y="4058"/>
                    <a:pt x="330" y="4056"/>
                    <a:pt x="329" y="4050"/>
                  </a:cubicBezTo>
                  <a:cubicBezTo>
                    <a:pt x="304" y="4050"/>
                    <a:pt x="301" y="4032"/>
                    <a:pt x="301" y="4010"/>
                  </a:cubicBezTo>
                  <a:lnTo>
                    <a:pt x="276" y="4013"/>
                  </a:lnTo>
                  <a:cubicBezTo>
                    <a:pt x="226" y="4038"/>
                    <a:pt x="229" y="4060"/>
                    <a:pt x="279" y="4075"/>
                  </a:cubicBezTo>
                  <a:cubicBezTo>
                    <a:pt x="307" y="4094"/>
                    <a:pt x="307" y="4094"/>
                    <a:pt x="285" y="4116"/>
                  </a:cubicBezTo>
                  <a:cubicBezTo>
                    <a:pt x="260" y="4141"/>
                    <a:pt x="238" y="4163"/>
                    <a:pt x="263" y="4163"/>
                  </a:cubicBezTo>
                  <a:cubicBezTo>
                    <a:pt x="266" y="4185"/>
                    <a:pt x="257" y="4210"/>
                    <a:pt x="245" y="4229"/>
                  </a:cubicBezTo>
                  <a:cubicBezTo>
                    <a:pt x="247" y="4267"/>
                    <a:pt x="250" y="4289"/>
                    <a:pt x="271" y="4289"/>
                  </a:cubicBezTo>
                  <a:cubicBezTo>
                    <a:pt x="273" y="4289"/>
                    <a:pt x="274" y="4289"/>
                    <a:pt x="276" y="4289"/>
                  </a:cubicBezTo>
                  <a:cubicBezTo>
                    <a:pt x="278" y="4288"/>
                    <a:pt x="279" y="4288"/>
                    <a:pt x="280" y="4288"/>
                  </a:cubicBezTo>
                  <a:cubicBezTo>
                    <a:pt x="301" y="4288"/>
                    <a:pt x="301" y="4309"/>
                    <a:pt x="304" y="4329"/>
                  </a:cubicBezTo>
                  <a:cubicBezTo>
                    <a:pt x="307" y="4347"/>
                    <a:pt x="307" y="4367"/>
                    <a:pt x="328" y="4367"/>
                  </a:cubicBezTo>
                  <a:cubicBezTo>
                    <a:pt x="329" y="4367"/>
                    <a:pt x="331" y="4367"/>
                    <a:pt x="332" y="4367"/>
                  </a:cubicBezTo>
                  <a:cubicBezTo>
                    <a:pt x="357" y="4367"/>
                    <a:pt x="386" y="4386"/>
                    <a:pt x="389" y="4426"/>
                  </a:cubicBezTo>
                  <a:cubicBezTo>
                    <a:pt x="417" y="4467"/>
                    <a:pt x="417" y="4467"/>
                    <a:pt x="370" y="4492"/>
                  </a:cubicBezTo>
                  <a:cubicBezTo>
                    <a:pt x="345" y="4495"/>
                    <a:pt x="345" y="4517"/>
                    <a:pt x="348" y="4536"/>
                  </a:cubicBezTo>
                  <a:cubicBezTo>
                    <a:pt x="348" y="4555"/>
                    <a:pt x="339" y="4571"/>
                    <a:pt x="326" y="4580"/>
                  </a:cubicBezTo>
                  <a:cubicBezTo>
                    <a:pt x="310" y="4601"/>
                    <a:pt x="320" y="4606"/>
                    <a:pt x="336" y="4606"/>
                  </a:cubicBezTo>
                  <a:cubicBezTo>
                    <a:pt x="342" y="4606"/>
                    <a:pt x="348" y="4606"/>
                    <a:pt x="354" y="4605"/>
                  </a:cubicBezTo>
                  <a:lnTo>
                    <a:pt x="404" y="4599"/>
                  </a:lnTo>
                  <a:lnTo>
                    <a:pt x="404" y="4599"/>
                  </a:lnTo>
                  <a:cubicBezTo>
                    <a:pt x="408" y="4624"/>
                    <a:pt x="364" y="4655"/>
                    <a:pt x="339" y="4658"/>
                  </a:cubicBezTo>
                  <a:cubicBezTo>
                    <a:pt x="306" y="4682"/>
                    <a:pt x="296" y="4691"/>
                    <a:pt x="310" y="4691"/>
                  </a:cubicBezTo>
                  <a:cubicBezTo>
                    <a:pt x="316" y="4691"/>
                    <a:pt x="326" y="4689"/>
                    <a:pt x="342" y="4687"/>
                  </a:cubicBezTo>
                  <a:cubicBezTo>
                    <a:pt x="343" y="4686"/>
                    <a:pt x="345" y="4686"/>
                    <a:pt x="347" y="4686"/>
                  </a:cubicBezTo>
                  <a:cubicBezTo>
                    <a:pt x="370" y="4686"/>
                    <a:pt x="391" y="4706"/>
                    <a:pt x="382" y="4759"/>
                  </a:cubicBezTo>
                  <a:cubicBezTo>
                    <a:pt x="395" y="4812"/>
                    <a:pt x="408" y="4862"/>
                    <a:pt x="382" y="4868"/>
                  </a:cubicBezTo>
                  <a:cubicBezTo>
                    <a:pt x="373" y="4887"/>
                    <a:pt x="382" y="4909"/>
                    <a:pt x="401" y="4918"/>
                  </a:cubicBezTo>
                  <a:cubicBezTo>
                    <a:pt x="436" y="4937"/>
                    <a:pt x="439" y="4962"/>
                    <a:pt x="448" y="5044"/>
                  </a:cubicBezTo>
                  <a:cubicBezTo>
                    <a:pt x="457" y="5147"/>
                    <a:pt x="463" y="5177"/>
                    <a:pt x="482" y="5177"/>
                  </a:cubicBezTo>
                  <a:cubicBezTo>
                    <a:pt x="489" y="5177"/>
                    <a:pt x="499" y="5172"/>
                    <a:pt x="511" y="5166"/>
                  </a:cubicBezTo>
                  <a:cubicBezTo>
                    <a:pt x="521" y="5160"/>
                    <a:pt x="531" y="5153"/>
                    <a:pt x="535" y="5153"/>
                  </a:cubicBezTo>
                  <a:cubicBezTo>
                    <a:pt x="540" y="5153"/>
                    <a:pt x="538" y="5162"/>
                    <a:pt x="523" y="5188"/>
                  </a:cubicBezTo>
                  <a:cubicBezTo>
                    <a:pt x="517" y="5222"/>
                    <a:pt x="552" y="5235"/>
                    <a:pt x="602" y="5263"/>
                  </a:cubicBezTo>
                  <a:cubicBezTo>
                    <a:pt x="636" y="5263"/>
                    <a:pt x="671" y="5251"/>
                    <a:pt x="699" y="5226"/>
                  </a:cubicBezTo>
                  <a:cubicBezTo>
                    <a:pt x="716" y="5214"/>
                    <a:pt x="726" y="5207"/>
                    <a:pt x="733" y="5207"/>
                  </a:cubicBezTo>
                  <a:cubicBezTo>
                    <a:pt x="741" y="5207"/>
                    <a:pt x="744" y="5220"/>
                    <a:pt x="749" y="5251"/>
                  </a:cubicBezTo>
                  <a:cubicBezTo>
                    <a:pt x="762" y="5273"/>
                    <a:pt x="759" y="5301"/>
                    <a:pt x="740" y="5320"/>
                  </a:cubicBezTo>
                  <a:cubicBezTo>
                    <a:pt x="734" y="5324"/>
                    <a:pt x="727" y="5326"/>
                    <a:pt x="721" y="5326"/>
                  </a:cubicBezTo>
                  <a:cubicBezTo>
                    <a:pt x="715" y="5326"/>
                    <a:pt x="709" y="5323"/>
                    <a:pt x="705" y="5316"/>
                  </a:cubicBezTo>
                  <a:lnTo>
                    <a:pt x="690" y="5298"/>
                  </a:lnTo>
                  <a:cubicBezTo>
                    <a:pt x="668" y="5313"/>
                    <a:pt x="649" y="5329"/>
                    <a:pt x="680" y="5370"/>
                  </a:cubicBezTo>
                  <a:cubicBezTo>
                    <a:pt x="680" y="5395"/>
                    <a:pt x="691" y="5414"/>
                    <a:pt x="704" y="5414"/>
                  </a:cubicBezTo>
                  <a:cubicBezTo>
                    <a:pt x="708" y="5414"/>
                    <a:pt x="713" y="5412"/>
                    <a:pt x="718" y="5407"/>
                  </a:cubicBezTo>
                  <a:lnTo>
                    <a:pt x="718" y="5407"/>
                  </a:lnTo>
                  <a:cubicBezTo>
                    <a:pt x="715" y="5445"/>
                    <a:pt x="752" y="5486"/>
                    <a:pt x="793" y="5520"/>
                  </a:cubicBezTo>
                  <a:cubicBezTo>
                    <a:pt x="831" y="5558"/>
                    <a:pt x="893" y="5608"/>
                    <a:pt x="903" y="5642"/>
                  </a:cubicBezTo>
                  <a:cubicBezTo>
                    <a:pt x="931" y="5666"/>
                    <a:pt x="951" y="5679"/>
                    <a:pt x="965" y="5679"/>
                  </a:cubicBezTo>
                  <a:cubicBezTo>
                    <a:pt x="972" y="5679"/>
                    <a:pt x="977" y="5676"/>
                    <a:pt x="981" y="5671"/>
                  </a:cubicBezTo>
                  <a:cubicBezTo>
                    <a:pt x="995" y="5649"/>
                    <a:pt x="1007" y="5641"/>
                    <a:pt x="1015" y="5641"/>
                  </a:cubicBezTo>
                  <a:cubicBezTo>
                    <a:pt x="1022" y="5641"/>
                    <a:pt x="1025" y="5650"/>
                    <a:pt x="1019" y="5661"/>
                  </a:cubicBezTo>
                  <a:cubicBezTo>
                    <a:pt x="1015" y="5689"/>
                    <a:pt x="1088" y="5758"/>
                    <a:pt x="1172" y="5802"/>
                  </a:cubicBezTo>
                  <a:cubicBezTo>
                    <a:pt x="1235" y="5835"/>
                    <a:pt x="1304" y="5857"/>
                    <a:pt x="1344" y="5857"/>
                  </a:cubicBezTo>
                  <a:cubicBezTo>
                    <a:pt x="1357" y="5857"/>
                    <a:pt x="1367" y="5855"/>
                    <a:pt x="1373" y="5849"/>
                  </a:cubicBezTo>
                  <a:lnTo>
                    <a:pt x="1426" y="5862"/>
                  </a:lnTo>
                  <a:cubicBezTo>
                    <a:pt x="1457" y="5893"/>
                    <a:pt x="1549" y="5914"/>
                    <a:pt x="1611" y="5914"/>
                  </a:cubicBezTo>
                  <a:cubicBezTo>
                    <a:pt x="1636" y="5914"/>
                    <a:pt x="1656" y="5911"/>
                    <a:pt x="1664" y="5902"/>
                  </a:cubicBezTo>
                  <a:lnTo>
                    <a:pt x="1746" y="5909"/>
                  </a:lnTo>
                  <a:cubicBezTo>
                    <a:pt x="1770" y="5922"/>
                    <a:pt x="1789" y="5927"/>
                    <a:pt x="1805" y="5927"/>
                  </a:cubicBezTo>
                  <a:cubicBezTo>
                    <a:pt x="1824" y="5927"/>
                    <a:pt x="1839" y="5919"/>
                    <a:pt x="1852" y="5906"/>
                  </a:cubicBezTo>
                  <a:cubicBezTo>
                    <a:pt x="1872" y="5888"/>
                    <a:pt x="1876" y="5870"/>
                    <a:pt x="1877" y="5870"/>
                  </a:cubicBezTo>
                  <a:cubicBezTo>
                    <a:pt x="1878" y="5870"/>
                    <a:pt x="1877" y="5873"/>
                    <a:pt x="1877" y="5881"/>
                  </a:cubicBezTo>
                  <a:cubicBezTo>
                    <a:pt x="1881" y="5895"/>
                    <a:pt x="1900" y="5900"/>
                    <a:pt x="1930" y="5900"/>
                  </a:cubicBezTo>
                  <a:cubicBezTo>
                    <a:pt x="1953" y="5900"/>
                    <a:pt x="1982" y="5897"/>
                    <a:pt x="2015" y="5893"/>
                  </a:cubicBezTo>
                  <a:cubicBezTo>
                    <a:pt x="2100" y="5887"/>
                    <a:pt x="2100" y="5887"/>
                    <a:pt x="2078" y="5865"/>
                  </a:cubicBezTo>
                  <a:cubicBezTo>
                    <a:pt x="2106" y="5853"/>
                    <a:pt x="2125" y="5848"/>
                    <a:pt x="2138" y="5848"/>
                  </a:cubicBezTo>
                  <a:cubicBezTo>
                    <a:pt x="2161" y="5848"/>
                    <a:pt x="2162" y="5864"/>
                    <a:pt x="2162" y="5881"/>
                  </a:cubicBezTo>
                  <a:cubicBezTo>
                    <a:pt x="2156" y="5904"/>
                    <a:pt x="2160" y="5915"/>
                    <a:pt x="2168" y="5915"/>
                  </a:cubicBezTo>
                  <a:cubicBezTo>
                    <a:pt x="2179" y="5915"/>
                    <a:pt x="2196" y="5895"/>
                    <a:pt x="2203" y="5852"/>
                  </a:cubicBezTo>
                  <a:cubicBezTo>
                    <a:pt x="2213" y="5820"/>
                    <a:pt x="2233" y="5806"/>
                    <a:pt x="2248" y="5806"/>
                  </a:cubicBezTo>
                  <a:cubicBezTo>
                    <a:pt x="2257" y="5806"/>
                    <a:pt x="2265" y="5811"/>
                    <a:pt x="2266" y="5821"/>
                  </a:cubicBezTo>
                  <a:cubicBezTo>
                    <a:pt x="2266" y="5846"/>
                    <a:pt x="2247" y="5849"/>
                    <a:pt x="2225" y="5849"/>
                  </a:cubicBezTo>
                  <a:lnTo>
                    <a:pt x="2228" y="5899"/>
                  </a:lnTo>
                  <a:cubicBezTo>
                    <a:pt x="2250" y="5899"/>
                    <a:pt x="2250" y="5899"/>
                    <a:pt x="2269" y="5871"/>
                  </a:cubicBezTo>
                  <a:cubicBezTo>
                    <a:pt x="2285" y="5868"/>
                    <a:pt x="2300" y="5855"/>
                    <a:pt x="2310" y="5843"/>
                  </a:cubicBezTo>
                  <a:cubicBezTo>
                    <a:pt x="2329" y="5821"/>
                    <a:pt x="2325" y="5787"/>
                    <a:pt x="2300" y="5768"/>
                  </a:cubicBezTo>
                  <a:cubicBezTo>
                    <a:pt x="2278" y="5743"/>
                    <a:pt x="2300" y="5743"/>
                    <a:pt x="2319" y="5739"/>
                  </a:cubicBezTo>
                  <a:cubicBezTo>
                    <a:pt x="2366" y="5761"/>
                    <a:pt x="2366" y="5787"/>
                    <a:pt x="2347" y="5812"/>
                  </a:cubicBezTo>
                  <a:cubicBezTo>
                    <a:pt x="2329" y="5815"/>
                    <a:pt x="2329" y="5840"/>
                    <a:pt x="2332" y="5865"/>
                  </a:cubicBezTo>
                  <a:cubicBezTo>
                    <a:pt x="2332" y="5869"/>
                    <a:pt x="2335" y="5871"/>
                    <a:pt x="2340" y="5871"/>
                  </a:cubicBezTo>
                  <a:cubicBezTo>
                    <a:pt x="2365" y="5871"/>
                    <a:pt x="2438" y="5822"/>
                    <a:pt x="2451" y="5777"/>
                  </a:cubicBezTo>
                  <a:cubicBezTo>
                    <a:pt x="2451" y="5767"/>
                    <a:pt x="2451" y="5761"/>
                    <a:pt x="2451" y="5761"/>
                  </a:cubicBezTo>
                  <a:cubicBezTo>
                    <a:pt x="2451" y="5761"/>
                    <a:pt x="2452" y="5773"/>
                    <a:pt x="2454" y="5802"/>
                  </a:cubicBezTo>
                  <a:cubicBezTo>
                    <a:pt x="2456" y="5819"/>
                    <a:pt x="2475" y="5823"/>
                    <a:pt x="2500" y="5823"/>
                  </a:cubicBezTo>
                  <a:cubicBezTo>
                    <a:pt x="2513" y="5823"/>
                    <a:pt x="2527" y="5822"/>
                    <a:pt x="2542" y="5821"/>
                  </a:cubicBezTo>
                  <a:cubicBezTo>
                    <a:pt x="2582" y="5818"/>
                    <a:pt x="2604" y="5815"/>
                    <a:pt x="2601" y="5790"/>
                  </a:cubicBezTo>
                  <a:cubicBezTo>
                    <a:pt x="2601" y="5765"/>
                    <a:pt x="2598" y="5740"/>
                    <a:pt x="2617" y="5736"/>
                  </a:cubicBezTo>
                  <a:lnTo>
                    <a:pt x="2617" y="5736"/>
                  </a:lnTo>
                  <a:cubicBezTo>
                    <a:pt x="2616" y="5737"/>
                    <a:pt x="2615" y="5737"/>
                    <a:pt x="2614" y="5737"/>
                  </a:cubicBezTo>
                  <a:cubicBezTo>
                    <a:pt x="2598" y="5737"/>
                    <a:pt x="2595" y="5713"/>
                    <a:pt x="2592" y="5689"/>
                  </a:cubicBezTo>
                  <a:lnTo>
                    <a:pt x="2592" y="5689"/>
                  </a:lnTo>
                  <a:cubicBezTo>
                    <a:pt x="2617" y="5702"/>
                    <a:pt x="2639" y="5718"/>
                    <a:pt x="2661" y="5733"/>
                  </a:cubicBezTo>
                  <a:cubicBezTo>
                    <a:pt x="2696" y="5774"/>
                    <a:pt x="2747" y="5796"/>
                    <a:pt x="2800" y="5796"/>
                  </a:cubicBezTo>
                  <a:cubicBezTo>
                    <a:pt x="2812" y="5796"/>
                    <a:pt x="2824" y="5795"/>
                    <a:pt x="2836" y="5793"/>
                  </a:cubicBezTo>
                  <a:cubicBezTo>
                    <a:pt x="2854" y="5792"/>
                    <a:pt x="2875" y="5790"/>
                    <a:pt x="2895" y="5790"/>
                  </a:cubicBezTo>
                  <a:cubicBezTo>
                    <a:pt x="2924" y="5790"/>
                    <a:pt x="2952" y="5794"/>
                    <a:pt x="2965" y="5808"/>
                  </a:cubicBezTo>
                  <a:cubicBezTo>
                    <a:pt x="3009" y="5802"/>
                    <a:pt x="3027" y="5802"/>
                    <a:pt x="3027" y="5777"/>
                  </a:cubicBezTo>
                  <a:lnTo>
                    <a:pt x="3068" y="5771"/>
                  </a:lnTo>
                  <a:cubicBezTo>
                    <a:pt x="3080" y="5783"/>
                    <a:pt x="3095" y="5788"/>
                    <a:pt x="3108" y="5788"/>
                  </a:cubicBezTo>
                  <a:cubicBezTo>
                    <a:pt x="3122" y="5788"/>
                    <a:pt x="3132" y="5781"/>
                    <a:pt x="3131" y="5768"/>
                  </a:cubicBezTo>
                  <a:cubicBezTo>
                    <a:pt x="3138" y="5757"/>
                    <a:pt x="3146" y="5753"/>
                    <a:pt x="3155" y="5753"/>
                  </a:cubicBezTo>
                  <a:cubicBezTo>
                    <a:pt x="3169" y="5753"/>
                    <a:pt x="3183" y="5761"/>
                    <a:pt x="3197" y="5761"/>
                  </a:cubicBezTo>
                  <a:cubicBezTo>
                    <a:pt x="3217" y="5782"/>
                    <a:pt x="3229" y="5794"/>
                    <a:pt x="3233" y="5794"/>
                  </a:cubicBezTo>
                  <a:cubicBezTo>
                    <a:pt x="3238" y="5794"/>
                    <a:pt x="3231" y="5775"/>
                    <a:pt x="3215" y="5733"/>
                  </a:cubicBezTo>
                  <a:cubicBezTo>
                    <a:pt x="3212" y="5710"/>
                    <a:pt x="3174" y="5689"/>
                    <a:pt x="3151" y="5689"/>
                  </a:cubicBezTo>
                  <a:cubicBezTo>
                    <a:pt x="3149" y="5689"/>
                    <a:pt x="3148" y="5689"/>
                    <a:pt x="3146" y="5689"/>
                  </a:cubicBezTo>
                  <a:lnTo>
                    <a:pt x="3084" y="5696"/>
                  </a:lnTo>
                  <a:lnTo>
                    <a:pt x="3084" y="5696"/>
                  </a:lnTo>
                  <a:lnTo>
                    <a:pt x="3143" y="5664"/>
                  </a:lnTo>
                  <a:cubicBezTo>
                    <a:pt x="3165" y="5661"/>
                    <a:pt x="3203" y="5633"/>
                    <a:pt x="3203" y="5608"/>
                  </a:cubicBezTo>
                  <a:cubicBezTo>
                    <a:pt x="3203" y="5608"/>
                    <a:pt x="3200" y="5583"/>
                    <a:pt x="3222" y="5580"/>
                  </a:cubicBezTo>
                  <a:lnTo>
                    <a:pt x="3225" y="5633"/>
                  </a:lnTo>
                  <a:cubicBezTo>
                    <a:pt x="3212" y="5655"/>
                    <a:pt x="3206" y="5683"/>
                    <a:pt x="3212" y="5708"/>
                  </a:cubicBezTo>
                  <a:cubicBezTo>
                    <a:pt x="3227" y="5738"/>
                    <a:pt x="3256" y="5756"/>
                    <a:pt x="3276" y="5756"/>
                  </a:cubicBezTo>
                  <a:cubicBezTo>
                    <a:pt x="3290" y="5756"/>
                    <a:pt x="3299" y="5747"/>
                    <a:pt x="3297" y="5727"/>
                  </a:cubicBezTo>
                  <a:cubicBezTo>
                    <a:pt x="3303" y="5726"/>
                    <a:pt x="3307" y="5725"/>
                    <a:pt x="3311" y="5725"/>
                  </a:cubicBezTo>
                  <a:cubicBezTo>
                    <a:pt x="3321" y="5725"/>
                    <a:pt x="3326" y="5730"/>
                    <a:pt x="3344" y="5746"/>
                  </a:cubicBezTo>
                  <a:cubicBezTo>
                    <a:pt x="3344" y="5756"/>
                    <a:pt x="3348" y="5762"/>
                    <a:pt x="3353" y="5762"/>
                  </a:cubicBezTo>
                  <a:cubicBezTo>
                    <a:pt x="3361" y="5762"/>
                    <a:pt x="3372" y="5749"/>
                    <a:pt x="3381" y="5718"/>
                  </a:cubicBezTo>
                  <a:cubicBezTo>
                    <a:pt x="3391" y="5691"/>
                    <a:pt x="3401" y="5678"/>
                    <a:pt x="3412" y="5678"/>
                  </a:cubicBezTo>
                  <a:cubicBezTo>
                    <a:pt x="3423" y="5678"/>
                    <a:pt x="3434" y="5689"/>
                    <a:pt x="3447" y="5711"/>
                  </a:cubicBezTo>
                  <a:cubicBezTo>
                    <a:pt x="3472" y="5736"/>
                    <a:pt x="3507" y="5746"/>
                    <a:pt x="3534" y="5746"/>
                  </a:cubicBezTo>
                  <a:cubicBezTo>
                    <a:pt x="3558" y="5746"/>
                    <a:pt x="3576" y="5739"/>
                    <a:pt x="3576" y="5727"/>
                  </a:cubicBezTo>
                  <a:cubicBezTo>
                    <a:pt x="3572" y="5695"/>
                    <a:pt x="3596" y="5680"/>
                    <a:pt x="3621" y="5680"/>
                  </a:cubicBezTo>
                  <a:cubicBezTo>
                    <a:pt x="3635" y="5680"/>
                    <a:pt x="3648" y="5685"/>
                    <a:pt x="3657" y="5692"/>
                  </a:cubicBezTo>
                  <a:cubicBezTo>
                    <a:pt x="3664" y="5704"/>
                    <a:pt x="3675" y="5709"/>
                    <a:pt x="3687" y="5709"/>
                  </a:cubicBezTo>
                  <a:cubicBezTo>
                    <a:pt x="3700" y="5709"/>
                    <a:pt x="3713" y="5702"/>
                    <a:pt x="3720" y="5686"/>
                  </a:cubicBezTo>
                  <a:cubicBezTo>
                    <a:pt x="3722" y="5703"/>
                    <a:pt x="3733" y="5721"/>
                    <a:pt x="3746" y="5721"/>
                  </a:cubicBezTo>
                  <a:cubicBezTo>
                    <a:pt x="3752" y="5721"/>
                    <a:pt x="3758" y="5717"/>
                    <a:pt x="3764" y="5708"/>
                  </a:cubicBezTo>
                  <a:cubicBezTo>
                    <a:pt x="3764" y="5708"/>
                    <a:pt x="3786" y="5705"/>
                    <a:pt x="3764" y="5683"/>
                  </a:cubicBezTo>
                  <a:lnTo>
                    <a:pt x="3801" y="5630"/>
                  </a:lnTo>
                  <a:cubicBezTo>
                    <a:pt x="3779" y="5630"/>
                    <a:pt x="3776" y="5605"/>
                    <a:pt x="3773" y="5580"/>
                  </a:cubicBezTo>
                  <a:cubicBezTo>
                    <a:pt x="3773" y="5573"/>
                    <a:pt x="3780" y="5569"/>
                    <a:pt x="3790" y="5569"/>
                  </a:cubicBezTo>
                  <a:cubicBezTo>
                    <a:pt x="3818" y="5569"/>
                    <a:pt x="3872" y="5593"/>
                    <a:pt x="3908" y="5645"/>
                  </a:cubicBezTo>
                  <a:lnTo>
                    <a:pt x="3955" y="5692"/>
                  </a:lnTo>
                  <a:cubicBezTo>
                    <a:pt x="3952" y="5667"/>
                    <a:pt x="3949" y="5642"/>
                    <a:pt x="3949" y="5642"/>
                  </a:cubicBezTo>
                  <a:cubicBezTo>
                    <a:pt x="3956" y="5641"/>
                    <a:pt x="3963" y="5640"/>
                    <a:pt x="3970" y="5640"/>
                  </a:cubicBezTo>
                  <a:cubicBezTo>
                    <a:pt x="3983" y="5640"/>
                    <a:pt x="3994" y="5644"/>
                    <a:pt x="3996" y="5661"/>
                  </a:cubicBezTo>
                  <a:cubicBezTo>
                    <a:pt x="3996" y="5686"/>
                    <a:pt x="3996" y="5686"/>
                    <a:pt x="4018" y="5686"/>
                  </a:cubicBezTo>
                  <a:cubicBezTo>
                    <a:pt x="4030" y="5683"/>
                    <a:pt x="4040" y="5671"/>
                    <a:pt x="4036" y="5658"/>
                  </a:cubicBezTo>
                  <a:cubicBezTo>
                    <a:pt x="4035" y="5628"/>
                    <a:pt x="4034" y="5616"/>
                    <a:pt x="4038" y="5616"/>
                  </a:cubicBezTo>
                  <a:cubicBezTo>
                    <a:pt x="4041" y="5616"/>
                    <a:pt x="4047" y="5621"/>
                    <a:pt x="4055" y="5630"/>
                  </a:cubicBezTo>
                  <a:cubicBezTo>
                    <a:pt x="4067" y="5654"/>
                    <a:pt x="4079" y="5666"/>
                    <a:pt x="4089" y="5666"/>
                  </a:cubicBezTo>
                  <a:cubicBezTo>
                    <a:pt x="4100" y="5666"/>
                    <a:pt x="4110" y="5653"/>
                    <a:pt x="4118" y="5627"/>
                  </a:cubicBezTo>
                  <a:cubicBezTo>
                    <a:pt x="4116" y="5601"/>
                    <a:pt x="4116" y="5589"/>
                    <a:pt x="4118" y="5589"/>
                  </a:cubicBezTo>
                  <a:cubicBezTo>
                    <a:pt x="4121" y="5589"/>
                    <a:pt x="4128" y="5600"/>
                    <a:pt x="4140" y="5624"/>
                  </a:cubicBezTo>
                  <a:cubicBezTo>
                    <a:pt x="4143" y="5649"/>
                    <a:pt x="4162" y="5667"/>
                    <a:pt x="4187" y="5671"/>
                  </a:cubicBezTo>
                  <a:lnTo>
                    <a:pt x="4184" y="5645"/>
                  </a:lnTo>
                  <a:cubicBezTo>
                    <a:pt x="4182" y="5615"/>
                    <a:pt x="4189" y="5602"/>
                    <a:pt x="4200" y="5602"/>
                  </a:cubicBezTo>
                  <a:cubicBezTo>
                    <a:pt x="4207" y="5602"/>
                    <a:pt x="4216" y="5607"/>
                    <a:pt x="4224" y="5617"/>
                  </a:cubicBezTo>
                  <a:cubicBezTo>
                    <a:pt x="4226" y="5629"/>
                    <a:pt x="4231" y="5634"/>
                    <a:pt x="4239" y="5634"/>
                  </a:cubicBezTo>
                  <a:cubicBezTo>
                    <a:pt x="4249" y="5634"/>
                    <a:pt x="4265" y="5626"/>
                    <a:pt x="4287" y="5611"/>
                  </a:cubicBezTo>
                  <a:cubicBezTo>
                    <a:pt x="4302" y="5609"/>
                    <a:pt x="4314" y="5608"/>
                    <a:pt x="4323" y="5608"/>
                  </a:cubicBezTo>
                  <a:cubicBezTo>
                    <a:pt x="4342" y="5608"/>
                    <a:pt x="4351" y="5613"/>
                    <a:pt x="4353" y="5630"/>
                  </a:cubicBezTo>
                  <a:cubicBezTo>
                    <a:pt x="4356" y="5655"/>
                    <a:pt x="4358" y="5667"/>
                    <a:pt x="4360" y="5667"/>
                  </a:cubicBezTo>
                  <a:cubicBezTo>
                    <a:pt x="4363" y="5667"/>
                    <a:pt x="4367" y="5654"/>
                    <a:pt x="4375" y="5627"/>
                  </a:cubicBezTo>
                  <a:cubicBezTo>
                    <a:pt x="4385" y="5613"/>
                    <a:pt x="4390" y="5607"/>
                    <a:pt x="4399" y="5607"/>
                  </a:cubicBezTo>
                  <a:cubicBezTo>
                    <a:pt x="4406" y="5607"/>
                    <a:pt x="4417" y="5612"/>
                    <a:pt x="4438" y="5620"/>
                  </a:cubicBezTo>
                  <a:cubicBezTo>
                    <a:pt x="4450" y="5633"/>
                    <a:pt x="4456" y="5639"/>
                    <a:pt x="4461" y="5639"/>
                  </a:cubicBezTo>
                  <a:cubicBezTo>
                    <a:pt x="4467" y="5639"/>
                    <a:pt x="4472" y="5632"/>
                    <a:pt x="4481" y="5617"/>
                  </a:cubicBezTo>
                  <a:cubicBezTo>
                    <a:pt x="4476" y="5570"/>
                    <a:pt x="4472" y="5545"/>
                    <a:pt x="4456" y="5545"/>
                  </a:cubicBezTo>
                  <a:cubicBezTo>
                    <a:pt x="4455" y="5545"/>
                    <a:pt x="4454" y="5545"/>
                    <a:pt x="4453" y="5545"/>
                  </a:cubicBezTo>
                  <a:cubicBezTo>
                    <a:pt x="4431" y="5545"/>
                    <a:pt x="4431" y="5545"/>
                    <a:pt x="4428" y="5520"/>
                  </a:cubicBezTo>
                  <a:lnTo>
                    <a:pt x="4472" y="5517"/>
                  </a:lnTo>
                  <a:cubicBezTo>
                    <a:pt x="4500" y="5514"/>
                    <a:pt x="4528" y="5504"/>
                    <a:pt x="4554" y="5486"/>
                  </a:cubicBezTo>
                  <a:cubicBezTo>
                    <a:pt x="4586" y="5461"/>
                    <a:pt x="4589" y="5424"/>
                    <a:pt x="4568" y="5424"/>
                  </a:cubicBezTo>
                  <a:cubicBezTo>
                    <a:pt x="4563" y="5424"/>
                    <a:pt x="4556" y="5427"/>
                    <a:pt x="4547" y="5432"/>
                  </a:cubicBezTo>
                  <a:lnTo>
                    <a:pt x="4547" y="5436"/>
                  </a:lnTo>
                  <a:lnTo>
                    <a:pt x="4525" y="5410"/>
                  </a:lnTo>
                  <a:cubicBezTo>
                    <a:pt x="4522" y="5374"/>
                    <a:pt x="4510" y="5356"/>
                    <a:pt x="4499" y="5356"/>
                  </a:cubicBezTo>
                  <a:cubicBezTo>
                    <a:pt x="4488" y="5356"/>
                    <a:pt x="4478" y="5375"/>
                    <a:pt x="4481" y="5414"/>
                  </a:cubicBezTo>
                  <a:cubicBezTo>
                    <a:pt x="4487" y="5456"/>
                    <a:pt x="4489" y="5474"/>
                    <a:pt x="4485" y="5474"/>
                  </a:cubicBezTo>
                  <a:cubicBezTo>
                    <a:pt x="4482" y="5474"/>
                    <a:pt x="4475" y="5463"/>
                    <a:pt x="4463" y="5442"/>
                  </a:cubicBezTo>
                  <a:cubicBezTo>
                    <a:pt x="4460" y="5397"/>
                    <a:pt x="4442" y="5395"/>
                    <a:pt x="4423" y="5395"/>
                  </a:cubicBezTo>
                  <a:cubicBezTo>
                    <a:pt x="4421" y="5395"/>
                    <a:pt x="4418" y="5395"/>
                    <a:pt x="4416" y="5395"/>
                  </a:cubicBezTo>
                  <a:cubicBezTo>
                    <a:pt x="4411" y="5396"/>
                    <a:pt x="4407" y="5396"/>
                    <a:pt x="4404" y="5396"/>
                  </a:cubicBezTo>
                  <a:cubicBezTo>
                    <a:pt x="4397" y="5396"/>
                    <a:pt x="4396" y="5391"/>
                    <a:pt x="4394" y="5373"/>
                  </a:cubicBezTo>
                  <a:cubicBezTo>
                    <a:pt x="4391" y="5348"/>
                    <a:pt x="4372" y="5329"/>
                    <a:pt x="4347" y="5326"/>
                  </a:cubicBezTo>
                  <a:cubicBezTo>
                    <a:pt x="4325" y="5329"/>
                    <a:pt x="4325" y="5329"/>
                    <a:pt x="4328" y="5354"/>
                  </a:cubicBezTo>
                  <a:cubicBezTo>
                    <a:pt x="4337" y="5363"/>
                    <a:pt x="4335" y="5369"/>
                    <a:pt x="4328" y="5369"/>
                  </a:cubicBezTo>
                  <a:cubicBezTo>
                    <a:pt x="4318" y="5369"/>
                    <a:pt x="4298" y="5359"/>
                    <a:pt x="4284" y="5332"/>
                  </a:cubicBezTo>
                  <a:cubicBezTo>
                    <a:pt x="4274" y="5323"/>
                    <a:pt x="4268" y="5318"/>
                    <a:pt x="4265" y="5318"/>
                  </a:cubicBezTo>
                  <a:cubicBezTo>
                    <a:pt x="4260" y="5318"/>
                    <a:pt x="4261" y="5330"/>
                    <a:pt x="4265" y="5360"/>
                  </a:cubicBezTo>
                  <a:cubicBezTo>
                    <a:pt x="4267" y="5386"/>
                    <a:pt x="4257" y="5400"/>
                    <a:pt x="4243" y="5400"/>
                  </a:cubicBezTo>
                  <a:cubicBezTo>
                    <a:pt x="4231" y="5400"/>
                    <a:pt x="4215" y="5388"/>
                    <a:pt x="4203" y="5363"/>
                  </a:cubicBezTo>
                  <a:lnTo>
                    <a:pt x="4159" y="5370"/>
                  </a:lnTo>
                  <a:cubicBezTo>
                    <a:pt x="4137" y="5370"/>
                    <a:pt x="4140" y="5395"/>
                    <a:pt x="4143" y="5420"/>
                  </a:cubicBezTo>
                  <a:cubicBezTo>
                    <a:pt x="4145" y="5450"/>
                    <a:pt x="4146" y="5462"/>
                    <a:pt x="4141" y="5462"/>
                  </a:cubicBezTo>
                  <a:cubicBezTo>
                    <a:pt x="4138" y="5462"/>
                    <a:pt x="4133" y="5457"/>
                    <a:pt x="4124" y="5448"/>
                  </a:cubicBezTo>
                  <a:cubicBezTo>
                    <a:pt x="4112" y="5436"/>
                    <a:pt x="4102" y="5417"/>
                    <a:pt x="4099" y="5398"/>
                  </a:cubicBezTo>
                  <a:cubicBezTo>
                    <a:pt x="4097" y="5381"/>
                    <a:pt x="4087" y="5377"/>
                    <a:pt x="4073" y="5377"/>
                  </a:cubicBezTo>
                  <a:cubicBezTo>
                    <a:pt x="4067" y="5377"/>
                    <a:pt x="4059" y="5378"/>
                    <a:pt x="4052" y="5379"/>
                  </a:cubicBezTo>
                  <a:cubicBezTo>
                    <a:pt x="4033" y="5379"/>
                    <a:pt x="3989" y="5385"/>
                    <a:pt x="3993" y="5410"/>
                  </a:cubicBezTo>
                  <a:lnTo>
                    <a:pt x="3989" y="5385"/>
                  </a:lnTo>
                  <a:cubicBezTo>
                    <a:pt x="3977" y="5385"/>
                    <a:pt x="3971" y="5374"/>
                    <a:pt x="3970" y="5374"/>
                  </a:cubicBezTo>
                  <a:lnTo>
                    <a:pt x="3970" y="5374"/>
                  </a:lnTo>
                  <a:cubicBezTo>
                    <a:pt x="3969" y="5374"/>
                    <a:pt x="3970" y="5377"/>
                    <a:pt x="3971" y="5385"/>
                  </a:cubicBezTo>
                  <a:cubicBezTo>
                    <a:pt x="3946" y="5385"/>
                    <a:pt x="3924" y="5379"/>
                    <a:pt x="3905" y="5367"/>
                  </a:cubicBezTo>
                  <a:cubicBezTo>
                    <a:pt x="3898" y="5363"/>
                    <a:pt x="3890" y="5362"/>
                    <a:pt x="3883" y="5362"/>
                  </a:cubicBezTo>
                  <a:cubicBezTo>
                    <a:pt x="3843" y="5362"/>
                    <a:pt x="3812" y="5408"/>
                    <a:pt x="3867" y="5445"/>
                  </a:cubicBezTo>
                  <a:lnTo>
                    <a:pt x="3848" y="5448"/>
                  </a:lnTo>
                  <a:cubicBezTo>
                    <a:pt x="3827" y="5451"/>
                    <a:pt x="3830" y="5476"/>
                    <a:pt x="3830" y="5476"/>
                  </a:cubicBezTo>
                  <a:cubicBezTo>
                    <a:pt x="3830" y="5501"/>
                    <a:pt x="3811" y="5501"/>
                    <a:pt x="3789" y="5504"/>
                  </a:cubicBezTo>
                  <a:lnTo>
                    <a:pt x="3783" y="5454"/>
                  </a:lnTo>
                  <a:cubicBezTo>
                    <a:pt x="3792" y="5410"/>
                    <a:pt x="3781" y="5383"/>
                    <a:pt x="3768" y="5383"/>
                  </a:cubicBezTo>
                  <a:cubicBezTo>
                    <a:pt x="3758" y="5383"/>
                    <a:pt x="3746" y="5399"/>
                    <a:pt x="3739" y="5432"/>
                  </a:cubicBezTo>
                  <a:cubicBezTo>
                    <a:pt x="3738" y="5426"/>
                    <a:pt x="3737" y="5416"/>
                    <a:pt x="3736" y="5407"/>
                  </a:cubicBezTo>
                  <a:cubicBezTo>
                    <a:pt x="3736" y="5396"/>
                    <a:pt x="3731" y="5390"/>
                    <a:pt x="3722" y="5390"/>
                  </a:cubicBezTo>
                  <a:cubicBezTo>
                    <a:pt x="3712" y="5390"/>
                    <a:pt x="3695" y="5398"/>
                    <a:pt x="3673" y="5414"/>
                  </a:cubicBezTo>
                  <a:cubicBezTo>
                    <a:pt x="3654" y="5414"/>
                    <a:pt x="3635" y="5467"/>
                    <a:pt x="3638" y="5492"/>
                  </a:cubicBezTo>
                  <a:cubicBezTo>
                    <a:pt x="3642" y="5504"/>
                    <a:pt x="3632" y="5517"/>
                    <a:pt x="3620" y="5520"/>
                  </a:cubicBezTo>
                  <a:cubicBezTo>
                    <a:pt x="3598" y="5520"/>
                    <a:pt x="3598" y="5520"/>
                    <a:pt x="3598" y="5495"/>
                  </a:cubicBezTo>
                  <a:cubicBezTo>
                    <a:pt x="3595" y="5472"/>
                    <a:pt x="3584" y="5460"/>
                    <a:pt x="3572" y="5460"/>
                  </a:cubicBezTo>
                  <a:cubicBezTo>
                    <a:pt x="3558" y="5460"/>
                    <a:pt x="3542" y="5475"/>
                    <a:pt x="3532" y="5501"/>
                  </a:cubicBezTo>
                  <a:lnTo>
                    <a:pt x="3532" y="5476"/>
                  </a:lnTo>
                  <a:cubicBezTo>
                    <a:pt x="3530" y="5460"/>
                    <a:pt x="3519" y="5446"/>
                    <a:pt x="3486" y="5446"/>
                  </a:cubicBezTo>
                  <a:cubicBezTo>
                    <a:pt x="3466" y="5446"/>
                    <a:pt x="3439" y="5451"/>
                    <a:pt x="3400" y="5464"/>
                  </a:cubicBezTo>
                  <a:cubicBezTo>
                    <a:pt x="3364" y="5467"/>
                    <a:pt x="3331" y="5469"/>
                    <a:pt x="3305" y="5469"/>
                  </a:cubicBezTo>
                  <a:cubicBezTo>
                    <a:pt x="3273" y="5469"/>
                    <a:pt x="3253" y="5465"/>
                    <a:pt x="3253" y="5451"/>
                  </a:cubicBezTo>
                  <a:cubicBezTo>
                    <a:pt x="3253" y="5447"/>
                    <a:pt x="3250" y="5445"/>
                    <a:pt x="3246" y="5445"/>
                  </a:cubicBezTo>
                  <a:cubicBezTo>
                    <a:pt x="3225" y="5445"/>
                    <a:pt x="3162" y="5494"/>
                    <a:pt x="3131" y="5539"/>
                  </a:cubicBezTo>
                  <a:cubicBezTo>
                    <a:pt x="3131" y="5522"/>
                    <a:pt x="3121" y="5518"/>
                    <a:pt x="3102" y="5518"/>
                  </a:cubicBezTo>
                  <a:cubicBezTo>
                    <a:pt x="3093" y="5518"/>
                    <a:pt x="3082" y="5519"/>
                    <a:pt x="3068" y="5520"/>
                  </a:cubicBezTo>
                  <a:cubicBezTo>
                    <a:pt x="3046" y="5522"/>
                    <a:pt x="3032" y="5524"/>
                    <a:pt x="3022" y="5524"/>
                  </a:cubicBezTo>
                  <a:cubicBezTo>
                    <a:pt x="3002" y="5524"/>
                    <a:pt x="3002" y="5518"/>
                    <a:pt x="3002" y="5501"/>
                  </a:cubicBezTo>
                  <a:cubicBezTo>
                    <a:pt x="3010" y="5475"/>
                    <a:pt x="3014" y="5461"/>
                    <a:pt x="3011" y="5461"/>
                  </a:cubicBezTo>
                  <a:lnTo>
                    <a:pt x="3011" y="5461"/>
                  </a:lnTo>
                  <a:cubicBezTo>
                    <a:pt x="3009" y="5461"/>
                    <a:pt x="2999" y="5475"/>
                    <a:pt x="2980" y="5501"/>
                  </a:cubicBezTo>
                  <a:cubicBezTo>
                    <a:pt x="2974" y="5524"/>
                    <a:pt x="2958" y="5533"/>
                    <a:pt x="2942" y="5533"/>
                  </a:cubicBezTo>
                  <a:cubicBezTo>
                    <a:pt x="2920" y="5533"/>
                    <a:pt x="2896" y="5515"/>
                    <a:pt x="2893" y="5486"/>
                  </a:cubicBezTo>
                  <a:cubicBezTo>
                    <a:pt x="2891" y="5469"/>
                    <a:pt x="2881" y="5463"/>
                    <a:pt x="2863" y="5463"/>
                  </a:cubicBezTo>
                  <a:cubicBezTo>
                    <a:pt x="2853" y="5463"/>
                    <a:pt x="2841" y="5465"/>
                    <a:pt x="2827" y="5467"/>
                  </a:cubicBezTo>
                  <a:cubicBezTo>
                    <a:pt x="2808" y="5492"/>
                    <a:pt x="2767" y="5495"/>
                    <a:pt x="2723" y="5501"/>
                  </a:cubicBezTo>
                  <a:cubicBezTo>
                    <a:pt x="2661" y="5504"/>
                    <a:pt x="2661" y="5504"/>
                    <a:pt x="2667" y="5558"/>
                  </a:cubicBezTo>
                  <a:cubicBezTo>
                    <a:pt x="2670" y="5608"/>
                    <a:pt x="2648" y="5608"/>
                    <a:pt x="2607" y="5611"/>
                  </a:cubicBezTo>
                  <a:cubicBezTo>
                    <a:pt x="2600" y="5612"/>
                    <a:pt x="2593" y="5613"/>
                    <a:pt x="2586" y="5613"/>
                  </a:cubicBezTo>
                  <a:cubicBezTo>
                    <a:pt x="2573" y="5613"/>
                    <a:pt x="2564" y="5609"/>
                    <a:pt x="2564" y="5592"/>
                  </a:cubicBezTo>
                  <a:cubicBezTo>
                    <a:pt x="2551" y="5580"/>
                    <a:pt x="2535" y="5570"/>
                    <a:pt x="2517" y="5570"/>
                  </a:cubicBezTo>
                  <a:cubicBezTo>
                    <a:pt x="2513" y="5570"/>
                    <a:pt x="2509" y="5570"/>
                    <a:pt x="2505" y="5570"/>
                  </a:cubicBezTo>
                  <a:cubicBezTo>
                    <a:pt x="2490" y="5570"/>
                    <a:pt x="2475" y="5568"/>
                    <a:pt x="2473" y="5548"/>
                  </a:cubicBezTo>
                  <a:cubicBezTo>
                    <a:pt x="2457" y="5535"/>
                    <a:pt x="2439" y="5529"/>
                    <a:pt x="2419" y="5529"/>
                  </a:cubicBezTo>
                  <a:cubicBezTo>
                    <a:pt x="2415" y="5529"/>
                    <a:pt x="2411" y="5529"/>
                    <a:pt x="2407" y="5530"/>
                  </a:cubicBezTo>
                  <a:cubicBezTo>
                    <a:pt x="2393" y="5531"/>
                    <a:pt x="2379" y="5532"/>
                    <a:pt x="2367" y="5532"/>
                  </a:cubicBezTo>
                  <a:cubicBezTo>
                    <a:pt x="2342" y="5532"/>
                    <a:pt x="2322" y="5527"/>
                    <a:pt x="2322" y="5511"/>
                  </a:cubicBezTo>
                  <a:cubicBezTo>
                    <a:pt x="2300" y="5514"/>
                    <a:pt x="2300" y="5514"/>
                    <a:pt x="2303" y="5539"/>
                  </a:cubicBezTo>
                  <a:cubicBezTo>
                    <a:pt x="2303" y="5558"/>
                    <a:pt x="2292" y="5580"/>
                    <a:pt x="2248" y="5580"/>
                  </a:cubicBezTo>
                  <a:cubicBezTo>
                    <a:pt x="2235" y="5580"/>
                    <a:pt x="2219" y="5578"/>
                    <a:pt x="2200" y="5573"/>
                  </a:cubicBezTo>
                  <a:cubicBezTo>
                    <a:pt x="2156" y="5577"/>
                    <a:pt x="2094" y="5583"/>
                    <a:pt x="2097" y="5608"/>
                  </a:cubicBezTo>
                  <a:cubicBezTo>
                    <a:pt x="2091" y="5609"/>
                    <a:pt x="2087" y="5609"/>
                    <a:pt x="2083" y="5609"/>
                  </a:cubicBezTo>
                  <a:cubicBezTo>
                    <a:pt x="2074" y="5609"/>
                    <a:pt x="2074" y="5604"/>
                    <a:pt x="2072" y="5586"/>
                  </a:cubicBezTo>
                  <a:cubicBezTo>
                    <a:pt x="2070" y="5562"/>
                    <a:pt x="2059" y="5550"/>
                    <a:pt x="2044" y="5550"/>
                  </a:cubicBezTo>
                  <a:cubicBezTo>
                    <a:pt x="2028" y="5550"/>
                    <a:pt x="2007" y="5564"/>
                    <a:pt x="1987" y="5592"/>
                  </a:cubicBezTo>
                  <a:cubicBezTo>
                    <a:pt x="1989" y="5606"/>
                    <a:pt x="1983" y="5613"/>
                    <a:pt x="1974" y="5613"/>
                  </a:cubicBezTo>
                  <a:cubicBezTo>
                    <a:pt x="1966" y="5613"/>
                    <a:pt x="1956" y="5608"/>
                    <a:pt x="1946" y="5598"/>
                  </a:cubicBezTo>
                  <a:cubicBezTo>
                    <a:pt x="1927" y="5602"/>
                    <a:pt x="1915" y="5611"/>
                    <a:pt x="1905" y="5627"/>
                  </a:cubicBezTo>
                  <a:cubicBezTo>
                    <a:pt x="1896" y="5640"/>
                    <a:pt x="1891" y="5646"/>
                    <a:pt x="1882" y="5646"/>
                  </a:cubicBezTo>
                  <a:cubicBezTo>
                    <a:pt x="1874" y="5646"/>
                    <a:pt x="1862" y="5640"/>
                    <a:pt x="1840" y="5630"/>
                  </a:cubicBezTo>
                  <a:cubicBezTo>
                    <a:pt x="1840" y="5605"/>
                    <a:pt x="1818" y="5605"/>
                    <a:pt x="1796" y="5605"/>
                  </a:cubicBezTo>
                  <a:cubicBezTo>
                    <a:pt x="1783" y="5616"/>
                    <a:pt x="1750" y="5620"/>
                    <a:pt x="1710" y="5620"/>
                  </a:cubicBezTo>
                  <a:cubicBezTo>
                    <a:pt x="1624" y="5620"/>
                    <a:pt x="1507" y="5598"/>
                    <a:pt x="1498" y="5570"/>
                  </a:cubicBezTo>
                  <a:cubicBezTo>
                    <a:pt x="1482" y="5582"/>
                    <a:pt x="1476" y="5587"/>
                    <a:pt x="1469" y="5587"/>
                  </a:cubicBezTo>
                  <a:cubicBezTo>
                    <a:pt x="1464" y="5587"/>
                    <a:pt x="1459" y="5585"/>
                    <a:pt x="1451" y="5583"/>
                  </a:cubicBezTo>
                  <a:cubicBezTo>
                    <a:pt x="1448" y="5560"/>
                    <a:pt x="1442" y="5551"/>
                    <a:pt x="1434" y="5551"/>
                  </a:cubicBezTo>
                  <a:cubicBezTo>
                    <a:pt x="1423" y="5551"/>
                    <a:pt x="1410" y="5568"/>
                    <a:pt x="1401" y="5595"/>
                  </a:cubicBezTo>
                  <a:lnTo>
                    <a:pt x="1423" y="5602"/>
                  </a:lnTo>
                  <a:lnTo>
                    <a:pt x="1445" y="5608"/>
                  </a:lnTo>
                  <a:cubicBezTo>
                    <a:pt x="1439" y="5626"/>
                    <a:pt x="1426" y="5635"/>
                    <a:pt x="1414" y="5635"/>
                  </a:cubicBezTo>
                  <a:cubicBezTo>
                    <a:pt x="1393" y="5635"/>
                    <a:pt x="1373" y="5610"/>
                    <a:pt x="1388" y="5564"/>
                  </a:cubicBezTo>
                  <a:cubicBezTo>
                    <a:pt x="1387" y="5534"/>
                    <a:pt x="1386" y="5520"/>
                    <a:pt x="1380" y="5520"/>
                  </a:cubicBezTo>
                  <a:cubicBezTo>
                    <a:pt x="1374" y="5520"/>
                    <a:pt x="1365" y="5530"/>
                    <a:pt x="1348" y="5548"/>
                  </a:cubicBezTo>
                  <a:cubicBezTo>
                    <a:pt x="1333" y="5563"/>
                    <a:pt x="1320" y="5571"/>
                    <a:pt x="1310" y="5571"/>
                  </a:cubicBezTo>
                  <a:cubicBezTo>
                    <a:pt x="1295" y="5571"/>
                    <a:pt x="1286" y="5554"/>
                    <a:pt x="1288" y="5520"/>
                  </a:cubicBezTo>
                  <a:cubicBezTo>
                    <a:pt x="1298" y="5497"/>
                    <a:pt x="1304" y="5486"/>
                    <a:pt x="1301" y="5486"/>
                  </a:cubicBezTo>
                  <a:lnTo>
                    <a:pt x="1301" y="5486"/>
                  </a:lnTo>
                  <a:cubicBezTo>
                    <a:pt x="1298" y="5486"/>
                    <a:pt x="1288" y="5495"/>
                    <a:pt x="1269" y="5511"/>
                  </a:cubicBezTo>
                  <a:cubicBezTo>
                    <a:pt x="1233" y="5543"/>
                    <a:pt x="1198" y="5558"/>
                    <a:pt x="1174" y="5558"/>
                  </a:cubicBezTo>
                  <a:cubicBezTo>
                    <a:pt x="1142" y="5558"/>
                    <a:pt x="1129" y="5531"/>
                    <a:pt x="1160" y="5483"/>
                  </a:cubicBezTo>
                  <a:cubicBezTo>
                    <a:pt x="1185" y="5439"/>
                    <a:pt x="1178" y="5407"/>
                    <a:pt x="1163" y="5395"/>
                  </a:cubicBezTo>
                  <a:cubicBezTo>
                    <a:pt x="1159" y="5393"/>
                    <a:pt x="1156" y="5392"/>
                    <a:pt x="1153" y="5392"/>
                  </a:cubicBezTo>
                  <a:cubicBezTo>
                    <a:pt x="1139" y="5392"/>
                    <a:pt x="1129" y="5408"/>
                    <a:pt x="1116" y="5426"/>
                  </a:cubicBezTo>
                  <a:cubicBezTo>
                    <a:pt x="1112" y="5449"/>
                    <a:pt x="1106" y="5459"/>
                    <a:pt x="1100" y="5459"/>
                  </a:cubicBezTo>
                  <a:cubicBezTo>
                    <a:pt x="1093" y="5459"/>
                    <a:pt x="1085" y="5439"/>
                    <a:pt x="1081" y="5401"/>
                  </a:cubicBezTo>
                  <a:cubicBezTo>
                    <a:pt x="1072" y="5301"/>
                    <a:pt x="1050" y="5276"/>
                    <a:pt x="965" y="5269"/>
                  </a:cubicBezTo>
                  <a:cubicBezTo>
                    <a:pt x="884" y="5245"/>
                    <a:pt x="840" y="5204"/>
                    <a:pt x="883" y="5204"/>
                  </a:cubicBezTo>
                  <a:cubicBezTo>
                    <a:pt x="890" y="5204"/>
                    <a:pt x="898" y="5205"/>
                    <a:pt x="909" y="5207"/>
                  </a:cubicBezTo>
                  <a:cubicBezTo>
                    <a:pt x="975" y="5204"/>
                    <a:pt x="975" y="5204"/>
                    <a:pt x="928" y="5191"/>
                  </a:cubicBezTo>
                  <a:cubicBezTo>
                    <a:pt x="903" y="5163"/>
                    <a:pt x="884" y="5138"/>
                    <a:pt x="862" y="5106"/>
                  </a:cubicBezTo>
                  <a:cubicBezTo>
                    <a:pt x="852" y="5098"/>
                    <a:pt x="839" y="5093"/>
                    <a:pt x="827" y="5093"/>
                  </a:cubicBezTo>
                  <a:cubicBezTo>
                    <a:pt x="817" y="5093"/>
                    <a:pt x="806" y="5096"/>
                    <a:pt x="796" y="5103"/>
                  </a:cubicBezTo>
                  <a:cubicBezTo>
                    <a:pt x="827" y="5056"/>
                    <a:pt x="827" y="5009"/>
                    <a:pt x="762" y="4997"/>
                  </a:cubicBezTo>
                  <a:lnTo>
                    <a:pt x="743" y="4959"/>
                  </a:lnTo>
                  <a:cubicBezTo>
                    <a:pt x="733" y="4940"/>
                    <a:pt x="733" y="4940"/>
                    <a:pt x="702" y="4931"/>
                  </a:cubicBezTo>
                  <a:cubicBezTo>
                    <a:pt x="671" y="4922"/>
                    <a:pt x="683" y="4890"/>
                    <a:pt x="702" y="4862"/>
                  </a:cubicBezTo>
                  <a:cubicBezTo>
                    <a:pt x="716" y="4838"/>
                    <a:pt x="729" y="4813"/>
                    <a:pt x="718" y="4813"/>
                  </a:cubicBezTo>
                  <a:cubicBezTo>
                    <a:pt x="717" y="4813"/>
                    <a:pt x="714" y="4814"/>
                    <a:pt x="711" y="4815"/>
                  </a:cubicBezTo>
                  <a:cubicBezTo>
                    <a:pt x="709" y="4816"/>
                    <a:pt x="707" y="4816"/>
                    <a:pt x="705" y="4816"/>
                  </a:cubicBezTo>
                  <a:cubicBezTo>
                    <a:pt x="680" y="4816"/>
                    <a:pt x="646" y="4789"/>
                    <a:pt x="621" y="4774"/>
                  </a:cubicBezTo>
                  <a:cubicBezTo>
                    <a:pt x="596" y="4762"/>
                    <a:pt x="602" y="4741"/>
                    <a:pt x="622" y="4741"/>
                  </a:cubicBezTo>
                  <a:cubicBezTo>
                    <a:pt x="627" y="4741"/>
                    <a:pt x="633" y="4743"/>
                    <a:pt x="639" y="4746"/>
                  </a:cubicBezTo>
                  <a:cubicBezTo>
                    <a:pt x="661" y="4740"/>
                    <a:pt x="661" y="4740"/>
                    <a:pt x="677" y="4693"/>
                  </a:cubicBezTo>
                  <a:cubicBezTo>
                    <a:pt x="671" y="4675"/>
                    <a:pt x="665" y="4636"/>
                    <a:pt x="642" y="4636"/>
                  </a:cubicBezTo>
                  <a:cubicBezTo>
                    <a:pt x="641" y="4636"/>
                    <a:pt x="640" y="4636"/>
                    <a:pt x="639" y="4636"/>
                  </a:cubicBezTo>
                  <a:cubicBezTo>
                    <a:pt x="639" y="4637"/>
                    <a:pt x="638" y="4637"/>
                    <a:pt x="638" y="4637"/>
                  </a:cubicBezTo>
                  <a:cubicBezTo>
                    <a:pt x="614" y="4637"/>
                    <a:pt x="599" y="4511"/>
                    <a:pt x="624" y="4489"/>
                  </a:cubicBezTo>
                  <a:cubicBezTo>
                    <a:pt x="624" y="4489"/>
                    <a:pt x="621" y="4467"/>
                    <a:pt x="621" y="4448"/>
                  </a:cubicBezTo>
                  <a:cubicBezTo>
                    <a:pt x="617" y="4426"/>
                    <a:pt x="589" y="4408"/>
                    <a:pt x="589" y="4386"/>
                  </a:cubicBezTo>
                  <a:cubicBezTo>
                    <a:pt x="583" y="4370"/>
                    <a:pt x="574" y="4354"/>
                    <a:pt x="558" y="4348"/>
                  </a:cubicBezTo>
                  <a:cubicBezTo>
                    <a:pt x="558" y="4326"/>
                    <a:pt x="555" y="4304"/>
                    <a:pt x="580" y="4301"/>
                  </a:cubicBezTo>
                  <a:cubicBezTo>
                    <a:pt x="530" y="4285"/>
                    <a:pt x="530" y="4285"/>
                    <a:pt x="577" y="4260"/>
                  </a:cubicBezTo>
                  <a:cubicBezTo>
                    <a:pt x="627" y="4254"/>
                    <a:pt x="627" y="4254"/>
                    <a:pt x="574" y="4238"/>
                  </a:cubicBezTo>
                  <a:cubicBezTo>
                    <a:pt x="549" y="4220"/>
                    <a:pt x="549" y="4220"/>
                    <a:pt x="570" y="4198"/>
                  </a:cubicBezTo>
                  <a:cubicBezTo>
                    <a:pt x="594" y="4195"/>
                    <a:pt x="593" y="4175"/>
                    <a:pt x="572" y="4175"/>
                  </a:cubicBezTo>
                  <a:cubicBezTo>
                    <a:pt x="571" y="4175"/>
                    <a:pt x="569" y="4176"/>
                    <a:pt x="567" y="4176"/>
                  </a:cubicBezTo>
                  <a:cubicBezTo>
                    <a:pt x="517" y="4160"/>
                    <a:pt x="486" y="4097"/>
                    <a:pt x="536" y="4094"/>
                  </a:cubicBezTo>
                  <a:cubicBezTo>
                    <a:pt x="533" y="4075"/>
                    <a:pt x="520" y="4063"/>
                    <a:pt x="508" y="4054"/>
                  </a:cubicBezTo>
                  <a:cubicBezTo>
                    <a:pt x="455" y="4038"/>
                    <a:pt x="455" y="4038"/>
                    <a:pt x="505" y="4032"/>
                  </a:cubicBezTo>
                  <a:cubicBezTo>
                    <a:pt x="552" y="4007"/>
                    <a:pt x="552" y="3985"/>
                    <a:pt x="498" y="3969"/>
                  </a:cubicBezTo>
                  <a:cubicBezTo>
                    <a:pt x="483" y="3959"/>
                    <a:pt x="483" y="3938"/>
                    <a:pt x="495" y="3928"/>
                  </a:cubicBezTo>
                  <a:cubicBezTo>
                    <a:pt x="515" y="3886"/>
                    <a:pt x="527" y="3777"/>
                    <a:pt x="495" y="3777"/>
                  </a:cubicBezTo>
                  <a:cubicBezTo>
                    <a:pt x="491" y="3777"/>
                    <a:pt x="487" y="3778"/>
                    <a:pt x="483" y="3781"/>
                  </a:cubicBezTo>
                  <a:lnTo>
                    <a:pt x="476" y="3737"/>
                  </a:lnTo>
                  <a:cubicBezTo>
                    <a:pt x="498" y="3693"/>
                    <a:pt x="498" y="3671"/>
                    <a:pt x="470" y="3652"/>
                  </a:cubicBezTo>
                  <a:lnTo>
                    <a:pt x="442" y="3634"/>
                  </a:lnTo>
                  <a:cubicBezTo>
                    <a:pt x="467" y="3630"/>
                    <a:pt x="489" y="3612"/>
                    <a:pt x="489" y="3587"/>
                  </a:cubicBezTo>
                  <a:cubicBezTo>
                    <a:pt x="487" y="3571"/>
                    <a:pt x="486" y="3566"/>
                    <a:pt x="476" y="3566"/>
                  </a:cubicBezTo>
                  <a:cubicBezTo>
                    <a:pt x="473" y="3566"/>
                    <a:pt x="468" y="3567"/>
                    <a:pt x="461" y="3568"/>
                  </a:cubicBezTo>
                  <a:cubicBezTo>
                    <a:pt x="454" y="3576"/>
                    <a:pt x="449" y="3579"/>
                    <a:pt x="445" y="3579"/>
                  </a:cubicBezTo>
                  <a:cubicBezTo>
                    <a:pt x="437" y="3579"/>
                    <a:pt x="436" y="3564"/>
                    <a:pt x="436" y="3549"/>
                  </a:cubicBezTo>
                  <a:cubicBezTo>
                    <a:pt x="436" y="3524"/>
                    <a:pt x="458" y="3505"/>
                    <a:pt x="483" y="3502"/>
                  </a:cubicBezTo>
                  <a:lnTo>
                    <a:pt x="480" y="3480"/>
                  </a:lnTo>
                  <a:cubicBezTo>
                    <a:pt x="473" y="3481"/>
                    <a:pt x="468" y="3481"/>
                    <a:pt x="463" y="3481"/>
                  </a:cubicBezTo>
                  <a:cubicBezTo>
                    <a:pt x="429" y="3481"/>
                    <a:pt x="429" y="3464"/>
                    <a:pt x="451" y="3461"/>
                  </a:cubicBezTo>
                  <a:cubicBezTo>
                    <a:pt x="470" y="3446"/>
                    <a:pt x="476" y="3420"/>
                    <a:pt x="473" y="3399"/>
                  </a:cubicBezTo>
                  <a:cubicBezTo>
                    <a:pt x="457" y="3399"/>
                    <a:pt x="461" y="3389"/>
                    <a:pt x="466" y="3389"/>
                  </a:cubicBezTo>
                  <a:cubicBezTo>
                    <a:pt x="469" y="3389"/>
                    <a:pt x="472" y="3391"/>
                    <a:pt x="473" y="3399"/>
                  </a:cubicBezTo>
                  <a:lnTo>
                    <a:pt x="498" y="3395"/>
                  </a:lnTo>
                  <a:cubicBezTo>
                    <a:pt x="513" y="3379"/>
                    <a:pt x="507" y="3375"/>
                    <a:pt x="494" y="3375"/>
                  </a:cubicBezTo>
                  <a:cubicBezTo>
                    <a:pt x="487" y="3375"/>
                    <a:pt x="479" y="3376"/>
                    <a:pt x="470" y="3377"/>
                  </a:cubicBezTo>
                  <a:cubicBezTo>
                    <a:pt x="470" y="3377"/>
                    <a:pt x="467" y="3355"/>
                    <a:pt x="467" y="3333"/>
                  </a:cubicBezTo>
                  <a:cubicBezTo>
                    <a:pt x="465" y="3320"/>
                    <a:pt x="463" y="3305"/>
                    <a:pt x="454" y="3305"/>
                  </a:cubicBezTo>
                  <a:cubicBezTo>
                    <a:pt x="450" y="3305"/>
                    <a:pt x="445" y="3307"/>
                    <a:pt x="439" y="3314"/>
                  </a:cubicBezTo>
                  <a:cubicBezTo>
                    <a:pt x="430" y="3315"/>
                    <a:pt x="421" y="3316"/>
                    <a:pt x="413" y="3316"/>
                  </a:cubicBezTo>
                  <a:cubicBezTo>
                    <a:pt x="399" y="3316"/>
                    <a:pt x="388" y="3312"/>
                    <a:pt x="386" y="3298"/>
                  </a:cubicBezTo>
                  <a:cubicBezTo>
                    <a:pt x="384" y="3298"/>
                    <a:pt x="383" y="3299"/>
                    <a:pt x="382" y="3299"/>
                  </a:cubicBezTo>
                  <a:cubicBezTo>
                    <a:pt x="369" y="3299"/>
                    <a:pt x="375" y="3289"/>
                    <a:pt x="381" y="3289"/>
                  </a:cubicBezTo>
                  <a:cubicBezTo>
                    <a:pt x="383" y="3289"/>
                    <a:pt x="386" y="3291"/>
                    <a:pt x="386" y="3298"/>
                  </a:cubicBezTo>
                  <a:cubicBezTo>
                    <a:pt x="411" y="3295"/>
                    <a:pt x="436" y="3295"/>
                    <a:pt x="436" y="3273"/>
                  </a:cubicBezTo>
                  <a:cubicBezTo>
                    <a:pt x="433" y="3251"/>
                    <a:pt x="458" y="3248"/>
                    <a:pt x="458" y="3248"/>
                  </a:cubicBezTo>
                  <a:cubicBezTo>
                    <a:pt x="463" y="3250"/>
                    <a:pt x="467" y="3251"/>
                    <a:pt x="471" y="3251"/>
                  </a:cubicBezTo>
                  <a:cubicBezTo>
                    <a:pt x="504" y="3251"/>
                    <a:pt x="474" y="3180"/>
                    <a:pt x="451" y="3164"/>
                  </a:cubicBezTo>
                  <a:cubicBezTo>
                    <a:pt x="395" y="3126"/>
                    <a:pt x="395" y="3107"/>
                    <a:pt x="445" y="3101"/>
                  </a:cubicBezTo>
                  <a:cubicBezTo>
                    <a:pt x="495" y="3098"/>
                    <a:pt x="442" y="3060"/>
                    <a:pt x="364" y="3044"/>
                  </a:cubicBezTo>
                  <a:lnTo>
                    <a:pt x="285" y="3032"/>
                  </a:lnTo>
                  <a:lnTo>
                    <a:pt x="361" y="3026"/>
                  </a:lnTo>
                  <a:cubicBezTo>
                    <a:pt x="461" y="2994"/>
                    <a:pt x="461" y="2994"/>
                    <a:pt x="404" y="2935"/>
                  </a:cubicBezTo>
                  <a:cubicBezTo>
                    <a:pt x="376" y="2894"/>
                    <a:pt x="376" y="2894"/>
                    <a:pt x="401" y="2894"/>
                  </a:cubicBezTo>
                  <a:cubicBezTo>
                    <a:pt x="426" y="2891"/>
                    <a:pt x="423" y="2869"/>
                    <a:pt x="417" y="2806"/>
                  </a:cubicBezTo>
                  <a:cubicBezTo>
                    <a:pt x="411" y="2747"/>
                    <a:pt x="411" y="2724"/>
                    <a:pt x="390" y="2724"/>
                  </a:cubicBezTo>
                  <a:cubicBezTo>
                    <a:pt x="389" y="2724"/>
                    <a:pt x="387" y="2725"/>
                    <a:pt x="386" y="2725"/>
                  </a:cubicBezTo>
                  <a:cubicBezTo>
                    <a:pt x="386" y="2725"/>
                    <a:pt x="382" y="2703"/>
                    <a:pt x="379" y="2681"/>
                  </a:cubicBezTo>
                  <a:cubicBezTo>
                    <a:pt x="417" y="2662"/>
                    <a:pt x="410" y="2634"/>
                    <a:pt x="383" y="2634"/>
                  </a:cubicBezTo>
                  <a:cubicBezTo>
                    <a:pt x="374" y="2634"/>
                    <a:pt x="363" y="2637"/>
                    <a:pt x="351" y="2643"/>
                  </a:cubicBezTo>
                  <a:cubicBezTo>
                    <a:pt x="351" y="2643"/>
                    <a:pt x="351" y="2621"/>
                    <a:pt x="348" y="2599"/>
                  </a:cubicBezTo>
                  <a:lnTo>
                    <a:pt x="373" y="2596"/>
                  </a:lnTo>
                  <a:cubicBezTo>
                    <a:pt x="398" y="2596"/>
                    <a:pt x="395" y="2552"/>
                    <a:pt x="379" y="2383"/>
                  </a:cubicBezTo>
                  <a:cubicBezTo>
                    <a:pt x="362" y="2205"/>
                    <a:pt x="361" y="2176"/>
                    <a:pt x="318" y="2176"/>
                  </a:cubicBezTo>
                  <a:cubicBezTo>
                    <a:pt x="316" y="2176"/>
                    <a:pt x="313" y="2176"/>
                    <a:pt x="310" y="2176"/>
                  </a:cubicBezTo>
                  <a:cubicBezTo>
                    <a:pt x="257" y="2161"/>
                    <a:pt x="254" y="2142"/>
                    <a:pt x="304" y="2136"/>
                  </a:cubicBezTo>
                  <a:cubicBezTo>
                    <a:pt x="328" y="2133"/>
                    <a:pt x="351" y="2113"/>
                    <a:pt x="334" y="2113"/>
                  </a:cubicBezTo>
                  <a:cubicBezTo>
                    <a:pt x="332" y="2113"/>
                    <a:pt x="331" y="2113"/>
                    <a:pt x="329" y="2114"/>
                  </a:cubicBezTo>
                  <a:cubicBezTo>
                    <a:pt x="326" y="2089"/>
                    <a:pt x="332" y="2067"/>
                    <a:pt x="348" y="2048"/>
                  </a:cubicBezTo>
                  <a:cubicBezTo>
                    <a:pt x="389" y="1984"/>
                    <a:pt x="367" y="1963"/>
                    <a:pt x="344" y="1963"/>
                  </a:cubicBezTo>
                  <a:cubicBezTo>
                    <a:pt x="342" y="1963"/>
                    <a:pt x="340" y="1963"/>
                    <a:pt x="339" y="1963"/>
                  </a:cubicBezTo>
                  <a:cubicBezTo>
                    <a:pt x="325" y="1971"/>
                    <a:pt x="317" y="1974"/>
                    <a:pt x="313" y="1974"/>
                  </a:cubicBezTo>
                  <a:cubicBezTo>
                    <a:pt x="305" y="1974"/>
                    <a:pt x="321" y="1957"/>
                    <a:pt x="339" y="1941"/>
                  </a:cubicBezTo>
                  <a:cubicBezTo>
                    <a:pt x="359" y="1918"/>
                    <a:pt x="382" y="1897"/>
                    <a:pt x="365" y="1897"/>
                  </a:cubicBezTo>
                  <a:cubicBezTo>
                    <a:pt x="364" y="1897"/>
                    <a:pt x="362" y="1897"/>
                    <a:pt x="361" y="1897"/>
                  </a:cubicBezTo>
                  <a:cubicBezTo>
                    <a:pt x="332" y="1879"/>
                    <a:pt x="301" y="1747"/>
                    <a:pt x="354" y="1747"/>
                  </a:cubicBezTo>
                  <a:cubicBezTo>
                    <a:pt x="354" y="1747"/>
                    <a:pt x="354" y="1728"/>
                    <a:pt x="354" y="1706"/>
                  </a:cubicBezTo>
                  <a:cubicBezTo>
                    <a:pt x="332" y="1706"/>
                    <a:pt x="332" y="1662"/>
                    <a:pt x="339" y="1619"/>
                  </a:cubicBezTo>
                  <a:cubicBezTo>
                    <a:pt x="344" y="1580"/>
                    <a:pt x="347" y="1558"/>
                    <a:pt x="365" y="1558"/>
                  </a:cubicBezTo>
                  <a:cubicBezTo>
                    <a:pt x="368" y="1558"/>
                    <a:pt x="370" y="1558"/>
                    <a:pt x="373" y="1559"/>
                  </a:cubicBezTo>
                  <a:cubicBezTo>
                    <a:pt x="380" y="1567"/>
                    <a:pt x="385" y="1570"/>
                    <a:pt x="388" y="1570"/>
                  </a:cubicBezTo>
                  <a:cubicBezTo>
                    <a:pt x="395" y="1570"/>
                    <a:pt x="393" y="1551"/>
                    <a:pt x="382" y="1518"/>
                  </a:cubicBezTo>
                  <a:cubicBezTo>
                    <a:pt x="386" y="1496"/>
                    <a:pt x="345" y="1465"/>
                    <a:pt x="348" y="1443"/>
                  </a:cubicBezTo>
                  <a:cubicBezTo>
                    <a:pt x="323" y="1434"/>
                    <a:pt x="307" y="1409"/>
                    <a:pt x="314" y="1384"/>
                  </a:cubicBezTo>
                  <a:lnTo>
                    <a:pt x="314" y="1384"/>
                  </a:lnTo>
                  <a:lnTo>
                    <a:pt x="339" y="1393"/>
                  </a:lnTo>
                  <a:lnTo>
                    <a:pt x="386" y="1409"/>
                  </a:lnTo>
                  <a:cubicBezTo>
                    <a:pt x="392" y="1387"/>
                    <a:pt x="401" y="1368"/>
                    <a:pt x="376" y="1358"/>
                  </a:cubicBezTo>
                  <a:cubicBezTo>
                    <a:pt x="408" y="1346"/>
                    <a:pt x="414" y="1327"/>
                    <a:pt x="433" y="1286"/>
                  </a:cubicBezTo>
                  <a:cubicBezTo>
                    <a:pt x="455" y="1255"/>
                    <a:pt x="464" y="1217"/>
                    <a:pt x="461" y="1180"/>
                  </a:cubicBezTo>
                  <a:lnTo>
                    <a:pt x="461" y="1180"/>
                  </a:lnTo>
                  <a:cubicBezTo>
                    <a:pt x="462" y="1180"/>
                    <a:pt x="462" y="1180"/>
                    <a:pt x="463" y="1180"/>
                  </a:cubicBezTo>
                  <a:cubicBezTo>
                    <a:pt x="516" y="1180"/>
                    <a:pt x="583" y="1079"/>
                    <a:pt x="558" y="1033"/>
                  </a:cubicBezTo>
                  <a:cubicBezTo>
                    <a:pt x="539" y="1017"/>
                    <a:pt x="552" y="998"/>
                    <a:pt x="586" y="998"/>
                  </a:cubicBezTo>
                  <a:cubicBezTo>
                    <a:pt x="621" y="998"/>
                    <a:pt x="617" y="998"/>
                    <a:pt x="614" y="967"/>
                  </a:cubicBezTo>
                  <a:cubicBezTo>
                    <a:pt x="612" y="940"/>
                    <a:pt x="632" y="934"/>
                    <a:pt x="655" y="934"/>
                  </a:cubicBezTo>
                  <a:cubicBezTo>
                    <a:pt x="662" y="934"/>
                    <a:pt x="670" y="935"/>
                    <a:pt x="677" y="935"/>
                  </a:cubicBezTo>
                  <a:cubicBezTo>
                    <a:pt x="695" y="943"/>
                    <a:pt x="708" y="946"/>
                    <a:pt x="718" y="946"/>
                  </a:cubicBezTo>
                  <a:cubicBezTo>
                    <a:pt x="737" y="946"/>
                    <a:pt x="743" y="933"/>
                    <a:pt x="743" y="910"/>
                  </a:cubicBezTo>
                  <a:cubicBezTo>
                    <a:pt x="755" y="876"/>
                    <a:pt x="777" y="844"/>
                    <a:pt x="809" y="826"/>
                  </a:cubicBezTo>
                  <a:cubicBezTo>
                    <a:pt x="827" y="779"/>
                    <a:pt x="846" y="766"/>
                    <a:pt x="815" y="757"/>
                  </a:cubicBezTo>
                  <a:cubicBezTo>
                    <a:pt x="806" y="741"/>
                    <a:pt x="802" y="722"/>
                    <a:pt x="806" y="703"/>
                  </a:cubicBezTo>
                  <a:cubicBezTo>
                    <a:pt x="819" y="683"/>
                    <a:pt x="829" y="676"/>
                    <a:pt x="833" y="676"/>
                  </a:cubicBezTo>
                  <a:cubicBezTo>
                    <a:pt x="839" y="676"/>
                    <a:pt x="837" y="684"/>
                    <a:pt x="827" y="691"/>
                  </a:cubicBezTo>
                  <a:cubicBezTo>
                    <a:pt x="799" y="738"/>
                    <a:pt x="821" y="725"/>
                    <a:pt x="853" y="735"/>
                  </a:cubicBezTo>
                  <a:cubicBezTo>
                    <a:pt x="857" y="735"/>
                    <a:pt x="861" y="735"/>
                    <a:pt x="865" y="735"/>
                  </a:cubicBezTo>
                  <a:cubicBezTo>
                    <a:pt x="892" y="735"/>
                    <a:pt x="919" y="727"/>
                    <a:pt x="943" y="713"/>
                  </a:cubicBezTo>
                  <a:lnTo>
                    <a:pt x="1022" y="675"/>
                  </a:lnTo>
                  <a:cubicBezTo>
                    <a:pt x="1091" y="672"/>
                    <a:pt x="1113" y="666"/>
                    <a:pt x="1103" y="644"/>
                  </a:cubicBezTo>
                  <a:cubicBezTo>
                    <a:pt x="1100" y="634"/>
                    <a:pt x="1098" y="626"/>
                    <a:pt x="1096" y="620"/>
                  </a:cubicBezTo>
                  <a:lnTo>
                    <a:pt x="1096" y="620"/>
                  </a:lnTo>
                  <a:cubicBezTo>
                    <a:pt x="1105" y="626"/>
                    <a:pt x="1122" y="628"/>
                    <a:pt x="1144" y="628"/>
                  </a:cubicBezTo>
                  <a:cubicBezTo>
                    <a:pt x="1223" y="628"/>
                    <a:pt x="1362" y="595"/>
                    <a:pt x="1379" y="556"/>
                  </a:cubicBezTo>
                  <a:lnTo>
                    <a:pt x="1379" y="581"/>
                  </a:lnTo>
                  <a:cubicBezTo>
                    <a:pt x="1381" y="598"/>
                    <a:pt x="1392" y="602"/>
                    <a:pt x="1410" y="602"/>
                  </a:cubicBezTo>
                  <a:cubicBezTo>
                    <a:pt x="1420" y="602"/>
                    <a:pt x="1431" y="601"/>
                    <a:pt x="1445" y="600"/>
                  </a:cubicBezTo>
                  <a:cubicBezTo>
                    <a:pt x="1501" y="584"/>
                    <a:pt x="1558" y="569"/>
                    <a:pt x="1614" y="559"/>
                  </a:cubicBezTo>
                  <a:cubicBezTo>
                    <a:pt x="1696" y="550"/>
                    <a:pt x="1761" y="547"/>
                    <a:pt x="1758" y="522"/>
                  </a:cubicBezTo>
                  <a:cubicBezTo>
                    <a:pt x="1764" y="521"/>
                    <a:pt x="1768" y="520"/>
                    <a:pt x="1771" y="520"/>
                  </a:cubicBezTo>
                  <a:cubicBezTo>
                    <a:pt x="1780" y="520"/>
                    <a:pt x="1780" y="525"/>
                    <a:pt x="1780" y="544"/>
                  </a:cubicBezTo>
                  <a:cubicBezTo>
                    <a:pt x="1767" y="563"/>
                    <a:pt x="1773" y="568"/>
                    <a:pt x="1786" y="568"/>
                  </a:cubicBezTo>
                  <a:cubicBezTo>
                    <a:pt x="1791" y="568"/>
                    <a:pt x="1798" y="567"/>
                    <a:pt x="1805" y="566"/>
                  </a:cubicBezTo>
                  <a:cubicBezTo>
                    <a:pt x="1827" y="566"/>
                    <a:pt x="1824" y="541"/>
                    <a:pt x="1821" y="515"/>
                  </a:cubicBezTo>
                  <a:cubicBezTo>
                    <a:pt x="1819" y="502"/>
                    <a:pt x="1825" y="495"/>
                    <a:pt x="1838" y="495"/>
                  </a:cubicBezTo>
                  <a:cubicBezTo>
                    <a:pt x="1848" y="495"/>
                    <a:pt x="1864" y="499"/>
                    <a:pt x="1884" y="509"/>
                  </a:cubicBezTo>
                  <a:cubicBezTo>
                    <a:pt x="1905" y="516"/>
                    <a:pt x="1928" y="520"/>
                    <a:pt x="1950" y="520"/>
                  </a:cubicBezTo>
                  <a:cubicBezTo>
                    <a:pt x="1986" y="520"/>
                    <a:pt x="2022" y="511"/>
                    <a:pt x="2053" y="494"/>
                  </a:cubicBezTo>
                  <a:cubicBezTo>
                    <a:pt x="2058" y="493"/>
                    <a:pt x="2064" y="492"/>
                    <a:pt x="2070" y="492"/>
                  </a:cubicBezTo>
                  <a:cubicBezTo>
                    <a:pt x="2085" y="492"/>
                    <a:pt x="2097" y="497"/>
                    <a:pt x="2097" y="515"/>
                  </a:cubicBezTo>
                  <a:cubicBezTo>
                    <a:pt x="2110" y="531"/>
                    <a:pt x="2128" y="539"/>
                    <a:pt x="2147" y="539"/>
                  </a:cubicBezTo>
                  <a:cubicBezTo>
                    <a:pt x="2169" y="539"/>
                    <a:pt x="2191" y="528"/>
                    <a:pt x="2203" y="506"/>
                  </a:cubicBezTo>
                  <a:cubicBezTo>
                    <a:pt x="2209" y="505"/>
                    <a:pt x="2213" y="505"/>
                    <a:pt x="2216" y="505"/>
                  </a:cubicBezTo>
                  <a:cubicBezTo>
                    <a:pt x="2225" y="505"/>
                    <a:pt x="2226" y="509"/>
                    <a:pt x="2228" y="528"/>
                  </a:cubicBezTo>
                  <a:cubicBezTo>
                    <a:pt x="2241" y="541"/>
                    <a:pt x="2247" y="554"/>
                    <a:pt x="2253" y="554"/>
                  </a:cubicBezTo>
                  <a:cubicBezTo>
                    <a:pt x="2258" y="554"/>
                    <a:pt x="2262" y="546"/>
                    <a:pt x="2269" y="525"/>
                  </a:cubicBezTo>
                  <a:cubicBezTo>
                    <a:pt x="2295" y="506"/>
                    <a:pt x="2326" y="498"/>
                    <a:pt x="2356" y="498"/>
                  </a:cubicBezTo>
                  <a:cubicBezTo>
                    <a:pt x="2377" y="498"/>
                    <a:pt x="2397" y="502"/>
                    <a:pt x="2416" y="509"/>
                  </a:cubicBezTo>
                  <a:cubicBezTo>
                    <a:pt x="2438" y="509"/>
                    <a:pt x="2460" y="506"/>
                    <a:pt x="2457" y="481"/>
                  </a:cubicBezTo>
                  <a:cubicBezTo>
                    <a:pt x="2456" y="472"/>
                    <a:pt x="2455" y="463"/>
                    <a:pt x="2454" y="456"/>
                  </a:cubicBezTo>
                  <a:lnTo>
                    <a:pt x="2454" y="456"/>
                  </a:lnTo>
                  <a:cubicBezTo>
                    <a:pt x="2466" y="481"/>
                    <a:pt x="2473" y="493"/>
                    <a:pt x="2478" y="493"/>
                  </a:cubicBezTo>
                  <a:cubicBezTo>
                    <a:pt x="2484" y="493"/>
                    <a:pt x="2488" y="480"/>
                    <a:pt x="2498" y="453"/>
                  </a:cubicBezTo>
                  <a:cubicBezTo>
                    <a:pt x="2496" y="439"/>
                    <a:pt x="2502" y="432"/>
                    <a:pt x="2507" y="432"/>
                  </a:cubicBezTo>
                  <a:cubicBezTo>
                    <a:pt x="2512" y="432"/>
                    <a:pt x="2517" y="438"/>
                    <a:pt x="2517" y="450"/>
                  </a:cubicBezTo>
                  <a:cubicBezTo>
                    <a:pt x="2529" y="462"/>
                    <a:pt x="2545" y="472"/>
                    <a:pt x="2564" y="472"/>
                  </a:cubicBezTo>
                  <a:cubicBezTo>
                    <a:pt x="2639" y="453"/>
                    <a:pt x="2714" y="437"/>
                    <a:pt x="2792" y="425"/>
                  </a:cubicBezTo>
                  <a:cubicBezTo>
                    <a:pt x="2962" y="409"/>
                    <a:pt x="3024" y="403"/>
                    <a:pt x="3021" y="378"/>
                  </a:cubicBezTo>
                  <a:cubicBezTo>
                    <a:pt x="3031" y="365"/>
                    <a:pt x="3036" y="358"/>
                    <a:pt x="3041" y="358"/>
                  </a:cubicBezTo>
                  <a:cubicBezTo>
                    <a:pt x="3047" y="358"/>
                    <a:pt x="3053" y="364"/>
                    <a:pt x="3065" y="374"/>
                  </a:cubicBezTo>
                  <a:cubicBezTo>
                    <a:pt x="3077" y="389"/>
                    <a:pt x="3094" y="396"/>
                    <a:pt x="3112" y="396"/>
                  </a:cubicBezTo>
                  <a:cubicBezTo>
                    <a:pt x="3118" y="396"/>
                    <a:pt x="3125" y="395"/>
                    <a:pt x="3131" y="393"/>
                  </a:cubicBezTo>
                  <a:cubicBezTo>
                    <a:pt x="3135" y="393"/>
                    <a:pt x="3138" y="393"/>
                    <a:pt x="3142" y="393"/>
                  </a:cubicBezTo>
                  <a:cubicBezTo>
                    <a:pt x="3158" y="393"/>
                    <a:pt x="3172" y="395"/>
                    <a:pt x="3175" y="415"/>
                  </a:cubicBezTo>
                  <a:cubicBezTo>
                    <a:pt x="3193" y="390"/>
                    <a:pt x="3193" y="390"/>
                    <a:pt x="3212" y="387"/>
                  </a:cubicBezTo>
                  <a:cubicBezTo>
                    <a:pt x="3214" y="399"/>
                    <a:pt x="3219" y="404"/>
                    <a:pt x="3227" y="404"/>
                  </a:cubicBezTo>
                  <a:cubicBezTo>
                    <a:pt x="3235" y="404"/>
                    <a:pt x="3246" y="397"/>
                    <a:pt x="3256" y="384"/>
                  </a:cubicBezTo>
                  <a:cubicBezTo>
                    <a:pt x="3264" y="357"/>
                    <a:pt x="3268" y="343"/>
                    <a:pt x="3271" y="343"/>
                  </a:cubicBezTo>
                  <a:cubicBezTo>
                    <a:pt x="3273" y="343"/>
                    <a:pt x="3275" y="356"/>
                    <a:pt x="3278" y="381"/>
                  </a:cubicBezTo>
                  <a:cubicBezTo>
                    <a:pt x="3278" y="398"/>
                    <a:pt x="3309" y="412"/>
                    <a:pt x="3322" y="412"/>
                  </a:cubicBezTo>
                  <a:cubicBezTo>
                    <a:pt x="3327" y="412"/>
                    <a:pt x="3329" y="409"/>
                    <a:pt x="3322" y="403"/>
                  </a:cubicBezTo>
                  <a:cubicBezTo>
                    <a:pt x="3319" y="378"/>
                    <a:pt x="3363" y="374"/>
                    <a:pt x="3381" y="346"/>
                  </a:cubicBezTo>
                  <a:cubicBezTo>
                    <a:pt x="3386" y="345"/>
                    <a:pt x="3392" y="345"/>
                    <a:pt x="3396" y="345"/>
                  </a:cubicBezTo>
                  <a:cubicBezTo>
                    <a:pt x="3410" y="345"/>
                    <a:pt x="3423" y="350"/>
                    <a:pt x="3425" y="368"/>
                  </a:cubicBezTo>
                  <a:cubicBezTo>
                    <a:pt x="3430" y="373"/>
                    <a:pt x="3439" y="375"/>
                    <a:pt x="3450" y="375"/>
                  </a:cubicBezTo>
                  <a:cubicBezTo>
                    <a:pt x="3489" y="375"/>
                    <a:pt x="3555" y="349"/>
                    <a:pt x="3570" y="327"/>
                  </a:cubicBezTo>
                  <a:cubicBezTo>
                    <a:pt x="3568" y="315"/>
                    <a:pt x="3573" y="309"/>
                    <a:pt x="3578" y="309"/>
                  </a:cubicBezTo>
                  <a:cubicBezTo>
                    <a:pt x="3584" y="309"/>
                    <a:pt x="3590" y="315"/>
                    <a:pt x="3591" y="327"/>
                  </a:cubicBezTo>
                  <a:cubicBezTo>
                    <a:pt x="3594" y="347"/>
                    <a:pt x="3607" y="349"/>
                    <a:pt x="3623" y="349"/>
                  </a:cubicBezTo>
                  <a:cubicBezTo>
                    <a:pt x="3627" y="349"/>
                    <a:pt x="3631" y="349"/>
                    <a:pt x="3635" y="349"/>
                  </a:cubicBezTo>
                  <a:cubicBezTo>
                    <a:pt x="3641" y="340"/>
                    <a:pt x="3646" y="337"/>
                    <a:pt x="3649" y="337"/>
                  </a:cubicBezTo>
                  <a:cubicBezTo>
                    <a:pt x="3656" y="337"/>
                    <a:pt x="3658" y="354"/>
                    <a:pt x="3660" y="371"/>
                  </a:cubicBezTo>
                  <a:cubicBezTo>
                    <a:pt x="3648" y="391"/>
                    <a:pt x="3652" y="395"/>
                    <a:pt x="3671" y="395"/>
                  </a:cubicBezTo>
                  <a:cubicBezTo>
                    <a:pt x="3679" y="395"/>
                    <a:pt x="3690" y="394"/>
                    <a:pt x="3704" y="393"/>
                  </a:cubicBezTo>
                  <a:cubicBezTo>
                    <a:pt x="3723" y="365"/>
                    <a:pt x="3808" y="359"/>
                    <a:pt x="3870" y="352"/>
                  </a:cubicBezTo>
                  <a:cubicBezTo>
                    <a:pt x="3977" y="343"/>
                    <a:pt x="3996" y="315"/>
                    <a:pt x="4033" y="262"/>
                  </a:cubicBezTo>
                  <a:lnTo>
                    <a:pt x="4049" y="208"/>
                  </a:lnTo>
                  <a:lnTo>
                    <a:pt x="4052" y="258"/>
                  </a:lnTo>
                  <a:cubicBezTo>
                    <a:pt x="4058" y="284"/>
                    <a:pt x="4068" y="309"/>
                    <a:pt x="4080" y="334"/>
                  </a:cubicBezTo>
                  <a:cubicBezTo>
                    <a:pt x="4102" y="334"/>
                    <a:pt x="4102" y="305"/>
                    <a:pt x="4099" y="280"/>
                  </a:cubicBezTo>
                  <a:cubicBezTo>
                    <a:pt x="4099" y="268"/>
                    <a:pt x="4105" y="262"/>
                    <a:pt x="4116" y="262"/>
                  </a:cubicBezTo>
                  <a:cubicBezTo>
                    <a:pt x="4127" y="262"/>
                    <a:pt x="4145" y="268"/>
                    <a:pt x="4168" y="280"/>
                  </a:cubicBezTo>
                  <a:cubicBezTo>
                    <a:pt x="4192" y="292"/>
                    <a:pt x="4209" y="300"/>
                    <a:pt x="4223" y="300"/>
                  </a:cubicBezTo>
                  <a:cubicBezTo>
                    <a:pt x="4235" y="300"/>
                    <a:pt x="4245" y="295"/>
                    <a:pt x="4256" y="284"/>
                  </a:cubicBezTo>
                  <a:cubicBezTo>
                    <a:pt x="4258" y="283"/>
                    <a:pt x="4261" y="283"/>
                    <a:pt x="4264" y="283"/>
                  </a:cubicBezTo>
                  <a:cubicBezTo>
                    <a:pt x="4286" y="283"/>
                    <a:pt x="4307" y="295"/>
                    <a:pt x="4319" y="312"/>
                  </a:cubicBezTo>
                  <a:cubicBezTo>
                    <a:pt x="4326" y="314"/>
                    <a:pt x="4331" y="315"/>
                    <a:pt x="4334" y="315"/>
                  </a:cubicBezTo>
                  <a:cubicBezTo>
                    <a:pt x="4341" y="315"/>
                    <a:pt x="4341" y="310"/>
                    <a:pt x="4344" y="293"/>
                  </a:cubicBezTo>
                  <a:cubicBezTo>
                    <a:pt x="4345" y="282"/>
                    <a:pt x="4351" y="276"/>
                    <a:pt x="4359" y="276"/>
                  </a:cubicBezTo>
                  <a:cubicBezTo>
                    <a:pt x="4368" y="276"/>
                    <a:pt x="4379" y="284"/>
                    <a:pt x="4387" y="299"/>
                  </a:cubicBezTo>
                  <a:cubicBezTo>
                    <a:pt x="4398" y="335"/>
                    <a:pt x="4431" y="353"/>
                    <a:pt x="4452" y="353"/>
                  </a:cubicBezTo>
                  <a:cubicBezTo>
                    <a:pt x="4461" y="353"/>
                    <a:pt x="4467" y="350"/>
                    <a:pt x="4469" y="343"/>
                  </a:cubicBezTo>
                  <a:cubicBezTo>
                    <a:pt x="4472" y="329"/>
                    <a:pt x="4481" y="325"/>
                    <a:pt x="4491" y="325"/>
                  </a:cubicBezTo>
                  <a:cubicBezTo>
                    <a:pt x="4499" y="325"/>
                    <a:pt x="4509" y="328"/>
                    <a:pt x="4519" y="331"/>
                  </a:cubicBezTo>
                  <a:cubicBezTo>
                    <a:pt x="4528" y="334"/>
                    <a:pt x="4539" y="336"/>
                    <a:pt x="4549" y="336"/>
                  </a:cubicBezTo>
                  <a:cubicBezTo>
                    <a:pt x="4564" y="336"/>
                    <a:pt x="4578" y="333"/>
                    <a:pt x="4591" y="327"/>
                  </a:cubicBezTo>
                  <a:lnTo>
                    <a:pt x="4632" y="343"/>
                  </a:lnTo>
                  <a:cubicBezTo>
                    <a:pt x="4650" y="348"/>
                    <a:pt x="4631" y="360"/>
                    <a:pt x="4613" y="360"/>
                  </a:cubicBezTo>
                  <a:cubicBezTo>
                    <a:pt x="4610" y="360"/>
                    <a:pt x="4607" y="360"/>
                    <a:pt x="4604" y="359"/>
                  </a:cubicBezTo>
                  <a:lnTo>
                    <a:pt x="4604" y="359"/>
                  </a:lnTo>
                  <a:lnTo>
                    <a:pt x="4613" y="390"/>
                  </a:lnTo>
                  <a:cubicBezTo>
                    <a:pt x="4642" y="399"/>
                    <a:pt x="4659" y="409"/>
                    <a:pt x="4678" y="409"/>
                  </a:cubicBezTo>
                  <a:cubicBezTo>
                    <a:pt x="4686" y="409"/>
                    <a:pt x="4695" y="407"/>
                    <a:pt x="4704" y="403"/>
                  </a:cubicBezTo>
                  <a:cubicBezTo>
                    <a:pt x="4725" y="386"/>
                    <a:pt x="4736" y="378"/>
                    <a:pt x="4739" y="378"/>
                  </a:cubicBezTo>
                  <a:cubicBezTo>
                    <a:pt x="4743" y="378"/>
                    <a:pt x="4738" y="389"/>
                    <a:pt x="4726" y="412"/>
                  </a:cubicBezTo>
                  <a:cubicBezTo>
                    <a:pt x="4715" y="434"/>
                    <a:pt x="4718" y="458"/>
                    <a:pt x="4740" y="458"/>
                  </a:cubicBezTo>
                  <a:cubicBezTo>
                    <a:pt x="4743" y="458"/>
                    <a:pt x="4747" y="457"/>
                    <a:pt x="4751" y="456"/>
                  </a:cubicBezTo>
                  <a:cubicBezTo>
                    <a:pt x="4764" y="445"/>
                    <a:pt x="4774" y="441"/>
                    <a:pt x="4781" y="441"/>
                  </a:cubicBezTo>
                  <a:cubicBezTo>
                    <a:pt x="4797" y="441"/>
                    <a:pt x="4797" y="463"/>
                    <a:pt x="4789" y="478"/>
                  </a:cubicBezTo>
                  <a:cubicBezTo>
                    <a:pt x="4745" y="509"/>
                    <a:pt x="4745" y="509"/>
                    <a:pt x="4845" y="512"/>
                  </a:cubicBezTo>
                  <a:cubicBezTo>
                    <a:pt x="4879" y="537"/>
                    <a:pt x="4964" y="572"/>
                    <a:pt x="5011" y="619"/>
                  </a:cubicBezTo>
                  <a:cubicBezTo>
                    <a:pt x="5074" y="682"/>
                    <a:pt x="5105" y="716"/>
                    <a:pt x="5099" y="747"/>
                  </a:cubicBezTo>
                  <a:cubicBezTo>
                    <a:pt x="5096" y="749"/>
                    <a:pt x="5094" y="751"/>
                    <a:pt x="5092" y="753"/>
                  </a:cubicBezTo>
                  <a:lnTo>
                    <a:pt x="5092" y="753"/>
                  </a:lnTo>
                  <a:cubicBezTo>
                    <a:pt x="5098" y="750"/>
                    <a:pt x="5104" y="748"/>
                    <a:pt x="5110" y="748"/>
                  </a:cubicBezTo>
                  <a:cubicBezTo>
                    <a:pt x="5129" y="748"/>
                    <a:pt x="5144" y="768"/>
                    <a:pt x="5171" y="804"/>
                  </a:cubicBezTo>
                  <a:cubicBezTo>
                    <a:pt x="5177" y="854"/>
                    <a:pt x="5212" y="895"/>
                    <a:pt x="5262" y="904"/>
                  </a:cubicBezTo>
                  <a:lnTo>
                    <a:pt x="5240" y="866"/>
                  </a:lnTo>
                  <a:cubicBezTo>
                    <a:pt x="5252" y="859"/>
                    <a:pt x="5262" y="855"/>
                    <a:pt x="5270" y="855"/>
                  </a:cubicBezTo>
                  <a:cubicBezTo>
                    <a:pt x="5288" y="855"/>
                    <a:pt x="5295" y="876"/>
                    <a:pt x="5293" y="913"/>
                  </a:cubicBezTo>
                  <a:cubicBezTo>
                    <a:pt x="5303" y="935"/>
                    <a:pt x="5281" y="945"/>
                    <a:pt x="5259" y="957"/>
                  </a:cubicBezTo>
                  <a:cubicBezTo>
                    <a:pt x="5237" y="967"/>
                    <a:pt x="5224" y="992"/>
                    <a:pt x="5230" y="1017"/>
                  </a:cubicBezTo>
                  <a:cubicBezTo>
                    <a:pt x="5236" y="1029"/>
                    <a:pt x="5242" y="1041"/>
                    <a:pt x="5250" y="1041"/>
                  </a:cubicBezTo>
                  <a:cubicBezTo>
                    <a:pt x="5254" y="1041"/>
                    <a:pt x="5259" y="1037"/>
                    <a:pt x="5265" y="1026"/>
                  </a:cubicBezTo>
                  <a:cubicBezTo>
                    <a:pt x="5274" y="1022"/>
                    <a:pt x="5279" y="1020"/>
                    <a:pt x="5283" y="1020"/>
                  </a:cubicBezTo>
                  <a:cubicBezTo>
                    <a:pt x="5288" y="1020"/>
                    <a:pt x="5291" y="1025"/>
                    <a:pt x="5296" y="1036"/>
                  </a:cubicBezTo>
                  <a:cubicBezTo>
                    <a:pt x="5299" y="1061"/>
                    <a:pt x="5318" y="1083"/>
                    <a:pt x="5340" y="1092"/>
                  </a:cubicBezTo>
                  <a:cubicBezTo>
                    <a:pt x="5344" y="1091"/>
                    <a:pt x="5348" y="1090"/>
                    <a:pt x="5351" y="1090"/>
                  </a:cubicBezTo>
                  <a:cubicBezTo>
                    <a:pt x="5368" y="1090"/>
                    <a:pt x="5376" y="1108"/>
                    <a:pt x="5381" y="1127"/>
                  </a:cubicBezTo>
                  <a:cubicBezTo>
                    <a:pt x="5368" y="1148"/>
                    <a:pt x="5365" y="1177"/>
                    <a:pt x="5371" y="1199"/>
                  </a:cubicBezTo>
                  <a:lnTo>
                    <a:pt x="5346" y="1205"/>
                  </a:lnTo>
                  <a:cubicBezTo>
                    <a:pt x="5331" y="1211"/>
                    <a:pt x="5315" y="1224"/>
                    <a:pt x="5303" y="1239"/>
                  </a:cubicBezTo>
                  <a:cubicBezTo>
                    <a:pt x="5307" y="1253"/>
                    <a:pt x="5323" y="1255"/>
                    <a:pt x="5330" y="1255"/>
                  </a:cubicBezTo>
                  <a:cubicBezTo>
                    <a:pt x="5332" y="1255"/>
                    <a:pt x="5334" y="1255"/>
                    <a:pt x="5334" y="1255"/>
                  </a:cubicBezTo>
                  <a:cubicBezTo>
                    <a:pt x="5334" y="1255"/>
                    <a:pt x="5334" y="1255"/>
                    <a:pt x="5334" y="1255"/>
                  </a:cubicBezTo>
                  <a:cubicBezTo>
                    <a:pt x="5365" y="1255"/>
                    <a:pt x="5412" y="1760"/>
                    <a:pt x="5415" y="1822"/>
                  </a:cubicBezTo>
                  <a:cubicBezTo>
                    <a:pt x="5399" y="1860"/>
                    <a:pt x="5402" y="1911"/>
                    <a:pt x="5416" y="1911"/>
                  </a:cubicBezTo>
                  <a:cubicBezTo>
                    <a:pt x="5419" y="1911"/>
                    <a:pt x="5422" y="1910"/>
                    <a:pt x="5425" y="1907"/>
                  </a:cubicBezTo>
                  <a:cubicBezTo>
                    <a:pt x="5425" y="1907"/>
                    <a:pt x="5425" y="1907"/>
                    <a:pt x="5426" y="1907"/>
                  </a:cubicBezTo>
                  <a:cubicBezTo>
                    <a:pt x="5450" y="1907"/>
                    <a:pt x="5459" y="2012"/>
                    <a:pt x="5472" y="2136"/>
                  </a:cubicBezTo>
                  <a:cubicBezTo>
                    <a:pt x="5484" y="2281"/>
                    <a:pt x="5493" y="2386"/>
                    <a:pt x="5518" y="2386"/>
                  </a:cubicBezTo>
                  <a:cubicBezTo>
                    <a:pt x="5518" y="2386"/>
                    <a:pt x="5518" y="2386"/>
                    <a:pt x="5519" y="2386"/>
                  </a:cubicBezTo>
                  <a:lnTo>
                    <a:pt x="5525" y="2449"/>
                  </a:lnTo>
                  <a:cubicBezTo>
                    <a:pt x="5528" y="2493"/>
                    <a:pt x="5559" y="2534"/>
                    <a:pt x="5559" y="2552"/>
                  </a:cubicBezTo>
                  <a:cubicBezTo>
                    <a:pt x="5580" y="2566"/>
                    <a:pt x="5586" y="2582"/>
                    <a:pt x="5577" y="2582"/>
                  </a:cubicBezTo>
                  <a:cubicBezTo>
                    <a:pt x="5574" y="2582"/>
                    <a:pt x="5569" y="2579"/>
                    <a:pt x="5563" y="2574"/>
                  </a:cubicBezTo>
                  <a:cubicBezTo>
                    <a:pt x="5538" y="2577"/>
                    <a:pt x="5512" y="2581"/>
                    <a:pt x="5512" y="2599"/>
                  </a:cubicBezTo>
                  <a:cubicBezTo>
                    <a:pt x="5517" y="2632"/>
                    <a:pt x="5532" y="2639"/>
                    <a:pt x="5550" y="2639"/>
                  </a:cubicBezTo>
                  <a:cubicBezTo>
                    <a:pt x="5556" y="2639"/>
                    <a:pt x="5562" y="2638"/>
                    <a:pt x="5569" y="2637"/>
                  </a:cubicBezTo>
                  <a:cubicBezTo>
                    <a:pt x="5571" y="2637"/>
                    <a:pt x="5572" y="2636"/>
                    <a:pt x="5574" y="2636"/>
                  </a:cubicBezTo>
                  <a:cubicBezTo>
                    <a:pt x="5585" y="2636"/>
                    <a:pt x="5594" y="2645"/>
                    <a:pt x="5594" y="2656"/>
                  </a:cubicBezTo>
                  <a:cubicBezTo>
                    <a:pt x="5597" y="2678"/>
                    <a:pt x="5597" y="2678"/>
                    <a:pt x="5572" y="2681"/>
                  </a:cubicBezTo>
                  <a:lnTo>
                    <a:pt x="5522" y="2684"/>
                  </a:lnTo>
                  <a:lnTo>
                    <a:pt x="5522" y="2706"/>
                  </a:lnTo>
                  <a:cubicBezTo>
                    <a:pt x="5524" y="2706"/>
                    <a:pt x="5526" y="2705"/>
                    <a:pt x="5528" y="2705"/>
                  </a:cubicBezTo>
                  <a:cubicBezTo>
                    <a:pt x="5541" y="2705"/>
                    <a:pt x="5550" y="2714"/>
                    <a:pt x="5550" y="2725"/>
                  </a:cubicBezTo>
                  <a:cubicBezTo>
                    <a:pt x="5553" y="2747"/>
                    <a:pt x="5553" y="2747"/>
                    <a:pt x="5503" y="2750"/>
                  </a:cubicBezTo>
                  <a:cubicBezTo>
                    <a:pt x="5453" y="2756"/>
                    <a:pt x="5453" y="2775"/>
                    <a:pt x="5506" y="2794"/>
                  </a:cubicBezTo>
                  <a:lnTo>
                    <a:pt x="5534" y="2831"/>
                  </a:lnTo>
                  <a:cubicBezTo>
                    <a:pt x="5487" y="2860"/>
                    <a:pt x="5541" y="2897"/>
                    <a:pt x="5569" y="2916"/>
                  </a:cubicBezTo>
                  <a:cubicBezTo>
                    <a:pt x="5519" y="2941"/>
                    <a:pt x="5522" y="2963"/>
                    <a:pt x="5575" y="2979"/>
                  </a:cubicBezTo>
                  <a:cubicBezTo>
                    <a:pt x="5577" y="2978"/>
                    <a:pt x="5578" y="2978"/>
                    <a:pt x="5580" y="2978"/>
                  </a:cubicBezTo>
                  <a:cubicBezTo>
                    <a:pt x="5600" y="2978"/>
                    <a:pt x="5599" y="2999"/>
                    <a:pt x="5578" y="3019"/>
                  </a:cubicBezTo>
                  <a:cubicBezTo>
                    <a:pt x="5553" y="3044"/>
                    <a:pt x="5556" y="3063"/>
                    <a:pt x="5559" y="3107"/>
                  </a:cubicBezTo>
                  <a:cubicBezTo>
                    <a:pt x="5588" y="3126"/>
                    <a:pt x="5600" y="3273"/>
                    <a:pt x="5616" y="3442"/>
                  </a:cubicBezTo>
                  <a:cubicBezTo>
                    <a:pt x="5634" y="3631"/>
                    <a:pt x="5644" y="3756"/>
                    <a:pt x="5668" y="3756"/>
                  </a:cubicBezTo>
                  <a:cubicBezTo>
                    <a:pt x="5669" y="3756"/>
                    <a:pt x="5669" y="3756"/>
                    <a:pt x="5669" y="3756"/>
                  </a:cubicBezTo>
                  <a:lnTo>
                    <a:pt x="5669" y="3756"/>
                  </a:lnTo>
                  <a:cubicBezTo>
                    <a:pt x="5672" y="3778"/>
                    <a:pt x="5672" y="3778"/>
                    <a:pt x="5650" y="3800"/>
                  </a:cubicBezTo>
                  <a:cubicBezTo>
                    <a:pt x="5625" y="3803"/>
                    <a:pt x="5625" y="3825"/>
                    <a:pt x="5679" y="3840"/>
                  </a:cubicBezTo>
                  <a:cubicBezTo>
                    <a:pt x="5707" y="3859"/>
                    <a:pt x="5732" y="3856"/>
                    <a:pt x="5682" y="3862"/>
                  </a:cubicBezTo>
                  <a:cubicBezTo>
                    <a:pt x="5654" y="3865"/>
                    <a:pt x="5660" y="3906"/>
                    <a:pt x="5666" y="3991"/>
                  </a:cubicBezTo>
                  <a:cubicBezTo>
                    <a:pt x="5675" y="4050"/>
                    <a:pt x="5675" y="4144"/>
                    <a:pt x="5701" y="4144"/>
                  </a:cubicBezTo>
                  <a:cubicBezTo>
                    <a:pt x="5717" y="4172"/>
                    <a:pt x="5723" y="4183"/>
                    <a:pt x="5720" y="4183"/>
                  </a:cubicBezTo>
                  <a:cubicBezTo>
                    <a:pt x="5718" y="4183"/>
                    <a:pt x="5711" y="4177"/>
                    <a:pt x="5701" y="4166"/>
                  </a:cubicBezTo>
                  <a:cubicBezTo>
                    <a:pt x="5697" y="4165"/>
                    <a:pt x="5693" y="4164"/>
                    <a:pt x="5689" y="4164"/>
                  </a:cubicBezTo>
                  <a:cubicBezTo>
                    <a:pt x="5649" y="4164"/>
                    <a:pt x="5629" y="4257"/>
                    <a:pt x="5666" y="4323"/>
                  </a:cubicBezTo>
                  <a:cubicBezTo>
                    <a:pt x="5663" y="4344"/>
                    <a:pt x="5657" y="4364"/>
                    <a:pt x="5636" y="4364"/>
                  </a:cubicBezTo>
                  <a:cubicBezTo>
                    <a:pt x="5635" y="4364"/>
                    <a:pt x="5633" y="4364"/>
                    <a:pt x="5632" y="4364"/>
                  </a:cubicBezTo>
                  <a:lnTo>
                    <a:pt x="5632" y="4364"/>
                  </a:lnTo>
                  <a:cubicBezTo>
                    <a:pt x="5628" y="4401"/>
                    <a:pt x="5628" y="4439"/>
                    <a:pt x="5635" y="4477"/>
                  </a:cubicBezTo>
                  <a:cubicBezTo>
                    <a:pt x="5619" y="4530"/>
                    <a:pt x="5603" y="4577"/>
                    <a:pt x="5585" y="4627"/>
                  </a:cubicBezTo>
                  <a:cubicBezTo>
                    <a:pt x="5572" y="4655"/>
                    <a:pt x="5569" y="4687"/>
                    <a:pt x="5569" y="4718"/>
                  </a:cubicBezTo>
                  <a:cubicBezTo>
                    <a:pt x="5560" y="4733"/>
                    <a:pt x="5553" y="4749"/>
                    <a:pt x="5553" y="4749"/>
                  </a:cubicBezTo>
                  <a:cubicBezTo>
                    <a:pt x="5552" y="4749"/>
                    <a:pt x="5554" y="4746"/>
                    <a:pt x="5556" y="4740"/>
                  </a:cubicBezTo>
                  <a:cubicBezTo>
                    <a:pt x="5555" y="4739"/>
                    <a:pt x="5554" y="4739"/>
                    <a:pt x="5552" y="4739"/>
                  </a:cubicBezTo>
                  <a:cubicBezTo>
                    <a:pt x="5529" y="4739"/>
                    <a:pt x="5479" y="4837"/>
                    <a:pt x="5384" y="4950"/>
                  </a:cubicBezTo>
                  <a:cubicBezTo>
                    <a:pt x="5289" y="5065"/>
                    <a:pt x="5184" y="5139"/>
                    <a:pt x="5146" y="5139"/>
                  </a:cubicBezTo>
                  <a:cubicBezTo>
                    <a:pt x="5143" y="5139"/>
                    <a:pt x="5141" y="5138"/>
                    <a:pt x="5140" y="5138"/>
                  </a:cubicBezTo>
                  <a:cubicBezTo>
                    <a:pt x="5127" y="5150"/>
                    <a:pt x="5121" y="5166"/>
                    <a:pt x="5118" y="5185"/>
                  </a:cubicBezTo>
                  <a:cubicBezTo>
                    <a:pt x="5123" y="5228"/>
                    <a:pt x="5112" y="5244"/>
                    <a:pt x="5089" y="5244"/>
                  </a:cubicBezTo>
                  <a:cubicBezTo>
                    <a:pt x="5084" y="5244"/>
                    <a:pt x="5077" y="5243"/>
                    <a:pt x="5071" y="5241"/>
                  </a:cubicBezTo>
                  <a:cubicBezTo>
                    <a:pt x="5058" y="5234"/>
                    <a:pt x="5044" y="5231"/>
                    <a:pt x="5031" y="5231"/>
                  </a:cubicBezTo>
                  <a:cubicBezTo>
                    <a:pt x="4992" y="5231"/>
                    <a:pt x="4956" y="5258"/>
                    <a:pt x="4949" y="5300"/>
                  </a:cubicBezTo>
                  <a:lnTo>
                    <a:pt x="4949" y="5300"/>
                  </a:lnTo>
                  <a:cubicBezTo>
                    <a:pt x="4946" y="5294"/>
                    <a:pt x="4942" y="5286"/>
                    <a:pt x="4939" y="5279"/>
                  </a:cubicBezTo>
                  <a:cubicBezTo>
                    <a:pt x="4929" y="5269"/>
                    <a:pt x="4919" y="5265"/>
                    <a:pt x="4908" y="5265"/>
                  </a:cubicBezTo>
                  <a:cubicBezTo>
                    <a:pt x="4878" y="5265"/>
                    <a:pt x="4849" y="5300"/>
                    <a:pt x="4842" y="5342"/>
                  </a:cubicBezTo>
                  <a:cubicBezTo>
                    <a:pt x="4824" y="5332"/>
                    <a:pt x="4807" y="5321"/>
                    <a:pt x="4793" y="5321"/>
                  </a:cubicBezTo>
                  <a:cubicBezTo>
                    <a:pt x="4785" y="5321"/>
                    <a:pt x="4778" y="5325"/>
                    <a:pt x="4773" y="5335"/>
                  </a:cubicBezTo>
                  <a:cubicBezTo>
                    <a:pt x="4767" y="5337"/>
                    <a:pt x="4763" y="5338"/>
                    <a:pt x="4760" y="5338"/>
                  </a:cubicBezTo>
                  <a:cubicBezTo>
                    <a:pt x="4750" y="5338"/>
                    <a:pt x="4748" y="5328"/>
                    <a:pt x="4738" y="5291"/>
                  </a:cubicBezTo>
                  <a:cubicBezTo>
                    <a:pt x="4733" y="5268"/>
                    <a:pt x="4727" y="5247"/>
                    <a:pt x="4711" y="5247"/>
                  </a:cubicBezTo>
                  <a:cubicBezTo>
                    <a:pt x="4709" y="5247"/>
                    <a:pt x="4708" y="5247"/>
                    <a:pt x="4707" y="5247"/>
                  </a:cubicBezTo>
                  <a:cubicBezTo>
                    <a:pt x="4685" y="5254"/>
                    <a:pt x="4691" y="5279"/>
                    <a:pt x="4698" y="5304"/>
                  </a:cubicBezTo>
                  <a:cubicBezTo>
                    <a:pt x="4698" y="5304"/>
                    <a:pt x="4676" y="5307"/>
                    <a:pt x="4654" y="5310"/>
                  </a:cubicBezTo>
                  <a:cubicBezTo>
                    <a:pt x="4641" y="5310"/>
                    <a:pt x="4632" y="5326"/>
                    <a:pt x="4638" y="5338"/>
                  </a:cubicBezTo>
                  <a:cubicBezTo>
                    <a:pt x="4641" y="5363"/>
                    <a:pt x="4619" y="5367"/>
                    <a:pt x="4597" y="5370"/>
                  </a:cubicBezTo>
                  <a:cubicBezTo>
                    <a:pt x="4597" y="5363"/>
                    <a:pt x="4594" y="5360"/>
                    <a:pt x="4592" y="5360"/>
                  </a:cubicBezTo>
                  <a:cubicBezTo>
                    <a:pt x="4587" y="5360"/>
                    <a:pt x="4582" y="5379"/>
                    <a:pt x="4601" y="5395"/>
                  </a:cubicBezTo>
                  <a:cubicBezTo>
                    <a:pt x="4604" y="5420"/>
                    <a:pt x="4607" y="5445"/>
                    <a:pt x="4582" y="5448"/>
                  </a:cubicBezTo>
                  <a:cubicBezTo>
                    <a:pt x="4582" y="5448"/>
                    <a:pt x="4585" y="5473"/>
                    <a:pt x="4588" y="5498"/>
                  </a:cubicBezTo>
                  <a:cubicBezTo>
                    <a:pt x="4591" y="5548"/>
                    <a:pt x="4594" y="5573"/>
                    <a:pt x="4648" y="5589"/>
                  </a:cubicBezTo>
                  <a:cubicBezTo>
                    <a:pt x="4685" y="5594"/>
                    <a:pt x="4719" y="5598"/>
                    <a:pt x="4748" y="5598"/>
                  </a:cubicBezTo>
                  <a:cubicBezTo>
                    <a:pt x="4804" y="5598"/>
                    <a:pt x="4838" y="5586"/>
                    <a:pt x="4829" y="5555"/>
                  </a:cubicBezTo>
                  <a:cubicBezTo>
                    <a:pt x="4839" y="5539"/>
                    <a:pt x="4854" y="5526"/>
                    <a:pt x="4873" y="5517"/>
                  </a:cubicBezTo>
                  <a:cubicBezTo>
                    <a:pt x="4878" y="5516"/>
                    <a:pt x="4883" y="5516"/>
                    <a:pt x="4889" y="5516"/>
                  </a:cubicBezTo>
                  <a:cubicBezTo>
                    <a:pt x="4903" y="5516"/>
                    <a:pt x="4918" y="5519"/>
                    <a:pt x="4930" y="5523"/>
                  </a:cubicBezTo>
                  <a:cubicBezTo>
                    <a:pt x="4932" y="5529"/>
                    <a:pt x="4939" y="5532"/>
                    <a:pt x="4949" y="5532"/>
                  </a:cubicBezTo>
                  <a:cubicBezTo>
                    <a:pt x="4986" y="5532"/>
                    <a:pt x="5069" y="5500"/>
                    <a:pt x="5162" y="5451"/>
                  </a:cubicBezTo>
                  <a:cubicBezTo>
                    <a:pt x="5295" y="5377"/>
                    <a:pt x="5356" y="5322"/>
                    <a:pt x="5394" y="5322"/>
                  </a:cubicBezTo>
                  <a:cubicBezTo>
                    <a:pt x="5396" y="5322"/>
                    <a:pt x="5398" y="5322"/>
                    <a:pt x="5400" y="5323"/>
                  </a:cubicBezTo>
                  <a:cubicBezTo>
                    <a:pt x="5422" y="5323"/>
                    <a:pt x="5444" y="5316"/>
                    <a:pt x="5459" y="5304"/>
                  </a:cubicBezTo>
                  <a:cubicBezTo>
                    <a:pt x="5440" y="5285"/>
                    <a:pt x="5572" y="5182"/>
                    <a:pt x="5682" y="5022"/>
                  </a:cubicBezTo>
                  <a:cubicBezTo>
                    <a:pt x="5795" y="4865"/>
                    <a:pt x="5860" y="4680"/>
                    <a:pt x="5835" y="4674"/>
                  </a:cubicBezTo>
                  <a:lnTo>
                    <a:pt x="5854" y="4621"/>
                  </a:lnTo>
                  <a:cubicBezTo>
                    <a:pt x="5856" y="4621"/>
                    <a:pt x="5858" y="4622"/>
                    <a:pt x="5860" y="4622"/>
                  </a:cubicBezTo>
                  <a:cubicBezTo>
                    <a:pt x="5882" y="4622"/>
                    <a:pt x="5896" y="4573"/>
                    <a:pt x="5907" y="4524"/>
                  </a:cubicBezTo>
                  <a:cubicBezTo>
                    <a:pt x="5904" y="4486"/>
                    <a:pt x="5901" y="4448"/>
                    <a:pt x="5907" y="4411"/>
                  </a:cubicBezTo>
                  <a:cubicBezTo>
                    <a:pt x="5910" y="4411"/>
                    <a:pt x="5912" y="4412"/>
                    <a:pt x="5914" y="4412"/>
                  </a:cubicBezTo>
                  <a:cubicBezTo>
                    <a:pt x="5933" y="4412"/>
                    <a:pt x="5936" y="4384"/>
                    <a:pt x="5945" y="4332"/>
                  </a:cubicBezTo>
                  <a:cubicBezTo>
                    <a:pt x="5948" y="4279"/>
                    <a:pt x="5948" y="4251"/>
                    <a:pt x="5926" y="4251"/>
                  </a:cubicBezTo>
                  <a:cubicBezTo>
                    <a:pt x="5926" y="4235"/>
                    <a:pt x="5932" y="4182"/>
                    <a:pt x="5929" y="4119"/>
                  </a:cubicBezTo>
                  <a:cubicBezTo>
                    <a:pt x="5929" y="4069"/>
                    <a:pt x="5932" y="4016"/>
                    <a:pt x="5942" y="3966"/>
                  </a:cubicBezTo>
                  <a:cubicBezTo>
                    <a:pt x="5967" y="3941"/>
                    <a:pt x="5939" y="3922"/>
                    <a:pt x="5910" y="3903"/>
                  </a:cubicBezTo>
                  <a:cubicBezTo>
                    <a:pt x="5908" y="3903"/>
                    <a:pt x="5906" y="3903"/>
                    <a:pt x="5904" y="3903"/>
                  </a:cubicBezTo>
                  <a:cubicBezTo>
                    <a:pt x="5882" y="3903"/>
                    <a:pt x="5863" y="3888"/>
                    <a:pt x="5857" y="3865"/>
                  </a:cubicBezTo>
                  <a:lnTo>
                    <a:pt x="5907" y="3862"/>
                  </a:lnTo>
                  <a:cubicBezTo>
                    <a:pt x="5919" y="3870"/>
                    <a:pt x="5925" y="3874"/>
                    <a:pt x="5929" y="3874"/>
                  </a:cubicBezTo>
                  <a:cubicBezTo>
                    <a:pt x="5935" y="3874"/>
                    <a:pt x="5934" y="3864"/>
                    <a:pt x="5932" y="3837"/>
                  </a:cubicBezTo>
                  <a:cubicBezTo>
                    <a:pt x="5929" y="3818"/>
                    <a:pt x="5926" y="3797"/>
                    <a:pt x="5926" y="3797"/>
                  </a:cubicBezTo>
                  <a:cubicBezTo>
                    <a:pt x="5926" y="3797"/>
                    <a:pt x="5925" y="3797"/>
                    <a:pt x="5925" y="3797"/>
                  </a:cubicBezTo>
                  <a:cubicBezTo>
                    <a:pt x="5901" y="3797"/>
                    <a:pt x="5892" y="3691"/>
                    <a:pt x="5879" y="3546"/>
                  </a:cubicBezTo>
                  <a:cubicBezTo>
                    <a:pt x="5861" y="3359"/>
                    <a:pt x="5854" y="3295"/>
                    <a:pt x="5831" y="3295"/>
                  </a:cubicBezTo>
                  <a:cubicBezTo>
                    <a:pt x="5830" y="3295"/>
                    <a:pt x="5830" y="3295"/>
                    <a:pt x="5829" y="3295"/>
                  </a:cubicBezTo>
                  <a:cubicBezTo>
                    <a:pt x="5827" y="3295"/>
                    <a:pt x="5826" y="3295"/>
                    <a:pt x="5825" y="3295"/>
                  </a:cubicBezTo>
                  <a:cubicBezTo>
                    <a:pt x="5804" y="3295"/>
                    <a:pt x="5805" y="3272"/>
                    <a:pt x="5823" y="3211"/>
                  </a:cubicBezTo>
                  <a:cubicBezTo>
                    <a:pt x="5885" y="3076"/>
                    <a:pt x="5885" y="3076"/>
                    <a:pt x="5860" y="3057"/>
                  </a:cubicBezTo>
                  <a:lnTo>
                    <a:pt x="5860" y="3057"/>
                  </a:lnTo>
                  <a:cubicBezTo>
                    <a:pt x="5860" y="3079"/>
                    <a:pt x="5835" y="3082"/>
                    <a:pt x="5810" y="3082"/>
                  </a:cubicBezTo>
                  <a:cubicBezTo>
                    <a:pt x="5804" y="3083"/>
                    <a:pt x="5799" y="3083"/>
                    <a:pt x="5795" y="3083"/>
                  </a:cubicBezTo>
                  <a:cubicBezTo>
                    <a:pt x="5761" y="3083"/>
                    <a:pt x="5766" y="3063"/>
                    <a:pt x="5807" y="3041"/>
                  </a:cubicBezTo>
                  <a:cubicBezTo>
                    <a:pt x="5857" y="3035"/>
                    <a:pt x="5804" y="2722"/>
                    <a:pt x="5751" y="2706"/>
                  </a:cubicBezTo>
                  <a:lnTo>
                    <a:pt x="5776" y="2703"/>
                  </a:lnTo>
                  <a:cubicBezTo>
                    <a:pt x="5801" y="2703"/>
                    <a:pt x="5801" y="2681"/>
                    <a:pt x="5791" y="2596"/>
                  </a:cubicBezTo>
                  <a:cubicBezTo>
                    <a:pt x="5788" y="2552"/>
                    <a:pt x="5785" y="2534"/>
                    <a:pt x="5785" y="2534"/>
                  </a:cubicBezTo>
                  <a:cubicBezTo>
                    <a:pt x="5785" y="2534"/>
                    <a:pt x="5784" y="2534"/>
                    <a:pt x="5783" y="2534"/>
                  </a:cubicBezTo>
                  <a:cubicBezTo>
                    <a:pt x="5735" y="2534"/>
                    <a:pt x="5748" y="2408"/>
                    <a:pt x="5773" y="2405"/>
                  </a:cubicBezTo>
                  <a:cubicBezTo>
                    <a:pt x="5798" y="2383"/>
                    <a:pt x="5798" y="2383"/>
                    <a:pt x="5795" y="2339"/>
                  </a:cubicBezTo>
                  <a:cubicBezTo>
                    <a:pt x="5738" y="2283"/>
                    <a:pt x="5754" y="2173"/>
                    <a:pt x="5779" y="2170"/>
                  </a:cubicBezTo>
                  <a:cubicBezTo>
                    <a:pt x="5779" y="2170"/>
                    <a:pt x="5776" y="2151"/>
                    <a:pt x="5773" y="2129"/>
                  </a:cubicBezTo>
                  <a:cubicBezTo>
                    <a:pt x="5751" y="2107"/>
                    <a:pt x="5741" y="2079"/>
                    <a:pt x="5741" y="2048"/>
                  </a:cubicBezTo>
                  <a:cubicBezTo>
                    <a:pt x="5737" y="2001"/>
                    <a:pt x="5734" y="1977"/>
                    <a:pt x="5723" y="1977"/>
                  </a:cubicBezTo>
                  <a:cubicBezTo>
                    <a:pt x="5720" y="1977"/>
                    <a:pt x="5715" y="1980"/>
                    <a:pt x="5710" y="1985"/>
                  </a:cubicBezTo>
                  <a:cubicBezTo>
                    <a:pt x="5701" y="1986"/>
                    <a:pt x="5692" y="1987"/>
                    <a:pt x="5684" y="1987"/>
                  </a:cubicBezTo>
                  <a:cubicBezTo>
                    <a:pt x="5670" y="1987"/>
                    <a:pt x="5659" y="1984"/>
                    <a:pt x="5657" y="1970"/>
                  </a:cubicBezTo>
                  <a:lnTo>
                    <a:pt x="5682" y="1966"/>
                  </a:lnTo>
                  <a:cubicBezTo>
                    <a:pt x="5707" y="1966"/>
                    <a:pt x="5704" y="1901"/>
                    <a:pt x="5694" y="1816"/>
                  </a:cubicBezTo>
                  <a:cubicBezTo>
                    <a:pt x="5685" y="1713"/>
                    <a:pt x="5682" y="1669"/>
                    <a:pt x="5704" y="1647"/>
                  </a:cubicBezTo>
                  <a:lnTo>
                    <a:pt x="5679" y="1628"/>
                  </a:lnTo>
                  <a:cubicBezTo>
                    <a:pt x="5650" y="1609"/>
                    <a:pt x="5647" y="1587"/>
                    <a:pt x="5672" y="1584"/>
                  </a:cubicBezTo>
                  <a:cubicBezTo>
                    <a:pt x="5697" y="1562"/>
                    <a:pt x="5688" y="1478"/>
                    <a:pt x="5660" y="1437"/>
                  </a:cubicBezTo>
                  <a:cubicBezTo>
                    <a:pt x="5657" y="1418"/>
                    <a:pt x="5657" y="1396"/>
                    <a:pt x="5657" y="1396"/>
                  </a:cubicBezTo>
                  <a:cubicBezTo>
                    <a:pt x="5679" y="1387"/>
                    <a:pt x="5691" y="1362"/>
                    <a:pt x="5688" y="1340"/>
                  </a:cubicBezTo>
                  <a:cubicBezTo>
                    <a:pt x="5685" y="1311"/>
                    <a:pt x="5666" y="1286"/>
                    <a:pt x="5641" y="1274"/>
                  </a:cubicBezTo>
                  <a:cubicBezTo>
                    <a:pt x="5666" y="1271"/>
                    <a:pt x="5663" y="1246"/>
                    <a:pt x="5660" y="1217"/>
                  </a:cubicBezTo>
                  <a:cubicBezTo>
                    <a:pt x="5625" y="1167"/>
                    <a:pt x="5597" y="1064"/>
                    <a:pt x="5622" y="1054"/>
                  </a:cubicBezTo>
                  <a:cubicBezTo>
                    <a:pt x="5622" y="1054"/>
                    <a:pt x="5622" y="1054"/>
                    <a:pt x="5613" y="1029"/>
                  </a:cubicBezTo>
                  <a:cubicBezTo>
                    <a:pt x="5588" y="1014"/>
                    <a:pt x="5569" y="989"/>
                    <a:pt x="5559" y="960"/>
                  </a:cubicBezTo>
                  <a:cubicBezTo>
                    <a:pt x="5556" y="932"/>
                    <a:pt x="5534" y="907"/>
                    <a:pt x="5506" y="895"/>
                  </a:cubicBezTo>
                  <a:cubicBezTo>
                    <a:pt x="5487" y="888"/>
                    <a:pt x="5472" y="876"/>
                    <a:pt x="5462" y="857"/>
                  </a:cubicBezTo>
                  <a:cubicBezTo>
                    <a:pt x="5457" y="848"/>
                    <a:pt x="5460" y="844"/>
                    <a:pt x="5468" y="844"/>
                  </a:cubicBezTo>
                  <a:cubicBezTo>
                    <a:pt x="5479" y="844"/>
                    <a:pt x="5499" y="851"/>
                    <a:pt x="5519" y="860"/>
                  </a:cubicBezTo>
                  <a:cubicBezTo>
                    <a:pt x="5528" y="868"/>
                    <a:pt x="5534" y="872"/>
                    <a:pt x="5537" y="872"/>
                  </a:cubicBezTo>
                  <a:cubicBezTo>
                    <a:pt x="5550" y="872"/>
                    <a:pt x="5515" y="813"/>
                    <a:pt x="5447" y="776"/>
                  </a:cubicBezTo>
                  <a:cubicBezTo>
                    <a:pt x="5396" y="749"/>
                    <a:pt x="5375" y="739"/>
                    <a:pt x="5383" y="739"/>
                  </a:cubicBezTo>
                  <a:cubicBezTo>
                    <a:pt x="5388" y="739"/>
                    <a:pt x="5406" y="743"/>
                    <a:pt x="5434" y="750"/>
                  </a:cubicBezTo>
                  <a:cubicBezTo>
                    <a:pt x="5451" y="757"/>
                    <a:pt x="5468" y="762"/>
                    <a:pt x="5476" y="762"/>
                  </a:cubicBezTo>
                  <a:cubicBezTo>
                    <a:pt x="5484" y="762"/>
                    <a:pt x="5482" y="756"/>
                    <a:pt x="5456" y="738"/>
                  </a:cubicBezTo>
                  <a:cubicBezTo>
                    <a:pt x="5456" y="738"/>
                    <a:pt x="5435" y="703"/>
                    <a:pt x="5416" y="703"/>
                  </a:cubicBezTo>
                  <a:cubicBezTo>
                    <a:pt x="5412" y="703"/>
                    <a:pt x="5409" y="704"/>
                    <a:pt x="5406" y="707"/>
                  </a:cubicBezTo>
                  <a:cubicBezTo>
                    <a:pt x="5393" y="682"/>
                    <a:pt x="5378" y="660"/>
                    <a:pt x="5362" y="641"/>
                  </a:cubicBezTo>
                  <a:cubicBezTo>
                    <a:pt x="5356" y="603"/>
                    <a:pt x="5340" y="566"/>
                    <a:pt x="5315" y="537"/>
                  </a:cubicBezTo>
                  <a:cubicBezTo>
                    <a:pt x="5277" y="534"/>
                    <a:pt x="5281" y="534"/>
                    <a:pt x="5281" y="497"/>
                  </a:cubicBezTo>
                  <a:cubicBezTo>
                    <a:pt x="5292" y="487"/>
                    <a:pt x="5290" y="475"/>
                    <a:pt x="5277" y="475"/>
                  </a:cubicBezTo>
                  <a:cubicBezTo>
                    <a:pt x="5269" y="475"/>
                    <a:pt x="5258" y="480"/>
                    <a:pt x="5243" y="494"/>
                  </a:cubicBezTo>
                  <a:cubicBezTo>
                    <a:pt x="5241" y="494"/>
                    <a:pt x="5240" y="494"/>
                    <a:pt x="5238" y="494"/>
                  </a:cubicBezTo>
                  <a:cubicBezTo>
                    <a:pt x="5209" y="494"/>
                    <a:pt x="5187" y="467"/>
                    <a:pt x="5187" y="437"/>
                  </a:cubicBezTo>
                  <a:cubicBezTo>
                    <a:pt x="5212" y="410"/>
                    <a:pt x="5208" y="392"/>
                    <a:pt x="5198" y="392"/>
                  </a:cubicBezTo>
                  <a:cubicBezTo>
                    <a:pt x="5194" y="392"/>
                    <a:pt x="5188" y="394"/>
                    <a:pt x="5183" y="399"/>
                  </a:cubicBezTo>
                  <a:cubicBezTo>
                    <a:pt x="5165" y="399"/>
                    <a:pt x="5143" y="393"/>
                    <a:pt x="5127" y="384"/>
                  </a:cubicBezTo>
                  <a:cubicBezTo>
                    <a:pt x="5146" y="365"/>
                    <a:pt x="4958" y="196"/>
                    <a:pt x="4726" y="108"/>
                  </a:cubicBezTo>
                  <a:cubicBezTo>
                    <a:pt x="4720" y="106"/>
                    <a:pt x="4714" y="105"/>
                    <a:pt x="4708" y="105"/>
                  </a:cubicBezTo>
                  <a:cubicBezTo>
                    <a:pt x="4688" y="105"/>
                    <a:pt x="4667" y="117"/>
                    <a:pt x="4657" y="136"/>
                  </a:cubicBezTo>
                  <a:cubicBezTo>
                    <a:pt x="4651" y="156"/>
                    <a:pt x="4648" y="163"/>
                    <a:pt x="4647" y="163"/>
                  </a:cubicBezTo>
                  <a:cubicBezTo>
                    <a:pt x="4644" y="163"/>
                    <a:pt x="4643" y="147"/>
                    <a:pt x="4632" y="127"/>
                  </a:cubicBezTo>
                  <a:cubicBezTo>
                    <a:pt x="4632" y="83"/>
                    <a:pt x="4616" y="59"/>
                    <a:pt x="4602" y="59"/>
                  </a:cubicBezTo>
                  <a:cubicBezTo>
                    <a:pt x="4591" y="59"/>
                    <a:pt x="4580" y="75"/>
                    <a:pt x="4582" y="111"/>
                  </a:cubicBezTo>
                  <a:cubicBezTo>
                    <a:pt x="4588" y="139"/>
                    <a:pt x="4591" y="153"/>
                    <a:pt x="4588" y="153"/>
                  </a:cubicBezTo>
                  <a:cubicBezTo>
                    <a:pt x="4585" y="153"/>
                    <a:pt x="4576" y="137"/>
                    <a:pt x="4557" y="105"/>
                  </a:cubicBezTo>
                  <a:cubicBezTo>
                    <a:pt x="4546" y="87"/>
                    <a:pt x="4541" y="80"/>
                    <a:pt x="4534" y="80"/>
                  </a:cubicBezTo>
                  <a:cubicBezTo>
                    <a:pt x="4528" y="80"/>
                    <a:pt x="4520" y="84"/>
                    <a:pt x="4507" y="92"/>
                  </a:cubicBezTo>
                  <a:cubicBezTo>
                    <a:pt x="4504" y="103"/>
                    <a:pt x="4497" y="108"/>
                    <a:pt x="4492" y="108"/>
                  </a:cubicBezTo>
                  <a:cubicBezTo>
                    <a:pt x="4484" y="108"/>
                    <a:pt x="4478" y="100"/>
                    <a:pt x="4481" y="86"/>
                  </a:cubicBezTo>
                  <a:cubicBezTo>
                    <a:pt x="4465" y="63"/>
                    <a:pt x="4449" y="42"/>
                    <a:pt x="4441" y="42"/>
                  </a:cubicBezTo>
                  <a:cubicBezTo>
                    <a:pt x="4438" y="42"/>
                    <a:pt x="4435" y="45"/>
                    <a:pt x="4434" y="52"/>
                  </a:cubicBezTo>
                  <a:cubicBezTo>
                    <a:pt x="4413" y="45"/>
                    <a:pt x="4397" y="33"/>
                    <a:pt x="4384" y="17"/>
                  </a:cubicBezTo>
                  <a:cubicBezTo>
                    <a:pt x="4375" y="7"/>
                    <a:pt x="4366" y="3"/>
                    <a:pt x="4356" y="3"/>
                  </a:cubicBezTo>
                  <a:cubicBezTo>
                    <a:pt x="4337" y="3"/>
                    <a:pt x="4318" y="17"/>
                    <a:pt x="4300" y="33"/>
                  </a:cubicBezTo>
                  <a:cubicBezTo>
                    <a:pt x="4258" y="54"/>
                    <a:pt x="4231" y="65"/>
                    <a:pt x="4217" y="65"/>
                  </a:cubicBezTo>
                  <a:cubicBezTo>
                    <a:pt x="4203" y="65"/>
                    <a:pt x="4204" y="54"/>
                    <a:pt x="4218" y="30"/>
                  </a:cubicBezTo>
                  <a:cubicBezTo>
                    <a:pt x="4230" y="9"/>
                    <a:pt x="4217" y="0"/>
                    <a:pt x="41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37">
              <a:extLst>
                <a:ext uri="{FF2B5EF4-FFF2-40B4-BE49-F238E27FC236}">
                  <a16:creationId xmlns:a16="http://schemas.microsoft.com/office/drawing/2014/main" id="{FCE9E2B4-A46D-E843-C95E-FF7F6910B4DB}"/>
                </a:ext>
              </a:extLst>
            </p:cNvPr>
            <p:cNvSpPr/>
            <p:nvPr/>
          </p:nvSpPr>
          <p:spPr>
            <a:xfrm>
              <a:off x="4214677" y="3390677"/>
              <a:ext cx="184319" cy="178999"/>
            </a:xfrm>
            <a:custGeom>
              <a:avLst/>
              <a:gdLst/>
              <a:ahLst/>
              <a:cxnLst/>
              <a:rect l="l" t="t" r="r" b="b"/>
              <a:pathLst>
                <a:path w="10126" h="9910" extrusionOk="0">
                  <a:moveTo>
                    <a:pt x="7336" y="0"/>
                  </a:moveTo>
                  <a:cubicBezTo>
                    <a:pt x="7263" y="0"/>
                    <a:pt x="7191" y="4"/>
                    <a:pt x="7117" y="11"/>
                  </a:cubicBezTo>
                  <a:lnTo>
                    <a:pt x="2066" y="522"/>
                  </a:lnTo>
                  <a:cubicBezTo>
                    <a:pt x="872" y="641"/>
                    <a:pt x="0" y="1707"/>
                    <a:pt x="120" y="2901"/>
                  </a:cubicBezTo>
                  <a:lnTo>
                    <a:pt x="630" y="7952"/>
                  </a:lnTo>
                  <a:cubicBezTo>
                    <a:pt x="742" y="9074"/>
                    <a:pt x="1685" y="9910"/>
                    <a:pt x="2786" y="9910"/>
                  </a:cubicBezTo>
                  <a:cubicBezTo>
                    <a:pt x="2859" y="9910"/>
                    <a:pt x="2934" y="9906"/>
                    <a:pt x="3009" y="9899"/>
                  </a:cubicBezTo>
                  <a:lnTo>
                    <a:pt x="8061" y="9391"/>
                  </a:lnTo>
                  <a:cubicBezTo>
                    <a:pt x="9255" y="9269"/>
                    <a:pt x="10126" y="8203"/>
                    <a:pt x="10007" y="7009"/>
                  </a:cubicBezTo>
                  <a:lnTo>
                    <a:pt x="9499" y="1957"/>
                  </a:lnTo>
                  <a:cubicBezTo>
                    <a:pt x="9384" y="837"/>
                    <a:pt x="8439" y="0"/>
                    <a:pt x="7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37">
              <a:extLst>
                <a:ext uri="{FF2B5EF4-FFF2-40B4-BE49-F238E27FC236}">
                  <a16:creationId xmlns:a16="http://schemas.microsoft.com/office/drawing/2014/main" id="{020A6897-2524-6AF4-EC23-703A3457985E}"/>
                </a:ext>
              </a:extLst>
            </p:cNvPr>
            <p:cNvSpPr/>
            <p:nvPr/>
          </p:nvSpPr>
          <p:spPr>
            <a:xfrm>
              <a:off x="4259109" y="3429946"/>
              <a:ext cx="96182" cy="97375"/>
            </a:xfrm>
            <a:custGeom>
              <a:avLst/>
              <a:gdLst/>
              <a:ahLst/>
              <a:cxnLst/>
              <a:rect l="l" t="t" r="r" b="b"/>
              <a:pathLst>
                <a:path w="5284" h="5391" extrusionOk="0">
                  <a:moveTo>
                    <a:pt x="1837" y="185"/>
                  </a:moveTo>
                  <a:lnTo>
                    <a:pt x="1837" y="185"/>
                  </a:lnTo>
                  <a:cubicBezTo>
                    <a:pt x="1847" y="210"/>
                    <a:pt x="1853" y="232"/>
                    <a:pt x="1834" y="238"/>
                  </a:cubicBezTo>
                  <a:lnTo>
                    <a:pt x="1809" y="222"/>
                  </a:lnTo>
                  <a:lnTo>
                    <a:pt x="1818" y="191"/>
                  </a:lnTo>
                  <a:lnTo>
                    <a:pt x="1837" y="185"/>
                  </a:lnTo>
                  <a:close/>
                  <a:moveTo>
                    <a:pt x="2492" y="197"/>
                  </a:moveTo>
                  <a:cubicBezTo>
                    <a:pt x="2508" y="197"/>
                    <a:pt x="2508" y="219"/>
                    <a:pt x="2508" y="219"/>
                  </a:cubicBezTo>
                  <a:cubicBezTo>
                    <a:pt x="2508" y="219"/>
                    <a:pt x="2511" y="244"/>
                    <a:pt x="2492" y="247"/>
                  </a:cubicBezTo>
                  <a:cubicBezTo>
                    <a:pt x="2483" y="232"/>
                    <a:pt x="2473" y="216"/>
                    <a:pt x="2470" y="197"/>
                  </a:cubicBezTo>
                  <a:lnTo>
                    <a:pt x="2489" y="197"/>
                  </a:lnTo>
                  <a:cubicBezTo>
                    <a:pt x="2490" y="197"/>
                    <a:pt x="2491" y="197"/>
                    <a:pt x="2492" y="197"/>
                  </a:cubicBezTo>
                  <a:close/>
                  <a:moveTo>
                    <a:pt x="2325" y="262"/>
                  </a:moveTo>
                  <a:cubicBezTo>
                    <a:pt x="2332" y="262"/>
                    <a:pt x="2333" y="266"/>
                    <a:pt x="2335" y="285"/>
                  </a:cubicBezTo>
                  <a:lnTo>
                    <a:pt x="2317" y="288"/>
                  </a:lnTo>
                  <a:lnTo>
                    <a:pt x="2295" y="266"/>
                  </a:lnTo>
                  <a:lnTo>
                    <a:pt x="2313" y="263"/>
                  </a:lnTo>
                  <a:cubicBezTo>
                    <a:pt x="2318" y="262"/>
                    <a:pt x="2322" y="262"/>
                    <a:pt x="2325" y="262"/>
                  </a:cubicBezTo>
                  <a:close/>
                  <a:moveTo>
                    <a:pt x="2148" y="288"/>
                  </a:moveTo>
                  <a:cubicBezTo>
                    <a:pt x="2154" y="288"/>
                    <a:pt x="2155" y="293"/>
                    <a:pt x="2157" y="310"/>
                  </a:cubicBezTo>
                  <a:lnTo>
                    <a:pt x="2141" y="313"/>
                  </a:lnTo>
                  <a:lnTo>
                    <a:pt x="2119" y="294"/>
                  </a:lnTo>
                  <a:lnTo>
                    <a:pt x="2135" y="291"/>
                  </a:lnTo>
                  <a:cubicBezTo>
                    <a:pt x="2141" y="289"/>
                    <a:pt x="2145" y="288"/>
                    <a:pt x="2148" y="288"/>
                  </a:cubicBezTo>
                  <a:close/>
                  <a:moveTo>
                    <a:pt x="2278" y="306"/>
                  </a:moveTo>
                  <a:cubicBezTo>
                    <a:pt x="2276" y="306"/>
                    <a:pt x="2272" y="309"/>
                    <a:pt x="2266" y="319"/>
                  </a:cubicBezTo>
                  <a:cubicBezTo>
                    <a:pt x="2279" y="317"/>
                    <a:pt x="2282" y="306"/>
                    <a:pt x="2278" y="306"/>
                  </a:cubicBezTo>
                  <a:close/>
                  <a:moveTo>
                    <a:pt x="3232" y="257"/>
                  </a:moveTo>
                  <a:cubicBezTo>
                    <a:pt x="3235" y="257"/>
                    <a:pt x="3237" y="261"/>
                    <a:pt x="3235" y="269"/>
                  </a:cubicBezTo>
                  <a:cubicBezTo>
                    <a:pt x="3229" y="285"/>
                    <a:pt x="3219" y="301"/>
                    <a:pt x="3203" y="313"/>
                  </a:cubicBezTo>
                  <a:cubicBezTo>
                    <a:pt x="3203" y="313"/>
                    <a:pt x="3196" y="320"/>
                    <a:pt x="3191" y="320"/>
                  </a:cubicBezTo>
                  <a:cubicBezTo>
                    <a:pt x="3187" y="320"/>
                    <a:pt x="3185" y="317"/>
                    <a:pt x="3188" y="307"/>
                  </a:cubicBezTo>
                  <a:lnTo>
                    <a:pt x="3194" y="285"/>
                  </a:lnTo>
                  <a:cubicBezTo>
                    <a:pt x="3209" y="270"/>
                    <a:pt x="3224" y="257"/>
                    <a:pt x="3232" y="257"/>
                  </a:cubicBezTo>
                  <a:close/>
                  <a:moveTo>
                    <a:pt x="1623" y="291"/>
                  </a:moveTo>
                  <a:cubicBezTo>
                    <a:pt x="1629" y="291"/>
                    <a:pt x="1632" y="296"/>
                    <a:pt x="1640" y="310"/>
                  </a:cubicBezTo>
                  <a:cubicBezTo>
                    <a:pt x="1640" y="310"/>
                    <a:pt x="1649" y="335"/>
                    <a:pt x="1630" y="341"/>
                  </a:cubicBezTo>
                  <a:lnTo>
                    <a:pt x="1605" y="326"/>
                  </a:lnTo>
                  <a:cubicBezTo>
                    <a:pt x="1593" y="304"/>
                    <a:pt x="1611" y="294"/>
                    <a:pt x="1611" y="294"/>
                  </a:cubicBezTo>
                  <a:cubicBezTo>
                    <a:pt x="1617" y="292"/>
                    <a:pt x="1620" y="291"/>
                    <a:pt x="1623" y="291"/>
                  </a:cubicBezTo>
                  <a:close/>
                  <a:moveTo>
                    <a:pt x="2017" y="299"/>
                  </a:moveTo>
                  <a:cubicBezTo>
                    <a:pt x="2023" y="299"/>
                    <a:pt x="2029" y="305"/>
                    <a:pt x="2031" y="316"/>
                  </a:cubicBezTo>
                  <a:cubicBezTo>
                    <a:pt x="2038" y="341"/>
                    <a:pt x="2038" y="341"/>
                    <a:pt x="2019" y="344"/>
                  </a:cubicBezTo>
                  <a:cubicBezTo>
                    <a:pt x="2007" y="348"/>
                    <a:pt x="1999" y="350"/>
                    <a:pt x="1994" y="350"/>
                  </a:cubicBezTo>
                  <a:cubicBezTo>
                    <a:pt x="1986" y="350"/>
                    <a:pt x="1989" y="343"/>
                    <a:pt x="1997" y="322"/>
                  </a:cubicBezTo>
                  <a:lnTo>
                    <a:pt x="1997" y="322"/>
                  </a:lnTo>
                  <a:lnTo>
                    <a:pt x="1994" y="326"/>
                  </a:lnTo>
                  <a:cubicBezTo>
                    <a:pt x="2001" y="308"/>
                    <a:pt x="2010" y="299"/>
                    <a:pt x="2017" y="299"/>
                  </a:cubicBezTo>
                  <a:close/>
                  <a:moveTo>
                    <a:pt x="2107" y="403"/>
                  </a:moveTo>
                  <a:cubicBezTo>
                    <a:pt x="2107" y="410"/>
                    <a:pt x="2108" y="417"/>
                    <a:pt x="2110" y="426"/>
                  </a:cubicBezTo>
                  <a:cubicBezTo>
                    <a:pt x="2113" y="428"/>
                    <a:pt x="2115" y="430"/>
                    <a:pt x="2117" y="432"/>
                  </a:cubicBezTo>
                  <a:lnTo>
                    <a:pt x="2117" y="432"/>
                  </a:lnTo>
                  <a:cubicBezTo>
                    <a:pt x="2114" y="426"/>
                    <a:pt x="2110" y="417"/>
                    <a:pt x="2107" y="403"/>
                  </a:cubicBezTo>
                  <a:close/>
                  <a:moveTo>
                    <a:pt x="2117" y="432"/>
                  </a:moveTo>
                  <a:lnTo>
                    <a:pt x="2117" y="432"/>
                  </a:lnTo>
                  <a:cubicBezTo>
                    <a:pt x="2119" y="437"/>
                    <a:pt x="2122" y="439"/>
                    <a:pt x="2122" y="439"/>
                  </a:cubicBezTo>
                  <a:cubicBezTo>
                    <a:pt x="2123" y="439"/>
                    <a:pt x="2121" y="436"/>
                    <a:pt x="2117" y="432"/>
                  </a:cubicBezTo>
                  <a:close/>
                  <a:moveTo>
                    <a:pt x="3843" y="398"/>
                  </a:moveTo>
                  <a:cubicBezTo>
                    <a:pt x="3862" y="407"/>
                    <a:pt x="3862" y="407"/>
                    <a:pt x="3849" y="429"/>
                  </a:cubicBezTo>
                  <a:cubicBezTo>
                    <a:pt x="3839" y="446"/>
                    <a:pt x="3820" y="457"/>
                    <a:pt x="3805" y="457"/>
                  </a:cubicBezTo>
                  <a:cubicBezTo>
                    <a:pt x="3800" y="457"/>
                    <a:pt x="3796" y="456"/>
                    <a:pt x="3793" y="454"/>
                  </a:cubicBezTo>
                  <a:cubicBezTo>
                    <a:pt x="3774" y="448"/>
                    <a:pt x="3799" y="401"/>
                    <a:pt x="3843" y="398"/>
                  </a:cubicBezTo>
                  <a:close/>
                  <a:moveTo>
                    <a:pt x="880" y="750"/>
                  </a:moveTo>
                  <a:lnTo>
                    <a:pt x="880" y="750"/>
                  </a:lnTo>
                  <a:cubicBezTo>
                    <a:pt x="880" y="750"/>
                    <a:pt x="883" y="754"/>
                    <a:pt x="888" y="760"/>
                  </a:cubicBezTo>
                  <a:lnTo>
                    <a:pt x="888" y="760"/>
                  </a:lnTo>
                  <a:cubicBezTo>
                    <a:pt x="888" y="759"/>
                    <a:pt x="888" y="759"/>
                    <a:pt x="888" y="758"/>
                  </a:cubicBezTo>
                  <a:cubicBezTo>
                    <a:pt x="882" y="753"/>
                    <a:pt x="880" y="750"/>
                    <a:pt x="880" y="750"/>
                  </a:cubicBezTo>
                  <a:close/>
                  <a:moveTo>
                    <a:pt x="549" y="1397"/>
                  </a:moveTo>
                  <a:cubicBezTo>
                    <a:pt x="568" y="1413"/>
                    <a:pt x="590" y="1426"/>
                    <a:pt x="580" y="1441"/>
                  </a:cubicBezTo>
                  <a:lnTo>
                    <a:pt x="571" y="1454"/>
                  </a:lnTo>
                  <a:cubicBezTo>
                    <a:pt x="559" y="1444"/>
                    <a:pt x="546" y="1432"/>
                    <a:pt x="540" y="1413"/>
                  </a:cubicBezTo>
                  <a:lnTo>
                    <a:pt x="549" y="1397"/>
                  </a:lnTo>
                  <a:close/>
                  <a:moveTo>
                    <a:pt x="293" y="2074"/>
                  </a:moveTo>
                  <a:cubicBezTo>
                    <a:pt x="297" y="2074"/>
                    <a:pt x="301" y="2076"/>
                    <a:pt x="308" y="2077"/>
                  </a:cubicBezTo>
                  <a:cubicBezTo>
                    <a:pt x="333" y="2084"/>
                    <a:pt x="323" y="2118"/>
                    <a:pt x="320" y="2134"/>
                  </a:cubicBezTo>
                  <a:cubicBezTo>
                    <a:pt x="315" y="2136"/>
                    <a:pt x="310" y="2137"/>
                    <a:pt x="305" y="2137"/>
                  </a:cubicBezTo>
                  <a:cubicBezTo>
                    <a:pt x="285" y="2137"/>
                    <a:pt x="271" y="2118"/>
                    <a:pt x="276" y="2106"/>
                  </a:cubicBezTo>
                  <a:cubicBezTo>
                    <a:pt x="283" y="2081"/>
                    <a:pt x="285" y="2074"/>
                    <a:pt x="293" y="2074"/>
                  </a:cubicBezTo>
                  <a:close/>
                  <a:moveTo>
                    <a:pt x="5183" y="2524"/>
                  </a:moveTo>
                  <a:cubicBezTo>
                    <a:pt x="5200" y="2524"/>
                    <a:pt x="5212" y="2528"/>
                    <a:pt x="5212" y="2541"/>
                  </a:cubicBezTo>
                  <a:cubicBezTo>
                    <a:pt x="5238" y="2559"/>
                    <a:pt x="5237" y="2568"/>
                    <a:pt x="5224" y="2568"/>
                  </a:cubicBezTo>
                  <a:cubicBezTo>
                    <a:pt x="5211" y="2568"/>
                    <a:pt x="5187" y="2560"/>
                    <a:pt x="5162" y="2541"/>
                  </a:cubicBezTo>
                  <a:cubicBezTo>
                    <a:pt x="5112" y="2526"/>
                    <a:pt x="5112" y="2526"/>
                    <a:pt x="5162" y="2526"/>
                  </a:cubicBezTo>
                  <a:cubicBezTo>
                    <a:pt x="5169" y="2525"/>
                    <a:pt x="5177" y="2524"/>
                    <a:pt x="5183" y="2524"/>
                  </a:cubicBezTo>
                  <a:close/>
                  <a:moveTo>
                    <a:pt x="4705" y="2908"/>
                  </a:moveTo>
                  <a:lnTo>
                    <a:pt x="4701" y="2924"/>
                  </a:lnTo>
                  <a:cubicBezTo>
                    <a:pt x="4698" y="2939"/>
                    <a:pt x="4723" y="2942"/>
                    <a:pt x="4748" y="2945"/>
                  </a:cubicBezTo>
                  <a:lnTo>
                    <a:pt x="4752" y="2930"/>
                  </a:lnTo>
                  <a:cubicBezTo>
                    <a:pt x="4739" y="2917"/>
                    <a:pt x="4720" y="2911"/>
                    <a:pt x="4705" y="2908"/>
                  </a:cubicBezTo>
                  <a:close/>
                  <a:moveTo>
                    <a:pt x="5099" y="2992"/>
                  </a:moveTo>
                  <a:cubicBezTo>
                    <a:pt x="5124" y="2996"/>
                    <a:pt x="5121" y="3014"/>
                    <a:pt x="5118" y="3030"/>
                  </a:cubicBezTo>
                  <a:cubicBezTo>
                    <a:pt x="5116" y="3043"/>
                    <a:pt x="5115" y="3047"/>
                    <a:pt x="5106" y="3047"/>
                  </a:cubicBezTo>
                  <a:cubicBezTo>
                    <a:pt x="5102" y="3047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2"/>
                  </a:lnTo>
                  <a:close/>
                  <a:moveTo>
                    <a:pt x="5071" y="3199"/>
                  </a:moveTo>
                  <a:cubicBezTo>
                    <a:pt x="5089" y="3199"/>
                    <a:pt x="5087" y="3206"/>
                    <a:pt x="5081" y="3231"/>
                  </a:cubicBezTo>
                  <a:cubicBezTo>
                    <a:pt x="5075" y="3247"/>
                    <a:pt x="5072" y="3260"/>
                    <a:pt x="5056" y="3260"/>
                  </a:cubicBezTo>
                  <a:cubicBezTo>
                    <a:pt x="5053" y="3260"/>
                    <a:pt x="5050" y="3260"/>
                    <a:pt x="5046" y="3259"/>
                  </a:cubicBezTo>
                  <a:lnTo>
                    <a:pt x="5049" y="3243"/>
                  </a:lnTo>
                  <a:cubicBezTo>
                    <a:pt x="5052" y="3244"/>
                    <a:pt x="5054" y="3244"/>
                    <a:pt x="5056" y="3244"/>
                  </a:cubicBezTo>
                  <a:cubicBezTo>
                    <a:pt x="5067" y="3244"/>
                    <a:pt x="5059" y="3233"/>
                    <a:pt x="5043" y="3233"/>
                  </a:cubicBezTo>
                  <a:cubicBezTo>
                    <a:pt x="5039" y="3233"/>
                    <a:pt x="5033" y="3234"/>
                    <a:pt x="5027" y="3237"/>
                  </a:cubicBezTo>
                  <a:lnTo>
                    <a:pt x="4977" y="3224"/>
                  </a:lnTo>
                  <a:cubicBezTo>
                    <a:pt x="4980" y="3212"/>
                    <a:pt x="5001" y="3201"/>
                    <a:pt x="5023" y="3201"/>
                  </a:cubicBezTo>
                  <a:cubicBezTo>
                    <a:pt x="5027" y="3201"/>
                    <a:pt x="5032" y="3201"/>
                    <a:pt x="5037" y="3202"/>
                  </a:cubicBezTo>
                  <a:cubicBezTo>
                    <a:pt x="5053" y="3201"/>
                    <a:pt x="5064" y="3199"/>
                    <a:pt x="5071" y="3199"/>
                  </a:cubicBezTo>
                  <a:close/>
                  <a:moveTo>
                    <a:pt x="5193" y="3296"/>
                  </a:moveTo>
                  <a:lnTo>
                    <a:pt x="5162" y="3309"/>
                  </a:lnTo>
                  <a:lnTo>
                    <a:pt x="5159" y="3328"/>
                  </a:lnTo>
                  <a:cubicBezTo>
                    <a:pt x="5167" y="3330"/>
                    <a:pt x="5172" y="3332"/>
                    <a:pt x="5176" y="3332"/>
                  </a:cubicBezTo>
                  <a:cubicBezTo>
                    <a:pt x="5182" y="3332"/>
                    <a:pt x="5183" y="3327"/>
                    <a:pt x="5187" y="3315"/>
                  </a:cubicBezTo>
                  <a:lnTo>
                    <a:pt x="5193" y="3296"/>
                  </a:lnTo>
                  <a:close/>
                  <a:moveTo>
                    <a:pt x="323" y="3334"/>
                  </a:moveTo>
                  <a:cubicBezTo>
                    <a:pt x="331" y="3334"/>
                    <a:pt x="338" y="3336"/>
                    <a:pt x="339" y="3343"/>
                  </a:cubicBezTo>
                  <a:lnTo>
                    <a:pt x="320" y="3369"/>
                  </a:lnTo>
                  <a:lnTo>
                    <a:pt x="292" y="3359"/>
                  </a:lnTo>
                  <a:lnTo>
                    <a:pt x="289" y="3340"/>
                  </a:lnTo>
                  <a:cubicBezTo>
                    <a:pt x="301" y="3337"/>
                    <a:pt x="313" y="3334"/>
                    <a:pt x="323" y="3334"/>
                  </a:cubicBezTo>
                  <a:close/>
                  <a:moveTo>
                    <a:pt x="257" y="3608"/>
                  </a:moveTo>
                  <a:cubicBezTo>
                    <a:pt x="265" y="3608"/>
                    <a:pt x="271" y="3611"/>
                    <a:pt x="273" y="3619"/>
                  </a:cubicBezTo>
                  <a:lnTo>
                    <a:pt x="280" y="3635"/>
                  </a:lnTo>
                  <a:cubicBezTo>
                    <a:pt x="269" y="3639"/>
                    <a:pt x="258" y="3640"/>
                    <a:pt x="247" y="3640"/>
                  </a:cubicBezTo>
                  <a:cubicBezTo>
                    <a:pt x="240" y="3640"/>
                    <a:pt x="233" y="3639"/>
                    <a:pt x="226" y="3638"/>
                  </a:cubicBezTo>
                  <a:lnTo>
                    <a:pt x="220" y="3619"/>
                  </a:lnTo>
                  <a:cubicBezTo>
                    <a:pt x="233" y="3614"/>
                    <a:pt x="246" y="3608"/>
                    <a:pt x="257" y="3608"/>
                  </a:cubicBezTo>
                  <a:close/>
                  <a:moveTo>
                    <a:pt x="584" y="3814"/>
                  </a:moveTo>
                  <a:cubicBezTo>
                    <a:pt x="593" y="3829"/>
                    <a:pt x="540" y="3839"/>
                    <a:pt x="518" y="3851"/>
                  </a:cubicBezTo>
                  <a:cubicBezTo>
                    <a:pt x="508" y="3835"/>
                    <a:pt x="508" y="3835"/>
                    <a:pt x="530" y="3823"/>
                  </a:cubicBezTo>
                  <a:cubicBezTo>
                    <a:pt x="546" y="3817"/>
                    <a:pt x="565" y="3814"/>
                    <a:pt x="584" y="3814"/>
                  </a:cubicBezTo>
                  <a:close/>
                  <a:moveTo>
                    <a:pt x="4551" y="4064"/>
                  </a:moveTo>
                  <a:cubicBezTo>
                    <a:pt x="4567" y="4086"/>
                    <a:pt x="4570" y="4114"/>
                    <a:pt x="4557" y="4139"/>
                  </a:cubicBezTo>
                  <a:cubicBezTo>
                    <a:pt x="4555" y="4142"/>
                    <a:pt x="4552" y="4144"/>
                    <a:pt x="4550" y="4144"/>
                  </a:cubicBezTo>
                  <a:cubicBezTo>
                    <a:pt x="4539" y="4144"/>
                    <a:pt x="4527" y="4127"/>
                    <a:pt x="4529" y="4092"/>
                  </a:cubicBezTo>
                  <a:lnTo>
                    <a:pt x="4551" y="4064"/>
                  </a:lnTo>
                  <a:close/>
                  <a:moveTo>
                    <a:pt x="802" y="4158"/>
                  </a:moveTo>
                  <a:cubicBezTo>
                    <a:pt x="806" y="4158"/>
                    <a:pt x="810" y="4160"/>
                    <a:pt x="812" y="4165"/>
                  </a:cubicBezTo>
                  <a:lnTo>
                    <a:pt x="806" y="4193"/>
                  </a:lnTo>
                  <a:lnTo>
                    <a:pt x="775" y="4196"/>
                  </a:lnTo>
                  <a:lnTo>
                    <a:pt x="765" y="4180"/>
                  </a:lnTo>
                  <a:cubicBezTo>
                    <a:pt x="779" y="4169"/>
                    <a:pt x="792" y="4158"/>
                    <a:pt x="802" y="4158"/>
                  </a:cubicBezTo>
                  <a:close/>
                  <a:moveTo>
                    <a:pt x="4452" y="4127"/>
                  </a:moveTo>
                  <a:cubicBezTo>
                    <a:pt x="4441" y="4127"/>
                    <a:pt x="4431" y="4139"/>
                    <a:pt x="4413" y="4155"/>
                  </a:cubicBezTo>
                  <a:cubicBezTo>
                    <a:pt x="4404" y="4168"/>
                    <a:pt x="4410" y="4199"/>
                    <a:pt x="4410" y="4199"/>
                  </a:cubicBezTo>
                  <a:cubicBezTo>
                    <a:pt x="4416" y="4204"/>
                    <a:pt x="4422" y="4206"/>
                    <a:pt x="4427" y="4206"/>
                  </a:cubicBezTo>
                  <a:cubicBezTo>
                    <a:pt x="4437" y="4206"/>
                    <a:pt x="4445" y="4198"/>
                    <a:pt x="4454" y="4190"/>
                  </a:cubicBezTo>
                  <a:cubicBezTo>
                    <a:pt x="4498" y="4180"/>
                    <a:pt x="4485" y="4149"/>
                    <a:pt x="4466" y="4133"/>
                  </a:cubicBezTo>
                  <a:cubicBezTo>
                    <a:pt x="4461" y="4129"/>
                    <a:pt x="4457" y="4127"/>
                    <a:pt x="4452" y="4127"/>
                  </a:cubicBezTo>
                  <a:close/>
                  <a:moveTo>
                    <a:pt x="2313" y="4502"/>
                  </a:moveTo>
                  <a:cubicBezTo>
                    <a:pt x="2307" y="4502"/>
                    <a:pt x="2298" y="4513"/>
                    <a:pt x="2285" y="4541"/>
                  </a:cubicBezTo>
                  <a:cubicBezTo>
                    <a:pt x="2279" y="4566"/>
                    <a:pt x="2279" y="4566"/>
                    <a:pt x="2295" y="4566"/>
                  </a:cubicBezTo>
                  <a:cubicBezTo>
                    <a:pt x="2304" y="4553"/>
                    <a:pt x="2313" y="4537"/>
                    <a:pt x="2317" y="4519"/>
                  </a:cubicBezTo>
                  <a:cubicBezTo>
                    <a:pt x="2318" y="4508"/>
                    <a:pt x="2316" y="4502"/>
                    <a:pt x="2313" y="4502"/>
                  </a:cubicBezTo>
                  <a:close/>
                  <a:moveTo>
                    <a:pt x="3981" y="4757"/>
                  </a:moveTo>
                  <a:lnTo>
                    <a:pt x="4009" y="4769"/>
                  </a:lnTo>
                  <a:cubicBezTo>
                    <a:pt x="4024" y="4791"/>
                    <a:pt x="4006" y="4801"/>
                    <a:pt x="3990" y="4810"/>
                  </a:cubicBezTo>
                  <a:lnTo>
                    <a:pt x="3977" y="4788"/>
                  </a:lnTo>
                  <a:lnTo>
                    <a:pt x="3981" y="4757"/>
                  </a:lnTo>
                  <a:close/>
                  <a:moveTo>
                    <a:pt x="3896" y="4691"/>
                  </a:moveTo>
                  <a:cubicBezTo>
                    <a:pt x="3896" y="4691"/>
                    <a:pt x="3893" y="4722"/>
                    <a:pt x="3893" y="4751"/>
                  </a:cubicBezTo>
                  <a:cubicBezTo>
                    <a:pt x="3897" y="4800"/>
                    <a:pt x="3898" y="4820"/>
                    <a:pt x="3894" y="4820"/>
                  </a:cubicBezTo>
                  <a:cubicBezTo>
                    <a:pt x="3891" y="4820"/>
                    <a:pt x="3885" y="4810"/>
                    <a:pt x="3874" y="4791"/>
                  </a:cubicBezTo>
                  <a:cubicBezTo>
                    <a:pt x="3855" y="4769"/>
                    <a:pt x="3852" y="4735"/>
                    <a:pt x="3865" y="4710"/>
                  </a:cubicBezTo>
                  <a:lnTo>
                    <a:pt x="3896" y="4691"/>
                  </a:lnTo>
                  <a:close/>
                  <a:moveTo>
                    <a:pt x="1680" y="4899"/>
                  </a:moveTo>
                  <a:cubicBezTo>
                    <a:pt x="1682" y="4899"/>
                    <a:pt x="1684" y="4900"/>
                    <a:pt x="1687" y="4901"/>
                  </a:cubicBezTo>
                  <a:lnTo>
                    <a:pt x="1693" y="4932"/>
                  </a:lnTo>
                  <a:lnTo>
                    <a:pt x="1665" y="4945"/>
                  </a:lnTo>
                  <a:lnTo>
                    <a:pt x="1649" y="4939"/>
                  </a:lnTo>
                  <a:cubicBezTo>
                    <a:pt x="1657" y="4920"/>
                    <a:pt x="1667" y="4899"/>
                    <a:pt x="1680" y="4899"/>
                  </a:cubicBezTo>
                  <a:close/>
                  <a:moveTo>
                    <a:pt x="3036" y="4966"/>
                  </a:moveTo>
                  <a:cubicBezTo>
                    <a:pt x="3039" y="4966"/>
                    <a:pt x="3042" y="4969"/>
                    <a:pt x="3044" y="4976"/>
                  </a:cubicBezTo>
                  <a:lnTo>
                    <a:pt x="3040" y="4976"/>
                  </a:lnTo>
                  <a:cubicBezTo>
                    <a:pt x="3059" y="4976"/>
                    <a:pt x="3028" y="5004"/>
                    <a:pt x="3012" y="5008"/>
                  </a:cubicBezTo>
                  <a:lnTo>
                    <a:pt x="3006" y="4982"/>
                  </a:lnTo>
                  <a:cubicBezTo>
                    <a:pt x="3019" y="4980"/>
                    <a:pt x="3029" y="4966"/>
                    <a:pt x="3036" y="4966"/>
                  </a:cubicBezTo>
                  <a:close/>
                  <a:moveTo>
                    <a:pt x="3395" y="4948"/>
                  </a:moveTo>
                  <a:cubicBezTo>
                    <a:pt x="3398" y="4964"/>
                    <a:pt x="3398" y="4982"/>
                    <a:pt x="3391" y="5001"/>
                  </a:cubicBezTo>
                  <a:lnTo>
                    <a:pt x="3376" y="5008"/>
                  </a:lnTo>
                  <a:cubicBezTo>
                    <a:pt x="3370" y="4982"/>
                    <a:pt x="3360" y="4957"/>
                    <a:pt x="3379" y="4954"/>
                  </a:cubicBezTo>
                  <a:lnTo>
                    <a:pt x="3395" y="4948"/>
                  </a:lnTo>
                  <a:close/>
                  <a:moveTo>
                    <a:pt x="1790" y="4942"/>
                  </a:moveTo>
                  <a:cubicBezTo>
                    <a:pt x="1793" y="4942"/>
                    <a:pt x="1797" y="4944"/>
                    <a:pt x="1803" y="4948"/>
                  </a:cubicBezTo>
                  <a:cubicBezTo>
                    <a:pt x="1806" y="4964"/>
                    <a:pt x="1806" y="4982"/>
                    <a:pt x="1803" y="5001"/>
                  </a:cubicBezTo>
                  <a:cubicBezTo>
                    <a:pt x="1799" y="5009"/>
                    <a:pt x="1795" y="5013"/>
                    <a:pt x="1791" y="5013"/>
                  </a:cubicBezTo>
                  <a:cubicBezTo>
                    <a:pt x="1783" y="5013"/>
                    <a:pt x="1776" y="4998"/>
                    <a:pt x="1778" y="4964"/>
                  </a:cubicBezTo>
                  <a:cubicBezTo>
                    <a:pt x="1783" y="4948"/>
                    <a:pt x="1786" y="4942"/>
                    <a:pt x="1790" y="4942"/>
                  </a:cubicBezTo>
                  <a:close/>
                  <a:moveTo>
                    <a:pt x="2088" y="4999"/>
                  </a:moveTo>
                  <a:cubicBezTo>
                    <a:pt x="2095" y="4999"/>
                    <a:pt x="2105" y="5015"/>
                    <a:pt x="2116" y="5017"/>
                  </a:cubicBezTo>
                  <a:cubicBezTo>
                    <a:pt x="2124" y="5037"/>
                    <a:pt x="2127" y="5044"/>
                    <a:pt x="2119" y="5044"/>
                  </a:cubicBezTo>
                  <a:cubicBezTo>
                    <a:pt x="2114" y="5044"/>
                    <a:pt x="2106" y="5042"/>
                    <a:pt x="2094" y="5039"/>
                  </a:cubicBezTo>
                  <a:cubicBezTo>
                    <a:pt x="2075" y="5033"/>
                    <a:pt x="2082" y="5008"/>
                    <a:pt x="2082" y="5008"/>
                  </a:cubicBezTo>
                  <a:cubicBezTo>
                    <a:pt x="2083" y="5001"/>
                    <a:pt x="2085" y="4999"/>
                    <a:pt x="2088" y="4999"/>
                  </a:cubicBezTo>
                  <a:close/>
                  <a:moveTo>
                    <a:pt x="3559" y="4969"/>
                  </a:moveTo>
                  <a:cubicBezTo>
                    <a:pt x="3572" y="4969"/>
                    <a:pt x="3564" y="4999"/>
                    <a:pt x="3564" y="5048"/>
                  </a:cubicBezTo>
                  <a:cubicBezTo>
                    <a:pt x="3553" y="5064"/>
                    <a:pt x="3546" y="5072"/>
                    <a:pt x="3543" y="5072"/>
                  </a:cubicBezTo>
                  <a:cubicBezTo>
                    <a:pt x="3539" y="5072"/>
                    <a:pt x="3539" y="5059"/>
                    <a:pt x="3539" y="5029"/>
                  </a:cubicBezTo>
                  <a:lnTo>
                    <a:pt x="3554" y="4970"/>
                  </a:lnTo>
                  <a:cubicBezTo>
                    <a:pt x="3556" y="4969"/>
                    <a:pt x="3557" y="4969"/>
                    <a:pt x="3559" y="4969"/>
                  </a:cubicBezTo>
                  <a:close/>
                  <a:moveTo>
                    <a:pt x="2417" y="5045"/>
                  </a:moveTo>
                  <a:cubicBezTo>
                    <a:pt x="2436" y="5045"/>
                    <a:pt x="2451" y="5073"/>
                    <a:pt x="2451" y="5073"/>
                  </a:cubicBezTo>
                  <a:cubicBezTo>
                    <a:pt x="2449" y="5093"/>
                    <a:pt x="2436" y="5095"/>
                    <a:pt x="2431" y="5095"/>
                  </a:cubicBezTo>
                  <a:cubicBezTo>
                    <a:pt x="2430" y="5095"/>
                    <a:pt x="2429" y="5095"/>
                    <a:pt x="2429" y="5095"/>
                  </a:cubicBezTo>
                  <a:cubicBezTo>
                    <a:pt x="2411" y="5095"/>
                    <a:pt x="2395" y="5095"/>
                    <a:pt x="2398" y="5067"/>
                  </a:cubicBezTo>
                  <a:cubicBezTo>
                    <a:pt x="2398" y="5067"/>
                    <a:pt x="2398" y="5045"/>
                    <a:pt x="2417" y="5045"/>
                  </a:cubicBezTo>
                  <a:close/>
                  <a:moveTo>
                    <a:pt x="2737" y="5158"/>
                  </a:moveTo>
                  <a:lnTo>
                    <a:pt x="2755" y="5180"/>
                  </a:lnTo>
                  <a:lnTo>
                    <a:pt x="2737" y="5183"/>
                  </a:lnTo>
                  <a:cubicBezTo>
                    <a:pt x="2718" y="5183"/>
                    <a:pt x="2718" y="5183"/>
                    <a:pt x="2718" y="5158"/>
                  </a:cubicBezTo>
                  <a:close/>
                  <a:moveTo>
                    <a:pt x="2918" y="5123"/>
                  </a:moveTo>
                  <a:cubicBezTo>
                    <a:pt x="2921" y="5149"/>
                    <a:pt x="2925" y="5174"/>
                    <a:pt x="2906" y="5174"/>
                  </a:cubicBezTo>
                  <a:cubicBezTo>
                    <a:pt x="2900" y="5182"/>
                    <a:pt x="2895" y="5185"/>
                    <a:pt x="2890" y="5185"/>
                  </a:cubicBezTo>
                  <a:cubicBezTo>
                    <a:pt x="2879" y="5185"/>
                    <a:pt x="2872" y="5162"/>
                    <a:pt x="2881" y="5127"/>
                  </a:cubicBezTo>
                  <a:cubicBezTo>
                    <a:pt x="2893" y="5127"/>
                    <a:pt x="2906" y="5123"/>
                    <a:pt x="2918" y="5123"/>
                  </a:cubicBezTo>
                  <a:close/>
                  <a:moveTo>
                    <a:pt x="2530" y="5205"/>
                  </a:moveTo>
                  <a:cubicBezTo>
                    <a:pt x="2514" y="5205"/>
                    <a:pt x="2514" y="5227"/>
                    <a:pt x="2514" y="5227"/>
                  </a:cubicBezTo>
                  <a:cubicBezTo>
                    <a:pt x="2514" y="5227"/>
                    <a:pt x="2511" y="5252"/>
                    <a:pt x="2530" y="5255"/>
                  </a:cubicBezTo>
                  <a:lnTo>
                    <a:pt x="2548" y="5255"/>
                  </a:lnTo>
                  <a:cubicBezTo>
                    <a:pt x="2548" y="5236"/>
                    <a:pt x="2542" y="5221"/>
                    <a:pt x="2533" y="5205"/>
                  </a:cubicBezTo>
                  <a:cubicBezTo>
                    <a:pt x="2532" y="5205"/>
                    <a:pt x="2531" y="5205"/>
                    <a:pt x="2530" y="5205"/>
                  </a:cubicBezTo>
                  <a:close/>
                  <a:moveTo>
                    <a:pt x="3197" y="5208"/>
                  </a:moveTo>
                  <a:lnTo>
                    <a:pt x="3200" y="5233"/>
                  </a:lnTo>
                  <a:lnTo>
                    <a:pt x="3207" y="5255"/>
                  </a:lnTo>
                  <a:lnTo>
                    <a:pt x="3197" y="5208"/>
                  </a:lnTo>
                  <a:close/>
                  <a:moveTo>
                    <a:pt x="2646" y="0"/>
                  </a:moveTo>
                  <a:cubicBezTo>
                    <a:pt x="2624" y="0"/>
                    <a:pt x="2603" y="14"/>
                    <a:pt x="2599" y="40"/>
                  </a:cubicBezTo>
                  <a:cubicBezTo>
                    <a:pt x="2595" y="15"/>
                    <a:pt x="2577" y="15"/>
                    <a:pt x="2558" y="15"/>
                  </a:cubicBezTo>
                  <a:cubicBezTo>
                    <a:pt x="2537" y="31"/>
                    <a:pt x="2505" y="39"/>
                    <a:pt x="2479" y="39"/>
                  </a:cubicBezTo>
                  <a:cubicBezTo>
                    <a:pt x="2457" y="39"/>
                    <a:pt x="2440" y="33"/>
                    <a:pt x="2439" y="22"/>
                  </a:cubicBezTo>
                  <a:lnTo>
                    <a:pt x="2420" y="22"/>
                  </a:lnTo>
                  <a:cubicBezTo>
                    <a:pt x="2409" y="38"/>
                    <a:pt x="2390" y="50"/>
                    <a:pt x="2370" y="50"/>
                  </a:cubicBezTo>
                  <a:cubicBezTo>
                    <a:pt x="2368" y="50"/>
                    <a:pt x="2366" y="50"/>
                    <a:pt x="2364" y="50"/>
                  </a:cubicBezTo>
                  <a:cubicBezTo>
                    <a:pt x="2342" y="50"/>
                    <a:pt x="2320" y="62"/>
                    <a:pt x="2310" y="84"/>
                  </a:cubicBezTo>
                  <a:cubicBezTo>
                    <a:pt x="2304" y="100"/>
                    <a:pt x="2288" y="109"/>
                    <a:pt x="2276" y="116"/>
                  </a:cubicBezTo>
                  <a:cubicBezTo>
                    <a:pt x="2257" y="116"/>
                    <a:pt x="2270" y="91"/>
                    <a:pt x="2285" y="62"/>
                  </a:cubicBezTo>
                  <a:cubicBezTo>
                    <a:pt x="2299" y="51"/>
                    <a:pt x="2300" y="45"/>
                    <a:pt x="2292" y="45"/>
                  </a:cubicBezTo>
                  <a:cubicBezTo>
                    <a:pt x="2280" y="45"/>
                    <a:pt x="2245" y="62"/>
                    <a:pt x="2213" y="97"/>
                  </a:cubicBezTo>
                  <a:cubicBezTo>
                    <a:pt x="2189" y="127"/>
                    <a:pt x="2178" y="142"/>
                    <a:pt x="2175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1"/>
                    <a:pt x="2216" y="61"/>
                    <a:pt x="2210" y="61"/>
                  </a:cubicBezTo>
                  <a:cubicBezTo>
                    <a:pt x="2208" y="61"/>
                    <a:pt x="2202" y="65"/>
                    <a:pt x="2191" y="75"/>
                  </a:cubicBezTo>
                  <a:cubicBezTo>
                    <a:pt x="2191" y="75"/>
                    <a:pt x="2150" y="81"/>
                    <a:pt x="2157" y="106"/>
                  </a:cubicBezTo>
                  <a:cubicBezTo>
                    <a:pt x="2138" y="109"/>
                    <a:pt x="2119" y="113"/>
                    <a:pt x="2100" y="116"/>
                  </a:cubicBezTo>
                  <a:cubicBezTo>
                    <a:pt x="2084" y="110"/>
                    <a:pt x="2065" y="106"/>
                    <a:pt x="2047" y="106"/>
                  </a:cubicBezTo>
                  <a:cubicBezTo>
                    <a:pt x="2037" y="106"/>
                    <a:pt x="2028" y="107"/>
                    <a:pt x="2019" y="109"/>
                  </a:cubicBezTo>
                  <a:cubicBezTo>
                    <a:pt x="2012" y="126"/>
                    <a:pt x="2009" y="134"/>
                    <a:pt x="2003" y="134"/>
                  </a:cubicBezTo>
                  <a:cubicBezTo>
                    <a:pt x="1999" y="134"/>
                    <a:pt x="1993" y="129"/>
                    <a:pt x="1981" y="119"/>
                  </a:cubicBezTo>
                  <a:cubicBezTo>
                    <a:pt x="1979" y="109"/>
                    <a:pt x="1975" y="104"/>
                    <a:pt x="1971" y="104"/>
                  </a:cubicBezTo>
                  <a:cubicBezTo>
                    <a:pt x="1965" y="104"/>
                    <a:pt x="1961" y="119"/>
                    <a:pt x="1969" y="150"/>
                  </a:cubicBezTo>
                  <a:cubicBezTo>
                    <a:pt x="1961" y="167"/>
                    <a:pt x="1952" y="174"/>
                    <a:pt x="1940" y="174"/>
                  </a:cubicBezTo>
                  <a:cubicBezTo>
                    <a:pt x="1932" y="174"/>
                    <a:pt x="1923" y="170"/>
                    <a:pt x="1912" y="163"/>
                  </a:cubicBezTo>
                  <a:cubicBezTo>
                    <a:pt x="1904" y="137"/>
                    <a:pt x="1894" y="126"/>
                    <a:pt x="1888" y="126"/>
                  </a:cubicBezTo>
                  <a:cubicBezTo>
                    <a:pt x="1883" y="126"/>
                    <a:pt x="1881" y="133"/>
                    <a:pt x="1884" y="144"/>
                  </a:cubicBezTo>
                  <a:cubicBezTo>
                    <a:pt x="1881" y="160"/>
                    <a:pt x="1868" y="172"/>
                    <a:pt x="1856" y="178"/>
                  </a:cubicBezTo>
                  <a:cubicBezTo>
                    <a:pt x="1855" y="175"/>
                    <a:pt x="1849" y="173"/>
                    <a:pt x="1840" y="173"/>
                  </a:cubicBezTo>
                  <a:cubicBezTo>
                    <a:pt x="1793" y="173"/>
                    <a:pt x="1651" y="216"/>
                    <a:pt x="1521" y="282"/>
                  </a:cubicBezTo>
                  <a:cubicBezTo>
                    <a:pt x="1502" y="297"/>
                    <a:pt x="1496" y="322"/>
                    <a:pt x="1505" y="344"/>
                  </a:cubicBezTo>
                  <a:cubicBezTo>
                    <a:pt x="1515" y="364"/>
                    <a:pt x="1518" y="370"/>
                    <a:pt x="1517" y="370"/>
                  </a:cubicBezTo>
                  <a:cubicBezTo>
                    <a:pt x="1515" y="370"/>
                    <a:pt x="1505" y="359"/>
                    <a:pt x="1489" y="351"/>
                  </a:cubicBezTo>
                  <a:cubicBezTo>
                    <a:pt x="1468" y="325"/>
                    <a:pt x="1449" y="314"/>
                    <a:pt x="1438" y="314"/>
                  </a:cubicBezTo>
                  <a:cubicBezTo>
                    <a:pt x="1424" y="314"/>
                    <a:pt x="1424" y="335"/>
                    <a:pt x="1455" y="369"/>
                  </a:cubicBezTo>
                  <a:cubicBezTo>
                    <a:pt x="1476" y="388"/>
                    <a:pt x="1486" y="396"/>
                    <a:pt x="1483" y="396"/>
                  </a:cubicBezTo>
                  <a:cubicBezTo>
                    <a:pt x="1479" y="396"/>
                    <a:pt x="1464" y="389"/>
                    <a:pt x="1436" y="376"/>
                  </a:cubicBezTo>
                  <a:cubicBezTo>
                    <a:pt x="1425" y="371"/>
                    <a:pt x="1418" y="368"/>
                    <a:pt x="1414" y="368"/>
                  </a:cubicBezTo>
                  <a:cubicBezTo>
                    <a:pt x="1407" y="368"/>
                    <a:pt x="1405" y="375"/>
                    <a:pt x="1402" y="395"/>
                  </a:cubicBezTo>
                  <a:cubicBezTo>
                    <a:pt x="1409" y="408"/>
                    <a:pt x="1406" y="416"/>
                    <a:pt x="1400" y="416"/>
                  </a:cubicBezTo>
                  <a:cubicBezTo>
                    <a:pt x="1396" y="416"/>
                    <a:pt x="1391" y="413"/>
                    <a:pt x="1386" y="404"/>
                  </a:cubicBezTo>
                  <a:cubicBezTo>
                    <a:pt x="1369" y="396"/>
                    <a:pt x="1352" y="389"/>
                    <a:pt x="1344" y="389"/>
                  </a:cubicBezTo>
                  <a:cubicBezTo>
                    <a:pt x="1338" y="389"/>
                    <a:pt x="1337" y="392"/>
                    <a:pt x="1342" y="401"/>
                  </a:cubicBezTo>
                  <a:cubicBezTo>
                    <a:pt x="1335" y="404"/>
                    <a:pt x="1327" y="405"/>
                    <a:pt x="1320" y="405"/>
                  </a:cubicBezTo>
                  <a:cubicBezTo>
                    <a:pt x="1311" y="405"/>
                    <a:pt x="1302" y="403"/>
                    <a:pt x="1295" y="398"/>
                  </a:cubicBezTo>
                  <a:cubicBezTo>
                    <a:pt x="1291" y="397"/>
                    <a:pt x="1288" y="396"/>
                    <a:pt x="1285" y="396"/>
                  </a:cubicBezTo>
                  <a:cubicBezTo>
                    <a:pt x="1263" y="396"/>
                    <a:pt x="1260" y="423"/>
                    <a:pt x="1257" y="451"/>
                  </a:cubicBezTo>
                  <a:cubicBezTo>
                    <a:pt x="1245" y="492"/>
                    <a:pt x="1234" y="513"/>
                    <a:pt x="1225" y="513"/>
                  </a:cubicBezTo>
                  <a:cubicBezTo>
                    <a:pt x="1218" y="513"/>
                    <a:pt x="1213" y="502"/>
                    <a:pt x="1207" y="479"/>
                  </a:cubicBezTo>
                  <a:cubicBezTo>
                    <a:pt x="1204" y="466"/>
                    <a:pt x="1198" y="461"/>
                    <a:pt x="1190" y="461"/>
                  </a:cubicBezTo>
                  <a:cubicBezTo>
                    <a:pt x="1166" y="461"/>
                    <a:pt x="1130" y="514"/>
                    <a:pt x="1141" y="554"/>
                  </a:cubicBezTo>
                  <a:cubicBezTo>
                    <a:pt x="1149" y="588"/>
                    <a:pt x="1153" y="600"/>
                    <a:pt x="1152" y="600"/>
                  </a:cubicBezTo>
                  <a:cubicBezTo>
                    <a:pt x="1150" y="600"/>
                    <a:pt x="1147" y="596"/>
                    <a:pt x="1141" y="589"/>
                  </a:cubicBezTo>
                  <a:cubicBezTo>
                    <a:pt x="1134" y="579"/>
                    <a:pt x="1127" y="576"/>
                    <a:pt x="1121" y="576"/>
                  </a:cubicBezTo>
                  <a:cubicBezTo>
                    <a:pt x="1115" y="576"/>
                    <a:pt x="1110" y="579"/>
                    <a:pt x="1110" y="579"/>
                  </a:cubicBezTo>
                  <a:cubicBezTo>
                    <a:pt x="1101" y="585"/>
                    <a:pt x="1092" y="592"/>
                    <a:pt x="1082" y="592"/>
                  </a:cubicBezTo>
                  <a:cubicBezTo>
                    <a:pt x="1076" y="592"/>
                    <a:pt x="1069" y="588"/>
                    <a:pt x="1063" y="579"/>
                  </a:cubicBezTo>
                  <a:cubicBezTo>
                    <a:pt x="1051" y="595"/>
                    <a:pt x="1038" y="614"/>
                    <a:pt x="1032" y="636"/>
                  </a:cubicBezTo>
                  <a:cubicBezTo>
                    <a:pt x="1032" y="678"/>
                    <a:pt x="1003" y="700"/>
                    <a:pt x="970" y="700"/>
                  </a:cubicBezTo>
                  <a:cubicBezTo>
                    <a:pt x="956" y="700"/>
                    <a:pt x="942" y="696"/>
                    <a:pt x="928" y="689"/>
                  </a:cubicBezTo>
                  <a:lnTo>
                    <a:pt x="916" y="733"/>
                  </a:lnTo>
                  <a:cubicBezTo>
                    <a:pt x="929" y="768"/>
                    <a:pt x="934" y="793"/>
                    <a:pt x="925" y="793"/>
                  </a:cubicBezTo>
                  <a:cubicBezTo>
                    <a:pt x="921" y="793"/>
                    <a:pt x="914" y="788"/>
                    <a:pt x="903" y="777"/>
                  </a:cubicBezTo>
                  <a:cubicBezTo>
                    <a:pt x="898" y="771"/>
                    <a:pt x="892" y="764"/>
                    <a:pt x="888" y="760"/>
                  </a:cubicBezTo>
                  <a:lnTo>
                    <a:pt x="888" y="760"/>
                  </a:lnTo>
                  <a:cubicBezTo>
                    <a:pt x="900" y="794"/>
                    <a:pt x="868" y="820"/>
                    <a:pt x="835" y="820"/>
                  </a:cubicBezTo>
                  <a:cubicBezTo>
                    <a:pt x="822" y="820"/>
                    <a:pt x="808" y="815"/>
                    <a:pt x="797" y="805"/>
                  </a:cubicBezTo>
                  <a:cubicBezTo>
                    <a:pt x="788" y="795"/>
                    <a:pt x="784" y="791"/>
                    <a:pt x="779" y="791"/>
                  </a:cubicBezTo>
                  <a:cubicBezTo>
                    <a:pt x="775" y="791"/>
                    <a:pt x="771" y="794"/>
                    <a:pt x="765" y="802"/>
                  </a:cubicBezTo>
                  <a:lnTo>
                    <a:pt x="784" y="818"/>
                  </a:lnTo>
                  <a:cubicBezTo>
                    <a:pt x="800" y="836"/>
                    <a:pt x="819" y="855"/>
                    <a:pt x="806" y="868"/>
                  </a:cubicBezTo>
                  <a:cubicBezTo>
                    <a:pt x="798" y="878"/>
                    <a:pt x="789" y="887"/>
                    <a:pt x="779" y="887"/>
                  </a:cubicBezTo>
                  <a:cubicBezTo>
                    <a:pt x="774" y="887"/>
                    <a:pt x="768" y="885"/>
                    <a:pt x="762" y="880"/>
                  </a:cubicBezTo>
                  <a:cubicBezTo>
                    <a:pt x="750" y="878"/>
                    <a:pt x="738" y="876"/>
                    <a:pt x="729" y="876"/>
                  </a:cubicBezTo>
                  <a:cubicBezTo>
                    <a:pt x="714" y="876"/>
                    <a:pt x="707" y="880"/>
                    <a:pt x="718" y="890"/>
                  </a:cubicBezTo>
                  <a:cubicBezTo>
                    <a:pt x="708" y="897"/>
                    <a:pt x="693" y="903"/>
                    <a:pt x="680" y="903"/>
                  </a:cubicBezTo>
                  <a:cubicBezTo>
                    <a:pt x="677" y="903"/>
                    <a:pt x="674" y="903"/>
                    <a:pt x="671" y="902"/>
                  </a:cubicBezTo>
                  <a:cubicBezTo>
                    <a:pt x="659" y="915"/>
                    <a:pt x="646" y="930"/>
                    <a:pt x="618" y="959"/>
                  </a:cubicBezTo>
                  <a:cubicBezTo>
                    <a:pt x="623" y="984"/>
                    <a:pt x="607" y="1010"/>
                    <a:pt x="591" y="1010"/>
                  </a:cubicBezTo>
                  <a:cubicBezTo>
                    <a:pt x="588" y="1010"/>
                    <a:pt x="584" y="1009"/>
                    <a:pt x="580" y="1006"/>
                  </a:cubicBezTo>
                  <a:cubicBezTo>
                    <a:pt x="568" y="1021"/>
                    <a:pt x="562" y="1043"/>
                    <a:pt x="565" y="1065"/>
                  </a:cubicBezTo>
                  <a:cubicBezTo>
                    <a:pt x="546" y="1088"/>
                    <a:pt x="536" y="1103"/>
                    <a:pt x="524" y="1103"/>
                  </a:cubicBezTo>
                  <a:cubicBezTo>
                    <a:pt x="519" y="1103"/>
                    <a:pt x="514" y="1101"/>
                    <a:pt x="508" y="1097"/>
                  </a:cubicBezTo>
                  <a:cubicBezTo>
                    <a:pt x="501" y="1092"/>
                    <a:pt x="496" y="1088"/>
                    <a:pt x="494" y="1088"/>
                  </a:cubicBezTo>
                  <a:cubicBezTo>
                    <a:pt x="491" y="1088"/>
                    <a:pt x="492" y="1095"/>
                    <a:pt x="496" y="1112"/>
                  </a:cubicBezTo>
                  <a:cubicBezTo>
                    <a:pt x="518" y="1128"/>
                    <a:pt x="505" y="1144"/>
                    <a:pt x="493" y="1159"/>
                  </a:cubicBezTo>
                  <a:cubicBezTo>
                    <a:pt x="483" y="1175"/>
                    <a:pt x="471" y="1191"/>
                    <a:pt x="471" y="1191"/>
                  </a:cubicBezTo>
                  <a:cubicBezTo>
                    <a:pt x="493" y="1206"/>
                    <a:pt x="490" y="1203"/>
                    <a:pt x="480" y="1222"/>
                  </a:cubicBezTo>
                  <a:cubicBezTo>
                    <a:pt x="471" y="1238"/>
                    <a:pt x="417" y="1272"/>
                    <a:pt x="408" y="1288"/>
                  </a:cubicBezTo>
                  <a:cubicBezTo>
                    <a:pt x="383" y="1328"/>
                    <a:pt x="378" y="1336"/>
                    <a:pt x="393" y="1336"/>
                  </a:cubicBezTo>
                  <a:cubicBezTo>
                    <a:pt x="397" y="1336"/>
                    <a:pt x="402" y="1335"/>
                    <a:pt x="408" y="1335"/>
                  </a:cubicBezTo>
                  <a:cubicBezTo>
                    <a:pt x="411" y="1330"/>
                    <a:pt x="415" y="1328"/>
                    <a:pt x="418" y="1328"/>
                  </a:cubicBezTo>
                  <a:cubicBezTo>
                    <a:pt x="425" y="1328"/>
                    <a:pt x="427" y="1338"/>
                    <a:pt x="399" y="1350"/>
                  </a:cubicBezTo>
                  <a:cubicBezTo>
                    <a:pt x="389" y="1369"/>
                    <a:pt x="333" y="1404"/>
                    <a:pt x="308" y="1457"/>
                  </a:cubicBezTo>
                  <a:cubicBezTo>
                    <a:pt x="273" y="1526"/>
                    <a:pt x="273" y="1526"/>
                    <a:pt x="298" y="1538"/>
                  </a:cubicBezTo>
                  <a:cubicBezTo>
                    <a:pt x="344" y="1541"/>
                    <a:pt x="344" y="1555"/>
                    <a:pt x="309" y="1555"/>
                  </a:cubicBezTo>
                  <a:cubicBezTo>
                    <a:pt x="303" y="1555"/>
                    <a:pt x="297" y="1555"/>
                    <a:pt x="289" y="1554"/>
                  </a:cubicBezTo>
                  <a:cubicBezTo>
                    <a:pt x="226" y="1570"/>
                    <a:pt x="217" y="1585"/>
                    <a:pt x="239" y="1598"/>
                  </a:cubicBezTo>
                  <a:cubicBezTo>
                    <a:pt x="255" y="1626"/>
                    <a:pt x="255" y="1623"/>
                    <a:pt x="245" y="1642"/>
                  </a:cubicBezTo>
                  <a:cubicBezTo>
                    <a:pt x="241" y="1640"/>
                    <a:pt x="238" y="1639"/>
                    <a:pt x="234" y="1639"/>
                  </a:cubicBezTo>
                  <a:cubicBezTo>
                    <a:pt x="220" y="1639"/>
                    <a:pt x="216" y="1657"/>
                    <a:pt x="223" y="1695"/>
                  </a:cubicBezTo>
                  <a:cubicBezTo>
                    <a:pt x="220" y="1706"/>
                    <a:pt x="218" y="1711"/>
                    <a:pt x="213" y="1711"/>
                  </a:cubicBezTo>
                  <a:cubicBezTo>
                    <a:pt x="209" y="1711"/>
                    <a:pt x="204" y="1708"/>
                    <a:pt x="195" y="1704"/>
                  </a:cubicBezTo>
                  <a:cubicBezTo>
                    <a:pt x="195" y="1704"/>
                    <a:pt x="186" y="1723"/>
                    <a:pt x="179" y="1742"/>
                  </a:cubicBezTo>
                  <a:cubicBezTo>
                    <a:pt x="214" y="1795"/>
                    <a:pt x="148" y="1893"/>
                    <a:pt x="120" y="1905"/>
                  </a:cubicBezTo>
                  <a:cubicBezTo>
                    <a:pt x="117" y="1924"/>
                    <a:pt x="123" y="1940"/>
                    <a:pt x="132" y="1952"/>
                  </a:cubicBezTo>
                  <a:cubicBezTo>
                    <a:pt x="167" y="1977"/>
                    <a:pt x="172" y="1994"/>
                    <a:pt x="149" y="1994"/>
                  </a:cubicBezTo>
                  <a:cubicBezTo>
                    <a:pt x="142" y="1994"/>
                    <a:pt x="134" y="1992"/>
                    <a:pt x="123" y="1990"/>
                  </a:cubicBezTo>
                  <a:cubicBezTo>
                    <a:pt x="104" y="1983"/>
                    <a:pt x="93" y="1980"/>
                    <a:pt x="89" y="1980"/>
                  </a:cubicBezTo>
                  <a:cubicBezTo>
                    <a:pt x="83" y="1980"/>
                    <a:pt x="94" y="1988"/>
                    <a:pt x="120" y="2008"/>
                  </a:cubicBezTo>
                  <a:cubicBezTo>
                    <a:pt x="136" y="2030"/>
                    <a:pt x="119" y="2102"/>
                    <a:pt x="86" y="2102"/>
                  </a:cubicBezTo>
                  <a:cubicBezTo>
                    <a:pt x="81" y="2102"/>
                    <a:pt x="75" y="2100"/>
                    <a:pt x="70" y="2096"/>
                  </a:cubicBezTo>
                  <a:lnTo>
                    <a:pt x="19" y="2084"/>
                  </a:lnTo>
                  <a:lnTo>
                    <a:pt x="19" y="2084"/>
                  </a:lnTo>
                  <a:cubicBezTo>
                    <a:pt x="32" y="2096"/>
                    <a:pt x="35" y="2112"/>
                    <a:pt x="35" y="2128"/>
                  </a:cubicBezTo>
                  <a:cubicBezTo>
                    <a:pt x="57" y="2134"/>
                    <a:pt x="54" y="2153"/>
                    <a:pt x="45" y="2209"/>
                  </a:cubicBezTo>
                  <a:cubicBezTo>
                    <a:pt x="38" y="2250"/>
                    <a:pt x="51" y="2328"/>
                    <a:pt x="45" y="2369"/>
                  </a:cubicBezTo>
                  <a:cubicBezTo>
                    <a:pt x="38" y="2406"/>
                    <a:pt x="35" y="2463"/>
                    <a:pt x="10" y="2482"/>
                  </a:cubicBezTo>
                  <a:cubicBezTo>
                    <a:pt x="7" y="2510"/>
                    <a:pt x="13" y="2538"/>
                    <a:pt x="29" y="2560"/>
                  </a:cubicBezTo>
                  <a:cubicBezTo>
                    <a:pt x="54" y="2582"/>
                    <a:pt x="51" y="2620"/>
                    <a:pt x="26" y="2620"/>
                  </a:cubicBezTo>
                  <a:lnTo>
                    <a:pt x="26" y="2638"/>
                  </a:lnTo>
                  <a:cubicBezTo>
                    <a:pt x="38" y="2654"/>
                    <a:pt x="45" y="2676"/>
                    <a:pt x="51" y="2695"/>
                  </a:cubicBezTo>
                  <a:cubicBezTo>
                    <a:pt x="26" y="2695"/>
                    <a:pt x="1" y="2717"/>
                    <a:pt x="26" y="2735"/>
                  </a:cubicBezTo>
                  <a:cubicBezTo>
                    <a:pt x="51" y="2735"/>
                    <a:pt x="51" y="2754"/>
                    <a:pt x="54" y="2792"/>
                  </a:cubicBezTo>
                  <a:cubicBezTo>
                    <a:pt x="38" y="2811"/>
                    <a:pt x="41" y="2980"/>
                    <a:pt x="70" y="3143"/>
                  </a:cubicBezTo>
                  <a:cubicBezTo>
                    <a:pt x="97" y="3303"/>
                    <a:pt x="149" y="3453"/>
                    <a:pt x="160" y="3453"/>
                  </a:cubicBezTo>
                  <a:cubicBezTo>
                    <a:pt x="160" y="3453"/>
                    <a:pt x="160" y="3453"/>
                    <a:pt x="161" y="3453"/>
                  </a:cubicBezTo>
                  <a:lnTo>
                    <a:pt x="179" y="3510"/>
                  </a:lnTo>
                  <a:lnTo>
                    <a:pt x="198" y="3563"/>
                  </a:lnTo>
                  <a:cubicBezTo>
                    <a:pt x="151" y="3582"/>
                    <a:pt x="208" y="3666"/>
                    <a:pt x="255" y="3707"/>
                  </a:cubicBezTo>
                  <a:cubicBezTo>
                    <a:pt x="276" y="3713"/>
                    <a:pt x="292" y="3729"/>
                    <a:pt x="302" y="3751"/>
                  </a:cubicBezTo>
                  <a:cubicBezTo>
                    <a:pt x="255" y="3770"/>
                    <a:pt x="280" y="3826"/>
                    <a:pt x="317" y="3848"/>
                  </a:cubicBezTo>
                  <a:cubicBezTo>
                    <a:pt x="322" y="3848"/>
                    <a:pt x="327" y="3848"/>
                    <a:pt x="331" y="3848"/>
                  </a:cubicBezTo>
                  <a:cubicBezTo>
                    <a:pt x="374" y="3848"/>
                    <a:pt x="376" y="3862"/>
                    <a:pt x="336" y="3882"/>
                  </a:cubicBezTo>
                  <a:cubicBezTo>
                    <a:pt x="291" y="3906"/>
                    <a:pt x="306" y="3939"/>
                    <a:pt x="382" y="3939"/>
                  </a:cubicBezTo>
                  <a:cubicBezTo>
                    <a:pt x="385" y="3939"/>
                    <a:pt x="389" y="3939"/>
                    <a:pt x="392" y="3939"/>
                  </a:cubicBezTo>
                  <a:cubicBezTo>
                    <a:pt x="424" y="3942"/>
                    <a:pt x="424" y="3942"/>
                    <a:pt x="414" y="3973"/>
                  </a:cubicBezTo>
                  <a:cubicBezTo>
                    <a:pt x="388" y="4005"/>
                    <a:pt x="387" y="4021"/>
                    <a:pt x="399" y="4021"/>
                  </a:cubicBezTo>
                  <a:cubicBezTo>
                    <a:pt x="402" y="4021"/>
                    <a:pt x="406" y="4020"/>
                    <a:pt x="411" y="4017"/>
                  </a:cubicBezTo>
                  <a:cubicBezTo>
                    <a:pt x="421" y="4015"/>
                    <a:pt x="429" y="4015"/>
                    <a:pt x="436" y="4015"/>
                  </a:cubicBezTo>
                  <a:cubicBezTo>
                    <a:pt x="466" y="4015"/>
                    <a:pt x="468" y="4032"/>
                    <a:pt x="439" y="4067"/>
                  </a:cubicBezTo>
                  <a:cubicBezTo>
                    <a:pt x="424" y="4110"/>
                    <a:pt x="419" y="4123"/>
                    <a:pt x="437" y="4123"/>
                  </a:cubicBezTo>
                  <a:cubicBezTo>
                    <a:pt x="444" y="4123"/>
                    <a:pt x="455" y="4121"/>
                    <a:pt x="471" y="4118"/>
                  </a:cubicBezTo>
                  <a:cubicBezTo>
                    <a:pt x="475" y="4117"/>
                    <a:pt x="479" y="4116"/>
                    <a:pt x="482" y="4116"/>
                  </a:cubicBezTo>
                  <a:cubicBezTo>
                    <a:pt x="530" y="4116"/>
                    <a:pt x="563" y="4168"/>
                    <a:pt x="537" y="4212"/>
                  </a:cubicBezTo>
                  <a:cubicBezTo>
                    <a:pt x="547" y="4224"/>
                    <a:pt x="542" y="4247"/>
                    <a:pt x="550" y="4247"/>
                  </a:cubicBezTo>
                  <a:cubicBezTo>
                    <a:pt x="552" y="4247"/>
                    <a:pt x="555" y="4246"/>
                    <a:pt x="559" y="4243"/>
                  </a:cubicBezTo>
                  <a:lnTo>
                    <a:pt x="559" y="4243"/>
                  </a:lnTo>
                  <a:lnTo>
                    <a:pt x="552" y="4274"/>
                  </a:lnTo>
                  <a:lnTo>
                    <a:pt x="574" y="4306"/>
                  </a:lnTo>
                  <a:lnTo>
                    <a:pt x="593" y="4290"/>
                  </a:lnTo>
                  <a:cubicBezTo>
                    <a:pt x="637" y="4371"/>
                    <a:pt x="690" y="4447"/>
                    <a:pt x="753" y="4512"/>
                  </a:cubicBezTo>
                  <a:cubicBezTo>
                    <a:pt x="866" y="4628"/>
                    <a:pt x="913" y="4669"/>
                    <a:pt x="930" y="4669"/>
                  </a:cubicBezTo>
                  <a:cubicBezTo>
                    <a:pt x="936" y="4669"/>
                    <a:pt x="938" y="4664"/>
                    <a:pt x="938" y="4657"/>
                  </a:cubicBezTo>
                  <a:cubicBezTo>
                    <a:pt x="945" y="4637"/>
                    <a:pt x="953" y="4629"/>
                    <a:pt x="960" y="4629"/>
                  </a:cubicBezTo>
                  <a:cubicBezTo>
                    <a:pt x="971" y="4629"/>
                    <a:pt x="978" y="4651"/>
                    <a:pt x="966" y="4682"/>
                  </a:cubicBezTo>
                  <a:cubicBezTo>
                    <a:pt x="982" y="4713"/>
                    <a:pt x="1004" y="4738"/>
                    <a:pt x="1025" y="4763"/>
                  </a:cubicBezTo>
                  <a:cubicBezTo>
                    <a:pt x="1057" y="4785"/>
                    <a:pt x="1088" y="4810"/>
                    <a:pt x="1072" y="4829"/>
                  </a:cubicBezTo>
                  <a:lnTo>
                    <a:pt x="1088" y="4841"/>
                  </a:lnTo>
                  <a:cubicBezTo>
                    <a:pt x="1093" y="4840"/>
                    <a:pt x="1099" y="4840"/>
                    <a:pt x="1105" y="4840"/>
                  </a:cubicBezTo>
                  <a:cubicBezTo>
                    <a:pt x="1164" y="4840"/>
                    <a:pt x="1248" y="4896"/>
                    <a:pt x="1282" y="4942"/>
                  </a:cubicBezTo>
                  <a:cubicBezTo>
                    <a:pt x="1307" y="4961"/>
                    <a:pt x="1337" y="4970"/>
                    <a:pt x="1367" y="4970"/>
                  </a:cubicBezTo>
                  <a:cubicBezTo>
                    <a:pt x="1371" y="4970"/>
                    <a:pt x="1375" y="4970"/>
                    <a:pt x="1380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4" y="4970"/>
                    <a:pt x="1424" y="4972"/>
                    <a:pt x="1430" y="4998"/>
                  </a:cubicBezTo>
                  <a:cubicBezTo>
                    <a:pt x="1420" y="5015"/>
                    <a:pt x="1477" y="5065"/>
                    <a:pt x="1511" y="5065"/>
                  </a:cubicBezTo>
                  <a:cubicBezTo>
                    <a:pt x="1521" y="5065"/>
                    <a:pt x="1529" y="5061"/>
                    <a:pt x="1533" y="5051"/>
                  </a:cubicBezTo>
                  <a:lnTo>
                    <a:pt x="1543" y="5083"/>
                  </a:lnTo>
                  <a:cubicBezTo>
                    <a:pt x="1545" y="5095"/>
                    <a:pt x="1551" y="5100"/>
                    <a:pt x="1558" y="5100"/>
                  </a:cubicBezTo>
                  <a:cubicBezTo>
                    <a:pt x="1569" y="5100"/>
                    <a:pt x="1581" y="5090"/>
                    <a:pt x="1586" y="5076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70"/>
                    <a:pt x="1611" y="5117"/>
                  </a:cubicBezTo>
                  <a:cubicBezTo>
                    <a:pt x="1600" y="5146"/>
                    <a:pt x="1603" y="5160"/>
                    <a:pt x="1609" y="5160"/>
                  </a:cubicBezTo>
                  <a:cubicBezTo>
                    <a:pt x="1612" y="5160"/>
                    <a:pt x="1617" y="5155"/>
                    <a:pt x="1621" y="5145"/>
                  </a:cubicBezTo>
                  <a:cubicBezTo>
                    <a:pt x="1637" y="5136"/>
                    <a:pt x="1653" y="5127"/>
                    <a:pt x="1665" y="5127"/>
                  </a:cubicBezTo>
                  <a:cubicBezTo>
                    <a:pt x="1674" y="5127"/>
                    <a:pt x="1681" y="5132"/>
                    <a:pt x="1684" y="5145"/>
                  </a:cubicBezTo>
                  <a:cubicBezTo>
                    <a:pt x="1690" y="5148"/>
                    <a:pt x="1696" y="5150"/>
                    <a:pt x="1703" y="5150"/>
                  </a:cubicBezTo>
                  <a:cubicBezTo>
                    <a:pt x="1715" y="5150"/>
                    <a:pt x="1728" y="5142"/>
                    <a:pt x="1740" y="5111"/>
                  </a:cubicBezTo>
                  <a:cubicBezTo>
                    <a:pt x="1745" y="5099"/>
                    <a:pt x="1752" y="5096"/>
                    <a:pt x="1760" y="5096"/>
                  </a:cubicBezTo>
                  <a:cubicBezTo>
                    <a:pt x="1767" y="5096"/>
                    <a:pt x="1775" y="5099"/>
                    <a:pt x="1784" y="5102"/>
                  </a:cubicBezTo>
                  <a:cubicBezTo>
                    <a:pt x="1774" y="5123"/>
                    <a:pt x="1774" y="5123"/>
                    <a:pt x="1749" y="5142"/>
                  </a:cubicBezTo>
                  <a:lnTo>
                    <a:pt x="1787" y="5155"/>
                  </a:lnTo>
                  <a:cubicBezTo>
                    <a:pt x="1803" y="5161"/>
                    <a:pt x="1831" y="5199"/>
                    <a:pt x="1825" y="5224"/>
                  </a:cubicBezTo>
                  <a:cubicBezTo>
                    <a:pt x="1830" y="5239"/>
                    <a:pt x="1838" y="5248"/>
                    <a:pt x="1843" y="5248"/>
                  </a:cubicBezTo>
                  <a:cubicBezTo>
                    <a:pt x="1849" y="5248"/>
                    <a:pt x="1853" y="5236"/>
                    <a:pt x="1850" y="5208"/>
                  </a:cubicBezTo>
                  <a:cubicBezTo>
                    <a:pt x="1860" y="5175"/>
                    <a:pt x="1864" y="5165"/>
                    <a:pt x="1876" y="5165"/>
                  </a:cubicBezTo>
                  <a:cubicBezTo>
                    <a:pt x="1882" y="5165"/>
                    <a:pt x="1890" y="5167"/>
                    <a:pt x="1903" y="5170"/>
                  </a:cubicBezTo>
                  <a:cubicBezTo>
                    <a:pt x="1922" y="5174"/>
                    <a:pt x="1941" y="5180"/>
                    <a:pt x="1934" y="5205"/>
                  </a:cubicBezTo>
                  <a:cubicBezTo>
                    <a:pt x="1928" y="5227"/>
                    <a:pt x="1928" y="5227"/>
                    <a:pt x="1966" y="5239"/>
                  </a:cubicBezTo>
                  <a:cubicBezTo>
                    <a:pt x="1972" y="5241"/>
                    <a:pt x="1978" y="5242"/>
                    <a:pt x="1985" y="5242"/>
                  </a:cubicBezTo>
                  <a:cubicBezTo>
                    <a:pt x="2038" y="5242"/>
                    <a:pt x="2100" y="5191"/>
                    <a:pt x="2125" y="5152"/>
                  </a:cubicBezTo>
                  <a:cubicBezTo>
                    <a:pt x="2130" y="5127"/>
                    <a:pt x="2132" y="5114"/>
                    <a:pt x="2134" y="5114"/>
                  </a:cubicBezTo>
                  <a:cubicBezTo>
                    <a:pt x="2136" y="5114"/>
                    <a:pt x="2138" y="5128"/>
                    <a:pt x="2141" y="5155"/>
                  </a:cubicBezTo>
                  <a:cubicBezTo>
                    <a:pt x="2138" y="5180"/>
                    <a:pt x="2157" y="5183"/>
                    <a:pt x="2176" y="5186"/>
                  </a:cubicBezTo>
                  <a:cubicBezTo>
                    <a:pt x="2177" y="5178"/>
                    <a:pt x="2179" y="5176"/>
                    <a:pt x="2181" y="5176"/>
                  </a:cubicBezTo>
                  <a:lnTo>
                    <a:pt x="2181" y="5176"/>
                  </a:lnTo>
                  <a:cubicBezTo>
                    <a:pt x="2185" y="5176"/>
                    <a:pt x="2188" y="5186"/>
                    <a:pt x="2178" y="5186"/>
                  </a:cubicBezTo>
                  <a:cubicBezTo>
                    <a:pt x="2177" y="5186"/>
                    <a:pt x="2177" y="5186"/>
                    <a:pt x="2176" y="5186"/>
                  </a:cubicBezTo>
                  <a:cubicBezTo>
                    <a:pt x="2171" y="5203"/>
                    <a:pt x="2162" y="5207"/>
                    <a:pt x="2150" y="5207"/>
                  </a:cubicBezTo>
                  <a:cubicBezTo>
                    <a:pt x="2144" y="5207"/>
                    <a:pt x="2138" y="5206"/>
                    <a:pt x="2132" y="5205"/>
                  </a:cubicBezTo>
                  <a:lnTo>
                    <a:pt x="2129" y="5230"/>
                  </a:lnTo>
                  <a:cubicBezTo>
                    <a:pt x="2132" y="5257"/>
                    <a:pt x="2140" y="5270"/>
                    <a:pt x="2151" y="5270"/>
                  </a:cubicBezTo>
                  <a:cubicBezTo>
                    <a:pt x="2160" y="5270"/>
                    <a:pt x="2172" y="5260"/>
                    <a:pt x="2185" y="5239"/>
                  </a:cubicBezTo>
                  <a:cubicBezTo>
                    <a:pt x="2195" y="5229"/>
                    <a:pt x="2201" y="5224"/>
                    <a:pt x="2205" y="5224"/>
                  </a:cubicBezTo>
                  <a:cubicBezTo>
                    <a:pt x="2210" y="5224"/>
                    <a:pt x="2214" y="5231"/>
                    <a:pt x="2223" y="5246"/>
                  </a:cubicBezTo>
                  <a:cubicBezTo>
                    <a:pt x="2234" y="5266"/>
                    <a:pt x="2246" y="5285"/>
                    <a:pt x="2252" y="5285"/>
                  </a:cubicBezTo>
                  <a:cubicBezTo>
                    <a:pt x="2254" y="5285"/>
                    <a:pt x="2256" y="5283"/>
                    <a:pt x="2257" y="5277"/>
                  </a:cubicBezTo>
                  <a:cubicBezTo>
                    <a:pt x="2279" y="5280"/>
                    <a:pt x="2298" y="5293"/>
                    <a:pt x="2310" y="5311"/>
                  </a:cubicBezTo>
                  <a:cubicBezTo>
                    <a:pt x="2324" y="5313"/>
                    <a:pt x="2335" y="5314"/>
                    <a:pt x="2344" y="5314"/>
                  </a:cubicBezTo>
                  <a:cubicBezTo>
                    <a:pt x="2362" y="5314"/>
                    <a:pt x="2371" y="5309"/>
                    <a:pt x="2373" y="5293"/>
                  </a:cubicBezTo>
                  <a:cubicBezTo>
                    <a:pt x="2375" y="5273"/>
                    <a:pt x="2388" y="5271"/>
                    <a:pt x="2403" y="5271"/>
                  </a:cubicBezTo>
                  <a:cubicBezTo>
                    <a:pt x="2406" y="5271"/>
                    <a:pt x="2410" y="5271"/>
                    <a:pt x="2414" y="5271"/>
                  </a:cubicBezTo>
                  <a:cubicBezTo>
                    <a:pt x="2419" y="5272"/>
                    <a:pt x="2424" y="5272"/>
                    <a:pt x="2428" y="5272"/>
                  </a:cubicBezTo>
                  <a:cubicBezTo>
                    <a:pt x="2441" y="5272"/>
                    <a:pt x="2452" y="5267"/>
                    <a:pt x="2454" y="5249"/>
                  </a:cubicBezTo>
                  <a:cubicBezTo>
                    <a:pt x="2457" y="5222"/>
                    <a:pt x="2480" y="5202"/>
                    <a:pt x="2508" y="5202"/>
                  </a:cubicBezTo>
                  <a:cubicBezTo>
                    <a:pt x="2510" y="5202"/>
                    <a:pt x="2512" y="5202"/>
                    <a:pt x="2514" y="5202"/>
                  </a:cubicBezTo>
                  <a:cubicBezTo>
                    <a:pt x="2529" y="5193"/>
                    <a:pt x="2538" y="5188"/>
                    <a:pt x="2545" y="5188"/>
                  </a:cubicBezTo>
                  <a:cubicBezTo>
                    <a:pt x="2555" y="5188"/>
                    <a:pt x="2559" y="5200"/>
                    <a:pt x="2570" y="5230"/>
                  </a:cubicBezTo>
                  <a:cubicBezTo>
                    <a:pt x="2567" y="5255"/>
                    <a:pt x="2586" y="5258"/>
                    <a:pt x="2605" y="5258"/>
                  </a:cubicBezTo>
                  <a:cubicBezTo>
                    <a:pt x="2624" y="5261"/>
                    <a:pt x="2636" y="5271"/>
                    <a:pt x="2646" y="5286"/>
                  </a:cubicBezTo>
                  <a:cubicBezTo>
                    <a:pt x="2651" y="5294"/>
                    <a:pt x="2655" y="5297"/>
                    <a:pt x="2658" y="5297"/>
                  </a:cubicBezTo>
                  <a:cubicBezTo>
                    <a:pt x="2664" y="5297"/>
                    <a:pt x="2664" y="5279"/>
                    <a:pt x="2664" y="5261"/>
                  </a:cubicBezTo>
                  <a:cubicBezTo>
                    <a:pt x="2664" y="5236"/>
                    <a:pt x="2664" y="5211"/>
                    <a:pt x="2664" y="5211"/>
                  </a:cubicBezTo>
                  <a:cubicBezTo>
                    <a:pt x="2665" y="5211"/>
                    <a:pt x="2666" y="5211"/>
                    <a:pt x="2666" y="5211"/>
                  </a:cubicBezTo>
                  <a:cubicBezTo>
                    <a:pt x="2684" y="5211"/>
                    <a:pt x="2702" y="5259"/>
                    <a:pt x="2702" y="5283"/>
                  </a:cubicBezTo>
                  <a:cubicBezTo>
                    <a:pt x="2711" y="5308"/>
                    <a:pt x="2717" y="5321"/>
                    <a:pt x="2720" y="5321"/>
                  </a:cubicBezTo>
                  <a:cubicBezTo>
                    <a:pt x="2722" y="5321"/>
                    <a:pt x="2722" y="5308"/>
                    <a:pt x="2721" y="5283"/>
                  </a:cubicBezTo>
                  <a:cubicBezTo>
                    <a:pt x="2721" y="5265"/>
                    <a:pt x="2731" y="5247"/>
                    <a:pt x="2751" y="5247"/>
                  </a:cubicBezTo>
                  <a:cubicBezTo>
                    <a:pt x="2758" y="5247"/>
                    <a:pt x="2767" y="5249"/>
                    <a:pt x="2777" y="5255"/>
                  </a:cubicBezTo>
                  <a:cubicBezTo>
                    <a:pt x="2785" y="5255"/>
                    <a:pt x="2793" y="5255"/>
                    <a:pt x="2801" y="5255"/>
                  </a:cubicBezTo>
                  <a:cubicBezTo>
                    <a:pt x="2832" y="5255"/>
                    <a:pt x="2856" y="5257"/>
                    <a:pt x="2856" y="5277"/>
                  </a:cubicBezTo>
                  <a:cubicBezTo>
                    <a:pt x="2860" y="5285"/>
                    <a:pt x="2868" y="5289"/>
                    <a:pt x="2876" y="5289"/>
                  </a:cubicBezTo>
                  <a:cubicBezTo>
                    <a:pt x="2884" y="5289"/>
                    <a:pt x="2892" y="5285"/>
                    <a:pt x="2896" y="5277"/>
                  </a:cubicBezTo>
                  <a:cubicBezTo>
                    <a:pt x="2906" y="5262"/>
                    <a:pt x="2916" y="5255"/>
                    <a:pt x="2936" y="5255"/>
                  </a:cubicBezTo>
                  <a:cubicBezTo>
                    <a:pt x="2949" y="5255"/>
                    <a:pt x="2966" y="5258"/>
                    <a:pt x="2990" y="5264"/>
                  </a:cubicBezTo>
                  <a:cubicBezTo>
                    <a:pt x="3038" y="5282"/>
                    <a:pt x="3065" y="5291"/>
                    <a:pt x="3078" y="5291"/>
                  </a:cubicBezTo>
                  <a:cubicBezTo>
                    <a:pt x="3094" y="5291"/>
                    <a:pt x="3093" y="5279"/>
                    <a:pt x="3087" y="5252"/>
                  </a:cubicBezTo>
                  <a:cubicBezTo>
                    <a:pt x="3086" y="5237"/>
                    <a:pt x="3083" y="5222"/>
                    <a:pt x="3086" y="5222"/>
                  </a:cubicBezTo>
                  <a:lnTo>
                    <a:pt x="3086" y="5222"/>
                  </a:lnTo>
                  <a:cubicBezTo>
                    <a:pt x="3089" y="5222"/>
                    <a:pt x="3095" y="5230"/>
                    <a:pt x="3106" y="5249"/>
                  </a:cubicBezTo>
                  <a:cubicBezTo>
                    <a:pt x="3112" y="5254"/>
                    <a:pt x="3117" y="5257"/>
                    <a:pt x="3122" y="5257"/>
                  </a:cubicBezTo>
                  <a:cubicBezTo>
                    <a:pt x="3137" y="5257"/>
                    <a:pt x="3152" y="5235"/>
                    <a:pt x="3178" y="5211"/>
                  </a:cubicBezTo>
                  <a:cubicBezTo>
                    <a:pt x="3188" y="5177"/>
                    <a:pt x="3185" y="5142"/>
                    <a:pt x="3175" y="5108"/>
                  </a:cubicBezTo>
                  <a:cubicBezTo>
                    <a:pt x="3169" y="5078"/>
                    <a:pt x="3167" y="5067"/>
                    <a:pt x="3177" y="5067"/>
                  </a:cubicBezTo>
                  <a:cubicBezTo>
                    <a:pt x="3182" y="5067"/>
                    <a:pt x="3192" y="5071"/>
                    <a:pt x="3207" y="5076"/>
                  </a:cubicBezTo>
                  <a:cubicBezTo>
                    <a:pt x="3208" y="5076"/>
                    <a:pt x="3210" y="5075"/>
                    <a:pt x="3212" y="5075"/>
                  </a:cubicBezTo>
                  <a:cubicBezTo>
                    <a:pt x="3228" y="5075"/>
                    <a:pt x="3248" y="5095"/>
                    <a:pt x="3254" y="5117"/>
                  </a:cubicBezTo>
                  <a:cubicBezTo>
                    <a:pt x="3260" y="5139"/>
                    <a:pt x="3241" y="5145"/>
                    <a:pt x="3241" y="5145"/>
                  </a:cubicBezTo>
                  <a:lnTo>
                    <a:pt x="3222" y="5149"/>
                  </a:lnTo>
                  <a:cubicBezTo>
                    <a:pt x="3228" y="5170"/>
                    <a:pt x="3233" y="5191"/>
                    <a:pt x="3256" y="5191"/>
                  </a:cubicBezTo>
                  <a:cubicBezTo>
                    <a:pt x="3260" y="5191"/>
                    <a:pt x="3264" y="5191"/>
                    <a:pt x="3269" y="5189"/>
                  </a:cubicBezTo>
                  <a:cubicBezTo>
                    <a:pt x="3280" y="5197"/>
                    <a:pt x="3290" y="5201"/>
                    <a:pt x="3297" y="5201"/>
                  </a:cubicBezTo>
                  <a:cubicBezTo>
                    <a:pt x="3306" y="5201"/>
                    <a:pt x="3310" y="5194"/>
                    <a:pt x="3307" y="5180"/>
                  </a:cubicBezTo>
                  <a:lnTo>
                    <a:pt x="3307" y="5180"/>
                  </a:lnTo>
                  <a:cubicBezTo>
                    <a:pt x="3317" y="5188"/>
                    <a:pt x="3330" y="5191"/>
                    <a:pt x="3344" y="5191"/>
                  </a:cubicBezTo>
                  <a:cubicBezTo>
                    <a:pt x="3364" y="5191"/>
                    <a:pt x="3385" y="5185"/>
                    <a:pt x="3407" y="5180"/>
                  </a:cubicBezTo>
                  <a:cubicBezTo>
                    <a:pt x="3434" y="5173"/>
                    <a:pt x="3471" y="5160"/>
                    <a:pt x="3499" y="5160"/>
                  </a:cubicBezTo>
                  <a:cubicBezTo>
                    <a:pt x="3510" y="5160"/>
                    <a:pt x="3519" y="5162"/>
                    <a:pt x="3526" y="5167"/>
                  </a:cubicBezTo>
                  <a:cubicBezTo>
                    <a:pt x="3564" y="5155"/>
                    <a:pt x="3583" y="5149"/>
                    <a:pt x="3573" y="5123"/>
                  </a:cubicBezTo>
                  <a:cubicBezTo>
                    <a:pt x="3563" y="5094"/>
                    <a:pt x="3566" y="5081"/>
                    <a:pt x="3571" y="5081"/>
                  </a:cubicBezTo>
                  <a:cubicBezTo>
                    <a:pt x="3575" y="5081"/>
                    <a:pt x="3579" y="5086"/>
                    <a:pt x="3583" y="5095"/>
                  </a:cubicBezTo>
                  <a:cubicBezTo>
                    <a:pt x="3590" y="5105"/>
                    <a:pt x="3606" y="5109"/>
                    <a:pt x="3626" y="5109"/>
                  </a:cubicBezTo>
                  <a:cubicBezTo>
                    <a:pt x="3708" y="5109"/>
                    <a:pt x="3863" y="5044"/>
                    <a:pt x="3858" y="5001"/>
                  </a:cubicBezTo>
                  <a:lnTo>
                    <a:pt x="3893" y="4986"/>
                  </a:lnTo>
                  <a:cubicBezTo>
                    <a:pt x="3894" y="4986"/>
                    <a:pt x="3895" y="4986"/>
                    <a:pt x="3896" y="4986"/>
                  </a:cubicBezTo>
                  <a:cubicBezTo>
                    <a:pt x="3945" y="4986"/>
                    <a:pt x="4040" y="4925"/>
                    <a:pt x="4043" y="4898"/>
                  </a:cubicBezTo>
                  <a:lnTo>
                    <a:pt x="4093" y="4866"/>
                  </a:lnTo>
                  <a:cubicBezTo>
                    <a:pt x="4098" y="4867"/>
                    <a:pt x="4102" y="4867"/>
                    <a:pt x="4105" y="4867"/>
                  </a:cubicBezTo>
                  <a:cubicBezTo>
                    <a:pt x="4146" y="4867"/>
                    <a:pt x="4156" y="4851"/>
                    <a:pt x="4159" y="4823"/>
                  </a:cubicBezTo>
                  <a:cubicBezTo>
                    <a:pt x="4159" y="4800"/>
                    <a:pt x="4153" y="4782"/>
                    <a:pt x="4154" y="4782"/>
                  </a:cubicBezTo>
                  <a:lnTo>
                    <a:pt x="4154" y="4782"/>
                  </a:lnTo>
                  <a:cubicBezTo>
                    <a:pt x="4154" y="4782"/>
                    <a:pt x="4156" y="4785"/>
                    <a:pt x="4159" y="4791"/>
                  </a:cubicBezTo>
                  <a:cubicBezTo>
                    <a:pt x="4163" y="4796"/>
                    <a:pt x="4168" y="4798"/>
                    <a:pt x="4174" y="4798"/>
                  </a:cubicBezTo>
                  <a:cubicBezTo>
                    <a:pt x="4192" y="4798"/>
                    <a:pt x="4221" y="4777"/>
                    <a:pt x="4269" y="4741"/>
                  </a:cubicBezTo>
                  <a:cubicBezTo>
                    <a:pt x="4332" y="4697"/>
                    <a:pt x="4332" y="4694"/>
                    <a:pt x="4300" y="4688"/>
                  </a:cubicBezTo>
                  <a:cubicBezTo>
                    <a:pt x="4322" y="4651"/>
                    <a:pt x="4337" y="4639"/>
                    <a:pt x="4349" y="4639"/>
                  </a:cubicBezTo>
                  <a:cubicBezTo>
                    <a:pt x="4359" y="4639"/>
                    <a:pt x="4367" y="4648"/>
                    <a:pt x="4375" y="4657"/>
                  </a:cubicBezTo>
                  <a:cubicBezTo>
                    <a:pt x="4381" y="4675"/>
                    <a:pt x="4389" y="4683"/>
                    <a:pt x="4395" y="4683"/>
                  </a:cubicBezTo>
                  <a:cubicBezTo>
                    <a:pt x="4405" y="4683"/>
                    <a:pt x="4409" y="4657"/>
                    <a:pt x="4385" y="4613"/>
                  </a:cubicBezTo>
                  <a:cubicBezTo>
                    <a:pt x="4370" y="4574"/>
                    <a:pt x="4384" y="4550"/>
                    <a:pt x="4400" y="4550"/>
                  </a:cubicBezTo>
                  <a:cubicBezTo>
                    <a:pt x="4404" y="4550"/>
                    <a:pt x="4409" y="4552"/>
                    <a:pt x="4413" y="4556"/>
                  </a:cubicBezTo>
                  <a:cubicBezTo>
                    <a:pt x="4429" y="4572"/>
                    <a:pt x="4416" y="4588"/>
                    <a:pt x="4401" y="4600"/>
                  </a:cubicBezTo>
                  <a:lnTo>
                    <a:pt x="4435" y="4638"/>
                  </a:lnTo>
                  <a:cubicBezTo>
                    <a:pt x="4448" y="4622"/>
                    <a:pt x="4448" y="4622"/>
                    <a:pt x="4448" y="4591"/>
                  </a:cubicBezTo>
                  <a:cubicBezTo>
                    <a:pt x="4457" y="4581"/>
                    <a:pt x="4460" y="4563"/>
                    <a:pt x="4457" y="4547"/>
                  </a:cubicBezTo>
                  <a:cubicBezTo>
                    <a:pt x="4457" y="4519"/>
                    <a:pt x="4435" y="4497"/>
                    <a:pt x="4407" y="4494"/>
                  </a:cubicBezTo>
                  <a:cubicBezTo>
                    <a:pt x="4375" y="4487"/>
                    <a:pt x="4388" y="4475"/>
                    <a:pt x="4401" y="4462"/>
                  </a:cubicBezTo>
                  <a:cubicBezTo>
                    <a:pt x="4407" y="4461"/>
                    <a:pt x="4414" y="4461"/>
                    <a:pt x="4419" y="4461"/>
                  </a:cubicBezTo>
                  <a:cubicBezTo>
                    <a:pt x="4452" y="4461"/>
                    <a:pt x="4464" y="4476"/>
                    <a:pt x="4470" y="4503"/>
                  </a:cubicBezTo>
                  <a:cubicBezTo>
                    <a:pt x="4454" y="4515"/>
                    <a:pt x="4473" y="4534"/>
                    <a:pt x="4488" y="4553"/>
                  </a:cubicBezTo>
                  <a:cubicBezTo>
                    <a:pt x="4490" y="4555"/>
                    <a:pt x="4492" y="4555"/>
                    <a:pt x="4494" y="4555"/>
                  </a:cubicBezTo>
                  <a:cubicBezTo>
                    <a:pt x="4515" y="4555"/>
                    <a:pt x="4540" y="4462"/>
                    <a:pt x="4517" y="4418"/>
                  </a:cubicBezTo>
                  <a:cubicBezTo>
                    <a:pt x="4509" y="4410"/>
                    <a:pt x="4504" y="4406"/>
                    <a:pt x="4504" y="4406"/>
                  </a:cubicBezTo>
                  <a:lnTo>
                    <a:pt x="4504" y="4406"/>
                  </a:lnTo>
                  <a:cubicBezTo>
                    <a:pt x="4504" y="4406"/>
                    <a:pt x="4514" y="4414"/>
                    <a:pt x="4535" y="4434"/>
                  </a:cubicBezTo>
                  <a:cubicBezTo>
                    <a:pt x="4540" y="4438"/>
                    <a:pt x="4544" y="4440"/>
                    <a:pt x="4549" y="4440"/>
                  </a:cubicBezTo>
                  <a:cubicBezTo>
                    <a:pt x="4565" y="4440"/>
                    <a:pt x="4585" y="4418"/>
                    <a:pt x="4604" y="4396"/>
                  </a:cubicBezTo>
                  <a:cubicBezTo>
                    <a:pt x="4632" y="4368"/>
                    <a:pt x="4645" y="4353"/>
                    <a:pt x="4626" y="4337"/>
                  </a:cubicBezTo>
                  <a:cubicBezTo>
                    <a:pt x="4607" y="4321"/>
                    <a:pt x="4585" y="4302"/>
                    <a:pt x="4601" y="4290"/>
                  </a:cubicBezTo>
                  <a:lnTo>
                    <a:pt x="4601" y="4290"/>
                  </a:lnTo>
                  <a:cubicBezTo>
                    <a:pt x="4597" y="4293"/>
                    <a:pt x="4593" y="4294"/>
                    <a:pt x="4589" y="4294"/>
                  </a:cubicBezTo>
                  <a:cubicBezTo>
                    <a:pt x="4576" y="4294"/>
                    <a:pt x="4562" y="4283"/>
                    <a:pt x="4548" y="4271"/>
                  </a:cubicBezTo>
                  <a:cubicBezTo>
                    <a:pt x="4573" y="4265"/>
                    <a:pt x="4598" y="4262"/>
                    <a:pt x="4623" y="4262"/>
                  </a:cubicBezTo>
                  <a:cubicBezTo>
                    <a:pt x="4628" y="4262"/>
                    <a:pt x="4633" y="4262"/>
                    <a:pt x="4638" y="4262"/>
                  </a:cubicBezTo>
                  <a:cubicBezTo>
                    <a:pt x="4693" y="4262"/>
                    <a:pt x="4745" y="4232"/>
                    <a:pt x="4777" y="4186"/>
                  </a:cubicBezTo>
                  <a:cubicBezTo>
                    <a:pt x="4802" y="4155"/>
                    <a:pt x="4833" y="4108"/>
                    <a:pt x="4864" y="4105"/>
                  </a:cubicBezTo>
                  <a:cubicBezTo>
                    <a:pt x="4883" y="4070"/>
                    <a:pt x="4893" y="4055"/>
                    <a:pt x="4874" y="4042"/>
                  </a:cubicBezTo>
                  <a:lnTo>
                    <a:pt x="4893" y="4008"/>
                  </a:lnTo>
                  <a:cubicBezTo>
                    <a:pt x="4924" y="4005"/>
                    <a:pt x="4946" y="3973"/>
                    <a:pt x="4924" y="3961"/>
                  </a:cubicBezTo>
                  <a:cubicBezTo>
                    <a:pt x="4911" y="3929"/>
                    <a:pt x="4946" y="3926"/>
                    <a:pt x="4952" y="3911"/>
                  </a:cubicBezTo>
                  <a:cubicBezTo>
                    <a:pt x="5015" y="3898"/>
                    <a:pt x="5015" y="3898"/>
                    <a:pt x="4940" y="3879"/>
                  </a:cubicBezTo>
                  <a:cubicBezTo>
                    <a:pt x="4936" y="3878"/>
                    <a:pt x="4932" y="3877"/>
                    <a:pt x="4927" y="3877"/>
                  </a:cubicBezTo>
                  <a:cubicBezTo>
                    <a:pt x="4905" y="3877"/>
                    <a:pt x="4875" y="3894"/>
                    <a:pt x="4867" y="3904"/>
                  </a:cubicBezTo>
                  <a:lnTo>
                    <a:pt x="4839" y="3955"/>
                  </a:lnTo>
                  <a:lnTo>
                    <a:pt x="4846" y="3892"/>
                  </a:lnTo>
                  <a:cubicBezTo>
                    <a:pt x="4858" y="3867"/>
                    <a:pt x="4849" y="3839"/>
                    <a:pt x="4827" y="3820"/>
                  </a:cubicBezTo>
                  <a:cubicBezTo>
                    <a:pt x="4827" y="3820"/>
                    <a:pt x="4805" y="3810"/>
                    <a:pt x="4814" y="3792"/>
                  </a:cubicBezTo>
                  <a:lnTo>
                    <a:pt x="4814" y="3792"/>
                  </a:lnTo>
                  <a:lnTo>
                    <a:pt x="4858" y="3817"/>
                  </a:lnTo>
                  <a:cubicBezTo>
                    <a:pt x="4871" y="3839"/>
                    <a:pt x="4893" y="3857"/>
                    <a:pt x="4918" y="3870"/>
                  </a:cubicBezTo>
                  <a:cubicBezTo>
                    <a:pt x="4921" y="3870"/>
                    <a:pt x="4925" y="3871"/>
                    <a:pt x="4929" y="3871"/>
                  </a:cubicBezTo>
                  <a:cubicBezTo>
                    <a:pt x="4977" y="3871"/>
                    <a:pt x="5015" y="3834"/>
                    <a:pt x="4974" y="3810"/>
                  </a:cubicBezTo>
                  <a:cubicBezTo>
                    <a:pt x="4983" y="3795"/>
                    <a:pt x="4983" y="3795"/>
                    <a:pt x="5012" y="3788"/>
                  </a:cubicBezTo>
                  <a:cubicBezTo>
                    <a:pt x="5016" y="3790"/>
                    <a:pt x="5020" y="3791"/>
                    <a:pt x="5024" y="3791"/>
                  </a:cubicBezTo>
                  <a:cubicBezTo>
                    <a:pt x="5038" y="3791"/>
                    <a:pt x="5037" y="3775"/>
                    <a:pt x="5009" y="3741"/>
                  </a:cubicBezTo>
                  <a:cubicBezTo>
                    <a:pt x="4974" y="3707"/>
                    <a:pt x="4976" y="3691"/>
                    <a:pt x="5021" y="3691"/>
                  </a:cubicBezTo>
                  <a:cubicBezTo>
                    <a:pt x="5025" y="3691"/>
                    <a:pt x="5029" y="3691"/>
                    <a:pt x="5034" y="3691"/>
                  </a:cubicBezTo>
                  <a:cubicBezTo>
                    <a:pt x="5093" y="3676"/>
                    <a:pt x="5121" y="3600"/>
                    <a:pt x="5099" y="3594"/>
                  </a:cubicBezTo>
                  <a:cubicBezTo>
                    <a:pt x="5059" y="3578"/>
                    <a:pt x="5062" y="3522"/>
                    <a:pt x="5103" y="3513"/>
                  </a:cubicBezTo>
                  <a:cubicBezTo>
                    <a:pt x="5131" y="3503"/>
                    <a:pt x="5140" y="3484"/>
                    <a:pt x="5121" y="3459"/>
                  </a:cubicBezTo>
                  <a:lnTo>
                    <a:pt x="5121" y="3459"/>
                  </a:lnTo>
                  <a:cubicBezTo>
                    <a:pt x="5126" y="3461"/>
                    <a:pt x="5131" y="3461"/>
                    <a:pt x="5136" y="3461"/>
                  </a:cubicBezTo>
                  <a:cubicBezTo>
                    <a:pt x="5157" y="3461"/>
                    <a:pt x="5173" y="3451"/>
                    <a:pt x="5156" y="3428"/>
                  </a:cubicBezTo>
                  <a:cubicBezTo>
                    <a:pt x="5156" y="3428"/>
                    <a:pt x="5159" y="3417"/>
                    <a:pt x="5149" y="3417"/>
                  </a:cubicBezTo>
                  <a:cubicBezTo>
                    <a:pt x="5146" y="3417"/>
                    <a:pt x="5141" y="3419"/>
                    <a:pt x="5134" y="3422"/>
                  </a:cubicBezTo>
                  <a:lnTo>
                    <a:pt x="5093" y="3372"/>
                  </a:lnTo>
                  <a:cubicBezTo>
                    <a:pt x="5092" y="3379"/>
                    <a:pt x="5085" y="3381"/>
                    <a:pt x="5077" y="3381"/>
                  </a:cubicBezTo>
                  <a:cubicBezTo>
                    <a:pt x="5067" y="3381"/>
                    <a:pt x="5053" y="3378"/>
                    <a:pt x="5040" y="3375"/>
                  </a:cubicBezTo>
                  <a:cubicBezTo>
                    <a:pt x="5018" y="3369"/>
                    <a:pt x="5059" y="3303"/>
                    <a:pt x="5143" y="3287"/>
                  </a:cubicBezTo>
                  <a:lnTo>
                    <a:pt x="5203" y="3259"/>
                  </a:lnTo>
                  <a:lnTo>
                    <a:pt x="5153" y="3249"/>
                  </a:lnTo>
                  <a:cubicBezTo>
                    <a:pt x="5158" y="3233"/>
                    <a:pt x="5161" y="3217"/>
                    <a:pt x="5178" y="3217"/>
                  </a:cubicBezTo>
                  <a:cubicBezTo>
                    <a:pt x="5181" y="3217"/>
                    <a:pt x="5184" y="3217"/>
                    <a:pt x="5187" y="3218"/>
                  </a:cubicBezTo>
                  <a:cubicBezTo>
                    <a:pt x="5196" y="3220"/>
                    <a:pt x="5202" y="3222"/>
                    <a:pt x="5206" y="3222"/>
                  </a:cubicBezTo>
                  <a:cubicBezTo>
                    <a:pt x="5213" y="3222"/>
                    <a:pt x="5213" y="3217"/>
                    <a:pt x="5215" y="3206"/>
                  </a:cubicBezTo>
                  <a:cubicBezTo>
                    <a:pt x="5215" y="3206"/>
                    <a:pt x="5222" y="3184"/>
                    <a:pt x="5197" y="3180"/>
                  </a:cubicBezTo>
                  <a:cubicBezTo>
                    <a:pt x="5146" y="3171"/>
                    <a:pt x="5146" y="3171"/>
                    <a:pt x="5175" y="3155"/>
                  </a:cubicBezTo>
                  <a:cubicBezTo>
                    <a:pt x="5228" y="3146"/>
                    <a:pt x="5231" y="3127"/>
                    <a:pt x="5184" y="3099"/>
                  </a:cubicBezTo>
                  <a:cubicBezTo>
                    <a:pt x="5134" y="3090"/>
                    <a:pt x="5134" y="3093"/>
                    <a:pt x="5187" y="3080"/>
                  </a:cubicBezTo>
                  <a:cubicBezTo>
                    <a:pt x="5191" y="3081"/>
                    <a:pt x="5195" y="3082"/>
                    <a:pt x="5199" y="3082"/>
                  </a:cubicBezTo>
                  <a:cubicBezTo>
                    <a:pt x="5217" y="3082"/>
                    <a:pt x="5236" y="3070"/>
                    <a:pt x="5244" y="3052"/>
                  </a:cubicBezTo>
                  <a:lnTo>
                    <a:pt x="5218" y="3046"/>
                  </a:lnTo>
                  <a:cubicBezTo>
                    <a:pt x="5168" y="3039"/>
                    <a:pt x="5171" y="3021"/>
                    <a:pt x="5200" y="3005"/>
                  </a:cubicBezTo>
                  <a:lnTo>
                    <a:pt x="5200" y="3005"/>
                  </a:lnTo>
                  <a:cubicBezTo>
                    <a:pt x="5201" y="3005"/>
                    <a:pt x="5203" y="3005"/>
                    <a:pt x="5205" y="3005"/>
                  </a:cubicBezTo>
                  <a:cubicBezTo>
                    <a:pt x="5225" y="3005"/>
                    <a:pt x="5226" y="2986"/>
                    <a:pt x="5206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4" y="2895"/>
                    <a:pt x="5235" y="2895"/>
                    <a:pt x="5237" y="2895"/>
                  </a:cubicBezTo>
                  <a:cubicBezTo>
                    <a:pt x="5251" y="2896"/>
                    <a:pt x="5261" y="2897"/>
                    <a:pt x="5267" y="2897"/>
                  </a:cubicBezTo>
                  <a:cubicBezTo>
                    <a:pt x="5284" y="2897"/>
                    <a:pt x="5274" y="2892"/>
                    <a:pt x="5237" y="2877"/>
                  </a:cubicBezTo>
                  <a:cubicBezTo>
                    <a:pt x="5215" y="2855"/>
                    <a:pt x="5215" y="2855"/>
                    <a:pt x="5244" y="2817"/>
                  </a:cubicBezTo>
                  <a:cubicBezTo>
                    <a:pt x="5269" y="2801"/>
                    <a:pt x="5269" y="2801"/>
                    <a:pt x="5244" y="2779"/>
                  </a:cubicBezTo>
                  <a:cubicBezTo>
                    <a:pt x="5229" y="2778"/>
                    <a:pt x="5217" y="2778"/>
                    <a:pt x="5206" y="2778"/>
                  </a:cubicBezTo>
                  <a:cubicBezTo>
                    <a:pt x="5181" y="2778"/>
                    <a:pt x="5168" y="2782"/>
                    <a:pt x="5168" y="2795"/>
                  </a:cubicBezTo>
                  <a:cubicBezTo>
                    <a:pt x="5168" y="2808"/>
                    <a:pt x="5168" y="2812"/>
                    <a:pt x="5158" y="2812"/>
                  </a:cubicBezTo>
                  <a:cubicBezTo>
                    <a:pt x="5154" y="2812"/>
                    <a:pt x="5148" y="2812"/>
                    <a:pt x="5140" y="2811"/>
                  </a:cubicBezTo>
                  <a:cubicBezTo>
                    <a:pt x="5140" y="2811"/>
                    <a:pt x="5143" y="2795"/>
                    <a:pt x="5143" y="2776"/>
                  </a:cubicBezTo>
                  <a:cubicBezTo>
                    <a:pt x="5146" y="2748"/>
                    <a:pt x="5140" y="2723"/>
                    <a:pt x="5124" y="2701"/>
                  </a:cubicBezTo>
                  <a:cubicBezTo>
                    <a:pt x="5112" y="2682"/>
                    <a:pt x="5092" y="2672"/>
                    <a:pt x="5080" y="2672"/>
                  </a:cubicBezTo>
                  <a:cubicBezTo>
                    <a:pt x="5068" y="2672"/>
                    <a:pt x="5062" y="2681"/>
                    <a:pt x="5074" y="2698"/>
                  </a:cubicBezTo>
                  <a:lnTo>
                    <a:pt x="5046" y="2717"/>
                  </a:lnTo>
                  <a:cubicBezTo>
                    <a:pt x="5043" y="2717"/>
                    <a:pt x="5040" y="2716"/>
                    <a:pt x="5037" y="2716"/>
                  </a:cubicBezTo>
                  <a:cubicBezTo>
                    <a:pt x="4971" y="2716"/>
                    <a:pt x="4971" y="2748"/>
                    <a:pt x="5043" y="2751"/>
                  </a:cubicBezTo>
                  <a:cubicBezTo>
                    <a:pt x="5121" y="2754"/>
                    <a:pt x="5121" y="2754"/>
                    <a:pt x="5068" y="2770"/>
                  </a:cubicBezTo>
                  <a:cubicBezTo>
                    <a:pt x="5018" y="2770"/>
                    <a:pt x="5018" y="2786"/>
                    <a:pt x="5015" y="2804"/>
                  </a:cubicBezTo>
                  <a:cubicBezTo>
                    <a:pt x="5015" y="2820"/>
                    <a:pt x="5015" y="2820"/>
                    <a:pt x="4990" y="2820"/>
                  </a:cubicBezTo>
                  <a:cubicBezTo>
                    <a:pt x="4988" y="2820"/>
                    <a:pt x="4985" y="2820"/>
                    <a:pt x="4983" y="2820"/>
                  </a:cubicBezTo>
                  <a:cubicBezTo>
                    <a:pt x="4960" y="2820"/>
                    <a:pt x="4939" y="2834"/>
                    <a:pt x="4936" y="2848"/>
                  </a:cubicBezTo>
                  <a:cubicBezTo>
                    <a:pt x="4936" y="2867"/>
                    <a:pt x="4936" y="2867"/>
                    <a:pt x="4962" y="2870"/>
                  </a:cubicBezTo>
                  <a:cubicBezTo>
                    <a:pt x="4966" y="2867"/>
                    <a:pt x="4970" y="2866"/>
                    <a:pt x="4972" y="2866"/>
                  </a:cubicBezTo>
                  <a:cubicBezTo>
                    <a:pt x="4985" y="2866"/>
                    <a:pt x="4977" y="2891"/>
                    <a:pt x="4933" y="2902"/>
                  </a:cubicBezTo>
                  <a:cubicBezTo>
                    <a:pt x="4908" y="2914"/>
                    <a:pt x="4908" y="2914"/>
                    <a:pt x="4958" y="2920"/>
                  </a:cubicBezTo>
                  <a:cubicBezTo>
                    <a:pt x="5009" y="2927"/>
                    <a:pt x="5002" y="2961"/>
                    <a:pt x="4949" y="2971"/>
                  </a:cubicBezTo>
                  <a:lnTo>
                    <a:pt x="4943" y="3005"/>
                  </a:lnTo>
                  <a:cubicBezTo>
                    <a:pt x="4940" y="3021"/>
                    <a:pt x="4965" y="3027"/>
                    <a:pt x="4990" y="3030"/>
                  </a:cubicBezTo>
                  <a:cubicBezTo>
                    <a:pt x="5040" y="3036"/>
                    <a:pt x="5040" y="3036"/>
                    <a:pt x="5012" y="3052"/>
                  </a:cubicBezTo>
                  <a:cubicBezTo>
                    <a:pt x="4996" y="3058"/>
                    <a:pt x="4977" y="3061"/>
                    <a:pt x="4958" y="3061"/>
                  </a:cubicBezTo>
                  <a:cubicBezTo>
                    <a:pt x="4955" y="3061"/>
                    <a:pt x="4953" y="3060"/>
                    <a:pt x="4950" y="3060"/>
                  </a:cubicBezTo>
                  <a:cubicBezTo>
                    <a:pt x="4936" y="3060"/>
                    <a:pt x="4933" y="3076"/>
                    <a:pt x="4930" y="3090"/>
                  </a:cubicBezTo>
                  <a:cubicBezTo>
                    <a:pt x="4927" y="3105"/>
                    <a:pt x="4921" y="3140"/>
                    <a:pt x="4946" y="3146"/>
                  </a:cubicBezTo>
                  <a:lnTo>
                    <a:pt x="4921" y="3140"/>
                  </a:lnTo>
                  <a:cubicBezTo>
                    <a:pt x="4918" y="3159"/>
                    <a:pt x="4893" y="3152"/>
                    <a:pt x="4918" y="3159"/>
                  </a:cubicBezTo>
                  <a:cubicBezTo>
                    <a:pt x="4918" y="3159"/>
                    <a:pt x="4911" y="3174"/>
                    <a:pt x="4880" y="3199"/>
                  </a:cubicBezTo>
                  <a:cubicBezTo>
                    <a:pt x="4853" y="3221"/>
                    <a:pt x="4868" y="3264"/>
                    <a:pt x="4906" y="3264"/>
                  </a:cubicBezTo>
                  <a:cubicBezTo>
                    <a:pt x="4916" y="3264"/>
                    <a:pt x="4929" y="3261"/>
                    <a:pt x="4943" y="3253"/>
                  </a:cubicBezTo>
                  <a:lnTo>
                    <a:pt x="4943" y="3253"/>
                  </a:lnTo>
                  <a:lnTo>
                    <a:pt x="4940" y="3268"/>
                  </a:lnTo>
                  <a:cubicBezTo>
                    <a:pt x="4933" y="3287"/>
                    <a:pt x="4958" y="3293"/>
                    <a:pt x="4958" y="3293"/>
                  </a:cubicBezTo>
                  <a:cubicBezTo>
                    <a:pt x="4983" y="3300"/>
                    <a:pt x="4977" y="3318"/>
                    <a:pt x="4974" y="3334"/>
                  </a:cubicBezTo>
                  <a:lnTo>
                    <a:pt x="4924" y="3322"/>
                  </a:lnTo>
                  <a:cubicBezTo>
                    <a:pt x="4900" y="3308"/>
                    <a:pt x="4880" y="3303"/>
                    <a:pt x="4868" y="3303"/>
                  </a:cubicBezTo>
                  <a:cubicBezTo>
                    <a:pt x="4845" y="3303"/>
                    <a:pt x="4848" y="3322"/>
                    <a:pt x="4893" y="3347"/>
                  </a:cubicBezTo>
                  <a:lnTo>
                    <a:pt x="4867" y="3340"/>
                  </a:lnTo>
                  <a:cubicBezTo>
                    <a:pt x="4863" y="3339"/>
                    <a:pt x="4860" y="3338"/>
                    <a:pt x="4856" y="3338"/>
                  </a:cubicBezTo>
                  <a:cubicBezTo>
                    <a:pt x="4842" y="3338"/>
                    <a:pt x="4841" y="3356"/>
                    <a:pt x="4852" y="3387"/>
                  </a:cubicBezTo>
                  <a:cubicBezTo>
                    <a:pt x="4846" y="3403"/>
                    <a:pt x="4886" y="3437"/>
                    <a:pt x="4911" y="3444"/>
                  </a:cubicBezTo>
                  <a:cubicBezTo>
                    <a:pt x="4933" y="3453"/>
                    <a:pt x="4927" y="3469"/>
                    <a:pt x="4927" y="3469"/>
                  </a:cubicBezTo>
                  <a:cubicBezTo>
                    <a:pt x="4923" y="3480"/>
                    <a:pt x="4922" y="3484"/>
                    <a:pt x="4917" y="3484"/>
                  </a:cubicBezTo>
                  <a:cubicBezTo>
                    <a:pt x="4913" y="3484"/>
                    <a:pt x="4908" y="3482"/>
                    <a:pt x="4899" y="3478"/>
                  </a:cubicBezTo>
                  <a:cubicBezTo>
                    <a:pt x="4890" y="3475"/>
                    <a:pt x="4882" y="3473"/>
                    <a:pt x="4875" y="3473"/>
                  </a:cubicBezTo>
                  <a:cubicBezTo>
                    <a:pt x="4849" y="3473"/>
                    <a:pt x="4847" y="3501"/>
                    <a:pt x="4880" y="3528"/>
                  </a:cubicBezTo>
                  <a:lnTo>
                    <a:pt x="4855" y="3519"/>
                  </a:lnTo>
                  <a:cubicBezTo>
                    <a:pt x="4850" y="3517"/>
                    <a:pt x="4845" y="3516"/>
                    <a:pt x="4840" y="3516"/>
                  </a:cubicBezTo>
                  <a:cubicBezTo>
                    <a:pt x="4820" y="3516"/>
                    <a:pt x="4802" y="3535"/>
                    <a:pt x="4792" y="3607"/>
                  </a:cubicBezTo>
                  <a:cubicBezTo>
                    <a:pt x="4767" y="3661"/>
                    <a:pt x="4743" y="3705"/>
                    <a:pt x="4723" y="3705"/>
                  </a:cubicBezTo>
                  <a:cubicBezTo>
                    <a:pt x="4721" y="3705"/>
                    <a:pt x="4719" y="3705"/>
                    <a:pt x="4717" y="3704"/>
                  </a:cubicBezTo>
                  <a:cubicBezTo>
                    <a:pt x="4716" y="3703"/>
                    <a:pt x="4714" y="3703"/>
                    <a:pt x="4713" y="3703"/>
                  </a:cubicBezTo>
                  <a:cubicBezTo>
                    <a:pt x="4697" y="3703"/>
                    <a:pt x="4712" y="3780"/>
                    <a:pt x="4736" y="3829"/>
                  </a:cubicBezTo>
                  <a:cubicBezTo>
                    <a:pt x="4731" y="3827"/>
                    <a:pt x="4727" y="3826"/>
                    <a:pt x="4723" y="3826"/>
                  </a:cubicBezTo>
                  <a:cubicBezTo>
                    <a:pt x="4709" y="3826"/>
                    <a:pt x="4700" y="3839"/>
                    <a:pt x="4686" y="3864"/>
                  </a:cubicBezTo>
                  <a:cubicBezTo>
                    <a:pt x="4667" y="3892"/>
                    <a:pt x="4661" y="3902"/>
                    <a:pt x="4653" y="3902"/>
                  </a:cubicBezTo>
                  <a:cubicBezTo>
                    <a:pt x="4648" y="3902"/>
                    <a:pt x="4643" y="3899"/>
                    <a:pt x="4636" y="3895"/>
                  </a:cubicBezTo>
                  <a:cubicBezTo>
                    <a:pt x="4621" y="3876"/>
                    <a:pt x="4613" y="3865"/>
                    <a:pt x="4611" y="3865"/>
                  </a:cubicBezTo>
                  <a:lnTo>
                    <a:pt x="4611" y="3865"/>
                  </a:lnTo>
                  <a:cubicBezTo>
                    <a:pt x="4610" y="3865"/>
                    <a:pt x="4616" y="3878"/>
                    <a:pt x="4629" y="3908"/>
                  </a:cubicBezTo>
                  <a:cubicBezTo>
                    <a:pt x="4652" y="3940"/>
                    <a:pt x="4631" y="3965"/>
                    <a:pt x="4602" y="3965"/>
                  </a:cubicBezTo>
                  <a:cubicBezTo>
                    <a:pt x="4592" y="3965"/>
                    <a:pt x="4581" y="3962"/>
                    <a:pt x="4570" y="3955"/>
                  </a:cubicBezTo>
                  <a:cubicBezTo>
                    <a:pt x="4565" y="3950"/>
                    <a:pt x="4560" y="3948"/>
                    <a:pt x="4556" y="3948"/>
                  </a:cubicBezTo>
                  <a:cubicBezTo>
                    <a:pt x="4545" y="3948"/>
                    <a:pt x="4536" y="3961"/>
                    <a:pt x="4520" y="3980"/>
                  </a:cubicBezTo>
                  <a:cubicBezTo>
                    <a:pt x="4529" y="4008"/>
                    <a:pt x="4510" y="4036"/>
                    <a:pt x="4488" y="4061"/>
                  </a:cubicBezTo>
                  <a:cubicBezTo>
                    <a:pt x="4457" y="4102"/>
                    <a:pt x="4457" y="4102"/>
                    <a:pt x="4498" y="4133"/>
                  </a:cubicBezTo>
                  <a:cubicBezTo>
                    <a:pt x="4535" y="4165"/>
                    <a:pt x="4526" y="4180"/>
                    <a:pt x="4504" y="4208"/>
                  </a:cubicBezTo>
                  <a:cubicBezTo>
                    <a:pt x="4496" y="4217"/>
                    <a:pt x="4487" y="4225"/>
                    <a:pt x="4477" y="4225"/>
                  </a:cubicBezTo>
                  <a:cubicBezTo>
                    <a:pt x="4472" y="4225"/>
                    <a:pt x="4466" y="4223"/>
                    <a:pt x="4460" y="4218"/>
                  </a:cubicBezTo>
                  <a:cubicBezTo>
                    <a:pt x="4460" y="4218"/>
                    <a:pt x="4457" y="4217"/>
                    <a:pt x="4452" y="4217"/>
                  </a:cubicBezTo>
                  <a:cubicBezTo>
                    <a:pt x="4441" y="4217"/>
                    <a:pt x="4425" y="4219"/>
                    <a:pt x="4416" y="4227"/>
                  </a:cubicBezTo>
                  <a:cubicBezTo>
                    <a:pt x="4410" y="4236"/>
                    <a:pt x="4402" y="4244"/>
                    <a:pt x="4392" y="4244"/>
                  </a:cubicBezTo>
                  <a:cubicBezTo>
                    <a:pt x="4387" y="4244"/>
                    <a:pt x="4382" y="4242"/>
                    <a:pt x="4375" y="4237"/>
                  </a:cubicBezTo>
                  <a:cubicBezTo>
                    <a:pt x="4372" y="4236"/>
                    <a:pt x="4368" y="4236"/>
                    <a:pt x="4365" y="4236"/>
                  </a:cubicBezTo>
                  <a:cubicBezTo>
                    <a:pt x="4347" y="4236"/>
                    <a:pt x="4333" y="4242"/>
                    <a:pt x="4322" y="4255"/>
                  </a:cubicBezTo>
                  <a:cubicBezTo>
                    <a:pt x="4303" y="4274"/>
                    <a:pt x="4286" y="4293"/>
                    <a:pt x="4271" y="4293"/>
                  </a:cubicBezTo>
                  <a:cubicBezTo>
                    <a:pt x="4266" y="4293"/>
                    <a:pt x="4261" y="4291"/>
                    <a:pt x="4256" y="4287"/>
                  </a:cubicBezTo>
                  <a:lnTo>
                    <a:pt x="4256" y="4287"/>
                  </a:lnTo>
                  <a:cubicBezTo>
                    <a:pt x="4244" y="4299"/>
                    <a:pt x="4244" y="4299"/>
                    <a:pt x="4263" y="4318"/>
                  </a:cubicBezTo>
                  <a:cubicBezTo>
                    <a:pt x="4278" y="4334"/>
                    <a:pt x="4285" y="4365"/>
                    <a:pt x="4216" y="4393"/>
                  </a:cubicBezTo>
                  <a:cubicBezTo>
                    <a:pt x="4191" y="4415"/>
                    <a:pt x="4150" y="4450"/>
                    <a:pt x="4166" y="4468"/>
                  </a:cubicBezTo>
                  <a:cubicBezTo>
                    <a:pt x="4160" y="4474"/>
                    <a:pt x="4157" y="4477"/>
                    <a:pt x="4154" y="4477"/>
                  </a:cubicBezTo>
                  <a:cubicBezTo>
                    <a:pt x="4150" y="4477"/>
                    <a:pt x="4146" y="4473"/>
                    <a:pt x="4137" y="4462"/>
                  </a:cubicBezTo>
                  <a:cubicBezTo>
                    <a:pt x="4126" y="4448"/>
                    <a:pt x="4116" y="4441"/>
                    <a:pt x="4108" y="4441"/>
                  </a:cubicBezTo>
                  <a:cubicBezTo>
                    <a:pt x="4092" y="4441"/>
                    <a:pt x="4082" y="4464"/>
                    <a:pt x="4084" y="4503"/>
                  </a:cubicBezTo>
                  <a:cubicBezTo>
                    <a:pt x="4096" y="4517"/>
                    <a:pt x="4090" y="4525"/>
                    <a:pt x="4075" y="4525"/>
                  </a:cubicBezTo>
                  <a:cubicBezTo>
                    <a:pt x="4070" y="4525"/>
                    <a:pt x="4063" y="4524"/>
                    <a:pt x="4056" y="4522"/>
                  </a:cubicBezTo>
                  <a:cubicBezTo>
                    <a:pt x="4043" y="4534"/>
                    <a:pt x="4040" y="4550"/>
                    <a:pt x="4043" y="4563"/>
                  </a:cubicBezTo>
                  <a:cubicBezTo>
                    <a:pt x="4043" y="4594"/>
                    <a:pt x="4043" y="4594"/>
                    <a:pt x="3999" y="4594"/>
                  </a:cubicBezTo>
                  <a:cubicBezTo>
                    <a:pt x="3994" y="4585"/>
                    <a:pt x="3989" y="4582"/>
                    <a:pt x="3983" y="4582"/>
                  </a:cubicBezTo>
                  <a:cubicBezTo>
                    <a:pt x="3975" y="4582"/>
                    <a:pt x="3966" y="4588"/>
                    <a:pt x="3959" y="4594"/>
                  </a:cubicBezTo>
                  <a:cubicBezTo>
                    <a:pt x="3944" y="4632"/>
                    <a:pt x="3801" y="4718"/>
                    <a:pt x="3760" y="4718"/>
                  </a:cubicBezTo>
                  <a:cubicBezTo>
                    <a:pt x="3756" y="4718"/>
                    <a:pt x="3754" y="4717"/>
                    <a:pt x="3752" y="4716"/>
                  </a:cubicBezTo>
                  <a:cubicBezTo>
                    <a:pt x="3749" y="4747"/>
                    <a:pt x="3749" y="4747"/>
                    <a:pt x="3733" y="4754"/>
                  </a:cubicBezTo>
                  <a:cubicBezTo>
                    <a:pt x="3720" y="4742"/>
                    <a:pt x="3711" y="4737"/>
                    <a:pt x="3705" y="4737"/>
                  </a:cubicBezTo>
                  <a:cubicBezTo>
                    <a:pt x="3693" y="4737"/>
                    <a:pt x="3696" y="4761"/>
                    <a:pt x="3711" y="4791"/>
                  </a:cubicBezTo>
                  <a:lnTo>
                    <a:pt x="3727" y="4785"/>
                  </a:lnTo>
                  <a:lnTo>
                    <a:pt x="3742" y="4776"/>
                  </a:lnTo>
                  <a:lnTo>
                    <a:pt x="3742" y="4776"/>
                  </a:lnTo>
                  <a:cubicBezTo>
                    <a:pt x="3756" y="4801"/>
                    <a:pt x="3747" y="4819"/>
                    <a:pt x="3732" y="4819"/>
                  </a:cubicBezTo>
                  <a:cubicBezTo>
                    <a:pt x="3718" y="4819"/>
                    <a:pt x="3700" y="4807"/>
                    <a:pt x="3686" y="4776"/>
                  </a:cubicBezTo>
                  <a:cubicBezTo>
                    <a:pt x="3667" y="4758"/>
                    <a:pt x="3658" y="4749"/>
                    <a:pt x="3654" y="4749"/>
                  </a:cubicBezTo>
                  <a:cubicBezTo>
                    <a:pt x="3649" y="4749"/>
                    <a:pt x="3651" y="4762"/>
                    <a:pt x="3655" y="4791"/>
                  </a:cubicBezTo>
                  <a:cubicBezTo>
                    <a:pt x="3657" y="4822"/>
                    <a:pt x="3652" y="4837"/>
                    <a:pt x="3641" y="4837"/>
                  </a:cubicBezTo>
                  <a:cubicBezTo>
                    <a:pt x="3633" y="4837"/>
                    <a:pt x="3622" y="4829"/>
                    <a:pt x="3608" y="4813"/>
                  </a:cubicBezTo>
                  <a:cubicBezTo>
                    <a:pt x="3597" y="4790"/>
                    <a:pt x="3592" y="4779"/>
                    <a:pt x="3589" y="4779"/>
                  </a:cubicBezTo>
                  <a:lnTo>
                    <a:pt x="3589" y="4779"/>
                  </a:lnTo>
                  <a:cubicBezTo>
                    <a:pt x="3587" y="4779"/>
                    <a:pt x="3589" y="4792"/>
                    <a:pt x="3592" y="4819"/>
                  </a:cubicBezTo>
                  <a:cubicBezTo>
                    <a:pt x="3598" y="4887"/>
                    <a:pt x="3582" y="4928"/>
                    <a:pt x="3561" y="4928"/>
                  </a:cubicBezTo>
                  <a:cubicBezTo>
                    <a:pt x="3548" y="4928"/>
                    <a:pt x="3533" y="4912"/>
                    <a:pt x="3520" y="4876"/>
                  </a:cubicBezTo>
                  <a:cubicBezTo>
                    <a:pt x="3503" y="4835"/>
                    <a:pt x="3482" y="4815"/>
                    <a:pt x="3467" y="4815"/>
                  </a:cubicBezTo>
                  <a:cubicBezTo>
                    <a:pt x="3464" y="4815"/>
                    <a:pt x="3462" y="4816"/>
                    <a:pt x="3460" y="4816"/>
                  </a:cubicBezTo>
                  <a:cubicBezTo>
                    <a:pt x="3445" y="4823"/>
                    <a:pt x="3451" y="4845"/>
                    <a:pt x="3460" y="4870"/>
                  </a:cubicBezTo>
                  <a:cubicBezTo>
                    <a:pt x="3480" y="4893"/>
                    <a:pt x="3483" y="4905"/>
                    <a:pt x="3474" y="4905"/>
                  </a:cubicBezTo>
                  <a:cubicBezTo>
                    <a:pt x="3466" y="4905"/>
                    <a:pt x="3451" y="4897"/>
                    <a:pt x="3429" y="4882"/>
                  </a:cubicBezTo>
                  <a:cubicBezTo>
                    <a:pt x="3396" y="4857"/>
                    <a:pt x="3372" y="4846"/>
                    <a:pt x="3352" y="4846"/>
                  </a:cubicBezTo>
                  <a:cubicBezTo>
                    <a:pt x="3327" y="4846"/>
                    <a:pt x="3309" y="4864"/>
                    <a:pt x="3288" y="4898"/>
                  </a:cubicBezTo>
                  <a:cubicBezTo>
                    <a:pt x="3259" y="4934"/>
                    <a:pt x="3230" y="4954"/>
                    <a:pt x="3217" y="4954"/>
                  </a:cubicBezTo>
                  <a:cubicBezTo>
                    <a:pt x="3206" y="4954"/>
                    <a:pt x="3205" y="4941"/>
                    <a:pt x="3222" y="4913"/>
                  </a:cubicBezTo>
                  <a:cubicBezTo>
                    <a:pt x="3235" y="4882"/>
                    <a:pt x="3240" y="4868"/>
                    <a:pt x="3237" y="4868"/>
                  </a:cubicBezTo>
                  <a:lnTo>
                    <a:pt x="3237" y="4868"/>
                  </a:lnTo>
                  <a:cubicBezTo>
                    <a:pt x="3235" y="4868"/>
                    <a:pt x="3228" y="4876"/>
                    <a:pt x="3216" y="4892"/>
                  </a:cubicBezTo>
                  <a:cubicBezTo>
                    <a:pt x="3185" y="4898"/>
                    <a:pt x="3150" y="4907"/>
                    <a:pt x="3134" y="4910"/>
                  </a:cubicBezTo>
                  <a:cubicBezTo>
                    <a:pt x="3119" y="4913"/>
                    <a:pt x="3106" y="4942"/>
                    <a:pt x="3109" y="4967"/>
                  </a:cubicBezTo>
                  <a:cubicBezTo>
                    <a:pt x="3095" y="4940"/>
                    <a:pt x="3076" y="4922"/>
                    <a:pt x="3058" y="4922"/>
                  </a:cubicBezTo>
                  <a:cubicBezTo>
                    <a:pt x="3045" y="4922"/>
                    <a:pt x="3032" y="4932"/>
                    <a:pt x="3022" y="4954"/>
                  </a:cubicBezTo>
                  <a:lnTo>
                    <a:pt x="2987" y="4960"/>
                  </a:lnTo>
                  <a:cubicBezTo>
                    <a:pt x="2972" y="4960"/>
                    <a:pt x="2972" y="4960"/>
                    <a:pt x="2956" y="4989"/>
                  </a:cubicBezTo>
                  <a:cubicBezTo>
                    <a:pt x="2952" y="4998"/>
                    <a:pt x="2946" y="5002"/>
                    <a:pt x="2941" y="5002"/>
                  </a:cubicBezTo>
                  <a:cubicBezTo>
                    <a:pt x="2929" y="5002"/>
                    <a:pt x="2915" y="4987"/>
                    <a:pt x="2903" y="4970"/>
                  </a:cubicBezTo>
                  <a:cubicBezTo>
                    <a:pt x="2889" y="4954"/>
                    <a:pt x="2876" y="4937"/>
                    <a:pt x="2869" y="4937"/>
                  </a:cubicBezTo>
                  <a:cubicBezTo>
                    <a:pt x="2867" y="4937"/>
                    <a:pt x="2865" y="4941"/>
                    <a:pt x="2865" y="4948"/>
                  </a:cubicBezTo>
                  <a:cubicBezTo>
                    <a:pt x="2868" y="4973"/>
                    <a:pt x="2837" y="5001"/>
                    <a:pt x="2821" y="5026"/>
                  </a:cubicBezTo>
                  <a:cubicBezTo>
                    <a:pt x="2816" y="5034"/>
                    <a:pt x="2811" y="5037"/>
                    <a:pt x="2807" y="5037"/>
                  </a:cubicBezTo>
                  <a:cubicBezTo>
                    <a:pt x="2797" y="5037"/>
                    <a:pt x="2791" y="5021"/>
                    <a:pt x="2802" y="5001"/>
                  </a:cubicBezTo>
                  <a:cubicBezTo>
                    <a:pt x="2799" y="4976"/>
                    <a:pt x="2799" y="4976"/>
                    <a:pt x="2765" y="4954"/>
                  </a:cubicBezTo>
                  <a:cubicBezTo>
                    <a:pt x="2749" y="4954"/>
                    <a:pt x="2715" y="4954"/>
                    <a:pt x="2715" y="4979"/>
                  </a:cubicBezTo>
                  <a:cubicBezTo>
                    <a:pt x="2715" y="4993"/>
                    <a:pt x="2689" y="5000"/>
                    <a:pt x="2661" y="5000"/>
                  </a:cubicBezTo>
                  <a:cubicBezTo>
                    <a:pt x="2633" y="5000"/>
                    <a:pt x="2603" y="4993"/>
                    <a:pt x="2595" y="4979"/>
                  </a:cubicBezTo>
                  <a:lnTo>
                    <a:pt x="2561" y="4976"/>
                  </a:lnTo>
                  <a:cubicBezTo>
                    <a:pt x="2546" y="4976"/>
                    <a:pt x="2529" y="4998"/>
                    <a:pt x="2511" y="4998"/>
                  </a:cubicBezTo>
                  <a:cubicBezTo>
                    <a:pt x="2510" y="4998"/>
                    <a:pt x="2509" y="4998"/>
                    <a:pt x="2508" y="4998"/>
                  </a:cubicBezTo>
                  <a:cubicBezTo>
                    <a:pt x="2508" y="4998"/>
                    <a:pt x="2492" y="4998"/>
                    <a:pt x="2473" y="5023"/>
                  </a:cubicBezTo>
                  <a:cubicBezTo>
                    <a:pt x="2454" y="5020"/>
                    <a:pt x="2436" y="5020"/>
                    <a:pt x="2439" y="4995"/>
                  </a:cubicBezTo>
                  <a:lnTo>
                    <a:pt x="2439" y="4995"/>
                  </a:lnTo>
                  <a:cubicBezTo>
                    <a:pt x="2428" y="5020"/>
                    <a:pt x="2423" y="5032"/>
                    <a:pt x="2418" y="5032"/>
                  </a:cubicBezTo>
                  <a:cubicBezTo>
                    <a:pt x="2414" y="5032"/>
                    <a:pt x="2411" y="5019"/>
                    <a:pt x="2404" y="4992"/>
                  </a:cubicBezTo>
                  <a:cubicBezTo>
                    <a:pt x="2408" y="4966"/>
                    <a:pt x="2409" y="4954"/>
                    <a:pt x="2407" y="4954"/>
                  </a:cubicBezTo>
                  <a:lnTo>
                    <a:pt x="2407" y="4954"/>
                  </a:lnTo>
                  <a:cubicBezTo>
                    <a:pt x="2405" y="4954"/>
                    <a:pt x="2399" y="4966"/>
                    <a:pt x="2389" y="4989"/>
                  </a:cubicBezTo>
                  <a:cubicBezTo>
                    <a:pt x="2378" y="4999"/>
                    <a:pt x="2373" y="5005"/>
                    <a:pt x="2368" y="5005"/>
                  </a:cubicBezTo>
                  <a:cubicBezTo>
                    <a:pt x="2364" y="5005"/>
                    <a:pt x="2361" y="4999"/>
                    <a:pt x="2354" y="4986"/>
                  </a:cubicBezTo>
                  <a:cubicBezTo>
                    <a:pt x="2356" y="4972"/>
                    <a:pt x="2352" y="4965"/>
                    <a:pt x="2348" y="4965"/>
                  </a:cubicBezTo>
                  <a:cubicBezTo>
                    <a:pt x="2344" y="4965"/>
                    <a:pt x="2340" y="4971"/>
                    <a:pt x="2339" y="4982"/>
                  </a:cubicBezTo>
                  <a:cubicBezTo>
                    <a:pt x="2324" y="5009"/>
                    <a:pt x="2300" y="5026"/>
                    <a:pt x="2282" y="5026"/>
                  </a:cubicBezTo>
                  <a:cubicBezTo>
                    <a:pt x="2269" y="5026"/>
                    <a:pt x="2261" y="5016"/>
                    <a:pt x="2263" y="4995"/>
                  </a:cubicBezTo>
                  <a:cubicBezTo>
                    <a:pt x="2263" y="4995"/>
                    <a:pt x="2263" y="4995"/>
                    <a:pt x="2261" y="4995"/>
                  </a:cubicBezTo>
                  <a:cubicBezTo>
                    <a:pt x="2256" y="4995"/>
                    <a:pt x="2243" y="4997"/>
                    <a:pt x="2226" y="5014"/>
                  </a:cubicBezTo>
                  <a:cubicBezTo>
                    <a:pt x="2213" y="5037"/>
                    <a:pt x="2206" y="5049"/>
                    <a:pt x="2204" y="5049"/>
                  </a:cubicBezTo>
                  <a:cubicBezTo>
                    <a:pt x="2201" y="5049"/>
                    <a:pt x="2202" y="5036"/>
                    <a:pt x="2207" y="5011"/>
                  </a:cubicBezTo>
                  <a:cubicBezTo>
                    <a:pt x="2204" y="4983"/>
                    <a:pt x="2198" y="4969"/>
                    <a:pt x="2189" y="4969"/>
                  </a:cubicBezTo>
                  <a:cubicBezTo>
                    <a:pt x="2181" y="4969"/>
                    <a:pt x="2170" y="4980"/>
                    <a:pt x="2157" y="5001"/>
                  </a:cubicBezTo>
                  <a:cubicBezTo>
                    <a:pt x="2152" y="5006"/>
                    <a:pt x="2147" y="5008"/>
                    <a:pt x="2142" y="5008"/>
                  </a:cubicBezTo>
                  <a:cubicBezTo>
                    <a:pt x="2133" y="5008"/>
                    <a:pt x="2124" y="5002"/>
                    <a:pt x="2122" y="4992"/>
                  </a:cubicBezTo>
                  <a:cubicBezTo>
                    <a:pt x="2103" y="4968"/>
                    <a:pt x="2053" y="4937"/>
                    <a:pt x="2024" y="4937"/>
                  </a:cubicBezTo>
                  <a:cubicBezTo>
                    <a:pt x="2011" y="4937"/>
                    <a:pt x="2002" y="4944"/>
                    <a:pt x="2003" y="4960"/>
                  </a:cubicBezTo>
                  <a:lnTo>
                    <a:pt x="1969" y="4951"/>
                  </a:lnTo>
                  <a:cubicBezTo>
                    <a:pt x="1952" y="4931"/>
                    <a:pt x="1940" y="4920"/>
                    <a:pt x="1926" y="4920"/>
                  </a:cubicBezTo>
                  <a:cubicBezTo>
                    <a:pt x="1919" y="4920"/>
                    <a:pt x="1912" y="4923"/>
                    <a:pt x="1903" y="4929"/>
                  </a:cubicBezTo>
                  <a:lnTo>
                    <a:pt x="1878" y="4948"/>
                  </a:lnTo>
                  <a:cubicBezTo>
                    <a:pt x="1887" y="4923"/>
                    <a:pt x="1878" y="4895"/>
                    <a:pt x="1862" y="4888"/>
                  </a:cubicBezTo>
                  <a:cubicBezTo>
                    <a:pt x="1857" y="4886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4"/>
                  </a:cubicBezTo>
                  <a:cubicBezTo>
                    <a:pt x="1843" y="4923"/>
                    <a:pt x="1838" y="4928"/>
                    <a:pt x="1831" y="4928"/>
                  </a:cubicBezTo>
                  <a:cubicBezTo>
                    <a:pt x="1825" y="4928"/>
                    <a:pt x="1818" y="4925"/>
                    <a:pt x="1812" y="4923"/>
                  </a:cubicBezTo>
                  <a:cubicBezTo>
                    <a:pt x="1796" y="4917"/>
                    <a:pt x="1787" y="4885"/>
                    <a:pt x="1796" y="4863"/>
                  </a:cubicBezTo>
                  <a:lnTo>
                    <a:pt x="1781" y="4857"/>
                  </a:lnTo>
                  <a:cubicBezTo>
                    <a:pt x="1771" y="4882"/>
                    <a:pt x="1762" y="4892"/>
                    <a:pt x="1757" y="4892"/>
                  </a:cubicBezTo>
                  <a:cubicBezTo>
                    <a:pt x="1752" y="4892"/>
                    <a:pt x="1751" y="4884"/>
                    <a:pt x="1756" y="4873"/>
                  </a:cubicBezTo>
                  <a:cubicBezTo>
                    <a:pt x="1749" y="4854"/>
                    <a:pt x="1737" y="4835"/>
                    <a:pt x="1718" y="4829"/>
                  </a:cubicBezTo>
                  <a:cubicBezTo>
                    <a:pt x="1714" y="4836"/>
                    <a:pt x="1711" y="4839"/>
                    <a:pt x="1710" y="4839"/>
                  </a:cubicBezTo>
                  <a:cubicBezTo>
                    <a:pt x="1706" y="4839"/>
                    <a:pt x="1707" y="4828"/>
                    <a:pt x="1714" y="4828"/>
                  </a:cubicBezTo>
                  <a:cubicBezTo>
                    <a:pt x="1715" y="4828"/>
                    <a:pt x="1717" y="4828"/>
                    <a:pt x="1718" y="4829"/>
                  </a:cubicBezTo>
                  <a:lnTo>
                    <a:pt x="1727" y="4807"/>
                  </a:lnTo>
                  <a:cubicBezTo>
                    <a:pt x="1725" y="4796"/>
                    <a:pt x="1723" y="4792"/>
                    <a:pt x="1720" y="4792"/>
                  </a:cubicBezTo>
                  <a:cubicBezTo>
                    <a:pt x="1715" y="4792"/>
                    <a:pt x="1709" y="4808"/>
                    <a:pt x="1702" y="4823"/>
                  </a:cubicBezTo>
                  <a:cubicBezTo>
                    <a:pt x="1702" y="4823"/>
                    <a:pt x="1687" y="4813"/>
                    <a:pt x="1671" y="4807"/>
                  </a:cubicBezTo>
                  <a:cubicBezTo>
                    <a:pt x="1664" y="4804"/>
                    <a:pt x="1657" y="4801"/>
                    <a:pt x="1651" y="4801"/>
                  </a:cubicBezTo>
                  <a:cubicBezTo>
                    <a:pt x="1645" y="4801"/>
                    <a:pt x="1641" y="4806"/>
                    <a:pt x="1643" y="4823"/>
                  </a:cubicBezTo>
                  <a:cubicBezTo>
                    <a:pt x="1635" y="4842"/>
                    <a:pt x="1624" y="4861"/>
                    <a:pt x="1611" y="4861"/>
                  </a:cubicBezTo>
                  <a:cubicBezTo>
                    <a:pt x="1609" y="4861"/>
                    <a:pt x="1607" y="4861"/>
                    <a:pt x="1605" y="4860"/>
                  </a:cubicBezTo>
                  <a:cubicBezTo>
                    <a:pt x="1603" y="4866"/>
                    <a:pt x="1600" y="4868"/>
                    <a:pt x="1599" y="4868"/>
                  </a:cubicBezTo>
                  <a:cubicBezTo>
                    <a:pt x="1595" y="4868"/>
                    <a:pt x="1594" y="4858"/>
                    <a:pt x="1600" y="4858"/>
                  </a:cubicBezTo>
                  <a:cubicBezTo>
                    <a:pt x="1601" y="4858"/>
                    <a:pt x="1603" y="4859"/>
                    <a:pt x="1605" y="4860"/>
                  </a:cubicBezTo>
                  <a:cubicBezTo>
                    <a:pt x="1618" y="4838"/>
                    <a:pt x="1627" y="4813"/>
                    <a:pt x="1611" y="4807"/>
                  </a:cubicBezTo>
                  <a:cubicBezTo>
                    <a:pt x="1596" y="4798"/>
                    <a:pt x="1608" y="4776"/>
                    <a:pt x="1608" y="4776"/>
                  </a:cubicBezTo>
                  <a:cubicBezTo>
                    <a:pt x="1635" y="4749"/>
                    <a:pt x="1607" y="4738"/>
                    <a:pt x="1579" y="4738"/>
                  </a:cubicBezTo>
                  <a:cubicBezTo>
                    <a:pt x="1567" y="4738"/>
                    <a:pt x="1554" y="4740"/>
                    <a:pt x="1546" y="4744"/>
                  </a:cubicBezTo>
                  <a:cubicBezTo>
                    <a:pt x="1524" y="4756"/>
                    <a:pt x="1509" y="4762"/>
                    <a:pt x="1499" y="4762"/>
                  </a:cubicBezTo>
                  <a:cubicBezTo>
                    <a:pt x="1483" y="4762"/>
                    <a:pt x="1483" y="4747"/>
                    <a:pt x="1499" y="4719"/>
                  </a:cubicBezTo>
                  <a:cubicBezTo>
                    <a:pt x="1507" y="4704"/>
                    <a:pt x="1507" y="4697"/>
                    <a:pt x="1499" y="4697"/>
                  </a:cubicBezTo>
                  <a:cubicBezTo>
                    <a:pt x="1486" y="4697"/>
                    <a:pt x="1452" y="4720"/>
                    <a:pt x="1417" y="4757"/>
                  </a:cubicBezTo>
                  <a:lnTo>
                    <a:pt x="1361" y="4813"/>
                  </a:lnTo>
                  <a:lnTo>
                    <a:pt x="1402" y="4747"/>
                  </a:lnTo>
                  <a:cubicBezTo>
                    <a:pt x="1429" y="4678"/>
                    <a:pt x="1436" y="4660"/>
                    <a:pt x="1412" y="4660"/>
                  </a:cubicBezTo>
                  <a:cubicBezTo>
                    <a:pt x="1402" y="4660"/>
                    <a:pt x="1387" y="4662"/>
                    <a:pt x="1367" y="4666"/>
                  </a:cubicBezTo>
                  <a:cubicBezTo>
                    <a:pt x="1355" y="4667"/>
                    <a:pt x="1346" y="4667"/>
                    <a:pt x="1340" y="4667"/>
                  </a:cubicBezTo>
                  <a:cubicBezTo>
                    <a:pt x="1324" y="4667"/>
                    <a:pt x="1327" y="4663"/>
                    <a:pt x="1339" y="4647"/>
                  </a:cubicBezTo>
                  <a:cubicBezTo>
                    <a:pt x="1351" y="4628"/>
                    <a:pt x="1336" y="4619"/>
                    <a:pt x="1295" y="4588"/>
                  </a:cubicBezTo>
                  <a:cubicBezTo>
                    <a:pt x="1268" y="4567"/>
                    <a:pt x="1254" y="4555"/>
                    <a:pt x="1242" y="4555"/>
                  </a:cubicBezTo>
                  <a:cubicBezTo>
                    <a:pt x="1236" y="4555"/>
                    <a:pt x="1231" y="4558"/>
                    <a:pt x="1226" y="4566"/>
                  </a:cubicBezTo>
                  <a:lnTo>
                    <a:pt x="1198" y="4544"/>
                  </a:lnTo>
                  <a:cubicBezTo>
                    <a:pt x="1207" y="4518"/>
                    <a:pt x="1201" y="4506"/>
                    <a:pt x="1189" y="4506"/>
                  </a:cubicBezTo>
                  <a:cubicBezTo>
                    <a:pt x="1178" y="4506"/>
                    <a:pt x="1163" y="4517"/>
                    <a:pt x="1154" y="4541"/>
                  </a:cubicBezTo>
                  <a:lnTo>
                    <a:pt x="1126" y="4522"/>
                  </a:lnTo>
                  <a:lnTo>
                    <a:pt x="1141" y="4500"/>
                  </a:lnTo>
                  <a:cubicBezTo>
                    <a:pt x="1157" y="4481"/>
                    <a:pt x="1132" y="4459"/>
                    <a:pt x="1032" y="4365"/>
                  </a:cubicBezTo>
                  <a:cubicBezTo>
                    <a:pt x="954" y="4288"/>
                    <a:pt x="928" y="4255"/>
                    <a:pt x="905" y="4255"/>
                  </a:cubicBezTo>
                  <a:cubicBezTo>
                    <a:pt x="896" y="4255"/>
                    <a:pt x="887" y="4261"/>
                    <a:pt x="875" y="4271"/>
                  </a:cubicBezTo>
                  <a:cubicBezTo>
                    <a:pt x="859" y="4278"/>
                    <a:pt x="847" y="4281"/>
                    <a:pt x="839" y="4281"/>
                  </a:cubicBezTo>
                  <a:cubicBezTo>
                    <a:pt x="822" y="4281"/>
                    <a:pt x="824" y="4267"/>
                    <a:pt x="850" y="4246"/>
                  </a:cubicBezTo>
                  <a:cubicBezTo>
                    <a:pt x="867" y="4231"/>
                    <a:pt x="875" y="4210"/>
                    <a:pt x="868" y="4210"/>
                  </a:cubicBezTo>
                  <a:cubicBezTo>
                    <a:pt x="866" y="4210"/>
                    <a:pt x="863" y="4211"/>
                    <a:pt x="859" y="4215"/>
                  </a:cubicBezTo>
                  <a:cubicBezTo>
                    <a:pt x="847" y="4202"/>
                    <a:pt x="841" y="4180"/>
                    <a:pt x="844" y="4161"/>
                  </a:cubicBezTo>
                  <a:cubicBezTo>
                    <a:pt x="850" y="4111"/>
                    <a:pt x="838" y="4096"/>
                    <a:pt x="824" y="4096"/>
                  </a:cubicBezTo>
                  <a:cubicBezTo>
                    <a:pt x="817" y="4096"/>
                    <a:pt x="809" y="4100"/>
                    <a:pt x="803" y="4105"/>
                  </a:cubicBezTo>
                  <a:cubicBezTo>
                    <a:pt x="791" y="4121"/>
                    <a:pt x="786" y="4128"/>
                    <a:pt x="784" y="4128"/>
                  </a:cubicBezTo>
                  <a:cubicBezTo>
                    <a:pt x="780" y="4128"/>
                    <a:pt x="788" y="4109"/>
                    <a:pt x="794" y="4089"/>
                  </a:cubicBezTo>
                  <a:cubicBezTo>
                    <a:pt x="801" y="4067"/>
                    <a:pt x="809" y="4044"/>
                    <a:pt x="802" y="4044"/>
                  </a:cubicBezTo>
                  <a:cubicBezTo>
                    <a:pt x="800" y="4044"/>
                    <a:pt x="797" y="4045"/>
                    <a:pt x="794" y="4049"/>
                  </a:cubicBezTo>
                  <a:cubicBezTo>
                    <a:pt x="762" y="4049"/>
                    <a:pt x="678" y="3980"/>
                    <a:pt x="725" y="3951"/>
                  </a:cubicBezTo>
                  <a:lnTo>
                    <a:pt x="706" y="3920"/>
                  </a:lnTo>
                  <a:cubicBezTo>
                    <a:pt x="702" y="3923"/>
                    <a:pt x="698" y="3924"/>
                    <a:pt x="694" y="3924"/>
                  </a:cubicBezTo>
                  <a:cubicBezTo>
                    <a:pt x="678" y="3924"/>
                    <a:pt x="665" y="3899"/>
                    <a:pt x="649" y="3876"/>
                  </a:cubicBezTo>
                  <a:cubicBezTo>
                    <a:pt x="631" y="3845"/>
                    <a:pt x="624" y="3829"/>
                    <a:pt x="646" y="3820"/>
                  </a:cubicBezTo>
                  <a:cubicBezTo>
                    <a:pt x="674" y="3820"/>
                    <a:pt x="668" y="3807"/>
                    <a:pt x="627" y="3788"/>
                  </a:cubicBezTo>
                  <a:cubicBezTo>
                    <a:pt x="618" y="3776"/>
                    <a:pt x="568" y="3782"/>
                    <a:pt x="559" y="3767"/>
                  </a:cubicBezTo>
                  <a:cubicBezTo>
                    <a:pt x="550" y="3771"/>
                    <a:pt x="542" y="3773"/>
                    <a:pt x="533" y="3773"/>
                  </a:cubicBezTo>
                  <a:cubicBezTo>
                    <a:pt x="518" y="3773"/>
                    <a:pt x="505" y="3767"/>
                    <a:pt x="499" y="3757"/>
                  </a:cubicBezTo>
                  <a:lnTo>
                    <a:pt x="521" y="3748"/>
                  </a:lnTo>
                  <a:lnTo>
                    <a:pt x="568" y="3723"/>
                  </a:lnTo>
                  <a:cubicBezTo>
                    <a:pt x="561" y="3711"/>
                    <a:pt x="556" y="3699"/>
                    <a:pt x="544" y="3699"/>
                  </a:cubicBezTo>
                  <a:cubicBezTo>
                    <a:pt x="540" y="3699"/>
                    <a:pt x="536" y="3701"/>
                    <a:pt x="530" y="3704"/>
                  </a:cubicBezTo>
                  <a:cubicBezTo>
                    <a:pt x="546" y="3676"/>
                    <a:pt x="537" y="3660"/>
                    <a:pt x="524" y="3629"/>
                  </a:cubicBezTo>
                  <a:cubicBezTo>
                    <a:pt x="508" y="3597"/>
                    <a:pt x="493" y="3569"/>
                    <a:pt x="464" y="3560"/>
                  </a:cubicBezTo>
                  <a:cubicBezTo>
                    <a:pt x="505" y="3525"/>
                    <a:pt x="474" y="3431"/>
                    <a:pt x="421" y="3428"/>
                  </a:cubicBezTo>
                  <a:cubicBezTo>
                    <a:pt x="416" y="3430"/>
                    <a:pt x="412" y="3431"/>
                    <a:pt x="409" y="3431"/>
                  </a:cubicBezTo>
                  <a:cubicBezTo>
                    <a:pt x="394" y="3431"/>
                    <a:pt x="393" y="3415"/>
                    <a:pt x="408" y="3397"/>
                  </a:cubicBezTo>
                  <a:cubicBezTo>
                    <a:pt x="427" y="3372"/>
                    <a:pt x="424" y="3372"/>
                    <a:pt x="396" y="3362"/>
                  </a:cubicBezTo>
                  <a:cubicBezTo>
                    <a:pt x="367" y="3353"/>
                    <a:pt x="389" y="3328"/>
                    <a:pt x="408" y="3306"/>
                  </a:cubicBezTo>
                  <a:cubicBezTo>
                    <a:pt x="452" y="3275"/>
                    <a:pt x="449" y="3259"/>
                    <a:pt x="421" y="3249"/>
                  </a:cubicBezTo>
                  <a:cubicBezTo>
                    <a:pt x="399" y="3231"/>
                    <a:pt x="383" y="3202"/>
                    <a:pt x="377" y="3171"/>
                  </a:cubicBezTo>
                  <a:cubicBezTo>
                    <a:pt x="354" y="3152"/>
                    <a:pt x="346" y="3139"/>
                    <a:pt x="336" y="3139"/>
                  </a:cubicBezTo>
                  <a:cubicBezTo>
                    <a:pt x="331" y="3139"/>
                    <a:pt x="325" y="3142"/>
                    <a:pt x="317" y="3149"/>
                  </a:cubicBezTo>
                  <a:cubicBezTo>
                    <a:pt x="302" y="3149"/>
                    <a:pt x="283" y="3149"/>
                    <a:pt x="267" y="3140"/>
                  </a:cubicBezTo>
                  <a:cubicBezTo>
                    <a:pt x="248" y="3121"/>
                    <a:pt x="250" y="3112"/>
                    <a:pt x="255" y="3112"/>
                  </a:cubicBezTo>
                  <a:cubicBezTo>
                    <a:pt x="258" y="3112"/>
                    <a:pt x="263" y="3116"/>
                    <a:pt x="264" y="3124"/>
                  </a:cubicBezTo>
                  <a:cubicBezTo>
                    <a:pt x="276" y="3135"/>
                    <a:pt x="283" y="3139"/>
                    <a:pt x="288" y="3139"/>
                  </a:cubicBezTo>
                  <a:cubicBezTo>
                    <a:pt x="297" y="3139"/>
                    <a:pt x="301" y="3128"/>
                    <a:pt x="314" y="3115"/>
                  </a:cubicBezTo>
                  <a:cubicBezTo>
                    <a:pt x="330" y="3093"/>
                    <a:pt x="336" y="3065"/>
                    <a:pt x="330" y="3039"/>
                  </a:cubicBezTo>
                  <a:lnTo>
                    <a:pt x="317" y="2971"/>
                  </a:lnTo>
                  <a:cubicBezTo>
                    <a:pt x="336" y="2917"/>
                    <a:pt x="333" y="2902"/>
                    <a:pt x="311" y="2902"/>
                  </a:cubicBezTo>
                  <a:lnTo>
                    <a:pt x="286" y="2905"/>
                  </a:lnTo>
                  <a:cubicBezTo>
                    <a:pt x="333" y="2883"/>
                    <a:pt x="327" y="2695"/>
                    <a:pt x="276" y="2676"/>
                  </a:cubicBezTo>
                  <a:lnTo>
                    <a:pt x="302" y="2676"/>
                  </a:lnTo>
                  <a:cubicBezTo>
                    <a:pt x="327" y="2676"/>
                    <a:pt x="327" y="2660"/>
                    <a:pt x="330" y="2626"/>
                  </a:cubicBezTo>
                  <a:cubicBezTo>
                    <a:pt x="320" y="2579"/>
                    <a:pt x="314" y="2535"/>
                    <a:pt x="311" y="2488"/>
                  </a:cubicBezTo>
                  <a:cubicBezTo>
                    <a:pt x="314" y="2416"/>
                    <a:pt x="327" y="2366"/>
                    <a:pt x="302" y="2363"/>
                  </a:cubicBezTo>
                  <a:cubicBezTo>
                    <a:pt x="304" y="2352"/>
                    <a:pt x="304" y="2348"/>
                    <a:pt x="313" y="2348"/>
                  </a:cubicBezTo>
                  <a:cubicBezTo>
                    <a:pt x="317" y="2348"/>
                    <a:pt x="322" y="2349"/>
                    <a:pt x="330" y="2350"/>
                  </a:cubicBezTo>
                  <a:cubicBezTo>
                    <a:pt x="337" y="2356"/>
                    <a:pt x="342" y="2359"/>
                    <a:pt x="346" y="2359"/>
                  </a:cubicBezTo>
                  <a:cubicBezTo>
                    <a:pt x="354" y="2359"/>
                    <a:pt x="356" y="2347"/>
                    <a:pt x="358" y="2334"/>
                  </a:cubicBezTo>
                  <a:cubicBezTo>
                    <a:pt x="361" y="2319"/>
                    <a:pt x="336" y="2316"/>
                    <a:pt x="311" y="2312"/>
                  </a:cubicBezTo>
                  <a:cubicBezTo>
                    <a:pt x="286" y="2306"/>
                    <a:pt x="289" y="2290"/>
                    <a:pt x="317" y="2259"/>
                  </a:cubicBezTo>
                  <a:cubicBezTo>
                    <a:pt x="349" y="2222"/>
                    <a:pt x="361" y="2171"/>
                    <a:pt x="349" y="2121"/>
                  </a:cubicBezTo>
                  <a:cubicBezTo>
                    <a:pt x="351" y="2108"/>
                    <a:pt x="356" y="2095"/>
                    <a:pt x="373" y="2095"/>
                  </a:cubicBezTo>
                  <a:cubicBezTo>
                    <a:pt x="376" y="2095"/>
                    <a:pt x="379" y="2095"/>
                    <a:pt x="383" y="2096"/>
                  </a:cubicBezTo>
                  <a:cubicBezTo>
                    <a:pt x="411" y="2084"/>
                    <a:pt x="443" y="2059"/>
                    <a:pt x="405" y="2012"/>
                  </a:cubicBezTo>
                  <a:cubicBezTo>
                    <a:pt x="407" y="2002"/>
                    <a:pt x="408" y="1998"/>
                    <a:pt x="414" y="1998"/>
                  </a:cubicBezTo>
                  <a:cubicBezTo>
                    <a:pt x="417" y="1998"/>
                    <a:pt x="423" y="2000"/>
                    <a:pt x="433" y="2002"/>
                  </a:cubicBezTo>
                  <a:cubicBezTo>
                    <a:pt x="461" y="1993"/>
                    <a:pt x="486" y="2002"/>
                    <a:pt x="443" y="1971"/>
                  </a:cubicBezTo>
                  <a:cubicBezTo>
                    <a:pt x="433" y="1927"/>
                    <a:pt x="449" y="1883"/>
                    <a:pt x="486" y="1858"/>
                  </a:cubicBezTo>
                  <a:cubicBezTo>
                    <a:pt x="493" y="1842"/>
                    <a:pt x="499" y="1827"/>
                    <a:pt x="474" y="1817"/>
                  </a:cubicBezTo>
                  <a:lnTo>
                    <a:pt x="452" y="1808"/>
                  </a:lnTo>
                  <a:lnTo>
                    <a:pt x="452" y="1808"/>
                  </a:lnTo>
                  <a:cubicBezTo>
                    <a:pt x="464" y="1809"/>
                    <a:pt x="473" y="1809"/>
                    <a:pt x="480" y="1809"/>
                  </a:cubicBezTo>
                  <a:cubicBezTo>
                    <a:pt x="502" y="1809"/>
                    <a:pt x="494" y="1803"/>
                    <a:pt x="464" y="1773"/>
                  </a:cubicBezTo>
                  <a:cubicBezTo>
                    <a:pt x="445" y="1766"/>
                    <a:pt x="444" y="1755"/>
                    <a:pt x="457" y="1755"/>
                  </a:cubicBezTo>
                  <a:cubicBezTo>
                    <a:pt x="461" y="1755"/>
                    <a:pt x="465" y="1756"/>
                    <a:pt x="471" y="1758"/>
                  </a:cubicBezTo>
                  <a:cubicBezTo>
                    <a:pt x="483" y="1758"/>
                    <a:pt x="499" y="1748"/>
                    <a:pt x="508" y="1736"/>
                  </a:cubicBezTo>
                  <a:cubicBezTo>
                    <a:pt x="524" y="1673"/>
                    <a:pt x="543" y="1614"/>
                    <a:pt x="571" y="1554"/>
                  </a:cubicBezTo>
                  <a:cubicBezTo>
                    <a:pt x="643" y="1435"/>
                    <a:pt x="671" y="1391"/>
                    <a:pt x="649" y="1379"/>
                  </a:cubicBezTo>
                  <a:cubicBezTo>
                    <a:pt x="637" y="1350"/>
                    <a:pt x="637" y="1347"/>
                    <a:pt x="668" y="1347"/>
                  </a:cubicBezTo>
                  <a:cubicBezTo>
                    <a:pt x="690" y="1347"/>
                    <a:pt x="709" y="1338"/>
                    <a:pt x="718" y="1319"/>
                  </a:cubicBezTo>
                  <a:cubicBezTo>
                    <a:pt x="727" y="1310"/>
                    <a:pt x="734" y="1300"/>
                    <a:pt x="745" y="1300"/>
                  </a:cubicBezTo>
                  <a:cubicBezTo>
                    <a:pt x="750" y="1300"/>
                    <a:pt x="756" y="1302"/>
                    <a:pt x="762" y="1306"/>
                  </a:cubicBezTo>
                  <a:cubicBezTo>
                    <a:pt x="753" y="1278"/>
                    <a:pt x="753" y="1278"/>
                    <a:pt x="762" y="1266"/>
                  </a:cubicBezTo>
                  <a:cubicBezTo>
                    <a:pt x="767" y="1269"/>
                    <a:pt x="772" y="1271"/>
                    <a:pt x="775" y="1271"/>
                  </a:cubicBezTo>
                  <a:cubicBezTo>
                    <a:pt x="786" y="1271"/>
                    <a:pt x="791" y="1258"/>
                    <a:pt x="784" y="1238"/>
                  </a:cubicBezTo>
                  <a:cubicBezTo>
                    <a:pt x="767" y="1212"/>
                    <a:pt x="759" y="1200"/>
                    <a:pt x="762" y="1200"/>
                  </a:cubicBezTo>
                  <a:lnTo>
                    <a:pt x="762" y="1200"/>
                  </a:lnTo>
                  <a:cubicBezTo>
                    <a:pt x="765" y="1200"/>
                    <a:pt x="775" y="1208"/>
                    <a:pt x="794" y="1222"/>
                  </a:cubicBezTo>
                  <a:cubicBezTo>
                    <a:pt x="798" y="1226"/>
                    <a:pt x="804" y="1227"/>
                    <a:pt x="811" y="1227"/>
                  </a:cubicBezTo>
                  <a:cubicBezTo>
                    <a:pt x="833" y="1227"/>
                    <a:pt x="858" y="1212"/>
                    <a:pt x="834" y="1212"/>
                  </a:cubicBezTo>
                  <a:cubicBezTo>
                    <a:pt x="815" y="1194"/>
                    <a:pt x="834" y="1169"/>
                    <a:pt x="828" y="1140"/>
                  </a:cubicBezTo>
                  <a:cubicBezTo>
                    <a:pt x="836" y="1130"/>
                    <a:pt x="844" y="1122"/>
                    <a:pt x="854" y="1122"/>
                  </a:cubicBezTo>
                  <a:cubicBezTo>
                    <a:pt x="859" y="1122"/>
                    <a:pt x="865" y="1124"/>
                    <a:pt x="872" y="1131"/>
                  </a:cubicBezTo>
                  <a:cubicBezTo>
                    <a:pt x="872" y="1131"/>
                    <a:pt x="873" y="1131"/>
                    <a:pt x="874" y="1131"/>
                  </a:cubicBezTo>
                  <a:cubicBezTo>
                    <a:pt x="905" y="1131"/>
                    <a:pt x="944" y="1052"/>
                    <a:pt x="938" y="1024"/>
                  </a:cubicBezTo>
                  <a:cubicBezTo>
                    <a:pt x="925" y="1012"/>
                    <a:pt x="927" y="1002"/>
                    <a:pt x="935" y="1002"/>
                  </a:cubicBezTo>
                  <a:cubicBezTo>
                    <a:pt x="939" y="1002"/>
                    <a:pt x="944" y="1004"/>
                    <a:pt x="950" y="1009"/>
                  </a:cubicBezTo>
                  <a:cubicBezTo>
                    <a:pt x="956" y="1016"/>
                    <a:pt x="961" y="1018"/>
                    <a:pt x="966" y="1018"/>
                  </a:cubicBezTo>
                  <a:cubicBezTo>
                    <a:pt x="975" y="1018"/>
                    <a:pt x="983" y="1010"/>
                    <a:pt x="991" y="1003"/>
                  </a:cubicBezTo>
                  <a:cubicBezTo>
                    <a:pt x="990" y="991"/>
                    <a:pt x="991" y="987"/>
                    <a:pt x="995" y="987"/>
                  </a:cubicBezTo>
                  <a:cubicBezTo>
                    <a:pt x="1001" y="987"/>
                    <a:pt x="1011" y="997"/>
                    <a:pt x="1022" y="1009"/>
                  </a:cubicBezTo>
                  <a:cubicBezTo>
                    <a:pt x="1024" y="1022"/>
                    <a:pt x="1027" y="1028"/>
                    <a:pt x="1032" y="1028"/>
                  </a:cubicBezTo>
                  <a:cubicBezTo>
                    <a:pt x="1039" y="1028"/>
                    <a:pt x="1050" y="1018"/>
                    <a:pt x="1066" y="1006"/>
                  </a:cubicBezTo>
                  <a:cubicBezTo>
                    <a:pt x="1060" y="974"/>
                    <a:pt x="1113" y="930"/>
                    <a:pt x="1151" y="896"/>
                  </a:cubicBezTo>
                  <a:cubicBezTo>
                    <a:pt x="1217" y="843"/>
                    <a:pt x="1217" y="814"/>
                    <a:pt x="1213" y="752"/>
                  </a:cubicBezTo>
                  <a:lnTo>
                    <a:pt x="1201" y="702"/>
                  </a:lnTo>
                  <a:lnTo>
                    <a:pt x="1229" y="742"/>
                  </a:lnTo>
                  <a:cubicBezTo>
                    <a:pt x="1248" y="761"/>
                    <a:pt x="1267" y="777"/>
                    <a:pt x="1289" y="793"/>
                  </a:cubicBezTo>
                  <a:cubicBezTo>
                    <a:pt x="1301" y="783"/>
                    <a:pt x="1286" y="761"/>
                    <a:pt x="1273" y="742"/>
                  </a:cubicBezTo>
                  <a:cubicBezTo>
                    <a:pt x="1257" y="720"/>
                    <a:pt x="1273" y="711"/>
                    <a:pt x="1314" y="711"/>
                  </a:cubicBezTo>
                  <a:cubicBezTo>
                    <a:pt x="1358" y="711"/>
                    <a:pt x="1373" y="705"/>
                    <a:pt x="1373" y="673"/>
                  </a:cubicBezTo>
                  <a:cubicBezTo>
                    <a:pt x="1385" y="666"/>
                    <a:pt x="1397" y="662"/>
                    <a:pt x="1410" y="662"/>
                  </a:cubicBezTo>
                  <a:cubicBezTo>
                    <a:pt x="1418" y="662"/>
                    <a:pt x="1425" y="663"/>
                    <a:pt x="1433" y="667"/>
                  </a:cubicBezTo>
                  <a:cubicBezTo>
                    <a:pt x="1449" y="658"/>
                    <a:pt x="1449" y="658"/>
                    <a:pt x="1436" y="639"/>
                  </a:cubicBezTo>
                  <a:cubicBezTo>
                    <a:pt x="1427" y="624"/>
                    <a:pt x="1432" y="615"/>
                    <a:pt x="1444" y="615"/>
                  </a:cubicBezTo>
                  <a:cubicBezTo>
                    <a:pt x="1450" y="615"/>
                    <a:pt x="1457" y="616"/>
                    <a:pt x="1464" y="620"/>
                  </a:cubicBezTo>
                  <a:cubicBezTo>
                    <a:pt x="1478" y="632"/>
                    <a:pt x="1492" y="636"/>
                    <a:pt x="1505" y="636"/>
                  </a:cubicBezTo>
                  <a:cubicBezTo>
                    <a:pt x="1529" y="636"/>
                    <a:pt x="1546" y="620"/>
                    <a:pt x="1539" y="608"/>
                  </a:cubicBezTo>
                  <a:cubicBezTo>
                    <a:pt x="1527" y="586"/>
                    <a:pt x="1543" y="576"/>
                    <a:pt x="1558" y="570"/>
                  </a:cubicBezTo>
                  <a:cubicBezTo>
                    <a:pt x="1577" y="564"/>
                    <a:pt x="1593" y="545"/>
                    <a:pt x="1596" y="526"/>
                  </a:cubicBezTo>
                  <a:lnTo>
                    <a:pt x="1627" y="510"/>
                  </a:lnTo>
                  <a:cubicBezTo>
                    <a:pt x="1629" y="509"/>
                    <a:pt x="1631" y="509"/>
                    <a:pt x="1632" y="509"/>
                  </a:cubicBezTo>
                  <a:cubicBezTo>
                    <a:pt x="1641" y="509"/>
                    <a:pt x="1635" y="533"/>
                    <a:pt x="1621" y="539"/>
                  </a:cubicBezTo>
                  <a:lnTo>
                    <a:pt x="1649" y="554"/>
                  </a:lnTo>
                  <a:cubicBezTo>
                    <a:pt x="1680" y="542"/>
                    <a:pt x="1696" y="532"/>
                    <a:pt x="1699" y="504"/>
                  </a:cubicBezTo>
                  <a:cubicBezTo>
                    <a:pt x="1698" y="475"/>
                    <a:pt x="1697" y="461"/>
                    <a:pt x="1699" y="461"/>
                  </a:cubicBezTo>
                  <a:lnTo>
                    <a:pt x="1699" y="461"/>
                  </a:lnTo>
                  <a:cubicBezTo>
                    <a:pt x="1701" y="461"/>
                    <a:pt x="1706" y="472"/>
                    <a:pt x="1715" y="495"/>
                  </a:cubicBezTo>
                  <a:cubicBezTo>
                    <a:pt x="1723" y="510"/>
                    <a:pt x="1735" y="522"/>
                    <a:pt x="1745" y="522"/>
                  </a:cubicBezTo>
                  <a:cubicBezTo>
                    <a:pt x="1751" y="522"/>
                    <a:pt x="1756" y="518"/>
                    <a:pt x="1759" y="507"/>
                  </a:cubicBezTo>
                  <a:cubicBezTo>
                    <a:pt x="1757" y="481"/>
                    <a:pt x="1762" y="472"/>
                    <a:pt x="1769" y="472"/>
                  </a:cubicBezTo>
                  <a:cubicBezTo>
                    <a:pt x="1776" y="472"/>
                    <a:pt x="1785" y="482"/>
                    <a:pt x="1790" y="495"/>
                  </a:cubicBezTo>
                  <a:cubicBezTo>
                    <a:pt x="1792" y="519"/>
                    <a:pt x="1792" y="533"/>
                    <a:pt x="1797" y="533"/>
                  </a:cubicBezTo>
                  <a:cubicBezTo>
                    <a:pt x="1803" y="533"/>
                    <a:pt x="1815" y="515"/>
                    <a:pt x="1840" y="476"/>
                  </a:cubicBezTo>
                  <a:cubicBezTo>
                    <a:pt x="1872" y="467"/>
                    <a:pt x="1928" y="416"/>
                    <a:pt x="1981" y="404"/>
                  </a:cubicBezTo>
                  <a:cubicBezTo>
                    <a:pt x="2021" y="395"/>
                    <a:pt x="2049" y="388"/>
                    <a:pt x="2069" y="388"/>
                  </a:cubicBezTo>
                  <a:cubicBezTo>
                    <a:pt x="2084" y="388"/>
                    <a:pt x="2096" y="392"/>
                    <a:pt x="2107" y="401"/>
                  </a:cubicBezTo>
                  <a:cubicBezTo>
                    <a:pt x="2107" y="402"/>
                    <a:pt x="2107" y="403"/>
                    <a:pt x="2107" y="403"/>
                  </a:cubicBezTo>
                  <a:lnTo>
                    <a:pt x="2107" y="403"/>
                  </a:lnTo>
                  <a:cubicBezTo>
                    <a:pt x="2107" y="374"/>
                    <a:pt x="2125" y="370"/>
                    <a:pt x="2166" y="360"/>
                  </a:cubicBezTo>
                  <a:cubicBezTo>
                    <a:pt x="2176" y="364"/>
                    <a:pt x="2186" y="366"/>
                    <a:pt x="2196" y="366"/>
                  </a:cubicBezTo>
                  <a:cubicBezTo>
                    <a:pt x="2226" y="366"/>
                    <a:pt x="2255" y="348"/>
                    <a:pt x="2266" y="319"/>
                  </a:cubicBezTo>
                  <a:lnTo>
                    <a:pt x="2266" y="319"/>
                  </a:lnTo>
                  <a:lnTo>
                    <a:pt x="2232" y="322"/>
                  </a:lnTo>
                  <a:cubicBezTo>
                    <a:pt x="2226" y="293"/>
                    <a:pt x="2231" y="280"/>
                    <a:pt x="2247" y="280"/>
                  </a:cubicBezTo>
                  <a:cubicBezTo>
                    <a:pt x="2255" y="280"/>
                    <a:pt x="2267" y="284"/>
                    <a:pt x="2282" y="291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298" y="291"/>
                    <a:pt x="2301" y="315"/>
                    <a:pt x="2307" y="338"/>
                  </a:cubicBezTo>
                  <a:cubicBezTo>
                    <a:pt x="2310" y="363"/>
                    <a:pt x="2329" y="385"/>
                    <a:pt x="2348" y="385"/>
                  </a:cubicBezTo>
                  <a:cubicBezTo>
                    <a:pt x="2364" y="382"/>
                    <a:pt x="2379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5" y="329"/>
                    <a:pt x="2414" y="316"/>
                    <a:pt x="2426" y="297"/>
                  </a:cubicBezTo>
                  <a:cubicBezTo>
                    <a:pt x="2423" y="272"/>
                    <a:pt x="2442" y="272"/>
                    <a:pt x="2458" y="272"/>
                  </a:cubicBezTo>
                  <a:cubicBezTo>
                    <a:pt x="2473" y="288"/>
                    <a:pt x="2492" y="294"/>
                    <a:pt x="2513" y="294"/>
                  </a:cubicBezTo>
                  <a:lnTo>
                    <a:pt x="2513" y="294"/>
                  </a:lnTo>
                  <a:cubicBezTo>
                    <a:pt x="2514" y="301"/>
                    <a:pt x="2514" y="310"/>
                    <a:pt x="2514" y="319"/>
                  </a:cubicBezTo>
                  <a:cubicBezTo>
                    <a:pt x="2517" y="338"/>
                    <a:pt x="2523" y="354"/>
                    <a:pt x="2533" y="369"/>
                  </a:cubicBezTo>
                  <a:cubicBezTo>
                    <a:pt x="2552" y="369"/>
                    <a:pt x="2548" y="344"/>
                    <a:pt x="2548" y="344"/>
                  </a:cubicBezTo>
                  <a:cubicBezTo>
                    <a:pt x="2548" y="330"/>
                    <a:pt x="2613" y="324"/>
                    <a:pt x="2695" y="324"/>
                  </a:cubicBezTo>
                  <a:cubicBezTo>
                    <a:pt x="2821" y="324"/>
                    <a:pt x="2987" y="337"/>
                    <a:pt x="3015" y="351"/>
                  </a:cubicBezTo>
                  <a:cubicBezTo>
                    <a:pt x="3034" y="369"/>
                    <a:pt x="3058" y="379"/>
                    <a:pt x="3073" y="379"/>
                  </a:cubicBezTo>
                  <a:cubicBezTo>
                    <a:pt x="3084" y="379"/>
                    <a:pt x="3090" y="374"/>
                    <a:pt x="3084" y="363"/>
                  </a:cubicBezTo>
                  <a:cubicBezTo>
                    <a:pt x="3087" y="354"/>
                    <a:pt x="3098" y="349"/>
                    <a:pt x="3116" y="349"/>
                  </a:cubicBezTo>
                  <a:cubicBezTo>
                    <a:pt x="3151" y="349"/>
                    <a:pt x="3211" y="365"/>
                    <a:pt x="3279" y="385"/>
                  </a:cubicBezTo>
                  <a:cubicBezTo>
                    <a:pt x="3369" y="407"/>
                    <a:pt x="3436" y="435"/>
                    <a:pt x="3467" y="435"/>
                  </a:cubicBezTo>
                  <a:cubicBezTo>
                    <a:pt x="3477" y="435"/>
                    <a:pt x="3483" y="433"/>
                    <a:pt x="3485" y="426"/>
                  </a:cubicBezTo>
                  <a:lnTo>
                    <a:pt x="3536" y="448"/>
                  </a:lnTo>
                  <a:cubicBezTo>
                    <a:pt x="3570" y="457"/>
                    <a:pt x="3611" y="451"/>
                    <a:pt x="3627" y="457"/>
                  </a:cubicBezTo>
                  <a:cubicBezTo>
                    <a:pt x="3637" y="453"/>
                    <a:pt x="3646" y="451"/>
                    <a:pt x="3651" y="451"/>
                  </a:cubicBezTo>
                  <a:cubicBezTo>
                    <a:pt x="3660" y="451"/>
                    <a:pt x="3660" y="457"/>
                    <a:pt x="3642" y="467"/>
                  </a:cubicBezTo>
                  <a:cubicBezTo>
                    <a:pt x="3633" y="489"/>
                    <a:pt x="3623" y="510"/>
                    <a:pt x="3639" y="520"/>
                  </a:cubicBezTo>
                  <a:cubicBezTo>
                    <a:pt x="3646" y="524"/>
                    <a:pt x="3652" y="525"/>
                    <a:pt x="3658" y="525"/>
                  </a:cubicBezTo>
                  <a:cubicBezTo>
                    <a:pt x="3675" y="525"/>
                    <a:pt x="3683" y="508"/>
                    <a:pt x="3692" y="489"/>
                  </a:cubicBezTo>
                  <a:cubicBezTo>
                    <a:pt x="3697" y="477"/>
                    <a:pt x="3705" y="474"/>
                    <a:pt x="3711" y="474"/>
                  </a:cubicBezTo>
                  <a:cubicBezTo>
                    <a:pt x="3717" y="474"/>
                    <a:pt x="3721" y="476"/>
                    <a:pt x="3721" y="476"/>
                  </a:cubicBezTo>
                  <a:cubicBezTo>
                    <a:pt x="3736" y="482"/>
                    <a:pt x="3736" y="482"/>
                    <a:pt x="3724" y="507"/>
                  </a:cubicBezTo>
                  <a:lnTo>
                    <a:pt x="3702" y="551"/>
                  </a:lnTo>
                  <a:lnTo>
                    <a:pt x="3717" y="558"/>
                  </a:lnTo>
                  <a:cubicBezTo>
                    <a:pt x="3724" y="546"/>
                    <a:pt x="3732" y="543"/>
                    <a:pt x="3737" y="543"/>
                  </a:cubicBezTo>
                  <a:cubicBezTo>
                    <a:pt x="3742" y="543"/>
                    <a:pt x="3746" y="545"/>
                    <a:pt x="3746" y="545"/>
                  </a:cubicBezTo>
                  <a:cubicBezTo>
                    <a:pt x="3761" y="551"/>
                    <a:pt x="3761" y="551"/>
                    <a:pt x="3736" y="595"/>
                  </a:cubicBezTo>
                  <a:cubicBezTo>
                    <a:pt x="3724" y="622"/>
                    <a:pt x="3722" y="635"/>
                    <a:pt x="3731" y="635"/>
                  </a:cubicBezTo>
                  <a:cubicBezTo>
                    <a:pt x="3737" y="635"/>
                    <a:pt x="3750" y="627"/>
                    <a:pt x="3768" y="611"/>
                  </a:cubicBezTo>
                  <a:lnTo>
                    <a:pt x="3808" y="608"/>
                  </a:lnTo>
                  <a:lnTo>
                    <a:pt x="3808" y="608"/>
                  </a:lnTo>
                  <a:cubicBezTo>
                    <a:pt x="3804" y="632"/>
                    <a:pt x="3813" y="640"/>
                    <a:pt x="3827" y="640"/>
                  </a:cubicBezTo>
                  <a:cubicBezTo>
                    <a:pt x="3844" y="640"/>
                    <a:pt x="3867" y="630"/>
                    <a:pt x="3883" y="623"/>
                  </a:cubicBezTo>
                  <a:lnTo>
                    <a:pt x="3883" y="623"/>
                  </a:lnTo>
                  <a:cubicBezTo>
                    <a:pt x="3876" y="656"/>
                    <a:pt x="3877" y="672"/>
                    <a:pt x="3890" y="672"/>
                  </a:cubicBezTo>
                  <a:cubicBezTo>
                    <a:pt x="3898" y="672"/>
                    <a:pt x="3910" y="665"/>
                    <a:pt x="3927" y="652"/>
                  </a:cubicBezTo>
                  <a:cubicBezTo>
                    <a:pt x="3932" y="643"/>
                    <a:pt x="3937" y="640"/>
                    <a:pt x="3942" y="640"/>
                  </a:cubicBezTo>
                  <a:cubicBezTo>
                    <a:pt x="3950" y="640"/>
                    <a:pt x="3957" y="651"/>
                    <a:pt x="3959" y="670"/>
                  </a:cubicBezTo>
                  <a:cubicBezTo>
                    <a:pt x="3959" y="702"/>
                    <a:pt x="3974" y="711"/>
                    <a:pt x="3999" y="733"/>
                  </a:cubicBezTo>
                  <a:cubicBezTo>
                    <a:pt x="4001" y="732"/>
                    <a:pt x="4003" y="732"/>
                    <a:pt x="4006" y="732"/>
                  </a:cubicBezTo>
                  <a:cubicBezTo>
                    <a:pt x="4041" y="732"/>
                    <a:pt x="4141" y="796"/>
                    <a:pt x="4234" y="890"/>
                  </a:cubicBezTo>
                  <a:cubicBezTo>
                    <a:pt x="4343" y="984"/>
                    <a:pt x="4407" y="1065"/>
                    <a:pt x="4432" y="1065"/>
                  </a:cubicBezTo>
                  <a:cubicBezTo>
                    <a:pt x="4434" y="1065"/>
                    <a:pt x="4436" y="1064"/>
                    <a:pt x="4438" y="1062"/>
                  </a:cubicBezTo>
                  <a:cubicBezTo>
                    <a:pt x="4451" y="1075"/>
                    <a:pt x="4451" y="1075"/>
                    <a:pt x="4444" y="1106"/>
                  </a:cubicBezTo>
                  <a:cubicBezTo>
                    <a:pt x="4432" y="1116"/>
                    <a:pt x="4432" y="1125"/>
                    <a:pt x="4446" y="1125"/>
                  </a:cubicBezTo>
                  <a:cubicBezTo>
                    <a:pt x="4455" y="1125"/>
                    <a:pt x="4467" y="1122"/>
                    <a:pt x="4485" y="1115"/>
                  </a:cubicBezTo>
                  <a:cubicBezTo>
                    <a:pt x="4502" y="1114"/>
                    <a:pt x="4514" y="1109"/>
                    <a:pt x="4518" y="1109"/>
                  </a:cubicBezTo>
                  <a:cubicBezTo>
                    <a:pt x="4521" y="1109"/>
                    <a:pt x="4516" y="1113"/>
                    <a:pt x="4498" y="1128"/>
                  </a:cubicBezTo>
                  <a:cubicBezTo>
                    <a:pt x="4479" y="1144"/>
                    <a:pt x="4501" y="1172"/>
                    <a:pt x="4542" y="1228"/>
                  </a:cubicBezTo>
                  <a:cubicBezTo>
                    <a:pt x="4569" y="1267"/>
                    <a:pt x="4604" y="1315"/>
                    <a:pt x="4627" y="1315"/>
                  </a:cubicBezTo>
                  <a:cubicBezTo>
                    <a:pt x="4630" y="1315"/>
                    <a:pt x="4633" y="1315"/>
                    <a:pt x="4636" y="1313"/>
                  </a:cubicBezTo>
                  <a:cubicBezTo>
                    <a:pt x="4667" y="1325"/>
                    <a:pt x="4674" y="1330"/>
                    <a:pt x="4661" y="1330"/>
                  </a:cubicBezTo>
                  <a:cubicBezTo>
                    <a:pt x="4657" y="1330"/>
                    <a:pt x="4652" y="1329"/>
                    <a:pt x="4645" y="1328"/>
                  </a:cubicBezTo>
                  <a:lnTo>
                    <a:pt x="4645" y="1328"/>
                  </a:lnTo>
                  <a:cubicBezTo>
                    <a:pt x="4595" y="1341"/>
                    <a:pt x="4617" y="1429"/>
                    <a:pt x="4689" y="1448"/>
                  </a:cubicBezTo>
                  <a:cubicBezTo>
                    <a:pt x="4695" y="1463"/>
                    <a:pt x="4705" y="1479"/>
                    <a:pt x="4683" y="1491"/>
                  </a:cubicBezTo>
                  <a:cubicBezTo>
                    <a:pt x="4692" y="1507"/>
                    <a:pt x="4705" y="1520"/>
                    <a:pt x="4748" y="1554"/>
                  </a:cubicBezTo>
                  <a:lnTo>
                    <a:pt x="4802" y="1667"/>
                  </a:lnTo>
                  <a:cubicBezTo>
                    <a:pt x="4802" y="1667"/>
                    <a:pt x="4802" y="1667"/>
                    <a:pt x="4802" y="1667"/>
                  </a:cubicBezTo>
                  <a:lnTo>
                    <a:pt x="4802" y="1667"/>
                  </a:lnTo>
                  <a:cubicBezTo>
                    <a:pt x="4785" y="1659"/>
                    <a:pt x="4767" y="1655"/>
                    <a:pt x="4749" y="1655"/>
                  </a:cubicBezTo>
                  <a:cubicBezTo>
                    <a:pt x="4667" y="1655"/>
                    <a:pt x="4585" y="1736"/>
                    <a:pt x="4629" y="1833"/>
                  </a:cubicBezTo>
                  <a:cubicBezTo>
                    <a:pt x="4654" y="1885"/>
                    <a:pt x="4698" y="1908"/>
                    <a:pt x="4742" y="1908"/>
                  </a:cubicBezTo>
                  <a:cubicBezTo>
                    <a:pt x="4796" y="1908"/>
                    <a:pt x="4850" y="1873"/>
                    <a:pt x="4866" y="1820"/>
                  </a:cubicBezTo>
                  <a:lnTo>
                    <a:pt x="4866" y="1820"/>
                  </a:lnTo>
                  <a:cubicBezTo>
                    <a:pt x="4876" y="1854"/>
                    <a:pt x="4891" y="1897"/>
                    <a:pt x="4908" y="1946"/>
                  </a:cubicBezTo>
                  <a:cubicBezTo>
                    <a:pt x="4943" y="2065"/>
                    <a:pt x="4965" y="2168"/>
                    <a:pt x="4946" y="2187"/>
                  </a:cubicBezTo>
                  <a:cubicBezTo>
                    <a:pt x="4946" y="2187"/>
                    <a:pt x="4949" y="2206"/>
                    <a:pt x="4974" y="2218"/>
                  </a:cubicBezTo>
                  <a:cubicBezTo>
                    <a:pt x="5027" y="2225"/>
                    <a:pt x="5030" y="2243"/>
                    <a:pt x="5009" y="2265"/>
                  </a:cubicBezTo>
                  <a:cubicBezTo>
                    <a:pt x="4962" y="2290"/>
                    <a:pt x="4971" y="2363"/>
                    <a:pt x="5021" y="2372"/>
                  </a:cubicBezTo>
                  <a:lnTo>
                    <a:pt x="5021" y="2372"/>
                  </a:lnTo>
                  <a:cubicBezTo>
                    <a:pt x="5014" y="2373"/>
                    <a:pt x="5005" y="2374"/>
                    <a:pt x="4996" y="2375"/>
                  </a:cubicBezTo>
                  <a:cubicBezTo>
                    <a:pt x="4949" y="2397"/>
                    <a:pt x="4983" y="2444"/>
                    <a:pt x="5030" y="2460"/>
                  </a:cubicBezTo>
                  <a:cubicBezTo>
                    <a:pt x="5009" y="2479"/>
                    <a:pt x="4983" y="2497"/>
                    <a:pt x="5009" y="2513"/>
                  </a:cubicBezTo>
                  <a:cubicBezTo>
                    <a:pt x="5009" y="2532"/>
                    <a:pt x="5009" y="2532"/>
                    <a:pt x="4958" y="2535"/>
                  </a:cubicBezTo>
                  <a:cubicBezTo>
                    <a:pt x="4933" y="2535"/>
                    <a:pt x="4908" y="2538"/>
                    <a:pt x="4908" y="2554"/>
                  </a:cubicBezTo>
                  <a:cubicBezTo>
                    <a:pt x="4911" y="2569"/>
                    <a:pt x="4936" y="2569"/>
                    <a:pt x="4962" y="2569"/>
                  </a:cubicBezTo>
                  <a:lnTo>
                    <a:pt x="4962" y="2604"/>
                  </a:lnTo>
                  <a:cubicBezTo>
                    <a:pt x="4962" y="2604"/>
                    <a:pt x="4962" y="2620"/>
                    <a:pt x="4987" y="2620"/>
                  </a:cubicBezTo>
                  <a:cubicBezTo>
                    <a:pt x="5012" y="2620"/>
                    <a:pt x="5015" y="2635"/>
                    <a:pt x="5015" y="2654"/>
                  </a:cubicBezTo>
                  <a:cubicBezTo>
                    <a:pt x="4998" y="2654"/>
                    <a:pt x="5004" y="2662"/>
                    <a:pt x="5017" y="2662"/>
                  </a:cubicBezTo>
                  <a:cubicBezTo>
                    <a:pt x="5023" y="2662"/>
                    <a:pt x="5031" y="2660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0" y="2673"/>
                  </a:lnTo>
                  <a:cubicBezTo>
                    <a:pt x="5190" y="2673"/>
                    <a:pt x="5215" y="2673"/>
                    <a:pt x="5240" y="2635"/>
                  </a:cubicBezTo>
                  <a:cubicBezTo>
                    <a:pt x="5262" y="2559"/>
                    <a:pt x="5283" y="2500"/>
                    <a:pt x="5238" y="2500"/>
                  </a:cubicBezTo>
                  <a:cubicBezTo>
                    <a:pt x="5237" y="2500"/>
                    <a:pt x="5235" y="2500"/>
                    <a:pt x="5234" y="2500"/>
                  </a:cubicBezTo>
                  <a:cubicBezTo>
                    <a:pt x="5234" y="2500"/>
                    <a:pt x="5209" y="2482"/>
                    <a:pt x="5209" y="2463"/>
                  </a:cubicBezTo>
                  <a:cubicBezTo>
                    <a:pt x="5206" y="2444"/>
                    <a:pt x="5231" y="2425"/>
                    <a:pt x="5231" y="2425"/>
                  </a:cubicBezTo>
                  <a:cubicBezTo>
                    <a:pt x="5259" y="2422"/>
                    <a:pt x="5247" y="2344"/>
                    <a:pt x="5234" y="2250"/>
                  </a:cubicBezTo>
                  <a:cubicBezTo>
                    <a:pt x="5222" y="2134"/>
                    <a:pt x="5203" y="2077"/>
                    <a:pt x="5222" y="2052"/>
                  </a:cubicBezTo>
                  <a:cubicBezTo>
                    <a:pt x="5234" y="2040"/>
                    <a:pt x="5240" y="2024"/>
                    <a:pt x="5237" y="2008"/>
                  </a:cubicBezTo>
                  <a:lnTo>
                    <a:pt x="5237" y="2008"/>
                  </a:lnTo>
                  <a:cubicBezTo>
                    <a:pt x="5237" y="2009"/>
                    <a:pt x="5236" y="2009"/>
                    <a:pt x="5235" y="2009"/>
                  </a:cubicBezTo>
                  <a:cubicBezTo>
                    <a:pt x="5211" y="2009"/>
                    <a:pt x="5189" y="1895"/>
                    <a:pt x="5140" y="1770"/>
                  </a:cubicBezTo>
                  <a:cubicBezTo>
                    <a:pt x="5101" y="1643"/>
                    <a:pt x="5038" y="1525"/>
                    <a:pt x="5017" y="1525"/>
                  </a:cubicBezTo>
                  <a:cubicBezTo>
                    <a:pt x="5016" y="1525"/>
                    <a:pt x="5015" y="1526"/>
                    <a:pt x="5015" y="1526"/>
                  </a:cubicBezTo>
                  <a:lnTo>
                    <a:pt x="4996" y="1491"/>
                  </a:lnTo>
                  <a:cubicBezTo>
                    <a:pt x="5018" y="1479"/>
                    <a:pt x="5002" y="1444"/>
                    <a:pt x="4987" y="1410"/>
                  </a:cubicBezTo>
                  <a:cubicBezTo>
                    <a:pt x="4962" y="1397"/>
                    <a:pt x="4940" y="1375"/>
                    <a:pt x="4924" y="1353"/>
                  </a:cubicBezTo>
                  <a:cubicBezTo>
                    <a:pt x="4946" y="1341"/>
                    <a:pt x="4936" y="1325"/>
                    <a:pt x="4915" y="1291"/>
                  </a:cubicBezTo>
                  <a:cubicBezTo>
                    <a:pt x="4900" y="1264"/>
                    <a:pt x="4891" y="1249"/>
                    <a:pt x="4878" y="1249"/>
                  </a:cubicBezTo>
                  <a:cubicBezTo>
                    <a:pt x="4874" y="1249"/>
                    <a:pt x="4869" y="1250"/>
                    <a:pt x="4864" y="1253"/>
                  </a:cubicBezTo>
                  <a:cubicBezTo>
                    <a:pt x="4858" y="1234"/>
                    <a:pt x="4780" y="1125"/>
                    <a:pt x="4764" y="1062"/>
                  </a:cubicBezTo>
                  <a:cubicBezTo>
                    <a:pt x="4770" y="1031"/>
                    <a:pt x="4739" y="1031"/>
                    <a:pt x="4708" y="1031"/>
                  </a:cubicBezTo>
                  <a:cubicBezTo>
                    <a:pt x="4698" y="1039"/>
                    <a:pt x="4687" y="1042"/>
                    <a:pt x="4676" y="1042"/>
                  </a:cubicBezTo>
                  <a:cubicBezTo>
                    <a:pt x="4665" y="1042"/>
                    <a:pt x="4654" y="1039"/>
                    <a:pt x="4645" y="1031"/>
                  </a:cubicBezTo>
                  <a:cubicBezTo>
                    <a:pt x="4645" y="1031"/>
                    <a:pt x="4667" y="1015"/>
                    <a:pt x="4686" y="999"/>
                  </a:cubicBezTo>
                  <a:cubicBezTo>
                    <a:pt x="4717" y="999"/>
                    <a:pt x="4717" y="996"/>
                    <a:pt x="4692" y="968"/>
                  </a:cubicBezTo>
                  <a:lnTo>
                    <a:pt x="4667" y="937"/>
                  </a:lnTo>
                  <a:cubicBezTo>
                    <a:pt x="4665" y="939"/>
                    <a:pt x="4662" y="940"/>
                    <a:pt x="4659" y="940"/>
                  </a:cubicBezTo>
                  <a:cubicBezTo>
                    <a:pt x="4632" y="940"/>
                    <a:pt x="4575" y="870"/>
                    <a:pt x="4488" y="783"/>
                  </a:cubicBezTo>
                  <a:cubicBezTo>
                    <a:pt x="4380" y="682"/>
                    <a:pt x="4331" y="638"/>
                    <a:pt x="4310" y="638"/>
                  </a:cubicBezTo>
                  <a:cubicBezTo>
                    <a:pt x="4306" y="638"/>
                    <a:pt x="4303" y="639"/>
                    <a:pt x="4300" y="642"/>
                  </a:cubicBezTo>
                  <a:cubicBezTo>
                    <a:pt x="4295" y="649"/>
                    <a:pt x="4291" y="652"/>
                    <a:pt x="4285" y="652"/>
                  </a:cubicBezTo>
                  <a:cubicBezTo>
                    <a:pt x="4274" y="652"/>
                    <a:pt x="4259" y="634"/>
                    <a:pt x="4238" y="595"/>
                  </a:cubicBezTo>
                  <a:cubicBezTo>
                    <a:pt x="4200" y="492"/>
                    <a:pt x="4190" y="470"/>
                    <a:pt x="4174" y="470"/>
                  </a:cubicBezTo>
                  <a:cubicBezTo>
                    <a:pt x="4169" y="470"/>
                    <a:pt x="4165" y="471"/>
                    <a:pt x="4159" y="473"/>
                  </a:cubicBezTo>
                  <a:cubicBezTo>
                    <a:pt x="4175" y="485"/>
                    <a:pt x="4159" y="504"/>
                    <a:pt x="4147" y="526"/>
                  </a:cubicBezTo>
                  <a:cubicBezTo>
                    <a:pt x="4134" y="543"/>
                    <a:pt x="4124" y="551"/>
                    <a:pt x="4118" y="551"/>
                  </a:cubicBezTo>
                  <a:cubicBezTo>
                    <a:pt x="4109" y="551"/>
                    <a:pt x="4108" y="535"/>
                    <a:pt x="4115" y="504"/>
                  </a:cubicBezTo>
                  <a:cubicBezTo>
                    <a:pt x="4140" y="469"/>
                    <a:pt x="3945" y="358"/>
                    <a:pt x="3864" y="358"/>
                  </a:cubicBezTo>
                  <a:cubicBezTo>
                    <a:pt x="3852" y="358"/>
                    <a:pt x="3842" y="361"/>
                    <a:pt x="3836" y="366"/>
                  </a:cubicBezTo>
                  <a:lnTo>
                    <a:pt x="3849" y="344"/>
                  </a:lnTo>
                  <a:cubicBezTo>
                    <a:pt x="3862" y="322"/>
                    <a:pt x="3843" y="313"/>
                    <a:pt x="3774" y="279"/>
                  </a:cubicBezTo>
                  <a:lnTo>
                    <a:pt x="3721" y="250"/>
                  </a:lnTo>
                  <a:cubicBezTo>
                    <a:pt x="3716" y="261"/>
                    <a:pt x="3707" y="265"/>
                    <a:pt x="3696" y="265"/>
                  </a:cubicBezTo>
                  <a:cubicBezTo>
                    <a:pt x="3661" y="265"/>
                    <a:pt x="3607" y="223"/>
                    <a:pt x="3614" y="207"/>
                  </a:cubicBezTo>
                  <a:cubicBezTo>
                    <a:pt x="3605" y="175"/>
                    <a:pt x="3605" y="175"/>
                    <a:pt x="3567" y="163"/>
                  </a:cubicBezTo>
                  <a:cubicBezTo>
                    <a:pt x="3554" y="167"/>
                    <a:pt x="3541" y="169"/>
                    <a:pt x="3528" y="169"/>
                  </a:cubicBezTo>
                  <a:cubicBezTo>
                    <a:pt x="3468" y="169"/>
                    <a:pt x="3411" y="127"/>
                    <a:pt x="3417" y="109"/>
                  </a:cubicBezTo>
                  <a:lnTo>
                    <a:pt x="3379" y="97"/>
                  </a:lnTo>
                  <a:cubicBezTo>
                    <a:pt x="3365" y="106"/>
                    <a:pt x="3349" y="110"/>
                    <a:pt x="3332" y="110"/>
                  </a:cubicBezTo>
                  <a:cubicBezTo>
                    <a:pt x="3320" y="110"/>
                    <a:pt x="3307" y="107"/>
                    <a:pt x="3294" y="103"/>
                  </a:cubicBezTo>
                  <a:cubicBezTo>
                    <a:pt x="3267" y="96"/>
                    <a:pt x="3249" y="90"/>
                    <a:pt x="3238" y="90"/>
                  </a:cubicBezTo>
                  <a:cubicBezTo>
                    <a:pt x="3227" y="90"/>
                    <a:pt x="3225" y="96"/>
                    <a:pt x="3232" y="113"/>
                  </a:cubicBezTo>
                  <a:cubicBezTo>
                    <a:pt x="3229" y="133"/>
                    <a:pt x="3223" y="157"/>
                    <a:pt x="3207" y="157"/>
                  </a:cubicBezTo>
                  <a:cubicBezTo>
                    <a:pt x="3206" y="157"/>
                    <a:pt x="3205" y="157"/>
                    <a:pt x="3203" y="156"/>
                  </a:cubicBezTo>
                  <a:lnTo>
                    <a:pt x="3210" y="131"/>
                  </a:lnTo>
                  <a:cubicBezTo>
                    <a:pt x="3216" y="106"/>
                    <a:pt x="3156" y="91"/>
                    <a:pt x="3081" y="81"/>
                  </a:cubicBezTo>
                  <a:cubicBezTo>
                    <a:pt x="2984" y="65"/>
                    <a:pt x="2946" y="59"/>
                    <a:pt x="2931" y="31"/>
                  </a:cubicBezTo>
                  <a:lnTo>
                    <a:pt x="2909" y="53"/>
                  </a:lnTo>
                  <a:cubicBezTo>
                    <a:pt x="2899" y="65"/>
                    <a:pt x="2889" y="70"/>
                    <a:pt x="2882" y="70"/>
                  </a:cubicBezTo>
                  <a:cubicBezTo>
                    <a:pt x="2873" y="70"/>
                    <a:pt x="2868" y="63"/>
                    <a:pt x="2868" y="50"/>
                  </a:cubicBezTo>
                  <a:cubicBezTo>
                    <a:pt x="2859" y="36"/>
                    <a:pt x="2831" y="28"/>
                    <a:pt x="2800" y="28"/>
                  </a:cubicBezTo>
                  <a:cubicBezTo>
                    <a:pt x="2776" y="28"/>
                    <a:pt x="2751" y="33"/>
                    <a:pt x="2733" y="44"/>
                  </a:cubicBezTo>
                  <a:lnTo>
                    <a:pt x="2696" y="40"/>
                  </a:lnTo>
                  <a:cubicBezTo>
                    <a:pt x="2689" y="14"/>
                    <a:pt x="2668" y="0"/>
                    <a:pt x="2646" y="0"/>
                  </a:cubicBezTo>
                  <a:close/>
                  <a:moveTo>
                    <a:pt x="2141" y="5358"/>
                  </a:moveTo>
                  <a:lnTo>
                    <a:pt x="2141" y="5358"/>
                  </a:lnTo>
                  <a:cubicBezTo>
                    <a:pt x="2138" y="5384"/>
                    <a:pt x="2138" y="5384"/>
                    <a:pt x="2157" y="5387"/>
                  </a:cubicBezTo>
                  <a:cubicBezTo>
                    <a:pt x="2170" y="5389"/>
                    <a:pt x="2179" y="5390"/>
                    <a:pt x="2184" y="5390"/>
                  </a:cubicBezTo>
                  <a:cubicBezTo>
                    <a:pt x="2196" y="5390"/>
                    <a:pt x="2192" y="5384"/>
                    <a:pt x="2182" y="5365"/>
                  </a:cubicBezTo>
                  <a:lnTo>
                    <a:pt x="2141" y="53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37">
              <a:extLst>
                <a:ext uri="{FF2B5EF4-FFF2-40B4-BE49-F238E27FC236}">
                  <a16:creationId xmlns:a16="http://schemas.microsoft.com/office/drawing/2014/main" id="{B0D593D3-2B30-5142-CD2B-DD6B1C660AE3}"/>
                </a:ext>
              </a:extLst>
            </p:cNvPr>
            <p:cNvSpPr/>
            <p:nvPr/>
          </p:nvSpPr>
          <p:spPr>
            <a:xfrm>
              <a:off x="3844857" y="3476692"/>
              <a:ext cx="70607" cy="88380"/>
            </a:xfrm>
            <a:custGeom>
              <a:avLst/>
              <a:gdLst/>
              <a:ahLst/>
              <a:cxnLst/>
              <a:rect l="l" t="t" r="r" b="b"/>
              <a:pathLst>
                <a:path w="3879" h="4893" extrusionOk="0">
                  <a:moveTo>
                    <a:pt x="3404" y="0"/>
                  </a:moveTo>
                  <a:lnTo>
                    <a:pt x="3401" y="6"/>
                  </a:lnTo>
                  <a:cubicBezTo>
                    <a:pt x="3395" y="10"/>
                    <a:pt x="3417" y="25"/>
                    <a:pt x="3436" y="41"/>
                  </a:cubicBezTo>
                  <a:lnTo>
                    <a:pt x="3439" y="35"/>
                  </a:lnTo>
                  <a:cubicBezTo>
                    <a:pt x="3429" y="22"/>
                    <a:pt x="3417" y="10"/>
                    <a:pt x="3404" y="0"/>
                  </a:cubicBezTo>
                  <a:close/>
                  <a:moveTo>
                    <a:pt x="3689" y="251"/>
                  </a:moveTo>
                  <a:lnTo>
                    <a:pt x="3715" y="260"/>
                  </a:lnTo>
                  <a:cubicBezTo>
                    <a:pt x="3733" y="276"/>
                    <a:pt x="3727" y="282"/>
                    <a:pt x="3724" y="285"/>
                  </a:cubicBezTo>
                  <a:cubicBezTo>
                    <a:pt x="3723" y="288"/>
                    <a:pt x="3722" y="289"/>
                    <a:pt x="3720" y="289"/>
                  </a:cubicBezTo>
                  <a:cubicBezTo>
                    <a:pt x="3718" y="289"/>
                    <a:pt x="3712" y="286"/>
                    <a:pt x="3699" y="276"/>
                  </a:cubicBezTo>
                  <a:cubicBezTo>
                    <a:pt x="3699" y="276"/>
                    <a:pt x="3683" y="254"/>
                    <a:pt x="3689" y="251"/>
                  </a:cubicBezTo>
                  <a:close/>
                  <a:moveTo>
                    <a:pt x="3597" y="287"/>
                  </a:moveTo>
                  <a:cubicBezTo>
                    <a:pt x="3606" y="287"/>
                    <a:pt x="3625" y="295"/>
                    <a:pt x="3639" y="307"/>
                  </a:cubicBezTo>
                  <a:cubicBezTo>
                    <a:pt x="3683" y="336"/>
                    <a:pt x="3683" y="336"/>
                    <a:pt x="3674" y="345"/>
                  </a:cubicBezTo>
                  <a:cubicBezTo>
                    <a:pt x="3672" y="348"/>
                    <a:pt x="3670" y="352"/>
                    <a:pt x="3666" y="352"/>
                  </a:cubicBezTo>
                  <a:cubicBezTo>
                    <a:pt x="3662" y="352"/>
                    <a:pt x="3656" y="349"/>
                    <a:pt x="3646" y="342"/>
                  </a:cubicBezTo>
                  <a:lnTo>
                    <a:pt x="3652" y="336"/>
                  </a:lnTo>
                  <a:cubicBezTo>
                    <a:pt x="3657" y="339"/>
                    <a:pt x="3659" y="341"/>
                    <a:pt x="3660" y="341"/>
                  </a:cubicBezTo>
                  <a:cubicBezTo>
                    <a:pt x="3662" y="341"/>
                    <a:pt x="3649" y="327"/>
                    <a:pt x="3630" y="320"/>
                  </a:cubicBezTo>
                  <a:lnTo>
                    <a:pt x="3592" y="289"/>
                  </a:lnTo>
                  <a:cubicBezTo>
                    <a:pt x="3593" y="287"/>
                    <a:pt x="3595" y="287"/>
                    <a:pt x="3597" y="287"/>
                  </a:cubicBezTo>
                  <a:close/>
                  <a:moveTo>
                    <a:pt x="3740" y="423"/>
                  </a:moveTo>
                  <a:lnTo>
                    <a:pt x="3736" y="430"/>
                  </a:lnTo>
                  <a:cubicBezTo>
                    <a:pt x="3748" y="439"/>
                    <a:pt x="3752" y="443"/>
                    <a:pt x="3756" y="443"/>
                  </a:cubicBezTo>
                  <a:cubicBezTo>
                    <a:pt x="3758" y="443"/>
                    <a:pt x="3759" y="441"/>
                    <a:pt x="3762" y="439"/>
                  </a:cubicBezTo>
                  <a:lnTo>
                    <a:pt x="3765" y="433"/>
                  </a:lnTo>
                  <a:lnTo>
                    <a:pt x="3740" y="423"/>
                  </a:lnTo>
                  <a:close/>
                  <a:moveTo>
                    <a:pt x="3332" y="564"/>
                  </a:moveTo>
                  <a:cubicBezTo>
                    <a:pt x="3351" y="580"/>
                    <a:pt x="3364" y="605"/>
                    <a:pt x="3357" y="611"/>
                  </a:cubicBezTo>
                  <a:cubicBezTo>
                    <a:pt x="3357" y="612"/>
                    <a:pt x="3357" y="612"/>
                    <a:pt x="3356" y="612"/>
                  </a:cubicBezTo>
                  <a:cubicBezTo>
                    <a:pt x="3351" y="612"/>
                    <a:pt x="3331" y="597"/>
                    <a:pt x="3323" y="574"/>
                  </a:cubicBezTo>
                  <a:lnTo>
                    <a:pt x="3332" y="564"/>
                  </a:lnTo>
                  <a:close/>
                  <a:moveTo>
                    <a:pt x="3265" y="570"/>
                  </a:moveTo>
                  <a:cubicBezTo>
                    <a:pt x="3259" y="570"/>
                    <a:pt x="3256" y="575"/>
                    <a:pt x="3251" y="580"/>
                  </a:cubicBezTo>
                  <a:cubicBezTo>
                    <a:pt x="3248" y="586"/>
                    <a:pt x="3263" y="605"/>
                    <a:pt x="3263" y="605"/>
                  </a:cubicBezTo>
                  <a:cubicBezTo>
                    <a:pt x="3273" y="613"/>
                    <a:pt x="3279" y="616"/>
                    <a:pt x="3283" y="616"/>
                  </a:cubicBezTo>
                  <a:cubicBezTo>
                    <a:pt x="3286" y="616"/>
                    <a:pt x="3289" y="614"/>
                    <a:pt x="3291" y="611"/>
                  </a:cubicBezTo>
                  <a:cubicBezTo>
                    <a:pt x="3295" y="612"/>
                    <a:pt x="3298" y="612"/>
                    <a:pt x="3300" y="612"/>
                  </a:cubicBezTo>
                  <a:cubicBezTo>
                    <a:pt x="3316" y="612"/>
                    <a:pt x="3302" y="594"/>
                    <a:pt x="3285" y="580"/>
                  </a:cubicBezTo>
                  <a:cubicBezTo>
                    <a:pt x="3276" y="573"/>
                    <a:pt x="3270" y="570"/>
                    <a:pt x="3265" y="570"/>
                  </a:cubicBezTo>
                  <a:close/>
                  <a:moveTo>
                    <a:pt x="3119" y="859"/>
                  </a:moveTo>
                  <a:lnTo>
                    <a:pt x="3150" y="900"/>
                  </a:lnTo>
                  <a:cubicBezTo>
                    <a:pt x="3179" y="932"/>
                    <a:pt x="3191" y="946"/>
                    <a:pt x="3190" y="946"/>
                  </a:cubicBezTo>
                  <a:cubicBezTo>
                    <a:pt x="3188" y="946"/>
                    <a:pt x="3179" y="938"/>
                    <a:pt x="3163" y="925"/>
                  </a:cubicBezTo>
                  <a:cubicBezTo>
                    <a:pt x="3141" y="912"/>
                    <a:pt x="3122" y="893"/>
                    <a:pt x="3110" y="868"/>
                  </a:cubicBezTo>
                  <a:lnTo>
                    <a:pt x="3119" y="859"/>
                  </a:lnTo>
                  <a:close/>
                  <a:moveTo>
                    <a:pt x="3207" y="909"/>
                  </a:moveTo>
                  <a:lnTo>
                    <a:pt x="3232" y="918"/>
                  </a:lnTo>
                  <a:cubicBezTo>
                    <a:pt x="3254" y="934"/>
                    <a:pt x="3248" y="940"/>
                    <a:pt x="3244" y="947"/>
                  </a:cubicBezTo>
                  <a:lnTo>
                    <a:pt x="3223" y="931"/>
                  </a:lnTo>
                  <a:lnTo>
                    <a:pt x="3207" y="909"/>
                  </a:lnTo>
                  <a:close/>
                  <a:moveTo>
                    <a:pt x="2997" y="1047"/>
                  </a:moveTo>
                  <a:cubicBezTo>
                    <a:pt x="3009" y="1056"/>
                    <a:pt x="3022" y="1069"/>
                    <a:pt x="3031" y="1081"/>
                  </a:cubicBezTo>
                  <a:lnTo>
                    <a:pt x="3028" y="1088"/>
                  </a:lnTo>
                  <a:cubicBezTo>
                    <a:pt x="3009" y="1072"/>
                    <a:pt x="2987" y="1056"/>
                    <a:pt x="2994" y="1050"/>
                  </a:cubicBezTo>
                  <a:lnTo>
                    <a:pt x="2997" y="1047"/>
                  </a:lnTo>
                  <a:close/>
                  <a:moveTo>
                    <a:pt x="3096" y="1049"/>
                  </a:moveTo>
                  <a:cubicBezTo>
                    <a:pt x="3101" y="1049"/>
                    <a:pt x="3117" y="1070"/>
                    <a:pt x="3147" y="1100"/>
                  </a:cubicBezTo>
                  <a:cubicBezTo>
                    <a:pt x="3153" y="1113"/>
                    <a:pt x="3156" y="1120"/>
                    <a:pt x="3154" y="1120"/>
                  </a:cubicBezTo>
                  <a:cubicBezTo>
                    <a:pt x="3152" y="1120"/>
                    <a:pt x="3142" y="1111"/>
                    <a:pt x="3122" y="1091"/>
                  </a:cubicBezTo>
                  <a:lnTo>
                    <a:pt x="3094" y="1050"/>
                  </a:lnTo>
                  <a:cubicBezTo>
                    <a:pt x="3094" y="1049"/>
                    <a:pt x="3095" y="1049"/>
                    <a:pt x="3096" y="1049"/>
                  </a:cubicBezTo>
                  <a:close/>
                  <a:moveTo>
                    <a:pt x="2289" y="1086"/>
                  </a:moveTo>
                  <a:cubicBezTo>
                    <a:pt x="2285" y="1086"/>
                    <a:pt x="2291" y="1096"/>
                    <a:pt x="2314" y="1119"/>
                  </a:cubicBezTo>
                  <a:cubicBezTo>
                    <a:pt x="2327" y="1130"/>
                    <a:pt x="2331" y="1133"/>
                    <a:pt x="2334" y="1133"/>
                  </a:cubicBezTo>
                  <a:cubicBezTo>
                    <a:pt x="2336" y="1133"/>
                    <a:pt x="2337" y="1132"/>
                    <a:pt x="2339" y="1132"/>
                  </a:cubicBezTo>
                  <a:cubicBezTo>
                    <a:pt x="2329" y="1116"/>
                    <a:pt x="2317" y="1103"/>
                    <a:pt x="2304" y="1094"/>
                  </a:cubicBezTo>
                  <a:cubicBezTo>
                    <a:pt x="2297" y="1089"/>
                    <a:pt x="2292" y="1086"/>
                    <a:pt x="2289" y="1086"/>
                  </a:cubicBezTo>
                  <a:close/>
                  <a:moveTo>
                    <a:pt x="2860" y="1117"/>
                  </a:moveTo>
                  <a:cubicBezTo>
                    <a:pt x="2861" y="1117"/>
                    <a:pt x="2864" y="1118"/>
                    <a:pt x="2868" y="1122"/>
                  </a:cubicBezTo>
                  <a:cubicBezTo>
                    <a:pt x="2869" y="1121"/>
                    <a:pt x="2870" y="1121"/>
                    <a:pt x="2870" y="1121"/>
                  </a:cubicBezTo>
                  <a:cubicBezTo>
                    <a:pt x="2876" y="1121"/>
                    <a:pt x="2884" y="1144"/>
                    <a:pt x="2881" y="1147"/>
                  </a:cubicBezTo>
                  <a:lnTo>
                    <a:pt x="2859" y="1132"/>
                  </a:lnTo>
                  <a:cubicBezTo>
                    <a:pt x="2864" y="1129"/>
                    <a:pt x="2856" y="1117"/>
                    <a:pt x="2860" y="1117"/>
                  </a:cubicBezTo>
                  <a:close/>
                  <a:moveTo>
                    <a:pt x="2931" y="1241"/>
                  </a:moveTo>
                  <a:cubicBezTo>
                    <a:pt x="2953" y="1257"/>
                    <a:pt x="2972" y="1273"/>
                    <a:pt x="2969" y="1279"/>
                  </a:cubicBezTo>
                  <a:cubicBezTo>
                    <a:pt x="2974" y="1287"/>
                    <a:pt x="2975" y="1290"/>
                    <a:pt x="2971" y="1290"/>
                  </a:cubicBezTo>
                  <a:cubicBezTo>
                    <a:pt x="2965" y="1290"/>
                    <a:pt x="2947" y="1278"/>
                    <a:pt x="2925" y="1254"/>
                  </a:cubicBezTo>
                  <a:lnTo>
                    <a:pt x="2931" y="1241"/>
                  </a:lnTo>
                  <a:close/>
                  <a:moveTo>
                    <a:pt x="2909" y="1313"/>
                  </a:moveTo>
                  <a:lnTo>
                    <a:pt x="2931" y="1323"/>
                  </a:lnTo>
                  <a:lnTo>
                    <a:pt x="2928" y="1329"/>
                  </a:lnTo>
                  <a:cubicBezTo>
                    <a:pt x="2926" y="1330"/>
                    <a:pt x="2925" y="1331"/>
                    <a:pt x="2923" y="1331"/>
                  </a:cubicBezTo>
                  <a:cubicBezTo>
                    <a:pt x="2920" y="1331"/>
                    <a:pt x="2916" y="1327"/>
                    <a:pt x="2903" y="1316"/>
                  </a:cubicBezTo>
                  <a:lnTo>
                    <a:pt x="2909" y="1313"/>
                  </a:lnTo>
                  <a:close/>
                  <a:moveTo>
                    <a:pt x="2755" y="1346"/>
                  </a:moveTo>
                  <a:cubicBezTo>
                    <a:pt x="2763" y="1346"/>
                    <a:pt x="2778" y="1351"/>
                    <a:pt x="2778" y="1351"/>
                  </a:cubicBezTo>
                  <a:cubicBezTo>
                    <a:pt x="2796" y="1367"/>
                    <a:pt x="2793" y="1373"/>
                    <a:pt x="2793" y="1373"/>
                  </a:cubicBezTo>
                  <a:cubicBezTo>
                    <a:pt x="2790" y="1376"/>
                    <a:pt x="2788" y="1378"/>
                    <a:pt x="2785" y="1378"/>
                  </a:cubicBezTo>
                  <a:cubicBezTo>
                    <a:pt x="2781" y="1378"/>
                    <a:pt x="2775" y="1375"/>
                    <a:pt x="2765" y="1367"/>
                  </a:cubicBezTo>
                  <a:cubicBezTo>
                    <a:pt x="2765" y="1367"/>
                    <a:pt x="2743" y="1351"/>
                    <a:pt x="2749" y="1348"/>
                  </a:cubicBezTo>
                  <a:cubicBezTo>
                    <a:pt x="2750" y="1346"/>
                    <a:pt x="2752" y="1346"/>
                    <a:pt x="2755" y="1346"/>
                  </a:cubicBezTo>
                  <a:close/>
                  <a:moveTo>
                    <a:pt x="2900" y="1401"/>
                  </a:moveTo>
                  <a:cubicBezTo>
                    <a:pt x="2893" y="1407"/>
                    <a:pt x="2912" y="1423"/>
                    <a:pt x="2912" y="1423"/>
                  </a:cubicBezTo>
                  <a:cubicBezTo>
                    <a:pt x="2912" y="1423"/>
                    <a:pt x="2928" y="1434"/>
                    <a:pt x="2934" y="1434"/>
                  </a:cubicBezTo>
                  <a:cubicBezTo>
                    <a:pt x="2936" y="1434"/>
                    <a:pt x="2937" y="1433"/>
                    <a:pt x="2937" y="1432"/>
                  </a:cubicBezTo>
                  <a:lnTo>
                    <a:pt x="2944" y="1429"/>
                  </a:lnTo>
                  <a:cubicBezTo>
                    <a:pt x="2928" y="1417"/>
                    <a:pt x="2915" y="1410"/>
                    <a:pt x="2900" y="1401"/>
                  </a:cubicBezTo>
                  <a:close/>
                  <a:moveTo>
                    <a:pt x="2693" y="1454"/>
                  </a:moveTo>
                  <a:cubicBezTo>
                    <a:pt x="2718" y="1464"/>
                    <a:pt x="2718" y="1464"/>
                    <a:pt x="2709" y="1473"/>
                  </a:cubicBezTo>
                  <a:cubicBezTo>
                    <a:pt x="2708" y="1474"/>
                    <a:pt x="2706" y="1475"/>
                    <a:pt x="2705" y="1475"/>
                  </a:cubicBezTo>
                  <a:cubicBezTo>
                    <a:pt x="2697" y="1475"/>
                    <a:pt x="2684" y="1464"/>
                    <a:pt x="2684" y="1464"/>
                  </a:cubicBezTo>
                  <a:cubicBezTo>
                    <a:pt x="2674" y="1456"/>
                    <a:pt x="2675" y="1454"/>
                    <a:pt x="2679" y="1454"/>
                  </a:cubicBezTo>
                  <a:cubicBezTo>
                    <a:pt x="2681" y="1454"/>
                    <a:pt x="2685" y="1455"/>
                    <a:pt x="2689" y="1455"/>
                  </a:cubicBezTo>
                  <a:cubicBezTo>
                    <a:pt x="2690" y="1455"/>
                    <a:pt x="2692" y="1455"/>
                    <a:pt x="2693" y="1454"/>
                  </a:cubicBezTo>
                  <a:close/>
                  <a:moveTo>
                    <a:pt x="2542" y="1558"/>
                  </a:moveTo>
                  <a:lnTo>
                    <a:pt x="2542" y="1558"/>
                  </a:lnTo>
                  <a:cubicBezTo>
                    <a:pt x="2549" y="1563"/>
                    <a:pt x="2550" y="1565"/>
                    <a:pt x="2549" y="1565"/>
                  </a:cubicBezTo>
                  <a:cubicBezTo>
                    <a:pt x="2547" y="1565"/>
                    <a:pt x="2539" y="1560"/>
                    <a:pt x="2542" y="1558"/>
                  </a:cubicBezTo>
                  <a:close/>
                  <a:moveTo>
                    <a:pt x="2633" y="1567"/>
                  </a:moveTo>
                  <a:lnTo>
                    <a:pt x="2633" y="1567"/>
                  </a:lnTo>
                  <a:cubicBezTo>
                    <a:pt x="2649" y="1573"/>
                    <a:pt x="2662" y="1580"/>
                    <a:pt x="2677" y="1592"/>
                  </a:cubicBezTo>
                  <a:cubicBezTo>
                    <a:pt x="2686" y="1600"/>
                    <a:pt x="2690" y="1604"/>
                    <a:pt x="2687" y="1604"/>
                  </a:cubicBezTo>
                  <a:cubicBezTo>
                    <a:pt x="2684" y="1604"/>
                    <a:pt x="2672" y="1599"/>
                    <a:pt x="2649" y="1586"/>
                  </a:cubicBezTo>
                  <a:cubicBezTo>
                    <a:pt x="2627" y="1570"/>
                    <a:pt x="2627" y="1570"/>
                    <a:pt x="2633" y="1567"/>
                  </a:cubicBezTo>
                  <a:close/>
                  <a:moveTo>
                    <a:pt x="2580" y="1630"/>
                  </a:moveTo>
                  <a:cubicBezTo>
                    <a:pt x="2588" y="1636"/>
                    <a:pt x="2588" y="1638"/>
                    <a:pt x="2586" y="1638"/>
                  </a:cubicBezTo>
                  <a:cubicBezTo>
                    <a:pt x="2584" y="1638"/>
                    <a:pt x="2576" y="1634"/>
                    <a:pt x="2580" y="1630"/>
                  </a:cubicBezTo>
                  <a:close/>
                  <a:moveTo>
                    <a:pt x="2602" y="1605"/>
                  </a:moveTo>
                  <a:lnTo>
                    <a:pt x="2627" y="1614"/>
                  </a:lnTo>
                  <a:lnTo>
                    <a:pt x="2640" y="1633"/>
                  </a:lnTo>
                  <a:lnTo>
                    <a:pt x="2637" y="1639"/>
                  </a:lnTo>
                  <a:cubicBezTo>
                    <a:pt x="2618" y="1624"/>
                    <a:pt x="2596" y="1608"/>
                    <a:pt x="2602" y="1605"/>
                  </a:cubicBezTo>
                  <a:close/>
                  <a:moveTo>
                    <a:pt x="2981" y="1617"/>
                  </a:moveTo>
                  <a:lnTo>
                    <a:pt x="2972" y="1630"/>
                  </a:lnTo>
                  <a:cubicBezTo>
                    <a:pt x="2985" y="1639"/>
                    <a:pt x="2990" y="1643"/>
                    <a:pt x="2993" y="1643"/>
                  </a:cubicBezTo>
                  <a:cubicBezTo>
                    <a:pt x="2995" y="1643"/>
                    <a:pt x="2996" y="1642"/>
                    <a:pt x="2997" y="1639"/>
                  </a:cubicBezTo>
                  <a:cubicBezTo>
                    <a:pt x="3006" y="1630"/>
                    <a:pt x="3006" y="1630"/>
                    <a:pt x="2981" y="1617"/>
                  </a:cubicBezTo>
                  <a:close/>
                  <a:moveTo>
                    <a:pt x="2273" y="1921"/>
                  </a:moveTo>
                  <a:lnTo>
                    <a:pt x="2298" y="1931"/>
                  </a:lnTo>
                  <a:lnTo>
                    <a:pt x="2314" y="1953"/>
                  </a:lnTo>
                  <a:lnTo>
                    <a:pt x="2307" y="1959"/>
                  </a:lnTo>
                  <a:cubicBezTo>
                    <a:pt x="2289" y="1943"/>
                    <a:pt x="2270" y="1927"/>
                    <a:pt x="2273" y="1921"/>
                  </a:cubicBezTo>
                  <a:close/>
                  <a:moveTo>
                    <a:pt x="2168" y="2049"/>
                  </a:moveTo>
                  <a:cubicBezTo>
                    <a:pt x="2175" y="2049"/>
                    <a:pt x="2209" y="2082"/>
                    <a:pt x="2226" y="2097"/>
                  </a:cubicBezTo>
                  <a:cubicBezTo>
                    <a:pt x="2224" y="2099"/>
                    <a:pt x="2222" y="2101"/>
                    <a:pt x="2220" y="2101"/>
                  </a:cubicBezTo>
                  <a:cubicBezTo>
                    <a:pt x="2217" y="2101"/>
                    <a:pt x="2212" y="2097"/>
                    <a:pt x="2201" y="2087"/>
                  </a:cubicBezTo>
                  <a:cubicBezTo>
                    <a:pt x="2188" y="2075"/>
                    <a:pt x="2176" y="2065"/>
                    <a:pt x="2166" y="2050"/>
                  </a:cubicBezTo>
                  <a:cubicBezTo>
                    <a:pt x="2167" y="2049"/>
                    <a:pt x="2167" y="2049"/>
                    <a:pt x="2168" y="2049"/>
                  </a:cubicBezTo>
                  <a:close/>
                  <a:moveTo>
                    <a:pt x="2072" y="2244"/>
                  </a:moveTo>
                  <a:lnTo>
                    <a:pt x="2097" y="2253"/>
                  </a:lnTo>
                  <a:lnTo>
                    <a:pt x="2113" y="2275"/>
                  </a:lnTo>
                  <a:lnTo>
                    <a:pt x="2107" y="2278"/>
                  </a:lnTo>
                  <a:cubicBezTo>
                    <a:pt x="2088" y="2263"/>
                    <a:pt x="2069" y="2247"/>
                    <a:pt x="2072" y="2244"/>
                  </a:cubicBezTo>
                  <a:close/>
                  <a:moveTo>
                    <a:pt x="2254" y="2260"/>
                  </a:moveTo>
                  <a:cubicBezTo>
                    <a:pt x="2267" y="2272"/>
                    <a:pt x="2279" y="2285"/>
                    <a:pt x="2289" y="2297"/>
                  </a:cubicBezTo>
                  <a:lnTo>
                    <a:pt x="2286" y="2304"/>
                  </a:lnTo>
                  <a:cubicBezTo>
                    <a:pt x="2264" y="2288"/>
                    <a:pt x="2245" y="2272"/>
                    <a:pt x="2248" y="2266"/>
                  </a:cubicBezTo>
                  <a:lnTo>
                    <a:pt x="2254" y="2260"/>
                  </a:lnTo>
                  <a:close/>
                  <a:moveTo>
                    <a:pt x="1765" y="2614"/>
                  </a:moveTo>
                  <a:cubicBezTo>
                    <a:pt x="1790" y="2623"/>
                    <a:pt x="1806" y="2645"/>
                    <a:pt x="1800" y="2651"/>
                  </a:cubicBezTo>
                  <a:cubicBezTo>
                    <a:pt x="1797" y="2656"/>
                    <a:pt x="1796" y="2658"/>
                    <a:pt x="1793" y="2658"/>
                  </a:cubicBezTo>
                  <a:cubicBezTo>
                    <a:pt x="1789" y="2658"/>
                    <a:pt x="1784" y="2654"/>
                    <a:pt x="1772" y="2645"/>
                  </a:cubicBezTo>
                  <a:cubicBezTo>
                    <a:pt x="1753" y="2629"/>
                    <a:pt x="1762" y="2620"/>
                    <a:pt x="1765" y="2614"/>
                  </a:cubicBezTo>
                  <a:close/>
                  <a:moveTo>
                    <a:pt x="1602" y="2849"/>
                  </a:moveTo>
                  <a:cubicBezTo>
                    <a:pt x="1615" y="2861"/>
                    <a:pt x="1627" y="2874"/>
                    <a:pt x="1640" y="2886"/>
                  </a:cubicBezTo>
                  <a:lnTo>
                    <a:pt x="1634" y="2893"/>
                  </a:lnTo>
                  <a:cubicBezTo>
                    <a:pt x="1615" y="2877"/>
                    <a:pt x="1593" y="2861"/>
                    <a:pt x="1599" y="2855"/>
                  </a:cubicBezTo>
                  <a:lnTo>
                    <a:pt x="1602" y="2849"/>
                  </a:lnTo>
                  <a:close/>
                  <a:moveTo>
                    <a:pt x="1581" y="3188"/>
                  </a:moveTo>
                  <a:cubicBezTo>
                    <a:pt x="1582" y="3189"/>
                    <a:pt x="1583" y="3190"/>
                    <a:pt x="1584" y="3190"/>
                  </a:cubicBezTo>
                  <a:cubicBezTo>
                    <a:pt x="1589" y="3194"/>
                    <a:pt x="1591" y="3196"/>
                    <a:pt x="1591" y="3196"/>
                  </a:cubicBezTo>
                  <a:cubicBezTo>
                    <a:pt x="1591" y="3196"/>
                    <a:pt x="1587" y="3193"/>
                    <a:pt x="1581" y="3188"/>
                  </a:cubicBezTo>
                  <a:close/>
                  <a:moveTo>
                    <a:pt x="1044" y="3380"/>
                  </a:moveTo>
                  <a:cubicBezTo>
                    <a:pt x="1044" y="3380"/>
                    <a:pt x="1047" y="3382"/>
                    <a:pt x="1052" y="3385"/>
                  </a:cubicBezTo>
                  <a:lnTo>
                    <a:pt x="1052" y="3385"/>
                  </a:lnTo>
                  <a:cubicBezTo>
                    <a:pt x="1047" y="3381"/>
                    <a:pt x="1045" y="3380"/>
                    <a:pt x="1044" y="3380"/>
                  </a:cubicBezTo>
                  <a:close/>
                  <a:moveTo>
                    <a:pt x="1052" y="3385"/>
                  </a:moveTo>
                  <a:cubicBezTo>
                    <a:pt x="1057" y="3388"/>
                    <a:pt x="1064" y="3392"/>
                    <a:pt x="1073" y="3399"/>
                  </a:cubicBezTo>
                  <a:lnTo>
                    <a:pt x="1073" y="3399"/>
                  </a:lnTo>
                  <a:cubicBezTo>
                    <a:pt x="1069" y="3396"/>
                    <a:pt x="1065" y="3392"/>
                    <a:pt x="1060" y="3388"/>
                  </a:cubicBezTo>
                  <a:cubicBezTo>
                    <a:pt x="1057" y="3387"/>
                    <a:pt x="1055" y="3386"/>
                    <a:pt x="1052" y="3385"/>
                  </a:cubicBezTo>
                  <a:close/>
                  <a:moveTo>
                    <a:pt x="1345" y="3400"/>
                  </a:moveTo>
                  <a:lnTo>
                    <a:pt x="1367" y="3410"/>
                  </a:lnTo>
                  <a:cubicBezTo>
                    <a:pt x="1389" y="3425"/>
                    <a:pt x="1383" y="3432"/>
                    <a:pt x="1383" y="3432"/>
                  </a:cubicBezTo>
                  <a:cubicBezTo>
                    <a:pt x="1382" y="3433"/>
                    <a:pt x="1381" y="3433"/>
                    <a:pt x="1380" y="3433"/>
                  </a:cubicBezTo>
                  <a:cubicBezTo>
                    <a:pt x="1378" y="3433"/>
                    <a:pt x="1374" y="3431"/>
                    <a:pt x="1361" y="3422"/>
                  </a:cubicBezTo>
                  <a:cubicBezTo>
                    <a:pt x="1361" y="3422"/>
                    <a:pt x="1339" y="3407"/>
                    <a:pt x="1345" y="3400"/>
                  </a:cubicBezTo>
                  <a:close/>
                  <a:moveTo>
                    <a:pt x="1163" y="3423"/>
                  </a:moveTo>
                  <a:cubicBezTo>
                    <a:pt x="1166" y="3423"/>
                    <a:pt x="1170" y="3428"/>
                    <a:pt x="1179" y="3441"/>
                  </a:cubicBezTo>
                  <a:cubicBezTo>
                    <a:pt x="1189" y="3453"/>
                    <a:pt x="1191" y="3459"/>
                    <a:pt x="1188" y="3459"/>
                  </a:cubicBezTo>
                  <a:cubicBezTo>
                    <a:pt x="1185" y="3459"/>
                    <a:pt x="1180" y="3457"/>
                    <a:pt x="1173" y="3451"/>
                  </a:cubicBezTo>
                  <a:cubicBezTo>
                    <a:pt x="1151" y="3435"/>
                    <a:pt x="1151" y="3435"/>
                    <a:pt x="1157" y="3429"/>
                  </a:cubicBezTo>
                  <a:cubicBezTo>
                    <a:pt x="1160" y="3425"/>
                    <a:pt x="1161" y="3423"/>
                    <a:pt x="1163" y="3423"/>
                  </a:cubicBezTo>
                  <a:close/>
                  <a:moveTo>
                    <a:pt x="1126" y="3466"/>
                  </a:moveTo>
                  <a:lnTo>
                    <a:pt x="1148" y="3479"/>
                  </a:lnTo>
                  <a:lnTo>
                    <a:pt x="1145" y="3482"/>
                  </a:lnTo>
                  <a:cubicBezTo>
                    <a:pt x="1144" y="3484"/>
                    <a:pt x="1143" y="3486"/>
                    <a:pt x="1141" y="3486"/>
                  </a:cubicBezTo>
                  <a:cubicBezTo>
                    <a:pt x="1138" y="3486"/>
                    <a:pt x="1133" y="3482"/>
                    <a:pt x="1120" y="3472"/>
                  </a:cubicBezTo>
                  <a:lnTo>
                    <a:pt x="1126" y="3466"/>
                  </a:lnTo>
                  <a:close/>
                  <a:moveTo>
                    <a:pt x="1073" y="3488"/>
                  </a:moveTo>
                  <a:cubicBezTo>
                    <a:pt x="1071" y="3492"/>
                    <a:pt x="1077" y="3499"/>
                    <a:pt x="1079" y="3499"/>
                  </a:cubicBezTo>
                  <a:cubicBezTo>
                    <a:pt x="1080" y="3499"/>
                    <a:pt x="1079" y="3497"/>
                    <a:pt x="1073" y="3488"/>
                  </a:cubicBezTo>
                  <a:close/>
                  <a:moveTo>
                    <a:pt x="1311" y="3479"/>
                  </a:moveTo>
                  <a:lnTo>
                    <a:pt x="1336" y="3491"/>
                  </a:lnTo>
                  <a:lnTo>
                    <a:pt x="1352" y="3510"/>
                  </a:lnTo>
                  <a:lnTo>
                    <a:pt x="1345" y="3516"/>
                  </a:lnTo>
                  <a:cubicBezTo>
                    <a:pt x="1327" y="3501"/>
                    <a:pt x="1308" y="3485"/>
                    <a:pt x="1311" y="3479"/>
                  </a:cubicBezTo>
                  <a:close/>
                  <a:moveTo>
                    <a:pt x="1079" y="3519"/>
                  </a:moveTo>
                  <a:lnTo>
                    <a:pt x="1104" y="3532"/>
                  </a:lnTo>
                  <a:lnTo>
                    <a:pt x="1101" y="3535"/>
                  </a:lnTo>
                  <a:cubicBezTo>
                    <a:pt x="1099" y="3538"/>
                    <a:pt x="1097" y="3539"/>
                    <a:pt x="1095" y="3539"/>
                  </a:cubicBezTo>
                  <a:cubicBezTo>
                    <a:pt x="1092" y="3539"/>
                    <a:pt x="1087" y="3535"/>
                    <a:pt x="1076" y="3526"/>
                  </a:cubicBezTo>
                  <a:lnTo>
                    <a:pt x="1079" y="3519"/>
                  </a:lnTo>
                  <a:close/>
                  <a:moveTo>
                    <a:pt x="1057" y="3592"/>
                  </a:moveTo>
                  <a:lnTo>
                    <a:pt x="1057" y="3592"/>
                  </a:lnTo>
                  <a:cubicBezTo>
                    <a:pt x="1073" y="3598"/>
                    <a:pt x="1085" y="3604"/>
                    <a:pt x="1101" y="3617"/>
                  </a:cubicBezTo>
                  <a:lnTo>
                    <a:pt x="1095" y="3620"/>
                  </a:lnTo>
                  <a:cubicBezTo>
                    <a:pt x="1094" y="3621"/>
                    <a:pt x="1093" y="3621"/>
                    <a:pt x="1092" y="3621"/>
                  </a:cubicBezTo>
                  <a:cubicBezTo>
                    <a:pt x="1085" y="3621"/>
                    <a:pt x="1070" y="3610"/>
                    <a:pt x="1070" y="3610"/>
                  </a:cubicBezTo>
                  <a:cubicBezTo>
                    <a:pt x="1070" y="3610"/>
                    <a:pt x="1051" y="3595"/>
                    <a:pt x="1057" y="3592"/>
                  </a:cubicBezTo>
                  <a:close/>
                  <a:moveTo>
                    <a:pt x="873" y="3793"/>
                  </a:moveTo>
                  <a:lnTo>
                    <a:pt x="873" y="3793"/>
                  </a:lnTo>
                  <a:cubicBezTo>
                    <a:pt x="874" y="3793"/>
                    <a:pt x="877" y="3794"/>
                    <a:pt x="882" y="3798"/>
                  </a:cubicBezTo>
                  <a:lnTo>
                    <a:pt x="904" y="3814"/>
                  </a:lnTo>
                  <a:cubicBezTo>
                    <a:pt x="913" y="3831"/>
                    <a:pt x="924" y="3848"/>
                    <a:pt x="921" y="3848"/>
                  </a:cubicBezTo>
                  <a:cubicBezTo>
                    <a:pt x="920" y="3848"/>
                    <a:pt x="917" y="3846"/>
                    <a:pt x="913" y="3842"/>
                  </a:cubicBezTo>
                  <a:cubicBezTo>
                    <a:pt x="900" y="3830"/>
                    <a:pt x="888" y="3817"/>
                    <a:pt x="878" y="3805"/>
                  </a:cubicBezTo>
                  <a:cubicBezTo>
                    <a:pt x="878" y="3805"/>
                    <a:pt x="870" y="3793"/>
                    <a:pt x="873" y="3793"/>
                  </a:cubicBezTo>
                  <a:close/>
                  <a:moveTo>
                    <a:pt x="792" y="4029"/>
                  </a:moveTo>
                  <a:cubicBezTo>
                    <a:pt x="801" y="4029"/>
                    <a:pt x="836" y="4058"/>
                    <a:pt x="847" y="4080"/>
                  </a:cubicBezTo>
                  <a:cubicBezTo>
                    <a:pt x="845" y="4083"/>
                    <a:pt x="843" y="4084"/>
                    <a:pt x="841" y="4084"/>
                  </a:cubicBezTo>
                  <a:cubicBezTo>
                    <a:pt x="838" y="4084"/>
                    <a:pt x="834" y="4081"/>
                    <a:pt x="822" y="4071"/>
                  </a:cubicBezTo>
                  <a:cubicBezTo>
                    <a:pt x="800" y="4055"/>
                    <a:pt x="788" y="4033"/>
                    <a:pt x="791" y="4030"/>
                  </a:cubicBezTo>
                  <a:cubicBezTo>
                    <a:pt x="791" y="4030"/>
                    <a:pt x="792" y="4029"/>
                    <a:pt x="792" y="4029"/>
                  </a:cubicBezTo>
                  <a:close/>
                  <a:moveTo>
                    <a:pt x="177" y="4791"/>
                  </a:moveTo>
                  <a:cubicBezTo>
                    <a:pt x="178" y="4791"/>
                    <a:pt x="188" y="4798"/>
                    <a:pt x="208" y="4814"/>
                  </a:cubicBezTo>
                  <a:cubicBezTo>
                    <a:pt x="227" y="4829"/>
                    <a:pt x="249" y="4845"/>
                    <a:pt x="242" y="4848"/>
                  </a:cubicBezTo>
                  <a:cubicBezTo>
                    <a:pt x="253" y="4863"/>
                    <a:pt x="255" y="4869"/>
                    <a:pt x="253" y="4869"/>
                  </a:cubicBezTo>
                  <a:cubicBezTo>
                    <a:pt x="247" y="4869"/>
                    <a:pt x="223" y="4846"/>
                    <a:pt x="205" y="4817"/>
                  </a:cubicBezTo>
                  <a:cubicBezTo>
                    <a:pt x="185" y="4799"/>
                    <a:pt x="176" y="4791"/>
                    <a:pt x="177" y="4791"/>
                  </a:cubicBezTo>
                  <a:close/>
                  <a:moveTo>
                    <a:pt x="3673" y="102"/>
                  </a:moveTo>
                  <a:cubicBezTo>
                    <a:pt x="3666" y="102"/>
                    <a:pt x="3678" y="118"/>
                    <a:pt x="3711" y="144"/>
                  </a:cubicBezTo>
                  <a:cubicBezTo>
                    <a:pt x="3745" y="171"/>
                    <a:pt x="3760" y="182"/>
                    <a:pt x="3758" y="182"/>
                  </a:cubicBezTo>
                  <a:cubicBezTo>
                    <a:pt x="3757" y="182"/>
                    <a:pt x="3746" y="175"/>
                    <a:pt x="3727" y="163"/>
                  </a:cubicBezTo>
                  <a:cubicBezTo>
                    <a:pt x="3703" y="145"/>
                    <a:pt x="3692" y="139"/>
                    <a:pt x="3686" y="139"/>
                  </a:cubicBezTo>
                  <a:cubicBezTo>
                    <a:pt x="3682" y="139"/>
                    <a:pt x="3679" y="142"/>
                    <a:pt x="3677" y="144"/>
                  </a:cubicBezTo>
                  <a:cubicBezTo>
                    <a:pt x="3676" y="145"/>
                    <a:pt x="3675" y="146"/>
                    <a:pt x="3674" y="146"/>
                  </a:cubicBezTo>
                  <a:cubicBezTo>
                    <a:pt x="3672" y="146"/>
                    <a:pt x="3668" y="143"/>
                    <a:pt x="3655" y="135"/>
                  </a:cubicBezTo>
                  <a:cubicBezTo>
                    <a:pt x="3637" y="122"/>
                    <a:pt x="3619" y="111"/>
                    <a:pt x="3610" y="111"/>
                  </a:cubicBezTo>
                  <a:cubicBezTo>
                    <a:pt x="3608" y="111"/>
                    <a:pt x="3606" y="112"/>
                    <a:pt x="3605" y="113"/>
                  </a:cubicBezTo>
                  <a:cubicBezTo>
                    <a:pt x="3602" y="119"/>
                    <a:pt x="3602" y="119"/>
                    <a:pt x="3621" y="135"/>
                  </a:cubicBezTo>
                  <a:cubicBezTo>
                    <a:pt x="3634" y="140"/>
                    <a:pt x="3637" y="145"/>
                    <a:pt x="3632" y="145"/>
                  </a:cubicBezTo>
                  <a:cubicBezTo>
                    <a:pt x="3626" y="145"/>
                    <a:pt x="3613" y="141"/>
                    <a:pt x="3592" y="129"/>
                  </a:cubicBezTo>
                  <a:cubicBezTo>
                    <a:pt x="3583" y="125"/>
                    <a:pt x="3578" y="123"/>
                    <a:pt x="3576" y="123"/>
                  </a:cubicBezTo>
                  <a:cubicBezTo>
                    <a:pt x="3572" y="123"/>
                    <a:pt x="3582" y="130"/>
                    <a:pt x="3608" y="151"/>
                  </a:cubicBezTo>
                  <a:cubicBezTo>
                    <a:pt x="3631" y="170"/>
                    <a:pt x="3638" y="181"/>
                    <a:pt x="3629" y="181"/>
                  </a:cubicBezTo>
                  <a:cubicBezTo>
                    <a:pt x="3624" y="181"/>
                    <a:pt x="3613" y="176"/>
                    <a:pt x="3595" y="166"/>
                  </a:cubicBezTo>
                  <a:lnTo>
                    <a:pt x="3586" y="176"/>
                  </a:lnTo>
                  <a:cubicBezTo>
                    <a:pt x="3580" y="182"/>
                    <a:pt x="3602" y="198"/>
                    <a:pt x="3621" y="213"/>
                  </a:cubicBezTo>
                  <a:cubicBezTo>
                    <a:pt x="3647" y="234"/>
                    <a:pt x="3656" y="241"/>
                    <a:pt x="3653" y="241"/>
                  </a:cubicBezTo>
                  <a:cubicBezTo>
                    <a:pt x="3651" y="241"/>
                    <a:pt x="3645" y="239"/>
                    <a:pt x="3636" y="235"/>
                  </a:cubicBezTo>
                  <a:cubicBezTo>
                    <a:pt x="3621" y="229"/>
                    <a:pt x="3605" y="220"/>
                    <a:pt x="3592" y="210"/>
                  </a:cubicBezTo>
                  <a:cubicBezTo>
                    <a:pt x="3582" y="202"/>
                    <a:pt x="3576" y="199"/>
                    <a:pt x="3571" y="199"/>
                  </a:cubicBezTo>
                  <a:cubicBezTo>
                    <a:pt x="3568" y="199"/>
                    <a:pt x="3566" y="201"/>
                    <a:pt x="3564" y="204"/>
                  </a:cubicBezTo>
                  <a:cubicBezTo>
                    <a:pt x="3558" y="210"/>
                    <a:pt x="3548" y="220"/>
                    <a:pt x="3570" y="235"/>
                  </a:cubicBezTo>
                  <a:lnTo>
                    <a:pt x="3548" y="220"/>
                  </a:lnTo>
                  <a:cubicBezTo>
                    <a:pt x="3548" y="221"/>
                    <a:pt x="3547" y="221"/>
                    <a:pt x="3545" y="221"/>
                  </a:cubicBezTo>
                  <a:cubicBezTo>
                    <a:pt x="3542" y="221"/>
                    <a:pt x="3538" y="219"/>
                    <a:pt x="3537" y="219"/>
                  </a:cubicBezTo>
                  <a:lnTo>
                    <a:pt x="3537" y="219"/>
                  </a:lnTo>
                  <a:cubicBezTo>
                    <a:pt x="3537" y="219"/>
                    <a:pt x="3539" y="220"/>
                    <a:pt x="3545" y="226"/>
                  </a:cubicBezTo>
                  <a:cubicBezTo>
                    <a:pt x="3545" y="226"/>
                    <a:pt x="3544" y="229"/>
                    <a:pt x="3534" y="229"/>
                  </a:cubicBezTo>
                  <a:cubicBezTo>
                    <a:pt x="3529" y="229"/>
                    <a:pt x="3521" y="228"/>
                    <a:pt x="3511" y="226"/>
                  </a:cubicBezTo>
                  <a:cubicBezTo>
                    <a:pt x="3509" y="225"/>
                    <a:pt x="3508" y="225"/>
                    <a:pt x="3506" y="225"/>
                  </a:cubicBezTo>
                  <a:cubicBezTo>
                    <a:pt x="3486" y="225"/>
                    <a:pt x="3514" y="270"/>
                    <a:pt x="3564" y="282"/>
                  </a:cubicBezTo>
                  <a:lnTo>
                    <a:pt x="3558" y="289"/>
                  </a:lnTo>
                  <a:cubicBezTo>
                    <a:pt x="3555" y="295"/>
                    <a:pt x="3574" y="310"/>
                    <a:pt x="3574" y="310"/>
                  </a:cubicBezTo>
                  <a:cubicBezTo>
                    <a:pt x="3592" y="326"/>
                    <a:pt x="3589" y="329"/>
                    <a:pt x="3586" y="336"/>
                  </a:cubicBezTo>
                  <a:lnTo>
                    <a:pt x="3545" y="304"/>
                  </a:lnTo>
                  <a:cubicBezTo>
                    <a:pt x="3516" y="278"/>
                    <a:pt x="3494" y="264"/>
                    <a:pt x="3488" y="264"/>
                  </a:cubicBezTo>
                  <a:cubicBezTo>
                    <a:pt x="3483" y="264"/>
                    <a:pt x="3490" y="276"/>
                    <a:pt x="3517" y="301"/>
                  </a:cubicBezTo>
                  <a:lnTo>
                    <a:pt x="3495" y="285"/>
                  </a:lnTo>
                  <a:cubicBezTo>
                    <a:pt x="3488" y="279"/>
                    <a:pt x="3483" y="276"/>
                    <a:pt x="3480" y="276"/>
                  </a:cubicBezTo>
                  <a:cubicBezTo>
                    <a:pt x="3476" y="276"/>
                    <a:pt x="3477" y="284"/>
                    <a:pt x="3483" y="301"/>
                  </a:cubicBezTo>
                  <a:cubicBezTo>
                    <a:pt x="3480" y="307"/>
                    <a:pt x="3514" y="342"/>
                    <a:pt x="3533" y="357"/>
                  </a:cubicBezTo>
                  <a:cubicBezTo>
                    <a:pt x="3555" y="373"/>
                    <a:pt x="3548" y="379"/>
                    <a:pt x="3548" y="379"/>
                  </a:cubicBezTo>
                  <a:cubicBezTo>
                    <a:pt x="3547" y="382"/>
                    <a:pt x="3546" y="383"/>
                    <a:pt x="3545" y="383"/>
                  </a:cubicBezTo>
                  <a:cubicBezTo>
                    <a:pt x="3542" y="383"/>
                    <a:pt x="3537" y="380"/>
                    <a:pt x="3523" y="370"/>
                  </a:cubicBezTo>
                  <a:cubicBezTo>
                    <a:pt x="3508" y="357"/>
                    <a:pt x="3497" y="351"/>
                    <a:pt x="3492" y="351"/>
                  </a:cubicBezTo>
                  <a:cubicBezTo>
                    <a:pt x="3485" y="351"/>
                    <a:pt x="3491" y="363"/>
                    <a:pt x="3511" y="386"/>
                  </a:cubicBezTo>
                  <a:lnTo>
                    <a:pt x="3492" y="370"/>
                  </a:lnTo>
                  <a:cubicBezTo>
                    <a:pt x="3483" y="363"/>
                    <a:pt x="3473" y="357"/>
                    <a:pt x="3464" y="357"/>
                  </a:cubicBezTo>
                  <a:cubicBezTo>
                    <a:pt x="3454" y="357"/>
                    <a:pt x="3447" y="364"/>
                    <a:pt x="3445" y="386"/>
                  </a:cubicBezTo>
                  <a:cubicBezTo>
                    <a:pt x="3432" y="401"/>
                    <a:pt x="3421" y="414"/>
                    <a:pt x="3410" y="414"/>
                  </a:cubicBezTo>
                  <a:cubicBezTo>
                    <a:pt x="3405" y="414"/>
                    <a:pt x="3400" y="412"/>
                    <a:pt x="3395" y="408"/>
                  </a:cubicBezTo>
                  <a:cubicBezTo>
                    <a:pt x="3392" y="406"/>
                    <a:pt x="3390" y="405"/>
                    <a:pt x="3389" y="405"/>
                  </a:cubicBezTo>
                  <a:cubicBezTo>
                    <a:pt x="3378" y="405"/>
                    <a:pt x="3399" y="450"/>
                    <a:pt x="3426" y="486"/>
                  </a:cubicBezTo>
                  <a:cubicBezTo>
                    <a:pt x="3418" y="479"/>
                    <a:pt x="3413" y="476"/>
                    <a:pt x="3409" y="476"/>
                  </a:cubicBezTo>
                  <a:cubicBezTo>
                    <a:pt x="3403" y="476"/>
                    <a:pt x="3400" y="481"/>
                    <a:pt x="3395" y="486"/>
                  </a:cubicBezTo>
                  <a:cubicBezTo>
                    <a:pt x="3387" y="496"/>
                    <a:pt x="3383" y="500"/>
                    <a:pt x="3378" y="500"/>
                  </a:cubicBezTo>
                  <a:cubicBezTo>
                    <a:pt x="3374" y="500"/>
                    <a:pt x="3369" y="497"/>
                    <a:pt x="3360" y="489"/>
                  </a:cubicBezTo>
                  <a:cubicBezTo>
                    <a:pt x="3344" y="471"/>
                    <a:pt x="3335" y="461"/>
                    <a:pt x="3334" y="461"/>
                  </a:cubicBezTo>
                  <a:lnTo>
                    <a:pt x="3334" y="461"/>
                  </a:lnTo>
                  <a:cubicBezTo>
                    <a:pt x="3333" y="461"/>
                    <a:pt x="3341" y="471"/>
                    <a:pt x="3357" y="492"/>
                  </a:cubicBezTo>
                  <a:cubicBezTo>
                    <a:pt x="3375" y="512"/>
                    <a:pt x="3374" y="521"/>
                    <a:pt x="3364" y="521"/>
                  </a:cubicBezTo>
                  <a:cubicBezTo>
                    <a:pt x="3355" y="521"/>
                    <a:pt x="3338" y="513"/>
                    <a:pt x="3320" y="498"/>
                  </a:cubicBezTo>
                  <a:cubicBezTo>
                    <a:pt x="3310" y="492"/>
                    <a:pt x="3304" y="489"/>
                    <a:pt x="3300" y="489"/>
                  </a:cubicBezTo>
                  <a:cubicBezTo>
                    <a:pt x="3294" y="489"/>
                    <a:pt x="3290" y="493"/>
                    <a:pt x="3285" y="498"/>
                  </a:cubicBezTo>
                  <a:cubicBezTo>
                    <a:pt x="3298" y="511"/>
                    <a:pt x="3298" y="533"/>
                    <a:pt x="3282" y="542"/>
                  </a:cubicBezTo>
                  <a:cubicBezTo>
                    <a:pt x="3270" y="558"/>
                    <a:pt x="3270" y="558"/>
                    <a:pt x="3310" y="589"/>
                  </a:cubicBezTo>
                  <a:cubicBezTo>
                    <a:pt x="3348" y="621"/>
                    <a:pt x="3345" y="627"/>
                    <a:pt x="3335" y="636"/>
                  </a:cubicBezTo>
                  <a:cubicBezTo>
                    <a:pt x="3334" y="640"/>
                    <a:pt x="3331" y="643"/>
                    <a:pt x="3326" y="643"/>
                  </a:cubicBezTo>
                  <a:cubicBezTo>
                    <a:pt x="3322" y="643"/>
                    <a:pt x="3316" y="641"/>
                    <a:pt x="3307" y="633"/>
                  </a:cubicBezTo>
                  <a:cubicBezTo>
                    <a:pt x="3307" y="633"/>
                    <a:pt x="3291" y="625"/>
                    <a:pt x="3283" y="625"/>
                  </a:cubicBezTo>
                  <a:cubicBezTo>
                    <a:pt x="3281" y="625"/>
                    <a:pt x="3280" y="626"/>
                    <a:pt x="3279" y="627"/>
                  </a:cubicBezTo>
                  <a:cubicBezTo>
                    <a:pt x="3276" y="630"/>
                    <a:pt x="3273" y="632"/>
                    <a:pt x="3270" y="632"/>
                  </a:cubicBezTo>
                  <a:cubicBezTo>
                    <a:pt x="3266" y="632"/>
                    <a:pt x="3260" y="630"/>
                    <a:pt x="3251" y="624"/>
                  </a:cubicBezTo>
                  <a:cubicBezTo>
                    <a:pt x="3251" y="624"/>
                    <a:pt x="3240" y="618"/>
                    <a:pt x="3229" y="618"/>
                  </a:cubicBezTo>
                  <a:cubicBezTo>
                    <a:pt x="3224" y="618"/>
                    <a:pt x="3219" y="620"/>
                    <a:pt x="3216" y="624"/>
                  </a:cubicBezTo>
                  <a:cubicBezTo>
                    <a:pt x="3210" y="630"/>
                    <a:pt x="3204" y="638"/>
                    <a:pt x="3195" y="638"/>
                  </a:cubicBezTo>
                  <a:cubicBezTo>
                    <a:pt x="3190" y="638"/>
                    <a:pt x="3185" y="635"/>
                    <a:pt x="3179" y="630"/>
                  </a:cubicBezTo>
                  <a:lnTo>
                    <a:pt x="3179" y="630"/>
                  </a:lnTo>
                  <a:cubicBezTo>
                    <a:pt x="3176" y="633"/>
                    <a:pt x="3176" y="633"/>
                    <a:pt x="3194" y="649"/>
                  </a:cubicBezTo>
                  <a:cubicBezTo>
                    <a:pt x="3213" y="665"/>
                    <a:pt x="3229" y="687"/>
                    <a:pt x="3191" y="693"/>
                  </a:cubicBezTo>
                  <a:cubicBezTo>
                    <a:pt x="3182" y="702"/>
                    <a:pt x="3169" y="718"/>
                    <a:pt x="3188" y="734"/>
                  </a:cubicBezTo>
                  <a:cubicBezTo>
                    <a:pt x="3187" y="736"/>
                    <a:pt x="3186" y="737"/>
                    <a:pt x="3185" y="737"/>
                  </a:cubicBezTo>
                  <a:cubicBezTo>
                    <a:pt x="3182" y="737"/>
                    <a:pt x="3178" y="734"/>
                    <a:pt x="3166" y="724"/>
                  </a:cubicBezTo>
                  <a:cubicBezTo>
                    <a:pt x="3151" y="712"/>
                    <a:pt x="3139" y="707"/>
                    <a:pt x="3134" y="707"/>
                  </a:cubicBezTo>
                  <a:cubicBezTo>
                    <a:pt x="3124" y="707"/>
                    <a:pt x="3128" y="721"/>
                    <a:pt x="3147" y="746"/>
                  </a:cubicBezTo>
                  <a:cubicBezTo>
                    <a:pt x="3159" y="756"/>
                    <a:pt x="3162" y="762"/>
                    <a:pt x="3157" y="762"/>
                  </a:cubicBezTo>
                  <a:cubicBezTo>
                    <a:pt x="3153" y="762"/>
                    <a:pt x="3147" y="760"/>
                    <a:pt x="3138" y="755"/>
                  </a:cubicBezTo>
                  <a:lnTo>
                    <a:pt x="3138" y="755"/>
                  </a:lnTo>
                  <a:cubicBezTo>
                    <a:pt x="3138" y="755"/>
                    <a:pt x="3135" y="762"/>
                    <a:pt x="3150" y="784"/>
                  </a:cubicBezTo>
                  <a:cubicBezTo>
                    <a:pt x="3162" y="797"/>
                    <a:pt x="3165" y="801"/>
                    <a:pt x="3155" y="801"/>
                  </a:cubicBezTo>
                  <a:cubicBezTo>
                    <a:pt x="3150" y="801"/>
                    <a:pt x="3144" y="800"/>
                    <a:pt x="3135" y="799"/>
                  </a:cubicBezTo>
                  <a:cubicBezTo>
                    <a:pt x="3125" y="791"/>
                    <a:pt x="3120" y="789"/>
                    <a:pt x="3116" y="789"/>
                  </a:cubicBezTo>
                  <a:cubicBezTo>
                    <a:pt x="3112" y="789"/>
                    <a:pt x="3110" y="791"/>
                    <a:pt x="3107" y="793"/>
                  </a:cubicBezTo>
                  <a:cubicBezTo>
                    <a:pt x="3118" y="819"/>
                    <a:pt x="3078" y="870"/>
                    <a:pt x="3051" y="870"/>
                  </a:cubicBezTo>
                  <a:cubicBezTo>
                    <a:pt x="3049" y="870"/>
                    <a:pt x="3046" y="869"/>
                    <a:pt x="3044" y="868"/>
                  </a:cubicBezTo>
                  <a:lnTo>
                    <a:pt x="3044" y="868"/>
                  </a:lnTo>
                  <a:cubicBezTo>
                    <a:pt x="3060" y="890"/>
                    <a:pt x="3060" y="890"/>
                    <a:pt x="3056" y="896"/>
                  </a:cubicBezTo>
                  <a:cubicBezTo>
                    <a:pt x="3042" y="888"/>
                    <a:pt x="3034" y="885"/>
                    <a:pt x="3031" y="885"/>
                  </a:cubicBezTo>
                  <a:cubicBezTo>
                    <a:pt x="3025" y="885"/>
                    <a:pt x="3040" y="900"/>
                    <a:pt x="3066" y="922"/>
                  </a:cubicBezTo>
                  <a:lnTo>
                    <a:pt x="3072" y="915"/>
                  </a:lnTo>
                  <a:lnTo>
                    <a:pt x="3075" y="912"/>
                  </a:lnTo>
                  <a:cubicBezTo>
                    <a:pt x="3098" y="929"/>
                    <a:pt x="3104" y="942"/>
                    <a:pt x="3095" y="942"/>
                  </a:cubicBezTo>
                  <a:cubicBezTo>
                    <a:pt x="3088" y="942"/>
                    <a:pt x="3071" y="933"/>
                    <a:pt x="3044" y="912"/>
                  </a:cubicBezTo>
                  <a:cubicBezTo>
                    <a:pt x="3024" y="901"/>
                    <a:pt x="3013" y="894"/>
                    <a:pt x="3010" y="894"/>
                  </a:cubicBezTo>
                  <a:lnTo>
                    <a:pt x="3010" y="894"/>
                  </a:lnTo>
                  <a:cubicBezTo>
                    <a:pt x="3007" y="894"/>
                    <a:pt x="3016" y="903"/>
                    <a:pt x="3035" y="922"/>
                  </a:cubicBezTo>
                  <a:cubicBezTo>
                    <a:pt x="3055" y="944"/>
                    <a:pt x="3062" y="955"/>
                    <a:pt x="3055" y="955"/>
                  </a:cubicBezTo>
                  <a:cubicBezTo>
                    <a:pt x="3049" y="955"/>
                    <a:pt x="3038" y="950"/>
                    <a:pt x="3019" y="940"/>
                  </a:cubicBezTo>
                  <a:cubicBezTo>
                    <a:pt x="3000" y="925"/>
                    <a:pt x="2991" y="917"/>
                    <a:pt x="2990" y="917"/>
                  </a:cubicBezTo>
                  <a:lnTo>
                    <a:pt x="2990" y="917"/>
                  </a:lnTo>
                  <a:cubicBezTo>
                    <a:pt x="2989" y="917"/>
                    <a:pt x="2998" y="926"/>
                    <a:pt x="3016" y="943"/>
                  </a:cubicBezTo>
                  <a:cubicBezTo>
                    <a:pt x="3061" y="991"/>
                    <a:pt x="3080" y="1021"/>
                    <a:pt x="3068" y="1021"/>
                  </a:cubicBezTo>
                  <a:cubicBezTo>
                    <a:pt x="3061" y="1021"/>
                    <a:pt x="3043" y="1011"/>
                    <a:pt x="3013" y="987"/>
                  </a:cubicBezTo>
                  <a:cubicBezTo>
                    <a:pt x="2979" y="960"/>
                    <a:pt x="2956" y="949"/>
                    <a:pt x="2949" y="949"/>
                  </a:cubicBezTo>
                  <a:cubicBezTo>
                    <a:pt x="2948" y="949"/>
                    <a:pt x="2947" y="949"/>
                    <a:pt x="2947" y="950"/>
                  </a:cubicBezTo>
                  <a:cubicBezTo>
                    <a:pt x="2940" y="956"/>
                    <a:pt x="2959" y="972"/>
                    <a:pt x="2981" y="987"/>
                  </a:cubicBezTo>
                  <a:cubicBezTo>
                    <a:pt x="3007" y="1002"/>
                    <a:pt x="3015" y="1010"/>
                    <a:pt x="3009" y="1010"/>
                  </a:cubicBezTo>
                  <a:cubicBezTo>
                    <a:pt x="3004" y="1010"/>
                    <a:pt x="2991" y="1006"/>
                    <a:pt x="2972" y="997"/>
                  </a:cubicBezTo>
                  <a:cubicBezTo>
                    <a:pt x="2945" y="986"/>
                    <a:pt x="2927" y="981"/>
                    <a:pt x="2916" y="981"/>
                  </a:cubicBezTo>
                  <a:cubicBezTo>
                    <a:pt x="2898" y="981"/>
                    <a:pt x="2900" y="996"/>
                    <a:pt x="2915" y="1025"/>
                  </a:cubicBezTo>
                  <a:cubicBezTo>
                    <a:pt x="2928" y="1056"/>
                    <a:pt x="2929" y="1075"/>
                    <a:pt x="2923" y="1075"/>
                  </a:cubicBezTo>
                  <a:cubicBezTo>
                    <a:pt x="2918" y="1075"/>
                    <a:pt x="2910" y="1066"/>
                    <a:pt x="2900" y="1047"/>
                  </a:cubicBezTo>
                  <a:cubicBezTo>
                    <a:pt x="2882" y="1024"/>
                    <a:pt x="2874" y="1014"/>
                    <a:pt x="2873" y="1014"/>
                  </a:cubicBezTo>
                  <a:lnTo>
                    <a:pt x="2873" y="1014"/>
                  </a:lnTo>
                  <a:cubicBezTo>
                    <a:pt x="2871" y="1014"/>
                    <a:pt x="2874" y="1020"/>
                    <a:pt x="2878" y="1031"/>
                  </a:cubicBezTo>
                  <a:cubicBezTo>
                    <a:pt x="2868" y="1041"/>
                    <a:pt x="2862" y="1053"/>
                    <a:pt x="2856" y="1059"/>
                  </a:cubicBezTo>
                  <a:cubicBezTo>
                    <a:pt x="2853" y="1063"/>
                    <a:pt x="2868" y="1085"/>
                    <a:pt x="2887" y="1100"/>
                  </a:cubicBezTo>
                  <a:cubicBezTo>
                    <a:pt x="2866" y="1088"/>
                    <a:pt x="2849" y="1081"/>
                    <a:pt x="2840" y="1081"/>
                  </a:cubicBezTo>
                  <a:cubicBezTo>
                    <a:pt x="2830" y="1081"/>
                    <a:pt x="2830" y="1090"/>
                    <a:pt x="2846" y="1113"/>
                  </a:cubicBezTo>
                  <a:lnTo>
                    <a:pt x="2837" y="1122"/>
                  </a:lnTo>
                  <a:cubicBezTo>
                    <a:pt x="2831" y="1128"/>
                    <a:pt x="2831" y="1128"/>
                    <a:pt x="2846" y="1147"/>
                  </a:cubicBezTo>
                  <a:cubicBezTo>
                    <a:pt x="2854" y="1157"/>
                    <a:pt x="2852" y="1161"/>
                    <a:pt x="2847" y="1161"/>
                  </a:cubicBezTo>
                  <a:cubicBezTo>
                    <a:pt x="2840" y="1161"/>
                    <a:pt x="2827" y="1155"/>
                    <a:pt x="2815" y="1150"/>
                  </a:cubicBezTo>
                  <a:cubicBezTo>
                    <a:pt x="2799" y="1142"/>
                    <a:pt x="2784" y="1136"/>
                    <a:pt x="2779" y="1136"/>
                  </a:cubicBezTo>
                  <a:cubicBezTo>
                    <a:pt x="2776" y="1136"/>
                    <a:pt x="2777" y="1138"/>
                    <a:pt x="2784" y="1144"/>
                  </a:cubicBezTo>
                  <a:cubicBezTo>
                    <a:pt x="2803" y="1163"/>
                    <a:pt x="2818" y="1185"/>
                    <a:pt x="2831" y="1207"/>
                  </a:cubicBezTo>
                  <a:cubicBezTo>
                    <a:pt x="2837" y="1215"/>
                    <a:pt x="2837" y="1218"/>
                    <a:pt x="2834" y="1218"/>
                  </a:cubicBezTo>
                  <a:cubicBezTo>
                    <a:pt x="2829" y="1218"/>
                    <a:pt x="2816" y="1209"/>
                    <a:pt x="2806" y="1197"/>
                  </a:cubicBezTo>
                  <a:cubicBezTo>
                    <a:pt x="2793" y="1185"/>
                    <a:pt x="2778" y="1175"/>
                    <a:pt x="2759" y="1175"/>
                  </a:cubicBezTo>
                  <a:cubicBezTo>
                    <a:pt x="2756" y="1182"/>
                    <a:pt x="2746" y="1191"/>
                    <a:pt x="2765" y="1207"/>
                  </a:cubicBezTo>
                  <a:cubicBezTo>
                    <a:pt x="2781" y="1220"/>
                    <a:pt x="2765" y="1247"/>
                    <a:pt x="2745" y="1247"/>
                  </a:cubicBezTo>
                  <a:cubicBezTo>
                    <a:pt x="2741" y="1247"/>
                    <a:pt x="2737" y="1246"/>
                    <a:pt x="2734" y="1244"/>
                  </a:cubicBezTo>
                  <a:lnTo>
                    <a:pt x="2724" y="1257"/>
                  </a:lnTo>
                  <a:cubicBezTo>
                    <a:pt x="2721" y="1263"/>
                    <a:pt x="2737" y="1282"/>
                    <a:pt x="2731" y="1288"/>
                  </a:cubicBezTo>
                  <a:cubicBezTo>
                    <a:pt x="2731" y="1288"/>
                    <a:pt x="2727" y="1294"/>
                    <a:pt x="2743" y="1313"/>
                  </a:cubicBezTo>
                  <a:cubicBezTo>
                    <a:pt x="2740" y="1317"/>
                    <a:pt x="2737" y="1320"/>
                    <a:pt x="2733" y="1320"/>
                  </a:cubicBezTo>
                  <a:cubicBezTo>
                    <a:pt x="2729" y="1320"/>
                    <a:pt x="2724" y="1317"/>
                    <a:pt x="2715" y="1310"/>
                  </a:cubicBezTo>
                  <a:lnTo>
                    <a:pt x="2715" y="1310"/>
                  </a:lnTo>
                  <a:cubicBezTo>
                    <a:pt x="2733" y="1329"/>
                    <a:pt x="2742" y="1337"/>
                    <a:pt x="2739" y="1337"/>
                  </a:cubicBezTo>
                  <a:cubicBezTo>
                    <a:pt x="2737" y="1337"/>
                    <a:pt x="2726" y="1331"/>
                    <a:pt x="2705" y="1320"/>
                  </a:cubicBezTo>
                  <a:cubicBezTo>
                    <a:pt x="2686" y="1305"/>
                    <a:pt x="2676" y="1297"/>
                    <a:pt x="2674" y="1297"/>
                  </a:cubicBezTo>
                  <a:lnTo>
                    <a:pt x="2674" y="1297"/>
                  </a:lnTo>
                  <a:cubicBezTo>
                    <a:pt x="2673" y="1297"/>
                    <a:pt x="2681" y="1306"/>
                    <a:pt x="2699" y="1326"/>
                  </a:cubicBezTo>
                  <a:cubicBezTo>
                    <a:pt x="2708" y="1338"/>
                    <a:pt x="2712" y="1344"/>
                    <a:pt x="2709" y="1344"/>
                  </a:cubicBezTo>
                  <a:cubicBezTo>
                    <a:pt x="2707" y="1344"/>
                    <a:pt x="2701" y="1341"/>
                    <a:pt x="2690" y="1335"/>
                  </a:cubicBezTo>
                  <a:cubicBezTo>
                    <a:pt x="2682" y="1329"/>
                    <a:pt x="2677" y="1326"/>
                    <a:pt x="2675" y="1326"/>
                  </a:cubicBezTo>
                  <a:cubicBezTo>
                    <a:pt x="2672" y="1326"/>
                    <a:pt x="2675" y="1332"/>
                    <a:pt x="2687" y="1341"/>
                  </a:cubicBezTo>
                  <a:cubicBezTo>
                    <a:pt x="2711" y="1368"/>
                    <a:pt x="2721" y="1392"/>
                    <a:pt x="2712" y="1392"/>
                  </a:cubicBezTo>
                  <a:cubicBezTo>
                    <a:pt x="2708" y="1392"/>
                    <a:pt x="2701" y="1388"/>
                    <a:pt x="2690" y="1379"/>
                  </a:cubicBezTo>
                  <a:lnTo>
                    <a:pt x="2690" y="1379"/>
                  </a:lnTo>
                  <a:cubicBezTo>
                    <a:pt x="2690" y="1379"/>
                    <a:pt x="2684" y="1385"/>
                    <a:pt x="2699" y="1404"/>
                  </a:cubicBezTo>
                  <a:cubicBezTo>
                    <a:pt x="2717" y="1424"/>
                    <a:pt x="2726" y="1433"/>
                    <a:pt x="2725" y="1433"/>
                  </a:cubicBezTo>
                  <a:cubicBezTo>
                    <a:pt x="2723" y="1433"/>
                    <a:pt x="2714" y="1425"/>
                    <a:pt x="2696" y="1410"/>
                  </a:cubicBezTo>
                  <a:cubicBezTo>
                    <a:pt x="2678" y="1400"/>
                    <a:pt x="2666" y="1395"/>
                    <a:pt x="2662" y="1395"/>
                  </a:cubicBezTo>
                  <a:cubicBezTo>
                    <a:pt x="2654" y="1395"/>
                    <a:pt x="2661" y="1406"/>
                    <a:pt x="2684" y="1426"/>
                  </a:cubicBezTo>
                  <a:cubicBezTo>
                    <a:pt x="2684" y="1426"/>
                    <a:pt x="2692" y="1441"/>
                    <a:pt x="2683" y="1441"/>
                  </a:cubicBezTo>
                  <a:cubicBezTo>
                    <a:pt x="2681" y="1441"/>
                    <a:pt x="2678" y="1440"/>
                    <a:pt x="2674" y="1439"/>
                  </a:cubicBezTo>
                  <a:cubicBezTo>
                    <a:pt x="2670" y="1438"/>
                    <a:pt x="2665" y="1437"/>
                    <a:pt x="2661" y="1437"/>
                  </a:cubicBezTo>
                  <a:cubicBezTo>
                    <a:pt x="2634" y="1437"/>
                    <a:pt x="2605" y="1452"/>
                    <a:pt x="2643" y="1476"/>
                  </a:cubicBezTo>
                  <a:lnTo>
                    <a:pt x="2633" y="1486"/>
                  </a:lnTo>
                  <a:cubicBezTo>
                    <a:pt x="2628" y="1485"/>
                    <a:pt x="2623" y="1485"/>
                    <a:pt x="2619" y="1485"/>
                  </a:cubicBezTo>
                  <a:cubicBezTo>
                    <a:pt x="2604" y="1485"/>
                    <a:pt x="2602" y="1490"/>
                    <a:pt x="2615" y="1508"/>
                  </a:cubicBezTo>
                  <a:lnTo>
                    <a:pt x="2630" y="1530"/>
                  </a:lnTo>
                  <a:cubicBezTo>
                    <a:pt x="2615" y="1517"/>
                    <a:pt x="2595" y="1506"/>
                    <a:pt x="2587" y="1506"/>
                  </a:cubicBezTo>
                  <a:cubicBezTo>
                    <a:pt x="2585" y="1506"/>
                    <a:pt x="2584" y="1506"/>
                    <a:pt x="2583" y="1508"/>
                  </a:cubicBezTo>
                  <a:cubicBezTo>
                    <a:pt x="2577" y="1514"/>
                    <a:pt x="2577" y="1514"/>
                    <a:pt x="2599" y="1530"/>
                  </a:cubicBezTo>
                  <a:cubicBezTo>
                    <a:pt x="2621" y="1539"/>
                    <a:pt x="2618" y="1545"/>
                    <a:pt x="2611" y="1548"/>
                  </a:cubicBezTo>
                  <a:cubicBezTo>
                    <a:pt x="2611" y="1550"/>
                    <a:pt x="2609" y="1550"/>
                    <a:pt x="2607" y="1550"/>
                  </a:cubicBezTo>
                  <a:cubicBezTo>
                    <a:pt x="2598" y="1550"/>
                    <a:pt x="2579" y="1542"/>
                    <a:pt x="2564" y="1530"/>
                  </a:cubicBezTo>
                  <a:lnTo>
                    <a:pt x="2561" y="1536"/>
                  </a:lnTo>
                  <a:cubicBezTo>
                    <a:pt x="2585" y="1555"/>
                    <a:pt x="2592" y="1564"/>
                    <a:pt x="2589" y="1564"/>
                  </a:cubicBezTo>
                  <a:cubicBezTo>
                    <a:pt x="2588" y="1564"/>
                    <a:pt x="2582" y="1561"/>
                    <a:pt x="2574" y="1555"/>
                  </a:cubicBezTo>
                  <a:cubicBezTo>
                    <a:pt x="2566" y="1551"/>
                    <a:pt x="2560" y="1550"/>
                    <a:pt x="2555" y="1550"/>
                  </a:cubicBezTo>
                  <a:cubicBezTo>
                    <a:pt x="2548" y="1550"/>
                    <a:pt x="2544" y="1554"/>
                    <a:pt x="2542" y="1558"/>
                  </a:cubicBezTo>
                  <a:lnTo>
                    <a:pt x="2521" y="1542"/>
                  </a:lnTo>
                  <a:cubicBezTo>
                    <a:pt x="2515" y="1539"/>
                    <a:pt x="2512" y="1537"/>
                    <a:pt x="2511" y="1537"/>
                  </a:cubicBezTo>
                  <a:lnTo>
                    <a:pt x="2511" y="1537"/>
                  </a:lnTo>
                  <a:cubicBezTo>
                    <a:pt x="2508" y="1537"/>
                    <a:pt x="2522" y="1549"/>
                    <a:pt x="2536" y="1561"/>
                  </a:cubicBezTo>
                  <a:cubicBezTo>
                    <a:pt x="2536" y="1561"/>
                    <a:pt x="2533" y="1567"/>
                    <a:pt x="2530" y="1573"/>
                  </a:cubicBezTo>
                  <a:cubicBezTo>
                    <a:pt x="2524" y="1577"/>
                    <a:pt x="2521" y="1583"/>
                    <a:pt x="2542" y="1592"/>
                  </a:cubicBezTo>
                  <a:cubicBezTo>
                    <a:pt x="2564" y="1608"/>
                    <a:pt x="2583" y="1624"/>
                    <a:pt x="2580" y="1630"/>
                  </a:cubicBezTo>
                  <a:cubicBezTo>
                    <a:pt x="2562" y="1617"/>
                    <a:pt x="2545" y="1603"/>
                    <a:pt x="2539" y="1603"/>
                  </a:cubicBezTo>
                  <a:cubicBezTo>
                    <a:pt x="2538" y="1603"/>
                    <a:pt x="2537" y="1604"/>
                    <a:pt x="2536" y="1605"/>
                  </a:cubicBezTo>
                  <a:cubicBezTo>
                    <a:pt x="2535" y="1606"/>
                    <a:pt x="2534" y="1606"/>
                    <a:pt x="2533" y="1606"/>
                  </a:cubicBezTo>
                  <a:cubicBezTo>
                    <a:pt x="2525" y="1606"/>
                    <a:pt x="2511" y="1592"/>
                    <a:pt x="2511" y="1592"/>
                  </a:cubicBezTo>
                  <a:cubicBezTo>
                    <a:pt x="2501" y="1582"/>
                    <a:pt x="2494" y="1578"/>
                    <a:pt x="2489" y="1578"/>
                  </a:cubicBezTo>
                  <a:cubicBezTo>
                    <a:pt x="2478" y="1578"/>
                    <a:pt x="2481" y="1601"/>
                    <a:pt x="2492" y="1614"/>
                  </a:cubicBezTo>
                  <a:cubicBezTo>
                    <a:pt x="2510" y="1639"/>
                    <a:pt x="2517" y="1651"/>
                    <a:pt x="2512" y="1651"/>
                  </a:cubicBezTo>
                  <a:cubicBezTo>
                    <a:pt x="2508" y="1651"/>
                    <a:pt x="2498" y="1643"/>
                    <a:pt x="2480" y="1630"/>
                  </a:cubicBezTo>
                  <a:cubicBezTo>
                    <a:pt x="2471" y="1623"/>
                    <a:pt x="2465" y="1621"/>
                    <a:pt x="2463" y="1621"/>
                  </a:cubicBezTo>
                  <a:cubicBezTo>
                    <a:pt x="2455" y="1621"/>
                    <a:pt x="2483" y="1654"/>
                    <a:pt x="2527" y="1692"/>
                  </a:cubicBezTo>
                  <a:lnTo>
                    <a:pt x="2580" y="1746"/>
                  </a:lnTo>
                  <a:lnTo>
                    <a:pt x="2580" y="1746"/>
                  </a:lnTo>
                  <a:lnTo>
                    <a:pt x="2521" y="1699"/>
                  </a:lnTo>
                  <a:cubicBezTo>
                    <a:pt x="2478" y="1669"/>
                    <a:pt x="2458" y="1655"/>
                    <a:pt x="2452" y="1655"/>
                  </a:cubicBezTo>
                  <a:cubicBezTo>
                    <a:pt x="2446" y="1655"/>
                    <a:pt x="2452" y="1667"/>
                    <a:pt x="2464" y="1689"/>
                  </a:cubicBezTo>
                  <a:cubicBezTo>
                    <a:pt x="2470" y="1705"/>
                    <a:pt x="2472" y="1712"/>
                    <a:pt x="2469" y="1712"/>
                  </a:cubicBezTo>
                  <a:cubicBezTo>
                    <a:pt x="2467" y="1712"/>
                    <a:pt x="2463" y="1709"/>
                    <a:pt x="2455" y="1702"/>
                  </a:cubicBezTo>
                  <a:cubicBezTo>
                    <a:pt x="2446" y="1695"/>
                    <a:pt x="2440" y="1692"/>
                    <a:pt x="2435" y="1692"/>
                  </a:cubicBezTo>
                  <a:cubicBezTo>
                    <a:pt x="2429" y="1692"/>
                    <a:pt x="2424" y="1696"/>
                    <a:pt x="2417" y="1705"/>
                  </a:cubicBezTo>
                  <a:cubicBezTo>
                    <a:pt x="2405" y="1724"/>
                    <a:pt x="2398" y="1727"/>
                    <a:pt x="2420" y="1743"/>
                  </a:cubicBezTo>
                  <a:cubicBezTo>
                    <a:pt x="2420" y="1743"/>
                    <a:pt x="2414" y="1749"/>
                    <a:pt x="2411" y="1755"/>
                  </a:cubicBezTo>
                  <a:cubicBezTo>
                    <a:pt x="2398" y="1747"/>
                    <a:pt x="2390" y="1743"/>
                    <a:pt x="2385" y="1743"/>
                  </a:cubicBezTo>
                  <a:cubicBezTo>
                    <a:pt x="2376" y="1743"/>
                    <a:pt x="2389" y="1763"/>
                    <a:pt x="2420" y="1780"/>
                  </a:cubicBezTo>
                  <a:cubicBezTo>
                    <a:pt x="2420" y="1780"/>
                    <a:pt x="2417" y="1786"/>
                    <a:pt x="2414" y="1793"/>
                  </a:cubicBezTo>
                  <a:lnTo>
                    <a:pt x="2392" y="1777"/>
                  </a:lnTo>
                  <a:cubicBezTo>
                    <a:pt x="2387" y="1772"/>
                    <a:pt x="2382" y="1770"/>
                    <a:pt x="2377" y="1770"/>
                  </a:cubicBezTo>
                  <a:cubicBezTo>
                    <a:pt x="2366" y="1770"/>
                    <a:pt x="2354" y="1784"/>
                    <a:pt x="2329" y="1815"/>
                  </a:cubicBezTo>
                  <a:cubicBezTo>
                    <a:pt x="2289" y="1862"/>
                    <a:pt x="2286" y="1868"/>
                    <a:pt x="2323" y="1899"/>
                  </a:cubicBezTo>
                  <a:cubicBezTo>
                    <a:pt x="2342" y="1919"/>
                    <a:pt x="2350" y="1929"/>
                    <a:pt x="2346" y="1929"/>
                  </a:cubicBezTo>
                  <a:cubicBezTo>
                    <a:pt x="2342" y="1929"/>
                    <a:pt x="2332" y="1923"/>
                    <a:pt x="2314" y="1909"/>
                  </a:cubicBezTo>
                  <a:cubicBezTo>
                    <a:pt x="2302" y="1899"/>
                    <a:pt x="2287" y="1891"/>
                    <a:pt x="2284" y="1891"/>
                  </a:cubicBezTo>
                  <a:cubicBezTo>
                    <a:pt x="2282" y="1891"/>
                    <a:pt x="2284" y="1894"/>
                    <a:pt x="2292" y="1899"/>
                  </a:cubicBezTo>
                  <a:cubicBezTo>
                    <a:pt x="2292" y="1899"/>
                    <a:pt x="2288" y="1903"/>
                    <a:pt x="2277" y="1903"/>
                  </a:cubicBezTo>
                  <a:cubicBezTo>
                    <a:pt x="2272" y="1903"/>
                    <a:pt x="2266" y="1902"/>
                    <a:pt x="2257" y="1899"/>
                  </a:cubicBezTo>
                  <a:cubicBezTo>
                    <a:pt x="2244" y="1895"/>
                    <a:pt x="2236" y="1894"/>
                    <a:pt x="2230" y="1894"/>
                  </a:cubicBezTo>
                  <a:cubicBezTo>
                    <a:pt x="2212" y="1894"/>
                    <a:pt x="2224" y="1909"/>
                    <a:pt x="2239" y="1921"/>
                  </a:cubicBezTo>
                  <a:cubicBezTo>
                    <a:pt x="2259" y="1933"/>
                    <a:pt x="2265" y="1937"/>
                    <a:pt x="2263" y="1937"/>
                  </a:cubicBezTo>
                  <a:cubicBezTo>
                    <a:pt x="2261" y="1937"/>
                    <a:pt x="2248" y="1932"/>
                    <a:pt x="2235" y="1927"/>
                  </a:cubicBezTo>
                  <a:cubicBezTo>
                    <a:pt x="2220" y="1920"/>
                    <a:pt x="2204" y="1913"/>
                    <a:pt x="2200" y="1913"/>
                  </a:cubicBezTo>
                  <a:cubicBezTo>
                    <a:pt x="2197" y="1913"/>
                    <a:pt x="2199" y="1915"/>
                    <a:pt x="2207" y="1921"/>
                  </a:cubicBezTo>
                  <a:cubicBezTo>
                    <a:pt x="2219" y="1938"/>
                    <a:pt x="2216" y="1969"/>
                    <a:pt x="2198" y="1969"/>
                  </a:cubicBezTo>
                  <a:cubicBezTo>
                    <a:pt x="2192" y="1969"/>
                    <a:pt x="2185" y="1966"/>
                    <a:pt x="2176" y="1959"/>
                  </a:cubicBezTo>
                  <a:lnTo>
                    <a:pt x="2166" y="1971"/>
                  </a:lnTo>
                  <a:cubicBezTo>
                    <a:pt x="2185" y="1987"/>
                    <a:pt x="2176" y="1996"/>
                    <a:pt x="2170" y="2006"/>
                  </a:cubicBezTo>
                  <a:cubicBezTo>
                    <a:pt x="2164" y="2013"/>
                    <a:pt x="2160" y="2018"/>
                    <a:pt x="2153" y="2018"/>
                  </a:cubicBezTo>
                  <a:cubicBezTo>
                    <a:pt x="2149" y="2018"/>
                    <a:pt x="2143" y="2016"/>
                    <a:pt x="2135" y="2009"/>
                  </a:cubicBezTo>
                  <a:cubicBezTo>
                    <a:pt x="2129" y="2000"/>
                    <a:pt x="2124" y="1996"/>
                    <a:pt x="2122" y="1996"/>
                  </a:cubicBezTo>
                  <a:lnTo>
                    <a:pt x="2122" y="1996"/>
                  </a:lnTo>
                  <a:cubicBezTo>
                    <a:pt x="2119" y="1996"/>
                    <a:pt x="2120" y="2004"/>
                    <a:pt x="2126" y="2018"/>
                  </a:cubicBezTo>
                  <a:cubicBezTo>
                    <a:pt x="2123" y="2025"/>
                    <a:pt x="2157" y="2059"/>
                    <a:pt x="2154" y="2065"/>
                  </a:cubicBezTo>
                  <a:cubicBezTo>
                    <a:pt x="2173" y="2081"/>
                    <a:pt x="2188" y="2103"/>
                    <a:pt x="2182" y="2109"/>
                  </a:cubicBezTo>
                  <a:lnTo>
                    <a:pt x="2163" y="2094"/>
                  </a:lnTo>
                  <a:lnTo>
                    <a:pt x="2123" y="2062"/>
                  </a:lnTo>
                  <a:lnTo>
                    <a:pt x="2123" y="2062"/>
                  </a:lnTo>
                  <a:cubicBezTo>
                    <a:pt x="2119" y="2065"/>
                    <a:pt x="2116" y="2072"/>
                    <a:pt x="2135" y="2087"/>
                  </a:cubicBezTo>
                  <a:cubicBezTo>
                    <a:pt x="2125" y="2084"/>
                    <a:pt x="2119" y="2082"/>
                    <a:pt x="2114" y="2082"/>
                  </a:cubicBezTo>
                  <a:cubicBezTo>
                    <a:pt x="2107" y="2082"/>
                    <a:pt x="2103" y="2086"/>
                    <a:pt x="2097" y="2094"/>
                  </a:cubicBezTo>
                  <a:cubicBezTo>
                    <a:pt x="2085" y="2103"/>
                    <a:pt x="2082" y="2125"/>
                    <a:pt x="2094" y="2134"/>
                  </a:cubicBezTo>
                  <a:cubicBezTo>
                    <a:pt x="2083" y="2128"/>
                    <a:pt x="2074" y="2125"/>
                    <a:pt x="2066" y="2125"/>
                  </a:cubicBezTo>
                  <a:cubicBezTo>
                    <a:pt x="2042" y="2125"/>
                    <a:pt x="2034" y="2150"/>
                    <a:pt x="2060" y="2178"/>
                  </a:cubicBezTo>
                  <a:cubicBezTo>
                    <a:pt x="2073" y="2189"/>
                    <a:pt x="2075" y="2195"/>
                    <a:pt x="2068" y="2195"/>
                  </a:cubicBezTo>
                  <a:cubicBezTo>
                    <a:pt x="2064" y="2195"/>
                    <a:pt x="2059" y="2194"/>
                    <a:pt x="2050" y="2191"/>
                  </a:cubicBezTo>
                  <a:cubicBezTo>
                    <a:pt x="2040" y="2185"/>
                    <a:pt x="2034" y="2182"/>
                    <a:pt x="2031" y="2182"/>
                  </a:cubicBezTo>
                  <a:cubicBezTo>
                    <a:pt x="2028" y="2182"/>
                    <a:pt x="2032" y="2188"/>
                    <a:pt x="2041" y="2200"/>
                  </a:cubicBezTo>
                  <a:cubicBezTo>
                    <a:pt x="2048" y="2209"/>
                    <a:pt x="2047" y="2212"/>
                    <a:pt x="2043" y="2212"/>
                  </a:cubicBezTo>
                  <a:cubicBezTo>
                    <a:pt x="2037" y="2212"/>
                    <a:pt x="2023" y="2206"/>
                    <a:pt x="2010" y="2200"/>
                  </a:cubicBezTo>
                  <a:cubicBezTo>
                    <a:pt x="1988" y="2188"/>
                    <a:pt x="1976" y="2184"/>
                    <a:pt x="1970" y="2184"/>
                  </a:cubicBezTo>
                  <a:cubicBezTo>
                    <a:pt x="1964" y="2184"/>
                    <a:pt x="1967" y="2190"/>
                    <a:pt x="1975" y="2200"/>
                  </a:cubicBezTo>
                  <a:cubicBezTo>
                    <a:pt x="1985" y="2228"/>
                    <a:pt x="1978" y="2238"/>
                    <a:pt x="1972" y="2244"/>
                  </a:cubicBezTo>
                  <a:cubicBezTo>
                    <a:pt x="1985" y="2269"/>
                    <a:pt x="1978" y="2275"/>
                    <a:pt x="2003" y="2285"/>
                  </a:cubicBezTo>
                  <a:cubicBezTo>
                    <a:pt x="2016" y="2297"/>
                    <a:pt x="2029" y="2310"/>
                    <a:pt x="2038" y="2322"/>
                  </a:cubicBezTo>
                  <a:cubicBezTo>
                    <a:pt x="2043" y="2333"/>
                    <a:pt x="2042" y="2336"/>
                    <a:pt x="2040" y="2336"/>
                  </a:cubicBezTo>
                  <a:cubicBezTo>
                    <a:pt x="2037" y="2336"/>
                    <a:pt x="2031" y="2330"/>
                    <a:pt x="2035" y="2329"/>
                  </a:cubicBezTo>
                  <a:cubicBezTo>
                    <a:pt x="2022" y="2300"/>
                    <a:pt x="2019" y="2307"/>
                    <a:pt x="1994" y="2297"/>
                  </a:cubicBezTo>
                  <a:cubicBezTo>
                    <a:pt x="1986" y="2293"/>
                    <a:pt x="1980" y="2292"/>
                    <a:pt x="1976" y="2292"/>
                  </a:cubicBezTo>
                  <a:cubicBezTo>
                    <a:pt x="1965" y="2292"/>
                    <a:pt x="1961" y="2299"/>
                    <a:pt x="1956" y="2304"/>
                  </a:cubicBezTo>
                  <a:lnTo>
                    <a:pt x="1938" y="2322"/>
                  </a:lnTo>
                  <a:cubicBezTo>
                    <a:pt x="1906" y="2325"/>
                    <a:pt x="1900" y="2329"/>
                    <a:pt x="1922" y="2344"/>
                  </a:cubicBezTo>
                  <a:lnTo>
                    <a:pt x="1941" y="2360"/>
                  </a:lnTo>
                  <a:cubicBezTo>
                    <a:pt x="1933" y="2356"/>
                    <a:pt x="1926" y="2354"/>
                    <a:pt x="1918" y="2354"/>
                  </a:cubicBezTo>
                  <a:cubicBezTo>
                    <a:pt x="1883" y="2354"/>
                    <a:pt x="1856" y="2398"/>
                    <a:pt x="1884" y="2432"/>
                  </a:cubicBezTo>
                  <a:cubicBezTo>
                    <a:pt x="1890" y="2437"/>
                    <a:pt x="1892" y="2439"/>
                    <a:pt x="1892" y="2439"/>
                  </a:cubicBezTo>
                  <a:cubicBezTo>
                    <a:pt x="1892" y="2439"/>
                    <a:pt x="1878" y="2427"/>
                    <a:pt x="1862" y="2416"/>
                  </a:cubicBezTo>
                  <a:cubicBezTo>
                    <a:pt x="1854" y="2409"/>
                    <a:pt x="1848" y="2406"/>
                    <a:pt x="1844" y="2406"/>
                  </a:cubicBezTo>
                  <a:cubicBezTo>
                    <a:pt x="1839" y="2406"/>
                    <a:pt x="1836" y="2410"/>
                    <a:pt x="1831" y="2416"/>
                  </a:cubicBezTo>
                  <a:cubicBezTo>
                    <a:pt x="1825" y="2420"/>
                    <a:pt x="1828" y="2457"/>
                    <a:pt x="1815" y="2476"/>
                  </a:cubicBezTo>
                  <a:cubicBezTo>
                    <a:pt x="1797" y="2495"/>
                    <a:pt x="1784" y="2514"/>
                    <a:pt x="1803" y="2526"/>
                  </a:cubicBezTo>
                  <a:cubicBezTo>
                    <a:pt x="1802" y="2528"/>
                    <a:pt x="1801" y="2530"/>
                    <a:pt x="1799" y="2530"/>
                  </a:cubicBezTo>
                  <a:cubicBezTo>
                    <a:pt x="1796" y="2530"/>
                    <a:pt x="1791" y="2526"/>
                    <a:pt x="1778" y="2517"/>
                  </a:cubicBezTo>
                  <a:cubicBezTo>
                    <a:pt x="1771" y="2506"/>
                    <a:pt x="1766" y="2502"/>
                    <a:pt x="1762" y="2502"/>
                  </a:cubicBezTo>
                  <a:cubicBezTo>
                    <a:pt x="1759" y="2502"/>
                    <a:pt x="1757" y="2505"/>
                    <a:pt x="1756" y="2507"/>
                  </a:cubicBezTo>
                  <a:cubicBezTo>
                    <a:pt x="1750" y="2514"/>
                    <a:pt x="1772" y="2529"/>
                    <a:pt x="1790" y="2545"/>
                  </a:cubicBezTo>
                  <a:cubicBezTo>
                    <a:pt x="1805" y="2557"/>
                    <a:pt x="1806" y="2562"/>
                    <a:pt x="1793" y="2562"/>
                  </a:cubicBezTo>
                  <a:cubicBezTo>
                    <a:pt x="1789" y="2562"/>
                    <a:pt x="1784" y="2561"/>
                    <a:pt x="1778" y="2561"/>
                  </a:cubicBezTo>
                  <a:cubicBezTo>
                    <a:pt x="1774" y="2559"/>
                    <a:pt x="1770" y="2559"/>
                    <a:pt x="1767" y="2559"/>
                  </a:cubicBezTo>
                  <a:cubicBezTo>
                    <a:pt x="1744" y="2559"/>
                    <a:pt x="1729" y="2583"/>
                    <a:pt x="1740" y="2604"/>
                  </a:cubicBezTo>
                  <a:cubicBezTo>
                    <a:pt x="1739" y="2606"/>
                    <a:pt x="1736" y="2608"/>
                    <a:pt x="1732" y="2608"/>
                  </a:cubicBezTo>
                  <a:cubicBezTo>
                    <a:pt x="1728" y="2608"/>
                    <a:pt x="1721" y="2606"/>
                    <a:pt x="1712" y="2598"/>
                  </a:cubicBezTo>
                  <a:cubicBezTo>
                    <a:pt x="1702" y="2595"/>
                    <a:pt x="1692" y="2591"/>
                    <a:pt x="1685" y="2591"/>
                  </a:cubicBezTo>
                  <a:cubicBezTo>
                    <a:pt x="1674" y="2591"/>
                    <a:pt x="1671" y="2599"/>
                    <a:pt x="1690" y="2626"/>
                  </a:cubicBezTo>
                  <a:cubicBezTo>
                    <a:pt x="1689" y="2627"/>
                    <a:pt x="1688" y="2628"/>
                    <a:pt x="1687" y="2628"/>
                  </a:cubicBezTo>
                  <a:cubicBezTo>
                    <a:pt x="1685" y="2628"/>
                    <a:pt x="1680" y="2625"/>
                    <a:pt x="1665" y="2614"/>
                  </a:cubicBezTo>
                  <a:cubicBezTo>
                    <a:pt x="1654" y="2609"/>
                    <a:pt x="1642" y="2602"/>
                    <a:pt x="1639" y="2602"/>
                  </a:cubicBezTo>
                  <a:cubicBezTo>
                    <a:pt x="1635" y="2602"/>
                    <a:pt x="1639" y="2608"/>
                    <a:pt x="1656" y="2626"/>
                  </a:cubicBezTo>
                  <a:cubicBezTo>
                    <a:pt x="1667" y="2649"/>
                    <a:pt x="1658" y="2664"/>
                    <a:pt x="1632" y="2664"/>
                  </a:cubicBezTo>
                  <a:cubicBezTo>
                    <a:pt x="1629" y="2664"/>
                    <a:pt x="1627" y="2664"/>
                    <a:pt x="1624" y="2664"/>
                  </a:cubicBezTo>
                  <a:lnTo>
                    <a:pt x="1624" y="2664"/>
                  </a:lnTo>
                  <a:cubicBezTo>
                    <a:pt x="1621" y="2667"/>
                    <a:pt x="1618" y="2673"/>
                    <a:pt x="1637" y="2689"/>
                  </a:cubicBezTo>
                  <a:cubicBezTo>
                    <a:pt x="1650" y="2700"/>
                    <a:pt x="1665" y="2711"/>
                    <a:pt x="1665" y="2711"/>
                  </a:cubicBezTo>
                  <a:cubicBezTo>
                    <a:pt x="1665" y="2711"/>
                    <a:pt x="1662" y="2709"/>
                    <a:pt x="1656" y="2705"/>
                  </a:cubicBezTo>
                  <a:cubicBezTo>
                    <a:pt x="1636" y="2693"/>
                    <a:pt x="1625" y="2687"/>
                    <a:pt x="1622" y="2687"/>
                  </a:cubicBezTo>
                  <a:cubicBezTo>
                    <a:pt x="1619" y="2687"/>
                    <a:pt x="1627" y="2697"/>
                    <a:pt x="1646" y="2717"/>
                  </a:cubicBezTo>
                  <a:cubicBezTo>
                    <a:pt x="1658" y="2726"/>
                    <a:pt x="1662" y="2731"/>
                    <a:pt x="1659" y="2731"/>
                  </a:cubicBezTo>
                  <a:cubicBezTo>
                    <a:pt x="1657" y="2731"/>
                    <a:pt x="1652" y="2727"/>
                    <a:pt x="1643" y="2720"/>
                  </a:cubicBezTo>
                  <a:cubicBezTo>
                    <a:pt x="1632" y="2716"/>
                    <a:pt x="1626" y="2715"/>
                    <a:pt x="1621" y="2715"/>
                  </a:cubicBezTo>
                  <a:cubicBezTo>
                    <a:pt x="1616" y="2715"/>
                    <a:pt x="1615" y="2717"/>
                    <a:pt x="1615" y="2717"/>
                  </a:cubicBezTo>
                  <a:cubicBezTo>
                    <a:pt x="1609" y="2742"/>
                    <a:pt x="1599" y="2767"/>
                    <a:pt x="1587" y="2792"/>
                  </a:cubicBezTo>
                  <a:cubicBezTo>
                    <a:pt x="1549" y="2833"/>
                    <a:pt x="1537" y="2849"/>
                    <a:pt x="1555" y="2865"/>
                  </a:cubicBezTo>
                  <a:cubicBezTo>
                    <a:pt x="1565" y="2878"/>
                    <a:pt x="1569" y="2883"/>
                    <a:pt x="1565" y="2883"/>
                  </a:cubicBezTo>
                  <a:cubicBezTo>
                    <a:pt x="1562" y="2883"/>
                    <a:pt x="1556" y="2881"/>
                    <a:pt x="1546" y="2877"/>
                  </a:cubicBezTo>
                  <a:cubicBezTo>
                    <a:pt x="1536" y="2873"/>
                    <a:pt x="1529" y="2871"/>
                    <a:pt x="1525" y="2871"/>
                  </a:cubicBezTo>
                  <a:cubicBezTo>
                    <a:pt x="1519" y="2871"/>
                    <a:pt x="1516" y="2874"/>
                    <a:pt x="1515" y="2877"/>
                  </a:cubicBezTo>
                  <a:cubicBezTo>
                    <a:pt x="1513" y="2880"/>
                    <a:pt x="1511" y="2882"/>
                    <a:pt x="1507" y="2882"/>
                  </a:cubicBezTo>
                  <a:cubicBezTo>
                    <a:pt x="1503" y="2882"/>
                    <a:pt x="1496" y="2879"/>
                    <a:pt x="1486" y="2871"/>
                  </a:cubicBezTo>
                  <a:lnTo>
                    <a:pt x="1486" y="2871"/>
                  </a:lnTo>
                  <a:cubicBezTo>
                    <a:pt x="1502" y="2893"/>
                    <a:pt x="1502" y="2893"/>
                    <a:pt x="1496" y="2899"/>
                  </a:cubicBezTo>
                  <a:cubicBezTo>
                    <a:pt x="1488" y="2893"/>
                    <a:pt x="1483" y="2890"/>
                    <a:pt x="1480" y="2890"/>
                  </a:cubicBezTo>
                  <a:cubicBezTo>
                    <a:pt x="1475" y="2890"/>
                    <a:pt x="1477" y="2897"/>
                    <a:pt x="1486" y="2908"/>
                  </a:cubicBezTo>
                  <a:cubicBezTo>
                    <a:pt x="1506" y="2928"/>
                    <a:pt x="1515" y="2937"/>
                    <a:pt x="1514" y="2937"/>
                  </a:cubicBezTo>
                  <a:cubicBezTo>
                    <a:pt x="1513" y="2937"/>
                    <a:pt x="1503" y="2930"/>
                    <a:pt x="1483" y="2915"/>
                  </a:cubicBezTo>
                  <a:cubicBezTo>
                    <a:pt x="1473" y="2906"/>
                    <a:pt x="1457" y="2902"/>
                    <a:pt x="1450" y="2902"/>
                  </a:cubicBezTo>
                  <a:cubicBezTo>
                    <a:pt x="1445" y="2902"/>
                    <a:pt x="1444" y="2904"/>
                    <a:pt x="1455" y="2908"/>
                  </a:cubicBezTo>
                  <a:cubicBezTo>
                    <a:pt x="1474" y="2924"/>
                    <a:pt x="1464" y="2937"/>
                    <a:pt x="1480" y="2959"/>
                  </a:cubicBezTo>
                  <a:cubicBezTo>
                    <a:pt x="1479" y="2960"/>
                    <a:pt x="1476" y="2962"/>
                    <a:pt x="1472" y="2962"/>
                  </a:cubicBezTo>
                  <a:cubicBezTo>
                    <a:pt x="1468" y="2962"/>
                    <a:pt x="1461" y="2960"/>
                    <a:pt x="1452" y="2952"/>
                  </a:cubicBezTo>
                  <a:cubicBezTo>
                    <a:pt x="1449" y="2951"/>
                    <a:pt x="1447" y="2951"/>
                    <a:pt x="1445" y="2951"/>
                  </a:cubicBezTo>
                  <a:cubicBezTo>
                    <a:pt x="1427" y="2951"/>
                    <a:pt x="1428" y="2986"/>
                    <a:pt x="1439" y="3006"/>
                  </a:cubicBezTo>
                  <a:cubicBezTo>
                    <a:pt x="1452" y="3015"/>
                    <a:pt x="1456" y="3021"/>
                    <a:pt x="1452" y="3021"/>
                  </a:cubicBezTo>
                  <a:cubicBezTo>
                    <a:pt x="1449" y="3021"/>
                    <a:pt x="1444" y="3018"/>
                    <a:pt x="1436" y="3012"/>
                  </a:cubicBezTo>
                  <a:cubicBezTo>
                    <a:pt x="1426" y="3003"/>
                    <a:pt x="1420" y="3000"/>
                    <a:pt x="1415" y="3000"/>
                  </a:cubicBezTo>
                  <a:cubicBezTo>
                    <a:pt x="1412" y="3000"/>
                    <a:pt x="1410" y="3003"/>
                    <a:pt x="1408" y="3006"/>
                  </a:cubicBezTo>
                  <a:cubicBezTo>
                    <a:pt x="1414" y="3013"/>
                    <a:pt x="1414" y="3016"/>
                    <a:pt x="1412" y="3016"/>
                  </a:cubicBezTo>
                  <a:cubicBezTo>
                    <a:pt x="1409" y="3016"/>
                    <a:pt x="1395" y="3006"/>
                    <a:pt x="1383" y="2996"/>
                  </a:cubicBezTo>
                  <a:cubicBezTo>
                    <a:pt x="1375" y="2985"/>
                    <a:pt x="1370" y="2981"/>
                    <a:pt x="1367" y="2981"/>
                  </a:cubicBezTo>
                  <a:cubicBezTo>
                    <a:pt x="1363" y="2981"/>
                    <a:pt x="1359" y="2985"/>
                    <a:pt x="1355" y="2990"/>
                  </a:cubicBezTo>
                  <a:cubicBezTo>
                    <a:pt x="1370" y="3012"/>
                    <a:pt x="1352" y="3034"/>
                    <a:pt x="1339" y="3049"/>
                  </a:cubicBezTo>
                  <a:cubicBezTo>
                    <a:pt x="1317" y="3078"/>
                    <a:pt x="1333" y="3096"/>
                    <a:pt x="1364" y="3140"/>
                  </a:cubicBezTo>
                  <a:lnTo>
                    <a:pt x="1399" y="3175"/>
                  </a:lnTo>
                  <a:lnTo>
                    <a:pt x="1358" y="3143"/>
                  </a:lnTo>
                  <a:cubicBezTo>
                    <a:pt x="1339" y="3128"/>
                    <a:pt x="1295" y="3103"/>
                    <a:pt x="1295" y="3103"/>
                  </a:cubicBezTo>
                  <a:lnTo>
                    <a:pt x="1295" y="3103"/>
                  </a:lnTo>
                  <a:cubicBezTo>
                    <a:pt x="1289" y="3109"/>
                    <a:pt x="1311" y="3125"/>
                    <a:pt x="1330" y="3140"/>
                  </a:cubicBezTo>
                  <a:cubicBezTo>
                    <a:pt x="1344" y="3152"/>
                    <a:pt x="1346" y="3158"/>
                    <a:pt x="1334" y="3158"/>
                  </a:cubicBezTo>
                  <a:cubicBezTo>
                    <a:pt x="1330" y="3158"/>
                    <a:pt x="1324" y="3158"/>
                    <a:pt x="1317" y="3156"/>
                  </a:cubicBezTo>
                  <a:cubicBezTo>
                    <a:pt x="1310" y="3154"/>
                    <a:pt x="1305" y="3154"/>
                    <a:pt x="1301" y="3154"/>
                  </a:cubicBezTo>
                  <a:cubicBezTo>
                    <a:pt x="1287" y="3154"/>
                    <a:pt x="1287" y="3161"/>
                    <a:pt x="1298" y="3178"/>
                  </a:cubicBezTo>
                  <a:cubicBezTo>
                    <a:pt x="1297" y="3181"/>
                    <a:pt x="1294" y="3184"/>
                    <a:pt x="1288" y="3184"/>
                  </a:cubicBezTo>
                  <a:cubicBezTo>
                    <a:pt x="1284" y="3184"/>
                    <a:pt x="1277" y="3182"/>
                    <a:pt x="1267" y="3178"/>
                  </a:cubicBezTo>
                  <a:lnTo>
                    <a:pt x="1267" y="3178"/>
                  </a:lnTo>
                  <a:cubicBezTo>
                    <a:pt x="1261" y="3184"/>
                    <a:pt x="1261" y="3184"/>
                    <a:pt x="1280" y="3200"/>
                  </a:cubicBezTo>
                  <a:cubicBezTo>
                    <a:pt x="1293" y="3210"/>
                    <a:pt x="1296" y="3215"/>
                    <a:pt x="1291" y="3215"/>
                  </a:cubicBezTo>
                  <a:cubicBezTo>
                    <a:pt x="1288" y="3215"/>
                    <a:pt x="1282" y="3213"/>
                    <a:pt x="1273" y="3209"/>
                  </a:cubicBezTo>
                  <a:cubicBezTo>
                    <a:pt x="1257" y="3200"/>
                    <a:pt x="1244" y="3196"/>
                    <a:pt x="1236" y="3196"/>
                  </a:cubicBezTo>
                  <a:cubicBezTo>
                    <a:pt x="1223" y="3196"/>
                    <a:pt x="1222" y="3206"/>
                    <a:pt x="1236" y="3215"/>
                  </a:cubicBezTo>
                  <a:cubicBezTo>
                    <a:pt x="1255" y="3231"/>
                    <a:pt x="1251" y="3237"/>
                    <a:pt x="1245" y="3241"/>
                  </a:cubicBezTo>
                  <a:cubicBezTo>
                    <a:pt x="1242" y="3247"/>
                    <a:pt x="1236" y="3253"/>
                    <a:pt x="1251" y="3275"/>
                  </a:cubicBezTo>
                  <a:lnTo>
                    <a:pt x="1242" y="3284"/>
                  </a:lnTo>
                  <a:cubicBezTo>
                    <a:pt x="1242" y="3285"/>
                    <a:pt x="1241" y="3286"/>
                    <a:pt x="1240" y="3286"/>
                  </a:cubicBezTo>
                  <a:cubicBezTo>
                    <a:pt x="1235" y="3286"/>
                    <a:pt x="1224" y="3268"/>
                    <a:pt x="1226" y="3262"/>
                  </a:cubicBezTo>
                  <a:lnTo>
                    <a:pt x="1204" y="3253"/>
                  </a:lnTo>
                  <a:cubicBezTo>
                    <a:pt x="1195" y="3266"/>
                    <a:pt x="1189" y="3269"/>
                    <a:pt x="1204" y="3291"/>
                  </a:cubicBezTo>
                  <a:cubicBezTo>
                    <a:pt x="1224" y="3310"/>
                    <a:pt x="1233" y="3320"/>
                    <a:pt x="1232" y="3320"/>
                  </a:cubicBezTo>
                  <a:cubicBezTo>
                    <a:pt x="1231" y="3320"/>
                    <a:pt x="1221" y="3312"/>
                    <a:pt x="1201" y="3297"/>
                  </a:cubicBezTo>
                  <a:cubicBezTo>
                    <a:pt x="1190" y="3287"/>
                    <a:pt x="1176" y="3279"/>
                    <a:pt x="1170" y="3279"/>
                  </a:cubicBezTo>
                  <a:cubicBezTo>
                    <a:pt x="1167" y="3279"/>
                    <a:pt x="1167" y="3282"/>
                    <a:pt x="1173" y="3291"/>
                  </a:cubicBezTo>
                  <a:cubicBezTo>
                    <a:pt x="1190" y="3310"/>
                    <a:pt x="1193" y="3316"/>
                    <a:pt x="1188" y="3316"/>
                  </a:cubicBezTo>
                  <a:cubicBezTo>
                    <a:pt x="1184" y="3316"/>
                    <a:pt x="1173" y="3310"/>
                    <a:pt x="1164" y="3303"/>
                  </a:cubicBezTo>
                  <a:cubicBezTo>
                    <a:pt x="1148" y="3286"/>
                    <a:pt x="1139" y="3277"/>
                    <a:pt x="1137" y="3277"/>
                  </a:cubicBezTo>
                  <a:lnTo>
                    <a:pt x="1137" y="3277"/>
                  </a:lnTo>
                  <a:cubicBezTo>
                    <a:pt x="1134" y="3277"/>
                    <a:pt x="1139" y="3290"/>
                    <a:pt x="1151" y="3319"/>
                  </a:cubicBezTo>
                  <a:cubicBezTo>
                    <a:pt x="1142" y="3328"/>
                    <a:pt x="1142" y="3366"/>
                    <a:pt x="1129" y="3382"/>
                  </a:cubicBezTo>
                  <a:cubicBezTo>
                    <a:pt x="1118" y="3398"/>
                    <a:pt x="1109" y="3407"/>
                    <a:pt x="1096" y="3407"/>
                  </a:cubicBezTo>
                  <a:cubicBezTo>
                    <a:pt x="1091" y="3407"/>
                    <a:pt x="1086" y="3406"/>
                    <a:pt x="1079" y="3404"/>
                  </a:cubicBezTo>
                  <a:cubicBezTo>
                    <a:pt x="1077" y="3402"/>
                    <a:pt x="1075" y="3400"/>
                    <a:pt x="1073" y="3399"/>
                  </a:cubicBezTo>
                  <a:lnTo>
                    <a:pt x="1073" y="3399"/>
                  </a:lnTo>
                  <a:cubicBezTo>
                    <a:pt x="1097" y="3421"/>
                    <a:pt x="1093" y="3427"/>
                    <a:pt x="1082" y="3441"/>
                  </a:cubicBezTo>
                  <a:cubicBezTo>
                    <a:pt x="1048" y="3441"/>
                    <a:pt x="1060" y="3466"/>
                    <a:pt x="1073" y="3488"/>
                  </a:cubicBezTo>
                  <a:lnTo>
                    <a:pt x="1082" y="3479"/>
                  </a:lnTo>
                  <a:cubicBezTo>
                    <a:pt x="1115" y="3504"/>
                    <a:pt x="1119" y="3511"/>
                    <a:pt x="1103" y="3511"/>
                  </a:cubicBezTo>
                  <a:cubicBezTo>
                    <a:pt x="1099" y="3511"/>
                    <a:pt x="1094" y="3511"/>
                    <a:pt x="1088" y="3510"/>
                  </a:cubicBezTo>
                  <a:cubicBezTo>
                    <a:pt x="1088" y="3511"/>
                    <a:pt x="1087" y="3511"/>
                    <a:pt x="1086" y="3511"/>
                  </a:cubicBezTo>
                  <a:cubicBezTo>
                    <a:pt x="1079" y="3511"/>
                    <a:pt x="1063" y="3498"/>
                    <a:pt x="1045" y="3485"/>
                  </a:cubicBezTo>
                  <a:cubicBezTo>
                    <a:pt x="1029" y="3472"/>
                    <a:pt x="1009" y="3461"/>
                    <a:pt x="1001" y="3461"/>
                  </a:cubicBezTo>
                  <a:cubicBezTo>
                    <a:pt x="999" y="3461"/>
                    <a:pt x="998" y="3462"/>
                    <a:pt x="998" y="3463"/>
                  </a:cubicBezTo>
                  <a:cubicBezTo>
                    <a:pt x="991" y="3469"/>
                    <a:pt x="988" y="3476"/>
                    <a:pt x="1013" y="3485"/>
                  </a:cubicBezTo>
                  <a:cubicBezTo>
                    <a:pt x="1032" y="3501"/>
                    <a:pt x="1032" y="3501"/>
                    <a:pt x="1029" y="3504"/>
                  </a:cubicBezTo>
                  <a:cubicBezTo>
                    <a:pt x="1023" y="3510"/>
                    <a:pt x="1019" y="3516"/>
                    <a:pt x="1035" y="3538"/>
                  </a:cubicBezTo>
                  <a:cubicBezTo>
                    <a:pt x="1054" y="3554"/>
                    <a:pt x="1051" y="3557"/>
                    <a:pt x="1045" y="3563"/>
                  </a:cubicBezTo>
                  <a:cubicBezTo>
                    <a:pt x="1036" y="3560"/>
                    <a:pt x="1030" y="3559"/>
                    <a:pt x="1025" y="3559"/>
                  </a:cubicBezTo>
                  <a:cubicBezTo>
                    <a:pt x="1016" y="3559"/>
                    <a:pt x="1013" y="3563"/>
                    <a:pt x="1013" y="3563"/>
                  </a:cubicBezTo>
                  <a:cubicBezTo>
                    <a:pt x="1019" y="3568"/>
                    <a:pt x="1021" y="3570"/>
                    <a:pt x="1021" y="3570"/>
                  </a:cubicBezTo>
                  <a:cubicBezTo>
                    <a:pt x="1021" y="3570"/>
                    <a:pt x="1007" y="3559"/>
                    <a:pt x="991" y="3548"/>
                  </a:cubicBezTo>
                  <a:cubicBezTo>
                    <a:pt x="979" y="3538"/>
                    <a:pt x="963" y="3529"/>
                    <a:pt x="947" y="3523"/>
                  </a:cubicBezTo>
                  <a:lnTo>
                    <a:pt x="947" y="3523"/>
                  </a:lnTo>
                  <a:cubicBezTo>
                    <a:pt x="944" y="3529"/>
                    <a:pt x="963" y="3545"/>
                    <a:pt x="963" y="3545"/>
                  </a:cubicBezTo>
                  <a:cubicBezTo>
                    <a:pt x="982" y="3560"/>
                    <a:pt x="875" y="3689"/>
                    <a:pt x="863" y="3704"/>
                  </a:cubicBezTo>
                  <a:cubicBezTo>
                    <a:pt x="858" y="3703"/>
                    <a:pt x="854" y="3703"/>
                    <a:pt x="851" y="3703"/>
                  </a:cubicBezTo>
                  <a:cubicBezTo>
                    <a:pt x="831" y="3703"/>
                    <a:pt x="825" y="3716"/>
                    <a:pt x="844" y="3726"/>
                  </a:cubicBezTo>
                  <a:cubicBezTo>
                    <a:pt x="866" y="3742"/>
                    <a:pt x="844" y="3767"/>
                    <a:pt x="816" y="3802"/>
                  </a:cubicBezTo>
                  <a:cubicBezTo>
                    <a:pt x="784" y="3839"/>
                    <a:pt x="762" y="3864"/>
                    <a:pt x="784" y="3880"/>
                  </a:cubicBezTo>
                  <a:lnTo>
                    <a:pt x="769" y="3896"/>
                  </a:lnTo>
                  <a:cubicBezTo>
                    <a:pt x="759" y="3908"/>
                    <a:pt x="772" y="3933"/>
                    <a:pt x="766" y="3939"/>
                  </a:cubicBezTo>
                  <a:cubicBezTo>
                    <a:pt x="775" y="3950"/>
                    <a:pt x="777" y="3957"/>
                    <a:pt x="775" y="3957"/>
                  </a:cubicBezTo>
                  <a:cubicBezTo>
                    <a:pt x="773" y="3957"/>
                    <a:pt x="769" y="3954"/>
                    <a:pt x="762" y="3946"/>
                  </a:cubicBezTo>
                  <a:cubicBezTo>
                    <a:pt x="745" y="3931"/>
                    <a:pt x="726" y="3917"/>
                    <a:pt x="720" y="3917"/>
                  </a:cubicBezTo>
                  <a:cubicBezTo>
                    <a:pt x="719" y="3917"/>
                    <a:pt x="719" y="3917"/>
                    <a:pt x="719" y="3917"/>
                  </a:cubicBezTo>
                  <a:cubicBezTo>
                    <a:pt x="709" y="3930"/>
                    <a:pt x="728" y="3946"/>
                    <a:pt x="750" y="3961"/>
                  </a:cubicBezTo>
                  <a:cubicBezTo>
                    <a:pt x="769" y="3977"/>
                    <a:pt x="766" y="3980"/>
                    <a:pt x="766" y="3980"/>
                  </a:cubicBezTo>
                  <a:cubicBezTo>
                    <a:pt x="763" y="3983"/>
                    <a:pt x="762" y="3984"/>
                    <a:pt x="760" y="3984"/>
                  </a:cubicBezTo>
                  <a:cubicBezTo>
                    <a:pt x="757" y="3984"/>
                    <a:pt x="752" y="3980"/>
                    <a:pt x="741" y="3971"/>
                  </a:cubicBezTo>
                  <a:lnTo>
                    <a:pt x="700" y="3939"/>
                  </a:lnTo>
                  <a:lnTo>
                    <a:pt x="697" y="3946"/>
                  </a:lnTo>
                  <a:cubicBezTo>
                    <a:pt x="715" y="3961"/>
                    <a:pt x="712" y="3964"/>
                    <a:pt x="712" y="3964"/>
                  </a:cubicBezTo>
                  <a:cubicBezTo>
                    <a:pt x="710" y="3966"/>
                    <a:pt x="709" y="3968"/>
                    <a:pt x="707" y="3968"/>
                  </a:cubicBezTo>
                  <a:cubicBezTo>
                    <a:pt x="702" y="3968"/>
                    <a:pt x="694" y="3961"/>
                    <a:pt x="668" y="3939"/>
                  </a:cubicBezTo>
                  <a:cubicBezTo>
                    <a:pt x="651" y="3926"/>
                    <a:pt x="640" y="3919"/>
                    <a:pt x="637" y="3919"/>
                  </a:cubicBezTo>
                  <a:cubicBezTo>
                    <a:pt x="632" y="3919"/>
                    <a:pt x="640" y="3931"/>
                    <a:pt x="659" y="3952"/>
                  </a:cubicBezTo>
                  <a:lnTo>
                    <a:pt x="668" y="3977"/>
                  </a:lnTo>
                  <a:cubicBezTo>
                    <a:pt x="659" y="3971"/>
                    <a:pt x="653" y="3969"/>
                    <a:pt x="649" y="3969"/>
                  </a:cubicBezTo>
                  <a:cubicBezTo>
                    <a:pt x="638" y="3969"/>
                    <a:pt x="659" y="3998"/>
                    <a:pt x="672" y="4015"/>
                  </a:cubicBezTo>
                  <a:cubicBezTo>
                    <a:pt x="653" y="4004"/>
                    <a:pt x="642" y="3998"/>
                    <a:pt x="638" y="3998"/>
                  </a:cubicBezTo>
                  <a:cubicBezTo>
                    <a:pt x="632" y="3998"/>
                    <a:pt x="639" y="4009"/>
                    <a:pt x="659" y="4030"/>
                  </a:cubicBezTo>
                  <a:cubicBezTo>
                    <a:pt x="672" y="4041"/>
                    <a:pt x="675" y="4047"/>
                    <a:pt x="667" y="4047"/>
                  </a:cubicBezTo>
                  <a:cubicBezTo>
                    <a:pt x="663" y="4047"/>
                    <a:pt x="658" y="4046"/>
                    <a:pt x="650" y="4043"/>
                  </a:cubicBezTo>
                  <a:cubicBezTo>
                    <a:pt x="640" y="4038"/>
                    <a:pt x="633" y="4036"/>
                    <a:pt x="628" y="4036"/>
                  </a:cubicBezTo>
                  <a:cubicBezTo>
                    <a:pt x="621" y="4036"/>
                    <a:pt x="618" y="4040"/>
                    <a:pt x="612" y="4046"/>
                  </a:cubicBezTo>
                  <a:cubicBezTo>
                    <a:pt x="628" y="4068"/>
                    <a:pt x="596" y="4105"/>
                    <a:pt x="562" y="4149"/>
                  </a:cubicBezTo>
                  <a:cubicBezTo>
                    <a:pt x="521" y="4196"/>
                    <a:pt x="493" y="4231"/>
                    <a:pt x="515" y="4243"/>
                  </a:cubicBezTo>
                  <a:cubicBezTo>
                    <a:pt x="512" y="4246"/>
                    <a:pt x="511" y="4248"/>
                    <a:pt x="507" y="4248"/>
                  </a:cubicBezTo>
                  <a:cubicBezTo>
                    <a:pt x="504" y="4248"/>
                    <a:pt x="497" y="4245"/>
                    <a:pt x="484" y="4240"/>
                  </a:cubicBezTo>
                  <a:cubicBezTo>
                    <a:pt x="477" y="4235"/>
                    <a:pt x="473" y="4232"/>
                    <a:pt x="471" y="4232"/>
                  </a:cubicBezTo>
                  <a:cubicBezTo>
                    <a:pt x="467" y="4232"/>
                    <a:pt x="473" y="4243"/>
                    <a:pt x="496" y="4265"/>
                  </a:cubicBezTo>
                  <a:cubicBezTo>
                    <a:pt x="505" y="4278"/>
                    <a:pt x="516" y="4289"/>
                    <a:pt x="514" y="4289"/>
                  </a:cubicBezTo>
                  <a:cubicBezTo>
                    <a:pt x="513" y="4289"/>
                    <a:pt x="506" y="4284"/>
                    <a:pt x="490" y="4272"/>
                  </a:cubicBezTo>
                  <a:cubicBezTo>
                    <a:pt x="484" y="4267"/>
                    <a:pt x="479" y="4264"/>
                    <a:pt x="474" y="4264"/>
                  </a:cubicBezTo>
                  <a:cubicBezTo>
                    <a:pt x="464" y="4264"/>
                    <a:pt x="457" y="4274"/>
                    <a:pt x="446" y="4287"/>
                  </a:cubicBezTo>
                  <a:cubicBezTo>
                    <a:pt x="430" y="4306"/>
                    <a:pt x="415" y="4325"/>
                    <a:pt x="433" y="4341"/>
                  </a:cubicBezTo>
                  <a:cubicBezTo>
                    <a:pt x="440" y="4356"/>
                    <a:pt x="443" y="4363"/>
                    <a:pt x="442" y="4363"/>
                  </a:cubicBezTo>
                  <a:cubicBezTo>
                    <a:pt x="442" y="4363"/>
                    <a:pt x="438" y="4357"/>
                    <a:pt x="430" y="4347"/>
                  </a:cubicBezTo>
                  <a:cubicBezTo>
                    <a:pt x="415" y="4332"/>
                    <a:pt x="400" y="4325"/>
                    <a:pt x="388" y="4325"/>
                  </a:cubicBezTo>
                  <a:cubicBezTo>
                    <a:pt x="371" y="4325"/>
                    <a:pt x="362" y="4341"/>
                    <a:pt x="377" y="4369"/>
                  </a:cubicBezTo>
                  <a:cubicBezTo>
                    <a:pt x="375" y="4372"/>
                    <a:pt x="374" y="4375"/>
                    <a:pt x="369" y="4375"/>
                  </a:cubicBezTo>
                  <a:cubicBezTo>
                    <a:pt x="365" y="4375"/>
                    <a:pt x="359" y="4373"/>
                    <a:pt x="349" y="4366"/>
                  </a:cubicBezTo>
                  <a:cubicBezTo>
                    <a:pt x="346" y="4369"/>
                    <a:pt x="339" y="4375"/>
                    <a:pt x="346" y="4406"/>
                  </a:cubicBezTo>
                  <a:lnTo>
                    <a:pt x="317" y="4444"/>
                  </a:lnTo>
                  <a:cubicBezTo>
                    <a:pt x="308" y="4456"/>
                    <a:pt x="317" y="4482"/>
                    <a:pt x="317" y="4482"/>
                  </a:cubicBezTo>
                  <a:cubicBezTo>
                    <a:pt x="316" y="4484"/>
                    <a:pt x="315" y="4486"/>
                    <a:pt x="313" y="4487"/>
                  </a:cubicBezTo>
                  <a:lnTo>
                    <a:pt x="313" y="4487"/>
                  </a:lnTo>
                  <a:cubicBezTo>
                    <a:pt x="309" y="4484"/>
                    <a:pt x="305" y="4483"/>
                    <a:pt x="301" y="4483"/>
                  </a:cubicBezTo>
                  <a:cubicBezTo>
                    <a:pt x="283" y="4483"/>
                    <a:pt x="264" y="4505"/>
                    <a:pt x="239" y="4535"/>
                  </a:cubicBezTo>
                  <a:cubicBezTo>
                    <a:pt x="212" y="4567"/>
                    <a:pt x="190" y="4597"/>
                    <a:pt x="168" y="4597"/>
                  </a:cubicBezTo>
                  <a:cubicBezTo>
                    <a:pt x="165" y="4597"/>
                    <a:pt x="161" y="4596"/>
                    <a:pt x="158" y="4594"/>
                  </a:cubicBezTo>
                  <a:lnTo>
                    <a:pt x="158" y="4594"/>
                  </a:lnTo>
                  <a:cubicBezTo>
                    <a:pt x="158" y="4594"/>
                    <a:pt x="155" y="4601"/>
                    <a:pt x="170" y="4623"/>
                  </a:cubicBezTo>
                  <a:cubicBezTo>
                    <a:pt x="195" y="4648"/>
                    <a:pt x="199" y="4658"/>
                    <a:pt x="190" y="4658"/>
                  </a:cubicBezTo>
                  <a:cubicBezTo>
                    <a:pt x="187" y="4658"/>
                    <a:pt x="182" y="4656"/>
                    <a:pt x="176" y="4654"/>
                  </a:cubicBezTo>
                  <a:cubicBezTo>
                    <a:pt x="163" y="4646"/>
                    <a:pt x="151" y="4642"/>
                    <a:pt x="143" y="4642"/>
                  </a:cubicBezTo>
                  <a:cubicBezTo>
                    <a:pt x="126" y="4642"/>
                    <a:pt x="125" y="4659"/>
                    <a:pt x="148" y="4685"/>
                  </a:cubicBezTo>
                  <a:lnTo>
                    <a:pt x="129" y="4670"/>
                  </a:lnTo>
                  <a:cubicBezTo>
                    <a:pt x="118" y="4663"/>
                    <a:pt x="111" y="4661"/>
                    <a:pt x="106" y="4661"/>
                  </a:cubicBezTo>
                  <a:cubicBezTo>
                    <a:pt x="90" y="4661"/>
                    <a:pt x="100" y="4685"/>
                    <a:pt x="126" y="4713"/>
                  </a:cubicBezTo>
                  <a:cubicBezTo>
                    <a:pt x="112" y="4706"/>
                    <a:pt x="99" y="4700"/>
                    <a:pt x="93" y="4700"/>
                  </a:cubicBezTo>
                  <a:cubicBezTo>
                    <a:pt x="88" y="4700"/>
                    <a:pt x="88" y="4704"/>
                    <a:pt x="95" y="4713"/>
                  </a:cubicBezTo>
                  <a:cubicBezTo>
                    <a:pt x="93" y="4715"/>
                    <a:pt x="92" y="4717"/>
                    <a:pt x="90" y="4717"/>
                  </a:cubicBezTo>
                  <a:cubicBezTo>
                    <a:pt x="85" y="4717"/>
                    <a:pt x="76" y="4710"/>
                    <a:pt x="48" y="4688"/>
                  </a:cubicBezTo>
                  <a:cubicBezTo>
                    <a:pt x="31" y="4674"/>
                    <a:pt x="14" y="4660"/>
                    <a:pt x="6" y="4660"/>
                  </a:cubicBezTo>
                  <a:cubicBezTo>
                    <a:pt x="5" y="4660"/>
                    <a:pt x="5" y="4660"/>
                    <a:pt x="4" y="4660"/>
                  </a:cubicBezTo>
                  <a:cubicBezTo>
                    <a:pt x="1" y="4666"/>
                    <a:pt x="20" y="4682"/>
                    <a:pt x="42" y="4698"/>
                  </a:cubicBezTo>
                  <a:cubicBezTo>
                    <a:pt x="42" y="4698"/>
                    <a:pt x="35" y="4704"/>
                    <a:pt x="32" y="4707"/>
                  </a:cubicBezTo>
                  <a:cubicBezTo>
                    <a:pt x="32" y="4707"/>
                    <a:pt x="26" y="4713"/>
                    <a:pt x="48" y="4729"/>
                  </a:cubicBezTo>
                  <a:cubicBezTo>
                    <a:pt x="67" y="4745"/>
                    <a:pt x="64" y="4751"/>
                    <a:pt x="57" y="4757"/>
                  </a:cubicBezTo>
                  <a:cubicBezTo>
                    <a:pt x="52" y="4753"/>
                    <a:pt x="50" y="4751"/>
                    <a:pt x="49" y="4751"/>
                  </a:cubicBezTo>
                  <a:lnTo>
                    <a:pt x="49" y="4751"/>
                  </a:lnTo>
                  <a:cubicBezTo>
                    <a:pt x="48" y="4751"/>
                    <a:pt x="60" y="4764"/>
                    <a:pt x="76" y="4773"/>
                  </a:cubicBezTo>
                  <a:cubicBezTo>
                    <a:pt x="98" y="4789"/>
                    <a:pt x="117" y="4804"/>
                    <a:pt x="114" y="4807"/>
                  </a:cubicBezTo>
                  <a:lnTo>
                    <a:pt x="151" y="4839"/>
                  </a:lnTo>
                  <a:cubicBezTo>
                    <a:pt x="176" y="4864"/>
                    <a:pt x="208" y="4883"/>
                    <a:pt x="242" y="4892"/>
                  </a:cubicBezTo>
                  <a:cubicBezTo>
                    <a:pt x="280" y="4886"/>
                    <a:pt x="311" y="4886"/>
                    <a:pt x="270" y="4854"/>
                  </a:cubicBezTo>
                  <a:cubicBezTo>
                    <a:pt x="270" y="4854"/>
                    <a:pt x="258" y="4833"/>
                    <a:pt x="261" y="4826"/>
                  </a:cubicBezTo>
                  <a:cubicBezTo>
                    <a:pt x="262" y="4826"/>
                    <a:pt x="262" y="4826"/>
                    <a:pt x="264" y="4826"/>
                  </a:cubicBezTo>
                  <a:cubicBezTo>
                    <a:pt x="271" y="4826"/>
                    <a:pt x="289" y="4833"/>
                    <a:pt x="289" y="4833"/>
                  </a:cubicBezTo>
                  <a:cubicBezTo>
                    <a:pt x="294" y="4836"/>
                    <a:pt x="298" y="4838"/>
                    <a:pt x="302" y="4838"/>
                  </a:cubicBezTo>
                  <a:cubicBezTo>
                    <a:pt x="317" y="4838"/>
                    <a:pt x="332" y="4820"/>
                    <a:pt x="349" y="4798"/>
                  </a:cubicBezTo>
                  <a:cubicBezTo>
                    <a:pt x="372" y="4773"/>
                    <a:pt x="384" y="4758"/>
                    <a:pt x="401" y="4758"/>
                  </a:cubicBezTo>
                  <a:cubicBezTo>
                    <a:pt x="405" y="4758"/>
                    <a:pt x="410" y="4759"/>
                    <a:pt x="415" y="4760"/>
                  </a:cubicBezTo>
                  <a:cubicBezTo>
                    <a:pt x="428" y="4766"/>
                    <a:pt x="435" y="4767"/>
                    <a:pt x="439" y="4767"/>
                  </a:cubicBezTo>
                  <a:cubicBezTo>
                    <a:pt x="442" y="4767"/>
                    <a:pt x="443" y="4767"/>
                    <a:pt x="443" y="4767"/>
                  </a:cubicBezTo>
                  <a:cubicBezTo>
                    <a:pt x="424" y="4751"/>
                    <a:pt x="449" y="4717"/>
                    <a:pt x="480" y="4679"/>
                  </a:cubicBezTo>
                  <a:cubicBezTo>
                    <a:pt x="512" y="4641"/>
                    <a:pt x="543" y="4604"/>
                    <a:pt x="524" y="4588"/>
                  </a:cubicBezTo>
                  <a:lnTo>
                    <a:pt x="531" y="4579"/>
                  </a:lnTo>
                  <a:cubicBezTo>
                    <a:pt x="539" y="4585"/>
                    <a:pt x="545" y="4587"/>
                    <a:pt x="550" y="4587"/>
                  </a:cubicBezTo>
                  <a:cubicBezTo>
                    <a:pt x="559" y="4587"/>
                    <a:pt x="564" y="4580"/>
                    <a:pt x="568" y="4572"/>
                  </a:cubicBezTo>
                  <a:cubicBezTo>
                    <a:pt x="559" y="4547"/>
                    <a:pt x="568" y="4535"/>
                    <a:pt x="568" y="4535"/>
                  </a:cubicBezTo>
                  <a:cubicBezTo>
                    <a:pt x="577" y="4542"/>
                    <a:pt x="582" y="4545"/>
                    <a:pt x="587" y="4545"/>
                  </a:cubicBezTo>
                  <a:cubicBezTo>
                    <a:pt x="591" y="4545"/>
                    <a:pt x="595" y="4541"/>
                    <a:pt x="600" y="4535"/>
                  </a:cubicBezTo>
                  <a:cubicBezTo>
                    <a:pt x="609" y="4525"/>
                    <a:pt x="615" y="4519"/>
                    <a:pt x="593" y="4503"/>
                  </a:cubicBezTo>
                  <a:cubicBezTo>
                    <a:pt x="600" y="4497"/>
                    <a:pt x="631" y="4460"/>
                    <a:pt x="662" y="4460"/>
                  </a:cubicBezTo>
                  <a:cubicBezTo>
                    <a:pt x="667" y="4461"/>
                    <a:pt x="670" y="4462"/>
                    <a:pt x="672" y="4462"/>
                  </a:cubicBezTo>
                  <a:cubicBezTo>
                    <a:pt x="682" y="4462"/>
                    <a:pt x="669" y="4446"/>
                    <a:pt x="656" y="4428"/>
                  </a:cubicBezTo>
                  <a:cubicBezTo>
                    <a:pt x="637" y="4413"/>
                    <a:pt x="621" y="4391"/>
                    <a:pt x="625" y="4388"/>
                  </a:cubicBezTo>
                  <a:lnTo>
                    <a:pt x="625" y="4388"/>
                  </a:lnTo>
                  <a:lnTo>
                    <a:pt x="665" y="4419"/>
                  </a:lnTo>
                  <a:cubicBezTo>
                    <a:pt x="675" y="4430"/>
                    <a:pt x="678" y="4434"/>
                    <a:pt x="682" y="4434"/>
                  </a:cubicBezTo>
                  <a:cubicBezTo>
                    <a:pt x="684" y="4434"/>
                    <a:pt x="687" y="4432"/>
                    <a:pt x="690" y="4428"/>
                  </a:cubicBezTo>
                  <a:lnTo>
                    <a:pt x="700" y="4416"/>
                  </a:lnTo>
                  <a:cubicBezTo>
                    <a:pt x="678" y="4400"/>
                    <a:pt x="700" y="4375"/>
                    <a:pt x="731" y="4337"/>
                  </a:cubicBezTo>
                  <a:cubicBezTo>
                    <a:pt x="772" y="4290"/>
                    <a:pt x="784" y="4272"/>
                    <a:pt x="766" y="4256"/>
                  </a:cubicBezTo>
                  <a:cubicBezTo>
                    <a:pt x="747" y="4240"/>
                    <a:pt x="750" y="4237"/>
                    <a:pt x="784" y="4237"/>
                  </a:cubicBezTo>
                  <a:cubicBezTo>
                    <a:pt x="821" y="4243"/>
                    <a:pt x="842" y="4246"/>
                    <a:pt x="852" y="4246"/>
                  </a:cubicBezTo>
                  <a:cubicBezTo>
                    <a:pt x="866" y="4246"/>
                    <a:pt x="862" y="4240"/>
                    <a:pt x="853" y="4228"/>
                  </a:cubicBezTo>
                  <a:lnTo>
                    <a:pt x="853" y="4228"/>
                  </a:lnTo>
                  <a:cubicBezTo>
                    <a:pt x="853" y="4229"/>
                    <a:pt x="852" y="4229"/>
                    <a:pt x="851" y="4229"/>
                  </a:cubicBezTo>
                  <a:cubicBezTo>
                    <a:pt x="844" y="4229"/>
                    <a:pt x="825" y="4216"/>
                    <a:pt x="809" y="4203"/>
                  </a:cubicBezTo>
                  <a:cubicBezTo>
                    <a:pt x="787" y="4185"/>
                    <a:pt x="779" y="4177"/>
                    <a:pt x="784" y="4177"/>
                  </a:cubicBezTo>
                  <a:cubicBezTo>
                    <a:pt x="787" y="4177"/>
                    <a:pt x="799" y="4182"/>
                    <a:pt x="819" y="4193"/>
                  </a:cubicBezTo>
                  <a:cubicBezTo>
                    <a:pt x="824" y="4197"/>
                    <a:pt x="830" y="4199"/>
                    <a:pt x="836" y="4199"/>
                  </a:cubicBezTo>
                  <a:cubicBezTo>
                    <a:pt x="871" y="4199"/>
                    <a:pt x="902" y="4122"/>
                    <a:pt x="869" y="4090"/>
                  </a:cubicBezTo>
                  <a:lnTo>
                    <a:pt x="869" y="4090"/>
                  </a:lnTo>
                  <a:lnTo>
                    <a:pt x="891" y="4105"/>
                  </a:lnTo>
                  <a:cubicBezTo>
                    <a:pt x="899" y="4112"/>
                    <a:pt x="904" y="4115"/>
                    <a:pt x="909" y="4115"/>
                  </a:cubicBezTo>
                  <a:cubicBezTo>
                    <a:pt x="915" y="4115"/>
                    <a:pt x="921" y="4109"/>
                    <a:pt x="932" y="4096"/>
                  </a:cubicBezTo>
                  <a:lnTo>
                    <a:pt x="944" y="4080"/>
                  </a:lnTo>
                  <a:cubicBezTo>
                    <a:pt x="916" y="4057"/>
                    <a:pt x="936" y="4040"/>
                    <a:pt x="955" y="4040"/>
                  </a:cubicBezTo>
                  <a:cubicBezTo>
                    <a:pt x="961" y="4040"/>
                    <a:pt x="968" y="4042"/>
                    <a:pt x="972" y="4046"/>
                  </a:cubicBezTo>
                  <a:cubicBezTo>
                    <a:pt x="985" y="4052"/>
                    <a:pt x="991" y="4055"/>
                    <a:pt x="995" y="4055"/>
                  </a:cubicBezTo>
                  <a:cubicBezTo>
                    <a:pt x="999" y="4055"/>
                    <a:pt x="1001" y="4052"/>
                    <a:pt x="1004" y="4046"/>
                  </a:cubicBezTo>
                  <a:cubicBezTo>
                    <a:pt x="985" y="4012"/>
                    <a:pt x="1002" y="3996"/>
                    <a:pt x="1021" y="3996"/>
                  </a:cubicBezTo>
                  <a:cubicBezTo>
                    <a:pt x="1028" y="3996"/>
                    <a:pt x="1035" y="3998"/>
                    <a:pt x="1041" y="4002"/>
                  </a:cubicBezTo>
                  <a:lnTo>
                    <a:pt x="1051" y="3993"/>
                  </a:lnTo>
                  <a:cubicBezTo>
                    <a:pt x="1035" y="3971"/>
                    <a:pt x="1045" y="3961"/>
                    <a:pt x="1048" y="3955"/>
                  </a:cubicBezTo>
                  <a:cubicBezTo>
                    <a:pt x="1060" y="3939"/>
                    <a:pt x="1066" y="3933"/>
                    <a:pt x="1041" y="3924"/>
                  </a:cubicBezTo>
                  <a:cubicBezTo>
                    <a:pt x="1023" y="3908"/>
                    <a:pt x="1001" y="3892"/>
                    <a:pt x="1007" y="3886"/>
                  </a:cubicBezTo>
                  <a:lnTo>
                    <a:pt x="1007" y="3886"/>
                  </a:lnTo>
                  <a:lnTo>
                    <a:pt x="1026" y="3902"/>
                  </a:lnTo>
                  <a:cubicBezTo>
                    <a:pt x="1031" y="3906"/>
                    <a:pt x="1036" y="3908"/>
                    <a:pt x="1041" y="3908"/>
                  </a:cubicBezTo>
                  <a:cubicBezTo>
                    <a:pt x="1053" y="3908"/>
                    <a:pt x="1065" y="3896"/>
                    <a:pt x="1076" y="3880"/>
                  </a:cubicBezTo>
                  <a:cubicBezTo>
                    <a:pt x="1092" y="3862"/>
                    <a:pt x="1101" y="3850"/>
                    <a:pt x="1115" y="3850"/>
                  </a:cubicBezTo>
                  <a:cubicBezTo>
                    <a:pt x="1120" y="3850"/>
                    <a:pt x="1126" y="3851"/>
                    <a:pt x="1132" y="3855"/>
                  </a:cubicBezTo>
                  <a:lnTo>
                    <a:pt x="1117" y="3833"/>
                  </a:lnTo>
                  <a:cubicBezTo>
                    <a:pt x="1107" y="3819"/>
                    <a:pt x="1104" y="3813"/>
                    <a:pt x="1109" y="3813"/>
                  </a:cubicBezTo>
                  <a:cubicBezTo>
                    <a:pt x="1112" y="3813"/>
                    <a:pt x="1118" y="3815"/>
                    <a:pt x="1126" y="3820"/>
                  </a:cubicBezTo>
                  <a:cubicBezTo>
                    <a:pt x="1131" y="3823"/>
                    <a:pt x="1136" y="3824"/>
                    <a:pt x="1140" y="3824"/>
                  </a:cubicBezTo>
                  <a:cubicBezTo>
                    <a:pt x="1156" y="3824"/>
                    <a:pt x="1165" y="3805"/>
                    <a:pt x="1157" y="3783"/>
                  </a:cubicBezTo>
                  <a:lnTo>
                    <a:pt x="1167" y="3773"/>
                  </a:lnTo>
                  <a:cubicBezTo>
                    <a:pt x="1181" y="3782"/>
                    <a:pt x="1193" y="3785"/>
                    <a:pt x="1200" y="3785"/>
                  </a:cubicBezTo>
                  <a:cubicBezTo>
                    <a:pt x="1214" y="3785"/>
                    <a:pt x="1212" y="3770"/>
                    <a:pt x="1189" y="3745"/>
                  </a:cubicBezTo>
                  <a:lnTo>
                    <a:pt x="1189" y="3745"/>
                  </a:lnTo>
                  <a:cubicBezTo>
                    <a:pt x="1199" y="3754"/>
                    <a:pt x="1204" y="3757"/>
                    <a:pt x="1208" y="3757"/>
                  </a:cubicBezTo>
                  <a:cubicBezTo>
                    <a:pt x="1212" y="3757"/>
                    <a:pt x="1214" y="3754"/>
                    <a:pt x="1217" y="3751"/>
                  </a:cubicBezTo>
                  <a:cubicBezTo>
                    <a:pt x="1207" y="3732"/>
                    <a:pt x="1216" y="3715"/>
                    <a:pt x="1229" y="3715"/>
                  </a:cubicBezTo>
                  <a:cubicBezTo>
                    <a:pt x="1233" y="3715"/>
                    <a:pt x="1238" y="3716"/>
                    <a:pt x="1242" y="3720"/>
                  </a:cubicBezTo>
                  <a:lnTo>
                    <a:pt x="1248" y="3714"/>
                  </a:lnTo>
                  <a:cubicBezTo>
                    <a:pt x="1233" y="3692"/>
                    <a:pt x="1236" y="3689"/>
                    <a:pt x="1242" y="3682"/>
                  </a:cubicBezTo>
                  <a:cubicBezTo>
                    <a:pt x="1245" y="3676"/>
                    <a:pt x="1251" y="3670"/>
                    <a:pt x="1236" y="3651"/>
                  </a:cubicBezTo>
                  <a:cubicBezTo>
                    <a:pt x="1220" y="3629"/>
                    <a:pt x="1223" y="3623"/>
                    <a:pt x="1223" y="3623"/>
                  </a:cubicBezTo>
                  <a:cubicBezTo>
                    <a:pt x="1224" y="3623"/>
                    <a:pt x="1224" y="3623"/>
                    <a:pt x="1225" y="3623"/>
                  </a:cubicBezTo>
                  <a:cubicBezTo>
                    <a:pt x="1231" y="3623"/>
                    <a:pt x="1243" y="3640"/>
                    <a:pt x="1258" y="3660"/>
                  </a:cubicBezTo>
                  <a:cubicBezTo>
                    <a:pt x="1262" y="3669"/>
                    <a:pt x="1266" y="3672"/>
                    <a:pt x="1268" y="3672"/>
                  </a:cubicBezTo>
                  <a:cubicBezTo>
                    <a:pt x="1274" y="3672"/>
                    <a:pt x="1275" y="3655"/>
                    <a:pt x="1258" y="3623"/>
                  </a:cubicBezTo>
                  <a:cubicBezTo>
                    <a:pt x="1243" y="3599"/>
                    <a:pt x="1236" y="3587"/>
                    <a:pt x="1237" y="3587"/>
                  </a:cubicBezTo>
                  <a:lnTo>
                    <a:pt x="1237" y="3587"/>
                  </a:lnTo>
                  <a:cubicBezTo>
                    <a:pt x="1238" y="3587"/>
                    <a:pt x="1245" y="3598"/>
                    <a:pt x="1261" y="3620"/>
                  </a:cubicBezTo>
                  <a:cubicBezTo>
                    <a:pt x="1271" y="3633"/>
                    <a:pt x="1282" y="3647"/>
                    <a:pt x="1284" y="3647"/>
                  </a:cubicBezTo>
                  <a:cubicBezTo>
                    <a:pt x="1285" y="3647"/>
                    <a:pt x="1284" y="3643"/>
                    <a:pt x="1280" y="3635"/>
                  </a:cubicBezTo>
                  <a:cubicBezTo>
                    <a:pt x="1280" y="3635"/>
                    <a:pt x="1289" y="3623"/>
                    <a:pt x="1270" y="3607"/>
                  </a:cubicBezTo>
                  <a:lnTo>
                    <a:pt x="1283" y="3592"/>
                  </a:lnTo>
                  <a:cubicBezTo>
                    <a:pt x="1291" y="3593"/>
                    <a:pt x="1297" y="3594"/>
                    <a:pt x="1302" y="3594"/>
                  </a:cubicBezTo>
                  <a:cubicBezTo>
                    <a:pt x="1314" y="3594"/>
                    <a:pt x="1318" y="3590"/>
                    <a:pt x="1320" y="3585"/>
                  </a:cubicBezTo>
                  <a:cubicBezTo>
                    <a:pt x="1311" y="3573"/>
                    <a:pt x="1308" y="3567"/>
                    <a:pt x="1311" y="3567"/>
                  </a:cubicBezTo>
                  <a:cubicBezTo>
                    <a:pt x="1313" y="3567"/>
                    <a:pt x="1319" y="3570"/>
                    <a:pt x="1330" y="3576"/>
                  </a:cubicBezTo>
                  <a:cubicBezTo>
                    <a:pt x="1336" y="3581"/>
                    <a:pt x="1341" y="3584"/>
                    <a:pt x="1343" y="3584"/>
                  </a:cubicBezTo>
                  <a:cubicBezTo>
                    <a:pt x="1347" y="3584"/>
                    <a:pt x="1341" y="3574"/>
                    <a:pt x="1314" y="3554"/>
                  </a:cubicBezTo>
                  <a:cubicBezTo>
                    <a:pt x="1304" y="3540"/>
                    <a:pt x="1303" y="3533"/>
                    <a:pt x="1310" y="3533"/>
                  </a:cubicBezTo>
                  <a:cubicBezTo>
                    <a:pt x="1313" y="3533"/>
                    <a:pt x="1319" y="3535"/>
                    <a:pt x="1327" y="3538"/>
                  </a:cubicBezTo>
                  <a:cubicBezTo>
                    <a:pt x="1348" y="3554"/>
                    <a:pt x="1359" y="3561"/>
                    <a:pt x="1363" y="3561"/>
                  </a:cubicBezTo>
                  <a:cubicBezTo>
                    <a:pt x="1366" y="3561"/>
                    <a:pt x="1362" y="3555"/>
                    <a:pt x="1352" y="3548"/>
                  </a:cubicBezTo>
                  <a:cubicBezTo>
                    <a:pt x="1336" y="3526"/>
                    <a:pt x="1342" y="3523"/>
                    <a:pt x="1342" y="3523"/>
                  </a:cubicBezTo>
                  <a:lnTo>
                    <a:pt x="1342" y="3523"/>
                  </a:lnTo>
                  <a:cubicBezTo>
                    <a:pt x="1345" y="3525"/>
                    <a:pt x="1347" y="3526"/>
                    <a:pt x="1350" y="3526"/>
                  </a:cubicBezTo>
                  <a:cubicBezTo>
                    <a:pt x="1371" y="3526"/>
                    <a:pt x="1407" y="3482"/>
                    <a:pt x="1443" y="3441"/>
                  </a:cubicBezTo>
                  <a:cubicBezTo>
                    <a:pt x="1446" y="3435"/>
                    <a:pt x="1430" y="3413"/>
                    <a:pt x="1411" y="3397"/>
                  </a:cubicBezTo>
                  <a:cubicBezTo>
                    <a:pt x="1394" y="3384"/>
                    <a:pt x="1387" y="3379"/>
                    <a:pt x="1387" y="3379"/>
                  </a:cubicBezTo>
                  <a:lnTo>
                    <a:pt x="1387" y="3379"/>
                  </a:lnTo>
                  <a:cubicBezTo>
                    <a:pt x="1388" y="3379"/>
                    <a:pt x="1400" y="3387"/>
                    <a:pt x="1414" y="3394"/>
                  </a:cubicBezTo>
                  <a:cubicBezTo>
                    <a:pt x="1442" y="3411"/>
                    <a:pt x="1459" y="3419"/>
                    <a:pt x="1465" y="3419"/>
                  </a:cubicBezTo>
                  <a:cubicBezTo>
                    <a:pt x="1473" y="3419"/>
                    <a:pt x="1460" y="3405"/>
                    <a:pt x="1424" y="3382"/>
                  </a:cubicBezTo>
                  <a:cubicBezTo>
                    <a:pt x="1401" y="3369"/>
                    <a:pt x="1390" y="3362"/>
                    <a:pt x="1391" y="3362"/>
                  </a:cubicBezTo>
                  <a:lnTo>
                    <a:pt x="1391" y="3362"/>
                  </a:lnTo>
                  <a:cubicBezTo>
                    <a:pt x="1392" y="3362"/>
                    <a:pt x="1404" y="3368"/>
                    <a:pt x="1427" y="3378"/>
                  </a:cubicBezTo>
                  <a:cubicBezTo>
                    <a:pt x="1437" y="3382"/>
                    <a:pt x="1443" y="3384"/>
                    <a:pt x="1445" y="3384"/>
                  </a:cubicBezTo>
                  <a:cubicBezTo>
                    <a:pt x="1449" y="3384"/>
                    <a:pt x="1446" y="3379"/>
                    <a:pt x="1436" y="3366"/>
                  </a:cubicBezTo>
                  <a:cubicBezTo>
                    <a:pt x="1425" y="3357"/>
                    <a:pt x="1422" y="3351"/>
                    <a:pt x="1425" y="3351"/>
                  </a:cubicBezTo>
                  <a:cubicBezTo>
                    <a:pt x="1428" y="3351"/>
                    <a:pt x="1434" y="3353"/>
                    <a:pt x="1443" y="3360"/>
                  </a:cubicBezTo>
                  <a:cubicBezTo>
                    <a:pt x="1456" y="3367"/>
                    <a:pt x="1471" y="3374"/>
                    <a:pt x="1476" y="3374"/>
                  </a:cubicBezTo>
                  <a:cubicBezTo>
                    <a:pt x="1479" y="3374"/>
                    <a:pt x="1478" y="3372"/>
                    <a:pt x="1471" y="3366"/>
                  </a:cubicBezTo>
                  <a:cubicBezTo>
                    <a:pt x="1471" y="3366"/>
                    <a:pt x="1472" y="3364"/>
                    <a:pt x="1477" y="3364"/>
                  </a:cubicBezTo>
                  <a:cubicBezTo>
                    <a:pt x="1481" y="3364"/>
                    <a:pt x="1488" y="3365"/>
                    <a:pt x="1499" y="3369"/>
                  </a:cubicBezTo>
                  <a:cubicBezTo>
                    <a:pt x="1504" y="3372"/>
                    <a:pt x="1507" y="3373"/>
                    <a:pt x="1509" y="3373"/>
                  </a:cubicBezTo>
                  <a:cubicBezTo>
                    <a:pt x="1518" y="3373"/>
                    <a:pt x="1505" y="3355"/>
                    <a:pt x="1493" y="3338"/>
                  </a:cubicBezTo>
                  <a:cubicBezTo>
                    <a:pt x="1479" y="3311"/>
                    <a:pt x="1473" y="3299"/>
                    <a:pt x="1478" y="3299"/>
                  </a:cubicBezTo>
                  <a:cubicBezTo>
                    <a:pt x="1481" y="3299"/>
                    <a:pt x="1490" y="3307"/>
                    <a:pt x="1505" y="3322"/>
                  </a:cubicBezTo>
                  <a:cubicBezTo>
                    <a:pt x="1515" y="3332"/>
                    <a:pt x="1522" y="3336"/>
                    <a:pt x="1526" y="3336"/>
                  </a:cubicBezTo>
                  <a:cubicBezTo>
                    <a:pt x="1539" y="3336"/>
                    <a:pt x="1533" y="3306"/>
                    <a:pt x="1508" y="3281"/>
                  </a:cubicBezTo>
                  <a:cubicBezTo>
                    <a:pt x="1487" y="3258"/>
                    <a:pt x="1479" y="3249"/>
                    <a:pt x="1480" y="3249"/>
                  </a:cubicBezTo>
                  <a:lnTo>
                    <a:pt x="1480" y="3249"/>
                  </a:lnTo>
                  <a:cubicBezTo>
                    <a:pt x="1481" y="3249"/>
                    <a:pt x="1485" y="3253"/>
                    <a:pt x="1493" y="3259"/>
                  </a:cubicBezTo>
                  <a:cubicBezTo>
                    <a:pt x="1503" y="3268"/>
                    <a:pt x="1510" y="3270"/>
                    <a:pt x="1513" y="3270"/>
                  </a:cubicBezTo>
                  <a:cubicBezTo>
                    <a:pt x="1517" y="3270"/>
                    <a:pt x="1518" y="3269"/>
                    <a:pt x="1518" y="3269"/>
                  </a:cubicBezTo>
                  <a:cubicBezTo>
                    <a:pt x="1519" y="3267"/>
                    <a:pt x="1522" y="3265"/>
                    <a:pt x="1526" y="3265"/>
                  </a:cubicBezTo>
                  <a:cubicBezTo>
                    <a:pt x="1530" y="3265"/>
                    <a:pt x="1537" y="3267"/>
                    <a:pt x="1546" y="3275"/>
                  </a:cubicBezTo>
                  <a:cubicBezTo>
                    <a:pt x="1546" y="3275"/>
                    <a:pt x="1549" y="3269"/>
                    <a:pt x="1540" y="3244"/>
                  </a:cubicBezTo>
                  <a:cubicBezTo>
                    <a:pt x="1522" y="3219"/>
                    <a:pt x="1525" y="3208"/>
                    <a:pt x="1540" y="3208"/>
                  </a:cubicBezTo>
                  <a:cubicBezTo>
                    <a:pt x="1551" y="3208"/>
                    <a:pt x="1568" y="3214"/>
                    <a:pt x="1587" y="3225"/>
                  </a:cubicBezTo>
                  <a:lnTo>
                    <a:pt x="1574" y="3200"/>
                  </a:lnTo>
                  <a:cubicBezTo>
                    <a:pt x="1552" y="3175"/>
                    <a:pt x="1537" y="3159"/>
                    <a:pt x="1541" y="3159"/>
                  </a:cubicBezTo>
                  <a:lnTo>
                    <a:pt x="1541" y="3159"/>
                  </a:lnTo>
                  <a:cubicBezTo>
                    <a:pt x="1543" y="3159"/>
                    <a:pt x="1550" y="3164"/>
                    <a:pt x="1565" y="3175"/>
                  </a:cubicBezTo>
                  <a:cubicBezTo>
                    <a:pt x="1571" y="3180"/>
                    <a:pt x="1577" y="3184"/>
                    <a:pt x="1581" y="3188"/>
                  </a:cubicBezTo>
                  <a:lnTo>
                    <a:pt x="1581" y="3188"/>
                  </a:lnTo>
                  <a:cubicBezTo>
                    <a:pt x="1564" y="3168"/>
                    <a:pt x="1568" y="3158"/>
                    <a:pt x="1581" y="3158"/>
                  </a:cubicBezTo>
                  <a:cubicBezTo>
                    <a:pt x="1592" y="3158"/>
                    <a:pt x="1608" y="3164"/>
                    <a:pt x="1624" y="3178"/>
                  </a:cubicBezTo>
                  <a:cubicBezTo>
                    <a:pt x="1638" y="3187"/>
                    <a:pt x="1643" y="3191"/>
                    <a:pt x="1646" y="3191"/>
                  </a:cubicBezTo>
                  <a:cubicBezTo>
                    <a:pt x="1647" y="3191"/>
                    <a:pt x="1648" y="3190"/>
                    <a:pt x="1649" y="3187"/>
                  </a:cubicBezTo>
                  <a:lnTo>
                    <a:pt x="1631" y="3172"/>
                  </a:lnTo>
                  <a:cubicBezTo>
                    <a:pt x="1612" y="3156"/>
                    <a:pt x="1590" y="3140"/>
                    <a:pt x="1596" y="3137"/>
                  </a:cubicBezTo>
                  <a:cubicBezTo>
                    <a:pt x="1598" y="3134"/>
                    <a:pt x="1600" y="3130"/>
                    <a:pt x="1605" y="3130"/>
                  </a:cubicBezTo>
                  <a:cubicBezTo>
                    <a:pt x="1610" y="3130"/>
                    <a:pt x="1616" y="3133"/>
                    <a:pt x="1624" y="3140"/>
                  </a:cubicBezTo>
                  <a:cubicBezTo>
                    <a:pt x="1641" y="3146"/>
                    <a:pt x="1656" y="3154"/>
                    <a:pt x="1659" y="3154"/>
                  </a:cubicBezTo>
                  <a:cubicBezTo>
                    <a:pt x="1661" y="3154"/>
                    <a:pt x="1659" y="3152"/>
                    <a:pt x="1652" y="3147"/>
                  </a:cubicBezTo>
                  <a:cubicBezTo>
                    <a:pt x="1652" y="3147"/>
                    <a:pt x="1654" y="3145"/>
                    <a:pt x="1659" y="3145"/>
                  </a:cubicBezTo>
                  <a:cubicBezTo>
                    <a:pt x="1663" y="3145"/>
                    <a:pt x="1670" y="3146"/>
                    <a:pt x="1681" y="3150"/>
                  </a:cubicBezTo>
                  <a:lnTo>
                    <a:pt x="1700" y="3128"/>
                  </a:lnTo>
                  <a:cubicBezTo>
                    <a:pt x="1689" y="3115"/>
                    <a:pt x="1690" y="3105"/>
                    <a:pt x="1697" y="3105"/>
                  </a:cubicBezTo>
                  <a:cubicBezTo>
                    <a:pt x="1701" y="3105"/>
                    <a:pt x="1706" y="3107"/>
                    <a:pt x="1712" y="3112"/>
                  </a:cubicBezTo>
                  <a:cubicBezTo>
                    <a:pt x="1712" y="3112"/>
                    <a:pt x="1721" y="3103"/>
                    <a:pt x="1706" y="3081"/>
                  </a:cubicBezTo>
                  <a:cubicBezTo>
                    <a:pt x="1711" y="3075"/>
                    <a:pt x="1714" y="3071"/>
                    <a:pt x="1720" y="3071"/>
                  </a:cubicBezTo>
                  <a:cubicBezTo>
                    <a:pt x="1725" y="3071"/>
                    <a:pt x="1731" y="3074"/>
                    <a:pt x="1740" y="3081"/>
                  </a:cubicBezTo>
                  <a:cubicBezTo>
                    <a:pt x="1749" y="3088"/>
                    <a:pt x="1754" y="3092"/>
                    <a:pt x="1755" y="3092"/>
                  </a:cubicBezTo>
                  <a:cubicBezTo>
                    <a:pt x="1756" y="3092"/>
                    <a:pt x="1752" y="3086"/>
                    <a:pt x="1743" y="3074"/>
                  </a:cubicBezTo>
                  <a:cubicBezTo>
                    <a:pt x="1725" y="3059"/>
                    <a:pt x="1728" y="3053"/>
                    <a:pt x="1734" y="3049"/>
                  </a:cubicBezTo>
                  <a:cubicBezTo>
                    <a:pt x="1737" y="3043"/>
                    <a:pt x="1740" y="3037"/>
                    <a:pt x="1740" y="3037"/>
                  </a:cubicBezTo>
                  <a:cubicBezTo>
                    <a:pt x="1721" y="3021"/>
                    <a:pt x="1721" y="3021"/>
                    <a:pt x="1725" y="3018"/>
                  </a:cubicBezTo>
                  <a:cubicBezTo>
                    <a:pt x="1731" y="3012"/>
                    <a:pt x="1762" y="3012"/>
                    <a:pt x="1768" y="3006"/>
                  </a:cubicBezTo>
                  <a:cubicBezTo>
                    <a:pt x="1781" y="2990"/>
                    <a:pt x="1781" y="2990"/>
                    <a:pt x="1756" y="2980"/>
                  </a:cubicBezTo>
                  <a:cubicBezTo>
                    <a:pt x="1756" y="2981"/>
                    <a:pt x="1755" y="2981"/>
                    <a:pt x="1755" y="2981"/>
                  </a:cubicBezTo>
                  <a:cubicBezTo>
                    <a:pt x="1751" y="2981"/>
                    <a:pt x="1741" y="2973"/>
                    <a:pt x="1752" y="2973"/>
                  </a:cubicBezTo>
                  <a:cubicBezTo>
                    <a:pt x="1754" y="2973"/>
                    <a:pt x="1757" y="2973"/>
                    <a:pt x="1762" y="2974"/>
                  </a:cubicBezTo>
                  <a:cubicBezTo>
                    <a:pt x="1765" y="2968"/>
                    <a:pt x="1800" y="2968"/>
                    <a:pt x="1812" y="2952"/>
                  </a:cubicBezTo>
                  <a:cubicBezTo>
                    <a:pt x="1831" y="2930"/>
                    <a:pt x="1831" y="2930"/>
                    <a:pt x="1809" y="2915"/>
                  </a:cubicBezTo>
                  <a:cubicBezTo>
                    <a:pt x="1785" y="2901"/>
                    <a:pt x="1776" y="2892"/>
                    <a:pt x="1780" y="2892"/>
                  </a:cubicBezTo>
                  <a:cubicBezTo>
                    <a:pt x="1784" y="2892"/>
                    <a:pt x="1796" y="2897"/>
                    <a:pt x="1815" y="2908"/>
                  </a:cubicBezTo>
                  <a:cubicBezTo>
                    <a:pt x="1837" y="2918"/>
                    <a:pt x="1850" y="2923"/>
                    <a:pt x="1856" y="2923"/>
                  </a:cubicBezTo>
                  <a:cubicBezTo>
                    <a:pt x="1862" y="2923"/>
                    <a:pt x="1859" y="2917"/>
                    <a:pt x="1847" y="2908"/>
                  </a:cubicBezTo>
                  <a:cubicBezTo>
                    <a:pt x="1831" y="2890"/>
                    <a:pt x="1831" y="2890"/>
                    <a:pt x="1837" y="2883"/>
                  </a:cubicBezTo>
                  <a:lnTo>
                    <a:pt x="1837" y="2883"/>
                  </a:lnTo>
                  <a:cubicBezTo>
                    <a:pt x="1844" y="2889"/>
                    <a:pt x="1849" y="2892"/>
                    <a:pt x="1853" y="2892"/>
                  </a:cubicBezTo>
                  <a:cubicBezTo>
                    <a:pt x="1858" y="2892"/>
                    <a:pt x="1858" y="2884"/>
                    <a:pt x="1850" y="2868"/>
                  </a:cubicBezTo>
                  <a:cubicBezTo>
                    <a:pt x="1852" y="2865"/>
                    <a:pt x="1854" y="2864"/>
                    <a:pt x="1856" y="2864"/>
                  </a:cubicBezTo>
                  <a:cubicBezTo>
                    <a:pt x="1859" y="2864"/>
                    <a:pt x="1863" y="2867"/>
                    <a:pt x="1875" y="2877"/>
                  </a:cubicBezTo>
                  <a:cubicBezTo>
                    <a:pt x="1875" y="2877"/>
                    <a:pt x="1878" y="2871"/>
                    <a:pt x="1884" y="2865"/>
                  </a:cubicBezTo>
                  <a:cubicBezTo>
                    <a:pt x="1859" y="2831"/>
                    <a:pt x="1885" y="2815"/>
                    <a:pt x="1909" y="2815"/>
                  </a:cubicBezTo>
                  <a:cubicBezTo>
                    <a:pt x="1915" y="2815"/>
                    <a:pt x="1920" y="2816"/>
                    <a:pt x="1925" y="2817"/>
                  </a:cubicBezTo>
                  <a:cubicBezTo>
                    <a:pt x="1925" y="2817"/>
                    <a:pt x="1928" y="2811"/>
                    <a:pt x="1913" y="2792"/>
                  </a:cubicBezTo>
                  <a:cubicBezTo>
                    <a:pt x="1893" y="2771"/>
                    <a:pt x="1886" y="2760"/>
                    <a:pt x="1890" y="2760"/>
                  </a:cubicBezTo>
                  <a:cubicBezTo>
                    <a:pt x="1894" y="2760"/>
                    <a:pt x="1904" y="2766"/>
                    <a:pt x="1922" y="2780"/>
                  </a:cubicBezTo>
                  <a:cubicBezTo>
                    <a:pt x="1941" y="2795"/>
                    <a:pt x="1952" y="2803"/>
                    <a:pt x="1953" y="2803"/>
                  </a:cubicBezTo>
                  <a:cubicBezTo>
                    <a:pt x="1954" y="2803"/>
                    <a:pt x="1945" y="2793"/>
                    <a:pt x="1925" y="2774"/>
                  </a:cubicBezTo>
                  <a:cubicBezTo>
                    <a:pt x="1915" y="2762"/>
                    <a:pt x="1920" y="2746"/>
                    <a:pt x="1936" y="2746"/>
                  </a:cubicBezTo>
                  <a:cubicBezTo>
                    <a:pt x="1944" y="2746"/>
                    <a:pt x="1955" y="2751"/>
                    <a:pt x="1969" y="2764"/>
                  </a:cubicBezTo>
                  <a:lnTo>
                    <a:pt x="2007" y="2796"/>
                  </a:lnTo>
                  <a:cubicBezTo>
                    <a:pt x="1991" y="2774"/>
                    <a:pt x="1997" y="2767"/>
                    <a:pt x="1997" y="2767"/>
                  </a:cubicBezTo>
                  <a:cubicBezTo>
                    <a:pt x="1978" y="2752"/>
                    <a:pt x="1982" y="2749"/>
                    <a:pt x="1994" y="2733"/>
                  </a:cubicBezTo>
                  <a:cubicBezTo>
                    <a:pt x="2003" y="2720"/>
                    <a:pt x="2000" y="2683"/>
                    <a:pt x="2010" y="2673"/>
                  </a:cubicBezTo>
                  <a:cubicBezTo>
                    <a:pt x="2017" y="2662"/>
                    <a:pt x="2028" y="2654"/>
                    <a:pt x="2041" y="2654"/>
                  </a:cubicBezTo>
                  <a:cubicBezTo>
                    <a:pt x="2046" y="2654"/>
                    <a:pt x="2052" y="2655"/>
                    <a:pt x="2057" y="2658"/>
                  </a:cubicBezTo>
                  <a:cubicBezTo>
                    <a:pt x="2060" y="2651"/>
                    <a:pt x="2066" y="2645"/>
                    <a:pt x="2054" y="2620"/>
                  </a:cubicBezTo>
                  <a:cubicBezTo>
                    <a:pt x="2043" y="2606"/>
                    <a:pt x="2044" y="2597"/>
                    <a:pt x="2052" y="2597"/>
                  </a:cubicBezTo>
                  <a:cubicBezTo>
                    <a:pt x="2056" y="2597"/>
                    <a:pt x="2062" y="2599"/>
                    <a:pt x="2069" y="2604"/>
                  </a:cubicBezTo>
                  <a:lnTo>
                    <a:pt x="2072" y="2598"/>
                  </a:lnTo>
                  <a:cubicBezTo>
                    <a:pt x="2063" y="2573"/>
                    <a:pt x="2066" y="2567"/>
                    <a:pt x="2066" y="2567"/>
                  </a:cubicBezTo>
                  <a:lnTo>
                    <a:pt x="2066" y="2567"/>
                  </a:lnTo>
                  <a:cubicBezTo>
                    <a:pt x="2077" y="2576"/>
                    <a:pt x="2090" y="2583"/>
                    <a:pt x="2096" y="2583"/>
                  </a:cubicBezTo>
                  <a:cubicBezTo>
                    <a:pt x="2100" y="2583"/>
                    <a:pt x="2101" y="2579"/>
                    <a:pt x="2094" y="2570"/>
                  </a:cubicBezTo>
                  <a:cubicBezTo>
                    <a:pt x="2076" y="2554"/>
                    <a:pt x="2079" y="2551"/>
                    <a:pt x="2088" y="2539"/>
                  </a:cubicBezTo>
                  <a:lnTo>
                    <a:pt x="2088" y="2539"/>
                  </a:lnTo>
                  <a:cubicBezTo>
                    <a:pt x="2089" y="2539"/>
                    <a:pt x="2089" y="2539"/>
                    <a:pt x="2090" y="2539"/>
                  </a:cubicBezTo>
                  <a:cubicBezTo>
                    <a:pt x="2121" y="2539"/>
                    <a:pt x="2263" y="2366"/>
                    <a:pt x="2245" y="2351"/>
                  </a:cubicBezTo>
                  <a:lnTo>
                    <a:pt x="2257" y="2335"/>
                  </a:lnTo>
                  <a:lnTo>
                    <a:pt x="2270" y="2319"/>
                  </a:lnTo>
                  <a:cubicBezTo>
                    <a:pt x="2280" y="2327"/>
                    <a:pt x="2287" y="2330"/>
                    <a:pt x="2293" y="2330"/>
                  </a:cubicBezTo>
                  <a:cubicBezTo>
                    <a:pt x="2312" y="2330"/>
                    <a:pt x="2312" y="2299"/>
                    <a:pt x="2307" y="2275"/>
                  </a:cubicBezTo>
                  <a:cubicBezTo>
                    <a:pt x="2292" y="2253"/>
                    <a:pt x="2295" y="2250"/>
                    <a:pt x="2301" y="2244"/>
                  </a:cubicBezTo>
                  <a:lnTo>
                    <a:pt x="2301" y="2244"/>
                  </a:lnTo>
                  <a:cubicBezTo>
                    <a:pt x="2316" y="2256"/>
                    <a:pt x="2327" y="2261"/>
                    <a:pt x="2334" y="2261"/>
                  </a:cubicBezTo>
                  <a:cubicBezTo>
                    <a:pt x="2345" y="2261"/>
                    <a:pt x="2348" y="2249"/>
                    <a:pt x="2342" y="2231"/>
                  </a:cubicBezTo>
                  <a:cubicBezTo>
                    <a:pt x="2323" y="2212"/>
                    <a:pt x="2315" y="2202"/>
                    <a:pt x="2319" y="2202"/>
                  </a:cubicBezTo>
                  <a:cubicBezTo>
                    <a:pt x="2323" y="2202"/>
                    <a:pt x="2333" y="2208"/>
                    <a:pt x="2351" y="2222"/>
                  </a:cubicBezTo>
                  <a:cubicBezTo>
                    <a:pt x="2365" y="2234"/>
                    <a:pt x="2375" y="2240"/>
                    <a:pt x="2380" y="2240"/>
                  </a:cubicBezTo>
                  <a:cubicBezTo>
                    <a:pt x="2388" y="2240"/>
                    <a:pt x="2380" y="2222"/>
                    <a:pt x="2348" y="2184"/>
                  </a:cubicBezTo>
                  <a:cubicBezTo>
                    <a:pt x="2339" y="2173"/>
                    <a:pt x="2335" y="2169"/>
                    <a:pt x="2339" y="2169"/>
                  </a:cubicBezTo>
                  <a:cubicBezTo>
                    <a:pt x="2341" y="2169"/>
                    <a:pt x="2347" y="2171"/>
                    <a:pt x="2358" y="2175"/>
                  </a:cubicBezTo>
                  <a:cubicBezTo>
                    <a:pt x="2379" y="2187"/>
                    <a:pt x="2390" y="2192"/>
                    <a:pt x="2395" y="2192"/>
                  </a:cubicBezTo>
                  <a:cubicBezTo>
                    <a:pt x="2399" y="2192"/>
                    <a:pt x="2396" y="2186"/>
                    <a:pt x="2386" y="2178"/>
                  </a:cubicBezTo>
                  <a:cubicBezTo>
                    <a:pt x="2365" y="2158"/>
                    <a:pt x="2358" y="2147"/>
                    <a:pt x="2365" y="2147"/>
                  </a:cubicBezTo>
                  <a:cubicBezTo>
                    <a:pt x="2369" y="2147"/>
                    <a:pt x="2380" y="2152"/>
                    <a:pt x="2398" y="2163"/>
                  </a:cubicBezTo>
                  <a:cubicBezTo>
                    <a:pt x="2420" y="2172"/>
                    <a:pt x="2432" y="2177"/>
                    <a:pt x="2437" y="2177"/>
                  </a:cubicBezTo>
                  <a:cubicBezTo>
                    <a:pt x="2442" y="2177"/>
                    <a:pt x="2434" y="2168"/>
                    <a:pt x="2414" y="2147"/>
                  </a:cubicBezTo>
                  <a:cubicBezTo>
                    <a:pt x="2388" y="2121"/>
                    <a:pt x="2389" y="2104"/>
                    <a:pt x="2406" y="2104"/>
                  </a:cubicBezTo>
                  <a:cubicBezTo>
                    <a:pt x="2414" y="2104"/>
                    <a:pt x="2425" y="2108"/>
                    <a:pt x="2439" y="2116"/>
                  </a:cubicBezTo>
                  <a:cubicBezTo>
                    <a:pt x="2445" y="2109"/>
                    <a:pt x="2467" y="2119"/>
                    <a:pt x="2448" y="2103"/>
                  </a:cubicBezTo>
                  <a:lnTo>
                    <a:pt x="2448" y="2103"/>
                  </a:lnTo>
                  <a:lnTo>
                    <a:pt x="2474" y="2116"/>
                  </a:lnTo>
                  <a:cubicBezTo>
                    <a:pt x="2477" y="2109"/>
                    <a:pt x="2483" y="2103"/>
                    <a:pt x="2483" y="2103"/>
                  </a:cubicBezTo>
                  <a:lnTo>
                    <a:pt x="2461" y="2087"/>
                  </a:lnTo>
                  <a:cubicBezTo>
                    <a:pt x="2492" y="2072"/>
                    <a:pt x="2521" y="2053"/>
                    <a:pt x="2542" y="2028"/>
                  </a:cubicBezTo>
                  <a:cubicBezTo>
                    <a:pt x="2593" y="1968"/>
                    <a:pt x="2602" y="1959"/>
                    <a:pt x="2577" y="1949"/>
                  </a:cubicBezTo>
                  <a:cubicBezTo>
                    <a:pt x="2551" y="1933"/>
                    <a:pt x="2543" y="1922"/>
                    <a:pt x="2551" y="1922"/>
                  </a:cubicBezTo>
                  <a:cubicBezTo>
                    <a:pt x="2557" y="1922"/>
                    <a:pt x="2569" y="1927"/>
                    <a:pt x="2586" y="1937"/>
                  </a:cubicBezTo>
                  <a:cubicBezTo>
                    <a:pt x="2590" y="1931"/>
                    <a:pt x="2621" y="1937"/>
                    <a:pt x="2627" y="1927"/>
                  </a:cubicBezTo>
                  <a:cubicBezTo>
                    <a:pt x="2633" y="1920"/>
                    <a:pt x="2639" y="1913"/>
                    <a:pt x="2647" y="1913"/>
                  </a:cubicBezTo>
                  <a:cubicBezTo>
                    <a:pt x="2652" y="1913"/>
                    <a:pt x="2658" y="1915"/>
                    <a:pt x="2665" y="1921"/>
                  </a:cubicBezTo>
                  <a:lnTo>
                    <a:pt x="2671" y="1915"/>
                  </a:lnTo>
                  <a:cubicBezTo>
                    <a:pt x="2640" y="1874"/>
                    <a:pt x="2668" y="1840"/>
                    <a:pt x="2699" y="1840"/>
                  </a:cubicBezTo>
                  <a:cubicBezTo>
                    <a:pt x="2709" y="1830"/>
                    <a:pt x="2712" y="1824"/>
                    <a:pt x="2702" y="1799"/>
                  </a:cubicBezTo>
                  <a:cubicBezTo>
                    <a:pt x="2694" y="1781"/>
                    <a:pt x="2691" y="1775"/>
                    <a:pt x="2697" y="1775"/>
                  </a:cubicBezTo>
                  <a:cubicBezTo>
                    <a:pt x="2700" y="1775"/>
                    <a:pt x="2706" y="1777"/>
                    <a:pt x="2715" y="1780"/>
                  </a:cubicBezTo>
                  <a:cubicBezTo>
                    <a:pt x="2720" y="1784"/>
                    <a:pt x="2727" y="1786"/>
                    <a:pt x="2734" y="1786"/>
                  </a:cubicBezTo>
                  <a:cubicBezTo>
                    <a:pt x="2753" y="1786"/>
                    <a:pt x="2771" y="1772"/>
                    <a:pt x="2743" y="1749"/>
                  </a:cubicBezTo>
                  <a:lnTo>
                    <a:pt x="2743" y="1749"/>
                  </a:lnTo>
                  <a:lnTo>
                    <a:pt x="2765" y="1758"/>
                  </a:lnTo>
                  <a:cubicBezTo>
                    <a:pt x="2770" y="1761"/>
                    <a:pt x="2774" y="1762"/>
                    <a:pt x="2776" y="1762"/>
                  </a:cubicBezTo>
                  <a:cubicBezTo>
                    <a:pt x="2783" y="1762"/>
                    <a:pt x="2771" y="1746"/>
                    <a:pt x="2756" y="1733"/>
                  </a:cubicBezTo>
                  <a:cubicBezTo>
                    <a:pt x="2735" y="1718"/>
                    <a:pt x="2727" y="1708"/>
                    <a:pt x="2731" y="1708"/>
                  </a:cubicBezTo>
                  <a:cubicBezTo>
                    <a:pt x="2735" y="1708"/>
                    <a:pt x="2752" y="1718"/>
                    <a:pt x="2784" y="1739"/>
                  </a:cubicBezTo>
                  <a:cubicBezTo>
                    <a:pt x="2806" y="1755"/>
                    <a:pt x="2817" y="1761"/>
                    <a:pt x="2819" y="1761"/>
                  </a:cubicBezTo>
                  <a:cubicBezTo>
                    <a:pt x="2822" y="1761"/>
                    <a:pt x="2818" y="1756"/>
                    <a:pt x="2809" y="1749"/>
                  </a:cubicBezTo>
                  <a:cubicBezTo>
                    <a:pt x="2796" y="1731"/>
                    <a:pt x="2784" y="1714"/>
                    <a:pt x="2792" y="1714"/>
                  </a:cubicBezTo>
                  <a:cubicBezTo>
                    <a:pt x="2794" y="1714"/>
                    <a:pt x="2798" y="1715"/>
                    <a:pt x="2803" y="1718"/>
                  </a:cubicBezTo>
                  <a:cubicBezTo>
                    <a:pt x="2806" y="1711"/>
                    <a:pt x="2812" y="1705"/>
                    <a:pt x="2771" y="1674"/>
                  </a:cubicBezTo>
                  <a:cubicBezTo>
                    <a:pt x="2752" y="1658"/>
                    <a:pt x="2756" y="1655"/>
                    <a:pt x="2759" y="1649"/>
                  </a:cubicBezTo>
                  <a:lnTo>
                    <a:pt x="2759" y="1649"/>
                  </a:lnTo>
                  <a:cubicBezTo>
                    <a:pt x="2774" y="1658"/>
                    <a:pt x="2787" y="1671"/>
                    <a:pt x="2796" y="1686"/>
                  </a:cubicBezTo>
                  <a:lnTo>
                    <a:pt x="2806" y="1674"/>
                  </a:lnTo>
                  <a:cubicBezTo>
                    <a:pt x="2807" y="1672"/>
                    <a:pt x="2809" y="1671"/>
                    <a:pt x="2813" y="1671"/>
                  </a:cubicBezTo>
                  <a:cubicBezTo>
                    <a:pt x="2823" y="1671"/>
                    <a:pt x="2842" y="1678"/>
                    <a:pt x="2856" y="1689"/>
                  </a:cubicBezTo>
                  <a:cubicBezTo>
                    <a:pt x="2863" y="1692"/>
                    <a:pt x="2869" y="1693"/>
                    <a:pt x="2872" y="1693"/>
                  </a:cubicBezTo>
                  <a:cubicBezTo>
                    <a:pt x="2880" y="1693"/>
                    <a:pt x="2874" y="1685"/>
                    <a:pt x="2843" y="1667"/>
                  </a:cubicBezTo>
                  <a:cubicBezTo>
                    <a:pt x="2803" y="1636"/>
                    <a:pt x="2803" y="1636"/>
                    <a:pt x="2812" y="1627"/>
                  </a:cubicBezTo>
                  <a:cubicBezTo>
                    <a:pt x="2814" y="1623"/>
                    <a:pt x="2816" y="1620"/>
                    <a:pt x="2821" y="1620"/>
                  </a:cubicBezTo>
                  <a:cubicBezTo>
                    <a:pt x="2825" y="1620"/>
                    <a:pt x="2831" y="1622"/>
                    <a:pt x="2840" y="1630"/>
                  </a:cubicBezTo>
                  <a:cubicBezTo>
                    <a:pt x="2851" y="1639"/>
                    <a:pt x="2855" y="1642"/>
                    <a:pt x="2859" y="1642"/>
                  </a:cubicBezTo>
                  <a:cubicBezTo>
                    <a:pt x="2862" y="1642"/>
                    <a:pt x="2864" y="1640"/>
                    <a:pt x="2868" y="1636"/>
                  </a:cubicBezTo>
                  <a:cubicBezTo>
                    <a:pt x="2881" y="1620"/>
                    <a:pt x="2837" y="1558"/>
                    <a:pt x="2799" y="1520"/>
                  </a:cubicBezTo>
                  <a:cubicBezTo>
                    <a:pt x="2780" y="1504"/>
                    <a:pt x="2770" y="1496"/>
                    <a:pt x="2772" y="1496"/>
                  </a:cubicBezTo>
                  <a:lnTo>
                    <a:pt x="2772" y="1496"/>
                  </a:lnTo>
                  <a:cubicBezTo>
                    <a:pt x="2774" y="1496"/>
                    <a:pt x="2785" y="1502"/>
                    <a:pt x="2806" y="1514"/>
                  </a:cubicBezTo>
                  <a:cubicBezTo>
                    <a:pt x="2816" y="1522"/>
                    <a:pt x="2821" y="1525"/>
                    <a:pt x="2825" y="1525"/>
                  </a:cubicBezTo>
                  <a:cubicBezTo>
                    <a:pt x="2829" y="1525"/>
                    <a:pt x="2831" y="1523"/>
                    <a:pt x="2834" y="1520"/>
                  </a:cubicBezTo>
                  <a:cubicBezTo>
                    <a:pt x="2826" y="1514"/>
                    <a:pt x="2825" y="1512"/>
                    <a:pt x="2827" y="1512"/>
                  </a:cubicBezTo>
                  <a:lnTo>
                    <a:pt x="2827" y="1512"/>
                  </a:lnTo>
                  <a:cubicBezTo>
                    <a:pt x="2829" y="1512"/>
                    <a:pt x="2836" y="1516"/>
                    <a:pt x="2834" y="1520"/>
                  </a:cubicBezTo>
                  <a:cubicBezTo>
                    <a:pt x="2853" y="1536"/>
                    <a:pt x="2850" y="1542"/>
                    <a:pt x="2843" y="1545"/>
                  </a:cubicBezTo>
                  <a:lnTo>
                    <a:pt x="2865" y="1561"/>
                  </a:lnTo>
                  <a:cubicBezTo>
                    <a:pt x="2884" y="1573"/>
                    <a:pt x="2895" y="1578"/>
                    <a:pt x="2899" y="1578"/>
                  </a:cubicBezTo>
                  <a:cubicBezTo>
                    <a:pt x="2905" y="1578"/>
                    <a:pt x="2898" y="1567"/>
                    <a:pt x="2878" y="1545"/>
                  </a:cubicBezTo>
                  <a:cubicBezTo>
                    <a:pt x="2869" y="1533"/>
                    <a:pt x="2865" y="1527"/>
                    <a:pt x="2868" y="1527"/>
                  </a:cubicBezTo>
                  <a:cubicBezTo>
                    <a:pt x="2870" y="1527"/>
                    <a:pt x="2876" y="1530"/>
                    <a:pt x="2887" y="1536"/>
                  </a:cubicBezTo>
                  <a:cubicBezTo>
                    <a:pt x="2903" y="1542"/>
                    <a:pt x="2917" y="1547"/>
                    <a:pt x="2921" y="1547"/>
                  </a:cubicBezTo>
                  <a:cubicBezTo>
                    <a:pt x="2924" y="1547"/>
                    <a:pt x="2923" y="1545"/>
                    <a:pt x="2915" y="1539"/>
                  </a:cubicBezTo>
                  <a:cubicBezTo>
                    <a:pt x="2915" y="1539"/>
                    <a:pt x="2920" y="1535"/>
                    <a:pt x="2930" y="1535"/>
                  </a:cubicBezTo>
                  <a:cubicBezTo>
                    <a:pt x="2935" y="1535"/>
                    <a:pt x="2942" y="1536"/>
                    <a:pt x="2950" y="1539"/>
                  </a:cubicBezTo>
                  <a:cubicBezTo>
                    <a:pt x="2956" y="1530"/>
                    <a:pt x="2962" y="1523"/>
                    <a:pt x="2940" y="1508"/>
                  </a:cubicBezTo>
                  <a:cubicBezTo>
                    <a:pt x="2922" y="1492"/>
                    <a:pt x="2928" y="1486"/>
                    <a:pt x="2931" y="1482"/>
                  </a:cubicBezTo>
                  <a:cubicBezTo>
                    <a:pt x="2934" y="1476"/>
                    <a:pt x="2940" y="1470"/>
                    <a:pt x="2922" y="1454"/>
                  </a:cubicBezTo>
                  <a:cubicBezTo>
                    <a:pt x="2900" y="1439"/>
                    <a:pt x="2884" y="1417"/>
                    <a:pt x="2893" y="1407"/>
                  </a:cubicBezTo>
                  <a:cubicBezTo>
                    <a:pt x="2889" y="1395"/>
                    <a:pt x="2886" y="1388"/>
                    <a:pt x="2891" y="1388"/>
                  </a:cubicBezTo>
                  <a:cubicBezTo>
                    <a:pt x="2895" y="1388"/>
                    <a:pt x="2906" y="1395"/>
                    <a:pt x="2928" y="1407"/>
                  </a:cubicBezTo>
                  <a:cubicBezTo>
                    <a:pt x="2937" y="1415"/>
                    <a:pt x="2942" y="1417"/>
                    <a:pt x="2946" y="1417"/>
                  </a:cubicBezTo>
                  <a:cubicBezTo>
                    <a:pt x="2950" y="1417"/>
                    <a:pt x="2953" y="1414"/>
                    <a:pt x="2956" y="1410"/>
                  </a:cubicBezTo>
                  <a:cubicBezTo>
                    <a:pt x="2956" y="1410"/>
                    <a:pt x="2957" y="1410"/>
                    <a:pt x="2959" y="1410"/>
                  </a:cubicBezTo>
                  <a:cubicBezTo>
                    <a:pt x="2962" y="1410"/>
                    <a:pt x="2969" y="1411"/>
                    <a:pt x="2984" y="1417"/>
                  </a:cubicBezTo>
                  <a:cubicBezTo>
                    <a:pt x="2990" y="1419"/>
                    <a:pt x="2993" y="1420"/>
                    <a:pt x="2994" y="1420"/>
                  </a:cubicBezTo>
                  <a:cubicBezTo>
                    <a:pt x="3000" y="1420"/>
                    <a:pt x="2984" y="1407"/>
                    <a:pt x="2969" y="1395"/>
                  </a:cubicBezTo>
                  <a:lnTo>
                    <a:pt x="2928" y="1363"/>
                  </a:lnTo>
                  <a:cubicBezTo>
                    <a:pt x="2928" y="1363"/>
                    <a:pt x="2929" y="1363"/>
                    <a:pt x="2929" y="1363"/>
                  </a:cubicBezTo>
                  <a:cubicBezTo>
                    <a:pt x="2939" y="1363"/>
                    <a:pt x="2979" y="1386"/>
                    <a:pt x="2997" y="1401"/>
                  </a:cubicBezTo>
                  <a:cubicBezTo>
                    <a:pt x="3018" y="1413"/>
                    <a:pt x="3029" y="1419"/>
                    <a:pt x="3030" y="1419"/>
                  </a:cubicBezTo>
                  <a:cubicBezTo>
                    <a:pt x="3032" y="1419"/>
                    <a:pt x="3023" y="1411"/>
                    <a:pt x="3003" y="1395"/>
                  </a:cubicBezTo>
                  <a:cubicBezTo>
                    <a:pt x="2984" y="1381"/>
                    <a:pt x="2969" y="1362"/>
                    <a:pt x="2988" y="1362"/>
                  </a:cubicBezTo>
                  <a:cubicBezTo>
                    <a:pt x="2990" y="1362"/>
                    <a:pt x="2993" y="1363"/>
                    <a:pt x="2997" y="1363"/>
                  </a:cubicBezTo>
                  <a:cubicBezTo>
                    <a:pt x="3001" y="1357"/>
                    <a:pt x="3006" y="1350"/>
                    <a:pt x="3016" y="1350"/>
                  </a:cubicBezTo>
                  <a:cubicBezTo>
                    <a:pt x="3021" y="1350"/>
                    <a:pt x="3027" y="1352"/>
                    <a:pt x="3035" y="1357"/>
                  </a:cubicBezTo>
                  <a:cubicBezTo>
                    <a:pt x="3039" y="1359"/>
                    <a:pt x="3042" y="1360"/>
                    <a:pt x="3044" y="1360"/>
                  </a:cubicBezTo>
                  <a:cubicBezTo>
                    <a:pt x="3051" y="1360"/>
                    <a:pt x="3041" y="1348"/>
                    <a:pt x="3041" y="1348"/>
                  </a:cubicBezTo>
                  <a:cubicBezTo>
                    <a:pt x="3028" y="1326"/>
                    <a:pt x="3031" y="1320"/>
                    <a:pt x="3066" y="1320"/>
                  </a:cubicBezTo>
                  <a:cubicBezTo>
                    <a:pt x="3081" y="1320"/>
                    <a:pt x="3092" y="1321"/>
                    <a:pt x="3100" y="1321"/>
                  </a:cubicBezTo>
                  <a:cubicBezTo>
                    <a:pt x="3123" y="1321"/>
                    <a:pt x="3116" y="1316"/>
                    <a:pt x="3088" y="1294"/>
                  </a:cubicBezTo>
                  <a:cubicBezTo>
                    <a:pt x="3074" y="1285"/>
                    <a:pt x="3062" y="1275"/>
                    <a:pt x="3065" y="1275"/>
                  </a:cubicBezTo>
                  <a:lnTo>
                    <a:pt x="3065" y="1275"/>
                  </a:lnTo>
                  <a:cubicBezTo>
                    <a:pt x="3067" y="1275"/>
                    <a:pt x="3074" y="1279"/>
                    <a:pt x="3091" y="1288"/>
                  </a:cubicBezTo>
                  <a:cubicBezTo>
                    <a:pt x="3095" y="1290"/>
                    <a:pt x="3098" y="1290"/>
                    <a:pt x="3100" y="1290"/>
                  </a:cubicBezTo>
                  <a:cubicBezTo>
                    <a:pt x="3111" y="1290"/>
                    <a:pt x="3098" y="1272"/>
                    <a:pt x="3088" y="1251"/>
                  </a:cubicBezTo>
                  <a:cubicBezTo>
                    <a:pt x="3066" y="1226"/>
                    <a:pt x="3041" y="1204"/>
                    <a:pt x="3016" y="1182"/>
                  </a:cubicBezTo>
                  <a:cubicBezTo>
                    <a:pt x="2988" y="1160"/>
                    <a:pt x="2979" y="1153"/>
                    <a:pt x="2985" y="1153"/>
                  </a:cubicBezTo>
                  <a:cubicBezTo>
                    <a:pt x="2988" y="1153"/>
                    <a:pt x="2994" y="1155"/>
                    <a:pt x="3003" y="1157"/>
                  </a:cubicBezTo>
                  <a:cubicBezTo>
                    <a:pt x="3004" y="1155"/>
                    <a:pt x="3005" y="1155"/>
                    <a:pt x="3007" y="1155"/>
                  </a:cubicBezTo>
                  <a:cubicBezTo>
                    <a:pt x="3015" y="1155"/>
                    <a:pt x="3035" y="1165"/>
                    <a:pt x="3053" y="1175"/>
                  </a:cubicBezTo>
                  <a:cubicBezTo>
                    <a:pt x="3072" y="1191"/>
                    <a:pt x="3066" y="1197"/>
                    <a:pt x="3066" y="1197"/>
                  </a:cubicBezTo>
                  <a:lnTo>
                    <a:pt x="3063" y="1204"/>
                  </a:lnTo>
                  <a:cubicBezTo>
                    <a:pt x="3077" y="1215"/>
                    <a:pt x="3092" y="1227"/>
                    <a:pt x="3103" y="1227"/>
                  </a:cubicBezTo>
                  <a:cubicBezTo>
                    <a:pt x="3107" y="1227"/>
                    <a:pt x="3110" y="1226"/>
                    <a:pt x="3113" y="1222"/>
                  </a:cubicBezTo>
                  <a:cubicBezTo>
                    <a:pt x="3121" y="1227"/>
                    <a:pt x="3127" y="1229"/>
                    <a:pt x="3130" y="1229"/>
                  </a:cubicBezTo>
                  <a:cubicBezTo>
                    <a:pt x="3136" y="1229"/>
                    <a:pt x="3133" y="1223"/>
                    <a:pt x="3119" y="1213"/>
                  </a:cubicBezTo>
                  <a:lnTo>
                    <a:pt x="3119" y="1213"/>
                  </a:lnTo>
                  <a:cubicBezTo>
                    <a:pt x="3124" y="1216"/>
                    <a:pt x="3129" y="1217"/>
                    <a:pt x="3135" y="1217"/>
                  </a:cubicBezTo>
                  <a:cubicBezTo>
                    <a:pt x="3146" y="1217"/>
                    <a:pt x="3157" y="1211"/>
                    <a:pt x="3163" y="1200"/>
                  </a:cubicBezTo>
                  <a:cubicBezTo>
                    <a:pt x="3170" y="1189"/>
                    <a:pt x="3182" y="1182"/>
                    <a:pt x="3196" y="1182"/>
                  </a:cubicBezTo>
                  <a:cubicBezTo>
                    <a:pt x="3200" y="1182"/>
                    <a:pt x="3205" y="1183"/>
                    <a:pt x="3210" y="1185"/>
                  </a:cubicBezTo>
                  <a:cubicBezTo>
                    <a:pt x="3216" y="1175"/>
                    <a:pt x="3223" y="1169"/>
                    <a:pt x="3204" y="1153"/>
                  </a:cubicBezTo>
                  <a:cubicBezTo>
                    <a:pt x="3177" y="1133"/>
                    <a:pt x="3169" y="1123"/>
                    <a:pt x="3173" y="1123"/>
                  </a:cubicBezTo>
                  <a:cubicBezTo>
                    <a:pt x="3175" y="1123"/>
                    <a:pt x="3180" y="1126"/>
                    <a:pt x="3188" y="1132"/>
                  </a:cubicBezTo>
                  <a:cubicBezTo>
                    <a:pt x="3196" y="1136"/>
                    <a:pt x="3205" y="1138"/>
                    <a:pt x="3214" y="1138"/>
                  </a:cubicBezTo>
                  <a:cubicBezTo>
                    <a:pt x="3255" y="1138"/>
                    <a:pt x="3301" y="1097"/>
                    <a:pt x="3273" y="1069"/>
                  </a:cubicBezTo>
                  <a:lnTo>
                    <a:pt x="3282" y="1056"/>
                  </a:lnTo>
                  <a:cubicBezTo>
                    <a:pt x="3284" y="1057"/>
                    <a:pt x="3287" y="1057"/>
                    <a:pt x="3289" y="1057"/>
                  </a:cubicBezTo>
                  <a:cubicBezTo>
                    <a:pt x="3315" y="1057"/>
                    <a:pt x="3337" y="1027"/>
                    <a:pt x="3323" y="1009"/>
                  </a:cubicBezTo>
                  <a:lnTo>
                    <a:pt x="3335" y="994"/>
                  </a:lnTo>
                  <a:cubicBezTo>
                    <a:pt x="3340" y="994"/>
                    <a:pt x="3344" y="994"/>
                    <a:pt x="3347" y="994"/>
                  </a:cubicBezTo>
                  <a:cubicBezTo>
                    <a:pt x="3365" y="994"/>
                    <a:pt x="3367" y="987"/>
                    <a:pt x="3354" y="972"/>
                  </a:cubicBezTo>
                  <a:cubicBezTo>
                    <a:pt x="3343" y="956"/>
                    <a:pt x="3330" y="943"/>
                    <a:pt x="3331" y="943"/>
                  </a:cubicBezTo>
                  <a:lnTo>
                    <a:pt x="3331" y="943"/>
                  </a:lnTo>
                  <a:cubicBezTo>
                    <a:pt x="3331" y="943"/>
                    <a:pt x="3333" y="945"/>
                    <a:pt x="3338" y="950"/>
                  </a:cubicBezTo>
                  <a:cubicBezTo>
                    <a:pt x="3345" y="955"/>
                    <a:pt x="3350" y="958"/>
                    <a:pt x="3355" y="958"/>
                  </a:cubicBezTo>
                  <a:cubicBezTo>
                    <a:pt x="3365" y="958"/>
                    <a:pt x="3373" y="949"/>
                    <a:pt x="3385" y="934"/>
                  </a:cubicBezTo>
                  <a:cubicBezTo>
                    <a:pt x="3401" y="912"/>
                    <a:pt x="3401" y="912"/>
                    <a:pt x="3379" y="903"/>
                  </a:cubicBezTo>
                  <a:cubicBezTo>
                    <a:pt x="3378" y="886"/>
                    <a:pt x="3381" y="879"/>
                    <a:pt x="3387" y="879"/>
                  </a:cubicBezTo>
                  <a:cubicBezTo>
                    <a:pt x="3394" y="879"/>
                    <a:pt x="3405" y="888"/>
                    <a:pt x="3417" y="896"/>
                  </a:cubicBezTo>
                  <a:cubicBezTo>
                    <a:pt x="3430" y="910"/>
                    <a:pt x="3440" y="917"/>
                    <a:pt x="3443" y="917"/>
                  </a:cubicBezTo>
                  <a:cubicBezTo>
                    <a:pt x="3449" y="917"/>
                    <a:pt x="3439" y="901"/>
                    <a:pt x="3404" y="868"/>
                  </a:cubicBezTo>
                  <a:cubicBezTo>
                    <a:pt x="3380" y="844"/>
                    <a:pt x="3377" y="830"/>
                    <a:pt x="3385" y="830"/>
                  </a:cubicBezTo>
                  <a:cubicBezTo>
                    <a:pt x="3388" y="830"/>
                    <a:pt x="3393" y="832"/>
                    <a:pt x="3398" y="837"/>
                  </a:cubicBezTo>
                  <a:cubicBezTo>
                    <a:pt x="3417" y="853"/>
                    <a:pt x="3414" y="859"/>
                    <a:pt x="3411" y="865"/>
                  </a:cubicBezTo>
                  <a:lnTo>
                    <a:pt x="3448" y="896"/>
                  </a:lnTo>
                  <a:cubicBezTo>
                    <a:pt x="3454" y="890"/>
                    <a:pt x="3454" y="890"/>
                    <a:pt x="3439" y="868"/>
                  </a:cubicBezTo>
                  <a:cubicBezTo>
                    <a:pt x="3439" y="868"/>
                    <a:pt x="3442" y="862"/>
                    <a:pt x="3426" y="843"/>
                  </a:cubicBezTo>
                  <a:cubicBezTo>
                    <a:pt x="3411" y="821"/>
                    <a:pt x="3392" y="806"/>
                    <a:pt x="3367" y="796"/>
                  </a:cubicBezTo>
                  <a:cubicBezTo>
                    <a:pt x="3345" y="787"/>
                    <a:pt x="3348" y="781"/>
                    <a:pt x="3351" y="774"/>
                  </a:cubicBezTo>
                  <a:lnTo>
                    <a:pt x="3351" y="774"/>
                  </a:lnTo>
                  <a:cubicBezTo>
                    <a:pt x="3379" y="781"/>
                    <a:pt x="3401" y="793"/>
                    <a:pt x="3417" y="815"/>
                  </a:cubicBezTo>
                  <a:cubicBezTo>
                    <a:pt x="3411" y="821"/>
                    <a:pt x="3432" y="837"/>
                    <a:pt x="3451" y="853"/>
                  </a:cubicBezTo>
                  <a:cubicBezTo>
                    <a:pt x="3453" y="854"/>
                    <a:pt x="3455" y="855"/>
                    <a:pt x="3456" y="855"/>
                  </a:cubicBezTo>
                  <a:cubicBezTo>
                    <a:pt x="3466" y="855"/>
                    <a:pt x="3451" y="805"/>
                    <a:pt x="3420" y="774"/>
                  </a:cubicBezTo>
                  <a:lnTo>
                    <a:pt x="3420" y="774"/>
                  </a:lnTo>
                  <a:lnTo>
                    <a:pt x="3439" y="790"/>
                  </a:lnTo>
                  <a:cubicBezTo>
                    <a:pt x="3445" y="795"/>
                    <a:pt x="3451" y="797"/>
                    <a:pt x="3455" y="797"/>
                  </a:cubicBezTo>
                  <a:cubicBezTo>
                    <a:pt x="3464" y="797"/>
                    <a:pt x="3470" y="790"/>
                    <a:pt x="3476" y="784"/>
                  </a:cubicBezTo>
                  <a:cubicBezTo>
                    <a:pt x="3486" y="771"/>
                    <a:pt x="3489" y="768"/>
                    <a:pt x="3470" y="752"/>
                  </a:cubicBezTo>
                  <a:cubicBezTo>
                    <a:pt x="3448" y="737"/>
                    <a:pt x="3429" y="721"/>
                    <a:pt x="3436" y="715"/>
                  </a:cubicBezTo>
                  <a:lnTo>
                    <a:pt x="3436" y="715"/>
                  </a:lnTo>
                  <a:cubicBezTo>
                    <a:pt x="3435" y="716"/>
                    <a:pt x="3433" y="716"/>
                    <a:pt x="3432" y="716"/>
                  </a:cubicBezTo>
                  <a:cubicBezTo>
                    <a:pt x="3423" y="716"/>
                    <a:pt x="3407" y="703"/>
                    <a:pt x="3389" y="690"/>
                  </a:cubicBezTo>
                  <a:lnTo>
                    <a:pt x="3389" y="690"/>
                  </a:lnTo>
                  <a:cubicBezTo>
                    <a:pt x="3407" y="693"/>
                    <a:pt x="3426" y="699"/>
                    <a:pt x="3442" y="705"/>
                  </a:cubicBezTo>
                  <a:cubicBezTo>
                    <a:pt x="3470" y="716"/>
                    <a:pt x="3491" y="722"/>
                    <a:pt x="3507" y="722"/>
                  </a:cubicBezTo>
                  <a:cubicBezTo>
                    <a:pt x="3521" y="722"/>
                    <a:pt x="3531" y="718"/>
                    <a:pt x="3539" y="708"/>
                  </a:cubicBezTo>
                  <a:cubicBezTo>
                    <a:pt x="3546" y="697"/>
                    <a:pt x="3558" y="689"/>
                    <a:pt x="3571" y="689"/>
                  </a:cubicBezTo>
                  <a:cubicBezTo>
                    <a:pt x="3576" y="689"/>
                    <a:pt x="3581" y="690"/>
                    <a:pt x="3586" y="693"/>
                  </a:cubicBezTo>
                  <a:cubicBezTo>
                    <a:pt x="3592" y="680"/>
                    <a:pt x="3599" y="674"/>
                    <a:pt x="3577" y="658"/>
                  </a:cubicBezTo>
                  <a:lnTo>
                    <a:pt x="3586" y="649"/>
                  </a:lnTo>
                  <a:cubicBezTo>
                    <a:pt x="3593" y="651"/>
                    <a:pt x="3599" y="653"/>
                    <a:pt x="3603" y="653"/>
                  </a:cubicBezTo>
                  <a:cubicBezTo>
                    <a:pt x="3614" y="653"/>
                    <a:pt x="3615" y="645"/>
                    <a:pt x="3602" y="633"/>
                  </a:cubicBezTo>
                  <a:cubicBezTo>
                    <a:pt x="3592" y="620"/>
                    <a:pt x="3597" y="618"/>
                    <a:pt x="3603" y="618"/>
                  </a:cubicBezTo>
                  <a:cubicBezTo>
                    <a:pt x="3605" y="618"/>
                    <a:pt x="3607" y="618"/>
                    <a:pt x="3610" y="618"/>
                  </a:cubicBezTo>
                  <a:cubicBezTo>
                    <a:pt x="3611" y="618"/>
                    <a:pt x="3613" y="618"/>
                    <a:pt x="3614" y="618"/>
                  </a:cubicBezTo>
                  <a:cubicBezTo>
                    <a:pt x="3633" y="625"/>
                    <a:pt x="3645" y="630"/>
                    <a:pt x="3647" y="630"/>
                  </a:cubicBezTo>
                  <a:cubicBezTo>
                    <a:pt x="3651" y="630"/>
                    <a:pt x="3636" y="620"/>
                    <a:pt x="3599" y="596"/>
                  </a:cubicBezTo>
                  <a:cubicBezTo>
                    <a:pt x="3584" y="583"/>
                    <a:pt x="3562" y="579"/>
                    <a:pt x="3551" y="579"/>
                  </a:cubicBezTo>
                  <a:cubicBezTo>
                    <a:pt x="3548" y="579"/>
                    <a:pt x="3546" y="579"/>
                    <a:pt x="3545" y="580"/>
                  </a:cubicBezTo>
                  <a:lnTo>
                    <a:pt x="3533" y="596"/>
                  </a:lnTo>
                  <a:lnTo>
                    <a:pt x="3527" y="564"/>
                  </a:lnTo>
                  <a:cubicBezTo>
                    <a:pt x="3530" y="561"/>
                    <a:pt x="3520" y="533"/>
                    <a:pt x="3498" y="517"/>
                  </a:cubicBezTo>
                  <a:cubicBezTo>
                    <a:pt x="3498" y="517"/>
                    <a:pt x="3480" y="502"/>
                    <a:pt x="3483" y="498"/>
                  </a:cubicBezTo>
                  <a:lnTo>
                    <a:pt x="3483" y="498"/>
                  </a:lnTo>
                  <a:lnTo>
                    <a:pt x="3523" y="530"/>
                  </a:lnTo>
                  <a:cubicBezTo>
                    <a:pt x="3539" y="549"/>
                    <a:pt x="3558" y="564"/>
                    <a:pt x="3580" y="580"/>
                  </a:cubicBezTo>
                  <a:cubicBezTo>
                    <a:pt x="3601" y="592"/>
                    <a:pt x="3618" y="598"/>
                    <a:pt x="3628" y="598"/>
                  </a:cubicBezTo>
                  <a:cubicBezTo>
                    <a:pt x="3638" y="598"/>
                    <a:pt x="3637" y="590"/>
                    <a:pt x="3617" y="574"/>
                  </a:cubicBezTo>
                  <a:cubicBezTo>
                    <a:pt x="3619" y="573"/>
                    <a:pt x="3619" y="572"/>
                    <a:pt x="3621" y="572"/>
                  </a:cubicBezTo>
                  <a:cubicBezTo>
                    <a:pt x="3624" y="572"/>
                    <a:pt x="3630" y="574"/>
                    <a:pt x="3646" y="580"/>
                  </a:cubicBezTo>
                  <a:cubicBezTo>
                    <a:pt x="3652" y="585"/>
                    <a:pt x="3656" y="588"/>
                    <a:pt x="3658" y="588"/>
                  </a:cubicBezTo>
                  <a:cubicBezTo>
                    <a:pt x="3662" y="588"/>
                    <a:pt x="3656" y="577"/>
                    <a:pt x="3633" y="552"/>
                  </a:cubicBezTo>
                  <a:cubicBezTo>
                    <a:pt x="3613" y="531"/>
                    <a:pt x="3605" y="521"/>
                    <a:pt x="3612" y="521"/>
                  </a:cubicBezTo>
                  <a:cubicBezTo>
                    <a:pt x="3617" y="521"/>
                    <a:pt x="3628" y="526"/>
                    <a:pt x="3646" y="536"/>
                  </a:cubicBezTo>
                  <a:cubicBezTo>
                    <a:pt x="3661" y="543"/>
                    <a:pt x="3673" y="545"/>
                    <a:pt x="3682" y="545"/>
                  </a:cubicBezTo>
                  <a:cubicBezTo>
                    <a:pt x="3703" y="545"/>
                    <a:pt x="3708" y="531"/>
                    <a:pt x="3693" y="520"/>
                  </a:cubicBezTo>
                  <a:cubicBezTo>
                    <a:pt x="3662" y="495"/>
                    <a:pt x="3665" y="480"/>
                    <a:pt x="3680" y="480"/>
                  </a:cubicBezTo>
                  <a:cubicBezTo>
                    <a:pt x="3683" y="480"/>
                    <a:pt x="3688" y="481"/>
                    <a:pt x="3693" y="483"/>
                  </a:cubicBezTo>
                  <a:cubicBezTo>
                    <a:pt x="3700" y="486"/>
                    <a:pt x="3706" y="488"/>
                    <a:pt x="3709" y="488"/>
                  </a:cubicBezTo>
                  <a:cubicBezTo>
                    <a:pt x="3716" y="488"/>
                    <a:pt x="3715" y="482"/>
                    <a:pt x="3705" y="467"/>
                  </a:cubicBezTo>
                  <a:lnTo>
                    <a:pt x="3705" y="467"/>
                  </a:lnTo>
                  <a:cubicBezTo>
                    <a:pt x="3717" y="477"/>
                    <a:pt x="3730" y="484"/>
                    <a:pt x="3736" y="484"/>
                  </a:cubicBezTo>
                  <a:cubicBezTo>
                    <a:pt x="3739" y="484"/>
                    <a:pt x="3740" y="481"/>
                    <a:pt x="3733" y="473"/>
                  </a:cubicBezTo>
                  <a:cubicBezTo>
                    <a:pt x="3733" y="473"/>
                    <a:pt x="3736" y="467"/>
                    <a:pt x="3715" y="458"/>
                  </a:cubicBezTo>
                  <a:lnTo>
                    <a:pt x="3683" y="414"/>
                  </a:lnTo>
                  <a:cubicBezTo>
                    <a:pt x="3683" y="415"/>
                    <a:pt x="3682" y="415"/>
                    <a:pt x="3680" y="415"/>
                  </a:cubicBezTo>
                  <a:cubicBezTo>
                    <a:pt x="3673" y="415"/>
                    <a:pt x="3655" y="402"/>
                    <a:pt x="3639" y="389"/>
                  </a:cubicBezTo>
                  <a:cubicBezTo>
                    <a:pt x="3631" y="382"/>
                    <a:pt x="3634" y="376"/>
                    <a:pt x="3646" y="376"/>
                  </a:cubicBezTo>
                  <a:cubicBezTo>
                    <a:pt x="3661" y="376"/>
                    <a:pt x="3688" y="384"/>
                    <a:pt x="3724" y="404"/>
                  </a:cubicBezTo>
                  <a:lnTo>
                    <a:pt x="3774" y="423"/>
                  </a:lnTo>
                  <a:cubicBezTo>
                    <a:pt x="3755" y="408"/>
                    <a:pt x="3733" y="392"/>
                    <a:pt x="3733" y="392"/>
                  </a:cubicBezTo>
                  <a:cubicBezTo>
                    <a:pt x="3736" y="389"/>
                    <a:pt x="3738" y="387"/>
                    <a:pt x="3742" y="387"/>
                  </a:cubicBezTo>
                  <a:cubicBezTo>
                    <a:pt x="3746" y="387"/>
                    <a:pt x="3751" y="390"/>
                    <a:pt x="3762" y="398"/>
                  </a:cubicBezTo>
                  <a:cubicBezTo>
                    <a:pt x="3775" y="408"/>
                    <a:pt x="3780" y="412"/>
                    <a:pt x="3783" y="412"/>
                  </a:cubicBezTo>
                  <a:cubicBezTo>
                    <a:pt x="3785" y="412"/>
                    <a:pt x="3785" y="410"/>
                    <a:pt x="3787" y="408"/>
                  </a:cubicBezTo>
                  <a:cubicBezTo>
                    <a:pt x="3787" y="408"/>
                    <a:pt x="3793" y="401"/>
                    <a:pt x="3771" y="386"/>
                  </a:cubicBezTo>
                  <a:cubicBezTo>
                    <a:pt x="3748" y="366"/>
                    <a:pt x="3739" y="359"/>
                    <a:pt x="3741" y="359"/>
                  </a:cubicBezTo>
                  <a:lnTo>
                    <a:pt x="3741" y="359"/>
                  </a:lnTo>
                  <a:cubicBezTo>
                    <a:pt x="3742" y="359"/>
                    <a:pt x="3747" y="362"/>
                    <a:pt x="3755" y="367"/>
                  </a:cubicBezTo>
                  <a:cubicBezTo>
                    <a:pt x="3773" y="377"/>
                    <a:pt x="3784" y="382"/>
                    <a:pt x="3790" y="382"/>
                  </a:cubicBezTo>
                  <a:cubicBezTo>
                    <a:pt x="3798" y="382"/>
                    <a:pt x="3792" y="371"/>
                    <a:pt x="3771" y="348"/>
                  </a:cubicBezTo>
                  <a:cubicBezTo>
                    <a:pt x="3750" y="332"/>
                    <a:pt x="3740" y="324"/>
                    <a:pt x="3741" y="324"/>
                  </a:cubicBezTo>
                  <a:lnTo>
                    <a:pt x="3741" y="324"/>
                  </a:lnTo>
                  <a:cubicBezTo>
                    <a:pt x="3742" y="324"/>
                    <a:pt x="3753" y="331"/>
                    <a:pt x="3774" y="345"/>
                  </a:cubicBezTo>
                  <a:cubicBezTo>
                    <a:pt x="3789" y="357"/>
                    <a:pt x="3808" y="366"/>
                    <a:pt x="3816" y="366"/>
                  </a:cubicBezTo>
                  <a:cubicBezTo>
                    <a:pt x="3819" y="366"/>
                    <a:pt x="3820" y="365"/>
                    <a:pt x="3821" y="364"/>
                  </a:cubicBezTo>
                  <a:lnTo>
                    <a:pt x="3802" y="348"/>
                  </a:lnTo>
                  <a:cubicBezTo>
                    <a:pt x="3774" y="327"/>
                    <a:pt x="3769" y="318"/>
                    <a:pt x="3776" y="318"/>
                  </a:cubicBezTo>
                  <a:cubicBezTo>
                    <a:pt x="3779" y="318"/>
                    <a:pt x="3785" y="320"/>
                    <a:pt x="3793" y="323"/>
                  </a:cubicBezTo>
                  <a:cubicBezTo>
                    <a:pt x="3800" y="329"/>
                    <a:pt x="3805" y="332"/>
                    <a:pt x="3807" y="332"/>
                  </a:cubicBezTo>
                  <a:cubicBezTo>
                    <a:pt x="3812" y="332"/>
                    <a:pt x="3811" y="323"/>
                    <a:pt x="3805" y="307"/>
                  </a:cubicBezTo>
                  <a:cubicBezTo>
                    <a:pt x="3811" y="300"/>
                    <a:pt x="3814" y="296"/>
                    <a:pt x="3819" y="296"/>
                  </a:cubicBezTo>
                  <a:cubicBezTo>
                    <a:pt x="3823" y="296"/>
                    <a:pt x="3829" y="299"/>
                    <a:pt x="3837" y="304"/>
                  </a:cubicBezTo>
                  <a:cubicBezTo>
                    <a:pt x="3857" y="319"/>
                    <a:pt x="3867" y="327"/>
                    <a:pt x="3868" y="327"/>
                  </a:cubicBezTo>
                  <a:cubicBezTo>
                    <a:pt x="3869" y="327"/>
                    <a:pt x="3861" y="319"/>
                    <a:pt x="3843" y="301"/>
                  </a:cubicBezTo>
                  <a:cubicBezTo>
                    <a:pt x="3833" y="287"/>
                    <a:pt x="3829" y="282"/>
                    <a:pt x="3836" y="282"/>
                  </a:cubicBezTo>
                  <a:cubicBezTo>
                    <a:pt x="3839" y="282"/>
                    <a:pt x="3846" y="283"/>
                    <a:pt x="3856" y="285"/>
                  </a:cubicBezTo>
                  <a:cubicBezTo>
                    <a:pt x="3865" y="289"/>
                    <a:pt x="3871" y="291"/>
                    <a:pt x="3874" y="291"/>
                  </a:cubicBezTo>
                  <a:cubicBezTo>
                    <a:pt x="3878" y="291"/>
                    <a:pt x="3874" y="286"/>
                    <a:pt x="3865" y="273"/>
                  </a:cubicBezTo>
                  <a:cubicBezTo>
                    <a:pt x="3830" y="246"/>
                    <a:pt x="3811" y="231"/>
                    <a:pt x="3805" y="231"/>
                  </a:cubicBezTo>
                  <a:cubicBezTo>
                    <a:pt x="3804" y="231"/>
                    <a:pt x="3803" y="231"/>
                    <a:pt x="3802" y="232"/>
                  </a:cubicBezTo>
                  <a:cubicBezTo>
                    <a:pt x="3800" y="235"/>
                    <a:pt x="3798" y="236"/>
                    <a:pt x="3796" y="236"/>
                  </a:cubicBezTo>
                  <a:cubicBezTo>
                    <a:pt x="3793" y="236"/>
                    <a:pt x="3789" y="232"/>
                    <a:pt x="3777" y="223"/>
                  </a:cubicBezTo>
                  <a:cubicBezTo>
                    <a:pt x="3777" y="223"/>
                    <a:pt x="3780" y="216"/>
                    <a:pt x="3787" y="210"/>
                  </a:cubicBezTo>
                  <a:cubicBezTo>
                    <a:pt x="3790" y="207"/>
                    <a:pt x="3796" y="201"/>
                    <a:pt x="3783" y="173"/>
                  </a:cubicBezTo>
                  <a:cubicBezTo>
                    <a:pt x="3777" y="154"/>
                    <a:pt x="3752" y="132"/>
                    <a:pt x="3744" y="132"/>
                  </a:cubicBezTo>
                  <a:cubicBezTo>
                    <a:pt x="3741" y="132"/>
                    <a:pt x="3740" y="134"/>
                    <a:pt x="3742" y="140"/>
                  </a:cubicBezTo>
                  <a:lnTo>
                    <a:pt x="3742" y="140"/>
                  </a:lnTo>
                  <a:lnTo>
                    <a:pt x="3721" y="132"/>
                  </a:lnTo>
                  <a:cubicBezTo>
                    <a:pt x="3695" y="111"/>
                    <a:pt x="3679" y="102"/>
                    <a:pt x="3673" y="1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37">
              <a:extLst>
                <a:ext uri="{FF2B5EF4-FFF2-40B4-BE49-F238E27FC236}">
                  <a16:creationId xmlns:a16="http://schemas.microsoft.com/office/drawing/2014/main" id="{FD835F10-43AD-55B2-CC08-30226409B95D}"/>
                </a:ext>
              </a:extLst>
            </p:cNvPr>
            <p:cNvSpPr/>
            <p:nvPr/>
          </p:nvSpPr>
          <p:spPr>
            <a:xfrm>
              <a:off x="3832825" y="3486916"/>
              <a:ext cx="89010" cy="69974"/>
            </a:xfrm>
            <a:custGeom>
              <a:avLst/>
              <a:gdLst/>
              <a:ahLst/>
              <a:cxnLst/>
              <a:rect l="l" t="t" r="r" b="b"/>
              <a:pathLst>
                <a:path w="4890" h="3874" extrusionOk="0">
                  <a:moveTo>
                    <a:pt x="102" y="173"/>
                  </a:moveTo>
                  <a:cubicBezTo>
                    <a:pt x="103" y="173"/>
                    <a:pt x="95" y="183"/>
                    <a:pt x="79" y="202"/>
                  </a:cubicBezTo>
                  <a:cubicBezTo>
                    <a:pt x="65" y="222"/>
                    <a:pt x="50" y="240"/>
                    <a:pt x="43" y="240"/>
                  </a:cubicBezTo>
                  <a:cubicBezTo>
                    <a:pt x="42" y="240"/>
                    <a:pt x="42" y="240"/>
                    <a:pt x="41" y="240"/>
                  </a:cubicBezTo>
                  <a:cubicBezTo>
                    <a:pt x="31" y="247"/>
                    <a:pt x="26" y="250"/>
                    <a:pt x="24" y="250"/>
                  </a:cubicBezTo>
                  <a:cubicBezTo>
                    <a:pt x="17" y="250"/>
                    <a:pt x="42" y="222"/>
                    <a:pt x="73" y="199"/>
                  </a:cubicBezTo>
                  <a:cubicBezTo>
                    <a:pt x="91" y="182"/>
                    <a:pt x="101" y="173"/>
                    <a:pt x="102" y="173"/>
                  </a:cubicBezTo>
                  <a:close/>
                  <a:moveTo>
                    <a:pt x="861" y="784"/>
                  </a:moveTo>
                  <a:cubicBezTo>
                    <a:pt x="861" y="784"/>
                    <a:pt x="862" y="785"/>
                    <a:pt x="863" y="785"/>
                  </a:cubicBezTo>
                  <a:cubicBezTo>
                    <a:pt x="866" y="791"/>
                    <a:pt x="834" y="829"/>
                    <a:pt x="809" y="841"/>
                  </a:cubicBezTo>
                  <a:cubicBezTo>
                    <a:pt x="803" y="835"/>
                    <a:pt x="803" y="835"/>
                    <a:pt x="819" y="816"/>
                  </a:cubicBezTo>
                  <a:cubicBezTo>
                    <a:pt x="833" y="799"/>
                    <a:pt x="853" y="784"/>
                    <a:pt x="861" y="784"/>
                  </a:cubicBezTo>
                  <a:close/>
                  <a:moveTo>
                    <a:pt x="1096" y="867"/>
                  </a:moveTo>
                  <a:cubicBezTo>
                    <a:pt x="1098" y="867"/>
                    <a:pt x="1098" y="870"/>
                    <a:pt x="1091" y="879"/>
                  </a:cubicBezTo>
                  <a:lnTo>
                    <a:pt x="1076" y="898"/>
                  </a:lnTo>
                  <a:cubicBezTo>
                    <a:pt x="1061" y="908"/>
                    <a:pt x="1047" y="918"/>
                    <a:pt x="1043" y="918"/>
                  </a:cubicBezTo>
                  <a:cubicBezTo>
                    <a:pt x="1041" y="918"/>
                    <a:pt x="1042" y="915"/>
                    <a:pt x="1047" y="907"/>
                  </a:cubicBezTo>
                  <a:cubicBezTo>
                    <a:pt x="1060" y="895"/>
                    <a:pt x="1073" y="882"/>
                    <a:pt x="1085" y="873"/>
                  </a:cubicBezTo>
                  <a:cubicBezTo>
                    <a:pt x="1085" y="873"/>
                    <a:pt x="1093" y="867"/>
                    <a:pt x="1096" y="867"/>
                  </a:cubicBezTo>
                  <a:close/>
                  <a:moveTo>
                    <a:pt x="1511" y="1039"/>
                  </a:moveTo>
                  <a:cubicBezTo>
                    <a:pt x="1510" y="1039"/>
                    <a:pt x="1508" y="1043"/>
                    <a:pt x="1504" y="1051"/>
                  </a:cubicBezTo>
                  <a:lnTo>
                    <a:pt x="1504" y="1051"/>
                  </a:lnTo>
                  <a:cubicBezTo>
                    <a:pt x="1509" y="1043"/>
                    <a:pt x="1511" y="1039"/>
                    <a:pt x="1511" y="1039"/>
                  </a:cubicBezTo>
                  <a:close/>
                  <a:moveTo>
                    <a:pt x="1504" y="1051"/>
                  </a:moveTo>
                  <a:lnTo>
                    <a:pt x="1504" y="1051"/>
                  </a:lnTo>
                  <a:cubicBezTo>
                    <a:pt x="1500" y="1056"/>
                    <a:pt x="1494" y="1064"/>
                    <a:pt x="1486" y="1073"/>
                  </a:cubicBezTo>
                  <a:cubicBezTo>
                    <a:pt x="1486" y="1073"/>
                    <a:pt x="1486" y="1073"/>
                    <a:pt x="1486" y="1074"/>
                  </a:cubicBezTo>
                  <a:lnTo>
                    <a:pt x="1486" y="1074"/>
                  </a:lnTo>
                  <a:cubicBezTo>
                    <a:pt x="1490" y="1069"/>
                    <a:pt x="1496" y="1063"/>
                    <a:pt x="1502" y="1054"/>
                  </a:cubicBezTo>
                  <a:cubicBezTo>
                    <a:pt x="1503" y="1053"/>
                    <a:pt x="1503" y="1052"/>
                    <a:pt x="1504" y="1051"/>
                  </a:cubicBezTo>
                  <a:close/>
                  <a:moveTo>
                    <a:pt x="1401" y="1070"/>
                  </a:moveTo>
                  <a:cubicBezTo>
                    <a:pt x="1398" y="1070"/>
                    <a:pt x="1391" y="1076"/>
                    <a:pt x="1393" y="1076"/>
                  </a:cubicBezTo>
                  <a:cubicBezTo>
                    <a:pt x="1393" y="1076"/>
                    <a:pt x="1396" y="1075"/>
                    <a:pt x="1402" y="1070"/>
                  </a:cubicBezTo>
                  <a:cubicBezTo>
                    <a:pt x="1401" y="1070"/>
                    <a:pt x="1401" y="1070"/>
                    <a:pt x="1401" y="1070"/>
                  </a:cubicBezTo>
                  <a:close/>
                  <a:moveTo>
                    <a:pt x="1300" y="1051"/>
                  </a:moveTo>
                  <a:cubicBezTo>
                    <a:pt x="1300" y="1051"/>
                    <a:pt x="1301" y="1051"/>
                    <a:pt x="1301" y="1051"/>
                  </a:cubicBezTo>
                  <a:cubicBezTo>
                    <a:pt x="1295" y="1067"/>
                    <a:pt x="1286" y="1083"/>
                    <a:pt x="1273" y="1095"/>
                  </a:cubicBezTo>
                  <a:lnTo>
                    <a:pt x="1270" y="1092"/>
                  </a:lnTo>
                  <a:cubicBezTo>
                    <a:pt x="1264" y="1086"/>
                    <a:pt x="1279" y="1067"/>
                    <a:pt x="1279" y="1067"/>
                  </a:cubicBezTo>
                  <a:cubicBezTo>
                    <a:pt x="1279" y="1067"/>
                    <a:pt x="1293" y="1051"/>
                    <a:pt x="1300" y="1051"/>
                  </a:cubicBezTo>
                  <a:close/>
                  <a:moveTo>
                    <a:pt x="1364" y="1070"/>
                  </a:moveTo>
                  <a:lnTo>
                    <a:pt x="1370" y="1076"/>
                  </a:lnTo>
                  <a:lnTo>
                    <a:pt x="1361" y="1101"/>
                  </a:lnTo>
                  <a:lnTo>
                    <a:pt x="1355" y="1095"/>
                  </a:lnTo>
                  <a:cubicBezTo>
                    <a:pt x="1348" y="1092"/>
                    <a:pt x="1348" y="1092"/>
                    <a:pt x="1364" y="1070"/>
                  </a:cubicBezTo>
                  <a:close/>
                  <a:moveTo>
                    <a:pt x="1417" y="1117"/>
                  </a:moveTo>
                  <a:lnTo>
                    <a:pt x="1423" y="1120"/>
                  </a:lnTo>
                  <a:lnTo>
                    <a:pt x="1414" y="1145"/>
                  </a:lnTo>
                  <a:lnTo>
                    <a:pt x="1408" y="1139"/>
                  </a:lnTo>
                  <a:cubicBezTo>
                    <a:pt x="1402" y="1136"/>
                    <a:pt x="1402" y="1136"/>
                    <a:pt x="1417" y="1117"/>
                  </a:cubicBezTo>
                  <a:close/>
                  <a:moveTo>
                    <a:pt x="1457" y="1150"/>
                  </a:moveTo>
                  <a:cubicBezTo>
                    <a:pt x="1458" y="1150"/>
                    <a:pt x="1459" y="1151"/>
                    <a:pt x="1461" y="1152"/>
                  </a:cubicBezTo>
                  <a:cubicBezTo>
                    <a:pt x="1470" y="1161"/>
                    <a:pt x="1470" y="1161"/>
                    <a:pt x="1452" y="1177"/>
                  </a:cubicBezTo>
                  <a:cubicBezTo>
                    <a:pt x="1443" y="1183"/>
                    <a:pt x="1437" y="1185"/>
                    <a:pt x="1434" y="1185"/>
                  </a:cubicBezTo>
                  <a:cubicBezTo>
                    <a:pt x="1428" y="1185"/>
                    <a:pt x="1430" y="1179"/>
                    <a:pt x="1439" y="1167"/>
                  </a:cubicBezTo>
                  <a:cubicBezTo>
                    <a:pt x="1450" y="1154"/>
                    <a:pt x="1454" y="1150"/>
                    <a:pt x="1457" y="1150"/>
                  </a:cubicBezTo>
                  <a:close/>
                  <a:moveTo>
                    <a:pt x="1409" y="1305"/>
                  </a:moveTo>
                  <a:cubicBezTo>
                    <a:pt x="1410" y="1305"/>
                    <a:pt x="1410" y="1305"/>
                    <a:pt x="1411" y="1305"/>
                  </a:cubicBezTo>
                  <a:lnTo>
                    <a:pt x="1402" y="1330"/>
                  </a:lnTo>
                  <a:lnTo>
                    <a:pt x="1380" y="1346"/>
                  </a:lnTo>
                  <a:lnTo>
                    <a:pt x="1373" y="1343"/>
                  </a:lnTo>
                  <a:cubicBezTo>
                    <a:pt x="1388" y="1322"/>
                    <a:pt x="1402" y="1305"/>
                    <a:pt x="1409" y="1305"/>
                  </a:cubicBezTo>
                  <a:close/>
                  <a:moveTo>
                    <a:pt x="1488" y="1339"/>
                  </a:moveTo>
                  <a:cubicBezTo>
                    <a:pt x="1489" y="1339"/>
                    <a:pt x="1489" y="1339"/>
                    <a:pt x="1489" y="1340"/>
                  </a:cubicBezTo>
                  <a:lnTo>
                    <a:pt x="1480" y="1365"/>
                  </a:lnTo>
                  <a:cubicBezTo>
                    <a:pt x="1468" y="1379"/>
                    <a:pt x="1462" y="1380"/>
                    <a:pt x="1459" y="1380"/>
                  </a:cubicBezTo>
                  <a:cubicBezTo>
                    <a:pt x="1458" y="1380"/>
                    <a:pt x="1458" y="1380"/>
                    <a:pt x="1458" y="1380"/>
                  </a:cubicBezTo>
                  <a:cubicBezTo>
                    <a:pt x="1455" y="1374"/>
                    <a:pt x="1455" y="1374"/>
                    <a:pt x="1470" y="1355"/>
                  </a:cubicBezTo>
                  <a:cubicBezTo>
                    <a:pt x="1470" y="1355"/>
                    <a:pt x="1484" y="1339"/>
                    <a:pt x="1488" y="1339"/>
                  </a:cubicBezTo>
                  <a:close/>
                  <a:moveTo>
                    <a:pt x="2034" y="1593"/>
                  </a:moveTo>
                  <a:cubicBezTo>
                    <a:pt x="2034" y="1593"/>
                    <a:pt x="2034" y="1593"/>
                    <a:pt x="2035" y="1593"/>
                  </a:cubicBezTo>
                  <a:lnTo>
                    <a:pt x="2041" y="1600"/>
                  </a:lnTo>
                  <a:cubicBezTo>
                    <a:pt x="2031" y="1612"/>
                    <a:pt x="2019" y="1625"/>
                    <a:pt x="2003" y="1634"/>
                  </a:cubicBezTo>
                  <a:lnTo>
                    <a:pt x="2000" y="1628"/>
                  </a:lnTo>
                  <a:cubicBezTo>
                    <a:pt x="2015" y="1610"/>
                    <a:pt x="2029" y="1593"/>
                    <a:pt x="2034" y="1593"/>
                  </a:cubicBezTo>
                  <a:close/>
                  <a:moveTo>
                    <a:pt x="2265" y="1755"/>
                  </a:moveTo>
                  <a:cubicBezTo>
                    <a:pt x="2270" y="1755"/>
                    <a:pt x="2274" y="1758"/>
                    <a:pt x="2276" y="1759"/>
                  </a:cubicBezTo>
                  <a:cubicBezTo>
                    <a:pt x="2267" y="1782"/>
                    <a:pt x="2248" y="1797"/>
                    <a:pt x="2243" y="1797"/>
                  </a:cubicBezTo>
                  <a:cubicBezTo>
                    <a:pt x="2242" y="1797"/>
                    <a:pt x="2242" y="1797"/>
                    <a:pt x="2241" y="1797"/>
                  </a:cubicBezTo>
                  <a:cubicBezTo>
                    <a:pt x="2229" y="1788"/>
                    <a:pt x="2229" y="1788"/>
                    <a:pt x="2245" y="1769"/>
                  </a:cubicBezTo>
                  <a:cubicBezTo>
                    <a:pt x="2252" y="1758"/>
                    <a:pt x="2259" y="1755"/>
                    <a:pt x="2265" y="1755"/>
                  </a:cubicBezTo>
                  <a:close/>
                  <a:moveTo>
                    <a:pt x="2647" y="2066"/>
                  </a:moveTo>
                  <a:cubicBezTo>
                    <a:pt x="2648" y="2066"/>
                    <a:pt x="2648" y="2066"/>
                    <a:pt x="2649" y="2067"/>
                  </a:cubicBezTo>
                  <a:lnTo>
                    <a:pt x="2636" y="2092"/>
                  </a:lnTo>
                  <a:lnTo>
                    <a:pt x="2617" y="2107"/>
                  </a:lnTo>
                  <a:lnTo>
                    <a:pt x="2611" y="2104"/>
                  </a:lnTo>
                  <a:cubicBezTo>
                    <a:pt x="2626" y="2084"/>
                    <a:pt x="2640" y="2066"/>
                    <a:pt x="2647" y="2066"/>
                  </a:cubicBezTo>
                  <a:close/>
                  <a:moveTo>
                    <a:pt x="2840" y="2161"/>
                  </a:moveTo>
                  <a:cubicBezTo>
                    <a:pt x="2846" y="2167"/>
                    <a:pt x="2809" y="2201"/>
                    <a:pt x="2793" y="2220"/>
                  </a:cubicBezTo>
                  <a:cubicBezTo>
                    <a:pt x="2787" y="2217"/>
                    <a:pt x="2787" y="2217"/>
                    <a:pt x="2802" y="2195"/>
                  </a:cubicBezTo>
                  <a:cubicBezTo>
                    <a:pt x="2815" y="2183"/>
                    <a:pt x="2827" y="2173"/>
                    <a:pt x="2840" y="2161"/>
                  </a:cubicBezTo>
                  <a:close/>
                  <a:moveTo>
                    <a:pt x="2621" y="2244"/>
                  </a:moveTo>
                  <a:cubicBezTo>
                    <a:pt x="2622" y="2244"/>
                    <a:pt x="2623" y="2244"/>
                    <a:pt x="2624" y="2245"/>
                  </a:cubicBezTo>
                  <a:lnTo>
                    <a:pt x="2630" y="2248"/>
                  </a:lnTo>
                  <a:cubicBezTo>
                    <a:pt x="2617" y="2261"/>
                    <a:pt x="2605" y="2273"/>
                    <a:pt x="2592" y="2283"/>
                  </a:cubicBezTo>
                  <a:lnTo>
                    <a:pt x="2586" y="2280"/>
                  </a:lnTo>
                  <a:cubicBezTo>
                    <a:pt x="2600" y="2263"/>
                    <a:pt x="2614" y="2244"/>
                    <a:pt x="2621" y="2244"/>
                  </a:cubicBezTo>
                  <a:close/>
                  <a:moveTo>
                    <a:pt x="2968" y="2267"/>
                  </a:moveTo>
                  <a:cubicBezTo>
                    <a:pt x="2968" y="2267"/>
                    <a:pt x="2968" y="2267"/>
                    <a:pt x="2968" y="2267"/>
                  </a:cubicBezTo>
                  <a:lnTo>
                    <a:pt x="2959" y="2292"/>
                  </a:lnTo>
                  <a:lnTo>
                    <a:pt x="2937" y="2308"/>
                  </a:lnTo>
                  <a:lnTo>
                    <a:pt x="2934" y="2305"/>
                  </a:lnTo>
                  <a:cubicBezTo>
                    <a:pt x="2949" y="2284"/>
                    <a:pt x="2963" y="2267"/>
                    <a:pt x="2968" y="2267"/>
                  </a:cubicBezTo>
                  <a:close/>
                  <a:moveTo>
                    <a:pt x="3802" y="2283"/>
                  </a:moveTo>
                  <a:cubicBezTo>
                    <a:pt x="3799" y="2283"/>
                    <a:pt x="3788" y="2290"/>
                    <a:pt x="3771" y="2308"/>
                  </a:cubicBezTo>
                  <a:cubicBezTo>
                    <a:pt x="3755" y="2330"/>
                    <a:pt x="3755" y="2330"/>
                    <a:pt x="3761" y="2333"/>
                  </a:cubicBezTo>
                  <a:cubicBezTo>
                    <a:pt x="3774" y="2324"/>
                    <a:pt x="3786" y="2311"/>
                    <a:pt x="3796" y="2299"/>
                  </a:cubicBezTo>
                  <a:cubicBezTo>
                    <a:pt x="3803" y="2289"/>
                    <a:pt x="3806" y="2283"/>
                    <a:pt x="3802" y="2283"/>
                  </a:cubicBezTo>
                  <a:close/>
                  <a:moveTo>
                    <a:pt x="3287" y="2596"/>
                  </a:moveTo>
                  <a:cubicBezTo>
                    <a:pt x="3287" y="2596"/>
                    <a:pt x="3288" y="2596"/>
                    <a:pt x="3288" y="2596"/>
                  </a:cubicBezTo>
                  <a:lnTo>
                    <a:pt x="3276" y="2621"/>
                  </a:lnTo>
                  <a:lnTo>
                    <a:pt x="3257" y="2637"/>
                  </a:lnTo>
                  <a:lnTo>
                    <a:pt x="3251" y="2631"/>
                  </a:lnTo>
                  <a:cubicBezTo>
                    <a:pt x="3265" y="2613"/>
                    <a:pt x="3280" y="2596"/>
                    <a:pt x="3287" y="2596"/>
                  </a:cubicBezTo>
                  <a:close/>
                  <a:moveTo>
                    <a:pt x="3321" y="2626"/>
                  </a:moveTo>
                  <a:cubicBezTo>
                    <a:pt x="3323" y="2626"/>
                    <a:pt x="3324" y="2627"/>
                    <a:pt x="3326" y="2628"/>
                  </a:cubicBezTo>
                  <a:cubicBezTo>
                    <a:pt x="3316" y="2643"/>
                    <a:pt x="3310" y="2659"/>
                    <a:pt x="3298" y="2671"/>
                  </a:cubicBezTo>
                  <a:cubicBezTo>
                    <a:pt x="3292" y="2678"/>
                    <a:pt x="3288" y="2682"/>
                    <a:pt x="3286" y="2682"/>
                  </a:cubicBezTo>
                  <a:cubicBezTo>
                    <a:pt x="3283" y="2682"/>
                    <a:pt x="3288" y="2671"/>
                    <a:pt x="3304" y="2643"/>
                  </a:cubicBezTo>
                  <a:cubicBezTo>
                    <a:pt x="3315" y="2630"/>
                    <a:pt x="3318" y="2626"/>
                    <a:pt x="3321" y="2626"/>
                  </a:cubicBezTo>
                  <a:close/>
                  <a:moveTo>
                    <a:pt x="3434" y="2671"/>
                  </a:moveTo>
                  <a:lnTo>
                    <a:pt x="3434" y="2671"/>
                  </a:lnTo>
                  <a:cubicBezTo>
                    <a:pt x="3438" y="2671"/>
                    <a:pt x="3434" y="2685"/>
                    <a:pt x="3439" y="2687"/>
                  </a:cubicBezTo>
                  <a:cubicBezTo>
                    <a:pt x="3431" y="2703"/>
                    <a:pt x="3428" y="2709"/>
                    <a:pt x="3424" y="2709"/>
                  </a:cubicBezTo>
                  <a:cubicBezTo>
                    <a:pt x="3422" y="2709"/>
                    <a:pt x="3420" y="2706"/>
                    <a:pt x="3417" y="2703"/>
                  </a:cubicBezTo>
                  <a:cubicBezTo>
                    <a:pt x="3410" y="2700"/>
                    <a:pt x="3426" y="2678"/>
                    <a:pt x="3426" y="2678"/>
                  </a:cubicBezTo>
                  <a:cubicBezTo>
                    <a:pt x="3430" y="2673"/>
                    <a:pt x="3433" y="2671"/>
                    <a:pt x="3434" y="2671"/>
                  </a:cubicBezTo>
                  <a:close/>
                  <a:moveTo>
                    <a:pt x="3543" y="2743"/>
                  </a:moveTo>
                  <a:cubicBezTo>
                    <a:pt x="3544" y="2743"/>
                    <a:pt x="3545" y="2743"/>
                    <a:pt x="3545" y="2744"/>
                  </a:cubicBezTo>
                  <a:cubicBezTo>
                    <a:pt x="3548" y="2750"/>
                    <a:pt x="3539" y="2772"/>
                    <a:pt x="3539" y="2772"/>
                  </a:cubicBezTo>
                  <a:cubicBezTo>
                    <a:pt x="3529" y="2786"/>
                    <a:pt x="3523" y="2788"/>
                    <a:pt x="3520" y="2788"/>
                  </a:cubicBezTo>
                  <a:cubicBezTo>
                    <a:pt x="3518" y="2788"/>
                    <a:pt x="3517" y="2787"/>
                    <a:pt x="3517" y="2787"/>
                  </a:cubicBezTo>
                  <a:cubicBezTo>
                    <a:pt x="3514" y="2784"/>
                    <a:pt x="3507" y="2778"/>
                    <a:pt x="3523" y="2759"/>
                  </a:cubicBezTo>
                  <a:cubicBezTo>
                    <a:pt x="3523" y="2759"/>
                    <a:pt x="3536" y="2743"/>
                    <a:pt x="3543" y="2743"/>
                  </a:cubicBezTo>
                  <a:close/>
                  <a:moveTo>
                    <a:pt x="3773" y="2853"/>
                  </a:moveTo>
                  <a:cubicBezTo>
                    <a:pt x="3775" y="2853"/>
                    <a:pt x="3774" y="2855"/>
                    <a:pt x="3768" y="2863"/>
                  </a:cubicBezTo>
                  <a:cubicBezTo>
                    <a:pt x="3773" y="2868"/>
                    <a:pt x="3755" y="2876"/>
                    <a:pt x="3746" y="2876"/>
                  </a:cubicBezTo>
                  <a:cubicBezTo>
                    <a:pt x="3745" y="2876"/>
                    <a:pt x="3743" y="2876"/>
                    <a:pt x="3743" y="2875"/>
                  </a:cubicBezTo>
                  <a:lnTo>
                    <a:pt x="3758" y="2856"/>
                  </a:lnTo>
                  <a:cubicBezTo>
                    <a:pt x="3759" y="2857"/>
                    <a:pt x="3760" y="2857"/>
                    <a:pt x="3760" y="2857"/>
                  </a:cubicBezTo>
                  <a:cubicBezTo>
                    <a:pt x="3765" y="2857"/>
                    <a:pt x="3771" y="2853"/>
                    <a:pt x="3773" y="2853"/>
                  </a:cubicBezTo>
                  <a:close/>
                  <a:moveTo>
                    <a:pt x="3573" y="2897"/>
                  </a:moveTo>
                  <a:lnTo>
                    <a:pt x="3580" y="2903"/>
                  </a:lnTo>
                  <a:lnTo>
                    <a:pt x="3567" y="2928"/>
                  </a:lnTo>
                  <a:lnTo>
                    <a:pt x="3564" y="2922"/>
                  </a:lnTo>
                  <a:cubicBezTo>
                    <a:pt x="3558" y="2919"/>
                    <a:pt x="3558" y="2919"/>
                    <a:pt x="3573" y="2897"/>
                  </a:cubicBezTo>
                  <a:close/>
                  <a:moveTo>
                    <a:pt x="3486" y="2893"/>
                  </a:moveTo>
                  <a:cubicBezTo>
                    <a:pt x="3479" y="2893"/>
                    <a:pt x="3467" y="2910"/>
                    <a:pt x="3467" y="2910"/>
                  </a:cubicBezTo>
                  <a:cubicBezTo>
                    <a:pt x="3467" y="2910"/>
                    <a:pt x="3451" y="2928"/>
                    <a:pt x="3457" y="2935"/>
                  </a:cubicBezTo>
                  <a:lnTo>
                    <a:pt x="3464" y="2938"/>
                  </a:lnTo>
                  <a:cubicBezTo>
                    <a:pt x="3473" y="2925"/>
                    <a:pt x="3482" y="2910"/>
                    <a:pt x="3489" y="2894"/>
                  </a:cubicBezTo>
                  <a:cubicBezTo>
                    <a:pt x="3488" y="2893"/>
                    <a:pt x="3487" y="2893"/>
                    <a:pt x="3486" y="2893"/>
                  </a:cubicBezTo>
                  <a:close/>
                  <a:moveTo>
                    <a:pt x="3636" y="2919"/>
                  </a:moveTo>
                  <a:cubicBezTo>
                    <a:pt x="3642" y="2922"/>
                    <a:pt x="3642" y="2922"/>
                    <a:pt x="3648" y="2928"/>
                  </a:cubicBezTo>
                  <a:cubicBezTo>
                    <a:pt x="3634" y="2946"/>
                    <a:pt x="3619" y="2963"/>
                    <a:pt x="3612" y="2963"/>
                  </a:cubicBezTo>
                  <a:cubicBezTo>
                    <a:pt x="3612" y="2963"/>
                    <a:pt x="3611" y="2963"/>
                    <a:pt x="3611" y="2963"/>
                  </a:cubicBezTo>
                  <a:cubicBezTo>
                    <a:pt x="3606" y="2966"/>
                    <a:pt x="3603" y="2968"/>
                    <a:pt x="3602" y="2968"/>
                  </a:cubicBezTo>
                  <a:cubicBezTo>
                    <a:pt x="3595" y="2968"/>
                    <a:pt x="3609" y="2946"/>
                    <a:pt x="3636" y="2919"/>
                  </a:cubicBezTo>
                  <a:close/>
                  <a:moveTo>
                    <a:pt x="3260" y="2969"/>
                  </a:moveTo>
                  <a:cubicBezTo>
                    <a:pt x="3244" y="2988"/>
                    <a:pt x="3244" y="2988"/>
                    <a:pt x="3251" y="2991"/>
                  </a:cubicBezTo>
                  <a:cubicBezTo>
                    <a:pt x="3255" y="2995"/>
                    <a:pt x="3258" y="2997"/>
                    <a:pt x="3261" y="2997"/>
                  </a:cubicBezTo>
                  <a:cubicBezTo>
                    <a:pt x="3264" y="2997"/>
                    <a:pt x="3267" y="2991"/>
                    <a:pt x="3272" y="2975"/>
                  </a:cubicBezTo>
                  <a:lnTo>
                    <a:pt x="3260" y="2969"/>
                  </a:lnTo>
                  <a:close/>
                  <a:moveTo>
                    <a:pt x="3838" y="2988"/>
                  </a:moveTo>
                  <a:cubicBezTo>
                    <a:pt x="3839" y="2988"/>
                    <a:pt x="3839" y="2988"/>
                    <a:pt x="3840" y="2988"/>
                  </a:cubicBezTo>
                  <a:lnTo>
                    <a:pt x="3846" y="2994"/>
                  </a:lnTo>
                  <a:cubicBezTo>
                    <a:pt x="3833" y="3007"/>
                    <a:pt x="3821" y="3019"/>
                    <a:pt x="3808" y="3029"/>
                  </a:cubicBezTo>
                  <a:lnTo>
                    <a:pt x="3802" y="3022"/>
                  </a:lnTo>
                  <a:cubicBezTo>
                    <a:pt x="3817" y="3005"/>
                    <a:pt x="3831" y="2988"/>
                    <a:pt x="3838" y="2988"/>
                  </a:cubicBezTo>
                  <a:close/>
                  <a:moveTo>
                    <a:pt x="3645" y="3088"/>
                  </a:moveTo>
                  <a:lnTo>
                    <a:pt x="3614" y="3129"/>
                  </a:lnTo>
                  <a:lnTo>
                    <a:pt x="3630" y="3110"/>
                  </a:lnTo>
                  <a:lnTo>
                    <a:pt x="3645" y="3088"/>
                  </a:lnTo>
                  <a:close/>
                  <a:moveTo>
                    <a:pt x="3843" y="3088"/>
                  </a:moveTo>
                  <a:cubicBezTo>
                    <a:pt x="3846" y="3091"/>
                    <a:pt x="3824" y="3107"/>
                    <a:pt x="3790" y="3141"/>
                  </a:cubicBezTo>
                  <a:cubicBezTo>
                    <a:pt x="3779" y="3146"/>
                    <a:pt x="3772" y="3149"/>
                    <a:pt x="3770" y="3149"/>
                  </a:cubicBezTo>
                  <a:cubicBezTo>
                    <a:pt x="3767" y="3149"/>
                    <a:pt x="3775" y="3141"/>
                    <a:pt x="3799" y="3120"/>
                  </a:cubicBezTo>
                  <a:lnTo>
                    <a:pt x="3843" y="3088"/>
                  </a:lnTo>
                  <a:close/>
                  <a:moveTo>
                    <a:pt x="4021" y="3107"/>
                  </a:moveTo>
                  <a:cubicBezTo>
                    <a:pt x="4028" y="3110"/>
                    <a:pt x="4034" y="3116"/>
                    <a:pt x="4034" y="3116"/>
                  </a:cubicBezTo>
                  <a:lnTo>
                    <a:pt x="3990" y="3145"/>
                  </a:lnTo>
                  <a:cubicBezTo>
                    <a:pt x="3960" y="3173"/>
                    <a:pt x="3946" y="3186"/>
                    <a:pt x="3944" y="3186"/>
                  </a:cubicBezTo>
                  <a:cubicBezTo>
                    <a:pt x="3943" y="3186"/>
                    <a:pt x="3950" y="3176"/>
                    <a:pt x="3965" y="3157"/>
                  </a:cubicBezTo>
                  <a:cubicBezTo>
                    <a:pt x="3978" y="3135"/>
                    <a:pt x="3999" y="3116"/>
                    <a:pt x="4021" y="3107"/>
                  </a:cubicBezTo>
                  <a:close/>
                  <a:moveTo>
                    <a:pt x="3981" y="3204"/>
                  </a:moveTo>
                  <a:lnTo>
                    <a:pt x="3971" y="3229"/>
                  </a:lnTo>
                  <a:cubicBezTo>
                    <a:pt x="3963" y="3239"/>
                    <a:pt x="3957" y="3242"/>
                    <a:pt x="3953" y="3242"/>
                  </a:cubicBezTo>
                  <a:cubicBezTo>
                    <a:pt x="3949" y="3242"/>
                    <a:pt x="3946" y="3240"/>
                    <a:pt x="3943" y="3239"/>
                  </a:cubicBezTo>
                  <a:lnTo>
                    <a:pt x="3959" y="3220"/>
                  </a:lnTo>
                  <a:lnTo>
                    <a:pt x="3981" y="3204"/>
                  </a:lnTo>
                  <a:close/>
                  <a:moveTo>
                    <a:pt x="4306" y="3247"/>
                  </a:moveTo>
                  <a:cubicBezTo>
                    <a:pt x="4298" y="3247"/>
                    <a:pt x="4285" y="3257"/>
                    <a:pt x="4285" y="3257"/>
                  </a:cubicBezTo>
                  <a:cubicBezTo>
                    <a:pt x="4269" y="3276"/>
                    <a:pt x="4275" y="3283"/>
                    <a:pt x="4278" y="3286"/>
                  </a:cubicBezTo>
                  <a:cubicBezTo>
                    <a:pt x="4277" y="3297"/>
                    <a:pt x="4279" y="3301"/>
                    <a:pt x="4283" y="3301"/>
                  </a:cubicBezTo>
                  <a:cubicBezTo>
                    <a:pt x="4290" y="3301"/>
                    <a:pt x="4300" y="3291"/>
                    <a:pt x="4310" y="3279"/>
                  </a:cubicBezTo>
                  <a:cubicBezTo>
                    <a:pt x="4325" y="3261"/>
                    <a:pt x="4322" y="3254"/>
                    <a:pt x="4310" y="3248"/>
                  </a:cubicBezTo>
                  <a:cubicBezTo>
                    <a:pt x="4309" y="3247"/>
                    <a:pt x="4307" y="3247"/>
                    <a:pt x="4306" y="3247"/>
                  </a:cubicBezTo>
                  <a:close/>
                  <a:moveTo>
                    <a:pt x="4316" y="3317"/>
                  </a:moveTo>
                  <a:lnTo>
                    <a:pt x="4329" y="3326"/>
                  </a:lnTo>
                  <a:cubicBezTo>
                    <a:pt x="4316" y="3342"/>
                    <a:pt x="4294" y="3353"/>
                    <a:pt x="4285" y="3353"/>
                  </a:cubicBezTo>
                  <a:cubicBezTo>
                    <a:pt x="4283" y="3353"/>
                    <a:pt x="4282" y="3353"/>
                    <a:pt x="4282" y="3351"/>
                  </a:cubicBezTo>
                  <a:cubicBezTo>
                    <a:pt x="4275" y="3348"/>
                    <a:pt x="4291" y="3330"/>
                    <a:pt x="4316" y="3317"/>
                  </a:cubicBezTo>
                  <a:close/>
                  <a:moveTo>
                    <a:pt x="4885" y="3395"/>
                  </a:moveTo>
                  <a:cubicBezTo>
                    <a:pt x="4878" y="3395"/>
                    <a:pt x="4863" y="3412"/>
                    <a:pt x="4849" y="3430"/>
                  </a:cubicBezTo>
                  <a:lnTo>
                    <a:pt x="4855" y="3436"/>
                  </a:lnTo>
                  <a:cubicBezTo>
                    <a:pt x="4868" y="3424"/>
                    <a:pt x="4880" y="3414"/>
                    <a:pt x="4889" y="3398"/>
                  </a:cubicBezTo>
                  <a:lnTo>
                    <a:pt x="4886" y="3395"/>
                  </a:lnTo>
                  <a:cubicBezTo>
                    <a:pt x="4886" y="3395"/>
                    <a:pt x="4885" y="3395"/>
                    <a:pt x="4885" y="3395"/>
                  </a:cubicBezTo>
                  <a:close/>
                  <a:moveTo>
                    <a:pt x="4601" y="3586"/>
                  </a:moveTo>
                  <a:lnTo>
                    <a:pt x="4601" y="3586"/>
                  </a:lnTo>
                  <a:cubicBezTo>
                    <a:pt x="4607" y="3590"/>
                    <a:pt x="4598" y="3615"/>
                    <a:pt x="4582" y="3634"/>
                  </a:cubicBezTo>
                  <a:lnTo>
                    <a:pt x="4582" y="3637"/>
                  </a:lnTo>
                  <a:cubicBezTo>
                    <a:pt x="4565" y="3667"/>
                    <a:pt x="4560" y="3676"/>
                    <a:pt x="4554" y="3676"/>
                  </a:cubicBezTo>
                  <a:cubicBezTo>
                    <a:pt x="4551" y="3676"/>
                    <a:pt x="4549" y="3674"/>
                    <a:pt x="4545" y="3671"/>
                  </a:cubicBezTo>
                  <a:cubicBezTo>
                    <a:pt x="4538" y="3665"/>
                    <a:pt x="4535" y="3662"/>
                    <a:pt x="4551" y="3643"/>
                  </a:cubicBezTo>
                  <a:lnTo>
                    <a:pt x="4554" y="3646"/>
                  </a:lnTo>
                  <a:cubicBezTo>
                    <a:pt x="4549" y="3652"/>
                    <a:pt x="4548" y="3654"/>
                    <a:pt x="4549" y="3654"/>
                  </a:cubicBezTo>
                  <a:cubicBezTo>
                    <a:pt x="4551" y="3654"/>
                    <a:pt x="4563" y="3642"/>
                    <a:pt x="4570" y="3627"/>
                  </a:cubicBezTo>
                  <a:lnTo>
                    <a:pt x="4601" y="3586"/>
                  </a:lnTo>
                  <a:close/>
                  <a:moveTo>
                    <a:pt x="4640" y="3683"/>
                  </a:moveTo>
                  <a:cubicBezTo>
                    <a:pt x="4641" y="3683"/>
                    <a:pt x="4641" y="3683"/>
                    <a:pt x="4642" y="3684"/>
                  </a:cubicBezTo>
                  <a:lnTo>
                    <a:pt x="4629" y="3709"/>
                  </a:lnTo>
                  <a:cubicBezTo>
                    <a:pt x="4621" y="3719"/>
                    <a:pt x="4616" y="3723"/>
                    <a:pt x="4612" y="3723"/>
                  </a:cubicBezTo>
                  <a:cubicBezTo>
                    <a:pt x="4609" y="3723"/>
                    <a:pt x="4607" y="3721"/>
                    <a:pt x="4604" y="3718"/>
                  </a:cubicBezTo>
                  <a:cubicBezTo>
                    <a:pt x="4598" y="3715"/>
                    <a:pt x="4598" y="3715"/>
                    <a:pt x="4614" y="3696"/>
                  </a:cubicBezTo>
                  <a:cubicBezTo>
                    <a:pt x="4614" y="3696"/>
                    <a:pt x="4632" y="3683"/>
                    <a:pt x="4640" y="3683"/>
                  </a:cubicBezTo>
                  <a:close/>
                  <a:moveTo>
                    <a:pt x="4460" y="3731"/>
                  </a:moveTo>
                  <a:cubicBezTo>
                    <a:pt x="4444" y="3753"/>
                    <a:pt x="4444" y="3753"/>
                    <a:pt x="4451" y="3756"/>
                  </a:cubicBezTo>
                  <a:lnTo>
                    <a:pt x="4457" y="3759"/>
                  </a:lnTo>
                  <a:lnTo>
                    <a:pt x="4466" y="3737"/>
                  </a:lnTo>
                  <a:lnTo>
                    <a:pt x="4460" y="3731"/>
                  </a:lnTo>
                  <a:close/>
                  <a:moveTo>
                    <a:pt x="227" y="0"/>
                  </a:moveTo>
                  <a:cubicBezTo>
                    <a:pt x="220" y="0"/>
                    <a:pt x="206" y="19"/>
                    <a:pt x="192" y="36"/>
                  </a:cubicBezTo>
                  <a:lnTo>
                    <a:pt x="183" y="26"/>
                  </a:lnTo>
                  <a:cubicBezTo>
                    <a:pt x="183" y="26"/>
                    <a:pt x="182" y="26"/>
                    <a:pt x="181" y="26"/>
                  </a:cubicBezTo>
                  <a:cubicBezTo>
                    <a:pt x="179" y="26"/>
                    <a:pt x="172" y="28"/>
                    <a:pt x="161" y="42"/>
                  </a:cubicBezTo>
                  <a:cubicBezTo>
                    <a:pt x="152" y="55"/>
                    <a:pt x="147" y="58"/>
                    <a:pt x="143" y="58"/>
                  </a:cubicBezTo>
                  <a:cubicBezTo>
                    <a:pt x="140" y="58"/>
                    <a:pt x="138" y="56"/>
                    <a:pt x="135" y="55"/>
                  </a:cubicBezTo>
                  <a:cubicBezTo>
                    <a:pt x="141" y="47"/>
                    <a:pt x="142" y="44"/>
                    <a:pt x="140" y="44"/>
                  </a:cubicBezTo>
                  <a:lnTo>
                    <a:pt x="140" y="44"/>
                  </a:lnTo>
                  <a:cubicBezTo>
                    <a:pt x="138" y="44"/>
                    <a:pt x="126" y="57"/>
                    <a:pt x="120" y="74"/>
                  </a:cubicBezTo>
                  <a:cubicBezTo>
                    <a:pt x="106" y="90"/>
                    <a:pt x="92" y="109"/>
                    <a:pt x="85" y="109"/>
                  </a:cubicBezTo>
                  <a:cubicBezTo>
                    <a:pt x="84" y="109"/>
                    <a:pt x="83" y="109"/>
                    <a:pt x="82" y="108"/>
                  </a:cubicBezTo>
                  <a:lnTo>
                    <a:pt x="51" y="149"/>
                  </a:lnTo>
                  <a:cubicBezTo>
                    <a:pt x="26" y="174"/>
                    <a:pt x="10" y="202"/>
                    <a:pt x="1" y="236"/>
                  </a:cubicBezTo>
                  <a:cubicBezTo>
                    <a:pt x="5" y="262"/>
                    <a:pt x="6" y="286"/>
                    <a:pt x="17" y="286"/>
                  </a:cubicBezTo>
                  <a:cubicBezTo>
                    <a:pt x="22" y="286"/>
                    <a:pt x="28" y="281"/>
                    <a:pt x="38" y="268"/>
                  </a:cubicBezTo>
                  <a:cubicBezTo>
                    <a:pt x="38" y="268"/>
                    <a:pt x="54" y="257"/>
                    <a:pt x="60" y="257"/>
                  </a:cubicBezTo>
                  <a:cubicBezTo>
                    <a:pt x="62" y="257"/>
                    <a:pt x="63" y="257"/>
                    <a:pt x="63" y="258"/>
                  </a:cubicBezTo>
                  <a:cubicBezTo>
                    <a:pt x="70" y="262"/>
                    <a:pt x="60" y="287"/>
                    <a:pt x="60" y="287"/>
                  </a:cubicBezTo>
                  <a:cubicBezTo>
                    <a:pt x="45" y="305"/>
                    <a:pt x="67" y="324"/>
                    <a:pt x="92" y="346"/>
                  </a:cubicBezTo>
                  <a:cubicBezTo>
                    <a:pt x="123" y="371"/>
                    <a:pt x="142" y="387"/>
                    <a:pt x="129" y="409"/>
                  </a:cubicBezTo>
                  <a:cubicBezTo>
                    <a:pt x="120" y="434"/>
                    <a:pt x="126" y="437"/>
                    <a:pt x="126" y="437"/>
                  </a:cubicBezTo>
                  <a:cubicBezTo>
                    <a:pt x="130" y="433"/>
                    <a:pt x="134" y="431"/>
                    <a:pt x="139" y="431"/>
                  </a:cubicBezTo>
                  <a:cubicBezTo>
                    <a:pt x="156" y="431"/>
                    <a:pt x="181" y="453"/>
                    <a:pt x="211" y="478"/>
                  </a:cubicBezTo>
                  <a:cubicBezTo>
                    <a:pt x="240" y="500"/>
                    <a:pt x="270" y="524"/>
                    <a:pt x="289" y="524"/>
                  </a:cubicBezTo>
                  <a:cubicBezTo>
                    <a:pt x="294" y="524"/>
                    <a:pt x="298" y="522"/>
                    <a:pt x="302" y="519"/>
                  </a:cubicBezTo>
                  <a:lnTo>
                    <a:pt x="311" y="528"/>
                  </a:lnTo>
                  <a:cubicBezTo>
                    <a:pt x="295" y="547"/>
                    <a:pt x="308" y="556"/>
                    <a:pt x="317" y="566"/>
                  </a:cubicBezTo>
                  <a:cubicBezTo>
                    <a:pt x="329" y="560"/>
                    <a:pt x="337" y="559"/>
                    <a:pt x="343" y="559"/>
                  </a:cubicBezTo>
                  <a:cubicBezTo>
                    <a:pt x="351" y="559"/>
                    <a:pt x="355" y="562"/>
                    <a:pt x="355" y="562"/>
                  </a:cubicBezTo>
                  <a:cubicBezTo>
                    <a:pt x="339" y="584"/>
                    <a:pt x="345" y="587"/>
                    <a:pt x="355" y="597"/>
                  </a:cubicBezTo>
                  <a:cubicBezTo>
                    <a:pt x="361" y="601"/>
                    <a:pt x="365" y="604"/>
                    <a:pt x="370" y="604"/>
                  </a:cubicBezTo>
                  <a:cubicBezTo>
                    <a:pt x="375" y="604"/>
                    <a:pt x="380" y="601"/>
                    <a:pt x="386" y="591"/>
                  </a:cubicBezTo>
                  <a:cubicBezTo>
                    <a:pt x="392" y="594"/>
                    <a:pt x="430" y="625"/>
                    <a:pt x="430" y="660"/>
                  </a:cubicBezTo>
                  <a:cubicBezTo>
                    <a:pt x="426" y="668"/>
                    <a:pt x="427" y="671"/>
                    <a:pt x="431" y="671"/>
                  </a:cubicBezTo>
                  <a:cubicBezTo>
                    <a:pt x="437" y="671"/>
                    <a:pt x="450" y="663"/>
                    <a:pt x="461" y="653"/>
                  </a:cubicBezTo>
                  <a:cubicBezTo>
                    <a:pt x="475" y="635"/>
                    <a:pt x="493" y="621"/>
                    <a:pt x="501" y="621"/>
                  </a:cubicBezTo>
                  <a:cubicBezTo>
                    <a:pt x="503" y="621"/>
                    <a:pt x="504" y="621"/>
                    <a:pt x="505" y="622"/>
                  </a:cubicBezTo>
                  <a:lnTo>
                    <a:pt x="474" y="663"/>
                  </a:lnTo>
                  <a:cubicBezTo>
                    <a:pt x="452" y="675"/>
                    <a:pt x="452" y="675"/>
                    <a:pt x="465" y="685"/>
                  </a:cubicBezTo>
                  <a:lnTo>
                    <a:pt x="474" y="694"/>
                  </a:lnTo>
                  <a:cubicBezTo>
                    <a:pt x="478" y="689"/>
                    <a:pt x="483" y="687"/>
                    <a:pt x="488" y="687"/>
                  </a:cubicBezTo>
                  <a:cubicBezTo>
                    <a:pt x="505" y="687"/>
                    <a:pt x="527" y="705"/>
                    <a:pt x="555" y="728"/>
                  </a:cubicBezTo>
                  <a:cubicBezTo>
                    <a:pt x="587" y="756"/>
                    <a:pt x="604" y="770"/>
                    <a:pt x="617" y="770"/>
                  </a:cubicBezTo>
                  <a:cubicBezTo>
                    <a:pt x="623" y="770"/>
                    <a:pt x="629" y="767"/>
                    <a:pt x="634" y="760"/>
                  </a:cubicBezTo>
                  <a:cubicBezTo>
                    <a:pt x="640" y="753"/>
                    <a:pt x="644" y="749"/>
                    <a:pt x="648" y="749"/>
                  </a:cubicBezTo>
                  <a:cubicBezTo>
                    <a:pt x="653" y="749"/>
                    <a:pt x="656" y="759"/>
                    <a:pt x="656" y="779"/>
                  </a:cubicBezTo>
                  <a:cubicBezTo>
                    <a:pt x="645" y="840"/>
                    <a:pt x="641" y="859"/>
                    <a:pt x="648" y="859"/>
                  </a:cubicBezTo>
                  <a:cubicBezTo>
                    <a:pt x="651" y="859"/>
                    <a:pt x="655" y="855"/>
                    <a:pt x="662" y="851"/>
                  </a:cubicBezTo>
                  <a:cubicBezTo>
                    <a:pt x="656" y="844"/>
                    <a:pt x="671" y="826"/>
                    <a:pt x="687" y="807"/>
                  </a:cubicBezTo>
                  <a:cubicBezTo>
                    <a:pt x="702" y="788"/>
                    <a:pt x="711" y="778"/>
                    <a:pt x="714" y="778"/>
                  </a:cubicBezTo>
                  <a:lnTo>
                    <a:pt x="714" y="778"/>
                  </a:lnTo>
                  <a:cubicBezTo>
                    <a:pt x="717" y="778"/>
                    <a:pt x="713" y="791"/>
                    <a:pt x="700" y="816"/>
                  </a:cubicBezTo>
                  <a:cubicBezTo>
                    <a:pt x="676" y="845"/>
                    <a:pt x="724" y="878"/>
                    <a:pt x="765" y="878"/>
                  </a:cubicBezTo>
                  <a:cubicBezTo>
                    <a:pt x="778" y="878"/>
                    <a:pt x="791" y="875"/>
                    <a:pt x="800" y="866"/>
                  </a:cubicBezTo>
                  <a:lnTo>
                    <a:pt x="800" y="866"/>
                  </a:lnTo>
                  <a:lnTo>
                    <a:pt x="784" y="885"/>
                  </a:lnTo>
                  <a:cubicBezTo>
                    <a:pt x="769" y="907"/>
                    <a:pt x="775" y="910"/>
                    <a:pt x="797" y="929"/>
                  </a:cubicBezTo>
                  <a:lnTo>
                    <a:pt x="812" y="942"/>
                  </a:lnTo>
                  <a:cubicBezTo>
                    <a:pt x="821" y="930"/>
                    <a:pt x="829" y="925"/>
                    <a:pt x="835" y="925"/>
                  </a:cubicBezTo>
                  <a:cubicBezTo>
                    <a:pt x="850" y="925"/>
                    <a:pt x="855" y="953"/>
                    <a:pt x="844" y="967"/>
                  </a:cubicBezTo>
                  <a:cubicBezTo>
                    <a:pt x="834" y="992"/>
                    <a:pt x="834" y="992"/>
                    <a:pt x="844" y="1001"/>
                  </a:cubicBezTo>
                  <a:cubicBezTo>
                    <a:pt x="854" y="995"/>
                    <a:pt x="863" y="993"/>
                    <a:pt x="870" y="993"/>
                  </a:cubicBezTo>
                  <a:cubicBezTo>
                    <a:pt x="895" y="993"/>
                    <a:pt x="900" y="1021"/>
                    <a:pt x="888" y="1036"/>
                  </a:cubicBezTo>
                  <a:lnTo>
                    <a:pt x="900" y="1045"/>
                  </a:lnTo>
                  <a:cubicBezTo>
                    <a:pt x="908" y="1039"/>
                    <a:pt x="914" y="1036"/>
                    <a:pt x="920" y="1036"/>
                  </a:cubicBezTo>
                  <a:cubicBezTo>
                    <a:pt x="928" y="1036"/>
                    <a:pt x="933" y="1041"/>
                    <a:pt x="935" y="1045"/>
                  </a:cubicBezTo>
                  <a:cubicBezTo>
                    <a:pt x="942" y="1051"/>
                    <a:pt x="947" y="1054"/>
                    <a:pt x="951" y="1054"/>
                  </a:cubicBezTo>
                  <a:cubicBezTo>
                    <a:pt x="957" y="1054"/>
                    <a:pt x="961" y="1049"/>
                    <a:pt x="966" y="1036"/>
                  </a:cubicBezTo>
                  <a:cubicBezTo>
                    <a:pt x="980" y="1018"/>
                    <a:pt x="995" y="1001"/>
                    <a:pt x="1002" y="1001"/>
                  </a:cubicBezTo>
                  <a:cubicBezTo>
                    <a:pt x="1003" y="1001"/>
                    <a:pt x="1003" y="1001"/>
                    <a:pt x="1004" y="1001"/>
                  </a:cubicBezTo>
                  <a:lnTo>
                    <a:pt x="988" y="1023"/>
                  </a:lnTo>
                  <a:cubicBezTo>
                    <a:pt x="972" y="1042"/>
                    <a:pt x="988" y="1054"/>
                    <a:pt x="1010" y="1073"/>
                  </a:cubicBezTo>
                  <a:cubicBezTo>
                    <a:pt x="1038" y="1095"/>
                    <a:pt x="1047" y="1105"/>
                    <a:pt x="1038" y="1126"/>
                  </a:cubicBezTo>
                  <a:lnTo>
                    <a:pt x="1060" y="1114"/>
                  </a:lnTo>
                  <a:cubicBezTo>
                    <a:pt x="1068" y="1107"/>
                    <a:pt x="1074" y="1104"/>
                    <a:pt x="1077" y="1104"/>
                  </a:cubicBezTo>
                  <a:cubicBezTo>
                    <a:pt x="1080" y="1104"/>
                    <a:pt x="1078" y="1110"/>
                    <a:pt x="1069" y="1120"/>
                  </a:cubicBezTo>
                  <a:cubicBezTo>
                    <a:pt x="1062" y="1140"/>
                    <a:pt x="1074" y="1156"/>
                    <a:pt x="1091" y="1156"/>
                  </a:cubicBezTo>
                  <a:cubicBezTo>
                    <a:pt x="1096" y="1156"/>
                    <a:pt x="1101" y="1154"/>
                    <a:pt x="1107" y="1152"/>
                  </a:cubicBezTo>
                  <a:lnTo>
                    <a:pt x="1116" y="1161"/>
                  </a:lnTo>
                  <a:cubicBezTo>
                    <a:pt x="1101" y="1188"/>
                    <a:pt x="1101" y="1203"/>
                    <a:pt x="1112" y="1203"/>
                  </a:cubicBezTo>
                  <a:cubicBezTo>
                    <a:pt x="1118" y="1203"/>
                    <a:pt x="1130" y="1196"/>
                    <a:pt x="1145" y="1183"/>
                  </a:cubicBezTo>
                  <a:lnTo>
                    <a:pt x="1145" y="1183"/>
                  </a:lnTo>
                  <a:cubicBezTo>
                    <a:pt x="1129" y="1202"/>
                    <a:pt x="1135" y="1208"/>
                    <a:pt x="1138" y="1211"/>
                  </a:cubicBezTo>
                  <a:cubicBezTo>
                    <a:pt x="1143" y="1209"/>
                    <a:pt x="1148" y="1209"/>
                    <a:pt x="1153" y="1209"/>
                  </a:cubicBezTo>
                  <a:cubicBezTo>
                    <a:pt x="1173" y="1209"/>
                    <a:pt x="1186" y="1224"/>
                    <a:pt x="1173" y="1239"/>
                  </a:cubicBezTo>
                  <a:lnTo>
                    <a:pt x="1176" y="1242"/>
                  </a:lnTo>
                  <a:cubicBezTo>
                    <a:pt x="1187" y="1235"/>
                    <a:pt x="1194" y="1232"/>
                    <a:pt x="1199" y="1232"/>
                  </a:cubicBezTo>
                  <a:cubicBezTo>
                    <a:pt x="1204" y="1232"/>
                    <a:pt x="1207" y="1235"/>
                    <a:pt x="1210" y="1236"/>
                  </a:cubicBezTo>
                  <a:cubicBezTo>
                    <a:pt x="1212" y="1239"/>
                    <a:pt x="1214" y="1241"/>
                    <a:pt x="1218" y="1241"/>
                  </a:cubicBezTo>
                  <a:cubicBezTo>
                    <a:pt x="1223" y="1241"/>
                    <a:pt x="1230" y="1238"/>
                    <a:pt x="1242" y="1230"/>
                  </a:cubicBezTo>
                  <a:cubicBezTo>
                    <a:pt x="1252" y="1221"/>
                    <a:pt x="1259" y="1219"/>
                    <a:pt x="1263" y="1219"/>
                  </a:cubicBezTo>
                  <a:cubicBezTo>
                    <a:pt x="1266" y="1219"/>
                    <a:pt x="1267" y="1220"/>
                    <a:pt x="1267" y="1220"/>
                  </a:cubicBezTo>
                  <a:cubicBezTo>
                    <a:pt x="1273" y="1224"/>
                    <a:pt x="1251" y="1239"/>
                    <a:pt x="1229" y="1255"/>
                  </a:cubicBezTo>
                  <a:cubicBezTo>
                    <a:pt x="1215" y="1260"/>
                    <a:pt x="1214" y="1268"/>
                    <a:pt x="1225" y="1268"/>
                  </a:cubicBezTo>
                  <a:cubicBezTo>
                    <a:pt x="1233" y="1268"/>
                    <a:pt x="1247" y="1264"/>
                    <a:pt x="1267" y="1252"/>
                  </a:cubicBezTo>
                  <a:cubicBezTo>
                    <a:pt x="1289" y="1240"/>
                    <a:pt x="1301" y="1234"/>
                    <a:pt x="1303" y="1234"/>
                  </a:cubicBezTo>
                  <a:lnTo>
                    <a:pt x="1303" y="1234"/>
                  </a:lnTo>
                  <a:cubicBezTo>
                    <a:pt x="1305" y="1234"/>
                    <a:pt x="1295" y="1242"/>
                    <a:pt x="1273" y="1258"/>
                  </a:cubicBezTo>
                  <a:cubicBezTo>
                    <a:pt x="1257" y="1270"/>
                    <a:pt x="1242" y="1281"/>
                    <a:pt x="1246" y="1281"/>
                  </a:cubicBezTo>
                  <a:cubicBezTo>
                    <a:pt x="1247" y="1281"/>
                    <a:pt x="1251" y="1280"/>
                    <a:pt x="1257" y="1277"/>
                  </a:cubicBezTo>
                  <a:cubicBezTo>
                    <a:pt x="1257" y="1277"/>
                    <a:pt x="1260" y="1279"/>
                    <a:pt x="1264" y="1279"/>
                  </a:cubicBezTo>
                  <a:cubicBezTo>
                    <a:pt x="1268" y="1279"/>
                    <a:pt x="1275" y="1277"/>
                    <a:pt x="1282" y="1267"/>
                  </a:cubicBezTo>
                  <a:lnTo>
                    <a:pt x="1301" y="1280"/>
                  </a:lnTo>
                  <a:cubicBezTo>
                    <a:pt x="1295" y="1308"/>
                    <a:pt x="1301" y="1311"/>
                    <a:pt x="1304" y="1318"/>
                  </a:cubicBezTo>
                  <a:cubicBezTo>
                    <a:pt x="1314" y="1311"/>
                    <a:pt x="1320" y="1307"/>
                    <a:pt x="1322" y="1307"/>
                  </a:cubicBezTo>
                  <a:cubicBezTo>
                    <a:pt x="1325" y="1307"/>
                    <a:pt x="1322" y="1313"/>
                    <a:pt x="1317" y="1327"/>
                  </a:cubicBezTo>
                  <a:cubicBezTo>
                    <a:pt x="1310" y="1335"/>
                    <a:pt x="1307" y="1341"/>
                    <a:pt x="1309" y="1341"/>
                  </a:cubicBezTo>
                  <a:cubicBezTo>
                    <a:pt x="1312" y="1341"/>
                    <a:pt x="1321" y="1332"/>
                    <a:pt x="1339" y="1311"/>
                  </a:cubicBezTo>
                  <a:cubicBezTo>
                    <a:pt x="1346" y="1305"/>
                    <a:pt x="1352" y="1302"/>
                    <a:pt x="1355" y="1302"/>
                  </a:cubicBezTo>
                  <a:cubicBezTo>
                    <a:pt x="1360" y="1302"/>
                    <a:pt x="1360" y="1309"/>
                    <a:pt x="1355" y="1324"/>
                  </a:cubicBezTo>
                  <a:cubicBezTo>
                    <a:pt x="1335" y="1349"/>
                    <a:pt x="1329" y="1360"/>
                    <a:pt x="1331" y="1360"/>
                  </a:cubicBezTo>
                  <a:cubicBezTo>
                    <a:pt x="1332" y="1360"/>
                    <a:pt x="1336" y="1356"/>
                    <a:pt x="1342" y="1349"/>
                  </a:cubicBezTo>
                  <a:cubicBezTo>
                    <a:pt x="1358" y="1338"/>
                    <a:pt x="1365" y="1336"/>
                    <a:pt x="1368" y="1336"/>
                  </a:cubicBezTo>
                  <a:cubicBezTo>
                    <a:pt x="1370" y="1336"/>
                    <a:pt x="1370" y="1336"/>
                    <a:pt x="1370" y="1336"/>
                  </a:cubicBezTo>
                  <a:cubicBezTo>
                    <a:pt x="1355" y="1358"/>
                    <a:pt x="1402" y="1396"/>
                    <a:pt x="1452" y="1437"/>
                  </a:cubicBezTo>
                  <a:cubicBezTo>
                    <a:pt x="1452" y="1438"/>
                    <a:pt x="1453" y="1438"/>
                    <a:pt x="1454" y="1438"/>
                  </a:cubicBezTo>
                  <a:cubicBezTo>
                    <a:pt x="1461" y="1438"/>
                    <a:pt x="1479" y="1424"/>
                    <a:pt x="1492" y="1405"/>
                  </a:cubicBezTo>
                  <a:cubicBezTo>
                    <a:pt x="1505" y="1390"/>
                    <a:pt x="1510" y="1384"/>
                    <a:pt x="1511" y="1384"/>
                  </a:cubicBezTo>
                  <a:lnTo>
                    <a:pt x="1511" y="1384"/>
                  </a:lnTo>
                  <a:cubicBezTo>
                    <a:pt x="1512" y="1384"/>
                    <a:pt x="1504" y="1397"/>
                    <a:pt x="1499" y="1412"/>
                  </a:cubicBezTo>
                  <a:cubicBezTo>
                    <a:pt x="1477" y="1445"/>
                    <a:pt x="1469" y="1464"/>
                    <a:pt x="1474" y="1464"/>
                  </a:cubicBezTo>
                  <a:cubicBezTo>
                    <a:pt x="1477" y="1464"/>
                    <a:pt x="1489" y="1450"/>
                    <a:pt x="1508" y="1421"/>
                  </a:cubicBezTo>
                  <a:cubicBezTo>
                    <a:pt x="1520" y="1398"/>
                    <a:pt x="1527" y="1386"/>
                    <a:pt x="1528" y="1386"/>
                  </a:cubicBezTo>
                  <a:lnTo>
                    <a:pt x="1528" y="1386"/>
                  </a:lnTo>
                  <a:cubicBezTo>
                    <a:pt x="1529" y="1386"/>
                    <a:pt x="1524" y="1399"/>
                    <a:pt x="1514" y="1424"/>
                  </a:cubicBezTo>
                  <a:cubicBezTo>
                    <a:pt x="1509" y="1438"/>
                    <a:pt x="1507" y="1444"/>
                    <a:pt x="1509" y="1444"/>
                  </a:cubicBezTo>
                  <a:cubicBezTo>
                    <a:pt x="1511" y="1444"/>
                    <a:pt x="1515" y="1440"/>
                    <a:pt x="1524" y="1434"/>
                  </a:cubicBezTo>
                  <a:cubicBezTo>
                    <a:pt x="1531" y="1424"/>
                    <a:pt x="1536" y="1420"/>
                    <a:pt x="1538" y="1420"/>
                  </a:cubicBezTo>
                  <a:lnTo>
                    <a:pt x="1538" y="1420"/>
                  </a:lnTo>
                  <a:cubicBezTo>
                    <a:pt x="1541" y="1420"/>
                    <a:pt x="1539" y="1426"/>
                    <a:pt x="1530" y="1437"/>
                  </a:cubicBezTo>
                  <a:cubicBezTo>
                    <a:pt x="1523" y="1455"/>
                    <a:pt x="1516" y="1473"/>
                    <a:pt x="1519" y="1473"/>
                  </a:cubicBezTo>
                  <a:cubicBezTo>
                    <a:pt x="1520" y="1473"/>
                    <a:pt x="1523" y="1471"/>
                    <a:pt x="1527" y="1465"/>
                  </a:cubicBezTo>
                  <a:lnTo>
                    <a:pt x="1527" y="1465"/>
                  </a:lnTo>
                  <a:cubicBezTo>
                    <a:pt x="1527" y="1465"/>
                    <a:pt x="1530" y="1471"/>
                    <a:pt x="1521" y="1496"/>
                  </a:cubicBezTo>
                  <a:cubicBezTo>
                    <a:pt x="1517" y="1504"/>
                    <a:pt x="1518" y="1507"/>
                    <a:pt x="1520" y="1507"/>
                  </a:cubicBezTo>
                  <a:cubicBezTo>
                    <a:pt x="1525" y="1507"/>
                    <a:pt x="1538" y="1497"/>
                    <a:pt x="1552" y="1487"/>
                  </a:cubicBezTo>
                  <a:cubicBezTo>
                    <a:pt x="1571" y="1477"/>
                    <a:pt x="1584" y="1472"/>
                    <a:pt x="1589" y="1472"/>
                  </a:cubicBezTo>
                  <a:cubicBezTo>
                    <a:pt x="1597" y="1472"/>
                    <a:pt x="1590" y="1482"/>
                    <a:pt x="1568" y="1503"/>
                  </a:cubicBezTo>
                  <a:cubicBezTo>
                    <a:pt x="1550" y="1521"/>
                    <a:pt x="1552" y="1530"/>
                    <a:pt x="1564" y="1530"/>
                  </a:cubicBezTo>
                  <a:cubicBezTo>
                    <a:pt x="1575" y="1530"/>
                    <a:pt x="1594" y="1522"/>
                    <a:pt x="1612" y="1506"/>
                  </a:cubicBezTo>
                  <a:cubicBezTo>
                    <a:pt x="1633" y="1484"/>
                    <a:pt x="1642" y="1475"/>
                    <a:pt x="1643" y="1475"/>
                  </a:cubicBezTo>
                  <a:lnTo>
                    <a:pt x="1643" y="1475"/>
                  </a:lnTo>
                  <a:cubicBezTo>
                    <a:pt x="1644" y="1475"/>
                    <a:pt x="1640" y="1480"/>
                    <a:pt x="1633" y="1490"/>
                  </a:cubicBezTo>
                  <a:cubicBezTo>
                    <a:pt x="1618" y="1509"/>
                    <a:pt x="1621" y="1512"/>
                    <a:pt x="1621" y="1512"/>
                  </a:cubicBezTo>
                  <a:cubicBezTo>
                    <a:pt x="1627" y="1518"/>
                    <a:pt x="1633" y="1521"/>
                    <a:pt x="1618" y="1543"/>
                  </a:cubicBezTo>
                  <a:cubicBezTo>
                    <a:pt x="1618" y="1543"/>
                    <a:pt x="1618" y="1544"/>
                    <a:pt x="1620" y="1544"/>
                  </a:cubicBezTo>
                  <a:cubicBezTo>
                    <a:pt x="1623" y="1544"/>
                    <a:pt x="1630" y="1542"/>
                    <a:pt x="1649" y="1534"/>
                  </a:cubicBezTo>
                  <a:cubicBezTo>
                    <a:pt x="1660" y="1526"/>
                    <a:pt x="1668" y="1523"/>
                    <a:pt x="1673" y="1523"/>
                  </a:cubicBezTo>
                  <a:cubicBezTo>
                    <a:pt x="1688" y="1523"/>
                    <a:pt x="1683" y="1549"/>
                    <a:pt x="1665" y="1581"/>
                  </a:cubicBezTo>
                  <a:lnTo>
                    <a:pt x="1693" y="1571"/>
                  </a:lnTo>
                  <a:cubicBezTo>
                    <a:pt x="1713" y="1551"/>
                    <a:pt x="1730" y="1537"/>
                    <a:pt x="1733" y="1537"/>
                  </a:cubicBezTo>
                  <a:lnTo>
                    <a:pt x="1733" y="1537"/>
                  </a:lnTo>
                  <a:cubicBezTo>
                    <a:pt x="1735" y="1537"/>
                    <a:pt x="1731" y="1544"/>
                    <a:pt x="1718" y="1559"/>
                  </a:cubicBezTo>
                  <a:lnTo>
                    <a:pt x="1702" y="1581"/>
                  </a:lnTo>
                  <a:cubicBezTo>
                    <a:pt x="1713" y="1570"/>
                    <a:pt x="1722" y="1565"/>
                    <a:pt x="1727" y="1565"/>
                  </a:cubicBezTo>
                  <a:cubicBezTo>
                    <a:pt x="1740" y="1565"/>
                    <a:pt x="1737" y="1593"/>
                    <a:pt x="1715" y="1622"/>
                  </a:cubicBezTo>
                  <a:cubicBezTo>
                    <a:pt x="1699" y="1640"/>
                    <a:pt x="1699" y="1640"/>
                    <a:pt x="1702" y="1647"/>
                  </a:cubicBezTo>
                  <a:lnTo>
                    <a:pt x="1718" y="1625"/>
                  </a:lnTo>
                  <a:cubicBezTo>
                    <a:pt x="1733" y="1607"/>
                    <a:pt x="1747" y="1590"/>
                    <a:pt x="1754" y="1590"/>
                  </a:cubicBezTo>
                  <a:cubicBezTo>
                    <a:pt x="1755" y="1590"/>
                    <a:pt x="1755" y="1590"/>
                    <a:pt x="1756" y="1590"/>
                  </a:cubicBezTo>
                  <a:cubicBezTo>
                    <a:pt x="1762" y="1597"/>
                    <a:pt x="1765" y="1600"/>
                    <a:pt x="1749" y="1618"/>
                  </a:cubicBezTo>
                  <a:cubicBezTo>
                    <a:pt x="1742" y="1637"/>
                    <a:pt x="1735" y="1656"/>
                    <a:pt x="1739" y="1656"/>
                  </a:cubicBezTo>
                  <a:cubicBezTo>
                    <a:pt x="1740" y="1656"/>
                    <a:pt x="1742" y="1654"/>
                    <a:pt x="1746" y="1650"/>
                  </a:cubicBezTo>
                  <a:lnTo>
                    <a:pt x="1746" y="1650"/>
                  </a:lnTo>
                  <a:cubicBezTo>
                    <a:pt x="1746" y="1650"/>
                    <a:pt x="1753" y="1653"/>
                    <a:pt x="1740" y="1678"/>
                  </a:cubicBezTo>
                  <a:lnTo>
                    <a:pt x="1762" y="1694"/>
                  </a:lnTo>
                  <a:cubicBezTo>
                    <a:pt x="1769" y="1688"/>
                    <a:pt x="1775" y="1686"/>
                    <a:pt x="1780" y="1686"/>
                  </a:cubicBezTo>
                  <a:cubicBezTo>
                    <a:pt x="1787" y="1686"/>
                    <a:pt x="1788" y="1695"/>
                    <a:pt x="1778" y="1709"/>
                  </a:cubicBezTo>
                  <a:cubicBezTo>
                    <a:pt x="1778" y="1709"/>
                    <a:pt x="1781" y="1711"/>
                    <a:pt x="1786" y="1711"/>
                  </a:cubicBezTo>
                  <a:cubicBezTo>
                    <a:pt x="1792" y="1711"/>
                    <a:pt x="1800" y="1709"/>
                    <a:pt x="1809" y="1703"/>
                  </a:cubicBezTo>
                  <a:cubicBezTo>
                    <a:pt x="1821" y="1709"/>
                    <a:pt x="1828" y="1716"/>
                    <a:pt x="1812" y="1734"/>
                  </a:cubicBezTo>
                  <a:cubicBezTo>
                    <a:pt x="1803" y="1745"/>
                    <a:pt x="1800" y="1749"/>
                    <a:pt x="1801" y="1749"/>
                  </a:cubicBezTo>
                  <a:cubicBezTo>
                    <a:pt x="1802" y="1749"/>
                    <a:pt x="1807" y="1746"/>
                    <a:pt x="1815" y="1741"/>
                  </a:cubicBezTo>
                  <a:cubicBezTo>
                    <a:pt x="1824" y="1728"/>
                    <a:pt x="1830" y="1725"/>
                    <a:pt x="1835" y="1725"/>
                  </a:cubicBezTo>
                  <a:cubicBezTo>
                    <a:pt x="1838" y="1725"/>
                    <a:pt x="1841" y="1727"/>
                    <a:pt x="1843" y="1728"/>
                  </a:cubicBezTo>
                  <a:lnTo>
                    <a:pt x="1853" y="1738"/>
                  </a:lnTo>
                  <a:cubicBezTo>
                    <a:pt x="1864" y="1724"/>
                    <a:pt x="1867" y="1720"/>
                    <a:pt x="1870" y="1720"/>
                  </a:cubicBezTo>
                  <a:cubicBezTo>
                    <a:pt x="1872" y="1720"/>
                    <a:pt x="1873" y="1721"/>
                    <a:pt x="1875" y="1722"/>
                  </a:cubicBezTo>
                  <a:cubicBezTo>
                    <a:pt x="1881" y="1725"/>
                    <a:pt x="1881" y="1759"/>
                    <a:pt x="1884" y="1763"/>
                  </a:cubicBezTo>
                  <a:cubicBezTo>
                    <a:pt x="1892" y="1770"/>
                    <a:pt x="1897" y="1773"/>
                    <a:pt x="1900" y="1773"/>
                  </a:cubicBezTo>
                  <a:cubicBezTo>
                    <a:pt x="1905" y="1773"/>
                    <a:pt x="1907" y="1767"/>
                    <a:pt x="1912" y="1753"/>
                  </a:cubicBezTo>
                  <a:cubicBezTo>
                    <a:pt x="1908" y="1751"/>
                    <a:pt x="1913" y="1742"/>
                    <a:pt x="1916" y="1742"/>
                  </a:cubicBezTo>
                  <a:cubicBezTo>
                    <a:pt x="1918" y="1742"/>
                    <a:pt x="1920" y="1746"/>
                    <a:pt x="1919" y="1756"/>
                  </a:cubicBezTo>
                  <a:cubicBezTo>
                    <a:pt x="1922" y="1763"/>
                    <a:pt x="1922" y="1794"/>
                    <a:pt x="1941" y="1810"/>
                  </a:cubicBezTo>
                  <a:cubicBezTo>
                    <a:pt x="1950" y="1817"/>
                    <a:pt x="1954" y="1821"/>
                    <a:pt x="1958" y="1821"/>
                  </a:cubicBezTo>
                  <a:cubicBezTo>
                    <a:pt x="1963" y="1821"/>
                    <a:pt x="1967" y="1816"/>
                    <a:pt x="1975" y="1806"/>
                  </a:cubicBezTo>
                  <a:cubicBezTo>
                    <a:pt x="1989" y="1785"/>
                    <a:pt x="1996" y="1775"/>
                    <a:pt x="1998" y="1775"/>
                  </a:cubicBezTo>
                  <a:lnTo>
                    <a:pt x="1998" y="1775"/>
                  </a:lnTo>
                  <a:cubicBezTo>
                    <a:pt x="2000" y="1775"/>
                    <a:pt x="1994" y="1787"/>
                    <a:pt x="1981" y="1810"/>
                  </a:cubicBezTo>
                  <a:cubicBezTo>
                    <a:pt x="1969" y="1842"/>
                    <a:pt x="1966" y="1855"/>
                    <a:pt x="1970" y="1855"/>
                  </a:cubicBezTo>
                  <a:cubicBezTo>
                    <a:pt x="1972" y="1855"/>
                    <a:pt x="1976" y="1851"/>
                    <a:pt x="1981" y="1844"/>
                  </a:cubicBezTo>
                  <a:cubicBezTo>
                    <a:pt x="1996" y="1833"/>
                    <a:pt x="2001" y="1830"/>
                    <a:pt x="2005" y="1830"/>
                  </a:cubicBezTo>
                  <a:cubicBezTo>
                    <a:pt x="2006" y="1830"/>
                    <a:pt x="2008" y="1831"/>
                    <a:pt x="2010" y="1832"/>
                  </a:cubicBezTo>
                  <a:cubicBezTo>
                    <a:pt x="1999" y="1846"/>
                    <a:pt x="1997" y="1852"/>
                    <a:pt x="2005" y="1852"/>
                  </a:cubicBezTo>
                  <a:cubicBezTo>
                    <a:pt x="2009" y="1852"/>
                    <a:pt x="2015" y="1850"/>
                    <a:pt x="2025" y="1847"/>
                  </a:cubicBezTo>
                  <a:lnTo>
                    <a:pt x="2025" y="1847"/>
                  </a:lnTo>
                  <a:cubicBezTo>
                    <a:pt x="2031" y="1850"/>
                    <a:pt x="2031" y="1850"/>
                    <a:pt x="2016" y="1869"/>
                  </a:cubicBezTo>
                  <a:lnTo>
                    <a:pt x="2025" y="1879"/>
                  </a:lnTo>
                  <a:cubicBezTo>
                    <a:pt x="2034" y="1872"/>
                    <a:pt x="2043" y="1869"/>
                    <a:pt x="2050" y="1869"/>
                  </a:cubicBezTo>
                  <a:cubicBezTo>
                    <a:pt x="2073" y="1869"/>
                    <a:pt x="2083" y="1900"/>
                    <a:pt x="2075" y="1919"/>
                  </a:cubicBezTo>
                  <a:cubicBezTo>
                    <a:pt x="2075" y="1919"/>
                    <a:pt x="2076" y="1921"/>
                    <a:pt x="2079" y="1921"/>
                  </a:cubicBezTo>
                  <a:cubicBezTo>
                    <a:pt x="2082" y="1921"/>
                    <a:pt x="2088" y="1919"/>
                    <a:pt x="2100" y="1910"/>
                  </a:cubicBezTo>
                  <a:cubicBezTo>
                    <a:pt x="2118" y="1893"/>
                    <a:pt x="2128" y="1885"/>
                    <a:pt x="2130" y="1885"/>
                  </a:cubicBezTo>
                  <a:lnTo>
                    <a:pt x="2130" y="1885"/>
                  </a:lnTo>
                  <a:cubicBezTo>
                    <a:pt x="2134" y="1885"/>
                    <a:pt x="2127" y="1896"/>
                    <a:pt x="2110" y="1916"/>
                  </a:cubicBezTo>
                  <a:cubicBezTo>
                    <a:pt x="2093" y="1937"/>
                    <a:pt x="2086" y="1948"/>
                    <a:pt x="2087" y="1948"/>
                  </a:cubicBezTo>
                  <a:cubicBezTo>
                    <a:pt x="2089" y="1948"/>
                    <a:pt x="2098" y="1939"/>
                    <a:pt x="2116" y="1922"/>
                  </a:cubicBezTo>
                  <a:cubicBezTo>
                    <a:pt x="2121" y="1919"/>
                    <a:pt x="2126" y="1917"/>
                    <a:pt x="2131" y="1917"/>
                  </a:cubicBezTo>
                  <a:cubicBezTo>
                    <a:pt x="2146" y="1917"/>
                    <a:pt x="2155" y="1936"/>
                    <a:pt x="2129" y="1963"/>
                  </a:cubicBezTo>
                  <a:lnTo>
                    <a:pt x="2097" y="2004"/>
                  </a:lnTo>
                  <a:cubicBezTo>
                    <a:pt x="2111" y="1993"/>
                    <a:pt x="2118" y="1991"/>
                    <a:pt x="2121" y="1991"/>
                  </a:cubicBezTo>
                  <a:cubicBezTo>
                    <a:pt x="2122" y="1991"/>
                    <a:pt x="2122" y="1991"/>
                    <a:pt x="2122" y="1991"/>
                  </a:cubicBezTo>
                  <a:cubicBezTo>
                    <a:pt x="2129" y="1983"/>
                    <a:pt x="2135" y="1980"/>
                    <a:pt x="2140" y="1980"/>
                  </a:cubicBezTo>
                  <a:cubicBezTo>
                    <a:pt x="2146" y="1980"/>
                    <a:pt x="2151" y="1985"/>
                    <a:pt x="2160" y="1991"/>
                  </a:cubicBezTo>
                  <a:cubicBezTo>
                    <a:pt x="2169" y="2001"/>
                    <a:pt x="2207" y="1998"/>
                    <a:pt x="2219" y="2007"/>
                  </a:cubicBezTo>
                  <a:cubicBezTo>
                    <a:pt x="2235" y="2016"/>
                    <a:pt x="2241" y="2035"/>
                    <a:pt x="2235" y="2054"/>
                  </a:cubicBezTo>
                  <a:cubicBezTo>
                    <a:pt x="2238" y="2056"/>
                    <a:pt x="2241" y="2057"/>
                    <a:pt x="2246" y="2057"/>
                  </a:cubicBezTo>
                  <a:cubicBezTo>
                    <a:pt x="2251" y="2057"/>
                    <a:pt x="2259" y="2056"/>
                    <a:pt x="2273" y="2051"/>
                  </a:cubicBezTo>
                  <a:cubicBezTo>
                    <a:pt x="2279" y="2045"/>
                    <a:pt x="2285" y="2043"/>
                    <a:pt x="2289" y="2043"/>
                  </a:cubicBezTo>
                  <a:cubicBezTo>
                    <a:pt x="2297" y="2043"/>
                    <a:pt x="2299" y="2051"/>
                    <a:pt x="2288" y="2063"/>
                  </a:cubicBezTo>
                  <a:lnTo>
                    <a:pt x="2295" y="2070"/>
                  </a:lnTo>
                  <a:cubicBezTo>
                    <a:pt x="2307" y="2063"/>
                    <a:pt x="2315" y="2062"/>
                    <a:pt x="2320" y="2062"/>
                  </a:cubicBezTo>
                  <a:cubicBezTo>
                    <a:pt x="2324" y="2062"/>
                    <a:pt x="2326" y="2063"/>
                    <a:pt x="2326" y="2063"/>
                  </a:cubicBezTo>
                  <a:cubicBezTo>
                    <a:pt x="2314" y="2078"/>
                    <a:pt x="2305" y="2097"/>
                    <a:pt x="2311" y="2097"/>
                  </a:cubicBezTo>
                  <a:cubicBezTo>
                    <a:pt x="2313" y="2097"/>
                    <a:pt x="2316" y="2095"/>
                    <a:pt x="2320" y="2092"/>
                  </a:cubicBezTo>
                  <a:cubicBezTo>
                    <a:pt x="2328" y="2081"/>
                    <a:pt x="2333" y="2077"/>
                    <a:pt x="2338" y="2077"/>
                  </a:cubicBezTo>
                  <a:cubicBezTo>
                    <a:pt x="2342" y="2077"/>
                    <a:pt x="2346" y="2081"/>
                    <a:pt x="2351" y="2085"/>
                  </a:cubicBezTo>
                  <a:cubicBezTo>
                    <a:pt x="2348" y="2112"/>
                    <a:pt x="2500" y="2241"/>
                    <a:pt x="2534" y="2241"/>
                  </a:cubicBezTo>
                  <a:cubicBezTo>
                    <a:pt x="2536" y="2241"/>
                    <a:pt x="2538" y="2240"/>
                    <a:pt x="2539" y="2239"/>
                  </a:cubicBezTo>
                  <a:lnTo>
                    <a:pt x="2555" y="2255"/>
                  </a:lnTo>
                  <a:lnTo>
                    <a:pt x="2574" y="2267"/>
                  </a:lnTo>
                  <a:cubicBezTo>
                    <a:pt x="2550" y="2295"/>
                    <a:pt x="2567" y="2304"/>
                    <a:pt x="2590" y="2304"/>
                  </a:cubicBezTo>
                  <a:cubicBezTo>
                    <a:pt x="2598" y="2304"/>
                    <a:pt x="2607" y="2303"/>
                    <a:pt x="2614" y="2302"/>
                  </a:cubicBezTo>
                  <a:cubicBezTo>
                    <a:pt x="2625" y="2294"/>
                    <a:pt x="2632" y="2291"/>
                    <a:pt x="2637" y="2291"/>
                  </a:cubicBezTo>
                  <a:cubicBezTo>
                    <a:pt x="2642" y="2291"/>
                    <a:pt x="2644" y="2294"/>
                    <a:pt x="2646" y="2295"/>
                  </a:cubicBezTo>
                  <a:cubicBezTo>
                    <a:pt x="2621" y="2328"/>
                    <a:pt x="2627" y="2342"/>
                    <a:pt x="2644" y="2342"/>
                  </a:cubicBezTo>
                  <a:cubicBezTo>
                    <a:pt x="2648" y="2342"/>
                    <a:pt x="2653" y="2341"/>
                    <a:pt x="2658" y="2339"/>
                  </a:cubicBezTo>
                  <a:cubicBezTo>
                    <a:pt x="2675" y="2322"/>
                    <a:pt x="2685" y="2314"/>
                    <a:pt x="2689" y="2314"/>
                  </a:cubicBezTo>
                  <a:cubicBezTo>
                    <a:pt x="2692" y="2314"/>
                    <a:pt x="2686" y="2325"/>
                    <a:pt x="2671" y="2346"/>
                  </a:cubicBezTo>
                  <a:cubicBezTo>
                    <a:pt x="2654" y="2367"/>
                    <a:pt x="2649" y="2380"/>
                    <a:pt x="2656" y="2380"/>
                  </a:cubicBezTo>
                  <a:cubicBezTo>
                    <a:pt x="2662" y="2380"/>
                    <a:pt x="2678" y="2369"/>
                    <a:pt x="2705" y="2346"/>
                  </a:cubicBezTo>
                  <a:cubicBezTo>
                    <a:pt x="2715" y="2339"/>
                    <a:pt x="2720" y="2335"/>
                    <a:pt x="2723" y="2335"/>
                  </a:cubicBezTo>
                  <a:cubicBezTo>
                    <a:pt x="2725" y="2335"/>
                    <a:pt x="2723" y="2341"/>
                    <a:pt x="2718" y="2355"/>
                  </a:cubicBezTo>
                  <a:cubicBezTo>
                    <a:pt x="2702" y="2383"/>
                    <a:pt x="2697" y="2394"/>
                    <a:pt x="2700" y="2394"/>
                  </a:cubicBezTo>
                  <a:cubicBezTo>
                    <a:pt x="2702" y="2394"/>
                    <a:pt x="2706" y="2390"/>
                    <a:pt x="2711" y="2383"/>
                  </a:cubicBezTo>
                  <a:cubicBezTo>
                    <a:pt x="2728" y="2366"/>
                    <a:pt x="2739" y="2358"/>
                    <a:pt x="2743" y="2358"/>
                  </a:cubicBezTo>
                  <a:cubicBezTo>
                    <a:pt x="2748" y="2358"/>
                    <a:pt x="2743" y="2371"/>
                    <a:pt x="2727" y="2396"/>
                  </a:cubicBezTo>
                  <a:cubicBezTo>
                    <a:pt x="2717" y="2421"/>
                    <a:pt x="2712" y="2433"/>
                    <a:pt x="2716" y="2433"/>
                  </a:cubicBezTo>
                  <a:cubicBezTo>
                    <a:pt x="2719" y="2433"/>
                    <a:pt x="2729" y="2424"/>
                    <a:pt x="2746" y="2408"/>
                  </a:cubicBezTo>
                  <a:cubicBezTo>
                    <a:pt x="2758" y="2396"/>
                    <a:pt x="2769" y="2390"/>
                    <a:pt x="2777" y="2390"/>
                  </a:cubicBezTo>
                  <a:cubicBezTo>
                    <a:pt x="2790" y="2390"/>
                    <a:pt x="2793" y="2408"/>
                    <a:pt x="2777" y="2436"/>
                  </a:cubicBezTo>
                  <a:cubicBezTo>
                    <a:pt x="2782" y="2439"/>
                    <a:pt x="2776" y="2453"/>
                    <a:pt x="2779" y="2453"/>
                  </a:cubicBezTo>
                  <a:cubicBezTo>
                    <a:pt x="2780" y="2453"/>
                    <a:pt x="2782" y="2451"/>
                    <a:pt x="2787" y="2446"/>
                  </a:cubicBezTo>
                  <a:lnTo>
                    <a:pt x="2787" y="2446"/>
                  </a:lnTo>
                  <a:lnTo>
                    <a:pt x="2777" y="2468"/>
                  </a:lnTo>
                  <a:lnTo>
                    <a:pt x="2787" y="2477"/>
                  </a:lnTo>
                  <a:lnTo>
                    <a:pt x="2802" y="2458"/>
                  </a:lnTo>
                  <a:cubicBezTo>
                    <a:pt x="2818" y="2490"/>
                    <a:pt x="2840" y="2515"/>
                    <a:pt x="2862" y="2540"/>
                  </a:cubicBezTo>
                  <a:cubicBezTo>
                    <a:pt x="2900" y="2572"/>
                    <a:pt x="2919" y="2588"/>
                    <a:pt x="2930" y="2588"/>
                  </a:cubicBezTo>
                  <a:cubicBezTo>
                    <a:pt x="2936" y="2588"/>
                    <a:pt x="2940" y="2583"/>
                    <a:pt x="2943" y="2574"/>
                  </a:cubicBezTo>
                  <a:cubicBezTo>
                    <a:pt x="2955" y="2555"/>
                    <a:pt x="2963" y="2546"/>
                    <a:pt x="2967" y="2546"/>
                  </a:cubicBezTo>
                  <a:cubicBezTo>
                    <a:pt x="2972" y="2546"/>
                    <a:pt x="2968" y="2559"/>
                    <a:pt x="2953" y="2584"/>
                  </a:cubicBezTo>
                  <a:cubicBezTo>
                    <a:pt x="2959" y="2587"/>
                    <a:pt x="2956" y="2615"/>
                    <a:pt x="2965" y="2624"/>
                  </a:cubicBezTo>
                  <a:cubicBezTo>
                    <a:pt x="2975" y="2634"/>
                    <a:pt x="2987" y="2643"/>
                    <a:pt x="2972" y="2662"/>
                  </a:cubicBezTo>
                  <a:lnTo>
                    <a:pt x="2978" y="2665"/>
                  </a:lnTo>
                  <a:cubicBezTo>
                    <a:pt x="2990" y="2657"/>
                    <a:pt x="3002" y="2653"/>
                    <a:pt x="3012" y="2653"/>
                  </a:cubicBezTo>
                  <a:cubicBezTo>
                    <a:pt x="3035" y="2653"/>
                    <a:pt x="3050" y="2672"/>
                    <a:pt x="3050" y="2696"/>
                  </a:cubicBezTo>
                  <a:cubicBezTo>
                    <a:pt x="3057" y="2702"/>
                    <a:pt x="3062" y="2705"/>
                    <a:pt x="3070" y="2705"/>
                  </a:cubicBezTo>
                  <a:cubicBezTo>
                    <a:pt x="3076" y="2705"/>
                    <a:pt x="3083" y="2704"/>
                    <a:pt x="3094" y="2700"/>
                  </a:cubicBezTo>
                  <a:cubicBezTo>
                    <a:pt x="3104" y="2694"/>
                    <a:pt x="3110" y="2691"/>
                    <a:pt x="3113" y="2691"/>
                  </a:cubicBezTo>
                  <a:cubicBezTo>
                    <a:pt x="3117" y="2691"/>
                    <a:pt x="3115" y="2697"/>
                    <a:pt x="3109" y="2712"/>
                  </a:cubicBezTo>
                  <a:cubicBezTo>
                    <a:pt x="3098" y="2726"/>
                    <a:pt x="3105" y="2753"/>
                    <a:pt x="3119" y="2753"/>
                  </a:cubicBezTo>
                  <a:cubicBezTo>
                    <a:pt x="3125" y="2753"/>
                    <a:pt x="3133" y="2749"/>
                    <a:pt x="3141" y="2737"/>
                  </a:cubicBezTo>
                  <a:lnTo>
                    <a:pt x="3141" y="2737"/>
                  </a:lnTo>
                  <a:lnTo>
                    <a:pt x="3131" y="2762"/>
                  </a:lnTo>
                  <a:cubicBezTo>
                    <a:pt x="3128" y="2772"/>
                    <a:pt x="3129" y="2775"/>
                    <a:pt x="3132" y="2775"/>
                  </a:cubicBezTo>
                  <a:cubicBezTo>
                    <a:pt x="3137" y="2775"/>
                    <a:pt x="3150" y="2765"/>
                    <a:pt x="3160" y="2753"/>
                  </a:cubicBezTo>
                  <a:cubicBezTo>
                    <a:pt x="3173" y="2736"/>
                    <a:pt x="3181" y="2726"/>
                    <a:pt x="3183" y="2726"/>
                  </a:cubicBezTo>
                  <a:lnTo>
                    <a:pt x="3183" y="2726"/>
                  </a:lnTo>
                  <a:cubicBezTo>
                    <a:pt x="3186" y="2726"/>
                    <a:pt x="3177" y="2743"/>
                    <a:pt x="3153" y="2781"/>
                  </a:cubicBezTo>
                  <a:cubicBezTo>
                    <a:pt x="3134" y="2804"/>
                    <a:pt x="3129" y="2816"/>
                    <a:pt x="3132" y="2816"/>
                  </a:cubicBezTo>
                  <a:cubicBezTo>
                    <a:pt x="3133" y="2816"/>
                    <a:pt x="3138" y="2811"/>
                    <a:pt x="3144" y="2803"/>
                  </a:cubicBezTo>
                  <a:cubicBezTo>
                    <a:pt x="3156" y="2795"/>
                    <a:pt x="3169" y="2786"/>
                    <a:pt x="3175" y="2786"/>
                  </a:cubicBezTo>
                  <a:cubicBezTo>
                    <a:pt x="3178" y="2786"/>
                    <a:pt x="3179" y="2789"/>
                    <a:pt x="3175" y="2797"/>
                  </a:cubicBezTo>
                  <a:cubicBezTo>
                    <a:pt x="3177" y="2799"/>
                    <a:pt x="3179" y="2801"/>
                    <a:pt x="3182" y="2801"/>
                  </a:cubicBezTo>
                  <a:cubicBezTo>
                    <a:pt x="3187" y="2801"/>
                    <a:pt x="3195" y="2794"/>
                    <a:pt x="3216" y="2769"/>
                  </a:cubicBezTo>
                  <a:cubicBezTo>
                    <a:pt x="3225" y="2756"/>
                    <a:pt x="3231" y="2753"/>
                    <a:pt x="3235" y="2753"/>
                  </a:cubicBezTo>
                  <a:cubicBezTo>
                    <a:pt x="3239" y="2753"/>
                    <a:pt x="3242" y="2755"/>
                    <a:pt x="3244" y="2756"/>
                  </a:cubicBezTo>
                  <a:cubicBezTo>
                    <a:pt x="3235" y="2772"/>
                    <a:pt x="3222" y="2781"/>
                    <a:pt x="3207" y="2791"/>
                  </a:cubicBezTo>
                  <a:lnTo>
                    <a:pt x="3216" y="2800"/>
                  </a:lnTo>
                  <a:cubicBezTo>
                    <a:pt x="3222" y="2806"/>
                    <a:pt x="3219" y="2834"/>
                    <a:pt x="3203" y="2853"/>
                  </a:cubicBezTo>
                  <a:cubicBezTo>
                    <a:pt x="3198" y="2865"/>
                    <a:pt x="3196" y="2871"/>
                    <a:pt x="3198" y="2871"/>
                  </a:cubicBezTo>
                  <a:cubicBezTo>
                    <a:pt x="3201" y="2871"/>
                    <a:pt x="3209" y="2861"/>
                    <a:pt x="3222" y="2838"/>
                  </a:cubicBezTo>
                  <a:cubicBezTo>
                    <a:pt x="3245" y="2811"/>
                    <a:pt x="3251" y="2803"/>
                    <a:pt x="3257" y="2803"/>
                  </a:cubicBezTo>
                  <a:cubicBezTo>
                    <a:pt x="3260" y="2803"/>
                    <a:pt x="3263" y="2804"/>
                    <a:pt x="3266" y="2806"/>
                  </a:cubicBezTo>
                  <a:cubicBezTo>
                    <a:pt x="3269" y="2812"/>
                    <a:pt x="3276" y="2816"/>
                    <a:pt x="3260" y="2838"/>
                  </a:cubicBezTo>
                  <a:cubicBezTo>
                    <a:pt x="3244" y="2856"/>
                    <a:pt x="3244" y="2856"/>
                    <a:pt x="3257" y="2866"/>
                  </a:cubicBezTo>
                  <a:cubicBezTo>
                    <a:pt x="3259" y="2867"/>
                    <a:pt x="3261" y="2868"/>
                    <a:pt x="3264" y="2868"/>
                  </a:cubicBezTo>
                  <a:cubicBezTo>
                    <a:pt x="3286" y="2868"/>
                    <a:pt x="3339" y="2827"/>
                    <a:pt x="3373" y="2797"/>
                  </a:cubicBezTo>
                  <a:cubicBezTo>
                    <a:pt x="3388" y="2777"/>
                    <a:pt x="3396" y="2767"/>
                    <a:pt x="3397" y="2767"/>
                  </a:cubicBezTo>
                  <a:lnTo>
                    <a:pt x="3397" y="2767"/>
                  </a:lnTo>
                  <a:cubicBezTo>
                    <a:pt x="3397" y="2767"/>
                    <a:pt x="3390" y="2778"/>
                    <a:pt x="3376" y="2800"/>
                  </a:cubicBezTo>
                  <a:cubicBezTo>
                    <a:pt x="3360" y="2822"/>
                    <a:pt x="3366" y="2825"/>
                    <a:pt x="3373" y="2831"/>
                  </a:cubicBezTo>
                  <a:cubicBezTo>
                    <a:pt x="3378" y="2824"/>
                    <a:pt x="3380" y="2822"/>
                    <a:pt x="3380" y="2822"/>
                  </a:cubicBezTo>
                  <a:lnTo>
                    <a:pt x="3380" y="2822"/>
                  </a:lnTo>
                  <a:cubicBezTo>
                    <a:pt x="3381" y="2822"/>
                    <a:pt x="3376" y="2832"/>
                    <a:pt x="3373" y="2832"/>
                  </a:cubicBezTo>
                  <a:cubicBezTo>
                    <a:pt x="3373" y="2832"/>
                    <a:pt x="3373" y="2831"/>
                    <a:pt x="3373" y="2831"/>
                  </a:cubicBezTo>
                  <a:cubicBezTo>
                    <a:pt x="3364" y="2841"/>
                    <a:pt x="3359" y="2844"/>
                    <a:pt x="3354" y="2844"/>
                  </a:cubicBezTo>
                  <a:cubicBezTo>
                    <a:pt x="3350" y="2844"/>
                    <a:pt x="3347" y="2842"/>
                    <a:pt x="3345" y="2841"/>
                  </a:cubicBezTo>
                  <a:lnTo>
                    <a:pt x="3329" y="2859"/>
                  </a:lnTo>
                  <a:cubicBezTo>
                    <a:pt x="3315" y="2884"/>
                    <a:pt x="3310" y="2897"/>
                    <a:pt x="3316" y="2897"/>
                  </a:cubicBezTo>
                  <a:cubicBezTo>
                    <a:pt x="3320" y="2897"/>
                    <a:pt x="3330" y="2890"/>
                    <a:pt x="3345" y="2875"/>
                  </a:cubicBezTo>
                  <a:cubicBezTo>
                    <a:pt x="3355" y="2868"/>
                    <a:pt x="3360" y="2864"/>
                    <a:pt x="3362" y="2864"/>
                  </a:cubicBezTo>
                  <a:lnTo>
                    <a:pt x="3362" y="2864"/>
                  </a:lnTo>
                  <a:cubicBezTo>
                    <a:pt x="3364" y="2864"/>
                    <a:pt x="3362" y="2870"/>
                    <a:pt x="3357" y="2881"/>
                  </a:cubicBezTo>
                  <a:cubicBezTo>
                    <a:pt x="3350" y="2900"/>
                    <a:pt x="3341" y="2919"/>
                    <a:pt x="3344" y="2919"/>
                  </a:cubicBezTo>
                  <a:cubicBezTo>
                    <a:pt x="3345" y="2919"/>
                    <a:pt x="3347" y="2917"/>
                    <a:pt x="3351" y="2913"/>
                  </a:cubicBezTo>
                  <a:cubicBezTo>
                    <a:pt x="3351" y="2913"/>
                    <a:pt x="3363" y="2919"/>
                    <a:pt x="3351" y="2944"/>
                  </a:cubicBezTo>
                  <a:cubicBezTo>
                    <a:pt x="3357" y="2949"/>
                    <a:pt x="3361" y="2952"/>
                    <a:pt x="3366" y="2952"/>
                  </a:cubicBezTo>
                  <a:cubicBezTo>
                    <a:pt x="3371" y="2952"/>
                    <a:pt x="3377" y="2948"/>
                    <a:pt x="3385" y="2938"/>
                  </a:cubicBezTo>
                  <a:cubicBezTo>
                    <a:pt x="3394" y="2927"/>
                    <a:pt x="3399" y="2924"/>
                    <a:pt x="3403" y="2924"/>
                  </a:cubicBezTo>
                  <a:cubicBezTo>
                    <a:pt x="3405" y="2924"/>
                    <a:pt x="3408" y="2926"/>
                    <a:pt x="3410" y="2928"/>
                  </a:cubicBezTo>
                  <a:cubicBezTo>
                    <a:pt x="3413" y="2930"/>
                    <a:pt x="3415" y="2931"/>
                    <a:pt x="3417" y="2931"/>
                  </a:cubicBezTo>
                  <a:cubicBezTo>
                    <a:pt x="3421" y="2931"/>
                    <a:pt x="3426" y="2928"/>
                    <a:pt x="3435" y="2916"/>
                  </a:cubicBezTo>
                  <a:cubicBezTo>
                    <a:pt x="3448" y="2901"/>
                    <a:pt x="3464" y="2888"/>
                    <a:pt x="3475" y="2888"/>
                  </a:cubicBezTo>
                  <a:cubicBezTo>
                    <a:pt x="3478" y="2888"/>
                    <a:pt x="3480" y="2889"/>
                    <a:pt x="3482" y="2891"/>
                  </a:cubicBezTo>
                  <a:cubicBezTo>
                    <a:pt x="3492" y="2886"/>
                    <a:pt x="3499" y="2884"/>
                    <a:pt x="3502" y="2884"/>
                  </a:cubicBezTo>
                  <a:cubicBezTo>
                    <a:pt x="3508" y="2884"/>
                    <a:pt x="3502" y="2894"/>
                    <a:pt x="3486" y="2922"/>
                  </a:cubicBezTo>
                  <a:cubicBezTo>
                    <a:pt x="3470" y="2944"/>
                    <a:pt x="3473" y="2947"/>
                    <a:pt x="3479" y="2953"/>
                  </a:cubicBezTo>
                  <a:cubicBezTo>
                    <a:pt x="3479" y="2953"/>
                    <a:pt x="3486" y="2957"/>
                    <a:pt x="3476" y="2982"/>
                  </a:cubicBezTo>
                  <a:cubicBezTo>
                    <a:pt x="3472" y="2989"/>
                    <a:pt x="3471" y="2992"/>
                    <a:pt x="3472" y="2992"/>
                  </a:cubicBezTo>
                  <a:cubicBezTo>
                    <a:pt x="3474" y="2992"/>
                    <a:pt x="3484" y="2979"/>
                    <a:pt x="3495" y="2966"/>
                  </a:cubicBezTo>
                  <a:cubicBezTo>
                    <a:pt x="3511" y="2944"/>
                    <a:pt x="3526" y="2925"/>
                    <a:pt x="3526" y="2925"/>
                  </a:cubicBezTo>
                  <a:lnTo>
                    <a:pt x="3526" y="2925"/>
                  </a:lnTo>
                  <a:cubicBezTo>
                    <a:pt x="3533" y="2932"/>
                    <a:pt x="3507" y="2975"/>
                    <a:pt x="3492" y="2994"/>
                  </a:cubicBezTo>
                  <a:cubicBezTo>
                    <a:pt x="3479" y="3017"/>
                    <a:pt x="3473" y="3028"/>
                    <a:pt x="3473" y="3028"/>
                  </a:cubicBezTo>
                  <a:cubicBezTo>
                    <a:pt x="3474" y="3028"/>
                    <a:pt x="3481" y="3017"/>
                    <a:pt x="3495" y="2997"/>
                  </a:cubicBezTo>
                  <a:cubicBezTo>
                    <a:pt x="3504" y="2986"/>
                    <a:pt x="3516" y="2976"/>
                    <a:pt x="3523" y="2976"/>
                  </a:cubicBezTo>
                  <a:cubicBezTo>
                    <a:pt x="3528" y="2976"/>
                    <a:pt x="3531" y="2980"/>
                    <a:pt x="3529" y="2991"/>
                  </a:cubicBezTo>
                  <a:cubicBezTo>
                    <a:pt x="3539" y="3000"/>
                    <a:pt x="3548" y="3010"/>
                    <a:pt x="3533" y="3029"/>
                  </a:cubicBezTo>
                  <a:cubicBezTo>
                    <a:pt x="3528" y="3040"/>
                    <a:pt x="3530" y="3043"/>
                    <a:pt x="3534" y="3043"/>
                  </a:cubicBezTo>
                  <a:cubicBezTo>
                    <a:pt x="3538" y="3043"/>
                    <a:pt x="3545" y="3038"/>
                    <a:pt x="3545" y="3038"/>
                  </a:cubicBezTo>
                  <a:cubicBezTo>
                    <a:pt x="3553" y="3033"/>
                    <a:pt x="3558" y="3030"/>
                    <a:pt x="3562" y="3030"/>
                  </a:cubicBezTo>
                  <a:cubicBezTo>
                    <a:pt x="3569" y="3030"/>
                    <a:pt x="3571" y="3040"/>
                    <a:pt x="3573" y="3060"/>
                  </a:cubicBezTo>
                  <a:cubicBezTo>
                    <a:pt x="3570" y="3095"/>
                    <a:pt x="3568" y="3110"/>
                    <a:pt x="3573" y="3110"/>
                  </a:cubicBezTo>
                  <a:cubicBezTo>
                    <a:pt x="3577" y="3110"/>
                    <a:pt x="3584" y="3100"/>
                    <a:pt x="3598" y="3082"/>
                  </a:cubicBezTo>
                  <a:cubicBezTo>
                    <a:pt x="3607" y="3072"/>
                    <a:pt x="3616" y="3061"/>
                    <a:pt x="3617" y="3061"/>
                  </a:cubicBezTo>
                  <a:lnTo>
                    <a:pt x="3617" y="3061"/>
                  </a:lnTo>
                  <a:cubicBezTo>
                    <a:pt x="3619" y="3061"/>
                    <a:pt x="3616" y="3068"/>
                    <a:pt x="3605" y="3088"/>
                  </a:cubicBezTo>
                  <a:cubicBezTo>
                    <a:pt x="3601" y="3097"/>
                    <a:pt x="3602" y="3100"/>
                    <a:pt x="3606" y="3100"/>
                  </a:cubicBezTo>
                  <a:cubicBezTo>
                    <a:pt x="3612" y="3100"/>
                    <a:pt x="3625" y="3093"/>
                    <a:pt x="3642" y="3085"/>
                  </a:cubicBezTo>
                  <a:cubicBezTo>
                    <a:pt x="3667" y="3063"/>
                    <a:pt x="3689" y="3038"/>
                    <a:pt x="3708" y="3010"/>
                  </a:cubicBezTo>
                  <a:cubicBezTo>
                    <a:pt x="3725" y="2990"/>
                    <a:pt x="3733" y="2980"/>
                    <a:pt x="3736" y="2980"/>
                  </a:cubicBezTo>
                  <a:cubicBezTo>
                    <a:pt x="3738" y="2980"/>
                    <a:pt x="3738" y="2987"/>
                    <a:pt x="3736" y="3000"/>
                  </a:cubicBezTo>
                  <a:cubicBezTo>
                    <a:pt x="3739" y="3004"/>
                    <a:pt x="3730" y="3029"/>
                    <a:pt x="3714" y="3047"/>
                  </a:cubicBezTo>
                  <a:cubicBezTo>
                    <a:pt x="3704" y="3061"/>
                    <a:pt x="3698" y="3064"/>
                    <a:pt x="3695" y="3064"/>
                  </a:cubicBezTo>
                  <a:cubicBezTo>
                    <a:pt x="3693" y="3064"/>
                    <a:pt x="3692" y="3063"/>
                    <a:pt x="3692" y="3063"/>
                  </a:cubicBezTo>
                  <a:lnTo>
                    <a:pt x="3689" y="3060"/>
                  </a:lnTo>
                  <a:cubicBezTo>
                    <a:pt x="3674" y="3079"/>
                    <a:pt x="3658" y="3098"/>
                    <a:pt x="3667" y="3107"/>
                  </a:cubicBezTo>
                  <a:cubicBezTo>
                    <a:pt x="3662" y="3121"/>
                    <a:pt x="3662" y="3129"/>
                    <a:pt x="3665" y="3129"/>
                  </a:cubicBezTo>
                  <a:cubicBezTo>
                    <a:pt x="3668" y="3129"/>
                    <a:pt x="3673" y="3124"/>
                    <a:pt x="3680" y="3116"/>
                  </a:cubicBezTo>
                  <a:lnTo>
                    <a:pt x="3680" y="3116"/>
                  </a:lnTo>
                  <a:cubicBezTo>
                    <a:pt x="3670" y="3132"/>
                    <a:pt x="3674" y="3151"/>
                    <a:pt x="3689" y="3157"/>
                  </a:cubicBezTo>
                  <a:cubicBezTo>
                    <a:pt x="3708" y="3167"/>
                    <a:pt x="3714" y="3189"/>
                    <a:pt x="3708" y="3204"/>
                  </a:cubicBezTo>
                  <a:cubicBezTo>
                    <a:pt x="3713" y="3209"/>
                    <a:pt x="3717" y="3213"/>
                    <a:pt x="3721" y="3213"/>
                  </a:cubicBezTo>
                  <a:cubicBezTo>
                    <a:pt x="3726" y="3213"/>
                    <a:pt x="3732" y="3209"/>
                    <a:pt x="3739" y="3198"/>
                  </a:cubicBezTo>
                  <a:cubicBezTo>
                    <a:pt x="3757" y="3177"/>
                    <a:pt x="3766" y="3169"/>
                    <a:pt x="3767" y="3169"/>
                  </a:cubicBezTo>
                  <a:lnTo>
                    <a:pt x="3767" y="3169"/>
                  </a:lnTo>
                  <a:cubicBezTo>
                    <a:pt x="3768" y="3169"/>
                    <a:pt x="3765" y="3174"/>
                    <a:pt x="3758" y="3182"/>
                  </a:cubicBezTo>
                  <a:cubicBezTo>
                    <a:pt x="3737" y="3219"/>
                    <a:pt x="3770" y="3279"/>
                    <a:pt x="3804" y="3279"/>
                  </a:cubicBezTo>
                  <a:cubicBezTo>
                    <a:pt x="3811" y="3279"/>
                    <a:pt x="3818" y="3276"/>
                    <a:pt x="3824" y="3270"/>
                  </a:cubicBezTo>
                  <a:lnTo>
                    <a:pt x="3837" y="3279"/>
                  </a:lnTo>
                  <a:cubicBezTo>
                    <a:pt x="3831" y="3302"/>
                    <a:pt x="3851" y="3323"/>
                    <a:pt x="3871" y="3323"/>
                  </a:cubicBezTo>
                  <a:cubicBezTo>
                    <a:pt x="3875" y="3323"/>
                    <a:pt x="3880" y="3322"/>
                    <a:pt x="3884" y="3320"/>
                  </a:cubicBezTo>
                  <a:lnTo>
                    <a:pt x="3899" y="3333"/>
                  </a:lnTo>
                  <a:cubicBezTo>
                    <a:pt x="3897" y="3350"/>
                    <a:pt x="3898" y="3358"/>
                    <a:pt x="3903" y="3358"/>
                  </a:cubicBezTo>
                  <a:cubicBezTo>
                    <a:pt x="3907" y="3358"/>
                    <a:pt x="3913" y="3354"/>
                    <a:pt x="3921" y="3348"/>
                  </a:cubicBezTo>
                  <a:cubicBezTo>
                    <a:pt x="3936" y="3340"/>
                    <a:pt x="3949" y="3326"/>
                    <a:pt x="3949" y="3326"/>
                  </a:cubicBezTo>
                  <a:lnTo>
                    <a:pt x="3949" y="3326"/>
                  </a:lnTo>
                  <a:cubicBezTo>
                    <a:pt x="3950" y="3326"/>
                    <a:pt x="3948" y="3329"/>
                    <a:pt x="3943" y="3336"/>
                  </a:cubicBezTo>
                  <a:cubicBezTo>
                    <a:pt x="3927" y="3355"/>
                    <a:pt x="3937" y="3364"/>
                    <a:pt x="3959" y="3380"/>
                  </a:cubicBezTo>
                  <a:cubicBezTo>
                    <a:pt x="3969" y="3388"/>
                    <a:pt x="3974" y="3393"/>
                    <a:pt x="3978" y="3393"/>
                  </a:cubicBezTo>
                  <a:cubicBezTo>
                    <a:pt x="3983" y="3393"/>
                    <a:pt x="3985" y="3387"/>
                    <a:pt x="3990" y="3373"/>
                  </a:cubicBezTo>
                  <a:cubicBezTo>
                    <a:pt x="4028" y="3373"/>
                    <a:pt x="4012" y="3392"/>
                    <a:pt x="3996" y="3411"/>
                  </a:cubicBezTo>
                  <a:cubicBezTo>
                    <a:pt x="3978" y="3429"/>
                    <a:pt x="3971" y="3440"/>
                    <a:pt x="3976" y="3440"/>
                  </a:cubicBezTo>
                  <a:cubicBezTo>
                    <a:pt x="3980" y="3440"/>
                    <a:pt x="3996" y="3429"/>
                    <a:pt x="4021" y="3402"/>
                  </a:cubicBezTo>
                  <a:cubicBezTo>
                    <a:pt x="4040" y="3384"/>
                    <a:pt x="4052" y="3377"/>
                    <a:pt x="4057" y="3377"/>
                  </a:cubicBezTo>
                  <a:cubicBezTo>
                    <a:pt x="4062" y="3377"/>
                    <a:pt x="4061" y="3384"/>
                    <a:pt x="4053" y="3395"/>
                  </a:cubicBezTo>
                  <a:cubicBezTo>
                    <a:pt x="4046" y="3406"/>
                    <a:pt x="4041" y="3410"/>
                    <a:pt x="4036" y="3410"/>
                  </a:cubicBezTo>
                  <a:cubicBezTo>
                    <a:pt x="4033" y="3410"/>
                    <a:pt x="4030" y="3407"/>
                    <a:pt x="4028" y="3405"/>
                  </a:cubicBezTo>
                  <a:lnTo>
                    <a:pt x="3996" y="3445"/>
                  </a:lnTo>
                  <a:cubicBezTo>
                    <a:pt x="3998" y="3446"/>
                    <a:pt x="4000" y="3447"/>
                    <a:pt x="4001" y="3447"/>
                  </a:cubicBezTo>
                  <a:cubicBezTo>
                    <a:pt x="4005" y="3447"/>
                    <a:pt x="4009" y="3444"/>
                    <a:pt x="4025" y="3433"/>
                  </a:cubicBezTo>
                  <a:cubicBezTo>
                    <a:pt x="4025" y="3433"/>
                    <a:pt x="4025" y="3434"/>
                    <a:pt x="4028" y="3434"/>
                  </a:cubicBezTo>
                  <a:cubicBezTo>
                    <a:pt x="4031" y="3434"/>
                    <a:pt x="4037" y="3432"/>
                    <a:pt x="4050" y="3424"/>
                  </a:cubicBezTo>
                  <a:cubicBezTo>
                    <a:pt x="4072" y="3408"/>
                    <a:pt x="4087" y="3389"/>
                    <a:pt x="4097" y="3364"/>
                  </a:cubicBezTo>
                  <a:cubicBezTo>
                    <a:pt x="4102" y="3349"/>
                    <a:pt x="4107" y="3345"/>
                    <a:pt x="4111" y="3345"/>
                  </a:cubicBezTo>
                  <a:cubicBezTo>
                    <a:pt x="4113" y="3345"/>
                    <a:pt x="4116" y="3347"/>
                    <a:pt x="4119" y="3348"/>
                  </a:cubicBezTo>
                  <a:cubicBezTo>
                    <a:pt x="4112" y="3373"/>
                    <a:pt x="4097" y="3398"/>
                    <a:pt x="4075" y="3411"/>
                  </a:cubicBezTo>
                  <a:cubicBezTo>
                    <a:pt x="4074" y="3411"/>
                    <a:pt x="4074" y="3411"/>
                    <a:pt x="4074" y="3411"/>
                  </a:cubicBezTo>
                  <a:cubicBezTo>
                    <a:pt x="4069" y="3411"/>
                    <a:pt x="4055" y="3428"/>
                    <a:pt x="4040" y="3449"/>
                  </a:cubicBezTo>
                  <a:cubicBezTo>
                    <a:pt x="4036" y="3454"/>
                    <a:pt x="4037" y="3456"/>
                    <a:pt x="4042" y="3456"/>
                  </a:cubicBezTo>
                  <a:cubicBezTo>
                    <a:pt x="4054" y="3456"/>
                    <a:pt x="4091" y="3439"/>
                    <a:pt x="4119" y="3414"/>
                  </a:cubicBezTo>
                  <a:lnTo>
                    <a:pt x="4119" y="3414"/>
                  </a:lnTo>
                  <a:lnTo>
                    <a:pt x="4103" y="3436"/>
                  </a:lnTo>
                  <a:cubicBezTo>
                    <a:pt x="4087" y="3455"/>
                    <a:pt x="4097" y="3464"/>
                    <a:pt x="4109" y="3474"/>
                  </a:cubicBezTo>
                  <a:cubicBezTo>
                    <a:pt x="4114" y="3477"/>
                    <a:pt x="4117" y="3480"/>
                    <a:pt x="4122" y="3480"/>
                  </a:cubicBezTo>
                  <a:cubicBezTo>
                    <a:pt x="4127" y="3480"/>
                    <a:pt x="4132" y="3476"/>
                    <a:pt x="4141" y="3464"/>
                  </a:cubicBezTo>
                  <a:cubicBezTo>
                    <a:pt x="4155" y="3447"/>
                    <a:pt x="4170" y="3429"/>
                    <a:pt x="4177" y="3429"/>
                  </a:cubicBezTo>
                  <a:cubicBezTo>
                    <a:pt x="4177" y="3429"/>
                    <a:pt x="4178" y="3430"/>
                    <a:pt x="4178" y="3430"/>
                  </a:cubicBezTo>
                  <a:cubicBezTo>
                    <a:pt x="4172" y="3427"/>
                    <a:pt x="4188" y="3405"/>
                    <a:pt x="4203" y="3386"/>
                  </a:cubicBezTo>
                  <a:lnTo>
                    <a:pt x="4203" y="3386"/>
                  </a:lnTo>
                  <a:cubicBezTo>
                    <a:pt x="4200" y="3405"/>
                    <a:pt x="4194" y="3424"/>
                    <a:pt x="4188" y="3439"/>
                  </a:cubicBezTo>
                  <a:cubicBezTo>
                    <a:pt x="4166" y="3489"/>
                    <a:pt x="4162" y="3518"/>
                    <a:pt x="4184" y="3533"/>
                  </a:cubicBezTo>
                  <a:cubicBezTo>
                    <a:pt x="4200" y="3543"/>
                    <a:pt x="4206" y="3565"/>
                    <a:pt x="4200" y="3580"/>
                  </a:cubicBezTo>
                  <a:cubicBezTo>
                    <a:pt x="4204" y="3585"/>
                    <a:pt x="4208" y="3588"/>
                    <a:pt x="4213" y="3588"/>
                  </a:cubicBezTo>
                  <a:cubicBezTo>
                    <a:pt x="4217" y="3588"/>
                    <a:pt x="4223" y="3584"/>
                    <a:pt x="4231" y="3574"/>
                  </a:cubicBezTo>
                  <a:lnTo>
                    <a:pt x="4244" y="3583"/>
                  </a:lnTo>
                  <a:cubicBezTo>
                    <a:pt x="4236" y="3599"/>
                    <a:pt x="4238" y="3608"/>
                    <a:pt x="4244" y="3608"/>
                  </a:cubicBezTo>
                  <a:cubicBezTo>
                    <a:pt x="4248" y="3608"/>
                    <a:pt x="4254" y="3604"/>
                    <a:pt x="4260" y="3596"/>
                  </a:cubicBezTo>
                  <a:cubicBezTo>
                    <a:pt x="4264" y="3592"/>
                    <a:pt x="4267" y="3591"/>
                    <a:pt x="4269" y="3591"/>
                  </a:cubicBezTo>
                  <a:cubicBezTo>
                    <a:pt x="4275" y="3591"/>
                    <a:pt x="4270" y="3606"/>
                    <a:pt x="4275" y="3608"/>
                  </a:cubicBezTo>
                  <a:cubicBezTo>
                    <a:pt x="4265" y="3632"/>
                    <a:pt x="4259" y="3645"/>
                    <a:pt x="4261" y="3645"/>
                  </a:cubicBezTo>
                  <a:cubicBezTo>
                    <a:pt x="4263" y="3645"/>
                    <a:pt x="4274" y="3629"/>
                    <a:pt x="4297" y="3596"/>
                  </a:cubicBezTo>
                  <a:cubicBezTo>
                    <a:pt x="4313" y="3574"/>
                    <a:pt x="4316" y="3546"/>
                    <a:pt x="4310" y="3543"/>
                  </a:cubicBezTo>
                  <a:lnTo>
                    <a:pt x="4294" y="3527"/>
                  </a:lnTo>
                  <a:lnTo>
                    <a:pt x="4325" y="3521"/>
                  </a:lnTo>
                  <a:cubicBezTo>
                    <a:pt x="4327" y="3522"/>
                    <a:pt x="4328" y="3522"/>
                    <a:pt x="4330" y="3522"/>
                  </a:cubicBezTo>
                  <a:cubicBezTo>
                    <a:pt x="4340" y="3522"/>
                    <a:pt x="4360" y="3511"/>
                    <a:pt x="4372" y="3496"/>
                  </a:cubicBezTo>
                  <a:cubicBezTo>
                    <a:pt x="4372" y="3496"/>
                    <a:pt x="4386" y="3480"/>
                    <a:pt x="4393" y="3480"/>
                  </a:cubicBezTo>
                  <a:cubicBezTo>
                    <a:pt x="4393" y="3480"/>
                    <a:pt x="4394" y="3480"/>
                    <a:pt x="4394" y="3480"/>
                  </a:cubicBezTo>
                  <a:lnTo>
                    <a:pt x="4363" y="3521"/>
                  </a:lnTo>
                  <a:cubicBezTo>
                    <a:pt x="4344" y="3536"/>
                    <a:pt x="4325" y="3555"/>
                    <a:pt x="4310" y="3574"/>
                  </a:cubicBezTo>
                  <a:cubicBezTo>
                    <a:pt x="4293" y="3604"/>
                    <a:pt x="4287" y="3630"/>
                    <a:pt x="4296" y="3630"/>
                  </a:cubicBezTo>
                  <a:cubicBezTo>
                    <a:pt x="4299" y="3630"/>
                    <a:pt x="4306" y="3624"/>
                    <a:pt x="4316" y="3612"/>
                  </a:cubicBezTo>
                  <a:lnTo>
                    <a:pt x="4316" y="3612"/>
                  </a:lnTo>
                  <a:cubicBezTo>
                    <a:pt x="4322" y="3618"/>
                    <a:pt x="4322" y="3618"/>
                    <a:pt x="4313" y="3640"/>
                  </a:cubicBezTo>
                  <a:cubicBezTo>
                    <a:pt x="4305" y="3650"/>
                    <a:pt x="4303" y="3656"/>
                    <a:pt x="4306" y="3656"/>
                  </a:cubicBezTo>
                  <a:cubicBezTo>
                    <a:pt x="4309" y="3656"/>
                    <a:pt x="4320" y="3649"/>
                    <a:pt x="4338" y="3630"/>
                  </a:cubicBezTo>
                  <a:cubicBezTo>
                    <a:pt x="4355" y="3615"/>
                    <a:pt x="4365" y="3607"/>
                    <a:pt x="4369" y="3607"/>
                  </a:cubicBezTo>
                  <a:cubicBezTo>
                    <a:pt x="4374" y="3607"/>
                    <a:pt x="4369" y="3619"/>
                    <a:pt x="4354" y="3643"/>
                  </a:cubicBezTo>
                  <a:cubicBezTo>
                    <a:pt x="4340" y="3679"/>
                    <a:pt x="4348" y="3698"/>
                    <a:pt x="4359" y="3698"/>
                  </a:cubicBezTo>
                  <a:cubicBezTo>
                    <a:pt x="4363" y="3698"/>
                    <a:pt x="4368" y="3695"/>
                    <a:pt x="4372" y="3690"/>
                  </a:cubicBezTo>
                  <a:cubicBezTo>
                    <a:pt x="4387" y="3672"/>
                    <a:pt x="4398" y="3665"/>
                    <a:pt x="4404" y="3665"/>
                  </a:cubicBezTo>
                  <a:cubicBezTo>
                    <a:pt x="4412" y="3665"/>
                    <a:pt x="4414" y="3675"/>
                    <a:pt x="4407" y="3687"/>
                  </a:cubicBezTo>
                  <a:cubicBezTo>
                    <a:pt x="4401" y="3703"/>
                    <a:pt x="4401" y="3710"/>
                    <a:pt x="4408" y="3710"/>
                  </a:cubicBezTo>
                  <a:cubicBezTo>
                    <a:pt x="4412" y="3710"/>
                    <a:pt x="4418" y="3707"/>
                    <a:pt x="4426" y="3702"/>
                  </a:cubicBezTo>
                  <a:lnTo>
                    <a:pt x="4426" y="3702"/>
                  </a:lnTo>
                  <a:cubicBezTo>
                    <a:pt x="4413" y="3717"/>
                    <a:pt x="4403" y="3736"/>
                    <a:pt x="4410" y="3736"/>
                  </a:cubicBezTo>
                  <a:cubicBezTo>
                    <a:pt x="4411" y="3736"/>
                    <a:pt x="4415" y="3734"/>
                    <a:pt x="4419" y="3731"/>
                  </a:cubicBezTo>
                  <a:cubicBezTo>
                    <a:pt x="4419" y="3731"/>
                    <a:pt x="4420" y="3731"/>
                    <a:pt x="4420" y="3731"/>
                  </a:cubicBezTo>
                  <a:cubicBezTo>
                    <a:pt x="4422" y="3731"/>
                    <a:pt x="4428" y="3729"/>
                    <a:pt x="4435" y="3709"/>
                  </a:cubicBezTo>
                  <a:lnTo>
                    <a:pt x="4476" y="3681"/>
                  </a:lnTo>
                  <a:cubicBezTo>
                    <a:pt x="4473" y="3674"/>
                    <a:pt x="4488" y="3655"/>
                    <a:pt x="4504" y="3637"/>
                  </a:cubicBezTo>
                  <a:cubicBezTo>
                    <a:pt x="4507" y="3632"/>
                    <a:pt x="4510" y="3630"/>
                    <a:pt x="4512" y="3630"/>
                  </a:cubicBezTo>
                  <a:cubicBezTo>
                    <a:pt x="4520" y="3630"/>
                    <a:pt x="4519" y="3666"/>
                    <a:pt x="4488" y="3721"/>
                  </a:cubicBezTo>
                  <a:lnTo>
                    <a:pt x="4470" y="3771"/>
                  </a:lnTo>
                  <a:lnTo>
                    <a:pt x="4501" y="3731"/>
                  </a:lnTo>
                  <a:lnTo>
                    <a:pt x="4501" y="3731"/>
                  </a:lnTo>
                  <a:cubicBezTo>
                    <a:pt x="4504" y="3734"/>
                    <a:pt x="4510" y="3740"/>
                    <a:pt x="4495" y="3759"/>
                  </a:cubicBezTo>
                  <a:cubicBezTo>
                    <a:pt x="4479" y="3778"/>
                    <a:pt x="4479" y="3778"/>
                    <a:pt x="4485" y="3784"/>
                  </a:cubicBezTo>
                  <a:cubicBezTo>
                    <a:pt x="4485" y="3784"/>
                    <a:pt x="4485" y="3784"/>
                    <a:pt x="4486" y="3784"/>
                  </a:cubicBezTo>
                  <a:cubicBezTo>
                    <a:pt x="4488" y="3784"/>
                    <a:pt x="4492" y="3782"/>
                    <a:pt x="4504" y="3768"/>
                  </a:cubicBezTo>
                  <a:cubicBezTo>
                    <a:pt x="4522" y="3745"/>
                    <a:pt x="4529" y="3735"/>
                    <a:pt x="4531" y="3735"/>
                  </a:cubicBezTo>
                  <a:lnTo>
                    <a:pt x="4531" y="3735"/>
                  </a:lnTo>
                  <a:cubicBezTo>
                    <a:pt x="4532" y="3735"/>
                    <a:pt x="4530" y="3742"/>
                    <a:pt x="4526" y="3753"/>
                  </a:cubicBezTo>
                  <a:cubicBezTo>
                    <a:pt x="4512" y="3777"/>
                    <a:pt x="4508" y="3789"/>
                    <a:pt x="4513" y="3789"/>
                  </a:cubicBezTo>
                  <a:cubicBezTo>
                    <a:pt x="4516" y="3789"/>
                    <a:pt x="4526" y="3781"/>
                    <a:pt x="4542" y="3765"/>
                  </a:cubicBezTo>
                  <a:cubicBezTo>
                    <a:pt x="4557" y="3747"/>
                    <a:pt x="4565" y="3738"/>
                    <a:pt x="4566" y="3738"/>
                  </a:cubicBezTo>
                  <a:lnTo>
                    <a:pt x="4566" y="3738"/>
                  </a:lnTo>
                  <a:cubicBezTo>
                    <a:pt x="4567" y="3738"/>
                    <a:pt x="4561" y="3749"/>
                    <a:pt x="4548" y="3771"/>
                  </a:cubicBezTo>
                  <a:cubicBezTo>
                    <a:pt x="4532" y="3790"/>
                    <a:pt x="4523" y="3815"/>
                    <a:pt x="4526" y="3818"/>
                  </a:cubicBezTo>
                  <a:lnTo>
                    <a:pt x="4542" y="3800"/>
                  </a:lnTo>
                  <a:cubicBezTo>
                    <a:pt x="4558" y="3778"/>
                    <a:pt x="4568" y="3770"/>
                    <a:pt x="4572" y="3770"/>
                  </a:cubicBezTo>
                  <a:cubicBezTo>
                    <a:pt x="4575" y="3770"/>
                    <a:pt x="4574" y="3777"/>
                    <a:pt x="4570" y="3787"/>
                  </a:cubicBezTo>
                  <a:cubicBezTo>
                    <a:pt x="4560" y="3801"/>
                    <a:pt x="4559" y="3808"/>
                    <a:pt x="4566" y="3808"/>
                  </a:cubicBezTo>
                  <a:cubicBezTo>
                    <a:pt x="4570" y="3808"/>
                    <a:pt x="4577" y="3806"/>
                    <a:pt x="4586" y="3803"/>
                  </a:cubicBezTo>
                  <a:cubicBezTo>
                    <a:pt x="4595" y="3809"/>
                    <a:pt x="4601" y="3815"/>
                    <a:pt x="4586" y="3834"/>
                  </a:cubicBezTo>
                  <a:cubicBezTo>
                    <a:pt x="4569" y="3855"/>
                    <a:pt x="4561" y="3865"/>
                    <a:pt x="4563" y="3865"/>
                  </a:cubicBezTo>
                  <a:cubicBezTo>
                    <a:pt x="4564" y="3865"/>
                    <a:pt x="4574" y="3857"/>
                    <a:pt x="4592" y="3840"/>
                  </a:cubicBezTo>
                  <a:cubicBezTo>
                    <a:pt x="4601" y="3834"/>
                    <a:pt x="4607" y="3830"/>
                    <a:pt x="4609" y="3830"/>
                  </a:cubicBezTo>
                  <a:cubicBezTo>
                    <a:pt x="4613" y="3830"/>
                    <a:pt x="4611" y="3837"/>
                    <a:pt x="4607" y="3853"/>
                  </a:cubicBezTo>
                  <a:cubicBezTo>
                    <a:pt x="4602" y="3867"/>
                    <a:pt x="4600" y="3873"/>
                    <a:pt x="4602" y="3873"/>
                  </a:cubicBezTo>
                  <a:cubicBezTo>
                    <a:pt x="4604" y="3873"/>
                    <a:pt x="4609" y="3869"/>
                    <a:pt x="4617" y="3862"/>
                  </a:cubicBezTo>
                  <a:cubicBezTo>
                    <a:pt x="4648" y="3822"/>
                    <a:pt x="4664" y="3803"/>
                    <a:pt x="4661" y="3796"/>
                  </a:cubicBezTo>
                  <a:cubicBezTo>
                    <a:pt x="4654" y="3793"/>
                    <a:pt x="4654" y="3793"/>
                    <a:pt x="4670" y="3775"/>
                  </a:cubicBezTo>
                  <a:lnTo>
                    <a:pt x="4680" y="3781"/>
                  </a:lnTo>
                  <a:cubicBezTo>
                    <a:pt x="4683" y="3784"/>
                    <a:pt x="4686" y="3787"/>
                    <a:pt x="4693" y="3787"/>
                  </a:cubicBezTo>
                  <a:cubicBezTo>
                    <a:pt x="4698" y="3787"/>
                    <a:pt x="4706" y="3785"/>
                    <a:pt x="4717" y="3781"/>
                  </a:cubicBezTo>
                  <a:cubicBezTo>
                    <a:pt x="4742" y="3770"/>
                    <a:pt x="4766" y="3738"/>
                    <a:pt x="4756" y="3738"/>
                  </a:cubicBezTo>
                  <a:cubicBezTo>
                    <a:pt x="4754" y="3738"/>
                    <a:pt x="4752" y="3738"/>
                    <a:pt x="4748" y="3740"/>
                  </a:cubicBezTo>
                  <a:lnTo>
                    <a:pt x="4758" y="3715"/>
                  </a:lnTo>
                  <a:cubicBezTo>
                    <a:pt x="4783" y="3683"/>
                    <a:pt x="4792" y="3665"/>
                    <a:pt x="4788" y="3665"/>
                  </a:cubicBezTo>
                  <a:lnTo>
                    <a:pt x="4788" y="3665"/>
                  </a:lnTo>
                  <a:cubicBezTo>
                    <a:pt x="4784" y="3665"/>
                    <a:pt x="4770" y="3678"/>
                    <a:pt x="4748" y="3706"/>
                  </a:cubicBezTo>
                  <a:cubicBezTo>
                    <a:pt x="4723" y="3738"/>
                    <a:pt x="4711" y="3752"/>
                    <a:pt x="4710" y="3752"/>
                  </a:cubicBezTo>
                  <a:cubicBezTo>
                    <a:pt x="4709" y="3752"/>
                    <a:pt x="4715" y="3742"/>
                    <a:pt x="4727" y="3721"/>
                  </a:cubicBezTo>
                  <a:cubicBezTo>
                    <a:pt x="4758" y="3684"/>
                    <a:pt x="4752" y="3677"/>
                    <a:pt x="4745" y="3674"/>
                  </a:cubicBezTo>
                  <a:cubicBezTo>
                    <a:pt x="4742" y="3668"/>
                    <a:pt x="4742" y="3668"/>
                    <a:pt x="4758" y="3649"/>
                  </a:cubicBezTo>
                  <a:cubicBezTo>
                    <a:pt x="4774" y="3630"/>
                    <a:pt x="4783" y="3605"/>
                    <a:pt x="4777" y="3599"/>
                  </a:cubicBezTo>
                  <a:cubicBezTo>
                    <a:pt x="4776" y="3598"/>
                    <a:pt x="4775" y="3597"/>
                    <a:pt x="4774" y="3597"/>
                  </a:cubicBezTo>
                  <a:cubicBezTo>
                    <a:pt x="4772" y="3597"/>
                    <a:pt x="4769" y="3601"/>
                    <a:pt x="4758" y="3615"/>
                  </a:cubicBezTo>
                  <a:cubicBezTo>
                    <a:pt x="4753" y="3624"/>
                    <a:pt x="4749" y="3628"/>
                    <a:pt x="4747" y="3628"/>
                  </a:cubicBezTo>
                  <a:cubicBezTo>
                    <a:pt x="4743" y="3628"/>
                    <a:pt x="4745" y="3614"/>
                    <a:pt x="4761" y="3586"/>
                  </a:cubicBezTo>
                  <a:cubicBezTo>
                    <a:pt x="4765" y="3575"/>
                    <a:pt x="4767" y="3569"/>
                    <a:pt x="4766" y="3569"/>
                  </a:cubicBezTo>
                  <a:lnTo>
                    <a:pt x="4766" y="3569"/>
                  </a:lnTo>
                  <a:cubicBezTo>
                    <a:pt x="4764" y="3569"/>
                    <a:pt x="4757" y="3579"/>
                    <a:pt x="4739" y="3602"/>
                  </a:cubicBezTo>
                  <a:cubicBezTo>
                    <a:pt x="4725" y="3620"/>
                    <a:pt x="4716" y="3628"/>
                    <a:pt x="4712" y="3628"/>
                  </a:cubicBezTo>
                  <a:cubicBezTo>
                    <a:pt x="4706" y="3628"/>
                    <a:pt x="4709" y="3614"/>
                    <a:pt x="4723" y="3590"/>
                  </a:cubicBezTo>
                  <a:lnTo>
                    <a:pt x="4714" y="3580"/>
                  </a:lnTo>
                  <a:cubicBezTo>
                    <a:pt x="4714" y="3580"/>
                    <a:pt x="4713" y="3580"/>
                    <a:pt x="4712" y="3580"/>
                  </a:cubicBezTo>
                  <a:cubicBezTo>
                    <a:pt x="4705" y="3580"/>
                    <a:pt x="4691" y="3597"/>
                    <a:pt x="4676" y="3615"/>
                  </a:cubicBezTo>
                  <a:cubicBezTo>
                    <a:pt x="4659" y="3638"/>
                    <a:pt x="4651" y="3648"/>
                    <a:pt x="4649" y="3648"/>
                  </a:cubicBezTo>
                  <a:cubicBezTo>
                    <a:pt x="4648" y="3648"/>
                    <a:pt x="4650" y="3641"/>
                    <a:pt x="4654" y="3630"/>
                  </a:cubicBezTo>
                  <a:cubicBezTo>
                    <a:pt x="4664" y="3615"/>
                    <a:pt x="4670" y="3599"/>
                    <a:pt x="4683" y="3586"/>
                  </a:cubicBezTo>
                  <a:cubicBezTo>
                    <a:pt x="4698" y="3568"/>
                    <a:pt x="4692" y="3561"/>
                    <a:pt x="4686" y="3558"/>
                  </a:cubicBezTo>
                  <a:cubicBezTo>
                    <a:pt x="4684" y="3557"/>
                    <a:pt x="4680" y="3553"/>
                    <a:pt x="4674" y="3553"/>
                  </a:cubicBezTo>
                  <a:cubicBezTo>
                    <a:pt x="4668" y="3553"/>
                    <a:pt x="4662" y="3556"/>
                    <a:pt x="4654" y="3565"/>
                  </a:cubicBezTo>
                  <a:lnTo>
                    <a:pt x="4654" y="3565"/>
                  </a:lnTo>
                  <a:cubicBezTo>
                    <a:pt x="4659" y="3560"/>
                    <a:pt x="4664" y="3553"/>
                    <a:pt x="4670" y="3546"/>
                  </a:cubicBezTo>
                  <a:cubicBezTo>
                    <a:pt x="4666" y="3541"/>
                    <a:pt x="4672" y="3531"/>
                    <a:pt x="4671" y="3531"/>
                  </a:cubicBezTo>
                  <a:lnTo>
                    <a:pt x="4671" y="3531"/>
                  </a:lnTo>
                  <a:cubicBezTo>
                    <a:pt x="4671" y="3531"/>
                    <a:pt x="4669" y="3534"/>
                    <a:pt x="4664" y="3539"/>
                  </a:cubicBezTo>
                  <a:cubicBezTo>
                    <a:pt x="4664" y="3539"/>
                    <a:pt x="4661" y="3536"/>
                    <a:pt x="4664" y="3508"/>
                  </a:cubicBezTo>
                  <a:cubicBezTo>
                    <a:pt x="4666" y="3500"/>
                    <a:pt x="4663" y="3496"/>
                    <a:pt x="4658" y="3496"/>
                  </a:cubicBezTo>
                  <a:cubicBezTo>
                    <a:pt x="4646" y="3496"/>
                    <a:pt x="4619" y="3520"/>
                    <a:pt x="4608" y="3557"/>
                  </a:cubicBezTo>
                  <a:lnTo>
                    <a:pt x="4608" y="3557"/>
                  </a:lnTo>
                  <a:cubicBezTo>
                    <a:pt x="4606" y="3556"/>
                    <a:pt x="4604" y="3554"/>
                    <a:pt x="4601" y="3552"/>
                  </a:cubicBezTo>
                  <a:cubicBezTo>
                    <a:pt x="4601" y="3552"/>
                    <a:pt x="4600" y="3552"/>
                    <a:pt x="4600" y="3552"/>
                  </a:cubicBezTo>
                  <a:cubicBezTo>
                    <a:pt x="4593" y="3552"/>
                    <a:pt x="4579" y="3568"/>
                    <a:pt x="4579" y="3568"/>
                  </a:cubicBezTo>
                  <a:cubicBezTo>
                    <a:pt x="4570" y="3580"/>
                    <a:pt x="4565" y="3584"/>
                    <a:pt x="4562" y="3584"/>
                  </a:cubicBezTo>
                  <a:cubicBezTo>
                    <a:pt x="4559" y="3584"/>
                    <a:pt x="4557" y="3582"/>
                    <a:pt x="4554" y="3580"/>
                  </a:cubicBezTo>
                  <a:lnTo>
                    <a:pt x="4586" y="3539"/>
                  </a:lnTo>
                  <a:cubicBezTo>
                    <a:pt x="4619" y="3506"/>
                    <a:pt x="4633" y="3481"/>
                    <a:pt x="4626" y="3481"/>
                  </a:cubicBezTo>
                  <a:cubicBezTo>
                    <a:pt x="4622" y="3481"/>
                    <a:pt x="4611" y="3490"/>
                    <a:pt x="4592" y="3511"/>
                  </a:cubicBezTo>
                  <a:lnTo>
                    <a:pt x="4607" y="3492"/>
                  </a:lnTo>
                  <a:cubicBezTo>
                    <a:pt x="4618" y="3478"/>
                    <a:pt x="4619" y="3472"/>
                    <a:pt x="4610" y="3472"/>
                  </a:cubicBezTo>
                  <a:cubicBezTo>
                    <a:pt x="4605" y="3472"/>
                    <a:pt x="4598" y="3474"/>
                    <a:pt x="4589" y="3477"/>
                  </a:cubicBezTo>
                  <a:cubicBezTo>
                    <a:pt x="4589" y="3477"/>
                    <a:pt x="4588" y="3477"/>
                    <a:pt x="4588" y="3477"/>
                  </a:cubicBezTo>
                  <a:cubicBezTo>
                    <a:pt x="4582" y="3477"/>
                    <a:pt x="4547" y="3509"/>
                    <a:pt x="4532" y="3530"/>
                  </a:cubicBezTo>
                  <a:cubicBezTo>
                    <a:pt x="4520" y="3544"/>
                    <a:pt x="4514" y="3546"/>
                    <a:pt x="4512" y="3546"/>
                  </a:cubicBezTo>
                  <a:cubicBezTo>
                    <a:pt x="4511" y="3546"/>
                    <a:pt x="4510" y="3546"/>
                    <a:pt x="4510" y="3546"/>
                  </a:cubicBezTo>
                  <a:cubicBezTo>
                    <a:pt x="4507" y="3539"/>
                    <a:pt x="4507" y="3539"/>
                    <a:pt x="4523" y="3521"/>
                  </a:cubicBezTo>
                  <a:cubicBezTo>
                    <a:pt x="4541" y="3498"/>
                    <a:pt x="4544" y="3484"/>
                    <a:pt x="4538" y="3484"/>
                  </a:cubicBezTo>
                  <a:cubicBezTo>
                    <a:pt x="4533" y="3484"/>
                    <a:pt x="4522" y="3492"/>
                    <a:pt x="4507" y="3508"/>
                  </a:cubicBezTo>
                  <a:lnTo>
                    <a:pt x="4523" y="3486"/>
                  </a:lnTo>
                  <a:cubicBezTo>
                    <a:pt x="4538" y="3467"/>
                    <a:pt x="4548" y="3442"/>
                    <a:pt x="4504" y="3439"/>
                  </a:cubicBezTo>
                  <a:cubicBezTo>
                    <a:pt x="4482" y="3424"/>
                    <a:pt x="4466" y="3408"/>
                    <a:pt x="4482" y="3389"/>
                  </a:cubicBezTo>
                  <a:cubicBezTo>
                    <a:pt x="4486" y="3384"/>
                    <a:pt x="4486" y="3382"/>
                    <a:pt x="4482" y="3382"/>
                  </a:cubicBezTo>
                  <a:cubicBezTo>
                    <a:pt x="4471" y="3382"/>
                    <a:pt x="4434" y="3400"/>
                    <a:pt x="4404" y="3424"/>
                  </a:cubicBezTo>
                  <a:cubicBezTo>
                    <a:pt x="4419" y="3402"/>
                    <a:pt x="4413" y="3398"/>
                    <a:pt x="4404" y="3389"/>
                  </a:cubicBezTo>
                  <a:cubicBezTo>
                    <a:pt x="4388" y="3377"/>
                    <a:pt x="4388" y="3377"/>
                    <a:pt x="4404" y="3355"/>
                  </a:cubicBezTo>
                  <a:cubicBezTo>
                    <a:pt x="4421" y="3337"/>
                    <a:pt x="4430" y="3328"/>
                    <a:pt x="4429" y="3328"/>
                  </a:cubicBezTo>
                  <a:lnTo>
                    <a:pt x="4429" y="3328"/>
                  </a:lnTo>
                  <a:cubicBezTo>
                    <a:pt x="4428" y="3328"/>
                    <a:pt x="4417" y="3336"/>
                    <a:pt x="4397" y="3351"/>
                  </a:cubicBezTo>
                  <a:cubicBezTo>
                    <a:pt x="4386" y="3362"/>
                    <a:pt x="4378" y="3366"/>
                    <a:pt x="4374" y="3366"/>
                  </a:cubicBezTo>
                  <a:cubicBezTo>
                    <a:pt x="4363" y="3366"/>
                    <a:pt x="4369" y="3342"/>
                    <a:pt x="4391" y="3314"/>
                  </a:cubicBezTo>
                  <a:cubicBezTo>
                    <a:pt x="4407" y="3295"/>
                    <a:pt x="4401" y="3289"/>
                    <a:pt x="4391" y="3279"/>
                  </a:cubicBezTo>
                  <a:cubicBezTo>
                    <a:pt x="4385" y="3286"/>
                    <a:pt x="4377" y="3289"/>
                    <a:pt x="4369" y="3289"/>
                  </a:cubicBezTo>
                  <a:cubicBezTo>
                    <a:pt x="4361" y="3289"/>
                    <a:pt x="4354" y="3286"/>
                    <a:pt x="4347" y="3279"/>
                  </a:cubicBezTo>
                  <a:cubicBezTo>
                    <a:pt x="4341" y="3273"/>
                    <a:pt x="4338" y="3270"/>
                    <a:pt x="4334" y="3270"/>
                  </a:cubicBezTo>
                  <a:cubicBezTo>
                    <a:pt x="4327" y="3270"/>
                    <a:pt x="4320" y="3279"/>
                    <a:pt x="4300" y="3304"/>
                  </a:cubicBezTo>
                  <a:cubicBezTo>
                    <a:pt x="4281" y="3329"/>
                    <a:pt x="4273" y="3336"/>
                    <a:pt x="4266" y="3336"/>
                  </a:cubicBezTo>
                  <a:cubicBezTo>
                    <a:pt x="4262" y="3336"/>
                    <a:pt x="4258" y="3333"/>
                    <a:pt x="4253" y="3330"/>
                  </a:cubicBezTo>
                  <a:cubicBezTo>
                    <a:pt x="4247" y="3326"/>
                    <a:pt x="4244" y="3323"/>
                    <a:pt x="4260" y="3301"/>
                  </a:cubicBezTo>
                  <a:cubicBezTo>
                    <a:pt x="4260" y="3301"/>
                    <a:pt x="4269" y="3279"/>
                    <a:pt x="4263" y="3273"/>
                  </a:cubicBezTo>
                  <a:cubicBezTo>
                    <a:pt x="4256" y="3270"/>
                    <a:pt x="4253" y="3264"/>
                    <a:pt x="4269" y="3245"/>
                  </a:cubicBezTo>
                  <a:cubicBezTo>
                    <a:pt x="4269" y="3245"/>
                    <a:pt x="4278" y="3220"/>
                    <a:pt x="4269" y="3210"/>
                  </a:cubicBezTo>
                  <a:cubicBezTo>
                    <a:pt x="4256" y="3204"/>
                    <a:pt x="4247" y="3195"/>
                    <a:pt x="4263" y="3173"/>
                  </a:cubicBezTo>
                  <a:cubicBezTo>
                    <a:pt x="4261" y="3172"/>
                    <a:pt x="4260" y="3171"/>
                    <a:pt x="4258" y="3171"/>
                  </a:cubicBezTo>
                  <a:cubicBezTo>
                    <a:pt x="4255" y="3171"/>
                    <a:pt x="4252" y="3175"/>
                    <a:pt x="4241" y="3189"/>
                  </a:cubicBezTo>
                  <a:cubicBezTo>
                    <a:pt x="4232" y="3201"/>
                    <a:pt x="4221" y="3211"/>
                    <a:pt x="4212" y="3211"/>
                  </a:cubicBezTo>
                  <a:cubicBezTo>
                    <a:pt x="4205" y="3211"/>
                    <a:pt x="4200" y="3205"/>
                    <a:pt x="4197" y="3189"/>
                  </a:cubicBezTo>
                  <a:cubicBezTo>
                    <a:pt x="4191" y="3183"/>
                    <a:pt x="4183" y="3174"/>
                    <a:pt x="4173" y="3174"/>
                  </a:cubicBezTo>
                  <a:cubicBezTo>
                    <a:pt x="4168" y="3174"/>
                    <a:pt x="4162" y="3177"/>
                    <a:pt x="4156" y="3185"/>
                  </a:cubicBezTo>
                  <a:cubicBezTo>
                    <a:pt x="4150" y="3179"/>
                    <a:pt x="4150" y="3179"/>
                    <a:pt x="4166" y="3160"/>
                  </a:cubicBezTo>
                  <a:cubicBezTo>
                    <a:pt x="4184" y="3136"/>
                    <a:pt x="4188" y="3124"/>
                    <a:pt x="4180" y="3124"/>
                  </a:cubicBezTo>
                  <a:cubicBezTo>
                    <a:pt x="4174" y="3124"/>
                    <a:pt x="4162" y="3130"/>
                    <a:pt x="4144" y="3141"/>
                  </a:cubicBezTo>
                  <a:cubicBezTo>
                    <a:pt x="4137" y="3151"/>
                    <a:pt x="4133" y="3155"/>
                    <a:pt x="4131" y="3155"/>
                  </a:cubicBezTo>
                  <a:cubicBezTo>
                    <a:pt x="4128" y="3155"/>
                    <a:pt x="4129" y="3147"/>
                    <a:pt x="4134" y="3132"/>
                  </a:cubicBezTo>
                  <a:cubicBezTo>
                    <a:pt x="4134" y="3132"/>
                    <a:pt x="4134" y="3132"/>
                    <a:pt x="4132" y="3132"/>
                  </a:cubicBezTo>
                  <a:cubicBezTo>
                    <a:pt x="4129" y="3132"/>
                    <a:pt x="4122" y="3133"/>
                    <a:pt x="4106" y="3145"/>
                  </a:cubicBezTo>
                  <a:cubicBezTo>
                    <a:pt x="4098" y="3151"/>
                    <a:pt x="4093" y="3155"/>
                    <a:pt x="4091" y="3155"/>
                  </a:cubicBezTo>
                  <a:cubicBezTo>
                    <a:pt x="4088" y="3155"/>
                    <a:pt x="4089" y="3148"/>
                    <a:pt x="4090" y="3132"/>
                  </a:cubicBezTo>
                  <a:cubicBezTo>
                    <a:pt x="4106" y="3110"/>
                    <a:pt x="4103" y="3107"/>
                    <a:pt x="4097" y="3104"/>
                  </a:cubicBezTo>
                  <a:lnTo>
                    <a:pt x="4097" y="3104"/>
                  </a:lnTo>
                  <a:cubicBezTo>
                    <a:pt x="4094" y="3105"/>
                    <a:pt x="4092" y="3105"/>
                    <a:pt x="4089" y="3105"/>
                  </a:cubicBezTo>
                  <a:cubicBezTo>
                    <a:pt x="4059" y="3105"/>
                    <a:pt x="4013" y="3061"/>
                    <a:pt x="4021" y="3041"/>
                  </a:cubicBezTo>
                  <a:lnTo>
                    <a:pt x="4021" y="3041"/>
                  </a:lnTo>
                  <a:cubicBezTo>
                    <a:pt x="4008" y="3051"/>
                    <a:pt x="4003" y="3055"/>
                    <a:pt x="3999" y="3055"/>
                  </a:cubicBezTo>
                  <a:cubicBezTo>
                    <a:pt x="3997" y="3055"/>
                    <a:pt x="3996" y="3053"/>
                    <a:pt x="3993" y="3051"/>
                  </a:cubicBezTo>
                  <a:cubicBezTo>
                    <a:pt x="4005" y="3032"/>
                    <a:pt x="4008" y="3024"/>
                    <a:pt x="4005" y="3024"/>
                  </a:cubicBezTo>
                  <a:lnTo>
                    <a:pt x="4005" y="3024"/>
                  </a:lnTo>
                  <a:cubicBezTo>
                    <a:pt x="4001" y="3024"/>
                    <a:pt x="3986" y="3039"/>
                    <a:pt x="3968" y="3063"/>
                  </a:cubicBezTo>
                  <a:lnTo>
                    <a:pt x="3974" y="3066"/>
                  </a:lnTo>
                  <a:lnTo>
                    <a:pt x="3978" y="3073"/>
                  </a:lnTo>
                  <a:cubicBezTo>
                    <a:pt x="3966" y="3087"/>
                    <a:pt x="3956" y="3094"/>
                    <a:pt x="3951" y="3094"/>
                  </a:cubicBezTo>
                  <a:cubicBezTo>
                    <a:pt x="3943" y="3094"/>
                    <a:pt x="3948" y="3075"/>
                    <a:pt x="3978" y="3038"/>
                  </a:cubicBezTo>
                  <a:cubicBezTo>
                    <a:pt x="3992" y="3015"/>
                    <a:pt x="4000" y="3004"/>
                    <a:pt x="3997" y="3004"/>
                  </a:cubicBezTo>
                  <a:lnTo>
                    <a:pt x="3997" y="3004"/>
                  </a:lnTo>
                  <a:cubicBezTo>
                    <a:pt x="3995" y="3004"/>
                    <a:pt x="3986" y="3012"/>
                    <a:pt x="3968" y="3029"/>
                  </a:cubicBezTo>
                  <a:cubicBezTo>
                    <a:pt x="3951" y="3044"/>
                    <a:pt x="3941" y="3052"/>
                    <a:pt x="3938" y="3052"/>
                  </a:cubicBezTo>
                  <a:cubicBezTo>
                    <a:pt x="3933" y="3052"/>
                    <a:pt x="3939" y="3040"/>
                    <a:pt x="3952" y="3016"/>
                  </a:cubicBezTo>
                  <a:cubicBezTo>
                    <a:pt x="3969" y="2995"/>
                    <a:pt x="3977" y="2985"/>
                    <a:pt x="3975" y="2985"/>
                  </a:cubicBezTo>
                  <a:lnTo>
                    <a:pt x="3975" y="2985"/>
                  </a:lnTo>
                  <a:cubicBezTo>
                    <a:pt x="3974" y="2985"/>
                    <a:pt x="3964" y="2993"/>
                    <a:pt x="3946" y="3010"/>
                  </a:cubicBezTo>
                  <a:cubicBezTo>
                    <a:pt x="3909" y="3047"/>
                    <a:pt x="3883" y="3066"/>
                    <a:pt x="3874" y="3066"/>
                  </a:cubicBezTo>
                  <a:cubicBezTo>
                    <a:pt x="3866" y="3066"/>
                    <a:pt x="3873" y="3048"/>
                    <a:pt x="3902" y="3010"/>
                  </a:cubicBezTo>
                  <a:cubicBezTo>
                    <a:pt x="3934" y="2969"/>
                    <a:pt x="3946" y="2944"/>
                    <a:pt x="3940" y="2941"/>
                  </a:cubicBezTo>
                  <a:cubicBezTo>
                    <a:pt x="3939" y="2940"/>
                    <a:pt x="3938" y="2940"/>
                    <a:pt x="3937" y="2940"/>
                  </a:cubicBezTo>
                  <a:cubicBezTo>
                    <a:pt x="3930" y="2940"/>
                    <a:pt x="3916" y="2959"/>
                    <a:pt x="3902" y="2975"/>
                  </a:cubicBezTo>
                  <a:cubicBezTo>
                    <a:pt x="3891" y="2996"/>
                    <a:pt x="3883" y="3006"/>
                    <a:pt x="3880" y="3006"/>
                  </a:cubicBezTo>
                  <a:cubicBezTo>
                    <a:pt x="3878" y="3006"/>
                    <a:pt x="3881" y="2993"/>
                    <a:pt x="3893" y="2966"/>
                  </a:cubicBezTo>
                  <a:cubicBezTo>
                    <a:pt x="3914" y="2918"/>
                    <a:pt x="3915" y="2898"/>
                    <a:pt x="3900" y="2898"/>
                  </a:cubicBezTo>
                  <a:cubicBezTo>
                    <a:pt x="3893" y="2898"/>
                    <a:pt x="3881" y="2903"/>
                    <a:pt x="3865" y="2913"/>
                  </a:cubicBezTo>
                  <a:cubicBezTo>
                    <a:pt x="3847" y="2920"/>
                    <a:pt x="3833" y="2923"/>
                    <a:pt x="3825" y="2923"/>
                  </a:cubicBezTo>
                  <a:cubicBezTo>
                    <a:pt x="3808" y="2923"/>
                    <a:pt x="3811" y="2911"/>
                    <a:pt x="3843" y="2894"/>
                  </a:cubicBezTo>
                  <a:cubicBezTo>
                    <a:pt x="3870" y="2875"/>
                    <a:pt x="3880" y="2867"/>
                    <a:pt x="3878" y="2867"/>
                  </a:cubicBezTo>
                  <a:lnTo>
                    <a:pt x="3878" y="2867"/>
                  </a:lnTo>
                  <a:cubicBezTo>
                    <a:pt x="3876" y="2867"/>
                    <a:pt x="3869" y="2870"/>
                    <a:pt x="3858" y="2875"/>
                  </a:cubicBezTo>
                  <a:lnTo>
                    <a:pt x="3833" y="2850"/>
                  </a:lnTo>
                  <a:cubicBezTo>
                    <a:pt x="3833" y="2850"/>
                    <a:pt x="3832" y="2850"/>
                    <a:pt x="3831" y="2850"/>
                  </a:cubicBezTo>
                  <a:cubicBezTo>
                    <a:pt x="3823" y="2850"/>
                    <a:pt x="3804" y="2864"/>
                    <a:pt x="3790" y="2881"/>
                  </a:cubicBezTo>
                  <a:cubicBezTo>
                    <a:pt x="3809" y="2850"/>
                    <a:pt x="3817" y="2827"/>
                    <a:pt x="3805" y="2827"/>
                  </a:cubicBezTo>
                  <a:cubicBezTo>
                    <a:pt x="3800" y="2827"/>
                    <a:pt x="3792" y="2831"/>
                    <a:pt x="3780" y="2841"/>
                  </a:cubicBezTo>
                  <a:lnTo>
                    <a:pt x="3768" y="2831"/>
                  </a:lnTo>
                  <a:cubicBezTo>
                    <a:pt x="3767" y="2830"/>
                    <a:pt x="3766" y="2830"/>
                    <a:pt x="3765" y="2830"/>
                  </a:cubicBezTo>
                  <a:cubicBezTo>
                    <a:pt x="3762" y="2830"/>
                    <a:pt x="3758" y="2833"/>
                    <a:pt x="3743" y="2844"/>
                  </a:cubicBezTo>
                  <a:cubicBezTo>
                    <a:pt x="3738" y="2846"/>
                    <a:pt x="3735" y="2847"/>
                    <a:pt x="3733" y="2847"/>
                  </a:cubicBezTo>
                  <a:cubicBezTo>
                    <a:pt x="3724" y="2847"/>
                    <a:pt x="3732" y="2829"/>
                    <a:pt x="3743" y="2809"/>
                  </a:cubicBezTo>
                  <a:cubicBezTo>
                    <a:pt x="3749" y="2791"/>
                    <a:pt x="3756" y="2773"/>
                    <a:pt x="3753" y="2773"/>
                  </a:cubicBezTo>
                  <a:lnTo>
                    <a:pt x="3753" y="2773"/>
                  </a:lnTo>
                  <a:cubicBezTo>
                    <a:pt x="3752" y="2773"/>
                    <a:pt x="3750" y="2775"/>
                    <a:pt x="3746" y="2781"/>
                  </a:cubicBezTo>
                  <a:cubicBezTo>
                    <a:pt x="3727" y="2800"/>
                    <a:pt x="3708" y="2812"/>
                    <a:pt x="3683" y="2825"/>
                  </a:cubicBezTo>
                  <a:cubicBezTo>
                    <a:pt x="3678" y="2829"/>
                    <a:pt x="3676" y="2830"/>
                    <a:pt x="3674" y="2830"/>
                  </a:cubicBezTo>
                  <a:cubicBezTo>
                    <a:pt x="3669" y="2830"/>
                    <a:pt x="3678" y="2815"/>
                    <a:pt x="3692" y="2803"/>
                  </a:cubicBezTo>
                  <a:cubicBezTo>
                    <a:pt x="3708" y="2791"/>
                    <a:pt x="3714" y="2772"/>
                    <a:pt x="3714" y="2753"/>
                  </a:cubicBezTo>
                  <a:cubicBezTo>
                    <a:pt x="3711" y="2751"/>
                    <a:pt x="3707" y="2748"/>
                    <a:pt x="3701" y="2748"/>
                  </a:cubicBezTo>
                  <a:cubicBezTo>
                    <a:pt x="3696" y="2748"/>
                    <a:pt x="3690" y="2750"/>
                    <a:pt x="3683" y="2759"/>
                  </a:cubicBezTo>
                  <a:cubicBezTo>
                    <a:pt x="3679" y="2765"/>
                    <a:pt x="3674" y="2767"/>
                    <a:pt x="3669" y="2767"/>
                  </a:cubicBezTo>
                  <a:cubicBezTo>
                    <a:pt x="3654" y="2767"/>
                    <a:pt x="3638" y="2747"/>
                    <a:pt x="3645" y="2728"/>
                  </a:cubicBezTo>
                  <a:lnTo>
                    <a:pt x="3633" y="2722"/>
                  </a:lnTo>
                  <a:cubicBezTo>
                    <a:pt x="3632" y="2721"/>
                    <a:pt x="3631" y="2720"/>
                    <a:pt x="3630" y="2720"/>
                  </a:cubicBezTo>
                  <a:cubicBezTo>
                    <a:pt x="3623" y="2720"/>
                    <a:pt x="3610" y="2728"/>
                    <a:pt x="3604" y="2728"/>
                  </a:cubicBezTo>
                  <a:cubicBezTo>
                    <a:pt x="3603" y="2728"/>
                    <a:pt x="3602" y="2728"/>
                    <a:pt x="3601" y="2728"/>
                  </a:cubicBezTo>
                  <a:cubicBezTo>
                    <a:pt x="3601" y="2728"/>
                    <a:pt x="3601" y="2727"/>
                    <a:pt x="3598" y="2727"/>
                  </a:cubicBezTo>
                  <a:cubicBezTo>
                    <a:pt x="3595" y="2727"/>
                    <a:pt x="3589" y="2729"/>
                    <a:pt x="3576" y="2737"/>
                  </a:cubicBezTo>
                  <a:cubicBezTo>
                    <a:pt x="3570" y="2734"/>
                    <a:pt x="3567" y="2728"/>
                    <a:pt x="3580" y="2709"/>
                  </a:cubicBezTo>
                  <a:lnTo>
                    <a:pt x="3580" y="2709"/>
                  </a:lnTo>
                  <a:cubicBezTo>
                    <a:pt x="3563" y="2725"/>
                    <a:pt x="3555" y="2734"/>
                    <a:pt x="3553" y="2734"/>
                  </a:cubicBezTo>
                  <a:cubicBezTo>
                    <a:pt x="3551" y="2734"/>
                    <a:pt x="3557" y="2723"/>
                    <a:pt x="3570" y="2700"/>
                  </a:cubicBezTo>
                  <a:cubicBezTo>
                    <a:pt x="3586" y="2679"/>
                    <a:pt x="3594" y="2669"/>
                    <a:pt x="3593" y="2669"/>
                  </a:cubicBezTo>
                  <a:lnTo>
                    <a:pt x="3593" y="2669"/>
                  </a:lnTo>
                  <a:cubicBezTo>
                    <a:pt x="3592" y="2669"/>
                    <a:pt x="3582" y="2678"/>
                    <a:pt x="3564" y="2696"/>
                  </a:cubicBezTo>
                  <a:cubicBezTo>
                    <a:pt x="3556" y="2703"/>
                    <a:pt x="3551" y="2707"/>
                    <a:pt x="3549" y="2707"/>
                  </a:cubicBezTo>
                  <a:cubicBezTo>
                    <a:pt x="3547" y="2707"/>
                    <a:pt x="3549" y="2701"/>
                    <a:pt x="3554" y="2687"/>
                  </a:cubicBezTo>
                  <a:cubicBezTo>
                    <a:pt x="3564" y="2676"/>
                    <a:pt x="3565" y="2669"/>
                    <a:pt x="3562" y="2669"/>
                  </a:cubicBezTo>
                  <a:cubicBezTo>
                    <a:pt x="3560" y="2669"/>
                    <a:pt x="3555" y="2673"/>
                    <a:pt x="3548" y="2681"/>
                  </a:cubicBezTo>
                  <a:cubicBezTo>
                    <a:pt x="3530" y="2701"/>
                    <a:pt x="3512" y="2712"/>
                    <a:pt x="3503" y="2712"/>
                  </a:cubicBezTo>
                  <a:cubicBezTo>
                    <a:pt x="3496" y="2712"/>
                    <a:pt x="3496" y="2703"/>
                    <a:pt x="3511" y="2684"/>
                  </a:cubicBezTo>
                  <a:cubicBezTo>
                    <a:pt x="3511" y="2684"/>
                    <a:pt x="3510" y="2684"/>
                    <a:pt x="3509" y="2684"/>
                  </a:cubicBezTo>
                  <a:cubicBezTo>
                    <a:pt x="3507" y="2684"/>
                    <a:pt x="3501" y="2685"/>
                    <a:pt x="3486" y="2696"/>
                  </a:cubicBezTo>
                  <a:cubicBezTo>
                    <a:pt x="3468" y="2713"/>
                    <a:pt x="3458" y="2722"/>
                    <a:pt x="3457" y="2722"/>
                  </a:cubicBezTo>
                  <a:cubicBezTo>
                    <a:pt x="3455" y="2722"/>
                    <a:pt x="3463" y="2711"/>
                    <a:pt x="3479" y="2690"/>
                  </a:cubicBezTo>
                  <a:cubicBezTo>
                    <a:pt x="3493" y="2666"/>
                    <a:pt x="3498" y="2654"/>
                    <a:pt x="3494" y="2654"/>
                  </a:cubicBezTo>
                  <a:cubicBezTo>
                    <a:pt x="3490" y="2654"/>
                    <a:pt x="3481" y="2662"/>
                    <a:pt x="3464" y="2678"/>
                  </a:cubicBezTo>
                  <a:cubicBezTo>
                    <a:pt x="3464" y="2678"/>
                    <a:pt x="3457" y="2683"/>
                    <a:pt x="3453" y="2683"/>
                  </a:cubicBezTo>
                  <a:cubicBezTo>
                    <a:pt x="3450" y="2683"/>
                    <a:pt x="3449" y="2679"/>
                    <a:pt x="3454" y="2668"/>
                  </a:cubicBezTo>
                  <a:cubicBezTo>
                    <a:pt x="3456" y="2648"/>
                    <a:pt x="3449" y="2619"/>
                    <a:pt x="3436" y="2619"/>
                  </a:cubicBezTo>
                  <a:cubicBezTo>
                    <a:pt x="3430" y="2619"/>
                    <a:pt x="3424" y="2624"/>
                    <a:pt x="3417" y="2637"/>
                  </a:cubicBezTo>
                  <a:lnTo>
                    <a:pt x="3404" y="2628"/>
                  </a:lnTo>
                  <a:cubicBezTo>
                    <a:pt x="3408" y="2610"/>
                    <a:pt x="3407" y="2603"/>
                    <a:pt x="3401" y="2603"/>
                  </a:cubicBezTo>
                  <a:cubicBezTo>
                    <a:pt x="3397" y="2603"/>
                    <a:pt x="3391" y="2606"/>
                    <a:pt x="3382" y="2612"/>
                  </a:cubicBezTo>
                  <a:lnTo>
                    <a:pt x="3363" y="2628"/>
                  </a:lnTo>
                  <a:cubicBezTo>
                    <a:pt x="3379" y="2606"/>
                    <a:pt x="3388" y="2581"/>
                    <a:pt x="3382" y="2577"/>
                  </a:cubicBezTo>
                  <a:cubicBezTo>
                    <a:pt x="3380" y="2577"/>
                    <a:pt x="3379" y="2576"/>
                    <a:pt x="3378" y="2576"/>
                  </a:cubicBezTo>
                  <a:cubicBezTo>
                    <a:pt x="3375" y="2576"/>
                    <a:pt x="3372" y="2580"/>
                    <a:pt x="3363" y="2593"/>
                  </a:cubicBezTo>
                  <a:cubicBezTo>
                    <a:pt x="3356" y="2608"/>
                    <a:pt x="3352" y="2612"/>
                    <a:pt x="3348" y="2612"/>
                  </a:cubicBezTo>
                  <a:cubicBezTo>
                    <a:pt x="3346" y="2612"/>
                    <a:pt x="3344" y="2610"/>
                    <a:pt x="3341" y="2609"/>
                  </a:cubicBezTo>
                  <a:cubicBezTo>
                    <a:pt x="3335" y="2602"/>
                    <a:pt x="3345" y="2581"/>
                    <a:pt x="3360" y="2559"/>
                  </a:cubicBezTo>
                  <a:lnTo>
                    <a:pt x="3357" y="2555"/>
                  </a:lnTo>
                  <a:cubicBezTo>
                    <a:pt x="3340" y="2577"/>
                    <a:pt x="3331" y="2586"/>
                    <a:pt x="3328" y="2586"/>
                  </a:cubicBezTo>
                  <a:cubicBezTo>
                    <a:pt x="3325" y="2586"/>
                    <a:pt x="3328" y="2580"/>
                    <a:pt x="3335" y="2571"/>
                  </a:cubicBezTo>
                  <a:cubicBezTo>
                    <a:pt x="3345" y="2546"/>
                    <a:pt x="3338" y="2543"/>
                    <a:pt x="3335" y="2537"/>
                  </a:cubicBezTo>
                  <a:cubicBezTo>
                    <a:pt x="3330" y="2543"/>
                    <a:pt x="3328" y="2546"/>
                    <a:pt x="3327" y="2546"/>
                  </a:cubicBezTo>
                  <a:cubicBezTo>
                    <a:pt x="3325" y="2546"/>
                    <a:pt x="3330" y="2536"/>
                    <a:pt x="3334" y="2536"/>
                  </a:cubicBezTo>
                  <a:cubicBezTo>
                    <a:pt x="3334" y="2536"/>
                    <a:pt x="3335" y="2536"/>
                    <a:pt x="3335" y="2537"/>
                  </a:cubicBezTo>
                  <a:lnTo>
                    <a:pt x="3351" y="2518"/>
                  </a:lnTo>
                  <a:cubicBezTo>
                    <a:pt x="3354" y="2510"/>
                    <a:pt x="3354" y="2507"/>
                    <a:pt x="3353" y="2507"/>
                  </a:cubicBezTo>
                  <a:lnTo>
                    <a:pt x="3353" y="2507"/>
                  </a:lnTo>
                  <a:cubicBezTo>
                    <a:pt x="3350" y="2507"/>
                    <a:pt x="3339" y="2521"/>
                    <a:pt x="3329" y="2534"/>
                  </a:cubicBezTo>
                  <a:lnTo>
                    <a:pt x="3319" y="2524"/>
                  </a:lnTo>
                  <a:cubicBezTo>
                    <a:pt x="3317" y="2523"/>
                    <a:pt x="3314" y="2521"/>
                    <a:pt x="3312" y="2521"/>
                  </a:cubicBezTo>
                  <a:cubicBezTo>
                    <a:pt x="3308" y="2521"/>
                    <a:pt x="3303" y="2525"/>
                    <a:pt x="3298" y="2540"/>
                  </a:cubicBezTo>
                  <a:cubicBezTo>
                    <a:pt x="3284" y="2556"/>
                    <a:pt x="3270" y="2575"/>
                    <a:pt x="3263" y="2575"/>
                  </a:cubicBezTo>
                  <a:cubicBezTo>
                    <a:pt x="3262" y="2575"/>
                    <a:pt x="3261" y="2575"/>
                    <a:pt x="3260" y="2574"/>
                  </a:cubicBezTo>
                  <a:cubicBezTo>
                    <a:pt x="3255" y="2580"/>
                    <a:pt x="3253" y="2582"/>
                    <a:pt x="3252" y="2582"/>
                  </a:cubicBezTo>
                  <a:cubicBezTo>
                    <a:pt x="3251" y="2582"/>
                    <a:pt x="3256" y="2574"/>
                    <a:pt x="3259" y="2574"/>
                  </a:cubicBezTo>
                  <a:cubicBezTo>
                    <a:pt x="3259" y="2574"/>
                    <a:pt x="3260" y="2574"/>
                    <a:pt x="3260" y="2574"/>
                  </a:cubicBezTo>
                  <a:cubicBezTo>
                    <a:pt x="3276" y="2555"/>
                    <a:pt x="3291" y="2537"/>
                    <a:pt x="3288" y="2530"/>
                  </a:cubicBezTo>
                  <a:cubicBezTo>
                    <a:pt x="3282" y="2527"/>
                    <a:pt x="3298" y="2505"/>
                    <a:pt x="3298" y="2505"/>
                  </a:cubicBezTo>
                  <a:cubicBezTo>
                    <a:pt x="3317" y="2486"/>
                    <a:pt x="3314" y="2478"/>
                    <a:pt x="3305" y="2478"/>
                  </a:cubicBezTo>
                  <a:cubicBezTo>
                    <a:pt x="3297" y="2478"/>
                    <a:pt x="3285" y="2483"/>
                    <a:pt x="3276" y="2490"/>
                  </a:cubicBezTo>
                  <a:cubicBezTo>
                    <a:pt x="3258" y="2502"/>
                    <a:pt x="3247" y="2508"/>
                    <a:pt x="3242" y="2508"/>
                  </a:cubicBezTo>
                  <a:cubicBezTo>
                    <a:pt x="3236" y="2508"/>
                    <a:pt x="3242" y="2497"/>
                    <a:pt x="3260" y="2474"/>
                  </a:cubicBezTo>
                  <a:cubicBezTo>
                    <a:pt x="3269" y="2463"/>
                    <a:pt x="3272" y="2457"/>
                    <a:pt x="3270" y="2457"/>
                  </a:cubicBezTo>
                  <a:cubicBezTo>
                    <a:pt x="3264" y="2457"/>
                    <a:pt x="3232" y="2484"/>
                    <a:pt x="3197" y="2521"/>
                  </a:cubicBezTo>
                  <a:lnTo>
                    <a:pt x="3144" y="2577"/>
                  </a:lnTo>
                  <a:lnTo>
                    <a:pt x="3191" y="2518"/>
                  </a:lnTo>
                  <a:cubicBezTo>
                    <a:pt x="3227" y="2463"/>
                    <a:pt x="3240" y="2444"/>
                    <a:pt x="3232" y="2444"/>
                  </a:cubicBezTo>
                  <a:cubicBezTo>
                    <a:pt x="3228" y="2444"/>
                    <a:pt x="3217" y="2449"/>
                    <a:pt x="3200" y="2458"/>
                  </a:cubicBezTo>
                  <a:cubicBezTo>
                    <a:pt x="3189" y="2464"/>
                    <a:pt x="3183" y="2467"/>
                    <a:pt x="3181" y="2467"/>
                  </a:cubicBezTo>
                  <a:cubicBezTo>
                    <a:pt x="3178" y="2467"/>
                    <a:pt x="3182" y="2462"/>
                    <a:pt x="3191" y="2452"/>
                  </a:cubicBezTo>
                  <a:cubicBezTo>
                    <a:pt x="3207" y="2430"/>
                    <a:pt x="3200" y="2427"/>
                    <a:pt x="3185" y="2414"/>
                  </a:cubicBezTo>
                  <a:cubicBezTo>
                    <a:pt x="3177" y="2406"/>
                    <a:pt x="3171" y="2402"/>
                    <a:pt x="3165" y="2402"/>
                  </a:cubicBezTo>
                  <a:cubicBezTo>
                    <a:pt x="3160" y="2402"/>
                    <a:pt x="3155" y="2405"/>
                    <a:pt x="3147" y="2414"/>
                  </a:cubicBezTo>
                  <a:lnTo>
                    <a:pt x="3138" y="2405"/>
                  </a:lnTo>
                  <a:cubicBezTo>
                    <a:pt x="3148" y="2386"/>
                    <a:pt x="3149" y="2378"/>
                    <a:pt x="3145" y="2378"/>
                  </a:cubicBezTo>
                  <a:cubicBezTo>
                    <a:pt x="3139" y="2378"/>
                    <a:pt x="3124" y="2393"/>
                    <a:pt x="3109" y="2418"/>
                  </a:cubicBezTo>
                  <a:lnTo>
                    <a:pt x="3100" y="2408"/>
                  </a:lnTo>
                  <a:lnTo>
                    <a:pt x="3116" y="2389"/>
                  </a:lnTo>
                  <a:cubicBezTo>
                    <a:pt x="3131" y="2367"/>
                    <a:pt x="3119" y="2361"/>
                    <a:pt x="3078" y="2324"/>
                  </a:cubicBezTo>
                  <a:cubicBezTo>
                    <a:pt x="3052" y="2302"/>
                    <a:pt x="3038" y="2291"/>
                    <a:pt x="3026" y="2291"/>
                  </a:cubicBezTo>
                  <a:cubicBezTo>
                    <a:pt x="3015" y="2291"/>
                    <a:pt x="3005" y="2301"/>
                    <a:pt x="2990" y="2320"/>
                  </a:cubicBezTo>
                  <a:cubicBezTo>
                    <a:pt x="2975" y="2336"/>
                    <a:pt x="2965" y="2343"/>
                    <a:pt x="2962" y="2343"/>
                  </a:cubicBezTo>
                  <a:cubicBezTo>
                    <a:pt x="2958" y="2343"/>
                    <a:pt x="2964" y="2332"/>
                    <a:pt x="2981" y="2311"/>
                  </a:cubicBezTo>
                  <a:cubicBezTo>
                    <a:pt x="2993" y="2297"/>
                    <a:pt x="3001" y="2279"/>
                    <a:pt x="2998" y="2279"/>
                  </a:cubicBezTo>
                  <a:lnTo>
                    <a:pt x="2998" y="2279"/>
                  </a:lnTo>
                  <a:cubicBezTo>
                    <a:pt x="2997" y="2279"/>
                    <a:pt x="2994" y="2281"/>
                    <a:pt x="2990" y="2286"/>
                  </a:cubicBezTo>
                  <a:cubicBezTo>
                    <a:pt x="2990" y="2286"/>
                    <a:pt x="2981" y="2277"/>
                    <a:pt x="2990" y="2251"/>
                  </a:cubicBezTo>
                  <a:cubicBezTo>
                    <a:pt x="2998" y="2226"/>
                    <a:pt x="2997" y="2217"/>
                    <a:pt x="2991" y="2217"/>
                  </a:cubicBezTo>
                  <a:cubicBezTo>
                    <a:pt x="2985" y="2217"/>
                    <a:pt x="2976" y="2225"/>
                    <a:pt x="2968" y="2236"/>
                  </a:cubicBezTo>
                  <a:cubicBezTo>
                    <a:pt x="2959" y="2253"/>
                    <a:pt x="2954" y="2260"/>
                    <a:pt x="2953" y="2260"/>
                  </a:cubicBezTo>
                  <a:cubicBezTo>
                    <a:pt x="2951" y="2260"/>
                    <a:pt x="2958" y="2245"/>
                    <a:pt x="2965" y="2230"/>
                  </a:cubicBezTo>
                  <a:cubicBezTo>
                    <a:pt x="2972" y="2213"/>
                    <a:pt x="2979" y="2195"/>
                    <a:pt x="2976" y="2195"/>
                  </a:cubicBezTo>
                  <a:lnTo>
                    <a:pt x="2976" y="2195"/>
                  </a:lnTo>
                  <a:cubicBezTo>
                    <a:pt x="2975" y="2195"/>
                    <a:pt x="2972" y="2197"/>
                    <a:pt x="2968" y="2201"/>
                  </a:cubicBezTo>
                  <a:cubicBezTo>
                    <a:pt x="2961" y="2206"/>
                    <a:pt x="2951" y="2209"/>
                    <a:pt x="2943" y="2209"/>
                  </a:cubicBezTo>
                  <a:cubicBezTo>
                    <a:pt x="2924" y="2209"/>
                    <a:pt x="2910" y="2197"/>
                    <a:pt x="2931" y="2170"/>
                  </a:cubicBezTo>
                  <a:lnTo>
                    <a:pt x="2921" y="2161"/>
                  </a:lnTo>
                  <a:cubicBezTo>
                    <a:pt x="2914" y="2171"/>
                    <a:pt x="2908" y="2174"/>
                    <a:pt x="2902" y="2174"/>
                  </a:cubicBezTo>
                  <a:cubicBezTo>
                    <a:pt x="2895" y="2174"/>
                    <a:pt x="2889" y="2169"/>
                    <a:pt x="2884" y="2164"/>
                  </a:cubicBezTo>
                  <a:cubicBezTo>
                    <a:pt x="2871" y="2154"/>
                    <a:pt x="2868" y="2151"/>
                    <a:pt x="2884" y="2129"/>
                  </a:cubicBezTo>
                  <a:cubicBezTo>
                    <a:pt x="2895" y="2122"/>
                    <a:pt x="2899" y="2116"/>
                    <a:pt x="2893" y="2116"/>
                  </a:cubicBezTo>
                  <a:cubicBezTo>
                    <a:pt x="2889" y="2116"/>
                    <a:pt x="2882" y="2118"/>
                    <a:pt x="2871" y="2123"/>
                  </a:cubicBezTo>
                  <a:cubicBezTo>
                    <a:pt x="2871" y="2122"/>
                    <a:pt x="2871" y="2122"/>
                    <a:pt x="2870" y="2122"/>
                  </a:cubicBezTo>
                  <a:cubicBezTo>
                    <a:pt x="2862" y="2122"/>
                    <a:pt x="2833" y="2148"/>
                    <a:pt x="2825" y="2148"/>
                  </a:cubicBezTo>
                  <a:cubicBezTo>
                    <a:pt x="2825" y="2148"/>
                    <a:pt x="2825" y="2148"/>
                    <a:pt x="2824" y="2148"/>
                  </a:cubicBezTo>
                  <a:cubicBezTo>
                    <a:pt x="2810" y="2165"/>
                    <a:pt x="2790" y="2180"/>
                    <a:pt x="2785" y="2180"/>
                  </a:cubicBezTo>
                  <a:cubicBezTo>
                    <a:pt x="2784" y="2180"/>
                    <a:pt x="2784" y="2180"/>
                    <a:pt x="2784" y="2179"/>
                  </a:cubicBezTo>
                  <a:lnTo>
                    <a:pt x="2799" y="2161"/>
                  </a:lnTo>
                  <a:lnTo>
                    <a:pt x="2831" y="2120"/>
                  </a:lnTo>
                  <a:cubicBezTo>
                    <a:pt x="2828" y="2117"/>
                    <a:pt x="2825" y="2115"/>
                    <a:pt x="2822" y="2115"/>
                  </a:cubicBezTo>
                  <a:cubicBezTo>
                    <a:pt x="2817" y="2115"/>
                    <a:pt x="2811" y="2119"/>
                    <a:pt x="2802" y="2129"/>
                  </a:cubicBezTo>
                  <a:cubicBezTo>
                    <a:pt x="2815" y="2107"/>
                    <a:pt x="2809" y="2101"/>
                    <a:pt x="2796" y="2092"/>
                  </a:cubicBezTo>
                  <a:cubicBezTo>
                    <a:pt x="2791" y="2085"/>
                    <a:pt x="2784" y="2082"/>
                    <a:pt x="2777" y="2082"/>
                  </a:cubicBezTo>
                  <a:cubicBezTo>
                    <a:pt x="2769" y="2082"/>
                    <a:pt x="2762" y="2085"/>
                    <a:pt x="2755" y="2092"/>
                  </a:cubicBezTo>
                  <a:cubicBezTo>
                    <a:pt x="2773" y="2061"/>
                    <a:pt x="2763" y="2039"/>
                    <a:pt x="2743" y="2039"/>
                  </a:cubicBezTo>
                  <a:cubicBezTo>
                    <a:pt x="2734" y="2039"/>
                    <a:pt x="2723" y="2043"/>
                    <a:pt x="2711" y="2054"/>
                  </a:cubicBezTo>
                  <a:cubicBezTo>
                    <a:pt x="2705" y="2063"/>
                    <a:pt x="2700" y="2067"/>
                    <a:pt x="2697" y="2067"/>
                  </a:cubicBezTo>
                  <a:cubicBezTo>
                    <a:pt x="2694" y="2067"/>
                    <a:pt x="2695" y="2059"/>
                    <a:pt x="2702" y="2045"/>
                  </a:cubicBezTo>
                  <a:cubicBezTo>
                    <a:pt x="2707" y="2033"/>
                    <a:pt x="2710" y="2027"/>
                    <a:pt x="2707" y="2027"/>
                  </a:cubicBezTo>
                  <a:lnTo>
                    <a:pt x="2707" y="2027"/>
                  </a:lnTo>
                  <a:cubicBezTo>
                    <a:pt x="2705" y="2027"/>
                    <a:pt x="2700" y="2031"/>
                    <a:pt x="2690" y="2038"/>
                  </a:cubicBezTo>
                  <a:cubicBezTo>
                    <a:pt x="2686" y="2041"/>
                    <a:pt x="2683" y="2042"/>
                    <a:pt x="2681" y="2042"/>
                  </a:cubicBezTo>
                  <a:cubicBezTo>
                    <a:pt x="2675" y="2042"/>
                    <a:pt x="2682" y="2024"/>
                    <a:pt x="2690" y="2004"/>
                  </a:cubicBezTo>
                  <a:cubicBezTo>
                    <a:pt x="2707" y="1974"/>
                    <a:pt x="2711" y="1963"/>
                    <a:pt x="2704" y="1963"/>
                  </a:cubicBezTo>
                  <a:cubicBezTo>
                    <a:pt x="2702" y="1963"/>
                    <a:pt x="2697" y="1965"/>
                    <a:pt x="2690" y="1969"/>
                  </a:cubicBezTo>
                  <a:cubicBezTo>
                    <a:pt x="2680" y="1974"/>
                    <a:pt x="2672" y="1976"/>
                    <a:pt x="2666" y="1976"/>
                  </a:cubicBezTo>
                  <a:cubicBezTo>
                    <a:pt x="2656" y="1976"/>
                    <a:pt x="2650" y="1971"/>
                    <a:pt x="2646" y="1969"/>
                  </a:cubicBezTo>
                  <a:cubicBezTo>
                    <a:pt x="2621" y="1979"/>
                    <a:pt x="2614" y="1976"/>
                    <a:pt x="2605" y="1998"/>
                  </a:cubicBezTo>
                  <a:cubicBezTo>
                    <a:pt x="2596" y="2013"/>
                    <a:pt x="2583" y="2023"/>
                    <a:pt x="2567" y="2035"/>
                  </a:cubicBezTo>
                  <a:cubicBezTo>
                    <a:pt x="2562" y="2037"/>
                    <a:pt x="2559" y="2038"/>
                    <a:pt x="2557" y="2038"/>
                  </a:cubicBezTo>
                  <a:cubicBezTo>
                    <a:pt x="2549" y="2038"/>
                    <a:pt x="2557" y="2029"/>
                    <a:pt x="2563" y="2029"/>
                  </a:cubicBezTo>
                  <a:cubicBezTo>
                    <a:pt x="2563" y="2029"/>
                    <a:pt x="2564" y="2029"/>
                    <a:pt x="2564" y="2029"/>
                  </a:cubicBezTo>
                  <a:cubicBezTo>
                    <a:pt x="2589" y="2020"/>
                    <a:pt x="2583" y="2013"/>
                    <a:pt x="2596" y="1991"/>
                  </a:cubicBezTo>
                  <a:cubicBezTo>
                    <a:pt x="2605" y="1966"/>
                    <a:pt x="2596" y="1957"/>
                    <a:pt x="2589" y="1954"/>
                  </a:cubicBezTo>
                  <a:lnTo>
                    <a:pt x="2567" y="1935"/>
                  </a:lnTo>
                  <a:cubicBezTo>
                    <a:pt x="2567" y="1914"/>
                    <a:pt x="2565" y="1905"/>
                    <a:pt x="2560" y="1905"/>
                  </a:cubicBezTo>
                  <a:cubicBezTo>
                    <a:pt x="2556" y="1905"/>
                    <a:pt x="2552" y="1909"/>
                    <a:pt x="2545" y="1916"/>
                  </a:cubicBezTo>
                  <a:lnTo>
                    <a:pt x="2530" y="1938"/>
                  </a:lnTo>
                  <a:cubicBezTo>
                    <a:pt x="2549" y="1902"/>
                    <a:pt x="2520" y="1868"/>
                    <a:pt x="2489" y="1868"/>
                  </a:cubicBezTo>
                  <a:cubicBezTo>
                    <a:pt x="2479" y="1868"/>
                    <a:pt x="2470" y="1871"/>
                    <a:pt x="2461" y="1879"/>
                  </a:cubicBezTo>
                  <a:lnTo>
                    <a:pt x="2476" y="1860"/>
                  </a:lnTo>
                  <a:cubicBezTo>
                    <a:pt x="2492" y="1841"/>
                    <a:pt x="2486" y="1835"/>
                    <a:pt x="2476" y="1825"/>
                  </a:cubicBezTo>
                  <a:cubicBezTo>
                    <a:pt x="2470" y="1822"/>
                    <a:pt x="2433" y="1825"/>
                    <a:pt x="2417" y="1810"/>
                  </a:cubicBezTo>
                  <a:cubicBezTo>
                    <a:pt x="2403" y="1800"/>
                    <a:pt x="2391" y="1789"/>
                    <a:pt x="2381" y="1789"/>
                  </a:cubicBezTo>
                  <a:cubicBezTo>
                    <a:pt x="2375" y="1789"/>
                    <a:pt x="2369" y="1792"/>
                    <a:pt x="2364" y="1800"/>
                  </a:cubicBezTo>
                  <a:cubicBezTo>
                    <a:pt x="2357" y="1794"/>
                    <a:pt x="2357" y="1794"/>
                    <a:pt x="2373" y="1775"/>
                  </a:cubicBezTo>
                  <a:cubicBezTo>
                    <a:pt x="2395" y="1759"/>
                    <a:pt x="2389" y="1756"/>
                    <a:pt x="2382" y="1750"/>
                  </a:cubicBezTo>
                  <a:cubicBezTo>
                    <a:pt x="2382" y="1750"/>
                    <a:pt x="2382" y="1750"/>
                    <a:pt x="2382" y="1750"/>
                  </a:cubicBezTo>
                  <a:cubicBezTo>
                    <a:pt x="2377" y="1750"/>
                    <a:pt x="2362" y="1767"/>
                    <a:pt x="2348" y="1785"/>
                  </a:cubicBezTo>
                  <a:cubicBezTo>
                    <a:pt x="2342" y="1793"/>
                    <a:pt x="2337" y="1798"/>
                    <a:pt x="2334" y="1798"/>
                  </a:cubicBezTo>
                  <a:cubicBezTo>
                    <a:pt x="2329" y="1798"/>
                    <a:pt x="2329" y="1789"/>
                    <a:pt x="2332" y="1772"/>
                  </a:cubicBezTo>
                  <a:cubicBezTo>
                    <a:pt x="2337" y="1752"/>
                    <a:pt x="2322" y="1734"/>
                    <a:pt x="2303" y="1734"/>
                  </a:cubicBezTo>
                  <a:cubicBezTo>
                    <a:pt x="2298" y="1734"/>
                    <a:pt x="2293" y="1735"/>
                    <a:pt x="2288" y="1738"/>
                  </a:cubicBezTo>
                  <a:cubicBezTo>
                    <a:pt x="2282" y="1731"/>
                    <a:pt x="2276" y="1728"/>
                    <a:pt x="2292" y="1709"/>
                  </a:cubicBezTo>
                  <a:cubicBezTo>
                    <a:pt x="2300" y="1692"/>
                    <a:pt x="2304" y="1674"/>
                    <a:pt x="2293" y="1674"/>
                  </a:cubicBezTo>
                  <a:cubicBezTo>
                    <a:pt x="2288" y="1674"/>
                    <a:pt x="2279" y="1678"/>
                    <a:pt x="2266" y="1687"/>
                  </a:cubicBezTo>
                  <a:cubicBezTo>
                    <a:pt x="2260" y="1681"/>
                    <a:pt x="2260" y="1681"/>
                    <a:pt x="2276" y="1662"/>
                  </a:cubicBezTo>
                  <a:cubicBezTo>
                    <a:pt x="2282" y="1647"/>
                    <a:pt x="2290" y="1634"/>
                    <a:pt x="2287" y="1634"/>
                  </a:cubicBezTo>
                  <a:lnTo>
                    <a:pt x="2287" y="1634"/>
                  </a:lnTo>
                  <a:cubicBezTo>
                    <a:pt x="2286" y="1634"/>
                    <a:pt x="2280" y="1639"/>
                    <a:pt x="2266" y="1653"/>
                  </a:cubicBezTo>
                  <a:cubicBezTo>
                    <a:pt x="2260" y="1655"/>
                    <a:pt x="2255" y="1656"/>
                    <a:pt x="2250" y="1656"/>
                  </a:cubicBezTo>
                  <a:cubicBezTo>
                    <a:pt x="2232" y="1656"/>
                    <a:pt x="2224" y="1644"/>
                    <a:pt x="2229" y="1622"/>
                  </a:cubicBezTo>
                  <a:cubicBezTo>
                    <a:pt x="2226" y="1620"/>
                    <a:pt x="2223" y="1618"/>
                    <a:pt x="2220" y="1618"/>
                  </a:cubicBezTo>
                  <a:cubicBezTo>
                    <a:pt x="2215" y="1618"/>
                    <a:pt x="2210" y="1622"/>
                    <a:pt x="2201" y="1634"/>
                  </a:cubicBezTo>
                  <a:lnTo>
                    <a:pt x="2185" y="1653"/>
                  </a:lnTo>
                  <a:cubicBezTo>
                    <a:pt x="2200" y="1630"/>
                    <a:pt x="2207" y="1619"/>
                    <a:pt x="2205" y="1619"/>
                  </a:cubicBezTo>
                  <a:lnTo>
                    <a:pt x="2205" y="1619"/>
                  </a:lnTo>
                  <a:cubicBezTo>
                    <a:pt x="2203" y="1619"/>
                    <a:pt x="2193" y="1627"/>
                    <a:pt x="2176" y="1644"/>
                  </a:cubicBezTo>
                  <a:cubicBezTo>
                    <a:pt x="2168" y="1652"/>
                    <a:pt x="2163" y="1656"/>
                    <a:pt x="2161" y="1656"/>
                  </a:cubicBezTo>
                  <a:cubicBezTo>
                    <a:pt x="2159" y="1656"/>
                    <a:pt x="2161" y="1651"/>
                    <a:pt x="2169" y="1640"/>
                  </a:cubicBezTo>
                  <a:cubicBezTo>
                    <a:pt x="2179" y="1615"/>
                    <a:pt x="2176" y="1609"/>
                    <a:pt x="2176" y="1609"/>
                  </a:cubicBezTo>
                  <a:cubicBezTo>
                    <a:pt x="2147" y="1606"/>
                    <a:pt x="2122" y="1597"/>
                    <a:pt x="2100" y="1581"/>
                  </a:cubicBezTo>
                  <a:cubicBezTo>
                    <a:pt x="2070" y="1557"/>
                    <a:pt x="2054" y="1544"/>
                    <a:pt x="2041" y="1544"/>
                  </a:cubicBezTo>
                  <a:cubicBezTo>
                    <a:pt x="2035" y="1544"/>
                    <a:pt x="2030" y="1547"/>
                    <a:pt x="2025" y="1553"/>
                  </a:cubicBezTo>
                  <a:cubicBezTo>
                    <a:pt x="2015" y="1560"/>
                    <a:pt x="2010" y="1563"/>
                    <a:pt x="2008" y="1563"/>
                  </a:cubicBezTo>
                  <a:cubicBezTo>
                    <a:pt x="2006" y="1563"/>
                    <a:pt x="2009" y="1557"/>
                    <a:pt x="2016" y="1543"/>
                  </a:cubicBezTo>
                  <a:cubicBezTo>
                    <a:pt x="2025" y="1518"/>
                    <a:pt x="2019" y="1515"/>
                    <a:pt x="2013" y="1509"/>
                  </a:cubicBezTo>
                  <a:cubicBezTo>
                    <a:pt x="2010" y="1506"/>
                    <a:pt x="2003" y="1503"/>
                    <a:pt x="2019" y="1481"/>
                  </a:cubicBezTo>
                  <a:lnTo>
                    <a:pt x="2019" y="1481"/>
                  </a:lnTo>
                  <a:cubicBezTo>
                    <a:pt x="2004" y="1491"/>
                    <a:pt x="1999" y="1495"/>
                    <a:pt x="1997" y="1495"/>
                  </a:cubicBezTo>
                  <a:cubicBezTo>
                    <a:pt x="1995" y="1495"/>
                    <a:pt x="1995" y="1494"/>
                    <a:pt x="1994" y="1493"/>
                  </a:cubicBezTo>
                  <a:cubicBezTo>
                    <a:pt x="2003" y="1480"/>
                    <a:pt x="2005" y="1474"/>
                    <a:pt x="2000" y="1474"/>
                  </a:cubicBezTo>
                  <a:cubicBezTo>
                    <a:pt x="1997" y="1474"/>
                    <a:pt x="1990" y="1477"/>
                    <a:pt x="1981" y="1484"/>
                  </a:cubicBezTo>
                  <a:cubicBezTo>
                    <a:pt x="1963" y="1501"/>
                    <a:pt x="1954" y="1509"/>
                    <a:pt x="1952" y="1509"/>
                  </a:cubicBezTo>
                  <a:cubicBezTo>
                    <a:pt x="1951" y="1509"/>
                    <a:pt x="1959" y="1500"/>
                    <a:pt x="1975" y="1481"/>
                  </a:cubicBezTo>
                  <a:cubicBezTo>
                    <a:pt x="1987" y="1464"/>
                    <a:pt x="1990" y="1442"/>
                    <a:pt x="1986" y="1442"/>
                  </a:cubicBezTo>
                  <a:lnTo>
                    <a:pt x="1986" y="1442"/>
                  </a:lnTo>
                  <a:cubicBezTo>
                    <a:pt x="1985" y="1442"/>
                    <a:pt x="1984" y="1444"/>
                    <a:pt x="1981" y="1449"/>
                  </a:cubicBezTo>
                  <a:cubicBezTo>
                    <a:pt x="1966" y="1471"/>
                    <a:pt x="1956" y="1462"/>
                    <a:pt x="1934" y="1477"/>
                  </a:cubicBezTo>
                  <a:cubicBezTo>
                    <a:pt x="1928" y="1471"/>
                    <a:pt x="1922" y="1468"/>
                    <a:pt x="1937" y="1449"/>
                  </a:cubicBezTo>
                  <a:cubicBezTo>
                    <a:pt x="1945" y="1434"/>
                    <a:pt x="1932" y="1427"/>
                    <a:pt x="1916" y="1427"/>
                  </a:cubicBezTo>
                  <a:cubicBezTo>
                    <a:pt x="1905" y="1427"/>
                    <a:pt x="1893" y="1430"/>
                    <a:pt x="1884" y="1437"/>
                  </a:cubicBezTo>
                  <a:cubicBezTo>
                    <a:pt x="1877" y="1445"/>
                    <a:pt x="1872" y="1449"/>
                    <a:pt x="1871" y="1449"/>
                  </a:cubicBezTo>
                  <a:cubicBezTo>
                    <a:pt x="1870" y="1449"/>
                    <a:pt x="1873" y="1444"/>
                    <a:pt x="1881" y="1434"/>
                  </a:cubicBezTo>
                  <a:cubicBezTo>
                    <a:pt x="1897" y="1412"/>
                    <a:pt x="1890" y="1409"/>
                    <a:pt x="1884" y="1402"/>
                  </a:cubicBezTo>
                  <a:lnTo>
                    <a:pt x="1884" y="1402"/>
                  </a:lnTo>
                  <a:cubicBezTo>
                    <a:pt x="1879" y="1406"/>
                    <a:pt x="1877" y="1408"/>
                    <a:pt x="1876" y="1408"/>
                  </a:cubicBezTo>
                  <a:cubicBezTo>
                    <a:pt x="1874" y="1408"/>
                    <a:pt x="1885" y="1394"/>
                    <a:pt x="1897" y="1380"/>
                  </a:cubicBezTo>
                  <a:cubicBezTo>
                    <a:pt x="1916" y="1365"/>
                    <a:pt x="1912" y="1358"/>
                    <a:pt x="1900" y="1352"/>
                  </a:cubicBezTo>
                  <a:lnTo>
                    <a:pt x="1900" y="1352"/>
                  </a:lnTo>
                  <a:cubicBezTo>
                    <a:pt x="1894" y="1355"/>
                    <a:pt x="1889" y="1357"/>
                    <a:pt x="1883" y="1357"/>
                  </a:cubicBezTo>
                  <a:cubicBezTo>
                    <a:pt x="1868" y="1357"/>
                    <a:pt x="1854" y="1346"/>
                    <a:pt x="1840" y="1336"/>
                  </a:cubicBezTo>
                  <a:cubicBezTo>
                    <a:pt x="1832" y="1328"/>
                    <a:pt x="1823" y="1324"/>
                    <a:pt x="1815" y="1324"/>
                  </a:cubicBezTo>
                  <a:cubicBezTo>
                    <a:pt x="1798" y="1324"/>
                    <a:pt x="1779" y="1338"/>
                    <a:pt x="1753" y="1358"/>
                  </a:cubicBezTo>
                  <a:lnTo>
                    <a:pt x="1715" y="1393"/>
                  </a:lnTo>
                  <a:lnTo>
                    <a:pt x="1746" y="1355"/>
                  </a:lnTo>
                  <a:cubicBezTo>
                    <a:pt x="1762" y="1333"/>
                    <a:pt x="1787" y="1289"/>
                    <a:pt x="1787" y="1289"/>
                  </a:cubicBezTo>
                  <a:cubicBezTo>
                    <a:pt x="1787" y="1289"/>
                    <a:pt x="1786" y="1289"/>
                    <a:pt x="1786" y="1289"/>
                  </a:cubicBezTo>
                  <a:cubicBezTo>
                    <a:pt x="1782" y="1289"/>
                    <a:pt x="1767" y="1307"/>
                    <a:pt x="1753" y="1327"/>
                  </a:cubicBezTo>
                  <a:cubicBezTo>
                    <a:pt x="1747" y="1334"/>
                    <a:pt x="1742" y="1338"/>
                    <a:pt x="1739" y="1338"/>
                  </a:cubicBezTo>
                  <a:cubicBezTo>
                    <a:pt x="1733" y="1338"/>
                    <a:pt x="1732" y="1329"/>
                    <a:pt x="1734" y="1311"/>
                  </a:cubicBezTo>
                  <a:cubicBezTo>
                    <a:pt x="1738" y="1294"/>
                    <a:pt x="1737" y="1286"/>
                    <a:pt x="1731" y="1286"/>
                  </a:cubicBezTo>
                  <a:cubicBezTo>
                    <a:pt x="1728" y="1286"/>
                    <a:pt x="1722" y="1290"/>
                    <a:pt x="1715" y="1296"/>
                  </a:cubicBezTo>
                  <a:cubicBezTo>
                    <a:pt x="1709" y="1289"/>
                    <a:pt x="1702" y="1286"/>
                    <a:pt x="1712" y="1261"/>
                  </a:cubicBezTo>
                  <a:cubicBezTo>
                    <a:pt x="1711" y="1260"/>
                    <a:pt x="1710" y="1260"/>
                    <a:pt x="1709" y="1260"/>
                  </a:cubicBezTo>
                  <a:cubicBezTo>
                    <a:pt x="1707" y="1260"/>
                    <a:pt x="1704" y="1264"/>
                    <a:pt x="1693" y="1277"/>
                  </a:cubicBezTo>
                  <a:cubicBezTo>
                    <a:pt x="1686" y="1285"/>
                    <a:pt x="1681" y="1289"/>
                    <a:pt x="1679" y="1289"/>
                  </a:cubicBezTo>
                  <a:cubicBezTo>
                    <a:pt x="1675" y="1289"/>
                    <a:pt x="1675" y="1282"/>
                    <a:pt x="1680" y="1267"/>
                  </a:cubicBezTo>
                  <a:cubicBezTo>
                    <a:pt x="1700" y="1237"/>
                    <a:pt x="1697" y="1221"/>
                    <a:pt x="1688" y="1221"/>
                  </a:cubicBezTo>
                  <a:cubicBezTo>
                    <a:pt x="1684" y="1221"/>
                    <a:pt x="1679" y="1224"/>
                    <a:pt x="1674" y="1230"/>
                  </a:cubicBezTo>
                  <a:cubicBezTo>
                    <a:pt x="1664" y="1242"/>
                    <a:pt x="1660" y="1245"/>
                    <a:pt x="1656" y="1245"/>
                  </a:cubicBezTo>
                  <a:cubicBezTo>
                    <a:pt x="1653" y="1245"/>
                    <a:pt x="1651" y="1244"/>
                    <a:pt x="1649" y="1242"/>
                  </a:cubicBezTo>
                  <a:cubicBezTo>
                    <a:pt x="1646" y="1240"/>
                    <a:pt x="1644" y="1237"/>
                    <a:pt x="1640" y="1237"/>
                  </a:cubicBezTo>
                  <a:cubicBezTo>
                    <a:pt x="1636" y="1237"/>
                    <a:pt x="1630" y="1240"/>
                    <a:pt x="1618" y="1249"/>
                  </a:cubicBezTo>
                  <a:lnTo>
                    <a:pt x="1608" y="1239"/>
                  </a:lnTo>
                  <a:cubicBezTo>
                    <a:pt x="1603" y="1234"/>
                    <a:pt x="1620" y="1223"/>
                    <a:pt x="1626" y="1223"/>
                  </a:cubicBezTo>
                  <a:cubicBezTo>
                    <a:pt x="1626" y="1223"/>
                    <a:pt x="1627" y="1223"/>
                    <a:pt x="1627" y="1224"/>
                  </a:cubicBezTo>
                  <a:lnTo>
                    <a:pt x="1637" y="1199"/>
                  </a:lnTo>
                  <a:cubicBezTo>
                    <a:pt x="1632" y="1194"/>
                    <a:pt x="1628" y="1191"/>
                    <a:pt x="1623" y="1191"/>
                  </a:cubicBezTo>
                  <a:cubicBezTo>
                    <a:pt x="1618" y="1191"/>
                    <a:pt x="1612" y="1194"/>
                    <a:pt x="1602" y="1202"/>
                  </a:cubicBezTo>
                  <a:cubicBezTo>
                    <a:pt x="1584" y="1218"/>
                    <a:pt x="1575" y="1227"/>
                    <a:pt x="1573" y="1227"/>
                  </a:cubicBezTo>
                  <a:cubicBezTo>
                    <a:pt x="1572" y="1227"/>
                    <a:pt x="1580" y="1217"/>
                    <a:pt x="1596" y="1195"/>
                  </a:cubicBezTo>
                  <a:cubicBezTo>
                    <a:pt x="1608" y="1181"/>
                    <a:pt x="1616" y="1162"/>
                    <a:pt x="1609" y="1162"/>
                  </a:cubicBezTo>
                  <a:cubicBezTo>
                    <a:pt x="1607" y="1162"/>
                    <a:pt x="1604" y="1164"/>
                    <a:pt x="1599" y="1167"/>
                  </a:cubicBezTo>
                  <a:cubicBezTo>
                    <a:pt x="1586" y="1181"/>
                    <a:pt x="1579" y="1187"/>
                    <a:pt x="1577" y="1187"/>
                  </a:cubicBezTo>
                  <a:cubicBezTo>
                    <a:pt x="1572" y="1187"/>
                    <a:pt x="1580" y="1172"/>
                    <a:pt x="1590" y="1158"/>
                  </a:cubicBezTo>
                  <a:cubicBezTo>
                    <a:pt x="1611" y="1139"/>
                    <a:pt x="1620" y="1130"/>
                    <a:pt x="1615" y="1130"/>
                  </a:cubicBezTo>
                  <a:cubicBezTo>
                    <a:pt x="1611" y="1130"/>
                    <a:pt x="1598" y="1136"/>
                    <a:pt x="1574" y="1145"/>
                  </a:cubicBezTo>
                  <a:cubicBezTo>
                    <a:pt x="1561" y="1136"/>
                    <a:pt x="1527" y="1139"/>
                    <a:pt x="1508" y="1126"/>
                  </a:cubicBezTo>
                  <a:cubicBezTo>
                    <a:pt x="1489" y="1108"/>
                    <a:pt x="1477" y="1098"/>
                    <a:pt x="1486" y="1074"/>
                  </a:cubicBezTo>
                  <a:lnTo>
                    <a:pt x="1486" y="1074"/>
                  </a:lnTo>
                  <a:cubicBezTo>
                    <a:pt x="1478" y="1082"/>
                    <a:pt x="1473" y="1086"/>
                    <a:pt x="1468" y="1086"/>
                  </a:cubicBezTo>
                  <a:cubicBezTo>
                    <a:pt x="1463" y="1086"/>
                    <a:pt x="1458" y="1082"/>
                    <a:pt x="1452" y="1076"/>
                  </a:cubicBezTo>
                  <a:cubicBezTo>
                    <a:pt x="1450" y="1061"/>
                    <a:pt x="1444" y="1056"/>
                    <a:pt x="1435" y="1056"/>
                  </a:cubicBezTo>
                  <a:cubicBezTo>
                    <a:pt x="1425" y="1056"/>
                    <a:pt x="1413" y="1062"/>
                    <a:pt x="1402" y="1070"/>
                  </a:cubicBezTo>
                  <a:lnTo>
                    <a:pt x="1414" y="1079"/>
                  </a:lnTo>
                  <a:cubicBezTo>
                    <a:pt x="1398" y="1100"/>
                    <a:pt x="1389" y="1108"/>
                    <a:pt x="1384" y="1108"/>
                  </a:cubicBezTo>
                  <a:cubicBezTo>
                    <a:pt x="1380" y="1108"/>
                    <a:pt x="1380" y="1100"/>
                    <a:pt x="1383" y="1086"/>
                  </a:cubicBezTo>
                  <a:cubicBezTo>
                    <a:pt x="1376" y="1083"/>
                    <a:pt x="1392" y="1061"/>
                    <a:pt x="1408" y="1042"/>
                  </a:cubicBezTo>
                  <a:cubicBezTo>
                    <a:pt x="1423" y="1023"/>
                    <a:pt x="1433" y="998"/>
                    <a:pt x="1427" y="992"/>
                  </a:cubicBezTo>
                  <a:cubicBezTo>
                    <a:pt x="1426" y="991"/>
                    <a:pt x="1424" y="989"/>
                    <a:pt x="1422" y="989"/>
                  </a:cubicBezTo>
                  <a:cubicBezTo>
                    <a:pt x="1419" y="989"/>
                    <a:pt x="1414" y="993"/>
                    <a:pt x="1408" y="1007"/>
                  </a:cubicBezTo>
                  <a:cubicBezTo>
                    <a:pt x="1398" y="1022"/>
                    <a:pt x="1394" y="1027"/>
                    <a:pt x="1391" y="1027"/>
                  </a:cubicBezTo>
                  <a:cubicBezTo>
                    <a:pt x="1389" y="1027"/>
                    <a:pt x="1388" y="1025"/>
                    <a:pt x="1386" y="1023"/>
                  </a:cubicBezTo>
                  <a:cubicBezTo>
                    <a:pt x="1383" y="1021"/>
                    <a:pt x="1380" y="1019"/>
                    <a:pt x="1376" y="1019"/>
                  </a:cubicBezTo>
                  <a:cubicBezTo>
                    <a:pt x="1372" y="1019"/>
                    <a:pt x="1366" y="1021"/>
                    <a:pt x="1355" y="1029"/>
                  </a:cubicBezTo>
                  <a:cubicBezTo>
                    <a:pt x="1346" y="1042"/>
                    <a:pt x="1340" y="1045"/>
                    <a:pt x="1336" y="1045"/>
                  </a:cubicBezTo>
                  <a:cubicBezTo>
                    <a:pt x="1333" y="1045"/>
                    <a:pt x="1331" y="1043"/>
                    <a:pt x="1329" y="1042"/>
                  </a:cubicBezTo>
                  <a:cubicBezTo>
                    <a:pt x="1339" y="1017"/>
                    <a:pt x="1326" y="1007"/>
                    <a:pt x="1326" y="1007"/>
                  </a:cubicBezTo>
                  <a:lnTo>
                    <a:pt x="1342" y="989"/>
                  </a:lnTo>
                  <a:cubicBezTo>
                    <a:pt x="1355" y="973"/>
                    <a:pt x="1361" y="960"/>
                    <a:pt x="1370" y="945"/>
                  </a:cubicBezTo>
                  <a:cubicBezTo>
                    <a:pt x="1369" y="944"/>
                    <a:pt x="1369" y="944"/>
                    <a:pt x="1367" y="944"/>
                  </a:cubicBezTo>
                  <a:cubicBezTo>
                    <a:pt x="1360" y="944"/>
                    <a:pt x="1348" y="960"/>
                    <a:pt x="1348" y="960"/>
                  </a:cubicBezTo>
                  <a:cubicBezTo>
                    <a:pt x="1347" y="962"/>
                    <a:pt x="1345" y="963"/>
                    <a:pt x="1342" y="963"/>
                  </a:cubicBezTo>
                  <a:cubicBezTo>
                    <a:pt x="1313" y="963"/>
                    <a:pt x="1203" y="872"/>
                    <a:pt x="1188" y="860"/>
                  </a:cubicBezTo>
                  <a:cubicBezTo>
                    <a:pt x="1190" y="842"/>
                    <a:pt x="1185" y="829"/>
                    <a:pt x="1178" y="829"/>
                  </a:cubicBezTo>
                  <a:cubicBezTo>
                    <a:pt x="1174" y="829"/>
                    <a:pt x="1170" y="833"/>
                    <a:pt x="1167" y="841"/>
                  </a:cubicBezTo>
                  <a:cubicBezTo>
                    <a:pt x="1162" y="846"/>
                    <a:pt x="1157" y="848"/>
                    <a:pt x="1152" y="848"/>
                  </a:cubicBezTo>
                  <a:cubicBezTo>
                    <a:pt x="1136" y="848"/>
                    <a:pt x="1114" y="832"/>
                    <a:pt x="1091" y="813"/>
                  </a:cubicBezTo>
                  <a:cubicBezTo>
                    <a:pt x="1063" y="790"/>
                    <a:pt x="1041" y="772"/>
                    <a:pt x="1024" y="772"/>
                  </a:cubicBezTo>
                  <a:cubicBezTo>
                    <a:pt x="1019" y="772"/>
                    <a:pt x="1014" y="774"/>
                    <a:pt x="1010" y="779"/>
                  </a:cubicBezTo>
                  <a:lnTo>
                    <a:pt x="994" y="766"/>
                  </a:lnTo>
                  <a:cubicBezTo>
                    <a:pt x="991" y="763"/>
                    <a:pt x="985" y="762"/>
                    <a:pt x="979" y="762"/>
                  </a:cubicBezTo>
                  <a:cubicBezTo>
                    <a:pt x="971" y="762"/>
                    <a:pt x="961" y="764"/>
                    <a:pt x="957" y="764"/>
                  </a:cubicBezTo>
                  <a:cubicBezTo>
                    <a:pt x="955" y="764"/>
                    <a:pt x="954" y="763"/>
                    <a:pt x="953" y="763"/>
                  </a:cubicBezTo>
                  <a:cubicBezTo>
                    <a:pt x="944" y="770"/>
                    <a:pt x="937" y="773"/>
                    <a:pt x="934" y="773"/>
                  </a:cubicBezTo>
                  <a:cubicBezTo>
                    <a:pt x="932" y="773"/>
                    <a:pt x="935" y="768"/>
                    <a:pt x="947" y="760"/>
                  </a:cubicBezTo>
                  <a:cubicBezTo>
                    <a:pt x="963" y="738"/>
                    <a:pt x="978" y="719"/>
                    <a:pt x="972" y="716"/>
                  </a:cubicBezTo>
                  <a:cubicBezTo>
                    <a:pt x="970" y="714"/>
                    <a:pt x="969" y="713"/>
                    <a:pt x="966" y="713"/>
                  </a:cubicBezTo>
                  <a:cubicBezTo>
                    <a:pt x="957" y="713"/>
                    <a:pt x="944" y="729"/>
                    <a:pt x="931" y="744"/>
                  </a:cubicBezTo>
                  <a:cubicBezTo>
                    <a:pt x="922" y="758"/>
                    <a:pt x="915" y="761"/>
                    <a:pt x="912" y="761"/>
                  </a:cubicBezTo>
                  <a:cubicBezTo>
                    <a:pt x="910" y="761"/>
                    <a:pt x="910" y="760"/>
                    <a:pt x="910" y="760"/>
                  </a:cubicBezTo>
                  <a:cubicBezTo>
                    <a:pt x="903" y="757"/>
                    <a:pt x="903" y="757"/>
                    <a:pt x="919" y="738"/>
                  </a:cubicBezTo>
                  <a:lnTo>
                    <a:pt x="950" y="697"/>
                  </a:lnTo>
                  <a:lnTo>
                    <a:pt x="947" y="691"/>
                  </a:lnTo>
                  <a:cubicBezTo>
                    <a:pt x="937" y="705"/>
                    <a:pt x="931" y="707"/>
                    <a:pt x="928" y="707"/>
                  </a:cubicBezTo>
                  <a:cubicBezTo>
                    <a:pt x="926" y="707"/>
                    <a:pt x="925" y="707"/>
                    <a:pt x="925" y="707"/>
                  </a:cubicBezTo>
                  <a:cubicBezTo>
                    <a:pt x="919" y="703"/>
                    <a:pt x="919" y="703"/>
                    <a:pt x="950" y="663"/>
                  </a:cubicBezTo>
                  <a:cubicBezTo>
                    <a:pt x="968" y="642"/>
                    <a:pt x="973" y="631"/>
                    <a:pt x="969" y="631"/>
                  </a:cubicBezTo>
                  <a:cubicBezTo>
                    <a:pt x="966" y="631"/>
                    <a:pt x="956" y="638"/>
                    <a:pt x="941" y="653"/>
                  </a:cubicBezTo>
                  <a:lnTo>
                    <a:pt x="913" y="666"/>
                  </a:lnTo>
                  <a:cubicBezTo>
                    <a:pt x="923" y="649"/>
                    <a:pt x="924" y="643"/>
                    <a:pt x="919" y="643"/>
                  </a:cubicBezTo>
                  <a:cubicBezTo>
                    <a:pt x="911" y="643"/>
                    <a:pt x="890" y="659"/>
                    <a:pt x="878" y="669"/>
                  </a:cubicBezTo>
                  <a:cubicBezTo>
                    <a:pt x="892" y="644"/>
                    <a:pt x="897" y="631"/>
                    <a:pt x="891" y="631"/>
                  </a:cubicBezTo>
                  <a:cubicBezTo>
                    <a:pt x="886" y="631"/>
                    <a:pt x="876" y="638"/>
                    <a:pt x="859" y="653"/>
                  </a:cubicBezTo>
                  <a:cubicBezTo>
                    <a:pt x="853" y="662"/>
                    <a:pt x="848" y="667"/>
                    <a:pt x="846" y="667"/>
                  </a:cubicBezTo>
                  <a:cubicBezTo>
                    <a:pt x="843" y="667"/>
                    <a:pt x="845" y="658"/>
                    <a:pt x="850" y="644"/>
                  </a:cubicBezTo>
                  <a:cubicBezTo>
                    <a:pt x="859" y="622"/>
                    <a:pt x="856" y="616"/>
                    <a:pt x="844" y="606"/>
                  </a:cubicBezTo>
                  <a:cubicBezTo>
                    <a:pt x="840" y="609"/>
                    <a:pt x="835" y="610"/>
                    <a:pt x="830" y="610"/>
                  </a:cubicBezTo>
                  <a:cubicBezTo>
                    <a:pt x="808" y="610"/>
                    <a:pt x="777" y="584"/>
                    <a:pt x="743" y="556"/>
                  </a:cubicBezTo>
                  <a:cubicBezTo>
                    <a:pt x="705" y="525"/>
                    <a:pt x="677" y="503"/>
                    <a:pt x="660" y="503"/>
                  </a:cubicBezTo>
                  <a:cubicBezTo>
                    <a:pt x="654" y="503"/>
                    <a:pt x="650" y="505"/>
                    <a:pt x="646" y="509"/>
                  </a:cubicBezTo>
                  <a:cubicBezTo>
                    <a:pt x="640" y="506"/>
                    <a:pt x="640" y="506"/>
                    <a:pt x="653" y="481"/>
                  </a:cubicBezTo>
                  <a:cubicBezTo>
                    <a:pt x="660" y="472"/>
                    <a:pt x="663" y="466"/>
                    <a:pt x="659" y="466"/>
                  </a:cubicBezTo>
                  <a:cubicBezTo>
                    <a:pt x="655" y="466"/>
                    <a:pt x="644" y="473"/>
                    <a:pt x="624" y="490"/>
                  </a:cubicBezTo>
                  <a:cubicBezTo>
                    <a:pt x="612" y="499"/>
                    <a:pt x="601" y="510"/>
                    <a:pt x="600" y="510"/>
                  </a:cubicBezTo>
                  <a:cubicBezTo>
                    <a:pt x="600" y="510"/>
                    <a:pt x="605" y="504"/>
                    <a:pt x="618" y="487"/>
                  </a:cubicBezTo>
                  <a:cubicBezTo>
                    <a:pt x="634" y="468"/>
                    <a:pt x="624" y="459"/>
                    <a:pt x="602" y="440"/>
                  </a:cubicBezTo>
                  <a:cubicBezTo>
                    <a:pt x="592" y="432"/>
                    <a:pt x="579" y="421"/>
                    <a:pt x="566" y="421"/>
                  </a:cubicBezTo>
                  <a:cubicBezTo>
                    <a:pt x="560" y="421"/>
                    <a:pt x="554" y="423"/>
                    <a:pt x="549" y="431"/>
                  </a:cubicBezTo>
                  <a:cubicBezTo>
                    <a:pt x="538" y="435"/>
                    <a:pt x="532" y="437"/>
                    <a:pt x="530" y="437"/>
                  </a:cubicBezTo>
                  <a:cubicBezTo>
                    <a:pt x="528" y="437"/>
                    <a:pt x="532" y="433"/>
                    <a:pt x="543" y="424"/>
                  </a:cubicBezTo>
                  <a:cubicBezTo>
                    <a:pt x="572" y="397"/>
                    <a:pt x="571" y="367"/>
                    <a:pt x="546" y="367"/>
                  </a:cubicBezTo>
                  <a:cubicBezTo>
                    <a:pt x="540" y="367"/>
                    <a:pt x="531" y="369"/>
                    <a:pt x="521" y="374"/>
                  </a:cubicBezTo>
                  <a:cubicBezTo>
                    <a:pt x="518" y="368"/>
                    <a:pt x="512" y="365"/>
                    <a:pt x="527" y="346"/>
                  </a:cubicBezTo>
                  <a:cubicBezTo>
                    <a:pt x="523" y="342"/>
                    <a:pt x="521" y="340"/>
                    <a:pt x="511" y="340"/>
                  </a:cubicBezTo>
                  <a:cubicBezTo>
                    <a:pt x="505" y="340"/>
                    <a:pt x="497" y="341"/>
                    <a:pt x="483" y="343"/>
                  </a:cubicBezTo>
                  <a:lnTo>
                    <a:pt x="446" y="312"/>
                  </a:lnTo>
                  <a:cubicBezTo>
                    <a:pt x="443" y="309"/>
                    <a:pt x="439" y="308"/>
                    <a:pt x="435" y="308"/>
                  </a:cubicBezTo>
                  <a:cubicBezTo>
                    <a:pt x="425" y="308"/>
                    <a:pt x="411" y="315"/>
                    <a:pt x="411" y="315"/>
                  </a:cubicBezTo>
                  <a:cubicBezTo>
                    <a:pt x="407" y="310"/>
                    <a:pt x="402" y="307"/>
                    <a:pt x="402" y="307"/>
                  </a:cubicBezTo>
                  <a:lnTo>
                    <a:pt x="402" y="307"/>
                  </a:lnTo>
                  <a:cubicBezTo>
                    <a:pt x="403" y="307"/>
                    <a:pt x="403" y="308"/>
                    <a:pt x="405" y="309"/>
                  </a:cubicBezTo>
                  <a:cubicBezTo>
                    <a:pt x="421" y="290"/>
                    <a:pt x="392" y="268"/>
                    <a:pt x="355" y="236"/>
                  </a:cubicBezTo>
                  <a:cubicBezTo>
                    <a:pt x="317" y="205"/>
                    <a:pt x="286" y="177"/>
                    <a:pt x="295" y="155"/>
                  </a:cubicBezTo>
                  <a:cubicBezTo>
                    <a:pt x="295" y="155"/>
                    <a:pt x="294" y="154"/>
                    <a:pt x="291" y="154"/>
                  </a:cubicBezTo>
                  <a:cubicBezTo>
                    <a:pt x="287" y="154"/>
                    <a:pt x="281" y="156"/>
                    <a:pt x="270" y="164"/>
                  </a:cubicBezTo>
                  <a:cubicBezTo>
                    <a:pt x="251" y="182"/>
                    <a:pt x="240" y="190"/>
                    <a:pt x="235" y="190"/>
                  </a:cubicBezTo>
                  <a:cubicBezTo>
                    <a:pt x="231" y="190"/>
                    <a:pt x="233" y="183"/>
                    <a:pt x="239" y="171"/>
                  </a:cubicBezTo>
                  <a:cubicBezTo>
                    <a:pt x="255" y="143"/>
                    <a:pt x="252" y="125"/>
                    <a:pt x="238" y="125"/>
                  </a:cubicBezTo>
                  <a:cubicBezTo>
                    <a:pt x="230" y="125"/>
                    <a:pt x="218" y="132"/>
                    <a:pt x="204" y="146"/>
                  </a:cubicBezTo>
                  <a:lnTo>
                    <a:pt x="220" y="124"/>
                  </a:lnTo>
                  <a:cubicBezTo>
                    <a:pt x="234" y="103"/>
                    <a:pt x="233" y="93"/>
                    <a:pt x="225" y="93"/>
                  </a:cubicBezTo>
                  <a:cubicBezTo>
                    <a:pt x="217" y="93"/>
                    <a:pt x="199" y="104"/>
                    <a:pt x="179" y="124"/>
                  </a:cubicBezTo>
                  <a:cubicBezTo>
                    <a:pt x="187" y="104"/>
                    <a:pt x="194" y="84"/>
                    <a:pt x="188" y="84"/>
                  </a:cubicBezTo>
                  <a:cubicBezTo>
                    <a:pt x="186" y="84"/>
                    <a:pt x="183" y="86"/>
                    <a:pt x="179" y="89"/>
                  </a:cubicBezTo>
                  <a:cubicBezTo>
                    <a:pt x="173" y="86"/>
                    <a:pt x="173" y="86"/>
                    <a:pt x="204" y="45"/>
                  </a:cubicBezTo>
                  <a:cubicBezTo>
                    <a:pt x="220" y="26"/>
                    <a:pt x="236" y="5"/>
                    <a:pt x="230" y="1"/>
                  </a:cubicBezTo>
                  <a:cubicBezTo>
                    <a:pt x="229" y="1"/>
                    <a:pt x="228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37">
              <a:extLst>
                <a:ext uri="{FF2B5EF4-FFF2-40B4-BE49-F238E27FC236}">
                  <a16:creationId xmlns:a16="http://schemas.microsoft.com/office/drawing/2014/main" id="{24CED026-FF96-A2B7-2DB5-418B32CB1FB0}"/>
                </a:ext>
              </a:extLst>
            </p:cNvPr>
            <p:cNvSpPr/>
            <p:nvPr/>
          </p:nvSpPr>
          <p:spPr>
            <a:xfrm>
              <a:off x="3810418" y="3660898"/>
              <a:ext cx="184373" cy="179017"/>
            </a:xfrm>
            <a:custGeom>
              <a:avLst/>
              <a:gdLst/>
              <a:ahLst/>
              <a:cxnLst/>
              <a:rect l="l" t="t" r="r" b="b"/>
              <a:pathLst>
                <a:path w="10129" h="9911" extrusionOk="0">
                  <a:moveTo>
                    <a:pt x="7340" y="1"/>
                  </a:moveTo>
                  <a:cubicBezTo>
                    <a:pt x="7267" y="1"/>
                    <a:pt x="7192" y="4"/>
                    <a:pt x="7117" y="12"/>
                  </a:cubicBezTo>
                  <a:lnTo>
                    <a:pt x="2065" y="520"/>
                  </a:lnTo>
                  <a:cubicBezTo>
                    <a:pt x="871" y="639"/>
                    <a:pt x="0" y="1708"/>
                    <a:pt x="122" y="2902"/>
                  </a:cubicBezTo>
                  <a:lnTo>
                    <a:pt x="630" y="7953"/>
                  </a:lnTo>
                  <a:cubicBezTo>
                    <a:pt x="742" y="9074"/>
                    <a:pt x="1687" y="9910"/>
                    <a:pt x="2793" y="9910"/>
                  </a:cubicBezTo>
                  <a:cubicBezTo>
                    <a:pt x="2865" y="9910"/>
                    <a:pt x="2938" y="9907"/>
                    <a:pt x="3012" y="9899"/>
                  </a:cubicBezTo>
                  <a:lnTo>
                    <a:pt x="8063" y="9388"/>
                  </a:lnTo>
                  <a:cubicBezTo>
                    <a:pt x="9257" y="9269"/>
                    <a:pt x="10129" y="8204"/>
                    <a:pt x="10006" y="7007"/>
                  </a:cubicBezTo>
                  <a:lnTo>
                    <a:pt x="9499" y="1958"/>
                  </a:lnTo>
                  <a:cubicBezTo>
                    <a:pt x="9387" y="836"/>
                    <a:pt x="8442" y="1"/>
                    <a:pt x="7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37">
              <a:extLst>
                <a:ext uri="{FF2B5EF4-FFF2-40B4-BE49-F238E27FC236}">
                  <a16:creationId xmlns:a16="http://schemas.microsoft.com/office/drawing/2014/main" id="{0E865727-8E58-FFF3-1962-0FF94E11D8DC}"/>
                </a:ext>
              </a:extLst>
            </p:cNvPr>
            <p:cNvSpPr/>
            <p:nvPr/>
          </p:nvSpPr>
          <p:spPr>
            <a:xfrm>
              <a:off x="4024552" y="3639511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41" y="0"/>
                  </a:moveTo>
                  <a:cubicBezTo>
                    <a:pt x="7267" y="0"/>
                    <a:pt x="7192" y="4"/>
                    <a:pt x="7117" y="12"/>
                  </a:cubicBezTo>
                  <a:lnTo>
                    <a:pt x="2066" y="519"/>
                  </a:lnTo>
                  <a:cubicBezTo>
                    <a:pt x="872" y="638"/>
                    <a:pt x="0" y="1707"/>
                    <a:pt x="123" y="2901"/>
                  </a:cubicBezTo>
                  <a:lnTo>
                    <a:pt x="630" y="7953"/>
                  </a:lnTo>
                  <a:cubicBezTo>
                    <a:pt x="742" y="9073"/>
                    <a:pt x="1688" y="9910"/>
                    <a:pt x="2793" y="9910"/>
                  </a:cubicBezTo>
                  <a:cubicBezTo>
                    <a:pt x="2866" y="9910"/>
                    <a:pt x="2939" y="9906"/>
                    <a:pt x="3012" y="9899"/>
                  </a:cubicBezTo>
                  <a:lnTo>
                    <a:pt x="8061" y="9388"/>
                  </a:lnTo>
                  <a:cubicBezTo>
                    <a:pt x="9258" y="9269"/>
                    <a:pt x="10129" y="8203"/>
                    <a:pt x="10007" y="7006"/>
                  </a:cubicBezTo>
                  <a:lnTo>
                    <a:pt x="9499" y="1958"/>
                  </a:lnTo>
                  <a:cubicBezTo>
                    <a:pt x="9387" y="836"/>
                    <a:pt x="8442" y="0"/>
                    <a:pt x="7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37">
              <a:extLst>
                <a:ext uri="{FF2B5EF4-FFF2-40B4-BE49-F238E27FC236}">
                  <a16:creationId xmlns:a16="http://schemas.microsoft.com/office/drawing/2014/main" id="{78A6F3DC-CC49-C878-A147-B45C39912391}"/>
                </a:ext>
              </a:extLst>
            </p:cNvPr>
            <p:cNvSpPr/>
            <p:nvPr/>
          </p:nvSpPr>
          <p:spPr>
            <a:xfrm>
              <a:off x="4238686" y="3618107"/>
              <a:ext cx="184337" cy="178963"/>
            </a:xfrm>
            <a:custGeom>
              <a:avLst/>
              <a:gdLst/>
              <a:ahLst/>
              <a:cxnLst/>
              <a:rect l="l" t="t" r="r" b="b"/>
              <a:pathLst>
                <a:path w="10127" h="9908" extrusionOk="0">
                  <a:moveTo>
                    <a:pt x="7341" y="1"/>
                  </a:moveTo>
                  <a:cubicBezTo>
                    <a:pt x="7267" y="1"/>
                    <a:pt x="7193" y="4"/>
                    <a:pt x="7118" y="12"/>
                  </a:cubicBezTo>
                  <a:lnTo>
                    <a:pt x="2066" y="520"/>
                  </a:lnTo>
                  <a:cubicBezTo>
                    <a:pt x="872" y="639"/>
                    <a:pt x="1" y="1707"/>
                    <a:pt x="120" y="2901"/>
                  </a:cubicBezTo>
                  <a:lnTo>
                    <a:pt x="631" y="7953"/>
                  </a:lnTo>
                  <a:cubicBezTo>
                    <a:pt x="742" y="9072"/>
                    <a:pt x="1685" y="9907"/>
                    <a:pt x="2786" y="9907"/>
                  </a:cubicBezTo>
                  <a:cubicBezTo>
                    <a:pt x="2860" y="9907"/>
                    <a:pt x="2934" y="9904"/>
                    <a:pt x="3009" y="9896"/>
                  </a:cubicBezTo>
                  <a:lnTo>
                    <a:pt x="8061" y="9388"/>
                  </a:lnTo>
                  <a:cubicBezTo>
                    <a:pt x="9255" y="9269"/>
                    <a:pt x="10126" y="8204"/>
                    <a:pt x="10007" y="7007"/>
                  </a:cubicBezTo>
                  <a:lnTo>
                    <a:pt x="9499" y="1955"/>
                  </a:lnTo>
                  <a:cubicBezTo>
                    <a:pt x="9385" y="836"/>
                    <a:pt x="8442" y="1"/>
                    <a:pt x="7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37">
              <a:extLst>
                <a:ext uri="{FF2B5EF4-FFF2-40B4-BE49-F238E27FC236}">
                  <a16:creationId xmlns:a16="http://schemas.microsoft.com/office/drawing/2014/main" id="{A40B016E-30E7-53A0-3897-FE88CF44EFC8}"/>
                </a:ext>
              </a:extLst>
            </p:cNvPr>
            <p:cNvSpPr/>
            <p:nvPr/>
          </p:nvSpPr>
          <p:spPr>
            <a:xfrm>
              <a:off x="3847769" y="3695885"/>
              <a:ext cx="108633" cy="107056"/>
            </a:xfrm>
            <a:custGeom>
              <a:avLst/>
              <a:gdLst/>
              <a:ahLst/>
              <a:cxnLst/>
              <a:rect l="l" t="t" r="r" b="b"/>
              <a:pathLst>
                <a:path w="5968" h="5927" extrusionOk="0">
                  <a:moveTo>
                    <a:pt x="4792" y="197"/>
                  </a:moveTo>
                  <a:cubicBezTo>
                    <a:pt x="4796" y="197"/>
                    <a:pt x="4801" y="198"/>
                    <a:pt x="4805" y="200"/>
                  </a:cubicBezTo>
                  <a:cubicBezTo>
                    <a:pt x="4830" y="212"/>
                    <a:pt x="4830" y="212"/>
                    <a:pt x="4817" y="234"/>
                  </a:cubicBezTo>
                  <a:cubicBezTo>
                    <a:pt x="4813" y="243"/>
                    <a:pt x="4805" y="247"/>
                    <a:pt x="4796" y="247"/>
                  </a:cubicBezTo>
                  <a:cubicBezTo>
                    <a:pt x="4792" y="247"/>
                    <a:pt x="4787" y="246"/>
                    <a:pt x="4783" y="244"/>
                  </a:cubicBezTo>
                  <a:lnTo>
                    <a:pt x="4770" y="209"/>
                  </a:lnTo>
                  <a:cubicBezTo>
                    <a:pt x="4775" y="201"/>
                    <a:pt x="4783" y="197"/>
                    <a:pt x="4792" y="197"/>
                  </a:cubicBezTo>
                  <a:close/>
                  <a:moveTo>
                    <a:pt x="2931" y="313"/>
                  </a:moveTo>
                  <a:cubicBezTo>
                    <a:pt x="2934" y="338"/>
                    <a:pt x="2937" y="363"/>
                    <a:pt x="2915" y="363"/>
                  </a:cubicBezTo>
                  <a:lnTo>
                    <a:pt x="2893" y="366"/>
                  </a:lnTo>
                  <a:cubicBezTo>
                    <a:pt x="2893" y="347"/>
                    <a:pt x="2900" y="328"/>
                    <a:pt x="2912" y="313"/>
                  </a:cubicBezTo>
                  <a:close/>
                  <a:moveTo>
                    <a:pt x="5090" y="347"/>
                  </a:moveTo>
                  <a:lnTo>
                    <a:pt x="5109" y="366"/>
                  </a:lnTo>
                  <a:cubicBezTo>
                    <a:pt x="5097" y="380"/>
                    <a:pt x="5086" y="394"/>
                    <a:pt x="5072" y="394"/>
                  </a:cubicBezTo>
                  <a:cubicBezTo>
                    <a:pt x="5067" y="394"/>
                    <a:pt x="5061" y="392"/>
                    <a:pt x="5056" y="388"/>
                  </a:cubicBezTo>
                  <a:lnTo>
                    <a:pt x="5052" y="353"/>
                  </a:lnTo>
                  <a:lnTo>
                    <a:pt x="5090" y="347"/>
                  </a:lnTo>
                  <a:close/>
                  <a:moveTo>
                    <a:pt x="2078" y="416"/>
                  </a:moveTo>
                  <a:cubicBezTo>
                    <a:pt x="2091" y="416"/>
                    <a:pt x="2092" y="421"/>
                    <a:pt x="2094" y="438"/>
                  </a:cubicBezTo>
                  <a:cubicBezTo>
                    <a:pt x="2094" y="463"/>
                    <a:pt x="2053" y="469"/>
                    <a:pt x="2032" y="469"/>
                  </a:cubicBezTo>
                  <a:cubicBezTo>
                    <a:pt x="2013" y="454"/>
                    <a:pt x="2022" y="419"/>
                    <a:pt x="2047" y="419"/>
                  </a:cubicBezTo>
                  <a:cubicBezTo>
                    <a:pt x="2062" y="417"/>
                    <a:pt x="2072" y="416"/>
                    <a:pt x="2078" y="416"/>
                  </a:cubicBezTo>
                  <a:close/>
                  <a:moveTo>
                    <a:pt x="5100" y="598"/>
                  </a:moveTo>
                  <a:cubicBezTo>
                    <a:pt x="5134" y="598"/>
                    <a:pt x="5150" y="617"/>
                    <a:pt x="5131" y="632"/>
                  </a:cubicBezTo>
                  <a:cubicBezTo>
                    <a:pt x="5121" y="640"/>
                    <a:pt x="5117" y="644"/>
                    <a:pt x="5112" y="644"/>
                  </a:cubicBezTo>
                  <a:cubicBezTo>
                    <a:pt x="5108" y="644"/>
                    <a:pt x="5104" y="640"/>
                    <a:pt x="5096" y="632"/>
                  </a:cubicBezTo>
                  <a:cubicBezTo>
                    <a:pt x="5065" y="598"/>
                    <a:pt x="5065" y="598"/>
                    <a:pt x="5100" y="598"/>
                  </a:cubicBezTo>
                  <a:close/>
                  <a:moveTo>
                    <a:pt x="5092" y="754"/>
                  </a:moveTo>
                  <a:cubicBezTo>
                    <a:pt x="5088" y="757"/>
                    <a:pt x="5083" y="760"/>
                    <a:pt x="5078" y="764"/>
                  </a:cubicBezTo>
                  <a:cubicBezTo>
                    <a:pt x="5077" y="767"/>
                    <a:pt x="5076" y="769"/>
                    <a:pt x="5076" y="772"/>
                  </a:cubicBezTo>
                  <a:lnTo>
                    <a:pt x="5076" y="772"/>
                  </a:lnTo>
                  <a:cubicBezTo>
                    <a:pt x="5079" y="767"/>
                    <a:pt x="5084" y="761"/>
                    <a:pt x="5092" y="754"/>
                  </a:cubicBezTo>
                  <a:close/>
                  <a:moveTo>
                    <a:pt x="5206" y="723"/>
                  </a:moveTo>
                  <a:lnTo>
                    <a:pt x="5219" y="742"/>
                  </a:lnTo>
                  <a:cubicBezTo>
                    <a:pt x="5234" y="761"/>
                    <a:pt x="5234" y="761"/>
                    <a:pt x="5212" y="776"/>
                  </a:cubicBezTo>
                  <a:lnTo>
                    <a:pt x="5200" y="758"/>
                  </a:lnTo>
                  <a:lnTo>
                    <a:pt x="5206" y="723"/>
                  </a:lnTo>
                  <a:close/>
                  <a:moveTo>
                    <a:pt x="5076" y="772"/>
                  </a:moveTo>
                  <a:cubicBezTo>
                    <a:pt x="5071" y="778"/>
                    <a:pt x="5070" y="782"/>
                    <a:pt x="5071" y="782"/>
                  </a:cubicBezTo>
                  <a:cubicBezTo>
                    <a:pt x="5072" y="782"/>
                    <a:pt x="5074" y="779"/>
                    <a:pt x="5076" y="772"/>
                  </a:cubicBezTo>
                  <a:close/>
                  <a:moveTo>
                    <a:pt x="590" y="845"/>
                  </a:moveTo>
                  <a:cubicBezTo>
                    <a:pt x="609" y="864"/>
                    <a:pt x="624" y="880"/>
                    <a:pt x="612" y="899"/>
                  </a:cubicBezTo>
                  <a:lnTo>
                    <a:pt x="577" y="899"/>
                  </a:lnTo>
                  <a:lnTo>
                    <a:pt x="574" y="864"/>
                  </a:lnTo>
                  <a:lnTo>
                    <a:pt x="590" y="845"/>
                  </a:lnTo>
                  <a:close/>
                  <a:moveTo>
                    <a:pt x="5262" y="905"/>
                  </a:moveTo>
                  <a:lnTo>
                    <a:pt x="5262" y="905"/>
                  </a:lnTo>
                  <a:cubicBezTo>
                    <a:pt x="5266" y="914"/>
                    <a:pt x="5272" y="917"/>
                    <a:pt x="5276" y="917"/>
                  </a:cubicBezTo>
                  <a:cubicBezTo>
                    <a:pt x="5281" y="917"/>
                    <a:pt x="5281" y="911"/>
                    <a:pt x="5262" y="905"/>
                  </a:cubicBezTo>
                  <a:close/>
                  <a:moveTo>
                    <a:pt x="5328" y="924"/>
                  </a:moveTo>
                  <a:lnTo>
                    <a:pt x="5338" y="946"/>
                  </a:lnTo>
                  <a:cubicBezTo>
                    <a:pt x="5347" y="968"/>
                    <a:pt x="5347" y="968"/>
                    <a:pt x="5325" y="977"/>
                  </a:cubicBezTo>
                  <a:lnTo>
                    <a:pt x="5316" y="955"/>
                  </a:lnTo>
                  <a:lnTo>
                    <a:pt x="5328" y="924"/>
                  </a:lnTo>
                  <a:close/>
                  <a:moveTo>
                    <a:pt x="270" y="1008"/>
                  </a:moveTo>
                  <a:cubicBezTo>
                    <a:pt x="292" y="1021"/>
                    <a:pt x="314" y="1037"/>
                    <a:pt x="299" y="1059"/>
                  </a:cubicBezTo>
                  <a:lnTo>
                    <a:pt x="286" y="1080"/>
                  </a:lnTo>
                  <a:cubicBezTo>
                    <a:pt x="270" y="1068"/>
                    <a:pt x="261" y="1049"/>
                    <a:pt x="258" y="1030"/>
                  </a:cubicBezTo>
                  <a:lnTo>
                    <a:pt x="270" y="1008"/>
                  </a:lnTo>
                  <a:close/>
                  <a:moveTo>
                    <a:pt x="5460" y="1131"/>
                  </a:moveTo>
                  <a:lnTo>
                    <a:pt x="5466" y="1153"/>
                  </a:lnTo>
                  <a:cubicBezTo>
                    <a:pt x="5469" y="1165"/>
                    <a:pt x="5460" y="1181"/>
                    <a:pt x="5447" y="1184"/>
                  </a:cubicBezTo>
                  <a:cubicBezTo>
                    <a:pt x="5446" y="1184"/>
                    <a:pt x="5444" y="1184"/>
                    <a:pt x="5442" y="1184"/>
                  </a:cubicBezTo>
                  <a:cubicBezTo>
                    <a:pt x="5431" y="1184"/>
                    <a:pt x="5419" y="1176"/>
                    <a:pt x="5416" y="1165"/>
                  </a:cubicBezTo>
                  <a:cubicBezTo>
                    <a:pt x="5425" y="1149"/>
                    <a:pt x="5441" y="1137"/>
                    <a:pt x="5460" y="1131"/>
                  </a:cubicBezTo>
                  <a:close/>
                  <a:moveTo>
                    <a:pt x="274" y="1469"/>
                  </a:moveTo>
                  <a:cubicBezTo>
                    <a:pt x="278" y="1469"/>
                    <a:pt x="284" y="1470"/>
                    <a:pt x="292" y="1472"/>
                  </a:cubicBezTo>
                  <a:cubicBezTo>
                    <a:pt x="308" y="1478"/>
                    <a:pt x="324" y="1491"/>
                    <a:pt x="333" y="1507"/>
                  </a:cubicBezTo>
                  <a:cubicBezTo>
                    <a:pt x="332" y="1512"/>
                    <a:pt x="329" y="1514"/>
                    <a:pt x="324" y="1514"/>
                  </a:cubicBezTo>
                  <a:cubicBezTo>
                    <a:pt x="309" y="1514"/>
                    <a:pt x="280" y="1496"/>
                    <a:pt x="261" y="1491"/>
                  </a:cubicBezTo>
                  <a:cubicBezTo>
                    <a:pt x="265" y="1474"/>
                    <a:pt x="266" y="1469"/>
                    <a:pt x="274" y="1469"/>
                  </a:cubicBezTo>
                  <a:close/>
                  <a:moveTo>
                    <a:pt x="5535" y="2002"/>
                  </a:moveTo>
                  <a:cubicBezTo>
                    <a:pt x="5563" y="2021"/>
                    <a:pt x="5592" y="2039"/>
                    <a:pt x="5566" y="2043"/>
                  </a:cubicBezTo>
                  <a:cubicBezTo>
                    <a:pt x="5548" y="2043"/>
                    <a:pt x="5529" y="2036"/>
                    <a:pt x="5513" y="2027"/>
                  </a:cubicBezTo>
                  <a:cubicBezTo>
                    <a:pt x="5513" y="2027"/>
                    <a:pt x="5485" y="2008"/>
                    <a:pt x="5510" y="2005"/>
                  </a:cubicBezTo>
                  <a:lnTo>
                    <a:pt x="5535" y="2002"/>
                  </a:lnTo>
                  <a:close/>
                  <a:moveTo>
                    <a:pt x="292" y="2010"/>
                  </a:moveTo>
                  <a:cubicBezTo>
                    <a:pt x="308" y="2010"/>
                    <a:pt x="321" y="2014"/>
                    <a:pt x="324" y="2027"/>
                  </a:cubicBezTo>
                  <a:lnTo>
                    <a:pt x="299" y="2052"/>
                  </a:lnTo>
                  <a:lnTo>
                    <a:pt x="273" y="2033"/>
                  </a:lnTo>
                  <a:lnTo>
                    <a:pt x="270" y="2011"/>
                  </a:lnTo>
                  <a:cubicBezTo>
                    <a:pt x="278" y="2010"/>
                    <a:pt x="285" y="2010"/>
                    <a:pt x="292" y="2010"/>
                  </a:cubicBezTo>
                  <a:close/>
                  <a:moveTo>
                    <a:pt x="5676" y="2700"/>
                  </a:moveTo>
                  <a:cubicBezTo>
                    <a:pt x="5693" y="2700"/>
                    <a:pt x="5714" y="2709"/>
                    <a:pt x="5729" y="2729"/>
                  </a:cubicBezTo>
                  <a:cubicBezTo>
                    <a:pt x="5733" y="2751"/>
                    <a:pt x="5733" y="2751"/>
                    <a:pt x="5707" y="2754"/>
                  </a:cubicBezTo>
                  <a:cubicBezTo>
                    <a:pt x="5705" y="2754"/>
                    <a:pt x="5703" y="2754"/>
                    <a:pt x="5701" y="2754"/>
                  </a:cubicBezTo>
                  <a:cubicBezTo>
                    <a:pt x="5678" y="2754"/>
                    <a:pt x="5657" y="2739"/>
                    <a:pt x="5651" y="2716"/>
                  </a:cubicBezTo>
                  <a:cubicBezTo>
                    <a:pt x="5651" y="2706"/>
                    <a:pt x="5662" y="2700"/>
                    <a:pt x="5676" y="2700"/>
                  </a:cubicBezTo>
                  <a:close/>
                  <a:moveTo>
                    <a:pt x="367" y="3385"/>
                  </a:moveTo>
                  <a:cubicBezTo>
                    <a:pt x="383" y="3385"/>
                    <a:pt x="397" y="3389"/>
                    <a:pt x="399" y="3403"/>
                  </a:cubicBezTo>
                  <a:lnTo>
                    <a:pt x="374" y="3428"/>
                  </a:lnTo>
                  <a:lnTo>
                    <a:pt x="349" y="3409"/>
                  </a:lnTo>
                  <a:lnTo>
                    <a:pt x="346" y="3387"/>
                  </a:lnTo>
                  <a:cubicBezTo>
                    <a:pt x="353" y="3386"/>
                    <a:pt x="360" y="3385"/>
                    <a:pt x="367" y="3385"/>
                  </a:cubicBezTo>
                  <a:close/>
                  <a:moveTo>
                    <a:pt x="399" y="3533"/>
                  </a:moveTo>
                  <a:cubicBezTo>
                    <a:pt x="408" y="3533"/>
                    <a:pt x="409" y="3537"/>
                    <a:pt x="411" y="3553"/>
                  </a:cubicBezTo>
                  <a:cubicBezTo>
                    <a:pt x="399" y="3566"/>
                    <a:pt x="383" y="3575"/>
                    <a:pt x="364" y="3578"/>
                  </a:cubicBezTo>
                  <a:cubicBezTo>
                    <a:pt x="363" y="3578"/>
                    <a:pt x="361" y="3578"/>
                    <a:pt x="360" y="3578"/>
                  </a:cubicBezTo>
                  <a:cubicBezTo>
                    <a:pt x="339" y="3578"/>
                    <a:pt x="339" y="3558"/>
                    <a:pt x="383" y="3534"/>
                  </a:cubicBezTo>
                  <a:cubicBezTo>
                    <a:pt x="390" y="3533"/>
                    <a:pt x="395" y="3533"/>
                    <a:pt x="399" y="3533"/>
                  </a:cubicBezTo>
                  <a:close/>
                  <a:moveTo>
                    <a:pt x="211" y="3583"/>
                  </a:moveTo>
                  <a:cubicBezTo>
                    <a:pt x="211" y="3583"/>
                    <a:pt x="211" y="3586"/>
                    <a:pt x="211" y="3591"/>
                  </a:cubicBezTo>
                  <a:cubicBezTo>
                    <a:pt x="211" y="3591"/>
                    <a:pt x="211" y="3591"/>
                    <a:pt x="212" y="3591"/>
                  </a:cubicBezTo>
                  <a:lnTo>
                    <a:pt x="212" y="3591"/>
                  </a:lnTo>
                  <a:cubicBezTo>
                    <a:pt x="211" y="3586"/>
                    <a:pt x="211" y="3583"/>
                    <a:pt x="211" y="3583"/>
                  </a:cubicBezTo>
                  <a:close/>
                  <a:moveTo>
                    <a:pt x="472" y="3888"/>
                  </a:moveTo>
                  <a:cubicBezTo>
                    <a:pt x="490" y="3888"/>
                    <a:pt x="471" y="3909"/>
                    <a:pt x="471" y="3929"/>
                  </a:cubicBezTo>
                  <a:cubicBezTo>
                    <a:pt x="461" y="3940"/>
                    <a:pt x="456" y="3946"/>
                    <a:pt x="453" y="3946"/>
                  </a:cubicBezTo>
                  <a:cubicBezTo>
                    <a:pt x="448" y="3946"/>
                    <a:pt x="448" y="3935"/>
                    <a:pt x="446" y="3910"/>
                  </a:cubicBezTo>
                  <a:cubicBezTo>
                    <a:pt x="443" y="3888"/>
                    <a:pt x="468" y="3888"/>
                    <a:pt x="468" y="3888"/>
                  </a:cubicBezTo>
                  <a:cubicBezTo>
                    <a:pt x="469" y="3888"/>
                    <a:pt x="471" y="3888"/>
                    <a:pt x="472" y="3888"/>
                  </a:cubicBezTo>
                  <a:close/>
                  <a:moveTo>
                    <a:pt x="982" y="3967"/>
                  </a:moveTo>
                  <a:cubicBezTo>
                    <a:pt x="957" y="3970"/>
                    <a:pt x="957" y="3970"/>
                    <a:pt x="960" y="3989"/>
                  </a:cubicBezTo>
                  <a:cubicBezTo>
                    <a:pt x="972" y="4001"/>
                    <a:pt x="991" y="4007"/>
                    <a:pt x="1010" y="4007"/>
                  </a:cubicBezTo>
                  <a:cubicBezTo>
                    <a:pt x="1035" y="4004"/>
                    <a:pt x="1035" y="3982"/>
                    <a:pt x="982" y="3967"/>
                  </a:cubicBezTo>
                  <a:close/>
                  <a:moveTo>
                    <a:pt x="154" y="4067"/>
                  </a:moveTo>
                  <a:cubicBezTo>
                    <a:pt x="129" y="4067"/>
                    <a:pt x="129" y="4067"/>
                    <a:pt x="132" y="4089"/>
                  </a:cubicBezTo>
                  <a:cubicBezTo>
                    <a:pt x="134" y="4112"/>
                    <a:pt x="135" y="4122"/>
                    <a:pt x="140" y="4122"/>
                  </a:cubicBezTo>
                  <a:cubicBezTo>
                    <a:pt x="143" y="4122"/>
                    <a:pt x="148" y="4117"/>
                    <a:pt x="157" y="4108"/>
                  </a:cubicBezTo>
                  <a:cubicBezTo>
                    <a:pt x="157" y="4086"/>
                    <a:pt x="154" y="4067"/>
                    <a:pt x="154" y="4067"/>
                  </a:cubicBezTo>
                  <a:close/>
                  <a:moveTo>
                    <a:pt x="505" y="4267"/>
                  </a:moveTo>
                  <a:cubicBezTo>
                    <a:pt x="512" y="4267"/>
                    <a:pt x="528" y="4269"/>
                    <a:pt x="530" y="4286"/>
                  </a:cubicBezTo>
                  <a:cubicBezTo>
                    <a:pt x="527" y="4302"/>
                    <a:pt x="521" y="4318"/>
                    <a:pt x="508" y="4330"/>
                  </a:cubicBezTo>
                  <a:cubicBezTo>
                    <a:pt x="507" y="4331"/>
                    <a:pt x="505" y="4331"/>
                    <a:pt x="504" y="4331"/>
                  </a:cubicBezTo>
                  <a:cubicBezTo>
                    <a:pt x="493" y="4331"/>
                    <a:pt x="483" y="4322"/>
                    <a:pt x="480" y="4311"/>
                  </a:cubicBezTo>
                  <a:cubicBezTo>
                    <a:pt x="480" y="4289"/>
                    <a:pt x="477" y="4271"/>
                    <a:pt x="502" y="4268"/>
                  </a:cubicBezTo>
                  <a:cubicBezTo>
                    <a:pt x="502" y="4268"/>
                    <a:pt x="503" y="4267"/>
                    <a:pt x="505" y="4267"/>
                  </a:cubicBezTo>
                  <a:close/>
                  <a:moveTo>
                    <a:pt x="364" y="4427"/>
                  </a:moveTo>
                  <a:cubicBezTo>
                    <a:pt x="364" y="4427"/>
                    <a:pt x="339" y="4430"/>
                    <a:pt x="342" y="4452"/>
                  </a:cubicBezTo>
                  <a:lnTo>
                    <a:pt x="346" y="4474"/>
                  </a:lnTo>
                  <a:cubicBezTo>
                    <a:pt x="361" y="4468"/>
                    <a:pt x="380" y="4462"/>
                    <a:pt x="393" y="4446"/>
                  </a:cubicBezTo>
                  <a:cubicBezTo>
                    <a:pt x="389" y="4427"/>
                    <a:pt x="364" y="4427"/>
                    <a:pt x="364" y="4427"/>
                  </a:cubicBezTo>
                  <a:close/>
                  <a:moveTo>
                    <a:pt x="468" y="4666"/>
                  </a:moveTo>
                  <a:lnTo>
                    <a:pt x="471" y="4691"/>
                  </a:lnTo>
                  <a:lnTo>
                    <a:pt x="452" y="4719"/>
                  </a:lnTo>
                  <a:cubicBezTo>
                    <a:pt x="449" y="4709"/>
                    <a:pt x="449" y="4703"/>
                    <a:pt x="446" y="4694"/>
                  </a:cubicBezTo>
                  <a:cubicBezTo>
                    <a:pt x="443" y="4669"/>
                    <a:pt x="443" y="4669"/>
                    <a:pt x="468" y="4666"/>
                  </a:cubicBezTo>
                  <a:close/>
                  <a:moveTo>
                    <a:pt x="532" y="4868"/>
                  </a:moveTo>
                  <a:cubicBezTo>
                    <a:pt x="536" y="4868"/>
                    <a:pt x="541" y="4869"/>
                    <a:pt x="546" y="4869"/>
                  </a:cubicBezTo>
                  <a:lnTo>
                    <a:pt x="562" y="4916"/>
                  </a:lnTo>
                  <a:cubicBezTo>
                    <a:pt x="549" y="4921"/>
                    <a:pt x="536" y="4926"/>
                    <a:pt x="526" y="4926"/>
                  </a:cubicBezTo>
                  <a:cubicBezTo>
                    <a:pt x="517" y="4926"/>
                    <a:pt x="510" y="4922"/>
                    <a:pt x="505" y="4910"/>
                  </a:cubicBezTo>
                  <a:cubicBezTo>
                    <a:pt x="477" y="4896"/>
                    <a:pt x="487" y="4868"/>
                    <a:pt x="532" y="4868"/>
                  </a:cubicBezTo>
                  <a:close/>
                  <a:moveTo>
                    <a:pt x="731" y="4988"/>
                  </a:moveTo>
                  <a:cubicBezTo>
                    <a:pt x="740" y="5010"/>
                    <a:pt x="775" y="5017"/>
                    <a:pt x="753" y="5029"/>
                  </a:cubicBezTo>
                  <a:cubicBezTo>
                    <a:pt x="756" y="5033"/>
                    <a:pt x="756" y="5034"/>
                    <a:pt x="753" y="5034"/>
                  </a:cubicBezTo>
                  <a:cubicBezTo>
                    <a:pt x="745" y="5034"/>
                    <a:pt x="716" y="5018"/>
                    <a:pt x="709" y="5001"/>
                  </a:cubicBezTo>
                  <a:lnTo>
                    <a:pt x="731" y="4988"/>
                  </a:lnTo>
                  <a:close/>
                  <a:moveTo>
                    <a:pt x="4200" y="5111"/>
                  </a:moveTo>
                  <a:cubicBezTo>
                    <a:pt x="4178" y="5114"/>
                    <a:pt x="4181" y="5139"/>
                    <a:pt x="4184" y="5164"/>
                  </a:cubicBezTo>
                  <a:lnTo>
                    <a:pt x="4203" y="5161"/>
                  </a:lnTo>
                  <a:cubicBezTo>
                    <a:pt x="4216" y="5145"/>
                    <a:pt x="4222" y="5129"/>
                    <a:pt x="4222" y="5111"/>
                  </a:cubicBezTo>
                  <a:close/>
                  <a:moveTo>
                    <a:pt x="618" y="5286"/>
                  </a:moveTo>
                  <a:lnTo>
                    <a:pt x="599" y="5299"/>
                  </a:lnTo>
                  <a:lnTo>
                    <a:pt x="577" y="5314"/>
                  </a:lnTo>
                  <a:lnTo>
                    <a:pt x="577" y="5314"/>
                  </a:lnTo>
                  <a:lnTo>
                    <a:pt x="618" y="5286"/>
                  </a:lnTo>
                  <a:close/>
                  <a:moveTo>
                    <a:pt x="968" y="5377"/>
                  </a:moveTo>
                  <a:cubicBezTo>
                    <a:pt x="972" y="5377"/>
                    <a:pt x="977" y="5379"/>
                    <a:pt x="982" y="5383"/>
                  </a:cubicBezTo>
                  <a:lnTo>
                    <a:pt x="997" y="5399"/>
                  </a:lnTo>
                  <a:cubicBezTo>
                    <a:pt x="985" y="5411"/>
                    <a:pt x="966" y="5421"/>
                    <a:pt x="947" y="5424"/>
                  </a:cubicBezTo>
                  <a:lnTo>
                    <a:pt x="932" y="5405"/>
                  </a:lnTo>
                  <a:cubicBezTo>
                    <a:pt x="943" y="5391"/>
                    <a:pt x="955" y="5377"/>
                    <a:pt x="968" y="5377"/>
                  </a:cubicBezTo>
                  <a:close/>
                  <a:moveTo>
                    <a:pt x="4194" y="5493"/>
                  </a:moveTo>
                  <a:lnTo>
                    <a:pt x="4216" y="5515"/>
                  </a:lnTo>
                  <a:cubicBezTo>
                    <a:pt x="4219" y="5540"/>
                    <a:pt x="4197" y="5543"/>
                    <a:pt x="4178" y="5543"/>
                  </a:cubicBezTo>
                  <a:cubicBezTo>
                    <a:pt x="4172" y="5544"/>
                    <a:pt x="4168" y="5544"/>
                    <a:pt x="4165" y="5544"/>
                  </a:cubicBezTo>
                  <a:cubicBezTo>
                    <a:pt x="4156" y="5544"/>
                    <a:pt x="4155" y="5540"/>
                    <a:pt x="4153" y="5521"/>
                  </a:cubicBezTo>
                  <a:cubicBezTo>
                    <a:pt x="4153" y="5521"/>
                    <a:pt x="4172" y="5493"/>
                    <a:pt x="4194" y="5493"/>
                  </a:cubicBezTo>
                  <a:close/>
                  <a:moveTo>
                    <a:pt x="3915" y="5468"/>
                  </a:moveTo>
                  <a:cubicBezTo>
                    <a:pt x="3940" y="5468"/>
                    <a:pt x="3959" y="5490"/>
                    <a:pt x="3962" y="5515"/>
                  </a:cubicBezTo>
                  <a:cubicBezTo>
                    <a:pt x="3987" y="5562"/>
                    <a:pt x="3987" y="5562"/>
                    <a:pt x="3943" y="5565"/>
                  </a:cubicBezTo>
                  <a:cubicBezTo>
                    <a:pt x="3938" y="5566"/>
                    <a:pt x="3933" y="5566"/>
                    <a:pt x="3928" y="5566"/>
                  </a:cubicBezTo>
                  <a:cubicBezTo>
                    <a:pt x="3914" y="5566"/>
                    <a:pt x="3902" y="5562"/>
                    <a:pt x="3899" y="5543"/>
                  </a:cubicBezTo>
                  <a:lnTo>
                    <a:pt x="3921" y="5543"/>
                  </a:lnTo>
                  <a:cubicBezTo>
                    <a:pt x="3922" y="5550"/>
                    <a:pt x="3924" y="5553"/>
                    <a:pt x="3926" y="5553"/>
                  </a:cubicBezTo>
                  <a:cubicBezTo>
                    <a:pt x="3931" y="5553"/>
                    <a:pt x="3936" y="5534"/>
                    <a:pt x="3918" y="5518"/>
                  </a:cubicBezTo>
                  <a:lnTo>
                    <a:pt x="3915" y="5468"/>
                  </a:lnTo>
                  <a:close/>
                  <a:moveTo>
                    <a:pt x="2613" y="5511"/>
                  </a:moveTo>
                  <a:cubicBezTo>
                    <a:pt x="2604" y="5511"/>
                    <a:pt x="2591" y="5513"/>
                    <a:pt x="2577" y="5515"/>
                  </a:cubicBezTo>
                  <a:cubicBezTo>
                    <a:pt x="2558" y="5515"/>
                    <a:pt x="2539" y="5543"/>
                    <a:pt x="2539" y="5543"/>
                  </a:cubicBezTo>
                  <a:cubicBezTo>
                    <a:pt x="2539" y="5563"/>
                    <a:pt x="2553" y="5565"/>
                    <a:pt x="2570" y="5565"/>
                  </a:cubicBezTo>
                  <a:cubicBezTo>
                    <a:pt x="2574" y="5565"/>
                    <a:pt x="2579" y="5565"/>
                    <a:pt x="2583" y="5565"/>
                  </a:cubicBezTo>
                  <a:cubicBezTo>
                    <a:pt x="2594" y="5570"/>
                    <a:pt x="2603" y="5571"/>
                    <a:pt x="2611" y="5571"/>
                  </a:cubicBezTo>
                  <a:cubicBezTo>
                    <a:pt x="2635" y="5571"/>
                    <a:pt x="2645" y="5553"/>
                    <a:pt x="2643" y="5534"/>
                  </a:cubicBezTo>
                  <a:cubicBezTo>
                    <a:pt x="2643" y="5517"/>
                    <a:pt x="2633" y="5511"/>
                    <a:pt x="2613" y="5511"/>
                  </a:cubicBezTo>
                  <a:close/>
                  <a:moveTo>
                    <a:pt x="4775" y="5453"/>
                  </a:moveTo>
                  <a:cubicBezTo>
                    <a:pt x="4778" y="5453"/>
                    <a:pt x="4780" y="5465"/>
                    <a:pt x="4786" y="5490"/>
                  </a:cubicBezTo>
                  <a:cubicBezTo>
                    <a:pt x="4792" y="5512"/>
                    <a:pt x="4799" y="5537"/>
                    <a:pt x="4774" y="5543"/>
                  </a:cubicBezTo>
                  <a:cubicBezTo>
                    <a:pt x="4760" y="5563"/>
                    <a:pt x="4750" y="5572"/>
                    <a:pt x="4744" y="5572"/>
                  </a:cubicBezTo>
                  <a:cubicBezTo>
                    <a:pt x="4732" y="5572"/>
                    <a:pt x="4737" y="5536"/>
                    <a:pt x="4764" y="5496"/>
                  </a:cubicBezTo>
                  <a:cubicBezTo>
                    <a:pt x="4771" y="5467"/>
                    <a:pt x="4773" y="5453"/>
                    <a:pt x="4775" y="5453"/>
                  </a:cubicBezTo>
                  <a:close/>
                  <a:moveTo>
                    <a:pt x="2771" y="5546"/>
                  </a:moveTo>
                  <a:cubicBezTo>
                    <a:pt x="2774" y="5571"/>
                    <a:pt x="2733" y="5599"/>
                    <a:pt x="2715" y="5603"/>
                  </a:cubicBezTo>
                  <a:cubicBezTo>
                    <a:pt x="2713" y="5603"/>
                    <a:pt x="2712" y="5603"/>
                    <a:pt x="2711" y="5603"/>
                  </a:cubicBezTo>
                  <a:cubicBezTo>
                    <a:pt x="2693" y="5603"/>
                    <a:pt x="2692" y="5579"/>
                    <a:pt x="2730" y="5549"/>
                  </a:cubicBezTo>
                  <a:lnTo>
                    <a:pt x="2771" y="5546"/>
                  </a:lnTo>
                  <a:close/>
                  <a:moveTo>
                    <a:pt x="1107" y="5568"/>
                  </a:moveTo>
                  <a:cubicBezTo>
                    <a:pt x="1129" y="5581"/>
                    <a:pt x="1095" y="5590"/>
                    <a:pt x="1047" y="5618"/>
                  </a:cubicBezTo>
                  <a:cubicBezTo>
                    <a:pt x="991" y="5615"/>
                    <a:pt x="991" y="5612"/>
                    <a:pt x="1038" y="5584"/>
                  </a:cubicBezTo>
                  <a:lnTo>
                    <a:pt x="1107" y="5568"/>
                  </a:lnTo>
                  <a:close/>
                  <a:moveTo>
                    <a:pt x="3890" y="5671"/>
                  </a:moveTo>
                  <a:lnTo>
                    <a:pt x="3871" y="5675"/>
                  </a:lnTo>
                  <a:cubicBezTo>
                    <a:pt x="3871" y="5693"/>
                    <a:pt x="3871" y="5698"/>
                    <a:pt x="3880" y="5698"/>
                  </a:cubicBezTo>
                  <a:cubicBezTo>
                    <a:pt x="3883" y="5698"/>
                    <a:pt x="3887" y="5697"/>
                    <a:pt x="3893" y="5697"/>
                  </a:cubicBezTo>
                  <a:lnTo>
                    <a:pt x="3915" y="5697"/>
                  </a:lnTo>
                  <a:lnTo>
                    <a:pt x="3890" y="5671"/>
                  </a:lnTo>
                  <a:close/>
                  <a:moveTo>
                    <a:pt x="1621" y="5643"/>
                  </a:moveTo>
                  <a:cubicBezTo>
                    <a:pt x="1643" y="5650"/>
                    <a:pt x="1665" y="5650"/>
                    <a:pt x="1665" y="5650"/>
                  </a:cubicBezTo>
                  <a:cubicBezTo>
                    <a:pt x="1665" y="5650"/>
                    <a:pt x="1640" y="5675"/>
                    <a:pt x="1612" y="5693"/>
                  </a:cubicBezTo>
                  <a:cubicBezTo>
                    <a:pt x="1581" y="5731"/>
                    <a:pt x="1566" y="5748"/>
                    <a:pt x="1560" y="5748"/>
                  </a:cubicBezTo>
                  <a:cubicBezTo>
                    <a:pt x="1555" y="5748"/>
                    <a:pt x="1557" y="5735"/>
                    <a:pt x="1561" y="5712"/>
                  </a:cubicBezTo>
                  <a:cubicBezTo>
                    <a:pt x="1565" y="5681"/>
                    <a:pt x="1587" y="5653"/>
                    <a:pt x="1621" y="5643"/>
                  </a:cubicBezTo>
                  <a:close/>
                  <a:moveTo>
                    <a:pt x="1702" y="5753"/>
                  </a:moveTo>
                  <a:lnTo>
                    <a:pt x="1724" y="5781"/>
                  </a:lnTo>
                  <a:cubicBezTo>
                    <a:pt x="1724" y="5801"/>
                    <a:pt x="1708" y="5803"/>
                    <a:pt x="1689" y="5803"/>
                  </a:cubicBezTo>
                  <a:cubicBezTo>
                    <a:pt x="1684" y="5803"/>
                    <a:pt x="1679" y="5803"/>
                    <a:pt x="1674" y="5803"/>
                  </a:cubicBezTo>
                  <a:lnTo>
                    <a:pt x="1677" y="5778"/>
                  </a:lnTo>
                  <a:lnTo>
                    <a:pt x="1702" y="5753"/>
                  </a:lnTo>
                  <a:close/>
                  <a:moveTo>
                    <a:pt x="4196" y="0"/>
                  </a:moveTo>
                  <a:cubicBezTo>
                    <a:pt x="4161" y="0"/>
                    <a:pt x="4101" y="23"/>
                    <a:pt x="4087" y="56"/>
                  </a:cubicBezTo>
                  <a:cubicBezTo>
                    <a:pt x="4073" y="85"/>
                    <a:pt x="4068" y="97"/>
                    <a:pt x="4065" y="97"/>
                  </a:cubicBezTo>
                  <a:cubicBezTo>
                    <a:pt x="4064" y="97"/>
                    <a:pt x="4064" y="91"/>
                    <a:pt x="4062" y="81"/>
                  </a:cubicBezTo>
                  <a:cubicBezTo>
                    <a:pt x="4062" y="68"/>
                    <a:pt x="4050" y="59"/>
                    <a:pt x="4034" y="59"/>
                  </a:cubicBezTo>
                  <a:cubicBezTo>
                    <a:pt x="4029" y="60"/>
                    <a:pt x="4024" y="60"/>
                    <a:pt x="4019" y="60"/>
                  </a:cubicBezTo>
                  <a:cubicBezTo>
                    <a:pt x="4005" y="60"/>
                    <a:pt x="3992" y="55"/>
                    <a:pt x="3990" y="37"/>
                  </a:cubicBezTo>
                  <a:cubicBezTo>
                    <a:pt x="3968" y="43"/>
                    <a:pt x="3946" y="53"/>
                    <a:pt x="3931" y="68"/>
                  </a:cubicBezTo>
                  <a:cubicBezTo>
                    <a:pt x="3915" y="90"/>
                    <a:pt x="3892" y="100"/>
                    <a:pt x="3868" y="100"/>
                  </a:cubicBezTo>
                  <a:cubicBezTo>
                    <a:pt x="3840" y="100"/>
                    <a:pt x="3813" y="85"/>
                    <a:pt x="3799" y="56"/>
                  </a:cubicBezTo>
                  <a:lnTo>
                    <a:pt x="3761" y="84"/>
                  </a:lnTo>
                  <a:cubicBezTo>
                    <a:pt x="3752" y="117"/>
                    <a:pt x="3739" y="139"/>
                    <a:pt x="3731" y="139"/>
                  </a:cubicBezTo>
                  <a:cubicBezTo>
                    <a:pt x="3726" y="139"/>
                    <a:pt x="3722" y="131"/>
                    <a:pt x="3721" y="112"/>
                  </a:cubicBezTo>
                  <a:cubicBezTo>
                    <a:pt x="3718" y="94"/>
                    <a:pt x="3718" y="77"/>
                    <a:pt x="3718" y="77"/>
                  </a:cubicBezTo>
                  <a:cubicBezTo>
                    <a:pt x="3717" y="77"/>
                    <a:pt x="3717" y="80"/>
                    <a:pt x="3717" y="87"/>
                  </a:cubicBezTo>
                  <a:cubicBezTo>
                    <a:pt x="3711" y="109"/>
                    <a:pt x="3692" y="119"/>
                    <a:pt x="3671" y="119"/>
                  </a:cubicBezTo>
                  <a:cubicBezTo>
                    <a:pt x="3643" y="119"/>
                    <a:pt x="3613" y="100"/>
                    <a:pt x="3611" y="71"/>
                  </a:cubicBezTo>
                  <a:cubicBezTo>
                    <a:pt x="3609" y="53"/>
                    <a:pt x="3608" y="48"/>
                    <a:pt x="3599" y="48"/>
                  </a:cubicBezTo>
                  <a:cubicBezTo>
                    <a:pt x="3596" y="48"/>
                    <a:pt x="3592" y="49"/>
                    <a:pt x="3586" y="49"/>
                  </a:cubicBezTo>
                  <a:lnTo>
                    <a:pt x="3589" y="75"/>
                  </a:lnTo>
                  <a:cubicBezTo>
                    <a:pt x="3592" y="100"/>
                    <a:pt x="3595" y="125"/>
                    <a:pt x="3573" y="128"/>
                  </a:cubicBezTo>
                  <a:cubicBezTo>
                    <a:pt x="3569" y="128"/>
                    <a:pt x="3565" y="128"/>
                    <a:pt x="3560" y="128"/>
                  </a:cubicBezTo>
                  <a:cubicBezTo>
                    <a:pt x="3544" y="128"/>
                    <a:pt x="3529" y="126"/>
                    <a:pt x="3529" y="106"/>
                  </a:cubicBezTo>
                  <a:cubicBezTo>
                    <a:pt x="3512" y="89"/>
                    <a:pt x="3496" y="73"/>
                    <a:pt x="3488" y="73"/>
                  </a:cubicBezTo>
                  <a:cubicBezTo>
                    <a:pt x="3485" y="73"/>
                    <a:pt x="3482" y="76"/>
                    <a:pt x="3482" y="84"/>
                  </a:cubicBezTo>
                  <a:cubicBezTo>
                    <a:pt x="3467" y="84"/>
                    <a:pt x="3451" y="75"/>
                    <a:pt x="3439" y="62"/>
                  </a:cubicBezTo>
                  <a:lnTo>
                    <a:pt x="3354" y="71"/>
                  </a:lnTo>
                  <a:cubicBezTo>
                    <a:pt x="3343" y="85"/>
                    <a:pt x="3326" y="94"/>
                    <a:pt x="3312" y="94"/>
                  </a:cubicBezTo>
                  <a:cubicBezTo>
                    <a:pt x="3301" y="94"/>
                    <a:pt x="3293" y="89"/>
                    <a:pt x="3291" y="78"/>
                  </a:cubicBezTo>
                  <a:cubicBezTo>
                    <a:pt x="3269" y="78"/>
                    <a:pt x="3247" y="90"/>
                    <a:pt x="3232" y="106"/>
                  </a:cubicBezTo>
                  <a:cubicBezTo>
                    <a:pt x="3217" y="108"/>
                    <a:pt x="3205" y="109"/>
                    <a:pt x="3195" y="109"/>
                  </a:cubicBezTo>
                  <a:cubicBezTo>
                    <a:pt x="3176" y="109"/>
                    <a:pt x="3166" y="104"/>
                    <a:pt x="3166" y="87"/>
                  </a:cubicBezTo>
                  <a:cubicBezTo>
                    <a:pt x="3164" y="75"/>
                    <a:pt x="3164" y="69"/>
                    <a:pt x="3161" y="69"/>
                  </a:cubicBezTo>
                  <a:cubicBezTo>
                    <a:pt x="3158" y="69"/>
                    <a:pt x="3154" y="76"/>
                    <a:pt x="3144" y="90"/>
                  </a:cubicBezTo>
                  <a:cubicBezTo>
                    <a:pt x="3147" y="115"/>
                    <a:pt x="3125" y="118"/>
                    <a:pt x="3103" y="118"/>
                  </a:cubicBezTo>
                  <a:lnTo>
                    <a:pt x="3063" y="122"/>
                  </a:lnTo>
                  <a:cubicBezTo>
                    <a:pt x="3066" y="147"/>
                    <a:pt x="3066" y="147"/>
                    <a:pt x="3044" y="150"/>
                  </a:cubicBezTo>
                  <a:cubicBezTo>
                    <a:pt x="3042" y="150"/>
                    <a:pt x="3040" y="150"/>
                    <a:pt x="3038" y="150"/>
                  </a:cubicBezTo>
                  <a:cubicBezTo>
                    <a:pt x="3012" y="150"/>
                    <a:pt x="2954" y="134"/>
                    <a:pt x="2934" y="134"/>
                  </a:cubicBezTo>
                  <a:cubicBezTo>
                    <a:pt x="2871" y="140"/>
                    <a:pt x="2871" y="140"/>
                    <a:pt x="2896" y="162"/>
                  </a:cubicBezTo>
                  <a:cubicBezTo>
                    <a:pt x="2910" y="162"/>
                    <a:pt x="2915" y="174"/>
                    <a:pt x="2902" y="174"/>
                  </a:cubicBezTo>
                  <a:cubicBezTo>
                    <a:pt x="2897" y="174"/>
                    <a:pt x="2888" y="172"/>
                    <a:pt x="2875" y="165"/>
                  </a:cubicBezTo>
                  <a:cubicBezTo>
                    <a:pt x="2824" y="159"/>
                    <a:pt x="2774" y="153"/>
                    <a:pt x="2724" y="153"/>
                  </a:cubicBezTo>
                  <a:cubicBezTo>
                    <a:pt x="2639" y="162"/>
                    <a:pt x="2639" y="162"/>
                    <a:pt x="2643" y="187"/>
                  </a:cubicBezTo>
                  <a:cubicBezTo>
                    <a:pt x="2655" y="211"/>
                    <a:pt x="2656" y="224"/>
                    <a:pt x="2650" y="224"/>
                  </a:cubicBezTo>
                  <a:cubicBezTo>
                    <a:pt x="2645" y="224"/>
                    <a:pt x="2633" y="212"/>
                    <a:pt x="2621" y="187"/>
                  </a:cubicBezTo>
                  <a:cubicBezTo>
                    <a:pt x="2594" y="162"/>
                    <a:pt x="2575" y="152"/>
                    <a:pt x="2565" y="152"/>
                  </a:cubicBezTo>
                  <a:cubicBezTo>
                    <a:pt x="2557" y="152"/>
                    <a:pt x="2554" y="158"/>
                    <a:pt x="2555" y="169"/>
                  </a:cubicBezTo>
                  <a:cubicBezTo>
                    <a:pt x="2536" y="197"/>
                    <a:pt x="2536" y="197"/>
                    <a:pt x="2514" y="197"/>
                  </a:cubicBezTo>
                  <a:cubicBezTo>
                    <a:pt x="2514" y="185"/>
                    <a:pt x="2510" y="180"/>
                    <a:pt x="2501" y="180"/>
                  </a:cubicBezTo>
                  <a:cubicBezTo>
                    <a:pt x="2490" y="180"/>
                    <a:pt x="2474" y="188"/>
                    <a:pt x="2451" y="203"/>
                  </a:cubicBezTo>
                  <a:cubicBezTo>
                    <a:pt x="2447" y="204"/>
                    <a:pt x="2443" y="204"/>
                    <a:pt x="2440" y="204"/>
                  </a:cubicBezTo>
                  <a:cubicBezTo>
                    <a:pt x="2432" y="204"/>
                    <a:pt x="2432" y="200"/>
                    <a:pt x="2430" y="181"/>
                  </a:cubicBezTo>
                  <a:lnTo>
                    <a:pt x="2386" y="184"/>
                  </a:lnTo>
                  <a:cubicBezTo>
                    <a:pt x="2366" y="212"/>
                    <a:pt x="2322" y="222"/>
                    <a:pt x="2281" y="222"/>
                  </a:cubicBezTo>
                  <a:cubicBezTo>
                    <a:pt x="2243" y="222"/>
                    <a:pt x="2208" y="213"/>
                    <a:pt x="2198" y="203"/>
                  </a:cubicBezTo>
                  <a:cubicBezTo>
                    <a:pt x="2179" y="206"/>
                    <a:pt x="2166" y="216"/>
                    <a:pt x="2157" y="231"/>
                  </a:cubicBezTo>
                  <a:cubicBezTo>
                    <a:pt x="2149" y="258"/>
                    <a:pt x="2139" y="272"/>
                    <a:pt x="2131" y="272"/>
                  </a:cubicBezTo>
                  <a:cubicBezTo>
                    <a:pt x="2124" y="272"/>
                    <a:pt x="2118" y="259"/>
                    <a:pt x="2116" y="234"/>
                  </a:cubicBezTo>
                  <a:cubicBezTo>
                    <a:pt x="2113" y="210"/>
                    <a:pt x="2111" y="197"/>
                    <a:pt x="2109" y="197"/>
                  </a:cubicBezTo>
                  <a:cubicBezTo>
                    <a:pt x="2106" y="197"/>
                    <a:pt x="2102" y="210"/>
                    <a:pt x="2094" y="237"/>
                  </a:cubicBezTo>
                  <a:cubicBezTo>
                    <a:pt x="2085" y="250"/>
                    <a:pt x="2055" y="259"/>
                    <a:pt x="2028" y="259"/>
                  </a:cubicBezTo>
                  <a:cubicBezTo>
                    <a:pt x="2000" y="259"/>
                    <a:pt x="1977" y="249"/>
                    <a:pt x="1985" y="222"/>
                  </a:cubicBezTo>
                  <a:lnTo>
                    <a:pt x="1981" y="172"/>
                  </a:lnTo>
                  <a:cubicBezTo>
                    <a:pt x="1972" y="187"/>
                    <a:pt x="1959" y="197"/>
                    <a:pt x="1941" y="200"/>
                  </a:cubicBezTo>
                  <a:cubicBezTo>
                    <a:pt x="1944" y="225"/>
                    <a:pt x="1922" y="228"/>
                    <a:pt x="1859" y="234"/>
                  </a:cubicBezTo>
                  <a:cubicBezTo>
                    <a:pt x="1818" y="237"/>
                    <a:pt x="1734" y="269"/>
                    <a:pt x="1693" y="275"/>
                  </a:cubicBezTo>
                  <a:cubicBezTo>
                    <a:pt x="1675" y="276"/>
                    <a:pt x="1654" y="278"/>
                    <a:pt x="1634" y="278"/>
                  </a:cubicBezTo>
                  <a:cubicBezTo>
                    <a:pt x="1605" y="278"/>
                    <a:pt x="1578" y="274"/>
                    <a:pt x="1565" y="259"/>
                  </a:cubicBezTo>
                  <a:cubicBezTo>
                    <a:pt x="1533" y="263"/>
                    <a:pt x="1505" y="275"/>
                    <a:pt x="1480" y="294"/>
                  </a:cubicBezTo>
                  <a:cubicBezTo>
                    <a:pt x="1471" y="308"/>
                    <a:pt x="1453" y="316"/>
                    <a:pt x="1439" y="316"/>
                  </a:cubicBezTo>
                  <a:cubicBezTo>
                    <a:pt x="1428" y="316"/>
                    <a:pt x="1419" y="311"/>
                    <a:pt x="1417" y="300"/>
                  </a:cubicBezTo>
                  <a:lnTo>
                    <a:pt x="1398" y="300"/>
                  </a:lnTo>
                  <a:cubicBezTo>
                    <a:pt x="1377" y="316"/>
                    <a:pt x="1355" y="328"/>
                    <a:pt x="1330" y="335"/>
                  </a:cubicBezTo>
                  <a:cubicBezTo>
                    <a:pt x="1330" y="315"/>
                    <a:pt x="1314" y="302"/>
                    <a:pt x="1299" y="302"/>
                  </a:cubicBezTo>
                  <a:cubicBezTo>
                    <a:pt x="1289" y="302"/>
                    <a:pt x="1280" y="307"/>
                    <a:pt x="1273" y="316"/>
                  </a:cubicBezTo>
                  <a:cubicBezTo>
                    <a:pt x="1276" y="341"/>
                    <a:pt x="1251" y="344"/>
                    <a:pt x="1198" y="353"/>
                  </a:cubicBezTo>
                  <a:cubicBezTo>
                    <a:pt x="1196" y="353"/>
                    <a:pt x="1194" y="353"/>
                    <a:pt x="1191" y="353"/>
                  </a:cubicBezTo>
                  <a:cubicBezTo>
                    <a:pt x="1144" y="353"/>
                    <a:pt x="926" y="399"/>
                    <a:pt x="740" y="516"/>
                  </a:cubicBezTo>
                  <a:cubicBezTo>
                    <a:pt x="540" y="632"/>
                    <a:pt x="402" y="811"/>
                    <a:pt x="411" y="817"/>
                  </a:cubicBezTo>
                  <a:cubicBezTo>
                    <a:pt x="393" y="836"/>
                    <a:pt x="374" y="855"/>
                    <a:pt x="361" y="877"/>
                  </a:cubicBezTo>
                  <a:lnTo>
                    <a:pt x="311" y="943"/>
                  </a:lnTo>
                  <a:cubicBezTo>
                    <a:pt x="307" y="939"/>
                    <a:pt x="302" y="938"/>
                    <a:pt x="298" y="938"/>
                  </a:cubicBezTo>
                  <a:cubicBezTo>
                    <a:pt x="259" y="938"/>
                    <a:pt x="213" y="1051"/>
                    <a:pt x="204" y="1124"/>
                  </a:cubicBezTo>
                  <a:cubicBezTo>
                    <a:pt x="211" y="1153"/>
                    <a:pt x="208" y="1184"/>
                    <a:pt x="192" y="1209"/>
                  </a:cubicBezTo>
                  <a:cubicBezTo>
                    <a:pt x="186" y="1206"/>
                    <a:pt x="181" y="1205"/>
                    <a:pt x="176" y="1205"/>
                  </a:cubicBezTo>
                  <a:cubicBezTo>
                    <a:pt x="139" y="1205"/>
                    <a:pt x="117" y="1272"/>
                    <a:pt x="123" y="1322"/>
                  </a:cubicBezTo>
                  <a:cubicBezTo>
                    <a:pt x="154" y="1355"/>
                    <a:pt x="157" y="1378"/>
                    <a:pt x="129" y="1378"/>
                  </a:cubicBezTo>
                  <a:cubicBezTo>
                    <a:pt x="124" y="1378"/>
                    <a:pt x="116" y="1377"/>
                    <a:pt x="107" y="1375"/>
                  </a:cubicBezTo>
                  <a:cubicBezTo>
                    <a:pt x="102" y="1373"/>
                    <a:pt x="97" y="1372"/>
                    <a:pt x="93" y="1372"/>
                  </a:cubicBezTo>
                  <a:cubicBezTo>
                    <a:pt x="58" y="1372"/>
                    <a:pt x="51" y="1423"/>
                    <a:pt x="104" y="1482"/>
                  </a:cubicBezTo>
                  <a:cubicBezTo>
                    <a:pt x="126" y="1513"/>
                    <a:pt x="126" y="1513"/>
                    <a:pt x="98" y="1535"/>
                  </a:cubicBezTo>
                  <a:cubicBezTo>
                    <a:pt x="42" y="1554"/>
                    <a:pt x="38" y="1582"/>
                    <a:pt x="63" y="1582"/>
                  </a:cubicBezTo>
                  <a:cubicBezTo>
                    <a:pt x="107" y="1616"/>
                    <a:pt x="107" y="1641"/>
                    <a:pt x="57" y="1663"/>
                  </a:cubicBezTo>
                  <a:cubicBezTo>
                    <a:pt x="1" y="1713"/>
                    <a:pt x="1" y="1717"/>
                    <a:pt x="51" y="1745"/>
                  </a:cubicBezTo>
                  <a:cubicBezTo>
                    <a:pt x="101" y="1773"/>
                    <a:pt x="104" y="1870"/>
                    <a:pt x="57" y="1905"/>
                  </a:cubicBezTo>
                  <a:cubicBezTo>
                    <a:pt x="57" y="1925"/>
                    <a:pt x="38" y="1946"/>
                    <a:pt x="56" y="1946"/>
                  </a:cubicBezTo>
                  <a:cubicBezTo>
                    <a:pt x="57" y="1946"/>
                    <a:pt x="59" y="1946"/>
                    <a:pt x="60" y="1945"/>
                  </a:cubicBezTo>
                  <a:lnTo>
                    <a:pt x="60" y="1945"/>
                  </a:lnTo>
                  <a:lnTo>
                    <a:pt x="38" y="1970"/>
                  </a:lnTo>
                  <a:lnTo>
                    <a:pt x="42" y="2011"/>
                  </a:lnTo>
                  <a:lnTo>
                    <a:pt x="67" y="2011"/>
                  </a:lnTo>
                  <a:cubicBezTo>
                    <a:pt x="60" y="2108"/>
                    <a:pt x="60" y="2209"/>
                    <a:pt x="70" y="2309"/>
                  </a:cubicBezTo>
                  <a:cubicBezTo>
                    <a:pt x="86" y="2506"/>
                    <a:pt x="93" y="2565"/>
                    <a:pt x="108" y="2565"/>
                  </a:cubicBezTo>
                  <a:cubicBezTo>
                    <a:pt x="110" y="2565"/>
                    <a:pt x="113" y="2563"/>
                    <a:pt x="117" y="2560"/>
                  </a:cubicBezTo>
                  <a:cubicBezTo>
                    <a:pt x="127" y="2553"/>
                    <a:pt x="136" y="2550"/>
                    <a:pt x="142" y="2550"/>
                  </a:cubicBezTo>
                  <a:cubicBezTo>
                    <a:pt x="164" y="2550"/>
                    <a:pt x="159" y="2581"/>
                    <a:pt x="120" y="2600"/>
                  </a:cubicBezTo>
                  <a:cubicBezTo>
                    <a:pt x="123" y="2622"/>
                    <a:pt x="101" y="2666"/>
                    <a:pt x="104" y="2707"/>
                  </a:cubicBezTo>
                  <a:cubicBezTo>
                    <a:pt x="110" y="2751"/>
                    <a:pt x="114" y="2792"/>
                    <a:pt x="89" y="2795"/>
                  </a:cubicBezTo>
                  <a:lnTo>
                    <a:pt x="89" y="2817"/>
                  </a:lnTo>
                  <a:cubicBezTo>
                    <a:pt x="145" y="2854"/>
                    <a:pt x="154" y="2980"/>
                    <a:pt x="136" y="3045"/>
                  </a:cubicBezTo>
                  <a:cubicBezTo>
                    <a:pt x="136" y="3083"/>
                    <a:pt x="148" y="3121"/>
                    <a:pt x="170" y="3149"/>
                  </a:cubicBezTo>
                  <a:cubicBezTo>
                    <a:pt x="201" y="3190"/>
                    <a:pt x="201" y="3190"/>
                    <a:pt x="176" y="3211"/>
                  </a:cubicBezTo>
                  <a:cubicBezTo>
                    <a:pt x="152" y="3215"/>
                    <a:pt x="139" y="3340"/>
                    <a:pt x="187" y="3340"/>
                  </a:cubicBezTo>
                  <a:cubicBezTo>
                    <a:pt x="188" y="3340"/>
                    <a:pt x="188" y="3340"/>
                    <a:pt x="189" y="3340"/>
                  </a:cubicBezTo>
                  <a:lnTo>
                    <a:pt x="189" y="3340"/>
                  </a:lnTo>
                  <a:lnTo>
                    <a:pt x="164" y="3362"/>
                  </a:lnTo>
                  <a:cubicBezTo>
                    <a:pt x="143" y="3385"/>
                    <a:pt x="166" y="3403"/>
                    <a:pt x="190" y="3403"/>
                  </a:cubicBezTo>
                  <a:cubicBezTo>
                    <a:pt x="191" y="3403"/>
                    <a:pt x="193" y="3403"/>
                    <a:pt x="195" y="3403"/>
                  </a:cubicBezTo>
                  <a:cubicBezTo>
                    <a:pt x="201" y="3402"/>
                    <a:pt x="206" y="3402"/>
                    <a:pt x="211" y="3402"/>
                  </a:cubicBezTo>
                  <a:cubicBezTo>
                    <a:pt x="244" y="3402"/>
                    <a:pt x="237" y="3422"/>
                    <a:pt x="173" y="3446"/>
                  </a:cubicBezTo>
                  <a:cubicBezTo>
                    <a:pt x="123" y="3453"/>
                    <a:pt x="126" y="3472"/>
                    <a:pt x="151" y="3472"/>
                  </a:cubicBezTo>
                  <a:cubicBezTo>
                    <a:pt x="176" y="3490"/>
                    <a:pt x="204" y="3509"/>
                    <a:pt x="179" y="3531"/>
                  </a:cubicBezTo>
                  <a:cubicBezTo>
                    <a:pt x="182" y="3550"/>
                    <a:pt x="185" y="3570"/>
                    <a:pt x="220" y="3570"/>
                  </a:cubicBezTo>
                  <a:cubicBezTo>
                    <a:pt x="225" y="3570"/>
                    <a:pt x="230" y="3569"/>
                    <a:pt x="236" y="3569"/>
                  </a:cubicBezTo>
                  <a:cubicBezTo>
                    <a:pt x="237" y="3568"/>
                    <a:pt x="239" y="3568"/>
                    <a:pt x="240" y="3568"/>
                  </a:cubicBezTo>
                  <a:cubicBezTo>
                    <a:pt x="261" y="3568"/>
                    <a:pt x="261" y="3589"/>
                    <a:pt x="264" y="3609"/>
                  </a:cubicBezTo>
                  <a:cubicBezTo>
                    <a:pt x="239" y="3609"/>
                    <a:pt x="239" y="3609"/>
                    <a:pt x="212" y="3591"/>
                  </a:cubicBezTo>
                  <a:lnTo>
                    <a:pt x="212" y="3591"/>
                  </a:lnTo>
                  <a:cubicBezTo>
                    <a:pt x="213" y="3600"/>
                    <a:pt x="214" y="3614"/>
                    <a:pt x="217" y="3635"/>
                  </a:cubicBezTo>
                  <a:cubicBezTo>
                    <a:pt x="217" y="3656"/>
                    <a:pt x="195" y="3700"/>
                    <a:pt x="170" y="3703"/>
                  </a:cubicBezTo>
                  <a:cubicBezTo>
                    <a:pt x="155" y="3718"/>
                    <a:pt x="152" y="3733"/>
                    <a:pt x="166" y="3733"/>
                  </a:cubicBezTo>
                  <a:cubicBezTo>
                    <a:pt x="173" y="3733"/>
                    <a:pt x="183" y="3730"/>
                    <a:pt x="198" y="3722"/>
                  </a:cubicBezTo>
                  <a:cubicBezTo>
                    <a:pt x="212" y="3721"/>
                    <a:pt x="222" y="3719"/>
                    <a:pt x="229" y="3719"/>
                  </a:cubicBezTo>
                  <a:cubicBezTo>
                    <a:pt x="249" y="3719"/>
                    <a:pt x="249" y="3728"/>
                    <a:pt x="252" y="3760"/>
                  </a:cubicBezTo>
                  <a:cubicBezTo>
                    <a:pt x="255" y="3779"/>
                    <a:pt x="255" y="3801"/>
                    <a:pt x="230" y="3804"/>
                  </a:cubicBezTo>
                  <a:cubicBezTo>
                    <a:pt x="204" y="3807"/>
                    <a:pt x="204" y="3807"/>
                    <a:pt x="211" y="3848"/>
                  </a:cubicBezTo>
                  <a:cubicBezTo>
                    <a:pt x="217" y="3910"/>
                    <a:pt x="295" y="3967"/>
                    <a:pt x="349" y="3982"/>
                  </a:cubicBezTo>
                  <a:cubicBezTo>
                    <a:pt x="362" y="3982"/>
                    <a:pt x="371" y="3981"/>
                    <a:pt x="378" y="3981"/>
                  </a:cubicBezTo>
                  <a:cubicBezTo>
                    <a:pt x="396" y="3981"/>
                    <a:pt x="387" y="3986"/>
                    <a:pt x="352" y="4004"/>
                  </a:cubicBezTo>
                  <a:cubicBezTo>
                    <a:pt x="327" y="4007"/>
                    <a:pt x="327" y="4029"/>
                    <a:pt x="330" y="4048"/>
                  </a:cubicBezTo>
                  <a:cubicBezTo>
                    <a:pt x="347" y="4048"/>
                    <a:pt x="342" y="4058"/>
                    <a:pt x="337" y="4058"/>
                  </a:cubicBezTo>
                  <a:cubicBezTo>
                    <a:pt x="334" y="4058"/>
                    <a:pt x="331" y="4055"/>
                    <a:pt x="330" y="4048"/>
                  </a:cubicBezTo>
                  <a:cubicBezTo>
                    <a:pt x="328" y="4048"/>
                    <a:pt x="327" y="4048"/>
                    <a:pt x="325" y="4048"/>
                  </a:cubicBezTo>
                  <a:cubicBezTo>
                    <a:pt x="304" y="4048"/>
                    <a:pt x="302" y="4028"/>
                    <a:pt x="302" y="4011"/>
                  </a:cubicBezTo>
                  <a:lnTo>
                    <a:pt x="277" y="4011"/>
                  </a:lnTo>
                  <a:cubicBezTo>
                    <a:pt x="226" y="4039"/>
                    <a:pt x="230" y="4058"/>
                    <a:pt x="283" y="4076"/>
                  </a:cubicBezTo>
                  <a:cubicBezTo>
                    <a:pt x="308" y="4095"/>
                    <a:pt x="308" y="4095"/>
                    <a:pt x="286" y="4117"/>
                  </a:cubicBezTo>
                  <a:cubicBezTo>
                    <a:pt x="263" y="4141"/>
                    <a:pt x="242" y="4161"/>
                    <a:pt x="260" y="4161"/>
                  </a:cubicBezTo>
                  <a:cubicBezTo>
                    <a:pt x="261" y="4161"/>
                    <a:pt x="262" y="4161"/>
                    <a:pt x="264" y="4161"/>
                  </a:cubicBezTo>
                  <a:lnTo>
                    <a:pt x="264" y="4161"/>
                  </a:lnTo>
                  <a:cubicBezTo>
                    <a:pt x="267" y="4186"/>
                    <a:pt x="258" y="4208"/>
                    <a:pt x="245" y="4227"/>
                  </a:cubicBezTo>
                  <a:cubicBezTo>
                    <a:pt x="248" y="4271"/>
                    <a:pt x="252" y="4289"/>
                    <a:pt x="277" y="4289"/>
                  </a:cubicBezTo>
                  <a:cubicBezTo>
                    <a:pt x="278" y="4289"/>
                    <a:pt x="280" y="4289"/>
                    <a:pt x="281" y="4289"/>
                  </a:cubicBezTo>
                  <a:cubicBezTo>
                    <a:pt x="302" y="4289"/>
                    <a:pt x="302" y="4309"/>
                    <a:pt x="305" y="4327"/>
                  </a:cubicBezTo>
                  <a:cubicBezTo>
                    <a:pt x="308" y="4348"/>
                    <a:pt x="308" y="4368"/>
                    <a:pt x="328" y="4368"/>
                  </a:cubicBezTo>
                  <a:cubicBezTo>
                    <a:pt x="330" y="4368"/>
                    <a:pt x="331" y="4368"/>
                    <a:pt x="333" y="4368"/>
                  </a:cubicBezTo>
                  <a:cubicBezTo>
                    <a:pt x="335" y="4368"/>
                    <a:pt x="337" y="4367"/>
                    <a:pt x="338" y="4367"/>
                  </a:cubicBezTo>
                  <a:cubicBezTo>
                    <a:pt x="362" y="4367"/>
                    <a:pt x="386" y="4387"/>
                    <a:pt x="389" y="4427"/>
                  </a:cubicBezTo>
                  <a:cubicBezTo>
                    <a:pt x="418" y="4468"/>
                    <a:pt x="418" y="4468"/>
                    <a:pt x="371" y="4493"/>
                  </a:cubicBezTo>
                  <a:cubicBezTo>
                    <a:pt x="346" y="4496"/>
                    <a:pt x="346" y="4515"/>
                    <a:pt x="349" y="4537"/>
                  </a:cubicBezTo>
                  <a:cubicBezTo>
                    <a:pt x="349" y="4553"/>
                    <a:pt x="339" y="4572"/>
                    <a:pt x="327" y="4581"/>
                  </a:cubicBezTo>
                  <a:cubicBezTo>
                    <a:pt x="312" y="4600"/>
                    <a:pt x="319" y="4605"/>
                    <a:pt x="333" y="4605"/>
                  </a:cubicBezTo>
                  <a:cubicBezTo>
                    <a:pt x="339" y="4605"/>
                    <a:pt x="347" y="4604"/>
                    <a:pt x="355" y="4603"/>
                  </a:cubicBezTo>
                  <a:lnTo>
                    <a:pt x="405" y="4600"/>
                  </a:lnTo>
                  <a:lnTo>
                    <a:pt x="405" y="4600"/>
                  </a:lnTo>
                  <a:cubicBezTo>
                    <a:pt x="408" y="4625"/>
                    <a:pt x="364" y="4656"/>
                    <a:pt x="339" y="4659"/>
                  </a:cubicBezTo>
                  <a:cubicBezTo>
                    <a:pt x="306" y="4683"/>
                    <a:pt x="296" y="4691"/>
                    <a:pt x="311" y="4691"/>
                  </a:cubicBezTo>
                  <a:cubicBezTo>
                    <a:pt x="317" y="4691"/>
                    <a:pt x="327" y="4689"/>
                    <a:pt x="342" y="4687"/>
                  </a:cubicBezTo>
                  <a:cubicBezTo>
                    <a:pt x="345" y="4687"/>
                    <a:pt x="348" y="4686"/>
                    <a:pt x="351" y="4686"/>
                  </a:cubicBezTo>
                  <a:cubicBezTo>
                    <a:pt x="373" y="4686"/>
                    <a:pt x="391" y="4709"/>
                    <a:pt x="383" y="4760"/>
                  </a:cubicBezTo>
                  <a:cubicBezTo>
                    <a:pt x="396" y="4810"/>
                    <a:pt x="408" y="4863"/>
                    <a:pt x="383" y="4869"/>
                  </a:cubicBezTo>
                  <a:cubicBezTo>
                    <a:pt x="374" y="4888"/>
                    <a:pt x="383" y="4910"/>
                    <a:pt x="402" y="4919"/>
                  </a:cubicBezTo>
                  <a:cubicBezTo>
                    <a:pt x="436" y="4935"/>
                    <a:pt x="440" y="4960"/>
                    <a:pt x="449" y="5045"/>
                  </a:cubicBezTo>
                  <a:cubicBezTo>
                    <a:pt x="458" y="5146"/>
                    <a:pt x="464" y="5176"/>
                    <a:pt x="482" y="5176"/>
                  </a:cubicBezTo>
                  <a:cubicBezTo>
                    <a:pt x="489" y="5176"/>
                    <a:pt x="499" y="5171"/>
                    <a:pt x="512" y="5164"/>
                  </a:cubicBezTo>
                  <a:cubicBezTo>
                    <a:pt x="521" y="5158"/>
                    <a:pt x="531" y="5153"/>
                    <a:pt x="535" y="5153"/>
                  </a:cubicBezTo>
                  <a:cubicBezTo>
                    <a:pt x="541" y="5153"/>
                    <a:pt x="540" y="5161"/>
                    <a:pt x="524" y="5189"/>
                  </a:cubicBezTo>
                  <a:cubicBezTo>
                    <a:pt x="518" y="5223"/>
                    <a:pt x="552" y="5236"/>
                    <a:pt x="602" y="5264"/>
                  </a:cubicBezTo>
                  <a:cubicBezTo>
                    <a:pt x="637" y="5264"/>
                    <a:pt x="671" y="5252"/>
                    <a:pt x="700" y="5226"/>
                  </a:cubicBezTo>
                  <a:cubicBezTo>
                    <a:pt x="717" y="5214"/>
                    <a:pt x="727" y="5207"/>
                    <a:pt x="734" y="5207"/>
                  </a:cubicBezTo>
                  <a:cubicBezTo>
                    <a:pt x="742" y="5207"/>
                    <a:pt x="744" y="5220"/>
                    <a:pt x="750" y="5252"/>
                  </a:cubicBezTo>
                  <a:cubicBezTo>
                    <a:pt x="762" y="5273"/>
                    <a:pt x="759" y="5302"/>
                    <a:pt x="740" y="5320"/>
                  </a:cubicBezTo>
                  <a:cubicBezTo>
                    <a:pt x="735" y="5325"/>
                    <a:pt x="728" y="5327"/>
                    <a:pt x="722" y="5327"/>
                  </a:cubicBezTo>
                  <a:cubicBezTo>
                    <a:pt x="715" y="5327"/>
                    <a:pt x="709" y="5324"/>
                    <a:pt x="706" y="5317"/>
                  </a:cubicBezTo>
                  <a:lnTo>
                    <a:pt x="690" y="5295"/>
                  </a:lnTo>
                  <a:cubicBezTo>
                    <a:pt x="668" y="5311"/>
                    <a:pt x="649" y="5330"/>
                    <a:pt x="681" y="5368"/>
                  </a:cubicBezTo>
                  <a:cubicBezTo>
                    <a:pt x="681" y="5396"/>
                    <a:pt x="692" y="5414"/>
                    <a:pt x="705" y="5414"/>
                  </a:cubicBezTo>
                  <a:cubicBezTo>
                    <a:pt x="709" y="5414"/>
                    <a:pt x="714" y="5412"/>
                    <a:pt x="718" y="5408"/>
                  </a:cubicBezTo>
                  <a:lnTo>
                    <a:pt x="718" y="5408"/>
                  </a:lnTo>
                  <a:cubicBezTo>
                    <a:pt x="715" y="5446"/>
                    <a:pt x="753" y="5487"/>
                    <a:pt x="794" y="5521"/>
                  </a:cubicBezTo>
                  <a:cubicBezTo>
                    <a:pt x="831" y="5559"/>
                    <a:pt x="894" y="5606"/>
                    <a:pt x="903" y="5643"/>
                  </a:cubicBezTo>
                  <a:cubicBezTo>
                    <a:pt x="930" y="5666"/>
                    <a:pt x="950" y="5679"/>
                    <a:pt x="964" y="5679"/>
                  </a:cubicBezTo>
                  <a:cubicBezTo>
                    <a:pt x="972" y="5679"/>
                    <a:pt x="977" y="5676"/>
                    <a:pt x="982" y="5668"/>
                  </a:cubicBezTo>
                  <a:cubicBezTo>
                    <a:pt x="995" y="5649"/>
                    <a:pt x="1007" y="5642"/>
                    <a:pt x="1015" y="5642"/>
                  </a:cubicBezTo>
                  <a:cubicBezTo>
                    <a:pt x="1023" y="5642"/>
                    <a:pt x="1026" y="5651"/>
                    <a:pt x="1019" y="5662"/>
                  </a:cubicBezTo>
                  <a:cubicBezTo>
                    <a:pt x="1016" y="5690"/>
                    <a:pt x="1088" y="5756"/>
                    <a:pt x="1173" y="5803"/>
                  </a:cubicBezTo>
                  <a:cubicBezTo>
                    <a:pt x="1236" y="5836"/>
                    <a:pt x="1305" y="5858"/>
                    <a:pt x="1344" y="5858"/>
                  </a:cubicBezTo>
                  <a:cubicBezTo>
                    <a:pt x="1358" y="5858"/>
                    <a:pt x="1368" y="5856"/>
                    <a:pt x="1373" y="5850"/>
                  </a:cubicBezTo>
                  <a:lnTo>
                    <a:pt x="1427" y="5863"/>
                  </a:lnTo>
                  <a:cubicBezTo>
                    <a:pt x="1458" y="5894"/>
                    <a:pt x="1551" y="5914"/>
                    <a:pt x="1612" y="5914"/>
                  </a:cubicBezTo>
                  <a:cubicBezTo>
                    <a:pt x="1637" y="5914"/>
                    <a:pt x="1657" y="5911"/>
                    <a:pt x="1665" y="5903"/>
                  </a:cubicBezTo>
                  <a:lnTo>
                    <a:pt x="1746" y="5907"/>
                  </a:lnTo>
                  <a:cubicBezTo>
                    <a:pt x="1772" y="5920"/>
                    <a:pt x="1792" y="5927"/>
                    <a:pt x="1809" y="5927"/>
                  </a:cubicBezTo>
                  <a:cubicBezTo>
                    <a:pt x="1826" y="5927"/>
                    <a:pt x="1840" y="5919"/>
                    <a:pt x="1853" y="5907"/>
                  </a:cubicBezTo>
                  <a:cubicBezTo>
                    <a:pt x="1873" y="5886"/>
                    <a:pt x="1877" y="5868"/>
                    <a:pt x="1878" y="5868"/>
                  </a:cubicBezTo>
                  <a:cubicBezTo>
                    <a:pt x="1878" y="5868"/>
                    <a:pt x="1878" y="5871"/>
                    <a:pt x="1878" y="5878"/>
                  </a:cubicBezTo>
                  <a:cubicBezTo>
                    <a:pt x="1882" y="5895"/>
                    <a:pt x="1902" y="5901"/>
                    <a:pt x="1933" y="5901"/>
                  </a:cubicBezTo>
                  <a:cubicBezTo>
                    <a:pt x="1956" y="5901"/>
                    <a:pt x="1984" y="5898"/>
                    <a:pt x="2016" y="5894"/>
                  </a:cubicBezTo>
                  <a:cubicBezTo>
                    <a:pt x="2100" y="5888"/>
                    <a:pt x="2100" y="5888"/>
                    <a:pt x="2079" y="5863"/>
                  </a:cubicBezTo>
                  <a:cubicBezTo>
                    <a:pt x="2106" y="5852"/>
                    <a:pt x="2124" y="5848"/>
                    <a:pt x="2137" y="5848"/>
                  </a:cubicBezTo>
                  <a:cubicBezTo>
                    <a:pt x="2162" y="5848"/>
                    <a:pt x="2163" y="5865"/>
                    <a:pt x="2163" y="5881"/>
                  </a:cubicBezTo>
                  <a:cubicBezTo>
                    <a:pt x="2156" y="5903"/>
                    <a:pt x="2161" y="5915"/>
                    <a:pt x="2169" y="5915"/>
                  </a:cubicBezTo>
                  <a:cubicBezTo>
                    <a:pt x="2180" y="5915"/>
                    <a:pt x="2197" y="5896"/>
                    <a:pt x="2204" y="5853"/>
                  </a:cubicBezTo>
                  <a:cubicBezTo>
                    <a:pt x="2213" y="5821"/>
                    <a:pt x="2234" y="5807"/>
                    <a:pt x="2249" y="5807"/>
                  </a:cubicBezTo>
                  <a:cubicBezTo>
                    <a:pt x="2258" y="5807"/>
                    <a:pt x="2265" y="5812"/>
                    <a:pt x="2267" y="5822"/>
                  </a:cubicBezTo>
                  <a:cubicBezTo>
                    <a:pt x="2267" y="5847"/>
                    <a:pt x="2248" y="5847"/>
                    <a:pt x="2226" y="5850"/>
                  </a:cubicBezTo>
                  <a:lnTo>
                    <a:pt x="2229" y="5900"/>
                  </a:lnTo>
                  <a:cubicBezTo>
                    <a:pt x="2251" y="5897"/>
                    <a:pt x="2251" y="5897"/>
                    <a:pt x="2270" y="5872"/>
                  </a:cubicBezTo>
                  <a:cubicBezTo>
                    <a:pt x="2285" y="5869"/>
                    <a:pt x="2301" y="5856"/>
                    <a:pt x="2310" y="5841"/>
                  </a:cubicBezTo>
                  <a:cubicBezTo>
                    <a:pt x="2329" y="5819"/>
                    <a:pt x="2326" y="5784"/>
                    <a:pt x="2301" y="5765"/>
                  </a:cubicBezTo>
                  <a:cubicBezTo>
                    <a:pt x="2279" y="5744"/>
                    <a:pt x="2301" y="5740"/>
                    <a:pt x="2320" y="5740"/>
                  </a:cubicBezTo>
                  <a:cubicBezTo>
                    <a:pt x="2367" y="5762"/>
                    <a:pt x="2367" y="5787"/>
                    <a:pt x="2348" y="5813"/>
                  </a:cubicBezTo>
                  <a:cubicBezTo>
                    <a:pt x="2329" y="5816"/>
                    <a:pt x="2329" y="5841"/>
                    <a:pt x="2332" y="5866"/>
                  </a:cubicBezTo>
                  <a:cubicBezTo>
                    <a:pt x="2333" y="5870"/>
                    <a:pt x="2336" y="5872"/>
                    <a:pt x="2341" y="5872"/>
                  </a:cubicBezTo>
                  <a:cubicBezTo>
                    <a:pt x="2366" y="5872"/>
                    <a:pt x="2438" y="5823"/>
                    <a:pt x="2451" y="5778"/>
                  </a:cubicBezTo>
                  <a:cubicBezTo>
                    <a:pt x="2451" y="5768"/>
                    <a:pt x="2451" y="5762"/>
                    <a:pt x="2452" y="5762"/>
                  </a:cubicBezTo>
                  <a:cubicBezTo>
                    <a:pt x="2452" y="5762"/>
                    <a:pt x="2453" y="5774"/>
                    <a:pt x="2455" y="5803"/>
                  </a:cubicBezTo>
                  <a:cubicBezTo>
                    <a:pt x="2457" y="5820"/>
                    <a:pt x="2475" y="5824"/>
                    <a:pt x="2501" y="5824"/>
                  </a:cubicBezTo>
                  <a:cubicBezTo>
                    <a:pt x="2513" y="5824"/>
                    <a:pt x="2528" y="5823"/>
                    <a:pt x="2542" y="5822"/>
                  </a:cubicBezTo>
                  <a:cubicBezTo>
                    <a:pt x="2583" y="5816"/>
                    <a:pt x="2605" y="5816"/>
                    <a:pt x="2602" y="5791"/>
                  </a:cubicBezTo>
                  <a:cubicBezTo>
                    <a:pt x="2602" y="5766"/>
                    <a:pt x="2599" y="5740"/>
                    <a:pt x="2618" y="5737"/>
                  </a:cubicBezTo>
                  <a:lnTo>
                    <a:pt x="2618" y="5737"/>
                  </a:lnTo>
                  <a:cubicBezTo>
                    <a:pt x="2616" y="5737"/>
                    <a:pt x="2615" y="5738"/>
                    <a:pt x="2614" y="5738"/>
                  </a:cubicBezTo>
                  <a:cubicBezTo>
                    <a:pt x="2598" y="5738"/>
                    <a:pt x="2595" y="5714"/>
                    <a:pt x="2592" y="5690"/>
                  </a:cubicBezTo>
                  <a:lnTo>
                    <a:pt x="2592" y="5690"/>
                  </a:lnTo>
                  <a:cubicBezTo>
                    <a:pt x="2618" y="5700"/>
                    <a:pt x="2639" y="5715"/>
                    <a:pt x="2661" y="5734"/>
                  </a:cubicBezTo>
                  <a:cubicBezTo>
                    <a:pt x="2698" y="5773"/>
                    <a:pt x="2749" y="5797"/>
                    <a:pt x="2803" y="5797"/>
                  </a:cubicBezTo>
                  <a:cubicBezTo>
                    <a:pt x="2814" y="5797"/>
                    <a:pt x="2826" y="5796"/>
                    <a:pt x="2837" y="5794"/>
                  </a:cubicBezTo>
                  <a:cubicBezTo>
                    <a:pt x="2856" y="5792"/>
                    <a:pt x="2878" y="5790"/>
                    <a:pt x="2899" y="5790"/>
                  </a:cubicBezTo>
                  <a:cubicBezTo>
                    <a:pt x="2927" y="5790"/>
                    <a:pt x="2953" y="5794"/>
                    <a:pt x="2965" y="5806"/>
                  </a:cubicBezTo>
                  <a:cubicBezTo>
                    <a:pt x="3009" y="5803"/>
                    <a:pt x="3028" y="5800"/>
                    <a:pt x="3028" y="5775"/>
                  </a:cubicBezTo>
                  <a:lnTo>
                    <a:pt x="3069" y="5772"/>
                  </a:lnTo>
                  <a:cubicBezTo>
                    <a:pt x="3080" y="5783"/>
                    <a:pt x="3094" y="5788"/>
                    <a:pt x="3106" y="5788"/>
                  </a:cubicBezTo>
                  <a:cubicBezTo>
                    <a:pt x="3121" y="5788"/>
                    <a:pt x="3133" y="5780"/>
                    <a:pt x="3131" y="5765"/>
                  </a:cubicBezTo>
                  <a:cubicBezTo>
                    <a:pt x="3139" y="5756"/>
                    <a:pt x="3146" y="5753"/>
                    <a:pt x="3155" y="5753"/>
                  </a:cubicBezTo>
                  <a:cubicBezTo>
                    <a:pt x="3167" y="5753"/>
                    <a:pt x="3180" y="5760"/>
                    <a:pt x="3193" y="5760"/>
                  </a:cubicBezTo>
                  <a:cubicBezTo>
                    <a:pt x="3194" y="5760"/>
                    <a:pt x="3196" y="5759"/>
                    <a:pt x="3197" y="5759"/>
                  </a:cubicBezTo>
                  <a:cubicBezTo>
                    <a:pt x="3218" y="5780"/>
                    <a:pt x="3230" y="5792"/>
                    <a:pt x="3234" y="5792"/>
                  </a:cubicBezTo>
                  <a:cubicBezTo>
                    <a:pt x="3239" y="5792"/>
                    <a:pt x="3232" y="5774"/>
                    <a:pt x="3216" y="5734"/>
                  </a:cubicBezTo>
                  <a:cubicBezTo>
                    <a:pt x="3213" y="5711"/>
                    <a:pt x="3175" y="5690"/>
                    <a:pt x="3152" y="5690"/>
                  </a:cubicBezTo>
                  <a:cubicBezTo>
                    <a:pt x="3150" y="5690"/>
                    <a:pt x="3149" y="5690"/>
                    <a:pt x="3147" y="5690"/>
                  </a:cubicBezTo>
                  <a:lnTo>
                    <a:pt x="3084" y="5697"/>
                  </a:lnTo>
                  <a:lnTo>
                    <a:pt x="3144" y="5665"/>
                  </a:lnTo>
                  <a:cubicBezTo>
                    <a:pt x="3166" y="5662"/>
                    <a:pt x="3204" y="5634"/>
                    <a:pt x="3204" y="5609"/>
                  </a:cubicBezTo>
                  <a:cubicBezTo>
                    <a:pt x="3204" y="5609"/>
                    <a:pt x="3200" y="5584"/>
                    <a:pt x="3222" y="5581"/>
                  </a:cubicBezTo>
                  <a:cubicBezTo>
                    <a:pt x="3222" y="5581"/>
                    <a:pt x="3222" y="5606"/>
                    <a:pt x="3225" y="5631"/>
                  </a:cubicBezTo>
                  <a:cubicBezTo>
                    <a:pt x="3213" y="5656"/>
                    <a:pt x="3207" y="5681"/>
                    <a:pt x="3213" y="5709"/>
                  </a:cubicBezTo>
                  <a:cubicBezTo>
                    <a:pt x="3228" y="5737"/>
                    <a:pt x="3256" y="5754"/>
                    <a:pt x="3276" y="5754"/>
                  </a:cubicBezTo>
                  <a:cubicBezTo>
                    <a:pt x="3290" y="5754"/>
                    <a:pt x="3300" y="5746"/>
                    <a:pt x="3298" y="5725"/>
                  </a:cubicBezTo>
                  <a:cubicBezTo>
                    <a:pt x="3320" y="5725"/>
                    <a:pt x="3320" y="5725"/>
                    <a:pt x="3345" y="5747"/>
                  </a:cubicBezTo>
                  <a:cubicBezTo>
                    <a:pt x="3345" y="5757"/>
                    <a:pt x="3348" y="5763"/>
                    <a:pt x="3354" y="5763"/>
                  </a:cubicBezTo>
                  <a:cubicBezTo>
                    <a:pt x="3361" y="5763"/>
                    <a:pt x="3373" y="5750"/>
                    <a:pt x="3382" y="5718"/>
                  </a:cubicBezTo>
                  <a:cubicBezTo>
                    <a:pt x="3392" y="5691"/>
                    <a:pt x="3402" y="5678"/>
                    <a:pt x="3413" y="5678"/>
                  </a:cubicBezTo>
                  <a:cubicBezTo>
                    <a:pt x="3423" y="5678"/>
                    <a:pt x="3434" y="5689"/>
                    <a:pt x="3448" y="5712"/>
                  </a:cubicBezTo>
                  <a:cubicBezTo>
                    <a:pt x="3472" y="5736"/>
                    <a:pt x="3505" y="5746"/>
                    <a:pt x="3532" y="5746"/>
                  </a:cubicBezTo>
                  <a:cubicBezTo>
                    <a:pt x="3557" y="5746"/>
                    <a:pt x="3576" y="5737"/>
                    <a:pt x="3576" y="5725"/>
                  </a:cubicBezTo>
                  <a:cubicBezTo>
                    <a:pt x="3573" y="5693"/>
                    <a:pt x="3596" y="5679"/>
                    <a:pt x="3620" y="5679"/>
                  </a:cubicBezTo>
                  <a:cubicBezTo>
                    <a:pt x="3634" y="5679"/>
                    <a:pt x="3649" y="5684"/>
                    <a:pt x="3658" y="5693"/>
                  </a:cubicBezTo>
                  <a:cubicBezTo>
                    <a:pt x="3665" y="5703"/>
                    <a:pt x="3677" y="5708"/>
                    <a:pt x="3688" y="5708"/>
                  </a:cubicBezTo>
                  <a:cubicBezTo>
                    <a:pt x="3702" y="5708"/>
                    <a:pt x="3715" y="5701"/>
                    <a:pt x="3721" y="5687"/>
                  </a:cubicBezTo>
                  <a:cubicBezTo>
                    <a:pt x="3723" y="5704"/>
                    <a:pt x="3734" y="5720"/>
                    <a:pt x="3747" y="5720"/>
                  </a:cubicBezTo>
                  <a:cubicBezTo>
                    <a:pt x="3752" y="5720"/>
                    <a:pt x="3759" y="5717"/>
                    <a:pt x="3765" y="5709"/>
                  </a:cubicBezTo>
                  <a:cubicBezTo>
                    <a:pt x="3765" y="5709"/>
                    <a:pt x="3786" y="5706"/>
                    <a:pt x="3765" y="5684"/>
                  </a:cubicBezTo>
                  <a:lnTo>
                    <a:pt x="3802" y="5631"/>
                  </a:lnTo>
                  <a:cubicBezTo>
                    <a:pt x="3780" y="5631"/>
                    <a:pt x="3777" y="5606"/>
                    <a:pt x="3774" y="5581"/>
                  </a:cubicBezTo>
                  <a:cubicBezTo>
                    <a:pt x="3774" y="5574"/>
                    <a:pt x="3781" y="5570"/>
                    <a:pt x="3791" y="5570"/>
                  </a:cubicBezTo>
                  <a:cubicBezTo>
                    <a:pt x="3819" y="5570"/>
                    <a:pt x="3873" y="5594"/>
                    <a:pt x="3909" y="5643"/>
                  </a:cubicBezTo>
                  <a:lnTo>
                    <a:pt x="3956" y="5690"/>
                  </a:lnTo>
                  <a:lnTo>
                    <a:pt x="3949" y="5640"/>
                  </a:lnTo>
                  <a:cubicBezTo>
                    <a:pt x="3954" y="5640"/>
                    <a:pt x="3958" y="5640"/>
                    <a:pt x="3962" y="5640"/>
                  </a:cubicBezTo>
                  <a:cubicBezTo>
                    <a:pt x="3979" y="5640"/>
                    <a:pt x="3994" y="5642"/>
                    <a:pt x="3996" y="5662"/>
                  </a:cubicBezTo>
                  <a:cubicBezTo>
                    <a:pt x="3996" y="5681"/>
                    <a:pt x="3996" y="5685"/>
                    <a:pt x="4005" y="5685"/>
                  </a:cubicBezTo>
                  <a:cubicBezTo>
                    <a:pt x="4008" y="5685"/>
                    <a:pt x="4013" y="5685"/>
                    <a:pt x="4018" y="5684"/>
                  </a:cubicBezTo>
                  <a:cubicBezTo>
                    <a:pt x="4031" y="5684"/>
                    <a:pt x="4040" y="5671"/>
                    <a:pt x="4037" y="5659"/>
                  </a:cubicBezTo>
                  <a:cubicBezTo>
                    <a:pt x="4035" y="5629"/>
                    <a:pt x="4035" y="5617"/>
                    <a:pt x="4039" y="5617"/>
                  </a:cubicBezTo>
                  <a:cubicBezTo>
                    <a:pt x="4042" y="5617"/>
                    <a:pt x="4047" y="5622"/>
                    <a:pt x="4056" y="5631"/>
                  </a:cubicBezTo>
                  <a:cubicBezTo>
                    <a:pt x="4068" y="5655"/>
                    <a:pt x="4079" y="5666"/>
                    <a:pt x="4089" y="5666"/>
                  </a:cubicBezTo>
                  <a:cubicBezTo>
                    <a:pt x="4101" y="5666"/>
                    <a:pt x="4110" y="5652"/>
                    <a:pt x="4119" y="5624"/>
                  </a:cubicBezTo>
                  <a:cubicBezTo>
                    <a:pt x="4117" y="5599"/>
                    <a:pt x="4116" y="5587"/>
                    <a:pt x="4119" y="5587"/>
                  </a:cubicBezTo>
                  <a:cubicBezTo>
                    <a:pt x="4122" y="5587"/>
                    <a:pt x="4128" y="5599"/>
                    <a:pt x="4141" y="5624"/>
                  </a:cubicBezTo>
                  <a:cubicBezTo>
                    <a:pt x="4144" y="5650"/>
                    <a:pt x="4162" y="5668"/>
                    <a:pt x="4188" y="5668"/>
                  </a:cubicBezTo>
                  <a:lnTo>
                    <a:pt x="4184" y="5643"/>
                  </a:lnTo>
                  <a:cubicBezTo>
                    <a:pt x="4183" y="5613"/>
                    <a:pt x="4190" y="5601"/>
                    <a:pt x="4201" y="5601"/>
                  </a:cubicBezTo>
                  <a:cubicBezTo>
                    <a:pt x="4208" y="5601"/>
                    <a:pt x="4216" y="5606"/>
                    <a:pt x="4225" y="5615"/>
                  </a:cubicBezTo>
                  <a:cubicBezTo>
                    <a:pt x="4227" y="5627"/>
                    <a:pt x="4232" y="5633"/>
                    <a:pt x="4242" y="5633"/>
                  </a:cubicBezTo>
                  <a:cubicBezTo>
                    <a:pt x="4253" y="5633"/>
                    <a:pt x="4268" y="5625"/>
                    <a:pt x="4288" y="5609"/>
                  </a:cubicBezTo>
                  <a:cubicBezTo>
                    <a:pt x="4302" y="5608"/>
                    <a:pt x="4314" y="5607"/>
                    <a:pt x="4324" y="5607"/>
                  </a:cubicBezTo>
                  <a:cubicBezTo>
                    <a:pt x="4343" y="5607"/>
                    <a:pt x="4352" y="5611"/>
                    <a:pt x="4354" y="5628"/>
                  </a:cubicBezTo>
                  <a:cubicBezTo>
                    <a:pt x="4357" y="5654"/>
                    <a:pt x="4358" y="5668"/>
                    <a:pt x="4361" y="5668"/>
                  </a:cubicBezTo>
                  <a:cubicBezTo>
                    <a:pt x="4364" y="5668"/>
                    <a:pt x="4368" y="5654"/>
                    <a:pt x="4376" y="5628"/>
                  </a:cubicBezTo>
                  <a:cubicBezTo>
                    <a:pt x="4386" y="5613"/>
                    <a:pt x="4390" y="5606"/>
                    <a:pt x="4399" y="5606"/>
                  </a:cubicBezTo>
                  <a:cubicBezTo>
                    <a:pt x="4407" y="5606"/>
                    <a:pt x="4418" y="5611"/>
                    <a:pt x="4438" y="5621"/>
                  </a:cubicBezTo>
                  <a:cubicBezTo>
                    <a:pt x="4450" y="5632"/>
                    <a:pt x="4457" y="5637"/>
                    <a:pt x="4462" y="5637"/>
                  </a:cubicBezTo>
                  <a:cubicBezTo>
                    <a:pt x="4468" y="5637"/>
                    <a:pt x="4472" y="5631"/>
                    <a:pt x="4482" y="5618"/>
                  </a:cubicBezTo>
                  <a:cubicBezTo>
                    <a:pt x="4476" y="5568"/>
                    <a:pt x="4473" y="5543"/>
                    <a:pt x="4454" y="5543"/>
                  </a:cubicBezTo>
                  <a:cubicBezTo>
                    <a:pt x="4448" y="5544"/>
                    <a:pt x="4444" y="5544"/>
                    <a:pt x="4441" y="5544"/>
                  </a:cubicBezTo>
                  <a:cubicBezTo>
                    <a:pt x="4432" y="5544"/>
                    <a:pt x="4431" y="5540"/>
                    <a:pt x="4429" y="5521"/>
                  </a:cubicBezTo>
                  <a:lnTo>
                    <a:pt x="4473" y="5518"/>
                  </a:lnTo>
                  <a:cubicBezTo>
                    <a:pt x="4501" y="5515"/>
                    <a:pt x="4529" y="5502"/>
                    <a:pt x="4554" y="5483"/>
                  </a:cubicBezTo>
                  <a:cubicBezTo>
                    <a:pt x="4587" y="5461"/>
                    <a:pt x="4589" y="5425"/>
                    <a:pt x="4569" y="5425"/>
                  </a:cubicBezTo>
                  <a:cubicBezTo>
                    <a:pt x="4563" y="5425"/>
                    <a:pt x="4556" y="5427"/>
                    <a:pt x="4548" y="5433"/>
                  </a:cubicBezTo>
                  <a:lnTo>
                    <a:pt x="4526" y="5411"/>
                  </a:lnTo>
                  <a:cubicBezTo>
                    <a:pt x="4523" y="5375"/>
                    <a:pt x="4511" y="5357"/>
                    <a:pt x="4500" y="5357"/>
                  </a:cubicBezTo>
                  <a:cubicBezTo>
                    <a:pt x="4489" y="5357"/>
                    <a:pt x="4479" y="5376"/>
                    <a:pt x="4482" y="5415"/>
                  </a:cubicBezTo>
                  <a:cubicBezTo>
                    <a:pt x="4487" y="5457"/>
                    <a:pt x="4490" y="5475"/>
                    <a:pt x="4486" y="5475"/>
                  </a:cubicBezTo>
                  <a:cubicBezTo>
                    <a:pt x="4484" y="5475"/>
                    <a:pt x="4478" y="5463"/>
                    <a:pt x="4466" y="5443"/>
                  </a:cubicBezTo>
                  <a:cubicBezTo>
                    <a:pt x="4461" y="5403"/>
                    <a:pt x="4446" y="5395"/>
                    <a:pt x="4431" y="5395"/>
                  </a:cubicBezTo>
                  <a:cubicBezTo>
                    <a:pt x="4427" y="5395"/>
                    <a:pt x="4423" y="5395"/>
                    <a:pt x="4419" y="5396"/>
                  </a:cubicBezTo>
                  <a:cubicBezTo>
                    <a:pt x="4414" y="5397"/>
                    <a:pt x="4410" y="5397"/>
                    <a:pt x="4406" y="5397"/>
                  </a:cubicBezTo>
                  <a:cubicBezTo>
                    <a:pt x="4397" y="5397"/>
                    <a:pt x="4397" y="5392"/>
                    <a:pt x="4394" y="5374"/>
                  </a:cubicBezTo>
                  <a:cubicBezTo>
                    <a:pt x="4391" y="5349"/>
                    <a:pt x="4372" y="5327"/>
                    <a:pt x="4347" y="5327"/>
                  </a:cubicBezTo>
                  <a:cubicBezTo>
                    <a:pt x="4325" y="5327"/>
                    <a:pt x="4325" y="5327"/>
                    <a:pt x="4329" y="5352"/>
                  </a:cubicBezTo>
                  <a:cubicBezTo>
                    <a:pt x="4340" y="5363"/>
                    <a:pt x="4337" y="5370"/>
                    <a:pt x="4329" y="5370"/>
                  </a:cubicBezTo>
                  <a:cubicBezTo>
                    <a:pt x="4318" y="5370"/>
                    <a:pt x="4299" y="5359"/>
                    <a:pt x="4285" y="5333"/>
                  </a:cubicBezTo>
                  <a:cubicBezTo>
                    <a:pt x="4274" y="5323"/>
                    <a:pt x="4268" y="5317"/>
                    <a:pt x="4265" y="5317"/>
                  </a:cubicBezTo>
                  <a:cubicBezTo>
                    <a:pt x="4261" y="5317"/>
                    <a:pt x="4262" y="5329"/>
                    <a:pt x="4266" y="5358"/>
                  </a:cubicBezTo>
                  <a:cubicBezTo>
                    <a:pt x="4268" y="5385"/>
                    <a:pt x="4257" y="5399"/>
                    <a:pt x="4243" y="5399"/>
                  </a:cubicBezTo>
                  <a:cubicBezTo>
                    <a:pt x="4230" y="5399"/>
                    <a:pt x="4215" y="5388"/>
                    <a:pt x="4203" y="5364"/>
                  </a:cubicBezTo>
                  <a:lnTo>
                    <a:pt x="4159" y="5368"/>
                  </a:lnTo>
                  <a:cubicBezTo>
                    <a:pt x="4137" y="5371"/>
                    <a:pt x="4141" y="5396"/>
                    <a:pt x="4144" y="5421"/>
                  </a:cubicBezTo>
                  <a:cubicBezTo>
                    <a:pt x="4146" y="5451"/>
                    <a:pt x="4146" y="5463"/>
                    <a:pt x="4142" y="5463"/>
                  </a:cubicBezTo>
                  <a:cubicBezTo>
                    <a:pt x="4139" y="5463"/>
                    <a:pt x="4134" y="5458"/>
                    <a:pt x="4125" y="5449"/>
                  </a:cubicBezTo>
                  <a:cubicBezTo>
                    <a:pt x="4112" y="5436"/>
                    <a:pt x="4103" y="5418"/>
                    <a:pt x="4100" y="5399"/>
                  </a:cubicBezTo>
                  <a:cubicBezTo>
                    <a:pt x="4097" y="5379"/>
                    <a:pt x="4083" y="5377"/>
                    <a:pt x="4067" y="5377"/>
                  </a:cubicBezTo>
                  <a:cubicBezTo>
                    <a:pt x="4064" y="5377"/>
                    <a:pt x="4060" y="5377"/>
                    <a:pt x="4056" y="5377"/>
                  </a:cubicBezTo>
                  <a:cubicBezTo>
                    <a:pt x="4034" y="5380"/>
                    <a:pt x="3990" y="5383"/>
                    <a:pt x="3993" y="5408"/>
                  </a:cubicBezTo>
                  <a:lnTo>
                    <a:pt x="3990" y="5383"/>
                  </a:lnTo>
                  <a:cubicBezTo>
                    <a:pt x="3989" y="5383"/>
                    <a:pt x="3988" y="5383"/>
                    <a:pt x="3987" y="5383"/>
                  </a:cubicBezTo>
                  <a:cubicBezTo>
                    <a:pt x="3977" y="5383"/>
                    <a:pt x="3972" y="5375"/>
                    <a:pt x="3971" y="5375"/>
                  </a:cubicBezTo>
                  <a:lnTo>
                    <a:pt x="3971" y="5375"/>
                  </a:lnTo>
                  <a:cubicBezTo>
                    <a:pt x="3970" y="5375"/>
                    <a:pt x="3970" y="5378"/>
                    <a:pt x="3971" y="5386"/>
                  </a:cubicBezTo>
                  <a:cubicBezTo>
                    <a:pt x="3946" y="5386"/>
                    <a:pt x="3924" y="5377"/>
                    <a:pt x="3906" y="5368"/>
                  </a:cubicBezTo>
                  <a:cubicBezTo>
                    <a:pt x="3898" y="5364"/>
                    <a:pt x="3891" y="5363"/>
                    <a:pt x="3884" y="5363"/>
                  </a:cubicBezTo>
                  <a:cubicBezTo>
                    <a:pt x="3844" y="5363"/>
                    <a:pt x="3812" y="5409"/>
                    <a:pt x="3868" y="5446"/>
                  </a:cubicBezTo>
                  <a:lnTo>
                    <a:pt x="3849" y="5449"/>
                  </a:lnTo>
                  <a:cubicBezTo>
                    <a:pt x="3827" y="5449"/>
                    <a:pt x="3830" y="5474"/>
                    <a:pt x="3830" y="5474"/>
                  </a:cubicBezTo>
                  <a:cubicBezTo>
                    <a:pt x="3830" y="5499"/>
                    <a:pt x="3812" y="5502"/>
                    <a:pt x="3790" y="5505"/>
                  </a:cubicBezTo>
                  <a:lnTo>
                    <a:pt x="3786" y="5455"/>
                  </a:lnTo>
                  <a:cubicBezTo>
                    <a:pt x="3794" y="5411"/>
                    <a:pt x="3782" y="5384"/>
                    <a:pt x="3769" y="5384"/>
                  </a:cubicBezTo>
                  <a:cubicBezTo>
                    <a:pt x="3759" y="5384"/>
                    <a:pt x="3747" y="5399"/>
                    <a:pt x="3740" y="5430"/>
                  </a:cubicBezTo>
                  <a:lnTo>
                    <a:pt x="3740" y="5430"/>
                  </a:lnTo>
                  <a:cubicBezTo>
                    <a:pt x="3740" y="5424"/>
                    <a:pt x="3739" y="5416"/>
                    <a:pt x="3739" y="5408"/>
                  </a:cubicBezTo>
                  <a:cubicBezTo>
                    <a:pt x="3738" y="5396"/>
                    <a:pt x="3732" y="5390"/>
                    <a:pt x="3722" y="5390"/>
                  </a:cubicBezTo>
                  <a:cubicBezTo>
                    <a:pt x="3711" y="5390"/>
                    <a:pt x="3695" y="5398"/>
                    <a:pt x="3674" y="5415"/>
                  </a:cubicBezTo>
                  <a:cubicBezTo>
                    <a:pt x="3655" y="5415"/>
                    <a:pt x="3636" y="5468"/>
                    <a:pt x="3639" y="5493"/>
                  </a:cubicBezTo>
                  <a:cubicBezTo>
                    <a:pt x="3642" y="5505"/>
                    <a:pt x="3633" y="5518"/>
                    <a:pt x="3620" y="5518"/>
                  </a:cubicBezTo>
                  <a:cubicBezTo>
                    <a:pt x="3615" y="5519"/>
                    <a:pt x="3610" y="5519"/>
                    <a:pt x="3607" y="5519"/>
                  </a:cubicBezTo>
                  <a:cubicBezTo>
                    <a:pt x="3598" y="5519"/>
                    <a:pt x="3598" y="5515"/>
                    <a:pt x="3598" y="5496"/>
                  </a:cubicBezTo>
                  <a:cubicBezTo>
                    <a:pt x="3595" y="5472"/>
                    <a:pt x="3585" y="5460"/>
                    <a:pt x="3572" y="5460"/>
                  </a:cubicBezTo>
                  <a:cubicBezTo>
                    <a:pt x="3558" y="5460"/>
                    <a:pt x="3542" y="5474"/>
                    <a:pt x="3533" y="5502"/>
                  </a:cubicBezTo>
                  <a:lnTo>
                    <a:pt x="3533" y="5477"/>
                  </a:lnTo>
                  <a:cubicBezTo>
                    <a:pt x="3531" y="5461"/>
                    <a:pt x="3520" y="5447"/>
                    <a:pt x="3487" y="5447"/>
                  </a:cubicBezTo>
                  <a:cubicBezTo>
                    <a:pt x="3467" y="5447"/>
                    <a:pt x="3439" y="5452"/>
                    <a:pt x="3401" y="5465"/>
                  </a:cubicBezTo>
                  <a:cubicBezTo>
                    <a:pt x="3365" y="5467"/>
                    <a:pt x="3331" y="5470"/>
                    <a:pt x="3306" y="5470"/>
                  </a:cubicBezTo>
                  <a:cubicBezTo>
                    <a:pt x="3274" y="5470"/>
                    <a:pt x="3254" y="5466"/>
                    <a:pt x="3254" y="5452"/>
                  </a:cubicBezTo>
                  <a:cubicBezTo>
                    <a:pt x="3253" y="5448"/>
                    <a:pt x="3250" y="5446"/>
                    <a:pt x="3246" y="5446"/>
                  </a:cubicBezTo>
                  <a:cubicBezTo>
                    <a:pt x="3224" y="5446"/>
                    <a:pt x="3163" y="5493"/>
                    <a:pt x="3131" y="5540"/>
                  </a:cubicBezTo>
                  <a:cubicBezTo>
                    <a:pt x="3131" y="5523"/>
                    <a:pt x="3122" y="5518"/>
                    <a:pt x="3103" y="5518"/>
                  </a:cubicBezTo>
                  <a:cubicBezTo>
                    <a:pt x="3094" y="5518"/>
                    <a:pt x="3082" y="5519"/>
                    <a:pt x="3069" y="5521"/>
                  </a:cubicBezTo>
                  <a:cubicBezTo>
                    <a:pt x="3052" y="5522"/>
                    <a:pt x="3039" y="5522"/>
                    <a:pt x="3030" y="5522"/>
                  </a:cubicBezTo>
                  <a:cubicBezTo>
                    <a:pt x="3003" y="5522"/>
                    <a:pt x="3003" y="5518"/>
                    <a:pt x="3003" y="5499"/>
                  </a:cubicBezTo>
                  <a:cubicBezTo>
                    <a:pt x="3011" y="5474"/>
                    <a:pt x="3015" y="5462"/>
                    <a:pt x="3012" y="5462"/>
                  </a:cubicBezTo>
                  <a:lnTo>
                    <a:pt x="3012" y="5462"/>
                  </a:lnTo>
                  <a:cubicBezTo>
                    <a:pt x="3010" y="5462"/>
                    <a:pt x="3000" y="5475"/>
                    <a:pt x="2981" y="5502"/>
                  </a:cubicBezTo>
                  <a:cubicBezTo>
                    <a:pt x="2975" y="5524"/>
                    <a:pt x="2960" y="5533"/>
                    <a:pt x="2945" y="5533"/>
                  </a:cubicBezTo>
                  <a:cubicBezTo>
                    <a:pt x="2922" y="5533"/>
                    <a:pt x="2897" y="5513"/>
                    <a:pt x="2893" y="5483"/>
                  </a:cubicBezTo>
                  <a:cubicBezTo>
                    <a:pt x="2891" y="5467"/>
                    <a:pt x="2882" y="5463"/>
                    <a:pt x="2863" y="5463"/>
                  </a:cubicBezTo>
                  <a:cubicBezTo>
                    <a:pt x="2854" y="5463"/>
                    <a:pt x="2842" y="5464"/>
                    <a:pt x="2827" y="5465"/>
                  </a:cubicBezTo>
                  <a:cubicBezTo>
                    <a:pt x="2809" y="5493"/>
                    <a:pt x="2768" y="5496"/>
                    <a:pt x="2724" y="5499"/>
                  </a:cubicBezTo>
                  <a:cubicBezTo>
                    <a:pt x="2661" y="5505"/>
                    <a:pt x="2661" y="5505"/>
                    <a:pt x="2668" y="5556"/>
                  </a:cubicBezTo>
                  <a:cubicBezTo>
                    <a:pt x="2671" y="5606"/>
                    <a:pt x="2649" y="5609"/>
                    <a:pt x="2608" y="5612"/>
                  </a:cubicBezTo>
                  <a:cubicBezTo>
                    <a:pt x="2602" y="5613"/>
                    <a:pt x="2597" y="5613"/>
                    <a:pt x="2591" y="5613"/>
                  </a:cubicBezTo>
                  <a:cubicBezTo>
                    <a:pt x="2576" y="5613"/>
                    <a:pt x="2564" y="5609"/>
                    <a:pt x="2564" y="5590"/>
                  </a:cubicBezTo>
                  <a:cubicBezTo>
                    <a:pt x="2552" y="5577"/>
                    <a:pt x="2536" y="5571"/>
                    <a:pt x="2517" y="5571"/>
                  </a:cubicBezTo>
                  <a:cubicBezTo>
                    <a:pt x="2513" y="5571"/>
                    <a:pt x="2510" y="5571"/>
                    <a:pt x="2506" y="5571"/>
                  </a:cubicBezTo>
                  <a:cubicBezTo>
                    <a:pt x="2490" y="5571"/>
                    <a:pt x="2476" y="5569"/>
                    <a:pt x="2473" y="5549"/>
                  </a:cubicBezTo>
                  <a:cubicBezTo>
                    <a:pt x="2458" y="5536"/>
                    <a:pt x="2440" y="5530"/>
                    <a:pt x="2420" y="5530"/>
                  </a:cubicBezTo>
                  <a:cubicBezTo>
                    <a:pt x="2416" y="5530"/>
                    <a:pt x="2412" y="5530"/>
                    <a:pt x="2408" y="5530"/>
                  </a:cubicBezTo>
                  <a:cubicBezTo>
                    <a:pt x="2394" y="5532"/>
                    <a:pt x="2380" y="5533"/>
                    <a:pt x="2368" y="5533"/>
                  </a:cubicBezTo>
                  <a:cubicBezTo>
                    <a:pt x="2342" y="5533"/>
                    <a:pt x="2323" y="5528"/>
                    <a:pt x="2323" y="5512"/>
                  </a:cubicBezTo>
                  <a:cubicBezTo>
                    <a:pt x="2301" y="5515"/>
                    <a:pt x="2301" y="5515"/>
                    <a:pt x="2304" y="5540"/>
                  </a:cubicBezTo>
                  <a:cubicBezTo>
                    <a:pt x="2304" y="5560"/>
                    <a:pt x="2293" y="5579"/>
                    <a:pt x="2247" y="5579"/>
                  </a:cubicBezTo>
                  <a:cubicBezTo>
                    <a:pt x="2234" y="5579"/>
                    <a:pt x="2219" y="5578"/>
                    <a:pt x="2201" y="5574"/>
                  </a:cubicBezTo>
                  <a:cubicBezTo>
                    <a:pt x="2157" y="5577"/>
                    <a:pt x="2094" y="5584"/>
                    <a:pt x="2097" y="5609"/>
                  </a:cubicBezTo>
                  <a:cubicBezTo>
                    <a:pt x="2092" y="5610"/>
                    <a:pt x="2087" y="5610"/>
                    <a:pt x="2084" y="5610"/>
                  </a:cubicBezTo>
                  <a:cubicBezTo>
                    <a:pt x="2075" y="5610"/>
                    <a:pt x="2075" y="5605"/>
                    <a:pt x="2072" y="5587"/>
                  </a:cubicBezTo>
                  <a:cubicBezTo>
                    <a:pt x="2071" y="5563"/>
                    <a:pt x="2060" y="5551"/>
                    <a:pt x="2045" y="5551"/>
                  </a:cubicBezTo>
                  <a:cubicBezTo>
                    <a:pt x="2029" y="5551"/>
                    <a:pt x="2007" y="5565"/>
                    <a:pt x="1988" y="5593"/>
                  </a:cubicBezTo>
                  <a:cubicBezTo>
                    <a:pt x="1989" y="5606"/>
                    <a:pt x="1984" y="5614"/>
                    <a:pt x="1975" y="5614"/>
                  </a:cubicBezTo>
                  <a:cubicBezTo>
                    <a:pt x="1967" y="5614"/>
                    <a:pt x="1957" y="5608"/>
                    <a:pt x="1947" y="5596"/>
                  </a:cubicBezTo>
                  <a:cubicBezTo>
                    <a:pt x="1931" y="5599"/>
                    <a:pt x="1916" y="5612"/>
                    <a:pt x="1906" y="5628"/>
                  </a:cubicBezTo>
                  <a:cubicBezTo>
                    <a:pt x="1896" y="5641"/>
                    <a:pt x="1892" y="5647"/>
                    <a:pt x="1883" y="5647"/>
                  </a:cubicBezTo>
                  <a:cubicBezTo>
                    <a:pt x="1875" y="5647"/>
                    <a:pt x="1863" y="5641"/>
                    <a:pt x="1840" y="5631"/>
                  </a:cubicBezTo>
                  <a:cubicBezTo>
                    <a:pt x="1840" y="5606"/>
                    <a:pt x="1818" y="5606"/>
                    <a:pt x="1796" y="5606"/>
                  </a:cubicBezTo>
                  <a:cubicBezTo>
                    <a:pt x="1784" y="5615"/>
                    <a:pt x="1753" y="5619"/>
                    <a:pt x="1716" y="5619"/>
                  </a:cubicBezTo>
                  <a:cubicBezTo>
                    <a:pt x="1629" y="5619"/>
                    <a:pt x="1508" y="5597"/>
                    <a:pt x="1499" y="5571"/>
                  </a:cubicBezTo>
                  <a:cubicBezTo>
                    <a:pt x="1483" y="5583"/>
                    <a:pt x="1477" y="5587"/>
                    <a:pt x="1469" y="5587"/>
                  </a:cubicBezTo>
                  <a:cubicBezTo>
                    <a:pt x="1465" y="5587"/>
                    <a:pt x="1460" y="5586"/>
                    <a:pt x="1452" y="5584"/>
                  </a:cubicBezTo>
                  <a:cubicBezTo>
                    <a:pt x="1449" y="5560"/>
                    <a:pt x="1442" y="5550"/>
                    <a:pt x="1434" y="5550"/>
                  </a:cubicBezTo>
                  <a:cubicBezTo>
                    <a:pt x="1423" y="5550"/>
                    <a:pt x="1410" y="5567"/>
                    <a:pt x="1402" y="5593"/>
                  </a:cubicBezTo>
                  <a:lnTo>
                    <a:pt x="1424" y="5603"/>
                  </a:lnTo>
                  <a:lnTo>
                    <a:pt x="1445" y="5609"/>
                  </a:lnTo>
                  <a:cubicBezTo>
                    <a:pt x="1440" y="5627"/>
                    <a:pt x="1428" y="5635"/>
                    <a:pt x="1416" y="5635"/>
                  </a:cubicBezTo>
                  <a:cubicBezTo>
                    <a:pt x="1394" y="5635"/>
                    <a:pt x="1373" y="5608"/>
                    <a:pt x="1389" y="5562"/>
                  </a:cubicBezTo>
                  <a:cubicBezTo>
                    <a:pt x="1387" y="5533"/>
                    <a:pt x="1387" y="5520"/>
                    <a:pt x="1380" y="5520"/>
                  </a:cubicBezTo>
                  <a:cubicBezTo>
                    <a:pt x="1375" y="5520"/>
                    <a:pt x="1366" y="5529"/>
                    <a:pt x="1348" y="5546"/>
                  </a:cubicBezTo>
                  <a:cubicBezTo>
                    <a:pt x="1333" y="5563"/>
                    <a:pt x="1320" y="5571"/>
                    <a:pt x="1309" y="5571"/>
                  </a:cubicBezTo>
                  <a:cubicBezTo>
                    <a:pt x="1295" y="5571"/>
                    <a:pt x="1287" y="5554"/>
                    <a:pt x="1289" y="5521"/>
                  </a:cubicBezTo>
                  <a:cubicBezTo>
                    <a:pt x="1299" y="5498"/>
                    <a:pt x="1304" y="5487"/>
                    <a:pt x="1301" y="5487"/>
                  </a:cubicBezTo>
                  <a:lnTo>
                    <a:pt x="1301" y="5487"/>
                  </a:lnTo>
                  <a:cubicBezTo>
                    <a:pt x="1299" y="5487"/>
                    <a:pt x="1289" y="5495"/>
                    <a:pt x="1270" y="5512"/>
                  </a:cubicBezTo>
                  <a:cubicBezTo>
                    <a:pt x="1234" y="5544"/>
                    <a:pt x="1199" y="5559"/>
                    <a:pt x="1175" y="5559"/>
                  </a:cubicBezTo>
                  <a:cubicBezTo>
                    <a:pt x="1143" y="5559"/>
                    <a:pt x="1130" y="5531"/>
                    <a:pt x="1160" y="5480"/>
                  </a:cubicBezTo>
                  <a:cubicBezTo>
                    <a:pt x="1185" y="5440"/>
                    <a:pt x="1182" y="5405"/>
                    <a:pt x="1163" y="5396"/>
                  </a:cubicBezTo>
                  <a:cubicBezTo>
                    <a:pt x="1160" y="5393"/>
                    <a:pt x="1156" y="5392"/>
                    <a:pt x="1153" y="5392"/>
                  </a:cubicBezTo>
                  <a:cubicBezTo>
                    <a:pt x="1139" y="5392"/>
                    <a:pt x="1129" y="5410"/>
                    <a:pt x="1116" y="5427"/>
                  </a:cubicBezTo>
                  <a:cubicBezTo>
                    <a:pt x="1113" y="5449"/>
                    <a:pt x="1107" y="5460"/>
                    <a:pt x="1101" y="5460"/>
                  </a:cubicBezTo>
                  <a:cubicBezTo>
                    <a:pt x="1094" y="5460"/>
                    <a:pt x="1086" y="5439"/>
                    <a:pt x="1082" y="5399"/>
                  </a:cubicBezTo>
                  <a:cubicBezTo>
                    <a:pt x="1073" y="5302"/>
                    <a:pt x="1051" y="5277"/>
                    <a:pt x="966" y="5270"/>
                  </a:cubicBezTo>
                  <a:cubicBezTo>
                    <a:pt x="886" y="5246"/>
                    <a:pt x="842" y="5204"/>
                    <a:pt x="882" y="5204"/>
                  </a:cubicBezTo>
                  <a:cubicBezTo>
                    <a:pt x="889" y="5204"/>
                    <a:pt x="898" y="5205"/>
                    <a:pt x="910" y="5208"/>
                  </a:cubicBezTo>
                  <a:cubicBezTo>
                    <a:pt x="975" y="5205"/>
                    <a:pt x="975" y="5205"/>
                    <a:pt x="928" y="5189"/>
                  </a:cubicBezTo>
                  <a:cubicBezTo>
                    <a:pt x="906" y="5164"/>
                    <a:pt x="885" y="5136"/>
                    <a:pt x="863" y="5107"/>
                  </a:cubicBezTo>
                  <a:cubicBezTo>
                    <a:pt x="853" y="5098"/>
                    <a:pt x="840" y="5093"/>
                    <a:pt x="826" y="5093"/>
                  </a:cubicBezTo>
                  <a:cubicBezTo>
                    <a:pt x="816" y="5093"/>
                    <a:pt x="806" y="5096"/>
                    <a:pt x="797" y="5101"/>
                  </a:cubicBezTo>
                  <a:cubicBezTo>
                    <a:pt x="828" y="5054"/>
                    <a:pt x="828" y="5010"/>
                    <a:pt x="762" y="4998"/>
                  </a:cubicBezTo>
                  <a:lnTo>
                    <a:pt x="744" y="4960"/>
                  </a:lnTo>
                  <a:cubicBezTo>
                    <a:pt x="734" y="4941"/>
                    <a:pt x="737" y="4941"/>
                    <a:pt x="703" y="4932"/>
                  </a:cubicBezTo>
                  <a:cubicBezTo>
                    <a:pt x="671" y="4923"/>
                    <a:pt x="684" y="4891"/>
                    <a:pt x="703" y="4863"/>
                  </a:cubicBezTo>
                  <a:cubicBezTo>
                    <a:pt x="717" y="4835"/>
                    <a:pt x="731" y="4812"/>
                    <a:pt x="718" y="4812"/>
                  </a:cubicBezTo>
                  <a:cubicBezTo>
                    <a:pt x="716" y="4812"/>
                    <a:pt x="714" y="4812"/>
                    <a:pt x="712" y="4813"/>
                  </a:cubicBezTo>
                  <a:cubicBezTo>
                    <a:pt x="709" y="4814"/>
                    <a:pt x="706" y="4815"/>
                    <a:pt x="702" y="4815"/>
                  </a:cubicBezTo>
                  <a:cubicBezTo>
                    <a:pt x="678" y="4815"/>
                    <a:pt x="646" y="4789"/>
                    <a:pt x="621" y="4775"/>
                  </a:cubicBezTo>
                  <a:cubicBezTo>
                    <a:pt x="596" y="4763"/>
                    <a:pt x="603" y="4742"/>
                    <a:pt x="623" y="4742"/>
                  </a:cubicBezTo>
                  <a:cubicBezTo>
                    <a:pt x="628" y="4742"/>
                    <a:pt x="634" y="4744"/>
                    <a:pt x="640" y="4747"/>
                  </a:cubicBezTo>
                  <a:cubicBezTo>
                    <a:pt x="665" y="4741"/>
                    <a:pt x="662" y="4741"/>
                    <a:pt x="678" y="4694"/>
                  </a:cubicBezTo>
                  <a:cubicBezTo>
                    <a:pt x="672" y="4676"/>
                    <a:pt x="666" y="4637"/>
                    <a:pt x="643" y="4637"/>
                  </a:cubicBezTo>
                  <a:cubicBezTo>
                    <a:pt x="642" y="4637"/>
                    <a:pt x="641" y="4637"/>
                    <a:pt x="640" y="4637"/>
                  </a:cubicBezTo>
                  <a:cubicBezTo>
                    <a:pt x="640" y="4637"/>
                    <a:pt x="639" y="4637"/>
                    <a:pt x="639" y="4637"/>
                  </a:cubicBezTo>
                  <a:cubicBezTo>
                    <a:pt x="615" y="4637"/>
                    <a:pt x="600" y="4512"/>
                    <a:pt x="624" y="4490"/>
                  </a:cubicBezTo>
                  <a:cubicBezTo>
                    <a:pt x="624" y="4490"/>
                    <a:pt x="621" y="4468"/>
                    <a:pt x="621" y="4446"/>
                  </a:cubicBezTo>
                  <a:cubicBezTo>
                    <a:pt x="618" y="4427"/>
                    <a:pt x="590" y="4409"/>
                    <a:pt x="590" y="4387"/>
                  </a:cubicBezTo>
                  <a:cubicBezTo>
                    <a:pt x="587" y="4371"/>
                    <a:pt x="574" y="4355"/>
                    <a:pt x="559" y="4346"/>
                  </a:cubicBezTo>
                  <a:cubicBezTo>
                    <a:pt x="559" y="4327"/>
                    <a:pt x="555" y="4305"/>
                    <a:pt x="581" y="4302"/>
                  </a:cubicBezTo>
                  <a:cubicBezTo>
                    <a:pt x="530" y="4286"/>
                    <a:pt x="530" y="4286"/>
                    <a:pt x="577" y="4261"/>
                  </a:cubicBezTo>
                  <a:cubicBezTo>
                    <a:pt x="628" y="4255"/>
                    <a:pt x="628" y="4255"/>
                    <a:pt x="574" y="4239"/>
                  </a:cubicBezTo>
                  <a:cubicBezTo>
                    <a:pt x="549" y="4221"/>
                    <a:pt x="549" y="4221"/>
                    <a:pt x="571" y="4195"/>
                  </a:cubicBezTo>
                  <a:cubicBezTo>
                    <a:pt x="595" y="4195"/>
                    <a:pt x="596" y="4176"/>
                    <a:pt x="573" y="4176"/>
                  </a:cubicBezTo>
                  <a:cubicBezTo>
                    <a:pt x="572" y="4176"/>
                    <a:pt x="570" y="4176"/>
                    <a:pt x="568" y="4177"/>
                  </a:cubicBezTo>
                  <a:cubicBezTo>
                    <a:pt x="518" y="4158"/>
                    <a:pt x="487" y="4098"/>
                    <a:pt x="537" y="4095"/>
                  </a:cubicBezTo>
                  <a:cubicBezTo>
                    <a:pt x="534" y="4076"/>
                    <a:pt x="521" y="4064"/>
                    <a:pt x="508" y="4054"/>
                  </a:cubicBezTo>
                  <a:cubicBezTo>
                    <a:pt x="455" y="4039"/>
                    <a:pt x="455" y="4039"/>
                    <a:pt x="505" y="4033"/>
                  </a:cubicBezTo>
                  <a:cubicBezTo>
                    <a:pt x="555" y="4007"/>
                    <a:pt x="552" y="3985"/>
                    <a:pt x="499" y="3970"/>
                  </a:cubicBezTo>
                  <a:cubicBezTo>
                    <a:pt x="483" y="3960"/>
                    <a:pt x="483" y="3938"/>
                    <a:pt x="496" y="3926"/>
                  </a:cubicBezTo>
                  <a:cubicBezTo>
                    <a:pt x="516" y="3886"/>
                    <a:pt x="528" y="3775"/>
                    <a:pt x="494" y="3775"/>
                  </a:cubicBezTo>
                  <a:cubicBezTo>
                    <a:pt x="491" y="3775"/>
                    <a:pt x="488" y="3776"/>
                    <a:pt x="483" y="3779"/>
                  </a:cubicBezTo>
                  <a:lnTo>
                    <a:pt x="477" y="3738"/>
                  </a:lnTo>
                  <a:cubicBezTo>
                    <a:pt x="499" y="3694"/>
                    <a:pt x="499" y="3672"/>
                    <a:pt x="471" y="3653"/>
                  </a:cubicBezTo>
                  <a:lnTo>
                    <a:pt x="443" y="3635"/>
                  </a:lnTo>
                  <a:cubicBezTo>
                    <a:pt x="468" y="3631"/>
                    <a:pt x="490" y="3613"/>
                    <a:pt x="490" y="3588"/>
                  </a:cubicBezTo>
                  <a:cubicBezTo>
                    <a:pt x="490" y="3572"/>
                    <a:pt x="490" y="3567"/>
                    <a:pt x="480" y="3567"/>
                  </a:cubicBezTo>
                  <a:cubicBezTo>
                    <a:pt x="476" y="3567"/>
                    <a:pt x="471" y="3568"/>
                    <a:pt x="465" y="3569"/>
                  </a:cubicBezTo>
                  <a:cubicBezTo>
                    <a:pt x="457" y="3576"/>
                    <a:pt x="451" y="3578"/>
                    <a:pt x="447" y="3578"/>
                  </a:cubicBezTo>
                  <a:cubicBezTo>
                    <a:pt x="438" y="3578"/>
                    <a:pt x="436" y="3565"/>
                    <a:pt x="436" y="3550"/>
                  </a:cubicBezTo>
                  <a:cubicBezTo>
                    <a:pt x="436" y="3525"/>
                    <a:pt x="458" y="3506"/>
                    <a:pt x="483" y="3503"/>
                  </a:cubicBezTo>
                  <a:lnTo>
                    <a:pt x="480" y="3481"/>
                  </a:lnTo>
                  <a:cubicBezTo>
                    <a:pt x="474" y="3482"/>
                    <a:pt x="469" y="3482"/>
                    <a:pt x="464" y="3482"/>
                  </a:cubicBezTo>
                  <a:cubicBezTo>
                    <a:pt x="430" y="3482"/>
                    <a:pt x="430" y="3465"/>
                    <a:pt x="452" y="3462"/>
                  </a:cubicBezTo>
                  <a:cubicBezTo>
                    <a:pt x="471" y="3446"/>
                    <a:pt x="477" y="3421"/>
                    <a:pt x="474" y="3396"/>
                  </a:cubicBezTo>
                  <a:lnTo>
                    <a:pt x="474" y="3396"/>
                  </a:lnTo>
                  <a:cubicBezTo>
                    <a:pt x="472" y="3397"/>
                    <a:pt x="471" y="3397"/>
                    <a:pt x="469" y="3397"/>
                  </a:cubicBezTo>
                  <a:cubicBezTo>
                    <a:pt x="458" y="3397"/>
                    <a:pt x="462" y="3389"/>
                    <a:pt x="468" y="3389"/>
                  </a:cubicBezTo>
                  <a:cubicBezTo>
                    <a:pt x="470" y="3389"/>
                    <a:pt x="473" y="3391"/>
                    <a:pt x="474" y="3396"/>
                  </a:cubicBezTo>
                  <a:lnTo>
                    <a:pt x="499" y="3396"/>
                  </a:lnTo>
                  <a:cubicBezTo>
                    <a:pt x="514" y="3380"/>
                    <a:pt x="507" y="3375"/>
                    <a:pt x="494" y="3375"/>
                  </a:cubicBezTo>
                  <a:cubicBezTo>
                    <a:pt x="488" y="3375"/>
                    <a:pt x="479" y="3376"/>
                    <a:pt x="471" y="3378"/>
                  </a:cubicBezTo>
                  <a:lnTo>
                    <a:pt x="468" y="3334"/>
                  </a:lnTo>
                  <a:cubicBezTo>
                    <a:pt x="466" y="3319"/>
                    <a:pt x="463" y="3305"/>
                    <a:pt x="455" y="3305"/>
                  </a:cubicBezTo>
                  <a:cubicBezTo>
                    <a:pt x="451" y="3305"/>
                    <a:pt x="446" y="3308"/>
                    <a:pt x="440" y="3315"/>
                  </a:cubicBezTo>
                  <a:cubicBezTo>
                    <a:pt x="431" y="3316"/>
                    <a:pt x="422" y="3317"/>
                    <a:pt x="414" y="3317"/>
                  </a:cubicBezTo>
                  <a:cubicBezTo>
                    <a:pt x="399" y="3317"/>
                    <a:pt x="388" y="3313"/>
                    <a:pt x="386" y="3299"/>
                  </a:cubicBezTo>
                  <a:cubicBezTo>
                    <a:pt x="385" y="3299"/>
                    <a:pt x="383" y="3299"/>
                    <a:pt x="382" y="3299"/>
                  </a:cubicBezTo>
                  <a:cubicBezTo>
                    <a:pt x="370" y="3299"/>
                    <a:pt x="376" y="3290"/>
                    <a:pt x="381" y="3290"/>
                  </a:cubicBezTo>
                  <a:cubicBezTo>
                    <a:pt x="384" y="3290"/>
                    <a:pt x="386" y="3292"/>
                    <a:pt x="386" y="3299"/>
                  </a:cubicBezTo>
                  <a:cubicBezTo>
                    <a:pt x="411" y="3296"/>
                    <a:pt x="436" y="3293"/>
                    <a:pt x="436" y="3274"/>
                  </a:cubicBezTo>
                  <a:cubicBezTo>
                    <a:pt x="433" y="3252"/>
                    <a:pt x="458" y="3249"/>
                    <a:pt x="458" y="3249"/>
                  </a:cubicBezTo>
                  <a:cubicBezTo>
                    <a:pt x="463" y="3250"/>
                    <a:pt x="467" y="3251"/>
                    <a:pt x="470" y="3251"/>
                  </a:cubicBezTo>
                  <a:cubicBezTo>
                    <a:pt x="506" y="3251"/>
                    <a:pt x="475" y="3182"/>
                    <a:pt x="452" y="3164"/>
                  </a:cubicBezTo>
                  <a:cubicBezTo>
                    <a:pt x="396" y="3127"/>
                    <a:pt x="396" y="3105"/>
                    <a:pt x="446" y="3102"/>
                  </a:cubicBezTo>
                  <a:cubicBezTo>
                    <a:pt x="496" y="3095"/>
                    <a:pt x="443" y="3061"/>
                    <a:pt x="364" y="3045"/>
                  </a:cubicBezTo>
                  <a:lnTo>
                    <a:pt x="286" y="3033"/>
                  </a:lnTo>
                  <a:lnTo>
                    <a:pt x="361" y="3023"/>
                  </a:lnTo>
                  <a:cubicBezTo>
                    <a:pt x="461" y="2995"/>
                    <a:pt x="461" y="2995"/>
                    <a:pt x="405" y="2936"/>
                  </a:cubicBezTo>
                  <a:cubicBezTo>
                    <a:pt x="377" y="2895"/>
                    <a:pt x="377" y="2895"/>
                    <a:pt x="402" y="2892"/>
                  </a:cubicBezTo>
                  <a:cubicBezTo>
                    <a:pt x="427" y="2892"/>
                    <a:pt x="424" y="2870"/>
                    <a:pt x="418" y="2807"/>
                  </a:cubicBezTo>
                  <a:cubicBezTo>
                    <a:pt x="412" y="2748"/>
                    <a:pt x="411" y="2725"/>
                    <a:pt x="391" y="2725"/>
                  </a:cubicBezTo>
                  <a:cubicBezTo>
                    <a:pt x="389" y="2725"/>
                    <a:pt x="388" y="2726"/>
                    <a:pt x="386" y="2726"/>
                  </a:cubicBezTo>
                  <a:cubicBezTo>
                    <a:pt x="386" y="2726"/>
                    <a:pt x="383" y="2704"/>
                    <a:pt x="380" y="2682"/>
                  </a:cubicBezTo>
                  <a:cubicBezTo>
                    <a:pt x="419" y="2662"/>
                    <a:pt x="411" y="2633"/>
                    <a:pt x="381" y="2633"/>
                  </a:cubicBezTo>
                  <a:cubicBezTo>
                    <a:pt x="373" y="2633"/>
                    <a:pt x="363" y="2636"/>
                    <a:pt x="352" y="2641"/>
                  </a:cubicBezTo>
                  <a:lnTo>
                    <a:pt x="349" y="2600"/>
                  </a:lnTo>
                  <a:lnTo>
                    <a:pt x="374" y="2597"/>
                  </a:lnTo>
                  <a:cubicBezTo>
                    <a:pt x="399" y="2594"/>
                    <a:pt x="396" y="2553"/>
                    <a:pt x="380" y="2384"/>
                  </a:cubicBezTo>
                  <a:cubicBezTo>
                    <a:pt x="362" y="2204"/>
                    <a:pt x="361" y="2177"/>
                    <a:pt x="319" y="2177"/>
                  </a:cubicBezTo>
                  <a:cubicBezTo>
                    <a:pt x="317" y="2177"/>
                    <a:pt x="314" y="2177"/>
                    <a:pt x="311" y="2177"/>
                  </a:cubicBezTo>
                  <a:cubicBezTo>
                    <a:pt x="258" y="2162"/>
                    <a:pt x="255" y="2140"/>
                    <a:pt x="305" y="2137"/>
                  </a:cubicBezTo>
                  <a:cubicBezTo>
                    <a:pt x="330" y="2133"/>
                    <a:pt x="355" y="2111"/>
                    <a:pt x="330" y="2111"/>
                  </a:cubicBezTo>
                  <a:cubicBezTo>
                    <a:pt x="327" y="2090"/>
                    <a:pt x="333" y="2064"/>
                    <a:pt x="349" y="2046"/>
                  </a:cubicBezTo>
                  <a:cubicBezTo>
                    <a:pt x="393" y="1980"/>
                    <a:pt x="364" y="1961"/>
                    <a:pt x="339" y="1961"/>
                  </a:cubicBezTo>
                  <a:cubicBezTo>
                    <a:pt x="324" y="1970"/>
                    <a:pt x="316" y="1974"/>
                    <a:pt x="313" y="1974"/>
                  </a:cubicBezTo>
                  <a:cubicBezTo>
                    <a:pt x="307" y="1974"/>
                    <a:pt x="322" y="1957"/>
                    <a:pt x="339" y="1942"/>
                  </a:cubicBezTo>
                  <a:cubicBezTo>
                    <a:pt x="361" y="1917"/>
                    <a:pt x="386" y="1895"/>
                    <a:pt x="361" y="1895"/>
                  </a:cubicBezTo>
                  <a:cubicBezTo>
                    <a:pt x="333" y="1880"/>
                    <a:pt x="302" y="1748"/>
                    <a:pt x="355" y="1748"/>
                  </a:cubicBezTo>
                  <a:cubicBezTo>
                    <a:pt x="355" y="1748"/>
                    <a:pt x="355" y="1726"/>
                    <a:pt x="358" y="1707"/>
                  </a:cubicBezTo>
                  <a:cubicBezTo>
                    <a:pt x="333" y="1704"/>
                    <a:pt x="333" y="1660"/>
                    <a:pt x="339" y="1619"/>
                  </a:cubicBezTo>
                  <a:cubicBezTo>
                    <a:pt x="345" y="1581"/>
                    <a:pt x="348" y="1559"/>
                    <a:pt x="366" y="1559"/>
                  </a:cubicBezTo>
                  <a:cubicBezTo>
                    <a:pt x="368" y="1559"/>
                    <a:pt x="371" y="1559"/>
                    <a:pt x="374" y="1560"/>
                  </a:cubicBezTo>
                  <a:cubicBezTo>
                    <a:pt x="380" y="1567"/>
                    <a:pt x="385" y="1570"/>
                    <a:pt x="388" y="1570"/>
                  </a:cubicBezTo>
                  <a:cubicBezTo>
                    <a:pt x="396" y="1570"/>
                    <a:pt x="394" y="1550"/>
                    <a:pt x="383" y="1519"/>
                  </a:cubicBezTo>
                  <a:cubicBezTo>
                    <a:pt x="386" y="1497"/>
                    <a:pt x="346" y="1463"/>
                    <a:pt x="349" y="1444"/>
                  </a:cubicBezTo>
                  <a:cubicBezTo>
                    <a:pt x="324" y="1435"/>
                    <a:pt x="311" y="1410"/>
                    <a:pt x="314" y="1384"/>
                  </a:cubicBezTo>
                  <a:lnTo>
                    <a:pt x="314" y="1384"/>
                  </a:lnTo>
                  <a:lnTo>
                    <a:pt x="339" y="1394"/>
                  </a:lnTo>
                  <a:lnTo>
                    <a:pt x="386" y="1410"/>
                  </a:lnTo>
                  <a:cubicBezTo>
                    <a:pt x="393" y="1388"/>
                    <a:pt x="402" y="1369"/>
                    <a:pt x="377" y="1359"/>
                  </a:cubicBezTo>
                  <a:cubicBezTo>
                    <a:pt x="411" y="1347"/>
                    <a:pt x="414" y="1325"/>
                    <a:pt x="433" y="1287"/>
                  </a:cubicBezTo>
                  <a:cubicBezTo>
                    <a:pt x="455" y="1256"/>
                    <a:pt x="465" y="1218"/>
                    <a:pt x="461" y="1178"/>
                  </a:cubicBezTo>
                  <a:lnTo>
                    <a:pt x="461" y="1178"/>
                  </a:lnTo>
                  <a:cubicBezTo>
                    <a:pt x="463" y="1178"/>
                    <a:pt x="465" y="1178"/>
                    <a:pt x="466" y="1178"/>
                  </a:cubicBezTo>
                  <a:cubicBezTo>
                    <a:pt x="519" y="1178"/>
                    <a:pt x="583" y="1079"/>
                    <a:pt x="559" y="1033"/>
                  </a:cubicBezTo>
                  <a:cubicBezTo>
                    <a:pt x="540" y="1018"/>
                    <a:pt x="552" y="999"/>
                    <a:pt x="587" y="999"/>
                  </a:cubicBezTo>
                  <a:cubicBezTo>
                    <a:pt x="621" y="999"/>
                    <a:pt x="618" y="999"/>
                    <a:pt x="615" y="968"/>
                  </a:cubicBezTo>
                  <a:cubicBezTo>
                    <a:pt x="613" y="941"/>
                    <a:pt x="632" y="935"/>
                    <a:pt x="656" y="935"/>
                  </a:cubicBezTo>
                  <a:cubicBezTo>
                    <a:pt x="663" y="935"/>
                    <a:pt x="670" y="936"/>
                    <a:pt x="678" y="936"/>
                  </a:cubicBezTo>
                  <a:cubicBezTo>
                    <a:pt x="696" y="944"/>
                    <a:pt x="709" y="947"/>
                    <a:pt x="719" y="947"/>
                  </a:cubicBezTo>
                  <a:cubicBezTo>
                    <a:pt x="738" y="947"/>
                    <a:pt x="744" y="934"/>
                    <a:pt x="744" y="911"/>
                  </a:cubicBezTo>
                  <a:cubicBezTo>
                    <a:pt x="756" y="877"/>
                    <a:pt x="778" y="845"/>
                    <a:pt x="809" y="827"/>
                  </a:cubicBezTo>
                  <a:cubicBezTo>
                    <a:pt x="828" y="780"/>
                    <a:pt x="850" y="767"/>
                    <a:pt x="816" y="758"/>
                  </a:cubicBezTo>
                  <a:cubicBezTo>
                    <a:pt x="806" y="742"/>
                    <a:pt x="803" y="723"/>
                    <a:pt x="806" y="704"/>
                  </a:cubicBezTo>
                  <a:cubicBezTo>
                    <a:pt x="819" y="683"/>
                    <a:pt x="829" y="676"/>
                    <a:pt x="834" y="676"/>
                  </a:cubicBezTo>
                  <a:cubicBezTo>
                    <a:pt x="839" y="676"/>
                    <a:pt x="838" y="685"/>
                    <a:pt x="828" y="692"/>
                  </a:cubicBezTo>
                  <a:cubicBezTo>
                    <a:pt x="800" y="736"/>
                    <a:pt x="822" y="723"/>
                    <a:pt x="853" y="736"/>
                  </a:cubicBezTo>
                  <a:cubicBezTo>
                    <a:pt x="857" y="736"/>
                    <a:pt x="861" y="736"/>
                    <a:pt x="865" y="736"/>
                  </a:cubicBezTo>
                  <a:cubicBezTo>
                    <a:pt x="893" y="736"/>
                    <a:pt x="922" y="727"/>
                    <a:pt x="944" y="711"/>
                  </a:cubicBezTo>
                  <a:lnTo>
                    <a:pt x="1022" y="673"/>
                  </a:lnTo>
                  <a:cubicBezTo>
                    <a:pt x="1091" y="673"/>
                    <a:pt x="1113" y="667"/>
                    <a:pt x="1104" y="642"/>
                  </a:cubicBezTo>
                  <a:lnTo>
                    <a:pt x="1095" y="620"/>
                  </a:lnTo>
                  <a:lnTo>
                    <a:pt x="1095" y="620"/>
                  </a:lnTo>
                  <a:cubicBezTo>
                    <a:pt x="1103" y="626"/>
                    <a:pt x="1120" y="629"/>
                    <a:pt x="1142" y="629"/>
                  </a:cubicBezTo>
                  <a:cubicBezTo>
                    <a:pt x="1222" y="629"/>
                    <a:pt x="1365" y="594"/>
                    <a:pt x="1380" y="557"/>
                  </a:cubicBezTo>
                  <a:lnTo>
                    <a:pt x="1380" y="582"/>
                  </a:lnTo>
                  <a:cubicBezTo>
                    <a:pt x="1382" y="598"/>
                    <a:pt x="1394" y="602"/>
                    <a:pt x="1416" y="602"/>
                  </a:cubicBezTo>
                  <a:cubicBezTo>
                    <a:pt x="1425" y="602"/>
                    <a:pt x="1434" y="602"/>
                    <a:pt x="1445" y="601"/>
                  </a:cubicBezTo>
                  <a:cubicBezTo>
                    <a:pt x="1502" y="582"/>
                    <a:pt x="1558" y="570"/>
                    <a:pt x="1615" y="560"/>
                  </a:cubicBezTo>
                  <a:cubicBezTo>
                    <a:pt x="1699" y="551"/>
                    <a:pt x="1762" y="545"/>
                    <a:pt x="1759" y="520"/>
                  </a:cubicBezTo>
                  <a:cubicBezTo>
                    <a:pt x="1781" y="520"/>
                    <a:pt x="1781" y="520"/>
                    <a:pt x="1781" y="545"/>
                  </a:cubicBezTo>
                  <a:cubicBezTo>
                    <a:pt x="1767" y="563"/>
                    <a:pt x="1775" y="568"/>
                    <a:pt x="1789" y="568"/>
                  </a:cubicBezTo>
                  <a:cubicBezTo>
                    <a:pt x="1794" y="568"/>
                    <a:pt x="1800" y="567"/>
                    <a:pt x="1806" y="567"/>
                  </a:cubicBezTo>
                  <a:cubicBezTo>
                    <a:pt x="1828" y="567"/>
                    <a:pt x="1825" y="541"/>
                    <a:pt x="1822" y="516"/>
                  </a:cubicBezTo>
                  <a:cubicBezTo>
                    <a:pt x="1820" y="503"/>
                    <a:pt x="1826" y="495"/>
                    <a:pt x="1839" y="495"/>
                  </a:cubicBezTo>
                  <a:cubicBezTo>
                    <a:pt x="1849" y="495"/>
                    <a:pt x="1864" y="500"/>
                    <a:pt x="1884" y="510"/>
                  </a:cubicBezTo>
                  <a:cubicBezTo>
                    <a:pt x="1906" y="517"/>
                    <a:pt x="1928" y="521"/>
                    <a:pt x="1951" y="521"/>
                  </a:cubicBezTo>
                  <a:cubicBezTo>
                    <a:pt x="1987" y="521"/>
                    <a:pt x="2023" y="512"/>
                    <a:pt x="2053" y="494"/>
                  </a:cubicBezTo>
                  <a:cubicBezTo>
                    <a:pt x="2060" y="493"/>
                    <a:pt x="2067" y="492"/>
                    <a:pt x="2074" y="492"/>
                  </a:cubicBezTo>
                  <a:cubicBezTo>
                    <a:pt x="2087" y="492"/>
                    <a:pt x="2097" y="497"/>
                    <a:pt x="2097" y="516"/>
                  </a:cubicBezTo>
                  <a:cubicBezTo>
                    <a:pt x="2110" y="531"/>
                    <a:pt x="2127" y="539"/>
                    <a:pt x="2145" y="539"/>
                  </a:cubicBezTo>
                  <a:cubicBezTo>
                    <a:pt x="2168" y="539"/>
                    <a:pt x="2192" y="527"/>
                    <a:pt x="2204" y="504"/>
                  </a:cubicBezTo>
                  <a:cubicBezTo>
                    <a:pt x="2226" y="504"/>
                    <a:pt x="2226" y="504"/>
                    <a:pt x="2229" y="529"/>
                  </a:cubicBezTo>
                  <a:cubicBezTo>
                    <a:pt x="2241" y="541"/>
                    <a:pt x="2248" y="555"/>
                    <a:pt x="2254" y="555"/>
                  </a:cubicBezTo>
                  <a:cubicBezTo>
                    <a:pt x="2259" y="555"/>
                    <a:pt x="2263" y="547"/>
                    <a:pt x="2270" y="526"/>
                  </a:cubicBezTo>
                  <a:cubicBezTo>
                    <a:pt x="2296" y="507"/>
                    <a:pt x="2326" y="498"/>
                    <a:pt x="2357" y="498"/>
                  </a:cubicBezTo>
                  <a:cubicBezTo>
                    <a:pt x="2377" y="498"/>
                    <a:pt x="2398" y="502"/>
                    <a:pt x="2417" y="510"/>
                  </a:cubicBezTo>
                  <a:cubicBezTo>
                    <a:pt x="2439" y="510"/>
                    <a:pt x="2461" y="507"/>
                    <a:pt x="2458" y="482"/>
                  </a:cubicBezTo>
                  <a:cubicBezTo>
                    <a:pt x="2457" y="473"/>
                    <a:pt x="2455" y="464"/>
                    <a:pt x="2455" y="457"/>
                  </a:cubicBezTo>
                  <a:lnTo>
                    <a:pt x="2455" y="457"/>
                  </a:lnTo>
                  <a:cubicBezTo>
                    <a:pt x="2467" y="480"/>
                    <a:pt x="2473" y="492"/>
                    <a:pt x="2479" y="492"/>
                  </a:cubicBezTo>
                  <a:cubicBezTo>
                    <a:pt x="2484" y="492"/>
                    <a:pt x="2489" y="479"/>
                    <a:pt x="2498" y="454"/>
                  </a:cubicBezTo>
                  <a:cubicBezTo>
                    <a:pt x="2497" y="440"/>
                    <a:pt x="2502" y="433"/>
                    <a:pt x="2508" y="433"/>
                  </a:cubicBezTo>
                  <a:cubicBezTo>
                    <a:pt x="2512" y="433"/>
                    <a:pt x="2517" y="439"/>
                    <a:pt x="2517" y="451"/>
                  </a:cubicBezTo>
                  <a:cubicBezTo>
                    <a:pt x="2530" y="463"/>
                    <a:pt x="2545" y="473"/>
                    <a:pt x="2564" y="473"/>
                  </a:cubicBezTo>
                  <a:cubicBezTo>
                    <a:pt x="2639" y="451"/>
                    <a:pt x="2715" y="435"/>
                    <a:pt x="2793" y="425"/>
                  </a:cubicBezTo>
                  <a:cubicBezTo>
                    <a:pt x="2962" y="410"/>
                    <a:pt x="3025" y="404"/>
                    <a:pt x="3022" y="378"/>
                  </a:cubicBezTo>
                  <a:cubicBezTo>
                    <a:pt x="3032" y="366"/>
                    <a:pt x="3036" y="359"/>
                    <a:pt x="3042" y="359"/>
                  </a:cubicBezTo>
                  <a:cubicBezTo>
                    <a:pt x="3047" y="359"/>
                    <a:pt x="3054" y="365"/>
                    <a:pt x="3066" y="375"/>
                  </a:cubicBezTo>
                  <a:cubicBezTo>
                    <a:pt x="3077" y="389"/>
                    <a:pt x="3094" y="397"/>
                    <a:pt x="3113" y="397"/>
                  </a:cubicBezTo>
                  <a:cubicBezTo>
                    <a:pt x="3119" y="397"/>
                    <a:pt x="3125" y="396"/>
                    <a:pt x="3131" y="394"/>
                  </a:cubicBezTo>
                  <a:cubicBezTo>
                    <a:pt x="3135" y="394"/>
                    <a:pt x="3139" y="394"/>
                    <a:pt x="3143" y="394"/>
                  </a:cubicBezTo>
                  <a:cubicBezTo>
                    <a:pt x="3158" y="394"/>
                    <a:pt x="3173" y="396"/>
                    <a:pt x="3175" y="416"/>
                  </a:cubicBezTo>
                  <a:cubicBezTo>
                    <a:pt x="3194" y="388"/>
                    <a:pt x="3194" y="388"/>
                    <a:pt x="3216" y="388"/>
                  </a:cubicBezTo>
                  <a:cubicBezTo>
                    <a:pt x="3216" y="399"/>
                    <a:pt x="3221" y="405"/>
                    <a:pt x="3227" y="405"/>
                  </a:cubicBezTo>
                  <a:cubicBezTo>
                    <a:pt x="3235" y="405"/>
                    <a:pt x="3247" y="397"/>
                    <a:pt x="3257" y="382"/>
                  </a:cubicBezTo>
                  <a:cubicBezTo>
                    <a:pt x="3265" y="357"/>
                    <a:pt x="3269" y="344"/>
                    <a:pt x="3271" y="344"/>
                  </a:cubicBezTo>
                  <a:cubicBezTo>
                    <a:pt x="3274" y="344"/>
                    <a:pt x="3276" y="357"/>
                    <a:pt x="3279" y="382"/>
                  </a:cubicBezTo>
                  <a:cubicBezTo>
                    <a:pt x="3281" y="399"/>
                    <a:pt x="3311" y="413"/>
                    <a:pt x="3323" y="413"/>
                  </a:cubicBezTo>
                  <a:cubicBezTo>
                    <a:pt x="3328" y="413"/>
                    <a:pt x="3329" y="410"/>
                    <a:pt x="3323" y="404"/>
                  </a:cubicBezTo>
                  <a:cubicBezTo>
                    <a:pt x="3320" y="378"/>
                    <a:pt x="3363" y="372"/>
                    <a:pt x="3382" y="347"/>
                  </a:cubicBezTo>
                  <a:cubicBezTo>
                    <a:pt x="3388" y="346"/>
                    <a:pt x="3394" y="345"/>
                    <a:pt x="3400" y="345"/>
                  </a:cubicBezTo>
                  <a:cubicBezTo>
                    <a:pt x="3413" y="345"/>
                    <a:pt x="3424" y="350"/>
                    <a:pt x="3426" y="369"/>
                  </a:cubicBezTo>
                  <a:cubicBezTo>
                    <a:pt x="3431" y="374"/>
                    <a:pt x="3440" y="376"/>
                    <a:pt x="3451" y="376"/>
                  </a:cubicBezTo>
                  <a:cubicBezTo>
                    <a:pt x="3490" y="376"/>
                    <a:pt x="3556" y="350"/>
                    <a:pt x="3570" y="328"/>
                  </a:cubicBezTo>
                  <a:cubicBezTo>
                    <a:pt x="3570" y="316"/>
                    <a:pt x="3575" y="310"/>
                    <a:pt x="3580" y="310"/>
                  </a:cubicBezTo>
                  <a:cubicBezTo>
                    <a:pt x="3585" y="310"/>
                    <a:pt x="3591" y="316"/>
                    <a:pt x="3592" y="328"/>
                  </a:cubicBezTo>
                  <a:cubicBezTo>
                    <a:pt x="3594" y="345"/>
                    <a:pt x="3605" y="349"/>
                    <a:pt x="3617" y="349"/>
                  </a:cubicBezTo>
                  <a:cubicBezTo>
                    <a:pt x="3623" y="349"/>
                    <a:pt x="3630" y="348"/>
                    <a:pt x="3636" y="347"/>
                  </a:cubicBezTo>
                  <a:cubicBezTo>
                    <a:pt x="3642" y="340"/>
                    <a:pt x="3646" y="337"/>
                    <a:pt x="3649" y="337"/>
                  </a:cubicBezTo>
                  <a:cubicBezTo>
                    <a:pt x="3657" y="337"/>
                    <a:pt x="3659" y="354"/>
                    <a:pt x="3661" y="372"/>
                  </a:cubicBezTo>
                  <a:cubicBezTo>
                    <a:pt x="3647" y="391"/>
                    <a:pt x="3654" y="396"/>
                    <a:pt x="3676" y="396"/>
                  </a:cubicBezTo>
                  <a:cubicBezTo>
                    <a:pt x="3684" y="396"/>
                    <a:pt x="3694" y="395"/>
                    <a:pt x="3705" y="394"/>
                  </a:cubicBezTo>
                  <a:cubicBezTo>
                    <a:pt x="3724" y="366"/>
                    <a:pt x="3808" y="357"/>
                    <a:pt x="3871" y="353"/>
                  </a:cubicBezTo>
                  <a:cubicBezTo>
                    <a:pt x="3978" y="341"/>
                    <a:pt x="3996" y="316"/>
                    <a:pt x="4034" y="263"/>
                  </a:cubicBezTo>
                  <a:lnTo>
                    <a:pt x="4050" y="209"/>
                  </a:lnTo>
                  <a:lnTo>
                    <a:pt x="4053" y="259"/>
                  </a:lnTo>
                  <a:cubicBezTo>
                    <a:pt x="4059" y="284"/>
                    <a:pt x="4068" y="310"/>
                    <a:pt x="4081" y="335"/>
                  </a:cubicBezTo>
                  <a:cubicBezTo>
                    <a:pt x="4103" y="331"/>
                    <a:pt x="4103" y="306"/>
                    <a:pt x="4100" y="281"/>
                  </a:cubicBezTo>
                  <a:cubicBezTo>
                    <a:pt x="4100" y="268"/>
                    <a:pt x="4106" y="262"/>
                    <a:pt x="4118" y="262"/>
                  </a:cubicBezTo>
                  <a:cubicBezTo>
                    <a:pt x="4129" y="262"/>
                    <a:pt x="4146" y="268"/>
                    <a:pt x="4169" y="278"/>
                  </a:cubicBezTo>
                  <a:cubicBezTo>
                    <a:pt x="4192" y="292"/>
                    <a:pt x="4208" y="299"/>
                    <a:pt x="4222" y="299"/>
                  </a:cubicBezTo>
                  <a:cubicBezTo>
                    <a:pt x="4234" y="299"/>
                    <a:pt x="4245" y="293"/>
                    <a:pt x="4257" y="281"/>
                  </a:cubicBezTo>
                  <a:cubicBezTo>
                    <a:pt x="4282" y="281"/>
                    <a:pt x="4307" y="291"/>
                    <a:pt x="4319" y="313"/>
                  </a:cubicBezTo>
                  <a:cubicBezTo>
                    <a:pt x="4325" y="313"/>
                    <a:pt x="4329" y="314"/>
                    <a:pt x="4332" y="314"/>
                  </a:cubicBezTo>
                  <a:cubicBezTo>
                    <a:pt x="4341" y="314"/>
                    <a:pt x="4342" y="309"/>
                    <a:pt x="4344" y="291"/>
                  </a:cubicBezTo>
                  <a:cubicBezTo>
                    <a:pt x="4346" y="280"/>
                    <a:pt x="4351" y="275"/>
                    <a:pt x="4358" y="275"/>
                  </a:cubicBezTo>
                  <a:cubicBezTo>
                    <a:pt x="4367" y="275"/>
                    <a:pt x="4379" y="284"/>
                    <a:pt x="4388" y="300"/>
                  </a:cubicBezTo>
                  <a:cubicBezTo>
                    <a:pt x="4399" y="335"/>
                    <a:pt x="4432" y="354"/>
                    <a:pt x="4453" y="354"/>
                  </a:cubicBezTo>
                  <a:cubicBezTo>
                    <a:pt x="4461" y="354"/>
                    <a:pt x="4468" y="350"/>
                    <a:pt x="4470" y="344"/>
                  </a:cubicBezTo>
                  <a:cubicBezTo>
                    <a:pt x="4473" y="329"/>
                    <a:pt x="4483" y="325"/>
                    <a:pt x="4494" y="325"/>
                  </a:cubicBezTo>
                  <a:cubicBezTo>
                    <a:pt x="4502" y="325"/>
                    <a:pt x="4511" y="327"/>
                    <a:pt x="4520" y="328"/>
                  </a:cubicBezTo>
                  <a:cubicBezTo>
                    <a:pt x="4530" y="334"/>
                    <a:pt x="4541" y="337"/>
                    <a:pt x="4553" y="337"/>
                  </a:cubicBezTo>
                  <a:cubicBezTo>
                    <a:pt x="4567" y="337"/>
                    <a:pt x="4580" y="333"/>
                    <a:pt x="4592" y="328"/>
                  </a:cubicBezTo>
                  <a:lnTo>
                    <a:pt x="4633" y="344"/>
                  </a:lnTo>
                  <a:cubicBezTo>
                    <a:pt x="4651" y="349"/>
                    <a:pt x="4632" y="361"/>
                    <a:pt x="4614" y="361"/>
                  </a:cubicBezTo>
                  <a:cubicBezTo>
                    <a:pt x="4611" y="361"/>
                    <a:pt x="4607" y="361"/>
                    <a:pt x="4604" y="360"/>
                  </a:cubicBezTo>
                  <a:lnTo>
                    <a:pt x="4604" y="360"/>
                  </a:lnTo>
                  <a:lnTo>
                    <a:pt x="4614" y="391"/>
                  </a:lnTo>
                  <a:cubicBezTo>
                    <a:pt x="4645" y="400"/>
                    <a:pt x="4662" y="409"/>
                    <a:pt x="4680" y="409"/>
                  </a:cubicBezTo>
                  <a:cubicBezTo>
                    <a:pt x="4688" y="409"/>
                    <a:pt x="4695" y="407"/>
                    <a:pt x="4705" y="404"/>
                  </a:cubicBezTo>
                  <a:cubicBezTo>
                    <a:pt x="4725" y="387"/>
                    <a:pt x="4736" y="379"/>
                    <a:pt x="4740" y="379"/>
                  </a:cubicBezTo>
                  <a:cubicBezTo>
                    <a:pt x="4744" y="379"/>
                    <a:pt x="4738" y="390"/>
                    <a:pt x="4727" y="413"/>
                  </a:cubicBezTo>
                  <a:cubicBezTo>
                    <a:pt x="4716" y="432"/>
                    <a:pt x="4719" y="459"/>
                    <a:pt x="4741" y="459"/>
                  </a:cubicBezTo>
                  <a:cubicBezTo>
                    <a:pt x="4744" y="459"/>
                    <a:pt x="4748" y="458"/>
                    <a:pt x="4752" y="457"/>
                  </a:cubicBezTo>
                  <a:cubicBezTo>
                    <a:pt x="4765" y="446"/>
                    <a:pt x="4775" y="442"/>
                    <a:pt x="4782" y="442"/>
                  </a:cubicBezTo>
                  <a:cubicBezTo>
                    <a:pt x="4798" y="442"/>
                    <a:pt x="4798" y="464"/>
                    <a:pt x="4789" y="479"/>
                  </a:cubicBezTo>
                  <a:cubicBezTo>
                    <a:pt x="4745" y="510"/>
                    <a:pt x="4745" y="510"/>
                    <a:pt x="4846" y="513"/>
                  </a:cubicBezTo>
                  <a:cubicBezTo>
                    <a:pt x="4880" y="538"/>
                    <a:pt x="4965" y="570"/>
                    <a:pt x="5012" y="620"/>
                  </a:cubicBezTo>
                  <a:cubicBezTo>
                    <a:pt x="5074" y="682"/>
                    <a:pt x="5106" y="717"/>
                    <a:pt x="5100" y="748"/>
                  </a:cubicBezTo>
                  <a:cubicBezTo>
                    <a:pt x="5097" y="750"/>
                    <a:pt x="5094" y="752"/>
                    <a:pt x="5092" y="754"/>
                  </a:cubicBezTo>
                  <a:lnTo>
                    <a:pt x="5092" y="754"/>
                  </a:lnTo>
                  <a:cubicBezTo>
                    <a:pt x="5099" y="751"/>
                    <a:pt x="5105" y="749"/>
                    <a:pt x="5111" y="749"/>
                  </a:cubicBezTo>
                  <a:cubicBezTo>
                    <a:pt x="5130" y="749"/>
                    <a:pt x="5144" y="769"/>
                    <a:pt x="5172" y="805"/>
                  </a:cubicBezTo>
                  <a:cubicBezTo>
                    <a:pt x="5178" y="852"/>
                    <a:pt x="5212" y="892"/>
                    <a:pt x="5262" y="905"/>
                  </a:cubicBezTo>
                  <a:lnTo>
                    <a:pt x="5241" y="867"/>
                  </a:lnTo>
                  <a:cubicBezTo>
                    <a:pt x="5253" y="860"/>
                    <a:pt x="5262" y="856"/>
                    <a:pt x="5270" y="856"/>
                  </a:cubicBezTo>
                  <a:cubicBezTo>
                    <a:pt x="5289" y="856"/>
                    <a:pt x="5296" y="877"/>
                    <a:pt x="5294" y="914"/>
                  </a:cubicBezTo>
                  <a:cubicBezTo>
                    <a:pt x="5303" y="933"/>
                    <a:pt x="5281" y="946"/>
                    <a:pt x="5259" y="958"/>
                  </a:cubicBezTo>
                  <a:cubicBezTo>
                    <a:pt x="5237" y="968"/>
                    <a:pt x="5225" y="993"/>
                    <a:pt x="5231" y="1018"/>
                  </a:cubicBezTo>
                  <a:cubicBezTo>
                    <a:pt x="5237" y="1030"/>
                    <a:pt x="5243" y="1042"/>
                    <a:pt x="5251" y="1042"/>
                  </a:cubicBezTo>
                  <a:cubicBezTo>
                    <a:pt x="5255" y="1042"/>
                    <a:pt x="5260" y="1038"/>
                    <a:pt x="5266" y="1027"/>
                  </a:cubicBezTo>
                  <a:cubicBezTo>
                    <a:pt x="5275" y="1023"/>
                    <a:pt x="5280" y="1021"/>
                    <a:pt x="5284" y="1021"/>
                  </a:cubicBezTo>
                  <a:cubicBezTo>
                    <a:pt x="5289" y="1021"/>
                    <a:pt x="5291" y="1026"/>
                    <a:pt x="5297" y="1037"/>
                  </a:cubicBezTo>
                  <a:cubicBezTo>
                    <a:pt x="5300" y="1062"/>
                    <a:pt x="5319" y="1084"/>
                    <a:pt x="5341" y="1093"/>
                  </a:cubicBezTo>
                  <a:cubicBezTo>
                    <a:pt x="5345" y="1091"/>
                    <a:pt x="5349" y="1091"/>
                    <a:pt x="5352" y="1091"/>
                  </a:cubicBezTo>
                  <a:cubicBezTo>
                    <a:pt x="5369" y="1091"/>
                    <a:pt x="5376" y="1109"/>
                    <a:pt x="5382" y="1127"/>
                  </a:cubicBezTo>
                  <a:cubicBezTo>
                    <a:pt x="5369" y="1149"/>
                    <a:pt x="5366" y="1174"/>
                    <a:pt x="5372" y="1200"/>
                  </a:cubicBezTo>
                  <a:cubicBezTo>
                    <a:pt x="5365" y="1201"/>
                    <a:pt x="5356" y="1204"/>
                    <a:pt x="5347" y="1206"/>
                  </a:cubicBezTo>
                  <a:cubicBezTo>
                    <a:pt x="5331" y="1212"/>
                    <a:pt x="5316" y="1225"/>
                    <a:pt x="5303" y="1237"/>
                  </a:cubicBezTo>
                  <a:cubicBezTo>
                    <a:pt x="5307" y="1251"/>
                    <a:pt x="5319" y="1254"/>
                    <a:pt x="5327" y="1254"/>
                  </a:cubicBezTo>
                  <a:cubicBezTo>
                    <a:pt x="5331" y="1254"/>
                    <a:pt x="5335" y="1253"/>
                    <a:pt x="5335" y="1253"/>
                  </a:cubicBezTo>
                  <a:cubicBezTo>
                    <a:pt x="5366" y="1253"/>
                    <a:pt x="5413" y="1760"/>
                    <a:pt x="5419" y="1823"/>
                  </a:cubicBezTo>
                  <a:cubicBezTo>
                    <a:pt x="5400" y="1861"/>
                    <a:pt x="5402" y="1912"/>
                    <a:pt x="5417" y="1912"/>
                  </a:cubicBezTo>
                  <a:cubicBezTo>
                    <a:pt x="5420" y="1912"/>
                    <a:pt x="5422" y="1911"/>
                    <a:pt x="5425" y="1908"/>
                  </a:cubicBezTo>
                  <a:cubicBezTo>
                    <a:pt x="5426" y="1908"/>
                    <a:pt x="5426" y="1908"/>
                    <a:pt x="5426" y="1908"/>
                  </a:cubicBezTo>
                  <a:cubicBezTo>
                    <a:pt x="5451" y="1908"/>
                    <a:pt x="5460" y="2013"/>
                    <a:pt x="5472" y="2137"/>
                  </a:cubicBezTo>
                  <a:cubicBezTo>
                    <a:pt x="5485" y="2282"/>
                    <a:pt x="5494" y="2387"/>
                    <a:pt x="5518" y="2387"/>
                  </a:cubicBezTo>
                  <a:cubicBezTo>
                    <a:pt x="5519" y="2387"/>
                    <a:pt x="5519" y="2387"/>
                    <a:pt x="5519" y="2387"/>
                  </a:cubicBezTo>
                  <a:lnTo>
                    <a:pt x="5526" y="2450"/>
                  </a:lnTo>
                  <a:cubicBezTo>
                    <a:pt x="5529" y="2494"/>
                    <a:pt x="5560" y="2531"/>
                    <a:pt x="5560" y="2553"/>
                  </a:cubicBezTo>
                  <a:cubicBezTo>
                    <a:pt x="5581" y="2567"/>
                    <a:pt x="5586" y="2582"/>
                    <a:pt x="5578" y="2582"/>
                  </a:cubicBezTo>
                  <a:cubicBezTo>
                    <a:pt x="5575" y="2582"/>
                    <a:pt x="5570" y="2580"/>
                    <a:pt x="5563" y="2575"/>
                  </a:cubicBezTo>
                  <a:cubicBezTo>
                    <a:pt x="5538" y="2578"/>
                    <a:pt x="5513" y="2578"/>
                    <a:pt x="5513" y="2600"/>
                  </a:cubicBezTo>
                  <a:cubicBezTo>
                    <a:pt x="5518" y="2633"/>
                    <a:pt x="5533" y="2640"/>
                    <a:pt x="5550" y="2640"/>
                  </a:cubicBezTo>
                  <a:cubicBezTo>
                    <a:pt x="5557" y="2640"/>
                    <a:pt x="5563" y="2639"/>
                    <a:pt x="5570" y="2638"/>
                  </a:cubicBezTo>
                  <a:cubicBezTo>
                    <a:pt x="5571" y="2638"/>
                    <a:pt x="5573" y="2637"/>
                    <a:pt x="5574" y="2637"/>
                  </a:cubicBezTo>
                  <a:cubicBezTo>
                    <a:pt x="5585" y="2637"/>
                    <a:pt x="5595" y="2646"/>
                    <a:pt x="5595" y="2657"/>
                  </a:cubicBezTo>
                  <a:cubicBezTo>
                    <a:pt x="5598" y="2679"/>
                    <a:pt x="5598" y="2679"/>
                    <a:pt x="5573" y="2682"/>
                  </a:cubicBezTo>
                  <a:lnTo>
                    <a:pt x="5523" y="2685"/>
                  </a:lnTo>
                  <a:lnTo>
                    <a:pt x="5526" y="2707"/>
                  </a:lnTo>
                  <a:cubicBezTo>
                    <a:pt x="5527" y="2706"/>
                    <a:pt x="5529" y="2706"/>
                    <a:pt x="5531" y="2706"/>
                  </a:cubicBezTo>
                  <a:cubicBezTo>
                    <a:pt x="5541" y="2706"/>
                    <a:pt x="5551" y="2715"/>
                    <a:pt x="5551" y="2726"/>
                  </a:cubicBezTo>
                  <a:cubicBezTo>
                    <a:pt x="5554" y="2748"/>
                    <a:pt x="5554" y="2748"/>
                    <a:pt x="5504" y="2751"/>
                  </a:cubicBezTo>
                  <a:cubicBezTo>
                    <a:pt x="5454" y="2757"/>
                    <a:pt x="5454" y="2776"/>
                    <a:pt x="5507" y="2795"/>
                  </a:cubicBezTo>
                  <a:lnTo>
                    <a:pt x="5535" y="2832"/>
                  </a:lnTo>
                  <a:cubicBezTo>
                    <a:pt x="5488" y="2857"/>
                    <a:pt x="5541" y="2895"/>
                    <a:pt x="5570" y="2914"/>
                  </a:cubicBezTo>
                  <a:cubicBezTo>
                    <a:pt x="5519" y="2942"/>
                    <a:pt x="5523" y="2961"/>
                    <a:pt x="5576" y="2980"/>
                  </a:cubicBezTo>
                  <a:cubicBezTo>
                    <a:pt x="5577" y="2979"/>
                    <a:pt x="5579" y="2979"/>
                    <a:pt x="5580" y="2979"/>
                  </a:cubicBezTo>
                  <a:cubicBezTo>
                    <a:pt x="5601" y="2979"/>
                    <a:pt x="5599" y="3000"/>
                    <a:pt x="5579" y="3020"/>
                  </a:cubicBezTo>
                  <a:cubicBezTo>
                    <a:pt x="5554" y="3045"/>
                    <a:pt x="5557" y="3064"/>
                    <a:pt x="5560" y="3108"/>
                  </a:cubicBezTo>
                  <a:cubicBezTo>
                    <a:pt x="5588" y="3127"/>
                    <a:pt x="5601" y="3274"/>
                    <a:pt x="5617" y="3443"/>
                  </a:cubicBezTo>
                  <a:cubicBezTo>
                    <a:pt x="5635" y="3629"/>
                    <a:pt x="5645" y="3757"/>
                    <a:pt x="5669" y="3757"/>
                  </a:cubicBezTo>
                  <a:cubicBezTo>
                    <a:pt x="5669" y="3757"/>
                    <a:pt x="5670" y="3757"/>
                    <a:pt x="5670" y="3757"/>
                  </a:cubicBezTo>
                  <a:lnTo>
                    <a:pt x="5670" y="3757"/>
                  </a:lnTo>
                  <a:cubicBezTo>
                    <a:pt x="5673" y="3779"/>
                    <a:pt x="5673" y="3779"/>
                    <a:pt x="5651" y="3801"/>
                  </a:cubicBezTo>
                  <a:cubicBezTo>
                    <a:pt x="5626" y="3804"/>
                    <a:pt x="5626" y="3826"/>
                    <a:pt x="5679" y="3841"/>
                  </a:cubicBezTo>
                  <a:cubicBezTo>
                    <a:pt x="5707" y="3860"/>
                    <a:pt x="5733" y="3857"/>
                    <a:pt x="5682" y="3863"/>
                  </a:cubicBezTo>
                  <a:cubicBezTo>
                    <a:pt x="5657" y="3863"/>
                    <a:pt x="5660" y="3907"/>
                    <a:pt x="5667" y="3992"/>
                  </a:cubicBezTo>
                  <a:cubicBezTo>
                    <a:pt x="5676" y="4051"/>
                    <a:pt x="5676" y="4145"/>
                    <a:pt x="5701" y="4145"/>
                  </a:cubicBezTo>
                  <a:cubicBezTo>
                    <a:pt x="5718" y="4171"/>
                    <a:pt x="5724" y="4183"/>
                    <a:pt x="5721" y="4183"/>
                  </a:cubicBezTo>
                  <a:cubicBezTo>
                    <a:pt x="5719" y="4183"/>
                    <a:pt x="5713" y="4177"/>
                    <a:pt x="5704" y="4167"/>
                  </a:cubicBezTo>
                  <a:cubicBezTo>
                    <a:pt x="5700" y="4165"/>
                    <a:pt x="5695" y="4164"/>
                    <a:pt x="5691" y="4164"/>
                  </a:cubicBezTo>
                  <a:cubicBezTo>
                    <a:pt x="5650" y="4164"/>
                    <a:pt x="5630" y="4258"/>
                    <a:pt x="5667" y="4324"/>
                  </a:cubicBezTo>
                  <a:cubicBezTo>
                    <a:pt x="5664" y="4344"/>
                    <a:pt x="5658" y="4365"/>
                    <a:pt x="5639" y="4365"/>
                  </a:cubicBezTo>
                  <a:cubicBezTo>
                    <a:pt x="5638" y="4365"/>
                    <a:pt x="5637" y="4365"/>
                    <a:pt x="5635" y="4365"/>
                  </a:cubicBezTo>
                  <a:cubicBezTo>
                    <a:pt x="5629" y="4402"/>
                    <a:pt x="5629" y="4440"/>
                    <a:pt x="5635" y="4478"/>
                  </a:cubicBezTo>
                  <a:cubicBezTo>
                    <a:pt x="5620" y="4528"/>
                    <a:pt x="5604" y="4578"/>
                    <a:pt x="5585" y="4628"/>
                  </a:cubicBezTo>
                  <a:cubicBezTo>
                    <a:pt x="5573" y="4656"/>
                    <a:pt x="5570" y="4687"/>
                    <a:pt x="5570" y="4719"/>
                  </a:cubicBezTo>
                  <a:lnTo>
                    <a:pt x="5560" y="4741"/>
                  </a:lnTo>
                  <a:cubicBezTo>
                    <a:pt x="5559" y="4740"/>
                    <a:pt x="5558" y="4740"/>
                    <a:pt x="5556" y="4740"/>
                  </a:cubicBezTo>
                  <a:cubicBezTo>
                    <a:pt x="5532" y="4740"/>
                    <a:pt x="5479" y="4835"/>
                    <a:pt x="5385" y="4951"/>
                  </a:cubicBezTo>
                  <a:cubicBezTo>
                    <a:pt x="5290" y="5066"/>
                    <a:pt x="5184" y="5140"/>
                    <a:pt x="5146" y="5140"/>
                  </a:cubicBezTo>
                  <a:cubicBezTo>
                    <a:pt x="5144" y="5140"/>
                    <a:pt x="5142" y="5139"/>
                    <a:pt x="5140" y="5139"/>
                  </a:cubicBezTo>
                  <a:cubicBezTo>
                    <a:pt x="5128" y="5151"/>
                    <a:pt x="5121" y="5167"/>
                    <a:pt x="5118" y="5186"/>
                  </a:cubicBezTo>
                  <a:cubicBezTo>
                    <a:pt x="5123" y="5228"/>
                    <a:pt x="5112" y="5245"/>
                    <a:pt x="5091" y="5245"/>
                  </a:cubicBezTo>
                  <a:cubicBezTo>
                    <a:pt x="5086" y="5245"/>
                    <a:pt x="5081" y="5244"/>
                    <a:pt x="5074" y="5242"/>
                  </a:cubicBezTo>
                  <a:cubicBezTo>
                    <a:pt x="5061" y="5235"/>
                    <a:pt x="5047" y="5232"/>
                    <a:pt x="5033" y="5232"/>
                  </a:cubicBezTo>
                  <a:cubicBezTo>
                    <a:pt x="4993" y="5232"/>
                    <a:pt x="4957" y="5260"/>
                    <a:pt x="4952" y="5302"/>
                  </a:cubicBezTo>
                  <a:lnTo>
                    <a:pt x="4940" y="5280"/>
                  </a:lnTo>
                  <a:cubicBezTo>
                    <a:pt x="4930" y="5270"/>
                    <a:pt x="4919" y="5266"/>
                    <a:pt x="4909" y="5266"/>
                  </a:cubicBezTo>
                  <a:cubicBezTo>
                    <a:pt x="4879" y="5266"/>
                    <a:pt x="4850" y="5301"/>
                    <a:pt x="4846" y="5342"/>
                  </a:cubicBezTo>
                  <a:cubicBezTo>
                    <a:pt x="4826" y="5333"/>
                    <a:pt x="4807" y="5320"/>
                    <a:pt x="4793" y="5320"/>
                  </a:cubicBezTo>
                  <a:cubicBezTo>
                    <a:pt x="4785" y="5320"/>
                    <a:pt x="4778" y="5325"/>
                    <a:pt x="4774" y="5336"/>
                  </a:cubicBezTo>
                  <a:cubicBezTo>
                    <a:pt x="4768" y="5338"/>
                    <a:pt x="4764" y="5339"/>
                    <a:pt x="4760" y="5339"/>
                  </a:cubicBezTo>
                  <a:cubicBezTo>
                    <a:pt x="4751" y="5339"/>
                    <a:pt x="4748" y="5329"/>
                    <a:pt x="4739" y="5292"/>
                  </a:cubicBezTo>
                  <a:cubicBezTo>
                    <a:pt x="4734" y="5270"/>
                    <a:pt x="4728" y="5247"/>
                    <a:pt x="4713" y="5247"/>
                  </a:cubicBezTo>
                  <a:cubicBezTo>
                    <a:pt x="4712" y="5247"/>
                    <a:pt x="4710" y="5248"/>
                    <a:pt x="4708" y="5248"/>
                  </a:cubicBezTo>
                  <a:cubicBezTo>
                    <a:pt x="4686" y="5255"/>
                    <a:pt x="4692" y="5277"/>
                    <a:pt x="4698" y="5302"/>
                  </a:cubicBezTo>
                  <a:cubicBezTo>
                    <a:pt x="4698" y="5302"/>
                    <a:pt x="4676" y="5308"/>
                    <a:pt x="4655" y="5311"/>
                  </a:cubicBezTo>
                  <a:cubicBezTo>
                    <a:pt x="4642" y="5311"/>
                    <a:pt x="4636" y="5324"/>
                    <a:pt x="4639" y="5336"/>
                  </a:cubicBezTo>
                  <a:cubicBezTo>
                    <a:pt x="4642" y="5361"/>
                    <a:pt x="4620" y="5364"/>
                    <a:pt x="4598" y="5368"/>
                  </a:cubicBezTo>
                  <a:cubicBezTo>
                    <a:pt x="4597" y="5361"/>
                    <a:pt x="4595" y="5358"/>
                    <a:pt x="4593" y="5358"/>
                  </a:cubicBezTo>
                  <a:cubicBezTo>
                    <a:pt x="4588" y="5358"/>
                    <a:pt x="4583" y="5377"/>
                    <a:pt x="4601" y="5393"/>
                  </a:cubicBezTo>
                  <a:cubicBezTo>
                    <a:pt x="4604" y="5418"/>
                    <a:pt x="4607" y="5443"/>
                    <a:pt x="4582" y="5449"/>
                  </a:cubicBezTo>
                  <a:cubicBezTo>
                    <a:pt x="4582" y="5449"/>
                    <a:pt x="4586" y="5474"/>
                    <a:pt x="4589" y="5499"/>
                  </a:cubicBezTo>
                  <a:cubicBezTo>
                    <a:pt x="4592" y="5549"/>
                    <a:pt x="4595" y="5574"/>
                    <a:pt x="4648" y="5590"/>
                  </a:cubicBezTo>
                  <a:cubicBezTo>
                    <a:pt x="4686" y="5595"/>
                    <a:pt x="4720" y="5598"/>
                    <a:pt x="4749" y="5598"/>
                  </a:cubicBezTo>
                  <a:cubicBezTo>
                    <a:pt x="4804" y="5598"/>
                    <a:pt x="4838" y="5587"/>
                    <a:pt x="4830" y="5556"/>
                  </a:cubicBezTo>
                  <a:cubicBezTo>
                    <a:pt x="4839" y="5540"/>
                    <a:pt x="4855" y="5527"/>
                    <a:pt x="4874" y="5518"/>
                  </a:cubicBezTo>
                  <a:cubicBezTo>
                    <a:pt x="4879" y="5517"/>
                    <a:pt x="4884" y="5517"/>
                    <a:pt x="4889" y="5517"/>
                  </a:cubicBezTo>
                  <a:cubicBezTo>
                    <a:pt x="4904" y="5517"/>
                    <a:pt x="4919" y="5520"/>
                    <a:pt x="4930" y="5524"/>
                  </a:cubicBezTo>
                  <a:cubicBezTo>
                    <a:pt x="4932" y="5530"/>
                    <a:pt x="4939" y="5532"/>
                    <a:pt x="4950" y="5532"/>
                  </a:cubicBezTo>
                  <a:cubicBezTo>
                    <a:pt x="4987" y="5532"/>
                    <a:pt x="5070" y="5501"/>
                    <a:pt x="5162" y="5452"/>
                  </a:cubicBezTo>
                  <a:cubicBezTo>
                    <a:pt x="5299" y="5376"/>
                    <a:pt x="5360" y="5320"/>
                    <a:pt x="5397" y="5320"/>
                  </a:cubicBezTo>
                  <a:cubicBezTo>
                    <a:pt x="5398" y="5320"/>
                    <a:pt x="5399" y="5320"/>
                    <a:pt x="5400" y="5320"/>
                  </a:cubicBezTo>
                  <a:cubicBezTo>
                    <a:pt x="5404" y="5321"/>
                    <a:pt x="5408" y="5321"/>
                    <a:pt x="5412" y="5321"/>
                  </a:cubicBezTo>
                  <a:cubicBezTo>
                    <a:pt x="5430" y="5321"/>
                    <a:pt x="5447" y="5315"/>
                    <a:pt x="5460" y="5305"/>
                  </a:cubicBezTo>
                  <a:cubicBezTo>
                    <a:pt x="5441" y="5286"/>
                    <a:pt x="5573" y="5179"/>
                    <a:pt x="5682" y="5023"/>
                  </a:cubicBezTo>
                  <a:cubicBezTo>
                    <a:pt x="5795" y="4866"/>
                    <a:pt x="5861" y="4681"/>
                    <a:pt x="5836" y="4672"/>
                  </a:cubicBezTo>
                  <a:cubicBezTo>
                    <a:pt x="5845" y="4647"/>
                    <a:pt x="5855" y="4622"/>
                    <a:pt x="5855" y="4622"/>
                  </a:cubicBezTo>
                  <a:cubicBezTo>
                    <a:pt x="5857" y="4622"/>
                    <a:pt x="5859" y="4623"/>
                    <a:pt x="5860" y="4623"/>
                  </a:cubicBezTo>
                  <a:cubicBezTo>
                    <a:pt x="5882" y="4623"/>
                    <a:pt x="5896" y="4574"/>
                    <a:pt x="5908" y="4525"/>
                  </a:cubicBezTo>
                  <a:cubicBezTo>
                    <a:pt x="5905" y="4487"/>
                    <a:pt x="5902" y="4449"/>
                    <a:pt x="5908" y="4412"/>
                  </a:cubicBezTo>
                  <a:cubicBezTo>
                    <a:pt x="5909" y="4412"/>
                    <a:pt x="5911" y="4412"/>
                    <a:pt x="5912" y="4412"/>
                  </a:cubicBezTo>
                  <a:cubicBezTo>
                    <a:pt x="5933" y="4412"/>
                    <a:pt x="5937" y="4387"/>
                    <a:pt x="5946" y="4333"/>
                  </a:cubicBezTo>
                  <a:cubicBezTo>
                    <a:pt x="5949" y="4280"/>
                    <a:pt x="5952" y="4252"/>
                    <a:pt x="5927" y="4249"/>
                  </a:cubicBezTo>
                  <a:cubicBezTo>
                    <a:pt x="5927" y="4236"/>
                    <a:pt x="5933" y="4183"/>
                    <a:pt x="5930" y="4120"/>
                  </a:cubicBezTo>
                  <a:cubicBezTo>
                    <a:pt x="5930" y="4070"/>
                    <a:pt x="5933" y="4017"/>
                    <a:pt x="5943" y="3964"/>
                  </a:cubicBezTo>
                  <a:cubicBezTo>
                    <a:pt x="5968" y="3942"/>
                    <a:pt x="5939" y="3923"/>
                    <a:pt x="5911" y="3904"/>
                  </a:cubicBezTo>
                  <a:cubicBezTo>
                    <a:pt x="5909" y="3904"/>
                    <a:pt x="5907" y="3904"/>
                    <a:pt x="5906" y="3904"/>
                  </a:cubicBezTo>
                  <a:cubicBezTo>
                    <a:pt x="5885" y="3904"/>
                    <a:pt x="5864" y="3889"/>
                    <a:pt x="5858" y="3866"/>
                  </a:cubicBezTo>
                  <a:lnTo>
                    <a:pt x="5908" y="3863"/>
                  </a:lnTo>
                  <a:cubicBezTo>
                    <a:pt x="5919" y="3871"/>
                    <a:pt x="5926" y="3875"/>
                    <a:pt x="5930" y="3875"/>
                  </a:cubicBezTo>
                  <a:cubicBezTo>
                    <a:pt x="5936" y="3875"/>
                    <a:pt x="5935" y="3865"/>
                    <a:pt x="5933" y="3838"/>
                  </a:cubicBezTo>
                  <a:cubicBezTo>
                    <a:pt x="5930" y="3816"/>
                    <a:pt x="5927" y="3797"/>
                    <a:pt x="5927" y="3797"/>
                  </a:cubicBezTo>
                  <a:cubicBezTo>
                    <a:pt x="5902" y="3797"/>
                    <a:pt x="5892" y="3694"/>
                    <a:pt x="5880" y="3547"/>
                  </a:cubicBezTo>
                  <a:cubicBezTo>
                    <a:pt x="5861" y="3360"/>
                    <a:pt x="5858" y="3296"/>
                    <a:pt x="5835" y="3296"/>
                  </a:cubicBezTo>
                  <a:cubicBezTo>
                    <a:pt x="5834" y="3296"/>
                    <a:pt x="5833" y="3296"/>
                    <a:pt x="5833" y="3296"/>
                  </a:cubicBezTo>
                  <a:cubicBezTo>
                    <a:pt x="5808" y="3296"/>
                    <a:pt x="5805" y="3277"/>
                    <a:pt x="5823" y="3211"/>
                  </a:cubicBezTo>
                  <a:cubicBezTo>
                    <a:pt x="5886" y="3077"/>
                    <a:pt x="5886" y="3077"/>
                    <a:pt x="5861" y="3058"/>
                  </a:cubicBezTo>
                  <a:lnTo>
                    <a:pt x="5861" y="3058"/>
                  </a:lnTo>
                  <a:cubicBezTo>
                    <a:pt x="5861" y="3080"/>
                    <a:pt x="5836" y="3083"/>
                    <a:pt x="5811" y="3083"/>
                  </a:cubicBezTo>
                  <a:cubicBezTo>
                    <a:pt x="5805" y="3084"/>
                    <a:pt x="5800" y="3084"/>
                    <a:pt x="5795" y="3084"/>
                  </a:cubicBezTo>
                  <a:cubicBezTo>
                    <a:pt x="5761" y="3084"/>
                    <a:pt x="5766" y="3064"/>
                    <a:pt x="5808" y="3042"/>
                  </a:cubicBezTo>
                  <a:cubicBezTo>
                    <a:pt x="5858" y="3036"/>
                    <a:pt x="5805" y="2723"/>
                    <a:pt x="5751" y="2707"/>
                  </a:cubicBezTo>
                  <a:lnTo>
                    <a:pt x="5751" y="2707"/>
                  </a:lnTo>
                  <a:cubicBezTo>
                    <a:pt x="5758" y="2706"/>
                    <a:pt x="5766" y="2705"/>
                    <a:pt x="5776" y="2704"/>
                  </a:cubicBezTo>
                  <a:cubicBezTo>
                    <a:pt x="5801" y="2701"/>
                    <a:pt x="5801" y="2682"/>
                    <a:pt x="5792" y="2597"/>
                  </a:cubicBezTo>
                  <a:lnTo>
                    <a:pt x="5786" y="2531"/>
                  </a:lnTo>
                  <a:cubicBezTo>
                    <a:pt x="5785" y="2532"/>
                    <a:pt x="5783" y="2532"/>
                    <a:pt x="5782" y="2532"/>
                  </a:cubicBezTo>
                  <a:cubicBezTo>
                    <a:pt x="5736" y="2532"/>
                    <a:pt x="5752" y="2409"/>
                    <a:pt x="5776" y="2406"/>
                  </a:cubicBezTo>
                  <a:cubicBezTo>
                    <a:pt x="5798" y="2384"/>
                    <a:pt x="5798" y="2384"/>
                    <a:pt x="5795" y="2340"/>
                  </a:cubicBezTo>
                  <a:cubicBezTo>
                    <a:pt x="5739" y="2281"/>
                    <a:pt x="5754" y="2174"/>
                    <a:pt x="5780" y="2171"/>
                  </a:cubicBezTo>
                  <a:cubicBezTo>
                    <a:pt x="5780" y="2171"/>
                    <a:pt x="5776" y="2149"/>
                    <a:pt x="5773" y="2130"/>
                  </a:cubicBezTo>
                  <a:cubicBezTo>
                    <a:pt x="5751" y="2108"/>
                    <a:pt x="5742" y="2077"/>
                    <a:pt x="5742" y="2049"/>
                  </a:cubicBezTo>
                  <a:cubicBezTo>
                    <a:pt x="5737" y="2000"/>
                    <a:pt x="5734" y="1977"/>
                    <a:pt x="5724" y="1977"/>
                  </a:cubicBezTo>
                  <a:cubicBezTo>
                    <a:pt x="5721" y="1977"/>
                    <a:pt x="5716" y="1980"/>
                    <a:pt x="5711" y="1986"/>
                  </a:cubicBezTo>
                  <a:cubicBezTo>
                    <a:pt x="5702" y="1987"/>
                    <a:pt x="5693" y="1988"/>
                    <a:pt x="5685" y="1988"/>
                  </a:cubicBezTo>
                  <a:cubicBezTo>
                    <a:pt x="5671" y="1988"/>
                    <a:pt x="5659" y="1985"/>
                    <a:pt x="5657" y="1970"/>
                  </a:cubicBezTo>
                  <a:lnTo>
                    <a:pt x="5682" y="1967"/>
                  </a:lnTo>
                  <a:cubicBezTo>
                    <a:pt x="5707" y="1964"/>
                    <a:pt x="5704" y="1902"/>
                    <a:pt x="5695" y="1817"/>
                  </a:cubicBezTo>
                  <a:cubicBezTo>
                    <a:pt x="5686" y="1713"/>
                    <a:pt x="5682" y="1670"/>
                    <a:pt x="5704" y="1648"/>
                  </a:cubicBezTo>
                  <a:lnTo>
                    <a:pt x="5679" y="1629"/>
                  </a:lnTo>
                  <a:cubicBezTo>
                    <a:pt x="5651" y="1610"/>
                    <a:pt x="5648" y="1588"/>
                    <a:pt x="5673" y="1585"/>
                  </a:cubicBezTo>
                  <a:cubicBezTo>
                    <a:pt x="5698" y="1563"/>
                    <a:pt x="5689" y="1478"/>
                    <a:pt x="5660" y="1438"/>
                  </a:cubicBezTo>
                  <a:lnTo>
                    <a:pt x="5657" y="1397"/>
                  </a:lnTo>
                  <a:cubicBezTo>
                    <a:pt x="5679" y="1384"/>
                    <a:pt x="5692" y="1363"/>
                    <a:pt x="5689" y="1337"/>
                  </a:cubicBezTo>
                  <a:cubicBezTo>
                    <a:pt x="5686" y="1309"/>
                    <a:pt x="5670" y="1287"/>
                    <a:pt x="5642" y="1275"/>
                  </a:cubicBezTo>
                  <a:cubicBezTo>
                    <a:pt x="5667" y="1272"/>
                    <a:pt x="5664" y="1243"/>
                    <a:pt x="5660" y="1218"/>
                  </a:cubicBezTo>
                  <a:cubicBezTo>
                    <a:pt x="5626" y="1168"/>
                    <a:pt x="5598" y="1065"/>
                    <a:pt x="5623" y="1055"/>
                  </a:cubicBezTo>
                  <a:cubicBezTo>
                    <a:pt x="5623" y="1055"/>
                    <a:pt x="5623" y="1055"/>
                    <a:pt x="5613" y="1030"/>
                  </a:cubicBezTo>
                  <a:cubicBezTo>
                    <a:pt x="5588" y="1015"/>
                    <a:pt x="5570" y="990"/>
                    <a:pt x="5563" y="961"/>
                  </a:cubicBezTo>
                  <a:cubicBezTo>
                    <a:pt x="5557" y="930"/>
                    <a:pt x="5535" y="905"/>
                    <a:pt x="5507" y="896"/>
                  </a:cubicBezTo>
                  <a:cubicBezTo>
                    <a:pt x="5488" y="889"/>
                    <a:pt x="5472" y="874"/>
                    <a:pt x="5463" y="858"/>
                  </a:cubicBezTo>
                  <a:cubicBezTo>
                    <a:pt x="5458" y="848"/>
                    <a:pt x="5461" y="844"/>
                    <a:pt x="5468" y="844"/>
                  </a:cubicBezTo>
                  <a:cubicBezTo>
                    <a:pt x="5479" y="844"/>
                    <a:pt x="5499" y="852"/>
                    <a:pt x="5519" y="861"/>
                  </a:cubicBezTo>
                  <a:cubicBezTo>
                    <a:pt x="5528" y="869"/>
                    <a:pt x="5534" y="872"/>
                    <a:pt x="5538" y="872"/>
                  </a:cubicBezTo>
                  <a:cubicBezTo>
                    <a:pt x="5552" y="872"/>
                    <a:pt x="5516" y="812"/>
                    <a:pt x="5447" y="776"/>
                  </a:cubicBezTo>
                  <a:cubicBezTo>
                    <a:pt x="5396" y="750"/>
                    <a:pt x="5377" y="739"/>
                    <a:pt x="5385" y="739"/>
                  </a:cubicBezTo>
                  <a:cubicBezTo>
                    <a:pt x="5391" y="739"/>
                    <a:pt x="5408" y="744"/>
                    <a:pt x="5435" y="751"/>
                  </a:cubicBezTo>
                  <a:cubicBezTo>
                    <a:pt x="5452" y="756"/>
                    <a:pt x="5470" y="762"/>
                    <a:pt x="5478" y="762"/>
                  </a:cubicBezTo>
                  <a:cubicBezTo>
                    <a:pt x="5485" y="762"/>
                    <a:pt x="5482" y="756"/>
                    <a:pt x="5457" y="739"/>
                  </a:cubicBezTo>
                  <a:cubicBezTo>
                    <a:pt x="5457" y="739"/>
                    <a:pt x="5436" y="704"/>
                    <a:pt x="5416" y="704"/>
                  </a:cubicBezTo>
                  <a:cubicBezTo>
                    <a:pt x="5413" y="704"/>
                    <a:pt x="5410" y="705"/>
                    <a:pt x="5407" y="708"/>
                  </a:cubicBezTo>
                  <a:cubicBezTo>
                    <a:pt x="5394" y="682"/>
                    <a:pt x="5378" y="661"/>
                    <a:pt x="5363" y="639"/>
                  </a:cubicBezTo>
                  <a:cubicBezTo>
                    <a:pt x="5356" y="601"/>
                    <a:pt x="5341" y="567"/>
                    <a:pt x="5316" y="538"/>
                  </a:cubicBezTo>
                  <a:cubicBezTo>
                    <a:pt x="5278" y="535"/>
                    <a:pt x="5281" y="535"/>
                    <a:pt x="5281" y="498"/>
                  </a:cubicBezTo>
                  <a:cubicBezTo>
                    <a:pt x="5293" y="488"/>
                    <a:pt x="5290" y="476"/>
                    <a:pt x="5278" y="476"/>
                  </a:cubicBezTo>
                  <a:cubicBezTo>
                    <a:pt x="5270" y="476"/>
                    <a:pt x="5258" y="481"/>
                    <a:pt x="5244" y="494"/>
                  </a:cubicBezTo>
                  <a:cubicBezTo>
                    <a:pt x="5212" y="494"/>
                    <a:pt x="5187" y="469"/>
                    <a:pt x="5187" y="438"/>
                  </a:cubicBezTo>
                  <a:cubicBezTo>
                    <a:pt x="5212" y="411"/>
                    <a:pt x="5209" y="393"/>
                    <a:pt x="5198" y="393"/>
                  </a:cubicBezTo>
                  <a:cubicBezTo>
                    <a:pt x="5194" y="393"/>
                    <a:pt x="5189" y="395"/>
                    <a:pt x="5184" y="400"/>
                  </a:cubicBezTo>
                  <a:cubicBezTo>
                    <a:pt x="5165" y="400"/>
                    <a:pt x="5143" y="394"/>
                    <a:pt x="5128" y="382"/>
                  </a:cubicBezTo>
                  <a:cubicBezTo>
                    <a:pt x="5147" y="363"/>
                    <a:pt x="4962" y="197"/>
                    <a:pt x="4727" y="109"/>
                  </a:cubicBezTo>
                  <a:cubicBezTo>
                    <a:pt x="4721" y="107"/>
                    <a:pt x="4715" y="106"/>
                    <a:pt x="4709" y="106"/>
                  </a:cubicBezTo>
                  <a:cubicBezTo>
                    <a:pt x="4688" y="106"/>
                    <a:pt x="4667" y="118"/>
                    <a:pt x="4658" y="137"/>
                  </a:cubicBezTo>
                  <a:cubicBezTo>
                    <a:pt x="4651" y="156"/>
                    <a:pt x="4649" y="164"/>
                    <a:pt x="4648" y="164"/>
                  </a:cubicBezTo>
                  <a:cubicBezTo>
                    <a:pt x="4645" y="164"/>
                    <a:pt x="4645" y="148"/>
                    <a:pt x="4636" y="128"/>
                  </a:cubicBezTo>
                  <a:cubicBezTo>
                    <a:pt x="4634" y="83"/>
                    <a:pt x="4617" y="60"/>
                    <a:pt x="4603" y="60"/>
                  </a:cubicBezTo>
                  <a:cubicBezTo>
                    <a:pt x="4591" y="60"/>
                    <a:pt x="4581" y="76"/>
                    <a:pt x="4582" y="112"/>
                  </a:cubicBezTo>
                  <a:cubicBezTo>
                    <a:pt x="4589" y="140"/>
                    <a:pt x="4592" y="154"/>
                    <a:pt x="4589" y="154"/>
                  </a:cubicBezTo>
                  <a:cubicBezTo>
                    <a:pt x="4586" y="154"/>
                    <a:pt x="4577" y="138"/>
                    <a:pt x="4557" y="106"/>
                  </a:cubicBezTo>
                  <a:cubicBezTo>
                    <a:pt x="4547" y="88"/>
                    <a:pt x="4542" y="80"/>
                    <a:pt x="4535" y="80"/>
                  </a:cubicBezTo>
                  <a:cubicBezTo>
                    <a:pt x="4529" y="80"/>
                    <a:pt x="4521" y="85"/>
                    <a:pt x="4507" y="93"/>
                  </a:cubicBezTo>
                  <a:cubicBezTo>
                    <a:pt x="4505" y="102"/>
                    <a:pt x="4499" y="107"/>
                    <a:pt x="4493" y="107"/>
                  </a:cubicBezTo>
                  <a:cubicBezTo>
                    <a:pt x="4485" y="107"/>
                    <a:pt x="4478" y="99"/>
                    <a:pt x="4482" y="84"/>
                  </a:cubicBezTo>
                  <a:cubicBezTo>
                    <a:pt x="4466" y="63"/>
                    <a:pt x="4449" y="42"/>
                    <a:pt x="4441" y="42"/>
                  </a:cubicBezTo>
                  <a:cubicBezTo>
                    <a:pt x="4438" y="42"/>
                    <a:pt x="4436" y="44"/>
                    <a:pt x="4435" y="49"/>
                  </a:cubicBezTo>
                  <a:cubicBezTo>
                    <a:pt x="4413" y="46"/>
                    <a:pt x="4398" y="34"/>
                    <a:pt x="4385" y="18"/>
                  </a:cubicBezTo>
                  <a:cubicBezTo>
                    <a:pt x="4376" y="7"/>
                    <a:pt x="4367" y="3"/>
                    <a:pt x="4357" y="3"/>
                  </a:cubicBezTo>
                  <a:cubicBezTo>
                    <a:pt x="4338" y="3"/>
                    <a:pt x="4319" y="18"/>
                    <a:pt x="4300" y="34"/>
                  </a:cubicBezTo>
                  <a:cubicBezTo>
                    <a:pt x="4259" y="55"/>
                    <a:pt x="4233" y="66"/>
                    <a:pt x="4220" y="66"/>
                  </a:cubicBezTo>
                  <a:cubicBezTo>
                    <a:pt x="4206" y="66"/>
                    <a:pt x="4206" y="53"/>
                    <a:pt x="4219" y="28"/>
                  </a:cubicBezTo>
                  <a:cubicBezTo>
                    <a:pt x="4231" y="9"/>
                    <a:pt x="4218" y="0"/>
                    <a:pt x="41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37">
              <a:extLst>
                <a:ext uri="{FF2B5EF4-FFF2-40B4-BE49-F238E27FC236}">
                  <a16:creationId xmlns:a16="http://schemas.microsoft.com/office/drawing/2014/main" id="{B8DFC2CE-3F8A-B529-BA82-042491483F68}"/>
                </a:ext>
              </a:extLst>
            </p:cNvPr>
            <p:cNvSpPr/>
            <p:nvPr/>
          </p:nvSpPr>
          <p:spPr>
            <a:xfrm>
              <a:off x="4068529" y="3679521"/>
              <a:ext cx="96182" cy="97375"/>
            </a:xfrm>
            <a:custGeom>
              <a:avLst/>
              <a:gdLst/>
              <a:ahLst/>
              <a:cxnLst/>
              <a:rect l="l" t="t" r="r" b="b"/>
              <a:pathLst>
                <a:path w="5284" h="5391" extrusionOk="0">
                  <a:moveTo>
                    <a:pt x="1837" y="185"/>
                  </a:moveTo>
                  <a:lnTo>
                    <a:pt x="1837" y="185"/>
                  </a:lnTo>
                  <a:cubicBezTo>
                    <a:pt x="1846" y="210"/>
                    <a:pt x="1853" y="232"/>
                    <a:pt x="1834" y="238"/>
                  </a:cubicBezTo>
                  <a:lnTo>
                    <a:pt x="1809" y="222"/>
                  </a:lnTo>
                  <a:lnTo>
                    <a:pt x="1818" y="191"/>
                  </a:lnTo>
                  <a:lnTo>
                    <a:pt x="1837" y="185"/>
                  </a:lnTo>
                  <a:close/>
                  <a:moveTo>
                    <a:pt x="2492" y="197"/>
                  </a:moveTo>
                  <a:cubicBezTo>
                    <a:pt x="2508" y="197"/>
                    <a:pt x="2511" y="219"/>
                    <a:pt x="2511" y="219"/>
                  </a:cubicBezTo>
                  <a:cubicBezTo>
                    <a:pt x="2511" y="219"/>
                    <a:pt x="2511" y="244"/>
                    <a:pt x="2492" y="247"/>
                  </a:cubicBezTo>
                  <a:cubicBezTo>
                    <a:pt x="2483" y="232"/>
                    <a:pt x="2473" y="216"/>
                    <a:pt x="2470" y="197"/>
                  </a:cubicBezTo>
                  <a:lnTo>
                    <a:pt x="2489" y="197"/>
                  </a:lnTo>
                  <a:cubicBezTo>
                    <a:pt x="2490" y="197"/>
                    <a:pt x="2491" y="197"/>
                    <a:pt x="2492" y="197"/>
                  </a:cubicBezTo>
                  <a:close/>
                  <a:moveTo>
                    <a:pt x="2325" y="261"/>
                  </a:moveTo>
                  <a:cubicBezTo>
                    <a:pt x="2332" y="261"/>
                    <a:pt x="2333" y="266"/>
                    <a:pt x="2335" y="285"/>
                  </a:cubicBezTo>
                  <a:lnTo>
                    <a:pt x="2317" y="288"/>
                  </a:lnTo>
                  <a:lnTo>
                    <a:pt x="2295" y="263"/>
                  </a:lnTo>
                  <a:lnTo>
                    <a:pt x="2313" y="263"/>
                  </a:lnTo>
                  <a:cubicBezTo>
                    <a:pt x="2318" y="262"/>
                    <a:pt x="2322" y="261"/>
                    <a:pt x="2325" y="261"/>
                  </a:cubicBezTo>
                  <a:close/>
                  <a:moveTo>
                    <a:pt x="2146" y="287"/>
                  </a:moveTo>
                  <a:cubicBezTo>
                    <a:pt x="2154" y="287"/>
                    <a:pt x="2154" y="291"/>
                    <a:pt x="2157" y="310"/>
                  </a:cubicBezTo>
                  <a:lnTo>
                    <a:pt x="2141" y="313"/>
                  </a:lnTo>
                  <a:lnTo>
                    <a:pt x="2119" y="294"/>
                  </a:lnTo>
                  <a:lnTo>
                    <a:pt x="2135" y="288"/>
                  </a:lnTo>
                  <a:cubicBezTo>
                    <a:pt x="2140" y="287"/>
                    <a:pt x="2143" y="287"/>
                    <a:pt x="2146" y="287"/>
                  </a:cubicBezTo>
                  <a:close/>
                  <a:moveTo>
                    <a:pt x="2278" y="306"/>
                  </a:moveTo>
                  <a:cubicBezTo>
                    <a:pt x="2276" y="306"/>
                    <a:pt x="2272" y="309"/>
                    <a:pt x="2266" y="319"/>
                  </a:cubicBezTo>
                  <a:cubicBezTo>
                    <a:pt x="2279" y="317"/>
                    <a:pt x="2282" y="306"/>
                    <a:pt x="2278" y="306"/>
                  </a:cubicBezTo>
                  <a:close/>
                  <a:moveTo>
                    <a:pt x="3232" y="257"/>
                  </a:moveTo>
                  <a:cubicBezTo>
                    <a:pt x="3235" y="257"/>
                    <a:pt x="3237" y="261"/>
                    <a:pt x="3235" y="269"/>
                  </a:cubicBezTo>
                  <a:cubicBezTo>
                    <a:pt x="3228" y="285"/>
                    <a:pt x="3219" y="300"/>
                    <a:pt x="3207" y="313"/>
                  </a:cubicBezTo>
                  <a:cubicBezTo>
                    <a:pt x="3207" y="313"/>
                    <a:pt x="3197" y="320"/>
                    <a:pt x="3192" y="320"/>
                  </a:cubicBezTo>
                  <a:cubicBezTo>
                    <a:pt x="3188" y="320"/>
                    <a:pt x="3185" y="317"/>
                    <a:pt x="3188" y="307"/>
                  </a:cubicBezTo>
                  <a:lnTo>
                    <a:pt x="3194" y="285"/>
                  </a:lnTo>
                  <a:cubicBezTo>
                    <a:pt x="3208" y="270"/>
                    <a:pt x="3224" y="257"/>
                    <a:pt x="3232" y="257"/>
                  </a:cubicBezTo>
                  <a:close/>
                  <a:moveTo>
                    <a:pt x="1625" y="291"/>
                  </a:moveTo>
                  <a:cubicBezTo>
                    <a:pt x="1631" y="291"/>
                    <a:pt x="1633" y="296"/>
                    <a:pt x="1640" y="310"/>
                  </a:cubicBezTo>
                  <a:cubicBezTo>
                    <a:pt x="1640" y="310"/>
                    <a:pt x="1649" y="332"/>
                    <a:pt x="1630" y="341"/>
                  </a:cubicBezTo>
                  <a:lnTo>
                    <a:pt x="1605" y="326"/>
                  </a:lnTo>
                  <a:cubicBezTo>
                    <a:pt x="1593" y="304"/>
                    <a:pt x="1611" y="294"/>
                    <a:pt x="1611" y="294"/>
                  </a:cubicBezTo>
                  <a:cubicBezTo>
                    <a:pt x="1618" y="292"/>
                    <a:pt x="1622" y="291"/>
                    <a:pt x="1625" y="291"/>
                  </a:cubicBezTo>
                  <a:close/>
                  <a:moveTo>
                    <a:pt x="2017" y="299"/>
                  </a:moveTo>
                  <a:cubicBezTo>
                    <a:pt x="2023" y="299"/>
                    <a:pt x="2028" y="305"/>
                    <a:pt x="2031" y="316"/>
                  </a:cubicBezTo>
                  <a:cubicBezTo>
                    <a:pt x="2038" y="338"/>
                    <a:pt x="2038" y="338"/>
                    <a:pt x="2019" y="344"/>
                  </a:cubicBezTo>
                  <a:cubicBezTo>
                    <a:pt x="2006" y="347"/>
                    <a:pt x="1999" y="348"/>
                    <a:pt x="1994" y="348"/>
                  </a:cubicBezTo>
                  <a:cubicBezTo>
                    <a:pt x="1986" y="348"/>
                    <a:pt x="1989" y="343"/>
                    <a:pt x="1997" y="322"/>
                  </a:cubicBezTo>
                  <a:cubicBezTo>
                    <a:pt x="2002" y="307"/>
                    <a:pt x="2010" y="299"/>
                    <a:pt x="2017" y="299"/>
                  </a:cubicBezTo>
                  <a:close/>
                  <a:moveTo>
                    <a:pt x="2107" y="403"/>
                  </a:moveTo>
                  <a:cubicBezTo>
                    <a:pt x="2107" y="410"/>
                    <a:pt x="2108" y="417"/>
                    <a:pt x="2110" y="426"/>
                  </a:cubicBezTo>
                  <a:cubicBezTo>
                    <a:pt x="2113" y="428"/>
                    <a:pt x="2115" y="430"/>
                    <a:pt x="2117" y="432"/>
                  </a:cubicBezTo>
                  <a:lnTo>
                    <a:pt x="2117" y="432"/>
                  </a:lnTo>
                  <a:cubicBezTo>
                    <a:pt x="2114" y="426"/>
                    <a:pt x="2110" y="417"/>
                    <a:pt x="2107" y="403"/>
                  </a:cubicBezTo>
                  <a:close/>
                  <a:moveTo>
                    <a:pt x="2117" y="432"/>
                  </a:moveTo>
                  <a:cubicBezTo>
                    <a:pt x="2119" y="437"/>
                    <a:pt x="2122" y="439"/>
                    <a:pt x="2122" y="439"/>
                  </a:cubicBezTo>
                  <a:cubicBezTo>
                    <a:pt x="2123" y="439"/>
                    <a:pt x="2121" y="436"/>
                    <a:pt x="2117" y="432"/>
                  </a:cubicBezTo>
                  <a:close/>
                  <a:moveTo>
                    <a:pt x="3843" y="398"/>
                  </a:moveTo>
                  <a:cubicBezTo>
                    <a:pt x="3861" y="404"/>
                    <a:pt x="3861" y="404"/>
                    <a:pt x="3849" y="426"/>
                  </a:cubicBezTo>
                  <a:cubicBezTo>
                    <a:pt x="3839" y="445"/>
                    <a:pt x="3820" y="457"/>
                    <a:pt x="3805" y="457"/>
                  </a:cubicBezTo>
                  <a:cubicBezTo>
                    <a:pt x="3800" y="457"/>
                    <a:pt x="3796" y="456"/>
                    <a:pt x="3793" y="454"/>
                  </a:cubicBezTo>
                  <a:cubicBezTo>
                    <a:pt x="3774" y="448"/>
                    <a:pt x="3799" y="401"/>
                    <a:pt x="3843" y="398"/>
                  </a:cubicBezTo>
                  <a:close/>
                  <a:moveTo>
                    <a:pt x="549" y="1397"/>
                  </a:moveTo>
                  <a:cubicBezTo>
                    <a:pt x="571" y="1410"/>
                    <a:pt x="590" y="1426"/>
                    <a:pt x="580" y="1438"/>
                  </a:cubicBezTo>
                  <a:lnTo>
                    <a:pt x="571" y="1454"/>
                  </a:lnTo>
                  <a:cubicBezTo>
                    <a:pt x="558" y="1444"/>
                    <a:pt x="546" y="1429"/>
                    <a:pt x="540" y="1413"/>
                  </a:cubicBezTo>
                  <a:lnTo>
                    <a:pt x="549" y="1397"/>
                  </a:lnTo>
                  <a:close/>
                  <a:moveTo>
                    <a:pt x="293" y="2074"/>
                  </a:moveTo>
                  <a:cubicBezTo>
                    <a:pt x="297" y="2074"/>
                    <a:pt x="301" y="2075"/>
                    <a:pt x="308" y="2077"/>
                  </a:cubicBezTo>
                  <a:cubicBezTo>
                    <a:pt x="333" y="2084"/>
                    <a:pt x="323" y="2118"/>
                    <a:pt x="320" y="2134"/>
                  </a:cubicBezTo>
                  <a:cubicBezTo>
                    <a:pt x="315" y="2136"/>
                    <a:pt x="310" y="2137"/>
                    <a:pt x="305" y="2137"/>
                  </a:cubicBezTo>
                  <a:cubicBezTo>
                    <a:pt x="285" y="2137"/>
                    <a:pt x="271" y="2118"/>
                    <a:pt x="276" y="2106"/>
                  </a:cubicBezTo>
                  <a:cubicBezTo>
                    <a:pt x="283" y="2081"/>
                    <a:pt x="285" y="2074"/>
                    <a:pt x="293" y="2074"/>
                  </a:cubicBezTo>
                  <a:close/>
                  <a:moveTo>
                    <a:pt x="5162" y="2522"/>
                  </a:moveTo>
                  <a:cubicBezTo>
                    <a:pt x="5187" y="2522"/>
                    <a:pt x="5212" y="2522"/>
                    <a:pt x="5212" y="2541"/>
                  </a:cubicBezTo>
                  <a:cubicBezTo>
                    <a:pt x="5239" y="2559"/>
                    <a:pt x="5239" y="2568"/>
                    <a:pt x="5225" y="2568"/>
                  </a:cubicBezTo>
                  <a:cubicBezTo>
                    <a:pt x="5212" y="2568"/>
                    <a:pt x="5187" y="2560"/>
                    <a:pt x="5162" y="2541"/>
                  </a:cubicBezTo>
                  <a:cubicBezTo>
                    <a:pt x="5112" y="2525"/>
                    <a:pt x="5112" y="2525"/>
                    <a:pt x="5162" y="2522"/>
                  </a:cubicBezTo>
                  <a:close/>
                  <a:moveTo>
                    <a:pt x="4704" y="2908"/>
                  </a:moveTo>
                  <a:lnTo>
                    <a:pt x="4701" y="2923"/>
                  </a:lnTo>
                  <a:cubicBezTo>
                    <a:pt x="4698" y="2939"/>
                    <a:pt x="4723" y="2942"/>
                    <a:pt x="4748" y="2945"/>
                  </a:cubicBezTo>
                  <a:lnTo>
                    <a:pt x="4751" y="2930"/>
                  </a:lnTo>
                  <a:cubicBezTo>
                    <a:pt x="4739" y="2917"/>
                    <a:pt x="4720" y="2911"/>
                    <a:pt x="4704" y="2908"/>
                  </a:cubicBezTo>
                  <a:close/>
                  <a:moveTo>
                    <a:pt x="5099" y="2992"/>
                  </a:moveTo>
                  <a:cubicBezTo>
                    <a:pt x="5124" y="2996"/>
                    <a:pt x="5121" y="3014"/>
                    <a:pt x="5118" y="3030"/>
                  </a:cubicBezTo>
                  <a:cubicBezTo>
                    <a:pt x="5116" y="3043"/>
                    <a:pt x="5115" y="3047"/>
                    <a:pt x="5106" y="3047"/>
                  </a:cubicBezTo>
                  <a:cubicBezTo>
                    <a:pt x="5102" y="3047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2"/>
                  </a:lnTo>
                  <a:close/>
                  <a:moveTo>
                    <a:pt x="5071" y="3199"/>
                  </a:moveTo>
                  <a:cubicBezTo>
                    <a:pt x="5089" y="3199"/>
                    <a:pt x="5087" y="3206"/>
                    <a:pt x="5081" y="3231"/>
                  </a:cubicBezTo>
                  <a:cubicBezTo>
                    <a:pt x="5075" y="3247"/>
                    <a:pt x="5072" y="3260"/>
                    <a:pt x="5056" y="3260"/>
                  </a:cubicBezTo>
                  <a:cubicBezTo>
                    <a:pt x="5053" y="3260"/>
                    <a:pt x="5050" y="3260"/>
                    <a:pt x="5046" y="3259"/>
                  </a:cubicBezTo>
                  <a:lnTo>
                    <a:pt x="5049" y="3243"/>
                  </a:lnTo>
                  <a:cubicBezTo>
                    <a:pt x="5052" y="3244"/>
                    <a:pt x="5054" y="3244"/>
                    <a:pt x="5056" y="3244"/>
                  </a:cubicBezTo>
                  <a:cubicBezTo>
                    <a:pt x="5067" y="3244"/>
                    <a:pt x="5059" y="3233"/>
                    <a:pt x="5043" y="3233"/>
                  </a:cubicBezTo>
                  <a:cubicBezTo>
                    <a:pt x="5038" y="3233"/>
                    <a:pt x="5033" y="3234"/>
                    <a:pt x="5027" y="3237"/>
                  </a:cubicBezTo>
                  <a:lnTo>
                    <a:pt x="4977" y="3224"/>
                  </a:lnTo>
                  <a:cubicBezTo>
                    <a:pt x="4980" y="3211"/>
                    <a:pt x="5001" y="3201"/>
                    <a:pt x="5023" y="3201"/>
                  </a:cubicBezTo>
                  <a:cubicBezTo>
                    <a:pt x="5027" y="3201"/>
                    <a:pt x="5032" y="3201"/>
                    <a:pt x="5037" y="3202"/>
                  </a:cubicBezTo>
                  <a:cubicBezTo>
                    <a:pt x="5053" y="3201"/>
                    <a:pt x="5064" y="3199"/>
                    <a:pt x="5071" y="3199"/>
                  </a:cubicBezTo>
                  <a:close/>
                  <a:moveTo>
                    <a:pt x="5193" y="3296"/>
                  </a:moveTo>
                  <a:lnTo>
                    <a:pt x="5162" y="3309"/>
                  </a:lnTo>
                  <a:lnTo>
                    <a:pt x="5159" y="3328"/>
                  </a:lnTo>
                  <a:cubicBezTo>
                    <a:pt x="5168" y="3330"/>
                    <a:pt x="5174" y="3331"/>
                    <a:pt x="5178" y="3331"/>
                  </a:cubicBezTo>
                  <a:cubicBezTo>
                    <a:pt x="5184" y="3331"/>
                    <a:pt x="5185" y="3327"/>
                    <a:pt x="5187" y="3315"/>
                  </a:cubicBezTo>
                  <a:lnTo>
                    <a:pt x="5193" y="3296"/>
                  </a:lnTo>
                  <a:close/>
                  <a:moveTo>
                    <a:pt x="323" y="3334"/>
                  </a:moveTo>
                  <a:cubicBezTo>
                    <a:pt x="332" y="3334"/>
                    <a:pt x="339" y="3336"/>
                    <a:pt x="342" y="3343"/>
                  </a:cubicBezTo>
                  <a:lnTo>
                    <a:pt x="320" y="3368"/>
                  </a:lnTo>
                  <a:lnTo>
                    <a:pt x="292" y="3356"/>
                  </a:lnTo>
                  <a:lnTo>
                    <a:pt x="289" y="3340"/>
                  </a:lnTo>
                  <a:cubicBezTo>
                    <a:pt x="301" y="3337"/>
                    <a:pt x="313" y="3334"/>
                    <a:pt x="323" y="3334"/>
                  </a:cubicBezTo>
                  <a:close/>
                  <a:moveTo>
                    <a:pt x="257" y="3608"/>
                  </a:moveTo>
                  <a:cubicBezTo>
                    <a:pt x="265" y="3608"/>
                    <a:pt x="271" y="3611"/>
                    <a:pt x="273" y="3619"/>
                  </a:cubicBezTo>
                  <a:lnTo>
                    <a:pt x="280" y="3635"/>
                  </a:lnTo>
                  <a:cubicBezTo>
                    <a:pt x="270" y="3638"/>
                    <a:pt x="261" y="3640"/>
                    <a:pt x="252" y="3640"/>
                  </a:cubicBezTo>
                  <a:cubicBezTo>
                    <a:pt x="243" y="3640"/>
                    <a:pt x="234" y="3638"/>
                    <a:pt x="226" y="3635"/>
                  </a:cubicBezTo>
                  <a:lnTo>
                    <a:pt x="220" y="3619"/>
                  </a:lnTo>
                  <a:cubicBezTo>
                    <a:pt x="233" y="3614"/>
                    <a:pt x="246" y="3608"/>
                    <a:pt x="257" y="3608"/>
                  </a:cubicBezTo>
                  <a:close/>
                  <a:moveTo>
                    <a:pt x="584" y="3813"/>
                  </a:moveTo>
                  <a:cubicBezTo>
                    <a:pt x="593" y="3829"/>
                    <a:pt x="540" y="3839"/>
                    <a:pt x="518" y="3851"/>
                  </a:cubicBezTo>
                  <a:cubicBezTo>
                    <a:pt x="508" y="3835"/>
                    <a:pt x="508" y="3835"/>
                    <a:pt x="530" y="3823"/>
                  </a:cubicBezTo>
                  <a:cubicBezTo>
                    <a:pt x="546" y="3817"/>
                    <a:pt x="565" y="3813"/>
                    <a:pt x="584" y="3813"/>
                  </a:cubicBezTo>
                  <a:close/>
                  <a:moveTo>
                    <a:pt x="4551" y="4064"/>
                  </a:moveTo>
                  <a:cubicBezTo>
                    <a:pt x="4567" y="4086"/>
                    <a:pt x="4573" y="4114"/>
                    <a:pt x="4557" y="4136"/>
                  </a:cubicBezTo>
                  <a:cubicBezTo>
                    <a:pt x="4555" y="4140"/>
                    <a:pt x="4552" y="4142"/>
                    <a:pt x="4549" y="4142"/>
                  </a:cubicBezTo>
                  <a:cubicBezTo>
                    <a:pt x="4539" y="4142"/>
                    <a:pt x="4529" y="4125"/>
                    <a:pt x="4529" y="4092"/>
                  </a:cubicBezTo>
                  <a:lnTo>
                    <a:pt x="4551" y="4064"/>
                  </a:lnTo>
                  <a:close/>
                  <a:moveTo>
                    <a:pt x="803" y="4158"/>
                  </a:moveTo>
                  <a:cubicBezTo>
                    <a:pt x="808" y="4158"/>
                    <a:pt x="812" y="4160"/>
                    <a:pt x="815" y="4164"/>
                  </a:cubicBezTo>
                  <a:lnTo>
                    <a:pt x="806" y="4193"/>
                  </a:lnTo>
                  <a:lnTo>
                    <a:pt x="775" y="4196"/>
                  </a:lnTo>
                  <a:lnTo>
                    <a:pt x="765" y="4180"/>
                  </a:lnTo>
                  <a:cubicBezTo>
                    <a:pt x="779" y="4169"/>
                    <a:pt x="792" y="4158"/>
                    <a:pt x="803" y="4158"/>
                  </a:cubicBezTo>
                  <a:close/>
                  <a:moveTo>
                    <a:pt x="4452" y="4127"/>
                  </a:moveTo>
                  <a:cubicBezTo>
                    <a:pt x="4441" y="4127"/>
                    <a:pt x="4431" y="4139"/>
                    <a:pt x="4413" y="4155"/>
                  </a:cubicBezTo>
                  <a:cubicBezTo>
                    <a:pt x="4404" y="4168"/>
                    <a:pt x="4410" y="4199"/>
                    <a:pt x="4410" y="4199"/>
                  </a:cubicBezTo>
                  <a:cubicBezTo>
                    <a:pt x="4416" y="4204"/>
                    <a:pt x="4422" y="4206"/>
                    <a:pt x="4427" y="4206"/>
                  </a:cubicBezTo>
                  <a:cubicBezTo>
                    <a:pt x="4437" y="4206"/>
                    <a:pt x="4445" y="4198"/>
                    <a:pt x="4454" y="4190"/>
                  </a:cubicBezTo>
                  <a:cubicBezTo>
                    <a:pt x="4498" y="4180"/>
                    <a:pt x="4485" y="4149"/>
                    <a:pt x="4466" y="4133"/>
                  </a:cubicBezTo>
                  <a:cubicBezTo>
                    <a:pt x="4461" y="4129"/>
                    <a:pt x="4456" y="4127"/>
                    <a:pt x="4452" y="4127"/>
                  </a:cubicBezTo>
                  <a:close/>
                  <a:moveTo>
                    <a:pt x="2314" y="4501"/>
                  </a:moveTo>
                  <a:cubicBezTo>
                    <a:pt x="2308" y="4501"/>
                    <a:pt x="2298" y="4512"/>
                    <a:pt x="2285" y="4541"/>
                  </a:cubicBezTo>
                  <a:cubicBezTo>
                    <a:pt x="2279" y="4562"/>
                    <a:pt x="2279" y="4562"/>
                    <a:pt x="2295" y="4566"/>
                  </a:cubicBezTo>
                  <a:cubicBezTo>
                    <a:pt x="2304" y="4553"/>
                    <a:pt x="2313" y="4537"/>
                    <a:pt x="2317" y="4519"/>
                  </a:cubicBezTo>
                  <a:cubicBezTo>
                    <a:pt x="2319" y="4508"/>
                    <a:pt x="2318" y="4501"/>
                    <a:pt x="2314" y="4501"/>
                  </a:cubicBezTo>
                  <a:close/>
                  <a:moveTo>
                    <a:pt x="3981" y="4757"/>
                  </a:moveTo>
                  <a:lnTo>
                    <a:pt x="4009" y="4769"/>
                  </a:lnTo>
                  <a:cubicBezTo>
                    <a:pt x="4024" y="4791"/>
                    <a:pt x="4009" y="4801"/>
                    <a:pt x="3993" y="4810"/>
                  </a:cubicBezTo>
                  <a:lnTo>
                    <a:pt x="3977" y="4788"/>
                  </a:lnTo>
                  <a:lnTo>
                    <a:pt x="3981" y="4757"/>
                  </a:lnTo>
                  <a:close/>
                  <a:moveTo>
                    <a:pt x="3896" y="4691"/>
                  </a:moveTo>
                  <a:lnTo>
                    <a:pt x="3893" y="4750"/>
                  </a:lnTo>
                  <a:cubicBezTo>
                    <a:pt x="3896" y="4800"/>
                    <a:pt x="3898" y="4820"/>
                    <a:pt x="3894" y="4820"/>
                  </a:cubicBezTo>
                  <a:cubicBezTo>
                    <a:pt x="3891" y="4820"/>
                    <a:pt x="3885" y="4810"/>
                    <a:pt x="3874" y="4791"/>
                  </a:cubicBezTo>
                  <a:cubicBezTo>
                    <a:pt x="3855" y="4766"/>
                    <a:pt x="3852" y="4735"/>
                    <a:pt x="3868" y="4710"/>
                  </a:cubicBezTo>
                  <a:lnTo>
                    <a:pt x="3896" y="4691"/>
                  </a:lnTo>
                  <a:close/>
                  <a:moveTo>
                    <a:pt x="1679" y="4899"/>
                  </a:moveTo>
                  <a:cubicBezTo>
                    <a:pt x="1682" y="4899"/>
                    <a:pt x="1684" y="4899"/>
                    <a:pt x="1687" y="4901"/>
                  </a:cubicBezTo>
                  <a:lnTo>
                    <a:pt x="1693" y="4932"/>
                  </a:lnTo>
                  <a:lnTo>
                    <a:pt x="1665" y="4945"/>
                  </a:lnTo>
                  <a:lnTo>
                    <a:pt x="1649" y="4939"/>
                  </a:lnTo>
                  <a:cubicBezTo>
                    <a:pt x="1657" y="4917"/>
                    <a:pt x="1667" y="4899"/>
                    <a:pt x="1679" y="4899"/>
                  </a:cubicBezTo>
                  <a:close/>
                  <a:moveTo>
                    <a:pt x="3036" y="4966"/>
                  </a:moveTo>
                  <a:cubicBezTo>
                    <a:pt x="3039" y="4966"/>
                    <a:pt x="3042" y="4969"/>
                    <a:pt x="3044" y="4976"/>
                  </a:cubicBezTo>
                  <a:cubicBezTo>
                    <a:pt x="3044" y="4976"/>
                    <a:pt x="3045" y="4976"/>
                    <a:pt x="3045" y="4976"/>
                  </a:cubicBezTo>
                  <a:cubicBezTo>
                    <a:pt x="3056" y="4976"/>
                    <a:pt x="3027" y="5004"/>
                    <a:pt x="3012" y="5007"/>
                  </a:cubicBezTo>
                  <a:lnTo>
                    <a:pt x="3009" y="4982"/>
                  </a:lnTo>
                  <a:cubicBezTo>
                    <a:pt x="3020" y="4980"/>
                    <a:pt x="3029" y="4966"/>
                    <a:pt x="3036" y="4966"/>
                  </a:cubicBezTo>
                  <a:close/>
                  <a:moveTo>
                    <a:pt x="3395" y="4948"/>
                  </a:moveTo>
                  <a:cubicBezTo>
                    <a:pt x="3398" y="4964"/>
                    <a:pt x="3398" y="4982"/>
                    <a:pt x="3395" y="5001"/>
                  </a:cubicBezTo>
                  <a:lnTo>
                    <a:pt x="3376" y="5007"/>
                  </a:lnTo>
                  <a:cubicBezTo>
                    <a:pt x="3369" y="4982"/>
                    <a:pt x="3360" y="4957"/>
                    <a:pt x="3379" y="4951"/>
                  </a:cubicBezTo>
                  <a:lnTo>
                    <a:pt x="3395" y="4948"/>
                  </a:lnTo>
                  <a:close/>
                  <a:moveTo>
                    <a:pt x="1791" y="4941"/>
                  </a:moveTo>
                  <a:cubicBezTo>
                    <a:pt x="1794" y="4941"/>
                    <a:pt x="1797" y="4943"/>
                    <a:pt x="1803" y="4945"/>
                  </a:cubicBezTo>
                  <a:cubicBezTo>
                    <a:pt x="1809" y="4964"/>
                    <a:pt x="1806" y="4982"/>
                    <a:pt x="1803" y="5001"/>
                  </a:cubicBezTo>
                  <a:cubicBezTo>
                    <a:pt x="1799" y="5009"/>
                    <a:pt x="1795" y="5013"/>
                    <a:pt x="1791" y="5013"/>
                  </a:cubicBezTo>
                  <a:cubicBezTo>
                    <a:pt x="1783" y="5013"/>
                    <a:pt x="1775" y="4998"/>
                    <a:pt x="1778" y="4964"/>
                  </a:cubicBezTo>
                  <a:cubicBezTo>
                    <a:pt x="1784" y="4947"/>
                    <a:pt x="1786" y="4941"/>
                    <a:pt x="1791" y="4941"/>
                  </a:cubicBezTo>
                  <a:close/>
                  <a:moveTo>
                    <a:pt x="2088" y="4998"/>
                  </a:moveTo>
                  <a:cubicBezTo>
                    <a:pt x="2095" y="4998"/>
                    <a:pt x="2105" y="5015"/>
                    <a:pt x="2116" y="5017"/>
                  </a:cubicBezTo>
                  <a:cubicBezTo>
                    <a:pt x="2124" y="5037"/>
                    <a:pt x="2127" y="5044"/>
                    <a:pt x="2119" y="5044"/>
                  </a:cubicBezTo>
                  <a:cubicBezTo>
                    <a:pt x="2114" y="5044"/>
                    <a:pt x="2106" y="5042"/>
                    <a:pt x="2094" y="5039"/>
                  </a:cubicBezTo>
                  <a:cubicBezTo>
                    <a:pt x="2075" y="5033"/>
                    <a:pt x="2081" y="5007"/>
                    <a:pt x="2081" y="5007"/>
                  </a:cubicBezTo>
                  <a:cubicBezTo>
                    <a:pt x="2083" y="5000"/>
                    <a:pt x="2086" y="4998"/>
                    <a:pt x="2088" y="4998"/>
                  </a:cubicBezTo>
                  <a:close/>
                  <a:moveTo>
                    <a:pt x="3561" y="4969"/>
                  </a:moveTo>
                  <a:cubicBezTo>
                    <a:pt x="3572" y="4969"/>
                    <a:pt x="3567" y="4997"/>
                    <a:pt x="3567" y="5045"/>
                  </a:cubicBezTo>
                  <a:cubicBezTo>
                    <a:pt x="3554" y="5062"/>
                    <a:pt x="3547" y="5072"/>
                    <a:pt x="3543" y="5072"/>
                  </a:cubicBezTo>
                  <a:cubicBezTo>
                    <a:pt x="3539" y="5072"/>
                    <a:pt x="3539" y="5058"/>
                    <a:pt x="3539" y="5029"/>
                  </a:cubicBezTo>
                  <a:lnTo>
                    <a:pt x="3558" y="4970"/>
                  </a:lnTo>
                  <a:cubicBezTo>
                    <a:pt x="3559" y="4969"/>
                    <a:pt x="3560" y="4969"/>
                    <a:pt x="3561" y="4969"/>
                  </a:cubicBezTo>
                  <a:close/>
                  <a:moveTo>
                    <a:pt x="2417" y="5045"/>
                  </a:moveTo>
                  <a:cubicBezTo>
                    <a:pt x="2436" y="5045"/>
                    <a:pt x="2451" y="5073"/>
                    <a:pt x="2451" y="5073"/>
                  </a:cubicBezTo>
                  <a:cubicBezTo>
                    <a:pt x="2449" y="5093"/>
                    <a:pt x="2436" y="5095"/>
                    <a:pt x="2431" y="5095"/>
                  </a:cubicBezTo>
                  <a:cubicBezTo>
                    <a:pt x="2430" y="5095"/>
                    <a:pt x="2429" y="5095"/>
                    <a:pt x="2429" y="5095"/>
                  </a:cubicBezTo>
                  <a:cubicBezTo>
                    <a:pt x="2414" y="5095"/>
                    <a:pt x="2395" y="5095"/>
                    <a:pt x="2398" y="5067"/>
                  </a:cubicBezTo>
                  <a:cubicBezTo>
                    <a:pt x="2398" y="5067"/>
                    <a:pt x="2401" y="5045"/>
                    <a:pt x="2417" y="5045"/>
                  </a:cubicBezTo>
                  <a:close/>
                  <a:moveTo>
                    <a:pt x="2736" y="5155"/>
                  </a:moveTo>
                  <a:lnTo>
                    <a:pt x="2755" y="5180"/>
                  </a:lnTo>
                  <a:lnTo>
                    <a:pt x="2740" y="5183"/>
                  </a:lnTo>
                  <a:cubicBezTo>
                    <a:pt x="2721" y="5183"/>
                    <a:pt x="2721" y="5183"/>
                    <a:pt x="2718" y="5158"/>
                  </a:cubicBezTo>
                  <a:lnTo>
                    <a:pt x="2736" y="5155"/>
                  </a:lnTo>
                  <a:close/>
                  <a:moveTo>
                    <a:pt x="2918" y="5120"/>
                  </a:moveTo>
                  <a:cubicBezTo>
                    <a:pt x="2921" y="5145"/>
                    <a:pt x="2924" y="5170"/>
                    <a:pt x="2906" y="5174"/>
                  </a:cubicBezTo>
                  <a:cubicBezTo>
                    <a:pt x="2901" y="5182"/>
                    <a:pt x="2896" y="5185"/>
                    <a:pt x="2892" y="5185"/>
                  </a:cubicBezTo>
                  <a:cubicBezTo>
                    <a:pt x="2880" y="5185"/>
                    <a:pt x="2872" y="5162"/>
                    <a:pt x="2881" y="5127"/>
                  </a:cubicBezTo>
                  <a:cubicBezTo>
                    <a:pt x="2893" y="5127"/>
                    <a:pt x="2906" y="5123"/>
                    <a:pt x="2918" y="5120"/>
                  </a:cubicBezTo>
                  <a:close/>
                  <a:moveTo>
                    <a:pt x="2533" y="5202"/>
                  </a:moveTo>
                  <a:cubicBezTo>
                    <a:pt x="2514" y="5202"/>
                    <a:pt x="2514" y="5227"/>
                    <a:pt x="2514" y="5227"/>
                  </a:cubicBezTo>
                  <a:cubicBezTo>
                    <a:pt x="2514" y="5227"/>
                    <a:pt x="2511" y="5252"/>
                    <a:pt x="2530" y="5255"/>
                  </a:cubicBezTo>
                  <a:lnTo>
                    <a:pt x="2548" y="5255"/>
                  </a:lnTo>
                  <a:cubicBezTo>
                    <a:pt x="2548" y="5236"/>
                    <a:pt x="2542" y="5217"/>
                    <a:pt x="2533" y="5202"/>
                  </a:cubicBezTo>
                  <a:close/>
                  <a:moveTo>
                    <a:pt x="3194" y="5198"/>
                  </a:moveTo>
                  <a:cubicBezTo>
                    <a:pt x="3194" y="5198"/>
                    <a:pt x="3198" y="5215"/>
                    <a:pt x="3200" y="5230"/>
                  </a:cubicBezTo>
                  <a:lnTo>
                    <a:pt x="3207" y="5255"/>
                  </a:lnTo>
                  <a:cubicBezTo>
                    <a:pt x="3200" y="5230"/>
                    <a:pt x="3197" y="5208"/>
                    <a:pt x="3197" y="5208"/>
                  </a:cubicBezTo>
                  <a:cubicBezTo>
                    <a:pt x="3195" y="5201"/>
                    <a:pt x="3195" y="5198"/>
                    <a:pt x="3194" y="5198"/>
                  </a:cubicBezTo>
                  <a:close/>
                  <a:moveTo>
                    <a:pt x="2645" y="0"/>
                  </a:moveTo>
                  <a:cubicBezTo>
                    <a:pt x="2624" y="0"/>
                    <a:pt x="2602" y="14"/>
                    <a:pt x="2595" y="40"/>
                  </a:cubicBezTo>
                  <a:cubicBezTo>
                    <a:pt x="2595" y="15"/>
                    <a:pt x="2577" y="15"/>
                    <a:pt x="2558" y="15"/>
                  </a:cubicBezTo>
                  <a:cubicBezTo>
                    <a:pt x="2537" y="31"/>
                    <a:pt x="2505" y="39"/>
                    <a:pt x="2479" y="39"/>
                  </a:cubicBezTo>
                  <a:cubicBezTo>
                    <a:pt x="2457" y="39"/>
                    <a:pt x="2440" y="33"/>
                    <a:pt x="2439" y="22"/>
                  </a:cubicBezTo>
                  <a:lnTo>
                    <a:pt x="2420" y="22"/>
                  </a:lnTo>
                  <a:cubicBezTo>
                    <a:pt x="2409" y="38"/>
                    <a:pt x="2390" y="50"/>
                    <a:pt x="2370" y="50"/>
                  </a:cubicBezTo>
                  <a:cubicBezTo>
                    <a:pt x="2368" y="50"/>
                    <a:pt x="2366" y="50"/>
                    <a:pt x="2364" y="50"/>
                  </a:cubicBezTo>
                  <a:cubicBezTo>
                    <a:pt x="2342" y="50"/>
                    <a:pt x="2320" y="62"/>
                    <a:pt x="2310" y="84"/>
                  </a:cubicBezTo>
                  <a:cubicBezTo>
                    <a:pt x="2301" y="100"/>
                    <a:pt x="2288" y="109"/>
                    <a:pt x="2273" y="116"/>
                  </a:cubicBezTo>
                  <a:cubicBezTo>
                    <a:pt x="2254" y="116"/>
                    <a:pt x="2270" y="91"/>
                    <a:pt x="2285" y="62"/>
                  </a:cubicBezTo>
                  <a:cubicBezTo>
                    <a:pt x="2299" y="51"/>
                    <a:pt x="2300" y="45"/>
                    <a:pt x="2292" y="45"/>
                  </a:cubicBezTo>
                  <a:cubicBezTo>
                    <a:pt x="2280" y="45"/>
                    <a:pt x="2245" y="61"/>
                    <a:pt x="2213" y="97"/>
                  </a:cubicBezTo>
                  <a:cubicBezTo>
                    <a:pt x="2188" y="127"/>
                    <a:pt x="2176" y="142"/>
                    <a:pt x="2174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0"/>
                    <a:pt x="2216" y="61"/>
                    <a:pt x="2210" y="61"/>
                  </a:cubicBezTo>
                  <a:cubicBezTo>
                    <a:pt x="2208" y="61"/>
                    <a:pt x="2202" y="65"/>
                    <a:pt x="2191" y="75"/>
                  </a:cubicBezTo>
                  <a:cubicBezTo>
                    <a:pt x="2191" y="75"/>
                    <a:pt x="2150" y="81"/>
                    <a:pt x="2157" y="106"/>
                  </a:cubicBezTo>
                  <a:cubicBezTo>
                    <a:pt x="2138" y="109"/>
                    <a:pt x="2116" y="112"/>
                    <a:pt x="2100" y="116"/>
                  </a:cubicBezTo>
                  <a:cubicBezTo>
                    <a:pt x="2082" y="110"/>
                    <a:pt x="2064" y="106"/>
                    <a:pt x="2046" y="106"/>
                  </a:cubicBezTo>
                  <a:cubicBezTo>
                    <a:pt x="2037" y="106"/>
                    <a:pt x="2028" y="107"/>
                    <a:pt x="2019" y="109"/>
                  </a:cubicBezTo>
                  <a:cubicBezTo>
                    <a:pt x="2010" y="126"/>
                    <a:pt x="2007" y="134"/>
                    <a:pt x="2002" y="134"/>
                  </a:cubicBezTo>
                  <a:cubicBezTo>
                    <a:pt x="1998" y="134"/>
                    <a:pt x="1993" y="129"/>
                    <a:pt x="1981" y="119"/>
                  </a:cubicBezTo>
                  <a:cubicBezTo>
                    <a:pt x="1979" y="109"/>
                    <a:pt x="1974" y="104"/>
                    <a:pt x="1970" y="104"/>
                  </a:cubicBezTo>
                  <a:cubicBezTo>
                    <a:pt x="1964" y="104"/>
                    <a:pt x="1959" y="119"/>
                    <a:pt x="1969" y="150"/>
                  </a:cubicBezTo>
                  <a:cubicBezTo>
                    <a:pt x="1961" y="167"/>
                    <a:pt x="1952" y="174"/>
                    <a:pt x="1940" y="174"/>
                  </a:cubicBezTo>
                  <a:cubicBezTo>
                    <a:pt x="1932" y="174"/>
                    <a:pt x="1923" y="170"/>
                    <a:pt x="1912" y="163"/>
                  </a:cubicBezTo>
                  <a:cubicBezTo>
                    <a:pt x="1904" y="136"/>
                    <a:pt x="1894" y="126"/>
                    <a:pt x="1888" y="126"/>
                  </a:cubicBezTo>
                  <a:cubicBezTo>
                    <a:pt x="1883" y="126"/>
                    <a:pt x="1881" y="133"/>
                    <a:pt x="1884" y="144"/>
                  </a:cubicBezTo>
                  <a:cubicBezTo>
                    <a:pt x="1881" y="159"/>
                    <a:pt x="1868" y="172"/>
                    <a:pt x="1856" y="178"/>
                  </a:cubicBezTo>
                  <a:cubicBezTo>
                    <a:pt x="1855" y="175"/>
                    <a:pt x="1849" y="173"/>
                    <a:pt x="1840" y="173"/>
                  </a:cubicBezTo>
                  <a:cubicBezTo>
                    <a:pt x="1793" y="173"/>
                    <a:pt x="1651" y="216"/>
                    <a:pt x="1521" y="282"/>
                  </a:cubicBezTo>
                  <a:cubicBezTo>
                    <a:pt x="1499" y="297"/>
                    <a:pt x="1495" y="322"/>
                    <a:pt x="1505" y="344"/>
                  </a:cubicBezTo>
                  <a:cubicBezTo>
                    <a:pt x="1514" y="364"/>
                    <a:pt x="1518" y="370"/>
                    <a:pt x="1517" y="370"/>
                  </a:cubicBezTo>
                  <a:cubicBezTo>
                    <a:pt x="1515" y="370"/>
                    <a:pt x="1505" y="359"/>
                    <a:pt x="1489" y="351"/>
                  </a:cubicBezTo>
                  <a:cubicBezTo>
                    <a:pt x="1468" y="325"/>
                    <a:pt x="1449" y="314"/>
                    <a:pt x="1438" y="314"/>
                  </a:cubicBezTo>
                  <a:cubicBezTo>
                    <a:pt x="1424" y="314"/>
                    <a:pt x="1424" y="335"/>
                    <a:pt x="1455" y="369"/>
                  </a:cubicBezTo>
                  <a:cubicBezTo>
                    <a:pt x="1474" y="388"/>
                    <a:pt x="1485" y="396"/>
                    <a:pt x="1481" y="396"/>
                  </a:cubicBezTo>
                  <a:cubicBezTo>
                    <a:pt x="1478" y="396"/>
                    <a:pt x="1464" y="389"/>
                    <a:pt x="1436" y="376"/>
                  </a:cubicBezTo>
                  <a:cubicBezTo>
                    <a:pt x="1425" y="371"/>
                    <a:pt x="1418" y="368"/>
                    <a:pt x="1414" y="368"/>
                  </a:cubicBezTo>
                  <a:cubicBezTo>
                    <a:pt x="1407" y="368"/>
                    <a:pt x="1405" y="375"/>
                    <a:pt x="1401" y="394"/>
                  </a:cubicBezTo>
                  <a:cubicBezTo>
                    <a:pt x="1409" y="408"/>
                    <a:pt x="1406" y="416"/>
                    <a:pt x="1400" y="416"/>
                  </a:cubicBezTo>
                  <a:cubicBezTo>
                    <a:pt x="1396" y="416"/>
                    <a:pt x="1391" y="413"/>
                    <a:pt x="1386" y="404"/>
                  </a:cubicBezTo>
                  <a:cubicBezTo>
                    <a:pt x="1369" y="396"/>
                    <a:pt x="1351" y="389"/>
                    <a:pt x="1342" y="389"/>
                  </a:cubicBezTo>
                  <a:cubicBezTo>
                    <a:pt x="1336" y="389"/>
                    <a:pt x="1334" y="392"/>
                    <a:pt x="1339" y="401"/>
                  </a:cubicBezTo>
                  <a:cubicBezTo>
                    <a:pt x="1333" y="404"/>
                    <a:pt x="1326" y="405"/>
                    <a:pt x="1319" y="405"/>
                  </a:cubicBezTo>
                  <a:cubicBezTo>
                    <a:pt x="1311" y="405"/>
                    <a:pt x="1302" y="403"/>
                    <a:pt x="1295" y="398"/>
                  </a:cubicBezTo>
                  <a:cubicBezTo>
                    <a:pt x="1291" y="396"/>
                    <a:pt x="1288" y="396"/>
                    <a:pt x="1285" y="396"/>
                  </a:cubicBezTo>
                  <a:cubicBezTo>
                    <a:pt x="1263" y="396"/>
                    <a:pt x="1260" y="423"/>
                    <a:pt x="1257" y="451"/>
                  </a:cubicBezTo>
                  <a:cubicBezTo>
                    <a:pt x="1243" y="492"/>
                    <a:pt x="1232" y="513"/>
                    <a:pt x="1223" y="513"/>
                  </a:cubicBezTo>
                  <a:cubicBezTo>
                    <a:pt x="1216" y="513"/>
                    <a:pt x="1211" y="502"/>
                    <a:pt x="1207" y="479"/>
                  </a:cubicBezTo>
                  <a:cubicBezTo>
                    <a:pt x="1204" y="466"/>
                    <a:pt x="1198" y="461"/>
                    <a:pt x="1190" y="461"/>
                  </a:cubicBezTo>
                  <a:cubicBezTo>
                    <a:pt x="1166" y="461"/>
                    <a:pt x="1129" y="514"/>
                    <a:pt x="1141" y="554"/>
                  </a:cubicBezTo>
                  <a:cubicBezTo>
                    <a:pt x="1149" y="587"/>
                    <a:pt x="1152" y="599"/>
                    <a:pt x="1150" y="599"/>
                  </a:cubicBezTo>
                  <a:cubicBezTo>
                    <a:pt x="1149" y="599"/>
                    <a:pt x="1146" y="594"/>
                    <a:pt x="1141" y="586"/>
                  </a:cubicBezTo>
                  <a:cubicBezTo>
                    <a:pt x="1135" y="578"/>
                    <a:pt x="1128" y="575"/>
                    <a:pt x="1122" y="575"/>
                  </a:cubicBezTo>
                  <a:cubicBezTo>
                    <a:pt x="1115" y="575"/>
                    <a:pt x="1110" y="579"/>
                    <a:pt x="1110" y="579"/>
                  </a:cubicBezTo>
                  <a:cubicBezTo>
                    <a:pt x="1101" y="585"/>
                    <a:pt x="1092" y="592"/>
                    <a:pt x="1082" y="592"/>
                  </a:cubicBezTo>
                  <a:cubicBezTo>
                    <a:pt x="1076" y="592"/>
                    <a:pt x="1069" y="588"/>
                    <a:pt x="1063" y="579"/>
                  </a:cubicBezTo>
                  <a:cubicBezTo>
                    <a:pt x="1050" y="595"/>
                    <a:pt x="1038" y="614"/>
                    <a:pt x="1032" y="636"/>
                  </a:cubicBezTo>
                  <a:cubicBezTo>
                    <a:pt x="1032" y="678"/>
                    <a:pt x="1003" y="700"/>
                    <a:pt x="970" y="700"/>
                  </a:cubicBezTo>
                  <a:cubicBezTo>
                    <a:pt x="956" y="700"/>
                    <a:pt x="942" y="696"/>
                    <a:pt x="928" y="689"/>
                  </a:cubicBezTo>
                  <a:lnTo>
                    <a:pt x="916" y="733"/>
                  </a:lnTo>
                  <a:cubicBezTo>
                    <a:pt x="929" y="768"/>
                    <a:pt x="934" y="793"/>
                    <a:pt x="925" y="793"/>
                  </a:cubicBezTo>
                  <a:cubicBezTo>
                    <a:pt x="921" y="793"/>
                    <a:pt x="914" y="788"/>
                    <a:pt x="903" y="777"/>
                  </a:cubicBezTo>
                  <a:lnTo>
                    <a:pt x="884" y="758"/>
                  </a:lnTo>
                  <a:lnTo>
                    <a:pt x="884" y="758"/>
                  </a:lnTo>
                  <a:cubicBezTo>
                    <a:pt x="900" y="793"/>
                    <a:pt x="867" y="820"/>
                    <a:pt x="834" y="820"/>
                  </a:cubicBezTo>
                  <a:cubicBezTo>
                    <a:pt x="820" y="820"/>
                    <a:pt x="807" y="815"/>
                    <a:pt x="797" y="805"/>
                  </a:cubicBezTo>
                  <a:cubicBezTo>
                    <a:pt x="787" y="795"/>
                    <a:pt x="782" y="790"/>
                    <a:pt x="778" y="790"/>
                  </a:cubicBezTo>
                  <a:cubicBezTo>
                    <a:pt x="774" y="790"/>
                    <a:pt x="771" y="794"/>
                    <a:pt x="765" y="802"/>
                  </a:cubicBezTo>
                  <a:lnTo>
                    <a:pt x="784" y="818"/>
                  </a:lnTo>
                  <a:cubicBezTo>
                    <a:pt x="800" y="836"/>
                    <a:pt x="819" y="855"/>
                    <a:pt x="806" y="868"/>
                  </a:cubicBezTo>
                  <a:cubicBezTo>
                    <a:pt x="798" y="878"/>
                    <a:pt x="788" y="887"/>
                    <a:pt x="777" y="887"/>
                  </a:cubicBezTo>
                  <a:cubicBezTo>
                    <a:pt x="772" y="887"/>
                    <a:pt x="767" y="885"/>
                    <a:pt x="762" y="880"/>
                  </a:cubicBezTo>
                  <a:cubicBezTo>
                    <a:pt x="750" y="878"/>
                    <a:pt x="738" y="876"/>
                    <a:pt x="728" y="876"/>
                  </a:cubicBezTo>
                  <a:cubicBezTo>
                    <a:pt x="714" y="876"/>
                    <a:pt x="706" y="880"/>
                    <a:pt x="715" y="890"/>
                  </a:cubicBezTo>
                  <a:cubicBezTo>
                    <a:pt x="705" y="897"/>
                    <a:pt x="692" y="903"/>
                    <a:pt x="680" y="903"/>
                  </a:cubicBezTo>
                  <a:cubicBezTo>
                    <a:pt x="677" y="903"/>
                    <a:pt x="674" y="903"/>
                    <a:pt x="671" y="902"/>
                  </a:cubicBezTo>
                  <a:cubicBezTo>
                    <a:pt x="659" y="915"/>
                    <a:pt x="646" y="930"/>
                    <a:pt x="618" y="959"/>
                  </a:cubicBezTo>
                  <a:cubicBezTo>
                    <a:pt x="623" y="985"/>
                    <a:pt x="607" y="1009"/>
                    <a:pt x="590" y="1009"/>
                  </a:cubicBezTo>
                  <a:cubicBezTo>
                    <a:pt x="587" y="1009"/>
                    <a:pt x="584" y="1008"/>
                    <a:pt x="580" y="1006"/>
                  </a:cubicBezTo>
                  <a:cubicBezTo>
                    <a:pt x="568" y="1021"/>
                    <a:pt x="562" y="1043"/>
                    <a:pt x="565" y="1065"/>
                  </a:cubicBezTo>
                  <a:cubicBezTo>
                    <a:pt x="546" y="1088"/>
                    <a:pt x="536" y="1103"/>
                    <a:pt x="524" y="1103"/>
                  </a:cubicBezTo>
                  <a:cubicBezTo>
                    <a:pt x="519" y="1103"/>
                    <a:pt x="514" y="1101"/>
                    <a:pt x="508" y="1096"/>
                  </a:cubicBezTo>
                  <a:cubicBezTo>
                    <a:pt x="501" y="1091"/>
                    <a:pt x="496" y="1088"/>
                    <a:pt x="494" y="1088"/>
                  </a:cubicBezTo>
                  <a:cubicBezTo>
                    <a:pt x="491" y="1088"/>
                    <a:pt x="492" y="1095"/>
                    <a:pt x="496" y="1112"/>
                  </a:cubicBezTo>
                  <a:cubicBezTo>
                    <a:pt x="518" y="1128"/>
                    <a:pt x="505" y="1143"/>
                    <a:pt x="493" y="1159"/>
                  </a:cubicBezTo>
                  <a:lnTo>
                    <a:pt x="471" y="1190"/>
                  </a:lnTo>
                  <a:cubicBezTo>
                    <a:pt x="490" y="1206"/>
                    <a:pt x="490" y="1203"/>
                    <a:pt x="480" y="1222"/>
                  </a:cubicBezTo>
                  <a:cubicBezTo>
                    <a:pt x="471" y="1237"/>
                    <a:pt x="417" y="1272"/>
                    <a:pt x="408" y="1288"/>
                  </a:cubicBezTo>
                  <a:cubicBezTo>
                    <a:pt x="383" y="1328"/>
                    <a:pt x="378" y="1336"/>
                    <a:pt x="393" y="1336"/>
                  </a:cubicBezTo>
                  <a:cubicBezTo>
                    <a:pt x="397" y="1336"/>
                    <a:pt x="402" y="1335"/>
                    <a:pt x="408" y="1335"/>
                  </a:cubicBezTo>
                  <a:cubicBezTo>
                    <a:pt x="411" y="1330"/>
                    <a:pt x="415" y="1328"/>
                    <a:pt x="418" y="1328"/>
                  </a:cubicBezTo>
                  <a:cubicBezTo>
                    <a:pt x="425" y="1328"/>
                    <a:pt x="426" y="1337"/>
                    <a:pt x="399" y="1350"/>
                  </a:cubicBezTo>
                  <a:cubicBezTo>
                    <a:pt x="389" y="1369"/>
                    <a:pt x="333" y="1404"/>
                    <a:pt x="308" y="1457"/>
                  </a:cubicBezTo>
                  <a:cubicBezTo>
                    <a:pt x="273" y="1526"/>
                    <a:pt x="273" y="1526"/>
                    <a:pt x="295" y="1538"/>
                  </a:cubicBezTo>
                  <a:cubicBezTo>
                    <a:pt x="341" y="1541"/>
                    <a:pt x="343" y="1555"/>
                    <a:pt x="309" y="1555"/>
                  </a:cubicBezTo>
                  <a:cubicBezTo>
                    <a:pt x="303" y="1555"/>
                    <a:pt x="296" y="1555"/>
                    <a:pt x="289" y="1554"/>
                  </a:cubicBezTo>
                  <a:cubicBezTo>
                    <a:pt x="226" y="1567"/>
                    <a:pt x="217" y="1585"/>
                    <a:pt x="239" y="1598"/>
                  </a:cubicBezTo>
                  <a:cubicBezTo>
                    <a:pt x="254" y="1626"/>
                    <a:pt x="254" y="1623"/>
                    <a:pt x="245" y="1642"/>
                  </a:cubicBezTo>
                  <a:cubicBezTo>
                    <a:pt x="241" y="1640"/>
                    <a:pt x="237" y="1639"/>
                    <a:pt x="234" y="1639"/>
                  </a:cubicBezTo>
                  <a:cubicBezTo>
                    <a:pt x="220" y="1639"/>
                    <a:pt x="215" y="1657"/>
                    <a:pt x="223" y="1695"/>
                  </a:cubicBezTo>
                  <a:cubicBezTo>
                    <a:pt x="219" y="1706"/>
                    <a:pt x="218" y="1711"/>
                    <a:pt x="212" y="1711"/>
                  </a:cubicBezTo>
                  <a:cubicBezTo>
                    <a:pt x="208" y="1711"/>
                    <a:pt x="202" y="1708"/>
                    <a:pt x="192" y="1704"/>
                  </a:cubicBezTo>
                  <a:cubicBezTo>
                    <a:pt x="192" y="1704"/>
                    <a:pt x="186" y="1723"/>
                    <a:pt x="179" y="1742"/>
                  </a:cubicBezTo>
                  <a:cubicBezTo>
                    <a:pt x="214" y="1795"/>
                    <a:pt x="148" y="1892"/>
                    <a:pt x="120" y="1905"/>
                  </a:cubicBezTo>
                  <a:cubicBezTo>
                    <a:pt x="117" y="1924"/>
                    <a:pt x="123" y="1939"/>
                    <a:pt x="132" y="1952"/>
                  </a:cubicBezTo>
                  <a:cubicBezTo>
                    <a:pt x="167" y="1977"/>
                    <a:pt x="172" y="1994"/>
                    <a:pt x="149" y="1994"/>
                  </a:cubicBezTo>
                  <a:cubicBezTo>
                    <a:pt x="142" y="1994"/>
                    <a:pt x="134" y="1992"/>
                    <a:pt x="123" y="1990"/>
                  </a:cubicBezTo>
                  <a:cubicBezTo>
                    <a:pt x="104" y="1983"/>
                    <a:pt x="93" y="1980"/>
                    <a:pt x="89" y="1980"/>
                  </a:cubicBezTo>
                  <a:cubicBezTo>
                    <a:pt x="82" y="1980"/>
                    <a:pt x="92" y="1988"/>
                    <a:pt x="117" y="2008"/>
                  </a:cubicBezTo>
                  <a:cubicBezTo>
                    <a:pt x="136" y="2030"/>
                    <a:pt x="119" y="2102"/>
                    <a:pt x="86" y="2102"/>
                  </a:cubicBezTo>
                  <a:cubicBezTo>
                    <a:pt x="81" y="2102"/>
                    <a:pt x="75" y="2100"/>
                    <a:pt x="70" y="2096"/>
                  </a:cubicBezTo>
                  <a:lnTo>
                    <a:pt x="19" y="2084"/>
                  </a:lnTo>
                  <a:lnTo>
                    <a:pt x="19" y="2084"/>
                  </a:lnTo>
                  <a:cubicBezTo>
                    <a:pt x="32" y="2096"/>
                    <a:pt x="35" y="2112"/>
                    <a:pt x="35" y="2127"/>
                  </a:cubicBezTo>
                  <a:cubicBezTo>
                    <a:pt x="57" y="2134"/>
                    <a:pt x="54" y="2153"/>
                    <a:pt x="45" y="2209"/>
                  </a:cubicBezTo>
                  <a:cubicBezTo>
                    <a:pt x="38" y="2250"/>
                    <a:pt x="51" y="2328"/>
                    <a:pt x="45" y="2369"/>
                  </a:cubicBezTo>
                  <a:cubicBezTo>
                    <a:pt x="38" y="2406"/>
                    <a:pt x="35" y="2463"/>
                    <a:pt x="10" y="2482"/>
                  </a:cubicBezTo>
                  <a:cubicBezTo>
                    <a:pt x="7" y="2510"/>
                    <a:pt x="13" y="2538"/>
                    <a:pt x="29" y="2560"/>
                  </a:cubicBezTo>
                  <a:cubicBezTo>
                    <a:pt x="54" y="2582"/>
                    <a:pt x="51" y="2619"/>
                    <a:pt x="26" y="2619"/>
                  </a:cubicBezTo>
                  <a:lnTo>
                    <a:pt x="26" y="2638"/>
                  </a:lnTo>
                  <a:cubicBezTo>
                    <a:pt x="35" y="2654"/>
                    <a:pt x="45" y="2676"/>
                    <a:pt x="48" y="2695"/>
                  </a:cubicBezTo>
                  <a:cubicBezTo>
                    <a:pt x="23" y="2695"/>
                    <a:pt x="1" y="2717"/>
                    <a:pt x="26" y="2735"/>
                  </a:cubicBezTo>
                  <a:cubicBezTo>
                    <a:pt x="51" y="2735"/>
                    <a:pt x="51" y="2754"/>
                    <a:pt x="54" y="2792"/>
                  </a:cubicBezTo>
                  <a:cubicBezTo>
                    <a:pt x="38" y="2811"/>
                    <a:pt x="38" y="2980"/>
                    <a:pt x="70" y="3143"/>
                  </a:cubicBezTo>
                  <a:cubicBezTo>
                    <a:pt x="97" y="3303"/>
                    <a:pt x="146" y="3453"/>
                    <a:pt x="160" y="3453"/>
                  </a:cubicBezTo>
                  <a:cubicBezTo>
                    <a:pt x="160" y="3453"/>
                    <a:pt x="160" y="3453"/>
                    <a:pt x="160" y="3453"/>
                  </a:cubicBezTo>
                  <a:lnTo>
                    <a:pt x="179" y="3509"/>
                  </a:lnTo>
                  <a:lnTo>
                    <a:pt x="198" y="3563"/>
                  </a:lnTo>
                  <a:cubicBezTo>
                    <a:pt x="151" y="3582"/>
                    <a:pt x="207" y="3666"/>
                    <a:pt x="251" y="3707"/>
                  </a:cubicBezTo>
                  <a:cubicBezTo>
                    <a:pt x="276" y="3713"/>
                    <a:pt x="292" y="3729"/>
                    <a:pt x="301" y="3751"/>
                  </a:cubicBezTo>
                  <a:cubicBezTo>
                    <a:pt x="254" y="3770"/>
                    <a:pt x="280" y="3826"/>
                    <a:pt x="317" y="3848"/>
                  </a:cubicBezTo>
                  <a:cubicBezTo>
                    <a:pt x="324" y="3847"/>
                    <a:pt x="331" y="3847"/>
                    <a:pt x="336" y="3847"/>
                  </a:cubicBezTo>
                  <a:cubicBezTo>
                    <a:pt x="372" y="3847"/>
                    <a:pt x="374" y="3863"/>
                    <a:pt x="336" y="3882"/>
                  </a:cubicBezTo>
                  <a:cubicBezTo>
                    <a:pt x="291" y="3906"/>
                    <a:pt x="303" y="3939"/>
                    <a:pt x="381" y="3939"/>
                  </a:cubicBezTo>
                  <a:cubicBezTo>
                    <a:pt x="385" y="3939"/>
                    <a:pt x="389" y="3939"/>
                    <a:pt x="392" y="3939"/>
                  </a:cubicBezTo>
                  <a:cubicBezTo>
                    <a:pt x="424" y="3942"/>
                    <a:pt x="424" y="3942"/>
                    <a:pt x="411" y="3973"/>
                  </a:cubicBezTo>
                  <a:cubicBezTo>
                    <a:pt x="387" y="4005"/>
                    <a:pt x="387" y="4021"/>
                    <a:pt x="399" y="4021"/>
                  </a:cubicBezTo>
                  <a:cubicBezTo>
                    <a:pt x="402" y="4021"/>
                    <a:pt x="406" y="4020"/>
                    <a:pt x="411" y="4017"/>
                  </a:cubicBezTo>
                  <a:cubicBezTo>
                    <a:pt x="421" y="4015"/>
                    <a:pt x="429" y="4015"/>
                    <a:pt x="436" y="4015"/>
                  </a:cubicBezTo>
                  <a:cubicBezTo>
                    <a:pt x="466" y="4015"/>
                    <a:pt x="467" y="4032"/>
                    <a:pt x="439" y="4067"/>
                  </a:cubicBezTo>
                  <a:cubicBezTo>
                    <a:pt x="424" y="4110"/>
                    <a:pt x="419" y="4123"/>
                    <a:pt x="437" y="4123"/>
                  </a:cubicBezTo>
                  <a:cubicBezTo>
                    <a:pt x="444" y="4123"/>
                    <a:pt x="455" y="4121"/>
                    <a:pt x="471" y="4117"/>
                  </a:cubicBezTo>
                  <a:cubicBezTo>
                    <a:pt x="475" y="4117"/>
                    <a:pt x="479" y="4116"/>
                    <a:pt x="482" y="4116"/>
                  </a:cubicBezTo>
                  <a:cubicBezTo>
                    <a:pt x="530" y="4116"/>
                    <a:pt x="563" y="4168"/>
                    <a:pt x="537" y="4211"/>
                  </a:cubicBezTo>
                  <a:cubicBezTo>
                    <a:pt x="547" y="4224"/>
                    <a:pt x="542" y="4247"/>
                    <a:pt x="550" y="4247"/>
                  </a:cubicBezTo>
                  <a:cubicBezTo>
                    <a:pt x="552" y="4247"/>
                    <a:pt x="555" y="4246"/>
                    <a:pt x="558" y="4243"/>
                  </a:cubicBezTo>
                  <a:lnTo>
                    <a:pt x="558" y="4243"/>
                  </a:lnTo>
                  <a:lnTo>
                    <a:pt x="552" y="4274"/>
                  </a:lnTo>
                  <a:lnTo>
                    <a:pt x="574" y="4305"/>
                  </a:lnTo>
                  <a:lnTo>
                    <a:pt x="593" y="4290"/>
                  </a:lnTo>
                  <a:cubicBezTo>
                    <a:pt x="637" y="4371"/>
                    <a:pt x="690" y="4446"/>
                    <a:pt x="753" y="4512"/>
                  </a:cubicBezTo>
                  <a:cubicBezTo>
                    <a:pt x="866" y="4628"/>
                    <a:pt x="913" y="4669"/>
                    <a:pt x="930" y="4669"/>
                  </a:cubicBezTo>
                  <a:cubicBezTo>
                    <a:pt x="936" y="4669"/>
                    <a:pt x="938" y="4664"/>
                    <a:pt x="938" y="4656"/>
                  </a:cubicBezTo>
                  <a:cubicBezTo>
                    <a:pt x="945" y="4637"/>
                    <a:pt x="953" y="4629"/>
                    <a:pt x="960" y="4629"/>
                  </a:cubicBezTo>
                  <a:cubicBezTo>
                    <a:pt x="971" y="4629"/>
                    <a:pt x="977" y="4651"/>
                    <a:pt x="966" y="4682"/>
                  </a:cubicBezTo>
                  <a:cubicBezTo>
                    <a:pt x="982" y="4710"/>
                    <a:pt x="1003" y="4738"/>
                    <a:pt x="1025" y="4763"/>
                  </a:cubicBezTo>
                  <a:cubicBezTo>
                    <a:pt x="1057" y="4785"/>
                    <a:pt x="1088" y="4810"/>
                    <a:pt x="1072" y="4829"/>
                  </a:cubicBezTo>
                  <a:lnTo>
                    <a:pt x="1088" y="4841"/>
                  </a:lnTo>
                  <a:cubicBezTo>
                    <a:pt x="1094" y="4840"/>
                    <a:pt x="1099" y="4840"/>
                    <a:pt x="1105" y="4840"/>
                  </a:cubicBezTo>
                  <a:cubicBezTo>
                    <a:pt x="1165" y="4840"/>
                    <a:pt x="1248" y="4893"/>
                    <a:pt x="1282" y="4942"/>
                  </a:cubicBezTo>
                  <a:cubicBezTo>
                    <a:pt x="1307" y="4961"/>
                    <a:pt x="1337" y="4970"/>
                    <a:pt x="1367" y="4970"/>
                  </a:cubicBezTo>
                  <a:cubicBezTo>
                    <a:pt x="1371" y="4970"/>
                    <a:pt x="1375" y="4970"/>
                    <a:pt x="1380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4" y="4970"/>
                    <a:pt x="1424" y="4972"/>
                    <a:pt x="1430" y="4998"/>
                  </a:cubicBezTo>
                  <a:cubicBezTo>
                    <a:pt x="1420" y="5015"/>
                    <a:pt x="1475" y="5065"/>
                    <a:pt x="1510" y="5065"/>
                  </a:cubicBezTo>
                  <a:cubicBezTo>
                    <a:pt x="1520" y="5065"/>
                    <a:pt x="1528" y="5061"/>
                    <a:pt x="1533" y="5051"/>
                  </a:cubicBezTo>
                  <a:lnTo>
                    <a:pt x="1539" y="5083"/>
                  </a:lnTo>
                  <a:cubicBezTo>
                    <a:pt x="1543" y="5095"/>
                    <a:pt x="1550" y="5100"/>
                    <a:pt x="1557" y="5100"/>
                  </a:cubicBezTo>
                  <a:cubicBezTo>
                    <a:pt x="1568" y="5100"/>
                    <a:pt x="1581" y="5089"/>
                    <a:pt x="1586" y="5076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70"/>
                    <a:pt x="1611" y="5117"/>
                  </a:cubicBezTo>
                  <a:cubicBezTo>
                    <a:pt x="1597" y="5145"/>
                    <a:pt x="1600" y="5159"/>
                    <a:pt x="1607" y="5159"/>
                  </a:cubicBezTo>
                  <a:cubicBezTo>
                    <a:pt x="1611" y="5159"/>
                    <a:pt x="1616" y="5154"/>
                    <a:pt x="1621" y="5145"/>
                  </a:cubicBezTo>
                  <a:cubicBezTo>
                    <a:pt x="1637" y="5136"/>
                    <a:pt x="1652" y="5127"/>
                    <a:pt x="1664" y="5127"/>
                  </a:cubicBezTo>
                  <a:cubicBezTo>
                    <a:pt x="1673" y="5127"/>
                    <a:pt x="1680" y="5132"/>
                    <a:pt x="1683" y="5145"/>
                  </a:cubicBezTo>
                  <a:cubicBezTo>
                    <a:pt x="1690" y="5147"/>
                    <a:pt x="1696" y="5150"/>
                    <a:pt x="1703" y="5150"/>
                  </a:cubicBezTo>
                  <a:cubicBezTo>
                    <a:pt x="1715" y="5150"/>
                    <a:pt x="1728" y="5142"/>
                    <a:pt x="1740" y="5111"/>
                  </a:cubicBezTo>
                  <a:cubicBezTo>
                    <a:pt x="1745" y="5098"/>
                    <a:pt x="1751" y="5094"/>
                    <a:pt x="1758" y="5094"/>
                  </a:cubicBezTo>
                  <a:cubicBezTo>
                    <a:pt x="1766" y="5094"/>
                    <a:pt x="1774" y="5098"/>
                    <a:pt x="1784" y="5101"/>
                  </a:cubicBezTo>
                  <a:cubicBezTo>
                    <a:pt x="1774" y="5123"/>
                    <a:pt x="1774" y="5123"/>
                    <a:pt x="1749" y="5142"/>
                  </a:cubicBezTo>
                  <a:lnTo>
                    <a:pt x="1784" y="5155"/>
                  </a:lnTo>
                  <a:cubicBezTo>
                    <a:pt x="1803" y="5161"/>
                    <a:pt x="1831" y="5199"/>
                    <a:pt x="1825" y="5224"/>
                  </a:cubicBezTo>
                  <a:cubicBezTo>
                    <a:pt x="1829" y="5238"/>
                    <a:pt x="1835" y="5247"/>
                    <a:pt x="1841" y="5247"/>
                  </a:cubicBezTo>
                  <a:cubicBezTo>
                    <a:pt x="1847" y="5247"/>
                    <a:pt x="1851" y="5235"/>
                    <a:pt x="1850" y="5205"/>
                  </a:cubicBezTo>
                  <a:cubicBezTo>
                    <a:pt x="1860" y="5172"/>
                    <a:pt x="1864" y="5162"/>
                    <a:pt x="1877" y="5162"/>
                  </a:cubicBezTo>
                  <a:cubicBezTo>
                    <a:pt x="1883" y="5162"/>
                    <a:pt x="1891" y="5164"/>
                    <a:pt x="1903" y="5167"/>
                  </a:cubicBezTo>
                  <a:cubicBezTo>
                    <a:pt x="1922" y="5174"/>
                    <a:pt x="1940" y="5180"/>
                    <a:pt x="1934" y="5202"/>
                  </a:cubicBezTo>
                  <a:cubicBezTo>
                    <a:pt x="1925" y="5227"/>
                    <a:pt x="1925" y="5227"/>
                    <a:pt x="1962" y="5236"/>
                  </a:cubicBezTo>
                  <a:cubicBezTo>
                    <a:pt x="1969" y="5238"/>
                    <a:pt x="1976" y="5239"/>
                    <a:pt x="1984" y="5239"/>
                  </a:cubicBezTo>
                  <a:cubicBezTo>
                    <a:pt x="2038" y="5239"/>
                    <a:pt x="2097" y="5190"/>
                    <a:pt x="2122" y="5148"/>
                  </a:cubicBezTo>
                  <a:cubicBezTo>
                    <a:pt x="2128" y="5126"/>
                    <a:pt x="2131" y="5114"/>
                    <a:pt x="2134" y="5114"/>
                  </a:cubicBezTo>
                  <a:cubicBezTo>
                    <a:pt x="2136" y="5114"/>
                    <a:pt x="2138" y="5127"/>
                    <a:pt x="2141" y="5155"/>
                  </a:cubicBezTo>
                  <a:cubicBezTo>
                    <a:pt x="2138" y="5180"/>
                    <a:pt x="2157" y="5183"/>
                    <a:pt x="2176" y="5186"/>
                  </a:cubicBezTo>
                  <a:cubicBezTo>
                    <a:pt x="2176" y="5178"/>
                    <a:pt x="2178" y="5176"/>
                    <a:pt x="2180" y="5176"/>
                  </a:cubicBezTo>
                  <a:lnTo>
                    <a:pt x="2180" y="5176"/>
                  </a:lnTo>
                  <a:cubicBezTo>
                    <a:pt x="2183" y="5176"/>
                    <a:pt x="2186" y="5186"/>
                    <a:pt x="2178" y="5186"/>
                  </a:cubicBezTo>
                  <a:cubicBezTo>
                    <a:pt x="2177" y="5186"/>
                    <a:pt x="2176" y="5186"/>
                    <a:pt x="2176" y="5186"/>
                  </a:cubicBezTo>
                  <a:cubicBezTo>
                    <a:pt x="2171" y="5203"/>
                    <a:pt x="2162" y="5207"/>
                    <a:pt x="2150" y="5207"/>
                  </a:cubicBezTo>
                  <a:cubicBezTo>
                    <a:pt x="2144" y="5207"/>
                    <a:pt x="2138" y="5206"/>
                    <a:pt x="2132" y="5205"/>
                  </a:cubicBezTo>
                  <a:lnTo>
                    <a:pt x="2125" y="5227"/>
                  </a:lnTo>
                  <a:cubicBezTo>
                    <a:pt x="2130" y="5255"/>
                    <a:pt x="2139" y="5269"/>
                    <a:pt x="2150" y="5269"/>
                  </a:cubicBezTo>
                  <a:cubicBezTo>
                    <a:pt x="2160" y="5269"/>
                    <a:pt x="2172" y="5258"/>
                    <a:pt x="2185" y="5236"/>
                  </a:cubicBezTo>
                  <a:cubicBezTo>
                    <a:pt x="2195" y="5227"/>
                    <a:pt x="2201" y="5223"/>
                    <a:pt x="2205" y="5223"/>
                  </a:cubicBezTo>
                  <a:cubicBezTo>
                    <a:pt x="2210" y="5223"/>
                    <a:pt x="2214" y="5229"/>
                    <a:pt x="2223" y="5242"/>
                  </a:cubicBezTo>
                  <a:cubicBezTo>
                    <a:pt x="2232" y="5263"/>
                    <a:pt x="2242" y="5284"/>
                    <a:pt x="2250" y="5284"/>
                  </a:cubicBezTo>
                  <a:cubicBezTo>
                    <a:pt x="2253" y="5284"/>
                    <a:pt x="2255" y="5281"/>
                    <a:pt x="2257" y="5274"/>
                  </a:cubicBezTo>
                  <a:cubicBezTo>
                    <a:pt x="2279" y="5280"/>
                    <a:pt x="2298" y="5293"/>
                    <a:pt x="2310" y="5308"/>
                  </a:cubicBezTo>
                  <a:cubicBezTo>
                    <a:pt x="2325" y="5311"/>
                    <a:pt x="2337" y="5313"/>
                    <a:pt x="2347" y="5313"/>
                  </a:cubicBezTo>
                  <a:cubicBezTo>
                    <a:pt x="2362" y="5313"/>
                    <a:pt x="2370" y="5308"/>
                    <a:pt x="2370" y="5293"/>
                  </a:cubicBezTo>
                  <a:cubicBezTo>
                    <a:pt x="2372" y="5273"/>
                    <a:pt x="2385" y="5271"/>
                    <a:pt x="2401" y="5271"/>
                  </a:cubicBezTo>
                  <a:cubicBezTo>
                    <a:pt x="2405" y="5271"/>
                    <a:pt x="2409" y="5271"/>
                    <a:pt x="2414" y="5271"/>
                  </a:cubicBezTo>
                  <a:cubicBezTo>
                    <a:pt x="2419" y="5272"/>
                    <a:pt x="2423" y="5272"/>
                    <a:pt x="2428" y="5272"/>
                  </a:cubicBezTo>
                  <a:cubicBezTo>
                    <a:pt x="2441" y="5272"/>
                    <a:pt x="2452" y="5267"/>
                    <a:pt x="2454" y="5249"/>
                  </a:cubicBezTo>
                  <a:cubicBezTo>
                    <a:pt x="2454" y="5220"/>
                    <a:pt x="2479" y="5201"/>
                    <a:pt x="2507" y="5201"/>
                  </a:cubicBezTo>
                  <a:cubicBezTo>
                    <a:pt x="2509" y="5201"/>
                    <a:pt x="2512" y="5202"/>
                    <a:pt x="2514" y="5202"/>
                  </a:cubicBezTo>
                  <a:cubicBezTo>
                    <a:pt x="2529" y="5193"/>
                    <a:pt x="2538" y="5188"/>
                    <a:pt x="2544" y="5188"/>
                  </a:cubicBezTo>
                  <a:cubicBezTo>
                    <a:pt x="2554" y="5188"/>
                    <a:pt x="2558" y="5200"/>
                    <a:pt x="2567" y="5230"/>
                  </a:cubicBezTo>
                  <a:cubicBezTo>
                    <a:pt x="2567" y="5255"/>
                    <a:pt x="2586" y="5258"/>
                    <a:pt x="2605" y="5258"/>
                  </a:cubicBezTo>
                  <a:cubicBezTo>
                    <a:pt x="2621" y="5261"/>
                    <a:pt x="2636" y="5271"/>
                    <a:pt x="2642" y="5286"/>
                  </a:cubicBezTo>
                  <a:cubicBezTo>
                    <a:pt x="2649" y="5294"/>
                    <a:pt x="2653" y="5297"/>
                    <a:pt x="2657" y="5297"/>
                  </a:cubicBezTo>
                  <a:cubicBezTo>
                    <a:pt x="2664" y="5297"/>
                    <a:pt x="2664" y="5279"/>
                    <a:pt x="2664" y="5261"/>
                  </a:cubicBezTo>
                  <a:cubicBezTo>
                    <a:pt x="2664" y="5236"/>
                    <a:pt x="2664" y="5208"/>
                    <a:pt x="2664" y="5208"/>
                  </a:cubicBezTo>
                  <a:cubicBezTo>
                    <a:pt x="2680" y="5208"/>
                    <a:pt x="2702" y="5258"/>
                    <a:pt x="2702" y="5283"/>
                  </a:cubicBezTo>
                  <a:cubicBezTo>
                    <a:pt x="2711" y="5308"/>
                    <a:pt x="2716" y="5321"/>
                    <a:pt x="2718" y="5321"/>
                  </a:cubicBezTo>
                  <a:cubicBezTo>
                    <a:pt x="2721" y="5321"/>
                    <a:pt x="2721" y="5308"/>
                    <a:pt x="2721" y="5283"/>
                  </a:cubicBezTo>
                  <a:cubicBezTo>
                    <a:pt x="2721" y="5265"/>
                    <a:pt x="2731" y="5247"/>
                    <a:pt x="2751" y="5247"/>
                  </a:cubicBezTo>
                  <a:cubicBezTo>
                    <a:pt x="2758" y="5247"/>
                    <a:pt x="2767" y="5249"/>
                    <a:pt x="2777" y="5255"/>
                  </a:cubicBezTo>
                  <a:cubicBezTo>
                    <a:pt x="2785" y="5255"/>
                    <a:pt x="2792" y="5255"/>
                    <a:pt x="2799" y="5255"/>
                  </a:cubicBezTo>
                  <a:cubicBezTo>
                    <a:pt x="2828" y="5255"/>
                    <a:pt x="2853" y="5257"/>
                    <a:pt x="2856" y="5277"/>
                  </a:cubicBezTo>
                  <a:cubicBezTo>
                    <a:pt x="2860" y="5284"/>
                    <a:pt x="2867" y="5288"/>
                    <a:pt x="2874" y="5288"/>
                  </a:cubicBezTo>
                  <a:cubicBezTo>
                    <a:pt x="2882" y="5288"/>
                    <a:pt x="2890" y="5284"/>
                    <a:pt x="2893" y="5277"/>
                  </a:cubicBezTo>
                  <a:cubicBezTo>
                    <a:pt x="2904" y="5262"/>
                    <a:pt x="2916" y="5255"/>
                    <a:pt x="2935" y="5255"/>
                  </a:cubicBezTo>
                  <a:cubicBezTo>
                    <a:pt x="2949" y="5255"/>
                    <a:pt x="2966" y="5258"/>
                    <a:pt x="2990" y="5264"/>
                  </a:cubicBezTo>
                  <a:cubicBezTo>
                    <a:pt x="3038" y="5282"/>
                    <a:pt x="3064" y="5291"/>
                    <a:pt x="3077" y="5291"/>
                  </a:cubicBezTo>
                  <a:cubicBezTo>
                    <a:pt x="3092" y="5291"/>
                    <a:pt x="3091" y="5279"/>
                    <a:pt x="3087" y="5252"/>
                  </a:cubicBezTo>
                  <a:cubicBezTo>
                    <a:pt x="3084" y="5237"/>
                    <a:pt x="3081" y="5222"/>
                    <a:pt x="3085" y="5222"/>
                  </a:cubicBezTo>
                  <a:lnTo>
                    <a:pt x="3085" y="5222"/>
                  </a:lnTo>
                  <a:cubicBezTo>
                    <a:pt x="3088" y="5222"/>
                    <a:pt x="3095" y="5229"/>
                    <a:pt x="3106" y="5249"/>
                  </a:cubicBezTo>
                  <a:cubicBezTo>
                    <a:pt x="3112" y="5254"/>
                    <a:pt x="3117" y="5257"/>
                    <a:pt x="3122" y="5257"/>
                  </a:cubicBezTo>
                  <a:cubicBezTo>
                    <a:pt x="3137" y="5257"/>
                    <a:pt x="3152" y="5235"/>
                    <a:pt x="3178" y="5211"/>
                  </a:cubicBezTo>
                  <a:cubicBezTo>
                    <a:pt x="3185" y="5177"/>
                    <a:pt x="3185" y="5142"/>
                    <a:pt x="3175" y="5108"/>
                  </a:cubicBezTo>
                  <a:cubicBezTo>
                    <a:pt x="3169" y="5076"/>
                    <a:pt x="3167" y="5064"/>
                    <a:pt x="3177" y="5064"/>
                  </a:cubicBezTo>
                  <a:cubicBezTo>
                    <a:pt x="3183" y="5064"/>
                    <a:pt x="3192" y="5068"/>
                    <a:pt x="3207" y="5073"/>
                  </a:cubicBezTo>
                  <a:cubicBezTo>
                    <a:pt x="3208" y="5073"/>
                    <a:pt x="3209" y="5073"/>
                    <a:pt x="3210" y="5073"/>
                  </a:cubicBezTo>
                  <a:cubicBezTo>
                    <a:pt x="3226" y="5073"/>
                    <a:pt x="3248" y="5091"/>
                    <a:pt x="3254" y="5114"/>
                  </a:cubicBezTo>
                  <a:cubicBezTo>
                    <a:pt x="3260" y="5139"/>
                    <a:pt x="3241" y="5145"/>
                    <a:pt x="3241" y="5145"/>
                  </a:cubicBezTo>
                  <a:lnTo>
                    <a:pt x="3222" y="5148"/>
                  </a:lnTo>
                  <a:cubicBezTo>
                    <a:pt x="3228" y="5170"/>
                    <a:pt x="3231" y="5191"/>
                    <a:pt x="3255" y="5191"/>
                  </a:cubicBezTo>
                  <a:cubicBezTo>
                    <a:pt x="3259" y="5191"/>
                    <a:pt x="3264" y="5191"/>
                    <a:pt x="3269" y="5189"/>
                  </a:cubicBezTo>
                  <a:cubicBezTo>
                    <a:pt x="3280" y="5197"/>
                    <a:pt x="3290" y="5201"/>
                    <a:pt x="3296" y="5201"/>
                  </a:cubicBezTo>
                  <a:cubicBezTo>
                    <a:pt x="3306" y="5201"/>
                    <a:pt x="3310" y="5194"/>
                    <a:pt x="3307" y="5180"/>
                  </a:cubicBezTo>
                  <a:lnTo>
                    <a:pt x="3307" y="5180"/>
                  </a:lnTo>
                  <a:cubicBezTo>
                    <a:pt x="3317" y="5188"/>
                    <a:pt x="3330" y="5191"/>
                    <a:pt x="3344" y="5191"/>
                  </a:cubicBezTo>
                  <a:cubicBezTo>
                    <a:pt x="3364" y="5191"/>
                    <a:pt x="3385" y="5185"/>
                    <a:pt x="3407" y="5180"/>
                  </a:cubicBezTo>
                  <a:cubicBezTo>
                    <a:pt x="3434" y="5173"/>
                    <a:pt x="3469" y="5160"/>
                    <a:pt x="3497" y="5160"/>
                  </a:cubicBezTo>
                  <a:cubicBezTo>
                    <a:pt x="3508" y="5160"/>
                    <a:pt x="3518" y="5162"/>
                    <a:pt x="3526" y="5167"/>
                  </a:cubicBezTo>
                  <a:cubicBezTo>
                    <a:pt x="3564" y="5155"/>
                    <a:pt x="3583" y="5148"/>
                    <a:pt x="3573" y="5123"/>
                  </a:cubicBezTo>
                  <a:cubicBezTo>
                    <a:pt x="3561" y="5094"/>
                    <a:pt x="3564" y="5081"/>
                    <a:pt x="3570" y="5081"/>
                  </a:cubicBezTo>
                  <a:cubicBezTo>
                    <a:pt x="3574" y="5081"/>
                    <a:pt x="3579" y="5086"/>
                    <a:pt x="3583" y="5095"/>
                  </a:cubicBezTo>
                  <a:cubicBezTo>
                    <a:pt x="3590" y="5105"/>
                    <a:pt x="3606" y="5109"/>
                    <a:pt x="3626" y="5109"/>
                  </a:cubicBezTo>
                  <a:cubicBezTo>
                    <a:pt x="3708" y="5109"/>
                    <a:pt x="3863" y="5044"/>
                    <a:pt x="3858" y="5001"/>
                  </a:cubicBezTo>
                  <a:lnTo>
                    <a:pt x="3893" y="4986"/>
                  </a:lnTo>
                  <a:cubicBezTo>
                    <a:pt x="3894" y="4986"/>
                    <a:pt x="3895" y="4986"/>
                    <a:pt x="3896" y="4986"/>
                  </a:cubicBezTo>
                  <a:cubicBezTo>
                    <a:pt x="3945" y="4986"/>
                    <a:pt x="4040" y="4925"/>
                    <a:pt x="4043" y="4895"/>
                  </a:cubicBezTo>
                  <a:lnTo>
                    <a:pt x="4093" y="4866"/>
                  </a:lnTo>
                  <a:cubicBezTo>
                    <a:pt x="4140" y="4866"/>
                    <a:pt x="4156" y="4854"/>
                    <a:pt x="4159" y="4823"/>
                  </a:cubicBezTo>
                  <a:cubicBezTo>
                    <a:pt x="4159" y="4800"/>
                    <a:pt x="4151" y="4782"/>
                    <a:pt x="4152" y="4782"/>
                  </a:cubicBezTo>
                  <a:lnTo>
                    <a:pt x="4152" y="4782"/>
                  </a:lnTo>
                  <a:cubicBezTo>
                    <a:pt x="4153" y="4782"/>
                    <a:pt x="4155" y="4785"/>
                    <a:pt x="4159" y="4791"/>
                  </a:cubicBezTo>
                  <a:cubicBezTo>
                    <a:pt x="4163" y="4796"/>
                    <a:pt x="4168" y="4798"/>
                    <a:pt x="4174" y="4798"/>
                  </a:cubicBezTo>
                  <a:cubicBezTo>
                    <a:pt x="4192" y="4798"/>
                    <a:pt x="4221" y="4777"/>
                    <a:pt x="4269" y="4741"/>
                  </a:cubicBezTo>
                  <a:cubicBezTo>
                    <a:pt x="4332" y="4697"/>
                    <a:pt x="4332" y="4694"/>
                    <a:pt x="4300" y="4688"/>
                  </a:cubicBezTo>
                  <a:cubicBezTo>
                    <a:pt x="4322" y="4651"/>
                    <a:pt x="4337" y="4639"/>
                    <a:pt x="4348" y="4639"/>
                  </a:cubicBezTo>
                  <a:cubicBezTo>
                    <a:pt x="4358" y="4639"/>
                    <a:pt x="4365" y="4648"/>
                    <a:pt x="4372" y="4656"/>
                  </a:cubicBezTo>
                  <a:cubicBezTo>
                    <a:pt x="4379" y="4675"/>
                    <a:pt x="4387" y="4683"/>
                    <a:pt x="4394" y="4683"/>
                  </a:cubicBezTo>
                  <a:cubicBezTo>
                    <a:pt x="4405" y="4683"/>
                    <a:pt x="4409" y="4657"/>
                    <a:pt x="4385" y="4613"/>
                  </a:cubicBezTo>
                  <a:cubicBezTo>
                    <a:pt x="4370" y="4572"/>
                    <a:pt x="4385" y="4548"/>
                    <a:pt x="4401" y="4548"/>
                  </a:cubicBezTo>
                  <a:cubicBezTo>
                    <a:pt x="4405" y="4548"/>
                    <a:pt x="4409" y="4550"/>
                    <a:pt x="4413" y="4553"/>
                  </a:cubicBezTo>
                  <a:cubicBezTo>
                    <a:pt x="4429" y="4572"/>
                    <a:pt x="4413" y="4584"/>
                    <a:pt x="4401" y="4600"/>
                  </a:cubicBezTo>
                  <a:lnTo>
                    <a:pt x="4435" y="4638"/>
                  </a:lnTo>
                  <a:cubicBezTo>
                    <a:pt x="4448" y="4622"/>
                    <a:pt x="4448" y="4622"/>
                    <a:pt x="4444" y="4591"/>
                  </a:cubicBezTo>
                  <a:cubicBezTo>
                    <a:pt x="4457" y="4578"/>
                    <a:pt x="4460" y="4562"/>
                    <a:pt x="4457" y="4547"/>
                  </a:cubicBezTo>
                  <a:cubicBezTo>
                    <a:pt x="4457" y="4519"/>
                    <a:pt x="4435" y="4494"/>
                    <a:pt x="4407" y="4494"/>
                  </a:cubicBezTo>
                  <a:cubicBezTo>
                    <a:pt x="4375" y="4487"/>
                    <a:pt x="4388" y="4475"/>
                    <a:pt x="4401" y="4462"/>
                  </a:cubicBezTo>
                  <a:cubicBezTo>
                    <a:pt x="4407" y="4461"/>
                    <a:pt x="4414" y="4461"/>
                    <a:pt x="4419" y="4461"/>
                  </a:cubicBezTo>
                  <a:cubicBezTo>
                    <a:pt x="4452" y="4461"/>
                    <a:pt x="4464" y="4476"/>
                    <a:pt x="4469" y="4503"/>
                  </a:cubicBezTo>
                  <a:cubicBezTo>
                    <a:pt x="4454" y="4515"/>
                    <a:pt x="4473" y="4534"/>
                    <a:pt x="4488" y="4553"/>
                  </a:cubicBezTo>
                  <a:cubicBezTo>
                    <a:pt x="4490" y="4555"/>
                    <a:pt x="4492" y="4555"/>
                    <a:pt x="4494" y="4555"/>
                  </a:cubicBezTo>
                  <a:cubicBezTo>
                    <a:pt x="4515" y="4555"/>
                    <a:pt x="4540" y="4461"/>
                    <a:pt x="4516" y="4415"/>
                  </a:cubicBezTo>
                  <a:lnTo>
                    <a:pt x="4516" y="4415"/>
                  </a:lnTo>
                  <a:lnTo>
                    <a:pt x="4535" y="4434"/>
                  </a:lnTo>
                  <a:cubicBezTo>
                    <a:pt x="4539" y="4438"/>
                    <a:pt x="4543" y="4440"/>
                    <a:pt x="4548" y="4440"/>
                  </a:cubicBezTo>
                  <a:cubicBezTo>
                    <a:pt x="4563" y="4440"/>
                    <a:pt x="4585" y="4418"/>
                    <a:pt x="4604" y="4396"/>
                  </a:cubicBezTo>
                  <a:cubicBezTo>
                    <a:pt x="4632" y="4365"/>
                    <a:pt x="4645" y="4352"/>
                    <a:pt x="4626" y="4337"/>
                  </a:cubicBezTo>
                  <a:cubicBezTo>
                    <a:pt x="4604" y="4321"/>
                    <a:pt x="4585" y="4302"/>
                    <a:pt x="4598" y="4290"/>
                  </a:cubicBezTo>
                  <a:lnTo>
                    <a:pt x="4598" y="4290"/>
                  </a:lnTo>
                  <a:cubicBezTo>
                    <a:pt x="4595" y="4293"/>
                    <a:pt x="4591" y="4294"/>
                    <a:pt x="4587" y="4294"/>
                  </a:cubicBezTo>
                  <a:cubicBezTo>
                    <a:pt x="4576" y="4294"/>
                    <a:pt x="4562" y="4283"/>
                    <a:pt x="4548" y="4271"/>
                  </a:cubicBezTo>
                  <a:cubicBezTo>
                    <a:pt x="4573" y="4265"/>
                    <a:pt x="4598" y="4262"/>
                    <a:pt x="4623" y="4262"/>
                  </a:cubicBezTo>
                  <a:cubicBezTo>
                    <a:pt x="4626" y="4262"/>
                    <a:pt x="4629" y="4262"/>
                    <a:pt x="4632" y="4262"/>
                  </a:cubicBezTo>
                  <a:cubicBezTo>
                    <a:pt x="4688" y="4262"/>
                    <a:pt x="4744" y="4234"/>
                    <a:pt x="4777" y="4186"/>
                  </a:cubicBezTo>
                  <a:cubicBezTo>
                    <a:pt x="4798" y="4155"/>
                    <a:pt x="4833" y="4108"/>
                    <a:pt x="4861" y="4105"/>
                  </a:cubicBezTo>
                  <a:cubicBezTo>
                    <a:pt x="4883" y="4070"/>
                    <a:pt x="4893" y="4055"/>
                    <a:pt x="4871" y="4042"/>
                  </a:cubicBezTo>
                  <a:lnTo>
                    <a:pt x="4893" y="4008"/>
                  </a:lnTo>
                  <a:cubicBezTo>
                    <a:pt x="4924" y="4005"/>
                    <a:pt x="4946" y="3970"/>
                    <a:pt x="4924" y="3958"/>
                  </a:cubicBezTo>
                  <a:cubicBezTo>
                    <a:pt x="4911" y="3929"/>
                    <a:pt x="4943" y="3926"/>
                    <a:pt x="4952" y="3907"/>
                  </a:cubicBezTo>
                  <a:cubicBezTo>
                    <a:pt x="5015" y="3898"/>
                    <a:pt x="5015" y="3898"/>
                    <a:pt x="4940" y="3879"/>
                  </a:cubicBezTo>
                  <a:cubicBezTo>
                    <a:pt x="4935" y="3877"/>
                    <a:pt x="4930" y="3876"/>
                    <a:pt x="4924" y="3876"/>
                  </a:cubicBezTo>
                  <a:cubicBezTo>
                    <a:pt x="4902" y="3876"/>
                    <a:pt x="4875" y="3892"/>
                    <a:pt x="4867" y="3904"/>
                  </a:cubicBezTo>
                  <a:lnTo>
                    <a:pt x="4836" y="3954"/>
                  </a:lnTo>
                  <a:lnTo>
                    <a:pt x="4846" y="3892"/>
                  </a:lnTo>
                  <a:cubicBezTo>
                    <a:pt x="4855" y="3867"/>
                    <a:pt x="4849" y="3839"/>
                    <a:pt x="4827" y="3820"/>
                  </a:cubicBezTo>
                  <a:cubicBezTo>
                    <a:pt x="4827" y="3820"/>
                    <a:pt x="4805" y="3807"/>
                    <a:pt x="4814" y="3792"/>
                  </a:cubicBezTo>
                  <a:lnTo>
                    <a:pt x="4814" y="3792"/>
                  </a:lnTo>
                  <a:lnTo>
                    <a:pt x="4858" y="3817"/>
                  </a:lnTo>
                  <a:cubicBezTo>
                    <a:pt x="4871" y="3839"/>
                    <a:pt x="4893" y="3857"/>
                    <a:pt x="4918" y="3867"/>
                  </a:cubicBezTo>
                  <a:cubicBezTo>
                    <a:pt x="4923" y="3868"/>
                    <a:pt x="4928" y="3868"/>
                    <a:pt x="4932" y="3868"/>
                  </a:cubicBezTo>
                  <a:cubicBezTo>
                    <a:pt x="4979" y="3868"/>
                    <a:pt x="5014" y="3830"/>
                    <a:pt x="4974" y="3810"/>
                  </a:cubicBezTo>
                  <a:cubicBezTo>
                    <a:pt x="4980" y="3795"/>
                    <a:pt x="4980" y="3795"/>
                    <a:pt x="5012" y="3788"/>
                  </a:cubicBezTo>
                  <a:cubicBezTo>
                    <a:pt x="5016" y="3790"/>
                    <a:pt x="5020" y="3791"/>
                    <a:pt x="5024" y="3791"/>
                  </a:cubicBezTo>
                  <a:cubicBezTo>
                    <a:pt x="5037" y="3791"/>
                    <a:pt x="5036" y="3774"/>
                    <a:pt x="5005" y="3741"/>
                  </a:cubicBezTo>
                  <a:cubicBezTo>
                    <a:pt x="4974" y="3707"/>
                    <a:pt x="4976" y="3691"/>
                    <a:pt x="5021" y="3691"/>
                  </a:cubicBezTo>
                  <a:cubicBezTo>
                    <a:pt x="5025" y="3691"/>
                    <a:pt x="5029" y="3691"/>
                    <a:pt x="5034" y="3691"/>
                  </a:cubicBezTo>
                  <a:cubicBezTo>
                    <a:pt x="5093" y="3676"/>
                    <a:pt x="5121" y="3600"/>
                    <a:pt x="5096" y="3591"/>
                  </a:cubicBezTo>
                  <a:cubicBezTo>
                    <a:pt x="5059" y="3578"/>
                    <a:pt x="5062" y="3522"/>
                    <a:pt x="5099" y="3513"/>
                  </a:cubicBezTo>
                  <a:cubicBezTo>
                    <a:pt x="5131" y="3503"/>
                    <a:pt x="5137" y="3484"/>
                    <a:pt x="5121" y="3456"/>
                  </a:cubicBezTo>
                  <a:lnTo>
                    <a:pt x="5121" y="3456"/>
                  </a:lnTo>
                  <a:cubicBezTo>
                    <a:pt x="5128" y="3459"/>
                    <a:pt x="5134" y="3460"/>
                    <a:pt x="5140" y="3460"/>
                  </a:cubicBezTo>
                  <a:cubicBezTo>
                    <a:pt x="5158" y="3460"/>
                    <a:pt x="5170" y="3449"/>
                    <a:pt x="5156" y="3428"/>
                  </a:cubicBezTo>
                  <a:cubicBezTo>
                    <a:pt x="5156" y="3428"/>
                    <a:pt x="5159" y="3417"/>
                    <a:pt x="5148" y="3417"/>
                  </a:cubicBezTo>
                  <a:cubicBezTo>
                    <a:pt x="5144" y="3417"/>
                    <a:pt x="5139" y="3419"/>
                    <a:pt x="5131" y="3422"/>
                  </a:cubicBezTo>
                  <a:lnTo>
                    <a:pt x="5093" y="3368"/>
                  </a:lnTo>
                  <a:cubicBezTo>
                    <a:pt x="5092" y="3378"/>
                    <a:pt x="5084" y="3381"/>
                    <a:pt x="5075" y="3381"/>
                  </a:cubicBezTo>
                  <a:cubicBezTo>
                    <a:pt x="5065" y="3381"/>
                    <a:pt x="5052" y="3378"/>
                    <a:pt x="5040" y="3375"/>
                  </a:cubicBezTo>
                  <a:cubicBezTo>
                    <a:pt x="5018" y="3365"/>
                    <a:pt x="5059" y="3303"/>
                    <a:pt x="5143" y="3284"/>
                  </a:cubicBezTo>
                  <a:lnTo>
                    <a:pt x="5203" y="3259"/>
                  </a:lnTo>
                  <a:lnTo>
                    <a:pt x="5153" y="3249"/>
                  </a:lnTo>
                  <a:cubicBezTo>
                    <a:pt x="5155" y="3233"/>
                    <a:pt x="5160" y="3217"/>
                    <a:pt x="5178" y="3217"/>
                  </a:cubicBezTo>
                  <a:cubicBezTo>
                    <a:pt x="5181" y="3217"/>
                    <a:pt x="5184" y="3217"/>
                    <a:pt x="5187" y="3218"/>
                  </a:cubicBezTo>
                  <a:cubicBezTo>
                    <a:pt x="5194" y="3219"/>
                    <a:pt x="5200" y="3220"/>
                    <a:pt x="5203" y="3220"/>
                  </a:cubicBezTo>
                  <a:cubicBezTo>
                    <a:pt x="5212" y="3220"/>
                    <a:pt x="5213" y="3216"/>
                    <a:pt x="5215" y="3202"/>
                  </a:cubicBezTo>
                  <a:cubicBezTo>
                    <a:pt x="5215" y="3202"/>
                    <a:pt x="5218" y="3184"/>
                    <a:pt x="5196" y="3180"/>
                  </a:cubicBezTo>
                  <a:cubicBezTo>
                    <a:pt x="5146" y="3168"/>
                    <a:pt x="5146" y="3171"/>
                    <a:pt x="5175" y="3155"/>
                  </a:cubicBezTo>
                  <a:cubicBezTo>
                    <a:pt x="5225" y="3146"/>
                    <a:pt x="5228" y="3127"/>
                    <a:pt x="5184" y="3099"/>
                  </a:cubicBezTo>
                  <a:cubicBezTo>
                    <a:pt x="5134" y="3090"/>
                    <a:pt x="5134" y="3090"/>
                    <a:pt x="5187" y="3080"/>
                  </a:cubicBezTo>
                  <a:cubicBezTo>
                    <a:pt x="5191" y="3081"/>
                    <a:pt x="5195" y="3082"/>
                    <a:pt x="5199" y="3082"/>
                  </a:cubicBezTo>
                  <a:cubicBezTo>
                    <a:pt x="5217" y="3082"/>
                    <a:pt x="5235" y="3070"/>
                    <a:pt x="5240" y="3052"/>
                  </a:cubicBezTo>
                  <a:lnTo>
                    <a:pt x="5215" y="3046"/>
                  </a:lnTo>
                  <a:cubicBezTo>
                    <a:pt x="5168" y="3039"/>
                    <a:pt x="5168" y="3021"/>
                    <a:pt x="5196" y="3005"/>
                  </a:cubicBezTo>
                  <a:lnTo>
                    <a:pt x="5196" y="3005"/>
                  </a:lnTo>
                  <a:cubicBezTo>
                    <a:pt x="5198" y="3005"/>
                    <a:pt x="5200" y="3005"/>
                    <a:pt x="5202" y="3005"/>
                  </a:cubicBezTo>
                  <a:cubicBezTo>
                    <a:pt x="5222" y="3005"/>
                    <a:pt x="5223" y="2986"/>
                    <a:pt x="5206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4" y="2895"/>
                    <a:pt x="5235" y="2895"/>
                    <a:pt x="5237" y="2895"/>
                  </a:cubicBezTo>
                  <a:cubicBezTo>
                    <a:pt x="5251" y="2896"/>
                    <a:pt x="5261" y="2897"/>
                    <a:pt x="5267" y="2897"/>
                  </a:cubicBezTo>
                  <a:cubicBezTo>
                    <a:pt x="5284" y="2897"/>
                    <a:pt x="5274" y="2892"/>
                    <a:pt x="5237" y="2876"/>
                  </a:cubicBezTo>
                  <a:cubicBezTo>
                    <a:pt x="5215" y="2855"/>
                    <a:pt x="5215" y="2855"/>
                    <a:pt x="5240" y="2817"/>
                  </a:cubicBezTo>
                  <a:cubicBezTo>
                    <a:pt x="5269" y="2801"/>
                    <a:pt x="5269" y="2798"/>
                    <a:pt x="5243" y="2779"/>
                  </a:cubicBezTo>
                  <a:cubicBezTo>
                    <a:pt x="5229" y="2778"/>
                    <a:pt x="5217" y="2778"/>
                    <a:pt x="5206" y="2778"/>
                  </a:cubicBezTo>
                  <a:cubicBezTo>
                    <a:pt x="5181" y="2778"/>
                    <a:pt x="5168" y="2782"/>
                    <a:pt x="5168" y="2795"/>
                  </a:cubicBezTo>
                  <a:cubicBezTo>
                    <a:pt x="5166" y="2808"/>
                    <a:pt x="5165" y="2812"/>
                    <a:pt x="5156" y="2812"/>
                  </a:cubicBezTo>
                  <a:cubicBezTo>
                    <a:pt x="5153" y="2812"/>
                    <a:pt x="5147" y="2812"/>
                    <a:pt x="5140" y="2811"/>
                  </a:cubicBezTo>
                  <a:lnTo>
                    <a:pt x="5143" y="2776"/>
                  </a:lnTo>
                  <a:cubicBezTo>
                    <a:pt x="5146" y="2748"/>
                    <a:pt x="5137" y="2723"/>
                    <a:pt x="5121" y="2701"/>
                  </a:cubicBezTo>
                  <a:cubicBezTo>
                    <a:pt x="5110" y="2682"/>
                    <a:pt x="5092" y="2672"/>
                    <a:pt x="5079" y="2672"/>
                  </a:cubicBezTo>
                  <a:cubicBezTo>
                    <a:pt x="5068" y="2672"/>
                    <a:pt x="5062" y="2681"/>
                    <a:pt x="5074" y="2698"/>
                  </a:cubicBezTo>
                  <a:lnTo>
                    <a:pt x="5046" y="2717"/>
                  </a:lnTo>
                  <a:cubicBezTo>
                    <a:pt x="5043" y="2717"/>
                    <a:pt x="5040" y="2716"/>
                    <a:pt x="5037" y="2716"/>
                  </a:cubicBezTo>
                  <a:cubicBezTo>
                    <a:pt x="4971" y="2716"/>
                    <a:pt x="4974" y="2748"/>
                    <a:pt x="5046" y="2751"/>
                  </a:cubicBezTo>
                  <a:cubicBezTo>
                    <a:pt x="5121" y="2754"/>
                    <a:pt x="5121" y="2754"/>
                    <a:pt x="5068" y="2770"/>
                  </a:cubicBezTo>
                  <a:cubicBezTo>
                    <a:pt x="5064" y="2770"/>
                    <a:pt x="5061" y="2770"/>
                    <a:pt x="5058" y="2770"/>
                  </a:cubicBezTo>
                  <a:cubicBezTo>
                    <a:pt x="5018" y="2770"/>
                    <a:pt x="5018" y="2787"/>
                    <a:pt x="5018" y="2804"/>
                  </a:cubicBezTo>
                  <a:cubicBezTo>
                    <a:pt x="5015" y="2820"/>
                    <a:pt x="5015" y="2820"/>
                    <a:pt x="4990" y="2820"/>
                  </a:cubicBezTo>
                  <a:cubicBezTo>
                    <a:pt x="4987" y="2820"/>
                    <a:pt x="4985" y="2820"/>
                    <a:pt x="4983" y="2820"/>
                  </a:cubicBezTo>
                  <a:cubicBezTo>
                    <a:pt x="4960" y="2820"/>
                    <a:pt x="4939" y="2834"/>
                    <a:pt x="4936" y="2848"/>
                  </a:cubicBezTo>
                  <a:cubicBezTo>
                    <a:pt x="4936" y="2867"/>
                    <a:pt x="4936" y="2867"/>
                    <a:pt x="4961" y="2867"/>
                  </a:cubicBezTo>
                  <a:cubicBezTo>
                    <a:pt x="4966" y="2865"/>
                    <a:pt x="4969" y="2864"/>
                    <a:pt x="4972" y="2864"/>
                  </a:cubicBezTo>
                  <a:cubicBezTo>
                    <a:pt x="4988" y="2864"/>
                    <a:pt x="4979" y="2891"/>
                    <a:pt x="4933" y="2902"/>
                  </a:cubicBezTo>
                  <a:cubicBezTo>
                    <a:pt x="4908" y="2914"/>
                    <a:pt x="4908" y="2914"/>
                    <a:pt x="4958" y="2920"/>
                  </a:cubicBezTo>
                  <a:cubicBezTo>
                    <a:pt x="5008" y="2927"/>
                    <a:pt x="5002" y="2961"/>
                    <a:pt x="4949" y="2970"/>
                  </a:cubicBezTo>
                  <a:cubicBezTo>
                    <a:pt x="4949" y="2970"/>
                    <a:pt x="4946" y="2986"/>
                    <a:pt x="4943" y="3005"/>
                  </a:cubicBezTo>
                  <a:cubicBezTo>
                    <a:pt x="4940" y="3021"/>
                    <a:pt x="4965" y="3027"/>
                    <a:pt x="4990" y="3030"/>
                  </a:cubicBezTo>
                  <a:cubicBezTo>
                    <a:pt x="5040" y="3036"/>
                    <a:pt x="5040" y="3036"/>
                    <a:pt x="5012" y="3052"/>
                  </a:cubicBezTo>
                  <a:cubicBezTo>
                    <a:pt x="5000" y="3057"/>
                    <a:pt x="4987" y="3059"/>
                    <a:pt x="4975" y="3059"/>
                  </a:cubicBezTo>
                  <a:cubicBezTo>
                    <a:pt x="4970" y="3059"/>
                    <a:pt x="4966" y="3059"/>
                    <a:pt x="4961" y="3058"/>
                  </a:cubicBezTo>
                  <a:cubicBezTo>
                    <a:pt x="4960" y="3058"/>
                    <a:pt x="4958" y="3058"/>
                    <a:pt x="4956" y="3058"/>
                  </a:cubicBezTo>
                  <a:cubicBezTo>
                    <a:pt x="4936" y="3058"/>
                    <a:pt x="4933" y="3075"/>
                    <a:pt x="4930" y="3090"/>
                  </a:cubicBezTo>
                  <a:cubicBezTo>
                    <a:pt x="4927" y="3104"/>
                    <a:pt x="4922" y="3135"/>
                    <a:pt x="4941" y="3144"/>
                  </a:cubicBezTo>
                  <a:lnTo>
                    <a:pt x="4941" y="3144"/>
                  </a:lnTo>
                  <a:cubicBezTo>
                    <a:pt x="4935" y="3143"/>
                    <a:pt x="4928" y="3141"/>
                    <a:pt x="4921" y="3140"/>
                  </a:cubicBezTo>
                  <a:cubicBezTo>
                    <a:pt x="4918" y="3155"/>
                    <a:pt x="4893" y="3152"/>
                    <a:pt x="4918" y="3155"/>
                  </a:cubicBezTo>
                  <a:cubicBezTo>
                    <a:pt x="4918" y="3155"/>
                    <a:pt x="4911" y="3174"/>
                    <a:pt x="4880" y="3199"/>
                  </a:cubicBezTo>
                  <a:cubicBezTo>
                    <a:pt x="4853" y="3221"/>
                    <a:pt x="4868" y="3264"/>
                    <a:pt x="4906" y="3264"/>
                  </a:cubicBezTo>
                  <a:cubicBezTo>
                    <a:pt x="4916" y="3264"/>
                    <a:pt x="4929" y="3261"/>
                    <a:pt x="4943" y="3253"/>
                  </a:cubicBezTo>
                  <a:cubicBezTo>
                    <a:pt x="4945" y="3245"/>
                    <a:pt x="4947" y="3240"/>
                    <a:pt x="4947" y="3240"/>
                  </a:cubicBezTo>
                  <a:lnTo>
                    <a:pt x="4947" y="3240"/>
                  </a:lnTo>
                  <a:cubicBezTo>
                    <a:pt x="4947" y="3240"/>
                    <a:pt x="4945" y="3248"/>
                    <a:pt x="4940" y="3268"/>
                  </a:cubicBezTo>
                  <a:cubicBezTo>
                    <a:pt x="4933" y="3287"/>
                    <a:pt x="4958" y="3293"/>
                    <a:pt x="4958" y="3293"/>
                  </a:cubicBezTo>
                  <a:cubicBezTo>
                    <a:pt x="4983" y="3300"/>
                    <a:pt x="4977" y="3315"/>
                    <a:pt x="4974" y="3334"/>
                  </a:cubicBezTo>
                  <a:lnTo>
                    <a:pt x="4924" y="3318"/>
                  </a:lnTo>
                  <a:cubicBezTo>
                    <a:pt x="4902" y="3307"/>
                    <a:pt x="4883" y="3302"/>
                    <a:pt x="4871" y="3302"/>
                  </a:cubicBezTo>
                  <a:cubicBezTo>
                    <a:pt x="4847" y="3302"/>
                    <a:pt x="4847" y="3321"/>
                    <a:pt x="4893" y="3347"/>
                  </a:cubicBezTo>
                  <a:cubicBezTo>
                    <a:pt x="4899" y="3348"/>
                    <a:pt x="4902" y="3349"/>
                    <a:pt x="4902" y="3349"/>
                  </a:cubicBezTo>
                  <a:cubicBezTo>
                    <a:pt x="4901" y="3349"/>
                    <a:pt x="4885" y="3345"/>
                    <a:pt x="4867" y="3340"/>
                  </a:cubicBezTo>
                  <a:cubicBezTo>
                    <a:pt x="4863" y="3339"/>
                    <a:pt x="4859" y="3338"/>
                    <a:pt x="4856" y="3338"/>
                  </a:cubicBezTo>
                  <a:cubicBezTo>
                    <a:pt x="4842" y="3338"/>
                    <a:pt x="4842" y="3354"/>
                    <a:pt x="4852" y="3387"/>
                  </a:cubicBezTo>
                  <a:cubicBezTo>
                    <a:pt x="4846" y="3403"/>
                    <a:pt x="4886" y="3437"/>
                    <a:pt x="4911" y="3444"/>
                  </a:cubicBezTo>
                  <a:cubicBezTo>
                    <a:pt x="4933" y="3453"/>
                    <a:pt x="4927" y="3469"/>
                    <a:pt x="4927" y="3469"/>
                  </a:cubicBezTo>
                  <a:cubicBezTo>
                    <a:pt x="4923" y="3480"/>
                    <a:pt x="4922" y="3484"/>
                    <a:pt x="4917" y="3484"/>
                  </a:cubicBezTo>
                  <a:cubicBezTo>
                    <a:pt x="4913" y="3484"/>
                    <a:pt x="4908" y="3482"/>
                    <a:pt x="4899" y="3478"/>
                  </a:cubicBezTo>
                  <a:cubicBezTo>
                    <a:pt x="4890" y="3474"/>
                    <a:pt x="4882" y="3473"/>
                    <a:pt x="4875" y="3473"/>
                  </a:cubicBezTo>
                  <a:cubicBezTo>
                    <a:pt x="4849" y="3473"/>
                    <a:pt x="4847" y="3501"/>
                    <a:pt x="4880" y="3528"/>
                  </a:cubicBezTo>
                  <a:lnTo>
                    <a:pt x="4855" y="3519"/>
                  </a:lnTo>
                  <a:cubicBezTo>
                    <a:pt x="4850" y="3517"/>
                    <a:pt x="4846" y="3516"/>
                    <a:pt x="4841" y="3516"/>
                  </a:cubicBezTo>
                  <a:cubicBezTo>
                    <a:pt x="4822" y="3516"/>
                    <a:pt x="4802" y="3535"/>
                    <a:pt x="4792" y="3607"/>
                  </a:cubicBezTo>
                  <a:cubicBezTo>
                    <a:pt x="4766" y="3661"/>
                    <a:pt x="4743" y="3705"/>
                    <a:pt x="4723" y="3705"/>
                  </a:cubicBezTo>
                  <a:cubicBezTo>
                    <a:pt x="4721" y="3705"/>
                    <a:pt x="4719" y="3705"/>
                    <a:pt x="4717" y="3704"/>
                  </a:cubicBezTo>
                  <a:cubicBezTo>
                    <a:pt x="4716" y="3703"/>
                    <a:pt x="4714" y="3703"/>
                    <a:pt x="4713" y="3703"/>
                  </a:cubicBezTo>
                  <a:cubicBezTo>
                    <a:pt x="4697" y="3703"/>
                    <a:pt x="4712" y="3779"/>
                    <a:pt x="4736" y="3829"/>
                  </a:cubicBezTo>
                  <a:cubicBezTo>
                    <a:pt x="4731" y="3826"/>
                    <a:pt x="4726" y="3825"/>
                    <a:pt x="4722" y="3825"/>
                  </a:cubicBezTo>
                  <a:cubicBezTo>
                    <a:pt x="4709" y="3825"/>
                    <a:pt x="4700" y="3840"/>
                    <a:pt x="4686" y="3864"/>
                  </a:cubicBezTo>
                  <a:cubicBezTo>
                    <a:pt x="4667" y="3892"/>
                    <a:pt x="4661" y="3902"/>
                    <a:pt x="4653" y="3902"/>
                  </a:cubicBezTo>
                  <a:cubicBezTo>
                    <a:pt x="4649" y="3902"/>
                    <a:pt x="4645" y="3899"/>
                    <a:pt x="4639" y="3895"/>
                  </a:cubicBezTo>
                  <a:cubicBezTo>
                    <a:pt x="4622" y="3876"/>
                    <a:pt x="4614" y="3865"/>
                    <a:pt x="4612" y="3865"/>
                  </a:cubicBezTo>
                  <a:lnTo>
                    <a:pt x="4612" y="3865"/>
                  </a:lnTo>
                  <a:cubicBezTo>
                    <a:pt x="4610" y="3865"/>
                    <a:pt x="4616" y="3878"/>
                    <a:pt x="4629" y="3907"/>
                  </a:cubicBezTo>
                  <a:cubicBezTo>
                    <a:pt x="4652" y="3940"/>
                    <a:pt x="4633" y="3965"/>
                    <a:pt x="4604" y="3965"/>
                  </a:cubicBezTo>
                  <a:cubicBezTo>
                    <a:pt x="4593" y="3965"/>
                    <a:pt x="4581" y="3962"/>
                    <a:pt x="4570" y="3954"/>
                  </a:cubicBezTo>
                  <a:cubicBezTo>
                    <a:pt x="4565" y="3950"/>
                    <a:pt x="4560" y="3948"/>
                    <a:pt x="4556" y="3948"/>
                  </a:cubicBezTo>
                  <a:cubicBezTo>
                    <a:pt x="4545" y="3948"/>
                    <a:pt x="4535" y="3961"/>
                    <a:pt x="4520" y="3980"/>
                  </a:cubicBezTo>
                  <a:cubicBezTo>
                    <a:pt x="4529" y="4008"/>
                    <a:pt x="4510" y="4036"/>
                    <a:pt x="4488" y="4061"/>
                  </a:cubicBezTo>
                  <a:cubicBezTo>
                    <a:pt x="4457" y="4102"/>
                    <a:pt x="4457" y="4102"/>
                    <a:pt x="4498" y="4133"/>
                  </a:cubicBezTo>
                  <a:cubicBezTo>
                    <a:pt x="4535" y="4164"/>
                    <a:pt x="4526" y="4180"/>
                    <a:pt x="4504" y="4208"/>
                  </a:cubicBezTo>
                  <a:cubicBezTo>
                    <a:pt x="4496" y="4217"/>
                    <a:pt x="4487" y="4225"/>
                    <a:pt x="4477" y="4225"/>
                  </a:cubicBezTo>
                  <a:cubicBezTo>
                    <a:pt x="4472" y="4225"/>
                    <a:pt x="4466" y="4223"/>
                    <a:pt x="4460" y="4218"/>
                  </a:cubicBezTo>
                  <a:cubicBezTo>
                    <a:pt x="4460" y="4218"/>
                    <a:pt x="4457" y="4217"/>
                    <a:pt x="4451" y="4217"/>
                  </a:cubicBezTo>
                  <a:cubicBezTo>
                    <a:pt x="4441" y="4217"/>
                    <a:pt x="4425" y="4219"/>
                    <a:pt x="4416" y="4227"/>
                  </a:cubicBezTo>
                  <a:cubicBezTo>
                    <a:pt x="4410" y="4235"/>
                    <a:pt x="4402" y="4244"/>
                    <a:pt x="4392" y="4244"/>
                  </a:cubicBezTo>
                  <a:cubicBezTo>
                    <a:pt x="4387" y="4244"/>
                    <a:pt x="4382" y="4242"/>
                    <a:pt x="4375" y="4237"/>
                  </a:cubicBezTo>
                  <a:cubicBezTo>
                    <a:pt x="4372" y="4236"/>
                    <a:pt x="4368" y="4236"/>
                    <a:pt x="4365" y="4236"/>
                  </a:cubicBezTo>
                  <a:cubicBezTo>
                    <a:pt x="4347" y="4236"/>
                    <a:pt x="4333" y="4242"/>
                    <a:pt x="4322" y="4255"/>
                  </a:cubicBezTo>
                  <a:cubicBezTo>
                    <a:pt x="4303" y="4274"/>
                    <a:pt x="4286" y="4293"/>
                    <a:pt x="4271" y="4293"/>
                  </a:cubicBezTo>
                  <a:cubicBezTo>
                    <a:pt x="4266" y="4293"/>
                    <a:pt x="4261" y="4291"/>
                    <a:pt x="4256" y="4287"/>
                  </a:cubicBezTo>
                  <a:lnTo>
                    <a:pt x="4256" y="4287"/>
                  </a:lnTo>
                  <a:cubicBezTo>
                    <a:pt x="4244" y="4299"/>
                    <a:pt x="4244" y="4299"/>
                    <a:pt x="4263" y="4318"/>
                  </a:cubicBezTo>
                  <a:cubicBezTo>
                    <a:pt x="4278" y="4334"/>
                    <a:pt x="4285" y="4365"/>
                    <a:pt x="4216" y="4393"/>
                  </a:cubicBezTo>
                  <a:cubicBezTo>
                    <a:pt x="4191" y="4415"/>
                    <a:pt x="4150" y="4450"/>
                    <a:pt x="4165" y="4468"/>
                  </a:cubicBezTo>
                  <a:cubicBezTo>
                    <a:pt x="4160" y="4474"/>
                    <a:pt x="4157" y="4477"/>
                    <a:pt x="4154" y="4477"/>
                  </a:cubicBezTo>
                  <a:cubicBezTo>
                    <a:pt x="4150" y="4477"/>
                    <a:pt x="4146" y="4473"/>
                    <a:pt x="4137" y="4462"/>
                  </a:cubicBezTo>
                  <a:cubicBezTo>
                    <a:pt x="4126" y="4448"/>
                    <a:pt x="4116" y="4441"/>
                    <a:pt x="4108" y="4441"/>
                  </a:cubicBezTo>
                  <a:cubicBezTo>
                    <a:pt x="4092" y="4441"/>
                    <a:pt x="4082" y="4464"/>
                    <a:pt x="4084" y="4503"/>
                  </a:cubicBezTo>
                  <a:cubicBezTo>
                    <a:pt x="4095" y="4517"/>
                    <a:pt x="4090" y="4525"/>
                    <a:pt x="4075" y="4525"/>
                  </a:cubicBezTo>
                  <a:cubicBezTo>
                    <a:pt x="4070" y="4525"/>
                    <a:pt x="4063" y="4524"/>
                    <a:pt x="4056" y="4522"/>
                  </a:cubicBezTo>
                  <a:cubicBezTo>
                    <a:pt x="4043" y="4534"/>
                    <a:pt x="4040" y="4547"/>
                    <a:pt x="4043" y="4562"/>
                  </a:cubicBezTo>
                  <a:cubicBezTo>
                    <a:pt x="4043" y="4594"/>
                    <a:pt x="4043" y="4594"/>
                    <a:pt x="3999" y="4594"/>
                  </a:cubicBezTo>
                  <a:cubicBezTo>
                    <a:pt x="3994" y="4585"/>
                    <a:pt x="3989" y="4582"/>
                    <a:pt x="3983" y="4582"/>
                  </a:cubicBezTo>
                  <a:cubicBezTo>
                    <a:pt x="3975" y="4582"/>
                    <a:pt x="3966" y="4588"/>
                    <a:pt x="3959" y="4594"/>
                  </a:cubicBezTo>
                  <a:cubicBezTo>
                    <a:pt x="3944" y="4632"/>
                    <a:pt x="3800" y="4718"/>
                    <a:pt x="3760" y="4718"/>
                  </a:cubicBezTo>
                  <a:cubicBezTo>
                    <a:pt x="3756" y="4718"/>
                    <a:pt x="3754" y="4717"/>
                    <a:pt x="3752" y="4716"/>
                  </a:cubicBezTo>
                  <a:cubicBezTo>
                    <a:pt x="3749" y="4747"/>
                    <a:pt x="3749" y="4747"/>
                    <a:pt x="3733" y="4754"/>
                  </a:cubicBezTo>
                  <a:cubicBezTo>
                    <a:pt x="3720" y="4742"/>
                    <a:pt x="3711" y="4737"/>
                    <a:pt x="3705" y="4737"/>
                  </a:cubicBezTo>
                  <a:cubicBezTo>
                    <a:pt x="3693" y="4737"/>
                    <a:pt x="3696" y="4761"/>
                    <a:pt x="3711" y="4791"/>
                  </a:cubicBezTo>
                  <a:lnTo>
                    <a:pt x="3727" y="4785"/>
                  </a:lnTo>
                  <a:lnTo>
                    <a:pt x="3742" y="4776"/>
                  </a:lnTo>
                  <a:lnTo>
                    <a:pt x="3742" y="4776"/>
                  </a:lnTo>
                  <a:cubicBezTo>
                    <a:pt x="3756" y="4800"/>
                    <a:pt x="3747" y="4818"/>
                    <a:pt x="3730" y="4818"/>
                  </a:cubicBezTo>
                  <a:cubicBezTo>
                    <a:pt x="3717" y="4818"/>
                    <a:pt x="3698" y="4806"/>
                    <a:pt x="3683" y="4776"/>
                  </a:cubicBezTo>
                  <a:cubicBezTo>
                    <a:pt x="3666" y="4758"/>
                    <a:pt x="3657" y="4749"/>
                    <a:pt x="3653" y="4749"/>
                  </a:cubicBezTo>
                  <a:cubicBezTo>
                    <a:pt x="3648" y="4749"/>
                    <a:pt x="3650" y="4762"/>
                    <a:pt x="3652" y="4791"/>
                  </a:cubicBezTo>
                  <a:cubicBezTo>
                    <a:pt x="3655" y="4822"/>
                    <a:pt x="3651" y="4837"/>
                    <a:pt x="3640" y="4837"/>
                  </a:cubicBezTo>
                  <a:cubicBezTo>
                    <a:pt x="3632" y="4837"/>
                    <a:pt x="3620" y="4829"/>
                    <a:pt x="3605" y="4813"/>
                  </a:cubicBezTo>
                  <a:cubicBezTo>
                    <a:pt x="3595" y="4790"/>
                    <a:pt x="3591" y="4779"/>
                    <a:pt x="3589" y="4779"/>
                  </a:cubicBezTo>
                  <a:lnTo>
                    <a:pt x="3589" y="4779"/>
                  </a:lnTo>
                  <a:cubicBezTo>
                    <a:pt x="3586" y="4779"/>
                    <a:pt x="3587" y="4792"/>
                    <a:pt x="3589" y="4819"/>
                  </a:cubicBezTo>
                  <a:cubicBezTo>
                    <a:pt x="3595" y="4887"/>
                    <a:pt x="3580" y="4928"/>
                    <a:pt x="3560" y="4928"/>
                  </a:cubicBezTo>
                  <a:cubicBezTo>
                    <a:pt x="3548" y="4928"/>
                    <a:pt x="3533" y="4912"/>
                    <a:pt x="3520" y="4876"/>
                  </a:cubicBezTo>
                  <a:cubicBezTo>
                    <a:pt x="3503" y="4835"/>
                    <a:pt x="3482" y="4815"/>
                    <a:pt x="3467" y="4815"/>
                  </a:cubicBezTo>
                  <a:cubicBezTo>
                    <a:pt x="3464" y="4815"/>
                    <a:pt x="3462" y="4816"/>
                    <a:pt x="3460" y="4816"/>
                  </a:cubicBezTo>
                  <a:cubicBezTo>
                    <a:pt x="3445" y="4823"/>
                    <a:pt x="3451" y="4844"/>
                    <a:pt x="3460" y="4870"/>
                  </a:cubicBezTo>
                  <a:cubicBezTo>
                    <a:pt x="3480" y="4892"/>
                    <a:pt x="3482" y="4904"/>
                    <a:pt x="3472" y="4904"/>
                  </a:cubicBezTo>
                  <a:cubicBezTo>
                    <a:pt x="3465" y="4904"/>
                    <a:pt x="3450" y="4897"/>
                    <a:pt x="3429" y="4882"/>
                  </a:cubicBezTo>
                  <a:cubicBezTo>
                    <a:pt x="3396" y="4857"/>
                    <a:pt x="3372" y="4846"/>
                    <a:pt x="3352" y="4846"/>
                  </a:cubicBezTo>
                  <a:cubicBezTo>
                    <a:pt x="3327" y="4846"/>
                    <a:pt x="3309" y="4864"/>
                    <a:pt x="3288" y="4898"/>
                  </a:cubicBezTo>
                  <a:cubicBezTo>
                    <a:pt x="3258" y="4934"/>
                    <a:pt x="3230" y="4954"/>
                    <a:pt x="3217" y="4954"/>
                  </a:cubicBezTo>
                  <a:cubicBezTo>
                    <a:pt x="3206" y="4954"/>
                    <a:pt x="3205" y="4941"/>
                    <a:pt x="3222" y="4913"/>
                  </a:cubicBezTo>
                  <a:cubicBezTo>
                    <a:pt x="3235" y="4882"/>
                    <a:pt x="3240" y="4868"/>
                    <a:pt x="3237" y="4868"/>
                  </a:cubicBezTo>
                  <a:lnTo>
                    <a:pt x="3237" y="4868"/>
                  </a:lnTo>
                  <a:cubicBezTo>
                    <a:pt x="3235" y="4868"/>
                    <a:pt x="3228" y="4876"/>
                    <a:pt x="3216" y="4891"/>
                  </a:cubicBezTo>
                  <a:lnTo>
                    <a:pt x="3134" y="4910"/>
                  </a:lnTo>
                  <a:cubicBezTo>
                    <a:pt x="3119" y="4913"/>
                    <a:pt x="3106" y="4942"/>
                    <a:pt x="3109" y="4967"/>
                  </a:cubicBezTo>
                  <a:cubicBezTo>
                    <a:pt x="3095" y="4940"/>
                    <a:pt x="3076" y="4922"/>
                    <a:pt x="3058" y="4922"/>
                  </a:cubicBezTo>
                  <a:cubicBezTo>
                    <a:pt x="3045" y="4922"/>
                    <a:pt x="3032" y="4932"/>
                    <a:pt x="3022" y="4954"/>
                  </a:cubicBezTo>
                  <a:lnTo>
                    <a:pt x="2987" y="4960"/>
                  </a:lnTo>
                  <a:cubicBezTo>
                    <a:pt x="2968" y="4960"/>
                    <a:pt x="2971" y="4960"/>
                    <a:pt x="2956" y="4989"/>
                  </a:cubicBezTo>
                  <a:cubicBezTo>
                    <a:pt x="2952" y="4998"/>
                    <a:pt x="2946" y="5002"/>
                    <a:pt x="2941" y="5002"/>
                  </a:cubicBezTo>
                  <a:cubicBezTo>
                    <a:pt x="2929" y="5002"/>
                    <a:pt x="2915" y="4987"/>
                    <a:pt x="2903" y="4970"/>
                  </a:cubicBezTo>
                  <a:cubicBezTo>
                    <a:pt x="2889" y="4954"/>
                    <a:pt x="2876" y="4937"/>
                    <a:pt x="2869" y="4937"/>
                  </a:cubicBezTo>
                  <a:cubicBezTo>
                    <a:pt x="2867" y="4937"/>
                    <a:pt x="2865" y="4940"/>
                    <a:pt x="2865" y="4948"/>
                  </a:cubicBezTo>
                  <a:cubicBezTo>
                    <a:pt x="2868" y="4973"/>
                    <a:pt x="2837" y="5001"/>
                    <a:pt x="2821" y="5026"/>
                  </a:cubicBezTo>
                  <a:cubicBezTo>
                    <a:pt x="2816" y="5034"/>
                    <a:pt x="2811" y="5037"/>
                    <a:pt x="2807" y="5037"/>
                  </a:cubicBezTo>
                  <a:cubicBezTo>
                    <a:pt x="2797" y="5037"/>
                    <a:pt x="2791" y="5021"/>
                    <a:pt x="2802" y="5001"/>
                  </a:cubicBezTo>
                  <a:cubicBezTo>
                    <a:pt x="2799" y="4976"/>
                    <a:pt x="2799" y="4976"/>
                    <a:pt x="2765" y="4954"/>
                  </a:cubicBezTo>
                  <a:cubicBezTo>
                    <a:pt x="2749" y="4954"/>
                    <a:pt x="2715" y="4954"/>
                    <a:pt x="2715" y="4979"/>
                  </a:cubicBezTo>
                  <a:cubicBezTo>
                    <a:pt x="2715" y="4993"/>
                    <a:pt x="2689" y="5000"/>
                    <a:pt x="2661" y="5000"/>
                  </a:cubicBezTo>
                  <a:cubicBezTo>
                    <a:pt x="2633" y="5000"/>
                    <a:pt x="2603" y="4993"/>
                    <a:pt x="2595" y="4979"/>
                  </a:cubicBezTo>
                  <a:lnTo>
                    <a:pt x="2561" y="4976"/>
                  </a:lnTo>
                  <a:cubicBezTo>
                    <a:pt x="2546" y="4976"/>
                    <a:pt x="2529" y="4998"/>
                    <a:pt x="2511" y="4998"/>
                  </a:cubicBezTo>
                  <a:cubicBezTo>
                    <a:pt x="2510" y="4998"/>
                    <a:pt x="2509" y="4998"/>
                    <a:pt x="2508" y="4998"/>
                  </a:cubicBezTo>
                  <a:cubicBezTo>
                    <a:pt x="2508" y="4998"/>
                    <a:pt x="2492" y="4998"/>
                    <a:pt x="2470" y="5023"/>
                  </a:cubicBezTo>
                  <a:cubicBezTo>
                    <a:pt x="2454" y="5023"/>
                    <a:pt x="2436" y="5020"/>
                    <a:pt x="2439" y="4995"/>
                  </a:cubicBezTo>
                  <a:lnTo>
                    <a:pt x="2439" y="4995"/>
                  </a:lnTo>
                  <a:cubicBezTo>
                    <a:pt x="2428" y="5020"/>
                    <a:pt x="2422" y="5032"/>
                    <a:pt x="2418" y="5032"/>
                  </a:cubicBezTo>
                  <a:cubicBezTo>
                    <a:pt x="2414" y="5032"/>
                    <a:pt x="2411" y="5019"/>
                    <a:pt x="2404" y="4992"/>
                  </a:cubicBezTo>
                  <a:cubicBezTo>
                    <a:pt x="2407" y="4966"/>
                    <a:pt x="2409" y="4954"/>
                    <a:pt x="2407" y="4954"/>
                  </a:cubicBezTo>
                  <a:lnTo>
                    <a:pt x="2407" y="4954"/>
                  </a:lnTo>
                  <a:cubicBezTo>
                    <a:pt x="2405" y="4954"/>
                    <a:pt x="2399" y="4966"/>
                    <a:pt x="2389" y="4989"/>
                  </a:cubicBezTo>
                  <a:cubicBezTo>
                    <a:pt x="2378" y="4999"/>
                    <a:pt x="2373" y="5005"/>
                    <a:pt x="2368" y="5005"/>
                  </a:cubicBezTo>
                  <a:cubicBezTo>
                    <a:pt x="2364" y="5005"/>
                    <a:pt x="2361" y="4998"/>
                    <a:pt x="2354" y="4986"/>
                  </a:cubicBezTo>
                  <a:cubicBezTo>
                    <a:pt x="2356" y="4972"/>
                    <a:pt x="2352" y="4965"/>
                    <a:pt x="2347" y="4965"/>
                  </a:cubicBezTo>
                  <a:cubicBezTo>
                    <a:pt x="2343" y="4965"/>
                    <a:pt x="2338" y="4971"/>
                    <a:pt x="2335" y="4982"/>
                  </a:cubicBezTo>
                  <a:cubicBezTo>
                    <a:pt x="2323" y="5009"/>
                    <a:pt x="2299" y="5026"/>
                    <a:pt x="2282" y="5026"/>
                  </a:cubicBezTo>
                  <a:cubicBezTo>
                    <a:pt x="2269" y="5026"/>
                    <a:pt x="2261" y="5016"/>
                    <a:pt x="2263" y="4995"/>
                  </a:cubicBezTo>
                  <a:cubicBezTo>
                    <a:pt x="2263" y="4995"/>
                    <a:pt x="2262" y="4995"/>
                    <a:pt x="2261" y="4995"/>
                  </a:cubicBezTo>
                  <a:cubicBezTo>
                    <a:pt x="2256" y="4995"/>
                    <a:pt x="2243" y="4997"/>
                    <a:pt x="2226" y="5014"/>
                  </a:cubicBezTo>
                  <a:cubicBezTo>
                    <a:pt x="2212" y="5037"/>
                    <a:pt x="2205" y="5049"/>
                    <a:pt x="2202" y="5049"/>
                  </a:cubicBezTo>
                  <a:cubicBezTo>
                    <a:pt x="2200" y="5049"/>
                    <a:pt x="2202" y="5036"/>
                    <a:pt x="2207" y="5011"/>
                  </a:cubicBezTo>
                  <a:cubicBezTo>
                    <a:pt x="2204" y="4983"/>
                    <a:pt x="2198" y="4969"/>
                    <a:pt x="2189" y="4969"/>
                  </a:cubicBezTo>
                  <a:cubicBezTo>
                    <a:pt x="2181" y="4969"/>
                    <a:pt x="2170" y="4980"/>
                    <a:pt x="2157" y="5001"/>
                  </a:cubicBezTo>
                  <a:cubicBezTo>
                    <a:pt x="2152" y="5006"/>
                    <a:pt x="2147" y="5008"/>
                    <a:pt x="2141" y="5008"/>
                  </a:cubicBezTo>
                  <a:cubicBezTo>
                    <a:pt x="2132" y="5008"/>
                    <a:pt x="2124" y="5002"/>
                    <a:pt x="2122" y="4992"/>
                  </a:cubicBezTo>
                  <a:cubicBezTo>
                    <a:pt x="2103" y="4970"/>
                    <a:pt x="2051" y="4938"/>
                    <a:pt x="2023" y="4938"/>
                  </a:cubicBezTo>
                  <a:cubicBezTo>
                    <a:pt x="2010" y="4938"/>
                    <a:pt x="2002" y="4944"/>
                    <a:pt x="2003" y="4960"/>
                  </a:cubicBezTo>
                  <a:lnTo>
                    <a:pt x="1969" y="4951"/>
                  </a:lnTo>
                  <a:cubicBezTo>
                    <a:pt x="1952" y="4931"/>
                    <a:pt x="1940" y="4919"/>
                    <a:pt x="1926" y="4919"/>
                  </a:cubicBezTo>
                  <a:cubicBezTo>
                    <a:pt x="1919" y="4919"/>
                    <a:pt x="1912" y="4923"/>
                    <a:pt x="1903" y="4929"/>
                  </a:cubicBezTo>
                  <a:lnTo>
                    <a:pt x="1878" y="4948"/>
                  </a:lnTo>
                  <a:cubicBezTo>
                    <a:pt x="1887" y="4923"/>
                    <a:pt x="1878" y="4895"/>
                    <a:pt x="1862" y="4888"/>
                  </a:cubicBezTo>
                  <a:cubicBezTo>
                    <a:pt x="1857" y="4886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4"/>
                  </a:cubicBezTo>
                  <a:cubicBezTo>
                    <a:pt x="1841" y="4923"/>
                    <a:pt x="1837" y="4928"/>
                    <a:pt x="1830" y="4928"/>
                  </a:cubicBezTo>
                  <a:cubicBezTo>
                    <a:pt x="1825" y="4928"/>
                    <a:pt x="1818" y="4925"/>
                    <a:pt x="1812" y="4923"/>
                  </a:cubicBezTo>
                  <a:cubicBezTo>
                    <a:pt x="1796" y="4917"/>
                    <a:pt x="1787" y="4885"/>
                    <a:pt x="1796" y="4863"/>
                  </a:cubicBezTo>
                  <a:lnTo>
                    <a:pt x="1781" y="4857"/>
                  </a:lnTo>
                  <a:cubicBezTo>
                    <a:pt x="1771" y="4882"/>
                    <a:pt x="1761" y="4892"/>
                    <a:pt x="1757" y="4892"/>
                  </a:cubicBezTo>
                  <a:cubicBezTo>
                    <a:pt x="1752" y="4892"/>
                    <a:pt x="1751" y="4884"/>
                    <a:pt x="1756" y="4873"/>
                  </a:cubicBezTo>
                  <a:cubicBezTo>
                    <a:pt x="1749" y="4854"/>
                    <a:pt x="1737" y="4838"/>
                    <a:pt x="1715" y="4829"/>
                  </a:cubicBezTo>
                  <a:cubicBezTo>
                    <a:pt x="1712" y="4836"/>
                    <a:pt x="1710" y="4839"/>
                    <a:pt x="1708" y="4839"/>
                  </a:cubicBezTo>
                  <a:cubicBezTo>
                    <a:pt x="1704" y="4839"/>
                    <a:pt x="1704" y="4828"/>
                    <a:pt x="1711" y="4828"/>
                  </a:cubicBezTo>
                  <a:cubicBezTo>
                    <a:pt x="1712" y="4828"/>
                    <a:pt x="1713" y="4828"/>
                    <a:pt x="1715" y="4829"/>
                  </a:cubicBezTo>
                  <a:lnTo>
                    <a:pt x="1727" y="4807"/>
                  </a:lnTo>
                  <a:cubicBezTo>
                    <a:pt x="1725" y="4796"/>
                    <a:pt x="1723" y="4792"/>
                    <a:pt x="1720" y="4792"/>
                  </a:cubicBezTo>
                  <a:cubicBezTo>
                    <a:pt x="1714" y="4792"/>
                    <a:pt x="1707" y="4808"/>
                    <a:pt x="1699" y="4823"/>
                  </a:cubicBezTo>
                  <a:lnTo>
                    <a:pt x="1668" y="4807"/>
                  </a:lnTo>
                  <a:cubicBezTo>
                    <a:pt x="1661" y="4804"/>
                    <a:pt x="1654" y="4801"/>
                    <a:pt x="1648" y="4801"/>
                  </a:cubicBezTo>
                  <a:cubicBezTo>
                    <a:pt x="1642" y="4801"/>
                    <a:pt x="1639" y="4806"/>
                    <a:pt x="1643" y="4823"/>
                  </a:cubicBezTo>
                  <a:cubicBezTo>
                    <a:pt x="1634" y="4842"/>
                    <a:pt x="1624" y="4861"/>
                    <a:pt x="1611" y="4861"/>
                  </a:cubicBezTo>
                  <a:cubicBezTo>
                    <a:pt x="1609" y="4861"/>
                    <a:pt x="1607" y="4861"/>
                    <a:pt x="1605" y="4860"/>
                  </a:cubicBezTo>
                  <a:cubicBezTo>
                    <a:pt x="1602" y="4866"/>
                    <a:pt x="1599" y="4868"/>
                    <a:pt x="1597" y="4868"/>
                  </a:cubicBezTo>
                  <a:cubicBezTo>
                    <a:pt x="1593" y="4868"/>
                    <a:pt x="1593" y="4858"/>
                    <a:pt x="1600" y="4858"/>
                  </a:cubicBezTo>
                  <a:cubicBezTo>
                    <a:pt x="1601" y="4858"/>
                    <a:pt x="1603" y="4859"/>
                    <a:pt x="1605" y="4860"/>
                  </a:cubicBezTo>
                  <a:cubicBezTo>
                    <a:pt x="1615" y="4838"/>
                    <a:pt x="1627" y="4813"/>
                    <a:pt x="1611" y="4807"/>
                  </a:cubicBezTo>
                  <a:cubicBezTo>
                    <a:pt x="1596" y="4797"/>
                    <a:pt x="1608" y="4776"/>
                    <a:pt x="1608" y="4776"/>
                  </a:cubicBezTo>
                  <a:cubicBezTo>
                    <a:pt x="1635" y="4749"/>
                    <a:pt x="1607" y="4738"/>
                    <a:pt x="1579" y="4738"/>
                  </a:cubicBezTo>
                  <a:cubicBezTo>
                    <a:pt x="1567" y="4738"/>
                    <a:pt x="1554" y="4740"/>
                    <a:pt x="1546" y="4744"/>
                  </a:cubicBezTo>
                  <a:cubicBezTo>
                    <a:pt x="1524" y="4756"/>
                    <a:pt x="1509" y="4762"/>
                    <a:pt x="1499" y="4762"/>
                  </a:cubicBezTo>
                  <a:cubicBezTo>
                    <a:pt x="1483" y="4762"/>
                    <a:pt x="1483" y="4746"/>
                    <a:pt x="1499" y="4719"/>
                  </a:cubicBezTo>
                  <a:cubicBezTo>
                    <a:pt x="1507" y="4704"/>
                    <a:pt x="1507" y="4697"/>
                    <a:pt x="1499" y="4697"/>
                  </a:cubicBezTo>
                  <a:cubicBezTo>
                    <a:pt x="1486" y="4697"/>
                    <a:pt x="1452" y="4720"/>
                    <a:pt x="1417" y="4757"/>
                  </a:cubicBezTo>
                  <a:lnTo>
                    <a:pt x="1361" y="4813"/>
                  </a:lnTo>
                  <a:lnTo>
                    <a:pt x="1401" y="4747"/>
                  </a:lnTo>
                  <a:cubicBezTo>
                    <a:pt x="1428" y="4678"/>
                    <a:pt x="1436" y="4660"/>
                    <a:pt x="1412" y="4660"/>
                  </a:cubicBezTo>
                  <a:cubicBezTo>
                    <a:pt x="1402" y="4660"/>
                    <a:pt x="1387" y="4662"/>
                    <a:pt x="1367" y="4666"/>
                  </a:cubicBezTo>
                  <a:cubicBezTo>
                    <a:pt x="1355" y="4667"/>
                    <a:pt x="1346" y="4667"/>
                    <a:pt x="1340" y="4667"/>
                  </a:cubicBezTo>
                  <a:cubicBezTo>
                    <a:pt x="1324" y="4667"/>
                    <a:pt x="1327" y="4663"/>
                    <a:pt x="1339" y="4647"/>
                  </a:cubicBezTo>
                  <a:cubicBezTo>
                    <a:pt x="1351" y="4628"/>
                    <a:pt x="1336" y="4619"/>
                    <a:pt x="1295" y="4588"/>
                  </a:cubicBezTo>
                  <a:cubicBezTo>
                    <a:pt x="1268" y="4567"/>
                    <a:pt x="1254" y="4555"/>
                    <a:pt x="1242" y="4555"/>
                  </a:cubicBezTo>
                  <a:cubicBezTo>
                    <a:pt x="1236" y="4555"/>
                    <a:pt x="1231" y="4558"/>
                    <a:pt x="1226" y="4566"/>
                  </a:cubicBezTo>
                  <a:lnTo>
                    <a:pt x="1198" y="4544"/>
                  </a:lnTo>
                  <a:cubicBezTo>
                    <a:pt x="1207" y="4518"/>
                    <a:pt x="1201" y="4506"/>
                    <a:pt x="1189" y="4506"/>
                  </a:cubicBezTo>
                  <a:cubicBezTo>
                    <a:pt x="1178" y="4506"/>
                    <a:pt x="1163" y="4517"/>
                    <a:pt x="1154" y="4541"/>
                  </a:cubicBezTo>
                  <a:lnTo>
                    <a:pt x="1126" y="4522"/>
                  </a:lnTo>
                  <a:lnTo>
                    <a:pt x="1141" y="4500"/>
                  </a:lnTo>
                  <a:cubicBezTo>
                    <a:pt x="1157" y="4481"/>
                    <a:pt x="1132" y="4459"/>
                    <a:pt x="1032" y="4365"/>
                  </a:cubicBezTo>
                  <a:cubicBezTo>
                    <a:pt x="952" y="4287"/>
                    <a:pt x="925" y="4255"/>
                    <a:pt x="903" y="4255"/>
                  </a:cubicBezTo>
                  <a:cubicBezTo>
                    <a:pt x="894" y="4255"/>
                    <a:pt x="886" y="4261"/>
                    <a:pt x="875" y="4271"/>
                  </a:cubicBezTo>
                  <a:cubicBezTo>
                    <a:pt x="859" y="4278"/>
                    <a:pt x="847" y="4281"/>
                    <a:pt x="839" y="4281"/>
                  </a:cubicBezTo>
                  <a:cubicBezTo>
                    <a:pt x="822" y="4281"/>
                    <a:pt x="824" y="4267"/>
                    <a:pt x="850" y="4246"/>
                  </a:cubicBezTo>
                  <a:cubicBezTo>
                    <a:pt x="867" y="4231"/>
                    <a:pt x="875" y="4210"/>
                    <a:pt x="868" y="4210"/>
                  </a:cubicBezTo>
                  <a:cubicBezTo>
                    <a:pt x="866" y="4210"/>
                    <a:pt x="863" y="4211"/>
                    <a:pt x="859" y="4215"/>
                  </a:cubicBezTo>
                  <a:cubicBezTo>
                    <a:pt x="847" y="4199"/>
                    <a:pt x="840" y="4180"/>
                    <a:pt x="844" y="4161"/>
                  </a:cubicBezTo>
                  <a:cubicBezTo>
                    <a:pt x="850" y="4111"/>
                    <a:pt x="838" y="4096"/>
                    <a:pt x="824" y="4096"/>
                  </a:cubicBezTo>
                  <a:cubicBezTo>
                    <a:pt x="817" y="4096"/>
                    <a:pt x="809" y="4100"/>
                    <a:pt x="803" y="4105"/>
                  </a:cubicBezTo>
                  <a:cubicBezTo>
                    <a:pt x="791" y="4121"/>
                    <a:pt x="785" y="4128"/>
                    <a:pt x="783" y="4128"/>
                  </a:cubicBezTo>
                  <a:cubicBezTo>
                    <a:pt x="779" y="4128"/>
                    <a:pt x="786" y="4109"/>
                    <a:pt x="793" y="4089"/>
                  </a:cubicBezTo>
                  <a:cubicBezTo>
                    <a:pt x="801" y="4067"/>
                    <a:pt x="809" y="4044"/>
                    <a:pt x="802" y="4044"/>
                  </a:cubicBezTo>
                  <a:cubicBezTo>
                    <a:pt x="800" y="4044"/>
                    <a:pt x="797" y="4045"/>
                    <a:pt x="793" y="4049"/>
                  </a:cubicBezTo>
                  <a:cubicBezTo>
                    <a:pt x="762" y="4049"/>
                    <a:pt x="678" y="3980"/>
                    <a:pt x="725" y="3951"/>
                  </a:cubicBezTo>
                  <a:cubicBezTo>
                    <a:pt x="725" y="3951"/>
                    <a:pt x="715" y="3936"/>
                    <a:pt x="706" y="3920"/>
                  </a:cubicBezTo>
                  <a:cubicBezTo>
                    <a:pt x="702" y="3923"/>
                    <a:pt x="698" y="3924"/>
                    <a:pt x="694" y="3924"/>
                  </a:cubicBezTo>
                  <a:cubicBezTo>
                    <a:pt x="678" y="3924"/>
                    <a:pt x="665" y="3899"/>
                    <a:pt x="649" y="3876"/>
                  </a:cubicBezTo>
                  <a:cubicBezTo>
                    <a:pt x="631" y="3845"/>
                    <a:pt x="621" y="3829"/>
                    <a:pt x="643" y="3817"/>
                  </a:cubicBezTo>
                  <a:lnTo>
                    <a:pt x="643" y="3817"/>
                  </a:lnTo>
                  <a:cubicBezTo>
                    <a:pt x="646" y="3817"/>
                    <a:pt x="649" y="3817"/>
                    <a:pt x="652" y="3817"/>
                  </a:cubicBezTo>
                  <a:cubicBezTo>
                    <a:pt x="673" y="3817"/>
                    <a:pt x="664" y="3805"/>
                    <a:pt x="627" y="3788"/>
                  </a:cubicBezTo>
                  <a:cubicBezTo>
                    <a:pt x="618" y="3776"/>
                    <a:pt x="568" y="3782"/>
                    <a:pt x="558" y="3766"/>
                  </a:cubicBezTo>
                  <a:cubicBezTo>
                    <a:pt x="550" y="3771"/>
                    <a:pt x="542" y="3773"/>
                    <a:pt x="533" y="3773"/>
                  </a:cubicBezTo>
                  <a:cubicBezTo>
                    <a:pt x="518" y="3773"/>
                    <a:pt x="505" y="3767"/>
                    <a:pt x="499" y="3757"/>
                  </a:cubicBezTo>
                  <a:lnTo>
                    <a:pt x="521" y="3748"/>
                  </a:lnTo>
                  <a:lnTo>
                    <a:pt x="568" y="3723"/>
                  </a:lnTo>
                  <a:cubicBezTo>
                    <a:pt x="561" y="3711"/>
                    <a:pt x="556" y="3699"/>
                    <a:pt x="544" y="3699"/>
                  </a:cubicBezTo>
                  <a:cubicBezTo>
                    <a:pt x="540" y="3699"/>
                    <a:pt x="536" y="3701"/>
                    <a:pt x="530" y="3704"/>
                  </a:cubicBezTo>
                  <a:cubicBezTo>
                    <a:pt x="546" y="3676"/>
                    <a:pt x="537" y="3660"/>
                    <a:pt x="524" y="3629"/>
                  </a:cubicBezTo>
                  <a:cubicBezTo>
                    <a:pt x="508" y="3597"/>
                    <a:pt x="493" y="3569"/>
                    <a:pt x="464" y="3560"/>
                  </a:cubicBezTo>
                  <a:cubicBezTo>
                    <a:pt x="505" y="3525"/>
                    <a:pt x="474" y="3428"/>
                    <a:pt x="421" y="3428"/>
                  </a:cubicBezTo>
                  <a:cubicBezTo>
                    <a:pt x="416" y="3430"/>
                    <a:pt x="412" y="3430"/>
                    <a:pt x="409" y="3430"/>
                  </a:cubicBezTo>
                  <a:cubicBezTo>
                    <a:pt x="394" y="3430"/>
                    <a:pt x="393" y="3415"/>
                    <a:pt x="408" y="3397"/>
                  </a:cubicBezTo>
                  <a:cubicBezTo>
                    <a:pt x="427" y="3372"/>
                    <a:pt x="424" y="3372"/>
                    <a:pt x="395" y="3362"/>
                  </a:cubicBezTo>
                  <a:cubicBezTo>
                    <a:pt x="367" y="3353"/>
                    <a:pt x="389" y="3328"/>
                    <a:pt x="408" y="3306"/>
                  </a:cubicBezTo>
                  <a:cubicBezTo>
                    <a:pt x="452" y="3274"/>
                    <a:pt x="449" y="3259"/>
                    <a:pt x="421" y="3249"/>
                  </a:cubicBezTo>
                  <a:cubicBezTo>
                    <a:pt x="399" y="3231"/>
                    <a:pt x="383" y="3202"/>
                    <a:pt x="377" y="3171"/>
                  </a:cubicBezTo>
                  <a:cubicBezTo>
                    <a:pt x="354" y="3152"/>
                    <a:pt x="345" y="3139"/>
                    <a:pt x="334" y="3139"/>
                  </a:cubicBezTo>
                  <a:cubicBezTo>
                    <a:pt x="330" y="3139"/>
                    <a:pt x="324" y="3142"/>
                    <a:pt x="317" y="3149"/>
                  </a:cubicBezTo>
                  <a:cubicBezTo>
                    <a:pt x="301" y="3149"/>
                    <a:pt x="283" y="3149"/>
                    <a:pt x="267" y="3140"/>
                  </a:cubicBezTo>
                  <a:cubicBezTo>
                    <a:pt x="248" y="3121"/>
                    <a:pt x="250" y="3112"/>
                    <a:pt x="254" y="3112"/>
                  </a:cubicBezTo>
                  <a:cubicBezTo>
                    <a:pt x="258" y="3112"/>
                    <a:pt x="263" y="3116"/>
                    <a:pt x="264" y="3124"/>
                  </a:cubicBezTo>
                  <a:cubicBezTo>
                    <a:pt x="275" y="3135"/>
                    <a:pt x="281" y="3139"/>
                    <a:pt x="287" y="3139"/>
                  </a:cubicBezTo>
                  <a:cubicBezTo>
                    <a:pt x="295" y="3139"/>
                    <a:pt x="301" y="3128"/>
                    <a:pt x="314" y="3115"/>
                  </a:cubicBezTo>
                  <a:cubicBezTo>
                    <a:pt x="330" y="3093"/>
                    <a:pt x="336" y="3064"/>
                    <a:pt x="330" y="3039"/>
                  </a:cubicBezTo>
                  <a:cubicBezTo>
                    <a:pt x="327" y="3024"/>
                    <a:pt x="320" y="2989"/>
                    <a:pt x="317" y="2970"/>
                  </a:cubicBezTo>
                  <a:cubicBezTo>
                    <a:pt x="336" y="2917"/>
                    <a:pt x="333" y="2902"/>
                    <a:pt x="311" y="2902"/>
                  </a:cubicBezTo>
                  <a:lnTo>
                    <a:pt x="286" y="2905"/>
                  </a:lnTo>
                  <a:cubicBezTo>
                    <a:pt x="333" y="2883"/>
                    <a:pt x="327" y="2695"/>
                    <a:pt x="276" y="2676"/>
                  </a:cubicBezTo>
                  <a:lnTo>
                    <a:pt x="301" y="2676"/>
                  </a:lnTo>
                  <a:cubicBezTo>
                    <a:pt x="327" y="2676"/>
                    <a:pt x="327" y="2660"/>
                    <a:pt x="330" y="2626"/>
                  </a:cubicBezTo>
                  <a:cubicBezTo>
                    <a:pt x="320" y="2579"/>
                    <a:pt x="314" y="2532"/>
                    <a:pt x="311" y="2488"/>
                  </a:cubicBezTo>
                  <a:cubicBezTo>
                    <a:pt x="314" y="2416"/>
                    <a:pt x="327" y="2366"/>
                    <a:pt x="301" y="2363"/>
                  </a:cubicBezTo>
                  <a:cubicBezTo>
                    <a:pt x="304" y="2352"/>
                    <a:pt x="304" y="2348"/>
                    <a:pt x="313" y="2348"/>
                  </a:cubicBezTo>
                  <a:cubicBezTo>
                    <a:pt x="317" y="2348"/>
                    <a:pt x="322" y="2349"/>
                    <a:pt x="330" y="2350"/>
                  </a:cubicBezTo>
                  <a:cubicBezTo>
                    <a:pt x="337" y="2356"/>
                    <a:pt x="342" y="2358"/>
                    <a:pt x="346" y="2358"/>
                  </a:cubicBezTo>
                  <a:cubicBezTo>
                    <a:pt x="354" y="2358"/>
                    <a:pt x="356" y="2347"/>
                    <a:pt x="358" y="2334"/>
                  </a:cubicBezTo>
                  <a:cubicBezTo>
                    <a:pt x="361" y="2319"/>
                    <a:pt x="336" y="2316"/>
                    <a:pt x="311" y="2312"/>
                  </a:cubicBezTo>
                  <a:cubicBezTo>
                    <a:pt x="286" y="2306"/>
                    <a:pt x="289" y="2290"/>
                    <a:pt x="317" y="2259"/>
                  </a:cubicBezTo>
                  <a:cubicBezTo>
                    <a:pt x="348" y="2221"/>
                    <a:pt x="361" y="2171"/>
                    <a:pt x="348" y="2121"/>
                  </a:cubicBezTo>
                  <a:cubicBezTo>
                    <a:pt x="351" y="2108"/>
                    <a:pt x="356" y="2095"/>
                    <a:pt x="373" y="2095"/>
                  </a:cubicBezTo>
                  <a:cubicBezTo>
                    <a:pt x="376" y="2095"/>
                    <a:pt x="379" y="2095"/>
                    <a:pt x="383" y="2096"/>
                  </a:cubicBezTo>
                  <a:cubicBezTo>
                    <a:pt x="411" y="2084"/>
                    <a:pt x="443" y="2059"/>
                    <a:pt x="405" y="2012"/>
                  </a:cubicBezTo>
                  <a:cubicBezTo>
                    <a:pt x="407" y="2002"/>
                    <a:pt x="408" y="1998"/>
                    <a:pt x="414" y="1998"/>
                  </a:cubicBezTo>
                  <a:cubicBezTo>
                    <a:pt x="417" y="1998"/>
                    <a:pt x="423" y="2000"/>
                    <a:pt x="433" y="2002"/>
                  </a:cubicBezTo>
                  <a:cubicBezTo>
                    <a:pt x="461" y="1993"/>
                    <a:pt x="486" y="2002"/>
                    <a:pt x="443" y="1971"/>
                  </a:cubicBezTo>
                  <a:cubicBezTo>
                    <a:pt x="433" y="1927"/>
                    <a:pt x="449" y="1883"/>
                    <a:pt x="486" y="1858"/>
                  </a:cubicBezTo>
                  <a:cubicBezTo>
                    <a:pt x="493" y="1842"/>
                    <a:pt x="499" y="1827"/>
                    <a:pt x="474" y="1817"/>
                  </a:cubicBezTo>
                  <a:lnTo>
                    <a:pt x="452" y="1808"/>
                  </a:lnTo>
                  <a:lnTo>
                    <a:pt x="452" y="1808"/>
                  </a:lnTo>
                  <a:cubicBezTo>
                    <a:pt x="464" y="1809"/>
                    <a:pt x="473" y="1809"/>
                    <a:pt x="479" y="1809"/>
                  </a:cubicBezTo>
                  <a:cubicBezTo>
                    <a:pt x="502" y="1809"/>
                    <a:pt x="494" y="1803"/>
                    <a:pt x="464" y="1773"/>
                  </a:cubicBezTo>
                  <a:cubicBezTo>
                    <a:pt x="445" y="1766"/>
                    <a:pt x="444" y="1755"/>
                    <a:pt x="457" y="1755"/>
                  </a:cubicBezTo>
                  <a:cubicBezTo>
                    <a:pt x="461" y="1755"/>
                    <a:pt x="465" y="1756"/>
                    <a:pt x="471" y="1758"/>
                  </a:cubicBezTo>
                  <a:cubicBezTo>
                    <a:pt x="483" y="1758"/>
                    <a:pt x="499" y="1748"/>
                    <a:pt x="508" y="1736"/>
                  </a:cubicBezTo>
                  <a:cubicBezTo>
                    <a:pt x="524" y="1673"/>
                    <a:pt x="543" y="1614"/>
                    <a:pt x="568" y="1554"/>
                  </a:cubicBezTo>
                  <a:cubicBezTo>
                    <a:pt x="643" y="1435"/>
                    <a:pt x="671" y="1391"/>
                    <a:pt x="649" y="1379"/>
                  </a:cubicBezTo>
                  <a:cubicBezTo>
                    <a:pt x="637" y="1347"/>
                    <a:pt x="637" y="1347"/>
                    <a:pt x="668" y="1347"/>
                  </a:cubicBezTo>
                  <a:cubicBezTo>
                    <a:pt x="690" y="1347"/>
                    <a:pt x="709" y="1338"/>
                    <a:pt x="718" y="1319"/>
                  </a:cubicBezTo>
                  <a:cubicBezTo>
                    <a:pt x="727" y="1310"/>
                    <a:pt x="734" y="1300"/>
                    <a:pt x="745" y="1300"/>
                  </a:cubicBezTo>
                  <a:cubicBezTo>
                    <a:pt x="750" y="1300"/>
                    <a:pt x="756" y="1302"/>
                    <a:pt x="762" y="1306"/>
                  </a:cubicBezTo>
                  <a:cubicBezTo>
                    <a:pt x="753" y="1278"/>
                    <a:pt x="753" y="1278"/>
                    <a:pt x="762" y="1266"/>
                  </a:cubicBezTo>
                  <a:cubicBezTo>
                    <a:pt x="767" y="1269"/>
                    <a:pt x="772" y="1271"/>
                    <a:pt x="775" y="1271"/>
                  </a:cubicBezTo>
                  <a:cubicBezTo>
                    <a:pt x="786" y="1271"/>
                    <a:pt x="791" y="1258"/>
                    <a:pt x="784" y="1237"/>
                  </a:cubicBezTo>
                  <a:cubicBezTo>
                    <a:pt x="767" y="1212"/>
                    <a:pt x="759" y="1200"/>
                    <a:pt x="762" y="1200"/>
                  </a:cubicBezTo>
                  <a:lnTo>
                    <a:pt x="762" y="1200"/>
                  </a:lnTo>
                  <a:cubicBezTo>
                    <a:pt x="765" y="1200"/>
                    <a:pt x="775" y="1208"/>
                    <a:pt x="793" y="1222"/>
                  </a:cubicBezTo>
                  <a:cubicBezTo>
                    <a:pt x="798" y="1226"/>
                    <a:pt x="804" y="1227"/>
                    <a:pt x="811" y="1227"/>
                  </a:cubicBezTo>
                  <a:cubicBezTo>
                    <a:pt x="833" y="1227"/>
                    <a:pt x="858" y="1212"/>
                    <a:pt x="834" y="1212"/>
                  </a:cubicBezTo>
                  <a:cubicBezTo>
                    <a:pt x="815" y="1194"/>
                    <a:pt x="834" y="1169"/>
                    <a:pt x="828" y="1140"/>
                  </a:cubicBezTo>
                  <a:cubicBezTo>
                    <a:pt x="836" y="1130"/>
                    <a:pt x="844" y="1121"/>
                    <a:pt x="854" y="1121"/>
                  </a:cubicBezTo>
                  <a:cubicBezTo>
                    <a:pt x="859" y="1121"/>
                    <a:pt x="865" y="1124"/>
                    <a:pt x="872" y="1131"/>
                  </a:cubicBezTo>
                  <a:cubicBezTo>
                    <a:pt x="872" y="1131"/>
                    <a:pt x="873" y="1131"/>
                    <a:pt x="874" y="1131"/>
                  </a:cubicBezTo>
                  <a:cubicBezTo>
                    <a:pt x="905" y="1131"/>
                    <a:pt x="944" y="1052"/>
                    <a:pt x="938" y="1024"/>
                  </a:cubicBezTo>
                  <a:cubicBezTo>
                    <a:pt x="925" y="1012"/>
                    <a:pt x="927" y="1002"/>
                    <a:pt x="935" y="1002"/>
                  </a:cubicBezTo>
                  <a:cubicBezTo>
                    <a:pt x="939" y="1002"/>
                    <a:pt x="944" y="1004"/>
                    <a:pt x="950" y="1009"/>
                  </a:cubicBezTo>
                  <a:cubicBezTo>
                    <a:pt x="956" y="1016"/>
                    <a:pt x="961" y="1018"/>
                    <a:pt x="966" y="1018"/>
                  </a:cubicBezTo>
                  <a:cubicBezTo>
                    <a:pt x="975" y="1018"/>
                    <a:pt x="983" y="1010"/>
                    <a:pt x="991" y="1002"/>
                  </a:cubicBezTo>
                  <a:cubicBezTo>
                    <a:pt x="990" y="991"/>
                    <a:pt x="991" y="987"/>
                    <a:pt x="995" y="987"/>
                  </a:cubicBezTo>
                  <a:cubicBezTo>
                    <a:pt x="1001" y="987"/>
                    <a:pt x="1011" y="997"/>
                    <a:pt x="1022" y="1009"/>
                  </a:cubicBezTo>
                  <a:cubicBezTo>
                    <a:pt x="1024" y="1022"/>
                    <a:pt x="1027" y="1028"/>
                    <a:pt x="1032" y="1028"/>
                  </a:cubicBezTo>
                  <a:cubicBezTo>
                    <a:pt x="1039" y="1028"/>
                    <a:pt x="1050" y="1018"/>
                    <a:pt x="1066" y="1006"/>
                  </a:cubicBezTo>
                  <a:cubicBezTo>
                    <a:pt x="1060" y="974"/>
                    <a:pt x="1113" y="930"/>
                    <a:pt x="1151" y="896"/>
                  </a:cubicBezTo>
                  <a:cubicBezTo>
                    <a:pt x="1217" y="839"/>
                    <a:pt x="1217" y="814"/>
                    <a:pt x="1213" y="752"/>
                  </a:cubicBezTo>
                  <a:lnTo>
                    <a:pt x="1201" y="702"/>
                  </a:lnTo>
                  <a:lnTo>
                    <a:pt x="1229" y="742"/>
                  </a:lnTo>
                  <a:cubicBezTo>
                    <a:pt x="1248" y="761"/>
                    <a:pt x="1267" y="777"/>
                    <a:pt x="1289" y="792"/>
                  </a:cubicBezTo>
                  <a:cubicBezTo>
                    <a:pt x="1301" y="783"/>
                    <a:pt x="1285" y="761"/>
                    <a:pt x="1273" y="739"/>
                  </a:cubicBezTo>
                  <a:cubicBezTo>
                    <a:pt x="1259" y="722"/>
                    <a:pt x="1270" y="711"/>
                    <a:pt x="1302" y="711"/>
                  </a:cubicBezTo>
                  <a:cubicBezTo>
                    <a:pt x="1306" y="711"/>
                    <a:pt x="1309" y="711"/>
                    <a:pt x="1314" y="711"/>
                  </a:cubicBezTo>
                  <a:cubicBezTo>
                    <a:pt x="1358" y="711"/>
                    <a:pt x="1373" y="705"/>
                    <a:pt x="1376" y="673"/>
                  </a:cubicBezTo>
                  <a:cubicBezTo>
                    <a:pt x="1386" y="666"/>
                    <a:pt x="1398" y="662"/>
                    <a:pt x="1410" y="662"/>
                  </a:cubicBezTo>
                  <a:cubicBezTo>
                    <a:pt x="1417" y="662"/>
                    <a:pt x="1425" y="663"/>
                    <a:pt x="1433" y="667"/>
                  </a:cubicBezTo>
                  <a:cubicBezTo>
                    <a:pt x="1448" y="658"/>
                    <a:pt x="1448" y="658"/>
                    <a:pt x="1436" y="636"/>
                  </a:cubicBezTo>
                  <a:cubicBezTo>
                    <a:pt x="1427" y="623"/>
                    <a:pt x="1432" y="614"/>
                    <a:pt x="1444" y="614"/>
                  </a:cubicBezTo>
                  <a:cubicBezTo>
                    <a:pt x="1449" y="614"/>
                    <a:pt x="1456" y="616"/>
                    <a:pt x="1464" y="620"/>
                  </a:cubicBezTo>
                  <a:cubicBezTo>
                    <a:pt x="1478" y="632"/>
                    <a:pt x="1492" y="636"/>
                    <a:pt x="1505" y="636"/>
                  </a:cubicBezTo>
                  <a:cubicBezTo>
                    <a:pt x="1529" y="636"/>
                    <a:pt x="1546" y="620"/>
                    <a:pt x="1539" y="608"/>
                  </a:cubicBezTo>
                  <a:cubicBezTo>
                    <a:pt x="1527" y="586"/>
                    <a:pt x="1542" y="576"/>
                    <a:pt x="1558" y="570"/>
                  </a:cubicBezTo>
                  <a:cubicBezTo>
                    <a:pt x="1577" y="564"/>
                    <a:pt x="1593" y="545"/>
                    <a:pt x="1596" y="526"/>
                  </a:cubicBezTo>
                  <a:lnTo>
                    <a:pt x="1627" y="510"/>
                  </a:lnTo>
                  <a:cubicBezTo>
                    <a:pt x="1629" y="509"/>
                    <a:pt x="1631" y="509"/>
                    <a:pt x="1632" y="509"/>
                  </a:cubicBezTo>
                  <a:cubicBezTo>
                    <a:pt x="1641" y="509"/>
                    <a:pt x="1634" y="533"/>
                    <a:pt x="1621" y="539"/>
                  </a:cubicBezTo>
                  <a:lnTo>
                    <a:pt x="1649" y="554"/>
                  </a:lnTo>
                  <a:cubicBezTo>
                    <a:pt x="1680" y="542"/>
                    <a:pt x="1696" y="532"/>
                    <a:pt x="1699" y="504"/>
                  </a:cubicBezTo>
                  <a:cubicBezTo>
                    <a:pt x="1698" y="475"/>
                    <a:pt x="1697" y="461"/>
                    <a:pt x="1699" y="461"/>
                  </a:cubicBezTo>
                  <a:lnTo>
                    <a:pt x="1699" y="461"/>
                  </a:lnTo>
                  <a:cubicBezTo>
                    <a:pt x="1701" y="461"/>
                    <a:pt x="1706" y="472"/>
                    <a:pt x="1715" y="495"/>
                  </a:cubicBezTo>
                  <a:cubicBezTo>
                    <a:pt x="1723" y="509"/>
                    <a:pt x="1736" y="522"/>
                    <a:pt x="1746" y="522"/>
                  </a:cubicBezTo>
                  <a:cubicBezTo>
                    <a:pt x="1752" y="522"/>
                    <a:pt x="1756" y="517"/>
                    <a:pt x="1759" y="507"/>
                  </a:cubicBezTo>
                  <a:cubicBezTo>
                    <a:pt x="1757" y="481"/>
                    <a:pt x="1762" y="472"/>
                    <a:pt x="1769" y="472"/>
                  </a:cubicBezTo>
                  <a:cubicBezTo>
                    <a:pt x="1776" y="472"/>
                    <a:pt x="1785" y="482"/>
                    <a:pt x="1790" y="495"/>
                  </a:cubicBezTo>
                  <a:cubicBezTo>
                    <a:pt x="1791" y="519"/>
                    <a:pt x="1792" y="533"/>
                    <a:pt x="1797" y="533"/>
                  </a:cubicBezTo>
                  <a:cubicBezTo>
                    <a:pt x="1803" y="533"/>
                    <a:pt x="1815" y="515"/>
                    <a:pt x="1840" y="476"/>
                  </a:cubicBezTo>
                  <a:cubicBezTo>
                    <a:pt x="1872" y="467"/>
                    <a:pt x="1928" y="416"/>
                    <a:pt x="1981" y="404"/>
                  </a:cubicBezTo>
                  <a:cubicBezTo>
                    <a:pt x="2021" y="395"/>
                    <a:pt x="2048" y="388"/>
                    <a:pt x="2069" y="388"/>
                  </a:cubicBezTo>
                  <a:cubicBezTo>
                    <a:pt x="2084" y="388"/>
                    <a:pt x="2096" y="392"/>
                    <a:pt x="2107" y="401"/>
                  </a:cubicBezTo>
                  <a:cubicBezTo>
                    <a:pt x="2107" y="402"/>
                    <a:pt x="2107" y="403"/>
                    <a:pt x="2107" y="403"/>
                  </a:cubicBezTo>
                  <a:lnTo>
                    <a:pt x="2107" y="403"/>
                  </a:lnTo>
                  <a:cubicBezTo>
                    <a:pt x="2107" y="373"/>
                    <a:pt x="2125" y="368"/>
                    <a:pt x="2166" y="360"/>
                  </a:cubicBezTo>
                  <a:cubicBezTo>
                    <a:pt x="2176" y="364"/>
                    <a:pt x="2186" y="366"/>
                    <a:pt x="2196" y="366"/>
                  </a:cubicBezTo>
                  <a:cubicBezTo>
                    <a:pt x="2226" y="366"/>
                    <a:pt x="2254" y="348"/>
                    <a:pt x="2266" y="319"/>
                  </a:cubicBezTo>
                  <a:lnTo>
                    <a:pt x="2266" y="319"/>
                  </a:lnTo>
                  <a:lnTo>
                    <a:pt x="2232" y="322"/>
                  </a:lnTo>
                  <a:cubicBezTo>
                    <a:pt x="2226" y="291"/>
                    <a:pt x="2231" y="280"/>
                    <a:pt x="2245" y="280"/>
                  </a:cubicBezTo>
                  <a:cubicBezTo>
                    <a:pt x="2254" y="280"/>
                    <a:pt x="2267" y="284"/>
                    <a:pt x="2282" y="291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298" y="291"/>
                    <a:pt x="2301" y="314"/>
                    <a:pt x="2307" y="338"/>
                  </a:cubicBezTo>
                  <a:cubicBezTo>
                    <a:pt x="2310" y="363"/>
                    <a:pt x="2329" y="385"/>
                    <a:pt x="2348" y="385"/>
                  </a:cubicBezTo>
                  <a:cubicBezTo>
                    <a:pt x="2364" y="382"/>
                    <a:pt x="2379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5" y="329"/>
                    <a:pt x="2414" y="316"/>
                    <a:pt x="2426" y="297"/>
                  </a:cubicBezTo>
                  <a:cubicBezTo>
                    <a:pt x="2423" y="272"/>
                    <a:pt x="2442" y="272"/>
                    <a:pt x="2458" y="272"/>
                  </a:cubicBezTo>
                  <a:cubicBezTo>
                    <a:pt x="2473" y="288"/>
                    <a:pt x="2492" y="294"/>
                    <a:pt x="2513" y="294"/>
                  </a:cubicBezTo>
                  <a:lnTo>
                    <a:pt x="2513" y="294"/>
                  </a:lnTo>
                  <a:cubicBezTo>
                    <a:pt x="2514" y="301"/>
                    <a:pt x="2514" y="310"/>
                    <a:pt x="2514" y="319"/>
                  </a:cubicBezTo>
                  <a:cubicBezTo>
                    <a:pt x="2517" y="338"/>
                    <a:pt x="2523" y="354"/>
                    <a:pt x="2533" y="369"/>
                  </a:cubicBezTo>
                  <a:cubicBezTo>
                    <a:pt x="2552" y="369"/>
                    <a:pt x="2548" y="344"/>
                    <a:pt x="2548" y="344"/>
                  </a:cubicBezTo>
                  <a:cubicBezTo>
                    <a:pt x="2548" y="330"/>
                    <a:pt x="2613" y="324"/>
                    <a:pt x="2695" y="324"/>
                  </a:cubicBezTo>
                  <a:cubicBezTo>
                    <a:pt x="2821" y="324"/>
                    <a:pt x="2987" y="337"/>
                    <a:pt x="3015" y="351"/>
                  </a:cubicBezTo>
                  <a:cubicBezTo>
                    <a:pt x="3034" y="369"/>
                    <a:pt x="3058" y="379"/>
                    <a:pt x="3073" y="379"/>
                  </a:cubicBezTo>
                  <a:cubicBezTo>
                    <a:pt x="3084" y="379"/>
                    <a:pt x="3090" y="374"/>
                    <a:pt x="3084" y="363"/>
                  </a:cubicBezTo>
                  <a:cubicBezTo>
                    <a:pt x="3086" y="353"/>
                    <a:pt x="3098" y="349"/>
                    <a:pt x="3116" y="349"/>
                  </a:cubicBezTo>
                  <a:cubicBezTo>
                    <a:pt x="3151" y="349"/>
                    <a:pt x="3211" y="365"/>
                    <a:pt x="3279" y="385"/>
                  </a:cubicBezTo>
                  <a:cubicBezTo>
                    <a:pt x="3369" y="407"/>
                    <a:pt x="3436" y="435"/>
                    <a:pt x="3467" y="435"/>
                  </a:cubicBezTo>
                  <a:cubicBezTo>
                    <a:pt x="3477" y="435"/>
                    <a:pt x="3483" y="433"/>
                    <a:pt x="3485" y="426"/>
                  </a:cubicBezTo>
                  <a:lnTo>
                    <a:pt x="3536" y="445"/>
                  </a:lnTo>
                  <a:cubicBezTo>
                    <a:pt x="3570" y="457"/>
                    <a:pt x="3611" y="451"/>
                    <a:pt x="3626" y="457"/>
                  </a:cubicBezTo>
                  <a:cubicBezTo>
                    <a:pt x="3637" y="451"/>
                    <a:pt x="3645" y="449"/>
                    <a:pt x="3651" y="449"/>
                  </a:cubicBezTo>
                  <a:cubicBezTo>
                    <a:pt x="3660" y="449"/>
                    <a:pt x="3660" y="457"/>
                    <a:pt x="3642" y="467"/>
                  </a:cubicBezTo>
                  <a:cubicBezTo>
                    <a:pt x="3633" y="489"/>
                    <a:pt x="3623" y="510"/>
                    <a:pt x="3639" y="520"/>
                  </a:cubicBezTo>
                  <a:cubicBezTo>
                    <a:pt x="3646" y="523"/>
                    <a:pt x="3652" y="525"/>
                    <a:pt x="3658" y="525"/>
                  </a:cubicBezTo>
                  <a:cubicBezTo>
                    <a:pt x="3675" y="525"/>
                    <a:pt x="3683" y="508"/>
                    <a:pt x="3692" y="489"/>
                  </a:cubicBezTo>
                  <a:cubicBezTo>
                    <a:pt x="3697" y="477"/>
                    <a:pt x="3705" y="474"/>
                    <a:pt x="3711" y="474"/>
                  </a:cubicBezTo>
                  <a:cubicBezTo>
                    <a:pt x="3716" y="474"/>
                    <a:pt x="3720" y="476"/>
                    <a:pt x="3720" y="476"/>
                  </a:cubicBezTo>
                  <a:cubicBezTo>
                    <a:pt x="3736" y="482"/>
                    <a:pt x="3736" y="482"/>
                    <a:pt x="3724" y="504"/>
                  </a:cubicBezTo>
                  <a:lnTo>
                    <a:pt x="3702" y="551"/>
                  </a:lnTo>
                  <a:lnTo>
                    <a:pt x="3717" y="557"/>
                  </a:lnTo>
                  <a:cubicBezTo>
                    <a:pt x="3724" y="546"/>
                    <a:pt x="3732" y="543"/>
                    <a:pt x="3737" y="543"/>
                  </a:cubicBezTo>
                  <a:cubicBezTo>
                    <a:pt x="3742" y="543"/>
                    <a:pt x="3746" y="545"/>
                    <a:pt x="3746" y="545"/>
                  </a:cubicBezTo>
                  <a:cubicBezTo>
                    <a:pt x="3761" y="551"/>
                    <a:pt x="3761" y="551"/>
                    <a:pt x="3736" y="595"/>
                  </a:cubicBezTo>
                  <a:cubicBezTo>
                    <a:pt x="3724" y="622"/>
                    <a:pt x="3722" y="635"/>
                    <a:pt x="3731" y="635"/>
                  </a:cubicBezTo>
                  <a:cubicBezTo>
                    <a:pt x="3737" y="635"/>
                    <a:pt x="3750" y="627"/>
                    <a:pt x="3767" y="611"/>
                  </a:cubicBezTo>
                  <a:lnTo>
                    <a:pt x="3808" y="608"/>
                  </a:lnTo>
                  <a:lnTo>
                    <a:pt x="3808" y="608"/>
                  </a:lnTo>
                  <a:cubicBezTo>
                    <a:pt x="3804" y="632"/>
                    <a:pt x="3814" y="640"/>
                    <a:pt x="3828" y="640"/>
                  </a:cubicBezTo>
                  <a:cubicBezTo>
                    <a:pt x="3845" y="640"/>
                    <a:pt x="3868" y="630"/>
                    <a:pt x="3883" y="623"/>
                  </a:cubicBezTo>
                  <a:lnTo>
                    <a:pt x="3883" y="623"/>
                  </a:lnTo>
                  <a:cubicBezTo>
                    <a:pt x="3876" y="656"/>
                    <a:pt x="3877" y="672"/>
                    <a:pt x="3890" y="672"/>
                  </a:cubicBezTo>
                  <a:cubicBezTo>
                    <a:pt x="3898" y="672"/>
                    <a:pt x="3910" y="665"/>
                    <a:pt x="3927" y="651"/>
                  </a:cubicBezTo>
                  <a:cubicBezTo>
                    <a:pt x="3932" y="643"/>
                    <a:pt x="3937" y="640"/>
                    <a:pt x="3942" y="640"/>
                  </a:cubicBezTo>
                  <a:cubicBezTo>
                    <a:pt x="3950" y="640"/>
                    <a:pt x="3957" y="651"/>
                    <a:pt x="3959" y="670"/>
                  </a:cubicBezTo>
                  <a:cubicBezTo>
                    <a:pt x="3959" y="702"/>
                    <a:pt x="3974" y="711"/>
                    <a:pt x="3999" y="733"/>
                  </a:cubicBezTo>
                  <a:cubicBezTo>
                    <a:pt x="4001" y="732"/>
                    <a:pt x="4003" y="732"/>
                    <a:pt x="4006" y="732"/>
                  </a:cubicBezTo>
                  <a:cubicBezTo>
                    <a:pt x="4041" y="732"/>
                    <a:pt x="4141" y="796"/>
                    <a:pt x="4234" y="890"/>
                  </a:cubicBezTo>
                  <a:cubicBezTo>
                    <a:pt x="4343" y="984"/>
                    <a:pt x="4407" y="1065"/>
                    <a:pt x="4432" y="1065"/>
                  </a:cubicBezTo>
                  <a:cubicBezTo>
                    <a:pt x="4434" y="1065"/>
                    <a:pt x="4436" y="1064"/>
                    <a:pt x="4438" y="1062"/>
                  </a:cubicBezTo>
                  <a:cubicBezTo>
                    <a:pt x="4451" y="1075"/>
                    <a:pt x="4451" y="1075"/>
                    <a:pt x="4444" y="1106"/>
                  </a:cubicBezTo>
                  <a:cubicBezTo>
                    <a:pt x="4432" y="1116"/>
                    <a:pt x="4432" y="1125"/>
                    <a:pt x="4446" y="1125"/>
                  </a:cubicBezTo>
                  <a:cubicBezTo>
                    <a:pt x="4454" y="1125"/>
                    <a:pt x="4467" y="1122"/>
                    <a:pt x="4485" y="1115"/>
                  </a:cubicBezTo>
                  <a:cubicBezTo>
                    <a:pt x="4501" y="1114"/>
                    <a:pt x="4515" y="1109"/>
                    <a:pt x="4519" y="1109"/>
                  </a:cubicBezTo>
                  <a:cubicBezTo>
                    <a:pt x="4522" y="1109"/>
                    <a:pt x="4517" y="1113"/>
                    <a:pt x="4498" y="1128"/>
                  </a:cubicBezTo>
                  <a:cubicBezTo>
                    <a:pt x="4479" y="1143"/>
                    <a:pt x="4501" y="1172"/>
                    <a:pt x="4542" y="1228"/>
                  </a:cubicBezTo>
                  <a:cubicBezTo>
                    <a:pt x="4569" y="1267"/>
                    <a:pt x="4604" y="1315"/>
                    <a:pt x="4627" y="1315"/>
                  </a:cubicBezTo>
                  <a:cubicBezTo>
                    <a:pt x="4630" y="1315"/>
                    <a:pt x="4633" y="1315"/>
                    <a:pt x="4636" y="1313"/>
                  </a:cubicBezTo>
                  <a:cubicBezTo>
                    <a:pt x="4667" y="1325"/>
                    <a:pt x="4674" y="1329"/>
                    <a:pt x="4661" y="1329"/>
                  </a:cubicBezTo>
                  <a:cubicBezTo>
                    <a:pt x="4657" y="1329"/>
                    <a:pt x="4652" y="1329"/>
                    <a:pt x="4645" y="1328"/>
                  </a:cubicBezTo>
                  <a:lnTo>
                    <a:pt x="4645" y="1328"/>
                  </a:lnTo>
                  <a:cubicBezTo>
                    <a:pt x="4595" y="1341"/>
                    <a:pt x="4617" y="1429"/>
                    <a:pt x="4689" y="1447"/>
                  </a:cubicBezTo>
                  <a:cubicBezTo>
                    <a:pt x="4695" y="1463"/>
                    <a:pt x="4704" y="1479"/>
                    <a:pt x="4683" y="1491"/>
                  </a:cubicBezTo>
                  <a:cubicBezTo>
                    <a:pt x="4692" y="1507"/>
                    <a:pt x="4701" y="1520"/>
                    <a:pt x="4748" y="1554"/>
                  </a:cubicBezTo>
                  <a:lnTo>
                    <a:pt x="4802" y="1667"/>
                  </a:lnTo>
                  <a:cubicBezTo>
                    <a:pt x="4803" y="1669"/>
                    <a:pt x="4804" y="1671"/>
                    <a:pt x="4806" y="1674"/>
                  </a:cubicBezTo>
                  <a:lnTo>
                    <a:pt x="4806" y="1674"/>
                  </a:lnTo>
                  <a:cubicBezTo>
                    <a:pt x="4792" y="1667"/>
                    <a:pt x="4777" y="1664"/>
                    <a:pt x="4762" y="1664"/>
                  </a:cubicBezTo>
                  <a:cubicBezTo>
                    <a:pt x="4689" y="1664"/>
                    <a:pt x="4617" y="1737"/>
                    <a:pt x="4657" y="1824"/>
                  </a:cubicBezTo>
                  <a:cubicBezTo>
                    <a:pt x="4678" y="1868"/>
                    <a:pt x="4716" y="1887"/>
                    <a:pt x="4754" y="1887"/>
                  </a:cubicBezTo>
                  <a:cubicBezTo>
                    <a:pt x="4801" y="1887"/>
                    <a:pt x="4848" y="1858"/>
                    <a:pt x="4864" y="1812"/>
                  </a:cubicBezTo>
                  <a:lnTo>
                    <a:pt x="4864" y="1812"/>
                  </a:lnTo>
                  <a:cubicBezTo>
                    <a:pt x="4874" y="1847"/>
                    <a:pt x="4890" y="1893"/>
                    <a:pt x="4908" y="1946"/>
                  </a:cubicBezTo>
                  <a:cubicBezTo>
                    <a:pt x="4943" y="2065"/>
                    <a:pt x="4965" y="2168"/>
                    <a:pt x="4946" y="2187"/>
                  </a:cubicBezTo>
                  <a:cubicBezTo>
                    <a:pt x="4946" y="2187"/>
                    <a:pt x="4949" y="2206"/>
                    <a:pt x="4974" y="2218"/>
                  </a:cubicBezTo>
                  <a:cubicBezTo>
                    <a:pt x="5027" y="2225"/>
                    <a:pt x="5030" y="2243"/>
                    <a:pt x="5008" y="2265"/>
                  </a:cubicBezTo>
                  <a:cubicBezTo>
                    <a:pt x="4961" y="2290"/>
                    <a:pt x="4971" y="2363"/>
                    <a:pt x="5021" y="2372"/>
                  </a:cubicBezTo>
                  <a:lnTo>
                    <a:pt x="4996" y="2375"/>
                  </a:lnTo>
                  <a:cubicBezTo>
                    <a:pt x="4949" y="2397"/>
                    <a:pt x="4983" y="2444"/>
                    <a:pt x="5030" y="2460"/>
                  </a:cubicBezTo>
                  <a:cubicBezTo>
                    <a:pt x="5008" y="2478"/>
                    <a:pt x="4983" y="2497"/>
                    <a:pt x="5008" y="2513"/>
                  </a:cubicBezTo>
                  <a:cubicBezTo>
                    <a:pt x="5008" y="2532"/>
                    <a:pt x="5008" y="2532"/>
                    <a:pt x="4958" y="2535"/>
                  </a:cubicBezTo>
                  <a:cubicBezTo>
                    <a:pt x="4933" y="2535"/>
                    <a:pt x="4908" y="2538"/>
                    <a:pt x="4908" y="2554"/>
                  </a:cubicBezTo>
                  <a:cubicBezTo>
                    <a:pt x="4911" y="2569"/>
                    <a:pt x="4936" y="2569"/>
                    <a:pt x="4961" y="2569"/>
                  </a:cubicBezTo>
                  <a:lnTo>
                    <a:pt x="4961" y="2604"/>
                  </a:lnTo>
                  <a:cubicBezTo>
                    <a:pt x="4961" y="2604"/>
                    <a:pt x="4961" y="2619"/>
                    <a:pt x="4987" y="2619"/>
                  </a:cubicBezTo>
                  <a:cubicBezTo>
                    <a:pt x="5012" y="2619"/>
                    <a:pt x="5015" y="2635"/>
                    <a:pt x="5015" y="2654"/>
                  </a:cubicBezTo>
                  <a:cubicBezTo>
                    <a:pt x="4998" y="2654"/>
                    <a:pt x="5004" y="2662"/>
                    <a:pt x="5017" y="2662"/>
                  </a:cubicBezTo>
                  <a:cubicBezTo>
                    <a:pt x="5023" y="2662"/>
                    <a:pt x="5031" y="2660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0" y="2673"/>
                  </a:lnTo>
                  <a:cubicBezTo>
                    <a:pt x="5190" y="2673"/>
                    <a:pt x="5215" y="2673"/>
                    <a:pt x="5240" y="2635"/>
                  </a:cubicBezTo>
                  <a:cubicBezTo>
                    <a:pt x="5262" y="2559"/>
                    <a:pt x="5283" y="2500"/>
                    <a:pt x="5238" y="2500"/>
                  </a:cubicBezTo>
                  <a:cubicBezTo>
                    <a:pt x="5237" y="2500"/>
                    <a:pt x="5235" y="2500"/>
                    <a:pt x="5234" y="2500"/>
                  </a:cubicBezTo>
                  <a:cubicBezTo>
                    <a:pt x="5234" y="2500"/>
                    <a:pt x="5209" y="2482"/>
                    <a:pt x="5209" y="2463"/>
                  </a:cubicBezTo>
                  <a:cubicBezTo>
                    <a:pt x="5206" y="2444"/>
                    <a:pt x="5231" y="2425"/>
                    <a:pt x="5231" y="2425"/>
                  </a:cubicBezTo>
                  <a:cubicBezTo>
                    <a:pt x="5259" y="2422"/>
                    <a:pt x="5247" y="2344"/>
                    <a:pt x="5234" y="2250"/>
                  </a:cubicBezTo>
                  <a:cubicBezTo>
                    <a:pt x="5218" y="2134"/>
                    <a:pt x="5203" y="2077"/>
                    <a:pt x="5222" y="2052"/>
                  </a:cubicBezTo>
                  <a:cubicBezTo>
                    <a:pt x="5234" y="2040"/>
                    <a:pt x="5240" y="2024"/>
                    <a:pt x="5237" y="2008"/>
                  </a:cubicBezTo>
                  <a:lnTo>
                    <a:pt x="5237" y="2008"/>
                  </a:lnTo>
                  <a:cubicBezTo>
                    <a:pt x="5237" y="2009"/>
                    <a:pt x="5236" y="2009"/>
                    <a:pt x="5235" y="2009"/>
                  </a:cubicBezTo>
                  <a:cubicBezTo>
                    <a:pt x="5211" y="2009"/>
                    <a:pt x="5189" y="1895"/>
                    <a:pt x="5140" y="1770"/>
                  </a:cubicBezTo>
                  <a:cubicBezTo>
                    <a:pt x="5101" y="1643"/>
                    <a:pt x="5038" y="1525"/>
                    <a:pt x="5014" y="1525"/>
                  </a:cubicBezTo>
                  <a:cubicBezTo>
                    <a:pt x="5013" y="1525"/>
                    <a:pt x="5012" y="1525"/>
                    <a:pt x="5012" y="1526"/>
                  </a:cubicBezTo>
                  <a:lnTo>
                    <a:pt x="4996" y="1491"/>
                  </a:lnTo>
                  <a:cubicBezTo>
                    <a:pt x="5018" y="1479"/>
                    <a:pt x="5002" y="1444"/>
                    <a:pt x="4987" y="1410"/>
                  </a:cubicBezTo>
                  <a:cubicBezTo>
                    <a:pt x="4961" y="1394"/>
                    <a:pt x="4940" y="1375"/>
                    <a:pt x="4924" y="1353"/>
                  </a:cubicBezTo>
                  <a:cubicBezTo>
                    <a:pt x="4946" y="1341"/>
                    <a:pt x="4936" y="1325"/>
                    <a:pt x="4914" y="1291"/>
                  </a:cubicBezTo>
                  <a:cubicBezTo>
                    <a:pt x="4900" y="1264"/>
                    <a:pt x="4891" y="1249"/>
                    <a:pt x="4878" y="1249"/>
                  </a:cubicBezTo>
                  <a:cubicBezTo>
                    <a:pt x="4874" y="1249"/>
                    <a:pt x="4869" y="1250"/>
                    <a:pt x="4864" y="1253"/>
                  </a:cubicBezTo>
                  <a:cubicBezTo>
                    <a:pt x="4858" y="1234"/>
                    <a:pt x="4780" y="1125"/>
                    <a:pt x="4764" y="1062"/>
                  </a:cubicBezTo>
                  <a:cubicBezTo>
                    <a:pt x="4770" y="1031"/>
                    <a:pt x="4739" y="1031"/>
                    <a:pt x="4708" y="1031"/>
                  </a:cubicBezTo>
                  <a:cubicBezTo>
                    <a:pt x="4698" y="1038"/>
                    <a:pt x="4687" y="1042"/>
                    <a:pt x="4676" y="1042"/>
                  </a:cubicBezTo>
                  <a:cubicBezTo>
                    <a:pt x="4665" y="1042"/>
                    <a:pt x="4654" y="1038"/>
                    <a:pt x="4645" y="1031"/>
                  </a:cubicBezTo>
                  <a:lnTo>
                    <a:pt x="4686" y="999"/>
                  </a:lnTo>
                  <a:cubicBezTo>
                    <a:pt x="4717" y="999"/>
                    <a:pt x="4717" y="996"/>
                    <a:pt x="4692" y="968"/>
                  </a:cubicBezTo>
                  <a:lnTo>
                    <a:pt x="4667" y="937"/>
                  </a:lnTo>
                  <a:cubicBezTo>
                    <a:pt x="4665" y="939"/>
                    <a:pt x="4662" y="940"/>
                    <a:pt x="4659" y="940"/>
                  </a:cubicBezTo>
                  <a:cubicBezTo>
                    <a:pt x="4632" y="940"/>
                    <a:pt x="4575" y="870"/>
                    <a:pt x="4488" y="783"/>
                  </a:cubicBezTo>
                  <a:cubicBezTo>
                    <a:pt x="4380" y="682"/>
                    <a:pt x="4331" y="638"/>
                    <a:pt x="4310" y="638"/>
                  </a:cubicBezTo>
                  <a:cubicBezTo>
                    <a:pt x="4306" y="638"/>
                    <a:pt x="4303" y="639"/>
                    <a:pt x="4300" y="642"/>
                  </a:cubicBezTo>
                  <a:cubicBezTo>
                    <a:pt x="4295" y="649"/>
                    <a:pt x="4291" y="652"/>
                    <a:pt x="4285" y="652"/>
                  </a:cubicBezTo>
                  <a:cubicBezTo>
                    <a:pt x="4274" y="652"/>
                    <a:pt x="4259" y="634"/>
                    <a:pt x="4238" y="595"/>
                  </a:cubicBezTo>
                  <a:cubicBezTo>
                    <a:pt x="4200" y="492"/>
                    <a:pt x="4190" y="470"/>
                    <a:pt x="4174" y="470"/>
                  </a:cubicBezTo>
                  <a:cubicBezTo>
                    <a:pt x="4169" y="470"/>
                    <a:pt x="4165" y="471"/>
                    <a:pt x="4159" y="473"/>
                  </a:cubicBezTo>
                  <a:cubicBezTo>
                    <a:pt x="4175" y="485"/>
                    <a:pt x="4159" y="504"/>
                    <a:pt x="4147" y="526"/>
                  </a:cubicBezTo>
                  <a:cubicBezTo>
                    <a:pt x="4134" y="543"/>
                    <a:pt x="4124" y="551"/>
                    <a:pt x="4118" y="551"/>
                  </a:cubicBezTo>
                  <a:cubicBezTo>
                    <a:pt x="4109" y="551"/>
                    <a:pt x="4108" y="535"/>
                    <a:pt x="4115" y="504"/>
                  </a:cubicBezTo>
                  <a:cubicBezTo>
                    <a:pt x="4140" y="469"/>
                    <a:pt x="3945" y="358"/>
                    <a:pt x="3864" y="358"/>
                  </a:cubicBezTo>
                  <a:cubicBezTo>
                    <a:pt x="3852" y="358"/>
                    <a:pt x="3842" y="360"/>
                    <a:pt x="3836" y="366"/>
                  </a:cubicBezTo>
                  <a:lnTo>
                    <a:pt x="3849" y="344"/>
                  </a:lnTo>
                  <a:cubicBezTo>
                    <a:pt x="3861" y="322"/>
                    <a:pt x="3843" y="313"/>
                    <a:pt x="3774" y="279"/>
                  </a:cubicBezTo>
                  <a:lnTo>
                    <a:pt x="3720" y="250"/>
                  </a:lnTo>
                  <a:cubicBezTo>
                    <a:pt x="3716" y="261"/>
                    <a:pt x="3707" y="265"/>
                    <a:pt x="3696" y="265"/>
                  </a:cubicBezTo>
                  <a:cubicBezTo>
                    <a:pt x="3661" y="265"/>
                    <a:pt x="3606" y="223"/>
                    <a:pt x="3611" y="206"/>
                  </a:cubicBezTo>
                  <a:cubicBezTo>
                    <a:pt x="3605" y="175"/>
                    <a:pt x="3601" y="175"/>
                    <a:pt x="3567" y="163"/>
                  </a:cubicBezTo>
                  <a:cubicBezTo>
                    <a:pt x="3554" y="167"/>
                    <a:pt x="3540" y="169"/>
                    <a:pt x="3527" y="169"/>
                  </a:cubicBezTo>
                  <a:cubicBezTo>
                    <a:pt x="3466" y="169"/>
                    <a:pt x="3411" y="127"/>
                    <a:pt x="3416" y="109"/>
                  </a:cubicBezTo>
                  <a:lnTo>
                    <a:pt x="3379" y="97"/>
                  </a:lnTo>
                  <a:cubicBezTo>
                    <a:pt x="3365" y="106"/>
                    <a:pt x="3349" y="109"/>
                    <a:pt x="3332" y="109"/>
                  </a:cubicBezTo>
                  <a:cubicBezTo>
                    <a:pt x="3319" y="109"/>
                    <a:pt x="3307" y="107"/>
                    <a:pt x="3294" y="103"/>
                  </a:cubicBezTo>
                  <a:cubicBezTo>
                    <a:pt x="3267" y="95"/>
                    <a:pt x="3249" y="90"/>
                    <a:pt x="3238" y="90"/>
                  </a:cubicBezTo>
                  <a:cubicBezTo>
                    <a:pt x="3227" y="90"/>
                    <a:pt x="3225" y="96"/>
                    <a:pt x="3232" y="112"/>
                  </a:cubicBezTo>
                  <a:cubicBezTo>
                    <a:pt x="3229" y="133"/>
                    <a:pt x="3223" y="157"/>
                    <a:pt x="3207" y="157"/>
                  </a:cubicBezTo>
                  <a:cubicBezTo>
                    <a:pt x="3206" y="157"/>
                    <a:pt x="3204" y="156"/>
                    <a:pt x="3203" y="156"/>
                  </a:cubicBezTo>
                  <a:lnTo>
                    <a:pt x="3210" y="131"/>
                  </a:lnTo>
                  <a:cubicBezTo>
                    <a:pt x="3213" y="106"/>
                    <a:pt x="3156" y="91"/>
                    <a:pt x="3081" y="81"/>
                  </a:cubicBezTo>
                  <a:cubicBezTo>
                    <a:pt x="2984" y="65"/>
                    <a:pt x="2946" y="59"/>
                    <a:pt x="2931" y="31"/>
                  </a:cubicBezTo>
                  <a:lnTo>
                    <a:pt x="2909" y="53"/>
                  </a:lnTo>
                  <a:cubicBezTo>
                    <a:pt x="2899" y="65"/>
                    <a:pt x="2889" y="70"/>
                    <a:pt x="2882" y="70"/>
                  </a:cubicBezTo>
                  <a:cubicBezTo>
                    <a:pt x="2873" y="70"/>
                    <a:pt x="2868" y="63"/>
                    <a:pt x="2868" y="50"/>
                  </a:cubicBezTo>
                  <a:cubicBezTo>
                    <a:pt x="2859" y="36"/>
                    <a:pt x="2831" y="28"/>
                    <a:pt x="2800" y="28"/>
                  </a:cubicBezTo>
                  <a:cubicBezTo>
                    <a:pt x="2776" y="28"/>
                    <a:pt x="2751" y="33"/>
                    <a:pt x="2733" y="44"/>
                  </a:cubicBezTo>
                  <a:lnTo>
                    <a:pt x="2693" y="40"/>
                  </a:lnTo>
                  <a:cubicBezTo>
                    <a:pt x="2688" y="14"/>
                    <a:pt x="2667" y="0"/>
                    <a:pt x="2645" y="0"/>
                  </a:cubicBezTo>
                  <a:close/>
                  <a:moveTo>
                    <a:pt x="2141" y="5358"/>
                  </a:moveTo>
                  <a:cubicBezTo>
                    <a:pt x="2138" y="5384"/>
                    <a:pt x="2138" y="5384"/>
                    <a:pt x="2157" y="5387"/>
                  </a:cubicBezTo>
                  <a:cubicBezTo>
                    <a:pt x="2170" y="5389"/>
                    <a:pt x="2179" y="5390"/>
                    <a:pt x="2184" y="5390"/>
                  </a:cubicBezTo>
                  <a:cubicBezTo>
                    <a:pt x="2196" y="5390"/>
                    <a:pt x="2192" y="5384"/>
                    <a:pt x="2182" y="5365"/>
                  </a:cubicBezTo>
                  <a:lnTo>
                    <a:pt x="2141" y="53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37">
              <a:extLst>
                <a:ext uri="{FF2B5EF4-FFF2-40B4-BE49-F238E27FC236}">
                  <a16:creationId xmlns:a16="http://schemas.microsoft.com/office/drawing/2014/main" id="{A167296D-03C2-CA1C-9D59-83CB1C12117B}"/>
                </a:ext>
              </a:extLst>
            </p:cNvPr>
            <p:cNvSpPr/>
            <p:nvPr/>
          </p:nvSpPr>
          <p:spPr>
            <a:xfrm>
              <a:off x="4297444" y="3659344"/>
              <a:ext cx="70589" cy="88326"/>
            </a:xfrm>
            <a:custGeom>
              <a:avLst/>
              <a:gdLst/>
              <a:ahLst/>
              <a:cxnLst/>
              <a:rect l="l" t="t" r="r" b="b"/>
              <a:pathLst>
                <a:path w="3878" h="4890" extrusionOk="0">
                  <a:moveTo>
                    <a:pt x="3404" y="1"/>
                  </a:moveTo>
                  <a:lnTo>
                    <a:pt x="3398" y="4"/>
                  </a:lnTo>
                  <a:cubicBezTo>
                    <a:pt x="3395" y="10"/>
                    <a:pt x="3413" y="26"/>
                    <a:pt x="3435" y="42"/>
                  </a:cubicBezTo>
                  <a:lnTo>
                    <a:pt x="3438" y="35"/>
                  </a:lnTo>
                  <a:cubicBezTo>
                    <a:pt x="3429" y="23"/>
                    <a:pt x="3416" y="10"/>
                    <a:pt x="3404" y="1"/>
                  </a:cubicBezTo>
                  <a:close/>
                  <a:moveTo>
                    <a:pt x="3686" y="249"/>
                  </a:moveTo>
                  <a:lnTo>
                    <a:pt x="3711" y="261"/>
                  </a:lnTo>
                  <a:cubicBezTo>
                    <a:pt x="3733" y="277"/>
                    <a:pt x="3727" y="280"/>
                    <a:pt x="3724" y="286"/>
                  </a:cubicBezTo>
                  <a:cubicBezTo>
                    <a:pt x="3721" y="289"/>
                    <a:pt x="3720" y="290"/>
                    <a:pt x="3718" y="290"/>
                  </a:cubicBezTo>
                  <a:cubicBezTo>
                    <a:pt x="3714" y="290"/>
                    <a:pt x="3710" y="286"/>
                    <a:pt x="3699" y="277"/>
                  </a:cubicBezTo>
                  <a:cubicBezTo>
                    <a:pt x="3699" y="277"/>
                    <a:pt x="3683" y="255"/>
                    <a:pt x="3686" y="249"/>
                  </a:cubicBezTo>
                  <a:close/>
                  <a:moveTo>
                    <a:pt x="3595" y="287"/>
                  </a:moveTo>
                  <a:cubicBezTo>
                    <a:pt x="3606" y="287"/>
                    <a:pt x="3624" y="296"/>
                    <a:pt x="3639" y="308"/>
                  </a:cubicBezTo>
                  <a:cubicBezTo>
                    <a:pt x="3683" y="336"/>
                    <a:pt x="3683" y="336"/>
                    <a:pt x="3673" y="346"/>
                  </a:cubicBezTo>
                  <a:cubicBezTo>
                    <a:pt x="3672" y="349"/>
                    <a:pt x="3670" y="351"/>
                    <a:pt x="3666" y="351"/>
                  </a:cubicBezTo>
                  <a:cubicBezTo>
                    <a:pt x="3662" y="351"/>
                    <a:pt x="3655" y="348"/>
                    <a:pt x="3645" y="339"/>
                  </a:cubicBezTo>
                  <a:lnTo>
                    <a:pt x="3648" y="336"/>
                  </a:lnTo>
                  <a:cubicBezTo>
                    <a:pt x="3654" y="340"/>
                    <a:pt x="3657" y="342"/>
                    <a:pt x="3658" y="342"/>
                  </a:cubicBezTo>
                  <a:cubicBezTo>
                    <a:pt x="3662" y="342"/>
                    <a:pt x="3648" y="328"/>
                    <a:pt x="3630" y="321"/>
                  </a:cubicBezTo>
                  <a:lnTo>
                    <a:pt x="3589" y="289"/>
                  </a:lnTo>
                  <a:cubicBezTo>
                    <a:pt x="3590" y="288"/>
                    <a:pt x="3592" y="287"/>
                    <a:pt x="3595" y="287"/>
                  </a:cubicBezTo>
                  <a:close/>
                  <a:moveTo>
                    <a:pt x="3739" y="424"/>
                  </a:moveTo>
                  <a:lnTo>
                    <a:pt x="3736" y="430"/>
                  </a:lnTo>
                  <a:cubicBezTo>
                    <a:pt x="3748" y="440"/>
                    <a:pt x="3752" y="444"/>
                    <a:pt x="3755" y="444"/>
                  </a:cubicBezTo>
                  <a:cubicBezTo>
                    <a:pt x="3756" y="444"/>
                    <a:pt x="3757" y="442"/>
                    <a:pt x="3758" y="440"/>
                  </a:cubicBezTo>
                  <a:lnTo>
                    <a:pt x="3764" y="433"/>
                  </a:lnTo>
                  <a:lnTo>
                    <a:pt x="3739" y="424"/>
                  </a:lnTo>
                  <a:close/>
                  <a:moveTo>
                    <a:pt x="3329" y="562"/>
                  </a:moveTo>
                  <a:cubicBezTo>
                    <a:pt x="3351" y="578"/>
                    <a:pt x="3360" y="606"/>
                    <a:pt x="3357" y="612"/>
                  </a:cubicBezTo>
                  <a:cubicBezTo>
                    <a:pt x="3356" y="612"/>
                    <a:pt x="3356" y="612"/>
                    <a:pt x="3355" y="612"/>
                  </a:cubicBezTo>
                  <a:cubicBezTo>
                    <a:pt x="3348" y="612"/>
                    <a:pt x="3331" y="597"/>
                    <a:pt x="3322" y="574"/>
                  </a:cubicBezTo>
                  <a:lnTo>
                    <a:pt x="3329" y="562"/>
                  </a:lnTo>
                  <a:close/>
                  <a:moveTo>
                    <a:pt x="3265" y="571"/>
                  </a:moveTo>
                  <a:cubicBezTo>
                    <a:pt x="3259" y="571"/>
                    <a:pt x="3256" y="575"/>
                    <a:pt x="3250" y="581"/>
                  </a:cubicBezTo>
                  <a:cubicBezTo>
                    <a:pt x="3247" y="587"/>
                    <a:pt x="3260" y="606"/>
                    <a:pt x="3260" y="606"/>
                  </a:cubicBezTo>
                  <a:cubicBezTo>
                    <a:pt x="3272" y="614"/>
                    <a:pt x="3278" y="617"/>
                    <a:pt x="3282" y="617"/>
                  </a:cubicBezTo>
                  <a:cubicBezTo>
                    <a:pt x="3286" y="617"/>
                    <a:pt x="3288" y="615"/>
                    <a:pt x="3291" y="612"/>
                  </a:cubicBezTo>
                  <a:cubicBezTo>
                    <a:pt x="3293" y="612"/>
                    <a:pt x="3295" y="612"/>
                    <a:pt x="3297" y="612"/>
                  </a:cubicBezTo>
                  <a:cubicBezTo>
                    <a:pt x="3317" y="612"/>
                    <a:pt x="3302" y="595"/>
                    <a:pt x="3285" y="581"/>
                  </a:cubicBezTo>
                  <a:cubicBezTo>
                    <a:pt x="3275" y="574"/>
                    <a:pt x="3269" y="571"/>
                    <a:pt x="3265" y="571"/>
                  </a:cubicBezTo>
                  <a:close/>
                  <a:moveTo>
                    <a:pt x="3432" y="716"/>
                  </a:moveTo>
                  <a:cubicBezTo>
                    <a:pt x="3432" y="716"/>
                    <a:pt x="3432" y="716"/>
                    <a:pt x="3432" y="716"/>
                  </a:cubicBezTo>
                  <a:lnTo>
                    <a:pt x="3432" y="716"/>
                  </a:lnTo>
                  <a:cubicBezTo>
                    <a:pt x="3432" y="716"/>
                    <a:pt x="3432" y="716"/>
                    <a:pt x="3432" y="716"/>
                  </a:cubicBezTo>
                  <a:close/>
                  <a:moveTo>
                    <a:pt x="3119" y="860"/>
                  </a:moveTo>
                  <a:lnTo>
                    <a:pt x="3150" y="900"/>
                  </a:lnTo>
                  <a:cubicBezTo>
                    <a:pt x="3179" y="933"/>
                    <a:pt x="3191" y="947"/>
                    <a:pt x="3189" y="947"/>
                  </a:cubicBezTo>
                  <a:cubicBezTo>
                    <a:pt x="3187" y="947"/>
                    <a:pt x="3177" y="939"/>
                    <a:pt x="3159" y="925"/>
                  </a:cubicBezTo>
                  <a:cubicBezTo>
                    <a:pt x="3138" y="913"/>
                    <a:pt x="3122" y="891"/>
                    <a:pt x="3109" y="869"/>
                  </a:cubicBezTo>
                  <a:lnTo>
                    <a:pt x="3119" y="860"/>
                  </a:lnTo>
                  <a:close/>
                  <a:moveTo>
                    <a:pt x="3206" y="910"/>
                  </a:moveTo>
                  <a:lnTo>
                    <a:pt x="3232" y="919"/>
                  </a:lnTo>
                  <a:cubicBezTo>
                    <a:pt x="3250" y="935"/>
                    <a:pt x="3247" y="941"/>
                    <a:pt x="3241" y="947"/>
                  </a:cubicBezTo>
                  <a:lnTo>
                    <a:pt x="3222" y="932"/>
                  </a:lnTo>
                  <a:lnTo>
                    <a:pt x="3206" y="910"/>
                  </a:lnTo>
                  <a:close/>
                  <a:moveTo>
                    <a:pt x="2997" y="1045"/>
                  </a:moveTo>
                  <a:cubicBezTo>
                    <a:pt x="3009" y="1057"/>
                    <a:pt x="3022" y="1070"/>
                    <a:pt x="3031" y="1082"/>
                  </a:cubicBezTo>
                  <a:lnTo>
                    <a:pt x="3028" y="1088"/>
                  </a:lnTo>
                  <a:cubicBezTo>
                    <a:pt x="3006" y="1073"/>
                    <a:pt x="2987" y="1057"/>
                    <a:pt x="2990" y="1051"/>
                  </a:cubicBezTo>
                  <a:lnTo>
                    <a:pt x="2997" y="1045"/>
                  </a:lnTo>
                  <a:close/>
                  <a:moveTo>
                    <a:pt x="3093" y="1050"/>
                  </a:moveTo>
                  <a:cubicBezTo>
                    <a:pt x="3101" y="1050"/>
                    <a:pt x="3116" y="1070"/>
                    <a:pt x="3147" y="1101"/>
                  </a:cubicBezTo>
                  <a:cubicBezTo>
                    <a:pt x="3151" y="1114"/>
                    <a:pt x="3154" y="1121"/>
                    <a:pt x="3151" y="1121"/>
                  </a:cubicBezTo>
                  <a:cubicBezTo>
                    <a:pt x="3149" y="1121"/>
                    <a:pt x="3140" y="1112"/>
                    <a:pt x="3122" y="1092"/>
                  </a:cubicBezTo>
                  <a:lnTo>
                    <a:pt x="3091" y="1051"/>
                  </a:lnTo>
                  <a:cubicBezTo>
                    <a:pt x="3091" y="1050"/>
                    <a:pt x="3092" y="1050"/>
                    <a:pt x="3093" y="1050"/>
                  </a:cubicBezTo>
                  <a:close/>
                  <a:moveTo>
                    <a:pt x="2288" y="1087"/>
                  </a:moveTo>
                  <a:cubicBezTo>
                    <a:pt x="2284" y="1087"/>
                    <a:pt x="2291" y="1097"/>
                    <a:pt x="2313" y="1120"/>
                  </a:cubicBezTo>
                  <a:cubicBezTo>
                    <a:pt x="2326" y="1131"/>
                    <a:pt x="2330" y="1134"/>
                    <a:pt x="2334" y="1134"/>
                  </a:cubicBezTo>
                  <a:cubicBezTo>
                    <a:pt x="2335" y="1134"/>
                    <a:pt x="2336" y="1133"/>
                    <a:pt x="2338" y="1132"/>
                  </a:cubicBezTo>
                  <a:cubicBezTo>
                    <a:pt x="2326" y="1117"/>
                    <a:pt x="2316" y="1104"/>
                    <a:pt x="2301" y="1095"/>
                  </a:cubicBezTo>
                  <a:cubicBezTo>
                    <a:pt x="2294" y="1089"/>
                    <a:pt x="2290" y="1087"/>
                    <a:pt x="2288" y="1087"/>
                  </a:cubicBezTo>
                  <a:close/>
                  <a:moveTo>
                    <a:pt x="2859" y="1117"/>
                  </a:moveTo>
                  <a:lnTo>
                    <a:pt x="2859" y="1117"/>
                  </a:lnTo>
                  <a:cubicBezTo>
                    <a:pt x="2860" y="1117"/>
                    <a:pt x="2863" y="1118"/>
                    <a:pt x="2868" y="1123"/>
                  </a:cubicBezTo>
                  <a:cubicBezTo>
                    <a:pt x="2868" y="1122"/>
                    <a:pt x="2869" y="1122"/>
                    <a:pt x="2869" y="1122"/>
                  </a:cubicBezTo>
                  <a:cubicBezTo>
                    <a:pt x="2874" y="1122"/>
                    <a:pt x="2883" y="1142"/>
                    <a:pt x="2877" y="1148"/>
                  </a:cubicBezTo>
                  <a:lnTo>
                    <a:pt x="2859" y="1132"/>
                  </a:lnTo>
                  <a:cubicBezTo>
                    <a:pt x="2861" y="1128"/>
                    <a:pt x="2855" y="1117"/>
                    <a:pt x="2859" y="1117"/>
                  </a:cubicBezTo>
                  <a:close/>
                  <a:moveTo>
                    <a:pt x="3085" y="1239"/>
                  </a:moveTo>
                  <a:cubicBezTo>
                    <a:pt x="3084" y="1239"/>
                    <a:pt x="3099" y="1250"/>
                    <a:pt x="3112" y="1261"/>
                  </a:cubicBezTo>
                  <a:lnTo>
                    <a:pt x="3112" y="1261"/>
                  </a:lnTo>
                  <a:lnTo>
                    <a:pt x="3094" y="1245"/>
                  </a:lnTo>
                  <a:cubicBezTo>
                    <a:pt x="3087" y="1241"/>
                    <a:pt x="3085" y="1239"/>
                    <a:pt x="3085" y="1239"/>
                  </a:cubicBezTo>
                  <a:close/>
                  <a:moveTo>
                    <a:pt x="3112" y="1261"/>
                  </a:moveTo>
                  <a:lnTo>
                    <a:pt x="3128" y="1273"/>
                  </a:lnTo>
                  <a:lnTo>
                    <a:pt x="3112" y="1261"/>
                  </a:lnTo>
                  <a:close/>
                  <a:moveTo>
                    <a:pt x="3128" y="1273"/>
                  </a:moveTo>
                  <a:lnTo>
                    <a:pt x="3128" y="1273"/>
                  </a:lnTo>
                  <a:lnTo>
                    <a:pt x="3128" y="1273"/>
                  </a:lnTo>
                  <a:close/>
                  <a:moveTo>
                    <a:pt x="3128" y="1273"/>
                  </a:moveTo>
                  <a:lnTo>
                    <a:pt x="3128" y="1274"/>
                  </a:lnTo>
                  <a:lnTo>
                    <a:pt x="3128" y="1273"/>
                  </a:lnTo>
                  <a:close/>
                  <a:moveTo>
                    <a:pt x="3128" y="1274"/>
                  </a:moveTo>
                  <a:lnTo>
                    <a:pt x="3131" y="1276"/>
                  </a:lnTo>
                  <a:lnTo>
                    <a:pt x="3128" y="1274"/>
                  </a:lnTo>
                  <a:close/>
                  <a:moveTo>
                    <a:pt x="2931" y="1242"/>
                  </a:moveTo>
                  <a:cubicBezTo>
                    <a:pt x="2950" y="1258"/>
                    <a:pt x="2971" y="1273"/>
                    <a:pt x="2965" y="1280"/>
                  </a:cubicBezTo>
                  <a:cubicBezTo>
                    <a:pt x="2971" y="1287"/>
                    <a:pt x="2971" y="1290"/>
                    <a:pt x="2969" y="1290"/>
                  </a:cubicBezTo>
                  <a:cubicBezTo>
                    <a:pt x="2964" y="1290"/>
                    <a:pt x="2946" y="1277"/>
                    <a:pt x="2921" y="1255"/>
                  </a:cubicBezTo>
                  <a:lnTo>
                    <a:pt x="2931" y="1242"/>
                  </a:lnTo>
                  <a:close/>
                  <a:moveTo>
                    <a:pt x="2906" y="1311"/>
                  </a:moveTo>
                  <a:lnTo>
                    <a:pt x="2931" y="1323"/>
                  </a:lnTo>
                  <a:lnTo>
                    <a:pt x="2928" y="1327"/>
                  </a:lnTo>
                  <a:cubicBezTo>
                    <a:pt x="2925" y="1329"/>
                    <a:pt x="2924" y="1331"/>
                    <a:pt x="2922" y="1331"/>
                  </a:cubicBezTo>
                  <a:cubicBezTo>
                    <a:pt x="2918" y="1331"/>
                    <a:pt x="2914" y="1327"/>
                    <a:pt x="2903" y="1317"/>
                  </a:cubicBezTo>
                  <a:lnTo>
                    <a:pt x="2906" y="1311"/>
                  </a:lnTo>
                  <a:close/>
                  <a:moveTo>
                    <a:pt x="2750" y="1345"/>
                  </a:moveTo>
                  <a:cubicBezTo>
                    <a:pt x="2759" y="1345"/>
                    <a:pt x="2777" y="1352"/>
                    <a:pt x="2777" y="1352"/>
                  </a:cubicBezTo>
                  <a:cubicBezTo>
                    <a:pt x="2796" y="1367"/>
                    <a:pt x="2790" y="1374"/>
                    <a:pt x="2790" y="1374"/>
                  </a:cubicBezTo>
                  <a:cubicBezTo>
                    <a:pt x="2788" y="1375"/>
                    <a:pt x="2787" y="1378"/>
                    <a:pt x="2783" y="1378"/>
                  </a:cubicBezTo>
                  <a:cubicBezTo>
                    <a:pt x="2779" y="1378"/>
                    <a:pt x="2772" y="1375"/>
                    <a:pt x="2761" y="1367"/>
                  </a:cubicBezTo>
                  <a:cubicBezTo>
                    <a:pt x="2761" y="1367"/>
                    <a:pt x="2743" y="1352"/>
                    <a:pt x="2746" y="1345"/>
                  </a:cubicBezTo>
                  <a:cubicBezTo>
                    <a:pt x="2747" y="1345"/>
                    <a:pt x="2748" y="1345"/>
                    <a:pt x="2750" y="1345"/>
                  </a:cubicBezTo>
                  <a:close/>
                  <a:moveTo>
                    <a:pt x="2896" y="1402"/>
                  </a:moveTo>
                  <a:cubicBezTo>
                    <a:pt x="2893" y="1408"/>
                    <a:pt x="2912" y="1424"/>
                    <a:pt x="2912" y="1424"/>
                  </a:cubicBezTo>
                  <a:cubicBezTo>
                    <a:pt x="2912" y="1424"/>
                    <a:pt x="2927" y="1435"/>
                    <a:pt x="2934" y="1435"/>
                  </a:cubicBezTo>
                  <a:cubicBezTo>
                    <a:pt x="2935" y="1435"/>
                    <a:pt x="2936" y="1434"/>
                    <a:pt x="2937" y="1433"/>
                  </a:cubicBezTo>
                  <a:lnTo>
                    <a:pt x="2940" y="1430"/>
                  </a:lnTo>
                  <a:cubicBezTo>
                    <a:pt x="2928" y="1417"/>
                    <a:pt x="2912" y="1408"/>
                    <a:pt x="2896" y="1402"/>
                  </a:cubicBezTo>
                  <a:close/>
                  <a:moveTo>
                    <a:pt x="2693" y="1455"/>
                  </a:moveTo>
                  <a:cubicBezTo>
                    <a:pt x="2714" y="1464"/>
                    <a:pt x="2714" y="1464"/>
                    <a:pt x="2708" y="1474"/>
                  </a:cubicBezTo>
                  <a:cubicBezTo>
                    <a:pt x="2707" y="1475"/>
                    <a:pt x="2706" y="1475"/>
                    <a:pt x="2704" y="1475"/>
                  </a:cubicBezTo>
                  <a:cubicBezTo>
                    <a:pt x="2696" y="1475"/>
                    <a:pt x="2683" y="1464"/>
                    <a:pt x="2683" y="1464"/>
                  </a:cubicBezTo>
                  <a:cubicBezTo>
                    <a:pt x="2674" y="1457"/>
                    <a:pt x="2675" y="1455"/>
                    <a:pt x="2678" y="1455"/>
                  </a:cubicBezTo>
                  <a:cubicBezTo>
                    <a:pt x="2681" y="1455"/>
                    <a:pt x="2685" y="1456"/>
                    <a:pt x="2688" y="1456"/>
                  </a:cubicBezTo>
                  <a:cubicBezTo>
                    <a:pt x="2690" y="1456"/>
                    <a:pt x="2692" y="1456"/>
                    <a:pt x="2693" y="1455"/>
                  </a:cubicBezTo>
                  <a:close/>
                  <a:moveTo>
                    <a:pt x="2539" y="1555"/>
                  </a:moveTo>
                  <a:cubicBezTo>
                    <a:pt x="2548" y="1562"/>
                    <a:pt x="2549" y="1564"/>
                    <a:pt x="2548" y="1564"/>
                  </a:cubicBezTo>
                  <a:cubicBezTo>
                    <a:pt x="2545" y="1564"/>
                    <a:pt x="2537" y="1559"/>
                    <a:pt x="2539" y="1555"/>
                  </a:cubicBezTo>
                  <a:close/>
                  <a:moveTo>
                    <a:pt x="2630" y="1565"/>
                  </a:moveTo>
                  <a:lnTo>
                    <a:pt x="2630" y="1565"/>
                  </a:lnTo>
                  <a:cubicBezTo>
                    <a:pt x="2646" y="1574"/>
                    <a:pt x="2661" y="1580"/>
                    <a:pt x="2674" y="1593"/>
                  </a:cubicBezTo>
                  <a:cubicBezTo>
                    <a:pt x="2684" y="1600"/>
                    <a:pt x="2688" y="1605"/>
                    <a:pt x="2685" y="1605"/>
                  </a:cubicBezTo>
                  <a:cubicBezTo>
                    <a:pt x="2681" y="1605"/>
                    <a:pt x="2668" y="1600"/>
                    <a:pt x="2646" y="1587"/>
                  </a:cubicBezTo>
                  <a:cubicBezTo>
                    <a:pt x="2627" y="1571"/>
                    <a:pt x="2627" y="1571"/>
                    <a:pt x="2630" y="1565"/>
                  </a:cubicBezTo>
                  <a:close/>
                  <a:moveTo>
                    <a:pt x="2577" y="1631"/>
                  </a:moveTo>
                  <a:cubicBezTo>
                    <a:pt x="2585" y="1637"/>
                    <a:pt x="2587" y="1639"/>
                    <a:pt x="2585" y="1639"/>
                  </a:cubicBezTo>
                  <a:cubicBezTo>
                    <a:pt x="2583" y="1639"/>
                    <a:pt x="2575" y="1634"/>
                    <a:pt x="2577" y="1631"/>
                  </a:cubicBezTo>
                  <a:close/>
                  <a:moveTo>
                    <a:pt x="2599" y="1602"/>
                  </a:moveTo>
                  <a:lnTo>
                    <a:pt x="2624" y="1615"/>
                  </a:lnTo>
                  <a:lnTo>
                    <a:pt x="2639" y="1634"/>
                  </a:lnTo>
                  <a:lnTo>
                    <a:pt x="2636" y="1640"/>
                  </a:lnTo>
                  <a:cubicBezTo>
                    <a:pt x="2614" y="1624"/>
                    <a:pt x="2595" y="1609"/>
                    <a:pt x="2599" y="1602"/>
                  </a:cubicBezTo>
                  <a:close/>
                  <a:moveTo>
                    <a:pt x="2981" y="1618"/>
                  </a:moveTo>
                  <a:cubicBezTo>
                    <a:pt x="2975" y="1624"/>
                    <a:pt x="2971" y="1631"/>
                    <a:pt x="2971" y="1631"/>
                  </a:cubicBezTo>
                  <a:cubicBezTo>
                    <a:pt x="2983" y="1640"/>
                    <a:pt x="2987" y="1644"/>
                    <a:pt x="2991" y="1644"/>
                  </a:cubicBezTo>
                  <a:cubicBezTo>
                    <a:pt x="2993" y="1644"/>
                    <a:pt x="2994" y="1642"/>
                    <a:pt x="2997" y="1640"/>
                  </a:cubicBezTo>
                  <a:cubicBezTo>
                    <a:pt x="3006" y="1627"/>
                    <a:pt x="3006" y="1627"/>
                    <a:pt x="2981" y="1618"/>
                  </a:cubicBezTo>
                  <a:close/>
                  <a:moveTo>
                    <a:pt x="2273" y="1922"/>
                  </a:moveTo>
                  <a:lnTo>
                    <a:pt x="2295" y="1931"/>
                  </a:lnTo>
                  <a:lnTo>
                    <a:pt x="2310" y="1953"/>
                  </a:lnTo>
                  <a:lnTo>
                    <a:pt x="2307" y="1960"/>
                  </a:lnTo>
                  <a:cubicBezTo>
                    <a:pt x="2288" y="1944"/>
                    <a:pt x="2266" y="1928"/>
                    <a:pt x="2273" y="1922"/>
                  </a:cubicBezTo>
                  <a:close/>
                  <a:moveTo>
                    <a:pt x="2167" y="2050"/>
                  </a:moveTo>
                  <a:cubicBezTo>
                    <a:pt x="2174" y="2050"/>
                    <a:pt x="2205" y="2083"/>
                    <a:pt x="2226" y="2098"/>
                  </a:cubicBezTo>
                  <a:cubicBezTo>
                    <a:pt x="2223" y="2100"/>
                    <a:pt x="2222" y="2101"/>
                    <a:pt x="2220" y="2101"/>
                  </a:cubicBezTo>
                  <a:cubicBezTo>
                    <a:pt x="2217" y="2101"/>
                    <a:pt x="2212" y="2098"/>
                    <a:pt x="2201" y="2088"/>
                  </a:cubicBezTo>
                  <a:cubicBezTo>
                    <a:pt x="2188" y="2076"/>
                    <a:pt x="2175" y="2063"/>
                    <a:pt x="2166" y="2051"/>
                  </a:cubicBezTo>
                  <a:cubicBezTo>
                    <a:pt x="2166" y="2050"/>
                    <a:pt x="2167" y="2050"/>
                    <a:pt x="2167" y="2050"/>
                  </a:cubicBezTo>
                  <a:close/>
                  <a:moveTo>
                    <a:pt x="2072" y="2245"/>
                  </a:moveTo>
                  <a:lnTo>
                    <a:pt x="2094" y="2254"/>
                  </a:lnTo>
                  <a:lnTo>
                    <a:pt x="2110" y="2273"/>
                  </a:lnTo>
                  <a:lnTo>
                    <a:pt x="2107" y="2279"/>
                  </a:lnTo>
                  <a:cubicBezTo>
                    <a:pt x="2088" y="2264"/>
                    <a:pt x="2066" y="2248"/>
                    <a:pt x="2072" y="2245"/>
                  </a:cubicBezTo>
                  <a:close/>
                  <a:moveTo>
                    <a:pt x="2251" y="2260"/>
                  </a:moveTo>
                  <a:cubicBezTo>
                    <a:pt x="2266" y="2273"/>
                    <a:pt x="2276" y="2286"/>
                    <a:pt x="2288" y="2298"/>
                  </a:cubicBezTo>
                  <a:lnTo>
                    <a:pt x="2282" y="2304"/>
                  </a:lnTo>
                  <a:cubicBezTo>
                    <a:pt x="2263" y="2289"/>
                    <a:pt x="2244" y="2273"/>
                    <a:pt x="2248" y="2267"/>
                  </a:cubicBezTo>
                  <a:lnTo>
                    <a:pt x="2251" y="2260"/>
                  </a:lnTo>
                  <a:close/>
                  <a:moveTo>
                    <a:pt x="1765" y="2615"/>
                  </a:moveTo>
                  <a:lnTo>
                    <a:pt x="1765" y="2615"/>
                  </a:lnTo>
                  <a:cubicBezTo>
                    <a:pt x="1790" y="2624"/>
                    <a:pt x="1803" y="2646"/>
                    <a:pt x="1799" y="2649"/>
                  </a:cubicBezTo>
                  <a:lnTo>
                    <a:pt x="1799" y="2652"/>
                  </a:lnTo>
                  <a:cubicBezTo>
                    <a:pt x="1795" y="2656"/>
                    <a:pt x="1793" y="2659"/>
                    <a:pt x="1790" y="2659"/>
                  </a:cubicBezTo>
                  <a:cubicBezTo>
                    <a:pt x="1786" y="2659"/>
                    <a:pt x="1782" y="2655"/>
                    <a:pt x="1771" y="2646"/>
                  </a:cubicBezTo>
                  <a:cubicBezTo>
                    <a:pt x="1752" y="2630"/>
                    <a:pt x="1759" y="2621"/>
                    <a:pt x="1765" y="2615"/>
                  </a:cubicBezTo>
                  <a:close/>
                  <a:moveTo>
                    <a:pt x="1602" y="2850"/>
                  </a:moveTo>
                  <a:cubicBezTo>
                    <a:pt x="1615" y="2862"/>
                    <a:pt x="1627" y="2872"/>
                    <a:pt x="1636" y="2887"/>
                  </a:cubicBezTo>
                  <a:lnTo>
                    <a:pt x="1633" y="2890"/>
                  </a:lnTo>
                  <a:cubicBezTo>
                    <a:pt x="1611" y="2875"/>
                    <a:pt x="1593" y="2862"/>
                    <a:pt x="1599" y="2856"/>
                  </a:cubicBezTo>
                  <a:lnTo>
                    <a:pt x="1602" y="2850"/>
                  </a:lnTo>
                  <a:close/>
                  <a:moveTo>
                    <a:pt x="1342" y="3401"/>
                  </a:moveTo>
                  <a:lnTo>
                    <a:pt x="1367" y="3411"/>
                  </a:lnTo>
                  <a:cubicBezTo>
                    <a:pt x="1386" y="3426"/>
                    <a:pt x="1383" y="3433"/>
                    <a:pt x="1383" y="3433"/>
                  </a:cubicBezTo>
                  <a:cubicBezTo>
                    <a:pt x="1382" y="3433"/>
                    <a:pt x="1381" y="3434"/>
                    <a:pt x="1380" y="3434"/>
                  </a:cubicBezTo>
                  <a:cubicBezTo>
                    <a:pt x="1377" y="3434"/>
                    <a:pt x="1373" y="3431"/>
                    <a:pt x="1358" y="3420"/>
                  </a:cubicBezTo>
                  <a:cubicBezTo>
                    <a:pt x="1358" y="3420"/>
                    <a:pt x="1339" y="3404"/>
                    <a:pt x="1342" y="3401"/>
                  </a:cubicBezTo>
                  <a:close/>
                  <a:moveTo>
                    <a:pt x="1162" y="3423"/>
                  </a:moveTo>
                  <a:cubicBezTo>
                    <a:pt x="1166" y="3423"/>
                    <a:pt x="1170" y="3428"/>
                    <a:pt x="1179" y="3439"/>
                  </a:cubicBezTo>
                  <a:cubicBezTo>
                    <a:pt x="1189" y="3452"/>
                    <a:pt x="1191" y="3460"/>
                    <a:pt x="1186" y="3460"/>
                  </a:cubicBezTo>
                  <a:cubicBezTo>
                    <a:pt x="1183" y="3460"/>
                    <a:pt x="1178" y="3457"/>
                    <a:pt x="1170" y="3451"/>
                  </a:cubicBezTo>
                  <a:cubicBezTo>
                    <a:pt x="1151" y="3436"/>
                    <a:pt x="1151" y="3436"/>
                    <a:pt x="1154" y="3429"/>
                  </a:cubicBezTo>
                  <a:cubicBezTo>
                    <a:pt x="1158" y="3425"/>
                    <a:pt x="1160" y="3423"/>
                    <a:pt x="1162" y="3423"/>
                  </a:cubicBezTo>
                  <a:close/>
                  <a:moveTo>
                    <a:pt x="1123" y="3467"/>
                  </a:moveTo>
                  <a:lnTo>
                    <a:pt x="1148" y="3476"/>
                  </a:lnTo>
                  <a:lnTo>
                    <a:pt x="1144" y="3483"/>
                  </a:lnTo>
                  <a:cubicBezTo>
                    <a:pt x="1142" y="3485"/>
                    <a:pt x="1141" y="3487"/>
                    <a:pt x="1139" y="3487"/>
                  </a:cubicBezTo>
                  <a:cubicBezTo>
                    <a:pt x="1135" y="3487"/>
                    <a:pt x="1131" y="3483"/>
                    <a:pt x="1119" y="3473"/>
                  </a:cubicBezTo>
                  <a:lnTo>
                    <a:pt x="1123" y="3467"/>
                  </a:lnTo>
                  <a:close/>
                  <a:moveTo>
                    <a:pt x="1072" y="3489"/>
                  </a:moveTo>
                  <a:cubicBezTo>
                    <a:pt x="1070" y="3493"/>
                    <a:pt x="1077" y="3500"/>
                    <a:pt x="1078" y="3500"/>
                  </a:cubicBezTo>
                  <a:cubicBezTo>
                    <a:pt x="1079" y="3500"/>
                    <a:pt x="1078" y="3497"/>
                    <a:pt x="1072" y="3489"/>
                  </a:cubicBezTo>
                  <a:close/>
                  <a:moveTo>
                    <a:pt x="1311" y="3480"/>
                  </a:moveTo>
                  <a:lnTo>
                    <a:pt x="1332" y="3492"/>
                  </a:lnTo>
                  <a:lnTo>
                    <a:pt x="1348" y="3511"/>
                  </a:lnTo>
                  <a:lnTo>
                    <a:pt x="1345" y="3517"/>
                  </a:lnTo>
                  <a:cubicBezTo>
                    <a:pt x="1326" y="3501"/>
                    <a:pt x="1304" y="3486"/>
                    <a:pt x="1311" y="3480"/>
                  </a:cubicBezTo>
                  <a:close/>
                  <a:moveTo>
                    <a:pt x="1079" y="3520"/>
                  </a:moveTo>
                  <a:lnTo>
                    <a:pt x="1104" y="3533"/>
                  </a:lnTo>
                  <a:lnTo>
                    <a:pt x="1101" y="3536"/>
                  </a:lnTo>
                  <a:cubicBezTo>
                    <a:pt x="1098" y="3538"/>
                    <a:pt x="1097" y="3540"/>
                    <a:pt x="1095" y="3540"/>
                  </a:cubicBezTo>
                  <a:cubicBezTo>
                    <a:pt x="1091" y="3540"/>
                    <a:pt x="1087" y="3536"/>
                    <a:pt x="1076" y="3527"/>
                  </a:cubicBezTo>
                  <a:lnTo>
                    <a:pt x="1079" y="3520"/>
                  </a:lnTo>
                  <a:close/>
                  <a:moveTo>
                    <a:pt x="1054" y="3589"/>
                  </a:moveTo>
                  <a:lnTo>
                    <a:pt x="1054" y="3589"/>
                  </a:lnTo>
                  <a:cubicBezTo>
                    <a:pt x="1069" y="3599"/>
                    <a:pt x="1085" y="3605"/>
                    <a:pt x="1097" y="3617"/>
                  </a:cubicBezTo>
                  <a:lnTo>
                    <a:pt x="1094" y="3621"/>
                  </a:lnTo>
                  <a:cubicBezTo>
                    <a:pt x="1094" y="3622"/>
                    <a:pt x="1093" y="3622"/>
                    <a:pt x="1091" y="3622"/>
                  </a:cubicBezTo>
                  <a:cubicBezTo>
                    <a:pt x="1084" y="3622"/>
                    <a:pt x="1069" y="3611"/>
                    <a:pt x="1069" y="3611"/>
                  </a:cubicBezTo>
                  <a:cubicBezTo>
                    <a:pt x="1069" y="3611"/>
                    <a:pt x="1050" y="3595"/>
                    <a:pt x="1054" y="3589"/>
                  </a:cubicBezTo>
                  <a:close/>
                  <a:moveTo>
                    <a:pt x="873" y="3794"/>
                  </a:moveTo>
                  <a:cubicBezTo>
                    <a:pt x="874" y="3794"/>
                    <a:pt x="876" y="3795"/>
                    <a:pt x="881" y="3799"/>
                  </a:cubicBezTo>
                  <a:lnTo>
                    <a:pt x="900" y="3815"/>
                  </a:lnTo>
                  <a:cubicBezTo>
                    <a:pt x="912" y="3832"/>
                    <a:pt x="924" y="3848"/>
                    <a:pt x="921" y="3848"/>
                  </a:cubicBezTo>
                  <a:cubicBezTo>
                    <a:pt x="920" y="3848"/>
                    <a:pt x="917" y="3847"/>
                    <a:pt x="913" y="3843"/>
                  </a:cubicBezTo>
                  <a:cubicBezTo>
                    <a:pt x="900" y="3831"/>
                    <a:pt x="887" y="3818"/>
                    <a:pt x="878" y="3805"/>
                  </a:cubicBezTo>
                  <a:cubicBezTo>
                    <a:pt x="878" y="3805"/>
                    <a:pt x="870" y="3794"/>
                    <a:pt x="873" y="3794"/>
                  </a:cubicBezTo>
                  <a:close/>
                  <a:moveTo>
                    <a:pt x="792" y="4030"/>
                  </a:moveTo>
                  <a:cubicBezTo>
                    <a:pt x="800" y="4030"/>
                    <a:pt x="835" y="4058"/>
                    <a:pt x="844" y="4081"/>
                  </a:cubicBezTo>
                  <a:cubicBezTo>
                    <a:pt x="842" y="4084"/>
                    <a:pt x="842" y="4085"/>
                    <a:pt x="840" y="4085"/>
                  </a:cubicBezTo>
                  <a:cubicBezTo>
                    <a:pt x="838" y="4085"/>
                    <a:pt x="833" y="4081"/>
                    <a:pt x="822" y="4072"/>
                  </a:cubicBezTo>
                  <a:cubicBezTo>
                    <a:pt x="800" y="4056"/>
                    <a:pt x="784" y="4034"/>
                    <a:pt x="790" y="4031"/>
                  </a:cubicBezTo>
                  <a:cubicBezTo>
                    <a:pt x="791" y="4031"/>
                    <a:pt x="791" y="4030"/>
                    <a:pt x="792" y="4030"/>
                  </a:cubicBezTo>
                  <a:close/>
                  <a:moveTo>
                    <a:pt x="176" y="4791"/>
                  </a:moveTo>
                  <a:cubicBezTo>
                    <a:pt x="177" y="4791"/>
                    <a:pt x="188" y="4799"/>
                    <a:pt x="207" y="4815"/>
                  </a:cubicBezTo>
                  <a:cubicBezTo>
                    <a:pt x="226" y="4830"/>
                    <a:pt x="245" y="4846"/>
                    <a:pt x="242" y="4849"/>
                  </a:cubicBezTo>
                  <a:cubicBezTo>
                    <a:pt x="253" y="4864"/>
                    <a:pt x="255" y="4870"/>
                    <a:pt x="252" y="4870"/>
                  </a:cubicBezTo>
                  <a:cubicBezTo>
                    <a:pt x="247" y="4870"/>
                    <a:pt x="222" y="4847"/>
                    <a:pt x="201" y="4818"/>
                  </a:cubicBezTo>
                  <a:cubicBezTo>
                    <a:pt x="184" y="4800"/>
                    <a:pt x="175" y="4791"/>
                    <a:pt x="176" y="4791"/>
                  </a:cubicBezTo>
                  <a:close/>
                  <a:moveTo>
                    <a:pt x="3671" y="103"/>
                  </a:moveTo>
                  <a:cubicBezTo>
                    <a:pt x="3665" y="103"/>
                    <a:pt x="3677" y="119"/>
                    <a:pt x="3711" y="145"/>
                  </a:cubicBezTo>
                  <a:cubicBezTo>
                    <a:pt x="3745" y="170"/>
                    <a:pt x="3760" y="181"/>
                    <a:pt x="3758" y="181"/>
                  </a:cubicBezTo>
                  <a:cubicBezTo>
                    <a:pt x="3756" y="181"/>
                    <a:pt x="3746" y="175"/>
                    <a:pt x="3727" y="164"/>
                  </a:cubicBezTo>
                  <a:cubicBezTo>
                    <a:pt x="3703" y="145"/>
                    <a:pt x="3691" y="140"/>
                    <a:pt x="3684" y="140"/>
                  </a:cubicBezTo>
                  <a:cubicBezTo>
                    <a:pt x="3680" y="140"/>
                    <a:pt x="3678" y="143"/>
                    <a:pt x="3677" y="145"/>
                  </a:cubicBezTo>
                  <a:cubicBezTo>
                    <a:pt x="3676" y="146"/>
                    <a:pt x="3675" y="147"/>
                    <a:pt x="3674" y="147"/>
                  </a:cubicBezTo>
                  <a:cubicBezTo>
                    <a:pt x="3671" y="147"/>
                    <a:pt x="3667" y="143"/>
                    <a:pt x="3651" y="133"/>
                  </a:cubicBezTo>
                  <a:cubicBezTo>
                    <a:pt x="3637" y="120"/>
                    <a:pt x="3618" y="112"/>
                    <a:pt x="3609" y="112"/>
                  </a:cubicBezTo>
                  <a:cubicBezTo>
                    <a:pt x="3607" y="112"/>
                    <a:pt x="3605" y="112"/>
                    <a:pt x="3604" y="114"/>
                  </a:cubicBezTo>
                  <a:cubicBezTo>
                    <a:pt x="3598" y="120"/>
                    <a:pt x="3598" y="120"/>
                    <a:pt x="3620" y="136"/>
                  </a:cubicBezTo>
                  <a:cubicBezTo>
                    <a:pt x="3632" y="141"/>
                    <a:pt x="3635" y="146"/>
                    <a:pt x="3630" y="146"/>
                  </a:cubicBezTo>
                  <a:cubicBezTo>
                    <a:pt x="3625" y="146"/>
                    <a:pt x="3613" y="141"/>
                    <a:pt x="3592" y="129"/>
                  </a:cubicBezTo>
                  <a:cubicBezTo>
                    <a:pt x="3583" y="126"/>
                    <a:pt x="3577" y="124"/>
                    <a:pt x="3575" y="124"/>
                  </a:cubicBezTo>
                  <a:cubicBezTo>
                    <a:pt x="3572" y="124"/>
                    <a:pt x="3580" y="131"/>
                    <a:pt x="3604" y="151"/>
                  </a:cubicBezTo>
                  <a:cubicBezTo>
                    <a:pt x="3629" y="170"/>
                    <a:pt x="3636" y="181"/>
                    <a:pt x="3627" y="181"/>
                  </a:cubicBezTo>
                  <a:cubicBezTo>
                    <a:pt x="3621" y="181"/>
                    <a:pt x="3609" y="177"/>
                    <a:pt x="3592" y="167"/>
                  </a:cubicBezTo>
                  <a:lnTo>
                    <a:pt x="3583" y="176"/>
                  </a:lnTo>
                  <a:cubicBezTo>
                    <a:pt x="3579" y="183"/>
                    <a:pt x="3598" y="198"/>
                    <a:pt x="3620" y="214"/>
                  </a:cubicBezTo>
                  <a:cubicBezTo>
                    <a:pt x="3644" y="234"/>
                    <a:pt x="3653" y="242"/>
                    <a:pt x="3650" y="242"/>
                  </a:cubicBezTo>
                  <a:cubicBezTo>
                    <a:pt x="3649" y="242"/>
                    <a:pt x="3644" y="239"/>
                    <a:pt x="3636" y="236"/>
                  </a:cubicBezTo>
                  <a:cubicBezTo>
                    <a:pt x="3620" y="227"/>
                    <a:pt x="3604" y="220"/>
                    <a:pt x="3589" y="208"/>
                  </a:cubicBezTo>
                  <a:cubicBezTo>
                    <a:pt x="3580" y="201"/>
                    <a:pt x="3575" y="198"/>
                    <a:pt x="3571" y="198"/>
                  </a:cubicBezTo>
                  <a:cubicBezTo>
                    <a:pt x="3566" y="198"/>
                    <a:pt x="3564" y="201"/>
                    <a:pt x="3561" y="205"/>
                  </a:cubicBezTo>
                  <a:cubicBezTo>
                    <a:pt x="3557" y="211"/>
                    <a:pt x="3548" y="220"/>
                    <a:pt x="3567" y="236"/>
                  </a:cubicBezTo>
                  <a:lnTo>
                    <a:pt x="3548" y="220"/>
                  </a:lnTo>
                  <a:cubicBezTo>
                    <a:pt x="3548" y="222"/>
                    <a:pt x="3546" y="222"/>
                    <a:pt x="3545" y="222"/>
                  </a:cubicBezTo>
                  <a:cubicBezTo>
                    <a:pt x="3541" y="222"/>
                    <a:pt x="3536" y="219"/>
                    <a:pt x="3535" y="219"/>
                  </a:cubicBezTo>
                  <a:lnTo>
                    <a:pt x="3535" y="219"/>
                  </a:lnTo>
                  <a:cubicBezTo>
                    <a:pt x="3535" y="219"/>
                    <a:pt x="3537" y="221"/>
                    <a:pt x="3545" y="227"/>
                  </a:cubicBezTo>
                  <a:cubicBezTo>
                    <a:pt x="3545" y="227"/>
                    <a:pt x="3542" y="228"/>
                    <a:pt x="3532" y="228"/>
                  </a:cubicBezTo>
                  <a:cubicBezTo>
                    <a:pt x="3527" y="228"/>
                    <a:pt x="3520" y="228"/>
                    <a:pt x="3510" y="227"/>
                  </a:cubicBezTo>
                  <a:cubicBezTo>
                    <a:pt x="3509" y="226"/>
                    <a:pt x="3507" y="226"/>
                    <a:pt x="3506" y="226"/>
                  </a:cubicBezTo>
                  <a:cubicBezTo>
                    <a:pt x="3485" y="226"/>
                    <a:pt x="3511" y="268"/>
                    <a:pt x="3561" y="283"/>
                  </a:cubicBezTo>
                  <a:cubicBezTo>
                    <a:pt x="3563" y="282"/>
                    <a:pt x="3564" y="281"/>
                    <a:pt x="3565" y="281"/>
                  </a:cubicBezTo>
                  <a:lnTo>
                    <a:pt x="3565" y="281"/>
                  </a:lnTo>
                  <a:cubicBezTo>
                    <a:pt x="3566" y="281"/>
                    <a:pt x="3563" y="283"/>
                    <a:pt x="3557" y="289"/>
                  </a:cubicBezTo>
                  <a:cubicBezTo>
                    <a:pt x="3551" y="296"/>
                    <a:pt x="3573" y="311"/>
                    <a:pt x="3573" y="311"/>
                  </a:cubicBezTo>
                  <a:cubicBezTo>
                    <a:pt x="3592" y="327"/>
                    <a:pt x="3589" y="330"/>
                    <a:pt x="3583" y="336"/>
                  </a:cubicBezTo>
                  <a:lnTo>
                    <a:pt x="3542" y="305"/>
                  </a:lnTo>
                  <a:cubicBezTo>
                    <a:pt x="3514" y="278"/>
                    <a:pt x="3494" y="263"/>
                    <a:pt x="3487" y="263"/>
                  </a:cubicBezTo>
                  <a:cubicBezTo>
                    <a:pt x="3481" y="263"/>
                    <a:pt x="3488" y="276"/>
                    <a:pt x="3514" y="302"/>
                  </a:cubicBezTo>
                  <a:lnTo>
                    <a:pt x="3495" y="286"/>
                  </a:lnTo>
                  <a:cubicBezTo>
                    <a:pt x="3487" y="280"/>
                    <a:pt x="3482" y="277"/>
                    <a:pt x="3479" y="277"/>
                  </a:cubicBezTo>
                  <a:cubicBezTo>
                    <a:pt x="3474" y="277"/>
                    <a:pt x="3475" y="285"/>
                    <a:pt x="3482" y="302"/>
                  </a:cubicBezTo>
                  <a:cubicBezTo>
                    <a:pt x="3476" y="305"/>
                    <a:pt x="3514" y="343"/>
                    <a:pt x="3532" y="358"/>
                  </a:cubicBezTo>
                  <a:cubicBezTo>
                    <a:pt x="3551" y="374"/>
                    <a:pt x="3548" y="380"/>
                    <a:pt x="3548" y="380"/>
                  </a:cubicBezTo>
                  <a:cubicBezTo>
                    <a:pt x="3546" y="381"/>
                    <a:pt x="3545" y="382"/>
                    <a:pt x="3543" y="382"/>
                  </a:cubicBezTo>
                  <a:cubicBezTo>
                    <a:pt x="3540" y="382"/>
                    <a:pt x="3536" y="378"/>
                    <a:pt x="3523" y="368"/>
                  </a:cubicBezTo>
                  <a:cubicBezTo>
                    <a:pt x="3507" y="355"/>
                    <a:pt x="3496" y="350"/>
                    <a:pt x="3491" y="350"/>
                  </a:cubicBezTo>
                  <a:cubicBezTo>
                    <a:pt x="3484" y="350"/>
                    <a:pt x="3489" y="364"/>
                    <a:pt x="3510" y="386"/>
                  </a:cubicBezTo>
                  <a:lnTo>
                    <a:pt x="3489" y="371"/>
                  </a:lnTo>
                  <a:cubicBezTo>
                    <a:pt x="3479" y="363"/>
                    <a:pt x="3469" y="356"/>
                    <a:pt x="3460" y="356"/>
                  </a:cubicBezTo>
                  <a:cubicBezTo>
                    <a:pt x="3451" y="356"/>
                    <a:pt x="3445" y="364"/>
                    <a:pt x="3445" y="386"/>
                  </a:cubicBezTo>
                  <a:cubicBezTo>
                    <a:pt x="3431" y="402"/>
                    <a:pt x="3421" y="415"/>
                    <a:pt x="3408" y="415"/>
                  </a:cubicBezTo>
                  <a:cubicBezTo>
                    <a:pt x="3403" y="415"/>
                    <a:pt x="3398" y="413"/>
                    <a:pt x="3391" y="408"/>
                  </a:cubicBezTo>
                  <a:cubicBezTo>
                    <a:pt x="3389" y="406"/>
                    <a:pt x="3387" y="406"/>
                    <a:pt x="3386" y="406"/>
                  </a:cubicBezTo>
                  <a:lnTo>
                    <a:pt x="3386" y="406"/>
                  </a:lnTo>
                  <a:cubicBezTo>
                    <a:pt x="3378" y="406"/>
                    <a:pt x="3398" y="451"/>
                    <a:pt x="3426" y="487"/>
                  </a:cubicBezTo>
                  <a:cubicBezTo>
                    <a:pt x="3418" y="480"/>
                    <a:pt x="3412" y="477"/>
                    <a:pt x="3407" y="477"/>
                  </a:cubicBezTo>
                  <a:cubicBezTo>
                    <a:pt x="3401" y="477"/>
                    <a:pt x="3397" y="481"/>
                    <a:pt x="3391" y="487"/>
                  </a:cubicBezTo>
                  <a:cubicBezTo>
                    <a:pt x="3385" y="495"/>
                    <a:pt x="3382" y="498"/>
                    <a:pt x="3378" y="498"/>
                  </a:cubicBezTo>
                  <a:cubicBezTo>
                    <a:pt x="3374" y="498"/>
                    <a:pt x="3369" y="495"/>
                    <a:pt x="3360" y="487"/>
                  </a:cubicBezTo>
                  <a:cubicBezTo>
                    <a:pt x="3342" y="470"/>
                    <a:pt x="3333" y="462"/>
                    <a:pt x="3331" y="462"/>
                  </a:cubicBezTo>
                  <a:lnTo>
                    <a:pt x="3331" y="462"/>
                  </a:lnTo>
                  <a:cubicBezTo>
                    <a:pt x="3330" y="462"/>
                    <a:pt x="3337" y="472"/>
                    <a:pt x="3354" y="493"/>
                  </a:cubicBezTo>
                  <a:cubicBezTo>
                    <a:pt x="3373" y="513"/>
                    <a:pt x="3373" y="522"/>
                    <a:pt x="3363" y="522"/>
                  </a:cubicBezTo>
                  <a:cubicBezTo>
                    <a:pt x="3354" y="522"/>
                    <a:pt x="3336" y="514"/>
                    <a:pt x="3316" y="499"/>
                  </a:cubicBezTo>
                  <a:cubicBezTo>
                    <a:pt x="3308" y="492"/>
                    <a:pt x="3303" y="490"/>
                    <a:pt x="3299" y="490"/>
                  </a:cubicBezTo>
                  <a:cubicBezTo>
                    <a:pt x="3293" y="490"/>
                    <a:pt x="3290" y="494"/>
                    <a:pt x="3285" y="499"/>
                  </a:cubicBezTo>
                  <a:cubicBezTo>
                    <a:pt x="3297" y="512"/>
                    <a:pt x="3294" y="531"/>
                    <a:pt x="3282" y="543"/>
                  </a:cubicBezTo>
                  <a:cubicBezTo>
                    <a:pt x="3269" y="559"/>
                    <a:pt x="3269" y="559"/>
                    <a:pt x="3307" y="590"/>
                  </a:cubicBezTo>
                  <a:cubicBezTo>
                    <a:pt x="3348" y="621"/>
                    <a:pt x="3344" y="628"/>
                    <a:pt x="3335" y="637"/>
                  </a:cubicBezTo>
                  <a:cubicBezTo>
                    <a:pt x="3332" y="640"/>
                    <a:pt x="3330" y="642"/>
                    <a:pt x="3326" y="642"/>
                  </a:cubicBezTo>
                  <a:cubicBezTo>
                    <a:pt x="3322" y="642"/>
                    <a:pt x="3317" y="639"/>
                    <a:pt x="3307" y="631"/>
                  </a:cubicBezTo>
                  <a:cubicBezTo>
                    <a:pt x="3307" y="631"/>
                    <a:pt x="3293" y="626"/>
                    <a:pt x="3283" y="626"/>
                  </a:cubicBezTo>
                  <a:cubicBezTo>
                    <a:pt x="3280" y="626"/>
                    <a:pt x="3277" y="626"/>
                    <a:pt x="3275" y="628"/>
                  </a:cubicBezTo>
                  <a:cubicBezTo>
                    <a:pt x="3274" y="631"/>
                    <a:pt x="3273" y="633"/>
                    <a:pt x="3269" y="633"/>
                  </a:cubicBezTo>
                  <a:cubicBezTo>
                    <a:pt x="3265" y="633"/>
                    <a:pt x="3259" y="630"/>
                    <a:pt x="3247" y="621"/>
                  </a:cubicBezTo>
                  <a:cubicBezTo>
                    <a:pt x="3247" y="621"/>
                    <a:pt x="3238" y="618"/>
                    <a:pt x="3230" y="618"/>
                  </a:cubicBezTo>
                  <a:cubicBezTo>
                    <a:pt x="3224" y="618"/>
                    <a:pt x="3218" y="620"/>
                    <a:pt x="3216" y="625"/>
                  </a:cubicBezTo>
                  <a:cubicBezTo>
                    <a:pt x="3210" y="630"/>
                    <a:pt x="3204" y="636"/>
                    <a:pt x="3196" y="636"/>
                  </a:cubicBezTo>
                  <a:cubicBezTo>
                    <a:pt x="3191" y="636"/>
                    <a:pt x="3186" y="634"/>
                    <a:pt x="3178" y="628"/>
                  </a:cubicBezTo>
                  <a:lnTo>
                    <a:pt x="3178" y="628"/>
                  </a:lnTo>
                  <a:cubicBezTo>
                    <a:pt x="3172" y="634"/>
                    <a:pt x="3172" y="634"/>
                    <a:pt x="3194" y="650"/>
                  </a:cubicBezTo>
                  <a:cubicBezTo>
                    <a:pt x="3213" y="665"/>
                    <a:pt x="3228" y="687"/>
                    <a:pt x="3191" y="694"/>
                  </a:cubicBezTo>
                  <a:cubicBezTo>
                    <a:pt x="3181" y="703"/>
                    <a:pt x="3169" y="719"/>
                    <a:pt x="3188" y="734"/>
                  </a:cubicBezTo>
                  <a:cubicBezTo>
                    <a:pt x="3186" y="737"/>
                    <a:pt x="3186" y="738"/>
                    <a:pt x="3184" y="738"/>
                  </a:cubicBezTo>
                  <a:cubicBezTo>
                    <a:pt x="3181" y="738"/>
                    <a:pt x="3176" y="735"/>
                    <a:pt x="3163" y="725"/>
                  </a:cubicBezTo>
                  <a:cubicBezTo>
                    <a:pt x="3148" y="712"/>
                    <a:pt x="3137" y="706"/>
                    <a:pt x="3132" y="706"/>
                  </a:cubicBezTo>
                  <a:cubicBezTo>
                    <a:pt x="3124" y="706"/>
                    <a:pt x="3128" y="720"/>
                    <a:pt x="3147" y="747"/>
                  </a:cubicBezTo>
                  <a:cubicBezTo>
                    <a:pt x="3159" y="757"/>
                    <a:pt x="3161" y="762"/>
                    <a:pt x="3155" y="762"/>
                  </a:cubicBezTo>
                  <a:cubicBezTo>
                    <a:pt x="3152" y="762"/>
                    <a:pt x="3146" y="760"/>
                    <a:pt x="3138" y="756"/>
                  </a:cubicBezTo>
                  <a:lnTo>
                    <a:pt x="3138" y="756"/>
                  </a:lnTo>
                  <a:cubicBezTo>
                    <a:pt x="3138" y="756"/>
                    <a:pt x="3131" y="763"/>
                    <a:pt x="3147" y="784"/>
                  </a:cubicBezTo>
                  <a:cubicBezTo>
                    <a:pt x="3158" y="798"/>
                    <a:pt x="3161" y="802"/>
                    <a:pt x="3152" y="802"/>
                  </a:cubicBezTo>
                  <a:cubicBezTo>
                    <a:pt x="3148" y="802"/>
                    <a:pt x="3143" y="801"/>
                    <a:pt x="3134" y="800"/>
                  </a:cubicBezTo>
                  <a:cubicBezTo>
                    <a:pt x="3125" y="792"/>
                    <a:pt x="3119" y="790"/>
                    <a:pt x="3114" y="790"/>
                  </a:cubicBezTo>
                  <a:cubicBezTo>
                    <a:pt x="3110" y="790"/>
                    <a:pt x="3108" y="792"/>
                    <a:pt x="3106" y="794"/>
                  </a:cubicBezTo>
                  <a:cubicBezTo>
                    <a:pt x="3115" y="820"/>
                    <a:pt x="3075" y="870"/>
                    <a:pt x="3050" y="870"/>
                  </a:cubicBezTo>
                  <a:cubicBezTo>
                    <a:pt x="3047" y="870"/>
                    <a:pt x="3045" y="870"/>
                    <a:pt x="3044" y="869"/>
                  </a:cubicBezTo>
                  <a:lnTo>
                    <a:pt x="3044" y="869"/>
                  </a:lnTo>
                  <a:cubicBezTo>
                    <a:pt x="3059" y="891"/>
                    <a:pt x="3059" y="891"/>
                    <a:pt x="3053" y="897"/>
                  </a:cubicBezTo>
                  <a:cubicBezTo>
                    <a:pt x="3039" y="888"/>
                    <a:pt x="3031" y="884"/>
                    <a:pt x="3028" y="884"/>
                  </a:cubicBezTo>
                  <a:cubicBezTo>
                    <a:pt x="3022" y="884"/>
                    <a:pt x="3038" y="901"/>
                    <a:pt x="3065" y="922"/>
                  </a:cubicBezTo>
                  <a:lnTo>
                    <a:pt x="3069" y="916"/>
                  </a:lnTo>
                  <a:lnTo>
                    <a:pt x="3075" y="913"/>
                  </a:lnTo>
                  <a:cubicBezTo>
                    <a:pt x="3096" y="930"/>
                    <a:pt x="3101" y="943"/>
                    <a:pt x="3092" y="943"/>
                  </a:cubicBezTo>
                  <a:cubicBezTo>
                    <a:pt x="3085" y="943"/>
                    <a:pt x="3067" y="934"/>
                    <a:pt x="3040" y="913"/>
                  </a:cubicBezTo>
                  <a:cubicBezTo>
                    <a:pt x="3020" y="901"/>
                    <a:pt x="3009" y="895"/>
                    <a:pt x="3007" y="895"/>
                  </a:cubicBezTo>
                  <a:lnTo>
                    <a:pt x="3007" y="895"/>
                  </a:lnTo>
                  <a:cubicBezTo>
                    <a:pt x="3004" y="895"/>
                    <a:pt x="3012" y="904"/>
                    <a:pt x="3031" y="922"/>
                  </a:cubicBezTo>
                  <a:cubicBezTo>
                    <a:pt x="3053" y="944"/>
                    <a:pt x="3060" y="956"/>
                    <a:pt x="3053" y="956"/>
                  </a:cubicBezTo>
                  <a:cubicBezTo>
                    <a:pt x="3049" y="956"/>
                    <a:pt x="3037" y="950"/>
                    <a:pt x="3018" y="938"/>
                  </a:cubicBezTo>
                  <a:cubicBezTo>
                    <a:pt x="2999" y="923"/>
                    <a:pt x="2989" y="915"/>
                    <a:pt x="2988" y="915"/>
                  </a:cubicBezTo>
                  <a:lnTo>
                    <a:pt x="2988" y="915"/>
                  </a:lnTo>
                  <a:cubicBezTo>
                    <a:pt x="2986" y="915"/>
                    <a:pt x="2996" y="925"/>
                    <a:pt x="3015" y="944"/>
                  </a:cubicBezTo>
                  <a:cubicBezTo>
                    <a:pt x="3059" y="990"/>
                    <a:pt x="3078" y="1021"/>
                    <a:pt x="3065" y="1021"/>
                  </a:cubicBezTo>
                  <a:cubicBezTo>
                    <a:pt x="3058" y="1021"/>
                    <a:pt x="3041" y="1011"/>
                    <a:pt x="3012" y="988"/>
                  </a:cubicBezTo>
                  <a:cubicBezTo>
                    <a:pt x="2978" y="962"/>
                    <a:pt x="2955" y="949"/>
                    <a:pt x="2947" y="949"/>
                  </a:cubicBezTo>
                  <a:cubicBezTo>
                    <a:pt x="2945" y="949"/>
                    <a:pt x="2944" y="949"/>
                    <a:pt x="2943" y="951"/>
                  </a:cubicBezTo>
                  <a:cubicBezTo>
                    <a:pt x="2940" y="957"/>
                    <a:pt x="2959" y="972"/>
                    <a:pt x="2978" y="988"/>
                  </a:cubicBezTo>
                  <a:cubicBezTo>
                    <a:pt x="3003" y="1003"/>
                    <a:pt x="3013" y="1011"/>
                    <a:pt x="3007" y="1011"/>
                  </a:cubicBezTo>
                  <a:cubicBezTo>
                    <a:pt x="3002" y="1011"/>
                    <a:pt x="2989" y="1007"/>
                    <a:pt x="2968" y="998"/>
                  </a:cubicBezTo>
                  <a:cubicBezTo>
                    <a:pt x="2942" y="986"/>
                    <a:pt x="2923" y="980"/>
                    <a:pt x="2913" y="980"/>
                  </a:cubicBezTo>
                  <a:cubicBezTo>
                    <a:pt x="2894" y="980"/>
                    <a:pt x="2897" y="996"/>
                    <a:pt x="2915" y="1026"/>
                  </a:cubicBezTo>
                  <a:cubicBezTo>
                    <a:pt x="2928" y="1057"/>
                    <a:pt x="2929" y="1076"/>
                    <a:pt x="2922" y="1076"/>
                  </a:cubicBezTo>
                  <a:cubicBezTo>
                    <a:pt x="2917" y="1076"/>
                    <a:pt x="2908" y="1067"/>
                    <a:pt x="2896" y="1048"/>
                  </a:cubicBezTo>
                  <a:cubicBezTo>
                    <a:pt x="2879" y="1023"/>
                    <a:pt x="2871" y="1012"/>
                    <a:pt x="2870" y="1012"/>
                  </a:cubicBezTo>
                  <a:lnTo>
                    <a:pt x="2870" y="1012"/>
                  </a:lnTo>
                  <a:cubicBezTo>
                    <a:pt x="2869" y="1012"/>
                    <a:pt x="2872" y="1019"/>
                    <a:pt x="2877" y="1032"/>
                  </a:cubicBezTo>
                  <a:lnTo>
                    <a:pt x="2856" y="1057"/>
                  </a:lnTo>
                  <a:cubicBezTo>
                    <a:pt x="2849" y="1063"/>
                    <a:pt x="2865" y="1085"/>
                    <a:pt x="2887" y="1101"/>
                  </a:cubicBezTo>
                  <a:cubicBezTo>
                    <a:pt x="2864" y="1089"/>
                    <a:pt x="2845" y="1081"/>
                    <a:pt x="2836" y="1081"/>
                  </a:cubicBezTo>
                  <a:cubicBezTo>
                    <a:pt x="2826" y="1081"/>
                    <a:pt x="2827" y="1090"/>
                    <a:pt x="2843" y="1110"/>
                  </a:cubicBezTo>
                  <a:lnTo>
                    <a:pt x="2834" y="1123"/>
                  </a:lnTo>
                  <a:cubicBezTo>
                    <a:pt x="2830" y="1129"/>
                    <a:pt x="2830" y="1129"/>
                    <a:pt x="2846" y="1148"/>
                  </a:cubicBezTo>
                  <a:cubicBezTo>
                    <a:pt x="2853" y="1158"/>
                    <a:pt x="2852" y="1161"/>
                    <a:pt x="2847" y="1161"/>
                  </a:cubicBezTo>
                  <a:cubicBezTo>
                    <a:pt x="2840" y="1161"/>
                    <a:pt x="2826" y="1155"/>
                    <a:pt x="2812" y="1148"/>
                  </a:cubicBezTo>
                  <a:cubicBezTo>
                    <a:pt x="2796" y="1142"/>
                    <a:pt x="2782" y="1136"/>
                    <a:pt x="2778" y="1136"/>
                  </a:cubicBezTo>
                  <a:cubicBezTo>
                    <a:pt x="2775" y="1136"/>
                    <a:pt x="2776" y="1139"/>
                    <a:pt x="2783" y="1145"/>
                  </a:cubicBezTo>
                  <a:cubicBezTo>
                    <a:pt x="2802" y="1164"/>
                    <a:pt x="2818" y="1186"/>
                    <a:pt x="2830" y="1208"/>
                  </a:cubicBezTo>
                  <a:cubicBezTo>
                    <a:pt x="2836" y="1216"/>
                    <a:pt x="2836" y="1219"/>
                    <a:pt x="2833" y="1219"/>
                  </a:cubicBezTo>
                  <a:cubicBezTo>
                    <a:pt x="2829" y="1219"/>
                    <a:pt x="2815" y="1210"/>
                    <a:pt x="2805" y="1198"/>
                  </a:cubicBezTo>
                  <a:cubicBezTo>
                    <a:pt x="2793" y="1186"/>
                    <a:pt x="2774" y="1176"/>
                    <a:pt x="2758" y="1176"/>
                  </a:cubicBezTo>
                  <a:cubicBezTo>
                    <a:pt x="2752" y="1182"/>
                    <a:pt x="2743" y="1192"/>
                    <a:pt x="2765" y="1208"/>
                  </a:cubicBezTo>
                  <a:cubicBezTo>
                    <a:pt x="2781" y="1221"/>
                    <a:pt x="2762" y="1247"/>
                    <a:pt x="2742" y="1247"/>
                  </a:cubicBezTo>
                  <a:cubicBezTo>
                    <a:pt x="2739" y="1247"/>
                    <a:pt x="2736" y="1246"/>
                    <a:pt x="2733" y="1245"/>
                  </a:cubicBezTo>
                  <a:cubicBezTo>
                    <a:pt x="2733" y="1245"/>
                    <a:pt x="2727" y="1251"/>
                    <a:pt x="2724" y="1258"/>
                  </a:cubicBezTo>
                  <a:cubicBezTo>
                    <a:pt x="2718" y="1261"/>
                    <a:pt x="2733" y="1283"/>
                    <a:pt x="2730" y="1289"/>
                  </a:cubicBezTo>
                  <a:cubicBezTo>
                    <a:pt x="2730" y="1289"/>
                    <a:pt x="2724" y="1295"/>
                    <a:pt x="2740" y="1314"/>
                  </a:cubicBezTo>
                  <a:cubicBezTo>
                    <a:pt x="2738" y="1317"/>
                    <a:pt x="2736" y="1321"/>
                    <a:pt x="2732" y="1321"/>
                  </a:cubicBezTo>
                  <a:cubicBezTo>
                    <a:pt x="2728" y="1321"/>
                    <a:pt x="2722" y="1318"/>
                    <a:pt x="2711" y="1311"/>
                  </a:cubicBezTo>
                  <a:lnTo>
                    <a:pt x="2711" y="1311"/>
                  </a:lnTo>
                  <a:cubicBezTo>
                    <a:pt x="2730" y="1330"/>
                    <a:pt x="2739" y="1338"/>
                    <a:pt x="2736" y="1338"/>
                  </a:cubicBezTo>
                  <a:cubicBezTo>
                    <a:pt x="2733" y="1338"/>
                    <a:pt x="2722" y="1332"/>
                    <a:pt x="2702" y="1320"/>
                  </a:cubicBezTo>
                  <a:cubicBezTo>
                    <a:pt x="2684" y="1305"/>
                    <a:pt x="2675" y="1298"/>
                    <a:pt x="2673" y="1298"/>
                  </a:cubicBezTo>
                  <a:lnTo>
                    <a:pt x="2673" y="1298"/>
                  </a:lnTo>
                  <a:cubicBezTo>
                    <a:pt x="2672" y="1298"/>
                    <a:pt x="2681" y="1307"/>
                    <a:pt x="2699" y="1327"/>
                  </a:cubicBezTo>
                  <a:cubicBezTo>
                    <a:pt x="2708" y="1338"/>
                    <a:pt x="2712" y="1342"/>
                    <a:pt x="2708" y="1342"/>
                  </a:cubicBezTo>
                  <a:cubicBezTo>
                    <a:pt x="2706" y="1342"/>
                    <a:pt x="2700" y="1340"/>
                    <a:pt x="2689" y="1336"/>
                  </a:cubicBezTo>
                  <a:cubicBezTo>
                    <a:pt x="2682" y="1330"/>
                    <a:pt x="2676" y="1327"/>
                    <a:pt x="2674" y="1327"/>
                  </a:cubicBezTo>
                  <a:cubicBezTo>
                    <a:pt x="2670" y="1327"/>
                    <a:pt x="2673" y="1333"/>
                    <a:pt x="2686" y="1342"/>
                  </a:cubicBezTo>
                  <a:cubicBezTo>
                    <a:pt x="2711" y="1369"/>
                    <a:pt x="2721" y="1393"/>
                    <a:pt x="2710" y="1393"/>
                  </a:cubicBezTo>
                  <a:cubicBezTo>
                    <a:pt x="2706" y="1393"/>
                    <a:pt x="2698" y="1389"/>
                    <a:pt x="2686" y="1380"/>
                  </a:cubicBezTo>
                  <a:lnTo>
                    <a:pt x="2686" y="1380"/>
                  </a:lnTo>
                  <a:cubicBezTo>
                    <a:pt x="2686" y="1380"/>
                    <a:pt x="2683" y="1383"/>
                    <a:pt x="2699" y="1405"/>
                  </a:cubicBezTo>
                  <a:cubicBezTo>
                    <a:pt x="2717" y="1425"/>
                    <a:pt x="2725" y="1434"/>
                    <a:pt x="2724" y="1434"/>
                  </a:cubicBezTo>
                  <a:cubicBezTo>
                    <a:pt x="2722" y="1434"/>
                    <a:pt x="2712" y="1426"/>
                    <a:pt x="2693" y="1411"/>
                  </a:cubicBezTo>
                  <a:cubicBezTo>
                    <a:pt x="2674" y="1401"/>
                    <a:pt x="2663" y="1395"/>
                    <a:pt x="2658" y="1395"/>
                  </a:cubicBezTo>
                  <a:cubicBezTo>
                    <a:pt x="2653" y="1395"/>
                    <a:pt x="2660" y="1405"/>
                    <a:pt x="2680" y="1427"/>
                  </a:cubicBezTo>
                  <a:cubicBezTo>
                    <a:pt x="2680" y="1427"/>
                    <a:pt x="2689" y="1440"/>
                    <a:pt x="2682" y="1440"/>
                  </a:cubicBezTo>
                  <a:cubicBezTo>
                    <a:pt x="2680" y="1440"/>
                    <a:pt x="2676" y="1439"/>
                    <a:pt x="2671" y="1436"/>
                  </a:cubicBezTo>
                  <a:cubicBezTo>
                    <a:pt x="2668" y="1436"/>
                    <a:pt x="2666" y="1436"/>
                    <a:pt x="2663" y="1436"/>
                  </a:cubicBezTo>
                  <a:cubicBezTo>
                    <a:pt x="2635" y="1436"/>
                    <a:pt x="2599" y="1451"/>
                    <a:pt x="2639" y="1474"/>
                  </a:cubicBezTo>
                  <a:lnTo>
                    <a:pt x="2630" y="1486"/>
                  </a:lnTo>
                  <a:cubicBezTo>
                    <a:pt x="2623" y="1485"/>
                    <a:pt x="2618" y="1484"/>
                    <a:pt x="2614" y="1484"/>
                  </a:cubicBezTo>
                  <a:cubicBezTo>
                    <a:pt x="2601" y="1484"/>
                    <a:pt x="2602" y="1492"/>
                    <a:pt x="2614" y="1508"/>
                  </a:cubicBezTo>
                  <a:lnTo>
                    <a:pt x="2630" y="1527"/>
                  </a:lnTo>
                  <a:cubicBezTo>
                    <a:pt x="2613" y="1515"/>
                    <a:pt x="2595" y="1506"/>
                    <a:pt x="2586" y="1506"/>
                  </a:cubicBezTo>
                  <a:cubicBezTo>
                    <a:pt x="2583" y="1506"/>
                    <a:pt x="2581" y="1507"/>
                    <a:pt x="2580" y="1508"/>
                  </a:cubicBezTo>
                  <a:cubicBezTo>
                    <a:pt x="2577" y="1515"/>
                    <a:pt x="2577" y="1515"/>
                    <a:pt x="2595" y="1530"/>
                  </a:cubicBezTo>
                  <a:cubicBezTo>
                    <a:pt x="2620" y="1540"/>
                    <a:pt x="2614" y="1546"/>
                    <a:pt x="2611" y="1549"/>
                  </a:cubicBezTo>
                  <a:cubicBezTo>
                    <a:pt x="2610" y="1550"/>
                    <a:pt x="2609" y="1551"/>
                    <a:pt x="2606" y="1551"/>
                  </a:cubicBezTo>
                  <a:cubicBezTo>
                    <a:pt x="2598" y="1551"/>
                    <a:pt x="2579" y="1543"/>
                    <a:pt x="2564" y="1530"/>
                  </a:cubicBezTo>
                  <a:lnTo>
                    <a:pt x="2558" y="1533"/>
                  </a:lnTo>
                  <a:cubicBezTo>
                    <a:pt x="2584" y="1554"/>
                    <a:pt x="2591" y="1564"/>
                    <a:pt x="2587" y="1564"/>
                  </a:cubicBezTo>
                  <a:cubicBezTo>
                    <a:pt x="2585" y="1564"/>
                    <a:pt x="2580" y="1561"/>
                    <a:pt x="2573" y="1555"/>
                  </a:cubicBezTo>
                  <a:cubicBezTo>
                    <a:pt x="2564" y="1552"/>
                    <a:pt x="2557" y="1550"/>
                    <a:pt x="2553" y="1550"/>
                  </a:cubicBezTo>
                  <a:cubicBezTo>
                    <a:pt x="2545" y="1550"/>
                    <a:pt x="2543" y="1553"/>
                    <a:pt x="2539" y="1555"/>
                  </a:cubicBezTo>
                  <a:lnTo>
                    <a:pt x="2520" y="1540"/>
                  </a:lnTo>
                  <a:cubicBezTo>
                    <a:pt x="2515" y="1538"/>
                    <a:pt x="2512" y="1537"/>
                    <a:pt x="2510" y="1537"/>
                  </a:cubicBezTo>
                  <a:cubicBezTo>
                    <a:pt x="2504" y="1537"/>
                    <a:pt x="2521" y="1549"/>
                    <a:pt x="2536" y="1562"/>
                  </a:cubicBezTo>
                  <a:lnTo>
                    <a:pt x="2526" y="1571"/>
                  </a:lnTo>
                  <a:cubicBezTo>
                    <a:pt x="2523" y="1577"/>
                    <a:pt x="2517" y="1584"/>
                    <a:pt x="2542" y="1593"/>
                  </a:cubicBezTo>
                  <a:cubicBezTo>
                    <a:pt x="2561" y="1609"/>
                    <a:pt x="2583" y="1624"/>
                    <a:pt x="2577" y="1631"/>
                  </a:cubicBezTo>
                  <a:cubicBezTo>
                    <a:pt x="2561" y="1617"/>
                    <a:pt x="2545" y="1604"/>
                    <a:pt x="2536" y="1604"/>
                  </a:cubicBezTo>
                  <a:cubicBezTo>
                    <a:pt x="2535" y="1604"/>
                    <a:pt x="2534" y="1605"/>
                    <a:pt x="2533" y="1606"/>
                  </a:cubicBezTo>
                  <a:cubicBezTo>
                    <a:pt x="2532" y="1606"/>
                    <a:pt x="2532" y="1606"/>
                    <a:pt x="2532" y="1606"/>
                  </a:cubicBezTo>
                  <a:cubicBezTo>
                    <a:pt x="2526" y="1606"/>
                    <a:pt x="2511" y="1593"/>
                    <a:pt x="2511" y="1593"/>
                  </a:cubicBezTo>
                  <a:cubicBezTo>
                    <a:pt x="2500" y="1583"/>
                    <a:pt x="2492" y="1579"/>
                    <a:pt x="2487" y="1579"/>
                  </a:cubicBezTo>
                  <a:cubicBezTo>
                    <a:pt x="2476" y="1579"/>
                    <a:pt x="2481" y="1602"/>
                    <a:pt x="2492" y="1615"/>
                  </a:cubicBezTo>
                  <a:cubicBezTo>
                    <a:pt x="2510" y="1640"/>
                    <a:pt x="2515" y="1651"/>
                    <a:pt x="2510" y="1651"/>
                  </a:cubicBezTo>
                  <a:cubicBezTo>
                    <a:pt x="2506" y="1651"/>
                    <a:pt x="2496" y="1644"/>
                    <a:pt x="2479" y="1631"/>
                  </a:cubicBezTo>
                  <a:cubicBezTo>
                    <a:pt x="2470" y="1623"/>
                    <a:pt x="2464" y="1620"/>
                    <a:pt x="2462" y="1620"/>
                  </a:cubicBezTo>
                  <a:cubicBezTo>
                    <a:pt x="2455" y="1620"/>
                    <a:pt x="2482" y="1655"/>
                    <a:pt x="2523" y="1693"/>
                  </a:cubicBezTo>
                  <a:lnTo>
                    <a:pt x="2580" y="1747"/>
                  </a:lnTo>
                  <a:lnTo>
                    <a:pt x="2520" y="1700"/>
                  </a:lnTo>
                  <a:cubicBezTo>
                    <a:pt x="2476" y="1670"/>
                    <a:pt x="2455" y="1656"/>
                    <a:pt x="2449" y="1656"/>
                  </a:cubicBezTo>
                  <a:cubicBezTo>
                    <a:pt x="2443" y="1656"/>
                    <a:pt x="2450" y="1668"/>
                    <a:pt x="2464" y="1690"/>
                  </a:cubicBezTo>
                  <a:cubicBezTo>
                    <a:pt x="2469" y="1704"/>
                    <a:pt x="2471" y="1710"/>
                    <a:pt x="2469" y="1710"/>
                  </a:cubicBezTo>
                  <a:cubicBezTo>
                    <a:pt x="2467" y="1710"/>
                    <a:pt x="2463" y="1706"/>
                    <a:pt x="2454" y="1700"/>
                  </a:cubicBezTo>
                  <a:cubicBezTo>
                    <a:pt x="2446" y="1693"/>
                    <a:pt x="2440" y="1690"/>
                    <a:pt x="2435" y="1690"/>
                  </a:cubicBezTo>
                  <a:cubicBezTo>
                    <a:pt x="2428" y="1690"/>
                    <a:pt x="2424" y="1696"/>
                    <a:pt x="2417" y="1706"/>
                  </a:cubicBezTo>
                  <a:cubicBezTo>
                    <a:pt x="2401" y="1721"/>
                    <a:pt x="2398" y="1728"/>
                    <a:pt x="2417" y="1743"/>
                  </a:cubicBezTo>
                  <a:lnTo>
                    <a:pt x="2411" y="1756"/>
                  </a:lnTo>
                  <a:cubicBezTo>
                    <a:pt x="2397" y="1748"/>
                    <a:pt x="2388" y="1744"/>
                    <a:pt x="2384" y="1744"/>
                  </a:cubicBezTo>
                  <a:cubicBezTo>
                    <a:pt x="2374" y="1744"/>
                    <a:pt x="2389" y="1763"/>
                    <a:pt x="2420" y="1781"/>
                  </a:cubicBezTo>
                  <a:lnTo>
                    <a:pt x="2411" y="1790"/>
                  </a:lnTo>
                  <a:lnTo>
                    <a:pt x="2392" y="1775"/>
                  </a:lnTo>
                  <a:cubicBezTo>
                    <a:pt x="2387" y="1770"/>
                    <a:pt x="2382" y="1768"/>
                    <a:pt x="2378" y="1768"/>
                  </a:cubicBezTo>
                  <a:cubicBezTo>
                    <a:pt x="2366" y="1768"/>
                    <a:pt x="2353" y="1784"/>
                    <a:pt x="2326" y="1815"/>
                  </a:cubicBezTo>
                  <a:cubicBezTo>
                    <a:pt x="2288" y="1862"/>
                    <a:pt x="2282" y="1869"/>
                    <a:pt x="2323" y="1900"/>
                  </a:cubicBezTo>
                  <a:cubicBezTo>
                    <a:pt x="2342" y="1919"/>
                    <a:pt x="2350" y="1930"/>
                    <a:pt x="2345" y="1930"/>
                  </a:cubicBezTo>
                  <a:cubicBezTo>
                    <a:pt x="2342" y="1930"/>
                    <a:pt x="2331" y="1923"/>
                    <a:pt x="2313" y="1909"/>
                  </a:cubicBezTo>
                  <a:cubicBezTo>
                    <a:pt x="2301" y="1899"/>
                    <a:pt x="2287" y="1892"/>
                    <a:pt x="2283" y="1892"/>
                  </a:cubicBezTo>
                  <a:cubicBezTo>
                    <a:pt x="2280" y="1892"/>
                    <a:pt x="2281" y="1894"/>
                    <a:pt x="2288" y="1900"/>
                  </a:cubicBezTo>
                  <a:cubicBezTo>
                    <a:pt x="2288" y="1900"/>
                    <a:pt x="2284" y="1904"/>
                    <a:pt x="2275" y="1904"/>
                  </a:cubicBezTo>
                  <a:cubicBezTo>
                    <a:pt x="2270" y="1904"/>
                    <a:pt x="2264" y="1903"/>
                    <a:pt x="2257" y="1900"/>
                  </a:cubicBezTo>
                  <a:cubicBezTo>
                    <a:pt x="2244" y="1896"/>
                    <a:pt x="2235" y="1895"/>
                    <a:pt x="2229" y="1895"/>
                  </a:cubicBezTo>
                  <a:cubicBezTo>
                    <a:pt x="2211" y="1895"/>
                    <a:pt x="2224" y="1910"/>
                    <a:pt x="2238" y="1922"/>
                  </a:cubicBezTo>
                  <a:cubicBezTo>
                    <a:pt x="2259" y="1934"/>
                    <a:pt x="2264" y="1938"/>
                    <a:pt x="2262" y="1938"/>
                  </a:cubicBezTo>
                  <a:cubicBezTo>
                    <a:pt x="2259" y="1938"/>
                    <a:pt x="2246" y="1933"/>
                    <a:pt x="2235" y="1928"/>
                  </a:cubicBezTo>
                  <a:cubicBezTo>
                    <a:pt x="2219" y="1920"/>
                    <a:pt x="2204" y="1914"/>
                    <a:pt x="2199" y="1914"/>
                  </a:cubicBezTo>
                  <a:cubicBezTo>
                    <a:pt x="2196" y="1914"/>
                    <a:pt x="2197" y="1916"/>
                    <a:pt x="2204" y="1922"/>
                  </a:cubicBezTo>
                  <a:cubicBezTo>
                    <a:pt x="2216" y="1939"/>
                    <a:pt x="2215" y="1970"/>
                    <a:pt x="2196" y="1970"/>
                  </a:cubicBezTo>
                  <a:cubicBezTo>
                    <a:pt x="2190" y="1970"/>
                    <a:pt x="2182" y="1967"/>
                    <a:pt x="2172" y="1960"/>
                  </a:cubicBezTo>
                  <a:lnTo>
                    <a:pt x="2166" y="1972"/>
                  </a:lnTo>
                  <a:cubicBezTo>
                    <a:pt x="2185" y="1988"/>
                    <a:pt x="2175" y="1997"/>
                    <a:pt x="2166" y="2007"/>
                  </a:cubicBezTo>
                  <a:cubicBezTo>
                    <a:pt x="2161" y="2014"/>
                    <a:pt x="2157" y="2018"/>
                    <a:pt x="2152" y="2018"/>
                  </a:cubicBezTo>
                  <a:cubicBezTo>
                    <a:pt x="2148" y="2018"/>
                    <a:pt x="2143" y="2015"/>
                    <a:pt x="2135" y="2010"/>
                  </a:cubicBezTo>
                  <a:cubicBezTo>
                    <a:pt x="2128" y="2001"/>
                    <a:pt x="2123" y="1996"/>
                    <a:pt x="2121" y="1996"/>
                  </a:cubicBezTo>
                  <a:lnTo>
                    <a:pt x="2121" y="1996"/>
                  </a:lnTo>
                  <a:cubicBezTo>
                    <a:pt x="2117" y="1996"/>
                    <a:pt x="2118" y="2005"/>
                    <a:pt x="2125" y="2019"/>
                  </a:cubicBezTo>
                  <a:cubicBezTo>
                    <a:pt x="2119" y="2025"/>
                    <a:pt x="2157" y="2060"/>
                    <a:pt x="2150" y="2066"/>
                  </a:cubicBezTo>
                  <a:cubicBezTo>
                    <a:pt x="2172" y="2082"/>
                    <a:pt x="2185" y="2104"/>
                    <a:pt x="2182" y="2107"/>
                  </a:cubicBezTo>
                  <a:lnTo>
                    <a:pt x="2163" y="2091"/>
                  </a:lnTo>
                  <a:lnTo>
                    <a:pt x="2122" y="2060"/>
                  </a:lnTo>
                  <a:lnTo>
                    <a:pt x="2122" y="2060"/>
                  </a:lnTo>
                  <a:cubicBezTo>
                    <a:pt x="2119" y="2066"/>
                    <a:pt x="2113" y="2072"/>
                    <a:pt x="2135" y="2088"/>
                  </a:cubicBezTo>
                  <a:cubicBezTo>
                    <a:pt x="2125" y="2084"/>
                    <a:pt x="2118" y="2083"/>
                    <a:pt x="2113" y="2083"/>
                  </a:cubicBezTo>
                  <a:cubicBezTo>
                    <a:pt x="2105" y="2083"/>
                    <a:pt x="2101" y="2087"/>
                    <a:pt x="2097" y="2094"/>
                  </a:cubicBezTo>
                  <a:cubicBezTo>
                    <a:pt x="2081" y="2104"/>
                    <a:pt x="2081" y="2123"/>
                    <a:pt x="2094" y="2135"/>
                  </a:cubicBezTo>
                  <a:cubicBezTo>
                    <a:pt x="2083" y="2129"/>
                    <a:pt x="2073" y="2126"/>
                    <a:pt x="2065" y="2126"/>
                  </a:cubicBezTo>
                  <a:cubicBezTo>
                    <a:pt x="2040" y="2126"/>
                    <a:pt x="2031" y="2151"/>
                    <a:pt x="2056" y="2179"/>
                  </a:cubicBezTo>
                  <a:cubicBezTo>
                    <a:pt x="2070" y="2189"/>
                    <a:pt x="2073" y="2195"/>
                    <a:pt x="2067" y="2195"/>
                  </a:cubicBezTo>
                  <a:cubicBezTo>
                    <a:pt x="2064" y="2195"/>
                    <a:pt x="2058" y="2193"/>
                    <a:pt x="2050" y="2188"/>
                  </a:cubicBezTo>
                  <a:cubicBezTo>
                    <a:pt x="2040" y="2185"/>
                    <a:pt x="2034" y="2182"/>
                    <a:pt x="2032" y="2182"/>
                  </a:cubicBezTo>
                  <a:cubicBezTo>
                    <a:pt x="2028" y="2182"/>
                    <a:pt x="2031" y="2188"/>
                    <a:pt x="2041" y="2201"/>
                  </a:cubicBezTo>
                  <a:cubicBezTo>
                    <a:pt x="2047" y="2210"/>
                    <a:pt x="2047" y="2213"/>
                    <a:pt x="2042" y="2213"/>
                  </a:cubicBezTo>
                  <a:cubicBezTo>
                    <a:pt x="2036" y="2213"/>
                    <a:pt x="2021" y="2206"/>
                    <a:pt x="2006" y="2201"/>
                  </a:cubicBezTo>
                  <a:cubicBezTo>
                    <a:pt x="1986" y="2189"/>
                    <a:pt x="1974" y="2184"/>
                    <a:pt x="1969" y="2184"/>
                  </a:cubicBezTo>
                  <a:cubicBezTo>
                    <a:pt x="1964" y="2184"/>
                    <a:pt x="1967" y="2191"/>
                    <a:pt x="1975" y="2201"/>
                  </a:cubicBezTo>
                  <a:cubicBezTo>
                    <a:pt x="1984" y="2229"/>
                    <a:pt x="1975" y="2239"/>
                    <a:pt x="1972" y="2245"/>
                  </a:cubicBezTo>
                  <a:cubicBezTo>
                    <a:pt x="1981" y="2270"/>
                    <a:pt x="1978" y="2276"/>
                    <a:pt x="2003" y="2286"/>
                  </a:cubicBezTo>
                  <a:cubicBezTo>
                    <a:pt x="2016" y="2298"/>
                    <a:pt x="2028" y="2307"/>
                    <a:pt x="2038" y="2323"/>
                  </a:cubicBezTo>
                  <a:cubicBezTo>
                    <a:pt x="2041" y="2333"/>
                    <a:pt x="2041" y="2337"/>
                    <a:pt x="2038" y="2337"/>
                  </a:cubicBezTo>
                  <a:cubicBezTo>
                    <a:pt x="2035" y="2337"/>
                    <a:pt x="2029" y="2330"/>
                    <a:pt x="2031" y="2326"/>
                  </a:cubicBezTo>
                  <a:cubicBezTo>
                    <a:pt x="2022" y="2301"/>
                    <a:pt x="2019" y="2307"/>
                    <a:pt x="1994" y="2295"/>
                  </a:cubicBezTo>
                  <a:cubicBezTo>
                    <a:pt x="1987" y="2292"/>
                    <a:pt x="1982" y="2292"/>
                    <a:pt x="1977" y="2292"/>
                  </a:cubicBezTo>
                  <a:cubicBezTo>
                    <a:pt x="1964" y="2292"/>
                    <a:pt x="1958" y="2299"/>
                    <a:pt x="1956" y="2301"/>
                  </a:cubicBezTo>
                  <a:cubicBezTo>
                    <a:pt x="1950" y="2307"/>
                    <a:pt x="1944" y="2320"/>
                    <a:pt x="1937" y="2323"/>
                  </a:cubicBezTo>
                  <a:cubicBezTo>
                    <a:pt x="1906" y="2323"/>
                    <a:pt x="1900" y="2329"/>
                    <a:pt x="1918" y="2345"/>
                  </a:cubicBezTo>
                  <a:lnTo>
                    <a:pt x="1940" y="2361"/>
                  </a:lnTo>
                  <a:cubicBezTo>
                    <a:pt x="1933" y="2356"/>
                    <a:pt x="1925" y="2355"/>
                    <a:pt x="1918" y="2355"/>
                  </a:cubicBezTo>
                  <a:cubicBezTo>
                    <a:pt x="1883" y="2355"/>
                    <a:pt x="1855" y="2399"/>
                    <a:pt x="1881" y="2430"/>
                  </a:cubicBezTo>
                  <a:lnTo>
                    <a:pt x="1862" y="2414"/>
                  </a:lnTo>
                  <a:cubicBezTo>
                    <a:pt x="1854" y="2407"/>
                    <a:pt x="1849" y="2405"/>
                    <a:pt x="1844" y="2405"/>
                  </a:cubicBezTo>
                  <a:cubicBezTo>
                    <a:pt x="1837" y="2405"/>
                    <a:pt x="1833" y="2410"/>
                    <a:pt x="1828" y="2417"/>
                  </a:cubicBezTo>
                  <a:cubicBezTo>
                    <a:pt x="1824" y="2420"/>
                    <a:pt x="1828" y="2458"/>
                    <a:pt x="1812" y="2474"/>
                  </a:cubicBezTo>
                  <a:cubicBezTo>
                    <a:pt x="1796" y="2496"/>
                    <a:pt x="1784" y="2511"/>
                    <a:pt x="1803" y="2527"/>
                  </a:cubicBezTo>
                  <a:cubicBezTo>
                    <a:pt x="1800" y="2529"/>
                    <a:pt x="1799" y="2531"/>
                    <a:pt x="1797" y="2531"/>
                  </a:cubicBezTo>
                  <a:cubicBezTo>
                    <a:pt x="1793" y="2531"/>
                    <a:pt x="1789" y="2527"/>
                    <a:pt x="1777" y="2517"/>
                  </a:cubicBezTo>
                  <a:cubicBezTo>
                    <a:pt x="1769" y="2506"/>
                    <a:pt x="1764" y="2502"/>
                    <a:pt x="1761" y="2502"/>
                  </a:cubicBezTo>
                  <a:cubicBezTo>
                    <a:pt x="1758" y="2502"/>
                    <a:pt x="1755" y="2505"/>
                    <a:pt x="1752" y="2508"/>
                  </a:cubicBezTo>
                  <a:cubicBezTo>
                    <a:pt x="1749" y="2514"/>
                    <a:pt x="1768" y="2527"/>
                    <a:pt x="1790" y="2543"/>
                  </a:cubicBezTo>
                  <a:cubicBezTo>
                    <a:pt x="1806" y="2556"/>
                    <a:pt x="1806" y="2562"/>
                    <a:pt x="1788" y="2562"/>
                  </a:cubicBezTo>
                  <a:cubicBezTo>
                    <a:pt x="1784" y="2562"/>
                    <a:pt x="1780" y="2562"/>
                    <a:pt x="1774" y="2561"/>
                  </a:cubicBezTo>
                  <a:cubicBezTo>
                    <a:pt x="1771" y="2560"/>
                    <a:pt x="1768" y="2559"/>
                    <a:pt x="1764" y="2559"/>
                  </a:cubicBezTo>
                  <a:cubicBezTo>
                    <a:pt x="1744" y="2559"/>
                    <a:pt x="1729" y="2583"/>
                    <a:pt x="1740" y="2602"/>
                  </a:cubicBezTo>
                  <a:cubicBezTo>
                    <a:pt x="1738" y="2605"/>
                    <a:pt x="1736" y="2609"/>
                    <a:pt x="1731" y="2609"/>
                  </a:cubicBezTo>
                  <a:cubicBezTo>
                    <a:pt x="1726" y="2609"/>
                    <a:pt x="1720" y="2606"/>
                    <a:pt x="1712" y="2599"/>
                  </a:cubicBezTo>
                  <a:cubicBezTo>
                    <a:pt x="1702" y="2595"/>
                    <a:pt x="1691" y="2592"/>
                    <a:pt x="1684" y="2592"/>
                  </a:cubicBezTo>
                  <a:cubicBezTo>
                    <a:pt x="1674" y="2592"/>
                    <a:pt x="1671" y="2599"/>
                    <a:pt x="1690" y="2624"/>
                  </a:cubicBezTo>
                  <a:cubicBezTo>
                    <a:pt x="1687" y="2626"/>
                    <a:pt x="1686" y="2628"/>
                    <a:pt x="1684" y="2628"/>
                  </a:cubicBezTo>
                  <a:cubicBezTo>
                    <a:pt x="1681" y="2628"/>
                    <a:pt x="1676" y="2624"/>
                    <a:pt x="1665" y="2615"/>
                  </a:cubicBezTo>
                  <a:cubicBezTo>
                    <a:pt x="1652" y="2610"/>
                    <a:pt x="1640" y="2603"/>
                    <a:pt x="1637" y="2603"/>
                  </a:cubicBezTo>
                  <a:lnTo>
                    <a:pt x="1637" y="2603"/>
                  </a:lnTo>
                  <a:cubicBezTo>
                    <a:pt x="1634" y="2603"/>
                    <a:pt x="1639" y="2609"/>
                    <a:pt x="1655" y="2627"/>
                  </a:cubicBezTo>
                  <a:cubicBezTo>
                    <a:pt x="1667" y="2650"/>
                    <a:pt x="1655" y="2665"/>
                    <a:pt x="1631" y="2665"/>
                  </a:cubicBezTo>
                  <a:cubicBezTo>
                    <a:pt x="1629" y="2665"/>
                    <a:pt x="1626" y="2665"/>
                    <a:pt x="1624" y="2665"/>
                  </a:cubicBezTo>
                  <a:lnTo>
                    <a:pt x="1624" y="2665"/>
                  </a:lnTo>
                  <a:cubicBezTo>
                    <a:pt x="1621" y="2668"/>
                    <a:pt x="1615" y="2674"/>
                    <a:pt x="1636" y="2690"/>
                  </a:cubicBezTo>
                  <a:lnTo>
                    <a:pt x="1655" y="2705"/>
                  </a:lnTo>
                  <a:cubicBezTo>
                    <a:pt x="1635" y="2694"/>
                    <a:pt x="1624" y="2688"/>
                    <a:pt x="1622" y="2688"/>
                  </a:cubicBezTo>
                  <a:lnTo>
                    <a:pt x="1622" y="2688"/>
                  </a:lnTo>
                  <a:cubicBezTo>
                    <a:pt x="1619" y="2688"/>
                    <a:pt x="1627" y="2696"/>
                    <a:pt x="1646" y="2715"/>
                  </a:cubicBezTo>
                  <a:cubicBezTo>
                    <a:pt x="1657" y="2724"/>
                    <a:pt x="1660" y="2730"/>
                    <a:pt x="1657" y="2730"/>
                  </a:cubicBezTo>
                  <a:cubicBezTo>
                    <a:pt x="1655" y="2730"/>
                    <a:pt x="1650" y="2727"/>
                    <a:pt x="1643" y="2721"/>
                  </a:cubicBezTo>
                  <a:cubicBezTo>
                    <a:pt x="1632" y="2717"/>
                    <a:pt x="1625" y="2716"/>
                    <a:pt x="1621" y="2716"/>
                  </a:cubicBezTo>
                  <a:cubicBezTo>
                    <a:pt x="1616" y="2716"/>
                    <a:pt x="1615" y="2718"/>
                    <a:pt x="1615" y="2718"/>
                  </a:cubicBezTo>
                  <a:cubicBezTo>
                    <a:pt x="1608" y="2743"/>
                    <a:pt x="1599" y="2768"/>
                    <a:pt x="1583" y="2790"/>
                  </a:cubicBezTo>
                  <a:cubicBezTo>
                    <a:pt x="1549" y="2834"/>
                    <a:pt x="1536" y="2850"/>
                    <a:pt x="1555" y="2865"/>
                  </a:cubicBezTo>
                  <a:cubicBezTo>
                    <a:pt x="1564" y="2879"/>
                    <a:pt x="1568" y="2884"/>
                    <a:pt x="1564" y="2884"/>
                  </a:cubicBezTo>
                  <a:cubicBezTo>
                    <a:pt x="1561" y="2884"/>
                    <a:pt x="1555" y="2882"/>
                    <a:pt x="1546" y="2878"/>
                  </a:cubicBezTo>
                  <a:cubicBezTo>
                    <a:pt x="1535" y="2873"/>
                    <a:pt x="1528" y="2871"/>
                    <a:pt x="1524" y="2871"/>
                  </a:cubicBezTo>
                  <a:cubicBezTo>
                    <a:pt x="1518" y="2871"/>
                    <a:pt x="1516" y="2874"/>
                    <a:pt x="1514" y="2878"/>
                  </a:cubicBezTo>
                  <a:cubicBezTo>
                    <a:pt x="1511" y="2881"/>
                    <a:pt x="1509" y="2883"/>
                    <a:pt x="1505" y="2883"/>
                  </a:cubicBezTo>
                  <a:cubicBezTo>
                    <a:pt x="1501" y="2883"/>
                    <a:pt x="1495" y="2880"/>
                    <a:pt x="1483" y="2872"/>
                  </a:cubicBezTo>
                  <a:lnTo>
                    <a:pt x="1483" y="2872"/>
                  </a:lnTo>
                  <a:cubicBezTo>
                    <a:pt x="1499" y="2893"/>
                    <a:pt x="1499" y="2893"/>
                    <a:pt x="1495" y="2900"/>
                  </a:cubicBezTo>
                  <a:cubicBezTo>
                    <a:pt x="1488" y="2893"/>
                    <a:pt x="1482" y="2890"/>
                    <a:pt x="1479" y="2890"/>
                  </a:cubicBezTo>
                  <a:cubicBezTo>
                    <a:pt x="1475" y="2890"/>
                    <a:pt x="1477" y="2896"/>
                    <a:pt x="1486" y="2909"/>
                  </a:cubicBezTo>
                  <a:cubicBezTo>
                    <a:pt x="1504" y="2929"/>
                    <a:pt x="1513" y="2938"/>
                    <a:pt x="1511" y="2938"/>
                  </a:cubicBezTo>
                  <a:cubicBezTo>
                    <a:pt x="1510" y="2938"/>
                    <a:pt x="1501" y="2930"/>
                    <a:pt x="1483" y="2915"/>
                  </a:cubicBezTo>
                  <a:cubicBezTo>
                    <a:pt x="1471" y="2907"/>
                    <a:pt x="1455" y="2903"/>
                    <a:pt x="1449" y="2903"/>
                  </a:cubicBezTo>
                  <a:cubicBezTo>
                    <a:pt x="1444" y="2903"/>
                    <a:pt x="1444" y="2905"/>
                    <a:pt x="1455" y="2909"/>
                  </a:cubicBezTo>
                  <a:cubicBezTo>
                    <a:pt x="1473" y="2925"/>
                    <a:pt x="1464" y="2937"/>
                    <a:pt x="1480" y="2956"/>
                  </a:cubicBezTo>
                  <a:cubicBezTo>
                    <a:pt x="1476" y="2960"/>
                    <a:pt x="1474" y="2963"/>
                    <a:pt x="1470" y="2963"/>
                  </a:cubicBezTo>
                  <a:cubicBezTo>
                    <a:pt x="1466" y="2963"/>
                    <a:pt x="1460" y="2960"/>
                    <a:pt x="1452" y="2953"/>
                  </a:cubicBezTo>
                  <a:cubicBezTo>
                    <a:pt x="1449" y="2952"/>
                    <a:pt x="1447" y="2952"/>
                    <a:pt x="1445" y="2952"/>
                  </a:cubicBezTo>
                  <a:cubicBezTo>
                    <a:pt x="1426" y="2952"/>
                    <a:pt x="1425" y="2987"/>
                    <a:pt x="1439" y="3006"/>
                  </a:cubicBezTo>
                  <a:cubicBezTo>
                    <a:pt x="1450" y="3015"/>
                    <a:pt x="1453" y="3020"/>
                    <a:pt x="1451" y="3020"/>
                  </a:cubicBezTo>
                  <a:cubicBezTo>
                    <a:pt x="1449" y="3020"/>
                    <a:pt x="1444" y="3018"/>
                    <a:pt x="1436" y="3013"/>
                  </a:cubicBezTo>
                  <a:cubicBezTo>
                    <a:pt x="1424" y="3004"/>
                    <a:pt x="1418" y="3001"/>
                    <a:pt x="1414" y="3001"/>
                  </a:cubicBezTo>
                  <a:cubicBezTo>
                    <a:pt x="1411" y="3001"/>
                    <a:pt x="1409" y="3003"/>
                    <a:pt x="1408" y="3006"/>
                  </a:cubicBezTo>
                  <a:cubicBezTo>
                    <a:pt x="1412" y="3014"/>
                    <a:pt x="1413" y="3017"/>
                    <a:pt x="1411" y="3017"/>
                  </a:cubicBezTo>
                  <a:cubicBezTo>
                    <a:pt x="1407" y="3017"/>
                    <a:pt x="1395" y="3007"/>
                    <a:pt x="1383" y="2997"/>
                  </a:cubicBezTo>
                  <a:cubicBezTo>
                    <a:pt x="1375" y="2986"/>
                    <a:pt x="1370" y="2982"/>
                    <a:pt x="1366" y="2982"/>
                  </a:cubicBezTo>
                  <a:cubicBezTo>
                    <a:pt x="1362" y="2982"/>
                    <a:pt x="1359" y="2986"/>
                    <a:pt x="1354" y="2991"/>
                  </a:cubicBezTo>
                  <a:cubicBezTo>
                    <a:pt x="1370" y="3013"/>
                    <a:pt x="1351" y="3035"/>
                    <a:pt x="1339" y="3050"/>
                  </a:cubicBezTo>
                  <a:cubicBezTo>
                    <a:pt x="1317" y="3075"/>
                    <a:pt x="1329" y="3097"/>
                    <a:pt x="1361" y="3141"/>
                  </a:cubicBezTo>
                  <a:lnTo>
                    <a:pt x="1398" y="3176"/>
                  </a:lnTo>
                  <a:lnTo>
                    <a:pt x="1358" y="3144"/>
                  </a:lnTo>
                  <a:cubicBezTo>
                    <a:pt x="1339" y="3129"/>
                    <a:pt x="1292" y="3103"/>
                    <a:pt x="1292" y="3103"/>
                  </a:cubicBezTo>
                  <a:lnTo>
                    <a:pt x="1292" y="3103"/>
                  </a:lnTo>
                  <a:cubicBezTo>
                    <a:pt x="1289" y="3110"/>
                    <a:pt x="1307" y="3125"/>
                    <a:pt x="1329" y="3141"/>
                  </a:cubicBezTo>
                  <a:cubicBezTo>
                    <a:pt x="1344" y="3153"/>
                    <a:pt x="1345" y="3158"/>
                    <a:pt x="1331" y="3158"/>
                  </a:cubicBezTo>
                  <a:cubicBezTo>
                    <a:pt x="1326" y="3158"/>
                    <a:pt x="1321" y="3157"/>
                    <a:pt x="1314" y="3157"/>
                  </a:cubicBezTo>
                  <a:cubicBezTo>
                    <a:pt x="1307" y="3155"/>
                    <a:pt x="1301" y="3154"/>
                    <a:pt x="1297" y="3154"/>
                  </a:cubicBezTo>
                  <a:cubicBezTo>
                    <a:pt x="1285" y="3154"/>
                    <a:pt x="1286" y="3162"/>
                    <a:pt x="1298" y="3179"/>
                  </a:cubicBezTo>
                  <a:cubicBezTo>
                    <a:pt x="1294" y="3181"/>
                    <a:pt x="1292" y="3184"/>
                    <a:pt x="1284" y="3184"/>
                  </a:cubicBezTo>
                  <a:cubicBezTo>
                    <a:pt x="1280" y="3184"/>
                    <a:pt x="1273" y="3182"/>
                    <a:pt x="1264" y="3179"/>
                  </a:cubicBezTo>
                  <a:lnTo>
                    <a:pt x="1264" y="3179"/>
                  </a:lnTo>
                  <a:cubicBezTo>
                    <a:pt x="1260" y="3185"/>
                    <a:pt x="1260" y="3185"/>
                    <a:pt x="1279" y="3197"/>
                  </a:cubicBezTo>
                  <a:cubicBezTo>
                    <a:pt x="1292" y="3208"/>
                    <a:pt x="1295" y="3214"/>
                    <a:pt x="1287" y="3214"/>
                  </a:cubicBezTo>
                  <a:cubicBezTo>
                    <a:pt x="1284" y="3214"/>
                    <a:pt x="1278" y="3213"/>
                    <a:pt x="1270" y="3210"/>
                  </a:cubicBezTo>
                  <a:cubicBezTo>
                    <a:pt x="1253" y="3200"/>
                    <a:pt x="1241" y="3197"/>
                    <a:pt x="1233" y="3197"/>
                  </a:cubicBezTo>
                  <a:cubicBezTo>
                    <a:pt x="1221" y="3197"/>
                    <a:pt x="1221" y="3207"/>
                    <a:pt x="1232" y="3216"/>
                  </a:cubicBezTo>
                  <a:cubicBezTo>
                    <a:pt x="1254" y="3232"/>
                    <a:pt x="1248" y="3235"/>
                    <a:pt x="1245" y="3241"/>
                  </a:cubicBezTo>
                  <a:cubicBezTo>
                    <a:pt x="1238" y="3248"/>
                    <a:pt x="1235" y="3254"/>
                    <a:pt x="1251" y="3273"/>
                  </a:cubicBezTo>
                  <a:lnTo>
                    <a:pt x="1242" y="3285"/>
                  </a:lnTo>
                  <a:cubicBezTo>
                    <a:pt x="1241" y="3285"/>
                    <a:pt x="1241" y="3286"/>
                    <a:pt x="1241" y="3286"/>
                  </a:cubicBezTo>
                  <a:cubicBezTo>
                    <a:pt x="1236" y="3286"/>
                    <a:pt x="1223" y="3269"/>
                    <a:pt x="1226" y="3263"/>
                  </a:cubicBezTo>
                  <a:lnTo>
                    <a:pt x="1201" y="3254"/>
                  </a:lnTo>
                  <a:lnTo>
                    <a:pt x="1201" y="3254"/>
                  </a:lnTo>
                  <a:cubicBezTo>
                    <a:pt x="1195" y="3263"/>
                    <a:pt x="1188" y="3270"/>
                    <a:pt x="1204" y="3291"/>
                  </a:cubicBezTo>
                  <a:cubicBezTo>
                    <a:pt x="1222" y="3309"/>
                    <a:pt x="1230" y="3318"/>
                    <a:pt x="1229" y="3318"/>
                  </a:cubicBezTo>
                  <a:cubicBezTo>
                    <a:pt x="1229" y="3318"/>
                    <a:pt x="1219" y="3310"/>
                    <a:pt x="1201" y="3295"/>
                  </a:cubicBezTo>
                  <a:cubicBezTo>
                    <a:pt x="1188" y="3286"/>
                    <a:pt x="1175" y="3279"/>
                    <a:pt x="1169" y="3279"/>
                  </a:cubicBezTo>
                  <a:cubicBezTo>
                    <a:pt x="1165" y="3279"/>
                    <a:pt x="1164" y="3282"/>
                    <a:pt x="1170" y="3291"/>
                  </a:cubicBezTo>
                  <a:cubicBezTo>
                    <a:pt x="1188" y="3309"/>
                    <a:pt x="1191" y="3315"/>
                    <a:pt x="1188" y="3315"/>
                  </a:cubicBezTo>
                  <a:cubicBezTo>
                    <a:pt x="1184" y="3315"/>
                    <a:pt x="1173" y="3309"/>
                    <a:pt x="1163" y="3301"/>
                  </a:cubicBezTo>
                  <a:cubicBezTo>
                    <a:pt x="1146" y="3285"/>
                    <a:pt x="1137" y="3277"/>
                    <a:pt x="1134" y="3277"/>
                  </a:cubicBezTo>
                  <a:lnTo>
                    <a:pt x="1134" y="3277"/>
                  </a:lnTo>
                  <a:cubicBezTo>
                    <a:pt x="1130" y="3277"/>
                    <a:pt x="1136" y="3289"/>
                    <a:pt x="1148" y="3317"/>
                  </a:cubicBezTo>
                  <a:cubicBezTo>
                    <a:pt x="1141" y="3329"/>
                    <a:pt x="1141" y="3367"/>
                    <a:pt x="1129" y="3382"/>
                  </a:cubicBezTo>
                  <a:cubicBezTo>
                    <a:pt x="1115" y="3399"/>
                    <a:pt x="1106" y="3408"/>
                    <a:pt x="1094" y="3408"/>
                  </a:cubicBezTo>
                  <a:cubicBezTo>
                    <a:pt x="1089" y="3408"/>
                    <a:pt x="1084" y="3407"/>
                    <a:pt x="1079" y="3404"/>
                  </a:cubicBezTo>
                  <a:cubicBezTo>
                    <a:pt x="1056" y="3387"/>
                    <a:pt x="1045" y="3381"/>
                    <a:pt x="1043" y="3381"/>
                  </a:cubicBezTo>
                  <a:lnTo>
                    <a:pt x="1043" y="3381"/>
                  </a:lnTo>
                  <a:cubicBezTo>
                    <a:pt x="1042" y="3381"/>
                    <a:pt x="1047" y="3385"/>
                    <a:pt x="1057" y="3389"/>
                  </a:cubicBezTo>
                  <a:cubicBezTo>
                    <a:pt x="1097" y="3420"/>
                    <a:pt x="1094" y="3426"/>
                    <a:pt x="1079" y="3442"/>
                  </a:cubicBezTo>
                  <a:cubicBezTo>
                    <a:pt x="1047" y="3442"/>
                    <a:pt x="1057" y="3467"/>
                    <a:pt x="1072" y="3489"/>
                  </a:cubicBezTo>
                  <a:lnTo>
                    <a:pt x="1082" y="3476"/>
                  </a:lnTo>
                  <a:cubicBezTo>
                    <a:pt x="1116" y="3503"/>
                    <a:pt x="1117" y="3512"/>
                    <a:pt x="1099" y="3512"/>
                  </a:cubicBezTo>
                  <a:cubicBezTo>
                    <a:pt x="1096" y="3512"/>
                    <a:pt x="1092" y="3511"/>
                    <a:pt x="1088" y="3511"/>
                  </a:cubicBezTo>
                  <a:cubicBezTo>
                    <a:pt x="1088" y="3511"/>
                    <a:pt x="1087" y="3511"/>
                    <a:pt x="1087" y="3511"/>
                  </a:cubicBezTo>
                  <a:cubicBezTo>
                    <a:pt x="1081" y="3511"/>
                    <a:pt x="1061" y="3497"/>
                    <a:pt x="1044" y="3483"/>
                  </a:cubicBezTo>
                  <a:cubicBezTo>
                    <a:pt x="1029" y="3470"/>
                    <a:pt x="1011" y="3462"/>
                    <a:pt x="1000" y="3462"/>
                  </a:cubicBezTo>
                  <a:cubicBezTo>
                    <a:pt x="998" y="3462"/>
                    <a:pt x="995" y="3463"/>
                    <a:pt x="994" y="3464"/>
                  </a:cubicBezTo>
                  <a:cubicBezTo>
                    <a:pt x="991" y="3470"/>
                    <a:pt x="988" y="3473"/>
                    <a:pt x="1010" y="3486"/>
                  </a:cubicBezTo>
                  <a:cubicBezTo>
                    <a:pt x="1032" y="3501"/>
                    <a:pt x="1032" y="3501"/>
                    <a:pt x="1025" y="3505"/>
                  </a:cubicBezTo>
                  <a:cubicBezTo>
                    <a:pt x="1022" y="3511"/>
                    <a:pt x="1016" y="3517"/>
                    <a:pt x="1032" y="3536"/>
                  </a:cubicBezTo>
                  <a:cubicBezTo>
                    <a:pt x="1054" y="3552"/>
                    <a:pt x="1047" y="3558"/>
                    <a:pt x="1044" y="3564"/>
                  </a:cubicBezTo>
                  <a:cubicBezTo>
                    <a:pt x="1036" y="3560"/>
                    <a:pt x="1029" y="3559"/>
                    <a:pt x="1024" y="3559"/>
                  </a:cubicBezTo>
                  <a:cubicBezTo>
                    <a:pt x="1014" y="3559"/>
                    <a:pt x="1010" y="3564"/>
                    <a:pt x="1010" y="3564"/>
                  </a:cubicBezTo>
                  <a:lnTo>
                    <a:pt x="991" y="3548"/>
                  </a:lnTo>
                  <a:cubicBezTo>
                    <a:pt x="978" y="3539"/>
                    <a:pt x="963" y="3530"/>
                    <a:pt x="947" y="3523"/>
                  </a:cubicBezTo>
                  <a:lnTo>
                    <a:pt x="947" y="3523"/>
                  </a:lnTo>
                  <a:cubicBezTo>
                    <a:pt x="941" y="3527"/>
                    <a:pt x="963" y="3542"/>
                    <a:pt x="963" y="3542"/>
                  </a:cubicBezTo>
                  <a:cubicBezTo>
                    <a:pt x="981" y="3558"/>
                    <a:pt x="875" y="3686"/>
                    <a:pt x="862" y="3705"/>
                  </a:cubicBezTo>
                  <a:cubicBezTo>
                    <a:pt x="858" y="3704"/>
                    <a:pt x="854" y="3704"/>
                    <a:pt x="850" y="3704"/>
                  </a:cubicBezTo>
                  <a:cubicBezTo>
                    <a:pt x="830" y="3704"/>
                    <a:pt x="823" y="3716"/>
                    <a:pt x="844" y="3724"/>
                  </a:cubicBezTo>
                  <a:cubicBezTo>
                    <a:pt x="862" y="3740"/>
                    <a:pt x="840" y="3768"/>
                    <a:pt x="815" y="3799"/>
                  </a:cubicBezTo>
                  <a:cubicBezTo>
                    <a:pt x="784" y="3837"/>
                    <a:pt x="762" y="3865"/>
                    <a:pt x="781" y="3881"/>
                  </a:cubicBezTo>
                  <a:lnTo>
                    <a:pt x="768" y="3896"/>
                  </a:lnTo>
                  <a:cubicBezTo>
                    <a:pt x="759" y="3906"/>
                    <a:pt x="772" y="3934"/>
                    <a:pt x="765" y="3940"/>
                  </a:cubicBezTo>
                  <a:cubicBezTo>
                    <a:pt x="774" y="3951"/>
                    <a:pt x="777" y="3957"/>
                    <a:pt x="775" y="3957"/>
                  </a:cubicBezTo>
                  <a:cubicBezTo>
                    <a:pt x="774" y="3957"/>
                    <a:pt x="769" y="3953"/>
                    <a:pt x="762" y="3943"/>
                  </a:cubicBezTo>
                  <a:cubicBezTo>
                    <a:pt x="744" y="3930"/>
                    <a:pt x="727" y="3917"/>
                    <a:pt x="721" y="3917"/>
                  </a:cubicBezTo>
                  <a:cubicBezTo>
                    <a:pt x="720" y="3917"/>
                    <a:pt x="719" y="3917"/>
                    <a:pt x="718" y="3918"/>
                  </a:cubicBezTo>
                  <a:cubicBezTo>
                    <a:pt x="709" y="3928"/>
                    <a:pt x="728" y="3943"/>
                    <a:pt x="746" y="3959"/>
                  </a:cubicBezTo>
                  <a:cubicBezTo>
                    <a:pt x="768" y="3975"/>
                    <a:pt x="762" y="3981"/>
                    <a:pt x="762" y="3981"/>
                  </a:cubicBezTo>
                  <a:cubicBezTo>
                    <a:pt x="761" y="3983"/>
                    <a:pt x="760" y="3985"/>
                    <a:pt x="759" y="3985"/>
                  </a:cubicBezTo>
                  <a:cubicBezTo>
                    <a:pt x="756" y="3985"/>
                    <a:pt x="752" y="3981"/>
                    <a:pt x="740" y="3972"/>
                  </a:cubicBezTo>
                  <a:lnTo>
                    <a:pt x="699" y="3940"/>
                  </a:lnTo>
                  <a:lnTo>
                    <a:pt x="696" y="3946"/>
                  </a:lnTo>
                  <a:cubicBezTo>
                    <a:pt x="715" y="3962"/>
                    <a:pt x="709" y="3965"/>
                    <a:pt x="709" y="3965"/>
                  </a:cubicBezTo>
                  <a:cubicBezTo>
                    <a:pt x="708" y="3967"/>
                    <a:pt x="707" y="3969"/>
                    <a:pt x="706" y="3969"/>
                  </a:cubicBezTo>
                  <a:cubicBezTo>
                    <a:pt x="702" y="3969"/>
                    <a:pt x="693" y="3962"/>
                    <a:pt x="665" y="3940"/>
                  </a:cubicBezTo>
                  <a:cubicBezTo>
                    <a:pt x="648" y="3926"/>
                    <a:pt x="638" y="3920"/>
                    <a:pt x="635" y="3920"/>
                  </a:cubicBezTo>
                  <a:cubicBezTo>
                    <a:pt x="630" y="3920"/>
                    <a:pt x="638" y="3930"/>
                    <a:pt x="659" y="3950"/>
                  </a:cubicBezTo>
                  <a:lnTo>
                    <a:pt x="668" y="3978"/>
                  </a:lnTo>
                  <a:cubicBezTo>
                    <a:pt x="658" y="3972"/>
                    <a:pt x="652" y="3970"/>
                    <a:pt x="649" y="3970"/>
                  </a:cubicBezTo>
                  <a:cubicBezTo>
                    <a:pt x="637" y="3970"/>
                    <a:pt x="659" y="3998"/>
                    <a:pt x="671" y="4015"/>
                  </a:cubicBezTo>
                  <a:cubicBezTo>
                    <a:pt x="653" y="4004"/>
                    <a:pt x="641" y="3998"/>
                    <a:pt x="636" y="3998"/>
                  </a:cubicBezTo>
                  <a:cubicBezTo>
                    <a:pt x="629" y="3998"/>
                    <a:pt x="635" y="4009"/>
                    <a:pt x="656" y="4031"/>
                  </a:cubicBezTo>
                  <a:cubicBezTo>
                    <a:pt x="669" y="4041"/>
                    <a:pt x="672" y="4047"/>
                    <a:pt x="667" y="4047"/>
                  </a:cubicBezTo>
                  <a:cubicBezTo>
                    <a:pt x="663" y="4047"/>
                    <a:pt x="657" y="4045"/>
                    <a:pt x="649" y="4040"/>
                  </a:cubicBezTo>
                  <a:cubicBezTo>
                    <a:pt x="641" y="4037"/>
                    <a:pt x="634" y="4036"/>
                    <a:pt x="629" y="4036"/>
                  </a:cubicBezTo>
                  <a:cubicBezTo>
                    <a:pt x="620" y="4036"/>
                    <a:pt x="616" y="4041"/>
                    <a:pt x="612" y="4047"/>
                  </a:cubicBezTo>
                  <a:cubicBezTo>
                    <a:pt x="624" y="4069"/>
                    <a:pt x="596" y="4106"/>
                    <a:pt x="558" y="4150"/>
                  </a:cubicBezTo>
                  <a:cubicBezTo>
                    <a:pt x="518" y="4197"/>
                    <a:pt x="493" y="4228"/>
                    <a:pt x="511" y="4244"/>
                  </a:cubicBezTo>
                  <a:cubicBezTo>
                    <a:pt x="510" y="4247"/>
                    <a:pt x="509" y="4249"/>
                    <a:pt x="507" y="4249"/>
                  </a:cubicBezTo>
                  <a:cubicBezTo>
                    <a:pt x="503" y="4249"/>
                    <a:pt x="497" y="4246"/>
                    <a:pt x="483" y="4241"/>
                  </a:cubicBezTo>
                  <a:cubicBezTo>
                    <a:pt x="476" y="4235"/>
                    <a:pt x="471" y="4232"/>
                    <a:pt x="469" y="4232"/>
                  </a:cubicBezTo>
                  <a:lnTo>
                    <a:pt x="469" y="4232"/>
                  </a:lnTo>
                  <a:cubicBezTo>
                    <a:pt x="465" y="4232"/>
                    <a:pt x="471" y="4242"/>
                    <a:pt x="493" y="4266"/>
                  </a:cubicBezTo>
                  <a:cubicBezTo>
                    <a:pt x="502" y="4279"/>
                    <a:pt x="514" y="4290"/>
                    <a:pt x="513" y="4290"/>
                  </a:cubicBezTo>
                  <a:cubicBezTo>
                    <a:pt x="512" y="4290"/>
                    <a:pt x="506" y="4285"/>
                    <a:pt x="489" y="4272"/>
                  </a:cubicBezTo>
                  <a:cubicBezTo>
                    <a:pt x="483" y="4267"/>
                    <a:pt x="478" y="4265"/>
                    <a:pt x="473" y="4265"/>
                  </a:cubicBezTo>
                  <a:cubicBezTo>
                    <a:pt x="463" y="4265"/>
                    <a:pt x="455" y="4274"/>
                    <a:pt x="442" y="4288"/>
                  </a:cubicBezTo>
                  <a:cubicBezTo>
                    <a:pt x="430" y="4304"/>
                    <a:pt x="411" y="4326"/>
                    <a:pt x="433" y="4341"/>
                  </a:cubicBezTo>
                  <a:cubicBezTo>
                    <a:pt x="438" y="4356"/>
                    <a:pt x="440" y="4363"/>
                    <a:pt x="439" y="4363"/>
                  </a:cubicBezTo>
                  <a:cubicBezTo>
                    <a:pt x="438" y="4363"/>
                    <a:pt x="434" y="4358"/>
                    <a:pt x="427" y="4348"/>
                  </a:cubicBezTo>
                  <a:cubicBezTo>
                    <a:pt x="413" y="4333"/>
                    <a:pt x="398" y="4326"/>
                    <a:pt x="387" y="4326"/>
                  </a:cubicBezTo>
                  <a:cubicBezTo>
                    <a:pt x="370" y="4326"/>
                    <a:pt x="362" y="4341"/>
                    <a:pt x="377" y="4370"/>
                  </a:cubicBezTo>
                  <a:cubicBezTo>
                    <a:pt x="375" y="4372"/>
                    <a:pt x="373" y="4375"/>
                    <a:pt x="369" y="4375"/>
                  </a:cubicBezTo>
                  <a:cubicBezTo>
                    <a:pt x="365" y="4375"/>
                    <a:pt x="359" y="4372"/>
                    <a:pt x="348" y="4363"/>
                  </a:cubicBezTo>
                  <a:cubicBezTo>
                    <a:pt x="342" y="4370"/>
                    <a:pt x="339" y="4376"/>
                    <a:pt x="345" y="4407"/>
                  </a:cubicBezTo>
                  <a:lnTo>
                    <a:pt x="314" y="4445"/>
                  </a:lnTo>
                  <a:cubicBezTo>
                    <a:pt x="305" y="4454"/>
                    <a:pt x="317" y="4482"/>
                    <a:pt x="317" y="4482"/>
                  </a:cubicBezTo>
                  <a:lnTo>
                    <a:pt x="311" y="4485"/>
                  </a:lnTo>
                  <a:cubicBezTo>
                    <a:pt x="307" y="4482"/>
                    <a:pt x="303" y="4481"/>
                    <a:pt x="300" y="4481"/>
                  </a:cubicBezTo>
                  <a:cubicBezTo>
                    <a:pt x="283" y="4481"/>
                    <a:pt x="264" y="4505"/>
                    <a:pt x="239" y="4536"/>
                  </a:cubicBezTo>
                  <a:cubicBezTo>
                    <a:pt x="211" y="4569"/>
                    <a:pt x="189" y="4597"/>
                    <a:pt x="166" y="4597"/>
                  </a:cubicBezTo>
                  <a:cubicBezTo>
                    <a:pt x="163" y="4597"/>
                    <a:pt x="160" y="4596"/>
                    <a:pt x="157" y="4595"/>
                  </a:cubicBezTo>
                  <a:lnTo>
                    <a:pt x="157" y="4595"/>
                  </a:lnTo>
                  <a:cubicBezTo>
                    <a:pt x="157" y="4595"/>
                    <a:pt x="151" y="4601"/>
                    <a:pt x="167" y="4620"/>
                  </a:cubicBezTo>
                  <a:cubicBezTo>
                    <a:pt x="192" y="4648"/>
                    <a:pt x="197" y="4659"/>
                    <a:pt x="188" y="4659"/>
                  </a:cubicBezTo>
                  <a:cubicBezTo>
                    <a:pt x="185" y="4659"/>
                    <a:pt x="180" y="4657"/>
                    <a:pt x="173" y="4655"/>
                  </a:cubicBezTo>
                  <a:cubicBezTo>
                    <a:pt x="159" y="4646"/>
                    <a:pt x="148" y="4642"/>
                    <a:pt x="141" y="4642"/>
                  </a:cubicBezTo>
                  <a:cubicBezTo>
                    <a:pt x="124" y="4642"/>
                    <a:pt x="124" y="4660"/>
                    <a:pt x="148" y="4686"/>
                  </a:cubicBezTo>
                  <a:lnTo>
                    <a:pt x="126" y="4670"/>
                  </a:lnTo>
                  <a:cubicBezTo>
                    <a:pt x="115" y="4664"/>
                    <a:pt x="107" y="4661"/>
                    <a:pt x="102" y="4661"/>
                  </a:cubicBezTo>
                  <a:cubicBezTo>
                    <a:pt x="87" y="4661"/>
                    <a:pt x="98" y="4685"/>
                    <a:pt x="126" y="4711"/>
                  </a:cubicBezTo>
                  <a:cubicBezTo>
                    <a:pt x="112" y="4706"/>
                    <a:pt x="98" y="4701"/>
                    <a:pt x="91" y="4701"/>
                  </a:cubicBezTo>
                  <a:cubicBezTo>
                    <a:pt x="86" y="4701"/>
                    <a:pt x="84" y="4704"/>
                    <a:pt x="91" y="4714"/>
                  </a:cubicBezTo>
                  <a:cubicBezTo>
                    <a:pt x="91" y="4715"/>
                    <a:pt x="90" y="4716"/>
                    <a:pt x="89" y="4716"/>
                  </a:cubicBezTo>
                  <a:cubicBezTo>
                    <a:pt x="86" y="4716"/>
                    <a:pt x="79" y="4710"/>
                    <a:pt x="48" y="4686"/>
                  </a:cubicBezTo>
                  <a:cubicBezTo>
                    <a:pt x="32" y="4673"/>
                    <a:pt x="14" y="4660"/>
                    <a:pt x="6" y="4660"/>
                  </a:cubicBezTo>
                  <a:cubicBezTo>
                    <a:pt x="5" y="4660"/>
                    <a:pt x="4" y="4660"/>
                    <a:pt x="4" y="4661"/>
                  </a:cubicBezTo>
                  <a:cubicBezTo>
                    <a:pt x="1" y="4667"/>
                    <a:pt x="19" y="4683"/>
                    <a:pt x="38" y="4699"/>
                  </a:cubicBezTo>
                  <a:lnTo>
                    <a:pt x="29" y="4708"/>
                  </a:lnTo>
                  <a:cubicBezTo>
                    <a:pt x="29" y="4708"/>
                    <a:pt x="26" y="4714"/>
                    <a:pt x="44" y="4730"/>
                  </a:cubicBezTo>
                  <a:cubicBezTo>
                    <a:pt x="66" y="4746"/>
                    <a:pt x="60" y="4752"/>
                    <a:pt x="57" y="4755"/>
                  </a:cubicBezTo>
                  <a:cubicBezTo>
                    <a:pt x="52" y="4751"/>
                    <a:pt x="48" y="4749"/>
                    <a:pt x="47" y="4749"/>
                  </a:cubicBezTo>
                  <a:lnTo>
                    <a:pt x="47" y="4749"/>
                  </a:lnTo>
                  <a:cubicBezTo>
                    <a:pt x="44" y="4749"/>
                    <a:pt x="57" y="4764"/>
                    <a:pt x="76" y="4771"/>
                  </a:cubicBezTo>
                  <a:cubicBezTo>
                    <a:pt x="95" y="4786"/>
                    <a:pt x="117" y="4802"/>
                    <a:pt x="110" y="4808"/>
                  </a:cubicBezTo>
                  <a:lnTo>
                    <a:pt x="151" y="4840"/>
                  </a:lnTo>
                  <a:cubicBezTo>
                    <a:pt x="176" y="4865"/>
                    <a:pt x="207" y="4880"/>
                    <a:pt x="239" y="4890"/>
                  </a:cubicBezTo>
                  <a:cubicBezTo>
                    <a:pt x="276" y="4887"/>
                    <a:pt x="311" y="4883"/>
                    <a:pt x="270" y="4852"/>
                  </a:cubicBezTo>
                  <a:cubicBezTo>
                    <a:pt x="270" y="4852"/>
                    <a:pt x="254" y="4833"/>
                    <a:pt x="261" y="4827"/>
                  </a:cubicBezTo>
                  <a:cubicBezTo>
                    <a:pt x="261" y="4826"/>
                    <a:pt x="263" y="4825"/>
                    <a:pt x="265" y="4825"/>
                  </a:cubicBezTo>
                  <a:cubicBezTo>
                    <a:pt x="273" y="4825"/>
                    <a:pt x="289" y="4833"/>
                    <a:pt x="289" y="4833"/>
                  </a:cubicBezTo>
                  <a:cubicBezTo>
                    <a:pt x="293" y="4837"/>
                    <a:pt x="298" y="4839"/>
                    <a:pt x="302" y="4839"/>
                  </a:cubicBezTo>
                  <a:cubicBezTo>
                    <a:pt x="317" y="4839"/>
                    <a:pt x="332" y="4821"/>
                    <a:pt x="348" y="4799"/>
                  </a:cubicBezTo>
                  <a:cubicBezTo>
                    <a:pt x="369" y="4774"/>
                    <a:pt x="383" y="4759"/>
                    <a:pt x="399" y="4759"/>
                  </a:cubicBezTo>
                  <a:cubicBezTo>
                    <a:pt x="403" y="4759"/>
                    <a:pt x="407" y="4759"/>
                    <a:pt x="411" y="4761"/>
                  </a:cubicBezTo>
                  <a:cubicBezTo>
                    <a:pt x="422" y="4765"/>
                    <a:pt x="429" y="4766"/>
                    <a:pt x="434" y="4766"/>
                  </a:cubicBezTo>
                  <a:cubicBezTo>
                    <a:pt x="440" y="4766"/>
                    <a:pt x="442" y="4764"/>
                    <a:pt x="442" y="4764"/>
                  </a:cubicBezTo>
                  <a:cubicBezTo>
                    <a:pt x="421" y="4749"/>
                    <a:pt x="449" y="4717"/>
                    <a:pt x="480" y="4680"/>
                  </a:cubicBezTo>
                  <a:cubicBezTo>
                    <a:pt x="511" y="4642"/>
                    <a:pt x="540" y="4605"/>
                    <a:pt x="521" y="4589"/>
                  </a:cubicBezTo>
                  <a:cubicBezTo>
                    <a:pt x="527" y="4586"/>
                    <a:pt x="530" y="4579"/>
                    <a:pt x="530" y="4579"/>
                  </a:cubicBezTo>
                  <a:cubicBezTo>
                    <a:pt x="537" y="4585"/>
                    <a:pt x="542" y="4587"/>
                    <a:pt x="547" y="4587"/>
                  </a:cubicBezTo>
                  <a:cubicBezTo>
                    <a:pt x="555" y="4587"/>
                    <a:pt x="562" y="4579"/>
                    <a:pt x="568" y="4573"/>
                  </a:cubicBezTo>
                  <a:cubicBezTo>
                    <a:pt x="558" y="4548"/>
                    <a:pt x="565" y="4536"/>
                    <a:pt x="565" y="4536"/>
                  </a:cubicBezTo>
                  <a:lnTo>
                    <a:pt x="565" y="4536"/>
                  </a:lnTo>
                  <a:cubicBezTo>
                    <a:pt x="574" y="4543"/>
                    <a:pt x="580" y="4545"/>
                    <a:pt x="585" y="4545"/>
                  </a:cubicBezTo>
                  <a:cubicBezTo>
                    <a:pt x="591" y="4545"/>
                    <a:pt x="594" y="4541"/>
                    <a:pt x="599" y="4536"/>
                  </a:cubicBezTo>
                  <a:cubicBezTo>
                    <a:pt x="609" y="4523"/>
                    <a:pt x="612" y="4520"/>
                    <a:pt x="593" y="4504"/>
                  </a:cubicBezTo>
                  <a:cubicBezTo>
                    <a:pt x="596" y="4498"/>
                    <a:pt x="627" y="4460"/>
                    <a:pt x="662" y="4460"/>
                  </a:cubicBezTo>
                  <a:cubicBezTo>
                    <a:pt x="666" y="4462"/>
                    <a:pt x="669" y="4463"/>
                    <a:pt x="671" y="4463"/>
                  </a:cubicBezTo>
                  <a:cubicBezTo>
                    <a:pt x="682" y="4463"/>
                    <a:pt x="669" y="4445"/>
                    <a:pt x="656" y="4429"/>
                  </a:cubicBezTo>
                  <a:cubicBezTo>
                    <a:pt x="634" y="4413"/>
                    <a:pt x="618" y="4391"/>
                    <a:pt x="624" y="4385"/>
                  </a:cubicBezTo>
                  <a:lnTo>
                    <a:pt x="624" y="4385"/>
                  </a:lnTo>
                  <a:lnTo>
                    <a:pt x="665" y="4417"/>
                  </a:lnTo>
                  <a:cubicBezTo>
                    <a:pt x="673" y="4430"/>
                    <a:pt x="676" y="4435"/>
                    <a:pt x="679" y="4435"/>
                  </a:cubicBezTo>
                  <a:cubicBezTo>
                    <a:pt x="681" y="4435"/>
                    <a:pt x="683" y="4433"/>
                    <a:pt x="687" y="4429"/>
                  </a:cubicBezTo>
                  <a:cubicBezTo>
                    <a:pt x="693" y="4423"/>
                    <a:pt x="696" y="4417"/>
                    <a:pt x="696" y="4417"/>
                  </a:cubicBezTo>
                  <a:cubicBezTo>
                    <a:pt x="678" y="4401"/>
                    <a:pt x="699" y="4376"/>
                    <a:pt x="731" y="4338"/>
                  </a:cubicBezTo>
                  <a:cubicBezTo>
                    <a:pt x="772" y="4288"/>
                    <a:pt x="784" y="4272"/>
                    <a:pt x="765" y="4257"/>
                  </a:cubicBezTo>
                  <a:cubicBezTo>
                    <a:pt x="743" y="4241"/>
                    <a:pt x="750" y="4235"/>
                    <a:pt x="781" y="4235"/>
                  </a:cubicBezTo>
                  <a:cubicBezTo>
                    <a:pt x="821" y="4242"/>
                    <a:pt x="843" y="4246"/>
                    <a:pt x="853" y="4246"/>
                  </a:cubicBezTo>
                  <a:cubicBezTo>
                    <a:pt x="865" y="4246"/>
                    <a:pt x="861" y="4240"/>
                    <a:pt x="853" y="4228"/>
                  </a:cubicBezTo>
                  <a:cubicBezTo>
                    <a:pt x="852" y="4229"/>
                    <a:pt x="851" y="4230"/>
                    <a:pt x="849" y="4230"/>
                  </a:cubicBezTo>
                  <a:cubicBezTo>
                    <a:pt x="841" y="4230"/>
                    <a:pt x="825" y="4217"/>
                    <a:pt x="809" y="4203"/>
                  </a:cubicBezTo>
                  <a:cubicBezTo>
                    <a:pt x="786" y="4186"/>
                    <a:pt x="777" y="4176"/>
                    <a:pt x="782" y="4176"/>
                  </a:cubicBezTo>
                  <a:cubicBezTo>
                    <a:pt x="786" y="4176"/>
                    <a:pt x="798" y="4182"/>
                    <a:pt x="819" y="4194"/>
                  </a:cubicBezTo>
                  <a:cubicBezTo>
                    <a:pt x="824" y="4198"/>
                    <a:pt x="829" y="4200"/>
                    <a:pt x="834" y="4200"/>
                  </a:cubicBezTo>
                  <a:cubicBezTo>
                    <a:pt x="867" y="4200"/>
                    <a:pt x="898" y="4123"/>
                    <a:pt x="869" y="4091"/>
                  </a:cubicBezTo>
                  <a:lnTo>
                    <a:pt x="869" y="4091"/>
                  </a:lnTo>
                  <a:cubicBezTo>
                    <a:pt x="873" y="4095"/>
                    <a:pt x="880" y="4100"/>
                    <a:pt x="887" y="4106"/>
                  </a:cubicBezTo>
                  <a:cubicBezTo>
                    <a:pt x="896" y="4112"/>
                    <a:pt x="902" y="4115"/>
                    <a:pt x="907" y="4115"/>
                  </a:cubicBezTo>
                  <a:cubicBezTo>
                    <a:pt x="914" y="4115"/>
                    <a:pt x="920" y="4108"/>
                    <a:pt x="931" y="4097"/>
                  </a:cubicBezTo>
                  <a:lnTo>
                    <a:pt x="944" y="4078"/>
                  </a:lnTo>
                  <a:cubicBezTo>
                    <a:pt x="914" y="4055"/>
                    <a:pt x="931" y="4041"/>
                    <a:pt x="950" y="4041"/>
                  </a:cubicBezTo>
                  <a:cubicBezTo>
                    <a:pt x="957" y="4041"/>
                    <a:pt x="964" y="4043"/>
                    <a:pt x="969" y="4047"/>
                  </a:cubicBezTo>
                  <a:cubicBezTo>
                    <a:pt x="981" y="4051"/>
                    <a:pt x="988" y="4054"/>
                    <a:pt x="992" y="4054"/>
                  </a:cubicBezTo>
                  <a:cubicBezTo>
                    <a:pt x="996" y="4054"/>
                    <a:pt x="999" y="4051"/>
                    <a:pt x="1003" y="4047"/>
                  </a:cubicBezTo>
                  <a:cubicBezTo>
                    <a:pt x="985" y="4012"/>
                    <a:pt x="1002" y="3996"/>
                    <a:pt x="1020" y="3996"/>
                  </a:cubicBezTo>
                  <a:cubicBezTo>
                    <a:pt x="1026" y="3996"/>
                    <a:pt x="1033" y="3999"/>
                    <a:pt x="1038" y="4003"/>
                  </a:cubicBezTo>
                  <a:cubicBezTo>
                    <a:pt x="1038" y="4003"/>
                    <a:pt x="1044" y="3997"/>
                    <a:pt x="1047" y="3993"/>
                  </a:cubicBezTo>
                  <a:cubicBezTo>
                    <a:pt x="1032" y="3972"/>
                    <a:pt x="1041" y="3962"/>
                    <a:pt x="1047" y="3956"/>
                  </a:cubicBezTo>
                  <a:cubicBezTo>
                    <a:pt x="1060" y="3940"/>
                    <a:pt x="1063" y="3934"/>
                    <a:pt x="1041" y="3925"/>
                  </a:cubicBezTo>
                  <a:cubicBezTo>
                    <a:pt x="1019" y="3909"/>
                    <a:pt x="1000" y="3893"/>
                    <a:pt x="1003" y="3887"/>
                  </a:cubicBezTo>
                  <a:lnTo>
                    <a:pt x="1003" y="3887"/>
                  </a:lnTo>
                  <a:lnTo>
                    <a:pt x="1025" y="3903"/>
                  </a:lnTo>
                  <a:cubicBezTo>
                    <a:pt x="1031" y="3907"/>
                    <a:pt x="1035" y="3909"/>
                    <a:pt x="1040" y="3909"/>
                  </a:cubicBezTo>
                  <a:cubicBezTo>
                    <a:pt x="1052" y="3909"/>
                    <a:pt x="1062" y="3896"/>
                    <a:pt x="1076" y="3881"/>
                  </a:cubicBezTo>
                  <a:cubicBezTo>
                    <a:pt x="1093" y="3861"/>
                    <a:pt x="1102" y="3849"/>
                    <a:pt x="1117" y="3849"/>
                  </a:cubicBezTo>
                  <a:cubicBezTo>
                    <a:pt x="1121" y="3849"/>
                    <a:pt x="1126" y="3850"/>
                    <a:pt x="1132" y="3852"/>
                  </a:cubicBezTo>
                  <a:lnTo>
                    <a:pt x="1116" y="3834"/>
                  </a:lnTo>
                  <a:cubicBezTo>
                    <a:pt x="1106" y="3820"/>
                    <a:pt x="1104" y="3812"/>
                    <a:pt x="1108" y="3812"/>
                  </a:cubicBezTo>
                  <a:cubicBezTo>
                    <a:pt x="1111" y="3812"/>
                    <a:pt x="1115" y="3815"/>
                    <a:pt x="1123" y="3821"/>
                  </a:cubicBezTo>
                  <a:cubicBezTo>
                    <a:pt x="1127" y="3824"/>
                    <a:pt x="1132" y="3825"/>
                    <a:pt x="1136" y="3825"/>
                  </a:cubicBezTo>
                  <a:cubicBezTo>
                    <a:pt x="1154" y="3825"/>
                    <a:pt x="1164" y="3806"/>
                    <a:pt x="1154" y="3783"/>
                  </a:cubicBezTo>
                  <a:lnTo>
                    <a:pt x="1163" y="3774"/>
                  </a:lnTo>
                  <a:cubicBezTo>
                    <a:pt x="1178" y="3782"/>
                    <a:pt x="1189" y="3786"/>
                    <a:pt x="1197" y="3786"/>
                  </a:cubicBezTo>
                  <a:cubicBezTo>
                    <a:pt x="1212" y="3786"/>
                    <a:pt x="1210" y="3771"/>
                    <a:pt x="1185" y="3746"/>
                  </a:cubicBezTo>
                  <a:lnTo>
                    <a:pt x="1185" y="3746"/>
                  </a:lnTo>
                  <a:cubicBezTo>
                    <a:pt x="1197" y="3754"/>
                    <a:pt x="1203" y="3757"/>
                    <a:pt x="1207" y="3757"/>
                  </a:cubicBezTo>
                  <a:cubicBezTo>
                    <a:pt x="1210" y="3757"/>
                    <a:pt x="1212" y="3755"/>
                    <a:pt x="1213" y="3752"/>
                  </a:cubicBezTo>
                  <a:cubicBezTo>
                    <a:pt x="1206" y="3731"/>
                    <a:pt x="1215" y="3715"/>
                    <a:pt x="1228" y="3715"/>
                  </a:cubicBezTo>
                  <a:cubicBezTo>
                    <a:pt x="1232" y="3715"/>
                    <a:pt x="1237" y="3717"/>
                    <a:pt x="1242" y="3721"/>
                  </a:cubicBezTo>
                  <a:lnTo>
                    <a:pt x="1245" y="3715"/>
                  </a:lnTo>
                  <a:cubicBezTo>
                    <a:pt x="1229" y="3693"/>
                    <a:pt x="1235" y="3686"/>
                    <a:pt x="1238" y="3683"/>
                  </a:cubicBezTo>
                  <a:cubicBezTo>
                    <a:pt x="1245" y="3677"/>
                    <a:pt x="1248" y="3671"/>
                    <a:pt x="1232" y="3652"/>
                  </a:cubicBezTo>
                  <a:cubicBezTo>
                    <a:pt x="1217" y="3630"/>
                    <a:pt x="1223" y="3624"/>
                    <a:pt x="1223" y="3624"/>
                  </a:cubicBezTo>
                  <a:cubicBezTo>
                    <a:pt x="1223" y="3623"/>
                    <a:pt x="1224" y="3623"/>
                    <a:pt x="1224" y="3623"/>
                  </a:cubicBezTo>
                  <a:cubicBezTo>
                    <a:pt x="1230" y="3623"/>
                    <a:pt x="1243" y="3642"/>
                    <a:pt x="1257" y="3661"/>
                  </a:cubicBezTo>
                  <a:cubicBezTo>
                    <a:pt x="1261" y="3669"/>
                    <a:pt x="1265" y="3673"/>
                    <a:pt x="1268" y="3673"/>
                  </a:cubicBezTo>
                  <a:cubicBezTo>
                    <a:pt x="1274" y="3673"/>
                    <a:pt x="1273" y="3656"/>
                    <a:pt x="1254" y="3624"/>
                  </a:cubicBezTo>
                  <a:cubicBezTo>
                    <a:pt x="1241" y="3599"/>
                    <a:pt x="1235" y="3588"/>
                    <a:pt x="1236" y="3588"/>
                  </a:cubicBezTo>
                  <a:lnTo>
                    <a:pt x="1236" y="3588"/>
                  </a:lnTo>
                  <a:cubicBezTo>
                    <a:pt x="1237" y="3588"/>
                    <a:pt x="1245" y="3598"/>
                    <a:pt x="1260" y="3617"/>
                  </a:cubicBezTo>
                  <a:cubicBezTo>
                    <a:pt x="1271" y="3632"/>
                    <a:pt x="1281" y="3646"/>
                    <a:pt x="1283" y="3646"/>
                  </a:cubicBezTo>
                  <a:cubicBezTo>
                    <a:pt x="1284" y="3646"/>
                    <a:pt x="1283" y="3643"/>
                    <a:pt x="1279" y="3633"/>
                  </a:cubicBezTo>
                  <a:cubicBezTo>
                    <a:pt x="1279" y="3633"/>
                    <a:pt x="1289" y="3624"/>
                    <a:pt x="1270" y="3608"/>
                  </a:cubicBezTo>
                  <a:lnTo>
                    <a:pt x="1282" y="3592"/>
                  </a:lnTo>
                  <a:cubicBezTo>
                    <a:pt x="1290" y="3593"/>
                    <a:pt x="1296" y="3594"/>
                    <a:pt x="1300" y="3594"/>
                  </a:cubicBezTo>
                  <a:cubicBezTo>
                    <a:pt x="1312" y="3594"/>
                    <a:pt x="1315" y="3591"/>
                    <a:pt x="1320" y="3586"/>
                  </a:cubicBezTo>
                  <a:cubicBezTo>
                    <a:pt x="1310" y="3573"/>
                    <a:pt x="1307" y="3568"/>
                    <a:pt x="1311" y="3568"/>
                  </a:cubicBezTo>
                  <a:cubicBezTo>
                    <a:pt x="1313" y="3568"/>
                    <a:pt x="1319" y="3570"/>
                    <a:pt x="1329" y="3574"/>
                  </a:cubicBezTo>
                  <a:cubicBezTo>
                    <a:pt x="1336" y="3579"/>
                    <a:pt x="1341" y="3583"/>
                    <a:pt x="1343" y="3583"/>
                  </a:cubicBezTo>
                  <a:cubicBezTo>
                    <a:pt x="1345" y="3583"/>
                    <a:pt x="1337" y="3574"/>
                    <a:pt x="1314" y="3555"/>
                  </a:cubicBezTo>
                  <a:cubicBezTo>
                    <a:pt x="1303" y="3540"/>
                    <a:pt x="1301" y="3533"/>
                    <a:pt x="1308" y="3533"/>
                  </a:cubicBezTo>
                  <a:cubicBezTo>
                    <a:pt x="1312" y="3533"/>
                    <a:pt x="1318" y="3535"/>
                    <a:pt x="1326" y="3539"/>
                  </a:cubicBezTo>
                  <a:cubicBezTo>
                    <a:pt x="1347" y="3555"/>
                    <a:pt x="1358" y="3561"/>
                    <a:pt x="1361" y="3561"/>
                  </a:cubicBezTo>
                  <a:cubicBezTo>
                    <a:pt x="1364" y="3561"/>
                    <a:pt x="1360" y="3556"/>
                    <a:pt x="1351" y="3548"/>
                  </a:cubicBezTo>
                  <a:cubicBezTo>
                    <a:pt x="1336" y="3527"/>
                    <a:pt x="1339" y="3520"/>
                    <a:pt x="1339" y="3520"/>
                  </a:cubicBezTo>
                  <a:lnTo>
                    <a:pt x="1339" y="3520"/>
                  </a:lnTo>
                  <a:cubicBezTo>
                    <a:pt x="1342" y="3522"/>
                    <a:pt x="1345" y="3523"/>
                    <a:pt x="1348" y="3523"/>
                  </a:cubicBezTo>
                  <a:cubicBezTo>
                    <a:pt x="1371" y="3523"/>
                    <a:pt x="1404" y="3483"/>
                    <a:pt x="1439" y="3442"/>
                  </a:cubicBezTo>
                  <a:cubicBezTo>
                    <a:pt x="1445" y="3436"/>
                    <a:pt x="1430" y="3414"/>
                    <a:pt x="1408" y="3398"/>
                  </a:cubicBezTo>
                  <a:cubicBezTo>
                    <a:pt x="1391" y="3384"/>
                    <a:pt x="1385" y="3379"/>
                    <a:pt x="1387" y="3379"/>
                  </a:cubicBezTo>
                  <a:lnTo>
                    <a:pt x="1387" y="3379"/>
                  </a:lnTo>
                  <a:cubicBezTo>
                    <a:pt x="1388" y="3379"/>
                    <a:pt x="1400" y="3387"/>
                    <a:pt x="1414" y="3392"/>
                  </a:cubicBezTo>
                  <a:cubicBezTo>
                    <a:pt x="1441" y="3411"/>
                    <a:pt x="1459" y="3419"/>
                    <a:pt x="1464" y="3419"/>
                  </a:cubicBezTo>
                  <a:cubicBezTo>
                    <a:pt x="1471" y="3419"/>
                    <a:pt x="1459" y="3405"/>
                    <a:pt x="1423" y="3382"/>
                  </a:cubicBezTo>
                  <a:cubicBezTo>
                    <a:pt x="1400" y="3369"/>
                    <a:pt x="1389" y="3363"/>
                    <a:pt x="1391" y="3363"/>
                  </a:cubicBezTo>
                  <a:lnTo>
                    <a:pt x="1391" y="3363"/>
                  </a:lnTo>
                  <a:cubicBezTo>
                    <a:pt x="1393" y="3363"/>
                    <a:pt x="1405" y="3367"/>
                    <a:pt x="1426" y="3376"/>
                  </a:cubicBezTo>
                  <a:cubicBezTo>
                    <a:pt x="1437" y="3381"/>
                    <a:pt x="1443" y="3385"/>
                    <a:pt x="1446" y="3385"/>
                  </a:cubicBezTo>
                  <a:cubicBezTo>
                    <a:pt x="1449" y="3385"/>
                    <a:pt x="1445" y="3379"/>
                    <a:pt x="1436" y="3367"/>
                  </a:cubicBezTo>
                  <a:cubicBezTo>
                    <a:pt x="1425" y="3357"/>
                    <a:pt x="1421" y="3351"/>
                    <a:pt x="1424" y="3351"/>
                  </a:cubicBezTo>
                  <a:lnTo>
                    <a:pt x="1424" y="3351"/>
                  </a:lnTo>
                  <a:cubicBezTo>
                    <a:pt x="1426" y="3351"/>
                    <a:pt x="1431" y="3354"/>
                    <a:pt x="1439" y="3360"/>
                  </a:cubicBezTo>
                  <a:cubicBezTo>
                    <a:pt x="1455" y="3367"/>
                    <a:pt x="1472" y="3374"/>
                    <a:pt x="1475" y="3374"/>
                  </a:cubicBezTo>
                  <a:cubicBezTo>
                    <a:pt x="1477" y="3374"/>
                    <a:pt x="1475" y="3372"/>
                    <a:pt x="1467" y="3367"/>
                  </a:cubicBezTo>
                  <a:cubicBezTo>
                    <a:pt x="1467" y="3367"/>
                    <a:pt x="1469" y="3365"/>
                    <a:pt x="1476" y="3365"/>
                  </a:cubicBezTo>
                  <a:cubicBezTo>
                    <a:pt x="1481" y="3365"/>
                    <a:pt x="1488" y="3366"/>
                    <a:pt x="1499" y="3370"/>
                  </a:cubicBezTo>
                  <a:cubicBezTo>
                    <a:pt x="1503" y="3372"/>
                    <a:pt x="1505" y="3372"/>
                    <a:pt x="1507" y="3372"/>
                  </a:cubicBezTo>
                  <a:cubicBezTo>
                    <a:pt x="1515" y="3372"/>
                    <a:pt x="1503" y="3356"/>
                    <a:pt x="1492" y="3338"/>
                  </a:cubicBezTo>
                  <a:cubicBezTo>
                    <a:pt x="1476" y="3312"/>
                    <a:pt x="1471" y="3298"/>
                    <a:pt x="1476" y="3298"/>
                  </a:cubicBezTo>
                  <a:cubicBezTo>
                    <a:pt x="1480" y="3298"/>
                    <a:pt x="1490" y="3306"/>
                    <a:pt x="1505" y="3323"/>
                  </a:cubicBezTo>
                  <a:cubicBezTo>
                    <a:pt x="1514" y="3333"/>
                    <a:pt x="1521" y="3337"/>
                    <a:pt x="1526" y="3337"/>
                  </a:cubicBezTo>
                  <a:cubicBezTo>
                    <a:pt x="1538" y="3337"/>
                    <a:pt x="1533" y="3306"/>
                    <a:pt x="1508" y="3279"/>
                  </a:cubicBezTo>
                  <a:cubicBezTo>
                    <a:pt x="1486" y="3258"/>
                    <a:pt x="1476" y="3250"/>
                    <a:pt x="1477" y="3250"/>
                  </a:cubicBezTo>
                  <a:lnTo>
                    <a:pt x="1477" y="3250"/>
                  </a:lnTo>
                  <a:cubicBezTo>
                    <a:pt x="1478" y="3250"/>
                    <a:pt x="1483" y="3254"/>
                    <a:pt x="1492" y="3260"/>
                  </a:cubicBezTo>
                  <a:cubicBezTo>
                    <a:pt x="1503" y="3269"/>
                    <a:pt x="1508" y="3271"/>
                    <a:pt x="1511" y="3271"/>
                  </a:cubicBezTo>
                  <a:cubicBezTo>
                    <a:pt x="1514" y="3271"/>
                    <a:pt x="1514" y="3270"/>
                    <a:pt x="1514" y="3270"/>
                  </a:cubicBezTo>
                  <a:cubicBezTo>
                    <a:pt x="1517" y="3267"/>
                    <a:pt x="1519" y="3264"/>
                    <a:pt x="1523" y="3264"/>
                  </a:cubicBezTo>
                  <a:cubicBezTo>
                    <a:pt x="1527" y="3264"/>
                    <a:pt x="1534" y="3267"/>
                    <a:pt x="1546" y="3276"/>
                  </a:cubicBezTo>
                  <a:cubicBezTo>
                    <a:pt x="1546" y="3276"/>
                    <a:pt x="1549" y="3270"/>
                    <a:pt x="1539" y="3241"/>
                  </a:cubicBezTo>
                  <a:cubicBezTo>
                    <a:pt x="1522" y="3219"/>
                    <a:pt x="1524" y="3208"/>
                    <a:pt x="1537" y="3208"/>
                  </a:cubicBezTo>
                  <a:cubicBezTo>
                    <a:pt x="1547" y="3208"/>
                    <a:pt x="1564" y="3215"/>
                    <a:pt x="1583" y="3226"/>
                  </a:cubicBezTo>
                  <a:lnTo>
                    <a:pt x="1574" y="3201"/>
                  </a:lnTo>
                  <a:cubicBezTo>
                    <a:pt x="1551" y="3176"/>
                    <a:pt x="1536" y="3157"/>
                    <a:pt x="1540" y="3157"/>
                  </a:cubicBezTo>
                  <a:lnTo>
                    <a:pt x="1540" y="3157"/>
                  </a:lnTo>
                  <a:cubicBezTo>
                    <a:pt x="1542" y="3157"/>
                    <a:pt x="1549" y="3162"/>
                    <a:pt x="1561" y="3172"/>
                  </a:cubicBezTo>
                  <a:lnTo>
                    <a:pt x="1583" y="3188"/>
                  </a:lnTo>
                  <a:cubicBezTo>
                    <a:pt x="1562" y="3169"/>
                    <a:pt x="1565" y="3158"/>
                    <a:pt x="1578" y="3158"/>
                  </a:cubicBezTo>
                  <a:cubicBezTo>
                    <a:pt x="1589" y="3158"/>
                    <a:pt x="1606" y="3165"/>
                    <a:pt x="1624" y="3179"/>
                  </a:cubicBezTo>
                  <a:cubicBezTo>
                    <a:pt x="1635" y="3188"/>
                    <a:pt x="1640" y="3192"/>
                    <a:pt x="1643" y="3192"/>
                  </a:cubicBezTo>
                  <a:cubicBezTo>
                    <a:pt x="1645" y="3192"/>
                    <a:pt x="1647" y="3191"/>
                    <a:pt x="1649" y="3188"/>
                  </a:cubicBezTo>
                  <a:lnTo>
                    <a:pt x="1630" y="3172"/>
                  </a:lnTo>
                  <a:cubicBezTo>
                    <a:pt x="1608" y="3157"/>
                    <a:pt x="1589" y="3141"/>
                    <a:pt x="1593" y="3135"/>
                  </a:cubicBezTo>
                  <a:cubicBezTo>
                    <a:pt x="1596" y="3133"/>
                    <a:pt x="1598" y="3131"/>
                    <a:pt x="1602" y="3131"/>
                  </a:cubicBezTo>
                  <a:cubicBezTo>
                    <a:pt x="1606" y="3131"/>
                    <a:pt x="1611" y="3133"/>
                    <a:pt x="1621" y="3141"/>
                  </a:cubicBezTo>
                  <a:cubicBezTo>
                    <a:pt x="1636" y="3147"/>
                    <a:pt x="1651" y="3153"/>
                    <a:pt x="1657" y="3153"/>
                  </a:cubicBezTo>
                  <a:cubicBezTo>
                    <a:pt x="1660" y="3153"/>
                    <a:pt x="1659" y="3150"/>
                    <a:pt x="1652" y="3144"/>
                  </a:cubicBezTo>
                  <a:cubicBezTo>
                    <a:pt x="1652" y="3144"/>
                    <a:pt x="1653" y="3144"/>
                    <a:pt x="1655" y="3144"/>
                  </a:cubicBezTo>
                  <a:cubicBezTo>
                    <a:pt x="1658" y="3144"/>
                    <a:pt x="1665" y="3145"/>
                    <a:pt x="1680" y="3150"/>
                  </a:cubicBezTo>
                  <a:lnTo>
                    <a:pt x="1696" y="3129"/>
                  </a:lnTo>
                  <a:cubicBezTo>
                    <a:pt x="1688" y="3114"/>
                    <a:pt x="1688" y="3105"/>
                    <a:pt x="1695" y="3105"/>
                  </a:cubicBezTo>
                  <a:cubicBezTo>
                    <a:pt x="1699" y="3105"/>
                    <a:pt x="1704" y="3108"/>
                    <a:pt x="1712" y="3113"/>
                  </a:cubicBezTo>
                  <a:cubicBezTo>
                    <a:pt x="1712" y="3113"/>
                    <a:pt x="1721" y="3100"/>
                    <a:pt x="1705" y="3082"/>
                  </a:cubicBezTo>
                  <a:cubicBezTo>
                    <a:pt x="1709" y="3075"/>
                    <a:pt x="1712" y="3071"/>
                    <a:pt x="1717" y="3071"/>
                  </a:cubicBezTo>
                  <a:cubicBezTo>
                    <a:pt x="1722" y="3071"/>
                    <a:pt x="1728" y="3074"/>
                    <a:pt x="1737" y="3082"/>
                  </a:cubicBezTo>
                  <a:cubicBezTo>
                    <a:pt x="1747" y="3089"/>
                    <a:pt x="1752" y="3093"/>
                    <a:pt x="1754" y="3093"/>
                  </a:cubicBezTo>
                  <a:cubicBezTo>
                    <a:pt x="1755" y="3093"/>
                    <a:pt x="1751" y="3087"/>
                    <a:pt x="1743" y="3075"/>
                  </a:cubicBezTo>
                  <a:cubicBezTo>
                    <a:pt x="1721" y="3060"/>
                    <a:pt x="1727" y="3053"/>
                    <a:pt x="1730" y="3050"/>
                  </a:cubicBezTo>
                  <a:lnTo>
                    <a:pt x="1740" y="3038"/>
                  </a:lnTo>
                  <a:cubicBezTo>
                    <a:pt x="1721" y="3022"/>
                    <a:pt x="1721" y="3022"/>
                    <a:pt x="1724" y="3016"/>
                  </a:cubicBezTo>
                  <a:cubicBezTo>
                    <a:pt x="1730" y="3013"/>
                    <a:pt x="1762" y="3013"/>
                    <a:pt x="1768" y="3006"/>
                  </a:cubicBezTo>
                  <a:cubicBezTo>
                    <a:pt x="1781" y="2991"/>
                    <a:pt x="1781" y="2991"/>
                    <a:pt x="1756" y="2978"/>
                  </a:cubicBezTo>
                  <a:cubicBezTo>
                    <a:pt x="1755" y="2979"/>
                    <a:pt x="1754" y="2980"/>
                    <a:pt x="1753" y="2980"/>
                  </a:cubicBezTo>
                  <a:cubicBezTo>
                    <a:pt x="1748" y="2980"/>
                    <a:pt x="1740" y="2973"/>
                    <a:pt x="1748" y="2973"/>
                  </a:cubicBezTo>
                  <a:cubicBezTo>
                    <a:pt x="1750" y="2973"/>
                    <a:pt x="1754" y="2974"/>
                    <a:pt x="1759" y="2975"/>
                  </a:cubicBezTo>
                  <a:cubicBezTo>
                    <a:pt x="1765" y="2969"/>
                    <a:pt x="1796" y="2969"/>
                    <a:pt x="1812" y="2953"/>
                  </a:cubicBezTo>
                  <a:cubicBezTo>
                    <a:pt x="1828" y="2931"/>
                    <a:pt x="1828" y="2931"/>
                    <a:pt x="1809" y="2915"/>
                  </a:cubicBezTo>
                  <a:cubicBezTo>
                    <a:pt x="1784" y="2901"/>
                    <a:pt x="1774" y="2893"/>
                    <a:pt x="1778" y="2893"/>
                  </a:cubicBezTo>
                  <a:cubicBezTo>
                    <a:pt x="1781" y="2893"/>
                    <a:pt x="1793" y="2898"/>
                    <a:pt x="1812" y="2909"/>
                  </a:cubicBezTo>
                  <a:cubicBezTo>
                    <a:pt x="1835" y="2919"/>
                    <a:pt x="1848" y="2923"/>
                    <a:pt x="1854" y="2923"/>
                  </a:cubicBezTo>
                  <a:cubicBezTo>
                    <a:pt x="1860" y="2923"/>
                    <a:pt x="1857" y="2918"/>
                    <a:pt x="1846" y="2909"/>
                  </a:cubicBezTo>
                  <a:cubicBezTo>
                    <a:pt x="1831" y="2887"/>
                    <a:pt x="1831" y="2887"/>
                    <a:pt x="1837" y="2884"/>
                  </a:cubicBezTo>
                  <a:lnTo>
                    <a:pt x="1837" y="2884"/>
                  </a:lnTo>
                  <a:cubicBezTo>
                    <a:pt x="1844" y="2890"/>
                    <a:pt x="1848" y="2892"/>
                    <a:pt x="1851" y="2892"/>
                  </a:cubicBezTo>
                  <a:cubicBezTo>
                    <a:pt x="1856" y="2892"/>
                    <a:pt x="1856" y="2883"/>
                    <a:pt x="1850" y="2865"/>
                  </a:cubicBezTo>
                  <a:cubicBezTo>
                    <a:pt x="1851" y="2864"/>
                    <a:pt x="1851" y="2864"/>
                    <a:pt x="1852" y="2864"/>
                  </a:cubicBezTo>
                  <a:cubicBezTo>
                    <a:pt x="1855" y="2864"/>
                    <a:pt x="1859" y="2867"/>
                    <a:pt x="1875" y="2878"/>
                  </a:cubicBezTo>
                  <a:lnTo>
                    <a:pt x="1881" y="2865"/>
                  </a:lnTo>
                  <a:cubicBezTo>
                    <a:pt x="1859" y="2833"/>
                    <a:pt x="1882" y="2814"/>
                    <a:pt x="1905" y="2814"/>
                  </a:cubicBezTo>
                  <a:cubicBezTo>
                    <a:pt x="1910" y="2814"/>
                    <a:pt x="1916" y="2816"/>
                    <a:pt x="1922" y="2818"/>
                  </a:cubicBezTo>
                  <a:cubicBezTo>
                    <a:pt x="1922" y="2818"/>
                    <a:pt x="1928" y="2812"/>
                    <a:pt x="1912" y="2790"/>
                  </a:cubicBezTo>
                  <a:cubicBezTo>
                    <a:pt x="1891" y="2771"/>
                    <a:pt x="1884" y="2760"/>
                    <a:pt x="1888" y="2760"/>
                  </a:cubicBezTo>
                  <a:cubicBezTo>
                    <a:pt x="1891" y="2760"/>
                    <a:pt x="1902" y="2767"/>
                    <a:pt x="1918" y="2781"/>
                  </a:cubicBezTo>
                  <a:cubicBezTo>
                    <a:pt x="1938" y="2796"/>
                    <a:pt x="1948" y="2803"/>
                    <a:pt x="1950" y="2803"/>
                  </a:cubicBezTo>
                  <a:cubicBezTo>
                    <a:pt x="1951" y="2803"/>
                    <a:pt x="1943" y="2794"/>
                    <a:pt x="1925" y="2774"/>
                  </a:cubicBezTo>
                  <a:cubicBezTo>
                    <a:pt x="1915" y="2762"/>
                    <a:pt x="1920" y="2746"/>
                    <a:pt x="1934" y="2746"/>
                  </a:cubicBezTo>
                  <a:cubicBezTo>
                    <a:pt x="1942" y="2746"/>
                    <a:pt x="1953" y="2751"/>
                    <a:pt x="1966" y="2765"/>
                  </a:cubicBezTo>
                  <a:lnTo>
                    <a:pt x="2006" y="2796"/>
                  </a:lnTo>
                  <a:cubicBezTo>
                    <a:pt x="1991" y="2774"/>
                    <a:pt x="1997" y="2768"/>
                    <a:pt x="1997" y="2768"/>
                  </a:cubicBezTo>
                  <a:cubicBezTo>
                    <a:pt x="1975" y="2752"/>
                    <a:pt x="1981" y="2749"/>
                    <a:pt x="1994" y="2731"/>
                  </a:cubicBezTo>
                  <a:cubicBezTo>
                    <a:pt x="2003" y="2721"/>
                    <a:pt x="2000" y="2684"/>
                    <a:pt x="2009" y="2674"/>
                  </a:cubicBezTo>
                  <a:cubicBezTo>
                    <a:pt x="2016" y="2660"/>
                    <a:pt x="2029" y="2653"/>
                    <a:pt x="2042" y="2653"/>
                  </a:cubicBezTo>
                  <a:cubicBezTo>
                    <a:pt x="2047" y="2653"/>
                    <a:pt x="2052" y="2654"/>
                    <a:pt x="2056" y="2655"/>
                  </a:cubicBezTo>
                  <a:cubicBezTo>
                    <a:pt x="2060" y="2652"/>
                    <a:pt x="2066" y="2646"/>
                    <a:pt x="2053" y="2621"/>
                  </a:cubicBezTo>
                  <a:cubicBezTo>
                    <a:pt x="2042" y="2606"/>
                    <a:pt x="2044" y="2595"/>
                    <a:pt x="2051" y="2595"/>
                  </a:cubicBezTo>
                  <a:cubicBezTo>
                    <a:pt x="2055" y="2595"/>
                    <a:pt x="2060" y="2597"/>
                    <a:pt x="2066" y="2602"/>
                  </a:cubicBezTo>
                  <a:lnTo>
                    <a:pt x="2072" y="2599"/>
                  </a:lnTo>
                  <a:cubicBezTo>
                    <a:pt x="2060" y="2571"/>
                    <a:pt x="2066" y="2568"/>
                    <a:pt x="2066" y="2568"/>
                  </a:cubicBezTo>
                  <a:lnTo>
                    <a:pt x="2066" y="2568"/>
                  </a:lnTo>
                  <a:cubicBezTo>
                    <a:pt x="2077" y="2577"/>
                    <a:pt x="2090" y="2584"/>
                    <a:pt x="2096" y="2584"/>
                  </a:cubicBezTo>
                  <a:cubicBezTo>
                    <a:pt x="2100" y="2584"/>
                    <a:pt x="2101" y="2580"/>
                    <a:pt x="2094" y="2571"/>
                  </a:cubicBezTo>
                  <a:cubicBezTo>
                    <a:pt x="2072" y="2555"/>
                    <a:pt x="2078" y="2549"/>
                    <a:pt x="2088" y="2539"/>
                  </a:cubicBezTo>
                  <a:lnTo>
                    <a:pt x="2088" y="2539"/>
                  </a:lnTo>
                  <a:cubicBezTo>
                    <a:pt x="2088" y="2539"/>
                    <a:pt x="2089" y="2540"/>
                    <a:pt x="2089" y="2540"/>
                  </a:cubicBezTo>
                  <a:cubicBezTo>
                    <a:pt x="2121" y="2540"/>
                    <a:pt x="2263" y="2367"/>
                    <a:pt x="2241" y="2351"/>
                  </a:cubicBezTo>
                  <a:lnTo>
                    <a:pt x="2257" y="2336"/>
                  </a:lnTo>
                  <a:lnTo>
                    <a:pt x="2269" y="2320"/>
                  </a:lnTo>
                  <a:cubicBezTo>
                    <a:pt x="2279" y="2328"/>
                    <a:pt x="2287" y="2331"/>
                    <a:pt x="2292" y="2331"/>
                  </a:cubicBezTo>
                  <a:cubicBezTo>
                    <a:pt x="2310" y="2331"/>
                    <a:pt x="2309" y="2300"/>
                    <a:pt x="2304" y="2276"/>
                  </a:cubicBezTo>
                  <a:cubicBezTo>
                    <a:pt x="2288" y="2254"/>
                    <a:pt x="2295" y="2251"/>
                    <a:pt x="2298" y="2245"/>
                  </a:cubicBezTo>
                  <a:lnTo>
                    <a:pt x="2298" y="2245"/>
                  </a:lnTo>
                  <a:cubicBezTo>
                    <a:pt x="2314" y="2257"/>
                    <a:pt x="2325" y="2262"/>
                    <a:pt x="2333" y="2262"/>
                  </a:cubicBezTo>
                  <a:cubicBezTo>
                    <a:pt x="2345" y="2262"/>
                    <a:pt x="2347" y="2250"/>
                    <a:pt x="2342" y="2232"/>
                  </a:cubicBezTo>
                  <a:cubicBezTo>
                    <a:pt x="2321" y="2213"/>
                    <a:pt x="2313" y="2203"/>
                    <a:pt x="2317" y="2203"/>
                  </a:cubicBezTo>
                  <a:cubicBezTo>
                    <a:pt x="2321" y="2203"/>
                    <a:pt x="2331" y="2209"/>
                    <a:pt x="2348" y="2223"/>
                  </a:cubicBezTo>
                  <a:cubicBezTo>
                    <a:pt x="2362" y="2234"/>
                    <a:pt x="2373" y="2240"/>
                    <a:pt x="2378" y="2240"/>
                  </a:cubicBezTo>
                  <a:cubicBezTo>
                    <a:pt x="2388" y="2240"/>
                    <a:pt x="2380" y="2222"/>
                    <a:pt x="2348" y="2185"/>
                  </a:cubicBezTo>
                  <a:cubicBezTo>
                    <a:pt x="2339" y="2173"/>
                    <a:pt x="2335" y="2167"/>
                    <a:pt x="2338" y="2167"/>
                  </a:cubicBezTo>
                  <a:cubicBezTo>
                    <a:pt x="2340" y="2167"/>
                    <a:pt x="2346" y="2170"/>
                    <a:pt x="2357" y="2176"/>
                  </a:cubicBezTo>
                  <a:cubicBezTo>
                    <a:pt x="2378" y="2188"/>
                    <a:pt x="2390" y="2193"/>
                    <a:pt x="2394" y="2193"/>
                  </a:cubicBezTo>
                  <a:cubicBezTo>
                    <a:pt x="2399" y="2193"/>
                    <a:pt x="2395" y="2187"/>
                    <a:pt x="2385" y="2179"/>
                  </a:cubicBezTo>
                  <a:cubicBezTo>
                    <a:pt x="2366" y="2157"/>
                    <a:pt x="2358" y="2147"/>
                    <a:pt x="2364" y="2147"/>
                  </a:cubicBezTo>
                  <a:cubicBezTo>
                    <a:pt x="2368" y="2147"/>
                    <a:pt x="2379" y="2153"/>
                    <a:pt x="2398" y="2163"/>
                  </a:cubicBezTo>
                  <a:cubicBezTo>
                    <a:pt x="2419" y="2171"/>
                    <a:pt x="2432" y="2176"/>
                    <a:pt x="2436" y="2176"/>
                  </a:cubicBezTo>
                  <a:cubicBezTo>
                    <a:pt x="2441" y="2176"/>
                    <a:pt x="2432" y="2167"/>
                    <a:pt x="2411" y="2148"/>
                  </a:cubicBezTo>
                  <a:cubicBezTo>
                    <a:pt x="2387" y="2122"/>
                    <a:pt x="2388" y="2104"/>
                    <a:pt x="2406" y="2104"/>
                  </a:cubicBezTo>
                  <a:cubicBezTo>
                    <a:pt x="2414" y="2104"/>
                    <a:pt x="2425" y="2107"/>
                    <a:pt x="2439" y="2116"/>
                  </a:cubicBezTo>
                  <a:cubicBezTo>
                    <a:pt x="2442" y="2110"/>
                    <a:pt x="2467" y="2119"/>
                    <a:pt x="2448" y="2104"/>
                  </a:cubicBezTo>
                  <a:lnTo>
                    <a:pt x="2448" y="2104"/>
                  </a:lnTo>
                  <a:lnTo>
                    <a:pt x="2470" y="2113"/>
                  </a:lnTo>
                  <a:cubicBezTo>
                    <a:pt x="2476" y="2110"/>
                    <a:pt x="2479" y="2104"/>
                    <a:pt x="2479" y="2104"/>
                  </a:cubicBezTo>
                  <a:lnTo>
                    <a:pt x="2461" y="2088"/>
                  </a:lnTo>
                  <a:cubicBezTo>
                    <a:pt x="2492" y="2072"/>
                    <a:pt x="2517" y="2054"/>
                    <a:pt x="2542" y="2029"/>
                  </a:cubicBezTo>
                  <a:cubicBezTo>
                    <a:pt x="2592" y="1969"/>
                    <a:pt x="2602" y="1960"/>
                    <a:pt x="2577" y="1947"/>
                  </a:cubicBezTo>
                  <a:cubicBezTo>
                    <a:pt x="2551" y="1932"/>
                    <a:pt x="2543" y="1923"/>
                    <a:pt x="2551" y="1923"/>
                  </a:cubicBezTo>
                  <a:cubicBezTo>
                    <a:pt x="2556" y="1923"/>
                    <a:pt x="2568" y="1927"/>
                    <a:pt x="2586" y="1938"/>
                  </a:cubicBezTo>
                  <a:cubicBezTo>
                    <a:pt x="2589" y="1931"/>
                    <a:pt x="2617" y="1938"/>
                    <a:pt x="2627" y="1925"/>
                  </a:cubicBezTo>
                  <a:cubicBezTo>
                    <a:pt x="2633" y="1919"/>
                    <a:pt x="2639" y="1911"/>
                    <a:pt x="2648" y="1911"/>
                  </a:cubicBezTo>
                  <a:cubicBezTo>
                    <a:pt x="2653" y="1911"/>
                    <a:pt x="2658" y="1914"/>
                    <a:pt x="2664" y="1919"/>
                  </a:cubicBezTo>
                  <a:lnTo>
                    <a:pt x="2667" y="1916"/>
                  </a:lnTo>
                  <a:cubicBezTo>
                    <a:pt x="2639" y="1872"/>
                    <a:pt x="2664" y="1841"/>
                    <a:pt x="2699" y="1841"/>
                  </a:cubicBezTo>
                  <a:cubicBezTo>
                    <a:pt x="2708" y="1828"/>
                    <a:pt x="2711" y="1825"/>
                    <a:pt x="2702" y="1797"/>
                  </a:cubicBezTo>
                  <a:cubicBezTo>
                    <a:pt x="2694" y="1781"/>
                    <a:pt x="2691" y="1775"/>
                    <a:pt x="2696" y="1775"/>
                  </a:cubicBezTo>
                  <a:cubicBezTo>
                    <a:pt x="2699" y="1775"/>
                    <a:pt x="2705" y="1777"/>
                    <a:pt x="2714" y="1781"/>
                  </a:cubicBezTo>
                  <a:cubicBezTo>
                    <a:pt x="2720" y="1785"/>
                    <a:pt x="2727" y="1787"/>
                    <a:pt x="2733" y="1787"/>
                  </a:cubicBezTo>
                  <a:cubicBezTo>
                    <a:pt x="2752" y="1787"/>
                    <a:pt x="2769" y="1773"/>
                    <a:pt x="2740" y="1750"/>
                  </a:cubicBezTo>
                  <a:lnTo>
                    <a:pt x="2740" y="1750"/>
                  </a:lnTo>
                  <a:lnTo>
                    <a:pt x="2765" y="1759"/>
                  </a:lnTo>
                  <a:cubicBezTo>
                    <a:pt x="2769" y="1761"/>
                    <a:pt x="2773" y="1762"/>
                    <a:pt x="2775" y="1762"/>
                  </a:cubicBezTo>
                  <a:cubicBezTo>
                    <a:pt x="2784" y="1762"/>
                    <a:pt x="2771" y="1747"/>
                    <a:pt x="2755" y="1734"/>
                  </a:cubicBezTo>
                  <a:cubicBezTo>
                    <a:pt x="2734" y="1718"/>
                    <a:pt x="2725" y="1709"/>
                    <a:pt x="2730" y="1709"/>
                  </a:cubicBezTo>
                  <a:cubicBezTo>
                    <a:pt x="2734" y="1709"/>
                    <a:pt x="2751" y="1717"/>
                    <a:pt x="2783" y="1737"/>
                  </a:cubicBezTo>
                  <a:cubicBezTo>
                    <a:pt x="2804" y="1754"/>
                    <a:pt x="2815" y="1760"/>
                    <a:pt x="2817" y="1760"/>
                  </a:cubicBezTo>
                  <a:cubicBezTo>
                    <a:pt x="2820" y="1760"/>
                    <a:pt x="2816" y="1755"/>
                    <a:pt x="2805" y="1750"/>
                  </a:cubicBezTo>
                  <a:cubicBezTo>
                    <a:pt x="2795" y="1731"/>
                    <a:pt x="2782" y="1713"/>
                    <a:pt x="2791" y="1713"/>
                  </a:cubicBezTo>
                  <a:cubicBezTo>
                    <a:pt x="2793" y="1713"/>
                    <a:pt x="2796" y="1714"/>
                    <a:pt x="2799" y="1715"/>
                  </a:cubicBezTo>
                  <a:cubicBezTo>
                    <a:pt x="2805" y="1712"/>
                    <a:pt x="2809" y="1706"/>
                    <a:pt x="2771" y="1674"/>
                  </a:cubicBezTo>
                  <a:cubicBezTo>
                    <a:pt x="2749" y="1659"/>
                    <a:pt x="2755" y="1653"/>
                    <a:pt x="2758" y="1649"/>
                  </a:cubicBezTo>
                  <a:lnTo>
                    <a:pt x="2758" y="1649"/>
                  </a:lnTo>
                  <a:cubicBezTo>
                    <a:pt x="2774" y="1659"/>
                    <a:pt x="2783" y="1671"/>
                    <a:pt x="2793" y="1684"/>
                  </a:cubicBezTo>
                  <a:lnTo>
                    <a:pt x="2802" y="1674"/>
                  </a:lnTo>
                  <a:cubicBezTo>
                    <a:pt x="2804" y="1673"/>
                    <a:pt x="2807" y="1672"/>
                    <a:pt x="2811" y="1672"/>
                  </a:cubicBezTo>
                  <a:cubicBezTo>
                    <a:pt x="2822" y="1672"/>
                    <a:pt x="2842" y="1678"/>
                    <a:pt x="2856" y="1690"/>
                  </a:cubicBezTo>
                  <a:cubicBezTo>
                    <a:pt x="2863" y="1693"/>
                    <a:pt x="2868" y="1694"/>
                    <a:pt x="2871" y="1694"/>
                  </a:cubicBezTo>
                  <a:cubicBezTo>
                    <a:pt x="2878" y="1694"/>
                    <a:pt x="2871" y="1686"/>
                    <a:pt x="2840" y="1668"/>
                  </a:cubicBezTo>
                  <a:cubicBezTo>
                    <a:pt x="2802" y="1637"/>
                    <a:pt x="2802" y="1637"/>
                    <a:pt x="2809" y="1627"/>
                  </a:cubicBezTo>
                  <a:cubicBezTo>
                    <a:pt x="2812" y="1624"/>
                    <a:pt x="2814" y="1621"/>
                    <a:pt x="2819" y="1621"/>
                  </a:cubicBezTo>
                  <a:cubicBezTo>
                    <a:pt x="2823" y="1621"/>
                    <a:pt x="2830" y="1623"/>
                    <a:pt x="2840" y="1631"/>
                  </a:cubicBezTo>
                  <a:cubicBezTo>
                    <a:pt x="2850" y="1639"/>
                    <a:pt x="2855" y="1643"/>
                    <a:pt x="2859" y="1643"/>
                  </a:cubicBezTo>
                  <a:cubicBezTo>
                    <a:pt x="2862" y="1643"/>
                    <a:pt x="2864" y="1641"/>
                    <a:pt x="2868" y="1637"/>
                  </a:cubicBezTo>
                  <a:cubicBezTo>
                    <a:pt x="2881" y="1621"/>
                    <a:pt x="2834" y="1555"/>
                    <a:pt x="2799" y="1521"/>
                  </a:cubicBezTo>
                  <a:cubicBezTo>
                    <a:pt x="2778" y="1504"/>
                    <a:pt x="2767" y="1497"/>
                    <a:pt x="2769" y="1497"/>
                  </a:cubicBezTo>
                  <a:lnTo>
                    <a:pt x="2769" y="1497"/>
                  </a:lnTo>
                  <a:cubicBezTo>
                    <a:pt x="2771" y="1497"/>
                    <a:pt x="2782" y="1503"/>
                    <a:pt x="2802" y="1515"/>
                  </a:cubicBezTo>
                  <a:cubicBezTo>
                    <a:pt x="2813" y="1522"/>
                    <a:pt x="2819" y="1525"/>
                    <a:pt x="2824" y="1525"/>
                  </a:cubicBezTo>
                  <a:cubicBezTo>
                    <a:pt x="2828" y="1525"/>
                    <a:pt x="2830" y="1522"/>
                    <a:pt x="2834" y="1521"/>
                  </a:cubicBezTo>
                  <a:cubicBezTo>
                    <a:pt x="2825" y="1515"/>
                    <a:pt x="2824" y="1512"/>
                    <a:pt x="2825" y="1512"/>
                  </a:cubicBezTo>
                  <a:lnTo>
                    <a:pt x="2825" y="1512"/>
                  </a:lnTo>
                  <a:cubicBezTo>
                    <a:pt x="2827" y="1512"/>
                    <a:pt x="2835" y="1517"/>
                    <a:pt x="2834" y="1521"/>
                  </a:cubicBezTo>
                  <a:cubicBezTo>
                    <a:pt x="2852" y="1537"/>
                    <a:pt x="2846" y="1540"/>
                    <a:pt x="2843" y="1546"/>
                  </a:cubicBezTo>
                  <a:lnTo>
                    <a:pt x="2862" y="1562"/>
                  </a:lnTo>
                  <a:cubicBezTo>
                    <a:pt x="2880" y="1572"/>
                    <a:pt x="2892" y="1578"/>
                    <a:pt x="2897" y="1578"/>
                  </a:cubicBezTo>
                  <a:cubicBezTo>
                    <a:pt x="2904" y="1578"/>
                    <a:pt x="2897" y="1568"/>
                    <a:pt x="2877" y="1546"/>
                  </a:cubicBezTo>
                  <a:cubicBezTo>
                    <a:pt x="2868" y="1533"/>
                    <a:pt x="2864" y="1527"/>
                    <a:pt x="2868" y="1527"/>
                  </a:cubicBezTo>
                  <a:cubicBezTo>
                    <a:pt x="2870" y="1527"/>
                    <a:pt x="2875" y="1530"/>
                    <a:pt x="2884" y="1533"/>
                  </a:cubicBezTo>
                  <a:cubicBezTo>
                    <a:pt x="2899" y="1541"/>
                    <a:pt x="2915" y="1548"/>
                    <a:pt x="2920" y="1548"/>
                  </a:cubicBezTo>
                  <a:cubicBezTo>
                    <a:pt x="2923" y="1548"/>
                    <a:pt x="2922" y="1546"/>
                    <a:pt x="2915" y="1540"/>
                  </a:cubicBezTo>
                  <a:cubicBezTo>
                    <a:pt x="2915" y="1540"/>
                    <a:pt x="2918" y="1536"/>
                    <a:pt x="2927" y="1536"/>
                  </a:cubicBezTo>
                  <a:cubicBezTo>
                    <a:pt x="2932" y="1536"/>
                    <a:pt x="2938" y="1537"/>
                    <a:pt x="2946" y="1540"/>
                  </a:cubicBezTo>
                  <a:cubicBezTo>
                    <a:pt x="2956" y="1527"/>
                    <a:pt x="2959" y="1524"/>
                    <a:pt x="2940" y="1508"/>
                  </a:cubicBezTo>
                  <a:cubicBezTo>
                    <a:pt x="2921" y="1493"/>
                    <a:pt x="2924" y="1486"/>
                    <a:pt x="2931" y="1480"/>
                  </a:cubicBezTo>
                  <a:cubicBezTo>
                    <a:pt x="2934" y="1477"/>
                    <a:pt x="2937" y="1471"/>
                    <a:pt x="2918" y="1455"/>
                  </a:cubicBezTo>
                  <a:cubicBezTo>
                    <a:pt x="2899" y="1439"/>
                    <a:pt x="2884" y="1417"/>
                    <a:pt x="2893" y="1408"/>
                  </a:cubicBezTo>
                  <a:cubicBezTo>
                    <a:pt x="2887" y="1394"/>
                    <a:pt x="2884" y="1387"/>
                    <a:pt x="2888" y="1387"/>
                  </a:cubicBezTo>
                  <a:cubicBezTo>
                    <a:pt x="2892" y="1387"/>
                    <a:pt x="2903" y="1394"/>
                    <a:pt x="2924" y="1408"/>
                  </a:cubicBezTo>
                  <a:cubicBezTo>
                    <a:pt x="2935" y="1415"/>
                    <a:pt x="2941" y="1418"/>
                    <a:pt x="2945" y="1418"/>
                  </a:cubicBezTo>
                  <a:cubicBezTo>
                    <a:pt x="2950" y="1418"/>
                    <a:pt x="2952" y="1415"/>
                    <a:pt x="2956" y="1411"/>
                  </a:cubicBezTo>
                  <a:cubicBezTo>
                    <a:pt x="2956" y="1411"/>
                    <a:pt x="2957" y="1410"/>
                    <a:pt x="2960" y="1410"/>
                  </a:cubicBezTo>
                  <a:cubicBezTo>
                    <a:pt x="2964" y="1410"/>
                    <a:pt x="2971" y="1411"/>
                    <a:pt x="2984" y="1417"/>
                  </a:cubicBezTo>
                  <a:cubicBezTo>
                    <a:pt x="2989" y="1419"/>
                    <a:pt x="2991" y="1420"/>
                    <a:pt x="2993" y="1420"/>
                  </a:cubicBezTo>
                  <a:cubicBezTo>
                    <a:pt x="2998" y="1420"/>
                    <a:pt x="2983" y="1408"/>
                    <a:pt x="2968" y="1396"/>
                  </a:cubicBezTo>
                  <a:lnTo>
                    <a:pt x="2928" y="1364"/>
                  </a:lnTo>
                  <a:cubicBezTo>
                    <a:pt x="2928" y="1364"/>
                    <a:pt x="2929" y="1363"/>
                    <a:pt x="2930" y="1363"/>
                  </a:cubicBezTo>
                  <a:cubicBezTo>
                    <a:pt x="2942" y="1363"/>
                    <a:pt x="2980" y="1388"/>
                    <a:pt x="2997" y="1402"/>
                  </a:cubicBezTo>
                  <a:cubicBezTo>
                    <a:pt x="3017" y="1414"/>
                    <a:pt x="3028" y="1420"/>
                    <a:pt x="3030" y="1420"/>
                  </a:cubicBezTo>
                  <a:cubicBezTo>
                    <a:pt x="3031" y="1420"/>
                    <a:pt x="3021" y="1412"/>
                    <a:pt x="3000" y="1396"/>
                  </a:cubicBezTo>
                  <a:cubicBezTo>
                    <a:pt x="2983" y="1382"/>
                    <a:pt x="2969" y="1363"/>
                    <a:pt x="2985" y="1363"/>
                  </a:cubicBezTo>
                  <a:cubicBezTo>
                    <a:pt x="2987" y="1363"/>
                    <a:pt x="2990" y="1363"/>
                    <a:pt x="2993" y="1364"/>
                  </a:cubicBezTo>
                  <a:cubicBezTo>
                    <a:pt x="2999" y="1356"/>
                    <a:pt x="3005" y="1350"/>
                    <a:pt x="3013" y="1350"/>
                  </a:cubicBezTo>
                  <a:cubicBezTo>
                    <a:pt x="3018" y="1350"/>
                    <a:pt x="3024" y="1352"/>
                    <a:pt x="3031" y="1358"/>
                  </a:cubicBezTo>
                  <a:cubicBezTo>
                    <a:pt x="3035" y="1360"/>
                    <a:pt x="3039" y="1360"/>
                    <a:pt x="3041" y="1360"/>
                  </a:cubicBezTo>
                  <a:cubicBezTo>
                    <a:pt x="3051" y="1360"/>
                    <a:pt x="3040" y="1345"/>
                    <a:pt x="3040" y="1345"/>
                  </a:cubicBezTo>
                  <a:cubicBezTo>
                    <a:pt x="3025" y="1327"/>
                    <a:pt x="3031" y="1320"/>
                    <a:pt x="3062" y="1320"/>
                  </a:cubicBezTo>
                  <a:cubicBezTo>
                    <a:pt x="3077" y="1321"/>
                    <a:pt x="3089" y="1322"/>
                    <a:pt x="3097" y="1322"/>
                  </a:cubicBezTo>
                  <a:cubicBezTo>
                    <a:pt x="3123" y="1322"/>
                    <a:pt x="3115" y="1316"/>
                    <a:pt x="3084" y="1292"/>
                  </a:cubicBezTo>
                  <a:cubicBezTo>
                    <a:pt x="3073" y="1283"/>
                    <a:pt x="3062" y="1273"/>
                    <a:pt x="3064" y="1273"/>
                  </a:cubicBezTo>
                  <a:lnTo>
                    <a:pt x="3064" y="1273"/>
                  </a:lnTo>
                  <a:cubicBezTo>
                    <a:pt x="3065" y="1273"/>
                    <a:pt x="3073" y="1278"/>
                    <a:pt x="3091" y="1289"/>
                  </a:cubicBezTo>
                  <a:cubicBezTo>
                    <a:pt x="3094" y="1291"/>
                    <a:pt x="3097" y="1291"/>
                    <a:pt x="3099" y="1291"/>
                  </a:cubicBezTo>
                  <a:cubicBezTo>
                    <a:pt x="3108" y="1291"/>
                    <a:pt x="3098" y="1272"/>
                    <a:pt x="3087" y="1251"/>
                  </a:cubicBezTo>
                  <a:cubicBezTo>
                    <a:pt x="3065" y="1226"/>
                    <a:pt x="3040" y="1201"/>
                    <a:pt x="3012" y="1182"/>
                  </a:cubicBezTo>
                  <a:cubicBezTo>
                    <a:pt x="2986" y="1161"/>
                    <a:pt x="2978" y="1154"/>
                    <a:pt x="2985" y="1154"/>
                  </a:cubicBezTo>
                  <a:cubicBezTo>
                    <a:pt x="2988" y="1154"/>
                    <a:pt x="2994" y="1155"/>
                    <a:pt x="3003" y="1157"/>
                  </a:cubicBezTo>
                  <a:cubicBezTo>
                    <a:pt x="3003" y="1156"/>
                    <a:pt x="3005" y="1155"/>
                    <a:pt x="3008" y="1155"/>
                  </a:cubicBezTo>
                  <a:cubicBezTo>
                    <a:pt x="3016" y="1155"/>
                    <a:pt x="3035" y="1164"/>
                    <a:pt x="3050" y="1176"/>
                  </a:cubicBezTo>
                  <a:cubicBezTo>
                    <a:pt x="3072" y="1192"/>
                    <a:pt x="3065" y="1198"/>
                    <a:pt x="3065" y="1198"/>
                  </a:cubicBezTo>
                  <a:lnTo>
                    <a:pt x="3062" y="1204"/>
                  </a:lnTo>
                  <a:cubicBezTo>
                    <a:pt x="3076" y="1216"/>
                    <a:pt x="3090" y="1228"/>
                    <a:pt x="3100" y="1228"/>
                  </a:cubicBezTo>
                  <a:cubicBezTo>
                    <a:pt x="3104" y="1228"/>
                    <a:pt x="3107" y="1226"/>
                    <a:pt x="3109" y="1223"/>
                  </a:cubicBezTo>
                  <a:cubicBezTo>
                    <a:pt x="3119" y="1227"/>
                    <a:pt x="3125" y="1228"/>
                    <a:pt x="3128" y="1228"/>
                  </a:cubicBezTo>
                  <a:cubicBezTo>
                    <a:pt x="3134" y="1228"/>
                    <a:pt x="3130" y="1224"/>
                    <a:pt x="3119" y="1214"/>
                  </a:cubicBezTo>
                  <a:lnTo>
                    <a:pt x="3119" y="1214"/>
                  </a:lnTo>
                  <a:cubicBezTo>
                    <a:pt x="3124" y="1217"/>
                    <a:pt x="3129" y="1218"/>
                    <a:pt x="3134" y="1218"/>
                  </a:cubicBezTo>
                  <a:cubicBezTo>
                    <a:pt x="3145" y="1218"/>
                    <a:pt x="3155" y="1212"/>
                    <a:pt x="3159" y="1201"/>
                  </a:cubicBezTo>
                  <a:cubicBezTo>
                    <a:pt x="3166" y="1190"/>
                    <a:pt x="3180" y="1183"/>
                    <a:pt x="3193" y="1183"/>
                  </a:cubicBezTo>
                  <a:cubicBezTo>
                    <a:pt x="3198" y="1183"/>
                    <a:pt x="3202" y="1184"/>
                    <a:pt x="3206" y="1186"/>
                  </a:cubicBezTo>
                  <a:cubicBezTo>
                    <a:pt x="3216" y="1173"/>
                    <a:pt x="3222" y="1170"/>
                    <a:pt x="3200" y="1154"/>
                  </a:cubicBezTo>
                  <a:cubicBezTo>
                    <a:pt x="3176" y="1134"/>
                    <a:pt x="3169" y="1124"/>
                    <a:pt x="3172" y="1124"/>
                  </a:cubicBezTo>
                  <a:lnTo>
                    <a:pt x="3172" y="1124"/>
                  </a:lnTo>
                  <a:cubicBezTo>
                    <a:pt x="3173" y="1124"/>
                    <a:pt x="3178" y="1127"/>
                    <a:pt x="3185" y="1132"/>
                  </a:cubicBezTo>
                  <a:cubicBezTo>
                    <a:pt x="3192" y="1137"/>
                    <a:pt x="3201" y="1139"/>
                    <a:pt x="3211" y="1139"/>
                  </a:cubicBezTo>
                  <a:cubicBezTo>
                    <a:pt x="3253" y="1139"/>
                    <a:pt x="3301" y="1097"/>
                    <a:pt x="3272" y="1066"/>
                  </a:cubicBezTo>
                  <a:lnTo>
                    <a:pt x="3282" y="1057"/>
                  </a:lnTo>
                  <a:cubicBezTo>
                    <a:pt x="3283" y="1057"/>
                    <a:pt x="3284" y="1057"/>
                    <a:pt x="3286" y="1057"/>
                  </a:cubicBezTo>
                  <a:cubicBezTo>
                    <a:pt x="3312" y="1057"/>
                    <a:pt x="3334" y="1028"/>
                    <a:pt x="3322" y="1007"/>
                  </a:cubicBezTo>
                  <a:lnTo>
                    <a:pt x="3335" y="991"/>
                  </a:lnTo>
                  <a:cubicBezTo>
                    <a:pt x="3342" y="993"/>
                    <a:pt x="3347" y="994"/>
                    <a:pt x="3351" y="994"/>
                  </a:cubicBezTo>
                  <a:cubicBezTo>
                    <a:pt x="3364" y="994"/>
                    <a:pt x="3363" y="986"/>
                    <a:pt x="3351" y="969"/>
                  </a:cubicBezTo>
                  <a:cubicBezTo>
                    <a:pt x="3342" y="956"/>
                    <a:pt x="3328" y="944"/>
                    <a:pt x="3329" y="944"/>
                  </a:cubicBezTo>
                  <a:lnTo>
                    <a:pt x="3329" y="944"/>
                  </a:lnTo>
                  <a:cubicBezTo>
                    <a:pt x="3329" y="944"/>
                    <a:pt x="3332" y="946"/>
                    <a:pt x="3338" y="951"/>
                  </a:cubicBezTo>
                  <a:cubicBezTo>
                    <a:pt x="3344" y="955"/>
                    <a:pt x="3349" y="958"/>
                    <a:pt x="3353" y="958"/>
                  </a:cubicBezTo>
                  <a:cubicBezTo>
                    <a:pt x="3363" y="958"/>
                    <a:pt x="3371" y="947"/>
                    <a:pt x="3382" y="932"/>
                  </a:cubicBezTo>
                  <a:cubicBezTo>
                    <a:pt x="3401" y="910"/>
                    <a:pt x="3401" y="910"/>
                    <a:pt x="3376" y="900"/>
                  </a:cubicBezTo>
                  <a:cubicBezTo>
                    <a:pt x="3376" y="883"/>
                    <a:pt x="3380" y="877"/>
                    <a:pt x="3386" y="877"/>
                  </a:cubicBezTo>
                  <a:cubicBezTo>
                    <a:pt x="3393" y="877"/>
                    <a:pt x="3403" y="886"/>
                    <a:pt x="3413" y="894"/>
                  </a:cubicBezTo>
                  <a:cubicBezTo>
                    <a:pt x="3429" y="909"/>
                    <a:pt x="3439" y="917"/>
                    <a:pt x="3442" y="917"/>
                  </a:cubicBezTo>
                  <a:cubicBezTo>
                    <a:pt x="3446" y="917"/>
                    <a:pt x="3436" y="901"/>
                    <a:pt x="3404" y="869"/>
                  </a:cubicBezTo>
                  <a:cubicBezTo>
                    <a:pt x="3380" y="843"/>
                    <a:pt x="3376" y="830"/>
                    <a:pt x="3383" y="830"/>
                  </a:cubicBezTo>
                  <a:cubicBezTo>
                    <a:pt x="3386" y="830"/>
                    <a:pt x="3391" y="833"/>
                    <a:pt x="3398" y="838"/>
                  </a:cubicBezTo>
                  <a:cubicBezTo>
                    <a:pt x="3416" y="853"/>
                    <a:pt x="3413" y="860"/>
                    <a:pt x="3407" y="863"/>
                  </a:cubicBezTo>
                  <a:cubicBezTo>
                    <a:pt x="3407" y="863"/>
                    <a:pt x="3426" y="878"/>
                    <a:pt x="3448" y="894"/>
                  </a:cubicBezTo>
                  <a:cubicBezTo>
                    <a:pt x="3451" y="891"/>
                    <a:pt x="3451" y="891"/>
                    <a:pt x="3435" y="869"/>
                  </a:cubicBezTo>
                  <a:cubicBezTo>
                    <a:pt x="3435" y="869"/>
                    <a:pt x="3442" y="863"/>
                    <a:pt x="3426" y="841"/>
                  </a:cubicBezTo>
                  <a:cubicBezTo>
                    <a:pt x="3410" y="822"/>
                    <a:pt x="3391" y="806"/>
                    <a:pt x="3366" y="794"/>
                  </a:cubicBezTo>
                  <a:cubicBezTo>
                    <a:pt x="3341" y="784"/>
                    <a:pt x="3348" y="778"/>
                    <a:pt x="3351" y="775"/>
                  </a:cubicBezTo>
                  <a:lnTo>
                    <a:pt x="3351" y="775"/>
                  </a:lnTo>
                  <a:cubicBezTo>
                    <a:pt x="3376" y="778"/>
                    <a:pt x="3401" y="794"/>
                    <a:pt x="3413" y="816"/>
                  </a:cubicBezTo>
                  <a:cubicBezTo>
                    <a:pt x="3410" y="822"/>
                    <a:pt x="3429" y="838"/>
                    <a:pt x="3451" y="853"/>
                  </a:cubicBezTo>
                  <a:cubicBezTo>
                    <a:pt x="3453" y="855"/>
                    <a:pt x="3455" y="856"/>
                    <a:pt x="3456" y="856"/>
                  </a:cubicBezTo>
                  <a:cubicBezTo>
                    <a:pt x="3465" y="856"/>
                    <a:pt x="3447" y="805"/>
                    <a:pt x="3416" y="772"/>
                  </a:cubicBezTo>
                  <a:lnTo>
                    <a:pt x="3416" y="772"/>
                  </a:lnTo>
                  <a:lnTo>
                    <a:pt x="3438" y="788"/>
                  </a:lnTo>
                  <a:cubicBezTo>
                    <a:pt x="3446" y="794"/>
                    <a:pt x="3452" y="796"/>
                    <a:pt x="3457" y="796"/>
                  </a:cubicBezTo>
                  <a:cubicBezTo>
                    <a:pt x="3464" y="796"/>
                    <a:pt x="3470" y="790"/>
                    <a:pt x="3476" y="784"/>
                  </a:cubicBezTo>
                  <a:cubicBezTo>
                    <a:pt x="3482" y="772"/>
                    <a:pt x="3489" y="766"/>
                    <a:pt x="3467" y="750"/>
                  </a:cubicBezTo>
                  <a:cubicBezTo>
                    <a:pt x="3449" y="738"/>
                    <a:pt x="3430" y="720"/>
                    <a:pt x="3432" y="716"/>
                  </a:cubicBezTo>
                  <a:lnTo>
                    <a:pt x="3432" y="716"/>
                  </a:lnTo>
                  <a:cubicBezTo>
                    <a:pt x="3431" y="717"/>
                    <a:pt x="3431" y="717"/>
                    <a:pt x="3429" y="717"/>
                  </a:cubicBezTo>
                  <a:cubicBezTo>
                    <a:pt x="3422" y="717"/>
                    <a:pt x="3404" y="704"/>
                    <a:pt x="3388" y="690"/>
                  </a:cubicBezTo>
                  <a:lnTo>
                    <a:pt x="3388" y="690"/>
                  </a:lnTo>
                  <a:cubicBezTo>
                    <a:pt x="3407" y="694"/>
                    <a:pt x="3426" y="697"/>
                    <a:pt x="3442" y="703"/>
                  </a:cubicBezTo>
                  <a:cubicBezTo>
                    <a:pt x="3469" y="715"/>
                    <a:pt x="3491" y="722"/>
                    <a:pt x="3507" y="722"/>
                  </a:cubicBezTo>
                  <a:cubicBezTo>
                    <a:pt x="3519" y="722"/>
                    <a:pt x="3529" y="718"/>
                    <a:pt x="3536" y="709"/>
                  </a:cubicBezTo>
                  <a:cubicBezTo>
                    <a:pt x="3543" y="695"/>
                    <a:pt x="3557" y="688"/>
                    <a:pt x="3570" y="688"/>
                  </a:cubicBezTo>
                  <a:cubicBezTo>
                    <a:pt x="3574" y="688"/>
                    <a:pt x="3579" y="689"/>
                    <a:pt x="3583" y="690"/>
                  </a:cubicBezTo>
                  <a:cubicBezTo>
                    <a:pt x="3592" y="681"/>
                    <a:pt x="3595" y="675"/>
                    <a:pt x="3576" y="659"/>
                  </a:cubicBezTo>
                  <a:lnTo>
                    <a:pt x="3586" y="650"/>
                  </a:lnTo>
                  <a:cubicBezTo>
                    <a:pt x="3593" y="652"/>
                    <a:pt x="3598" y="653"/>
                    <a:pt x="3602" y="653"/>
                  </a:cubicBezTo>
                  <a:cubicBezTo>
                    <a:pt x="3614" y="653"/>
                    <a:pt x="3614" y="645"/>
                    <a:pt x="3598" y="634"/>
                  </a:cubicBezTo>
                  <a:cubicBezTo>
                    <a:pt x="3583" y="612"/>
                    <a:pt x="3608" y="621"/>
                    <a:pt x="3611" y="615"/>
                  </a:cubicBezTo>
                  <a:cubicBezTo>
                    <a:pt x="3632" y="625"/>
                    <a:pt x="3644" y="630"/>
                    <a:pt x="3647" y="630"/>
                  </a:cubicBezTo>
                  <a:cubicBezTo>
                    <a:pt x="3650" y="630"/>
                    <a:pt x="3634" y="620"/>
                    <a:pt x="3598" y="596"/>
                  </a:cubicBezTo>
                  <a:cubicBezTo>
                    <a:pt x="3582" y="585"/>
                    <a:pt x="3562" y="578"/>
                    <a:pt x="3552" y="578"/>
                  </a:cubicBezTo>
                  <a:cubicBezTo>
                    <a:pt x="3548" y="578"/>
                    <a:pt x="3546" y="579"/>
                    <a:pt x="3545" y="581"/>
                  </a:cubicBezTo>
                  <a:lnTo>
                    <a:pt x="3529" y="596"/>
                  </a:lnTo>
                  <a:lnTo>
                    <a:pt x="3523" y="565"/>
                  </a:lnTo>
                  <a:cubicBezTo>
                    <a:pt x="3529" y="559"/>
                    <a:pt x="3517" y="534"/>
                    <a:pt x="3498" y="518"/>
                  </a:cubicBezTo>
                  <a:cubicBezTo>
                    <a:pt x="3498" y="518"/>
                    <a:pt x="3479" y="502"/>
                    <a:pt x="3482" y="496"/>
                  </a:cubicBezTo>
                  <a:lnTo>
                    <a:pt x="3482" y="496"/>
                  </a:lnTo>
                  <a:lnTo>
                    <a:pt x="3523" y="527"/>
                  </a:lnTo>
                  <a:cubicBezTo>
                    <a:pt x="3539" y="549"/>
                    <a:pt x="3557" y="565"/>
                    <a:pt x="3576" y="581"/>
                  </a:cubicBezTo>
                  <a:cubicBezTo>
                    <a:pt x="3597" y="593"/>
                    <a:pt x="3616" y="599"/>
                    <a:pt x="3625" y="599"/>
                  </a:cubicBezTo>
                  <a:cubicBezTo>
                    <a:pt x="3636" y="599"/>
                    <a:pt x="3635" y="591"/>
                    <a:pt x="3614" y="574"/>
                  </a:cubicBezTo>
                  <a:cubicBezTo>
                    <a:pt x="3616" y="572"/>
                    <a:pt x="3618" y="570"/>
                    <a:pt x="3620" y="570"/>
                  </a:cubicBezTo>
                  <a:cubicBezTo>
                    <a:pt x="3624" y="570"/>
                    <a:pt x="3629" y="573"/>
                    <a:pt x="3642" y="581"/>
                  </a:cubicBezTo>
                  <a:cubicBezTo>
                    <a:pt x="3649" y="586"/>
                    <a:pt x="3655" y="589"/>
                    <a:pt x="3657" y="589"/>
                  </a:cubicBezTo>
                  <a:cubicBezTo>
                    <a:pt x="3662" y="589"/>
                    <a:pt x="3656" y="578"/>
                    <a:pt x="3633" y="553"/>
                  </a:cubicBezTo>
                  <a:cubicBezTo>
                    <a:pt x="3613" y="531"/>
                    <a:pt x="3605" y="521"/>
                    <a:pt x="3611" y="521"/>
                  </a:cubicBezTo>
                  <a:cubicBezTo>
                    <a:pt x="3615" y="521"/>
                    <a:pt x="3627" y="526"/>
                    <a:pt x="3645" y="537"/>
                  </a:cubicBezTo>
                  <a:cubicBezTo>
                    <a:pt x="3660" y="542"/>
                    <a:pt x="3672" y="545"/>
                    <a:pt x="3681" y="545"/>
                  </a:cubicBezTo>
                  <a:cubicBezTo>
                    <a:pt x="3702" y="545"/>
                    <a:pt x="3705" y="532"/>
                    <a:pt x="3692" y="521"/>
                  </a:cubicBezTo>
                  <a:cubicBezTo>
                    <a:pt x="3659" y="496"/>
                    <a:pt x="3663" y="481"/>
                    <a:pt x="3677" y="481"/>
                  </a:cubicBezTo>
                  <a:cubicBezTo>
                    <a:pt x="3681" y="481"/>
                    <a:pt x="3685" y="482"/>
                    <a:pt x="3689" y="484"/>
                  </a:cubicBezTo>
                  <a:cubicBezTo>
                    <a:pt x="3697" y="487"/>
                    <a:pt x="3703" y="488"/>
                    <a:pt x="3706" y="488"/>
                  </a:cubicBezTo>
                  <a:cubicBezTo>
                    <a:pt x="3715" y="488"/>
                    <a:pt x="3713" y="481"/>
                    <a:pt x="3705" y="468"/>
                  </a:cubicBezTo>
                  <a:lnTo>
                    <a:pt x="3705" y="468"/>
                  </a:lnTo>
                  <a:cubicBezTo>
                    <a:pt x="3716" y="477"/>
                    <a:pt x="3729" y="484"/>
                    <a:pt x="3735" y="484"/>
                  </a:cubicBezTo>
                  <a:cubicBezTo>
                    <a:pt x="3739" y="484"/>
                    <a:pt x="3740" y="480"/>
                    <a:pt x="3733" y="471"/>
                  </a:cubicBezTo>
                  <a:cubicBezTo>
                    <a:pt x="3733" y="471"/>
                    <a:pt x="3736" y="465"/>
                    <a:pt x="3711" y="455"/>
                  </a:cubicBezTo>
                  <a:lnTo>
                    <a:pt x="3683" y="415"/>
                  </a:lnTo>
                  <a:cubicBezTo>
                    <a:pt x="3682" y="416"/>
                    <a:pt x="3681" y="416"/>
                    <a:pt x="3679" y="416"/>
                  </a:cubicBezTo>
                  <a:cubicBezTo>
                    <a:pt x="3671" y="416"/>
                    <a:pt x="3655" y="403"/>
                    <a:pt x="3639" y="390"/>
                  </a:cubicBezTo>
                  <a:cubicBezTo>
                    <a:pt x="3629" y="382"/>
                    <a:pt x="3631" y="377"/>
                    <a:pt x="3644" y="377"/>
                  </a:cubicBezTo>
                  <a:cubicBezTo>
                    <a:pt x="3659" y="377"/>
                    <a:pt x="3687" y="384"/>
                    <a:pt x="3724" y="402"/>
                  </a:cubicBezTo>
                  <a:lnTo>
                    <a:pt x="3771" y="424"/>
                  </a:lnTo>
                  <a:lnTo>
                    <a:pt x="3733" y="393"/>
                  </a:lnTo>
                  <a:cubicBezTo>
                    <a:pt x="3735" y="389"/>
                    <a:pt x="3737" y="386"/>
                    <a:pt x="3742" y="386"/>
                  </a:cubicBezTo>
                  <a:cubicBezTo>
                    <a:pt x="3746" y="386"/>
                    <a:pt x="3752" y="389"/>
                    <a:pt x="3761" y="396"/>
                  </a:cubicBezTo>
                  <a:cubicBezTo>
                    <a:pt x="3774" y="407"/>
                    <a:pt x="3778" y="410"/>
                    <a:pt x="3781" y="410"/>
                  </a:cubicBezTo>
                  <a:cubicBezTo>
                    <a:pt x="3783" y="410"/>
                    <a:pt x="3784" y="409"/>
                    <a:pt x="3786" y="408"/>
                  </a:cubicBezTo>
                  <a:cubicBezTo>
                    <a:pt x="3786" y="408"/>
                    <a:pt x="3789" y="402"/>
                    <a:pt x="3771" y="386"/>
                  </a:cubicBezTo>
                  <a:cubicBezTo>
                    <a:pt x="3744" y="366"/>
                    <a:pt x="3735" y="359"/>
                    <a:pt x="3738" y="359"/>
                  </a:cubicBezTo>
                  <a:cubicBezTo>
                    <a:pt x="3740" y="359"/>
                    <a:pt x="3746" y="361"/>
                    <a:pt x="3755" y="365"/>
                  </a:cubicBezTo>
                  <a:cubicBezTo>
                    <a:pt x="3774" y="375"/>
                    <a:pt x="3785" y="381"/>
                    <a:pt x="3789" y="381"/>
                  </a:cubicBezTo>
                  <a:cubicBezTo>
                    <a:pt x="3795" y="381"/>
                    <a:pt x="3787" y="370"/>
                    <a:pt x="3767" y="349"/>
                  </a:cubicBezTo>
                  <a:cubicBezTo>
                    <a:pt x="3748" y="332"/>
                    <a:pt x="3738" y="324"/>
                    <a:pt x="3740" y="324"/>
                  </a:cubicBezTo>
                  <a:lnTo>
                    <a:pt x="3740" y="324"/>
                  </a:lnTo>
                  <a:cubicBezTo>
                    <a:pt x="3742" y="324"/>
                    <a:pt x="3753" y="331"/>
                    <a:pt x="3774" y="343"/>
                  </a:cubicBezTo>
                  <a:cubicBezTo>
                    <a:pt x="3789" y="355"/>
                    <a:pt x="3809" y="366"/>
                    <a:pt x="3817" y="366"/>
                  </a:cubicBezTo>
                  <a:cubicBezTo>
                    <a:pt x="3819" y="366"/>
                    <a:pt x="3820" y="366"/>
                    <a:pt x="3821" y="365"/>
                  </a:cubicBezTo>
                  <a:lnTo>
                    <a:pt x="3802" y="349"/>
                  </a:lnTo>
                  <a:cubicBezTo>
                    <a:pt x="3772" y="326"/>
                    <a:pt x="3768" y="317"/>
                    <a:pt x="3775" y="317"/>
                  </a:cubicBezTo>
                  <a:cubicBezTo>
                    <a:pt x="3778" y="317"/>
                    <a:pt x="3783" y="318"/>
                    <a:pt x="3789" y="321"/>
                  </a:cubicBezTo>
                  <a:cubicBezTo>
                    <a:pt x="3798" y="327"/>
                    <a:pt x="3804" y="330"/>
                    <a:pt x="3807" y="330"/>
                  </a:cubicBezTo>
                  <a:cubicBezTo>
                    <a:pt x="3812" y="330"/>
                    <a:pt x="3811" y="322"/>
                    <a:pt x="3805" y="305"/>
                  </a:cubicBezTo>
                  <a:cubicBezTo>
                    <a:pt x="3809" y="300"/>
                    <a:pt x="3812" y="295"/>
                    <a:pt x="3818" y="295"/>
                  </a:cubicBezTo>
                  <a:cubicBezTo>
                    <a:pt x="3822" y="295"/>
                    <a:pt x="3828" y="298"/>
                    <a:pt x="3836" y="305"/>
                  </a:cubicBezTo>
                  <a:cubicBezTo>
                    <a:pt x="3856" y="320"/>
                    <a:pt x="3866" y="328"/>
                    <a:pt x="3868" y="328"/>
                  </a:cubicBezTo>
                  <a:cubicBezTo>
                    <a:pt x="3869" y="328"/>
                    <a:pt x="3861" y="318"/>
                    <a:pt x="3843" y="299"/>
                  </a:cubicBezTo>
                  <a:cubicBezTo>
                    <a:pt x="3832" y="285"/>
                    <a:pt x="3828" y="281"/>
                    <a:pt x="3837" y="281"/>
                  </a:cubicBezTo>
                  <a:cubicBezTo>
                    <a:pt x="3841" y="281"/>
                    <a:pt x="3847" y="282"/>
                    <a:pt x="3855" y="283"/>
                  </a:cubicBezTo>
                  <a:cubicBezTo>
                    <a:pt x="3866" y="287"/>
                    <a:pt x="3872" y="289"/>
                    <a:pt x="3874" y="289"/>
                  </a:cubicBezTo>
                  <a:cubicBezTo>
                    <a:pt x="3878" y="289"/>
                    <a:pt x="3874" y="285"/>
                    <a:pt x="3865" y="274"/>
                  </a:cubicBezTo>
                  <a:cubicBezTo>
                    <a:pt x="3830" y="247"/>
                    <a:pt x="3811" y="232"/>
                    <a:pt x="3802" y="232"/>
                  </a:cubicBezTo>
                  <a:cubicBezTo>
                    <a:pt x="3801" y="232"/>
                    <a:pt x="3800" y="232"/>
                    <a:pt x="3799" y="233"/>
                  </a:cubicBezTo>
                  <a:cubicBezTo>
                    <a:pt x="3798" y="234"/>
                    <a:pt x="3797" y="235"/>
                    <a:pt x="3796" y="235"/>
                  </a:cubicBezTo>
                  <a:cubicBezTo>
                    <a:pt x="3794" y="235"/>
                    <a:pt x="3789" y="231"/>
                    <a:pt x="3774" y="220"/>
                  </a:cubicBezTo>
                  <a:cubicBezTo>
                    <a:pt x="3774" y="220"/>
                    <a:pt x="3780" y="217"/>
                    <a:pt x="3783" y="211"/>
                  </a:cubicBezTo>
                  <a:cubicBezTo>
                    <a:pt x="3789" y="205"/>
                    <a:pt x="3793" y="198"/>
                    <a:pt x="3783" y="173"/>
                  </a:cubicBezTo>
                  <a:cubicBezTo>
                    <a:pt x="3774" y="155"/>
                    <a:pt x="3751" y="133"/>
                    <a:pt x="3743" y="133"/>
                  </a:cubicBezTo>
                  <a:cubicBezTo>
                    <a:pt x="3741" y="133"/>
                    <a:pt x="3740" y="136"/>
                    <a:pt x="3742" y="142"/>
                  </a:cubicBezTo>
                  <a:lnTo>
                    <a:pt x="3717" y="133"/>
                  </a:lnTo>
                  <a:cubicBezTo>
                    <a:pt x="3691" y="112"/>
                    <a:pt x="3676" y="103"/>
                    <a:pt x="3671" y="1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37">
              <a:extLst>
                <a:ext uri="{FF2B5EF4-FFF2-40B4-BE49-F238E27FC236}">
                  <a16:creationId xmlns:a16="http://schemas.microsoft.com/office/drawing/2014/main" id="{506115EF-653B-D833-0F0E-69FF1842FEF5}"/>
                </a:ext>
              </a:extLst>
            </p:cNvPr>
            <p:cNvSpPr/>
            <p:nvPr/>
          </p:nvSpPr>
          <p:spPr>
            <a:xfrm>
              <a:off x="4285412" y="3669586"/>
              <a:ext cx="89010" cy="69902"/>
            </a:xfrm>
            <a:custGeom>
              <a:avLst/>
              <a:gdLst/>
              <a:ahLst/>
              <a:cxnLst/>
              <a:rect l="l" t="t" r="r" b="b"/>
              <a:pathLst>
                <a:path w="4890" h="3870" extrusionOk="0">
                  <a:moveTo>
                    <a:pt x="99" y="173"/>
                  </a:moveTo>
                  <a:cubicBezTo>
                    <a:pt x="99" y="173"/>
                    <a:pt x="92" y="183"/>
                    <a:pt x="76" y="202"/>
                  </a:cubicBezTo>
                  <a:cubicBezTo>
                    <a:pt x="61" y="222"/>
                    <a:pt x="47" y="240"/>
                    <a:pt x="42" y="240"/>
                  </a:cubicBezTo>
                  <a:cubicBezTo>
                    <a:pt x="42" y="240"/>
                    <a:pt x="41" y="240"/>
                    <a:pt x="41" y="239"/>
                  </a:cubicBezTo>
                  <a:cubicBezTo>
                    <a:pt x="30" y="246"/>
                    <a:pt x="24" y="249"/>
                    <a:pt x="21" y="249"/>
                  </a:cubicBezTo>
                  <a:cubicBezTo>
                    <a:pt x="14" y="249"/>
                    <a:pt x="39" y="222"/>
                    <a:pt x="72" y="199"/>
                  </a:cubicBezTo>
                  <a:cubicBezTo>
                    <a:pt x="89" y="182"/>
                    <a:pt x="98" y="173"/>
                    <a:pt x="99" y="173"/>
                  </a:cubicBezTo>
                  <a:close/>
                  <a:moveTo>
                    <a:pt x="858" y="784"/>
                  </a:moveTo>
                  <a:cubicBezTo>
                    <a:pt x="858" y="784"/>
                    <a:pt x="859" y="784"/>
                    <a:pt x="859" y="785"/>
                  </a:cubicBezTo>
                  <a:cubicBezTo>
                    <a:pt x="865" y="791"/>
                    <a:pt x="834" y="829"/>
                    <a:pt x="809" y="841"/>
                  </a:cubicBezTo>
                  <a:cubicBezTo>
                    <a:pt x="803" y="835"/>
                    <a:pt x="803" y="835"/>
                    <a:pt x="818" y="816"/>
                  </a:cubicBezTo>
                  <a:cubicBezTo>
                    <a:pt x="833" y="799"/>
                    <a:pt x="852" y="784"/>
                    <a:pt x="858" y="784"/>
                  </a:cubicBezTo>
                  <a:close/>
                  <a:moveTo>
                    <a:pt x="1096" y="866"/>
                  </a:moveTo>
                  <a:lnTo>
                    <a:pt x="1096" y="866"/>
                  </a:lnTo>
                  <a:cubicBezTo>
                    <a:pt x="1097" y="866"/>
                    <a:pt x="1097" y="868"/>
                    <a:pt x="1091" y="876"/>
                  </a:cubicBezTo>
                  <a:lnTo>
                    <a:pt x="1075" y="897"/>
                  </a:lnTo>
                  <a:cubicBezTo>
                    <a:pt x="1061" y="908"/>
                    <a:pt x="1047" y="918"/>
                    <a:pt x="1043" y="918"/>
                  </a:cubicBezTo>
                  <a:cubicBezTo>
                    <a:pt x="1041" y="918"/>
                    <a:pt x="1042" y="915"/>
                    <a:pt x="1047" y="907"/>
                  </a:cubicBezTo>
                  <a:cubicBezTo>
                    <a:pt x="1060" y="894"/>
                    <a:pt x="1069" y="882"/>
                    <a:pt x="1085" y="872"/>
                  </a:cubicBezTo>
                  <a:cubicBezTo>
                    <a:pt x="1085" y="872"/>
                    <a:pt x="1093" y="866"/>
                    <a:pt x="1096" y="866"/>
                  </a:cubicBezTo>
                  <a:close/>
                  <a:moveTo>
                    <a:pt x="1509" y="1039"/>
                  </a:moveTo>
                  <a:cubicBezTo>
                    <a:pt x="1509" y="1039"/>
                    <a:pt x="1506" y="1043"/>
                    <a:pt x="1503" y="1050"/>
                  </a:cubicBezTo>
                  <a:lnTo>
                    <a:pt x="1503" y="1050"/>
                  </a:lnTo>
                  <a:cubicBezTo>
                    <a:pt x="1508" y="1043"/>
                    <a:pt x="1510" y="1039"/>
                    <a:pt x="1509" y="1039"/>
                  </a:cubicBezTo>
                  <a:close/>
                  <a:moveTo>
                    <a:pt x="1503" y="1050"/>
                  </a:moveTo>
                  <a:cubicBezTo>
                    <a:pt x="1499" y="1056"/>
                    <a:pt x="1494" y="1063"/>
                    <a:pt x="1486" y="1072"/>
                  </a:cubicBezTo>
                  <a:lnTo>
                    <a:pt x="1486" y="1072"/>
                  </a:lnTo>
                  <a:cubicBezTo>
                    <a:pt x="1491" y="1068"/>
                    <a:pt x="1496" y="1062"/>
                    <a:pt x="1501" y="1054"/>
                  </a:cubicBezTo>
                  <a:cubicBezTo>
                    <a:pt x="1502" y="1053"/>
                    <a:pt x="1502" y="1052"/>
                    <a:pt x="1503" y="1050"/>
                  </a:cubicBezTo>
                  <a:close/>
                  <a:moveTo>
                    <a:pt x="1398" y="1069"/>
                  </a:moveTo>
                  <a:cubicBezTo>
                    <a:pt x="1394" y="1069"/>
                    <a:pt x="1388" y="1076"/>
                    <a:pt x="1391" y="1076"/>
                  </a:cubicBezTo>
                  <a:cubicBezTo>
                    <a:pt x="1392" y="1076"/>
                    <a:pt x="1395" y="1074"/>
                    <a:pt x="1401" y="1070"/>
                  </a:cubicBezTo>
                  <a:cubicBezTo>
                    <a:pt x="1400" y="1069"/>
                    <a:pt x="1399" y="1069"/>
                    <a:pt x="1398" y="1069"/>
                  </a:cubicBezTo>
                  <a:close/>
                  <a:moveTo>
                    <a:pt x="1296" y="1050"/>
                  </a:moveTo>
                  <a:cubicBezTo>
                    <a:pt x="1297" y="1050"/>
                    <a:pt x="1297" y="1050"/>
                    <a:pt x="1298" y="1051"/>
                  </a:cubicBezTo>
                  <a:cubicBezTo>
                    <a:pt x="1292" y="1067"/>
                    <a:pt x="1282" y="1079"/>
                    <a:pt x="1273" y="1095"/>
                  </a:cubicBezTo>
                  <a:lnTo>
                    <a:pt x="1266" y="1089"/>
                  </a:lnTo>
                  <a:cubicBezTo>
                    <a:pt x="1263" y="1086"/>
                    <a:pt x="1279" y="1067"/>
                    <a:pt x="1279" y="1067"/>
                  </a:cubicBezTo>
                  <a:cubicBezTo>
                    <a:pt x="1279" y="1067"/>
                    <a:pt x="1291" y="1050"/>
                    <a:pt x="1296" y="1050"/>
                  </a:cubicBezTo>
                  <a:close/>
                  <a:moveTo>
                    <a:pt x="1364" y="1070"/>
                  </a:moveTo>
                  <a:lnTo>
                    <a:pt x="1370" y="1076"/>
                  </a:lnTo>
                  <a:lnTo>
                    <a:pt x="1357" y="1098"/>
                  </a:lnTo>
                  <a:lnTo>
                    <a:pt x="1354" y="1095"/>
                  </a:lnTo>
                  <a:cubicBezTo>
                    <a:pt x="1348" y="1092"/>
                    <a:pt x="1348" y="1092"/>
                    <a:pt x="1364" y="1070"/>
                  </a:cubicBezTo>
                  <a:close/>
                  <a:moveTo>
                    <a:pt x="1417" y="1114"/>
                  </a:moveTo>
                  <a:lnTo>
                    <a:pt x="1423" y="1120"/>
                  </a:lnTo>
                  <a:lnTo>
                    <a:pt x="1411" y="1145"/>
                  </a:lnTo>
                  <a:lnTo>
                    <a:pt x="1407" y="1139"/>
                  </a:lnTo>
                  <a:cubicBezTo>
                    <a:pt x="1401" y="1136"/>
                    <a:pt x="1401" y="1136"/>
                    <a:pt x="1417" y="1114"/>
                  </a:cubicBezTo>
                  <a:close/>
                  <a:moveTo>
                    <a:pt x="1456" y="1148"/>
                  </a:moveTo>
                  <a:cubicBezTo>
                    <a:pt x="1457" y="1148"/>
                    <a:pt x="1459" y="1149"/>
                    <a:pt x="1461" y="1151"/>
                  </a:cubicBezTo>
                  <a:cubicBezTo>
                    <a:pt x="1470" y="1161"/>
                    <a:pt x="1470" y="1161"/>
                    <a:pt x="1448" y="1173"/>
                  </a:cubicBezTo>
                  <a:lnTo>
                    <a:pt x="1448" y="1176"/>
                  </a:lnTo>
                  <a:cubicBezTo>
                    <a:pt x="1441" y="1181"/>
                    <a:pt x="1435" y="1184"/>
                    <a:pt x="1432" y="1184"/>
                  </a:cubicBezTo>
                  <a:cubicBezTo>
                    <a:pt x="1428" y="1184"/>
                    <a:pt x="1429" y="1178"/>
                    <a:pt x="1439" y="1167"/>
                  </a:cubicBezTo>
                  <a:cubicBezTo>
                    <a:pt x="1449" y="1153"/>
                    <a:pt x="1453" y="1148"/>
                    <a:pt x="1456" y="1148"/>
                  </a:cubicBezTo>
                  <a:close/>
                  <a:moveTo>
                    <a:pt x="1409" y="1305"/>
                  </a:moveTo>
                  <a:cubicBezTo>
                    <a:pt x="1410" y="1305"/>
                    <a:pt x="1410" y="1305"/>
                    <a:pt x="1411" y="1305"/>
                  </a:cubicBezTo>
                  <a:lnTo>
                    <a:pt x="1398" y="1330"/>
                  </a:lnTo>
                  <a:lnTo>
                    <a:pt x="1379" y="1346"/>
                  </a:lnTo>
                  <a:lnTo>
                    <a:pt x="1373" y="1339"/>
                  </a:lnTo>
                  <a:cubicBezTo>
                    <a:pt x="1387" y="1322"/>
                    <a:pt x="1402" y="1305"/>
                    <a:pt x="1409" y="1305"/>
                  </a:cubicBezTo>
                  <a:close/>
                  <a:moveTo>
                    <a:pt x="1486" y="1338"/>
                  </a:moveTo>
                  <a:cubicBezTo>
                    <a:pt x="1487" y="1338"/>
                    <a:pt x="1488" y="1339"/>
                    <a:pt x="1489" y="1339"/>
                  </a:cubicBezTo>
                  <a:lnTo>
                    <a:pt x="1480" y="1364"/>
                  </a:lnTo>
                  <a:cubicBezTo>
                    <a:pt x="1470" y="1376"/>
                    <a:pt x="1464" y="1378"/>
                    <a:pt x="1461" y="1378"/>
                  </a:cubicBezTo>
                  <a:cubicBezTo>
                    <a:pt x="1459" y="1378"/>
                    <a:pt x="1458" y="1377"/>
                    <a:pt x="1458" y="1377"/>
                  </a:cubicBezTo>
                  <a:cubicBezTo>
                    <a:pt x="1451" y="1374"/>
                    <a:pt x="1451" y="1374"/>
                    <a:pt x="1467" y="1355"/>
                  </a:cubicBezTo>
                  <a:cubicBezTo>
                    <a:pt x="1467" y="1355"/>
                    <a:pt x="1479" y="1338"/>
                    <a:pt x="1486" y="1338"/>
                  </a:cubicBezTo>
                  <a:close/>
                  <a:moveTo>
                    <a:pt x="1705" y="1575"/>
                  </a:moveTo>
                  <a:lnTo>
                    <a:pt x="1705" y="1575"/>
                  </a:lnTo>
                  <a:cubicBezTo>
                    <a:pt x="1704" y="1576"/>
                    <a:pt x="1703" y="1577"/>
                    <a:pt x="1702" y="1578"/>
                  </a:cubicBezTo>
                  <a:cubicBezTo>
                    <a:pt x="1697" y="1584"/>
                    <a:pt x="1695" y="1587"/>
                    <a:pt x="1696" y="1587"/>
                  </a:cubicBezTo>
                  <a:cubicBezTo>
                    <a:pt x="1696" y="1587"/>
                    <a:pt x="1699" y="1582"/>
                    <a:pt x="1705" y="1575"/>
                  </a:cubicBezTo>
                  <a:close/>
                  <a:moveTo>
                    <a:pt x="2033" y="1593"/>
                  </a:moveTo>
                  <a:cubicBezTo>
                    <a:pt x="2033" y="1593"/>
                    <a:pt x="2034" y="1593"/>
                    <a:pt x="2034" y="1593"/>
                  </a:cubicBezTo>
                  <a:lnTo>
                    <a:pt x="2040" y="1596"/>
                  </a:lnTo>
                  <a:cubicBezTo>
                    <a:pt x="2028" y="1612"/>
                    <a:pt x="2015" y="1621"/>
                    <a:pt x="2003" y="1634"/>
                  </a:cubicBezTo>
                  <a:lnTo>
                    <a:pt x="1997" y="1628"/>
                  </a:lnTo>
                  <a:cubicBezTo>
                    <a:pt x="2011" y="1610"/>
                    <a:pt x="2026" y="1593"/>
                    <a:pt x="2033" y="1593"/>
                  </a:cubicBezTo>
                  <a:close/>
                  <a:moveTo>
                    <a:pt x="2262" y="1754"/>
                  </a:moveTo>
                  <a:cubicBezTo>
                    <a:pt x="2268" y="1754"/>
                    <a:pt x="2272" y="1758"/>
                    <a:pt x="2276" y="1759"/>
                  </a:cubicBezTo>
                  <a:cubicBezTo>
                    <a:pt x="2268" y="1781"/>
                    <a:pt x="2250" y="1795"/>
                    <a:pt x="2242" y="1795"/>
                  </a:cubicBezTo>
                  <a:cubicBezTo>
                    <a:pt x="2240" y="1795"/>
                    <a:pt x="2239" y="1795"/>
                    <a:pt x="2238" y="1794"/>
                  </a:cubicBezTo>
                  <a:cubicBezTo>
                    <a:pt x="2229" y="1787"/>
                    <a:pt x="2229" y="1787"/>
                    <a:pt x="2244" y="1766"/>
                  </a:cubicBezTo>
                  <a:cubicBezTo>
                    <a:pt x="2251" y="1757"/>
                    <a:pt x="2257" y="1754"/>
                    <a:pt x="2262" y="1754"/>
                  </a:cubicBezTo>
                  <a:close/>
                  <a:moveTo>
                    <a:pt x="2644" y="2066"/>
                  </a:moveTo>
                  <a:cubicBezTo>
                    <a:pt x="2645" y="2066"/>
                    <a:pt x="2645" y="2066"/>
                    <a:pt x="2645" y="2066"/>
                  </a:cubicBezTo>
                  <a:lnTo>
                    <a:pt x="2636" y="2091"/>
                  </a:lnTo>
                  <a:lnTo>
                    <a:pt x="2614" y="2107"/>
                  </a:lnTo>
                  <a:lnTo>
                    <a:pt x="2611" y="2101"/>
                  </a:lnTo>
                  <a:cubicBezTo>
                    <a:pt x="2625" y="2083"/>
                    <a:pt x="2640" y="2066"/>
                    <a:pt x="2644" y="2066"/>
                  </a:cubicBezTo>
                  <a:close/>
                  <a:moveTo>
                    <a:pt x="2840" y="2160"/>
                  </a:moveTo>
                  <a:cubicBezTo>
                    <a:pt x="2843" y="2164"/>
                    <a:pt x="2808" y="2201"/>
                    <a:pt x="2793" y="2220"/>
                  </a:cubicBezTo>
                  <a:cubicBezTo>
                    <a:pt x="2786" y="2217"/>
                    <a:pt x="2786" y="2217"/>
                    <a:pt x="2802" y="2195"/>
                  </a:cubicBezTo>
                  <a:cubicBezTo>
                    <a:pt x="2815" y="2182"/>
                    <a:pt x="2824" y="2170"/>
                    <a:pt x="2840" y="2160"/>
                  </a:cubicBezTo>
                  <a:close/>
                  <a:moveTo>
                    <a:pt x="2622" y="2242"/>
                  </a:moveTo>
                  <a:cubicBezTo>
                    <a:pt x="2622" y="2242"/>
                    <a:pt x="2623" y="2242"/>
                    <a:pt x="2623" y="2242"/>
                  </a:cubicBezTo>
                  <a:lnTo>
                    <a:pt x="2630" y="2248"/>
                  </a:lnTo>
                  <a:cubicBezTo>
                    <a:pt x="2617" y="2261"/>
                    <a:pt x="2605" y="2273"/>
                    <a:pt x="2592" y="2283"/>
                  </a:cubicBezTo>
                  <a:lnTo>
                    <a:pt x="2586" y="2279"/>
                  </a:lnTo>
                  <a:cubicBezTo>
                    <a:pt x="2600" y="2259"/>
                    <a:pt x="2615" y="2242"/>
                    <a:pt x="2622" y="2242"/>
                  </a:cubicBezTo>
                  <a:close/>
                  <a:moveTo>
                    <a:pt x="2967" y="2267"/>
                  </a:moveTo>
                  <a:cubicBezTo>
                    <a:pt x="2967" y="2267"/>
                    <a:pt x="2968" y="2267"/>
                    <a:pt x="2968" y="2267"/>
                  </a:cubicBezTo>
                  <a:lnTo>
                    <a:pt x="2959" y="2292"/>
                  </a:lnTo>
                  <a:lnTo>
                    <a:pt x="2937" y="2308"/>
                  </a:lnTo>
                  <a:lnTo>
                    <a:pt x="2930" y="2301"/>
                  </a:lnTo>
                  <a:cubicBezTo>
                    <a:pt x="2945" y="2284"/>
                    <a:pt x="2959" y="2267"/>
                    <a:pt x="2967" y="2267"/>
                  </a:cubicBezTo>
                  <a:close/>
                  <a:moveTo>
                    <a:pt x="3802" y="2282"/>
                  </a:moveTo>
                  <a:lnTo>
                    <a:pt x="3802" y="2282"/>
                  </a:lnTo>
                  <a:cubicBezTo>
                    <a:pt x="3799" y="2282"/>
                    <a:pt x="3789" y="2289"/>
                    <a:pt x="3770" y="2308"/>
                  </a:cubicBezTo>
                  <a:cubicBezTo>
                    <a:pt x="3755" y="2330"/>
                    <a:pt x="3755" y="2330"/>
                    <a:pt x="3758" y="2333"/>
                  </a:cubicBezTo>
                  <a:cubicBezTo>
                    <a:pt x="3773" y="2323"/>
                    <a:pt x="3786" y="2311"/>
                    <a:pt x="3795" y="2298"/>
                  </a:cubicBezTo>
                  <a:cubicBezTo>
                    <a:pt x="3803" y="2288"/>
                    <a:pt x="3805" y="2282"/>
                    <a:pt x="3802" y="2282"/>
                  </a:cubicBezTo>
                  <a:close/>
                  <a:moveTo>
                    <a:pt x="3283" y="2595"/>
                  </a:moveTo>
                  <a:cubicBezTo>
                    <a:pt x="3284" y="2595"/>
                    <a:pt x="3284" y="2595"/>
                    <a:pt x="3285" y="2596"/>
                  </a:cubicBezTo>
                  <a:lnTo>
                    <a:pt x="3275" y="2621"/>
                  </a:lnTo>
                  <a:lnTo>
                    <a:pt x="3256" y="2637"/>
                  </a:lnTo>
                  <a:lnTo>
                    <a:pt x="3250" y="2630"/>
                  </a:lnTo>
                  <a:cubicBezTo>
                    <a:pt x="3264" y="2614"/>
                    <a:pt x="3278" y="2595"/>
                    <a:pt x="3283" y="2595"/>
                  </a:cubicBezTo>
                  <a:close/>
                  <a:moveTo>
                    <a:pt x="3319" y="2624"/>
                  </a:moveTo>
                  <a:cubicBezTo>
                    <a:pt x="3320" y="2624"/>
                    <a:pt x="3321" y="2625"/>
                    <a:pt x="3322" y="2627"/>
                  </a:cubicBezTo>
                  <a:cubicBezTo>
                    <a:pt x="3316" y="2643"/>
                    <a:pt x="3307" y="2659"/>
                    <a:pt x="3297" y="2671"/>
                  </a:cubicBezTo>
                  <a:cubicBezTo>
                    <a:pt x="3291" y="2678"/>
                    <a:pt x="3287" y="2682"/>
                    <a:pt x="3286" y="2682"/>
                  </a:cubicBezTo>
                  <a:cubicBezTo>
                    <a:pt x="3283" y="2682"/>
                    <a:pt x="3288" y="2671"/>
                    <a:pt x="3303" y="2643"/>
                  </a:cubicBezTo>
                  <a:cubicBezTo>
                    <a:pt x="3314" y="2629"/>
                    <a:pt x="3317" y="2624"/>
                    <a:pt x="3319" y="2624"/>
                  </a:cubicBezTo>
                  <a:close/>
                  <a:moveTo>
                    <a:pt x="3434" y="2671"/>
                  </a:moveTo>
                  <a:cubicBezTo>
                    <a:pt x="3437" y="2671"/>
                    <a:pt x="3433" y="2685"/>
                    <a:pt x="3435" y="2687"/>
                  </a:cubicBezTo>
                  <a:cubicBezTo>
                    <a:pt x="3429" y="2702"/>
                    <a:pt x="3427" y="2708"/>
                    <a:pt x="3424" y="2708"/>
                  </a:cubicBezTo>
                  <a:cubicBezTo>
                    <a:pt x="3422" y="2708"/>
                    <a:pt x="3420" y="2706"/>
                    <a:pt x="3416" y="2703"/>
                  </a:cubicBezTo>
                  <a:cubicBezTo>
                    <a:pt x="3410" y="2699"/>
                    <a:pt x="3426" y="2677"/>
                    <a:pt x="3426" y="2677"/>
                  </a:cubicBezTo>
                  <a:cubicBezTo>
                    <a:pt x="3430" y="2672"/>
                    <a:pt x="3432" y="2671"/>
                    <a:pt x="3434" y="2671"/>
                  </a:cubicBezTo>
                  <a:close/>
                  <a:moveTo>
                    <a:pt x="3540" y="2742"/>
                  </a:moveTo>
                  <a:cubicBezTo>
                    <a:pt x="3541" y="2742"/>
                    <a:pt x="3541" y="2743"/>
                    <a:pt x="3542" y="2743"/>
                  </a:cubicBezTo>
                  <a:cubicBezTo>
                    <a:pt x="3548" y="2746"/>
                    <a:pt x="3538" y="2771"/>
                    <a:pt x="3538" y="2771"/>
                  </a:cubicBezTo>
                  <a:cubicBezTo>
                    <a:pt x="3527" y="2786"/>
                    <a:pt x="3520" y="2787"/>
                    <a:pt x="3518" y="2787"/>
                  </a:cubicBezTo>
                  <a:cubicBezTo>
                    <a:pt x="3517" y="2787"/>
                    <a:pt x="3517" y="2787"/>
                    <a:pt x="3517" y="2787"/>
                  </a:cubicBezTo>
                  <a:cubicBezTo>
                    <a:pt x="3513" y="2781"/>
                    <a:pt x="3507" y="2778"/>
                    <a:pt x="3523" y="2759"/>
                  </a:cubicBezTo>
                  <a:cubicBezTo>
                    <a:pt x="3523" y="2759"/>
                    <a:pt x="3535" y="2742"/>
                    <a:pt x="3540" y="2742"/>
                  </a:cubicBezTo>
                  <a:close/>
                  <a:moveTo>
                    <a:pt x="3771" y="2853"/>
                  </a:moveTo>
                  <a:cubicBezTo>
                    <a:pt x="3774" y="2853"/>
                    <a:pt x="3774" y="2855"/>
                    <a:pt x="3767" y="2862"/>
                  </a:cubicBezTo>
                  <a:cubicBezTo>
                    <a:pt x="3773" y="2868"/>
                    <a:pt x="3752" y="2876"/>
                    <a:pt x="3745" y="2876"/>
                  </a:cubicBezTo>
                  <a:cubicBezTo>
                    <a:pt x="3743" y="2876"/>
                    <a:pt x="3743" y="2875"/>
                    <a:pt x="3742" y="2875"/>
                  </a:cubicBezTo>
                  <a:lnTo>
                    <a:pt x="3758" y="2853"/>
                  </a:lnTo>
                  <a:cubicBezTo>
                    <a:pt x="3758" y="2854"/>
                    <a:pt x="3760" y="2855"/>
                    <a:pt x="3761" y="2855"/>
                  </a:cubicBezTo>
                  <a:cubicBezTo>
                    <a:pt x="3765" y="2855"/>
                    <a:pt x="3769" y="2853"/>
                    <a:pt x="3771" y="2853"/>
                  </a:cubicBezTo>
                  <a:close/>
                  <a:moveTo>
                    <a:pt x="3573" y="2897"/>
                  </a:moveTo>
                  <a:lnTo>
                    <a:pt x="3576" y="2903"/>
                  </a:lnTo>
                  <a:lnTo>
                    <a:pt x="3567" y="2925"/>
                  </a:lnTo>
                  <a:lnTo>
                    <a:pt x="3560" y="2922"/>
                  </a:lnTo>
                  <a:cubicBezTo>
                    <a:pt x="3557" y="2919"/>
                    <a:pt x="3557" y="2919"/>
                    <a:pt x="3573" y="2897"/>
                  </a:cubicBezTo>
                  <a:close/>
                  <a:moveTo>
                    <a:pt x="3486" y="2893"/>
                  </a:moveTo>
                  <a:cubicBezTo>
                    <a:pt x="3478" y="2893"/>
                    <a:pt x="3466" y="2909"/>
                    <a:pt x="3466" y="2909"/>
                  </a:cubicBezTo>
                  <a:cubicBezTo>
                    <a:pt x="3466" y="2909"/>
                    <a:pt x="3451" y="2928"/>
                    <a:pt x="3457" y="2931"/>
                  </a:cubicBezTo>
                  <a:lnTo>
                    <a:pt x="3460" y="2938"/>
                  </a:lnTo>
                  <a:cubicBezTo>
                    <a:pt x="3473" y="2922"/>
                    <a:pt x="3479" y="2909"/>
                    <a:pt x="3488" y="2894"/>
                  </a:cubicBezTo>
                  <a:cubicBezTo>
                    <a:pt x="3488" y="2893"/>
                    <a:pt x="3487" y="2893"/>
                    <a:pt x="3486" y="2893"/>
                  </a:cubicBezTo>
                  <a:close/>
                  <a:moveTo>
                    <a:pt x="3636" y="2919"/>
                  </a:moveTo>
                  <a:lnTo>
                    <a:pt x="3648" y="2928"/>
                  </a:lnTo>
                  <a:cubicBezTo>
                    <a:pt x="3634" y="2946"/>
                    <a:pt x="3619" y="2963"/>
                    <a:pt x="3612" y="2963"/>
                  </a:cubicBezTo>
                  <a:cubicBezTo>
                    <a:pt x="3612" y="2963"/>
                    <a:pt x="3611" y="2963"/>
                    <a:pt x="3611" y="2963"/>
                  </a:cubicBezTo>
                  <a:cubicBezTo>
                    <a:pt x="3606" y="2966"/>
                    <a:pt x="3603" y="2967"/>
                    <a:pt x="3601" y="2967"/>
                  </a:cubicBezTo>
                  <a:cubicBezTo>
                    <a:pt x="3594" y="2967"/>
                    <a:pt x="3606" y="2946"/>
                    <a:pt x="3636" y="2919"/>
                  </a:cubicBezTo>
                  <a:close/>
                  <a:moveTo>
                    <a:pt x="3260" y="2966"/>
                  </a:moveTo>
                  <a:cubicBezTo>
                    <a:pt x="3244" y="2988"/>
                    <a:pt x="3244" y="2988"/>
                    <a:pt x="3250" y="2991"/>
                  </a:cubicBezTo>
                  <a:cubicBezTo>
                    <a:pt x="3254" y="2994"/>
                    <a:pt x="3256" y="2997"/>
                    <a:pt x="3258" y="2997"/>
                  </a:cubicBezTo>
                  <a:cubicBezTo>
                    <a:pt x="3261" y="2997"/>
                    <a:pt x="3264" y="2991"/>
                    <a:pt x="3272" y="2975"/>
                  </a:cubicBezTo>
                  <a:cubicBezTo>
                    <a:pt x="3266" y="2972"/>
                    <a:pt x="3260" y="2966"/>
                    <a:pt x="3260" y="2966"/>
                  </a:cubicBezTo>
                  <a:close/>
                  <a:moveTo>
                    <a:pt x="3837" y="2987"/>
                  </a:moveTo>
                  <a:cubicBezTo>
                    <a:pt x="3838" y="2987"/>
                    <a:pt x="3839" y="2987"/>
                    <a:pt x="3839" y="2988"/>
                  </a:cubicBezTo>
                  <a:lnTo>
                    <a:pt x="3842" y="2991"/>
                  </a:lnTo>
                  <a:cubicBezTo>
                    <a:pt x="3833" y="3003"/>
                    <a:pt x="3820" y="3016"/>
                    <a:pt x="3808" y="3028"/>
                  </a:cubicBezTo>
                  <a:lnTo>
                    <a:pt x="3802" y="3022"/>
                  </a:lnTo>
                  <a:cubicBezTo>
                    <a:pt x="3815" y="3006"/>
                    <a:pt x="3829" y="2987"/>
                    <a:pt x="3837" y="2987"/>
                  </a:cubicBezTo>
                  <a:close/>
                  <a:moveTo>
                    <a:pt x="3645" y="3088"/>
                  </a:moveTo>
                  <a:cubicBezTo>
                    <a:pt x="3641" y="3093"/>
                    <a:pt x="3635" y="3100"/>
                    <a:pt x="3629" y="3107"/>
                  </a:cubicBezTo>
                  <a:lnTo>
                    <a:pt x="3614" y="3129"/>
                  </a:lnTo>
                  <a:lnTo>
                    <a:pt x="3645" y="3088"/>
                  </a:lnTo>
                  <a:close/>
                  <a:moveTo>
                    <a:pt x="3839" y="3088"/>
                  </a:moveTo>
                  <a:cubicBezTo>
                    <a:pt x="3846" y="3091"/>
                    <a:pt x="3824" y="3107"/>
                    <a:pt x="3789" y="3141"/>
                  </a:cubicBezTo>
                  <a:cubicBezTo>
                    <a:pt x="3779" y="3146"/>
                    <a:pt x="3772" y="3149"/>
                    <a:pt x="3770" y="3149"/>
                  </a:cubicBezTo>
                  <a:cubicBezTo>
                    <a:pt x="3766" y="3149"/>
                    <a:pt x="3775" y="3140"/>
                    <a:pt x="3799" y="3116"/>
                  </a:cubicBezTo>
                  <a:lnTo>
                    <a:pt x="3839" y="3088"/>
                  </a:lnTo>
                  <a:close/>
                  <a:moveTo>
                    <a:pt x="4021" y="3107"/>
                  </a:moveTo>
                  <a:lnTo>
                    <a:pt x="4030" y="3113"/>
                  </a:lnTo>
                  <a:lnTo>
                    <a:pt x="3990" y="3144"/>
                  </a:lnTo>
                  <a:cubicBezTo>
                    <a:pt x="3959" y="3171"/>
                    <a:pt x="3945" y="3184"/>
                    <a:pt x="3944" y="3184"/>
                  </a:cubicBezTo>
                  <a:cubicBezTo>
                    <a:pt x="3942" y="3184"/>
                    <a:pt x="3950" y="3174"/>
                    <a:pt x="3965" y="3157"/>
                  </a:cubicBezTo>
                  <a:cubicBezTo>
                    <a:pt x="3977" y="3135"/>
                    <a:pt x="3996" y="3116"/>
                    <a:pt x="4021" y="3107"/>
                  </a:cubicBezTo>
                  <a:close/>
                  <a:moveTo>
                    <a:pt x="3980" y="3204"/>
                  </a:moveTo>
                  <a:lnTo>
                    <a:pt x="3971" y="3226"/>
                  </a:lnTo>
                  <a:cubicBezTo>
                    <a:pt x="3962" y="3238"/>
                    <a:pt x="3956" y="3242"/>
                    <a:pt x="3952" y="3242"/>
                  </a:cubicBezTo>
                  <a:cubicBezTo>
                    <a:pt x="3948" y="3242"/>
                    <a:pt x="3945" y="3240"/>
                    <a:pt x="3943" y="3238"/>
                  </a:cubicBezTo>
                  <a:lnTo>
                    <a:pt x="3958" y="3216"/>
                  </a:lnTo>
                  <a:lnTo>
                    <a:pt x="3980" y="3204"/>
                  </a:lnTo>
                  <a:close/>
                  <a:moveTo>
                    <a:pt x="4307" y="3244"/>
                  </a:moveTo>
                  <a:cubicBezTo>
                    <a:pt x="4300" y="3244"/>
                    <a:pt x="4284" y="3257"/>
                    <a:pt x="4284" y="3257"/>
                  </a:cubicBezTo>
                  <a:cubicBezTo>
                    <a:pt x="4269" y="3276"/>
                    <a:pt x="4272" y="3282"/>
                    <a:pt x="4278" y="3285"/>
                  </a:cubicBezTo>
                  <a:cubicBezTo>
                    <a:pt x="4276" y="3297"/>
                    <a:pt x="4277" y="3301"/>
                    <a:pt x="4282" y="3301"/>
                  </a:cubicBezTo>
                  <a:cubicBezTo>
                    <a:pt x="4288" y="3301"/>
                    <a:pt x="4300" y="3291"/>
                    <a:pt x="4309" y="3279"/>
                  </a:cubicBezTo>
                  <a:cubicBezTo>
                    <a:pt x="4325" y="3260"/>
                    <a:pt x="4319" y="3254"/>
                    <a:pt x="4309" y="3245"/>
                  </a:cubicBezTo>
                  <a:cubicBezTo>
                    <a:pt x="4309" y="3244"/>
                    <a:pt x="4308" y="3244"/>
                    <a:pt x="4307" y="3244"/>
                  </a:cubicBezTo>
                  <a:close/>
                  <a:moveTo>
                    <a:pt x="4316" y="3317"/>
                  </a:moveTo>
                  <a:lnTo>
                    <a:pt x="4325" y="3326"/>
                  </a:lnTo>
                  <a:cubicBezTo>
                    <a:pt x="4312" y="3342"/>
                    <a:pt x="4293" y="3353"/>
                    <a:pt x="4283" y="3353"/>
                  </a:cubicBezTo>
                  <a:cubicBezTo>
                    <a:pt x="4281" y="3353"/>
                    <a:pt x="4279" y="3352"/>
                    <a:pt x="4278" y="3351"/>
                  </a:cubicBezTo>
                  <a:cubicBezTo>
                    <a:pt x="4275" y="3348"/>
                    <a:pt x="4291" y="3326"/>
                    <a:pt x="4316" y="3317"/>
                  </a:cubicBezTo>
                  <a:close/>
                  <a:moveTo>
                    <a:pt x="4881" y="3394"/>
                  </a:moveTo>
                  <a:cubicBezTo>
                    <a:pt x="4876" y="3394"/>
                    <a:pt x="4862" y="3413"/>
                    <a:pt x="4848" y="3430"/>
                  </a:cubicBezTo>
                  <a:lnTo>
                    <a:pt x="4852" y="3436"/>
                  </a:lnTo>
                  <a:cubicBezTo>
                    <a:pt x="4867" y="3423"/>
                    <a:pt x="4880" y="3411"/>
                    <a:pt x="4889" y="3398"/>
                  </a:cubicBezTo>
                  <a:lnTo>
                    <a:pt x="4883" y="3395"/>
                  </a:lnTo>
                  <a:cubicBezTo>
                    <a:pt x="4882" y="3394"/>
                    <a:pt x="4882" y="3394"/>
                    <a:pt x="4881" y="3394"/>
                  </a:cubicBezTo>
                  <a:close/>
                  <a:moveTo>
                    <a:pt x="4601" y="3586"/>
                  </a:moveTo>
                  <a:cubicBezTo>
                    <a:pt x="4607" y="3589"/>
                    <a:pt x="4598" y="3614"/>
                    <a:pt x="4582" y="3633"/>
                  </a:cubicBezTo>
                  <a:cubicBezTo>
                    <a:pt x="4562" y="3665"/>
                    <a:pt x="4556" y="3674"/>
                    <a:pt x="4551" y="3674"/>
                  </a:cubicBezTo>
                  <a:cubicBezTo>
                    <a:pt x="4549" y="3674"/>
                    <a:pt x="4547" y="3673"/>
                    <a:pt x="4544" y="3671"/>
                  </a:cubicBezTo>
                  <a:cubicBezTo>
                    <a:pt x="4538" y="3665"/>
                    <a:pt x="4532" y="3661"/>
                    <a:pt x="4548" y="3640"/>
                  </a:cubicBezTo>
                  <a:lnTo>
                    <a:pt x="4554" y="3646"/>
                  </a:lnTo>
                  <a:cubicBezTo>
                    <a:pt x="4549" y="3652"/>
                    <a:pt x="4548" y="3654"/>
                    <a:pt x="4549" y="3654"/>
                  </a:cubicBezTo>
                  <a:cubicBezTo>
                    <a:pt x="4550" y="3654"/>
                    <a:pt x="4563" y="3641"/>
                    <a:pt x="4569" y="3624"/>
                  </a:cubicBezTo>
                  <a:lnTo>
                    <a:pt x="4601" y="3586"/>
                  </a:lnTo>
                  <a:close/>
                  <a:moveTo>
                    <a:pt x="4635" y="3682"/>
                  </a:moveTo>
                  <a:cubicBezTo>
                    <a:pt x="4637" y="3682"/>
                    <a:pt x="4638" y="3682"/>
                    <a:pt x="4638" y="3683"/>
                  </a:cubicBezTo>
                  <a:lnTo>
                    <a:pt x="4629" y="3709"/>
                  </a:lnTo>
                  <a:cubicBezTo>
                    <a:pt x="4620" y="3719"/>
                    <a:pt x="4615" y="3723"/>
                    <a:pt x="4612" y="3723"/>
                  </a:cubicBezTo>
                  <a:cubicBezTo>
                    <a:pt x="4609" y="3723"/>
                    <a:pt x="4607" y="3721"/>
                    <a:pt x="4604" y="3718"/>
                  </a:cubicBezTo>
                  <a:cubicBezTo>
                    <a:pt x="4598" y="3715"/>
                    <a:pt x="4598" y="3715"/>
                    <a:pt x="4613" y="3693"/>
                  </a:cubicBezTo>
                  <a:cubicBezTo>
                    <a:pt x="4613" y="3693"/>
                    <a:pt x="4629" y="3682"/>
                    <a:pt x="4635" y="3682"/>
                  </a:cubicBezTo>
                  <a:close/>
                  <a:moveTo>
                    <a:pt x="4460" y="3730"/>
                  </a:moveTo>
                  <a:cubicBezTo>
                    <a:pt x="4444" y="3749"/>
                    <a:pt x="4444" y="3749"/>
                    <a:pt x="4450" y="3756"/>
                  </a:cubicBezTo>
                  <a:lnTo>
                    <a:pt x="4457" y="3759"/>
                  </a:lnTo>
                  <a:lnTo>
                    <a:pt x="4466" y="3737"/>
                  </a:lnTo>
                  <a:lnTo>
                    <a:pt x="4460" y="3730"/>
                  </a:lnTo>
                  <a:close/>
                  <a:moveTo>
                    <a:pt x="227" y="0"/>
                  </a:moveTo>
                  <a:cubicBezTo>
                    <a:pt x="219" y="0"/>
                    <a:pt x="205" y="19"/>
                    <a:pt x="192" y="36"/>
                  </a:cubicBezTo>
                  <a:lnTo>
                    <a:pt x="182" y="26"/>
                  </a:lnTo>
                  <a:cubicBezTo>
                    <a:pt x="182" y="26"/>
                    <a:pt x="182" y="26"/>
                    <a:pt x="181" y="26"/>
                  </a:cubicBezTo>
                  <a:cubicBezTo>
                    <a:pt x="178" y="26"/>
                    <a:pt x="172" y="28"/>
                    <a:pt x="160" y="42"/>
                  </a:cubicBezTo>
                  <a:cubicBezTo>
                    <a:pt x="151" y="53"/>
                    <a:pt x="145" y="56"/>
                    <a:pt x="141" y="56"/>
                  </a:cubicBezTo>
                  <a:cubicBezTo>
                    <a:pt x="138" y="56"/>
                    <a:pt x="136" y="54"/>
                    <a:pt x="135" y="51"/>
                  </a:cubicBezTo>
                  <a:cubicBezTo>
                    <a:pt x="140" y="46"/>
                    <a:pt x="141" y="43"/>
                    <a:pt x="140" y="43"/>
                  </a:cubicBezTo>
                  <a:lnTo>
                    <a:pt x="140" y="43"/>
                  </a:lnTo>
                  <a:cubicBezTo>
                    <a:pt x="139" y="43"/>
                    <a:pt x="126" y="56"/>
                    <a:pt x="119" y="73"/>
                  </a:cubicBezTo>
                  <a:cubicBezTo>
                    <a:pt x="105" y="91"/>
                    <a:pt x="90" y="108"/>
                    <a:pt x="83" y="108"/>
                  </a:cubicBezTo>
                  <a:cubicBezTo>
                    <a:pt x="83" y="108"/>
                    <a:pt x="82" y="108"/>
                    <a:pt x="82" y="108"/>
                  </a:cubicBezTo>
                  <a:lnTo>
                    <a:pt x="51" y="149"/>
                  </a:lnTo>
                  <a:cubicBezTo>
                    <a:pt x="25" y="170"/>
                    <a:pt x="7" y="202"/>
                    <a:pt x="0" y="236"/>
                  </a:cubicBezTo>
                  <a:cubicBezTo>
                    <a:pt x="3" y="262"/>
                    <a:pt x="5" y="285"/>
                    <a:pt x="16" y="285"/>
                  </a:cubicBezTo>
                  <a:cubicBezTo>
                    <a:pt x="21" y="285"/>
                    <a:pt x="28" y="280"/>
                    <a:pt x="38" y="268"/>
                  </a:cubicBezTo>
                  <a:cubicBezTo>
                    <a:pt x="38" y="268"/>
                    <a:pt x="54" y="255"/>
                    <a:pt x="61" y="255"/>
                  </a:cubicBezTo>
                  <a:cubicBezTo>
                    <a:pt x="62" y="255"/>
                    <a:pt x="62" y="255"/>
                    <a:pt x="63" y="255"/>
                  </a:cubicBezTo>
                  <a:cubicBezTo>
                    <a:pt x="69" y="261"/>
                    <a:pt x="57" y="283"/>
                    <a:pt x="57" y="283"/>
                  </a:cubicBezTo>
                  <a:cubicBezTo>
                    <a:pt x="41" y="305"/>
                    <a:pt x="63" y="321"/>
                    <a:pt x="91" y="343"/>
                  </a:cubicBezTo>
                  <a:cubicBezTo>
                    <a:pt x="123" y="371"/>
                    <a:pt x="138" y="384"/>
                    <a:pt x="129" y="409"/>
                  </a:cubicBezTo>
                  <a:cubicBezTo>
                    <a:pt x="119" y="434"/>
                    <a:pt x="123" y="437"/>
                    <a:pt x="123" y="437"/>
                  </a:cubicBezTo>
                  <a:cubicBezTo>
                    <a:pt x="126" y="432"/>
                    <a:pt x="131" y="430"/>
                    <a:pt x="137" y="430"/>
                  </a:cubicBezTo>
                  <a:cubicBezTo>
                    <a:pt x="155" y="430"/>
                    <a:pt x="182" y="451"/>
                    <a:pt x="210" y="474"/>
                  </a:cubicBezTo>
                  <a:cubicBezTo>
                    <a:pt x="240" y="499"/>
                    <a:pt x="270" y="524"/>
                    <a:pt x="289" y="524"/>
                  </a:cubicBezTo>
                  <a:cubicBezTo>
                    <a:pt x="294" y="524"/>
                    <a:pt x="298" y="522"/>
                    <a:pt x="301" y="518"/>
                  </a:cubicBezTo>
                  <a:lnTo>
                    <a:pt x="311" y="528"/>
                  </a:lnTo>
                  <a:cubicBezTo>
                    <a:pt x="295" y="546"/>
                    <a:pt x="307" y="556"/>
                    <a:pt x="317" y="565"/>
                  </a:cubicBezTo>
                  <a:cubicBezTo>
                    <a:pt x="327" y="560"/>
                    <a:pt x="335" y="559"/>
                    <a:pt x="341" y="559"/>
                  </a:cubicBezTo>
                  <a:cubicBezTo>
                    <a:pt x="350" y="559"/>
                    <a:pt x="354" y="562"/>
                    <a:pt x="354" y="562"/>
                  </a:cubicBezTo>
                  <a:cubicBezTo>
                    <a:pt x="339" y="581"/>
                    <a:pt x="345" y="587"/>
                    <a:pt x="354" y="597"/>
                  </a:cubicBezTo>
                  <a:cubicBezTo>
                    <a:pt x="359" y="600"/>
                    <a:pt x="363" y="603"/>
                    <a:pt x="367" y="603"/>
                  </a:cubicBezTo>
                  <a:cubicBezTo>
                    <a:pt x="372" y="603"/>
                    <a:pt x="378" y="599"/>
                    <a:pt x="386" y="587"/>
                  </a:cubicBezTo>
                  <a:cubicBezTo>
                    <a:pt x="392" y="594"/>
                    <a:pt x="430" y="625"/>
                    <a:pt x="430" y="656"/>
                  </a:cubicBezTo>
                  <a:cubicBezTo>
                    <a:pt x="426" y="666"/>
                    <a:pt x="427" y="669"/>
                    <a:pt x="430" y="669"/>
                  </a:cubicBezTo>
                  <a:cubicBezTo>
                    <a:pt x="435" y="669"/>
                    <a:pt x="447" y="660"/>
                    <a:pt x="461" y="650"/>
                  </a:cubicBezTo>
                  <a:cubicBezTo>
                    <a:pt x="474" y="634"/>
                    <a:pt x="492" y="620"/>
                    <a:pt x="501" y="620"/>
                  </a:cubicBezTo>
                  <a:cubicBezTo>
                    <a:pt x="503" y="620"/>
                    <a:pt x="504" y="621"/>
                    <a:pt x="505" y="622"/>
                  </a:cubicBezTo>
                  <a:lnTo>
                    <a:pt x="474" y="659"/>
                  </a:lnTo>
                  <a:cubicBezTo>
                    <a:pt x="452" y="675"/>
                    <a:pt x="452" y="675"/>
                    <a:pt x="461" y="684"/>
                  </a:cubicBezTo>
                  <a:lnTo>
                    <a:pt x="474" y="694"/>
                  </a:lnTo>
                  <a:cubicBezTo>
                    <a:pt x="478" y="688"/>
                    <a:pt x="483" y="685"/>
                    <a:pt x="488" y="685"/>
                  </a:cubicBezTo>
                  <a:cubicBezTo>
                    <a:pt x="504" y="685"/>
                    <a:pt x="524" y="704"/>
                    <a:pt x="552" y="725"/>
                  </a:cubicBezTo>
                  <a:cubicBezTo>
                    <a:pt x="587" y="753"/>
                    <a:pt x="605" y="768"/>
                    <a:pt x="618" y="768"/>
                  </a:cubicBezTo>
                  <a:cubicBezTo>
                    <a:pt x="624" y="768"/>
                    <a:pt x="629" y="765"/>
                    <a:pt x="633" y="760"/>
                  </a:cubicBezTo>
                  <a:cubicBezTo>
                    <a:pt x="640" y="752"/>
                    <a:pt x="644" y="748"/>
                    <a:pt x="648" y="748"/>
                  </a:cubicBezTo>
                  <a:cubicBezTo>
                    <a:pt x="653" y="748"/>
                    <a:pt x="655" y="758"/>
                    <a:pt x="655" y="778"/>
                  </a:cubicBezTo>
                  <a:cubicBezTo>
                    <a:pt x="644" y="838"/>
                    <a:pt x="641" y="855"/>
                    <a:pt x="648" y="855"/>
                  </a:cubicBezTo>
                  <a:cubicBezTo>
                    <a:pt x="650" y="855"/>
                    <a:pt x="655" y="852"/>
                    <a:pt x="662" y="847"/>
                  </a:cubicBezTo>
                  <a:cubicBezTo>
                    <a:pt x="655" y="844"/>
                    <a:pt x="671" y="825"/>
                    <a:pt x="687" y="803"/>
                  </a:cubicBezTo>
                  <a:cubicBezTo>
                    <a:pt x="701" y="786"/>
                    <a:pt x="710" y="777"/>
                    <a:pt x="713" y="777"/>
                  </a:cubicBezTo>
                  <a:lnTo>
                    <a:pt x="713" y="777"/>
                  </a:lnTo>
                  <a:cubicBezTo>
                    <a:pt x="716" y="777"/>
                    <a:pt x="711" y="789"/>
                    <a:pt x="696" y="813"/>
                  </a:cubicBezTo>
                  <a:cubicBezTo>
                    <a:pt x="672" y="844"/>
                    <a:pt x="722" y="878"/>
                    <a:pt x="764" y="878"/>
                  </a:cubicBezTo>
                  <a:cubicBezTo>
                    <a:pt x="776" y="878"/>
                    <a:pt x="787" y="875"/>
                    <a:pt x="796" y="869"/>
                  </a:cubicBezTo>
                  <a:lnTo>
                    <a:pt x="796" y="869"/>
                  </a:lnTo>
                  <a:cubicBezTo>
                    <a:pt x="793" y="873"/>
                    <a:pt x="789" y="879"/>
                    <a:pt x="784" y="885"/>
                  </a:cubicBezTo>
                  <a:cubicBezTo>
                    <a:pt x="768" y="904"/>
                    <a:pt x="774" y="910"/>
                    <a:pt x="793" y="926"/>
                  </a:cubicBezTo>
                  <a:lnTo>
                    <a:pt x="812" y="941"/>
                  </a:lnTo>
                  <a:cubicBezTo>
                    <a:pt x="821" y="930"/>
                    <a:pt x="829" y="925"/>
                    <a:pt x="835" y="925"/>
                  </a:cubicBezTo>
                  <a:cubicBezTo>
                    <a:pt x="850" y="925"/>
                    <a:pt x="855" y="953"/>
                    <a:pt x="843" y="966"/>
                  </a:cubicBezTo>
                  <a:cubicBezTo>
                    <a:pt x="834" y="991"/>
                    <a:pt x="834" y="991"/>
                    <a:pt x="843" y="1001"/>
                  </a:cubicBezTo>
                  <a:cubicBezTo>
                    <a:pt x="854" y="994"/>
                    <a:pt x="863" y="992"/>
                    <a:pt x="871" y="992"/>
                  </a:cubicBezTo>
                  <a:cubicBezTo>
                    <a:pt x="895" y="992"/>
                    <a:pt x="899" y="1021"/>
                    <a:pt x="887" y="1035"/>
                  </a:cubicBezTo>
                  <a:lnTo>
                    <a:pt x="897" y="1045"/>
                  </a:lnTo>
                  <a:cubicBezTo>
                    <a:pt x="906" y="1038"/>
                    <a:pt x="913" y="1036"/>
                    <a:pt x="919" y="1036"/>
                  </a:cubicBezTo>
                  <a:cubicBezTo>
                    <a:pt x="926" y="1036"/>
                    <a:pt x="931" y="1040"/>
                    <a:pt x="934" y="1042"/>
                  </a:cubicBezTo>
                  <a:cubicBezTo>
                    <a:pt x="942" y="1048"/>
                    <a:pt x="948" y="1053"/>
                    <a:pt x="952" y="1053"/>
                  </a:cubicBezTo>
                  <a:cubicBezTo>
                    <a:pt x="957" y="1053"/>
                    <a:pt x="961" y="1048"/>
                    <a:pt x="966" y="1035"/>
                  </a:cubicBezTo>
                  <a:cubicBezTo>
                    <a:pt x="979" y="1019"/>
                    <a:pt x="993" y="1000"/>
                    <a:pt x="1001" y="1000"/>
                  </a:cubicBezTo>
                  <a:cubicBezTo>
                    <a:pt x="1002" y="1000"/>
                    <a:pt x="1002" y="1000"/>
                    <a:pt x="1003" y="1001"/>
                  </a:cubicBezTo>
                  <a:lnTo>
                    <a:pt x="988" y="1020"/>
                  </a:lnTo>
                  <a:cubicBezTo>
                    <a:pt x="972" y="1039"/>
                    <a:pt x="988" y="1054"/>
                    <a:pt x="1009" y="1070"/>
                  </a:cubicBezTo>
                  <a:cubicBezTo>
                    <a:pt x="1035" y="1095"/>
                    <a:pt x="1047" y="1101"/>
                    <a:pt x="1038" y="1126"/>
                  </a:cubicBezTo>
                  <a:lnTo>
                    <a:pt x="1056" y="1111"/>
                  </a:lnTo>
                  <a:cubicBezTo>
                    <a:pt x="1065" y="1104"/>
                    <a:pt x="1071" y="1102"/>
                    <a:pt x="1075" y="1102"/>
                  </a:cubicBezTo>
                  <a:cubicBezTo>
                    <a:pt x="1080" y="1102"/>
                    <a:pt x="1079" y="1109"/>
                    <a:pt x="1069" y="1120"/>
                  </a:cubicBezTo>
                  <a:cubicBezTo>
                    <a:pt x="1059" y="1140"/>
                    <a:pt x="1071" y="1154"/>
                    <a:pt x="1091" y="1154"/>
                  </a:cubicBezTo>
                  <a:cubicBezTo>
                    <a:pt x="1096" y="1154"/>
                    <a:pt x="1101" y="1153"/>
                    <a:pt x="1107" y="1151"/>
                  </a:cubicBezTo>
                  <a:lnTo>
                    <a:pt x="1116" y="1161"/>
                  </a:lnTo>
                  <a:cubicBezTo>
                    <a:pt x="1101" y="1187"/>
                    <a:pt x="1101" y="1202"/>
                    <a:pt x="1111" y="1202"/>
                  </a:cubicBezTo>
                  <a:cubicBezTo>
                    <a:pt x="1118" y="1202"/>
                    <a:pt x="1129" y="1196"/>
                    <a:pt x="1144" y="1183"/>
                  </a:cubicBezTo>
                  <a:lnTo>
                    <a:pt x="1144" y="1183"/>
                  </a:lnTo>
                  <a:cubicBezTo>
                    <a:pt x="1129" y="1201"/>
                    <a:pt x="1132" y="1208"/>
                    <a:pt x="1138" y="1211"/>
                  </a:cubicBezTo>
                  <a:cubicBezTo>
                    <a:pt x="1144" y="1209"/>
                    <a:pt x="1149" y="1208"/>
                    <a:pt x="1154" y="1208"/>
                  </a:cubicBezTo>
                  <a:cubicBezTo>
                    <a:pt x="1172" y="1208"/>
                    <a:pt x="1182" y="1222"/>
                    <a:pt x="1169" y="1239"/>
                  </a:cubicBezTo>
                  <a:lnTo>
                    <a:pt x="1176" y="1242"/>
                  </a:lnTo>
                  <a:cubicBezTo>
                    <a:pt x="1187" y="1234"/>
                    <a:pt x="1194" y="1232"/>
                    <a:pt x="1198" y="1232"/>
                  </a:cubicBezTo>
                  <a:cubicBezTo>
                    <a:pt x="1203" y="1232"/>
                    <a:pt x="1205" y="1234"/>
                    <a:pt x="1207" y="1236"/>
                  </a:cubicBezTo>
                  <a:cubicBezTo>
                    <a:pt x="1210" y="1237"/>
                    <a:pt x="1213" y="1240"/>
                    <a:pt x="1218" y="1240"/>
                  </a:cubicBezTo>
                  <a:cubicBezTo>
                    <a:pt x="1223" y="1240"/>
                    <a:pt x="1229" y="1237"/>
                    <a:pt x="1238" y="1230"/>
                  </a:cubicBezTo>
                  <a:cubicBezTo>
                    <a:pt x="1254" y="1218"/>
                    <a:pt x="1262" y="1217"/>
                    <a:pt x="1265" y="1217"/>
                  </a:cubicBezTo>
                  <a:cubicBezTo>
                    <a:pt x="1266" y="1217"/>
                    <a:pt x="1266" y="1217"/>
                    <a:pt x="1266" y="1217"/>
                  </a:cubicBezTo>
                  <a:cubicBezTo>
                    <a:pt x="1273" y="1223"/>
                    <a:pt x="1251" y="1239"/>
                    <a:pt x="1229" y="1255"/>
                  </a:cubicBezTo>
                  <a:cubicBezTo>
                    <a:pt x="1215" y="1260"/>
                    <a:pt x="1214" y="1266"/>
                    <a:pt x="1224" y="1266"/>
                  </a:cubicBezTo>
                  <a:cubicBezTo>
                    <a:pt x="1231" y="1266"/>
                    <a:pt x="1246" y="1263"/>
                    <a:pt x="1266" y="1252"/>
                  </a:cubicBezTo>
                  <a:cubicBezTo>
                    <a:pt x="1289" y="1239"/>
                    <a:pt x="1301" y="1233"/>
                    <a:pt x="1302" y="1233"/>
                  </a:cubicBezTo>
                  <a:lnTo>
                    <a:pt x="1302" y="1233"/>
                  </a:lnTo>
                  <a:cubicBezTo>
                    <a:pt x="1304" y="1233"/>
                    <a:pt x="1294" y="1240"/>
                    <a:pt x="1273" y="1255"/>
                  </a:cubicBezTo>
                  <a:cubicBezTo>
                    <a:pt x="1255" y="1267"/>
                    <a:pt x="1238" y="1280"/>
                    <a:pt x="1245" y="1280"/>
                  </a:cubicBezTo>
                  <a:cubicBezTo>
                    <a:pt x="1247" y="1280"/>
                    <a:pt x="1251" y="1279"/>
                    <a:pt x="1257" y="1277"/>
                  </a:cubicBezTo>
                  <a:cubicBezTo>
                    <a:pt x="1257" y="1277"/>
                    <a:pt x="1259" y="1279"/>
                    <a:pt x="1263" y="1279"/>
                  </a:cubicBezTo>
                  <a:cubicBezTo>
                    <a:pt x="1267" y="1279"/>
                    <a:pt x="1274" y="1276"/>
                    <a:pt x="1282" y="1264"/>
                  </a:cubicBezTo>
                  <a:lnTo>
                    <a:pt x="1298" y="1277"/>
                  </a:lnTo>
                  <a:cubicBezTo>
                    <a:pt x="1295" y="1308"/>
                    <a:pt x="1298" y="1311"/>
                    <a:pt x="1304" y="1314"/>
                  </a:cubicBezTo>
                  <a:cubicBezTo>
                    <a:pt x="1313" y="1309"/>
                    <a:pt x="1319" y="1306"/>
                    <a:pt x="1321" y="1306"/>
                  </a:cubicBezTo>
                  <a:cubicBezTo>
                    <a:pt x="1324" y="1306"/>
                    <a:pt x="1322" y="1311"/>
                    <a:pt x="1317" y="1324"/>
                  </a:cubicBezTo>
                  <a:cubicBezTo>
                    <a:pt x="1310" y="1334"/>
                    <a:pt x="1306" y="1340"/>
                    <a:pt x="1308" y="1340"/>
                  </a:cubicBezTo>
                  <a:cubicBezTo>
                    <a:pt x="1309" y="1340"/>
                    <a:pt x="1318" y="1330"/>
                    <a:pt x="1335" y="1308"/>
                  </a:cubicBezTo>
                  <a:cubicBezTo>
                    <a:pt x="1344" y="1303"/>
                    <a:pt x="1350" y="1301"/>
                    <a:pt x="1353" y="1301"/>
                  </a:cubicBezTo>
                  <a:cubicBezTo>
                    <a:pt x="1359" y="1301"/>
                    <a:pt x="1359" y="1308"/>
                    <a:pt x="1351" y="1324"/>
                  </a:cubicBezTo>
                  <a:cubicBezTo>
                    <a:pt x="1332" y="1347"/>
                    <a:pt x="1327" y="1358"/>
                    <a:pt x="1329" y="1358"/>
                  </a:cubicBezTo>
                  <a:cubicBezTo>
                    <a:pt x="1331" y="1358"/>
                    <a:pt x="1336" y="1354"/>
                    <a:pt x="1342" y="1346"/>
                  </a:cubicBezTo>
                  <a:cubicBezTo>
                    <a:pt x="1356" y="1337"/>
                    <a:pt x="1364" y="1336"/>
                    <a:pt x="1367" y="1336"/>
                  </a:cubicBezTo>
                  <a:cubicBezTo>
                    <a:pt x="1369" y="1336"/>
                    <a:pt x="1370" y="1336"/>
                    <a:pt x="1370" y="1336"/>
                  </a:cubicBezTo>
                  <a:cubicBezTo>
                    <a:pt x="1354" y="1355"/>
                    <a:pt x="1401" y="1396"/>
                    <a:pt x="1448" y="1436"/>
                  </a:cubicBezTo>
                  <a:cubicBezTo>
                    <a:pt x="1449" y="1437"/>
                    <a:pt x="1449" y="1437"/>
                    <a:pt x="1450" y="1437"/>
                  </a:cubicBezTo>
                  <a:cubicBezTo>
                    <a:pt x="1458" y="1437"/>
                    <a:pt x="1478" y="1422"/>
                    <a:pt x="1492" y="1405"/>
                  </a:cubicBezTo>
                  <a:cubicBezTo>
                    <a:pt x="1505" y="1389"/>
                    <a:pt x="1510" y="1382"/>
                    <a:pt x="1511" y="1382"/>
                  </a:cubicBezTo>
                  <a:lnTo>
                    <a:pt x="1511" y="1382"/>
                  </a:lnTo>
                  <a:cubicBezTo>
                    <a:pt x="1512" y="1382"/>
                    <a:pt x="1504" y="1395"/>
                    <a:pt x="1498" y="1408"/>
                  </a:cubicBezTo>
                  <a:cubicBezTo>
                    <a:pt x="1475" y="1444"/>
                    <a:pt x="1468" y="1463"/>
                    <a:pt x="1472" y="1463"/>
                  </a:cubicBezTo>
                  <a:cubicBezTo>
                    <a:pt x="1476" y="1463"/>
                    <a:pt x="1489" y="1448"/>
                    <a:pt x="1508" y="1418"/>
                  </a:cubicBezTo>
                  <a:cubicBezTo>
                    <a:pt x="1520" y="1396"/>
                    <a:pt x="1526" y="1386"/>
                    <a:pt x="1527" y="1386"/>
                  </a:cubicBezTo>
                  <a:lnTo>
                    <a:pt x="1527" y="1386"/>
                  </a:lnTo>
                  <a:cubicBezTo>
                    <a:pt x="1528" y="1386"/>
                    <a:pt x="1524" y="1398"/>
                    <a:pt x="1514" y="1424"/>
                  </a:cubicBezTo>
                  <a:cubicBezTo>
                    <a:pt x="1507" y="1436"/>
                    <a:pt x="1504" y="1441"/>
                    <a:pt x="1506" y="1441"/>
                  </a:cubicBezTo>
                  <a:cubicBezTo>
                    <a:pt x="1508" y="1441"/>
                    <a:pt x="1513" y="1437"/>
                    <a:pt x="1523" y="1430"/>
                  </a:cubicBezTo>
                  <a:cubicBezTo>
                    <a:pt x="1530" y="1422"/>
                    <a:pt x="1535" y="1419"/>
                    <a:pt x="1537" y="1419"/>
                  </a:cubicBezTo>
                  <a:cubicBezTo>
                    <a:pt x="1540" y="1419"/>
                    <a:pt x="1539" y="1426"/>
                    <a:pt x="1530" y="1436"/>
                  </a:cubicBezTo>
                  <a:cubicBezTo>
                    <a:pt x="1523" y="1455"/>
                    <a:pt x="1514" y="1472"/>
                    <a:pt x="1516" y="1472"/>
                  </a:cubicBezTo>
                  <a:cubicBezTo>
                    <a:pt x="1517" y="1472"/>
                    <a:pt x="1519" y="1470"/>
                    <a:pt x="1523" y="1465"/>
                  </a:cubicBezTo>
                  <a:lnTo>
                    <a:pt x="1523" y="1465"/>
                  </a:lnTo>
                  <a:cubicBezTo>
                    <a:pt x="1523" y="1465"/>
                    <a:pt x="1530" y="1471"/>
                    <a:pt x="1520" y="1493"/>
                  </a:cubicBezTo>
                  <a:cubicBezTo>
                    <a:pt x="1516" y="1502"/>
                    <a:pt x="1516" y="1506"/>
                    <a:pt x="1519" y="1506"/>
                  </a:cubicBezTo>
                  <a:cubicBezTo>
                    <a:pt x="1524" y="1506"/>
                    <a:pt x="1538" y="1496"/>
                    <a:pt x="1552" y="1487"/>
                  </a:cubicBezTo>
                  <a:cubicBezTo>
                    <a:pt x="1572" y="1476"/>
                    <a:pt x="1585" y="1470"/>
                    <a:pt x="1590" y="1470"/>
                  </a:cubicBezTo>
                  <a:cubicBezTo>
                    <a:pt x="1596" y="1470"/>
                    <a:pt x="1589" y="1480"/>
                    <a:pt x="1567" y="1499"/>
                  </a:cubicBezTo>
                  <a:cubicBezTo>
                    <a:pt x="1548" y="1518"/>
                    <a:pt x="1550" y="1528"/>
                    <a:pt x="1562" y="1528"/>
                  </a:cubicBezTo>
                  <a:cubicBezTo>
                    <a:pt x="1573" y="1528"/>
                    <a:pt x="1593" y="1519"/>
                    <a:pt x="1611" y="1502"/>
                  </a:cubicBezTo>
                  <a:cubicBezTo>
                    <a:pt x="1631" y="1482"/>
                    <a:pt x="1639" y="1474"/>
                    <a:pt x="1640" y="1474"/>
                  </a:cubicBezTo>
                  <a:lnTo>
                    <a:pt x="1640" y="1474"/>
                  </a:lnTo>
                  <a:cubicBezTo>
                    <a:pt x="1640" y="1474"/>
                    <a:pt x="1637" y="1479"/>
                    <a:pt x="1630" y="1487"/>
                  </a:cubicBezTo>
                  <a:cubicBezTo>
                    <a:pt x="1614" y="1509"/>
                    <a:pt x="1621" y="1512"/>
                    <a:pt x="1621" y="1512"/>
                  </a:cubicBezTo>
                  <a:cubicBezTo>
                    <a:pt x="1627" y="1515"/>
                    <a:pt x="1630" y="1521"/>
                    <a:pt x="1614" y="1540"/>
                  </a:cubicBezTo>
                  <a:cubicBezTo>
                    <a:pt x="1614" y="1540"/>
                    <a:pt x="1616" y="1541"/>
                    <a:pt x="1621" y="1541"/>
                  </a:cubicBezTo>
                  <a:cubicBezTo>
                    <a:pt x="1626" y="1541"/>
                    <a:pt x="1635" y="1540"/>
                    <a:pt x="1649" y="1534"/>
                  </a:cubicBezTo>
                  <a:cubicBezTo>
                    <a:pt x="1660" y="1525"/>
                    <a:pt x="1668" y="1522"/>
                    <a:pt x="1673" y="1522"/>
                  </a:cubicBezTo>
                  <a:cubicBezTo>
                    <a:pt x="1688" y="1522"/>
                    <a:pt x="1683" y="1549"/>
                    <a:pt x="1664" y="1581"/>
                  </a:cubicBezTo>
                  <a:lnTo>
                    <a:pt x="1689" y="1568"/>
                  </a:lnTo>
                  <a:cubicBezTo>
                    <a:pt x="1711" y="1548"/>
                    <a:pt x="1728" y="1534"/>
                    <a:pt x="1732" y="1534"/>
                  </a:cubicBezTo>
                  <a:lnTo>
                    <a:pt x="1732" y="1534"/>
                  </a:lnTo>
                  <a:cubicBezTo>
                    <a:pt x="1735" y="1534"/>
                    <a:pt x="1731" y="1542"/>
                    <a:pt x="1718" y="1559"/>
                  </a:cubicBezTo>
                  <a:cubicBezTo>
                    <a:pt x="1713" y="1564"/>
                    <a:pt x="1708" y="1570"/>
                    <a:pt x="1705" y="1575"/>
                  </a:cubicBezTo>
                  <a:lnTo>
                    <a:pt x="1705" y="1575"/>
                  </a:lnTo>
                  <a:cubicBezTo>
                    <a:pt x="1713" y="1567"/>
                    <a:pt x="1719" y="1564"/>
                    <a:pt x="1724" y="1564"/>
                  </a:cubicBezTo>
                  <a:cubicBezTo>
                    <a:pt x="1737" y="1564"/>
                    <a:pt x="1734" y="1592"/>
                    <a:pt x="1711" y="1621"/>
                  </a:cubicBezTo>
                  <a:cubicBezTo>
                    <a:pt x="1696" y="1640"/>
                    <a:pt x="1696" y="1640"/>
                    <a:pt x="1702" y="1643"/>
                  </a:cubicBezTo>
                  <a:lnTo>
                    <a:pt x="1718" y="1625"/>
                  </a:lnTo>
                  <a:cubicBezTo>
                    <a:pt x="1732" y="1607"/>
                    <a:pt x="1747" y="1590"/>
                    <a:pt x="1754" y="1590"/>
                  </a:cubicBezTo>
                  <a:cubicBezTo>
                    <a:pt x="1754" y="1590"/>
                    <a:pt x="1755" y="1590"/>
                    <a:pt x="1755" y="1590"/>
                  </a:cubicBezTo>
                  <a:cubicBezTo>
                    <a:pt x="1758" y="1593"/>
                    <a:pt x="1765" y="1599"/>
                    <a:pt x="1749" y="1618"/>
                  </a:cubicBezTo>
                  <a:cubicBezTo>
                    <a:pt x="1742" y="1637"/>
                    <a:pt x="1735" y="1655"/>
                    <a:pt x="1738" y="1655"/>
                  </a:cubicBezTo>
                  <a:cubicBezTo>
                    <a:pt x="1739" y="1655"/>
                    <a:pt x="1742" y="1652"/>
                    <a:pt x="1746" y="1646"/>
                  </a:cubicBezTo>
                  <a:lnTo>
                    <a:pt x="1746" y="1646"/>
                  </a:lnTo>
                  <a:cubicBezTo>
                    <a:pt x="1746" y="1646"/>
                    <a:pt x="1749" y="1653"/>
                    <a:pt x="1740" y="1675"/>
                  </a:cubicBezTo>
                  <a:cubicBezTo>
                    <a:pt x="1746" y="1681"/>
                    <a:pt x="1749" y="1684"/>
                    <a:pt x="1762" y="1693"/>
                  </a:cubicBezTo>
                  <a:cubicBezTo>
                    <a:pt x="1769" y="1688"/>
                    <a:pt x="1775" y="1686"/>
                    <a:pt x="1779" y="1686"/>
                  </a:cubicBezTo>
                  <a:cubicBezTo>
                    <a:pt x="1787" y="1686"/>
                    <a:pt x="1787" y="1694"/>
                    <a:pt x="1777" y="1706"/>
                  </a:cubicBezTo>
                  <a:cubicBezTo>
                    <a:pt x="1777" y="1706"/>
                    <a:pt x="1780" y="1709"/>
                    <a:pt x="1786" y="1709"/>
                  </a:cubicBezTo>
                  <a:cubicBezTo>
                    <a:pt x="1791" y="1709"/>
                    <a:pt x="1799" y="1707"/>
                    <a:pt x="1809" y="1700"/>
                  </a:cubicBezTo>
                  <a:cubicBezTo>
                    <a:pt x="1821" y="1709"/>
                    <a:pt x="1824" y="1712"/>
                    <a:pt x="1809" y="1734"/>
                  </a:cubicBezTo>
                  <a:cubicBezTo>
                    <a:pt x="1800" y="1744"/>
                    <a:pt x="1796" y="1749"/>
                    <a:pt x="1798" y="1749"/>
                  </a:cubicBezTo>
                  <a:cubicBezTo>
                    <a:pt x="1799" y="1749"/>
                    <a:pt x="1804" y="1745"/>
                    <a:pt x="1815" y="1737"/>
                  </a:cubicBezTo>
                  <a:cubicBezTo>
                    <a:pt x="1824" y="1727"/>
                    <a:pt x="1830" y="1723"/>
                    <a:pt x="1834" y="1723"/>
                  </a:cubicBezTo>
                  <a:cubicBezTo>
                    <a:pt x="1837" y="1723"/>
                    <a:pt x="1839" y="1725"/>
                    <a:pt x="1840" y="1728"/>
                  </a:cubicBezTo>
                  <a:lnTo>
                    <a:pt x="1852" y="1737"/>
                  </a:lnTo>
                  <a:cubicBezTo>
                    <a:pt x="1863" y="1723"/>
                    <a:pt x="1866" y="1718"/>
                    <a:pt x="1869" y="1718"/>
                  </a:cubicBezTo>
                  <a:cubicBezTo>
                    <a:pt x="1871" y="1718"/>
                    <a:pt x="1872" y="1719"/>
                    <a:pt x="1874" y="1722"/>
                  </a:cubicBezTo>
                  <a:cubicBezTo>
                    <a:pt x="1878" y="1725"/>
                    <a:pt x="1878" y="1759"/>
                    <a:pt x="1884" y="1762"/>
                  </a:cubicBezTo>
                  <a:cubicBezTo>
                    <a:pt x="1891" y="1768"/>
                    <a:pt x="1894" y="1771"/>
                    <a:pt x="1898" y="1771"/>
                  </a:cubicBezTo>
                  <a:cubicBezTo>
                    <a:pt x="1902" y="1771"/>
                    <a:pt x="1905" y="1766"/>
                    <a:pt x="1912" y="1753"/>
                  </a:cubicBezTo>
                  <a:cubicBezTo>
                    <a:pt x="1908" y="1749"/>
                    <a:pt x="1912" y="1741"/>
                    <a:pt x="1915" y="1741"/>
                  </a:cubicBezTo>
                  <a:cubicBezTo>
                    <a:pt x="1917" y="1741"/>
                    <a:pt x="1918" y="1745"/>
                    <a:pt x="1915" y="1756"/>
                  </a:cubicBezTo>
                  <a:cubicBezTo>
                    <a:pt x="1921" y="1759"/>
                    <a:pt x="1921" y="1794"/>
                    <a:pt x="1937" y="1806"/>
                  </a:cubicBezTo>
                  <a:cubicBezTo>
                    <a:pt x="1948" y="1816"/>
                    <a:pt x="1954" y="1820"/>
                    <a:pt x="1958" y="1820"/>
                  </a:cubicBezTo>
                  <a:cubicBezTo>
                    <a:pt x="1963" y="1820"/>
                    <a:pt x="1967" y="1816"/>
                    <a:pt x="1975" y="1806"/>
                  </a:cubicBezTo>
                  <a:cubicBezTo>
                    <a:pt x="1987" y="1785"/>
                    <a:pt x="1994" y="1775"/>
                    <a:pt x="1996" y="1775"/>
                  </a:cubicBezTo>
                  <a:lnTo>
                    <a:pt x="1996" y="1775"/>
                  </a:lnTo>
                  <a:cubicBezTo>
                    <a:pt x="1999" y="1775"/>
                    <a:pt x="1994" y="1787"/>
                    <a:pt x="1981" y="1809"/>
                  </a:cubicBezTo>
                  <a:cubicBezTo>
                    <a:pt x="1967" y="1842"/>
                    <a:pt x="1964" y="1854"/>
                    <a:pt x="1969" y="1854"/>
                  </a:cubicBezTo>
                  <a:cubicBezTo>
                    <a:pt x="1971" y="1854"/>
                    <a:pt x="1975" y="1851"/>
                    <a:pt x="1981" y="1844"/>
                  </a:cubicBezTo>
                  <a:cubicBezTo>
                    <a:pt x="1996" y="1833"/>
                    <a:pt x="2001" y="1830"/>
                    <a:pt x="2003" y="1830"/>
                  </a:cubicBezTo>
                  <a:cubicBezTo>
                    <a:pt x="2004" y="1830"/>
                    <a:pt x="2005" y="1830"/>
                    <a:pt x="2006" y="1831"/>
                  </a:cubicBezTo>
                  <a:cubicBezTo>
                    <a:pt x="1996" y="1843"/>
                    <a:pt x="1995" y="1850"/>
                    <a:pt x="2003" y="1850"/>
                  </a:cubicBezTo>
                  <a:cubicBezTo>
                    <a:pt x="2008" y="1850"/>
                    <a:pt x="2015" y="1848"/>
                    <a:pt x="2025" y="1844"/>
                  </a:cubicBezTo>
                  <a:lnTo>
                    <a:pt x="2025" y="1844"/>
                  </a:lnTo>
                  <a:cubicBezTo>
                    <a:pt x="2028" y="1850"/>
                    <a:pt x="2028" y="1850"/>
                    <a:pt x="2012" y="1869"/>
                  </a:cubicBezTo>
                  <a:lnTo>
                    <a:pt x="2025" y="1878"/>
                  </a:lnTo>
                  <a:cubicBezTo>
                    <a:pt x="2034" y="1871"/>
                    <a:pt x="2043" y="1868"/>
                    <a:pt x="2050" y="1868"/>
                  </a:cubicBezTo>
                  <a:cubicBezTo>
                    <a:pt x="2073" y="1868"/>
                    <a:pt x="2081" y="1900"/>
                    <a:pt x="2072" y="1919"/>
                  </a:cubicBezTo>
                  <a:cubicBezTo>
                    <a:pt x="2072" y="1919"/>
                    <a:pt x="2072" y="1919"/>
                    <a:pt x="2074" y="1919"/>
                  </a:cubicBezTo>
                  <a:cubicBezTo>
                    <a:pt x="2077" y="1919"/>
                    <a:pt x="2084" y="1918"/>
                    <a:pt x="2100" y="1907"/>
                  </a:cubicBezTo>
                  <a:cubicBezTo>
                    <a:pt x="2116" y="1891"/>
                    <a:pt x="2126" y="1883"/>
                    <a:pt x="2129" y="1883"/>
                  </a:cubicBezTo>
                  <a:lnTo>
                    <a:pt x="2129" y="1883"/>
                  </a:lnTo>
                  <a:cubicBezTo>
                    <a:pt x="2132" y="1883"/>
                    <a:pt x="2126" y="1894"/>
                    <a:pt x="2109" y="1916"/>
                  </a:cubicBezTo>
                  <a:cubicBezTo>
                    <a:pt x="2093" y="1937"/>
                    <a:pt x="2085" y="1947"/>
                    <a:pt x="2087" y="1947"/>
                  </a:cubicBezTo>
                  <a:cubicBezTo>
                    <a:pt x="2088" y="1947"/>
                    <a:pt x="2098" y="1939"/>
                    <a:pt x="2116" y="1922"/>
                  </a:cubicBezTo>
                  <a:cubicBezTo>
                    <a:pt x="2120" y="1919"/>
                    <a:pt x="2125" y="1917"/>
                    <a:pt x="2129" y="1917"/>
                  </a:cubicBezTo>
                  <a:cubicBezTo>
                    <a:pt x="2144" y="1917"/>
                    <a:pt x="2154" y="1936"/>
                    <a:pt x="2125" y="1963"/>
                  </a:cubicBezTo>
                  <a:lnTo>
                    <a:pt x="2094" y="2004"/>
                  </a:lnTo>
                  <a:cubicBezTo>
                    <a:pt x="2109" y="1993"/>
                    <a:pt x="2117" y="1991"/>
                    <a:pt x="2120" y="1991"/>
                  </a:cubicBezTo>
                  <a:cubicBezTo>
                    <a:pt x="2121" y="1991"/>
                    <a:pt x="2122" y="1991"/>
                    <a:pt x="2122" y="1991"/>
                  </a:cubicBezTo>
                  <a:cubicBezTo>
                    <a:pt x="2130" y="1982"/>
                    <a:pt x="2134" y="1978"/>
                    <a:pt x="2140" y="1978"/>
                  </a:cubicBezTo>
                  <a:cubicBezTo>
                    <a:pt x="2145" y="1978"/>
                    <a:pt x="2150" y="1982"/>
                    <a:pt x="2160" y="1988"/>
                  </a:cubicBezTo>
                  <a:cubicBezTo>
                    <a:pt x="2169" y="1997"/>
                    <a:pt x="2207" y="1997"/>
                    <a:pt x="2216" y="2004"/>
                  </a:cubicBezTo>
                  <a:cubicBezTo>
                    <a:pt x="2235" y="2013"/>
                    <a:pt x="2241" y="2035"/>
                    <a:pt x="2235" y="2051"/>
                  </a:cubicBezTo>
                  <a:cubicBezTo>
                    <a:pt x="2236" y="2054"/>
                    <a:pt x="2239" y="2057"/>
                    <a:pt x="2245" y="2057"/>
                  </a:cubicBezTo>
                  <a:cubicBezTo>
                    <a:pt x="2250" y="2057"/>
                    <a:pt x="2258" y="2055"/>
                    <a:pt x="2269" y="2051"/>
                  </a:cubicBezTo>
                  <a:cubicBezTo>
                    <a:pt x="2277" y="2045"/>
                    <a:pt x="2283" y="2043"/>
                    <a:pt x="2288" y="2043"/>
                  </a:cubicBezTo>
                  <a:cubicBezTo>
                    <a:pt x="2297" y="2043"/>
                    <a:pt x="2298" y="2051"/>
                    <a:pt x="2288" y="2063"/>
                  </a:cubicBezTo>
                  <a:lnTo>
                    <a:pt x="2291" y="2066"/>
                  </a:lnTo>
                  <a:cubicBezTo>
                    <a:pt x="2308" y="2061"/>
                    <a:pt x="2316" y="2060"/>
                    <a:pt x="2320" y="2060"/>
                  </a:cubicBezTo>
                  <a:cubicBezTo>
                    <a:pt x="2322" y="2060"/>
                    <a:pt x="2323" y="2060"/>
                    <a:pt x="2323" y="2060"/>
                  </a:cubicBezTo>
                  <a:cubicBezTo>
                    <a:pt x="2311" y="2077"/>
                    <a:pt x="2302" y="2094"/>
                    <a:pt x="2309" y="2094"/>
                  </a:cubicBezTo>
                  <a:cubicBezTo>
                    <a:pt x="2311" y="2094"/>
                    <a:pt x="2314" y="2092"/>
                    <a:pt x="2319" y="2088"/>
                  </a:cubicBezTo>
                  <a:cubicBezTo>
                    <a:pt x="2327" y="2079"/>
                    <a:pt x="2333" y="2076"/>
                    <a:pt x="2337" y="2076"/>
                  </a:cubicBezTo>
                  <a:cubicBezTo>
                    <a:pt x="2342" y="2076"/>
                    <a:pt x="2346" y="2079"/>
                    <a:pt x="2351" y="2082"/>
                  </a:cubicBezTo>
                  <a:cubicBezTo>
                    <a:pt x="2345" y="2111"/>
                    <a:pt x="2502" y="2240"/>
                    <a:pt x="2534" y="2240"/>
                  </a:cubicBezTo>
                  <a:cubicBezTo>
                    <a:pt x="2536" y="2240"/>
                    <a:pt x="2538" y="2240"/>
                    <a:pt x="2539" y="2239"/>
                  </a:cubicBezTo>
                  <a:cubicBezTo>
                    <a:pt x="2539" y="2239"/>
                    <a:pt x="2545" y="2242"/>
                    <a:pt x="2554" y="2251"/>
                  </a:cubicBezTo>
                  <a:lnTo>
                    <a:pt x="2570" y="2267"/>
                  </a:lnTo>
                  <a:cubicBezTo>
                    <a:pt x="2547" y="2295"/>
                    <a:pt x="2565" y="2304"/>
                    <a:pt x="2589" y="2304"/>
                  </a:cubicBezTo>
                  <a:cubicBezTo>
                    <a:pt x="2598" y="2304"/>
                    <a:pt x="2606" y="2303"/>
                    <a:pt x="2614" y="2301"/>
                  </a:cubicBezTo>
                  <a:cubicBezTo>
                    <a:pt x="2626" y="2293"/>
                    <a:pt x="2632" y="2290"/>
                    <a:pt x="2636" y="2290"/>
                  </a:cubicBezTo>
                  <a:cubicBezTo>
                    <a:pt x="2640" y="2290"/>
                    <a:pt x="2642" y="2292"/>
                    <a:pt x="2645" y="2295"/>
                  </a:cubicBezTo>
                  <a:cubicBezTo>
                    <a:pt x="2621" y="2324"/>
                    <a:pt x="2625" y="2340"/>
                    <a:pt x="2641" y="2340"/>
                  </a:cubicBezTo>
                  <a:cubicBezTo>
                    <a:pt x="2646" y="2340"/>
                    <a:pt x="2651" y="2339"/>
                    <a:pt x="2658" y="2336"/>
                  </a:cubicBezTo>
                  <a:cubicBezTo>
                    <a:pt x="2674" y="2320"/>
                    <a:pt x="2684" y="2312"/>
                    <a:pt x="2687" y="2312"/>
                  </a:cubicBezTo>
                  <a:lnTo>
                    <a:pt x="2687" y="2312"/>
                  </a:lnTo>
                  <a:cubicBezTo>
                    <a:pt x="2690" y="2312"/>
                    <a:pt x="2684" y="2323"/>
                    <a:pt x="2667" y="2345"/>
                  </a:cubicBezTo>
                  <a:cubicBezTo>
                    <a:pt x="2651" y="2366"/>
                    <a:pt x="2647" y="2379"/>
                    <a:pt x="2654" y="2379"/>
                  </a:cubicBezTo>
                  <a:cubicBezTo>
                    <a:pt x="2661" y="2379"/>
                    <a:pt x="2678" y="2368"/>
                    <a:pt x="2705" y="2342"/>
                  </a:cubicBezTo>
                  <a:cubicBezTo>
                    <a:pt x="2715" y="2335"/>
                    <a:pt x="2720" y="2331"/>
                    <a:pt x="2722" y="2331"/>
                  </a:cubicBezTo>
                  <a:lnTo>
                    <a:pt x="2722" y="2331"/>
                  </a:lnTo>
                  <a:cubicBezTo>
                    <a:pt x="2724" y="2331"/>
                    <a:pt x="2721" y="2338"/>
                    <a:pt x="2714" y="2352"/>
                  </a:cubicBezTo>
                  <a:cubicBezTo>
                    <a:pt x="2698" y="2379"/>
                    <a:pt x="2695" y="2392"/>
                    <a:pt x="2699" y="2392"/>
                  </a:cubicBezTo>
                  <a:cubicBezTo>
                    <a:pt x="2701" y="2392"/>
                    <a:pt x="2705" y="2388"/>
                    <a:pt x="2711" y="2380"/>
                  </a:cubicBezTo>
                  <a:cubicBezTo>
                    <a:pt x="2727" y="2365"/>
                    <a:pt x="2737" y="2358"/>
                    <a:pt x="2741" y="2358"/>
                  </a:cubicBezTo>
                  <a:cubicBezTo>
                    <a:pt x="2746" y="2358"/>
                    <a:pt x="2741" y="2370"/>
                    <a:pt x="2727" y="2395"/>
                  </a:cubicBezTo>
                  <a:cubicBezTo>
                    <a:pt x="2717" y="2421"/>
                    <a:pt x="2712" y="2432"/>
                    <a:pt x="2715" y="2432"/>
                  </a:cubicBezTo>
                  <a:cubicBezTo>
                    <a:pt x="2718" y="2432"/>
                    <a:pt x="2727" y="2424"/>
                    <a:pt x="2742" y="2408"/>
                  </a:cubicBezTo>
                  <a:cubicBezTo>
                    <a:pt x="2757" y="2395"/>
                    <a:pt x="2768" y="2389"/>
                    <a:pt x="2776" y="2389"/>
                  </a:cubicBezTo>
                  <a:cubicBezTo>
                    <a:pt x="2789" y="2389"/>
                    <a:pt x="2791" y="2406"/>
                    <a:pt x="2774" y="2433"/>
                  </a:cubicBezTo>
                  <a:cubicBezTo>
                    <a:pt x="2778" y="2437"/>
                    <a:pt x="2775" y="2451"/>
                    <a:pt x="2778" y="2451"/>
                  </a:cubicBezTo>
                  <a:cubicBezTo>
                    <a:pt x="2779" y="2451"/>
                    <a:pt x="2782" y="2449"/>
                    <a:pt x="2786" y="2442"/>
                  </a:cubicBezTo>
                  <a:lnTo>
                    <a:pt x="2786" y="2442"/>
                  </a:lnTo>
                  <a:lnTo>
                    <a:pt x="2777" y="2468"/>
                  </a:lnTo>
                  <a:lnTo>
                    <a:pt x="2786" y="2477"/>
                  </a:lnTo>
                  <a:lnTo>
                    <a:pt x="2802" y="2458"/>
                  </a:lnTo>
                  <a:cubicBezTo>
                    <a:pt x="2818" y="2486"/>
                    <a:pt x="2836" y="2515"/>
                    <a:pt x="2862" y="2540"/>
                  </a:cubicBezTo>
                  <a:cubicBezTo>
                    <a:pt x="2900" y="2570"/>
                    <a:pt x="2917" y="2584"/>
                    <a:pt x="2928" y="2584"/>
                  </a:cubicBezTo>
                  <a:cubicBezTo>
                    <a:pt x="2934" y="2584"/>
                    <a:pt x="2939" y="2580"/>
                    <a:pt x="2943" y="2571"/>
                  </a:cubicBezTo>
                  <a:cubicBezTo>
                    <a:pt x="2954" y="2551"/>
                    <a:pt x="2962" y="2542"/>
                    <a:pt x="2966" y="2542"/>
                  </a:cubicBezTo>
                  <a:lnTo>
                    <a:pt x="2966" y="2542"/>
                  </a:lnTo>
                  <a:cubicBezTo>
                    <a:pt x="2970" y="2542"/>
                    <a:pt x="2966" y="2556"/>
                    <a:pt x="2952" y="2580"/>
                  </a:cubicBezTo>
                  <a:cubicBezTo>
                    <a:pt x="2959" y="2587"/>
                    <a:pt x="2952" y="2615"/>
                    <a:pt x="2965" y="2624"/>
                  </a:cubicBezTo>
                  <a:cubicBezTo>
                    <a:pt x="2974" y="2634"/>
                    <a:pt x="2987" y="2640"/>
                    <a:pt x="2971" y="2662"/>
                  </a:cubicBezTo>
                  <a:lnTo>
                    <a:pt x="2974" y="2665"/>
                  </a:lnTo>
                  <a:cubicBezTo>
                    <a:pt x="2988" y="2655"/>
                    <a:pt x="3000" y="2651"/>
                    <a:pt x="3011" y="2651"/>
                  </a:cubicBezTo>
                  <a:cubicBezTo>
                    <a:pt x="3035" y="2651"/>
                    <a:pt x="3050" y="2671"/>
                    <a:pt x="3050" y="2693"/>
                  </a:cubicBezTo>
                  <a:cubicBezTo>
                    <a:pt x="3057" y="2699"/>
                    <a:pt x="3061" y="2703"/>
                    <a:pt x="3069" y="2703"/>
                  </a:cubicBezTo>
                  <a:cubicBezTo>
                    <a:pt x="3075" y="2703"/>
                    <a:pt x="3082" y="2701"/>
                    <a:pt x="3093" y="2696"/>
                  </a:cubicBezTo>
                  <a:cubicBezTo>
                    <a:pt x="3103" y="2693"/>
                    <a:pt x="3109" y="2690"/>
                    <a:pt x="3112" y="2690"/>
                  </a:cubicBezTo>
                  <a:cubicBezTo>
                    <a:pt x="3117" y="2690"/>
                    <a:pt x="3115" y="2696"/>
                    <a:pt x="3109" y="2709"/>
                  </a:cubicBezTo>
                  <a:cubicBezTo>
                    <a:pt x="3098" y="2725"/>
                    <a:pt x="3103" y="2753"/>
                    <a:pt x="3118" y="2753"/>
                  </a:cubicBezTo>
                  <a:cubicBezTo>
                    <a:pt x="3124" y="2753"/>
                    <a:pt x="3132" y="2749"/>
                    <a:pt x="3140" y="2737"/>
                  </a:cubicBezTo>
                  <a:lnTo>
                    <a:pt x="3140" y="2737"/>
                  </a:lnTo>
                  <a:lnTo>
                    <a:pt x="3131" y="2762"/>
                  </a:lnTo>
                  <a:cubicBezTo>
                    <a:pt x="3128" y="2770"/>
                    <a:pt x="3128" y="2774"/>
                    <a:pt x="3131" y="2774"/>
                  </a:cubicBezTo>
                  <a:cubicBezTo>
                    <a:pt x="3135" y="2774"/>
                    <a:pt x="3146" y="2763"/>
                    <a:pt x="3156" y="2750"/>
                  </a:cubicBezTo>
                  <a:cubicBezTo>
                    <a:pt x="3169" y="2734"/>
                    <a:pt x="3178" y="2725"/>
                    <a:pt x="3181" y="2725"/>
                  </a:cubicBezTo>
                  <a:lnTo>
                    <a:pt x="3181" y="2725"/>
                  </a:lnTo>
                  <a:cubicBezTo>
                    <a:pt x="3184" y="2725"/>
                    <a:pt x="3177" y="2741"/>
                    <a:pt x="3153" y="2778"/>
                  </a:cubicBezTo>
                  <a:cubicBezTo>
                    <a:pt x="3133" y="2803"/>
                    <a:pt x="3127" y="2814"/>
                    <a:pt x="3129" y="2814"/>
                  </a:cubicBezTo>
                  <a:cubicBezTo>
                    <a:pt x="3130" y="2814"/>
                    <a:pt x="3135" y="2810"/>
                    <a:pt x="3140" y="2803"/>
                  </a:cubicBezTo>
                  <a:cubicBezTo>
                    <a:pt x="3154" y="2793"/>
                    <a:pt x="3168" y="2783"/>
                    <a:pt x="3174" y="2783"/>
                  </a:cubicBezTo>
                  <a:cubicBezTo>
                    <a:pt x="3178" y="2783"/>
                    <a:pt x="3178" y="2787"/>
                    <a:pt x="3175" y="2797"/>
                  </a:cubicBezTo>
                  <a:cubicBezTo>
                    <a:pt x="3176" y="2798"/>
                    <a:pt x="3177" y="2799"/>
                    <a:pt x="3180" y="2799"/>
                  </a:cubicBezTo>
                  <a:cubicBezTo>
                    <a:pt x="3185" y="2799"/>
                    <a:pt x="3194" y="2793"/>
                    <a:pt x="3216" y="2765"/>
                  </a:cubicBezTo>
                  <a:cubicBezTo>
                    <a:pt x="3225" y="2755"/>
                    <a:pt x="3230" y="2751"/>
                    <a:pt x="3234" y="2751"/>
                  </a:cubicBezTo>
                  <a:cubicBezTo>
                    <a:pt x="3237" y="2751"/>
                    <a:pt x="3239" y="2753"/>
                    <a:pt x="3241" y="2756"/>
                  </a:cubicBezTo>
                  <a:cubicBezTo>
                    <a:pt x="3231" y="2768"/>
                    <a:pt x="3219" y="2781"/>
                    <a:pt x="3206" y="2790"/>
                  </a:cubicBezTo>
                  <a:lnTo>
                    <a:pt x="3216" y="2800"/>
                  </a:lnTo>
                  <a:cubicBezTo>
                    <a:pt x="3222" y="2803"/>
                    <a:pt x="3216" y="2831"/>
                    <a:pt x="3200" y="2853"/>
                  </a:cubicBezTo>
                  <a:cubicBezTo>
                    <a:pt x="3196" y="2863"/>
                    <a:pt x="3195" y="2870"/>
                    <a:pt x="3197" y="2870"/>
                  </a:cubicBezTo>
                  <a:cubicBezTo>
                    <a:pt x="3200" y="2870"/>
                    <a:pt x="3208" y="2861"/>
                    <a:pt x="3222" y="2837"/>
                  </a:cubicBezTo>
                  <a:cubicBezTo>
                    <a:pt x="3243" y="2810"/>
                    <a:pt x="3250" y="2801"/>
                    <a:pt x="3255" y="2801"/>
                  </a:cubicBezTo>
                  <a:cubicBezTo>
                    <a:pt x="3258" y="2801"/>
                    <a:pt x="3260" y="2803"/>
                    <a:pt x="3263" y="2806"/>
                  </a:cubicBezTo>
                  <a:cubicBezTo>
                    <a:pt x="3269" y="2809"/>
                    <a:pt x="3275" y="2815"/>
                    <a:pt x="3260" y="2834"/>
                  </a:cubicBezTo>
                  <a:cubicBezTo>
                    <a:pt x="3244" y="2853"/>
                    <a:pt x="3244" y="2853"/>
                    <a:pt x="3253" y="2862"/>
                  </a:cubicBezTo>
                  <a:cubicBezTo>
                    <a:pt x="3255" y="2865"/>
                    <a:pt x="3258" y="2865"/>
                    <a:pt x="3262" y="2865"/>
                  </a:cubicBezTo>
                  <a:cubicBezTo>
                    <a:pt x="3286" y="2865"/>
                    <a:pt x="3339" y="2826"/>
                    <a:pt x="3369" y="2797"/>
                  </a:cubicBezTo>
                  <a:cubicBezTo>
                    <a:pt x="3385" y="2777"/>
                    <a:pt x="3392" y="2766"/>
                    <a:pt x="3393" y="2766"/>
                  </a:cubicBezTo>
                  <a:lnTo>
                    <a:pt x="3393" y="2766"/>
                  </a:lnTo>
                  <a:cubicBezTo>
                    <a:pt x="3395" y="2766"/>
                    <a:pt x="3388" y="2777"/>
                    <a:pt x="3375" y="2800"/>
                  </a:cubicBezTo>
                  <a:cubicBezTo>
                    <a:pt x="3360" y="2819"/>
                    <a:pt x="3366" y="2825"/>
                    <a:pt x="3369" y="2828"/>
                  </a:cubicBezTo>
                  <a:cubicBezTo>
                    <a:pt x="3374" y="2823"/>
                    <a:pt x="3376" y="2821"/>
                    <a:pt x="3377" y="2821"/>
                  </a:cubicBezTo>
                  <a:lnTo>
                    <a:pt x="3377" y="2821"/>
                  </a:lnTo>
                  <a:cubicBezTo>
                    <a:pt x="3379" y="2821"/>
                    <a:pt x="3375" y="2829"/>
                    <a:pt x="3371" y="2829"/>
                  </a:cubicBezTo>
                  <a:cubicBezTo>
                    <a:pt x="3371" y="2829"/>
                    <a:pt x="3370" y="2829"/>
                    <a:pt x="3369" y="2828"/>
                  </a:cubicBezTo>
                  <a:cubicBezTo>
                    <a:pt x="3360" y="2840"/>
                    <a:pt x="3355" y="2844"/>
                    <a:pt x="3352" y="2844"/>
                  </a:cubicBezTo>
                  <a:cubicBezTo>
                    <a:pt x="3349" y="2844"/>
                    <a:pt x="3347" y="2842"/>
                    <a:pt x="3344" y="2840"/>
                  </a:cubicBezTo>
                  <a:lnTo>
                    <a:pt x="3328" y="2859"/>
                  </a:lnTo>
                  <a:cubicBezTo>
                    <a:pt x="3315" y="2884"/>
                    <a:pt x="3309" y="2896"/>
                    <a:pt x="3314" y="2896"/>
                  </a:cubicBezTo>
                  <a:cubicBezTo>
                    <a:pt x="3318" y="2896"/>
                    <a:pt x="3328" y="2888"/>
                    <a:pt x="3344" y="2872"/>
                  </a:cubicBezTo>
                  <a:cubicBezTo>
                    <a:pt x="3354" y="2865"/>
                    <a:pt x="3359" y="2861"/>
                    <a:pt x="3361" y="2861"/>
                  </a:cubicBezTo>
                  <a:lnTo>
                    <a:pt x="3361" y="2861"/>
                  </a:lnTo>
                  <a:cubicBezTo>
                    <a:pt x="3364" y="2861"/>
                    <a:pt x="3362" y="2867"/>
                    <a:pt x="3357" y="2881"/>
                  </a:cubicBezTo>
                  <a:cubicBezTo>
                    <a:pt x="3348" y="2899"/>
                    <a:pt x="3340" y="2918"/>
                    <a:pt x="3343" y="2918"/>
                  </a:cubicBezTo>
                  <a:cubicBezTo>
                    <a:pt x="3344" y="2918"/>
                    <a:pt x="3346" y="2915"/>
                    <a:pt x="3350" y="2909"/>
                  </a:cubicBezTo>
                  <a:cubicBezTo>
                    <a:pt x="3350" y="2909"/>
                    <a:pt x="3360" y="2919"/>
                    <a:pt x="3350" y="2944"/>
                  </a:cubicBezTo>
                  <a:cubicBezTo>
                    <a:pt x="3356" y="2948"/>
                    <a:pt x="3360" y="2951"/>
                    <a:pt x="3364" y="2951"/>
                  </a:cubicBezTo>
                  <a:cubicBezTo>
                    <a:pt x="3369" y="2951"/>
                    <a:pt x="3373" y="2948"/>
                    <a:pt x="3382" y="2938"/>
                  </a:cubicBezTo>
                  <a:cubicBezTo>
                    <a:pt x="3391" y="2925"/>
                    <a:pt x="3397" y="2922"/>
                    <a:pt x="3401" y="2922"/>
                  </a:cubicBezTo>
                  <a:cubicBezTo>
                    <a:pt x="3405" y="2922"/>
                    <a:pt x="3407" y="2924"/>
                    <a:pt x="3410" y="2925"/>
                  </a:cubicBezTo>
                  <a:cubicBezTo>
                    <a:pt x="3411" y="2928"/>
                    <a:pt x="3413" y="2930"/>
                    <a:pt x="3416" y="2930"/>
                  </a:cubicBezTo>
                  <a:cubicBezTo>
                    <a:pt x="3420" y="2930"/>
                    <a:pt x="3426" y="2926"/>
                    <a:pt x="3435" y="2916"/>
                  </a:cubicBezTo>
                  <a:cubicBezTo>
                    <a:pt x="3448" y="2898"/>
                    <a:pt x="3465" y="2886"/>
                    <a:pt x="3476" y="2886"/>
                  </a:cubicBezTo>
                  <a:cubicBezTo>
                    <a:pt x="3478" y="2886"/>
                    <a:pt x="3480" y="2886"/>
                    <a:pt x="3482" y="2887"/>
                  </a:cubicBezTo>
                  <a:cubicBezTo>
                    <a:pt x="3491" y="2884"/>
                    <a:pt x="3497" y="2882"/>
                    <a:pt x="3500" y="2882"/>
                  </a:cubicBezTo>
                  <a:cubicBezTo>
                    <a:pt x="3507" y="2882"/>
                    <a:pt x="3501" y="2892"/>
                    <a:pt x="3482" y="2922"/>
                  </a:cubicBezTo>
                  <a:cubicBezTo>
                    <a:pt x="3466" y="2941"/>
                    <a:pt x="3473" y="2947"/>
                    <a:pt x="3479" y="2950"/>
                  </a:cubicBezTo>
                  <a:cubicBezTo>
                    <a:pt x="3479" y="2950"/>
                    <a:pt x="3482" y="2956"/>
                    <a:pt x="3473" y="2978"/>
                  </a:cubicBezTo>
                  <a:cubicBezTo>
                    <a:pt x="3469" y="2987"/>
                    <a:pt x="3469" y="2990"/>
                    <a:pt x="3471" y="2990"/>
                  </a:cubicBezTo>
                  <a:cubicBezTo>
                    <a:pt x="3474" y="2990"/>
                    <a:pt x="3484" y="2977"/>
                    <a:pt x="3495" y="2963"/>
                  </a:cubicBezTo>
                  <a:lnTo>
                    <a:pt x="3526" y="2925"/>
                  </a:lnTo>
                  <a:lnTo>
                    <a:pt x="3526" y="2925"/>
                  </a:lnTo>
                  <a:cubicBezTo>
                    <a:pt x="3532" y="2928"/>
                    <a:pt x="3504" y="2972"/>
                    <a:pt x="3488" y="2994"/>
                  </a:cubicBezTo>
                  <a:cubicBezTo>
                    <a:pt x="3476" y="3016"/>
                    <a:pt x="3469" y="3027"/>
                    <a:pt x="3470" y="3027"/>
                  </a:cubicBezTo>
                  <a:cubicBezTo>
                    <a:pt x="3471" y="3027"/>
                    <a:pt x="3479" y="3017"/>
                    <a:pt x="3495" y="2997"/>
                  </a:cubicBezTo>
                  <a:cubicBezTo>
                    <a:pt x="3504" y="2986"/>
                    <a:pt x="3516" y="2975"/>
                    <a:pt x="3522" y="2975"/>
                  </a:cubicBezTo>
                  <a:cubicBezTo>
                    <a:pt x="3526" y="2975"/>
                    <a:pt x="3528" y="2980"/>
                    <a:pt x="3526" y="2991"/>
                  </a:cubicBezTo>
                  <a:cubicBezTo>
                    <a:pt x="3538" y="3000"/>
                    <a:pt x="3548" y="3010"/>
                    <a:pt x="3532" y="3028"/>
                  </a:cubicBezTo>
                  <a:cubicBezTo>
                    <a:pt x="3528" y="3040"/>
                    <a:pt x="3530" y="3043"/>
                    <a:pt x="3534" y="3043"/>
                  </a:cubicBezTo>
                  <a:cubicBezTo>
                    <a:pt x="3538" y="3043"/>
                    <a:pt x="3545" y="3038"/>
                    <a:pt x="3545" y="3038"/>
                  </a:cubicBezTo>
                  <a:cubicBezTo>
                    <a:pt x="3552" y="3032"/>
                    <a:pt x="3557" y="3029"/>
                    <a:pt x="3561" y="3029"/>
                  </a:cubicBezTo>
                  <a:cubicBezTo>
                    <a:pt x="3567" y="3029"/>
                    <a:pt x="3570" y="3038"/>
                    <a:pt x="3570" y="3060"/>
                  </a:cubicBezTo>
                  <a:cubicBezTo>
                    <a:pt x="3568" y="3095"/>
                    <a:pt x="3567" y="3110"/>
                    <a:pt x="3572" y="3110"/>
                  </a:cubicBezTo>
                  <a:cubicBezTo>
                    <a:pt x="3576" y="3110"/>
                    <a:pt x="3584" y="3100"/>
                    <a:pt x="3598" y="3082"/>
                  </a:cubicBezTo>
                  <a:cubicBezTo>
                    <a:pt x="3607" y="3071"/>
                    <a:pt x="3616" y="3059"/>
                    <a:pt x="3617" y="3059"/>
                  </a:cubicBezTo>
                  <a:lnTo>
                    <a:pt x="3617" y="3059"/>
                  </a:lnTo>
                  <a:cubicBezTo>
                    <a:pt x="3617" y="3059"/>
                    <a:pt x="3613" y="3066"/>
                    <a:pt x="3601" y="3085"/>
                  </a:cubicBezTo>
                  <a:cubicBezTo>
                    <a:pt x="3597" y="3095"/>
                    <a:pt x="3599" y="3098"/>
                    <a:pt x="3603" y="3098"/>
                  </a:cubicBezTo>
                  <a:cubicBezTo>
                    <a:pt x="3610" y="3098"/>
                    <a:pt x="3624" y="3091"/>
                    <a:pt x="3639" y="3085"/>
                  </a:cubicBezTo>
                  <a:cubicBezTo>
                    <a:pt x="3664" y="3063"/>
                    <a:pt x="3689" y="3038"/>
                    <a:pt x="3708" y="3010"/>
                  </a:cubicBezTo>
                  <a:cubicBezTo>
                    <a:pt x="3725" y="2987"/>
                    <a:pt x="3733" y="2977"/>
                    <a:pt x="3735" y="2977"/>
                  </a:cubicBezTo>
                  <a:lnTo>
                    <a:pt x="3735" y="2977"/>
                  </a:lnTo>
                  <a:cubicBezTo>
                    <a:pt x="3737" y="2977"/>
                    <a:pt x="3736" y="2984"/>
                    <a:pt x="3733" y="2997"/>
                  </a:cubicBezTo>
                  <a:cubicBezTo>
                    <a:pt x="3739" y="3003"/>
                    <a:pt x="3730" y="3028"/>
                    <a:pt x="3714" y="3047"/>
                  </a:cubicBezTo>
                  <a:cubicBezTo>
                    <a:pt x="3702" y="3061"/>
                    <a:pt x="3696" y="3063"/>
                    <a:pt x="3693" y="3063"/>
                  </a:cubicBezTo>
                  <a:cubicBezTo>
                    <a:pt x="3692" y="3063"/>
                    <a:pt x="3692" y="3063"/>
                    <a:pt x="3692" y="3063"/>
                  </a:cubicBezTo>
                  <a:lnTo>
                    <a:pt x="3686" y="3057"/>
                  </a:lnTo>
                  <a:cubicBezTo>
                    <a:pt x="3670" y="3079"/>
                    <a:pt x="3654" y="3097"/>
                    <a:pt x="3667" y="3107"/>
                  </a:cubicBezTo>
                  <a:cubicBezTo>
                    <a:pt x="3662" y="3121"/>
                    <a:pt x="3660" y="3128"/>
                    <a:pt x="3663" y="3128"/>
                  </a:cubicBezTo>
                  <a:cubicBezTo>
                    <a:pt x="3665" y="3128"/>
                    <a:pt x="3670" y="3124"/>
                    <a:pt x="3676" y="3116"/>
                  </a:cubicBezTo>
                  <a:lnTo>
                    <a:pt x="3676" y="3116"/>
                  </a:lnTo>
                  <a:cubicBezTo>
                    <a:pt x="3667" y="3129"/>
                    <a:pt x="3673" y="3148"/>
                    <a:pt x="3689" y="3157"/>
                  </a:cubicBezTo>
                  <a:cubicBezTo>
                    <a:pt x="3705" y="3166"/>
                    <a:pt x="3711" y="3185"/>
                    <a:pt x="3705" y="3204"/>
                  </a:cubicBezTo>
                  <a:cubicBezTo>
                    <a:pt x="3710" y="3208"/>
                    <a:pt x="3714" y="3211"/>
                    <a:pt x="3718" y="3211"/>
                  </a:cubicBezTo>
                  <a:cubicBezTo>
                    <a:pt x="3723" y="3211"/>
                    <a:pt x="3728" y="3208"/>
                    <a:pt x="3736" y="3198"/>
                  </a:cubicBezTo>
                  <a:cubicBezTo>
                    <a:pt x="3753" y="3176"/>
                    <a:pt x="3762" y="3167"/>
                    <a:pt x="3765" y="3167"/>
                  </a:cubicBezTo>
                  <a:lnTo>
                    <a:pt x="3765" y="3167"/>
                  </a:lnTo>
                  <a:cubicBezTo>
                    <a:pt x="3768" y="3167"/>
                    <a:pt x="3765" y="3173"/>
                    <a:pt x="3758" y="3182"/>
                  </a:cubicBezTo>
                  <a:cubicBezTo>
                    <a:pt x="3737" y="3218"/>
                    <a:pt x="3770" y="3278"/>
                    <a:pt x="3803" y="3278"/>
                  </a:cubicBezTo>
                  <a:cubicBezTo>
                    <a:pt x="3810" y="3278"/>
                    <a:pt x="3817" y="3276"/>
                    <a:pt x="3824" y="3270"/>
                  </a:cubicBezTo>
                  <a:lnTo>
                    <a:pt x="3833" y="3276"/>
                  </a:lnTo>
                  <a:cubicBezTo>
                    <a:pt x="3831" y="3301"/>
                    <a:pt x="3850" y="3322"/>
                    <a:pt x="3868" y="3322"/>
                  </a:cubicBezTo>
                  <a:cubicBezTo>
                    <a:pt x="3873" y="3322"/>
                    <a:pt x="3879" y="3320"/>
                    <a:pt x="3883" y="3317"/>
                  </a:cubicBezTo>
                  <a:lnTo>
                    <a:pt x="3899" y="3329"/>
                  </a:lnTo>
                  <a:cubicBezTo>
                    <a:pt x="3895" y="3349"/>
                    <a:pt x="3896" y="3357"/>
                    <a:pt x="3902" y="3357"/>
                  </a:cubicBezTo>
                  <a:cubicBezTo>
                    <a:pt x="3906" y="3357"/>
                    <a:pt x="3912" y="3354"/>
                    <a:pt x="3921" y="3348"/>
                  </a:cubicBezTo>
                  <a:cubicBezTo>
                    <a:pt x="3934" y="3337"/>
                    <a:pt x="3946" y="3325"/>
                    <a:pt x="3946" y="3325"/>
                  </a:cubicBezTo>
                  <a:lnTo>
                    <a:pt x="3946" y="3325"/>
                  </a:lnTo>
                  <a:cubicBezTo>
                    <a:pt x="3946" y="3325"/>
                    <a:pt x="3944" y="3327"/>
                    <a:pt x="3940" y="3332"/>
                  </a:cubicBezTo>
                  <a:cubicBezTo>
                    <a:pt x="3924" y="3354"/>
                    <a:pt x="3936" y="3361"/>
                    <a:pt x="3958" y="3379"/>
                  </a:cubicBezTo>
                  <a:cubicBezTo>
                    <a:pt x="3969" y="3388"/>
                    <a:pt x="3973" y="3393"/>
                    <a:pt x="3977" y="3393"/>
                  </a:cubicBezTo>
                  <a:cubicBezTo>
                    <a:pt x="3981" y="3393"/>
                    <a:pt x="3983" y="3387"/>
                    <a:pt x="3990" y="3373"/>
                  </a:cubicBezTo>
                  <a:cubicBezTo>
                    <a:pt x="3992" y="3373"/>
                    <a:pt x="3994" y="3373"/>
                    <a:pt x="3996" y="3373"/>
                  </a:cubicBezTo>
                  <a:cubicBezTo>
                    <a:pt x="4025" y="3373"/>
                    <a:pt x="4011" y="3393"/>
                    <a:pt x="3996" y="3411"/>
                  </a:cubicBezTo>
                  <a:cubicBezTo>
                    <a:pt x="3978" y="3428"/>
                    <a:pt x="3970" y="3439"/>
                    <a:pt x="3974" y="3439"/>
                  </a:cubicBezTo>
                  <a:cubicBezTo>
                    <a:pt x="3978" y="3439"/>
                    <a:pt x="3994" y="3427"/>
                    <a:pt x="4021" y="3398"/>
                  </a:cubicBezTo>
                  <a:cubicBezTo>
                    <a:pt x="4039" y="3382"/>
                    <a:pt x="4051" y="3375"/>
                    <a:pt x="4056" y="3375"/>
                  </a:cubicBezTo>
                  <a:cubicBezTo>
                    <a:pt x="4062" y="3375"/>
                    <a:pt x="4060" y="3382"/>
                    <a:pt x="4052" y="3392"/>
                  </a:cubicBezTo>
                  <a:cubicBezTo>
                    <a:pt x="4043" y="3404"/>
                    <a:pt x="4038" y="3408"/>
                    <a:pt x="4034" y="3408"/>
                  </a:cubicBezTo>
                  <a:cubicBezTo>
                    <a:pt x="4031" y="3408"/>
                    <a:pt x="4029" y="3406"/>
                    <a:pt x="4027" y="3405"/>
                  </a:cubicBezTo>
                  <a:lnTo>
                    <a:pt x="3996" y="3445"/>
                  </a:lnTo>
                  <a:cubicBezTo>
                    <a:pt x="3997" y="3446"/>
                    <a:pt x="3998" y="3447"/>
                    <a:pt x="3999" y="3447"/>
                  </a:cubicBezTo>
                  <a:cubicBezTo>
                    <a:pt x="4001" y="3447"/>
                    <a:pt x="4006" y="3444"/>
                    <a:pt x="4021" y="3433"/>
                  </a:cubicBezTo>
                  <a:cubicBezTo>
                    <a:pt x="4021" y="3433"/>
                    <a:pt x="4022" y="3433"/>
                    <a:pt x="4023" y="3433"/>
                  </a:cubicBezTo>
                  <a:cubicBezTo>
                    <a:pt x="4027" y="3433"/>
                    <a:pt x="4035" y="3432"/>
                    <a:pt x="4049" y="3423"/>
                  </a:cubicBezTo>
                  <a:cubicBezTo>
                    <a:pt x="4068" y="3408"/>
                    <a:pt x="4084" y="3386"/>
                    <a:pt x="4093" y="3364"/>
                  </a:cubicBezTo>
                  <a:cubicBezTo>
                    <a:pt x="4101" y="3349"/>
                    <a:pt x="4105" y="3344"/>
                    <a:pt x="4108" y="3344"/>
                  </a:cubicBezTo>
                  <a:cubicBezTo>
                    <a:pt x="4111" y="3344"/>
                    <a:pt x="4113" y="3346"/>
                    <a:pt x="4115" y="3348"/>
                  </a:cubicBezTo>
                  <a:cubicBezTo>
                    <a:pt x="4112" y="3373"/>
                    <a:pt x="4096" y="3395"/>
                    <a:pt x="4074" y="3411"/>
                  </a:cubicBezTo>
                  <a:cubicBezTo>
                    <a:pt x="4074" y="3411"/>
                    <a:pt x="4073" y="3410"/>
                    <a:pt x="4073" y="3410"/>
                  </a:cubicBezTo>
                  <a:cubicBezTo>
                    <a:pt x="4066" y="3410"/>
                    <a:pt x="4051" y="3428"/>
                    <a:pt x="4037" y="3445"/>
                  </a:cubicBezTo>
                  <a:cubicBezTo>
                    <a:pt x="4032" y="3452"/>
                    <a:pt x="4034" y="3455"/>
                    <a:pt x="4040" y="3455"/>
                  </a:cubicBezTo>
                  <a:cubicBezTo>
                    <a:pt x="4054" y="3455"/>
                    <a:pt x="4091" y="3438"/>
                    <a:pt x="4115" y="3414"/>
                  </a:cubicBezTo>
                  <a:lnTo>
                    <a:pt x="4115" y="3414"/>
                  </a:lnTo>
                  <a:cubicBezTo>
                    <a:pt x="4111" y="3419"/>
                    <a:pt x="4106" y="3425"/>
                    <a:pt x="4099" y="3433"/>
                  </a:cubicBezTo>
                  <a:cubicBezTo>
                    <a:pt x="4084" y="3452"/>
                    <a:pt x="4096" y="3461"/>
                    <a:pt x="4106" y="3470"/>
                  </a:cubicBezTo>
                  <a:cubicBezTo>
                    <a:pt x="4112" y="3475"/>
                    <a:pt x="4116" y="3478"/>
                    <a:pt x="4121" y="3478"/>
                  </a:cubicBezTo>
                  <a:cubicBezTo>
                    <a:pt x="4126" y="3478"/>
                    <a:pt x="4130" y="3474"/>
                    <a:pt x="4137" y="3464"/>
                  </a:cubicBezTo>
                  <a:cubicBezTo>
                    <a:pt x="4151" y="3448"/>
                    <a:pt x="4165" y="3429"/>
                    <a:pt x="4172" y="3429"/>
                  </a:cubicBezTo>
                  <a:cubicBezTo>
                    <a:pt x="4173" y="3429"/>
                    <a:pt x="4174" y="3429"/>
                    <a:pt x="4175" y="3430"/>
                  </a:cubicBezTo>
                  <a:cubicBezTo>
                    <a:pt x="4168" y="3423"/>
                    <a:pt x="4184" y="3405"/>
                    <a:pt x="4200" y="3386"/>
                  </a:cubicBezTo>
                  <a:lnTo>
                    <a:pt x="4200" y="3386"/>
                  </a:lnTo>
                  <a:cubicBezTo>
                    <a:pt x="4197" y="3405"/>
                    <a:pt x="4193" y="3420"/>
                    <a:pt x="4187" y="3439"/>
                  </a:cubicBezTo>
                  <a:cubicBezTo>
                    <a:pt x="4165" y="3486"/>
                    <a:pt x="4162" y="3514"/>
                    <a:pt x="4181" y="3533"/>
                  </a:cubicBezTo>
                  <a:cubicBezTo>
                    <a:pt x="4200" y="3542"/>
                    <a:pt x="4206" y="3561"/>
                    <a:pt x="4200" y="3580"/>
                  </a:cubicBezTo>
                  <a:cubicBezTo>
                    <a:pt x="4204" y="3584"/>
                    <a:pt x="4208" y="3587"/>
                    <a:pt x="4212" y="3587"/>
                  </a:cubicBezTo>
                  <a:cubicBezTo>
                    <a:pt x="4217" y="3587"/>
                    <a:pt x="4223" y="3584"/>
                    <a:pt x="4231" y="3574"/>
                  </a:cubicBezTo>
                  <a:lnTo>
                    <a:pt x="4240" y="3583"/>
                  </a:lnTo>
                  <a:cubicBezTo>
                    <a:pt x="4235" y="3597"/>
                    <a:pt x="4236" y="3606"/>
                    <a:pt x="4242" y="3606"/>
                  </a:cubicBezTo>
                  <a:cubicBezTo>
                    <a:pt x="4245" y="3606"/>
                    <a:pt x="4250" y="3603"/>
                    <a:pt x="4256" y="3596"/>
                  </a:cubicBezTo>
                  <a:cubicBezTo>
                    <a:pt x="4261" y="3592"/>
                    <a:pt x="4265" y="3591"/>
                    <a:pt x="4267" y="3591"/>
                  </a:cubicBezTo>
                  <a:cubicBezTo>
                    <a:pt x="4274" y="3591"/>
                    <a:pt x="4270" y="3606"/>
                    <a:pt x="4275" y="3608"/>
                  </a:cubicBezTo>
                  <a:cubicBezTo>
                    <a:pt x="4265" y="3632"/>
                    <a:pt x="4259" y="3644"/>
                    <a:pt x="4260" y="3644"/>
                  </a:cubicBezTo>
                  <a:cubicBezTo>
                    <a:pt x="4262" y="3644"/>
                    <a:pt x="4272" y="3628"/>
                    <a:pt x="4294" y="3593"/>
                  </a:cubicBezTo>
                  <a:cubicBezTo>
                    <a:pt x="4309" y="3574"/>
                    <a:pt x="4316" y="3546"/>
                    <a:pt x="4309" y="3539"/>
                  </a:cubicBezTo>
                  <a:lnTo>
                    <a:pt x="4294" y="3527"/>
                  </a:lnTo>
                  <a:lnTo>
                    <a:pt x="4325" y="3520"/>
                  </a:lnTo>
                  <a:cubicBezTo>
                    <a:pt x="4326" y="3521"/>
                    <a:pt x="4327" y="3521"/>
                    <a:pt x="4328" y="3521"/>
                  </a:cubicBezTo>
                  <a:cubicBezTo>
                    <a:pt x="4338" y="3521"/>
                    <a:pt x="4358" y="3512"/>
                    <a:pt x="4372" y="3495"/>
                  </a:cubicBezTo>
                  <a:cubicBezTo>
                    <a:pt x="4372" y="3495"/>
                    <a:pt x="4384" y="3479"/>
                    <a:pt x="4391" y="3479"/>
                  </a:cubicBezTo>
                  <a:cubicBezTo>
                    <a:pt x="4392" y="3479"/>
                    <a:pt x="4393" y="3479"/>
                    <a:pt x="4394" y="3480"/>
                  </a:cubicBezTo>
                  <a:lnTo>
                    <a:pt x="4363" y="3517"/>
                  </a:lnTo>
                  <a:cubicBezTo>
                    <a:pt x="4341" y="3533"/>
                    <a:pt x="4325" y="3552"/>
                    <a:pt x="4309" y="3574"/>
                  </a:cubicBezTo>
                  <a:cubicBezTo>
                    <a:pt x="4292" y="3604"/>
                    <a:pt x="4287" y="3628"/>
                    <a:pt x="4295" y="3628"/>
                  </a:cubicBezTo>
                  <a:cubicBezTo>
                    <a:pt x="4299" y="3628"/>
                    <a:pt x="4306" y="3623"/>
                    <a:pt x="4316" y="3611"/>
                  </a:cubicBezTo>
                  <a:lnTo>
                    <a:pt x="4316" y="3611"/>
                  </a:lnTo>
                  <a:cubicBezTo>
                    <a:pt x="4322" y="3614"/>
                    <a:pt x="4322" y="3614"/>
                    <a:pt x="4309" y="3640"/>
                  </a:cubicBezTo>
                  <a:cubicBezTo>
                    <a:pt x="4302" y="3649"/>
                    <a:pt x="4299" y="3655"/>
                    <a:pt x="4303" y="3655"/>
                  </a:cubicBezTo>
                  <a:cubicBezTo>
                    <a:pt x="4307" y="3655"/>
                    <a:pt x="4318" y="3648"/>
                    <a:pt x="4338" y="3630"/>
                  </a:cubicBezTo>
                  <a:cubicBezTo>
                    <a:pt x="4354" y="3614"/>
                    <a:pt x="4364" y="3605"/>
                    <a:pt x="4368" y="3605"/>
                  </a:cubicBezTo>
                  <a:cubicBezTo>
                    <a:pt x="4372" y="3605"/>
                    <a:pt x="4367" y="3618"/>
                    <a:pt x="4353" y="3643"/>
                  </a:cubicBezTo>
                  <a:cubicBezTo>
                    <a:pt x="4339" y="3678"/>
                    <a:pt x="4346" y="3697"/>
                    <a:pt x="4357" y="3697"/>
                  </a:cubicBezTo>
                  <a:cubicBezTo>
                    <a:pt x="4361" y="3697"/>
                    <a:pt x="4365" y="3695"/>
                    <a:pt x="4369" y="3690"/>
                  </a:cubicBezTo>
                  <a:cubicBezTo>
                    <a:pt x="4383" y="3671"/>
                    <a:pt x="4395" y="3663"/>
                    <a:pt x="4402" y="3663"/>
                  </a:cubicBezTo>
                  <a:cubicBezTo>
                    <a:pt x="4409" y="3663"/>
                    <a:pt x="4412" y="3673"/>
                    <a:pt x="4407" y="3687"/>
                  </a:cubicBezTo>
                  <a:cubicBezTo>
                    <a:pt x="4401" y="3702"/>
                    <a:pt x="4401" y="3709"/>
                    <a:pt x="4406" y="3709"/>
                  </a:cubicBezTo>
                  <a:cubicBezTo>
                    <a:pt x="4409" y="3709"/>
                    <a:pt x="4415" y="3705"/>
                    <a:pt x="4422" y="3699"/>
                  </a:cubicBezTo>
                  <a:lnTo>
                    <a:pt x="4422" y="3699"/>
                  </a:lnTo>
                  <a:cubicBezTo>
                    <a:pt x="4410" y="3716"/>
                    <a:pt x="4402" y="3733"/>
                    <a:pt x="4408" y="3733"/>
                  </a:cubicBezTo>
                  <a:cubicBezTo>
                    <a:pt x="4410" y="3733"/>
                    <a:pt x="4414" y="3731"/>
                    <a:pt x="4419" y="3727"/>
                  </a:cubicBezTo>
                  <a:cubicBezTo>
                    <a:pt x="4419" y="3727"/>
                    <a:pt x="4420" y="3728"/>
                    <a:pt x="4421" y="3728"/>
                  </a:cubicBezTo>
                  <a:cubicBezTo>
                    <a:pt x="4424" y="3728"/>
                    <a:pt x="4428" y="3725"/>
                    <a:pt x="4435" y="3709"/>
                  </a:cubicBezTo>
                  <a:lnTo>
                    <a:pt x="4475" y="3677"/>
                  </a:lnTo>
                  <a:cubicBezTo>
                    <a:pt x="4469" y="3674"/>
                    <a:pt x="4485" y="3652"/>
                    <a:pt x="4501" y="3633"/>
                  </a:cubicBezTo>
                  <a:cubicBezTo>
                    <a:pt x="4503" y="3630"/>
                    <a:pt x="4506" y="3628"/>
                    <a:pt x="4508" y="3628"/>
                  </a:cubicBezTo>
                  <a:cubicBezTo>
                    <a:pt x="4517" y="3628"/>
                    <a:pt x="4516" y="3664"/>
                    <a:pt x="4488" y="3721"/>
                  </a:cubicBezTo>
                  <a:lnTo>
                    <a:pt x="4466" y="3768"/>
                  </a:lnTo>
                  <a:cubicBezTo>
                    <a:pt x="4482" y="3749"/>
                    <a:pt x="4497" y="3730"/>
                    <a:pt x="4497" y="3730"/>
                  </a:cubicBezTo>
                  <a:lnTo>
                    <a:pt x="4497" y="3730"/>
                  </a:lnTo>
                  <a:cubicBezTo>
                    <a:pt x="4504" y="3734"/>
                    <a:pt x="4510" y="3737"/>
                    <a:pt x="4494" y="3759"/>
                  </a:cubicBezTo>
                  <a:cubicBezTo>
                    <a:pt x="4479" y="3777"/>
                    <a:pt x="4479" y="3777"/>
                    <a:pt x="4482" y="3781"/>
                  </a:cubicBezTo>
                  <a:cubicBezTo>
                    <a:pt x="4482" y="3781"/>
                    <a:pt x="4483" y="3782"/>
                    <a:pt x="4485" y="3782"/>
                  </a:cubicBezTo>
                  <a:cubicBezTo>
                    <a:pt x="4488" y="3782"/>
                    <a:pt x="4494" y="3779"/>
                    <a:pt x="4504" y="3768"/>
                  </a:cubicBezTo>
                  <a:cubicBezTo>
                    <a:pt x="4521" y="3745"/>
                    <a:pt x="4529" y="3735"/>
                    <a:pt x="4531" y="3735"/>
                  </a:cubicBezTo>
                  <a:lnTo>
                    <a:pt x="4531" y="3735"/>
                  </a:lnTo>
                  <a:cubicBezTo>
                    <a:pt x="4532" y="3735"/>
                    <a:pt x="4530" y="3741"/>
                    <a:pt x="4526" y="3752"/>
                  </a:cubicBezTo>
                  <a:cubicBezTo>
                    <a:pt x="4512" y="3777"/>
                    <a:pt x="4507" y="3788"/>
                    <a:pt x="4511" y="3788"/>
                  </a:cubicBezTo>
                  <a:cubicBezTo>
                    <a:pt x="4514" y="3788"/>
                    <a:pt x="4524" y="3780"/>
                    <a:pt x="4541" y="3765"/>
                  </a:cubicBezTo>
                  <a:cubicBezTo>
                    <a:pt x="4557" y="3745"/>
                    <a:pt x="4564" y="3735"/>
                    <a:pt x="4565" y="3735"/>
                  </a:cubicBezTo>
                  <a:lnTo>
                    <a:pt x="4565" y="3735"/>
                  </a:lnTo>
                  <a:cubicBezTo>
                    <a:pt x="4567" y="3735"/>
                    <a:pt x="4560" y="3746"/>
                    <a:pt x="4548" y="3768"/>
                  </a:cubicBezTo>
                  <a:cubicBezTo>
                    <a:pt x="4532" y="3790"/>
                    <a:pt x="4519" y="3812"/>
                    <a:pt x="4526" y="3818"/>
                  </a:cubicBezTo>
                  <a:lnTo>
                    <a:pt x="4541" y="3796"/>
                  </a:lnTo>
                  <a:cubicBezTo>
                    <a:pt x="4558" y="3776"/>
                    <a:pt x="4567" y="3768"/>
                    <a:pt x="4571" y="3768"/>
                  </a:cubicBezTo>
                  <a:cubicBezTo>
                    <a:pt x="4575" y="3768"/>
                    <a:pt x="4574" y="3775"/>
                    <a:pt x="4569" y="3787"/>
                  </a:cubicBezTo>
                  <a:cubicBezTo>
                    <a:pt x="4559" y="3799"/>
                    <a:pt x="4557" y="3806"/>
                    <a:pt x="4564" y="3806"/>
                  </a:cubicBezTo>
                  <a:cubicBezTo>
                    <a:pt x="4568" y="3806"/>
                    <a:pt x="4575" y="3804"/>
                    <a:pt x="4585" y="3799"/>
                  </a:cubicBezTo>
                  <a:cubicBezTo>
                    <a:pt x="4595" y="3809"/>
                    <a:pt x="4601" y="3812"/>
                    <a:pt x="4585" y="3834"/>
                  </a:cubicBezTo>
                  <a:cubicBezTo>
                    <a:pt x="4569" y="3853"/>
                    <a:pt x="4561" y="3862"/>
                    <a:pt x="4562" y="3862"/>
                  </a:cubicBezTo>
                  <a:cubicBezTo>
                    <a:pt x="4564" y="3862"/>
                    <a:pt x="4573" y="3854"/>
                    <a:pt x="4591" y="3837"/>
                  </a:cubicBezTo>
                  <a:cubicBezTo>
                    <a:pt x="4599" y="3830"/>
                    <a:pt x="4604" y="3826"/>
                    <a:pt x="4606" y="3826"/>
                  </a:cubicBezTo>
                  <a:cubicBezTo>
                    <a:pt x="4610" y="3826"/>
                    <a:pt x="4609" y="3833"/>
                    <a:pt x="4607" y="3850"/>
                  </a:cubicBezTo>
                  <a:cubicBezTo>
                    <a:pt x="4600" y="3864"/>
                    <a:pt x="4597" y="3870"/>
                    <a:pt x="4599" y="3870"/>
                  </a:cubicBezTo>
                  <a:cubicBezTo>
                    <a:pt x="4601" y="3870"/>
                    <a:pt x="4607" y="3866"/>
                    <a:pt x="4616" y="3859"/>
                  </a:cubicBezTo>
                  <a:cubicBezTo>
                    <a:pt x="4648" y="3821"/>
                    <a:pt x="4663" y="3799"/>
                    <a:pt x="4657" y="3796"/>
                  </a:cubicBezTo>
                  <a:cubicBezTo>
                    <a:pt x="4654" y="3790"/>
                    <a:pt x="4654" y="3790"/>
                    <a:pt x="4670" y="3771"/>
                  </a:cubicBezTo>
                  <a:lnTo>
                    <a:pt x="4679" y="3781"/>
                  </a:lnTo>
                  <a:cubicBezTo>
                    <a:pt x="4683" y="3782"/>
                    <a:pt x="4685" y="3785"/>
                    <a:pt x="4691" y="3785"/>
                  </a:cubicBezTo>
                  <a:cubicBezTo>
                    <a:pt x="4696" y="3785"/>
                    <a:pt x="4704" y="3783"/>
                    <a:pt x="4717" y="3777"/>
                  </a:cubicBezTo>
                  <a:cubicBezTo>
                    <a:pt x="4739" y="3769"/>
                    <a:pt x="4765" y="3737"/>
                    <a:pt x="4755" y="3737"/>
                  </a:cubicBezTo>
                  <a:cubicBezTo>
                    <a:pt x="4754" y="3737"/>
                    <a:pt x="4751" y="3738"/>
                    <a:pt x="4748" y="3740"/>
                  </a:cubicBezTo>
                  <a:lnTo>
                    <a:pt x="4757" y="3715"/>
                  </a:lnTo>
                  <a:cubicBezTo>
                    <a:pt x="4783" y="3683"/>
                    <a:pt x="4791" y="3665"/>
                    <a:pt x="4786" y="3665"/>
                  </a:cubicBezTo>
                  <a:lnTo>
                    <a:pt x="4786" y="3665"/>
                  </a:lnTo>
                  <a:cubicBezTo>
                    <a:pt x="4781" y="3665"/>
                    <a:pt x="4767" y="3678"/>
                    <a:pt x="4745" y="3705"/>
                  </a:cubicBezTo>
                  <a:cubicBezTo>
                    <a:pt x="4720" y="3737"/>
                    <a:pt x="4708" y="3752"/>
                    <a:pt x="4707" y="3752"/>
                  </a:cubicBezTo>
                  <a:cubicBezTo>
                    <a:pt x="4706" y="3752"/>
                    <a:pt x="4713" y="3741"/>
                    <a:pt x="4726" y="3721"/>
                  </a:cubicBezTo>
                  <a:cubicBezTo>
                    <a:pt x="4757" y="3680"/>
                    <a:pt x="4751" y="3677"/>
                    <a:pt x="4745" y="3671"/>
                  </a:cubicBezTo>
                  <a:cubicBezTo>
                    <a:pt x="4742" y="3668"/>
                    <a:pt x="4742" y="3668"/>
                    <a:pt x="4754" y="3649"/>
                  </a:cubicBezTo>
                  <a:cubicBezTo>
                    <a:pt x="4770" y="3627"/>
                    <a:pt x="4783" y="3605"/>
                    <a:pt x="4776" y="3599"/>
                  </a:cubicBezTo>
                  <a:cubicBezTo>
                    <a:pt x="4774" y="3598"/>
                    <a:pt x="4773" y="3597"/>
                    <a:pt x="4772" y="3597"/>
                  </a:cubicBezTo>
                  <a:cubicBezTo>
                    <a:pt x="4769" y="3597"/>
                    <a:pt x="4765" y="3601"/>
                    <a:pt x="4754" y="3614"/>
                  </a:cubicBezTo>
                  <a:cubicBezTo>
                    <a:pt x="4751" y="3624"/>
                    <a:pt x="4748" y="3628"/>
                    <a:pt x="4746" y="3628"/>
                  </a:cubicBezTo>
                  <a:cubicBezTo>
                    <a:pt x="4743" y="3628"/>
                    <a:pt x="4745" y="3614"/>
                    <a:pt x="4761" y="3586"/>
                  </a:cubicBezTo>
                  <a:cubicBezTo>
                    <a:pt x="4765" y="3575"/>
                    <a:pt x="4767" y="3569"/>
                    <a:pt x="4766" y="3569"/>
                  </a:cubicBezTo>
                  <a:lnTo>
                    <a:pt x="4766" y="3569"/>
                  </a:lnTo>
                  <a:cubicBezTo>
                    <a:pt x="4764" y="3569"/>
                    <a:pt x="4756" y="3579"/>
                    <a:pt x="4739" y="3602"/>
                  </a:cubicBezTo>
                  <a:cubicBezTo>
                    <a:pt x="4725" y="3620"/>
                    <a:pt x="4716" y="3628"/>
                    <a:pt x="4711" y="3628"/>
                  </a:cubicBezTo>
                  <a:cubicBezTo>
                    <a:pt x="4706" y="3628"/>
                    <a:pt x="4709" y="3614"/>
                    <a:pt x="4723" y="3589"/>
                  </a:cubicBezTo>
                  <a:lnTo>
                    <a:pt x="4714" y="3580"/>
                  </a:lnTo>
                  <a:cubicBezTo>
                    <a:pt x="4713" y="3579"/>
                    <a:pt x="4712" y="3579"/>
                    <a:pt x="4711" y="3579"/>
                  </a:cubicBezTo>
                  <a:cubicBezTo>
                    <a:pt x="4704" y="3579"/>
                    <a:pt x="4690" y="3598"/>
                    <a:pt x="4676" y="3614"/>
                  </a:cubicBezTo>
                  <a:cubicBezTo>
                    <a:pt x="4658" y="3637"/>
                    <a:pt x="4651" y="3647"/>
                    <a:pt x="4649" y="3647"/>
                  </a:cubicBezTo>
                  <a:cubicBezTo>
                    <a:pt x="4648" y="3647"/>
                    <a:pt x="4650" y="3641"/>
                    <a:pt x="4654" y="3630"/>
                  </a:cubicBezTo>
                  <a:cubicBezTo>
                    <a:pt x="4660" y="3614"/>
                    <a:pt x="4670" y="3599"/>
                    <a:pt x="4679" y="3586"/>
                  </a:cubicBezTo>
                  <a:cubicBezTo>
                    <a:pt x="4695" y="3567"/>
                    <a:pt x="4692" y="3561"/>
                    <a:pt x="4685" y="3558"/>
                  </a:cubicBezTo>
                  <a:cubicBezTo>
                    <a:pt x="4682" y="3555"/>
                    <a:pt x="4678" y="3551"/>
                    <a:pt x="4672" y="3551"/>
                  </a:cubicBezTo>
                  <a:cubicBezTo>
                    <a:pt x="4668" y="3551"/>
                    <a:pt x="4661" y="3554"/>
                    <a:pt x="4654" y="3564"/>
                  </a:cubicBezTo>
                  <a:lnTo>
                    <a:pt x="4670" y="3542"/>
                  </a:lnTo>
                  <a:cubicBezTo>
                    <a:pt x="4666" y="3540"/>
                    <a:pt x="4671" y="3531"/>
                    <a:pt x="4671" y="3531"/>
                  </a:cubicBezTo>
                  <a:lnTo>
                    <a:pt x="4671" y="3531"/>
                  </a:lnTo>
                  <a:cubicBezTo>
                    <a:pt x="4670" y="3531"/>
                    <a:pt x="4669" y="3533"/>
                    <a:pt x="4663" y="3539"/>
                  </a:cubicBezTo>
                  <a:cubicBezTo>
                    <a:pt x="4663" y="3539"/>
                    <a:pt x="4657" y="3536"/>
                    <a:pt x="4663" y="3505"/>
                  </a:cubicBezTo>
                  <a:cubicBezTo>
                    <a:pt x="4665" y="3497"/>
                    <a:pt x="4663" y="3494"/>
                    <a:pt x="4658" y="3494"/>
                  </a:cubicBezTo>
                  <a:cubicBezTo>
                    <a:pt x="4645" y="3494"/>
                    <a:pt x="4616" y="3519"/>
                    <a:pt x="4607" y="3558"/>
                  </a:cubicBezTo>
                  <a:lnTo>
                    <a:pt x="4601" y="3552"/>
                  </a:lnTo>
                  <a:cubicBezTo>
                    <a:pt x="4600" y="3552"/>
                    <a:pt x="4600" y="3551"/>
                    <a:pt x="4599" y="3551"/>
                  </a:cubicBezTo>
                  <a:cubicBezTo>
                    <a:pt x="4592" y="3551"/>
                    <a:pt x="4579" y="3567"/>
                    <a:pt x="4579" y="3567"/>
                  </a:cubicBezTo>
                  <a:cubicBezTo>
                    <a:pt x="4569" y="3579"/>
                    <a:pt x="4564" y="3582"/>
                    <a:pt x="4560" y="3582"/>
                  </a:cubicBezTo>
                  <a:cubicBezTo>
                    <a:pt x="4558" y="3582"/>
                    <a:pt x="4556" y="3581"/>
                    <a:pt x="4554" y="3580"/>
                  </a:cubicBezTo>
                  <a:lnTo>
                    <a:pt x="4585" y="3539"/>
                  </a:lnTo>
                  <a:cubicBezTo>
                    <a:pt x="4616" y="3504"/>
                    <a:pt x="4630" y="3480"/>
                    <a:pt x="4624" y="3480"/>
                  </a:cubicBezTo>
                  <a:lnTo>
                    <a:pt x="4624" y="3480"/>
                  </a:lnTo>
                  <a:cubicBezTo>
                    <a:pt x="4620" y="3480"/>
                    <a:pt x="4609" y="3490"/>
                    <a:pt x="4588" y="3511"/>
                  </a:cubicBezTo>
                  <a:lnTo>
                    <a:pt x="4604" y="3489"/>
                  </a:lnTo>
                  <a:cubicBezTo>
                    <a:pt x="4614" y="3477"/>
                    <a:pt x="4616" y="3471"/>
                    <a:pt x="4609" y="3471"/>
                  </a:cubicBezTo>
                  <a:cubicBezTo>
                    <a:pt x="4605" y="3471"/>
                    <a:pt x="4598" y="3473"/>
                    <a:pt x="4588" y="3477"/>
                  </a:cubicBezTo>
                  <a:cubicBezTo>
                    <a:pt x="4588" y="3476"/>
                    <a:pt x="4588" y="3476"/>
                    <a:pt x="4588" y="3476"/>
                  </a:cubicBezTo>
                  <a:cubicBezTo>
                    <a:pt x="4582" y="3476"/>
                    <a:pt x="4547" y="3509"/>
                    <a:pt x="4532" y="3527"/>
                  </a:cubicBezTo>
                  <a:cubicBezTo>
                    <a:pt x="4522" y="3541"/>
                    <a:pt x="4516" y="3543"/>
                    <a:pt x="4513" y="3543"/>
                  </a:cubicBezTo>
                  <a:cubicBezTo>
                    <a:pt x="4511" y="3543"/>
                    <a:pt x="4510" y="3542"/>
                    <a:pt x="4510" y="3542"/>
                  </a:cubicBezTo>
                  <a:cubicBezTo>
                    <a:pt x="4507" y="3539"/>
                    <a:pt x="4507" y="3539"/>
                    <a:pt x="4519" y="3517"/>
                  </a:cubicBezTo>
                  <a:cubicBezTo>
                    <a:pt x="4537" y="3496"/>
                    <a:pt x="4542" y="3483"/>
                    <a:pt x="4535" y="3483"/>
                  </a:cubicBezTo>
                  <a:cubicBezTo>
                    <a:pt x="4531" y="3483"/>
                    <a:pt x="4520" y="3490"/>
                    <a:pt x="4504" y="3505"/>
                  </a:cubicBezTo>
                  <a:lnTo>
                    <a:pt x="4519" y="3486"/>
                  </a:lnTo>
                  <a:cubicBezTo>
                    <a:pt x="4535" y="3467"/>
                    <a:pt x="4548" y="3442"/>
                    <a:pt x="4504" y="3439"/>
                  </a:cubicBezTo>
                  <a:cubicBezTo>
                    <a:pt x="4482" y="3420"/>
                    <a:pt x="4466" y="3408"/>
                    <a:pt x="4482" y="3389"/>
                  </a:cubicBezTo>
                  <a:cubicBezTo>
                    <a:pt x="4486" y="3384"/>
                    <a:pt x="4485" y="3381"/>
                    <a:pt x="4481" y="3381"/>
                  </a:cubicBezTo>
                  <a:cubicBezTo>
                    <a:pt x="4469" y="3381"/>
                    <a:pt x="4433" y="3397"/>
                    <a:pt x="4403" y="3420"/>
                  </a:cubicBezTo>
                  <a:cubicBezTo>
                    <a:pt x="4419" y="3401"/>
                    <a:pt x="4413" y="3398"/>
                    <a:pt x="4403" y="3389"/>
                  </a:cubicBezTo>
                  <a:cubicBezTo>
                    <a:pt x="4385" y="3373"/>
                    <a:pt x="4385" y="3373"/>
                    <a:pt x="4400" y="3354"/>
                  </a:cubicBezTo>
                  <a:cubicBezTo>
                    <a:pt x="4419" y="3337"/>
                    <a:pt x="4429" y="3328"/>
                    <a:pt x="4428" y="3328"/>
                  </a:cubicBezTo>
                  <a:lnTo>
                    <a:pt x="4428" y="3328"/>
                  </a:lnTo>
                  <a:cubicBezTo>
                    <a:pt x="4427" y="3328"/>
                    <a:pt x="4417" y="3336"/>
                    <a:pt x="4397" y="3351"/>
                  </a:cubicBezTo>
                  <a:cubicBezTo>
                    <a:pt x="4386" y="3361"/>
                    <a:pt x="4378" y="3365"/>
                    <a:pt x="4374" y="3365"/>
                  </a:cubicBezTo>
                  <a:cubicBezTo>
                    <a:pt x="4362" y="3365"/>
                    <a:pt x="4369" y="3340"/>
                    <a:pt x="4391" y="3314"/>
                  </a:cubicBezTo>
                  <a:cubicBezTo>
                    <a:pt x="4407" y="3292"/>
                    <a:pt x="4400" y="3289"/>
                    <a:pt x="4391" y="3279"/>
                  </a:cubicBezTo>
                  <a:cubicBezTo>
                    <a:pt x="4385" y="3285"/>
                    <a:pt x="4378" y="3288"/>
                    <a:pt x="4370" y="3288"/>
                  </a:cubicBezTo>
                  <a:cubicBezTo>
                    <a:pt x="4362" y="3288"/>
                    <a:pt x="4354" y="3284"/>
                    <a:pt x="4347" y="3276"/>
                  </a:cubicBezTo>
                  <a:cubicBezTo>
                    <a:pt x="4341" y="3272"/>
                    <a:pt x="4338" y="3269"/>
                    <a:pt x="4334" y="3269"/>
                  </a:cubicBezTo>
                  <a:cubicBezTo>
                    <a:pt x="4327" y="3269"/>
                    <a:pt x="4320" y="3278"/>
                    <a:pt x="4300" y="3304"/>
                  </a:cubicBezTo>
                  <a:cubicBezTo>
                    <a:pt x="4280" y="3328"/>
                    <a:pt x="4270" y="3335"/>
                    <a:pt x="4264" y="3335"/>
                  </a:cubicBezTo>
                  <a:cubicBezTo>
                    <a:pt x="4259" y="3335"/>
                    <a:pt x="4256" y="3333"/>
                    <a:pt x="4253" y="3329"/>
                  </a:cubicBezTo>
                  <a:cubicBezTo>
                    <a:pt x="4247" y="3326"/>
                    <a:pt x="4244" y="3320"/>
                    <a:pt x="4256" y="3301"/>
                  </a:cubicBezTo>
                  <a:cubicBezTo>
                    <a:pt x="4256" y="3301"/>
                    <a:pt x="4269" y="3276"/>
                    <a:pt x="4262" y="3273"/>
                  </a:cubicBezTo>
                  <a:cubicBezTo>
                    <a:pt x="4256" y="3267"/>
                    <a:pt x="4253" y="3264"/>
                    <a:pt x="4269" y="3245"/>
                  </a:cubicBezTo>
                  <a:cubicBezTo>
                    <a:pt x="4269" y="3245"/>
                    <a:pt x="4278" y="3220"/>
                    <a:pt x="4265" y="3210"/>
                  </a:cubicBezTo>
                  <a:cubicBezTo>
                    <a:pt x="4256" y="3201"/>
                    <a:pt x="4247" y="3191"/>
                    <a:pt x="4262" y="3173"/>
                  </a:cubicBezTo>
                  <a:cubicBezTo>
                    <a:pt x="4261" y="3172"/>
                    <a:pt x="4259" y="3171"/>
                    <a:pt x="4258" y="3171"/>
                  </a:cubicBezTo>
                  <a:cubicBezTo>
                    <a:pt x="4255" y="3171"/>
                    <a:pt x="4252" y="3175"/>
                    <a:pt x="4240" y="3188"/>
                  </a:cubicBezTo>
                  <a:cubicBezTo>
                    <a:pt x="4232" y="3199"/>
                    <a:pt x="4221" y="3208"/>
                    <a:pt x="4212" y="3208"/>
                  </a:cubicBezTo>
                  <a:cubicBezTo>
                    <a:pt x="4205" y="3208"/>
                    <a:pt x="4199" y="3202"/>
                    <a:pt x="4197" y="3185"/>
                  </a:cubicBezTo>
                  <a:cubicBezTo>
                    <a:pt x="4191" y="3179"/>
                    <a:pt x="4182" y="3172"/>
                    <a:pt x="4173" y="3172"/>
                  </a:cubicBezTo>
                  <a:cubicBezTo>
                    <a:pt x="4168" y="3172"/>
                    <a:pt x="4162" y="3175"/>
                    <a:pt x="4156" y="3182"/>
                  </a:cubicBezTo>
                  <a:cubicBezTo>
                    <a:pt x="4150" y="3179"/>
                    <a:pt x="4150" y="3179"/>
                    <a:pt x="4165" y="3160"/>
                  </a:cubicBezTo>
                  <a:cubicBezTo>
                    <a:pt x="4184" y="3136"/>
                    <a:pt x="4188" y="3123"/>
                    <a:pt x="4179" y="3123"/>
                  </a:cubicBezTo>
                  <a:cubicBezTo>
                    <a:pt x="4173" y="3123"/>
                    <a:pt x="4161" y="3129"/>
                    <a:pt x="4143" y="3141"/>
                  </a:cubicBezTo>
                  <a:cubicBezTo>
                    <a:pt x="4137" y="3149"/>
                    <a:pt x="4132" y="3153"/>
                    <a:pt x="4129" y="3153"/>
                  </a:cubicBezTo>
                  <a:cubicBezTo>
                    <a:pt x="4126" y="3153"/>
                    <a:pt x="4127" y="3146"/>
                    <a:pt x="4134" y="3132"/>
                  </a:cubicBezTo>
                  <a:cubicBezTo>
                    <a:pt x="4134" y="3132"/>
                    <a:pt x="4133" y="3132"/>
                    <a:pt x="4132" y="3132"/>
                  </a:cubicBezTo>
                  <a:cubicBezTo>
                    <a:pt x="4129" y="3132"/>
                    <a:pt x="4121" y="3133"/>
                    <a:pt x="4106" y="3144"/>
                  </a:cubicBezTo>
                  <a:cubicBezTo>
                    <a:pt x="4098" y="3151"/>
                    <a:pt x="4093" y="3155"/>
                    <a:pt x="4091" y="3155"/>
                  </a:cubicBezTo>
                  <a:cubicBezTo>
                    <a:pt x="4087" y="3155"/>
                    <a:pt x="4088" y="3147"/>
                    <a:pt x="4090" y="3129"/>
                  </a:cubicBezTo>
                  <a:cubicBezTo>
                    <a:pt x="4106" y="3110"/>
                    <a:pt x="4099" y="3107"/>
                    <a:pt x="4096" y="3101"/>
                  </a:cubicBezTo>
                  <a:lnTo>
                    <a:pt x="4096" y="3101"/>
                  </a:lnTo>
                  <a:cubicBezTo>
                    <a:pt x="4093" y="3102"/>
                    <a:pt x="4090" y="3103"/>
                    <a:pt x="4086" y="3103"/>
                  </a:cubicBezTo>
                  <a:cubicBezTo>
                    <a:pt x="4056" y="3103"/>
                    <a:pt x="4010" y="3060"/>
                    <a:pt x="4021" y="3038"/>
                  </a:cubicBezTo>
                  <a:lnTo>
                    <a:pt x="4021" y="3038"/>
                  </a:lnTo>
                  <a:cubicBezTo>
                    <a:pt x="4006" y="3049"/>
                    <a:pt x="4001" y="3052"/>
                    <a:pt x="3998" y="3052"/>
                  </a:cubicBezTo>
                  <a:cubicBezTo>
                    <a:pt x="3996" y="3052"/>
                    <a:pt x="3995" y="3051"/>
                    <a:pt x="3993" y="3050"/>
                  </a:cubicBezTo>
                  <a:cubicBezTo>
                    <a:pt x="4005" y="3032"/>
                    <a:pt x="4008" y="3024"/>
                    <a:pt x="4005" y="3024"/>
                  </a:cubicBezTo>
                  <a:lnTo>
                    <a:pt x="4005" y="3024"/>
                  </a:lnTo>
                  <a:cubicBezTo>
                    <a:pt x="4001" y="3024"/>
                    <a:pt x="3986" y="3038"/>
                    <a:pt x="3968" y="3060"/>
                  </a:cubicBezTo>
                  <a:lnTo>
                    <a:pt x="3974" y="3066"/>
                  </a:lnTo>
                  <a:lnTo>
                    <a:pt x="3977" y="3069"/>
                  </a:lnTo>
                  <a:cubicBezTo>
                    <a:pt x="3965" y="3085"/>
                    <a:pt x="3955" y="3093"/>
                    <a:pt x="3950" y="3093"/>
                  </a:cubicBezTo>
                  <a:cubicBezTo>
                    <a:pt x="3943" y="3093"/>
                    <a:pt x="3949" y="3074"/>
                    <a:pt x="3977" y="3038"/>
                  </a:cubicBezTo>
                  <a:cubicBezTo>
                    <a:pt x="3990" y="3015"/>
                    <a:pt x="3997" y="3004"/>
                    <a:pt x="3995" y="3004"/>
                  </a:cubicBezTo>
                  <a:lnTo>
                    <a:pt x="3995" y="3004"/>
                  </a:lnTo>
                  <a:cubicBezTo>
                    <a:pt x="3993" y="3004"/>
                    <a:pt x="3984" y="3012"/>
                    <a:pt x="3968" y="3028"/>
                  </a:cubicBezTo>
                  <a:cubicBezTo>
                    <a:pt x="3951" y="3044"/>
                    <a:pt x="3940" y="3052"/>
                    <a:pt x="3936" y="3052"/>
                  </a:cubicBezTo>
                  <a:cubicBezTo>
                    <a:pt x="3932" y="3052"/>
                    <a:pt x="3937" y="3040"/>
                    <a:pt x="3952" y="3016"/>
                  </a:cubicBezTo>
                  <a:cubicBezTo>
                    <a:pt x="3968" y="2995"/>
                    <a:pt x="3976" y="2985"/>
                    <a:pt x="3975" y="2985"/>
                  </a:cubicBezTo>
                  <a:lnTo>
                    <a:pt x="3975" y="2985"/>
                  </a:lnTo>
                  <a:cubicBezTo>
                    <a:pt x="3973" y="2985"/>
                    <a:pt x="3964" y="2993"/>
                    <a:pt x="3946" y="3010"/>
                  </a:cubicBezTo>
                  <a:cubicBezTo>
                    <a:pt x="3909" y="3046"/>
                    <a:pt x="3883" y="3066"/>
                    <a:pt x="3873" y="3066"/>
                  </a:cubicBezTo>
                  <a:cubicBezTo>
                    <a:pt x="3864" y="3066"/>
                    <a:pt x="3871" y="3047"/>
                    <a:pt x="3902" y="3007"/>
                  </a:cubicBezTo>
                  <a:cubicBezTo>
                    <a:pt x="3933" y="2969"/>
                    <a:pt x="3946" y="2944"/>
                    <a:pt x="3940" y="2941"/>
                  </a:cubicBezTo>
                  <a:cubicBezTo>
                    <a:pt x="3939" y="2940"/>
                    <a:pt x="3938" y="2939"/>
                    <a:pt x="3937" y="2939"/>
                  </a:cubicBezTo>
                  <a:cubicBezTo>
                    <a:pt x="3929" y="2939"/>
                    <a:pt x="3916" y="2956"/>
                    <a:pt x="3902" y="2975"/>
                  </a:cubicBezTo>
                  <a:cubicBezTo>
                    <a:pt x="3891" y="2995"/>
                    <a:pt x="3883" y="3005"/>
                    <a:pt x="3880" y="3005"/>
                  </a:cubicBezTo>
                  <a:cubicBezTo>
                    <a:pt x="3877" y="3005"/>
                    <a:pt x="3881" y="2991"/>
                    <a:pt x="3893" y="2966"/>
                  </a:cubicBezTo>
                  <a:cubicBezTo>
                    <a:pt x="3912" y="2917"/>
                    <a:pt x="3914" y="2897"/>
                    <a:pt x="3898" y="2897"/>
                  </a:cubicBezTo>
                  <a:cubicBezTo>
                    <a:pt x="3891" y="2897"/>
                    <a:pt x="3879" y="2901"/>
                    <a:pt x="3864" y="2909"/>
                  </a:cubicBezTo>
                  <a:cubicBezTo>
                    <a:pt x="3845" y="2917"/>
                    <a:pt x="3831" y="2921"/>
                    <a:pt x="3823" y="2921"/>
                  </a:cubicBezTo>
                  <a:cubicBezTo>
                    <a:pt x="3808" y="2921"/>
                    <a:pt x="3812" y="2910"/>
                    <a:pt x="3842" y="2894"/>
                  </a:cubicBezTo>
                  <a:cubicBezTo>
                    <a:pt x="3869" y="2873"/>
                    <a:pt x="3878" y="2866"/>
                    <a:pt x="3875" y="2866"/>
                  </a:cubicBezTo>
                  <a:cubicBezTo>
                    <a:pt x="3873" y="2866"/>
                    <a:pt x="3867" y="2868"/>
                    <a:pt x="3858" y="2872"/>
                  </a:cubicBezTo>
                  <a:lnTo>
                    <a:pt x="3833" y="2850"/>
                  </a:lnTo>
                  <a:cubicBezTo>
                    <a:pt x="3832" y="2850"/>
                    <a:pt x="3832" y="2849"/>
                    <a:pt x="3831" y="2849"/>
                  </a:cubicBezTo>
                  <a:cubicBezTo>
                    <a:pt x="3823" y="2849"/>
                    <a:pt x="3803" y="2864"/>
                    <a:pt x="3789" y="2881"/>
                  </a:cubicBezTo>
                  <a:cubicBezTo>
                    <a:pt x="3807" y="2850"/>
                    <a:pt x="3815" y="2827"/>
                    <a:pt x="3804" y="2827"/>
                  </a:cubicBezTo>
                  <a:cubicBezTo>
                    <a:pt x="3800" y="2827"/>
                    <a:pt x="3792" y="2831"/>
                    <a:pt x="3780" y="2840"/>
                  </a:cubicBezTo>
                  <a:lnTo>
                    <a:pt x="3767" y="2831"/>
                  </a:lnTo>
                  <a:cubicBezTo>
                    <a:pt x="3765" y="2829"/>
                    <a:pt x="3763" y="2827"/>
                    <a:pt x="3761" y="2827"/>
                  </a:cubicBezTo>
                  <a:cubicBezTo>
                    <a:pt x="3758" y="2827"/>
                    <a:pt x="3754" y="2831"/>
                    <a:pt x="3742" y="2840"/>
                  </a:cubicBezTo>
                  <a:cubicBezTo>
                    <a:pt x="3737" y="2844"/>
                    <a:pt x="3734" y="2845"/>
                    <a:pt x="3732" y="2845"/>
                  </a:cubicBezTo>
                  <a:cubicBezTo>
                    <a:pt x="3724" y="2845"/>
                    <a:pt x="3732" y="2826"/>
                    <a:pt x="3742" y="2809"/>
                  </a:cubicBezTo>
                  <a:cubicBezTo>
                    <a:pt x="3749" y="2791"/>
                    <a:pt x="3756" y="2772"/>
                    <a:pt x="3753" y="2772"/>
                  </a:cubicBezTo>
                  <a:lnTo>
                    <a:pt x="3753" y="2772"/>
                  </a:lnTo>
                  <a:cubicBezTo>
                    <a:pt x="3752" y="2772"/>
                    <a:pt x="3750" y="2775"/>
                    <a:pt x="3745" y="2781"/>
                  </a:cubicBezTo>
                  <a:cubicBezTo>
                    <a:pt x="3726" y="2797"/>
                    <a:pt x="3705" y="2812"/>
                    <a:pt x="3683" y="2825"/>
                  </a:cubicBezTo>
                  <a:cubicBezTo>
                    <a:pt x="3678" y="2828"/>
                    <a:pt x="3674" y="2830"/>
                    <a:pt x="3673" y="2830"/>
                  </a:cubicBezTo>
                  <a:cubicBezTo>
                    <a:pt x="3667" y="2830"/>
                    <a:pt x="3677" y="2813"/>
                    <a:pt x="3692" y="2803"/>
                  </a:cubicBezTo>
                  <a:cubicBezTo>
                    <a:pt x="3705" y="2787"/>
                    <a:pt x="3714" y="2771"/>
                    <a:pt x="3714" y="2753"/>
                  </a:cubicBezTo>
                  <a:cubicBezTo>
                    <a:pt x="3711" y="2751"/>
                    <a:pt x="3706" y="2748"/>
                    <a:pt x="3701" y="2748"/>
                  </a:cubicBezTo>
                  <a:cubicBezTo>
                    <a:pt x="3696" y="2748"/>
                    <a:pt x="3690" y="2750"/>
                    <a:pt x="3683" y="2759"/>
                  </a:cubicBezTo>
                  <a:cubicBezTo>
                    <a:pt x="3679" y="2764"/>
                    <a:pt x="3674" y="2766"/>
                    <a:pt x="3669" y="2766"/>
                  </a:cubicBezTo>
                  <a:cubicBezTo>
                    <a:pt x="3653" y="2766"/>
                    <a:pt x="3636" y="2747"/>
                    <a:pt x="3645" y="2728"/>
                  </a:cubicBezTo>
                  <a:lnTo>
                    <a:pt x="3632" y="2718"/>
                  </a:lnTo>
                  <a:cubicBezTo>
                    <a:pt x="3632" y="2718"/>
                    <a:pt x="3632" y="2718"/>
                    <a:pt x="3631" y="2718"/>
                  </a:cubicBezTo>
                  <a:cubicBezTo>
                    <a:pt x="3626" y="2718"/>
                    <a:pt x="3613" y="2726"/>
                    <a:pt x="3605" y="2726"/>
                  </a:cubicBezTo>
                  <a:cubicBezTo>
                    <a:pt x="3604" y="2726"/>
                    <a:pt x="3602" y="2726"/>
                    <a:pt x="3601" y="2724"/>
                  </a:cubicBezTo>
                  <a:cubicBezTo>
                    <a:pt x="3601" y="2724"/>
                    <a:pt x="3601" y="2724"/>
                    <a:pt x="3599" y="2724"/>
                  </a:cubicBezTo>
                  <a:cubicBezTo>
                    <a:pt x="3597" y="2724"/>
                    <a:pt x="3589" y="2726"/>
                    <a:pt x="3576" y="2737"/>
                  </a:cubicBezTo>
                  <a:cubicBezTo>
                    <a:pt x="3570" y="2731"/>
                    <a:pt x="3564" y="2728"/>
                    <a:pt x="3579" y="2709"/>
                  </a:cubicBezTo>
                  <a:lnTo>
                    <a:pt x="3579" y="2709"/>
                  </a:lnTo>
                  <a:cubicBezTo>
                    <a:pt x="3563" y="2725"/>
                    <a:pt x="3554" y="2734"/>
                    <a:pt x="3552" y="2734"/>
                  </a:cubicBezTo>
                  <a:cubicBezTo>
                    <a:pt x="3550" y="2734"/>
                    <a:pt x="3556" y="2723"/>
                    <a:pt x="3570" y="2699"/>
                  </a:cubicBezTo>
                  <a:cubicBezTo>
                    <a:pt x="3586" y="2678"/>
                    <a:pt x="3594" y="2668"/>
                    <a:pt x="3592" y="2668"/>
                  </a:cubicBezTo>
                  <a:lnTo>
                    <a:pt x="3592" y="2668"/>
                  </a:lnTo>
                  <a:cubicBezTo>
                    <a:pt x="3591" y="2668"/>
                    <a:pt x="3582" y="2677"/>
                    <a:pt x="3564" y="2693"/>
                  </a:cubicBezTo>
                  <a:cubicBezTo>
                    <a:pt x="3553" y="2700"/>
                    <a:pt x="3548" y="2704"/>
                    <a:pt x="3546" y="2704"/>
                  </a:cubicBezTo>
                  <a:cubicBezTo>
                    <a:pt x="3544" y="2704"/>
                    <a:pt x="3547" y="2699"/>
                    <a:pt x="3554" y="2687"/>
                  </a:cubicBezTo>
                  <a:cubicBezTo>
                    <a:pt x="3563" y="2675"/>
                    <a:pt x="3565" y="2668"/>
                    <a:pt x="3562" y="2668"/>
                  </a:cubicBezTo>
                  <a:lnTo>
                    <a:pt x="3562" y="2668"/>
                  </a:lnTo>
                  <a:cubicBezTo>
                    <a:pt x="3560" y="2668"/>
                    <a:pt x="3555" y="2672"/>
                    <a:pt x="3548" y="2681"/>
                  </a:cubicBezTo>
                  <a:cubicBezTo>
                    <a:pt x="3527" y="2699"/>
                    <a:pt x="3509" y="2711"/>
                    <a:pt x="3501" y="2711"/>
                  </a:cubicBezTo>
                  <a:cubicBezTo>
                    <a:pt x="3495" y="2711"/>
                    <a:pt x="3496" y="2702"/>
                    <a:pt x="3510" y="2684"/>
                  </a:cubicBezTo>
                  <a:cubicBezTo>
                    <a:pt x="3510" y="2684"/>
                    <a:pt x="3509" y="2683"/>
                    <a:pt x="3506" y="2683"/>
                  </a:cubicBezTo>
                  <a:cubicBezTo>
                    <a:pt x="3502" y="2683"/>
                    <a:pt x="3496" y="2684"/>
                    <a:pt x="3485" y="2693"/>
                  </a:cubicBezTo>
                  <a:cubicBezTo>
                    <a:pt x="3467" y="2712"/>
                    <a:pt x="3457" y="2721"/>
                    <a:pt x="3456" y="2721"/>
                  </a:cubicBezTo>
                  <a:cubicBezTo>
                    <a:pt x="3455" y="2721"/>
                    <a:pt x="3463" y="2711"/>
                    <a:pt x="3479" y="2690"/>
                  </a:cubicBezTo>
                  <a:cubicBezTo>
                    <a:pt x="3493" y="2666"/>
                    <a:pt x="3498" y="2653"/>
                    <a:pt x="3493" y="2653"/>
                  </a:cubicBezTo>
                  <a:cubicBezTo>
                    <a:pt x="3490" y="2653"/>
                    <a:pt x="3480" y="2661"/>
                    <a:pt x="3463" y="2677"/>
                  </a:cubicBezTo>
                  <a:cubicBezTo>
                    <a:pt x="3463" y="2677"/>
                    <a:pt x="3456" y="2682"/>
                    <a:pt x="3452" y="2682"/>
                  </a:cubicBezTo>
                  <a:cubicBezTo>
                    <a:pt x="3449" y="2682"/>
                    <a:pt x="3447" y="2679"/>
                    <a:pt x="3451" y="2668"/>
                  </a:cubicBezTo>
                  <a:cubicBezTo>
                    <a:pt x="3455" y="2648"/>
                    <a:pt x="3449" y="2619"/>
                    <a:pt x="3434" y="2619"/>
                  </a:cubicBezTo>
                  <a:cubicBezTo>
                    <a:pt x="3429" y="2619"/>
                    <a:pt x="3421" y="2624"/>
                    <a:pt x="3413" y="2637"/>
                  </a:cubicBezTo>
                  <a:lnTo>
                    <a:pt x="3404" y="2627"/>
                  </a:lnTo>
                  <a:cubicBezTo>
                    <a:pt x="3408" y="2609"/>
                    <a:pt x="3407" y="2600"/>
                    <a:pt x="3399" y="2600"/>
                  </a:cubicBezTo>
                  <a:cubicBezTo>
                    <a:pt x="3395" y="2600"/>
                    <a:pt x="3390" y="2603"/>
                    <a:pt x="3382" y="2609"/>
                  </a:cubicBezTo>
                  <a:lnTo>
                    <a:pt x="3360" y="2624"/>
                  </a:lnTo>
                  <a:cubicBezTo>
                    <a:pt x="3375" y="2605"/>
                    <a:pt x="3388" y="2580"/>
                    <a:pt x="3382" y="2577"/>
                  </a:cubicBezTo>
                  <a:cubicBezTo>
                    <a:pt x="3380" y="2575"/>
                    <a:pt x="3378" y="2574"/>
                    <a:pt x="3377" y="2574"/>
                  </a:cubicBezTo>
                  <a:cubicBezTo>
                    <a:pt x="3374" y="2574"/>
                    <a:pt x="3370" y="2579"/>
                    <a:pt x="3360" y="2593"/>
                  </a:cubicBezTo>
                  <a:cubicBezTo>
                    <a:pt x="3354" y="2607"/>
                    <a:pt x="3349" y="2611"/>
                    <a:pt x="3346" y="2611"/>
                  </a:cubicBezTo>
                  <a:cubicBezTo>
                    <a:pt x="3344" y="2611"/>
                    <a:pt x="3342" y="2610"/>
                    <a:pt x="3341" y="2609"/>
                  </a:cubicBezTo>
                  <a:cubicBezTo>
                    <a:pt x="3335" y="2602"/>
                    <a:pt x="3344" y="2577"/>
                    <a:pt x="3360" y="2558"/>
                  </a:cubicBezTo>
                  <a:lnTo>
                    <a:pt x="3354" y="2555"/>
                  </a:lnTo>
                  <a:cubicBezTo>
                    <a:pt x="3336" y="2576"/>
                    <a:pt x="3327" y="2585"/>
                    <a:pt x="3326" y="2585"/>
                  </a:cubicBezTo>
                  <a:cubicBezTo>
                    <a:pt x="3325" y="2585"/>
                    <a:pt x="3328" y="2579"/>
                    <a:pt x="3335" y="2571"/>
                  </a:cubicBezTo>
                  <a:cubicBezTo>
                    <a:pt x="3344" y="2546"/>
                    <a:pt x="3338" y="2540"/>
                    <a:pt x="3335" y="2536"/>
                  </a:cubicBezTo>
                  <a:cubicBezTo>
                    <a:pt x="3330" y="2542"/>
                    <a:pt x="3327" y="2544"/>
                    <a:pt x="3327" y="2544"/>
                  </a:cubicBezTo>
                  <a:cubicBezTo>
                    <a:pt x="3325" y="2544"/>
                    <a:pt x="3329" y="2536"/>
                    <a:pt x="3333" y="2536"/>
                  </a:cubicBezTo>
                  <a:cubicBezTo>
                    <a:pt x="3334" y="2536"/>
                    <a:pt x="3334" y="2536"/>
                    <a:pt x="3335" y="2536"/>
                  </a:cubicBezTo>
                  <a:lnTo>
                    <a:pt x="3350" y="2518"/>
                  </a:lnTo>
                  <a:cubicBezTo>
                    <a:pt x="3354" y="2509"/>
                    <a:pt x="3354" y="2506"/>
                    <a:pt x="3352" y="2506"/>
                  </a:cubicBezTo>
                  <a:lnTo>
                    <a:pt x="3352" y="2506"/>
                  </a:lnTo>
                  <a:cubicBezTo>
                    <a:pt x="3349" y="2506"/>
                    <a:pt x="3339" y="2519"/>
                    <a:pt x="3328" y="2533"/>
                  </a:cubicBezTo>
                  <a:lnTo>
                    <a:pt x="3316" y="2524"/>
                  </a:lnTo>
                  <a:cubicBezTo>
                    <a:pt x="3315" y="2521"/>
                    <a:pt x="3313" y="2520"/>
                    <a:pt x="3311" y="2520"/>
                  </a:cubicBezTo>
                  <a:cubicBezTo>
                    <a:pt x="3307" y="2520"/>
                    <a:pt x="3303" y="2524"/>
                    <a:pt x="3297" y="2540"/>
                  </a:cubicBezTo>
                  <a:cubicBezTo>
                    <a:pt x="3283" y="2557"/>
                    <a:pt x="3268" y="2574"/>
                    <a:pt x="3261" y="2574"/>
                  </a:cubicBezTo>
                  <a:cubicBezTo>
                    <a:pt x="3261" y="2574"/>
                    <a:pt x="3260" y="2574"/>
                    <a:pt x="3260" y="2574"/>
                  </a:cubicBezTo>
                  <a:cubicBezTo>
                    <a:pt x="3255" y="2580"/>
                    <a:pt x="3252" y="2582"/>
                    <a:pt x="3251" y="2582"/>
                  </a:cubicBezTo>
                  <a:cubicBezTo>
                    <a:pt x="3250" y="2582"/>
                    <a:pt x="3254" y="2574"/>
                    <a:pt x="3258" y="2574"/>
                  </a:cubicBezTo>
                  <a:cubicBezTo>
                    <a:pt x="3259" y="2574"/>
                    <a:pt x="3259" y="2574"/>
                    <a:pt x="3260" y="2574"/>
                  </a:cubicBezTo>
                  <a:cubicBezTo>
                    <a:pt x="3275" y="2555"/>
                    <a:pt x="3291" y="2533"/>
                    <a:pt x="3285" y="2530"/>
                  </a:cubicBezTo>
                  <a:cubicBezTo>
                    <a:pt x="3281" y="2524"/>
                    <a:pt x="3297" y="2505"/>
                    <a:pt x="3297" y="2505"/>
                  </a:cubicBezTo>
                  <a:cubicBezTo>
                    <a:pt x="3317" y="2485"/>
                    <a:pt x="3313" y="2478"/>
                    <a:pt x="3302" y="2478"/>
                  </a:cubicBezTo>
                  <a:cubicBezTo>
                    <a:pt x="3294" y="2478"/>
                    <a:pt x="3283" y="2481"/>
                    <a:pt x="3275" y="2486"/>
                  </a:cubicBezTo>
                  <a:cubicBezTo>
                    <a:pt x="3256" y="2500"/>
                    <a:pt x="3244" y="2507"/>
                    <a:pt x="3240" y="2507"/>
                  </a:cubicBezTo>
                  <a:cubicBezTo>
                    <a:pt x="3235" y="2507"/>
                    <a:pt x="3242" y="2496"/>
                    <a:pt x="3260" y="2474"/>
                  </a:cubicBezTo>
                  <a:cubicBezTo>
                    <a:pt x="3269" y="2462"/>
                    <a:pt x="3272" y="2457"/>
                    <a:pt x="3269" y="2457"/>
                  </a:cubicBezTo>
                  <a:lnTo>
                    <a:pt x="3269" y="2457"/>
                  </a:lnTo>
                  <a:cubicBezTo>
                    <a:pt x="3263" y="2457"/>
                    <a:pt x="3231" y="2482"/>
                    <a:pt x="3197" y="2521"/>
                  </a:cubicBezTo>
                  <a:lnTo>
                    <a:pt x="3144" y="2574"/>
                  </a:lnTo>
                  <a:lnTo>
                    <a:pt x="3191" y="2515"/>
                  </a:lnTo>
                  <a:cubicBezTo>
                    <a:pt x="3227" y="2462"/>
                    <a:pt x="3240" y="2443"/>
                    <a:pt x="3232" y="2443"/>
                  </a:cubicBezTo>
                  <a:cubicBezTo>
                    <a:pt x="3228" y="2443"/>
                    <a:pt x="3217" y="2449"/>
                    <a:pt x="3200" y="2458"/>
                  </a:cubicBezTo>
                  <a:cubicBezTo>
                    <a:pt x="3189" y="2464"/>
                    <a:pt x="3183" y="2467"/>
                    <a:pt x="3181" y="2467"/>
                  </a:cubicBezTo>
                  <a:cubicBezTo>
                    <a:pt x="3177" y="2467"/>
                    <a:pt x="3180" y="2461"/>
                    <a:pt x="3187" y="2449"/>
                  </a:cubicBezTo>
                  <a:cubicBezTo>
                    <a:pt x="3203" y="2430"/>
                    <a:pt x="3200" y="2427"/>
                    <a:pt x="3184" y="2411"/>
                  </a:cubicBezTo>
                  <a:cubicBezTo>
                    <a:pt x="3175" y="2405"/>
                    <a:pt x="3169" y="2401"/>
                    <a:pt x="3164" y="2401"/>
                  </a:cubicBezTo>
                  <a:cubicBezTo>
                    <a:pt x="3159" y="2401"/>
                    <a:pt x="3155" y="2405"/>
                    <a:pt x="3147" y="2414"/>
                  </a:cubicBezTo>
                  <a:lnTo>
                    <a:pt x="3134" y="2405"/>
                  </a:lnTo>
                  <a:cubicBezTo>
                    <a:pt x="3146" y="2386"/>
                    <a:pt x="3148" y="2378"/>
                    <a:pt x="3144" y="2378"/>
                  </a:cubicBezTo>
                  <a:cubicBezTo>
                    <a:pt x="3139" y="2378"/>
                    <a:pt x="3123" y="2392"/>
                    <a:pt x="3109" y="2417"/>
                  </a:cubicBezTo>
                  <a:lnTo>
                    <a:pt x="3097" y="2408"/>
                  </a:lnTo>
                  <a:lnTo>
                    <a:pt x="3112" y="2386"/>
                  </a:lnTo>
                  <a:cubicBezTo>
                    <a:pt x="3128" y="2367"/>
                    <a:pt x="3119" y="2358"/>
                    <a:pt x="3075" y="2323"/>
                  </a:cubicBezTo>
                  <a:cubicBezTo>
                    <a:pt x="3050" y="2302"/>
                    <a:pt x="3036" y="2291"/>
                    <a:pt x="3024" y="2291"/>
                  </a:cubicBezTo>
                  <a:cubicBezTo>
                    <a:pt x="3014" y="2291"/>
                    <a:pt x="3005" y="2299"/>
                    <a:pt x="2990" y="2317"/>
                  </a:cubicBezTo>
                  <a:cubicBezTo>
                    <a:pt x="2974" y="2334"/>
                    <a:pt x="2964" y="2342"/>
                    <a:pt x="2961" y="2342"/>
                  </a:cubicBezTo>
                  <a:cubicBezTo>
                    <a:pt x="2958" y="2342"/>
                    <a:pt x="2964" y="2331"/>
                    <a:pt x="2981" y="2311"/>
                  </a:cubicBezTo>
                  <a:cubicBezTo>
                    <a:pt x="2992" y="2295"/>
                    <a:pt x="3000" y="2277"/>
                    <a:pt x="2998" y="2277"/>
                  </a:cubicBezTo>
                  <a:lnTo>
                    <a:pt x="2998" y="2277"/>
                  </a:lnTo>
                  <a:cubicBezTo>
                    <a:pt x="2997" y="2277"/>
                    <a:pt x="2994" y="2280"/>
                    <a:pt x="2990" y="2286"/>
                  </a:cubicBezTo>
                  <a:cubicBezTo>
                    <a:pt x="2990" y="2286"/>
                    <a:pt x="2981" y="2276"/>
                    <a:pt x="2990" y="2251"/>
                  </a:cubicBezTo>
                  <a:cubicBezTo>
                    <a:pt x="2998" y="2225"/>
                    <a:pt x="2996" y="2215"/>
                    <a:pt x="2991" y="2215"/>
                  </a:cubicBezTo>
                  <a:cubicBezTo>
                    <a:pt x="2985" y="2215"/>
                    <a:pt x="2976" y="2225"/>
                    <a:pt x="2968" y="2236"/>
                  </a:cubicBezTo>
                  <a:cubicBezTo>
                    <a:pt x="2958" y="2253"/>
                    <a:pt x="2954" y="2260"/>
                    <a:pt x="2952" y="2260"/>
                  </a:cubicBezTo>
                  <a:cubicBezTo>
                    <a:pt x="2950" y="2260"/>
                    <a:pt x="2956" y="2244"/>
                    <a:pt x="2962" y="2229"/>
                  </a:cubicBezTo>
                  <a:cubicBezTo>
                    <a:pt x="2971" y="2211"/>
                    <a:pt x="2979" y="2194"/>
                    <a:pt x="2976" y="2194"/>
                  </a:cubicBezTo>
                  <a:lnTo>
                    <a:pt x="2976" y="2194"/>
                  </a:lnTo>
                  <a:cubicBezTo>
                    <a:pt x="2975" y="2194"/>
                    <a:pt x="2972" y="2196"/>
                    <a:pt x="2968" y="2201"/>
                  </a:cubicBezTo>
                  <a:cubicBezTo>
                    <a:pt x="2961" y="2206"/>
                    <a:pt x="2951" y="2209"/>
                    <a:pt x="2942" y="2209"/>
                  </a:cubicBezTo>
                  <a:cubicBezTo>
                    <a:pt x="2924" y="2209"/>
                    <a:pt x="2909" y="2197"/>
                    <a:pt x="2930" y="2170"/>
                  </a:cubicBezTo>
                  <a:lnTo>
                    <a:pt x="2918" y="2160"/>
                  </a:lnTo>
                  <a:cubicBezTo>
                    <a:pt x="2911" y="2170"/>
                    <a:pt x="2905" y="2174"/>
                    <a:pt x="2900" y="2174"/>
                  </a:cubicBezTo>
                  <a:cubicBezTo>
                    <a:pt x="2894" y="2174"/>
                    <a:pt x="2889" y="2169"/>
                    <a:pt x="2883" y="2164"/>
                  </a:cubicBezTo>
                  <a:cubicBezTo>
                    <a:pt x="2871" y="2154"/>
                    <a:pt x="2865" y="2151"/>
                    <a:pt x="2880" y="2129"/>
                  </a:cubicBezTo>
                  <a:cubicBezTo>
                    <a:pt x="2894" y="2119"/>
                    <a:pt x="2897" y="2114"/>
                    <a:pt x="2891" y="2114"/>
                  </a:cubicBezTo>
                  <a:cubicBezTo>
                    <a:pt x="2887" y="2114"/>
                    <a:pt x="2880" y="2116"/>
                    <a:pt x="2871" y="2120"/>
                  </a:cubicBezTo>
                  <a:cubicBezTo>
                    <a:pt x="2871" y="2120"/>
                    <a:pt x="2870" y="2119"/>
                    <a:pt x="2870" y="2119"/>
                  </a:cubicBezTo>
                  <a:cubicBezTo>
                    <a:pt x="2862" y="2119"/>
                    <a:pt x="2833" y="2148"/>
                    <a:pt x="2825" y="2148"/>
                  </a:cubicBezTo>
                  <a:cubicBezTo>
                    <a:pt x="2825" y="2148"/>
                    <a:pt x="2824" y="2148"/>
                    <a:pt x="2824" y="2148"/>
                  </a:cubicBezTo>
                  <a:cubicBezTo>
                    <a:pt x="2810" y="2165"/>
                    <a:pt x="2790" y="2180"/>
                    <a:pt x="2784" y="2180"/>
                  </a:cubicBezTo>
                  <a:cubicBezTo>
                    <a:pt x="2784" y="2180"/>
                    <a:pt x="2783" y="2179"/>
                    <a:pt x="2783" y="2179"/>
                  </a:cubicBezTo>
                  <a:lnTo>
                    <a:pt x="2799" y="2157"/>
                  </a:lnTo>
                  <a:lnTo>
                    <a:pt x="2830" y="2120"/>
                  </a:lnTo>
                  <a:cubicBezTo>
                    <a:pt x="2827" y="2117"/>
                    <a:pt x="2825" y="2115"/>
                    <a:pt x="2821" y="2115"/>
                  </a:cubicBezTo>
                  <a:cubicBezTo>
                    <a:pt x="2817" y="2115"/>
                    <a:pt x="2811" y="2118"/>
                    <a:pt x="2802" y="2129"/>
                  </a:cubicBezTo>
                  <a:cubicBezTo>
                    <a:pt x="2811" y="2104"/>
                    <a:pt x="2808" y="2101"/>
                    <a:pt x="2796" y="2091"/>
                  </a:cubicBezTo>
                  <a:cubicBezTo>
                    <a:pt x="2791" y="2085"/>
                    <a:pt x="2783" y="2082"/>
                    <a:pt x="2775" y="2082"/>
                  </a:cubicBezTo>
                  <a:cubicBezTo>
                    <a:pt x="2768" y="2082"/>
                    <a:pt x="2761" y="2084"/>
                    <a:pt x="2755" y="2088"/>
                  </a:cubicBezTo>
                  <a:cubicBezTo>
                    <a:pt x="2772" y="2059"/>
                    <a:pt x="2763" y="2038"/>
                    <a:pt x="2744" y="2038"/>
                  </a:cubicBezTo>
                  <a:cubicBezTo>
                    <a:pt x="2735" y="2038"/>
                    <a:pt x="2723" y="2043"/>
                    <a:pt x="2711" y="2054"/>
                  </a:cubicBezTo>
                  <a:cubicBezTo>
                    <a:pt x="2704" y="2062"/>
                    <a:pt x="2699" y="2066"/>
                    <a:pt x="2697" y="2066"/>
                  </a:cubicBezTo>
                  <a:cubicBezTo>
                    <a:pt x="2693" y="2066"/>
                    <a:pt x="2693" y="2059"/>
                    <a:pt x="2699" y="2044"/>
                  </a:cubicBezTo>
                  <a:cubicBezTo>
                    <a:pt x="2706" y="2030"/>
                    <a:pt x="2709" y="2024"/>
                    <a:pt x="2706" y="2024"/>
                  </a:cubicBezTo>
                  <a:lnTo>
                    <a:pt x="2706" y="2024"/>
                  </a:lnTo>
                  <a:cubicBezTo>
                    <a:pt x="2704" y="2024"/>
                    <a:pt x="2699" y="2028"/>
                    <a:pt x="2689" y="2035"/>
                  </a:cubicBezTo>
                  <a:cubicBezTo>
                    <a:pt x="2684" y="2039"/>
                    <a:pt x="2681" y="2040"/>
                    <a:pt x="2679" y="2040"/>
                  </a:cubicBezTo>
                  <a:cubicBezTo>
                    <a:pt x="2673" y="2040"/>
                    <a:pt x="2682" y="2023"/>
                    <a:pt x="2689" y="2004"/>
                  </a:cubicBezTo>
                  <a:cubicBezTo>
                    <a:pt x="2706" y="1974"/>
                    <a:pt x="2709" y="1961"/>
                    <a:pt x="2703" y="1961"/>
                  </a:cubicBezTo>
                  <a:cubicBezTo>
                    <a:pt x="2700" y="1961"/>
                    <a:pt x="2695" y="1964"/>
                    <a:pt x="2689" y="1969"/>
                  </a:cubicBezTo>
                  <a:cubicBezTo>
                    <a:pt x="2679" y="1974"/>
                    <a:pt x="2671" y="1975"/>
                    <a:pt x="2665" y="1975"/>
                  </a:cubicBezTo>
                  <a:cubicBezTo>
                    <a:pt x="2655" y="1975"/>
                    <a:pt x="2649" y="1970"/>
                    <a:pt x="2645" y="1966"/>
                  </a:cubicBezTo>
                  <a:cubicBezTo>
                    <a:pt x="2620" y="1979"/>
                    <a:pt x="2614" y="1976"/>
                    <a:pt x="2605" y="1997"/>
                  </a:cubicBezTo>
                  <a:cubicBezTo>
                    <a:pt x="2592" y="2010"/>
                    <a:pt x="2579" y="2023"/>
                    <a:pt x="2567" y="2032"/>
                  </a:cubicBezTo>
                  <a:cubicBezTo>
                    <a:pt x="2561" y="2035"/>
                    <a:pt x="2557" y="2036"/>
                    <a:pt x="2555" y="2036"/>
                  </a:cubicBezTo>
                  <a:cubicBezTo>
                    <a:pt x="2550" y="2036"/>
                    <a:pt x="2557" y="2028"/>
                    <a:pt x="2560" y="2028"/>
                  </a:cubicBezTo>
                  <a:cubicBezTo>
                    <a:pt x="2560" y="2028"/>
                    <a:pt x="2560" y="2029"/>
                    <a:pt x="2561" y="2029"/>
                  </a:cubicBezTo>
                  <a:cubicBezTo>
                    <a:pt x="2589" y="2019"/>
                    <a:pt x="2583" y="2013"/>
                    <a:pt x="2592" y="1988"/>
                  </a:cubicBezTo>
                  <a:cubicBezTo>
                    <a:pt x="2605" y="1966"/>
                    <a:pt x="2592" y="1957"/>
                    <a:pt x="2586" y="1950"/>
                  </a:cubicBezTo>
                  <a:cubicBezTo>
                    <a:pt x="2583" y="1947"/>
                    <a:pt x="2570" y="1938"/>
                    <a:pt x="2567" y="1935"/>
                  </a:cubicBezTo>
                  <a:cubicBezTo>
                    <a:pt x="2565" y="1914"/>
                    <a:pt x="2563" y="1905"/>
                    <a:pt x="2559" y="1905"/>
                  </a:cubicBezTo>
                  <a:cubicBezTo>
                    <a:pt x="2555" y="1905"/>
                    <a:pt x="2551" y="1909"/>
                    <a:pt x="2545" y="1916"/>
                  </a:cubicBezTo>
                  <a:lnTo>
                    <a:pt x="2529" y="1935"/>
                  </a:lnTo>
                  <a:cubicBezTo>
                    <a:pt x="2548" y="1902"/>
                    <a:pt x="2521" y="1866"/>
                    <a:pt x="2488" y="1866"/>
                  </a:cubicBezTo>
                  <a:cubicBezTo>
                    <a:pt x="2478" y="1866"/>
                    <a:pt x="2467" y="1870"/>
                    <a:pt x="2457" y="1878"/>
                  </a:cubicBezTo>
                  <a:lnTo>
                    <a:pt x="2473" y="1860"/>
                  </a:lnTo>
                  <a:cubicBezTo>
                    <a:pt x="2489" y="1838"/>
                    <a:pt x="2485" y="1834"/>
                    <a:pt x="2473" y="1825"/>
                  </a:cubicBezTo>
                  <a:cubicBezTo>
                    <a:pt x="2470" y="1822"/>
                    <a:pt x="2432" y="1822"/>
                    <a:pt x="2417" y="1809"/>
                  </a:cubicBezTo>
                  <a:cubicBezTo>
                    <a:pt x="2402" y="1797"/>
                    <a:pt x="2391" y="1788"/>
                    <a:pt x="2380" y="1788"/>
                  </a:cubicBezTo>
                  <a:cubicBezTo>
                    <a:pt x="2374" y="1788"/>
                    <a:pt x="2369" y="1790"/>
                    <a:pt x="2363" y="1797"/>
                  </a:cubicBezTo>
                  <a:cubicBezTo>
                    <a:pt x="2357" y="1794"/>
                    <a:pt x="2357" y="1794"/>
                    <a:pt x="2373" y="1775"/>
                  </a:cubicBezTo>
                  <a:cubicBezTo>
                    <a:pt x="2395" y="1759"/>
                    <a:pt x="2388" y="1753"/>
                    <a:pt x="2382" y="1750"/>
                  </a:cubicBezTo>
                  <a:cubicBezTo>
                    <a:pt x="2382" y="1750"/>
                    <a:pt x="2381" y="1750"/>
                    <a:pt x="2381" y="1750"/>
                  </a:cubicBezTo>
                  <a:cubicBezTo>
                    <a:pt x="2373" y="1750"/>
                    <a:pt x="2359" y="1767"/>
                    <a:pt x="2344" y="1784"/>
                  </a:cubicBezTo>
                  <a:cubicBezTo>
                    <a:pt x="2339" y="1793"/>
                    <a:pt x="2335" y="1798"/>
                    <a:pt x="2332" y="1798"/>
                  </a:cubicBezTo>
                  <a:cubicBezTo>
                    <a:pt x="2328" y="1798"/>
                    <a:pt x="2327" y="1789"/>
                    <a:pt x="2329" y="1772"/>
                  </a:cubicBezTo>
                  <a:cubicBezTo>
                    <a:pt x="2336" y="1752"/>
                    <a:pt x="2320" y="1732"/>
                    <a:pt x="2303" y="1732"/>
                  </a:cubicBezTo>
                  <a:cubicBezTo>
                    <a:pt x="2298" y="1732"/>
                    <a:pt x="2293" y="1734"/>
                    <a:pt x="2288" y="1737"/>
                  </a:cubicBezTo>
                  <a:cubicBezTo>
                    <a:pt x="2282" y="1731"/>
                    <a:pt x="2276" y="1728"/>
                    <a:pt x="2291" y="1706"/>
                  </a:cubicBezTo>
                  <a:cubicBezTo>
                    <a:pt x="2298" y="1691"/>
                    <a:pt x="2303" y="1672"/>
                    <a:pt x="2291" y="1672"/>
                  </a:cubicBezTo>
                  <a:cubicBezTo>
                    <a:pt x="2286" y="1672"/>
                    <a:pt x="2278" y="1676"/>
                    <a:pt x="2266" y="1684"/>
                  </a:cubicBezTo>
                  <a:cubicBezTo>
                    <a:pt x="2260" y="1681"/>
                    <a:pt x="2260" y="1681"/>
                    <a:pt x="2276" y="1662"/>
                  </a:cubicBezTo>
                  <a:cubicBezTo>
                    <a:pt x="2281" y="1647"/>
                    <a:pt x="2289" y="1634"/>
                    <a:pt x="2286" y="1634"/>
                  </a:cubicBezTo>
                  <a:lnTo>
                    <a:pt x="2286" y="1634"/>
                  </a:lnTo>
                  <a:cubicBezTo>
                    <a:pt x="2284" y="1634"/>
                    <a:pt x="2278" y="1639"/>
                    <a:pt x="2263" y="1653"/>
                  </a:cubicBezTo>
                  <a:cubicBezTo>
                    <a:pt x="2257" y="1655"/>
                    <a:pt x="2252" y="1656"/>
                    <a:pt x="2248" y="1656"/>
                  </a:cubicBezTo>
                  <a:cubicBezTo>
                    <a:pt x="2232" y="1656"/>
                    <a:pt x="2223" y="1643"/>
                    <a:pt x="2225" y="1621"/>
                  </a:cubicBezTo>
                  <a:cubicBezTo>
                    <a:pt x="2224" y="1619"/>
                    <a:pt x="2222" y="1617"/>
                    <a:pt x="2219" y="1617"/>
                  </a:cubicBezTo>
                  <a:cubicBezTo>
                    <a:pt x="2215" y="1617"/>
                    <a:pt x="2209" y="1620"/>
                    <a:pt x="2200" y="1631"/>
                  </a:cubicBezTo>
                  <a:lnTo>
                    <a:pt x="2185" y="1653"/>
                  </a:lnTo>
                  <a:cubicBezTo>
                    <a:pt x="2198" y="1629"/>
                    <a:pt x="2204" y="1619"/>
                    <a:pt x="2202" y="1619"/>
                  </a:cubicBezTo>
                  <a:lnTo>
                    <a:pt x="2202" y="1619"/>
                  </a:lnTo>
                  <a:cubicBezTo>
                    <a:pt x="2200" y="1619"/>
                    <a:pt x="2191" y="1627"/>
                    <a:pt x="2175" y="1643"/>
                  </a:cubicBezTo>
                  <a:cubicBezTo>
                    <a:pt x="2168" y="1652"/>
                    <a:pt x="2163" y="1656"/>
                    <a:pt x="2161" y="1656"/>
                  </a:cubicBezTo>
                  <a:cubicBezTo>
                    <a:pt x="2158" y="1656"/>
                    <a:pt x="2160" y="1649"/>
                    <a:pt x="2169" y="1637"/>
                  </a:cubicBezTo>
                  <a:cubicBezTo>
                    <a:pt x="2178" y="1615"/>
                    <a:pt x="2172" y="1609"/>
                    <a:pt x="2172" y="1609"/>
                  </a:cubicBezTo>
                  <a:cubicBezTo>
                    <a:pt x="2147" y="1606"/>
                    <a:pt x="2122" y="1593"/>
                    <a:pt x="2100" y="1581"/>
                  </a:cubicBezTo>
                  <a:cubicBezTo>
                    <a:pt x="2070" y="1557"/>
                    <a:pt x="2053" y="1542"/>
                    <a:pt x="2041" y="1542"/>
                  </a:cubicBezTo>
                  <a:cubicBezTo>
                    <a:pt x="2035" y="1542"/>
                    <a:pt x="2030" y="1545"/>
                    <a:pt x="2025" y="1552"/>
                  </a:cubicBezTo>
                  <a:cubicBezTo>
                    <a:pt x="2015" y="1559"/>
                    <a:pt x="2010" y="1563"/>
                    <a:pt x="2008" y="1563"/>
                  </a:cubicBezTo>
                  <a:cubicBezTo>
                    <a:pt x="2005" y="1563"/>
                    <a:pt x="2007" y="1557"/>
                    <a:pt x="2012" y="1543"/>
                  </a:cubicBezTo>
                  <a:cubicBezTo>
                    <a:pt x="2025" y="1518"/>
                    <a:pt x="2019" y="1515"/>
                    <a:pt x="2012" y="1509"/>
                  </a:cubicBezTo>
                  <a:cubicBezTo>
                    <a:pt x="2006" y="1505"/>
                    <a:pt x="2003" y="1499"/>
                    <a:pt x="2019" y="1480"/>
                  </a:cubicBezTo>
                  <a:lnTo>
                    <a:pt x="2019" y="1480"/>
                  </a:lnTo>
                  <a:cubicBezTo>
                    <a:pt x="2003" y="1491"/>
                    <a:pt x="1999" y="1495"/>
                    <a:pt x="1995" y="1495"/>
                  </a:cubicBezTo>
                  <a:cubicBezTo>
                    <a:pt x="1994" y="1495"/>
                    <a:pt x="1992" y="1494"/>
                    <a:pt x="1990" y="1493"/>
                  </a:cubicBezTo>
                  <a:cubicBezTo>
                    <a:pt x="1999" y="1480"/>
                    <a:pt x="2001" y="1474"/>
                    <a:pt x="1997" y="1474"/>
                  </a:cubicBezTo>
                  <a:cubicBezTo>
                    <a:pt x="1994" y="1474"/>
                    <a:pt x="1989" y="1477"/>
                    <a:pt x="1981" y="1484"/>
                  </a:cubicBezTo>
                  <a:cubicBezTo>
                    <a:pt x="1963" y="1500"/>
                    <a:pt x="1954" y="1509"/>
                    <a:pt x="1952" y="1509"/>
                  </a:cubicBezTo>
                  <a:cubicBezTo>
                    <a:pt x="1951" y="1509"/>
                    <a:pt x="1958" y="1498"/>
                    <a:pt x="1975" y="1477"/>
                  </a:cubicBezTo>
                  <a:cubicBezTo>
                    <a:pt x="1986" y="1463"/>
                    <a:pt x="1989" y="1440"/>
                    <a:pt x="1986" y="1440"/>
                  </a:cubicBezTo>
                  <a:lnTo>
                    <a:pt x="1986" y="1440"/>
                  </a:lnTo>
                  <a:cubicBezTo>
                    <a:pt x="1985" y="1440"/>
                    <a:pt x="1983" y="1443"/>
                    <a:pt x="1981" y="1449"/>
                  </a:cubicBezTo>
                  <a:cubicBezTo>
                    <a:pt x="1965" y="1468"/>
                    <a:pt x="1953" y="1462"/>
                    <a:pt x="1934" y="1477"/>
                  </a:cubicBezTo>
                  <a:cubicBezTo>
                    <a:pt x="1928" y="1471"/>
                    <a:pt x="1921" y="1468"/>
                    <a:pt x="1937" y="1446"/>
                  </a:cubicBezTo>
                  <a:cubicBezTo>
                    <a:pt x="1943" y="1433"/>
                    <a:pt x="1931" y="1427"/>
                    <a:pt x="1916" y="1427"/>
                  </a:cubicBezTo>
                  <a:cubicBezTo>
                    <a:pt x="1905" y="1427"/>
                    <a:pt x="1893" y="1430"/>
                    <a:pt x="1884" y="1436"/>
                  </a:cubicBezTo>
                  <a:cubicBezTo>
                    <a:pt x="1877" y="1445"/>
                    <a:pt x="1872" y="1449"/>
                    <a:pt x="1870" y="1449"/>
                  </a:cubicBezTo>
                  <a:cubicBezTo>
                    <a:pt x="1867" y="1449"/>
                    <a:pt x="1869" y="1442"/>
                    <a:pt x="1878" y="1430"/>
                  </a:cubicBezTo>
                  <a:cubicBezTo>
                    <a:pt x="1893" y="1411"/>
                    <a:pt x="1890" y="1408"/>
                    <a:pt x="1884" y="1402"/>
                  </a:cubicBezTo>
                  <a:lnTo>
                    <a:pt x="1884" y="1402"/>
                  </a:lnTo>
                  <a:cubicBezTo>
                    <a:pt x="1878" y="1406"/>
                    <a:pt x="1875" y="1408"/>
                    <a:pt x="1874" y="1408"/>
                  </a:cubicBezTo>
                  <a:cubicBezTo>
                    <a:pt x="1870" y="1408"/>
                    <a:pt x="1882" y="1393"/>
                    <a:pt x="1893" y="1377"/>
                  </a:cubicBezTo>
                  <a:cubicBezTo>
                    <a:pt x="1915" y="1364"/>
                    <a:pt x="1909" y="1358"/>
                    <a:pt x="1899" y="1349"/>
                  </a:cubicBezTo>
                  <a:lnTo>
                    <a:pt x="1899" y="1349"/>
                  </a:lnTo>
                  <a:cubicBezTo>
                    <a:pt x="1893" y="1353"/>
                    <a:pt x="1887" y="1355"/>
                    <a:pt x="1880" y="1355"/>
                  </a:cubicBezTo>
                  <a:cubicBezTo>
                    <a:pt x="1865" y="1355"/>
                    <a:pt x="1851" y="1344"/>
                    <a:pt x="1840" y="1333"/>
                  </a:cubicBezTo>
                  <a:cubicBezTo>
                    <a:pt x="1831" y="1326"/>
                    <a:pt x="1823" y="1323"/>
                    <a:pt x="1814" y="1323"/>
                  </a:cubicBezTo>
                  <a:cubicBezTo>
                    <a:pt x="1797" y="1323"/>
                    <a:pt x="1779" y="1337"/>
                    <a:pt x="1749" y="1358"/>
                  </a:cubicBezTo>
                  <a:lnTo>
                    <a:pt x="1715" y="1393"/>
                  </a:lnTo>
                  <a:lnTo>
                    <a:pt x="1746" y="1355"/>
                  </a:lnTo>
                  <a:cubicBezTo>
                    <a:pt x="1762" y="1333"/>
                    <a:pt x="1787" y="1289"/>
                    <a:pt x="1787" y="1289"/>
                  </a:cubicBezTo>
                  <a:cubicBezTo>
                    <a:pt x="1786" y="1289"/>
                    <a:pt x="1786" y="1289"/>
                    <a:pt x="1785" y="1289"/>
                  </a:cubicBezTo>
                  <a:cubicBezTo>
                    <a:pt x="1778" y="1289"/>
                    <a:pt x="1764" y="1306"/>
                    <a:pt x="1749" y="1324"/>
                  </a:cubicBezTo>
                  <a:cubicBezTo>
                    <a:pt x="1743" y="1333"/>
                    <a:pt x="1738" y="1337"/>
                    <a:pt x="1736" y="1337"/>
                  </a:cubicBezTo>
                  <a:cubicBezTo>
                    <a:pt x="1732" y="1337"/>
                    <a:pt x="1732" y="1328"/>
                    <a:pt x="1733" y="1311"/>
                  </a:cubicBezTo>
                  <a:cubicBezTo>
                    <a:pt x="1737" y="1293"/>
                    <a:pt x="1736" y="1285"/>
                    <a:pt x="1729" y="1285"/>
                  </a:cubicBezTo>
                  <a:cubicBezTo>
                    <a:pt x="1725" y="1285"/>
                    <a:pt x="1719" y="1288"/>
                    <a:pt x="1711" y="1292"/>
                  </a:cubicBezTo>
                  <a:cubicBezTo>
                    <a:pt x="1708" y="1289"/>
                    <a:pt x="1702" y="1286"/>
                    <a:pt x="1711" y="1261"/>
                  </a:cubicBezTo>
                  <a:cubicBezTo>
                    <a:pt x="1709" y="1259"/>
                    <a:pt x="1708" y="1257"/>
                    <a:pt x="1706" y="1257"/>
                  </a:cubicBezTo>
                  <a:cubicBezTo>
                    <a:pt x="1703" y="1257"/>
                    <a:pt x="1700" y="1262"/>
                    <a:pt x="1689" y="1277"/>
                  </a:cubicBezTo>
                  <a:cubicBezTo>
                    <a:pt x="1683" y="1285"/>
                    <a:pt x="1678" y="1289"/>
                    <a:pt x="1676" y="1289"/>
                  </a:cubicBezTo>
                  <a:cubicBezTo>
                    <a:pt x="1673" y="1289"/>
                    <a:pt x="1675" y="1282"/>
                    <a:pt x="1680" y="1267"/>
                  </a:cubicBezTo>
                  <a:cubicBezTo>
                    <a:pt x="1698" y="1237"/>
                    <a:pt x="1695" y="1221"/>
                    <a:pt x="1687" y="1221"/>
                  </a:cubicBezTo>
                  <a:cubicBezTo>
                    <a:pt x="1683" y="1221"/>
                    <a:pt x="1679" y="1224"/>
                    <a:pt x="1674" y="1230"/>
                  </a:cubicBezTo>
                  <a:cubicBezTo>
                    <a:pt x="1665" y="1240"/>
                    <a:pt x="1659" y="1244"/>
                    <a:pt x="1655" y="1244"/>
                  </a:cubicBezTo>
                  <a:cubicBezTo>
                    <a:pt x="1652" y="1244"/>
                    <a:pt x="1650" y="1242"/>
                    <a:pt x="1649" y="1239"/>
                  </a:cubicBezTo>
                  <a:cubicBezTo>
                    <a:pt x="1646" y="1238"/>
                    <a:pt x="1643" y="1236"/>
                    <a:pt x="1639" y="1236"/>
                  </a:cubicBezTo>
                  <a:cubicBezTo>
                    <a:pt x="1634" y="1236"/>
                    <a:pt x="1628" y="1238"/>
                    <a:pt x="1617" y="1245"/>
                  </a:cubicBezTo>
                  <a:lnTo>
                    <a:pt x="1605" y="1239"/>
                  </a:lnTo>
                  <a:cubicBezTo>
                    <a:pt x="1600" y="1234"/>
                    <a:pt x="1614" y="1222"/>
                    <a:pt x="1623" y="1222"/>
                  </a:cubicBezTo>
                  <a:cubicBezTo>
                    <a:pt x="1624" y="1222"/>
                    <a:pt x="1626" y="1222"/>
                    <a:pt x="1627" y="1223"/>
                  </a:cubicBezTo>
                  <a:lnTo>
                    <a:pt x="1636" y="1198"/>
                  </a:lnTo>
                  <a:cubicBezTo>
                    <a:pt x="1632" y="1194"/>
                    <a:pt x="1628" y="1190"/>
                    <a:pt x="1622" y="1190"/>
                  </a:cubicBezTo>
                  <a:cubicBezTo>
                    <a:pt x="1617" y="1190"/>
                    <a:pt x="1610" y="1194"/>
                    <a:pt x="1599" y="1201"/>
                  </a:cubicBezTo>
                  <a:cubicBezTo>
                    <a:pt x="1582" y="1218"/>
                    <a:pt x="1573" y="1227"/>
                    <a:pt x="1572" y="1227"/>
                  </a:cubicBezTo>
                  <a:cubicBezTo>
                    <a:pt x="1571" y="1227"/>
                    <a:pt x="1579" y="1216"/>
                    <a:pt x="1595" y="1195"/>
                  </a:cubicBezTo>
                  <a:cubicBezTo>
                    <a:pt x="1608" y="1181"/>
                    <a:pt x="1616" y="1162"/>
                    <a:pt x="1609" y="1162"/>
                  </a:cubicBezTo>
                  <a:cubicBezTo>
                    <a:pt x="1607" y="1162"/>
                    <a:pt x="1603" y="1164"/>
                    <a:pt x="1599" y="1167"/>
                  </a:cubicBezTo>
                  <a:cubicBezTo>
                    <a:pt x="1584" y="1180"/>
                    <a:pt x="1577" y="1185"/>
                    <a:pt x="1575" y="1185"/>
                  </a:cubicBezTo>
                  <a:cubicBezTo>
                    <a:pt x="1571" y="1185"/>
                    <a:pt x="1579" y="1171"/>
                    <a:pt x="1589" y="1158"/>
                  </a:cubicBezTo>
                  <a:cubicBezTo>
                    <a:pt x="1608" y="1138"/>
                    <a:pt x="1617" y="1130"/>
                    <a:pt x="1612" y="1130"/>
                  </a:cubicBezTo>
                  <a:cubicBezTo>
                    <a:pt x="1608" y="1130"/>
                    <a:pt x="1596" y="1135"/>
                    <a:pt x="1574" y="1145"/>
                  </a:cubicBezTo>
                  <a:cubicBezTo>
                    <a:pt x="1561" y="1136"/>
                    <a:pt x="1523" y="1139"/>
                    <a:pt x="1508" y="1126"/>
                  </a:cubicBezTo>
                  <a:cubicBezTo>
                    <a:pt x="1486" y="1107"/>
                    <a:pt x="1476" y="1098"/>
                    <a:pt x="1486" y="1073"/>
                  </a:cubicBezTo>
                  <a:cubicBezTo>
                    <a:pt x="1486" y="1073"/>
                    <a:pt x="1486" y="1072"/>
                    <a:pt x="1486" y="1072"/>
                  </a:cubicBezTo>
                  <a:lnTo>
                    <a:pt x="1486" y="1072"/>
                  </a:lnTo>
                  <a:cubicBezTo>
                    <a:pt x="1477" y="1082"/>
                    <a:pt x="1471" y="1086"/>
                    <a:pt x="1466" y="1086"/>
                  </a:cubicBezTo>
                  <a:cubicBezTo>
                    <a:pt x="1460" y="1086"/>
                    <a:pt x="1455" y="1081"/>
                    <a:pt x="1448" y="1076"/>
                  </a:cubicBezTo>
                  <a:cubicBezTo>
                    <a:pt x="1448" y="1060"/>
                    <a:pt x="1443" y="1054"/>
                    <a:pt x="1435" y="1054"/>
                  </a:cubicBezTo>
                  <a:cubicBezTo>
                    <a:pt x="1425" y="1054"/>
                    <a:pt x="1413" y="1062"/>
                    <a:pt x="1401" y="1070"/>
                  </a:cubicBezTo>
                  <a:lnTo>
                    <a:pt x="1411" y="1079"/>
                  </a:lnTo>
                  <a:cubicBezTo>
                    <a:pt x="1395" y="1098"/>
                    <a:pt x="1386" y="1107"/>
                    <a:pt x="1382" y="1107"/>
                  </a:cubicBezTo>
                  <a:cubicBezTo>
                    <a:pt x="1378" y="1107"/>
                    <a:pt x="1378" y="1099"/>
                    <a:pt x="1379" y="1086"/>
                  </a:cubicBezTo>
                  <a:cubicBezTo>
                    <a:pt x="1376" y="1079"/>
                    <a:pt x="1392" y="1060"/>
                    <a:pt x="1407" y="1042"/>
                  </a:cubicBezTo>
                  <a:cubicBezTo>
                    <a:pt x="1423" y="1020"/>
                    <a:pt x="1433" y="998"/>
                    <a:pt x="1426" y="991"/>
                  </a:cubicBezTo>
                  <a:cubicBezTo>
                    <a:pt x="1424" y="990"/>
                    <a:pt x="1422" y="988"/>
                    <a:pt x="1419" y="988"/>
                  </a:cubicBezTo>
                  <a:cubicBezTo>
                    <a:pt x="1416" y="988"/>
                    <a:pt x="1412" y="992"/>
                    <a:pt x="1404" y="1007"/>
                  </a:cubicBezTo>
                  <a:cubicBezTo>
                    <a:pt x="1393" y="1021"/>
                    <a:pt x="1390" y="1024"/>
                    <a:pt x="1388" y="1024"/>
                  </a:cubicBezTo>
                  <a:cubicBezTo>
                    <a:pt x="1387" y="1024"/>
                    <a:pt x="1386" y="1024"/>
                    <a:pt x="1386" y="1023"/>
                  </a:cubicBezTo>
                  <a:cubicBezTo>
                    <a:pt x="1382" y="1021"/>
                    <a:pt x="1379" y="1019"/>
                    <a:pt x="1375" y="1019"/>
                  </a:cubicBezTo>
                  <a:cubicBezTo>
                    <a:pt x="1370" y="1019"/>
                    <a:pt x="1364" y="1021"/>
                    <a:pt x="1354" y="1029"/>
                  </a:cubicBezTo>
                  <a:cubicBezTo>
                    <a:pt x="1345" y="1040"/>
                    <a:pt x="1339" y="1043"/>
                    <a:pt x="1335" y="1043"/>
                  </a:cubicBezTo>
                  <a:cubicBezTo>
                    <a:pt x="1331" y="1043"/>
                    <a:pt x="1329" y="1041"/>
                    <a:pt x="1326" y="1039"/>
                  </a:cubicBezTo>
                  <a:cubicBezTo>
                    <a:pt x="1335" y="1017"/>
                    <a:pt x="1326" y="1007"/>
                    <a:pt x="1326" y="1007"/>
                  </a:cubicBezTo>
                  <a:lnTo>
                    <a:pt x="1342" y="988"/>
                  </a:lnTo>
                  <a:cubicBezTo>
                    <a:pt x="1351" y="973"/>
                    <a:pt x="1360" y="957"/>
                    <a:pt x="1367" y="941"/>
                  </a:cubicBezTo>
                  <a:cubicBezTo>
                    <a:pt x="1366" y="941"/>
                    <a:pt x="1366" y="941"/>
                    <a:pt x="1366" y="941"/>
                  </a:cubicBezTo>
                  <a:cubicBezTo>
                    <a:pt x="1361" y="941"/>
                    <a:pt x="1348" y="957"/>
                    <a:pt x="1348" y="957"/>
                  </a:cubicBezTo>
                  <a:cubicBezTo>
                    <a:pt x="1346" y="959"/>
                    <a:pt x="1344" y="960"/>
                    <a:pt x="1341" y="960"/>
                  </a:cubicBezTo>
                  <a:cubicBezTo>
                    <a:pt x="1309" y="960"/>
                    <a:pt x="1199" y="871"/>
                    <a:pt x="1185" y="857"/>
                  </a:cubicBezTo>
                  <a:cubicBezTo>
                    <a:pt x="1189" y="839"/>
                    <a:pt x="1184" y="828"/>
                    <a:pt x="1177" y="828"/>
                  </a:cubicBezTo>
                  <a:cubicBezTo>
                    <a:pt x="1173" y="828"/>
                    <a:pt x="1168" y="832"/>
                    <a:pt x="1163" y="841"/>
                  </a:cubicBezTo>
                  <a:cubicBezTo>
                    <a:pt x="1159" y="846"/>
                    <a:pt x="1154" y="848"/>
                    <a:pt x="1149" y="848"/>
                  </a:cubicBezTo>
                  <a:cubicBezTo>
                    <a:pt x="1134" y="848"/>
                    <a:pt x="1114" y="831"/>
                    <a:pt x="1091" y="810"/>
                  </a:cubicBezTo>
                  <a:cubicBezTo>
                    <a:pt x="1063" y="789"/>
                    <a:pt x="1041" y="770"/>
                    <a:pt x="1025" y="770"/>
                  </a:cubicBezTo>
                  <a:cubicBezTo>
                    <a:pt x="1019" y="770"/>
                    <a:pt x="1014" y="773"/>
                    <a:pt x="1009" y="778"/>
                  </a:cubicBezTo>
                  <a:lnTo>
                    <a:pt x="994" y="766"/>
                  </a:lnTo>
                  <a:cubicBezTo>
                    <a:pt x="990" y="763"/>
                    <a:pt x="985" y="762"/>
                    <a:pt x="978" y="762"/>
                  </a:cubicBezTo>
                  <a:cubicBezTo>
                    <a:pt x="970" y="762"/>
                    <a:pt x="960" y="763"/>
                    <a:pt x="954" y="763"/>
                  </a:cubicBezTo>
                  <a:cubicBezTo>
                    <a:pt x="952" y="763"/>
                    <a:pt x="951" y="763"/>
                    <a:pt x="950" y="763"/>
                  </a:cubicBezTo>
                  <a:cubicBezTo>
                    <a:pt x="942" y="769"/>
                    <a:pt x="937" y="772"/>
                    <a:pt x="934" y="772"/>
                  </a:cubicBezTo>
                  <a:cubicBezTo>
                    <a:pt x="931" y="772"/>
                    <a:pt x="934" y="766"/>
                    <a:pt x="947" y="756"/>
                  </a:cubicBezTo>
                  <a:cubicBezTo>
                    <a:pt x="962" y="738"/>
                    <a:pt x="978" y="719"/>
                    <a:pt x="972" y="713"/>
                  </a:cubicBezTo>
                  <a:cubicBezTo>
                    <a:pt x="970" y="711"/>
                    <a:pt x="968" y="710"/>
                    <a:pt x="966" y="710"/>
                  </a:cubicBezTo>
                  <a:cubicBezTo>
                    <a:pt x="955" y="710"/>
                    <a:pt x="944" y="728"/>
                    <a:pt x="931" y="744"/>
                  </a:cubicBezTo>
                  <a:cubicBezTo>
                    <a:pt x="919" y="758"/>
                    <a:pt x="913" y="760"/>
                    <a:pt x="910" y="760"/>
                  </a:cubicBezTo>
                  <a:cubicBezTo>
                    <a:pt x="910" y="760"/>
                    <a:pt x="909" y="760"/>
                    <a:pt x="909" y="760"/>
                  </a:cubicBezTo>
                  <a:cubicBezTo>
                    <a:pt x="903" y="756"/>
                    <a:pt x="903" y="756"/>
                    <a:pt x="919" y="735"/>
                  </a:cubicBezTo>
                  <a:lnTo>
                    <a:pt x="950" y="697"/>
                  </a:lnTo>
                  <a:lnTo>
                    <a:pt x="944" y="691"/>
                  </a:lnTo>
                  <a:cubicBezTo>
                    <a:pt x="932" y="705"/>
                    <a:pt x="927" y="707"/>
                    <a:pt x="926" y="707"/>
                  </a:cubicBezTo>
                  <a:cubicBezTo>
                    <a:pt x="925" y="707"/>
                    <a:pt x="925" y="706"/>
                    <a:pt x="925" y="706"/>
                  </a:cubicBezTo>
                  <a:cubicBezTo>
                    <a:pt x="919" y="703"/>
                    <a:pt x="919" y="703"/>
                    <a:pt x="950" y="662"/>
                  </a:cubicBezTo>
                  <a:cubicBezTo>
                    <a:pt x="967" y="640"/>
                    <a:pt x="973" y="629"/>
                    <a:pt x="969" y="629"/>
                  </a:cubicBezTo>
                  <a:lnTo>
                    <a:pt x="969" y="629"/>
                  </a:lnTo>
                  <a:cubicBezTo>
                    <a:pt x="966" y="629"/>
                    <a:pt x="956" y="637"/>
                    <a:pt x="941" y="653"/>
                  </a:cubicBezTo>
                  <a:lnTo>
                    <a:pt x="912" y="666"/>
                  </a:lnTo>
                  <a:cubicBezTo>
                    <a:pt x="922" y="648"/>
                    <a:pt x="922" y="642"/>
                    <a:pt x="916" y="642"/>
                  </a:cubicBezTo>
                  <a:cubicBezTo>
                    <a:pt x="908" y="642"/>
                    <a:pt x="888" y="656"/>
                    <a:pt x="875" y="666"/>
                  </a:cubicBezTo>
                  <a:cubicBezTo>
                    <a:pt x="888" y="641"/>
                    <a:pt x="894" y="630"/>
                    <a:pt x="889" y="630"/>
                  </a:cubicBezTo>
                  <a:lnTo>
                    <a:pt x="889" y="630"/>
                  </a:lnTo>
                  <a:cubicBezTo>
                    <a:pt x="886" y="630"/>
                    <a:pt x="876" y="638"/>
                    <a:pt x="859" y="653"/>
                  </a:cubicBezTo>
                  <a:cubicBezTo>
                    <a:pt x="852" y="661"/>
                    <a:pt x="847" y="665"/>
                    <a:pt x="845" y="665"/>
                  </a:cubicBezTo>
                  <a:cubicBezTo>
                    <a:pt x="841" y="665"/>
                    <a:pt x="842" y="658"/>
                    <a:pt x="850" y="644"/>
                  </a:cubicBezTo>
                  <a:cubicBezTo>
                    <a:pt x="859" y="619"/>
                    <a:pt x="853" y="615"/>
                    <a:pt x="843" y="606"/>
                  </a:cubicBezTo>
                  <a:cubicBezTo>
                    <a:pt x="839" y="609"/>
                    <a:pt x="835" y="610"/>
                    <a:pt x="830" y="610"/>
                  </a:cubicBezTo>
                  <a:cubicBezTo>
                    <a:pt x="808" y="610"/>
                    <a:pt x="776" y="584"/>
                    <a:pt x="740" y="556"/>
                  </a:cubicBezTo>
                  <a:cubicBezTo>
                    <a:pt x="704" y="525"/>
                    <a:pt x="677" y="503"/>
                    <a:pt x="659" y="503"/>
                  </a:cubicBezTo>
                  <a:cubicBezTo>
                    <a:pt x="654" y="503"/>
                    <a:pt x="650" y="505"/>
                    <a:pt x="646" y="509"/>
                  </a:cubicBezTo>
                  <a:cubicBezTo>
                    <a:pt x="640" y="503"/>
                    <a:pt x="640" y="503"/>
                    <a:pt x="649" y="481"/>
                  </a:cubicBezTo>
                  <a:cubicBezTo>
                    <a:pt x="656" y="470"/>
                    <a:pt x="659" y="464"/>
                    <a:pt x="656" y="464"/>
                  </a:cubicBezTo>
                  <a:lnTo>
                    <a:pt x="656" y="464"/>
                  </a:lnTo>
                  <a:cubicBezTo>
                    <a:pt x="653" y="464"/>
                    <a:pt x="642" y="472"/>
                    <a:pt x="624" y="490"/>
                  </a:cubicBezTo>
                  <a:cubicBezTo>
                    <a:pt x="612" y="499"/>
                    <a:pt x="601" y="509"/>
                    <a:pt x="600" y="509"/>
                  </a:cubicBezTo>
                  <a:cubicBezTo>
                    <a:pt x="599" y="509"/>
                    <a:pt x="604" y="503"/>
                    <a:pt x="618" y="487"/>
                  </a:cubicBezTo>
                  <a:cubicBezTo>
                    <a:pt x="633" y="465"/>
                    <a:pt x="624" y="459"/>
                    <a:pt x="602" y="440"/>
                  </a:cubicBezTo>
                  <a:cubicBezTo>
                    <a:pt x="591" y="431"/>
                    <a:pt x="577" y="419"/>
                    <a:pt x="564" y="419"/>
                  </a:cubicBezTo>
                  <a:cubicBezTo>
                    <a:pt x="559" y="419"/>
                    <a:pt x="554" y="422"/>
                    <a:pt x="549" y="427"/>
                  </a:cubicBezTo>
                  <a:cubicBezTo>
                    <a:pt x="535" y="433"/>
                    <a:pt x="528" y="436"/>
                    <a:pt x="527" y="436"/>
                  </a:cubicBezTo>
                  <a:cubicBezTo>
                    <a:pt x="525" y="436"/>
                    <a:pt x="531" y="433"/>
                    <a:pt x="543" y="424"/>
                  </a:cubicBezTo>
                  <a:cubicBezTo>
                    <a:pt x="572" y="398"/>
                    <a:pt x="571" y="365"/>
                    <a:pt x="547" y="365"/>
                  </a:cubicBezTo>
                  <a:cubicBezTo>
                    <a:pt x="540" y="365"/>
                    <a:pt x="531" y="368"/>
                    <a:pt x="521" y="374"/>
                  </a:cubicBezTo>
                  <a:cubicBezTo>
                    <a:pt x="514" y="368"/>
                    <a:pt x="511" y="365"/>
                    <a:pt x="527" y="343"/>
                  </a:cubicBezTo>
                  <a:cubicBezTo>
                    <a:pt x="523" y="341"/>
                    <a:pt x="520" y="339"/>
                    <a:pt x="511" y="339"/>
                  </a:cubicBezTo>
                  <a:cubicBezTo>
                    <a:pt x="505" y="339"/>
                    <a:pt x="496" y="340"/>
                    <a:pt x="483" y="343"/>
                  </a:cubicBezTo>
                  <a:lnTo>
                    <a:pt x="445" y="311"/>
                  </a:lnTo>
                  <a:cubicBezTo>
                    <a:pt x="442" y="308"/>
                    <a:pt x="437" y="307"/>
                    <a:pt x="431" y="307"/>
                  </a:cubicBezTo>
                  <a:cubicBezTo>
                    <a:pt x="420" y="307"/>
                    <a:pt x="408" y="311"/>
                    <a:pt x="408" y="311"/>
                  </a:cubicBezTo>
                  <a:lnTo>
                    <a:pt x="405" y="308"/>
                  </a:lnTo>
                  <a:cubicBezTo>
                    <a:pt x="420" y="290"/>
                    <a:pt x="392" y="268"/>
                    <a:pt x="354" y="236"/>
                  </a:cubicBezTo>
                  <a:cubicBezTo>
                    <a:pt x="317" y="205"/>
                    <a:pt x="286" y="177"/>
                    <a:pt x="295" y="152"/>
                  </a:cubicBezTo>
                  <a:cubicBezTo>
                    <a:pt x="295" y="152"/>
                    <a:pt x="294" y="151"/>
                    <a:pt x="293" y="151"/>
                  </a:cubicBezTo>
                  <a:cubicBezTo>
                    <a:pt x="290" y="151"/>
                    <a:pt x="282" y="153"/>
                    <a:pt x="267" y="164"/>
                  </a:cubicBezTo>
                  <a:cubicBezTo>
                    <a:pt x="249" y="182"/>
                    <a:pt x="239" y="190"/>
                    <a:pt x="234" y="190"/>
                  </a:cubicBezTo>
                  <a:cubicBezTo>
                    <a:pt x="230" y="190"/>
                    <a:pt x="231" y="183"/>
                    <a:pt x="235" y="170"/>
                  </a:cubicBezTo>
                  <a:cubicBezTo>
                    <a:pt x="254" y="142"/>
                    <a:pt x="251" y="124"/>
                    <a:pt x="237" y="124"/>
                  </a:cubicBezTo>
                  <a:cubicBezTo>
                    <a:pt x="229" y="124"/>
                    <a:pt x="218" y="130"/>
                    <a:pt x="204" y="142"/>
                  </a:cubicBezTo>
                  <a:lnTo>
                    <a:pt x="220" y="123"/>
                  </a:lnTo>
                  <a:cubicBezTo>
                    <a:pt x="232" y="102"/>
                    <a:pt x="231" y="92"/>
                    <a:pt x="222" y="92"/>
                  </a:cubicBezTo>
                  <a:cubicBezTo>
                    <a:pt x="213" y="92"/>
                    <a:pt x="197" y="103"/>
                    <a:pt x="179" y="120"/>
                  </a:cubicBezTo>
                  <a:cubicBezTo>
                    <a:pt x="186" y="103"/>
                    <a:pt x="194" y="84"/>
                    <a:pt x="186" y="84"/>
                  </a:cubicBezTo>
                  <a:cubicBezTo>
                    <a:pt x="184" y="84"/>
                    <a:pt x="181" y="86"/>
                    <a:pt x="176" y="89"/>
                  </a:cubicBezTo>
                  <a:cubicBezTo>
                    <a:pt x="173" y="83"/>
                    <a:pt x="173" y="83"/>
                    <a:pt x="204" y="45"/>
                  </a:cubicBezTo>
                  <a:cubicBezTo>
                    <a:pt x="220" y="23"/>
                    <a:pt x="235" y="4"/>
                    <a:pt x="229" y="1"/>
                  </a:cubicBezTo>
                  <a:cubicBezTo>
                    <a:pt x="228" y="0"/>
                    <a:pt x="228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37">
              <a:extLst>
                <a:ext uri="{FF2B5EF4-FFF2-40B4-BE49-F238E27FC236}">
                  <a16:creationId xmlns:a16="http://schemas.microsoft.com/office/drawing/2014/main" id="{27DE2B84-DE4E-7B8E-CE51-F7D60D56FA45}"/>
                </a:ext>
              </a:extLst>
            </p:cNvPr>
            <p:cNvSpPr/>
            <p:nvPr/>
          </p:nvSpPr>
          <p:spPr>
            <a:xfrm>
              <a:off x="3830714" y="3885979"/>
              <a:ext cx="184391" cy="178999"/>
            </a:xfrm>
            <a:custGeom>
              <a:avLst/>
              <a:gdLst/>
              <a:ahLst/>
              <a:cxnLst/>
              <a:rect l="l" t="t" r="r" b="b"/>
              <a:pathLst>
                <a:path w="10130" h="9910" extrusionOk="0">
                  <a:moveTo>
                    <a:pt x="7336" y="0"/>
                  </a:moveTo>
                  <a:cubicBezTo>
                    <a:pt x="7264" y="0"/>
                    <a:pt x="7191" y="4"/>
                    <a:pt x="7118" y="11"/>
                  </a:cubicBezTo>
                  <a:lnTo>
                    <a:pt x="2069" y="522"/>
                  </a:lnTo>
                  <a:cubicBezTo>
                    <a:pt x="872" y="641"/>
                    <a:pt x="1" y="1707"/>
                    <a:pt x="123" y="2904"/>
                  </a:cubicBezTo>
                  <a:lnTo>
                    <a:pt x="631" y="7952"/>
                  </a:lnTo>
                  <a:cubicBezTo>
                    <a:pt x="742" y="9074"/>
                    <a:pt x="1688" y="9910"/>
                    <a:pt x="2789" y="9910"/>
                  </a:cubicBezTo>
                  <a:cubicBezTo>
                    <a:pt x="2863" y="9910"/>
                    <a:pt x="2937" y="9906"/>
                    <a:pt x="3012" y="9898"/>
                  </a:cubicBezTo>
                  <a:lnTo>
                    <a:pt x="8064" y="9391"/>
                  </a:lnTo>
                  <a:cubicBezTo>
                    <a:pt x="9258" y="9268"/>
                    <a:pt x="10129" y="8203"/>
                    <a:pt x="10010" y="7009"/>
                  </a:cubicBezTo>
                  <a:lnTo>
                    <a:pt x="9499" y="1957"/>
                  </a:lnTo>
                  <a:cubicBezTo>
                    <a:pt x="9388" y="837"/>
                    <a:pt x="8442" y="0"/>
                    <a:pt x="7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37">
              <a:extLst>
                <a:ext uri="{FF2B5EF4-FFF2-40B4-BE49-F238E27FC236}">
                  <a16:creationId xmlns:a16="http://schemas.microsoft.com/office/drawing/2014/main" id="{B2EFC233-93E0-2556-58C9-0327A355F379}"/>
                </a:ext>
              </a:extLst>
            </p:cNvPr>
            <p:cNvSpPr/>
            <p:nvPr/>
          </p:nvSpPr>
          <p:spPr>
            <a:xfrm>
              <a:off x="4044866" y="3864575"/>
              <a:ext cx="184373" cy="179017"/>
            </a:xfrm>
            <a:custGeom>
              <a:avLst/>
              <a:gdLst/>
              <a:ahLst/>
              <a:cxnLst/>
              <a:rect l="l" t="t" r="r" b="b"/>
              <a:pathLst>
                <a:path w="10129" h="9911" extrusionOk="0">
                  <a:moveTo>
                    <a:pt x="7335" y="1"/>
                  </a:moveTo>
                  <a:cubicBezTo>
                    <a:pt x="7263" y="1"/>
                    <a:pt x="7190" y="4"/>
                    <a:pt x="7117" y="12"/>
                  </a:cubicBezTo>
                  <a:lnTo>
                    <a:pt x="2065" y="522"/>
                  </a:lnTo>
                  <a:cubicBezTo>
                    <a:pt x="871" y="641"/>
                    <a:pt x="0" y="1707"/>
                    <a:pt x="122" y="2904"/>
                  </a:cubicBezTo>
                  <a:lnTo>
                    <a:pt x="630" y="7953"/>
                  </a:lnTo>
                  <a:cubicBezTo>
                    <a:pt x="742" y="9075"/>
                    <a:pt x="1684" y="9910"/>
                    <a:pt x="2788" y="9910"/>
                  </a:cubicBezTo>
                  <a:cubicBezTo>
                    <a:pt x="2862" y="9910"/>
                    <a:pt x="2936" y="9906"/>
                    <a:pt x="3012" y="9899"/>
                  </a:cubicBezTo>
                  <a:lnTo>
                    <a:pt x="8063" y="9391"/>
                  </a:lnTo>
                  <a:cubicBezTo>
                    <a:pt x="9257" y="9269"/>
                    <a:pt x="10129" y="8203"/>
                    <a:pt x="10006" y="7009"/>
                  </a:cubicBezTo>
                  <a:lnTo>
                    <a:pt x="9499" y="1958"/>
                  </a:lnTo>
                  <a:cubicBezTo>
                    <a:pt x="9387" y="837"/>
                    <a:pt x="8439" y="1"/>
                    <a:pt x="7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37">
              <a:extLst>
                <a:ext uri="{FF2B5EF4-FFF2-40B4-BE49-F238E27FC236}">
                  <a16:creationId xmlns:a16="http://schemas.microsoft.com/office/drawing/2014/main" id="{D53C0931-678B-F498-0280-160E91EC1A2C}"/>
                </a:ext>
              </a:extLst>
            </p:cNvPr>
            <p:cNvSpPr/>
            <p:nvPr/>
          </p:nvSpPr>
          <p:spPr>
            <a:xfrm>
              <a:off x="4259000" y="3843188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36" y="0"/>
                  </a:moveTo>
                  <a:cubicBezTo>
                    <a:pt x="7263" y="0"/>
                    <a:pt x="7191" y="4"/>
                    <a:pt x="7117" y="11"/>
                  </a:cubicBezTo>
                  <a:lnTo>
                    <a:pt x="2066" y="522"/>
                  </a:lnTo>
                  <a:cubicBezTo>
                    <a:pt x="872" y="641"/>
                    <a:pt x="0" y="1706"/>
                    <a:pt x="123" y="2900"/>
                  </a:cubicBezTo>
                  <a:lnTo>
                    <a:pt x="630" y="7952"/>
                  </a:lnTo>
                  <a:cubicBezTo>
                    <a:pt x="742" y="9075"/>
                    <a:pt x="1687" y="9909"/>
                    <a:pt x="2793" y="9909"/>
                  </a:cubicBezTo>
                  <a:cubicBezTo>
                    <a:pt x="2865" y="9909"/>
                    <a:pt x="2938" y="9905"/>
                    <a:pt x="3012" y="9898"/>
                  </a:cubicBezTo>
                  <a:lnTo>
                    <a:pt x="8061" y="9390"/>
                  </a:lnTo>
                  <a:cubicBezTo>
                    <a:pt x="9258" y="9268"/>
                    <a:pt x="10129" y="8203"/>
                    <a:pt x="10007" y="7009"/>
                  </a:cubicBezTo>
                  <a:lnTo>
                    <a:pt x="9499" y="1957"/>
                  </a:lnTo>
                  <a:cubicBezTo>
                    <a:pt x="9387" y="836"/>
                    <a:pt x="8439" y="0"/>
                    <a:pt x="7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37">
              <a:extLst>
                <a:ext uri="{FF2B5EF4-FFF2-40B4-BE49-F238E27FC236}">
                  <a16:creationId xmlns:a16="http://schemas.microsoft.com/office/drawing/2014/main" id="{D82D71DD-C72A-1267-EF13-C4704B401568}"/>
                </a:ext>
              </a:extLst>
            </p:cNvPr>
            <p:cNvSpPr/>
            <p:nvPr/>
          </p:nvSpPr>
          <p:spPr>
            <a:xfrm>
              <a:off x="3872470" y="3927452"/>
              <a:ext cx="96237" cy="97375"/>
            </a:xfrm>
            <a:custGeom>
              <a:avLst/>
              <a:gdLst/>
              <a:ahLst/>
              <a:cxnLst/>
              <a:rect l="l" t="t" r="r" b="b"/>
              <a:pathLst>
                <a:path w="5287" h="5391" extrusionOk="0">
                  <a:moveTo>
                    <a:pt x="1840" y="185"/>
                  </a:moveTo>
                  <a:cubicBezTo>
                    <a:pt x="1847" y="210"/>
                    <a:pt x="1853" y="232"/>
                    <a:pt x="1837" y="238"/>
                  </a:cubicBezTo>
                  <a:lnTo>
                    <a:pt x="1809" y="222"/>
                  </a:lnTo>
                  <a:lnTo>
                    <a:pt x="1821" y="191"/>
                  </a:lnTo>
                  <a:lnTo>
                    <a:pt x="1840" y="185"/>
                  </a:lnTo>
                  <a:close/>
                  <a:moveTo>
                    <a:pt x="2492" y="194"/>
                  </a:moveTo>
                  <a:cubicBezTo>
                    <a:pt x="2511" y="194"/>
                    <a:pt x="2511" y="219"/>
                    <a:pt x="2511" y="219"/>
                  </a:cubicBezTo>
                  <a:cubicBezTo>
                    <a:pt x="2511" y="219"/>
                    <a:pt x="2511" y="244"/>
                    <a:pt x="2495" y="244"/>
                  </a:cubicBezTo>
                  <a:cubicBezTo>
                    <a:pt x="2483" y="232"/>
                    <a:pt x="2476" y="213"/>
                    <a:pt x="2473" y="197"/>
                  </a:cubicBezTo>
                  <a:lnTo>
                    <a:pt x="2492" y="194"/>
                  </a:lnTo>
                  <a:close/>
                  <a:moveTo>
                    <a:pt x="2325" y="262"/>
                  </a:moveTo>
                  <a:cubicBezTo>
                    <a:pt x="2333" y="262"/>
                    <a:pt x="2333" y="266"/>
                    <a:pt x="2335" y="285"/>
                  </a:cubicBezTo>
                  <a:lnTo>
                    <a:pt x="2320" y="288"/>
                  </a:lnTo>
                  <a:lnTo>
                    <a:pt x="2298" y="263"/>
                  </a:lnTo>
                  <a:lnTo>
                    <a:pt x="2313" y="263"/>
                  </a:lnTo>
                  <a:cubicBezTo>
                    <a:pt x="2318" y="262"/>
                    <a:pt x="2322" y="262"/>
                    <a:pt x="2325" y="262"/>
                  </a:cubicBezTo>
                  <a:close/>
                  <a:moveTo>
                    <a:pt x="2147" y="287"/>
                  </a:moveTo>
                  <a:cubicBezTo>
                    <a:pt x="2154" y="287"/>
                    <a:pt x="2155" y="291"/>
                    <a:pt x="2160" y="310"/>
                  </a:cubicBezTo>
                  <a:lnTo>
                    <a:pt x="2141" y="313"/>
                  </a:lnTo>
                  <a:lnTo>
                    <a:pt x="2119" y="294"/>
                  </a:lnTo>
                  <a:lnTo>
                    <a:pt x="2138" y="288"/>
                  </a:lnTo>
                  <a:cubicBezTo>
                    <a:pt x="2142" y="287"/>
                    <a:pt x="2145" y="287"/>
                    <a:pt x="2147" y="287"/>
                  </a:cubicBezTo>
                  <a:close/>
                  <a:moveTo>
                    <a:pt x="2279" y="306"/>
                  </a:moveTo>
                  <a:lnTo>
                    <a:pt x="2279" y="306"/>
                  </a:lnTo>
                  <a:cubicBezTo>
                    <a:pt x="2277" y="306"/>
                    <a:pt x="2274" y="309"/>
                    <a:pt x="2270" y="319"/>
                  </a:cubicBezTo>
                  <a:cubicBezTo>
                    <a:pt x="2280" y="317"/>
                    <a:pt x="2282" y="306"/>
                    <a:pt x="2279" y="306"/>
                  </a:cubicBezTo>
                  <a:close/>
                  <a:moveTo>
                    <a:pt x="3232" y="257"/>
                  </a:moveTo>
                  <a:cubicBezTo>
                    <a:pt x="3236" y="257"/>
                    <a:pt x="3237" y="261"/>
                    <a:pt x="3235" y="269"/>
                  </a:cubicBezTo>
                  <a:cubicBezTo>
                    <a:pt x="3232" y="285"/>
                    <a:pt x="3219" y="301"/>
                    <a:pt x="3207" y="313"/>
                  </a:cubicBezTo>
                  <a:cubicBezTo>
                    <a:pt x="3207" y="313"/>
                    <a:pt x="3199" y="320"/>
                    <a:pt x="3193" y="320"/>
                  </a:cubicBezTo>
                  <a:cubicBezTo>
                    <a:pt x="3189" y="320"/>
                    <a:pt x="3187" y="317"/>
                    <a:pt x="3188" y="307"/>
                  </a:cubicBezTo>
                  <a:lnTo>
                    <a:pt x="3194" y="282"/>
                  </a:lnTo>
                  <a:cubicBezTo>
                    <a:pt x="3211" y="269"/>
                    <a:pt x="3226" y="257"/>
                    <a:pt x="3232" y="257"/>
                  </a:cubicBezTo>
                  <a:close/>
                  <a:moveTo>
                    <a:pt x="1626" y="288"/>
                  </a:moveTo>
                  <a:cubicBezTo>
                    <a:pt x="1632" y="288"/>
                    <a:pt x="1634" y="294"/>
                    <a:pt x="1640" y="310"/>
                  </a:cubicBezTo>
                  <a:cubicBezTo>
                    <a:pt x="1640" y="310"/>
                    <a:pt x="1649" y="332"/>
                    <a:pt x="1633" y="341"/>
                  </a:cubicBezTo>
                  <a:lnTo>
                    <a:pt x="1605" y="326"/>
                  </a:lnTo>
                  <a:cubicBezTo>
                    <a:pt x="1596" y="304"/>
                    <a:pt x="1612" y="294"/>
                    <a:pt x="1612" y="294"/>
                  </a:cubicBezTo>
                  <a:cubicBezTo>
                    <a:pt x="1619" y="291"/>
                    <a:pt x="1623" y="288"/>
                    <a:pt x="1626" y="288"/>
                  </a:cubicBezTo>
                  <a:close/>
                  <a:moveTo>
                    <a:pt x="2017" y="299"/>
                  </a:moveTo>
                  <a:cubicBezTo>
                    <a:pt x="2023" y="299"/>
                    <a:pt x="2029" y="305"/>
                    <a:pt x="2031" y="316"/>
                  </a:cubicBezTo>
                  <a:cubicBezTo>
                    <a:pt x="2038" y="338"/>
                    <a:pt x="2038" y="338"/>
                    <a:pt x="2022" y="344"/>
                  </a:cubicBezTo>
                  <a:cubicBezTo>
                    <a:pt x="2010" y="346"/>
                    <a:pt x="2002" y="348"/>
                    <a:pt x="1997" y="348"/>
                  </a:cubicBezTo>
                  <a:cubicBezTo>
                    <a:pt x="1986" y="348"/>
                    <a:pt x="1988" y="342"/>
                    <a:pt x="1997" y="322"/>
                  </a:cubicBezTo>
                  <a:cubicBezTo>
                    <a:pt x="2002" y="307"/>
                    <a:pt x="2010" y="299"/>
                    <a:pt x="2017" y="299"/>
                  </a:cubicBezTo>
                  <a:close/>
                  <a:moveTo>
                    <a:pt x="2111" y="415"/>
                  </a:moveTo>
                  <a:cubicBezTo>
                    <a:pt x="2112" y="418"/>
                    <a:pt x="2112" y="420"/>
                    <a:pt x="2113" y="423"/>
                  </a:cubicBezTo>
                  <a:cubicBezTo>
                    <a:pt x="2114" y="423"/>
                    <a:pt x="2114" y="424"/>
                    <a:pt x="2115" y="425"/>
                  </a:cubicBezTo>
                  <a:lnTo>
                    <a:pt x="2115" y="425"/>
                  </a:lnTo>
                  <a:cubicBezTo>
                    <a:pt x="2114" y="422"/>
                    <a:pt x="2112" y="419"/>
                    <a:pt x="2111" y="415"/>
                  </a:cubicBezTo>
                  <a:close/>
                  <a:moveTo>
                    <a:pt x="2115" y="425"/>
                  </a:moveTo>
                  <a:cubicBezTo>
                    <a:pt x="2119" y="434"/>
                    <a:pt x="2123" y="438"/>
                    <a:pt x="2124" y="438"/>
                  </a:cubicBezTo>
                  <a:cubicBezTo>
                    <a:pt x="2125" y="438"/>
                    <a:pt x="2123" y="433"/>
                    <a:pt x="2115" y="425"/>
                  </a:cubicBezTo>
                  <a:close/>
                  <a:moveTo>
                    <a:pt x="3846" y="398"/>
                  </a:moveTo>
                  <a:cubicBezTo>
                    <a:pt x="3862" y="404"/>
                    <a:pt x="3862" y="404"/>
                    <a:pt x="3849" y="426"/>
                  </a:cubicBezTo>
                  <a:cubicBezTo>
                    <a:pt x="3839" y="443"/>
                    <a:pt x="3819" y="457"/>
                    <a:pt x="3804" y="457"/>
                  </a:cubicBezTo>
                  <a:cubicBezTo>
                    <a:pt x="3800" y="457"/>
                    <a:pt x="3796" y="456"/>
                    <a:pt x="3793" y="454"/>
                  </a:cubicBezTo>
                  <a:cubicBezTo>
                    <a:pt x="3777" y="448"/>
                    <a:pt x="3799" y="401"/>
                    <a:pt x="3846" y="398"/>
                  </a:cubicBezTo>
                  <a:close/>
                  <a:moveTo>
                    <a:pt x="549" y="1397"/>
                  </a:moveTo>
                  <a:cubicBezTo>
                    <a:pt x="571" y="1410"/>
                    <a:pt x="593" y="1426"/>
                    <a:pt x="584" y="1438"/>
                  </a:cubicBezTo>
                  <a:lnTo>
                    <a:pt x="574" y="1454"/>
                  </a:lnTo>
                  <a:cubicBezTo>
                    <a:pt x="559" y="1444"/>
                    <a:pt x="546" y="1429"/>
                    <a:pt x="540" y="1413"/>
                  </a:cubicBezTo>
                  <a:lnTo>
                    <a:pt x="549" y="1397"/>
                  </a:lnTo>
                  <a:close/>
                  <a:moveTo>
                    <a:pt x="294" y="2074"/>
                  </a:moveTo>
                  <a:cubicBezTo>
                    <a:pt x="298" y="2074"/>
                    <a:pt x="303" y="2076"/>
                    <a:pt x="311" y="2077"/>
                  </a:cubicBezTo>
                  <a:cubicBezTo>
                    <a:pt x="336" y="2084"/>
                    <a:pt x="327" y="2118"/>
                    <a:pt x="320" y="2134"/>
                  </a:cubicBezTo>
                  <a:cubicBezTo>
                    <a:pt x="315" y="2136"/>
                    <a:pt x="310" y="2137"/>
                    <a:pt x="305" y="2137"/>
                  </a:cubicBezTo>
                  <a:cubicBezTo>
                    <a:pt x="286" y="2137"/>
                    <a:pt x="274" y="2118"/>
                    <a:pt x="277" y="2106"/>
                  </a:cubicBezTo>
                  <a:cubicBezTo>
                    <a:pt x="283" y="2081"/>
                    <a:pt x="285" y="2074"/>
                    <a:pt x="294" y="2074"/>
                  </a:cubicBezTo>
                  <a:close/>
                  <a:moveTo>
                    <a:pt x="5179" y="2522"/>
                  </a:moveTo>
                  <a:cubicBezTo>
                    <a:pt x="5197" y="2522"/>
                    <a:pt x="5212" y="2524"/>
                    <a:pt x="5212" y="2541"/>
                  </a:cubicBezTo>
                  <a:cubicBezTo>
                    <a:pt x="5239" y="2559"/>
                    <a:pt x="5240" y="2568"/>
                    <a:pt x="5226" y="2568"/>
                  </a:cubicBezTo>
                  <a:cubicBezTo>
                    <a:pt x="5213" y="2568"/>
                    <a:pt x="5188" y="2560"/>
                    <a:pt x="5162" y="2541"/>
                  </a:cubicBezTo>
                  <a:cubicBezTo>
                    <a:pt x="5112" y="2526"/>
                    <a:pt x="5112" y="2526"/>
                    <a:pt x="5162" y="2522"/>
                  </a:cubicBezTo>
                  <a:cubicBezTo>
                    <a:pt x="5168" y="2522"/>
                    <a:pt x="5173" y="2522"/>
                    <a:pt x="5179" y="2522"/>
                  </a:cubicBezTo>
                  <a:close/>
                  <a:moveTo>
                    <a:pt x="4705" y="2908"/>
                  </a:moveTo>
                  <a:lnTo>
                    <a:pt x="4701" y="2924"/>
                  </a:lnTo>
                  <a:cubicBezTo>
                    <a:pt x="4701" y="2936"/>
                    <a:pt x="4727" y="2942"/>
                    <a:pt x="4752" y="2945"/>
                  </a:cubicBezTo>
                  <a:lnTo>
                    <a:pt x="4752" y="2930"/>
                  </a:lnTo>
                  <a:cubicBezTo>
                    <a:pt x="4739" y="2917"/>
                    <a:pt x="4723" y="2911"/>
                    <a:pt x="4705" y="2908"/>
                  </a:cubicBezTo>
                  <a:close/>
                  <a:moveTo>
                    <a:pt x="5099" y="2992"/>
                  </a:moveTo>
                  <a:cubicBezTo>
                    <a:pt x="5125" y="2996"/>
                    <a:pt x="5121" y="3011"/>
                    <a:pt x="5118" y="3030"/>
                  </a:cubicBezTo>
                  <a:cubicBezTo>
                    <a:pt x="5116" y="3043"/>
                    <a:pt x="5115" y="3047"/>
                    <a:pt x="5106" y="3047"/>
                  </a:cubicBezTo>
                  <a:cubicBezTo>
                    <a:pt x="5102" y="3047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2"/>
                  </a:lnTo>
                  <a:close/>
                  <a:moveTo>
                    <a:pt x="5074" y="3199"/>
                  </a:moveTo>
                  <a:cubicBezTo>
                    <a:pt x="5089" y="3199"/>
                    <a:pt x="5087" y="3206"/>
                    <a:pt x="5081" y="3231"/>
                  </a:cubicBezTo>
                  <a:cubicBezTo>
                    <a:pt x="5078" y="3247"/>
                    <a:pt x="5073" y="3260"/>
                    <a:pt x="5056" y="3260"/>
                  </a:cubicBezTo>
                  <a:cubicBezTo>
                    <a:pt x="5053" y="3260"/>
                    <a:pt x="5050" y="3260"/>
                    <a:pt x="5046" y="3259"/>
                  </a:cubicBezTo>
                  <a:lnTo>
                    <a:pt x="5052" y="3243"/>
                  </a:lnTo>
                  <a:cubicBezTo>
                    <a:pt x="5055" y="3244"/>
                    <a:pt x="5058" y="3244"/>
                    <a:pt x="5059" y="3244"/>
                  </a:cubicBezTo>
                  <a:cubicBezTo>
                    <a:pt x="5069" y="3244"/>
                    <a:pt x="5060" y="3233"/>
                    <a:pt x="5044" y="3233"/>
                  </a:cubicBezTo>
                  <a:cubicBezTo>
                    <a:pt x="5039" y="3233"/>
                    <a:pt x="5033" y="3234"/>
                    <a:pt x="5027" y="3237"/>
                  </a:cubicBezTo>
                  <a:lnTo>
                    <a:pt x="4977" y="3224"/>
                  </a:lnTo>
                  <a:cubicBezTo>
                    <a:pt x="4982" y="3212"/>
                    <a:pt x="5002" y="3201"/>
                    <a:pt x="5023" y="3201"/>
                  </a:cubicBezTo>
                  <a:cubicBezTo>
                    <a:pt x="5028" y="3201"/>
                    <a:pt x="5032" y="3201"/>
                    <a:pt x="5037" y="3202"/>
                  </a:cubicBezTo>
                  <a:cubicBezTo>
                    <a:pt x="5055" y="3200"/>
                    <a:pt x="5066" y="3199"/>
                    <a:pt x="5074" y="3199"/>
                  </a:cubicBezTo>
                  <a:close/>
                  <a:moveTo>
                    <a:pt x="5193" y="3296"/>
                  </a:moveTo>
                  <a:lnTo>
                    <a:pt x="5165" y="3309"/>
                  </a:lnTo>
                  <a:lnTo>
                    <a:pt x="5159" y="3328"/>
                  </a:lnTo>
                  <a:cubicBezTo>
                    <a:pt x="5168" y="3330"/>
                    <a:pt x="5174" y="3332"/>
                    <a:pt x="5178" y="3332"/>
                  </a:cubicBezTo>
                  <a:cubicBezTo>
                    <a:pt x="5184" y="3332"/>
                    <a:pt x="5185" y="3327"/>
                    <a:pt x="5187" y="3315"/>
                  </a:cubicBezTo>
                  <a:lnTo>
                    <a:pt x="5193" y="3296"/>
                  </a:lnTo>
                  <a:close/>
                  <a:moveTo>
                    <a:pt x="327" y="3332"/>
                  </a:moveTo>
                  <a:cubicBezTo>
                    <a:pt x="335" y="3332"/>
                    <a:pt x="341" y="3335"/>
                    <a:pt x="342" y="3343"/>
                  </a:cubicBezTo>
                  <a:lnTo>
                    <a:pt x="324" y="3369"/>
                  </a:lnTo>
                  <a:lnTo>
                    <a:pt x="292" y="3356"/>
                  </a:lnTo>
                  <a:lnTo>
                    <a:pt x="289" y="3340"/>
                  </a:lnTo>
                  <a:cubicBezTo>
                    <a:pt x="303" y="3337"/>
                    <a:pt x="317" y="3332"/>
                    <a:pt x="327" y="3332"/>
                  </a:cubicBezTo>
                  <a:close/>
                  <a:moveTo>
                    <a:pt x="258" y="3608"/>
                  </a:moveTo>
                  <a:cubicBezTo>
                    <a:pt x="265" y="3608"/>
                    <a:pt x="271" y="3611"/>
                    <a:pt x="273" y="3619"/>
                  </a:cubicBezTo>
                  <a:lnTo>
                    <a:pt x="280" y="3635"/>
                  </a:lnTo>
                  <a:cubicBezTo>
                    <a:pt x="272" y="3638"/>
                    <a:pt x="263" y="3640"/>
                    <a:pt x="254" y="3640"/>
                  </a:cubicBezTo>
                  <a:cubicBezTo>
                    <a:pt x="245" y="3640"/>
                    <a:pt x="236" y="3638"/>
                    <a:pt x="226" y="3635"/>
                  </a:cubicBezTo>
                  <a:lnTo>
                    <a:pt x="220" y="3619"/>
                  </a:lnTo>
                  <a:cubicBezTo>
                    <a:pt x="235" y="3614"/>
                    <a:pt x="248" y="3608"/>
                    <a:pt x="258" y="3608"/>
                  </a:cubicBezTo>
                  <a:close/>
                  <a:moveTo>
                    <a:pt x="571" y="3812"/>
                  </a:moveTo>
                  <a:cubicBezTo>
                    <a:pt x="576" y="3812"/>
                    <a:pt x="580" y="3813"/>
                    <a:pt x="584" y="3814"/>
                  </a:cubicBezTo>
                  <a:cubicBezTo>
                    <a:pt x="593" y="3829"/>
                    <a:pt x="540" y="3839"/>
                    <a:pt x="518" y="3851"/>
                  </a:cubicBezTo>
                  <a:cubicBezTo>
                    <a:pt x="508" y="3835"/>
                    <a:pt x="508" y="3835"/>
                    <a:pt x="530" y="3823"/>
                  </a:cubicBezTo>
                  <a:cubicBezTo>
                    <a:pt x="544" y="3816"/>
                    <a:pt x="559" y="3812"/>
                    <a:pt x="571" y="3812"/>
                  </a:cubicBezTo>
                  <a:close/>
                  <a:moveTo>
                    <a:pt x="4551" y="4064"/>
                  </a:moveTo>
                  <a:cubicBezTo>
                    <a:pt x="4570" y="4086"/>
                    <a:pt x="4573" y="4114"/>
                    <a:pt x="4560" y="4136"/>
                  </a:cubicBezTo>
                  <a:cubicBezTo>
                    <a:pt x="4557" y="4140"/>
                    <a:pt x="4554" y="4142"/>
                    <a:pt x="4550" y="4142"/>
                  </a:cubicBezTo>
                  <a:cubicBezTo>
                    <a:pt x="4540" y="4142"/>
                    <a:pt x="4529" y="4125"/>
                    <a:pt x="4529" y="4092"/>
                  </a:cubicBezTo>
                  <a:lnTo>
                    <a:pt x="4551" y="4064"/>
                  </a:lnTo>
                  <a:close/>
                  <a:moveTo>
                    <a:pt x="806" y="4157"/>
                  </a:moveTo>
                  <a:cubicBezTo>
                    <a:pt x="810" y="4157"/>
                    <a:pt x="813" y="4158"/>
                    <a:pt x="816" y="4161"/>
                  </a:cubicBezTo>
                  <a:lnTo>
                    <a:pt x="806" y="4193"/>
                  </a:lnTo>
                  <a:lnTo>
                    <a:pt x="775" y="4193"/>
                  </a:lnTo>
                  <a:lnTo>
                    <a:pt x="765" y="4180"/>
                  </a:lnTo>
                  <a:cubicBezTo>
                    <a:pt x="779" y="4169"/>
                    <a:pt x="795" y="4157"/>
                    <a:pt x="806" y="4157"/>
                  </a:cubicBezTo>
                  <a:close/>
                  <a:moveTo>
                    <a:pt x="4452" y="4125"/>
                  </a:moveTo>
                  <a:cubicBezTo>
                    <a:pt x="4441" y="4125"/>
                    <a:pt x="4431" y="4138"/>
                    <a:pt x="4416" y="4155"/>
                  </a:cubicBezTo>
                  <a:cubicBezTo>
                    <a:pt x="4404" y="4168"/>
                    <a:pt x="4410" y="4196"/>
                    <a:pt x="4410" y="4196"/>
                  </a:cubicBezTo>
                  <a:cubicBezTo>
                    <a:pt x="4418" y="4203"/>
                    <a:pt x="4424" y="4205"/>
                    <a:pt x="4430" y="4205"/>
                  </a:cubicBezTo>
                  <a:cubicBezTo>
                    <a:pt x="4439" y="4205"/>
                    <a:pt x="4446" y="4198"/>
                    <a:pt x="4454" y="4190"/>
                  </a:cubicBezTo>
                  <a:cubicBezTo>
                    <a:pt x="4498" y="4180"/>
                    <a:pt x="4488" y="4149"/>
                    <a:pt x="4466" y="4133"/>
                  </a:cubicBezTo>
                  <a:lnTo>
                    <a:pt x="4470" y="4133"/>
                  </a:lnTo>
                  <a:cubicBezTo>
                    <a:pt x="4463" y="4127"/>
                    <a:pt x="4457" y="4125"/>
                    <a:pt x="4452" y="4125"/>
                  </a:cubicBezTo>
                  <a:close/>
                  <a:moveTo>
                    <a:pt x="2315" y="4501"/>
                  </a:moveTo>
                  <a:cubicBezTo>
                    <a:pt x="2309" y="4501"/>
                    <a:pt x="2299" y="4511"/>
                    <a:pt x="2285" y="4537"/>
                  </a:cubicBezTo>
                  <a:cubicBezTo>
                    <a:pt x="2282" y="4563"/>
                    <a:pt x="2282" y="4563"/>
                    <a:pt x="2295" y="4566"/>
                  </a:cubicBezTo>
                  <a:cubicBezTo>
                    <a:pt x="2307" y="4553"/>
                    <a:pt x="2313" y="4534"/>
                    <a:pt x="2320" y="4519"/>
                  </a:cubicBezTo>
                  <a:cubicBezTo>
                    <a:pt x="2321" y="4507"/>
                    <a:pt x="2319" y="4501"/>
                    <a:pt x="2315" y="4501"/>
                  </a:cubicBezTo>
                  <a:close/>
                  <a:moveTo>
                    <a:pt x="3981" y="4757"/>
                  </a:moveTo>
                  <a:lnTo>
                    <a:pt x="4012" y="4769"/>
                  </a:lnTo>
                  <a:cubicBezTo>
                    <a:pt x="4025" y="4791"/>
                    <a:pt x="4009" y="4801"/>
                    <a:pt x="3993" y="4810"/>
                  </a:cubicBezTo>
                  <a:lnTo>
                    <a:pt x="3981" y="4788"/>
                  </a:lnTo>
                  <a:lnTo>
                    <a:pt x="3981" y="4757"/>
                  </a:lnTo>
                  <a:close/>
                  <a:moveTo>
                    <a:pt x="3899" y="4691"/>
                  </a:moveTo>
                  <a:lnTo>
                    <a:pt x="3893" y="4751"/>
                  </a:lnTo>
                  <a:cubicBezTo>
                    <a:pt x="3897" y="4800"/>
                    <a:pt x="3898" y="4820"/>
                    <a:pt x="3894" y="4820"/>
                  </a:cubicBezTo>
                  <a:cubicBezTo>
                    <a:pt x="3891" y="4820"/>
                    <a:pt x="3885" y="4810"/>
                    <a:pt x="3874" y="4791"/>
                  </a:cubicBezTo>
                  <a:cubicBezTo>
                    <a:pt x="3855" y="4766"/>
                    <a:pt x="3855" y="4735"/>
                    <a:pt x="3868" y="4707"/>
                  </a:cubicBezTo>
                  <a:lnTo>
                    <a:pt x="3899" y="4691"/>
                  </a:lnTo>
                  <a:close/>
                  <a:moveTo>
                    <a:pt x="1680" y="4899"/>
                  </a:moveTo>
                  <a:cubicBezTo>
                    <a:pt x="1682" y="4899"/>
                    <a:pt x="1684" y="4899"/>
                    <a:pt x="1687" y="4901"/>
                  </a:cubicBezTo>
                  <a:lnTo>
                    <a:pt x="1693" y="4929"/>
                  </a:lnTo>
                  <a:lnTo>
                    <a:pt x="1668" y="4945"/>
                  </a:lnTo>
                  <a:lnTo>
                    <a:pt x="1649" y="4939"/>
                  </a:lnTo>
                  <a:cubicBezTo>
                    <a:pt x="1660" y="4918"/>
                    <a:pt x="1668" y="4899"/>
                    <a:pt x="1680" y="4899"/>
                  </a:cubicBezTo>
                  <a:close/>
                  <a:moveTo>
                    <a:pt x="3038" y="4966"/>
                  </a:moveTo>
                  <a:cubicBezTo>
                    <a:pt x="3041" y="4966"/>
                    <a:pt x="3043" y="4969"/>
                    <a:pt x="3044" y="4976"/>
                  </a:cubicBezTo>
                  <a:cubicBezTo>
                    <a:pt x="3044" y="4976"/>
                    <a:pt x="3045" y="4976"/>
                    <a:pt x="3046" y="4976"/>
                  </a:cubicBezTo>
                  <a:cubicBezTo>
                    <a:pt x="3057" y="4976"/>
                    <a:pt x="3030" y="5005"/>
                    <a:pt x="3012" y="5008"/>
                  </a:cubicBezTo>
                  <a:lnTo>
                    <a:pt x="3009" y="4982"/>
                  </a:lnTo>
                  <a:cubicBezTo>
                    <a:pt x="3020" y="4980"/>
                    <a:pt x="3031" y="4966"/>
                    <a:pt x="3038" y="4966"/>
                  </a:cubicBezTo>
                  <a:close/>
                  <a:moveTo>
                    <a:pt x="3395" y="4945"/>
                  </a:moveTo>
                  <a:cubicBezTo>
                    <a:pt x="3401" y="4964"/>
                    <a:pt x="3401" y="4982"/>
                    <a:pt x="3395" y="5001"/>
                  </a:cubicBezTo>
                  <a:lnTo>
                    <a:pt x="3376" y="5008"/>
                  </a:lnTo>
                  <a:cubicBezTo>
                    <a:pt x="3370" y="4982"/>
                    <a:pt x="3363" y="4957"/>
                    <a:pt x="3379" y="4951"/>
                  </a:cubicBezTo>
                  <a:lnTo>
                    <a:pt x="3395" y="4945"/>
                  </a:lnTo>
                  <a:close/>
                  <a:moveTo>
                    <a:pt x="1791" y="4941"/>
                  </a:moveTo>
                  <a:cubicBezTo>
                    <a:pt x="1794" y="4941"/>
                    <a:pt x="1797" y="4943"/>
                    <a:pt x="1803" y="4945"/>
                  </a:cubicBezTo>
                  <a:cubicBezTo>
                    <a:pt x="1809" y="4964"/>
                    <a:pt x="1809" y="4982"/>
                    <a:pt x="1803" y="4998"/>
                  </a:cubicBezTo>
                  <a:cubicBezTo>
                    <a:pt x="1799" y="5007"/>
                    <a:pt x="1795" y="5012"/>
                    <a:pt x="1791" y="5012"/>
                  </a:cubicBezTo>
                  <a:cubicBezTo>
                    <a:pt x="1784" y="5012"/>
                    <a:pt x="1778" y="4997"/>
                    <a:pt x="1778" y="4964"/>
                  </a:cubicBezTo>
                  <a:cubicBezTo>
                    <a:pt x="1784" y="4947"/>
                    <a:pt x="1786" y="4941"/>
                    <a:pt x="1791" y="4941"/>
                  </a:cubicBezTo>
                  <a:close/>
                  <a:moveTo>
                    <a:pt x="2091" y="4998"/>
                  </a:moveTo>
                  <a:cubicBezTo>
                    <a:pt x="2097" y="4998"/>
                    <a:pt x="2106" y="5015"/>
                    <a:pt x="2119" y="5017"/>
                  </a:cubicBezTo>
                  <a:cubicBezTo>
                    <a:pt x="2126" y="5036"/>
                    <a:pt x="2128" y="5042"/>
                    <a:pt x="2117" y="5042"/>
                  </a:cubicBezTo>
                  <a:cubicBezTo>
                    <a:pt x="2113" y="5042"/>
                    <a:pt x="2105" y="5041"/>
                    <a:pt x="2094" y="5039"/>
                  </a:cubicBezTo>
                  <a:cubicBezTo>
                    <a:pt x="2078" y="5033"/>
                    <a:pt x="2085" y="5008"/>
                    <a:pt x="2085" y="5008"/>
                  </a:cubicBezTo>
                  <a:cubicBezTo>
                    <a:pt x="2086" y="5000"/>
                    <a:pt x="2089" y="4998"/>
                    <a:pt x="2091" y="4998"/>
                  </a:cubicBezTo>
                  <a:close/>
                  <a:moveTo>
                    <a:pt x="3561" y="4969"/>
                  </a:moveTo>
                  <a:cubicBezTo>
                    <a:pt x="3572" y="4969"/>
                    <a:pt x="3567" y="4997"/>
                    <a:pt x="3567" y="5045"/>
                  </a:cubicBezTo>
                  <a:cubicBezTo>
                    <a:pt x="3554" y="5062"/>
                    <a:pt x="3547" y="5072"/>
                    <a:pt x="3543" y="5072"/>
                  </a:cubicBezTo>
                  <a:cubicBezTo>
                    <a:pt x="3539" y="5072"/>
                    <a:pt x="3539" y="5058"/>
                    <a:pt x="3539" y="5029"/>
                  </a:cubicBezTo>
                  <a:lnTo>
                    <a:pt x="3558" y="4970"/>
                  </a:lnTo>
                  <a:cubicBezTo>
                    <a:pt x="3559" y="4969"/>
                    <a:pt x="3560" y="4969"/>
                    <a:pt x="3561" y="4969"/>
                  </a:cubicBezTo>
                  <a:close/>
                  <a:moveTo>
                    <a:pt x="2417" y="5045"/>
                  </a:moveTo>
                  <a:cubicBezTo>
                    <a:pt x="2418" y="5045"/>
                    <a:pt x="2419" y="5045"/>
                    <a:pt x="2420" y="5045"/>
                  </a:cubicBezTo>
                  <a:cubicBezTo>
                    <a:pt x="2436" y="5045"/>
                    <a:pt x="2451" y="5070"/>
                    <a:pt x="2451" y="5070"/>
                  </a:cubicBezTo>
                  <a:cubicBezTo>
                    <a:pt x="2449" y="5093"/>
                    <a:pt x="2438" y="5095"/>
                    <a:pt x="2434" y="5095"/>
                  </a:cubicBezTo>
                  <a:cubicBezTo>
                    <a:pt x="2433" y="5095"/>
                    <a:pt x="2433" y="5095"/>
                    <a:pt x="2433" y="5095"/>
                  </a:cubicBezTo>
                  <a:cubicBezTo>
                    <a:pt x="2414" y="5095"/>
                    <a:pt x="2395" y="5092"/>
                    <a:pt x="2398" y="5067"/>
                  </a:cubicBezTo>
                  <a:cubicBezTo>
                    <a:pt x="2398" y="5067"/>
                    <a:pt x="2401" y="5045"/>
                    <a:pt x="2417" y="5045"/>
                  </a:cubicBezTo>
                  <a:close/>
                  <a:moveTo>
                    <a:pt x="2740" y="5155"/>
                  </a:moveTo>
                  <a:lnTo>
                    <a:pt x="2758" y="5180"/>
                  </a:lnTo>
                  <a:lnTo>
                    <a:pt x="2740" y="5180"/>
                  </a:lnTo>
                  <a:cubicBezTo>
                    <a:pt x="2735" y="5181"/>
                    <a:pt x="2731" y="5181"/>
                    <a:pt x="2728" y="5181"/>
                  </a:cubicBezTo>
                  <a:cubicBezTo>
                    <a:pt x="2721" y="5181"/>
                    <a:pt x="2721" y="5176"/>
                    <a:pt x="2721" y="5158"/>
                  </a:cubicBezTo>
                  <a:lnTo>
                    <a:pt x="2740" y="5155"/>
                  </a:lnTo>
                  <a:close/>
                  <a:moveTo>
                    <a:pt x="2918" y="5120"/>
                  </a:moveTo>
                  <a:cubicBezTo>
                    <a:pt x="2921" y="5145"/>
                    <a:pt x="2925" y="5170"/>
                    <a:pt x="2906" y="5174"/>
                  </a:cubicBezTo>
                  <a:cubicBezTo>
                    <a:pt x="2901" y="5181"/>
                    <a:pt x="2897" y="5184"/>
                    <a:pt x="2892" y="5184"/>
                  </a:cubicBezTo>
                  <a:cubicBezTo>
                    <a:pt x="2881" y="5184"/>
                    <a:pt x="2873" y="5162"/>
                    <a:pt x="2884" y="5123"/>
                  </a:cubicBezTo>
                  <a:cubicBezTo>
                    <a:pt x="2896" y="5123"/>
                    <a:pt x="2909" y="5123"/>
                    <a:pt x="2918" y="5120"/>
                  </a:cubicBezTo>
                  <a:close/>
                  <a:moveTo>
                    <a:pt x="2533" y="5202"/>
                  </a:moveTo>
                  <a:cubicBezTo>
                    <a:pt x="2514" y="5202"/>
                    <a:pt x="2514" y="5227"/>
                    <a:pt x="2514" y="5227"/>
                  </a:cubicBezTo>
                  <a:cubicBezTo>
                    <a:pt x="2514" y="5227"/>
                    <a:pt x="2514" y="5252"/>
                    <a:pt x="2533" y="5252"/>
                  </a:cubicBezTo>
                  <a:lnTo>
                    <a:pt x="2552" y="5255"/>
                  </a:lnTo>
                  <a:cubicBezTo>
                    <a:pt x="2549" y="5236"/>
                    <a:pt x="2545" y="5217"/>
                    <a:pt x="2533" y="5202"/>
                  </a:cubicBezTo>
                  <a:close/>
                  <a:moveTo>
                    <a:pt x="2648" y="0"/>
                  </a:moveTo>
                  <a:cubicBezTo>
                    <a:pt x="2627" y="0"/>
                    <a:pt x="2605" y="14"/>
                    <a:pt x="2599" y="40"/>
                  </a:cubicBezTo>
                  <a:cubicBezTo>
                    <a:pt x="2599" y="15"/>
                    <a:pt x="2580" y="15"/>
                    <a:pt x="2558" y="15"/>
                  </a:cubicBezTo>
                  <a:cubicBezTo>
                    <a:pt x="2537" y="31"/>
                    <a:pt x="2505" y="39"/>
                    <a:pt x="2480" y="39"/>
                  </a:cubicBezTo>
                  <a:cubicBezTo>
                    <a:pt x="2458" y="39"/>
                    <a:pt x="2442" y="33"/>
                    <a:pt x="2442" y="22"/>
                  </a:cubicBezTo>
                  <a:lnTo>
                    <a:pt x="2420" y="22"/>
                  </a:lnTo>
                  <a:cubicBezTo>
                    <a:pt x="2408" y="40"/>
                    <a:pt x="2389" y="50"/>
                    <a:pt x="2364" y="50"/>
                  </a:cubicBezTo>
                  <a:cubicBezTo>
                    <a:pt x="2342" y="50"/>
                    <a:pt x="2320" y="62"/>
                    <a:pt x="2310" y="84"/>
                  </a:cubicBezTo>
                  <a:cubicBezTo>
                    <a:pt x="2304" y="97"/>
                    <a:pt x="2292" y="109"/>
                    <a:pt x="2276" y="113"/>
                  </a:cubicBezTo>
                  <a:cubicBezTo>
                    <a:pt x="2275" y="113"/>
                    <a:pt x="2274" y="113"/>
                    <a:pt x="2273" y="113"/>
                  </a:cubicBezTo>
                  <a:cubicBezTo>
                    <a:pt x="2259" y="113"/>
                    <a:pt x="2274" y="86"/>
                    <a:pt x="2288" y="62"/>
                  </a:cubicBezTo>
                  <a:cubicBezTo>
                    <a:pt x="2302" y="50"/>
                    <a:pt x="2301" y="44"/>
                    <a:pt x="2292" y="44"/>
                  </a:cubicBezTo>
                  <a:cubicBezTo>
                    <a:pt x="2278" y="44"/>
                    <a:pt x="2244" y="60"/>
                    <a:pt x="2213" y="97"/>
                  </a:cubicBezTo>
                  <a:cubicBezTo>
                    <a:pt x="2189" y="127"/>
                    <a:pt x="2178" y="142"/>
                    <a:pt x="2176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1"/>
                    <a:pt x="2216" y="61"/>
                    <a:pt x="2210" y="61"/>
                  </a:cubicBezTo>
                  <a:cubicBezTo>
                    <a:pt x="2208" y="61"/>
                    <a:pt x="2202" y="65"/>
                    <a:pt x="2191" y="75"/>
                  </a:cubicBezTo>
                  <a:cubicBezTo>
                    <a:pt x="2191" y="75"/>
                    <a:pt x="2154" y="81"/>
                    <a:pt x="2157" y="106"/>
                  </a:cubicBezTo>
                  <a:cubicBezTo>
                    <a:pt x="2138" y="106"/>
                    <a:pt x="2119" y="113"/>
                    <a:pt x="2100" y="116"/>
                  </a:cubicBezTo>
                  <a:cubicBezTo>
                    <a:pt x="2086" y="108"/>
                    <a:pt x="2070" y="105"/>
                    <a:pt x="2054" y="105"/>
                  </a:cubicBezTo>
                  <a:cubicBezTo>
                    <a:pt x="2042" y="105"/>
                    <a:pt x="2031" y="107"/>
                    <a:pt x="2019" y="109"/>
                  </a:cubicBezTo>
                  <a:cubicBezTo>
                    <a:pt x="2012" y="125"/>
                    <a:pt x="2009" y="132"/>
                    <a:pt x="2003" y="132"/>
                  </a:cubicBezTo>
                  <a:cubicBezTo>
                    <a:pt x="1999" y="132"/>
                    <a:pt x="1993" y="127"/>
                    <a:pt x="1981" y="119"/>
                  </a:cubicBezTo>
                  <a:cubicBezTo>
                    <a:pt x="1979" y="109"/>
                    <a:pt x="1975" y="104"/>
                    <a:pt x="1971" y="104"/>
                  </a:cubicBezTo>
                  <a:cubicBezTo>
                    <a:pt x="1965" y="104"/>
                    <a:pt x="1961" y="118"/>
                    <a:pt x="1969" y="147"/>
                  </a:cubicBezTo>
                  <a:cubicBezTo>
                    <a:pt x="1961" y="166"/>
                    <a:pt x="1952" y="174"/>
                    <a:pt x="1940" y="174"/>
                  </a:cubicBezTo>
                  <a:cubicBezTo>
                    <a:pt x="1932" y="174"/>
                    <a:pt x="1923" y="170"/>
                    <a:pt x="1912" y="163"/>
                  </a:cubicBezTo>
                  <a:cubicBezTo>
                    <a:pt x="1906" y="135"/>
                    <a:pt x="1896" y="125"/>
                    <a:pt x="1890" y="125"/>
                  </a:cubicBezTo>
                  <a:cubicBezTo>
                    <a:pt x="1885" y="125"/>
                    <a:pt x="1883" y="132"/>
                    <a:pt x="1887" y="144"/>
                  </a:cubicBezTo>
                  <a:cubicBezTo>
                    <a:pt x="1881" y="156"/>
                    <a:pt x="1872" y="169"/>
                    <a:pt x="1856" y="178"/>
                  </a:cubicBezTo>
                  <a:cubicBezTo>
                    <a:pt x="1855" y="175"/>
                    <a:pt x="1849" y="173"/>
                    <a:pt x="1840" y="173"/>
                  </a:cubicBezTo>
                  <a:cubicBezTo>
                    <a:pt x="1794" y="173"/>
                    <a:pt x="1654" y="216"/>
                    <a:pt x="1521" y="282"/>
                  </a:cubicBezTo>
                  <a:cubicBezTo>
                    <a:pt x="1502" y="294"/>
                    <a:pt x="1496" y="322"/>
                    <a:pt x="1508" y="341"/>
                  </a:cubicBezTo>
                  <a:cubicBezTo>
                    <a:pt x="1518" y="363"/>
                    <a:pt x="1521" y="370"/>
                    <a:pt x="1518" y="370"/>
                  </a:cubicBezTo>
                  <a:cubicBezTo>
                    <a:pt x="1515" y="370"/>
                    <a:pt x="1505" y="359"/>
                    <a:pt x="1489" y="351"/>
                  </a:cubicBezTo>
                  <a:cubicBezTo>
                    <a:pt x="1468" y="325"/>
                    <a:pt x="1449" y="314"/>
                    <a:pt x="1438" y="314"/>
                  </a:cubicBezTo>
                  <a:cubicBezTo>
                    <a:pt x="1424" y="314"/>
                    <a:pt x="1424" y="334"/>
                    <a:pt x="1455" y="366"/>
                  </a:cubicBezTo>
                  <a:cubicBezTo>
                    <a:pt x="1477" y="386"/>
                    <a:pt x="1487" y="396"/>
                    <a:pt x="1483" y="396"/>
                  </a:cubicBezTo>
                  <a:cubicBezTo>
                    <a:pt x="1479" y="396"/>
                    <a:pt x="1465" y="389"/>
                    <a:pt x="1439" y="376"/>
                  </a:cubicBezTo>
                  <a:cubicBezTo>
                    <a:pt x="1426" y="370"/>
                    <a:pt x="1418" y="367"/>
                    <a:pt x="1414" y="367"/>
                  </a:cubicBezTo>
                  <a:cubicBezTo>
                    <a:pt x="1407" y="367"/>
                    <a:pt x="1406" y="373"/>
                    <a:pt x="1405" y="391"/>
                  </a:cubicBezTo>
                  <a:cubicBezTo>
                    <a:pt x="1411" y="405"/>
                    <a:pt x="1407" y="415"/>
                    <a:pt x="1400" y="415"/>
                  </a:cubicBezTo>
                  <a:cubicBezTo>
                    <a:pt x="1396" y="415"/>
                    <a:pt x="1390" y="412"/>
                    <a:pt x="1386" y="404"/>
                  </a:cubicBezTo>
                  <a:cubicBezTo>
                    <a:pt x="1369" y="396"/>
                    <a:pt x="1352" y="389"/>
                    <a:pt x="1344" y="389"/>
                  </a:cubicBezTo>
                  <a:cubicBezTo>
                    <a:pt x="1338" y="389"/>
                    <a:pt x="1337" y="392"/>
                    <a:pt x="1342" y="401"/>
                  </a:cubicBezTo>
                  <a:cubicBezTo>
                    <a:pt x="1336" y="403"/>
                    <a:pt x="1330" y="404"/>
                    <a:pt x="1324" y="404"/>
                  </a:cubicBezTo>
                  <a:cubicBezTo>
                    <a:pt x="1314" y="404"/>
                    <a:pt x="1305" y="402"/>
                    <a:pt x="1295" y="398"/>
                  </a:cubicBezTo>
                  <a:cubicBezTo>
                    <a:pt x="1291" y="396"/>
                    <a:pt x="1287" y="395"/>
                    <a:pt x="1284" y="395"/>
                  </a:cubicBezTo>
                  <a:cubicBezTo>
                    <a:pt x="1265" y="395"/>
                    <a:pt x="1260" y="424"/>
                    <a:pt x="1257" y="451"/>
                  </a:cubicBezTo>
                  <a:cubicBezTo>
                    <a:pt x="1245" y="492"/>
                    <a:pt x="1234" y="513"/>
                    <a:pt x="1225" y="513"/>
                  </a:cubicBezTo>
                  <a:cubicBezTo>
                    <a:pt x="1218" y="513"/>
                    <a:pt x="1213" y="502"/>
                    <a:pt x="1207" y="479"/>
                  </a:cubicBezTo>
                  <a:cubicBezTo>
                    <a:pt x="1205" y="466"/>
                    <a:pt x="1199" y="461"/>
                    <a:pt x="1192" y="461"/>
                  </a:cubicBezTo>
                  <a:cubicBezTo>
                    <a:pt x="1169" y="461"/>
                    <a:pt x="1132" y="514"/>
                    <a:pt x="1141" y="554"/>
                  </a:cubicBezTo>
                  <a:cubicBezTo>
                    <a:pt x="1151" y="587"/>
                    <a:pt x="1155" y="600"/>
                    <a:pt x="1153" y="600"/>
                  </a:cubicBezTo>
                  <a:cubicBezTo>
                    <a:pt x="1151" y="600"/>
                    <a:pt x="1148" y="594"/>
                    <a:pt x="1141" y="586"/>
                  </a:cubicBezTo>
                  <a:cubicBezTo>
                    <a:pt x="1134" y="576"/>
                    <a:pt x="1127" y="574"/>
                    <a:pt x="1121" y="574"/>
                  </a:cubicBezTo>
                  <a:cubicBezTo>
                    <a:pt x="1116" y="574"/>
                    <a:pt x="1113" y="576"/>
                    <a:pt x="1113" y="576"/>
                  </a:cubicBezTo>
                  <a:cubicBezTo>
                    <a:pt x="1104" y="584"/>
                    <a:pt x="1094" y="591"/>
                    <a:pt x="1085" y="591"/>
                  </a:cubicBezTo>
                  <a:cubicBezTo>
                    <a:pt x="1079" y="591"/>
                    <a:pt x="1072" y="588"/>
                    <a:pt x="1066" y="579"/>
                  </a:cubicBezTo>
                  <a:cubicBezTo>
                    <a:pt x="1051" y="595"/>
                    <a:pt x="1041" y="614"/>
                    <a:pt x="1035" y="633"/>
                  </a:cubicBezTo>
                  <a:cubicBezTo>
                    <a:pt x="1035" y="677"/>
                    <a:pt x="1005" y="700"/>
                    <a:pt x="970" y="700"/>
                  </a:cubicBezTo>
                  <a:cubicBezTo>
                    <a:pt x="956" y="700"/>
                    <a:pt x="942" y="696"/>
                    <a:pt x="928" y="689"/>
                  </a:cubicBezTo>
                  <a:lnTo>
                    <a:pt x="916" y="733"/>
                  </a:lnTo>
                  <a:cubicBezTo>
                    <a:pt x="929" y="768"/>
                    <a:pt x="934" y="793"/>
                    <a:pt x="925" y="793"/>
                  </a:cubicBezTo>
                  <a:cubicBezTo>
                    <a:pt x="921" y="793"/>
                    <a:pt x="914" y="788"/>
                    <a:pt x="903" y="777"/>
                  </a:cubicBezTo>
                  <a:cubicBezTo>
                    <a:pt x="898" y="770"/>
                    <a:pt x="892" y="763"/>
                    <a:pt x="888" y="758"/>
                  </a:cubicBezTo>
                  <a:lnTo>
                    <a:pt x="888" y="758"/>
                  </a:lnTo>
                  <a:cubicBezTo>
                    <a:pt x="901" y="794"/>
                    <a:pt x="869" y="820"/>
                    <a:pt x="835" y="820"/>
                  </a:cubicBezTo>
                  <a:cubicBezTo>
                    <a:pt x="822" y="820"/>
                    <a:pt x="808" y="815"/>
                    <a:pt x="797" y="805"/>
                  </a:cubicBezTo>
                  <a:cubicBezTo>
                    <a:pt x="788" y="795"/>
                    <a:pt x="784" y="790"/>
                    <a:pt x="780" y="790"/>
                  </a:cubicBezTo>
                  <a:cubicBezTo>
                    <a:pt x="776" y="790"/>
                    <a:pt x="772" y="793"/>
                    <a:pt x="765" y="799"/>
                  </a:cubicBezTo>
                  <a:lnTo>
                    <a:pt x="784" y="818"/>
                  </a:lnTo>
                  <a:cubicBezTo>
                    <a:pt x="803" y="836"/>
                    <a:pt x="819" y="855"/>
                    <a:pt x="806" y="868"/>
                  </a:cubicBezTo>
                  <a:cubicBezTo>
                    <a:pt x="798" y="876"/>
                    <a:pt x="789" y="886"/>
                    <a:pt x="779" y="886"/>
                  </a:cubicBezTo>
                  <a:cubicBezTo>
                    <a:pt x="774" y="886"/>
                    <a:pt x="769" y="883"/>
                    <a:pt x="762" y="877"/>
                  </a:cubicBezTo>
                  <a:cubicBezTo>
                    <a:pt x="750" y="876"/>
                    <a:pt x="739" y="875"/>
                    <a:pt x="729" y="875"/>
                  </a:cubicBezTo>
                  <a:cubicBezTo>
                    <a:pt x="714" y="875"/>
                    <a:pt x="707" y="878"/>
                    <a:pt x="718" y="890"/>
                  </a:cubicBezTo>
                  <a:cubicBezTo>
                    <a:pt x="706" y="899"/>
                    <a:pt x="690" y="902"/>
                    <a:pt x="671" y="902"/>
                  </a:cubicBezTo>
                  <a:cubicBezTo>
                    <a:pt x="659" y="915"/>
                    <a:pt x="646" y="930"/>
                    <a:pt x="618" y="959"/>
                  </a:cubicBezTo>
                  <a:cubicBezTo>
                    <a:pt x="623" y="984"/>
                    <a:pt x="610" y="1007"/>
                    <a:pt x="593" y="1007"/>
                  </a:cubicBezTo>
                  <a:cubicBezTo>
                    <a:pt x="589" y="1007"/>
                    <a:pt x="585" y="1006"/>
                    <a:pt x="580" y="1003"/>
                  </a:cubicBezTo>
                  <a:cubicBezTo>
                    <a:pt x="568" y="1021"/>
                    <a:pt x="562" y="1043"/>
                    <a:pt x="565" y="1065"/>
                  </a:cubicBezTo>
                  <a:cubicBezTo>
                    <a:pt x="549" y="1088"/>
                    <a:pt x="538" y="1103"/>
                    <a:pt x="524" y="1103"/>
                  </a:cubicBezTo>
                  <a:cubicBezTo>
                    <a:pt x="519" y="1103"/>
                    <a:pt x="514" y="1101"/>
                    <a:pt x="508" y="1097"/>
                  </a:cubicBezTo>
                  <a:cubicBezTo>
                    <a:pt x="501" y="1090"/>
                    <a:pt x="496" y="1086"/>
                    <a:pt x="494" y="1086"/>
                  </a:cubicBezTo>
                  <a:lnTo>
                    <a:pt x="494" y="1086"/>
                  </a:lnTo>
                  <a:cubicBezTo>
                    <a:pt x="491" y="1086"/>
                    <a:pt x="494" y="1094"/>
                    <a:pt x="499" y="1112"/>
                  </a:cubicBezTo>
                  <a:cubicBezTo>
                    <a:pt x="518" y="1128"/>
                    <a:pt x="505" y="1144"/>
                    <a:pt x="496" y="1159"/>
                  </a:cubicBezTo>
                  <a:cubicBezTo>
                    <a:pt x="483" y="1175"/>
                    <a:pt x="471" y="1191"/>
                    <a:pt x="471" y="1191"/>
                  </a:cubicBezTo>
                  <a:cubicBezTo>
                    <a:pt x="493" y="1203"/>
                    <a:pt x="493" y="1203"/>
                    <a:pt x="480" y="1219"/>
                  </a:cubicBezTo>
                  <a:cubicBezTo>
                    <a:pt x="471" y="1238"/>
                    <a:pt x="418" y="1272"/>
                    <a:pt x="408" y="1288"/>
                  </a:cubicBezTo>
                  <a:cubicBezTo>
                    <a:pt x="383" y="1328"/>
                    <a:pt x="378" y="1336"/>
                    <a:pt x="393" y="1336"/>
                  </a:cubicBezTo>
                  <a:cubicBezTo>
                    <a:pt x="397" y="1336"/>
                    <a:pt x="402" y="1335"/>
                    <a:pt x="408" y="1335"/>
                  </a:cubicBezTo>
                  <a:cubicBezTo>
                    <a:pt x="412" y="1330"/>
                    <a:pt x="417" y="1328"/>
                    <a:pt x="420" y="1328"/>
                  </a:cubicBezTo>
                  <a:cubicBezTo>
                    <a:pt x="428" y="1328"/>
                    <a:pt x="429" y="1338"/>
                    <a:pt x="399" y="1350"/>
                  </a:cubicBezTo>
                  <a:cubicBezTo>
                    <a:pt x="389" y="1369"/>
                    <a:pt x="333" y="1404"/>
                    <a:pt x="311" y="1457"/>
                  </a:cubicBezTo>
                  <a:cubicBezTo>
                    <a:pt x="277" y="1526"/>
                    <a:pt x="277" y="1526"/>
                    <a:pt x="298" y="1538"/>
                  </a:cubicBezTo>
                  <a:cubicBezTo>
                    <a:pt x="344" y="1541"/>
                    <a:pt x="344" y="1555"/>
                    <a:pt x="309" y="1555"/>
                  </a:cubicBezTo>
                  <a:cubicBezTo>
                    <a:pt x="303" y="1555"/>
                    <a:pt x="297" y="1555"/>
                    <a:pt x="289" y="1554"/>
                  </a:cubicBezTo>
                  <a:cubicBezTo>
                    <a:pt x="226" y="1567"/>
                    <a:pt x="217" y="1585"/>
                    <a:pt x="242" y="1595"/>
                  </a:cubicBezTo>
                  <a:cubicBezTo>
                    <a:pt x="255" y="1623"/>
                    <a:pt x="255" y="1623"/>
                    <a:pt x="245" y="1642"/>
                  </a:cubicBezTo>
                  <a:cubicBezTo>
                    <a:pt x="241" y="1640"/>
                    <a:pt x="238" y="1639"/>
                    <a:pt x="234" y="1639"/>
                  </a:cubicBezTo>
                  <a:cubicBezTo>
                    <a:pt x="220" y="1639"/>
                    <a:pt x="216" y="1657"/>
                    <a:pt x="223" y="1695"/>
                  </a:cubicBezTo>
                  <a:cubicBezTo>
                    <a:pt x="220" y="1706"/>
                    <a:pt x="218" y="1711"/>
                    <a:pt x="213" y="1711"/>
                  </a:cubicBezTo>
                  <a:cubicBezTo>
                    <a:pt x="209" y="1711"/>
                    <a:pt x="204" y="1708"/>
                    <a:pt x="195" y="1704"/>
                  </a:cubicBezTo>
                  <a:cubicBezTo>
                    <a:pt x="195" y="1704"/>
                    <a:pt x="189" y="1723"/>
                    <a:pt x="179" y="1739"/>
                  </a:cubicBezTo>
                  <a:cubicBezTo>
                    <a:pt x="214" y="1795"/>
                    <a:pt x="148" y="1893"/>
                    <a:pt x="120" y="1905"/>
                  </a:cubicBezTo>
                  <a:cubicBezTo>
                    <a:pt x="120" y="1921"/>
                    <a:pt x="123" y="1940"/>
                    <a:pt x="135" y="1949"/>
                  </a:cubicBezTo>
                  <a:cubicBezTo>
                    <a:pt x="169" y="1975"/>
                    <a:pt x="173" y="1992"/>
                    <a:pt x="152" y="1992"/>
                  </a:cubicBezTo>
                  <a:cubicBezTo>
                    <a:pt x="145" y="1992"/>
                    <a:pt x="135" y="1990"/>
                    <a:pt x="123" y="1987"/>
                  </a:cubicBezTo>
                  <a:cubicBezTo>
                    <a:pt x="105" y="1982"/>
                    <a:pt x="94" y="1979"/>
                    <a:pt x="89" y="1979"/>
                  </a:cubicBezTo>
                  <a:cubicBezTo>
                    <a:pt x="83" y="1979"/>
                    <a:pt x="93" y="1986"/>
                    <a:pt x="120" y="2005"/>
                  </a:cubicBezTo>
                  <a:cubicBezTo>
                    <a:pt x="136" y="2027"/>
                    <a:pt x="120" y="2099"/>
                    <a:pt x="87" y="2099"/>
                  </a:cubicBezTo>
                  <a:cubicBezTo>
                    <a:pt x="82" y="2099"/>
                    <a:pt x="76" y="2097"/>
                    <a:pt x="70" y="2093"/>
                  </a:cubicBezTo>
                  <a:lnTo>
                    <a:pt x="20" y="2084"/>
                  </a:lnTo>
                  <a:lnTo>
                    <a:pt x="20" y="2084"/>
                  </a:lnTo>
                  <a:cubicBezTo>
                    <a:pt x="32" y="2096"/>
                    <a:pt x="38" y="2112"/>
                    <a:pt x="35" y="2128"/>
                  </a:cubicBezTo>
                  <a:cubicBezTo>
                    <a:pt x="60" y="2131"/>
                    <a:pt x="57" y="2153"/>
                    <a:pt x="48" y="2209"/>
                  </a:cubicBezTo>
                  <a:cubicBezTo>
                    <a:pt x="41" y="2247"/>
                    <a:pt x="54" y="2328"/>
                    <a:pt x="48" y="2366"/>
                  </a:cubicBezTo>
                  <a:cubicBezTo>
                    <a:pt x="38" y="2406"/>
                    <a:pt x="38" y="2463"/>
                    <a:pt x="10" y="2482"/>
                  </a:cubicBezTo>
                  <a:cubicBezTo>
                    <a:pt x="7" y="2510"/>
                    <a:pt x="16" y="2535"/>
                    <a:pt x="32" y="2560"/>
                  </a:cubicBezTo>
                  <a:cubicBezTo>
                    <a:pt x="53" y="2578"/>
                    <a:pt x="54" y="2617"/>
                    <a:pt x="32" y="2617"/>
                  </a:cubicBezTo>
                  <a:cubicBezTo>
                    <a:pt x="31" y="2617"/>
                    <a:pt x="30" y="2617"/>
                    <a:pt x="29" y="2616"/>
                  </a:cubicBezTo>
                  <a:lnTo>
                    <a:pt x="26" y="2638"/>
                  </a:lnTo>
                  <a:cubicBezTo>
                    <a:pt x="38" y="2654"/>
                    <a:pt x="45" y="2673"/>
                    <a:pt x="51" y="2695"/>
                  </a:cubicBezTo>
                  <a:cubicBezTo>
                    <a:pt x="26" y="2695"/>
                    <a:pt x="1" y="2714"/>
                    <a:pt x="26" y="2732"/>
                  </a:cubicBezTo>
                  <a:cubicBezTo>
                    <a:pt x="51" y="2732"/>
                    <a:pt x="54" y="2751"/>
                    <a:pt x="54" y="2792"/>
                  </a:cubicBezTo>
                  <a:cubicBezTo>
                    <a:pt x="41" y="2811"/>
                    <a:pt x="41" y="2980"/>
                    <a:pt x="70" y="3143"/>
                  </a:cubicBezTo>
                  <a:cubicBezTo>
                    <a:pt x="97" y="3303"/>
                    <a:pt x="149" y="3453"/>
                    <a:pt x="160" y="3453"/>
                  </a:cubicBezTo>
                  <a:cubicBezTo>
                    <a:pt x="160" y="3453"/>
                    <a:pt x="160" y="3453"/>
                    <a:pt x="161" y="3453"/>
                  </a:cubicBezTo>
                  <a:lnTo>
                    <a:pt x="179" y="3510"/>
                  </a:lnTo>
                  <a:lnTo>
                    <a:pt x="201" y="3563"/>
                  </a:lnTo>
                  <a:cubicBezTo>
                    <a:pt x="154" y="3578"/>
                    <a:pt x="208" y="3666"/>
                    <a:pt x="255" y="3707"/>
                  </a:cubicBezTo>
                  <a:cubicBezTo>
                    <a:pt x="277" y="3713"/>
                    <a:pt x="295" y="3729"/>
                    <a:pt x="302" y="3751"/>
                  </a:cubicBezTo>
                  <a:cubicBezTo>
                    <a:pt x="255" y="3770"/>
                    <a:pt x="280" y="3823"/>
                    <a:pt x="320" y="3848"/>
                  </a:cubicBezTo>
                  <a:cubicBezTo>
                    <a:pt x="327" y="3847"/>
                    <a:pt x="334" y="3847"/>
                    <a:pt x="339" y="3847"/>
                  </a:cubicBezTo>
                  <a:cubicBezTo>
                    <a:pt x="374" y="3847"/>
                    <a:pt x="374" y="3863"/>
                    <a:pt x="336" y="3882"/>
                  </a:cubicBezTo>
                  <a:cubicBezTo>
                    <a:pt x="294" y="3904"/>
                    <a:pt x="307" y="3939"/>
                    <a:pt x="386" y="3939"/>
                  </a:cubicBezTo>
                  <a:cubicBezTo>
                    <a:pt x="389" y="3939"/>
                    <a:pt x="392" y="3939"/>
                    <a:pt x="396" y="3939"/>
                  </a:cubicBezTo>
                  <a:cubicBezTo>
                    <a:pt x="427" y="3942"/>
                    <a:pt x="427" y="3942"/>
                    <a:pt x="414" y="3970"/>
                  </a:cubicBezTo>
                  <a:cubicBezTo>
                    <a:pt x="388" y="4004"/>
                    <a:pt x="387" y="4021"/>
                    <a:pt x="399" y="4021"/>
                  </a:cubicBezTo>
                  <a:cubicBezTo>
                    <a:pt x="402" y="4021"/>
                    <a:pt x="406" y="4020"/>
                    <a:pt x="411" y="4017"/>
                  </a:cubicBezTo>
                  <a:cubicBezTo>
                    <a:pt x="421" y="4015"/>
                    <a:pt x="430" y="4015"/>
                    <a:pt x="436" y="4015"/>
                  </a:cubicBezTo>
                  <a:cubicBezTo>
                    <a:pt x="467" y="4015"/>
                    <a:pt x="468" y="4032"/>
                    <a:pt x="443" y="4067"/>
                  </a:cubicBezTo>
                  <a:cubicBezTo>
                    <a:pt x="425" y="4110"/>
                    <a:pt x="421" y="4122"/>
                    <a:pt x="439" y="4122"/>
                  </a:cubicBezTo>
                  <a:cubicBezTo>
                    <a:pt x="446" y="4122"/>
                    <a:pt x="457" y="4120"/>
                    <a:pt x="471" y="4118"/>
                  </a:cubicBezTo>
                  <a:cubicBezTo>
                    <a:pt x="475" y="4117"/>
                    <a:pt x="479" y="4116"/>
                    <a:pt x="483" y="4116"/>
                  </a:cubicBezTo>
                  <a:cubicBezTo>
                    <a:pt x="530" y="4116"/>
                    <a:pt x="563" y="4168"/>
                    <a:pt x="537" y="4212"/>
                  </a:cubicBezTo>
                  <a:cubicBezTo>
                    <a:pt x="547" y="4224"/>
                    <a:pt x="543" y="4247"/>
                    <a:pt x="552" y="4247"/>
                  </a:cubicBezTo>
                  <a:cubicBezTo>
                    <a:pt x="554" y="4247"/>
                    <a:pt x="558" y="4246"/>
                    <a:pt x="562" y="4243"/>
                  </a:cubicBezTo>
                  <a:lnTo>
                    <a:pt x="562" y="4243"/>
                  </a:lnTo>
                  <a:lnTo>
                    <a:pt x="552" y="4274"/>
                  </a:lnTo>
                  <a:lnTo>
                    <a:pt x="574" y="4306"/>
                  </a:lnTo>
                  <a:lnTo>
                    <a:pt x="596" y="4290"/>
                  </a:lnTo>
                  <a:cubicBezTo>
                    <a:pt x="640" y="4368"/>
                    <a:pt x="690" y="4443"/>
                    <a:pt x="753" y="4512"/>
                  </a:cubicBezTo>
                  <a:cubicBezTo>
                    <a:pt x="869" y="4626"/>
                    <a:pt x="915" y="4668"/>
                    <a:pt x="931" y="4668"/>
                  </a:cubicBezTo>
                  <a:cubicBezTo>
                    <a:pt x="936" y="4668"/>
                    <a:pt x="938" y="4664"/>
                    <a:pt x="938" y="4657"/>
                  </a:cubicBezTo>
                  <a:cubicBezTo>
                    <a:pt x="945" y="4636"/>
                    <a:pt x="953" y="4628"/>
                    <a:pt x="960" y="4628"/>
                  </a:cubicBezTo>
                  <a:cubicBezTo>
                    <a:pt x="971" y="4628"/>
                    <a:pt x="978" y="4650"/>
                    <a:pt x="966" y="4682"/>
                  </a:cubicBezTo>
                  <a:cubicBezTo>
                    <a:pt x="985" y="4710"/>
                    <a:pt x="1004" y="4738"/>
                    <a:pt x="1029" y="4763"/>
                  </a:cubicBezTo>
                  <a:cubicBezTo>
                    <a:pt x="1060" y="4785"/>
                    <a:pt x="1088" y="4810"/>
                    <a:pt x="1076" y="4829"/>
                  </a:cubicBezTo>
                  <a:lnTo>
                    <a:pt x="1091" y="4841"/>
                  </a:lnTo>
                  <a:cubicBezTo>
                    <a:pt x="1097" y="4840"/>
                    <a:pt x="1102" y="4840"/>
                    <a:pt x="1108" y="4840"/>
                  </a:cubicBezTo>
                  <a:cubicBezTo>
                    <a:pt x="1168" y="4840"/>
                    <a:pt x="1248" y="4893"/>
                    <a:pt x="1282" y="4942"/>
                  </a:cubicBezTo>
                  <a:cubicBezTo>
                    <a:pt x="1307" y="4961"/>
                    <a:pt x="1337" y="4970"/>
                    <a:pt x="1367" y="4970"/>
                  </a:cubicBezTo>
                  <a:cubicBezTo>
                    <a:pt x="1371" y="4970"/>
                    <a:pt x="1375" y="4970"/>
                    <a:pt x="1380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5" y="4970"/>
                    <a:pt x="1427" y="4972"/>
                    <a:pt x="1430" y="4998"/>
                  </a:cubicBezTo>
                  <a:cubicBezTo>
                    <a:pt x="1420" y="5015"/>
                    <a:pt x="1475" y="5063"/>
                    <a:pt x="1511" y="5063"/>
                  </a:cubicBezTo>
                  <a:cubicBezTo>
                    <a:pt x="1522" y="5063"/>
                    <a:pt x="1531" y="5059"/>
                    <a:pt x="1536" y="5048"/>
                  </a:cubicBezTo>
                  <a:lnTo>
                    <a:pt x="1543" y="5080"/>
                  </a:lnTo>
                  <a:cubicBezTo>
                    <a:pt x="1545" y="5093"/>
                    <a:pt x="1552" y="5098"/>
                    <a:pt x="1560" y="5098"/>
                  </a:cubicBezTo>
                  <a:cubicBezTo>
                    <a:pt x="1570" y="5098"/>
                    <a:pt x="1581" y="5089"/>
                    <a:pt x="1586" y="5076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69"/>
                    <a:pt x="1612" y="5114"/>
                  </a:cubicBezTo>
                  <a:cubicBezTo>
                    <a:pt x="1599" y="5144"/>
                    <a:pt x="1603" y="5159"/>
                    <a:pt x="1609" y="5159"/>
                  </a:cubicBezTo>
                  <a:cubicBezTo>
                    <a:pt x="1613" y="5159"/>
                    <a:pt x="1618" y="5154"/>
                    <a:pt x="1621" y="5145"/>
                  </a:cubicBezTo>
                  <a:cubicBezTo>
                    <a:pt x="1638" y="5136"/>
                    <a:pt x="1655" y="5127"/>
                    <a:pt x="1667" y="5127"/>
                  </a:cubicBezTo>
                  <a:cubicBezTo>
                    <a:pt x="1676" y="5127"/>
                    <a:pt x="1683" y="5131"/>
                    <a:pt x="1687" y="5142"/>
                  </a:cubicBezTo>
                  <a:cubicBezTo>
                    <a:pt x="1694" y="5146"/>
                    <a:pt x="1701" y="5149"/>
                    <a:pt x="1708" y="5149"/>
                  </a:cubicBezTo>
                  <a:cubicBezTo>
                    <a:pt x="1719" y="5149"/>
                    <a:pt x="1730" y="5140"/>
                    <a:pt x="1740" y="5111"/>
                  </a:cubicBezTo>
                  <a:cubicBezTo>
                    <a:pt x="1745" y="5098"/>
                    <a:pt x="1752" y="5093"/>
                    <a:pt x="1761" y="5093"/>
                  </a:cubicBezTo>
                  <a:cubicBezTo>
                    <a:pt x="1768" y="5093"/>
                    <a:pt x="1776" y="5097"/>
                    <a:pt x="1784" y="5102"/>
                  </a:cubicBezTo>
                  <a:cubicBezTo>
                    <a:pt x="1778" y="5123"/>
                    <a:pt x="1778" y="5123"/>
                    <a:pt x="1750" y="5142"/>
                  </a:cubicBezTo>
                  <a:lnTo>
                    <a:pt x="1750" y="5142"/>
                  </a:lnTo>
                  <a:cubicBezTo>
                    <a:pt x="1745" y="5140"/>
                    <a:pt x="1742" y="5138"/>
                    <a:pt x="1742" y="5138"/>
                  </a:cubicBezTo>
                  <a:lnTo>
                    <a:pt x="1742" y="5138"/>
                  </a:lnTo>
                  <a:cubicBezTo>
                    <a:pt x="1742" y="5138"/>
                    <a:pt x="1744" y="5140"/>
                    <a:pt x="1749" y="5142"/>
                  </a:cubicBezTo>
                  <a:cubicBezTo>
                    <a:pt x="1750" y="5142"/>
                    <a:pt x="1750" y="5142"/>
                    <a:pt x="1750" y="5142"/>
                  </a:cubicBezTo>
                  <a:lnTo>
                    <a:pt x="1750" y="5142"/>
                  </a:lnTo>
                  <a:cubicBezTo>
                    <a:pt x="1758" y="5145"/>
                    <a:pt x="1771" y="5149"/>
                    <a:pt x="1787" y="5155"/>
                  </a:cubicBezTo>
                  <a:cubicBezTo>
                    <a:pt x="1806" y="5161"/>
                    <a:pt x="1834" y="5199"/>
                    <a:pt x="1825" y="5224"/>
                  </a:cubicBezTo>
                  <a:cubicBezTo>
                    <a:pt x="1830" y="5238"/>
                    <a:pt x="1838" y="5247"/>
                    <a:pt x="1843" y="5247"/>
                  </a:cubicBezTo>
                  <a:cubicBezTo>
                    <a:pt x="1850" y="5247"/>
                    <a:pt x="1855" y="5235"/>
                    <a:pt x="1853" y="5205"/>
                  </a:cubicBezTo>
                  <a:cubicBezTo>
                    <a:pt x="1864" y="5172"/>
                    <a:pt x="1865" y="5162"/>
                    <a:pt x="1878" y="5162"/>
                  </a:cubicBezTo>
                  <a:cubicBezTo>
                    <a:pt x="1884" y="5162"/>
                    <a:pt x="1891" y="5164"/>
                    <a:pt x="1903" y="5167"/>
                  </a:cubicBezTo>
                  <a:cubicBezTo>
                    <a:pt x="1922" y="5174"/>
                    <a:pt x="1941" y="5180"/>
                    <a:pt x="1934" y="5202"/>
                  </a:cubicBezTo>
                  <a:cubicBezTo>
                    <a:pt x="1928" y="5227"/>
                    <a:pt x="1928" y="5227"/>
                    <a:pt x="1966" y="5236"/>
                  </a:cubicBezTo>
                  <a:cubicBezTo>
                    <a:pt x="1972" y="5238"/>
                    <a:pt x="1978" y="5239"/>
                    <a:pt x="1985" y="5239"/>
                  </a:cubicBezTo>
                  <a:cubicBezTo>
                    <a:pt x="2038" y="5239"/>
                    <a:pt x="2100" y="5188"/>
                    <a:pt x="2125" y="5149"/>
                  </a:cubicBezTo>
                  <a:cubicBezTo>
                    <a:pt x="2130" y="5125"/>
                    <a:pt x="2132" y="5113"/>
                    <a:pt x="2135" y="5113"/>
                  </a:cubicBezTo>
                  <a:cubicBezTo>
                    <a:pt x="2137" y="5113"/>
                    <a:pt x="2139" y="5127"/>
                    <a:pt x="2144" y="5155"/>
                  </a:cubicBezTo>
                  <a:cubicBezTo>
                    <a:pt x="2138" y="5177"/>
                    <a:pt x="2157" y="5180"/>
                    <a:pt x="2176" y="5183"/>
                  </a:cubicBezTo>
                  <a:cubicBezTo>
                    <a:pt x="2178" y="5176"/>
                    <a:pt x="2180" y="5174"/>
                    <a:pt x="2182" y="5174"/>
                  </a:cubicBezTo>
                  <a:cubicBezTo>
                    <a:pt x="2186" y="5174"/>
                    <a:pt x="2188" y="5183"/>
                    <a:pt x="2179" y="5183"/>
                  </a:cubicBezTo>
                  <a:cubicBezTo>
                    <a:pt x="2178" y="5183"/>
                    <a:pt x="2177" y="5183"/>
                    <a:pt x="2176" y="5183"/>
                  </a:cubicBezTo>
                  <a:cubicBezTo>
                    <a:pt x="2171" y="5200"/>
                    <a:pt x="2162" y="5204"/>
                    <a:pt x="2150" y="5204"/>
                  </a:cubicBezTo>
                  <a:cubicBezTo>
                    <a:pt x="2144" y="5204"/>
                    <a:pt x="2138" y="5203"/>
                    <a:pt x="2132" y="5202"/>
                  </a:cubicBezTo>
                  <a:lnTo>
                    <a:pt x="2129" y="5227"/>
                  </a:lnTo>
                  <a:cubicBezTo>
                    <a:pt x="2134" y="5255"/>
                    <a:pt x="2141" y="5269"/>
                    <a:pt x="2152" y="5269"/>
                  </a:cubicBezTo>
                  <a:cubicBezTo>
                    <a:pt x="2161" y="5269"/>
                    <a:pt x="2172" y="5258"/>
                    <a:pt x="2185" y="5236"/>
                  </a:cubicBezTo>
                  <a:cubicBezTo>
                    <a:pt x="2197" y="5226"/>
                    <a:pt x="2202" y="5221"/>
                    <a:pt x="2207" y="5221"/>
                  </a:cubicBezTo>
                  <a:cubicBezTo>
                    <a:pt x="2211" y="5221"/>
                    <a:pt x="2214" y="5228"/>
                    <a:pt x="2223" y="5243"/>
                  </a:cubicBezTo>
                  <a:cubicBezTo>
                    <a:pt x="2234" y="5263"/>
                    <a:pt x="2245" y="5284"/>
                    <a:pt x="2252" y="5284"/>
                  </a:cubicBezTo>
                  <a:cubicBezTo>
                    <a:pt x="2254" y="5284"/>
                    <a:pt x="2256" y="5281"/>
                    <a:pt x="2257" y="5274"/>
                  </a:cubicBezTo>
                  <a:cubicBezTo>
                    <a:pt x="2279" y="5280"/>
                    <a:pt x="2298" y="5290"/>
                    <a:pt x="2310" y="5308"/>
                  </a:cubicBezTo>
                  <a:cubicBezTo>
                    <a:pt x="2326" y="5311"/>
                    <a:pt x="2339" y="5313"/>
                    <a:pt x="2348" y="5313"/>
                  </a:cubicBezTo>
                  <a:cubicBezTo>
                    <a:pt x="2363" y="5313"/>
                    <a:pt x="2371" y="5308"/>
                    <a:pt x="2373" y="5293"/>
                  </a:cubicBezTo>
                  <a:cubicBezTo>
                    <a:pt x="2376" y="5273"/>
                    <a:pt x="2388" y="5271"/>
                    <a:pt x="2403" y="5271"/>
                  </a:cubicBezTo>
                  <a:cubicBezTo>
                    <a:pt x="2406" y="5271"/>
                    <a:pt x="2410" y="5271"/>
                    <a:pt x="2414" y="5271"/>
                  </a:cubicBezTo>
                  <a:cubicBezTo>
                    <a:pt x="2419" y="5272"/>
                    <a:pt x="2424" y="5272"/>
                    <a:pt x="2428" y="5272"/>
                  </a:cubicBezTo>
                  <a:cubicBezTo>
                    <a:pt x="2441" y="5272"/>
                    <a:pt x="2452" y="5267"/>
                    <a:pt x="2455" y="5249"/>
                  </a:cubicBezTo>
                  <a:cubicBezTo>
                    <a:pt x="2457" y="5220"/>
                    <a:pt x="2482" y="5201"/>
                    <a:pt x="2508" y="5201"/>
                  </a:cubicBezTo>
                  <a:cubicBezTo>
                    <a:pt x="2510" y="5201"/>
                    <a:pt x="2512" y="5202"/>
                    <a:pt x="2514" y="5202"/>
                  </a:cubicBezTo>
                  <a:cubicBezTo>
                    <a:pt x="2530" y="5193"/>
                    <a:pt x="2540" y="5188"/>
                    <a:pt x="2546" y="5188"/>
                  </a:cubicBezTo>
                  <a:cubicBezTo>
                    <a:pt x="2556" y="5188"/>
                    <a:pt x="2559" y="5200"/>
                    <a:pt x="2570" y="5230"/>
                  </a:cubicBezTo>
                  <a:cubicBezTo>
                    <a:pt x="2570" y="5255"/>
                    <a:pt x="2589" y="5255"/>
                    <a:pt x="2608" y="5258"/>
                  </a:cubicBezTo>
                  <a:cubicBezTo>
                    <a:pt x="2624" y="5261"/>
                    <a:pt x="2636" y="5271"/>
                    <a:pt x="2646" y="5286"/>
                  </a:cubicBezTo>
                  <a:cubicBezTo>
                    <a:pt x="2651" y="5293"/>
                    <a:pt x="2655" y="5296"/>
                    <a:pt x="2657" y="5296"/>
                  </a:cubicBezTo>
                  <a:cubicBezTo>
                    <a:pt x="2664" y="5296"/>
                    <a:pt x="2664" y="5276"/>
                    <a:pt x="2664" y="5258"/>
                  </a:cubicBezTo>
                  <a:cubicBezTo>
                    <a:pt x="2664" y="5233"/>
                    <a:pt x="2664" y="5208"/>
                    <a:pt x="2664" y="5208"/>
                  </a:cubicBezTo>
                  <a:cubicBezTo>
                    <a:pt x="2683" y="5208"/>
                    <a:pt x="2702" y="5258"/>
                    <a:pt x="2702" y="5283"/>
                  </a:cubicBezTo>
                  <a:cubicBezTo>
                    <a:pt x="2713" y="5308"/>
                    <a:pt x="2719" y="5321"/>
                    <a:pt x="2721" y="5321"/>
                  </a:cubicBezTo>
                  <a:cubicBezTo>
                    <a:pt x="2723" y="5321"/>
                    <a:pt x="2722" y="5308"/>
                    <a:pt x="2721" y="5283"/>
                  </a:cubicBezTo>
                  <a:cubicBezTo>
                    <a:pt x="2721" y="5265"/>
                    <a:pt x="2731" y="5247"/>
                    <a:pt x="2752" y="5247"/>
                  </a:cubicBezTo>
                  <a:cubicBezTo>
                    <a:pt x="2760" y="5247"/>
                    <a:pt x="2769" y="5249"/>
                    <a:pt x="2780" y="5255"/>
                  </a:cubicBezTo>
                  <a:cubicBezTo>
                    <a:pt x="2788" y="5255"/>
                    <a:pt x="2795" y="5255"/>
                    <a:pt x="2803" y="5255"/>
                  </a:cubicBezTo>
                  <a:cubicBezTo>
                    <a:pt x="2832" y="5255"/>
                    <a:pt x="2856" y="5257"/>
                    <a:pt x="2859" y="5277"/>
                  </a:cubicBezTo>
                  <a:cubicBezTo>
                    <a:pt x="2863" y="5284"/>
                    <a:pt x="2870" y="5288"/>
                    <a:pt x="2876" y="5288"/>
                  </a:cubicBezTo>
                  <a:cubicBezTo>
                    <a:pt x="2884" y="5288"/>
                    <a:pt x="2891" y="5284"/>
                    <a:pt x="2896" y="5277"/>
                  </a:cubicBezTo>
                  <a:cubicBezTo>
                    <a:pt x="2906" y="5261"/>
                    <a:pt x="2916" y="5253"/>
                    <a:pt x="2935" y="5253"/>
                  </a:cubicBezTo>
                  <a:cubicBezTo>
                    <a:pt x="2948" y="5253"/>
                    <a:pt x="2966" y="5257"/>
                    <a:pt x="2990" y="5264"/>
                  </a:cubicBezTo>
                  <a:cubicBezTo>
                    <a:pt x="3038" y="5280"/>
                    <a:pt x="3064" y="5289"/>
                    <a:pt x="3078" y="5289"/>
                  </a:cubicBezTo>
                  <a:cubicBezTo>
                    <a:pt x="3094" y="5289"/>
                    <a:pt x="3093" y="5277"/>
                    <a:pt x="3088" y="5252"/>
                  </a:cubicBezTo>
                  <a:cubicBezTo>
                    <a:pt x="3086" y="5237"/>
                    <a:pt x="3083" y="5222"/>
                    <a:pt x="3086" y="5222"/>
                  </a:cubicBezTo>
                  <a:lnTo>
                    <a:pt x="3086" y="5222"/>
                  </a:lnTo>
                  <a:cubicBezTo>
                    <a:pt x="3089" y="5222"/>
                    <a:pt x="3095" y="5230"/>
                    <a:pt x="3106" y="5249"/>
                  </a:cubicBezTo>
                  <a:cubicBezTo>
                    <a:pt x="3113" y="5254"/>
                    <a:pt x="3118" y="5257"/>
                    <a:pt x="3124" y="5257"/>
                  </a:cubicBezTo>
                  <a:cubicBezTo>
                    <a:pt x="3140" y="5257"/>
                    <a:pt x="3155" y="5235"/>
                    <a:pt x="3178" y="5211"/>
                  </a:cubicBezTo>
                  <a:cubicBezTo>
                    <a:pt x="3188" y="5177"/>
                    <a:pt x="3188" y="5142"/>
                    <a:pt x="3175" y="5108"/>
                  </a:cubicBezTo>
                  <a:cubicBezTo>
                    <a:pt x="3169" y="5076"/>
                    <a:pt x="3167" y="5064"/>
                    <a:pt x="3177" y="5064"/>
                  </a:cubicBezTo>
                  <a:cubicBezTo>
                    <a:pt x="3183" y="5064"/>
                    <a:pt x="3192" y="5068"/>
                    <a:pt x="3207" y="5073"/>
                  </a:cubicBezTo>
                  <a:cubicBezTo>
                    <a:pt x="3208" y="5073"/>
                    <a:pt x="3209" y="5073"/>
                    <a:pt x="3211" y="5073"/>
                  </a:cubicBezTo>
                  <a:cubicBezTo>
                    <a:pt x="3229" y="5073"/>
                    <a:pt x="3248" y="5091"/>
                    <a:pt x="3254" y="5114"/>
                  </a:cubicBezTo>
                  <a:cubicBezTo>
                    <a:pt x="3260" y="5139"/>
                    <a:pt x="3241" y="5142"/>
                    <a:pt x="3241" y="5142"/>
                  </a:cubicBezTo>
                  <a:lnTo>
                    <a:pt x="3222" y="5149"/>
                  </a:lnTo>
                  <a:cubicBezTo>
                    <a:pt x="3228" y="5170"/>
                    <a:pt x="3233" y="5191"/>
                    <a:pt x="3258" y="5191"/>
                  </a:cubicBezTo>
                  <a:cubicBezTo>
                    <a:pt x="3262" y="5191"/>
                    <a:pt x="3267" y="5191"/>
                    <a:pt x="3272" y="5189"/>
                  </a:cubicBezTo>
                  <a:cubicBezTo>
                    <a:pt x="3283" y="5197"/>
                    <a:pt x="3293" y="5201"/>
                    <a:pt x="3300" y="5201"/>
                  </a:cubicBezTo>
                  <a:cubicBezTo>
                    <a:pt x="3309" y="5201"/>
                    <a:pt x="3314" y="5194"/>
                    <a:pt x="3310" y="5180"/>
                  </a:cubicBezTo>
                  <a:lnTo>
                    <a:pt x="3310" y="5180"/>
                  </a:lnTo>
                  <a:cubicBezTo>
                    <a:pt x="3321" y="5188"/>
                    <a:pt x="3333" y="5191"/>
                    <a:pt x="3348" y="5191"/>
                  </a:cubicBezTo>
                  <a:cubicBezTo>
                    <a:pt x="3367" y="5191"/>
                    <a:pt x="3389" y="5185"/>
                    <a:pt x="3410" y="5180"/>
                  </a:cubicBezTo>
                  <a:cubicBezTo>
                    <a:pt x="3437" y="5173"/>
                    <a:pt x="3472" y="5160"/>
                    <a:pt x="3499" y="5160"/>
                  </a:cubicBezTo>
                  <a:cubicBezTo>
                    <a:pt x="3510" y="5160"/>
                    <a:pt x="3519" y="5162"/>
                    <a:pt x="3526" y="5167"/>
                  </a:cubicBezTo>
                  <a:cubicBezTo>
                    <a:pt x="3564" y="5155"/>
                    <a:pt x="3583" y="5149"/>
                    <a:pt x="3573" y="5123"/>
                  </a:cubicBezTo>
                  <a:cubicBezTo>
                    <a:pt x="3563" y="5093"/>
                    <a:pt x="3566" y="5080"/>
                    <a:pt x="3572" y="5080"/>
                  </a:cubicBezTo>
                  <a:cubicBezTo>
                    <a:pt x="3575" y="5080"/>
                    <a:pt x="3579" y="5084"/>
                    <a:pt x="3583" y="5092"/>
                  </a:cubicBezTo>
                  <a:cubicBezTo>
                    <a:pt x="3591" y="5103"/>
                    <a:pt x="3607" y="5107"/>
                    <a:pt x="3629" y="5107"/>
                  </a:cubicBezTo>
                  <a:cubicBezTo>
                    <a:pt x="3712" y="5107"/>
                    <a:pt x="3863" y="5043"/>
                    <a:pt x="3858" y="5001"/>
                  </a:cubicBezTo>
                  <a:lnTo>
                    <a:pt x="3896" y="4982"/>
                  </a:lnTo>
                  <a:cubicBezTo>
                    <a:pt x="3898" y="4983"/>
                    <a:pt x="3900" y="4983"/>
                    <a:pt x="3903" y="4983"/>
                  </a:cubicBezTo>
                  <a:cubicBezTo>
                    <a:pt x="3949" y="4983"/>
                    <a:pt x="4044" y="4925"/>
                    <a:pt x="4046" y="4895"/>
                  </a:cubicBezTo>
                  <a:lnTo>
                    <a:pt x="4097" y="4866"/>
                  </a:lnTo>
                  <a:cubicBezTo>
                    <a:pt x="4144" y="4866"/>
                    <a:pt x="4156" y="4854"/>
                    <a:pt x="4159" y="4823"/>
                  </a:cubicBezTo>
                  <a:cubicBezTo>
                    <a:pt x="4159" y="4798"/>
                    <a:pt x="4153" y="4781"/>
                    <a:pt x="4154" y="4781"/>
                  </a:cubicBezTo>
                  <a:lnTo>
                    <a:pt x="4154" y="4781"/>
                  </a:lnTo>
                  <a:cubicBezTo>
                    <a:pt x="4154" y="4781"/>
                    <a:pt x="4156" y="4783"/>
                    <a:pt x="4159" y="4788"/>
                  </a:cubicBezTo>
                  <a:cubicBezTo>
                    <a:pt x="4163" y="4794"/>
                    <a:pt x="4169" y="4797"/>
                    <a:pt x="4175" y="4797"/>
                  </a:cubicBezTo>
                  <a:cubicBezTo>
                    <a:pt x="4194" y="4797"/>
                    <a:pt x="4223" y="4776"/>
                    <a:pt x="4269" y="4741"/>
                  </a:cubicBezTo>
                  <a:cubicBezTo>
                    <a:pt x="4332" y="4694"/>
                    <a:pt x="4332" y="4694"/>
                    <a:pt x="4300" y="4688"/>
                  </a:cubicBezTo>
                  <a:cubicBezTo>
                    <a:pt x="4322" y="4651"/>
                    <a:pt x="4337" y="4639"/>
                    <a:pt x="4349" y="4639"/>
                  </a:cubicBezTo>
                  <a:cubicBezTo>
                    <a:pt x="4359" y="4639"/>
                    <a:pt x="4367" y="4648"/>
                    <a:pt x="4376" y="4657"/>
                  </a:cubicBezTo>
                  <a:cubicBezTo>
                    <a:pt x="4381" y="4674"/>
                    <a:pt x="4389" y="4683"/>
                    <a:pt x="4395" y="4683"/>
                  </a:cubicBezTo>
                  <a:cubicBezTo>
                    <a:pt x="4405" y="4683"/>
                    <a:pt x="4410" y="4656"/>
                    <a:pt x="4388" y="4610"/>
                  </a:cubicBezTo>
                  <a:cubicBezTo>
                    <a:pt x="4374" y="4571"/>
                    <a:pt x="4385" y="4547"/>
                    <a:pt x="4400" y="4547"/>
                  </a:cubicBezTo>
                  <a:cubicBezTo>
                    <a:pt x="4404" y="4547"/>
                    <a:pt x="4409" y="4549"/>
                    <a:pt x="4413" y="4553"/>
                  </a:cubicBezTo>
                  <a:cubicBezTo>
                    <a:pt x="4429" y="4572"/>
                    <a:pt x="4416" y="4584"/>
                    <a:pt x="4401" y="4597"/>
                  </a:cubicBezTo>
                  <a:lnTo>
                    <a:pt x="4435" y="4635"/>
                  </a:lnTo>
                  <a:cubicBezTo>
                    <a:pt x="4451" y="4622"/>
                    <a:pt x="4451" y="4622"/>
                    <a:pt x="4448" y="4591"/>
                  </a:cubicBezTo>
                  <a:cubicBezTo>
                    <a:pt x="4457" y="4578"/>
                    <a:pt x="4463" y="4563"/>
                    <a:pt x="4460" y="4547"/>
                  </a:cubicBezTo>
                  <a:cubicBezTo>
                    <a:pt x="4457" y="4519"/>
                    <a:pt x="4435" y="4494"/>
                    <a:pt x="4407" y="4490"/>
                  </a:cubicBezTo>
                  <a:cubicBezTo>
                    <a:pt x="4376" y="4487"/>
                    <a:pt x="4388" y="4475"/>
                    <a:pt x="4404" y="4462"/>
                  </a:cubicBezTo>
                  <a:cubicBezTo>
                    <a:pt x="4410" y="4461"/>
                    <a:pt x="4416" y="4461"/>
                    <a:pt x="4421" y="4461"/>
                  </a:cubicBezTo>
                  <a:cubicBezTo>
                    <a:pt x="4453" y="4461"/>
                    <a:pt x="4467" y="4476"/>
                    <a:pt x="4470" y="4503"/>
                  </a:cubicBezTo>
                  <a:cubicBezTo>
                    <a:pt x="4457" y="4516"/>
                    <a:pt x="4473" y="4534"/>
                    <a:pt x="4491" y="4553"/>
                  </a:cubicBezTo>
                  <a:cubicBezTo>
                    <a:pt x="4493" y="4555"/>
                    <a:pt x="4495" y="4555"/>
                    <a:pt x="4496" y="4555"/>
                  </a:cubicBezTo>
                  <a:cubicBezTo>
                    <a:pt x="4515" y="4555"/>
                    <a:pt x="4540" y="4461"/>
                    <a:pt x="4517" y="4415"/>
                  </a:cubicBezTo>
                  <a:lnTo>
                    <a:pt x="4517" y="4415"/>
                  </a:lnTo>
                  <a:lnTo>
                    <a:pt x="4535" y="4434"/>
                  </a:lnTo>
                  <a:cubicBezTo>
                    <a:pt x="4539" y="4437"/>
                    <a:pt x="4543" y="4439"/>
                    <a:pt x="4547" y="4439"/>
                  </a:cubicBezTo>
                  <a:cubicBezTo>
                    <a:pt x="4564" y="4439"/>
                    <a:pt x="4585" y="4416"/>
                    <a:pt x="4607" y="4393"/>
                  </a:cubicBezTo>
                  <a:cubicBezTo>
                    <a:pt x="4633" y="4365"/>
                    <a:pt x="4645" y="4353"/>
                    <a:pt x="4626" y="4337"/>
                  </a:cubicBezTo>
                  <a:cubicBezTo>
                    <a:pt x="4607" y="4318"/>
                    <a:pt x="4589" y="4302"/>
                    <a:pt x="4601" y="4290"/>
                  </a:cubicBezTo>
                  <a:lnTo>
                    <a:pt x="4601" y="4290"/>
                  </a:lnTo>
                  <a:cubicBezTo>
                    <a:pt x="4598" y="4293"/>
                    <a:pt x="4594" y="4294"/>
                    <a:pt x="4590" y="4294"/>
                  </a:cubicBezTo>
                  <a:cubicBezTo>
                    <a:pt x="4579" y="4294"/>
                    <a:pt x="4565" y="4283"/>
                    <a:pt x="4551" y="4271"/>
                  </a:cubicBezTo>
                  <a:cubicBezTo>
                    <a:pt x="4573" y="4265"/>
                    <a:pt x="4598" y="4262"/>
                    <a:pt x="4623" y="4259"/>
                  </a:cubicBezTo>
                  <a:cubicBezTo>
                    <a:pt x="4629" y="4259"/>
                    <a:pt x="4635" y="4259"/>
                    <a:pt x="4640" y="4259"/>
                  </a:cubicBezTo>
                  <a:cubicBezTo>
                    <a:pt x="4697" y="4259"/>
                    <a:pt x="4748" y="4232"/>
                    <a:pt x="4777" y="4186"/>
                  </a:cubicBezTo>
                  <a:cubicBezTo>
                    <a:pt x="4802" y="4155"/>
                    <a:pt x="4833" y="4108"/>
                    <a:pt x="4864" y="4105"/>
                  </a:cubicBezTo>
                  <a:cubicBezTo>
                    <a:pt x="4883" y="4071"/>
                    <a:pt x="4896" y="4055"/>
                    <a:pt x="4874" y="4042"/>
                  </a:cubicBezTo>
                  <a:lnTo>
                    <a:pt x="4893" y="4008"/>
                  </a:lnTo>
                  <a:cubicBezTo>
                    <a:pt x="4927" y="4005"/>
                    <a:pt x="4946" y="3970"/>
                    <a:pt x="4924" y="3958"/>
                  </a:cubicBezTo>
                  <a:cubicBezTo>
                    <a:pt x="4911" y="3929"/>
                    <a:pt x="4946" y="3926"/>
                    <a:pt x="4955" y="3908"/>
                  </a:cubicBezTo>
                  <a:cubicBezTo>
                    <a:pt x="5015" y="3898"/>
                    <a:pt x="5015" y="3898"/>
                    <a:pt x="4940" y="3879"/>
                  </a:cubicBezTo>
                  <a:cubicBezTo>
                    <a:pt x="4935" y="3877"/>
                    <a:pt x="4930" y="3876"/>
                    <a:pt x="4924" y="3876"/>
                  </a:cubicBezTo>
                  <a:cubicBezTo>
                    <a:pt x="4903" y="3876"/>
                    <a:pt x="4877" y="3892"/>
                    <a:pt x="4868" y="3904"/>
                  </a:cubicBezTo>
                  <a:lnTo>
                    <a:pt x="4839" y="3951"/>
                  </a:lnTo>
                  <a:lnTo>
                    <a:pt x="4846" y="3892"/>
                  </a:lnTo>
                  <a:cubicBezTo>
                    <a:pt x="4858" y="3867"/>
                    <a:pt x="4852" y="3839"/>
                    <a:pt x="4830" y="3820"/>
                  </a:cubicBezTo>
                  <a:cubicBezTo>
                    <a:pt x="4830" y="3820"/>
                    <a:pt x="4808" y="3807"/>
                    <a:pt x="4814" y="3792"/>
                  </a:cubicBezTo>
                  <a:lnTo>
                    <a:pt x="4814" y="3792"/>
                  </a:lnTo>
                  <a:cubicBezTo>
                    <a:pt x="4814" y="3792"/>
                    <a:pt x="4836" y="3804"/>
                    <a:pt x="4858" y="3817"/>
                  </a:cubicBezTo>
                  <a:cubicBezTo>
                    <a:pt x="4874" y="3839"/>
                    <a:pt x="4893" y="3857"/>
                    <a:pt x="4918" y="3867"/>
                  </a:cubicBezTo>
                  <a:cubicBezTo>
                    <a:pt x="4921" y="3867"/>
                    <a:pt x="4925" y="3867"/>
                    <a:pt x="4929" y="3867"/>
                  </a:cubicBezTo>
                  <a:cubicBezTo>
                    <a:pt x="4978" y="3867"/>
                    <a:pt x="5018" y="3831"/>
                    <a:pt x="4974" y="3810"/>
                  </a:cubicBezTo>
                  <a:cubicBezTo>
                    <a:pt x="4983" y="3795"/>
                    <a:pt x="4983" y="3795"/>
                    <a:pt x="5015" y="3788"/>
                  </a:cubicBezTo>
                  <a:cubicBezTo>
                    <a:pt x="5019" y="3790"/>
                    <a:pt x="5022" y="3791"/>
                    <a:pt x="5025" y="3791"/>
                  </a:cubicBezTo>
                  <a:cubicBezTo>
                    <a:pt x="5039" y="3791"/>
                    <a:pt x="5040" y="3773"/>
                    <a:pt x="5009" y="3741"/>
                  </a:cubicBezTo>
                  <a:cubicBezTo>
                    <a:pt x="4974" y="3707"/>
                    <a:pt x="4979" y="3691"/>
                    <a:pt x="5021" y="3691"/>
                  </a:cubicBezTo>
                  <a:cubicBezTo>
                    <a:pt x="5025" y="3691"/>
                    <a:pt x="5029" y="3691"/>
                    <a:pt x="5034" y="3691"/>
                  </a:cubicBezTo>
                  <a:cubicBezTo>
                    <a:pt x="5096" y="3676"/>
                    <a:pt x="5121" y="3600"/>
                    <a:pt x="5099" y="3591"/>
                  </a:cubicBezTo>
                  <a:cubicBezTo>
                    <a:pt x="5062" y="3578"/>
                    <a:pt x="5062" y="3522"/>
                    <a:pt x="5103" y="3513"/>
                  </a:cubicBezTo>
                  <a:cubicBezTo>
                    <a:pt x="5134" y="3500"/>
                    <a:pt x="5140" y="3484"/>
                    <a:pt x="5121" y="3456"/>
                  </a:cubicBezTo>
                  <a:lnTo>
                    <a:pt x="5121" y="3456"/>
                  </a:lnTo>
                  <a:cubicBezTo>
                    <a:pt x="5127" y="3458"/>
                    <a:pt x="5133" y="3459"/>
                    <a:pt x="5139" y="3459"/>
                  </a:cubicBezTo>
                  <a:cubicBezTo>
                    <a:pt x="5158" y="3459"/>
                    <a:pt x="5174" y="3447"/>
                    <a:pt x="5159" y="3428"/>
                  </a:cubicBezTo>
                  <a:cubicBezTo>
                    <a:pt x="5159" y="3428"/>
                    <a:pt x="5161" y="3417"/>
                    <a:pt x="5150" y="3417"/>
                  </a:cubicBezTo>
                  <a:cubicBezTo>
                    <a:pt x="5146" y="3417"/>
                    <a:pt x="5141" y="3419"/>
                    <a:pt x="5134" y="3422"/>
                  </a:cubicBezTo>
                  <a:lnTo>
                    <a:pt x="5096" y="3369"/>
                  </a:lnTo>
                  <a:cubicBezTo>
                    <a:pt x="5093" y="3378"/>
                    <a:pt x="5085" y="3381"/>
                    <a:pt x="5076" y="3381"/>
                  </a:cubicBezTo>
                  <a:cubicBezTo>
                    <a:pt x="5066" y="3381"/>
                    <a:pt x="5054" y="3378"/>
                    <a:pt x="5043" y="3375"/>
                  </a:cubicBezTo>
                  <a:cubicBezTo>
                    <a:pt x="5018" y="3365"/>
                    <a:pt x="5062" y="3303"/>
                    <a:pt x="5143" y="3284"/>
                  </a:cubicBezTo>
                  <a:lnTo>
                    <a:pt x="5203" y="3259"/>
                  </a:lnTo>
                  <a:lnTo>
                    <a:pt x="5153" y="3249"/>
                  </a:lnTo>
                  <a:cubicBezTo>
                    <a:pt x="5158" y="3233"/>
                    <a:pt x="5161" y="3217"/>
                    <a:pt x="5178" y="3217"/>
                  </a:cubicBezTo>
                  <a:cubicBezTo>
                    <a:pt x="5181" y="3217"/>
                    <a:pt x="5184" y="3217"/>
                    <a:pt x="5187" y="3218"/>
                  </a:cubicBezTo>
                  <a:cubicBezTo>
                    <a:pt x="5194" y="3219"/>
                    <a:pt x="5200" y="3220"/>
                    <a:pt x="5203" y="3220"/>
                  </a:cubicBezTo>
                  <a:cubicBezTo>
                    <a:pt x="5213" y="3220"/>
                    <a:pt x="5214" y="3216"/>
                    <a:pt x="5219" y="3202"/>
                  </a:cubicBezTo>
                  <a:cubicBezTo>
                    <a:pt x="5219" y="3202"/>
                    <a:pt x="5222" y="3184"/>
                    <a:pt x="5197" y="3181"/>
                  </a:cubicBezTo>
                  <a:cubicBezTo>
                    <a:pt x="5146" y="3168"/>
                    <a:pt x="5146" y="3168"/>
                    <a:pt x="5175" y="3155"/>
                  </a:cubicBezTo>
                  <a:cubicBezTo>
                    <a:pt x="5228" y="3146"/>
                    <a:pt x="5231" y="3127"/>
                    <a:pt x="5184" y="3099"/>
                  </a:cubicBezTo>
                  <a:cubicBezTo>
                    <a:pt x="5134" y="3090"/>
                    <a:pt x="5134" y="3090"/>
                    <a:pt x="5187" y="3080"/>
                  </a:cubicBezTo>
                  <a:cubicBezTo>
                    <a:pt x="5191" y="3081"/>
                    <a:pt x="5196" y="3082"/>
                    <a:pt x="5200" y="3082"/>
                  </a:cubicBezTo>
                  <a:cubicBezTo>
                    <a:pt x="5219" y="3082"/>
                    <a:pt x="5236" y="3070"/>
                    <a:pt x="5244" y="3049"/>
                  </a:cubicBezTo>
                  <a:lnTo>
                    <a:pt x="5219" y="3046"/>
                  </a:lnTo>
                  <a:cubicBezTo>
                    <a:pt x="5168" y="3039"/>
                    <a:pt x="5172" y="3021"/>
                    <a:pt x="5200" y="3005"/>
                  </a:cubicBezTo>
                  <a:lnTo>
                    <a:pt x="5200" y="3005"/>
                  </a:lnTo>
                  <a:cubicBezTo>
                    <a:pt x="5202" y="3005"/>
                    <a:pt x="5203" y="3005"/>
                    <a:pt x="5205" y="3005"/>
                  </a:cubicBezTo>
                  <a:cubicBezTo>
                    <a:pt x="5225" y="3005"/>
                    <a:pt x="5227" y="2986"/>
                    <a:pt x="5209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4" y="2895"/>
                    <a:pt x="5236" y="2895"/>
                    <a:pt x="5237" y="2895"/>
                  </a:cubicBezTo>
                  <a:cubicBezTo>
                    <a:pt x="5250" y="2896"/>
                    <a:pt x="5260" y="2897"/>
                    <a:pt x="5266" y="2897"/>
                  </a:cubicBezTo>
                  <a:cubicBezTo>
                    <a:pt x="5284" y="2897"/>
                    <a:pt x="5275" y="2892"/>
                    <a:pt x="5240" y="2873"/>
                  </a:cubicBezTo>
                  <a:cubicBezTo>
                    <a:pt x="5215" y="2855"/>
                    <a:pt x="5215" y="2855"/>
                    <a:pt x="5244" y="2817"/>
                  </a:cubicBezTo>
                  <a:cubicBezTo>
                    <a:pt x="5269" y="2798"/>
                    <a:pt x="5269" y="2798"/>
                    <a:pt x="5247" y="2779"/>
                  </a:cubicBezTo>
                  <a:cubicBezTo>
                    <a:pt x="5232" y="2778"/>
                    <a:pt x="5220" y="2778"/>
                    <a:pt x="5209" y="2778"/>
                  </a:cubicBezTo>
                  <a:cubicBezTo>
                    <a:pt x="5184" y="2778"/>
                    <a:pt x="5171" y="2782"/>
                    <a:pt x="5168" y="2795"/>
                  </a:cubicBezTo>
                  <a:cubicBezTo>
                    <a:pt x="5168" y="2808"/>
                    <a:pt x="5168" y="2812"/>
                    <a:pt x="5159" y="2812"/>
                  </a:cubicBezTo>
                  <a:cubicBezTo>
                    <a:pt x="5156" y="2812"/>
                    <a:pt x="5151" y="2812"/>
                    <a:pt x="5143" y="2811"/>
                  </a:cubicBezTo>
                  <a:lnTo>
                    <a:pt x="5143" y="2773"/>
                  </a:lnTo>
                  <a:cubicBezTo>
                    <a:pt x="5146" y="2748"/>
                    <a:pt x="5140" y="2723"/>
                    <a:pt x="5125" y="2701"/>
                  </a:cubicBezTo>
                  <a:cubicBezTo>
                    <a:pt x="5113" y="2682"/>
                    <a:pt x="5095" y="2672"/>
                    <a:pt x="5082" y="2672"/>
                  </a:cubicBezTo>
                  <a:cubicBezTo>
                    <a:pt x="5070" y="2672"/>
                    <a:pt x="5064" y="2681"/>
                    <a:pt x="5074" y="2698"/>
                  </a:cubicBezTo>
                  <a:lnTo>
                    <a:pt x="5049" y="2717"/>
                  </a:lnTo>
                  <a:cubicBezTo>
                    <a:pt x="5046" y="2717"/>
                    <a:pt x="5043" y="2716"/>
                    <a:pt x="5040" y="2716"/>
                  </a:cubicBezTo>
                  <a:cubicBezTo>
                    <a:pt x="4971" y="2716"/>
                    <a:pt x="4974" y="2748"/>
                    <a:pt x="5046" y="2751"/>
                  </a:cubicBezTo>
                  <a:cubicBezTo>
                    <a:pt x="5121" y="2754"/>
                    <a:pt x="5121" y="2754"/>
                    <a:pt x="5071" y="2770"/>
                  </a:cubicBezTo>
                  <a:cubicBezTo>
                    <a:pt x="5067" y="2770"/>
                    <a:pt x="5064" y="2770"/>
                    <a:pt x="5060" y="2770"/>
                  </a:cubicBezTo>
                  <a:cubicBezTo>
                    <a:pt x="5018" y="2770"/>
                    <a:pt x="5018" y="2787"/>
                    <a:pt x="5018" y="2804"/>
                  </a:cubicBezTo>
                  <a:cubicBezTo>
                    <a:pt x="5015" y="2820"/>
                    <a:pt x="5015" y="2820"/>
                    <a:pt x="4990" y="2820"/>
                  </a:cubicBezTo>
                  <a:cubicBezTo>
                    <a:pt x="4988" y="2820"/>
                    <a:pt x="4985" y="2820"/>
                    <a:pt x="4983" y="2820"/>
                  </a:cubicBezTo>
                  <a:cubicBezTo>
                    <a:pt x="4961" y="2820"/>
                    <a:pt x="4940" y="2834"/>
                    <a:pt x="4940" y="2848"/>
                  </a:cubicBezTo>
                  <a:cubicBezTo>
                    <a:pt x="4936" y="2867"/>
                    <a:pt x="4936" y="2867"/>
                    <a:pt x="4962" y="2867"/>
                  </a:cubicBezTo>
                  <a:cubicBezTo>
                    <a:pt x="4966" y="2865"/>
                    <a:pt x="4969" y="2864"/>
                    <a:pt x="4972" y="2864"/>
                  </a:cubicBezTo>
                  <a:cubicBezTo>
                    <a:pt x="4988" y="2864"/>
                    <a:pt x="4979" y="2891"/>
                    <a:pt x="4936" y="2902"/>
                  </a:cubicBezTo>
                  <a:cubicBezTo>
                    <a:pt x="4908" y="2914"/>
                    <a:pt x="4908" y="2914"/>
                    <a:pt x="4958" y="2920"/>
                  </a:cubicBezTo>
                  <a:cubicBezTo>
                    <a:pt x="5009" y="2927"/>
                    <a:pt x="5002" y="2961"/>
                    <a:pt x="4949" y="2971"/>
                  </a:cubicBezTo>
                  <a:lnTo>
                    <a:pt x="4946" y="3005"/>
                  </a:lnTo>
                  <a:cubicBezTo>
                    <a:pt x="4943" y="3021"/>
                    <a:pt x="4968" y="3024"/>
                    <a:pt x="4993" y="3030"/>
                  </a:cubicBezTo>
                  <a:cubicBezTo>
                    <a:pt x="5040" y="3036"/>
                    <a:pt x="5040" y="3036"/>
                    <a:pt x="5015" y="3052"/>
                  </a:cubicBezTo>
                  <a:cubicBezTo>
                    <a:pt x="5001" y="3057"/>
                    <a:pt x="4989" y="3060"/>
                    <a:pt x="4976" y="3060"/>
                  </a:cubicBezTo>
                  <a:cubicBezTo>
                    <a:pt x="4971" y="3060"/>
                    <a:pt x="4967" y="3059"/>
                    <a:pt x="4962" y="3058"/>
                  </a:cubicBezTo>
                  <a:cubicBezTo>
                    <a:pt x="4959" y="3058"/>
                    <a:pt x="4957" y="3058"/>
                    <a:pt x="4956" y="3058"/>
                  </a:cubicBezTo>
                  <a:cubicBezTo>
                    <a:pt x="4936" y="3058"/>
                    <a:pt x="4933" y="3072"/>
                    <a:pt x="4930" y="3090"/>
                  </a:cubicBezTo>
                  <a:cubicBezTo>
                    <a:pt x="4927" y="3104"/>
                    <a:pt x="4922" y="3135"/>
                    <a:pt x="4941" y="3144"/>
                  </a:cubicBezTo>
                  <a:lnTo>
                    <a:pt x="4941" y="3144"/>
                  </a:lnTo>
                  <a:cubicBezTo>
                    <a:pt x="4935" y="3143"/>
                    <a:pt x="4928" y="3142"/>
                    <a:pt x="4921" y="3140"/>
                  </a:cubicBezTo>
                  <a:cubicBezTo>
                    <a:pt x="4918" y="3155"/>
                    <a:pt x="4893" y="3152"/>
                    <a:pt x="4918" y="3155"/>
                  </a:cubicBezTo>
                  <a:cubicBezTo>
                    <a:pt x="4918" y="3155"/>
                    <a:pt x="4915" y="3174"/>
                    <a:pt x="4880" y="3199"/>
                  </a:cubicBezTo>
                  <a:cubicBezTo>
                    <a:pt x="4853" y="3221"/>
                    <a:pt x="4870" y="3264"/>
                    <a:pt x="4907" y="3264"/>
                  </a:cubicBezTo>
                  <a:cubicBezTo>
                    <a:pt x="4918" y="3264"/>
                    <a:pt x="4930" y="3261"/>
                    <a:pt x="4943" y="3253"/>
                  </a:cubicBezTo>
                  <a:cubicBezTo>
                    <a:pt x="4945" y="3245"/>
                    <a:pt x="4947" y="3240"/>
                    <a:pt x="4947" y="3240"/>
                  </a:cubicBezTo>
                  <a:lnTo>
                    <a:pt x="4947" y="3240"/>
                  </a:lnTo>
                  <a:cubicBezTo>
                    <a:pt x="4947" y="3240"/>
                    <a:pt x="4945" y="3248"/>
                    <a:pt x="4940" y="3268"/>
                  </a:cubicBezTo>
                  <a:cubicBezTo>
                    <a:pt x="4936" y="3287"/>
                    <a:pt x="4958" y="3293"/>
                    <a:pt x="4958" y="3293"/>
                  </a:cubicBezTo>
                  <a:cubicBezTo>
                    <a:pt x="4983" y="3300"/>
                    <a:pt x="4980" y="3315"/>
                    <a:pt x="4974" y="3334"/>
                  </a:cubicBezTo>
                  <a:lnTo>
                    <a:pt x="4927" y="3318"/>
                  </a:lnTo>
                  <a:cubicBezTo>
                    <a:pt x="4904" y="3306"/>
                    <a:pt x="4885" y="3301"/>
                    <a:pt x="4872" y="3301"/>
                  </a:cubicBezTo>
                  <a:cubicBezTo>
                    <a:pt x="4847" y="3301"/>
                    <a:pt x="4847" y="3322"/>
                    <a:pt x="4893" y="3347"/>
                  </a:cubicBezTo>
                  <a:lnTo>
                    <a:pt x="4868" y="3337"/>
                  </a:lnTo>
                  <a:cubicBezTo>
                    <a:pt x="4864" y="3336"/>
                    <a:pt x="4862" y="3336"/>
                    <a:pt x="4859" y="3336"/>
                  </a:cubicBezTo>
                  <a:cubicBezTo>
                    <a:pt x="4845" y="3336"/>
                    <a:pt x="4844" y="3352"/>
                    <a:pt x="4852" y="3387"/>
                  </a:cubicBezTo>
                  <a:cubicBezTo>
                    <a:pt x="4846" y="3403"/>
                    <a:pt x="4889" y="3434"/>
                    <a:pt x="4911" y="3444"/>
                  </a:cubicBezTo>
                  <a:cubicBezTo>
                    <a:pt x="4936" y="3453"/>
                    <a:pt x="4930" y="3469"/>
                    <a:pt x="4930" y="3469"/>
                  </a:cubicBezTo>
                  <a:cubicBezTo>
                    <a:pt x="4926" y="3478"/>
                    <a:pt x="4925" y="3482"/>
                    <a:pt x="4919" y="3482"/>
                  </a:cubicBezTo>
                  <a:cubicBezTo>
                    <a:pt x="4915" y="3482"/>
                    <a:pt x="4909" y="3481"/>
                    <a:pt x="4899" y="3478"/>
                  </a:cubicBezTo>
                  <a:cubicBezTo>
                    <a:pt x="4889" y="3474"/>
                    <a:pt x="4881" y="3473"/>
                    <a:pt x="4874" y="3473"/>
                  </a:cubicBezTo>
                  <a:cubicBezTo>
                    <a:pt x="4849" y="3473"/>
                    <a:pt x="4848" y="3498"/>
                    <a:pt x="4880" y="3528"/>
                  </a:cubicBezTo>
                  <a:lnTo>
                    <a:pt x="4858" y="3519"/>
                  </a:lnTo>
                  <a:cubicBezTo>
                    <a:pt x="4853" y="3517"/>
                    <a:pt x="4848" y="3516"/>
                    <a:pt x="4842" y="3516"/>
                  </a:cubicBezTo>
                  <a:cubicBezTo>
                    <a:pt x="4822" y="3516"/>
                    <a:pt x="4803" y="3534"/>
                    <a:pt x="4795" y="3604"/>
                  </a:cubicBezTo>
                  <a:cubicBezTo>
                    <a:pt x="4768" y="3659"/>
                    <a:pt x="4747" y="3703"/>
                    <a:pt x="4725" y="3703"/>
                  </a:cubicBezTo>
                  <a:cubicBezTo>
                    <a:pt x="4723" y="3703"/>
                    <a:pt x="4720" y="3702"/>
                    <a:pt x="4717" y="3701"/>
                  </a:cubicBezTo>
                  <a:cubicBezTo>
                    <a:pt x="4716" y="3700"/>
                    <a:pt x="4715" y="3700"/>
                    <a:pt x="4714" y="3700"/>
                  </a:cubicBezTo>
                  <a:cubicBezTo>
                    <a:pt x="4697" y="3700"/>
                    <a:pt x="4715" y="3779"/>
                    <a:pt x="4736" y="3829"/>
                  </a:cubicBezTo>
                  <a:cubicBezTo>
                    <a:pt x="4731" y="3826"/>
                    <a:pt x="4726" y="3825"/>
                    <a:pt x="4722" y="3825"/>
                  </a:cubicBezTo>
                  <a:cubicBezTo>
                    <a:pt x="4709" y="3825"/>
                    <a:pt x="4700" y="3840"/>
                    <a:pt x="4686" y="3864"/>
                  </a:cubicBezTo>
                  <a:cubicBezTo>
                    <a:pt x="4669" y="3892"/>
                    <a:pt x="4664" y="3902"/>
                    <a:pt x="4656" y="3902"/>
                  </a:cubicBezTo>
                  <a:cubicBezTo>
                    <a:pt x="4651" y="3902"/>
                    <a:pt x="4646" y="3899"/>
                    <a:pt x="4639" y="3895"/>
                  </a:cubicBezTo>
                  <a:cubicBezTo>
                    <a:pt x="4623" y="3874"/>
                    <a:pt x="4614" y="3864"/>
                    <a:pt x="4612" y="3864"/>
                  </a:cubicBezTo>
                  <a:lnTo>
                    <a:pt x="4612" y="3864"/>
                  </a:lnTo>
                  <a:cubicBezTo>
                    <a:pt x="4610" y="3864"/>
                    <a:pt x="4616" y="3878"/>
                    <a:pt x="4629" y="3908"/>
                  </a:cubicBezTo>
                  <a:cubicBezTo>
                    <a:pt x="4654" y="3939"/>
                    <a:pt x="4635" y="3964"/>
                    <a:pt x="4608" y="3964"/>
                  </a:cubicBezTo>
                  <a:cubicBezTo>
                    <a:pt x="4597" y="3964"/>
                    <a:pt x="4584" y="3960"/>
                    <a:pt x="4573" y="3951"/>
                  </a:cubicBezTo>
                  <a:cubicBezTo>
                    <a:pt x="4568" y="3948"/>
                    <a:pt x="4563" y="3947"/>
                    <a:pt x="4559" y="3947"/>
                  </a:cubicBezTo>
                  <a:cubicBezTo>
                    <a:pt x="4546" y="3947"/>
                    <a:pt x="4536" y="3961"/>
                    <a:pt x="4520" y="3980"/>
                  </a:cubicBezTo>
                  <a:cubicBezTo>
                    <a:pt x="4532" y="4008"/>
                    <a:pt x="4510" y="4036"/>
                    <a:pt x="4488" y="4061"/>
                  </a:cubicBezTo>
                  <a:cubicBezTo>
                    <a:pt x="4457" y="4102"/>
                    <a:pt x="4457" y="4102"/>
                    <a:pt x="4498" y="4133"/>
                  </a:cubicBezTo>
                  <a:cubicBezTo>
                    <a:pt x="4538" y="4165"/>
                    <a:pt x="4526" y="4180"/>
                    <a:pt x="4504" y="4208"/>
                  </a:cubicBezTo>
                  <a:cubicBezTo>
                    <a:pt x="4496" y="4217"/>
                    <a:pt x="4487" y="4225"/>
                    <a:pt x="4477" y="4225"/>
                  </a:cubicBezTo>
                  <a:cubicBezTo>
                    <a:pt x="4472" y="4225"/>
                    <a:pt x="4466" y="4223"/>
                    <a:pt x="4460" y="4218"/>
                  </a:cubicBezTo>
                  <a:cubicBezTo>
                    <a:pt x="4460" y="4218"/>
                    <a:pt x="4457" y="4217"/>
                    <a:pt x="4452" y="4217"/>
                  </a:cubicBezTo>
                  <a:cubicBezTo>
                    <a:pt x="4442" y="4217"/>
                    <a:pt x="4426" y="4219"/>
                    <a:pt x="4419" y="4227"/>
                  </a:cubicBezTo>
                  <a:cubicBezTo>
                    <a:pt x="4411" y="4235"/>
                    <a:pt x="4404" y="4243"/>
                    <a:pt x="4394" y="4243"/>
                  </a:cubicBezTo>
                  <a:cubicBezTo>
                    <a:pt x="4389" y="4243"/>
                    <a:pt x="4382" y="4240"/>
                    <a:pt x="4376" y="4233"/>
                  </a:cubicBezTo>
                  <a:cubicBezTo>
                    <a:pt x="4357" y="4233"/>
                    <a:pt x="4335" y="4240"/>
                    <a:pt x="4322" y="4255"/>
                  </a:cubicBezTo>
                  <a:cubicBezTo>
                    <a:pt x="4306" y="4274"/>
                    <a:pt x="4287" y="4293"/>
                    <a:pt x="4273" y="4293"/>
                  </a:cubicBezTo>
                  <a:cubicBezTo>
                    <a:pt x="4268" y="4293"/>
                    <a:pt x="4263" y="4291"/>
                    <a:pt x="4260" y="4287"/>
                  </a:cubicBezTo>
                  <a:lnTo>
                    <a:pt x="4260" y="4287"/>
                  </a:lnTo>
                  <a:cubicBezTo>
                    <a:pt x="4247" y="4299"/>
                    <a:pt x="4247" y="4299"/>
                    <a:pt x="4263" y="4315"/>
                  </a:cubicBezTo>
                  <a:cubicBezTo>
                    <a:pt x="4282" y="4334"/>
                    <a:pt x="4285" y="4365"/>
                    <a:pt x="4216" y="4393"/>
                  </a:cubicBezTo>
                  <a:cubicBezTo>
                    <a:pt x="4191" y="4415"/>
                    <a:pt x="4153" y="4450"/>
                    <a:pt x="4169" y="4468"/>
                  </a:cubicBezTo>
                  <a:cubicBezTo>
                    <a:pt x="4163" y="4474"/>
                    <a:pt x="4160" y="4477"/>
                    <a:pt x="4157" y="4477"/>
                  </a:cubicBezTo>
                  <a:cubicBezTo>
                    <a:pt x="4153" y="4477"/>
                    <a:pt x="4149" y="4472"/>
                    <a:pt x="4141" y="4459"/>
                  </a:cubicBezTo>
                  <a:cubicBezTo>
                    <a:pt x="4129" y="4446"/>
                    <a:pt x="4118" y="4441"/>
                    <a:pt x="4110" y="4441"/>
                  </a:cubicBezTo>
                  <a:cubicBezTo>
                    <a:pt x="4092" y="4441"/>
                    <a:pt x="4082" y="4463"/>
                    <a:pt x="4084" y="4503"/>
                  </a:cubicBezTo>
                  <a:cubicBezTo>
                    <a:pt x="4096" y="4517"/>
                    <a:pt x="4090" y="4525"/>
                    <a:pt x="4075" y="4525"/>
                  </a:cubicBezTo>
                  <a:cubicBezTo>
                    <a:pt x="4070" y="4525"/>
                    <a:pt x="4063" y="4524"/>
                    <a:pt x="4056" y="4522"/>
                  </a:cubicBezTo>
                  <a:cubicBezTo>
                    <a:pt x="4046" y="4534"/>
                    <a:pt x="4040" y="4547"/>
                    <a:pt x="4043" y="4563"/>
                  </a:cubicBezTo>
                  <a:cubicBezTo>
                    <a:pt x="4043" y="4594"/>
                    <a:pt x="4043" y="4594"/>
                    <a:pt x="4003" y="4594"/>
                  </a:cubicBezTo>
                  <a:cubicBezTo>
                    <a:pt x="3996" y="4585"/>
                    <a:pt x="3990" y="4582"/>
                    <a:pt x="3984" y="4582"/>
                  </a:cubicBezTo>
                  <a:cubicBezTo>
                    <a:pt x="3976" y="4582"/>
                    <a:pt x="3968" y="4588"/>
                    <a:pt x="3959" y="4594"/>
                  </a:cubicBezTo>
                  <a:cubicBezTo>
                    <a:pt x="3947" y="4632"/>
                    <a:pt x="3804" y="4718"/>
                    <a:pt x="3760" y="4718"/>
                  </a:cubicBezTo>
                  <a:cubicBezTo>
                    <a:pt x="3757" y="4718"/>
                    <a:pt x="3754" y="4717"/>
                    <a:pt x="3752" y="4716"/>
                  </a:cubicBezTo>
                  <a:cubicBezTo>
                    <a:pt x="3749" y="4747"/>
                    <a:pt x="3749" y="4747"/>
                    <a:pt x="3733" y="4754"/>
                  </a:cubicBezTo>
                  <a:cubicBezTo>
                    <a:pt x="3721" y="4742"/>
                    <a:pt x="3712" y="4736"/>
                    <a:pt x="3706" y="4736"/>
                  </a:cubicBezTo>
                  <a:cubicBezTo>
                    <a:pt x="3695" y="4736"/>
                    <a:pt x="3697" y="4759"/>
                    <a:pt x="3714" y="4791"/>
                  </a:cubicBezTo>
                  <a:lnTo>
                    <a:pt x="3730" y="4785"/>
                  </a:lnTo>
                  <a:lnTo>
                    <a:pt x="3746" y="4776"/>
                  </a:lnTo>
                  <a:lnTo>
                    <a:pt x="3746" y="4776"/>
                  </a:lnTo>
                  <a:cubicBezTo>
                    <a:pt x="3758" y="4800"/>
                    <a:pt x="3748" y="4818"/>
                    <a:pt x="3731" y="4818"/>
                  </a:cubicBezTo>
                  <a:cubicBezTo>
                    <a:pt x="3718" y="4818"/>
                    <a:pt x="3700" y="4806"/>
                    <a:pt x="3686" y="4776"/>
                  </a:cubicBezTo>
                  <a:cubicBezTo>
                    <a:pt x="3669" y="4758"/>
                    <a:pt x="3660" y="4749"/>
                    <a:pt x="3655" y="4749"/>
                  </a:cubicBezTo>
                  <a:cubicBezTo>
                    <a:pt x="3650" y="4749"/>
                    <a:pt x="3651" y="4762"/>
                    <a:pt x="3655" y="4791"/>
                  </a:cubicBezTo>
                  <a:cubicBezTo>
                    <a:pt x="3658" y="4822"/>
                    <a:pt x="3654" y="4837"/>
                    <a:pt x="3642" y="4837"/>
                  </a:cubicBezTo>
                  <a:cubicBezTo>
                    <a:pt x="3634" y="4837"/>
                    <a:pt x="3622" y="4829"/>
                    <a:pt x="3608" y="4813"/>
                  </a:cubicBezTo>
                  <a:cubicBezTo>
                    <a:pt x="3597" y="4790"/>
                    <a:pt x="3592" y="4779"/>
                    <a:pt x="3590" y="4779"/>
                  </a:cubicBezTo>
                  <a:lnTo>
                    <a:pt x="3590" y="4779"/>
                  </a:lnTo>
                  <a:cubicBezTo>
                    <a:pt x="3587" y="4779"/>
                    <a:pt x="3589" y="4792"/>
                    <a:pt x="3592" y="4819"/>
                  </a:cubicBezTo>
                  <a:cubicBezTo>
                    <a:pt x="3598" y="4887"/>
                    <a:pt x="3584" y="4928"/>
                    <a:pt x="3563" y="4928"/>
                  </a:cubicBezTo>
                  <a:cubicBezTo>
                    <a:pt x="3550" y="4928"/>
                    <a:pt x="3534" y="4912"/>
                    <a:pt x="3520" y="4876"/>
                  </a:cubicBezTo>
                  <a:cubicBezTo>
                    <a:pt x="3504" y="4835"/>
                    <a:pt x="3482" y="4815"/>
                    <a:pt x="3467" y="4815"/>
                  </a:cubicBezTo>
                  <a:cubicBezTo>
                    <a:pt x="3464" y="4815"/>
                    <a:pt x="3462" y="4816"/>
                    <a:pt x="3460" y="4816"/>
                  </a:cubicBezTo>
                  <a:cubicBezTo>
                    <a:pt x="3445" y="4823"/>
                    <a:pt x="3454" y="4845"/>
                    <a:pt x="3464" y="4870"/>
                  </a:cubicBezTo>
                  <a:cubicBezTo>
                    <a:pt x="3481" y="4893"/>
                    <a:pt x="3484" y="4905"/>
                    <a:pt x="3474" y="4905"/>
                  </a:cubicBezTo>
                  <a:cubicBezTo>
                    <a:pt x="3466" y="4905"/>
                    <a:pt x="3451" y="4897"/>
                    <a:pt x="3429" y="4882"/>
                  </a:cubicBezTo>
                  <a:cubicBezTo>
                    <a:pt x="3397" y="4857"/>
                    <a:pt x="3374" y="4846"/>
                    <a:pt x="3355" y="4846"/>
                  </a:cubicBezTo>
                  <a:cubicBezTo>
                    <a:pt x="3330" y="4846"/>
                    <a:pt x="3312" y="4864"/>
                    <a:pt x="3291" y="4898"/>
                  </a:cubicBezTo>
                  <a:cubicBezTo>
                    <a:pt x="3262" y="4934"/>
                    <a:pt x="3232" y="4954"/>
                    <a:pt x="3219" y="4954"/>
                  </a:cubicBezTo>
                  <a:cubicBezTo>
                    <a:pt x="3208" y="4954"/>
                    <a:pt x="3207" y="4941"/>
                    <a:pt x="3225" y="4913"/>
                  </a:cubicBezTo>
                  <a:cubicBezTo>
                    <a:pt x="3236" y="4881"/>
                    <a:pt x="3241" y="4867"/>
                    <a:pt x="3238" y="4867"/>
                  </a:cubicBezTo>
                  <a:lnTo>
                    <a:pt x="3238" y="4867"/>
                  </a:lnTo>
                  <a:cubicBezTo>
                    <a:pt x="3236" y="4867"/>
                    <a:pt x="3230" y="4875"/>
                    <a:pt x="3219" y="4888"/>
                  </a:cubicBezTo>
                  <a:lnTo>
                    <a:pt x="3135" y="4910"/>
                  </a:lnTo>
                  <a:cubicBezTo>
                    <a:pt x="3119" y="4913"/>
                    <a:pt x="3106" y="4942"/>
                    <a:pt x="3113" y="4967"/>
                  </a:cubicBezTo>
                  <a:cubicBezTo>
                    <a:pt x="3096" y="4940"/>
                    <a:pt x="3077" y="4921"/>
                    <a:pt x="3058" y="4921"/>
                  </a:cubicBezTo>
                  <a:cubicBezTo>
                    <a:pt x="3045" y="4921"/>
                    <a:pt x="3032" y="4931"/>
                    <a:pt x="3022" y="4954"/>
                  </a:cubicBezTo>
                  <a:lnTo>
                    <a:pt x="2987" y="4957"/>
                  </a:lnTo>
                  <a:cubicBezTo>
                    <a:pt x="2972" y="4961"/>
                    <a:pt x="2972" y="4961"/>
                    <a:pt x="2959" y="4989"/>
                  </a:cubicBezTo>
                  <a:cubicBezTo>
                    <a:pt x="2954" y="4998"/>
                    <a:pt x="2949" y="5001"/>
                    <a:pt x="2943" y="5001"/>
                  </a:cubicBezTo>
                  <a:cubicBezTo>
                    <a:pt x="2931" y="5001"/>
                    <a:pt x="2918" y="4985"/>
                    <a:pt x="2903" y="4970"/>
                  </a:cubicBezTo>
                  <a:cubicBezTo>
                    <a:pt x="2889" y="4954"/>
                    <a:pt x="2876" y="4938"/>
                    <a:pt x="2871" y="4938"/>
                  </a:cubicBezTo>
                  <a:cubicBezTo>
                    <a:pt x="2868" y="4938"/>
                    <a:pt x="2867" y="4941"/>
                    <a:pt x="2868" y="4948"/>
                  </a:cubicBezTo>
                  <a:cubicBezTo>
                    <a:pt x="2871" y="4973"/>
                    <a:pt x="2837" y="5001"/>
                    <a:pt x="2821" y="5026"/>
                  </a:cubicBezTo>
                  <a:cubicBezTo>
                    <a:pt x="2817" y="5034"/>
                    <a:pt x="2812" y="5037"/>
                    <a:pt x="2808" y="5037"/>
                  </a:cubicBezTo>
                  <a:cubicBezTo>
                    <a:pt x="2797" y="5037"/>
                    <a:pt x="2791" y="5019"/>
                    <a:pt x="2802" y="5001"/>
                  </a:cubicBezTo>
                  <a:cubicBezTo>
                    <a:pt x="2802" y="4976"/>
                    <a:pt x="2802" y="4976"/>
                    <a:pt x="2765" y="4954"/>
                  </a:cubicBezTo>
                  <a:cubicBezTo>
                    <a:pt x="2749" y="4954"/>
                    <a:pt x="2715" y="4954"/>
                    <a:pt x="2715" y="4979"/>
                  </a:cubicBezTo>
                  <a:cubicBezTo>
                    <a:pt x="2716" y="4993"/>
                    <a:pt x="2691" y="5000"/>
                    <a:pt x="2663" y="5000"/>
                  </a:cubicBezTo>
                  <a:cubicBezTo>
                    <a:pt x="2635" y="5000"/>
                    <a:pt x="2605" y="4993"/>
                    <a:pt x="2596" y="4979"/>
                  </a:cubicBezTo>
                  <a:lnTo>
                    <a:pt x="2561" y="4976"/>
                  </a:lnTo>
                  <a:cubicBezTo>
                    <a:pt x="2546" y="4976"/>
                    <a:pt x="2529" y="4998"/>
                    <a:pt x="2514" y="4998"/>
                  </a:cubicBezTo>
                  <a:cubicBezTo>
                    <a:pt x="2513" y="4998"/>
                    <a:pt x="2512" y="4998"/>
                    <a:pt x="2511" y="4998"/>
                  </a:cubicBezTo>
                  <a:cubicBezTo>
                    <a:pt x="2511" y="4998"/>
                    <a:pt x="2492" y="4998"/>
                    <a:pt x="2473" y="5023"/>
                  </a:cubicBezTo>
                  <a:cubicBezTo>
                    <a:pt x="2455" y="5020"/>
                    <a:pt x="2439" y="5020"/>
                    <a:pt x="2442" y="4995"/>
                  </a:cubicBezTo>
                  <a:lnTo>
                    <a:pt x="2442" y="4995"/>
                  </a:lnTo>
                  <a:cubicBezTo>
                    <a:pt x="2431" y="5020"/>
                    <a:pt x="2425" y="5032"/>
                    <a:pt x="2420" y="5032"/>
                  </a:cubicBezTo>
                  <a:cubicBezTo>
                    <a:pt x="2415" y="5032"/>
                    <a:pt x="2412" y="5019"/>
                    <a:pt x="2408" y="4992"/>
                  </a:cubicBezTo>
                  <a:cubicBezTo>
                    <a:pt x="2409" y="4966"/>
                    <a:pt x="2410" y="4954"/>
                    <a:pt x="2407" y="4954"/>
                  </a:cubicBezTo>
                  <a:cubicBezTo>
                    <a:pt x="2405" y="4954"/>
                    <a:pt x="2399" y="4966"/>
                    <a:pt x="2389" y="4989"/>
                  </a:cubicBezTo>
                  <a:cubicBezTo>
                    <a:pt x="2380" y="4999"/>
                    <a:pt x="2375" y="5004"/>
                    <a:pt x="2371" y="5004"/>
                  </a:cubicBezTo>
                  <a:cubicBezTo>
                    <a:pt x="2366" y="5004"/>
                    <a:pt x="2363" y="4997"/>
                    <a:pt x="2354" y="4982"/>
                  </a:cubicBezTo>
                  <a:cubicBezTo>
                    <a:pt x="2356" y="4971"/>
                    <a:pt x="2352" y="4965"/>
                    <a:pt x="2348" y="4965"/>
                  </a:cubicBezTo>
                  <a:cubicBezTo>
                    <a:pt x="2345" y="4965"/>
                    <a:pt x="2340" y="4970"/>
                    <a:pt x="2339" y="4982"/>
                  </a:cubicBezTo>
                  <a:cubicBezTo>
                    <a:pt x="2324" y="5009"/>
                    <a:pt x="2300" y="5026"/>
                    <a:pt x="2283" y="5026"/>
                  </a:cubicBezTo>
                  <a:cubicBezTo>
                    <a:pt x="2271" y="5026"/>
                    <a:pt x="2262" y="5016"/>
                    <a:pt x="2266" y="4995"/>
                  </a:cubicBezTo>
                  <a:cubicBezTo>
                    <a:pt x="2266" y="4995"/>
                    <a:pt x="2266" y="4995"/>
                    <a:pt x="2264" y="4995"/>
                  </a:cubicBezTo>
                  <a:cubicBezTo>
                    <a:pt x="2258" y="4995"/>
                    <a:pt x="2243" y="4997"/>
                    <a:pt x="2226" y="5014"/>
                  </a:cubicBezTo>
                  <a:cubicBezTo>
                    <a:pt x="2213" y="5037"/>
                    <a:pt x="2207" y="5049"/>
                    <a:pt x="2205" y="5049"/>
                  </a:cubicBezTo>
                  <a:cubicBezTo>
                    <a:pt x="2203" y="5049"/>
                    <a:pt x="2205" y="5036"/>
                    <a:pt x="2210" y="5011"/>
                  </a:cubicBezTo>
                  <a:cubicBezTo>
                    <a:pt x="2205" y="4983"/>
                    <a:pt x="2198" y="4969"/>
                    <a:pt x="2189" y="4969"/>
                  </a:cubicBezTo>
                  <a:cubicBezTo>
                    <a:pt x="2181" y="4969"/>
                    <a:pt x="2170" y="4980"/>
                    <a:pt x="2157" y="5001"/>
                  </a:cubicBezTo>
                  <a:cubicBezTo>
                    <a:pt x="2153" y="5006"/>
                    <a:pt x="2149" y="5008"/>
                    <a:pt x="2144" y="5008"/>
                  </a:cubicBezTo>
                  <a:cubicBezTo>
                    <a:pt x="2135" y="5008"/>
                    <a:pt x="2126" y="5002"/>
                    <a:pt x="2122" y="4992"/>
                  </a:cubicBezTo>
                  <a:cubicBezTo>
                    <a:pt x="2103" y="4968"/>
                    <a:pt x="2054" y="4937"/>
                    <a:pt x="2025" y="4937"/>
                  </a:cubicBezTo>
                  <a:cubicBezTo>
                    <a:pt x="2012" y="4937"/>
                    <a:pt x="2003" y="4944"/>
                    <a:pt x="2003" y="4961"/>
                  </a:cubicBezTo>
                  <a:lnTo>
                    <a:pt x="1972" y="4951"/>
                  </a:lnTo>
                  <a:cubicBezTo>
                    <a:pt x="1953" y="4931"/>
                    <a:pt x="1940" y="4920"/>
                    <a:pt x="1927" y="4920"/>
                  </a:cubicBezTo>
                  <a:cubicBezTo>
                    <a:pt x="1919" y="4920"/>
                    <a:pt x="1912" y="4923"/>
                    <a:pt x="1903" y="4929"/>
                  </a:cubicBezTo>
                  <a:lnTo>
                    <a:pt x="1881" y="4948"/>
                  </a:lnTo>
                  <a:cubicBezTo>
                    <a:pt x="1887" y="4923"/>
                    <a:pt x="1881" y="4892"/>
                    <a:pt x="1862" y="4888"/>
                  </a:cubicBezTo>
                  <a:cubicBezTo>
                    <a:pt x="1857" y="4886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4"/>
                  </a:cubicBezTo>
                  <a:cubicBezTo>
                    <a:pt x="1843" y="4923"/>
                    <a:pt x="1839" y="4928"/>
                    <a:pt x="1832" y="4928"/>
                  </a:cubicBezTo>
                  <a:cubicBezTo>
                    <a:pt x="1827" y="4928"/>
                    <a:pt x="1820" y="4925"/>
                    <a:pt x="1812" y="4923"/>
                  </a:cubicBezTo>
                  <a:cubicBezTo>
                    <a:pt x="1796" y="4917"/>
                    <a:pt x="1790" y="4885"/>
                    <a:pt x="1800" y="4863"/>
                  </a:cubicBezTo>
                  <a:lnTo>
                    <a:pt x="1781" y="4857"/>
                  </a:lnTo>
                  <a:cubicBezTo>
                    <a:pt x="1771" y="4882"/>
                    <a:pt x="1762" y="4892"/>
                    <a:pt x="1757" y="4892"/>
                  </a:cubicBezTo>
                  <a:cubicBezTo>
                    <a:pt x="1752" y="4892"/>
                    <a:pt x="1751" y="4884"/>
                    <a:pt x="1756" y="4873"/>
                  </a:cubicBezTo>
                  <a:cubicBezTo>
                    <a:pt x="1753" y="4854"/>
                    <a:pt x="1737" y="4835"/>
                    <a:pt x="1718" y="4829"/>
                  </a:cubicBezTo>
                  <a:cubicBezTo>
                    <a:pt x="1715" y="4836"/>
                    <a:pt x="1713" y="4839"/>
                    <a:pt x="1711" y="4839"/>
                  </a:cubicBezTo>
                  <a:cubicBezTo>
                    <a:pt x="1707" y="4839"/>
                    <a:pt x="1707" y="4828"/>
                    <a:pt x="1714" y="4828"/>
                  </a:cubicBezTo>
                  <a:cubicBezTo>
                    <a:pt x="1715" y="4828"/>
                    <a:pt x="1717" y="4828"/>
                    <a:pt x="1718" y="4829"/>
                  </a:cubicBezTo>
                  <a:lnTo>
                    <a:pt x="1727" y="4807"/>
                  </a:lnTo>
                  <a:cubicBezTo>
                    <a:pt x="1725" y="4796"/>
                    <a:pt x="1723" y="4791"/>
                    <a:pt x="1720" y="4791"/>
                  </a:cubicBezTo>
                  <a:cubicBezTo>
                    <a:pt x="1715" y="4791"/>
                    <a:pt x="1708" y="4806"/>
                    <a:pt x="1702" y="4823"/>
                  </a:cubicBezTo>
                  <a:lnTo>
                    <a:pt x="1671" y="4807"/>
                  </a:lnTo>
                  <a:cubicBezTo>
                    <a:pt x="1664" y="4803"/>
                    <a:pt x="1657" y="4799"/>
                    <a:pt x="1652" y="4799"/>
                  </a:cubicBezTo>
                  <a:cubicBezTo>
                    <a:pt x="1645" y="4799"/>
                    <a:pt x="1641" y="4805"/>
                    <a:pt x="1643" y="4823"/>
                  </a:cubicBezTo>
                  <a:cubicBezTo>
                    <a:pt x="1635" y="4842"/>
                    <a:pt x="1626" y="4861"/>
                    <a:pt x="1612" y="4861"/>
                  </a:cubicBezTo>
                  <a:cubicBezTo>
                    <a:pt x="1610" y="4861"/>
                    <a:pt x="1607" y="4861"/>
                    <a:pt x="1605" y="4860"/>
                  </a:cubicBezTo>
                  <a:cubicBezTo>
                    <a:pt x="1603" y="4866"/>
                    <a:pt x="1600" y="4868"/>
                    <a:pt x="1599" y="4868"/>
                  </a:cubicBezTo>
                  <a:cubicBezTo>
                    <a:pt x="1595" y="4868"/>
                    <a:pt x="1594" y="4858"/>
                    <a:pt x="1600" y="4858"/>
                  </a:cubicBezTo>
                  <a:cubicBezTo>
                    <a:pt x="1601" y="4858"/>
                    <a:pt x="1603" y="4859"/>
                    <a:pt x="1605" y="4860"/>
                  </a:cubicBezTo>
                  <a:cubicBezTo>
                    <a:pt x="1618" y="4835"/>
                    <a:pt x="1627" y="4813"/>
                    <a:pt x="1612" y="4807"/>
                  </a:cubicBezTo>
                  <a:cubicBezTo>
                    <a:pt x="1596" y="4798"/>
                    <a:pt x="1608" y="4776"/>
                    <a:pt x="1608" y="4776"/>
                  </a:cubicBezTo>
                  <a:cubicBezTo>
                    <a:pt x="1635" y="4749"/>
                    <a:pt x="1608" y="4738"/>
                    <a:pt x="1579" y="4738"/>
                  </a:cubicBezTo>
                  <a:cubicBezTo>
                    <a:pt x="1567" y="4738"/>
                    <a:pt x="1554" y="4740"/>
                    <a:pt x="1546" y="4744"/>
                  </a:cubicBezTo>
                  <a:cubicBezTo>
                    <a:pt x="1524" y="4755"/>
                    <a:pt x="1509" y="4760"/>
                    <a:pt x="1500" y="4760"/>
                  </a:cubicBezTo>
                  <a:cubicBezTo>
                    <a:pt x="1485" y="4760"/>
                    <a:pt x="1486" y="4746"/>
                    <a:pt x="1502" y="4719"/>
                  </a:cubicBezTo>
                  <a:cubicBezTo>
                    <a:pt x="1511" y="4704"/>
                    <a:pt x="1510" y="4697"/>
                    <a:pt x="1502" y="4697"/>
                  </a:cubicBezTo>
                  <a:cubicBezTo>
                    <a:pt x="1489" y="4697"/>
                    <a:pt x="1454" y="4720"/>
                    <a:pt x="1417" y="4757"/>
                  </a:cubicBezTo>
                  <a:lnTo>
                    <a:pt x="1364" y="4810"/>
                  </a:lnTo>
                  <a:lnTo>
                    <a:pt x="1402" y="4747"/>
                  </a:lnTo>
                  <a:cubicBezTo>
                    <a:pt x="1429" y="4678"/>
                    <a:pt x="1438" y="4660"/>
                    <a:pt x="1414" y="4660"/>
                  </a:cubicBezTo>
                  <a:cubicBezTo>
                    <a:pt x="1405" y="4660"/>
                    <a:pt x="1391" y="4662"/>
                    <a:pt x="1370" y="4666"/>
                  </a:cubicBezTo>
                  <a:cubicBezTo>
                    <a:pt x="1358" y="4667"/>
                    <a:pt x="1349" y="4667"/>
                    <a:pt x="1343" y="4667"/>
                  </a:cubicBezTo>
                  <a:cubicBezTo>
                    <a:pt x="1327" y="4667"/>
                    <a:pt x="1330" y="4663"/>
                    <a:pt x="1339" y="4647"/>
                  </a:cubicBezTo>
                  <a:cubicBezTo>
                    <a:pt x="1355" y="4628"/>
                    <a:pt x="1339" y="4619"/>
                    <a:pt x="1298" y="4588"/>
                  </a:cubicBezTo>
                  <a:cubicBezTo>
                    <a:pt x="1271" y="4567"/>
                    <a:pt x="1256" y="4555"/>
                    <a:pt x="1243" y="4555"/>
                  </a:cubicBezTo>
                  <a:cubicBezTo>
                    <a:pt x="1237" y="4555"/>
                    <a:pt x="1231" y="4558"/>
                    <a:pt x="1226" y="4566"/>
                  </a:cubicBezTo>
                  <a:lnTo>
                    <a:pt x="1198" y="4544"/>
                  </a:lnTo>
                  <a:cubicBezTo>
                    <a:pt x="1208" y="4518"/>
                    <a:pt x="1201" y="4504"/>
                    <a:pt x="1189" y="4504"/>
                  </a:cubicBezTo>
                  <a:cubicBezTo>
                    <a:pt x="1178" y="4504"/>
                    <a:pt x="1163" y="4516"/>
                    <a:pt x="1154" y="4541"/>
                  </a:cubicBezTo>
                  <a:cubicBezTo>
                    <a:pt x="1154" y="4541"/>
                    <a:pt x="1141" y="4531"/>
                    <a:pt x="1126" y="4519"/>
                  </a:cubicBezTo>
                  <a:lnTo>
                    <a:pt x="1145" y="4500"/>
                  </a:lnTo>
                  <a:cubicBezTo>
                    <a:pt x="1160" y="4481"/>
                    <a:pt x="1135" y="4456"/>
                    <a:pt x="1032" y="4362"/>
                  </a:cubicBezTo>
                  <a:cubicBezTo>
                    <a:pt x="954" y="4287"/>
                    <a:pt x="929" y="4255"/>
                    <a:pt x="906" y="4255"/>
                  </a:cubicBezTo>
                  <a:cubicBezTo>
                    <a:pt x="896" y="4255"/>
                    <a:pt x="887" y="4261"/>
                    <a:pt x="875" y="4271"/>
                  </a:cubicBezTo>
                  <a:cubicBezTo>
                    <a:pt x="860" y="4278"/>
                    <a:pt x="848" y="4281"/>
                    <a:pt x="841" y="4281"/>
                  </a:cubicBezTo>
                  <a:cubicBezTo>
                    <a:pt x="825" y="4281"/>
                    <a:pt x="828" y="4267"/>
                    <a:pt x="853" y="4246"/>
                  </a:cubicBezTo>
                  <a:cubicBezTo>
                    <a:pt x="868" y="4231"/>
                    <a:pt x="875" y="4210"/>
                    <a:pt x="868" y="4210"/>
                  </a:cubicBezTo>
                  <a:cubicBezTo>
                    <a:pt x="866" y="4210"/>
                    <a:pt x="863" y="4211"/>
                    <a:pt x="859" y="4215"/>
                  </a:cubicBezTo>
                  <a:cubicBezTo>
                    <a:pt x="847" y="4199"/>
                    <a:pt x="841" y="4180"/>
                    <a:pt x="844" y="4161"/>
                  </a:cubicBezTo>
                  <a:cubicBezTo>
                    <a:pt x="850" y="4111"/>
                    <a:pt x="840" y="4096"/>
                    <a:pt x="825" y="4096"/>
                  </a:cubicBezTo>
                  <a:cubicBezTo>
                    <a:pt x="818" y="4096"/>
                    <a:pt x="810" y="4100"/>
                    <a:pt x="803" y="4105"/>
                  </a:cubicBezTo>
                  <a:cubicBezTo>
                    <a:pt x="793" y="4121"/>
                    <a:pt x="787" y="4128"/>
                    <a:pt x="785" y="4128"/>
                  </a:cubicBezTo>
                  <a:cubicBezTo>
                    <a:pt x="782" y="4128"/>
                    <a:pt x="788" y="4109"/>
                    <a:pt x="794" y="4089"/>
                  </a:cubicBezTo>
                  <a:cubicBezTo>
                    <a:pt x="801" y="4067"/>
                    <a:pt x="809" y="4044"/>
                    <a:pt x="802" y="4044"/>
                  </a:cubicBezTo>
                  <a:cubicBezTo>
                    <a:pt x="800" y="4044"/>
                    <a:pt x="797" y="4045"/>
                    <a:pt x="794" y="4049"/>
                  </a:cubicBezTo>
                  <a:cubicBezTo>
                    <a:pt x="765" y="4049"/>
                    <a:pt x="681" y="3980"/>
                    <a:pt x="725" y="3951"/>
                  </a:cubicBezTo>
                  <a:lnTo>
                    <a:pt x="706" y="3920"/>
                  </a:lnTo>
                  <a:cubicBezTo>
                    <a:pt x="702" y="3923"/>
                    <a:pt x="699" y="3924"/>
                    <a:pt x="695" y="3924"/>
                  </a:cubicBezTo>
                  <a:cubicBezTo>
                    <a:pt x="680" y="3924"/>
                    <a:pt x="665" y="3899"/>
                    <a:pt x="649" y="3876"/>
                  </a:cubicBezTo>
                  <a:cubicBezTo>
                    <a:pt x="634" y="3845"/>
                    <a:pt x="624" y="3829"/>
                    <a:pt x="646" y="3817"/>
                  </a:cubicBezTo>
                  <a:lnTo>
                    <a:pt x="646" y="3817"/>
                  </a:lnTo>
                  <a:cubicBezTo>
                    <a:pt x="649" y="3817"/>
                    <a:pt x="651" y="3817"/>
                    <a:pt x="654" y="3817"/>
                  </a:cubicBezTo>
                  <a:cubicBezTo>
                    <a:pt x="676" y="3817"/>
                    <a:pt x="665" y="3803"/>
                    <a:pt x="628" y="3788"/>
                  </a:cubicBezTo>
                  <a:cubicBezTo>
                    <a:pt x="618" y="3773"/>
                    <a:pt x="568" y="3782"/>
                    <a:pt x="562" y="3767"/>
                  </a:cubicBezTo>
                  <a:cubicBezTo>
                    <a:pt x="552" y="3771"/>
                    <a:pt x="543" y="3773"/>
                    <a:pt x="534" y="3773"/>
                  </a:cubicBezTo>
                  <a:cubicBezTo>
                    <a:pt x="518" y="3773"/>
                    <a:pt x="505" y="3767"/>
                    <a:pt x="499" y="3757"/>
                  </a:cubicBezTo>
                  <a:lnTo>
                    <a:pt x="524" y="3745"/>
                  </a:lnTo>
                  <a:lnTo>
                    <a:pt x="568" y="3723"/>
                  </a:lnTo>
                  <a:cubicBezTo>
                    <a:pt x="563" y="3711"/>
                    <a:pt x="557" y="3699"/>
                    <a:pt x="545" y="3699"/>
                  </a:cubicBezTo>
                  <a:cubicBezTo>
                    <a:pt x="541" y="3699"/>
                    <a:pt x="536" y="3701"/>
                    <a:pt x="530" y="3704"/>
                  </a:cubicBezTo>
                  <a:cubicBezTo>
                    <a:pt x="546" y="3676"/>
                    <a:pt x="540" y="3660"/>
                    <a:pt x="524" y="3629"/>
                  </a:cubicBezTo>
                  <a:cubicBezTo>
                    <a:pt x="508" y="3597"/>
                    <a:pt x="496" y="3566"/>
                    <a:pt x="468" y="3560"/>
                  </a:cubicBezTo>
                  <a:cubicBezTo>
                    <a:pt x="508" y="3525"/>
                    <a:pt x="474" y="3428"/>
                    <a:pt x="421" y="3428"/>
                  </a:cubicBezTo>
                  <a:cubicBezTo>
                    <a:pt x="416" y="3430"/>
                    <a:pt x="412" y="3431"/>
                    <a:pt x="409" y="3431"/>
                  </a:cubicBezTo>
                  <a:cubicBezTo>
                    <a:pt x="394" y="3431"/>
                    <a:pt x="393" y="3415"/>
                    <a:pt x="408" y="3397"/>
                  </a:cubicBezTo>
                  <a:cubicBezTo>
                    <a:pt x="427" y="3372"/>
                    <a:pt x="427" y="3372"/>
                    <a:pt x="399" y="3362"/>
                  </a:cubicBezTo>
                  <a:cubicBezTo>
                    <a:pt x="371" y="3353"/>
                    <a:pt x="389" y="3328"/>
                    <a:pt x="411" y="3306"/>
                  </a:cubicBezTo>
                  <a:cubicBezTo>
                    <a:pt x="455" y="3275"/>
                    <a:pt x="452" y="3259"/>
                    <a:pt x="421" y="3249"/>
                  </a:cubicBezTo>
                  <a:cubicBezTo>
                    <a:pt x="399" y="3228"/>
                    <a:pt x="383" y="3202"/>
                    <a:pt x="377" y="3171"/>
                  </a:cubicBezTo>
                  <a:cubicBezTo>
                    <a:pt x="354" y="3152"/>
                    <a:pt x="346" y="3137"/>
                    <a:pt x="337" y="3137"/>
                  </a:cubicBezTo>
                  <a:cubicBezTo>
                    <a:pt x="332" y="3137"/>
                    <a:pt x="328" y="3141"/>
                    <a:pt x="320" y="3149"/>
                  </a:cubicBezTo>
                  <a:cubicBezTo>
                    <a:pt x="302" y="3149"/>
                    <a:pt x="283" y="3146"/>
                    <a:pt x="267" y="3140"/>
                  </a:cubicBezTo>
                  <a:cubicBezTo>
                    <a:pt x="250" y="3120"/>
                    <a:pt x="253" y="3112"/>
                    <a:pt x="257" y="3112"/>
                  </a:cubicBezTo>
                  <a:cubicBezTo>
                    <a:pt x="260" y="3112"/>
                    <a:pt x="264" y="3115"/>
                    <a:pt x="264" y="3121"/>
                  </a:cubicBezTo>
                  <a:cubicBezTo>
                    <a:pt x="277" y="3134"/>
                    <a:pt x="284" y="3139"/>
                    <a:pt x="289" y="3139"/>
                  </a:cubicBezTo>
                  <a:cubicBezTo>
                    <a:pt x="297" y="3139"/>
                    <a:pt x="301" y="3128"/>
                    <a:pt x="314" y="3115"/>
                  </a:cubicBezTo>
                  <a:cubicBezTo>
                    <a:pt x="330" y="3093"/>
                    <a:pt x="336" y="3065"/>
                    <a:pt x="330" y="3039"/>
                  </a:cubicBezTo>
                  <a:lnTo>
                    <a:pt x="320" y="2971"/>
                  </a:lnTo>
                  <a:cubicBezTo>
                    <a:pt x="335" y="2921"/>
                    <a:pt x="336" y="2901"/>
                    <a:pt x="316" y="2901"/>
                  </a:cubicBezTo>
                  <a:cubicBezTo>
                    <a:pt x="314" y="2901"/>
                    <a:pt x="313" y="2901"/>
                    <a:pt x="311" y="2902"/>
                  </a:cubicBezTo>
                  <a:lnTo>
                    <a:pt x="286" y="2905"/>
                  </a:lnTo>
                  <a:cubicBezTo>
                    <a:pt x="336" y="2883"/>
                    <a:pt x="330" y="2695"/>
                    <a:pt x="277" y="2676"/>
                  </a:cubicBezTo>
                  <a:lnTo>
                    <a:pt x="302" y="2676"/>
                  </a:lnTo>
                  <a:cubicBezTo>
                    <a:pt x="327" y="2676"/>
                    <a:pt x="327" y="2660"/>
                    <a:pt x="330" y="2626"/>
                  </a:cubicBezTo>
                  <a:cubicBezTo>
                    <a:pt x="320" y="2579"/>
                    <a:pt x="317" y="2532"/>
                    <a:pt x="314" y="2485"/>
                  </a:cubicBezTo>
                  <a:cubicBezTo>
                    <a:pt x="314" y="2416"/>
                    <a:pt x="330" y="2366"/>
                    <a:pt x="302" y="2363"/>
                  </a:cubicBezTo>
                  <a:cubicBezTo>
                    <a:pt x="304" y="2351"/>
                    <a:pt x="304" y="2346"/>
                    <a:pt x="311" y="2346"/>
                  </a:cubicBezTo>
                  <a:cubicBezTo>
                    <a:pt x="315" y="2346"/>
                    <a:pt x="321" y="2348"/>
                    <a:pt x="330" y="2350"/>
                  </a:cubicBezTo>
                  <a:cubicBezTo>
                    <a:pt x="337" y="2356"/>
                    <a:pt x="342" y="2359"/>
                    <a:pt x="346" y="2359"/>
                  </a:cubicBezTo>
                  <a:cubicBezTo>
                    <a:pt x="354" y="2359"/>
                    <a:pt x="356" y="2347"/>
                    <a:pt x="358" y="2334"/>
                  </a:cubicBezTo>
                  <a:cubicBezTo>
                    <a:pt x="361" y="2319"/>
                    <a:pt x="336" y="2316"/>
                    <a:pt x="311" y="2309"/>
                  </a:cubicBezTo>
                  <a:cubicBezTo>
                    <a:pt x="286" y="2306"/>
                    <a:pt x="289" y="2287"/>
                    <a:pt x="320" y="2259"/>
                  </a:cubicBezTo>
                  <a:cubicBezTo>
                    <a:pt x="352" y="2222"/>
                    <a:pt x="361" y="2171"/>
                    <a:pt x="349" y="2121"/>
                  </a:cubicBezTo>
                  <a:cubicBezTo>
                    <a:pt x="354" y="2109"/>
                    <a:pt x="357" y="2094"/>
                    <a:pt x="371" y="2094"/>
                  </a:cubicBezTo>
                  <a:cubicBezTo>
                    <a:pt x="375" y="2094"/>
                    <a:pt x="378" y="2094"/>
                    <a:pt x="383" y="2096"/>
                  </a:cubicBezTo>
                  <a:cubicBezTo>
                    <a:pt x="411" y="2084"/>
                    <a:pt x="446" y="2059"/>
                    <a:pt x="405" y="2012"/>
                  </a:cubicBezTo>
                  <a:cubicBezTo>
                    <a:pt x="409" y="2002"/>
                    <a:pt x="410" y="1998"/>
                    <a:pt x="416" y="1998"/>
                  </a:cubicBezTo>
                  <a:cubicBezTo>
                    <a:pt x="420" y="1998"/>
                    <a:pt x="425" y="2000"/>
                    <a:pt x="433" y="2002"/>
                  </a:cubicBezTo>
                  <a:cubicBezTo>
                    <a:pt x="461" y="1993"/>
                    <a:pt x="486" y="2002"/>
                    <a:pt x="446" y="1971"/>
                  </a:cubicBezTo>
                  <a:cubicBezTo>
                    <a:pt x="433" y="1927"/>
                    <a:pt x="452" y="1883"/>
                    <a:pt x="486" y="1858"/>
                  </a:cubicBezTo>
                  <a:cubicBezTo>
                    <a:pt x="493" y="1842"/>
                    <a:pt x="499" y="1827"/>
                    <a:pt x="477" y="1817"/>
                  </a:cubicBezTo>
                  <a:lnTo>
                    <a:pt x="452" y="1808"/>
                  </a:lnTo>
                  <a:cubicBezTo>
                    <a:pt x="460" y="1808"/>
                    <a:pt x="466" y="1808"/>
                    <a:pt x="472" y="1808"/>
                  </a:cubicBezTo>
                  <a:cubicBezTo>
                    <a:pt x="504" y="1808"/>
                    <a:pt x="499" y="1806"/>
                    <a:pt x="465" y="1773"/>
                  </a:cubicBezTo>
                  <a:cubicBezTo>
                    <a:pt x="447" y="1766"/>
                    <a:pt x="447" y="1755"/>
                    <a:pt x="459" y="1755"/>
                  </a:cubicBezTo>
                  <a:cubicBezTo>
                    <a:pt x="462" y="1755"/>
                    <a:pt x="466" y="1756"/>
                    <a:pt x="471" y="1758"/>
                  </a:cubicBezTo>
                  <a:cubicBezTo>
                    <a:pt x="486" y="1758"/>
                    <a:pt x="499" y="1748"/>
                    <a:pt x="508" y="1736"/>
                  </a:cubicBezTo>
                  <a:cubicBezTo>
                    <a:pt x="524" y="1673"/>
                    <a:pt x="546" y="1614"/>
                    <a:pt x="571" y="1554"/>
                  </a:cubicBezTo>
                  <a:cubicBezTo>
                    <a:pt x="643" y="1435"/>
                    <a:pt x="671" y="1391"/>
                    <a:pt x="649" y="1379"/>
                  </a:cubicBezTo>
                  <a:cubicBezTo>
                    <a:pt x="640" y="1347"/>
                    <a:pt x="640" y="1347"/>
                    <a:pt x="668" y="1347"/>
                  </a:cubicBezTo>
                  <a:cubicBezTo>
                    <a:pt x="690" y="1347"/>
                    <a:pt x="709" y="1338"/>
                    <a:pt x="722" y="1319"/>
                  </a:cubicBezTo>
                  <a:cubicBezTo>
                    <a:pt x="728" y="1310"/>
                    <a:pt x="736" y="1300"/>
                    <a:pt x="747" y="1300"/>
                  </a:cubicBezTo>
                  <a:cubicBezTo>
                    <a:pt x="752" y="1300"/>
                    <a:pt x="757" y="1302"/>
                    <a:pt x="762" y="1306"/>
                  </a:cubicBezTo>
                  <a:cubicBezTo>
                    <a:pt x="753" y="1278"/>
                    <a:pt x="753" y="1278"/>
                    <a:pt x="762" y="1263"/>
                  </a:cubicBezTo>
                  <a:cubicBezTo>
                    <a:pt x="769" y="1267"/>
                    <a:pt x="774" y="1269"/>
                    <a:pt x="778" y="1269"/>
                  </a:cubicBezTo>
                  <a:cubicBezTo>
                    <a:pt x="788" y="1269"/>
                    <a:pt x="791" y="1257"/>
                    <a:pt x="784" y="1238"/>
                  </a:cubicBezTo>
                  <a:cubicBezTo>
                    <a:pt x="769" y="1212"/>
                    <a:pt x="762" y="1200"/>
                    <a:pt x="765" y="1200"/>
                  </a:cubicBezTo>
                  <a:lnTo>
                    <a:pt x="765" y="1200"/>
                  </a:lnTo>
                  <a:cubicBezTo>
                    <a:pt x="767" y="1200"/>
                    <a:pt x="777" y="1208"/>
                    <a:pt x="794" y="1222"/>
                  </a:cubicBezTo>
                  <a:cubicBezTo>
                    <a:pt x="799" y="1226"/>
                    <a:pt x="805" y="1227"/>
                    <a:pt x="812" y="1227"/>
                  </a:cubicBezTo>
                  <a:cubicBezTo>
                    <a:pt x="835" y="1227"/>
                    <a:pt x="858" y="1212"/>
                    <a:pt x="834" y="1209"/>
                  </a:cubicBezTo>
                  <a:cubicBezTo>
                    <a:pt x="816" y="1194"/>
                    <a:pt x="837" y="1169"/>
                    <a:pt x="831" y="1137"/>
                  </a:cubicBezTo>
                  <a:cubicBezTo>
                    <a:pt x="840" y="1129"/>
                    <a:pt x="847" y="1121"/>
                    <a:pt x="857" y="1121"/>
                  </a:cubicBezTo>
                  <a:cubicBezTo>
                    <a:pt x="862" y="1121"/>
                    <a:pt x="868" y="1123"/>
                    <a:pt x="875" y="1128"/>
                  </a:cubicBezTo>
                  <a:cubicBezTo>
                    <a:pt x="876" y="1128"/>
                    <a:pt x="877" y="1128"/>
                    <a:pt x="878" y="1128"/>
                  </a:cubicBezTo>
                  <a:cubicBezTo>
                    <a:pt x="906" y="1128"/>
                    <a:pt x="944" y="1051"/>
                    <a:pt x="938" y="1021"/>
                  </a:cubicBezTo>
                  <a:cubicBezTo>
                    <a:pt x="925" y="1011"/>
                    <a:pt x="927" y="1002"/>
                    <a:pt x="935" y="1002"/>
                  </a:cubicBezTo>
                  <a:cubicBezTo>
                    <a:pt x="939" y="1002"/>
                    <a:pt x="944" y="1004"/>
                    <a:pt x="950" y="1009"/>
                  </a:cubicBezTo>
                  <a:cubicBezTo>
                    <a:pt x="957" y="1016"/>
                    <a:pt x="963" y="1018"/>
                    <a:pt x="968" y="1018"/>
                  </a:cubicBezTo>
                  <a:cubicBezTo>
                    <a:pt x="976" y="1018"/>
                    <a:pt x="983" y="1010"/>
                    <a:pt x="991" y="1003"/>
                  </a:cubicBezTo>
                  <a:cubicBezTo>
                    <a:pt x="990" y="991"/>
                    <a:pt x="992" y="987"/>
                    <a:pt x="996" y="987"/>
                  </a:cubicBezTo>
                  <a:cubicBezTo>
                    <a:pt x="1002" y="987"/>
                    <a:pt x="1013" y="997"/>
                    <a:pt x="1022" y="1009"/>
                  </a:cubicBezTo>
                  <a:cubicBezTo>
                    <a:pt x="1025" y="1022"/>
                    <a:pt x="1029" y="1028"/>
                    <a:pt x="1034" y="1028"/>
                  </a:cubicBezTo>
                  <a:cubicBezTo>
                    <a:pt x="1042" y="1028"/>
                    <a:pt x="1052" y="1018"/>
                    <a:pt x="1066" y="1006"/>
                  </a:cubicBezTo>
                  <a:cubicBezTo>
                    <a:pt x="1063" y="974"/>
                    <a:pt x="1113" y="930"/>
                    <a:pt x="1151" y="896"/>
                  </a:cubicBezTo>
                  <a:cubicBezTo>
                    <a:pt x="1217" y="840"/>
                    <a:pt x="1220" y="814"/>
                    <a:pt x="1217" y="752"/>
                  </a:cubicBezTo>
                  <a:lnTo>
                    <a:pt x="1201" y="699"/>
                  </a:lnTo>
                  <a:lnTo>
                    <a:pt x="1229" y="739"/>
                  </a:lnTo>
                  <a:cubicBezTo>
                    <a:pt x="1248" y="761"/>
                    <a:pt x="1267" y="777"/>
                    <a:pt x="1289" y="793"/>
                  </a:cubicBezTo>
                  <a:cubicBezTo>
                    <a:pt x="1301" y="780"/>
                    <a:pt x="1289" y="761"/>
                    <a:pt x="1273" y="739"/>
                  </a:cubicBezTo>
                  <a:cubicBezTo>
                    <a:pt x="1261" y="720"/>
                    <a:pt x="1273" y="708"/>
                    <a:pt x="1317" y="708"/>
                  </a:cubicBezTo>
                  <a:cubicBezTo>
                    <a:pt x="1323" y="708"/>
                    <a:pt x="1329" y="709"/>
                    <a:pt x="1334" y="709"/>
                  </a:cubicBezTo>
                  <a:cubicBezTo>
                    <a:pt x="1364" y="709"/>
                    <a:pt x="1374" y="700"/>
                    <a:pt x="1376" y="673"/>
                  </a:cubicBezTo>
                  <a:cubicBezTo>
                    <a:pt x="1386" y="666"/>
                    <a:pt x="1398" y="662"/>
                    <a:pt x="1410" y="662"/>
                  </a:cubicBezTo>
                  <a:cubicBezTo>
                    <a:pt x="1418" y="662"/>
                    <a:pt x="1425" y="663"/>
                    <a:pt x="1433" y="667"/>
                  </a:cubicBezTo>
                  <a:cubicBezTo>
                    <a:pt x="1449" y="658"/>
                    <a:pt x="1449" y="658"/>
                    <a:pt x="1436" y="636"/>
                  </a:cubicBezTo>
                  <a:cubicBezTo>
                    <a:pt x="1428" y="621"/>
                    <a:pt x="1432" y="614"/>
                    <a:pt x="1443" y="614"/>
                  </a:cubicBezTo>
                  <a:cubicBezTo>
                    <a:pt x="1449" y="614"/>
                    <a:pt x="1458" y="616"/>
                    <a:pt x="1467" y="620"/>
                  </a:cubicBezTo>
                  <a:cubicBezTo>
                    <a:pt x="1481" y="632"/>
                    <a:pt x="1495" y="636"/>
                    <a:pt x="1507" y="636"/>
                  </a:cubicBezTo>
                  <a:cubicBezTo>
                    <a:pt x="1530" y="636"/>
                    <a:pt x="1546" y="620"/>
                    <a:pt x="1539" y="608"/>
                  </a:cubicBezTo>
                  <a:cubicBezTo>
                    <a:pt x="1527" y="586"/>
                    <a:pt x="1543" y="576"/>
                    <a:pt x="1558" y="570"/>
                  </a:cubicBezTo>
                  <a:cubicBezTo>
                    <a:pt x="1580" y="564"/>
                    <a:pt x="1593" y="545"/>
                    <a:pt x="1596" y="523"/>
                  </a:cubicBezTo>
                  <a:lnTo>
                    <a:pt x="1627" y="511"/>
                  </a:lnTo>
                  <a:cubicBezTo>
                    <a:pt x="1629" y="509"/>
                    <a:pt x="1631" y="509"/>
                    <a:pt x="1632" y="509"/>
                  </a:cubicBezTo>
                  <a:cubicBezTo>
                    <a:pt x="1642" y="509"/>
                    <a:pt x="1637" y="533"/>
                    <a:pt x="1621" y="539"/>
                  </a:cubicBezTo>
                  <a:lnTo>
                    <a:pt x="1649" y="554"/>
                  </a:lnTo>
                  <a:cubicBezTo>
                    <a:pt x="1680" y="539"/>
                    <a:pt x="1696" y="532"/>
                    <a:pt x="1702" y="501"/>
                  </a:cubicBezTo>
                  <a:cubicBezTo>
                    <a:pt x="1701" y="474"/>
                    <a:pt x="1700" y="460"/>
                    <a:pt x="1702" y="460"/>
                  </a:cubicBezTo>
                  <a:lnTo>
                    <a:pt x="1702" y="460"/>
                  </a:lnTo>
                  <a:cubicBezTo>
                    <a:pt x="1704" y="460"/>
                    <a:pt x="1709" y="472"/>
                    <a:pt x="1718" y="495"/>
                  </a:cubicBezTo>
                  <a:cubicBezTo>
                    <a:pt x="1724" y="508"/>
                    <a:pt x="1736" y="521"/>
                    <a:pt x="1745" y="521"/>
                  </a:cubicBezTo>
                  <a:cubicBezTo>
                    <a:pt x="1751" y="521"/>
                    <a:pt x="1756" y="516"/>
                    <a:pt x="1759" y="504"/>
                  </a:cubicBezTo>
                  <a:cubicBezTo>
                    <a:pt x="1757" y="480"/>
                    <a:pt x="1763" y="471"/>
                    <a:pt x="1770" y="471"/>
                  </a:cubicBezTo>
                  <a:cubicBezTo>
                    <a:pt x="1778" y="471"/>
                    <a:pt x="1788" y="482"/>
                    <a:pt x="1793" y="495"/>
                  </a:cubicBezTo>
                  <a:cubicBezTo>
                    <a:pt x="1793" y="519"/>
                    <a:pt x="1793" y="533"/>
                    <a:pt x="1798" y="533"/>
                  </a:cubicBezTo>
                  <a:cubicBezTo>
                    <a:pt x="1803" y="533"/>
                    <a:pt x="1815" y="515"/>
                    <a:pt x="1840" y="476"/>
                  </a:cubicBezTo>
                  <a:cubicBezTo>
                    <a:pt x="1875" y="467"/>
                    <a:pt x="1931" y="413"/>
                    <a:pt x="1981" y="404"/>
                  </a:cubicBezTo>
                  <a:cubicBezTo>
                    <a:pt x="2021" y="395"/>
                    <a:pt x="2050" y="388"/>
                    <a:pt x="2071" y="388"/>
                  </a:cubicBezTo>
                  <a:cubicBezTo>
                    <a:pt x="2086" y="388"/>
                    <a:pt x="2097" y="392"/>
                    <a:pt x="2107" y="401"/>
                  </a:cubicBezTo>
                  <a:cubicBezTo>
                    <a:pt x="2108" y="406"/>
                    <a:pt x="2110" y="411"/>
                    <a:pt x="2111" y="415"/>
                  </a:cubicBezTo>
                  <a:lnTo>
                    <a:pt x="2111" y="415"/>
                  </a:lnTo>
                  <a:cubicBezTo>
                    <a:pt x="2103" y="375"/>
                    <a:pt x="2122" y="369"/>
                    <a:pt x="2169" y="357"/>
                  </a:cubicBezTo>
                  <a:cubicBezTo>
                    <a:pt x="2179" y="361"/>
                    <a:pt x="2189" y="363"/>
                    <a:pt x="2199" y="363"/>
                  </a:cubicBezTo>
                  <a:cubicBezTo>
                    <a:pt x="2228" y="363"/>
                    <a:pt x="2256" y="347"/>
                    <a:pt x="2270" y="319"/>
                  </a:cubicBezTo>
                  <a:lnTo>
                    <a:pt x="2270" y="319"/>
                  </a:lnTo>
                  <a:lnTo>
                    <a:pt x="2235" y="322"/>
                  </a:lnTo>
                  <a:cubicBezTo>
                    <a:pt x="2229" y="291"/>
                    <a:pt x="2234" y="280"/>
                    <a:pt x="2248" y="280"/>
                  </a:cubicBezTo>
                  <a:cubicBezTo>
                    <a:pt x="2256" y="280"/>
                    <a:pt x="2268" y="284"/>
                    <a:pt x="2282" y="291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301" y="291"/>
                    <a:pt x="2304" y="315"/>
                    <a:pt x="2307" y="338"/>
                  </a:cubicBezTo>
                  <a:cubicBezTo>
                    <a:pt x="2310" y="362"/>
                    <a:pt x="2330" y="382"/>
                    <a:pt x="2345" y="382"/>
                  </a:cubicBezTo>
                  <a:cubicBezTo>
                    <a:pt x="2346" y="382"/>
                    <a:pt x="2347" y="382"/>
                    <a:pt x="2348" y="382"/>
                  </a:cubicBezTo>
                  <a:cubicBezTo>
                    <a:pt x="2364" y="382"/>
                    <a:pt x="2382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8" y="329"/>
                    <a:pt x="2417" y="316"/>
                    <a:pt x="2426" y="297"/>
                  </a:cubicBezTo>
                  <a:cubicBezTo>
                    <a:pt x="2423" y="272"/>
                    <a:pt x="2442" y="272"/>
                    <a:pt x="2461" y="272"/>
                  </a:cubicBezTo>
                  <a:cubicBezTo>
                    <a:pt x="2473" y="288"/>
                    <a:pt x="2492" y="294"/>
                    <a:pt x="2514" y="294"/>
                  </a:cubicBezTo>
                  <a:cubicBezTo>
                    <a:pt x="2514" y="301"/>
                    <a:pt x="2514" y="310"/>
                    <a:pt x="2514" y="319"/>
                  </a:cubicBezTo>
                  <a:cubicBezTo>
                    <a:pt x="2517" y="338"/>
                    <a:pt x="2523" y="354"/>
                    <a:pt x="2536" y="369"/>
                  </a:cubicBezTo>
                  <a:cubicBezTo>
                    <a:pt x="2552" y="369"/>
                    <a:pt x="2552" y="344"/>
                    <a:pt x="2552" y="344"/>
                  </a:cubicBezTo>
                  <a:cubicBezTo>
                    <a:pt x="2550" y="330"/>
                    <a:pt x="2615" y="324"/>
                    <a:pt x="2696" y="324"/>
                  </a:cubicBezTo>
                  <a:cubicBezTo>
                    <a:pt x="2821" y="324"/>
                    <a:pt x="2988" y="337"/>
                    <a:pt x="3019" y="351"/>
                  </a:cubicBezTo>
                  <a:cubicBezTo>
                    <a:pt x="3036" y="368"/>
                    <a:pt x="3060" y="378"/>
                    <a:pt x="3075" y="378"/>
                  </a:cubicBezTo>
                  <a:cubicBezTo>
                    <a:pt x="3087" y="378"/>
                    <a:pt x="3093" y="372"/>
                    <a:pt x="3088" y="360"/>
                  </a:cubicBezTo>
                  <a:cubicBezTo>
                    <a:pt x="3089" y="352"/>
                    <a:pt x="3099" y="348"/>
                    <a:pt x="3115" y="348"/>
                  </a:cubicBezTo>
                  <a:cubicBezTo>
                    <a:pt x="3150" y="348"/>
                    <a:pt x="3211" y="363"/>
                    <a:pt x="3279" y="382"/>
                  </a:cubicBezTo>
                  <a:cubicBezTo>
                    <a:pt x="3370" y="406"/>
                    <a:pt x="3437" y="435"/>
                    <a:pt x="3469" y="435"/>
                  </a:cubicBezTo>
                  <a:cubicBezTo>
                    <a:pt x="3479" y="435"/>
                    <a:pt x="3486" y="433"/>
                    <a:pt x="3489" y="426"/>
                  </a:cubicBezTo>
                  <a:lnTo>
                    <a:pt x="3539" y="445"/>
                  </a:lnTo>
                  <a:cubicBezTo>
                    <a:pt x="3570" y="457"/>
                    <a:pt x="3614" y="448"/>
                    <a:pt x="3630" y="457"/>
                  </a:cubicBezTo>
                  <a:cubicBezTo>
                    <a:pt x="3639" y="452"/>
                    <a:pt x="3647" y="449"/>
                    <a:pt x="3652" y="449"/>
                  </a:cubicBezTo>
                  <a:cubicBezTo>
                    <a:pt x="3661" y="449"/>
                    <a:pt x="3661" y="457"/>
                    <a:pt x="3645" y="467"/>
                  </a:cubicBezTo>
                  <a:cubicBezTo>
                    <a:pt x="3636" y="489"/>
                    <a:pt x="3623" y="511"/>
                    <a:pt x="3639" y="520"/>
                  </a:cubicBezTo>
                  <a:cubicBezTo>
                    <a:pt x="3646" y="524"/>
                    <a:pt x="3653" y="525"/>
                    <a:pt x="3658" y="525"/>
                  </a:cubicBezTo>
                  <a:cubicBezTo>
                    <a:pt x="3676" y="525"/>
                    <a:pt x="3685" y="508"/>
                    <a:pt x="3692" y="489"/>
                  </a:cubicBezTo>
                  <a:cubicBezTo>
                    <a:pt x="3699" y="477"/>
                    <a:pt x="3707" y="474"/>
                    <a:pt x="3712" y="474"/>
                  </a:cubicBezTo>
                  <a:cubicBezTo>
                    <a:pt x="3717" y="474"/>
                    <a:pt x="3721" y="476"/>
                    <a:pt x="3721" y="476"/>
                  </a:cubicBezTo>
                  <a:cubicBezTo>
                    <a:pt x="3736" y="482"/>
                    <a:pt x="3736" y="482"/>
                    <a:pt x="3727" y="504"/>
                  </a:cubicBezTo>
                  <a:lnTo>
                    <a:pt x="3702" y="551"/>
                  </a:lnTo>
                  <a:lnTo>
                    <a:pt x="3717" y="558"/>
                  </a:lnTo>
                  <a:cubicBezTo>
                    <a:pt x="3724" y="546"/>
                    <a:pt x="3732" y="543"/>
                    <a:pt x="3737" y="543"/>
                  </a:cubicBezTo>
                  <a:cubicBezTo>
                    <a:pt x="3742" y="543"/>
                    <a:pt x="3746" y="545"/>
                    <a:pt x="3746" y="545"/>
                  </a:cubicBezTo>
                  <a:cubicBezTo>
                    <a:pt x="3761" y="551"/>
                    <a:pt x="3761" y="551"/>
                    <a:pt x="3739" y="595"/>
                  </a:cubicBezTo>
                  <a:cubicBezTo>
                    <a:pt x="3725" y="622"/>
                    <a:pt x="3724" y="635"/>
                    <a:pt x="3732" y="635"/>
                  </a:cubicBezTo>
                  <a:cubicBezTo>
                    <a:pt x="3739" y="635"/>
                    <a:pt x="3751" y="627"/>
                    <a:pt x="3768" y="611"/>
                  </a:cubicBezTo>
                  <a:lnTo>
                    <a:pt x="3811" y="608"/>
                  </a:lnTo>
                  <a:lnTo>
                    <a:pt x="3811" y="608"/>
                  </a:lnTo>
                  <a:cubicBezTo>
                    <a:pt x="3807" y="632"/>
                    <a:pt x="3816" y="640"/>
                    <a:pt x="3830" y="640"/>
                  </a:cubicBezTo>
                  <a:cubicBezTo>
                    <a:pt x="3846" y="640"/>
                    <a:pt x="3868" y="630"/>
                    <a:pt x="3884" y="623"/>
                  </a:cubicBezTo>
                  <a:lnTo>
                    <a:pt x="3884" y="623"/>
                  </a:lnTo>
                  <a:cubicBezTo>
                    <a:pt x="3876" y="656"/>
                    <a:pt x="3879" y="672"/>
                    <a:pt x="3891" y="672"/>
                  </a:cubicBezTo>
                  <a:cubicBezTo>
                    <a:pt x="3899" y="672"/>
                    <a:pt x="3911" y="665"/>
                    <a:pt x="3927" y="652"/>
                  </a:cubicBezTo>
                  <a:cubicBezTo>
                    <a:pt x="3933" y="643"/>
                    <a:pt x="3939" y="640"/>
                    <a:pt x="3944" y="640"/>
                  </a:cubicBezTo>
                  <a:cubicBezTo>
                    <a:pt x="3953" y="640"/>
                    <a:pt x="3959" y="651"/>
                    <a:pt x="3959" y="670"/>
                  </a:cubicBezTo>
                  <a:cubicBezTo>
                    <a:pt x="3959" y="702"/>
                    <a:pt x="3974" y="711"/>
                    <a:pt x="4003" y="730"/>
                  </a:cubicBezTo>
                  <a:cubicBezTo>
                    <a:pt x="4004" y="730"/>
                    <a:pt x="4005" y="729"/>
                    <a:pt x="4006" y="729"/>
                  </a:cubicBezTo>
                  <a:cubicBezTo>
                    <a:pt x="4037" y="729"/>
                    <a:pt x="4139" y="794"/>
                    <a:pt x="4235" y="890"/>
                  </a:cubicBezTo>
                  <a:cubicBezTo>
                    <a:pt x="4347" y="985"/>
                    <a:pt x="4409" y="1064"/>
                    <a:pt x="4435" y="1064"/>
                  </a:cubicBezTo>
                  <a:cubicBezTo>
                    <a:pt x="4438" y="1064"/>
                    <a:pt x="4440" y="1063"/>
                    <a:pt x="4441" y="1062"/>
                  </a:cubicBezTo>
                  <a:cubicBezTo>
                    <a:pt x="4451" y="1075"/>
                    <a:pt x="4451" y="1075"/>
                    <a:pt x="4444" y="1103"/>
                  </a:cubicBezTo>
                  <a:cubicBezTo>
                    <a:pt x="4432" y="1115"/>
                    <a:pt x="4433" y="1125"/>
                    <a:pt x="4449" y="1125"/>
                  </a:cubicBezTo>
                  <a:cubicBezTo>
                    <a:pt x="4458" y="1125"/>
                    <a:pt x="4471" y="1122"/>
                    <a:pt x="4488" y="1115"/>
                  </a:cubicBezTo>
                  <a:cubicBezTo>
                    <a:pt x="4505" y="1114"/>
                    <a:pt x="4518" y="1109"/>
                    <a:pt x="4520" y="1109"/>
                  </a:cubicBezTo>
                  <a:cubicBezTo>
                    <a:pt x="4523" y="1109"/>
                    <a:pt x="4517" y="1113"/>
                    <a:pt x="4498" y="1128"/>
                  </a:cubicBezTo>
                  <a:cubicBezTo>
                    <a:pt x="4479" y="1144"/>
                    <a:pt x="4501" y="1172"/>
                    <a:pt x="4542" y="1228"/>
                  </a:cubicBezTo>
                  <a:cubicBezTo>
                    <a:pt x="4569" y="1267"/>
                    <a:pt x="4607" y="1315"/>
                    <a:pt x="4628" y="1315"/>
                  </a:cubicBezTo>
                  <a:cubicBezTo>
                    <a:pt x="4631" y="1315"/>
                    <a:pt x="4633" y="1315"/>
                    <a:pt x="4636" y="1313"/>
                  </a:cubicBezTo>
                  <a:cubicBezTo>
                    <a:pt x="4680" y="1328"/>
                    <a:pt x="4676" y="1328"/>
                    <a:pt x="4648" y="1328"/>
                  </a:cubicBezTo>
                  <a:cubicBezTo>
                    <a:pt x="4598" y="1341"/>
                    <a:pt x="4620" y="1429"/>
                    <a:pt x="4689" y="1448"/>
                  </a:cubicBezTo>
                  <a:cubicBezTo>
                    <a:pt x="4698" y="1463"/>
                    <a:pt x="4708" y="1479"/>
                    <a:pt x="4686" y="1491"/>
                  </a:cubicBezTo>
                  <a:cubicBezTo>
                    <a:pt x="4692" y="1507"/>
                    <a:pt x="4705" y="1520"/>
                    <a:pt x="4752" y="1554"/>
                  </a:cubicBezTo>
                  <a:cubicBezTo>
                    <a:pt x="4758" y="1569"/>
                    <a:pt x="4784" y="1631"/>
                    <a:pt x="4800" y="1664"/>
                  </a:cubicBezTo>
                  <a:lnTo>
                    <a:pt x="4800" y="1664"/>
                  </a:lnTo>
                  <a:cubicBezTo>
                    <a:pt x="4782" y="1654"/>
                    <a:pt x="4763" y="1650"/>
                    <a:pt x="4744" y="1650"/>
                  </a:cubicBezTo>
                  <a:cubicBezTo>
                    <a:pt x="4657" y="1650"/>
                    <a:pt x="4572" y="1736"/>
                    <a:pt x="4620" y="1839"/>
                  </a:cubicBezTo>
                  <a:cubicBezTo>
                    <a:pt x="4645" y="1894"/>
                    <a:pt x="4690" y="1917"/>
                    <a:pt x="4736" y="1917"/>
                  </a:cubicBezTo>
                  <a:cubicBezTo>
                    <a:pt x="4794" y="1917"/>
                    <a:pt x="4852" y="1880"/>
                    <a:pt x="4869" y="1822"/>
                  </a:cubicBezTo>
                  <a:lnTo>
                    <a:pt x="4869" y="1822"/>
                  </a:lnTo>
                  <a:cubicBezTo>
                    <a:pt x="4879" y="1856"/>
                    <a:pt x="4895" y="1898"/>
                    <a:pt x="4911" y="1946"/>
                  </a:cubicBezTo>
                  <a:cubicBezTo>
                    <a:pt x="4943" y="2062"/>
                    <a:pt x="4965" y="2165"/>
                    <a:pt x="4946" y="2187"/>
                  </a:cubicBezTo>
                  <a:cubicBezTo>
                    <a:pt x="4946" y="2187"/>
                    <a:pt x="4949" y="2206"/>
                    <a:pt x="4977" y="2218"/>
                  </a:cubicBezTo>
                  <a:cubicBezTo>
                    <a:pt x="5027" y="2225"/>
                    <a:pt x="5031" y="2243"/>
                    <a:pt x="5009" y="2265"/>
                  </a:cubicBezTo>
                  <a:cubicBezTo>
                    <a:pt x="4962" y="2291"/>
                    <a:pt x="4971" y="2359"/>
                    <a:pt x="5024" y="2372"/>
                  </a:cubicBezTo>
                  <a:lnTo>
                    <a:pt x="4999" y="2375"/>
                  </a:lnTo>
                  <a:cubicBezTo>
                    <a:pt x="4952" y="2397"/>
                    <a:pt x="4983" y="2444"/>
                    <a:pt x="5034" y="2460"/>
                  </a:cubicBezTo>
                  <a:cubicBezTo>
                    <a:pt x="5009" y="2479"/>
                    <a:pt x="4983" y="2497"/>
                    <a:pt x="5009" y="2513"/>
                  </a:cubicBezTo>
                  <a:cubicBezTo>
                    <a:pt x="5012" y="2532"/>
                    <a:pt x="5012" y="2532"/>
                    <a:pt x="4962" y="2535"/>
                  </a:cubicBezTo>
                  <a:cubicBezTo>
                    <a:pt x="4936" y="2535"/>
                    <a:pt x="4911" y="2535"/>
                    <a:pt x="4911" y="2554"/>
                  </a:cubicBezTo>
                  <a:cubicBezTo>
                    <a:pt x="4911" y="2569"/>
                    <a:pt x="4936" y="2569"/>
                    <a:pt x="4962" y="2569"/>
                  </a:cubicBezTo>
                  <a:cubicBezTo>
                    <a:pt x="4962" y="2569"/>
                    <a:pt x="4962" y="2585"/>
                    <a:pt x="4962" y="2601"/>
                  </a:cubicBezTo>
                  <a:cubicBezTo>
                    <a:pt x="4962" y="2601"/>
                    <a:pt x="4965" y="2620"/>
                    <a:pt x="4990" y="2620"/>
                  </a:cubicBezTo>
                  <a:cubicBezTo>
                    <a:pt x="5015" y="2620"/>
                    <a:pt x="5015" y="2635"/>
                    <a:pt x="5015" y="2654"/>
                  </a:cubicBezTo>
                  <a:cubicBezTo>
                    <a:pt x="4998" y="2654"/>
                    <a:pt x="5004" y="2661"/>
                    <a:pt x="5017" y="2661"/>
                  </a:cubicBezTo>
                  <a:cubicBezTo>
                    <a:pt x="5023" y="2661"/>
                    <a:pt x="5032" y="2659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3" y="2673"/>
                  </a:lnTo>
                  <a:cubicBezTo>
                    <a:pt x="5193" y="2673"/>
                    <a:pt x="5219" y="2673"/>
                    <a:pt x="5240" y="2635"/>
                  </a:cubicBezTo>
                  <a:cubicBezTo>
                    <a:pt x="5262" y="2559"/>
                    <a:pt x="5286" y="2500"/>
                    <a:pt x="5241" y="2500"/>
                  </a:cubicBezTo>
                  <a:cubicBezTo>
                    <a:pt x="5240" y="2500"/>
                    <a:pt x="5239" y="2500"/>
                    <a:pt x="5237" y="2500"/>
                  </a:cubicBezTo>
                  <a:cubicBezTo>
                    <a:pt x="5237" y="2500"/>
                    <a:pt x="5209" y="2482"/>
                    <a:pt x="5209" y="2463"/>
                  </a:cubicBezTo>
                  <a:cubicBezTo>
                    <a:pt x="5209" y="2444"/>
                    <a:pt x="5234" y="2422"/>
                    <a:pt x="5234" y="2422"/>
                  </a:cubicBezTo>
                  <a:cubicBezTo>
                    <a:pt x="5259" y="2422"/>
                    <a:pt x="5250" y="2344"/>
                    <a:pt x="5234" y="2247"/>
                  </a:cubicBezTo>
                  <a:cubicBezTo>
                    <a:pt x="5222" y="2131"/>
                    <a:pt x="5203" y="2077"/>
                    <a:pt x="5225" y="2052"/>
                  </a:cubicBezTo>
                  <a:cubicBezTo>
                    <a:pt x="5234" y="2040"/>
                    <a:pt x="5240" y="2024"/>
                    <a:pt x="5237" y="2008"/>
                  </a:cubicBezTo>
                  <a:lnTo>
                    <a:pt x="5237" y="2008"/>
                  </a:lnTo>
                  <a:cubicBezTo>
                    <a:pt x="5237" y="2009"/>
                    <a:pt x="5236" y="2009"/>
                    <a:pt x="5235" y="2009"/>
                  </a:cubicBezTo>
                  <a:cubicBezTo>
                    <a:pt x="5211" y="2009"/>
                    <a:pt x="5189" y="1895"/>
                    <a:pt x="5140" y="1770"/>
                  </a:cubicBezTo>
                  <a:cubicBezTo>
                    <a:pt x="5101" y="1643"/>
                    <a:pt x="5041" y="1525"/>
                    <a:pt x="5017" y="1525"/>
                  </a:cubicBezTo>
                  <a:cubicBezTo>
                    <a:pt x="5016" y="1525"/>
                    <a:pt x="5016" y="1526"/>
                    <a:pt x="5015" y="1526"/>
                  </a:cubicBezTo>
                  <a:lnTo>
                    <a:pt x="4999" y="1491"/>
                  </a:lnTo>
                  <a:cubicBezTo>
                    <a:pt x="5021" y="1479"/>
                    <a:pt x="5002" y="1444"/>
                    <a:pt x="4987" y="1410"/>
                  </a:cubicBezTo>
                  <a:cubicBezTo>
                    <a:pt x="4962" y="1394"/>
                    <a:pt x="4940" y="1375"/>
                    <a:pt x="4924" y="1353"/>
                  </a:cubicBezTo>
                  <a:cubicBezTo>
                    <a:pt x="4946" y="1341"/>
                    <a:pt x="4936" y="1322"/>
                    <a:pt x="4918" y="1291"/>
                  </a:cubicBezTo>
                  <a:cubicBezTo>
                    <a:pt x="4901" y="1265"/>
                    <a:pt x="4892" y="1248"/>
                    <a:pt x="4879" y="1248"/>
                  </a:cubicBezTo>
                  <a:cubicBezTo>
                    <a:pt x="4874" y="1248"/>
                    <a:pt x="4870" y="1249"/>
                    <a:pt x="4864" y="1253"/>
                  </a:cubicBezTo>
                  <a:cubicBezTo>
                    <a:pt x="4858" y="1234"/>
                    <a:pt x="4780" y="1125"/>
                    <a:pt x="4764" y="1062"/>
                  </a:cubicBezTo>
                  <a:cubicBezTo>
                    <a:pt x="4774" y="1031"/>
                    <a:pt x="4739" y="1031"/>
                    <a:pt x="4708" y="1031"/>
                  </a:cubicBezTo>
                  <a:cubicBezTo>
                    <a:pt x="4700" y="1039"/>
                    <a:pt x="4689" y="1042"/>
                    <a:pt x="4678" y="1042"/>
                  </a:cubicBezTo>
                  <a:cubicBezTo>
                    <a:pt x="4667" y="1042"/>
                    <a:pt x="4656" y="1039"/>
                    <a:pt x="4648" y="1031"/>
                  </a:cubicBezTo>
                  <a:lnTo>
                    <a:pt x="4686" y="999"/>
                  </a:lnTo>
                  <a:cubicBezTo>
                    <a:pt x="4717" y="999"/>
                    <a:pt x="4717" y="996"/>
                    <a:pt x="4692" y="968"/>
                  </a:cubicBezTo>
                  <a:lnTo>
                    <a:pt x="4667" y="937"/>
                  </a:lnTo>
                  <a:cubicBezTo>
                    <a:pt x="4665" y="939"/>
                    <a:pt x="4663" y="940"/>
                    <a:pt x="4660" y="940"/>
                  </a:cubicBezTo>
                  <a:cubicBezTo>
                    <a:pt x="4635" y="940"/>
                    <a:pt x="4575" y="870"/>
                    <a:pt x="4488" y="780"/>
                  </a:cubicBezTo>
                  <a:cubicBezTo>
                    <a:pt x="4381" y="680"/>
                    <a:pt x="4335" y="638"/>
                    <a:pt x="4311" y="638"/>
                  </a:cubicBezTo>
                  <a:cubicBezTo>
                    <a:pt x="4307" y="638"/>
                    <a:pt x="4303" y="639"/>
                    <a:pt x="4300" y="642"/>
                  </a:cubicBezTo>
                  <a:cubicBezTo>
                    <a:pt x="4296" y="648"/>
                    <a:pt x="4291" y="651"/>
                    <a:pt x="4286" y="651"/>
                  </a:cubicBezTo>
                  <a:cubicBezTo>
                    <a:pt x="4274" y="651"/>
                    <a:pt x="4260" y="634"/>
                    <a:pt x="4241" y="595"/>
                  </a:cubicBezTo>
                  <a:cubicBezTo>
                    <a:pt x="4204" y="491"/>
                    <a:pt x="4194" y="469"/>
                    <a:pt x="4176" y="469"/>
                  </a:cubicBezTo>
                  <a:cubicBezTo>
                    <a:pt x="4171" y="469"/>
                    <a:pt x="4166" y="471"/>
                    <a:pt x="4159" y="473"/>
                  </a:cubicBezTo>
                  <a:cubicBezTo>
                    <a:pt x="4175" y="485"/>
                    <a:pt x="4162" y="504"/>
                    <a:pt x="4147" y="526"/>
                  </a:cubicBezTo>
                  <a:cubicBezTo>
                    <a:pt x="4135" y="543"/>
                    <a:pt x="4126" y="550"/>
                    <a:pt x="4120" y="550"/>
                  </a:cubicBezTo>
                  <a:cubicBezTo>
                    <a:pt x="4111" y="550"/>
                    <a:pt x="4108" y="533"/>
                    <a:pt x="4115" y="501"/>
                  </a:cubicBezTo>
                  <a:cubicBezTo>
                    <a:pt x="4140" y="466"/>
                    <a:pt x="3946" y="358"/>
                    <a:pt x="3867" y="358"/>
                  </a:cubicBezTo>
                  <a:cubicBezTo>
                    <a:pt x="3855" y="358"/>
                    <a:pt x="3845" y="360"/>
                    <a:pt x="3840" y="366"/>
                  </a:cubicBezTo>
                  <a:lnTo>
                    <a:pt x="3849" y="341"/>
                  </a:lnTo>
                  <a:cubicBezTo>
                    <a:pt x="3862" y="319"/>
                    <a:pt x="3846" y="310"/>
                    <a:pt x="3774" y="275"/>
                  </a:cubicBezTo>
                  <a:lnTo>
                    <a:pt x="3721" y="250"/>
                  </a:lnTo>
                  <a:cubicBezTo>
                    <a:pt x="3716" y="261"/>
                    <a:pt x="3707" y="265"/>
                    <a:pt x="3696" y="265"/>
                  </a:cubicBezTo>
                  <a:cubicBezTo>
                    <a:pt x="3661" y="265"/>
                    <a:pt x="3607" y="223"/>
                    <a:pt x="3614" y="207"/>
                  </a:cubicBezTo>
                  <a:cubicBezTo>
                    <a:pt x="3605" y="175"/>
                    <a:pt x="3605" y="175"/>
                    <a:pt x="3567" y="160"/>
                  </a:cubicBezTo>
                  <a:cubicBezTo>
                    <a:pt x="3554" y="165"/>
                    <a:pt x="3540" y="167"/>
                    <a:pt x="3527" y="167"/>
                  </a:cubicBezTo>
                  <a:cubicBezTo>
                    <a:pt x="3468" y="167"/>
                    <a:pt x="3414" y="124"/>
                    <a:pt x="3417" y="106"/>
                  </a:cubicBezTo>
                  <a:lnTo>
                    <a:pt x="3379" y="97"/>
                  </a:lnTo>
                  <a:cubicBezTo>
                    <a:pt x="3365" y="104"/>
                    <a:pt x="3349" y="108"/>
                    <a:pt x="3333" y="108"/>
                  </a:cubicBezTo>
                  <a:cubicBezTo>
                    <a:pt x="3321" y="108"/>
                    <a:pt x="3308" y="105"/>
                    <a:pt x="3298" y="100"/>
                  </a:cubicBezTo>
                  <a:cubicBezTo>
                    <a:pt x="3270" y="94"/>
                    <a:pt x="3252" y="89"/>
                    <a:pt x="3242" y="89"/>
                  </a:cubicBezTo>
                  <a:cubicBezTo>
                    <a:pt x="3230" y="89"/>
                    <a:pt x="3228" y="95"/>
                    <a:pt x="3235" y="109"/>
                  </a:cubicBezTo>
                  <a:cubicBezTo>
                    <a:pt x="3229" y="133"/>
                    <a:pt x="3223" y="157"/>
                    <a:pt x="3207" y="157"/>
                  </a:cubicBezTo>
                  <a:cubicBezTo>
                    <a:pt x="3206" y="157"/>
                    <a:pt x="3205" y="157"/>
                    <a:pt x="3203" y="156"/>
                  </a:cubicBezTo>
                  <a:lnTo>
                    <a:pt x="3210" y="131"/>
                  </a:lnTo>
                  <a:cubicBezTo>
                    <a:pt x="3216" y="103"/>
                    <a:pt x="3160" y="91"/>
                    <a:pt x="3081" y="81"/>
                  </a:cubicBezTo>
                  <a:cubicBezTo>
                    <a:pt x="2987" y="66"/>
                    <a:pt x="2947" y="59"/>
                    <a:pt x="2931" y="31"/>
                  </a:cubicBezTo>
                  <a:lnTo>
                    <a:pt x="2909" y="53"/>
                  </a:lnTo>
                  <a:cubicBezTo>
                    <a:pt x="2899" y="65"/>
                    <a:pt x="2889" y="70"/>
                    <a:pt x="2882" y="70"/>
                  </a:cubicBezTo>
                  <a:cubicBezTo>
                    <a:pt x="2874" y="70"/>
                    <a:pt x="2870" y="63"/>
                    <a:pt x="2871" y="50"/>
                  </a:cubicBezTo>
                  <a:cubicBezTo>
                    <a:pt x="2861" y="36"/>
                    <a:pt x="2831" y="28"/>
                    <a:pt x="2801" y="28"/>
                  </a:cubicBezTo>
                  <a:cubicBezTo>
                    <a:pt x="2776" y="28"/>
                    <a:pt x="2751" y="33"/>
                    <a:pt x="2733" y="44"/>
                  </a:cubicBezTo>
                  <a:lnTo>
                    <a:pt x="2696" y="40"/>
                  </a:lnTo>
                  <a:cubicBezTo>
                    <a:pt x="2691" y="14"/>
                    <a:pt x="2670" y="0"/>
                    <a:pt x="2648" y="0"/>
                  </a:cubicBezTo>
                  <a:close/>
                  <a:moveTo>
                    <a:pt x="2144" y="5358"/>
                  </a:moveTo>
                  <a:lnTo>
                    <a:pt x="2144" y="5358"/>
                  </a:lnTo>
                  <a:cubicBezTo>
                    <a:pt x="2138" y="5384"/>
                    <a:pt x="2138" y="5384"/>
                    <a:pt x="2157" y="5387"/>
                  </a:cubicBezTo>
                  <a:cubicBezTo>
                    <a:pt x="2170" y="5389"/>
                    <a:pt x="2179" y="5390"/>
                    <a:pt x="2184" y="5390"/>
                  </a:cubicBezTo>
                  <a:cubicBezTo>
                    <a:pt x="2196" y="5390"/>
                    <a:pt x="2193" y="5384"/>
                    <a:pt x="2182" y="5365"/>
                  </a:cubicBezTo>
                  <a:lnTo>
                    <a:pt x="2144" y="53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37">
              <a:extLst>
                <a:ext uri="{FF2B5EF4-FFF2-40B4-BE49-F238E27FC236}">
                  <a16:creationId xmlns:a16="http://schemas.microsoft.com/office/drawing/2014/main" id="{197678AD-FB51-CF42-343B-42292FCBA3C0}"/>
                </a:ext>
              </a:extLst>
            </p:cNvPr>
            <p:cNvSpPr/>
            <p:nvPr/>
          </p:nvSpPr>
          <p:spPr>
            <a:xfrm>
              <a:off x="4089244" y="3908305"/>
              <a:ext cx="104792" cy="84984"/>
            </a:xfrm>
            <a:custGeom>
              <a:avLst/>
              <a:gdLst/>
              <a:ahLst/>
              <a:cxnLst/>
              <a:rect l="l" t="t" r="r" b="b"/>
              <a:pathLst>
                <a:path w="5757" h="4705" extrusionOk="0">
                  <a:moveTo>
                    <a:pt x="2351" y="420"/>
                  </a:moveTo>
                  <a:cubicBezTo>
                    <a:pt x="2360" y="452"/>
                    <a:pt x="2360" y="486"/>
                    <a:pt x="2354" y="518"/>
                  </a:cubicBezTo>
                  <a:lnTo>
                    <a:pt x="2335" y="496"/>
                  </a:lnTo>
                  <a:lnTo>
                    <a:pt x="2341" y="439"/>
                  </a:lnTo>
                  <a:lnTo>
                    <a:pt x="2351" y="420"/>
                  </a:lnTo>
                  <a:close/>
                  <a:moveTo>
                    <a:pt x="2255" y="557"/>
                  </a:moveTo>
                  <a:cubicBezTo>
                    <a:pt x="2260" y="557"/>
                    <a:pt x="2270" y="565"/>
                    <a:pt x="2282" y="586"/>
                  </a:cubicBezTo>
                  <a:cubicBezTo>
                    <a:pt x="2291" y="621"/>
                    <a:pt x="2291" y="621"/>
                    <a:pt x="2282" y="637"/>
                  </a:cubicBezTo>
                  <a:cubicBezTo>
                    <a:pt x="2266" y="624"/>
                    <a:pt x="2257" y="608"/>
                    <a:pt x="2250" y="590"/>
                  </a:cubicBezTo>
                  <a:cubicBezTo>
                    <a:pt x="2245" y="572"/>
                    <a:pt x="2247" y="557"/>
                    <a:pt x="2255" y="557"/>
                  </a:cubicBezTo>
                  <a:close/>
                  <a:moveTo>
                    <a:pt x="1780" y="849"/>
                  </a:moveTo>
                  <a:cubicBezTo>
                    <a:pt x="1774" y="849"/>
                    <a:pt x="1770" y="856"/>
                    <a:pt x="1761" y="872"/>
                  </a:cubicBezTo>
                  <a:cubicBezTo>
                    <a:pt x="1738" y="908"/>
                    <a:pt x="1732" y="919"/>
                    <a:pt x="1741" y="919"/>
                  </a:cubicBezTo>
                  <a:cubicBezTo>
                    <a:pt x="1745" y="919"/>
                    <a:pt x="1753" y="916"/>
                    <a:pt x="1765" y="912"/>
                  </a:cubicBezTo>
                  <a:cubicBezTo>
                    <a:pt x="1780" y="884"/>
                    <a:pt x="1799" y="859"/>
                    <a:pt x="1799" y="859"/>
                  </a:cubicBezTo>
                  <a:cubicBezTo>
                    <a:pt x="1790" y="852"/>
                    <a:pt x="1784" y="849"/>
                    <a:pt x="1780" y="849"/>
                  </a:cubicBezTo>
                  <a:close/>
                  <a:moveTo>
                    <a:pt x="2116" y="925"/>
                  </a:moveTo>
                  <a:cubicBezTo>
                    <a:pt x="2125" y="925"/>
                    <a:pt x="2134" y="934"/>
                    <a:pt x="2134" y="934"/>
                  </a:cubicBezTo>
                  <a:cubicBezTo>
                    <a:pt x="2153" y="956"/>
                    <a:pt x="2125" y="950"/>
                    <a:pt x="2116" y="969"/>
                  </a:cubicBezTo>
                  <a:cubicBezTo>
                    <a:pt x="2087" y="966"/>
                    <a:pt x="2084" y="966"/>
                    <a:pt x="2106" y="931"/>
                  </a:cubicBezTo>
                  <a:cubicBezTo>
                    <a:pt x="2109" y="927"/>
                    <a:pt x="2112" y="925"/>
                    <a:pt x="2116" y="925"/>
                  </a:cubicBezTo>
                  <a:close/>
                  <a:moveTo>
                    <a:pt x="1940" y="963"/>
                  </a:moveTo>
                  <a:lnTo>
                    <a:pt x="1940" y="963"/>
                  </a:lnTo>
                  <a:cubicBezTo>
                    <a:pt x="1952" y="971"/>
                    <a:pt x="1947" y="977"/>
                    <a:pt x="1942" y="977"/>
                  </a:cubicBezTo>
                  <a:cubicBezTo>
                    <a:pt x="1938" y="977"/>
                    <a:pt x="1934" y="973"/>
                    <a:pt x="1940" y="963"/>
                  </a:cubicBezTo>
                  <a:close/>
                  <a:moveTo>
                    <a:pt x="1953" y="1205"/>
                  </a:moveTo>
                  <a:cubicBezTo>
                    <a:pt x="1957" y="1205"/>
                    <a:pt x="1962" y="1207"/>
                    <a:pt x="1968" y="1210"/>
                  </a:cubicBezTo>
                  <a:cubicBezTo>
                    <a:pt x="1968" y="1210"/>
                    <a:pt x="1990" y="1223"/>
                    <a:pt x="1984" y="1238"/>
                  </a:cubicBezTo>
                  <a:cubicBezTo>
                    <a:pt x="1975" y="1251"/>
                    <a:pt x="1943" y="1251"/>
                    <a:pt x="1943" y="1251"/>
                  </a:cubicBezTo>
                  <a:cubicBezTo>
                    <a:pt x="1924" y="1238"/>
                    <a:pt x="1931" y="1226"/>
                    <a:pt x="1931" y="1226"/>
                  </a:cubicBezTo>
                  <a:cubicBezTo>
                    <a:pt x="1937" y="1215"/>
                    <a:pt x="1942" y="1205"/>
                    <a:pt x="1953" y="1205"/>
                  </a:cubicBezTo>
                  <a:close/>
                  <a:moveTo>
                    <a:pt x="1764" y="1224"/>
                  </a:moveTo>
                  <a:cubicBezTo>
                    <a:pt x="1759" y="1224"/>
                    <a:pt x="1754" y="1226"/>
                    <a:pt x="1752" y="1232"/>
                  </a:cubicBezTo>
                  <a:lnTo>
                    <a:pt x="1743" y="1245"/>
                  </a:lnTo>
                  <a:cubicBezTo>
                    <a:pt x="1758" y="1254"/>
                    <a:pt x="1777" y="1257"/>
                    <a:pt x="1796" y="1257"/>
                  </a:cubicBezTo>
                  <a:cubicBezTo>
                    <a:pt x="1802" y="1241"/>
                    <a:pt x="1780" y="1229"/>
                    <a:pt x="1780" y="1229"/>
                  </a:cubicBezTo>
                  <a:cubicBezTo>
                    <a:pt x="1780" y="1229"/>
                    <a:pt x="1772" y="1224"/>
                    <a:pt x="1764" y="1224"/>
                  </a:cubicBezTo>
                  <a:close/>
                  <a:moveTo>
                    <a:pt x="3121" y="1235"/>
                  </a:moveTo>
                  <a:lnTo>
                    <a:pt x="3134" y="1248"/>
                  </a:lnTo>
                  <a:cubicBezTo>
                    <a:pt x="3118" y="1259"/>
                    <a:pt x="3103" y="1271"/>
                    <a:pt x="3093" y="1271"/>
                  </a:cubicBezTo>
                  <a:cubicBezTo>
                    <a:pt x="3089" y="1271"/>
                    <a:pt x="3086" y="1270"/>
                    <a:pt x="3084" y="1267"/>
                  </a:cubicBezTo>
                  <a:lnTo>
                    <a:pt x="3093" y="1238"/>
                  </a:lnTo>
                  <a:lnTo>
                    <a:pt x="3121" y="1235"/>
                  </a:lnTo>
                  <a:close/>
                  <a:moveTo>
                    <a:pt x="2457" y="1329"/>
                  </a:moveTo>
                  <a:lnTo>
                    <a:pt x="2457" y="1329"/>
                  </a:lnTo>
                  <a:cubicBezTo>
                    <a:pt x="2470" y="1342"/>
                    <a:pt x="2482" y="1351"/>
                    <a:pt x="2498" y="1361"/>
                  </a:cubicBezTo>
                  <a:cubicBezTo>
                    <a:pt x="2499" y="1361"/>
                    <a:pt x="2500" y="1362"/>
                    <a:pt x="2501" y="1362"/>
                  </a:cubicBezTo>
                  <a:lnTo>
                    <a:pt x="2501" y="1362"/>
                  </a:lnTo>
                  <a:cubicBezTo>
                    <a:pt x="2496" y="1359"/>
                    <a:pt x="2489" y="1353"/>
                    <a:pt x="2479" y="1345"/>
                  </a:cubicBezTo>
                  <a:cubicBezTo>
                    <a:pt x="2457" y="1329"/>
                    <a:pt x="2457" y="1329"/>
                    <a:pt x="2457" y="1329"/>
                  </a:cubicBezTo>
                  <a:close/>
                  <a:moveTo>
                    <a:pt x="2501" y="1362"/>
                  </a:moveTo>
                  <a:lnTo>
                    <a:pt x="2501" y="1362"/>
                  </a:lnTo>
                  <a:cubicBezTo>
                    <a:pt x="2508" y="1367"/>
                    <a:pt x="2511" y="1369"/>
                    <a:pt x="2512" y="1369"/>
                  </a:cubicBezTo>
                  <a:cubicBezTo>
                    <a:pt x="2512" y="1369"/>
                    <a:pt x="2508" y="1367"/>
                    <a:pt x="2501" y="1362"/>
                  </a:cubicBezTo>
                  <a:close/>
                  <a:moveTo>
                    <a:pt x="1735" y="1411"/>
                  </a:moveTo>
                  <a:cubicBezTo>
                    <a:pt x="1739" y="1411"/>
                    <a:pt x="1744" y="1414"/>
                    <a:pt x="1755" y="1420"/>
                  </a:cubicBezTo>
                  <a:lnTo>
                    <a:pt x="1749" y="1433"/>
                  </a:lnTo>
                  <a:lnTo>
                    <a:pt x="1718" y="1436"/>
                  </a:lnTo>
                  <a:lnTo>
                    <a:pt x="1727" y="1420"/>
                  </a:lnTo>
                  <a:cubicBezTo>
                    <a:pt x="1730" y="1414"/>
                    <a:pt x="1732" y="1411"/>
                    <a:pt x="1735" y="1411"/>
                  </a:cubicBezTo>
                  <a:close/>
                  <a:moveTo>
                    <a:pt x="3388" y="1517"/>
                  </a:moveTo>
                  <a:lnTo>
                    <a:pt x="3388" y="1517"/>
                  </a:lnTo>
                  <a:cubicBezTo>
                    <a:pt x="3397" y="1527"/>
                    <a:pt x="3397" y="1527"/>
                    <a:pt x="3378" y="1545"/>
                  </a:cubicBezTo>
                  <a:cubicBezTo>
                    <a:pt x="3363" y="1555"/>
                    <a:pt x="3347" y="1561"/>
                    <a:pt x="3328" y="1564"/>
                  </a:cubicBezTo>
                  <a:cubicBezTo>
                    <a:pt x="3319" y="1552"/>
                    <a:pt x="3369" y="1533"/>
                    <a:pt x="3388" y="1517"/>
                  </a:cubicBezTo>
                  <a:close/>
                  <a:moveTo>
                    <a:pt x="1657" y="1525"/>
                  </a:moveTo>
                  <a:cubicBezTo>
                    <a:pt x="1667" y="1525"/>
                    <a:pt x="1683" y="1535"/>
                    <a:pt x="1702" y="1555"/>
                  </a:cubicBezTo>
                  <a:lnTo>
                    <a:pt x="1686" y="1583"/>
                  </a:lnTo>
                  <a:cubicBezTo>
                    <a:pt x="1664" y="1571"/>
                    <a:pt x="1642" y="1558"/>
                    <a:pt x="1652" y="1545"/>
                  </a:cubicBezTo>
                  <a:cubicBezTo>
                    <a:pt x="1646" y="1532"/>
                    <a:pt x="1649" y="1525"/>
                    <a:pt x="1657" y="1525"/>
                  </a:cubicBezTo>
                  <a:close/>
                  <a:moveTo>
                    <a:pt x="3695" y="1614"/>
                  </a:moveTo>
                  <a:lnTo>
                    <a:pt x="3708" y="1627"/>
                  </a:lnTo>
                  <a:cubicBezTo>
                    <a:pt x="3693" y="1639"/>
                    <a:pt x="3678" y="1650"/>
                    <a:pt x="3667" y="1650"/>
                  </a:cubicBezTo>
                  <a:cubicBezTo>
                    <a:pt x="3663" y="1650"/>
                    <a:pt x="3660" y="1649"/>
                    <a:pt x="3657" y="1646"/>
                  </a:cubicBezTo>
                  <a:lnTo>
                    <a:pt x="3648" y="1633"/>
                  </a:lnTo>
                  <a:cubicBezTo>
                    <a:pt x="3660" y="1624"/>
                    <a:pt x="3679" y="1614"/>
                    <a:pt x="3695" y="1614"/>
                  </a:cubicBezTo>
                  <a:close/>
                  <a:moveTo>
                    <a:pt x="1724" y="1718"/>
                  </a:moveTo>
                  <a:lnTo>
                    <a:pt x="1746" y="1730"/>
                  </a:lnTo>
                  <a:cubicBezTo>
                    <a:pt x="1738" y="1743"/>
                    <a:pt x="1747" y="1762"/>
                    <a:pt x="1739" y="1762"/>
                  </a:cubicBezTo>
                  <a:cubicBezTo>
                    <a:pt x="1737" y="1762"/>
                    <a:pt x="1734" y="1761"/>
                    <a:pt x="1730" y="1759"/>
                  </a:cubicBezTo>
                  <a:cubicBezTo>
                    <a:pt x="1729" y="1760"/>
                    <a:pt x="1728" y="1761"/>
                    <a:pt x="1727" y="1761"/>
                  </a:cubicBezTo>
                  <a:cubicBezTo>
                    <a:pt x="1719" y="1761"/>
                    <a:pt x="1716" y="1729"/>
                    <a:pt x="1724" y="1718"/>
                  </a:cubicBezTo>
                  <a:close/>
                  <a:moveTo>
                    <a:pt x="3714" y="1871"/>
                  </a:moveTo>
                  <a:lnTo>
                    <a:pt x="3723" y="1884"/>
                  </a:lnTo>
                  <a:cubicBezTo>
                    <a:pt x="3709" y="1896"/>
                    <a:pt x="3695" y="1907"/>
                    <a:pt x="3684" y="1907"/>
                  </a:cubicBezTo>
                  <a:cubicBezTo>
                    <a:pt x="3680" y="1907"/>
                    <a:pt x="3676" y="1906"/>
                    <a:pt x="3673" y="1903"/>
                  </a:cubicBezTo>
                  <a:lnTo>
                    <a:pt x="3682" y="1874"/>
                  </a:lnTo>
                  <a:lnTo>
                    <a:pt x="3714" y="1871"/>
                  </a:lnTo>
                  <a:close/>
                  <a:moveTo>
                    <a:pt x="1495" y="1956"/>
                  </a:moveTo>
                  <a:cubicBezTo>
                    <a:pt x="1514" y="1968"/>
                    <a:pt x="1536" y="1981"/>
                    <a:pt x="1530" y="1994"/>
                  </a:cubicBezTo>
                  <a:lnTo>
                    <a:pt x="1520" y="2009"/>
                  </a:lnTo>
                  <a:cubicBezTo>
                    <a:pt x="1504" y="1997"/>
                    <a:pt x="1495" y="1984"/>
                    <a:pt x="1486" y="1968"/>
                  </a:cubicBezTo>
                  <a:lnTo>
                    <a:pt x="1495" y="1956"/>
                  </a:lnTo>
                  <a:close/>
                  <a:moveTo>
                    <a:pt x="1331" y="1997"/>
                  </a:moveTo>
                  <a:cubicBezTo>
                    <a:pt x="1335" y="1997"/>
                    <a:pt x="1345" y="2008"/>
                    <a:pt x="1363" y="2028"/>
                  </a:cubicBezTo>
                  <a:lnTo>
                    <a:pt x="1388" y="2081"/>
                  </a:lnTo>
                  <a:cubicBezTo>
                    <a:pt x="1387" y="2083"/>
                    <a:pt x="1386" y="2084"/>
                    <a:pt x="1385" y="2084"/>
                  </a:cubicBezTo>
                  <a:cubicBezTo>
                    <a:pt x="1377" y="2084"/>
                    <a:pt x="1361" y="2059"/>
                    <a:pt x="1332" y="2028"/>
                  </a:cubicBezTo>
                  <a:cubicBezTo>
                    <a:pt x="1329" y="2008"/>
                    <a:pt x="1327" y="1997"/>
                    <a:pt x="1331" y="1997"/>
                  </a:cubicBezTo>
                  <a:close/>
                  <a:moveTo>
                    <a:pt x="1141" y="2398"/>
                  </a:moveTo>
                  <a:lnTo>
                    <a:pt x="1163" y="2410"/>
                  </a:lnTo>
                  <a:lnTo>
                    <a:pt x="1175" y="2439"/>
                  </a:lnTo>
                  <a:lnTo>
                    <a:pt x="1144" y="2439"/>
                  </a:lnTo>
                  <a:cubicBezTo>
                    <a:pt x="1122" y="2426"/>
                    <a:pt x="1132" y="2413"/>
                    <a:pt x="1141" y="2398"/>
                  </a:cubicBezTo>
                  <a:close/>
                  <a:moveTo>
                    <a:pt x="1217" y="2351"/>
                  </a:moveTo>
                  <a:cubicBezTo>
                    <a:pt x="1220" y="2351"/>
                    <a:pt x="1231" y="2357"/>
                    <a:pt x="1247" y="2366"/>
                  </a:cubicBezTo>
                  <a:cubicBezTo>
                    <a:pt x="1273" y="2379"/>
                    <a:pt x="1291" y="2404"/>
                    <a:pt x="1294" y="2435"/>
                  </a:cubicBezTo>
                  <a:cubicBezTo>
                    <a:pt x="1285" y="2448"/>
                    <a:pt x="1279" y="2461"/>
                    <a:pt x="1279" y="2461"/>
                  </a:cubicBezTo>
                  <a:lnTo>
                    <a:pt x="1251" y="2407"/>
                  </a:lnTo>
                  <a:cubicBezTo>
                    <a:pt x="1222" y="2367"/>
                    <a:pt x="1210" y="2351"/>
                    <a:pt x="1217" y="2351"/>
                  </a:cubicBezTo>
                  <a:close/>
                  <a:moveTo>
                    <a:pt x="4412" y="2732"/>
                  </a:moveTo>
                  <a:cubicBezTo>
                    <a:pt x="4419" y="2732"/>
                    <a:pt x="4425" y="2735"/>
                    <a:pt x="4428" y="2739"/>
                  </a:cubicBezTo>
                  <a:cubicBezTo>
                    <a:pt x="4450" y="2761"/>
                    <a:pt x="4450" y="2761"/>
                    <a:pt x="4428" y="2780"/>
                  </a:cubicBezTo>
                  <a:cubicBezTo>
                    <a:pt x="4424" y="2784"/>
                    <a:pt x="4420" y="2785"/>
                    <a:pt x="4416" y="2785"/>
                  </a:cubicBezTo>
                  <a:cubicBezTo>
                    <a:pt x="4401" y="2785"/>
                    <a:pt x="4388" y="2768"/>
                    <a:pt x="4378" y="2758"/>
                  </a:cubicBezTo>
                  <a:cubicBezTo>
                    <a:pt x="4384" y="2740"/>
                    <a:pt x="4399" y="2732"/>
                    <a:pt x="4412" y="2732"/>
                  </a:cubicBezTo>
                  <a:close/>
                  <a:moveTo>
                    <a:pt x="968" y="3048"/>
                  </a:moveTo>
                  <a:cubicBezTo>
                    <a:pt x="957" y="3048"/>
                    <a:pt x="950" y="3056"/>
                    <a:pt x="943" y="3065"/>
                  </a:cubicBezTo>
                  <a:cubicBezTo>
                    <a:pt x="906" y="3081"/>
                    <a:pt x="922" y="3109"/>
                    <a:pt x="940" y="3122"/>
                  </a:cubicBezTo>
                  <a:cubicBezTo>
                    <a:pt x="946" y="3125"/>
                    <a:pt x="950" y="3126"/>
                    <a:pt x="954" y="3126"/>
                  </a:cubicBezTo>
                  <a:cubicBezTo>
                    <a:pt x="967" y="3126"/>
                    <a:pt x="975" y="3113"/>
                    <a:pt x="987" y="3094"/>
                  </a:cubicBezTo>
                  <a:cubicBezTo>
                    <a:pt x="997" y="3078"/>
                    <a:pt x="984" y="3053"/>
                    <a:pt x="984" y="3053"/>
                  </a:cubicBezTo>
                  <a:cubicBezTo>
                    <a:pt x="978" y="3049"/>
                    <a:pt x="972" y="3048"/>
                    <a:pt x="968" y="3048"/>
                  </a:cubicBezTo>
                  <a:close/>
                  <a:moveTo>
                    <a:pt x="861" y="3118"/>
                  </a:moveTo>
                  <a:cubicBezTo>
                    <a:pt x="870" y="3118"/>
                    <a:pt x="883" y="3133"/>
                    <a:pt x="887" y="3162"/>
                  </a:cubicBezTo>
                  <a:lnTo>
                    <a:pt x="871" y="3191"/>
                  </a:lnTo>
                  <a:cubicBezTo>
                    <a:pt x="853" y="3175"/>
                    <a:pt x="843" y="3147"/>
                    <a:pt x="853" y="3125"/>
                  </a:cubicBezTo>
                  <a:cubicBezTo>
                    <a:pt x="854" y="3121"/>
                    <a:pt x="857" y="3118"/>
                    <a:pt x="861" y="3118"/>
                  </a:cubicBezTo>
                  <a:close/>
                  <a:moveTo>
                    <a:pt x="4877" y="3272"/>
                  </a:moveTo>
                  <a:cubicBezTo>
                    <a:pt x="4886" y="3272"/>
                    <a:pt x="4895" y="3273"/>
                    <a:pt x="4905" y="3275"/>
                  </a:cubicBezTo>
                  <a:lnTo>
                    <a:pt x="4917" y="3291"/>
                  </a:lnTo>
                  <a:cubicBezTo>
                    <a:pt x="4902" y="3295"/>
                    <a:pt x="4886" y="3300"/>
                    <a:pt x="4874" y="3300"/>
                  </a:cubicBezTo>
                  <a:cubicBezTo>
                    <a:pt x="4865" y="3300"/>
                    <a:pt x="4858" y="3297"/>
                    <a:pt x="4854" y="3291"/>
                  </a:cubicBezTo>
                  <a:lnTo>
                    <a:pt x="4842" y="3275"/>
                  </a:lnTo>
                  <a:cubicBezTo>
                    <a:pt x="4853" y="3273"/>
                    <a:pt x="4865" y="3272"/>
                    <a:pt x="4877" y="3272"/>
                  </a:cubicBezTo>
                  <a:close/>
                  <a:moveTo>
                    <a:pt x="234" y="3767"/>
                  </a:moveTo>
                  <a:cubicBezTo>
                    <a:pt x="230" y="3767"/>
                    <a:pt x="227" y="3770"/>
                    <a:pt x="223" y="3777"/>
                  </a:cubicBezTo>
                  <a:lnTo>
                    <a:pt x="216" y="3792"/>
                  </a:lnTo>
                  <a:lnTo>
                    <a:pt x="245" y="3792"/>
                  </a:lnTo>
                  <a:lnTo>
                    <a:pt x="254" y="3777"/>
                  </a:lnTo>
                  <a:cubicBezTo>
                    <a:pt x="243" y="3770"/>
                    <a:pt x="238" y="3767"/>
                    <a:pt x="234" y="3767"/>
                  </a:cubicBezTo>
                  <a:close/>
                  <a:moveTo>
                    <a:pt x="331" y="3863"/>
                  </a:moveTo>
                  <a:cubicBezTo>
                    <a:pt x="335" y="3863"/>
                    <a:pt x="339" y="3864"/>
                    <a:pt x="345" y="3868"/>
                  </a:cubicBezTo>
                  <a:lnTo>
                    <a:pt x="339" y="3883"/>
                  </a:lnTo>
                  <a:cubicBezTo>
                    <a:pt x="334" y="3881"/>
                    <a:pt x="331" y="3880"/>
                    <a:pt x="330" y="3880"/>
                  </a:cubicBezTo>
                  <a:cubicBezTo>
                    <a:pt x="322" y="3880"/>
                    <a:pt x="336" y="3896"/>
                    <a:pt x="361" y="3896"/>
                  </a:cubicBezTo>
                  <a:lnTo>
                    <a:pt x="404" y="3921"/>
                  </a:lnTo>
                  <a:cubicBezTo>
                    <a:pt x="399" y="3928"/>
                    <a:pt x="387" y="3932"/>
                    <a:pt x="373" y="3932"/>
                  </a:cubicBezTo>
                  <a:cubicBezTo>
                    <a:pt x="363" y="3932"/>
                    <a:pt x="351" y="3929"/>
                    <a:pt x="342" y="3924"/>
                  </a:cubicBezTo>
                  <a:cubicBezTo>
                    <a:pt x="292" y="3911"/>
                    <a:pt x="292" y="3911"/>
                    <a:pt x="307" y="3883"/>
                  </a:cubicBezTo>
                  <a:cubicBezTo>
                    <a:pt x="314" y="3874"/>
                    <a:pt x="320" y="3863"/>
                    <a:pt x="331" y="3863"/>
                  </a:cubicBezTo>
                  <a:close/>
                  <a:moveTo>
                    <a:pt x="4106" y="3940"/>
                  </a:moveTo>
                  <a:cubicBezTo>
                    <a:pt x="4105" y="3940"/>
                    <a:pt x="4107" y="3945"/>
                    <a:pt x="4112" y="3952"/>
                  </a:cubicBezTo>
                  <a:lnTo>
                    <a:pt x="4112" y="3952"/>
                  </a:lnTo>
                  <a:cubicBezTo>
                    <a:pt x="4109" y="3944"/>
                    <a:pt x="4107" y="3940"/>
                    <a:pt x="4106" y="3940"/>
                  </a:cubicBezTo>
                  <a:close/>
                  <a:moveTo>
                    <a:pt x="4112" y="3952"/>
                  </a:moveTo>
                  <a:lnTo>
                    <a:pt x="4112" y="3952"/>
                  </a:lnTo>
                  <a:cubicBezTo>
                    <a:pt x="4113" y="3956"/>
                    <a:pt x="4115" y="3961"/>
                    <a:pt x="4116" y="3968"/>
                  </a:cubicBezTo>
                  <a:lnTo>
                    <a:pt x="4116" y="3968"/>
                  </a:lnTo>
                  <a:cubicBezTo>
                    <a:pt x="4116" y="3964"/>
                    <a:pt x="4115" y="3960"/>
                    <a:pt x="4115" y="3955"/>
                  </a:cubicBezTo>
                  <a:cubicBezTo>
                    <a:pt x="4114" y="3954"/>
                    <a:pt x="4113" y="3953"/>
                    <a:pt x="4112" y="3952"/>
                  </a:cubicBezTo>
                  <a:close/>
                  <a:moveTo>
                    <a:pt x="3964" y="4046"/>
                  </a:moveTo>
                  <a:lnTo>
                    <a:pt x="3964" y="4046"/>
                  </a:lnTo>
                  <a:cubicBezTo>
                    <a:pt x="3952" y="4048"/>
                    <a:pt x="3949" y="4059"/>
                    <a:pt x="3953" y="4059"/>
                  </a:cubicBezTo>
                  <a:cubicBezTo>
                    <a:pt x="3955" y="4059"/>
                    <a:pt x="3959" y="4056"/>
                    <a:pt x="3964" y="4046"/>
                  </a:cubicBezTo>
                  <a:close/>
                  <a:moveTo>
                    <a:pt x="227" y="4024"/>
                  </a:moveTo>
                  <a:cubicBezTo>
                    <a:pt x="231" y="4024"/>
                    <a:pt x="237" y="4027"/>
                    <a:pt x="248" y="4034"/>
                  </a:cubicBezTo>
                  <a:cubicBezTo>
                    <a:pt x="248" y="4034"/>
                    <a:pt x="260" y="4062"/>
                    <a:pt x="254" y="4074"/>
                  </a:cubicBezTo>
                  <a:lnTo>
                    <a:pt x="223" y="4074"/>
                  </a:lnTo>
                  <a:cubicBezTo>
                    <a:pt x="201" y="4062"/>
                    <a:pt x="210" y="4049"/>
                    <a:pt x="216" y="4034"/>
                  </a:cubicBezTo>
                  <a:cubicBezTo>
                    <a:pt x="221" y="4027"/>
                    <a:pt x="223" y="4024"/>
                    <a:pt x="227" y="4024"/>
                  </a:cubicBezTo>
                  <a:close/>
                  <a:moveTo>
                    <a:pt x="4077" y="4059"/>
                  </a:moveTo>
                  <a:lnTo>
                    <a:pt x="4096" y="4084"/>
                  </a:lnTo>
                  <a:lnTo>
                    <a:pt x="4080" y="4084"/>
                  </a:lnTo>
                  <a:cubicBezTo>
                    <a:pt x="4076" y="4085"/>
                    <a:pt x="4073" y="4085"/>
                    <a:pt x="4071" y="4085"/>
                  </a:cubicBezTo>
                  <a:cubicBezTo>
                    <a:pt x="4065" y="4085"/>
                    <a:pt x="4064" y="4080"/>
                    <a:pt x="4062" y="4062"/>
                  </a:cubicBezTo>
                  <a:lnTo>
                    <a:pt x="4077" y="4059"/>
                  </a:lnTo>
                  <a:close/>
                  <a:moveTo>
                    <a:pt x="4211" y="4046"/>
                  </a:moveTo>
                  <a:cubicBezTo>
                    <a:pt x="4220" y="4046"/>
                    <a:pt x="4217" y="4052"/>
                    <a:pt x="4209" y="4071"/>
                  </a:cubicBezTo>
                  <a:cubicBezTo>
                    <a:pt x="4201" y="4086"/>
                    <a:pt x="4193" y="4093"/>
                    <a:pt x="4186" y="4093"/>
                  </a:cubicBezTo>
                  <a:cubicBezTo>
                    <a:pt x="4180" y="4093"/>
                    <a:pt x="4176" y="4087"/>
                    <a:pt x="4174" y="4074"/>
                  </a:cubicBezTo>
                  <a:cubicBezTo>
                    <a:pt x="4174" y="4049"/>
                    <a:pt x="4174" y="4049"/>
                    <a:pt x="4190" y="4049"/>
                  </a:cubicBezTo>
                  <a:cubicBezTo>
                    <a:pt x="4200" y="4047"/>
                    <a:pt x="4207" y="4046"/>
                    <a:pt x="4211" y="4046"/>
                  </a:cubicBezTo>
                  <a:close/>
                  <a:moveTo>
                    <a:pt x="3917" y="4078"/>
                  </a:moveTo>
                  <a:lnTo>
                    <a:pt x="3936" y="4099"/>
                  </a:lnTo>
                  <a:lnTo>
                    <a:pt x="3921" y="4103"/>
                  </a:lnTo>
                  <a:cubicBezTo>
                    <a:pt x="3905" y="4103"/>
                    <a:pt x="3905" y="4103"/>
                    <a:pt x="3902" y="4078"/>
                  </a:cubicBezTo>
                  <a:close/>
                  <a:moveTo>
                    <a:pt x="3761" y="4118"/>
                  </a:moveTo>
                  <a:cubicBezTo>
                    <a:pt x="3770" y="4131"/>
                    <a:pt x="3780" y="4150"/>
                    <a:pt x="3783" y="4165"/>
                  </a:cubicBezTo>
                  <a:lnTo>
                    <a:pt x="3767" y="4168"/>
                  </a:lnTo>
                  <a:cubicBezTo>
                    <a:pt x="3751" y="4168"/>
                    <a:pt x="3748" y="4143"/>
                    <a:pt x="3748" y="4143"/>
                  </a:cubicBezTo>
                  <a:cubicBezTo>
                    <a:pt x="3748" y="4143"/>
                    <a:pt x="3745" y="4118"/>
                    <a:pt x="3761" y="4118"/>
                  </a:cubicBezTo>
                  <a:close/>
                  <a:moveTo>
                    <a:pt x="4601" y="4131"/>
                  </a:moveTo>
                  <a:lnTo>
                    <a:pt x="4635" y="4153"/>
                  </a:lnTo>
                  <a:cubicBezTo>
                    <a:pt x="4644" y="4164"/>
                    <a:pt x="4637" y="4178"/>
                    <a:pt x="4626" y="4178"/>
                  </a:cubicBezTo>
                  <a:cubicBezTo>
                    <a:pt x="4625" y="4178"/>
                    <a:pt x="4624" y="4178"/>
                    <a:pt x="4623" y="4178"/>
                  </a:cubicBezTo>
                  <a:cubicBezTo>
                    <a:pt x="4615" y="4179"/>
                    <a:pt x="4609" y="4179"/>
                    <a:pt x="4605" y="4179"/>
                  </a:cubicBezTo>
                  <a:cubicBezTo>
                    <a:pt x="4594" y="4179"/>
                    <a:pt x="4592" y="4175"/>
                    <a:pt x="4585" y="4159"/>
                  </a:cubicBezTo>
                  <a:cubicBezTo>
                    <a:pt x="4585" y="4159"/>
                    <a:pt x="4576" y="4134"/>
                    <a:pt x="4601" y="4131"/>
                  </a:cubicBezTo>
                  <a:close/>
                  <a:moveTo>
                    <a:pt x="4334" y="4184"/>
                  </a:moveTo>
                  <a:lnTo>
                    <a:pt x="4353" y="4209"/>
                  </a:lnTo>
                  <a:lnTo>
                    <a:pt x="4337" y="4234"/>
                  </a:lnTo>
                  <a:lnTo>
                    <a:pt x="4322" y="4237"/>
                  </a:lnTo>
                  <a:cubicBezTo>
                    <a:pt x="4322" y="4212"/>
                    <a:pt x="4319" y="4187"/>
                    <a:pt x="4334" y="4184"/>
                  </a:cubicBezTo>
                  <a:close/>
                  <a:moveTo>
                    <a:pt x="3132" y="4171"/>
                  </a:moveTo>
                  <a:cubicBezTo>
                    <a:pt x="3134" y="4171"/>
                    <a:pt x="3136" y="4173"/>
                    <a:pt x="3137" y="4181"/>
                  </a:cubicBezTo>
                  <a:lnTo>
                    <a:pt x="3140" y="4206"/>
                  </a:lnTo>
                  <a:cubicBezTo>
                    <a:pt x="3131" y="4226"/>
                    <a:pt x="3122" y="4245"/>
                    <a:pt x="3117" y="4245"/>
                  </a:cubicBezTo>
                  <a:cubicBezTo>
                    <a:pt x="3115" y="4245"/>
                    <a:pt x="3113" y="4241"/>
                    <a:pt x="3112" y="4234"/>
                  </a:cubicBezTo>
                  <a:cubicBezTo>
                    <a:pt x="3109" y="4219"/>
                    <a:pt x="3115" y="4200"/>
                    <a:pt x="3121" y="4184"/>
                  </a:cubicBezTo>
                  <a:cubicBezTo>
                    <a:pt x="3121" y="4184"/>
                    <a:pt x="3127" y="4171"/>
                    <a:pt x="3132" y="4171"/>
                  </a:cubicBezTo>
                  <a:close/>
                  <a:moveTo>
                    <a:pt x="527" y="4256"/>
                  </a:moveTo>
                  <a:lnTo>
                    <a:pt x="517" y="4269"/>
                  </a:lnTo>
                  <a:cubicBezTo>
                    <a:pt x="527" y="4284"/>
                    <a:pt x="539" y="4297"/>
                    <a:pt x="552" y="4309"/>
                  </a:cubicBezTo>
                  <a:lnTo>
                    <a:pt x="561" y="4294"/>
                  </a:lnTo>
                  <a:cubicBezTo>
                    <a:pt x="571" y="4281"/>
                    <a:pt x="549" y="4269"/>
                    <a:pt x="527" y="4256"/>
                  </a:cubicBezTo>
                  <a:close/>
                  <a:moveTo>
                    <a:pt x="2604" y="4313"/>
                  </a:moveTo>
                  <a:cubicBezTo>
                    <a:pt x="2620" y="4313"/>
                    <a:pt x="2623" y="4363"/>
                    <a:pt x="2595" y="4391"/>
                  </a:cubicBezTo>
                  <a:cubicBezTo>
                    <a:pt x="2579" y="4391"/>
                    <a:pt x="2579" y="4391"/>
                    <a:pt x="2576" y="4366"/>
                  </a:cubicBezTo>
                  <a:cubicBezTo>
                    <a:pt x="2573" y="4341"/>
                    <a:pt x="2586" y="4316"/>
                    <a:pt x="2604" y="4313"/>
                  </a:cubicBezTo>
                  <a:close/>
                  <a:moveTo>
                    <a:pt x="366" y="4557"/>
                  </a:moveTo>
                  <a:cubicBezTo>
                    <a:pt x="368" y="4557"/>
                    <a:pt x="370" y="4570"/>
                    <a:pt x="373" y="4595"/>
                  </a:cubicBezTo>
                  <a:cubicBezTo>
                    <a:pt x="376" y="4620"/>
                    <a:pt x="379" y="4645"/>
                    <a:pt x="364" y="4645"/>
                  </a:cubicBezTo>
                  <a:cubicBezTo>
                    <a:pt x="355" y="4661"/>
                    <a:pt x="349" y="4667"/>
                    <a:pt x="345" y="4667"/>
                  </a:cubicBezTo>
                  <a:cubicBezTo>
                    <a:pt x="335" y="4667"/>
                    <a:pt x="338" y="4632"/>
                    <a:pt x="357" y="4595"/>
                  </a:cubicBezTo>
                  <a:cubicBezTo>
                    <a:pt x="362" y="4570"/>
                    <a:pt x="365" y="4557"/>
                    <a:pt x="366" y="4557"/>
                  </a:cubicBezTo>
                  <a:close/>
                  <a:moveTo>
                    <a:pt x="2391" y="0"/>
                  </a:moveTo>
                  <a:cubicBezTo>
                    <a:pt x="2366" y="32"/>
                    <a:pt x="2354" y="76"/>
                    <a:pt x="2354" y="120"/>
                  </a:cubicBezTo>
                  <a:lnTo>
                    <a:pt x="2335" y="104"/>
                  </a:lnTo>
                  <a:cubicBezTo>
                    <a:pt x="2333" y="102"/>
                    <a:pt x="2330" y="101"/>
                    <a:pt x="2329" y="101"/>
                  </a:cubicBezTo>
                  <a:cubicBezTo>
                    <a:pt x="2314" y="101"/>
                    <a:pt x="2307" y="155"/>
                    <a:pt x="2313" y="188"/>
                  </a:cubicBezTo>
                  <a:cubicBezTo>
                    <a:pt x="2320" y="231"/>
                    <a:pt x="2319" y="257"/>
                    <a:pt x="2312" y="257"/>
                  </a:cubicBezTo>
                  <a:cubicBezTo>
                    <a:pt x="2305" y="257"/>
                    <a:pt x="2294" y="239"/>
                    <a:pt x="2278" y="198"/>
                  </a:cubicBezTo>
                  <a:cubicBezTo>
                    <a:pt x="2271" y="163"/>
                    <a:pt x="2264" y="150"/>
                    <a:pt x="2259" y="150"/>
                  </a:cubicBezTo>
                  <a:cubicBezTo>
                    <a:pt x="2254" y="150"/>
                    <a:pt x="2252" y="167"/>
                    <a:pt x="2257" y="185"/>
                  </a:cubicBezTo>
                  <a:cubicBezTo>
                    <a:pt x="2248" y="242"/>
                    <a:pt x="2245" y="297"/>
                    <a:pt x="2225" y="297"/>
                  </a:cubicBezTo>
                  <a:cubicBezTo>
                    <a:pt x="2223" y="297"/>
                    <a:pt x="2221" y="296"/>
                    <a:pt x="2219" y="295"/>
                  </a:cubicBezTo>
                  <a:cubicBezTo>
                    <a:pt x="2197" y="330"/>
                    <a:pt x="2194" y="373"/>
                    <a:pt x="2213" y="411"/>
                  </a:cubicBezTo>
                  <a:cubicBezTo>
                    <a:pt x="2219" y="436"/>
                    <a:pt x="2213" y="464"/>
                    <a:pt x="2197" y="486"/>
                  </a:cubicBezTo>
                  <a:cubicBezTo>
                    <a:pt x="2184" y="458"/>
                    <a:pt x="2181" y="430"/>
                    <a:pt x="2188" y="402"/>
                  </a:cubicBezTo>
                  <a:cubicBezTo>
                    <a:pt x="2191" y="395"/>
                    <a:pt x="2193" y="392"/>
                    <a:pt x="2192" y="392"/>
                  </a:cubicBezTo>
                  <a:lnTo>
                    <a:pt x="2192" y="392"/>
                  </a:lnTo>
                  <a:cubicBezTo>
                    <a:pt x="2192" y="392"/>
                    <a:pt x="2180" y="414"/>
                    <a:pt x="2159" y="449"/>
                  </a:cubicBezTo>
                  <a:cubicBezTo>
                    <a:pt x="2151" y="463"/>
                    <a:pt x="2132" y="475"/>
                    <a:pt x="2116" y="475"/>
                  </a:cubicBezTo>
                  <a:cubicBezTo>
                    <a:pt x="2106" y="475"/>
                    <a:pt x="2098" y="471"/>
                    <a:pt x="2094" y="461"/>
                  </a:cubicBezTo>
                  <a:cubicBezTo>
                    <a:pt x="2092" y="461"/>
                    <a:pt x="2091" y="461"/>
                    <a:pt x="2089" y="461"/>
                  </a:cubicBezTo>
                  <a:cubicBezTo>
                    <a:pt x="2064" y="461"/>
                    <a:pt x="2052" y="488"/>
                    <a:pt x="2090" y="514"/>
                  </a:cubicBezTo>
                  <a:cubicBezTo>
                    <a:pt x="2119" y="568"/>
                    <a:pt x="2119" y="568"/>
                    <a:pt x="2090" y="615"/>
                  </a:cubicBezTo>
                  <a:cubicBezTo>
                    <a:pt x="2082" y="630"/>
                    <a:pt x="2071" y="646"/>
                    <a:pt x="2061" y="646"/>
                  </a:cubicBezTo>
                  <a:cubicBezTo>
                    <a:pt x="2057" y="646"/>
                    <a:pt x="2053" y="643"/>
                    <a:pt x="2050" y="637"/>
                  </a:cubicBezTo>
                  <a:cubicBezTo>
                    <a:pt x="2043" y="626"/>
                    <a:pt x="2039" y="620"/>
                    <a:pt x="2035" y="620"/>
                  </a:cubicBezTo>
                  <a:cubicBezTo>
                    <a:pt x="2029" y="620"/>
                    <a:pt x="2021" y="632"/>
                    <a:pt x="2003" y="662"/>
                  </a:cubicBezTo>
                  <a:cubicBezTo>
                    <a:pt x="1965" y="740"/>
                    <a:pt x="1965" y="834"/>
                    <a:pt x="2000" y="919"/>
                  </a:cubicBezTo>
                  <a:cubicBezTo>
                    <a:pt x="2022" y="939"/>
                    <a:pt x="2031" y="946"/>
                    <a:pt x="2024" y="946"/>
                  </a:cubicBezTo>
                  <a:cubicBezTo>
                    <a:pt x="2020" y="946"/>
                    <a:pt x="2008" y="943"/>
                    <a:pt x="1987" y="937"/>
                  </a:cubicBezTo>
                  <a:cubicBezTo>
                    <a:pt x="1983" y="934"/>
                    <a:pt x="1978" y="932"/>
                    <a:pt x="1974" y="932"/>
                  </a:cubicBezTo>
                  <a:cubicBezTo>
                    <a:pt x="1962" y="932"/>
                    <a:pt x="1952" y="948"/>
                    <a:pt x="1940" y="963"/>
                  </a:cubicBezTo>
                  <a:cubicBezTo>
                    <a:pt x="1921" y="950"/>
                    <a:pt x="1934" y="928"/>
                    <a:pt x="1946" y="906"/>
                  </a:cubicBezTo>
                  <a:lnTo>
                    <a:pt x="1928" y="887"/>
                  </a:lnTo>
                  <a:cubicBezTo>
                    <a:pt x="1921" y="886"/>
                    <a:pt x="1914" y="886"/>
                    <a:pt x="1909" y="886"/>
                  </a:cubicBezTo>
                  <a:cubicBezTo>
                    <a:pt x="1871" y="886"/>
                    <a:pt x="1862" y="913"/>
                    <a:pt x="1887" y="956"/>
                  </a:cubicBezTo>
                  <a:cubicBezTo>
                    <a:pt x="1896" y="994"/>
                    <a:pt x="1893" y="997"/>
                    <a:pt x="1862" y="1000"/>
                  </a:cubicBezTo>
                  <a:cubicBezTo>
                    <a:pt x="1833" y="1000"/>
                    <a:pt x="1802" y="1000"/>
                    <a:pt x="1824" y="1013"/>
                  </a:cubicBezTo>
                  <a:cubicBezTo>
                    <a:pt x="1815" y="1031"/>
                    <a:pt x="1796" y="1041"/>
                    <a:pt x="1777" y="1041"/>
                  </a:cubicBezTo>
                  <a:cubicBezTo>
                    <a:pt x="1761" y="1069"/>
                    <a:pt x="1752" y="1085"/>
                    <a:pt x="1774" y="1097"/>
                  </a:cubicBezTo>
                  <a:cubicBezTo>
                    <a:pt x="1796" y="1110"/>
                    <a:pt x="1786" y="1122"/>
                    <a:pt x="1780" y="1138"/>
                  </a:cubicBezTo>
                  <a:cubicBezTo>
                    <a:pt x="1771" y="1151"/>
                    <a:pt x="1761" y="1163"/>
                    <a:pt x="1783" y="1179"/>
                  </a:cubicBezTo>
                  <a:cubicBezTo>
                    <a:pt x="1808" y="1188"/>
                    <a:pt x="1818" y="1220"/>
                    <a:pt x="1802" y="1245"/>
                  </a:cubicBezTo>
                  <a:cubicBezTo>
                    <a:pt x="1806" y="1271"/>
                    <a:pt x="1808" y="1280"/>
                    <a:pt x="1795" y="1280"/>
                  </a:cubicBezTo>
                  <a:cubicBezTo>
                    <a:pt x="1788" y="1280"/>
                    <a:pt x="1776" y="1277"/>
                    <a:pt x="1758" y="1273"/>
                  </a:cubicBezTo>
                  <a:cubicBezTo>
                    <a:pt x="1752" y="1269"/>
                    <a:pt x="1747" y="1268"/>
                    <a:pt x="1742" y="1268"/>
                  </a:cubicBezTo>
                  <a:cubicBezTo>
                    <a:pt x="1731" y="1268"/>
                    <a:pt x="1724" y="1277"/>
                    <a:pt x="1718" y="1288"/>
                  </a:cubicBezTo>
                  <a:cubicBezTo>
                    <a:pt x="1718" y="1288"/>
                    <a:pt x="1711" y="1301"/>
                    <a:pt x="1680" y="1301"/>
                  </a:cubicBezTo>
                  <a:cubicBezTo>
                    <a:pt x="1652" y="1304"/>
                    <a:pt x="1671" y="1317"/>
                    <a:pt x="1692" y="1329"/>
                  </a:cubicBezTo>
                  <a:lnTo>
                    <a:pt x="1736" y="1354"/>
                  </a:lnTo>
                  <a:cubicBezTo>
                    <a:pt x="1734" y="1358"/>
                    <a:pt x="1727" y="1360"/>
                    <a:pt x="1717" y="1360"/>
                  </a:cubicBezTo>
                  <a:cubicBezTo>
                    <a:pt x="1698" y="1360"/>
                    <a:pt x="1669" y="1353"/>
                    <a:pt x="1655" y="1345"/>
                  </a:cubicBezTo>
                  <a:cubicBezTo>
                    <a:pt x="1634" y="1340"/>
                    <a:pt x="1622" y="1337"/>
                    <a:pt x="1618" y="1337"/>
                  </a:cubicBezTo>
                  <a:cubicBezTo>
                    <a:pt x="1612" y="1337"/>
                    <a:pt x="1623" y="1343"/>
                    <a:pt x="1649" y="1357"/>
                  </a:cubicBezTo>
                  <a:cubicBezTo>
                    <a:pt x="1671" y="1370"/>
                    <a:pt x="1683" y="1395"/>
                    <a:pt x="1645" y="1411"/>
                  </a:cubicBezTo>
                  <a:cubicBezTo>
                    <a:pt x="1630" y="1434"/>
                    <a:pt x="1616" y="1458"/>
                    <a:pt x="1600" y="1458"/>
                  </a:cubicBezTo>
                  <a:cubicBezTo>
                    <a:pt x="1596" y="1458"/>
                    <a:pt x="1593" y="1457"/>
                    <a:pt x="1589" y="1455"/>
                  </a:cubicBezTo>
                  <a:cubicBezTo>
                    <a:pt x="1561" y="1455"/>
                    <a:pt x="1573" y="1480"/>
                    <a:pt x="1573" y="1480"/>
                  </a:cubicBezTo>
                  <a:cubicBezTo>
                    <a:pt x="1586" y="1508"/>
                    <a:pt x="1580" y="1520"/>
                    <a:pt x="1533" y="1549"/>
                  </a:cubicBezTo>
                  <a:cubicBezTo>
                    <a:pt x="1448" y="1592"/>
                    <a:pt x="1448" y="1592"/>
                    <a:pt x="1492" y="1618"/>
                  </a:cubicBezTo>
                  <a:cubicBezTo>
                    <a:pt x="1506" y="1627"/>
                    <a:pt x="1521" y="1638"/>
                    <a:pt x="1508" y="1638"/>
                  </a:cubicBezTo>
                  <a:cubicBezTo>
                    <a:pt x="1504" y="1638"/>
                    <a:pt x="1496" y="1636"/>
                    <a:pt x="1483" y="1633"/>
                  </a:cubicBezTo>
                  <a:cubicBezTo>
                    <a:pt x="1451" y="1633"/>
                    <a:pt x="1467" y="1661"/>
                    <a:pt x="1470" y="1699"/>
                  </a:cubicBezTo>
                  <a:cubicBezTo>
                    <a:pt x="1492" y="1727"/>
                    <a:pt x="1517" y="1749"/>
                    <a:pt x="1548" y="1765"/>
                  </a:cubicBezTo>
                  <a:cubicBezTo>
                    <a:pt x="1592" y="1790"/>
                    <a:pt x="1592" y="1790"/>
                    <a:pt x="1555" y="1806"/>
                  </a:cubicBezTo>
                  <a:cubicBezTo>
                    <a:pt x="1549" y="1813"/>
                    <a:pt x="1538" y="1817"/>
                    <a:pt x="1525" y="1817"/>
                  </a:cubicBezTo>
                  <a:cubicBezTo>
                    <a:pt x="1515" y="1817"/>
                    <a:pt x="1505" y="1814"/>
                    <a:pt x="1495" y="1809"/>
                  </a:cubicBezTo>
                  <a:cubicBezTo>
                    <a:pt x="1473" y="1796"/>
                    <a:pt x="1483" y="1780"/>
                    <a:pt x="1483" y="1780"/>
                  </a:cubicBezTo>
                  <a:lnTo>
                    <a:pt x="1489" y="1768"/>
                  </a:lnTo>
                  <a:cubicBezTo>
                    <a:pt x="1476" y="1761"/>
                    <a:pt x="1463" y="1753"/>
                    <a:pt x="1452" y="1753"/>
                  </a:cubicBezTo>
                  <a:cubicBezTo>
                    <a:pt x="1444" y="1753"/>
                    <a:pt x="1436" y="1757"/>
                    <a:pt x="1429" y="1768"/>
                  </a:cubicBezTo>
                  <a:cubicBezTo>
                    <a:pt x="1401" y="1771"/>
                    <a:pt x="1392" y="1784"/>
                    <a:pt x="1414" y="1796"/>
                  </a:cubicBezTo>
                  <a:cubicBezTo>
                    <a:pt x="1382" y="1796"/>
                    <a:pt x="1367" y="1824"/>
                    <a:pt x="1351" y="1853"/>
                  </a:cubicBezTo>
                  <a:cubicBezTo>
                    <a:pt x="1332" y="1881"/>
                    <a:pt x="1310" y="1921"/>
                    <a:pt x="1279" y="1921"/>
                  </a:cubicBezTo>
                  <a:cubicBezTo>
                    <a:pt x="1263" y="1950"/>
                    <a:pt x="1254" y="1962"/>
                    <a:pt x="1276" y="1978"/>
                  </a:cubicBezTo>
                  <a:cubicBezTo>
                    <a:pt x="1308" y="1996"/>
                    <a:pt x="1311" y="2008"/>
                    <a:pt x="1302" y="2008"/>
                  </a:cubicBezTo>
                  <a:cubicBezTo>
                    <a:pt x="1299" y="2008"/>
                    <a:pt x="1294" y="2006"/>
                    <a:pt x="1288" y="2003"/>
                  </a:cubicBezTo>
                  <a:cubicBezTo>
                    <a:pt x="1286" y="2003"/>
                    <a:pt x="1284" y="2002"/>
                    <a:pt x="1282" y="2002"/>
                  </a:cubicBezTo>
                  <a:cubicBezTo>
                    <a:pt x="1229" y="2002"/>
                    <a:pt x="1111" y="2158"/>
                    <a:pt x="1144" y="2197"/>
                  </a:cubicBezTo>
                  <a:lnTo>
                    <a:pt x="1128" y="2225"/>
                  </a:lnTo>
                  <a:cubicBezTo>
                    <a:pt x="1088" y="2238"/>
                    <a:pt x="1041" y="2323"/>
                    <a:pt x="1053" y="2348"/>
                  </a:cubicBezTo>
                  <a:lnTo>
                    <a:pt x="1028" y="2388"/>
                  </a:lnTo>
                  <a:cubicBezTo>
                    <a:pt x="990" y="2404"/>
                    <a:pt x="981" y="2417"/>
                    <a:pt x="994" y="2445"/>
                  </a:cubicBezTo>
                  <a:cubicBezTo>
                    <a:pt x="1005" y="2463"/>
                    <a:pt x="1020" y="2476"/>
                    <a:pt x="1018" y="2476"/>
                  </a:cubicBezTo>
                  <a:cubicBezTo>
                    <a:pt x="1018" y="2476"/>
                    <a:pt x="1015" y="2474"/>
                    <a:pt x="1009" y="2470"/>
                  </a:cubicBezTo>
                  <a:cubicBezTo>
                    <a:pt x="1006" y="2468"/>
                    <a:pt x="1003" y="2467"/>
                    <a:pt x="999" y="2467"/>
                  </a:cubicBezTo>
                  <a:cubicBezTo>
                    <a:pt x="982" y="2467"/>
                    <a:pt x="966" y="2494"/>
                    <a:pt x="937" y="2542"/>
                  </a:cubicBezTo>
                  <a:cubicBezTo>
                    <a:pt x="903" y="2595"/>
                    <a:pt x="903" y="2595"/>
                    <a:pt x="934" y="2595"/>
                  </a:cubicBezTo>
                  <a:cubicBezTo>
                    <a:pt x="927" y="2636"/>
                    <a:pt x="916" y="2647"/>
                    <a:pt x="905" y="2647"/>
                  </a:cubicBezTo>
                  <a:cubicBezTo>
                    <a:pt x="897" y="2647"/>
                    <a:pt x="889" y="2641"/>
                    <a:pt x="881" y="2636"/>
                  </a:cubicBezTo>
                  <a:cubicBezTo>
                    <a:pt x="869" y="2624"/>
                    <a:pt x="859" y="2619"/>
                    <a:pt x="853" y="2619"/>
                  </a:cubicBezTo>
                  <a:cubicBezTo>
                    <a:pt x="841" y="2619"/>
                    <a:pt x="846" y="2643"/>
                    <a:pt x="884" y="2677"/>
                  </a:cubicBezTo>
                  <a:cubicBezTo>
                    <a:pt x="913" y="2711"/>
                    <a:pt x="907" y="2736"/>
                    <a:pt x="891" y="2736"/>
                  </a:cubicBezTo>
                  <a:cubicBezTo>
                    <a:pt x="888" y="2736"/>
                    <a:pt x="884" y="2735"/>
                    <a:pt x="881" y="2733"/>
                  </a:cubicBezTo>
                  <a:cubicBezTo>
                    <a:pt x="859" y="2721"/>
                    <a:pt x="868" y="2705"/>
                    <a:pt x="878" y="2692"/>
                  </a:cubicBezTo>
                  <a:lnTo>
                    <a:pt x="834" y="2667"/>
                  </a:lnTo>
                  <a:lnTo>
                    <a:pt x="834" y="2667"/>
                  </a:lnTo>
                  <a:cubicBezTo>
                    <a:pt x="824" y="2680"/>
                    <a:pt x="824" y="2680"/>
                    <a:pt x="837" y="2705"/>
                  </a:cubicBezTo>
                  <a:cubicBezTo>
                    <a:pt x="837" y="2705"/>
                    <a:pt x="831" y="2721"/>
                    <a:pt x="843" y="2746"/>
                  </a:cubicBezTo>
                  <a:cubicBezTo>
                    <a:pt x="856" y="2771"/>
                    <a:pt x="881" y="2786"/>
                    <a:pt x="909" y="2786"/>
                  </a:cubicBezTo>
                  <a:cubicBezTo>
                    <a:pt x="911" y="2786"/>
                    <a:pt x="914" y="2786"/>
                    <a:pt x="916" y="2786"/>
                  </a:cubicBezTo>
                  <a:cubicBezTo>
                    <a:pt x="936" y="2786"/>
                    <a:pt x="930" y="2800"/>
                    <a:pt x="922" y="2811"/>
                  </a:cubicBezTo>
                  <a:cubicBezTo>
                    <a:pt x="914" y="2816"/>
                    <a:pt x="906" y="2818"/>
                    <a:pt x="897" y="2818"/>
                  </a:cubicBezTo>
                  <a:cubicBezTo>
                    <a:pt x="877" y="2818"/>
                    <a:pt x="856" y="2806"/>
                    <a:pt x="849" y="2786"/>
                  </a:cubicBezTo>
                  <a:cubicBezTo>
                    <a:pt x="856" y="2774"/>
                    <a:pt x="834" y="2761"/>
                    <a:pt x="812" y="2749"/>
                  </a:cubicBezTo>
                  <a:cubicBezTo>
                    <a:pt x="810" y="2748"/>
                    <a:pt x="809" y="2747"/>
                    <a:pt x="807" y="2747"/>
                  </a:cubicBezTo>
                  <a:cubicBezTo>
                    <a:pt x="791" y="2747"/>
                    <a:pt x="796" y="2833"/>
                    <a:pt x="828" y="2868"/>
                  </a:cubicBezTo>
                  <a:lnTo>
                    <a:pt x="806" y="2855"/>
                  </a:lnTo>
                  <a:cubicBezTo>
                    <a:pt x="802" y="2853"/>
                    <a:pt x="799" y="2852"/>
                    <a:pt x="796" y="2852"/>
                  </a:cubicBezTo>
                  <a:cubicBezTo>
                    <a:pt x="781" y="2852"/>
                    <a:pt x="765" y="2876"/>
                    <a:pt x="752" y="2899"/>
                  </a:cubicBezTo>
                  <a:cubicBezTo>
                    <a:pt x="737" y="2924"/>
                    <a:pt x="727" y="2940"/>
                    <a:pt x="749" y="2953"/>
                  </a:cubicBezTo>
                  <a:cubicBezTo>
                    <a:pt x="771" y="2965"/>
                    <a:pt x="793" y="2978"/>
                    <a:pt x="784" y="2990"/>
                  </a:cubicBezTo>
                  <a:cubicBezTo>
                    <a:pt x="786" y="2986"/>
                    <a:pt x="790" y="2985"/>
                    <a:pt x="795" y="2985"/>
                  </a:cubicBezTo>
                  <a:cubicBezTo>
                    <a:pt x="806" y="2985"/>
                    <a:pt x="821" y="2994"/>
                    <a:pt x="837" y="3003"/>
                  </a:cubicBezTo>
                  <a:cubicBezTo>
                    <a:pt x="815" y="3012"/>
                    <a:pt x="790" y="3018"/>
                    <a:pt x="768" y="3018"/>
                  </a:cubicBezTo>
                  <a:cubicBezTo>
                    <a:pt x="765" y="3018"/>
                    <a:pt x="763" y="3018"/>
                    <a:pt x="760" y="3018"/>
                  </a:cubicBezTo>
                  <a:cubicBezTo>
                    <a:pt x="709" y="3018"/>
                    <a:pt x="660" y="3046"/>
                    <a:pt x="636" y="3090"/>
                  </a:cubicBezTo>
                  <a:cubicBezTo>
                    <a:pt x="621" y="3119"/>
                    <a:pt x="596" y="3159"/>
                    <a:pt x="564" y="3159"/>
                  </a:cubicBezTo>
                  <a:cubicBezTo>
                    <a:pt x="549" y="3188"/>
                    <a:pt x="539" y="3203"/>
                    <a:pt x="561" y="3216"/>
                  </a:cubicBezTo>
                  <a:lnTo>
                    <a:pt x="545" y="3241"/>
                  </a:lnTo>
                  <a:cubicBezTo>
                    <a:pt x="517" y="3244"/>
                    <a:pt x="498" y="3272"/>
                    <a:pt x="520" y="3285"/>
                  </a:cubicBezTo>
                  <a:cubicBezTo>
                    <a:pt x="536" y="3310"/>
                    <a:pt x="505" y="3310"/>
                    <a:pt x="495" y="3325"/>
                  </a:cubicBezTo>
                  <a:cubicBezTo>
                    <a:pt x="436" y="3325"/>
                    <a:pt x="436" y="3325"/>
                    <a:pt x="511" y="3351"/>
                  </a:cubicBezTo>
                  <a:cubicBezTo>
                    <a:pt x="518" y="3353"/>
                    <a:pt x="525" y="3355"/>
                    <a:pt x="533" y="3355"/>
                  </a:cubicBezTo>
                  <a:cubicBezTo>
                    <a:pt x="549" y="3355"/>
                    <a:pt x="566" y="3348"/>
                    <a:pt x="577" y="3335"/>
                  </a:cubicBezTo>
                  <a:lnTo>
                    <a:pt x="602" y="3294"/>
                  </a:lnTo>
                  <a:lnTo>
                    <a:pt x="602" y="3294"/>
                  </a:lnTo>
                  <a:lnTo>
                    <a:pt x="599" y="3347"/>
                  </a:lnTo>
                  <a:cubicBezTo>
                    <a:pt x="592" y="3372"/>
                    <a:pt x="599" y="3401"/>
                    <a:pt x="618" y="3416"/>
                  </a:cubicBezTo>
                  <a:cubicBezTo>
                    <a:pt x="618" y="3416"/>
                    <a:pt x="640" y="3429"/>
                    <a:pt x="633" y="3441"/>
                  </a:cubicBezTo>
                  <a:lnTo>
                    <a:pt x="589" y="3416"/>
                  </a:lnTo>
                  <a:cubicBezTo>
                    <a:pt x="577" y="3394"/>
                    <a:pt x="555" y="3376"/>
                    <a:pt x="533" y="3363"/>
                  </a:cubicBezTo>
                  <a:cubicBezTo>
                    <a:pt x="526" y="3362"/>
                    <a:pt x="519" y="3361"/>
                    <a:pt x="512" y="3361"/>
                  </a:cubicBezTo>
                  <a:cubicBezTo>
                    <a:pt x="469" y="3361"/>
                    <a:pt x="439" y="3385"/>
                    <a:pt x="477" y="3407"/>
                  </a:cubicBezTo>
                  <a:cubicBezTo>
                    <a:pt x="467" y="3419"/>
                    <a:pt x="467" y="3419"/>
                    <a:pt x="439" y="3423"/>
                  </a:cubicBezTo>
                  <a:cubicBezTo>
                    <a:pt x="433" y="3419"/>
                    <a:pt x="428" y="3417"/>
                    <a:pt x="425" y="3417"/>
                  </a:cubicBezTo>
                  <a:cubicBezTo>
                    <a:pt x="415" y="3417"/>
                    <a:pt x="417" y="3432"/>
                    <a:pt x="445" y="3460"/>
                  </a:cubicBezTo>
                  <a:cubicBezTo>
                    <a:pt x="473" y="3492"/>
                    <a:pt x="472" y="3507"/>
                    <a:pt x="446" y="3507"/>
                  </a:cubicBezTo>
                  <a:cubicBezTo>
                    <a:pt x="439" y="3507"/>
                    <a:pt x="431" y="3506"/>
                    <a:pt x="420" y="3504"/>
                  </a:cubicBezTo>
                  <a:cubicBezTo>
                    <a:pt x="357" y="3504"/>
                    <a:pt x="326" y="3560"/>
                    <a:pt x="348" y="3573"/>
                  </a:cubicBezTo>
                  <a:cubicBezTo>
                    <a:pt x="386" y="3586"/>
                    <a:pt x="376" y="3639"/>
                    <a:pt x="336" y="3642"/>
                  </a:cubicBezTo>
                  <a:cubicBezTo>
                    <a:pt x="307" y="3642"/>
                    <a:pt x="298" y="3654"/>
                    <a:pt x="310" y="3683"/>
                  </a:cubicBezTo>
                  <a:cubicBezTo>
                    <a:pt x="301" y="3677"/>
                    <a:pt x="291" y="3674"/>
                    <a:pt x="283" y="3674"/>
                  </a:cubicBezTo>
                  <a:cubicBezTo>
                    <a:pt x="272" y="3674"/>
                    <a:pt x="266" y="3681"/>
                    <a:pt x="273" y="3695"/>
                  </a:cubicBezTo>
                  <a:cubicBezTo>
                    <a:pt x="273" y="3695"/>
                    <a:pt x="267" y="3711"/>
                    <a:pt x="295" y="3711"/>
                  </a:cubicBezTo>
                  <a:cubicBezTo>
                    <a:pt x="295" y="3711"/>
                    <a:pt x="307" y="3736"/>
                    <a:pt x="323" y="3761"/>
                  </a:cubicBezTo>
                  <a:cubicBezTo>
                    <a:pt x="325" y="3757"/>
                    <a:pt x="328" y="3756"/>
                    <a:pt x="332" y="3756"/>
                  </a:cubicBezTo>
                  <a:cubicBezTo>
                    <a:pt x="342" y="3756"/>
                    <a:pt x="358" y="3765"/>
                    <a:pt x="373" y="3774"/>
                  </a:cubicBezTo>
                  <a:cubicBezTo>
                    <a:pt x="392" y="3785"/>
                    <a:pt x="354" y="3820"/>
                    <a:pt x="289" y="3820"/>
                  </a:cubicBezTo>
                  <a:cubicBezTo>
                    <a:pt x="280" y="3820"/>
                    <a:pt x="270" y="3819"/>
                    <a:pt x="260" y="3817"/>
                  </a:cubicBezTo>
                  <a:lnTo>
                    <a:pt x="198" y="3821"/>
                  </a:lnTo>
                  <a:lnTo>
                    <a:pt x="242" y="3846"/>
                  </a:lnTo>
                  <a:cubicBezTo>
                    <a:pt x="237" y="3855"/>
                    <a:pt x="231" y="3866"/>
                    <a:pt x="219" y="3866"/>
                  </a:cubicBezTo>
                  <a:cubicBezTo>
                    <a:pt x="214" y="3866"/>
                    <a:pt x="210" y="3865"/>
                    <a:pt x="204" y="3861"/>
                  </a:cubicBezTo>
                  <a:cubicBezTo>
                    <a:pt x="193" y="3855"/>
                    <a:pt x="187" y="3852"/>
                    <a:pt x="184" y="3852"/>
                  </a:cubicBezTo>
                  <a:cubicBezTo>
                    <a:pt x="180" y="3852"/>
                    <a:pt x="179" y="3855"/>
                    <a:pt x="176" y="3861"/>
                  </a:cubicBezTo>
                  <a:cubicBezTo>
                    <a:pt x="176" y="3861"/>
                    <a:pt x="166" y="3877"/>
                    <a:pt x="188" y="3890"/>
                  </a:cubicBezTo>
                  <a:cubicBezTo>
                    <a:pt x="232" y="3915"/>
                    <a:pt x="232" y="3915"/>
                    <a:pt x="201" y="3915"/>
                  </a:cubicBezTo>
                  <a:cubicBezTo>
                    <a:pt x="189" y="3912"/>
                    <a:pt x="180" y="3910"/>
                    <a:pt x="173" y="3910"/>
                  </a:cubicBezTo>
                  <a:cubicBezTo>
                    <a:pt x="149" y="3910"/>
                    <a:pt x="149" y="3926"/>
                    <a:pt x="176" y="3955"/>
                  </a:cubicBezTo>
                  <a:cubicBezTo>
                    <a:pt x="203" y="3971"/>
                    <a:pt x="213" y="3977"/>
                    <a:pt x="205" y="3977"/>
                  </a:cubicBezTo>
                  <a:cubicBezTo>
                    <a:pt x="200" y="3977"/>
                    <a:pt x="188" y="3975"/>
                    <a:pt x="169" y="3971"/>
                  </a:cubicBezTo>
                  <a:cubicBezTo>
                    <a:pt x="158" y="3965"/>
                    <a:pt x="145" y="3962"/>
                    <a:pt x="133" y="3962"/>
                  </a:cubicBezTo>
                  <a:cubicBezTo>
                    <a:pt x="122" y="3962"/>
                    <a:pt x="111" y="3965"/>
                    <a:pt x="107" y="3971"/>
                  </a:cubicBezTo>
                  <a:lnTo>
                    <a:pt x="129" y="3984"/>
                  </a:lnTo>
                  <a:cubicBezTo>
                    <a:pt x="173" y="4012"/>
                    <a:pt x="166" y="4024"/>
                    <a:pt x="135" y="4024"/>
                  </a:cubicBezTo>
                  <a:cubicBezTo>
                    <a:pt x="130" y="4021"/>
                    <a:pt x="126" y="4020"/>
                    <a:pt x="122" y="4020"/>
                  </a:cubicBezTo>
                  <a:cubicBezTo>
                    <a:pt x="111" y="4020"/>
                    <a:pt x="107" y="4036"/>
                    <a:pt x="110" y="4065"/>
                  </a:cubicBezTo>
                  <a:cubicBezTo>
                    <a:pt x="98" y="4087"/>
                    <a:pt x="90" y="4101"/>
                    <a:pt x="77" y="4101"/>
                  </a:cubicBezTo>
                  <a:cubicBezTo>
                    <a:pt x="73" y="4101"/>
                    <a:pt x="68" y="4099"/>
                    <a:pt x="63" y="4096"/>
                  </a:cubicBezTo>
                  <a:cubicBezTo>
                    <a:pt x="43" y="4084"/>
                    <a:pt x="32" y="4077"/>
                    <a:pt x="30" y="4077"/>
                  </a:cubicBezTo>
                  <a:lnTo>
                    <a:pt x="30" y="4077"/>
                  </a:lnTo>
                  <a:cubicBezTo>
                    <a:pt x="27" y="4077"/>
                    <a:pt x="36" y="4087"/>
                    <a:pt x="57" y="4109"/>
                  </a:cubicBezTo>
                  <a:cubicBezTo>
                    <a:pt x="69" y="4134"/>
                    <a:pt x="69" y="4134"/>
                    <a:pt x="32" y="4150"/>
                  </a:cubicBezTo>
                  <a:cubicBezTo>
                    <a:pt x="0" y="4150"/>
                    <a:pt x="0" y="4150"/>
                    <a:pt x="16" y="4178"/>
                  </a:cubicBezTo>
                  <a:cubicBezTo>
                    <a:pt x="46" y="4196"/>
                    <a:pt x="65" y="4208"/>
                    <a:pt x="78" y="4208"/>
                  </a:cubicBezTo>
                  <a:cubicBezTo>
                    <a:pt x="82" y="4208"/>
                    <a:pt x="85" y="4206"/>
                    <a:pt x="88" y="4203"/>
                  </a:cubicBezTo>
                  <a:cubicBezTo>
                    <a:pt x="93" y="4195"/>
                    <a:pt x="95" y="4191"/>
                    <a:pt x="100" y="4191"/>
                  </a:cubicBezTo>
                  <a:cubicBezTo>
                    <a:pt x="103" y="4191"/>
                    <a:pt x="109" y="4194"/>
                    <a:pt x="119" y="4200"/>
                  </a:cubicBezTo>
                  <a:lnTo>
                    <a:pt x="100" y="4228"/>
                  </a:lnTo>
                  <a:cubicBezTo>
                    <a:pt x="88" y="4250"/>
                    <a:pt x="85" y="4272"/>
                    <a:pt x="91" y="4297"/>
                  </a:cubicBezTo>
                  <a:cubicBezTo>
                    <a:pt x="93" y="4323"/>
                    <a:pt x="112" y="4343"/>
                    <a:pt x="124" y="4343"/>
                  </a:cubicBezTo>
                  <a:cubicBezTo>
                    <a:pt x="131" y="4343"/>
                    <a:pt x="136" y="4337"/>
                    <a:pt x="135" y="4322"/>
                  </a:cubicBezTo>
                  <a:lnTo>
                    <a:pt x="163" y="4319"/>
                  </a:lnTo>
                  <a:cubicBezTo>
                    <a:pt x="186" y="4333"/>
                    <a:pt x="203" y="4339"/>
                    <a:pt x="212" y="4339"/>
                  </a:cubicBezTo>
                  <a:cubicBezTo>
                    <a:pt x="230" y="4339"/>
                    <a:pt x="222" y="4318"/>
                    <a:pt x="179" y="4294"/>
                  </a:cubicBezTo>
                  <a:cubicBezTo>
                    <a:pt x="139" y="4268"/>
                    <a:pt x="124" y="4258"/>
                    <a:pt x="132" y="4258"/>
                  </a:cubicBezTo>
                  <a:cubicBezTo>
                    <a:pt x="137" y="4258"/>
                    <a:pt x="148" y="4261"/>
                    <a:pt x="166" y="4266"/>
                  </a:cubicBezTo>
                  <a:cubicBezTo>
                    <a:pt x="185" y="4276"/>
                    <a:pt x="197" y="4280"/>
                    <a:pt x="206" y="4280"/>
                  </a:cubicBezTo>
                  <a:cubicBezTo>
                    <a:pt x="218" y="4280"/>
                    <a:pt x="222" y="4273"/>
                    <a:pt x="226" y="4266"/>
                  </a:cubicBezTo>
                  <a:cubicBezTo>
                    <a:pt x="231" y="4257"/>
                    <a:pt x="233" y="4253"/>
                    <a:pt x="237" y="4253"/>
                  </a:cubicBezTo>
                  <a:cubicBezTo>
                    <a:pt x="241" y="4253"/>
                    <a:pt x="247" y="4257"/>
                    <a:pt x="257" y="4262"/>
                  </a:cubicBezTo>
                  <a:cubicBezTo>
                    <a:pt x="268" y="4269"/>
                    <a:pt x="281" y="4272"/>
                    <a:pt x="292" y="4272"/>
                  </a:cubicBezTo>
                  <a:cubicBezTo>
                    <a:pt x="303" y="4272"/>
                    <a:pt x="312" y="4269"/>
                    <a:pt x="317" y="4262"/>
                  </a:cubicBezTo>
                  <a:cubicBezTo>
                    <a:pt x="326" y="4247"/>
                    <a:pt x="326" y="4247"/>
                    <a:pt x="304" y="4234"/>
                  </a:cubicBezTo>
                  <a:cubicBezTo>
                    <a:pt x="303" y="4234"/>
                    <a:pt x="301" y="4234"/>
                    <a:pt x="300" y="4234"/>
                  </a:cubicBezTo>
                  <a:cubicBezTo>
                    <a:pt x="279" y="4234"/>
                    <a:pt x="286" y="4218"/>
                    <a:pt x="316" y="4218"/>
                  </a:cubicBezTo>
                  <a:cubicBezTo>
                    <a:pt x="323" y="4218"/>
                    <a:pt x="332" y="4219"/>
                    <a:pt x="342" y="4222"/>
                  </a:cubicBezTo>
                  <a:cubicBezTo>
                    <a:pt x="370" y="4219"/>
                    <a:pt x="370" y="4219"/>
                    <a:pt x="329" y="4193"/>
                  </a:cubicBezTo>
                  <a:cubicBezTo>
                    <a:pt x="293" y="4173"/>
                    <a:pt x="297" y="4150"/>
                    <a:pt x="331" y="4150"/>
                  </a:cubicBezTo>
                  <a:cubicBezTo>
                    <a:pt x="337" y="4150"/>
                    <a:pt x="345" y="4151"/>
                    <a:pt x="354" y="4153"/>
                  </a:cubicBezTo>
                  <a:lnTo>
                    <a:pt x="370" y="4125"/>
                  </a:lnTo>
                  <a:cubicBezTo>
                    <a:pt x="376" y="4112"/>
                    <a:pt x="354" y="4099"/>
                    <a:pt x="336" y="4087"/>
                  </a:cubicBezTo>
                  <a:cubicBezTo>
                    <a:pt x="292" y="4059"/>
                    <a:pt x="292" y="4059"/>
                    <a:pt x="320" y="4059"/>
                  </a:cubicBezTo>
                  <a:cubicBezTo>
                    <a:pt x="339" y="4059"/>
                    <a:pt x="357" y="4062"/>
                    <a:pt x="373" y="4071"/>
                  </a:cubicBezTo>
                  <a:cubicBezTo>
                    <a:pt x="379" y="4075"/>
                    <a:pt x="384" y="4076"/>
                    <a:pt x="389" y="4076"/>
                  </a:cubicBezTo>
                  <a:cubicBezTo>
                    <a:pt x="399" y="4076"/>
                    <a:pt x="404" y="4067"/>
                    <a:pt x="411" y="4056"/>
                  </a:cubicBezTo>
                  <a:cubicBezTo>
                    <a:pt x="420" y="4043"/>
                    <a:pt x="436" y="4015"/>
                    <a:pt x="414" y="4002"/>
                  </a:cubicBezTo>
                  <a:lnTo>
                    <a:pt x="414" y="4002"/>
                  </a:lnTo>
                  <a:lnTo>
                    <a:pt x="436" y="4015"/>
                  </a:lnTo>
                  <a:cubicBezTo>
                    <a:pt x="439" y="4009"/>
                    <a:pt x="446" y="4009"/>
                    <a:pt x="450" y="4009"/>
                  </a:cubicBezTo>
                  <a:cubicBezTo>
                    <a:pt x="453" y="4009"/>
                    <a:pt x="453" y="4009"/>
                    <a:pt x="442" y="4002"/>
                  </a:cubicBezTo>
                  <a:cubicBezTo>
                    <a:pt x="442" y="4002"/>
                    <a:pt x="451" y="3987"/>
                    <a:pt x="489" y="3971"/>
                  </a:cubicBezTo>
                  <a:cubicBezTo>
                    <a:pt x="526" y="3960"/>
                    <a:pt x="514" y="3903"/>
                    <a:pt x="461" y="3903"/>
                  </a:cubicBezTo>
                  <a:cubicBezTo>
                    <a:pt x="456" y="3903"/>
                    <a:pt x="449" y="3904"/>
                    <a:pt x="442" y="3905"/>
                  </a:cubicBezTo>
                  <a:lnTo>
                    <a:pt x="448" y="3893"/>
                  </a:lnTo>
                  <a:cubicBezTo>
                    <a:pt x="458" y="3880"/>
                    <a:pt x="436" y="3868"/>
                    <a:pt x="436" y="3868"/>
                  </a:cubicBezTo>
                  <a:cubicBezTo>
                    <a:pt x="414" y="3852"/>
                    <a:pt x="423" y="3839"/>
                    <a:pt x="430" y="3827"/>
                  </a:cubicBezTo>
                  <a:lnTo>
                    <a:pt x="430" y="3827"/>
                  </a:lnTo>
                  <a:lnTo>
                    <a:pt x="473" y="3852"/>
                  </a:lnTo>
                  <a:cubicBezTo>
                    <a:pt x="498" y="3874"/>
                    <a:pt x="519" y="3884"/>
                    <a:pt x="531" y="3884"/>
                  </a:cubicBezTo>
                  <a:cubicBezTo>
                    <a:pt x="547" y="3884"/>
                    <a:pt x="546" y="3866"/>
                    <a:pt x="514" y="3836"/>
                  </a:cubicBezTo>
                  <a:lnTo>
                    <a:pt x="514" y="3836"/>
                  </a:lnTo>
                  <a:lnTo>
                    <a:pt x="533" y="3849"/>
                  </a:lnTo>
                  <a:cubicBezTo>
                    <a:pt x="538" y="3852"/>
                    <a:pt x="543" y="3853"/>
                    <a:pt x="547" y="3853"/>
                  </a:cubicBezTo>
                  <a:cubicBezTo>
                    <a:pt x="559" y="3853"/>
                    <a:pt x="563" y="3839"/>
                    <a:pt x="558" y="3808"/>
                  </a:cubicBezTo>
                  <a:cubicBezTo>
                    <a:pt x="567" y="3796"/>
                    <a:pt x="533" y="3755"/>
                    <a:pt x="511" y="3742"/>
                  </a:cubicBezTo>
                  <a:cubicBezTo>
                    <a:pt x="489" y="3730"/>
                    <a:pt x="498" y="3714"/>
                    <a:pt x="498" y="3714"/>
                  </a:cubicBezTo>
                  <a:cubicBezTo>
                    <a:pt x="502" y="3708"/>
                    <a:pt x="503" y="3705"/>
                    <a:pt x="507" y="3705"/>
                  </a:cubicBezTo>
                  <a:cubicBezTo>
                    <a:pt x="510" y="3705"/>
                    <a:pt x="516" y="3708"/>
                    <a:pt x="527" y="3714"/>
                  </a:cubicBezTo>
                  <a:cubicBezTo>
                    <a:pt x="539" y="3721"/>
                    <a:pt x="549" y="3724"/>
                    <a:pt x="556" y="3724"/>
                  </a:cubicBezTo>
                  <a:cubicBezTo>
                    <a:pt x="575" y="3724"/>
                    <a:pt x="577" y="3703"/>
                    <a:pt x="552" y="3673"/>
                  </a:cubicBezTo>
                  <a:lnTo>
                    <a:pt x="552" y="3673"/>
                  </a:lnTo>
                  <a:lnTo>
                    <a:pt x="574" y="3686"/>
                  </a:lnTo>
                  <a:cubicBezTo>
                    <a:pt x="580" y="3689"/>
                    <a:pt x="587" y="3692"/>
                    <a:pt x="593" y="3692"/>
                  </a:cubicBezTo>
                  <a:cubicBezTo>
                    <a:pt x="611" y="3692"/>
                    <a:pt x="630" y="3675"/>
                    <a:pt x="646" y="3617"/>
                  </a:cubicBezTo>
                  <a:cubicBezTo>
                    <a:pt x="673" y="3567"/>
                    <a:pt x="696" y="3530"/>
                    <a:pt x="716" y="3530"/>
                  </a:cubicBezTo>
                  <a:cubicBezTo>
                    <a:pt x="719" y="3530"/>
                    <a:pt x="721" y="3531"/>
                    <a:pt x="724" y="3532"/>
                  </a:cubicBezTo>
                  <a:cubicBezTo>
                    <a:pt x="726" y="3533"/>
                    <a:pt x="727" y="3534"/>
                    <a:pt x="728" y="3534"/>
                  </a:cubicBezTo>
                  <a:cubicBezTo>
                    <a:pt x="745" y="3534"/>
                    <a:pt x="735" y="3460"/>
                    <a:pt x="708" y="3413"/>
                  </a:cubicBezTo>
                  <a:lnTo>
                    <a:pt x="708" y="3413"/>
                  </a:lnTo>
                  <a:cubicBezTo>
                    <a:pt x="714" y="3416"/>
                    <a:pt x="718" y="3418"/>
                    <a:pt x="722" y="3418"/>
                  </a:cubicBezTo>
                  <a:cubicBezTo>
                    <a:pt x="735" y="3418"/>
                    <a:pt x="744" y="3403"/>
                    <a:pt x="755" y="3382"/>
                  </a:cubicBezTo>
                  <a:cubicBezTo>
                    <a:pt x="772" y="3356"/>
                    <a:pt x="777" y="3346"/>
                    <a:pt x="785" y="3346"/>
                  </a:cubicBezTo>
                  <a:cubicBezTo>
                    <a:pt x="790" y="3346"/>
                    <a:pt x="795" y="3349"/>
                    <a:pt x="802" y="3354"/>
                  </a:cubicBezTo>
                  <a:cubicBezTo>
                    <a:pt x="819" y="3373"/>
                    <a:pt x="827" y="3383"/>
                    <a:pt x="829" y="3383"/>
                  </a:cubicBezTo>
                  <a:cubicBezTo>
                    <a:pt x="831" y="3383"/>
                    <a:pt x="824" y="3370"/>
                    <a:pt x="809" y="3341"/>
                  </a:cubicBezTo>
                  <a:cubicBezTo>
                    <a:pt x="783" y="3311"/>
                    <a:pt x="802" y="3288"/>
                    <a:pt x="832" y="3288"/>
                  </a:cubicBezTo>
                  <a:cubicBezTo>
                    <a:pt x="842" y="3288"/>
                    <a:pt x="854" y="3291"/>
                    <a:pt x="865" y="3297"/>
                  </a:cubicBezTo>
                  <a:cubicBezTo>
                    <a:pt x="871" y="3301"/>
                    <a:pt x="876" y="3303"/>
                    <a:pt x="880" y="3303"/>
                  </a:cubicBezTo>
                  <a:cubicBezTo>
                    <a:pt x="891" y="3303"/>
                    <a:pt x="898" y="3290"/>
                    <a:pt x="912" y="3269"/>
                  </a:cubicBezTo>
                  <a:cubicBezTo>
                    <a:pt x="896" y="3244"/>
                    <a:pt x="915" y="3216"/>
                    <a:pt x="931" y="3188"/>
                  </a:cubicBezTo>
                  <a:cubicBezTo>
                    <a:pt x="956" y="3147"/>
                    <a:pt x="956" y="3147"/>
                    <a:pt x="912" y="3122"/>
                  </a:cubicBezTo>
                  <a:cubicBezTo>
                    <a:pt x="868" y="3097"/>
                    <a:pt x="878" y="3081"/>
                    <a:pt x="893" y="3056"/>
                  </a:cubicBezTo>
                  <a:cubicBezTo>
                    <a:pt x="900" y="3045"/>
                    <a:pt x="905" y="3035"/>
                    <a:pt x="916" y="3035"/>
                  </a:cubicBezTo>
                  <a:cubicBezTo>
                    <a:pt x="920" y="3035"/>
                    <a:pt x="925" y="3037"/>
                    <a:pt x="931" y="3040"/>
                  </a:cubicBezTo>
                  <a:cubicBezTo>
                    <a:pt x="931" y="3040"/>
                    <a:pt x="962" y="3040"/>
                    <a:pt x="969" y="3025"/>
                  </a:cubicBezTo>
                  <a:cubicBezTo>
                    <a:pt x="976" y="3015"/>
                    <a:pt x="982" y="3004"/>
                    <a:pt x="995" y="3004"/>
                  </a:cubicBezTo>
                  <a:cubicBezTo>
                    <a:pt x="999" y="3004"/>
                    <a:pt x="1004" y="3006"/>
                    <a:pt x="1009" y="3009"/>
                  </a:cubicBezTo>
                  <a:cubicBezTo>
                    <a:pt x="1028" y="3009"/>
                    <a:pt x="1044" y="3000"/>
                    <a:pt x="1053" y="2981"/>
                  </a:cubicBezTo>
                  <a:cubicBezTo>
                    <a:pt x="1069" y="2960"/>
                    <a:pt x="1082" y="2937"/>
                    <a:pt x="1099" y="2937"/>
                  </a:cubicBezTo>
                  <a:cubicBezTo>
                    <a:pt x="1102" y="2937"/>
                    <a:pt x="1106" y="2938"/>
                    <a:pt x="1110" y="2940"/>
                  </a:cubicBezTo>
                  <a:cubicBezTo>
                    <a:pt x="1119" y="2924"/>
                    <a:pt x="1119" y="2924"/>
                    <a:pt x="1097" y="2912"/>
                  </a:cubicBezTo>
                  <a:cubicBezTo>
                    <a:pt x="1075" y="2899"/>
                    <a:pt x="1059" y="2874"/>
                    <a:pt x="1116" y="2830"/>
                  </a:cubicBezTo>
                  <a:cubicBezTo>
                    <a:pt x="1132" y="2805"/>
                    <a:pt x="1157" y="2761"/>
                    <a:pt x="1135" y="2749"/>
                  </a:cubicBezTo>
                  <a:cubicBezTo>
                    <a:pt x="1139" y="2743"/>
                    <a:pt x="1142" y="2739"/>
                    <a:pt x="1146" y="2739"/>
                  </a:cubicBezTo>
                  <a:cubicBezTo>
                    <a:pt x="1150" y="2739"/>
                    <a:pt x="1155" y="2743"/>
                    <a:pt x="1166" y="2749"/>
                  </a:cubicBezTo>
                  <a:cubicBezTo>
                    <a:pt x="1177" y="2755"/>
                    <a:pt x="1186" y="2758"/>
                    <a:pt x="1194" y="2758"/>
                  </a:cubicBezTo>
                  <a:cubicBezTo>
                    <a:pt x="1215" y="2758"/>
                    <a:pt x="1218" y="2732"/>
                    <a:pt x="1197" y="2692"/>
                  </a:cubicBezTo>
                  <a:cubicBezTo>
                    <a:pt x="1175" y="2680"/>
                    <a:pt x="1185" y="2667"/>
                    <a:pt x="1216" y="2667"/>
                  </a:cubicBezTo>
                  <a:cubicBezTo>
                    <a:pt x="1216" y="2667"/>
                    <a:pt x="1222" y="2652"/>
                    <a:pt x="1210" y="2627"/>
                  </a:cubicBezTo>
                  <a:cubicBezTo>
                    <a:pt x="1197" y="2598"/>
                    <a:pt x="1197" y="2598"/>
                    <a:pt x="1235" y="2586"/>
                  </a:cubicBezTo>
                  <a:cubicBezTo>
                    <a:pt x="1241" y="2589"/>
                    <a:pt x="1245" y="2590"/>
                    <a:pt x="1249" y="2590"/>
                  </a:cubicBezTo>
                  <a:cubicBezTo>
                    <a:pt x="1260" y="2590"/>
                    <a:pt x="1266" y="2579"/>
                    <a:pt x="1273" y="2570"/>
                  </a:cubicBezTo>
                  <a:cubicBezTo>
                    <a:pt x="1266" y="2529"/>
                    <a:pt x="1357" y="2379"/>
                    <a:pt x="1388" y="2376"/>
                  </a:cubicBezTo>
                  <a:cubicBezTo>
                    <a:pt x="1376" y="2351"/>
                    <a:pt x="1376" y="2351"/>
                    <a:pt x="1382" y="2335"/>
                  </a:cubicBezTo>
                  <a:lnTo>
                    <a:pt x="1382" y="2335"/>
                  </a:lnTo>
                  <a:cubicBezTo>
                    <a:pt x="1392" y="2337"/>
                    <a:pt x="1399" y="2338"/>
                    <a:pt x="1405" y="2338"/>
                  </a:cubicBezTo>
                  <a:cubicBezTo>
                    <a:pt x="1429" y="2338"/>
                    <a:pt x="1412" y="2318"/>
                    <a:pt x="1379" y="2298"/>
                  </a:cubicBezTo>
                  <a:lnTo>
                    <a:pt x="1370" y="2310"/>
                  </a:lnTo>
                  <a:lnTo>
                    <a:pt x="1360" y="2323"/>
                  </a:lnTo>
                  <a:cubicBezTo>
                    <a:pt x="1329" y="2305"/>
                    <a:pt x="1333" y="2279"/>
                    <a:pt x="1361" y="2279"/>
                  </a:cubicBezTo>
                  <a:cubicBezTo>
                    <a:pt x="1372" y="2279"/>
                    <a:pt x="1388" y="2283"/>
                    <a:pt x="1407" y="2294"/>
                  </a:cubicBezTo>
                  <a:cubicBezTo>
                    <a:pt x="1427" y="2299"/>
                    <a:pt x="1439" y="2302"/>
                    <a:pt x="1445" y="2302"/>
                  </a:cubicBezTo>
                  <a:cubicBezTo>
                    <a:pt x="1456" y="2302"/>
                    <a:pt x="1447" y="2293"/>
                    <a:pt x="1423" y="2269"/>
                  </a:cubicBezTo>
                  <a:cubicBezTo>
                    <a:pt x="1396" y="2237"/>
                    <a:pt x="1396" y="2223"/>
                    <a:pt x="1422" y="2223"/>
                  </a:cubicBezTo>
                  <a:cubicBezTo>
                    <a:pt x="1429" y="2223"/>
                    <a:pt x="1438" y="2224"/>
                    <a:pt x="1448" y="2225"/>
                  </a:cubicBezTo>
                  <a:cubicBezTo>
                    <a:pt x="1468" y="2238"/>
                    <a:pt x="1479" y="2245"/>
                    <a:pt x="1482" y="2245"/>
                  </a:cubicBezTo>
                  <a:cubicBezTo>
                    <a:pt x="1485" y="2245"/>
                    <a:pt x="1476" y="2235"/>
                    <a:pt x="1457" y="2213"/>
                  </a:cubicBezTo>
                  <a:cubicBezTo>
                    <a:pt x="1405" y="2156"/>
                    <a:pt x="1392" y="2112"/>
                    <a:pt x="1423" y="2112"/>
                  </a:cubicBezTo>
                  <a:cubicBezTo>
                    <a:pt x="1435" y="2112"/>
                    <a:pt x="1453" y="2118"/>
                    <a:pt x="1476" y="2131"/>
                  </a:cubicBezTo>
                  <a:cubicBezTo>
                    <a:pt x="1501" y="2145"/>
                    <a:pt x="1521" y="2152"/>
                    <a:pt x="1536" y="2152"/>
                  </a:cubicBezTo>
                  <a:cubicBezTo>
                    <a:pt x="1547" y="2152"/>
                    <a:pt x="1555" y="2148"/>
                    <a:pt x="1558" y="2141"/>
                  </a:cubicBezTo>
                  <a:cubicBezTo>
                    <a:pt x="1567" y="2128"/>
                    <a:pt x="1545" y="2116"/>
                    <a:pt x="1523" y="2103"/>
                  </a:cubicBezTo>
                  <a:cubicBezTo>
                    <a:pt x="1470" y="2091"/>
                    <a:pt x="1479" y="2078"/>
                    <a:pt x="1539" y="2075"/>
                  </a:cubicBezTo>
                  <a:cubicBezTo>
                    <a:pt x="1630" y="2072"/>
                    <a:pt x="1645" y="2044"/>
                    <a:pt x="1627" y="1978"/>
                  </a:cubicBezTo>
                  <a:cubicBezTo>
                    <a:pt x="1621" y="1925"/>
                    <a:pt x="1629" y="1890"/>
                    <a:pt x="1641" y="1890"/>
                  </a:cubicBezTo>
                  <a:cubicBezTo>
                    <a:pt x="1647" y="1890"/>
                    <a:pt x="1654" y="1900"/>
                    <a:pt x="1661" y="1925"/>
                  </a:cubicBezTo>
                  <a:cubicBezTo>
                    <a:pt x="1675" y="1951"/>
                    <a:pt x="1681" y="1964"/>
                    <a:pt x="1683" y="1964"/>
                  </a:cubicBezTo>
                  <a:cubicBezTo>
                    <a:pt x="1685" y="1964"/>
                    <a:pt x="1685" y="1955"/>
                    <a:pt x="1683" y="1937"/>
                  </a:cubicBezTo>
                  <a:cubicBezTo>
                    <a:pt x="1699" y="1909"/>
                    <a:pt x="1714" y="1881"/>
                    <a:pt x="1724" y="1868"/>
                  </a:cubicBezTo>
                  <a:cubicBezTo>
                    <a:pt x="1733" y="1853"/>
                    <a:pt x="1718" y="1827"/>
                    <a:pt x="1696" y="1815"/>
                  </a:cubicBezTo>
                  <a:lnTo>
                    <a:pt x="1696" y="1815"/>
                  </a:lnTo>
                  <a:cubicBezTo>
                    <a:pt x="1706" y="1817"/>
                    <a:pt x="1716" y="1818"/>
                    <a:pt x="1725" y="1818"/>
                  </a:cubicBezTo>
                  <a:cubicBezTo>
                    <a:pt x="1761" y="1818"/>
                    <a:pt x="1781" y="1801"/>
                    <a:pt x="1758" y="1759"/>
                  </a:cubicBezTo>
                  <a:cubicBezTo>
                    <a:pt x="1768" y="1743"/>
                    <a:pt x="1777" y="1730"/>
                    <a:pt x="1777" y="1730"/>
                  </a:cubicBezTo>
                  <a:cubicBezTo>
                    <a:pt x="1783" y="1718"/>
                    <a:pt x="1783" y="1718"/>
                    <a:pt x="1771" y="1690"/>
                  </a:cubicBezTo>
                  <a:cubicBezTo>
                    <a:pt x="1758" y="1665"/>
                    <a:pt x="1786" y="1661"/>
                    <a:pt x="1818" y="1661"/>
                  </a:cubicBezTo>
                  <a:cubicBezTo>
                    <a:pt x="1846" y="1661"/>
                    <a:pt x="1877" y="1658"/>
                    <a:pt x="1855" y="1646"/>
                  </a:cubicBezTo>
                  <a:cubicBezTo>
                    <a:pt x="1833" y="1633"/>
                    <a:pt x="1827" y="1592"/>
                    <a:pt x="1815" y="1567"/>
                  </a:cubicBezTo>
                  <a:cubicBezTo>
                    <a:pt x="1808" y="1553"/>
                    <a:pt x="1812" y="1546"/>
                    <a:pt x="1820" y="1546"/>
                  </a:cubicBezTo>
                  <a:cubicBezTo>
                    <a:pt x="1827" y="1546"/>
                    <a:pt x="1838" y="1553"/>
                    <a:pt x="1846" y="1567"/>
                  </a:cubicBezTo>
                  <a:cubicBezTo>
                    <a:pt x="1856" y="1573"/>
                    <a:pt x="1862" y="1576"/>
                    <a:pt x="1869" y="1576"/>
                  </a:cubicBezTo>
                  <a:cubicBezTo>
                    <a:pt x="1876" y="1576"/>
                    <a:pt x="1886" y="1573"/>
                    <a:pt x="1906" y="1564"/>
                  </a:cubicBezTo>
                  <a:cubicBezTo>
                    <a:pt x="1912" y="1552"/>
                    <a:pt x="1931" y="1523"/>
                    <a:pt x="1909" y="1511"/>
                  </a:cubicBezTo>
                  <a:cubicBezTo>
                    <a:pt x="1887" y="1498"/>
                    <a:pt x="1937" y="1414"/>
                    <a:pt x="1965" y="1414"/>
                  </a:cubicBezTo>
                  <a:cubicBezTo>
                    <a:pt x="1965" y="1414"/>
                    <a:pt x="1975" y="1401"/>
                    <a:pt x="1984" y="1386"/>
                  </a:cubicBezTo>
                  <a:cubicBezTo>
                    <a:pt x="1990" y="1373"/>
                    <a:pt x="1978" y="1345"/>
                    <a:pt x="1984" y="1332"/>
                  </a:cubicBezTo>
                  <a:cubicBezTo>
                    <a:pt x="1984" y="1332"/>
                    <a:pt x="1993" y="1320"/>
                    <a:pt x="1981" y="1292"/>
                  </a:cubicBezTo>
                  <a:cubicBezTo>
                    <a:pt x="1985" y="1282"/>
                    <a:pt x="1992" y="1271"/>
                    <a:pt x="2004" y="1271"/>
                  </a:cubicBezTo>
                  <a:cubicBezTo>
                    <a:pt x="2008" y="1271"/>
                    <a:pt x="2013" y="1273"/>
                    <a:pt x="2018" y="1276"/>
                  </a:cubicBezTo>
                  <a:cubicBezTo>
                    <a:pt x="1997" y="1252"/>
                    <a:pt x="1989" y="1243"/>
                    <a:pt x="1998" y="1243"/>
                  </a:cubicBezTo>
                  <a:cubicBezTo>
                    <a:pt x="2004" y="1243"/>
                    <a:pt x="2016" y="1246"/>
                    <a:pt x="2034" y="1251"/>
                  </a:cubicBezTo>
                  <a:cubicBezTo>
                    <a:pt x="2053" y="1262"/>
                    <a:pt x="2064" y="1268"/>
                    <a:pt x="2067" y="1268"/>
                  </a:cubicBezTo>
                  <a:cubicBezTo>
                    <a:pt x="2071" y="1268"/>
                    <a:pt x="2063" y="1258"/>
                    <a:pt x="2043" y="1235"/>
                  </a:cubicBezTo>
                  <a:cubicBezTo>
                    <a:pt x="2031" y="1210"/>
                    <a:pt x="2031" y="1210"/>
                    <a:pt x="2059" y="1207"/>
                  </a:cubicBezTo>
                  <a:cubicBezTo>
                    <a:pt x="2066" y="1212"/>
                    <a:pt x="2071" y="1214"/>
                    <a:pt x="2075" y="1214"/>
                  </a:cubicBezTo>
                  <a:cubicBezTo>
                    <a:pt x="2084" y="1214"/>
                    <a:pt x="2084" y="1203"/>
                    <a:pt x="2069" y="1194"/>
                  </a:cubicBezTo>
                  <a:cubicBezTo>
                    <a:pt x="2040" y="1163"/>
                    <a:pt x="2037" y="1119"/>
                    <a:pt x="2060" y="1119"/>
                  </a:cubicBezTo>
                  <a:cubicBezTo>
                    <a:pt x="2065" y="1119"/>
                    <a:pt x="2071" y="1121"/>
                    <a:pt x="2078" y="1126"/>
                  </a:cubicBezTo>
                  <a:cubicBezTo>
                    <a:pt x="2078" y="1126"/>
                    <a:pt x="2087" y="1113"/>
                    <a:pt x="2075" y="1085"/>
                  </a:cubicBezTo>
                  <a:cubicBezTo>
                    <a:pt x="2057" y="1058"/>
                    <a:pt x="2049" y="1047"/>
                    <a:pt x="2053" y="1047"/>
                  </a:cubicBezTo>
                  <a:lnTo>
                    <a:pt x="2053" y="1047"/>
                  </a:lnTo>
                  <a:cubicBezTo>
                    <a:pt x="2056" y="1047"/>
                    <a:pt x="2066" y="1054"/>
                    <a:pt x="2084" y="1066"/>
                  </a:cubicBezTo>
                  <a:cubicBezTo>
                    <a:pt x="2098" y="1070"/>
                    <a:pt x="2109" y="1072"/>
                    <a:pt x="2117" y="1072"/>
                  </a:cubicBezTo>
                  <a:cubicBezTo>
                    <a:pt x="2138" y="1072"/>
                    <a:pt x="2136" y="1056"/>
                    <a:pt x="2116" y="1019"/>
                  </a:cubicBezTo>
                  <a:cubicBezTo>
                    <a:pt x="2116" y="1019"/>
                    <a:pt x="2107" y="987"/>
                    <a:pt x="2131" y="987"/>
                  </a:cubicBezTo>
                  <a:cubicBezTo>
                    <a:pt x="2132" y="987"/>
                    <a:pt x="2133" y="987"/>
                    <a:pt x="2134" y="988"/>
                  </a:cubicBezTo>
                  <a:cubicBezTo>
                    <a:pt x="2172" y="972"/>
                    <a:pt x="2238" y="909"/>
                    <a:pt x="2200" y="878"/>
                  </a:cubicBezTo>
                  <a:lnTo>
                    <a:pt x="2219" y="847"/>
                  </a:lnTo>
                  <a:cubicBezTo>
                    <a:pt x="2250" y="840"/>
                    <a:pt x="2260" y="828"/>
                    <a:pt x="2257" y="781"/>
                  </a:cubicBezTo>
                  <a:lnTo>
                    <a:pt x="2253" y="737"/>
                  </a:lnTo>
                  <a:lnTo>
                    <a:pt x="2253" y="737"/>
                  </a:lnTo>
                  <a:cubicBezTo>
                    <a:pt x="2263" y="757"/>
                    <a:pt x="2277" y="771"/>
                    <a:pt x="2286" y="771"/>
                  </a:cubicBezTo>
                  <a:cubicBezTo>
                    <a:pt x="2290" y="771"/>
                    <a:pt x="2292" y="769"/>
                    <a:pt x="2294" y="765"/>
                  </a:cubicBezTo>
                  <a:cubicBezTo>
                    <a:pt x="2304" y="753"/>
                    <a:pt x="2304" y="753"/>
                    <a:pt x="2294" y="718"/>
                  </a:cubicBezTo>
                  <a:cubicBezTo>
                    <a:pt x="2272" y="702"/>
                    <a:pt x="2282" y="687"/>
                    <a:pt x="2294" y="671"/>
                  </a:cubicBezTo>
                  <a:cubicBezTo>
                    <a:pt x="2297" y="667"/>
                    <a:pt x="2300" y="665"/>
                    <a:pt x="2303" y="665"/>
                  </a:cubicBezTo>
                  <a:cubicBezTo>
                    <a:pt x="2313" y="665"/>
                    <a:pt x="2325" y="680"/>
                    <a:pt x="2332" y="706"/>
                  </a:cubicBezTo>
                  <a:lnTo>
                    <a:pt x="2341" y="693"/>
                  </a:lnTo>
                  <a:cubicBezTo>
                    <a:pt x="2329" y="645"/>
                    <a:pt x="2329" y="622"/>
                    <a:pt x="2333" y="622"/>
                  </a:cubicBezTo>
                  <a:lnTo>
                    <a:pt x="2333" y="622"/>
                  </a:lnTo>
                  <a:cubicBezTo>
                    <a:pt x="2335" y="622"/>
                    <a:pt x="2338" y="628"/>
                    <a:pt x="2341" y="640"/>
                  </a:cubicBezTo>
                  <a:cubicBezTo>
                    <a:pt x="2347" y="648"/>
                    <a:pt x="2352" y="651"/>
                    <a:pt x="2356" y="651"/>
                  </a:cubicBezTo>
                  <a:cubicBezTo>
                    <a:pt x="2364" y="651"/>
                    <a:pt x="2370" y="641"/>
                    <a:pt x="2376" y="633"/>
                  </a:cubicBezTo>
                  <a:cubicBezTo>
                    <a:pt x="2373" y="617"/>
                    <a:pt x="2374" y="611"/>
                    <a:pt x="2376" y="611"/>
                  </a:cubicBezTo>
                  <a:lnTo>
                    <a:pt x="2376" y="611"/>
                  </a:lnTo>
                  <a:cubicBezTo>
                    <a:pt x="2378" y="611"/>
                    <a:pt x="2381" y="624"/>
                    <a:pt x="2376" y="633"/>
                  </a:cubicBezTo>
                  <a:lnTo>
                    <a:pt x="2382" y="671"/>
                  </a:lnTo>
                  <a:cubicBezTo>
                    <a:pt x="2385" y="676"/>
                    <a:pt x="2388" y="679"/>
                    <a:pt x="2389" y="679"/>
                  </a:cubicBezTo>
                  <a:cubicBezTo>
                    <a:pt x="2395" y="679"/>
                    <a:pt x="2390" y="647"/>
                    <a:pt x="2385" y="618"/>
                  </a:cubicBezTo>
                  <a:lnTo>
                    <a:pt x="2401" y="586"/>
                  </a:lnTo>
                  <a:cubicBezTo>
                    <a:pt x="2416" y="571"/>
                    <a:pt x="2416" y="549"/>
                    <a:pt x="2407" y="533"/>
                  </a:cubicBezTo>
                  <a:cubicBezTo>
                    <a:pt x="2398" y="499"/>
                    <a:pt x="2398" y="464"/>
                    <a:pt x="2407" y="433"/>
                  </a:cubicBezTo>
                  <a:cubicBezTo>
                    <a:pt x="2404" y="415"/>
                    <a:pt x="2406" y="409"/>
                    <a:pt x="2407" y="409"/>
                  </a:cubicBezTo>
                  <a:lnTo>
                    <a:pt x="2407" y="409"/>
                  </a:lnTo>
                  <a:cubicBezTo>
                    <a:pt x="2409" y="409"/>
                    <a:pt x="2413" y="422"/>
                    <a:pt x="2407" y="433"/>
                  </a:cubicBezTo>
                  <a:cubicBezTo>
                    <a:pt x="2410" y="468"/>
                    <a:pt x="2415" y="505"/>
                    <a:pt x="2420" y="505"/>
                  </a:cubicBezTo>
                  <a:cubicBezTo>
                    <a:pt x="2421" y="505"/>
                    <a:pt x="2422" y="504"/>
                    <a:pt x="2423" y="502"/>
                  </a:cubicBezTo>
                  <a:cubicBezTo>
                    <a:pt x="2424" y="499"/>
                    <a:pt x="2425" y="498"/>
                    <a:pt x="2427" y="498"/>
                  </a:cubicBezTo>
                  <a:cubicBezTo>
                    <a:pt x="2434" y="498"/>
                    <a:pt x="2438" y="530"/>
                    <a:pt x="2438" y="530"/>
                  </a:cubicBezTo>
                  <a:cubicBezTo>
                    <a:pt x="2438" y="558"/>
                    <a:pt x="2438" y="571"/>
                    <a:pt x="2441" y="571"/>
                  </a:cubicBezTo>
                  <a:cubicBezTo>
                    <a:pt x="2448" y="586"/>
                    <a:pt x="2457" y="593"/>
                    <a:pt x="2466" y="593"/>
                  </a:cubicBezTo>
                  <a:cubicBezTo>
                    <a:pt x="2473" y="593"/>
                    <a:pt x="2479" y="587"/>
                    <a:pt x="2482" y="577"/>
                  </a:cubicBezTo>
                  <a:cubicBezTo>
                    <a:pt x="2489" y="557"/>
                    <a:pt x="2496" y="547"/>
                    <a:pt x="2502" y="547"/>
                  </a:cubicBezTo>
                  <a:cubicBezTo>
                    <a:pt x="2511" y="547"/>
                    <a:pt x="2517" y="572"/>
                    <a:pt x="2517" y="618"/>
                  </a:cubicBezTo>
                  <a:cubicBezTo>
                    <a:pt x="2517" y="644"/>
                    <a:pt x="2519" y="656"/>
                    <a:pt x="2522" y="656"/>
                  </a:cubicBezTo>
                  <a:cubicBezTo>
                    <a:pt x="2529" y="656"/>
                    <a:pt x="2542" y="611"/>
                    <a:pt x="2554" y="549"/>
                  </a:cubicBezTo>
                  <a:lnTo>
                    <a:pt x="2576" y="458"/>
                  </a:lnTo>
                  <a:lnTo>
                    <a:pt x="2567" y="565"/>
                  </a:lnTo>
                  <a:cubicBezTo>
                    <a:pt x="2569" y="676"/>
                    <a:pt x="2568" y="707"/>
                    <a:pt x="2582" y="707"/>
                  </a:cubicBezTo>
                  <a:cubicBezTo>
                    <a:pt x="2588" y="707"/>
                    <a:pt x="2597" y="701"/>
                    <a:pt x="2611" y="693"/>
                  </a:cubicBezTo>
                  <a:cubicBezTo>
                    <a:pt x="2617" y="692"/>
                    <a:pt x="2623" y="692"/>
                    <a:pt x="2626" y="692"/>
                  </a:cubicBezTo>
                  <a:cubicBezTo>
                    <a:pt x="2639" y="692"/>
                    <a:pt x="2637" y="697"/>
                    <a:pt x="2633" y="721"/>
                  </a:cubicBezTo>
                  <a:cubicBezTo>
                    <a:pt x="2626" y="756"/>
                    <a:pt x="2639" y="768"/>
                    <a:pt x="2673" y="809"/>
                  </a:cubicBezTo>
                  <a:cubicBezTo>
                    <a:pt x="2694" y="836"/>
                    <a:pt x="2706" y="850"/>
                    <a:pt x="2715" y="850"/>
                  </a:cubicBezTo>
                  <a:cubicBezTo>
                    <a:pt x="2720" y="850"/>
                    <a:pt x="2723" y="846"/>
                    <a:pt x="2727" y="837"/>
                  </a:cubicBezTo>
                  <a:cubicBezTo>
                    <a:pt x="2727" y="837"/>
                    <a:pt x="2739" y="850"/>
                    <a:pt x="2752" y="865"/>
                  </a:cubicBezTo>
                  <a:cubicBezTo>
                    <a:pt x="2745" y="897"/>
                    <a:pt x="2750" y="913"/>
                    <a:pt x="2759" y="913"/>
                  </a:cubicBezTo>
                  <a:cubicBezTo>
                    <a:pt x="2767" y="913"/>
                    <a:pt x="2778" y="898"/>
                    <a:pt x="2786" y="869"/>
                  </a:cubicBezTo>
                  <a:lnTo>
                    <a:pt x="2811" y="897"/>
                  </a:lnTo>
                  <a:lnTo>
                    <a:pt x="2796" y="919"/>
                  </a:lnTo>
                  <a:cubicBezTo>
                    <a:pt x="2783" y="941"/>
                    <a:pt x="2805" y="969"/>
                    <a:pt x="2893" y="1075"/>
                  </a:cubicBezTo>
                  <a:cubicBezTo>
                    <a:pt x="2956" y="1152"/>
                    <a:pt x="2980" y="1181"/>
                    <a:pt x="3002" y="1181"/>
                  </a:cubicBezTo>
                  <a:cubicBezTo>
                    <a:pt x="3012" y="1181"/>
                    <a:pt x="3021" y="1176"/>
                    <a:pt x="3034" y="1166"/>
                  </a:cubicBezTo>
                  <a:cubicBezTo>
                    <a:pt x="3050" y="1159"/>
                    <a:pt x="3062" y="1155"/>
                    <a:pt x="3069" y="1155"/>
                  </a:cubicBezTo>
                  <a:cubicBezTo>
                    <a:pt x="3083" y="1155"/>
                    <a:pt x="3079" y="1169"/>
                    <a:pt x="3053" y="1191"/>
                  </a:cubicBezTo>
                  <a:cubicBezTo>
                    <a:pt x="3038" y="1204"/>
                    <a:pt x="3029" y="1224"/>
                    <a:pt x="3035" y="1224"/>
                  </a:cubicBezTo>
                  <a:cubicBezTo>
                    <a:pt x="3037" y="1224"/>
                    <a:pt x="3039" y="1223"/>
                    <a:pt x="3043" y="1220"/>
                  </a:cubicBezTo>
                  <a:cubicBezTo>
                    <a:pt x="3056" y="1235"/>
                    <a:pt x="3059" y="1254"/>
                    <a:pt x="3056" y="1273"/>
                  </a:cubicBezTo>
                  <a:cubicBezTo>
                    <a:pt x="3050" y="1318"/>
                    <a:pt x="3061" y="1332"/>
                    <a:pt x="3075" y="1332"/>
                  </a:cubicBezTo>
                  <a:cubicBezTo>
                    <a:pt x="3082" y="1332"/>
                    <a:pt x="3090" y="1328"/>
                    <a:pt x="3096" y="1323"/>
                  </a:cubicBezTo>
                  <a:cubicBezTo>
                    <a:pt x="3107" y="1305"/>
                    <a:pt x="3112" y="1298"/>
                    <a:pt x="3114" y="1298"/>
                  </a:cubicBezTo>
                  <a:lnTo>
                    <a:pt x="3114" y="1298"/>
                  </a:lnTo>
                  <a:cubicBezTo>
                    <a:pt x="3117" y="1298"/>
                    <a:pt x="3112" y="1316"/>
                    <a:pt x="3106" y="1335"/>
                  </a:cubicBezTo>
                  <a:cubicBezTo>
                    <a:pt x="3098" y="1358"/>
                    <a:pt x="3091" y="1381"/>
                    <a:pt x="3099" y="1381"/>
                  </a:cubicBezTo>
                  <a:cubicBezTo>
                    <a:pt x="3101" y="1381"/>
                    <a:pt x="3105" y="1379"/>
                    <a:pt x="3109" y="1376"/>
                  </a:cubicBezTo>
                  <a:cubicBezTo>
                    <a:pt x="3110" y="1376"/>
                    <a:pt x="3112" y="1376"/>
                    <a:pt x="3113" y="1376"/>
                  </a:cubicBezTo>
                  <a:cubicBezTo>
                    <a:pt x="3145" y="1376"/>
                    <a:pt x="3217" y="1431"/>
                    <a:pt x="3178" y="1461"/>
                  </a:cubicBezTo>
                  <a:lnTo>
                    <a:pt x="3200" y="1486"/>
                  </a:lnTo>
                  <a:cubicBezTo>
                    <a:pt x="3204" y="1483"/>
                    <a:pt x="3208" y="1481"/>
                    <a:pt x="3212" y="1481"/>
                  </a:cubicBezTo>
                  <a:cubicBezTo>
                    <a:pt x="3228" y="1481"/>
                    <a:pt x="3245" y="1501"/>
                    <a:pt x="3259" y="1520"/>
                  </a:cubicBezTo>
                  <a:cubicBezTo>
                    <a:pt x="3281" y="1545"/>
                    <a:pt x="3291" y="1558"/>
                    <a:pt x="3272" y="1574"/>
                  </a:cubicBezTo>
                  <a:cubicBezTo>
                    <a:pt x="3241" y="1577"/>
                    <a:pt x="3253" y="1589"/>
                    <a:pt x="3291" y="1599"/>
                  </a:cubicBezTo>
                  <a:cubicBezTo>
                    <a:pt x="3294" y="1602"/>
                    <a:pt x="3299" y="1603"/>
                    <a:pt x="3305" y="1603"/>
                  </a:cubicBezTo>
                  <a:cubicBezTo>
                    <a:pt x="3318" y="1603"/>
                    <a:pt x="3335" y="1598"/>
                    <a:pt x="3347" y="1598"/>
                  </a:cubicBezTo>
                  <a:cubicBezTo>
                    <a:pt x="3353" y="1598"/>
                    <a:pt x="3357" y="1599"/>
                    <a:pt x="3360" y="1602"/>
                  </a:cubicBezTo>
                  <a:cubicBezTo>
                    <a:pt x="3372" y="1593"/>
                    <a:pt x="3387" y="1588"/>
                    <a:pt x="3399" y="1588"/>
                  </a:cubicBezTo>
                  <a:cubicBezTo>
                    <a:pt x="3408" y="1588"/>
                    <a:pt x="3415" y="1590"/>
                    <a:pt x="3419" y="1596"/>
                  </a:cubicBezTo>
                  <a:lnTo>
                    <a:pt x="3400" y="1611"/>
                  </a:lnTo>
                  <a:lnTo>
                    <a:pt x="3363" y="1643"/>
                  </a:lnTo>
                  <a:cubicBezTo>
                    <a:pt x="3369" y="1651"/>
                    <a:pt x="3375" y="1659"/>
                    <a:pt x="3384" y="1659"/>
                  </a:cubicBezTo>
                  <a:cubicBezTo>
                    <a:pt x="3389" y="1659"/>
                    <a:pt x="3394" y="1657"/>
                    <a:pt x="3400" y="1652"/>
                  </a:cubicBezTo>
                  <a:lnTo>
                    <a:pt x="3400" y="1652"/>
                  </a:lnTo>
                  <a:cubicBezTo>
                    <a:pt x="3391" y="1680"/>
                    <a:pt x="3404" y="1693"/>
                    <a:pt x="3422" y="1718"/>
                  </a:cubicBezTo>
                  <a:cubicBezTo>
                    <a:pt x="3443" y="1741"/>
                    <a:pt x="3461" y="1765"/>
                    <a:pt x="3489" y="1765"/>
                  </a:cubicBezTo>
                  <a:cubicBezTo>
                    <a:pt x="3491" y="1765"/>
                    <a:pt x="3493" y="1765"/>
                    <a:pt x="3494" y="1765"/>
                  </a:cubicBezTo>
                  <a:lnTo>
                    <a:pt x="3494" y="1765"/>
                  </a:lnTo>
                  <a:cubicBezTo>
                    <a:pt x="3470" y="1803"/>
                    <a:pt x="3512" y="1866"/>
                    <a:pt x="3557" y="1866"/>
                  </a:cubicBezTo>
                  <a:cubicBezTo>
                    <a:pt x="3563" y="1866"/>
                    <a:pt x="3570" y="1865"/>
                    <a:pt x="3576" y="1862"/>
                  </a:cubicBezTo>
                  <a:cubicBezTo>
                    <a:pt x="3581" y="1857"/>
                    <a:pt x="3586" y="1855"/>
                    <a:pt x="3590" y="1855"/>
                  </a:cubicBezTo>
                  <a:cubicBezTo>
                    <a:pt x="3599" y="1855"/>
                    <a:pt x="3601" y="1867"/>
                    <a:pt x="3595" y="1887"/>
                  </a:cubicBezTo>
                  <a:cubicBezTo>
                    <a:pt x="3588" y="1908"/>
                    <a:pt x="3586" y="1913"/>
                    <a:pt x="3599" y="1913"/>
                  </a:cubicBezTo>
                  <a:cubicBezTo>
                    <a:pt x="3603" y="1913"/>
                    <a:pt x="3609" y="1913"/>
                    <a:pt x="3617" y="1912"/>
                  </a:cubicBezTo>
                  <a:cubicBezTo>
                    <a:pt x="3618" y="1912"/>
                    <a:pt x="3619" y="1912"/>
                    <a:pt x="3621" y="1912"/>
                  </a:cubicBezTo>
                  <a:cubicBezTo>
                    <a:pt x="3644" y="1912"/>
                    <a:pt x="3635" y="1939"/>
                    <a:pt x="3629" y="1965"/>
                  </a:cubicBezTo>
                  <a:cubicBezTo>
                    <a:pt x="3601" y="2005"/>
                    <a:pt x="3608" y="2019"/>
                    <a:pt x="3631" y="2019"/>
                  </a:cubicBezTo>
                  <a:cubicBezTo>
                    <a:pt x="3633" y="2019"/>
                    <a:pt x="3636" y="2019"/>
                    <a:pt x="3639" y="2019"/>
                  </a:cubicBezTo>
                  <a:cubicBezTo>
                    <a:pt x="3667" y="2025"/>
                    <a:pt x="3692" y="2041"/>
                    <a:pt x="3711" y="2066"/>
                  </a:cubicBezTo>
                  <a:cubicBezTo>
                    <a:pt x="3730" y="2069"/>
                    <a:pt x="3743" y="2074"/>
                    <a:pt x="3752" y="2074"/>
                  </a:cubicBezTo>
                  <a:cubicBezTo>
                    <a:pt x="3760" y="2074"/>
                    <a:pt x="3766" y="2070"/>
                    <a:pt x="3770" y="2056"/>
                  </a:cubicBezTo>
                  <a:cubicBezTo>
                    <a:pt x="3783" y="2047"/>
                    <a:pt x="3798" y="2041"/>
                    <a:pt x="3817" y="2037"/>
                  </a:cubicBezTo>
                  <a:cubicBezTo>
                    <a:pt x="3847" y="2044"/>
                    <a:pt x="3845" y="2055"/>
                    <a:pt x="3837" y="2055"/>
                  </a:cubicBezTo>
                  <a:cubicBezTo>
                    <a:pt x="3834" y="2055"/>
                    <a:pt x="3830" y="2053"/>
                    <a:pt x="3827" y="2050"/>
                  </a:cubicBezTo>
                  <a:cubicBezTo>
                    <a:pt x="3818" y="2048"/>
                    <a:pt x="3812" y="2047"/>
                    <a:pt x="3808" y="2047"/>
                  </a:cubicBezTo>
                  <a:cubicBezTo>
                    <a:pt x="3792" y="2047"/>
                    <a:pt x="3796" y="2059"/>
                    <a:pt x="3789" y="2081"/>
                  </a:cubicBezTo>
                  <a:cubicBezTo>
                    <a:pt x="3786" y="2106"/>
                    <a:pt x="3792" y="2131"/>
                    <a:pt x="3811" y="2147"/>
                  </a:cubicBezTo>
                  <a:lnTo>
                    <a:pt x="3852" y="2197"/>
                  </a:lnTo>
                  <a:cubicBezTo>
                    <a:pt x="3861" y="2237"/>
                    <a:pt x="3868" y="2254"/>
                    <a:pt x="3879" y="2254"/>
                  </a:cubicBezTo>
                  <a:cubicBezTo>
                    <a:pt x="3883" y="2254"/>
                    <a:pt x="3887" y="2252"/>
                    <a:pt x="3892" y="2247"/>
                  </a:cubicBezTo>
                  <a:cubicBezTo>
                    <a:pt x="3914" y="2228"/>
                    <a:pt x="3923" y="2219"/>
                    <a:pt x="3924" y="2219"/>
                  </a:cubicBezTo>
                  <a:lnTo>
                    <a:pt x="3924" y="2219"/>
                  </a:lnTo>
                  <a:cubicBezTo>
                    <a:pt x="3924" y="2219"/>
                    <a:pt x="3919" y="2224"/>
                    <a:pt x="3911" y="2232"/>
                  </a:cubicBezTo>
                  <a:cubicBezTo>
                    <a:pt x="3885" y="2273"/>
                    <a:pt x="3982" y="2393"/>
                    <a:pt x="4036" y="2393"/>
                  </a:cubicBezTo>
                  <a:cubicBezTo>
                    <a:pt x="4039" y="2393"/>
                    <a:pt x="4043" y="2393"/>
                    <a:pt x="4046" y="2392"/>
                  </a:cubicBezTo>
                  <a:lnTo>
                    <a:pt x="4046" y="2392"/>
                  </a:lnTo>
                  <a:lnTo>
                    <a:pt x="4024" y="2407"/>
                  </a:lnTo>
                  <a:cubicBezTo>
                    <a:pt x="4005" y="2423"/>
                    <a:pt x="4015" y="2435"/>
                    <a:pt x="4037" y="2461"/>
                  </a:cubicBezTo>
                  <a:cubicBezTo>
                    <a:pt x="4071" y="2486"/>
                    <a:pt x="4105" y="2514"/>
                    <a:pt x="4137" y="2545"/>
                  </a:cubicBezTo>
                  <a:cubicBezTo>
                    <a:pt x="4171" y="2585"/>
                    <a:pt x="4199" y="2618"/>
                    <a:pt x="4218" y="2618"/>
                  </a:cubicBezTo>
                  <a:cubicBezTo>
                    <a:pt x="4221" y="2618"/>
                    <a:pt x="4225" y="2617"/>
                    <a:pt x="4228" y="2614"/>
                  </a:cubicBezTo>
                  <a:lnTo>
                    <a:pt x="4228" y="2614"/>
                  </a:lnTo>
                  <a:cubicBezTo>
                    <a:pt x="4237" y="2627"/>
                    <a:pt x="4237" y="2627"/>
                    <a:pt x="4218" y="2642"/>
                  </a:cubicBezTo>
                  <a:cubicBezTo>
                    <a:pt x="4190" y="2645"/>
                    <a:pt x="4200" y="2658"/>
                    <a:pt x="4209" y="2670"/>
                  </a:cubicBezTo>
                  <a:cubicBezTo>
                    <a:pt x="4212" y="2674"/>
                    <a:pt x="4216" y="2675"/>
                    <a:pt x="4220" y="2675"/>
                  </a:cubicBezTo>
                  <a:cubicBezTo>
                    <a:pt x="4231" y="2675"/>
                    <a:pt x="4245" y="2663"/>
                    <a:pt x="4259" y="2652"/>
                  </a:cubicBezTo>
                  <a:cubicBezTo>
                    <a:pt x="4264" y="2647"/>
                    <a:pt x="4269" y="2645"/>
                    <a:pt x="4273" y="2645"/>
                  </a:cubicBezTo>
                  <a:cubicBezTo>
                    <a:pt x="4283" y="2645"/>
                    <a:pt x="4288" y="2660"/>
                    <a:pt x="4290" y="2689"/>
                  </a:cubicBezTo>
                  <a:cubicBezTo>
                    <a:pt x="4297" y="2736"/>
                    <a:pt x="4328" y="2774"/>
                    <a:pt x="4372" y="2786"/>
                  </a:cubicBezTo>
                  <a:cubicBezTo>
                    <a:pt x="4381" y="2799"/>
                    <a:pt x="4391" y="2811"/>
                    <a:pt x="4372" y="2830"/>
                  </a:cubicBezTo>
                  <a:cubicBezTo>
                    <a:pt x="4363" y="2856"/>
                    <a:pt x="4365" y="2891"/>
                    <a:pt x="4407" y="2891"/>
                  </a:cubicBezTo>
                  <a:cubicBezTo>
                    <a:pt x="4411" y="2891"/>
                    <a:pt x="4416" y="2891"/>
                    <a:pt x="4422" y="2890"/>
                  </a:cubicBezTo>
                  <a:lnTo>
                    <a:pt x="4422" y="2890"/>
                  </a:lnTo>
                  <a:cubicBezTo>
                    <a:pt x="4435" y="2902"/>
                    <a:pt x="4435" y="2902"/>
                    <a:pt x="4416" y="2918"/>
                  </a:cubicBezTo>
                  <a:cubicBezTo>
                    <a:pt x="4409" y="2939"/>
                    <a:pt x="4399" y="2953"/>
                    <a:pt x="4407" y="2953"/>
                  </a:cubicBezTo>
                  <a:cubicBezTo>
                    <a:pt x="4411" y="2953"/>
                    <a:pt x="4419" y="2950"/>
                    <a:pt x="4435" y="2943"/>
                  </a:cubicBezTo>
                  <a:cubicBezTo>
                    <a:pt x="4475" y="2953"/>
                    <a:pt x="4503" y="2990"/>
                    <a:pt x="4507" y="3031"/>
                  </a:cubicBezTo>
                  <a:cubicBezTo>
                    <a:pt x="4513" y="3039"/>
                    <a:pt x="4519" y="3048"/>
                    <a:pt x="4529" y="3048"/>
                  </a:cubicBezTo>
                  <a:cubicBezTo>
                    <a:pt x="4534" y="3048"/>
                    <a:pt x="4540" y="3045"/>
                    <a:pt x="4547" y="3040"/>
                  </a:cubicBezTo>
                  <a:cubicBezTo>
                    <a:pt x="4561" y="3029"/>
                    <a:pt x="4574" y="3017"/>
                    <a:pt x="4574" y="3017"/>
                  </a:cubicBezTo>
                  <a:lnTo>
                    <a:pt x="4574" y="3017"/>
                  </a:lnTo>
                  <a:cubicBezTo>
                    <a:pt x="4574" y="3017"/>
                    <a:pt x="4572" y="3019"/>
                    <a:pt x="4566" y="3025"/>
                  </a:cubicBezTo>
                  <a:cubicBezTo>
                    <a:pt x="4550" y="3050"/>
                    <a:pt x="4543" y="3061"/>
                    <a:pt x="4549" y="3061"/>
                  </a:cubicBezTo>
                  <a:cubicBezTo>
                    <a:pt x="4554" y="3061"/>
                    <a:pt x="4566" y="3056"/>
                    <a:pt x="4585" y="3047"/>
                  </a:cubicBezTo>
                  <a:cubicBezTo>
                    <a:pt x="4591" y="3041"/>
                    <a:pt x="4597" y="3039"/>
                    <a:pt x="4600" y="3039"/>
                  </a:cubicBezTo>
                  <a:cubicBezTo>
                    <a:pt x="4609" y="3039"/>
                    <a:pt x="4610" y="3048"/>
                    <a:pt x="4598" y="3059"/>
                  </a:cubicBezTo>
                  <a:cubicBezTo>
                    <a:pt x="4588" y="3090"/>
                    <a:pt x="4598" y="3100"/>
                    <a:pt x="4598" y="3100"/>
                  </a:cubicBezTo>
                  <a:cubicBezTo>
                    <a:pt x="4648" y="3141"/>
                    <a:pt x="4692" y="3181"/>
                    <a:pt x="4735" y="3228"/>
                  </a:cubicBezTo>
                  <a:cubicBezTo>
                    <a:pt x="4820" y="3331"/>
                    <a:pt x="4853" y="3373"/>
                    <a:pt x="4880" y="3373"/>
                  </a:cubicBezTo>
                  <a:cubicBezTo>
                    <a:pt x="4882" y="3373"/>
                    <a:pt x="4884" y="3373"/>
                    <a:pt x="4886" y="3372"/>
                  </a:cubicBezTo>
                  <a:cubicBezTo>
                    <a:pt x="4927" y="3382"/>
                    <a:pt x="4930" y="3382"/>
                    <a:pt x="4911" y="3401"/>
                  </a:cubicBezTo>
                  <a:cubicBezTo>
                    <a:pt x="4892" y="3419"/>
                    <a:pt x="4905" y="3432"/>
                    <a:pt x="4914" y="3445"/>
                  </a:cubicBezTo>
                  <a:cubicBezTo>
                    <a:pt x="4927" y="3460"/>
                    <a:pt x="4936" y="3473"/>
                    <a:pt x="4905" y="3473"/>
                  </a:cubicBezTo>
                  <a:cubicBezTo>
                    <a:pt x="4948" y="3485"/>
                    <a:pt x="4948" y="3485"/>
                    <a:pt x="4958" y="3501"/>
                  </a:cubicBezTo>
                  <a:cubicBezTo>
                    <a:pt x="4955" y="3501"/>
                    <a:pt x="4952" y="3500"/>
                    <a:pt x="4949" y="3500"/>
                  </a:cubicBezTo>
                  <a:cubicBezTo>
                    <a:pt x="4929" y="3500"/>
                    <a:pt x="4941" y="3512"/>
                    <a:pt x="4980" y="3526"/>
                  </a:cubicBezTo>
                  <a:cubicBezTo>
                    <a:pt x="5039" y="3539"/>
                    <a:pt x="5057" y="3545"/>
                    <a:pt x="5038" y="3545"/>
                  </a:cubicBezTo>
                  <a:cubicBezTo>
                    <a:pt x="5029" y="3545"/>
                    <a:pt x="5014" y="3544"/>
                    <a:pt x="4992" y="3542"/>
                  </a:cubicBezTo>
                  <a:cubicBezTo>
                    <a:pt x="4991" y="3542"/>
                    <a:pt x="4989" y="3541"/>
                    <a:pt x="4988" y="3541"/>
                  </a:cubicBezTo>
                  <a:cubicBezTo>
                    <a:pt x="4960" y="3541"/>
                    <a:pt x="4954" y="3564"/>
                    <a:pt x="4971" y="3564"/>
                  </a:cubicBezTo>
                  <a:cubicBezTo>
                    <a:pt x="4972" y="3564"/>
                    <a:pt x="4974" y="3564"/>
                    <a:pt x="4977" y="3564"/>
                  </a:cubicBezTo>
                  <a:cubicBezTo>
                    <a:pt x="5014" y="3567"/>
                    <a:pt x="5036" y="3592"/>
                    <a:pt x="5086" y="3614"/>
                  </a:cubicBezTo>
                  <a:cubicBezTo>
                    <a:pt x="5096" y="3626"/>
                    <a:pt x="5104" y="3636"/>
                    <a:pt x="5090" y="3636"/>
                  </a:cubicBezTo>
                  <a:cubicBezTo>
                    <a:pt x="5086" y="3636"/>
                    <a:pt x="5080" y="3635"/>
                    <a:pt x="5071" y="3633"/>
                  </a:cubicBezTo>
                  <a:lnTo>
                    <a:pt x="5071" y="3633"/>
                  </a:lnTo>
                  <a:cubicBezTo>
                    <a:pt x="5039" y="3639"/>
                    <a:pt x="5133" y="3711"/>
                    <a:pt x="5190" y="3739"/>
                  </a:cubicBezTo>
                  <a:cubicBezTo>
                    <a:pt x="5222" y="3748"/>
                    <a:pt x="5238" y="3759"/>
                    <a:pt x="5226" y="3759"/>
                  </a:cubicBezTo>
                  <a:cubicBezTo>
                    <a:pt x="5221" y="3759"/>
                    <a:pt x="5214" y="3758"/>
                    <a:pt x="5202" y="3755"/>
                  </a:cubicBezTo>
                  <a:cubicBezTo>
                    <a:pt x="5189" y="3751"/>
                    <a:pt x="5181" y="3750"/>
                    <a:pt x="5176" y="3750"/>
                  </a:cubicBezTo>
                  <a:cubicBezTo>
                    <a:pt x="5164" y="3750"/>
                    <a:pt x="5172" y="3758"/>
                    <a:pt x="5180" y="3767"/>
                  </a:cubicBezTo>
                  <a:cubicBezTo>
                    <a:pt x="5203" y="3779"/>
                    <a:pt x="5209" y="3783"/>
                    <a:pt x="5205" y="3783"/>
                  </a:cubicBezTo>
                  <a:cubicBezTo>
                    <a:pt x="5199" y="3783"/>
                    <a:pt x="5172" y="3774"/>
                    <a:pt x="5146" y="3764"/>
                  </a:cubicBezTo>
                  <a:cubicBezTo>
                    <a:pt x="5123" y="3753"/>
                    <a:pt x="5111" y="3748"/>
                    <a:pt x="5106" y="3748"/>
                  </a:cubicBezTo>
                  <a:cubicBezTo>
                    <a:pt x="5099" y="3748"/>
                    <a:pt x="5106" y="3759"/>
                    <a:pt x="5118" y="3774"/>
                  </a:cubicBezTo>
                  <a:cubicBezTo>
                    <a:pt x="5152" y="3789"/>
                    <a:pt x="5180" y="3814"/>
                    <a:pt x="5205" y="3843"/>
                  </a:cubicBezTo>
                  <a:lnTo>
                    <a:pt x="5143" y="3849"/>
                  </a:lnTo>
                  <a:cubicBezTo>
                    <a:pt x="5061" y="3858"/>
                    <a:pt x="5086" y="3880"/>
                    <a:pt x="5127" y="3927"/>
                  </a:cubicBezTo>
                  <a:lnTo>
                    <a:pt x="5184" y="3971"/>
                  </a:lnTo>
                  <a:lnTo>
                    <a:pt x="5108" y="3927"/>
                  </a:lnTo>
                  <a:cubicBezTo>
                    <a:pt x="5071" y="3905"/>
                    <a:pt x="4977" y="3868"/>
                    <a:pt x="4977" y="3868"/>
                  </a:cubicBezTo>
                  <a:cubicBezTo>
                    <a:pt x="4961" y="3868"/>
                    <a:pt x="4995" y="3890"/>
                    <a:pt x="5033" y="3911"/>
                  </a:cubicBezTo>
                  <a:cubicBezTo>
                    <a:pt x="5054" y="3922"/>
                    <a:pt x="5057" y="3928"/>
                    <a:pt x="5041" y="3928"/>
                  </a:cubicBezTo>
                  <a:cubicBezTo>
                    <a:pt x="5030" y="3928"/>
                    <a:pt x="5008" y="3924"/>
                    <a:pt x="4977" y="3918"/>
                  </a:cubicBezTo>
                  <a:cubicBezTo>
                    <a:pt x="4945" y="3909"/>
                    <a:pt x="4924" y="3904"/>
                    <a:pt x="4913" y="3904"/>
                  </a:cubicBezTo>
                  <a:cubicBezTo>
                    <a:pt x="4899" y="3904"/>
                    <a:pt x="4898" y="3911"/>
                    <a:pt x="4905" y="3924"/>
                  </a:cubicBezTo>
                  <a:cubicBezTo>
                    <a:pt x="4900" y="3925"/>
                    <a:pt x="4895" y="3925"/>
                    <a:pt x="4890" y="3925"/>
                  </a:cubicBezTo>
                  <a:cubicBezTo>
                    <a:pt x="4867" y="3925"/>
                    <a:pt x="4844" y="3919"/>
                    <a:pt x="4823" y="3908"/>
                  </a:cubicBezTo>
                  <a:cubicBezTo>
                    <a:pt x="4804" y="3908"/>
                    <a:pt x="4804" y="3908"/>
                    <a:pt x="4833" y="3933"/>
                  </a:cubicBezTo>
                  <a:cubicBezTo>
                    <a:pt x="4846" y="3945"/>
                    <a:pt x="4847" y="3950"/>
                    <a:pt x="4839" y="3950"/>
                  </a:cubicBezTo>
                  <a:cubicBezTo>
                    <a:pt x="4831" y="3950"/>
                    <a:pt x="4816" y="3946"/>
                    <a:pt x="4795" y="3937"/>
                  </a:cubicBezTo>
                  <a:cubicBezTo>
                    <a:pt x="4757" y="3913"/>
                    <a:pt x="4727" y="3903"/>
                    <a:pt x="4711" y="3903"/>
                  </a:cubicBezTo>
                  <a:cubicBezTo>
                    <a:pt x="4697" y="3903"/>
                    <a:pt x="4692" y="3909"/>
                    <a:pt x="4701" y="3921"/>
                  </a:cubicBezTo>
                  <a:cubicBezTo>
                    <a:pt x="4723" y="3943"/>
                    <a:pt x="4704" y="3946"/>
                    <a:pt x="4685" y="3946"/>
                  </a:cubicBezTo>
                  <a:cubicBezTo>
                    <a:pt x="4666" y="3949"/>
                    <a:pt x="4651" y="3952"/>
                    <a:pt x="4648" y="3977"/>
                  </a:cubicBezTo>
                  <a:lnTo>
                    <a:pt x="4610" y="3980"/>
                  </a:lnTo>
                  <a:cubicBezTo>
                    <a:pt x="4609" y="3981"/>
                    <a:pt x="4608" y="3981"/>
                    <a:pt x="4607" y="3981"/>
                  </a:cubicBezTo>
                  <a:cubicBezTo>
                    <a:pt x="4592" y="3981"/>
                    <a:pt x="4595" y="3955"/>
                    <a:pt x="4613" y="3955"/>
                  </a:cubicBezTo>
                  <a:lnTo>
                    <a:pt x="4579" y="3933"/>
                  </a:lnTo>
                  <a:cubicBezTo>
                    <a:pt x="4544" y="3937"/>
                    <a:pt x="4529" y="3940"/>
                    <a:pt x="4522" y="3965"/>
                  </a:cubicBezTo>
                  <a:cubicBezTo>
                    <a:pt x="4524" y="3990"/>
                    <a:pt x="4525" y="4002"/>
                    <a:pt x="4522" y="4002"/>
                  </a:cubicBezTo>
                  <a:cubicBezTo>
                    <a:pt x="4520" y="4002"/>
                    <a:pt x="4514" y="3990"/>
                    <a:pt x="4503" y="3965"/>
                  </a:cubicBezTo>
                  <a:cubicBezTo>
                    <a:pt x="4497" y="3950"/>
                    <a:pt x="4483" y="3935"/>
                    <a:pt x="4472" y="3935"/>
                  </a:cubicBezTo>
                  <a:cubicBezTo>
                    <a:pt x="4467" y="3935"/>
                    <a:pt x="4463" y="3938"/>
                    <a:pt x="4460" y="3946"/>
                  </a:cubicBezTo>
                  <a:cubicBezTo>
                    <a:pt x="4460" y="3968"/>
                    <a:pt x="4454" y="3976"/>
                    <a:pt x="4447" y="3976"/>
                  </a:cubicBezTo>
                  <a:cubicBezTo>
                    <a:pt x="4439" y="3976"/>
                    <a:pt x="4429" y="3963"/>
                    <a:pt x="4425" y="3949"/>
                  </a:cubicBezTo>
                  <a:cubicBezTo>
                    <a:pt x="4427" y="3925"/>
                    <a:pt x="4428" y="3912"/>
                    <a:pt x="4423" y="3912"/>
                  </a:cubicBezTo>
                  <a:cubicBezTo>
                    <a:pt x="4417" y="3912"/>
                    <a:pt x="4404" y="3926"/>
                    <a:pt x="4375" y="3955"/>
                  </a:cubicBezTo>
                  <a:cubicBezTo>
                    <a:pt x="4341" y="3958"/>
                    <a:pt x="4281" y="3990"/>
                    <a:pt x="4231" y="3993"/>
                  </a:cubicBezTo>
                  <a:cubicBezTo>
                    <a:pt x="4204" y="3997"/>
                    <a:pt x="4183" y="4000"/>
                    <a:pt x="4166" y="4000"/>
                  </a:cubicBezTo>
                  <a:cubicBezTo>
                    <a:pt x="4144" y="4000"/>
                    <a:pt x="4129" y="3995"/>
                    <a:pt x="4118" y="3980"/>
                  </a:cubicBezTo>
                  <a:cubicBezTo>
                    <a:pt x="4117" y="3976"/>
                    <a:pt x="4117" y="3971"/>
                    <a:pt x="4116" y="3968"/>
                  </a:cubicBezTo>
                  <a:lnTo>
                    <a:pt x="4116" y="3968"/>
                  </a:lnTo>
                  <a:cubicBezTo>
                    <a:pt x="4118" y="4006"/>
                    <a:pt x="4101" y="4009"/>
                    <a:pt x="4055" y="4012"/>
                  </a:cubicBezTo>
                  <a:cubicBezTo>
                    <a:pt x="4046" y="4008"/>
                    <a:pt x="4037" y="4006"/>
                    <a:pt x="4027" y="4006"/>
                  </a:cubicBezTo>
                  <a:cubicBezTo>
                    <a:pt x="4000" y="4006"/>
                    <a:pt x="3974" y="4021"/>
                    <a:pt x="3964" y="4046"/>
                  </a:cubicBezTo>
                  <a:lnTo>
                    <a:pt x="3996" y="4043"/>
                  </a:lnTo>
                  <a:lnTo>
                    <a:pt x="3996" y="4043"/>
                  </a:lnTo>
                  <a:cubicBezTo>
                    <a:pt x="4000" y="4074"/>
                    <a:pt x="3994" y="4087"/>
                    <a:pt x="3981" y="4087"/>
                  </a:cubicBezTo>
                  <a:cubicBezTo>
                    <a:pt x="3973" y="4087"/>
                    <a:pt x="3962" y="4083"/>
                    <a:pt x="3949" y="4074"/>
                  </a:cubicBezTo>
                  <a:cubicBezTo>
                    <a:pt x="3933" y="4074"/>
                    <a:pt x="3930" y="4049"/>
                    <a:pt x="3930" y="4024"/>
                  </a:cubicBezTo>
                  <a:cubicBezTo>
                    <a:pt x="3927" y="4004"/>
                    <a:pt x="3910" y="3980"/>
                    <a:pt x="3895" y="3980"/>
                  </a:cubicBezTo>
                  <a:cubicBezTo>
                    <a:pt x="3894" y="3980"/>
                    <a:pt x="3893" y="3980"/>
                    <a:pt x="3892" y="3980"/>
                  </a:cubicBezTo>
                  <a:cubicBezTo>
                    <a:pt x="3874" y="3980"/>
                    <a:pt x="3858" y="3984"/>
                    <a:pt x="3877" y="4005"/>
                  </a:cubicBezTo>
                  <a:cubicBezTo>
                    <a:pt x="3880" y="4031"/>
                    <a:pt x="3880" y="4031"/>
                    <a:pt x="3864" y="4034"/>
                  </a:cubicBezTo>
                  <a:cubicBezTo>
                    <a:pt x="3862" y="4033"/>
                    <a:pt x="3860" y="4033"/>
                    <a:pt x="3858" y="4033"/>
                  </a:cubicBezTo>
                  <a:cubicBezTo>
                    <a:pt x="3842" y="4033"/>
                    <a:pt x="3826" y="4045"/>
                    <a:pt x="3820" y="4062"/>
                  </a:cubicBezTo>
                  <a:cubicBezTo>
                    <a:pt x="3823" y="4087"/>
                    <a:pt x="3808" y="4090"/>
                    <a:pt x="3789" y="4090"/>
                  </a:cubicBezTo>
                  <a:cubicBezTo>
                    <a:pt x="3778" y="4079"/>
                    <a:pt x="3762" y="4071"/>
                    <a:pt x="3746" y="4071"/>
                  </a:cubicBezTo>
                  <a:cubicBezTo>
                    <a:pt x="3744" y="4071"/>
                    <a:pt x="3741" y="4071"/>
                    <a:pt x="3739" y="4071"/>
                  </a:cubicBezTo>
                  <a:lnTo>
                    <a:pt x="3739" y="4071"/>
                  </a:lnTo>
                  <a:cubicBezTo>
                    <a:pt x="3738" y="4065"/>
                    <a:pt x="3737" y="4055"/>
                    <a:pt x="3736" y="4046"/>
                  </a:cubicBezTo>
                  <a:cubicBezTo>
                    <a:pt x="3733" y="4027"/>
                    <a:pt x="3726" y="4012"/>
                    <a:pt x="3717" y="3996"/>
                  </a:cubicBezTo>
                  <a:cubicBezTo>
                    <a:pt x="3698" y="3999"/>
                    <a:pt x="3701" y="4024"/>
                    <a:pt x="3701" y="4024"/>
                  </a:cubicBezTo>
                  <a:cubicBezTo>
                    <a:pt x="3704" y="4049"/>
                    <a:pt x="3322" y="4087"/>
                    <a:pt x="3275" y="4093"/>
                  </a:cubicBezTo>
                  <a:cubicBezTo>
                    <a:pt x="3260" y="4084"/>
                    <a:pt x="3242" y="4080"/>
                    <a:pt x="3229" y="4080"/>
                  </a:cubicBezTo>
                  <a:cubicBezTo>
                    <a:pt x="3210" y="4080"/>
                    <a:pt x="3199" y="4087"/>
                    <a:pt x="3209" y="4099"/>
                  </a:cubicBezTo>
                  <a:cubicBezTo>
                    <a:pt x="3212" y="4125"/>
                    <a:pt x="3134" y="4134"/>
                    <a:pt x="3037" y="4143"/>
                  </a:cubicBezTo>
                  <a:cubicBezTo>
                    <a:pt x="2924" y="4156"/>
                    <a:pt x="2846" y="4162"/>
                    <a:pt x="2849" y="4187"/>
                  </a:cubicBezTo>
                  <a:lnTo>
                    <a:pt x="2799" y="4193"/>
                  </a:lnTo>
                  <a:cubicBezTo>
                    <a:pt x="2767" y="4197"/>
                    <a:pt x="2739" y="4225"/>
                    <a:pt x="2723" y="4225"/>
                  </a:cubicBezTo>
                  <a:cubicBezTo>
                    <a:pt x="2717" y="4239"/>
                    <a:pt x="2710" y="4246"/>
                    <a:pt x="2706" y="4246"/>
                  </a:cubicBezTo>
                  <a:cubicBezTo>
                    <a:pt x="2702" y="4246"/>
                    <a:pt x="2702" y="4240"/>
                    <a:pt x="2708" y="4228"/>
                  </a:cubicBezTo>
                  <a:cubicBezTo>
                    <a:pt x="2705" y="4203"/>
                    <a:pt x="2702" y="4178"/>
                    <a:pt x="2686" y="4178"/>
                  </a:cubicBezTo>
                  <a:cubicBezTo>
                    <a:pt x="2655" y="4184"/>
                    <a:pt x="2658" y="4209"/>
                    <a:pt x="2658" y="4234"/>
                  </a:cubicBezTo>
                  <a:cubicBezTo>
                    <a:pt x="2661" y="4259"/>
                    <a:pt x="2645" y="4259"/>
                    <a:pt x="2645" y="4259"/>
                  </a:cubicBezTo>
                  <a:cubicBezTo>
                    <a:pt x="2641" y="4260"/>
                    <a:pt x="2638" y="4261"/>
                    <a:pt x="2636" y="4261"/>
                  </a:cubicBezTo>
                  <a:cubicBezTo>
                    <a:pt x="2629" y="4261"/>
                    <a:pt x="2629" y="4256"/>
                    <a:pt x="2626" y="4237"/>
                  </a:cubicBezTo>
                  <a:lnTo>
                    <a:pt x="2623" y="4187"/>
                  </a:lnTo>
                  <a:lnTo>
                    <a:pt x="2604" y="4187"/>
                  </a:lnTo>
                  <a:cubicBezTo>
                    <a:pt x="2608" y="4212"/>
                    <a:pt x="2592" y="4215"/>
                    <a:pt x="2592" y="4215"/>
                  </a:cubicBezTo>
                  <a:cubicBezTo>
                    <a:pt x="2576" y="4215"/>
                    <a:pt x="2576" y="4215"/>
                    <a:pt x="2570" y="4165"/>
                  </a:cubicBezTo>
                  <a:cubicBezTo>
                    <a:pt x="2568" y="4141"/>
                    <a:pt x="2563" y="4129"/>
                    <a:pt x="2557" y="4129"/>
                  </a:cubicBezTo>
                  <a:cubicBezTo>
                    <a:pt x="2551" y="4129"/>
                    <a:pt x="2543" y="4143"/>
                    <a:pt x="2539" y="4168"/>
                  </a:cubicBezTo>
                  <a:lnTo>
                    <a:pt x="2510" y="4197"/>
                  </a:lnTo>
                  <a:cubicBezTo>
                    <a:pt x="2504" y="4183"/>
                    <a:pt x="2498" y="4178"/>
                    <a:pt x="2491" y="4178"/>
                  </a:cubicBezTo>
                  <a:cubicBezTo>
                    <a:pt x="2475" y="4178"/>
                    <a:pt x="2459" y="4210"/>
                    <a:pt x="2448" y="4228"/>
                  </a:cubicBezTo>
                  <a:cubicBezTo>
                    <a:pt x="2437" y="4205"/>
                    <a:pt x="2428" y="4193"/>
                    <a:pt x="2420" y="4193"/>
                  </a:cubicBezTo>
                  <a:cubicBezTo>
                    <a:pt x="2412" y="4193"/>
                    <a:pt x="2406" y="4207"/>
                    <a:pt x="2401" y="4234"/>
                  </a:cubicBezTo>
                  <a:cubicBezTo>
                    <a:pt x="2402" y="4247"/>
                    <a:pt x="2399" y="4253"/>
                    <a:pt x="2393" y="4253"/>
                  </a:cubicBezTo>
                  <a:cubicBezTo>
                    <a:pt x="2387" y="4253"/>
                    <a:pt x="2378" y="4248"/>
                    <a:pt x="2369" y="4237"/>
                  </a:cubicBezTo>
                  <a:cubicBezTo>
                    <a:pt x="2356" y="4221"/>
                    <a:pt x="2344" y="4217"/>
                    <a:pt x="2326" y="4217"/>
                  </a:cubicBezTo>
                  <a:cubicBezTo>
                    <a:pt x="2320" y="4217"/>
                    <a:pt x="2312" y="4218"/>
                    <a:pt x="2304" y="4219"/>
                  </a:cubicBezTo>
                  <a:cubicBezTo>
                    <a:pt x="2288" y="4247"/>
                    <a:pt x="2178" y="4256"/>
                    <a:pt x="2050" y="4272"/>
                  </a:cubicBezTo>
                  <a:cubicBezTo>
                    <a:pt x="1906" y="4284"/>
                    <a:pt x="1812" y="4294"/>
                    <a:pt x="1812" y="4319"/>
                  </a:cubicBezTo>
                  <a:cubicBezTo>
                    <a:pt x="1807" y="4320"/>
                    <a:pt x="1804" y="4320"/>
                    <a:pt x="1802" y="4320"/>
                  </a:cubicBezTo>
                  <a:cubicBezTo>
                    <a:pt x="1795" y="4320"/>
                    <a:pt x="1791" y="4315"/>
                    <a:pt x="1777" y="4297"/>
                  </a:cubicBezTo>
                  <a:cubicBezTo>
                    <a:pt x="1776" y="4287"/>
                    <a:pt x="1773" y="4282"/>
                    <a:pt x="1769" y="4282"/>
                  </a:cubicBezTo>
                  <a:cubicBezTo>
                    <a:pt x="1763" y="4282"/>
                    <a:pt x="1755" y="4296"/>
                    <a:pt x="1749" y="4328"/>
                  </a:cubicBezTo>
                  <a:cubicBezTo>
                    <a:pt x="1742" y="4343"/>
                    <a:pt x="1740" y="4357"/>
                    <a:pt x="1738" y="4357"/>
                  </a:cubicBezTo>
                  <a:cubicBezTo>
                    <a:pt x="1737" y="4357"/>
                    <a:pt x="1736" y="4349"/>
                    <a:pt x="1733" y="4328"/>
                  </a:cubicBezTo>
                  <a:cubicBezTo>
                    <a:pt x="1731" y="4313"/>
                    <a:pt x="1719" y="4308"/>
                    <a:pt x="1695" y="4308"/>
                  </a:cubicBezTo>
                  <a:cubicBezTo>
                    <a:pt x="1679" y="4308"/>
                    <a:pt x="1659" y="4310"/>
                    <a:pt x="1633" y="4313"/>
                  </a:cubicBezTo>
                  <a:cubicBezTo>
                    <a:pt x="1586" y="4319"/>
                    <a:pt x="1523" y="4325"/>
                    <a:pt x="1526" y="4350"/>
                  </a:cubicBezTo>
                  <a:cubicBezTo>
                    <a:pt x="1511" y="4364"/>
                    <a:pt x="1503" y="4371"/>
                    <a:pt x="1501" y="4371"/>
                  </a:cubicBezTo>
                  <a:cubicBezTo>
                    <a:pt x="1499" y="4371"/>
                    <a:pt x="1503" y="4364"/>
                    <a:pt x="1511" y="4350"/>
                  </a:cubicBezTo>
                  <a:cubicBezTo>
                    <a:pt x="1516" y="4322"/>
                    <a:pt x="1492" y="4304"/>
                    <a:pt x="1463" y="4304"/>
                  </a:cubicBezTo>
                  <a:cubicBezTo>
                    <a:pt x="1440" y="4304"/>
                    <a:pt x="1414" y="4315"/>
                    <a:pt x="1395" y="4338"/>
                  </a:cubicBezTo>
                  <a:cubicBezTo>
                    <a:pt x="1391" y="4338"/>
                    <a:pt x="1387" y="4339"/>
                    <a:pt x="1383" y="4339"/>
                  </a:cubicBezTo>
                  <a:cubicBezTo>
                    <a:pt x="1372" y="4339"/>
                    <a:pt x="1363" y="4334"/>
                    <a:pt x="1360" y="4316"/>
                  </a:cubicBezTo>
                  <a:cubicBezTo>
                    <a:pt x="1332" y="4319"/>
                    <a:pt x="1304" y="4331"/>
                    <a:pt x="1282" y="4350"/>
                  </a:cubicBezTo>
                  <a:lnTo>
                    <a:pt x="1172" y="4363"/>
                  </a:lnTo>
                  <a:cubicBezTo>
                    <a:pt x="1147" y="4366"/>
                    <a:pt x="1128" y="4375"/>
                    <a:pt x="1110" y="4394"/>
                  </a:cubicBezTo>
                  <a:lnTo>
                    <a:pt x="1094" y="4394"/>
                  </a:lnTo>
                  <a:cubicBezTo>
                    <a:pt x="1092" y="4382"/>
                    <a:pt x="1074" y="4378"/>
                    <a:pt x="1042" y="4378"/>
                  </a:cubicBezTo>
                  <a:cubicBezTo>
                    <a:pt x="1008" y="4378"/>
                    <a:pt x="959" y="4383"/>
                    <a:pt x="900" y="4388"/>
                  </a:cubicBezTo>
                  <a:cubicBezTo>
                    <a:pt x="836" y="4395"/>
                    <a:pt x="778" y="4401"/>
                    <a:pt x="737" y="4401"/>
                  </a:cubicBezTo>
                  <a:cubicBezTo>
                    <a:pt x="705" y="4401"/>
                    <a:pt x="682" y="4397"/>
                    <a:pt x="674" y="4388"/>
                  </a:cubicBezTo>
                  <a:cubicBezTo>
                    <a:pt x="674" y="4388"/>
                    <a:pt x="658" y="4388"/>
                    <a:pt x="646" y="4416"/>
                  </a:cubicBezTo>
                  <a:cubicBezTo>
                    <a:pt x="638" y="4446"/>
                    <a:pt x="629" y="4460"/>
                    <a:pt x="619" y="4460"/>
                  </a:cubicBezTo>
                  <a:cubicBezTo>
                    <a:pt x="613" y="4460"/>
                    <a:pt x="606" y="4454"/>
                    <a:pt x="599" y="4444"/>
                  </a:cubicBezTo>
                  <a:cubicBezTo>
                    <a:pt x="592" y="4423"/>
                    <a:pt x="573" y="4413"/>
                    <a:pt x="554" y="4413"/>
                  </a:cubicBezTo>
                  <a:cubicBezTo>
                    <a:pt x="531" y="4413"/>
                    <a:pt x="508" y="4428"/>
                    <a:pt x="505" y="4457"/>
                  </a:cubicBezTo>
                  <a:cubicBezTo>
                    <a:pt x="505" y="4464"/>
                    <a:pt x="505" y="4467"/>
                    <a:pt x="505" y="4467"/>
                  </a:cubicBezTo>
                  <a:cubicBezTo>
                    <a:pt x="504" y="4467"/>
                    <a:pt x="504" y="4449"/>
                    <a:pt x="502" y="4432"/>
                  </a:cubicBezTo>
                  <a:cubicBezTo>
                    <a:pt x="494" y="4414"/>
                    <a:pt x="483" y="4406"/>
                    <a:pt x="471" y="4406"/>
                  </a:cubicBezTo>
                  <a:cubicBezTo>
                    <a:pt x="451" y="4406"/>
                    <a:pt x="429" y="4431"/>
                    <a:pt x="423" y="4463"/>
                  </a:cubicBezTo>
                  <a:cubicBezTo>
                    <a:pt x="410" y="4448"/>
                    <a:pt x="398" y="4432"/>
                    <a:pt x="387" y="4432"/>
                  </a:cubicBezTo>
                  <a:cubicBezTo>
                    <a:pt x="382" y="4432"/>
                    <a:pt x="377" y="4435"/>
                    <a:pt x="373" y="4444"/>
                  </a:cubicBezTo>
                  <a:cubicBezTo>
                    <a:pt x="357" y="4444"/>
                    <a:pt x="357" y="4444"/>
                    <a:pt x="351" y="4394"/>
                  </a:cubicBezTo>
                  <a:cubicBezTo>
                    <a:pt x="348" y="4370"/>
                    <a:pt x="345" y="4347"/>
                    <a:pt x="332" y="4347"/>
                  </a:cubicBezTo>
                  <a:cubicBezTo>
                    <a:pt x="331" y="4347"/>
                    <a:pt x="330" y="4347"/>
                    <a:pt x="329" y="4347"/>
                  </a:cubicBezTo>
                  <a:cubicBezTo>
                    <a:pt x="314" y="4347"/>
                    <a:pt x="317" y="4372"/>
                    <a:pt x="320" y="4397"/>
                  </a:cubicBezTo>
                  <a:lnTo>
                    <a:pt x="289" y="4400"/>
                  </a:lnTo>
                  <a:cubicBezTo>
                    <a:pt x="289" y="4400"/>
                    <a:pt x="273" y="4403"/>
                    <a:pt x="273" y="4429"/>
                  </a:cubicBezTo>
                  <a:cubicBezTo>
                    <a:pt x="276" y="4454"/>
                    <a:pt x="260" y="4457"/>
                    <a:pt x="245" y="4457"/>
                  </a:cubicBezTo>
                  <a:cubicBezTo>
                    <a:pt x="244" y="4450"/>
                    <a:pt x="242" y="4447"/>
                    <a:pt x="241" y="4447"/>
                  </a:cubicBezTo>
                  <a:lnTo>
                    <a:pt x="241" y="4447"/>
                  </a:lnTo>
                  <a:cubicBezTo>
                    <a:pt x="237" y="4447"/>
                    <a:pt x="234" y="4466"/>
                    <a:pt x="248" y="4482"/>
                  </a:cubicBezTo>
                  <a:cubicBezTo>
                    <a:pt x="251" y="4507"/>
                    <a:pt x="254" y="4532"/>
                    <a:pt x="238" y="4535"/>
                  </a:cubicBezTo>
                  <a:lnTo>
                    <a:pt x="242" y="4585"/>
                  </a:lnTo>
                  <a:cubicBezTo>
                    <a:pt x="248" y="4635"/>
                    <a:pt x="251" y="4660"/>
                    <a:pt x="285" y="4679"/>
                  </a:cubicBezTo>
                  <a:cubicBezTo>
                    <a:pt x="321" y="4689"/>
                    <a:pt x="353" y="4701"/>
                    <a:pt x="374" y="4701"/>
                  </a:cubicBezTo>
                  <a:cubicBezTo>
                    <a:pt x="392" y="4701"/>
                    <a:pt x="401" y="4693"/>
                    <a:pt x="398" y="4670"/>
                  </a:cubicBezTo>
                  <a:cubicBezTo>
                    <a:pt x="398" y="4670"/>
                    <a:pt x="411" y="4642"/>
                    <a:pt x="426" y="4642"/>
                  </a:cubicBezTo>
                  <a:cubicBezTo>
                    <a:pt x="427" y="4641"/>
                    <a:pt x="428" y="4641"/>
                    <a:pt x="429" y="4641"/>
                  </a:cubicBezTo>
                  <a:cubicBezTo>
                    <a:pt x="444" y="4641"/>
                    <a:pt x="461" y="4664"/>
                    <a:pt x="461" y="4664"/>
                  </a:cubicBezTo>
                  <a:cubicBezTo>
                    <a:pt x="463" y="4677"/>
                    <a:pt x="481" y="4681"/>
                    <a:pt x="510" y="4681"/>
                  </a:cubicBezTo>
                  <a:cubicBezTo>
                    <a:pt x="536" y="4681"/>
                    <a:pt x="571" y="4677"/>
                    <a:pt x="608" y="4673"/>
                  </a:cubicBezTo>
                  <a:cubicBezTo>
                    <a:pt x="654" y="4668"/>
                    <a:pt x="689" y="4665"/>
                    <a:pt x="715" y="4665"/>
                  </a:cubicBezTo>
                  <a:cubicBezTo>
                    <a:pt x="744" y="4665"/>
                    <a:pt x="761" y="4669"/>
                    <a:pt x="771" y="4682"/>
                  </a:cubicBezTo>
                  <a:cubicBezTo>
                    <a:pt x="790" y="4704"/>
                    <a:pt x="806" y="4704"/>
                    <a:pt x="806" y="4704"/>
                  </a:cubicBezTo>
                  <a:cubicBezTo>
                    <a:pt x="802" y="4679"/>
                    <a:pt x="900" y="4667"/>
                    <a:pt x="1009" y="4657"/>
                  </a:cubicBezTo>
                  <a:cubicBezTo>
                    <a:pt x="1122" y="4645"/>
                    <a:pt x="1235" y="4632"/>
                    <a:pt x="1232" y="4607"/>
                  </a:cubicBezTo>
                  <a:lnTo>
                    <a:pt x="1263" y="4604"/>
                  </a:lnTo>
                  <a:cubicBezTo>
                    <a:pt x="1265" y="4621"/>
                    <a:pt x="1280" y="4625"/>
                    <a:pt x="1299" y="4625"/>
                  </a:cubicBezTo>
                  <a:cubicBezTo>
                    <a:pt x="1308" y="4625"/>
                    <a:pt x="1318" y="4624"/>
                    <a:pt x="1329" y="4623"/>
                  </a:cubicBezTo>
                  <a:cubicBezTo>
                    <a:pt x="1345" y="4607"/>
                    <a:pt x="1367" y="4595"/>
                    <a:pt x="1392" y="4591"/>
                  </a:cubicBezTo>
                  <a:cubicBezTo>
                    <a:pt x="1394" y="4610"/>
                    <a:pt x="1403" y="4615"/>
                    <a:pt x="1420" y="4615"/>
                  </a:cubicBezTo>
                  <a:cubicBezTo>
                    <a:pt x="1426" y="4615"/>
                    <a:pt x="1434" y="4614"/>
                    <a:pt x="1442" y="4613"/>
                  </a:cubicBezTo>
                  <a:cubicBezTo>
                    <a:pt x="1473" y="4610"/>
                    <a:pt x="1489" y="4607"/>
                    <a:pt x="1486" y="4582"/>
                  </a:cubicBezTo>
                  <a:cubicBezTo>
                    <a:pt x="1494" y="4580"/>
                    <a:pt x="1530" y="4577"/>
                    <a:pt x="1569" y="4577"/>
                  </a:cubicBezTo>
                  <a:cubicBezTo>
                    <a:pt x="1604" y="4577"/>
                    <a:pt x="1641" y="4580"/>
                    <a:pt x="1664" y="4588"/>
                  </a:cubicBezTo>
                  <a:cubicBezTo>
                    <a:pt x="1669" y="4595"/>
                    <a:pt x="1674" y="4598"/>
                    <a:pt x="1679" y="4598"/>
                  </a:cubicBezTo>
                  <a:cubicBezTo>
                    <a:pt x="1690" y="4598"/>
                    <a:pt x="1700" y="4578"/>
                    <a:pt x="1711" y="4560"/>
                  </a:cubicBezTo>
                  <a:cubicBezTo>
                    <a:pt x="1708" y="4535"/>
                    <a:pt x="1721" y="4507"/>
                    <a:pt x="1736" y="4507"/>
                  </a:cubicBezTo>
                  <a:cubicBezTo>
                    <a:pt x="1736" y="4507"/>
                    <a:pt x="1739" y="4532"/>
                    <a:pt x="1743" y="4557"/>
                  </a:cubicBezTo>
                  <a:cubicBezTo>
                    <a:pt x="1733" y="4576"/>
                    <a:pt x="1731" y="4580"/>
                    <a:pt x="1743" y="4580"/>
                  </a:cubicBezTo>
                  <a:cubicBezTo>
                    <a:pt x="1747" y="4580"/>
                    <a:pt x="1753" y="4580"/>
                    <a:pt x="1761" y="4579"/>
                  </a:cubicBezTo>
                  <a:lnTo>
                    <a:pt x="1793" y="4576"/>
                  </a:lnTo>
                  <a:cubicBezTo>
                    <a:pt x="1790" y="4551"/>
                    <a:pt x="1871" y="4541"/>
                    <a:pt x="1981" y="4532"/>
                  </a:cubicBezTo>
                  <a:cubicBezTo>
                    <a:pt x="2125" y="4516"/>
                    <a:pt x="2172" y="4510"/>
                    <a:pt x="2172" y="4485"/>
                  </a:cubicBezTo>
                  <a:cubicBezTo>
                    <a:pt x="2170" y="4472"/>
                    <a:pt x="2174" y="4465"/>
                    <a:pt x="2186" y="4465"/>
                  </a:cubicBezTo>
                  <a:cubicBezTo>
                    <a:pt x="2195" y="4465"/>
                    <a:pt x="2211" y="4470"/>
                    <a:pt x="2235" y="4479"/>
                  </a:cubicBezTo>
                  <a:cubicBezTo>
                    <a:pt x="2299" y="4519"/>
                    <a:pt x="2323" y="4535"/>
                    <a:pt x="2335" y="4535"/>
                  </a:cubicBezTo>
                  <a:cubicBezTo>
                    <a:pt x="2343" y="4535"/>
                    <a:pt x="2346" y="4529"/>
                    <a:pt x="2351" y="4519"/>
                  </a:cubicBezTo>
                  <a:cubicBezTo>
                    <a:pt x="2335" y="4519"/>
                    <a:pt x="2332" y="4494"/>
                    <a:pt x="2329" y="4469"/>
                  </a:cubicBezTo>
                  <a:cubicBezTo>
                    <a:pt x="2327" y="4444"/>
                    <a:pt x="2330" y="4431"/>
                    <a:pt x="2337" y="4431"/>
                  </a:cubicBezTo>
                  <a:cubicBezTo>
                    <a:pt x="2343" y="4431"/>
                    <a:pt x="2352" y="4443"/>
                    <a:pt x="2363" y="4466"/>
                  </a:cubicBezTo>
                  <a:cubicBezTo>
                    <a:pt x="2364" y="4481"/>
                    <a:pt x="2385" y="4487"/>
                    <a:pt x="2415" y="4487"/>
                  </a:cubicBezTo>
                  <a:cubicBezTo>
                    <a:pt x="2486" y="4487"/>
                    <a:pt x="2607" y="4451"/>
                    <a:pt x="2614" y="4416"/>
                  </a:cubicBezTo>
                  <a:lnTo>
                    <a:pt x="2614" y="4416"/>
                  </a:lnTo>
                  <a:cubicBezTo>
                    <a:pt x="2615" y="4422"/>
                    <a:pt x="2616" y="4431"/>
                    <a:pt x="2617" y="4441"/>
                  </a:cubicBezTo>
                  <a:cubicBezTo>
                    <a:pt x="2619" y="4456"/>
                    <a:pt x="2625" y="4461"/>
                    <a:pt x="2645" y="4461"/>
                  </a:cubicBezTo>
                  <a:cubicBezTo>
                    <a:pt x="2658" y="4461"/>
                    <a:pt x="2676" y="4459"/>
                    <a:pt x="2702" y="4457"/>
                  </a:cubicBezTo>
                  <a:lnTo>
                    <a:pt x="2749" y="4450"/>
                  </a:lnTo>
                  <a:cubicBezTo>
                    <a:pt x="2746" y="4426"/>
                    <a:pt x="2767" y="4418"/>
                    <a:pt x="2790" y="4418"/>
                  </a:cubicBezTo>
                  <a:cubicBezTo>
                    <a:pt x="2815" y="4418"/>
                    <a:pt x="2843" y="4428"/>
                    <a:pt x="2843" y="4441"/>
                  </a:cubicBezTo>
                  <a:cubicBezTo>
                    <a:pt x="2856" y="4460"/>
                    <a:pt x="2860" y="4464"/>
                    <a:pt x="2875" y="4464"/>
                  </a:cubicBezTo>
                  <a:cubicBezTo>
                    <a:pt x="2880" y="4464"/>
                    <a:pt x="2887" y="4464"/>
                    <a:pt x="2896" y="4463"/>
                  </a:cubicBezTo>
                  <a:cubicBezTo>
                    <a:pt x="2915" y="4436"/>
                    <a:pt x="2944" y="4426"/>
                    <a:pt x="2970" y="4426"/>
                  </a:cubicBezTo>
                  <a:cubicBezTo>
                    <a:pt x="2997" y="4426"/>
                    <a:pt x="3020" y="4437"/>
                    <a:pt x="3021" y="4450"/>
                  </a:cubicBezTo>
                  <a:lnTo>
                    <a:pt x="3056" y="4444"/>
                  </a:lnTo>
                  <a:cubicBezTo>
                    <a:pt x="3068" y="4425"/>
                    <a:pt x="3090" y="4413"/>
                    <a:pt x="3115" y="4413"/>
                  </a:cubicBezTo>
                  <a:cubicBezTo>
                    <a:pt x="3162" y="4410"/>
                    <a:pt x="3178" y="4407"/>
                    <a:pt x="3159" y="4385"/>
                  </a:cubicBezTo>
                  <a:cubicBezTo>
                    <a:pt x="3159" y="4360"/>
                    <a:pt x="3156" y="4335"/>
                    <a:pt x="3172" y="4331"/>
                  </a:cubicBezTo>
                  <a:lnTo>
                    <a:pt x="3175" y="4356"/>
                  </a:lnTo>
                  <a:cubicBezTo>
                    <a:pt x="3177" y="4372"/>
                    <a:pt x="3195" y="4377"/>
                    <a:pt x="3223" y="4377"/>
                  </a:cubicBezTo>
                  <a:cubicBezTo>
                    <a:pt x="3241" y="4377"/>
                    <a:pt x="3263" y="4375"/>
                    <a:pt x="3288" y="4372"/>
                  </a:cubicBezTo>
                  <a:cubicBezTo>
                    <a:pt x="3324" y="4368"/>
                    <a:pt x="3351" y="4365"/>
                    <a:pt x="3370" y="4365"/>
                  </a:cubicBezTo>
                  <a:cubicBezTo>
                    <a:pt x="3395" y="4365"/>
                    <a:pt x="3409" y="4369"/>
                    <a:pt x="3419" y="4382"/>
                  </a:cubicBezTo>
                  <a:lnTo>
                    <a:pt x="3432" y="4356"/>
                  </a:lnTo>
                  <a:cubicBezTo>
                    <a:pt x="3438" y="4342"/>
                    <a:pt x="3445" y="4335"/>
                    <a:pt x="3451" y="4335"/>
                  </a:cubicBezTo>
                  <a:cubicBezTo>
                    <a:pt x="3457" y="4335"/>
                    <a:pt x="3462" y="4341"/>
                    <a:pt x="3463" y="4353"/>
                  </a:cubicBezTo>
                  <a:cubicBezTo>
                    <a:pt x="3471" y="4362"/>
                    <a:pt x="3486" y="4367"/>
                    <a:pt x="3504" y="4367"/>
                  </a:cubicBezTo>
                  <a:cubicBezTo>
                    <a:pt x="3529" y="4367"/>
                    <a:pt x="3559" y="4358"/>
                    <a:pt x="3576" y="4341"/>
                  </a:cubicBezTo>
                  <a:lnTo>
                    <a:pt x="3607" y="4338"/>
                  </a:lnTo>
                  <a:cubicBezTo>
                    <a:pt x="3618" y="4360"/>
                    <a:pt x="3633" y="4371"/>
                    <a:pt x="3648" y="4371"/>
                  </a:cubicBezTo>
                  <a:cubicBezTo>
                    <a:pt x="3666" y="4371"/>
                    <a:pt x="3682" y="4357"/>
                    <a:pt x="3689" y="4328"/>
                  </a:cubicBezTo>
                  <a:cubicBezTo>
                    <a:pt x="3691" y="4347"/>
                    <a:pt x="3700" y="4352"/>
                    <a:pt x="3711" y="4352"/>
                  </a:cubicBezTo>
                  <a:cubicBezTo>
                    <a:pt x="3715" y="4352"/>
                    <a:pt x="3719" y="4351"/>
                    <a:pt x="3723" y="4350"/>
                  </a:cubicBezTo>
                  <a:cubicBezTo>
                    <a:pt x="3739" y="4334"/>
                    <a:pt x="3767" y="4325"/>
                    <a:pt x="3788" y="4325"/>
                  </a:cubicBezTo>
                  <a:cubicBezTo>
                    <a:pt x="3804" y="4325"/>
                    <a:pt x="3816" y="4330"/>
                    <a:pt x="3817" y="4341"/>
                  </a:cubicBezTo>
                  <a:lnTo>
                    <a:pt x="3833" y="4341"/>
                  </a:lnTo>
                  <a:cubicBezTo>
                    <a:pt x="3842" y="4322"/>
                    <a:pt x="3858" y="4309"/>
                    <a:pt x="3880" y="4309"/>
                  </a:cubicBezTo>
                  <a:cubicBezTo>
                    <a:pt x="3899" y="4309"/>
                    <a:pt x="3917" y="4297"/>
                    <a:pt x="3924" y="4278"/>
                  </a:cubicBezTo>
                  <a:cubicBezTo>
                    <a:pt x="3936" y="4253"/>
                    <a:pt x="3955" y="4250"/>
                    <a:pt x="3955" y="4250"/>
                  </a:cubicBezTo>
                  <a:cubicBezTo>
                    <a:pt x="3971" y="4250"/>
                    <a:pt x="3955" y="4275"/>
                    <a:pt x="3943" y="4303"/>
                  </a:cubicBezTo>
                  <a:cubicBezTo>
                    <a:pt x="3932" y="4314"/>
                    <a:pt x="3932" y="4320"/>
                    <a:pt x="3939" y="4320"/>
                  </a:cubicBezTo>
                  <a:cubicBezTo>
                    <a:pt x="3950" y="4320"/>
                    <a:pt x="3978" y="4305"/>
                    <a:pt x="4005" y="4272"/>
                  </a:cubicBezTo>
                  <a:cubicBezTo>
                    <a:pt x="4026" y="4243"/>
                    <a:pt x="4036" y="4229"/>
                    <a:pt x="4038" y="4229"/>
                  </a:cubicBezTo>
                  <a:lnTo>
                    <a:pt x="4038" y="4229"/>
                  </a:lnTo>
                  <a:cubicBezTo>
                    <a:pt x="4040" y="4229"/>
                    <a:pt x="4033" y="4242"/>
                    <a:pt x="4021" y="4269"/>
                  </a:cubicBezTo>
                  <a:cubicBezTo>
                    <a:pt x="4012" y="4288"/>
                    <a:pt x="4002" y="4306"/>
                    <a:pt x="4007" y="4306"/>
                  </a:cubicBezTo>
                  <a:cubicBezTo>
                    <a:pt x="4009" y="4306"/>
                    <a:pt x="4014" y="4303"/>
                    <a:pt x="4024" y="4294"/>
                  </a:cubicBezTo>
                  <a:cubicBezTo>
                    <a:pt x="4024" y="4294"/>
                    <a:pt x="4055" y="4291"/>
                    <a:pt x="4052" y="4266"/>
                  </a:cubicBezTo>
                  <a:lnTo>
                    <a:pt x="4099" y="4262"/>
                  </a:lnTo>
                  <a:cubicBezTo>
                    <a:pt x="4116" y="4273"/>
                    <a:pt x="4137" y="4282"/>
                    <a:pt x="4156" y="4282"/>
                  </a:cubicBezTo>
                  <a:cubicBezTo>
                    <a:pt x="4159" y="4282"/>
                    <a:pt x="4162" y="4282"/>
                    <a:pt x="4165" y="4281"/>
                  </a:cubicBezTo>
                  <a:cubicBezTo>
                    <a:pt x="4173" y="4267"/>
                    <a:pt x="4177" y="4260"/>
                    <a:pt x="4181" y="4260"/>
                  </a:cubicBezTo>
                  <a:cubicBezTo>
                    <a:pt x="4186" y="4260"/>
                    <a:pt x="4190" y="4266"/>
                    <a:pt x="4200" y="4278"/>
                  </a:cubicBezTo>
                  <a:cubicBezTo>
                    <a:pt x="4201" y="4287"/>
                    <a:pt x="4204" y="4292"/>
                    <a:pt x="4207" y="4292"/>
                  </a:cubicBezTo>
                  <a:cubicBezTo>
                    <a:pt x="4212" y="4292"/>
                    <a:pt x="4216" y="4280"/>
                    <a:pt x="4212" y="4250"/>
                  </a:cubicBezTo>
                  <a:cubicBezTo>
                    <a:pt x="4219" y="4235"/>
                    <a:pt x="4226" y="4228"/>
                    <a:pt x="4235" y="4228"/>
                  </a:cubicBezTo>
                  <a:cubicBezTo>
                    <a:pt x="4242" y="4228"/>
                    <a:pt x="4250" y="4233"/>
                    <a:pt x="4259" y="4244"/>
                  </a:cubicBezTo>
                  <a:cubicBezTo>
                    <a:pt x="4263" y="4273"/>
                    <a:pt x="4270" y="4285"/>
                    <a:pt x="4274" y="4285"/>
                  </a:cubicBezTo>
                  <a:cubicBezTo>
                    <a:pt x="4277" y="4285"/>
                    <a:pt x="4279" y="4279"/>
                    <a:pt x="4278" y="4269"/>
                  </a:cubicBezTo>
                  <a:cubicBezTo>
                    <a:pt x="4290" y="4241"/>
                    <a:pt x="4306" y="4241"/>
                    <a:pt x="4306" y="4241"/>
                  </a:cubicBezTo>
                  <a:cubicBezTo>
                    <a:pt x="4312" y="4249"/>
                    <a:pt x="4323" y="4253"/>
                    <a:pt x="4352" y="4253"/>
                  </a:cubicBezTo>
                  <a:cubicBezTo>
                    <a:pt x="4367" y="4253"/>
                    <a:pt x="4386" y="4252"/>
                    <a:pt x="4413" y="4250"/>
                  </a:cubicBezTo>
                  <a:cubicBezTo>
                    <a:pt x="4507" y="4241"/>
                    <a:pt x="4632" y="4231"/>
                    <a:pt x="4757" y="4219"/>
                  </a:cubicBezTo>
                  <a:cubicBezTo>
                    <a:pt x="4782" y="4215"/>
                    <a:pt x="4798" y="4184"/>
                    <a:pt x="4779" y="4165"/>
                  </a:cubicBezTo>
                  <a:cubicBezTo>
                    <a:pt x="4766" y="4145"/>
                    <a:pt x="4761" y="4137"/>
                    <a:pt x="4763" y="4137"/>
                  </a:cubicBezTo>
                  <a:lnTo>
                    <a:pt x="4763" y="4137"/>
                  </a:lnTo>
                  <a:cubicBezTo>
                    <a:pt x="4766" y="4137"/>
                    <a:pt x="4781" y="4150"/>
                    <a:pt x="4804" y="4162"/>
                  </a:cubicBezTo>
                  <a:cubicBezTo>
                    <a:pt x="4843" y="4193"/>
                    <a:pt x="4877" y="4208"/>
                    <a:pt x="4892" y="4208"/>
                  </a:cubicBezTo>
                  <a:cubicBezTo>
                    <a:pt x="4909" y="4208"/>
                    <a:pt x="4904" y="4190"/>
                    <a:pt x="4858" y="4156"/>
                  </a:cubicBezTo>
                  <a:cubicBezTo>
                    <a:pt x="4826" y="4134"/>
                    <a:pt x="4810" y="4123"/>
                    <a:pt x="4814" y="4123"/>
                  </a:cubicBezTo>
                  <a:lnTo>
                    <a:pt x="4814" y="4123"/>
                  </a:lnTo>
                  <a:cubicBezTo>
                    <a:pt x="4818" y="4123"/>
                    <a:pt x="4840" y="4133"/>
                    <a:pt x="4883" y="4153"/>
                  </a:cubicBezTo>
                  <a:cubicBezTo>
                    <a:pt x="4904" y="4161"/>
                    <a:pt x="4917" y="4166"/>
                    <a:pt x="4924" y="4166"/>
                  </a:cubicBezTo>
                  <a:cubicBezTo>
                    <a:pt x="4933" y="4166"/>
                    <a:pt x="4934" y="4160"/>
                    <a:pt x="4936" y="4146"/>
                  </a:cubicBezTo>
                  <a:cubicBezTo>
                    <a:pt x="4924" y="4135"/>
                    <a:pt x="4926" y="4128"/>
                    <a:pt x="4934" y="4128"/>
                  </a:cubicBezTo>
                  <a:cubicBezTo>
                    <a:pt x="4941" y="4128"/>
                    <a:pt x="4953" y="4133"/>
                    <a:pt x="4964" y="4143"/>
                  </a:cubicBezTo>
                  <a:cubicBezTo>
                    <a:pt x="4996" y="4158"/>
                    <a:pt x="5031" y="4172"/>
                    <a:pt x="5042" y="4172"/>
                  </a:cubicBezTo>
                  <a:cubicBezTo>
                    <a:pt x="5047" y="4172"/>
                    <a:pt x="5047" y="4169"/>
                    <a:pt x="5039" y="4162"/>
                  </a:cubicBezTo>
                  <a:cubicBezTo>
                    <a:pt x="5068" y="4162"/>
                    <a:pt x="5096" y="4168"/>
                    <a:pt x="5121" y="4178"/>
                  </a:cubicBezTo>
                  <a:cubicBezTo>
                    <a:pt x="5134" y="4182"/>
                    <a:pt x="5144" y="4184"/>
                    <a:pt x="5152" y="4184"/>
                  </a:cubicBezTo>
                  <a:cubicBezTo>
                    <a:pt x="5175" y="4184"/>
                    <a:pt x="5177" y="4165"/>
                    <a:pt x="5177" y="4146"/>
                  </a:cubicBezTo>
                  <a:cubicBezTo>
                    <a:pt x="5189" y="4118"/>
                    <a:pt x="5201" y="4104"/>
                    <a:pt x="5215" y="4104"/>
                  </a:cubicBezTo>
                  <a:cubicBezTo>
                    <a:pt x="5227" y="4104"/>
                    <a:pt x="5241" y="4115"/>
                    <a:pt x="5259" y="4137"/>
                  </a:cubicBezTo>
                  <a:cubicBezTo>
                    <a:pt x="5270" y="4152"/>
                    <a:pt x="5290" y="4159"/>
                    <a:pt x="5309" y="4159"/>
                  </a:cubicBezTo>
                  <a:cubicBezTo>
                    <a:pt x="5350" y="4159"/>
                    <a:pt x="5391" y="4132"/>
                    <a:pt x="5359" y="4103"/>
                  </a:cubicBezTo>
                  <a:cubicBezTo>
                    <a:pt x="5331" y="4075"/>
                    <a:pt x="5320" y="4063"/>
                    <a:pt x="5322" y="4063"/>
                  </a:cubicBezTo>
                  <a:lnTo>
                    <a:pt x="5322" y="4063"/>
                  </a:lnTo>
                  <a:cubicBezTo>
                    <a:pt x="5324" y="4063"/>
                    <a:pt x="5332" y="4069"/>
                    <a:pt x="5346" y="4078"/>
                  </a:cubicBezTo>
                  <a:cubicBezTo>
                    <a:pt x="5368" y="4090"/>
                    <a:pt x="5390" y="4096"/>
                    <a:pt x="5412" y="4096"/>
                  </a:cubicBezTo>
                  <a:cubicBezTo>
                    <a:pt x="5420" y="4095"/>
                    <a:pt x="5428" y="4094"/>
                    <a:pt x="5437" y="4094"/>
                  </a:cubicBezTo>
                  <a:cubicBezTo>
                    <a:pt x="5460" y="4094"/>
                    <a:pt x="5482" y="4100"/>
                    <a:pt x="5503" y="4112"/>
                  </a:cubicBezTo>
                  <a:cubicBezTo>
                    <a:pt x="5522" y="4109"/>
                    <a:pt x="5538" y="4096"/>
                    <a:pt x="5544" y="4081"/>
                  </a:cubicBezTo>
                  <a:cubicBezTo>
                    <a:pt x="5530" y="4059"/>
                    <a:pt x="5545" y="4050"/>
                    <a:pt x="5578" y="4050"/>
                  </a:cubicBezTo>
                  <a:cubicBezTo>
                    <a:pt x="5618" y="4050"/>
                    <a:pt x="5682" y="4063"/>
                    <a:pt x="5751" y="4084"/>
                  </a:cubicBezTo>
                  <a:lnTo>
                    <a:pt x="5757" y="4059"/>
                  </a:lnTo>
                  <a:lnTo>
                    <a:pt x="5754" y="4056"/>
                  </a:lnTo>
                  <a:cubicBezTo>
                    <a:pt x="5671" y="4013"/>
                    <a:pt x="5616" y="3984"/>
                    <a:pt x="5626" y="3984"/>
                  </a:cubicBezTo>
                  <a:cubicBezTo>
                    <a:pt x="5630" y="3984"/>
                    <a:pt x="5644" y="3988"/>
                    <a:pt x="5672" y="3999"/>
                  </a:cubicBezTo>
                  <a:lnTo>
                    <a:pt x="5719" y="4018"/>
                  </a:lnTo>
                  <a:cubicBezTo>
                    <a:pt x="5627" y="3972"/>
                    <a:pt x="5600" y="3923"/>
                    <a:pt x="5644" y="3923"/>
                  </a:cubicBezTo>
                  <a:cubicBezTo>
                    <a:pt x="5653" y="3923"/>
                    <a:pt x="5666" y="3925"/>
                    <a:pt x="5682" y="3930"/>
                  </a:cubicBezTo>
                  <a:cubicBezTo>
                    <a:pt x="5702" y="3937"/>
                    <a:pt x="5713" y="3941"/>
                    <a:pt x="5717" y="3941"/>
                  </a:cubicBezTo>
                  <a:cubicBezTo>
                    <a:pt x="5722" y="3941"/>
                    <a:pt x="5719" y="3936"/>
                    <a:pt x="5710" y="3924"/>
                  </a:cubicBezTo>
                  <a:lnTo>
                    <a:pt x="5663" y="3911"/>
                  </a:lnTo>
                  <a:cubicBezTo>
                    <a:pt x="5625" y="3902"/>
                    <a:pt x="5588" y="3886"/>
                    <a:pt x="5556" y="3861"/>
                  </a:cubicBezTo>
                  <a:cubicBezTo>
                    <a:pt x="5544" y="3847"/>
                    <a:pt x="5532" y="3832"/>
                    <a:pt x="5548" y="3832"/>
                  </a:cubicBezTo>
                  <a:cubicBezTo>
                    <a:pt x="5552" y="3832"/>
                    <a:pt x="5559" y="3833"/>
                    <a:pt x="5569" y="3836"/>
                  </a:cubicBezTo>
                  <a:cubicBezTo>
                    <a:pt x="5594" y="3827"/>
                    <a:pt x="5619" y="3817"/>
                    <a:pt x="5578" y="3805"/>
                  </a:cubicBezTo>
                  <a:cubicBezTo>
                    <a:pt x="5566" y="3796"/>
                    <a:pt x="5569" y="3780"/>
                    <a:pt x="5585" y="3774"/>
                  </a:cubicBezTo>
                  <a:lnTo>
                    <a:pt x="5513" y="3686"/>
                  </a:lnTo>
                  <a:cubicBezTo>
                    <a:pt x="5457" y="3660"/>
                    <a:pt x="5426" y="3622"/>
                    <a:pt x="5450" y="3622"/>
                  </a:cubicBezTo>
                  <a:cubicBezTo>
                    <a:pt x="5452" y="3622"/>
                    <a:pt x="5454" y="3623"/>
                    <a:pt x="5456" y="3623"/>
                  </a:cubicBezTo>
                  <a:cubicBezTo>
                    <a:pt x="5431" y="3595"/>
                    <a:pt x="5403" y="3570"/>
                    <a:pt x="5368" y="3554"/>
                  </a:cubicBezTo>
                  <a:cubicBezTo>
                    <a:pt x="5334" y="3513"/>
                    <a:pt x="5315" y="3492"/>
                    <a:pt x="5350" y="3492"/>
                  </a:cubicBezTo>
                  <a:cubicBezTo>
                    <a:pt x="5381" y="3492"/>
                    <a:pt x="5381" y="3492"/>
                    <a:pt x="5331" y="3470"/>
                  </a:cubicBezTo>
                  <a:cubicBezTo>
                    <a:pt x="5303" y="3466"/>
                    <a:pt x="5278" y="3451"/>
                    <a:pt x="5262" y="3429"/>
                  </a:cubicBezTo>
                  <a:cubicBezTo>
                    <a:pt x="5246" y="3407"/>
                    <a:pt x="5227" y="3385"/>
                    <a:pt x="5227" y="3385"/>
                  </a:cubicBezTo>
                  <a:cubicBezTo>
                    <a:pt x="5218" y="3386"/>
                    <a:pt x="5212" y="3387"/>
                    <a:pt x="5207" y="3387"/>
                  </a:cubicBezTo>
                  <a:cubicBezTo>
                    <a:pt x="5195" y="3387"/>
                    <a:pt x="5192" y="3383"/>
                    <a:pt x="5180" y="3369"/>
                  </a:cubicBezTo>
                  <a:cubicBezTo>
                    <a:pt x="5162" y="3347"/>
                    <a:pt x="5140" y="3282"/>
                    <a:pt x="5121" y="3260"/>
                  </a:cubicBezTo>
                  <a:cubicBezTo>
                    <a:pt x="5090" y="3221"/>
                    <a:pt x="5077" y="3206"/>
                    <a:pt x="5070" y="3206"/>
                  </a:cubicBezTo>
                  <a:cubicBezTo>
                    <a:pt x="5065" y="3206"/>
                    <a:pt x="5064" y="3213"/>
                    <a:pt x="5061" y="3225"/>
                  </a:cubicBezTo>
                  <a:cubicBezTo>
                    <a:pt x="5068" y="3234"/>
                    <a:pt x="5067" y="3240"/>
                    <a:pt x="5063" y="3240"/>
                  </a:cubicBezTo>
                  <a:cubicBezTo>
                    <a:pt x="5057" y="3240"/>
                    <a:pt x="5048" y="3231"/>
                    <a:pt x="5043" y="3203"/>
                  </a:cubicBezTo>
                  <a:cubicBezTo>
                    <a:pt x="5014" y="3150"/>
                    <a:pt x="4980" y="3097"/>
                    <a:pt x="4945" y="3047"/>
                  </a:cubicBezTo>
                  <a:cubicBezTo>
                    <a:pt x="4897" y="2990"/>
                    <a:pt x="4885" y="2975"/>
                    <a:pt x="4876" y="2975"/>
                  </a:cubicBezTo>
                  <a:cubicBezTo>
                    <a:pt x="4872" y="2975"/>
                    <a:pt x="4869" y="2979"/>
                    <a:pt x="4861" y="2984"/>
                  </a:cubicBezTo>
                  <a:cubicBezTo>
                    <a:pt x="4848" y="3004"/>
                    <a:pt x="4840" y="3013"/>
                    <a:pt x="4836" y="3013"/>
                  </a:cubicBezTo>
                  <a:cubicBezTo>
                    <a:pt x="4831" y="3013"/>
                    <a:pt x="4835" y="2998"/>
                    <a:pt x="4851" y="2971"/>
                  </a:cubicBezTo>
                  <a:cubicBezTo>
                    <a:pt x="4863" y="2930"/>
                    <a:pt x="4861" y="2912"/>
                    <a:pt x="4851" y="2912"/>
                  </a:cubicBezTo>
                  <a:cubicBezTo>
                    <a:pt x="4848" y="2912"/>
                    <a:pt x="4844" y="2914"/>
                    <a:pt x="4839" y="2918"/>
                  </a:cubicBezTo>
                  <a:cubicBezTo>
                    <a:pt x="4827" y="2921"/>
                    <a:pt x="4820" y="2922"/>
                    <a:pt x="4815" y="2922"/>
                  </a:cubicBezTo>
                  <a:cubicBezTo>
                    <a:pt x="4808" y="2922"/>
                    <a:pt x="4805" y="2919"/>
                    <a:pt x="4798" y="2912"/>
                  </a:cubicBezTo>
                  <a:cubicBezTo>
                    <a:pt x="4820" y="2896"/>
                    <a:pt x="4807" y="2884"/>
                    <a:pt x="4770" y="2874"/>
                  </a:cubicBezTo>
                  <a:cubicBezTo>
                    <a:pt x="4757" y="2862"/>
                    <a:pt x="4757" y="2862"/>
                    <a:pt x="4776" y="2846"/>
                  </a:cubicBezTo>
                  <a:cubicBezTo>
                    <a:pt x="4776" y="2846"/>
                    <a:pt x="4767" y="2833"/>
                    <a:pt x="4757" y="2821"/>
                  </a:cubicBezTo>
                  <a:cubicBezTo>
                    <a:pt x="4755" y="2821"/>
                    <a:pt x="4753" y="2821"/>
                    <a:pt x="4751" y="2821"/>
                  </a:cubicBezTo>
                  <a:cubicBezTo>
                    <a:pt x="4695" y="2821"/>
                    <a:pt x="4657" y="2735"/>
                    <a:pt x="4666" y="2708"/>
                  </a:cubicBezTo>
                  <a:cubicBezTo>
                    <a:pt x="4666" y="2708"/>
                    <a:pt x="4658" y="2700"/>
                    <a:pt x="4641" y="2700"/>
                  </a:cubicBezTo>
                  <a:cubicBezTo>
                    <a:pt x="4636" y="2700"/>
                    <a:pt x="4631" y="2701"/>
                    <a:pt x="4626" y="2702"/>
                  </a:cubicBezTo>
                  <a:cubicBezTo>
                    <a:pt x="4610" y="2708"/>
                    <a:pt x="4598" y="2711"/>
                    <a:pt x="4590" y="2711"/>
                  </a:cubicBezTo>
                  <a:cubicBezTo>
                    <a:pt x="4574" y="2711"/>
                    <a:pt x="4578" y="2698"/>
                    <a:pt x="4604" y="2677"/>
                  </a:cubicBezTo>
                  <a:cubicBezTo>
                    <a:pt x="4626" y="2658"/>
                    <a:pt x="4636" y="2649"/>
                    <a:pt x="4632" y="2649"/>
                  </a:cubicBezTo>
                  <a:cubicBezTo>
                    <a:pt x="4629" y="2649"/>
                    <a:pt x="4617" y="2654"/>
                    <a:pt x="4594" y="2664"/>
                  </a:cubicBezTo>
                  <a:cubicBezTo>
                    <a:pt x="4594" y="2664"/>
                    <a:pt x="4593" y="2664"/>
                    <a:pt x="4592" y="2664"/>
                  </a:cubicBezTo>
                  <a:cubicBezTo>
                    <a:pt x="4564" y="2664"/>
                    <a:pt x="4514" y="2604"/>
                    <a:pt x="4563" y="2586"/>
                  </a:cubicBezTo>
                  <a:lnTo>
                    <a:pt x="4601" y="2551"/>
                  </a:lnTo>
                  <a:lnTo>
                    <a:pt x="4601" y="2551"/>
                  </a:lnTo>
                  <a:cubicBezTo>
                    <a:pt x="4595" y="2553"/>
                    <a:pt x="4590" y="2553"/>
                    <a:pt x="4586" y="2553"/>
                  </a:cubicBezTo>
                  <a:cubicBezTo>
                    <a:pt x="4569" y="2553"/>
                    <a:pt x="4563" y="2545"/>
                    <a:pt x="4563" y="2545"/>
                  </a:cubicBezTo>
                  <a:cubicBezTo>
                    <a:pt x="4557" y="2550"/>
                    <a:pt x="4552" y="2552"/>
                    <a:pt x="4547" y="2552"/>
                  </a:cubicBezTo>
                  <a:cubicBezTo>
                    <a:pt x="4534" y="2552"/>
                    <a:pt x="4523" y="2538"/>
                    <a:pt x="4500" y="2511"/>
                  </a:cubicBezTo>
                  <a:cubicBezTo>
                    <a:pt x="4482" y="2486"/>
                    <a:pt x="4422" y="2454"/>
                    <a:pt x="4400" y="2429"/>
                  </a:cubicBezTo>
                  <a:cubicBezTo>
                    <a:pt x="4381" y="2404"/>
                    <a:pt x="4350" y="2366"/>
                    <a:pt x="4359" y="2338"/>
                  </a:cubicBezTo>
                  <a:cubicBezTo>
                    <a:pt x="4344" y="2319"/>
                    <a:pt x="4322" y="2307"/>
                    <a:pt x="4300" y="2304"/>
                  </a:cubicBezTo>
                  <a:cubicBezTo>
                    <a:pt x="4298" y="2304"/>
                    <a:pt x="4296" y="2304"/>
                    <a:pt x="4294" y="2304"/>
                  </a:cubicBezTo>
                  <a:cubicBezTo>
                    <a:pt x="4266" y="2304"/>
                    <a:pt x="4251" y="2281"/>
                    <a:pt x="4268" y="2266"/>
                  </a:cubicBezTo>
                  <a:lnTo>
                    <a:pt x="4259" y="2254"/>
                  </a:lnTo>
                  <a:cubicBezTo>
                    <a:pt x="4240" y="2254"/>
                    <a:pt x="4221" y="2244"/>
                    <a:pt x="4209" y="2235"/>
                  </a:cubicBezTo>
                  <a:cubicBezTo>
                    <a:pt x="4226" y="2218"/>
                    <a:pt x="4235" y="2193"/>
                    <a:pt x="4214" y="2193"/>
                  </a:cubicBezTo>
                  <a:cubicBezTo>
                    <a:pt x="4211" y="2193"/>
                    <a:pt x="4209" y="2194"/>
                    <a:pt x="4206" y="2194"/>
                  </a:cubicBezTo>
                  <a:cubicBezTo>
                    <a:pt x="4200" y="2199"/>
                    <a:pt x="4195" y="2201"/>
                    <a:pt x="4191" y="2201"/>
                  </a:cubicBezTo>
                  <a:cubicBezTo>
                    <a:pt x="4180" y="2201"/>
                    <a:pt x="4171" y="2190"/>
                    <a:pt x="4156" y="2172"/>
                  </a:cubicBezTo>
                  <a:cubicBezTo>
                    <a:pt x="4156" y="2132"/>
                    <a:pt x="3832" y="1739"/>
                    <a:pt x="3800" y="1739"/>
                  </a:cubicBezTo>
                  <a:cubicBezTo>
                    <a:pt x="3799" y="1739"/>
                    <a:pt x="3799" y="1739"/>
                    <a:pt x="3798" y="1740"/>
                  </a:cubicBezTo>
                  <a:lnTo>
                    <a:pt x="3767" y="1702"/>
                  </a:lnTo>
                  <a:lnTo>
                    <a:pt x="3739" y="1665"/>
                  </a:lnTo>
                  <a:cubicBezTo>
                    <a:pt x="3776" y="1633"/>
                    <a:pt x="3704" y="1586"/>
                    <a:pt x="3657" y="1564"/>
                  </a:cubicBezTo>
                  <a:cubicBezTo>
                    <a:pt x="3653" y="1566"/>
                    <a:pt x="3648" y="1566"/>
                    <a:pt x="3644" y="1566"/>
                  </a:cubicBezTo>
                  <a:cubicBezTo>
                    <a:pt x="3628" y="1566"/>
                    <a:pt x="3615" y="1558"/>
                    <a:pt x="3607" y="1545"/>
                  </a:cubicBezTo>
                  <a:cubicBezTo>
                    <a:pt x="3645" y="1511"/>
                    <a:pt x="3613" y="1473"/>
                    <a:pt x="3573" y="1467"/>
                  </a:cubicBezTo>
                  <a:cubicBezTo>
                    <a:pt x="3558" y="1473"/>
                    <a:pt x="3546" y="1476"/>
                    <a:pt x="3539" y="1476"/>
                  </a:cubicBezTo>
                  <a:cubicBezTo>
                    <a:pt x="3525" y="1476"/>
                    <a:pt x="3528" y="1463"/>
                    <a:pt x="3554" y="1442"/>
                  </a:cubicBezTo>
                  <a:cubicBezTo>
                    <a:pt x="3581" y="1417"/>
                    <a:pt x="3579" y="1397"/>
                    <a:pt x="3547" y="1397"/>
                  </a:cubicBezTo>
                  <a:cubicBezTo>
                    <a:pt x="3534" y="1397"/>
                    <a:pt x="3517" y="1400"/>
                    <a:pt x="3494" y="1408"/>
                  </a:cubicBezTo>
                  <a:cubicBezTo>
                    <a:pt x="3487" y="1408"/>
                    <a:pt x="3481" y="1409"/>
                    <a:pt x="3476" y="1409"/>
                  </a:cubicBezTo>
                  <a:cubicBezTo>
                    <a:pt x="3464" y="1409"/>
                    <a:pt x="3465" y="1404"/>
                    <a:pt x="3472" y="1382"/>
                  </a:cubicBezTo>
                  <a:cubicBezTo>
                    <a:pt x="3493" y="1351"/>
                    <a:pt x="3494" y="1335"/>
                    <a:pt x="3485" y="1335"/>
                  </a:cubicBezTo>
                  <a:cubicBezTo>
                    <a:pt x="3482" y="1335"/>
                    <a:pt x="3478" y="1337"/>
                    <a:pt x="3472" y="1342"/>
                  </a:cubicBezTo>
                  <a:cubicBezTo>
                    <a:pt x="3457" y="1348"/>
                    <a:pt x="3445" y="1351"/>
                    <a:pt x="3437" y="1351"/>
                  </a:cubicBezTo>
                  <a:cubicBezTo>
                    <a:pt x="3420" y="1351"/>
                    <a:pt x="3422" y="1336"/>
                    <a:pt x="3441" y="1304"/>
                  </a:cubicBezTo>
                  <a:cubicBezTo>
                    <a:pt x="3453" y="1268"/>
                    <a:pt x="3457" y="1255"/>
                    <a:pt x="3446" y="1255"/>
                  </a:cubicBezTo>
                  <a:cubicBezTo>
                    <a:pt x="3440" y="1255"/>
                    <a:pt x="3428" y="1260"/>
                    <a:pt x="3410" y="1267"/>
                  </a:cubicBezTo>
                  <a:cubicBezTo>
                    <a:pt x="3402" y="1271"/>
                    <a:pt x="3394" y="1273"/>
                    <a:pt x="3386" y="1273"/>
                  </a:cubicBezTo>
                  <a:cubicBezTo>
                    <a:pt x="3350" y="1273"/>
                    <a:pt x="3324" y="1228"/>
                    <a:pt x="3350" y="1194"/>
                  </a:cubicBezTo>
                  <a:cubicBezTo>
                    <a:pt x="3340" y="1185"/>
                    <a:pt x="3344" y="1165"/>
                    <a:pt x="3337" y="1165"/>
                  </a:cubicBezTo>
                  <a:cubicBezTo>
                    <a:pt x="3335" y="1165"/>
                    <a:pt x="3332" y="1166"/>
                    <a:pt x="3328" y="1169"/>
                  </a:cubicBezTo>
                  <a:lnTo>
                    <a:pt x="3338" y="1141"/>
                  </a:lnTo>
                  <a:lnTo>
                    <a:pt x="3319" y="1116"/>
                  </a:lnTo>
                  <a:lnTo>
                    <a:pt x="3297" y="1132"/>
                  </a:lnTo>
                  <a:cubicBezTo>
                    <a:pt x="3263" y="1066"/>
                    <a:pt x="3222" y="1000"/>
                    <a:pt x="3175" y="941"/>
                  </a:cubicBezTo>
                  <a:lnTo>
                    <a:pt x="3103" y="856"/>
                  </a:lnTo>
                  <a:lnTo>
                    <a:pt x="3034" y="775"/>
                  </a:lnTo>
                  <a:cubicBezTo>
                    <a:pt x="3015" y="755"/>
                    <a:pt x="3003" y="747"/>
                    <a:pt x="2997" y="747"/>
                  </a:cubicBezTo>
                  <a:cubicBezTo>
                    <a:pt x="2993" y="747"/>
                    <a:pt x="2992" y="752"/>
                    <a:pt x="2993" y="762"/>
                  </a:cubicBezTo>
                  <a:cubicBezTo>
                    <a:pt x="2986" y="783"/>
                    <a:pt x="2978" y="792"/>
                    <a:pt x="2971" y="792"/>
                  </a:cubicBezTo>
                  <a:cubicBezTo>
                    <a:pt x="2958" y="792"/>
                    <a:pt x="2947" y="761"/>
                    <a:pt x="2955" y="718"/>
                  </a:cubicBezTo>
                  <a:cubicBezTo>
                    <a:pt x="2933" y="674"/>
                    <a:pt x="2908" y="630"/>
                    <a:pt x="2880" y="590"/>
                  </a:cubicBezTo>
                  <a:cubicBezTo>
                    <a:pt x="2846" y="546"/>
                    <a:pt x="2811" y="505"/>
                    <a:pt x="2818" y="477"/>
                  </a:cubicBezTo>
                  <a:lnTo>
                    <a:pt x="2802" y="455"/>
                  </a:lnTo>
                  <a:cubicBezTo>
                    <a:pt x="2800" y="455"/>
                    <a:pt x="2798" y="455"/>
                    <a:pt x="2795" y="455"/>
                  </a:cubicBezTo>
                  <a:cubicBezTo>
                    <a:pt x="2738" y="455"/>
                    <a:pt x="2643" y="341"/>
                    <a:pt x="2592" y="242"/>
                  </a:cubicBezTo>
                  <a:cubicBezTo>
                    <a:pt x="2557" y="198"/>
                    <a:pt x="2535" y="176"/>
                    <a:pt x="2501" y="173"/>
                  </a:cubicBezTo>
                  <a:cubicBezTo>
                    <a:pt x="2467" y="170"/>
                    <a:pt x="2467" y="173"/>
                    <a:pt x="2448" y="110"/>
                  </a:cubicBezTo>
                  <a:cubicBezTo>
                    <a:pt x="2438" y="69"/>
                    <a:pt x="2420" y="32"/>
                    <a:pt x="2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37">
              <a:extLst>
                <a:ext uri="{FF2B5EF4-FFF2-40B4-BE49-F238E27FC236}">
                  <a16:creationId xmlns:a16="http://schemas.microsoft.com/office/drawing/2014/main" id="{1E4EE204-872D-8496-7F7A-E3E910B5E48A}"/>
                </a:ext>
              </a:extLst>
            </p:cNvPr>
            <p:cNvSpPr/>
            <p:nvPr/>
          </p:nvSpPr>
          <p:spPr>
            <a:xfrm>
              <a:off x="4297789" y="3879115"/>
              <a:ext cx="108578" cy="107093"/>
            </a:xfrm>
            <a:custGeom>
              <a:avLst/>
              <a:gdLst/>
              <a:ahLst/>
              <a:cxnLst/>
              <a:rect l="l" t="t" r="r" b="b"/>
              <a:pathLst>
                <a:path w="5965" h="5929" extrusionOk="0">
                  <a:moveTo>
                    <a:pt x="4794" y="198"/>
                  </a:moveTo>
                  <a:cubicBezTo>
                    <a:pt x="4798" y="198"/>
                    <a:pt x="4801" y="198"/>
                    <a:pt x="4805" y="200"/>
                  </a:cubicBezTo>
                  <a:cubicBezTo>
                    <a:pt x="4826" y="213"/>
                    <a:pt x="4826" y="213"/>
                    <a:pt x="4817" y="234"/>
                  </a:cubicBezTo>
                  <a:cubicBezTo>
                    <a:pt x="4813" y="243"/>
                    <a:pt x="4805" y="248"/>
                    <a:pt x="4796" y="248"/>
                  </a:cubicBezTo>
                  <a:cubicBezTo>
                    <a:pt x="4791" y="248"/>
                    <a:pt x="4787" y="247"/>
                    <a:pt x="4783" y="244"/>
                  </a:cubicBezTo>
                  <a:lnTo>
                    <a:pt x="4770" y="213"/>
                  </a:lnTo>
                  <a:cubicBezTo>
                    <a:pt x="4775" y="203"/>
                    <a:pt x="4784" y="198"/>
                    <a:pt x="4794" y="198"/>
                  </a:cubicBezTo>
                  <a:close/>
                  <a:moveTo>
                    <a:pt x="2931" y="313"/>
                  </a:moveTo>
                  <a:cubicBezTo>
                    <a:pt x="2931" y="338"/>
                    <a:pt x="2934" y="363"/>
                    <a:pt x="2912" y="366"/>
                  </a:cubicBezTo>
                  <a:lnTo>
                    <a:pt x="2893" y="366"/>
                  </a:lnTo>
                  <a:cubicBezTo>
                    <a:pt x="2893" y="347"/>
                    <a:pt x="2899" y="328"/>
                    <a:pt x="2909" y="316"/>
                  </a:cubicBezTo>
                  <a:lnTo>
                    <a:pt x="2931" y="313"/>
                  </a:lnTo>
                  <a:close/>
                  <a:moveTo>
                    <a:pt x="5087" y="350"/>
                  </a:moveTo>
                  <a:lnTo>
                    <a:pt x="5109" y="366"/>
                  </a:lnTo>
                  <a:cubicBezTo>
                    <a:pt x="5095" y="380"/>
                    <a:pt x="5082" y="394"/>
                    <a:pt x="5069" y="394"/>
                  </a:cubicBezTo>
                  <a:cubicBezTo>
                    <a:pt x="5065" y="394"/>
                    <a:pt x="5060" y="392"/>
                    <a:pt x="5055" y="388"/>
                  </a:cubicBezTo>
                  <a:lnTo>
                    <a:pt x="5049" y="354"/>
                  </a:lnTo>
                  <a:lnTo>
                    <a:pt x="5087" y="350"/>
                  </a:lnTo>
                  <a:close/>
                  <a:moveTo>
                    <a:pt x="2071" y="418"/>
                  </a:moveTo>
                  <a:cubicBezTo>
                    <a:pt x="2088" y="418"/>
                    <a:pt x="2088" y="423"/>
                    <a:pt x="2091" y="441"/>
                  </a:cubicBezTo>
                  <a:cubicBezTo>
                    <a:pt x="2094" y="466"/>
                    <a:pt x="2050" y="469"/>
                    <a:pt x="2028" y="473"/>
                  </a:cubicBezTo>
                  <a:cubicBezTo>
                    <a:pt x="2009" y="454"/>
                    <a:pt x="2019" y="419"/>
                    <a:pt x="2047" y="419"/>
                  </a:cubicBezTo>
                  <a:cubicBezTo>
                    <a:pt x="2057" y="419"/>
                    <a:pt x="2065" y="418"/>
                    <a:pt x="2071" y="418"/>
                  </a:cubicBezTo>
                  <a:close/>
                  <a:moveTo>
                    <a:pt x="5096" y="598"/>
                  </a:moveTo>
                  <a:cubicBezTo>
                    <a:pt x="5130" y="598"/>
                    <a:pt x="5149" y="617"/>
                    <a:pt x="5130" y="632"/>
                  </a:cubicBezTo>
                  <a:cubicBezTo>
                    <a:pt x="5121" y="641"/>
                    <a:pt x="5116" y="645"/>
                    <a:pt x="5111" y="645"/>
                  </a:cubicBezTo>
                  <a:cubicBezTo>
                    <a:pt x="5107" y="645"/>
                    <a:pt x="5103" y="641"/>
                    <a:pt x="5096" y="632"/>
                  </a:cubicBezTo>
                  <a:cubicBezTo>
                    <a:pt x="5065" y="598"/>
                    <a:pt x="5065" y="598"/>
                    <a:pt x="5096" y="598"/>
                  </a:cubicBezTo>
                  <a:close/>
                  <a:moveTo>
                    <a:pt x="5083" y="759"/>
                  </a:moveTo>
                  <a:cubicBezTo>
                    <a:pt x="5081" y="761"/>
                    <a:pt x="5079" y="762"/>
                    <a:pt x="5077" y="764"/>
                  </a:cubicBezTo>
                  <a:cubicBezTo>
                    <a:pt x="5077" y="765"/>
                    <a:pt x="5077" y="766"/>
                    <a:pt x="5076" y="767"/>
                  </a:cubicBezTo>
                  <a:lnTo>
                    <a:pt x="5076" y="767"/>
                  </a:lnTo>
                  <a:cubicBezTo>
                    <a:pt x="5078" y="764"/>
                    <a:pt x="5081" y="762"/>
                    <a:pt x="5083" y="759"/>
                  </a:cubicBezTo>
                  <a:close/>
                  <a:moveTo>
                    <a:pt x="5203" y="723"/>
                  </a:moveTo>
                  <a:lnTo>
                    <a:pt x="5218" y="742"/>
                  </a:lnTo>
                  <a:cubicBezTo>
                    <a:pt x="5231" y="761"/>
                    <a:pt x="5231" y="761"/>
                    <a:pt x="5212" y="777"/>
                  </a:cubicBezTo>
                  <a:lnTo>
                    <a:pt x="5196" y="758"/>
                  </a:lnTo>
                  <a:lnTo>
                    <a:pt x="5203" y="723"/>
                  </a:lnTo>
                  <a:close/>
                  <a:moveTo>
                    <a:pt x="5076" y="767"/>
                  </a:moveTo>
                  <a:cubicBezTo>
                    <a:pt x="5068" y="776"/>
                    <a:pt x="5067" y="783"/>
                    <a:pt x="5068" y="783"/>
                  </a:cubicBezTo>
                  <a:cubicBezTo>
                    <a:pt x="5070" y="783"/>
                    <a:pt x="5073" y="778"/>
                    <a:pt x="5076" y="767"/>
                  </a:cubicBezTo>
                  <a:close/>
                  <a:moveTo>
                    <a:pt x="590" y="846"/>
                  </a:moveTo>
                  <a:cubicBezTo>
                    <a:pt x="605" y="864"/>
                    <a:pt x="624" y="883"/>
                    <a:pt x="608" y="899"/>
                  </a:cubicBezTo>
                  <a:lnTo>
                    <a:pt x="574" y="899"/>
                  </a:lnTo>
                  <a:lnTo>
                    <a:pt x="571" y="864"/>
                  </a:lnTo>
                  <a:lnTo>
                    <a:pt x="590" y="846"/>
                  </a:lnTo>
                  <a:close/>
                  <a:moveTo>
                    <a:pt x="5259" y="905"/>
                  </a:moveTo>
                  <a:lnTo>
                    <a:pt x="5259" y="905"/>
                  </a:lnTo>
                  <a:cubicBezTo>
                    <a:pt x="5263" y="914"/>
                    <a:pt x="5269" y="917"/>
                    <a:pt x="5272" y="917"/>
                  </a:cubicBezTo>
                  <a:cubicBezTo>
                    <a:pt x="5277" y="917"/>
                    <a:pt x="5277" y="911"/>
                    <a:pt x="5259" y="905"/>
                  </a:cubicBezTo>
                  <a:close/>
                  <a:moveTo>
                    <a:pt x="5325" y="924"/>
                  </a:moveTo>
                  <a:lnTo>
                    <a:pt x="5334" y="946"/>
                  </a:lnTo>
                  <a:cubicBezTo>
                    <a:pt x="5347" y="968"/>
                    <a:pt x="5347" y="968"/>
                    <a:pt x="5322" y="977"/>
                  </a:cubicBezTo>
                  <a:lnTo>
                    <a:pt x="5312" y="955"/>
                  </a:lnTo>
                  <a:lnTo>
                    <a:pt x="5325" y="924"/>
                  </a:lnTo>
                  <a:close/>
                  <a:moveTo>
                    <a:pt x="267" y="1009"/>
                  </a:moveTo>
                  <a:cubicBezTo>
                    <a:pt x="289" y="1024"/>
                    <a:pt x="311" y="1037"/>
                    <a:pt x="298" y="1059"/>
                  </a:cubicBezTo>
                  <a:lnTo>
                    <a:pt x="286" y="1081"/>
                  </a:lnTo>
                  <a:cubicBezTo>
                    <a:pt x="270" y="1068"/>
                    <a:pt x="257" y="1052"/>
                    <a:pt x="254" y="1034"/>
                  </a:cubicBezTo>
                  <a:lnTo>
                    <a:pt x="267" y="1009"/>
                  </a:lnTo>
                  <a:close/>
                  <a:moveTo>
                    <a:pt x="5456" y="1131"/>
                  </a:moveTo>
                  <a:lnTo>
                    <a:pt x="5463" y="1153"/>
                  </a:lnTo>
                  <a:cubicBezTo>
                    <a:pt x="5466" y="1168"/>
                    <a:pt x="5456" y="1181"/>
                    <a:pt x="5444" y="1184"/>
                  </a:cubicBezTo>
                  <a:cubicBezTo>
                    <a:pt x="5442" y="1185"/>
                    <a:pt x="5440" y="1185"/>
                    <a:pt x="5438" y="1185"/>
                  </a:cubicBezTo>
                  <a:cubicBezTo>
                    <a:pt x="5427" y="1185"/>
                    <a:pt x="5418" y="1178"/>
                    <a:pt x="5412" y="1165"/>
                  </a:cubicBezTo>
                  <a:cubicBezTo>
                    <a:pt x="5425" y="1150"/>
                    <a:pt x="5441" y="1137"/>
                    <a:pt x="5456" y="1131"/>
                  </a:cubicBezTo>
                  <a:close/>
                  <a:moveTo>
                    <a:pt x="270" y="1472"/>
                  </a:moveTo>
                  <a:cubicBezTo>
                    <a:pt x="274" y="1472"/>
                    <a:pt x="280" y="1473"/>
                    <a:pt x="289" y="1475"/>
                  </a:cubicBezTo>
                  <a:cubicBezTo>
                    <a:pt x="308" y="1482"/>
                    <a:pt x="320" y="1491"/>
                    <a:pt x="333" y="1507"/>
                  </a:cubicBezTo>
                  <a:cubicBezTo>
                    <a:pt x="331" y="1512"/>
                    <a:pt x="327" y="1514"/>
                    <a:pt x="322" y="1514"/>
                  </a:cubicBezTo>
                  <a:cubicBezTo>
                    <a:pt x="305" y="1514"/>
                    <a:pt x="276" y="1496"/>
                    <a:pt x="257" y="1491"/>
                  </a:cubicBezTo>
                  <a:cubicBezTo>
                    <a:pt x="261" y="1477"/>
                    <a:pt x="263" y="1472"/>
                    <a:pt x="270" y="1472"/>
                  </a:cubicBezTo>
                  <a:close/>
                  <a:moveTo>
                    <a:pt x="5535" y="2005"/>
                  </a:moveTo>
                  <a:cubicBezTo>
                    <a:pt x="5560" y="2024"/>
                    <a:pt x="5588" y="2043"/>
                    <a:pt x="5563" y="2043"/>
                  </a:cubicBezTo>
                  <a:cubicBezTo>
                    <a:pt x="5544" y="2043"/>
                    <a:pt x="5525" y="2040"/>
                    <a:pt x="5510" y="2027"/>
                  </a:cubicBezTo>
                  <a:cubicBezTo>
                    <a:pt x="5510" y="2027"/>
                    <a:pt x="5485" y="2008"/>
                    <a:pt x="5510" y="2005"/>
                  </a:cubicBezTo>
                  <a:close/>
                  <a:moveTo>
                    <a:pt x="283" y="2011"/>
                  </a:moveTo>
                  <a:cubicBezTo>
                    <a:pt x="302" y="2011"/>
                    <a:pt x="318" y="2013"/>
                    <a:pt x="320" y="2030"/>
                  </a:cubicBezTo>
                  <a:lnTo>
                    <a:pt x="298" y="2052"/>
                  </a:lnTo>
                  <a:lnTo>
                    <a:pt x="270" y="2033"/>
                  </a:lnTo>
                  <a:lnTo>
                    <a:pt x="267" y="2011"/>
                  </a:lnTo>
                  <a:cubicBezTo>
                    <a:pt x="272" y="2011"/>
                    <a:pt x="278" y="2011"/>
                    <a:pt x="283" y="2011"/>
                  </a:cubicBezTo>
                  <a:close/>
                  <a:moveTo>
                    <a:pt x="5673" y="2700"/>
                  </a:moveTo>
                  <a:cubicBezTo>
                    <a:pt x="5689" y="2700"/>
                    <a:pt x="5711" y="2709"/>
                    <a:pt x="5726" y="2729"/>
                  </a:cubicBezTo>
                  <a:cubicBezTo>
                    <a:pt x="5729" y="2751"/>
                    <a:pt x="5729" y="2751"/>
                    <a:pt x="5704" y="2754"/>
                  </a:cubicBezTo>
                  <a:cubicBezTo>
                    <a:pt x="5702" y="2754"/>
                    <a:pt x="5700" y="2754"/>
                    <a:pt x="5698" y="2754"/>
                  </a:cubicBezTo>
                  <a:cubicBezTo>
                    <a:pt x="5675" y="2754"/>
                    <a:pt x="5656" y="2739"/>
                    <a:pt x="5651" y="2716"/>
                  </a:cubicBezTo>
                  <a:cubicBezTo>
                    <a:pt x="5649" y="2706"/>
                    <a:pt x="5659" y="2700"/>
                    <a:pt x="5673" y="2700"/>
                  </a:cubicBezTo>
                  <a:close/>
                  <a:moveTo>
                    <a:pt x="371" y="3388"/>
                  </a:moveTo>
                  <a:cubicBezTo>
                    <a:pt x="385" y="3388"/>
                    <a:pt x="395" y="3392"/>
                    <a:pt x="395" y="3406"/>
                  </a:cubicBezTo>
                  <a:lnTo>
                    <a:pt x="373" y="3428"/>
                  </a:lnTo>
                  <a:lnTo>
                    <a:pt x="345" y="3409"/>
                  </a:lnTo>
                  <a:lnTo>
                    <a:pt x="345" y="3390"/>
                  </a:lnTo>
                  <a:cubicBezTo>
                    <a:pt x="354" y="3389"/>
                    <a:pt x="363" y="3388"/>
                    <a:pt x="371" y="3388"/>
                  </a:cubicBezTo>
                  <a:close/>
                  <a:moveTo>
                    <a:pt x="398" y="3533"/>
                  </a:moveTo>
                  <a:cubicBezTo>
                    <a:pt x="408" y="3533"/>
                    <a:pt x="408" y="3537"/>
                    <a:pt x="408" y="3553"/>
                  </a:cubicBezTo>
                  <a:cubicBezTo>
                    <a:pt x="395" y="3566"/>
                    <a:pt x="380" y="3575"/>
                    <a:pt x="361" y="3578"/>
                  </a:cubicBezTo>
                  <a:cubicBezTo>
                    <a:pt x="359" y="3578"/>
                    <a:pt x="358" y="3579"/>
                    <a:pt x="356" y="3579"/>
                  </a:cubicBezTo>
                  <a:cubicBezTo>
                    <a:pt x="336" y="3579"/>
                    <a:pt x="336" y="3558"/>
                    <a:pt x="383" y="3534"/>
                  </a:cubicBezTo>
                  <a:cubicBezTo>
                    <a:pt x="390" y="3533"/>
                    <a:pt x="395" y="3533"/>
                    <a:pt x="398" y="3533"/>
                  </a:cubicBezTo>
                  <a:close/>
                  <a:moveTo>
                    <a:pt x="469" y="3888"/>
                  </a:moveTo>
                  <a:cubicBezTo>
                    <a:pt x="487" y="3888"/>
                    <a:pt x="468" y="3909"/>
                    <a:pt x="470" y="3929"/>
                  </a:cubicBezTo>
                  <a:cubicBezTo>
                    <a:pt x="460" y="3940"/>
                    <a:pt x="454" y="3946"/>
                    <a:pt x="450" y="3946"/>
                  </a:cubicBezTo>
                  <a:cubicBezTo>
                    <a:pt x="445" y="3946"/>
                    <a:pt x="444" y="3935"/>
                    <a:pt x="442" y="3910"/>
                  </a:cubicBezTo>
                  <a:cubicBezTo>
                    <a:pt x="439" y="3892"/>
                    <a:pt x="464" y="3888"/>
                    <a:pt x="464" y="3888"/>
                  </a:cubicBezTo>
                  <a:cubicBezTo>
                    <a:pt x="466" y="3888"/>
                    <a:pt x="467" y="3888"/>
                    <a:pt x="469" y="3888"/>
                  </a:cubicBezTo>
                  <a:close/>
                  <a:moveTo>
                    <a:pt x="978" y="3967"/>
                  </a:moveTo>
                  <a:cubicBezTo>
                    <a:pt x="953" y="3970"/>
                    <a:pt x="953" y="3970"/>
                    <a:pt x="956" y="3992"/>
                  </a:cubicBezTo>
                  <a:cubicBezTo>
                    <a:pt x="972" y="4001"/>
                    <a:pt x="991" y="4008"/>
                    <a:pt x="1009" y="4008"/>
                  </a:cubicBezTo>
                  <a:cubicBezTo>
                    <a:pt x="1035" y="4004"/>
                    <a:pt x="1031" y="3982"/>
                    <a:pt x="978" y="3967"/>
                  </a:cubicBezTo>
                  <a:close/>
                  <a:moveTo>
                    <a:pt x="154" y="4067"/>
                  </a:moveTo>
                  <a:cubicBezTo>
                    <a:pt x="129" y="4070"/>
                    <a:pt x="129" y="4070"/>
                    <a:pt x="129" y="4089"/>
                  </a:cubicBezTo>
                  <a:cubicBezTo>
                    <a:pt x="131" y="4114"/>
                    <a:pt x="131" y="4125"/>
                    <a:pt x="136" y="4125"/>
                  </a:cubicBezTo>
                  <a:cubicBezTo>
                    <a:pt x="140" y="4125"/>
                    <a:pt x="146" y="4119"/>
                    <a:pt x="157" y="4108"/>
                  </a:cubicBezTo>
                  <a:cubicBezTo>
                    <a:pt x="154" y="4086"/>
                    <a:pt x="154" y="4067"/>
                    <a:pt x="154" y="4067"/>
                  </a:cubicBezTo>
                  <a:close/>
                  <a:moveTo>
                    <a:pt x="502" y="4268"/>
                  </a:moveTo>
                  <a:cubicBezTo>
                    <a:pt x="509" y="4268"/>
                    <a:pt x="524" y="4269"/>
                    <a:pt x="527" y="4286"/>
                  </a:cubicBezTo>
                  <a:cubicBezTo>
                    <a:pt x="527" y="4302"/>
                    <a:pt x="517" y="4318"/>
                    <a:pt x="505" y="4330"/>
                  </a:cubicBezTo>
                  <a:cubicBezTo>
                    <a:pt x="503" y="4331"/>
                    <a:pt x="502" y="4331"/>
                    <a:pt x="500" y="4331"/>
                  </a:cubicBezTo>
                  <a:cubicBezTo>
                    <a:pt x="489" y="4331"/>
                    <a:pt x="480" y="4322"/>
                    <a:pt x="480" y="4312"/>
                  </a:cubicBezTo>
                  <a:cubicBezTo>
                    <a:pt x="477" y="4293"/>
                    <a:pt x="474" y="4271"/>
                    <a:pt x="499" y="4268"/>
                  </a:cubicBezTo>
                  <a:cubicBezTo>
                    <a:pt x="499" y="4268"/>
                    <a:pt x="500" y="4268"/>
                    <a:pt x="502" y="4268"/>
                  </a:cubicBezTo>
                  <a:close/>
                  <a:moveTo>
                    <a:pt x="367" y="4430"/>
                  </a:moveTo>
                  <a:cubicBezTo>
                    <a:pt x="365" y="4430"/>
                    <a:pt x="364" y="4431"/>
                    <a:pt x="364" y="4431"/>
                  </a:cubicBezTo>
                  <a:cubicBezTo>
                    <a:pt x="364" y="4431"/>
                    <a:pt x="339" y="4431"/>
                    <a:pt x="339" y="4453"/>
                  </a:cubicBezTo>
                  <a:lnTo>
                    <a:pt x="342" y="4474"/>
                  </a:lnTo>
                  <a:cubicBezTo>
                    <a:pt x="361" y="4471"/>
                    <a:pt x="376" y="4462"/>
                    <a:pt x="389" y="4449"/>
                  </a:cubicBezTo>
                  <a:cubicBezTo>
                    <a:pt x="389" y="4432"/>
                    <a:pt x="374" y="4430"/>
                    <a:pt x="367" y="4430"/>
                  </a:cubicBezTo>
                  <a:close/>
                  <a:moveTo>
                    <a:pt x="464" y="4666"/>
                  </a:moveTo>
                  <a:lnTo>
                    <a:pt x="470" y="4691"/>
                  </a:lnTo>
                  <a:lnTo>
                    <a:pt x="449" y="4719"/>
                  </a:lnTo>
                  <a:cubicBezTo>
                    <a:pt x="445" y="4713"/>
                    <a:pt x="445" y="4703"/>
                    <a:pt x="445" y="4694"/>
                  </a:cubicBezTo>
                  <a:cubicBezTo>
                    <a:pt x="439" y="4672"/>
                    <a:pt x="439" y="4672"/>
                    <a:pt x="464" y="4666"/>
                  </a:cubicBezTo>
                  <a:close/>
                  <a:moveTo>
                    <a:pt x="523" y="4871"/>
                  </a:moveTo>
                  <a:cubicBezTo>
                    <a:pt x="529" y="4871"/>
                    <a:pt x="535" y="4871"/>
                    <a:pt x="543" y="4872"/>
                  </a:cubicBezTo>
                  <a:lnTo>
                    <a:pt x="558" y="4916"/>
                  </a:lnTo>
                  <a:cubicBezTo>
                    <a:pt x="547" y="4921"/>
                    <a:pt x="534" y="4926"/>
                    <a:pt x="524" y="4926"/>
                  </a:cubicBezTo>
                  <a:cubicBezTo>
                    <a:pt x="515" y="4926"/>
                    <a:pt x="508" y="4922"/>
                    <a:pt x="505" y="4910"/>
                  </a:cubicBezTo>
                  <a:cubicBezTo>
                    <a:pt x="475" y="4896"/>
                    <a:pt x="483" y="4871"/>
                    <a:pt x="523" y="4871"/>
                  </a:cubicBezTo>
                  <a:close/>
                  <a:moveTo>
                    <a:pt x="731" y="4992"/>
                  </a:moveTo>
                  <a:cubicBezTo>
                    <a:pt x="737" y="5010"/>
                    <a:pt x="771" y="5017"/>
                    <a:pt x="749" y="5029"/>
                  </a:cubicBezTo>
                  <a:cubicBezTo>
                    <a:pt x="752" y="5034"/>
                    <a:pt x="752" y="5036"/>
                    <a:pt x="749" y="5036"/>
                  </a:cubicBezTo>
                  <a:cubicBezTo>
                    <a:pt x="741" y="5036"/>
                    <a:pt x="713" y="5017"/>
                    <a:pt x="709" y="5001"/>
                  </a:cubicBezTo>
                  <a:lnTo>
                    <a:pt x="731" y="4992"/>
                  </a:lnTo>
                  <a:close/>
                  <a:moveTo>
                    <a:pt x="4219" y="5111"/>
                  </a:moveTo>
                  <a:lnTo>
                    <a:pt x="4197" y="5114"/>
                  </a:lnTo>
                  <a:cubicBezTo>
                    <a:pt x="4178" y="5114"/>
                    <a:pt x="4178" y="5139"/>
                    <a:pt x="4181" y="5164"/>
                  </a:cubicBezTo>
                  <a:lnTo>
                    <a:pt x="4203" y="5164"/>
                  </a:lnTo>
                  <a:cubicBezTo>
                    <a:pt x="4212" y="5148"/>
                    <a:pt x="4219" y="5129"/>
                    <a:pt x="4219" y="5111"/>
                  </a:cubicBezTo>
                  <a:close/>
                  <a:moveTo>
                    <a:pt x="618" y="5286"/>
                  </a:moveTo>
                  <a:lnTo>
                    <a:pt x="574" y="5314"/>
                  </a:lnTo>
                  <a:lnTo>
                    <a:pt x="596" y="5302"/>
                  </a:lnTo>
                  <a:lnTo>
                    <a:pt x="618" y="5286"/>
                  </a:lnTo>
                  <a:close/>
                  <a:moveTo>
                    <a:pt x="966" y="5381"/>
                  </a:moveTo>
                  <a:cubicBezTo>
                    <a:pt x="970" y="5381"/>
                    <a:pt x="974" y="5382"/>
                    <a:pt x="978" y="5386"/>
                  </a:cubicBezTo>
                  <a:lnTo>
                    <a:pt x="997" y="5399"/>
                  </a:lnTo>
                  <a:cubicBezTo>
                    <a:pt x="981" y="5415"/>
                    <a:pt x="966" y="5421"/>
                    <a:pt x="947" y="5424"/>
                  </a:cubicBezTo>
                  <a:lnTo>
                    <a:pt x="928" y="5408"/>
                  </a:lnTo>
                  <a:cubicBezTo>
                    <a:pt x="942" y="5394"/>
                    <a:pt x="954" y="5381"/>
                    <a:pt x="966" y="5381"/>
                  </a:cubicBezTo>
                  <a:close/>
                  <a:moveTo>
                    <a:pt x="4190" y="5493"/>
                  </a:moveTo>
                  <a:lnTo>
                    <a:pt x="4215" y="5515"/>
                  </a:lnTo>
                  <a:cubicBezTo>
                    <a:pt x="4215" y="5540"/>
                    <a:pt x="4197" y="5543"/>
                    <a:pt x="4175" y="5546"/>
                  </a:cubicBezTo>
                  <a:cubicBezTo>
                    <a:pt x="4153" y="5546"/>
                    <a:pt x="4153" y="5546"/>
                    <a:pt x="4150" y="5521"/>
                  </a:cubicBezTo>
                  <a:cubicBezTo>
                    <a:pt x="4150" y="5521"/>
                    <a:pt x="4168" y="5496"/>
                    <a:pt x="4190" y="5493"/>
                  </a:cubicBezTo>
                  <a:close/>
                  <a:moveTo>
                    <a:pt x="3911" y="5468"/>
                  </a:moveTo>
                  <a:lnTo>
                    <a:pt x="3911" y="5468"/>
                  </a:lnTo>
                  <a:cubicBezTo>
                    <a:pt x="3936" y="5471"/>
                    <a:pt x="3955" y="5490"/>
                    <a:pt x="3958" y="5515"/>
                  </a:cubicBezTo>
                  <a:cubicBezTo>
                    <a:pt x="3983" y="5562"/>
                    <a:pt x="3983" y="5562"/>
                    <a:pt x="3943" y="5565"/>
                  </a:cubicBezTo>
                  <a:cubicBezTo>
                    <a:pt x="3935" y="5566"/>
                    <a:pt x="3928" y="5567"/>
                    <a:pt x="3922" y="5567"/>
                  </a:cubicBezTo>
                  <a:cubicBezTo>
                    <a:pt x="3909" y="5567"/>
                    <a:pt x="3899" y="5563"/>
                    <a:pt x="3899" y="5546"/>
                  </a:cubicBezTo>
                  <a:lnTo>
                    <a:pt x="3918" y="5543"/>
                  </a:lnTo>
                  <a:cubicBezTo>
                    <a:pt x="3919" y="5550"/>
                    <a:pt x="3921" y="5553"/>
                    <a:pt x="3923" y="5553"/>
                  </a:cubicBezTo>
                  <a:cubicBezTo>
                    <a:pt x="3928" y="5553"/>
                    <a:pt x="3933" y="5534"/>
                    <a:pt x="3918" y="5518"/>
                  </a:cubicBezTo>
                  <a:lnTo>
                    <a:pt x="3911" y="5468"/>
                  </a:lnTo>
                  <a:close/>
                  <a:moveTo>
                    <a:pt x="2611" y="5513"/>
                  </a:moveTo>
                  <a:cubicBezTo>
                    <a:pt x="2601" y="5513"/>
                    <a:pt x="2590" y="5514"/>
                    <a:pt x="2576" y="5515"/>
                  </a:cubicBezTo>
                  <a:cubicBezTo>
                    <a:pt x="2554" y="5518"/>
                    <a:pt x="2536" y="5543"/>
                    <a:pt x="2536" y="5543"/>
                  </a:cubicBezTo>
                  <a:cubicBezTo>
                    <a:pt x="2538" y="5562"/>
                    <a:pt x="2549" y="5566"/>
                    <a:pt x="2563" y="5566"/>
                  </a:cubicBezTo>
                  <a:cubicBezTo>
                    <a:pt x="2568" y="5566"/>
                    <a:pt x="2574" y="5566"/>
                    <a:pt x="2580" y="5565"/>
                  </a:cubicBezTo>
                  <a:cubicBezTo>
                    <a:pt x="2591" y="5571"/>
                    <a:pt x="2600" y="5573"/>
                    <a:pt x="2608" y="5573"/>
                  </a:cubicBezTo>
                  <a:cubicBezTo>
                    <a:pt x="2632" y="5573"/>
                    <a:pt x="2642" y="5552"/>
                    <a:pt x="2642" y="5534"/>
                  </a:cubicBezTo>
                  <a:cubicBezTo>
                    <a:pt x="2640" y="5517"/>
                    <a:pt x="2630" y="5513"/>
                    <a:pt x="2611" y="5513"/>
                  </a:cubicBezTo>
                  <a:close/>
                  <a:moveTo>
                    <a:pt x="4773" y="5453"/>
                  </a:moveTo>
                  <a:cubicBezTo>
                    <a:pt x="4777" y="5453"/>
                    <a:pt x="4780" y="5466"/>
                    <a:pt x="4786" y="5490"/>
                  </a:cubicBezTo>
                  <a:cubicBezTo>
                    <a:pt x="4792" y="5515"/>
                    <a:pt x="4795" y="5540"/>
                    <a:pt x="4770" y="5546"/>
                  </a:cubicBezTo>
                  <a:cubicBezTo>
                    <a:pt x="4757" y="5565"/>
                    <a:pt x="4748" y="5573"/>
                    <a:pt x="4742" y="5573"/>
                  </a:cubicBezTo>
                  <a:cubicBezTo>
                    <a:pt x="4730" y="5573"/>
                    <a:pt x="4735" y="5537"/>
                    <a:pt x="4761" y="5496"/>
                  </a:cubicBezTo>
                  <a:cubicBezTo>
                    <a:pt x="4767" y="5467"/>
                    <a:pt x="4770" y="5453"/>
                    <a:pt x="4773" y="5453"/>
                  </a:cubicBezTo>
                  <a:close/>
                  <a:moveTo>
                    <a:pt x="2771" y="5546"/>
                  </a:moveTo>
                  <a:lnTo>
                    <a:pt x="2771" y="5546"/>
                  </a:lnTo>
                  <a:cubicBezTo>
                    <a:pt x="2774" y="5571"/>
                    <a:pt x="2733" y="5603"/>
                    <a:pt x="2711" y="5603"/>
                  </a:cubicBezTo>
                  <a:cubicBezTo>
                    <a:pt x="2710" y="5603"/>
                    <a:pt x="2709" y="5603"/>
                    <a:pt x="2708" y="5603"/>
                  </a:cubicBezTo>
                  <a:cubicBezTo>
                    <a:pt x="2689" y="5603"/>
                    <a:pt x="2691" y="5579"/>
                    <a:pt x="2727" y="5553"/>
                  </a:cubicBezTo>
                  <a:lnTo>
                    <a:pt x="2771" y="5546"/>
                  </a:lnTo>
                  <a:close/>
                  <a:moveTo>
                    <a:pt x="1107" y="5568"/>
                  </a:moveTo>
                  <a:cubicBezTo>
                    <a:pt x="1125" y="5581"/>
                    <a:pt x="1094" y="5590"/>
                    <a:pt x="1044" y="5621"/>
                  </a:cubicBezTo>
                  <a:cubicBezTo>
                    <a:pt x="988" y="5615"/>
                    <a:pt x="988" y="5615"/>
                    <a:pt x="1038" y="5587"/>
                  </a:cubicBezTo>
                  <a:cubicBezTo>
                    <a:pt x="1072" y="5578"/>
                    <a:pt x="1107" y="5568"/>
                    <a:pt x="1107" y="5568"/>
                  </a:cubicBezTo>
                  <a:close/>
                  <a:moveTo>
                    <a:pt x="3889" y="5672"/>
                  </a:moveTo>
                  <a:lnTo>
                    <a:pt x="3868" y="5675"/>
                  </a:lnTo>
                  <a:cubicBezTo>
                    <a:pt x="3870" y="5693"/>
                    <a:pt x="3870" y="5698"/>
                    <a:pt x="3878" y="5698"/>
                  </a:cubicBezTo>
                  <a:cubicBezTo>
                    <a:pt x="3881" y="5698"/>
                    <a:pt x="3885" y="5697"/>
                    <a:pt x="3889" y="5697"/>
                  </a:cubicBezTo>
                  <a:lnTo>
                    <a:pt x="3911" y="5697"/>
                  </a:lnTo>
                  <a:lnTo>
                    <a:pt x="3889" y="5672"/>
                  </a:lnTo>
                  <a:close/>
                  <a:moveTo>
                    <a:pt x="1617" y="5647"/>
                  </a:moveTo>
                  <a:cubicBezTo>
                    <a:pt x="1639" y="5650"/>
                    <a:pt x="1661" y="5650"/>
                    <a:pt x="1661" y="5650"/>
                  </a:cubicBezTo>
                  <a:lnTo>
                    <a:pt x="1661" y="5653"/>
                  </a:lnTo>
                  <a:cubicBezTo>
                    <a:pt x="1661" y="5653"/>
                    <a:pt x="1636" y="5675"/>
                    <a:pt x="1611" y="5697"/>
                  </a:cubicBezTo>
                  <a:cubicBezTo>
                    <a:pt x="1581" y="5732"/>
                    <a:pt x="1566" y="5748"/>
                    <a:pt x="1560" y="5748"/>
                  </a:cubicBezTo>
                  <a:cubicBezTo>
                    <a:pt x="1555" y="5748"/>
                    <a:pt x="1557" y="5736"/>
                    <a:pt x="1561" y="5712"/>
                  </a:cubicBezTo>
                  <a:cubicBezTo>
                    <a:pt x="1561" y="5681"/>
                    <a:pt x="1586" y="5653"/>
                    <a:pt x="1617" y="5647"/>
                  </a:cubicBezTo>
                  <a:close/>
                  <a:moveTo>
                    <a:pt x="1699" y="5756"/>
                  </a:moveTo>
                  <a:lnTo>
                    <a:pt x="1724" y="5781"/>
                  </a:lnTo>
                  <a:cubicBezTo>
                    <a:pt x="1722" y="5800"/>
                    <a:pt x="1707" y="5805"/>
                    <a:pt x="1690" y="5805"/>
                  </a:cubicBezTo>
                  <a:cubicBezTo>
                    <a:pt x="1684" y="5805"/>
                    <a:pt x="1677" y="5804"/>
                    <a:pt x="1671" y="5803"/>
                  </a:cubicBezTo>
                  <a:lnTo>
                    <a:pt x="1674" y="5778"/>
                  </a:lnTo>
                  <a:lnTo>
                    <a:pt x="1699" y="5756"/>
                  </a:lnTo>
                  <a:close/>
                  <a:moveTo>
                    <a:pt x="4193" y="0"/>
                  </a:moveTo>
                  <a:cubicBezTo>
                    <a:pt x="4157" y="0"/>
                    <a:pt x="4097" y="23"/>
                    <a:pt x="4084" y="56"/>
                  </a:cubicBezTo>
                  <a:cubicBezTo>
                    <a:pt x="4071" y="87"/>
                    <a:pt x="4065" y="100"/>
                    <a:pt x="4063" y="100"/>
                  </a:cubicBezTo>
                  <a:cubicBezTo>
                    <a:pt x="4061" y="100"/>
                    <a:pt x="4060" y="94"/>
                    <a:pt x="4059" y="84"/>
                  </a:cubicBezTo>
                  <a:cubicBezTo>
                    <a:pt x="4059" y="68"/>
                    <a:pt x="4046" y="59"/>
                    <a:pt x="4030" y="59"/>
                  </a:cubicBezTo>
                  <a:cubicBezTo>
                    <a:pt x="4026" y="60"/>
                    <a:pt x="4020" y="60"/>
                    <a:pt x="4016" y="60"/>
                  </a:cubicBezTo>
                  <a:cubicBezTo>
                    <a:pt x="4002" y="60"/>
                    <a:pt x="3989" y="56"/>
                    <a:pt x="3987" y="37"/>
                  </a:cubicBezTo>
                  <a:cubicBezTo>
                    <a:pt x="3965" y="43"/>
                    <a:pt x="3943" y="53"/>
                    <a:pt x="3927" y="68"/>
                  </a:cubicBezTo>
                  <a:cubicBezTo>
                    <a:pt x="3912" y="91"/>
                    <a:pt x="3889" y="101"/>
                    <a:pt x="3866" y="101"/>
                  </a:cubicBezTo>
                  <a:cubicBezTo>
                    <a:pt x="3838" y="101"/>
                    <a:pt x="3811" y="85"/>
                    <a:pt x="3799" y="56"/>
                  </a:cubicBezTo>
                  <a:lnTo>
                    <a:pt x="3758" y="84"/>
                  </a:lnTo>
                  <a:cubicBezTo>
                    <a:pt x="3748" y="117"/>
                    <a:pt x="3737" y="139"/>
                    <a:pt x="3729" y="139"/>
                  </a:cubicBezTo>
                  <a:cubicBezTo>
                    <a:pt x="3724" y="139"/>
                    <a:pt x="3719" y="131"/>
                    <a:pt x="3717" y="112"/>
                  </a:cubicBezTo>
                  <a:cubicBezTo>
                    <a:pt x="3715" y="95"/>
                    <a:pt x="3714" y="77"/>
                    <a:pt x="3714" y="77"/>
                  </a:cubicBezTo>
                  <a:cubicBezTo>
                    <a:pt x="3714" y="77"/>
                    <a:pt x="3714" y="80"/>
                    <a:pt x="3714" y="87"/>
                  </a:cubicBezTo>
                  <a:cubicBezTo>
                    <a:pt x="3707" y="110"/>
                    <a:pt x="3689" y="119"/>
                    <a:pt x="3669" y="119"/>
                  </a:cubicBezTo>
                  <a:cubicBezTo>
                    <a:pt x="3641" y="119"/>
                    <a:pt x="3611" y="101"/>
                    <a:pt x="3607" y="71"/>
                  </a:cubicBezTo>
                  <a:cubicBezTo>
                    <a:pt x="3605" y="53"/>
                    <a:pt x="3605" y="48"/>
                    <a:pt x="3597" y="48"/>
                  </a:cubicBezTo>
                  <a:cubicBezTo>
                    <a:pt x="3594" y="48"/>
                    <a:pt x="3590" y="49"/>
                    <a:pt x="3585" y="50"/>
                  </a:cubicBezTo>
                  <a:lnTo>
                    <a:pt x="3585" y="75"/>
                  </a:lnTo>
                  <a:cubicBezTo>
                    <a:pt x="3589" y="100"/>
                    <a:pt x="3592" y="125"/>
                    <a:pt x="3570" y="128"/>
                  </a:cubicBezTo>
                  <a:cubicBezTo>
                    <a:pt x="3565" y="128"/>
                    <a:pt x="3561" y="128"/>
                    <a:pt x="3557" y="128"/>
                  </a:cubicBezTo>
                  <a:cubicBezTo>
                    <a:pt x="3541" y="128"/>
                    <a:pt x="3528" y="126"/>
                    <a:pt x="3526" y="106"/>
                  </a:cubicBezTo>
                  <a:cubicBezTo>
                    <a:pt x="3509" y="89"/>
                    <a:pt x="3493" y="73"/>
                    <a:pt x="3486" y="73"/>
                  </a:cubicBezTo>
                  <a:cubicBezTo>
                    <a:pt x="3483" y="73"/>
                    <a:pt x="3481" y="76"/>
                    <a:pt x="3482" y="84"/>
                  </a:cubicBezTo>
                  <a:cubicBezTo>
                    <a:pt x="3463" y="84"/>
                    <a:pt x="3448" y="75"/>
                    <a:pt x="3435" y="62"/>
                  </a:cubicBezTo>
                  <a:lnTo>
                    <a:pt x="3354" y="71"/>
                  </a:lnTo>
                  <a:cubicBezTo>
                    <a:pt x="3343" y="86"/>
                    <a:pt x="3325" y="94"/>
                    <a:pt x="3310" y="94"/>
                  </a:cubicBezTo>
                  <a:cubicBezTo>
                    <a:pt x="3298" y="94"/>
                    <a:pt x="3289" y="89"/>
                    <a:pt x="3288" y="78"/>
                  </a:cubicBezTo>
                  <a:cubicBezTo>
                    <a:pt x="3266" y="78"/>
                    <a:pt x="3244" y="90"/>
                    <a:pt x="3228" y="109"/>
                  </a:cubicBezTo>
                  <a:cubicBezTo>
                    <a:pt x="3217" y="110"/>
                    <a:pt x="3207" y="111"/>
                    <a:pt x="3199" y="111"/>
                  </a:cubicBezTo>
                  <a:cubicBezTo>
                    <a:pt x="3176" y="111"/>
                    <a:pt x="3165" y="106"/>
                    <a:pt x="3162" y="87"/>
                  </a:cubicBezTo>
                  <a:cubicBezTo>
                    <a:pt x="3161" y="75"/>
                    <a:pt x="3160" y="69"/>
                    <a:pt x="3158" y="69"/>
                  </a:cubicBezTo>
                  <a:cubicBezTo>
                    <a:pt x="3155" y="69"/>
                    <a:pt x="3150" y="76"/>
                    <a:pt x="3140" y="90"/>
                  </a:cubicBezTo>
                  <a:cubicBezTo>
                    <a:pt x="3144" y="115"/>
                    <a:pt x="3122" y="119"/>
                    <a:pt x="3100" y="119"/>
                  </a:cubicBezTo>
                  <a:lnTo>
                    <a:pt x="3059" y="122"/>
                  </a:lnTo>
                  <a:cubicBezTo>
                    <a:pt x="3062" y="150"/>
                    <a:pt x="3062" y="150"/>
                    <a:pt x="3040" y="150"/>
                  </a:cubicBezTo>
                  <a:cubicBezTo>
                    <a:pt x="3039" y="150"/>
                    <a:pt x="3037" y="150"/>
                    <a:pt x="3034" y="150"/>
                  </a:cubicBezTo>
                  <a:cubicBezTo>
                    <a:pt x="3008" y="150"/>
                    <a:pt x="2951" y="134"/>
                    <a:pt x="2934" y="134"/>
                  </a:cubicBezTo>
                  <a:cubicBezTo>
                    <a:pt x="2868" y="140"/>
                    <a:pt x="2868" y="140"/>
                    <a:pt x="2893" y="162"/>
                  </a:cubicBezTo>
                  <a:cubicBezTo>
                    <a:pt x="2908" y="162"/>
                    <a:pt x="2913" y="175"/>
                    <a:pt x="2899" y="175"/>
                  </a:cubicBezTo>
                  <a:cubicBezTo>
                    <a:pt x="2894" y="175"/>
                    <a:pt x="2884" y="172"/>
                    <a:pt x="2871" y="166"/>
                  </a:cubicBezTo>
                  <a:cubicBezTo>
                    <a:pt x="2821" y="159"/>
                    <a:pt x="2771" y="153"/>
                    <a:pt x="2721" y="153"/>
                  </a:cubicBezTo>
                  <a:cubicBezTo>
                    <a:pt x="2636" y="162"/>
                    <a:pt x="2636" y="162"/>
                    <a:pt x="2639" y="187"/>
                  </a:cubicBezTo>
                  <a:cubicBezTo>
                    <a:pt x="2652" y="211"/>
                    <a:pt x="2653" y="224"/>
                    <a:pt x="2648" y="224"/>
                  </a:cubicBezTo>
                  <a:cubicBezTo>
                    <a:pt x="2643" y="224"/>
                    <a:pt x="2631" y="212"/>
                    <a:pt x="2617" y="187"/>
                  </a:cubicBezTo>
                  <a:cubicBezTo>
                    <a:pt x="2590" y="162"/>
                    <a:pt x="2573" y="152"/>
                    <a:pt x="2563" y="152"/>
                  </a:cubicBezTo>
                  <a:cubicBezTo>
                    <a:pt x="2555" y="152"/>
                    <a:pt x="2551" y="158"/>
                    <a:pt x="2551" y="169"/>
                  </a:cubicBezTo>
                  <a:cubicBezTo>
                    <a:pt x="2533" y="197"/>
                    <a:pt x="2533" y="197"/>
                    <a:pt x="2514" y="200"/>
                  </a:cubicBezTo>
                  <a:cubicBezTo>
                    <a:pt x="2512" y="188"/>
                    <a:pt x="2506" y="182"/>
                    <a:pt x="2496" y="182"/>
                  </a:cubicBezTo>
                  <a:cubicBezTo>
                    <a:pt x="2486" y="182"/>
                    <a:pt x="2470" y="189"/>
                    <a:pt x="2451" y="203"/>
                  </a:cubicBezTo>
                  <a:cubicBezTo>
                    <a:pt x="2445" y="204"/>
                    <a:pt x="2441" y="205"/>
                    <a:pt x="2438" y="205"/>
                  </a:cubicBezTo>
                  <a:cubicBezTo>
                    <a:pt x="2429" y="205"/>
                    <a:pt x="2428" y="200"/>
                    <a:pt x="2426" y="181"/>
                  </a:cubicBezTo>
                  <a:lnTo>
                    <a:pt x="2385" y="184"/>
                  </a:lnTo>
                  <a:cubicBezTo>
                    <a:pt x="2366" y="213"/>
                    <a:pt x="2322" y="223"/>
                    <a:pt x="2281" y="223"/>
                  </a:cubicBezTo>
                  <a:cubicBezTo>
                    <a:pt x="2242" y="223"/>
                    <a:pt x="2205" y="214"/>
                    <a:pt x="2194" y="203"/>
                  </a:cubicBezTo>
                  <a:cubicBezTo>
                    <a:pt x="2178" y="206"/>
                    <a:pt x="2163" y="216"/>
                    <a:pt x="2153" y="231"/>
                  </a:cubicBezTo>
                  <a:cubicBezTo>
                    <a:pt x="2145" y="258"/>
                    <a:pt x="2136" y="272"/>
                    <a:pt x="2128" y="272"/>
                  </a:cubicBezTo>
                  <a:cubicBezTo>
                    <a:pt x="2120" y="272"/>
                    <a:pt x="2114" y="259"/>
                    <a:pt x="2113" y="234"/>
                  </a:cubicBezTo>
                  <a:cubicBezTo>
                    <a:pt x="2110" y="210"/>
                    <a:pt x="2108" y="197"/>
                    <a:pt x="2105" y="197"/>
                  </a:cubicBezTo>
                  <a:cubicBezTo>
                    <a:pt x="2103" y="197"/>
                    <a:pt x="2099" y="211"/>
                    <a:pt x="2091" y="238"/>
                  </a:cubicBezTo>
                  <a:cubicBezTo>
                    <a:pt x="2082" y="251"/>
                    <a:pt x="2052" y="260"/>
                    <a:pt x="2026" y="260"/>
                  </a:cubicBezTo>
                  <a:cubicBezTo>
                    <a:pt x="1998" y="260"/>
                    <a:pt x="1974" y="250"/>
                    <a:pt x="1984" y="222"/>
                  </a:cubicBezTo>
                  <a:lnTo>
                    <a:pt x="1978" y="172"/>
                  </a:lnTo>
                  <a:cubicBezTo>
                    <a:pt x="1968" y="187"/>
                    <a:pt x="1956" y="197"/>
                    <a:pt x="1937" y="200"/>
                  </a:cubicBezTo>
                  <a:cubicBezTo>
                    <a:pt x="1940" y="225"/>
                    <a:pt x="1918" y="228"/>
                    <a:pt x="1856" y="234"/>
                  </a:cubicBezTo>
                  <a:cubicBezTo>
                    <a:pt x="1815" y="238"/>
                    <a:pt x="1733" y="269"/>
                    <a:pt x="1690" y="275"/>
                  </a:cubicBezTo>
                  <a:cubicBezTo>
                    <a:pt x="1673" y="276"/>
                    <a:pt x="1652" y="278"/>
                    <a:pt x="1632" y="278"/>
                  </a:cubicBezTo>
                  <a:cubicBezTo>
                    <a:pt x="1603" y="278"/>
                    <a:pt x="1574" y="274"/>
                    <a:pt x="1561" y="260"/>
                  </a:cubicBezTo>
                  <a:cubicBezTo>
                    <a:pt x="1530" y="263"/>
                    <a:pt x="1502" y="275"/>
                    <a:pt x="1480" y="294"/>
                  </a:cubicBezTo>
                  <a:cubicBezTo>
                    <a:pt x="1469" y="308"/>
                    <a:pt x="1451" y="316"/>
                    <a:pt x="1436" y="316"/>
                  </a:cubicBezTo>
                  <a:cubicBezTo>
                    <a:pt x="1425" y="316"/>
                    <a:pt x="1417" y="311"/>
                    <a:pt x="1417" y="300"/>
                  </a:cubicBezTo>
                  <a:lnTo>
                    <a:pt x="1395" y="300"/>
                  </a:lnTo>
                  <a:cubicBezTo>
                    <a:pt x="1376" y="316"/>
                    <a:pt x="1351" y="328"/>
                    <a:pt x="1326" y="335"/>
                  </a:cubicBezTo>
                  <a:cubicBezTo>
                    <a:pt x="1326" y="315"/>
                    <a:pt x="1311" y="303"/>
                    <a:pt x="1296" y="303"/>
                  </a:cubicBezTo>
                  <a:cubicBezTo>
                    <a:pt x="1287" y="303"/>
                    <a:pt x="1278" y="307"/>
                    <a:pt x="1273" y="316"/>
                  </a:cubicBezTo>
                  <a:cubicBezTo>
                    <a:pt x="1276" y="341"/>
                    <a:pt x="1248" y="344"/>
                    <a:pt x="1198" y="354"/>
                  </a:cubicBezTo>
                  <a:cubicBezTo>
                    <a:pt x="1196" y="353"/>
                    <a:pt x="1193" y="353"/>
                    <a:pt x="1190" y="353"/>
                  </a:cubicBezTo>
                  <a:cubicBezTo>
                    <a:pt x="1141" y="353"/>
                    <a:pt x="922" y="399"/>
                    <a:pt x="740" y="517"/>
                  </a:cubicBezTo>
                  <a:cubicBezTo>
                    <a:pt x="539" y="632"/>
                    <a:pt x="398" y="811"/>
                    <a:pt x="408" y="817"/>
                  </a:cubicBezTo>
                  <a:cubicBezTo>
                    <a:pt x="389" y="836"/>
                    <a:pt x="373" y="858"/>
                    <a:pt x="358" y="880"/>
                  </a:cubicBezTo>
                  <a:lnTo>
                    <a:pt x="311" y="943"/>
                  </a:lnTo>
                  <a:cubicBezTo>
                    <a:pt x="306" y="939"/>
                    <a:pt x="301" y="938"/>
                    <a:pt x="297" y="938"/>
                  </a:cubicBezTo>
                  <a:cubicBezTo>
                    <a:pt x="256" y="938"/>
                    <a:pt x="209" y="1051"/>
                    <a:pt x="201" y="1124"/>
                  </a:cubicBezTo>
                  <a:cubicBezTo>
                    <a:pt x="210" y="1153"/>
                    <a:pt x="204" y="1184"/>
                    <a:pt x="188" y="1209"/>
                  </a:cubicBezTo>
                  <a:cubicBezTo>
                    <a:pt x="183" y="1206"/>
                    <a:pt x="178" y="1205"/>
                    <a:pt x="173" y="1205"/>
                  </a:cubicBezTo>
                  <a:cubicBezTo>
                    <a:pt x="135" y="1205"/>
                    <a:pt x="114" y="1272"/>
                    <a:pt x="119" y="1322"/>
                  </a:cubicBezTo>
                  <a:cubicBezTo>
                    <a:pt x="150" y="1355"/>
                    <a:pt x="154" y="1378"/>
                    <a:pt x="126" y="1378"/>
                  </a:cubicBezTo>
                  <a:cubicBezTo>
                    <a:pt x="120" y="1378"/>
                    <a:pt x="113" y="1377"/>
                    <a:pt x="104" y="1375"/>
                  </a:cubicBezTo>
                  <a:cubicBezTo>
                    <a:pt x="98" y="1373"/>
                    <a:pt x="93" y="1373"/>
                    <a:pt x="89" y="1373"/>
                  </a:cubicBezTo>
                  <a:cubicBezTo>
                    <a:pt x="54" y="1373"/>
                    <a:pt x="48" y="1423"/>
                    <a:pt x="104" y="1482"/>
                  </a:cubicBezTo>
                  <a:cubicBezTo>
                    <a:pt x="123" y="1513"/>
                    <a:pt x="123" y="1513"/>
                    <a:pt x="94" y="1535"/>
                  </a:cubicBezTo>
                  <a:cubicBezTo>
                    <a:pt x="41" y="1554"/>
                    <a:pt x="35" y="1582"/>
                    <a:pt x="60" y="1585"/>
                  </a:cubicBezTo>
                  <a:cubicBezTo>
                    <a:pt x="107" y="1616"/>
                    <a:pt x="104" y="1642"/>
                    <a:pt x="54" y="1663"/>
                  </a:cubicBezTo>
                  <a:cubicBezTo>
                    <a:pt x="0" y="1714"/>
                    <a:pt x="0" y="1717"/>
                    <a:pt x="47" y="1745"/>
                  </a:cubicBezTo>
                  <a:cubicBezTo>
                    <a:pt x="98" y="1773"/>
                    <a:pt x="104" y="1873"/>
                    <a:pt x="54" y="1905"/>
                  </a:cubicBezTo>
                  <a:cubicBezTo>
                    <a:pt x="57" y="1925"/>
                    <a:pt x="35" y="1946"/>
                    <a:pt x="53" y="1946"/>
                  </a:cubicBezTo>
                  <a:cubicBezTo>
                    <a:pt x="54" y="1946"/>
                    <a:pt x="55" y="1946"/>
                    <a:pt x="57" y="1946"/>
                  </a:cubicBezTo>
                  <a:lnTo>
                    <a:pt x="57" y="1946"/>
                  </a:lnTo>
                  <a:lnTo>
                    <a:pt x="35" y="1971"/>
                  </a:lnTo>
                  <a:cubicBezTo>
                    <a:pt x="38" y="1993"/>
                    <a:pt x="38" y="2011"/>
                    <a:pt x="38" y="2011"/>
                  </a:cubicBezTo>
                  <a:lnTo>
                    <a:pt x="63" y="2011"/>
                  </a:lnTo>
                  <a:cubicBezTo>
                    <a:pt x="57" y="2108"/>
                    <a:pt x="60" y="2209"/>
                    <a:pt x="66" y="2309"/>
                  </a:cubicBezTo>
                  <a:cubicBezTo>
                    <a:pt x="85" y="2506"/>
                    <a:pt x="90" y="2565"/>
                    <a:pt x="104" y="2565"/>
                  </a:cubicBezTo>
                  <a:cubicBezTo>
                    <a:pt x="107" y="2565"/>
                    <a:pt x="110" y="2563"/>
                    <a:pt x="113" y="2560"/>
                  </a:cubicBezTo>
                  <a:cubicBezTo>
                    <a:pt x="125" y="2553"/>
                    <a:pt x="134" y="2551"/>
                    <a:pt x="140" y="2551"/>
                  </a:cubicBezTo>
                  <a:cubicBezTo>
                    <a:pt x="162" y="2551"/>
                    <a:pt x="155" y="2581"/>
                    <a:pt x="116" y="2600"/>
                  </a:cubicBezTo>
                  <a:cubicBezTo>
                    <a:pt x="119" y="2622"/>
                    <a:pt x="98" y="2666"/>
                    <a:pt x="104" y="2710"/>
                  </a:cubicBezTo>
                  <a:cubicBezTo>
                    <a:pt x="107" y="2751"/>
                    <a:pt x="110" y="2792"/>
                    <a:pt x="85" y="2795"/>
                  </a:cubicBezTo>
                  <a:lnTo>
                    <a:pt x="88" y="2817"/>
                  </a:lnTo>
                  <a:cubicBezTo>
                    <a:pt x="141" y="2854"/>
                    <a:pt x="154" y="2980"/>
                    <a:pt x="132" y="3045"/>
                  </a:cubicBezTo>
                  <a:cubicBezTo>
                    <a:pt x="132" y="3083"/>
                    <a:pt x="145" y="3121"/>
                    <a:pt x="170" y="3149"/>
                  </a:cubicBezTo>
                  <a:cubicBezTo>
                    <a:pt x="198" y="3190"/>
                    <a:pt x="198" y="3190"/>
                    <a:pt x="173" y="3212"/>
                  </a:cubicBezTo>
                  <a:cubicBezTo>
                    <a:pt x="148" y="3215"/>
                    <a:pt x="135" y="3340"/>
                    <a:pt x="184" y="3340"/>
                  </a:cubicBezTo>
                  <a:cubicBezTo>
                    <a:pt x="184" y="3340"/>
                    <a:pt x="185" y="3340"/>
                    <a:pt x="185" y="3340"/>
                  </a:cubicBezTo>
                  <a:lnTo>
                    <a:pt x="185" y="3340"/>
                  </a:lnTo>
                  <a:lnTo>
                    <a:pt x="163" y="3362"/>
                  </a:lnTo>
                  <a:cubicBezTo>
                    <a:pt x="140" y="3385"/>
                    <a:pt x="163" y="3403"/>
                    <a:pt x="186" y="3403"/>
                  </a:cubicBezTo>
                  <a:cubicBezTo>
                    <a:pt x="188" y="3403"/>
                    <a:pt x="190" y="3403"/>
                    <a:pt x="192" y="3403"/>
                  </a:cubicBezTo>
                  <a:cubicBezTo>
                    <a:pt x="197" y="3402"/>
                    <a:pt x="203" y="3402"/>
                    <a:pt x="207" y="3402"/>
                  </a:cubicBezTo>
                  <a:cubicBezTo>
                    <a:pt x="241" y="3402"/>
                    <a:pt x="236" y="3422"/>
                    <a:pt x="170" y="3447"/>
                  </a:cubicBezTo>
                  <a:cubicBezTo>
                    <a:pt x="119" y="3453"/>
                    <a:pt x="123" y="3472"/>
                    <a:pt x="148" y="3472"/>
                  </a:cubicBezTo>
                  <a:cubicBezTo>
                    <a:pt x="173" y="3490"/>
                    <a:pt x="201" y="3509"/>
                    <a:pt x="179" y="3531"/>
                  </a:cubicBezTo>
                  <a:cubicBezTo>
                    <a:pt x="179" y="3551"/>
                    <a:pt x="181" y="3570"/>
                    <a:pt x="216" y="3570"/>
                  </a:cubicBezTo>
                  <a:cubicBezTo>
                    <a:pt x="221" y="3570"/>
                    <a:pt x="226" y="3570"/>
                    <a:pt x="232" y="3569"/>
                  </a:cubicBezTo>
                  <a:cubicBezTo>
                    <a:pt x="234" y="3569"/>
                    <a:pt x="235" y="3569"/>
                    <a:pt x="237" y="3569"/>
                  </a:cubicBezTo>
                  <a:cubicBezTo>
                    <a:pt x="258" y="3569"/>
                    <a:pt x="261" y="3589"/>
                    <a:pt x="261" y="3610"/>
                  </a:cubicBezTo>
                  <a:cubicBezTo>
                    <a:pt x="253" y="3610"/>
                    <a:pt x="248" y="3611"/>
                    <a:pt x="244" y="3611"/>
                  </a:cubicBezTo>
                  <a:cubicBezTo>
                    <a:pt x="233" y="3611"/>
                    <a:pt x="228" y="3607"/>
                    <a:pt x="210" y="3594"/>
                  </a:cubicBezTo>
                  <a:cubicBezTo>
                    <a:pt x="210" y="3588"/>
                    <a:pt x="209" y="3585"/>
                    <a:pt x="209" y="3585"/>
                  </a:cubicBezTo>
                  <a:lnTo>
                    <a:pt x="209" y="3585"/>
                  </a:lnTo>
                  <a:cubicBezTo>
                    <a:pt x="209" y="3585"/>
                    <a:pt x="211" y="3605"/>
                    <a:pt x="214" y="3635"/>
                  </a:cubicBezTo>
                  <a:cubicBezTo>
                    <a:pt x="214" y="3657"/>
                    <a:pt x="195" y="3700"/>
                    <a:pt x="170" y="3704"/>
                  </a:cubicBezTo>
                  <a:cubicBezTo>
                    <a:pt x="153" y="3719"/>
                    <a:pt x="149" y="3734"/>
                    <a:pt x="163" y="3734"/>
                  </a:cubicBezTo>
                  <a:cubicBezTo>
                    <a:pt x="169" y="3734"/>
                    <a:pt x="180" y="3730"/>
                    <a:pt x="195" y="3722"/>
                  </a:cubicBezTo>
                  <a:cubicBezTo>
                    <a:pt x="208" y="3721"/>
                    <a:pt x="218" y="3719"/>
                    <a:pt x="226" y="3719"/>
                  </a:cubicBezTo>
                  <a:cubicBezTo>
                    <a:pt x="245" y="3719"/>
                    <a:pt x="247" y="3728"/>
                    <a:pt x="251" y="3760"/>
                  </a:cubicBezTo>
                  <a:cubicBezTo>
                    <a:pt x="251" y="3779"/>
                    <a:pt x="254" y="3801"/>
                    <a:pt x="229" y="3804"/>
                  </a:cubicBezTo>
                  <a:cubicBezTo>
                    <a:pt x="204" y="3807"/>
                    <a:pt x="204" y="3807"/>
                    <a:pt x="207" y="3848"/>
                  </a:cubicBezTo>
                  <a:cubicBezTo>
                    <a:pt x="214" y="3910"/>
                    <a:pt x="295" y="3967"/>
                    <a:pt x="345" y="3982"/>
                  </a:cubicBezTo>
                  <a:cubicBezTo>
                    <a:pt x="358" y="3982"/>
                    <a:pt x="368" y="3981"/>
                    <a:pt x="374" y="3981"/>
                  </a:cubicBezTo>
                  <a:cubicBezTo>
                    <a:pt x="392" y="3981"/>
                    <a:pt x="383" y="3986"/>
                    <a:pt x="348" y="4004"/>
                  </a:cubicBezTo>
                  <a:cubicBezTo>
                    <a:pt x="323" y="4008"/>
                    <a:pt x="326" y="4029"/>
                    <a:pt x="326" y="4048"/>
                  </a:cubicBezTo>
                  <a:cubicBezTo>
                    <a:pt x="343" y="4048"/>
                    <a:pt x="339" y="4058"/>
                    <a:pt x="333" y="4058"/>
                  </a:cubicBezTo>
                  <a:cubicBezTo>
                    <a:pt x="331" y="4058"/>
                    <a:pt x="327" y="4056"/>
                    <a:pt x="326" y="4048"/>
                  </a:cubicBezTo>
                  <a:cubicBezTo>
                    <a:pt x="325" y="4049"/>
                    <a:pt x="323" y="4049"/>
                    <a:pt x="322" y="4049"/>
                  </a:cubicBezTo>
                  <a:cubicBezTo>
                    <a:pt x="301" y="4049"/>
                    <a:pt x="301" y="4028"/>
                    <a:pt x="298" y="4011"/>
                  </a:cubicBezTo>
                  <a:lnTo>
                    <a:pt x="273" y="4011"/>
                  </a:lnTo>
                  <a:cubicBezTo>
                    <a:pt x="226" y="4039"/>
                    <a:pt x="226" y="4058"/>
                    <a:pt x="279" y="4077"/>
                  </a:cubicBezTo>
                  <a:cubicBezTo>
                    <a:pt x="304" y="4095"/>
                    <a:pt x="304" y="4095"/>
                    <a:pt x="282" y="4117"/>
                  </a:cubicBezTo>
                  <a:cubicBezTo>
                    <a:pt x="262" y="4141"/>
                    <a:pt x="239" y="4161"/>
                    <a:pt x="256" y="4161"/>
                  </a:cubicBezTo>
                  <a:cubicBezTo>
                    <a:pt x="258" y="4161"/>
                    <a:pt x="259" y="4161"/>
                    <a:pt x="261" y="4161"/>
                  </a:cubicBezTo>
                  <a:lnTo>
                    <a:pt x="261" y="4161"/>
                  </a:lnTo>
                  <a:cubicBezTo>
                    <a:pt x="264" y="4186"/>
                    <a:pt x="257" y="4208"/>
                    <a:pt x="242" y="4227"/>
                  </a:cubicBezTo>
                  <a:cubicBezTo>
                    <a:pt x="245" y="4268"/>
                    <a:pt x="248" y="4290"/>
                    <a:pt x="269" y="4290"/>
                  </a:cubicBezTo>
                  <a:cubicBezTo>
                    <a:pt x="270" y="4290"/>
                    <a:pt x="271" y="4290"/>
                    <a:pt x="273" y="4290"/>
                  </a:cubicBezTo>
                  <a:cubicBezTo>
                    <a:pt x="275" y="4289"/>
                    <a:pt x="276" y="4289"/>
                    <a:pt x="278" y="4289"/>
                  </a:cubicBezTo>
                  <a:cubicBezTo>
                    <a:pt x="299" y="4289"/>
                    <a:pt x="301" y="4310"/>
                    <a:pt x="301" y="4327"/>
                  </a:cubicBezTo>
                  <a:cubicBezTo>
                    <a:pt x="304" y="4348"/>
                    <a:pt x="304" y="4368"/>
                    <a:pt x="325" y="4368"/>
                  </a:cubicBezTo>
                  <a:cubicBezTo>
                    <a:pt x="326" y="4368"/>
                    <a:pt x="328" y="4368"/>
                    <a:pt x="329" y="4368"/>
                  </a:cubicBezTo>
                  <a:cubicBezTo>
                    <a:pt x="331" y="4368"/>
                    <a:pt x="333" y="4368"/>
                    <a:pt x="335" y="4368"/>
                  </a:cubicBezTo>
                  <a:cubicBezTo>
                    <a:pt x="358" y="4368"/>
                    <a:pt x="383" y="4387"/>
                    <a:pt x="386" y="4427"/>
                  </a:cubicBezTo>
                  <a:cubicBezTo>
                    <a:pt x="417" y="4468"/>
                    <a:pt x="417" y="4468"/>
                    <a:pt x="367" y="4493"/>
                  </a:cubicBezTo>
                  <a:cubicBezTo>
                    <a:pt x="342" y="4496"/>
                    <a:pt x="345" y="4515"/>
                    <a:pt x="345" y="4537"/>
                  </a:cubicBezTo>
                  <a:cubicBezTo>
                    <a:pt x="345" y="4556"/>
                    <a:pt x="339" y="4572"/>
                    <a:pt x="326" y="4581"/>
                  </a:cubicBezTo>
                  <a:cubicBezTo>
                    <a:pt x="310" y="4602"/>
                    <a:pt x="320" y="4607"/>
                    <a:pt x="336" y="4607"/>
                  </a:cubicBezTo>
                  <a:cubicBezTo>
                    <a:pt x="342" y="4607"/>
                    <a:pt x="348" y="4607"/>
                    <a:pt x="355" y="4606"/>
                  </a:cubicBezTo>
                  <a:lnTo>
                    <a:pt x="405" y="4600"/>
                  </a:lnTo>
                  <a:lnTo>
                    <a:pt x="405" y="4600"/>
                  </a:lnTo>
                  <a:cubicBezTo>
                    <a:pt x="408" y="4625"/>
                    <a:pt x="361" y="4656"/>
                    <a:pt x="336" y="4659"/>
                  </a:cubicBezTo>
                  <a:cubicBezTo>
                    <a:pt x="303" y="4684"/>
                    <a:pt x="293" y="4691"/>
                    <a:pt x="307" y="4691"/>
                  </a:cubicBezTo>
                  <a:cubicBezTo>
                    <a:pt x="313" y="4691"/>
                    <a:pt x="324" y="4689"/>
                    <a:pt x="339" y="4688"/>
                  </a:cubicBezTo>
                  <a:cubicBezTo>
                    <a:pt x="341" y="4687"/>
                    <a:pt x="343" y="4687"/>
                    <a:pt x="345" y="4687"/>
                  </a:cubicBezTo>
                  <a:cubicBezTo>
                    <a:pt x="370" y="4687"/>
                    <a:pt x="391" y="4707"/>
                    <a:pt x="380" y="4760"/>
                  </a:cubicBezTo>
                  <a:cubicBezTo>
                    <a:pt x="392" y="4813"/>
                    <a:pt x="405" y="4863"/>
                    <a:pt x="380" y="4869"/>
                  </a:cubicBezTo>
                  <a:cubicBezTo>
                    <a:pt x="373" y="4888"/>
                    <a:pt x="380" y="4910"/>
                    <a:pt x="398" y="4919"/>
                  </a:cubicBezTo>
                  <a:cubicBezTo>
                    <a:pt x="433" y="4938"/>
                    <a:pt x="436" y="4963"/>
                    <a:pt x="449" y="5045"/>
                  </a:cubicBezTo>
                  <a:cubicBezTo>
                    <a:pt x="455" y="5147"/>
                    <a:pt x="460" y="5177"/>
                    <a:pt x="478" y="5177"/>
                  </a:cubicBezTo>
                  <a:cubicBezTo>
                    <a:pt x="486" y="5177"/>
                    <a:pt x="495" y="5171"/>
                    <a:pt x="508" y="5164"/>
                  </a:cubicBezTo>
                  <a:cubicBezTo>
                    <a:pt x="518" y="5160"/>
                    <a:pt x="528" y="5154"/>
                    <a:pt x="533" y="5154"/>
                  </a:cubicBezTo>
                  <a:cubicBezTo>
                    <a:pt x="539" y="5154"/>
                    <a:pt x="538" y="5162"/>
                    <a:pt x="521" y="5189"/>
                  </a:cubicBezTo>
                  <a:cubicBezTo>
                    <a:pt x="514" y="5223"/>
                    <a:pt x="549" y="5236"/>
                    <a:pt x="599" y="5264"/>
                  </a:cubicBezTo>
                  <a:cubicBezTo>
                    <a:pt x="637" y="5264"/>
                    <a:pt x="671" y="5252"/>
                    <a:pt x="696" y="5227"/>
                  </a:cubicBezTo>
                  <a:cubicBezTo>
                    <a:pt x="713" y="5215"/>
                    <a:pt x="723" y="5208"/>
                    <a:pt x="730" y="5208"/>
                  </a:cubicBezTo>
                  <a:cubicBezTo>
                    <a:pt x="739" y="5208"/>
                    <a:pt x="741" y="5221"/>
                    <a:pt x="746" y="5252"/>
                  </a:cubicBezTo>
                  <a:cubicBezTo>
                    <a:pt x="759" y="5274"/>
                    <a:pt x="756" y="5302"/>
                    <a:pt x="737" y="5321"/>
                  </a:cubicBezTo>
                  <a:cubicBezTo>
                    <a:pt x="732" y="5325"/>
                    <a:pt x="727" y="5327"/>
                    <a:pt x="721" y="5327"/>
                  </a:cubicBezTo>
                  <a:cubicBezTo>
                    <a:pt x="714" y="5327"/>
                    <a:pt x="707" y="5324"/>
                    <a:pt x="702" y="5317"/>
                  </a:cubicBezTo>
                  <a:lnTo>
                    <a:pt x="687" y="5299"/>
                  </a:lnTo>
                  <a:cubicBezTo>
                    <a:pt x="668" y="5311"/>
                    <a:pt x="646" y="5330"/>
                    <a:pt x="680" y="5371"/>
                  </a:cubicBezTo>
                  <a:cubicBezTo>
                    <a:pt x="678" y="5397"/>
                    <a:pt x="688" y="5415"/>
                    <a:pt x="701" y="5415"/>
                  </a:cubicBezTo>
                  <a:cubicBezTo>
                    <a:pt x="705" y="5415"/>
                    <a:pt x="710" y="5413"/>
                    <a:pt x="715" y="5408"/>
                  </a:cubicBezTo>
                  <a:cubicBezTo>
                    <a:pt x="715" y="5446"/>
                    <a:pt x="749" y="5487"/>
                    <a:pt x="790" y="5521"/>
                  </a:cubicBezTo>
                  <a:cubicBezTo>
                    <a:pt x="828" y="5559"/>
                    <a:pt x="894" y="5609"/>
                    <a:pt x="900" y="5643"/>
                  </a:cubicBezTo>
                  <a:cubicBezTo>
                    <a:pt x="930" y="5667"/>
                    <a:pt x="950" y="5680"/>
                    <a:pt x="964" y="5680"/>
                  </a:cubicBezTo>
                  <a:cubicBezTo>
                    <a:pt x="971" y="5680"/>
                    <a:pt x="976" y="5678"/>
                    <a:pt x="981" y="5672"/>
                  </a:cubicBezTo>
                  <a:cubicBezTo>
                    <a:pt x="995" y="5650"/>
                    <a:pt x="1007" y="5642"/>
                    <a:pt x="1014" y="5642"/>
                  </a:cubicBezTo>
                  <a:cubicBezTo>
                    <a:pt x="1022" y="5642"/>
                    <a:pt x="1024" y="5651"/>
                    <a:pt x="1016" y="5662"/>
                  </a:cubicBezTo>
                  <a:cubicBezTo>
                    <a:pt x="1013" y="5690"/>
                    <a:pt x="1085" y="5759"/>
                    <a:pt x="1169" y="5803"/>
                  </a:cubicBezTo>
                  <a:cubicBezTo>
                    <a:pt x="1235" y="5836"/>
                    <a:pt x="1304" y="5858"/>
                    <a:pt x="1343" y="5858"/>
                  </a:cubicBezTo>
                  <a:cubicBezTo>
                    <a:pt x="1356" y="5858"/>
                    <a:pt x="1365" y="5856"/>
                    <a:pt x="1370" y="5850"/>
                  </a:cubicBezTo>
                  <a:lnTo>
                    <a:pt x="1423" y="5863"/>
                  </a:lnTo>
                  <a:cubicBezTo>
                    <a:pt x="1454" y="5894"/>
                    <a:pt x="1546" y="5915"/>
                    <a:pt x="1608" y="5915"/>
                  </a:cubicBezTo>
                  <a:cubicBezTo>
                    <a:pt x="1633" y="5915"/>
                    <a:pt x="1653" y="5912"/>
                    <a:pt x="1661" y="5904"/>
                  </a:cubicBezTo>
                  <a:lnTo>
                    <a:pt x="1743" y="5910"/>
                  </a:lnTo>
                  <a:cubicBezTo>
                    <a:pt x="1767" y="5923"/>
                    <a:pt x="1786" y="5928"/>
                    <a:pt x="1802" y="5928"/>
                  </a:cubicBezTo>
                  <a:cubicBezTo>
                    <a:pt x="1822" y="5928"/>
                    <a:pt x="1837" y="5920"/>
                    <a:pt x="1852" y="5907"/>
                  </a:cubicBezTo>
                  <a:cubicBezTo>
                    <a:pt x="1870" y="5889"/>
                    <a:pt x="1874" y="5871"/>
                    <a:pt x="1876" y="5871"/>
                  </a:cubicBezTo>
                  <a:cubicBezTo>
                    <a:pt x="1876" y="5871"/>
                    <a:pt x="1877" y="5874"/>
                    <a:pt x="1878" y="5882"/>
                  </a:cubicBezTo>
                  <a:cubicBezTo>
                    <a:pt x="1879" y="5896"/>
                    <a:pt x="1898" y="5901"/>
                    <a:pt x="1928" y="5901"/>
                  </a:cubicBezTo>
                  <a:cubicBezTo>
                    <a:pt x="1951" y="5901"/>
                    <a:pt x="1981" y="5898"/>
                    <a:pt x="2015" y="5894"/>
                  </a:cubicBezTo>
                  <a:cubicBezTo>
                    <a:pt x="2097" y="5888"/>
                    <a:pt x="2097" y="5888"/>
                    <a:pt x="2075" y="5863"/>
                  </a:cubicBezTo>
                  <a:cubicBezTo>
                    <a:pt x="2102" y="5852"/>
                    <a:pt x="2121" y="5848"/>
                    <a:pt x="2133" y="5848"/>
                  </a:cubicBezTo>
                  <a:cubicBezTo>
                    <a:pt x="2159" y="5848"/>
                    <a:pt x="2161" y="5865"/>
                    <a:pt x="2163" y="5882"/>
                  </a:cubicBezTo>
                  <a:cubicBezTo>
                    <a:pt x="2155" y="5905"/>
                    <a:pt x="2158" y="5917"/>
                    <a:pt x="2166" y="5917"/>
                  </a:cubicBezTo>
                  <a:cubicBezTo>
                    <a:pt x="2176" y="5917"/>
                    <a:pt x="2193" y="5896"/>
                    <a:pt x="2200" y="5853"/>
                  </a:cubicBezTo>
                  <a:cubicBezTo>
                    <a:pt x="2212" y="5821"/>
                    <a:pt x="2232" y="5807"/>
                    <a:pt x="2246" y="5807"/>
                  </a:cubicBezTo>
                  <a:cubicBezTo>
                    <a:pt x="2255" y="5807"/>
                    <a:pt x="2262" y="5812"/>
                    <a:pt x="2263" y="5822"/>
                  </a:cubicBezTo>
                  <a:cubicBezTo>
                    <a:pt x="2266" y="5847"/>
                    <a:pt x="2244" y="5847"/>
                    <a:pt x="2222" y="5850"/>
                  </a:cubicBezTo>
                  <a:lnTo>
                    <a:pt x="2229" y="5900"/>
                  </a:lnTo>
                  <a:cubicBezTo>
                    <a:pt x="2247" y="5900"/>
                    <a:pt x="2247" y="5900"/>
                    <a:pt x="2266" y="5872"/>
                  </a:cubicBezTo>
                  <a:cubicBezTo>
                    <a:pt x="2285" y="5869"/>
                    <a:pt x="2297" y="5857"/>
                    <a:pt x="2307" y="5844"/>
                  </a:cubicBezTo>
                  <a:cubicBezTo>
                    <a:pt x="2326" y="5819"/>
                    <a:pt x="2323" y="5788"/>
                    <a:pt x="2301" y="5769"/>
                  </a:cubicBezTo>
                  <a:cubicBezTo>
                    <a:pt x="2276" y="5744"/>
                    <a:pt x="2297" y="5744"/>
                    <a:pt x="2319" y="5741"/>
                  </a:cubicBezTo>
                  <a:cubicBezTo>
                    <a:pt x="2363" y="5762"/>
                    <a:pt x="2366" y="5788"/>
                    <a:pt x="2348" y="5813"/>
                  </a:cubicBezTo>
                  <a:cubicBezTo>
                    <a:pt x="2326" y="5816"/>
                    <a:pt x="2329" y="5841"/>
                    <a:pt x="2332" y="5866"/>
                  </a:cubicBezTo>
                  <a:cubicBezTo>
                    <a:pt x="2332" y="5870"/>
                    <a:pt x="2335" y="5872"/>
                    <a:pt x="2339" y="5872"/>
                  </a:cubicBezTo>
                  <a:cubicBezTo>
                    <a:pt x="2362" y="5872"/>
                    <a:pt x="2435" y="5823"/>
                    <a:pt x="2451" y="5778"/>
                  </a:cubicBezTo>
                  <a:lnTo>
                    <a:pt x="2451" y="5803"/>
                  </a:lnTo>
                  <a:cubicBezTo>
                    <a:pt x="2453" y="5820"/>
                    <a:pt x="2473" y="5824"/>
                    <a:pt x="2499" y="5824"/>
                  </a:cubicBezTo>
                  <a:cubicBezTo>
                    <a:pt x="2511" y="5824"/>
                    <a:pt x="2525" y="5823"/>
                    <a:pt x="2539" y="5822"/>
                  </a:cubicBezTo>
                  <a:cubicBezTo>
                    <a:pt x="2583" y="5819"/>
                    <a:pt x="2601" y="5816"/>
                    <a:pt x="2601" y="5791"/>
                  </a:cubicBezTo>
                  <a:cubicBezTo>
                    <a:pt x="2598" y="5766"/>
                    <a:pt x="2595" y="5741"/>
                    <a:pt x="2617" y="5737"/>
                  </a:cubicBezTo>
                  <a:lnTo>
                    <a:pt x="2617" y="5737"/>
                  </a:lnTo>
                  <a:cubicBezTo>
                    <a:pt x="2616" y="5738"/>
                    <a:pt x="2615" y="5738"/>
                    <a:pt x="2614" y="5738"/>
                  </a:cubicBezTo>
                  <a:cubicBezTo>
                    <a:pt x="2595" y="5738"/>
                    <a:pt x="2592" y="5714"/>
                    <a:pt x="2592" y="5690"/>
                  </a:cubicBezTo>
                  <a:lnTo>
                    <a:pt x="2592" y="5690"/>
                  </a:lnTo>
                  <a:cubicBezTo>
                    <a:pt x="2614" y="5703"/>
                    <a:pt x="2639" y="5715"/>
                    <a:pt x="2658" y="5734"/>
                  </a:cubicBezTo>
                  <a:cubicBezTo>
                    <a:pt x="2694" y="5775"/>
                    <a:pt x="2746" y="5797"/>
                    <a:pt x="2798" y="5797"/>
                  </a:cubicBezTo>
                  <a:cubicBezTo>
                    <a:pt x="2810" y="5797"/>
                    <a:pt x="2822" y="5796"/>
                    <a:pt x="2833" y="5794"/>
                  </a:cubicBezTo>
                  <a:cubicBezTo>
                    <a:pt x="2851" y="5793"/>
                    <a:pt x="2872" y="5791"/>
                    <a:pt x="2892" y="5791"/>
                  </a:cubicBezTo>
                  <a:cubicBezTo>
                    <a:pt x="2922" y="5791"/>
                    <a:pt x="2950" y="5795"/>
                    <a:pt x="2965" y="5809"/>
                  </a:cubicBezTo>
                  <a:cubicBezTo>
                    <a:pt x="3006" y="5803"/>
                    <a:pt x="3028" y="5803"/>
                    <a:pt x="3025" y="5778"/>
                  </a:cubicBezTo>
                  <a:lnTo>
                    <a:pt x="3065" y="5772"/>
                  </a:lnTo>
                  <a:cubicBezTo>
                    <a:pt x="3077" y="5784"/>
                    <a:pt x="3092" y="5789"/>
                    <a:pt x="3105" y="5789"/>
                  </a:cubicBezTo>
                  <a:cubicBezTo>
                    <a:pt x="3120" y="5789"/>
                    <a:pt x="3131" y="5782"/>
                    <a:pt x="3131" y="5769"/>
                  </a:cubicBezTo>
                  <a:cubicBezTo>
                    <a:pt x="3138" y="5758"/>
                    <a:pt x="3146" y="5754"/>
                    <a:pt x="3154" y="5754"/>
                  </a:cubicBezTo>
                  <a:cubicBezTo>
                    <a:pt x="3167" y="5754"/>
                    <a:pt x="3180" y="5762"/>
                    <a:pt x="3194" y="5762"/>
                  </a:cubicBezTo>
                  <a:cubicBezTo>
                    <a:pt x="3214" y="5782"/>
                    <a:pt x="3226" y="5793"/>
                    <a:pt x="3230" y="5793"/>
                  </a:cubicBezTo>
                  <a:cubicBezTo>
                    <a:pt x="3235" y="5793"/>
                    <a:pt x="3228" y="5775"/>
                    <a:pt x="3213" y="5734"/>
                  </a:cubicBezTo>
                  <a:cubicBezTo>
                    <a:pt x="3210" y="5711"/>
                    <a:pt x="3171" y="5690"/>
                    <a:pt x="3148" y="5690"/>
                  </a:cubicBezTo>
                  <a:cubicBezTo>
                    <a:pt x="3147" y="5690"/>
                    <a:pt x="3145" y="5690"/>
                    <a:pt x="3144" y="5690"/>
                  </a:cubicBezTo>
                  <a:lnTo>
                    <a:pt x="3081" y="5697"/>
                  </a:lnTo>
                  <a:lnTo>
                    <a:pt x="3140" y="5665"/>
                  </a:lnTo>
                  <a:cubicBezTo>
                    <a:pt x="3162" y="5662"/>
                    <a:pt x="3203" y="5634"/>
                    <a:pt x="3200" y="5609"/>
                  </a:cubicBezTo>
                  <a:cubicBezTo>
                    <a:pt x="3200" y="5609"/>
                    <a:pt x="3197" y="5584"/>
                    <a:pt x="3219" y="5581"/>
                  </a:cubicBezTo>
                  <a:lnTo>
                    <a:pt x="3225" y="5631"/>
                  </a:lnTo>
                  <a:cubicBezTo>
                    <a:pt x="3209" y="5656"/>
                    <a:pt x="3203" y="5684"/>
                    <a:pt x="3209" y="5709"/>
                  </a:cubicBezTo>
                  <a:cubicBezTo>
                    <a:pt x="3224" y="5737"/>
                    <a:pt x="3254" y="5757"/>
                    <a:pt x="3275" y="5757"/>
                  </a:cubicBezTo>
                  <a:cubicBezTo>
                    <a:pt x="3289" y="5757"/>
                    <a:pt x="3298" y="5748"/>
                    <a:pt x="3297" y="5728"/>
                  </a:cubicBezTo>
                  <a:cubicBezTo>
                    <a:pt x="3302" y="5727"/>
                    <a:pt x="3306" y="5727"/>
                    <a:pt x="3309" y="5727"/>
                  </a:cubicBezTo>
                  <a:cubicBezTo>
                    <a:pt x="3318" y="5727"/>
                    <a:pt x="3323" y="5731"/>
                    <a:pt x="3341" y="5747"/>
                  </a:cubicBezTo>
                  <a:cubicBezTo>
                    <a:pt x="3342" y="5757"/>
                    <a:pt x="3346" y="5763"/>
                    <a:pt x="3352" y="5763"/>
                  </a:cubicBezTo>
                  <a:cubicBezTo>
                    <a:pt x="3359" y="5763"/>
                    <a:pt x="3371" y="5750"/>
                    <a:pt x="3382" y="5719"/>
                  </a:cubicBezTo>
                  <a:cubicBezTo>
                    <a:pt x="3390" y="5691"/>
                    <a:pt x="3400" y="5678"/>
                    <a:pt x="3411" y="5678"/>
                  </a:cubicBezTo>
                  <a:cubicBezTo>
                    <a:pt x="3421" y="5678"/>
                    <a:pt x="3432" y="5690"/>
                    <a:pt x="3444" y="5712"/>
                  </a:cubicBezTo>
                  <a:cubicBezTo>
                    <a:pt x="3470" y="5737"/>
                    <a:pt x="3505" y="5747"/>
                    <a:pt x="3533" y="5747"/>
                  </a:cubicBezTo>
                  <a:cubicBezTo>
                    <a:pt x="3557" y="5747"/>
                    <a:pt x="3574" y="5740"/>
                    <a:pt x="3573" y="5728"/>
                  </a:cubicBezTo>
                  <a:cubicBezTo>
                    <a:pt x="3571" y="5696"/>
                    <a:pt x="3596" y="5682"/>
                    <a:pt x="3621" y="5682"/>
                  </a:cubicBezTo>
                  <a:cubicBezTo>
                    <a:pt x="3634" y="5682"/>
                    <a:pt x="3647" y="5686"/>
                    <a:pt x="3654" y="5694"/>
                  </a:cubicBezTo>
                  <a:cubicBezTo>
                    <a:pt x="3662" y="5705"/>
                    <a:pt x="3673" y="5711"/>
                    <a:pt x="3685" y="5711"/>
                  </a:cubicBezTo>
                  <a:cubicBezTo>
                    <a:pt x="3699" y="5711"/>
                    <a:pt x="3712" y="5703"/>
                    <a:pt x="3717" y="5687"/>
                  </a:cubicBezTo>
                  <a:cubicBezTo>
                    <a:pt x="3719" y="5704"/>
                    <a:pt x="3732" y="5722"/>
                    <a:pt x="3745" y="5722"/>
                  </a:cubicBezTo>
                  <a:cubicBezTo>
                    <a:pt x="3752" y="5722"/>
                    <a:pt x="3758" y="5718"/>
                    <a:pt x="3764" y="5709"/>
                  </a:cubicBezTo>
                  <a:cubicBezTo>
                    <a:pt x="3764" y="5709"/>
                    <a:pt x="3783" y="5706"/>
                    <a:pt x="3761" y="5684"/>
                  </a:cubicBezTo>
                  <a:lnTo>
                    <a:pt x="3799" y="5631"/>
                  </a:lnTo>
                  <a:cubicBezTo>
                    <a:pt x="3777" y="5631"/>
                    <a:pt x="3774" y="5606"/>
                    <a:pt x="3774" y="5581"/>
                  </a:cubicBezTo>
                  <a:cubicBezTo>
                    <a:pt x="3773" y="5574"/>
                    <a:pt x="3779" y="5570"/>
                    <a:pt x="3789" y="5570"/>
                  </a:cubicBezTo>
                  <a:cubicBezTo>
                    <a:pt x="3816" y="5570"/>
                    <a:pt x="3871" y="5594"/>
                    <a:pt x="3905" y="5647"/>
                  </a:cubicBezTo>
                  <a:lnTo>
                    <a:pt x="3952" y="5690"/>
                  </a:lnTo>
                  <a:cubicBezTo>
                    <a:pt x="3949" y="5665"/>
                    <a:pt x="3949" y="5640"/>
                    <a:pt x="3949" y="5640"/>
                  </a:cubicBezTo>
                  <a:cubicBezTo>
                    <a:pt x="3953" y="5640"/>
                    <a:pt x="3957" y="5640"/>
                    <a:pt x="3960" y="5640"/>
                  </a:cubicBezTo>
                  <a:cubicBezTo>
                    <a:pt x="3976" y="5640"/>
                    <a:pt x="3990" y="5642"/>
                    <a:pt x="3993" y="5662"/>
                  </a:cubicBezTo>
                  <a:cubicBezTo>
                    <a:pt x="3996" y="5687"/>
                    <a:pt x="3996" y="5687"/>
                    <a:pt x="4015" y="5687"/>
                  </a:cubicBezTo>
                  <a:cubicBezTo>
                    <a:pt x="4030" y="5684"/>
                    <a:pt x="4037" y="5672"/>
                    <a:pt x="4034" y="5659"/>
                  </a:cubicBezTo>
                  <a:cubicBezTo>
                    <a:pt x="4032" y="5629"/>
                    <a:pt x="4031" y="5617"/>
                    <a:pt x="4035" y="5617"/>
                  </a:cubicBezTo>
                  <a:cubicBezTo>
                    <a:pt x="4038" y="5617"/>
                    <a:pt x="4044" y="5622"/>
                    <a:pt x="4052" y="5631"/>
                  </a:cubicBezTo>
                  <a:cubicBezTo>
                    <a:pt x="4066" y="5655"/>
                    <a:pt x="4077" y="5667"/>
                    <a:pt x="4087" y="5667"/>
                  </a:cubicBezTo>
                  <a:cubicBezTo>
                    <a:pt x="4099" y="5667"/>
                    <a:pt x="4108" y="5652"/>
                    <a:pt x="4118" y="5625"/>
                  </a:cubicBezTo>
                  <a:cubicBezTo>
                    <a:pt x="4115" y="5600"/>
                    <a:pt x="4114" y="5587"/>
                    <a:pt x="4116" y="5587"/>
                  </a:cubicBezTo>
                  <a:lnTo>
                    <a:pt x="4116" y="5587"/>
                  </a:lnTo>
                  <a:cubicBezTo>
                    <a:pt x="4118" y="5587"/>
                    <a:pt x="4125" y="5600"/>
                    <a:pt x="4137" y="5625"/>
                  </a:cubicBezTo>
                  <a:cubicBezTo>
                    <a:pt x="4140" y="5650"/>
                    <a:pt x="4159" y="5668"/>
                    <a:pt x="4184" y="5672"/>
                  </a:cubicBezTo>
                  <a:lnTo>
                    <a:pt x="4184" y="5647"/>
                  </a:lnTo>
                  <a:cubicBezTo>
                    <a:pt x="4180" y="5615"/>
                    <a:pt x="4187" y="5602"/>
                    <a:pt x="4198" y="5602"/>
                  </a:cubicBezTo>
                  <a:cubicBezTo>
                    <a:pt x="4205" y="5602"/>
                    <a:pt x="4213" y="5607"/>
                    <a:pt x="4222" y="5615"/>
                  </a:cubicBezTo>
                  <a:cubicBezTo>
                    <a:pt x="4223" y="5627"/>
                    <a:pt x="4229" y="5634"/>
                    <a:pt x="4239" y="5634"/>
                  </a:cubicBezTo>
                  <a:cubicBezTo>
                    <a:pt x="4250" y="5634"/>
                    <a:pt x="4265" y="5627"/>
                    <a:pt x="4284" y="5612"/>
                  </a:cubicBezTo>
                  <a:cubicBezTo>
                    <a:pt x="4299" y="5610"/>
                    <a:pt x="4311" y="5609"/>
                    <a:pt x="4321" y="5609"/>
                  </a:cubicBezTo>
                  <a:cubicBezTo>
                    <a:pt x="4340" y="5609"/>
                    <a:pt x="4350" y="5614"/>
                    <a:pt x="4350" y="5631"/>
                  </a:cubicBezTo>
                  <a:cubicBezTo>
                    <a:pt x="4353" y="5656"/>
                    <a:pt x="4355" y="5668"/>
                    <a:pt x="4357" y="5668"/>
                  </a:cubicBezTo>
                  <a:cubicBezTo>
                    <a:pt x="4360" y="5668"/>
                    <a:pt x="4364" y="5655"/>
                    <a:pt x="4372" y="5628"/>
                  </a:cubicBezTo>
                  <a:cubicBezTo>
                    <a:pt x="4382" y="5613"/>
                    <a:pt x="4387" y="5606"/>
                    <a:pt x="4396" y="5606"/>
                  </a:cubicBezTo>
                  <a:cubicBezTo>
                    <a:pt x="4403" y="5606"/>
                    <a:pt x="4414" y="5611"/>
                    <a:pt x="4435" y="5621"/>
                  </a:cubicBezTo>
                  <a:cubicBezTo>
                    <a:pt x="4447" y="5634"/>
                    <a:pt x="4453" y="5640"/>
                    <a:pt x="4459" y="5640"/>
                  </a:cubicBezTo>
                  <a:cubicBezTo>
                    <a:pt x="4464" y="5640"/>
                    <a:pt x="4469" y="5633"/>
                    <a:pt x="4479" y="5618"/>
                  </a:cubicBezTo>
                  <a:cubicBezTo>
                    <a:pt x="4473" y="5571"/>
                    <a:pt x="4472" y="5546"/>
                    <a:pt x="4454" y="5546"/>
                  </a:cubicBezTo>
                  <a:cubicBezTo>
                    <a:pt x="4453" y="5546"/>
                    <a:pt x="4452" y="5546"/>
                    <a:pt x="4450" y="5546"/>
                  </a:cubicBezTo>
                  <a:cubicBezTo>
                    <a:pt x="4428" y="5546"/>
                    <a:pt x="4428" y="5546"/>
                    <a:pt x="4425" y="5521"/>
                  </a:cubicBezTo>
                  <a:lnTo>
                    <a:pt x="4469" y="5518"/>
                  </a:lnTo>
                  <a:cubicBezTo>
                    <a:pt x="4497" y="5515"/>
                    <a:pt x="4529" y="5506"/>
                    <a:pt x="4551" y="5484"/>
                  </a:cubicBezTo>
                  <a:cubicBezTo>
                    <a:pt x="4583" y="5461"/>
                    <a:pt x="4588" y="5425"/>
                    <a:pt x="4568" y="5425"/>
                  </a:cubicBezTo>
                  <a:cubicBezTo>
                    <a:pt x="4563" y="5425"/>
                    <a:pt x="4556" y="5428"/>
                    <a:pt x="4548" y="5433"/>
                  </a:cubicBezTo>
                  <a:lnTo>
                    <a:pt x="4548" y="5437"/>
                  </a:lnTo>
                  <a:lnTo>
                    <a:pt x="4522" y="5412"/>
                  </a:lnTo>
                  <a:cubicBezTo>
                    <a:pt x="4519" y="5375"/>
                    <a:pt x="4508" y="5357"/>
                    <a:pt x="4498" y="5357"/>
                  </a:cubicBezTo>
                  <a:cubicBezTo>
                    <a:pt x="4488" y="5357"/>
                    <a:pt x="4479" y="5376"/>
                    <a:pt x="4482" y="5415"/>
                  </a:cubicBezTo>
                  <a:cubicBezTo>
                    <a:pt x="4485" y="5457"/>
                    <a:pt x="4487" y="5475"/>
                    <a:pt x="4483" y="5475"/>
                  </a:cubicBezTo>
                  <a:cubicBezTo>
                    <a:pt x="4480" y="5475"/>
                    <a:pt x="4474" y="5464"/>
                    <a:pt x="4463" y="5443"/>
                  </a:cubicBezTo>
                  <a:cubicBezTo>
                    <a:pt x="4457" y="5398"/>
                    <a:pt x="4442" y="5396"/>
                    <a:pt x="4423" y="5396"/>
                  </a:cubicBezTo>
                  <a:cubicBezTo>
                    <a:pt x="4421" y="5396"/>
                    <a:pt x="4418" y="5396"/>
                    <a:pt x="4416" y="5396"/>
                  </a:cubicBezTo>
                  <a:cubicBezTo>
                    <a:pt x="4410" y="5397"/>
                    <a:pt x="4406" y="5397"/>
                    <a:pt x="4403" y="5397"/>
                  </a:cubicBezTo>
                  <a:cubicBezTo>
                    <a:pt x="4394" y="5397"/>
                    <a:pt x="4393" y="5392"/>
                    <a:pt x="4391" y="5374"/>
                  </a:cubicBezTo>
                  <a:cubicBezTo>
                    <a:pt x="4391" y="5349"/>
                    <a:pt x="4369" y="5330"/>
                    <a:pt x="4344" y="5327"/>
                  </a:cubicBezTo>
                  <a:cubicBezTo>
                    <a:pt x="4325" y="5330"/>
                    <a:pt x="4325" y="5330"/>
                    <a:pt x="4325" y="5355"/>
                  </a:cubicBezTo>
                  <a:cubicBezTo>
                    <a:pt x="4336" y="5365"/>
                    <a:pt x="4334" y="5370"/>
                    <a:pt x="4326" y="5370"/>
                  </a:cubicBezTo>
                  <a:cubicBezTo>
                    <a:pt x="4316" y="5370"/>
                    <a:pt x="4295" y="5360"/>
                    <a:pt x="4281" y="5333"/>
                  </a:cubicBezTo>
                  <a:cubicBezTo>
                    <a:pt x="4272" y="5324"/>
                    <a:pt x="4267" y="5319"/>
                    <a:pt x="4264" y="5319"/>
                  </a:cubicBezTo>
                  <a:cubicBezTo>
                    <a:pt x="4260" y="5319"/>
                    <a:pt x="4261" y="5331"/>
                    <a:pt x="4262" y="5361"/>
                  </a:cubicBezTo>
                  <a:cubicBezTo>
                    <a:pt x="4266" y="5387"/>
                    <a:pt x="4256" y="5401"/>
                    <a:pt x="4242" y="5401"/>
                  </a:cubicBezTo>
                  <a:cubicBezTo>
                    <a:pt x="4228" y="5401"/>
                    <a:pt x="4212" y="5389"/>
                    <a:pt x="4200" y="5364"/>
                  </a:cubicBezTo>
                  <a:lnTo>
                    <a:pt x="4159" y="5371"/>
                  </a:lnTo>
                  <a:cubicBezTo>
                    <a:pt x="4137" y="5371"/>
                    <a:pt x="4140" y="5396"/>
                    <a:pt x="4140" y="5421"/>
                  </a:cubicBezTo>
                  <a:cubicBezTo>
                    <a:pt x="4144" y="5451"/>
                    <a:pt x="4145" y="5463"/>
                    <a:pt x="4141" y="5463"/>
                  </a:cubicBezTo>
                  <a:cubicBezTo>
                    <a:pt x="4137" y="5463"/>
                    <a:pt x="4131" y="5458"/>
                    <a:pt x="4121" y="5449"/>
                  </a:cubicBezTo>
                  <a:cubicBezTo>
                    <a:pt x="4109" y="5437"/>
                    <a:pt x="4099" y="5418"/>
                    <a:pt x="4096" y="5402"/>
                  </a:cubicBezTo>
                  <a:cubicBezTo>
                    <a:pt x="4094" y="5384"/>
                    <a:pt x="4083" y="5379"/>
                    <a:pt x="4069" y="5379"/>
                  </a:cubicBezTo>
                  <a:cubicBezTo>
                    <a:pt x="4064" y="5379"/>
                    <a:pt x="4058" y="5379"/>
                    <a:pt x="4052" y="5380"/>
                  </a:cubicBezTo>
                  <a:cubicBezTo>
                    <a:pt x="4030" y="5380"/>
                    <a:pt x="3990" y="5386"/>
                    <a:pt x="3990" y="5412"/>
                  </a:cubicBezTo>
                  <a:lnTo>
                    <a:pt x="3990" y="5386"/>
                  </a:lnTo>
                  <a:cubicBezTo>
                    <a:pt x="3975" y="5386"/>
                    <a:pt x="3969" y="5375"/>
                    <a:pt x="3967" y="5375"/>
                  </a:cubicBezTo>
                  <a:lnTo>
                    <a:pt x="3967" y="5375"/>
                  </a:lnTo>
                  <a:cubicBezTo>
                    <a:pt x="3966" y="5375"/>
                    <a:pt x="3967" y="5378"/>
                    <a:pt x="3968" y="5386"/>
                  </a:cubicBezTo>
                  <a:cubicBezTo>
                    <a:pt x="3946" y="5386"/>
                    <a:pt x="3921" y="5380"/>
                    <a:pt x="3902" y="5368"/>
                  </a:cubicBezTo>
                  <a:cubicBezTo>
                    <a:pt x="3895" y="5364"/>
                    <a:pt x="3888" y="5363"/>
                    <a:pt x="3881" y="5363"/>
                  </a:cubicBezTo>
                  <a:cubicBezTo>
                    <a:pt x="3843" y="5363"/>
                    <a:pt x="3809" y="5409"/>
                    <a:pt x="3868" y="5446"/>
                  </a:cubicBezTo>
                  <a:cubicBezTo>
                    <a:pt x="3889" y="5446"/>
                    <a:pt x="3889" y="5446"/>
                    <a:pt x="3846" y="5449"/>
                  </a:cubicBezTo>
                  <a:cubicBezTo>
                    <a:pt x="3824" y="5452"/>
                    <a:pt x="3827" y="5477"/>
                    <a:pt x="3827" y="5477"/>
                  </a:cubicBezTo>
                  <a:cubicBezTo>
                    <a:pt x="3830" y="5502"/>
                    <a:pt x="3808" y="5502"/>
                    <a:pt x="3786" y="5506"/>
                  </a:cubicBezTo>
                  <a:lnTo>
                    <a:pt x="3783" y="5455"/>
                  </a:lnTo>
                  <a:cubicBezTo>
                    <a:pt x="3790" y="5411"/>
                    <a:pt x="3779" y="5385"/>
                    <a:pt x="3766" y="5385"/>
                  </a:cubicBezTo>
                  <a:cubicBezTo>
                    <a:pt x="3756" y="5385"/>
                    <a:pt x="3744" y="5400"/>
                    <a:pt x="3739" y="5433"/>
                  </a:cubicBezTo>
                  <a:cubicBezTo>
                    <a:pt x="3739" y="5441"/>
                    <a:pt x="3739" y="5444"/>
                    <a:pt x="3739" y="5444"/>
                  </a:cubicBezTo>
                  <a:cubicBezTo>
                    <a:pt x="3739" y="5444"/>
                    <a:pt x="3738" y="5426"/>
                    <a:pt x="3736" y="5408"/>
                  </a:cubicBezTo>
                  <a:cubicBezTo>
                    <a:pt x="3734" y="5397"/>
                    <a:pt x="3729" y="5391"/>
                    <a:pt x="3720" y="5391"/>
                  </a:cubicBezTo>
                  <a:cubicBezTo>
                    <a:pt x="3710" y="5391"/>
                    <a:pt x="3694" y="5399"/>
                    <a:pt x="3673" y="5415"/>
                  </a:cubicBezTo>
                  <a:cubicBezTo>
                    <a:pt x="3651" y="5415"/>
                    <a:pt x="3636" y="5468"/>
                    <a:pt x="3636" y="5493"/>
                  </a:cubicBezTo>
                  <a:cubicBezTo>
                    <a:pt x="3639" y="5506"/>
                    <a:pt x="3632" y="5518"/>
                    <a:pt x="3617" y="5521"/>
                  </a:cubicBezTo>
                  <a:cubicBezTo>
                    <a:pt x="3598" y="5521"/>
                    <a:pt x="3598" y="5521"/>
                    <a:pt x="3595" y="5496"/>
                  </a:cubicBezTo>
                  <a:cubicBezTo>
                    <a:pt x="3592" y="5473"/>
                    <a:pt x="3581" y="5461"/>
                    <a:pt x="3569" y="5461"/>
                  </a:cubicBezTo>
                  <a:cubicBezTo>
                    <a:pt x="3556" y="5461"/>
                    <a:pt x="3541" y="5476"/>
                    <a:pt x="3532" y="5502"/>
                  </a:cubicBezTo>
                  <a:lnTo>
                    <a:pt x="3529" y="5477"/>
                  </a:lnTo>
                  <a:cubicBezTo>
                    <a:pt x="3527" y="5462"/>
                    <a:pt x="3518" y="5447"/>
                    <a:pt x="3485" y="5447"/>
                  </a:cubicBezTo>
                  <a:cubicBezTo>
                    <a:pt x="3466" y="5447"/>
                    <a:pt x="3439" y="5452"/>
                    <a:pt x="3401" y="5465"/>
                  </a:cubicBezTo>
                  <a:cubicBezTo>
                    <a:pt x="3363" y="5468"/>
                    <a:pt x="3329" y="5470"/>
                    <a:pt x="3304" y="5470"/>
                  </a:cubicBezTo>
                  <a:cubicBezTo>
                    <a:pt x="3272" y="5470"/>
                    <a:pt x="3252" y="5466"/>
                    <a:pt x="3250" y="5452"/>
                  </a:cubicBezTo>
                  <a:cubicBezTo>
                    <a:pt x="3250" y="5448"/>
                    <a:pt x="3247" y="5446"/>
                    <a:pt x="3243" y="5446"/>
                  </a:cubicBezTo>
                  <a:cubicBezTo>
                    <a:pt x="3223" y="5446"/>
                    <a:pt x="3163" y="5495"/>
                    <a:pt x="3131" y="5540"/>
                  </a:cubicBezTo>
                  <a:cubicBezTo>
                    <a:pt x="3129" y="5523"/>
                    <a:pt x="3119" y="5518"/>
                    <a:pt x="3100" y="5518"/>
                  </a:cubicBezTo>
                  <a:cubicBezTo>
                    <a:pt x="3090" y="5518"/>
                    <a:pt x="3079" y="5519"/>
                    <a:pt x="3065" y="5521"/>
                  </a:cubicBezTo>
                  <a:cubicBezTo>
                    <a:pt x="3044" y="5523"/>
                    <a:pt x="3030" y="5525"/>
                    <a:pt x="3021" y="5525"/>
                  </a:cubicBezTo>
                  <a:cubicBezTo>
                    <a:pt x="3002" y="5525"/>
                    <a:pt x="3002" y="5519"/>
                    <a:pt x="2999" y="5502"/>
                  </a:cubicBezTo>
                  <a:cubicBezTo>
                    <a:pt x="3007" y="5476"/>
                    <a:pt x="3011" y="5462"/>
                    <a:pt x="3008" y="5462"/>
                  </a:cubicBezTo>
                  <a:lnTo>
                    <a:pt x="3008" y="5462"/>
                  </a:lnTo>
                  <a:cubicBezTo>
                    <a:pt x="3006" y="5462"/>
                    <a:pt x="2996" y="5476"/>
                    <a:pt x="2978" y="5502"/>
                  </a:cubicBezTo>
                  <a:cubicBezTo>
                    <a:pt x="2971" y="5525"/>
                    <a:pt x="2956" y="5534"/>
                    <a:pt x="2939" y="5534"/>
                  </a:cubicBezTo>
                  <a:cubicBezTo>
                    <a:pt x="2917" y="5534"/>
                    <a:pt x="2893" y="5516"/>
                    <a:pt x="2890" y="5487"/>
                  </a:cubicBezTo>
                  <a:cubicBezTo>
                    <a:pt x="2890" y="5468"/>
                    <a:pt x="2878" y="5463"/>
                    <a:pt x="2855" y="5463"/>
                  </a:cubicBezTo>
                  <a:cubicBezTo>
                    <a:pt x="2847" y="5463"/>
                    <a:pt x="2838" y="5464"/>
                    <a:pt x="2827" y="5465"/>
                  </a:cubicBezTo>
                  <a:cubicBezTo>
                    <a:pt x="2808" y="5493"/>
                    <a:pt x="2764" y="5496"/>
                    <a:pt x="2724" y="5502"/>
                  </a:cubicBezTo>
                  <a:cubicBezTo>
                    <a:pt x="2658" y="5506"/>
                    <a:pt x="2658" y="5506"/>
                    <a:pt x="2664" y="5556"/>
                  </a:cubicBezTo>
                  <a:cubicBezTo>
                    <a:pt x="2667" y="5609"/>
                    <a:pt x="2648" y="5609"/>
                    <a:pt x="2605" y="5612"/>
                  </a:cubicBezTo>
                  <a:cubicBezTo>
                    <a:pt x="2597" y="5613"/>
                    <a:pt x="2590" y="5614"/>
                    <a:pt x="2584" y="5614"/>
                  </a:cubicBezTo>
                  <a:cubicBezTo>
                    <a:pt x="2572" y="5614"/>
                    <a:pt x="2563" y="5610"/>
                    <a:pt x="2561" y="5593"/>
                  </a:cubicBezTo>
                  <a:cubicBezTo>
                    <a:pt x="2548" y="5581"/>
                    <a:pt x="2533" y="5571"/>
                    <a:pt x="2517" y="5571"/>
                  </a:cubicBezTo>
                  <a:cubicBezTo>
                    <a:pt x="2512" y="5571"/>
                    <a:pt x="2508" y="5571"/>
                    <a:pt x="2504" y="5571"/>
                  </a:cubicBezTo>
                  <a:cubicBezTo>
                    <a:pt x="2487" y="5571"/>
                    <a:pt x="2473" y="5569"/>
                    <a:pt x="2473" y="5549"/>
                  </a:cubicBezTo>
                  <a:cubicBezTo>
                    <a:pt x="2457" y="5536"/>
                    <a:pt x="2437" y="5530"/>
                    <a:pt x="2418" y="5530"/>
                  </a:cubicBezTo>
                  <a:cubicBezTo>
                    <a:pt x="2415" y="5530"/>
                    <a:pt x="2411" y="5530"/>
                    <a:pt x="2407" y="5531"/>
                  </a:cubicBezTo>
                  <a:cubicBezTo>
                    <a:pt x="2393" y="5532"/>
                    <a:pt x="2378" y="5533"/>
                    <a:pt x="2366" y="5533"/>
                  </a:cubicBezTo>
                  <a:cubicBezTo>
                    <a:pt x="2340" y="5533"/>
                    <a:pt x="2322" y="5528"/>
                    <a:pt x="2319" y="5512"/>
                  </a:cubicBezTo>
                  <a:cubicBezTo>
                    <a:pt x="2297" y="5515"/>
                    <a:pt x="2297" y="5515"/>
                    <a:pt x="2301" y="5540"/>
                  </a:cubicBezTo>
                  <a:cubicBezTo>
                    <a:pt x="2303" y="5559"/>
                    <a:pt x="2292" y="5581"/>
                    <a:pt x="2247" y="5581"/>
                  </a:cubicBezTo>
                  <a:cubicBezTo>
                    <a:pt x="2234" y="5581"/>
                    <a:pt x="2217" y="5579"/>
                    <a:pt x="2197" y="5574"/>
                  </a:cubicBezTo>
                  <a:cubicBezTo>
                    <a:pt x="2156" y="5578"/>
                    <a:pt x="2091" y="5584"/>
                    <a:pt x="2094" y="5609"/>
                  </a:cubicBezTo>
                  <a:cubicBezTo>
                    <a:pt x="2088" y="5610"/>
                    <a:pt x="2084" y="5610"/>
                    <a:pt x="2081" y="5610"/>
                  </a:cubicBezTo>
                  <a:cubicBezTo>
                    <a:pt x="2072" y="5610"/>
                    <a:pt x="2072" y="5606"/>
                    <a:pt x="2072" y="5587"/>
                  </a:cubicBezTo>
                  <a:cubicBezTo>
                    <a:pt x="2069" y="5563"/>
                    <a:pt x="2058" y="5551"/>
                    <a:pt x="2043" y="5551"/>
                  </a:cubicBezTo>
                  <a:cubicBezTo>
                    <a:pt x="2027" y="5551"/>
                    <a:pt x="2007" y="5565"/>
                    <a:pt x="1987" y="5593"/>
                  </a:cubicBezTo>
                  <a:cubicBezTo>
                    <a:pt x="1987" y="5607"/>
                    <a:pt x="1982" y="5614"/>
                    <a:pt x="1972" y="5614"/>
                  </a:cubicBezTo>
                  <a:cubicBezTo>
                    <a:pt x="1965" y="5614"/>
                    <a:pt x="1955" y="5609"/>
                    <a:pt x="1943" y="5600"/>
                  </a:cubicBezTo>
                  <a:cubicBezTo>
                    <a:pt x="1928" y="5603"/>
                    <a:pt x="1912" y="5612"/>
                    <a:pt x="1903" y="5628"/>
                  </a:cubicBezTo>
                  <a:cubicBezTo>
                    <a:pt x="1895" y="5641"/>
                    <a:pt x="1890" y="5647"/>
                    <a:pt x="1881" y="5647"/>
                  </a:cubicBezTo>
                  <a:cubicBezTo>
                    <a:pt x="1873" y="5647"/>
                    <a:pt x="1861" y="5641"/>
                    <a:pt x="1840" y="5631"/>
                  </a:cubicBezTo>
                  <a:cubicBezTo>
                    <a:pt x="1837" y="5606"/>
                    <a:pt x="1815" y="5606"/>
                    <a:pt x="1796" y="5606"/>
                  </a:cubicBezTo>
                  <a:cubicBezTo>
                    <a:pt x="1782" y="5617"/>
                    <a:pt x="1749" y="5621"/>
                    <a:pt x="1709" y="5621"/>
                  </a:cubicBezTo>
                  <a:cubicBezTo>
                    <a:pt x="1622" y="5621"/>
                    <a:pt x="1505" y="5599"/>
                    <a:pt x="1498" y="5571"/>
                  </a:cubicBezTo>
                  <a:cubicBezTo>
                    <a:pt x="1480" y="5583"/>
                    <a:pt x="1474" y="5588"/>
                    <a:pt x="1466" y="5588"/>
                  </a:cubicBezTo>
                  <a:cubicBezTo>
                    <a:pt x="1461" y="5588"/>
                    <a:pt x="1456" y="5586"/>
                    <a:pt x="1448" y="5584"/>
                  </a:cubicBezTo>
                  <a:cubicBezTo>
                    <a:pt x="1446" y="5561"/>
                    <a:pt x="1440" y="5552"/>
                    <a:pt x="1432" y="5552"/>
                  </a:cubicBezTo>
                  <a:cubicBezTo>
                    <a:pt x="1422" y="5552"/>
                    <a:pt x="1409" y="5569"/>
                    <a:pt x="1398" y="5596"/>
                  </a:cubicBezTo>
                  <a:lnTo>
                    <a:pt x="1420" y="5603"/>
                  </a:lnTo>
                  <a:lnTo>
                    <a:pt x="1442" y="5609"/>
                  </a:lnTo>
                  <a:cubicBezTo>
                    <a:pt x="1437" y="5627"/>
                    <a:pt x="1425" y="5636"/>
                    <a:pt x="1413" y="5636"/>
                  </a:cubicBezTo>
                  <a:cubicBezTo>
                    <a:pt x="1391" y="5636"/>
                    <a:pt x="1370" y="5611"/>
                    <a:pt x="1386" y="5565"/>
                  </a:cubicBezTo>
                  <a:cubicBezTo>
                    <a:pt x="1384" y="5535"/>
                    <a:pt x="1384" y="5521"/>
                    <a:pt x="1378" y="5521"/>
                  </a:cubicBezTo>
                  <a:cubicBezTo>
                    <a:pt x="1373" y="5521"/>
                    <a:pt x="1364" y="5531"/>
                    <a:pt x="1345" y="5549"/>
                  </a:cubicBezTo>
                  <a:cubicBezTo>
                    <a:pt x="1330" y="5564"/>
                    <a:pt x="1317" y="5572"/>
                    <a:pt x="1308" y="5572"/>
                  </a:cubicBezTo>
                  <a:cubicBezTo>
                    <a:pt x="1293" y="5572"/>
                    <a:pt x="1285" y="5555"/>
                    <a:pt x="1285" y="5521"/>
                  </a:cubicBezTo>
                  <a:cubicBezTo>
                    <a:pt x="1297" y="5498"/>
                    <a:pt x="1302" y="5487"/>
                    <a:pt x="1299" y="5487"/>
                  </a:cubicBezTo>
                  <a:lnTo>
                    <a:pt x="1299" y="5487"/>
                  </a:lnTo>
                  <a:cubicBezTo>
                    <a:pt x="1296" y="5487"/>
                    <a:pt x="1286" y="5496"/>
                    <a:pt x="1266" y="5512"/>
                  </a:cubicBezTo>
                  <a:cubicBezTo>
                    <a:pt x="1230" y="5544"/>
                    <a:pt x="1195" y="5559"/>
                    <a:pt x="1171" y="5559"/>
                  </a:cubicBezTo>
                  <a:cubicBezTo>
                    <a:pt x="1139" y="5559"/>
                    <a:pt x="1126" y="5532"/>
                    <a:pt x="1157" y="5484"/>
                  </a:cubicBezTo>
                  <a:cubicBezTo>
                    <a:pt x="1182" y="5440"/>
                    <a:pt x="1179" y="5405"/>
                    <a:pt x="1160" y="5396"/>
                  </a:cubicBezTo>
                  <a:cubicBezTo>
                    <a:pt x="1157" y="5394"/>
                    <a:pt x="1154" y="5393"/>
                    <a:pt x="1151" y="5393"/>
                  </a:cubicBezTo>
                  <a:cubicBezTo>
                    <a:pt x="1139" y="5393"/>
                    <a:pt x="1126" y="5409"/>
                    <a:pt x="1113" y="5427"/>
                  </a:cubicBezTo>
                  <a:cubicBezTo>
                    <a:pt x="1110" y="5449"/>
                    <a:pt x="1105" y="5460"/>
                    <a:pt x="1099" y="5460"/>
                  </a:cubicBezTo>
                  <a:cubicBezTo>
                    <a:pt x="1091" y="5460"/>
                    <a:pt x="1082" y="5439"/>
                    <a:pt x="1078" y="5399"/>
                  </a:cubicBezTo>
                  <a:cubicBezTo>
                    <a:pt x="1072" y="5302"/>
                    <a:pt x="1047" y="5277"/>
                    <a:pt x="966" y="5270"/>
                  </a:cubicBezTo>
                  <a:cubicBezTo>
                    <a:pt x="881" y="5246"/>
                    <a:pt x="837" y="5205"/>
                    <a:pt x="880" y="5205"/>
                  </a:cubicBezTo>
                  <a:cubicBezTo>
                    <a:pt x="887" y="5205"/>
                    <a:pt x="895" y="5206"/>
                    <a:pt x="906" y="5208"/>
                  </a:cubicBezTo>
                  <a:cubicBezTo>
                    <a:pt x="972" y="5205"/>
                    <a:pt x="972" y="5205"/>
                    <a:pt x="925" y="5192"/>
                  </a:cubicBezTo>
                  <a:cubicBezTo>
                    <a:pt x="903" y="5164"/>
                    <a:pt x="881" y="5139"/>
                    <a:pt x="862" y="5108"/>
                  </a:cubicBezTo>
                  <a:cubicBezTo>
                    <a:pt x="852" y="5099"/>
                    <a:pt x="839" y="5094"/>
                    <a:pt x="825" y="5094"/>
                  </a:cubicBezTo>
                  <a:cubicBezTo>
                    <a:pt x="814" y="5094"/>
                    <a:pt x="803" y="5097"/>
                    <a:pt x="793" y="5104"/>
                  </a:cubicBezTo>
                  <a:cubicBezTo>
                    <a:pt x="825" y="5057"/>
                    <a:pt x="828" y="5010"/>
                    <a:pt x="762" y="4998"/>
                  </a:cubicBezTo>
                  <a:lnTo>
                    <a:pt x="743" y="4960"/>
                  </a:lnTo>
                  <a:cubicBezTo>
                    <a:pt x="734" y="4941"/>
                    <a:pt x="734" y="4941"/>
                    <a:pt x="702" y="4932"/>
                  </a:cubicBezTo>
                  <a:cubicBezTo>
                    <a:pt x="668" y="4923"/>
                    <a:pt x="684" y="4891"/>
                    <a:pt x="699" y="4863"/>
                  </a:cubicBezTo>
                  <a:cubicBezTo>
                    <a:pt x="713" y="4839"/>
                    <a:pt x="729" y="4814"/>
                    <a:pt x="716" y="4814"/>
                  </a:cubicBezTo>
                  <a:cubicBezTo>
                    <a:pt x="715" y="4814"/>
                    <a:pt x="712" y="4815"/>
                    <a:pt x="709" y="4816"/>
                  </a:cubicBezTo>
                  <a:cubicBezTo>
                    <a:pt x="707" y="4817"/>
                    <a:pt x="705" y="4817"/>
                    <a:pt x="702" y="4817"/>
                  </a:cubicBezTo>
                  <a:cubicBezTo>
                    <a:pt x="680" y="4817"/>
                    <a:pt x="643" y="4790"/>
                    <a:pt x="618" y="4775"/>
                  </a:cubicBezTo>
                  <a:cubicBezTo>
                    <a:pt x="593" y="4763"/>
                    <a:pt x="602" y="4743"/>
                    <a:pt x="620" y="4743"/>
                  </a:cubicBezTo>
                  <a:cubicBezTo>
                    <a:pt x="625" y="4743"/>
                    <a:pt x="631" y="4744"/>
                    <a:pt x="637" y="4747"/>
                  </a:cubicBezTo>
                  <a:cubicBezTo>
                    <a:pt x="662" y="4741"/>
                    <a:pt x="662" y="4741"/>
                    <a:pt x="674" y="4694"/>
                  </a:cubicBezTo>
                  <a:cubicBezTo>
                    <a:pt x="668" y="4676"/>
                    <a:pt x="665" y="4637"/>
                    <a:pt x="642" y="4637"/>
                  </a:cubicBezTo>
                  <a:cubicBezTo>
                    <a:pt x="642" y="4637"/>
                    <a:pt x="641" y="4637"/>
                    <a:pt x="640" y="4637"/>
                  </a:cubicBezTo>
                  <a:cubicBezTo>
                    <a:pt x="639" y="4637"/>
                    <a:pt x="639" y="4638"/>
                    <a:pt x="639" y="4638"/>
                  </a:cubicBezTo>
                  <a:cubicBezTo>
                    <a:pt x="614" y="4638"/>
                    <a:pt x="596" y="4512"/>
                    <a:pt x="621" y="4490"/>
                  </a:cubicBezTo>
                  <a:cubicBezTo>
                    <a:pt x="621" y="4490"/>
                    <a:pt x="618" y="4468"/>
                    <a:pt x="618" y="4449"/>
                  </a:cubicBezTo>
                  <a:cubicBezTo>
                    <a:pt x="615" y="4427"/>
                    <a:pt x="590" y="4409"/>
                    <a:pt x="586" y="4387"/>
                  </a:cubicBezTo>
                  <a:cubicBezTo>
                    <a:pt x="583" y="4371"/>
                    <a:pt x="571" y="4355"/>
                    <a:pt x="558" y="4349"/>
                  </a:cubicBezTo>
                  <a:cubicBezTo>
                    <a:pt x="555" y="4327"/>
                    <a:pt x="552" y="4305"/>
                    <a:pt x="577" y="4302"/>
                  </a:cubicBezTo>
                  <a:cubicBezTo>
                    <a:pt x="527" y="4286"/>
                    <a:pt x="527" y="4286"/>
                    <a:pt x="574" y="4261"/>
                  </a:cubicBezTo>
                  <a:cubicBezTo>
                    <a:pt x="624" y="4255"/>
                    <a:pt x="624" y="4255"/>
                    <a:pt x="574" y="4239"/>
                  </a:cubicBezTo>
                  <a:cubicBezTo>
                    <a:pt x="546" y="4221"/>
                    <a:pt x="546" y="4221"/>
                    <a:pt x="568" y="4199"/>
                  </a:cubicBezTo>
                  <a:cubicBezTo>
                    <a:pt x="591" y="4196"/>
                    <a:pt x="593" y="4176"/>
                    <a:pt x="572" y="4176"/>
                  </a:cubicBezTo>
                  <a:cubicBezTo>
                    <a:pt x="571" y="4176"/>
                    <a:pt x="569" y="4177"/>
                    <a:pt x="568" y="4177"/>
                  </a:cubicBezTo>
                  <a:cubicBezTo>
                    <a:pt x="514" y="4161"/>
                    <a:pt x="483" y="4098"/>
                    <a:pt x="533" y="4095"/>
                  </a:cubicBezTo>
                  <a:cubicBezTo>
                    <a:pt x="530" y="4077"/>
                    <a:pt x="521" y="4064"/>
                    <a:pt x="505" y="4055"/>
                  </a:cubicBezTo>
                  <a:cubicBezTo>
                    <a:pt x="452" y="4039"/>
                    <a:pt x="452" y="4039"/>
                    <a:pt x="502" y="4033"/>
                  </a:cubicBezTo>
                  <a:cubicBezTo>
                    <a:pt x="552" y="4008"/>
                    <a:pt x="549" y="3986"/>
                    <a:pt x="499" y="3970"/>
                  </a:cubicBezTo>
                  <a:cubicBezTo>
                    <a:pt x="483" y="3961"/>
                    <a:pt x="480" y="3939"/>
                    <a:pt x="492" y="3929"/>
                  </a:cubicBezTo>
                  <a:cubicBezTo>
                    <a:pt x="512" y="3886"/>
                    <a:pt x="525" y="3776"/>
                    <a:pt x="491" y="3776"/>
                  </a:cubicBezTo>
                  <a:cubicBezTo>
                    <a:pt x="488" y="3776"/>
                    <a:pt x="484" y="3777"/>
                    <a:pt x="480" y="3779"/>
                  </a:cubicBezTo>
                  <a:lnTo>
                    <a:pt x="477" y="3738"/>
                  </a:lnTo>
                  <a:cubicBezTo>
                    <a:pt x="499" y="3694"/>
                    <a:pt x="496" y="3672"/>
                    <a:pt x="467" y="3653"/>
                  </a:cubicBezTo>
                  <a:lnTo>
                    <a:pt x="442" y="3635"/>
                  </a:lnTo>
                  <a:cubicBezTo>
                    <a:pt x="467" y="3632"/>
                    <a:pt x="486" y="3613"/>
                    <a:pt x="486" y="3588"/>
                  </a:cubicBezTo>
                  <a:cubicBezTo>
                    <a:pt x="486" y="3572"/>
                    <a:pt x="486" y="3567"/>
                    <a:pt x="477" y="3567"/>
                  </a:cubicBezTo>
                  <a:cubicBezTo>
                    <a:pt x="473" y="3567"/>
                    <a:pt x="468" y="3568"/>
                    <a:pt x="461" y="3569"/>
                  </a:cubicBezTo>
                  <a:cubicBezTo>
                    <a:pt x="453" y="3577"/>
                    <a:pt x="448" y="3580"/>
                    <a:pt x="444" y="3580"/>
                  </a:cubicBezTo>
                  <a:cubicBezTo>
                    <a:pt x="436" y="3580"/>
                    <a:pt x="435" y="3565"/>
                    <a:pt x="433" y="3550"/>
                  </a:cubicBezTo>
                  <a:cubicBezTo>
                    <a:pt x="436" y="3525"/>
                    <a:pt x="455" y="3506"/>
                    <a:pt x="480" y="3503"/>
                  </a:cubicBezTo>
                  <a:lnTo>
                    <a:pt x="477" y="3481"/>
                  </a:lnTo>
                  <a:cubicBezTo>
                    <a:pt x="471" y="3482"/>
                    <a:pt x="465" y="3482"/>
                    <a:pt x="460" y="3482"/>
                  </a:cubicBezTo>
                  <a:cubicBezTo>
                    <a:pt x="427" y="3482"/>
                    <a:pt x="430" y="3465"/>
                    <a:pt x="452" y="3462"/>
                  </a:cubicBezTo>
                  <a:cubicBezTo>
                    <a:pt x="467" y="3447"/>
                    <a:pt x="477" y="3422"/>
                    <a:pt x="470" y="3396"/>
                  </a:cubicBezTo>
                  <a:lnTo>
                    <a:pt x="470" y="3396"/>
                  </a:lnTo>
                  <a:cubicBezTo>
                    <a:pt x="469" y="3397"/>
                    <a:pt x="467" y="3397"/>
                    <a:pt x="466" y="3397"/>
                  </a:cubicBezTo>
                  <a:cubicBezTo>
                    <a:pt x="454" y="3397"/>
                    <a:pt x="459" y="3389"/>
                    <a:pt x="464" y="3389"/>
                  </a:cubicBezTo>
                  <a:cubicBezTo>
                    <a:pt x="467" y="3389"/>
                    <a:pt x="470" y="3391"/>
                    <a:pt x="470" y="3396"/>
                  </a:cubicBezTo>
                  <a:lnTo>
                    <a:pt x="496" y="3396"/>
                  </a:lnTo>
                  <a:cubicBezTo>
                    <a:pt x="510" y="3380"/>
                    <a:pt x="504" y="3376"/>
                    <a:pt x="491" y="3376"/>
                  </a:cubicBezTo>
                  <a:cubicBezTo>
                    <a:pt x="484" y="3376"/>
                    <a:pt x="476" y="3377"/>
                    <a:pt x="467" y="3378"/>
                  </a:cubicBezTo>
                  <a:lnTo>
                    <a:pt x="464" y="3334"/>
                  </a:lnTo>
                  <a:cubicBezTo>
                    <a:pt x="462" y="3321"/>
                    <a:pt x="461" y="3306"/>
                    <a:pt x="452" y="3306"/>
                  </a:cubicBezTo>
                  <a:cubicBezTo>
                    <a:pt x="449" y="3306"/>
                    <a:pt x="443" y="3308"/>
                    <a:pt x="436" y="3315"/>
                  </a:cubicBezTo>
                  <a:cubicBezTo>
                    <a:pt x="427" y="3316"/>
                    <a:pt x="418" y="3317"/>
                    <a:pt x="411" y="3317"/>
                  </a:cubicBezTo>
                  <a:cubicBezTo>
                    <a:pt x="396" y="3317"/>
                    <a:pt x="386" y="3313"/>
                    <a:pt x="386" y="3299"/>
                  </a:cubicBezTo>
                  <a:cubicBezTo>
                    <a:pt x="384" y="3300"/>
                    <a:pt x="383" y="3300"/>
                    <a:pt x="382" y="3300"/>
                  </a:cubicBezTo>
                  <a:cubicBezTo>
                    <a:pt x="369" y="3300"/>
                    <a:pt x="374" y="3290"/>
                    <a:pt x="379" y="3290"/>
                  </a:cubicBezTo>
                  <a:cubicBezTo>
                    <a:pt x="382" y="3290"/>
                    <a:pt x="385" y="3293"/>
                    <a:pt x="386" y="3299"/>
                  </a:cubicBezTo>
                  <a:cubicBezTo>
                    <a:pt x="411" y="3296"/>
                    <a:pt x="436" y="3296"/>
                    <a:pt x="433" y="3274"/>
                  </a:cubicBezTo>
                  <a:cubicBezTo>
                    <a:pt x="430" y="3252"/>
                    <a:pt x="455" y="3249"/>
                    <a:pt x="455" y="3249"/>
                  </a:cubicBezTo>
                  <a:cubicBezTo>
                    <a:pt x="460" y="3251"/>
                    <a:pt x="465" y="3252"/>
                    <a:pt x="468" y="3252"/>
                  </a:cubicBezTo>
                  <a:cubicBezTo>
                    <a:pt x="502" y="3252"/>
                    <a:pt x="474" y="3182"/>
                    <a:pt x="449" y="3165"/>
                  </a:cubicBezTo>
                  <a:cubicBezTo>
                    <a:pt x="395" y="3127"/>
                    <a:pt x="392" y="3108"/>
                    <a:pt x="442" y="3102"/>
                  </a:cubicBezTo>
                  <a:cubicBezTo>
                    <a:pt x="492" y="3099"/>
                    <a:pt x="439" y="3061"/>
                    <a:pt x="361" y="3045"/>
                  </a:cubicBezTo>
                  <a:lnTo>
                    <a:pt x="286" y="3033"/>
                  </a:lnTo>
                  <a:lnTo>
                    <a:pt x="361" y="3027"/>
                  </a:lnTo>
                  <a:cubicBezTo>
                    <a:pt x="458" y="2995"/>
                    <a:pt x="458" y="2995"/>
                    <a:pt x="402" y="2936"/>
                  </a:cubicBezTo>
                  <a:cubicBezTo>
                    <a:pt x="373" y="2895"/>
                    <a:pt x="373" y="2895"/>
                    <a:pt x="398" y="2895"/>
                  </a:cubicBezTo>
                  <a:cubicBezTo>
                    <a:pt x="423" y="2892"/>
                    <a:pt x="420" y="2870"/>
                    <a:pt x="414" y="2807"/>
                  </a:cubicBezTo>
                  <a:cubicBezTo>
                    <a:pt x="411" y="2748"/>
                    <a:pt x="408" y="2726"/>
                    <a:pt x="387" y="2726"/>
                  </a:cubicBezTo>
                  <a:cubicBezTo>
                    <a:pt x="386" y="2726"/>
                    <a:pt x="384" y="2726"/>
                    <a:pt x="383" y="2726"/>
                  </a:cubicBezTo>
                  <a:lnTo>
                    <a:pt x="380" y="2682"/>
                  </a:lnTo>
                  <a:cubicBezTo>
                    <a:pt x="415" y="2663"/>
                    <a:pt x="408" y="2635"/>
                    <a:pt x="380" y="2635"/>
                  </a:cubicBezTo>
                  <a:cubicBezTo>
                    <a:pt x="371" y="2635"/>
                    <a:pt x="360" y="2638"/>
                    <a:pt x="348" y="2644"/>
                  </a:cubicBezTo>
                  <a:cubicBezTo>
                    <a:pt x="348" y="2644"/>
                    <a:pt x="348" y="2622"/>
                    <a:pt x="345" y="2600"/>
                  </a:cubicBezTo>
                  <a:lnTo>
                    <a:pt x="370" y="2597"/>
                  </a:lnTo>
                  <a:cubicBezTo>
                    <a:pt x="395" y="2597"/>
                    <a:pt x="392" y="2553"/>
                    <a:pt x="376" y="2384"/>
                  </a:cubicBezTo>
                  <a:cubicBezTo>
                    <a:pt x="362" y="2206"/>
                    <a:pt x="358" y="2177"/>
                    <a:pt x="315" y="2177"/>
                  </a:cubicBezTo>
                  <a:cubicBezTo>
                    <a:pt x="313" y="2177"/>
                    <a:pt x="310" y="2177"/>
                    <a:pt x="308" y="2177"/>
                  </a:cubicBezTo>
                  <a:cubicBezTo>
                    <a:pt x="254" y="2162"/>
                    <a:pt x="254" y="2143"/>
                    <a:pt x="304" y="2137"/>
                  </a:cubicBezTo>
                  <a:cubicBezTo>
                    <a:pt x="328" y="2134"/>
                    <a:pt x="348" y="2114"/>
                    <a:pt x="331" y="2114"/>
                  </a:cubicBezTo>
                  <a:cubicBezTo>
                    <a:pt x="329" y="2114"/>
                    <a:pt x="328" y="2115"/>
                    <a:pt x="326" y="2115"/>
                  </a:cubicBezTo>
                  <a:cubicBezTo>
                    <a:pt x="323" y="2090"/>
                    <a:pt x="333" y="2068"/>
                    <a:pt x="345" y="2049"/>
                  </a:cubicBezTo>
                  <a:cubicBezTo>
                    <a:pt x="386" y="1985"/>
                    <a:pt x="367" y="1964"/>
                    <a:pt x="344" y="1964"/>
                  </a:cubicBezTo>
                  <a:cubicBezTo>
                    <a:pt x="342" y="1964"/>
                    <a:pt x="341" y="1964"/>
                    <a:pt x="339" y="1964"/>
                  </a:cubicBezTo>
                  <a:cubicBezTo>
                    <a:pt x="324" y="1972"/>
                    <a:pt x="316" y="1975"/>
                    <a:pt x="312" y="1975"/>
                  </a:cubicBezTo>
                  <a:cubicBezTo>
                    <a:pt x="303" y="1975"/>
                    <a:pt x="320" y="1958"/>
                    <a:pt x="336" y="1942"/>
                  </a:cubicBezTo>
                  <a:cubicBezTo>
                    <a:pt x="356" y="1919"/>
                    <a:pt x="380" y="1898"/>
                    <a:pt x="362" y="1898"/>
                  </a:cubicBezTo>
                  <a:cubicBezTo>
                    <a:pt x="361" y="1898"/>
                    <a:pt x="359" y="1898"/>
                    <a:pt x="358" y="1899"/>
                  </a:cubicBezTo>
                  <a:cubicBezTo>
                    <a:pt x="329" y="1880"/>
                    <a:pt x="298" y="1748"/>
                    <a:pt x="351" y="1748"/>
                  </a:cubicBezTo>
                  <a:cubicBezTo>
                    <a:pt x="351" y="1748"/>
                    <a:pt x="351" y="1729"/>
                    <a:pt x="355" y="1707"/>
                  </a:cubicBezTo>
                  <a:cubicBezTo>
                    <a:pt x="329" y="1707"/>
                    <a:pt x="329" y="1663"/>
                    <a:pt x="336" y="1620"/>
                  </a:cubicBezTo>
                  <a:cubicBezTo>
                    <a:pt x="341" y="1581"/>
                    <a:pt x="344" y="1559"/>
                    <a:pt x="363" y="1559"/>
                  </a:cubicBezTo>
                  <a:cubicBezTo>
                    <a:pt x="365" y="1559"/>
                    <a:pt x="367" y="1559"/>
                    <a:pt x="370" y="1560"/>
                  </a:cubicBezTo>
                  <a:cubicBezTo>
                    <a:pt x="377" y="1567"/>
                    <a:pt x="381" y="1571"/>
                    <a:pt x="385" y="1571"/>
                  </a:cubicBezTo>
                  <a:cubicBezTo>
                    <a:pt x="392" y="1571"/>
                    <a:pt x="391" y="1551"/>
                    <a:pt x="380" y="1519"/>
                  </a:cubicBezTo>
                  <a:cubicBezTo>
                    <a:pt x="386" y="1497"/>
                    <a:pt x="342" y="1466"/>
                    <a:pt x="348" y="1444"/>
                  </a:cubicBezTo>
                  <a:cubicBezTo>
                    <a:pt x="323" y="1435"/>
                    <a:pt x="308" y="1410"/>
                    <a:pt x="311" y="1385"/>
                  </a:cubicBezTo>
                  <a:lnTo>
                    <a:pt x="311" y="1385"/>
                  </a:lnTo>
                  <a:lnTo>
                    <a:pt x="336" y="1394"/>
                  </a:lnTo>
                  <a:lnTo>
                    <a:pt x="383" y="1410"/>
                  </a:lnTo>
                  <a:cubicBezTo>
                    <a:pt x="392" y="1388"/>
                    <a:pt x="398" y="1369"/>
                    <a:pt x="373" y="1359"/>
                  </a:cubicBezTo>
                  <a:cubicBezTo>
                    <a:pt x="408" y="1347"/>
                    <a:pt x="411" y="1328"/>
                    <a:pt x="430" y="1287"/>
                  </a:cubicBezTo>
                  <a:cubicBezTo>
                    <a:pt x="452" y="1256"/>
                    <a:pt x="461" y="1218"/>
                    <a:pt x="458" y="1181"/>
                  </a:cubicBezTo>
                  <a:lnTo>
                    <a:pt x="458" y="1181"/>
                  </a:lnTo>
                  <a:cubicBezTo>
                    <a:pt x="459" y="1181"/>
                    <a:pt x="460" y="1181"/>
                    <a:pt x="460" y="1181"/>
                  </a:cubicBezTo>
                  <a:cubicBezTo>
                    <a:pt x="513" y="1181"/>
                    <a:pt x="580" y="1080"/>
                    <a:pt x="555" y="1034"/>
                  </a:cubicBezTo>
                  <a:cubicBezTo>
                    <a:pt x="536" y="1018"/>
                    <a:pt x="549" y="999"/>
                    <a:pt x="583" y="999"/>
                  </a:cubicBezTo>
                  <a:cubicBezTo>
                    <a:pt x="618" y="999"/>
                    <a:pt x="618" y="999"/>
                    <a:pt x="615" y="968"/>
                  </a:cubicBezTo>
                  <a:cubicBezTo>
                    <a:pt x="610" y="941"/>
                    <a:pt x="629" y="935"/>
                    <a:pt x="654" y="935"/>
                  </a:cubicBezTo>
                  <a:cubicBezTo>
                    <a:pt x="661" y="935"/>
                    <a:pt x="669" y="936"/>
                    <a:pt x="677" y="936"/>
                  </a:cubicBezTo>
                  <a:cubicBezTo>
                    <a:pt x="694" y="944"/>
                    <a:pt x="707" y="947"/>
                    <a:pt x="716" y="947"/>
                  </a:cubicBezTo>
                  <a:cubicBezTo>
                    <a:pt x="735" y="947"/>
                    <a:pt x="740" y="934"/>
                    <a:pt x="740" y="911"/>
                  </a:cubicBezTo>
                  <a:cubicBezTo>
                    <a:pt x="753" y="877"/>
                    <a:pt x="774" y="846"/>
                    <a:pt x="809" y="827"/>
                  </a:cubicBezTo>
                  <a:cubicBezTo>
                    <a:pt x="828" y="780"/>
                    <a:pt x="847" y="767"/>
                    <a:pt x="812" y="758"/>
                  </a:cubicBezTo>
                  <a:cubicBezTo>
                    <a:pt x="806" y="742"/>
                    <a:pt x="803" y="723"/>
                    <a:pt x="806" y="705"/>
                  </a:cubicBezTo>
                  <a:cubicBezTo>
                    <a:pt x="817" y="683"/>
                    <a:pt x="827" y="676"/>
                    <a:pt x="832" y="676"/>
                  </a:cubicBezTo>
                  <a:cubicBezTo>
                    <a:pt x="837" y="676"/>
                    <a:pt x="836" y="685"/>
                    <a:pt x="825" y="692"/>
                  </a:cubicBezTo>
                  <a:cubicBezTo>
                    <a:pt x="800" y="739"/>
                    <a:pt x="818" y="726"/>
                    <a:pt x="853" y="736"/>
                  </a:cubicBezTo>
                  <a:cubicBezTo>
                    <a:pt x="857" y="736"/>
                    <a:pt x="861" y="736"/>
                    <a:pt x="865" y="736"/>
                  </a:cubicBezTo>
                  <a:cubicBezTo>
                    <a:pt x="892" y="736"/>
                    <a:pt x="919" y="727"/>
                    <a:pt x="941" y="711"/>
                  </a:cubicBezTo>
                  <a:lnTo>
                    <a:pt x="1019" y="673"/>
                  </a:lnTo>
                  <a:cubicBezTo>
                    <a:pt x="1091" y="673"/>
                    <a:pt x="1110" y="667"/>
                    <a:pt x="1100" y="642"/>
                  </a:cubicBezTo>
                  <a:cubicBezTo>
                    <a:pt x="1091" y="615"/>
                    <a:pt x="1088" y="603"/>
                    <a:pt x="1088" y="603"/>
                  </a:cubicBezTo>
                  <a:lnTo>
                    <a:pt x="1088" y="603"/>
                  </a:lnTo>
                  <a:cubicBezTo>
                    <a:pt x="1088" y="603"/>
                    <a:pt x="1090" y="609"/>
                    <a:pt x="1094" y="620"/>
                  </a:cubicBezTo>
                  <a:cubicBezTo>
                    <a:pt x="1102" y="626"/>
                    <a:pt x="1120" y="629"/>
                    <a:pt x="1143" y="629"/>
                  </a:cubicBezTo>
                  <a:cubicBezTo>
                    <a:pt x="1222" y="629"/>
                    <a:pt x="1362" y="596"/>
                    <a:pt x="1376" y="557"/>
                  </a:cubicBezTo>
                  <a:lnTo>
                    <a:pt x="1376" y="557"/>
                  </a:lnTo>
                  <a:cubicBezTo>
                    <a:pt x="1377" y="564"/>
                    <a:pt x="1378" y="573"/>
                    <a:pt x="1379" y="582"/>
                  </a:cubicBezTo>
                  <a:cubicBezTo>
                    <a:pt x="1381" y="599"/>
                    <a:pt x="1390" y="603"/>
                    <a:pt x="1409" y="603"/>
                  </a:cubicBezTo>
                  <a:cubicBezTo>
                    <a:pt x="1419" y="603"/>
                    <a:pt x="1430" y="602"/>
                    <a:pt x="1445" y="601"/>
                  </a:cubicBezTo>
                  <a:cubicBezTo>
                    <a:pt x="1498" y="585"/>
                    <a:pt x="1555" y="570"/>
                    <a:pt x="1611" y="560"/>
                  </a:cubicBezTo>
                  <a:cubicBezTo>
                    <a:pt x="1696" y="551"/>
                    <a:pt x="1758" y="548"/>
                    <a:pt x="1755" y="523"/>
                  </a:cubicBezTo>
                  <a:cubicBezTo>
                    <a:pt x="1761" y="522"/>
                    <a:pt x="1765" y="521"/>
                    <a:pt x="1768" y="521"/>
                  </a:cubicBezTo>
                  <a:cubicBezTo>
                    <a:pt x="1777" y="521"/>
                    <a:pt x="1778" y="526"/>
                    <a:pt x="1780" y="545"/>
                  </a:cubicBezTo>
                  <a:cubicBezTo>
                    <a:pt x="1768" y="564"/>
                    <a:pt x="1772" y="569"/>
                    <a:pt x="1784" y="569"/>
                  </a:cubicBezTo>
                  <a:cubicBezTo>
                    <a:pt x="1789" y="569"/>
                    <a:pt x="1795" y="568"/>
                    <a:pt x="1802" y="567"/>
                  </a:cubicBezTo>
                  <a:cubicBezTo>
                    <a:pt x="1824" y="567"/>
                    <a:pt x="1821" y="542"/>
                    <a:pt x="1818" y="517"/>
                  </a:cubicBezTo>
                  <a:cubicBezTo>
                    <a:pt x="1818" y="503"/>
                    <a:pt x="1824" y="496"/>
                    <a:pt x="1837" y="496"/>
                  </a:cubicBezTo>
                  <a:cubicBezTo>
                    <a:pt x="1847" y="496"/>
                    <a:pt x="1863" y="500"/>
                    <a:pt x="1884" y="510"/>
                  </a:cubicBezTo>
                  <a:cubicBezTo>
                    <a:pt x="1904" y="517"/>
                    <a:pt x="1926" y="521"/>
                    <a:pt x="1948" y="521"/>
                  </a:cubicBezTo>
                  <a:cubicBezTo>
                    <a:pt x="1984" y="521"/>
                    <a:pt x="2020" y="512"/>
                    <a:pt x="2053" y="495"/>
                  </a:cubicBezTo>
                  <a:cubicBezTo>
                    <a:pt x="2058" y="494"/>
                    <a:pt x="2063" y="493"/>
                    <a:pt x="2068" y="493"/>
                  </a:cubicBezTo>
                  <a:cubicBezTo>
                    <a:pt x="2082" y="493"/>
                    <a:pt x="2095" y="498"/>
                    <a:pt x="2097" y="517"/>
                  </a:cubicBezTo>
                  <a:cubicBezTo>
                    <a:pt x="2110" y="532"/>
                    <a:pt x="2129" y="540"/>
                    <a:pt x="2147" y="540"/>
                  </a:cubicBezTo>
                  <a:cubicBezTo>
                    <a:pt x="2169" y="540"/>
                    <a:pt x="2190" y="529"/>
                    <a:pt x="2200" y="507"/>
                  </a:cubicBezTo>
                  <a:cubicBezTo>
                    <a:pt x="2206" y="506"/>
                    <a:pt x="2210" y="506"/>
                    <a:pt x="2213" y="506"/>
                  </a:cubicBezTo>
                  <a:cubicBezTo>
                    <a:pt x="2222" y="506"/>
                    <a:pt x="2223" y="511"/>
                    <a:pt x="2225" y="529"/>
                  </a:cubicBezTo>
                  <a:cubicBezTo>
                    <a:pt x="2238" y="542"/>
                    <a:pt x="2244" y="555"/>
                    <a:pt x="2250" y="555"/>
                  </a:cubicBezTo>
                  <a:cubicBezTo>
                    <a:pt x="2255" y="555"/>
                    <a:pt x="2259" y="547"/>
                    <a:pt x="2266" y="526"/>
                  </a:cubicBezTo>
                  <a:cubicBezTo>
                    <a:pt x="2292" y="507"/>
                    <a:pt x="2323" y="499"/>
                    <a:pt x="2353" y="499"/>
                  </a:cubicBezTo>
                  <a:cubicBezTo>
                    <a:pt x="2374" y="499"/>
                    <a:pt x="2394" y="503"/>
                    <a:pt x="2413" y="510"/>
                  </a:cubicBezTo>
                  <a:cubicBezTo>
                    <a:pt x="2435" y="510"/>
                    <a:pt x="2457" y="507"/>
                    <a:pt x="2454" y="482"/>
                  </a:cubicBezTo>
                  <a:cubicBezTo>
                    <a:pt x="2453" y="474"/>
                    <a:pt x="2452" y="465"/>
                    <a:pt x="2452" y="459"/>
                  </a:cubicBezTo>
                  <a:lnTo>
                    <a:pt x="2452" y="459"/>
                  </a:lnTo>
                  <a:cubicBezTo>
                    <a:pt x="2465" y="482"/>
                    <a:pt x="2472" y="494"/>
                    <a:pt x="2477" y="494"/>
                  </a:cubicBezTo>
                  <a:cubicBezTo>
                    <a:pt x="2483" y="494"/>
                    <a:pt x="2487" y="481"/>
                    <a:pt x="2495" y="454"/>
                  </a:cubicBezTo>
                  <a:cubicBezTo>
                    <a:pt x="2493" y="441"/>
                    <a:pt x="2499" y="433"/>
                    <a:pt x="2505" y="433"/>
                  </a:cubicBezTo>
                  <a:cubicBezTo>
                    <a:pt x="2510" y="433"/>
                    <a:pt x="2515" y="439"/>
                    <a:pt x="2517" y="451"/>
                  </a:cubicBezTo>
                  <a:cubicBezTo>
                    <a:pt x="2526" y="463"/>
                    <a:pt x="2542" y="473"/>
                    <a:pt x="2561" y="473"/>
                  </a:cubicBezTo>
                  <a:cubicBezTo>
                    <a:pt x="2636" y="454"/>
                    <a:pt x="2711" y="438"/>
                    <a:pt x="2790" y="426"/>
                  </a:cubicBezTo>
                  <a:cubicBezTo>
                    <a:pt x="2959" y="410"/>
                    <a:pt x="3021" y="404"/>
                    <a:pt x="3018" y="379"/>
                  </a:cubicBezTo>
                  <a:cubicBezTo>
                    <a:pt x="3028" y="366"/>
                    <a:pt x="3033" y="359"/>
                    <a:pt x="3038" y="359"/>
                  </a:cubicBezTo>
                  <a:cubicBezTo>
                    <a:pt x="3044" y="359"/>
                    <a:pt x="3050" y="365"/>
                    <a:pt x="3062" y="375"/>
                  </a:cubicBezTo>
                  <a:cubicBezTo>
                    <a:pt x="3074" y="390"/>
                    <a:pt x="3091" y="397"/>
                    <a:pt x="3109" y="397"/>
                  </a:cubicBezTo>
                  <a:cubicBezTo>
                    <a:pt x="3115" y="397"/>
                    <a:pt x="3122" y="396"/>
                    <a:pt x="3128" y="394"/>
                  </a:cubicBezTo>
                  <a:cubicBezTo>
                    <a:pt x="3132" y="394"/>
                    <a:pt x="3137" y="394"/>
                    <a:pt x="3141" y="394"/>
                  </a:cubicBezTo>
                  <a:cubicBezTo>
                    <a:pt x="3157" y="394"/>
                    <a:pt x="3169" y="396"/>
                    <a:pt x="3172" y="416"/>
                  </a:cubicBezTo>
                  <a:cubicBezTo>
                    <a:pt x="3191" y="388"/>
                    <a:pt x="3191" y="388"/>
                    <a:pt x="3213" y="388"/>
                  </a:cubicBezTo>
                  <a:cubicBezTo>
                    <a:pt x="3214" y="400"/>
                    <a:pt x="3219" y="405"/>
                    <a:pt x="3226" y="405"/>
                  </a:cubicBezTo>
                  <a:cubicBezTo>
                    <a:pt x="3233" y="405"/>
                    <a:pt x="3243" y="398"/>
                    <a:pt x="3253" y="385"/>
                  </a:cubicBezTo>
                  <a:cubicBezTo>
                    <a:pt x="3263" y="358"/>
                    <a:pt x="3268" y="345"/>
                    <a:pt x="3270" y="345"/>
                  </a:cubicBezTo>
                  <a:cubicBezTo>
                    <a:pt x="3273" y="345"/>
                    <a:pt x="3274" y="357"/>
                    <a:pt x="3275" y="382"/>
                  </a:cubicBezTo>
                  <a:cubicBezTo>
                    <a:pt x="3277" y="399"/>
                    <a:pt x="3309" y="413"/>
                    <a:pt x="3321" y="413"/>
                  </a:cubicBezTo>
                  <a:cubicBezTo>
                    <a:pt x="3326" y="413"/>
                    <a:pt x="3327" y="410"/>
                    <a:pt x="3319" y="404"/>
                  </a:cubicBezTo>
                  <a:cubicBezTo>
                    <a:pt x="3316" y="379"/>
                    <a:pt x="3360" y="372"/>
                    <a:pt x="3379" y="347"/>
                  </a:cubicBezTo>
                  <a:cubicBezTo>
                    <a:pt x="3384" y="346"/>
                    <a:pt x="3390" y="346"/>
                    <a:pt x="3395" y="346"/>
                  </a:cubicBezTo>
                  <a:cubicBezTo>
                    <a:pt x="3409" y="346"/>
                    <a:pt x="3420" y="351"/>
                    <a:pt x="3423" y="369"/>
                  </a:cubicBezTo>
                  <a:cubicBezTo>
                    <a:pt x="3428" y="374"/>
                    <a:pt x="3438" y="376"/>
                    <a:pt x="3449" y="376"/>
                  </a:cubicBezTo>
                  <a:cubicBezTo>
                    <a:pt x="3489" y="376"/>
                    <a:pt x="3555" y="350"/>
                    <a:pt x="3570" y="328"/>
                  </a:cubicBezTo>
                  <a:cubicBezTo>
                    <a:pt x="3568" y="316"/>
                    <a:pt x="3573" y="310"/>
                    <a:pt x="3578" y="310"/>
                  </a:cubicBezTo>
                  <a:cubicBezTo>
                    <a:pt x="3583" y="310"/>
                    <a:pt x="3589" y="316"/>
                    <a:pt x="3589" y="328"/>
                  </a:cubicBezTo>
                  <a:cubicBezTo>
                    <a:pt x="3591" y="345"/>
                    <a:pt x="3601" y="349"/>
                    <a:pt x="3613" y="349"/>
                  </a:cubicBezTo>
                  <a:cubicBezTo>
                    <a:pt x="3620" y="349"/>
                    <a:pt x="3626" y="348"/>
                    <a:pt x="3632" y="347"/>
                  </a:cubicBezTo>
                  <a:cubicBezTo>
                    <a:pt x="3638" y="340"/>
                    <a:pt x="3642" y="337"/>
                    <a:pt x="3645" y="337"/>
                  </a:cubicBezTo>
                  <a:cubicBezTo>
                    <a:pt x="3653" y="337"/>
                    <a:pt x="3655" y="355"/>
                    <a:pt x="3658" y="372"/>
                  </a:cubicBezTo>
                  <a:cubicBezTo>
                    <a:pt x="3644" y="391"/>
                    <a:pt x="3652" y="396"/>
                    <a:pt x="3674" y="396"/>
                  </a:cubicBezTo>
                  <a:cubicBezTo>
                    <a:pt x="3681" y="396"/>
                    <a:pt x="3691" y="395"/>
                    <a:pt x="3701" y="394"/>
                  </a:cubicBezTo>
                  <a:cubicBezTo>
                    <a:pt x="3720" y="366"/>
                    <a:pt x="3805" y="360"/>
                    <a:pt x="3868" y="354"/>
                  </a:cubicBezTo>
                  <a:cubicBezTo>
                    <a:pt x="3974" y="344"/>
                    <a:pt x="3993" y="316"/>
                    <a:pt x="4030" y="263"/>
                  </a:cubicBezTo>
                  <a:lnTo>
                    <a:pt x="4046" y="209"/>
                  </a:lnTo>
                  <a:lnTo>
                    <a:pt x="4052" y="260"/>
                  </a:lnTo>
                  <a:cubicBezTo>
                    <a:pt x="4059" y="285"/>
                    <a:pt x="4068" y="310"/>
                    <a:pt x="4081" y="335"/>
                  </a:cubicBezTo>
                  <a:cubicBezTo>
                    <a:pt x="4103" y="332"/>
                    <a:pt x="4099" y="307"/>
                    <a:pt x="4099" y="281"/>
                  </a:cubicBezTo>
                  <a:cubicBezTo>
                    <a:pt x="4098" y="269"/>
                    <a:pt x="4103" y="263"/>
                    <a:pt x="4115" y="263"/>
                  </a:cubicBezTo>
                  <a:cubicBezTo>
                    <a:pt x="4126" y="263"/>
                    <a:pt x="4143" y="269"/>
                    <a:pt x="4165" y="281"/>
                  </a:cubicBezTo>
                  <a:cubicBezTo>
                    <a:pt x="4189" y="293"/>
                    <a:pt x="4206" y="300"/>
                    <a:pt x="4220" y="300"/>
                  </a:cubicBezTo>
                  <a:cubicBezTo>
                    <a:pt x="4233" y="300"/>
                    <a:pt x="4243" y="295"/>
                    <a:pt x="4253" y="285"/>
                  </a:cubicBezTo>
                  <a:cubicBezTo>
                    <a:pt x="4256" y="284"/>
                    <a:pt x="4258" y="284"/>
                    <a:pt x="4261" y="284"/>
                  </a:cubicBezTo>
                  <a:cubicBezTo>
                    <a:pt x="4283" y="284"/>
                    <a:pt x="4305" y="296"/>
                    <a:pt x="4319" y="313"/>
                  </a:cubicBezTo>
                  <a:cubicBezTo>
                    <a:pt x="4324" y="314"/>
                    <a:pt x="4328" y="314"/>
                    <a:pt x="4331" y="314"/>
                  </a:cubicBezTo>
                  <a:cubicBezTo>
                    <a:pt x="4338" y="314"/>
                    <a:pt x="4339" y="310"/>
                    <a:pt x="4344" y="294"/>
                  </a:cubicBezTo>
                  <a:cubicBezTo>
                    <a:pt x="4345" y="283"/>
                    <a:pt x="4351" y="277"/>
                    <a:pt x="4358" y="277"/>
                  </a:cubicBezTo>
                  <a:cubicBezTo>
                    <a:pt x="4366" y="277"/>
                    <a:pt x="4378" y="285"/>
                    <a:pt x="4388" y="300"/>
                  </a:cubicBezTo>
                  <a:cubicBezTo>
                    <a:pt x="4397" y="336"/>
                    <a:pt x="4429" y="354"/>
                    <a:pt x="4449" y="354"/>
                  </a:cubicBezTo>
                  <a:cubicBezTo>
                    <a:pt x="4458" y="354"/>
                    <a:pt x="4464" y="351"/>
                    <a:pt x="4466" y="344"/>
                  </a:cubicBezTo>
                  <a:cubicBezTo>
                    <a:pt x="4471" y="330"/>
                    <a:pt x="4479" y="326"/>
                    <a:pt x="4489" y="326"/>
                  </a:cubicBezTo>
                  <a:cubicBezTo>
                    <a:pt x="4497" y="326"/>
                    <a:pt x="4506" y="329"/>
                    <a:pt x="4516" y="332"/>
                  </a:cubicBezTo>
                  <a:cubicBezTo>
                    <a:pt x="4527" y="336"/>
                    <a:pt x="4537" y="337"/>
                    <a:pt x="4548" y="337"/>
                  </a:cubicBezTo>
                  <a:cubicBezTo>
                    <a:pt x="4562" y="337"/>
                    <a:pt x="4576" y="334"/>
                    <a:pt x="4588" y="328"/>
                  </a:cubicBezTo>
                  <a:lnTo>
                    <a:pt x="4632" y="344"/>
                  </a:lnTo>
                  <a:cubicBezTo>
                    <a:pt x="4648" y="349"/>
                    <a:pt x="4631" y="361"/>
                    <a:pt x="4612" y="361"/>
                  </a:cubicBezTo>
                  <a:cubicBezTo>
                    <a:pt x="4608" y="361"/>
                    <a:pt x="4604" y="361"/>
                    <a:pt x="4601" y="360"/>
                  </a:cubicBezTo>
                  <a:lnTo>
                    <a:pt x="4601" y="360"/>
                  </a:lnTo>
                  <a:lnTo>
                    <a:pt x="4613" y="391"/>
                  </a:lnTo>
                  <a:cubicBezTo>
                    <a:pt x="4642" y="400"/>
                    <a:pt x="4658" y="409"/>
                    <a:pt x="4677" y="409"/>
                  </a:cubicBezTo>
                  <a:cubicBezTo>
                    <a:pt x="4684" y="409"/>
                    <a:pt x="4692" y="407"/>
                    <a:pt x="4701" y="404"/>
                  </a:cubicBezTo>
                  <a:cubicBezTo>
                    <a:pt x="4722" y="387"/>
                    <a:pt x="4733" y="379"/>
                    <a:pt x="4736" y="379"/>
                  </a:cubicBezTo>
                  <a:lnTo>
                    <a:pt x="4736" y="379"/>
                  </a:lnTo>
                  <a:cubicBezTo>
                    <a:pt x="4740" y="379"/>
                    <a:pt x="4735" y="390"/>
                    <a:pt x="4723" y="413"/>
                  </a:cubicBezTo>
                  <a:cubicBezTo>
                    <a:pt x="4712" y="432"/>
                    <a:pt x="4718" y="459"/>
                    <a:pt x="4741" y="459"/>
                  </a:cubicBezTo>
                  <a:cubicBezTo>
                    <a:pt x="4744" y="459"/>
                    <a:pt x="4747" y="458"/>
                    <a:pt x="4751" y="457"/>
                  </a:cubicBezTo>
                  <a:cubicBezTo>
                    <a:pt x="4764" y="446"/>
                    <a:pt x="4773" y="442"/>
                    <a:pt x="4780" y="442"/>
                  </a:cubicBezTo>
                  <a:cubicBezTo>
                    <a:pt x="4795" y="442"/>
                    <a:pt x="4797" y="464"/>
                    <a:pt x="4786" y="479"/>
                  </a:cubicBezTo>
                  <a:cubicBezTo>
                    <a:pt x="4742" y="510"/>
                    <a:pt x="4742" y="510"/>
                    <a:pt x="4842" y="513"/>
                  </a:cubicBezTo>
                  <a:cubicBezTo>
                    <a:pt x="4877" y="538"/>
                    <a:pt x="4961" y="570"/>
                    <a:pt x="5011" y="620"/>
                  </a:cubicBezTo>
                  <a:cubicBezTo>
                    <a:pt x="5074" y="683"/>
                    <a:pt x="5102" y="717"/>
                    <a:pt x="5096" y="748"/>
                  </a:cubicBezTo>
                  <a:cubicBezTo>
                    <a:pt x="5091" y="752"/>
                    <a:pt x="5087" y="756"/>
                    <a:pt x="5083" y="759"/>
                  </a:cubicBezTo>
                  <a:lnTo>
                    <a:pt x="5083" y="759"/>
                  </a:lnTo>
                  <a:cubicBezTo>
                    <a:pt x="5093" y="752"/>
                    <a:pt x="5101" y="749"/>
                    <a:pt x="5108" y="749"/>
                  </a:cubicBezTo>
                  <a:cubicBezTo>
                    <a:pt x="5126" y="749"/>
                    <a:pt x="5141" y="769"/>
                    <a:pt x="5168" y="805"/>
                  </a:cubicBezTo>
                  <a:cubicBezTo>
                    <a:pt x="5174" y="855"/>
                    <a:pt x="5212" y="893"/>
                    <a:pt x="5259" y="905"/>
                  </a:cubicBezTo>
                  <a:cubicBezTo>
                    <a:pt x="5246" y="886"/>
                    <a:pt x="5237" y="867"/>
                    <a:pt x="5237" y="867"/>
                  </a:cubicBezTo>
                  <a:cubicBezTo>
                    <a:pt x="5249" y="860"/>
                    <a:pt x="5259" y="857"/>
                    <a:pt x="5267" y="857"/>
                  </a:cubicBezTo>
                  <a:cubicBezTo>
                    <a:pt x="5285" y="857"/>
                    <a:pt x="5292" y="877"/>
                    <a:pt x="5290" y="914"/>
                  </a:cubicBezTo>
                  <a:cubicBezTo>
                    <a:pt x="5303" y="936"/>
                    <a:pt x="5278" y="946"/>
                    <a:pt x="5256" y="958"/>
                  </a:cubicBezTo>
                  <a:cubicBezTo>
                    <a:pt x="5234" y="968"/>
                    <a:pt x="5221" y="993"/>
                    <a:pt x="5231" y="1018"/>
                  </a:cubicBezTo>
                  <a:cubicBezTo>
                    <a:pt x="5237" y="1030"/>
                    <a:pt x="5241" y="1042"/>
                    <a:pt x="5248" y="1042"/>
                  </a:cubicBezTo>
                  <a:cubicBezTo>
                    <a:pt x="5252" y="1042"/>
                    <a:pt x="5256" y="1038"/>
                    <a:pt x="5262" y="1027"/>
                  </a:cubicBezTo>
                  <a:cubicBezTo>
                    <a:pt x="5271" y="1023"/>
                    <a:pt x="5277" y="1021"/>
                    <a:pt x="5281" y="1021"/>
                  </a:cubicBezTo>
                  <a:cubicBezTo>
                    <a:pt x="5287" y="1021"/>
                    <a:pt x="5290" y="1026"/>
                    <a:pt x="5293" y="1037"/>
                  </a:cubicBezTo>
                  <a:cubicBezTo>
                    <a:pt x="5300" y="1062"/>
                    <a:pt x="5315" y="1084"/>
                    <a:pt x="5340" y="1093"/>
                  </a:cubicBezTo>
                  <a:cubicBezTo>
                    <a:pt x="5344" y="1092"/>
                    <a:pt x="5347" y="1091"/>
                    <a:pt x="5350" y="1091"/>
                  </a:cubicBezTo>
                  <a:cubicBezTo>
                    <a:pt x="5365" y="1091"/>
                    <a:pt x="5373" y="1109"/>
                    <a:pt x="5378" y="1128"/>
                  </a:cubicBezTo>
                  <a:cubicBezTo>
                    <a:pt x="5365" y="1150"/>
                    <a:pt x="5365" y="1175"/>
                    <a:pt x="5369" y="1200"/>
                  </a:cubicBezTo>
                  <a:lnTo>
                    <a:pt x="5347" y="1206"/>
                  </a:lnTo>
                  <a:cubicBezTo>
                    <a:pt x="5328" y="1212"/>
                    <a:pt x="5312" y="1225"/>
                    <a:pt x="5303" y="1237"/>
                  </a:cubicBezTo>
                  <a:cubicBezTo>
                    <a:pt x="5305" y="1251"/>
                    <a:pt x="5316" y="1254"/>
                    <a:pt x="5323" y="1254"/>
                  </a:cubicBezTo>
                  <a:cubicBezTo>
                    <a:pt x="5328" y="1254"/>
                    <a:pt x="5331" y="1253"/>
                    <a:pt x="5331" y="1253"/>
                  </a:cubicBezTo>
                  <a:cubicBezTo>
                    <a:pt x="5365" y="1253"/>
                    <a:pt x="5409" y="1761"/>
                    <a:pt x="5416" y="1823"/>
                  </a:cubicBezTo>
                  <a:cubicBezTo>
                    <a:pt x="5397" y="1861"/>
                    <a:pt x="5399" y="1912"/>
                    <a:pt x="5414" y="1912"/>
                  </a:cubicBezTo>
                  <a:cubicBezTo>
                    <a:pt x="5416" y="1912"/>
                    <a:pt x="5419" y="1911"/>
                    <a:pt x="5422" y="1908"/>
                  </a:cubicBezTo>
                  <a:cubicBezTo>
                    <a:pt x="5422" y="1908"/>
                    <a:pt x="5423" y="1908"/>
                    <a:pt x="5423" y="1908"/>
                  </a:cubicBezTo>
                  <a:cubicBezTo>
                    <a:pt x="5447" y="1908"/>
                    <a:pt x="5457" y="2013"/>
                    <a:pt x="5469" y="2137"/>
                  </a:cubicBezTo>
                  <a:cubicBezTo>
                    <a:pt x="5481" y="2282"/>
                    <a:pt x="5494" y="2387"/>
                    <a:pt x="5518" y="2387"/>
                  </a:cubicBezTo>
                  <a:cubicBezTo>
                    <a:pt x="5518" y="2387"/>
                    <a:pt x="5519" y="2387"/>
                    <a:pt x="5519" y="2387"/>
                  </a:cubicBezTo>
                  <a:lnTo>
                    <a:pt x="5522" y="2450"/>
                  </a:lnTo>
                  <a:cubicBezTo>
                    <a:pt x="5532" y="2488"/>
                    <a:pt x="5544" y="2522"/>
                    <a:pt x="5560" y="2553"/>
                  </a:cubicBezTo>
                  <a:cubicBezTo>
                    <a:pt x="5578" y="2567"/>
                    <a:pt x="5585" y="2583"/>
                    <a:pt x="5576" y="2583"/>
                  </a:cubicBezTo>
                  <a:cubicBezTo>
                    <a:pt x="5573" y="2583"/>
                    <a:pt x="5567" y="2580"/>
                    <a:pt x="5560" y="2575"/>
                  </a:cubicBezTo>
                  <a:cubicBezTo>
                    <a:pt x="5535" y="2579"/>
                    <a:pt x="5510" y="2579"/>
                    <a:pt x="5513" y="2600"/>
                  </a:cubicBezTo>
                  <a:cubicBezTo>
                    <a:pt x="5515" y="2633"/>
                    <a:pt x="5530" y="2640"/>
                    <a:pt x="5547" y="2640"/>
                  </a:cubicBezTo>
                  <a:cubicBezTo>
                    <a:pt x="5553" y="2640"/>
                    <a:pt x="5560" y="2639"/>
                    <a:pt x="5566" y="2638"/>
                  </a:cubicBezTo>
                  <a:cubicBezTo>
                    <a:pt x="5568" y="2638"/>
                    <a:pt x="5569" y="2637"/>
                    <a:pt x="5571" y="2637"/>
                  </a:cubicBezTo>
                  <a:cubicBezTo>
                    <a:pt x="5582" y="2637"/>
                    <a:pt x="5592" y="2646"/>
                    <a:pt x="5594" y="2657"/>
                  </a:cubicBezTo>
                  <a:cubicBezTo>
                    <a:pt x="5594" y="2679"/>
                    <a:pt x="5594" y="2679"/>
                    <a:pt x="5569" y="2682"/>
                  </a:cubicBezTo>
                  <a:lnTo>
                    <a:pt x="5519" y="2685"/>
                  </a:lnTo>
                  <a:lnTo>
                    <a:pt x="5522" y="2707"/>
                  </a:lnTo>
                  <a:cubicBezTo>
                    <a:pt x="5524" y="2707"/>
                    <a:pt x="5525" y="2706"/>
                    <a:pt x="5527" y="2706"/>
                  </a:cubicBezTo>
                  <a:cubicBezTo>
                    <a:pt x="5538" y="2706"/>
                    <a:pt x="5547" y="2715"/>
                    <a:pt x="5547" y="2726"/>
                  </a:cubicBezTo>
                  <a:cubicBezTo>
                    <a:pt x="5550" y="2748"/>
                    <a:pt x="5550" y="2748"/>
                    <a:pt x="5500" y="2751"/>
                  </a:cubicBezTo>
                  <a:cubicBezTo>
                    <a:pt x="5450" y="2757"/>
                    <a:pt x="5453" y="2776"/>
                    <a:pt x="5503" y="2795"/>
                  </a:cubicBezTo>
                  <a:lnTo>
                    <a:pt x="5535" y="2832"/>
                  </a:lnTo>
                  <a:cubicBezTo>
                    <a:pt x="5485" y="2861"/>
                    <a:pt x="5538" y="2895"/>
                    <a:pt x="5566" y="2914"/>
                  </a:cubicBezTo>
                  <a:cubicBezTo>
                    <a:pt x="5519" y="2942"/>
                    <a:pt x="5519" y="2961"/>
                    <a:pt x="5572" y="2980"/>
                  </a:cubicBezTo>
                  <a:cubicBezTo>
                    <a:pt x="5574" y="2979"/>
                    <a:pt x="5575" y="2979"/>
                    <a:pt x="5577" y="2979"/>
                  </a:cubicBezTo>
                  <a:cubicBezTo>
                    <a:pt x="5597" y="2979"/>
                    <a:pt x="5596" y="3000"/>
                    <a:pt x="5575" y="3020"/>
                  </a:cubicBezTo>
                  <a:cubicBezTo>
                    <a:pt x="5554" y="3045"/>
                    <a:pt x="5554" y="3064"/>
                    <a:pt x="5560" y="3108"/>
                  </a:cubicBezTo>
                  <a:cubicBezTo>
                    <a:pt x="5585" y="3127"/>
                    <a:pt x="5601" y="3274"/>
                    <a:pt x="5613" y="3443"/>
                  </a:cubicBezTo>
                  <a:cubicBezTo>
                    <a:pt x="5632" y="3629"/>
                    <a:pt x="5644" y="3757"/>
                    <a:pt x="5669" y="3757"/>
                  </a:cubicBezTo>
                  <a:cubicBezTo>
                    <a:pt x="5669" y="3757"/>
                    <a:pt x="5669" y="3757"/>
                    <a:pt x="5669" y="3757"/>
                  </a:cubicBezTo>
                  <a:lnTo>
                    <a:pt x="5669" y="3757"/>
                  </a:lnTo>
                  <a:cubicBezTo>
                    <a:pt x="5669" y="3779"/>
                    <a:pt x="5669" y="3779"/>
                    <a:pt x="5648" y="3801"/>
                  </a:cubicBezTo>
                  <a:cubicBezTo>
                    <a:pt x="5622" y="3804"/>
                    <a:pt x="5626" y="3826"/>
                    <a:pt x="5676" y="3841"/>
                  </a:cubicBezTo>
                  <a:cubicBezTo>
                    <a:pt x="5704" y="3860"/>
                    <a:pt x="5729" y="3857"/>
                    <a:pt x="5679" y="3863"/>
                  </a:cubicBezTo>
                  <a:cubicBezTo>
                    <a:pt x="5654" y="3863"/>
                    <a:pt x="5657" y="3907"/>
                    <a:pt x="5666" y="3992"/>
                  </a:cubicBezTo>
                  <a:cubicBezTo>
                    <a:pt x="5673" y="4051"/>
                    <a:pt x="5673" y="4145"/>
                    <a:pt x="5701" y="4145"/>
                  </a:cubicBezTo>
                  <a:cubicBezTo>
                    <a:pt x="5716" y="4171"/>
                    <a:pt x="5721" y="4183"/>
                    <a:pt x="5718" y="4183"/>
                  </a:cubicBezTo>
                  <a:cubicBezTo>
                    <a:pt x="5716" y="4183"/>
                    <a:pt x="5710" y="4178"/>
                    <a:pt x="5701" y="4167"/>
                  </a:cubicBezTo>
                  <a:cubicBezTo>
                    <a:pt x="5696" y="4165"/>
                    <a:pt x="5692" y="4164"/>
                    <a:pt x="5688" y="4164"/>
                  </a:cubicBezTo>
                  <a:cubicBezTo>
                    <a:pt x="5646" y="4164"/>
                    <a:pt x="5626" y="4259"/>
                    <a:pt x="5663" y="4324"/>
                  </a:cubicBezTo>
                  <a:cubicBezTo>
                    <a:pt x="5660" y="4345"/>
                    <a:pt x="5657" y="4365"/>
                    <a:pt x="5636" y="4365"/>
                  </a:cubicBezTo>
                  <a:cubicBezTo>
                    <a:pt x="5635" y="4365"/>
                    <a:pt x="5633" y="4365"/>
                    <a:pt x="5632" y="4365"/>
                  </a:cubicBezTo>
                  <a:cubicBezTo>
                    <a:pt x="5626" y="4402"/>
                    <a:pt x="5626" y="4440"/>
                    <a:pt x="5632" y="4478"/>
                  </a:cubicBezTo>
                  <a:cubicBezTo>
                    <a:pt x="5619" y="4528"/>
                    <a:pt x="5601" y="4578"/>
                    <a:pt x="5582" y="4628"/>
                  </a:cubicBezTo>
                  <a:cubicBezTo>
                    <a:pt x="5572" y="4656"/>
                    <a:pt x="5566" y="4688"/>
                    <a:pt x="5566" y="4719"/>
                  </a:cubicBezTo>
                  <a:lnTo>
                    <a:pt x="5557" y="4741"/>
                  </a:lnTo>
                  <a:cubicBezTo>
                    <a:pt x="5555" y="4740"/>
                    <a:pt x="5554" y="4740"/>
                    <a:pt x="5553" y="4740"/>
                  </a:cubicBezTo>
                  <a:cubicBezTo>
                    <a:pt x="5529" y="4740"/>
                    <a:pt x="5479" y="4836"/>
                    <a:pt x="5384" y="4951"/>
                  </a:cubicBezTo>
                  <a:cubicBezTo>
                    <a:pt x="5290" y="5066"/>
                    <a:pt x="5181" y="5140"/>
                    <a:pt x="5143" y="5140"/>
                  </a:cubicBezTo>
                  <a:cubicBezTo>
                    <a:pt x="5141" y="5140"/>
                    <a:pt x="5138" y="5139"/>
                    <a:pt x="5137" y="5139"/>
                  </a:cubicBezTo>
                  <a:cubicBezTo>
                    <a:pt x="5124" y="5151"/>
                    <a:pt x="5118" y="5167"/>
                    <a:pt x="5115" y="5186"/>
                  </a:cubicBezTo>
                  <a:cubicBezTo>
                    <a:pt x="5122" y="5229"/>
                    <a:pt x="5110" y="5245"/>
                    <a:pt x="5088" y="5245"/>
                  </a:cubicBezTo>
                  <a:cubicBezTo>
                    <a:pt x="5083" y="5245"/>
                    <a:pt x="5077" y="5244"/>
                    <a:pt x="5071" y="5242"/>
                  </a:cubicBezTo>
                  <a:cubicBezTo>
                    <a:pt x="5058" y="5235"/>
                    <a:pt x="5044" y="5232"/>
                    <a:pt x="5031" y="5232"/>
                  </a:cubicBezTo>
                  <a:cubicBezTo>
                    <a:pt x="4991" y="5232"/>
                    <a:pt x="4953" y="5260"/>
                    <a:pt x="4949" y="5302"/>
                  </a:cubicBezTo>
                  <a:cubicBezTo>
                    <a:pt x="4951" y="5309"/>
                    <a:pt x="4953" y="5312"/>
                    <a:pt x="4953" y="5312"/>
                  </a:cubicBezTo>
                  <a:cubicBezTo>
                    <a:pt x="4953" y="5312"/>
                    <a:pt x="4946" y="5295"/>
                    <a:pt x="4939" y="5280"/>
                  </a:cubicBezTo>
                  <a:cubicBezTo>
                    <a:pt x="4929" y="5270"/>
                    <a:pt x="4918" y="5266"/>
                    <a:pt x="4907" y="5266"/>
                  </a:cubicBezTo>
                  <a:cubicBezTo>
                    <a:pt x="4876" y="5266"/>
                    <a:pt x="4847" y="5301"/>
                    <a:pt x="4842" y="5343"/>
                  </a:cubicBezTo>
                  <a:cubicBezTo>
                    <a:pt x="4822" y="5333"/>
                    <a:pt x="4805" y="5320"/>
                    <a:pt x="4791" y="5320"/>
                  </a:cubicBezTo>
                  <a:cubicBezTo>
                    <a:pt x="4783" y="5320"/>
                    <a:pt x="4776" y="5325"/>
                    <a:pt x="4770" y="5336"/>
                  </a:cubicBezTo>
                  <a:cubicBezTo>
                    <a:pt x="4764" y="5338"/>
                    <a:pt x="4760" y="5339"/>
                    <a:pt x="4757" y="5339"/>
                  </a:cubicBezTo>
                  <a:cubicBezTo>
                    <a:pt x="4747" y="5339"/>
                    <a:pt x="4745" y="5329"/>
                    <a:pt x="4736" y="5292"/>
                  </a:cubicBezTo>
                  <a:cubicBezTo>
                    <a:pt x="4730" y="5270"/>
                    <a:pt x="4724" y="5248"/>
                    <a:pt x="4710" y="5248"/>
                  </a:cubicBezTo>
                  <a:cubicBezTo>
                    <a:pt x="4708" y="5248"/>
                    <a:pt x="4706" y="5248"/>
                    <a:pt x="4704" y="5249"/>
                  </a:cubicBezTo>
                  <a:cubicBezTo>
                    <a:pt x="4685" y="5255"/>
                    <a:pt x="4689" y="5277"/>
                    <a:pt x="4695" y="5302"/>
                  </a:cubicBezTo>
                  <a:cubicBezTo>
                    <a:pt x="4695" y="5302"/>
                    <a:pt x="4673" y="5308"/>
                    <a:pt x="4651" y="5311"/>
                  </a:cubicBezTo>
                  <a:cubicBezTo>
                    <a:pt x="4638" y="5311"/>
                    <a:pt x="4632" y="5324"/>
                    <a:pt x="4635" y="5339"/>
                  </a:cubicBezTo>
                  <a:cubicBezTo>
                    <a:pt x="4638" y="5361"/>
                    <a:pt x="4617" y="5364"/>
                    <a:pt x="4595" y="5371"/>
                  </a:cubicBezTo>
                  <a:cubicBezTo>
                    <a:pt x="4594" y="5364"/>
                    <a:pt x="4592" y="5361"/>
                    <a:pt x="4590" y="5361"/>
                  </a:cubicBezTo>
                  <a:lnTo>
                    <a:pt x="4590" y="5361"/>
                  </a:lnTo>
                  <a:cubicBezTo>
                    <a:pt x="4584" y="5361"/>
                    <a:pt x="4580" y="5380"/>
                    <a:pt x="4598" y="5396"/>
                  </a:cubicBezTo>
                  <a:cubicBezTo>
                    <a:pt x="4601" y="5421"/>
                    <a:pt x="4604" y="5446"/>
                    <a:pt x="4579" y="5449"/>
                  </a:cubicBezTo>
                  <a:lnTo>
                    <a:pt x="4585" y="5499"/>
                  </a:lnTo>
                  <a:cubicBezTo>
                    <a:pt x="4588" y="5549"/>
                    <a:pt x="4591" y="5574"/>
                    <a:pt x="4645" y="5590"/>
                  </a:cubicBezTo>
                  <a:cubicBezTo>
                    <a:pt x="4682" y="5595"/>
                    <a:pt x="4716" y="5599"/>
                    <a:pt x="4745" y="5599"/>
                  </a:cubicBezTo>
                  <a:cubicBezTo>
                    <a:pt x="4801" y="5599"/>
                    <a:pt x="4835" y="5587"/>
                    <a:pt x="4826" y="5556"/>
                  </a:cubicBezTo>
                  <a:cubicBezTo>
                    <a:pt x="4839" y="5540"/>
                    <a:pt x="4852" y="5527"/>
                    <a:pt x="4870" y="5518"/>
                  </a:cubicBezTo>
                  <a:cubicBezTo>
                    <a:pt x="4875" y="5517"/>
                    <a:pt x="4881" y="5517"/>
                    <a:pt x="4886" y="5517"/>
                  </a:cubicBezTo>
                  <a:cubicBezTo>
                    <a:pt x="4901" y="5517"/>
                    <a:pt x="4916" y="5520"/>
                    <a:pt x="4930" y="5524"/>
                  </a:cubicBezTo>
                  <a:cubicBezTo>
                    <a:pt x="4931" y="5530"/>
                    <a:pt x="4938" y="5533"/>
                    <a:pt x="4948" y="5533"/>
                  </a:cubicBezTo>
                  <a:cubicBezTo>
                    <a:pt x="4983" y="5533"/>
                    <a:pt x="5066" y="5501"/>
                    <a:pt x="5159" y="5452"/>
                  </a:cubicBezTo>
                  <a:cubicBezTo>
                    <a:pt x="5296" y="5376"/>
                    <a:pt x="5356" y="5320"/>
                    <a:pt x="5397" y="5320"/>
                  </a:cubicBezTo>
                  <a:cubicBezTo>
                    <a:pt x="5398" y="5320"/>
                    <a:pt x="5399" y="5321"/>
                    <a:pt x="5400" y="5321"/>
                  </a:cubicBezTo>
                  <a:cubicBezTo>
                    <a:pt x="5403" y="5321"/>
                    <a:pt x="5407" y="5321"/>
                    <a:pt x="5410" y="5321"/>
                  </a:cubicBezTo>
                  <a:cubicBezTo>
                    <a:pt x="5426" y="5321"/>
                    <a:pt x="5443" y="5315"/>
                    <a:pt x="5456" y="5305"/>
                  </a:cubicBezTo>
                  <a:cubicBezTo>
                    <a:pt x="5441" y="5286"/>
                    <a:pt x="5569" y="5180"/>
                    <a:pt x="5679" y="5023"/>
                  </a:cubicBezTo>
                  <a:cubicBezTo>
                    <a:pt x="5792" y="4866"/>
                    <a:pt x="5857" y="4681"/>
                    <a:pt x="5832" y="4672"/>
                  </a:cubicBezTo>
                  <a:cubicBezTo>
                    <a:pt x="5842" y="4647"/>
                    <a:pt x="5851" y="4622"/>
                    <a:pt x="5851" y="4622"/>
                  </a:cubicBezTo>
                  <a:cubicBezTo>
                    <a:pt x="5853" y="4623"/>
                    <a:pt x="5855" y="4623"/>
                    <a:pt x="5857" y="4623"/>
                  </a:cubicBezTo>
                  <a:cubicBezTo>
                    <a:pt x="5879" y="4623"/>
                    <a:pt x="5893" y="4574"/>
                    <a:pt x="5908" y="4525"/>
                  </a:cubicBezTo>
                  <a:cubicBezTo>
                    <a:pt x="5901" y="4487"/>
                    <a:pt x="5901" y="4449"/>
                    <a:pt x="5905" y="4412"/>
                  </a:cubicBezTo>
                  <a:lnTo>
                    <a:pt x="5905" y="4412"/>
                  </a:lnTo>
                  <a:cubicBezTo>
                    <a:pt x="5906" y="4412"/>
                    <a:pt x="5907" y="4412"/>
                    <a:pt x="5908" y="4412"/>
                  </a:cubicBezTo>
                  <a:cubicBezTo>
                    <a:pt x="5930" y="4412"/>
                    <a:pt x="5933" y="4387"/>
                    <a:pt x="5942" y="4333"/>
                  </a:cubicBezTo>
                  <a:cubicBezTo>
                    <a:pt x="5948" y="4280"/>
                    <a:pt x="5948" y="4252"/>
                    <a:pt x="5923" y="4249"/>
                  </a:cubicBezTo>
                  <a:cubicBezTo>
                    <a:pt x="5923" y="4236"/>
                    <a:pt x="5930" y="4183"/>
                    <a:pt x="5930" y="4120"/>
                  </a:cubicBezTo>
                  <a:cubicBezTo>
                    <a:pt x="5926" y="4070"/>
                    <a:pt x="5930" y="4017"/>
                    <a:pt x="5942" y="3967"/>
                  </a:cubicBezTo>
                  <a:cubicBezTo>
                    <a:pt x="5964" y="3942"/>
                    <a:pt x="5936" y="3923"/>
                    <a:pt x="5911" y="3904"/>
                  </a:cubicBezTo>
                  <a:cubicBezTo>
                    <a:pt x="5909" y="3904"/>
                    <a:pt x="5907" y="3905"/>
                    <a:pt x="5904" y="3905"/>
                  </a:cubicBezTo>
                  <a:cubicBezTo>
                    <a:pt x="5882" y="3905"/>
                    <a:pt x="5860" y="3889"/>
                    <a:pt x="5854" y="3867"/>
                  </a:cubicBezTo>
                  <a:lnTo>
                    <a:pt x="5905" y="3863"/>
                  </a:lnTo>
                  <a:cubicBezTo>
                    <a:pt x="5916" y="3871"/>
                    <a:pt x="5922" y="3875"/>
                    <a:pt x="5926" y="3875"/>
                  </a:cubicBezTo>
                  <a:cubicBezTo>
                    <a:pt x="5932" y="3875"/>
                    <a:pt x="5931" y="3865"/>
                    <a:pt x="5930" y="3838"/>
                  </a:cubicBezTo>
                  <a:lnTo>
                    <a:pt x="5926" y="3798"/>
                  </a:lnTo>
                  <a:cubicBezTo>
                    <a:pt x="5901" y="3798"/>
                    <a:pt x="5892" y="3694"/>
                    <a:pt x="5876" y="3547"/>
                  </a:cubicBezTo>
                  <a:cubicBezTo>
                    <a:pt x="5861" y="3360"/>
                    <a:pt x="5855" y="3296"/>
                    <a:pt x="5831" y="3296"/>
                  </a:cubicBezTo>
                  <a:cubicBezTo>
                    <a:pt x="5830" y="3296"/>
                    <a:pt x="5830" y="3296"/>
                    <a:pt x="5829" y="3296"/>
                  </a:cubicBezTo>
                  <a:cubicBezTo>
                    <a:pt x="5804" y="3296"/>
                    <a:pt x="5801" y="3277"/>
                    <a:pt x="5820" y="3212"/>
                  </a:cubicBezTo>
                  <a:cubicBezTo>
                    <a:pt x="5886" y="3077"/>
                    <a:pt x="5886" y="3077"/>
                    <a:pt x="5857" y="3058"/>
                  </a:cubicBezTo>
                  <a:lnTo>
                    <a:pt x="5857" y="3058"/>
                  </a:lnTo>
                  <a:cubicBezTo>
                    <a:pt x="5861" y="3080"/>
                    <a:pt x="5836" y="3083"/>
                    <a:pt x="5810" y="3083"/>
                  </a:cubicBezTo>
                  <a:cubicBezTo>
                    <a:pt x="5805" y="3084"/>
                    <a:pt x="5799" y="3084"/>
                    <a:pt x="5795" y="3084"/>
                  </a:cubicBezTo>
                  <a:cubicBezTo>
                    <a:pt x="5760" y="3084"/>
                    <a:pt x="5763" y="3064"/>
                    <a:pt x="5804" y="3042"/>
                  </a:cubicBezTo>
                  <a:cubicBezTo>
                    <a:pt x="5854" y="3036"/>
                    <a:pt x="5801" y="2723"/>
                    <a:pt x="5748" y="2707"/>
                  </a:cubicBezTo>
                  <a:lnTo>
                    <a:pt x="5748" y="2707"/>
                  </a:lnTo>
                  <a:cubicBezTo>
                    <a:pt x="5754" y="2706"/>
                    <a:pt x="5762" y="2705"/>
                    <a:pt x="5773" y="2704"/>
                  </a:cubicBezTo>
                  <a:cubicBezTo>
                    <a:pt x="5798" y="2701"/>
                    <a:pt x="5798" y="2682"/>
                    <a:pt x="5789" y="2597"/>
                  </a:cubicBezTo>
                  <a:cubicBezTo>
                    <a:pt x="5785" y="2553"/>
                    <a:pt x="5785" y="2532"/>
                    <a:pt x="5785" y="2532"/>
                  </a:cubicBezTo>
                  <a:cubicBezTo>
                    <a:pt x="5784" y="2532"/>
                    <a:pt x="5783" y="2532"/>
                    <a:pt x="5782" y="2532"/>
                  </a:cubicBezTo>
                  <a:cubicBezTo>
                    <a:pt x="5733" y="2532"/>
                    <a:pt x="5748" y="2409"/>
                    <a:pt x="5773" y="2406"/>
                  </a:cubicBezTo>
                  <a:cubicBezTo>
                    <a:pt x="5795" y="2384"/>
                    <a:pt x="5795" y="2384"/>
                    <a:pt x="5792" y="2340"/>
                  </a:cubicBezTo>
                  <a:cubicBezTo>
                    <a:pt x="5735" y="2281"/>
                    <a:pt x="5751" y="2174"/>
                    <a:pt x="5776" y="2171"/>
                  </a:cubicBezTo>
                  <a:cubicBezTo>
                    <a:pt x="5776" y="2171"/>
                    <a:pt x="5773" y="2152"/>
                    <a:pt x="5773" y="2130"/>
                  </a:cubicBezTo>
                  <a:cubicBezTo>
                    <a:pt x="5751" y="2108"/>
                    <a:pt x="5738" y="2077"/>
                    <a:pt x="5738" y="2049"/>
                  </a:cubicBezTo>
                  <a:cubicBezTo>
                    <a:pt x="5734" y="2000"/>
                    <a:pt x="5733" y="1978"/>
                    <a:pt x="5722" y="1978"/>
                  </a:cubicBezTo>
                  <a:cubicBezTo>
                    <a:pt x="5719" y="1978"/>
                    <a:pt x="5714" y="1980"/>
                    <a:pt x="5707" y="1986"/>
                  </a:cubicBezTo>
                  <a:cubicBezTo>
                    <a:pt x="5698" y="1987"/>
                    <a:pt x="5689" y="1988"/>
                    <a:pt x="5682" y="1988"/>
                  </a:cubicBezTo>
                  <a:cubicBezTo>
                    <a:pt x="5667" y="1988"/>
                    <a:pt x="5657" y="1985"/>
                    <a:pt x="5657" y="1971"/>
                  </a:cubicBezTo>
                  <a:lnTo>
                    <a:pt x="5682" y="1967"/>
                  </a:lnTo>
                  <a:cubicBezTo>
                    <a:pt x="5707" y="1964"/>
                    <a:pt x="5701" y="1902"/>
                    <a:pt x="5691" y="1817"/>
                  </a:cubicBezTo>
                  <a:cubicBezTo>
                    <a:pt x="5682" y="1714"/>
                    <a:pt x="5679" y="1670"/>
                    <a:pt x="5701" y="1648"/>
                  </a:cubicBezTo>
                  <a:lnTo>
                    <a:pt x="5676" y="1629"/>
                  </a:lnTo>
                  <a:cubicBezTo>
                    <a:pt x="5648" y="1610"/>
                    <a:pt x="5648" y="1588"/>
                    <a:pt x="5673" y="1585"/>
                  </a:cubicBezTo>
                  <a:cubicBezTo>
                    <a:pt x="5695" y="1563"/>
                    <a:pt x="5688" y="1479"/>
                    <a:pt x="5657" y="1438"/>
                  </a:cubicBezTo>
                  <a:cubicBezTo>
                    <a:pt x="5657" y="1416"/>
                    <a:pt x="5654" y="1397"/>
                    <a:pt x="5654" y="1397"/>
                  </a:cubicBezTo>
                  <a:cubicBezTo>
                    <a:pt x="5676" y="1385"/>
                    <a:pt x="5688" y="1363"/>
                    <a:pt x="5685" y="1341"/>
                  </a:cubicBezTo>
                  <a:cubicBezTo>
                    <a:pt x="5685" y="1312"/>
                    <a:pt x="5666" y="1287"/>
                    <a:pt x="5638" y="1275"/>
                  </a:cubicBezTo>
                  <a:cubicBezTo>
                    <a:pt x="5663" y="1272"/>
                    <a:pt x="5660" y="1244"/>
                    <a:pt x="5657" y="1218"/>
                  </a:cubicBezTo>
                  <a:cubicBezTo>
                    <a:pt x="5622" y="1168"/>
                    <a:pt x="5594" y="1065"/>
                    <a:pt x="5619" y="1056"/>
                  </a:cubicBezTo>
                  <a:cubicBezTo>
                    <a:pt x="5619" y="1056"/>
                    <a:pt x="5619" y="1056"/>
                    <a:pt x="5610" y="1030"/>
                  </a:cubicBezTo>
                  <a:cubicBezTo>
                    <a:pt x="5585" y="1015"/>
                    <a:pt x="5566" y="990"/>
                    <a:pt x="5560" y="962"/>
                  </a:cubicBezTo>
                  <a:cubicBezTo>
                    <a:pt x="5554" y="930"/>
                    <a:pt x="5532" y="908"/>
                    <a:pt x="5507" y="896"/>
                  </a:cubicBezTo>
                  <a:cubicBezTo>
                    <a:pt x="5488" y="889"/>
                    <a:pt x="5469" y="874"/>
                    <a:pt x="5460" y="858"/>
                  </a:cubicBezTo>
                  <a:cubicBezTo>
                    <a:pt x="5454" y="848"/>
                    <a:pt x="5457" y="844"/>
                    <a:pt x="5465" y="844"/>
                  </a:cubicBezTo>
                  <a:cubicBezTo>
                    <a:pt x="5475" y="844"/>
                    <a:pt x="5496" y="852"/>
                    <a:pt x="5516" y="861"/>
                  </a:cubicBezTo>
                  <a:cubicBezTo>
                    <a:pt x="5525" y="869"/>
                    <a:pt x="5531" y="872"/>
                    <a:pt x="5534" y="872"/>
                  </a:cubicBezTo>
                  <a:cubicBezTo>
                    <a:pt x="5548" y="872"/>
                    <a:pt x="5513" y="812"/>
                    <a:pt x="5447" y="777"/>
                  </a:cubicBezTo>
                  <a:cubicBezTo>
                    <a:pt x="5396" y="750"/>
                    <a:pt x="5376" y="740"/>
                    <a:pt x="5383" y="740"/>
                  </a:cubicBezTo>
                  <a:cubicBezTo>
                    <a:pt x="5388" y="740"/>
                    <a:pt x="5404" y="744"/>
                    <a:pt x="5431" y="752"/>
                  </a:cubicBezTo>
                  <a:cubicBezTo>
                    <a:pt x="5449" y="758"/>
                    <a:pt x="5467" y="763"/>
                    <a:pt x="5474" y="763"/>
                  </a:cubicBezTo>
                  <a:cubicBezTo>
                    <a:pt x="5482" y="763"/>
                    <a:pt x="5479" y="757"/>
                    <a:pt x="5453" y="739"/>
                  </a:cubicBezTo>
                  <a:cubicBezTo>
                    <a:pt x="5453" y="739"/>
                    <a:pt x="5433" y="704"/>
                    <a:pt x="5413" y="704"/>
                  </a:cubicBezTo>
                  <a:cubicBezTo>
                    <a:pt x="5409" y="704"/>
                    <a:pt x="5406" y="705"/>
                    <a:pt x="5403" y="708"/>
                  </a:cubicBezTo>
                  <a:cubicBezTo>
                    <a:pt x="5391" y="683"/>
                    <a:pt x="5375" y="661"/>
                    <a:pt x="5359" y="639"/>
                  </a:cubicBezTo>
                  <a:cubicBezTo>
                    <a:pt x="5353" y="601"/>
                    <a:pt x="5337" y="567"/>
                    <a:pt x="5315" y="538"/>
                  </a:cubicBezTo>
                  <a:cubicBezTo>
                    <a:pt x="5278" y="535"/>
                    <a:pt x="5278" y="535"/>
                    <a:pt x="5278" y="498"/>
                  </a:cubicBezTo>
                  <a:cubicBezTo>
                    <a:pt x="5289" y="488"/>
                    <a:pt x="5287" y="476"/>
                    <a:pt x="5274" y="476"/>
                  </a:cubicBezTo>
                  <a:cubicBezTo>
                    <a:pt x="5267" y="476"/>
                    <a:pt x="5255" y="481"/>
                    <a:pt x="5240" y="495"/>
                  </a:cubicBezTo>
                  <a:cubicBezTo>
                    <a:pt x="5209" y="495"/>
                    <a:pt x="5184" y="469"/>
                    <a:pt x="5184" y="438"/>
                  </a:cubicBezTo>
                  <a:cubicBezTo>
                    <a:pt x="5211" y="411"/>
                    <a:pt x="5207" y="393"/>
                    <a:pt x="5196" y="393"/>
                  </a:cubicBezTo>
                  <a:cubicBezTo>
                    <a:pt x="5193" y="393"/>
                    <a:pt x="5188" y="396"/>
                    <a:pt x="5184" y="401"/>
                  </a:cubicBezTo>
                  <a:cubicBezTo>
                    <a:pt x="5162" y="401"/>
                    <a:pt x="5143" y="394"/>
                    <a:pt x="5124" y="382"/>
                  </a:cubicBezTo>
                  <a:cubicBezTo>
                    <a:pt x="5143" y="366"/>
                    <a:pt x="4958" y="197"/>
                    <a:pt x="4726" y="109"/>
                  </a:cubicBezTo>
                  <a:cubicBezTo>
                    <a:pt x="4720" y="107"/>
                    <a:pt x="4713" y="106"/>
                    <a:pt x="4707" y="106"/>
                  </a:cubicBezTo>
                  <a:cubicBezTo>
                    <a:pt x="4686" y="106"/>
                    <a:pt x="4667" y="118"/>
                    <a:pt x="4657" y="137"/>
                  </a:cubicBezTo>
                  <a:cubicBezTo>
                    <a:pt x="4650" y="157"/>
                    <a:pt x="4647" y="164"/>
                    <a:pt x="4645" y="164"/>
                  </a:cubicBezTo>
                  <a:cubicBezTo>
                    <a:pt x="4642" y="164"/>
                    <a:pt x="4641" y="148"/>
                    <a:pt x="4632" y="128"/>
                  </a:cubicBezTo>
                  <a:cubicBezTo>
                    <a:pt x="4632" y="84"/>
                    <a:pt x="4615" y="60"/>
                    <a:pt x="4601" y="60"/>
                  </a:cubicBezTo>
                  <a:cubicBezTo>
                    <a:pt x="4589" y="60"/>
                    <a:pt x="4579" y="77"/>
                    <a:pt x="4582" y="112"/>
                  </a:cubicBezTo>
                  <a:cubicBezTo>
                    <a:pt x="4587" y="140"/>
                    <a:pt x="4589" y="154"/>
                    <a:pt x="4586" y="154"/>
                  </a:cubicBezTo>
                  <a:cubicBezTo>
                    <a:pt x="4583" y="154"/>
                    <a:pt x="4575" y="138"/>
                    <a:pt x="4557" y="106"/>
                  </a:cubicBezTo>
                  <a:cubicBezTo>
                    <a:pt x="4546" y="88"/>
                    <a:pt x="4541" y="81"/>
                    <a:pt x="4532" y="81"/>
                  </a:cubicBezTo>
                  <a:cubicBezTo>
                    <a:pt x="4526" y="81"/>
                    <a:pt x="4517" y="85"/>
                    <a:pt x="4504" y="93"/>
                  </a:cubicBezTo>
                  <a:cubicBezTo>
                    <a:pt x="4501" y="103"/>
                    <a:pt x="4495" y="107"/>
                    <a:pt x="4489" y="107"/>
                  </a:cubicBezTo>
                  <a:cubicBezTo>
                    <a:pt x="4482" y="107"/>
                    <a:pt x="4475" y="100"/>
                    <a:pt x="4479" y="87"/>
                  </a:cubicBezTo>
                  <a:cubicBezTo>
                    <a:pt x="4465" y="64"/>
                    <a:pt x="4448" y="43"/>
                    <a:pt x="4438" y="43"/>
                  </a:cubicBezTo>
                  <a:cubicBezTo>
                    <a:pt x="4435" y="43"/>
                    <a:pt x="4432" y="46"/>
                    <a:pt x="4432" y="53"/>
                  </a:cubicBezTo>
                  <a:cubicBezTo>
                    <a:pt x="4410" y="46"/>
                    <a:pt x="4394" y="34"/>
                    <a:pt x="4381" y="18"/>
                  </a:cubicBezTo>
                  <a:cubicBezTo>
                    <a:pt x="4373" y="8"/>
                    <a:pt x="4363" y="4"/>
                    <a:pt x="4353" y="4"/>
                  </a:cubicBezTo>
                  <a:cubicBezTo>
                    <a:pt x="4335" y="4"/>
                    <a:pt x="4315" y="18"/>
                    <a:pt x="4297" y="34"/>
                  </a:cubicBezTo>
                  <a:cubicBezTo>
                    <a:pt x="4256" y="55"/>
                    <a:pt x="4230" y="66"/>
                    <a:pt x="4216" y="66"/>
                  </a:cubicBezTo>
                  <a:cubicBezTo>
                    <a:pt x="4202" y="66"/>
                    <a:pt x="4202" y="54"/>
                    <a:pt x="4215" y="28"/>
                  </a:cubicBezTo>
                  <a:cubicBezTo>
                    <a:pt x="4227" y="9"/>
                    <a:pt x="4214" y="0"/>
                    <a:pt x="4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37">
              <a:extLst>
                <a:ext uri="{FF2B5EF4-FFF2-40B4-BE49-F238E27FC236}">
                  <a16:creationId xmlns:a16="http://schemas.microsoft.com/office/drawing/2014/main" id="{D51B708F-DD75-233F-D67B-9155ED252C55}"/>
                </a:ext>
              </a:extLst>
            </p:cNvPr>
            <p:cNvSpPr/>
            <p:nvPr/>
          </p:nvSpPr>
          <p:spPr>
            <a:xfrm>
              <a:off x="3881317" y="4431135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36" y="1"/>
                  </a:moveTo>
                  <a:cubicBezTo>
                    <a:pt x="7264" y="1"/>
                    <a:pt x="7191" y="5"/>
                    <a:pt x="7117" y="12"/>
                  </a:cubicBezTo>
                  <a:lnTo>
                    <a:pt x="2069" y="519"/>
                  </a:lnTo>
                  <a:cubicBezTo>
                    <a:pt x="872" y="642"/>
                    <a:pt x="0" y="1707"/>
                    <a:pt x="123" y="2901"/>
                  </a:cubicBezTo>
                  <a:lnTo>
                    <a:pt x="630" y="7953"/>
                  </a:lnTo>
                  <a:cubicBezTo>
                    <a:pt x="742" y="9074"/>
                    <a:pt x="1690" y="9910"/>
                    <a:pt x="2794" y="9910"/>
                  </a:cubicBezTo>
                  <a:cubicBezTo>
                    <a:pt x="2866" y="9910"/>
                    <a:pt x="2939" y="9906"/>
                    <a:pt x="3012" y="9899"/>
                  </a:cubicBezTo>
                  <a:lnTo>
                    <a:pt x="8064" y="9391"/>
                  </a:lnTo>
                  <a:cubicBezTo>
                    <a:pt x="9258" y="9269"/>
                    <a:pt x="10129" y="8204"/>
                    <a:pt x="10007" y="7010"/>
                  </a:cubicBezTo>
                  <a:lnTo>
                    <a:pt x="9499" y="1958"/>
                  </a:lnTo>
                  <a:cubicBezTo>
                    <a:pt x="9387" y="837"/>
                    <a:pt x="8442" y="1"/>
                    <a:pt x="7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37">
              <a:extLst>
                <a:ext uri="{FF2B5EF4-FFF2-40B4-BE49-F238E27FC236}">
                  <a16:creationId xmlns:a16="http://schemas.microsoft.com/office/drawing/2014/main" id="{59560F53-E6A7-9980-52FE-39FDC7A3BE94}"/>
                </a:ext>
              </a:extLst>
            </p:cNvPr>
            <p:cNvSpPr/>
            <p:nvPr/>
          </p:nvSpPr>
          <p:spPr>
            <a:xfrm>
              <a:off x="4095451" y="4409748"/>
              <a:ext cx="184391" cy="178999"/>
            </a:xfrm>
            <a:custGeom>
              <a:avLst/>
              <a:gdLst/>
              <a:ahLst/>
              <a:cxnLst/>
              <a:rect l="l" t="t" r="r" b="b"/>
              <a:pathLst>
                <a:path w="10130" h="9910" extrusionOk="0">
                  <a:moveTo>
                    <a:pt x="7336" y="0"/>
                  </a:moveTo>
                  <a:cubicBezTo>
                    <a:pt x="7264" y="0"/>
                    <a:pt x="7191" y="4"/>
                    <a:pt x="7118" y="11"/>
                  </a:cubicBezTo>
                  <a:lnTo>
                    <a:pt x="2066" y="519"/>
                  </a:lnTo>
                  <a:cubicBezTo>
                    <a:pt x="872" y="641"/>
                    <a:pt x="1" y="1707"/>
                    <a:pt x="123" y="2901"/>
                  </a:cubicBezTo>
                  <a:lnTo>
                    <a:pt x="631" y="7952"/>
                  </a:lnTo>
                  <a:cubicBezTo>
                    <a:pt x="742" y="9073"/>
                    <a:pt x="1688" y="9909"/>
                    <a:pt x="2794" y="9909"/>
                  </a:cubicBezTo>
                  <a:cubicBezTo>
                    <a:pt x="2866" y="9909"/>
                    <a:pt x="2939" y="9906"/>
                    <a:pt x="3012" y="9898"/>
                  </a:cubicBezTo>
                  <a:lnTo>
                    <a:pt x="8064" y="9391"/>
                  </a:lnTo>
                  <a:cubicBezTo>
                    <a:pt x="9258" y="9268"/>
                    <a:pt x="10129" y="8203"/>
                    <a:pt x="10007" y="7009"/>
                  </a:cubicBezTo>
                  <a:lnTo>
                    <a:pt x="9499" y="1957"/>
                  </a:lnTo>
                  <a:cubicBezTo>
                    <a:pt x="9388" y="837"/>
                    <a:pt x="8439" y="0"/>
                    <a:pt x="7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37">
              <a:extLst>
                <a:ext uri="{FF2B5EF4-FFF2-40B4-BE49-F238E27FC236}">
                  <a16:creationId xmlns:a16="http://schemas.microsoft.com/office/drawing/2014/main" id="{DD57C1D7-5ECD-CE2E-0930-3439887B02C0}"/>
                </a:ext>
              </a:extLst>
            </p:cNvPr>
            <p:cNvSpPr/>
            <p:nvPr/>
          </p:nvSpPr>
          <p:spPr>
            <a:xfrm>
              <a:off x="4309603" y="4388344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35" y="1"/>
                  </a:moveTo>
                  <a:cubicBezTo>
                    <a:pt x="7263" y="1"/>
                    <a:pt x="7190" y="4"/>
                    <a:pt x="7117" y="12"/>
                  </a:cubicBezTo>
                  <a:lnTo>
                    <a:pt x="2065" y="519"/>
                  </a:lnTo>
                  <a:cubicBezTo>
                    <a:pt x="871" y="642"/>
                    <a:pt x="0" y="1707"/>
                    <a:pt x="119" y="2901"/>
                  </a:cubicBezTo>
                  <a:lnTo>
                    <a:pt x="630" y="7953"/>
                  </a:lnTo>
                  <a:cubicBezTo>
                    <a:pt x="742" y="9073"/>
                    <a:pt x="1687" y="9910"/>
                    <a:pt x="2793" y="9910"/>
                  </a:cubicBezTo>
                  <a:cubicBezTo>
                    <a:pt x="2865" y="9910"/>
                    <a:pt x="2938" y="9906"/>
                    <a:pt x="3012" y="9899"/>
                  </a:cubicBezTo>
                  <a:lnTo>
                    <a:pt x="8060" y="9388"/>
                  </a:lnTo>
                  <a:cubicBezTo>
                    <a:pt x="9257" y="9269"/>
                    <a:pt x="10129" y="8203"/>
                    <a:pt x="10006" y="7009"/>
                  </a:cubicBezTo>
                  <a:lnTo>
                    <a:pt x="9499" y="1958"/>
                  </a:lnTo>
                  <a:cubicBezTo>
                    <a:pt x="9384" y="837"/>
                    <a:pt x="8438" y="1"/>
                    <a:pt x="7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37">
              <a:extLst>
                <a:ext uri="{FF2B5EF4-FFF2-40B4-BE49-F238E27FC236}">
                  <a16:creationId xmlns:a16="http://schemas.microsoft.com/office/drawing/2014/main" id="{A573C18A-4D73-1E31-205D-F47C022FE87F}"/>
                </a:ext>
              </a:extLst>
            </p:cNvPr>
            <p:cNvSpPr/>
            <p:nvPr/>
          </p:nvSpPr>
          <p:spPr>
            <a:xfrm>
              <a:off x="4354035" y="4426818"/>
              <a:ext cx="96182" cy="97375"/>
            </a:xfrm>
            <a:custGeom>
              <a:avLst/>
              <a:gdLst/>
              <a:ahLst/>
              <a:cxnLst/>
              <a:rect l="l" t="t" r="r" b="b"/>
              <a:pathLst>
                <a:path w="5284" h="5391" extrusionOk="0">
                  <a:moveTo>
                    <a:pt x="1837" y="185"/>
                  </a:moveTo>
                  <a:lnTo>
                    <a:pt x="1837" y="185"/>
                  </a:lnTo>
                  <a:cubicBezTo>
                    <a:pt x="1846" y="210"/>
                    <a:pt x="1852" y="235"/>
                    <a:pt x="1834" y="241"/>
                  </a:cubicBezTo>
                  <a:lnTo>
                    <a:pt x="1809" y="223"/>
                  </a:lnTo>
                  <a:lnTo>
                    <a:pt x="1818" y="191"/>
                  </a:lnTo>
                  <a:lnTo>
                    <a:pt x="1837" y="185"/>
                  </a:lnTo>
                  <a:close/>
                  <a:moveTo>
                    <a:pt x="2491" y="197"/>
                  </a:moveTo>
                  <a:cubicBezTo>
                    <a:pt x="2508" y="197"/>
                    <a:pt x="2511" y="223"/>
                    <a:pt x="2511" y="223"/>
                  </a:cubicBezTo>
                  <a:cubicBezTo>
                    <a:pt x="2511" y="223"/>
                    <a:pt x="2511" y="248"/>
                    <a:pt x="2492" y="248"/>
                  </a:cubicBezTo>
                  <a:cubicBezTo>
                    <a:pt x="2482" y="232"/>
                    <a:pt x="2473" y="216"/>
                    <a:pt x="2470" y="198"/>
                  </a:cubicBezTo>
                  <a:lnTo>
                    <a:pt x="2489" y="198"/>
                  </a:lnTo>
                  <a:cubicBezTo>
                    <a:pt x="2490" y="197"/>
                    <a:pt x="2491" y="197"/>
                    <a:pt x="2491" y="197"/>
                  </a:cubicBezTo>
                  <a:close/>
                  <a:moveTo>
                    <a:pt x="2324" y="262"/>
                  </a:moveTo>
                  <a:cubicBezTo>
                    <a:pt x="2332" y="262"/>
                    <a:pt x="2333" y="267"/>
                    <a:pt x="2335" y="285"/>
                  </a:cubicBezTo>
                  <a:lnTo>
                    <a:pt x="2316" y="288"/>
                  </a:lnTo>
                  <a:lnTo>
                    <a:pt x="2294" y="266"/>
                  </a:lnTo>
                  <a:lnTo>
                    <a:pt x="2313" y="263"/>
                  </a:lnTo>
                  <a:cubicBezTo>
                    <a:pt x="2318" y="263"/>
                    <a:pt x="2322" y="262"/>
                    <a:pt x="2324" y="262"/>
                  </a:cubicBezTo>
                  <a:close/>
                  <a:moveTo>
                    <a:pt x="2148" y="288"/>
                  </a:moveTo>
                  <a:cubicBezTo>
                    <a:pt x="2154" y="288"/>
                    <a:pt x="2154" y="294"/>
                    <a:pt x="2156" y="310"/>
                  </a:cubicBezTo>
                  <a:lnTo>
                    <a:pt x="2141" y="317"/>
                  </a:lnTo>
                  <a:lnTo>
                    <a:pt x="2119" y="295"/>
                  </a:lnTo>
                  <a:lnTo>
                    <a:pt x="2134" y="292"/>
                  </a:lnTo>
                  <a:cubicBezTo>
                    <a:pt x="2141" y="289"/>
                    <a:pt x="2145" y="288"/>
                    <a:pt x="2148" y="288"/>
                  </a:cubicBezTo>
                  <a:close/>
                  <a:moveTo>
                    <a:pt x="2278" y="306"/>
                  </a:moveTo>
                  <a:cubicBezTo>
                    <a:pt x="2276" y="306"/>
                    <a:pt x="2272" y="310"/>
                    <a:pt x="2266" y="320"/>
                  </a:cubicBezTo>
                  <a:cubicBezTo>
                    <a:pt x="2278" y="318"/>
                    <a:pt x="2281" y="306"/>
                    <a:pt x="2278" y="306"/>
                  </a:cubicBezTo>
                  <a:close/>
                  <a:moveTo>
                    <a:pt x="3231" y="258"/>
                  </a:moveTo>
                  <a:cubicBezTo>
                    <a:pt x="3235" y="258"/>
                    <a:pt x="3237" y="261"/>
                    <a:pt x="3234" y="270"/>
                  </a:cubicBezTo>
                  <a:cubicBezTo>
                    <a:pt x="3228" y="285"/>
                    <a:pt x="3219" y="301"/>
                    <a:pt x="3206" y="313"/>
                  </a:cubicBezTo>
                  <a:cubicBezTo>
                    <a:pt x="3206" y="313"/>
                    <a:pt x="3197" y="320"/>
                    <a:pt x="3191" y="320"/>
                  </a:cubicBezTo>
                  <a:cubicBezTo>
                    <a:pt x="3187" y="320"/>
                    <a:pt x="3185" y="317"/>
                    <a:pt x="3187" y="307"/>
                  </a:cubicBezTo>
                  <a:lnTo>
                    <a:pt x="3187" y="307"/>
                  </a:lnTo>
                  <a:lnTo>
                    <a:pt x="3187" y="310"/>
                  </a:lnTo>
                  <a:lnTo>
                    <a:pt x="3194" y="285"/>
                  </a:lnTo>
                  <a:cubicBezTo>
                    <a:pt x="3208" y="271"/>
                    <a:pt x="3224" y="258"/>
                    <a:pt x="3231" y="258"/>
                  </a:cubicBezTo>
                  <a:close/>
                  <a:moveTo>
                    <a:pt x="1625" y="291"/>
                  </a:moveTo>
                  <a:cubicBezTo>
                    <a:pt x="1631" y="291"/>
                    <a:pt x="1633" y="296"/>
                    <a:pt x="1639" y="310"/>
                  </a:cubicBezTo>
                  <a:cubicBezTo>
                    <a:pt x="1639" y="310"/>
                    <a:pt x="1649" y="335"/>
                    <a:pt x="1630" y="342"/>
                  </a:cubicBezTo>
                  <a:lnTo>
                    <a:pt x="1605" y="326"/>
                  </a:lnTo>
                  <a:cubicBezTo>
                    <a:pt x="1592" y="304"/>
                    <a:pt x="1611" y="295"/>
                    <a:pt x="1611" y="295"/>
                  </a:cubicBezTo>
                  <a:cubicBezTo>
                    <a:pt x="1618" y="293"/>
                    <a:pt x="1622" y="291"/>
                    <a:pt x="1625" y="291"/>
                  </a:cubicBezTo>
                  <a:close/>
                  <a:moveTo>
                    <a:pt x="2017" y="300"/>
                  </a:moveTo>
                  <a:cubicBezTo>
                    <a:pt x="2023" y="300"/>
                    <a:pt x="2028" y="305"/>
                    <a:pt x="2031" y="317"/>
                  </a:cubicBezTo>
                  <a:cubicBezTo>
                    <a:pt x="2037" y="342"/>
                    <a:pt x="2037" y="342"/>
                    <a:pt x="2019" y="345"/>
                  </a:cubicBezTo>
                  <a:cubicBezTo>
                    <a:pt x="2006" y="348"/>
                    <a:pt x="1998" y="350"/>
                    <a:pt x="1993" y="350"/>
                  </a:cubicBezTo>
                  <a:cubicBezTo>
                    <a:pt x="1986" y="350"/>
                    <a:pt x="1989" y="344"/>
                    <a:pt x="1997" y="326"/>
                  </a:cubicBezTo>
                  <a:cubicBezTo>
                    <a:pt x="2002" y="309"/>
                    <a:pt x="2010" y="300"/>
                    <a:pt x="2017" y="300"/>
                  </a:cubicBezTo>
                  <a:close/>
                  <a:moveTo>
                    <a:pt x="2111" y="421"/>
                  </a:moveTo>
                  <a:lnTo>
                    <a:pt x="2111" y="421"/>
                  </a:lnTo>
                  <a:cubicBezTo>
                    <a:pt x="2112" y="423"/>
                    <a:pt x="2112" y="425"/>
                    <a:pt x="2113" y="426"/>
                  </a:cubicBezTo>
                  <a:cubicBezTo>
                    <a:pt x="2113" y="427"/>
                    <a:pt x="2113" y="427"/>
                    <a:pt x="2114" y="427"/>
                  </a:cubicBezTo>
                  <a:lnTo>
                    <a:pt x="2114" y="427"/>
                  </a:lnTo>
                  <a:cubicBezTo>
                    <a:pt x="2113" y="425"/>
                    <a:pt x="2112" y="423"/>
                    <a:pt x="2111" y="421"/>
                  </a:cubicBezTo>
                  <a:close/>
                  <a:moveTo>
                    <a:pt x="2114" y="427"/>
                  </a:moveTo>
                  <a:cubicBezTo>
                    <a:pt x="2117" y="436"/>
                    <a:pt x="2121" y="440"/>
                    <a:pt x="2122" y="440"/>
                  </a:cubicBezTo>
                  <a:cubicBezTo>
                    <a:pt x="2124" y="440"/>
                    <a:pt x="2122" y="435"/>
                    <a:pt x="2114" y="427"/>
                  </a:cubicBezTo>
                  <a:close/>
                  <a:moveTo>
                    <a:pt x="3842" y="398"/>
                  </a:moveTo>
                  <a:cubicBezTo>
                    <a:pt x="3861" y="408"/>
                    <a:pt x="3861" y="408"/>
                    <a:pt x="3849" y="429"/>
                  </a:cubicBezTo>
                  <a:cubicBezTo>
                    <a:pt x="3838" y="448"/>
                    <a:pt x="3817" y="459"/>
                    <a:pt x="3801" y="459"/>
                  </a:cubicBezTo>
                  <a:cubicBezTo>
                    <a:pt x="3798" y="459"/>
                    <a:pt x="3795" y="459"/>
                    <a:pt x="3792" y="458"/>
                  </a:cubicBezTo>
                  <a:cubicBezTo>
                    <a:pt x="3777" y="448"/>
                    <a:pt x="3799" y="404"/>
                    <a:pt x="3842" y="398"/>
                  </a:cubicBezTo>
                  <a:close/>
                  <a:moveTo>
                    <a:pt x="549" y="1398"/>
                  </a:moveTo>
                  <a:cubicBezTo>
                    <a:pt x="571" y="1413"/>
                    <a:pt x="590" y="1426"/>
                    <a:pt x="580" y="1442"/>
                  </a:cubicBezTo>
                  <a:lnTo>
                    <a:pt x="571" y="1454"/>
                  </a:lnTo>
                  <a:cubicBezTo>
                    <a:pt x="558" y="1445"/>
                    <a:pt x="546" y="1432"/>
                    <a:pt x="539" y="1413"/>
                  </a:cubicBezTo>
                  <a:lnTo>
                    <a:pt x="549" y="1398"/>
                  </a:lnTo>
                  <a:close/>
                  <a:moveTo>
                    <a:pt x="293" y="2075"/>
                  </a:moveTo>
                  <a:cubicBezTo>
                    <a:pt x="296" y="2075"/>
                    <a:pt x="301" y="2076"/>
                    <a:pt x="307" y="2078"/>
                  </a:cubicBezTo>
                  <a:cubicBezTo>
                    <a:pt x="333" y="2084"/>
                    <a:pt x="323" y="2119"/>
                    <a:pt x="320" y="2134"/>
                  </a:cubicBezTo>
                  <a:cubicBezTo>
                    <a:pt x="314" y="2137"/>
                    <a:pt x="309" y="2138"/>
                    <a:pt x="304" y="2138"/>
                  </a:cubicBezTo>
                  <a:cubicBezTo>
                    <a:pt x="284" y="2138"/>
                    <a:pt x="271" y="2121"/>
                    <a:pt x="276" y="2106"/>
                  </a:cubicBezTo>
                  <a:cubicBezTo>
                    <a:pt x="283" y="2082"/>
                    <a:pt x="285" y="2075"/>
                    <a:pt x="293" y="2075"/>
                  </a:cubicBezTo>
                  <a:close/>
                  <a:moveTo>
                    <a:pt x="5183" y="2524"/>
                  </a:moveTo>
                  <a:cubicBezTo>
                    <a:pt x="5199" y="2524"/>
                    <a:pt x="5212" y="2528"/>
                    <a:pt x="5212" y="2542"/>
                  </a:cubicBezTo>
                  <a:cubicBezTo>
                    <a:pt x="5240" y="2560"/>
                    <a:pt x="5238" y="2569"/>
                    <a:pt x="5224" y="2569"/>
                  </a:cubicBezTo>
                  <a:cubicBezTo>
                    <a:pt x="5210" y="2569"/>
                    <a:pt x="5186" y="2561"/>
                    <a:pt x="5162" y="2545"/>
                  </a:cubicBezTo>
                  <a:cubicBezTo>
                    <a:pt x="5112" y="2526"/>
                    <a:pt x="5112" y="2526"/>
                    <a:pt x="5162" y="2526"/>
                  </a:cubicBezTo>
                  <a:cubicBezTo>
                    <a:pt x="5169" y="2525"/>
                    <a:pt x="5176" y="2524"/>
                    <a:pt x="5183" y="2524"/>
                  </a:cubicBezTo>
                  <a:close/>
                  <a:moveTo>
                    <a:pt x="4704" y="2908"/>
                  </a:moveTo>
                  <a:lnTo>
                    <a:pt x="4701" y="2924"/>
                  </a:lnTo>
                  <a:cubicBezTo>
                    <a:pt x="4698" y="2940"/>
                    <a:pt x="4723" y="2943"/>
                    <a:pt x="4748" y="2946"/>
                  </a:cubicBezTo>
                  <a:lnTo>
                    <a:pt x="4751" y="2930"/>
                  </a:lnTo>
                  <a:cubicBezTo>
                    <a:pt x="4739" y="2918"/>
                    <a:pt x="4720" y="2911"/>
                    <a:pt x="4704" y="2908"/>
                  </a:cubicBezTo>
                  <a:close/>
                  <a:moveTo>
                    <a:pt x="5099" y="2993"/>
                  </a:moveTo>
                  <a:cubicBezTo>
                    <a:pt x="5124" y="2996"/>
                    <a:pt x="5121" y="3015"/>
                    <a:pt x="5118" y="3031"/>
                  </a:cubicBezTo>
                  <a:cubicBezTo>
                    <a:pt x="5116" y="3044"/>
                    <a:pt x="5115" y="3048"/>
                    <a:pt x="5106" y="3048"/>
                  </a:cubicBezTo>
                  <a:cubicBezTo>
                    <a:pt x="5102" y="3048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3"/>
                  </a:lnTo>
                  <a:close/>
                  <a:moveTo>
                    <a:pt x="5071" y="3200"/>
                  </a:moveTo>
                  <a:cubicBezTo>
                    <a:pt x="5089" y="3200"/>
                    <a:pt x="5087" y="3207"/>
                    <a:pt x="5080" y="3231"/>
                  </a:cubicBezTo>
                  <a:cubicBezTo>
                    <a:pt x="5075" y="3247"/>
                    <a:pt x="5072" y="3264"/>
                    <a:pt x="5055" y="3264"/>
                  </a:cubicBezTo>
                  <a:cubicBezTo>
                    <a:pt x="5052" y="3264"/>
                    <a:pt x="5049" y="3263"/>
                    <a:pt x="5046" y="3262"/>
                  </a:cubicBezTo>
                  <a:lnTo>
                    <a:pt x="5052" y="3244"/>
                  </a:lnTo>
                  <a:cubicBezTo>
                    <a:pt x="5055" y="3244"/>
                    <a:pt x="5057" y="3245"/>
                    <a:pt x="5058" y="3245"/>
                  </a:cubicBezTo>
                  <a:cubicBezTo>
                    <a:pt x="5067" y="3245"/>
                    <a:pt x="5059" y="3234"/>
                    <a:pt x="5043" y="3234"/>
                  </a:cubicBezTo>
                  <a:cubicBezTo>
                    <a:pt x="5038" y="3234"/>
                    <a:pt x="5033" y="3235"/>
                    <a:pt x="5027" y="3237"/>
                  </a:cubicBezTo>
                  <a:cubicBezTo>
                    <a:pt x="5002" y="3231"/>
                    <a:pt x="4977" y="3225"/>
                    <a:pt x="4977" y="3225"/>
                  </a:cubicBezTo>
                  <a:cubicBezTo>
                    <a:pt x="4979" y="3212"/>
                    <a:pt x="5001" y="3201"/>
                    <a:pt x="5022" y="3201"/>
                  </a:cubicBezTo>
                  <a:cubicBezTo>
                    <a:pt x="5027" y="3201"/>
                    <a:pt x="5032" y="3202"/>
                    <a:pt x="5036" y="3203"/>
                  </a:cubicBezTo>
                  <a:cubicBezTo>
                    <a:pt x="5052" y="3201"/>
                    <a:pt x="5063" y="3200"/>
                    <a:pt x="5071" y="3200"/>
                  </a:cubicBezTo>
                  <a:close/>
                  <a:moveTo>
                    <a:pt x="5193" y="3297"/>
                  </a:moveTo>
                  <a:lnTo>
                    <a:pt x="5162" y="3309"/>
                  </a:lnTo>
                  <a:lnTo>
                    <a:pt x="5159" y="3328"/>
                  </a:lnTo>
                  <a:cubicBezTo>
                    <a:pt x="5168" y="3331"/>
                    <a:pt x="5174" y="3332"/>
                    <a:pt x="5177" y="3332"/>
                  </a:cubicBezTo>
                  <a:cubicBezTo>
                    <a:pt x="5184" y="3332"/>
                    <a:pt x="5185" y="3328"/>
                    <a:pt x="5187" y="3316"/>
                  </a:cubicBezTo>
                  <a:lnTo>
                    <a:pt x="5193" y="3297"/>
                  </a:lnTo>
                  <a:close/>
                  <a:moveTo>
                    <a:pt x="323" y="3334"/>
                  </a:moveTo>
                  <a:cubicBezTo>
                    <a:pt x="332" y="3334"/>
                    <a:pt x="339" y="3337"/>
                    <a:pt x="342" y="3344"/>
                  </a:cubicBezTo>
                  <a:lnTo>
                    <a:pt x="320" y="3369"/>
                  </a:lnTo>
                  <a:lnTo>
                    <a:pt x="292" y="3360"/>
                  </a:lnTo>
                  <a:lnTo>
                    <a:pt x="289" y="3341"/>
                  </a:lnTo>
                  <a:cubicBezTo>
                    <a:pt x="300" y="3337"/>
                    <a:pt x="313" y="3334"/>
                    <a:pt x="323" y="3334"/>
                  </a:cubicBezTo>
                  <a:close/>
                  <a:moveTo>
                    <a:pt x="257" y="3609"/>
                  </a:moveTo>
                  <a:cubicBezTo>
                    <a:pt x="264" y="3609"/>
                    <a:pt x="270" y="3612"/>
                    <a:pt x="273" y="3620"/>
                  </a:cubicBezTo>
                  <a:lnTo>
                    <a:pt x="279" y="3635"/>
                  </a:lnTo>
                  <a:cubicBezTo>
                    <a:pt x="268" y="3639"/>
                    <a:pt x="257" y="3641"/>
                    <a:pt x="247" y="3641"/>
                  </a:cubicBezTo>
                  <a:cubicBezTo>
                    <a:pt x="239" y="3641"/>
                    <a:pt x="232" y="3640"/>
                    <a:pt x="226" y="3638"/>
                  </a:cubicBezTo>
                  <a:lnTo>
                    <a:pt x="220" y="3620"/>
                  </a:lnTo>
                  <a:cubicBezTo>
                    <a:pt x="232" y="3614"/>
                    <a:pt x="246" y="3609"/>
                    <a:pt x="257" y="3609"/>
                  </a:cubicBezTo>
                  <a:close/>
                  <a:moveTo>
                    <a:pt x="583" y="3814"/>
                  </a:moveTo>
                  <a:cubicBezTo>
                    <a:pt x="593" y="3830"/>
                    <a:pt x="539" y="3839"/>
                    <a:pt x="517" y="3852"/>
                  </a:cubicBezTo>
                  <a:cubicBezTo>
                    <a:pt x="508" y="3836"/>
                    <a:pt x="508" y="3836"/>
                    <a:pt x="530" y="3823"/>
                  </a:cubicBezTo>
                  <a:cubicBezTo>
                    <a:pt x="546" y="3817"/>
                    <a:pt x="564" y="3814"/>
                    <a:pt x="583" y="3814"/>
                  </a:cubicBezTo>
                  <a:close/>
                  <a:moveTo>
                    <a:pt x="4551" y="4068"/>
                  </a:moveTo>
                  <a:cubicBezTo>
                    <a:pt x="4566" y="4087"/>
                    <a:pt x="4569" y="4115"/>
                    <a:pt x="4557" y="4140"/>
                  </a:cubicBezTo>
                  <a:cubicBezTo>
                    <a:pt x="4555" y="4143"/>
                    <a:pt x="4552" y="4144"/>
                    <a:pt x="4550" y="4144"/>
                  </a:cubicBezTo>
                  <a:cubicBezTo>
                    <a:pt x="4540" y="4144"/>
                    <a:pt x="4529" y="4127"/>
                    <a:pt x="4529" y="4093"/>
                  </a:cubicBezTo>
                  <a:lnTo>
                    <a:pt x="4551" y="4068"/>
                  </a:lnTo>
                  <a:close/>
                  <a:moveTo>
                    <a:pt x="803" y="4158"/>
                  </a:moveTo>
                  <a:cubicBezTo>
                    <a:pt x="807" y="4158"/>
                    <a:pt x="811" y="4160"/>
                    <a:pt x="815" y="4165"/>
                  </a:cubicBezTo>
                  <a:lnTo>
                    <a:pt x="806" y="4193"/>
                  </a:lnTo>
                  <a:lnTo>
                    <a:pt x="774" y="4196"/>
                  </a:lnTo>
                  <a:lnTo>
                    <a:pt x="765" y="4181"/>
                  </a:lnTo>
                  <a:cubicBezTo>
                    <a:pt x="778" y="4170"/>
                    <a:pt x="792" y="4158"/>
                    <a:pt x="803" y="4158"/>
                  </a:cubicBezTo>
                  <a:close/>
                  <a:moveTo>
                    <a:pt x="4452" y="4127"/>
                  </a:moveTo>
                  <a:cubicBezTo>
                    <a:pt x="4441" y="4127"/>
                    <a:pt x="4432" y="4141"/>
                    <a:pt x="4416" y="4159"/>
                  </a:cubicBezTo>
                  <a:cubicBezTo>
                    <a:pt x="4403" y="4171"/>
                    <a:pt x="4410" y="4199"/>
                    <a:pt x="4410" y="4199"/>
                  </a:cubicBezTo>
                  <a:cubicBezTo>
                    <a:pt x="4416" y="4205"/>
                    <a:pt x="4421" y="4207"/>
                    <a:pt x="4427" y="4207"/>
                  </a:cubicBezTo>
                  <a:cubicBezTo>
                    <a:pt x="4437" y="4207"/>
                    <a:pt x="4445" y="4198"/>
                    <a:pt x="4453" y="4190"/>
                  </a:cubicBezTo>
                  <a:cubicBezTo>
                    <a:pt x="4497" y="4181"/>
                    <a:pt x="4485" y="4149"/>
                    <a:pt x="4466" y="4134"/>
                  </a:cubicBezTo>
                  <a:cubicBezTo>
                    <a:pt x="4461" y="4129"/>
                    <a:pt x="4456" y="4127"/>
                    <a:pt x="4452" y="4127"/>
                  </a:cubicBezTo>
                  <a:close/>
                  <a:moveTo>
                    <a:pt x="2314" y="4502"/>
                  </a:moveTo>
                  <a:cubicBezTo>
                    <a:pt x="2308" y="4502"/>
                    <a:pt x="2298" y="4514"/>
                    <a:pt x="2285" y="4541"/>
                  </a:cubicBezTo>
                  <a:cubicBezTo>
                    <a:pt x="2279" y="4566"/>
                    <a:pt x="2279" y="4566"/>
                    <a:pt x="2294" y="4566"/>
                  </a:cubicBezTo>
                  <a:cubicBezTo>
                    <a:pt x="2304" y="4554"/>
                    <a:pt x="2313" y="4538"/>
                    <a:pt x="2316" y="4519"/>
                  </a:cubicBezTo>
                  <a:cubicBezTo>
                    <a:pt x="2319" y="4508"/>
                    <a:pt x="2318" y="4502"/>
                    <a:pt x="2314" y="4502"/>
                  </a:cubicBezTo>
                  <a:close/>
                  <a:moveTo>
                    <a:pt x="3980" y="4757"/>
                  </a:moveTo>
                  <a:lnTo>
                    <a:pt x="4008" y="4770"/>
                  </a:lnTo>
                  <a:cubicBezTo>
                    <a:pt x="4024" y="4792"/>
                    <a:pt x="4008" y="4801"/>
                    <a:pt x="3993" y="4811"/>
                  </a:cubicBezTo>
                  <a:lnTo>
                    <a:pt x="3977" y="4789"/>
                  </a:lnTo>
                  <a:lnTo>
                    <a:pt x="3980" y="4757"/>
                  </a:lnTo>
                  <a:close/>
                  <a:moveTo>
                    <a:pt x="3896" y="4691"/>
                  </a:moveTo>
                  <a:cubicBezTo>
                    <a:pt x="3896" y="4691"/>
                    <a:pt x="3896" y="4723"/>
                    <a:pt x="3893" y="4754"/>
                  </a:cubicBezTo>
                  <a:cubicBezTo>
                    <a:pt x="3896" y="4801"/>
                    <a:pt x="3898" y="4821"/>
                    <a:pt x="3894" y="4821"/>
                  </a:cubicBezTo>
                  <a:cubicBezTo>
                    <a:pt x="3890" y="4821"/>
                    <a:pt x="3884" y="4810"/>
                    <a:pt x="3874" y="4792"/>
                  </a:cubicBezTo>
                  <a:cubicBezTo>
                    <a:pt x="3855" y="4770"/>
                    <a:pt x="3852" y="4735"/>
                    <a:pt x="3867" y="4710"/>
                  </a:cubicBezTo>
                  <a:lnTo>
                    <a:pt x="3896" y="4691"/>
                  </a:lnTo>
                  <a:close/>
                  <a:moveTo>
                    <a:pt x="1680" y="4899"/>
                  </a:moveTo>
                  <a:cubicBezTo>
                    <a:pt x="1682" y="4899"/>
                    <a:pt x="1684" y="4900"/>
                    <a:pt x="1686" y="4901"/>
                  </a:cubicBezTo>
                  <a:lnTo>
                    <a:pt x="1693" y="4933"/>
                  </a:lnTo>
                  <a:lnTo>
                    <a:pt x="1664" y="4948"/>
                  </a:lnTo>
                  <a:lnTo>
                    <a:pt x="1649" y="4939"/>
                  </a:lnTo>
                  <a:cubicBezTo>
                    <a:pt x="1657" y="4920"/>
                    <a:pt x="1667" y="4899"/>
                    <a:pt x="1680" y="4899"/>
                  </a:cubicBezTo>
                  <a:close/>
                  <a:moveTo>
                    <a:pt x="3036" y="4968"/>
                  </a:moveTo>
                  <a:cubicBezTo>
                    <a:pt x="3039" y="4968"/>
                    <a:pt x="3041" y="4970"/>
                    <a:pt x="3043" y="4977"/>
                  </a:cubicBezTo>
                  <a:cubicBezTo>
                    <a:pt x="3059" y="4977"/>
                    <a:pt x="3028" y="5005"/>
                    <a:pt x="3012" y="5008"/>
                  </a:cubicBezTo>
                  <a:lnTo>
                    <a:pt x="3009" y="4983"/>
                  </a:lnTo>
                  <a:cubicBezTo>
                    <a:pt x="3020" y="4981"/>
                    <a:pt x="3029" y="4968"/>
                    <a:pt x="3036" y="4968"/>
                  </a:cubicBezTo>
                  <a:close/>
                  <a:moveTo>
                    <a:pt x="3394" y="4948"/>
                  </a:moveTo>
                  <a:cubicBezTo>
                    <a:pt x="3397" y="4964"/>
                    <a:pt x="3397" y="4983"/>
                    <a:pt x="3394" y="5002"/>
                  </a:cubicBezTo>
                  <a:lnTo>
                    <a:pt x="3375" y="5008"/>
                  </a:lnTo>
                  <a:cubicBezTo>
                    <a:pt x="3369" y="4983"/>
                    <a:pt x="3360" y="4958"/>
                    <a:pt x="3379" y="4955"/>
                  </a:cubicBezTo>
                  <a:lnTo>
                    <a:pt x="3394" y="4948"/>
                  </a:lnTo>
                  <a:close/>
                  <a:moveTo>
                    <a:pt x="1791" y="4945"/>
                  </a:moveTo>
                  <a:cubicBezTo>
                    <a:pt x="1793" y="4945"/>
                    <a:pt x="1797" y="4946"/>
                    <a:pt x="1802" y="4948"/>
                  </a:cubicBezTo>
                  <a:cubicBezTo>
                    <a:pt x="1809" y="4964"/>
                    <a:pt x="1805" y="4983"/>
                    <a:pt x="1802" y="5002"/>
                  </a:cubicBezTo>
                  <a:cubicBezTo>
                    <a:pt x="1799" y="5009"/>
                    <a:pt x="1795" y="5014"/>
                    <a:pt x="1790" y="5014"/>
                  </a:cubicBezTo>
                  <a:cubicBezTo>
                    <a:pt x="1782" y="5014"/>
                    <a:pt x="1775" y="4999"/>
                    <a:pt x="1777" y="4964"/>
                  </a:cubicBezTo>
                  <a:cubicBezTo>
                    <a:pt x="1783" y="4950"/>
                    <a:pt x="1785" y="4945"/>
                    <a:pt x="1791" y="4945"/>
                  </a:cubicBezTo>
                  <a:close/>
                  <a:moveTo>
                    <a:pt x="2088" y="5000"/>
                  </a:moveTo>
                  <a:cubicBezTo>
                    <a:pt x="2095" y="5000"/>
                    <a:pt x="2104" y="5015"/>
                    <a:pt x="2116" y="5017"/>
                  </a:cubicBezTo>
                  <a:cubicBezTo>
                    <a:pt x="2124" y="5038"/>
                    <a:pt x="2127" y="5045"/>
                    <a:pt x="2118" y="5045"/>
                  </a:cubicBezTo>
                  <a:cubicBezTo>
                    <a:pt x="2114" y="5045"/>
                    <a:pt x="2106" y="5043"/>
                    <a:pt x="2094" y="5039"/>
                  </a:cubicBezTo>
                  <a:cubicBezTo>
                    <a:pt x="2075" y="5033"/>
                    <a:pt x="2081" y="5008"/>
                    <a:pt x="2081" y="5008"/>
                  </a:cubicBezTo>
                  <a:cubicBezTo>
                    <a:pt x="2083" y="5002"/>
                    <a:pt x="2085" y="5000"/>
                    <a:pt x="2088" y="5000"/>
                  </a:cubicBezTo>
                  <a:close/>
                  <a:moveTo>
                    <a:pt x="3561" y="4970"/>
                  </a:moveTo>
                  <a:cubicBezTo>
                    <a:pt x="3572" y="4970"/>
                    <a:pt x="3567" y="5000"/>
                    <a:pt x="3567" y="5049"/>
                  </a:cubicBezTo>
                  <a:cubicBezTo>
                    <a:pt x="3554" y="5064"/>
                    <a:pt x="3547" y="5073"/>
                    <a:pt x="3543" y="5073"/>
                  </a:cubicBezTo>
                  <a:cubicBezTo>
                    <a:pt x="3538" y="5073"/>
                    <a:pt x="3538" y="5059"/>
                    <a:pt x="3538" y="5030"/>
                  </a:cubicBezTo>
                  <a:lnTo>
                    <a:pt x="3557" y="4970"/>
                  </a:lnTo>
                  <a:cubicBezTo>
                    <a:pt x="3559" y="4970"/>
                    <a:pt x="3560" y="4970"/>
                    <a:pt x="3561" y="4970"/>
                  </a:cubicBezTo>
                  <a:close/>
                  <a:moveTo>
                    <a:pt x="2417" y="5046"/>
                  </a:moveTo>
                  <a:cubicBezTo>
                    <a:pt x="2435" y="5046"/>
                    <a:pt x="2451" y="5074"/>
                    <a:pt x="2451" y="5074"/>
                  </a:cubicBezTo>
                  <a:cubicBezTo>
                    <a:pt x="2448" y="5094"/>
                    <a:pt x="2436" y="5096"/>
                    <a:pt x="2431" y="5096"/>
                  </a:cubicBezTo>
                  <a:cubicBezTo>
                    <a:pt x="2430" y="5096"/>
                    <a:pt x="2429" y="5096"/>
                    <a:pt x="2429" y="5096"/>
                  </a:cubicBezTo>
                  <a:cubicBezTo>
                    <a:pt x="2413" y="5096"/>
                    <a:pt x="2395" y="5096"/>
                    <a:pt x="2398" y="5071"/>
                  </a:cubicBezTo>
                  <a:cubicBezTo>
                    <a:pt x="2398" y="5071"/>
                    <a:pt x="2401" y="5046"/>
                    <a:pt x="2417" y="5046"/>
                  </a:cubicBezTo>
                  <a:close/>
                  <a:moveTo>
                    <a:pt x="2736" y="5158"/>
                  </a:moveTo>
                  <a:lnTo>
                    <a:pt x="2755" y="5180"/>
                  </a:lnTo>
                  <a:lnTo>
                    <a:pt x="2739" y="5183"/>
                  </a:lnTo>
                  <a:cubicBezTo>
                    <a:pt x="2720" y="5183"/>
                    <a:pt x="2720" y="5183"/>
                    <a:pt x="2717" y="5158"/>
                  </a:cubicBezTo>
                  <a:close/>
                  <a:moveTo>
                    <a:pt x="2918" y="5124"/>
                  </a:moveTo>
                  <a:cubicBezTo>
                    <a:pt x="2921" y="5149"/>
                    <a:pt x="2924" y="5174"/>
                    <a:pt x="2905" y="5174"/>
                  </a:cubicBezTo>
                  <a:cubicBezTo>
                    <a:pt x="2901" y="5182"/>
                    <a:pt x="2896" y="5186"/>
                    <a:pt x="2891" y="5186"/>
                  </a:cubicBezTo>
                  <a:cubicBezTo>
                    <a:pt x="2880" y="5186"/>
                    <a:pt x="2872" y="5163"/>
                    <a:pt x="2883" y="5127"/>
                  </a:cubicBezTo>
                  <a:cubicBezTo>
                    <a:pt x="2893" y="5127"/>
                    <a:pt x="2905" y="5124"/>
                    <a:pt x="2918" y="5124"/>
                  </a:cubicBezTo>
                  <a:close/>
                  <a:moveTo>
                    <a:pt x="2529" y="5205"/>
                  </a:moveTo>
                  <a:cubicBezTo>
                    <a:pt x="2514" y="5205"/>
                    <a:pt x="2514" y="5227"/>
                    <a:pt x="2514" y="5227"/>
                  </a:cubicBezTo>
                  <a:cubicBezTo>
                    <a:pt x="2514" y="5227"/>
                    <a:pt x="2511" y="5252"/>
                    <a:pt x="2529" y="5256"/>
                  </a:cubicBezTo>
                  <a:lnTo>
                    <a:pt x="2548" y="5256"/>
                  </a:lnTo>
                  <a:cubicBezTo>
                    <a:pt x="2548" y="5237"/>
                    <a:pt x="2542" y="5221"/>
                    <a:pt x="2532" y="5205"/>
                  </a:cubicBezTo>
                  <a:cubicBezTo>
                    <a:pt x="2531" y="5205"/>
                    <a:pt x="2530" y="5205"/>
                    <a:pt x="2529" y="5205"/>
                  </a:cubicBezTo>
                  <a:close/>
                  <a:moveTo>
                    <a:pt x="3197" y="5209"/>
                  </a:moveTo>
                  <a:cubicBezTo>
                    <a:pt x="3197" y="5209"/>
                    <a:pt x="3203" y="5234"/>
                    <a:pt x="3206" y="5259"/>
                  </a:cubicBezTo>
                  <a:lnTo>
                    <a:pt x="3203" y="5234"/>
                  </a:lnTo>
                  <a:cubicBezTo>
                    <a:pt x="3201" y="5224"/>
                    <a:pt x="3199" y="5215"/>
                    <a:pt x="3197" y="5209"/>
                  </a:cubicBezTo>
                  <a:close/>
                  <a:moveTo>
                    <a:pt x="2646" y="1"/>
                  </a:moveTo>
                  <a:cubicBezTo>
                    <a:pt x="2624" y="1"/>
                    <a:pt x="2603" y="14"/>
                    <a:pt x="2598" y="41"/>
                  </a:cubicBezTo>
                  <a:cubicBezTo>
                    <a:pt x="2598" y="16"/>
                    <a:pt x="2576" y="16"/>
                    <a:pt x="2558" y="16"/>
                  </a:cubicBezTo>
                  <a:cubicBezTo>
                    <a:pt x="2537" y="31"/>
                    <a:pt x="2505" y="39"/>
                    <a:pt x="2479" y="39"/>
                  </a:cubicBezTo>
                  <a:cubicBezTo>
                    <a:pt x="2457" y="39"/>
                    <a:pt x="2440" y="33"/>
                    <a:pt x="2438" y="22"/>
                  </a:cubicBezTo>
                  <a:lnTo>
                    <a:pt x="2420" y="22"/>
                  </a:lnTo>
                  <a:cubicBezTo>
                    <a:pt x="2408" y="39"/>
                    <a:pt x="2390" y="51"/>
                    <a:pt x="2370" y="51"/>
                  </a:cubicBezTo>
                  <a:cubicBezTo>
                    <a:pt x="2368" y="51"/>
                    <a:pt x="2366" y="51"/>
                    <a:pt x="2363" y="50"/>
                  </a:cubicBezTo>
                  <a:cubicBezTo>
                    <a:pt x="2341" y="53"/>
                    <a:pt x="2319" y="66"/>
                    <a:pt x="2310" y="85"/>
                  </a:cubicBezTo>
                  <a:cubicBezTo>
                    <a:pt x="2304" y="100"/>
                    <a:pt x="2291" y="110"/>
                    <a:pt x="2275" y="116"/>
                  </a:cubicBezTo>
                  <a:cubicBezTo>
                    <a:pt x="2275" y="116"/>
                    <a:pt x="2274" y="116"/>
                    <a:pt x="2273" y="116"/>
                  </a:cubicBezTo>
                  <a:cubicBezTo>
                    <a:pt x="2258" y="116"/>
                    <a:pt x="2270" y="90"/>
                    <a:pt x="2288" y="63"/>
                  </a:cubicBezTo>
                  <a:cubicBezTo>
                    <a:pt x="2301" y="51"/>
                    <a:pt x="2301" y="45"/>
                    <a:pt x="2293" y="45"/>
                  </a:cubicBezTo>
                  <a:cubicBezTo>
                    <a:pt x="2279" y="45"/>
                    <a:pt x="2244" y="62"/>
                    <a:pt x="2213" y="97"/>
                  </a:cubicBezTo>
                  <a:cubicBezTo>
                    <a:pt x="2189" y="127"/>
                    <a:pt x="2177" y="142"/>
                    <a:pt x="2175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1"/>
                    <a:pt x="2216" y="63"/>
                    <a:pt x="2210" y="63"/>
                  </a:cubicBezTo>
                  <a:cubicBezTo>
                    <a:pt x="2207" y="63"/>
                    <a:pt x="2202" y="67"/>
                    <a:pt x="2191" y="75"/>
                  </a:cubicBezTo>
                  <a:cubicBezTo>
                    <a:pt x="2191" y="75"/>
                    <a:pt x="2150" y="82"/>
                    <a:pt x="2156" y="107"/>
                  </a:cubicBezTo>
                  <a:cubicBezTo>
                    <a:pt x="2138" y="110"/>
                    <a:pt x="2119" y="113"/>
                    <a:pt x="2100" y="116"/>
                  </a:cubicBezTo>
                  <a:cubicBezTo>
                    <a:pt x="2084" y="110"/>
                    <a:pt x="2065" y="107"/>
                    <a:pt x="2047" y="107"/>
                  </a:cubicBezTo>
                  <a:cubicBezTo>
                    <a:pt x="2037" y="107"/>
                    <a:pt x="2027" y="108"/>
                    <a:pt x="2019" y="110"/>
                  </a:cubicBezTo>
                  <a:cubicBezTo>
                    <a:pt x="2012" y="127"/>
                    <a:pt x="2009" y="135"/>
                    <a:pt x="2003" y="135"/>
                  </a:cubicBezTo>
                  <a:cubicBezTo>
                    <a:pt x="1999" y="135"/>
                    <a:pt x="1992" y="129"/>
                    <a:pt x="1981" y="119"/>
                  </a:cubicBezTo>
                  <a:cubicBezTo>
                    <a:pt x="1979" y="111"/>
                    <a:pt x="1974" y="106"/>
                    <a:pt x="1971" y="106"/>
                  </a:cubicBezTo>
                  <a:cubicBezTo>
                    <a:pt x="1965" y="106"/>
                    <a:pt x="1961" y="119"/>
                    <a:pt x="1968" y="151"/>
                  </a:cubicBezTo>
                  <a:cubicBezTo>
                    <a:pt x="1961" y="167"/>
                    <a:pt x="1952" y="175"/>
                    <a:pt x="1940" y="175"/>
                  </a:cubicBezTo>
                  <a:cubicBezTo>
                    <a:pt x="1932" y="175"/>
                    <a:pt x="1922" y="171"/>
                    <a:pt x="1912" y="163"/>
                  </a:cubicBezTo>
                  <a:cubicBezTo>
                    <a:pt x="1903" y="137"/>
                    <a:pt x="1894" y="126"/>
                    <a:pt x="1888" y="126"/>
                  </a:cubicBezTo>
                  <a:cubicBezTo>
                    <a:pt x="1883" y="126"/>
                    <a:pt x="1881" y="133"/>
                    <a:pt x="1884" y="144"/>
                  </a:cubicBezTo>
                  <a:cubicBezTo>
                    <a:pt x="1881" y="160"/>
                    <a:pt x="1868" y="172"/>
                    <a:pt x="1856" y="179"/>
                  </a:cubicBezTo>
                  <a:cubicBezTo>
                    <a:pt x="1855" y="176"/>
                    <a:pt x="1850" y="174"/>
                    <a:pt x="1841" y="174"/>
                  </a:cubicBezTo>
                  <a:cubicBezTo>
                    <a:pt x="1796" y="174"/>
                    <a:pt x="1653" y="216"/>
                    <a:pt x="1520" y="282"/>
                  </a:cubicBezTo>
                  <a:cubicBezTo>
                    <a:pt x="1501" y="298"/>
                    <a:pt x="1495" y="323"/>
                    <a:pt x="1508" y="345"/>
                  </a:cubicBezTo>
                  <a:cubicBezTo>
                    <a:pt x="1517" y="364"/>
                    <a:pt x="1520" y="371"/>
                    <a:pt x="1518" y="371"/>
                  </a:cubicBezTo>
                  <a:cubicBezTo>
                    <a:pt x="1516" y="371"/>
                    <a:pt x="1505" y="360"/>
                    <a:pt x="1489" y="351"/>
                  </a:cubicBezTo>
                  <a:cubicBezTo>
                    <a:pt x="1468" y="326"/>
                    <a:pt x="1449" y="315"/>
                    <a:pt x="1438" y="315"/>
                  </a:cubicBezTo>
                  <a:cubicBezTo>
                    <a:pt x="1423" y="315"/>
                    <a:pt x="1424" y="336"/>
                    <a:pt x="1454" y="370"/>
                  </a:cubicBezTo>
                  <a:cubicBezTo>
                    <a:pt x="1476" y="388"/>
                    <a:pt x="1486" y="397"/>
                    <a:pt x="1482" y="397"/>
                  </a:cubicBezTo>
                  <a:cubicBezTo>
                    <a:pt x="1479" y="397"/>
                    <a:pt x="1464" y="390"/>
                    <a:pt x="1436" y="376"/>
                  </a:cubicBezTo>
                  <a:cubicBezTo>
                    <a:pt x="1425" y="371"/>
                    <a:pt x="1418" y="368"/>
                    <a:pt x="1414" y="368"/>
                  </a:cubicBezTo>
                  <a:cubicBezTo>
                    <a:pt x="1406" y="368"/>
                    <a:pt x="1405" y="376"/>
                    <a:pt x="1401" y="395"/>
                  </a:cubicBezTo>
                  <a:cubicBezTo>
                    <a:pt x="1409" y="408"/>
                    <a:pt x="1406" y="417"/>
                    <a:pt x="1400" y="417"/>
                  </a:cubicBezTo>
                  <a:cubicBezTo>
                    <a:pt x="1396" y="417"/>
                    <a:pt x="1390" y="413"/>
                    <a:pt x="1385" y="404"/>
                  </a:cubicBezTo>
                  <a:cubicBezTo>
                    <a:pt x="1368" y="397"/>
                    <a:pt x="1351" y="389"/>
                    <a:pt x="1343" y="389"/>
                  </a:cubicBezTo>
                  <a:cubicBezTo>
                    <a:pt x="1338" y="389"/>
                    <a:pt x="1337" y="393"/>
                    <a:pt x="1342" y="401"/>
                  </a:cubicBezTo>
                  <a:cubicBezTo>
                    <a:pt x="1335" y="404"/>
                    <a:pt x="1327" y="406"/>
                    <a:pt x="1319" y="406"/>
                  </a:cubicBezTo>
                  <a:cubicBezTo>
                    <a:pt x="1310" y="406"/>
                    <a:pt x="1302" y="403"/>
                    <a:pt x="1295" y="398"/>
                  </a:cubicBezTo>
                  <a:cubicBezTo>
                    <a:pt x="1291" y="397"/>
                    <a:pt x="1287" y="396"/>
                    <a:pt x="1284" y="396"/>
                  </a:cubicBezTo>
                  <a:cubicBezTo>
                    <a:pt x="1263" y="396"/>
                    <a:pt x="1260" y="424"/>
                    <a:pt x="1257" y="451"/>
                  </a:cubicBezTo>
                  <a:cubicBezTo>
                    <a:pt x="1244" y="493"/>
                    <a:pt x="1234" y="514"/>
                    <a:pt x="1225" y="514"/>
                  </a:cubicBezTo>
                  <a:cubicBezTo>
                    <a:pt x="1218" y="514"/>
                    <a:pt x="1212" y="502"/>
                    <a:pt x="1207" y="480"/>
                  </a:cubicBezTo>
                  <a:cubicBezTo>
                    <a:pt x="1204" y="467"/>
                    <a:pt x="1198" y="461"/>
                    <a:pt x="1190" y="461"/>
                  </a:cubicBezTo>
                  <a:cubicBezTo>
                    <a:pt x="1166" y="461"/>
                    <a:pt x="1129" y="514"/>
                    <a:pt x="1141" y="555"/>
                  </a:cubicBezTo>
                  <a:cubicBezTo>
                    <a:pt x="1151" y="588"/>
                    <a:pt x="1155" y="601"/>
                    <a:pt x="1152" y="601"/>
                  </a:cubicBezTo>
                  <a:cubicBezTo>
                    <a:pt x="1151" y="601"/>
                    <a:pt x="1147" y="596"/>
                    <a:pt x="1141" y="589"/>
                  </a:cubicBezTo>
                  <a:cubicBezTo>
                    <a:pt x="1134" y="579"/>
                    <a:pt x="1126" y="576"/>
                    <a:pt x="1121" y="576"/>
                  </a:cubicBezTo>
                  <a:cubicBezTo>
                    <a:pt x="1114" y="576"/>
                    <a:pt x="1110" y="580"/>
                    <a:pt x="1110" y="580"/>
                  </a:cubicBezTo>
                  <a:cubicBezTo>
                    <a:pt x="1100" y="585"/>
                    <a:pt x="1091" y="592"/>
                    <a:pt x="1083" y="592"/>
                  </a:cubicBezTo>
                  <a:cubicBezTo>
                    <a:pt x="1077" y="592"/>
                    <a:pt x="1071" y="589"/>
                    <a:pt x="1066" y="580"/>
                  </a:cubicBezTo>
                  <a:cubicBezTo>
                    <a:pt x="1050" y="596"/>
                    <a:pt x="1038" y="614"/>
                    <a:pt x="1035" y="636"/>
                  </a:cubicBezTo>
                  <a:cubicBezTo>
                    <a:pt x="1032" y="679"/>
                    <a:pt x="1003" y="700"/>
                    <a:pt x="970" y="700"/>
                  </a:cubicBezTo>
                  <a:cubicBezTo>
                    <a:pt x="956" y="700"/>
                    <a:pt x="942" y="697"/>
                    <a:pt x="928" y="690"/>
                  </a:cubicBezTo>
                  <a:lnTo>
                    <a:pt x="915" y="733"/>
                  </a:lnTo>
                  <a:cubicBezTo>
                    <a:pt x="928" y="768"/>
                    <a:pt x="934" y="794"/>
                    <a:pt x="925" y="794"/>
                  </a:cubicBezTo>
                  <a:cubicBezTo>
                    <a:pt x="921" y="794"/>
                    <a:pt x="913" y="789"/>
                    <a:pt x="903" y="777"/>
                  </a:cubicBezTo>
                  <a:lnTo>
                    <a:pt x="887" y="758"/>
                  </a:lnTo>
                  <a:lnTo>
                    <a:pt x="887" y="758"/>
                  </a:lnTo>
                  <a:cubicBezTo>
                    <a:pt x="900" y="794"/>
                    <a:pt x="869" y="821"/>
                    <a:pt x="835" y="821"/>
                  </a:cubicBezTo>
                  <a:cubicBezTo>
                    <a:pt x="822" y="821"/>
                    <a:pt x="807" y="817"/>
                    <a:pt x="796" y="805"/>
                  </a:cubicBezTo>
                  <a:cubicBezTo>
                    <a:pt x="788" y="796"/>
                    <a:pt x="783" y="791"/>
                    <a:pt x="779" y="791"/>
                  </a:cubicBezTo>
                  <a:cubicBezTo>
                    <a:pt x="775" y="791"/>
                    <a:pt x="771" y="795"/>
                    <a:pt x="765" y="802"/>
                  </a:cubicBezTo>
                  <a:lnTo>
                    <a:pt x="784" y="818"/>
                  </a:lnTo>
                  <a:cubicBezTo>
                    <a:pt x="799" y="837"/>
                    <a:pt x="818" y="856"/>
                    <a:pt x="806" y="868"/>
                  </a:cubicBezTo>
                  <a:cubicBezTo>
                    <a:pt x="797" y="879"/>
                    <a:pt x="789" y="888"/>
                    <a:pt x="778" y="888"/>
                  </a:cubicBezTo>
                  <a:cubicBezTo>
                    <a:pt x="773" y="888"/>
                    <a:pt x="768" y="886"/>
                    <a:pt x="762" y="881"/>
                  </a:cubicBezTo>
                  <a:cubicBezTo>
                    <a:pt x="749" y="879"/>
                    <a:pt x="736" y="878"/>
                    <a:pt x="727" y="878"/>
                  </a:cubicBezTo>
                  <a:cubicBezTo>
                    <a:pt x="713" y="878"/>
                    <a:pt x="707" y="881"/>
                    <a:pt x="718" y="890"/>
                  </a:cubicBezTo>
                  <a:cubicBezTo>
                    <a:pt x="708" y="898"/>
                    <a:pt x="693" y="903"/>
                    <a:pt x="680" y="903"/>
                  </a:cubicBezTo>
                  <a:cubicBezTo>
                    <a:pt x="677" y="903"/>
                    <a:pt x="674" y="903"/>
                    <a:pt x="671" y="903"/>
                  </a:cubicBezTo>
                  <a:cubicBezTo>
                    <a:pt x="658" y="918"/>
                    <a:pt x="646" y="931"/>
                    <a:pt x="618" y="959"/>
                  </a:cubicBezTo>
                  <a:cubicBezTo>
                    <a:pt x="623" y="985"/>
                    <a:pt x="607" y="1010"/>
                    <a:pt x="591" y="1010"/>
                  </a:cubicBezTo>
                  <a:cubicBezTo>
                    <a:pt x="587" y="1010"/>
                    <a:pt x="584" y="1009"/>
                    <a:pt x="580" y="1006"/>
                  </a:cubicBezTo>
                  <a:cubicBezTo>
                    <a:pt x="568" y="1022"/>
                    <a:pt x="561" y="1044"/>
                    <a:pt x="564" y="1069"/>
                  </a:cubicBezTo>
                  <a:cubicBezTo>
                    <a:pt x="548" y="1090"/>
                    <a:pt x="536" y="1104"/>
                    <a:pt x="522" y="1104"/>
                  </a:cubicBezTo>
                  <a:cubicBezTo>
                    <a:pt x="518" y="1104"/>
                    <a:pt x="513" y="1103"/>
                    <a:pt x="508" y="1100"/>
                  </a:cubicBezTo>
                  <a:cubicBezTo>
                    <a:pt x="500" y="1094"/>
                    <a:pt x="496" y="1090"/>
                    <a:pt x="494" y="1090"/>
                  </a:cubicBezTo>
                  <a:lnTo>
                    <a:pt x="494" y="1090"/>
                  </a:lnTo>
                  <a:cubicBezTo>
                    <a:pt x="491" y="1090"/>
                    <a:pt x="493" y="1097"/>
                    <a:pt x="499" y="1116"/>
                  </a:cubicBezTo>
                  <a:cubicBezTo>
                    <a:pt x="517" y="1128"/>
                    <a:pt x="505" y="1144"/>
                    <a:pt x="495" y="1160"/>
                  </a:cubicBezTo>
                  <a:lnTo>
                    <a:pt x="470" y="1191"/>
                  </a:lnTo>
                  <a:cubicBezTo>
                    <a:pt x="492" y="1207"/>
                    <a:pt x="489" y="1207"/>
                    <a:pt x="480" y="1222"/>
                  </a:cubicBezTo>
                  <a:cubicBezTo>
                    <a:pt x="470" y="1238"/>
                    <a:pt x="417" y="1272"/>
                    <a:pt x="408" y="1291"/>
                  </a:cubicBezTo>
                  <a:cubicBezTo>
                    <a:pt x="383" y="1329"/>
                    <a:pt x="378" y="1336"/>
                    <a:pt x="392" y="1336"/>
                  </a:cubicBezTo>
                  <a:cubicBezTo>
                    <a:pt x="396" y="1336"/>
                    <a:pt x="401" y="1336"/>
                    <a:pt x="408" y="1335"/>
                  </a:cubicBezTo>
                  <a:cubicBezTo>
                    <a:pt x="412" y="1330"/>
                    <a:pt x="416" y="1328"/>
                    <a:pt x="419" y="1328"/>
                  </a:cubicBezTo>
                  <a:cubicBezTo>
                    <a:pt x="426" y="1328"/>
                    <a:pt x="426" y="1338"/>
                    <a:pt x="398" y="1351"/>
                  </a:cubicBezTo>
                  <a:cubicBezTo>
                    <a:pt x="389" y="1370"/>
                    <a:pt x="333" y="1404"/>
                    <a:pt x="307" y="1457"/>
                  </a:cubicBezTo>
                  <a:cubicBezTo>
                    <a:pt x="273" y="1526"/>
                    <a:pt x="273" y="1526"/>
                    <a:pt x="298" y="1539"/>
                  </a:cubicBezTo>
                  <a:cubicBezTo>
                    <a:pt x="343" y="1544"/>
                    <a:pt x="343" y="1556"/>
                    <a:pt x="311" y="1556"/>
                  </a:cubicBezTo>
                  <a:cubicBezTo>
                    <a:pt x="305" y="1556"/>
                    <a:pt x="297" y="1555"/>
                    <a:pt x="289" y="1554"/>
                  </a:cubicBezTo>
                  <a:cubicBezTo>
                    <a:pt x="226" y="1570"/>
                    <a:pt x="217" y="1586"/>
                    <a:pt x="239" y="1598"/>
                  </a:cubicBezTo>
                  <a:cubicBezTo>
                    <a:pt x="254" y="1627"/>
                    <a:pt x="254" y="1627"/>
                    <a:pt x="245" y="1642"/>
                  </a:cubicBezTo>
                  <a:cubicBezTo>
                    <a:pt x="241" y="1641"/>
                    <a:pt x="238" y="1640"/>
                    <a:pt x="235" y="1640"/>
                  </a:cubicBezTo>
                  <a:cubicBezTo>
                    <a:pt x="220" y="1640"/>
                    <a:pt x="215" y="1659"/>
                    <a:pt x="223" y="1695"/>
                  </a:cubicBezTo>
                  <a:cubicBezTo>
                    <a:pt x="219" y="1707"/>
                    <a:pt x="218" y="1711"/>
                    <a:pt x="213" y="1711"/>
                  </a:cubicBezTo>
                  <a:cubicBezTo>
                    <a:pt x="209" y="1711"/>
                    <a:pt x="204" y="1709"/>
                    <a:pt x="195" y="1705"/>
                  </a:cubicBezTo>
                  <a:lnTo>
                    <a:pt x="179" y="1743"/>
                  </a:lnTo>
                  <a:cubicBezTo>
                    <a:pt x="213" y="1796"/>
                    <a:pt x="148" y="1893"/>
                    <a:pt x="119" y="1905"/>
                  </a:cubicBezTo>
                  <a:cubicBezTo>
                    <a:pt x="116" y="1924"/>
                    <a:pt x="123" y="1940"/>
                    <a:pt x="135" y="1952"/>
                  </a:cubicBezTo>
                  <a:cubicBezTo>
                    <a:pt x="167" y="1977"/>
                    <a:pt x="172" y="1994"/>
                    <a:pt x="148" y="1994"/>
                  </a:cubicBezTo>
                  <a:cubicBezTo>
                    <a:pt x="142" y="1994"/>
                    <a:pt x="133" y="1993"/>
                    <a:pt x="123" y="1990"/>
                  </a:cubicBezTo>
                  <a:cubicBezTo>
                    <a:pt x="104" y="1984"/>
                    <a:pt x="92" y="1980"/>
                    <a:pt x="88" y="1980"/>
                  </a:cubicBezTo>
                  <a:cubicBezTo>
                    <a:pt x="83" y="1980"/>
                    <a:pt x="93" y="1988"/>
                    <a:pt x="119" y="2009"/>
                  </a:cubicBezTo>
                  <a:cubicBezTo>
                    <a:pt x="136" y="2031"/>
                    <a:pt x="119" y="2102"/>
                    <a:pt x="86" y="2102"/>
                  </a:cubicBezTo>
                  <a:cubicBezTo>
                    <a:pt x="81" y="2102"/>
                    <a:pt x="75" y="2100"/>
                    <a:pt x="69" y="2097"/>
                  </a:cubicBezTo>
                  <a:lnTo>
                    <a:pt x="19" y="2084"/>
                  </a:lnTo>
                  <a:lnTo>
                    <a:pt x="19" y="2084"/>
                  </a:lnTo>
                  <a:cubicBezTo>
                    <a:pt x="32" y="2097"/>
                    <a:pt x="35" y="2112"/>
                    <a:pt x="35" y="2128"/>
                  </a:cubicBezTo>
                  <a:cubicBezTo>
                    <a:pt x="60" y="2134"/>
                    <a:pt x="54" y="2153"/>
                    <a:pt x="44" y="2209"/>
                  </a:cubicBezTo>
                  <a:cubicBezTo>
                    <a:pt x="38" y="2250"/>
                    <a:pt x="50" y="2332"/>
                    <a:pt x="44" y="2369"/>
                  </a:cubicBezTo>
                  <a:cubicBezTo>
                    <a:pt x="38" y="2407"/>
                    <a:pt x="38" y="2463"/>
                    <a:pt x="10" y="2482"/>
                  </a:cubicBezTo>
                  <a:cubicBezTo>
                    <a:pt x="7" y="2510"/>
                    <a:pt x="13" y="2538"/>
                    <a:pt x="29" y="2560"/>
                  </a:cubicBezTo>
                  <a:cubicBezTo>
                    <a:pt x="54" y="2582"/>
                    <a:pt x="50" y="2620"/>
                    <a:pt x="25" y="2620"/>
                  </a:cubicBezTo>
                  <a:lnTo>
                    <a:pt x="25" y="2639"/>
                  </a:lnTo>
                  <a:cubicBezTo>
                    <a:pt x="38" y="2658"/>
                    <a:pt x="44" y="2676"/>
                    <a:pt x="50" y="2695"/>
                  </a:cubicBezTo>
                  <a:cubicBezTo>
                    <a:pt x="25" y="2695"/>
                    <a:pt x="0" y="2717"/>
                    <a:pt x="25" y="2736"/>
                  </a:cubicBezTo>
                  <a:cubicBezTo>
                    <a:pt x="50" y="2736"/>
                    <a:pt x="50" y="2755"/>
                    <a:pt x="54" y="2792"/>
                  </a:cubicBezTo>
                  <a:cubicBezTo>
                    <a:pt x="41" y="2811"/>
                    <a:pt x="41" y="2980"/>
                    <a:pt x="69" y="3143"/>
                  </a:cubicBezTo>
                  <a:cubicBezTo>
                    <a:pt x="97" y="3305"/>
                    <a:pt x="150" y="3457"/>
                    <a:pt x="160" y="3457"/>
                  </a:cubicBezTo>
                  <a:cubicBezTo>
                    <a:pt x="160" y="3457"/>
                    <a:pt x="160" y="3457"/>
                    <a:pt x="160" y="3457"/>
                  </a:cubicBezTo>
                  <a:lnTo>
                    <a:pt x="179" y="3510"/>
                  </a:lnTo>
                  <a:lnTo>
                    <a:pt x="198" y="3563"/>
                  </a:lnTo>
                  <a:cubicBezTo>
                    <a:pt x="154" y="3582"/>
                    <a:pt x="207" y="3667"/>
                    <a:pt x="254" y="3711"/>
                  </a:cubicBezTo>
                  <a:cubicBezTo>
                    <a:pt x="276" y="3714"/>
                    <a:pt x="295" y="3729"/>
                    <a:pt x="301" y="3751"/>
                  </a:cubicBezTo>
                  <a:cubicBezTo>
                    <a:pt x="254" y="3773"/>
                    <a:pt x="279" y="3826"/>
                    <a:pt x="320" y="3848"/>
                  </a:cubicBezTo>
                  <a:cubicBezTo>
                    <a:pt x="325" y="3848"/>
                    <a:pt x="329" y="3848"/>
                    <a:pt x="333" y="3848"/>
                  </a:cubicBezTo>
                  <a:cubicBezTo>
                    <a:pt x="374" y="3848"/>
                    <a:pt x="376" y="3863"/>
                    <a:pt x="336" y="3883"/>
                  </a:cubicBezTo>
                  <a:cubicBezTo>
                    <a:pt x="295" y="3906"/>
                    <a:pt x="305" y="3940"/>
                    <a:pt x="374" y="3940"/>
                  </a:cubicBezTo>
                  <a:cubicBezTo>
                    <a:pt x="380" y="3940"/>
                    <a:pt x="386" y="3940"/>
                    <a:pt x="392" y="3939"/>
                  </a:cubicBezTo>
                  <a:cubicBezTo>
                    <a:pt x="427" y="3946"/>
                    <a:pt x="427" y="3942"/>
                    <a:pt x="414" y="3974"/>
                  </a:cubicBezTo>
                  <a:cubicBezTo>
                    <a:pt x="387" y="4005"/>
                    <a:pt x="387" y="4022"/>
                    <a:pt x="398" y="4022"/>
                  </a:cubicBezTo>
                  <a:cubicBezTo>
                    <a:pt x="402" y="4022"/>
                    <a:pt x="406" y="4020"/>
                    <a:pt x="411" y="4018"/>
                  </a:cubicBezTo>
                  <a:cubicBezTo>
                    <a:pt x="421" y="4016"/>
                    <a:pt x="429" y="4015"/>
                    <a:pt x="436" y="4015"/>
                  </a:cubicBezTo>
                  <a:cubicBezTo>
                    <a:pt x="466" y="4015"/>
                    <a:pt x="467" y="4032"/>
                    <a:pt x="439" y="4068"/>
                  </a:cubicBezTo>
                  <a:cubicBezTo>
                    <a:pt x="424" y="4110"/>
                    <a:pt x="419" y="4124"/>
                    <a:pt x="437" y="4124"/>
                  </a:cubicBezTo>
                  <a:cubicBezTo>
                    <a:pt x="444" y="4124"/>
                    <a:pt x="455" y="4122"/>
                    <a:pt x="470" y="4118"/>
                  </a:cubicBezTo>
                  <a:cubicBezTo>
                    <a:pt x="474" y="4117"/>
                    <a:pt x="478" y="4117"/>
                    <a:pt x="482" y="4117"/>
                  </a:cubicBezTo>
                  <a:cubicBezTo>
                    <a:pt x="529" y="4117"/>
                    <a:pt x="562" y="4168"/>
                    <a:pt x="536" y="4212"/>
                  </a:cubicBezTo>
                  <a:cubicBezTo>
                    <a:pt x="546" y="4225"/>
                    <a:pt x="542" y="4248"/>
                    <a:pt x="552" y="4248"/>
                  </a:cubicBezTo>
                  <a:cubicBezTo>
                    <a:pt x="554" y="4248"/>
                    <a:pt x="557" y="4246"/>
                    <a:pt x="561" y="4243"/>
                  </a:cubicBezTo>
                  <a:lnTo>
                    <a:pt x="561" y="4243"/>
                  </a:lnTo>
                  <a:lnTo>
                    <a:pt x="552" y="4275"/>
                  </a:lnTo>
                  <a:lnTo>
                    <a:pt x="574" y="4306"/>
                  </a:lnTo>
                  <a:lnTo>
                    <a:pt x="593" y="4290"/>
                  </a:lnTo>
                  <a:cubicBezTo>
                    <a:pt x="637" y="4372"/>
                    <a:pt x="690" y="4447"/>
                    <a:pt x="752" y="4513"/>
                  </a:cubicBezTo>
                  <a:cubicBezTo>
                    <a:pt x="865" y="4628"/>
                    <a:pt x="913" y="4669"/>
                    <a:pt x="930" y="4669"/>
                  </a:cubicBezTo>
                  <a:cubicBezTo>
                    <a:pt x="935" y="4669"/>
                    <a:pt x="937" y="4665"/>
                    <a:pt x="937" y="4657"/>
                  </a:cubicBezTo>
                  <a:cubicBezTo>
                    <a:pt x="945" y="4638"/>
                    <a:pt x="953" y="4630"/>
                    <a:pt x="960" y="4630"/>
                  </a:cubicBezTo>
                  <a:cubicBezTo>
                    <a:pt x="971" y="4630"/>
                    <a:pt x="977" y="4651"/>
                    <a:pt x="966" y="4682"/>
                  </a:cubicBezTo>
                  <a:cubicBezTo>
                    <a:pt x="984" y="4713"/>
                    <a:pt x="1003" y="4738"/>
                    <a:pt x="1025" y="4763"/>
                  </a:cubicBezTo>
                  <a:cubicBezTo>
                    <a:pt x="1056" y="4789"/>
                    <a:pt x="1088" y="4811"/>
                    <a:pt x="1072" y="4832"/>
                  </a:cubicBezTo>
                  <a:lnTo>
                    <a:pt x="1088" y="4842"/>
                  </a:lnTo>
                  <a:cubicBezTo>
                    <a:pt x="1093" y="4841"/>
                    <a:pt x="1099" y="4840"/>
                    <a:pt x="1104" y="4840"/>
                  </a:cubicBezTo>
                  <a:cubicBezTo>
                    <a:pt x="1164" y="4840"/>
                    <a:pt x="1248" y="4896"/>
                    <a:pt x="1282" y="4942"/>
                  </a:cubicBezTo>
                  <a:cubicBezTo>
                    <a:pt x="1307" y="4961"/>
                    <a:pt x="1336" y="4971"/>
                    <a:pt x="1366" y="4971"/>
                  </a:cubicBezTo>
                  <a:cubicBezTo>
                    <a:pt x="1371" y="4971"/>
                    <a:pt x="1375" y="4971"/>
                    <a:pt x="1379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4" y="4970"/>
                    <a:pt x="1427" y="4972"/>
                    <a:pt x="1429" y="4999"/>
                  </a:cubicBezTo>
                  <a:cubicBezTo>
                    <a:pt x="1420" y="5016"/>
                    <a:pt x="1477" y="5065"/>
                    <a:pt x="1513" y="5065"/>
                  </a:cubicBezTo>
                  <a:cubicBezTo>
                    <a:pt x="1523" y="5065"/>
                    <a:pt x="1531" y="5061"/>
                    <a:pt x="1536" y="5052"/>
                  </a:cubicBezTo>
                  <a:lnTo>
                    <a:pt x="1542" y="5083"/>
                  </a:lnTo>
                  <a:cubicBezTo>
                    <a:pt x="1545" y="5096"/>
                    <a:pt x="1551" y="5101"/>
                    <a:pt x="1558" y="5101"/>
                  </a:cubicBezTo>
                  <a:cubicBezTo>
                    <a:pt x="1568" y="5101"/>
                    <a:pt x="1580" y="5090"/>
                    <a:pt x="1586" y="5077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71"/>
                    <a:pt x="1611" y="5118"/>
                  </a:cubicBezTo>
                  <a:cubicBezTo>
                    <a:pt x="1599" y="5147"/>
                    <a:pt x="1602" y="5160"/>
                    <a:pt x="1608" y="5160"/>
                  </a:cubicBezTo>
                  <a:cubicBezTo>
                    <a:pt x="1612" y="5160"/>
                    <a:pt x="1617" y="5155"/>
                    <a:pt x="1621" y="5146"/>
                  </a:cubicBezTo>
                  <a:cubicBezTo>
                    <a:pt x="1637" y="5137"/>
                    <a:pt x="1653" y="5128"/>
                    <a:pt x="1666" y="5128"/>
                  </a:cubicBezTo>
                  <a:cubicBezTo>
                    <a:pt x="1675" y="5128"/>
                    <a:pt x="1682" y="5133"/>
                    <a:pt x="1686" y="5146"/>
                  </a:cubicBezTo>
                  <a:cubicBezTo>
                    <a:pt x="1692" y="5148"/>
                    <a:pt x="1697" y="5150"/>
                    <a:pt x="1703" y="5150"/>
                  </a:cubicBezTo>
                  <a:cubicBezTo>
                    <a:pt x="1715" y="5150"/>
                    <a:pt x="1727" y="5142"/>
                    <a:pt x="1740" y="5111"/>
                  </a:cubicBezTo>
                  <a:cubicBezTo>
                    <a:pt x="1745" y="5100"/>
                    <a:pt x="1752" y="5096"/>
                    <a:pt x="1761" y="5096"/>
                  </a:cubicBezTo>
                  <a:cubicBezTo>
                    <a:pt x="1768" y="5096"/>
                    <a:pt x="1776" y="5099"/>
                    <a:pt x="1783" y="5102"/>
                  </a:cubicBezTo>
                  <a:cubicBezTo>
                    <a:pt x="1777" y="5124"/>
                    <a:pt x="1777" y="5124"/>
                    <a:pt x="1749" y="5143"/>
                  </a:cubicBezTo>
                  <a:lnTo>
                    <a:pt x="1787" y="5155"/>
                  </a:lnTo>
                  <a:cubicBezTo>
                    <a:pt x="1802" y="5161"/>
                    <a:pt x="1834" y="5199"/>
                    <a:pt x="1824" y="5224"/>
                  </a:cubicBezTo>
                  <a:cubicBezTo>
                    <a:pt x="1830" y="5239"/>
                    <a:pt x="1837" y="5248"/>
                    <a:pt x="1843" y="5248"/>
                  </a:cubicBezTo>
                  <a:cubicBezTo>
                    <a:pt x="1849" y="5248"/>
                    <a:pt x="1853" y="5237"/>
                    <a:pt x="1849" y="5208"/>
                  </a:cubicBezTo>
                  <a:cubicBezTo>
                    <a:pt x="1860" y="5175"/>
                    <a:pt x="1863" y="5165"/>
                    <a:pt x="1876" y="5165"/>
                  </a:cubicBezTo>
                  <a:cubicBezTo>
                    <a:pt x="1882" y="5165"/>
                    <a:pt x="1890" y="5168"/>
                    <a:pt x="1903" y="5171"/>
                  </a:cubicBezTo>
                  <a:cubicBezTo>
                    <a:pt x="1921" y="5174"/>
                    <a:pt x="1940" y="5180"/>
                    <a:pt x="1934" y="5205"/>
                  </a:cubicBezTo>
                  <a:cubicBezTo>
                    <a:pt x="1928" y="5227"/>
                    <a:pt x="1928" y="5227"/>
                    <a:pt x="1965" y="5240"/>
                  </a:cubicBezTo>
                  <a:cubicBezTo>
                    <a:pt x="1972" y="5242"/>
                    <a:pt x="1978" y="5242"/>
                    <a:pt x="1985" y="5242"/>
                  </a:cubicBezTo>
                  <a:cubicBezTo>
                    <a:pt x="2038" y="5242"/>
                    <a:pt x="2100" y="5191"/>
                    <a:pt x="2125" y="5152"/>
                  </a:cubicBezTo>
                  <a:cubicBezTo>
                    <a:pt x="2130" y="5127"/>
                    <a:pt x="2132" y="5115"/>
                    <a:pt x="2134" y="5115"/>
                  </a:cubicBezTo>
                  <a:cubicBezTo>
                    <a:pt x="2137" y="5115"/>
                    <a:pt x="2139" y="5128"/>
                    <a:pt x="2144" y="5155"/>
                  </a:cubicBezTo>
                  <a:cubicBezTo>
                    <a:pt x="2138" y="5180"/>
                    <a:pt x="2156" y="5183"/>
                    <a:pt x="2175" y="5187"/>
                  </a:cubicBezTo>
                  <a:cubicBezTo>
                    <a:pt x="2176" y="5179"/>
                    <a:pt x="2178" y="5176"/>
                    <a:pt x="2180" y="5176"/>
                  </a:cubicBezTo>
                  <a:cubicBezTo>
                    <a:pt x="2184" y="5176"/>
                    <a:pt x="2188" y="5187"/>
                    <a:pt x="2178" y="5187"/>
                  </a:cubicBezTo>
                  <a:cubicBezTo>
                    <a:pt x="2177" y="5187"/>
                    <a:pt x="2176" y="5187"/>
                    <a:pt x="2175" y="5187"/>
                  </a:cubicBezTo>
                  <a:cubicBezTo>
                    <a:pt x="2171" y="5203"/>
                    <a:pt x="2161" y="5207"/>
                    <a:pt x="2150" y="5207"/>
                  </a:cubicBezTo>
                  <a:cubicBezTo>
                    <a:pt x="2144" y="5207"/>
                    <a:pt x="2138" y="5206"/>
                    <a:pt x="2131" y="5205"/>
                  </a:cubicBezTo>
                  <a:lnTo>
                    <a:pt x="2128" y="5230"/>
                  </a:lnTo>
                  <a:cubicBezTo>
                    <a:pt x="2132" y="5257"/>
                    <a:pt x="2139" y="5271"/>
                    <a:pt x="2150" y="5271"/>
                  </a:cubicBezTo>
                  <a:cubicBezTo>
                    <a:pt x="2160" y="5271"/>
                    <a:pt x="2171" y="5260"/>
                    <a:pt x="2185" y="5240"/>
                  </a:cubicBezTo>
                  <a:cubicBezTo>
                    <a:pt x="2195" y="5230"/>
                    <a:pt x="2200" y="5224"/>
                    <a:pt x="2205" y="5224"/>
                  </a:cubicBezTo>
                  <a:cubicBezTo>
                    <a:pt x="2210" y="5224"/>
                    <a:pt x="2214" y="5231"/>
                    <a:pt x="2222" y="5246"/>
                  </a:cubicBezTo>
                  <a:cubicBezTo>
                    <a:pt x="2234" y="5267"/>
                    <a:pt x="2245" y="5286"/>
                    <a:pt x="2252" y="5286"/>
                  </a:cubicBezTo>
                  <a:cubicBezTo>
                    <a:pt x="2254" y="5286"/>
                    <a:pt x="2256" y="5283"/>
                    <a:pt x="2257" y="5277"/>
                  </a:cubicBezTo>
                  <a:cubicBezTo>
                    <a:pt x="2279" y="5281"/>
                    <a:pt x="2297" y="5293"/>
                    <a:pt x="2310" y="5309"/>
                  </a:cubicBezTo>
                  <a:cubicBezTo>
                    <a:pt x="2326" y="5311"/>
                    <a:pt x="2338" y="5313"/>
                    <a:pt x="2348" y="5313"/>
                  </a:cubicBezTo>
                  <a:cubicBezTo>
                    <a:pt x="2363" y="5313"/>
                    <a:pt x="2371" y="5308"/>
                    <a:pt x="2373" y="5293"/>
                  </a:cubicBezTo>
                  <a:cubicBezTo>
                    <a:pt x="2376" y="5271"/>
                    <a:pt x="2395" y="5271"/>
                    <a:pt x="2413" y="5271"/>
                  </a:cubicBezTo>
                  <a:cubicBezTo>
                    <a:pt x="2418" y="5272"/>
                    <a:pt x="2423" y="5273"/>
                    <a:pt x="2428" y="5273"/>
                  </a:cubicBezTo>
                  <a:cubicBezTo>
                    <a:pt x="2441" y="5273"/>
                    <a:pt x="2452" y="5268"/>
                    <a:pt x="2454" y="5249"/>
                  </a:cubicBezTo>
                  <a:cubicBezTo>
                    <a:pt x="2457" y="5223"/>
                    <a:pt x="2482" y="5202"/>
                    <a:pt x="2508" y="5202"/>
                  </a:cubicBezTo>
                  <a:cubicBezTo>
                    <a:pt x="2510" y="5202"/>
                    <a:pt x="2512" y="5202"/>
                    <a:pt x="2514" y="5202"/>
                  </a:cubicBezTo>
                  <a:cubicBezTo>
                    <a:pt x="2529" y="5193"/>
                    <a:pt x="2538" y="5188"/>
                    <a:pt x="2544" y="5188"/>
                  </a:cubicBezTo>
                  <a:cubicBezTo>
                    <a:pt x="2554" y="5188"/>
                    <a:pt x="2559" y="5200"/>
                    <a:pt x="2570" y="5230"/>
                  </a:cubicBezTo>
                  <a:cubicBezTo>
                    <a:pt x="2567" y="5256"/>
                    <a:pt x="2586" y="5259"/>
                    <a:pt x="2608" y="5259"/>
                  </a:cubicBezTo>
                  <a:cubicBezTo>
                    <a:pt x="2623" y="5262"/>
                    <a:pt x="2636" y="5271"/>
                    <a:pt x="2645" y="5287"/>
                  </a:cubicBezTo>
                  <a:cubicBezTo>
                    <a:pt x="2651" y="5294"/>
                    <a:pt x="2655" y="5297"/>
                    <a:pt x="2657" y="5297"/>
                  </a:cubicBezTo>
                  <a:cubicBezTo>
                    <a:pt x="2664" y="5297"/>
                    <a:pt x="2664" y="5280"/>
                    <a:pt x="2664" y="5262"/>
                  </a:cubicBezTo>
                  <a:cubicBezTo>
                    <a:pt x="2664" y="5237"/>
                    <a:pt x="2664" y="5212"/>
                    <a:pt x="2664" y="5212"/>
                  </a:cubicBezTo>
                  <a:cubicBezTo>
                    <a:pt x="2665" y="5212"/>
                    <a:pt x="2665" y="5211"/>
                    <a:pt x="2666" y="5211"/>
                  </a:cubicBezTo>
                  <a:cubicBezTo>
                    <a:pt x="2684" y="5211"/>
                    <a:pt x="2702" y="5259"/>
                    <a:pt x="2702" y="5284"/>
                  </a:cubicBezTo>
                  <a:cubicBezTo>
                    <a:pt x="2713" y="5309"/>
                    <a:pt x="2718" y="5321"/>
                    <a:pt x="2720" y="5321"/>
                  </a:cubicBezTo>
                  <a:cubicBezTo>
                    <a:pt x="2723" y="5321"/>
                    <a:pt x="2722" y="5309"/>
                    <a:pt x="2720" y="5284"/>
                  </a:cubicBezTo>
                  <a:cubicBezTo>
                    <a:pt x="2720" y="5265"/>
                    <a:pt x="2731" y="5247"/>
                    <a:pt x="2751" y="5247"/>
                  </a:cubicBezTo>
                  <a:cubicBezTo>
                    <a:pt x="2758" y="5247"/>
                    <a:pt x="2767" y="5250"/>
                    <a:pt x="2777" y="5256"/>
                  </a:cubicBezTo>
                  <a:cubicBezTo>
                    <a:pt x="2785" y="5256"/>
                    <a:pt x="2793" y="5255"/>
                    <a:pt x="2801" y="5255"/>
                  </a:cubicBezTo>
                  <a:cubicBezTo>
                    <a:pt x="2831" y="5255"/>
                    <a:pt x="2855" y="5257"/>
                    <a:pt x="2855" y="5277"/>
                  </a:cubicBezTo>
                  <a:cubicBezTo>
                    <a:pt x="2860" y="5285"/>
                    <a:pt x="2867" y="5288"/>
                    <a:pt x="2874" y="5288"/>
                  </a:cubicBezTo>
                  <a:cubicBezTo>
                    <a:pt x="2883" y="5288"/>
                    <a:pt x="2891" y="5284"/>
                    <a:pt x="2896" y="5277"/>
                  </a:cubicBezTo>
                  <a:cubicBezTo>
                    <a:pt x="2905" y="5262"/>
                    <a:pt x="2916" y="5255"/>
                    <a:pt x="2935" y="5255"/>
                  </a:cubicBezTo>
                  <a:cubicBezTo>
                    <a:pt x="2949" y="5255"/>
                    <a:pt x="2966" y="5259"/>
                    <a:pt x="2990" y="5265"/>
                  </a:cubicBezTo>
                  <a:cubicBezTo>
                    <a:pt x="3038" y="5282"/>
                    <a:pt x="3064" y="5292"/>
                    <a:pt x="3078" y="5292"/>
                  </a:cubicBezTo>
                  <a:cubicBezTo>
                    <a:pt x="3094" y="5292"/>
                    <a:pt x="3092" y="5279"/>
                    <a:pt x="3087" y="5252"/>
                  </a:cubicBezTo>
                  <a:cubicBezTo>
                    <a:pt x="3085" y="5238"/>
                    <a:pt x="3082" y="5223"/>
                    <a:pt x="3086" y="5223"/>
                  </a:cubicBezTo>
                  <a:cubicBezTo>
                    <a:pt x="3089" y="5223"/>
                    <a:pt x="3094" y="5230"/>
                    <a:pt x="3106" y="5249"/>
                  </a:cubicBezTo>
                  <a:cubicBezTo>
                    <a:pt x="3111" y="5255"/>
                    <a:pt x="3116" y="5257"/>
                    <a:pt x="3121" y="5257"/>
                  </a:cubicBezTo>
                  <a:cubicBezTo>
                    <a:pt x="3137" y="5257"/>
                    <a:pt x="3152" y="5235"/>
                    <a:pt x="3178" y="5212"/>
                  </a:cubicBezTo>
                  <a:cubicBezTo>
                    <a:pt x="3187" y="5177"/>
                    <a:pt x="3184" y="5143"/>
                    <a:pt x="3175" y="5108"/>
                  </a:cubicBezTo>
                  <a:cubicBezTo>
                    <a:pt x="3169" y="5077"/>
                    <a:pt x="3167" y="5067"/>
                    <a:pt x="3176" y="5067"/>
                  </a:cubicBezTo>
                  <a:cubicBezTo>
                    <a:pt x="3181" y="5067"/>
                    <a:pt x="3191" y="5071"/>
                    <a:pt x="3206" y="5077"/>
                  </a:cubicBezTo>
                  <a:cubicBezTo>
                    <a:pt x="3208" y="5076"/>
                    <a:pt x="3210" y="5076"/>
                    <a:pt x="3212" y="5076"/>
                  </a:cubicBezTo>
                  <a:cubicBezTo>
                    <a:pt x="3228" y="5076"/>
                    <a:pt x="3248" y="5095"/>
                    <a:pt x="3253" y="5114"/>
                  </a:cubicBezTo>
                  <a:cubicBezTo>
                    <a:pt x="3260" y="5140"/>
                    <a:pt x="3241" y="5146"/>
                    <a:pt x="3241" y="5146"/>
                  </a:cubicBezTo>
                  <a:lnTo>
                    <a:pt x="3222" y="5149"/>
                  </a:lnTo>
                  <a:cubicBezTo>
                    <a:pt x="3227" y="5170"/>
                    <a:pt x="3233" y="5192"/>
                    <a:pt x="3257" y="5192"/>
                  </a:cubicBezTo>
                  <a:cubicBezTo>
                    <a:pt x="3262" y="5192"/>
                    <a:pt x="3267" y="5191"/>
                    <a:pt x="3272" y="5190"/>
                  </a:cubicBezTo>
                  <a:cubicBezTo>
                    <a:pt x="3281" y="5198"/>
                    <a:pt x="3290" y="5202"/>
                    <a:pt x="3297" y="5202"/>
                  </a:cubicBezTo>
                  <a:cubicBezTo>
                    <a:pt x="3305" y="5202"/>
                    <a:pt x="3310" y="5195"/>
                    <a:pt x="3307" y="5180"/>
                  </a:cubicBezTo>
                  <a:lnTo>
                    <a:pt x="3307" y="5180"/>
                  </a:lnTo>
                  <a:cubicBezTo>
                    <a:pt x="3317" y="5188"/>
                    <a:pt x="3330" y="5191"/>
                    <a:pt x="3344" y="5191"/>
                  </a:cubicBezTo>
                  <a:cubicBezTo>
                    <a:pt x="3363" y="5191"/>
                    <a:pt x="3385" y="5186"/>
                    <a:pt x="3407" y="5180"/>
                  </a:cubicBezTo>
                  <a:cubicBezTo>
                    <a:pt x="3436" y="5174"/>
                    <a:pt x="3472" y="5160"/>
                    <a:pt x="3499" y="5160"/>
                  </a:cubicBezTo>
                  <a:cubicBezTo>
                    <a:pt x="3509" y="5160"/>
                    <a:pt x="3519" y="5162"/>
                    <a:pt x="3526" y="5168"/>
                  </a:cubicBezTo>
                  <a:cubicBezTo>
                    <a:pt x="3563" y="5155"/>
                    <a:pt x="3582" y="5149"/>
                    <a:pt x="3573" y="5124"/>
                  </a:cubicBezTo>
                  <a:cubicBezTo>
                    <a:pt x="3563" y="5095"/>
                    <a:pt x="3566" y="5081"/>
                    <a:pt x="3571" y="5081"/>
                  </a:cubicBezTo>
                  <a:cubicBezTo>
                    <a:pt x="3574" y="5081"/>
                    <a:pt x="3579" y="5086"/>
                    <a:pt x="3582" y="5096"/>
                  </a:cubicBezTo>
                  <a:cubicBezTo>
                    <a:pt x="3590" y="5105"/>
                    <a:pt x="3606" y="5109"/>
                    <a:pt x="3626" y="5109"/>
                  </a:cubicBezTo>
                  <a:cubicBezTo>
                    <a:pt x="3707" y="5109"/>
                    <a:pt x="3863" y="5044"/>
                    <a:pt x="3858" y="5002"/>
                  </a:cubicBezTo>
                  <a:lnTo>
                    <a:pt x="3893" y="4986"/>
                  </a:lnTo>
                  <a:cubicBezTo>
                    <a:pt x="3894" y="4986"/>
                    <a:pt x="3895" y="4986"/>
                    <a:pt x="3896" y="4986"/>
                  </a:cubicBezTo>
                  <a:cubicBezTo>
                    <a:pt x="3944" y="4986"/>
                    <a:pt x="4040" y="4926"/>
                    <a:pt x="4043" y="4895"/>
                  </a:cubicBezTo>
                  <a:lnTo>
                    <a:pt x="4093" y="4867"/>
                  </a:lnTo>
                  <a:cubicBezTo>
                    <a:pt x="4097" y="4867"/>
                    <a:pt x="4101" y="4867"/>
                    <a:pt x="4105" y="4867"/>
                  </a:cubicBezTo>
                  <a:cubicBezTo>
                    <a:pt x="4145" y="4867"/>
                    <a:pt x="4156" y="4852"/>
                    <a:pt x="4159" y="4823"/>
                  </a:cubicBezTo>
                  <a:cubicBezTo>
                    <a:pt x="4159" y="4801"/>
                    <a:pt x="4152" y="4783"/>
                    <a:pt x="4153" y="4783"/>
                  </a:cubicBezTo>
                  <a:lnTo>
                    <a:pt x="4153" y="4783"/>
                  </a:lnTo>
                  <a:cubicBezTo>
                    <a:pt x="4154" y="4783"/>
                    <a:pt x="4155" y="4786"/>
                    <a:pt x="4159" y="4792"/>
                  </a:cubicBezTo>
                  <a:cubicBezTo>
                    <a:pt x="4163" y="4796"/>
                    <a:pt x="4167" y="4798"/>
                    <a:pt x="4173" y="4798"/>
                  </a:cubicBezTo>
                  <a:cubicBezTo>
                    <a:pt x="4192" y="4798"/>
                    <a:pt x="4221" y="4777"/>
                    <a:pt x="4269" y="4742"/>
                  </a:cubicBezTo>
                  <a:cubicBezTo>
                    <a:pt x="4331" y="4698"/>
                    <a:pt x="4331" y="4695"/>
                    <a:pt x="4300" y="4688"/>
                  </a:cubicBezTo>
                  <a:cubicBezTo>
                    <a:pt x="4322" y="4651"/>
                    <a:pt x="4336" y="4640"/>
                    <a:pt x="4348" y="4640"/>
                  </a:cubicBezTo>
                  <a:cubicBezTo>
                    <a:pt x="4358" y="4640"/>
                    <a:pt x="4366" y="4648"/>
                    <a:pt x="4375" y="4657"/>
                  </a:cubicBezTo>
                  <a:cubicBezTo>
                    <a:pt x="4381" y="4675"/>
                    <a:pt x="4388" y="4683"/>
                    <a:pt x="4394" y="4683"/>
                  </a:cubicBezTo>
                  <a:cubicBezTo>
                    <a:pt x="4405" y="4683"/>
                    <a:pt x="4410" y="4657"/>
                    <a:pt x="4388" y="4613"/>
                  </a:cubicBezTo>
                  <a:cubicBezTo>
                    <a:pt x="4371" y="4574"/>
                    <a:pt x="4384" y="4550"/>
                    <a:pt x="4399" y="4550"/>
                  </a:cubicBezTo>
                  <a:cubicBezTo>
                    <a:pt x="4404" y="4550"/>
                    <a:pt x="4409" y="4552"/>
                    <a:pt x="4413" y="4557"/>
                  </a:cubicBezTo>
                  <a:cubicBezTo>
                    <a:pt x="4428" y="4572"/>
                    <a:pt x="4416" y="4588"/>
                    <a:pt x="4400" y="4601"/>
                  </a:cubicBezTo>
                  <a:lnTo>
                    <a:pt x="4435" y="4638"/>
                  </a:lnTo>
                  <a:cubicBezTo>
                    <a:pt x="4447" y="4622"/>
                    <a:pt x="4450" y="4622"/>
                    <a:pt x="4447" y="4591"/>
                  </a:cubicBezTo>
                  <a:cubicBezTo>
                    <a:pt x="4457" y="4579"/>
                    <a:pt x="4460" y="4563"/>
                    <a:pt x="4457" y="4547"/>
                  </a:cubicBezTo>
                  <a:cubicBezTo>
                    <a:pt x="4457" y="4519"/>
                    <a:pt x="4435" y="4497"/>
                    <a:pt x="4406" y="4494"/>
                  </a:cubicBezTo>
                  <a:cubicBezTo>
                    <a:pt x="4375" y="4488"/>
                    <a:pt x="4388" y="4475"/>
                    <a:pt x="4403" y="4463"/>
                  </a:cubicBezTo>
                  <a:cubicBezTo>
                    <a:pt x="4410" y="4462"/>
                    <a:pt x="4416" y="4461"/>
                    <a:pt x="4421" y="4461"/>
                  </a:cubicBezTo>
                  <a:cubicBezTo>
                    <a:pt x="4452" y="4461"/>
                    <a:pt x="4466" y="4477"/>
                    <a:pt x="4469" y="4503"/>
                  </a:cubicBezTo>
                  <a:cubicBezTo>
                    <a:pt x="4453" y="4516"/>
                    <a:pt x="4472" y="4535"/>
                    <a:pt x="4491" y="4554"/>
                  </a:cubicBezTo>
                  <a:cubicBezTo>
                    <a:pt x="4493" y="4555"/>
                    <a:pt x="4494" y="4556"/>
                    <a:pt x="4496" y="4556"/>
                  </a:cubicBezTo>
                  <a:cubicBezTo>
                    <a:pt x="4515" y="4556"/>
                    <a:pt x="4539" y="4462"/>
                    <a:pt x="4516" y="4419"/>
                  </a:cubicBezTo>
                  <a:lnTo>
                    <a:pt x="4516" y="4419"/>
                  </a:lnTo>
                  <a:lnTo>
                    <a:pt x="4535" y="4434"/>
                  </a:lnTo>
                  <a:cubicBezTo>
                    <a:pt x="4539" y="4439"/>
                    <a:pt x="4544" y="4441"/>
                    <a:pt x="4549" y="4441"/>
                  </a:cubicBezTo>
                  <a:cubicBezTo>
                    <a:pt x="4565" y="4441"/>
                    <a:pt x="4584" y="4419"/>
                    <a:pt x="4604" y="4397"/>
                  </a:cubicBezTo>
                  <a:cubicBezTo>
                    <a:pt x="4632" y="4369"/>
                    <a:pt x="4645" y="4353"/>
                    <a:pt x="4626" y="4337"/>
                  </a:cubicBezTo>
                  <a:cubicBezTo>
                    <a:pt x="4607" y="4322"/>
                    <a:pt x="4588" y="4303"/>
                    <a:pt x="4601" y="4290"/>
                  </a:cubicBezTo>
                  <a:lnTo>
                    <a:pt x="4601" y="4290"/>
                  </a:lnTo>
                  <a:cubicBezTo>
                    <a:pt x="4598" y="4293"/>
                    <a:pt x="4594" y="4295"/>
                    <a:pt x="4590" y="4295"/>
                  </a:cubicBezTo>
                  <a:cubicBezTo>
                    <a:pt x="4577" y="4295"/>
                    <a:pt x="4562" y="4283"/>
                    <a:pt x="4548" y="4271"/>
                  </a:cubicBezTo>
                  <a:cubicBezTo>
                    <a:pt x="4573" y="4265"/>
                    <a:pt x="4598" y="4262"/>
                    <a:pt x="4623" y="4262"/>
                  </a:cubicBezTo>
                  <a:cubicBezTo>
                    <a:pt x="4626" y="4262"/>
                    <a:pt x="4629" y="4262"/>
                    <a:pt x="4632" y="4262"/>
                  </a:cubicBezTo>
                  <a:cubicBezTo>
                    <a:pt x="4691" y="4262"/>
                    <a:pt x="4744" y="4234"/>
                    <a:pt x="4776" y="4187"/>
                  </a:cubicBezTo>
                  <a:cubicBezTo>
                    <a:pt x="4801" y="4156"/>
                    <a:pt x="4833" y="4109"/>
                    <a:pt x="4864" y="4105"/>
                  </a:cubicBezTo>
                  <a:cubicBezTo>
                    <a:pt x="4883" y="4071"/>
                    <a:pt x="4895" y="4055"/>
                    <a:pt x="4873" y="4043"/>
                  </a:cubicBezTo>
                  <a:lnTo>
                    <a:pt x="4892" y="4008"/>
                  </a:lnTo>
                  <a:cubicBezTo>
                    <a:pt x="4924" y="4005"/>
                    <a:pt x="4945" y="3971"/>
                    <a:pt x="4924" y="3958"/>
                  </a:cubicBezTo>
                  <a:cubicBezTo>
                    <a:pt x="4911" y="3930"/>
                    <a:pt x="4945" y="3927"/>
                    <a:pt x="4952" y="3911"/>
                  </a:cubicBezTo>
                  <a:cubicBezTo>
                    <a:pt x="5014" y="3899"/>
                    <a:pt x="5014" y="3899"/>
                    <a:pt x="4939" y="3880"/>
                  </a:cubicBezTo>
                  <a:cubicBezTo>
                    <a:pt x="4935" y="3877"/>
                    <a:pt x="4929" y="3876"/>
                    <a:pt x="4924" y="3876"/>
                  </a:cubicBezTo>
                  <a:cubicBezTo>
                    <a:pt x="4903" y="3876"/>
                    <a:pt x="4877" y="3892"/>
                    <a:pt x="4867" y="3905"/>
                  </a:cubicBezTo>
                  <a:lnTo>
                    <a:pt x="4839" y="3955"/>
                  </a:lnTo>
                  <a:lnTo>
                    <a:pt x="4845" y="3892"/>
                  </a:lnTo>
                  <a:cubicBezTo>
                    <a:pt x="4858" y="3867"/>
                    <a:pt x="4848" y="3839"/>
                    <a:pt x="4830" y="3820"/>
                  </a:cubicBezTo>
                  <a:cubicBezTo>
                    <a:pt x="4830" y="3820"/>
                    <a:pt x="4804" y="3811"/>
                    <a:pt x="4814" y="3792"/>
                  </a:cubicBezTo>
                  <a:lnTo>
                    <a:pt x="4814" y="3792"/>
                  </a:lnTo>
                  <a:lnTo>
                    <a:pt x="4858" y="3817"/>
                  </a:lnTo>
                  <a:cubicBezTo>
                    <a:pt x="4870" y="3839"/>
                    <a:pt x="4892" y="3858"/>
                    <a:pt x="4917" y="3867"/>
                  </a:cubicBezTo>
                  <a:cubicBezTo>
                    <a:pt x="4922" y="3868"/>
                    <a:pt x="4927" y="3869"/>
                    <a:pt x="4932" y="3869"/>
                  </a:cubicBezTo>
                  <a:cubicBezTo>
                    <a:pt x="4979" y="3869"/>
                    <a:pt x="5013" y="3831"/>
                    <a:pt x="4974" y="3811"/>
                  </a:cubicBezTo>
                  <a:cubicBezTo>
                    <a:pt x="4983" y="3795"/>
                    <a:pt x="4983" y="3795"/>
                    <a:pt x="5014" y="3789"/>
                  </a:cubicBezTo>
                  <a:cubicBezTo>
                    <a:pt x="5019" y="3791"/>
                    <a:pt x="5022" y="3792"/>
                    <a:pt x="5025" y="3792"/>
                  </a:cubicBezTo>
                  <a:cubicBezTo>
                    <a:pt x="5038" y="3792"/>
                    <a:pt x="5039" y="3775"/>
                    <a:pt x="5008" y="3742"/>
                  </a:cubicBezTo>
                  <a:cubicBezTo>
                    <a:pt x="4974" y="3707"/>
                    <a:pt x="4976" y="3691"/>
                    <a:pt x="5020" y="3691"/>
                  </a:cubicBezTo>
                  <a:cubicBezTo>
                    <a:pt x="5024" y="3691"/>
                    <a:pt x="5029" y="3691"/>
                    <a:pt x="5033" y="3692"/>
                  </a:cubicBezTo>
                  <a:cubicBezTo>
                    <a:pt x="5093" y="3676"/>
                    <a:pt x="5121" y="3601"/>
                    <a:pt x="5099" y="3595"/>
                  </a:cubicBezTo>
                  <a:cubicBezTo>
                    <a:pt x="5058" y="3579"/>
                    <a:pt x="5061" y="3523"/>
                    <a:pt x="5102" y="3513"/>
                  </a:cubicBezTo>
                  <a:cubicBezTo>
                    <a:pt x="5134" y="3504"/>
                    <a:pt x="5140" y="3485"/>
                    <a:pt x="5121" y="3457"/>
                  </a:cubicBezTo>
                  <a:lnTo>
                    <a:pt x="5121" y="3457"/>
                  </a:lnTo>
                  <a:cubicBezTo>
                    <a:pt x="5127" y="3459"/>
                    <a:pt x="5134" y="3460"/>
                    <a:pt x="5140" y="3460"/>
                  </a:cubicBezTo>
                  <a:cubicBezTo>
                    <a:pt x="5158" y="3460"/>
                    <a:pt x="5172" y="3450"/>
                    <a:pt x="5155" y="3428"/>
                  </a:cubicBezTo>
                  <a:cubicBezTo>
                    <a:pt x="5155" y="3428"/>
                    <a:pt x="5159" y="3418"/>
                    <a:pt x="5149" y="3418"/>
                  </a:cubicBezTo>
                  <a:cubicBezTo>
                    <a:pt x="5145" y="3418"/>
                    <a:pt x="5141" y="3419"/>
                    <a:pt x="5134" y="3422"/>
                  </a:cubicBezTo>
                  <a:lnTo>
                    <a:pt x="5096" y="3372"/>
                  </a:lnTo>
                  <a:cubicBezTo>
                    <a:pt x="5093" y="3379"/>
                    <a:pt x="5086" y="3382"/>
                    <a:pt x="5077" y="3382"/>
                  </a:cubicBezTo>
                  <a:cubicBezTo>
                    <a:pt x="5067" y="3382"/>
                    <a:pt x="5054" y="3379"/>
                    <a:pt x="5043" y="3375"/>
                  </a:cubicBezTo>
                  <a:cubicBezTo>
                    <a:pt x="5018" y="3369"/>
                    <a:pt x="5061" y="3303"/>
                    <a:pt x="5143" y="3287"/>
                  </a:cubicBezTo>
                  <a:lnTo>
                    <a:pt x="5202" y="3259"/>
                  </a:lnTo>
                  <a:lnTo>
                    <a:pt x="5152" y="3250"/>
                  </a:lnTo>
                  <a:cubicBezTo>
                    <a:pt x="5158" y="3234"/>
                    <a:pt x="5161" y="3217"/>
                    <a:pt x="5178" y="3217"/>
                  </a:cubicBezTo>
                  <a:cubicBezTo>
                    <a:pt x="5180" y="3217"/>
                    <a:pt x="5183" y="3218"/>
                    <a:pt x="5187" y="3219"/>
                  </a:cubicBezTo>
                  <a:cubicBezTo>
                    <a:pt x="5194" y="3219"/>
                    <a:pt x="5199" y="3220"/>
                    <a:pt x="5203" y="3220"/>
                  </a:cubicBezTo>
                  <a:cubicBezTo>
                    <a:pt x="5212" y="3220"/>
                    <a:pt x="5214" y="3216"/>
                    <a:pt x="5218" y="3203"/>
                  </a:cubicBezTo>
                  <a:cubicBezTo>
                    <a:pt x="5218" y="3203"/>
                    <a:pt x="5221" y="3184"/>
                    <a:pt x="5196" y="3181"/>
                  </a:cubicBezTo>
                  <a:cubicBezTo>
                    <a:pt x="5146" y="3172"/>
                    <a:pt x="5146" y="3172"/>
                    <a:pt x="5174" y="3156"/>
                  </a:cubicBezTo>
                  <a:cubicBezTo>
                    <a:pt x="5228" y="3146"/>
                    <a:pt x="5231" y="3128"/>
                    <a:pt x="5184" y="3099"/>
                  </a:cubicBezTo>
                  <a:cubicBezTo>
                    <a:pt x="5134" y="3090"/>
                    <a:pt x="5134" y="3093"/>
                    <a:pt x="5187" y="3081"/>
                  </a:cubicBezTo>
                  <a:cubicBezTo>
                    <a:pt x="5191" y="3082"/>
                    <a:pt x="5195" y="3082"/>
                    <a:pt x="5198" y="3082"/>
                  </a:cubicBezTo>
                  <a:cubicBezTo>
                    <a:pt x="5217" y="3082"/>
                    <a:pt x="5235" y="3071"/>
                    <a:pt x="5243" y="3052"/>
                  </a:cubicBezTo>
                  <a:lnTo>
                    <a:pt x="5218" y="3046"/>
                  </a:lnTo>
                  <a:cubicBezTo>
                    <a:pt x="5168" y="3040"/>
                    <a:pt x="5171" y="3021"/>
                    <a:pt x="5199" y="3005"/>
                  </a:cubicBezTo>
                  <a:lnTo>
                    <a:pt x="5199" y="3005"/>
                  </a:lnTo>
                  <a:cubicBezTo>
                    <a:pt x="5201" y="3006"/>
                    <a:pt x="5203" y="3006"/>
                    <a:pt x="5204" y="3006"/>
                  </a:cubicBezTo>
                  <a:cubicBezTo>
                    <a:pt x="5225" y="3006"/>
                    <a:pt x="5226" y="2987"/>
                    <a:pt x="5209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3" y="2895"/>
                    <a:pt x="5235" y="2896"/>
                    <a:pt x="5237" y="2896"/>
                  </a:cubicBezTo>
                  <a:cubicBezTo>
                    <a:pt x="5251" y="2897"/>
                    <a:pt x="5261" y="2897"/>
                    <a:pt x="5267" y="2897"/>
                  </a:cubicBezTo>
                  <a:cubicBezTo>
                    <a:pt x="5284" y="2897"/>
                    <a:pt x="5274" y="2893"/>
                    <a:pt x="5240" y="2877"/>
                  </a:cubicBezTo>
                  <a:cubicBezTo>
                    <a:pt x="5215" y="2855"/>
                    <a:pt x="5215" y="2855"/>
                    <a:pt x="5243" y="2817"/>
                  </a:cubicBezTo>
                  <a:cubicBezTo>
                    <a:pt x="5268" y="2802"/>
                    <a:pt x="5268" y="2802"/>
                    <a:pt x="5243" y="2780"/>
                  </a:cubicBezTo>
                  <a:cubicBezTo>
                    <a:pt x="5229" y="2779"/>
                    <a:pt x="5216" y="2778"/>
                    <a:pt x="5206" y="2778"/>
                  </a:cubicBezTo>
                  <a:cubicBezTo>
                    <a:pt x="5181" y="2778"/>
                    <a:pt x="5168" y="2782"/>
                    <a:pt x="5168" y="2795"/>
                  </a:cubicBezTo>
                  <a:cubicBezTo>
                    <a:pt x="5168" y="2809"/>
                    <a:pt x="5168" y="2813"/>
                    <a:pt x="5159" y="2813"/>
                  </a:cubicBezTo>
                  <a:cubicBezTo>
                    <a:pt x="5155" y="2813"/>
                    <a:pt x="5150" y="2812"/>
                    <a:pt x="5143" y="2811"/>
                  </a:cubicBezTo>
                  <a:lnTo>
                    <a:pt x="5143" y="2777"/>
                  </a:lnTo>
                  <a:cubicBezTo>
                    <a:pt x="5146" y="2748"/>
                    <a:pt x="5140" y="2723"/>
                    <a:pt x="5124" y="2701"/>
                  </a:cubicBezTo>
                  <a:cubicBezTo>
                    <a:pt x="5112" y="2683"/>
                    <a:pt x="5093" y="2673"/>
                    <a:pt x="5080" y="2673"/>
                  </a:cubicBezTo>
                  <a:cubicBezTo>
                    <a:pt x="5068" y="2673"/>
                    <a:pt x="5061" y="2683"/>
                    <a:pt x="5074" y="2701"/>
                  </a:cubicBezTo>
                  <a:lnTo>
                    <a:pt x="5046" y="2717"/>
                  </a:lnTo>
                  <a:cubicBezTo>
                    <a:pt x="4971" y="2717"/>
                    <a:pt x="4971" y="2748"/>
                    <a:pt x="5046" y="2752"/>
                  </a:cubicBezTo>
                  <a:cubicBezTo>
                    <a:pt x="5121" y="2755"/>
                    <a:pt x="5121" y="2755"/>
                    <a:pt x="5068" y="2770"/>
                  </a:cubicBezTo>
                  <a:cubicBezTo>
                    <a:pt x="5018" y="2770"/>
                    <a:pt x="5018" y="2786"/>
                    <a:pt x="5018" y="2805"/>
                  </a:cubicBezTo>
                  <a:cubicBezTo>
                    <a:pt x="5014" y="2821"/>
                    <a:pt x="5014" y="2821"/>
                    <a:pt x="4989" y="2821"/>
                  </a:cubicBezTo>
                  <a:cubicBezTo>
                    <a:pt x="4987" y="2820"/>
                    <a:pt x="4985" y="2820"/>
                    <a:pt x="4983" y="2820"/>
                  </a:cubicBezTo>
                  <a:cubicBezTo>
                    <a:pt x="4960" y="2820"/>
                    <a:pt x="4939" y="2835"/>
                    <a:pt x="4936" y="2852"/>
                  </a:cubicBezTo>
                  <a:cubicBezTo>
                    <a:pt x="4936" y="2868"/>
                    <a:pt x="4936" y="2868"/>
                    <a:pt x="4961" y="2871"/>
                  </a:cubicBezTo>
                  <a:cubicBezTo>
                    <a:pt x="4966" y="2868"/>
                    <a:pt x="4970" y="2867"/>
                    <a:pt x="4973" y="2867"/>
                  </a:cubicBezTo>
                  <a:cubicBezTo>
                    <a:pt x="4987" y="2867"/>
                    <a:pt x="4977" y="2892"/>
                    <a:pt x="4933" y="2902"/>
                  </a:cubicBezTo>
                  <a:cubicBezTo>
                    <a:pt x="4908" y="2915"/>
                    <a:pt x="4908" y="2915"/>
                    <a:pt x="4958" y="2921"/>
                  </a:cubicBezTo>
                  <a:cubicBezTo>
                    <a:pt x="5008" y="2927"/>
                    <a:pt x="5002" y="2962"/>
                    <a:pt x="4949" y="2971"/>
                  </a:cubicBezTo>
                  <a:cubicBezTo>
                    <a:pt x="4949" y="2971"/>
                    <a:pt x="4945" y="2990"/>
                    <a:pt x="4942" y="3005"/>
                  </a:cubicBezTo>
                  <a:cubicBezTo>
                    <a:pt x="4939" y="3024"/>
                    <a:pt x="4964" y="3027"/>
                    <a:pt x="4989" y="3031"/>
                  </a:cubicBezTo>
                  <a:cubicBezTo>
                    <a:pt x="5040" y="3040"/>
                    <a:pt x="5040" y="3040"/>
                    <a:pt x="5011" y="3052"/>
                  </a:cubicBezTo>
                  <a:cubicBezTo>
                    <a:pt x="4996" y="3059"/>
                    <a:pt x="4977" y="3062"/>
                    <a:pt x="4961" y="3062"/>
                  </a:cubicBezTo>
                  <a:cubicBezTo>
                    <a:pt x="4958" y="3061"/>
                    <a:pt x="4955" y="3061"/>
                    <a:pt x="4952" y="3061"/>
                  </a:cubicBezTo>
                  <a:cubicBezTo>
                    <a:pt x="4935" y="3061"/>
                    <a:pt x="4933" y="3076"/>
                    <a:pt x="4930" y="3090"/>
                  </a:cubicBezTo>
                  <a:cubicBezTo>
                    <a:pt x="4927" y="3109"/>
                    <a:pt x="4920" y="3140"/>
                    <a:pt x="4945" y="3146"/>
                  </a:cubicBezTo>
                  <a:lnTo>
                    <a:pt x="4945" y="3146"/>
                  </a:lnTo>
                  <a:cubicBezTo>
                    <a:pt x="4939" y="3145"/>
                    <a:pt x="4930" y="3142"/>
                    <a:pt x="4920" y="3140"/>
                  </a:cubicBezTo>
                  <a:cubicBezTo>
                    <a:pt x="4917" y="3159"/>
                    <a:pt x="4892" y="3153"/>
                    <a:pt x="4917" y="3159"/>
                  </a:cubicBezTo>
                  <a:cubicBezTo>
                    <a:pt x="4917" y="3159"/>
                    <a:pt x="4911" y="3175"/>
                    <a:pt x="4880" y="3203"/>
                  </a:cubicBezTo>
                  <a:cubicBezTo>
                    <a:pt x="4853" y="3222"/>
                    <a:pt x="4868" y="3265"/>
                    <a:pt x="4905" y="3265"/>
                  </a:cubicBezTo>
                  <a:cubicBezTo>
                    <a:pt x="4916" y="3265"/>
                    <a:pt x="4929" y="3261"/>
                    <a:pt x="4942" y="3253"/>
                  </a:cubicBezTo>
                  <a:cubicBezTo>
                    <a:pt x="4945" y="3247"/>
                    <a:pt x="4946" y="3243"/>
                    <a:pt x="4947" y="3243"/>
                  </a:cubicBezTo>
                  <a:lnTo>
                    <a:pt x="4947" y="3243"/>
                  </a:lnTo>
                  <a:cubicBezTo>
                    <a:pt x="4947" y="3243"/>
                    <a:pt x="4945" y="3250"/>
                    <a:pt x="4939" y="3269"/>
                  </a:cubicBezTo>
                  <a:cubicBezTo>
                    <a:pt x="4933" y="3287"/>
                    <a:pt x="4958" y="3294"/>
                    <a:pt x="4958" y="3294"/>
                  </a:cubicBezTo>
                  <a:cubicBezTo>
                    <a:pt x="4983" y="3300"/>
                    <a:pt x="4977" y="3319"/>
                    <a:pt x="4974" y="3334"/>
                  </a:cubicBezTo>
                  <a:lnTo>
                    <a:pt x="4927" y="3322"/>
                  </a:lnTo>
                  <a:cubicBezTo>
                    <a:pt x="4903" y="3309"/>
                    <a:pt x="4883" y="3303"/>
                    <a:pt x="4870" y="3303"/>
                  </a:cubicBezTo>
                  <a:cubicBezTo>
                    <a:pt x="4846" y="3303"/>
                    <a:pt x="4847" y="3323"/>
                    <a:pt x="4892" y="3347"/>
                  </a:cubicBezTo>
                  <a:lnTo>
                    <a:pt x="4867" y="3341"/>
                  </a:lnTo>
                  <a:cubicBezTo>
                    <a:pt x="4863" y="3339"/>
                    <a:pt x="4859" y="3338"/>
                    <a:pt x="4856" y="3338"/>
                  </a:cubicBezTo>
                  <a:cubicBezTo>
                    <a:pt x="4842" y="3338"/>
                    <a:pt x="4844" y="3357"/>
                    <a:pt x="4851" y="3388"/>
                  </a:cubicBezTo>
                  <a:cubicBezTo>
                    <a:pt x="4845" y="3403"/>
                    <a:pt x="4886" y="3438"/>
                    <a:pt x="4911" y="3444"/>
                  </a:cubicBezTo>
                  <a:cubicBezTo>
                    <a:pt x="4936" y="3454"/>
                    <a:pt x="4930" y="3469"/>
                    <a:pt x="4930" y="3469"/>
                  </a:cubicBezTo>
                  <a:cubicBezTo>
                    <a:pt x="4926" y="3480"/>
                    <a:pt x="4925" y="3485"/>
                    <a:pt x="4919" y="3485"/>
                  </a:cubicBezTo>
                  <a:cubicBezTo>
                    <a:pt x="4915" y="3485"/>
                    <a:pt x="4909" y="3483"/>
                    <a:pt x="4898" y="3479"/>
                  </a:cubicBezTo>
                  <a:cubicBezTo>
                    <a:pt x="4890" y="3476"/>
                    <a:pt x="4883" y="3474"/>
                    <a:pt x="4876" y="3474"/>
                  </a:cubicBezTo>
                  <a:cubicBezTo>
                    <a:pt x="4849" y="3474"/>
                    <a:pt x="4846" y="3501"/>
                    <a:pt x="4880" y="3529"/>
                  </a:cubicBezTo>
                  <a:lnTo>
                    <a:pt x="4858" y="3519"/>
                  </a:lnTo>
                  <a:cubicBezTo>
                    <a:pt x="4853" y="3517"/>
                    <a:pt x="4847" y="3516"/>
                    <a:pt x="4842" y="3516"/>
                  </a:cubicBezTo>
                  <a:cubicBezTo>
                    <a:pt x="4822" y="3516"/>
                    <a:pt x="4803" y="3535"/>
                    <a:pt x="4795" y="3607"/>
                  </a:cubicBezTo>
                  <a:cubicBezTo>
                    <a:pt x="4767" y="3664"/>
                    <a:pt x="4743" y="3706"/>
                    <a:pt x="4723" y="3706"/>
                  </a:cubicBezTo>
                  <a:cubicBezTo>
                    <a:pt x="4721" y="3706"/>
                    <a:pt x="4719" y="3705"/>
                    <a:pt x="4717" y="3704"/>
                  </a:cubicBezTo>
                  <a:cubicBezTo>
                    <a:pt x="4715" y="3703"/>
                    <a:pt x="4714" y="3703"/>
                    <a:pt x="4713" y="3703"/>
                  </a:cubicBezTo>
                  <a:cubicBezTo>
                    <a:pt x="4697" y="3703"/>
                    <a:pt x="4712" y="3780"/>
                    <a:pt x="4736" y="3833"/>
                  </a:cubicBezTo>
                  <a:cubicBezTo>
                    <a:pt x="4730" y="3830"/>
                    <a:pt x="4725" y="3828"/>
                    <a:pt x="4721" y="3828"/>
                  </a:cubicBezTo>
                  <a:cubicBezTo>
                    <a:pt x="4708" y="3828"/>
                    <a:pt x="4699" y="3841"/>
                    <a:pt x="4685" y="3864"/>
                  </a:cubicBezTo>
                  <a:cubicBezTo>
                    <a:pt x="4667" y="3893"/>
                    <a:pt x="4661" y="3903"/>
                    <a:pt x="4653" y="3903"/>
                  </a:cubicBezTo>
                  <a:cubicBezTo>
                    <a:pt x="4649" y="3903"/>
                    <a:pt x="4645" y="3900"/>
                    <a:pt x="4638" y="3895"/>
                  </a:cubicBezTo>
                  <a:cubicBezTo>
                    <a:pt x="4623" y="3877"/>
                    <a:pt x="4614" y="3867"/>
                    <a:pt x="4612" y="3867"/>
                  </a:cubicBezTo>
                  <a:lnTo>
                    <a:pt x="4612" y="3867"/>
                  </a:lnTo>
                  <a:cubicBezTo>
                    <a:pt x="4609" y="3867"/>
                    <a:pt x="4615" y="3881"/>
                    <a:pt x="4629" y="3911"/>
                  </a:cubicBezTo>
                  <a:cubicBezTo>
                    <a:pt x="4652" y="3941"/>
                    <a:pt x="4633" y="3966"/>
                    <a:pt x="4604" y="3966"/>
                  </a:cubicBezTo>
                  <a:cubicBezTo>
                    <a:pt x="4593" y="3966"/>
                    <a:pt x="4581" y="3963"/>
                    <a:pt x="4569" y="3955"/>
                  </a:cubicBezTo>
                  <a:cubicBezTo>
                    <a:pt x="4564" y="3951"/>
                    <a:pt x="4560" y="3949"/>
                    <a:pt x="4556" y="3949"/>
                  </a:cubicBezTo>
                  <a:cubicBezTo>
                    <a:pt x="4544" y="3949"/>
                    <a:pt x="4535" y="3962"/>
                    <a:pt x="4519" y="3980"/>
                  </a:cubicBezTo>
                  <a:cubicBezTo>
                    <a:pt x="4529" y="4008"/>
                    <a:pt x="4510" y="4036"/>
                    <a:pt x="4488" y="4065"/>
                  </a:cubicBezTo>
                  <a:cubicBezTo>
                    <a:pt x="4457" y="4105"/>
                    <a:pt x="4457" y="4105"/>
                    <a:pt x="4497" y="4137"/>
                  </a:cubicBezTo>
                  <a:cubicBezTo>
                    <a:pt x="4535" y="4168"/>
                    <a:pt x="4526" y="4181"/>
                    <a:pt x="4504" y="4209"/>
                  </a:cubicBezTo>
                  <a:cubicBezTo>
                    <a:pt x="4495" y="4217"/>
                    <a:pt x="4487" y="4226"/>
                    <a:pt x="4477" y="4226"/>
                  </a:cubicBezTo>
                  <a:cubicBezTo>
                    <a:pt x="4472" y="4226"/>
                    <a:pt x="4466" y="4223"/>
                    <a:pt x="4460" y="4218"/>
                  </a:cubicBezTo>
                  <a:cubicBezTo>
                    <a:pt x="4460" y="4218"/>
                    <a:pt x="4456" y="4218"/>
                    <a:pt x="4451" y="4218"/>
                  </a:cubicBezTo>
                  <a:cubicBezTo>
                    <a:pt x="4441" y="4218"/>
                    <a:pt x="4424" y="4219"/>
                    <a:pt x="4416" y="4228"/>
                  </a:cubicBezTo>
                  <a:cubicBezTo>
                    <a:pt x="4410" y="4236"/>
                    <a:pt x="4402" y="4244"/>
                    <a:pt x="4392" y="4244"/>
                  </a:cubicBezTo>
                  <a:cubicBezTo>
                    <a:pt x="4387" y="4244"/>
                    <a:pt x="4381" y="4242"/>
                    <a:pt x="4375" y="4237"/>
                  </a:cubicBezTo>
                  <a:cubicBezTo>
                    <a:pt x="4373" y="4237"/>
                    <a:pt x="4370" y="4236"/>
                    <a:pt x="4368" y="4236"/>
                  </a:cubicBezTo>
                  <a:cubicBezTo>
                    <a:pt x="4351" y="4236"/>
                    <a:pt x="4333" y="4245"/>
                    <a:pt x="4322" y="4256"/>
                  </a:cubicBezTo>
                  <a:cubicBezTo>
                    <a:pt x="4303" y="4275"/>
                    <a:pt x="4286" y="4294"/>
                    <a:pt x="4270" y="4294"/>
                  </a:cubicBezTo>
                  <a:cubicBezTo>
                    <a:pt x="4265" y="4294"/>
                    <a:pt x="4261" y="4292"/>
                    <a:pt x="4256" y="4287"/>
                  </a:cubicBezTo>
                  <a:lnTo>
                    <a:pt x="4256" y="4287"/>
                  </a:lnTo>
                  <a:cubicBezTo>
                    <a:pt x="4244" y="4300"/>
                    <a:pt x="4244" y="4300"/>
                    <a:pt x="4262" y="4318"/>
                  </a:cubicBezTo>
                  <a:cubicBezTo>
                    <a:pt x="4281" y="4337"/>
                    <a:pt x="4284" y="4366"/>
                    <a:pt x="4215" y="4394"/>
                  </a:cubicBezTo>
                  <a:cubicBezTo>
                    <a:pt x="4190" y="4416"/>
                    <a:pt x="4150" y="4450"/>
                    <a:pt x="4168" y="4469"/>
                  </a:cubicBezTo>
                  <a:cubicBezTo>
                    <a:pt x="4161" y="4475"/>
                    <a:pt x="4157" y="4478"/>
                    <a:pt x="4154" y="4478"/>
                  </a:cubicBezTo>
                  <a:cubicBezTo>
                    <a:pt x="4149" y="4478"/>
                    <a:pt x="4146" y="4473"/>
                    <a:pt x="4137" y="4463"/>
                  </a:cubicBezTo>
                  <a:cubicBezTo>
                    <a:pt x="4126" y="4449"/>
                    <a:pt x="4116" y="4443"/>
                    <a:pt x="4107" y="4443"/>
                  </a:cubicBezTo>
                  <a:cubicBezTo>
                    <a:pt x="4092" y="4443"/>
                    <a:pt x="4082" y="4465"/>
                    <a:pt x="4084" y="4503"/>
                  </a:cubicBezTo>
                  <a:cubicBezTo>
                    <a:pt x="4095" y="4517"/>
                    <a:pt x="4090" y="4527"/>
                    <a:pt x="4076" y="4527"/>
                  </a:cubicBezTo>
                  <a:cubicBezTo>
                    <a:pt x="4070" y="4527"/>
                    <a:pt x="4063" y="4526"/>
                    <a:pt x="4055" y="4522"/>
                  </a:cubicBezTo>
                  <a:cubicBezTo>
                    <a:pt x="4046" y="4535"/>
                    <a:pt x="4040" y="4550"/>
                    <a:pt x="4043" y="4563"/>
                  </a:cubicBezTo>
                  <a:cubicBezTo>
                    <a:pt x="4043" y="4594"/>
                    <a:pt x="4043" y="4594"/>
                    <a:pt x="3999" y="4594"/>
                  </a:cubicBezTo>
                  <a:cubicBezTo>
                    <a:pt x="3994" y="4586"/>
                    <a:pt x="3988" y="4583"/>
                    <a:pt x="3982" y="4583"/>
                  </a:cubicBezTo>
                  <a:cubicBezTo>
                    <a:pt x="3974" y="4583"/>
                    <a:pt x="3966" y="4589"/>
                    <a:pt x="3958" y="4594"/>
                  </a:cubicBezTo>
                  <a:cubicBezTo>
                    <a:pt x="3944" y="4632"/>
                    <a:pt x="3800" y="4718"/>
                    <a:pt x="3759" y="4718"/>
                  </a:cubicBezTo>
                  <a:cubicBezTo>
                    <a:pt x="3756" y="4718"/>
                    <a:pt x="3753" y="4718"/>
                    <a:pt x="3752" y="4716"/>
                  </a:cubicBezTo>
                  <a:cubicBezTo>
                    <a:pt x="3748" y="4748"/>
                    <a:pt x="3748" y="4748"/>
                    <a:pt x="3733" y="4754"/>
                  </a:cubicBezTo>
                  <a:cubicBezTo>
                    <a:pt x="3720" y="4742"/>
                    <a:pt x="3711" y="4737"/>
                    <a:pt x="3705" y="4737"/>
                  </a:cubicBezTo>
                  <a:cubicBezTo>
                    <a:pt x="3692" y="4737"/>
                    <a:pt x="3696" y="4762"/>
                    <a:pt x="3711" y="4792"/>
                  </a:cubicBezTo>
                  <a:lnTo>
                    <a:pt x="3726" y="4785"/>
                  </a:lnTo>
                  <a:lnTo>
                    <a:pt x="3742" y="4776"/>
                  </a:lnTo>
                  <a:lnTo>
                    <a:pt x="3742" y="4776"/>
                  </a:lnTo>
                  <a:cubicBezTo>
                    <a:pt x="3756" y="4802"/>
                    <a:pt x="3747" y="4820"/>
                    <a:pt x="3731" y="4820"/>
                  </a:cubicBezTo>
                  <a:cubicBezTo>
                    <a:pt x="3718" y="4820"/>
                    <a:pt x="3700" y="4807"/>
                    <a:pt x="3686" y="4776"/>
                  </a:cubicBezTo>
                  <a:cubicBezTo>
                    <a:pt x="3669" y="4759"/>
                    <a:pt x="3659" y="4750"/>
                    <a:pt x="3655" y="4750"/>
                  </a:cubicBezTo>
                  <a:cubicBezTo>
                    <a:pt x="3649" y="4750"/>
                    <a:pt x="3651" y="4763"/>
                    <a:pt x="3654" y="4792"/>
                  </a:cubicBezTo>
                  <a:cubicBezTo>
                    <a:pt x="3658" y="4822"/>
                    <a:pt x="3653" y="4838"/>
                    <a:pt x="3642" y="4838"/>
                  </a:cubicBezTo>
                  <a:cubicBezTo>
                    <a:pt x="3634" y="4838"/>
                    <a:pt x="3622" y="4830"/>
                    <a:pt x="3607" y="4814"/>
                  </a:cubicBezTo>
                  <a:cubicBezTo>
                    <a:pt x="3597" y="4791"/>
                    <a:pt x="3591" y="4779"/>
                    <a:pt x="3589" y="4779"/>
                  </a:cubicBezTo>
                  <a:lnTo>
                    <a:pt x="3589" y="4779"/>
                  </a:lnTo>
                  <a:cubicBezTo>
                    <a:pt x="3587" y="4779"/>
                    <a:pt x="3588" y="4792"/>
                    <a:pt x="3592" y="4820"/>
                  </a:cubicBezTo>
                  <a:cubicBezTo>
                    <a:pt x="3597" y="4887"/>
                    <a:pt x="3582" y="4929"/>
                    <a:pt x="3561" y="4929"/>
                  </a:cubicBezTo>
                  <a:cubicBezTo>
                    <a:pt x="3548" y="4929"/>
                    <a:pt x="3533" y="4913"/>
                    <a:pt x="3520" y="4876"/>
                  </a:cubicBezTo>
                  <a:cubicBezTo>
                    <a:pt x="3503" y="4835"/>
                    <a:pt x="3482" y="4816"/>
                    <a:pt x="3466" y="4816"/>
                  </a:cubicBezTo>
                  <a:cubicBezTo>
                    <a:pt x="3464" y="4816"/>
                    <a:pt x="3462" y="4816"/>
                    <a:pt x="3460" y="4817"/>
                  </a:cubicBezTo>
                  <a:cubicBezTo>
                    <a:pt x="3444" y="4823"/>
                    <a:pt x="3454" y="4848"/>
                    <a:pt x="3460" y="4870"/>
                  </a:cubicBezTo>
                  <a:cubicBezTo>
                    <a:pt x="3479" y="4893"/>
                    <a:pt x="3483" y="4905"/>
                    <a:pt x="3473" y="4905"/>
                  </a:cubicBezTo>
                  <a:cubicBezTo>
                    <a:pt x="3466" y="4905"/>
                    <a:pt x="3451" y="4898"/>
                    <a:pt x="3429" y="4883"/>
                  </a:cubicBezTo>
                  <a:cubicBezTo>
                    <a:pt x="3396" y="4858"/>
                    <a:pt x="3372" y="4846"/>
                    <a:pt x="3352" y="4846"/>
                  </a:cubicBezTo>
                  <a:cubicBezTo>
                    <a:pt x="3327" y="4846"/>
                    <a:pt x="3310" y="4865"/>
                    <a:pt x="3291" y="4898"/>
                  </a:cubicBezTo>
                  <a:cubicBezTo>
                    <a:pt x="3259" y="4935"/>
                    <a:pt x="3229" y="4955"/>
                    <a:pt x="3216" y="4955"/>
                  </a:cubicBezTo>
                  <a:cubicBezTo>
                    <a:pt x="3206" y="4955"/>
                    <a:pt x="3205" y="4943"/>
                    <a:pt x="3222" y="4917"/>
                  </a:cubicBezTo>
                  <a:cubicBezTo>
                    <a:pt x="3234" y="4883"/>
                    <a:pt x="3240" y="4869"/>
                    <a:pt x="3237" y="4869"/>
                  </a:cubicBezTo>
                  <a:lnTo>
                    <a:pt x="3237" y="4869"/>
                  </a:lnTo>
                  <a:cubicBezTo>
                    <a:pt x="3235" y="4869"/>
                    <a:pt x="3228" y="4877"/>
                    <a:pt x="3216" y="4892"/>
                  </a:cubicBezTo>
                  <a:lnTo>
                    <a:pt x="3134" y="4911"/>
                  </a:lnTo>
                  <a:cubicBezTo>
                    <a:pt x="3118" y="4917"/>
                    <a:pt x="3106" y="4945"/>
                    <a:pt x="3112" y="4967"/>
                  </a:cubicBezTo>
                  <a:cubicBezTo>
                    <a:pt x="3096" y="4940"/>
                    <a:pt x="3077" y="4922"/>
                    <a:pt x="3058" y="4922"/>
                  </a:cubicBezTo>
                  <a:cubicBezTo>
                    <a:pt x="3045" y="4922"/>
                    <a:pt x="3032" y="4932"/>
                    <a:pt x="3021" y="4955"/>
                  </a:cubicBezTo>
                  <a:lnTo>
                    <a:pt x="2987" y="4961"/>
                  </a:lnTo>
                  <a:cubicBezTo>
                    <a:pt x="2971" y="4964"/>
                    <a:pt x="2971" y="4964"/>
                    <a:pt x="2956" y="4989"/>
                  </a:cubicBezTo>
                  <a:cubicBezTo>
                    <a:pt x="2951" y="4999"/>
                    <a:pt x="2946" y="5002"/>
                    <a:pt x="2940" y="5002"/>
                  </a:cubicBezTo>
                  <a:cubicBezTo>
                    <a:pt x="2928" y="5002"/>
                    <a:pt x="2915" y="4988"/>
                    <a:pt x="2902" y="4973"/>
                  </a:cubicBezTo>
                  <a:cubicBezTo>
                    <a:pt x="2889" y="4958"/>
                    <a:pt x="2876" y="4941"/>
                    <a:pt x="2870" y="4941"/>
                  </a:cubicBezTo>
                  <a:cubicBezTo>
                    <a:pt x="2868" y="4941"/>
                    <a:pt x="2867" y="4944"/>
                    <a:pt x="2868" y="4952"/>
                  </a:cubicBezTo>
                  <a:cubicBezTo>
                    <a:pt x="2868" y="4977"/>
                    <a:pt x="2836" y="5002"/>
                    <a:pt x="2821" y="5027"/>
                  </a:cubicBezTo>
                  <a:cubicBezTo>
                    <a:pt x="2816" y="5036"/>
                    <a:pt x="2811" y="5039"/>
                    <a:pt x="2806" y="5039"/>
                  </a:cubicBezTo>
                  <a:cubicBezTo>
                    <a:pt x="2797" y="5039"/>
                    <a:pt x="2791" y="5022"/>
                    <a:pt x="2802" y="5005"/>
                  </a:cubicBezTo>
                  <a:cubicBezTo>
                    <a:pt x="2799" y="4977"/>
                    <a:pt x="2799" y="4977"/>
                    <a:pt x="2764" y="4955"/>
                  </a:cubicBezTo>
                  <a:cubicBezTo>
                    <a:pt x="2749" y="4955"/>
                    <a:pt x="2714" y="4958"/>
                    <a:pt x="2714" y="4983"/>
                  </a:cubicBezTo>
                  <a:cubicBezTo>
                    <a:pt x="2714" y="4995"/>
                    <a:pt x="2688" y="5002"/>
                    <a:pt x="2661" y="5002"/>
                  </a:cubicBezTo>
                  <a:cubicBezTo>
                    <a:pt x="2633" y="5002"/>
                    <a:pt x="2603" y="4995"/>
                    <a:pt x="2595" y="4980"/>
                  </a:cubicBezTo>
                  <a:lnTo>
                    <a:pt x="2561" y="4980"/>
                  </a:lnTo>
                  <a:cubicBezTo>
                    <a:pt x="2560" y="4980"/>
                    <a:pt x="2559" y="4979"/>
                    <a:pt x="2558" y="4979"/>
                  </a:cubicBezTo>
                  <a:cubicBezTo>
                    <a:pt x="2543" y="4979"/>
                    <a:pt x="2525" y="5002"/>
                    <a:pt x="2507" y="5002"/>
                  </a:cubicBezTo>
                  <a:cubicBezTo>
                    <a:pt x="2507" y="5002"/>
                    <a:pt x="2507" y="5002"/>
                    <a:pt x="2506" y="5002"/>
                  </a:cubicBezTo>
                  <a:cubicBezTo>
                    <a:pt x="2501" y="5002"/>
                    <a:pt x="2488" y="5004"/>
                    <a:pt x="2473" y="5024"/>
                  </a:cubicBezTo>
                  <a:cubicBezTo>
                    <a:pt x="2454" y="5024"/>
                    <a:pt x="2438" y="5020"/>
                    <a:pt x="2438" y="4995"/>
                  </a:cubicBezTo>
                  <a:cubicBezTo>
                    <a:pt x="2428" y="5020"/>
                    <a:pt x="2422" y="5033"/>
                    <a:pt x="2418" y="5033"/>
                  </a:cubicBezTo>
                  <a:cubicBezTo>
                    <a:pt x="2413" y="5033"/>
                    <a:pt x="2410" y="5019"/>
                    <a:pt x="2404" y="4992"/>
                  </a:cubicBezTo>
                  <a:cubicBezTo>
                    <a:pt x="2407" y="4969"/>
                    <a:pt x="2409" y="4957"/>
                    <a:pt x="2407" y="4957"/>
                  </a:cubicBezTo>
                  <a:lnTo>
                    <a:pt x="2407" y="4957"/>
                  </a:lnTo>
                  <a:cubicBezTo>
                    <a:pt x="2405" y="4957"/>
                    <a:pt x="2399" y="4969"/>
                    <a:pt x="2388" y="4992"/>
                  </a:cubicBezTo>
                  <a:cubicBezTo>
                    <a:pt x="2379" y="5003"/>
                    <a:pt x="2375" y="5008"/>
                    <a:pt x="2371" y="5008"/>
                  </a:cubicBezTo>
                  <a:cubicBezTo>
                    <a:pt x="2366" y="5008"/>
                    <a:pt x="2362" y="5001"/>
                    <a:pt x="2354" y="4986"/>
                  </a:cubicBezTo>
                  <a:cubicBezTo>
                    <a:pt x="2356" y="4973"/>
                    <a:pt x="2352" y="4966"/>
                    <a:pt x="2348" y="4966"/>
                  </a:cubicBezTo>
                  <a:cubicBezTo>
                    <a:pt x="2344" y="4966"/>
                    <a:pt x="2340" y="4971"/>
                    <a:pt x="2338" y="4983"/>
                  </a:cubicBezTo>
                  <a:cubicBezTo>
                    <a:pt x="2324" y="5010"/>
                    <a:pt x="2299" y="5026"/>
                    <a:pt x="2283" y="5026"/>
                  </a:cubicBezTo>
                  <a:cubicBezTo>
                    <a:pt x="2270" y="5026"/>
                    <a:pt x="2262" y="5017"/>
                    <a:pt x="2266" y="4995"/>
                  </a:cubicBezTo>
                  <a:cubicBezTo>
                    <a:pt x="2266" y="4995"/>
                    <a:pt x="2265" y="4995"/>
                    <a:pt x="2263" y="4995"/>
                  </a:cubicBezTo>
                  <a:cubicBezTo>
                    <a:pt x="2258" y="4995"/>
                    <a:pt x="2242" y="4997"/>
                    <a:pt x="2225" y="5014"/>
                  </a:cubicBezTo>
                  <a:cubicBezTo>
                    <a:pt x="2213" y="5038"/>
                    <a:pt x="2207" y="5049"/>
                    <a:pt x="2205" y="5049"/>
                  </a:cubicBezTo>
                  <a:cubicBezTo>
                    <a:pt x="2203" y="5049"/>
                    <a:pt x="2205" y="5038"/>
                    <a:pt x="2210" y="5014"/>
                  </a:cubicBezTo>
                  <a:cubicBezTo>
                    <a:pt x="2205" y="4985"/>
                    <a:pt x="2198" y="4971"/>
                    <a:pt x="2188" y="4971"/>
                  </a:cubicBezTo>
                  <a:cubicBezTo>
                    <a:pt x="2180" y="4971"/>
                    <a:pt x="2169" y="4982"/>
                    <a:pt x="2156" y="5002"/>
                  </a:cubicBezTo>
                  <a:cubicBezTo>
                    <a:pt x="2152" y="5007"/>
                    <a:pt x="2146" y="5009"/>
                    <a:pt x="2140" y="5009"/>
                  </a:cubicBezTo>
                  <a:cubicBezTo>
                    <a:pt x="2132" y="5009"/>
                    <a:pt x="2124" y="5005"/>
                    <a:pt x="2122" y="4995"/>
                  </a:cubicBezTo>
                  <a:cubicBezTo>
                    <a:pt x="2102" y="4971"/>
                    <a:pt x="2051" y="4938"/>
                    <a:pt x="2022" y="4938"/>
                  </a:cubicBezTo>
                  <a:cubicBezTo>
                    <a:pt x="2010" y="4938"/>
                    <a:pt x="2002" y="4945"/>
                    <a:pt x="2003" y="4961"/>
                  </a:cubicBezTo>
                  <a:lnTo>
                    <a:pt x="1968" y="4952"/>
                  </a:lnTo>
                  <a:cubicBezTo>
                    <a:pt x="1952" y="4931"/>
                    <a:pt x="1940" y="4921"/>
                    <a:pt x="1926" y="4921"/>
                  </a:cubicBezTo>
                  <a:cubicBezTo>
                    <a:pt x="1919" y="4921"/>
                    <a:pt x="1911" y="4924"/>
                    <a:pt x="1903" y="4930"/>
                  </a:cubicBezTo>
                  <a:lnTo>
                    <a:pt x="1877" y="4948"/>
                  </a:lnTo>
                  <a:cubicBezTo>
                    <a:pt x="1887" y="4923"/>
                    <a:pt x="1877" y="4895"/>
                    <a:pt x="1862" y="4889"/>
                  </a:cubicBezTo>
                  <a:cubicBezTo>
                    <a:pt x="1856" y="4887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5"/>
                  </a:cubicBezTo>
                  <a:cubicBezTo>
                    <a:pt x="1842" y="4923"/>
                    <a:pt x="1838" y="4928"/>
                    <a:pt x="1830" y="4928"/>
                  </a:cubicBezTo>
                  <a:cubicBezTo>
                    <a:pt x="1825" y="4928"/>
                    <a:pt x="1818" y="4926"/>
                    <a:pt x="1812" y="4923"/>
                  </a:cubicBezTo>
                  <a:cubicBezTo>
                    <a:pt x="1796" y="4917"/>
                    <a:pt x="1787" y="4886"/>
                    <a:pt x="1796" y="4864"/>
                  </a:cubicBezTo>
                  <a:lnTo>
                    <a:pt x="1780" y="4858"/>
                  </a:lnTo>
                  <a:cubicBezTo>
                    <a:pt x="1770" y="4883"/>
                    <a:pt x="1761" y="4892"/>
                    <a:pt x="1756" y="4892"/>
                  </a:cubicBezTo>
                  <a:cubicBezTo>
                    <a:pt x="1752" y="4892"/>
                    <a:pt x="1751" y="4885"/>
                    <a:pt x="1755" y="4873"/>
                  </a:cubicBezTo>
                  <a:cubicBezTo>
                    <a:pt x="1752" y="4854"/>
                    <a:pt x="1736" y="4839"/>
                    <a:pt x="1718" y="4832"/>
                  </a:cubicBezTo>
                  <a:cubicBezTo>
                    <a:pt x="1714" y="4838"/>
                    <a:pt x="1712" y="4840"/>
                    <a:pt x="1710" y="4840"/>
                  </a:cubicBezTo>
                  <a:cubicBezTo>
                    <a:pt x="1706" y="4840"/>
                    <a:pt x="1706" y="4831"/>
                    <a:pt x="1712" y="4831"/>
                  </a:cubicBezTo>
                  <a:cubicBezTo>
                    <a:pt x="1714" y="4831"/>
                    <a:pt x="1716" y="4831"/>
                    <a:pt x="1718" y="4832"/>
                  </a:cubicBezTo>
                  <a:lnTo>
                    <a:pt x="1727" y="4807"/>
                  </a:lnTo>
                  <a:cubicBezTo>
                    <a:pt x="1725" y="4797"/>
                    <a:pt x="1722" y="4793"/>
                    <a:pt x="1720" y="4793"/>
                  </a:cubicBezTo>
                  <a:cubicBezTo>
                    <a:pt x="1714" y="4793"/>
                    <a:pt x="1708" y="4809"/>
                    <a:pt x="1702" y="4823"/>
                  </a:cubicBezTo>
                  <a:lnTo>
                    <a:pt x="1671" y="4807"/>
                  </a:lnTo>
                  <a:cubicBezTo>
                    <a:pt x="1664" y="4805"/>
                    <a:pt x="1656" y="4801"/>
                    <a:pt x="1651" y="4801"/>
                  </a:cubicBezTo>
                  <a:cubicBezTo>
                    <a:pt x="1645" y="4801"/>
                    <a:pt x="1641" y="4806"/>
                    <a:pt x="1642" y="4823"/>
                  </a:cubicBezTo>
                  <a:cubicBezTo>
                    <a:pt x="1634" y="4842"/>
                    <a:pt x="1624" y="4863"/>
                    <a:pt x="1612" y="4863"/>
                  </a:cubicBezTo>
                  <a:cubicBezTo>
                    <a:pt x="1609" y="4863"/>
                    <a:pt x="1607" y="4862"/>
                    <a:pt x="1605" y="4861"/>
                  </a:cubicBezTo>
                  <a:cubicBezTo>
                    <a:pt x="1602" y="4867"/>
                    <a:pt x="1600" y="4869"/>
                    <a:pt x="1598" y="4869"/>
                  </a:cubicBezTo>
                  <a:cubicBezTo>
                    <a:pt x="1594" y="4869"/>
                    <a:pt x="1594" y="4860"/>
                    <a:pt x="1601" y="4860"/>
                  </a:cubicBezTo>
                  <a:cubicBezTo>
                    <a:pt x="1602" y="4860"/>
                    <a:pt x="1603" y="4860"/>
                    <a:pt x="1605" y="4861"/>
                  </a:cubicBezTo>
                  <a:cubicBezTo>
                    <a:pt x="1617" y="4839"/>
                    <a:pt x="1627" y="4817"/>
                    <a:pt x="1611" y="4807"/>
                  </a:cubicBezTo>
                  <a:cubicBezTo>
                    <a:pt x="1595" y="4801"/>
                    <a:pt x="1608" y="4776"/>
                    <a:pt x="1608" y="4776"/>
                  </a:cubicBezTo>
                  <a:cubicBezTo>
                    <a:pt x="1633" y="4751"/>
                    <a:pt x="1609" y="4740"/>
                    <a:pt x="1582" y="4740"/>
                  </a:cubicBezTo>
                  <a:cubicBezTo>
                    <a:pt x="1569" y="4740"/>
                    <a:pt x="1555" y="4743"/>
                    <a:pt x="1545" y="4748"/>
                  </a:cubicBezTo>
                  <a:cubicBezTo>
                    <a:pt x="1525" y="4758"/>
                    <a:pt x="1510" y="4763"/>
                    <a:pt x="1501" y="4763"/>
                  </a:cubicBezTo>
                  <a:cubicBezTo>
                    <a:pt x="1485" y="4763"/>
                    <a:pt x="1485" y="4748"/>
                    <a:pt x="1501" y="4720"/>
                  </a:cubicBezTo>
                  <a:cubicBezTo>
                    <a:pt x="1509" y="4705"/>
                    <a:pt x="1508" y="4698"/>
                    <a:pt x="1501" y="4698"/>
                  </a:cubicBezTo>
                  <a:cubicBezTo>
                    <a:pt x="1487" y="4698"/>
                    <a:pt x="1452" y="4722"/>
                    <a:pt x="1417" y="4757"/>
                  </a:cubicBezTo>
                  <a:lnTo>
                    <a:pt x="1364" y="4814"/>
                  </a:lnTo>
                  <a:lnTo>
                    <a:pt x="1401" y="4748"/>
                  </a:lnTo>
                  <a:cubicBezTo>
                    <a:pt x="1428" y="4681"/>
                    <a:pt x="1436" y="4662"/>
                    <a:pt x="1412" y="4662"/>
                  </a:cubicBezTo>
                  <a:cubicBezTo>
                    <a:pt x="1402" y="4662"/>
                    <a:pt x="1388" y="4665"/>
                    <a:pt x="1367" y="4669"/>
                  </a:cubicBezTo>
                  <a:cubicBezTo>
                    <a:pt x="1326" y="4669"/>
                    <a:pt x="1323" y="4669"/>
                    <a:pt x="1338" y="4651"/>
                  </a:cubicBezTo>
                  <a:cubicBezTo>
                    <a:pt x="1354" y="4629"/>
                    <a:pt x="1338" y="4619"/>
                    <a:pt x="1298" y="4588"/>
                  </a:cubicBezTo>
                  <a:cubicBezTo>
                    <a:pt x="1269" y="4568"/>
                    <a:pt x="1254" y="4556"/>
                    <a:pt x="1242" y="4556"/>
                  </a:cubicBezTo>
                  <a:cubicBezTo>
                    <a:pt x="1236" y="4556"/>
                    <a:pt x="1231" y="4560"/>
                    <a:pt x="1226" y="4566"/>
                  </a:cubicBezTo>
                  <a:lnTo>
                    <a:pt x="1197" y="4544"/>
                  </a:lnTo>
                  <a:cubicBezTo>
                    <a:pt x="1207" y="4519"/>
                    <a:pt x="1201" y="4507"/>
                    <a:pt x="1190" y="4507"/>
                  </a:cubicBezTo>
                  <a:cubicBezTo>
                    <a:pt x="1179" y="4507"/>
                    <a:pt x="1163" y="4519"/>
                    <a:pt x="1154" y="4544"/>
                  </a:cubicBezTo>
                  <a:cubicBezTo>
                    <a:pt x="1154" y="4544"/>
                    <a:pt x="1141" y="4532"/>
                    <a:pt x="1125" y="4522"/>
                  </a:cubicBezTo>
                  <a:lnTo>
                    <a:pt x="1141" y="4503"/>
                  </a:lnTo>
                  <a:cubicBezTo>
                    <a:pt x="1157" y="4481"/>
                    <a:pt x="1132" y="4460"/>
                    <a:pt x="1031" y="4366"/>
                  </a:cubicBezTo>
                  <a:cubicBezTo>
                    <a:pt x="954" y="4288"/>
                    <a:pt x="928" y="4256"/>
                    <a:pt x="905" y="4256"/>
                  </a:cubicBezTo>
                  <a:cubicBezTo>
                    <a:pt x="896" y="4256"/>
                    <a:pt x="887" y="4261"/>
                    <a:pt x="875" y="4271"/>
                  </a:cubicBezTo>
                  <a:cubicBezTo>
                    <a:pt x="858" y="4279"/>
                    <a:pt x="845" y="4282"/>
                    <a:pt x="837" y="4282"/>
                  </a:cubicBezTo>
                  <a:cubicBezTo>
                    <a:pt x="822" y="4282"/>
                    <a:pt x="826" y="4269"/>
                    <a:pt x="853" y="4246"/>
                  </a:cubicBezTo>
                  <a:cubicBezTo>
                    <a:pt x="867" y="4234"/>
                    <a:pt x="874" y="4212"/>
                    <a:pt x="868" y="4212"/>
                  </a:cubicBezTo>
                  <a:cubicBezTo>
                    <a:pt x="866" y="4212"/>
                    <a:pt x="863" y="4214"/>
                    <a:pt x="859" y="4218"/>
                  </a:cubicBezTo>
                  <a:cubicBezTo>
                    <a:pt x="846" y="4203"/>
                    <a:pt x="840" y="4181"/>
                    <a:pt x="843" y="4162"/>
                  </a:cubicBezTo>
                  <a:cubicBezTo>
                    <a:pt x="850" y="4113"/>
                    <a:pt x="839" y="4097"/>
                    <a:pt x="824" y="4097"/>
                  </a:cubicBezTo>
                  <a:cubicBezTo>
                    <a:pt x="817" y="4097"/>
                    <a:pt x="810" y="4100"/>
                    <a:pt x="803" y="4105"/>
                  </a:cubicBezTo>
                  <a:cubicBezTo>
                    <a:pt x="792" y="4122"/>
                    <a:pt x="787" y="4128"/>
                    <a:pt x="785" y="4128"/>
                  </a:cubicBezTo>
                  <a:cubicBezTo>
                    <a:pt x="781" y="4128"/>
                    <a:pt x="787" y="4111"/>
                    <a:pt x="793" y="4093"/>
                  </a:cubicBezTo>
                  <a:cubicBezTo>
                    <a:pt x="801" y="4068"/>
                    <a:pt x="808" y="4045"/>
                    <a:pt x="801" y="4045"/>
                  </a:cubicBezTo>
                  <a:cubicBezTo>
                    <a:pt x="800" y="4045"/>
                    <a:pt x="797" y="4046"/>
                    <a:pt x="793" y="4049"/>
                  </a:cubicBezTo>
                  <a:cubicBezTo>
                    <a:pt x="762" y="4049"/>
                    <a:pt x="677" y="3980"/>
                    <a:pt x="724" y="3952"/>
                  </a:cubicBezTo>
                  <a:lnTo>
                    <a:pt x="705" y="3924"/>
                  </a:lnTo>
                  <a:cubicBezTo>
                    <a:pt x="702" y="3926"/>
                    <a:pt x="699" y="3926"/>
                    <a:pt x="696" y="3926"/>
                  </a:cubicBezTo>
                  <a:cubicBezTo>
                    <a:pt x="679" y="3926"/>
                    <a:pt x="665" y="3900"/>
                    <a:pt x="649" y="3877"/>
                  </a:cubicBezTo>
                  <a:cubicBezTo>
                    <a:pt x="633" y="3845"/>
                    <a:pt x="624" y="3833"/>
                    <a:pt x="646" y="3820"/>
                  </a:cubicBezTo>
                  <a:cubicBezTo>
                    <a:pt x="674" y="3820"/>
                    <a:pt x="668" y="3808"/>
                    <a:pt x="627" y="3789"/>
                  </a:cubicBezTo>
                  <a:cubicBezTo>
                    <a:pt x="618" y="3776"/>
                    <a:pt x="568" y="3783"/>
                    <a:pt x="558" y="3767"/>
                  </a:cubicBezTo>
                  <a:cubicBezTo>
                    <a:pt x="549" y="3772"/>
                    <a:pt x="540" y="3774"/>
                    <a:pt x="530" y="3774"/>
                  </a:cubicBezTo>
                  <a:cubicBezTo>
                    <a:pt x="517" y="3774"/>
                    <a:pt x="504" y="3769"/>
                    <a:pt x="499" y="3758"/>
                  </a:cubicBezTo>
                  <a:lnTo>
                    <a:pt x="521" y="3748"/>
                  </a:lnTo>
                  <a:lnTo>
                    <a:pt x="568" y="3726"/>
                  </a:lnTo>
                  <a:cubicBezTo>
                    <a:pt x="563" y="3714"/>
                    <a:pt x="556" y="3701"/>
                    <a:pt x="542" y="3701"/>
                  </a:cubicBezTo>
                  <a:cubicBezTo>
                    <a:pt x="539" y="3701"/>
                    <a:pt x="535" y="3702"/>
                    <a:pt x="530" y="3704"/>
                  </a:cubicBezTo>
                  <a:cubicBezTo>
                    <a:pt x="546" y="3679"/>
                    <a:pt x="539" y="3664"/>
                    <a:pt x="524" y="3632"/>
                  </a:cubicBezTo>
                  <a:cubicBezTo>
                    <a:pt x="508" y="3601"/>
                    <a:pt x="495" y="3570"/>
                    <a:pt x="467" y="3560"/>
                  </a:cubicBezTo>
                  <a:cubicBezTo>
                    <a:pt x="508" y="3526"/>
                    <a:pt x="474" y="3432"/>
                    <a:pt x="420" y="3428"/>
                  </a:cubicBezTo>
                  <a:cubicBezTo>
                    <a:pt x="415" y="3430"/>
                    <a:pt x="411" y="3431"/>
                    <a:pt x="408" y="3431"/>
                  </a:cubicBezTo>
                  <a:cubicBezTo>
                    <a:pt x="394" y="3431"/>
                    <a:pt x="393" y="3417"/>
                    <a:pt x="408" y="3397"/>
                  </a:cubicBezTo>
                  <a:cubicBezTo>
                    <a:pt x="427" y="3372"/>
                    <a:pt x="427" y="3372"/>
                    <a:pt x="398" y="3363"/>
                  </a:cubicBezTo>
                  <a:cubicBezTo>
                    <a:pt x="370" y="3353"/>
                    <a:pt x="389" y="3331"/>
                    <a:pt x="408" y="3306"/>
                  </a:cubicBezTo>
                  <a:cubicBezTo>
                    <a:pt x="455" y="3275"/>
                    <a:pt x="448" y="3259"/>
                    <a:pt x="420" y="3250"/>
                  </a:cubicBezTo>
                  <a:cubicBezTo>
                    <a:pt x="398" y="3231"/>
                    <a:pt x="383" y="3203"/>
                    <a:pt x="376" y="3172"/>
                  </a:cubicBezTo>
                  <a:cubicBezTo>
                    <a:pt x="353" y="3153"/>
                    <a:pt x="346" y="3139"/>
                    <a:pt x="336" y="3139"/>
                  </a:cubicBezTo>
                  <a:cubicBezTo>
                    <a:pt x="332" y="3139"/>
                    <a:pt x="327" y="3142"/>
                    <a:pt x="320" y="3150"/>
                  </a:cubicBezTo>
                  <a:cubicBezTo>
                    <a:pt x="315" y="3150"/>
                    <a:pt x="311" y="3151"/>
                    <a:pt x="306" y="3151"/>
                  </a:cubicBezTo>
                  <a:cubicBezTo>
                    <a:pt x="292" y="3151"/>
                    <a:pt x="278" y="3147"/>
                    <a:pt x="267" y="3140"/>
                  </a:cubicBezTo>
                  <a:cubicBezTo>
                    <a:pt x="247" y="3123"/>
                    <a:pt x="250" y="3114"/>
                    <a:pt x="255" y="3114"/>
                  </a:cubicBezTo>
                  <a:cubicBezTo>
                    <a:pt x="258" y="3114"/>
                    <a:pt x="262" y="3117"/>
                    <a:pt x="264" y="3125"/>
                  </a:cubicBezTo>
                  <a:cubicBezTo>
                    <a:pt x="276" y="3136"/>
                    <a:pt x="282" y="3141"/>
                    <a:pt x="288" y="3141"/>
                  </a:cubicBezTo>
                  <a:cubicBezTo>
                    <a:pt x="296" y="3141"/>
                    <a:pt x="300" y="3129"/>
                    <a:pt x="314" y="3115"/>
                  </a:cubicBezTo>
                  <a:cubicBezTo>
                    <a:pt x="329" y="3093"/>
                    <a:pt x="336" y="3068"/>
                    <a:pt x="329" y="3040"/>
                  </a:cubicBezTo>
                  <a:lnTo>
                    <a:pt x="320" y="2974"/>
                  </a:lnTo>
                  <a:cubicBezTo>
                    <a:pt x="334" y="2922"/>
                    <a:pt x="336" y="2905"/>
                    <a:pt x="316" y="2905"/>
                  </a:cubicBezTo>
                  <a:cubicBezTo>
                    <a:pt x="314" y="2905"/>
                    <a:pt x="313" y="2905"/>
                    <a:pt x="311" y="2905"/>
                  </a:cubicBezTo>
                  <a:cubicBezTo>
                    <a:pt x="286" y="2907"/>
                    <a:pt x="273" y="2907"/>
                    <a:pt x="270" y="2907"/>
                  </a:cubicBezTo>
                  <a:cubicBezTo>
                    <a:pt x="267" y="2907"/>
                    <a:pt x="273" y="2907"/>
                    <a:pt x="286" y="2905"/>
                  </a:cubicBezTo>
                  <a:cubicBezTo>
                    <a:pt x="336" y="2883"/>
                    <a:pt x="326" y="2695"/>
                    <a:pt x="276" y="2680"/>
                  </a:cubicBezTo>
                  <a:lnTo>
                    <a:pt x="301" y="2680"/>
                  </a:lnTo>
                  <a:cubicBezTo>
                    <a:pt x="326" y="2680"/>
                    <a:pt x="326" y="2661"/>
                    <a:pt x="329" y="2626"/>
                  </a:cubicBezTo>
                  <a:cubicBezTo>
                    <a:pt x="320" y="2582"/>
                    <a:pt x="314" y="2535"/>
                    <a:pt x="314" y="2488"/>
                  </a:cubicBezTo>
                  <a:cubicBezTo>
                    <a:pt x="314" y="2419"/>
                    <a:pt x="329" y="2366"/>
                    <a:pt x="301" y="2363"/>
                  </a:cubicBezTo>
                  <a:cubicBezTo>
                    <a:pt x="303" y="2352"/>
                    <a:pt x="304" y="2349"/>
                    <a:pt x="313" y="2349"/>
                  </a:cubicBezTo>
                  <a:cubicBezTo>
                    <a:pt x="316" y="2349"/>
                    <a:pt x="322" y="2349"/>
                    <a:pt x="329" y="2350"/>
                  </a:cubicBezTo>
                  <a:cubicBezTo>
                    <a:pt x="337" y="2358"/>
                    <a:pt x="342" y="2360"/>
                    <a:pt x="346" y="2360"/>
                  </a:cubicBezTo>
                  <a:cubicBezTo>
                    <a:pt x="353" y="2360"/>
                    <a:pt x="355" y="2348"/>
                    <a:pt x="358" y="2338"/>
                  </a:cubicBezTo>
                  <a:cubicBezTo>
                    <a:pt x="361" y="2319"/>
                    <a:pt x="336" y="2316"/>
                    <a:pt x="311" y="2313"/>
                  </a:cubicBezTo>
                  <a:cubicBezTo>
                    <a:pt x="286" y="2310"/>
                    <a:pt x="289" y="2291"/>
                    <a:pt x="320" y="2260"/>
                  </a:cubicBezTo>
                  <a:cubicBezTo>
                    <a:pt x="348" y="2222"/>
                    <a:pt x="361" y="2172"/>
                    <a:pt x="348" y="2125"/>
                  </a:cubicBezTo>
                  <a:cubicBezTo>
                    <a:pt x="354" y="2109"/>
                    <a:pt x="357" y="2095"/>
                    <a:pt x="373" y="2095"/>
                  </a:cubicBezTo>
                  <a:cubicBezTo>
                    <a:pt x="376" y="2095"/>
                    <a:pt x="379" y="2096"/>
                    <a:pt x="383" y="2097"/>
                  </a:cubicBezTo>
                  <a:cubicBezTo>
                    <a:pt x="411" y="2084"/>
                    <a:pt x="445" y="2059"/>
                    <a:pt x="405" y="2012"/>
                  </a:cubicBezTo>
                  <a:cubicBezTo>
                    <a:pt x="407" y="2002"/>
                    <a:pt x="407" y="1999"/>
                    <a:pt x="413" y="1999"/>
                  </a:cubicBezTo>
                  <a:cubicBezTo>
                    <a:pt x="417" y="1999"/>
                    <a:pt x="423" y="2000"/>
                    <a:pt x="433" y="2003"/>
                  </a:cubicBezTo>
                  <a:cubicBezTo>
                    <a:pt x="461" y="1993"/>
                    <a:pt x="486" y="2003"/>
                    <a:pt x="442" y="1971"/>
                  </a:cubicBezTo>
                  <a:cubicBezTo>
                    <a:pt x="433" y="1927"/>
                    <a:pt x="448" y="1884"/>
                    <a:pt x="486" y="1858"/>
                  </a:cubicBezTo>
                  <a:cubicBezTo>
                    <a:pt x="492" y="1843"/>
                    <a:pt x="499" y="1827"/>
                    <a:pt x="474" y="1818"/>
                  </a:cubicBezTo>
                  <a:lnTo>
                    <a:pt x="452" y="1808"/>
                  </a:lnTo>
                  <a:lnTo>
                    <a:pt x="452" y="1808"/>
                  </a:lnTo>
                  <a:cubicBezTo>
                    <a:pt x="464" y="1809"/>
                    <a:pt x="473" y="1810"/>
                    <a:pt x="480" y="1810"/>
                  </a:cubicBezTo>
                  <a:cubicBezTo>
                    <a:pt x="503" y="1810"/>
                    <a:pt x="495" y="1803"/>
                    <a:pt x="464" y="1777"/>
                  </a:cubicBezTo>
                  <a:cubicBezTo>
                    <a:pt x="444" y="1767"/>
                    <a:pt x="444" y="1755"/>
                    <a:pt x="457" y="1755"/>
                  </a:cubicBezTo>
                  <a:cubicBezTo>
                    <a:pt x="461" y="1755"/>
                    <a:pt x="465" y="1756"/>
                    <a:pt x="470" y="1758"/>
                  </a:cubicBezTo>
                  <a:cubicBezTo>
                    <a:pt x="486" y="1758"/>
                    <a:pt x="499" y="1749"/>
                    <a:pt x="508" y="1739"/>
                  </a:cubicBezTo>
                  <a:cubicBezTo>
                    <a:pt x="524" y="1677"/>
                    <a:pt x="546" y="1614"/>
                    <a:pt x="571" y="1554"/>
                  </a:cubicBezTo>
                  <a:cubicBezTo>
                    <a:pt x="643" y="1435"/>
                    <a:pt x="671" y="1392"/>
                    <a:pt x="649" y="1379"/>
                  </a:cubicBezTo>
                  <a:cubicBezTo>
                    <a:pt x="637" y="1351"/>
                    <a:pt x="637" y="1351"/>
                    <a:pt x="668" y="1348"/>
                  </a:cubicBezTo>
                  <a:cubicBezTo>
                    <a:pt x="670" y="1348"/>
                    <a:pt x="672" y="1348"/>
                    <a:pt x="675" y="1348"/>
                  </a:cubicBezTo>
                  <a:cubicBezTo>
                    <a:pt x="694" y="1348"/>
                    <a:pt x="710" y="1336"/>
                    <a:pt x="721" y="1319"/>
                  </a:cubicBezTo>
                  <a:cubicBezTo>
                    <a:pt x="728" y="1311"/>
                    <a:pt x="734" y="1302"/>
                    <a:pt x="745" y="1302"/>
                  </a:cubicBezTo>
                  <a:cubicBezTo>
                    <a:pt x="750" y="1302"/>
                    <a:pt x="755" y="1303"/>
                    <a:pt x="762" y="1307"/>
                  </a:cubicBezTo>
                  <a:cubicBezTo>
                    <a:pt x="752" y="1279"/>
                    <a:pt x="752" y="1279"/>
                    <a:pt x="762" y="1266"/>
                  </a:cubicBezTo>
                  <a:cubicBezTo>
                    <a:pt x="768" y="1270"/>
                    <a:pt x="773" y="1272"/>
                    <a:pt x="777" y="1272"/>
                  </a:cubicBezTo>
                  <a:cubicBezTo>
                    <a:pt x="788" y="1272"/>
                    <a:pt x="791" y="1258"/>
                    <a:pt x="784" y="1238"/>
                  </a:cubicBezTo>
                  <a:cubicBezTo>
                    <a:pt x="769" y="1214"/>
                    <a:pt x="762" y="1203"/>
                    <a:pt x="764" y="1203"/>
                  </a:cubicBezTo>
                  <a:lnTo>
                    <a:pt x="764" y="1203"/>
                  </a:lnTo>
                  <a:cubicBezTo>
                    <a:pt x="767" y="1203"/>
                    <a:pt x="776" y="1211"/>
                    <a:pt x="793" y="1225"/>
                  </a:cubicBezTo>
                  <a:cubicBezTo>
                    <a:pt x="798" y="1228"/>
                    <a:pt x="804" y="1229"/>
                    <a:pt x="811" y="1229"/>
                  </a:cubicBezTo>
                  <a:cubicBezTo>
                    <a:pt x="833" y="1229"/>
                    <a:pt x="858" y="1215"/>
                    <a:pt x="834" y="1213"/>
                  </a:cubicBezTo>
                  <a:cubicBezTo>
                    <a:pt x="815" y="1197"/>
                    <a:pt x="837" y="1169"/>
                    <a:pt x="831" y="1141"/>
                  </a:cubicBezTo>
                  <a:cubicBezTo>
                    <a:pt x="837" y="1132"/>
                    <a:pt x="845" y="1124"/>
                    <a:pt x="855" y="1124"/>
                  </a:cubicBezTo>
                  <a:cubicBezTo>
                    <a:pt x="860" y="1124"/>
                    <a:pt x="865" y="1126"/>
                    <a:pt x="872" y="1131"/>
                  </a:cubicBezTo>
                  <a:cubicBezTo>
                    <a:pt x="872" y="1131"/>
                    <a:pt x="873" y="1132"/>
                    <a:pt x="873" y="1132"/>
                  </a:cubicBezTo>
                  <a:cubicBezTo>
                    <a:pt x="904" y="1132"/>
                    <a:pt x="944" y="1056"/>
                    <a:pt x="937" y="1025"/>
                  </a:cubicBezTo>
                  <a:cubicBezTo>
                    <a:pt x="925" y="1013"/>
                    <a:pt x="926" y="1003"/>
                    <a:pt x="934" y="1003"/>
                  </a:cubicBezTo>
                  <a:cubicBezTo>
                    <a:pt x="938" y="1003"/>
                    <a:pt x="943" y="1006"/>
                    <a:pt x="950" y="1012"/>
                  </a:cubicBezTo>
                  <a:cubicBezTo>
                    <a:pt x="956" y="1018"/>
                    <a:pt x="961" y="1020"/>
                    <a:pt x="966" y="1020"/>
                  </a:cubicBezTo>
                  <a:cubicBezTo>
                    <a:pt x="975" y="1020"/>
                    <a:pt x="982" y="1011"/>
                    <a:pt x="991" y="1003"/>
                  </a:cubicBezTo>
                  <a:cubicBezTo>
                    <a:pt x="989" y="992"/>
                    <a:pt x="991" y="988"/>
                    <a:pt x="994" y="988"/>
                  </a:cubicBezTo>
                  <a:cubicBezTo>
                    <a:pt x="1000" y="988"/>
                    <a:pt x="1010" y="999"/>
                    <a:pt x="1022" y="1009"/>
                  </a:cubicBezTo>
                  <a:cubicBezTo>
                    <a:pt x="1025" y="1023"/>
                    <a:pt x="1029" y="1028"/>
                    <a:pt x="1034" y="1028"/>
                  </a:cubicBezTo>
                  <a:cubicBezTo>
                    <a:pt x="1041" y="1028"/>
                    <a:pt x="1052" y="1019"/>
                    <a:pt x="1066" y="1006"/>
                  </a:cubicBezTo>
                  <a:cubicBezTo>
                    <a:pt x="1060" y="978"/>
                    <a:pt x="1113" y="931"/>
                    <a:pt x="1150" y="896"/>
                  </a:cubicBezTo>
                  <a:cubicBezTo>
                    <a:pt x="1216" y="843"/>
                    <a:pt x="1216" y="815"/>
                    <a:pt x="1216" y="752"/>
                  </a:cubicBezTo>
                  <a:lnTo>
                    <a:pt x="1201" y="702"/>
                  </a:lnTo>
                  <a:lnTo>
                    <a:pt x="1201" y="702"/>
                  </a:lnTo>
                  <a:lnTo>
                    <a:pt x="1229" y="743"/>
                  </a:lnTo>
                  <a:cubicBezTo>
                    <a:pt x="1248" y="762"/>
                    <a:pt x="1266" y="777"/>
                    <a:pt x="1288" y="793"/>
                  </a:cubicBezTo>
                  <a:cubicBezTo>
                    <a:pt x="1301" y="784"/>
                    <a:pt x="1288" y="762"/>
                    <a:pt x="1273" y="743"/>
                  </a:cubicBezTo>
                  <a:cubicBezTo>
                    <a:pt x="1257" y="721"/>
                    <a:pt x="1273" y="711"/>
                    <a:pt x="1317" y="711"/>
                  </a:cubicBezTo>
                  <a:cubicBezTo>
                    <a:pt x="1357" y="711"/>
                    <a:pt x="1373" y="705"/>
                    <a:pt x="1376" y="674"/>
                  </a:cubicBezTo>
                  <a:cubicBezTo>
                    <a:pt x="1386" y="666"/>
                    <a:pt x="1397" y="662"/>
                    <a:pt x="1409" y="662"/>
                  </a:cubicBezTo>
                  <a:cubicBezTo>
                    <a:pt x="1417" y="662"/>
                    <a:pt x="1425" y="664"/>
                    <a:pt x="1432" y="668"/>
                  </a:cubicBezTo>
                  <a:cubicBezTo>
                    <a:pt x="1448" y="661"/>
                    <a:pt x="1448" y="661"/>
                    <a:pt x="1436" y="639"/>
                  </a:cubicBezTo>
                  <a:cubicBezTo>
                    <a:pt x="1427" y="624"/>
                    <a:pt x="1432" y="615"/>
                    <a:pt x="1445" y="615"/>
                  </a:cubicBezTo>
                  <a:cubicBezTo>
                    <a:pt x="1451" y="615"/>
                    <a:pt x="1458" y="617"/>
                    <a:pt x="1467" y="621"/>
                  </a:cubicBezTo>
                  <a:cubicBezTo>
                    <a:pt x="1480" y="633"/>
                    <a:pt x="1495" y="638"/>
                    <a:pt x="1507" y="638"/>
                  </a:cubicBezTo>
                  <a:cubicBezTo>
                    <a:pt x="1529" y="638"/>
                    <a:pt x="1545" y="622"/>
                    <a:pt x="1539" y="608"/>
                  </a:cubicBezTo>
                  <a:cubicBezTo>
                    <a:pt x="1527" y="586"/>
                    <a:pt x="1542" y="577"/>
                    <a:pt x="1558" y="570"/>
                  </a:cubicBezTo>
                  <a:cubicBezTo>
                    <a:pt x="1577" y="564"/>
                    <a:pt x="1592" y="545"/>
                    <a:pt x="1595" y="527"/>
                  </a:cubicBezTo>
                  <a:cubicBezTo>
                    <a:pt x="1611" y="517"/>
                    <a:pt x="1627" y="511"/>
                    <a:pt x="1627" y="511"/>
                  </a:cubicBezTo>
                  <a:cubicBezTo>
                    <a:pt x="1628" y="510"/>
                    <a:pt x="1630" y="510"/>
                    <a:pt x="1631" y="510"/>
                  </a:cubicBezTo>
                  <a:cubicBezTo>
                    <a:pt x="1641" y="510"/>
                    <a:pt x="1635" y="534"/>
                    <a:pt x="1621" y="542"/>
                  </a:cubicBezTo>
                  <a:lnTo>
                    <a:pt x="1649" y="558"/>
                  </a:lnTo>
                  <a:cubicBezTo>
                    <a:pt x="1680" y="542"/>
                    <a:pt x="1696" y="536"/>
                    <a:pt x="1702" y="505"/>
                  </a:cubicBezTo>
                  <a:cubicBezTo>
                    <a:pt x="1699" y="477"/>
                    <a:pt x="1697" y="463"/>
                    <a:pt x="1700" y="463"/>
                  </a:cubicBezTo>
                  <a:lnTo>
                    <a:pt x="1700" y="463"/>
                  </a:lnTo>
                  <a:cubicBezTo>
                    <a:pt x="1702" y="463"/>
                    <a:pt x="1707" y="474"/>
                    <a:pt x="1718" y="495"/>
                  </a:cubicBezTo>
                  <a:cubicBezTo>
                    <a:pt x="1724" y="511"/>
                    <a:pt x="1735" y="523"/>
                    <a:pt x="1745" y="523"/>
                  </a:cubicBezTo>
                  <a:cubicBezTo>
                    <a:pt x="1751" y="523"/>
                    <a:pt x="1756" y="518"/>
                    <a:pt x="1758" y="508"/>
                  </a:cubicBezTo>
                  <a:cubicBezTo>
                    <a:pt x="1757" y="482"/>
                    <a:pt x="1763" y="473"/>
                    <a:pt x="1770" y="473"/>
                  </a:cubicBezTo>
                  <a:cubicBezTo>
                    <a:pt x="1777" y="473"/>
                    <a:pt x="1786" y="484"/>
                    <a:pt x="1790" y="495"/>
                  </a:cubicBezTo>
                  <a:cubicBezTo>
                    <a:pt x="1791" y="520"/>
                    <a:pt x="1792" y="533"/>
                    <a:pt x="1797" y="533"/>
                  </a:cubicBezTo>
                  <a:cubicBezTo>
                    <a:pt x="1803" y="533"/>
                    <a:pt x="1815" y="516"/>
                    <a:pt x="1840" y="480"/>
                  </a:cubicBezTo>
                  <a:cubicBezTo>
                    <a:pt x="1874" y="467"/>
                    <a:pt x="1928" y="417"/>
                    <a:pt x="1981" y="404"/>
                  </a:cubicBezTo>
                  <a:cubicBezTo>
                    <a:pt x="2021" y="395"/>
                    <a:pt x="2049" y="388"/>
                    <a:pt x="2070" y="388"/>
                  </a:cubicBezTo>
                  <a:cubicBezTo>
                    <a:pt x="2086" y="388"/>
                    <a:pt x="2097" y="392"/>
                    <a:pt x="2106" y="401"/>
                  </a:cubicBezTo>
                  <a:cubicBezTo>
                    <a:pt x="2108" y="409"/>
                    <a:pt x="2110" y="416"/>
                    <a:pt x="2111" y="421"/>
                  </a:cubicBezTo>
                  <a:lnTo>
                    <a:pt x="2111" y="421"/>
                  </a:lnTo>
                  <a:cubicBezTo>
                    <a:pt x="2101" y="376"/>
                    <a:pt x="2118" y="373"/>
                    <a:pt x="2169" y="360"/>
                  </a:cubicBezTo>
                  <a:cubicBezTo>
                    <a:pt x="2178" y="364"/>
                    <a:pt x="2187" y="366"/>
                    <a:pt x="2197" y="366"/>
                  </a:cubicBezTo>
                  <a:cubicBezTo>
                    <a:pt x="2226" y="366"/>
                    <a:pt x="2254" y="348"/>
                    <a:pt x="2266" y="320"/>
                  </a:cubicBezTo>
                  <a:lnTo>
                    <a:pt x="2266" y="320"/>
                  </a:lnTo>
                  <a:lnTo>
                    <a:pt x="2232" y="326"/>
                  </a:lnTo>
                  <a:cubicBezTo>
                    <a:pt x="2228" y="294"/>
                    <a:pt x="2233" y="281"/>
                    <a:pt x="2248" y="281"/>
                  </a:cubicBezTo>
                  <a:cubicBezTo>
                    <a:pt x="2256" y="281"/>
                    <a:pt x="2267" y="285"/>
                    <a:pt x="2282" y="292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301" y="291"/>
                    <a:pt x="2304" y="315"/>
                    <a:pt x="2307" y="339"/>
                  </a:cubicBezTo>
                  <a:cubicBezTo>
                    <a:pt x="2310" y="362"/>
                    <a:pt x="2327" y="386"/>
                    <a:pt x="2344" y="386"/>
                  </a:cubicBezTo>
                  <a:cubicBezTo>
                    <a:pt x="2345" y="386"/>
                    <a:pt x="2346" y="386"/>
                    <a:pt x="2348" y="386"/>
                  </a:cubicBezTo>
                  <a:cubicBezTo>
                    <a:pt x="2363" y="382"/>
                    <a:pt x="2382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5" y="329"/>
                    <a:pt x="2413" y="317"/>
                    <a:pt x="2426" y="301"/>
                  </a:cubicBezTo>
                  <a:cubicBezTo>
                    <a:pt x="2423" y="276"/>
                    <a:pt x="2442" y="273"/>
                    <a:pt x="2457" y="273"/>
                  </a:cubicBezTo>
                  <a:cubicBezTo>
                    <a:pt x="2471" y="286"/>
                    <a:pt x="2487" y="295"/>
                    <a:pt x="2505" y="295"/>
                  </a:cubicBezTo>
                  <a:cubicBezTo>
                    <a:pt x="2508" y="295"/>
                    <a:pt x="2511" y="295"/>
                    <a:pt x="2514" y="295"/>
                  </a:cubicBezTo>
                  <a:lnTo>
                    <a:pt x="2514" y="320"/>
                  </a:lnTo>
                  <a:cubicBezTo>
                    <a:pt x="2517" y="339"/>
                    <a:pt x="2523" y="357"/>
                    <a:pt x="2532" y="370"/>
                  </a:cubicBezTo>
                  <a:cubicBezTo>
                    <a:pt x="2551" y="370"/>
                    <a:pt x="2551" y="345"/>
                    <a:pt x="2551" y="345"/>
                  </a:cubicBezTo>
                  <a:cubicBezTo>
                    <a:pt x="2550" y="330"/>
                    <a:pt x="2614" y="324"/>
                    <a:pt x="2695" y="324"/>
                  </a:cubicBezTo>
                  <a:cubicBezTo>
                    <a:pt x="2821" y="324"/>
                    <a:pt x="2988" y="338"/>
                    <a:pt x="3018" y="351"/>
                  </a:cubicBezTo>
                  <a:cubicBezTo>
                    <a:pt x="3035" y="370"/>
                    <a:pt x="3059" y="380"/>
                    <a:pt x="3074" y="380"/>
                  </a:cubicBezTo>
                  <a:cubicBezTo>
                    <a:pt x="3085" y="380"/>
                    <a:pt x="3091" y="375"/>
                    <a:pt x="3087" y="364"/>
                  </a:cubicBezTo>
                  <a:cubicBezTo>
                    <a:pt x="3088" y="354"/>
                    <a:pt x="3098" y="351"/>
                    <a:pt x="3114" y="351"/>
                  </a:cubicBezTo>
                  <a:cubicBezTo>
                    <a:pt x="3148" y="351"/>
                    <a:pt x="3209" y="367"/>
                    <a:pt x="3278" y="386"/>
                  </a:cubicBezTo>
                  <a:cubicBezTo>
                    <a:pt x="3371" y="408"/>
                    <a:pt x="3439" y="437"/>
                    <a:pt x="3469" y="437"/>
                  </a:cubicBezTo>
                  <a:cubicBezTo>
                    <a:pt x="3478" y="437"/>
                    <a:pt x="3483" y="435"/>
                    <a:pt x="3485" y="429"/>
                  </a:cubicBezTo>
                  <a:lnTo>
                    <a:pt x="3535" y="448"/>
                  </a:lnTo>
                  <a:cubicBezTo>
                    <a:pt x="3570" y="458"/>
                    <a:pt x="3610" y="451"/>
                    <a:pt x="3629" y="461"/>
                  </a:cubicBezTo>
                  <a:cubicBezTo>
                    <a:pt x="3639" y="454"/>
                    <a:pt x="3648" y="452"/>
                    <a:pt x="3653" y="452"/>
                  </a:cubicBezTo>
                  <a:cubicBezTo>
                    <a:pt x="3660" y="452"/>
                    <a:pt x="3660" y="458"/>
                    <a:pt x="3645" y="467"/>
                  </a:cubicBezTo>
                  <a:cubicBezTo>
                    <a:pt x="3632" y="489"/>
                    <a:pt x="3623" y="514"/>
                    <a:pt x="3639" y="520"/>
                  </a:cubicBezTo>
                  <a:cubicBezTo>
                    <a:pt x="3646" y="524"/>
                    <a:pt x="3652" y="526"/>
                    <a:pt x="3658" y="526"/>
                  </a:cubicBezTo>
                  <a:cubicBezTo>
                    <a:pt x="3675" y="526"/>
                    <a:pt x="3682" y="509"/>
                    <a:pt x="3692" y="492"/>
                  </a:cubicBezTo>
                  <a:cubicBezTo>
                    <a:pt x="3699" y="478"/>
                    <a:pt x="3707" y="475"/>
                    <a:pt x="3713" y="475"/>
                  </a:cubicBezTo>
                  <a:cubicBezTo>
                    <a:pt x="3717" y="475"/>
                    <a:pt x="3720" y="476"/>
                    <a:pt x="3720" y="476"/>
                  </a:cubicBezTo>
                  <a:cubicBezTo>
                    <a:pt x="3736" y="483"/>
                    <a:pt x="3736" y="483"/>
                    <a:pt x="3723" y="508"/>
                  </a:cubicBezTo>
                  <a:cubicBezTo>
                    <a:pt x="3714" y="530"/>
                    <a:pt x="3701" y="552"/>
                    <a:pt x="3701" y="552"/>
                  </a:cubicBezTo>
                  <a:lnTo>
                    <a:pt x="3717" y="561"/>
                  </a:lnTo>
                  <a:cubicBezTo>
                    <a:pt x="3724" y="547"/>
                    <a:pt x="3732" y="544"/>
                    <a:pt x="3738" y="544"/>
                  </a:cubicBezTo>
                  <a:cubicBezTo>
                    <a:pt x="3742" y="544"/>
                    <a:pt x="3745" y="545"/>
                    <a:pt x="3745" y="545"/>
                  </a:cubicBezTo>
                  <a:cubicBezTo>
                    <a:pt x="3761" y="552"/>
                    <a:pt x="3761" y="552"/>
                    <a:pt x="3736" y="599"/>
                  </a:cubicBezTo>
                  <a:cubicBezTo>
                    <a:pt x="3723" y="624"/>
                    <a:pt x="3723" y="636"/>
                    <a:pt x="3732" y="636"/>
                  </a:cubicBezTo>
                  <a:cubicBezTo>
                    <a:pt x="3739" y="636"/>
                    <a:pt x="3751" y="629"/>
                    <a:pt x="3767" y="614"/>
                  </a:cubicBezTo>
                  <a:lnTo>
                    <a:pt x="3811" y="608"/>
                  </a:lnTo>
                  <a:lnTo>
                    <a:pt x="3811" y="608"/>
                  </a:lnTo>
                  <a:cubicBezTo>
                    <a:pt x="3805" y="633"/>
                    <a:pt x="3814" y="641"/>
                    <a:pt x="3829" y="641"/>
                  </a:cubicBezTo>
                  <a:cubicBezTo>
                    <a:pt x="3845" y="641"/>
                    <a:pt x="3868" y="630"/>
                    <a:pt x="3883" y="624"/>
                  </a:cubicBezTo>
                  <a:lnTo>
                    <a:pt x="3883" y="624"/>
                  </a:lnTo>
                  <a:cubicBezTo>
                    <a:pt x="3876" y="656"/>
                    <a:pt x="3878" y="672"/>
                    <a:pt x="3891" y="672"/>
                  </a:cubicBezTo>
                  <a:cubicBezTo>
                    <a:pt x="3899" y="672"/>
                    <a:pt x="3911" y="665"/>
                    <a:pt x="3927" y="652"/>
                  </a:cubicBezTo>
                  <a:cubicBezTo>
                    <a:pt x="3931" y="645"/>
                    <a:pt x="3936" y="642"/>
                    <a:pt x="3941" y="642"/>
                  </a:cubicBezTo>
                  <a:cubicBezTo>
                    <a:pt x="3949" y="642"/>
                    <a:pt x="3956" y="653"/>
                    <a:pt x="3958" y="671"/>
                  </a:cubicBezTo>
                  <a:cubicBezTo>
                    <a:pt x="3958" y="702"/>
                    <a:pt x="3974" y="711"/>
                    <a:pt x="4002" y="733"/>
                  </a:cubicBezTo>
                  <a:cubicBezTo>
                    <a:pt x="4004" y="733"/>
                    <a:pt x="4006" y="733"/>
                    <a:pt x="4008" y="733"/>
                  </a:cubicBezTo>
                  <a:cubicBezTo>
                    <a:pt x="4040" y="733"/>
                    <a:pt x="4140" y="799"/>
                    <a:pt x="4234" y="890"/>
                  </a:cubicBezTo>
                  <a:cubicBezTo>
                    <a:pt x="4342" y="987"/>
                    <a:pt x="4406" y="1065"/>
                    <a:pt x="4431" y="1065"/>
                  </a:cubicBezTo>
                  <a:cubicBezTo>
                    <a:pt x="4434" y="1065"/>
                    <a:pt x="4436" y="1064"/>
                    <a:pt x="4438" y="1062"/>
                  </a:cubicBezTo>
                  <a:cubicBezTo>
                    <a:pt x="4450" y="1075"/>
                    <a:pt x="4450" y="1075"/>
                    <a:pt x="4444" y="1106"/>
                  </a:cubicBezTo>
                  <a:cubicBezTo>
                    <a:pt x="4432" y="1116"/>
                    <a:pt x="4432" y="1125"/>
                    <a:pt x="4446" y="1125"/>
                  </a:cubicBezTo>
                  <a:cubicBezTo>
                    <a:pt x="4454" y="1125"/>
                    <a:pt x="4467" y="1122"/>
                    <a:pt x="4485" y="1116"/>
                  </a:cubicBezTo>
                  <a:cubicBezTo>
                    <a:pt x="4501" y="1114"/>
                    <a:pt x="4515" y="1109"/>
                    <a:pt x="4519" y="1109"/>
                  </a:cubicBezTo>
                  <a:cubicBezTo>
                    <a:pt x="4522" y="1109"/>
                    <a:pt x="4517" y="1113"/>
                    <a:pt x="4497" y="1128"/>
                  </a:cubicBezTo>
                  <a:cubicBezTo>
                    <a:pt x="4479" y="1144"/>
                    <a:pt x="4500" y="1172"/>
                    <a:pt x="4541" y="1229"/>
                  </a:cubicBezTo>
                  <a:cubicBezTo>
                    <a:pt x="4570" y="1268"/>
                    <a:pt x="4606" y="1318"/>
                    <a:pt x="4628" y="1318"/>
                  </a:cubicBezTo>
                  <a:cubicBezTo>
                    <a:pt x="4631" y="1318"/>
                    <a:pt x="4633" y="1318"/>
                    <a:pt x="4635" y="1316"/>
                  </a:cubicBezTo>
                  <a:cubicBezTo>
                    <a:pt x="4666" y="1326"/>
                    <a:pt x="4674" y="1330"/>
                    <a:pt x="4661" y="1330"/>
                  </a:cubicBezTo>
                  <a:cubicBezTo>
                    <a:pt x="4658" y="1330"/>
                    <a:pt x="4652" y="1330"/>
                    <a:pt x="4645" y="1329"/>
                  </a:cubicBezTo>
                  <a:lnTo>
                    <a:pt x="4645" y="1329"/>
                  </a:lnTo>
                  <a:cubicBezTo>
                    <a:pt x="4595" y="1341"/>
                    <a:pt x="4616" y="1429"/>
                    <a:pt x="4689" y="1448"/>
                  </a:cubicBezTo>
                  <a:cubicBezTo>
                    <a:pt x="4698" y="1464"/>
                    <a:pt x="4707" y="1479"/>
                    <a:pt x="4685" y="1492"/>
                  </a:cubicBezTo>
                  <a:cubicBezTo>
                    <a:pt x="4692" y="1507"/>
                    <a:pt x="4704" y="1520"/>
                    <a:pt x="4748" y="1558"/>
                  </a:cubicBezTo>
                  <a:lnTo>
                    <a:pt x="4801" y="1667"/>
                  </a:lnTo>
                  <a:lnTo>
                    <a:pt x="4801" y="1667"/>
                  </a:lnTo>
                  <a:cubicBezTo>
                    <a:pt x="4784" y="1658"/>
                    <a:pt x="4765" y="1654"/>
                    <a:pt x="4747" y="1654"/>
                  </a:cubicBezTo>
                  <a:cubicBezTo>
                    <a:pt x="4664" y="1654"/>
                    <a:pt x="4583" y="1737"/>
                    <a:pt x="4629" y="1837"/>
                  </a:cubicBezTo>
                  <a:cubicBezTo>
                    <a:pt x="4652" y="1889"/>
                    <a:pt x="4696" y="1911"/>
                    <a:pt x="4739" y="1911"/>
                  </a:cubicBezTo>
                  <a:cubicBezTo>
                    <a:pt x="4794" y="1911"/>
                    <a:pt x="4850" y="1876"/>
                    <a:pt x="4866" y="1821"/>
                  </a:cubicBezTo>
                  <a:lnTo>
                    <a:pt x="4866" y="1821"/>
                  </a:lnTo>
                  <a:cubicBezTo>
                    <a:pt x="4876" y="1855"/>
                    <a:pt x="4891" y="1897"/>
                    <a:pt x="4908" y="1946"/>
                  </a:cubicBezTo>
                  <a:cubicBezTo>
                    <a:pt x="4942" y="2065"/>
                    <a:pt x="4964" y="2169"/>
                    <a:pt x="4945" y="2191"/>
                  </a:cubicBezTo>
                  <a:cubicBezTo>
                    <a:pt x="4945" y="2191"/>
                    <a:pt x="4949" y="2206"/>
                    <a:pt x="4977" y="2219"/>
                  </a:cubicBezTo>
                  <a:cubicBezTo>
                    <a:pt x="5027" y="2228"/>
                    <a:pt x="5030" y="2244"/>
                    <a:pt x="5008" y="2266"/>
                  </a:cubicBezTo>
                  <a:cubicBezTo>
                    <a:pt x="4961" y="2291"/>
                    <a:pt x="4971" y="2363"/>
                    <a:pt x="5024" y="2372"/>
                  </a:cubicBezTo>
                  <a:lnTo>
                    <a:pt x="4999" y="2376"/>
                  </a:lnTo>
                  <a:cubicBezTo>
                    <a:pt x="4952" y="2397"/>
                    <a:pt x="4983" y="2448"/>
                    <a:pt x="5033" y="2460"/>
                  </a:cubicBezTo>
                  <a:cubicBezTo>
                    <a:pt x="5008" y="2479"/>
                    <a:pt x="4983" y="2498"/>
                    <a:pt x="5008" y="2513"/>
                  </a:cubicBezTo>
                  <a:cubicBezTo>
                    <a:pt x="5008" y="2532"/>
                    <a:pt x="5008" y="2532"/>
                    <a:pt x="4958" y="2535"/>
                  </a:cubicBezTo>
                  <a:cubicBezTo>
                    <a:pt x="4933" y="2535"/>
                    <a:pt x="4908" y="2538"/>
                    <a:pt x="4908" y="2554"/>
                  </a:cubicBezTo>
                  <a:cubicBezTo>
                    <a:pt x="4911" y="2570"/>
                    <a:pt x="4936" y="2570"/>
                    <a:pt x="4961" y="2570"/>
                  </a:cubicBezTo>
                  <a:cubicBezTo>
                    <a:pt x="4961" y="2570"/>
                    <a:pt x="4961" y="2586"/>
                    <a:pt x="4961" y="2604"/>
                  </a:cubicBezTo>
                  <a:cubicBezTo>
                    <a:pt x="4961" y="2604"/>
                    <a:pt x="4961" y="2620"/>
                    <a:pt x="4986" y="2620"/>
                  </a:cubicBezTo>
                  <a:cubicBezTo>
                    <a:pt x="5011" y="2620"/>
                    <a:pt x="5014" y="2639"/>
                    <a:pt x="5014" y="2654"/>
                  </a:cubicBezTo>
                  <a:cubicBezTo>
                    <a:pt x="4998" y="2654"/>
                    <a:pt x="5003" y="2663"/>
                    <a:pt x="5016" y="2663"/>
                  </a:cubicBezTo>
                  <a:cubicBezTo>
                    <a:pt x="5023" y="2663"/>
                    <a:pt x="5031" y="2661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0" y="2673"/>
                  </a:lnTo>
                  <a:cubicBezTo>
                    <a:pt x="5190" y="2673"/>
                    <a:pt x="5215" y="2673"/>
                    <a:pt x="5240" y="2636"/>
                  </a:cubicBezTo>
                  <a:cubicBezTo>
                    <a:pt x="5261" y="2559"/>
                    <a:pt x="5283" y="2501"/>
                    <a:pt x="5237" y="2501"/>
                  </a:cubicBezTo>
                  <a:cubicBezTo>
                    <a:pt x="5236" y="2501"/>
                    <a:pt x="5235" y="2501"/>
                    <a:pt x="5234" y="2501"/>
                  </a:cubicBezTo>
                  <a:cubicBezTo>
                    <a:pt x="5234" y="2501"/>
                    <a:pt x="5209" y="2485"/>
                    <a:pt x="5209" y="2463"/>
                  </a:cubicBezTo>
                  <a:cubicBezTo>
                    <a:pt x="5209" y="2444"/>
                    <a:pt x="5231" y="2426"/>
                    <a:pt x="5231" y="2426"/>
                  </a:cubicBezTo>
                  <a:cubicBezTo>
                    <a:pt x="5259" y="2423"/>
                    <a:pt x="5246" y="2344"/>
                    <a:pt x="5234" y="2250"/>
                  </a:cubicBezTo>
                  <a:cubicBezTo>
                    <a:pt x="5221" y="2134"/>
                    <a:pt x="5202" y="2078"/>
                    <a:pt x="5221" y="2053"/>
                  </a:cubicBezTo>
                  <a:cubicBezTo>
                    <a:pt x="5234" y="2040"/>
                    <a:pt x="5240" y="2025"/>
                    <a:pt x="5237" y="2009"/>
                  </a:cubicBezTo>
                  <a:lnTo>
                    <a:pt x="5237" y="2009"/>
                  </a:lnTo>
                  <a:cubicBezTo>
                    <a:pt x="5236" y="2009"/>
                    <a:pt x="5236" y="2009"/>
                    <a:pt x="5235" y="2009"/>
                  </a:cubicBezTo>
                  <a:cubicBezTo>
                    <a:pt x="5211" y="2009"/>
                    <a:pt x="5189" y="1896"/>
                    <a:pt x="5140" y="1771"/>
                  </a:cubicBezTo>
                  <a:cubicBezTo>
                    <a:pt x="5101" y="1644"/>
                    <a:pt x="5041" y="1526"/>
                    <a:pt x="5017" y="1526"/>
                  </a:cubicBezTo>
                  <a:cubicBezTo>
                    <a:pt x="5016" y="1526"/>
                    <a:pt x="5015" y="1526"/>
                    <a:pt x="5014" y="1526"/>
                  </a:cubicBezTo>
                  <a:lnTo>
                    <a:pt x="4996" y="1492"/>
                  </a:lnTo>
                  <a:cubicBezTo>
                    <a:pt x="5021" y="1482"/>
                    <a:pt x="5002" y="1445"/>
                    <a:pt x="4986" y="1410"/>
                  </a:cubicBezTo>
                  <a:cubicBezTo>
                    <a:pt x="4961" y="1398"/>
                    <a:pt x="4939" y="1379"/>
                    <a:pt x="4924" y="1354"/>
                  </a:cubicBezTo>
                  <a:cubicBezTo>
                    <a:pt x="4945" y="1341"/>
                    <a:pt x="4936" y="1326"/>
                    <a:pt x="4917" y="1291"/>
                  </a:cubicBezTo>
                  <a:cubicBezTo>
                    <a:pt x="4900" y="1265"/>
                    <a:pt x="4891" y="1249"/>
                    <a:pt x="4878" y="1249"/>
                  </a:cubicBezTo>
                  <a:cubicBezTo>
                    <a:pt x="4873" y="1249"/>
                    <a:pt x="4869" y="1251"/>
                    <a:pt x="4864" y="1254"/>
                  </a:cubicBezTo>
                  <a:cubicBezTo>
                    <a:pt x="4858" y="1235"/>
                    <a:pt x="4779" y="1125"/>
                    <a:pt x="4764" y="1062"/>
                  </a:cubicBezTo>
                  <a:cubicBezTo>
                    <a:pt x="4770" y="1031"/>
                    <a:pt x="4739" y="1031"/>
                    <a:pt x="4707" y="1031"/>
                  </a:cubicBezTo>
                  <a:cubicBezTo>
                    <a:pt x="4699" y="1039"/>
                    <a:pt x="4689" y="1043"/>
                    <a:pt x="4677" y="1043"/>
                  </a:cubicBezTo>
                  <a:cubicBezTo>
                    <a:pt x="4666" y="1043"/>
                    <a:pt x="4654" y="1039"/>
                    <a:pt x="4645" y="1031"/>
                  </a:cubicBezTo>
                  <a:lnTo>
                    <a:pt x="4685" y="1000"/>
                  </a:lnTo>
                  <a:cubicBezTo>
                    <a:pt x="4717" y="1000"/>
                    <a:pt x="4717" y="1000"/>
                    <a:pt x="4692" y="968"/>
                  </a:cubicBezTo>
                  <a:lnTo>
                    <a:pt x="4667" y="940"/>
                  </a:lnTo>
                  <a:cubicBezTo>
                    <a:pt x="4665" y="942"/>
                    <a:pt x="4662" y="942"/>
                    <a:pt x="4660" y="942"/>
                  </a:cubicBezTo>
                  <a:cubicBezTo>
                    <a:pt x="4634" y="942"/>
                    <a:pt x="4576" y="872"/>
                    <a:pt x="4488" y="784"/>
                  </a:cubicBezTo>
                  <a:cubicBezTo>
                    <a:pt x="4381" y="685"/>
                    <a:pt x="4333" y="640"/>
                    <a:pt x="4311" y="640"/>
                  </a:cubicBezTo>
                  <a:cubicBezTo>
                    <a:pt x="4306" y="640"/>
                    <a:pt x="4303" y="642"/>
                    <a:pt x="4300" y="646"/>
                  </a:cubicBezTo>
                  <a:cubicBezTo>
                    <a:pt x="4295" y="651"/>
                    <a:pt x="4291" y="654"/>
                    <a:pt x="4286" y="654"/>
                  </a:cubicBezTo>
                  <a:cubicBezTo>
                    <a:pt x="4274" y="654"/>
                    <a:pt x="4260" y="637"/>
                    <a:pt x="4237" y="599"/>
                  </a:cubicBezTo>
                  <a:cubicBezTo>
                    <a:pt x="4199" y="493"/>
                    <a:pt x="4192" y="470"/>
                    <a:pt x="4174" y="470"/>
                  </a:cubicBezTo>
                  <a:cubicBezTo>
                    <a:pt x="4170" y="470"/>
                    <a:pt x="4165" y="471"/>
                    <a:pt x="4159" y="473"/>
                  </a:cubicBezTo>
                  <a:cubicBezTo>
                    <a:pt x="4175" y="486"/>
                    <a:pt x="4159" y="508"/>
                    <a:pt x="4146" y="527"/>
                  </a:cubicBezTo>
                  <a:cubicBezTo>
                    <a:pt x="4135" y="544"/>
                    <a:pt x="4125" y="552"/>
                    <a:pt x="4119" y="552"/>
                  </a:cubicBezTo>
                  <a:cubicBezTo>
                    <a:pt x="4110" y="552"/>
                    <a:pt x="4108" y="536"/>
                    <a:pt x="4115" y="505"/>
                  </a:cubicBezTo>
                  <a:cubicBezTo>
                    <a:pt x="4140" y="469"/>
                    <a:pt x="3944" y="358"/>
                    <a:pt x="3864" y="358"/>
                  </a:cubicBezTo>
                  <a:cubicBezTo>
                    <a:pt x="3852" y="358"/>
                    <a:pt x="3842" y="361"/>
                    <a:pt x="3836" y="367"/>
                  </a:cubicBezTo>
                  <a:lnTo>
                    <a:pt x="3849" y="345"/>
                  </a:lnTo>
                  <a:cubicBezTo>
                    <a:pt x="3861" y="323"/>
                    <a:pt x="3842" y="313"/>
                    <a:pt x="3773" y="279"/>
                  </a:cubicBezTo>
                  <a:lnTo>
                    <a:pt x="3720" y="254"/>
                  </a:lnTo>
                  <a:cubicBezTo>
                    <a:pt x="3716" y="263"/>
                    <a:pt x="3708" y="267"/>
                    <a:pt x="3697" y="267"/>
                  </a:cubicBezTo>
                  <a:cubicBezTo>
                    <a:pt x="3663" y="267"/>
                    <a:pt x="3606" y="224"/>
                    <a:pt x="3614" y="207"/>
                  </a:cubicBezTo>
                  <a:cubicBezTo>
                    <a:pt x="3604" y="176"/>
                    <a:pt x="3604" y="176"/>
                    <a:pt x="3567" y="163"/>
                  </a:cubicBezTo>
                  <a:cubicBezTo>
                    <a:pt x="3554" y="167"/>
                    <a:pt x="3541" y="169"/>
                    <a:pt x="3528" y="169"/>
                  </a:cubicBezTo>
                  <a:cubicBezTo>
                    <a:pt x="3468" y="169"/>
                    <a:pt x="3411" y="128"/>
                    <a:pt x="3416" y="110"/>
                  </a:cubicBezTo>
                  <a:lnTo>
                    <a:pt x="3379" y="97"/>
                  </a:lnTo>
                  <a:cubicBezTo>
                    <a:pt x="3364" y="106"/>
                    <a:pt x="3348" y="110"/>
                    <a:pt x="3332" y="110"/>
                  </a:cubicBezTo>
                  <a:cubicBezTo>
                    <a:pt x="3320" y="110"/>
                    <a:pt x="3308" y="108"/>
                    <a:pt x="3297" y="104"/>
                  </a:cubicBezTo>
                  <a:cubicBezTo>
                    <a:pt x="3268" y="96"/>
                    <a:pt x="3249" y="91"/>
                    <a:pt x="3239" y="91"/>
                  </a:cubicBezTo>
                  <a:cubicBezTo>
                    <a:pt x="3227" y="91"/>
                    <a:pt x="3226" y="97"/>
                    <a:pt x="3234" y="113"/>
                  </a:cubicBezTo>
                  <a:cubicBezTo>
                    <a:pt x="3229" y="136"/>
                    <a:pt x="3223" y="157"/>
                    <a:pt x="3207" y="157"/>
                  </a:cubicBezTo>
                  <a:cubicBezTo>
                    <a:pt x="3205" y="157"/>
                    <a:pt x="3204" y="157"/>
                    <a:pt x="3203" y="157"/>
                  </a:cubicBezTo>
                  <a:lnTo>
                    <a:pt x="3209" y="132"/>
                  </a:lnTo>
                  <a:cubicBezTo>
                    <a:pt x="3216" y="107"/>
                    <a:pt x="3159" y="91"/>
                    <a:pt x="3081" y="82"/>
                  </a:cubicBezTo>
                  <a:cubicBezTo>
                    <a:pt x="2984" y="66"/>
                    <a:pt x="2946" y="60"/>
                    <a:pt x="2930" y="31"/>
                  </a:cubicBezTo>
                  <a:lnTo>
                    <a:pt x="2909" y="53"/>
                  </a:lnTo>
                  <a:cubicBezTo>
                    <a:pt x="2898" y="66"/>
                    <a:pt x="2887" y="72"/>
                    <a:pt x="2880" y="72"/>
                  </a:cubicBezTo>
                  <a:cubicBezTo>
                    <a:pt x="2872" y="72"/>
                    <a:pt x="2868" y="66"/>
                    <a:pt x="2868" y="53"/>
                  </a:cubicBezTo>
                  <a:cubicBezTo>
                    <a:pt x="2859" y="38"/>
                    <a:pt x="2830" y="30"/>
                    <a:pt x="2800" y="30"/>
                  </a:cubicBezTo>
                  <a:cubicBezTo>
                    <a:pt x="2776" y="30"/>
                    <a:pt x="2751" y="34"/>
                    <a:pt x="2733" y="44"/>
                  </a:cubicBezTo>
                  <a:lnTo>
                    <a:pt x="2695" y="41"/>
                  </a:lnTo>
                  <a:cubicBezTo>
                    <a:pt x="2689" y="14"/>
                    <a:pt x="2667" y="1"/>
                    <a:pt x="2646" y="1"/>
                  </a:cubicBezTo>
                  <a:close/>
                  <a:moveTo>
                    <a:pt x="2141" y="5359"/>
                  </a:moveTo>
                  <a:cubicBezTo>
                    <a:pt x="2138" y="5384"/>
                    <a:pt x="2138" y="5384"/>
                    <a:pt x="2156" y="5387"/>
                  </a:cubicBezTo>
                  <a:cubicBezTo>
                    <a:pt x="2169" y="5389"/>
                    <a:pt x="2178" y="5390"/>
                    <a:pt x="2184" y="5390"/>
                  </a:cubicBezTo>
                  <a:cubicBezTo>
                    <a:pt x="2196" y="5390"/>
                    <a:pt x="2192" y="5384"/>
                    <a:pt x="2181" y="5365"/>
                  </a:cubicBezTo>
                  <a:lnTo>
                    <a:pt x="2141" y="53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37">
              <a:extLst>
                <a:ext uri="{FF2B5EF4-FFF2-40B4-BE49-F238E27FC236}">
                  <a16:creationId xmlns:a16="http://schemas.microsoft.com/office/drawing/2014/main" id="{EACE2FFF-7619-8A4E-782D-D4369F477997}"/>
                </a:ext>
              </a:extLst>
            </p:cNvPr>
            <p:cNvSpPr/>
            <p:nvPr/>
          </p:nvSpPr>
          <p:spPr>
            <a:xfrm>
              <a:off x="3923929" y="4470964"/>
              <a:ext cx="104755" cy="84984"/>
            </a:xfrm>
            <a:custGeom>
              <a:avLst/>
              <a:gdLst/>
              <a:ahLst/>
              <a:cxnLst/>
              <a:rect l="l" t="t" r="r" b="b"/>
              <a:pathLst>
                <a:path w="5755" h="4705" extrusionOk="0">
                  <a:moveTo>
                    <a:pt x="2191" y="393"/>
                  </a:moveTo>
                  <a:lnTo>
                    <a:pt x="2191" y="393"/>
                  </a:lnTo>
                  <a:cubicBezTo>
                    <a:pt x="2191" y="393"/>
                    <a:pt x="2189" y="396"/>
                    <a:pt x="2185" y="402"/>
                  </a:cubicBezTo>
                  <a:cubicBezTo>
                    <a:pt x="2185" y="402"/>
                    <a:pt x="2184" y="403"/>
                    <a:pt x="2184" y="404"/>
                  </a:cubicBezTo>
                  <a:lnTo>
                    <a:pt x="2184" y="404"/>
                  </a:lnTo>
                  <a:cubicBezTo>
                    <a:pt x="2189" y="397"/>
                    <a:pt x="2191" y="393"/>
                    <a:pt x="2191" y="393"/>
                  </a:cubicBezTo>
                  <a:close/>
                  <a:moveTo>
                    <a:pt x="2351" y="424"/>
                  </a:moveTo>
                  <a:cubicBezTo>
                    <a:pt x="2360" y="455"/>
                    <a:pt x="2360" y="486"/>
                    <a:pt x="2351" y="518"/>
                  </a:cubicBezTo>
                  <a:lnTo>
                    <a:pt x="2335" y="499"/>
                  </a:lnTo>
                  <a:lnTo>
                    <a:pt x="2338" y="442"/>
                  </a:lnTo>
                  <a:lnTo>
                    <a:pt x="2351" y="424"/>
                  </a:lnTo>
                  <a:close/>
                  <a:moveTo>
                    <a:pt x="2252" y="560"/>
                  </a:moveTo>
                  <a:cubicBezTo>
                    <a:pt x="2259" y="560"/>
                    <a:pt x="2268" y="568"/>
                    <a:pt x="2282" y="590"/>
                  </a:cubicBezTo>
                  <a:cubicBezTo>
                    <a:pt x="2291" y="621"/>
                    <a:pt x="2291" y="621"/>
                    <a:pt x="2282" y="640"/>
                  </a:cubicBezTo>
                  <a:cubicBezTo>
                    <a:pt x="2266" y="627"/>
                    <a:pt x="2254" y="612"/>
                    <a:pt x="2251" y="593"/>
                  </a:cubicBezTo>
                  <a:cubicBezTo>
                    <a:pt x="2243" y="575"/>
                    <a:pt x="2244" y="560"/>
                    <a:pt x="2252" y="560"/>
                  </a:cubicBezTo>
                  <a:close/>
                  <a:moveTo>
                    <a:pt x="1777" y="851"/>
                  </a:moveTo>
                  <a:cubicBezTo>
                    <a:pt x="1771" y="851"/>
                    <a:pt x="1768" y="857"/>
                    <a:pt x="1759" y="872"/>
                  </a:cubicBezTo>
                  <a:cubicBezTo>
                    <a:pt x="1737" y="910"/>
                    <a:pt x="1730" y="922"/>
                    <a:pt x="1740" y="922"/>
                  </a:cubicBezTo>
                  <a:cubicBezTo>
                    <a:pt x="1745" y="922"/>
                    <a:pt x="1753" y="920"/>
                    <a:pt x="1765" y="916"/>
                  </a:cubicBezTo>
                  <a:cubicBezTo>
                    <a:pt x="1780" y="887"/>
                    <a:pt x="1796" y="859"/>
                    <a:pt x="1796" y="859"/>
                  </a:cubicBezTo>
                  <a:cubicBezTo>
                    <a:pt x="1787" y="854"/>
                    <a:pt x="1782" y="851"/>
                    <a:pt x="1777" y="851"/>
                  </a:cubicBezTo>
                  <a:close/>
                  <a:moveTo>
                    <a:pt x="2115" y="927"/>
                  </a:moveTo>
                  <a:cubicBezTo>
                    <a:pt x="2124" y="927"/>
                    <a:pt x="2131" y="937"/>
                    <a:pt x="2131" y="937"/>
                  </a:cubicBezTo>
                  <a:cubicBezTo>
                    <a:pt x="2150" y="956"/>
                    <a:pt x="2122" y="953"/>
                    <a:pt x="2113" y="969"/>
                  </a:cubicBezTo>
                  <a:cubicBezTo>
                    <a:pt x="2084" y="969"/>
                    <a:pt x="2084" y="969"/>
                    <a:pt x="2103" y="934"/>
                  </a:cubicBezTo>
                  <a:cubicBezTo>
                    <a:pt x="2107" y="929"/>
                    <a:pt x="2111" y="927"/>
                    <a:pt x="2115" y="927"/>
                  </a:cubicBezTo>
                  <a:close/>
                  <a:moveTo>
                    <a:pt x="1940" y="966"/>
                  </a:moveTo>
                  <a:cubicBezTo>
                    <a:pt x="1950" y="974"/>
                    <a:pt x="1946" y="980"/>
                    <a:pt x="1942" y="980"/>
                  </a:cubicBezTo>
                  <a:cubicBezTo>
                    <a:pt x="1938" y="980"/>
                    <a:pt x="1935" y="976"/>
                    <a:pt x="1940" y="966"/>
                  </a:cubicBezTo>
                  <a:close/>
                  <a:moveTo>
                    <a:pt x="1952" y="1208"/>
                  </a:moveTo>
                  <a:cubicBezTo>
                    <a:pt x="1957" y="1208"/>
                    <a:pt x="1962" y="1210"/>
                    <a:pt x="1968" y="1213"/>
                  </a:cubicBezTo>
                  <a:cubicBezTo>
                    <a:pt x="1968" y="1213"/>
                    <a:pt x="1990" y="1226"/>
                    <a:pt x="1981" y="1238"/>
                  </a:cubicBezTo>
                  <a:cubicBezTo>
                    <a:pt x="1972" y="1254"/>
                    <a:pt x="1943" y="1254"/>
                    <a:pt x="1943" y="1254"/>
                  </a:cubicBezTo>
                  <a:cubicBezTo>
                    <a:pt x="1921" y="1241"/>
                    <a:pt x="1931" y="1226"/>
                    <a:pt x="1931" y="1226"/>
                  </a:cubicBezTo>
                  <a:cubicBezTo>
                    <a:pt x="1935" y="1217"/>
                    <a:pt x="1941" y="1208"/>
                    <a:pt x="1952" y="1208"/>
                  </a:cubicBezTo>
                  <a:close/>
                  <a:moveTo>
                    <a:pt x="1761" y="1226"/>
                  </a:moveTo>
                  <a:cubicBezTo>
                    <a:pt x="1757" y="1226"/>
                    <a:pt x="1752" y="1228"/>
                    <a:pt x="1749" y="1232"/>
                  </a:cubicBezTo>
                  <a:lnTo>
                    <a:pt x="1743" y="1248"/>
                  </a:lnTo>
                  <a:cubicBezTo>
                    <a:pt x="1756" y="1253"/>
                    <a:pt x="1768" y="1258"/>
                    <a:pt x="1783" y="1258"/>
                  </a:cubicBezTo>
                  <a:cubicBezTo>
                    <a:pt x="1786" y="1258"/>
                    <a:pt x="1790" y="1258"/>
                    <a:pt x="1793" y="1257"/>
                  </a:cubicBezTo>
                  <a:cubicBezTo>
                    <a:pt x="1802" y="1245"/>
                    <a:pt x="1780" y="1232"/>
                    <a:pt x="1780" y="1232"/>
                  </a:cubicBezTo>
                  <a:cubicBezTo>
                    <a:pt x="1780" y="1232"/>
                    <a:pt x="1771" y="1226"/>
                    <a:pt x="1761" y="1226"/>
                  </a:cubicBezTo>
                  <a:close/>
                  <a:moveTo>
                    <a:pt x="3122" y="1238"/>
                  </a:moveTo>
                  <a:lnTo>
                    <a:pt x="3131" y="1248"/>
                  </a:lnTo>
                  <a:cubicBezTo>
                    <a:pt x="3117" y="1262"/>
                    <a:pt x="3103" y="1274"/>
                    <a:pt x="3091" y="1274"/>
                  </a:cubicBezTo>
                  <a:cubicBezTo>
                    <a:pt x="3088" y="1274"/>
                    <a:pt x="3084" y="1273"/>
                    <a:pt x="3081" y="1270"/>
                  </a:cubicBezTo>
                  <a:lnTo>
                    <a:pt x="3090" y="1241"/>
                  </a:lnTo>
                  <a:lnTo>
                    <a:pt x="3122" y="1238"/>
                  </a:lnTo>
                  <a:close/>
                  <a:moveTo>
                    <a:pt x="2457" y="1331"/>
                  </a:moveTo>
                  <a:cubicBezTo>
                    <a:pt x="2456" y="1331"/>
                    <a:pt x="2455" y="1331"/>
                    <a:pt x="2454" y="1332"/>
                  </a:cubicBezTo>
                  <a:cubicBezTo>
                    <a:pt x="2467" y="1342"/>
                    <a:pt x="2482" y="1354"/>
                    <a:pt x="2495" y="1361"/>
                  </a:cubicBezTo>
                  <a:cubicBezTo>
                    <a:pt x="2504" y="1367"/>
                    <a:pt x="2509" y="1371"/>
                    <a:pt x="2510" y="1371"/>
                  </a:cubicBezTo>
                  <a:cubicBezTo>
                    <a:pt x="2510" y="1371"/>
                    <a:pt x="2500" y="1363"/>
                    <a:pt x="2476" y="1345"/>
                  </a:cubicBezTo>
                  <a:cubicBezTo>
                    <a:pt x="2463" y="1334"/>
                    <a:pt x="2459" y="1331"/>
                    <a:pt x="2457" y="1331"/>
                  </a:cubicBezTo>
                  <a:close/>
                  <a:moveTo>
                    <a:pt x="1735" y="1414"/>
                  </a:moveTo>
                  <a:cubicBezTo>
                    <a:pt x="1739" y="1414"/>
                    <a:pt x="1744" y="1417"/>
                    <a:pt x="1755" y="1423"/>
                  </a:cubicBezTo>
                  <a:lnTo>
                    <a:pt x="1746" y="1436"/>
                  </a:lnTo>
                  <a:lnTo>
                    <a:pt x="1715" y="1436"/>
                  </a:lnTo>
                  <a:lnTo>
                    <a:pt x="1724" y="1423"/>
                  </a:lnTo>
                  <a:cubicBezTo>
                    <a:pt x="1729" y="1417"/>
                    <a:pt x="1731" y="1414"/>
                    <a:pt x="1735" y="1414"/>
                  </a:cubicBezTo>
                  <a:close/>
                  <a:moveTo>
                    <a:pt x="3385" y="1517"/>
                  </a:moveTo>
                  <a:cubicBezTo>
                    <a:pt x="3394" y="1530"/>
                    <a:pt x="3394" y="1530"/>
                    <a:pt x="3376" y="1545"/>
                  </a:cubicBezTo>
                  <a:cubicBezTo>
                    <a:pt x="3363" y="1558"/>
                    <a:pt x="3344" y="1564"/>
                    <a:pt x="3329" y="1567"/>
                  </a:cubicBezTo>
                  <a:cubicBezTo>
                    <a:pt x="3316" y="1555"/>
                    <a:pt x="3366" y="1533"/>
                    <a:pt x="3385" y="1517"/>
                  </a:cubicBezTo>
                  <a:close/>
                  <a:moveTo>
                    <a:pt x="1654" y="1528"/>
                  </a:moveTo>
                  <a:cubicBezTo>
                    <a:pt x="1664" y="1528"/>
                    <a:pt x="1681" y="1537"/>
                    <a:pt x="1702" y="1558"/>
                  </a:cubicBezTo>
                  <a:lnTo>
                    <a:pt x="1683" y="1586"/>
                  </a:lnTo>
                  <a:cubicBezTo>
                    <a:pt x="1664" y="1574"/>
                    <a:pt x="1643" y="1561"/>
                    <a:pt x="1649" y="1545"/>
                  </a:cubicBezTo>
                  <a:cubicBezTo>
                    <a:pt x="1643" y="1534"/>
                    <a:pt x="1646" y="1528"/>
                    <a:pt x="1654" y="1528"/>
                  </a:cubicBezTo>
                  <a:close/>
                  <a:moveTo>
                    <a:pt x="3695" y="1614"/>
                  </a:moveTo>
                  <a:lnTo>
                    <a:pt x="3705" y="1627"/>
                  </a:lnTo>
                  <a:cubicBezTo>
                    <a:pt x="3690" y="1639"/>
                    <a:pt x="3676" y="1653"/>
                    <a:pt x="3664" y="1653"/>
                  </a:cubicBezTo>
                  <a:cubicBezTo>
                    <a:pt x="3661" y="1653"/>
                    <a:pt x="3657" y="1652"/>
                    <a:pt x="3654" y="1649"/>
                  </a:cubicBezTo>
                  <a:lnTo>
                    <a:pt x="3645" y="1636"/>
                  </a:lnTo>
                  <a:cubicBezTo>
                    <a:pt x="3661" y="1624"/>
                    <a:pt x="3676" y="1618"/>
                    <a:pt x="3695" y="1614"/>
                  </a:cubicBezTo>
                  <a:close/>
                  <a:moveTo>
                    <a:pt x="1721" y="1721"/>
                  </a:moveTo>
                  <a:lnTo>
                    <a:pt x="1743" y="1733"/>
                  </a:lnTo>
                  <a:cubicBezTo>
                    <a:pt x="1738" y="1744"/>
                    <a:pt x="1745" y="1765"/>
                    <a:pt x="1736" y="1765"/>
                  </a:cubicBezTo>
                  <a:cubicBezTo>
                    <a:pt x="1734" y="1765"/>
                    <a:pt x="1731" y="1764"/>
                    <a:pt x="1727" y="1762"/>
                  </a:cubicBezTo>
                  <a:cubicBezTo>
                    <a:pt x="1726" y="1763"/>
                    <a:pt x="1725" y="1764"/>
                    <a:pt x="1724" y="1764"/>
                  </a:cubicBezTo>
                  <a:cubicBezTo>
                    <a:pt x="1717" y="1764"/>
                    <a:pt x="1715" y="1732"/>
                    <a:pt x="1721" y="1721"/>
                  </a:cubicBezTo>
                  <a:close/>
                  <a:moveTo>
                    <a:pt x="3711" y="1874"/>
                  </a:moveTo>
                  <a:lnTo>
                    <a:pt x="3720" y="1887"/>
                  </a:lnTo>
                  <a:cubicBezTo>
                    <a:pt x="3706" y="1899"/>
                    <a:pt x="3692" y="1910"/>
                    <a:pt x="3682" y="1910"/>
                  </a:cubicBezTo>
                  <a:cubicBezTo>
                    <a:pt x="3679" y="1910"/>
                    <a:pt x="3676" y="1909"/>
                    <a:pt x="3673" y="1906"/>
                  </a:cubicBezTo>
                  <a:lnTo>
                    <a:pt x="3683" y="1878"/>
                  </a:lnTo>
                  <a:lnTo>
                    <a:pt x="3711" y="1874"/>
                  </a:lnTo>
                  <a:close/>
                  <a:moveTo>
                    <a:pt x="1492" y="1956"/>
                  </a:moveTo>
                  <a:cubicBezTo>
                    <a:pt x="1514" y="1969"/>
                    <a:pt x="1536" y="1984"/>
                    <a:pt x="1527" y="1997"/>
                  </a:cubicBezTo>
                  <a:lnTo>
                    <a:pt x="1520" y="2009"/>
                  </a:lnTo>
                  <a:cubicBezTo>
                    <a:pt x="1505" y="2000"/>
                    <a:pt x="1492" y="1987"/>
                    <a:pt x="1483" y="1972"/>
                  </a:cubicBezTo>
                  <a:lnTo>
                    <a:pt x="1492" y="1956"/>
                  </a:lnTo>
                  <a:close/>
                  <a:moveTo>
                    <a:pt x="1331" y="2000"/>
                  </a:moveTo>
                  <a:cubicBezTo>
                    <a:pt x="1335" y="2000"/>
                    <a:pt x="1344" y="2010"/>
                    <a:pt x="1361" y="2028"/>
                  </a:cubicBezTo>
                  <a:lnTo>
                    <a:pt x="1389" y="2081"/>
                  </a:lnTo>
                  <a:cubicBezTo>
                    <a:pt x="1387" y="2084"/>
                    <a:pt x="1385" y="2086"/>
                    <a:pt x="1383" y="2086"/>
                  </a:cubicBezTo>
                  <a:cubicBezTo>
                    <a:pt x="1374" y="2086"/>
                    <a:pt x="1360" y="2062"/>
                    <a:pt x="1329" y="2031"/>
                  </a:cubicBezTo>
                  <a:cubicBezTo>
                    <a:pt x="1328" y="2010"/>
                    <a:pt x="1327" y="2000"/>
                    <a:pt x="1331" y="2000"/>
                  </a:cubicBezTo>
                  <a:close/>
                  <a:moveTo>
                    <a:pt x="1138" y="2401"/>
                  </a:moveTo>
                  <a:lnTo>
                    <a:pt x="1160" y="2414"/>
                  </a:lnTo>
                  <a:lnTo>
                    <a:pt x="1172" y="2439"/>
                  </a:lnTo>
                  <a:lnTo>
                    <a:pt x="1144" y="2442"/>
                  </a:lnTo>
                  <a:cubicBezTo>
                    <a:pt x="1122" y="2429"/>
                    <a:pt x="1129" y="2414"/>
                    <a:pt x="1138" y="2401"/>
                  </a:cubicBezTo>
                  <a:close/>
                  <a:moveTo>
                    <a:pt x="1214" y="2354"/>
                  </a:moveTo>
                  <a:cubicBezTo>
                    <a:pt x="1217" y="2354"/>
                    <a:pt x="1228" y="2360"/>
                    <a:pt x="1245" y="2370"/>
                  </a:cubicBezTo>
                  <a:cubicBezTo>
                    <a:pt x="1273" y="2382"/>
                    <a:pt x="1288" y="2407"/>
                    <a:pt x="1292" y="2435"/>
                  </a:cubicBezTo>
                  <a:cubicBezTo>
                    <a:pt x="1285" y="2451"/>
                    <a:pt x="1276" y="2464"/>
                    <a:pt x="1276" y="2464"/>
                  </a:cubicBezTo>
                  <a:lnTo>
                    <a:pt x="1251" y="2410"/>
                  </a:lnTo>
                  <a:cubicBezTo>
                    <a:pt x="1220" y="2370"/>
                    <a:pt x="1208" y="2354"/>
                    <a:pt x="1214" y="2354"/>
                  </a:cubicBezTo>
                  <a:close/>
                  <a:moveTo>
                    <a:pt x="4412" y="2733"/>
                  </a:moveTo>
                  <a:cubicBezTo>
                    <a:pt x="4417" y="2733"/>
                    <a:pt x="4422" y="2735"/>
                    <a:pt x="4425" y="2739"/>
                  </a:cubicBezTo>
                  <a:cubicBezTo>
                    <a:pt x="4447" y="2764"/>
                    <a:pt x="4447" y="2764"/>
                    <a:pt x="4429" y="2780"/>
                  </a:cubicBezTo>
                  <a:cubicBezTo>
                    <a:pt x="4424" y="2784"/>
                    <a:pt x="4419" y="2786"/>
                    <a:pt x="4414" y="2786"/>
                  </a:cubicBezTo>
                  <a:cubicBezTo>
                    <a:pt x="4400" y="2786"/>
                    <a:pt x="4385" y="2771"/>
                    <a:pt x="4378" y="2761"/>
                  </a:cubicBezTo>
                  <a:cubicBezTo>
                    <a:pt x="4385" y="2742"/>
                    <a:pt x="4400" y="2733"/>
                    <a:pt x="4412" y="2733"/>
                  </a:cubicBezTo>
                  <a:close/>
                  <a:moveTo>
                    <a:pt x="782" y="2992"/>
                  </a:moveTo>
                  <a:cubicBezTo>
                    <a:pt x="781" y="2992"/>
                    <a:pt x="781" y="2993"/>
                    <a:pt x="781" y="2993"/>
                  </a:cubicBezTo>
                  <a:cubicBezTo>
                    <a:pt x="781" y="2993"/>
                    <a:pt x="781" y="2992"/>
                    <a:pt x="782" y="2992"/>
                  </a:cubicBezTo>
                  <a:close/>
                  <a:moveTo>
                    <a:pt x="967" y="3048"/>
                  </a:moveTo>
                  <a:cubicBezTo>
                    <a:pt x="955" y="3048"/>
                    <a:pt x="948" y="3059"/>
                    <a:pt x="944" y="3068"/>
                  </a:cubicBezTo>
                  <a:cubicBezTo>
                    <a:pt x="906" y="3084"/>
                    <a:pt x="919" y="3109"/>
                    <a:pt x="941" y="3122"/>
                  </a:cubicBezTo>
                  <a:cubicBezTo>
                    <a:pt x="946" y="3125"/>
                    <a:pt x="951" y="3127"/>
                    <a:pt x="955" y="3127"/>
                  </a:cubicBezTo>
                  <a:cubicBezTo>
                    <a:pt x="967" y="3127"/>
                    <a:pt x="974" y="3114"/>
                    <a:pt x="988" y="3094"/>
                  </a:cubicBezTo>
                  <a:cubicBezTo>
                    <a:pt x="994" y="3081"/>
                    <a:pt x="981" y="3053"/>
                    <a:pt x="981" y="3053"/>
                  </a:cubicBezTo>
                  <a:cubicBezTo>
                    <a:pt x="976" y="3050"/>
                    <a:pt x="971" y="3048"/>
                    <a:pt x="967" y="3048"/>
                  </a:cubicBezTo>
                  <a:close/>
                  <a:moveTo>
                    <a:pt x="858" y="3120"/>
                  </a:moveTo>
                  <a:cubicBezTo>
                    <a:pt x="869" y="3120"/>
                    <a:pt x="882" y="3135"/>
                    <a:pt x="884" y="3166"/>
                  </a:cubicBezTo>
                  <a:lnTo>
                    <a:pt x="868" y="3194"/>
                  </a:lnTo>
                  <a:cubicBezTo>
                    <a:pt x="850" y="3175"/>
                    <a:pt x="840" y="3150"/>
                    <a:pt x="850" y="3125"/>
                  </a:cubicBezTo>
                  <a:cubicBezTo>
                    <a:pt x="852" y="3122"/>
                    <a:pt x="855" y="3120"/>
                    <a:pt x="858" y="3120"/>
                  </a:cubicBezTo>
                  <a:close/>
                  <a:moveTo>
                    <a:pt x="4877" y="3273"/>
                  </a:moveTo>
                  <a:cubicBezTo>
                    <a:pt x="4886" y="3273"/>
                    <a:pt x="4894" y="3274"/>
                    <a:pt x="4902" y="3275"/>
                  </a:cubicBezTo>
                  <a:lnTo>
                    <a:pt x="4917" y="3294"/>
                  </a:lnTo>
                  <a:cubicBezTo>
                    <a:pt x="4901" y="3298"/>
                    <a:pt x="4885" y="3303"/>
                    <a:pt x="4872" y="3303"/>
                  </a:cubicBezTo>
                  <a:cubicBezTo>
                    <a:pt x="4864" y="3303"/>
                    <a:pt x="4857" y="3300"/>
                    <a:pt x="4852" y="3294"/>
                  </a:cubicBezTo>
                  <a:lnTo>
                    <a:pt x="4839" y="3278"/>
                  </a:lnTo>
                  <a:cubicBezTo>
                    <a:pt x="4852" y="3275"/>
                    <a:pt x="4865" y="3273"/>
                    <a:pt x="4877" y="3273"/>
                  </a:cubicBezTo>
                  <a:close/>
                  <a:moveTo>
                    <a:pt x="231" y="3770"/>
                  </a:moveTo>
                  <a:cubicBezTo>
                    <a:pt x="228" y="3770"/>
                    <a:pt x="226" y="3774"/>
                    <a:pt x="223" y="3780"/>
                  </a:cubicBezTo>
                  <a:lnTo>
                    <a:pt x="214" y="3796"/>
                  </a:lnTo>
                  <a:lnTo>
                    <a:pt x="245" y="3792"/>
                  </a:lnTo>
                  <a:lnTo>
                    <a:pt x="251" y="3780"/>
                  </a:lnTo>
                  <a:cubicBezTo>
                    <a:pt x="240" y="3774"/>
                    <a:pt x="235" y="3770"/>
                    <a:pt x="231" y="3770"/>
                  </a:cubicBezTo>
                  <a:close/>
                  <a:moveTo>
                    <a:pt x="329" y="3866"/>
                  </a:moveTo>
                  <a:cubicBezTo>
                    <a:pt x="334" y="3866"/>
                    <a:pt x="339" y="3867"/>
                    <a:pt x="345" y="3871"/>
                  </a:cubicBezTo>
                  <a:lnTo>
                    <a:pt x="336" y="3883"/>
                  </a:lnTo>
                  <a:cubicBezTo>
                    <a:pt x="332" y="3881"/>
                    <a:pt x="329" y="3880"/>
                    <a:pt x="327" y="3880"/>
                  </a:cubicBezTo>
                  <a:cubicBezTo>
                    <a:pt x="320" y="3880"/>
                    <a:pt x="335" y="3899"/>
                    <a:pt x="358" y="3899"/>
                  </a:cubicBezTo>
                  <a:lnTo>
                    <a:pt x="402" y="3924"/>
                  </a:lnTo>
                  <a:cubicBezTo>
                    <a:pt x="397" y="3930"/>
                    <a:pt x="387" y="3933"/>
                    <a:pt x="376" y="3933"/>
                  </a:cubicBezTo>
                  <a:cubicBezTo>
                    <a:pt x="366" y="3933"/>
                    <a:pt x="353" y="3930"/>
                    <a:pt x="342" y="3924"/>
                  </a:cubicBezTo>
                  <a:cubicBezTo>
                    <a:pt x="289" y="3915"/>
                    <a:pt x="289" y="3915"/>
                    <a:pt x="308" y="3886"/>
                  </a:cubicBezTo>
                  <a:cubicBezTo>
                    <a:pt x="312" y="3875"/>
                    <a:pt x="318" y="3866"/>
                    <a:pt x="329" y="3866"/>
                  </a:cubicBezTo>
                  <a:close/>
                  <a:moveTo>
                    <a:pt x="4103" y="3942"/>
                  </a:moveTo>
                  <a:cubicBezTo>
                    <a:pt x="4102" y="3942"/>
                    <a:pt x="4104" y="3947"/>
                    <a:pt x="4109" y="3955"/>
                  </a:cubicBezTo>
                  <a:lnTo>
                    <a:pt x="4109" y="3955"/>
                  </a:lnTo>
                  <a:cubicBezTo>
                    <a:pt x="4107" y="3946"/>
                    <a:pt x="4104" y="3942"/>
                    <a:pt x="4103" y="3942"/>
                  </a:cubicBezTo>
                  <a:close/>
                  <a:moveTo>
                    <a:pt x="4109" y="3955"/>
                  </a:moveTo>
                  <a:lnTo>
                    <a:pt x="4109" y="3955"/>
                  </a:lnTo>
                  <a:cubicBezTo>
                    <a:pt x="4111" y="3959"/>
                    <a:pt x="4112" y="3964"/>
                    <a:pt x="4113" y="3971"/>
                  </a:cubicBezTo>
                  <a:lnTo>
                    <a:pt x="4113" y="3971"/>
                  </a:lnTo>
                  <a:cubicBezTo>
                    <a:pt x="4113" y="3967"/>
                    <a:pt x="4113" y="3963"/>
                    <a:pt x="4112" y="3958"/>
                  </a:cubicBezTo>
                  <a:cubicBezTo>
                    <a:pt x="4111" y="3957"/>
                    <a:pt x="4110" y="3956"/>
                    <a:pt x="4109" y="3955"/>
                  </a:cubicBezTo>
                  <a:close/>
                  <a:moveTo>
                    <a:pt x="3962" y="4049"/>
                  </a:moveTo>
                  <a:cubicBezTo>
                    <a:pt x="3951" y="4051"/>
                    <a:pt x="3949" y="4063"/>
                    <a:pt x="3952" y="4063"/>
                  </a:cubicBezTo>
                  <a:cubicBezTo>
                    <a:pt x="3954" y="4063"/>
                    <a:pt x="3957" y="4059"/>
                    <a:pt x="3962" y="4049"/>
                  </a:cubicBezTo>
                  <a:close/>
                  <a:moveTo>
                    <a:pt x="225" y="4027"/>
                  </a:moveTo>
                  <a:cubicBezTo>
                    <a:pt x="228" y="4027"/>
                    <a:pt x="234" y="4031"/>
                    <a:pt x="245" y="4037"/>
                  </a:cubicBezTo>
                  <a:cubicBezTo>
                    <a:pt x="245" y="4037"/>
                    <a:pt x="257" y="4062"/>
                    <a:pt x="251" y="4078"/>
                  </a:cubicBezTo>
                  <a:lnTo>
                    <a:pt x="220" y="4078"/>
                  </a:lnTo>
                  <a:cubicBezTo>
                    <a:pt x="198" y="4065"/>
                    <a:pt x="207" y="4052"/>
                    <a:pt x="217" y="4037"/>
                  </a:cubicBezTo>
                  <a:cubicBezTo>
                    <a:pt x="220" y="4031"/>
                    <a:pt x="221" y="4027"/>
                    <a:pt x="225" y="4027"/>
                  </a:cubicBezTo>
                  <a:close/>
                  <a:moveTo>
                    <a:pt x="4074" y="4062"/>
                  </a:moveTo>
                  <a:lnTo>
                    <a:pt x="4093" y="4084"/>
                  </a:lnTo>
                  <a:lnTo>
                    <a:pt x="4078" y="4087"/>
                  </a:lnTo>
                  <a:cubicBezTo>
                    <a:pt x="4062" y="4087"/>
                    <a:pt x="4062" y="4087"/>
                    <a:pt x="4059" y="4062"/>
                  </a:cubicBezTo>
                  <a:close/>
                  <a:moveTo>
                    <a:pt x="4205" y="4048"/>
                  </a:moveTo>
                  <a:cubicBezTo>
                    <a:pt x="4218" y="4048"/>
                    <a:pt x="4215" y="4053"/>
                    <a:pt x="4206" y="4074"/>
                  </a:cubicBezTo>
                  <a:cubicBezTo>
                    <a:pt x="4199" y="4088"/>
                    <a:pt x="4192" y="4095"/>
                    <a:pt x="4186" y="4095"/>
                  </a:cubicBezTo>
                  <a:cubicBezTo>
                    <a:pt x="4180" y="4095"/>
                    <a:pt x="4176" y="4089"/>
                    <a:pt x="4175" y="4078"/>
                  </a:cubicBezTo>
                  <a:cubicBezTo>
                    <a:pt x="4172" y="4052"/>
                    <a:pt x="4172" y="4052"/>
                    <a:pt x="4187" y="4049"/>
                  </a:cubicBezTo>
                  <a:cubicBezTo>
                    <a:pt x="4195" y="4049"/>
                    <a:pt x="4201" y="4048"/>
                    <a:pt x="4205" y="4048"/>
                  </a:cubicBezTo>
                  <a:close/>
                  <a:moveTo>
                    <a:pt x="3915" y="4078"/>
                  </a:moveTo>
                  <a:lnTo>
                    <a:pt x="3933" y="4103"/>
                  </a:lnTo>
                  <a:lnTo>
                    <a:pt x="3918" y="4103"/>
                  </a:lnTo>
                  <a:cubicBezTo>
                    <a:pt x="3914" y="4103"/>
                    <a:pt x="3911" y="4104"/>
                    <a:pt x="3908" y="4104"/>
                  </a:cubicBezTo>
                  <a:cubicBezTo>
                    <a:pt x="3902" y="4104"/>
                    <a:pt x="3901" y="4099"/>
                    <a:pt x="3899" y="4081"/>
                  </a:cubicBezTo>
                  <a:lnTo>
                    <a:pt x="3915" y="4078"/>
                  </a:lnTo>
                  <a:close/>
                  <a:moveTo>
                    <a:pt x="3758" y="4118"/>
                  </a:moveTo>
                  <a:cubicBezTo>
                    <a:pt x="3770" y="4134"/>
                    <a:pt x="3777" y="4150"/>
                    <a:pt x="3780" y="4168"/>
                  </a:cubicBezTo>
                  <a:lnTo>
                    <a:pt x="3764" y="4168"/>
                  </a:lnTo>
                  <a:cubicBezTo>
                    <a:pt x="3763" y="4169"/>
                    <a:pt x="3762" y="4169"/>
                    <a:pt x="3762" y="4169"/>
                  </a:cubicBezTo>
                  <a:cubicBezTo>
                    <a:pt x="3748" y="4169"/>
                    <a:pt x="3745" y="4147"/>
                    <a:pt x="3745" y="4147"/>
                  </a:cubicBezTo>
                  <a:cubicBezTo>
                    <a:pt x="3745" y="4147"/>
                    <a:pt x="3742" y="4121"/>
                    <a:pt x="3758" y="4118"/>
                  </a:cubicBezTo>
                  <a:close/>
                  <a:moveTo>
                    <a:pt x="4598" y="4134"/>
                  </a:moveTo>
                  <a:lnTo>
                    <a:pt x="4635" y="4156"/>
                  </a:lnTo>
                  <a:cubicBezTo>
                    <a:pt x="4642" y="4165"/>
                    <a:pt x="4635" y="4181"/>
                    <a:pt x="4620" y="4181"/>
                  </a:cubicBezTo>
                  <a:cubicBezTo>
                    <a:pt x="4613" y="4182"/>
                    <a:pt x="4608" y="4182"/>
                    <a:pt x="4605" y="4182"/>
                  </a:cubicBezTo>
                  <a:cubicBezTo>
                    <a:pt x="4594" y="4182"/>
                    <a:pt x="4592" y="4178"/>
                    <a:pt x="4585" y="4159"/>
                  </a:cubicBezTo>
                  <a:cubicBezTo>
                    <a:pt x="4585" y="4159"/>
                    <a:pt x="4573" y="4137"/>
                    <a:pt x="4598" y="4134"/>
                  </a:cubicBezTo>
                  <a:close/>
                  <a:moveTo>
                    <a:pt x="4331" y="4187"/>
                  </a:moveTo>
                  <a:lnTo>
                    <a:pt x="4350" y="4209"/>
                  </a:lnTo>
                  <a:lnTo>
                    <a:pt x="4338" y="4237"/>
                  </a:lnTo>
                  <a:lnTo>
                    <a:pt x="4322" y="4237"/>
                  </a:lnTo>
                  <a:cubicBezTo>
                    <a:pt x="4319" y="4212"/>
                    <a:pt x="4316" y="4187"/>
                    <a:pt x="4331" y="4187"/>
                  </a:cubicBezTo>
                  <a:close/>
                  <a:moveTo>
                    <a:pt x="3131" y="4173"/>
                  </a:moveTo>
                  <a:cubicBezTo>
                    <a:pt x="3134" y="4173"/>
                    <a:pt x="3136" y="4176"/>
                    <a:pt x="3137" y="4184"/>
                  </a:cubicBezTo>
                  <a:lnTo>
                    <a:pt x="3137" y="4209"/>
                  </a:lnTo>
                  <a:cubicBezTo>
                    <a:pt x="3128" y="4227"/>
                    <a:pt x="3119" y="4247"/>
                    <a:pt x="3114" y="4247"/>
                  </a:cubicBezTo>
                  <a:cubicBezTo>
                    <a:pt x="3112" y="4247"/>
                    <a:pt x="3110" y="4244"/>
                    <a:pt x="3109" y="4237"/>
                  </a:cubicBezTo>
                  <a:cubicBezTo>
                    <a:pt x="3109" y="4219"/>
                    <a:pt x="3112" y="4203"/>
                    <a:pt x="3119" y="4184"/>
                  </a:cubicBezTo>
                  <a:cubicBezTo>
                    <a:pt x="3119" y="4184"/>
                    <a:pt x="3126" y="4173"/>
                    <a:pt x="3131" y="4173"/>
                  </a:cubicBezTo>
                  <a:close/>
                  <a:moveTo>
                    <a:pt x="524" y="4256"/>
                  </a:moveTo>
                  <a:lnTo>
                    <a:pt x="518" y="4272"/>
                  </a:lnTo>
                  <a:cubicBezTo>
                    <a:pt x="524" y="4288"/>
                    <a:pt x="536" y="4300"/>
                    <a:pt x="552" y="4309"/>
                  </a:cubicBezTo>
                  <a:lnTo>
                    <a:pt x="558" y="4297"/>
                  </a:lnTo>
                  <a:cubicBezTo>
                    <a:pt x="568" y="4281"/>
                    <a:pt x="546" y="4269"/>
                    <a:pt x="524" y="4256"/>
                  </a:cubicBezTo>
                  <a:close/>
                  <a:moveTo>
                    <a:pt x="2603" y="4316"/>
                  </a:moveTo>
                  <a:cubicBezTo>
                    <a:pt x="2618" y="4316"/>
                    <a:pt x="2623" y="4364"/>
                    <a:pt x="2595" y="4391"/>
                  </a:cubicBezTo>
                  <a:lnTo>
                    <a:pt x="2592" y="4391"/>
                  </a:lnTo>
                  <a:cubicBezTo>
                    <a:pt x="2588" y="4392"/>
                    <a:pt x="2585" y="4392"/>
                    <a:pt x="2583" y="4392"/>
                  </a:cubicBezTo>
                  <a:cubicBezTo>
                    <a:pt x="2576" y="4392"/>
                    <a:pt x="2576" y="4388"/>
                    <a:pt x="2576" y="4369"/>
                  </a:cubicBezTo>
                  <a:cubicBezTo>
                    <a:pt x="2573" y="4344"/>
                    <a:pt x="2586" y="4316"/>
                    <a:pt x="2601" y="4316"/>
                  </a:cubicBezTo>
                  <a:cubicBezTo>
                    <a:pt x="2602" y="4316"/>
                    <a:pt x="2602" y="4316"/>
                    <a:pt x="2603" y="4316"/>
                  </a:cubicBezTo>
                  <a:close/>
                  <a:moveTo>
                    <a:pt x="364" y="4557"/>
                  </a:moveTo>
                  <a:cubicBezTo>
                    <a:pt x="366" y="4557"/>
                    <a:pt x="367" y="4570"/>
                    <a:pt x="370" y="4595"/>
                  </a:cubicBezTo>
                  <a:cubicBezTo>
                    <a:pt x="373" y="4620"/>
                    <a:pt x="376" y="4645"/>
                    <a:pt x="361" y="4648"/>
                  </a:cubicBezTo>
                  <a:cubicBezTo>
                    <a:pt x="353" y="4664"/>
                    <a:pt x="347" y="4671"/>
                    <a:pt x="344" y="4671"/>
                  </a:cubicBezTo>
                  <a:cubicBezTo>
                    <a:pt x="335" y="4671"/>
                    <a:pt x="337" y="4635"/>
                    <a:pt x="355" y="4598"/>
                  </a:cubicBezTo>
                  <a:cubicBezTo>
                    <a:pt x="359" y="4571"/>
                    <a:pt x="362" y="4557"/>
                    <a:pt x="364" y="4557"/>
                  </a:cubicBezTo>
                  <a:close/>
                  <a:moveTo>
                    <a:pt x="2392" y="0"/>
                  </a:moveTo>
                  <a:cubicBezTo>
                    <a:pt x="2363" y="35"/>
                    <a:pt x="2351" y="79"/>
                    <a:pt x="2351" y="120"/>
                  </a:cubicBezTo>
                  <a:lnTo>
                    <a:pt x="2332" y="104"/>
                  </a:lnTo>
                  <a:cubicBezTo>
                    <a:pt x="2330" y="102"/>
                    <a:pt x="2328" y="102"/>
                    <a:pt x="2326" y="102"/>
                  </a:cubicBezTo>
                  <a:cubicBezTo>
                    <a:pt x="2311" y="102"/>
                    <a:pt x="2304" y="158"/>
                    <a:pt x="2310" y="192"/>
                  </a:cubicBezTo>
                  <a:cubicBezTo>
                    <a:pt x="2317" y="234"/>
                    <a:pt x="2316" y="259"/>
                    <a:pt x="2309" y="259"/>
                  </a:cubicBezTo>
                  <a:cubicBezTo>
                    <a:pt x="2303" y="259"/>
                    <a:pt x="2291" y="241"/>
                    <a:pt x="2276" y="201"/>
                  </a:cubicBezTo>
                  <a:cubicBezTo>
                    <a:pt x="2268" y="165"/>
                    <a:pt x="2261" y="152"/>
                    <a:pt x="2256" y="152"/>
                  </a:cubicBezTo>
                  <a:cubicBezTo>
                    <a:pt x="2251" y="152"/>
                    <a:pt x="2249" y="169"/>
                    <a:pt x="2254" y="189"/>
                  </a:cubicBezTo>
                  <a:cubicBezTo>
                    <a:pt x="2248" y="247"/>
                    <a:pt x="2242" y="299"/>
                    <a:pt x="2224" y="299"/>
                  </a:cubicBezTo>
                  <a:cubicBezTo>
                    <a:pt x="2222" y="299"/>
                    <a:pt x="2221" y="299"/>
                    <a:pt x="2219" y="298"/>
                  </a:cubicBezTo>
                  <a:cubicBezTo>
                    <a:pt x="2194" y="330"/>
                    <a:pt x="2191" y="373"/>
                    <a:pt x="2210" y="411"/>
                  </a:cubicBezTo>
                  <a:cubicBezTo>
                    <a:pt x="2216" y="436"/>
                    <a:pt x="2210" y="467"/>
                    <a:pt x="2194" y="486"/>
                  </a:cubicBezTo>
                  <a:cubicBezTo>
                    <a:pt x="2182" y="462"/>
                    <a:pt x="2179" y="431"/>
                    <a:pt x="2184" y="404"/>
                  </a:cubicBezTo>
                  <a:lnTo>
                    <a:pt x="2184" y="404"/>
                  </a:lnTo>
                  <a:cubicBezTo>
                    <a:pt x="2178" y="413"/>
                    <a:pt x="2169" y="429"/>
                    <a:pt x="2156" y="449"/>
                  </a:cubicBezTo>
                  <a:cubicBezTo>
                    <a:pt x="2148" y="463"/>
                    <a:pt x="2128" y="476"/>
                    <a:pt x="2111" y="476"/>
                  </a:cubicBezTo>
                  <a:cubicBezTo>
                    <a:pt x="2102" y="476"/>
                    <a:pt x="2095" y="473"/>
                    <a:pt x="2091" y="464"/>
                  </a:cubicBezTo>
                  <a:cubicBezTo>
                    <a:pt x="2089" y="464"/>
                    <a:pt x="2088" y="464"/>
                    <a:pt x="2086" y="464"/>
                  </a:cubicBezTo>
                  <a:cubicBezTo>
                    <a:pt x="2061" y="464"/>
                    <a:pt x="2049" y="488"/>
                    <a:pt x="2088" y="514"/>
                  </a:cubicBezTo>
                  <a:cubicBezTo>
                    <a:pt x="2116" y="571"/>
                    <a:pt x="2116" y="571"/>
                    <a:pt x="2088" y="615"/>
                  </a:cubicBezTo>
                  <a:cubicBezTo>
                    <a:pt x="2079" y="632"/>
                    <a:pt x="2070" y="648"/>
                    <a:pt x="2061" y="648"/>
                  </a:cubicBezTo>
                  <a:cubicBezTo>
                    <a:pt x="2056" y="648"/>
                    <a:pt x="2052" y="644"/>
                    <a:pt x="2047" y="637"/>
                  </a:cubicBezTo>
                  <a:cubicBezTo>
                    <a:pt x="2040" y="626"/>
                    <a:pt x="2037" y="620"/>
                    <a:pt x="2032" y="620"/>
                  </a:cubicBezTo>
                  <a:cubicBezTo>
                    <a:pt x="2026" y="620"/>
                    <a:pt x="2019" y="632"/>
                    <a:pt x="2003" y="662"/>
                  </a:cubicBezTo>
                  <a:cubicBezTo>
                    <a:pt x="1965" y="743"/>
                    <a:pt x="1962" y="837"/>
                    <a:pt x="1997" y="919"/>
                  </a:cubicBezTo>
                  <a:cubicBezTo>
                    <a:pt x="2020" y="940"/>
                    <a:pt x="2029" y="948"/>
                    <a:pt x="2020" y="948"/>
                  </a:cubicBezTo>
                  <a:cubicBezTo>
                    <a:pt x="2015" y="948"/>
                    <a:pt x="2003" y="945"/>
                    <a:pt x="1984" y="941"/>
                  </a:cubicBezTo>
                  <a:cubicBezTo>
                    <a:pt x="1979" y="936"/>
                    <a:pt x="1975" y="933"/>
                    <a:pt x="1970" y="933"/>
                  </a:cubicBezTo>
                  <a:cubicBezTo>
                    <a:pt x="1959" y="933"/>
                    <a:pt x="1949" y="950"/>
                    <a:pt x="1940" y="966"/>
                  </a:cubicBezTo>
                  <a:cubicBezTo>
                    <a:pt x="1918" y="950"/>
                    <a:pt x="1931" y="928"/>
                    <a:pt x="1947" y="906"/>
                  </a:cubicBezTo>
                  <a:lnTo>
                    <a:pt x="1925" y="890"/>
                  </a:lnTo>
                  <a:cubicBezTo>
                    <a:pt x="1917" y="889"/>
                    <a:pt x="1911" y="889"/>
                    <a:pt x="1905" y="889"/>
                  </a:cubicBezTo>
                  <a:cubicBezTo>
                    <a:pt x="1868" y="889"/>
                    <a:pt x="1860" y="914"/>
                    <a:pt x="1884" y="959"/>
                  </a:cubicBezTo>
                  <a:cubicBezTo>
                    <a:pt x="1893" y="994"/>
                    <a:pt x="1890" y="997"/>
                    <a:pt x="1859" y="1000"/>
                  </a:cubicBezTo>
                  <a:cubicBezTo>
                    <a:pt x="1831" y="1000"/>
                    <a:pt x="1799" y="1003"/>
                    <a:pt x="1821" y="1016"/>
                  </a:cubicBezTo>
                  <a:cubicBezTo>
                    <a:pt x="1812" y="1032"/>
                    <a:pt x="1793" y="1041"/>
                    <a:pt x="1774" y="1044"/>
                  </a:cubicBezTo>
                  <a:cubicBezTo>
                    <a:pt x="1759" y="1072"/>
                    <a:pt x="1749" y="1085"/>
                    <a:pt x="1771" y="1097"/>
                  </a:cubicBezTo>
                  <a:cubicBezTo>
                    <a:pt x="1793" y="1110"/>
                    <a:pt x="1787" y="1126"/>
                    <a:pt x="1777" y="1138"/>
                  </a:cubicBezTo>
                  <a:cubicBezTo>
                    <a:pt x="1768" y="1151"/>
                    <a:pt x="1762" y="1166"/>
                    <a:pt x="1784" y="1179"/>
                  </a:cubicBezTo>
                  <a:cubicBezTo>
                    <a:pt x="1809" y="1191"/>
                    <a:pt x="1815" y="1223"/>
                    <a:pt x="1802" y="1245"/>
                  </a:cubicBezTo>
                  <a:cubicBezTo>
                    <a:pt x="1804" y="1271"/>
                    <a:pt x="1805" y="1280"/>
                    <a:pt x="1792" y="1280"/>
                  </a:cubicBezTo>
                  <a:cubicBezTo>
                    <a:pt x="1785" y="1280"/>
                    <a:pt x="1773" y="1277"/>
                    <a:pt x="1755" y="1273"/>
                  </a:cubicBezTo>
                  <a:cubicBezTo>
                    <a:pt x="1750" y="1270"/>
                    <a:pt x="1745" y="1268"/>
                    <a:pt x="1741" y="1268"/>
                  </a:cubicBezTo>
                  <a:cubicBezTo>
                    <a:pt x="1729" y="1268"/>
                    <a:pt x="1722" y="1279"/>
                    <a:pt x="1718" y="1288"/>
                  </a:cubicBezTo>
                  <a:cubicBezTo>
                    <a:pt x="1718" y="1288"/>
                    <a:pt x="1708" y="1301"/>
                    <a:pt x="1677" y="1304"/>
                  </a:cubicBezTo>
                  <a:cubicBezTo>
                    <a:pt x="1649" y="1304"/>
                    <a:pt x="1671" y="1317"/>
                    <a:pt x="1693" y="1329"/>
                  </a:cubicBezTo>
                  <a:lnTo>
                    <a:pt x="1737" y="1354"/>
                  </a:lnTo>
                  <a:cubicBezTo>
                    <a:pt x="1733" y="1360"/>
                    <a:pt x="1725" y="1362"/>
                    <a:pt x="1715" y="1362"/>
                  </a:cubicBezTo>
                  <a:cubicBezTo>
                    <a:pt x="1695" y="1362"/>
                    <a:pt x="1667" y="1353"/>
                    <a:pt x="1652" y="1345"/>
                  </a:cubicBezTo>
                  <a:cubicBezTo>
                    <a:pt x="1631" y="1340"/>
                    <a:pt x="1619" y="1337"/>
                    <a:pt x="1615" y="1337"/>
                  </a:cubicBezTo>
                  <a:cubicBezTo>
                    <a:pt x="1609" y="1337"/>
                    <a:pt x="1620" y="1343"/>
                    <a:pt x="1646" y="1357"/>
                  </a:cubicBezTo>
                  <a:cubicBezTo>
                    <a:pt x="1668" y="1370"/>
                    <a:pt x="1680" y="1398"/>
                    <a:pt x="1643" y="1414"/>
                  </a:cubicBezTo>
                  <a:cubicBezTo>
                    <a:pt x="1630" y="1435"/>
                    <a:pt x="1614" y="1458"/>
                    <a:pt x="1597" y="1458"/>
                  </a:cubicBezTo>
                  <a:cubicBezTo>
                    <a:pt x="1593" y="1458"/>
                    <a:pt x="1590" y="1457"/>
                    <a:pt x="1586" y="1455"/>
                  </a:cubicBezTo>
                  <a:cubicBezTo>
                    <a:pt x="1558" y="1455"/>
                    <a:pt x="1570" y="1483"/>
                    <a:pt x="1570" y="1483"/>
                  </a:cubicBezTo>
                  <a:cubicBezTo>
                    <a:pt x="1583" y="1508"/>
                    <a:pt x="1577" y="1524"/>
                    <a:pt x="1530" y="1552"/>
                  </a:cubicBezTo>
                  <a:cubicBezTo>
                    <a:pt x="1445" y="1596"/>
                    <a:pt x="1445" y="1596"/>
                    <a:pt x="1489" y="1621"/>
                  </a:cubicBezTo>
                  <a:cubicBezTo>
                    <a:pt x="1505" y="1630"/>
                    <a:pt x="1520" y="1638"/>
                    <a:pt x="1509" y="1638"/>
                  </a:cubicBezTo>
                  <a:cubicBezTo>
                    <a:pt x="1504" y="1638"/>
                    <a:pt x="1495" y="1637"/>
                    <a:pt x="1480" y="1633"/>
                  </a:cubicBezTo>
                  <a:cubicBezTo>
                    <a:pt x="1451" y="1636"/>
                    <a:pt x="1464" y="1661"/>
                    <a:pt x="1470" y="1702"/>
                  </a:cubicBezTo>
                  <a:cubicBezTo>
                    <a:pt x="1489" y="1730"/>
                    <a:pt x="1517" y="1752"/>
                    <a:pt x="1549" y="1768"/>
                  </a:cubicBezTo>
                  <a:cubicBezTo>
                    <a:pt x="1589" y="1793"/>
                    <a:pt x="1589" y="1793"/>
                    <a:pt x="1552" y="1806"/>
                  </a:cubicBezTo>
                  <a:cubicBezTo>
                    <a:pt x="1548" y="1814"/>
                    <a:pt x="1538" y="1818"/>
                    <a:pt x="1526" y="1818"/>
                  </a:cubicBezTo>
                  <a:cubicBezTo>
                    <a:pt x="1515" y="1818"/>
                    <a:pt x="1502" y="1815"/>
                    <a:pt x="1492" y="1809"/>
                  </a:cubicBezTo>
                  <a:cubicBezTo>
                    <a:pt x="1470" y="1796"/>
                    <a:pt x="1480" y="1784"/>
                    <a:pt x="1480" y="1784"/>
                  </a:cubicBezTo>
                  <a:lnTo>
                    <a:pt x="1486" y="1768"/>
                  </a:lnTo>
                  <a:cubicBezTo>
                    <a:pt x="1475" y="1761"/>
                    <a:pt x="1464" y="1754"/>
                    <a:pt x="1453" y="1754"/>
                  </a:cubicBezTo>
                  <a:cubicBezTo>
                    <a:pt x="1444" y="1754"/>
                    <a:pt x="1435" y="1759"/>
                    <a:pt x="1426" y="1771"/>
                  </a:cubicBezTo>
                  <a:cubicBezTo>
                    <a:pt x="1398" y="1771"/>
                    <a:pt x="1389" y="1787"/>
                    <a:pt x="1411" y="1799"/>
                  </a:cubicBezTo>
                  <a:cubicBezTo>
                    <a:pt x="1382" y="1799"/>
                    <a:pt x="1364" y="1827"/>
                    <a:pt x="1348" y="1853"/>
                  </a:cubicBezTo>
                  <a:cubicBezTo>
                    <a:pt x="1332" y="1881"/>
                    <a:pt x="1307" y="1922"/>
                    <a:pt x="1276" y="1925"/>
                  </a:cubicBezTo>
                  <a:cubicBezTo>
                    <a:pt x="1260" y="1950"/>
                    <a:pt x="1251" y="1965"/>
                    <a:pt x="1273" y="1978"/>
                  </a:cubicBezTo>
                  <a:cubicBezTo>
                    <a:pt x="1304" y="1996"/>
                    <a:pt x="1310" y="2009"/>
                    <a:pt x="1302" y="2009"/>
                  </a:cubicBezTo>
                  <a:cubicBezTo>
                    <a:pt x="1299" y="2009"/>
                    <a:pt x="1295" y="2007"/>
                    <a:pt x="1288" y="2003"/>
                  </a:cubicBezTo>
                  <a:cubicBezTo>
                    <a:pt x="1287" y="2003"/>
                    <a:pt x="1285" y="2003"/>
                    <a:pt x="1284" y="2003"/>
                  </a:cubicBezTo>
                  <a:cubicBezTo>
                    <a:pt x="1228" y="2003"/>
                    <a:pt x="1108" y="2161"/>
                    <a:pt x="1141" y="2197"/>
                  </a:cubicBezTo>
                  <a:lnTo>
                    <a:pt x="1125" y="2225"/>
                  </a:lnTo>
                  <a:cubicBezTo>
                    <a:pt x="1088" y="2241"/>
                    <a:pt x="1038" y="2323"/>
                    <a:pt x="1050" y="2351"/>
                  </a:cubicBezTo>
                  <a:lnTo>
                    <a:pt x="1025" y="2392"/>
                  </a:lnTo>
                  <a:cubicBezTo>
                    <a:pt x="988" y="2404"/>
                    <a:pt x="978" y="2420"/>
                    <a:pt x="994" y="2445"/>
                  </a:cubicBezTo>
                  <a:cubicBezTo>
                    <a:pt x="1003" y="2466"/>
                    <a:pt x="1017" y="2478"/>
                    <a:pt x="1016" y="2478"/>
                  </a:cubicBezTo>
                  <a:cubicBezTo>
                    <a:pt x="1015" y="2478"/>
                    <a:pt x="1012" y="2476"/>
                    <a:pt x="1006" y="2473"/>
                  </a:cubicBezTo>
                  <a:cubicBezTo>
                    <a:pt x="1003" y="2471"/>
                    <a:pt x="1000" y="2470"/>
                    <a:pt x="996" y="2470"/>
                  </a:cubicBezTo>
                  <a:cubicBezTo>
                    <a:pt x="979" y="2470"/>
                    <a:pt x="963" y="2497"/>
                    <a:pt x="934" y="2542"/>
                  </a:cubicBezTo>
                  <a:cubicBezTo>
                    <a:pt x="909" y="2588"/>
                    <a:pt x="904" y="2596"/>
                    <a:pt x="918" y="2596"/>
                  </a:cubicBezTo>
                  <a:cubicBezTo>
                    <a:pt x="921" y="2596"/>
                    <a:pt x="926" y="2596"/>
                    <a:pt x="931" y="2595"/>
                  </a:cubicBezTo>
                  <a:lnTo>
                    <a:pt x="931" y="2595"/>
                  </a:lnTo>
                  <a:cubicBezTo>
                    <a:pt x="925" y="2637"/>
                    <a:pt x="915" y="2649"/>
                    <a:pt x="903" y="2649"/>
                  </a:cubicBezTo>
                  <a:cubicBezTo>
                    <a:pt x="895" y="2649"/>
                    <a:pt x="887" y="2644"/>
                    <a:pt x="878" y="2639"/>
                  </a:cubicBezTo>
                  <a:cubicBezTo>
                    <a:pt x="867" y="2626"/>
                    <a:pt x="857" y="2620"/>
                    <a:pt x="851" y="2620"/>
                  </a:cubicBezTo>
                  <a:cubicBezTo>
                    <a:pt x="839" y="2620"/>
                    <a:pt x="843" y="2644"/>
                    <a:pt x="881" y="2680"/>
                  </a:cubicBezTo>
                  <a:cubicBezTo>
                    <a:pt x="912" y="2711"/>
                    <a:pt x="904" y="2736"/>
                    <a:pt x="888" y="2736"/>
                  </a:cubicBezTo>
                  <a:cubicBezTo>
                    <a:pt x="885" y="2736"/>
                    <a:pt x="882" y="2735"/>
                    <a:pt x="878" y="2733"/>
                  </a:cubicBezTo>
                  <a:cubicBezTo>
                    <a:pt x="859" y="2721"/>
                    <a:pt x="865" y="2708"/>
                    <a:pt x="875" y="2692"/>
                  </a:cubicBezTo>
                  <a:lnTo>
                    <a:pt x="831" y="2667"/>
                  </a:lnTo>
                  <a:lnTo>
                    <a:pt x="831" y="2667"/>
                  </a:lnTo>
                  <a:cubicBezTo>
                    <a:pt x="821" y="2680"/>
                    <a:pt x="821" y="2680"/>
                    <a:pt x="837" y="2708"/>
                  </a:cubicBezTo>
                  <a:cubicBezTo>
                    <a:pt x="837" y="2708"/>
                    <a:pt x="828" y="2721"/>
                    <a:pt x="840" y="2749"/>
                  </a:cubicBezTo>
                  <a:cubicBezTo>
                    <a:pt x="852" y="2772"/>
                    <a:pt x="874" y="2787"/>
                    <a:pt x="899" y="2787"/>
                  </a:cubicBezTo>
                  <a:cubicBezTo>
                    <a:pt x="901" y="2787"/>
                    <a:pt x="904" y="2787"/>
                    <a:pt x="906" y="2786"/>
                  </a:cubicBezTo>
                  <a:cubicBezTo>
                    <a:pt x="937" y="2786"/>
                    <a:pt x="928" y="2799"/>
                    <a:pt x="919" y="2812"/>
                  </a:cubicBezTo>
                  <a:cubicBezTo>
                    <a:pt x="910" y="2818"/>
                    <a:pt x="901" y="2820"/>
                    <a:pt x="892" y="2820"/>
                  </a:cubicBezTo>
                  <a:cubicBezTo>
                    <a:pt x="873" y="2820"/>
                    <a:pt x="855" y="2809"/>
                    <a:pt x="847" y="2790"/>
                  </a:cubicBezTo>
                  <a:cubicBezTo>
                    <a:pt x="856" y="2774"/>
                    <a:pt x="834" y="2761"/>
                    <a:pt x="812" y="2749"/>
                  </a:cubicBezTo>
                  <a:cubicBezTo>
                    <a:pt x="811" y="2748"/>
                    <a:pt x="809" y="2748"/>
                    <a:pt x="808" y="2748"/>
                  </a:cubicBezTo>
                  <a:cubicBezTo>
                    <a:pt x="790" y="2748"/>
                    <a:pt x="792" y="2833"/>
                    <a:pt x="828" y="2871"/>
                  </a:cubicBezTo>
                  <a:lnTo>
                    <a:pt x="806" y="2859"/>
                  </a:lnTo>
                  <a:cubicBezTo>
                    <a:pt x="801" y="2855"/>
                    <a:pt x="797" y="2854"/>
                    <a:pt x="793" y="2854"/>
                  </a:cubicBezTo>
                  <a:cubicBezTo>
                    <a:pt x="778" y="2854"/>
                    <a:pt x="764" y="2877"/>
                    <a:pt x="749" y="2899"/>
                  </a:cubicBezTo>
                  <a:cubicBezTo>
                    <a:pt x="734" y="2927"/>
                    <a:pt x="724" y="2940"/>
                    <a:pt x="746" y="2953"/>
                  </a:cubicBezTo>
                  <a:cubicBezTo>
                    <a:pt x="767" y="2965"/>
                    <a:pt x="789" y="2980"/>
                    <a:pt x="782" y="2992"/>
                  </a:cubicBezTo>
                  <a:lnTo>
                    <a:pt x="782" y="2992"/>
                  </a:lnTo>
                  <a:cubicBezTo>
                    <a:pt x="784" y="2988"/>
                    <a:pt x="788" y="2987"/>
                    <a:pt x="792" y="2987"/>
                  </a:cubicBezTo>
                  <a:cubicBezTo>
                    <a:pt x="803" y="2987"/>
                    <a:pt x="819" y="2997"/>
                    <a:pt x="834" y="3006"/>
                  </a:cubicBezTo>
                  <a:cubicBezTo>
                    <a:pt x="812" y="3012"/>
                    <a:pt x="790" y="3018"/>
                    <a:pt x="765" y="3021"/>
                  </a:cubicBezTo>
                  <a:cubicBezTo>
                    <a:pt x="760" y="3021"/>
                    <a:pt x="755" y="3021"/>
                    <a:pt x="750" y="3021"/>
                  </a:cubicBezTo>
                  <a:cubicBezTo>
                    <a:pt x="703" y="3021"/>
                    <a:pt x="659" y="3048"/>
                    <a:pt x="633" y="3090"/>
                  </a:cubicBezTo>
                  <a:cubicBezTo>
                    <a:pt x="618" y="3119"/>
                    <a:pt x="593" y="3159"/>
                    <a:pt x="565" y="3162"/>
                  </a:cubicBezTo>
                  <a:cubicBezTo>
                    <a:pt x="546" y="3188"/>
                    <a:pt x="539" y="3203"/>
                    <a:pt x="561" y="3216"/>
                  </a:cubicBezTo>
                  <a:lnTo>
                    <a:pt x="543" y="3244"/>
                  </a:lnTo>
                  <a:cubicBezTo>
                    <a:pt x="514" y="3244"/>
                    <a:pt x="499" y="3272"/>
                    <a:pt x="518" y="3285"/>
                  </a:cubicBezTo>
                  <a:cubicBezTo>
                    <a:pt x="533" y="3310"/>
                    <a:pt x="502" y="3313"/>
                    <a:pt x="496" y="3325"/>
                  </a:cubicBezTo>
                  <a:cubicBezTo>
                    <a:pt x="433" y="3329"/>
                    <a:pt x="433" y="3329"/>
                    <a:pt x="508" y="3354"/>
                  </a:cubicBezTo>
                  <a:cubicBezTo>
                    <a:pt x="515" y="3357"/>
                    <a:pt x="522" y="3358"/>
                    <a:pt x="530" y="3358"/>
                  </a:cubicBezTo>
                  <a:cubicBezTo>
                    <a:pt x="547" y="3358"/>
                    <a:pt x="564" y="3351"/>
                    <a:pt x="577" y="3338"/>
                  </a:cubicBezTo>
                  <a:lnTo>
                    <a:pt x="602" y="3294"/>
                  </a:lnTo>
                  <a:lnTo>
                    <a:pt x="602" y="3294"/>
                  </a:lnTo>
                  <a:lnTo>
                    <a:pt x="599" y="3351"/>
                  </a:lnTo>
                  <a:cubicBezTo>
                    <a:pt x="590" y="3372"/>
                    <a:pt x="596" y="3401"/>
                    <a:pt x="618" y="3416"/>
                  </a:cubicBezTo>
                  <a:cubicBezTo>
                    <a:pt x="618" y="3416"/>
                    <a:pt x="637" y="3429"/>
                    <a:pt x="630" y="3445"/>
                  </a:cubicBezTo>
                  <a:lnTo>
                    <a:pt x="586" y="3416"/>
                  </a:lnTo>
                  <a:cubicBezTo>
                    <a:pt x="574" y="3394"/>
                    <a:pt x="552" y="3376"/>
                    <a:pt x="530" y="3366"/>
                  </a:cubicBezTo>
                  <a:cubicBezTo>
                    <a:pt x="521" y="3364"/>
                    <a:pt x="512" y="3363"/>
                    <a:pt x="504" y="3363"/>
                  </a:cubicBezTo>
                  <a:cubicBezTo>
                    <a:pt x="463" y="3363"/>
                    <a:pt x="437" y="3386"/>
                    <a:pt x="474" y="3407"/>
                  </a:cubicBezTo>
                  <a:cubicBezTo>
                    <a:pt x="467" y="3423"/>
                    <a:pt x="467" y="3423"/>
                    <a:pt x="436" y="3423"/>
                  </a:cubicBezTo>
                  <a:cubicBezTo>
                    <a:pt x="431" y="3420"/>
                    <a:pt x="426" y="3418"/>
                    <a:pt x="423" y="3418"/>
                  </a:cubicBezTo>
                  <a:cubicBezTo>
                    <a:pt x="413" y="3418"/>
                    <a:pt x="416" y="3433"/>
                    <a:pt x="442" y="3463"/>
                  </a:cubicBezTo>
                  <a:cubicBezTo>
                    <a:pt x="469" y="3492"/>
                    <a:pt x="469" y="3508"/>
                    <a:pt x="445" y="3508"/>
                  </a:cubicBezTo>
                  <a:cubicBezTo>
                    <a:pt x="438" y="3508"/>
                    <a:pt x="429" y="3507"/>
                    <a:pt x="417" y="3504"/>
                  </a:cubicBezTo>
                  <a:cubicBezTo>
                    <a:pt x="358" y="3507"/>
                    <a:pt x="323" y="3560"/>
                    <a:pt x="345" y="3573"/>
                  </a:cubicBezTo>
                  <a:cubicBezTo>
                    <a:pt x="383" y="3586"/>
                    <a:pt x="373" y="3642"/>
                    <a:pt x="336" y="3642"/>
                  </a:cubicBezTo>
                  <a:cubicBezTo>
                    <a:pt x="304" y="3642"/>
                    <a:pt x="295" y="3658"/>
                    <a:pt x="311" y="3683"/>
                  </a:cubicBezTo>
                  <a:cubicBezTo>
                    <a:pt x="302" y="3678"/>
                    <a:pt x="292" y="3675"/>
                    <a:pt x="283" y="3675"/>
                  </a:cubicBezTo>
                  <a:cubicBezTo>
                    <a:pt x="271" y="3675"/>
                    <a:pt x="262" y="3681"/>
                    <a:pt x="270" y="3698"/>
                  </a:cubicBezTo>
                  <a:cubicBezTo>
                    <a:pt x="270" y="3698"/>
                    <a:pt x="264" y="3711"/>
                    <a:pt x="292" y="3711"/>
                  </a:cubicBezTo>
                  <a:lnTo>
                    <a:pt x="320" y="3764"/>
                  </a:lnTo>
                  <a:cubicBezTo>
                    <a:pt x="323" y="3759"/>
                    <a:pt x="327" y="3758"/>
                    <a:pt x="331" y="3758"/>
                  </a:cubicBezTo>
                  <a:cubicBezTo>
                    <a:pt x="342" y="3758"/>
                    <a:pt x="357" y="3768"/>
                    <a:pt x="370" y="3777"/>
                  </a:cubicBezTo>
                  <a:cubicBezTo>
                    <a:pt x="390" y="3788"/>
                    <a:pt x="349" y="3822"/>
                    <a:pt x="281" y="3822"/>
                  </a:cubicBezTo>
                  <a:cubicBezTo>
                    <a:pt x="274" y="3822"/>
                    <a:pt x="266" y="3822"/>
                    <a:pt x="257" y="3821"/>
                  </a:cubicBezTo>
                  <a:lnTo>
                    <a:pt x="198" y="3821"/>
                  </a:lnTo>
                  <a:lnTo>
                    <a:pt x="242" y="3846"/>
                  </a:lnTo>
                  <a:cubicBezTo>
                    <a:pt x="235" y="3857"/>
                    <a:pt x="228" y="3866"/>
                    <a:pt x="217" y="3866"/>
                  </a:cubicBezTo>
                  <a:cubicBezTo>
                    <a:pt x="213" y="3866"/>
                    <a:pt x="207" y="3865"/>
                    <a:pt x="201" y="3861"/>
                  </a:cubicBezTo>
                  <a:cubicBezTo>
                    <a:pt x="190" y="3855"/>
                    <a:pt x="185" y="3852"/>
                    <a:pt x="181" y="3852"/>
                  </a:cubicBezTo>
                  <a:cubicBezTo>
                    <a:pt x="177" y="3852"/>
                    <a:pt x="176" y="3855"/>
                    <a:pt x="173" y="3861"/>
                  </a:cubicBezTo>
                  <a:cubicBezTo>
                    <a:pt x="173" y="3861"/>
                    <a:pt x="163" y="3877"/>
                    <a:pt x="185" y="3890"/>
                  </a:cubicBezTo>
                  <a:cubicBezTo>
                    <a:pt x="229" y="3915"/>
                    <a:pt x="229" y="3915"/>
                    <a:pt x="198" y="3915"/>
                  </a:cubicBezTo>
                  <a:cubicBezTo>
                    <a:pt x="187" y="3913"/>
                    <a:pt x="179" y="3912"/>
                    <a:pt x="172" y="3912"/>
                  </a:cubicBezTo>
                  <a:cubicBezTo>
                    <a:pt x="146" y="3912"/>
                    <a:pt x="146" y="3926"/>
                    <a:pt x="176" y="3958"/>
                  </a:cubicBezTo>
                  <a:cubicBezTo>
                    <a:pt x="200" y="3973"/>
                    <a:pt x="210" y="3979"/>
                    <a:pt x="204" y="3979"/>
                  </a:cubicBezTo>
                  <a:cubicBezTo>
                    <a:pt x="199" y="3979"/>
                    <a:pt x="187" y="3976"/>
                    <a:pt x="167" y="3971"/>
                  </a:cubicBezTo>
                  <a:cubicBezTo>
                    <a:pt x="156" y="3965"/>
                    <a:pt x="144" y="3962"/>
                    <a:pt x="133" y="3962"/>
                  </a:cubicBezTo>
                  <a:cubicBezTo>
                    <a:pt x="121" y="3962"/>
                    <a:pt x="110" y="3966"/>
                    <a:pt x="107" y="3974"/>
                  </a:cubicBezTo>
                  <a:lnTo>
                    <a:pt x="129" y="3987"/>
                  </a:lnTo>
                  <a:cubicBezTo>
                    <a:pt x="173" y="4012"/>
                    <a:pt x="163" y="4024"/>
                    <a:pt x="132" y="4027"/>
                  </a:cubicBezTo>
                  <a:cubicBezTo>
                    <a:pt x="126" y="4023"/>
                    <a:pt x="122" y="4021"/>
                    <a:pt x="118" y="4021"/>
                  </a:cubicBezTo>
                  <a:cubicBezTo>
                    <a:pt x="108" y="4021"/>
                    <a:pt x="105" y="4038"/>
                    <a:pt x="107" y="4068"/>
                  </a:cubicBezTo>
                  <a:cubicBezTo>
                    <a:pt x="95" y="4087"/>
                    <a:pt x="89" y="4101"/>
                    <a:pt x="77" y="4101"/>
                  </a:cubicBezTo>
                  <a:cubicBezTo>
                    <a:pt x="73" y="4101"/>
                    <a:pt x="68" y="4099"/>
                    <a:pt x="63" y="4096"/>
                  </a:cubicBezTo>
                  <a:cubicBezTo>
                    <a:pt x="43" y="4085"/>
                    <a:pt x="33" y="4079"/>
                    <a:pt x="30" y="4079"/>
                  </a:cubicBezTo>
                  <a:cubicBezTo>
                    <a:pt x="26" y="4079"/>
                    <a:pt x="35" y="4088"/>
                    <a:pt x="54" y="4109"/>
                  </a:cubicBezTo>
                  <a:cubicBezTo>
                    <a:pt x="66" y="4137"/>
                    <a:pt x="66" y="4137"/>
                    <a:pt x="29" y="4150"/>
                  </a:cubicBezTo>
                  <a:cubicBezTo>
                    <a:pt x="0" y="4153"/>
                    <a:pt x="0" y="4153"/>
                    <a:pt x="13" y="4178"/>
                  </a:cubicBezTo>
                  <a:cubicBezTo>
                    <a:pt x="45" y="4196"/>
                    <a:pt x="65" y="4208"/>
                    <a:pt x="77" y="4208"/>
                  </a:cubicBezTo>
                  <a:cubicBezTo>
                    <a:pt x="81" y="4208"/>
                    <a:pt x="83" y="4206"/>
                    <a:pt x="85" y="4203"/>
                  </a:cubicBezTo>
                  <a:cubicBezTo>
                    <a:pt x="90" y="4197"/>
                    <a:pt x="92" y="4194"/>
                    <a:pt x="96" y="4194"/>
                  </a:cubicBezTo>
                  <a:cubicBezTo>
                    <a:pt x="100" y="4194"/>
                    <a:pt x="105" y="4197"/>
                    <a:pt x="116" y="4203"/>
                  </a:cubicBezTo>
                  <a:cubicBezTo>
                    <a:pt x="116" y="4203"/>
                    <a:pt x="107" y="4215"/>
                    <a:pt x="101" y="4228"/>
                  </a:cubicBezTo>
                  <a:cubicBezTo>
                    <a:pt x="85" y="4250"/>
                    <a:pt x="82" y="4275"/>
                    <a:pt x="88" y="4297"/>
                  </a:cubicBezTo>
                  <a:cubicBezTo>
                    <a:pt x="92" y="4324"/>
                    <a:pt x="113" y="4344"/>
                    <a:pt x="124" y="4344"/>
                  </a:cubicBezTo>
                  <a:cubicBezTo>
                    <a:pt x="130" y="4344"/>
                    <a:pt x="134" y="4338"/>
                    <a:pt x="132" y="4325"/>
                  </a:cubicBezTo>
                  <a:lnTo>
                    <a:pt x="132" y="4322"/>
                  </a:lnTo>
                  <a:lnTo>
                    <a:pt x="163" y="4322"/>
                  </a:lnTo>
                  <a:cubicBezTo>
                    <a:pt x="185" y="4335"/>
                    <a:pt x="201" y="4340"/>
                    <a:pt x="211" y="4340"/>
                  </a:cubicBezTo>
                  <a:cubicBezTo>
                    <a:pt x="229" y="4340"/>
                    <a:pt x="222" y="4320"/>
                    <a:pt x="179" y="4294"/>
                  </a:cubicBezTo>
                  <a:cubicBezTo>
                    <a:pt x="137" y="4270"/>
                    <a:pt x="122" y="4261"/>
                    <a:pt x="130" y="4261"/>
                  </a:cubicBezTo>
                  <a:cubicBezTo>
                    <a:pt x="135" y="4261"/>
                    <a:pt x="147" y="4264"/>
                    <a:pt x="167" y="4269"/>
                  </a:cubicBezTo>
                  <a:cubicBezTo>
                    <a:pt x="183" y="4279"/>
                    <a:pt x="195" y="4283"/>
                    <a:pt x="203" y="4283"/>
                  </a:cubicBezTo>
                  <a:cubicBezTo>
                    <a:pt x="215" y="4283"/>
                    <a:pt x="221" y="4275"/>
                    <a:pt x="226" y="4266"/>
                  </a:cubicBezTo>
                  <a:cubicBezTo>
                    <a:pt x="229" y="4259"/>
                    <a:pt x="231" y="4256"/>
                    <a:pt x="234" y="4256"/>
                  </a:cubicBezTo>
                  <a:cubicBezTo>
                    <a:pt x="238" y="4256"/>
                    <a:pt x="243" y="4259"/>
                    <a:pt x="254" y="4266"/>
                  </a:cubicBezTo>
                  <a:cubicBezTo>
                    <a:pt x="265" y="4272"/>
                    <a:pt x="277" y="4275"/>
                    <a:pt x="288" y="4275"/>
                  </a:cubicBezTo>
                  <a:cubicBezTo>
                    <a:pt x="300" y="4275"/>
                    <a:pt x="311" y="4271"/>
                    <a:pt x="314" y="4262"/>
                  </a:cubicBezTo>
                  <a:cubicBezTo>
                    <a:pt x="323" y="4250"/>
                    <a:pt x="323" y="4250"/>
                    <a:pt x="301" y="4237"/>
                  </a:cubicBezTo>
                  <a:cubicBezTo>
                    <a:pt x="278" y="4237"/>
                    <a:pt x="284" y="4219"/>
                    <a:pt x="315" y="4219"/>
                  </a:cubicBezTo>
                  <a:cubicBezTo>
                    <a:pt x="322" y="4219"/>
                    <a:pt x="330" y="4219"/>
                    <a:pt x="339" y="4222"/>
                  </a:cubicBezTo>
                  <a:cubicBezTo>
                    <a:pt x="370" y="4222"/>
                    <a:pt x="370" y="4222"/>
                    <a:pt x="326" y="4197"/>
                  </a:cubicBezTo>
                  <a:cubicBezTo>
                    <a:pt x="290" y="4176"/>
                    <a:pt x="295" y="4153"/>
                    <a:pt x="328" y="4153"/>
                  </a:cubicBezTo>
                  <a:cubicBezTo>
                    <a:pt x="334" y="4153"/>
                    <a:pt x="342" y="4154"/>
                    <a:pt x="351" y="4156"/>
                  </a:cubicBezTo>
                  <a:lnTo>
                    <a:pt x="367" y="4128"/>
                  </a:lnTo>
                  <a:cubicBezTo>
                    <a:pt x="376" y="4112"/>
                    <a:pt x="355" y="4099"/>
                    <a:pt x="333" y="4087"/>
                  </a:cubicBezTo>
                  <a:cubicBezTo>
                    <a:pt x="289" y="4062"/>
                    <a:pt x="289" y="4062"/>
                    <a:pt x="320" y="4062"/>
                  </a:cubicBezTo>
                  <a:cubicBezTo>
                    <a:pt x="336" y="4062"/>
                    <a:pt x="355" y="4065"/>
                    <a:pt x="370" y="4074"/>
                  </a:cubicBezTo>
                  <a:cubicBezTo>
                    <a:pt x="376" y="4078"/>
                    <a:pt x="381" y="4079"/>
                    <a:pt x="385" y="4079"/>
                  </a:cubicBezTo>
                  <a:cubicBezTo>
                    <a:pt x="397" y="4079"/>
                    <a:pt x="403" y="4068"/>
                    <a:pt x="408" y="4059"/>
                  </a:cubicBezTo>
                  <a:cubicBezTo>
                    <a:pt x="417" y="4043"/>
                    <a:pt x="433" y="4018"/>
                    <a:pt x="411" y="4005"/>
                  </a:cubicBezTo>
                  <a:lnTo>
                    <a:pt x="411" y="4005"/>
                  </a:lnTo>
                  <a:lnTo>
                    <a:pt x="433" y="4018"/>
                  </a:lnTo>
                  <a:cubicBezTo>
                    <a:pt x="442" y="4002"/>
                    <a:pt x="464" y="4015"/>
                    <a:pt x="442" y="4002"/>
                  </a:cubicBezTo>
                  <a:cubicBezTo>
                    <a:pt x="442" y="4002"/>
                    <a:pt x="449" y="3990"/>
                    <a:pt x="489" y="3974"/>
                  </a:cubicBezTo>
                  <a:cubicBezTo>
                    <a:pt x="523" y="3960"/>
                    <a:pt x="511" y="3906"/>
                    <a:pt x="459" y="3906"/>
                  </a:cubicBezTo>
                  <a:cubicBezTo>
                    <a:pt x="453" y="3906"/>
                    <a:pt x="446" y="3907"/>
                    <a:pt x="439" y="3908"/>
                  </a:cubicBezTo>
                  <a:lnTo>
                    <a:pt x="439" y="3908"/>
                  </a:lnTo>
                  <a:cubicBezTo>
                    <a:pt x="442" y="3905"/>
                    <a:pt x="445" y="3901"/>
                    <a:pt x="449" y="3896"/>
                  </a:cubicBezTo>
                  <a:cubicBezTo>
                    <a:pt x="455" y="3880"/>
                    <a:pt x="433" y="3868"/>
                    <a:pt x="433" y="3868"/>
                  </a:cubicBezTo>
                  <a:cubicBezTo>
                    <a:pt x="414" y="3855"/>
                    <a:pt x="420" y="3843"/>
                    <a:pt x="430" y="3827"/>
                  </a:cubicBezTo>
                  <a:lnTo>
                    <a:pt x="430" y="3827"/>
                  </a:lnTo>
                  <a:lnTo>
                    <a:pt x="474" y="3855"/>
                  </a:lnTo>
                  <a:cubicBezTo>
                    <a:pt x="498" y="3876"/>
                    <a:pt x="518" y="3886"/>
                    <a:pt x="529" y="3886"/>
                  </a:cubicBezTo>
                  <a:cubicBezTo>
                    <a:pt x="545" y="3886"/>
                    <a:pt x="544" y="3868"/>
                    <a:pt x="511" y="3839"/>
                  </a:cubicBezTo>
                  <a:lnTo>
                    <a:pt x="511" y="3839"/>
                  </a:lnTo>
                  <a:cubicBezTo>
                    <a:pt x="517" y="3843"/>
                    <a:pt x="525" y="3847"/>
                    <a:pt x="533" y="3852"/>
                  </a:cubicBezTo>
                  <a:cubicBezTo>
                    <a:pt x="539" y="3855"/>
                    <a:pt x="543" y="3857"/>
                    <a:pt x="547" y="3857"/>
                  </a:cubicBezTo>
                  <a:cubicBezTo>
                    <a:pt x="558" y="3857"/>
                    <a:pt x="561" y="3842"/>
                    <a:pt x="558" y="3811"/>
                  </a:cubicBezTo>
                  <a:cubicBezTo>
                    <a:pt x="565" y="3796"/>
                    <a:pt x="530" y="3758"/>
                    <a:pt x="508" y="3745"/>
                  </a:cubicBezTo>
                  <a:cubicBezTo>
                    <a:pt x="486" y="3733"/>
                    <a:pt x="496" y="3717"/>
                    <a:pt x="496" y="3717"/>
                  </a:cubicBezTo>
                  <a:cubicBezTo>
                    <a:pt x="500" y="3711"/>
                    <a:pt x="503" y="3708"/>
                    <a:pt x="506" y="3708"/>
                  </a:cubicBezTo>
                  <a:cubicBezTo>
                    <a:pt x="510" y="3708"/>
                    <a:pt x="514" y="3711"/>
                    <a:pt x="524" y="3717"/>
                  </a:cubicBezTo>
                  <a:cubicBezTo>
                    <a:pt x="535" y="3724"/>
                    <a:pt x="545" y="3727"/>
                    <a:pt x="553" y="3727"/>
                  </a:cubicBezTo>
                  <a:cubicBezTo>
                    <a:pt x="574" y="3727"/>
                    <a:pt x="577" y="3704"/>
                    <a:pt x="549" y="3676"/>
                  </a:cubicBezTo>
                  <a:lnTo>
                    <a:pt x="549" y="3676"/>
                  </a:lnTo>
                  <a:lnTo>
                    <a:pt x="571" y="3689"/>
                  </a:lnTo>
                  <a:cubicBezTo>
                    <a:pt x="577" y="3693"/>
                    <a:pt x="584" y="3695"/>
                    <a:pt x="591" y="3695"/>
                  </a:cubicBezTo>
                  <a:cubicBezTo>
                    <a:pt x="609" y="3695"/>
                    <a:pt x="629" y="3679"/>
                    <a:pt x="643" y="3620"/>
                  </a:cubicBezTo>
                  <a:cubicBezTo>
                    <a:pt x="673" y="3571"/>
                    <a:pt x="694" y="3533"/>
                    <a:pt x="713" y="3533"/>
                  </a:cubicBezTo>
                  <a:cubicBezTo>
                    <a:pt x="716" y="3533"/>
                    <a:pt x="719" y="3534"/>
                    <a:pt x="721" y="3535"/>
                  </a:cubicBezTo>
                  <a:cubicBezTo>
                    <a:pt x="723" y="3536"/>
                    <a:pt x="724" y="3537"/>
                    <a:pt x="725" y="3537"/>
                  </a:cubicBezTo>
                  <a:cubicBezTo>
                    <a:pt x="742" y="3537"/>
                    <a:pt x="732" y="3463"/>
                    <a:pt x="706" y="3413"/>
                  </a:cubicBezTo>
                  <a:lnTo>
                    <a:pt x="706" y="3413"/>
                  </a:lnTo>
                  <a:cubicBezTo>
                    <a:pt x="711" y="3416"/>
                    <a:pt x="716" y="3418"/>
                    <a:pt x="721" y="3418"/>
                  </a:cubicBezTo>
                  <a:cubicBezTo>
                    <a:pt x="733" y="3418"/>
                    <a:pt x="741" y="3406"/>
                    <a:pt x="753" y="3385"/>
                  </a:cubicBezTo>
                  <a:cubicBezTo>
                    <a:pt x="769" y="3359"/>
                    <a:pt x="774" y="3349"/>
                    <a:pt x="782" y="3349"/>
                  </a:cubicBezTo>
                  <a:cubicBezTo>
                    <a:pt x="787" y="3349"/>
                    <a:pt x="792" y="3352"/>
                    <a:pt x="800" y="3357"/>
                  </a:cubicBezTo>
                  <a:cubicBezTo>
                    <a:pt x="816" y="3376"/>
                    <a:pt x="824" y="3386"/>
                    <a:pt x="826" y="3386"/>
                  </a:cubicBezTo>
                  <a:cubicBezTo>
                    <a:pt x="829" y="3386"/>
                    <a:pt x="822" y="3373"/>
                    <a:pt x="809" y="3344"/>
                  </a:cubicBezTo>
                  <a:cubicBezTo>
                    <a:pt x="781" y="3314"/>
                    <a:pt x="800" y="3291"/>
                    <a:pt x="829" y="3291"/>
                  </a:cubicBezTo>
                  <a:cubicBezTo>
                    <a:pt x="839" y="3291"/>
                    <a:pt x="851" y="3294"/>
                    <a:pt x="862" y="3300"/>
                  </a:cubicBezTo>
                  <a:cubicBezTo>
                    <a:pt x="868" y="3304"/>
                    <a:pt x="873" y="3305"/>
                    <a:pt x="877" y="3305"/>
                  </a:cubicBezTo>
                  <a:cubicBezTo>
                    <a:pt x="890" y="3305"/>
                    <a:pt x="898" y="3293"/>
                    <a:pt x="909" y="3272"/>
                  </a:cubicBezTo>
                  <a:cubicBezTo>
                    <a:pt x="897" y="3247"/>
                    <a:pt x="912" y="3219"/>
                    <a:pt x="928" y="3191"/>
                  </a:cubicBezTo>
                  <a:cubicBezTo>
                    <a:pt x="953" y="3150"/>
                    <a:pt x="953" y="3150"/>
                    <a:pt x="909" y="3125"/>
                  </a:cubicBezTo>
                  <a:cubicBezTo>
                    <a:pt x="865" y="3097"/>
                    <a:pt x="875" y="3084"/>
                    <a:pt x="890" y="3056"/>
                  </a:cubicBezTo>
                  <a:cubicBezTo>
                    <a:pt x="897" y="3047"/>
                    <a:pt x="904" y="3038"/>
                    <a:pt x="915" y="3038"/>
                  </a:cubicBezTo>
                  <a:cubicBezTo>
                    <a:pt x="919" y="3038"/>
                    <a:pt x="925" y="3040"/>
                    <a:pt x="931" y="3043"/>
                  </a:cubicBezTo>
                  <a:cubicBezTo>
                    <a:pt x="931" y="3043"/>
                    <a:pt x="959" y="3040"/>
                    <a:pt x="969" y="3028"/>
                  </a:cubicBezTo>
                  <a:cubicBezTo>
                    <a:pt x="973" y="3017"/>
                    <a:pt x="979" y="3007"/>
                    <a:pt x="990" y="3007"/>
                  </a:cubicBezTo>
                  <a:cubicBezTo>
                    <a:pt x="995" y="3007"/>
                    <a:pt x="1000" y="3008"/>
                    <a:pt x="1006" y="3012"/>
                  </a:cubicBezTo>
                  <a:cubicBezTo>
                    <a:pt x="1025" y="3012"/>
                    <a:pt x="1044" y="3000"/>
                    <a:pt x="1053" y="2984"/>
                  </a:cubicBezTo>
                  <a:cubicBezTo>
                    <a:pt x="1066" y="2961"/>
                    <a:pt x="1079" y="2940"/>
                    <a:pt x="1095" y="2940"/>
                  </a:cubicBezTo>
                  <a:cubicBezTo>
                    <a:pt x="1099" y="2940"/>
                    <a:pt x="1103" y="2941"/>
                    <a:pt x="1107" y="2943"/>
                  </a:cubicBezTo>
                  <a:cubicBezTo>
                    <a:pt x="1116" y="2927"/>
                    <a:pt x="1116" y="2927"/>
                    <a:pt x="1094" y="2915"/>
                  </a:cubicBezTo>
                  <a:cubicBezTo>
                    <a:pt x="1072" y="2902"/>
                    <a:pt x="1060" y="2877"/>
                    <a:pt x="1113" y="2833"/>
                  </a:cubicBezTo>
                  <a:cubicBezTo>
                    <a:pt x="1129" y="2805"/>
                    <a:pt x="1154" y="2764"/>
                    <a:pt x="1132" y="2752"/>
                  </a:cubicBezTo>
                  <a:cubicBezTo>
                    <a:pt x="1136" y="2746"/>
                    <a:pt x="1139" y="2743"/>
                    <a:pt x="1143" y="2743"/>
                  </a:cubicBezTo>
                  <a:cubicBezTo>
                    <a:pt x="1147" y="2743"/>
                    <a:pt x="1152" y="2746"/>
                    <a:pt x="1163" y="2752"/>
                  </a:cubicBezTo>
                  <a:cubicBezTo>
                    <a:pt x="1174" y="2758"/>
                    <a:pt x="1183" y="2761"/>
                    <a:pt x="1191" y="2761"/>
                  </a:cubicBezTo>
                  <a:cubicBezTo>
                    <a:pt x="1212" y="2761"/>
                    <a:pt x="1216" y="2735"/>
                    <a:pt x="1198" y="2696"/>
                  </a:cubicBezTo>
                  <a:cubicBezTo>
                    <a:pt x="1176" y="2683"/>
                    <a:pt x="1182" y="2670"/>
                    <a:pt x="1213" y="2667"/>
                  </a:cubicBezTo>
                  <a:cubicBezTo>
                    <a:pt x="1213" y="2667"/>
                    <a:pt x="1219" y="2655"/>
                    <a:pt x="1207" y="2627"/>
                  </a:cubicBezTo>
                  <a:cubicBezTo>
                    <a:pt x="1194" y="2602"/>
                    <a:pt x="1194" y="2602"/>
                    <a:pt x="1232" y="2586"/>
                  </a:cubicBezTo>
                  <a:cubicBezTo>
                    <a:pt x="1238" y="2590"/>
                    <a:pt x="1244" y="2591"/>
                    <a:pt x="1248" y="2591"/>
                  </a:cubicBezTo>
                  <a:cubicBezTo>
                    <a:pt x="1259" y="2591"/>
                    <a:pt x="1265" y="2582"/>
                    <a:pt x="1270" y="2573"/>
                  </a:cubicBezTo>
                  <a:cubicBezTo>
                    <a:pt x="1266" y="2533"/>
                    <a:pt x="1357" y="2379"/>
                    <a:pt x="1386" y="2379"/>
                  </a:cubicBezTo>
                  <a:cubicBezTo>
                    <a:pt x="1373" y="2354"/>
                    <a:pt x="1373" y="2354"/>
                    <a:pt x="1379" y="2338"/>
                  </a:cubicBezTo>
                  <a:lnTo>
                    <a:pt x="1379" y="2338"/>
                  </a:lnTo>
                  <a:cubicBezTo>
                    <a:pt x="1389" y="2341"/>
                    <a:pt x="1397" y="2342"/>
                    <a:pt x="1402" y="2342"/>
                  </a:cubicBezTo>
                  <a:cubicBezTo>
                    <a:pt x="1427" y="2342"/>
                    <a:pt x="1412" y="2321"/>
                    <a:pt x="1376" y="2298"/>
                  </a:cubicBezTo>
                  <a:lnTo>
                    <a:pt x="1367" y="2313"/>
                  </a:lnTo>
                  <a:lnTo>
                    <a:pt x="1361" y="2326"/>
                  </a:lnTo>
                  <a:cubicBezTo>
                    <a:pt x="1329" y="2308"/>
                    <a:pt x="1333" y="2282"/>
                    <a:pt x="1360" y="2282"/>
                  </a:cubicBezTo>
                  <a:cubicBezTo>
                    <a:pt x="1371" y="2282"/>
                    <a:pt x="1386" y="2287"/>
                    <a:pt x="1404" y="2298"/>
                  </a:cubicBezTo>
                  <a:cubicBezTo>
                    <a:pt x="1423" y="2302"/>
                    <a:pt x="1436" y="2305"/>
                    <a:pt x="1442" y="2305"/>
                  </a:cubicBezTo>
                  <a:cubicBezTo>
                    <a:pt x="1453" y="2305"/>
                    <a:pt x="1445" y="2296"/>
                    <a:pt x="1423" y="2269"/>
                  </a:cubicBezTo>
                  <a:cubicBezTo>
                    <a:pt x="1394" y="2240"/>
                    <a:pt x="1393" y="2224"/>
                    <a:pt x="1419" y="2224"/>
                  </a:cubicBezTo>
                  <a:cubicBezTo>
                    <a:pt x="1426" y="2224"/>
                    <a:pt x="1436" y="2226"/>
                    <a:pt x="1448" y="2229"/>
                  </a:cubicBezTo>
                  <a:cubicBezTo>
                    <a:pt x="1467" y="2240"/>
                    <a:pt x="1477" y="2246"/>
                    <a:pt x="1479" y="2246"/>
                  </a:cubicBezTo>
                  <a:cubicBezTo>
                    <a:pt x="1482" y="2246"/>
                    <a:pt x="1473" y="2237"/>
                    <a:pt x="1455" y="2216"/>
                  </a:cubicBezTo>
                  <a:cubicBezTo>
                    <a:pt x="1404" y="2159"/>
                    <a:pt x="1392" y="2114"/>
                    <a:pt x="1422" y="2114"/>
                  </a:cubicBezTo>
                  <a:cubicBezTo>
                    <a:pt x="1433" y="2114"/>
                    <a:pt x="1450" y="2120"/>
                    <a:pt x="1473" y="2135"/>
                  </a:cubicBezTo>
                  <a:cubicBezTo>
                    <a:pt x="1498" y="2149"/>
                    <a:pt x="1518" y="2155"/>
                    <a:pt x="1533" y="2155"/>
                  </a:cubicBezTo>
                  <a:cubicBezTo>
                    <a:pt x="1544" y="2155"/>
                    <a:pt x="1552" y="2151"/>
                    <a:pt x="1555" y="2144"/>
                  </a:cubicBezTo>
                  <a:cubicBezTo>
                    <a:pt x="1564" y="2131"/>
                    <a:pt x="1542" y="2119"/>
                    <a:pt x="1520" y="2106"/>
                  </a:cubicBezTo>
                  <a:cubicBezTo>
                    <a:pt x="1470" y="2094"/>
                    <a:pt x="1476" y="2078"/>
                    <a:pt x="1536" y="2078"/>
                  </a:cubicBezTo>
                  <a:cubicBezTo>
                    <a:pt x="1627" y="2075"/>
                    <a:pt x="1643" y="2047"/>
                    <a:pt x="1624" y="1981"/>
                  </a:cubicBezTo>
                  <a:cubicBezTo>
                    <a:pt x="1618" y="1928"/>
                    <a:pt x="1626" y="1892"/>
                    <a:pt x="1638" y="1892"/>
                  </a:cubicBezTo>
                  <a:cubicBezTo>
                    <a:pt x="1644" y="1892"/>
                    <a:pt x="1652" y="1902"/>
                    <a:pt x="1658" y="1925"/>
                  </a:cubicBezTo>
                  <a:cubicBezTo>
                    <a:pt x="1673" y="1953"/>
                    <a:pt x="1680" y="1966"/>
                    <a:pt x="1683" y="1966"/>
                  </a:cubicBezTo>
                  <a:cubicBezTo>
                    <a:pt x="1685" y="1966"/>
                    <a:pt x="1683" y="1956"/>
                    <a:pt x="1680" y="1937"/>
                  </a:cubicBezTo>
                  <a:lnTo>
                    <a:pt x="1721" y="1868"/>
                  </a:lnTo>
                  <a:cubicBezTo>
                    <a:pt x="1730" y="1856"/>
                    <a:pt x="1715" y="1827"/>
                    <a:pt x="1696" y="1815"/>
                  </a:cubicBezTo>
                  <a:lnTo>
                    <a:pt x="1696" y="1815"/>
                  </a:lnTo>
                  <a:cubicBezTo>
                    <a:pt x="1707" y="1818"/>
                    <a:pt x="1717" y="1819"/>
                    <a:pt x="1726" y="1819"/>
                  </a:cubicBezTo>
                  <a:cubicBezTo>
                    <a:pt x="1759" y="1819"/>
                    <a:pt x="1778" y="1801"/>
                    <a:pt x="1759" y="1762"/>
                  </a:cubicBezTo>
                  <a:cubicBezTo>
                    <a:pt x="1765" y="1746"/>
                    <a:pt x="1774" y="1733"/>
                    <a:pt x="1774" y="1733"/>
                  </a:cubicBezTo>
                  <a:cubicBezTo>
                    <a:pt x="1784" y="1718"/>
                    <a:pt x="1784" y="1718"/>
                    <a:pt x="1768" y="1693"/>
                  </a:cubicBezTo>
                  <a:cubicBezTo>
                    <a:pt x="1755" y="1665"/>
                    <a:pt x="1787" y="1665"/>
                    <a:pt x="1815" y="1665"/>
                  </a:cubicBezTo>
                  <a:cubicBezTo>
                    <a:pt x="1846" y="1661"/>
                    <a:pt x="1874" y="1661"/>
                    <a:pt x="1853" y="1649"/>
                  </a:cubicBezTo>
                  <a:cubicBezTo>
                    <a:pt x="1831" y="1636"/>
                    <a:pt x="1827" y="1596"/>
                    <a:pt x="1812" y="1571"/>
                  </a:cubicBezTo>
                  <a:cubicBezTo>
                    <a:pt x="1805" y="1556"/>
                    <a:pt x="1810" y="1549"/>
                    <a:pt x="1819" y="1549"/>
                  </a:cubicBezTo>
                  <a:cubicBezTo>
                    <a:pt x="1827" y="1549"/>
                    <a:pt x="1837" y="1555"/>
                    <a:pt x="1843" y="1567"/>
                  </a:cubicBezTo>
                  <a:cubicBezTo>
                    <a:pt x="1854" y="1574"/>
                    <a:pt x="1860" y="1577"/>
                    <a:pt x="1867" y="1577"/>
                  </a:cubicBezTo>
                  <a:cubicBezTo>
                    <a:pt x="1874" y="1577"/>
                    <a:pt x="1884" y="1574"/>
                    <a:pt x="1903" y="1567"/>
                  </a:cubicBezTo>
                  <a:cubicBezTo>
                    <a:pt x="1912" y="1552"/>
                    <a:pt x="1928" y="1527"/>
                    <a:pt x="1906" y="1511"/>
                  </a:cubicBezTo>
                  <a:cubicBezTo>
                    <a:pt x="1884" y="1498"/>
                    <a:pt x="1934" y="1417"/>
                    <a:pt x="1962" y="1417"/>
                  </a:cubicBezTo>
                  <a:lnTo>
                    <a:pt x="1981" y="1389"/>
                  </a:lnTo>
                  <a:cubicBezTo>
                    <a:pt x="1987" y="1376"/>
                    <a:pt x="1975" y="1348"/>
                    <a:pt x="1984" y="1335"/>
                  </a:cubicBezTo>
                  <a:cubicBezTo>
                    <a:pt x="1984" y="1335"/>
                    <a:pt x="1990" y="1320"/>
                    <a:pt x="1978" y="1295"/>
                  </a:cubicBezTo>
                  <a:cubicBezTo>
                    <a:pt x="1985" y="1284"/>
                    <a:pt x="1990" y="1274"/>
                    <a:pt x="2000" y="1274"/>
                  </a:cubicBezTo>
                  <a:cubicBezTo>
                    <a:pt x="2004" y="1274"/>
                    <a:pt x="2009" y="1275"/>
                    <a:pt x="2015" y="1279"/>
                  </a:cubicBezTo>
                  <a:cubicBezTo>
                    <a:pt x="1992" y="1254"/>
                    <a:pt x="1985" y="1246"/>
                    <a:pt x="1998" y="1246"/>
                  </a:cubicBezTo>
                  <a:cubicBezTo>
                    <a:pt x="2005" y="1246"/>
                    <a:pt x="2017" y="1248"/>
                    <a:pt x="2034" y="1251"/>
                  </a:cubicBezTo>
                  <a:cubicBezTo>
                    <a:pt x="2053" y="1264"/>
                    <a:pt x="2063" y="1271"/>
                    <a:pt x="2065" y="1271"/>
                  </a:cubicBezTo>
                  <a:cubicBezTo>
                    <a:pt x="2068" y="1271"/>
                    <a:pt x="2059" y="1261"/>
                    <a:pt x="2041" y="1238"/>
                  </a:cubicBezTo>
                  <a:cubicBezTo>
                    <a:pt x="2028" y="1210"/>
                    <a:pt x="2028" y="1210"/>
                    <a:pt x="2056" y="1210"/>
                  </a:cubicBezTo>
                  <a:cubicBezTo>
                    <a:pt x="2063" y="1214"/>
                    <a:pt x="2068" y="1215"/>
                    <a:pt x="2072" y="1215"/>
                  </a:cubicBezTo>
                  <a:cubicBezTo>
                    <a:pt x="2081" y="1215"/>
                    <a:pt x="2081" y="1206"/>
                    <a:pt x="2066" y="1198"/>
                  </a:cubicBezTo>
                  <a:cubicBezTo>
                    <a:pt x="2037" y="1164"/>
                    <a:pt x="2034" y="1122"/>
                    <a:pt x="2059" y="1122"/>
                  </a:cubicBezTo>
                  <a:cubicBezTo>
                    <a:pt x="2064" y="1122"/>
                    <a:pt x="2070" y="1124"/>
                    <a:pt x="2078" y="1129"/>
                  </a:cubicBezTo>
                  <a:cubicBezTo>
                    <a:pt x="2078" y="1129"/>
                    <a:pt x="2084" y="1116"/>
                    <a:pt x="2075" y="1085"/>
                  </a:cubicBezTo>
                  <a:cubicBezTo>
                    <a:pt x="2056" y="1060"/>
                    <a:pt x="2048" y="1050"/>
                    <a:pt x="2052" y="1050"/>
                  </a:cubicBezTo>
                  <a:cubicBezTo>
                    <a:pt x="2056" y="1050"/>
                    <a:pt x="2066" y="1057"/>
                    <a:pt x="2084" y="1069"/>
                  </a:cubicBezTo>
                  <a:cubicBezTo>
                    <a:pt x="2097" y="1072"/>
                    <a:pt x="2107" y="1074"/>
                    <a:pt x="2115" y="1074"/>
                  </a:cubicBezTo>
                  <a:cubicBezTo>
                    <a:pt x="2136" y="1074"/>
                    <a:pt x="2134" y="1059"/>
                    <a:pt x="2113" y="1022"/>
                  </a:cubicBezTo>
                  <a:cubicBezTo>
                    <a:pt x="2113" y="1022"/>
                    <a:pt x="2104" y="991"/>
                    <a:pt x="2128" y="991"/>
                  </a:cubicBezTo>
                  <a:cubicBezTo>
                    <a:pt x="2129" y="991"/>
                    <a:pt x="2130" y="991"/>
                    <a:pt x="2131" y="991"/>
                  </a:cubicBezTo>
                  <a:cubicBezTo>
                    <a:pt x="2169" y="975"/>
                    <a:pt x="2235" y="912"/>
                    <a:pt x="2197" y="878"/>
                  </a:cubicBezTo>
                  <a:lnTo>
                    <a:pt x="2216" y="847"/>
                  </a:lnTo>
                  <a:cubicBezTo>
                    <a:pt x="2251" y="840"/>
                    <a:pt x="2257" y="828"/>
                    <a:pt x="2254" y="784"/>
                  </a:cubicBezTo>
                  <a:lnTo>
                    <a:pt x="2251" y="740"/>
                  </a:lnTo>
                  <a:lnTo>
                    <a:pt x="2251" y="740"/>
                  </a:lnTo>
                  <a:cubicBezTo>
                    <a:pt x="2260" y="761"/>
                    <a:pt x="2274" y="774"/>
                    <a:pt x="2284" y="774"/>
                  </a:cubicBezTo>
                  <a:cubicBezTo>
                    <a:pt x="2288" y="774"/>
                    <a:pt x="2292" y="773"/>
                    <a:pt x="2294" y="768"/>
                  </a:cubicBezTo>
                  <a:cubicBezTo>
                    <a:pt x="2301" y="753"/>
                    <a:pt x="2301" y="753"/>
                    <a:pt x="2291" y="721"/>
                  </a:cubicBezTo>
                  <a:cubicBezTo>
                    <a:pt x="2272" y="706"/>
                    <a:pt x="2282" y="690"/>
                    <a:pt x="2291" y="674"/>
                  </a:cubicBezTo>
                  <a:cubicBezTo>
                    <a:pt x="2294" y="669"/>
                    <a:pt x="2297" y="667"/>
                    <a:pt x="2301" y="667"/>
                  </a:cubicBezTo>
                  <a:cubicBezTo>
                    <a:pt x="2310" y="667"/>
                    <a:pt x="2322" y="684"/>
                    <a:pt x="2329" y="709"/>
                  </a:cubicBezTo>
                  <a:lnTo>
                    <a:pt x="2338" y="693"/>
                  </a:lnTo>
                  <a:cubicBezTo>
                    <a:pt x="2326" y="648"/>
                    <a:pt x="2326" y="625"/>
                    <a:pt x="2330" y="625"/>
                  </a:cubicBezTo>
                  <a:lnTo>
                    <a:pt x="2330" y="625"/>
                  </a:lnTo>
                  <a:cubicBezTo>
                    <a:pt x="2332" y="625"/>
                    <a:pt x="2335" y="631"/>
                    <a:pt x="2338" y="643"/>
                  </a:cubicBezTo>
                  <a:cubicBezTo>
                    <a:pt x="2345" y="650"/>
                    <a:pt x="2350" y="652"/>
                    <a:pt x="2354" y="652"/>
                  </a:cubicBezTo>
                  <a:cubicBezTo>
                    <a:pt x="2362" y="652"/>
                    <a:pt x="2367" y="644"/>
                    <a:pt x="2373" y="634"/>
                  </a:cubicBezTo>
                  <a:cubicBezTo>
                    <a:pt x="2370" y="618"/>
                    <a:pt x="2371" y="613"/>
                    <a:pt x="2373" y="613"/>
                  </a:cubicBezTo>
                  <a:lnTo>
                    <a:pt x="2373" y="613"/>
                  </a:lnTo>
                  <a:cubicBezTo>
                    <a:pt x="2375" y="613"/>
                    <a:pt x="2378" y="624"/>
                    <a:pt x="2373" y="634"/>
                  </a:cubicBezTo>
                  <a:lnTo>
                    <a:pt x="2379" y="671"/>
                  </a:lnTo>
                  <a:cubicBezTo>
                    <a:pt x="2383" y="677"/>
                    <a:pt x="2385" y="679"/>
                    <a:pt x="2386" y="679"/>
                  </a:cubicBezTo>
                  <a:cubicBezTo>
                    <a:pt x="2392" y="679"/>
                    <a:pt x="2387" y="649"/>
                    <a:pt x="2382" y="618"/>
                  </a:cubicBezTo>
                  <a:lnTo>
                    <a:pt x="2401" y="590"/>
                  </a:lnTo>
                  <a:cubicBezTo>
                    <a:pt x="2413" y="574"/>
                    <a:pt x="2413" y="552"/>
                    <a:pt x="2404" y="533"/>
                  </a:cubicBezTo>
                  <a:cubicBezTo>
                    <a:pt x="2395" y="502"/>
                    <a:pt x="2395" y="467"/>
                    <a:pt x="2404" y="433"/>
                  </a:cubicBezTo>
                  <a:cubicBezTo>
                    <a:pt x="2402" y="417"/>
                    <a:pt x="2403" y="411"/>
                    <a:pt x="2404" y="411"/>
                  </a:cubicBezTo>
                  <a:lnTo>
                    <a:pt x="2404" y="411"/>
                  </a:lnTo>
                  <a:cubicBezTo>
                    <a:pt x="2406" y="411"/>
                    <a:pt x="2410" y="424"/>
                    <a:pt x="2404" y="433"/>
                  </a:cubicBezTo>
                  <a:cubicBezTo>
                    <a:pt x="2407" y="470"/>
                    <a:pt x="2412" y="505"/>
                    <a:pt x="2419" y="505"/>
                  </a:cubicBezTo>
                  <a:cubicBezTo>
                    <a:pt x="2420" y="505"/>
                    <a:pt x="2421" y="504"/>
                    <a:pt x="2423" y="502"/>
                  </a:cubicBezTo>
                  <a:cubicBezTo>
                    <a:pt x="2424" y="500"/>
                    <a:pt x="2426" y="499"/>
                    <a:pt x="2427" y="499"/>
                  </a:cubicBezTo>
                  <a:cubicBezTo>
                    <a:pt x="2433" y="499"/>
                    <a:pt x="2435" y="530"/>
                    <a:pt x="2435" y="530"/>
                  </a:cubicBezTo>
                  <a:cubicBezTo>
                    <a:pt x="2435" y="558"/>
                    <a:pt x="2439" y="571"/>
                    <a:pt x="2442" y="574"/>
                  </a:cubicBezTo>
                  <a:cubicBezTo>
                    <a:pt x="2447" y="589"/>
                    <a:pt x="2455" y="595"/>
                    <a:pt x="2462" y="595"/>
                  </a:cubicBezTo>
                  <a:cubicBezTo>
                    <a:pt x="2470" y="595"/>
                    <a:pt x="2476" y="589"/>
                    <a:pt x="2479" y="580"/>
                  </a:cubicBezTo>
                  <a:cubicBezTo>
                    <a:pt x="2488" y="560"/>
                    <a:pt x="2495" y="550"/>
                    <a:pt x="2500" y="550"/>
                  </a:cubicBezTo>
                  <a:cubicBezTo>
                    <a:pt x="2509" y="550"/>
                    <a:pt x="2514" y="575"/>
                    <a:pt x="2514" y="621"/>
                  </a:cubicBezTo>
                  <a:cubicBezTo>
                    <a:pt x="2514" y="647"/>
                    <a:pt x="2516" y="659"/>
                    <a:pt x="2520" y="659"/>
                  </a:cubicBezTo>
                  <a:cubicBezTo>
                    <a:pt x="2527" y="659"/>
                    <a:pt x="2540" y="614"/>
                    <a:pt x="2554" y="552"/>
                  </a:cubicBezTo>
                  <a:lnTo>
                    <a:pt x="2573" y="461"/>
                  </a:lnTo>
                  <a:lnTo>
                    <a:pt x="2567" y="568"/>
                  </a:lnTo>
                  <a:cubicBezTo>
                    <a:pt x="2569" y="679"/>
                    <a:pt x="2567" y="710"/>
                    <a:pt x="2580" y="710"/>
                  </a:cubicBezTo>
                  <a:cubicBezTo>
                    <a:pt x="2586" y="710"/>
                    <a:pt x="2594" y="704"/>
                    <a:pt x="2608" y="696"/>
                  </a:cubicBezTo>
                  <a:cubicBezTo>
                    <a:pt x="2615" y="695"/>
                    <a:pt x="2620" y="695"/>
                    <a:pt x="2624" y="695"/>
                  </a:cubicBezTo>
                  <a:cubicBezTo>
                    <a:pt x="2637" y="695"/>
                    <a:pt x="2638" y="701"/>
                    <a:pt x="2633" y="724"/>
                  </a:cubicBezTo>
                  <a:cubicBezTo>
                    <a:pt x="2627" y="756"/>
                    <a:pt x="2636" y="771"/>
                    <a:pt x="2670" y="809"/>
                  </a:cubicBezTo>
                  <a:cubicBezTo>
                    <a:pt x="2691" y="836"/>
                    <a:pt x="2703" y="852"/>
                    <a:pt x="2712" y="852"/>
                  </a:cubicBezTo>
                  <a:cubicBezTo>
                    <a:pt x="2717" y="852"/>
                    <a:pt x="2720" y="847"/>
                    <a:pt x="2724" y="837"/>
                  </a:cubicBezTo>
                  <a:lnTo>
                    <a:pt x="2749" y="865"/>
                  </a:lnTo>
                  <a:cubicBezTo>
                    <a:pt x="2742" y="898"/>
                    <a:pt x="2748" y="914"/>
                    <a:pt x="2758" y="914"/>
                  </a:cubicBezTo>
                  <a:cubicBezTo>
                    <a:pt x="2766" y="914"/>
                    <a:pt x="2777" y="900"/>
                    <a:pt x="2783" y="872"/>
                  </a:cubicBezTo>
                  <a:cubicBezTo>
                    <a:pt x="2783" y="872"/>
                    <a:pt x="2796" y="884"/>
                    <a:pt x="2808" y="900"/>
                  </a:cubicBezTo>
                  <a:lnTo>
                    <a:pt x="2796" y="922"/>
                  </a:lnTo>
                  <a:cubicBezTo>
                    <a:pt x="2780" y="944"/>
                    <a:pt x="2805" y="972"/>
                    <a:pt x="2890" y="1075"/>
                  </a:cubicBezTo>
                  <a:cubicBezTo>
                    <a:pt x="2952" y="1153"/>
                    <a:pt x="2976" y="1183"/>
                    <a:pt x="2998" y="1183"/>
                  </a:cubicBezTo>
                  <a:cubicBezTo>
                    <a:pt x="3008" y="1183"/>
                    <a:pt x="3018" y="1177"/>
                    <a:pt x="3031" y="1166"/>
                  </a:cubicBezTo>
                  <a:cubicBezTo>
                    <a:pt x="3046" y="1160"/>
                    <a:pt x="3057" y="1157"/>
                    <a:pt x="3065" y="1157"/>
                  </a:cubicBezTo>
                  <a:cubicBezTo>
                    <a:pt x="3080" y="1157"/>
                    <a:pt x="3077" y="1170"/>
                    <a:pt x="3050" y="1191"/>
                  </a:cubicBezTo>
                  <a:cubicBezTo>
                    <a:pt x="3035" y="1206"/>
                    <a:pt x="3026" y="1226"/>
                    <a:pt x="3031" y="1226"/>
                  </a:cubicBezTo>
                  <a:cubicBezTo>
                    <a:pt x="3033" y="1226"/>
                    <a:pt x="3036" y="1224"/>
                    <a:pt x="3040" y="1220"/>
                  </a:cubicBezTo>
                  <a:cubicBezTo>
                    <a:pt x="3053" y="1235"/>
                    <a:pt x="3059" y="1257"/>
                    <a:pt x="3053" y="1273"/>
                  </a:cubicBezTo>
                  <a:cubicBezTo>
                    <a:pt x="3049" y="1319"/>
                    <a:pt x="3059" y="1333"/>
                    <a:pt x="3072" y="1333"/>
                  </a:cubicBezTo>
                  <a:cubicBezTo>
                    <a:pt x="3079" y="1333"/>
                    <a:pt x="3087" y="1329"/>
                    <a:pt x="3094" y="1323"/>
                  </a:cubicBezTo>
                  <a:cubicBezTo>
                    <a:pt x="3104" y="1307"/>
                    <a:pt x="3109" y="1300"/>
                    <a:pt x="3111" y="1300"/>
                  </a:cubicBezTo>
                  <a:cubicBezTo>
                    <a:pt x="3115" y="1300"/>
                    <a:pt x="3109" y="1318"/>
                    <a:pt x="3103" y="1335"/>
                  </a:cubicBezTo>
                  <a:cubicBezTo>
                    <a:pt x="3098" y="1358"/>
                    <a:pt x="3091" y="1381"/>
                    <a:pt x="3098" y="1381"/>
                  </a:cubicBezTo>
                  <a:cubicBezTo>
                    <a:pt x="3100" y="1381"/>
                    <a:pt x="3102" y="1379"/>
                    <a:pt x="3106" y="1376"/>
                  </a:cubicBezTo>
                  <a:cubicBezTo>
                    <a:pt x="3107" y="1376"/>
                    <a:pt x="3108" y="1376"/>
                    <a:pt x="3108" y="1376"/>
                  </a:cubicBezTo>
                  <a:cubicBezTo>
                    <a:pt x="3138" y="1376"/>
                    <a:pt x="3215" y="1433"/>
                    <a:pt x="3178" y="1464"/>
                  </a:cubicBezTo>
                  <a:lnTo>
                    <a:pt x="3197" y="1489"/>
                  </a:lnTo>
                  <a:cubicBezTo>
                    <a:pt x="3201" y="1486"/>
                    <a:pt x="3205" y="1484"/>
                    <a:pt x="3209" y="1484"/>
                  </a:cubicBezTo>
                  <a:cubicBezTo>
                    <a:pt x="3225" y="1484"/>
                    <a:pt x="3242" y="1504"/>
                    <a:pt x="3256" y="1524"/>
                  </a:cubicBezTo>
                  <a:cubicBezTo>
                    <a:pt x="3278" y="1545"/>
                    <a:pt x="3288" y="1558"/>
                    <a:pt x="3269" y="1577"/>
                  </a:cubicBezTo>
                  <a:cubicBezTo>
                    <a:pt x="3241" y="1580"/>
                    <a:pt x="3250" y="1592"/>
                    <a:pt x="3288" y="1599"/>
                  </a:cubicBezTo>
                  <a:cubicBezTo>
                    <a:pt x="3291" y="1602"/>
                    <a:pt x="3297" y="1603"/>
                    <a:pt x="3305" y="1603"/>
                  </a:cubicBezTo>
                  <a:cubicBezTo>
                    <a:pt x="3316" y="1603"/>
                    <a:pt x="3331" y="1600"/>
                    <a:pt x="3343" y="1600"/>
                  </a:cubicBezTo>
                  <a:cubicBezTo>
                    <a:pt x="3350" y="1600"/>
                    <a:pt x="3356" y="1602"/>
                    <a:pt x="3360" y="1605"/>
                  </a:cubicBezTo>
                  <a:cubicBezTo>
                    <a:pt x="3371" y="1596"/>
                    <a:pt x="3385" y="1591"/>
                    <a:pt x="3397" y="1591"/>
                  </a:cubicBezTo>
                  <a:cubicBezTo>
                    <a:pt x="3405" y="1591"/>
                    <a:pt x="3412" y="1593"/>
                    <a:pt x="3416" y="1599"/>
                  </a:cubicBezTo>
                  <a:lnTo>
                    <a:pt x="3397" y="1614"/>
                  </a:lnTo>
                  <a:lnTo>
                    <a:pt x="3360" y="1646"/>
                  </a:lnTo>
                  <a:cubicBezTo>
                    <a:pt x="3366" y="1654"/>
                    <a:pt x="3372" y="1662"/>
                    <a:pt x="3382" y="1662"/>
                  </a:cubicBezTo>
                  <a:cubicBezTo>
                    <a:pt x="3387" y="1662"/>
                    <a:pt x="3393" y="1660"/>
                    <a:pt x="3401" y="1655"/>
                  </a:cubicBezTo>
                  <a:lnTo>
                    <a:pt x="3401" y="1655"/>
                  </a:lnTo>
                  <a:cubicBezTo>
                    <a:pt x="3391" y="1683"/>
                    <a:pt x="3401" y="1696"/>
                    <a:pt x="3419" y="1721"/>
                  </a:cubicBezTo>
                  <a:cubicBezTo>
                    <a:pt x="3439" y="1743"/>
                    <a:pt x="3459" y="1766"/>
                    <a:pt x="3483" y="1766"/>
                  </a:cubicBezTo>
                  <a:cubicBezTo>
                    <a:pt x="3486" y="1766"/>
                    <a:pt x="3489" y="1765"/>
                    <a:pt x="3491" y="1765"/>
                  </a:cubicBezTo>
                  <a:lnTo>
                    <a:pt x="3491" y="1765"/>
                  </a:lnTo>
                  <a:cubicBezTo>
                    <a:pt x="3466" y="1807"/>
                    <a:pt x="3511" y="1868"/>
                    <a:pt x="3556" y="1868"/>
                  </a:cubicBezTo>
                  <a:cubicBezTo>
                    <a:pt x="3562" y="1868"/>
                    <a:pt x="3567" y="1867"/>
                    <a:pt x="3573" y="1865"/>
                  </a:cubicBezTo>
                  <a:cubicBezTo>
                    <a:pt x="3579" y="1860"/>
                    <a:pt x="3583" y="1858"/>
                    <a:pt x="3587" y="1858"/>
                  </a:cubicBezTo>
                  <a:cubicBezTo>
                    <a:pt x="3596" y="1858"/>
                    <a:pt x="3599" y="1870"/>
                    <a:pt x="3595" y="1890"/>
                  </a:cubicBezTo>
                  <a:cubicBezTo>
                    <a:pt x="3588" y="1911"/>
                    <a:pt x="3586" y="1917"/>
                    <a:pt x="3598" y="1917"/>
                  </a:cubicBezTo>
                  <a:cubicBezTo>
                    <a:pt x="3601" y="1917"/>
                    <a:pt x="3607" y="1916"/>
                    <a:pt x="3614" y="1915"/>
                  </a:cubicBezTo>
                  <a:cubicBezTo>
                    <a:pt x="3615" y="1915"/>
                    <a:pt x="3617" y="1915"/>
                    <a:pt x="3618" y="1915"/>
                  </a:cubicBezTo>
                  <a:cubicBezTo>
                    <a:pt x="3644" y="1915"/>
                    <a:pt x="3635" y="1942"/>
                    <a:pt x="3626" y="1969"/>
                  </a:cubicBezTo>
                  <a:cubicBezTo>
                    <a:pt x="3601" y="2008"/>
                    <a:pt x="3606" y="2022"/>
                    <a:pt x="3628" y="2022"/>
                  </a:cubicBezTo>
                  <a:cubicBezTo>
                    <a:pt x="3630" y="2022"/>
                    <a:pt x="3633" y="2022"/>
                    <a:pt x="3636" y="2022"/>
                  </a:cubicBezTo>
                  <a:cubicBezTo>
                    <a:pt x="3664" y="2028"/>
                    <a:pt x="3689" y="2044"/>
                    <a:pt x="3708" y="2066"/>
                  </a:cubicBezTo>
                  <a:cubicBezTo>
                    <a:pt x="3730" y="2071"/>
                    <a:pt x="3743" y="2077"/>
                    <a:pt x="3751" y="2077"/>
                  </a:cubicBezTo>
                  <a:cubicBezTo>
                    <a:pt x="3759" y="2077"/>
                    <a:pt x="3763" y="2072"/>
                    <a:pt x="3767" y="2059"/>
                  </a:cubicBezTo>
                  <a:cubicBezTo>
                    <a:pt x="3780" y="2050"/>
                    <a:pt x="3799" y="2041"/>
                    <a:pt x="3814" y="2041"/>
                  </a:cubicBezTo>
                  <a:cubicBezTo>
                    <a:pt x="3846" y="2045"/>
                    <a:pt x="3842" y="2056"/>
                    <a:pt x="3834" y="2056"/>
                  </a:cubicBezTo>
                  <a:cubicBezTo>
                    <a:pt x="3831" y="2056"/>
                    <a:pt x="3829" y="2055"/>
                    <a:pt x="3827" y="2053"/>
                  </a:cubicBezTo>
                  <a:cubicBezTo>
                    <a:pt x="3818" y="2051"/>
                    <a:pt x="3811" y="2050"/>
                    <a:pt x="3806" y="2050"/>
                  </a:cubicBezTo>
                  <a:cubicBezTo>
                    <a:pt x="3789" y="2050"/>
                    <a:pt x="3793" y="2062"/>
                    <a:pt x="3786" y="2084"/>
                  </a:cubicBezTo>
                  <a:cubicBezTo>
                    <a:pt x="3783" y="2110"/>
                    <a:pt x="3789" y="2131"/>
                    <a:pt x="3808" y="2150"/>
                  </a:cubicBezTo>
                  <a:cubicBezTo>
                    <a:pt x="3817" y="2163"/>
                    <a:pt x="3839" y="2188"/>
                    <a:pt x="3849" y="2200"/>
                  </a:cubicBezTo>
                  <a:cubicBezTo>
                    <a:pt x="3858" y="2238"/>
                    <a:pt x="3865" y="2256"/>
                    <a:pt x="3875" y="2256"/>
                  </a:cubicBezTo>
                  <a:cubicBezTo>
                    <a:pt x="3879" y="2256"/>
                    <a:pt x="3884" y="2253"/>
                    <a:pt x="3889" y="2247"/>
                  </a:cubicBezTo>
                  <a:lnTo>
                    <a:pt x="3908" y="2232"/>
                  </a:lnTo>
                  <a:lnTo>
                    <a:pt x="3908" y="2232"/>
                  </a:lnTo>
                  <a:cubicBezTo>
                    <a:pt x="3882" y="2276"/>
                    <a:pt x="3979" y="2396"/>
                    <a:pt x="4033" y="2396"/>
                  </a:cubicBezTo>
                  <a:cubicBezTo>
                    <a:pt x="4036" y="2396"/>
                    <a:pt x="4039" y="2396"/>
                    <a:pt x="4042" y="2395"/>
                  </a:cubicBezTo>
                  <a:lnTo>
                    <a:pt x="4042" y="2395"/>
                  </a:lnTo>
                  <a:cubicBezTo>
                    <a:pt x="4037" y="2400"/>
                    <a:pt x="4031" y="2405"/>
                    <a:pt x="4024" y="2410"/>
                  </a:cubicBezTo>
                  <a:cubicBezTo>
                    <a:pt x="4002" y="2426"/>
                    <a:pt x="4015" y="2439"/>
                    <a:pt x="4034" y="2464"/>
                  </a:cubicBezTo>
                  <a:cubicBezTo>
                    <a:pt x="4071" y="2489"/>
                    <a:pt x="4103" y="2517"/>
                    <a:pt x="4134" y="2545"/>
                  </a:cubicBezTo>
                  <a:cubicBezTo>
                    <a:pt x="4168" y="2587"/>
                    <a:pt x="4196" y="2621"/>
                    <a:pt x="4215" y="2621"/>
                  </a:cubicBezTo>
                  <a:cubicBezTo>
                    <a:pt x="4219" y="2621"/>
                    <a:pt x="4222" y="2620"/>
                    <a:pt x="4225" y="2617"/>
                  </a:cubicBezTo>
                  <a:lnTo>
                    <a:pt x="4225" y="2617"/>
                  </a:lnTo>
                  <a:cubicBezTo>
                    <a:pt x="4237" y="2630"/>
                    <a:pt x="4237" y="2630"/>
                    <a:pt x="4219" y="2645"/>
                  </a:cubicBezTo>
                  <a:cubicBezTo>
                    <a:pt x="4187" y="2649"/>
                    <a:pt x="4197" y="2661"/>
                    <a:pt x="4209" y="2674"/>
                  </a:cubicBezTo>
                  <a:cubicBezTo>
                    <a:pt x="4212" y="2677"/>
                    <a:pt x="4215" y="2678"/>
                    <a:pt x="4218" y="2678"/>
                  </a:cubicBezTo>
                  <a:cubicBezTo>
                    <a:pt x="4228" y="2678"/>
                    <a:pt x="4242" y="2666"/>
                    <a:pt x="4256" y="2655"/>
                  </a:cubicBezTo>
                  <a:cubicBezTo>
                    <a:pt x="4262" y="2650"/>
                    <a:pt x="4267" y="2648"/>
                    <a:pt x="4271" y="2648"/>
                  </a:cubicBezTo>
                  <a:cubicBezTo>
                    <a:pt x="4281" y="2648"/>
                    <a:pt x="4287" y="2661"/>
                    <a:pt x="4287" y="2689"/>
                  </a:cubicBezTo>
                  <a:cubicBezTo>
                    <a:pt x="4294" y="2736"/>
                    <a:pt x="4325" y="2777"/>
                    <a:pt x="4369" y="2790"/>
                  </a:cubicBezTo>
                  <a:cubicBezTo>
                    <a:pt x="4378" y="2802"/>
                    <a:pt x="4391" y="2815"/>
                    <a:pt x="4369" y="2830"/>
                  </a:cubicBezTo>
                  <a:cubicBezTo>
                    <a:pt x="4363" y="2857"/>
                    <a:pt x="4363" y="2894"/>
                    <a:pt x="4411" y="2894"/>
                  </a:cubicBezTo>
                  <a:cubicBezTo>
                    <a:pt x="4414" y="2894"/>
                    <a:pt x="4418" y="2893"/>
                    <a:pt x="4422" y="2893"/>
                  </a:cubicBezTo>
                  <a:lnTo>
                    <a:pt x="4422" y="2893"/>
                  </a:lnTo>
                  <a:cubicBezTo>
                    <a:pt x="4432" y="2906"/>
                    <a:pt x="4432" y="2906"/>
                    <a:pt x="4413" y="2921"/>
                  </a:cubicBezTo>
                  <a:cubicBezTo>
                    <a:pt x="4406" y="2941"/>
                    <a:pt x="4395" y="2954"/>
                    <a:pt x="4405" y="2954"/>
                  </a:cubicBezTo>
                  <a:cubicBezTo>
                    <a:pt x="4409" y="2954"/>
                    <a:pt x="4417" y="2952"/>
                    <a:pt x="4432" y="2946"/>
                  </a:cubicBezTo>
                  <a:cubicBezTo>
                    <a:pt x="4472" y="2956"/>
                    <a:pt x="4504" y="2990"/>
                    <a:pt x="4504" y="3034"/>
                  </a:cubicBezTo>
                  <a:cubicBezTo>
                    <a:pt x="4510" y="3042"/>
                    <a:pt x="4517" y="3050"/>
                    <a:pt x="4526" y="3050"/>
                  </a:cubicBezTo>
                  <a:cubicBezTo>
                    <a:pt x="4531" y="3050"/>
                    <a:pt x="4538" y="3047"/>
                    <a:pt x="4544" y="3040"/>
                  </a:cubicBezTo>
                  <a:lnTo>
                    <a:pt x="4563" y="3025"/>
                  </a:lnTo>
                  <a:lnTo>
                    <a:pt x="4563" y="3025"/>
                  </a:lnTo>
                  <a:cubicBezTo>
                    <a:pt x="4546" y="3051"/>
                    <a:pt x="4539" y="3062"/>
                    <a:pt x="4548" y="3062"/>
                  </a:cubicBezTo>
                  <a:cubicBezTo>
                    <a:pt x="4553" y="3062"/>
                    <a:pt x="4565" y="3057"/>
                    <a:pt x="4585" y="3050"/>
                  </a:cubicBezTo>
                  <a:cubicBezTo>
                    <a:pt x="4591" y="3045"/>
                    <a:pt x="4596" y="3042"/>
                    <a:pt x="4600" y="3042"/>
                  </a:cubicBezTo>
                  <a:cubicBezTo>
                    <a:pt x="4607" y="3042"/>
                    <a:pt x="4607" y="3052"/>
                    <a:pt x="4595" y="3062"/>
                  </a:cubicBezTo>
                  <a:cubicBezTo>
                    <a:pt x="4585" y="3090"/>
                    <a:pt x="4595" y="3103"/>
                    <a:pt x="4595" y="3103"/>
                  </a:cubicBezTo>
                  <a:cubicBezTo>
                    <a:pt x="4645" y="3141"/>
                    <a:pt x="4692" y="3184"/>
                    <a:pt x="4732" y="3231"/>
                  </a:cubicBezTo>
                  <a:cubicBezTo>
                    <a:pt x="4820" y="3334"/>
                    <a:pt x="4852" y="3376"/>
                    <a:pt x="4883" y="3376"/>
                  </a:cubicBezTo>
                  <a:cubicBezTo>
                    <a:pt x="4884" y="3376"/>
                    <a:pt x="4885" y="3376"/>
                    <a:pt x="4886" y="3376"/>
                  </a:cubicBezTo>
                  <a:cubicBezTo>
                    <a:pt x="4927" y="3385"/>
                    <a:pt x="4927" y="3385"/>
                    <a:pt x="4908" y="3404"/>
                  </a:cubicBezTo>
                  <a:cubicBezTo>
                    <a:pt x="4889" y="3423"/>
                    <a:pt x="4902" y="3435"/>
                    <a:pt x="4911" y="3448"/>
                  </a:cubicBezTo>
                  <a:cubicBezTo>
                    <a:pt x="4924" y="3460"/>
                    <a:pt x="4936" y="3476"/>
                    <a:pt x="4902" y="3476"/>
                  </a:cubicBezTo>
                  <a:cubicBezTo>
                    <a:pt x="4946" y="3488"/>
                    <a:pt x="4946" y="3488"/>
                    <a:pt x="4958" y="3501"/>
                  </a:cubicBezTo>
                  <a:cubicBezTo>
                    <a:pt x="4924" y="3501"/>
                    <a:pt x="4933" y="3513"/>
                    <a:pt x="4980" y="3529"/>
                  </a:cubicBezTo>
                  <a:cubicBezTo>
                    <a:pt x="5032" y="3541"/>
                    <a:pt x="5051" y="3545"/>
                    <a:pt x="5039" y="3545"/>
                  </a:cubicBezTo>
                  <a:cubicBezTo>
                    <a:pt x="5033" y="3545"/>
                    <a:pt x="5016" y="3544"/>
                    <a:pt x="4989" y="3542"/>
                  </a:cubicBezTo>
                  <a:cubicBezTo>
                    <a:pt x="4988" y="3542"/>
                    <a:pt x="4986" y="3541"/>
                    <a:pt x="4985" y="3541"/>
                  </a:cubicBezTo>
                  <a:cubicBezTo>
                    <a:pt x="4958" y="3541"/>
                    <a:pt x="4952" y="3565"/>
                    <a:pt x="4968" y="3565"/>
                  </a:cubicBezTo>
                  <a:cubicBezTo>
                    <a:pt x="4971" y="3565"/>
                    <a:pt x="4974" y="3565"/>
                    <a:pt x="4977" y="3564"/>
                  </a:cubicBezTo>
                  <a:cubicBezTo>
                    <a:pt x="5011" y="3570"/>
                    <a:pt x="5033" y="3595"/>
                    <a:pt x="5083" y="3617"/>
                  </a:cubicBezTo>
                  <a:cubicBezTo>
                    <a:pt x="5093" y="3627"/>
                    <a:pt x="5103" y="3639"/>
                    <a:pt x="5087" y="3639"/>
                  </a:cubicBezTo>
                  <a:cubicBezTo>
                    <a:pt x="5083" y="3639"/>
                    <a:pt x="5076" y="3638"/>
                    <a:pt x="5068" y="3636"/>
                  </a:cubicBezTo>
                  <a:lnTo>
                    <a:pt x="5068" y="3636"/>
                  </a:lnTo>
                  <a:cubicBezTo>
                    <a:pt x="5040" y="3642"/>
                    <a:pt x="5134" y="3714"/>
                    <a:pt x="5190" y="3742"/>
                  </a:cubicBezTo>
                  <a:cubicBezTo>
                    <a:pt x="5221" y="3751"/>
                    <a:pt x="5236" y="3761"/>
                    <a:pt x="5226" y="3761"/>
                  </a:cubicBezTo>
                  <a:cubicBezTo>
                    <a:pt x="5222" y="3761"/>
                    <a:pt x="5213" y="3759"/>
                    <a:pt x="5199" y="3755"/>
                  </a:cubicBezTo>
                  <a:cubicBezTo>
                    <a:pt x="5187" y="3751"/>
                    <a:pt x="5179" y="3750"/>
                    <a:pt x="5174" y="3750"/>
                  </a:cubicBezTo>
                  <a:cubicBezTo>
                    <a:pt x="5162" y="3750"/>
                    <a:pt x="5171" y="3759"/>
                    <a:pt x="5177" y="3770"/>
                  </a:cubicBezTo>
                  <a:cubicBezTo>
                    <a:pt x="5200" y="3782"/>
                    <a:pt x="5207" y="3786"/>
                    <a:pt x="5203" y="3786"/>
                  </a:cubicBezTo>
                  <a:cubicBezTo>
                    <a:pt x="5198" y="3786"/>
                    <a:pt x="5171" y="3777"/>
                    <a:pt x="5143" y="3767"/>
                  </a:cubicBezTo>
                  <a:cubicBezTo>
                    <a:pt x="5120" y="3756"/>
                    <a:pt x="5108" y="3751"/>
                    <a:pt x="5103" y="3751"/>
                  </a:cubicBezTo>
                  <a:cubicBezTo>
                    <a:pt x="5096" y="3751"/>
                    <a:pt x="5104" y="3762"/>
                    <a:pt x="5115" y="3777"/>
                  </a:cubicBezTo>
                  <a:cubicBezTo>
                    <a:pt x="5149" y="3792"/>
                    <a:pt x="5177" y="3814"/>
                    <a:pt x="5203" y="3843"/>
                  </a:cubicBezTo>
                  <a:lnTo>
                    <a:pt x="5143" y="3852"/>
                  </a:lnTo>
                  <a:cubicBezTo>
                    <a:pt x="5058" y="3858"/>
                    <a:pt x="5087" y="3883"/>
                    <a:pt x="5124" y="3927"/>
                  </a:cubicBezTo>
                  <a:lnTo>
                    <a:pt x="5181" y="3971"/>
                  </a:lnTo>
                  <a:lnTo>
                    <a:pt x="5105" y="3930"/>
                  </a:lnTo>
                  <a:cubicBezTo>
                    <a:pt x="5068" y="3908"/>
                    <a:pt x="4977" y="3868"/>
                    <a:pt x="4977" y="3868"/>
                  </a:cubicBezTo>
                  <a:lnTo>
                    <a:pt x="4977" y="3868"/>
                  </a:lnTo>
                  <a:cubicBezTo>
                    <a:pt x="4958" y="3871"/>
                    <a:pt x="4996" y="3893"/>
                    <a:pt x="5030" y="3911"/>
                  </a:cubicBezTo>
                  <a:cubicBezTo>
                    <a:pt x="5051" y="3924"/>
                    <a:pt x="5054" y="3930"/>
                    <a:pt x="5040" y="3930"/>
                  </a:cubicBezTo>
                  <a:cubicBezTo>
                    <a:pt x="5029" y="3930"/>
                    <a:pt x="5007" y="3926"/>
                    <a:pt x="4977" y="3918"/>
                  </a:cubicBezTo>
                  <a:cubicBezTo>
                    <a:pt x="4945" y="3911"/>
                    <a:pt x="4925" y="3907"/>
                    <a:pt x="4913" y="3907"/>
                  </a:cubicBezTo>
                  <a:cubicBezTo>
                    <a:pt x="4898" y="3907"/>
                    <a:pt x="4896" y="3913"/>
                    <a:pt x="4902" y="3927"/>
                  </a:cubicBezTo>
                  <a:cubicBezTo>
                    <a:pt x="4897" y="3928"/>
                    <a:pt x="4892" y="3928"/>
                    <a:pt x="4888" y="3928"/>
                  </a:cubicBezTo>
                  <a:cubicBezTo>
                    <a:pt x="4864" y="3928"/>
                    <a:pt x="4841" y="3921"/>
                    <a:pt x="4820" y="3908"/>
                  </a:cubicBezTo>
                  <a:lnTo>
                    <a:pt x="4820" y="3908"/>
                  </a:lnTo>
                  <a:cubicBezTo>
                    <a:pt x="4801" y="3911"/>
                    <a:pt x="4801" y="3911"/>
                    <a:pt x="4830" y="3933"/>
                  </a:cubicBezTo>
                  <a:cubicBezTo>
                    <a:pt x="4843" y="3945"/>
                    <a:pt x="4844" y="3952"/>
                    <a:pt x="4835" y="3952"/>
                  </a:cubicBezTo>
                  <a:cubicBezTo>
                    <a:pt x="4827" y="3952"/>
                    <a:pt x="4812" y="3947"/>
                    <a:pt x="4792" y="3937"/>
                  </a:cubicBezTo>
                  <a:cubicBezTo>
                    <a:pt x="4756" y="3914"/>
                    <a:pt x="4725" y="3905"/>
                    <a:pt x="4708" y="3905"/>
                  </a:cubicBezTo>
                  <a:cubicBezTo>
                    <a:pt x="4694" y="3905"/>
                    <a:pt x="4690" y="3911"/>
                    <a:pt x="4698" y="3921"/>
                  </a:cubicBezTo>
                  <a:cubicBezTo>
                    <a:pt x="4720" y="3946"/>
                    <a:pt x="4701" y="3946"/>
                    <a:pt x="4682" y="3949"/>
                  </a:cubicBezTo>
                  <a:cubicBezTo>
                    <a:pt x="4667" y="3952"/>
                    <a:pt x="4648" y="3952"/>
                    <a:pt x="4645" y="3977"/>
                  </a:cubicBezTo>
                  <a:lnTo>
                    <a:pt x="4607" y="3984"/>
                  </a:lnTo>
                  <a:cubicBezTo>
                    <a:pt x="4588" y="3984"/>
                    <a:pt x="4595" y="3958"/>
                    <a:pt x="4610" y="3955"/>
                  </a:cubicBezTo>
                  <a:lnTo>
                    <a:pt x="4579" y="3933"/>
                  </a:lnTo>
                  <a:cubicBezTo>
                    <a:pt x="4544" y="3940"/>
                    <a:pt x="4526" y="3940"/>
                    <a:pt x="4519" y="3965"/>
                  </a:cubicBezTo>
                  <a:cubicBezTo>
                    <a:pt x="4521" y="3991"/>
                    <a:pt x="4522" y="4004"/>
                    <a:pt x="4520" y="4004"/>
                  </a:cubicBezTo>
                  <a:cubicBezTo>
                    <a:pt x="4518" y="4004"/>
                    <a:pt x="4513" y="3992"/>
                    <a:pt x="4504" y="3968"/>
                  </a:cubicBezTo>
                  <a:cubicBezTo>
                    <a:pt x="4495" y="3951"/>
                    <a:pt x="4481" y="3935"/>
                    <a:pt x="4469" y="3935"/>
                  </a:cubicBezTo>
                  <a:cubicBezTo>
                    <a:pt x="4464" y="3935"/>
                    <a:pt x="4460" y="3938"/>
                    <a:pt x="4457" y="3946"/>
                  </a:cubicBezTo>
                  <a:cubicBezTo>
                    <a:pt x="4457" y="3970"/>
                    <a:pt x="4451" y="3979"/>
                    <a:pt x="4444" y="3979"/>
                  </a:cubicBezTo>
                  <a:cubicBezTo>
                    <a:pt x="4436" y="3979"/>
                    <a:pt x="4426" y="3966"/>
                    <a:pt x="4422" y="3952"/>
                  </a:cubicBezTo>
                  <a:cubicBezTo>
                    <a:pt x="4424" y="3926"/>
                    <a:pt x="4425" y="3913"/>
                    <a:pt x="4420" y="3913"/>
                  </a:cubicBezTo>
                  <a:cubicBezTo>
                    <a:pt x="4414" y="3913"/>
                    <a:pt x="4401" y="3927"/>
                    <a:pt x="4372" y="3955"/>
                  </a:cubicBezTo>
                  <a:cubicBezTo>
                    <a:pt x="4338" y="3958"/>
                    <a:pt x="4278" y="3993"/>
                    <a:pt x="4231" y="3996"/>
                  </a:cubicBezTo>
                  <a:cubicBezTo>
                    <a:pt x="4204" y="3999"/>
                    <a:pt x="4183" y="4001"/>
                    <a:pt x="4166" y="4001"/>
                  </a:cubicBezTo>
                  <a:cubicBezTo>
                    <a:pt x="4142" y="4001"/>
                    <a:pt x="4126" y="3996"/>
                    <a:pt x="4115" y="3984"/>
                  </a:cubicBezTo>
                  <a:cubicBezTo>
                    <a:pt x="4115" y="3979"/>
                    <a:pt x="4114" y="3975"/>
                    <a:pt x="4113" y="3971"/>
                  </a:cubicBezTo>
                  <a:lnTo>
                    <a:pt x="4113" y="3971"/>
                  </a:lnTo>
                  <a:cubicBezTo>
                    <a:pt x="4115" y="4009"/>
                    <a:pt x="4098" y="4009"/>
                    <a:pt x="4056" y="4015"/>
                  </a:cubicBezTo>
                  <a:cubicBezTo>
                    <a:pt x="4045" y="4009"/>
                    <a:pt x="4034" y="4007"/>
                    <a:pt x="4023" y="4007"/>
                  </a:cubicBezTo>
                  <a:cubicBezTo>
                    <a:pt x="3997" y="4007"/>
                    <a:pt x="3973" y="4023"/>
                    <a:pt x="3962" y="4049"/>
                  </a:cubicBezTo>
                  <a:lnTo>
                    <a:pt x="3993" y="4046"/>
                  </a:lnTo>
                  <a:lnTo>
                    <a:pt x="3993" y="4046"/>
                  </a:lnTo>
                  <a:cubicBezTo>
                    <a:pt x="3997" y="4078"/>
                    <a:pt x="3992" y="4091"/>
                    <a:pt x="3980" y="4091"/>
                  </a:cubicBezTo>
                  <a:cubicBezTo>
                    <a:pt x="3972" y="4091"/>
                    <a:pt x="3962" y="4086"/>
                    <a:pt x="3949" y="4078"/>
                  </a:cubicBezTo>
                  <a:cubicBezTo>
                    <a:pt x="3933" y="4078"/>
                    <a:pt x="3930" y="4052"/>
                    <a:pt x="3927" y="4027"/>
                  </a:cubicBezTo>
                  <a:cubicBezTo>
                    <a:pt x="3924" y="4002"/>
                    <a:pt x="3905" y="3980"/>
                    <a:pt x="3889" y="3980"/>
                  </a:cubicBezTo>
                  <a:cubicBezTo>
                    <a:pt x="3874" y="3984"/>
                    <a:pt x="3858" y="3984"/>
                    <a:pt x="3877" y="4009"/>
                  </a:cubicBezTo>
                  <a:cubicBezTo>
                    <a:pt x="3880" y="4034"/>
                    <a:pt x="3880" y="4034"/>
                    <a:pt x="3861" y="4034"/>
                  </a:cubicBezTo>
                  <a:cubicBezTo>
                    <a:pt x="3842" y="4034"/>
                    <a:pt x="3824" y="4046"/>
                    <a:pt x="3817" y="4065"/>
                  </a:cubicBezTo>
                  <a:cubicBezTo>
                    <a:pt x="3821" y="4090"/>
                    <a:pt x="3805" y="4090"/>
                    <a:pt x="3789" y="4093"/>
                  </a:cubicBezTo>
                  <a:cubicBezTo>
                    <a:pt x="3777" y="4078"/>
                    <a:pt x="3758" y="4071"/>
                    <a:pt x="3739" y="4071"/>
                  </a:cubicBezTo>
                  <a:cubicBezTo>
                    <a:pt x="3739" y="4079"/>
                    <a:pt x="3739" y="4082"/>
                    <a:pt x="3739" y="4082"/>
                  </a:cubicBezTo>
                  <a:cubicBezTo>
                    <a:pt x="3739" y="4082"/>
                    <a:pt x="3738" y="4064"/>
                    <a:pt x="3736" y="4046"/>
                  </a:cubicBezTo>
                  <a:cubicBezTo>
                    <a:pt x="3733" y="4031"/>
                    <a:pt x="3723" y="4012"/>
                    <a:pt x="3714" y="3999"/>
                  </a:cubicBezTo>
                  <a:cubicBezTo>
                    <a:pt x="3698" y="3999"/>
                    <a:pt x="3701" y="4024"/>
                    <a:pt x="3701" y="4024"/>
                  </a:cubicBezTo>
                  <a:cubicBezTo>
                    <a:pt x="3701" y="4049"/>
                    <a:pt x="3319" y="4090"/>
                    <a:pt x="3272" y="4096"/>
                  </a:cubicBezTo>
                  <a:cubicBezTo>
                    <a:pt x="3257" y="4086"/>
                    <a:pt x="3239" y="4082"/>
                    <a:pt x="3225" y="4082"/>
                  </a:cubicBezTo>
                  <a:cubicBezTo>
                    <a:pt x="3208" y="4082"/>
                    <a:pt x="3198" y="4089"/>
                    <a:pt x="3206" y="4103"/>
                  </a:cubicBezTo>
                  <a:cubicBezTo>
                    <a:pt x="3209" y="4128"/>
                    <a:pt x="3131" y="4134"/>
                    <a:pt x="3034" y="4143"/>
                  </a:cubicBezTo>
                  <a:cubicBezTo>
                    <a:pt x="2924" y="4156"/>
                    <a:pt x="2843" y="4165"/>
                    <a:pt x="2846" y="4190"/>
                  </a:cubicBezTo>
                  <a:lnTo>
                    <a:pt x="2799" y="4194"/>
                  </a:lnTo>
                  <a:cubicBezTo>
                    <a:pt x="2768" y="4197"/>
                    <a:pt x="2736" y="4225"/>
                    <a:pt x="2721" y="4228"/>
                  </a:cubicBezTo>
                  <a:cubicBezTo>
                    <a:pt x="2714" y="4243"/>
                    <a:pt x="2707" y="4250"/>
                    <a:pt x="2703" y="4250"/>
                  </a:cubicBezTo>
                  <a:cubicBezTo>
                    <a:pt x="2699" y="4250"/>
                    <a:pt x="2699" y="4243"/>
                    <a:pt x="2705" y="4231"/>
                  </a:cubicBezTo>
                  <a:cubicBezTo>
                    <a:pt x="2702" y="4206"/>
                    <a:pt x="2699" y="4181"/>
                    <a:pt x="2683" y="4181"/>
                  </a:cubicBezTo>
                  <a:cubicBezTo>
                    <a:pt x="2652" y="4184"/>
                    <a:pt x="2655" y="4209"/>
                    <a:pt x="2658" y="4234"/>
                  </a:cubicBezTo>
                  <a:cubicBezTo>
                    <a:pt x="2661" y="4259"/>
                    <a:pt x="2645" y="4262"/>
                    <a:pt x="2645" y="4262"/>
                  </a:cubicBezTo>
                  <a:cubicBezTo>
                    <a:pt x="2627" y="4262"/>
                    <a:pt x="2627" y="4262"/>
                    <a:pt x="2627" y="4237"/>
                  </a:cubicBezTo>
                  <a:cubicBezTo>
                    <a:pt x="2623" y="4212"/>
                    <a:pt x="2620" y="4187"/>
                    <a:pt x="2620" y="4187"/>
                  </a:cubicBezTo>
                  <a:lnTo>
                    <a:pt x="2605" y="4190"/>
                  </a:lnTo>
                  <a:cubicBezTo>
                    <a:pt x="2608" y="4215"/>
                    <a:pt x="2592" y="4215"/>
                    <a:pt x="2592" y="4215"/>
                  </a:cubicBezTo>
                  <a:cubicBezTo>
                    <a:pt x="2588" y="4216"/>
                    <a:pt x="2585" y="4217"/>
                    <a:pt x="2583" y="4217"/>
                  </a:cubicBezTo>
                  <a:cubicBezTo>
                    <a:pt x="2573" y="4217"/>
                    <a:pt x="2573" y="4209"/>
                    <a:pt x="2570" y="4168"/>
                  </a:cubicBezTo>
                  <a:cubicBezTo>
                    <a:pt x="2567" y="4144"/>
                    <a:pt x="2562" y="4131"/>
                    <a:pt x="2556" y="4131"/>
                  </a:cubicBezTo>
                  <a:cubicBezTo>
                    <a:pt x="2549" y="4131"/>
                    <a:pt x="2542" y="4145"/>
                    <a:pt x="2536" y="4172"/>
                  </a:cubicBezTo>
                  <a:lnTo>
                    <a:pt x="2507" y="4200"/>
                  </a:lnTo>
                  <a:cubicBezTo>
                    <a:pt x="2501" y="4185"/>
                    <a:pt x="2494" y="4179"/>
                    <a:pt x="2487" y="4179"/>
                  </a:cubicBezTo>
                  <a:cubicBezTo>
                    <a:pt x="2472" y="4179"/>
                    <a:pt x="2457" y="4211"/>
                    <a:pt x="2448" y="4231"/>
                  </a:cubicBezTo>
                  <a:cubicBezTo>
                    <a:pt x="2437" y="4207"/>
                    <a:pt x="2428" y="4195"/>
                    <a:pt x="2420" y="4195"/>
                  </a:cubicBezTo>
                  <a:cubicBezTo>
                    <a:pt x="2412" y="4195"/>
                    <a:pt x="2404" y="4208"/>
                    <a:pt x="2398" y="4234"/>
                  </a:cubicBezTo>
                  <a:cubicBezTo>
                    <a:pt x="2400" y="4248"/>
                    <a:pt x="2396" y="4255"/>
                    <a:pt x="2389" y="4255"/>
                  </a:cubicBezTo>
                  <a:cubicBezTo>
                    <a:pt x="2383" y="4255"/>
                    <a:pt x="2375" y="4250"/>
                    <a:pt x="2366" y="4241"/>
                  </a:cubicBezTo>
                  <a:cubicBezTo>
                    <a:pt x="2354" y="4224"/>
                    <a:pt x="2343" y="4220"/>
                    <a:pt x="2327" y="4220"/>
                  </a:cubicBezTo>
                  <a:cubicBezTo>
                    <a:pt x="2320" y="4220"/>
                    <a:pt x="2311" y="4221"/>
                    <a:pt x="2301" y="4222"/>
                  </a:cubicBezTo>
                  <a:cubicBezTo>
                    <a:pt x="2288" y="4247"/>
                    <a:pt x="2175" y="4259"/>
                    <a:pt x="2047" y="4272"/>
                  </a:cubicBezTo>
                  <a:cubicBezTo>
                    <a:pt x="1903" y="4288"/>
                    <a:pt x="1809" y="4297"/>
                    <a:pt x="1812" y="4322"/>
                  </a:cubicBezTo>
                  <a:cubicBezTo>
                    <a:pt x="1796" y="4322"/>
                    <a:pt x="1796" y="4322"/>
                    <a:pt x="1777" y="4300"/>
                  </a:cubicBezTo>
                  <a:cubicBezTo>
                    <a:pt x="1776" y="4290"/>
                    <a:pt x="1773" y="4284"/>
                    <a:pt x="1768" y="4284"/>
                  </a:cubicBezTo>
                  <a:cubicBezTo>
                    <a:pt x="1762" y="4284"/>
                    <a:pt x="1753" y="4297"/>
                    <a:pt x="1746" y="4328"/>
                  </a:cubicBezTo>
                  <a:cubicBezTo>
                    <a:pt x="1739" y="4345"/>
                    <a:pt x="1737" y="4360"/>
                    <a:pt x="1735" y="4360"/>
                  </a:cubicBezTo>
                  <a:cubicBezTo>
                    <a:pt x="1734" y="4360"/>
                    <a:pt x="1733" y="4352"/>
                    <a:pt x="1730" y="4331"/>
                  </a:cubicBezTo>
                  <a:cubicBezTo>
                    <a:pt x="1728" y="4316"/>
                    <a:pt x="1716" y="4311"/>
                    <a:pt x="1692" y="4311"/>
                  </a:cubicBezTo>
                  <a:cubicBezTo>
                    <a:pt x="1677" y="4311"/>
                    <a:pt x="1658" y="4313"/>
                    <a:pt x="1633" y="4316"/>
                  </a:cubicBezTo>
                  <a:cubicBezTo>
                    <a:pt x="1583" y="4319"/>
                    <a:pt x="1520" y="4325"/>
                    <a:pt x="1523" y="4350"/>
                  </a:cubicBezTo>
                  <a:cubicBezTo>
                    <a:pt x="1509" y="4365"/>
                    <a:pt x="1502" y="4372"/>
                    <a:pt x="1500" y="4372"/>
                  </a:cubicBezTo>
                  <a:cubicBezTo>
                    <a:pt x="1499" y="4372"/>
                    <a:pt x="1502" y="4366"/>
                    <a:pt x="1508" y="4353"/>
                  </a:cubicBezTo>
                  <a:cubicBezTo>
                    <a:pt x="1513" y="4323"/>
                    <a:pt x="1490" y="4305"/>
                    <a:pt x="1460" y="4305"/>
                  </a:cubicBezTo>
                  <a:cubicBezTo>
                    <a:pt x="1437" y="4305"/>
                    <a:pt x="1411" y="4316"/>
                    <a:pt x="1392" y="4341"/>
                  </a:cubicBezTo>
                  <a:cubicBezTo>
                    <a:pt x="1389" y="4341"/>
                    <a:pt x="1386" y="4341"/>
                    <a:pt x="1383" y="4341"/>
                  </a:cubicBezTo>
                  <a:cubicBezTo>
                    <a:pt x="1370" y="4341"/>
                    <a:pt x="1360" y="4339"/>
                    <a:pt x="1357" y="4319"/>
                  </a:cubicBezTo>
                  <a:cubicBezTo>
                    <a:pt x="1329" y="4322"/>
                    <a:pt x="1304" y="4331"/>
                    <a:pt x="1282" y="4350"/>
                  </a:cubicBezTo>
                  <a:cubicBezTo>
                    <a:pt x="1266" y="4353"/>
                    <a:pt x="1201" y="4360"/>
                    <a:pt x="1169" y="4363"/>
                  </a:cubicBezTo>
                  <a:cubicBezTo>
                    <a:pt x="1147" y="4366"/>
                    <a:pt x="1125" y="4378"/>
                    <a:pt x="1107" y="4394"/>
                  </a:cubicBezTo>
                  <a:lnTo>
                    <a:pt x="1091" y="4397"/>
                  </a:lnTo>
                  <a:cubicBezTo>
                    <a:pt x="1089" y="4385"/>
                    <a:pt x="1069" y="4380"/>
                    <a:pt x="1035" y="4380"/>
                  </a:cubicBezTo>
                  <a:cubicBezTo>
                    <a:pt x="1001" y="4380"/>
                    <a:pt x="953" y="4385"/>
                    <a:pt x="897" y="4391"/>
                  </a:cubicBezTo>
                  <a:cubicBezTo>
                    <a:pt x="837" y="4398"/>
                    <a:pt x="782" y="4404"/>
                    <a:pt x="740" y="4404"/>
                  </a:cubicBezTo>
                  <a:cubicBezTo>
                    <a:pt x="705" y="4404"/>
                    <a:pt x="680" y="4399"/>
                    <a:pt x="671" y="4388"/>
                  </a:cubicBezTo>
                  <a:cubicBezTo>
                    <a:pt x="671" y="4388"/>
                    <a:pt x="655" y="4391"/>
                    <a:pt x="643" y="4416"/>
                  </a:cubicBezTo>
                  <a:cubicBezTo>
                    <a:pt x="635" y="4448"/>
                    <a:pt x="626" y="4461"/>
                    <a:pt x="616" y="4461"/>
                  </a:cubicBezTo>
                  <a:cubicBezTo>
                    <a:pt x="610" y="4461"/>
                    <a:pt x="603" y="4456"/>
                    <a:pt x="596" y="4447"/>
                  </a:cubicBezTo>
                  <a:cubicBezTo>
                    <a:pt x="589" y="4425"/>
                    <a:pt x="570" y="4414"/>
                    <a:pt x="551" y="4414"/>
                  </a:cubicBezTo>
                  <a:cubicBezTo>
                    <a:pt x="528" y="4414"/>
                    <a:pt x="505" y="4429"/>
                    <a:pt x="502" y="4457"/>
                  </a:cubicBezTo>
                  <a:cubicBezTo>
                    <a:pt x="501" y="4450"/>
                    <a:pt x="500" y="4441"/>
                    <a:pt x="499" y="4432"/>
                  </a:cubicBezTo>
                  <a:cubicBezTo>
                    <a:pt x="491" y="4415"/>
                    <a:pt x="480" y="4408"/>
                    <a:pt x="469" y="4408"/>
                  </a:cubicBezTo>
                  <a:cubicBezTo>
                    <a:pt x="450" y="4408"/>
                    <a:pt x="428" y="4432"/>
                    <a:pt x="420" y="4466"/>
                  </a:cubicBezTo>
                  <a:cubicBezTo>
                    <a:pt x="407" y="4449"/>
                    <a:pt x="394" y="4433"/>
                    <a:pt x="384" y="4433"/>
                  </a:cubicBezTo>
                  <a:cubicBezTo>
                    <a:pt x="379" y="4433"/>
                    <a:pt x="374" y="4436"/>
                    <a:pt x="370" y="4444"/>
                  </a:cubicBezTo>
                  <a:cubicBezTo>
                    <a:pt x="367" y="4445"/>
                    <a:pt x="365" y="4445"/>
                    <a:pt x="363" y="4445"/>
                  </a:cubicBezTo>
                  <a:cubicBezTo>
                    <a:pt x="354" y="4445"/>
                    <a:pt x="353" y="4437"/>
                    <a:pt x="348" y="4397"/>
                  </a:cubicBezTo>
                  <a:cubicBezTo>
                    <a:pt x="345" y="4372"/>
                    <a:pt x="345" y="4347"/>
                    <a:pt x="326" y="4347"/>
                  </a:cubicBezTo>
                  <a:cubicBezTo>
                    <a:pt x="311" y="4350"/>
                    <a:pt x="314" y="4375"/>
                    <a:pt x="317" y="4400"/>
                  </a:cubicBezTo>
                  <a:lnTo>
                    <a:pt x="286" y="4403"/>
                  </a:lnTo>
                  <a:cubicBezTo>
                    <a:pt x="286" y="4403"/>
                    <a:pt x="270" y="4403"/>
                    <a:pt x="273" y="4429"/>
                  </a:cubicBezTo>
                  <a:cubicBezTo>
                    <a:pt x="276" y="4454"/>
                    <a:pt x="261" y="4457"/>
                    <a:pt x="242" y="4460"/>
                  </a:cubicBezTo>
                  <a:cubicBezTo>
                    <a:pt x="242" y="4453"/>
                    <a:pt x="240" y="4450"/>
                    <a:pt x="239" y="4450"/>
                  </a:cubicBezTo>
                  <a:cubicBezTo>
                    <a:pt x="236" y="4450"/>
                    <a:pt x="232" y="4467"/>
                    <a:pt x="245" y="4485"/>
                  </a:cubicBezTo>
                  <a:cubicBezTo>
                    <a:pt x="248" y="4510"/>
                    <a:pt x="251" y="4532"/>
                    <a:pt x="235" y="4535"/>
                  </a:cubicBezTo>
                  <a:cubicBezTo>
                    <a:pt x="235" y="4535"/>
                    <a:pt x="239" y="4560"/>
                    <a:pt x="242" y="4585"/>
                  </a:cubicBezTo>
                  <a:cubicBezTo>
                    <a:pt x="245" y="4635"/>
                    <a:pt x="248" y="4660"/>
                    <a:pt x="282" y="4682"/>
                  </a:cubicBezTo>
                  <a:cubicBezTo>
                    <a:pt x="318" y="4692"/>
                    <a:pt x="349" y="4702"/>
                    <a:pt x="370" y="4702"/>
                  </a:cubicBezTo>
                  <a:cubicBezTo>
                    <a:pt x="388" y="4702"/>
                    <a:pt x="398" y="4694"/>
                    <a:pt x="395" y="4670"/>
                  </a:cubicBezTo>
                  <a:cubicBezTo>
                    <a:pt x="395" y="4670"/>
                    <a:pt x="408" y="4645"/>
                    <a:pt x="423" y="4642"/>
                  </a:cubicBezTo>
                  <a:cubicBezTo>
                    <a:pt x="442" y="4642"/>
                    <a:pt x="461" y="4664"/>
                    <a:pt x="461" y="4664"/>
                  </a:cubicBezTo>
                  <a:cubicBezTo>
                    <a:pt x="461" y="4677"/>
                    <a:pt x="479" y="4681"/>
                    <a:pt x="508" y="4681"/>
                  </a:cubicBezTo>
                  <a:cubicBezTo>
                    <a:pt x="533" y="4681"/>
                    <a:pt x="568" y="4677"/>
                    <a:pt x="605" y="4673"/>
                  </a:cubicBezTo>
                  <a:cubicBezTo>
                    <a:pt x="649" y="4669"/>
                    <a:pt x="682" y="4666"/>
                    <a:pt x="708" y="4666"/>
                  </a:cubicBezTo>
                  <a:cubicBezTo>
                    <a:pt x="739" y="4666"/>
                    <a:pt x="758" y="4670"/>
                    <a:pt x="768" y="4682"/>
                  </a:cubicBezTo>
                  <a:cubicBezTo>
                    <a:pt x="783" y="4702"/>
                    <a:pt x="796" y="4704"/>
                    <a:pt x="801" y="4704"/>
                  </a:cubicBezTo>
                  <a:cubicBezTo>
                    <a:pt x="802" y="4704"/>
                    <a:pt x="803" y="4704"/>
                    <a:pt x="803" y="4704"/>
                  </a:cubicBezTo>
                  <a:cubicBezTo>
                    <a:pt x="800" y="4679"/>
                    <a:pt x="897" y="4670"/>
                    <a:pt x="1010" y="4657"/>
                  </a:cubicBezTo>
                  <a:cubicBezTo>
                    <a:pt x="1119" y="4648"/>
                    <a:pt x="1232" y="4635"/>
                    <a:pt x="1229" y="4610"/>
                  </a:cubicBezTo>
                  <a:lnTo>
                    <a:pt x="1260" y="4607"/>
                  </a:lnTo>
                  <a:cubicBezTo>
                    <a:pt x="1262" y="4624"/>
                    <a:pt x="1277" y="4628"/>
                    <a:pt x="1296" y="4628"/>
                  </a:cubicBezTo>
                  <a:cubicBezTo>
                    <a:pt x="1305" y="4628"/>
                    <a:pt x="1316" y="4627"/>
                    <a:pt x="1326" y="4626"/>
                  </a:cubicBezTo>
                  <a:cubicBezTo>
                    <a:pt x="1345" y="4607"/>
                    <a:pt x="1367" y="4598"/>
                    <a:pt x="1389" y="4595"/>
                  </a:cubicBezTo>
                  <a:cubicBezTo>
                    <a:pt x="1391" y="4611"/>
                    <a:pt x="1398" y="4616"/>
                    <a:pt x="1413" y="4616"/>
                  </a:cubicBezTo>
                  <a:cubicBezTo>
                    <a:pt x="1420" y="4616"/>
                    <a:pt x="1428" y="4614"/>
                    <a:pt x="1439" y="4613"/>
                  </a:cubicBezTo>
                  <a:cubicBezTo>
                    <a:pt x="1470" y="4610"/>
                    <a:pt x="1486" y="4607"/>
                    <a:pt x="1486" y="4582"/>
                  </a:cubicBezTo>
                  <a:cubicBezTo>
                    <a:pt x="1494" y="4582"/>
                    <a:pt x="1529" y="4579"/>
                    <a:pt x="1568" y="4579"/>
                  </a:cubicBezTo>
                  <a:cubicBezTo>
                    <a:pt x="1602" y="4579"/>
                    <a:pt x="1638" y="4581"/>
                    <a:pt x="1661" y="4592"/>
                  </a:cubicBezTo>
                  <a:cubicBezTo>
                    <a:pt x="1666" y="4597"/>
                    <a:pt x="1671" y="4600"/>
                    <a:pt x="1676" y="4600"/>
                  </a:cubicBezTo>
                  <a:cubicBezTo>
                    <a:pt x="1688" y="4600"/>
                    <a:pt x="1699" y="4581"/>
                    <a:pt x="1708" y="4560"/>
                  </a:cubicBezTo>
                  <a:cubicBezTo>
                    <a:pt x="1705" y="4535"/>
                    <a:pt x="1718" y="4510"/>
                    <a:pt x="1733" y="4507"/>
                  </a:cubicBezTo>
                  <a:cubicBezTo>
                    <a:pt x="1733" y="4507"/>
                    <a:pt x="1737" y="4532"/>
                    <a:pt x="1740" y="4557"/>
                  </a:cubicBezTo>
                  <a:cubicBezTo>
                    <a:pt x="1730" y="4578"/>
                    <a:pt x="1728" y="4583"/>
                    <a:pt x="1741" y="4583"/>
                  </a:cubicBezTo>
                  <a:cubicBezTo>
                    <a:pt x="1745" y="4583"/>
                    <a:pt x="1751" y="4583"/>
                    <a:pt x="1759" y="4582"/>
                  </a:cubicBezTo>
                  <a:lnTo>
                    <a:pt x="1790" y="4579"/>
                  </a:lnTo>
                  <a:cubicBezTo>
                    <a:pt x="1787" y="4554"/>
                    <a:pt x="1868" y="4544"/>
                    <a:pt x="1981" y="4532"/>
                  </a:cubicBezTo>
                  <a:cubicBezTo>
                    <a:pt x="2122" y="4516"/>
                    <a:pt x="2172" y="4513"/>
                    <a:pt x="2169" y="4488"/>
                  </a:cubicBezTo>
                  <a:cubicBezTo>
                    <a:pt x="2167" y="4474"/>
                    <a:pt x="2171" y="4467"/>
                    <a:pt x="2184" y="4467"/>
                  </a:cubicBezTo>
                  <a:cubicBezTo>
                    <a:pt x="2194" y="4467"/>
                    <a:pt x="2209" y="4472"/>
                    <a:pt x="2232" y="4482"/>
                  </a:cubicBezTo>
                  <a:cubicBezTo>
                    <a:pt x="2294" y="4522"/>
                    <a:pt x="2319" y="4537"/>
                    <a:pt x="2332" y="4537"/>
                  </a:cubicBezTo>
                  <a:cubicBezTo>
                    <a:pt x="2341" y="4537"/>
                    <a:pt x="2345" y="4531"/>
                    <a:pt x="2351" y="4519"/>
                  </a:cubicBezTo>
                  <a:lnTo>
                    <a:pt x="2351" y="4519"/>
                  </a:lnTo>
                  <a:cubicBezTo>
                    <a:pt x="2350" y="4520"/>
                    <a:pt x="2349" y="4520"/>
                    <a:pt x="2348" y="4520"/>
                  </a:cubicBezTo>
                  <a:cubicBezTo>
                    <a:pt x="2332" y="4520"/>
                    <a:pt x="2332" y="4496"/>
                    <a:pt x="2329" y="4472"/>
                  </a:cubicBezTo>
                  <a:cubicBezTo>
                    <a:pt x="2326" y="4447"/>
                    <a:pt x="2328" y="4433"/>
                    <a:pt x="2335" y="4433"/>
                  </a:cubicBezTo>
                  <a:cubicBezTo>
                    <a:pt x="2340" y="4433"/>
                    <a:pt x="2350" y="4445"/>
                    <a:pt x="2360" y="4469"/>
                  </a:cubicBezTo>
                  <a:cubicBezTo>
                    <a:pt x="2362" y="4484"/>
                    <a:pt x="2383" y="4490"/>
                    <a:pt x="2413" y="4490"/>
                  </a:cubicBezTo>
                  <a:cubicBezTo>
                    <a:pt x="2482" y="4490"/>
                    <a:pt x="2597" y="4456"/>
                    <a:pt x="2613" y="4420"/>
                  </a:cubicBezTo>
                  <a:lnTo>
                    <a:pt x="2613" y="4420"/>
                  </a:lnTo>
                  <a:cubicBezTo>
                    <a:pt x="2613" y="4426"/>
                    <a:pt x="2614" y="4433"/>
                    <a:pt x="2614" y="4441"/>
                  </a:cubicBezTo>
                  <a:cubicBezTo>
                    <a:pt x="2616" y="4458"/>
                    <a:pt x="2624" y="4463"/>
                    <a:pt x="2648" y="4463"/>
                  </a:cubicBezTo>
                  <a:cubicBezTo>
                    <a:pt x="2660" y="4463"/>
                    <a:pt x="2677" y="4462"/>
                    <a:pt x="2699" y="4460"/>
                  </a:cubicBezTo>
                  <a:lnTo>
                    <a:pt x="2746" y="4454"/>
                  </a:lnTo>
                  <a:cubicBezTo>
                    <a:pt x="2743" y="4430"/>
                    <a:pt x="2764" y="4421"/>
                    <a:pt x="2788" y="4421"/>
                  </a:cubicBezTo>
                  <a:cubicBezTo>
                    <a:pt x="2813" y="4421"/>
                    <a:pt x="2841" y="4431"/>
                    <a:pt x="2843" y="4444"/>
                  </a:cubicBezTo>
                  <a:cubicBezTo>
                    <a:pt x="2856" y="4460"/>
                    <a:pt x="2860" y="4465"/>
                    <a:pt x="2873" y="4465"/>
                  </a:cubicBezTo>
                  <a:cubicBezTo>
                    <a:pt x="2878" y="4465"/>
                    <a:pt x="2884" y="4464"/>
                    <a:pt x="2893" y="4463"/>
                  </a:cubicBezTo>
                  <a:cubicBezTo>
                    <a:pt x="2913" y="4437"/>
                    <a:pt x="2943" y="4427"/>
                    <a:pt x="2970" y="4427"/>
                  </a:cubicBezTo>
                  <a:cubicBezTo>
                    <a:pt x="2997" y="4427"/>
                    <a:pt x="3020" y="4438"/>
                    <a:pt x="3021" y="4450"/>
                  </a:cubicBezTo>
                  <a:lnTo>
                    <a:pt x="3053" y="4447"/>
                  </a:lnTo>
                  <a:cubicBezTo>
                    <a:pt x="3065" y="4425"/>
                    <a:pt x="3090" y="4416"/>
                    <a:pt x="3112" y="4416"/>
                  </a:cubicBezTo>
                  <a:cubicBezTo>
                    <a:pt x="3162" y="4410"/>
                    <a:pt x="3178" y="4410"/>
                    <a:pt x="3159" y="4385"/>
                  </a:cubicBezTo>
                  <a:cubicBezTo>
                    <a:pt x="3156" y="4360"/>
                    <a:pt x="3153" y="4335"/>
                    <a:pt x="3169" y="4335"/>
                  </a:cubicBezTo>
                  <a:lnTo>
                    <a:pt x="3172" y="4360"/>
                  </a:lnTo>
                  <a:cubicBezTo>
                    <a:pt x="3174" y="4373"/>
                    <a:pt x="3189" y="4378"/>
                    <a:pt x="3213" y="4378"/>
                  </a:cubicBezTo>
                  <a:cubicBezTo>
                    <a:pt x="3232" y="4378"/>
                    <a:pt x="3257" y="4375"/>
                    <a:pt x="3285" y="4372"/>
                  </a:cubicBezTo>
                  <a:cubicBezTo>
                    <a:pt x="3320" y="4368"/>
                    <a:pt x="3345" y="4365"/>
                    <a:pt x="3365" y="4365"/>
                  </a:cubicBezTo>
                  <a:cubicBezTo>
                    <a:pt x="3391" y="4365"/>
                    <a:pt x="3406" y="4370"/>
                    <a:pt x="3416" y="4385"/>
                  </a:cubicBezTo>
                  <a:lnTo>
                    <a:pt x="3429" y="4356"/>
                  </a:lnTo>
                  <a:cubicBezTo>
                    <a:pt x="3437" y="4343"/>
                    <a:pt x="3445" y="4336"/>
                    <a:pt x="3452" y="4336"/>
                  </a:cubicBezTo>
                  <a:cubicBezTo>
                    <a:pt x="3458" y="4336"/>
                    <a:pt x="3462" y="4342"/>
                    <a:pt x="3463" y="4353"/>
                  </a:cubicBezTo>
                  <a:cubicBezTo>
                    <a:pt x="3471" y="4364"/>
                    <a:pt x="3487" y="4369"/>
                    <a:pt x="3504" y="4369"/>
                  </a:cubicBezTo>
                  <a:cubicBezTo>
                    <a:pt x="3528" y="4369"/>
                    <a:pt x="3557" y="4359"/>
                    <a:pt x="3573" y="4341"/>
                  </a:cubicBezTo>
                  <a:lnTo>
                    <a:pt x="3604" y="4338"/>
                  </a:lnTo>
                  <a:cubicBezTo>
                    <a:pt x="3615" y="4361"/>
                    <a:pt x="3631" y="4372"/>
                    <a:pt x="3647" y="4372"/>
                  </a:cubicBezTo>
                  <a:cubicBezTo>
                    <a:pt x="3664" y="4372"/>
                    <a:pt x="3681" y="4358"/>
                    <a:pt x="3686" y="4331"/>
                  </a:cubicBezTo>
                  <a:cubicBezTo>
                    <a:pt x="3688" y="4351"/>
                    <a:pt x="3699" y="4353"/>
                    <a:pt x="3711" y="4353"/>
                  </a:cubicBezTo>
                  <a:cubicBezTo>
                    <a:pt x="3714" y="4353"/>
                    <a:pt x="3717" y="4353"/>
                    <a:pt x="3720" y="4353"/>
                  </a:cubicBezTo>
                  <a:cubicBezTo>
                    <a:pt x="3736" y="4337"/>
                    <a:pt x="3765" y="4328"/>
                    <a:pt x="3787" y="4328"/>
                  </a:cubicBezTo>
                  <a:cubicBezTo>
                    <a:pt x="3803" y="4328"/>
                    <a:pt x="3816" y="4333"/>
                    <a:pt x="3817" y="4344"/>
                  </a:cubicBezTo>
                  <a:lnTo>
                    <a:pt x="3833" y="4341"/>
                  </a:lnTo>
                  <a:cubicBezTo>
                    <a:pt x="3839" y="4322"/>
                    <a:pt x="3858" y="4309"/>
                    <a:pt x="3877" y="4309"/>
                  </a:cubicBezTo>
                  <a:cubicBezTo>
                    <a:pt x="3879" y="4310"/>
                    <a:pt x="3881" y="4310"/>
                    <a:pt x="3883" y="4310"/>
                  </a:cubicBezTo>
                  <a:cubicBezTo>
                    <a:pt x="3900" y="4310"/>
                    <a:pt x="3915" y="4298"/>
                    <a:pt x="3921" y="4281"/>
                  </a:cubicBezTo>
                  <a:cubicBezTo>
                    <a:pt x="3936" y="4253"/>
                    <a:pt x="3952" y="4253"/>
                    <a:pt x="3952" y="4253"/>
                  </a:cubicBezTo>
                  <a:cubicBezTo>
                    <a:pt x="3953" y="4253"/>
                    <a:pt x="3954" y="4253"/>
                    <a:pt x="3954" y="4253"/>
                  </a:cubicBezTo>
                  <a:cubicBezTo>
                    <a:pt x="3967" y="4253"/>
                    <a:pt x="3954" y="4279"/>
                    <a:pt x="3940" y="4303"/>
                  </a:cubicBezTo>
                  <a:cubicBezTo>
                    <a:pt x="3928" y="4314"/>
                    <a:pt x="3929" y="4321"/>
                    <a:pt x="3937" y="4321"/>
                  </a:cubicBezTo>
                  <a:cubicBezTo>
                    <a:pt x="3948" y="4321"/>
                    <a:pt x="3976" y="4306"/>
                    <a:pt x="4002" y="4272"/>
                  </a:cubicBezTo>
                  <a:cubicBezTo>
                    <a:pt x="4023" y="4245"/>
                    <a:pt x="4033" y="4232"/>
                    <a:pt x="4035" y="4232"/>
                  </a:cubicBezTo>
                  <a:lnTo>
                    <a:pt x="4035" y="4232"/>
                  </a:lnTo>
                  <a:cubicBezTo>
                    <a:pt x="4037" y="4232"/>
                    <a:pt x="4031" y="4245"/>
                    <a:pt x="4018" y="4272"/>
                  </a:cubicBezTo>
                  <a:cubicBezTo>
                    <a:pt x="4009" y="4289"/>
                    <a:pt x="4000" y="4309"/>
                    <a:pt x="4006" y="4309"/>
                  </a:cubicBezTo>
                  <a:cubicBezTo>
                    <a:pt x="4008" y="4309"/>
                    <a:pt x="4013" y="4305"/>
                    <a:pt x="4021" y="4297"/>
                  </a:cubicBezTo>
                  <a:cubicBezTo>
                    <a:pt x="4021" y="4297"/>
                    <a:pt x="4052" y="4294"/>
                    <a:pt x="4049" y="4269"/>
                  </a:cubicBezTo>
                  <a:lnTo>
                    <a:pt x="4099" y="4262"/>
                  </a:lnTo>
                  <a:cubicBezTo>
                    <a:pt x="4113" y="4276"/>
                    <a:pt x="4132" y="4282"/>
                    <a:pt x="4153" y="4282"/>
                  </a:cubicBezTo>
                  <a:cubicBezTo>
                    <a:pt x="4157" y="4282"/>
                    <a:pt x="4161" y="4282"/>
                    <a:pt x="4165" y="4281"/>
                  </a:cubicBezTo>
                  <a:cubicBezTo>
                    <a:pt x="4172" y="4268"/>
                    <a:pt x="4175" y="4262"/>
                    <a:pt x="4179" y="4262"/>
                  </a:cubicBezTo>
                  <a:cubicBezTo>
                    <a:pt x="4183" y="4262"/>
                    <a:pt x="4188" y="4268"/>
                    <a:pt x="4197" y="4278"/>
                  </a:cubicBezTo>
                  <a:cubicBezTo>
                    <a:pt x="4198" y="4288"/>
                    <a:pt x="4201" y="4293"/>
                    <a:pt x="4204" y="4293"/>
                  </a:cubicBezTo>
                  <a:cubicBezTo>
                    <a:pt x="4209" y="4293"/>
                    <a:pt x="4213" y="4280"/>
                    <a:pt x="4209" y="4250"/>
                  </a:cubicBezTo>
                  <a:cubicBezTo>
                    <a:pt x="4216" y="4237"/>
                    <a:pt x="4223" y="4229"/>
                    <a:pt x="4232" y="4229"/>
                  </a:cubicBezTo>
                  <a:cubicBezTo>
                    <a:pt x="4239" y="4229"/>
                    <a:pt x="4247" y="4235"/>
                    <a:pt x="4256" y="4247"/>
                  </a:cubicBezTo>
                  <a:cubicBezTo>
                    <a:pt x="4260" y="4275"/>
                    <a:pt x="4266" y="4286"/>
                    <a:pt x="4271" y="4286"/>
                  </a:cubicBezTo>
                  <a:cubicBezTo>
                    <a:pt x="4274" y="4286"/>
                    <a:pt x="4276" y="4280"/>
                    <a:pt x="4275" y="4269"/>
                  </a:cubicBezTo>
                  <a:cubicBezTo>
                    <a:pt x="4291" y="4244"/>
                    <a:pt x="4306" y="4241"/>
                    <a:pt x="4306" y="4241"/>
                  </a:cubicBezTo>
                  <a:cubicBezTo>
                    <a:pt x="4311" y="4250"/>
                    <a:pt x="4322" y="4256"/>
                    <a:pt x="4359" y="4256"/>
                  </a:cubicBezTo>
                  <a:cubicBezTo>
                    <a:pt x="4372" y="4256"/>
                    <a:pt x="4389" y="4255"/>
                    <a:pt x="4410" y="4253"/>
                  </a:cubicBezTo>
                  <a:lnTo>
                    <a:pt x="4754" y="4219"/>
                  </a:lnTo>
                  <a:cubicBezTo>
                    <a:pt x="4783" y="4219"/>
                    <a:pt x="4795" y="4187"/>
                    <a:pt x="4776" y="4165"/>
                  </a:cubicBezTo>
                  <a:cubicBezTo>
                    <a:pt x="4763" y="4145"/>
                    <a:pt x="4758" y="4138"/>
                    <a:pt x="4760" y="4138"/>
                  </a:cubicBezTo>
                  <a:cubicBezTo>
                    <a:pt x="4763" y="4138"/>
                    <a:pt x="4779" y="4151"/>
                    <a:pt x="4805" y="4162"/>
                  </a:cubicBezTo>
                  <a:cubicBezTo>
                    <a:pt x="4842" y="4195"/>
                    <a:pt x="4875" y="4211"/>
                    <a:pt x="4890" y="4211"/>
                  </a:cubicBezTo>
                  <a:cubicBezTo>
                    <a:pt x="4906" y="4211"/>
                    <a:pt x="4901" y="4192"/>
                    <a:pt x="4855" y="4156"/>
                  </a:cubicBezTo>
                  <a:cubicBezTo>
                    <a:pt x="4824" y="4134"/>
                    <a:pt x="4808" y="4124"/>
                    <a:pt x="4811" y="4124"/>
                  </a:cubicBezTo>
                  <a:cubicBezTo>
                    <a:pt x="4814" y="4124"/>
                    <a:pt x="4837" y="4135"/>
                    <a:pt x="4883" y="4156"/>
                  </a:cubicBezTo>
                  <a:cubicBezTo>
                    <a:pt x="4905" y="4165"/>
                    <a:pt x="4916" y="4169"/>
                    <a:pt x="4923" y="4169"/>
                  </a:cubicBezTo>
                  <a:cubicBezTo>
                    <a:pt x="4931" y="4169"/>
                    <a:pt x="4931" y="4163"/>
                    <a:pt x="4933" y="4150"/>
                  </a:cubicBezTo>
                  <a:cubicBezTo>
                    <a:pt x="4923" y="4137"/>
                    <a:pt x="4925" y="4130"/>
                    <a:pt x="4933" y="4130"/>
                  </a:cubicBezTo>
                  <a:cubicBezTo>
                    <a:pt x="4939" y="4130"/>
                    <a:pt x="4951" y="4136"/>
                    <a:pt x="4961" y="4147"/>
                  </a:cubicBezTo>
                  <a:cubicBezTo>
                    <a:pt x="4993" y="4159"/>
                    <a:pt x="5028" y="4172"/>
                    <a:pt x="5039" y="4172"/>
                  </a:cubicBezTo>
                  <a:cubicBezTo>
                    <a:pt x="5044" y="4172"/>
                    <a:pt x="5045" y="4169"/>
                    <a:pt x="5036" y="4162"/>
                  </a:cubicBezTo>
                  <a:cubicBezTo>
                    <a:pt x="5065" y="4162"/>
                    <a:pt x="5093" y="4168"/>
                    <a:pt x="5118" y="4178"/>
                  </a:cubicBezTo>
                  <a:cubicBezTo>
                    <a:pt x="5132" y="4183"/>
                    <a:pt x="5143" y="4186"/>
                    <a:pt x="5151" y="4186"/>
                  </a:cubicBezTo>
                  <a:cubicBezTo>
                    <a:pt x="5176" y="4186"/>
                    <a:pt x="5177" y="4165"/>
                    <a:pt x="5174" y="4147"/>
                  </a:cubicBezTo>
                  <a:cubicBezTo>
                    <a:pt x="5186" y="4120"/>
                    <a:pt x="5197" y="4107"/>
                    <a:pt x="5211" y="4107"/>
                  </a:cubicBezTo>
                  <a:cubicBezTo>
                    <a:pt x="5224" y="4107"/>
                    <a:pt x="5238" y="4118"/>
                    <a:pt x="5256" y="4140"/>
                  </a:cubicBezTo>
                  <a:cubicBezTo>
                    <a:pt x="5267" y="4155"/>
                    <a:pt x="5286" y="4162"/>
                    <a:pt x="5306" y="4162"/>
                  </a:cubicBezTo>
                  <a:cubicBezTo>
                    <a:pt x="5347" y="4162"/>
                    <a:pt x="5388" y="4134"/>
                    <a:pt x="5356" y="4103"/>
                  </a:cubicBezTo>
                  <a:cubicBezTo>
                    <a:pt x="5328" y="4076"/>
                    <a:pt x="5316" y="4066"/>
                    <a:pt x="5320" y="4066"/>
                  </a:cubicBezTo>
                  <a:cubicBezTo>
                    <a:pt x="5323" y="4066"/>
                    <a:pt x="5332" y="4070"/>
                    <a:pt x="5347" y="4078"/>
                  </a:cubicBezTo>
                  <a:cubicBezTo>
                    <a:pt x="5366" y="4090"/>
                    <a:pt x="5387" y="4096"/>
                    <a:pt x="5409" y="4096"/>
                  </a:cubicBezTo>
                  <a:cubicBezTo>
                    <a:pt x="5417" y="4095"/>
                    <a:pt x="5426" y="4094"/>
                    <a:pt x="5434" y="4094"/>
                  </a:cubicBezTo>
                  <a:cubicBezTo>
                    <a:pt x="5458" y="4094"/>
                    <a:pt x="5482" y="4100"/>
                    <a:pt x="5503" y="4112"/>
                  </a:cubicBezTo>
                  <a:cubicBezTo>
                    <a:pt x="5519" y="4109"/>
                    <a:pt x="5535" y="4099"/>
                    <a:pt x="5541" y="4084"/>
                  </a:cubicBezTo>
                  <a:cubicBezTo>
                    <a:pt x="5527" y="4062"/>
                    <a:pt x="5543" y="4053"/>
                    <a:pt x="5576" y="4053"/>
                  </a:cubicBezTo>
                  <a:cubicBezTo>
                    <a:pt x="5616" y="4053"/>
                    <a:pt x="5681" y="4066"/>
                    <a:pt x="5748" y="4087"/>
                  </a:cubicBezTo>
                  <a:lnTo>
                    <a:pt x="5754" y="4062"/>
                  </a:lnTo>
                  <a:lnTo>
                    <a:pt x="5751" y="4059"/>
                  </a:lnTo>
                  <a:cubicBezTo>
                    <a:pt x="5667" y="4016"/>
                    <a:pt x="5611" y="3986"/>
                    <a:pt x="5623" y="3986"/>
                  </a:cubicBezTo>
                  <a:cubicBezTo>
                    <a:pt x="5628" y="3986"/>
                    <a:pt x="5643" y="3990"/>
                    <a:pt x="5669" y="3999"/>
                  </a:cubicBezTo>
                  <a:lnTo>
                    <a:pt x="5717" y="4018"/>
                  </a:lnTo>
                  <a:cubicBezTo>
                    <a:pt x="5624" y="3972"/>
                    <a:pt x="5599" y="3926"/>
                    <a:pt x="5641" y="3926"/>
                  </a:cubicBezTo>
                  <a:cubicBezTo>
                    <a:pt x="5650" y="3926"/>
                    <a:pt x="5663" y="3928"/>
                    <a:pt x="5679" y="3933"/>
                  </a:cubicBezTo>
                  <a:cubicBezTo>
                    <a:pt x="5700" y="3939"/>
                    <a:pt x="5712" y="3942"/>
                    <a:pt x="5716" y="3942"/>
                  </a:cubicBezTo>
                  <a:cubicBezTo>
                    <a:pt x="5722" y="3942"/>
                    <a:pt x="5717" y="3937"/>
                    <a:pt x="5707" y="3927"/>
                  </a:cubicBezTo>
                  <a:lnTo>
                    <a:pt x="5663" y="3911"/>
                  </a:lnTo>
                  <a:cubicBezTo>
                    <a:pt x="5622" y="3902"/>
                    <a:pt x="5588" y="3886"/>
                    <a:pt x="5557" y="3864"/>
                  </a:cubicBezTo>
                  <a:cubicBezTo>
                    <a:pt x="5542" y="3847"/>
                    <a:pt x="5529" y="3832"/>
                    <a:pt x="5545" y="3832"/>
                  </a:cubicBezTo>
                  <a:cubicBezTo>
                    <a:pt x="5550" y="3832"/>
                    <a:pt x="5556" y="3833"/>
                    <a:pt x="5566" y="3836"/>
                  </a:cubicBezTo>
                  <a:cubicBezTo>
                    <a:pt x="5594" y="3830"/>
                    <a:pt x="5616" y="3817"/>
                    <a:pt x="5575" y="3808"/>
                  </a:cubicBezTo>
                  <a:cubicBezTo>
                    <a:pt x="5566" y="3799"/>
                    <a:pt x="5569" y="3780"/>
                    <a:pt x="5582" y="3774"/>
                  </a:cubicBezTo>
                  <a:lnTo>
                    <a:pt x="5510" y="3689"/>
                  </a:lnTo>
                  <a:cubicBezTo>
                    <a:pt x="5455" y="3662"/>
                    <a:pt x="5421" y="3623"/>
                    <a:pt x="5450" y="3623"/>
                  </a:cubicBezTo>
                  <a:cubicBezTo>
                    <a:pt x="5451" y="3623"/>
                    <a:pt x="5452" y="3623"/>
                    <a:pt x="5453" y="3623"/>
                  </a:cubicBezTo>
                  <a:cubicBezTo>
                    <a:pt x="5431" y="3595"/>
                    <a:pt x="5400" y="3573"/>
                    <a:pt x="5366" y="3554"/>
                  </a:cubicBezTo>
                  <a:cubicBezTo>
                    <a:pt x="5331" y="3513"/>
                    <a:pt x="5312" y="3492"/>
                    <a:pt x="5347" y="3492"/>
                  </a:cubicBezTo>
                  <a:cubicBezTo>
                    <a:pt x="5353" y="3492"/>
                    <a:pt x="5359" y="3493"/>
                    <a:pt x="5362" y="3493"/>
                  </a:cubicBezTo>
                  <a:cubicBezTo>
                    <a:pt x="5376" y="3493"/>
                    <a:pt x="5367" y="3487"/>
                    <a:pt x="5328" y="3473"/>
                  </a:cubicBezTo>
                  <a:cubicBezTo>
                    <a:pt x="5300" y="3470"/>
                    <a:pt x="5275" y="3454"/>
                    <a:pt x="5259" y="3429"/>
                  </a:cubicBezTo>
                  <a:cubicBezTo>
                    <a:pt x="5243" y="3407"/>
                    <a:pt x="5224" y="3388"/>
                    <a:pt x="5224" y="3388"/>
                  </a:cubicBezTo>
                  <a:cubicBezTo>
                    <a:pt x="5216" y="3389"/>
                    <a:pt x="5210" y="3390"/>
                    <a:pt x="5205" y="3390"/>
                  </a:cubicBezTo>
                  <a:cubicBezTo>
                    <a:pt x="5192" y="3390"/>
                    <a:pt x="5189" y="3385"/>
                    <a:pt x="5177" y="3369"/>
                  </a:cubicBezTo>
                  <a:cubicBezTo>
                    <a:pt x="5162" y="3351"/>
                    <a:pt x="5137" y="3282"/>
                    <a:pt x="5118" y="3260"/>
                  </a:cubicBezTo>
                  <a:cubicBezTo>
                    <a:pt x="5086" y="3222"/>
                    <a:pt x="5074" y="3207"/>
                    <a:pt x="5068" y="3207"/>
                  </a:cubicBezTo>
                  <a:cubicBezTo>
                    <a:pt x="5064" y="3207"/>
                    <a:pt x="5062" y="3214"/>
                    <a:pt x="5058" y="3225"/>
                  </a:cubicBezTo>
                  <a:cubicBezTo>
                    <a:pt x="5066" y="3235"/>
                    <a:pt x="5064" y="3243"/>
                    <a:pt x="5059" y="3243"/>
                  </a:cubicBezTo>
                  <a:cubicBezTo>
                    <a:pt x="5054" y="3243"/>
                    <a:pt x="5045" y="3233"/>
                    <a:pt x="5040" y="3206"/>
                  </a:cubicBezTo>
                  <a:cubicBezTo>
                    <a:pt x="5011" y="3150"/>
                    <a:pt x="4980" y="3100"/>
                    <a:pt x="4942" y="3050"/>
                  </a:cubicBezTo>
                  <a:cubicBezTo>
                    <a:pt x="4895" y="2992"/>
                    <a:pt x="4882" y="2976"/>
                    <a:pt x="4874" y="2976"/>
                  </a:cubicBezTo>
                  <a:cubicBezTo>
                    <a:pt x="4869" y="2976"/>
                    <a:pt x="4866" y="2981"/>
                    <a:pt x="4858" y="2987"/>
                  </a:cubicBezTo>
                  <a:cubicBezTo>
                    <a:pt x="4846" y="3006"/>
                    <a:pt x="4837" y="3014"/>
                    <a:pt x="4833" y="3014"/>
                  </a:cubicBezTo>
                  <a:cubicBezTo>
                    <a:pt x="4829" y="3014"/>
                    <a:pt x="4832" y="2999"/>
                    <a:pt x="4848" y="2974"/>
                  </a:cubicBezTo>
                  <a:cubicBezTo>
                    <a:pt x="4862" y="2933"/>
                    <a:pt x="4859" y="2915"/>
                    <a:pt x="4849" y="2915"/>
                  </a:cubicBezTo>
                  <a:cubicBezTo>
                    <a:pt x="4845" y="2915"/>
                    <a:pt x="4841" y="2917"/>
                    <a:pt x="4836" y="2921"/>
                  </a:cubicBezTo>
                  <a:cubicBezTo>
                    <a:pt x="4826" y="2922"/>
                    <a:pt x="4820" y="2923"/>
                    <a:pt x="4816" y="2923"/>
                  </a:cubicBezTo>
                  <a:cubicBezTo>
                    <a:pt x="4807" y="2923"/>
                    <a:pt x="4805" y="2920"/>
                    <a:pt x="4798" y="2912"/>
                  </a:cubicBezTo>
                  <a:cubicBezTo>
                    <a:pt x="4817" y="2896"/>
                    <a:pt x="4805" y="2884"/>
                    <a:pt x="4767" y="2874"/>
                  </a:cubicBezTo>
                  <a:cubicBezTo>
                    <a:pt x="4758" y="2862"/>
                    <a:pt x="4758" y="2862"/>
                    <a:pt x="4776" y="2846"/>
                  </a:cubicBezTo>
                  <a:lnTo>
                    <a:pt x="4754" y="2821"/>
                  </a:lnTo>
                  <a:cubicBezTo>
                    <a:pt x="4752" y="2821"/>
                    <a:pt x="4749" y="2822"/>
                    <a:pt x="4746" y="2822"/>
                  </a:cubicBezTo>
                  <a:cubicBezTo>
                    <a:pt x="4691" y="2822"/>
                    <a:pt x="4655" y="2738"/>
                    <a:pt x="4664" y="2711"/>
                  </a:cubicBezTo>
                  <a:cubicBezTo>
                    <a:pt x="4664" y="2711"/>
                    <a:pt x="4656" y="2701"/>
                    <a:pt x="4632" y="2701"/>
                  </a:cubicBezTo>
                  <a:cubicBezTo>
                    <a:pt x="4629" y="2701"/>
                    <a:pt x="4626" y="2701"/>
                    <a:pt x="4623" y="2702"/>
                  </a:cubicBezTo>
                  <a:cubicBezTo>
                    <a:pt x="4608" y="2708"/>
                    <a:pt x="4596" y="2711"/>
                    <a:pt x="4589" y="2711"/>
                  </a:cubicBezTo>
                  <a:cubicBezTo>
                    <a:pt x="4573" y="2711"/>
                    <a:pt x="4576" y="2698"/>
                    <a:pt x="4604" y="2677"/>
                  </a:cubicBezTo>
                  <a:cubicBezTo>
                    <a:pt x="4625" y="2659"/>
                    <a:pt x="4634" y="2651"/>
                    <a:pt x="4630" y="2651"/>
                  </a:cubicBezTo>
                  <a:cubicBezTo>
                    <a:pt x="4626" y="2651"/>
                    <a:pt x="4613" y="2656"/>
                    <a:pt x="4591" y="2664"/>
                  </a:cubicBezTo>
                  <a:cubicBezTo>
                    <a:pt x="4591" y="2664"/>
                    <a:pt x="4590" y="2664"/>
                    <a:pt x="4589" y="2664"/>
                  </a:cubicBezTo>
                  <a:cubicBezTo>
                    <a:pt x="4561" y="2664"/>
                    <a:pt x="4514" y="2607"/>
                    <a:pt x="4560" y="2586"/>
                  </a:cubicBezTo>
                  <a:lnTo>
                    <a:pt x="4601" y="2555"/>
                  </a:lnTo>
                  <a:lnTo>
                    <a:pt x="4601" y="2555"/>
                  </a:lnTo>
                  <a:cubicBezTo>
                    <a:pt x="4597" y="2555"/>
                    <a:pt x="4594" y="2555"/>
                    <a:pt x="4591" y="2555"/>
                  </a:cubicBezTo>
                  <a:cubicBezTo>
                    <a:pt x="4568" y="2555"/>
                    <a:pt x="4560" y="2545"/>
                    <a:pt x="4560" y="2545"/>
                  </a:cubicBezTo>
                  <a:cubicBezTo>
                    <a:pt x="4555" y="2550"/>
                    <a:pt x="4550" y="2552"/>
                    <a:pt x="4545" y="2552"/>
                  </a:cubicBezTo>
                  <a:cubicBezTo>
                    <a:pt x="4533" y="2552"/>
                    <a:pt x="4521" y="2538"/>
                    <a:pt x="4501" y="2514"/>
                  </a:cubicBezTo>
                  <a:cubicBezTo>
                    <a:pt x="4479" y="2489"/>
                    <a:pt x="4419" y="2454"/>
                    <a:pt x="4397" y="2429"/>
                  </a:cubicBezTo>
                  <a:cubicBezTo>
                    <a:pt x="4378" y="2404"/>
                    <a:pt x="4347" y="2367"/>
                    <a:pt x="4356" y="2338"/>
                  </a:cubicBezTo>
                  <a:cubicBezTo>
                    <a:pt x="4341" y="2319"/>
                    <a:pt x="4319" y="2307"/>
                    <a:pt x="4297" y="2307"/>
                  </a:cubicBezTo>
                  <a:cubicBezTo>
                    <a:pt x="4295" y="2307"/>
                    <a:pt x="4293" y="2307"/>
                    <a:pt x="4292" y="2307"/>
                  </a:cubicBezTo>
                  <a:cubicBezTo>
                    <a:pt x="4264" y="2307"/>
                    <a:pt x="4248" y="2284"/>
                    <a:pt x="4266" y="2269"/>
                  </a:cubicBezTo>
                  <a:lnTo>
                    <a:pt x="4256" y="2257"/>
                  </a:lnTo>
                  <a:cubicBezTo>
                    <a:pt x="4237" y="2254"/>
                    <a:pt x="4219" y="2247"/>
                    <a:pt x="4206" y="2235"/>
                  </a:cubicBezTo>
                  <a:cubicBezTo>
                    <a:pt x="4224" y="2220"/>
                    <a:pt x="4233" y="2194"/>
                    <a:pt x="4207" y="2194"/>
                  </a:cubicBezTo>
                  <a:cubicBezTo>
                    <a:pt x="4206" y="2194"/>
                    <a:pt x="4204" y="2194"/>
                    <a:pt x="4203" y="2194"/>
                  </a:cubicBezTo>
                  <a:cubicBezTo>
                    <a:pt x="4197" y="2199"/>
                    <a:pt x="4192" y="2201"/>
                    <a:pt x="4188" y="2201"/>
                  </a:cubicBezTo>
                  <a:cubicBezTo>
                    <a:pt x="4178" y="2201"/>
                    <a:pt x="4169" y="2190"/>
                    <a:pt x="4156" y="2172"/>
                  </a:cubicBezTo>
                  <a:cubicBezTo>
                    <a:pt x="4153" y="2132"/>
                    <a:pt x="3830" y="1739"/>
                    <a:pt x="3797" y="1739"/>
                  </a:cubicBezTo>
                  <a:cubicBezTo>
                    <a:pt x="3796" y="1739"/>
                    <a:pt x="3796" y="1739"/>
                    <a:pt x="3795" y="1740"/>
                  </a:cubicBezTo>
                  <a:lnTo>
                    <a:pt x="3767" y="1702"/>
                  </a:lnTo>
                  <a:lnTo>
                    <a:pt x="3736" y="1665"/>
                  </a:lnTo>
                  <a:cubicBezTo>
                    <a:pt x="3774" y="1633"/>
                    <a:pt x="3705" y="1586"/>
                    <a:pt x="3654" y="1567"/>
                  </a:cubicBezTo>
                  <a:cubicBezTo>
                    <a:pt x="3652" y="1568"/>
                    <a:pt x="3650" y="1568"/>
                    <a:pt x="3647" y="1568"/>
                  </a:cubicBezTo>
                  <a:cubicBezTo>
                    <a:pt x="3630" y="1568"/>
                    <a:pt x="3613" y="1559"/>
                    <a:pt x="3604" y="1545"/>
                  </a:cubicBezTo>
                  <a:cubicBezTo>
                    <a:pt x="3642" y="1514"/>
                    <a:pt x="3611" y="1477"/>
                    <a:pt x="3573" y="1467"/>
                  </a:cubicBezTo>
                  <a:cubicBezTo>
                    <a:pt x="3557" y="1473"/>
                    <a:pt x="3545" y="1476"/>
                    <a:pt x="3538" y="1476"/>
                  </a:cubicBezTo>
                  <a:cubicBezTo>
                    <a:pt x="3522" y="1476"/>
                    <a:pt x="3525" y="1463"/>
                    <a:pt x="3551" y="1442"/>
                  </a:cubicBezTo>
                  <a:cubicBezTo>
                    <a:pt x="3578" y="1420"/>
                    <a:pt x="3576" y="1400"/>
                    <a:pt x="3544" y="1400"/>
                  </a:cubicBezTo>
                  <a:cubicBezTo>
                    <a:pt x="3531" y="1400"/>
                    <a:pt x="3514" y="1404"/>
                    <a:pt x="3491" y="1411"/>
                  </a:cubicBezTo>
                  <a:cubicBezTo>
                    <a:pt x="3484" y="1411"/>
                    <a:pt x="3479" y="1412"/>
                    <a:pt x="3475" y="1412"/>
                  </a:cubicBezTo>
                  <a:cubicBezTo>
                    <a:pt x="3464" y="1412"/>
                    <a:pt x="3465" y="1407"/>
                    <a:pt x="3470" y="1386"/>
                  </a:cubicBezTo>
                  <a:cubicBezTo>
                    <a:pt x="3489" y="1353"/>
                    <a:pt x="3491" y="1337"/>
                    <a:pt x="3483" y="1337"/>
                  </a:cubicBezTo>
                  <a:cubicBezTo>
                    <a:pt x="3480" y="1337"/>
                    <a:pt x="3475" y="1339"/>
                    <a:pt x="3470" y="1345"/>
                  </a:cubicBezTo>
                  <a:cubicBezTo>
                    <a:pt x="3455" y="1351"/>
                    <a:pt x="3443" y="1353"/>
                    <a:pt x="3435" y="1353"/>
                  </a:cubicBezTo>
                  <a:cubicBezTo>
                    <a:pt x="3417" y="1353"/>
                    <a:pt x="3418" y="1338"/>
                    <a:pt x="3438" y="1307"/>
                  </a:cubicBezTo>
                  <a:cubicBezTo>
                    <a:pt x="3450" y="1270"/>
                    <a:pt x="3454" y="1256"/>
                    <a:pt x="3444" y="1256"/>
                  </a:cubicBezTo>
                  <a:cubicBezTo>
                    <a:pt x="3438" y="1256"/>
                    <a:pt x="3426" y="1261"/>
                    <a:pt x="3407" y="1270"/>
                  </a:cubicBezTo>
                  <a:cubicBezTo>
                    <a:pt x="3400" y="1273"/>
                    <a:pt x="3393" y="1275"/>
                    <a:pt x="3387" y="1275"/>
                  </a:cubicBezTo>
                  <a:cubicBezTo>
                    <a:pt x="3350" y="1275"/>
                    <a:pt x="3321" y="1229"/>
                    <a:pt x="3347" y="1194"/>
                  </a:cubicBezTo>
                  <a:cubicBezTo>
                    <a:pt x="3340" y="1185"/>
                    <a:pt x="3344" y="1165"/>
                    <a:pt x="3335" y="1165"/>
                  </a:cubicBezTo>
                  <a:cubicBezTo>
                    <a:pt x="3333" y="1165"/>
                    <a:pt x="3330" y="1166"/>
                    <a:pt x="3325" y="1169"/>
                  </a:cubicBezTo>
                  <a:lnTo>
                    <a:pt x="3335" y="1141"/>
                  </a:lnTo>
                  <a:lnTo>
                    <a:pt x="3316" y="1116"/>
                  </a:lnTo>
                  <a:lnTo>
                    <a:pt x="3297" y="1132"/>
                  </a:lnTo>
                  <a:cubicBezTo>
                    <a:pt x="3260" y="1066"/>
                    <a:pt x="3219" y="1003"/>
                    <a:pt x="3172" y="944"/>
                  </a:cubicBezTo>
                  <a:lnTo>
                    <a:pt x="3100" y="856"/>
                  </a:lnTo>
                  <a:lnTo>
                    <a:pt x="3031" y="778"/>
                  </a:lnTo>
                  <a:cubicBezTo>
                    <a:pt x="3011" y="758"/>
                    <a:pt x="3001" y="749"/>
                    <a:pt x="2995" y="749"/>
                  </a:cubicBezTo>
                  <a:cubicBezTo>
                    <a:pt x="2991" y="749"/>
                    <a:pt x="2990" y="754"/>
                    <a:pt x="2990" y="762"/>
                  </a:cubicBezTo>
                  <a:cubicBezTo>
                    <a:pt x="2985" y="783"/>
                    <a:pt x="2977" y="792"/>
                    <a:pt x="2970" y="792"/>
                  </a:cubicBezTo>
                  <a:cubicBezTo>
                    <a:pt x="2958" y="792"/>
                    <a:pt x="2948" y="762"/>
                    <a:pt x="2956" y="721"/>
                  </a:cubicBezTo>
                  <a:cubicBezTo>
                    <a:pt x="2931" y="677"/>
                    <a:pt x="2905" y="634"/>
                    <a:pt x="2880" y="593"/>
                  </a:cubicBezTo>
                  <a:cubicBezTo>
                    <a:pt x="2843" y="549"/>
                    <a:pt x="2808" y="505"/>
                    <a:pt x="2818" y="477"/>
                  </a:cubicBezTo>
                  <a:lnTo>
                    <a:pt x="2799" y="455"/>
                  </a:lnTo>
                  <a:cubicBezTo>
                    <a:pt x="2797" y="455"/>
                    <a:pt x="2795" y="455"/>
                    <a:pt x="2792" y="455"/>
                  </a:cubicBezTo>
                  <a:cubicBezTo>
                    <a:pt x="2735" y="455"/>
                    <a:pt x="2640" y="341"/>
                    <a:pt x="2589" y="245"/>
                  </a:cubicBezTo>
                  <a:cubicBezTo>
                    <a:pt x="2554" y="201"/>
                    <a:pt x="2536" y="179"/>
                    <a:pt x="2498" y="173"/>
                  </a:cubicBezTo>
                  <a:cubicBezTo>
                    <a:pt x="2464" y="173"/>
                    <a:pt x="2467" y="173"/>
                    <a:pt x="2445" y="110"/>
                  </a:cubicBezTo>
                  <a:cubicBezTo>
                    <a:pt x="2435" y="69"/>
                    <a:pt x="2417" y="32"/>
                    <a:pt x="2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37">
              <a:extLst>
                <a:ext uri="{FF2B5EF4-FFF2-40B4-BE49-F238E27FC236}">
                  <a16:creationId xmlns:a16="http://schemas.microsoft.com/office/drawing/2014/main" id="{651B57DF-BB1F-61B9-D0B7-720C2F93891A}"/>
                </a:ext>
              </a:extLst>
            </p:cNvPr>
            <p:cNvSpPr/>
            <p:nvPr/>
          </p:nvSpPr>
          <p:spPr>
            <a:xfrm>
              <a:off x="4133439" y="4445675"/>
              <a:ext cx="108578" cy="107056"/>
            </a:xfrm>
            <a:custGeom>
              <a:avLst/>
              <a:gdLst/>
              <a:ahLst/>
              <a:cxnLst/>
              <a:rect l="l" t="t" r="r" b="b"/>
              <a:pathLst>
                <a:path w="5965" h="5927" extrusionOk="0">
                  <a:moveTo>
                    <a:pt x="4789" y="197"/>
                  </a:moveTo>
                  <a:cubicBezTo>
                    <a:pt x="4793" y="197"/>
                    <a:pt x="4798" y="198"/>
                    <a:pt x="4802" y="200"/>
                  </a:cubicBezTo>
                  <a:cubicBezTo>
                    <a:pt x="4827" y="210"/>
                    <a:pt x="4827" y="210"/>
                    <a:pt x="4814" y="235"/>
                  </a:cubicBezTo>
                  <a:cubicBezTo>
                    <a:pt x="4810" y="243"/>
                    <a:pt x="4802" y="247"/>
                    <a:pt x="4793" y="247"/>
                  </a:cubicBezTo>
                  <a:cubicBezTo>
                    <a:pt x="4789" y="247"/>
                    <a:pt x="4784" y="246"/>
                    <a:pt x="4780" y="244"/>
                  </a:cubicBezTo>
                  <a:lnTo>
                    <a:pt x="4767" y="210"/>
                  </a:lnTo>
                  <a:cubicBezTo>
                    <a:pt x="4772" y="201"/>
                    <a:pt x="4780" y="197"/>
                    <a:pt x="4789" y="197"/>
                  </a:cubicBezTo>
                  <a:close/>
                  <a:moveTo>
                    <a:pt x="2928" y="313"/>
                  </a:moveTo>
                  <a:cubicBezTo>
                    <a:pt x="2931" y="338"/>
                    <a:pt x="2934" y="363"/>
                    <a:pt x="2912" y="363"/>
                  </a:cubicBezTo>
                  <a:lnTo>
                    <a:pt x="2890" y="366"/>
                  </a:lnTo>
                  <a:cubicBezTo>
                    <a:pt x="2890" y="348"/>
                    <a:pt x="2897" y="329"/>
                    <a:pt x="2909" y="313"/>
                  </a:cubicBezTo>
                  <a:close/>
                  <a:moveTo>
                    <a:pt x="5087" y="348"/>
                  </a:moveTo>
                  <a:lnTo>
                    <a:pt x="5106" y="363"/>
                  </a:lnTo>
                  <a:cubicBezTo>
                    <a:pt x="5094" y="379"/>
                    <a:pt x="5083" y="394"/>
                    <a:pt x="5068" y="394"/>
                  </a:cubicBezTo>
                  <a:cubicBezTo>
                    <a:pt x="5063" y="394"/>
                    <a:pt x="5058" y="392"/>
                    <a:pt x="5053" y="388"/>
                  </a:cubicBezTo>
                  <a:lnTo>
                    <a:pt x="5049" y="351"/>
                  </a:lnTo>
                  <a:lnTo>
                    <a:pt x="5087" y="348"/>
                  </a:lnTo>
                  <a:close/>
                  <a:moveTo>
                    <a:pt x="2070" y="415"/>
                  </a:moveTo>
                  <a:cubicBezTo>
                    <a:pt x="2088" y="415"/>
                    <a:pt x="2089" y="420"/>
                    <a:pt x="2091" y="438"/>
                  </a:cubicBezTo>
                  <a:cubicBezTo>
                    <a:pt x="2091" y="463"/>
                    <a:pt x="2050" y="470"/>
                    <a:pt x="2028" y="470"/>
                  </a:cubicBezTo>
                  <a:cubicBezTo>
                    <a:pt x="2010" y="454"/>
                    <a:pt x="2019" y="420"/>
                    <a:pt x="2044" y="416"/>
                  </a:cubicBezTo>
                  <a:cubicBezTo>
                    <a:pt x="2056" y="416"/>
                    <a:pt x="2064" y="415"/>
                    <a:pt x="2070" y="415"/>
                  </a:cubicBezTo>
                  <a:close/>
                  <a:moveTo>
                    <a:pt x="5096" y="598"/>
                  </a:moveTo>
                  <a:cubicBezTo>
                    <a:pt x="5131" y="598"/>
                    <a:pt x="5147" y="614"/>
                    <a:pt x="5128" y="633"/>
                  </a:cubicBezTo>
                  <a:cubicBezTo>
                    <a:pt x="5118" y="641"/>
                    <a:pt x="5114" y="644"/>
                    <a:pt x="5109" y="644"/>
                  </a:cubicBezTo>
                  <a:cubicBezTo>
                    <a:pt x="5105" y="644"/>
                    <a:pt x="5101" y="641"/>
                    <a:pt x="5093" y="633"/>
                  </a:cubicBezTo>
                  <a:cubicBezTo>
                    <a:pt x="5062" y="598"/>
                    <a:pt x="5062" y="598"/>
                    <a:pt x="5096" y="598"/>
                  </a:cubicBezTo>
                  <a:close/>
                  <a:moveTo>
                    <a:pt x="5090" y="754"/>
                  </a:moveTo>
                  <a:cubicBezTo>
                    <a:pt x="5085" y="757"/>
                    <a:pt x="5080" y="760"/>
                    <a:pt x="5075" y="764"/>
                  </a:cubicBezTo>
                  <a:cubicBezTo>
                    <a:pt x="5074" y="767"/>
                    <a:pt x="5073" y="769"/>
                    <a:pt x="5073" y="772"/>
                  </a:cubicBezTo>
                  <a:lnTo>
                    <a:pt x="5073" y="772"/>
                  </a:lnTo>
                  <a:cubicBezTo>
                    <a:pt x="5076" y="767"/>
                    <a:pt x="5082" y="761"/>
                    <a:pt x="5090" y="754"/>
                  </a:cubicBezTo>
                  <a:close/>
                  <a:moveTo>
                    <a:pt x="5203" y="724"/>
                  </a:moveTo>
                  <a:lnTo>
                    <a:pt x="5216" y="742"/>
                  </a:lnTo>
                  <a:cubicBezTo>
                    <a:pt x="5231" y="761"/>
                    <a:pt x="5231" y="761"/>
                    <a:pt x="5209" y="774"/>
                  </a:cubicBezTo>
                  <a:lnTo>
                    <a:pt x="5197" y="758"/>
                  </a:lnTo>
                  <a:lnTo>
                    <a:pt x="5203" y="724"/>
                  </a:lnTo>
                  <a:close/>
                  <a:moveTo>
                    <a:pt x="5073" y="772"/>
                  </a:moveTo>
                  <a:cubicBezTo>
                    <a:pt x="5068" y="778"/>
                    <a:pt x="5067" y="781"/>
                    <a:pt x="5068" y="781"/>
                  </a:cubicBezTo>
                  <a:cubicBezTo>
                    <a:pt x="5069" y="781"/>
                    <a:pt x="5071" y="778"/>
                    <a:pt x="5073" y="772"/>
                  </a:cubicBezTo>
                  <a:close/>
                  <a:moveTo>
                    <a:pt x="587" y="846"/>
                  </a:moveTo>
                  <a:cubicBezTo>
                    <a:pt x="606" y="865"/>
                    <a:pt x="621" y="880"/>
                    <a:pt x="609" y="899"/>
                  </a:cubicBezTo>
                  <a:lnTo>
                    <a:pt x="574" y="899"/>
                  </a:lnTo>
                  <a:lnTo>
                    <a:pt x="571" y="865"/>
                  </a:lnTo>
                  <a:lnTo>
                    <a:pt x="587" y="846"/>
                  </a:lnTo>
                  <a:close/>
                  <a:moveTo>
                    <a:pt x="5259" y="905"/>
                  </a:moveTo>
                  <a:cubicBezTo>
                    <a:pt x="5263" y="913"/>
                    <a:pt x="5270" y="916"/>
                    <a:pt x="5273" y="916"/>
                  </a:cubicBezTo>
                  <a:cubicBezTo>
                    <a:pt x="5278" y="916"/>
                    <a:pt x="5278" y="911"/>
                    <a:pt x="5259" y="905"/>
                  </a:cubicBezTo>
                  <a:close/>
                  <a:moveTo>
                    <a:pt x="5325" y="924"/>
                  </a:moveTo>
                  <a:lnTo>
                    <a:pt x="5335" y="946"/>
                  </a:lnTo>
                  <a:cubicBezTo>
                    <a:pt x="5344" y="965"/>
                    <a:pt x="5344" y="965"/>
                    <a:pt x="5322" y="977"/>
                  </a:cubicBezTo>
                  <a:lnTo>
                    <a:pt x="5313" y="955"/>
                  </a:lnTo>
                  <a:lnTo>
                    <a:pt x="5325" y="924"/>
                  </a:lnTo>
                  <a:close/>
                  <a:moveTo>
                    <a:pt x="267" y="1009"/>
                  </a:moveTo>
                  <a:cubicBezTo>
                    <a:pt x="289" y="1021"/>
                    <a:pt x="311" y="1034"/>
                    <a:pt x="295" y="1056"/>
                  </a:cubicBezTo>
                  <a:lnTo>
                    <a:pt x="283" y="1078"/>
                  </a:lnTo>
                  <a:cubicBezTo>
                    <a:pt x="267" y="1068"/>
                    <a:pt x="258" y="1049"/>
                    <a:pt x="255" y="1031"/>
                  </a:cubicBezTo>
                  <a:lnTo>
                    <a:pt x="267" y="1009"/>
                  </a:lnTo>
                  <a:close/>
                  <a:moveTo>
                    <a:pt x="5457" y="1131"/>
                  </a:moveTo>
                  <a:lnTo>
                    <a:pt x="5463" y="1153"/>
                  </a:lnTo>
                  <a:cubicBezTo>
                    <a:pt x="5466" y="1165"/>
                    <a:pt x="5457" y="1181"/>
                    <a:pt x="5444" y="1181"/>
                  </a:cubicBezTo>
                  <a:cubicBezTo>
                    <a:pt x="5442" y="1182"/>
                    <a:pt x="5439" y="1183"/>
                    <a:pt x="5436" y="1183"/>
                  </a:cubicBezTo>
                  <a:cubicBezTo>
                    <a:pt x="5426" y="1183"/>
                    <a:pt x="5415" y="1175"/>
                    <a:pt x="5413" y="1165"/>
                  </a:cubicBezTo>
                  <a:cubicBezTo>
                    <a:pt x="5422" y="1150"/>
                    <a:pt x="5438" y="1137"/>
                    <a:pt x="5457" y="1131"/>
                  </a:cubicBezTo>
                  <a:close/>
                  <a:moveTo>
                    <a:pt x="271" y="1469"/>
                  </a:moveTo>
                  <a:cubicBezTo>
                    <a:pt x="275" y="1469"/>
                    <a:pt x="281" y="1470"/>
                    <a:pt x="289" y="1473"/>
                  </a:cubicBezTo>
                  <a:cubicBezTo>
                    <a:pt x="305" y="1479"/>
                    <a:pt x="321" y="1491"/>
                    <a:pt x="330" y="1507"/>
                  </a:cubicBezTo>
                  <a:cubicBezTo>
                    <a:pt x="329" y="1512"/>
                    <a:pt x="326" y="1514"/>
                    <a:pt x="322" y="1514"/>
                  </a:cubicBezTo>
                  <a:cubicBezTo>
                    <a:pt x="307" y="1514"/>
                    <a:pt x="277" y="1494"/>
                    <a:pt x="258" y="1491"/>
                  </a:cubicBezTo>
                  <a:cubicBezTo>
                    <a:pt x="262" y="1475"/>
                    <a:pt x="263" y="1469"/>
                    <a:pt x="271" y="1469"/>
                  </a:cubicBezTo>
                  <a:close/>
                  <a:moveTo>
                    <a:pt x="5532" y="2002"/>
                  </a:moveTo>
                  <a:cubicBezTo>
                    <a:pt x="5560" y="2021"/>
                    <a:pt x="5588" y="2040"/>
                    <a:pt x="5563" y="2043"/>
                  </a:cubicBezTo>
                  <a:cubicBezTo>
                    <a:pt x="5545" y="2043"/>
                    <a:pt x="5526" y="2037"/>
                    <a:pt x="5510" y="2027"/>
                  </a:cubicBezTo>
                  <a:cubicBezTo>
                    <a:pt x="5510" y="2027"/>
                    <a:pt x="5482" y="2008"/>
                    <a:pt x="5507" y="2005"/>
                  </a:cubicBezTo>
                  <a:lnTo>
                    <a:pt x="5532" y="2002"/>
                  </a:lnTo>
                  <a:close/>
                  <a:moveTo>
                    <a:pt x="293" y="2009"/>
                  </a:moveTo>
                  <a:cubicBezTo>
                    <a:pt x="307" y="2009"/>
                    <a:pt x="319" y="2013"/>
                    <a:pt x="321" y="2027"/>
                  </a:cubicBezTo>
                  <a:lnTo>
                    <a:pt x="295" y="2052"/>
                  </a:lnTo>
                  <a:lnTo>
                    <a:pt x="270" y="2034"/>
                  </a:lnTo>
                  <a:lnTo>
                    <a:pt x="267" y="2012"/>
                  </a:lnTo>
                  <a:cubicBezTo>
                    <a:pt x="276" y="2010"/>
                    <a:pt x="285" y="2009"/>
                    <a:pt x="293" y="2009"/>
                  </a:cubicBezTo>
                  <a:close/>
                  <a:moveTo>
                    <a:pt x="5674" y="2699"/>
                  </a:moveTo>
                  <a:cubicBezTo>
                    <a:pt x="5691" y="2699"/>
                    <a:pt x="5712" y="2708"/>
                    <a:pt x="5726" y="2729"/>
                  </a:cubicBezTo>
                  <a:cubicBezTo>
                    <a:pt x="5730" y="2751"/>
                    <a:pt x="5730" y="2751"/>
                    <a:pt x="5704" y="2754"/>
                  </a:cubicBezTo>
                  <a:cubicBezTo>
                    <a:pt x="5679" y="2754"/>
                    <a:pt x="5654" y="2739"/>
                    <a:pt x="5648" y="2717"/>
                  </a:cubicBezTo>
                  <a:cubicBezTo>
                    <a:pt x="5648" y="2706"/>
                    <a:pt x="5659" y="2699"/>
                    <a:pt x="5674" y="2699"/>
                  </a:cubicBezTo>
                  <a:close/>
                  <a:moveTo>
                    <a:pt x="364" y="3386"/>
                  </a:moveTo>
                  <a:cubicBezTo>
                    <a:pt x="380" y="3386"/>
                    <a:pt x="394" y="3390"/>
                    <a:pt x="396" y="3403"/>
                  </a:cubicBezTo>
                  <a:lnTo>
                    <a:pt x="371" y="3428"/>
                  </a:lnTo>
                  <a:lnTo>
                    <a:pt x="346" y="3409"/>
                  </a:lnTo>
                  <a:lnTo>
                    <a:pt x="342" y="3387"/>
                  </a:lnTo>
                  <a:cubicBezTo>
                    <a:pt x="350" y="3386"/>
                    <a:pt x="357" y="3386"/>
                    <a:pt x="364" y="3386"/>
                  </a:cubicBezTo>
                  <a:close/>
                  <a:moveTo>
                    <a:pt x="399" y="3533"/>
                  </a:moveTo>
                  <a:cubicBezTo>
                    <a:pt x="408" y="3533"/>
                    <a:pt x="408" y="3537"/>
                    <a:pt x="408" y="3550"/>
                  </a:cubicBezTo>
                  <a:cubicBezTo>
                    <a:pt x="396" y="3566"/>
                    <a:pt x="380" y="3575"/>
                    <a:pt x="361" y="3578"/>
                  </a:cubicBezTo>
                  <a:cubicBezTo>
                    <a:pt x="336" y="3578"/>
                    <a:pt x="333" y="3560"/>
                    <a:pt x="383" y="3535"/>
                  </a:cubicBezTo>
                  <a:cubicBezTo>
                    <a:pt x="391" y="3534"/>
                    <a:pt x="396" y="3533"/>
                    <a:pt x="399" y="3533"/>
                  </a:cubicBezTo>
                  <a:close/>
                  <a:moveTo>
                    <a:pt x="465" y="3886"/>
                  </a:moveTo>
                  <a:cubicBezTo>
                    <a:pt x="490" y="3886"/>
                    <a:pt x="468" y="3908"/>
                    <a:pt x="468" y="3929"/>
                  </a:cubicBezTo>
                  <a:cubicBezTo>
                    <a:pt x="459" y="3939"/>
                    <a:pt x="453" y="3944"/>
                    <a:pt x="450" y="3944"/>
                  </a:cubicBezTo>
                  <a:cubicBezTo>
                    <a:pt x="445" y="3944"/>
                    <a:pt x="445" y="3934"/>
                    <a:pt x="443" y="3911"/>
                  </a:cubicBezTo>
                  <a:cubicBezTo>
                    <a:pt x="440" y="3889"/>
                    <a:pt x="465" y="3886"/>
                    <a:pt x="465" y="3886"/>
                  </a:cubicBezTo>
                  <a:close/>
                  <a:moveTo>
                    <a:pt x="979" y="3967"/>
                  </a:moveTo>
                  <a:cubicBezTo>
                    <a:pt x="954" y="3967"/>
                    <a:pt x="954" y="3967"/>
                    <a:pt x="957" y="3989"/>
                  </a:cubicBezTo>
                  <a:cubicBezTo>
                    <a:pt x="969" y="4002"/>
                    <a:pt x="988" y="4005"/>
                    <a:pt x="1007" y="4005"/>
                  </a:cubicBezTo>
                  <a:cubicBezTo>
                    <a:pt x="1032" y="4005"/>
                    <a:pt x="1032" y="3983"/>
                    <a:pt x="979" y="3967"/>
                  </a:cubicBezTo>
                  <a:close/>
                  <a:moveTo>
                    <a:pt x="151" y="4064"/>
                  </a:moveTo>
                  <a:cubicBezTo>
                    <a:pt x="126" y="4067"/>
                    <a:pt x="126" y="4067"/>
                    <a:pt x="129" y="4089"/>
                  </a:cubicBezTo>
                  <a:cubicBezTo>
                    <a:pt x="131" y="4113"/>
                    <a:pt x="132" y="4123"/>
                    <a:pt x="137" y="4123"/>
                  </a:cubicBezTo>
                  <a:cubicBezTo>
                    <a:pt x="141" y="4123"/>
                    <a:pt x="147" y="4117"/>
                    <a:pt x="158" y="4108"/>
                  </a:cubicBezTo>
                  <a:lnTo>
                    <a:pt x="154" y="4108"/>
                  </a:lnTo>
                  <a:lnTo>
                    <a:pt x="151" y="4064"/>
                  </a:lnTo>
                  <a:close/>
                  <a:moveTo>
                    <a:pt x="502" y="4268"/>
                  </a:moveTo>
                  <a:cubicBezTo>
                    <a:pt x="509" y="4268"/>
                    <a:pt x="525" y="4270"/>
                    <a:pt x="527" y="4287"/>
                  </a:cubicBezTo>
                  <a:cubicBezTo>
                    <a:pt x="524" y="4302"/>
                    <a:pt x="518" y="4318"/>
                    <a:pt x="505" y="4331"/>
                  </a:cubicBezTo>
                  <a:cubicBezTo>
                    <a:pt x="504" y="4331"/>
                    <a:pt x="502" y="4331"/>
                    <a:pt x="501" y="4331"/>
                  </a:cubicBezTo>
                  <a:cubicBezTo>
                    <a:pt x="490" y="4331"/>
                    <a:pt x="480" y="4323"/>
                    <a:pt x="477" y="4312"/>
                  </a:cubicBezTo>
                  <a:cubicBezTo>
                    <a:pt x="477" y="4290"/>
                    <a:pt x="474" y="4268"/>
                    <a:pt x="499" y="4268"/>
                  </a:cubicBezTo>
                  <a:cubicBezTo>
                    <a:pt x="499" y="4268"/>
                    <a:pt x="500" y="4268"/>
                    <a:pt x="502" y="4268"/>
                  </a:cubicBezTo>
                  <a:close/>
                  <a:moveTo>
                    <a:pt x="361" y="4428"/>
                  </a:moveTo>
                  <a:cubicBezTo>
                    <a:pt x="361" y="4428"/>
                    <a:pt x="336" y="4431"/>
                    <a:pt x="339" y="4453"/>
                  </a:cubicBezTo>
                  <a:lnTo>
                    <a:pt x="342" y="4475"/>
                  </a:lnTo>
                  <a:cubicBezTo>
                    <a:pt x="358" y="4468"/>
                    <a:pt x="377" y="4462"/>
                    <a:pt x="390" y="4447"/>
                  </a:cubicBezTo>
                  <a:cubicBezTo>
                    <a:pt x="386" y="4428"/>
                    <a:pt x="361" y="4428"/>
                    <a:pt x="361" y="4428"/>
                  </a:cubicBezTo>
                  <a:close/>
                  <a:moveTo>
                    <a:pt x="465" y="4666"/>
                  </a:moveTo>
                  <a:lnTo>
                    <a:pt x="468" y="4691"/>
                  </a:lnTo>
                  <a:lnTo>
                    <a:pt x="449" y="4719"/>
                  </a:lnTo>
                  <a:cubicBezTo>
                    <a:pt x="446" y="4710"/>
                    <a:pt x="446" y="4704"/>
                    <a:pt x="443" y="4694"/>
                  </a:cubicBezTo>
                  <a:cubicBezTo>
                    <a:pt x="440" y="4669"/>
                    <a:pt x="440" y="4669"/>
                    <a:pt x="465" y="4666"/>
                  </a:cubicBezTo>
                  <a:close/>
                  <a:moveTo>
                    <a:pt x="529" y="4869"/>
                  </a:moveTo>
                  <a:cubicBezTo>
                    <a:pt x="533" y="4869"/>
                    <a:pt x="538" y="4869"/>
                    <a:pt x="543" y="4870"/>
                  </a:cubicBezTo>
                  <a:cubicBezTo>
                    <a:pt x="549" y="4895"/>
                    <a:pt x="549" y="4895"/>
                    <a:pt x="559" y="4917"/>
                  </a:cubicBezTo>
                  <a:cubicBezTo>
                    <a:pt x="546" y="4922"/>
                    <a:pt x="533" y="4926"/>
                    <a:pt x="523" y="4926"/>
                  </a:cubicBezTo>
                  <a:cubicBezTo>
                    <a:pt x="514" y="4926"/>
                    <a:pt x="507" y="4922"/>
                    <a:pt x="502" y="4910"/>
                  </a:cubicBezTo>
                  <a:cubicBezTo>
                    <a:pt x="474" y="4896"/>
                    <a:pt x="484" y="4869"/>
                    <a:pt x="529" y="4869"/>
                  </a:cubicBezTo>
                  <a:close/>
                  <a:moveTo>
                    <a:pt x="728" y="4989"/>
                  </a:moveTo>
                  <a:cubicBezTo>
                    <a:pt x="737" y="5011"/>
                    <a:pt x="772" y="5014"/>
                    <a:pt x="750" y="5026"/>
                  </a:cubicBezTo>
                  <a:cubicBezTo>
                    <a:pt x="753" y="5031"/>
                    <a:pt x="752" y="5033"/>
                    <a:pt x="749" y="5033"/>
                  </a:cubicBezTo>
                  <a:cubicBezTo>
                    <a:pt x="740" y="5033"/>
                    <a:pt x="713" y="5017"/>
                    <a:pt x="706" y="5001"/>
                  </a:cubicBezTo>
                  <a:lnTo>
                    <a:pt x="728" y="4989"/>
                  </a:lnTo>
                  <a:close/>
                  <a:moveTo>
                    <a:pt x="4197" y="5111"/>
                  </a:moveTo>
                  <a:cubicBezTo>
                    <a:pt x="4175" y="5114"/>
                    <a:pt x="4178" y="5139"/>
                    <a:pt x="4181" y="5164"/>
                  </a:cubicBezTo>
                  <a:lnTo>
                    <a:pt x="4200" y="5161"/>
                  </a:lnTo>
                  <a:cubicBezTo>
                    <a:pt x="4213" y="5145"/>
                    <a:pt x="4219" y="5130"/>
                    <a:pt x="4219" y="5111"/>
                  </a:cubicBezTo>
                  <a:close/>
                  <a:moveTo>
                    <a:pt x="615" y="5286"/>
                  </a:moveTo>
                  <a:lnTo>
                    <a:pt x="596" y="5299"/>
                  </a:lnTo>
                  <a:lnTo>
                    <a:pt x="574" y="5315"/>
                  </a:lnTo>
                  <a:lnTo>
                    <a:pt x="615" y="5286"/>
                  </a:lnTo>
                  <a:close/>
                  <a:moveTo>
                    <a:pt x="966" y="5378"/>
                  </a:moveTo>
                  <a:cubicBezTo>
                    <a:pt x="970" y="5378"/>
                    <a:pt x="975" y="5379"/>
                    <a:pt x="979" y="5384"/>
                  </a:cubicBezTo>
                  <a:lnTo>
                    <a:pt x="994" y="5399"/>
                  </a:lnTo>
                  <a:cubicBezTo>
                    <a:pt x="982" y="5412"/>
                    <a:pt x="963" y="5421"/>
                    <a:pt x="944" y="5421"/>
                  </a:cubicBezTo>
                  <a:lnTo>
                    <a:pt x="929" y="5405"/>
                  </a:lnTo>
                  <a:cubicBezTo>
                    <a:pt x="940" y="5392"/>
                    <a:pt x="953" y="5378"/>
                    <a:pt x="966" y="5378"/>
                  </a:cubicBezTo>
                  <a:close/>
                  <a:moveTo>
                    <a:pt x="4191" y="5493"/>
                  </a:moveTo>
                  <a:lnTo>
                    <a:pt x="4213" y="5515"/>
                  </a:lnTo>
                  <a:cubicBezTo>
                    <a:pt x="4216" y="5540"/>
                    <a:pt x="4194" y="5543"/>
                    <a:pt x="4175" y="5543"/>
                  </a:cubicBezTo>
                  <a:cubicBezTo>
                    <a:pt x="4169" y="5544"/>
                    <a:pt x="4165" y="5545"/>
                    <a:pt x="4162" y="5545"/>
                  </a:cubicBezTo>
                  <a:cubicBezTo>
                    <a:pt x="4153" y="5545"/>
                    <a:pt x="4152" y="5540"/>
                    <a:pt x="4150" y="5521"/>
                  </a:cubicBezTo>
                  <a:cubicBezTo>
                    <a:pt x="4150" y="5521"/>
                    <a:pt x="4169" y="5493"/>
                    <a:pt x="4191" y="5493"/>
                  </a:cubicBezTo>
                  <a:close/>
                  <a:moveTo>
                    <a:pt x="3912" y="5468"/>
                  </a:moveTo>
                  <a:cubicBezTo>
                    <a:pt x="3937" y="5468"/>
                    <a:pt x="3956" y="5487"/>
                    <a:pt x="3959" y="5512"/>
                  </a:cubicBezTo>
                  <a:cubicBezTo>
                    <a:pt x="3984" y="5562"/>
                    <a:pt x="3984" y="5562"/>
                    <a:pt x="3943" y="5565"/>
                  </a:cubicBezTo>
                  <a:cubicBezTo>
                    <a:pt x="3938" y="5566"/>
                    <a:pt x="3932" y="5567"/>
                    <a:pt x="3926" y="5567"/>
                  </a:cubicBezTo>
                  <a:cubicBezTo>
                    <a:pt x="3911" y="5567"/>
                    <a:pt x="3899" y="5562"/>
                    <a:pt x="3896" y="5543"/>
                  </a:cubicBezTo>
                  <a:lnTo>
                    <a:pt x="3918" y="5543"/>
                  </a:lnTo>
                  <a:cubicBezTo>
                    <a:pt x="3919" y="5550"/>
                    <a:pt x="3921" y="5553"/>
                    <a:pt x="3923" y="5553"/>
                  </a:cubicBezTo>
                  <a:cubicBezTo>
                    <a:pt x="3928" y="5553"/>
                    <a:pt x="3933" y="5534"/>
                    <a:pt x="3915" y="5518"/>
                  </a:cubicBezTo>
                  <a:cubicBezTo>
                    <a:pt x="3915" y="5493"/>
                    <a:pt x="3912" y="5468"/>
                    <a:pt x="3912" y="5468"/>
                  </a:cubicBezTo>
                  <a:close/>
                  <a:moveTo>
                    <a:pt x="2610" y="5512"/>
                  </a:moveTo>
                  <a:cubicBezTo>
                    <a:pt x="2601" y="5512"/>
                    <a:pt x="2588" y="5513"/>
                    <a:pt x="2574" y="5515"/>
                  </a:cubicBezTo>
                  <a:cubicBezTo>
                    <a:pt x="2555" y="5515"/>
                    <a:pt x="2536" y="5543"/>
                    <a:pt x="2536" y="5543"/>
                  </a:cubicBezTo>
                  <a:cubicBezTo>
                    <a:pt x="2536" y="5563"/>
                    <a:pt x="2550" y="5565"/>
                    <a:pt x="2567" y="5565"/>
                  </a:cubicBezTo>
                  <a:cubicBezTo>
                    <a:pt x="2571" y="5565"/>
                    <a:pt x="2576" y="5565"/>
                    <a:pt x="2580" y="5565"/>
                  </a:cubicBezTo>
                  <a:cubicBezTo>
                    <a:pt x="2591" y="5570"/>
                    <a:pt x="2600" y="5572"/>
                    <a:pt x="2608" y="5572"/>
                  </a:cubicBezTo>
                  <a:cubicBezTo>
                    <a:pt x="2632" y="5572"/>
                    <a:pt x="2642" y="5553"/>
                    <a:pt x="2640" y="5534"/>
                  </a:cubicBezTo>
                  <a:cubicBezTo>
                    <a:pt x="2640" y="5517"/>
                    <a:pt x="2630" y="5512"/>
                    <a:pt x="2610" y="5512"/>
                  </a:cubicBezTo>
                  <a:close/>
                  <a:moveTo>
                    <a:pt x="4772" y="5453"/>
                  </a:moveTo>
                  <a:cubicBezTo>
                    <a:pt x="4775" y="5453"/>
                    <a:pt x="4777" y="5466"/>
                    <a:pt x="4783" y="5490"/>
                  </a:cubicBezTo>
                  <a:cubicBezTo>
                    <a:pt x="4789" y="5512"/>
                    <a:pt x="4796" y="5537"/>
                    <a:pt x="4771" y="5543"/>
                  </a:cubicBezTo>
                  <a:cubicBezTo>
                    <a:pt x="4757" y="5564"/>
                    <a:pt x="4747" y="5572"/>
                    <a:pt x="4741" y="5572"/>
                  </a:cubicBezTo>
                  <a:cubicBezTo>
                    <a:pt x="4729" y="5572"/>
                    <a:pt x="4734" y="5536"/>
                    <a:pt x="4761" y="5496"/>
                  </a:cubicBezTo>
                  <a:cubicBezTo>
                    <a:pt x="4768" y="5467"/>
                    <a:pt x="4770" y="5453"/>
                    <a:pt x="4772" y="5453"/>
                  </a:cubicBezTo>
                  <a:close/>
                  <a:moveTo>
                    <a:pt x="2768" y="5547"/>
                  </a:moveTo>
                  <a:lnTo>
                    <a:pt x="2768" y="5547"/>
                  </a:lnTo>
                  <a:cubicBezTo>
                    <a:pt x="2771" y="5572"/>
                    <a:pt x="2734" y="5600"/>
                    <a:pt x="2712" y="5603"/>
                  </a:cubicBezTo>
                  <a:cubicBezTo>
                    <a:pt x="2710" y="5603"/>
                    <a:pt x="2709" y="5603"/>
                    <a:pt x="2708" y="5603"/>
                  </a:cubicBezTo>
                  <a:cubicBezTo>
                    <a:pt x="2690" y="5603"/>
                    <a:pt x="2689" y="5579"/>
                    <a:pt x="2727" y="5550"/>
                  </a:cubicBezTo>
                  <a:lnTo>
                    <a:pt x="2768" y="5547"/>
                  </a:lnTo>
                  <a:close/>
                  <a:moveTo>
                    <a:pt x="1104" y="5568"/>
                  </a:moveTo>
                  <a:cubicBezTo>
                    <a:pt x="1126" y="5581"/>
                    <a:pt x="1095" y="5590"/>
                    <a:pt x="1044" y="5619"/>
                  </a:cubicBezTo>
                  <a:cubicBezTo>
                    <a:pt x="988" y="5612"/>
                    <a:pt x="988" y="5612"/>
                    <a:pt x="1038" y="5584"/>
                  </a:cubicBezTo>
                  <a:lnTo>
                    <a:pt x="1104" y="5568"/>
                  </a:lnTo>
                  <a:close/>
                  <a:moveTo>
                    <a:pt x="3887" y="5672"/>
                  </a:moveTo>
                  <a:lnTo>
                    <a:pt x="3868" y="5675"/>
                  </a:lnTo>
                  <a:cubicBezTo>
                    <a:pt x="3868" y="5694"/>
                    <a:pt x="3868" y="5698"/>
                    <a:pt x="3877" y="5698"/>
                  </a:cubicBezTo>
                  <a:cubicBezTo>
                    <a:pt x="3880" y="5698"/>
                    <a:pt x="3884" y="5698"/>
                    <a:pt x="3890" y="5697"/>
                  </a:cubicBezTo>
                  <a:lnTo>
                    <a:pt x="3912" y="5694"/>
                  </a:lnTo>
                  <a:lnTo>
                    <a:pt x="3887" y="5672"/>
                  </a:lnTo>
                  <a:close/>
                  <a:moveTo>
                    <a:pt x="1618" y="5644"/>
                  </a:moveTo>
                  <a:cubicBezTo>
                    <a:pt x="1640" y="5650"/>
                    <a:pt x="1662" y="5650"/>
                    <a:pt x="1662" y="5650"/>
                  </a:cubicBezTo>
                  <a:cubicBezTo>
                    <a:pt x="1662" y="5650"/>
                    <a:pt x="1637" y="5675"/>
                    <a:pt x="1612" y="5694"/>
                  </a:cubicBezTo>
                  <a:cubicBezTo>
                    <a:pt x="1580" y="5731"/>
                    <a:pt x="1565" y="5748"/>
                    <a:pt x="1559" y="5748"/>
                  </a:cubicBezTo>
                  <a:cubicBezTo>
                    <a:pt x="1554" y="5748"/>
                    <a:pt x="1556" y="5736"/>
                    <a:pt x="1558" y="5713"/>
                  </a:cubicBezTo>
                  <a:cubicBezTo>
                    <a:pt x="1562" y="5678"/>
                    <a:pt x="1587" y="5653"/>
                    <a:pt x="1618" y="5644"/>
                  </a:cubicBezTo>
                  <a:close/>
                  <a:moveTo>
                    <a:pt x="1699" y="5753"/>
                  </a:moveTo>
                  <a:lnTo>
                    <a:pt x="1725" y="5782"/>
                  </a:lnTo>
                  <a:cubicBezTo>
                    <a:pt x="1722" y="5802"/>
                    <a:pt x="1705" y="5804"/>
                    <a:pt x="1686" y="5804"/>
                  </a:cubicBezTo>
                  <a:cubicBezTo>
                    <a:pt x="1681" y="5804"/>
                    <a:pt x="1676" y="5803"/>
                    <a:pt x="1671" y="5803"/>
                  </a:cubicBezTo>
                  <a:lnTo>
                    <a:pt x="1674" y="5778"/>
                  </a:lnTo>
                  <a:lnTo>
                    <a:pt x="1699" y="5753"/>
                  </a:lnTo>
                  <a:close/>
                  <a:moveTo>
                    <a:pt x="4193" y="1"/>
                  </a:moveTo>
                  <a:cubicBezTo>
                    <a:pt x="4158" y="1"/>
                    <a:pt x="4098" y="23"/>
                    <a:pt x="4084" y="56"/>
                  </a:cubicBezTo>
                  <a:cubicBezTo>
                    <a:pt x="4071" y="85"/>
                    <a:pt x="4066" y="98"/>
                    <a:pt x="4063" y="98"/>
                  </a:cubicBezTo>
                  <a:cubicBezTo>
                    <a:pt x="4061" y="98"/>
                    <a:pt x="4060" y="92"/>
                    <a:pt x="4059" y="81"/>
                  </a:cubicBezTo>
                  <a:cubicBezTo>
                    <a:pt x="4059" y="69"/>
                    <a:pt x="4047" y="59"/>
                    <a:pt x="4031" y="59"/>
                  </a:cubicBezTo>
                  <a:cubicBezTo>
                    <a:pt x="4027" y="59"/>
                    <a:pt x="4023" y="59"/>
                    <a:pt x="4020" y="59"/>
                  </a:cubicBezTo>
                  <a:cubicBezTo>
                    <a:pt x="4004" y="59"/>
                    <a:pt x="3990" y="57"/>
                    <a:pt x="3987" y="37"/>
                  </a:cubicBezTo>
                  <a:cubicBezTo>
                    <a:pt x="3965" y="44"/>
                    <a:pt x="3943" y="53"/>
                    <a:pt x="3928" y="69"/>
                  </a:cubicBezTo>
                  <a:cubicBezTo>
                    <a:pt x="3912" y="90"/>
                    <a:pt x="3889" y="100"/>
                    <a:pt x="3866" y="100"/>
                  </a:cubicBezTo>
                  <a:cubicBezTo>
                    <a:pt x="3838" y="100"/>
                    <a:pt x="3811" y="85"/>
                    <a:pt x="3799" y="56"/>
                  </a:cubicBezTo>
                  <a:lnTo>
                    <a:pt x="3758" y="84"/>
                  </a:lnTo>
                  <a:cubicBezTo>
                    <a:pt x="3748" y="116"/>
                    <a:pt x="3737" y="139"/>
                    <a:pt x="3729" y="139"/>
                  </a:cubicBezTo>
                  <a:cubicBezTo>
                    <a:pt x="3724" y="139"/>
                    <a:pt x="3720" y="131"/>
                    <a:pt x="3718" y="112"/>
                  </a:cubicBezTo>
                  <a:cubicBezTo>
                    <a:pt x="3715" y="95"/>
                    <a:pt x="3715" y="77"/>
                    <a:pt x="3715" y="77"/>
                  </a:cubicBezTo>
                  <a:cubicBezTo>
                    <a:pt x="3714" y="77"/>
                    <a:pt x="3714" y="80"/>
                    <a:pt x="3714" y="87"/>
                  </a:cubicBezTo>
                  <a:cubicBezTo>
                    <a:pt x="3708" y="110"/>
                    <a:pt x="3689" y="119"/>
                    <a:pt x="3669" y="119"/>
                  </a:cubicBezTo>
                  <a:cubicBezTo>
                    <a:pt x="3642" y="119"/>
                    <a:pt x="3612" y="101"/>
                    <a:pt x="3608" y="72"/>
                  </a:cubicBezTo>
                  <a:cubicBezTo>
                    <a:pt x="3606" y="53"/>
                    <a:pt x="3605" y="48"/>
                    <a:pt x="3597" y="48"/>
                  </a:cubicBezTo>
                  <a:cubicBezTo>
                    <a:pt x="3595" y="48"/>
                    <a:pt x="3591" y="49"/>
                    <a:pt x="3586" y="50"/>
                  </a:cubicBezTo>
                  <a:lnTo>
                    <a:pt x="3586" y="75"/>
                  </a:lnTo>
                  <a:cubicBezTo>
                    <a:pt x="3589" y="100"/>
                    <a:pt x="3592" y="125"/>
                    <a:pt x="3570" y="125"/>
                  </a:cubicBezTo>
                  <a:cubicBezTo>
                    <a:pt x="3563" y="126"/>
                    <a:pt x="3556" y="127"/>
                    <a:pt x="3550" y="127"/>
                  </a:cubicBezTo>
                  <a:cubicBezTo>
                    <a:pt x="3538" y="127"/>
                    <a:pt x="3529" y="123"/>
                    <a:pt x="3526" y="106"/>
                  </a:cubicBezTo>
                  <a:cubicBezTo>
                    <a:pt x="3509" y="89"/>
                    <a:pt x="3493" y="73"/>
                    <a:pt x="3486" y="73"/>
                  </a:cubicBezTo>
                  <a:cubicBezTo>
                    <a:pt x="3483" y="73"/>
                    <a:pt x="3482" y="76"/>
                    <a:pt x="3483" y="84"/>
                  </a:cubicBezTo>
                  <a:cubicBezTo>
                    <a:pt x="3464" y="84"/>
                    <a:pt x="3448" y="75"/>
                    <a:pt x="3436" y="62"/>
                  </a:cubicBezTo>
                  <a:lnTo>
                    <a:pt x="3351" y="72"/>
                  </a:lnTo>
                  <a:cubicBezTo>
                    <a:pt x="3341" y="85"/>
                    <a:pt x="3325" y="92"/>
                    <a:pt x="3311" y="92"/>
                  </a:cubicBezTo>
                  <a:cubicBezTo>
                    <a:pt x="3299" y="92"/>
                    <a:pt x="3290" y="87"/>
                    <a:pt x="3288" y="75"/>
                  </a:cubicBezTo>
                  <a:cubicBezTo>
                    <a:pt x="3266" y="78"/>
                    <a:pt x="3244" y="91"/>
                    <a:pt x="3229" y="106"/>
                  </a:cubicBezTo>
                  <a:cubicBezTo>
                    <a:pt x="3214" y="108"/>
                    <a:pt x="3202" y="110"/>
                    <a:pt x="3193" y="110"/>
                  </a:cubicBezTo>
                  <a:cubicBezTo>
                    <a:pt x="3174" y="110"/>
                    <a:pt x="3165" y="104"/>
                    <a:pt x="3163" y="87"/>
                  </a:cubicBezTo>
                  <a:cubicBezTo>
                    <a:pt x="3161" y="75"/>
                    <a:pt x="3161" y="69"/>
                    <a:pt x="3158" y="69"/>
                  </a:cubicBezTo>
                  <a:cubicBezTo>
                    <a:pt x="3155" y="69"/>
                    <a:pt x="3151" y="76"/>
                    <a:pt x="3141" y="91"/>
                  </a:cubicBezTo>
                  <a:cubicBezTo>
                    <a:pt x="3144" y="116"/>
                    <a:pt x="3122" y="116"/>
                    <a:pt x="3100" y="119"/>
                  </a:cubicBezTo>
                  <a:lnTo>
                    <a:pt x="3060" y="122"/>
                  </a:lnTo>
                  <a:cubicBezTo>
                    <a:pt x="3063" y="147"/>
                    <a:pt x="3063" y="147"/>
                    <a:pt x="3041" y="150"/>
                  </a:cubicBezTo>
                  <a:cubicBezTo>
                    <a:pt x="3020" y="150"/>
                    <a:pt x="2963" y="134"/>
                    <a:pt x="2939" y="134"/>
                  </a:cubicBezTo>
                  <a:cubicBezTo>
                    <a:pt x="2937" y="134"/>
                    <a:pt x="2936" y="134"/>
                    <a:pt x="2934" y="134"/>
                  </a:cubicBezTo>
                  <a:cubicBezTo>
                    <a:pt x="2868" y="141"/>
                    <a:pt x="2868" y="141"/>
                    <a:pt x="2893" y="163"/>
                  </a:cubicBezTo>
                  <a:cubicBezTo>
                    <a:pt x="2909" y="163"/>
                    <a:pt x="2913" y="175"/>
                    <a:pt x="2900" y="175"/>
                  </a:cubicBezTo>
                  <a:cubicBezTo>
                    <a:pt x="2894" y="175"/>
                    <a:pt x="2885" y="172"/>
                    <a:pt x="2871" y="166"/>
                  </a:cubicBezTo>
                  <a:cubicBezTo>
                    <a:pt x="2821" y="156"/>
                    <a:pt x="2771" y="153"/>
                    <a:pt x="2721" y="153"/>
                  </a:cubicBezTo>
                  <a:cubicBezTo>
                    <a:pt x="2636" y="163"/>
                    <a:pt x="2636" y="163"/>
                    <a:pt x="2640" y="188"/>
                  </a:cubicBezTo>
                  <a:cubicBezTo>
                    <a:pt x="2652" y="212"/>
                    <a:pt x="2654" y="224"/>
                    <a:pt x="2648" y="224"/>
                  </a:cubicBezTo>
                  <a:cubicBezTo>
                    <a:pt x="2643" y="224"/>
                    <a:pt x="2632" y="212"/>
                    <a:pt x="2618" y="188"/>
                  </a:cubicBezTo>
                  <a:cubicBezTo>
                    <a:pt x="2592" y="162"/>
                    <a:pt x="2574" y="151"/>
                    <a:pt x="2564" y="151"/>
                  </a:cubicBezTo>
                  <a:cubicBezTo>
                    <a:pt x="2556" y="151"/>
                    <a:pt x="2552" y="158"/>
                    <a:pt x="2552" y="169"/>
                  </a:cubicBezTo>
                  <a:cubicBezTo>
                    <a:pt x="2533" y="197"/>
                    <a:pt x="2533" y="197"/>
                    <a:pt x="2514" y="197"/>
                  </a:cubicBezTo>
                  <a:cubicBezTo>
                    <a:pt x="2513" y="186"/>
                    <a:pt x="2507" y="180"/>
                    <a:pt x="2498" y="180"/>
                  </a:cubicBezTo>
                  <a:cubicBezTo>
                    <a:pt x="2487" y="180"/>
                    <a:pt x="2471" y="188"/>
                    <a:pt x="2448" y="203"/>
                  </a:cubicBezTo>
                  <a:cubicBezTo>
                    <a:pt x="2444" y="204"/>
                    <a:pt x="2440" y="205"/>
                    <a:pt x="2437" y="205"/>
                  </a:cubicBezTo>
                  <a:cubicBezTo>
                    <a:pt x="2429" y="205"/>
                    <a:pt x="2429" y="200"/>
                    <a:pt x="2426" y="181"/>
                  </a:cubicBezTo>
                  <a:lnTo>
                    <a:pt x="2383" y="185"/>
                  </a:lnTo>
                  <a:cubicBezTo>
                    <a:pt x="2365" y="212"/>
                    <a:pt x="2320" y="222"/>
                    <a:pt x="2279" y="222"/>
                  </a:cubicBezTo>
                  <a:cubicBezTo>
                    <a:pt x="2241" y="222"/>
                    <a:pt x="2205" y="214"/>
                    <a:pt x="2195" y="203"/>
                  </a:cubicBezTo>
                  <a:cubicBezTo>
                    <a:pt x="2179" y="206"/>
                    <a:pt x="2163" y="216"/>
                    <a:pt x="2154" y="232"/>
                  </a:cubicBezTo>
                  <a:cubicBezTo>
                    <a:pt x="2146" y="257"/>
                    <a:pt x="2136" y="271"/>
                    <a:pt x="2128" y="271"/>
                  </a:cubicBezTo>
                  <a:cubicBezTo>
                    <a:pt x="2121" y="271"/>
                    <a:pt x="2115" y="259"/>
                    <a:pt x="2113" y="235"/>
                  </a:cubicBezTo>
                  <a:cubicBezTo>
                    <a:pt x="2110" y="210"/>
                    <a:pt x="2108" y="197"/>
                    <a:pt x="2106" y="197"/>
                  </a:cubicBezTo>
                  <a:cubicBezTo>
                    <a:pt x="2103" y="197"/>
                    <a:pt x="2099" y="211"/>
                    <a:pt x="2091" y="238"/>
                  </a:cubicBezTo>
                  <a:cubicBezTo>
                    <a:pt x="2082" y="250"/>
                    <a:pt x="2053" y="258"/>
                    <a:pt x="2027" y="258"/>
                  </a:cubicBezTo>
                  <a:cubicBezTo>
                    <a:pt x="1999" y="258"/>
                    <a:pt x="1975" y="248"/>
                    <a:pt x="1985" y="222"/>
                  </a:cubicBezTo>
                  <a:cubicBezTo>
                    <a:pt x="1981" y="197"/>
                    <a:pt x="1978" y="172"/>
                    <a:pt x="1978" y="172"/>
                  </a:cubicBezTo>
                  <a:cubicBezTo>
                    <a:pt x="1969" y="185"/>
                    <a:pt x="1956" y="197"/>
                    <a:pt x="1938" y="200"/>
                  </a:cubicBezTo>
                  <a:cubicBezTo>
                    <a:pt x="1941" y="225"/>
                    <a:pt x="1919" y="228"/>
                    <a:pt x="1856" y="232"/>
                  </a:cubicBezTo>
                  <a:cubicBezTo>
                    <a:pt x="1815" y="238"/>
                    <a:pt x="1734" y="269"/>
                    <a:pt x="1690" y="272"/>
                  </a:cubicBezTo>
                  <a:cubicBezTo>
                    <a:pt x="1673" y="275"/>
                    <a:pt x="1652" y="277"/>
                    <a:pt x="1632" y="277"/>
                  </a:cubicBezTo>
                  <a:cubicBezTo>
                    <a:pt x="1603" y="277"/>
                    <a:pt x="1574" y="273"/>
                    <a:pt x="1562" y="260"/>
                  </a:cubicBezTo>
                  <a:cubicBezTo>
                    <a:pt x="1530" y="263"/>
                    <a:pt x="1502" y="272"/>
                    <a:pt x="1480" y="294"/>
                  </a:cubicBezTo>
                  <a:cubicBezTo>
                    <a:pt x="1470" y="308"/>
                    <a:pt x="1453" y="315"/>
                    <a:pt x="1439" y="315"/>
                  </a:cubicBezTo>
                  <a:cubicBezTo>
                    <a:pt x="1427" y="315"/>
                    <a:pt x="1417" y="309"/>
                    <a:pt x="1417" y="297"/>
                  </a:cubicBezTo>
                  <a:lnTo>
                    <a:pt x="1395" y="301"/>
                  </a:lnTo>
                  <a:cubicBezTo>
                    <a:pt x="1377" y="316"/>
                    <a:pt x="1352" y="329"/>
                    <a:pt x="1327" y="335"/>
                  </a:cubicBezTo>
                  <a:cubicBezTo>
                    <a:pt x="1327" y="315"/>
                    <a:pt x="1311" y="303"/>
                    <a:pt x="1296" y="303"/>
                  </a:cubicBezTo>
                  <a:cubicBezTo>
                    <a:pt x="1286" y="303"/>
                    <a:pt x="1277" y="307"/>
                    <a:pt x="1270" y="316"/>
                  </a:cubicBezTo>
                  <a:cubicBezTo>
                    <a:pt x="1276" y="341"/>
                    <a:pt x="1248" y="344"/>
                    <a:pt x="1198" y="354"/>
                  </a:cubicBezTo>
                  <a:cubicBezTo>
                    <a:pt x="1196" y="353"/>
                    <a:pt x="1194" y="353"/>
                    <a:pt x="1191" y="353"/>
                  </a:cubicBezTo>
                  <a:cubicBezTo>
                    <a:pt x="1141" y="353"/>
                    <a:pt x="923" y="399"/>
                    <a:pt x="737" y="517"/>
                  </a:cubicBezTo>
                  <a:cubicBezTo>
                    <a:pt x="540" y="633"/>
                    <a:pt x="399" y="808"/>
                    <a:pt x="408" y="818"/>
                  </a:cubicBezTo>
                  <a:cubicBezTo>
                    <a:pt x="390" y="836"/>
                    <a:pt x="374" y="855"/>
                    <a:pt x="358" y="877"/>
                  </a:cubicBezTo>
                  <a:lnTo>
                    <a:pt x="311" y="943"/>
                  </a:lnTo>
                  <a:cubicBezTo>
                    <a:pt x="307" y="940"/>
                    <a:pt x="302" y="938"/>
                    <a:pt x="297" y="938"/>
                  </a:cubicBezTo>
                  <a:cubicBezTo>
                    <a:pt x="256" y="938"/>
                    <a:pt x="210" y="1049"/>
                    <a:pt x="201" y="1125"/>
                  </a:cubicBezTo>
                  <a:cubicBezTo>
                    <a:pt x="211" y="1153"/>
                    <a:pt x="205" y="1184"/>
                    <a:pt x="189" y="1206"/>
                  </a:cubicBezTo>
                  <a:cubicBezTo>
                    <a:pt x="184" y="1204"/>
                    <a:pt x="179" y="1203"/>
                    <a:pt x="175" y="1203"/>
                  </a:cubicBezTo>
                  <a:cubicBezTo>
                    <a:pt x="136" y="1203"/>
                    <a:pt x="114" y="1269"/>
                    <a:pt x="120" y="1322"/>
                  </a:cubicBezTo>
                  <a:cubicBezTo>
                    <a:pt x="150" y="1355"/>
                    <a:pt x="154" y="1377"/>
                    <a:pt x="129" y="1377"/>
                  </a:cubicBezTo>
                  <a:cubicBezTo>
                    <a:pt x="123" y="1377"/>
                    <a:pt x="115" y="1375"/>
                    <a:pt x="104" y="1372"/>
                  </a:cubicBezTo>
                  <a:cubicBezTo>
                    <a:pt x="100" y="1371"/>
                    <a:pt x="96" y="1371"/>
                    <a:pt x="92" y="1371"/>
                  </a:cubicBezTo>
                  <a:cubicBezTo>
                    <a:pt x="55" y="1371"/>
                    <a:pt x="48" y="1422"/>
                    <a:pt x="104" y="1482"/>
                  </a:cubicBezTo>
                  <a:cubicBezTo>
                    <a:pt x="123" y="1513"/>
                    <a:pt x="123" y="1513"/>
                    <a:pt x="95" y="1535"/>
                  </a:cubicBezTo>
                  <a:cubicBezTo>
                    <a:pt x="42" y="1551"/>
                    <a:pt x="35" y="1579"/>
                    <a:pt x="60" y="1582"/>
                  </a:cubicBezTo>
                  <a:cubicBezTo>
                    <a:pt x="107" y="1617"/>
                    <a:pt x="104" y="1639"/>
                    <a:pt x="54" y="1664"/>
                  </a:cubicBezTo>
                  <a:cubicBezTo>
                    <a:pt x="1" y="1714"/>
                    <a:pt x="1" y="1714"/>
                    <a:pt x="48" y="1742"/>
                  </a:cubicBezTo>
                  <a:cubicBezTo>
                    <a:pt x="98" y="1770"/>
                    <a:pt x="104" y="1871"/>
                    <a:pt x="54" y="1902"/>
                  </a:cubicBezTo>
                  <a:cubicBezTo>
                    <a:pt x="57" y="1925"/>
                    <a:pt x="35" y="1946"/>
                    <a:pt x="53" y="1946"/>
                  </a:cubicBezTo>
                  <a:cubicBezTo>
                    <a:pt x="54" y="1946"/>
                    <a:pt x="56" y="1946"/>
                    <a:pt x="57" y="1946"/>
                  </a:cubicBezTo>
                  <a:lnTo>
                    <a:pt x="57" y="1946"/>
                  </a:lnTo>
                  <a:lnTo>
                    <a:pt x="35" y="1971"/>
                  </a:lnTo>
                  <a:lnTo>
                    <a:pt x="39" y="2012"/>
                  </a:lnTo>
                  <a:lnTo>
                    <a:pt x="64" y="2008"/>
                  </a:lnTo>
                  <a:lnTo>
                    <a:pt x="64" y="2008"/>
                  </a:lnTo>
                  <a:cubicBezTo>
                    <a:pt x="57" y="2109"/>
                    <a:pt x="60" y="2209"/>
                    <a:pt x="67" y="2306"/>
                  </a:cubicBezTo>
                  <a:cubicBezTo>
                    <a:pt x="85" y="2501"/>
                    <a:pt x="90" y="2563"/>
                    <a:pt x="105" y="2563"/>
                  </a:cubicBezTo>
                  <a:cubicBezTo>
                    <a:pt x="107" y="2563"/>
                    <a:pt x="110" y="2561"/>
                    <a:pt x="114" y="2557"/>
                  </a:cubicBezTo>
                  <a:cubicBezTo>
                    <a:pt x="124" y="2552"/>
                    <a:pt x="133" y="2549"/>
                    <a:pt x="139" y="2549"/>
                  </a:cubicBezTo>
                  <a:cubicBezTo>
                    <a:pt x="163" y="2549"/>
                    <a:pt x="156" y="2581"/>
                    <a:pt x="117" y="2601"/>
                  </a:cubicBezTo>
                  <a:cubicBezTo>
                    <a:pt x="111" y="2635"/>
                    <a:pt x="104" y="2673"/>
                    <a:pt x="104" y="2707"/>
                  </a:cubicBezTo>
                  <a:cubicBezTo>
                    <a:pt x="107" y="2751"/>
                    <a:pt x="111" y="2792"/>
                    <a:pt x="86" y="2795"/>
                  </a:cubicBezTo>
                  <a:lnTo>
                    <a:pt x="89" y="2817"/>
                  </a:lnTo>
                  <a:cubicBezTo>
                    <a:pt x="142" y="2855"/>
                    <a:pt x="154" y="2980"/>
                    <a:pt x="133" y="3046"/>
                  </a:cubicBezTo>
                  <a:cubicBezTo>
                    <a:pt x="133" y="3083"/>
                    <a:pt x="145" y="3121"/>
                    <a:pt x="170" y="3149"/>
                  </a:cubicBezTo>
                  <a:cubicBezTo>
                    <a:pt x="198" y="3190"/>
                    <a:pt x="198" y="3190"/>
                    <a:pt x="173" y="3212"/>
                  </a:cubicBezTo>
                  <a:cubicBezTo>
                    <a:pt x="149" y="3215"/>
                    <a:pt x="136" y="3340"/>
                    <a:pt x="184" y="3340"/>
                  </a:cubicBezTo>
                  <a:cubicBezTo>
                    <a:pt x="185" y="3340"/>
                    <a:pt x="185" y="3340"/>
                    <a:pt x="186" y="3340"/>
                  </a:cubicBezTo>
                  <a:lnTo>
                    <a:pt x="186" y="3340"/>
                  </a:lnTo>
                  <a:lnTo>
                    <a:pt x="164" y="3362"/>
                  </a:lnTo>
                  <a:cubicBezTo>
                    <a:pt x="139" y="3387"/>
                    <a:pt x="167" y="3403"/>
                    <a:pt x="192" y="3403"/>
                  </a:cubicBezTo>
                  <a:cubicBezTo>
                    <a:pt x="198" y="3402"/>
                    <a:pt x="203" y="3402"/>
                    <a:pt x="208" y="3402"/>
                  </a:cubicBezTo>
                  <a:cubicBezTo>
                    <a:pt x="242" y="3402"/>
                    <a:pt x="237" y="3422"/>
                    <a:pt x="170" y="3447"/>
                  </a:cubicBezTo>
                  <a:cubicBezTo>
                    <a:pt x="123" y="3450"/>
                    <a:pt x="123" y="3469"/>
                    <a:pt x="144" y="3469"/>
                  </a:cubicBezTo>
                  <a:cubicBezTo>
                    <a:pt x="145" y="3469"/>
                    <a:pt x="147" y="3469"/>
                    <a:pt x="148" y="3469"/>
                  </a:cubicBezTo>
                  <a:cubicBezTo>
                    <a:pt x="173" y="3488"/>
                    <a:pt x="201" y="3506"/>
                    <a:pt x="180" y="3531"/>
                  </a:cubicBezTo>
                  <a:cubicBezTo>
                    <a:pt x="180" y="3552"/>
                    <a:pt x="182" y="3569"/>
                    <a:pt x="222" y="3569"/>
                  </a:cubicBezTo>
                  <a:cubicBezTo>
                    <a:pt x="226" y="3569"/>
                    <a:pt x="229" y="3569"/>
                    <a:pt x="233" y="3569"/>
                  </a:cubicBezTo>
                  <a:cubicBezTo>
                    <a:pt x="234" y="3569"/>
                    <a:pt x="236" y="3569"/>
                    <a:pt x="237" y="3569"/>
                  </a:cubicBezTo>
                  <a:cubicBezTo>
                    <a:pt x="258" y="3569"/>
                    <a:pt x="261" y="3589"/>
                    <a:pt x="261" y="3610"/>
                  </a:cubicBezTo>
                  <a:cubicBezTo>
                    <a:pt x="236" y="3610"/>
                    <a:pt x="236" y="3610"/>
                    <a:pt x="211" y="3591"/>
                  </a:cubicBezTo>
                  <a:cubicBezTo>
                    <a:pt x="210" y="3586"/>
                    <a:pt x="210" y="3584"/>
                    <a:pt x="210" y="3584"/>
                  </a:cubicBezTo>
                  <a:lnTo>
                    <a:pt x="210" y="3584"/>
                  </a:lnTo>
                  <a:cubicBezTo>
                    <a:pt x="209" y="3584"/>
                    <a:pt x="212" y="3602"/>
                    <a:pt x="214" y="3635"/>
                  </a:cubicBezTo>
                  <a:cubicBezTo>
                    <a:pt x="214" y="3657"/>
                    <a:pt x="195" y="3701"/>
                    <a:pt x="170" y="3704"/>
                  </a:cubicBezTo>
                  <a:cubicBezTo>
                    <a:pt x="154" y="3718"/>
                    <a:pt x="149" y="3733"/>
                    <a:pt x="162" y="3733"/>
                  </a:cubicBezTo>
                  <a:cubicBezTo>
                    <a:pt x="168" y="3733"/>
                    <a:pt x="179" y="3729"/>
                    <a:pt x="195" y="3719"/>
                  </a:cubicBezTo>
                  <a:cubicBezTo>
                    <a:pt x="206" y="3719"/>
                    <a:pt x="215" y="3718"/>
                    <a:pt x="221" y="3718"/>
                  </a:cubicBezTo>
                  <a:cubicBezTo>
                    <a:pt x="245" y="3718"/>
                    <a:pt x="246" y="3725"/>
                    <a:pt x="248" y="3757"/>
                  </a:cubicBezTo>
                  <a:cubicBezTo>
                    <a:pt x="252" y="3779"/>
                    <a:pt x="255" y="3801"/>
                    <a:pt x="230" y="3804"/>
                  </a:cubicBezTo>
                  <a:cubicBezTo>
                    <a:pt x="205" y="3804"/>
                    <a:pt x="205" y="3804"/>
                    <a:pt x="208" y="3848"/>
                  </a:cubicBezTo>
                  <a:cubicBezTo>
                    <a:pt x="214" y="3911"/>
                    <a:pt x="295" y="3967"/>
                    <a:pt x="346" y="3983"/>
                  </a:cubicBezTo>
                  <a:cubicBezTo>
                    <a:pt x="359" y="3982"/>
                    <a:pt x="368" y="3981"/>
                    <a:pt x="375" y="3981"/>
                  </a:cubicBezTo>
                  <a:cubicBezTo>
                    <a:pt x="393" y="3981"/>
                    <a:pt x="383" y="3986"/>
                    <a:pt x="349" y="4005"/>
                  </a:cubicBezTo>
                  <a:cubicBezTo>
                    <a:pt x="324" y="4008"/>
                    <a:pt x="327" y="4027"/>
                    <a:pt x="327" y="4049"/>
                  </a:cubicBezTo>
                  <a:cubicBezTo>
                    <a:pt x="328" y="4048"/>
                    <a:pt x="330" y="4048"/>
                    <a:pt x="331" y="4048"/>
                  </a:cubicBezTo>
                  <a:cubicBezTo>
                    <a:pt x="343" y="4048"/>
                    <a:pt x="339" y="4058"/>
                    <a:pt x="333" y="4058"/>
                  </a:cubicBezTo>
                  <a:cubicBezTo>
                    <a:pt x="331" y="4058"/>
                    <a:pt x="328" y="4055"/>
                    <a:pt x="327" y="4049"/>
                  </a:cubicBezTo>
                  <a:cubicBezTo>
                    <a:pt x="325" y="4049"/>
                    <a:pt x="324" y="4049"/>
                    <a:pt x="322" y="4049"/>
                  </a:cubicBezTo>
                  <a:cubicBezTo>
                    <a:pt x="302" y="4049"/>
                    <a:pt x="302" y="4028"/>
                    <a:pt x="299" y="4008"/>
                  </a:cubicBezTo>
                  <a:lnTo>
                    <a:pt x="274" y="4011"/>
                  </a:lnTo>
                  <a:cubicBezTo>
                    <a:pt x="227" y="4036"/>
                    <a:pt x="227" y="4058"/>
                    <a:pt x="280" y="4074"/>
                  </a:cubicBezTo>
                  <a:cubicBezTo>
                    <a:pt x="305" y="4092"/>
                    <a:pt x="305" y="4092"/>
                    <a:pt x="283" y="4117"/>
                  </a:cubicBezTo>
                  <a:cubicBezTo>
                    <a:pt x="262" y="4138"/>
                    <a:pt x="239" y="4162"/>
                    <a:pt x="257" y="4162"/>
                  </a:cubicBezTo>
                  <a:cubicBezTo>
                    <a:pt x="258" y="4162"/>
                    <a:pt x="260" y="4162"/>
                    <a:pt x="261" y="4161"/>
                  </a:cubicBezTo>
                  <a:lnTo>
                    <a:pt x="261" y="4161"/>
                  </a:lnTo>
                  <a:cubicBezTo>
                    <a:pt x="264" y="4186"/>
                    <a:pt x="258" y="4208"/>
                    <a:pt x="242" y="4227"/>
                  </a:cubicBezTo>
                  <a:cubicBezTo>
                    <a:pt x="245" y="4271"/>
                    <a:pt x="248" y="4290"/>
                    <a:pt x="274" y="4290"/>
                  </a:cubicBezTo>
                  <a:cubicBezTo>
                    <a:pt x="275" y="4290"/>
                    <a:pt x="277" y="4290"/>
                    <a:pt x="278" y="4290"/>
                  </a:cubicBezTo>
                  <a:cubicBezTo>
                    <a:pt x="299" y="4290"/>
                    <a:pt x="302" y="4310"/>
                    <a:pt x="302" y="4327"/>
                  </a:cubicBezTo>
                  <a:cubicBezTo>
                    <a:pt x="305" y="4348"/>
                    <a:pt x="305" y="4368"/>
                    <a:pt x="325" y="4368"/>
                  </a:cubicBezTo>
                  <a:cubicBezTo>
                    <a:pt x="327" y="4368"/>
                    <a:pt x="328" y="4368"/>
                    <a:pt x="330" y="4368"/>
                  </a:cubicBezTo>
                  <a:cubicBezTo>
                    <a:pt x="332" y="4368"/>
                    <a:pt x="334" y="4368"/>
                    <a:pt x="335" y="4368"/>
                  </a:cubicBezTo>
                  <a:cubicBezTo>
                    <a:pt x="359" y="4368"/>
                    <a:pt x="383" y="4387"/>
                    <a:pt x="386" y="4428"/>
                  </a:cubicBezTo>
                  <a:cubicBezTo>
                    <a:pt x="418" y="4465"/>
                    <a:pt x="418" y="4465"/>
                    <a:pt x="368" y="4494"/>
                  </a:cubicBezTo>
                  <a:cubicBezTo>
                    <a:pt x="342" y="4494"/>
                    <a:pt x="346" y="4515"/>
                    <a:pt x="346" y="4537"/>
                  </a:cubicBezTo>
                  <a:cubicBezTo>
                    <a:pt x="346" y="4553"/>
                    <a:pt x="339" y="4572"/>
                    <a:pt x="327" y="4581"/>
                  </a:cubicBezTo>
                  <a:cubicBezTo>
                    <a:pt x="312" y="4601"/>
                    <a:pt x="319" y="4605"/>
                    <a:pt x="333" y="4605"/>
                  </a:cubicBezTo>
                  <a:cubicBezTo>
                    <a:pt x="339" y="4605"/>
                    <a:pt x="347" y="4604"/>
                    <a:pt x="355" y="4603"/>
                  </a:cubicBezTo>
                  <a:lnTo>
                    <a:pt x="405" y="4600"/>
                  </a:lnTo>
                  <a:lnTo>
                    <a:pt x="405" y="4600"/>
                  </a:lnTo>
                  <a:cubicBezTo>
                    <a:pt x="408" y="4625"/>
                    <a:pt x="361" y="4657"/>
                    <a:pt x="336" y="4660"/>
                  </a:cubicBezTo>
                  <a:cubicBezTo>
                    <a:pt x="303" y="4684"/>
                    <a:pt x="293" y="4691"/>
                    <a:pt x="308" y="4691"/>
                  </a:cubicBezTo>
                  <a:cubicBezTo>
                    <a:pt x="314" y="4691"/>
                    <a:pt x="324" y="4690"/>
                    <a:pt x="339" y="4688"/>
                  </a:cubicBezTo>
                  <a:cubicBezTo>
                    <a:pt x="342" y="4687"/>
                    <a:pt x="345" y="4687"/>
                    <a:pt x="348" y="4687"/>
                  </a:cubicBezTo>
                  <a:cubicBezTo>
                    <a:pt x="372" y="4687"/>
                    <a:pt x="388" y="4710"/>
                    <a:pt x="380" y="4760"/>
                  </a:cubicBezTo>
                  <a:cubicBezTo>
                    <a:pt x="393" y="4810"/>
                    <a:pt x="405" y="4860"/>
                    <a:pt x="380" y="4870"/>
                  </a:cubicBezTo>
                  <a:cubicBezTo>
                    <a:pt x="371" y="4888"/>
                    <a:pt x="380" y="4910"/>
                    <a:pt x="399" y="4920"/>
                  </a:cubicBezTo>
                  <a:cubicBezTo>
                    <a:pt x="433" y="4935"/>
                    <a:pt x="437" y="4960"/>
                    <a:pt x="449" y="5045"/>
                  </a:cubicBezTo>
                  <a:cubicBezTo>
                    <a:pt x="456" y="5147"/>
                    <a:pt x="461" y="5177"/>
                    <a:pt x="479" y="5177"/>
                  </a:cubicBezTo>
                  <a:cubicBezTo>
                    <a:pt x="486" y="5177"/>
                    <a:pt x="496" y="5172"/>
                    <a:pt x="509" y="5164"/>
                  </a:cubicBezTo>
                  <a:cubicBezTo>
                    <a:pt x="518" y="5159"/>
                    <a:pt x="528" y="5153"/>
                    <a:pt x="533" y="5153"/>
                  </a:cubicBezTo>
                  <a:cubicBezTo>
                    <a:pt x="539" y="5153"/>
                    <a:pt x="538" y="5162"/>
                    <a:pt x="521" y="5189"/>
                  </a:cubicBezTo>
                  <a:cubicBezTo>
                    <a:pt x="515" y="5224"/>
                    <a:pt x="549" y="5236"/>
                    <a:pt x="599" y="5264"/>
                  </a:cubicBezTo>
                  <a:cubicBezTo>
                    <a:pt x="637" y="5264"/>
                    <a:pt x="672" y="5252"/>
                    <a:pt x="697" y="5227"/>
                  </a:cubicBezTo>
                  <a:cubicBezTo>
                    <a:pt x="714" y="5215"/>
                    <a:pt x="724" y="5207"/>
                    <a:pt x="731" y="5207"/>
                  </a:cubicBezTo>
                  <a:cubicBezTo>
                    <a:pt x="739" y="5207"/>
                    <a:pt x="741" y="5220"/>
                    <a:pt x="747" y="5252"/>
                  </a:cubicBezTo>
                  <a:cubicBezTo>
                    <a:pt x="759" y="5274"/>
                    <a:pt x="756" y="5302"/>
                    <a:pt x="737" y="5321"/>
                  </a:cubicBezTo>
                  <a:cubicBezTo>
                    <a:pt x="733" y="5325"/>
                    <a:pt x="728" y="5327"/>
                    <a:pt x="723" y="5327"/>
                  </a:cubicBezTo>
                  <a:cubicBezTo>
                    <a:pt x="716" y="5327"/>
                    <a:pt x="708" y="5323"/>
                    <a:pt x="703" y="5318"/>
                  </a:cubicBezTo>
                  <a:lnTo>
                    <a:pt x="687" y="5296"/>
                  </a:lnTo>
                  <a:cubicBezTo>
                    <a:pt x="668" y="5311"/>
                    <a:pt x="646" y="5327"/>
                    <a:pt x="681" y="5368"/>
                  </a:cubicBezTo>
                  <a:cubicBezTo>
                    <a:pt x="679" y="5396"/>
                    <a:pt x="689" y="5414"/>
                    <a:pt x="702" y="5414"/>
                  </a:cubicBezTo>
                  <a:cubicBezTo>
                    <a:pt x="706" y="5414"/>
                    <a:pt x="711" y="5412"/>
                    <a:pt x="715" y="5409"/>
                  </a:cubicBezTo>
                  <a:cubicBezTo>
                    <a:pt x="715" y="5446"/>
                    <a:pt x="750" y="5487"/>
                    <a:pt x="791" y="5521"/>
                  </a:cubicBezTo>
                  <a:cubicBezTo>
                    <a:pt x="828" y="5559"/>
                    <a:pt x="894" y="5606"/>
                    <a:pt x="900" y="5644"/>
                  </a:cubicBezTo>
                  <a:cubicBezTo>
                    <a:pt x="929" y="5666"/>
                    <a:pt x="949" y="5680"/>
                    <a:pt x="963" y="5680"/>
                  </a:cubicBezTo>
                  <a:cubicBezTo>
                    <a:pt x="970" y="5680"/>
                    <a:pt x="976" y="5676"/>
                    <a:pt x="982" y="5669"/>
                  </a:cubicBezTo>
                  <a:cubicBezTo>
                    <a:pt x="995" y="5649"/>
                    <a:pt x="1007" y="5642"/>
                    <a:pt x="1014" y="5642"/>
                  </a:cubicBezTo>
                  <a:cubicBezTo>
                    <a:pt x="1022" y="5642"/>
                    <a:pt x="1024" y="5651"/>
                    <a:pt x="1016" y="5662"/>
                  </a:cubicBezTo>
                  <a:cubicBezTo>
                    <a:pt x="1013" y="5691"/>
                    <a:pt x="1085" y="5756"/>
                    <a:pt x="1170" y="5803"/>
                  </a:cubicBezTo>
                  <a:cubicBezTo>
                    <a:pt x="1235" y="5836"/>
                    <a:pt x="1305" y="5859"/>
                    <a:pt x="1343" y="5859"/>
                  </a:cubicBezTo>
                  <a:cubicBezTo>
                    <a:pt x="1356" y="5859"/>
                    <a:pt x="1366" y="5856"/>
                    <a:pt x="1370" y="5850"/>
                  </a:cubicBezTo>
                  <a:cubicBezTo>
                    <a:pt x="1370" y="5850"/>
                    <a:pt x="1399" y="5857"/>
                    <a:pt x="1424" y="5863"/>
                  </a:cubicBezTo>
                  <a:cubicBezTo>
                    <a:pt x="1455" y="5894"/>
                    <a:pt x="1548" y="5914"/>
                    <a:pt x="1609" y="5914"/>
                  </a:cubicBezTo>
                  <a:cubicBezTo>
                    <a:pt x="1634" y="5914"/>
                    <a:pt x="1654" y="5911"/>
                    <a:pt x="1662" y="5904"/>
                  </a:cubicBezTo>
                  <a:lnTo>
                    <a:pt x="1743" y="5907"/>
                  </a:lnTo>
                  <a:cubicBezTo>
                    <a:pt x="1769" y="5921"/>
                    <a:pt x="1789" y="5927"/>
                    <a:pt x="1806" y="5927"/>
                  </a:cubicBezTo>
                  <a:cubicBezTo>
                    <a:pt x="1824" y="5927"/>
                    <a:pt x="1838" y="5920"/>
                    <a:pt x="1853" y="5907"/>
                  </a:cubicBezTo>
                  <a:cubicBezTo>
                    <a:pt x="1871" y="5887"/>
                    <a:pt x="1874" y="5868"/>
                    <a:pt x="1876" y="5868"/>
                  </a:cubicBezTo>
                  <a:cubicBezTo>
                    <a:pt x="1877" y="5868"/>
                    <a:pt x="1877" y="5871"/>
                    <a:pt x="1878" y="5879"/>
                  </a:cubicBezTo>
                  <a:cubicBezTo>
                    <a:pt x="1880" y="5895"/>
                    <a:pt x="1899" y="5901"/>
                    <a:pt x="1931" y="5901"/>
                  </a:cubicBezTo>
                  <a:cubicBezTo>
                    <a:pt x="1954" y="5901"/>
                    <a:pt x="1982" y="5898"/>
                    <a:pt x="2016" y="5894"/>
                  </a:cubicBezTo>
                  <a:cubicBezTo>
                    <a:pt x="2097" y="5888"/>
                    <a:pt x="2097" y="5888"/>
                    <a:pt x="2075" y="5863"/>
                  </a:cubicBezTo>
                  <a:cubicBezTo>
                    <a:pt x="2103" y="5853"/>
                    <a:pt x="2121" y="5848"/>
                    <a:pt x="2134" y="5848"/>
                  </a:cubicBezTo>
                  <a:cubicBezTo>
                    <a:pt x="2159" y="5848"/>
                    <a:pt x="2161" y="5865"/>
                    <a:pt x="2163" y="5882"/>
                  </a:cubicBezTo>
                  <a:cubicBezTo>
                    <a:pt x="2155" y="5903"/>
                    <a:pt x="2159" y="5915"/>
                    <a:pt x="2166" y="5915"/>
                  </a:cubicBezTo>
                  <a:cubicBezTo>
                    <a:pt x="2177" y="5915"/>
                    <a:pt x="2194" y="5895"/>
                    <a:pt x="2201" y="5850"/>
                  </a:cubicBezTo>
                  <a:cubicBezTo>
                    <a:pt x="2212" y="5820"/>
                    <a:pt x="2232" y="5807"/>
                    <a:pt x="2246" y="5807"/>
                  </a:cubicBezTo>
                  <a:cubicBezTo>
                    <a:pt x="2255" y="5807"/>
                    <a:pt x="2262" y="5812"/>
                    <a:pt x="2264" y="5822"/>
                  </a:cubicBezTo>
                  <a:cubicBezTo>
                    <a:pt x="2267" y="5847"/>
                    <a:pt x="2245" y="5847"/>
                    <a:pt x="2223" y="5850"/>
                  </a:cubicBezTo>
                  <a:cubicBezTo>
                    <a:pt x="2223" y="5850"/>
                    <a:pt x="2226" y="5876"/>
                    <a:pt x="2229" y="5901"/>
                  </a:cubicBezTo>
                  <a:cubicBezTo>
                    <a:pt x="2248" y="5897"/>
                    <a:pt x="2248" y="5897"/>
                    <a:pt x="2267" y="5872"/>
                  </a:cubicBezTo>
                  <a:cubicBezTo>
                    <a:pt x="2285" y="5866"/>
                    <a:pt x="2298" y="5857"/>
                    <a:pt x="2307" y="5841"/>
                  </a:cubicBezTo>
                  <a:cubicBezTo>
                    <a:pt x="2326" y="5819"/>
                    <a:pt x="2323" y="5785"/>
                    <a:pt x="2301" y="5766"/>
                  </a:cubicBezTo>
                  <a:cubicBezTo>
                    <a:pt x="2276" y="5744"/>
                    <a:pt x="2298" y="5741"/>
                    <a:pt x="2320" y="5741"/>
                  </a:cubicBezTo>
                  <a:cubicBezTo>
                    <a:pt x="2364" y="5760"/>
                    <a:pt x="2367" y="5785"/>
                    <a:pt x="2348" y="5813"/>
                  </a:cubicBezTo>
                  <a:cubicBezTo>
                    <a:pt x="2326" y="5816"/>
                    <a:pt x="2329" y="5841"/>
                    <a:pt x="2332" y="5866"/>
                  </a:cubicBezTo>
                  <a:cubicBezTo>
                    <a:pt x="2332" y="5870"/>
                    <a:pt x="2335" y="5872"/>
                    <a:pt x="2340" y="5872"/>
                  </a:cubicBezTo>
                  <a:cubicBezTo>
                    <a:pt x="2362" y="5872"/>
                    <a:pt x="2432" y="5826"/>
                    <a:pt x="2450" y="5782"/>
                  </a:cubicBezTo>
                  <a:lnTo>
                    <a:pt x="2450" y="5782"/>
                  </a:lnTo>
                  <a:cubicBezTo>
                    <a:pt x="2451" y="5788"/>
                    <a:pt x="2451" y="5795"/>
                    <a:pt x="2452" y="5803"/>
                  </a:cubicBezTo>
                  <a:cubicBezTo>
                    <a:pt x="2454" y="5820"/>
                    <a:pt x="2474" y="5824"/>
                    <a:pt x="2499" y="5824"/>
                  </a:cubicBezTo>
                  <a:cubicBezTo>
                    <a:pt x="2512" y="5824"/>
                    <a:pt x="2526" y="5823"/>
                    <a:pt x="2539" y="5822"/>
                  </a:cubicBezTo>
                  <a:cubicBezTo>
                    <a:pt x="2583" y="5816"/>
                    <a:pt x="2602" y="5816"/>
                    <a:pt x="2602" y="5791"/>
                  </a:cubicBezTo>
                  <a:cubicBezTo>
                    <a:pt x="2599" y="5766"/>
                    <a:pt x="2596" y="5741"/>
                    <a:pt x="2618" y="5738"/>
                  </a:cubicBezTo>
                  <a:lnTo>
                    <a:pt x="2618" y="5738"/>
                  </a:lnTo>
                  <a:cubicBezTo>
                    <a:pt x="2616" y="5738"/>
                    <a:pt x="2615" y="5738"/>
                    <a:pt x="2614" y="5738"/>
                  </a:cubicBezTo>
                  <a:cubicBezTo>
                    <a:pt x="2595" y="5738"/>
                    <a:pt x="2593" y="5714"/>
                    <a:pt x="2593" y="5691"/>
                  </a:cubicBezTo>
                  <a:lnTo>
                    <a:pt x="2593" y="5691"/>
                  </a:lnTo>
                  <a:cubicBezTo>
                    <a:pt x="2615" y="5700"/>
                    <a:pt x="2640" y="5716"/>
                    <a:pt x="2658" y="5735"/>
                  </a:cubicBezTo>
                  <a:cubicBezTo>
                    <a:pt x="2695" y="5773"/>
                    <a:pt x="2748" y="5797"/>
                    <a:pt x="2801" y="5797"/>
                  </a:cubicBezTo>
                  <a:cubicBezTo>
                    <a:pt x="2812" y="5797"/>
                    <a:pt x="2823" y="5796"/>
                    <a:pt x="2834" y="5794"/>
                  </a:cubicBezTo>
                  <a:cubicBezTo>
                    <a:pt x="2853" y="5793"/>
                    <a:pt x="2875" y="5791"/>
                    <a:pt x="2897" y="5791"/>
                  </a:cubicBezTo>
                  <a:cubicBezTo>
                    <a:pt x="2925" y="5791"/>
                    <a:pt x="2951" y="5794"/>
                    <a:pt x="2965" y="5807"/>
                  </a:cubicBezTo>
                  <a:cubicBezTo>
                    <a:pt x="3006" y="5803"/>
                    <a:pt x="3028" y="5800"/>
                    <a:pt x="3025" y="5775"/>
                  </a:cubicBezTo>
                  <a:lnTo>
                    <a:pt x="3066" y="5772"/>
                  </a:lnTo>
                  <a:cubicBezTo>
                    <a:pt x="3077" y="5783"/>
                    <a:pt x="3091" y="5788"/>
                    <a:pt x="3103" y="5788"/>
                  </a:cubicBezTo>
                  <a:cubicBezTo>
                    <a:pt x="3119" y="5788"/>
                    <a:pt x="3132" y="5780"/>
                    <a:pt x="3132" y="5766"/>
                  </a:cubicBezTo>
                  <a:cubicBezTo>
                    <a:pt x="3139" y="5757"/>
                    <a:pt x="3146" y="5754"/>
                    <a:pt x="3154" y="5754"/>
                  </a:cubicBezTo>
                  <a:cubicBezTo>
                    <a:pt x="3165" y="5754"/>
                    <a:pt x="3177" y="5760"/>
                    <a:pt x="3190" y="5760"/>
                  </a:cubicBezTo>
                  <a:cubicBezTo>
                    <a:pt x="3191" y="5760"/>
                    <a:pt x="3193" y="5760"/>
                    <a:pt x="3194" y="5760"/>
                  </a:cubicBezTo>
                  <a:cubicBezTo>
                    <a:pt x="3215" y="5781"/>
                    <a:pt x="3227" y="5792"/>
                    <a:pt x="3231" y="5792"/>
                  </a:cubicBezTo>
                  <a:cubicBezTo>
                    <a:pt x="3236" y="5792"/>
                    <a:pt x="3229" y="5774"/>
                    <a:pt x="3213" y="5735"/>
                  </a:cubicBezTo>
                  <a:cubicBezTo>
                    <a:pt x="3210" y="5711"/>
                    <a:pt x="3172" y="5690"/>
                    <a:pt x="3149" y="5690"/>
                  </a:cubicBezTo>
                  <a:cubicBezTo>
                    <a:pt x="3147" y="5690"/>
                    <a:pt x="3146" y="5690"/>
                    <a:pt x="3144" y="5691"/>
                  </a:cubicBezTo>
                  <a:lnTo>
                    <a:pt x="3081" y="5694"/>
                  </a:lnTo>
                  <a:lnTo>
                    <a:pt x="3141" y="5666"/>
                  </a:lnTo>
                  <a:cubicBezTo>
                    <a:pt x="3163" y="5662"/>
                    <a:pt x="3204" y="5634"/>
                    <a:pt x="3201" y="5609"/>
                  </a:cubicBezTo>
                  <a:cubicBezTo>
                    <a:pt x="3201" y="5609"/>
                    <a:pt x="3197" y="5584"/>
                    <a:pt x="3219" y="5581"/>
                  </a:cubicBezTo>
                  <a:cubicBezTo>
                    <a:pt x="3219" y="5581"/>
                    <a:pt x="3222" y="5606"/>
                    <a:pt x="3226" y="5631"/>
                  </a:cubicBezTo>
                  <a:cubicBezTo>
                    <a:pt x="3210" y="5653"/>
                    <a:pt x="3204" y="5681"/>
                    <a:pt x="3210" y="5709"/>
                  </a:cubicBezTo>
                  <a:cubicBezTo>
                    <a:pt x="3225" y="5737"/>
                    <a:pt x="3253" y="5755"/>
                    <a:pt x="3274" y="5755"/>
                  </a:cubicBezTo>
                  <a:cubicBezTo>
                    <a:pt x="3288" y="5755"/>
                    <a:pt x="3299" y="5746"/>
                    <a:pt x="3298" y="5725"/>
                  </a:cubicBezTo>
                  <a:cubicBezTo>
                    <a:pt x="3320" y="5725"/>
                    <a:pt x="3320" y="5725"/>
                    <a:pt x="3342" y="5747"/>
                  </a:cubicBezTo>
                  <a:cubicBezTo>
                    <a:pt x="3343" y="5757"/>
                    <a:pt x="3347" y="5762"/>
                    <a:pt x="3352" y="5762"/>
                  </a:cubicBezTo>
                  <a:cubicBezTo>
                    <a:pt x="3361" y="5762"/>
                    <a:pt x="3373" y="5749"/>
                    <a:pt x="3382" y="5719"/>
                  </a:cubicBezTo>
                  <a:cubicBezTo>
                    <a:pt x="3390" y="5691"/>
                    <a:pt x="3400" y="5678"/>
                    <a:pt x="3411" y="5678"/>
                  </a:cubicBezTo>
                  <a:cubicBezTo>
                    <a:pt x="3421" y="5678"/>
                    <a:pt x="3433" y="5690"/>
                    <a:pt x="3445" y="5713"/>
                  </a:cubicBezTo>
                  <a:cubicBezTo>
                    <a:pt x="3469" y="5737"/>
                    <a:pt x="3503" y="5746"/>
                    <a:pt x="3530" y="5746"/>
                  </a:cubicBezTo>
                  <a:cubicBezTo>
                    <a:pt x="3556" y="5746"/>
                    <a:pt x="3575" y="5737"/>
                    <a:pt x="3573" y="5725"/>
                  </a:cubicBezTo>
                  <a:cubicBezTo>
                    <a:pt x="3571" y="5694"/>
                    <a:pt x="3595" y="5679"/>
                    <a:pt x="3619" y="5679"/>
                  </a:cubicBezTo>
                  <a:cubicBezTo>
                    <a:pt x="3633" y="5679"/>
                    <a:pt x="3647" y="5684"/>
                    <a:pt x="3655" y="5694"/>
                  </a:cubicBezTo>
                  <a:cubicBezTo>
                    <a:pt x="3662" y="5704"/>
                    <a:pt x="3673" y="5708"/>
                    <a:pt x="3685" y="5708"/>
                  </a:cubicBezTo>
                  <a:cubicBezTo>
                    <a:pt x="3699" y="5708"/>
                    <a:pt x="3712" y="5701"/>
                    <a:pt x="3718" y="5688"/>
                  </a:cubicBezTo>
                  <a:cubicBezTo>
                    <a:pt x="3720" y="5705"/>
                    <a:pt x="3732" y="5721"/>
                    <a:pt x="3746" y="5721"/>
                  </a:cubicBezTo>
                  <a:cubicBezTo>
                    <a:pt x="3752" y="5721"/>
                    <a:pt x="3759" y="5717"/>
                    <a:pt x="3765" y="5709"/>
                  </a:cubicBezTo>
                  <a:cubicBezTo>
                    <a:pt x="3765" y="5709"/>
                    <a:pt x="3783" y="5706"/>
                    <a:pt x="3761" y="5684"/>
                  </a:cubicBezTo>
                  <a:lnTo>
                    <a:pt x="3799" y="5628"/>
                  </a:lnTo>
                  <a:lnTo>
                    <a:pt x="3799" y="5628"/>
                  </a:lnTo>
                  <a:cubicBezTo>
                    <a:pt x="3798" y="5628"/>
                    <a:pt x="3797" y="5628"/>
                    <a:pt x="3796" y="5628"/>
                  </a:cubicBezTo>
                  <a:cubicBezTo>
                    <a:pt x="3777" y="5628"/>
                    <a:pt x="3774" y="5605"/>
                    <a:pt x="3774" y="5581"/>
                  </a:cubicBezTo>
                  <a:cubicBezTo>
                    <a:pt x="3773" y="5574"/>
                    <a:pt x="3779" y="5570"/>
                    <a:pt x="3790" y="5570"/>
                  </a:cubicBezTo>
                  <a:cubicBezTo>
                    <a:pt x="3817" y="5570"/>
                    <a:pt x="3872" y="5594"/>
                    <a:pt x="3906" y="5644"/>
                  </a:cubicBezTo>
                  <a:lnTo>
                    <a:pt x="3953" y="5691"/>
                  </a:lnTo>
                  <a:lnTo>
                    <a:pt x="3950" y="5641"/>
                  </a:lnTo>
                  <a:cubicBezTo>
                    <a:pt x="3954" y="5641"/>
                    <a:pt x="3958" y="5640"/>
                    <a:pt x="3962" y="5640"/>
                  </a:cubicBezTo>
                  <a:cubicBezTo>
                    <a:pt x="3978" y="5640"/>
                    <a:pt x="3991" y="5642"/>
                    <a:pt x="3993" y="5662"/>
                  </a:cubicBezTo>
                  <a:cubicBezTo>
                    <a:pt x="3996" y="5681"/>
                    <a:pt x="3996" y="5686"/>
                    <a:pt x="4004" y="5686"/>
                  </a:cubicBezTo>
                  <a:cubicBezTo>
                    <a:pt x="4007" y="5686"/>
                    <a:pt x="4010" y="5685"/>
                    <a:pt x="4015" y="5684"/>
                  </a:cubicBezTo>
                  <a:cubicBezTo>
                    <a:pt x="4031" y="5684"/>
                    <a:pt x="4037" y="5672"/>
                    <a:pt x="4034" y="5659"/>
                  </a:cubicBezTo>
                  <a:cubicBezTo>
                    <a:pt x="4032" y="5629"/>
                    <a:pt x="4031" y="5617"/>
                    <a:pt x="4036" y="5617"/>
                  </a:cubicBezTo>
                  <a:cubicBezTo>
                    <a:pt x="4039" y="5617"/>
                    <a:pt x="4044" y="5622"/>
                    <a:pt x="4053" y="5631"/>
                  </a:cubicBezTo>
                  <a:cubicBezTo>
                    <a:pt x="4067" y="5654"/>
                    <a:pt x="4078" y="5666"/>
                    <a:pt x="4088" y="5666"/>
                  </a:cubicBezTo>
                  <a:cubicBezTo>
                    <a:pt x="4099" y="5666"/>
                    <a:pt x="4109" y="5652"/>
                    <a:pt x="4119" y="5625"/>
                  </a:cubicBezTo>
                  <a:cubicBezTo>
                    <a:pt x="4116" y="5600"/>
                    <a:pt x="4114" y="5587"/>
                    <a:pt x="4116" y="5587"/>
                  </a:cubicBezTo>
                  <a:lnTo>
                    <a:pt x="4116" y="5587"/>
                  </a:lnTo>
                  <a:cubicBezTo>
                    <a:pt x="4119" y="5587"/>
                    <a:pt x="4125" y="5600"/>
                    <a:pt x="4138" y="5625"/>
                  </a:cubicBezTo>
                  <a:cubicBezTo>
                    <a:pt x="4141" y="5650"/>
                    <a:pt x="4159" y="5669"/>
                    <a:pt x="4185" y="5669"/>
                  </a:cubicBezTo>
                  <a:lnTo>
                    <a:pt x="4185" y="5644"/>
                  </a:lnTo>
                  <a:cubicBezTo>
                    <a:pt x="4181" y="5613"/>
                    <a:pt x="4187" y="5601"/>
                    <a:pt x="4198" y="5601"/>
                  </a:cubicBezTo>
                  <a:cubicBezTo>
                    <a:pt x="4205" y="5601"/>
                    <a:pt x="4213" y="5607"/>
                    <a:pt x="4222" y="5615"/>
                  </a:cubicBezTo>
                  <a:cubicBezTo>
                    <a:pt x="4224" y="5627"/>
                    <a:pt x="4229" y="5634"/>
                    <a:pt x="4239" y="5634"/>
                  </a:cubicBezTo>
                  <a:cubicBezTo>
                    <a:pt x="4250" y="5634"/>
                    <a:pt x="4266" y="5626"/>
                    <a:pt x="4288" y="5609"/>
                  </a:cubicBezTo>
                  <a:cubicBezTo>
                    <a:pt x="4302" y="5608"/>
                    <a:pt x="4313" y="5607"/>
                    <a:pt x="4322" y="5607"/>
                  </a:cubicBezTo>
                  <a:cubicBezTo>
                    <a:pt x="4341" y="5607"/>
                    <a:pt x="4351" y="5611"/>
                    <a:pt x="4351" y="5628"/>
                  </a:cubicBezTo>
                  <a:cubicBezTo>
                    <a:pt x="4354" y="5653"/>
                    <a:pt x="4355" y="5666"/>
                    <a:pt x="4358" y="5666"/>
                  </a:cubicBezTo>
                  <a:cubicBezTo>
                    <a:pt x="4361" y="5666"/>
                    <a:pt x="4365" y="5653"/>
                    <a:pt x="4373" y="5628"/>
                  </a:cubicBezTo>
                  <a:cubicBezTo>
                    <a:pt x="4383" y="5613"/>
                    <a:pt x="4387" y="5606"/>
                    <a:pt x="4396" y="5606"/>
                  </a:cubicBezTo>
                  <a:cubicBezTo>
                    <a:pt x="4404" y="5606"/>
                    <a:pt x="4415" y="5611"/>
                    <a:pt x="4435" y="5622"/>
                  </a:cubicBezTo>
                  <a:cubicBezTo>
                    <a:pt x="4447" y="5632"/>
                    <a:pt x="4454" y="5638"/>
                    <a:pt x="4459" y="5638"/>
                  </a:cubicBezTo>
                  <a:cubicBezTo>
                    <a:pt x="4465" y="5638"/>
                    <a:pt x="4469" y="5632"/>
                    <a:pt x="4479" y="5619"/>
                  </a:cubicBezTo>
                  <a:cubicBezTo>
                    <a:pt x="4473" y="5568"/>
                    <a:pt x="4473" y="5543"/>
                    <a:pt x="4451" y="5543"/>
                  </a:cubicBezTo>
                  <a:cubicBezTo>
                    <a:pt x="4445" y="5544"/>
                    <a:pt x="4441" y="5545"/>
                    <a:pt x="4438" y="5545"/>
                  </a:cubicBezTo>
                  <a:cubicBezTo>
                    <a:pt x="4429" y="5545"/>
                    <a:pt x="4428" y="5540"/>
                    <a:pt x="4426" y="5521"/>
                  </a:cubicBezTo>
                  <a:lnTo>
                    <a:pt x="4470" y="5518"/>
                  </a:lnTo>
                  <a:cubicBezTo>
                    <a:pt x="4498" y="5515"/>
                    <a:pt x="4529" y="5503"/>
                    <a:pt x="4551" y="5484"/>
                  </a:cubicBezTo>
                  <a:cubicBezTo>
                    <a:pt x="4583" y="5461"/>
                    <a:pt x="4586" y="5425"/>
                    <a:pt x="4567" y="5425"/>
                  </a:cubicBezTo>
                  <a:cubicBezTo>
                    <a:pt x="4562" y="5425"/>
                    <a:pt x="4556" y="5428"/>
                    <a:pt x="4548" y="5434"/>
                  </a:cubicBezTo>
                  <a:lnTo>
                    <a:pt x="4523" y="5412"/>
                  </a:lnTo>
                  <a:cubicBezTo>
                    <a:pt x="4520" y="5375"/>
                    <a:pt x="4508" y="5357"/>
                    <a:pt x="4497" y="5357"/>
                  </a:cubicBezTo>
                  <a:cubicBezTo>
                    <a:pt x="4487" y="5357"/>
                    <a:pt x="4477" y="5376"/>
                    <a:pt x="4482" y="5415"/>
                  </a:cubicBezTo>
                  <a:cubicBezTo>
                    <a:pt x="4486" y="5457"/>
                    <a:pt x="4487" y="5475"/>
                    <a:pt x="4484" y="5475"/>
                  </a:cubicBezTo>
                  <a:cubicBezTo>
                    <a:pt x="4481" y="5475"/>
                    <a:pt x="4475" y="5464"/>
                    <a:pt x="4463" y="5443"/>
                  </a:cubicBezTo>
                  <a:cubicBezTo>
                    <a:pt x="4458" y="5403"/>
                    <a:pt x="4443" y="5395"/>
                    <a:pt x="4428" y="5395"/>
                  </a:cubicBezTo>
                  <a:cubicBezTo>
                    <a:pt x="4424" y="5395"/>
                    <a:pt x="4420" y="5395"/>
                    <a:pt x="4416" y="5396"/>
                  </a:cubicBezTo>
                  <a:cubicBezTo>
                    <a:pt x="4395" y="5396"/>
                    <a:pt x="4395" y="5396"/>
                    <a:pt x="4391" y="5371"/>
                  </a:cubicBezTo>
                  <a:cubicBezTo>
                    <a:pt x="4388" y="5349"/>
                    <a:pt x="4369" y="5327"/>
                    <a:pt x="4344" y="5327"/>
                  </a:cubicBezTo>
                  <a:cubicBezTo>
                    <a:pt x="4322" y="5327"/>
                    <a:pt x="4322" y="5327"/>
                    <a:pt x="4326" y="5352"/>
                  </a:cubicBezTo>
                  <a:cubicBezTo>
                    <a:pt x="4337" y="5363"/>
                    <a:pt x="4334" y="5370"/>
                    <a:pt x="4326" y="5370"/>
                  </a:cubicBezTo>
                  <a:cubicBezTo>
                    <a:pt x="4315" y="5370"/>
                    <a:pt x="4296" y="5360"/>
                    <a:pt x="4282" y="5333"/>
                  </a:cubicBezTo>
                  <a:cubicBezTo>
                    <a:pt x="4271" y="5323"/>
                    <a:pt x="4265" y="5317"/>
                    <a:pt x="4262" y="5317"/>
                  </a:cubicBezTo>
                  <a:cubicBezTo>
                    <a:pt x="4258" y="5317"/>
                    <a:pt x="4259" y="5329"/>
                    <a:pt x="4263" y="5358"/>
                  </a:cubicBezTo>
                  <a:cubicBezTo>
                    <a:pt x="4265" y="5385"/>
                    <a:pt x="4254" y="5398"/>
                    <a:pt x="4240" y="5398"/>
                  </a:cubicBezTo>
                  <a:cubicBezTo>
                    <a:pt x="4228" y="5398"/>
                    <a:pt x="4212" y="5387"/>
                    <a:pt x="4200" y="5365"/>
                  </a:cubicBezTo>
                  <a:lnTo>
                    <a:pt x="4156" y="5368"/>
                  </a:lnTo>
                  <a:cubicBezTo>
                    <a:pt x="4138" y="5371"/>
                    <a:pt x="4138" y="5396"/>
                    <a:pt x="4141" y="5421"/>
                  </a:cubicBezTo>
                  <a:cubicBezTo>
                    <a:pt x="4144" y="5451"/>
                    <a:pt x="4146" y="5463"/>
                    <a:pt x="4141" y="5463"/>
                  </a:cubicBezTo>
                  <a:cubicBezTo>
                    <a:pt x="4138" y="5463"/>
                    <a:pt x="4132" y="5458"/>
                    <a:pt x="4122" y="5449"/>
                  </a:cubicBezTo>
                  <a:cubicBezTo>
                    <a:pt x="4109" y="5434"/>
                    <a:pt x="4100" y="5418"/>
                    <a:pt x="4097" y="5399"/>
                  </a:cubicBezTo>
                  <a:cubicBezTo>
                    <a:pt x="4094" y="5379"/>
                    <a:pt x="4080" y="5377"/>
                    <a:pt x="4064" y="5377"/>
                  </a:cubicBezTo>
                  <a:cubicBezTo>
                    <a:pt x="4061" y="5377"/>
                    <a:pt x="4057" y="5377"/>
                    <a:pt x="4053" y="5377"/>
                  </a:cubicBezTo>
                  <a:cubicBezTo>
                    <a:pt x="4031" y="5380"/>
                    <a:pt x="3987" y="5384"/>
                    <a:pt x="3990" y="5409"/>
                  </a:cubicBezTo>
                  <a:lnTo>
                    <a:pt x="3987" y="5384"/>
                  </a:lnTo>
                  <a:cubicBezTo>
                    <a:pt x="3986" y="5384"/>
                    <a:pt x="3985" y="5384"/>
                    <a:pt x="3984" y="5384"/>
                  </a:cubicBezTo>
                  <a:cubicBezTo>
                    <a:pt x="3974" y="5384"/>
                    <a:pt x="3969" y="5375"/>
                    <a:pt x="3968" y="5375"/>
                  </a:cubicBezTo>
                  <a:lnTo>
                    <a:pt x="3968" y="5375"/>
                  </a:lnTo>
                  <a:cubicBezTo>
                    <a:pt x="3967" y="5375"/>
                    <a:pt x="3967" y="5378"/>
                    <a:pt x="3968" y="5387"/>
                  </a:cubicBezTo>
                  <a:cubicBezTo>
                    <a:pt x="3943" y="5384"/>
                    <a:pt x="3921" y="5377"/>
                    <a:pt x="3903" y="5368"/>
                  </a:cubicBezTo>
                  <a:cubicBezTo>
                    <a:pt x="3896" y="5365"/>
                    <a:pt x="3889" y="5363"/>
                    <a:pt x="3882" y="5363"/>
                  </a:cubicBezTo>
                  <a:cubicBezTo>
                    <a:pt x="3843" y="5363"/>
                    <a:pt x="3809" y="5409"/>
                    <a:pt x="3865" y="5446"/>
                  </a:cubicBezTo>
                  <a:cubicBezTo>
                    <a:pt x="3874" y="5445"/>
                    <a:pt x="3879" y="5444"/>
                    <a:pt x="3880" y="5444"/>
                  </a:cubicBezTo>
                  <a:lnTo>
                    <a:pt x="3880" y="5444"/>
                  </a:lnTo>
                  <a:cubicBezTo>
                    <a:pt x="3880" y="5444"/>
                    <a:pt x="3870" y="5446"/>
                    <a:pt x="3846" y="5449"/>
                  </a:cubicBezTo>
                  <a:cubicBezTo>
                    <a:pt x="3824" y="5449"/>
                    <a:pt x="3827" y="5474"/>
                    <a:pt x="3827" y="5474"/>
                  </a:cubicBezTo>
                  <a:cubicBezTo>
                    <a:pt x="3830" y="5499"/>
                    <a:pt x="3808" y="5503"/>
                    <a:pt x="3787" y="5503"/>
                  </a:cubicBezTo>
                  <a:lnTo>
                    <a:pt x="3783" y="5452"/>
                  </a:lnTo>
                  <a:cubicBezTo>
                    <a:pt x="3791" y="5410"/>
                    <a:pt x="3780" y="5385"/>
                    <a:pt x="3766" y="5385"/>
                  </a:cubicBezTo>
                  <a:cubicBezTo>
                    <a:pt x="3756" y="5385"/>
                    <a:pt x="3744" y="5399"/>
                    <a:pt x="3737" y="5431"/>
                  </a:cubicBezTo>
                  <a:lnTo>
                    <a:pt x="3737" y="5431"/>
                  </a:lnTo>
                  <a:cubicBezTo>
                    <a:pt x="3737" y="5424"/>
                    <a:pt x="3736" y="5416"/>
                    <a:pt x="3736" y="5409"/>
                  </a:cubicBezTo>
                  <a:cubicBezTo>
                    <a:pt x="3735" y="5396"/>
                    <a:pt x="3729" y="5390"/>
                    <a:pt x="3719" y="5390"/>
                  </a:cubicBezTo>
                  <a:cubicBezTo>
                    <a:pt x="3708" y="5390"/>
                    <a:pt x="3692" y="5397"/>
                    <a:pt x="3671" y="5412"/>
                  </a:cubicBezTo>
                  <a:cubicBezTo>
                    <a:pt x="3652" y="5415"/>
                    <a:pt x="3633" y="5468"/>
                    <a:pt x="3636" y="5493"/>
                  </a:cubicBezTo>
                  <a:cubicBezTo>
                    <a:pt x="3639" y="5506"/>
                    <a:pt x="3630" y="5518"/>
                    <a:pt x="3617" y="5518"/>
                  </a:cubicBezTo>
                  <a:cubicBezTo>
                    <a:pt x="3612" y="5519"/>
                    <a:pt x="3607" y="5520"/>
                    <a:pt x="3604" y="5520"/>
                  </a:cubicBezTo>
                  <a:cubicBezTo>
                    <a:pt x="3595" y="5520"/>
                    <a:pt x="3595" y="5515"/>
                    <a:pt x="3595" y="5496"/>
                  </a:cubicBezTo>
                  <a:cubicBezTo>
                    <a:pt x="3592" y="5472"/>
                    <a:pt x="3582" y="5461"/>
                    <a:pt x="3569" y="5461"/>
                  </a:cubicBezTo>
                  <a:cubicBezTo>
                    <a:pt x="3555" y="5461"/>
                    <a:pt x="3539" y="5475"/>
                    <a:pt x="3530" y="5503"/>
                  </a:cubicBezTo>
                  <a:lnTo>
                    <a:pt x="3530" y="5478"/>
                  </a:lnTo>
                  <a:cubicBezTo>
                    <a:pt x="3528" y="5462"/>
                    <a:pt x="3517" y="5446"/>
                    <a:pt x="3484" y="5446"/>
                  </a:cubicBezTo>
                  <a:cubicBezTo>
                    <a:pt x="3465" y="5446"/>
                    <a:pt x="3438" y="5451"/>
                    <a:pt x="3401" y="5465"/>
                  </a:cubicBezTo>
                  <a:cubicBezTo>
                    <a:pt x="3363" y="5468"/>
                    <a:pt x="3329" y="5471"/>
                    <a:pt x="3303" y="5471"/>
                  </a:cubicBezTo>
                  <a:cubicBezTo>
                    <a:pt x="3271" y="5471"/>
                    <a:pt x="3251" y="5466"/>
                    <a:pt x="3251" y="5452"/>
                  </a:cubicBezTo>
                  <a:cubicBezTo>
                    <a:pt x="3250" y="5448"/>
                    <a:pt x="3247" y="5446"/>
                    <a:pt x="3243" y="5446"/>
                  </a:cubicBezTo>
                  <a:cubicBezTo>
                    <a:pt x="3221" y="5446"/>
                    <a:pt x="3160" y="5493"/>
                    <a:pt x="3132" y="5540"/>
                  </a:cubicBezTo>
                  <a:cubicBezTo>
                    <a:pt x="3129" y="5522"/>
                    <a:pt x="3117" y="5517"/>
                    <a:pt x="3094" y="5517"/>
                  </a:cubicBezTo>
                  <a:cubicBezTo>
                    <a:pt x="3086" y="5517"/>
                    <a:pt x="3076" y="5517"/>
                    <a:pt x="3066" y="5518"/>
                  </a:cubicBezTo>
                  <a:cubicBezTo>
                    <a:pt x="3044" y="5520"/>
                    <a:pt x="3029" y="5522"/>
                    <a:pt x="3019" y="5522"/>
                  </a:cubicBezTo>
                  <a:cubicBezTo>
                    <a:pt x="3000" y="5522"/>
                    <a:pt x="3000" y="5516"/>
                    <a:pt x="3000" y="5499"/>
                  </a:cubicBezTo>
                  <a:cubicBezTo>
                    <a:pt x="3008" y="5475"/>
                    <a:pt x="3012" y="5462"/>
                    <a:pt x="3009" y="5462"/>
                  </a:cubicBezTo>
                  <a:lnTo>
                    <a:pt x="3009" y="5462"/>
                  </a:lnTo>
                  <a:cubicBezTo>
                    <a:pt x="3007" y="5462"/>
                    <a:pt x="2997" y="5476"/>
                    <a:pt x="2978" y="5503"/>
                  </a:cubicBezTo>
                  <a:cubicBezTo>
                    <a:pt x="2972" y="5523"/>
                    <a:pt x="2957" y="5532"/>
                    <a:pt x="2941" y="5532"/>
                  </a:cubicBezTo>
                  <a:cubicBezTo>
                    <a:pt x="2918" y="5532"/>
                    <a:pt x="2894" y="5513"/>
                    <a:pt x="2890" y="5484"/>
                  </a:cubicBezTo>
                  <a:cubicBezTo>
                    <a:pt x="2888" y="5467"/>
                    <a:pt x="2879" y="5463"/>
                    <a:pt x="2860" y="5463"/>
                  </a:cubicBezTo>
                  <a:cubicBezTo>
                    <a:pt x="2851" y="5463"/>
                    <a:pt x="2839" y="5464"/>
                    <a:pt x="2824" y="5465"/>
                  </a:cubicBezTo>
                  <a:cubicBezTo>
                    <a:pt x="2806" y="5493"/>
                    <a:pt x="2765" y="5496"/>
                    <a:pt x="2721" y="5499"/>
                  </a:cubicBezTo>
                  <a:cubicBezTo>
                    <a:pt x="2658" y="5506"/>
                    <a:pt x="2658" y="5506"/>
                    <a:pt x="2665" y="5556"/>
                  </a:cubicBezTo>
                  <a:cubicBezTo>
                    <a:pt x="2668" y="5606"/>
                    <a:pt x="2646" y="5609"/>
                    <a:pt x="2605" y="5612"/>
                  </a:cubicBezTo>
                  <a:cubicBezTo>
                    <a:pt x="2599" y="5613"/>
                    <a:pt x="2594" y="5614"/>
                    <a:pt x="2588" y="5614"/>
                  </a:cubicBezTo>
                  <a:cubicBezTo>
                    <a:pt x="2573" y="5614"/>
                    <a:pt x="2561" y="5609"/>
                    <a:pt x="2561" y="5590"/>
                  </a:cubicBezTo>
                  <a:cubicBezTo>
                    <a:pt x="2549" y="5578"/>
                    <a:pt x="2533" y="5572"/>
                    <a:pt x="2517" y="5568"/>
                  </a:cubicBezTo>
                  <a:cubicBezTo>
                    <a:pt x="2510" y="5569"/>
                    <a:pt x="2503" y="5571"/>
                    <a:pt x="2496" y="5571"/>
                  </a:cubicBezTo>
                  <a:cubicBezTo>
                    <a:pt x="2483" y="5571"/>
                    <a:pt x="2472" y="5566"/>
                    <a:pt x="2470" y="5550"/>
                  </a:cubicBezTo>
                  <a:cubicBezTo>
                    <a:pt x="2452" y="5534"/>
                    <a:pt x="2430" y="5528"/>
                    <a:pt x="2405" y="5528"/>
                  </a:cubicBezTo>
                  <a:cubicBezTo>
                    <a:pt x="2389" y="5530"/>
                    <a:pt x="2372" y="5532"/>
                    <a:pt x="2358" y="5532"/>
                  </a:cubicBezTo>
                  <a:cubicBezTo>
                    <a:pt x="2336" y="5532"/>
                    <a:pt x="2320" y="5527"/>
                    <a:pt x="2320" y="5512"/>
                  </a:cubicBezTo>
                  <a:cubicBezTo>
                    <a:pt x="2298" y="5515"/>
                    <a:pt x="2298" y="5515"/>
                    <a:pt x="2301" y="5540"/>
                  </a:cubicBezTo>
                  <a:cubicBezTo>
                    <a:pt x="2301" y="5560"/>
                    <a:pt x="2290" y="5580"/>
                    <a:pt x="2244" y="5580"/>
                  </a:cubicBezTo>
                  <a:cubicBezTo>
                    <a:pt x="2231" y="5580"/>
                    <a:pt x="2216" y="5578"/>
                    <a:pt x="2198" y="5575"/>
                  </a:cubicBezTo>
                  <a:cubicBezTo>
                    <a:pt x="2154" y="5578"/>
                    <a:pt x="2091" y="5584"/>
                    <a:pt x="2094" y="5609"/>
                  </a:cubicBezTo>
                  <a:cubicBezTo>
                    <a:pt x="2072" y="5609"/>
                    <a:pt x="2072" y="5609"/>
                    <a:pt x="2069" y="5584"/>
                  </a:cubicBezTo>
                  <a:cubicBezTo>
                    <a:pt x="2068" y="5561"/>
                    <a:pt x="2058" y="5550"/>
                    <a:pt x="2043" y="5550"/>
                  </a:cubicBezTo>
                  <a:cubicBezTo>
                    <a:pt x="2027" y="5550"/>
                    <a:pt x="2005" y="5565"/>
                    <a:pt x="1985" y="5594"/>
                  </a:cubicBezTo>
                  <a:cubicBezTo>
                    <a:pt x="1986" y="5607"/>
                    <a:pt x="1981" y="5614"/>
                    <a:pt x="1972" y="5614"/>
                  </a:cubicBezTo>
                  <a:cubicBezTo>
                    <a:pt x="1964" y="5614"/>
                    <a:pt x="1954" y="5608"/>
                    <a:pt x="1944" y="5597"/>
                  </a:cubicBezTo>
                  <a:cubicBezTo>
                    <a:pt x="1928" y="5600"/>
                    <a:pt x="1913" y="5612"/>
                    <a:pt x="1903" y="5625"/>
                  </a:cubicBezTo>
                  <a:cubicBezTo>
                    <a:pt x="1893" y="5639"/>
                    <a:pt x="1889" y="5646"/>
                    <a:pt x="1880" y="5646"/>
                  </a:cubicBezTo>
                  <a:cubicBezTo>
                    <a:pt x="1872" y="5646"/>
                    <a:pt x="1860" y="5640"/>
                    <a:pt x="1837" y="5628"/>
                  </a:cubicBezTo>
                  <a:cubicBezTo>
                    <a:pt x="1837" y="5608"/>
                    <a:pt x="1823" y="5606"/>
                    <a:pt x="1806" y="5606"/>
                  </a:cubicBezTo>
                  <a:cubicBezTo>
                    <a:pt x="1802" y="5606"/>
                    <a:pt x="1798" y="5606"/>
                    <a:pt x="1793" y="5606"/>
                  </a:cubicBezTo>
                  <a:cubicBezTo>
                    <a:pt x="1781" y="5615"/>
                    <a:pt x="1751" y="5619"/>
                    <a:pt x="1714" y="5619"/>
                  </a:cubicBezTo>
                  <a:cubicBezTo>
                    <a:pt x="1628" y="5619"/>
                    <a:pt x="1505" y="5597"/>
                    <a:pt x="1499" y="5568"/>
                  </a:cubicBezTo>
                  <a:cubicBezTo>
                    <a:pt x="1481" y="5583"/>
                    <a:pt x="1474" y="5586"/>
                    <a:pt x="1466" y="5586"/>
                  </a:cubicBezTo>
                  <a:cubicBezTo>
                    <a:pt x="1462" y="5586"/>
                    <a:pt x="1456" y="5585"/>
                    <a:pt x="1449" y="5584"/>
                  </a:cubicBezTo>
                  <a:cubicBezTo>
                    <a:pt x="1446" y="5561"/>
                    <a:pt x="1439" y="5551"/>
                    <a:pt x="1431" y="5551"/>
                  </a:cubicBezTo>
                  <a:cubicBezTo>
                    <a:pt x="1420" y="5551"/>
                    <a:pt x="1407" y="5567"/>
                    <a:pt x="1399" y="5594"/>
                  </a:cubicBezTo>
                  <a:lnTo>
                    <a:pt x="1421" y="5603"/>
                  </a:lnTo>
                  <a:lnTo>
                    <a:pt x="1442" y="5606"/>
                  </a:lnTo>
                  <a:cubicBezTo>
                    <a:pt x="1437" y="5625"/>
                    <a:pt x="1424" y="5633"/>
                    <a:pt x="1412" y="5633"/>
                  </a:cubicBezTo>
                  <a:cubicBezTo>
                    <a:pt x="1391" y="5633"/>
                    <a:pt x="1370" y="5608"/>
                    <a:pt x="1386" y="5562"/>
                  </a:cubicBezTo>
                  <a:cubicBezTo>
                    <a:pt x="1384" y="5533"/>
                    <a:pt x="1384" y="5520"/>
                    <a:pt x="1377" y="5520"/>
                  </a:cubicBezTo>
                  <a:cubicBezTo>
                    <a:pt x="1372" y="5520"/>
                    <a:pt x="1362" y="5529"/>
                    <a:pt x="1345" y="5547"/>
                  </a:cubicBezTo>
                  <a:cubicBezTo>
                    <a:pt x="1330" y="5563"/>
                    <a:pt x="1316" y="5572"/>
                    <a:pt x="1306" y="5572"/>
                  </a:cubicBezTo>
                  <a:cubicBezTo>
                    <a:pt x="1292" y="5572"/>
                    <a:pt x="1284" y="5555"/>
                    <a:pt x="1286" y="5521"/>
                  </a:cubicBezTo>
                  <a:cubicBezTo>
                    <a:pt x="1297" y="5497"/>
                    <a:pt x="1303" y="5486"/>
                    <a:pt x="1300" y="5486"/>
                  </a:cubicBezTo>
                  <a:cubicBezTo>
                    <a:pt x="1297" y="5486"/>
                    <a:pt x="1287" y="5495"/>
                    <a:pt x="1267" y="5512"/>
                  </a:cubicBezTo>
                  <a:cubicBezTo>
                    <a:pt x="1231" y="5543"/>
                    <a:pt x="1196" y="5558"/>
                    <a:pt x="1172" y="5558"/>
                  </a:cubicBezTo>
                  <a:cubicBezTo>
                    <a:pt x="1139" y="5558"/>
                    <a:pt x="1127" y="5531"/>
                    <a:pt x="1157" y="5481"/>
                  </a:cubicBezTo>
                  <a:cubicBezTo>
                    <a:pt x="1182" y="5437"/>
                    <a:pt x="1179" y="5405"/>
                    <a:pt x="1160" y="5396"/>
                  </a:cubicBezTo>
                  <a:cubicBezTo>
                    <a:pt x="1157" y="5394"/>
                    <a:pt x="1153" y="5392"/>
                    <a:pt x="1150" y="5392"/>
                  </a:cubicBezTo>
                  <a:cubicBezTo>
                    <a:pt x="1136" y="5392"/>
                    <a:pt x="1126" y="5409"/>
                    <a:pt x="1113" y="5424"/>
                  </a:cubicBezTo>
                  <a:cubicBezTo>
                    <a:pt x="1109" y="5448"/>
                    <a:pt x="1104" y="5460"/>
                    <a:pt x="1098" y="5460"/>
                  </a:cubicBezTo>
                  <a:cubicBezTo>
                    <a:pt x="1090" y="5460"/>
                    <a:pt x="1083" y="5439"/>
                    <a:pt x="1079" y="5399"/>
                  </a:cubicBezTo>
                  <a:cubicBezTo>
                    <a:pt x="1070" y="5302"/>
                    <a:pt x="1048" y="5277"/>
                    <a:pt x="963" y="5268"/>
                  </a:cubicBezTo>
                  <a:cubicBezTo>
                    <a:pt x="881" y="5246"/>
                    <a:pt x="837" y="5202"/>
                    <a:pt x="882" y="5202"/>
                  </a:cubicBezTo>
                  <a:cubicBezTo>
                    <a:pt x="888" y="5202"/>
                    <a:pt x="896" y="5203"/>
                    <a:pt x="907" y="5205"/>
                  </a:cubicBezTo>
                  <a:cubicBezTo>
                    <a:pt x="972" y="5205"/>
                    <a:pt x="972" y="5205"/>
                    <a:pt x="925" y="5189"/>
                  </a:cubicBezTo>
                  <a:cubicBezTo>
                    <a:pt x="903" y="5164"/>
                    <a:pt x="882" y="5136"/>
                    <a:pt x="860" y="5108"/>
                  </a:cubicBezTo>
                  <a:cubicBezTo>
                    <a:pt x="850" y="5099"/>
                    <a:pt x="837" y="5094"/>
                    <a:pt x="823" y="5094"/>
                  </a:cubicBezTo>
                  <a:cubicBezTo>
                    <a:pt x="813" y="5094"/>
                    <a:pt x="803" y="5096"/>
                    <a:pt x="794" y="5102"/>
                  </a:cubicBezTo>
                  <a:cubicBezTo>
                    <a:pt x="825" y="5054"/>
                    <a:pt x="825" y="5007"/>
                    <a:pt x="759" y="4998"/>
                  </a:cubicBezTo>
                  <a:lnTo>
                    <a:pt x="740" y="4960"/>
                  </a:lnTo>
                  <a:cubicBezTo>
                    <a:pt x="734" y="4939"/>
                    <a:pt x="734" y="4939"/>
                    <a:pt x="700" y="4932"/>
                  </a:cubicBezTo>
                  <a:cubicBezTo>
                    <a:pt x="668" y="4923"/>
                    <a:pt x="681" y="4892"/>
                    <a:pt x="700" y="4860"/>
                  </a:cubicBezTo>
                  <a:cubicBezTo>
                    <a:pt x="714" y="4835"/>
                    <a:pt x="730" y="4812"/>
                    <a:pt x="716" y="4812"/>
                  </a:cubicBezTo>
                  <a:cubicBezTo>
                    <a:pt x="714" y="4812"/>
                    <a:pt x="712" y="4813"/>
                    <a:pt x="709" y="4813"/>
                  </a:cubicBezTo>
                  <a:cubicBezTo>
                    <a:pt x="706" y="4814"/>
                    <a:pt x="703" y="4815"/>
                    <a:pt x="699" y="4815"/>
                  </a:cubicBezTo>
                  <a:cubicBezTo>
                    <a:pt x="675" y="4815"/>
                    <a:pt x="643" y="4789"/>
                    <a:pt x="618" y="4776"/>
                  </a:cubicBezTo>
                  <a:cubicBezTo>
                    <a:pt x="593" y="4763"/>
                    <a:pt x="600" y="4743"/>
                    <a:pt x="620" y="4743"/>
                  </a:cubicBezTo>
                  <a:cubicBezTo>
                    <a:pt x="625" y="4743"/>
                    <a:pt x="631" y="4744"/>
                    <a:pt x="637" y="4747"/>
                  </a:cubicBezTo>
                  <a:cubicBezTo>
                    <a:pt x="662" y="4741"/>
                    <a:pt x="659" y="4741"/>
                    <a:pt x="675" y="4694"/>
                  </a:cubicBezTo>
                  <a:cubicBezTo>
                    <a:pt x="669" y="4677"/>
                    <a:pt x="663" y="4637"/>
                    <a:pt x="644" y="4637"/>
                  </a:cubicBezTo>
                  <a:cubicBezTo>
                    <a:pt x="643" y="4637"/>
                    <a:pt x="642" y="4637"/>
                    <a:pt x="640" y="4638"/>
                  </a:cubicBezTo>
                  <a:cubicBezTo>
                    <a:pt x="640" y="4638"/>
                    <a:pt x="640" y="4638"/>
                    <a:pt x="639" y="4638"/>
                  </a:cubicBezTo>
                  <a:cubicBezTo>
                    <a:pt x="612" y="4638"/>
                    <a:pt x="597" y="4512"/>
                    <a:pt x="621" y="4490"/>
                  </a:cubicBezTo>
                  <a:cubicBezTo>
                    <a:pt x="621" y="4490"/>
                    <a:pt x="618" y="4468"/>
                    <a:pt x="618" y="4447"/>
                  </a:cubicBezTo>
                  <a:cubicBezTo>
                    <a:pt x="615" y="4428"/>
                    <a:pt x="587" y="4409"/>
                    <a:pt x="587" y="4387"/>
                  </a:cubicBezTo>
                  <a:cubicBezTo>
                    <a:pt x="584" y="4368"/>
                    <a:pt x="571" y="4356"/>
                    <a:pt x="556" y="4346"/>
                  </a:cubicBezTo>
                  <a:cubicBezTo>
                    <a:pt x="556" y="4324"/>
                    <a:pt x="552" y="4306"/>
                    <a:pt x="578" y="4302"/>
                  </a:cubicBezTo>
                  <a:cubicBezTo>
                    <a:pt x="527" y="4287"/>
                    <a:pt x="527" y="4287"/>
                    <a:pt x="574" y="4259"/>
                  </a:cubicBezTo>
                  <a:cubicBezTo>
                    <a:pt x="625" y="4255"/>
                    <a:pt x="625" y="4255"/>
                    <a:pt x="571" y="4240"/>
                  </a:cubicBezTo>
                  <a:cubicBezTo>
                    <a:pt x="546" y="4221"/>
                    <a:pt x="546" y="4221"/>
                    <a:pt x="568" y="4196"/>
                  </a:cubicBezTo>
                  <a:cubicBezTo>
                    <a:pt x="591" y="4193"/>
                    <a:pt x="593" y="4177"/>
                    <a:pt x="573" y="4177"/>
                  </a:cubicBezTo>
                  <a:cubicBezTo>
                    <a:pt x="572" y="4177"/>
                    <a:pt x="570" y="4177"/>
                    <a:pt x="568" y="4177"/>
                  </a:cubicBezTo>
                  <a:cubicBezTo>
                    <a:pt x="515" y="4158"/>
                    <a:pt x="484" y="4099"/>
                    <a:pt x="534" y="4092"/>
                  </a:cubicBezTo>
                  <a:cubicBezTo>
                    <a:pt x="531" y="4077"/>
                    <a:pt x="521" y="4061"/>
                    <a:pt x="505" y="4055"/>
                  </a:cubicBezTo>
                  <a:cubicBezTo>
                    <a:pt x="452" y="4036"/>
                    <a:pt x="452" y="4036"/>
                    <a:pt x="502" y="4033"/>
                  </a:cubicBezTo>
                  <a:cubicBezTo>
                    <a:pt x="552" y="4008"/>
                    <a:pt x="549" y="3986"/>
                    <a:pt x="496" y="3970"/>
                  </a:cubicBezTo>
                  <a:cubicBezTo>
                    <a:pt x="480" y="3961"/>
                    <a:pt x="480" y="3939"/>
                    <a:pt x="493" y="3926"/>
                  </a:cubicBezTo>
                  <a:cubicBezTo>
                    <a:pt x="513" y="3886"/>
                    <a:pt x="525" y="3776"/>
                    <a:pt x="491" y="3776"/>
                  </a:cubicBezTo>
                  <a:cubicBezTo>
                    <a:pt x="488" y="3776"/>
                    <a:pt x="485" y="3777"/>
                    <a:pt x="480" y="3779"/>
                  </a:cubicBezTo>
                  <a:lnTo>
                    <a:pt x="477" y="3738"/>
                  </a:lnTo>
                  <a:cubicBezTo>
                    <a:pt x="496" y="3691"/>
                    <a:pt x="496" y="3672"/>
                    <a:pt x="468" y="3654"/>
                  </a:cubicBezTo>
                  <a:lnTo>
                    <a:pt x="440" y="3635"/>
                  </a:lnTo>
                  <a:cubicBezTo>
                    <a:pt x="465" y="3632"/>
                    <a:pt x="487" y="3613"/>
                    <a:pt x="487" y="3588"/>
                  </a:cubicBezTo>
                  <a:cubicBezTo>
                    <a:pt x="487" y="3572"/>
                    <a:pt x="487" y="3568"/>
                    <a:pt x="477" y="3568"/>
                  </a:cubicBezTo>
                  <a:cubicBezTo>
                    <a:pt x="473" y="3568"/>
                    <a:pt x="468" y="3568"/>
                    <a:pt x="462" y="3569"/>
                  </a:cubicBezTo>
                  <a:cubicBezTo>
                    <a:pt x="454" y="3576"/>
                    <a:pt x="449" y="3578"/>
                    <a:pt x="445" y="3578"/>
                  </a:cubicBezTo>
                  <a:cubicBezTo>
                    <a:pt x="436" y="3578"/>
                    <a:pt x="436" y="3563"/>
                    <a:pt x="433" y="3550"/>
                  </a:cubicBezTo>
                  <a:cubicBezTo>
                    <a:pt x="433" y="3525"/>
                    <a:pt x="455" y="3503"/>
                    <a:pt x="480" y="3503"/>
                  </a:cubicBezTo>
                  <a:lnTo>
                    <a:pt x="477" y="3481"/>
                  </a:lnTo>
                  <a:cubicBezTo>
                    <a:pt x="471" y="3482"/>
                    <a:pt x="466" y="3482"/>
                    <a:pt x="461" y="3482"/>
                  </a:cubicBezTo>
                  <a:cubicBezTo>
                    <a:pt x="427" y="3482"/>
                    <a:pt x="427" y="3465"/>
                    <a:pt x="449" y="3463"/>
                  </a:cubicBezTo>
                  <a:cubicBezTo>
                    <a:pt x="468" y="3447"/>
                    <a:pt x="474" y="3422"/>
                    <a:pt x="471" y="3397"/>
                  </a:cubicBezTo>
                  <a:lnTo>
                    <a:pt x="471" y="3397"/>
                  </a:lnTo>
                  <a:cubicBezTo>
                    <a:pt x="469" y="3397"/>
                    <a:pt x="468" y="3397"/>
                    <a:pt x="467" y="3397"/>
                  </a:cubicBezTo>
                  <a:cubicBezTo>
                    <a:pt x="455" y="3397"/>
                    <a:pt x="459" y="3388"/>
                    <a:pt x="465" y="3388"/>
                  </a:cubicBezTo>
                  <a:cubicBezTo>
                    <a:pt x="467" y="3388"/>
                    <a:pt x="470" y="3390"/>
                    <a:pt x="471" y="3397"/>
                  </a:cubicBezTo>
                  <a:lnTo>
                    <a:pt x="496" y="3394"/>
                  </a:lnTo>
                  <a:cubicBezTo>
                    <a:pt x="513" y="3377"/>
                    <a:pt x="502" y="3375"/>
                    <a:pt x="484" y="3375"/>
                  </a:cubicBezTo>
                  <a:cubicBezTo>
                    <a:pt x="479" y="3375"/>
                    <a:pt x="473" y="3375"/>
                    <a:pt x="468" y="3375"/>
                  </a:cubicBezTo>
                  <a:lnTo>
                    <a:pt x="465" y="3334"/>
                  </a:lnTo>
                  <a:cubicBezTo>
                    <a:pt x="463" y="3319"/>
                    <a:pt x="462" y="3304"/>
                    <a:pt x="454" y="3304"/>
                  </a:cubicBezTo>
                  <a:cubicBezTo>
                    <a:pt x="450" y="3304"/>
                    <a:pt x="444" y="3307"/>
                    <a:pt x="437" y="3315"/>
                  </a:cubicBezTo>
                  <a:cubicBezTo>
                    <a:pt x="429" y="3316"/>
                    <a:pt x="422" y="3317"/>
                    <a:pt x="415" y="3317"/>
                  </a:cubicBezTo>
                  <a:cubicBezTo>
                    <a:pt x="399" y="3317"/>
                    <a:pt x="385" y="3313"/>
                    <a:pt x="383" y="3300"/>
                  </a:cubicBezTo>
                  <a:cubicBezTo>
                    <a:pt x="367" y="3300"/>
                    <a:pt x="372" y="3290"/>
                    <a:pt x="378" y="3290"/>
                  </a:cubicBezTo>
                  <a:cubicBezTo>
                    <a:pt x="380" y="3290"/>
                    <a:pt x="383" y="3292"/>
                    <a:pt x="383" y="3300"/>
                  </a:cubicBezTo>
                  <a:cubicBezTo>
                    <a:pt x="408" y="3296"/>
                    <a:pt x="437" y="3293"/>
                    <a:pt x="433" y="3271"/>
                  </a:cubicBezTo>
                  <a:cubicBezTo>
                    <a:pt x="430" y="3253"/>
                    <a:pt x="455" y="3249"/>
                    <a:pt x="455" y="3249"/>
                  </a:cubicBezTo>
                  <a:cubicBezTo>
                    <a:pt x="460" y="3251"/>
                    <a:pt x="464" y="3251"/>
                    <a:pt x="467" y="3251"/>
                  </a:cubicBezTo>
                  <a:cubicBezTo>
                    <a:pt x="503" y="3251"/>
                    <a:pt x="472" y="3182"/>
                    <a:pt x="449" y="3165"/>
                  </a:cubicBezTo>
                  <a:cubicBezTo>
                    <a:pt x="396" y="3127"/>
                    <a:pt x="393" y="3105"/>
                    <a:pt x="443" y="3102"/>
                  </a:cubicBezTo>
                  <a:cubicBezTo>
                    <a:pt x="493" y="3096"/>
                    <a:pt x="440" y="3058"/>
                    <a:pt x="361" y="3046"/>
                  </a:cubicBezTo>
                  <a:lnTo>
                    <a:pt x="283" y="3030"/>
                  </a:lnTo>
                  <a:lnTo>
                    <a:pt x="358" y="3024"/>
                  </a:lnTo>
                  <a:cubicBezTo>
                    <a:pt x="458" y="2992"/>
                    <a:pt x="458" y="2992"/>
                    <a:pt x="402" y="2936"/>
                  </a:cubicBezTo>
                  <a:cubicBezTo>
                    <a:pt x="374" y="2895"/>
                    <a:pt x="374" y="2895"/>
                    <a:pt x="399" y="2892"/>
                  </a:cubicBezTo>
                  <a:cubicBezTo>
                    <a:pt x="424" y="2889"/>
                    <a:pt x="421" y="2870"/>
                    <a:pt x="415" y="2808"/>
                  </a:cubicBezTo>
                  <a:cubicBezTo>
                    <a:pt x="408" y="2742"/>
                    <a:pt x="408" y="2723"/>
                    <a:pt x="383" y="2723"/>
                  </a:cubicBezTo>
                  <a:lnTo>
                    <a:pt x="380" y="2682"/>
                  </a:lnTo>
                  <a:cubicBezTo>
                    <a:pt x="417" y="2663"/>
                    <a:pt x="408" y="2634"/>
                    <a:pt x="378" y="2634"/>
                  </a:cubicBezTo>
                  <a:cubicBezTo>
                    <a:pt x="370" y="2634"/>
                    <a:pt x="360" y="2636"/>
                    <a:pt x="349" y="2641"/>
                  </a:cubicBezTo>
                  <a:cubicBezTo>
                    <a:pt x="349" y="2641"/>
                    <a:pt x="349" y="2620"/>
                    <a:pt x="346" y="2601"/>
                  </a:cubicBezTo>
                  <a:lnTo>
                    <a:pt x="371" y="2598"/>
                  </a:lnTo>
                  <a:cubicBezTo>
                    <a:pt x="396" y="2594"/>
                    <a:pt x="393" y="2554"/>
                    <a:pt x="377" y="2384"/>
                  </a:cubicBezTo>
                  <a:cubicBezTo>
                    <a:pt x="359" y="2205"/>
                    <a:pt x="358" y="2177"/>
                    <a:pt x="316" y="2177"/>
                  </a:cubicBezTo>
                  <a:cubicBezTo>
                    <a:pt x="314" y="2177"/>
                    <a:pt x="311" y="2177"/>
                    <a:pt x="308" y="2178"/>
                  </a:cubicBezTo>
                  <a:cubicBezTo>
                    <a:pt x="255" y="2162"/>
                    <a:pt x="252" y="2140"/>
                    <a:pt x="302" y="2137"/>
                  </a:cubicBezTo>
                  <a:cubicBezTo>
                    <a:pt x="325" y="2134"/>
                    <a:pt x="349" y="2112"/>
                    <a:pt x="331" y="2112"/>
                  </a:cubicBezTo>
                  <a:cubicBezTo>
                    <a:pt x="330" y="2112"/>
                    <a:pt x="328" y="2112"/>
                    <a:pt x="327" y="2112"/>
                  </a:cubicBezTo>
                  <a:cubicBezTo>
                    <a:pt x="324" y="2090"/>
                    <a:pt x="330" y="2065"/>
                    <a:pt x="346" y="2046"/>
                  </a:cubicBezTo>
                  <a:cubicBezTo>
                    <a:pt x="387" y="1982"/>
                    <a:pt x="368" y="1961"/>
                    <a:pt x="342" y="1961"/>
                  </a:cubicBezTo>
                  <a:cubicBezTo>
                    <a:pt x="340" y="1961"/>
                    <a:pt x="338" y="1961"/>
                    <a:pt x="336" y="1961"/>
                  </a:cubicBezTo>
                  <a:cubicBezTo>
                    <a:pt x="322" y="1969"/>
                    <a:pt x="314" y="1973"/>
                    <a:pt x="310" y="1973"/>
                  </a:cubicBezTo>
                  <a:cubicBezTo>
                    <a:pt x="303" y="1973"/>
                    <a:pt x="319" y="1957"/>
                    <a:pt x="336" y="1939"/>
                  </a:cubicBezTo>
                  <a:cubicBezTo>
                    <a:pt x="357" y="1919"/>
                    <a:pt x="380" y="1895"/>
                    <a:pt x="362" y="1895"/>
                  </a:cubicBezTo>
                  <a:cubicBezTo>
                    <a:pt x="361" y="1895"/>
                    <a:pt x="360" y="1895"/>
                    <a:pt x="358" y="1896"/>
                  </a:cubicBezTo>
                  <a:cubicBezTo>
                    <a:pt x="330" y="1880"/>
                    <a:pt x="299" y="1748"/>
                    <a:pt x="352" y="1748"/>
                  </a:cubicBezTo>
                  <a:cubicBezTo>
                    <a:pt x="352" y="1748"/>
                    <a:pt x="352" y="1726"/>
                    <a:pt x="355" y="1704"/>
                  </a:cubicBezTo>
                  <a:cubicBezTo>
                    <a:pt x="330" y="1704"/>
                    <a:pt x="330" y="1661"/>
                    <a:pt x="336" y="1620"/>
                  </a:cubicBezTo>
                  <a:cubicBezTo>
                    <a:pt x="342" y="1581"/>
                    <a:pt x="345" y="1559"/>
                    <a:pt x="363" y="1559"/>
                  </a:cubicBezTo>
                  <a:cubicBezTo>
                    <a:pt x="365" y="1559"/>
                    <a:pt x="368" y="1560"/>
                    <a:pt x="371" y="1560"/>
                  </a:cubicBezTo>
                  <a:cubicBezTo>
                    <a:pt x="377" y="1567"/>
                    <a:pt x="382" y="1571"/>
                    <a:pt x="385" y="1571"/>
                  </a:cubicBezTo>
                  <a:cubicBezTo>
                    <a:pt x="393" y="1571"/>
                    <a:pt x="391" y="1550"/>
                    <a:pt x="380" y="1516"/>
                  </a:cubicBezTo>
                  <a:cubicBezTo>
                    <a:pt x="383" y="1498"/>
                    <a:pt x="342" y="1463"/>
                    <a:pt x="346" y="1441"/>
                  </a:cubicBezTo>
                  <a:cubicBezTo>
                    <a:pt x="324" y="1435"/>
                    <a:pt x="308" y="1410"/>
                    <a:pt x="311" y="1385"/>
                  </a:cubicBezTo>
                  <a:lnTo>
                    <a:pt x="311" y="1385"/>
                  </a:lnTo>
                  <a:lnTo>
                    <a:pt x="336" y="1391"/>
                  </a:lnTo>
                  <a:lnTo>
                    <a:pt x="383" y="1407"/>
                  </a:lnTo>
                  <a:cubicBezTo>
                    <a:pt x="390" y="1388"/>
                    <a:pt x="399" y="1366"/>
                    <a:pt x="374" y="1360"/>
                  </a:cubicBezTo>
                  <a:cubicBezTo>
                    <a:pt x="408" y="1347"/>
                    <a:pt x="411" y="1325"/>
                    <a:pt x="430" y="1288"/>
                  </a:cubicBezTo>
                  <a:cubicBezTo>
                    <a:pt x="452" y="1256"/>
                    <a:pt x="462" y="1216"/>
                    <a:pt x="458" y="1178"/>
                  </a:cubicBezTo>
                  <a:lnTo>
                    <a:pt x="458" y="1178"/>
                  </a:lnTo>
                  <a:cubicBezTo>
                    <a:pt x="460" y="1178"/>
                    <a:pt x="462" y="1178"/>
                    <a:pt x="463" y="1178"/>
                  </a:cubicBezTo>
                  <a:cubicBezTo>
                    <a:pt x="516" y="1178"/>
                    <a:pt x="580" y="1079"/>
                    <a:pt x="556" y="1034"/>
                  </a:cubicBezTo>
                  <a:cubicBezTo>
                    <a:pt x="537" y="1018"/>
                    <a:pt x="549" y="999"/>
                    <a:pt x="584" y="999"/>
                  </a:cubicBezTo>
                  <a:cubicBezTo>
                    <a:pt x="618" y="999"/>
                    <a:pt x="618" y="999"/>
                    <a:pt x="612" y="965"/>
                  </a:cubicBezTo>
                  <a:cubicBezTo>
                    <a:pt x="610" y="941"/>
                    <a:pt x="629" y="935"/>
                    <a:pt x="652" y="935"/>
                  </a:cubicBezTo>
                  <a:cubicBezTo>
                    <a:pt x="659" y="935"/>
                    <a:pt x="667" y="936"/>
                    <a:pt x="675" y="937"/>
                  </a:cubicBezTo>
                  <a:cubicBezTo>
                    <a:pt x="692" y="944"/>
                    <a:pt x="705" y="947"/>
                    <a:pt x="714" y="947"/>
                  </a:cubicBezTo>
                  <a:cubicBezTo>
                    <a:pt x="735" y="947"/>
                    <a:pt x="740" y="933"/>
                    <a:pt x="740" y="912"/>
                  </a:cubicBezTo>
                  <a:cubicBezTo>
                    <a:pt x="753" y="877"/>
                    <a:pt x="775" y="846"/>
                    <a:pt x="806" y="824"/>
                  </a:cubicBezTo>
                  <a:cubicBezTo>
                    <a:pt x="828" y="780"/>
                    <a:pt x="847" y="764"/>
                    <a:pt x="813" y="758"/>
                  </a:cubicBezTo>
                  <a:cubicBezTo>
                    <a:pt x="803" y="742"/>
                    <a:pt x="800" y="724"/>
                    <a:pt x="803" y="705"/>
                  </a:cubicBezTo>
                  <a:cubicBezTo>
                    <a:pt x="816" y="683"/>
                    <a:pt x="826" y="676"/>
                    <a:pt x="831" y="676"/>
                  </a:cubicBezTo>
                  <a:cubicBezTo>
                    <a:pt x="836" y="676"/>
                    <a:pt x="835" y="686"/>
                    <a:pt x="825" y="692"/>
                  </a:cubicBezTo>
                  <a:cubicBezTo>
                    <a:pt x="797" y="736"/>
                    <a:pt x="819" y="724"/>
                    <a:pt x="850" y="733"/>
                  </a:cubicBezTo>
                  <a:cubicBezTo>
                    <a:pt x="857" y="734"/>
                    <a:pt x="863" y="735"/>
                    <a:pt x="870" y="735"/>
                  </a:cubicBezTo>
                  <a:cubicBezTo>
                    <a:pt x="895" y="735"/>
                    <a:pt x="921" y="726"/>
                    <a:pt x="941" y="711"/>
                  </a:cubicBezTo>
                  <a:lnTo>
                    <a:pt x="1019" y="673"/>
                  </a:lnTo>
                  <a:cubicBezTo>
                    <a:pt x="1088" y="670"/>
                    <a:pt x="1110" y="667"/>
                    <a:pt x="1101" y="642"/>
                  </a:cubicBezTo>
                  <a:cubicBezTo>
                    <a:pt x="1092" y="614"/>
                    <a:pt x="1088" y="603"/>
                    <a:pt x="1088" y="603"/>
                  </a:cubicBezTo>
                  <a:lnTo>
                    <a:pt x="1088" y="603"/>
                  </a:lnTo>
                  <a:cubicBezTo>
                    <a:pt x="1089" y="603"/>
                    <a:pt x="1091" y="608"/>
                    <a:pt x="1095" y="617"/>
                  </a:cubicBezTo>
                  <a:cubicBezTo>
                    <a:pt x="1103" y="624"/>
                    <a:pt x="1121" y="628"/>
                    <a:pt x="1145" y="628"/>
                  </a:cubicBezTo>
                  <a:cubicBezTo>
                    <a:pt x="1224" y="628"/>
                    <a:pt x="1362" y="593"/>
                    <a:pt x="1377" y="554"/>
                  </a:cubicBezTo>
                  <a:lnTo>
                    <a:pt x="1380" y="579"/>
                  </a:lnTo>
                  <a:cubicBezTo>
                    <a:pt x="1380" y="596"/>
                    <a:pt x="1390" y="602"/>
                    <a:pt x="1409" y="602"/>
                  </a:cubicBezTo>
                  <a:cubicBezTo>
                    <a:pt x="1419" y="602"/>
                    <a:pt x="1431" y="600"/>
                    <a:pt x="1446" y="598"/>
                  </a:cubicBezTo>
                  <a:cubicBezTo>
                    <a:pt x="1499" y="583"/>
                    <a:pt x="1555" y="570"/>
                    <a:pt x="1612" y="557"/>
                  </a:cubicBezTo>
                  <a:cubicBezTo>
                    <a:pt x="1696" y="551"/>
                    <a:pt x="1759" y="545"/>
                    <a:pt x="1756" y="520"/>
                  </a:cubicBezTo>
                  <a:cubicBezTo>
                    <a:pt x="1778" y="520"/>
                    <a:pt x="1778" y="520"/>
                    <a:pt x="1778" y="545"/>
                  </a:cubicBezTo>
                  <a:cubicBezTo>
                    <a:pt x="1766" y="563"/>
                    <a:pt x="1773" y="568"/>
                    <a:pt x="1787" y="568"/>
                  </a:cubicBezTo>
                  <a:cubicBezTo>
                    <a:pt x="1792" y="568"/>
                    <a:pt x="1797" y="568"/>
                    <a:pt x="1803" y="567"/>
                  </a:cubicBezTo>
                  <a:cubicBezTo>
                    <a:pt x="1825" y="564"/>
                    <a:pt x="1822" y="539"/>
                    <a:pt x="1819" y="514"/>
                  </a:cubicBezTo>
                  <a:cubicBezTo>
                    <a:pt x="1817" y="500"/>
                    <a:pt x="1822" y="494"/>
                    <a:pt x="1835" y="494"/>
                  </a:cubicBezTo>
                  <a:cubicBezTo>
                    <a:pt x="1845" y="494"/>
                    <a:pt x="1861" y="499"/>
                    <a:pt x="1881" y="507"/>
                  </a:cubicBezTo>
                  <a:cubicBezTo>
                    <a:pt x="1904" y="516"/>
                    <a:pt x="1927" y="520"/>
                    <a:pt x="1950" y="520"/>
                  </a:cubicBezTo>
                  <a:cubicBezTo>
                    <a:pt x="1985" y="520"/>
                    <a:pt x="2020" y="511"/>
                    <a:pt x="2050" y="492"/>
                  </a:cubicBezTo>
                  <a:cubicBezTo>
                    <a:pt x="2055" y="492"/>
                    <a:pt x="2059" y="492"/>
                    <a:pt x="2063" y="492"/>
                  </a:cubicBezTo>
                  <a:cubicBezTo>
                    <a:pt x="2080" y="492"/>
                    <a:pt x="2095" y="494"/>
                    <a:pt x="2097" y="514"/>
                  </a:cubicBezTo>
                  <a:cubicBezTo>
                    <a:pt x="2110" y="531"/>
                    <a:pt x="2128" y="539"/>
                    <a:pt x="2146" y="539"/>
                  </a:cubicBezTo>
                  <a:cubicBezTo>
                    <a:pt x="2167" y="539"/>
                    <a:pt x="2189" y="527"/>
                    <a:pt x="2201" y="504"/>
                  </a:cubicBezTo>
                  <a:cubicBezTo>
                    <a:pt x="2223" y="504"/>
                    <a:pt x="2223" y="504"/>
                    <a:pt x="2226" y="529"/>
                  </a:cubicBezTo>
                  <a:cubicBezTo>
                    <a:pt x="2238" y="542"/>
                    <a:pt x="2245" y="555"/>
                    <a:pt x="2251" y="555"/>
                  </a:cubicBezTo>
                  <a:cubicBezTo>
                    <a:pt x="2255" y="555"/>
                    <a:pt x="2260" y="547"/>
                    <a:pt x="2267" y="523"/>
                  </a:cubicBezTo>
                  <a:cubicBezTo>
                    <a:pt x="2293" y="506"/>
                    <a:pt x="2323" y="497"/>
                    <a:pt x="2353" y="497"/>
                  </a:cubicBezTo>
                  <a:cubicBezTo>
                    <a:pt x="2374" y="497"/>
                    <a:pt x="2395" y="502"/>
                    <a:pt x="2414" y="510"/>
                  </a:cubicBezTo>
                  <a:cubicBezTo>
                    <a:pt x="2436" y="507"/>
                    <a:pt x="2458" y="507"/>
                    <a:pt x="2455" y="482"/>
                  </a:cubicBezTo>
                  <a:cubicBezTo>
                    <a:pt x="2454" y="473"/>
                    <a:pt x="2452" y="464"/>
                    <a:pt x="2452" y="457"/>
                  </a:cubicBezTo>
                  <a:lnTo>
                    <a:pt x="2452" y="457"/>
                  </a:lnTo>
                  <a:cubicBezTo>
                    <a:pt x="2464" y="480"/>
                    <a:pt x="2470" y="492"/>
                    <a:pt x="2475" y="492"/>
                  </a:cubicBezTo>
                  <a:cubicBezTo>
                    <a:pt x="2481" y="492"/>
                    <a:pt x="2486" y="478"/>
                    <a:pt x="2495" y="451"/>
                  </a:cubicBezTo>
                  <a:cubicBezTo>
                    <a:pt x="2494" y="438"/>
                    <a:pt x="2499" y="432"/>
                    <a:pt x="2504" y="432"/>
                  </a:cubicBezTo>
                  <a:cubicBezTo>
                    <a:pt x="2509" y="432"/>
                    <a:pt x="2514" y="438"/>
                    <a:pt x="2514" y="451"/>
                  </a:cubicBezTo>
                  <a:cubicBezTo>
                    <a:pt x="2527" y="463"/>
                    <a:pt x="2542" y="470"/>
                    <a:pt x="2561" y="473"/>
                  </a:cubicBezTo>
                  <a:cubicBezTo>
                    <a:pt x="2636" y="451"/>
                    <a:pt x="2712" y="435"/>
                    <a:pt x="2790" y="426"/>
                  </a:cubicBezTo>
                  <a:cubicBezTo>
                    <a:pt x="2959" y="410"/>
                    <a:pt x="3022" y="404"/>
                    <a:pt x="3019" y="379"/>
                  </a:cubicBezTo>
                  <a:cubicBezTo>
                    <a:pt x="3028" y="364"/>
                    <a:pt x="3033" y="357"/>
                    <a:pt x="3039" y="357"/>
                  </a:cubicBezTo>
                  <a:cubicBezTo>
                    <a:pt x="3044" y="357"/>
                    <a:pt x="3050" y="364"/>
                    <a:pt x="3063" y="376"/>
                  </a:cubicBezTo>
                  <a:cubicBezTo>
                    <a:pt x="3075" y="388"/>
                    <a:pt x="3093" y="396"/>
                    <a:pt x="3112" y="396"/>
                  </a:cubicBezTo>
                  <a:cubicBezTo>
                    <a:pt x="3118" y="396"/>
                    <a:pt x="3123" y="396"/>
                    <a:pt x="3128" y="395"/>
                  </a:cubicBezTo>
                  <a:cubicBezTo>
                    <a:pt x="3133" y="394"/>
                    <a:pt x="3138" y="393"/>
                    <a:pt x="3143" y="393"/>
                  </a:cubicBezTo>
                  <a:cubicBezTo>
                    <a:pt x="3157" y="393"/>
                    <a:pt x="3170" y="398"/>
                    <a:pt x="3172" y="416"/>
                  </a:cubicBezTo>
                  <a:cubicBezTo>
                    <a:pt x="3191" y="388"/>
                    <a:pt x="3191" y="388"/>
                    <a:pt x="3213" y="385"/>
                  </a:cubicBezTo>
                  <a:cubicBezTo>
                    <a:pt x="3213" y="397"/>
                    <a:pt x="3218" y="404"/>
                    <a:pt x="3226" y="404"/>
                  </a:cubicBezTo>
                  <a:cubicBezTo>
                    <a:pt x="3234" y="404"/>
                    <a:pt x="3244" y="397"/>
                    <a:pt x="3254" y="382"/>
                  </a:cubicBezTo>
                  <a:cubicBezTo>
                    <a:pt x="3262" y="357"/>
                    <a:pt x="3266" y="344"/>
                    <a:pt x="3268" y="344"/>
                  </a:cubicBezTo>
                  <a:cubicBezTo>
                    <a:pt x="3271" y="344"/>
                    <a:pt x="3273" y="357"/>
                    <a:pt x="3276" y="382"/>
                  </a:cubicBezTo>
                  <a:cubicBezTo>
                    <a:pt x="3278" y="399"/>
                    <a:pt x="3308" y="413"/>
                    <a:pt x="3320" y="413"/>
                  </a:cubicBezTo>
                  <a:cubicBezTo>
                    <a:pt x="3326" y="413"/>
                    <a:pt x="3328" y="409"/>
                    <a:pt x="3320" y="401"/>
                  </a:cubicBezTo>
                  <a:cubicBezTo>
                    <a:pt x="3316" y="376"/>
                    <a:pt x="3360" y="373"/>
                    <a:pt x="3379" y="344"/>
                  </a:cubicBezTo>
                  <a:cubicBezTo>
                    <a:pt x="3383" y="344"/>
                    <a:pt x="3387" y="344"/>
                    <a:pt x="3391" y="344"/>
                  </a:cubicBezTo>
                  <a:cubicBezTo>
                    <a:pt x="3406" y="344"/>
                    <a:pt x="3421" y="346"/>
                    <a:pt x="3423" y="366"/>
                  </a:cubicBezTo>
                  <a:cubicBezTo>
                    <a:pt x="3428" y="372"/>
                    <a:pt x="3438" y="375"/>
                    <a:pt x="3449" y="375"/>
                  </a:cubicBezTo>
                  <a:cubicBezTo>
                    <a:pt x="3488" y="375"/>
                    <a:pt x="3553" y="348"/>
                    <a:pt x="3567" y="329"/>
                  </a:cubicBezTo>
                  <a:cubicBezTo>
                    <a:pt x="3567" y="315"/>
                    <a:pt x="3572" y="308"/>
                    <a:pt x="3578" y="308"/>
                  </a:cubicBezTo>
                  <a:cubicBezTo>
                    <a:pt x="3583" y="308"/>
                    <a:pt x="3588" y="314"/>
                    <a:pt x="3589" y="326"/>
                  </a:cubicBezTo>
                  <a:cubicBezTo>
                    <a:pt x="3591" y="344"/>
                    <a:pt x="3604" y="349"/>
                    <a:pt x="3618" y="349"/>
                  </a:cubicBezTo>
                  <a:cubicBezTo>
                    <a:pt x="3623" y="349"/>
                    <a:pt x="3628" y="348"/>
                    <a:pt x="3633" y="348"/>
                  </a:cubicBezTo>
                  <a:cubicBezTo>
                    <a:pt x="3639" y="339"/>
                    <a:pt x="3643" y="335"/>
                    <a:pt x="3647" y="335"/>
                  </a:cubicBezTo>
                  <a:cubicBezTo>
                    <a:pt x="3654" y="335"/>
                    <a:pt x="3656" y="352"/>
                    <a:pt x="3658" y="369"/>
                  </a:cubicBezTo>
                  <a:cubicBezTo>
                    <a:pt x="3645" y="389"/>
                    <a:pt x="3651" y="393"/>
                    <a:pt x="3670" y="393"/>
                  </a:cubicBezTo>
                  <a:cubicBezTo>
                    <a:pt x="3678" y="393"/>
                    <a:pt x="3689" y="392"/>
                    <a:pt x="3702" y="391"/>
                  </a:cubicBezTo>
                  <a:cubicBezTo>
                    <a:pt x="3721" y="366"/>
                    <a:pt x="3805" y="357"/>
                    <a:pt x="3868" y="351"/>
                  </a:cubicBezTo>
                  <a:cubicBezTo>
                    <a:pt x="3975" y="341"/>
                    <a:pt x="3993" y="316"/>
                    <a:pt x="4031" y="260"/>
                  </a:cubicBezTo>
                  <a:lnTo>
                    <a:pt x="4047" y="210"/>
                  </a:lnTo>
                  <a:lnTo>
                    <a:pt x="4050" y="260"/>
                  </a:lnTo>
                  <a:cubicBezTo>
                    <a:pt x="4056" y="285"/>
                    <a:pt x="4065" y="310"/>
                    <a:pt x="4078" y="332"/>
                  </a:cubicBezTo>
                  <a:cubicBezTo>
                    <a:pt x="4100" y="332"/>
                    <a:pt x="4100" y="307"/>
                    <a:pt x="4097" y="282"/>
                  </a:cubicBezTo>
                  <a:cubicBezTo>
                    <a:pt x="4097" y="269"/>
                    <a:pt x="4103" y="262"/>
                    <a:pt x="4115" y="262"/>
                  </a:cubicBezTo>
                  <a:cubicBezTo>
                    <a:pt x="4126" y="262"/>
                    <a:pt x="4143" y="268"/>
                    <a:pt x="4166" y="279"/>
                  </a:cubicBezTo>
                  <a:cubicBezTo>
                    <a:pt x="4189" y="292"/>
                    <a:pt x="4205" y="299"/>
                    <a:pt x="4219" y="299"/>
                  </a:cubicBezTo>
                  <a:cubicBezTo>
                    <a:pt x="4231" y="299"/>
                    <a:pt x="4242" y="293"/>
                    <a:pt x="4253" y="282"/>
                  </a:cubicBezTo>
                  <a:cubicBezTo>
                    <a:pt x="4256" y="281"/>
                    <a:pt x="4259" y="281"/>
                    <a:pt x="4261" y="281"/>
                  </a:cubicBezTo>
                  <a:cubicBezTo>
                    <a:pt x="4284" y="281"/>
                    <a:pt x="4305" y="293"/>
                    <a:pt x="4316" y="313"/>
                  </a:cubicBezTo>
                  <a:cubicBezTo>
                    <a:pt x="4322" y="314"/>
                    <a:pt x="4326" y="314"/>
                    <a:pt x="4329" y="314"/>
                  </a:cubicBezTo>
                  <a:cubicBezTo>
                    <a:pt x="4338" y="314"/>
                    <a:pt x="4339" y="310"/>
                    <a:pt x="4341" y="291"/>
                  </a:cubicBezTo>
                  <a:cubicBezTo>
                    <a:pt x="4343" y="280"/>
                    <a:pt x="4349" y="274"/>
                    <a:pt x="4356" y="274"/>
                  </a:cubicBezTo>
                  <a:cubicBezTo>
                    <a:pt x="4365" y="274"/>
                    <a:pt x="4377" y="282"/>
                    <a:pt x="4385" y="297"/>
                  </a:cubicBezTo>
                  <a:cubicBezTo>
                    <a:pt x="4396" y="334"/>
                    <a:pt x="4427" y="353"/>
                    <a:pt x="4448" y="353"/>
                  </a:cubicBezTo>
                  <a:cubicBezTo>
                    <a:pt x="4458" y="353"/>
                    <a:pt x="4465" y="349"/>
                    <a:pt x="4467" y="341"/>
                  </a:cubicBezTo>
                  <a:cubicBezTo>
                    <a:pt x="4470" y="328"/>
                    <a:pt x="4479" y="324"/>
                    <a:pt x="4491" y="324"/>
                  </a:cubicBezTo>
                  <a:cubicBezTo>
                    <a:pt x="4499" y="324"/>
                    <a:pt x="4508" y="326"/>
                    <a:pt x="4517" y="329"/>
                  </a:cubicBezTo>
                  <a:cubicBezTo>
                    <a:pt x="4527" y="333"/>
                    <a:pt x="4538" y="335"/>
                    <a:pt x="4550" y="335"/>
                  </a:cubicBezTo>
                  <a:cubicBezTo>
                    <a:pt x="4563" y="335"/>
                    <a:pt x="4577" y="332"/>
                    <a:pt x="4589" y="326"/>
                  </a:cubicBezTo>
                  <a:lnTo>
                    <a:pt x="4630" y="341"/>
                  </a:lnTo>
                  <a:cubicBezTo>
                    <a:pt x="4647" y="349"/>
                    <a:pt x="4631" y="360"/>
                    <a:pt x="4615" y="360"/>
                  </a:cubicBezTo>
                  <a:cubicBezTo>
                    <a:pt x="4610" y="360"/>
                    <a:pt x="4605" y="359"/>
                    <a:pt x="4601" y="357"/>
                  </a:cubicBezTo>
                  <a:lnTo>
                    <a:pt x="4601" y="357"/>
                  </a:lnTo>
                  <a:lnTo>
                    <a:pt x="4611" y="388"/>
                  </a:lnTo>
                  <a:cubicBezTo>
                    <a:pt x="4642" y="399"/>
                    <a:pt x="4659" y="409"/>
                    <a:pt x="4678" y="409"/>
                  </a:cubicBezTo>
                  <a:cubicBezTo>
                    <a:pt x="4685" y="409"/>
                    <a:pt x="4693" y="408"/>
                    <a:pt x="4702" y="404"/>
                  </a:cubicBezTo>
                  <a:cubicBezTo>
                    <a:pt x="4722" y="386"/>
                    <a:pt x="4733" y="377"/>
                    <a:pt x="4737" y="377"/>
                  </a:cubicBezTo>
                  <a:lnTo>
                    <a:pt x="4737" y="377"/>
                  </a:lnTo>
                  <a:cubicBezTo>
                    <a:pt x="4741" y="377"/>
                    <a:pt x="4735" y="389"/>
                    <a:pt x="4724" y="413"/>
                  </a:cubicBezTo>
                  <a:cubicBezTo>
                    <a:pt x="4713" y="432"/>
                    <a:pt x="4718" y="457"/>
                    <a:pt x="4737" y="457"/>
                  </a:cubicBezTo>
                  <a:cubicBezTo>
                    <a:pt x="4740" y="457"/>
                    <a:pt x="4744" y="456"/>
                    <a:pt x="4749" y="454"/>
                  </a:cubicBezTo>
                  <a:cubicBezTo>
                    <a:pt x="4761" y="445"/>
                    <a:pt x="4771" y="441"/>
                    <a:pt x="4778" y="441"/>
                  </a:cubicBezTo>
                  <a:cubicBezTo>
                    <a:pt x="4795" y="441"/>
                    <a:pt x="4795" y="464"/>
                    <a:pt x="4786" y="479"/>
                  </a:cubicBezTo>
                  <a:cubicBezTo>
                    <a:pt x="4742" y="510"/>
                    <a:pt x="4742" y="507"/>
                    <a:pt x="4843" y="514"/>
                  </a:cubicBezTo>
                  <a:cubicBezTo>
                    <a:pt x="4877" y="539"/>
                    <a:pt x="4962" y="570"/>
                    <a:pt x="5012" y="617"/>
                  </a:cubicBezTo>
                  <a:cubicBezTo>
                    <a:pt x="5071" y="680"/>
                    <a:pt x="5103" y="714"/>
                    <a:pt x="5096" y="749"/>
                  </a:cubicBezTo>
                  <a:cubicBezTo>
                    <a:pt x="5094" y="751"/>
                    <a:pt x="5092" y="752"/>
                    <a:pt x="5090" y="754"/>
                  </a:cubicBezTo>
                  <a:lnTo>
                    <a:pt x="5090" y="754"/>
                  </a:lnTo>
                  <a:cubicBezTo>
                    <a:pt x="5097" y="750"/>
                    <a:pt x="5103" y="748"/>
                    <a:pt x="5109" y="748"/>
                  </a:cubicBezTo>
                  <a:cubicBezTo>
                    <a:pt x="5127" y="748"/>
                    <a:pt x="5142" y="767"/>
                    <a:pt x="5169" y="802"/>
                  </a:cubicBezTo>
                  <a:cubicBezTo>
                    <a:pt x="5175" y="852"/>
                    <a:pt x="5209" y="893"/>
                    <a:pt x="5259" y="905"/>
                  </a:cubicBezTo>
                  <a:lnTo>
                    <a:pt x="5238" y="865"/>
                  </a:lnTo>
                  <a:cubicBezTo>
                    <a:pt x="5249" y="857"/>
                    <a:pt x="5259" y="854"/>
                    <a:pt x="5267" y="854"/>
                  </a:cubicBezTo>
                  <a:cubicBezTo>
                    <a:pt x="5286" y="854"/>
                    <a:pt x="5293" y="875"/>
                    <a:pt x="5291" y="915"/>
                  </a:cubicBezTo>
                  <a:cubicBezTo>
                    <a:pt x="5300" y="934"/>
                    <a:pt x="5278" y="946"/>
                    <a:pt x="5256" y="955"/>
                  </a:cubicBezTo>
                  <a:cubicBezTo>
                    <a:pt x="5234" y="968"/>
                    <a:pt x="5222" y="993"/>
                    <a:pt x="5228" y="1018"/>
                  </a:cubicBezTo>
                  <a:cubicBezTo>
                    <a:pt x="5234" y="1030"/>
                    <a:pt x="5240" y="1042"/>
                    <a:pt x="5248" y="1042"/>
                  </a:cubicBezTo>
                  <a:cubicBezTo>
                    <a:pt x="5252" y="1042"/>
                    <a:pt x="5257" y="1038"/>
                    <a:pt x="5263" y="1028"/>
                  </a:cubicBezTo>
                  <a:cubicBezTo>
                    <a:pt x="5272" y="1022"/>
                    <a:pt x="5277" y="1019"/>
                    <a:pt x="5281" y="1019"/>
                  </a:cubicBezTo>
                  <a:cubicBezTo>
                    <a:pt x="5286" y="1019"/>
                    <a:pt x="5289" y="1024"/>
                    <a:pt x="5294" y="1037"/>
                  </a:cubicBezTo>
                  <a:cubicBezTo>
                    <a:pt x="5297" y="1062"/>
                    <a:pt x="5316" y="1081"/>
                    <a:pt x="5338" y="1090"/>
                  </a:cubicBezTo>
                  <a:cubicBezTo>
                    <a:pt x="5341" y="1089"/>
                    <a:pt x="5343" y="1089"/>
                    <a:pt x="5346" y="1089"/>
                  </a:cubicBezTo>
                  <a:cubicBezTo>
                    <a:pt x="5365" y="1089"/>
                    <a:pt x="5373" y="1108"/>
                    <a:pt x="5379" y="1128"/>
                  </a:cubicBezTo>
                  <a:cubicBezTo>
                    <a:pt x="5366" y="1150"/>
                    <a:pt x="5363" y="1175"/>
                    <a:pt x="5369" y="1200"/>
                  </a:cubicBezTo>
                  <a:lnTo>
                    <a:pt x="5344" y="1206"/>
                  </a:lnTo>
                  <a:cubicBezTo>
                    <a:pt x="5328" y="1212"/>
                    <a:pt x="5313" y="1222"/>
                    <a:pt x="5300" y="1238"/>
                  </a:cubicBezTo>
                  <a:cubicBezTo>
                    <a:pt x="5304" y="1251"/>
                    <a:pt x="5316" y="1254"/>
                    <a:pt x="5324" y="1254"/>
                  </a:cubicBezTo>
                  <a:cubicBezTo>
                    <a:pt x="5328" y="1254"/>
                    <a:pt x="5332" y="1253"/>
                    <a:pt x="5332" y="1253"/>
                  </a:cubicBezTo>
                  <a:cubicBezTo>
                    <a:pt x="5366" y="1253"/>
                    <a:pt x="5410" y="1761"/>
                    <a:pt x="5416" y="1824"/>
                  </a:cubicBezTo>
                  <a:cubicBezTo>
                    <a:pt x="5397" y="1861"/>
                    <a:pt x="5399" y="1913"/>
                    <a:pt x="5414" y="1913"/>
                  </a:cubicBezTo>
                  <a:cubicBezTo>
                    <a:pt x="5416" y="1913"/>
                    <a:pt x="5419" y="1911"/>
                    <a:pt x="5422" y="1908"/>
                  </a:cubicBezTo>
                  <a:cubicBezTo>
                    <a:pt x="5423" y="1908"/>
                    <a:pt x="5423" y="1908"/>
                    <a:pt x="5424" y="1908"/>
                  </a:cubicBezTo>
                  <a:cubicBezTo>
                    <a:pt x="5448" y="1908"/>
                    <a:pt x="5457" y="2010"/>
                    <a:pt x="5469" y="2137"/>
                  </a:cubicBezTo>
                  <a:cubicBezTo>
                    <a:pt x="5482" y="2282"/>
                    <a:pt x="5491" y="2388"/>
                    <a:pt x="5515" y="2388"/>
                  </a:cubicBezTo>
                  <a:cubicBezTo>
                    <a:pt x="5516" y="2388"/>
                    <a:pt x="5516" y="2388"/>
                    <a:pt x="5516" y="2388"/>
                  </a:cubicBezTo>
                  <a:lnTo>
                    <a:pt x="5523" y="2450"/>
                  </a:lnTo>
                  <a:cubicBezTo>
                    <a:pt x="5526" y="2491"/>
                    <a:pt x="5557" y="2532"/>
                    <a:pt x="5557" y="2554"/>
                  </a:cubicBezTo>
                  <a:cubicBezTo>
                    <a:pt x="5578" y="2567"/>
                    <a:pt x="5585" y="2583"/>
                    <a:pt x="5576" y="2583"/>
                  </a:cubicBezTo>
                  <a:cubicBezTo>
                    <a:pt x="5573" y="2583"/>
                    <a:pt x="5568" y="2581"/>
                    <a:pt x="5560" y="2576"/>
                  </a:cubicBezTo>
                  <a:cubicBezTo>
                    <a:pt x="5535" y="2576"/>
                    <a:pt x="5510" y="2579"/>
                    <a:pt x="5513" y="2601"/>
                  </a:cubicBezTo>
                  <a:cubicBezTo>
                    <a:pt x="5516" y="2633"/>
                    <a:pt x="5532" y="2640"/>
                    <a:pt x="5550" y="2640"/>
                  </a:cubicBezTo>
                  <a:cubicBezTo>
                    <a:pt x="5556" y="2640"/>
                    <a:pt x="5561" y="2639"/>
                    <a:pt x="5567" y="2638"/>
                  </a:cubicBezTo>
                  <a:cubicBezTo>
                    <a:pt x="5568" y="2638"/>
                    <a:pt x="5570" y="2638"/>
                    <a:pt x="5571" y="2638"/>
                  </a:cubicBezTo>
                  <a:cubicBezTo>
                    <a:pt x="5582" y="2638"/>
                    <a:pt x="5592" y="2646"/>
                    <a:pt x="5592" y="2657"/>
                  </a:cubicBezTo>
                  <a:cubicBezTo>
                    <a:pt x="5595" y="2679"/>
                    <a:pt x="5595" y="2679"/>
                    <a:pt x="5570" y="2679"/>
                  </a:cubicBezTo>
                  <a:lnTo>
                    <a:pt x="5520" y="2685"/>
                  </a:lnTo>
                  <a:lnTo>
                    <a:pt x="5523" y="2707"/>
                  </a:lnTo>
                  <a:cubicBezTo>
                    <a:pt x="5525" y="2707"/>
                    <a:pt x="5527" y="2706"/>
                    <a:pt x="5529" y="2706"/>
                  </a:cubicBezTo>
                  <a:cubicBezTo>
                    <a:pt x="5539" y="2706"/>
                    <a:pt x="5548" y="2713"/>
                    <a:pt x="5548" y="2726"/>
                  </a:cubicBezTo>
                  <a:cubicBezTo>
                    <a:pt x="5551" y="2745"/>
                    <a:pt x="5551" y="2745"/>
                    <a:pt x="5501" y="2751"/>
                  </a:cubicBezTo>
                  <a:cubicBezTo>
                    <a:pt x="5451" y="2754"/>
                    <a:pt x="5451" y="2776"/>
                    <a:pt x="5504" y="2792"/>
                  </a:cubicBezTo>
                  <a:lnTo>
                    <a:pt x="5532" y="2833"/>
                  </a:lnTo>
                  <a:cubicBezTo>
                    <a:pt x="5485" y="2858"/>
                    <a:pt x="5538" y="2895"/>
                    <a:pt x="5567" y="2914"/>
                  </a:cubicBezTo>
                  <a:cubicBezTo>
                    <a:pt x="5516" y="2939"/>
                    <a:pt x="5520" y="2961"/>
                    <a:pt x="5573" y="2977"/>
                  </a:cubicBezTo>
                  <a:cubicBezTo>
                    <a:pt x="5598" y="2977"/>
                    <a:pt x="5598" y="2996"/>
                    <a:pt x="5576" y="3021"/>
                  </a:cubicBezTo>
                  <a:cubicBezTo>
                    <a:pt x="5554" y="3043"/>
                    <a:pt x="5554" y="3065"/>
                    <a:pt x="5557" y="3105"/>
                  </a:cubicBezTo>
                  <a:cubicBezTo>
                    <a:pt x="5585" y="3124"/>
                    <a:pt x="5598" y="3274"/>
                    <a:pt x="5614" y="3441"/>
                  </a:cubicBezTo>
                  <a:cubicBezTo>
                    <a:pt x="5632" y="3632"/>
                    <a:pt x="5645" y="3757"/>
                    <a:pt x="5670" y="3757"/>
                  </a:cubicBezTo>
                  <a:cubicBezTo>
                    <a:pt x="5670" y="3776"/>
                    <a:pt x="5670" y="3776"/>
                    <a:pt x="5648" y="3801"/>
                  </a:cubicBezTo>
                  <a:cubicBezTo>
                    <a:pt x="5623" y="3804"/>
                    <a:pt x="5623" y="3823"/>
                    <a:pt x="5676" y="3842"/>
                  </a:cubicBezTo>
                  <a:cubicBezTo>
                    <a:pt x="5704" y="3861"/>
                    <a:pt x="5730" y="3857"/>
                    <a:pt x="5679" y="3861"/>
                  </a:cubicBezTo>
                  <a:cubicBezTo>
                    <a:pt x="5654" y="3864"/>
                    <a:pt x="5657" y="3908"/>
                    <a:pt x="5664" y="3992"/>
                  </a:cubicBezTo>
                  <a:cubicBezTo>
                    <a:pt x="5673" y="4051"/>
                    <a:pt x="5673" y="4143"/>
                    <a:pt x="5697" y="4143"/>
                  </a:cubicBezTo>
                  <a:cubicBezTo>
                    <a:pt x="5697" y="4143"/>
                    <a:pt x="5698" y="4143"/>
                    <a:pt x="5698" y="4143"/>
                  </a:cubicBezTo>
                  <a:cubicBezTo>
                    <a:pt x="5715" y="4170"/>
                    <a:pt x="5721" y="4182"/>
                    <a:pt x="5718" y="4182"/>
                  </a:cubicBezTo>
                  <a:cubicBezTo>
                    <a:pt x="5716" y="4182"/>
                    <a:pt x="5710" y="4177"/>
                    <a:pt x="5701" y="4168"/>
                  </a:cubicBezTo>
                  <a:cubicBezTo>
                    <a:pt x="5697" y="4166"/>
                    <a:pt x="5692" y="4165"/>
                    <a:pt x="5688" y="4165"/>
                  </a:cubicBezTo>
                  <a:cubicBezTo>
                    <a:pt x="5647" y="4165"/>
                    <a:pt x="5627" y="4259"/>
                    <a:pt x="5664" y="4324"/>
                  </a:cubicBezTo>
                  <a:cubicBezTo>
                    <a:pt x="5661" y="4345"/>
                    <a:pt x="5658" y="4365"/>
                    <a:pt x="5637" y="4365"/>
                  </a:cubicBezTo>
                  <a:cubicBezTo>
                    <a:pt x="5636" y="4365"/>
                    <a:pt x="5634" y="4365"/>
                    <a:pt x="5632" y="4365"/>
                  </a:cubicBezTo>
                  <a:cubicBezTo>
                    <a:pt x="5626" y="4403"/>
                    <a:pt x="5626" y="4440"/>
                    <a:pt x="5632" y="4478"/>
                  </a:cubicBezTo>
                  <a:cubicBezTo>
                    <a:pt x="5617" y="4528"/>
                    <a:pt x="5601" y="4578"/>
                    <a:pt x="5582" y="4625"/>
                  </a:cubicBezTo>
                  <a:cubicBezTo>
                    <a:pt x="5570" y="4657"/>
                    <a:pt x="5567" y="4688"/>
                    <a:pt x="5567" y="4719"/>
                  </a:cubicBezTo>
                  <a:cubicBezTo>
                    <a:pt x="5563" y="4727"/>
                    <a:pt x="5559" y="4735"/>
                    <a:pt x="5556" y="4741"/>
                  </a:cubicBezTo>
                  <a:lnTo>
                    <a:pt x="5556" y="4741"/>
                  </a:lnTo>
                  <a:cubicBezTo>
                    <a:pt x="5555" y="4740"/>
                    <a:pt x="5554" y="4740"/>
                    <a:pt x="5553" y="4740"/>
                  </a:cubicBezTo>
                  <a:cubicBezTo>
                    <a:pt x="5529" y="4740"/>
                    <a:pt x="5476" y="4836"/>
                    <a:pt x="5385" y="4951"/>
                  </a:cubicBezTo>
                  <a:cubicBezTo>
                    <a:pt x="5288" y="5066"/>
                    <a:pt x="5178" y="5139"/>
                    <a:pt x="5141" y="5139"/>
                  </a:cubicBezTo>
                  <a:cubicBezTo>
                    <a:pt x="5140" y="5139"/>
                    <a:pt x="5138" y="5139"/>
                    <a:pt x="5137" y="5139"/>
                  </a:cubicBezTo>
                  <a:cubicBezTo>
                    <a:pt x="5125" y="5152"/>
                    <a:pt x="5118" y="5167"/>
                    <a:pt x="5115" y="5183"/>
                  </a:cubicBezTo>
                  <a:cubicBezTo>
                    <a:pt x="5123" y="5226"/>
                    <a:pt x="5111" y="5244"/>
                    <a:pt x="5091" y="5244"/>
                  </a:cubicBezTo>
                  <a:cubicBezTo>
                    <a:pt x="5085" y="5244"/>
                    <a:pt x="5079" y="5242"/>
                    <a:pt x="5071" y="5239"/>
                  </a:cubicBezTo>
                  <a:cubicBezTo>
                    <a:pt x="5058" y="5232"/>
                    <a:pt x="5044" y="5229"/>
                    <a:pt x="5030" y="5229"/>
                  </a:cubicBezTo>
                  <a:cubicBezTo>
                    <a:pt x="4990" y="5229"/>
                    <a:pt x="4954" y="5258"/>
                    <a:pt x="4949" y="5302"/>
                  </a:cubicBezTo>
                  <a:lnTo>
                    <a:pt x="4940" y="5280"/>
                  </a:lnTo>
                  <a:cubicBezTo>
                    <a:pt x="4929" y="5270"/>
                    <a:pt x="4918" y="5266"/>
                    <a:pt x="4907" y="5266"/>
                  </a:cubicBezTo>
                  <a:cubicBezTo>
                    <a:pt x="4876" y="5266"/>
                    <a:pt x="4847" y="5301"/>
                    <a:pt x="4843" y="5343"/>
                  </a:cubicBezTo>
                  <a:cubicBezTo>
                    <a:pt x="4823" y="5333"/>
                    <a:pt x="4804" y="5321"/>
                    <a:pt x="4790" y="5321"/>
                  </a:cubicBezTo>
                  <a:cubicBezTo>
                    <a:pt x="4782" y="5321"/>
                    <a:pt x="4775" y="5325"/>
                    <a:pt x="4771" y="5337"/>
                  </a:cubicBezTo>
                  <a:cubicBezTo>
                    <a:pt x="4766" y="5337"/>
                    <a:pt x="4762" y="5338"/>
                    <a:pt x="4760" y="5338"/>
                  </a:cubicBezTo>
                  <a:cubicBezTo>
                    <a:pt x="4748" y="5338"/>
                    <a:pt x="4746" y="5330"/>
                    <a:pt x="4736" y="5293"/>
                  </a:cubicBezTo>
                  <a:cubicBezTo>
                    <a:pt x="4730" y="5270"/>
                    <a:pt x="4725" y="5248"/>
                    <a:pt x="4710" y="5248"/>
                  </a:cubicBezTo>
                  <a:cubicBezTo>
                    <a:pt x="4709" y="5248"/>
                    <a:pt x="4707" y="5248"/>
                    <a:pt x="4705" y="5249"/>
                  </a:cubicBezTo>
                  <a:cubicBezTo>
                    <a:pt x="4686" y="5252"/>
                    <a:pt x="4689" y="5277"/>
                    <a:pt x="4695" y="5302"/>
                  </a:cubicBezTo>
                  <a:cubicBezTo>
                    <a:pt x="4695" y="5302"/>
                    <a:pt x="4673" y="5305"/>
                    <a:pt x="4651" y="5308"/>
                  </a:cubicBezTo>
                  <a:cubicBezTo>
                    <a:pt x="4639" y="5311"/>
                    <a:pt x="4633" y="5324"/>
                    <a:pt x="4636" y="5337"/>
                  </a:cubicBezTo>
                  <a:cubicBezTo>
                    <a:pt x="4639" y="5362"/>
                    <a:pt x="4617" y="5365"/>
                    <a:pt x="4595" y="5368"/>
                  </a:cubicBezTo>
                  <a:cubicBezTo>
                    <a:pt x="4594" y="5361"/>
                    <a:pt x="4592" y="5358"/>
                    <a:pt x="4590" y="5358"/>
                  </a:cubicBezTo>
                  <a:cubicBezTo>
                    <a:pt x="4585" y="5358"/>
                    <a:pt x="4580" y="5377"/>
                    <a:pt x="4598" y="5393"/>
                  </a:cubicBezTo>
                  <a:cubicBezTo>
                    <a:pt x="4601" y="5418"/>
                    <a:pt x="4604" y="5443"/>
                    <a:pt x="4579" y="5446"/>
                  </a:cubicBezTo>
                  <a:lnTo>
                    <a:pt x="4586" y="5496"/>
                  </a:lnTo>
                  <a:cubicBezTo>
                    <a:pt x="4589" y="5547"/>
                    <a:pt x="4592" y="5572"/>
                    <a:pt x="4645" y="5590"/>
                  </a:cubicBezTo>
                  <a:cubicBezTo>
                    <a:pt x="4683" y="5595"/>
                    <a:pt x="4717" y="5597"/>
                    <a:pt x="4746" y="5597"/>
                  </a:cubicBezTo>
                  <a:cubicBezTo>
                    <a:pt x="4801" y="5597"/>
                    <a:pt x="4835" y="5587"/>
                    <a:pt x="4827" y="5556"/>
                  </a:cubicBezTo>
                  <a:cubicBezTo>
                    <a:pt x="4836" y="5537"/>
                    <a:pt x="4852" y="5525"/>
                    <a:pt x="4871" y="5518"/>
                  </a:cubicBezTo>
                  <a:cubicBezTo>
                    <a:pt x="4878" y="5517"/>
                    <a:pt x="4885" y="5516"/>
                    <a:pt x="4892" y="5516"/>
                  </a:cubicBezTo>
                  <a:cubicBezTo>
                    <a:pt x="4905" y="5516"/>
                    <a:pt x="4917" y="5519"/>
                    <a:pt x="4927" y="5525"/>
                  </a:cubicBezTo>
                  <a:cubicBezTo>
                    <a:pt x="4929" y="5530"/>
                    <a:pt x="4936" y="5533"/>
                    <a:pt x="4947" y="5533"/>
                  </a:cubicBezTo>
                  <a:cubicBezTo>
                    <a:pt x="4984" y="5533"/>
                    <a:pt x="5067" y="5501"/>
                    <a:pt x="5159" y="5452"/>
                  </a:cubicBezTo>
                  <a:cubicBezTo>
                    <a:pt x="5296" y="5373"/>
                    <a:pt x="5356" y="5321"/>
                    <a:pt x="5397" y="5321"/>
                  </a:cubicBezTo>
                  <a:cubicBezTo>
                    <a:pt x="5398" y="5321"/>
                    <a:pt x="5399" y="5321"/>
                    <a:pt x="5400" y="5321"/>
                  </a:cubicBezTo>
                  <a:cubicBezTo>
                    <a:pt x="5404" y="5321"/>
                    <a:pt x="5407" y="5322"/>
                    <a:pt x="5410" y="5322"/>
                  </a:cubicBezTo>
                  <a:cubicBezTo>
                    <a:pt x="5427" y="5322"/>
                    <a:pt x="5444" y="5316"/>
                    <a:pt x="5457" y="5305"/>
                  </a:cubicBezTo>
                  <a:cubicBezTo>
                    <a:pt x="5441" y="5286"/>
                    <a:pt x="5570" y="5180"/>
                    <a:pt x="5679" y="5020"/>
                  </a:cubicBezTo>
                  <a:cubicBezTo>
                    <a:pt x="5792" y="4863"/>
                    <a:pt x="5858" y="4682"/>
                    <a:pt x="5833" y="4672"/>
                  </a:cubicBezTo>
                  <a:lnTo>
                    <a:pt x="5852" y="4622"/>
                  </a:lnTo>
                  <a:cubicBezTo>
                    <a:pt x="5854" y="4623"/>
                    <a:pt x="5856" y="4623"/>
                    <a:pt x="5857" y="4623"/>
                  </a:cubicBezTo>
                  <a:cubicBezTo>
                    <a:pt x="5879" y="4623"/>
                    <a:pt x="5893" y="4574"/>
                    <a:pt x="5905" y="4525"/>
                  </a:cubicBezTo>
                  <a:cubicBezTo>
                    <a:pt x="5902" y="4487"/>
                    <a:pt x="5902" y="4450"/>
                    <a:pt x="5905" y="4412"/>
                  </a:cubicBezTo>
                  <a:cubicBezTo>
                    <a:pt x="5906" y="4412"/>
                    <a:pt x="5907" y="4412"/>
                    <a:pt x="5909" y="4412"/>
                  </a:cubicBezTo>
                  <a:cubicBezTo>
                    <a:pt x="5930" y="4412"/>
                    <a:pt x="5934" y="4384"/>
                    <a:pt x="5943" y="4334"/>
                  </a:cubicBezTo>
                  <a:cubicBezTo>
                    <a:pt x="5949" y="4277"/>
                    <a:pt x="5949" y="4252"/>
                    <a:pt x="5924" y="4249"/>
                  </a:cubicBezTo>
                  <a:cubicBezTo>
                    <a:pt x="5924" y="4237"/>
                    <a:pt x="5930" y="4180"/>
                    <a:pt x="5930" y="4121"/>
                  </a:cubicBezTo>
                  <a:cubicBezTo>
                    <a:pt x="5927" y="4067"/>
                    <a:pt x="5930" y="4017"/>
                    <a:pt x="5939" y="3964"/>
                  </a:cubicBezTo>
                  <a:cubicBezTo>
                    <a:pt x="5965" y="3942"/>
                    <a:pt x="5936" y="3923"/>
                    <a:pt x="5911" y="3904"/>
                  </a:cubicBezTo>
                  <a:cubicBezTo>
                    <a:pt x="5909" y="3905"/>
                    <a:pt x="5907" y="3905"/>
                    <a:pt x="5905" y="3905"/>
                  </a:cubicBezTo>
                  <a:cubicBezTo>
                    <a:pt x="5882" y="3905"/>
                    <a:pt x="5861" y="3890"/>
                    <a:pt x="5855" y="3867"/>
                  </a:cubicBezTo>
                  <a:lnTo>
                    <a:pt x="5905" y="3861"/>
                  </a:lnTo>
                  <a:cubicBezTo>
                    <a:pt x="5916" y="3868"/>
                    <a:pt x="5923" y="3873"/>
                    <a:pt x="5927" y="3873"/>
                  </a:cubicBezTo>
                  <a:cubicBezTo>
                    <a:pt x="5933" y="3873"/>
                    <a:pt x="5932" y="3863"/>
                    <a:pt x="5930" y="3839"/>
                  </a:cubicBezTo>
                  <a:lnTo>
                    <a:pt x="5924" y="3795"/>
                  </a:lnTo>
                  <a:cubicBezTo>
                    <a:pt x="5923" y="3795"/>
                    <a:pt x="5923" y="3795"/>
                    <a:pt x="5923" y="3795"/>
                  </a:cubicBezTo>
                  <a:cubicBezTo>
                    <a:pt x="5898" y="3795"/>
                    <a:pt x="5889" y="3689"/>
                    <a:pt x="5877" y="3544"/>
                  </a:cubicBezTo>
                  <a:cubicBezTo>
                    <a:pt x="5861" y="3356"/>
                    <a:pt x="5855" y="3293"/>
                    <a:pt x="5830" y="3293"/>
                  </a:cubicBezTo>
                  <a:cubicBezTo>
                    <a:pt x="5828" y="3293"/>
                    <a:pt x="5827" y="3294"/>
                    <a:pt x="5825" y="3294"/>
                  </a:cubicBezTo>
                  <a:cubicBezTo>
                    <a:pt x="5804" y="3294"/>
                    <a:pt x="5803" y="3270"/>
                    <a:pt x="5820" y="3209"/>
                  </a:cubicBezTo>
                  <a:cubicBezTo>
                    <a:pt x="5883" y="3077"/>
                    <a:pt x="5883" y="3077"/>
                    <a:pt x="5858" y="3058"/>
                  </a:cubicBezTo>
                  <a:lnTo>
                    <a:pt x="5858" y="3058"/>
                  </a:lnTo>
                  <a:cubicBezTo>
                    <a:pt x="5858" y="3080"/>
                    <a:pt x="5833" y="3080"/>
                    <a:pt x="5808" y="3083"/>
                  </a:cubicBezTo>
                  <a:cubicBezTo>
                    <a:pt x="5802" y="3084"/>
                    <a:pt x="5797" y="3084"/>
                    <a:pt x="5792" y="3084"/>
                  </a:cubicBezTo>
                  <a:cubicBezTo>
                    <a:pt x="5758" y="3084"/>
                    <a:pt x="5763" y="3065"/>
                    <a:pt x="5805" y="3043"/>
                  </a:cubicBezTo>
                  <a:cubicBezTo>
                    <a:pt x="5855" y="3036"/>
                    <a:pt x="5802" y="2723"/>
                    <a:pt x="5748" y="2707"/>
                  </a:cubicBezTo>
                  <a:cubicBezTo>
                    <a:pt x="5723" y="2707"/>
                    <a:pt x="5723" y="2707"/>
                    <a:pt x="5773" y="2704"/>
                  </a:cubicBezTo>
                  <a:cubicBezTo>
                    <a:pt x="5798" y="2701"/>
                    <a:pt x="5798" y="2679"/>
                    <a:pt x="5789" y="2594"/>
                  </a:cubicBezTo>
                  <a:cubicBezTo>
                    <a:pt x="5786" y="2554"/>
                    <a:pt x="5783" y="2532"/>
                    <a:pt x="5783" y="2532"/>
                  </a:cubicBezTo>
                  <a:cubicBezTo>
                    <a:pt x="5782" y="2532"/>
                    <a:pt x="5780" y="2532"/>
                    <a:pt x="5779" y="2532"/>
                  </a:cubicBezTo>
                  <a:cubicBezTo>
                    <a:pt x="5733" y="2532"/>
                    <a:pt x="5749" y="2409"/>
                    <a:pt x="5773" y="2406"/>
                  </a:cubicBezTo>
                  <a:cubicBezTo>
                    <a:pt x="5795" y="2381"/>
                    <a:pt x="5795" y="2381"/>
                    <a:pt x="5792" y="2341"/>
                  </a:cubicBezTo>
                  <a:cubicBezTo>
                    <a:pt x="5736" y="2281"/>
                    <a:pt x="5751" y="2175"/>
                    <a:pt x="5777" y="2171"/>
                  </a:cubicBezTo>
                  <a:cubicBezTo>
                    <a:pt x="5777" y="2171"/>
                    <a:pt x="5773" y="2149"/>
                    <a:pt x="5773" y="2131"/>
                  </a:cubicBezTo>
                  <a:cubicBezTo>
                    <a:pt x="5751" y="2109"/>
                    <a:pt x="5739" y="2077"/>
                    <a:pt x="5739" y="2046"/>
                  </a:cubicBezTo>
                  <a:cubicBezTo>
                    <a:pt x="5734" y="2000"/>
                    <a:pt x="5733" y="1976"/>
                    <a:pt x="5723" y="1976"/>
                  </a:cubicBezTo>
                  <a:cubicBezTo>
                    <a:pt x="5719" y="1976"/>
                    <a:pt x="5714" y="1980"/>
                    <a:pt x="5708" y="1987"/>
                  </a:cubicBezTo>
                  <a:cubicBezTo>
                    <a:pt x="5700" y="1987"/>
                    <a:pt x="5693" y="1988"/>
                    <a:pt x="5686" y="1988"/>
                  </a:cubicBezTo>
                  <a:cubicBezTo>
                    <a:pt x="5670" y="1988"/>
                    <a:pt x="5657" y="1984"/>
                    <a:pt x="5657" y="1971"/>
                  </a:cubicBezTo>
                  <a:lnTo>
                    <a:pt x="5683" y="1968"/>
                  </a:lnTo>
                  <a:cubicBezTo>
                    <a:pt x="5708" y="1965"/>
                    <a:pt x="5701" y="1902"/>
                    <a:pt x="5692" y="1817"/>
                  </a:cubicBezTo>
                  <a:cubicBezTo>
                    <a:pt x="5683" y="1711"/>
                    <a:pt x="5679" y="1670"/>
                    <a:pt x="5701" y="1645"/>
                  </a:cubicBezTo>
                  <a:lnTo>
                    <a:pt x="5676" y="1626"/>
                  </a:lnTo>
                  <a:cubicBezTo>
                    <a:pt x="5648" y="1607"/>
                    <a:pt x="5648" y="1589"/>
                    <a:pt x="5673" y="1585"/>
                  </a:cubicBezTo>
                  <a:cubicBezTo>
                    <a:pt x="5695" y="1560"/>
                    <a:pt x="5686" y="1479"/>
                    <a:pt x="5657" y="1438"/>
                  </a:cubicBezTo>
                  <a:cubicBezTo>
                    <a:pt x="5657" y="1416"/>
                    <a:pt x="5654" y="1394"/>
                    <a:pt x="5654" y="1394"/>
                  </a:cubicBezTo>
                  <a:cubicBezTo>
                    <a:pt x="5676" y="1385"/>
                    <a:pt x="5689" y="1363"/>
                    <a:pt x="5686" y="1338"/>
                  </a:cubicBezTo>
                  <a:cubicBezTo>
                    <a:pt x="5686" y="1310"/>
                    <a:pt x="5667" y="1285"/>
                    <a:pt x="5639" y="1275"/>
                  </a:cubicBezTo>
                  <a:cubicBezTo>
                    <a:pt x="5664" y="1272"/>
                    <a:pt x="5661" y="1244"/>
                    <a:pt x="5657" y="1219"/>
                  </a:cubicBezTo>
                  <a:cubicBezTo>
                    <a:pt x="5623" y="1169"/>
                    <a:pt x="5595" y="1065"/>
                    <a:pt x="5620" y="1056"/>
                  </a:cubicBezTo>
                  <a:cubicBezTo>
                    <a:pt x="5620" y="1056"/>
                    <a:pt x="5620" y="1056"/>
                    <a:pt x="5610" y="1031"/>
                  </a:cubicBezTo>
                  <a:cubicBezTo>
                    <a:pt x="5585" y="1015"/>
                    <a:pt x="5567" y="990"/>
                    <a:pt x="5560" y="959"/>
                  </a:cubicBezTo>
                  <a:cubicBezTo>
                    <a:pt x="5554" y="930"/>
                    <a:pt x="5532" y="905"/>
                    <a:pt x="5507" y="896"/>
                  </a:cubicBezTo>
                  <a:cubicBezTo>
                    <a:pt x="5485" y="887"/>
                    <a:pt x="5469" y="874"/>
                    <a:pt x="5460" y="858"/>
                  </a:cubicBezTo>
                  <a:cubicBezTo>
                    <a:pt x="5455" y="848"/>
                    <a:pt x="5458" y="844"/>
                    <a:pt x="5466" y="844"/>
                  </a:cubicBezTo>
                  <a:cubicBezTo>
                    <a:pt x="5477" y="844"/>
                    <a:pt x="5497" y="851"/>
                    <a:pt x="5516" y="858"/>
                  </a:cubicBezTo>
                  <a:cubicBezTo>
                    <a:pt x="5526" y="866"/>
                    <a:pt x="5532" y="870"/>
                    <a:pt x="5535" y="870"/>
                  </a:cubicBezTo>
                  <a:cubicBezTo>
                    <a:pt x="5548" y="870"/>
                    <a:pt x="5513" y="812"/>
                    <a:pt x="5447" y="774"/>
                  </a:cubicBezTo>
                  <a:cubicBezTo>
                    <a:pt x="5397" y="749"/>
                    <a:pt x="5377" y="740"/>
                    <a:pt x="5383" y="740"/>
                  </a:cubicBezTo>
                  <a:cubicBezTo>
                    <a:pt x="5387" y="740"/>
                    <a:pt x="5404" y="744"/>
                    <a:pt x="5432" y="752"/>
                  </a:cubicBezTo>
                  <a:cubicBezTo>
                    <a:pt x="5451" y="756"/>
                    <a:pt x="5469" y="762"/>
                    <a:pt x="5476" y="762"/>
                  </a:cubicBezTo>
                  <a:cubicBezTo>
                    <a:pt x="5483" y="762"/>
                    <a:pt x="5479" y="756"/>
                    <a:pt x="5454" y="739"/>
                  </a:cubicBezTo>
                  <a:cubicBezTo>
                    <a:pt x="5454" y="739"/>
                    <a:pt x="5432" y="703"/>
                    <a:pt x="5412" y="703"/>
                  </a:cubicBezTo>
                  <a:cubicBezTo>
                    <a:pt x="5409" y="703"/>
                    <a:pt x="5406" y="703"/>
                    <a:pt x="5404" y="705"/>
                  </a:cubicBezTo>
                  <a:cubicBezTo>
                    <a:pt x="5391" y="683"/>
                    <a:pt x="5375" y="661"/>
                    <a:pt x="5360" y="639"/>
                  </a:cubicBezTo>
                  <a:cubicBezTo>
                    <a:pt x="5353" y="601"/>
                    <a:pt x="5338" y="567"/>
                    <a:pt x="5316" y="539"/>
                  </a:cubicBezTo>
                  <a:cubicBezTo>
                    <a:pt x="5278" y="532"/>
                    <a:pt x="5278" y="536"/>
                    <a:pt x="5278" y="498"/>
                  </a:cubicBezTo>
                  <a:cubicBezTo>
                    <a:pt x="5289" y="487"/>
                    <a:pt x="5287" y="476"/>
                    <a:pt x="5276" y="476"/>
                  </a:cubicBezTo>
                  <a:cubicBezTo>
                    <a:pt x="5268" y="476"/>
                    <a:pt x="5256" y="481"/>
                    <a:pt x="5241" y="495"/>
                  </a:cubicBezTo>
                  <a:cubicBezTo>
                    <a:pt x="5209" y="495"/>
                    <a:pt x="5184" y="470"/>
                    <a:pt x="5184" y="435"/>
                  </a:cubicBezTo>
                  <a:cubicBezTo>
                    <a:pt x="5212" y="410"/>
                    <a:pt x="5207" y="393"/>
                    <a:pt x="5197" y="393"/>
                  </a:cubicBezTo>
                  <a:cubicBezTo>
                    <a:pt x="5193" y="393"/>
                    <a:pt x="5188" y="396"/>
                    <a:pt x="5184" y="401"/>
                  </a:cubicBezTo>
                  <a:cubicBezTo>
                    <a:pt x="5162" y="401"/>
                    <a:pt x="5143" y="395"/>
                    <a:pt x="5125" y="382"/>
                  </a:cubicBezTo>
                  <a:cubicBezTo>
                    <a:pt x="5143" y="363"/>
                    <a:pt x="4959" y="197"/>
                    <a:pt x="4724" y="109"/>
                  </a:cubicBezTo>
                  <a:cubicBezTo>
                    <a:pt x="4718" y="107"/>
                    <a:pt x="4712" y="106"/>
                    <a:pt x="4706" y="106"/>
                  </a:cubicBezTo>
                  <a:cubicBezTo>
                    <a:pt x="4687" y="106"/>
                    <a:pt x="4667" y="118"/>
                    <a:pt x="4658" y="138"/>
                  </a:cubicBezTo>
                  <a:cubicBezTo>
                    <a:pt x="4650" y="156"/>
                    <a:pt x="4647" y="164"/>
                    <a:pt x="4645" y="164"/>
                  </a:cubicBezTo>
                  <a:cubicBezTo>
                    <a:pt x="4642" y="164"/>
                    <a:pt x="4642" y="147"/>
                    <a:pt x="4633" y="128"/>
                  </a:cubicBezTo>
                  <a:cubicBezTo>
                    <a:pt x="4633" y="84"/>
                    <a:pt x="4616" y="60"/>
                    <a:pt x="4602" y="60"/>
                  </a:cubicBezTo>
                  <a:cubicBezTo>
                    <a:pt x="4590" y="60"/>
                    <a:pt x="4580" y="77"/>
                    <a:pt x="4583" y="112"/>
                  </a:cubicBezTo>
                  <a:cubicBezTo>
                    <a:pt x="4587" y="138"/>
                    <a:pt x="4589" y="152"/>
                    <a:pt x="4586" y="152"/>
                  </a:cubicBezTo>
                  <a:cubicBezTo>
                    <a:pt x="4583" y="152"/>
                    <a:pt x="4574" y="137"/>
                    <a:pt x="4554" y="106"/>
                  </a:cubicBezTo>
                  <a:cubicBezTo>
                    <a:pt x="4543" y="88"/>
                    <a:pt x="4539" y="80"/>
                    <a:pt x="4531" y="80"/>
                  </a:cubicBezTo>
                  <a:cubicBezTo>
                    <a:pt x="4525" y="80"/>
                    <a:pt x="4517" y="84"/>
                    <a:pt x="4504" y="91"/>
                  </a:cubicBezTo>
                  <a:cubicBezTo>
                    <a:pt x="4501" y="102"/>
                    <a:pt x="4495" y="107"/>
                    <a:pt x="4489" y="107"/>
                  </a:cubicBezTo>
                  <a:cubicBezTo>
                    <a:pt x="4482" y="107"/>
                    <a:pt x="4476" y="98"/>
                    <a:pt x="4479" y="84"/>
                  </a:cubicBezTo>
                  <a:cubicBezTo>
                    <a:pt x="4465" y="61"/>
                    <a:pt x="4448" y="42"/>
                    <a:pt x="4439" y="42"/>
                  </a:cubicBezTo>
                  <a:cubicBezTo>
                    <a:pt x="4435" y="42"/>
                    <a:pt x="4433" y="44"/>
                    <a:pt x="4432" y="50"/>
                  </a:cubicBezTo>
                  <a:cubicBezTo>
                    <a:pt x="4410" y="47"/>
                    <a:pt x="4395" y="34"/>
                    <a:pt x="4382" y="18"/>
                  </a:cubicBezTo>
                  <a:cubicBezTo>
                    <a:pt x="4373" y="7"/>
                    <a:pt x="4364" y="3"/>
                    <a:pt x="4354" y="3"/>
                  </a:cubicBezTo>
                  <a:cubicBezTo>
                    <a:pt x="4335" y="3"/>
                    <a:pt x="4316" y="18"/>
                    <a:pt x="4297" y="34"/>
                  </a:cubicBezTo>
                  <a:cubicBezTo>
                    <a:pt x="4256" y="55"/>
                    <a:pt x="4230" y="66"/>
                    <a:pt x="4217" y="66"/>
                  </a:cubicBezTo>
                  <a:cubicBezTo>
                    <a:pt x="4203" y="66"/>
                    <a:pt x="4203" y="54"/>
                    <a:pt x="4216" y="28"/>
                  </a:cubicBezTo>
                  <a:cubicBezTo>
                    <a:pt x="4228" y="9"/>
                    <a:pt x="4215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37">
              <a:extLst>
                <a:ext uri="{FF2B5EF4-FFF2-40B4-BE49-F238E27FC236}">
                  <a16:creationId xmlns:a16="http://schemas.microsoft.com/office/drawing/2014/main" id="{F8FCB669-0404-9CD7-D685-43BBC4D28E95}"/>
                </a:ext>
              </a:extLst>
            </p:cNvPr>
            <p:cNvSpPr/>
            <p:nvPr/>
          </p:nvSpPr>
          <p:spPr>
            <a:xfrm>
              <a:off x="4036389" y="3297031"/>
              <a:ext cx="141531" cy="24314"/>
            </a:xfrm>
            <a:custGeom>
              <a:avLst/>
              <a:gdLst/>
              <a:ahLst/>
              <a:cxnLst/>
              <a:rect l="l" t="t" r="r" b="b"/>
              <a:pathLst>
                <a:path w="8168" h="1414" extrusionOk="0">
                  <a:moveTo>
                    <a:pt x="8093" y="58"/>
                  </a:moveTo>
                  <a:lnTo>
                    <a:pt x="8093" y="58"/>
                  </a:lnTo>
                  <a:cubicBezTo>
                    <a:pt x="8099" y="58"/>
                    <a:pt x="8098" y="94"/>
                    <a:pt x="8089" y="132"/>
                  </a:cubicBezTo>
                  <a:cubicBezTo>
                    <a:pt x="8086" y="157"/>
                    <a:pt x="8085" y="170"/>
                    <a:pt x="8083" y="170"/>
                  </a:cubicBezTo>
                  <a:cubicBezTo>
                    <a:pt x="8082" y="170"/>
                    <a:pt x="8082" y="157"/>
                    <a:pt x="8080" y="132"/>
                  </a:cubicBezTo>
                  <a:cubicBezTo>
                    <a:pt x="8077" y="107"/>
                    <a:pt x="8074" y="82"/>
                    <a:pt x="8083" y="79"/>
                  </a:cubicBezTo>
                  <a:cubicBezTo>
                    <a:pt x="8088" y="64"/>
                    <a:pt x="8091" y="58"/>
                    <a:pt x="8093" y="58"/>
                  </a:cubicBezTo>
                  <a:close/>
                  <a:moveTo>
                    <a:pt x="6739" y="220"/>
                  </a:moveTo>
                  <a:cubicBezTo>
                    <a:pt x="6748" y="220"/>
                    <a:pt x="6748" y="220"/>
                    <a:pt x="6751" y="245"/>
                  </a:cubicBezTo>
                  <a:cubicBezTo>
                    <a:pt x="6754" y="270"/>
                    <a:pt x="6745" y="295"/>
                    <a:pt x="6736" y="298"/>
                  </a:cubicBezTo>
                  <a:cubicBezTo>
                    <a:pt x="6726" y="298"/>
                    <a:pt x="6723" y="245"/>
                    <a:pt x="6739" y="220"/>
                  </a:cubicBezTo>
                  <a:close/>
                  <a:moveTo>
                    <a:pt x="5695" y="282"/>
                  </a:moveTo>
                  <a:cubicBezTo>
                    <a:pt x="5698" y="308"/>
                    <a:pt x="5701" y="333"/>
                    <a:pt x="5692" y="333"/>
                  </a:cubicBezTo>
                  <a:lnTo>
                    <a:pt x="5679" y="308"/>
                  </a:lnTo>
                  <a:lnTo>
                    <a:pt x="5686" y="282"/>
                  </a:lnTo>
                  <a:close/>
                  <a:moveTo>
                    <a:pt x="5573" y="317"/>
                  </a:moveTo>
                  <a:cubicBezTo>
                    <a:pt x="5582" y="317"/>
                    <a:pt x="5582" y="317"/>
                    <a:pt x="5585" y="342"/>
                  </a:cubicBezTo>
                  <a:cubicBezTo>
                    <a:pt x="5585" y="342"/>
                    <a:pt x="5589" y="367"/>
                    <a:pt x="5579" y="367"/>
                  </a:cubicBezTo>
                  <a:lnTo>
                    <a:pt x="5567" y="345"/>
                  </a:lnTo>
                  <a:cubicBezTo>
                    <a:pt x="5563" y="317"/>
                    <a:pt x="5573" y="317"/>
                    <a:pt x="5573" y="317"/>
                  </a:cubicBezTo>
                  <a:close/>
                  <a:moveTo>
                    <a:pt x="6428" y="338"/>
                  </a:moveTo>
                  <a:cubicBezTo>
                    <a:pt x="6429" y="338"/>
                    <a:pt x="6431" y="341"/>
                    <a:pt x="6432" y="348"/>
                  </a:cubicBezTo>
                  <a:cubicBezTo>
                    <a:pt x="6432" y="364"/>
                    <a:pt x="6432" y="383"/>
                    <a:pt x="6428" y="398"/>
                  </a:cubicBezTo>
                  <a:cubicBezTo>
                    <a:pt x="6428" y="398"/>
                    <a:pt x="6424" y="412"/>
                    <a:pt x="6420" y="412"/>
                  </a:cubicBezTo>
                  <a:cubicBezTo>
                    <a:pt x="6418" y="412"/>
                    <a:pt x="6417" y="409"/>
                    <a:pt x="6416" y="402"/>
                  </a:cubicBezTo>
                  <a:lnTo>
                    <a:pt x="6416" y="376"/>
                  </a:lnTo>
                  <a:cubicBezTo>
                    <a:pt x="6420" y="356"/>
                    <a:pt x="6425" y="338"/>
                    <a:pt x="6428" y="338"/>
                  </a:cubicBezTo>
                  <a:close/>
                  <a:moveTo>
                    <a:pt x="6038" y="382"/>
                  </a:moveTo>
                  <a:cubicBezTo>
                    <a:pt x="6046" y="382"/>
                    <a:pt x="6049" y="405"/>
                    <a:pt x="6049" y="405"/>
                  </a:cubicBezTo>
                  <a:cubicBezTo>
                    <a:pt x="6049" y="405"/>
                    <a:pt x="6052" y="433"/>
                    <a:pt x="6043" y="433"/>
                  </a:cubicBezTo>
                  <a:cubicBezTo>
                    <a:pt x="6034" y="417"/>
                    <a:pt x="6030" y="398"/>
                    <a:pt x="6027" y="383"/>
                  </a:cubicBezTo>
                  <a:lnTo>
                    <a:pt x="6037" y="383"/>
                  </a:lnTo>
                  <a:cubicBezTo>
                    <a:pt x="6037" y="383"/>
                    <a:pt x="6038" y="382"/>
                    <a:pt x="6038" y="382"/>
                  </a:cubicBezTo>
                  <a:close/>
                  <a:moveTo>
                    <a:pt x="5946" y="439"/>
                  </a:moveTo>
                  <a:cubicBezTo>
                    <a:pt x="5955" y="439"/>
                    <a:pt x="5955" y="439"/>
                    <a:pt x="5958" y="464"/>
                  </a:cubicBezTo>
                  <a:lnTo>
                    <a:pt x="5949" y="467"/>
                  </a:lnTo>
                  <a:lnTo>
                    <a:pt x="5936" y="442"/>
                  </a:lnTo>
                  <a:lnTo>
                    <a:pt x="5946" y="439"/>
                  </a:lnTo>
                  <a:close/>
                  <a:moveTo>
                    <a:pt x="5849" y="449"/>
                  </a:moveTo>
                  <a:cubicBezTo>
                    <a:pt x="5858" y="449"/>
                    <a:pt x="5858" y="449"/>
                    <a:pt x="5861" y="474"/>
                  </a:cubicBezTo>
                  <a:lnTo>
                    <a:pt x="5852" y="474"/>
                  </a:lnTo>
                  <a:lnTo>
                    <a:pt x="5839" y="449"/>
                  </a:lnTo>
                  <a:close/>
                  <a:moveTo>
                    <a:pt x="5784" y="435"/>
                  </a:moveTo>
                  <a:cubicBezTo>
                    <a:pt x="5788" y="435"/>
                    <a:pt x="5791" y="441"/>
                    <a:pt x="5792" y="455"/>
                  </a:cubicBezTo>
                  <a:cubicBezTo>
                    <a:pt x="5795" y="480"/>
                    <a:pt x="5795" y="480"/>
                    <a:pt x="5786" y="480"/>
                  </a:cubicBezTo>
                  <a:cubicBezTo>
                    <a:pt x="5764" y="480"/>
                    <a:pt x="5764" y="480"/>
                    <a:pt x="5773" y="455"/>
                  </a:cubicBezTo>
                  <a:cubicBezTo>
                    <a:pt x="5777" y="442"/>
                    <a:pt x="5781" y="435"/>
                    <a:pt x="5784" y="435"/>
                  </a:cubicBezTo>
                  <a:close/>
                  <a:moveTo>
                    <a:pt x="5926" y="481"/>
                  </a:moveTo>
                  <a:cubicBezTo>
                    <a:pt x="5925" y="481"/>
                    <a:pt x="5923" y="484"/>
                    <a:pt x="5921" y="492"/>
                  </a:cubicBezTo>
                  <a:cubicBezTo>
                    <a:pt x="5927" y="492"/>
                    <a:pt x="5928" y="481"/>
                    <a:pt x="5926" y="481"/>
                  </a:cubicBezTo>
                  <a:close/>
                  <a:moveTo>
                    <a:pt x="2245" y="496"/>
                  </a:moveTo>
                  <a:cubicBezTo>
                    <a:pt x="2223" y="499"/>
                    <a:pt x="2223" y="499"/>
                    <a:pt x="2235" y="524"/>
                  </a:cubicBezTo>
                  <a:lnTo>
                    <a:pt x="2254" y="521"/>
                  </a:lnTo>
                  <a:cubicBezTo>
                    <a:pt x="2254" y="496"/>
                    <a:pt x="2254" y="496"/>
                    <a:pt x="2245" y="496"/>
                  </a:cubicBezTo>
                  <a:close/>
                  <a:moveTo>
                    <a:pt x="3583" y="511"/>
                  </a:moveTo>
                  <a:cubicBezTo>
                    <a:pt x="3586" y="536"/>
                    <a:pt x="3589" y="561"/>
                    <a:pt x="3580" y="564"/>
                  </a:cubicBezTo>
                  <a:lnTo>
                    <a:pt x="3570" y="564"/>
                  </a:lnTo>
                  <a:cubicBezTo>
                    <a:pt x="3570" y="546"/>
                    <a:pt x="3570" y="530"/>
                    <a:pt x="3574" y="511"/>
                  </a:cubicBezTo>
                  <a:close/>
                  <a:moveTo>
                    <a:pt x="4789" y="539"/>
                  </a:moveTo>
                  <a:cubicBezTo>
                    <a:pt x="4793" y="564"/>
                    <a:pt x="4796" y="590"/>
                    <a:pt x="4786" y="590"/>
                  </a:cubicBezTo>
                  <a:lnTo>
                    <a:pt x="4777" y="590"/>
                  </a:lnTo>
                  <a:cubicBezTo>
                    <a:pt x="4777" y="574"/>
                    <a:pt x="4777" y="555"/>
                    <a:pt x="4780" y="539"/>
                  </a:cubicBezTo>
                  <a:close/>
                  <a:moveTo>
                    <a:pt x="4400" y="598"/>
                  </a:moveTo>
                  <a:cubicBezTo>
                    <a:pt x="4407" y="598"/>
                    <a:pt x="4408" y="602"/>
                    <a:pt x="4410" y="621"/>
                  </a:cubicBezTo>
                  <a:cubicBezTo>
                    <a:pt x="4413" y="646"/>
                    <a:pt x="4395" y="649"/>
                    <a:pt x="4385" y="649"/>
                  </a:cubicBezTo>
                  <a:cubicBezTo>
                    <a:pt x="4373" y="624"/>
                    <a:pt x="4379" y="599"/>
                    <a:pt x="4388" y="599"/>
                  </a:cubicBezTo>
                  <a:cubicBezTo>
                    <a:pt x="4393" y="598"/>
                    <a:pt x="4397" y="598"/>
                    <a:pt x="4400" y="598"/>
                  </a:cubicBezTo>
                  <a:close/>
                  <a:moveTo>
                    <a:pt x="1747" y="668"/>
                  </a:moveTo>
                  <a:lnTo>
                    <a:pt x="1747" y="671"/>
                  </a:lnTo>
                  <a:lnTo>
                    <a:pt x="1747" y="668"/>
                  </a:lnTo>
                  <a:close/>
                  <a:moveTo>
                    <a:pt x="1747" y="671"/>
                  </a:moveTo>
                  <a:lnTo>
                    <a:pt x="1747" y="674"/>
                  </a:lnTo>
                  <a:lnTo>
                    <a:pt x="1747" y="671"/>
                  </a:lnTo>
                  <a:close/>
                  <a:moveTo>
                    <a:pt x="1747" y="674"/>
                  </a:moveTo>
                  <a:lnTo>
                    <a:pt x="1748" y="680"/>
                  </a:lnTo>
                  <a:lnTo>
                    <a:pt x="1747" y="674"/>
                  </a:lnTo>
                  <a:close/>
                  <a:moveTo>
                    <a:pt x="1748" y="680"/>
                  </a:moveTo>
                  <a:lnTo>
                    <a:pt x="1748" y="684"/>
                  </a:lnTo>
                  <a:lnTo>
                    <a:pt x="1748" y="680"/>
                  </a:lnTo>
                  <a:close/>
                  <a:moveTo>
                    <a:pt x="1748" y="684"/>
                  </a:moveTo>
                  <a:lnTo>
                    <a:pt x="1749" y="685"/>
                  </a:lnTo>
                  <a:lnTo>
                    <a:pt x="1748" y="684"/>
                  </a:lnTo>
                  <a:close/>
                  <a:moveTo>
                    <a:pt x="1749" y="685"/>
                  </a:moveTo>
                  <a:lnTo>
                    <a:pt x="1749" y="687"/>
                  </a:lnTo>
                  <a:lnTo>
                    <a:pt x="1749" y="685"/>
                  </a:lnTo>
                  <a:close/>
                  <a:moveTo>
                    <a:pt x="1749" y="687"/>
                  </a:moveTo>
                  <a:lnTo>
                    <a:pt x="1749" y="688"/>
                  </a:lnTo>
                  <a:lnTo>
                    <a:pt x="1749" y="687"/>
                  </a:lnTo>
                  <a:close/>
                  <a:moveTo>
                    <a:pt x="1749" y="688"/>
                  </a:moveTo>
                  <a:lnTo>
                    <a:pt x="1749" y="690"/>
                  </a:lnTo>
                  <a:lnTo>
                    <a:pt x="1749" y="688"/>
                  </a:lnTo>
                  <a:close/>
                  <a:moveTo>
                    <a:pt x="1749" y="690"/>
                  </a:moveTo>
                  <a:lnTo>
                    <a:pt x="1750" y="693"/>
                  </a:lnTo>
                  <a:lnTo>
                    <a:pt x="1749" y="690"/>
                  </a:lnTo>
                  <a:close/>
                  <a:moveTo>
                    <a:pt x="1750" y="693"/>
                  </a:moveTo>
                  <a:lnTo>
                    <a:pt x="1750" y="693"/>
                  </a:lnTo>
                  <a:lnTo>
                    <a:pt x="1750" y="693"/>
                  </a:lnTo>
                  <a:close/>
                  <a:moveTo>
                    <a:pt x="1750" y="693"/>
                  </a:moveTo>
                  <a:lnTo>
                    <a:pt x="1750" y="693"/>
                  </a:lnTo>
                  <a:lnTo>
                    <a:pt x="1750" y="693"/>
                  </a:lnTo>
                  <a:close/>
                  <a:moveTo>
                    <a:pt x="1750" y="693"/>
                  </a:moveTo>
                  <a:lnTo>
                    <a:pt x="1750" y="695"/>
                  </a:lnTo>
                  <a:lnTo>
                    <a:pt x="1750" y="693"/>
                  </a:lnTo>
                  <a:lnTo>
                    <a:pt x="1750" y="693"/>
                  </a:lnTo>
                  <a:close/>
                  <a:moveTo>
                    <a:pt x="1750" y="695"/>
                  </a:moveTo>
                  <a:lnTo>
                    <a:pt x="1750" y="697"/>
                  </a:lnTo>
                  <a:lnTo>
                    <a:pt x="1750" y="695"/>
                  </a:lnTo>
                  <a:close/>
                  <a:moveTo>
                    <a:pt x="1750" y="697"/>
                  </a:moveTo>
                  <a:lnTo>
                    <a:pt x="1750" y="699"/>
                  </a:lnTo>
                  <a:lnTo>
                    <a:pt x="1750" y="697"/>
                  </a:lnTo>
                  <a:close/>
                  <a:moveTo>
                    <a:pt x="1750" y="699"/>
                  </a:moveTo>
                  <a:lnTo>
                    <a:pt x="1751" y="701"/>
                  </a:lnTo>
                  <a:lnTo>
                    <a:pt x="1750" y="699"/>
                  </a:lnTo>
                  <a:close/>
                  <a:moveTo>
                    <a:pt x="1751" y="701"/>
                  </a:moveTo>
                  <a:lnTo>
                    <a:pt x="1751" y="701"/>
                  </a:lnTo>
                  <a:lnTo>
                    <a:pt x="1751" y="701"/>
                  </a:lnTo>
                  <a:close/>
                  <a:moveTo>
                    <a:pt x="1751" y="701"/>
                  </a:moveTo>
                  <a:lnTo>
                    <a:pt x="1751" y="702"/>
                  </a:lnTo>
                  <a:lnTo>
                    <a:pt x="1751" y="701"/>
                  </a:lnTo>
                  <a:close/>
                  <a:moveTo>
                    <a:pt x="1751" y="702"/>
                  </a:moveTo>
                  <a:lnTo>
                    <a:pt x="1751" y="704"/>
                  </a:lnTo>
                  <a:lnTo>
                    <a:pt x="1751" y="702"/>
                  </a:lnTo>
                  <a:close/>
                  <a:moveTo>
                    <a:pt x="1751" y="704"/>
                  </a:moveTo>
                  <a:lnTo>
                    <a:pt x="1751" y="705"/>
                  </a:lnTo>
                  <a:lnTo>
                    <a:pt x="1751" y="704"/>
                  </a:lnTo>
                  <a:close/>
                  <a:moveTo>
                    <a:pt x="1751" y="705"/>
                  </a:moveTo>
                  <a:lnTo>
                    <a:pt x="1751" y="706"/>
                  </a:lnTo>
                  <a:lnTo>
                    <a:pt x="1751" y="705"/>
                  </a:lnTo>
                  <a:close/>
                  <a:moveTo>
                    <a:pt x="3724" y="652"/>
                  </a:moveTo>
                  <a:lnTo>
                    <a:pt x="3724" y="652"/>
                  </a:lnTo>
                  <a:cubicBezTo>
                    <a:pt x="3727" y="680"/>
                    <a:pt x="3730" y="706"/>
                    <a:pt x="3721" y="706"/>
                  </a:cubicBezTo>
                  <a:lnTo>
                    <a:pt x="3708" y="680"/>
                  </a:lnTo>
                  <a:lnTo>
                    <a:pt x="3715" y="655"/>
                  </a:lnTo>
                  <a:lnTo>
                    <a:pt x="3724" y="652"/>
                  </a:lnTo>
                  <a:close/>
                  <a:moveTo>
                    <a:pt x="1751" y="706"/>
                  </a:moveTo>
                  <a:lnTo>
                    <a:pt x="1751" y="707"/>
                  </a:lnTo>
                  <a:lnTo>
                    <a:pt x="1751" y="706"/>
                  </a:lnTo>
                  <a:close/>
                  <a:moveTo>
                    <a:pt x="1751" y="707"/>
                  </a:moveTo>
                  <a:lnTo>
                    <a:pt x="1752" y="709"/>
                  </a:lnTo>
                  <a:lnTo>
                    <a:pt x="1751" y="707"/>
                  </a:lnTo>
                  <a:close/>
                  <a:moveTo>
                    <a:pt x="1752" y="709"/>
                  </a:moveTo>
                  <a:lnTo>
                    <a:pt x="1752" y="709"/>
                  </a:lnTo>
                  <a:lnTo>
                    <a:pt x="1752" y="709"/>
                  </a:lnTo>
                  <a:close/>
                  <a:moveTo>
                    <a:pt x="1752" y="709"/>
                  </a:moveTo>
                  <a:lnTo>
                    <a:pt x="1752" y="710"/>
                  </a:lnTo>
                  <a:lnTo>
                    <a:pt x="1752" y="709"/>
                  </a:lnTo>
                  <a:close/>
                  <a:moveTo>
                    <a:pt x="2273" y="699"/>
                  </a:moveTo>
                  <a:cubicBezTo>
                    <a:pt x="2273" y="708"/>
                    <a:pt x="2272" y="710"/>
                    <a:pt x="2271" y="710"/>
                  </a:cubicBezTo>
                  <a:cubicBezTo>
                    <a:pt x="2269" y="710"/>
                    <a:pt x="2267" y="699"/>
                    <a:pt x="2273" y="699"/>
                  </a:cubicBezTo>
                  <a:close/>
                  <a:moveTo>
                    <a:pt x="1752" y="710"/>
                  </a:moveTo>
                  <a:lnTo>
                    <a:pt x="1752" y="712"/>
                  </a:lnTo>
                  <a:lnTo>
                    <a:pt x="1752" y="710"/>
                  </a:lnTo>
                  <a:close/>
                  <a:moveTo>
                    <a:pt x="1752" y="712"/>
                  </a:moveTo>
                  <a:lnTo>
                    <a:pt x="1752" y="712"/>
                  </a:lnTo>
                  <a:lnTo>
                    <a:pt x="1752" y="712"/>
                  </a:lnTo>
                  <a:close/>
                  <a:moveTo>
                    <a:pt x="1752" y="712"/>
                  </a:moveTo>
                  <a:lnTo>
                    <a:pt x="1752" y="712"/>
                  </a:lnTo>
                  <a:lnTo>
                    <a:pt x="1752" y="712"/>
                  </a:lnTo>
                  <a:close/>
                  <a:moveTo>
                    <a:pt x="1752" y="712"/>
                  </a:moveTo>
                  <a:lnTo>
                    <a:pt x="1752" y="715"/>
                  </a:lnTo>
                  <a:lnTo>
                    <a:pt x="1752" y="712"/>
                  </a:lnTo>
                  <a:close/>
                  <a:moveTo>
                    <a:pt x="1752" y="715"/>
                  </a:moveTo>
                  <a:lnTo>
                    <a:pt x="1752" y="715"/>
                  </a:lnTo>
                  <a:lnTo>
                    <a:pt x="1752" y="715"/>
                  </a:lnTo>
                  <a:close/>
                  <a:moveTo>
                    <a:pt x="1752" y="715"/>
                  </a:moveTo>
                  <a:lnTo>
                    <a:pt x="1752" y="716"/>
                  </a:lnTo>
                  <a:lnTo>
                    <a:pt x="1752" y="715"/>
                  </a:lnTo>
                  <a:close/>
                  <a:moveTo>
                    <a:pt x="1752" y="716"/>
                  </a:moveTo>
                  <a:lnTo>
                    <a:pt x="1753" y="718"/>
                  </a:lnTo>
                  <a:lnTo>
                    <a:pt x="1752" y="716"/>
                  </a:lnTo>
                  <a:close/>
                  <a:moveTo>
                    <a:pt x="2079" y="690"/>
                  </a:moveTo>
                  <a:cubicBezTo>
                    <a:pt x="2082" y="709"/>
                    <a:pt x="2085" y="724"/>
                    <a:pt x="2094" y="740"/>
                  </a:cubicBezTo>
                  <a:cubicBezTo>
                    <a:pt x="2104" y="740"/>
                    <a:pt x="2101" y="715"/>
                    <a:pt x="2101" y="715"/>
                  </a:cubicBezTo>
                  <a:cubicBezTo>
                    <a:pt x="2101" y="715"/>
                    <a:pt x="2098" y="690"/>
                    <a:pt x="2088" y="690"/>
                  </a:cubicBezTo>
                  <a:close/>
                  <a:moveTo>
                    <a:pt x="3435" y="704"/>
                  </a:moveTo>
                  <a:cubicBezTo>
                    <a:pt x="3439" y="704"/>
                    <a:pt x="3440" y="709"/>
                    <a:pt x="3442" y="731"/>
                  </a:cubicBezTo>
                  <a:cubicBezTo>
                    <a:pt x="3442" y="746"/>
                    <a:pt x="3442" y="765"/>
                    <a:pt x="3436" y="781"/>
                  </a:cubicBezTo>
                  <a:cubicBezTo>
                    <a:pt x="3426" y="781"/>
                    <a:pt x="3433" y="731"/>
                    <a:pt x="3429" y="706"/>
                  </a:cubicBezTo>
                  <a:cubicBezTo>
                    <a:pt x="3432" y="705"/>
                    <a:pt x="3433" y="704"/>
                    <a:pt x="3435" y="704"/>
                  </a:cubicBezTo>
                  <a:close/>
                  <a:moveTo>
                    <a:pt x="1991" y="774"/>
                  </a:moveTo>
                  <a:cubicBezTo>
                    <a:pt x="2000" y="774"/>
                    <a:pt x="2000" y="774"/>
                    <a:pt x="2003" y="800"/>
                  </a:cubicBezTo>
                  <a:lnTo>
                    <a:pt x="1994" y="800"/>
                  </a:lnTo>
                  <a:lnTo>
                    <a:pt x="1982" y="774"/>
                  </a:lnTo>
                  <a:close/>
                  <a:moveTo>
                    <a:pt x="3210" y="749"/>
                  </a:moveTo>
                  <a:cubicBezTo>
                    <a:pt x="3213" y="774"/>
                    <a:pt x="3216" y="800"/>
                    <a:pt x="3207" y="800"/>
                  </a:cubicBezTo>
                  <a:lnTo>
                    <a:pt x="3194" y="774"/>
                  </a:lnTo>
                  <a:lnTo>
                    <a:pt x="3201" y="749"/>
                  </a:lnTo>
                  <a:close/>
                  <a:moveTo>
                    <a:pt x="2580" y="749"/>
                  </a:moveTo>
                  <a:lnTo>
                    <a:pt x="2580" y="749"/>
                  </a:lnTo>
                  <a:cubicBezTo>
                    <a:pt x="2583" y="774"/>
                    <a:pt x="2586" y="803"/>
                    <a:pt x="2574" y="803"/>
                  </a:cubicBezTo>
                  <a:lnTo>
                    <a:pt x="2564" y="778"/>
                  </a:lnTo>
                  <a:lnTo>
                    <a:pt x="2571" y="753"/>
                  </a:lnTo>
                  <a:lnTo>
                    <a:pt x="2580" y="749"/>
                  </a:lnTo>
                  <a:close/>
                  <a:moveTo>
                    <a:pt x="2496" y="741"/>
                  </a:moveTo>
                  <a:cubicBezTo>
                    <a:pt x="2500" y="741"/>
                    <a:pt x="2507" y="752"/>
                    <a:pt x="2514" y="781"/>
                  </a:cubicBezTo>
                  <a:cubicBezTo>
                    <a:pt x="2517" y="806"/>
                    <a:pt x="2517" y="806"/>
                    <a:pt x="2508" y="809"/>
                  </a:cubicBezTo>
                  <a:cubicBezTo>
                    <a:pt x="2502" y="793"/>
                    <a:pt x="2495" y="774"/>
                    <a:pt x="2492" y="759"/>
                  </a:cubicBezTo>
                  <a:cubicBezTo>
                    <a:pt x="2491" y="748"/>
                    <a:pt x="2493" y="741"/>
                    <a:pt x="2496" y="741"/>
                  </a:cubicBezTo>
                  <a:close/>
                  <a:moveTo>
                    <a:pt x="1909" y="771"/>
                  </a:moveTo>
                  <a:cubicBezTo>
                    <a:pt x="1915" y="771"/>
                    <a:pt x="1921" y="794"/>
                    <a:pt x="1919" y="831"/>
                  </a:cubicBezTo>
                  <a:lnTo>
                    <a:pt x="1900" y="834"/>
                  </a:lnTo>
                  <a:lnTo>
                    <a:pt x="1900" y="834"/>
                  </a:lnTo>
                  <a:cubicBezTo>
                    <a:pt x="1897" y="809"/>
                    <a:pt x="1894" y="784"/>
                    <a:pt x="1903" y="781"/>
                  </a:cubicBezTo>
                  <a:cubicBezTo>
                    <a:pt x="1905" y="774"/>
                    <a:pt x="1907" y="771"/>
                    <a:pt x="1909" y="771"/>
                  </a:cubicBezTo>
                  <a:close/>
                  <a:moveTo>
                    <a:pt x="2345" y="821"/>
                  </a:moveTo>
                  <a:cubicBezTo>
                    <a:pt x="2354" y="821"/>
                    <a:pt x="2358" y="847"/>
                    <a:pt x="2358" y="847"/>
                  </a:cubicBezTo>
                  <a:cubicBezTo>
                    <a:pt x="2358" y="855"/>
                    <a:pt x="2357" y="858"/>
                    <a:pt x="2355" y="858"/>
                  </a:cubicBezTo>
                  <a:cubicBezTo>
                    <a:pt x="2351" y="858"/>
                    <a:pt x="2345" y="847"/>
                    <a:pt x="2339" y="847"/>
                  </a:cubicBezTo>
                  <a:lnTo>
                    <a:pt x="2339" y="850"/>
                  </a:lnTo>
                  <a:cubicBezTo>
                    <a:pt x="2326" y="825"/>
                    <a:pt x="2326" y="825"/>
                    <a:pt x="2345" y="821"/>
                  </a:cubicBezTo>
                  <a:close/>
                  <a:moveTo>
                    <a:pt x="1568" y="768"/>
                  </a:moveTo>
                  <a:cubicBezTo>
                    <a:pt x="1570" y="768"/>
                    <a:pt x="1570" y="781"/>
                    <a:pt x="1568" y="812"/>
                  </a:cubicBezTo>
                  <a:lnTo>
                    <a:pt x="1552" y="862"/>
                  </a:lnTo>
                  <a:cubicBezTo>
                    <a:pt x="1543" y="862"/>
                    <a:pt x="1549" y="837"/>
                    <a:pt x="1555" y="787"/>
                  </a:cubicBezTo>
                  <a:cubicBezTo>
                    <a:pt x="1562" y="775"/>
                    <a:pt x="1566" y="768"/>
                    <a:pt x="1568" y="768"/>
                  </a:cubicBezTo>
                  <a:close/>
                  <a:moveTo>
                    <a:pt x="299" y="840"/>
                  </a:moveTo>
                  <a:lnTo>
                    <a:pt x="311" y="865"/>
                  </a:lnTo>
                  <a:lnTo>
                    <a:pt x="321" y="865"/>
                  </a:lnTo>
                  <a:cubicBezTo>
                    <a:pt x="317" y="840"/>
                    <a:pt x="317" y="840"/>
                    <a:pt x="308" y="840"/>
                  </a:cubicBezTo>
                  <a:close/>
                  <a:moveTo>
                    <a:pt x="1308" y="834"/>
                  </a:moveTo>
                  <a:lnTo>
                    <a:pt x="1311" y="859"/>
                  </a:lnTo>
                  <a:lnTo>
                    <a:pt x="1302" y="884"/>
                  </a:lnTo>
                  <a:lnTo>
                    <a:pt x="1289" y="859"/>
                  </a:lnTo>
                  <a:cubicBezTo>
                    <a:pt x="1289" y="834"/>
                    <a:pt x="1298" y="834"/>
                    <a:pt x="1308" y="834"/>
                  </a:cubicBezTo>
                  <a:close/>
                  <a:moveTo>
                    <a:pt x="2160" y="837"/>
                  </a:moveTo>
                  <a:cubicBezTo>
                    <a:pt x="2170" y="837"/>
                    <a:pt x="2182" y="837"/>
                    <a:pt x="2182" y="862"/>
                  </a:cubicBezTo>
                  <a:cubicBezTo>
                    <a:pt x="2182" y="862"/>
                    <a:pt x="2185" y="887"/>
                    <a:pt x="2176" y="887"/>
                  </a:cubicBezTo>
                  <a:cubicBezTo>
                    <a:pt x="2166" y="887"/>
                    <a:pt x="2154" y="862"/>
                    <a:pt x="2154" y="862"/>
                  </a:cubicBezTo>
                  <a:cubicBezTo>
                    <a:pt x="2151" y="837"/>
                    <a:pt x="2160" y="837"/>
                    <a:pt x="2160" y="837"/>
                  </a:cubicBezTo>
                  <a:close/>
                  <a:moveTo>
                    <a:pt x="1653" y="881"/>
                  </a:moveTo>
                  <a:cubicBezTo>
                    <a:pt x="1653" y="906"/>
                    <a:pt x="1656" y="931"/>
                    <a:pt x="1646" y="931"/>
                  </a:cubicBezTo>
                  <a:lnTo>
                    <a:pt x="1637" y="934"/>
                  </a:lnTo>
                  <a:cubicBezTo>
                    <a:pt x="1637" y="915"/>
                    <a:pt x="1637" y="897"/>
                    <a:pt x="1643" y="881"/>
                  </a:cubicBezTo>
                  <a:close/>
                  <a:moveTo>
                    <a:pt x="1853" y="941"/>
                  </a:moveTo>
                  <a:lnTo>
                    <a:pt x="1853" y="966"/>
                  </a:lnTo>
                  <a:cubicBezTo>
                    <a:pt x="1847" y="966"/>
                    <a:pt x="1842" y="979"/>
                    <a:pt x="1838" y="979"/>
                  </a:cubicBezTo>
                  <a:cubicBezTo>
                    <a:pt x="1836" y="979"/>
                    <a:pt x="1835" y="976"/>
                    <a:pt x="1834" y="969"/>
                  </a:cubicBezTo>
                  <a:cubicBezTo>
                    <a:pt x="1825" y="969"/>
                    <a:pt x="1841" y="941"/>
                    <a:pt x="1853" y="941"/>
                  </a:cubicBezTo>
                  <a:close/>
                  <a:moveTo>
                    <a:pt x="1358" y="869"/>
                  </a:moveTo>
                  <a:cubicBezTo>
                    <a:pt x="1360" y="869"/>
                    <a:pt x="1361" y="882"/>
                    <a:pt x="1364" y="906"/>
                  </a:cubicBezTo>
                  <a:cubicBezTo>
                    <a:pt x="1367" y="931"/>
                    <a:pt x="1364" y="959"/>
                    <a:pt x="1352" y="984"/>
                  </a:cubicBezTo>
                  <a:lnTo>
                    <a:pt x="1333" y="984"/>
                  </a:lnTo>
                  <a:cubicBezTo>
                    <a:pt x="1333" y="984"/>
                    <a:pt x="1339" y="959"/>
                    <a:pt x="1345" y="931"/>
                  </a:cubicBezTo>
                  <a:cubicBezTo>
                    <a:pt x="1352" y="888"/>
                    <a:pt x="1355" y="869"/>
                    <a:pt x="1358" y="869"/>
                  </a:cubicBezTo>
                  <a:close/>
                  <a:moveTo>
                    <a:pt x="186" y="978"/>
                  </a:moveTo>
                  <a:cubicBezTo>
                    <a:pt x="195" y="978"/>
                    <a:pt x="195" y="978"/>
                    <a:pt x="198" y="1003"/>
                  </a:cubicBezTo>
                  <a:cubicBezTo>
                    <a:pt x="198" y="1003"/>
                    <a:pt x="192" y="1028"/>
                    <a:pt x="183" y="1031"/>
                  </a:cubicBezTo>
                  <a:lnTo>
                    <a:pt x="170" y="1006"/>
                  </a:lnTo>
                  <a:cubicBezTo>
                    <a:pt x="167" y="981"/>
                    <a:pt x="176" y="978"/>
                    <a:pt x="186" y="978"/>
                  </a:cubicBezTo>
                  <a:close/>
                  <a:moveTo>
                    <a:pt x="858" y="1000"/>
                  </a:moveTo>
                  <a:cubicBezTo>
                    <a:pt x="866" y="1000"/>
                    <a:pt x="868" y="1024"/>
                    <a:pt x="853" y="1050"/>
                  </a:cubicBezTo>
                  <a:lnTo>
                    <a:pt x="835" y="1053"/>
                  </a:lnTo>
                  <a:cubicBezTo>
                    <a:pt x="831" y="1028"/>
                    <a:pt x="847" y="1000"/>
                    <a:pt x="857" y="1000"/>
                  </a:cubicBezTo>
                  <a:cubicBezTo>
                    <a:pt x="857" y="1000"/>
                    <a:pt x="858" y="1000"/>
                    <a:pt x="858" y="1000"/>
                  </a:cubicBezTo>
                  <a:close/>
                  <a:moveTo>
                    <a:pt x="292" y="969"/>
                  </a:moveTo>
                  <a:cubicBezTo>
                    <a:pt x="302" y="969"/>
                    <a:pt x="311" y="969"/>
                    <a:pt x="314" y="994"/>
                  </a:cubicBezTo>
                  <a:lnTo>
                    <a:pt x="305" y="994"/>
                  </a:lnTo>
                  <a:cubicBezTo>
                    <a:pt x="304" y="986"/>
                    <a:pt x="303" y="983"/>
                    <a:pt x="302" y="983"/>
                  </a:cubicBezTo>
                  <a:lnTo>
                    <a:pt x="302" y="983"/>
                  </a:lnTo>
                  <a:cubicBezTo>
                    <a:pt x="300" y="983"/>
                    <a:pt x="299" y="1001"/>
                    <a:pt x="308" y="1019"/>
                  </a:cubicBezTo>
                  <a:cubicBezTo>
                    <a:pt x="308" y="1044"/>
                    <a:pt x="311" y="1072"/>
                    <a:pt x="311" y="1072"/>
                  </a:cubicBezTo>
                  <a:cubicBezTo>
                    <a:pt x="302" y="1072"/>
                    <a:pt x="289" y="1047"/>
                    <a:pt x="286" y="1022"/>
                  </a:cubicBezTo>
                  <a:cubicBezTo>
                    <a:pt x="274" y="972"/>
                    <a:pt x="274" y="972"/>
                    <a:pt x="292" y="969"/>
                  </a:cubicBezTo>
                  <a:close/>
                  <a:moveTo>
                    <a:pt x="905" y="1036"/>
                  </a:moveTo>
                  <a:cubicBezTo>
                    <a:pt x="895" y="1036"/>
                    <a:pt x="892" y="1054"/>
                    <a:pt x="894" y="1072"/>
                  </a:cubicBezTo>
                  <a:cubicBezTo>
                    <a:pt x="897" y="1097"/>
                    <a:pt x="907" y="1097"/>
                    <a:pt x="925" y="1097"/>
                  </a:cubicBezTo>
                  <a:cubicBezTo>
                    <a:pt x="935" y="1094"/>
                    <a:pt x="941" y="1069"/>
                    <a:pt x="941" y="1069"/>
                  </a:cubicBezTo>
                  <a:cubicBezTo>
                    <a:pt x="941" y="1044"/>
                    <a:pt x="929" y="1044"/>
                    <a:pt x="919" y="1044"/>
                  </a:cubicBezTo>
                  <a:cubicBezTo>
                    <a:pt x="913" y="1038"/>
                    <a:pt x="908" y="1036"/>
                    <a:pt x="905" y="1036"/>
                  </a:cubicBezTo>
                  <a:close/>
                  <a:moveTo>
                    <a:pt x="7812" y="0"/>
                  </a:moveTo>
                  <a:cubicBezTo>
                    <a:pt x="7811" y="0"/>
                    <a:pt x="7810" y="0"/>
                    <a:pt x="7810" y="0"/>
                  </a:cubicBezTo>
                  <a:cubicBezTo>
                    <a:pt x="7814" y="25"/>
                    <a:pt x="7757" y="29"/>
                    <a:pt x="7688" y="35"/>
                  </a:cubicBezTo>
                  <a:cubicBezTo>
                    <a:pt x="7622" y="41"/>
                    <a:pt x="7553" y="47"/>
                    <a:pt x="7557" y="72"/>
                  </a:cubicBezTo>
                  <a:lnTo>
                    <a:pt x="7538" y="76"/>
                  </a:lnTo>
                  <a:cubicBezTo>
                    <a:pt x="7535" y="53"/>
                    <a:pt x="7522" y="50"/>
                    <a:pt x="7507" y="50"/>
                  </a:cubicBezTo>
                  <a:cubicBezTo>
                    <a:pt x="7504" y="50"/>
                    <a:pt x="7500" y="51"/>
                    <a:pt x="7497" y="51"/>
                  </a:cubicBezTo>
                  <a:cubicBezTo>
                    <a:pt x="7488" y="66"/>
                    <a:pt x="7475" y="76"/>
                    <a:pt x="7459" y="82"/>
                  </a:cubicBezTo>
                  <a:cubicBezTo>
                    <a:pt x="7457" y="59"/>
                    <a:pt x="7450" y="57"/>
                    <a:pt x="7437" y="57"/>
                  </a:cubicBezTo>
                  <a:cubicBezTo>
                    <a:pt x="7435" y="57"/>
                    <a:pt x="7432" y="57"/>
                    <a:pt x="7428" y="57"/>
                  </a:cubicBezTo>
                  <a:cubicBezTo>
                    <a:pt x="7409" y="60"/>
                    <a:pt x="7400" y="60"/>
                    <a:pt x="7403" y="85"/>
                  </a:cubicBezTo>
                  <a:cubicBezTo>
                    <a:pt x="7393" y="87"/>
                    <a:pt x="7384" y="87"/>
                    <a:pt x="7374" y="87"/>
                  </a:cubicBezTo>
                  <a:cubicBezTo>
                    <a:pt x="7346" y="87"/>
                    <a:pt x="7319" y="81"/>
                    <a:pt x="7293" y="69"/>
                  </a:cubicBezTo>
                  <a:cubicBezTo>
                    <a:pt x="7290" y="62"/>
                    <a:pt x="7287" y="59"/>
                    <a:pt x="7284" y="59"/>
                  </a:cubicBezTo>
                  <a:cubicBezTo>
                    <a:pt x="7277" y="59"/>
                    <a:pt x="7273" y="78"/>
                    <a:pt x="7268" y="98"/>
                  </a:cubicBezTo>
                  <a:cubicBezTo>
                    <a:pt x="7271" y="123"/>
                    <a:pt x="7262" y="148"/>
                    <a:pt x="7253" y="151"/>
                  </a:cubicBezTo>
                  <a:lnTo>
                    <a:pt x="7249" y="98"/>
                  </a:lnTo>
                  <a:cubicBezTo>
                    <a:pt x="7256" y="72"/>
                    <a:pt x="7256" y="72"/>
                    <a:pt x="7237" y="72"/>
                  </a:cubicBezTo>
                  <a:lnTo>
                    <a:pt x="7218" y="76"/>
                  </a:lnTo>
                  <a:cubicBezTo>
                    <a:pt x="7218" y="101"/>
                    <a:pt x="7171" y="104"/>
                    <a:pt x="7105" y="110"/>
                  </a:cubicBezTo>
                  <a:cubicBezTo>
                    <a:pt x="7018" y="119"/>
                    <a:pt x="6989" y="119"/>
                    <a:pt x="6993" y="145"/>
                  </a:cubicBezTo>
                  <a:cubicBezTo>
                    <a:pt x="6993" y="160"/>
                    <a:pt x="6990" y="167"/>
                    <a:pt x="6983" y="167"/>
                  </a:cubicBezTo>
                  <a:cubicBezTo>
                    <a:pt x="6976" y="167"/>
                    <a:pt x="6966" y="161"/>
                    <a:pt x="6952" y="151"/>
                  </a:cubicBezTo>
                  <a:cubicBezTo>
                    <a:pt x="6910" y="105"/>
                    <a:pt x="6895" y="89"/>
                    <a:pt x="6888" y="89"/>
                  </a:cubicBezTo>
                  <a:cubicBezTo>
                    <a:pt x="6883" y="89"/>
                    <a:pt x="6882" y="95"/>
                    <a:pt x="6880" y="104"/>
                  </a:cubicBezTo>
                  <a:cubicBezTo>
                    <a:pt x="6889" y="104"/>
                    <a:pt x="6892" y="129"/>
                    <a:pt x="6895" y="154"/>
                  </a:cubicBezTo>
                  <a:cubicBezTo>
                    <a:pt x="6899" y="180"/>
                    <a:pt x="6897" y="193"/>
                    <a:pt x="6893" y="193"/>
                  </a:cubicBezTo>
                  <a:cubicBezTo>
                    <a:pt x="6889" y="193"/>
                    <a:pt x="6883" y="181"/>
                    <a:pt x="6877" y="157"/>
                  </a:cubicBezTo>
                  <a:cubicBezTo>
                    <a:pt x="6874" y="139"/>
                    <a:pt x="6857" y="131"/>
                    <a:pt x="6834" y="131"/>
                  </a:cubicBezTo>
                  <a:cubicBezTo>
                    <a:pt x="6790" y="131"/>
                    <a:pt x="6727" y="160"/>
                    <a:pt x="6723" y="195"/>
                  </a:cubicBezTo>
                  <a:lnTo>
                    <a:pt x="6723" y="170"/>
                  </a:lnTo>
                  <a:cubicBezTo>
                    <a:pt x="6721" y="151"/>
                    <a:pt x="6715" y="146"/>
                    <a:pt x="6696" y="146"/>
                  </a:cubicBezTo>
                  <a:cubicBezTo>
                    <a:pt x="6689" y="146"/>
                    <a:pt x="6680" y="147"/>
                    <a:pt x="6670" y="148"/>
                  </a:cubicBezTo>
                  <a:lnTo>
                    <a:pt x="6642" y="151"/>
                  </a:lnTo>
                  <a:cubicBezTo>
                    <a:pt x="6644" y="173"/>
                    <a:pt x="6634" y="181"/>
                    <a:pt x="6622" y="181"/>
                  </a:cubicBezTo>
                  <a:cubicBezTo>
                    <a:pt x="6606" y="181"/>
                    <a:pt x="6587" y="168"/>
                    <a:pt x="6585" y="154"/>
                  </a:cubicBezTo>
                  <a:cubicBezTo>
                    <a:pt x="6576" y="135"/>
                    <a:pt x="6573" y="131"/>
                    <a:pt x="6565" y="131"/>
                  </a:cubicBezTo>
                  <a:cubicBezTo>
                    <a:pt x="6562" y="131"/>
                    <a:pt x="6559" y="131"/>
                    <a:pt x="6554" y="132"/>
                  </a:cubicBezTo>
                  <a:cubicBezTo>
                    <a:pt x="6542" y="156"/>
                    <a:pt x="6526" y="165"/>
                    <a:pt x="6511" y="165"/>
                  </a:cubicBezTo>
                  <a:cubicBezTo>
                    <a:pt x="6493" y="165"/>
                    <a:pt x="6477" y="152"/>
                    <a:pt x="6475" y="138"/>
                  </a:cubicBezTo>
                  <a:lnTo>
                    <a:pt x="6457" y="138"/>
                  </a:lnTo>
                  <a:cubicBezTo>
                    <a:pt x="6453" y="157"/>
                    <a:pt x="6438" y="170"/>
                    <a:pt x="6422" y="170"/>
                  </a:cubicBezTo>
                  <a:cubicBezTo>
                    <a:pt x="6391" y="170"/>
                    <a:pt x="6381" y="173"/>
                    <a:pt x="6394" y="198"/>
                  </a:cubicBezTo>
                  <a:cubicBezTo>
                    <a:pt x="6397" y="223"/>
                    <a:pt x="6400" y="248"/>
                    <a:pt x="6391" y="248"/>
                  </a:cubicBezTo>
                  <a:lnTo>
                    <a:pt x="6388" y="223"/>
                  </a:lnTo>
                  <a:cubicBezTo>
                    <a:pt x="6386" y="206"/>
                    <a:pt x="6372" y="202"/>
                    <a:pt x="6353" y="202"/>
                  </a:cubicBezTo>
                  <a:cubicBezTo>
                    <a:pt x="6343" y="202"/>
                    <a:pt x="6331" y="203"/>
                    <a:pt x="6319" y="204"/>
                  </a:cubicBezTo>
                  <a:cubicBezTo>
                    <a:pt x="6305" y="205"/>
                    <a:pt x="6294" y="206"/>
                    <a:pt x="6284" y="206"/>
                  </a:cubicBezTo>
                  <a:cubicBezTo>
                    <a:pt x="6259" y="206"/>
                    <a:pt x="6246" y="201"/>
                    <a:pt x="6237" y="185"/>
                  </a:cubicBezTo>
                  <a:lnTo>
                    <a:pt x="6231" y="210"/>
                  </a:lnTo>
                  <a:cubicBezTo>
                    <a:pt x="6228" y="223"/>
                    <a:pt x="6224" y="230"/>
                    <a:pt x="6220" y="230"/>
                  </a:cubicBezTo>
                  <a:cubicBezTo>
                    <a:pt x="6217" y="230"/>
                    <a:pt x="6214" y="224"/>
                    <a:pt x="6212" y="210"/>
                  </a:cubicBezTo>
                  <a:cubicBezTo>
                    <a:pt x="6204" y="201"/>
                    <a:pt x="6192" y="196"/>
                    <a:pt x="6180" y="196"/>
                  </a:cubicBezTo>
                  <a:cubicBezTo>
                    <a:pt x="6166" y="196"/>
                    <a:pt x="6152" y="203"/>
                    <a:pt x="6143" y="217"/>
                  </a:cubicBezTo>
                  <a:cubicBezTo>
                    <a:pt x="6134" y="220"/>
                    <a:pt x="6124" y="220"/>
                    <a:pt x="6124" y="220"/>
                  </a:cubicBezTo>
                  <a:cubicBezTo>
                    <a:pt x="6118" y="195"/>
                    <a:pt x="6108" y="184"/>
                    <a:pt x="6098" y="184"/>
                  </a:cubicBezTo>
                  <a:cubicBezTo>
                    <a:pt x="6088" y="184"/>
                    <a:pt x="6079" y="197"/>
                    <a:pt x="6077" y="223"/>
                  </a:cubicBezTo>
                  <a:cubicBezTo>
                    <a:pt x="6074" y="198"/>
                    <a:pt x="6065" y="198"/>
                    <a:pt x="6056" y="198"/>
                  </a:cubicBezTo>
                  <a:cubicBezTo>
                    <a:pt x="6047" y="213"/>
                    <a:pt x="6031" y="221"/>
                    <a:pt x="6018" y="221"/>
                  </a:cubicBezTo>
                  <a:cubicBezTo>
                    <a:pt x="6008" y="221"/>
                    <a:pt x="5999" y="216"/>
                    <a:pt x="5999" y="204"/>
                  </a:cubicBezTo>
                  <a:lnTo>
                    <a:pt x="5987" y="204"/>
                  </a:lnTo>
                  <a:cubicBezTo>
                    <a:pt x="5980" y="232"/>
                    <a:pt x="5971" y="232"/>
                    <a:pt x="5961" y="232"/>
                  </a:cubicBezTo>
                  <a:cubicBezTo>
                    <a:pt x="5952" y="232"/>
                    <a:pt x="5943" y="235"/>
                    <a:pt x="5936" y="261"/>
                  </a:cubicBezTo>
                  <a:cubicBezTo>
                    <a:pt x="5927" y="286"/>
                    <a:pt x="5918" y="289"/>
                    <a:pt x="5918" y="289"/>
                  </a:cubicBezTo>
                  <a:cubicBezTo>
                    <a:pt x="5908" y="289"/>
                    <a:pt x="5918" y="264"/>
                    <a:pt x="5924" y="235"/>
                  </a:cubicBezTo>
                  <a:cubicBezTo>
                    <a:pt x="5930" y="225"/>
                    <a:pt x="5929" y="219"/>
                    <a:pt x="5924" y="219"/>
                  </a:cubicBezTo>
                  <a:cubicBezTo>
                    <a:pt x="5917" y="219"/>
                    <a:pt x="5901" y="232"/>
                    <a:pt x="5886" y="264"/>
                  </a:cubicBezTo>
                  <a:cubicBezTo>
                    <a:pt x="5875" y="291"/>
                    <a:pt x="5870" y="304"/>
                    <a:pt x="5869" y="304"/>
                  </a:cubicBezTo>
                  <a:cubicBezTo>
                    <a:pt x="5868" y="304"/>
                    <a:pt x="5871" y="291"/>
                    <a:pt x="5877" y="267"/>
                  </a:cubicBezTo>
                  <a:cubicBezTo>
                    <a:pt x="5881" y="247"/>
                    <a:pt x="5887" y="229"/>
                    <a:pt x="5884" y="229"/>
                  </a:cubicBezTo>
                  <a:lnTo>
                    <a:pt x="5884" y="229"/>
                  </a:lnTo>
                  <a:cubicBezTo>
                    <a:pt x="5883" y="229"/>
                    <a:pt x="5880" y="233"/>
                    <a:pt x="5874" y="242"/>
                  </a:cubicBezTo>
                  <a:cubicBezTo>
                    <a:pt x="5874" y="242"/>
                    <a:pt x="5855" y="242"/>
                    <a:pt x="5858" y="267"/>
                  </a:cubicBezTo>
                  <a:lnTo>
                    <a:pt x="5830" y="270"/>
                  </a:lnTo>
                  <a:cubicBezTo>
                    <a:pt x="5812" y="250"/>
                    <a:pt x="5803" y="248"/>
                    <a:pt x="5795" y="248"/>
                  </a:cubicBezTo>
                  <a:cubicBezTo>
                    <a:pt x="5793" y="248"/>
                    <a:pt x="5791" y="248"/>
                    <a:pt x="5789" y="248"/>
                  </a:cubicBezTo>
                  <a:cubicBezTo>
                    <a:pt x="5786" y="261"/>
                    <a:pt x="5784" y="267"/>
                    <a:pt x="5782" y="267"/>
                  </a:cubicBezTo>
                  <a:cubicBezTo>
                    <a:pt x="5780" y="267"/>
                    <a:pt x="5777" y="261"/>
                    <a:pt x="5770" y="248"/>
                  </a:cubicBezTo>
                  <a:cubicBezTo>
                    <a:pt x="5769" y="238"/>
                    <a:pt x="5767" y="232"/>
                    <a:pt x="5765" y="232"/>
                  </a:cubicBezTo>
                  <a:cubicBezTo>
                    <a:pt x="5762" y="232"/>
                    <a:pt x="5759" y="245"/>
                    <a:pt x="5761" y="276"/>
                  </a:cubicBezTo>
                  <a:cubicBezTo>
                    <a:pt x="5758" y="289"/>
                    <a:pt x="5754" y="295"/>
                    <a:pt x="5749" y="295"/>
                  </a:cubicBezTo>
                  <a:cubicBezTo>
                    <a:pt x="5744" y="295"/>
                    <a:pt x="5739" y="290"/>
                    <a:pt x="5733" y="279"/>
                  </a:cubicBezTo>
                  <a:cubicBezTo>
                    <a:pt x="5731" y="249"/>
                    <a:pt x="5726" y="237"/>
                    <a:pt x="5723" y="237"/>
                  </a:cubicBezTo>
                  <a:cubicBezTo>
                    <a:pt x="5720" y="237"/>
                    <a:pt x="5719" y="244"/>
                    <a:pt x="5720" y="254"/>
                  </a:cubicBezTo>
                  <a:cubicBezTo>
                    <a:pt x="5714" y="279"/>
                    <a:pt x="5705" y="279"/>
                    <a:pt x="5705" y="279"/>
                  </a:cubicBezTo>
                  <a:cubicBezTo>
                    <a:pt x="5703" y="267"/>
                    <a:pt x="5680" y="263"/>
                    <a:pt x="5647" y="263"/>
                  </a:cubicBezTo>
                  <a:cubicBezTo>
                    <a:pt x="5614" y="263"/>
                    <a:pt x="5571" y="267"/>
                    <a:pt x="5529" y="270"/>
                  </a:cubicBezTo>
                  <a:cubicBezTo>
                    <a:pt x="5520" y="270"/>
                    <a:pt x="5513" y="298"/>
                    <a:pt x="5513" y="323"/>
                  </a:cubicBezTo>
                  <a:cubicBezTo>
                    <a:pt x="5516" y="344"/>
                    <a:pt x="5517" y="352"/>
                    <a:pt x="5516" y="352"/>
                  </a:cubicBezTo>
                  <a:cubicBezTo>
                    <a:pt x="5515" y="352"/>
                    <a:pt x="5511" y="338"/>
                    <a:pt x="5504" y="323"/>
                  </a:cubicBezTo>
                  <a:cubicBezTo>
                    <a:pt x="5496" y="286"/>
                    <a:pt x="5487" y="267"/>
                    <a:pt x="5483" y="267"/>
                  </a:cubicBezTo>
                  <a:lnTo>
                    <a:pt x="5483" y="267"/>
                  </a:lnTo>
                  <a:cubicBezTo>
                    <a:pt x="5478" y="267"/>
                    <a:pt x="5477" y="286"/>
                    <a:pt x="5485" y="323"/>
                  </a:cubicBezTo>
                  <a:cubicBezTo>
                    <a:pt x="5493" y="349"/>
                    <a:pt x="5497" y="361"/>
                    <a:pt x="5496" y="361"/>
                  </a:cubicBezTo>
                  <a:cubicBezTo>
                    <a:pt x="5494" y="361"/>
                    <a:pt x="5488" y="349"/>
                    <a:pt x="5476" y="326"/>
                  </a:cubicBezTo>
                  <a:cubicBezTo>
                    <a:pt x="5469" y="314"/>
                    <a:pt x="5466" y="308"/>
                    <a:pt x="5464" y="308"/>
                  </a:cubicBezTo>
                  <a:cubicBezTo>
                    <a:pt x="5462" y="308"/>
                    <a:pt x="5460" y="314"/>
                    <a:pt x="5457" y="326"/>
                  </a:cubicBezTo>
                  <a:cubicBezTo>
                    <a:pt x="5459" y="339"/>
                    <a:pt x="5457" y="346"/>
                    <a:pt x="5454" y="346"/>
                  </a:cubicBezTo>
                  <a:cubicBezTo>
                    <a:pt x="5452" y="346"/>
                    <a:pt x="5449" y="340"/>
                    <a:pt x="5448" y="326"/>
                  </a:cubicBezTo>
                  <a:cubicBezTo>
                    <a:pt x="5439" y="311"/>
                    <a:pt x="5430" y="294"/>
                    <a:pt x="5427" y="294"/>
                  </a:cubicBezTo>
                  <a:cubicBezTo>
                    <a:pt x="5425" y="294"/>
                    <a:pt x="5425" y="297"/>
                    <a:pt x="5426" y="304"/>
                  </a:cubicBezTo>
                  <a:cubicBezTo>
                    <a:pt x="5426" y="304"/>
                    <a:pt x="5416" y="304"/>
                    <a:pt x="5404" y="279"/>
                  </a:cubicBezTo>
                  <a:cubicBezTo>
                    <a:pt x="5400" y="272"/>
                    <a:pt x="5397" y="270"/>
                    <a:pt x="5395" y="270"/>
                  </a:cubicBezTo>
                  <a:cubicBezTo>
                    <a:pt x="5388" y="270"/>
                    <a:pt x="5383" y="289"/>
                    <a:pt x="5379" y="308"/>
                  </a:cubicBezTo>
                  <a:cubicBezTo>
                    <a:pt x="5366" y="335"/>
                    <a:pt x="5357" y="348"/>
                    <a:pt x="5352" y="348"/>
                  </a:cubicBezTo>
                  <a:cubicBezTo>
                    <a:pt x="5347" y="348"/>
                    <a:pt x="5346" y="335"/>
                    <a:pt x="5347" y="311"/>
                  </a:cubicBezTo>
                  <a:cubicBezTo>
                    <a:pt x="5350" y="291"/>
                    <a:pt x="5345" y="283"/>
                    <a:pt x="5337" y="283"/>
                  </a:cubicBezTo>
                  <a:cubicBezTo>
                    <a:pt x="5325" y="283"/>
                    <a:pt x="5305" y="307"/>
                    <a:pt x="5303" y="339"/>
                  </a:cubicBezTo>
                  <a:cubicBezTo>
                    <a:pt x="5300" y="370"/>
                    <a:pt x="5298" y="383"/>
                    <a:pt x="5298" y="383"/>
                  </a:cubicBezTo>
                  <a:cubicBezTo>
                    <a:pt x="5297" y="383"/>
                    <a:pt x="5297" y="377"/>
                    <a:pt x="5297" y="367"/>
                  </a:cubicBezTo>
                  <a:cubicBezTo>
                    <a:pt x="5294" y="342"/>
                    <a:pt x="5285" y="342"/>
                    <a:pt x="5285" y="342"/>
                  </a:cubicBezTo>
                  <a:cubicBezTo>
                    <a:pt x="5275" y="342"/>
                    <a:pt x="5266" y="342"/>
                    <a:pt x="5263" y="317"/>
                  </a:cubicBezTo>
                  <a:cubicBezTo>
                    <a:pt x="5263" y="317"/>
                    <a:pt x="5253" y="320"/>
                    <a:pt x="5234" y="345"/>
                  </a:cubicBezTo>
                  <a:cubicBezTo>
                    <a:pt x="5229" y="367"/>
                    <a:pt x="5221" y="376"/>
                    <a:pt x="5212" y="376"/>
                  </a:cubicBezTo>
                  <a:cubicBezTo>
                    <a:pt x="5199" y="376"/>
                    <a:pt x="5184" y="356"/>
                    <a:pt x="5175" y="326"/>
                  </a:cubicBezTo>
                  <a:lnTo>
                    <a:pt x="5159" y="351"/>
                  </a:lnTo>
                  <a:cubicBezTo>
                    <a:pt x="5155" y="385"/>
                    <a:pt x="5151" y="407"/>
                    <a:pt x="5148" y="407"/>
                  </a:cubicBezTo>
                  <a:cubicBezTo>
                    <a:pt x="5145" y="407"/>
                    <a:pt x="5143" y="399"/>
                    <a:pt x="5140" y="380"/>
                  </a:cubicBezTo>
                  <a:lnTo>
                    <a:pt x="5140" y="355"/>
                  </a:lnTo>
                  <a:cubicBezTo>
                    <a:pt x="5138" y="374"/>
                    <a:pt x="5130" y="383"/>
                    <a:pt x="5121" y="383"/>
                  </a:cubicBezTo>
                  <a:cubicBezTo>
                    <a:pt x="5107" y="383"/>
                    <a:pt x="5091" y="363"/>
                    <a:pt x="5087" y="333"/>
                  </a:cubicBezTo>
                  <a:cubicBezTo>
                    <a:pt x="5087" y="308"/>
                    <a:pt x="5087" y="308"/>
                    <a:pt x="5078" y="308"/>
                  </a:cubicBezTo>
                  <a:lnTo>
                    <a:pt x="5078" y="333"/>
                  </a:lnTo>
                  <a:cubicBezTo>
                    <a:pt x="5081" y="358"/>
                    <a:pt x="5084" y="383"/>
                    <a:pt x="5075" y="386"/>
                  </a:cubicBezTo>
                  <a:cubicBezTo>
                    <a:pt x="5065" y="386"/>
                    <a:pt x="5056" y="386"/>
                    <a:pt x="5053" y="361"/>
                  </a:cubicBezTo>
                  <a:cubicBezTo>
                    <a:pt x="5044" y="343"/>
                    <a:pt x="5035" y="325"/>
                    <a:pt x="5032" y="325"/>
                  </a:cubicBezTo>
                  <a:cubicBezTo>
                    <a:pt x="5030" y="325"/>
                    <a:pt x="5030" y="328"/>
                    <a:pt x="5031" y="336"/>
                  </a:cubicBezTo>
                  <a:cubicBezTo>
                    <a:pt x="5031" y="336"/>
                    <a:pt x="5030" y="336"/>
                    <a:pt x="5030" y="336"/>
                  </a:cubicBezTo>
                  <a:cubicBezTo>
                    <a:pt x="5027" y="336"/>
                    <a:pt x="5019" y="334"/>
                    <a:pt x="5009" y="314"/>
                  </a:cubicBezTo>
                  <a:lnTo>
                    <a:pt x="4971" y="317"/>
                  </a:lnTo>
                  <a:cubicBezTo>
                    <a:pt x="4966" y="330"/>
                    <a:pt x="4959" y="337"/>
                    <a:pt x="4952" y="337"/>
                  </a:cubicBezTo>
                  <a:cubicBezTo>
                    <a:pt x="4947" y="337"/>
                    <a:pt x="4943" y="332"/>
                    <a:pt x="4943" y="320"/>
                  </a:cubicBezTo>
                  <a:cubicBezTo>
                    <a:pt x="4943" y="320"/>
                    <a:pt x="4921" y="320"/>
                    <a:pt x="4915" y="348"/>
                  </a:cubicBezTo>
                  <a:cubicBezTo>
                    <a:pt x="4896" y="348"/>
                    <a:pt x="4887" y="348"/>
                    <a:pt x="4883" y="323"/>
                  </a:cubicBezTo>
                  <a:cubicBezTo>
                    <a:pt x="4882" y="311"/>
                    <a:pt x="4881" y="304"/>
                    <a:pt x="4880" y="304"/>
                  </a:cubicBezTo>
                  <a:cubicBezTo>
                    <a:pt x="4879" y="304"/>
                    <a:pt x="4877" y="311"/>
                    <a:pt x="4874" y="323"/>
                  </a:cubicBezTo>
                  <a:cubicBezTo>
                    <a:pt x="4877" y="351"/>
                    <a:pt x="4868" y="351"/>
                    <a:pt x="4858" y="351"/>
                  </a:cubicBezTo>
                  <a:lnTo>
                    <a:pt x="4840" y="355"/>
                  </a:lnTo>
                  <a:cubicBezTo>
                    <a:pt x="4840" y="380"/>
                    <a:pt x="4840" y="380"/>
                    <a:pt x="4830" y="380"/>
                  </a:cubicBezTo>
                  <a:cubicBezTo>
                    <a:pt x="4821" y="380"/>
                    <a:pt x="4789" y="358"/>
                    <a:pt x="4780" y="358"/>
                  </a:cubicBezTo>
                  <a:cubicBezTo>
                    <a:pt x="4752" y="361"/>
                    <a:pt x="4752" y="361"/>
                    <a:pt x="4764" y="386"/>
                  </a:cubicBezTo>
                  <a:cubicBezTo>
                    <a:pt x="4771" y="386"/>
                    <a:pt x="4774" y="397"/>
                    <a:pt x="4769" y="397"/>
                  </a:cubicBezTo>
                  <a:cubicBezTo>
                    <a:pt x="4767" y="397"/>
                    <a:pt x="4762" y="394"/>
                    <a:pt x="4755" y="386"/>
                  </a:cubicBezTo>
                  <a:cubicBezTo>
                    <a:pt x="4746" y="386"/>
                    <a:pt x="4718" y="367"/>
                    <a:pt x="4689" y="367"/>
                  </a:cubicBezTo>
                  <a:cubicBezTo>
                    <a:pt x="4687" y="367"/>
                    <a:pt x="4685" y="367"/>
                    <a:pt x="4683" y="367"/>
                  </a:cubicBezTo>
                  <a:cubicBezTo>
                    <a:pt x="4645" y="370"/>
                    <a:pt x="4645" y="370"/>
                    <a:pt x="4648" y="395"/>
                  </a:cubicBezTo>
                  <a:cubicBezTo>
                    <a:pt x="4656" y="420"/>
                    <a:pt x="4658" y="433"/>
                    <a:pt x="4655" y="433"/>
                  </a:cubicBezTo>
                  <a:lnTo>
                    <a:pt x="4655" y="433"/>
                  </a:lnTo>
                  <a:cubicBezTo>
                    <a:pt x="4653" y="433"/>
                    <a:pt x="4647" y="420"/>
                    <a:pt x="4639" y="395"/>
                  </a:cubicBezTo>
                  <a:cubicBezTo>
                    <a:pt x="4625" y="368"/>
                    <a:pt x="4615" y="357"/>
                    <a:pt x="4611" y="357"/>
                  </a:cubicBezTo>
                  <a:cubicBezTo>
                    <a:pt x="4607" y="357"/>
                    <a:pt x="4606" y="363"/>
                    <a:pt x="4608" y="373"/>
                  </a:cubicBezTo>
                  <a:cubicBezTo>
                    <a:pt x="4601" y="398"/>
                    <a:pt x="4601" y="398"/>
                    <a:pt x="4592" y="402"/>
                  </a:cubicBezTo>
                  <a:cubicBezTo>
                    <a:pt x="4590" y="388"/>
                    <a:pt x="4587" y="382"/>
                    <a:pt x="4583" y="382"/>
                  </a:cubicBezTo>
                  <a:cubicBezTo>
                    <a:pt x="4578" y="382"/>
                    <a:pt x="4570" y="389"/>
                    <a:pt x="4561" y="402"/>
                  </a:cubicBezTo>
                  <a:cubicBezTo>
                    <a:pt x="4558" y="402"/>
                    <a:pt x="4556" y="403"/>
                    <a:pt x="4555" y="403"/>
                  </a:cubicBezTo>
                  <a:cubicBezTo>
                    <a:pt x="4551" y="403"/>
                    <a:pt x="4551" y="398"/>
                    <a:pt x="4551" y="380"/>
                  </a:cubicBezTo>
                  <a:lnTo>
                    <a:pt x="4529" y="380"/>
                  </a:lnTo>
                  <a:cubicBezTo>
                    <a:pt x="4524" y="404"/>
                    <a:pt x="4508" y="412"/>
                    <a:pt x="4492" y="412"/>
                  </a:cubicBezTo>
                  <a:cubicBezTo>
                    <a:pt x="4473" y="412"/>
                    <a:pt x="4452" y="400"/>
                    <a:pt x="4445" y="386"/>
                  </a:cubicBezTo>
                  <a:cubicBezTo>
                    <a:pt x="4445" y="386"/>
                    <a:pt x="4435" y="389"/>
                    <a:pt x="4426" y="414"/>
                  </a:cubicBezTo>
                  <a:cubicBezTo>
                    <a:pt x="4424" y="441"/>
                    <a:pt x="4421" y="454"/>
                    <a:pt x="4418" y="454"/>
                  </a:cubicBezTo>
                  <a:cubicBezTo>
                    <a:pt x="4414" y="454"/>
                    <a:pt x="4410" y="442"/>
                    <a:pt x="4407" y="417"/>
                  </a:cubicBezTo>
                  <a:cubicBezTo>
                    <a:pt x="4406" y="391"/>
                    <a:pt x="4405" y="377"/>
                    <a:pt x="4404" y="377"/>
                  </a:cubicBezTo>
                  <a:cubicBezTo>
                    <a:pt x="4402" y="377"/>
                    <a:pt x="4401" y="391"/>
                    <a:pt x="4398" y="417"/>
                  </a:cubicBezTo>
                  <a:cubicBezTo>
                    <a:pt x="4395" y="428"/>
                    <a:pt x="4385" y="435"/>
                    <a:pt x="4374" y="435"/>
                  </a:cubicBezTo>
                  <a:cubicBezTo>
                    <a:pt x="4360" y="435"/>
                    <a:pt x="4346" y="424"/>
                    <a:pt x="4348" y="395"/>
                  </a:cubicBezTo>
                  <a:lnTo>
                    <a:pt x="4341" y="345"/>
                  </a:lnTo>
                  <a:cubicBezTo>
                    <a:pt x="4335" y="370"/>
                    <a:pt x="4326" y="370"/>
                    <a:pt x="4326" y="370"/>
                  </a:cubicBezTo>
                  <a:cubicBezTo>
                    <a:pt x="4329" y="395"/>
                    <a:pt x="4319" y="398"/>
                    <a:pt x="4291" y="402"/>
                  </a:cubicBezTo>
                  <a:cubicBezTo>
                    <a:pt x="4269" y="402"/>
                    <a:pt x="4235" y="430"/>
                    <a:pt x="4216" y="433"/>
                  </a:cubicBezTo>
                  <a:cubicBezTo>
                    <a:pt x="4212" y="433"/>
                    <a:pt x="4208" y="433"/>
                    <a:pt x="4203" y="433"/>
                  </a:cubicBezTo>
                  <a:cubicBezTo>
                    <a:pt x="4185" y="433"/>
                    <a:pt x="4164" y="431"/>
                    <a:pt x="4156" y="411"/>
                  </a:cubicBezTo>
                  <a:cubicBezTo>
                    <a:pt x="4147" y="411"/>
                    <a:pt x="4134" y="414"/>
                    <a:pt x="4119" y="439"/>
                  </a:cubicBezTo>
                  <a:cubicBezTo>
                    <a:pt x="4116" y="454"/>
                    <a:pt x="4109" y="461"/>
                    <a:pt x="4103" y="461"/>
                  </a:cubicBezTo>
                  <a:cubicBezTo>
                    <a:pt x="4097" y="461"/>
                    <a:pt x="4092" y="454"/>
                    <a:pt x="4091" y="442"/>
                  </a:cubicBezTo>
                  <a:lnTo>
                    <a:pt x="4081" y="442"/>
                  </a:lnTo>
                  <a:cubicBezTo>
                    <a:pt x="4066" y="470"/>
                    <a:pt x="4053" y="470"/>
                    <a:pt x="4053" y="470"/>
                  </a:cubicBezTo>
                  <a:cubicBezTo>
                    <a:pt x="4053" y="453"/>
                    <a:pt x="4047" y="436"/>
                    <a:pt x="4040" y="436"/>
                  </a:cubicBezTo>
                  <a:cubicBezTo>
                    <a:pt x="4037" y="436"/>
                    <a:pt x="4034" y="440"/>
                    <a:pt x="4031" y="449"/>
                  </a:cubicBezTo>
                  <a:cubicBezTo>
                    <a:pt x="4034" y="474"/>
                    <a:pt x="4025" y="474"/>
                    <a:pt x="4006" y="477"/>
                  </a:cubicBezTo>
                  <a:cubicBezTo>
                    <a:pt x="4000" y="470"/>
                    <a:pt x="3972" y="467"/>
                    <a:pt x="3934" y="467"/>
                  </a:cubicBezTo>
                  <a:cubicBezTo>
                    <a:pt x="3834" y="467"/>
                    <a:pt x="3668" y="487"/>
                    <a:pt x="3671" y="505"/>
                  </a:cubicBezTo>
                  <a:lnTo>
                    <a:pt x="3639" y="505"/>
                  </a:lnTo>
                  <a:lnTo>
                    <a:pt x="3611" y="508"/>
                  </a:lnTo>
                  <a:cubicBezTo>
                    <a:pt x="3610" y="488"/>
                    <a:pt x="3602" y="481"/>
                    <a:pt x="3591" y="481"/>
                  </a:cubicBezTo>
                  <a:cubicBezTo>
                    <a:pt x="3574" y="481"/>
                    <a:pt x="3551" y="497"/>
                    <a:pt x="3536" y="514"/>
                  </a:cubicBezTo>
                  <a:cubicBezTo>
                    <a:pt x="3527" y="543"/>
                    <a:pt x="3517" y="543"/>
                    <a:pt x="3508" y="543"/>
                  </a:cubicBezTo>
                  <a:cubicBezTo>
                    <a:pt x="3506" y="514"/>
                    <a:pt x="3495" y="503"/>
                    <a:pt x="3483" y="503"/>
                  </a:cubicBezTo>
                  <a:cubicBezTo>
                    <a:pt x="3474" y="503"/>
                    <a:pt x="3464" y="510"/>
                    <a:pt x="3458" y="521"/>
                  </a:cubicBezTo>
                  <a:cubicBezTo>
                    <a:pt x="3456" y="548"/>
                    <a:pt x="3453" y="561"/>
                    <a:pt x="3449" y="561"/>
                  </a:cubicBezTo>
                  <a:cubicBezTo>
                    <a:pt x="3446" y="561"/>
                    <a:pt x="3442" y="548"/>
                    <a:pt x="3439" y="524"/>
                  </a:cubicBezTo>
                  <a:cubicBezTo>
                    <a:pt x="3436" y="501"/>
                    <a:pt x="3431" y="489"/>
                    <a:pt x="3425" y="489"/>
                  </a:cubicBezTo>
                  <a:cubicBezTo>
                    <a:pt x="3417" y="489"/>
                    <a:pt x="3408" y="508"/>
                    <a:pt x="3401" y="552"/>
                  </a:cubicBezTo>
                  <a:cubicBezTo>
                    <a:pt x="3398" y="565"/>
                    <a:pt x="3396" y="571"/>
                    <a:pt x="3394" y="571"/>
                  </a:cubicBezTo>
                  <a:cubicBezTo>
                    <a:pt x="3392" y="571"/>
                    <a:pt x="3388" y="566"/>
                    <a:pt x="3382" y="555"/>
                  </a:cubicBezTo>
                  <a:cubicBezTo>
                    <a:pt x="3375" y="526"/>
                    <a:pt x="3369" y="514"/>
                    <a:pt x="3365" y="514"/>
                  </a:cubicBezTo>
                  <a:cubicBezTo>
                    <a:pt x="3362" y="514"/>
                    <a:pt x="3360" y="520"/>
                    <a:pt x="3360" y="530"/>
                  </a:cubicBezTo>
                  <a:cubicBezTo>
                    <a:pt x="3359" y="556"/>
                    <a:pt x="3356" y="569"/>
                    <a:pt x="3351" y="569"/>
                  </a:cubicBezTo>
                  <a:cubicBezTo>
                    <a:pt x="3346" y="569"/>
                    <a:pt x="3340" y="557"/>
                    <a:pt x="3332" y="533"/>
                  </a:cubicBezTo>
                  <a:cubicBezTo>
                    <a:pt x="3320" y="508"/>
                    <a:pt x="3314" y="496"/>
                    <a:pt x="3310" y="496"/>
                  </a:cubicBezTo>
                  <a:cubicBezTo>
                    <a:pt x="3306" y="496"/>
                    <a:pt x="3306" y="509"/>
                    <a:pt x="3304" y="536"/>
                  </a:cubicBezTo>
                  <a:cubicBezTo>
                    <a:pt x="3301" y="562"/>
                    <a:pt x="3289" y="576"/>
                    <a:pt x="3277" y="576"/>
                  </a:cubicBezTo>
                  <a:cubicBezTo>
                    <a:pt x="3265" y="576"/>
                    <a:pt x="3252" y="564"/>
                    <a:pt x="3244" y="539"/>
                  </a:cubicBezTo>
                  <a:cubicBezTo>
                    <a:pt x="3238" y="539"/>
                    <a:pt x="3232" y="529"/>
                    <a:pt x="3229" y="529"/>
                  </a:cubicBezTo>
                  <a:cubicBezTo>
                    <a:pt x="3227" y="529"/>
                    <a:pt x="3226" y="532"/>
                    <a:pt x="3226" y="543"/>
                  </a:cubicBezTo>
                  <a:lnTo>
                    <a:pt x="3213" y="517"/>
                  </a:lnTo>
                  <a:lnTo>
                    <a:pt x="3194" y="517"/>
                  </a:lnTo>
                  <a:lnTo>
                    <a:pt x="3197" y="543"/>
                  </a:lnTo>
                  <a:cubicBezTo>
                    <a:pt x="3161" y="535"/>
                    <a:pt x="3123" y="529"/>
                    <a:pt x="3085" y="529"/>
                  </a:cubicBezTo>
                  <a:cubicBezTo>
                    <a:pt x="3076" y="529"/>
                    <a:pt x="3068" y="529"/>
                    <a:pt x="3060" y="530"/>
                  </a:cubicBezTo>
                  <a:cubicBezTo>
                    <a:pt x="2956" y="539"/>
                    <a:pt x="2934" y="539"/>
                    <a:pt x="2947" y="564"/>
                  </a:cubicBezTo>
                  <a:cubicBezTo>
                    <a:pt x="2955" y="590"/>
                    <a:pt x="2954" y="604"/>
                    <a:pt x="2949" y="604"/>
                  </a:cubicBezTo>
                  <a:cubicBezTo>
                    <a:pt x="2944" y="604"/>
                    <a:pt x="2936" y="592"/>
                    <a:pt x="2928" y="568"/>
                  </a:cubicBezTo>
                  <a:cubicBezTo>
                    <a:pt x="2919" y="568"/>
                    <a:pt x="2899" y="545"/>
                    <a:pt x="2881" y="545"/>
                  </a:cubicBezTo>
                  <a:cubicBezTo>
                    <a:pt x="2880" y="545"/>
                    <a:pt x="2879" y="546"/>
                    <a:pt x="2878" y="546"/>
                  </a:cubicBezTo>
                  <a:cubicBezTo>
                    <a:pt x="2874" y="546"/>
                    <a:pt x="2870" y="546"/>
                    <a:pt x="2867" y="546"/>
                  </a:cubicBezTo>
                  <a:cubicBezTo>
                    <a:pt x="2852" y="546"/>
                    <a:pt x="2840" y="544"/>
                    <a:pt x="2837" y="524"/>
                  </a:cubicBezTo>
                  <a:lnTo>
                    <a:pt x="2828" y="524"/>
                  </a:lnTo>
                  <a:cubicBezTo>
                    <a:pt x="2819" y="553"/>
                    <a:pt x="2792" y="572"/>
                    <a:pt x="2764" y="572"/>
                  </a:cubicBezTo>
                  <a:cubicBezTo>
                    <a:pt x="2750" y="572"/>
                    <a:pt x="2736" y="567"/>
                    <a:pt x="2724" y="558"/>
                  </a:cubicBezTo>
                  <a:cubicBezTo>
                    <a:pt x="2705" y="558"/>
                    <a:pt x="2696" y="561"/>
                    <a:pt x="2677" y="586"/>
                  </a:cubicBezTo>
                  <a:cubicBezTo>
                    <a:pt x="2669" y="601"/>
                    <a:pt x="2665" y="608"/>
                    <a:pt x="2662" y="608"/>
                  </a:cubicBezTo>
                  <a:cubicBezTo>
                    <a:pt x="2658" y="608"/>
                    <a:pt x="2655" y="602"/>
                    <a:pt x="2649" y="590"/>
                  </a:cubicBezTo>
                  <a:cubicBezTo>
                    <a:pt x="2647" y="576"/>
                    <a:pt x="2629" y="563"/>
                    <a:pt x="2613" y="563"/>
                  </a:cubicBezTo>
                  <a:cubicBezTo>
                    <a:pt x="2600" y="563"/>
                    <a:pt x="2590" y="572"/>
                    <a:pt x="2593" y="596"/>
                  </a:cubicBezTo>
                  <a:lnTo>
                    <a:pt x="2580" y="571"/>
                  </a:lnTo>
                  <a:cubicBezTo>
                    <a:pt x="2576" y="563"/>
                    <a:pt x="2573" y="560"/>
                    <a:pt x="2571" y="560"/>
                  </a:cubicBezTo>
                  <a:cubicBezTo>
                    <a:pt x="2564" y="560"/>
                    <a:pt x="2561" y="578"/>
                    <a:pt x="2561" y="596"/>
                  </a:cubicBezTo>
                  <a:cubicBezTo>
                    <a:pt x="2564" y="620"/>
                    <a:pt x="2564" y="633"/>
                    <a:pt x="2561" y="633"/>
                  </a:cubicBezTo>
                  <a:cubicBezTo>
                    <a:pt x="2557" y="633"/>
                    <a:pt x="2550" y="615"/>
                    <a:pt x="2539" y="574"/>
                  </a:cubicBezTo>
                  <a:cubicBezTo>
                    <a:pt x="2538" y="545"/>
                    <a:pt x="2534" y="532"/>
                    <a:pt x="2531" y="532"/>
                  </a:cubicBezTo>
                  <a:cubicBezTo>
                    <a:pt x="2530" y="532"/>
                    <a:pt x="2529" y="538"/>
                    <a:pt x="2530" y="549"/>
                  </a:cubicBezTo>
                  <a:cubicBezTo>
                    <a:pt x="2523" y="567"/>
                    <a:pt x="2518" y="587"/>
                    <a:pt x="2511" y="587"/>
                  </a:cubicBezTo>
                  <a:cubicBezTo>
                    <a:pt x="2508" y="587"/>
                    <a:pt x="2505" y="584"/>
                    <a:pt x="2502" y="577"/>
                  </a:cubicBezTo>
                  <a:cubicBezTo>
                    <a:pt x="2492" y="577"/>
                    <a:pt x="2483" y="577"/>
                    <a:pt x="2489" y="630"/>
                  </a:cubicBezTo>
                  <a:cubicBezTo>
                    <a:pt x="2489" y="655"/>
                    <a:pt x="2480" y="655"/>
                    <a:pt x="2470" y="655"/>
                  </a:cubicBezTo>
                  <a:cubicBezTo>
                    <a:pt x="2467" y="640"/>
                    <a:pt x="2470" y="621"/>
                    <a:pt x="2477" y="605"/>
                  </a:cubicBezTo>
                  <a:lnTo>
                    <a:pt x="2458" y="605"/>
                  </a:lnTo>
                  <a:cubicBezTo>
                    <a:pt x="2457" y="605"/>
                    <a:pt x="2457" y="606"/>
                    <a:pt x="2456" y="606"/>
                  </a:cubicBezTo>
                  <a:cubicBezTo>
                    <a:pt x="2446" y="606"/>
                    <a:pt x="2426" y="582"/>
                    <a:pt x="2423" y="558"/>
                  </a:cubicBezTo>
                  <a:cubicBezTo>
                    <a:pt x="2418" y="548"/>
                    <a:pt x="2414" y="542"/>
                    <a:pt x="2411" y="542"/>
                  </a:cubicBezTo>
                  <a:lnTo>
                    <a:pt x="2411" y="542"/>
                  </a:lnTo>
                  <a:cubicBezTo>
                    <a:pt x="2407" y="542"/>
                    <a:pt x="2407" y="554"/>
                    <a:pt x="2414" y="583"/>
                  </a:cubicBezTo>
                  <a:cubicBezTo>
                    <a:pt x="2420" y="633"/>
                    <a:pt x="2420" y="633"/>
                    <a:pt x="2401" y="637"/>
                  </a:cubicBezTo>
                  <a:cubicBezTo>
                    <a:pt x="2400" y="637"/>
                    <a:pt x="2398" y="637"/>
                    <a:pt x="2396" y="637"/>
                  </a:cubicBezTo>
                  <a:cubicBezTo>
                    <a:pt x="2389" y="637"/>
                    <a:pt x="2382" y="635"/>
                    <a:pt x="2380" y="612"/>
                  </a:cubicBezTo>
                  <a:cubicBezTo>
                    <a:pt x="2377" y="593"/>
                    <a:pt x="2377" y="588"/>
                    <a:pt x="2369" y="588"/>
                  </a:cubicBezTo>
                  <a:cubicBezTo>
                    <a:pt x="2366" y="588"/>
                    <a:pt x="2363" y="589"/>
                    <a:pt x="2358" y="590"/>
                  </a:cubicBezTo>
                  <a:cubicBezTo>
                    <a:pt x="2329" y="593"/>
                    <a:pt x="2307" y="671"/>
                    <a:pt x="2304" y="721"/>
                  </a:cubicBezTo>
                  <a:cubicBezTo>
                    <a:pt x="2306" y="748"/>
                    <a:pt x="2307" y="762"/>
                    <a:pt x="2305" y="762"/>
                  </a:cubicBezTo>
                  <a:cubicBezTo>
                    <a:pt x="2304" y="762"/>
                    <a:pt x="2301" y="749"/>
                    <a:pt x="2295" y="724"/>
                  </a:cubicBezTo>
                  <a:cubicBezTo>
                    <a:pt x="2292" y="701"/>
                    <a:pt x="2286" y="699"/>
                    <a:pt x="2278" y="699"/>
                  </a:cubicBezTo>
                  <a:cubicBezTo>
                    <a:pt x="2276" y="699"/>
                    <a:pt x="2275" y="699"/>
                    <a:pt x="2273" y="699"/>
                  </a:cubicBezTo>
                  <a:cubicBezTo>
                    <a:pt x="2270" y="674"/>
                    <a:pt x="2279" y="674"/>
                    <a:pt x="2289" y="671"/>
                  </a:cubicBezTo>
                  <a:lnTo>
                    <a:pt x="2286" y="646"/>
                  </a:lnTo>
                  <a:cubicBezTo>
                    <a:pt x="2278" y="621"/>
                    <a:pt x="2272" y="609"/>
                    <a:pt x="2267" y="609"/>
                  </a:cubicBezTo>
                  <a:cubicBezTo>
                    <a:pt x="2262" y="609"/>
                    <a:pt x="2259" y="622"/>
                    <a:pt x="2257" y="649"/>
                  </a:cubicBezTo>
                  <a:cubicBezTo>
                    <a:pt x="2254" y="662"/>
                    <a:pt x="2253" y="668"/>
                    <a:pt x="2250" y="668"/>
                  </a:cubicBezTo>
                  <a:cubicBezTo>
                    <a:pt x="2248" y="668"/>
                    <a:pt x="2245" y="662"/>
                    <a:pt x="2239" y="649"/>
                  </a:cubicBezTo>
                  <a:cubicBezTo>
                    <a:pt x="2230" y="634"/>
                    <a:pt x="2221" y="617"/>
                    <a:pt x="2218" y="617"/>
                  </a:cubicBezTo>
                  <a:cubicBezTo>
                    <a:pt x="2216" y="617"/>
                    <a:pt x="2216" y="620"/>
                    <a:pt x="2217" y="627"/>
                  </a:cubicBezTo>
                  <a:cubicBezTo>
                    <a:pt x="2201" y="627"/>
                    <a:pt x="2188" y="618"/>
                    <a:pt x="2185" y="602"/>
                  </a:cubicBezTo>
                  <a:cubicBezTo>
                    <a:pt x="2166" y="605"/>
                    <a:pt x="2157" y="605"/>
                    <a:pt x="2157" y="630"/>
                  </a:cubicBezTo>
                  <a:cubicBezTo>
                    <a:pt x="2160" y="659"/>
                    <a:pt x="2151" y="659"/>
                    <a:pt x="2141" y="659"/>
                  </a:cubicBezTo>
                  <a:cubicBezTo>
                    <a:pt x="2132" y="659"/>
                    <a:pt x="2123" y="662"/>
                    <a:pt x="2126" y="687"/>
                  </a:cubicBezTo>
                  <a:cubicBezTo>
                    <a:pt x="2129" y="712"/>
                    <a:pt x="2119" y="737"/>
                    <a:pt x="2101" y="740"/>
                  </a:cubicBezTo>
                  <a:cubicBezTo>
                    <a:pt x="2094" y="750"/>
                    <a:pt x="2090" y="756"/>
                    <a:pt x="2087" y="756"/>
                  </a:cubicBezTo>
                  <a:cubicBezTo>
                    <a:pt x="2082" y="756"/>
                    <a:pt x="2078" y="744"/>
                    <a:pt x="2069" y="715"/>
                  </a:cubicBezTo>
                  <a:cubicBezTo>
                    <a:pt x="2067" y="695"/>
                    <a:pt x="2060" y="693"/>
                    <a:pt x="2053" y="693"/>
                  </a:cubicBezTo>
                  <a:cubicBezTo>
                    <a:pt x="2051" y="693"/>
                    <a:pt x="2049" y="693"/>
                    <a:pt x="2047" y="693"/>
                  </a:cubicBezTo>
                  <a:cubicBezTo>
                    <a:pt x="2047" y="693"/>
                    <a:pt x="2038" y="693"/>
                    <a:pt x="2025" y="668"/>
                  </a:cubicBezTo>
                  <a:cubicBezTo>
                    <a:pt x="2022" y="661"/>
                    <a:pt x="2019" y="658"/>
                    <a:pt x="2018" y="658"/>
                  </a:cubicBezTo>
                  <a:lnTo>
                    <a:pt x="2018" y="658"/>
                  </a:lnTo>
                  <a:cubicBezTo>
                    <a:pt x="2015" y="658"/>
                    <a:pt x="2017" y="676"/>
                    <a:pt x="2019" y="696"/>
                  </a:cubicBezTo>
                  <a:lnTo>
                    <a:pt x="2025" y="746"/>
                  </a:lnTo>
                  <a:cubicBezTo>
                    <a:pt x="2016" y="746"/>
                    <a:pt x="2000" y="696"/>
                    <a:pt x="1997" y="671"/>
                  </a:cubicBezTo>
                  <a:cubicBezTo>
                    <a:pt x="1989" y="646"/>
                    <a:pt x="1985" y="633"/>
                    <a:pt x="1984" y="633"/>
                  </a:cubicBezTo>
                  <a:lnTo>
                    <a:pt x="1984" y="633"/>
                  </a:lnTo>
                  <a:cubicBezTo>
                    <a:pt x="1983" y="633"/>
                    <a:pt x="1985" y="646"/>
                    <a:pt x="1988" y="671"/>
                  </a:cubicBezTo>
                  <a:cubicBezTo>
                    <a:pt x="1990" y="689"/>
                    <a:pt x="1987" y="709"/>
                    <a:pt x="1977" y="709"/>
                  </a:cubicBezTo>
                  <a:cubicBezTo>
                    <a:pt x="1974" y="709"/>
                    <a:pt x="1969" y="706"/>
                    <a:pt x="1963" y="699"/>
                  </a:cubicBezTo>
                  <a:cubicBezTo>
                    <a:pt x="1957" y="700"/>
                    <a:pt x="1952" y="701"/>
                    <a:pt x="1946" y="701"/>
                  </a:cubicBezTo>
                  <a:cubicBezTo>
                    <a:pt x="1932" y="701"/>
                    <a:pt x="1922" y="696"/>
                    <a:pt x="1922" y="677"/>
                  </a:cubicBezTo>
                  <a:cubicBezTo>
                    <a:pt x="1918" y="670"/>
                    <a:pt x="1915" y="667"/>
                    <a:pt x="1912" y="667"/>
                  </a:cubicBezTo>
                  <a:cubicBezTo>
                    <a:pt x="1905" y="667"/>
                    <a:pt x="1900" y="680"/>
                    <a:pt x="1900" y="680"/>
                  </a:cubicBezTo>
                  <a:cubicBezTo>
                    <a:pt x="1897" y="693"/>
                    <a:pt x="1893" y="700"/>
                    <a:pt x="1885" y="700"/>
                  </a:cubicBezTo>
                  <a:cubicBezTo>
                    <a:pt x="1878" y="700"/>
                    <a:pt x="1868" y="694"/>
                    <a:pt x="1853" y="684"/>
                  </a:cubicBezTo>
                  <a:cubicBezTo>
                    <a:pt x="1827" y="660"/>
                    <a:pt x="1814" y="649"/>
                    <a:pt x="1808" y="649"/>
                  </a:cubicBezTo>
                  <a:cubicBezTo>
                    <a:pt x="1801" y="649"/>
                    <a:pt x="1803" y="661"/>
                    <a:pt x="1806" y="687"/>
                  </a:cubicBezTo>
                  <a:cubicBezTo>
                    <a:pt x="1806" y="701"/>
                    <a:pt x="1807" y="716"/>
                    <a:pt x="1806" y="716"/>
                  </a:cubicBezTo>
                  <a:cubicBezTo>
                    <a:pt x="1804" y="716"/>
                    <a:pt x="1802" y="708"/>
                    <a:pt x="1797" y="687"/>
                  </a:cubicBezTo>
                  <a:cubicBezTo>
                    <a:pt x="1793" y="680"/>
                    <a:pt x="1790" y="677"/>
                    <a:pt x="1787" y="677"/>
                  </a:cubicBezTo>
                  <a:cubicBezTo>
                    <a:pt x="1778" y="677"/>
                    <a:pt x="1770" y="697"/>
                    <a:pt x="1759" y="715"/>
                  </a:cubicBezTo>
                  <a:cubicBezTo>
                    <a:pt x="1756" y="749"/>
                    <a:pt x="1756" y="784"/>
                    <a:pt x="1759" y="818"/>
                  </a:cubicBezTo>
                  <a:cubicBezTo>
                    <a:pt x="1763" y="849"/>
                    <a:pt x="1764" y="861"/>
                    <a:pt x="1760" y="861"/>
                  </a:cubicBezTo>
                  <a:cubicBezTo>
                    <a:pt x="1757" y="861"/>
                    <a:pt x="1752" y="855"/>
                    <a:pt x="1743" y="847"/>
                  </a:cubicBezTo>
                  <a:cubicBezTo>
                    <a:pt x="1734" y="847"/>
                    <a:pt x="1721" y="821"/>
                    <a:pt x="1718" y="796"/>
                  </a:cubicBezTo>
                  <a:cubicBezTo>
                    <a:pt x="1715" y="771"/>
                    <a:pt x="1728" y="771"/>
                    <a:pt x="1728" y="771"/>
                  </a:cubicBezTo>
                  <a:lnTo>
                    <a:pt x="1737" y="768"/>
                  </a:lnTo>
                  <a:cubicBezTo>
                    <a:pt x="1734" y="745"/>
                    <a:pt x="1731" y="721"/>
                    <a:pt x="1715" y="721"/>
                  </a:cubicBezTo>
                  <a:cubicBezTo>
                    <a:pt x="1714" y="721"/>
                    <a:pt x="1713" y="721"/>
                    <a:pt x="1712" y="721"/>
                  </a:cubicBezTo>
                  <a:cubicBezTo>
                    <a:pt x="1706" y="709"/>
                    <a:pt x="1700" y="702"/>
                    <a:pt x="1697" y="702"/>
                  </a:cubicBezTo>
                  <a:cubicBezTo>
                    <a:pt x="1693" y="702"/>
                    <a:pt x="1692" y="709"/>
                    <a:pt x="1693" y="721"/>
                  </a:cubicBezTo>
                  <a:cubicBezTo>
                    <a:pt x="1683" y="701"/>
                    <a:pt x="1669" y="699"/>
                    <a:pt x="1653" y="699"/>
                  </a:cubicBezTo>
                  <a:cubicBezTo>
                    <a:pt x="1649" y="699"/>
                    <a:pt x="1644" y="699"/>
                    <a:pt x="1640" y="699"/>
                  </a:cubicBezTo>
                  <a:cubicBezTo>
                    <a:pt x="1634" y="700"/>
                    <a:pt x="1626" y="701"/>
                    <a:pt x="1619" y="701"/>
                  </a:cubicBezTo>
                  <a:cubicBezTo>
                    <a:pt x="1604" y="701"/>
                    <a:pt x="1589" y="697"/>
                    <a:pt x="1580" y="680"/>
                  </a:cubicBezTo>
                  <a:cubicBezTo>
                    <a:pt x="1562" y="680"/>
                    <a:pt x="1552" y="684"/>
                    <a:pt x="1555" y="709"/>
                  </a:cubicBezTo>
                  <a:cubicBezTo>
                    <a:pt x="1557" y="738"/>
                    <a:pt x="1555" y="750"/>
                    <a:pt x="1552" y="750"/>
                  </a:cubicBezTo>
                  <a:cubicBezTo>
                    <a:pt x="1551" y="750"/>
                    <a:pt x="1549" y="744"/>
                    <a:pt x="1549" y="734"/>
                  </a:cubicBezTo>
                  <a:cubicBezTo>
                    <a:pt x="1540" y="705"/>
                    <a:pt x="1495" y="688"/>
                    <a:pt x="1457" y="688"/>
                  </a:cubicBezTo>
                  <a:cubicBezTo>
                    <a:pt x="1428" y="688"/>
                    <a:pt x="1403" y="698"/>
                    <a:pt x="1402" y="721"/>
                  </a:cubicBezTo>
                  <a:lnTo>
                    <a:pt x="1380" y="721"/>
                  </a:lnTo>
                  <a:cubicBezTo>
                    <a:pt x="1372" y="712"/>
                    <a:pt x="1356" y="707"/>
                    <a:pt x="1340" y="707"/>
                  </a:cubicBezTo>
                  <a:cubicBezTo>
                    <a:pt x="1319" y="707"/>
                    <a:pt x="1299" y="715"/>
                    <a:pt x="1295" y="731"/>
                  </a:cubicBezTo>
                  <a:lnTo>
                    <a:pt x="1267" y="734"/>
                  </a:lnTo>
                  <a:cubicBezTo>
                    <a:pt x="1256" y="722"/>
                    <a:pt x="1249" y="715"/>
                    <a:pt x="1243" y="715"/>
                  </a:cubicBezTo>
                  <a:cubicBezTo>
                    <a:pt x="1236" y="715"/>
                    <a:pt x="1231" y="722"/>
                    <a:pt x="1226" y="737"/>
                  </a:cubicBezTo>
                  <a:cubicBezTo>
                    <a:pt x="1222" y="755"/>
                    <a:pt x="1222" y="772"/>
                    <a:pt x="1222" y="772"/>
                  </a:cubicBezTo>
                  <a:cubicBezTo>
                    <a:pt x="1221" y="772"/>
                    <a:pt x="1221" y="769"/>
                    <a:pt x="1220" y="762"/>
                  </a:cubicBezTo>
                  <a:cubicBezTo>
                    <a:pt x="1218" y="743"/>
                    <a:pt x="1207" y="739"/>
                    <a:pt x="1186" y="739"/>
                  </a:cubicBezTo>
                  <a:cubicBezTo>
                    <a:pt x="1179" y="739"/>
                    <a:pt x="1170" y="739"/>
                    <a:pt x="1160" y="740"/>
                  </a:cubicBezTo>
                  <a:cubicBezTo>
                    <a:pt x="1123" y="743"/>
                    <a:pt x="1123" y="743"/>
                    <a:pt x="1132" y="768"/>
                  </a:cubicBezTo>
                  <a:cubicBezTo>
                    <a:pt x="1121" y="777"/>
                    <a:pt x="1114" y="781"/>
                    <a:pt x="1108" y="781"/>
                  </a:cubicBezTo>
                  <a:cubicBezTo>
                    <a:pt x="1096" y="781"/>
                    <a:pt x="1094" y="763"/>
                    <a:pt x="1092" y="746"/>
                  </a:cubicBezTo>
                  <a:cubicBezTo>
                    <a:pt x="1094" y="724"/>
                    <a:pt x="1092" y="712"/>
                    <a:pt x="1089" y="712"/>
                  </a:cubicBezTo>
                  <a:cubicBezTo>
                    <a:pt x="1084" y="712"/>
                    <a:pt x="1078" y="731"/>
                    <a:pt x="1076" y="774"/>
                  </a:cubicBezTo>
                  <a:cubicBezTo>
                    <a:pt x="1074" y="805"/>
                    <a:pt x="1065" y="818"/>
                    <a:pt x="1059" y="818"/>
                  </a:cubicBezTo>
                  <a:cubicBezTo>
                    <a:pt x="1054" y="818"/>
                    <a:pt x="1051" y="813"/>
                    <a:pt x="1051" y="803"/>
                  </a:cubicBezTo>
                  <a:cubicBezTo>
                    <a:pt x="1048" y="778"/>
                    <a:pt x="1057" y="774"/>
                    <a:pt x="1066" y="774"/>
                  </a:cubicBezTo>
                  <a:lnTo>
                    <a:pt x="1060" y="724"/>
                  </a:lnTo>
                  <a:cubicBezTo>
                    <a:pt x="1051" y="724"/>
                    <a:pt x="1051" y="724"/>
                    <a:pt x="1045" y="753"/>
                  </a:cubicBezTo>
                  <a:cubicBezTo>
                    <a:pt x="1045" y="753"/>
                    <a:pt x="1035" y="753"/>
                    <a:pt x="1029" y="778"/>
                  </a:cubicBezTo>
                  <a:cubicBezTo>
                    <a:pt x="1019" y="803"/>
                    <a:pt x="1023" y="831"/>
                    <a:pt x="1035" y="856"/>
                  </a:cubicBezTo>
                  <a:cubicBezTo>
                    <a:pt x="1048" y="878"/>
                    <a:pt x="1038" y="881"/>
                    <a:pt x="1029" y="881"/>
                  </a:cubicBezTo>
                  <a:cubicBezTo>
                    <a:pt x="1010" y="862"/>
                    <a:pt x="1004" y="831"/>
                    <a:pt x="1010" y="806"/>
                  </a:cubicBezTo>
                  <a:cubicBezTo>
                    <a:pt x="1019" y="806"/>
                    <a:pt x="1019" y="778"/>
                    <a:pt x="1016" y="753"/>
                  </a:cubicBezTo>
                  <a:cubicBezTo>
                    <a:pt x="1016" y="748"/>
                    <a:pt x="1014" y="746"/>
                    <a:pt x="1012" y="746"/>
                  </a:cubicBezTo>
                  <a:cubicBezTo>
                    <a:pt x="1000" y="746"/>
                    <a:pt x="969" y="792"/>
                    <a:pt x="966" y="834"/>
                  </a:cubicBezTo>
                  <a:cubicBezTo>
                    <a:pt x="965" y="828"/>
                    <a:pt x="964" y="819"/>
                    <a:pt x="963" y="809"/>
                  </a:cubicBezTo>
                  <a:cubicBezTo>
                    <a:pt x="961" y="789"/>
                    <a:pt x="948" y="787"/>
                    <a:pt x="933" y="787"/>
                  </a:cubicBezTo>
                  <a:cubicBezTo>
                    <a:pt x="930" y="787"/>
                    <a:pt x="926" y="787"/>
                    <a:pt x="922" y="787"/>
                  </a:cubicBezTo>
                  <a:cubicBezTo>
                    <a:pt x="904" y="790"/>
                    <a:pt x="894" y="790"/>
                    <a:pt x="897" y="815"/>
                  </a:cubicBezTo>
                  <a:cubicBezTo>
                    <a:pt x="897" y="840"/>
                    <a:pt x="900" y="865"/>
                    <a:pt x="891" y="865"/>
                  </a:cubicBezTo>
                  <a:cubicBezTo>
                    <a:pt x="900" y="865"/>
                    <a:pt x="904" y="890"/>
                    <a:pt x="907" y="915"/>
                  </a:cubicBezTo>
                  <a:cubicBezTo>
                    <a:pt x="894" y="903"/>
                    <a:pt x="882" y="887"/>
                    <a:pt x="872" y="868"/>
                  </a:cubicBezTo>
                  <a:cubicBezTo>
                    <a:pt x="849" y="821"/>
                    <a:pt x="828" y="799"/>
                    <a:pt x="794" y="799"/>
                  </a:cubicBezTo>
                  <a:cubicBezTo>
                    <a:pt x="792" y="799"/>
                    <a:pt x="790" y="799"/>
                    <a:pt x="788" y="800"/>
                  </a:cubicBezTo>
                  <a:cubicBezTo>
                    <a:pt x="784" y="800"/>
                    <a:pt x="780" y="800"/>
                    <a:pt x="775" y="800"/>
                  </a:cubicBezTo>
                  <a:cubicBezTo>
                    <a:pt x="758" y="800"/>
                    <a:pt x="738" y="798"/>
                    <a:pt x="728" y="778"/>
                  </a:cubicBezTo>
                  <a:cubicBezTo>
                    <a:pt x="709" y="781"/>
                    <a:pt x="697" y="781"/>
                    <a:pt x="700" y="806"/>
                  </a:cubicBezTo>
                  <a:lnTo>
                    <a:pt x="681" y="809"/>
                  </a:lnTo>
                  <a:cubicBezTo>
                    <a:pt x="675" y="796"/>
                    <a:pt x="667" y="790"/>
                    <a:pt x="661" y="790"/>
                  </a:cubicBezTo>
                  <a:cubicBezTo>
                    <a:pt x="655" y="790"/>
                    <a:pt x="651" y="796"/>
                    <a:pt x="653" y="809"/>
                  </a:cubicBezTo>
                  <a:cubicBezTo>
                    <a:pt x="651" y="819"/>
                    <a:pt x="647" y="822"/>
                    <a:pt x="644" y="822"/>
                  </a:cubicBezTo>
                  <a:cubicBezTo>
                    <a:pt x="638" y="822"/>
                    <a:pt x="631" y="812"/>
                    <a:pt x="625" y="812"/>
                  </a:cubicBezTo>
                  <a:cubicBezTo>
                    <a:pt x="613" y="790"/>
                    <a:pt x="607" y="777"/>
                    <a:pt x="605" y="777"/>
                  </a:cubicBezTo>
                  <a:lnTo>
                    <a:pt x="605" y="777"/>
                  </a:lnTo>
                  <a:cubicBezTo>
                    <a:pt x="603" y="777"/>
                    <a:pt x="607" y="796"/>
                    <a:pt x="615" y="837"/>
                  </a:cubicBezTo>
                  <a:cubicBezTo>
                    <a:pt x="618" y="865"/>
                    <a:pt x="640" y="887"/>
                    <a:pt x="650" y="887"/>
                  </a:cubicBezTo>
                  <a:lnTo>
                    <a:pt x="681" y="884"/>
                  </a:lnTo>
                  <a:lnTo>
                    <a:pt x="653" y="912"/>
                  </a:lnTo>
                  <a:cubicBezTo>
                    <a:pt x="643" y="912"/>
                    <a:pt x="628" y="941"/>
                    <a:pt x="631" y="966"/>
                  </a:cubicBezTo>
                  <a:cubicBezTo>
                    <a:pt x="631" y="966"/>
                    <a:pt x="631" y="991"/>
                    <a:pt x="621" y="994"/>
                  </a:cubicBezTo>
                  <a:lnTo>
                    <a:pt x="618" y="941"/>
                  </a:lnTo>
                  <a:cubicBezTo>
                    <a:pt x="621" y="915"/>
                    <a:pt x="625" y="890"/>
                    <a:pt x="618" y="865"/>
                  </a:cubicBezTo>
                  <a:cubicBezTo>
                    <a:pt x="611" y="835"/>
                    <a:pt x="596" y="814"/>
                    <a:pt x="587" y="814"/>
                  </a:cubicBezTo>
                  <a:cubicBezTo>
                    <a:pt x="580" y="814"/>
                    <a:pt x="576" y="823"/>
                    <a:pt x="578" y="843"/>
                  </a:cubicBezTo>
                  <a:cubicBezTo>
                    <a:pt x="568" y="843"/>
                    <a:pt x="568" y="843"/>
                    <a:pt x="556" y="818"/>
                  </a:cubicBezTo>
                  <a:cubicBezTo>
                    <a:pt x="554" y="808"/>
                    <a:pt x="552" y="802"/>
                    <a:pt x="550" y="802"/>
                  </a:cubicBezTo>
                  <a:cubicBezTo>
                    <a:pt x="546" y="802"/>
                    <a:pt x="542" y="815"/>
                    <a:pt x="540" y="847"/>
                  </a:cubicBezTo>
                  <a:cubicBezTo>
                    <a:pt x="538" y="872"/>
                    <a:pt x="535" y="884"/>
                    <a:pt x="529" y="884"/>
                  </a:cubicBezTo>
                  <a:cubicBezTo>
                    <a:pt x="524" y="884"/>
                    <a:pt x="518" y="872"/>
                    <a:pt x="512" y="847"/>
                  </a:cubicBezTo>
                  <a:cubicBezTo>
                    <a:pt x="498" y="820"/>
                    <a:pt x="480" y="810"/>
                    <a:pt x="467" y="810"/>
                  </a:cubicBezTo>
                  <a:cubicBezTo>
                    <a:pt x="457" y="810"/>
                    <a:pt x="449" y="817"/>
                    <a:pt x="449" y="828"/>
                  </a:cubicBezTo>
                  <a:cubicBezTo>
                    <a:pt x="453" y="858"/>
                    <a:pt x="444" y="871"/>
                    <a:pt x="434" y="871"/>
                  </a:cubicBezTo>
                  <a:cubicBezTo>
                    <a:pt x="427" y="871"/>
                    <a:pt x="420" y="866"/>
                    <a:pt x="415" y="856"/>
                  </a:cubicBezTo>
                  <a:cubicBezTo>
                    <a:pt x="409" y="844"/>
                    <a:pt x="403" y="838"/>
                    <a:pt x="399" y="838"/>
                  </a:cubicBezTo>
                  <a:cubicBezTo>
                    <a:pt x="394" y="838"/>
                    <a:pt x="390" y="845"/>
                    <a:pt x="386" y="859"/>
                  </a:cubicBezTo>
                  <a:cubicBezTo>
                    <a:pt x="384" y="841"/>
                    <a:pt x="377" y="824"/>
                    <a:pt x="371" y="824"/>
                  </a:cubicBezTo>
                  <a:cubicBezTo>
                    <a:pt x="369" y="824"/>
                    <a:pt x="366" y="827"/>
                    <a:pt x="365" y="834"/>
                  </a:cubicBezTo>
                  <a:cubicBezTo>
                    <a:pt x="365" y="834"/>
                    <a:pt x="355" y="834"/>
                    <a:pt x="368" y="859"/>
                  </a:cubicBezTo>
                  <a:lnTo>
                    <a:pt x="352" y="912"/>
                  </a:lnTo>
                  <a:cubicBezTo>
                    <a:pt x="361" y="912"/>
                    <a:pt x="365" y="937"/>
                    <a:pt x="368" y="962"/>
                  </a:cubicBezTo>
                  <a:cubicBezTo>
                    <a:pt x="368" y="969"/>
                    <a:pt x="366" y="972"/>
                    <a:pt x="362" y="972"/>
                  </a:cubicBezTo>
                  <a:cubicBezTo>
                    <a:pt x="350" y="972"/>
                    <a:pt x="323" y="946"/>
                    <a:pt x="302" y="890"/>
                  </a:cubicBezTo>
                  <a:lnTo>
                    <a:pt x="277" y="840"/>
                  </a:lnTo>
                  <a:lnTo>
                    <a:pt x="283" y="894"/>
                  </a:lnTo>
                  <a:cubicBezTo>
                    <a:pt x="274" y="894"/>
                    <a:pt x="264" y="894"/>
                    <a:pt x="261" y="868"/>
                  </a:cubicBezTo>
                  <a:cubicBezTo>
                    <a:pt x="258" y="843"/>
                    <a:pt x="258" y="843"/>
                    <a:pt x="249" y="843"/>
                  </a:cubicBezTo>
                  <a:cubicBezTo>
                    <a:pt x="249" y="843"/>
                    <a:pt x="239" y="843"/>
                    <a:pt x="242" y="872"/>
                  </a:cubicBezTo>
                  <a:cubicBezTo>
                    <a:pt x="244" y="901"/>
                    <a:pt x="245" y="913"/>
                    <a:pt x="243" y="913"/>
                  </a:cubicBezTo>
                  <a:cubicBezTo>
                    <a:pt x="241" y="913"/>
                    <a:pt x="238" y="907"/>
                    <a:pt x="233" y="897"/>
                  </a:cubicBezTo>
                  <a:cubicBezTo>
                    <a:pt x="227" y="872"/>
                    <a:pt x="221" y="859"/>
                    <a:pt x="217" y="859"/>
                  </a:cubicBezTo>
                  <a:cubicBezTo>
                    <a:pt x="212" y="859"/>
                    <a:pt x="208" y="873"/>
                    <a:pt x="205" y="900"/>
                  </a:cubicBezTo>
                  <a:cubicBezTo>
                    <a:pt x="208" y="925"/>
                    <a:pt x="209" y="937"/>
                    <a:pt x="208" y="937"/>
                  </a:cubicBezTo>
                  <a:lnTo>
                    <a:pt x="208" y="937"/>
                  </a:lnTo>
                  <a:cubicBezTo>
                    <a:pt x="207" y="937"/>
                    <a:pt x="203" y="925"/>
                    <a:pt x="195" y="900"/>
                  </a:cubicBezTo>
                  <a:cubicBezTo>
                    <a:pt x="192" y="875"/>
                    <a:pt x="180" y="850"/>
                    <a:pt x="170" y="850"/>
                  </a:cubicBezTo>
                  <a:lnTo>
                    <a:pt x="170" y="850"/>
                  </a:lnTo>
                  <a:lnTo>
                    <a:pt x="173" y="875"/>
                  </a:lnTo>
                  <a:cubicBezTo>
                    <a:pt x="177" y="906"/>
                    <a:pt x="175" y="919"/>
                    <a:pt x="171" y="919"/>
                  </a:cubicBezTo>
                  <a:cubicBezTo>
                    <a:pt x="167" y="919"/>
                    <a:pt x="163" y="913"/>
                    <a:pt x="158" y="903"/>
                  </a:cubicBezTo>
                  <a:cubicBezTo>
                    <a:pt x="156" y="891"/>
                    <a:pt x="153" y="885"/>
                    <a:pt x="149" y="885"/>
                  </a:cubicBezTo>
                  <a:cubicBezTo>
                    <a:pt x="144" y="885"/>
                    <a:pt x="138" y="892"/>
                    <a:pt x="129" y="906"/>
                  </a:cubicBezTo>
                  <a:cubicBezTo>
                    <a:pt x="126" y="906"/>
                    <a:pt x="123" y="906"/>
                    <a:pt x="120" y="906"/>
                  </a:cubicBezTo>
                  <a:cubicBezTo>
                    <a:pt x="107" y="906"/>
                    <a:pt x="98" y="904"/>
                    <a:pt x="98" y="881"/>
                  </a:cubicBezTo>
                  <a:cubicBezTo>
                    <a:pt x="95" y="856"/>
                    <a:pt x="93" y="844"/>
                    <a:pt x="92" y="844"/>
                  </a:cubicBezTo>
                  <a:cubicBezTo>
                    <a:pt x="91" y="844"/>
                    <a:pt x="90" y="857"/>
                    <a:pt x="89" y="884"/>
                  </a:cubicBezTo>
                  <a:cubicBezTo>
                    <a:pt x="84" y="897"/>
                    <a:pt x="82" y="903"/>
                    <a:pt x="78" y="903"/>
                  </a:cubicBezTo>
                  <a:cubicBezTo>
                    <a:pt x="74" y="903"/>
                    <a:pt x="68" y="897"/>
                    <a:pt x="57" y="884"/>
                  </a:cubicBezTo>
                  <a:cubicBezTo>
                    <a:pt x="53" y="874"/>
                    <a:pt x="51" y="868"/>
                    <a:pt x="48" y="868"/>
                  </a:cubicBezTo>
                  <a:cubicBezTo>
                    <a:pt x="46" y="868"/>
                    <a:pt x="43" y="874"/>
                    <a:pt x="39" y="887"/>
                  </a:cubicBezTo>
                  <a:cubicBezTo>
                    <a:pt x="45" y="937"/>
                    <a:pt x="48" y="962"/>
                    <a:pt x="57" y="962"/>
                  </a:cubicBezTo>
                  <a:cubicBezTo>
                    <a:pt x="67" y="962"/>
                    <a:pt x="67" y="962"/>
                    <a:pt x="70" y="988"/>
                  </a:cubicBezTo>
                  <a:lnTo>
                    <a:pt x="51" y="991"/>
                  </a:lnTo>
                  <a:cubicBezTo>
                    <a:pt x="42" y="991"/>
                    <a:pt x="29" y="991"/>
                    <a:pt x="14" y="1019"/>
                  </a:cubicBezTo>
                  <a:cubicBezTo>
                    <a:pt x="1" y="1039"/>
                    <a:pt x="2" y="1077"/>
                    <a:pt x="12" y="1077"/>
                  </a:cubicBezTo>
                  <a:cubicBezTo>
                    <a:pt x="14" y="1077"/>
                    <a:pt x="17" y="1075"/>
                    <a:pt x="20" y="1069"/>
                  </a:cubicBezTo>
                  <a:lnTo>
                    <a:pt x="32" y="1094"/>
                  </a:lnTo>
                  <a:cubicBezTo>
                    <a:pt x="37" y="1132"/>
                    <a:pt x="44" y="1151"/>
                    <a:pt x="49" y="1151"/>
                  </a:cubicBezTo>
                  <a:cubicBezTo>
                    <a:pt x="53" y="1151"/>
                    <a:pt x="56" y="1132"/>
                    <a:pt x="51" y="1094"/>
                  </a:cubicBezTo>
                  <a:cubicBezTo>
                    <a:pt x="48" y="1051"/>
                    <a:pt x="46" y="1031"/>
                    <a:pt x="48" y="1031"/>
                  </a:cubicBezTo>
                  <a:lnTo>
                    <a:pt x="48" y="1031"/>
                  </a:lnTo>
                  <a:cubicBezTo>
                    <a:pt x="49" y="1031"/>
                    <a:pt x="52" y="1044"/>
                    <a:pt x="57" y="1066"/>
                  </a:cubicBezTo>
                  <a:cubicBezTo>
                    <a:pt x="64" y="1116"/>
                    <a:pt x="73" y="1116"/>
                    <a:pt x="82" y="1116"/>
                  </a:cubicBezTo>
                  <a:cubicBezTo>
                    <a:pt x="92" y="1116"/>
                    <a:pt x="92" y="1116"/>
                    <a:pt x="95" y="1141"/>
                  </a:cubicBezTo>
                  <a:cubicBezTo>
                    <a:pt x="98" y="1166"/>
                    <a:pt x="111" y="1191"/>
                    <a:pt x="120" y="1191"/>
                  </a:cubicBezTo>
                  <a:cubicBezTo>
                    <a:pt x="129" y="1188"/>
                    <a:pt x="129" y="1188"/>
                    <a:pt x="126" y="1163"/>
                  </a:cubicBezTo>
                  <a:cubicBezTo>
                    <a:pt x="121" y="1153"/>
                    <a:pt x="121" y="1147"/>
                    <a:pt x="124" y="1147"/>
                  </a:cubicBezTo>
                  <a:cubicBezTo>
                    <a:pt x="129" y="1147"/>
                    <a:pt x="139" y="1159"/>
                    <a:pt x="148" y="1188"/>
                  </a:cubicBezTo>
                  <a:cubicBezTo>
                    <a:pt x="153" y="1198"/>
                    <a:pt x="156" y="1204"/>
                    <a:pt x="158" y="1204"/>
                  </a:cubicBezTo>
                  <a:cubicBezTo>
                    <a:pt x="160" y="1204"/>
                    <a:pt x="158" y="1192"/>
                    <a:pt x="155" y="1160"/>
                  </a:cubicBezTo>
                  <a:cubicBezTo>
                    <a:pt x="153" y="1135"/>
                    <a:pt x="157" y="1122"/>
                    <a:pt x="163" y="1122"/>
                  </a:cubicBezTo>
                  <a:cubicBezTo>
                    <a:pt x="169" y="1122"/>
                    <a:pt x="178" y="1135"/>
                    <a:pt x="186" y="1160"/>
                  </a:cubicBezTo>
                  <a:lnTo>
                    <a:pt x="205" y="1157"/>
                  </a:lnTo>
                  <a:cubicBezTo>
                    <a:pt x="214" y="1157"/>
                    <a:pt x="211" y="1132"/>
                    <a:pt x="208" y="1107"/>
                  </a:cubicBezTo>
                  <a:cubicBezTo>
                    <a:pt x="206" y="1075"/>
                    <a:pt x="205" y="1062"/>
                    <a:pt x="207" y="1062"/>
                  </a:cubicBezTo>
                  <a:lnTo>
                    <a:pt x="207" y="1062"/>
                  </a:lnTo>
                  <a:cubicBezTo>
                    <a:pt x="208" y="1062"/>
                    <a:pt x="210" y="1068"/>
                    <a:pt x="214" y="1078"/>
                  </a:cubicBezTo>
                  <a:cubicBezTo>
                    <a:pt x="223" y="1094"/>
                    <a:pt x="227" y="1113"/>
                    <a:pt x="230" y="1129"/>
                  </a:cubicBezTo>
                  <a:cubicBezTo>
                    <a:pt x="233" y="1154"/>
                    <a:pt x="242" y="1154"/>
                    <a:pt x="252" y="1154"/>
                  </a:cubicBezTo>
                  <a:cubicBezTo>
                    <a:pt x="261" y="1154"/>
                    <a:pt x="280" y="1151"/>
                    <a:pt x="280" y="1125"/>
                  </a:cubicBezTo>
                  <a:lnTo>
                    <a:pt x="280" y="1151"/>
                  </a:lnTo>
                  <a:cubicBezTo>
                    <a:pt x="286" y="1151"/>
                    <a:pt x="290" y="1162"/>
                    <a:pt x="290" y="1162"/>
                  </a:cubicBezTo>
                  <a:cubicBezTo>
                    <a:pt x="291" y="1162"/>
                    <a:pt x="290" y="1159"/>
                    <a:pt x="289" y="1151"/>
                  </a:cubicBezTo>
                  <a:cubicBezTo>
                    <a:pt x="289" y="1151"/>
                    <a:pt x="290" y="1150"/>
                    <a:pt x="290" y="1150"/>
                  </a:cubicBezTo>
                  <a:cubicBezTo>
                    <a:pt x="294" y="1150"/>
                    <a:pt x="303" y="1152"/>
                    <a:pt x="321" y="1172"/>
                  </a:cubicBezTo>
                  <a:cubicBezTo>
                    <a:pt x="324" y="1177"/>
                    <a:pt x="328" y="1179"/>
                    <a:pt x="332" y="1179"/>
                  </a:cubicBezTo>
                  <a:cubicBezTo>
                    <a:pt x="350" y="1179"/>
                    <a:pt x="362" y="1135"/>
                    <a:pt x="333" y="1094"/>
                  </a:cubicBezTo>
                  <a:lnTo>
                    <a:pt x="343" y="1094"/>
                  </a:lnTo>
                  <a:cubicBezTo>
                    <a:pt x="352" y="1094"/>
                    <a:pt x="349" y="1069"/>
                    <a:pt x="349" y="1069"/>
                  </a:cubicBezTo>
                  <a:cubicBezTo>
                    <a:pt x="349" y="1041"/>
                    <a:pt x="358" y="1041"/>
                    <a:pt x="368" y="1041"/>
                  </a:cubicBezTo>
                  <a:lnTo>
                    <a:pt x="371" y="1091"/>
                  </a:lnTo>
                  <a:cubicBezTo>
                    <a:pt x="371" y="1136"/>
                    <a:pt x="378" y="1162"/>
                    <a:pt x="384" y="1162"/>
                  </a:cubicBezTo>
                  <a:cubicBezTo>
                    <a:pt x="389" y="1162"/>
                    <a:pt x="393" y="1148"/>
                    <a:pt x="393" y="1116"/>
                  </a:cubicBezTo>
                  <a:lnTo>
                    <a:pt x="396" y="1141"/>
                  </a:lnTo>
                  <a:cubicBezTo>
                    <a:pt x="397" y="1153"/>
                    <a:pt x="400" y="1160"/>
                    <a:pt x="405" y="1160"/>
                  </a:cubicBezTo>
                  <a:cubicBezTo>
                    <a:pt x="410" y="1160"/>
                    <a:pt x="416" y="1153"/>
                    <a:pt x="424" y="1138"/>
                  </a:cubicBezTo>
                  <a:cubicBezTo>
                    <a:pt x="433" y="1138"/>
                    <a:pt x="440" y="1085"/>
                    <a:pt x="437" y="1060"/>
                  </a:cubicBezTo>
                  <a:cubicBezTo>
                    <a:pt x="433" y="1035"/>
                    <a:pt x="443" y="1035"/>
                    <a:pt x="443" y="1035"/>
                  </a:cubicBezTo>
                  <a:cubicBezTo>
                    <a:pt x="452" y="1035"/>
                    <a:pt x="452" y="1035"/>
                    <a:pt x="455" y="1060"/>
                  </a:cubicBezTo>
                  <a:cubicBezTo>
                    <a:pt x="458" y="1084"/>
                    <a:pt x="464" y="1096"/>
                    <a:pt x="470" y="1096"/>
                  </a:cubicBezTo>
                  <a:cubicBezTo>
                    <a:pt x="476" y="1096"/>
                    <a:pt x="482" y="1082"/>
                    <a:pt x="484" y="1057"/>
                  </a:cubicBezTo>
                  <a:lnTo>
                    <a:pt x="487" y="1082"/>
                  </a:lnTo>
                  <a:cubicBezTo>
                    <a:pt x="489" y="1099"/>
                    <a:pt x="495" y="1116"/>
                    <a:pt x="514" y="1116"/>
                  </a:cubicBezTo>
                  <a:cubicBezTo>
                    <a:pt x="522" y="1116"/>
                    <a:pt x="532" y="1112"/>
                    <a:pt x="546" y="1104"/>
                  </a:cubicBezTo>
                  <a:cubicBezTo>
                    <a:pt x="560" y="1102"/>
                    <a:pt x="572" y="1101"/>
                    <a:pt x="582" y="1101"/>
                  </a:cubicBezTo>
                  <a:cubicBezTo>
                    <a:pt x="603" y="1101"/>
                    <a:pt x="616" y="1106"/>
                    <a:pt x="618" y="1122"/>
                  </a:cubicBezTo>
                  <a:cubicBezTo>
                    <a:pt x="619" y="1127"/>
                    <a:pt x="620" y="1129"/>
                    <a:pt x="622" y="1129"/>
                  </a:cubicBezTo>
                  <a:cubicBezTo>
                    <a:pt x="632" y="1129"/>
                    <a:pt x="656" y="1085"/>
                    <a:pt x="668" y="1041"/>
                  </a:cubicBezTo>
                  <a:cubicBezTo>
                    <a:pt x="671" y="1059"/>
                    <a:pt x="677" y="1064"/>
                    <a:pt x="687" y="1064"/>
                  </a:cubicBezTo>
                  <a:cubicBezTo>
                    <a:pt x="691" y="1064"/>
                    <a:pt x="695" y="1064"/>
                    <a:pt x="700" y="1063"/>
                  </a:cubicBezTo>
                  <a:cubicBezTo>
                    <a:pt x="728" y="1063"/>
                    <a:pt x="728" y="1063"/>
                    <a:pt x="731" y="1088"/>
                  </a:cubicBezTo>
                  <a:cubicBezTo>
                    <a:pt x="728" y="1113"/>
                    <a:pt x="727" y="1125"/>
                    <a:pt x="728" y="1125"/>
                  </a:cubicBezTo>
                  <a:cubicBezTo>
                    <a:pt x="729" y="1125"/>
                    <a:pt x="733" y="1112"/>
                    <a:pt x="741" y="1085"/>
                  </a:cubicBezTo>
                  <a:cubicBezTo>
                    <a:pt x="742" y="1065"/>
                    <a:pt x="747" y="1056"/>
                    <a:pt x="754" y="1056"/>
                  </a:cubicBezTo>
                  <a:cubicBezTo>
                    <a:pt x="765" y="1056"/>
                    <a:pt x="778" y="1076"/>
                    <a:pt x="781" y="1107"/>
                  </a:cubicBezTo>
                  <a:cubicBezTo>
                    <a:pt x="784" y="1130"/>
                    <a:pt x="791" y="1132"/>
                    <a:pt x="803" y="1132"/>
                  </a:cubicBezTo>
                  <a:cubicBezTo>
                    <a:pt x="806" y="1132"/>
                    <a:pt x="809" y="1132"/>
                    <a:pt x="813" y="1132"/>
                  </a:cubicBezTo>
                  <a:cubicBezTo>
                    <a:pt x="819" y="1104"/>
                    <a:pt x="838" y="1104"/>
                    <a:pt x="857" y="1100"/>
                  </a:cubicBezTo>
                  <a:cubicBezTo>
                    <a:pt x="888" y="1100"/>
                    <a:pt x="888" y="1100"/>
                    <a:pt x="882" y="1047"/>
                  </a:cubicBezTo>
                  <a:cubicBezTo>
                    <a:pt x="875" y="997"/>
                    <a:pt x="885" y="997"/>
                    <a:pt x="907" y="994"/>
                  </a:cubicBezTo>
                  <a:cubicBezTo>
                    <a:pt x="916" y="994"/>
                    <a:pt x="925" y="994"/>
                    <a:pt x="929" y="1019"/>
                  </a:cubicBezTo>
                  <a:cubicBezTo>
                    <a:pt x="929" y="1019"/>
                    <a:pt x="938" y="1044"/>
                    <a:pt x="951" y="1044"/>
                  </a:cubicBezTo>
                  <a:cubicBezTo>
                    <a:pt x="953" y="1043"/>
                    <a:pt x="955" y="1043"/>
                    <a:pt x="958" y="1043"/>
                  </a:cubicBezTo>
                  <a:cubicBezTo>
                    <a:pt x="964" y="1043"/>
                    <a:pt x="969" y="1047"/>
                    <a:pt x="969" y="1066"/>
                  </a:cubicBezTo>
                  <a:cubicBezTo>
                    <a:pt x="969" y="1066"/>
                    <a:pt x="982" y="1091"/>
                    <a:pt x="1001" y="1091"/>
                  </a:cubicBezTo>
                  <a:cubicBezTo>
                    <a:pt x="1008" y="1090"/>
                    <a:pt x="1014" y="1089"/>
                    <a:pt x="1020" y="1089"/>
                  </a:cubicBezTo>
                  <a:cubicBezTo>
                    <a:pt x="1033" y="1089"/>
                    <a:pt x="1042" y="1094"/>
                    <a:pt x="1045" y="1113"/>
                  </a:cubicBezTo>
                  <a:cubicBezTo>
                    <a:pt x="1054" y="1110"/>
                    <a:pt x="1054" y="1110"/>
                    <a:pt x="1051" y="1085"/>
                  </a:cubicBezTo>
                  <a:cubicBezTo>
                    <a:pt x="1049" y="1066"/>
                    <a:pt x="1051" y="1048"/>
                    <a:pt x="1069" y="1048"/>
                  </a:cubicBezTo>
                  <a:cubicBezTo>
                    <a:pt x="1075" y="1048"/>
                    <a:pt x="1084" y="1051"/>
                    <a:pt x="1095" y="1057"/>
                  </a:cubicBezTo>
                  <a:cubicBezTo>
                    <a:pt x="1113" y="1053"/>
                    <a:pt x="1145" y="1053"/>
                    <a:pt x="1142" y="1025"/>
                  </a:cubicBezTo>
                  <a:cubicBezTo>
                    <a:pt x="1151" y="1025"/>
                    <a:pt x="1151" y="1025"/>
                    <a:pt x="1154" y="1050"/>
                  </a:cubicBezTo>
                  <a:cubicBezTo>
                    <a:pt x="1156" y="1075"/>
                    <a:pt x="1162" y="1087"/>
                    <a:pt x="1169" y="1087"/>
                  </a:cubicBezTo>
                  <a:cubicBezTo>
                    <a:pt x="1177" y="1087"/>
                    <a:pt x="1185" y="1074"/>
                    <a:pt x="1192" y="1047"/>
                  </a:cubicBezTo>
                  <a:cubicBezTo>
                    <a:pt x="1190" y="1035"/>
                    <a:pt x="1192" y="1028"/>
                    <a:pt x="1195" y="1028"/>
                  </a:cubicBezTo>
                  <a:cubicBezTo>
                    <a:pt x="1199" y="1028"/>
                    <a:pt x="1204" y="1035"/>
                    <a:pt x="1211" y="1047"/>
                  </a:cubicBezTo>
                  <a:cubicBezTo>
                    <a:pt x="1211" y="1047"/>
                    <a:pt x="1220" y="1044"/>
                    <a:pt x="1229" y="1019"/>
                  </a:cubicBezTo>
                  <a:cubicBezTo>
                    <a:pt x="1233" y="1006"/>
                    <a:pt x="1234" y="1000"/>
                    <a:pt x="1238" y="1000"/>
                  </a:cubicBezTo>
                  <a:cubicBezTo>
                    <a:pt x="1242" y="1000"/>
                    <a:pt x="1247" y="1005"/>
                    <a:pt x="1258" y="1016"/>
                  </a:cubicBezTo>
                  <a:cubicBezTo>
                    <a:pt x="1261" y="1041"/>
                    <a:pt x="1270" y="1041"/>
                    <a:pt x="1280" y="1041"/>
                  </a:cubicBezTo>
                  <a:cubicBezTo>
                    <a:pt x="1289" y="1024"/>
                    <a:pt x="1331" y="1014"/>
                    <a:pt x="1366" y="1014"/>
                  </a:cubicBezTo>
                  <a:cubicBezTo>
                    <a:pt x="1389" y="1014"/>
                    <a:pt x="1409" y="1018"/>
                    <a:pt x="1414" y="1028"/>
                  </a:cubicBezTo>
                  <a:cubicBezTo>
                    <a:pt x="1421" y="1003"/>
                    <a:pt x="1421" y="1003"/>
                    <a:pt x="1430" y="1003"/>
                  </a:cubicBezTo>
                  <a:cubicBezTo>
                    <a:pt x="1436" y="1022"/>
                    <a:pt x="1440" y="1030"/>
                    <a:pt x="1443" y="1030"/>
                  </a:cubicBezTo>
                  <a:cubicBezTo>
                    <a:pt x="1449" y="1030"/>
                    <a:pt x="1450" y="1007"/>
                    <a:pt x="1446" y="975"/>
                  </a:cubicBezTo>
                  <a:lnTo>
                    <a:pt x="1427" y="975"/>
                  </a:lnTo>
                  <a:cubicBezTo>
                    <a:pt x="1425" y="952"/>
                    <a:pt x="1431" y="939"/>
                    <a:pt x="1437" y="939"/>
                  </a:cubicBezTo>
                  <a:cubicBezTo>
                    <a:pt x="1445" y="939"/>
                    <a:pt x="1455" y="958"/>
                    <a:pt x="1458" y="1000"/>
                  </a:cubicBezTo>
                  <a:cubicBezTo>
                    <a:pt x="1466" y="1025"/>
                    <a:pt x="1470" y="1037"/>
                    <a:pt x="1472" y="1037"/>
                  </a:cubicBezTo>
                  <a:cubicBezTo>
                    <a:pt x="1475" y="1037"/>
                    <a:pt x="1475" y="1024"/>
                    <a:pt x="1477" y="997"/>
                  </a:cubicBezTo>
                  <a:cubicBezTo>
                    <a:pt x="1480" y="972"/>
                    <a:pt x="1484" y="959"/>
                    <a:pt x="1489" y="959"/>
                  </a:cubicBezTo>
                  <a:cubicBezTo>
                    <a:pt x="1494" y="959"/>
                    <a:pt x="1501" y="972"/>
                    <a:pt x="1508" y="997"/>
                  </a:cubicBezTo>
                  <a:cubicBezTo>
                    <a:pt x="1510" y="1022"/>
                    <a:pt x="1511" y="1034"/>
                    <a:pt x="1512" y="1034"/>
                  </a:cubicBezTo>
                  <a:cubicBezTo>
                    <a:pt x="1513" y="1034"/>
                    <a:pt x="1515" y="1021"/>
                    <a:pt x="1518" y="994"/>
                  </a:cubicBezTo>
                  <a:cubicBezTo>
                    <a:pt x="1521" y="935"/>
                    <a:pt x="1532" y="901"/>
                    <a:pt x="1542" y="901"/>
                  </a:cubicBezTo>
                  <a:cubicBezTo>
                    <a:pt x="1550" y="901"/>
                    <a:pt x="1558" y="921"/>
                    <a:pt x="1562" y="966"/>
                  </a:cubicBezTo>
                  <a:cubicBezTo>
                    <a:pt x="1568" y="1016"/>
                    <a:pt x="1580" y="1041"/>
                    <a:pt x="1590" y="1041"/>
                  </a:cubicBezTo>
                  <a:cubicBezTo>
                    <a:pt x="1599" y="1038"/>
                    <a:pt x="1596" y="1013"/>
                    <a:pt x="1593" y="988"/>
                  </a:cubicBezTo>
                  <a:cubicBezTo>
                    <a:pt x="1585" y="962"/>
                    <a:pt x="1584" y="950"/>
                    <a:pt x="1588" y="950"/>
                  </a:cubicBezTo>
                  <a:lnTo>
                    <a:pt x="1588" y="950"/>
                  </a:lnTo>
                  <a:cubicBezTo>
                    <a:pt x="1592" y="950"/>
                    <a:pt x="1601" y="962"/>
                    <a:pt x="1612" y="988"/>
                  </a:cubicBezTo>
                  <a:cubicBezTo>
                    <a:pt x="1632" y="1026"/>
                    <a:pt x="1647" y="1044"/>
                    <a:pt x="1660" y="1044"/>
                  </a:cubicBezTo>
                  <a:cubicBezTo>
                    <a:pt x="1671" y="1044"/>
                    <a:pt x="1682" y="1031"/>
                    <a:pt x="1693" y="1006"/>
                  </a:cubicBezTo>
                  <a:cubicBezTo>
                    <a:pt x="1709" y="978"/>
                    <a:pt x="1725" y="964"/>
                    <a:pt x="1734" y="964"/>
                  </a:cubicBezTo>
                  <a:cubicBezTo>
                    <a:pt x="1742" y="964"/>
                    <a:pt x="1743" y="977"/>
                    <a:pt x="1731" y="1003"/>
                  </a:cubicBezTo>
                  <a:cubicBezTo>
                    <a:pt x="1724" y="1033"/>
                    <a:pt x="1720" y="1045"/>
                    <a:pt x="1722" y="1045"/>
                  </a:cubicBezTo>
                  <a:cubicBezTo>
                    <a:pt x="1724" y="1045"/>
                    <a:pt x="1727" y="1039"/>
                    <a:pt x="1734" y="1028"/>
                  </a:cubicBezTo>
                  <a:lnTo>
                    <a:pt x="1781" y="1025"/>
                  </a:lnTo>
                  <a:cubicBezTo>
                    <a:pt x="1790" y="1022"/>
                    <a:pt x="1797" y="997"/>
                    <a:pt x="1797" y="972"/>
                  </a:cubicBezTo>
                  <a:cubicBezTo>
                    <a:pt x="1804" y="1002"/>
                    <a:pt x="1815" y="1022"/>
                    <a:pt x="1826" y="1022"/>
                  </a:cubicBezTo>
                  <a:cubicBezTo>
                    <a:pt x="1833" y="1022"/>
                    <a:pt x="1841" y="1014"/>
                    <a:pt x="1847" y="994"/>
                  </a:cubicBezTo>
                  <a:lnTo>
                    <a:pt x="1866" y="991"/>
                  </a:lnTo>
                  <a:cubicBezTo>
                    <a:pt x="1875" y="991"/>
                    <a:pt x="1875" y="991"/>
                    <a:pt x="1881" y="962"/>
                  </a:cubicBezTo>
                  <a:cubicBezTo>
                    <a:pt x="1884" y="955"/>
                    <a:pt x="1887" y="952"/>
                    <a:pt x="1890" y="952"/>
                  </a:cubicBezTo>
                  <a:cubicBezTo>
                    <a:pt x="1898" y="952"/>
                    <a:pt x="1906" y="970"/>
                    <a:pt x="1913" y="988"/>
                  </a:cubicBezTo>
                  <a:cubicBezTo>
                    <a:pt x="1921" y="1005"/>
                    <a:pt x="1930" y="1022"/>
                    <a:pt x="1933" y="1022"/>
                  </a:cubicBezTo>
                  <a:cubicBezTo>
                    <a:pt x="1935" y="1022"/>
                    <a:pt x="1936" y="1018"/>
                    <a:pt x="1935" y="1010"/>
                  </a:cubicBezTo>
                  <a:cubicBezTo>
                    <a:pt x="1938" y="984"/>
                    <a:pt x="1944" y="956"/>
                    <a:pt x="1956" y="931"/>
                  </a:cubicBezTo>
                  <a:cubicBezTo>
                    <a:pt x="1958" y="924"/>
                    <a:pt x="1961" y="921"/>
                    <a:pt x="1963" y="921"/>
                  </a:cubicBezTo>
                  <a:cubicBezTo>
                    <a:pt x="1968" y="921"/>
                    <a:pt x="1973" y="938"/>
                    <a:pt x="1969" y="956"/>
                  </a:cubicBezTo>
                  <a:cubicBezTo>
                    <a:pt x="1972" y="981"/>
                    <a:pt x="1972" y="981"/>
                    <a:pt x="1994" y="1006"/>
                  </a:cubicBezTo>
                  <a:cubicBezTo>
                    <a:pt x="2003" y="1006"/>
                    <a:pt x="2022" y="1003"/>
                    <a:pt x="2019" y="978"/>
                  </a:cubicBezTo>
                  <a:cubicBezTo>
                    <a:pt x="2017" y="964"/>
                    <a:pt x="2035" y="956"/>
                    <a:pt x="2054" y="956"/>
                  </a:cubicBezTo>
                  <a:cubicBezTo>
                    <a:pt x="2068" y="956"/>
                    <a:pt x="2083" y="961"/>
                    <a:pt x="2088" y="972"/>
                  </a:cubicBezTo>
                  <a:lnTo>
                    <a:pt x="2107" y="972"/>
                  </a:lnTo>
                  <a:cubicBezTo>
                    <a:pt x="2116" y="969"/>
                    <a:pt x="2123" y="944"/>
                    <a:pt x="2132" y="944"/>
                  </a:cubicBezTo>
                  <a:cubicBezTo>
                    <a:pt x="2132" y="944"/>
                    <a:pt x="2141" y="941"/>
                    <a:pt x="2151" y="915"/>
                  </a:cubicBezTo>
                  <a:cubicBezTo>
                    <a:pt x="2160" y="915"/>
                    <a:pt x="2170" y="915"/>
                    <a:pt x="2170" y="941"/>
                  </a:cubicBezTo>
                  <a:cubicBezTo>
                    <a:pt x="2173" y="914"/>
                    <a:pt x="2174" y="900"/>
                    <a:pt x="2177" y="900"/>
                  </a:cubicBezTo>
                  <a:cubicBezTo>
                    <a:pt x="2180" y="900"/>
                    <a:pt x="2184" y="913"/>
                    <a:pt x="2192" y="937"/>
                  </a:cubicBezTo>
                  <a:cubicBezTo>
                    <a:pt x="2193" y="962"/>
                    <a:pt x="2194" y="975"/>
                    <a:pt x="2195" y="975"/>
                  </a:cubicBezTo>
                  <a:cubicBezTo>
                    <a:pt x="2196" y="975"/>
                    <a:pt x="2198" y="962"/>
                    <a:pt x="2201" y="937"/>
                  </a:cubicBezTo>
                  <a:cubicBezTo>
                    <a:pt x="2204" y="924"/>
                    <a:pt x="2206" y="918"/>
                    <a:pt x="2208" y="918"/>
                  </a:cubicBezTo>
                  <a:cubicBezTo>
                    <a:pt x="2211" y="918"/>
                    <a:pt x="2214" y="924"/>
                    <a:pt x="2220" y="934"/>
                  </a:cubicBezTo>
                  <a:cubicBezTo>
                    <a:pt x="2221" y="948"/>
                    <a:pt x="2224" y="954"/>
                    <a:pt x="2227" y="954"/>
                  </a:cubicBezTo>
                  <a:cubicBezTo>
                    <a:pt x="2229" y="954"/>
                    <a:pt x="2231" y="947"/>
                    <a:pt x="2229" y="934"/>
                  </a:cubicBezTo>
                  <a:cubicBezTo>
                    <a:pt x="2231" y="903"/>
                    <a:pt x="2243" y="880"/>
                    <a:pt x="2252" y="880"/>
                  </a:cubicBezTo>
                  <a:cubicBezTo>
                    <a:pt x="2258" y="880"/>
                    <a:pt x="2262" y="888"/>
                    <a:pt x="2264" y="906"/>
                  </a:cubicBezTo>
                  <a:cubicBezTo>
                    <a:pt x="2264" y="906"/>
                    <a:pt x="2273" y="906"/>
                    <a:pt x="2282" y="878"/>
                  </a:cubicBezTo>
                  <a:cubicBezTo>
                    <a:pt x="2284" y="853"/>
                    <a:pt x="2285" y="840"/>
                    <a:pt x="2286" y="840"/>
                  </a:cubicBezTo>
                  <a:cubicBezTo>
                    <a:pt x="2287" y="840"/>
                    <a:pt x="2289" y="853"/>
                    <a:pt x="2292" y="878"/>
                  </a:cubicBezTo>
                  <a:cubicBezTo>
                    <a:pt x="2298" y="903"/>
                    <a:pt x="2304" y="915"/>
                    <a:pt x="2309" y="915"/>
                  </a:cubicBezTo>
                  <a:cubicBezTo>
                    <a:pt x="2314" y="915"/>
                    <a:pt x="2318" y="902"/>
                    <a:pt x="2320" y="875"/>
                  </a:cubicBezTo>
                  <a:cubicBezTo>
                    <a:pt x="2320" y="875"/>
                    <a:pt x="2323" y="864"/>
                    <a:pt x="2328" y="864"/>
                  </a:cubicBezTo>
                  <a:cubicBezTo>
                    <a:pt x="2331" y="864"/>
                    <a:pt x="2335" y="866"/>
                    <a:pt x="2339" y="875"/>
                  </a:cubicBezTo>
                  <a:cubicBezTo>
                    <a:pt x="2351" y="887"/>
                    <a:pt x="2374" y="899"/>
                    <a:pt x="2391" y="899"/>
                  </a:cubicBezTo>
                  <a:cubicBezTo>
                    <a:pt x="2405" y="899"/>
                    <a:pt x="2413" y="891"/>
                    <a:pt x="2408" y="868"/>
                  </a:cubicBezTo>
                  <a:lnTo>
                    <a:pt x="2427" y="865"/>
                  </a:lnTo>
                  <a:cubicBezTo>
                    <a:pt x="2437" y="878"/>
                    <a:pt x="2445" y="884"/>
                    <a:pt x="2451" y="884"/>
                  </a:cubicBezTo>
                  <a:cubicBezTo>
                    <a:pt x="2457" y="884"/>
                    <a:pt x="2461" y="877"/>
                    <a:pt x="2464" y="862"/>
                  </a:cubicBezTo>
                  <a:lnTo>
                    <a:pt x="2470" y="837"/>
                  </a:lnTo>
                  <a:cubicBezTo>
                    <a:pt x="2474" y="862"/>
                    <a:pt x="2486" y="887"/>
                    <a:pt x="2495" y="887"/>
                  </a:cubicBezTo>
                  <a:cubicBezTo>
                    <a:pt x="2505" y="884"/>
                    <a:pt x="2505" y="884"/>
                    <a:pt x="2502" y="859"/>
                  </a:cubicBezTo>
                  <a:cubicBezTo>
                    <a:pt x="2489" y="834"/>
                    <a:pt x="2499" y="834"/>
                    <a:pt x="2511" y="834"/>
                  </a:cubicBezTo>
                  <a:cubicBezTo>
                    <a:pt x="2521" y="834"/>
                    <a:pt x="2533" y="859"/>
                    <a:pt x="2533" y="884"/>
                  </a:cubicBezTo>
                  <a:lnTo>
                    <a:pt x="2543" y="881"/>
                  </a:lnTo>
                  <a:cubicBezTo>
                    <a:pt x="2541" y="852"/>
                    <a:pt x="2543" y="839"/>
                    <a:pt x="2546" y="839"/>
                  </a:cubicBezTo>
                  <a:cubicBezTo>
                    <a:pt x="2548" y="839"/>
                    <a:pt x="2551" y="846"/>
                    <a:pt x="2552" y="856"/>
                  </a:cubicBezTo>
                  <a:cubicBezTo>
                    <a:pt x="2561" y="874"/>
                    <a:pt x="2569" y="879"/>
                    <a:pt x="2576" y="879"/>
                  </a:cubicBezTo>
                  <a:cubicBezTo>
                    <a:pt x="2578" y="879"/>
                    <a:pt x="2581" y="879"/>
                    <a:pt x="2583" y="878"/>
                  </a:cubicBezTo>
                  <a:cubicBezTo>
                    <a:pt x="2582" y="870"/>
                    <a:pt x="2583" y="867"/>
                    <a:pt x="2584" y="867"/>
                  </a:cubicBezTo>
                  <a:lnTo>
                    <a:pt x="2584" y="867"/>
                  </a:lnTo>
                  <a:cubicBezTo>
                    <a:pt x="2586" y="867"/>
                    <a:pt x="2590" y="878"/>
                    <a:pt x="2583" y="878"/>
                  </a:cubicBezTo>
                  <a:lnTo>
                    <a:pt x="2583" y="906"/>
                  </a:lnTo>
                  <a:cubicBezTo>
                    <a:pt x="2587" y="912"/>
                    <a:pt x="2589" y="914"/>
                    <a:pt x="2591" y="914"/>
                  </a:cubicBezTo>
                  <a:cubicBezTo>
                    <a:pt x="2596" y="914"/>
                    <a:pt x="2595" y="896"/>
                    <a:pt x="2593" y="878"/>
                  </a:cubicBezTo>
                  <a:lnTo>
                    <a:pt x="2611" y="878"/>
                  </a:lnTo>
                  <a:cubicBezTo>
                    <a:pt x="2621" y="875"/>
                    <a:pt x="2630" y="875"/>
                    <a:pt x="2618" y="850"/>
                  </a:cubicBezTo>
                  <a:cubicBezTo>
                    <a:pt x="2615" y="825"/>
                    <a:pt x="2611" y="800"/>
                    <a:pt x="2624" y="800"/>
                  </a:cubicBezTo>
                  <a:cubicBezTo>
                    <a:pt x="2623" y="791"/>
                    <a:pt x="2624" y="788"/>
                    <a:pt x="2625" y="788"/>
                  </a:cubicBezTo>
                  <a:lnTo>
                    <a:pt x="2625" y="788"/>
                  </a:lnTo>
                  <a:cubicBezTo>
                    <a:pt x="2627" y="788"/>
                    <a:pt x="2630" y="798"/>
                    <a:pt x="2624" y="800"/>
                  </a:cubicBezTo>
                  <a:cubicBezTo>
                    <a:pt x="2624" y="825"/>
                    <a:pt x="2627" y="850"/>
                    <a:pt x="2637" y="850"/>
                  </a:cubicBezTo>
                  <a:cubicBezTo>
                    <a:pt x="2637" y="850"/>
                    <a:pt x="2637" y="849"/>
                    <a:pt x="2638" y="849"/>
                  </a:cubicBezTo>
                  <a:cubicBezTo>
                    <a:pt x="2646" y="849"/>
                    <a:pt x="2649" y="875"/>
                    <a:pt x="2649" y="875"/>
                  </a:cubicBezTo>
                  <a:cubicBezTo>
                    <a:pt x="2648" y="895"/>
                    <a:pt x="2653" y="903"/>
                    <a:pt x="2659" y="903"/>
                  </a:cubicBezTo>
                  <a:cubicBezTo>
                    <a:pt x="2669" y="903"/>
                    <a:pt x="2683" y="887"/>
                    <a:pt x="2687" y="872"/>
                  </a:cubicBezTo>
                  <a:cubicBezTo>
                    <a:pt x="2695" y="844"/>
                    <a:pt x="2701" y="830"/>
                    <a:pt x="2706" y="830"/>
                  </a:cubicBezTo>
                  <a:cubicBezTo>
                    <a:pt x="2711" y="830"/>
                    <a:pt x="2715" y="843"/>
                    <a:pt x="2718" y="868"/>
                  </a:cubicBezTo>
                  <a:cubicBezTo>
                    <a:pt x="2719" y="882"/>
                    <a:pt x="2721" y="888"/>
                    <a:pt x="2723" y="888"/>
                  </a:cubicBezTo>
                  <a:cubicBezTo>
                    <a:pt x="2728" y="888"/>
                    <a:pt x="2737" y="845"/>
                    <a:pt x="2737" y="790"/>
                  </a:cubicBezTo>
                  <a:lnTo>
                    <a:pt x="2740" y="712"/>
                  </a:lnTo>
                  <a:lnTo>
                    <a:pt x="2746" y="787"/>
                  </a:lnTo>
                  <a:cubicBezTo>
                    <a:pt x="2759" y="847"/>
                    <a:pt x="2764" y="872"/>
                    <a:pt x="2771" y="872"/>
                  </a:cubicBezTo>
                  <a:cubicBezTo>
                    <a:pt x="2776" y="872"/>
                    <a:pt x="2781" y="859"/>
                    <a:pt x="2790" y="837"/>
                  </a:cubicBezTo>
                  <a:cubicBezTo>
                    <a:pt x="2800" y="823"/>
                    <a:pt x="2804" y="816"/>
                    <a:pt x="2807" y="816"/>
                  </a:cubicBezTo>
                  <a:cubicBezTo>
                    <a:pt x="2810" y="816"/>
                    <a:pt x="2810" y="822"/>
                    <a:pt x="2812" y="834"/>
                  </a:cubicBezTo>
                  <a:cubicBezTo>
                    <a:pt x="2812" y="853"/>
                    <a:pt x="2817" y="857"/>
                    <a:pt x="2832" y="857"/>
                  </a:cubicBezTo>
                  <a:cubicBezTo>
                    <a:pt x="2838" y="857"/>
                    <a:pt x="2845" y="857"/>
                    <a:pt x="2853" y="856"/>
                  </a:cubicBezTo>
                  <a:cubicBezTo>
                    <a:pt x="2881" y="853"/>
                    <a:pt x="2890" y="853"/>
                    <a:pt x="2887" y="828"/>
                  </a:cubicBezTo>
                  <a:lnTo>
                    <a:pt x="2906" y="825"/>
                  </a:lnTo>
                  <a:cubicBezTo>
                    <a:pt x="2912" y="844"/>
                    <a:pt x="2918" y="852"/>
                    <a:pt x="2922" y="852"/>
                  </a:cubicBezTo>
                  <a:cubicBezTo>
                    <a:pt x="2930" y="852"/>
                    <a:pt x="2933" y="831"/>
                    <a:pt x="2925" y="800"/>
                  </a:cubicBezTo>
                  <a:lnTo>
                    <a:pt x="2944" y="796"/>
                  </a:lnTo>
                  <a:lnTo>
                    <a:pt x="2947" y="821"/>
                  </a:lnTo>
                  <a:cubicBezTo>
                    <a:pt x="2947" y="839"/>
                    <a:pt x="2955" y="845"/>
                    <a:pt x="2980" y="845"/>
                  </a:cubicBezTo>
                  <a:cubicBezTo>
                    <a:pt x="2995" y="845"/>
                    <a:pt x="3016" y="843"/>
                    <a:pt x="3044" y="840"/>
                  </a:cubicBezTo>
                  <a:cubicBezTo>
                    <a:pt x="3132" y="834"/>
                    <a:pt x="3141" y="831"/>
                    <a:pt x="3135" y="781"/>
                  </a:cubicBezTo>
                  <a:cubicBezTo>
                    <a:pt x="3138" y="755"/>
                    <a:pt x="3142" y="742"/>
                    <a:pt x="3146" y="742"/>
                  </a:cubicBezTo>
                  <a:cubicBezTo>
                    <a:pt x="3149" y="742"/>
                    <a:pt x="3152" y="754"/>
                    <a:pt x="3154" y="781"/>
                  </a:cubicBezTo>
                  <a:cubicBezTo>
                    <a:pt x="3156" y="798"/>
                    <a:pt x="3162" y="815"/>
                    <a:pt x="3165" y="815"/>
                  </a:cubicBezTo>
                  <a:cubicBezTo>
                    <a:pt x="3167" y="815"/>
                    <a:pt x="3167" y="812"/>
                    <a:pt x="3166" y="803"/>
                  </a:cubicBezTo>
                  <a:lnTo>
                    <a:pt x="3166" y="803"/>
                  </a:lnTo>
                  <a:cubicBezTo>
                    <a:pt x="3182" y="806"/>
                    <a:pt x="3194" y="815"/>
                    <a:pt x="3197" y="828"/>
                  </a:cubicBezTo>
                  <a:cubicBezTo>
                    <a:pt x="3212" y="847"/>
                    <a:pt x="3221" y="854"/>
                    <a:pt x="3227" y="854"/>
                  </a:cubicBezTo>
                  <a:cubicBezTo>
                    <a:pt x="3236" y="854"/>
                    <a:pt x="3237" y="839"/>
                    <a:pt x="3235" y="825"/>
                  </a:cubicBezTo>
                  <a:cubicBezTo>
                    <a:pt x="3230" y="803"/>
                    <a:pt x="3229" y="795"/>
                    <a:pt x="3231" y="795"/>
                  </a:cubicBezTo>
                  <a:lnTo>
                    <a:pt x="3231" y="795"/>
                  </a:lnTo>
                  <a:cubicBezTo>
                    <a:pt x="3233" y="795"/>
                    <a:pt x="3240" y="809"/>
                    <a:pt x="3248" y="821"/>
                  </a:cubicBezTo>
                  <a:cubicBezTo>
                    <a:pt x="3254" y="839"/>
                    <a:pt x="3262" y="857"/>
                    <a:pt x="3267" y="857"/>
                  </a:cubicBezTo>
                  <a:cubicBezTo>
                    <a:pt x="3268" y="857"/>
                    <a:pt x="3270" y="854"/>
                    <a:pt x="3270" y="847"/>
                  </a:cubicBezTo>
                  <a:cubicBezTo>
                    <a:pt x="3273" y="831"/>
                    <a:pt x="3295" y="814"/>
                    <a:pt x="3312" y="814"/>
                  </a:cubicBezTo>
                  <a:cubicBezTo>
                    <a:pt x="3323" y="814"/>
                    <a:pt x="3333" y="821"/>
                    <a:pt x="3335" y="840"/>
                  </a:cubicBezTo>
                  <a:lnTo>
                    <a:pt x="3354" y="840"/>
                  </a:lnTo>
                  <a:cubicBezTo>
                    <a:pt x="3351" y="815"/>
                    <a:pt x="3370" y="812"/>
                    <a:pt x="3392" y="812"/>
                  </a:cubicBezTo>
                  <a:cubicBezTo>
                    <a:pt x="3397" y="811"/>
                    <a:pt x="3401" y="811"/>
                    <a:pt x="3405" y="811"/>
                  </a:cubicBezTo>
                  <a:cubicBezTo>
                    <a:pt x="3415" y="811"/>
                    <a:pt x="3421" y="815"/>
                    <a:pt x="3423" y="834"/>
                  </a:cubicBezTo>
                  <a:cubicBezTo>
                    <a:pt x="3419" y="846"/>
                    <a:pt x="3418" y="852"/>
                    <a:pt x="3422" y="852"/>
                  </a:cubicBezTo>
                  <a:cubicBezTo>
                    <a:pt x="3425" y="852"/>
                    <a:pt x="3432" y="845"/>
                    <a:pt x="3442" y="831"/>
                  </a:cubicBezTo>
                  <a:cubicBezTo>
                    <a:pt x="3451" y="831"/>
                    <a:pt x="3454" y="781"/>
                    <a:pt x="3464" y="778"/>
                  </a:cubicBezTo>
                  <a:cubicBezTo>
                    <a:pt x="3461" y="753"/>
                    <a:pt x="3470" y="727"/>
                    <a:pt x="3480" y="727"/>
                  </a:cubicBezTo>
                  <a:lnTo>
                    <a:pt x="3483" y="753"/>
                  </a:lnTo>
                  <a:lnTo>
                    <a:pt x="3486" y="803"/>
                  </a:lnTo>
                  <a:cubicBezTo>
                    <a:pt x="3495" y="803"/>
                    <a:pt x="3505" y="800"/>
                    <a:pt x="3505" y="774"/>
                  </a:cubicBezTo>
                  <a:cubicBezTo>
                    <a:pt x="3512" y="793"/>
                    <a:pt x="3520" y="798"/>
                    <a:pt x="3532" y="798"/>
                  </a:cubicBezTo>
                  <a:cubicBezTo>
                    <a:pt x="3536" y="798"/>
                    <a:pt x="3540" y="797"/>
                    <a:pt x="3545" y="796"/>
                  </a:cubicBezTo>
                  <a:cubicBezTo>
                    <a:pt x="3564" y="796"/>
                    <a:pt x="3583" y="793"/>
                    <a:pt x="3589" y="768"/>
                  </a:cubicBezTo>
                  <a:cubicBezTo>
                    <a:pt x="3597" y="792"/>
                    <a:pt x="3613" y="803"/>
                    <a:pt x="3629" y="803"/>
                  </a:cubicBezTo>
                  <a:cubicBezTo>
                    <a:pt x="3647" y="803"/>
                    <a:pt x="3664" y="789"/>
                    <a:pt x="3668" y="762"/>
                  </a:cubicBezTo>
                  <a:cubicBezTo>
                    <a:pt x="3666" y="749"/>
                    <a:pt x="3668" y="743"/>
                    <a:pt x="3671" y="743"/>
                  </a:cubicBezTo>
                  <a:cubicBezTo>
                    <a:pt x="3675" y="743"/>
                    <a:pt x="3680" y="748"/>
                    <a:pt x="3686" y="759"/>
                  </a:cubicBezTo>
                  <a:cubicBezTo>
                    <a:pt x="3693" y="771"/>
                    <a:pt x="3696" y="778"/>
                    <a:pt x="3698" y="778"/>
                  </a:cubicBezTo>
                  <a:cubicBezTo>
                    <a:pt x="3700" y="778"/>
                    <a:pt x="3702" y="771"/>
                    <a:pt x="3705" y="759"/>
                  </a:cubicBezTo>
                  <a:cubicBezTo>
                    <a:pt x="3707" y="751"/>
                    <a:pt x="3710" y="748"/>
                    <a:pt x="3713" y="748"/>
                  </a:cubicBezTo>
                  <a:cubicBezTo>
                    <a:pt x="3719" y="748"/>
                    <a:pt x="3728" y="763"/>
                    <a:pt x="3736" y="781"/>
                  </a:cubicBezTo>
                  <a:cubicBezTo>
                    <a:pt x="3746" y="810"/>
                    <a:pt x="3753" y="822"/>
                    <a:pt x="3758" y="822"/>
                  </a:cubicBezTo>
                  <a:cubicBezTo>
                    <a:pt x="3762" y="822"/>
                    <a:pt x="3765" y="816"/>
                    <a:pt x="3768" y="806"/>
                  </a:cubicBezTo>
                  <a:cubicBezTo>
                    <a:pt x="3777" y="787"/>
                    <a:pt x="3793" y="774"/>
                    <a:pt x="3815" y="774"/>
                  </a:cubicBezTo>
                  <a:cubicBezTo>
                    <a:pt x="3830" y="749"/>
                    <a:pt x="3840" y="746"/>
                    <a:pt x="3827" y="721"/>
                  </a:cubicBezTo>
                  <a:cubicBezTo>
                    <a:pt x="3827" y="706"/>
                    <a:pt x="3827" y="687"/>
                    <a:pt x="3834" y="671"/>
                  </a:cubicBezTo>
                  <a:cubicBezTo>
                    <a:pt x="3839" y="661"/>
                    <a:pt x="3843" y="658"/>
                    <a:pt x="3846" y="658"/>
                  </a:cubicBezTo>
                  <a:cubicBezTo>
                    <a:pt x="3850" y="658"/>
                    <a:pt x="3849" y="669"/>
                    <a:pt x="3843" y="671"/>
                  </a:cubicBezTo>
                  <a:cubicBezTo>
                    <a:pt x="3824" y="696"/>
                    <a:pt x="3834" y="696"/>
                    <a:pt x="3846" y="721"/>
                  </a:cubicBezTo>
                  <a:cubicBezTo>
                    <a:pt x="3852" y="735"/>
                    <a:pt x="3867" y="744"/>
                    <a:pt x="3881" y="744"/>
                  </a:cubicBezTo>
                  <a:cubicBezTo>
                    <a:pt x="3883" y="744"/>
                    <a:pt x="3885" y="744"/>
                    <a:pt x="3887" y="743"/>
                  </a:cubicBezTo>
                  <a:lnTo>
                    <a:pt x="3928" y="740"/>
                  </a:lnTo>
                  <a:cubicBezTo>
                    <a:pt x="3943" y="751"/>
                    <a:pt x="3953" y="756"/>
                    <a:pt x="3959" y="756"/>
                  </a:cubicBezTo>
                  <a:cubicBezTo>
                    <a:pt x="3965" y="756"/>
                    <a:pt x="3967" y="750"/>
                    <a:pt x="3965" y="737"/>
                  </a:cubicBezTo>
                  <a:cubicBezTo>
                    <a:pt x="3964" y="726"/>
                    <a:pt x="3963" y="718"/>
                    <a:pt x="3962" y="712"/>
                  </a:cubicBezTo>
                  <a:lnTo>
                    <a:pt x="3962" y="712"/>
                  </a:lnTo>
                  <a:cubicBezTo>
                    <a:pt x="3969" y="734"/>
                    <a:pt x="3994" y="745"/>
                    <a:pt x="4020" y="745"/>
                  </a:cubicBezTo>
                  <a:cubicBezTo>
                    <a:pt x="4052" y="745"/>
                    <a:pt x="4086" y="729"/>
                    <a:pt x="4087" y="699"/>
                  </a:cubicBezTo>
                  <a:lnTo>
                    <a:pt x="4091" y="727"/>
                  </a:lnTo>
                  <a:cubicBezTo>
                    <a:pt x="4093" y="748"/>
                    <a:pt x="4100" y="750"/>
                    <a:pt x="4112" y="750"/>
                  </a:cubicBezTo>
                  <a:cubicBezTo>
                    <a:pt x="4115" y="750"/>
                    <a:pt x="4118" y="749"/>
                    <a:pt x="4122" y="749"/>
                  </a:cubicBezTo>
                  <a:cubicBezTo>
                    <a:pt x="4131" y="749"/>
                    <a:pt x="4166" y="718"/>
                    <a:pt x="4197" y="718"/>
                  </a:cubicBezTo>
                  <a:cubicBezTo>
                    <a:pt x="4235" y="715"/>
                    <a:pt x="4263" y="712"/>
                    <a:pt x="4260" y="687"/>
                  </a:cubicBezTo>
                  <a:cubicBezTo>
                    <a:pt x="4262" y="686"/>
                    <a:pt x="4264" y="685"/>
                    <a:pt x="4265" y="685"/>
                  </a:cubicBezTo>
                  <a:cubicBezTo>
                    <a:pt x="4269" y="685"/>
                    <a:pt x="4270" y="691"/>
                    <a:pt x="4272" y="712"/>
                  </a:cubicBezTo>
                  <a:cubicBezTo>
                    <a:pt x="4268" y="730"/>
                    <a:pt x="4272" y="735"/>
                    <a:pt x="4278" y="735"/>
                  </a:cubicBezTo>
                  <a:cubicBezTo>
                    <a:pt x="4280" y="735"/>
                    <a:pt x="4282" y="735"/>
                    <a:pt x="4285" y="734"/>
                  </a:cubicBezTo>
                  <a:cubicBezTo>
                    <a:pt x="4294" y="734"/>
                    <a:pt x="4291" y="709"/>
                    <a:pt x="4288" y="684"/>
                  </a:cubicBezTo>
                  <a:cubicBezTo>
                    <a:pt x="4288" y="670"/>
                    <a:pt x="4291" y="663"/>
                    <a:pt x="4296" y="663"/>
                  </a:cubicBezTo>
                  <a:cubicBezTo>
                    <a:pt x="4302" y="663"/>
                    <a:pt x="4309" y="669"/>
                    <a:pt x="4319" y="680"/>
                  </a:cubicBezTo>
                  <a:cubicBezTo>
                    <a:pt x="4329" y="692"/>
                    <a:pt x="4343" y="697"/>
                    <a:pt x="4356" y="697"/>
                  </a:cubicBezTo>
                  <a:cubicBezTo>
                    <a:pt x="4371" y="697"/>
                    <a:pt x="4386" y="690"/>
                    <a:pt x="4395" y="674"/>
                  </a:cubicBezTo>
                  <a:cubicBezTo>
                    <a:pt x="4404" y="674"/>
                    <a:pt x="4413" y="674"/>
                    <a:pt x="4417" y="699"/>
                  </a:cubicBezTo>
                  <a:cubicBezTo>
                    <a:pt x="4423" y="713"/>
                    <a:pt x="4433" y="726"/>
                    <a:pt x="4443" y="726"/>
                  </a:cubicBezTo>
                  <a:cubicBezTo>
                    <a:pt x="4451" y="726"/>
                    <a:pt x="4460" y="717"/>
                    <a:pt x="4467" y="693"/>
                  </a:cubicBezTo>
                  <a:cubicBezTo>
                    <a:pt x="4476" y="693"/>
                    <a:pt x="4476" y="693"/>
                    <a:pt x="4476" y="718"/>
                  </a:cubicBezTo>
                  <a:cubicBezTo>
                    <a:pt x="4483" y="733"/>
                    <a:pt x="4487" y="747"/>
                    <a:pt x="4491" y="747"/>
                  </a:cubicBezTo>
                  <a:cubicBezTo>
                    <a:pt x="4493" y="747"/>
                    <a:pt x="4495" y="739"/>
                    <a:pt x="4498" y="718"/>
                  </a:cubicBezTo>
                  <a:cubicBezTo>
                    <a:pt x="4505" y="703"/>
                    <a:pt x="4519" y="695"/>
                    <a:pt x="4533" y="695"/>
                  </a:cubicBezTo>
                  <a:cubicBezTo>
                    <a:pt x="4545" y="695"/>
                    <a:pt x="4557" y="700"/>
                    <a:pt x="4564" y="712"/>
                  </a:cubicBezTo>
                  <a:cubicBezTo>
                    <a:pt x="4573" y="712"/>
                    <a:pt x="4583" y="709"/>
                    <a:pt x="4579" y="684"/>
                  </a:cubicBezTo>
                  <a:lnTo>
                    <a:pt x="4579" y="659"/>
                  </a:lnTo>
                  <a:cubicBezTo>
                    <a:pt x="4586" y="684"/>
                    <a:pt x="4589" y="696"/>
                    <a:pt x="4591" y="696"/>
                  </a:cubicBezTo>
                  <a:cubicBezTo>
                    <a:pt x="4594" y="696"/>
                    <a:pt x="4595" y="684"/>
                    <a:pt x="4598" y="659"/>
                  </a:cubicBezTo>
                  <a:cubicBezTo>
                    <a:pt x="4597" y="644"/>
                    <a:pt x="4598" y="637"/>
                    <a:pt x="4601" y="637"/>
                  </a:cubicBezTo>
                  <a:cubicBezTo>
                    <a:pt x="4603" y="637"/>
                    <a:pt x="4606" y="643"/>
                    <a:pt x="4608" y="655"/>
                  </a:cubicBezTo>
                  <a:cubicBezTo>
                    <a:pt x="4620" y="680"/>
                    <a:pt x="4630" y="680"/>
                    <a:pt x="4630" y="680"/>
                  </a:cubicBezTo>
                  <a:cubicBezTo>
                    <a:pt x="4661" y="665"/>
                    <a:pt x="4695" y="652"/>
                    <a:pt x="4733" y="646"/>
                  </a:cubicBezTo>
                  <a:cubicBezTo>
                    <a:pt x="4808" y="640"/>
                    <a:pt x="4840" y="637"/>
                    <a:pt x="4836" y="612"/>
                  </a:cubicBezTo>
                  <a:cubicBezTo>
                    <a:pt x="4840" y="599"/>
                    <a:pt x="4841" y="592"/>
                    <a:pt x="4844" y="592"/>
                  </a:cubicBezTo>
                  <a:cubicBezTo>
                    <a:pt x="4846" y="592"/>
                    <a:pt x="4849" y="598"/>
                    <a:pt x="4855" y="608"/>
                  </a:cubicBezTo>
                  <a:cubicBezTo>
                    <a:pt x="4868" y="633"/>
                    <a:pt x="4877" y="633"/>
                    <a:pt x="4887" y="633"/>
                  </a:cubicBezTo>
                  <a:cubicBezTo>
                    <a:pt x="4888" y="633"/>
                    <a:pt x="4890" y="633"/>
                    <a:pt x="4892" y="633"/>
                  </a:cubicBezTo>
                  <a:cubicBezTo>
                    <a:pt x="4900" y="633"/>
                    <a:pt x="4906" y="635"/>
                    <a:pt x="4909" y="655"/>
                  </a:cubicBezTo>
                  <a:cubicBezTo>
                    <a:pt x="4915" y="630"/>
                    <a:pt x="4915" y="630"/>
                    <a:pt x="4924" y="630"/>
                  </a:cubicBezTo>
                  <a:cubicBezTo>
                    <a:pt x="4926" y="642"/>
                    <a:pt x="4929" y="649"/>
                    <a:pt x="4932" y="649"/>
                  </a:cubicBezTo>
                  <a:cubicBezTo>
                    <a:pt x="4936" y="649"/>
                    <a:pt x="4940" y="642"/>
                    <a:pt x="4943" y="627"/>
                  </a:cubicBezTo>
                  <a:cubicBezTo>
                    <a:pt x="4946" y="602"/>
                    <a:pt x="4948" y="590"/>
                    <a:pt x="4949" y="590"/>
                  </a:cubicBezTo>
                  <a:cubicBezTo>
                    <a:pt x="4950" y="590"/>
                    <a:pt x="4951" y="602"/>
                    <a:pt x="4952" y="627"/>
                  </a:cubicBezTo>
                  <a:cubicBezTo>
                    <a:pt x="4955" y="645"/>
                    <a:pt x="4971" y="663"/>
                    <a:pt x="4976" y="663"/>
                  </a:cubicBezTo>
                  <a:cubicBezTo>
                    <a:pt x="4978" y="663"/>
                    <a:pt x="4978" y="660"/>
                    <a:pt x="4974" y="652"/>
                  </a:cubicBezTo>
                  <a:cubicBezTo>
                    <a:pt x="4974" y="627"/>
                    <a:pt x="4993" y="624"/>
                    <a:pt x="4999" y="599"/>
                  </a:cubicBezTo>
                  <a:cubicBezTo>
                    <a:pt x="5002" y="598"/>
                    <a:pt x="5004" y="598"/>
                    <a:pt x="5007" y="598"/>
                  </a:cubicBezTo>
                  <a:cubicBezTo>
                    <a:pt x="5013" y="598"/>
                    <a:pt x="5019" y="602"/>
                    <a:pt x="5021" y="621"/>
                  </a:cubicBezTo>
                  <a:cubicBezTo>
                    <a:pt x="5025" y="628"/>
                    <a:pt x="5030" y="631"/>
                    <a:pt x="5037" y="631"/>
                  </a:cubicBezTo>
                  <a:cubicBezTo>
                    <a:pt x="5055" y="631"/>
                    <a:pt x="5079" y="610"/>
                    <a:pt x="5084" y="590"/>
                  </a:cubicBezTo>
                  <a:cubicBezTo>
                    <a:pt x="5084" y="577"/>
                    <a:pt x="5086" y="571"/>
                    <a:pt x="5089" y="571"/>
                  </a:cubicBezTo>
                  <a:cubicBezTo>
                    <a:pt x="5092" y="571"/>
                    <a:pt x="5095" y="577"/>
                    <a:pt x="5097" y="590"/>
                  </a:cubicBezTo>
                  <a:cubicBezTo>
                    <a:pt x="5097" y="615"/>
                    <a:pt x="5106" y="615"/>
                    <a:pt x="5118" y="615"/>
                  </a:cubicBezTo>
                  <a:cubicBezTo>
                    <a:pt x="5120" y="606"/>
                    <a:pt x="5122" y="602"/>
                    <a:pt x="5123" y="602"/>
                  </a:cubicBezTo>
                  <a:cubicBezTo>
                    <a:pt x="5126" y="602"/>
                    <a:pt x="5128" y="619"/>
                    <a:pt x="5128" y="637"/>
                  </a:cubicBezTo>
                  <a:cubicBezTo>
                    <a:pt x="5123" y="658"/>
                    <a:pt x="5127" y="663"/>
                    <a:pt x="5138" y="663"/>
                  </a:cubicBezTo>
                  <a:cubicBezTo>
                    <a:pt x="5141" y="663"/>
                    <a:pt x="5145" y="662"/>
                    <a:pt x="5150" y="662"/>
                  </a:cubicBezTo>
                  <a:cubicBezTo>
                    <a:pt x="5159" y="637"/>
                    <a:pt x="5197" y="633"/>
                    <a:pt x="5225" y="630"/>
                  </a:cubicBezTo>
                  <a:cubicBezTo>
                    <a:pt x="5272" y="627"/>
                    <a:pt x="5281" y="599"/>
                    <a:pt x="5294" y="546"/>
                  </a:cubicBezTo>
                  <a:lnTo>
                    <a:pt x="5300" y="496"/>
                  </a:lnTo>
                  <a:lnTo>
                    <a:pt x="5303" y="546"/>
                  </a:lnTo>
                  <a:cubicBezTo>
                    <a:pt x="5310" y="571"/>
                    <a:pt x="5313" y="596"/>
                    <a:pt x="5322" y="621"/>
                  </a:cubicBezTo>
                  <a:cubicBezTo>
                    <a:pt x="5332" y="621"/>
                    <a:pt x="5328" y="596"/>
                    <a:pt x="5325" y="571"/>
                  </a:cubicBezTo>
                  <a:cubicBezTo>
                    <a:pt x="5324" y="557"/>
                    <a:pt x="5326" y="550"/>
                    <a:pt x="5332" y="550"/>
                  </a:cubicBezTo>
                  <a:cubicBezTo>
                    <a:pt x="5337" y="550"/>
                    <a:pt x="5345" y="556"/>
                    <a:pt x="5354" y="568"/>
                  </a:cubicBezTo>
                  <a:cubicBezTo>
                    <a:pt x="5364" y="579"/>
                    <a:pt x="5371" y="585"/>
                    <a:pt x="5377" y="585"/>
                  </a:cubicBezTo>
                  <a:cubicBezTo>
                    <a:pt x="5384" y="585"/>
                    <a:pt x="5389" y="578"/>
                    <a:pt x="5394" y="564"/>
                  </a:cubicBezTo>
                  <a:cubicBezTo>
                    <a:pt x="5396" y="564"/>
                    <a:pt x="5398" y="564"/>
                    <a:pt x="5400" y="564"/>
                  </a:cubicBezTo>
                  <a:cubicBezTo>
                    <a:pt x="5408" y="564"/>
                    <a:pt x="5416" y="566"/>
                    <a:pt x="5426" y="586"/>
                  </a:cubicBezTo>
                  <a:cubicBezTo>
                    <a:pt x="5435" y="586"/>
                    <a:pt x="5435" y="586"/>
                    <a:pt x="5432" y="561"/>
                  </a:cubicBezTo>
                  <a:cubicBezTo>
                    <a:pt x="5430" y="548"/>
                    <a:pt x="5432" y="541"/>
                    <a:pt x="5436" y="541"/>
                  </a:cubicBezTo>
                  <a:cubicBezTo>
                    <a:pt x="5440" y="541"/>
                    <a:pt x="5445" y="546"/>
                    <a:pt x="5451" y="558"/>
                  </a:cubicBezTo>
                  <a:cubicBezTo>
                    <a:pt x="5460" y="587"/>
                    <a:pt x="5473" y="599"/>
                    <a:pt x="5482" y="599"/>
                  </a:cubicBezTo>
                  <a:cubicBezTo>
                    <a:pt x="5488" y="599"/>
                    <a:pt x="5493" y="592"/>
                    <a:pt x="5491" y="580"/>
                  </a:cubicBezTo>
                  <a:cubicBezTo>
                    <a:pt x="5488" y="555"/>
                    <a:pt x="5501" y="555"/>
                    <a:pt x="5510" y="555"/>
                  </a:cubicBezTo>
                  <a:cubicBezTo>
                    <a:pt x="5520" y="555"/>
                    <a:pt x="5529" y="552"/>
                    <a:pt x="5535" y="527"/>
                  </a:cubicBezTo>
                  <a:lnTo>
                    <a:pt x="5554" y="524"/>
                  </a:lnTo>
                  <a:lnTo>
                    <a:pt x="5554" y="524"/>
                  </a:lnTo>
                  <a:cubicBezTo>
                    <a:pt x="5563" y="524"/>
                    <a:pt x="5557" y="549"/>
                    <a:pt x="5548" y="552"/>
                  </a:cubicBezTo>
                  <a:lnTo>
                    <a:pt x="5560" y="577"/>
                  </a:lnTo>
                  <a:cubicBezTo>
                    <a:pt x="5579" y="574"/>
                    <a:pt x="5589" y="574"/>
                    <a:pt x="5595" y="546"/>
                  </a:cubicBezTo>
                  <a:cubicBezTo>
                    <a:pt x="5598" y="521"/>
                    <a:pt x="5600" y="508"/>
                    <a:pt x="5601" y="508"/>
                  </a:cubicBezTo>
                  <a:cubicBezTo>
                    <a:pt x="5602" y="508"/>
                    <a:pt x="5603" y="521"/>
                    <a:pt x="5604" y="546"/>
                  </a:cubicBezTo>
                  <a:cubicBezTo>
                    <a:pt x="5606" y="563"/>
                    <a:pt x="5613" y="581"/>
                    <a:pt x="5619" y="581"/>
                  </a:cubicBezTo>
                  <a:cubicBezTo>
                    <a:pt x="5622" y="581"/>
                    <a:pt x="5624" y="578"/>
                    <a:pt x="5626" y="571"/>
                  </a:cubicBezTo>
                  <a:cubicBezTo>
                    <a:pt x="5629" y="548"/>
                    <a:pt x="5633" y="539"/>
                    <a:pt x="5636" y="539"/>
                  </a:cubicBezTo>
                  <a:cubicBezTo>
                    <a:pt x="5641" y="539"/>
                    <a:pt x="5645" y="553"/>
                    <a:pt x="5645" y="568"/>
                  </a:cubicBezTo>
                  <a:cubicBezTo>
                    <a:pt x="5643" y="594"/>
                    <a:pt x="5643" y="608"/>
                    <a:pt x="5647" y="608"/>
                  </a:cubicBezTo>
                  <a:cubicBezTo>
                    <a:pt x="5650" y="608"/>
                    <a:pt x="5659" y="594"/>
                    <a:pt x="5676" y="568"/>
                  </a:cubicBezTo>
                  <a:cubicBezTo>
                    <a:pt x="5695" y="564"/>
                    <a:pt x="5730" y="536"/>
                    <a:pt x="5758" y="533"/>
                  </a:cubicBezTo>
                  <a:cubicBezTo>
                    <a:pt x="5771" y="532"/>
                    <a:pt x="5783" y="531"/>
                    <a:pt x="5792" y="531"/>
                  </a:cubicBezTo>
                  <a:cubicBezTo>
                    <a:pt x="5810" y="531"/>
                    <a:pt x="5822" y="535"/>
                    <a:pt x="5830" y="552"/>
                  </a:cubicBezTo>
                  <a:cubicBezTo>
                    <a:pt x="5832" y="582"/>
                    <a:pt x="5836" y="594"/>
                    <a:pt x="5837" y="594"/>
                  </a:cubicBezTo>
                  <a:cubicBezTo>
                    <a:pt x="5838" y="594"/>
                    <a:pt x="5837" y="588"/>
                    <a:pt x="5833" y="577"/>
                  </a:cubicBezTo>
                  <a:cubicBezTo>
                    <a:pt x="5827" y="527"/>
                    <a:pt x="5836" y="527"/>
                    <a:pt x="5864" y="524"/>
                  </a:cubicBezTo>
                  <a:cubicBezTo>
                    <a:pt x="5873" y="530"/>
                    <a:pt x="5880" y="532"/>
                    <a:pt x="5887" y="532"/>
                  </a:cubicBezTo>
                  <a:cubicBezTo>
                    <a:pt x="5905" y="532"/>
                    <a:pt x="5916" y="513"/>
                    <a:pt x="5921" y="492"/>
                  </a:cubicBezTo>
                  <a:lnTo>
                    <a:pt x="5921" y="492"/>
                  </a:lnTo>
                  <a:lnTo>
                    <a:pt x="5902" y="496"/>
                  </a:lnTo>
                  <a:cubicBezTo>
                    <a:pt x="5898" y="465"/>
                    <a:pt x="5900" y="452"/>
                    <a:pt x="5907" y="452"/>
                  </a:cubicBezTo>
                  <a:cubicBezTo>
                    <a:pt x="5912" y="452"/>
                    <a:pt x="5918" y="458"/>
                    <a:pt x="5927" y="467"/>
                  </a:cubicBezTo>
                  <a:cubicBezTo>
                    <a:pt x="5936" y="467"/>
                    <a:pt x="5940" y="492"/>
                    <a:pt x="5943" y="517"/>
                  </a:cubicBezTo>
                  <a:cubicBezTo>
                    <a:pt x="5946" y="543"/>
                    <a:pt x="5955" y="568"/>
                    <a:pt x="5968" y="568"/>
                  </a:cubicBezTo>
                  <a:cubicBezTo>
                    <a:pt x="5977" y="568"/>
                    <a:pt x="5987" y="564"/>
                    <a:pt x="5974" y="539"/>
                  </a:cubicBezTo>
                  <a:cubicBezTo>
                    <a:pt x="5971" y="514"/>
                    <a:pt x="5971" y="514"/>
                    <a:pt x="5980" y="514"/>
                  </a:cubicBezTo>
                  <a:cubicBezTo>
                    <a:pt x="5990" y="514"/>
                    <a:pt x="5999" y="511"/>
                    <a:pt x="6005" y="486"/>
                  </a:cubicBezTo>
                  <a:cubicBezTo>
                    <a:pt x="6005" y="461"/>
                    <a:pt x="6015" y="461"/>
                    <a:pt x="6024" y="458"/>
                  </a:cubicBezTo>
                  <a:cubicBezTo>
                    <a:pt x="6027" y="474"/>
                    <a:pt x="6040" y="483"/>
                    <a:pt x="6056" y="483"/>
                  </a:cubicBezTo>
                  <a:lnTo>
                    <a:pt x="6059" y="508"/>
                  </a:lnTo>
                  <a:cubicBezTo>
                    <a:pt x="6059" y="524"/>
                    <a:pt x="6065" y="543"/>
                    <a:pt x="6071" y="558"/>
                  </a:cubicBezTo>
                  <a:cubicBezTo>
                    <a:pt x="6081" y="558"/>
                    <a:pt x="6081" y="533"/>
                    <a:pt x="6081" y="533"/>
                  </a:cubicBezTo>
                  <a:cubicBezTo>
                    <a:pt x="6077" y="505"/>
                    <a:pt x="6306" y="486"/>
                    <a:pt x="6338" y="483"/>
                  </a:cubicBezTo>
                  <a:cubicBezTo>
                    <a:pt x="6348" y="495"/>
                    <a:pt x="6359" y="500"/>
                    <a:pt x="6368" y="500"/>
                  </a:cubicBezTo>
                  <a:cubicBezTo>
                    <a:pt x="6377" y="500"/>
                    <a:pt x="6382" y="493"/>
                    <a:pt x="6375" y="480"/>
                  </a:cubicBezTo>
                  <a:cubicBezTo>
                    <a:pt x="6372" y="455"/>
                    <a:pt x="6419" y="452"/>
                    <a:pt x="6479" y="445"/>
                  </a:cubicBezTo>
                  <a:cubicBezTo>
                    <a:pt x="6544" y="442"/>
                    <a:pt x="6595" y="436"/>
                    <a:pt x="6591" y="411"/>
                  </a:cubicBezTo>
                  <a:lnTo>
                    <a:pt x="6620" y="408"/>
                  </a:lnTo>
                  <a:cubicBezTo>
                    <a:pt x="6638" y="408"/>
                    <a:pt x="6657" y="380"/>
                    <a:pt x="6667" y="380"/>
                  </a:cubicBezTo>
                  <a:cubicBezTo>
                    <a:pt x="6670" y="367"/>
                    <a:pt x="6674" y="360"/>
                    <a:pt x="6676" y="360"/>
                  </a:cubicBezTo>
                  <a:lnTo>
                    <a:pt x="6676" y="360"/>
                  </a:lnTo>
                  <a:cubicBezTo>
                    <a:pt x="6678" y="360"/>
                    <a:pt x="6679" y="366"/>
                    <a:pt x="6676" y="380"/>
                  </a:cubicBezTo>
                  <a:cubicBezTo>
                    <a:pt x="6679" y="405"/>
                    <a:pt x="6679" y="430"/>
                    <a:pt x="6689" y="430"/>
                  </a:cubicBezTo>
                  <a:cubicBezTo>
                    <a:pt x="6710" y="427"/>
                    <a:pt x="6707" y="402"/>
                    <a:pt x="6704" y="376"/>
                  </a:cubicBezTo>
                  <a:cubicBezTo>
                    <a:pt x="6701" y="351"/>
                    <a:pt x="6710" y="348"/>
                    <a:pt x="6710" y="348"/>
                  </a:cubicBezTo>
                  <a:cubicBezTo>
                    <a:pt x="6720" y="348"/>
                    <a:pt x="6720" y="348"/>
                    <a:pt x="6723" y="373"/>
                  </a:cubicBezTo>
                  <a:lnTo>
                    <a:pt x="6729" y="427"/>
                  </a:lnTo>
                  <a:lnTo>
                    <a:pt x="6739" y="423"/>
                  </a:lnTo>
                  <a:cubicBezTo>
                    <a:pt x="6736" y="398"/>
                    <a:pt x="6745" y="398"/>
                    <a:pt x="6745" y="398"/>
                  </a:cubicBezTo>
                  <a:cubicBezTo>
                    <a:pt x="6754" y="398"/>
                    <a:pt x="6754" y="398"/>
                    <a:pt x="6761" y="449"/>
                  </a:cubicBezTo>
                  <a:cubicBezTo>
                    <a:pt x="6762" y="473"/>
                    <a:pt x="6766" y="486"/>
                    <a:pt x="6770" y="486"/>
                  </a:cubicBezTo>
                  <a:cubicBezTo>
                    <a:pt x="6774" y="486"/>
                    <a:pt x="6778" y="472"/>
                    <a:pt x="6779" y="445"/>
                  </a:cubicBezTo>
                  <a:lnTo>
                    <a:pt x="6795" y="420"/>
                  </a:lnTo>
                  <a:cubicBezTo>
                    <a:pt x="6800" y="435"/>
                    <a:pt x="6804" y="441"/>
                    <a:pt x="6808" y="441"/>
                  </a:cubicBezTo>
                  <a:cubicBezTo>
                    <a:pt x="6818" y="441"/>
                    <a:pt x="6826" y="410"/>
                    <a:pt x="6833" y="392"/>
                  </a:cubicBezTo>
                  <a:cubicBezTo>
                    <a:pt x="6839" y="416"/>
                    <a:pt x="6844" y="428"/>
                    <a:pt x="6849" y="428"/>
                  </a:cubicBezTo>
                  <a:cubicBezTo>
                    <a:pt x="6854" y="428"/>
                    <a:pt x="6858" y="415"/>
                    <a:pt x="6861" y="389"/>
                  </a:cubicBezTo>
                  <a:cubicBezTo>
                    <a:pt x="6859" y="376"/>
                    <a:pt x="6861" y="369"/>
                    <a:pt x="6865" y="369"/>
                  </a:cubicBezTo>
                  <a:cubicBezTo>
                    <a:pt x="6869" y="369"/>
                    <a:pt x="6874" y="374"/>
                    <a:pt x="6880" y="386"/>
                  </a:cubicBezTo>
                  <a:cubicBezTo>
                    <a:pt x="6889" y="404"/>
                    <a:pt x="6897" y="409"/>
                    <a:pt x="6907" y="409"/>
                  </a:cubicBezTo>
                  <a:cubicBezTo>
                    <a:pt x="6911" y="409"/>
                    <a:pt x="6916" y="409"/>
                    <a:pt x="6920" y="408"/>
                  </a:cubicBezTo>
                  <a:cubicBezTo>
                    <a:pt x="6927" y="383"/>
                    <a:pt x="6996" y="376"/>
                    <a:pt x="7071" y="370"/>
                  </a:cubicBezTo>
                  <a:cubicBezTo>
                    <a:pt x="7159" y="364"/>
                    <a:pt x="7218" y="358"/>
                    <a:pt x="7215" y="333"/>
                  </a:cubicBezTo>
                  <a:cubicBezTo>
                    <a:pt x="7224" y="333"/>
                    <a:pt x="7224" y="333"/>
                    <a:pt x="7237" y="358"/>
                  </a:cubicBezTo>
                  <a:cubicBezTo>
                    <a:pt x="7238" y="368"/>
                    <a:pt x="7241" y="374"/>
                    <a:pt x="7243" y="374"/>
                  </a:cubicBezTo>
                  <a:cubicBezTo>
                    <a:pt x="7247" y="374"/>
                    <a:pt x="7251" y="361"/>
                    <a:pt x="7253" y="329"/>
                  </a:cubicBezTo>
                  <a:cubicBezTo>
                    <a:pt x="7256" y="315"/>
                    <a:pt x="7257" y="301"/>
                    <a:pt x="7258" y="301"/>
                  </a:cubicBezTo>
                  <a:cubicBezTo>
                    <a:pt x="7258" y="301"/>
                    <a:pt x="7259" y="308"/>
                    <a:pt x="7262" y="329"/>
                  </a:cubicBezTo>
                  <a:cubicBezTo>
                    <a:pt x="7264" y="346"/>
                    <a:pt x="7273" y="350"/>
                    <a:pt x="7290" y="350"/>
                  </a:cubicBezTo>
                  <a:cubicBezTo>
                    <a:pt x="7299" y="350"/>
                    <a:pt x="7309" y="349"/>
                    <a:pt x="7322" y="348"/>
                  </a:cubicBezTo>
                  <a:cubicBezTo>
                    <a:pt x="7353" y="348"/>
                    <a:pt x="7391" y="345"/>
                    <a:pt x="7387" y="317"/>
                  </a:cubicBezTo>
                  <a:cubicBezTo>
                    <a:pt x="7395" y="304"/>
                    <a:pt x="7399" y="298"/>
                    <a:pt x="7400" y="298"/>
                  </a:cubicBezTo>
                  <a:lnTo>
                    <a:pt x="7400" y="298"/>
                  </a:lnTo>
                  <a:cubicBezTo>
                    <a:pt x="7401" y="298"/>
                    <a:pt x="7400" y="304"/>
                    <a:pt x="7397" y="317"/>
                  </a:cubicBezTo>
                  <a:cubicBezTo>
                    <a:pt x="7395" y="348"/>
                    <a:pt x="7412" y="369"/>
                    <a:pt x="7430" y="369"/>
                  </a:cubicBezTo>
                  <a:cubicBezTo>
                    <a:pt x="7443" y="369"/>
                    <a:pt x="7457" y="359"/>
                    <a:pt x="7466" y="336"/>
                  </a:cubicBezTo>
                  <a:cubicBezTo>
                    <a:pt x="7475" y="336"/>
                    <a:pt x="7488" y="336"/>
                    <a:pt x="7488" y="361"/>
                  </a:cubicBezTo>
                  <a:cubicBezTo>
                    <a:pt x="7497" y="361"/>
                    <a:pt x="7506" y="361"/>
                    <a:pt x="7535" y="333"/>
                  </a:cubicBezTo>
                  <a:cubicBezTo>
                    <a:pt x="7544" y="329"/>
                    <a:pt x="7582" y="326"/>
                    <a:pt x="7600" y="326"/>
                  </a:cubicBezTo>
                  <a:cubicBezTo>
                    <a:pt x="7622" y="323"/>
                    <a:pt x="7638" y="298"/>
                    <a:pt x="7638" y="298"/>
                  </a:cubicBezTo>
                  <a:lnTo>
                    <a:pt x="7647" y="295"/>
                  </a:lnTo>
                  <a:cubicBezTo>
                    <a:pt x="7649" y="311"/>
                    <a:pt x="7666" y="316"/>
                    <a:pt x="7692" y="316"/>
                  </a:cubicBezTo>
                  <a:cubicBezTo>
                    <a:pt x="7712" y="316"/>
                    <a:pt x="7737" y="313"/>
                    <a:pt x="7767" y="311"/>
                  </a:cubicBezTo>
                  <a:cubicBezTo>
                    <a:pt x="7793" y="309"/>
                    <a:pt x="7819" y="308"/>
                    <a:pt x="7841" y="308"/>
                  </a:cubicBezTo>
                  <a:cubicBezTo>
                    <a:pt x="7872" y="308"/>
                    <a:pt x="7896" y="311"/>
                    <a:pt x="7901" y="326"/>
                  </a:cubicBezTo>
                  <a:cubicBezTo>
                    <a:pt x="7901" y="326"/>
                    <a:pt x="7911" y="326"/>
                    <a:pt x="7920" y="298"/>
                  </a:cubicBezTo>
                  <a:cubicBezTo>
                    <a:pt x="7922" y="268"/>
                    <a:pt x="7926" y="255"/>
                    <a:pt x="7932" y="255"/>
                  </a:cubicBezTo>
                  <a:cubicBezTo>
                    <a:pt x="7936" y="255"/>
                    <a:pt x="7940" y="260"/>
                    <a:pt x="7945" y="270"/>
                  </a:cubicBezTo>
                  <a:cubicBezTo>
                    <a:pt x="7953" y="294"/>
                    <a:pt x="7966" y="306"/>
                    <a:pt x="7977" y="306"/>
                  </a:cubicBezTo>
                  <a:cubicBezTo>
                    <a:pt x="7990" y="306"/>
                    <a:pt x="8001" y="293"/>
                    <a:pt x="8005" y="267"/>
                  </a:cubicBezTo>
                  <a:lnTo>
                    <a:pt x="8005" y="292"/>
                  </a:lnTo>
                  <a:cubicBezTo>
                    <a:pt x="8010" y="310"/>
                    <a:pt x="8017" y="318"/>
                    <a:pt x="8024" y="318"/>
                  </a:cubicBezTo>
                  <a:cubicBezTo>
                    <a:pt x="8036" y="318"/>
                    <a:pt x="8048" y="294"/>
                    <a:pt x="8052" y="261"/>
                  </a:cubicBezTo>
                  <a:cubicBezTo>
                    <a:pt x="8061" y="278"/>
                    <a:pt x="8069" y="296"/>
                    <a:pt x="8076" y="296"/>
                  </a:cubicBezTo>
                  <a:cubicBezTo>
                    <a:pt x="8079" y="296"/>
                    <a:pt x="8081" y="293"/>
                    <a:pt x="8083" y="286"/>
                  </a:cubicBezTo>
                  <a:cubicBezTo>
                    <a:pt x="8092" y="286"/>
                    <a:pt x="8092" y="286"/>
                    <a:pt x="8099" y="336"/>
                  </a:cubicBezTo>
                  <a:cubicBezTo>
                    <a:pt x="8099" y="361"/>
                    <a:pt x="8102" y="386"/>
                    <a:pt x="8111" y="386"/>
                  </a:cubicBezTo>
                  <a:cubicBezTo>
                    <a:pt x="8121" y="386"/>
                    <a:pt x="8121" y="358"/>
                    <a:pt x="8118" y="333"/>
                  </a:cubicBezTo>
                  <a:lnTo>
                    <a:pt x="8136" y="333"/>
                  </a:lnTo>
                  <a:cubicBezTo>
                    <a:pt x="8136" y="333"/>
                    <a:pt x="8146" y="333"/>
                    <a:pt x="8143" y="304"/>
                  </a:cubicBezTo>
                  <a:cubicBezTo>
                    <a:pt x="8139" y="279"/>
                    <a:pt x="8149" y="279"/>
                    <a:pt x="8158" y="279"/>
                  </a:cubicBezTo>
                  <a:cubicBezTo>
                    <a:pt x="8159" y="287"/>
                    <a:pt x="8161" y="290"/>
                    <a:pt x="8162" y="290"/>
                  </a:cubicBezTo>
                  <a:cubicBezTo>
                    <a:pt x="8165" y="290"/>
                    <a:pt x="8167" y="272"/>
                    <a:pt x="8158" y="254"/>
                  </a:cubicBezTo>
                  <a:cubicBezTo>
                    <a:pt x="8155" y="226"/>
                    <a:pt x="8152" y="201"/>
                    <a:pt x="8161" y="201"/>
                  </a:cubicBezTo>
                  <a:lnTo>
                    <a:pt x="8155" y="151"/>
                  </a:lnTo>
                  <a:cubicBezTo>
                    <a:pt x="8152" y="101"/>
                    <a:pt x="8149" y="72"/>
                    <a:pt x="8127" y="51"/>
                  </a:cubicBezTo>
                  <a:cubicBezTo>
                    <a:pt x="8104" y="38"/>
                    <a:pt x="8084" y="25"/>
                    <a:pt x="8072" y="25"/>
                  </a:cubicBezTo>
                  <a:cubicBezTo>
                    <a:pt x="8062" y="25"/>
                    <a:pt x="8057" y="33"/>
                    <a:pt x="8058" y="57"/>
                  </a:cubicBezTo>
                  <a:cubicBezTo>
                    <a:pt x="8058" y="57"/>
                    <a:pt x="8052" y="82"/>
                    <a:pt x="8042" y="82"/>
                  </a:cubicBezTo>
                  <a:cubicBezTo>
                    <a:pt x="8042" y="82"/>
                    <a:pt x="8041" y="82"/>
                    <a:pt x="8041" y="82"/>
                  </a:cubicBezTo>
                  <a:cubicBezTo>
                    <a:pt x="8032" y="82"/>
                    <a:pt x="8020" y="60"/>
                    <a:pt x="8020" y="60"/>
                  </a:cubicBezTo>
                  <a:cubicBezTo>
                    <a:pt x="8018" y="43"/>
                    <a:pt x="8001" y="39"/>
                    <a:pt x="7976" y="39"/>
                  </a:cubicBezTo>
                  <a:cubicBezTo>
                    <a:pt x="7963" y="39"/>
                    <a:pt x="7948" y="40"/>
                    <a:pt x="7933" y="41"/>
                  </a:cubicBezTo>
                  <a:cubicBezTo>
                    <a:pt x="7913" y="42"/>
                    <a:pt x="7896" y="43"/>
                    <a:pt x="7883" y="43"/>
                  </a:cubicBezTo>
                  <a:cubicBezTo>
                    <a:pt x="7856" y="43"/>
                    <a:pt x="7841" y="39"/>
                    <a:pt x="7832" y="22"/>
                  </a:cubicBezTo>
                  <a:cubicBezTo>
                    <a:pt x="7822" y="2"/>
                    <a:pt x="7814" y="0"/>
                    <a:pt x="7812" y="0"/>
                  </a:cubicBezTo>
                  <a:close/>
                  <a:moveTo>
                    <a:pt x="2339" y="1335"/>
                  </a:moveTo>
                  <a:cubicBezTo>
                    <a:pt x="2336" y="1354"/>
                    <a:pt x="2333" y="1370"/>
                    <a:pt x="2333" y="1389"/>
                  </a:cubicBezTo>
                  <a:cubicBezTo>
                    <a:pt x="2334" y="1399"/>
                    <a:pt x="2336" y="1405"/>
                    <a:pt x="2339" y="1405"/>
                  </a:cubicBezTo>
                  <a:cubicBezTo>
                    <a:pt x="2343" y="1405"/>
                    <a:pt x="2348" y="1392"/>
                    <a:pt x="2351" y="1360"/>
                  </a:cubicBezTo>
                  <a:cubicBezTo>
                    <a:pt x="2348" y="1335"/>
                    <a:pt x="2348" y="1335"/>
                    <a:pt x="2339" y="1335"/>
                  </a:cubicBezTo>
                  <a:close/>
                  <a:moveTo>
                    <a:pt x="195" y="1364"/>
                  </a:moveTo>
                  <a:cubicBezTo>
                    <a:pt x="192" y="1379"/>
                    <a:pt x="189" y="1398"/>
                    <a:pt x="192" y="1414"/>
                  </a:cubicBezTo>
                  <a:lnTo>
                    <a:pt x="202" y="1414"/>
                  </a:lnTo>
                  <a:cubicBezTo>
                    <a:pt x="211" y="1414"/>
                    <a:pt x="208" y="1389"/>
                    <a:pt x="205" y="13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37">
              <a:extLst>
                <a:ext uri="{FF2B5EF4-FFF2-40B4-BE49-F238E27FC236}">
                  <a16:creationId xmlns:a16="http://schemas.microsoft.com/office/drawing/2014/main" id="{BCBAD182-B8F3-1240-0F09-12211796C526}"/>
                </a:ext>
              </a:extLst>
            </p:cNvPr>
            <p:cNvSpPr/>
            <p:nvPr/>
          </p:nvSpPr>
          <p:spPr>
            <a:xfrm>
              <a:off x="3354919" y="3586840"/>
              <a:ext cx="582553" cy="876537"/>
            </a:xfrm>
            <a:custGeom>
              <a:avLst/>
              <a:gdLst/>
              <a:ahLst/>
              <a:cxnLst/>
              <a:rect l="l" t="t" r="r" b="b"/>
              <a:pathLst>
                <a:path w="32004" h="48528" extrusionOk="0">
                  <a:moveTo>
                    <a:pt x="25726" y="1"/>
                  </a:moveTo>
                  <a:cubicBezTo>
                    <a:pt x="24327" y="1"/>
                    <a:pt x="22924" y="504"/>
                    <a:pt x="21812" y="1524"/>
                  </a:cubicBezTo>
                  <a:lnTo>
                    <a:pt x="4025" y="16848"/>
                  </a:lnTo>
                  <a:cubicBezTo>
                    <a:pt x="3996" y="16876"/>
                    <a:pt x="3965" y="16904"/>
                    <a:pt x="3934" y="16936"/>
                  </a:cubicBezTo>
                  <a:cubicBezTo>
                    <a:pt x="2041" y="18722"/>
                    <a:pt x="725" y="21044"/>
                    <a:pt x="239" y="23604"/>
                  </a:cubicBezTo>
                  <a:cubicBezTo>
                    <a:pt x="82" y="24429"/>
                    <a:pt x="4" y="25268"/>
                    <a:pt x="1" y="26111"/>
                  </a:cubicBezTo>
                  <a:cubicBezTo>
                    <a:pt x="1" y="32069"/>
                    <a:pt x="2680" y="45350"/>
                    <a:pt x="2993" y="48528"/>
                  </a:cubicBezTo>
                  <a:lnTo>
                    <a:pt x="15930" y="31288"/>
                  </a:lnTo>
                  <a:lnTo>
                    <a:pt x="30477" y="9120"/>
                  </a:lnTo>
                  <a:cubicBezTo>
                    <a:pt x="32003" y="6942"/>
                    <a:pt x="31872" y="3921"/>
                    <a:pt x="30001" y="1881"/>
                  </a:cubicBezTo>
                  <a:cubicBezTo>
                    <a:pt x="28858" y="634"/>
                    <a:pt x="27295" y="1"/>
                    <a:pt x="257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37">
              <a:extLst>
                <a:ext uri="{FF2B5EF4-FFF2-40B4-BE49-F238E27FC236}">
                  <a16:creationId xmlns:a16="http://schemas.microsoft.com/office/drawing/2014/main" id="{00A28D51-42DE-8D63-1ECB-6381560A6A41}"/>
                </a:ext>
              </a:extLst>
            </p:cNvPr>
            <p:cNvSpPr/>
            <p:nvPr/>
          </p:nvSpPr>
          <p:spPr>
            <a:xfrm>
              <a:off x="3355684" y="3586930"/>
              <a:ext cx="577766" cy="876049"/>
            </a:xfrm>
            <a:custGeom>
              <a:avLst/>
              <a:gdLst/>
              <a:ahLst/>
              <a:cxnLst/>
              <a:rect l="l" t="t" r="r" b="b"/>
              <a:pathLst>
                <a:path w="31741" h="48501" extrusionOk="0">
                  <a:moveTo>
                    <a:pt x="25719" y="80"/>
                  </a:moveTo>
                  <a:lnTo>
                    <a:pt x="25831" y="121"/>
                  </a:lnTo>
                  <a:lnTo>
                    <a:pt x="25715" y="159"/>
                  </a:lnTo>
                  <a:lnTo>
                    <a:pt x="25603" y="159"/>
                  </a:lnTo>
                  <a:cubicBezTo>
                    <a:pt x="25603" y="121"/>
                    <a:pt x="25603" y="83"/>
                    <a:pt x="25719" y="80"/>
                  </a:cubicBezTo>
                  <a:close/>
                  <a:moveTo>
                    <a:pt x="23077" y="711"/>
                  </a:moveTo>
                  <a:cubicBezTo>
                    <a:pt x="23117" y="711"/>
                    <a:pt x="23074" y="798"/>
                    <a:pt x="23089" y="826"/>
                  </a:cubicBezTo>
                  <a:lnTo>
                    <a:pt x="23086" y="826"/>
                  </a:lnTo>
                  <a:cubicBezTo>
                    <a:pt x="23031" y="856"/>
                    <a:pt x="23006" y="869"/>
                    <a:pt x="22992" y="869"/>
                  </a:cubicBezTo>
                  <a:cubicBezTo>
                    <a:pt x="22981" y="869"/>
                    <a:pt x="22977" y="860"/>
                    <a:pt x="22970" y="845"/>
                  </a:cubicBezTo>
                  <a:cubicBezTo>
                    <a:pt x="22951" y="814"/>
                    <a:pt x="23036" y="726"/>
                    <a:pt x="23036" y="726"/>
                  </a:cubicBezTo>
                  <a:cubicBezTo>
                    <a:pt x="23055" y="715"/>
                    <a:pt x="23068" y="711"/>
                    <a:pt x="23077" y="711"/>
                  </a:cubicBezTo>
                  <a:close/>
                  <a:moveTo>
                    <a:pt x="21726" y="2045"/>
                  </a:moveTo>
                  <a:lnTo>
                    <a:pt x="21726" y="2045"/>
                  </a:lnTo>
                  <a:cubicBezTo>
                    <a:pt x="21751" y="2073"/>
                    <a:pt x="21685" y="2180"/>
                    <a:pt x="21685" y="2180"/>
                  </a:cubicBezTo>
                  <a:lnTo>
                    <a:pt x="21598" y="2255"/>
                  </a:lnTo>
                  <a:cubicBezTo>
                    <a:pt x="21573" y="2227"/>
                    <a:pt x="21548" y="2199"/>
                    <a:pt x="21638" y="2123"/>
                  </a:cubicBezTo>
                  <a:lnTo>
                    <a:pt x="21726" y="2045"/>
                  </a:lnTo>
                  <a:close/>
                  <a:moveTo>
                    <a:pt x="20444" y="2897"/>
                  </a:moveTo>
                  <a:lnTo>
                    <a:pt x="20379" y="3001"/>
                  </a:lnTo>
                  <a:lnTo>
                    <a:pt x="20288" y="3079"/>
                  </a:lnTo>
                  <a:cubicBezTo>
                    <a:pt x="20266" y="3051"/>
                    <a:pt x="20241" y="3020"/>
                    <a:pt x="20328" y="2945"/>
                  </a:cubicBezTo>
                  <a:lnTo>
                    <a:pt x="20444" y="2897"/>
                  </a:lnTo>
                  <a:close/>
                  <a:moveTo>
                    <a:pt x="31063" y="4327"/>
                  </a:moveTo>
                  <a:cubicBezTo>
                    <a:pt x="31089" y="4327"/>
                    <a:pt x="31114" y="4345"/>
                    <a:pt x="31137" y="4424"/>
                  </a:cubicBezTo>
                  <a:lnTo>
                    <a:pt x="31128" y="4543"/>
                  </a:lnTo>
                  <a:lnTo>
                    <a:pt x="31062" y="4442"/>
                  </a:lnTo>
                  <a:lnTo>
                    <a:pt x="31034" y="4333"/>
                  </a:lnTo>
                  <a:cubicBezTo>
                    <a:pt x="31043" y="4330"/>
                    <a:pt x="31053" y="4327"/>
                    <a:pt x="31063" y="4327"/>
                  </a:cubicBezTo>
                  <a:close/>
                  <a:moveTo>
                    <a:pt x="30975" y="5300"/>
                  </a:moveTo>
                  <a:cubicBezTo>
                    <a:pt x="30975" y="5300"/>
                    <a:pt x="30976" y="5308"/>
                    <a:pt x="30978" y="5326"/>
                  </a:cubicBezTo>
                  <a:lnTo>
                    <a:pt x="30978" y="5326"/>
                  </a:lnTo>
                  <a:cubicBezTo>
                    <a:pt x="30976" y="5309"/>
                    <a:pt x="30975" y="5300"/>
                    <a:pt x="30975" y="5300"/>
                  </a:cubicBezTo>
                  <a:close/>
                  <a:moveTo>
                    <a:pt x="31236" y="5100"/>
                  </a:moveTo>
                  <a:cubicBezTo>
                    <a:pt x="31259" y="5100"/>
                    <a:pt x="31261" y="5114"/>
                    <a:pt x="31272" y="5210"/>
                  </a:cubicBezTo>
                  <a:cubicBezTo>
                    <a:pt x="31272" y="5210"/>
                    <a:pt x="31244" y="5326"/>
                    <a:pt x="31206" y="5329"/>
                  </a:cubicBezTo>
                  <a:cubicBezTo>
                    <a:pt x="31205" y="5329"/>
                    <a:pt x="31205" y="5329"/>
                    <a:pt x="31204" y="5329"/>
                  </a:cubicBezTo>
                  <a:cubicBezTo>
                    <a:pt x="31168" y="5329"/>
                    <a:pt x="31157" y="5221"/>
                    <a:pt x="31222" y="5101"/>
                  </a:cubicBezTo>
                  <a:cubicBezTo>
                    <a:pt x="31227" y="5100"/>
                    <a:pt x="31232" y="5100"/>
                    <a:pt x="31236" y="5100"/>
                  </a:cubicBezTo>
                  <a:close/>
                  <a:moveTo>
                    <a:pt x="31194" y="7034"/>
                  </a:moveTo>
                  <a:cubicBezTo>
                    <a:pt x="31196" y="7034"/>
                    <a:pt x="31196" y="7034"/>
                    <a:pt x="31196" y="7034"/>
                  </a:cubicBezTo>
                  <a:cubicBezTo>
                    <a:pt x="31231" y="7044"/>
                    <a:pt x="31168" y="7144"/>
                    <a:pt x="31143" y="7257"/>
                  </a:cubicBezTo>
                  <a:cubicBezTo>
                    <a:pt x="31117" y="7297"/>
                    <a:pt x="31101" y="7321"/>
                    <a:pt x="31096" y="7321"/>
                  </a:cubicBezTo>
                  <a:cubicBezTo>
                    <a:pt x="31088" y="7321"/>
                    <a:pt x="31102" y="7268"/>
                    <a:pt x="31134" y="7134"/>
                  </a:cubicBezTo>
                  <a:cubicBezTo>
                    <a:pt x="31155" y="7041"/>
                    <a:pt x="31186" y="7034"/>
                    <a:pt x="31194" y="7034"/>
                  </a:cubicBezTo>
                  <a:close/>
                  <a:moveTo>
                    <a:pt x="30758" y="7717"/>
                  </a:moveTo>
                  <a:lnTo>
                    <a:pt x="30758" y="7717"/>
                  </a:lnTo>
                  <a:cubicBezTo>
                    <a:pt x="30780" y="7725"/>
                    <a:pt x="30755" y="7765"/>
                    <a:pt x="30747" y="7765"/>
                  </a:cubicBezTo>
                  <a:cubicBezTo>
                    <a:pt x="30742" y="7765"/>
                    <a:pt x="30742" y="7753"/>
                    <a:pt x="30758" y="7717"/>
                  </a:cubicBezTo>
                  <a:close/>
                  <a:moveTo>
                    <a:pt x="30488" y="7611"/>
                  </a:moveTo>
                  <a:cubicBezTo>
                    <a:pt x="30473" y="7611"/>
                    <a:pt x="30465" y="7630"/>
                    <a:pt x="30435" y="7698"/>
                  </a:cubicBezTo>
                  <a:cubicBezTo>
                    <a:pt x="30385" y="7815"/>
                    <a:pt x="30366" y="7862"/>
                    <a:pt x="30375" y="7862"/>
                  </a:cubicBezTo>
                  <a:cubicBezTo>
                    <a:pt x="30382" y="7862"/>
                    <a:pt x="30399" y="7843"/>
                    <a:pt x="30429" y="7811"/>
                  </a:cubicBezTo>
                  <a:cubicBezTo>
                    <a:pt x="30469" y="7714"/>
                    <a:pt x="30510" y="7617"/>
                    <a:pt x="30510" y="7617"/>
                  </a:cubicBezTo>
                  <a:cubicBezTo>
                    <a:pt x="30501" y="7614"/>
                    <a:pt x="30494" y="7611"/>
                    <a:pt x="30488" y="7611"/>
                  </a:cubicBezTo>
                  <a:close/>
                  <a:moveTo>
                    <a:pt x="31689" y="7961"/>
                  </a:moveTo>
                  <a:cubicBezTo>
                    <a:pt x="31674" y="7961"/>
                    <a:pt x="31670" y="7985"/>
                    <a:pt x="31632" y="8075"/>
                  </a:cubicBezTo>
                  <a:cubicBezTo>
                    <a:pt x="31632" y="8075"/>
                    <a:pt x="31616" y="8209"/>
                    <a:pt x="31651" y="8225"/>
                  </a:cubicBezTo>
                  <a:cubicBezTo>
                    <a:pt x="31652" y="8226"/>
                    <a:pt x="31654" y="8226"/>
                    <a:pt x="31656" y="8226"/>
                  </a:cubicBezTo>
                  <a:cubicBezTo>
                    <a:pt x="31688" y="8226"/>
                    <a:pt x="31740" y="8111"/>
                    <a:pt x="31710" y="7968"/>
                  </a:cubicBezTo>
                  <a:cubicBezTo>
                    <a:pt x="31701" y="7964"/>
                    <a:pt x="31694" y="7961"/>
                    <a:pt x="31689" y="7961"/>
                  </a:cubicBezTo>
                  <a:close/>
                  <a:moveTo>
                    <a:pt x="14210" y="8217"/>
                  </a:moveTo>
                  <a:cubicBezTo>
                    <a:pt x="14257" y="8217"/>
                    <a:pt x="14199" y="8300"/>
                    <a:pt x="14127" y="8363"/>
                  </a:cubicBezTo>
                  <a:cubicBezTo>
                    <a:pt x="14002" y="8470"/>
                    <a:pt x="13964" y="8503"/>
                    <a:pt x="13944" y="8503"/>
                  </a:cubicBezTo>
                  <a:cubicBezTo>
                    <a:pt x="13936" y="8503"/>
                    <a:pt x="13930" y="8497"/>
                    <a:pt x="13923" y="8488"/>
                  </a:cubicBezTo>
                  <a:cubicBezTo>
                    <a:pt x="13898" y="8460"/>
                    <a:pt x="14077" y="8306"/>
                    <a:pt x="14167" y="8228"/>
                  </a:cubicBezTo>
                  <a:cubicBezTo>
                    <a:pt x="14187" y="8220"/>
                    <a:pt x="14201" y="8217"/>
                    <a:pt x="14210" y="8217"/>
                  </a:cubicBezTo>
                  <a:close/>
                  <a:moveTo>
                    <a:pt x="30375" y="8917"/>
                  </a:moveTo>
                  <a:cubicBezTo>
                    <a:pt x="30378" y="8917"/>
                    <a:pt x="30382" y="8918"/>
                    <a:pt x="30385" y="8921"/>
                  </a:cubicBezTo>
                  <a:cubicBezTo>
                    <a:pt x="30385" y="8921"/>
                    <a:pt x="30416" y="8943"/>
                    <a:pt x="30354" y="9040"/>
                  </a:cubicBezTo>
                  <a:cubicBezTo>
                    <a:pt x="30310" y="9106"/>
                    <a:pt x="30253" y="9162"/>
                    <a:pt x="30194" y="9212"/>
                  </a:cubicBezTo>
                  <a:cubicBezTo>
                    <a:pt x="30162" y="9190"/>
                    <a:pt x="30228" y="9093"/>
                    <a:pt x="30228" y="9093"/>
                  </a:cubicBezTo>
                  <a:cubicBezTo>
                    <a:pt x="30287" y="9003"/>
                    <a:pt x="30342" y="8917"/>
                    <a:pt x="30375" y="8917"/>
                  </a:cubicBezTo>
                  <a:close/>
                  <a:moveTo>
                    <a:pt x="29740" y="9473"/>
                  </a:moveTo>
                  <a:cubicBezTo>
                    <a:pt x="29726" y="9473"/>
                    <a:pt x="29698" y="9484"/>
                    <a:pt x="29655" y="9551"/>
                  </a:cubicBezTo>
                  <a:lnTo>
                    <a:pt x="29589" y="9648"/>
                  </a:lnTo>
                  <a:cubicBezTo>
                    <a:pt x="29593" y="9651"/>
                    <a:pt x="29598" y="9652"/>
                    <a:pt x="29604" y="9652"/>
                  </a:cubicBezTo>
                  <a:cubicBezTo>
                    <a:pt x="29643" y="9652"/>
                    <a:pt x="29714" y="9594"/>
                    <a:pt x="29714" y="9594"/>
                  </a:cubicBezTo>
                  <a:cubicBezTo>
                    <a:pt x="29780" y="9497"/>
                    <a:pt x="29749" y="9475"/>
                    <a:pt x="29749" y="9475"/>
                  </a:cubicBezTo>
                  <a:cubicBezTo>
                    <a:pt x="29749" y="9475"/>
                    <a:pt x="29746" y="9473"/>
                    <a:pt x="29740" y="9473"/>
                  </a:cubicBezTo>
                  <a:close/>
                  <a:moveTo>
                    <a:pt x="29105" y="10607"/>
                  </a:moveTo>
                  <a:cubicBezTo>
                    <a:pt x="29111" y="10607"/>
                    <a:pt x="29118" y="10612"/>
                    <a:pt x="29128" y="10619"/>
                  </a:cubicBezTo>
                  <a:lnTo>
                    <a:pt x="29062" y="10719"/>
                  </a:lnTo>
                  <a:lnTo>
                    <a:pt x="28968" y="10795"/>
                  </a:lnTo>
                  <a:lnTo>
                    <a:pt x="29034" y="10698"/>
                  </a:lnTo>
                  <a:cubicBezTo>
                    <a:pt x="29077" y="10629"/>
                    <a:pt x="29090" y="10607"/>
                    <a:pt x="29105" y="10607"/>
                  </a:cubicBezTo>
                  <a:close/>
                  <a:moveTo>
                    <a:pt x="10529" y="11400"/>
                  </a:moveTo>
                  <a:lnTo>
                    <a:pt x="10529" y="11400"/>
                  </a:lnTo>
                  <a:cubicBezTo>
                    <a:pt x="10551" y="11428"/>
                    <a:pt x="10488" y="11531"/>
                    <a:pt x="10488" y="11531"/>
                  </a:cubicBezTo>
                  <a:lnTo>
                    <a:pt x="10397" y="11609"/>
                  </a:lnTo>
                  <a:cubicBezTo>
                    <a:pt x="10372" y="11581"/>
                    <a:pt x="10350" y="11550"/>
                    <a:pt x="10438" y="11475"/>
                  </a:cubicBezTo>
                  <a:lnTo>
                    <a:pt x="10529" y="11400"/>
                  </a:lnTo>
                  <a:close/>
                  <a:moveTo>
                    <a:pt x="28545" y="11450"/>
                  </a:moveTo>
                  <a:cubicBezTo>
                    <a:pt x="28564" y="11450"/>
                    <a:pt x="28578" y="11473"/>
                    <a:pt x="28577" y="11528"/>
                  </a:cubicBezTo>
                  <a:lnTo>
                    <a:pt x="28445" y="11722"/>
                  </a:lnTo>
                  <a:cubicBezTo>
                    <a:pt x="28417" y="11700"/>
                    <a:pt x="28385" y="11678"/>
                    <a:pt x="28448" y="11581"/>
                  </a:cubicBezTo>
                  <a:cubicBezTo>
                    <a:pt x="28469" y="11508"/>
                    <a:pt x="28514" y="11450"/>
                    <a:pt x="28545" y="11450"/>
                  </a:cubicBezTo>
                  <a:close/>
                  <a:moveTo>
                    <a:pt x="28182" y="12399"/>
                  </a:moveTo>
                  <a:lnTo>
                    <a:pt x="28213" y="12421"/>
                  </a:lnTo>
                  <a:cubicBezTo>
                    <a:pt x="28153" y="12513"/>
                    <a:pt x="28119" y="12621"/>
                    <a:pt x="28089" y="12621"/>
                  </a:cubicBezTo>
                  <a:cubicBezTo>
                    <a:pt x="28087" y="12621"/>
                    <a:pt x="28084" y="12620"/>
                    <a:pt x="28081" y="12619"/>
                  </a:cubicBezTo>
                  <a:cubicBezTo>
                    <a:pt x="28070" y="12636"/>
                    <a:pt x="28064" y="12643"/>
                    <a:pt x="28062" y="12643"/>
                  </a:cubicBezTo>
                  <a:cubicBezTo>
                    <a:pt x="28052" y="12643"/>
                    <a:pt x="28128" y="12482"/>
                    <a:pt x="28182" y="12399"/>
                  </a:cubicBezTo>
                  <a:close/>
                  <a:moveTo>
                    <a:pt x="26793" y="14298"/>
                  </a:moveTo>
                  <a:lnTo>
                    <a:pt x="26793" y="14298"/>
                  </a:lnTo>
                  <a:cubicBezTo>
                    <a:pt x="26825" y="14320"/>
                    <a:pt x="26853" y="14342"/>
                    <a:pt x="26790" y="14439"/>
                  </a:cubicBezTo>
                  <a:lnTo>
                    <a:pt x="26725" y="14540"/>
                  </a:lnTo>
                  <a:cubicBezTo>
                    <a:pt x="26693" y="14518"/>
                    <a:pt x="26728" y="14395"/>
                    <a:pt x="26728" y="14395"/>
                  </a:cubicBezTo>
                  <a:lnTo>
                    <a:pt x="26793" y="14298"/>
                  </a:lnTo>
                  <a:close/>
                  <a:moveTo>
                    <a:pt x="7151" y="14690"/>
                  </a:moveTo>
                  <a:cubicBezTo>
                    <a:pt x="7151" y="14690"/>
                    <a:pt x="7151" y="14690"/>
                    <a:pt x="7151" y="14690"/>
                  </a:cubicBezTo>
                  <a:cubicBezTo>
                    <a:pt x="7158" y="14699"/>
                    <a:pt x="7161" y="14703"/>
                    <a:pt x="7161" y="14703"/>
                  </a:cubicBezTo>
                  <a:cubicBezTo>
                    <a:pt x="7161" y="14703"/>
                    <a:pt x="7157" y="14698"/>
                    <a:pt x="7151" y="14690"/>
                  </a:cubicBezTo>
                  <a:close/>
                  <a:moveTo>
                    <a:pt x="26176" y="14921"/>
                  </a:moveTo>
                  <a:cubicBezTo>
                    <a:pt x="26185" y="14921"/>
                    <a:pt x="26184" y="14956"/>
                    <a:pt x="26182" y="15019"/>
                  </a:cubicBezTo>
                  <a:lnTo>
                    <a:pt x="26113" y="15260"/>
                  </a:lnTo>
                  <a:cubicBezTo>
                    <a:pt x="26097" y="15285"/>
                    <a:pt x="26087" y="15296"/>
                    <a:pt x="26081" y="15296"/>
                  </a:cubicBezTo>
                  <a:cubicBezTo>
                    <a:pt x="26063" y="15296"/>
                    <a:pt x="26083" y="15202"/>
                    <a:pt x="26085" y="15094"/>
                  </a:cubicBezTo>
                  <a:cubicBezTo>
                    <a:pt x="26141" y="14975"/>
                    <a:pt x="26166" y="14921"/>
                    <a:pt x="26176" y="14921"/>
                  </a:cubicBezTo>
                  <a:close/>
                  <a:moveTo>
                    <a:pt x="24809" y="17224"/>
                  </a:moveTo>
                  <a:cubicBezTo>
                    <a:pt x="24818" y="17224"/>
                    <a:pt x="24831" y="17232"/>
                    <a:pt x="24847" y="17244"/>
                  </a:cubicBezTo>
                  <a:cubicBezTo>
                    <a:pt x="24879" y="17266"/>
                    <a:pt x="24910" y="17288"/>
                    <a:pt x="24813" y="17507"/>
                  </a:cubicBezTo>
                  <a:lnTo>
                    <a:pt x="24681" y="17705"/>
                  </a:lnTo>
                  <a:cubicBezTo>
                    <a:pt x="24681" y="17705"/>
                    <a:pt x="24716" y="17583"/>
                    <a:pt x="24750" y="17463"/>
                  </a:cubicBezTo>
                  <a:cubicBezTo>
                    <a:pt x="24777" y="17277"/>
                    <a:pt x="24785" y="17224"/>
                    <a:pt x="24809" y="17224"/>
                  </a:cubicBezTo>
                  <a:close/>
                  <a:moveTo>
                    <a:pt x="24431" y="17670"/>
                  </a:moveTo>
                  <a:lnTo>
                    <a:pt x="24462" y="17692"/>
                  </a:lnTo>
                  <a:lnTo>
                    <a:pt x="24427" y="17814"/>
                  </a:lnTo>
                  <a:lnTo>
                    <a:pt x="24333" y="17890"/>
                  </a:lnTo>
                  <a:cubicBezTo>
                    <a:pt x="24302" y="17868"/>
                    <a:pt x="24368" y="17771"/>
                    <a:pt x="24431" y="17670"/>
                  </a:cubicBezTo>
                  <a:close/>
                  <a:moveTo>
                    <a:pt x="3318" y="18090"/>
                  </a:moveTo>
                  <a:lnTo>
                    <a:pt x="3318" y="18090"/>
                  </a:lnTo>
                  <a:cubicBezTo>
                    <a:pt x="3346" y="18115"/>
                    <a:pt x="3271" y="18200"/>
                    <a:pt x="3271" y="18200"/>
                  </a:cubicBezTo>
                  <a:cubicBezTo>
                    <a:pt x="3221" y="18256"/>
                    <a:pt x="3204" y="18276"/>
                    <a:pt x="3191" y="18276"/>
                  </a:cubicBezTo>
                  <a:cubicBezTo>
                    <a:pt x="3184" y="18276"/>
                    <a:pt x="3177" y="18271"/>
                    <a:pt x="3168" y="18263"/>
                  </a:cubicBezTo>
                  <a:cubicBezTo>
                    <a:pt x="3168" y="18263"/>
                    <a:pt x="3136" y="18234"/>
                    <a:pt x="3215" y="18150"/>
                  </a:cubicBezTo>
                  <a:lnTo>
                    <a:pt x="3318" y="18090"/>
                  </a:lnTo>
                  <a:close/>
                  <a:moveTo>
                    <a:pt x="2506" y="19190"/>
                  </a:moveTo>
                  <a:lnTo>
                    <a:pt x="2472" y="19306"/>
                  </a:lnTo>
                  <a:lnTo>
                    <a:pt x="2406" y="19397"/>
                  </a:lnTo>
                  <a:cubicBezTo>
                    <a:pt x="2375" y="19375"/>
                    <a:pt x="2344" y="19356"/>
                    <a:pt x="2409" y="19262"/>
                  </a:cubicBezTo>
                  <a:lnTo>
                    <a:pt x="2506" y="19190"/>
                  </a:lnTo>
                  <a:close/>
                  <a:moveTo>
                    <a:pt x="1833" y="19755"/>
                  </a:moveTo>
                  <a:cubicBezTo>
                    <a:pt x="1839" y="19755"/>
                    <a:pt x="1832" y="19784"/>
                    <a:pt x="1820" y="19836"/>
                  </a:cubicBezTo>
                  <a:cubicBezTo>
                    <a:pt x="1797" y="19945"/>
                    <a:pt x="1745" y="20039"/>
                    <a:pt x="1712" y="20039"/>
                  </a:cubicBezTo>
                  <a:cubicBezTo>
                    <a:pt x="1710" y="20039"/>
                    <a:pt x="1707" y="20038"/>
                    <a:pt x="1704" y="20036"/>
                  </a:cubicBezTo>
                  <a:cubicBezTo>
                    <a:pt x="1670" y="20017"/>
                    <a:pt x="1673" y="20017"/>
                    <a:pt x="1729" y="19917"/>
                  </a:cubicBezTo>
                  <a:cubicBezTo>
                    <a:pt x="1797" y="19804"/>
                    <a:pt x="1826" y="19755"/>
                    <a:pt x="1833" y="19755"/>
                  </a:cubicBezTo>
                  <a:close/>
                  <a:moveTo>
                    <a:pt x="1375" y="20249"/>
                  </a:moveTo>
                  <a:lnTo>
                    <a:pt x="1375" y="20249"/>
                  </a:lnTo>
                  <a:cubicBezTo>
                    <a:pt x="1370" y="20254"/>
                    <a:pt x="1366" y="20258"/>
                    <a:pt x="1362" y="20261"/>
                  </a:cubicBezTo>
                  <a:lnTo>
                    <a:pt x="1362" y="20261"/>
                  </a:lnTo>
                  <a:cubicBezTo>
                    <a:pt x="1366" y="20260"/>
                    <a:pt x="1371" y="20260"/>
                    <a:pt x="1375" y="20260"/>
                  </a:cubicBezTo>
                  <a:cubicBezTo>
                    <a:pt x="1380" y="20260"/>
                    <a:pt x="1385" y="20260"/>
                    <a:pt x="1390" y="20261"/>
                  </a:cubicBezTo>
                  <a:lnTo>
                    <a:pt x="1390" y="20261"/>
                  </a:lnTo>
                  <a:cubicBezTo>
                    <a:pt x="1386" y="20257"/>
                    <a:pt x="1381" y="20253"/>
                    <a:pt x="1375" y="20249"/>
                  </a:cubicBezTo>
                  <a:close/>
                  <a:moveTo>
                    <a:pt x="1362" y="20261"/>
                  </a:moveTo>
                  <a:cubicBezTo>
                    <a:pt x="1338" y="20266"/>
                    <a:pt x="1323" y="20284"/>
                    <a:pt x="1329" y="20284"/>
                  </a:cubicBezTo>
                  <a:cubicBezTo>
                    <a:pt x="1332" y="20284"/>
                    <a:pt x="1343" y="20278"/>
                    <a:pt x="1362" y="20261"/>
                  </a:cubicBezTo>
                  <a:close/>
                  <a:moveTo>
                    <a:pt x="1432" y="20547"/>
                  </a:moveTo>
                  <a:lnTo>
                    <a:pt x="1381" y="20650"/>
                  </a:lnTo>
                  <a:cubicBezTo>
                    <a:pt x="1345" y="20725"/>
                    <a:pt x="1335" y="20746"/>
                    <a:pt x="1320" y="20746"/>
                  </a:cubicBezTo>
                  <a:cubicBezTo>
                    <a:pt x="1313" y="20746"/>
                    <a:pt x="1306" y="20743"/>
                    <a:pt x="1297" y="20738"/>
                  </a:cubicBezTo>
                  <a:lnTo>
                    <a:pt x="1347" y="20635"/>
                  </a:lnTo>
                  <a:lnTo>
                    <a:pt x="1432" y="20547"/>
                  </a:lnTo>
                  <a:close/>
                  <a:moveTo>
                    <a:pt x="977" y="21359"/>
                  </a:moveTo>
                  <a:cubicBezTo>
                    <a:pt x="956" y="21415"/>
                    <a:pt x="955" y="21446"/>
                    <a:pt x="960" y="21446"/>
                  </a:cubicBezTo>
                  <a:cubicBezTo>
                    <a:pt x="964" y="21446"/>
                    <a:pt x="974" y="21418"/>
                    <a:pt x="977" y="21359"/>
                  </a:cubicBezTo>
                  <a:close/>
                  <a:moveTo>
                    <a:pt x="962" y="21606"/>
                  </a:moveTo>
                  <a:lnTo>
                    <a:pt x="921" y="21713"/>
                  </a:lnTo>
                  <a:cubicBezTo>
                    <a:pt x="888" y="21791"/>
                    <a:pt x="882" y="21814"/>
                    <a:pt x="866" y="21814"/>
                  </a:cubicBezTo>
                  <a:cubicBezTo>
                    <a:pt x="861" y="21814"/>
                    <a:pt x="855" y="21811"/>
                    <a:pt x="846" y="21807"/>
                  </a:cubicBezTo>
                  <a:lnTo>
                    <a:pt x="886" y="21700"/>
                  </a:lnTo>
                  <a:lnTo>
                    <a:pt x="962" y="21606"/>
                  </a:lnTo>
                  <a:close/>
                  <a:moveTo>
                    <a:pt x="22078" y="21770"/>
                  </a:moveTo>
                  <a:cubicBezTo>
                    <a:pt x="22045" y="21770"/>
                    <a:pt x="21987" y="21859"/>
                    <a:pt x="21927" y="21948"/>
                  </a:cubicBezTo>
                  <a:cubicBezTo>
                    <a:pt x="21767" y="22123"/>
                    <a:pt x="21732" y="22242"/>
                    <a:pt x="21764" y="22264"/>
                  </a:cubicBezTo>
                  <a:cubicBezTo>
                    <a:pt x="21767" y="22266"/>
                    <a:pt x="21770" y="22267"/>
                    <a:pt x="21773" y="22267"/>
                  </a:cubicBezTo>
                  <a:cubicBezTo>
                    <a:pt x="21807" y="22267"/>
                    <a:pt x="21870" y="22171"/>
                    <a:pt x="21989" y="21992"/>
                  </a:cubicBezTo>
                  <a:cubicBezTo>
                    <a:pt x="22030" y="21923"/>
                    <a:pt x="22065" y="21851"/>
                    <a:pt x="22087" y="21772"/>
                  </a:cubicBezTo>
                  <a:cubicBezTo>
                    <a:pt x="22084" y="21771"/>
                    <a:pt x="22081" y="21770"/>
                    <a:pt x="22078" y="21770"/>
                  </a:cubicBezTo>
                  <a:close/>
                  <a:moveTo>
                    <a:pt x="21529" y="22438"/>
                  </a:moveTo>
                  <a:cubicBezTo>
                    <a:pt x="21547" y="22438"/>
                    <a:pt x="21536" y="22498"/>
                    <a:pt x="21472" y="22637"/>
                  </a:cubicBezTo>
                  <a:lnTo>
                    <a:pt x="21344" y="22832"/>
                  </a:lnTo>
                  <a:cubicBezTo>
                    <a:pt x="21312" y="22810"/>
                    <a:pt x="21410" y="22593"/>
                    <a:pt x="21475" y="22493"/>
                  </a:cubicBezTo>
                  <a:cubicBezTo>
                    <a:pt x="21499" y="22458"/>
                    <a:pt x="21519" y="22438"/>
                    <a:pt x="21529" y="22438"/>
                  </a:cubicBezTo>
                  <a:close/>
                  <a:moveTo>
                    <a:pt x="661" y="22724"/>
                  </a:moveTo>
                  <a:cubicBezTo>
                    <a:pt x="663" y="22724"/>
                    <a:pt x="665" y="22724"/>
                    <a:pt x="667" y="22725"/>
                  </a:cubicBezTo>
                  <a:lnTo>
                    <a:pt x="639" y="22838"/>
                  </a:lnTo>
                  <a:cubicBezTo>
                    <a:pt x="615" y="22932"/>
                    <a:pt x="584" y="22938"/>
                    <a:pt x="575" y="22938"/>
                  </a:cubicBezTo>
                  <a:cubicBezTo>
                    <a:pt x="574" y="22938"/>
                    <a:pt x="573" y="22938"/>
                    <a:pt x="573" y="22938"/>
                  </a:cubicBezTo>
                  <a:cubicBezTo>
                    <a:pt x="573" y="22938"/>
                    <a:pt x="538" y="22929"/>
                    <a:pt x="567" y="22816"/>
                  </a:cubicBezTo>
                  <a:cubicBezTo>
                    <a:pt x="567" y="22816"/>
                    <a:pt x="625" y="22724"/>
                    <a:pt x="661" y="22724"/>
                  </a:cubicBezTo>
                  <a:close/>
                  <a:moveTo>
                    <a:pt x="203" y="27310"/>
                  </a:moveTo>
                  <a:cubicBezTo>
                    <a:pt x="247" y="27426"/>
                    <a:pt x="294" y="27542"/>
                    <a:pt x="256" y="27542"/>
                  </a:cubicBezTo>
                  <a:cubicBezTo>
                    <a:pt x="256" y="27542"/>
                    <a:pt x="256" y="27542"/>
                    <a:pt x="256" y="27542"/>
                  </a:cubicBezTo>
                  <a:cubicBezTo>
                    <a:pt x="253" y="27542"/>
                    <a:pt x="216" y="27539"/>
                    <a:pt x="172" y="27429"/>
                  </a:cubicBezTo>
                  <a:cubicBezTo>
                    <a:pt x="172" y="27429"/>
                    <a:pt x="128" y="27313"/>
                    <a:pt x="166" y="27313"/>
                  </a:cubicBezTo>
                  <a:lnTo>
                    <a:pt x="203" y="27310"/>
                  </a:lnTo>
                  <a:close/>
                  <a:moveTo>
                    <a:pt x="17735" y="27636"/>
                  </a:moveTo>
                  <a:cubicBezTo>
                    <a:pt x="17721" y="27636"/>
                    <a:pt x="17706" y="27658"/>
                    <a:pt x="17662" y="27723"/>
                  </a:cubicBezTo>
                  <a:lnTo>
                    <a:pt x="17599" y="27824"/>
                  </a:lnTo>
                  <a:lnTo>
                    <a:pt x="17693" y="27745"/>
                  </a:lnTo>
                  <a:lnTo>
                    <a:pt x="17759" y="27648"/>
                  </a:lnTo>
                  <a:cubicBezTo>
                    <a:pt x="17749" y="27641"/>
                    <a:pt x="17742" y="27636"/>
                    <a:pt x="17735" y="27636"/>
                  </a:cubicBezTo>
                  <a:close/>
                  <a:moveTo>
                    <a:pt x="17774" y="27949"/>
                  </a:moveTo>
                  <a:cubicBezTo>
                    <a:pt x="17777" y="27949"/>
                    <a:pt x="17781" y="27950"/>
                    <a:pt x="17784" y="27952"/>
                  </a:cubicBezTo>
                  <a:lnTo>
                    <a:pt x="17721" y="28049"/>
                  </a:lnTo>
                  <a:cubicBezTo>
                    <a:pt x="17718" y="28048"/>
                    <a:pt x="17716" y="28047"/>
                    <a:pt x="17713" y="28047"/>
                  </a:cubicBezTo>
                  <a:cubicBezTo>
                    <a:pt x="17693" y="28047"/>
                    <a:pt x="17676" y="28098"/>
                    <a:pt x="17702" y="28098"/>
                  </a:cubicBezTo>
                  <a:cubicBezTo>
                    <a:pt x="17712" y="28098"/>
                    <a:pt x="17728" y="28091"/>
                    <a:pt x="17752" y="28071"/>
                  </a:cubicBezTo>
                  <a:lnTo>
                    <a:pt x="17812" y="28115"/>
                  </a:lnTo>
                  <a:cubicBezTo>
                    <a:pt x="17757" y="28201"/>
                    <a:pt x="17674" y="28272"/>
                    <a:pt x="17634" y="28272"/>
                  </a:cubicBezTo>
                  <a:cubicBezTo>
                    <a:pt x="17629" y="28272"/>
                    <a:pt x="17624" y="28271"/>
                    <a:pt x="17621" y="28269"/>
                  </a:cubicBezTo>
                  <a:cubicBezTo>
                    <a:pt x="17578" y="28287"/>
                    <a:pt x="17549" y="28299"/>
                    <a:pt x="17536" y="28299"/>
                  </a:cubicBezTo>
                  <a:cubicBezTo>
                    <a:pt x="17511" y="28299"/>
                    <a:pt x="17540" y="28255"/>
                    <a:pt x="17624" y="28128"/>
                  </a:cubicBezTo>
                  <a:cubicBezTo>
                    <a:pt x="17683" y="28037"/>
                    <a:pt x="17740" y="27949"/>
                    <a:pt x="17774" y="27949"/>
                  </a:cubicBezTo>
                  <a:close/>
                  <a:moveTo>
                    <a:pt x="16983" y="29119"/>
                  </a:moveTo>
                  <a:cubicBezTo>
                    <a:pt x="16990" y="29119"/>
                    <a:pt x="16997" y="29124"/>
                    <a:pt x="17007" y="29131"/>
                  </a:cubicBezTo>
                  <a:cubicBezTo>
                    <a:pt x="16985" y="29209"/>
                    <a:pt x="16950" y="29281"/>
                    <a:pt x="16909" y="29350"/>
                  </a:cubicBezTo>
                  <a:lnTo>
                    <a:pt x="16812" y="29425"/>
                  </a:lnTo>
                  <a:cubicBezTo>
                    <a:pt x="16781" y="29403"/>
                    <a:pt x="16847" y="29306"/>
                    <a:pt x="16913" y="29206"/>
                  </a:cubicBezTo>
                  <a:cubicBezTo>
                    <a:pt x="16955" y="29140"/>
                    <a:pt x="16969" y="29119"/>
                    <a:pt x="16983" y="29119"/>
                  </a:cubicBezTo>
                  <a:close/>
                  <a:moveTo>
                    <a:pt x="17248" y="29726"/>
                  </a:moveTo>
                  <a:lnTo>
                    <a:pt x="17182" y="29826"/>
                  </a:lnTo>
                  <a:cubicBezTo>
                    <a:pt x="17182" y="29826"/>
                    <a:pt x="17151" y="29945"/>
                    <a:pt x="17182" y="29967"/>
                  </a:cubicBezTo>
                  <a:lnTo>
                    <a:pt x="17245" y="29867"/>
                  </a:lnTo>
                  <a:cubicBezTo>
                    <a:pt x="17311" y="29770"/>
                    <a:pt x="17279" y="29748"/>
                    <a:pt x="17248" y="29726"/>
                  </a:cubicBezTo>
                  <a:close/>
                  <a:moveTo>
                    <a:pt x="644" y="31195"/>
                  </a:moveTo>
                  <a:cubicBezTo>
                    <a:pt x="669" y="31195"/>
                    <a:pt x="709" y="31249"/>
                    <a:pt x="745" y="31381"/>
                  </a:cubicBezTo>
                  <a:cubicBezTo>
                    <a:pt x="758" y="31497"/>
                    <a:pt x="758" y="31497"/>
                    <a:pt x="720" y="31500"/>
                  </a:cubicBezTo>
                  <a:cubicBezTo>
                    <a:pt x="720" y="31500"/>
                    <a:pt x="719" y="31500"/>
                    <a:pt x="719" y="31500"/>
                  </a:cubicBezTo>
                  <a:cubicBezTo>
                    <a:pt x="681" y="31500"/>
                    <a:pt x="632" y="31388"/>
                    <a:pt x="620" y="31274"/>
                  </a:cubicBezTo>
                  <a:cubicBezTo>
                    <a:pt x="615" y="31225"/>
                    <a:pt x="625" y="31195"/>
                    <a:pt x="644" y="31195"/>
                  </a:cubicBezTo>
                  <a:close/>
                  <a:moveTo>
                    <a:pt x="3169" y="47545"/>
                  </a:moveTo>
                  <a:cubicBezTo>
                    <a:pt x="3198" y="47545"/>
                    <a:pt x="3224" y="47563"/>
                    <a:pt x="3237" y="47654"/>
                  </a:cubicBezTo>
                  <a:cubicBezTo>
                    <a:pt x="3291" y="47771"/>
                    <a:pt x="3298" y="47831"/>
                    <a:pt x="3278" y="47831"/>
                  </a:cubicBezTo>
                  <a:cubicBezTo>
                    <a:pt x="3258" y="47831"/>
                    <a:pt x="3214" y="47776"/>
                    <a:pt x="3161" y="47664"/>
                  </a:cubicBezTo>
                  <a:cubicBezTo>
                    <a:pt x="3071" y="47554"/>
                    <a:pt x="3071" y="47554"/>
                    <a:pt x="3146" y="47548"/>
                  </a:cubicBezTo>
                  <a:cubicBezTo>
                    <a:pt x="3154" y="47547"/>
                    <a:pt x="3161" y="47545"/>
                    <a:pt x="3169" y="47545"/>
                  </a:cubicBezTo>
                  <a:close/>
                  <a:moveTo>
                    <a:pt x="25509" y="1"/>
                  </a:moveTo>
                  <a:cubicBezTo>
                    <a:pt x="25408" y="1"/>
                    <a:pt x="25369" y="22"/>
                    <a:pt x="25371" y="46"/>
                  </a:cubicBezTo>
                  <a:cubicBezTo>
                    <a:pt x="25422" y="77"/>
                    <a:pt x="25428" y="88"/>
                    <a:pt x="25409" y="88"/>
                  </a:cubicBezTo>
                  <a:cubicBezTo>
                    <a:pt x="25385" y="88"/>
                    <a:pt x="25320" y="71"/>
                    <a:pt x="25255" y="58"/>
                  </a:cubicBezTo>
                  <a:cubicBezTo>
                    <a:pt x="25179" y="40"/>
                    <a:pt x="25102" y="24"/>
                    <a:pt x="25056" y="24"/>
                  </a:cubicBezTo>
                  <a:cubicBezTo>
                    <a:pt x="25031" y="24"/>
                    <a:pt x="25015" y="29"/>
                    <a:pt x="25017" y="43"/>
                  </a:cubicBezTo>
                  <a:cubicBezTo>
                    <a:pt x="24960" y="61"/>
                    <a:pt x="24904" y="77"/>
                    <a:pt x="24844" y="86"/>
                  </a:cubicBezTo>
                  <a:cubicBezTo>
                    <a:pt x="24763" y="108"/>
                    <a:pt x="24669" y="133"/>
                    <a:pt x="24575" y="152"/>
                  </a:cubicBezTo>
                  <a:cubicBezTo>
                    <a:pt x="24445" y="181"/>
                    <a:pt x="24321" y="203"/>
                    <a:pt x="24256" y="203"/>
                  </a:cubicBezTo>
                  <a:cubicBezTo>
                    <a:pt x="24228" y="203"/>
                    <a:pt x="24211" y="199"/>
                    <a:pt x="24208" y="190"/>
                  </a:cubicBezTo>
                  <a:lnTo>
                    <a:pt x="23982" y="256"/>
                  </a:lnTo>
                  <a:cubicBezTo>
                    <a:pt x="23995" y="296"/>
                    <a:pt x="23766" y="350"/>
                    <a:pt x="23553" y="447"/>
                  </a:cubicBezTo>
                  <a:cubicBezTo>
                    <a:pt x="23386" y="517"/>
                    <a:pt x="23282" y="558"/>
                    <a:pt x="23237" y="558"/>
                  </a:cubicBezTo>
                  <a:cubicBezTo>
                    <a:pt x="23223" y="558"/>
                    <a:pt x="23215" y="554"/>
                    <a:pt x="23212" y="547"/>
                  </a:cubicBezTo>
                  <a:cubicBezTo>
                    <a:pt x="23243" y="520"/>
                    <a:pt x="23252" y="506"/>
                    <a:pt x="23242" y="506"/>
                  </a:cubicBezTo>
                  <a:cubicBezTo>
                    <a:pt x="23222" y="506"/>
                    <a:pt x="23131" y="557"/>
                    <a:pt x="23005" y="657"/>
                  </a:cubicBezTo>
                  <a:cubicBezTo>
                    <a:pt x="22901" y="713"/>
                    <a:pt x="22832" y="832"/>
                    <a:pt x="22732" y="889"/>
                  </a:cubicBezTo>
                  <a:cubicBezTo>
                    <a:pt x="22751" y="923"/>
                    <a:pt x="22673" y="1020"/>
                    <a:pt x="22579" y="1083"/>
                  </a:cubicBezTo>
                  <a:lnTo>
                    <a:pt x="22557" y="1052"/>
                  </a:lnTo>
                  <a:lnTo>
                    <a:pt x="22519" y="986"/>
                  </a:lnTo>
                  <a:cubicBezTo>
                    <a:pt x="22422" y="1052"/>
                    <a:pt x="22322" y="1117"/>
                    <a:pt x="22343" y="1146"/>
                  </a:cubicBezTo>
                  <a:cubicBezTo>
                    <a:pt x="22221" y="1177"/>
                    <a:pt x="22140" y="1262"/>
                    <a:pt x="21955" y="1406"/>
                  </a:cubicBezTo>
                  <a:cubicBezTo>
                    <a:pt x="21773" y="1553"/>
                    <a:pt x="21598" y="1710"/>
                    <a:pt x="21532" y="1813"/>
                  </a:cubicBezTo>
                  <a:cubicBezTo>
                    <a:pt x="21394" y="1832"/>
                    <a:pt x="20858" y="2293"/>
                    <a:pt x="20817" y="2427"/>
                  </a:cubicBezTo>
                  <a:cubicBezTo>
                    <a:pt x="20842" y="2456"/>
                    <a:pt x="20752" y="2534"/>
                    <a:pt x="20639" y="2581"/>
                  </a:cubicBezTo>
                  <a:cubicBezTo>
                    <a:pt x="20526" y="2628"/>
                    <a:pt x="20526" y="2628"/>
                    <a:pt x="20460" y="2735"/>
                  </a:cubicBezTo>
                  <a:cubicBezTo>
                    <a:pt x="20394" y="2838"/>
                    <a:pt x="20281" y="2888"/>
                    <a:pt x="20169" y="2935"/>
                  </a:cubicBezTo>
                  <a:cubicBezTo>
                    <a:pt x="20043" y="2951"/>
                    <a:pt x="19934" y="3026"/>
                    <a:pt x="19874" y="3136"/>
                  </a:cubicBezTo>
                  <a:cubicBezTo>
                    <a:pt x="19746" y="3283"/>
                    <a:pt x="19605" y="3421"/>
                    <a:pt x="19454" y="3546"/>
                  </a:cubicBezTo>
                  <a:cubicBezTo>
                    <a:pt x="19327" y="3693"/>
                    <a:pt x="19246" y="3773"/>
                    <a:pt x="19279" y="3773"/>
                  </a:cubicBezTo>
                  <a:cubicBezTo>
                    <a:pt x="19287" y="3773"/>
                    <a:pt x="19301" y="3768"/>
                    <a:pt x="19323" y="3759"/>
                  </a:cubicBezTo>
                  <a:lnTo>
                    <a:pt x="19323" y="3759"/>
                  </a:lnTo>
                  <a:cubicBezTo>
                    <a:pt x="19348" y="3787"/>
                    <a:pt x="19282" y="3891"/>
                    <a:pt x="19282" y="3891"/>
                  </a:cubicBezTo>
                  <a:cubicBezTo>
                    <a:pt x="19197" y="3991"/>
                    <a:pt x="19152" y="4027"/>
                    <a:pt x="19143" y="4027"/>
                  </a:cubicBezTo>
                  <a:cubicBezTo>
                    <a:pt x="19136" y="4027"/>
                    <a:pt x="19153" y="4003"/>
                    <a:pt x="19194" y="3969"/>
                  </a:cubicBezTo>
                  <a:cubicBezTo>
                    <a:pt x="19268" y="3881"/>
                    <a:pt x="19286" y="3854"/>
                    <a:pt x="19272" y="3854"/>
                  </a:cubicBezTo>
                  <a:cubicBezTo>
                    <a:pt x="19256" y="3854"/>
                    <a:pt x="19204" y="3885"/>
                    <a:pt x="19144" y="3910"/>
                  </a:cubicBezTo>
                  <a:cubicBezTo>
                    <a:pt x="19031" y="3960"/>
                    <a:pt x="18852" y="4113"/>
                    <a:pt x="18762" y="4189"/>
                  </a:cubicBezTo>
                  <a:lnTo>
                    <a:pt x="18404" y="4496"/>
                  </a:lnTo>
                  <a:cubicBezTo>
                    <a:pt x="18113" y="4696"/>
                    <a:pt x="18025" y="4772"/>
                    <a:pt x="18047" y="4803"/>
                  </a:cubicBezTo>
                  <a:cubicBezTo>
                    <a:pt x="18058" y="4815"/>
                    <a:pt x="18066" y="4824"/>
                    <a:pt x="18072" y="4831"/>
                  </a:cubicBezTo>
                  <a:lnTo>
                    <a:pt x="18072" y="4831"/>
                  </a:lnTo>
                  <a:cubicBezTo>
                    <a:pt x="17934" y="4850"/>
                    <a:pt x="16950" y="5693"/>
                    <a:pt x="16913" y="5824"/>
                  </a:cubicBezTo>
                  <a:lnTo>
                    <a:pt x="16888" y="5796"/>
                  </a:lnTo>
                  <a:cubicBezTo>
                    <a:pt x="16884" y="5792"/>
                    <a:pt x="16879" y="5790"/>
                    <a:pt x="16873" y="5790"/>
                  </a:cubicBezTo>
                  <a:cubicBezTo>
                    <a:pt x="16836" y="5790"/>
                    <a:pt x="16747" y="5865"/>
                    <a:pt x="16593" y="5997"/>
                  </a:cubicBezTo>
                  <a:cubicBezTo>
                    <a:pt x="16505" y="6075"/>
                    <a:pt x="16173" y="6410"/>
                    <a:pt x="15904" y="6639"/>
                  </a:cubicBezTo>
                  <a:cubicBezTo>
                    <a:pt x="15546" y="6946"/>
                    <a:pt x="15280" y="7175"/>
                    <a:pt x="15305" y="7203"/>
                  </a:cubicBezTo>
                  <a:cubicBezTo>
                    <a:pt x="15248" y="7252"/>
                    <a:pt x="15227" y="7271"/>
                    <a:pt x="15213" y="7271"/>
                  </a:cubicBezTo>
                  <a:cubicBezTo>
                    <a:pt x="15204" y="7271"/>
                    <a:pt x="15198" y="7264"/>
                    <a:pt x="15189" y="7253"/>
                  </a:cubicBezTo>
                  <a:cubicBezTo>
                    <a:pt x="15212" y="7216"/>
                    <a:pt x="15216" y="7201"/>
                    <a:pt x="15207" y="7201"/>
                  </a:cubicBezTo>
                  <a:cubicBezTo>
                    <a:pt x="15191" y="7201"/>
                    <a:pt x="15133" y="7250"/>
                    <a:pt x="15076" y="7300"/>
                  </a:cubicBezTo>
                  <a:cubicBezTo>
                    <a:pt x="14985" y="7376"/>
                    <a:pt x="15010" y="7404"/>
                    <a:pt x="15035" y="7435"/>
                  </a:cubicBezTo>
                  <a:cubicBezTo>
                    <a:pt x="15061" y="7463"/>
                    <a:pt x="14970" y="7539"/>
                    <a:pt x="14769" y="7664"/>
                  </a:cubicBezTo>
                  <a:cubicBezTo>
                    <a:pt x="14506" y="7840"/>
                    <a:pt x="14265" y="8043"/>
                    <a:pt x="14051" y="8275"/>
                  </a:cubicBezTo>
                  <a:cubicBezTo>
                    <a:pt x="13977" y="8342"/>
                    <a:pt x="13899" y="8407"/>
                    <a:pt x="13865" y="8407"/>
                  </a:cubicBezTo>
                  <a:cubicBezTo>
                    <a:pt x="13859" y="8407"/>
                    <a:pt x="13854" y="8405"/>
                    <a:pt x="13851" y="8400"/>
                  </a:cubicBezTo>
                  <a:cubicBezTo>
                    <a:pt x="13666" y="8482"/>
                    <a:pt x="13512" y="8614"/>
                    <a:pt x="13403" y="8783"/>
                  </a:cubicBezTo>
                  <a:cubicBezTo>
                    <a:pt x="13348" y="8832"/>
                    <a:pt x="13327" y="8850"/>
                    <a:pt x="13313" y="8850"/>
                  </a:cubicBezTo>
                  <a:cubicBezTo>
                    <a:pt x="13305" y="8850"/>
                    <a:pt x="13299" y="8843"/>
                    <a:pt x="13290" y="8833"/>
                  </a:cubicBezTo>
                  <a:cubicBezTo>
                    <a:pt x="13177" y="8880"/>
                    <a:pt x="13152" y="8852"/>
                    <a:pt x="13111" y="8986"/>
                  </a:cubicBezTo>
                  <a:cubicBezTo>
                    <a:pt x="12926" y="9190"/>
                    <a:pt x="12716" y="9372"/>
                    <a:pt x="12485" y="9522"/>
                  </a:cubicBezTo>
                  <a:cubicBezTo>
                    <a:pt x="12397" y="9598"/>
                    <a:pt x="12306" y="9673"/>
                    <a:pt x="12331" y="9704"/>
                  </a:cubicBezTo>
                  <a:cubicBezTo>
                    <a:pt x="12340" y="9714"/>
                    <a:pt x="12349" y="9725"/>
                    <a:pt x="12356" y="9732"/>
                  </a:cubicBezTo>
                  <a:lnTo>
                    <a:pt x="12356" y="9732"/>
                  </a:lnTo>
                  <a:cubicBezTo>
                    <a:pt x="12218" y="9751"/>
                    <a:pt x="12218" y="9751"/>
                    <a:pt x="12177" y="9886"/>
                  </a:cubicBezTo>
                  <a:cubicBezTo>
                    <a:pt x="12199" y="9910"/>
                    <a:pt x="12137" y="9967"/>
                    <a:pt x="12102" y="9967"/>
                  </a:cubicBezTo>
                  <a:cubicBezTo>
                    <a:pt x="12096" y="9967"/>
                    <a:pt x="12090" y="9965"/>
                    <a:pt x="12087" y="9961"/>
                  </a:cubicBezTo>
                  <a:cubicBezTo>
                    <a:pt x="12014" y="9992"/>
                    <a:pt x="11946" y="10036"/>
                    <a:pt x="11886" y="10086"/>
                  </a:cubicBezTo>
                  <a:cubicBezTo>
                    <a:pt x="11795" y="10162"/>
                    <a:pt x="11372" y="10575"/>
                    <a:pt x="10927" y="10958"/>
                  </a:cubicBezTo>
                  <a:cubicBezTo>
                    <a:pt x="10213" y="11569"/>
                    <a:pt x="9943" y="11801"/>
                    <a:pt x="9968" y="11829"/>
                  </a:cubicBezTo>
                  <a:cubicBezTo>
                    <a:pt x="9902" y="11935"/>
                    <a:pt x="9902" y="11935"/>
                    <a:pt x="9789" y="11982"/>
                  </a:cubicBezTo>
                  <a:cubicBezTo>
                    <a:pt x="9683" y="12033"/>
                    <a:pt x="9583" y="12101"/>
                    <a:pt x="9498" y="12183"/>
                  </a:cubicBezTo>
                  <a:cubicBezTo>
                    <a:pt x="9420" y="12247"/>
                    <a:pt x="9345" y="12314"/>
                    <a:pt x="9309" y="12314"/>
                  </a:cubicBezTo>
                  <a:cubicBezTo>
                    <a:pt x="9303" y="12314"/>
                    <a:pt x="9298" y="12312"/>
                    <a:pt x="9294" y="12308"/>
                  </a:cubicBezTo>
                  <a:cubicBezTo>
                    <a:pt x="9257" y="12380"/>
                    <a:pt x="9203" y="12440"/>
                    <a:pt x="9141" y="12490"/>
                  </a:cubicBezTo>
                  <a:cubicBezTo>
                    <a:pt x="9137" y="12485"/>
                    <a:pt x="9132" y="12483"/>
                    <a:pt x="9125" y="12483"/>
                  </a:cubicBezTo>
                  <a:cubicBezTo>
                    <a:pt x="9089" y="12483"/>
                    <a:pt x="9015" y="12553"/>
                    <a:pt x="8962" y="12644"/>
                  </a:cubicBezTo>
                  <a:cubicBezTo>
                    <a:pt x="8938" y="12723"/>
                    <a:pt x="8928" y="12755"/>
                    <a:pt x="8913" y="12755"/>
                  </a:cubicBezTo>
                  <a:cubicBezTo>
                    <a:pt x="8903" y="12755"/>
                    <a:pt x="8891" y="12741"/>
                    <a:pt x="8871" y="12719"/>
                  </a:cubicBezTo>
                  <a:cubicBezTo>
                    <a:pt x="8870" y="12717"/>
                    <a:pt x="8867" y="12716"/>
                    <a:pt x="8863" y="12716"/>
                  </a:cubicBezTo>
                  <a:cubicBezTo>
                    <a:pt x="8815" y="12716"/>
                    <a:pt x="8616" y="12851"/>
                    <a:pt x="8645" y="12851"/>
                  </a:cubicBezTo>
                  <a:cubicBezTo>
                    <a:pt x="8648" y="12851"/>
                    <a:pt x="8656" y="12849"/>
                    <a:pt x="8668" y="12844"/>
                  </a:cubicBezTo>
                  <a:lnTo>
                    <a:pt x="8668" y="12844"/>
                  </a:lnTo>
                  <a:cubicBezTo>
                    <a:pt x="8693" y="12872"/>
                    <a:pt x="8514" y="13026"/>
                    <a:pt x="8451" y="13129"/>
                  </a:cubicBezTo>
                  <a:cubicBezTo>
                    <a:pt x="8374" y="13196"/>
                    <a:pt x="8299" y="13261"/>
                    <a:pt x="8263" y="13261"/>
                  </a:cubicBezTo>
                  <a:cubicBezTo>
                    <a:pt x="8256" y="13261"/>
                    <a:pt x="8251" y="13259"/>
                    <a:pt x="8248" y="13255"/>
                  </a:cubicBezTo>
                  <a:cubicBezTo>
                    <a:pt x="8132" y="13302"/>
                    <a:pt x="7712" y="13715"/>
                    <a:pt x="7646" y="13819"/>
                  </a:cubicBezTo>
                  <a:cubicBezTo>
                    <a:pt x="7667" y="13845"/>
                    <a:pt x="7605" y="13903"/>
                    <a:pt x="7571" y="13903"/>
                  </a:cubicBezTo>
                  <a:cubicBezTo>
                    <a:pt x="7564" y="13903"/>
                    <a:pt x="7559" y="13901"/>
                    <a:pt x="7555" y="13897"/>
                  </a:cubicBezTo>
                  <a:cubicBezTo>
                    <a:pt x="7552" y="13893"/>
                    <a:pt x="7547" y="13891"/>
                    <a:pt x="7541" y="13891"/>
                  </a:cubicBezTo>
                  <a:cubicBezTo>
                    <a:pt x="7506" y="13891"/>
                    <a:pt x="7429" y="13955"/>
                    <a:pt x="7354" y="14019"/>
                  </a:cubicBezTo>
                  <a:cubicBezTo>
                    <a:pt x="7319" y="14077"/>
                    <a:pt x="7295" y="14095"/>
                    <a:pt x="7277" y="14095"/>
                  </a:cubicBezTo>
                  <a:cubicBezTo>
                    <a:pt x="7261" y="14095"/>
                    <a:pt x="7250" y="14082"/>
                    <a:pt x="7239" y="14070"/>
                  </a:cubicBezTo>
                  <a:cubicBezTo>
                    <a:pt x="7260" y="14035"/>
                    <a:pt x="7265" y="14020"/>
                    <a:pt x="7256" y="14020"/>
                  </a:cubicBezTo>
                  <a:cubicBezTo>
                    <a:pt x="7237" y="14020"/>
                    <a:pt x="7156" y="14089"/>
                    <a:pt x="7035" y="14192"/>
                  </a:cubicBezTo>
                  <a:cubicBezTo>
                    <a:pt x="6972" y="14298"/>
                    <a:pt x="6615" y="14605"/>
                    <a:pt x="6345" y="14834"/>
                  </a:cubicBezTo>
                  <a:cubicBezTo>
                    <a:pt x="5900" y="15216"/>
                    <a:pt x="5835" y="15323"/>
                    <a:pt x="5706" y="15533"/>
                  </a:cubicBezTo>
                  <a:lnTo>
                    <a:pt x="5665" y="15668"/>
                  </a:lnTo>
                  <a:lnTo>
                    <a:pt x="5615" y="15611"/>
                  </a:lnTo>
                  <a:cubicBezTo>
                    <a:pt x="5605" y="15598"/>
                    <a:pt x="5575" y="15594"/>
                    <a:pt x="5543" y="15594"/>
                  </a:cubicBezTo>
                  <a:cubicBezTo>
                    <a:pt x="5499" y="15594"/>
                    <a:pt x="5452" y="15602"/>
                    <a:pt x="5452" y="15602"/>
                  </a:cubicBezTo>
                  <a:cubicBezTo>
                    <a:pt x="5365" y="15677"/>
                    <a:pt x="5390" y="15705"/>
                    <a:pt x="5412" y="15734"/>
                  </a:cubicBezTo>
                  <a:cubicBezTo>
                    <a:pt x="5437" y="15762"/>
                    <a:pt x="5349" y="15840"/>
                    <a:pt x="5145" y="15965"/>
                  </a:cubicBezTo>
                  <a:cubicBezTo>
                    <a:pt x="4941" y="16088"/>
                    <a:pt x="4854" y="16166"/>
                    <a:pt x="4788" y="16269"/>
                  </a:cubicBezTo>
                  <a:cubicBezTo>
                    <a:pt x="4700" y="16354"/>
                    <a:pt x="4603" y="16420"/>
                    <a:pt x="4496" y="16473"/>
                  </a:cubicBezTo>
                  <a:cubicBezTo>
                    <a:pt x="4406" y="16548"/>
                    <a:pt x="4406" y="16548"/>
                    <a:pt x="4431" y="16577"/>
                  </a:cubicBezTo>
                  <a:cubicBezTo>
                    <a:pt x="4456" y="16605"/>
                    <a:pt x="4365" y="16683"/>
                    <a:pt x="4252" y="16730"/>
                  </a:cubicBezTo>
                  <a:cubicBezTo>
                    <a:pt x="4111" y="16746"/>
                    <a:pt x="3848" y="16981"/>
                    <a:pt x="3876" y="17015"/>
                  </a:cubicBezTo>
                  <a:cubicBezTo>
                    <a:pt x="3904" y="17040"/>
                    <a:pt x="3820" y="17125"/>
                    <a:pt x="3735" y="17206"/>
                  </a:cubicBezTo>
                  <a:cubicBezTo>
                    <a:pt x="3647" y="17282"/>
                    <a:pt x="3572" y="17376"/>
                    <a:pt x="3516" y="17482"/>
                  </a:cubicBezTo>
                  <a:lnTo>
                    <a:pt x="3356" y="17651"/>
                  </a:lnTo>
                  <a:cubicBezTo>
                    <a:pt x="3335" y="17673"/>
                    <a:pt x="3323" y="17681"/>
                    <a:pt x="3318" y="17681"/>
                  </a:cubicBezTo>
                  <a:cubicBezTo>
                    <a:pt x="3303" y="17681"/>
                    <a:pt x="3348" y="17602"/>
                    <a:pt x="3409" y="17539"/>
                  </a:cubicBezTo>
                  <a:lnTo>
                    <a:pt x="3409" y="17539"/>
                  </a:lnTo>
                  <a:lnTo>
                    <a:pt x="3302" y="17598"/>
                  </a:lnTo>
                  <a:cubicBezTo>
                    <a:pt x="3143" y="17771"/>
                    <a:pt x="3067" y="17861"/>
                    <a:pt x="3017" y="17974"/>
                  </a:cubicBezTo>
                  <a:cubicBezTo>
                    <a:pt x="3004" y="18060"/>
                    <a:pt x="3000" y="18093"/>
                    <a:pt x="2985" y="18093"/>
                  </a:cubicBezTo>
                  <a:cubicBezTo>
                    <a:pt x="2976" y="18093"/>
                    <a:pt x="2963" y="18081"/>
                    <a:pt x="2942" y="18062"/>
                  </a:cubicBezTo>
                  <a:cubicBezTo>
                    <a:pt x="2938" y="18058"/>
                    <a:pt x="2933" y="18057"/>
                    <a:pt x="2926" y="18057"/>
                  </a:cubicBezTo>
                  <a:cubicBezTo>
                    <a:pt x="2886" y="18057"/>
                    <a:pt x="2804" y="18119"/>
                    <a:pt x="2763" y="18219"/>
                  </a:cubicBezTo>
                  <a:cubicBezTo>
                    <a:pt x="2750" y="18339"/>
                    <a:pt x="2669" y="18405"/>
                    <a:pt x="2630" y="18405"/>
                  </a:cubicBezTo>
                  <a:cubicBezTo>
                    <a:pt x="2625" y="18405"/>
                    <a:pt x="2620" y="18403"/>
                    <a:pt x="2616" y="18400"/>
                  </a:cubicBezTo>
                  <a:cubicBezTo>
                    <a:pt x="2622" y="18350"/>
                    <a:pt x="2625" y="18317"/>
                    <a:pt x="2615" y="18317"/>
                  </a:cubicBezTo>
                  <a:cubicBezTo>
                    <a:pt x="2598" y="18317"/>
                    <a:pt x="2545" y="18414"/>
                    <a:pt x="2406" y="18679"/>
                  </a:cubicBezTo>
                  <a:cubicBezTo>
                    <a:pt x="2262" y="18867"/>
                    <a:pt x="2030" y="19278"/>
                    <a:pt x="1845" y="19576"/>
                  </a:cubicBezTo>
                  <a:cubicBezTo>
                    <a:pt x="1604" y="19974"/>
                    <a:pt x="1494" y="20180"/>
                    <a:pt x="1407" y="20268"/>
                  </a:cubicBezTo>
                  <a:cubicBezTo>
                    <a:pt x="1401" y="20265"/>
                    <a:pt x="1396" y="20263"/>
                    <a:pt x="1390" y="20261"/>
                  </a:cubicBezTo>
                  <a:lnTo>
                    <a:pt x="1390" y="20261"/>
                  </a:lnTo>
                  <a:cubicBezTo>
                    <a:pt x="1429" y="20307"/>
                    <a:pt x="1368" y="20416"/>
                    <a:pt x="1231" y="20704"/>
                  </a:cubicBezTo>
                  <a:cubicBezTo>
                    <a:pt x="1043" y="21001"/>
                    <a:pt x="990" y="21237"/>
                    <a:pt x="977" y="21359"/>
                  </a:cubicBezTo>
                  <a:cubicBezTo>
                    <a:pt x="1024" y="21252"/>
                    <a:pt x="1071" y="21146"/>
                    <a:pt x="1071" y="21146"/>
                  </a:cubicBezTo>
                  <a:lnTo>
                    <a:pt x="1071" y="21146"/>
                  </a:lnTo>
                  <a:cubicBezTo>
                    <a:pt x="1140" y="21177"/>
                    <a:pt x="1087" y="21280"/>
                    <a:pt x="971" y="21481"/>
                  </a:cubicBezTo>
                  <a:cubicBezTo>
                    <a:pt x="942" y="21554"/>
                    <a:pt x="917" y="21571"/>
                    <a:pt x="893" y="21571"/>
                  </a:cubicBezTo>
                  <a:cubicBezTo>
                    <a:pt x="881" y="21571"/>
                    <a:pt x="870" y="21567"/>
                    <a:pt x="858" y="21562"/>
                  </a:cubicBezTo>
                  <a:cubicBezTo>
                    <a:pt x="856" y="21561"/>
                    <a:pt x="853" y="21561"/>
                    <a:pt x="850" y="21561"/>
                  </a:cubicBezTo>
                  <a:cubicBezTo>
                    <a:pt x="812" y="21561"/>
                    <a:pt x="742" y="21649"/>
                    <a:pt x="705" y="21754"/>
                  </a:cubicBezTo>
                  <a:cubicBezTo>
                    <a:pt x="677" y="21833"/>
                    <a:pt x="648" y="21915"/>
                    <a:pt x="663" y="21915"/>
                  </a:cubicBezTo>
                  <a:cubicBezTo>
                    <a:pt x="669" y="21915"/>
                    <a:pt x="681" y="21903"/>
                    <a:pt x="701" y="21876"/>
                  </a:cubicBezTo>
                  <a:lnTo>
                    <a:pt x="701" y="21876"/>
                  </a:lnTo>
                  <a:cubicBezTo>
                    <a:pt x="736" y="21891"/>
                    <a:pt x="736" y="21891"/>
                    <a:pt x="698" y="22001"/>
                  </a:cubicBezTo>
                  <a:cubicBezTo>
                    <a:pt x="661" y="22111"/>
                    <a:pt x="620" y="22221"/>
                    <a:pt x="623" y="22346"/>
                  </a:cubicBezTo>
                  <a:cubicBezTo>
                    <a:pt x="661" y="22358"/>
                    <a:pt x="626" y="22468"/>
                    <a:pt x="595" y="22581"/>
                  </a:cubicBezTo>
                  <a:cubicBezTo>
                    <a:pt x="520" y="22681"/>
                    <a:pt x="466" y="22907"/>
                    <a:pt x="466" y="22907"/>
                  </a:cubicBezTo>
                  <a:lnTo>
                    <a:pt x="429" y="22897"/>
                  </a:lnTo>
                  <a:cubicBezTo>
                    <a:pt x="427" y="22897"/>
                    <a:pt x="425" y="22896"/>
                    <a:pt x="423" y="22896"/>
                  </a:cubicBezTo>
                  <a:cubicBezTo>
                    <a:pt x="387" y="22896"/>
                    <a:pt x="328" y="22991"/>
                    <a:pt x="328" y="22991"/>
                  </a:cubicBezTo>
                  <a:cubicBezTo>
                    <a:pt x="297" y="23104"/>
                    <a:pt x="335" y="23114"/>
                    <a:pt x="335" y="23114"/>
                  </a:cubicBezTo>
                  <a:cubicBezTo>
                    <a:pt x="335" y="23154"/>
                    <a:pt x="332" y="23195"/>
                    <a:pt x="322" y="23236"/>
                  </a:cubicBezTo>
                  <a:cubicBezTo>
                    <a:pt x="307" y="23311"/>
                    <a:pt x="288" y="23421"/>
                    <a:pt x="263" y="23556"/>
                  </a:cubicBezTo>
                  <a:cubicBezTo>
                    <a:pt x="213" y="23819"/>
                    <a:pt x="159" y="24176"/>
                    <a:pt x="115" y="24549"/>
                  </a:cubicBezTo>
                  <a:cubicBezTo>
                    <a:pt x="50" y="25116"/>
                    <a:pt x="21" y="25687"/>
                    <a:pt x="28" y="26257"/>
                  </a:cubicBezTo>
                  <a:cubicBezTo>
                    <a:pt x="1" y="26460"/>
                    <a:pt x="2" y="26751"/>
                    <a:pt x="26" y="26751"/>
                  </a:cubicBezTo>
                  <a:cubicBezTo>
                    <a:pt x="30" y="26751"/>
                    <a:pt x="35" y="26743"/>
                    <a:pt x="40" y="26727"/>
                  </a:cubicBezTo>
                  <a:cubicBezTo>
                    <a:pt x="78" y="26727"/>
                    <a:pt x="81" y="27313"/>
                    <a:pt x="134" y="28015"/>
                  </a:cubicBezTo>
                  <a:cubicBezTo>
                    <a:pt x="175" y="28834"/>
                    <a:pt x="247" y="29419"/>
                    <a:pt x="278" y="29419"/>
                  </a:cubicBezTo>
                  <a:cubicBezTo>
                    <a:pt x="278" y="29419"/>
                    <a:pt x="278" y="29419"/>
                    <a:pt x="278" y="29419"/>
                  </a:cubicBezTo>
                  <a:lnTo>
                    <a:pt x="310" y="29770"/>
                  </a:lnTo>
                  <a:cubicBezTo>
                    <a:pt x="328" y="30002"/>
                    <a:pt x="391" y="30234"/>
                    <a:pt x="404" y="30350"/>
                  </a:cubicBezTo>
                  <a:cubicBezTo>
                    <a:pt x="439" y="30432"/>
                    <a:pt x="458" y="30515"/>
                    <a:pt x="446" y="30515"/>
                  </a:cubicBezTo>
                  <a:cubicBezTo>
                    <a:pt x="441" y="30515"/>
                    <a:pt x="432" y="30501"/>
                    <a:pt x="416" y="30469"/>
                  </a:cubicBezTo>
                  <a:cubicBezTo>
                    <a:pt x="379" y="30472"/>
                    <a:pt x="341" y="30475"/>
                    <a:pt x="354" y="30591"/>
                  </a:cubicBezTo>
                  <a:cubicBezTo>
                    <a:pt x="379" y="30796"/>
                    <a:pt x="411" y="30817"/>
                    <a:pt x="444" y="30817"/>
                  </a:cubicBezTo>
                  <a:cubicBezTo>
                    <a:pt x="448" y="30817"/>
                    <a:pt x="453" y="30817"/>
                    <a:pt x="457" y="30817"/>
                  </a:cubicBezTo>
                  <a:cubicBezTo>
                    <a:pt x="457" y="30817"/>
                    <a:pt x="458" y="30816"/>
                    <a:pt x="458" y="30816"/>
                  </a:cubicBezTo>
                  <a:cubicBezTo>
                    <a:pt x="495" y="30816"/>
                    <a:pt x="507" y="30933"/>
                    <a:pt x="507" y="30933"/>
                  </a:cubicBezTo>
                  <a:cubicBezTo>
                    <a:pt x="520" y="31048"/>
                    <a:pt x="520" y="31048"/>
                    <a:pt x="482" y="31052"/>
                  </a:cubicBezTo>
                  <a:lnTo>
                    <a:pt x="407" y="31058"/>
                  </a:lnTo>
                  <a:lnTo>
                    <a:pt x="419" y="31174"/>
                  </a:lnTo>
                  <a:cubicBezTo>
                    <a:pt x="420" y="31174"/>
                    <a:pt x="420" y="31174"/>
                    <a:pt x="421" y="31174"/>
                  </a:cubicBezTo>
                  <a:cubicBezTo>
                    <a:pt x="457" y="31174"/>
                    <a:pt x="470" y="31287"/>
                    <a:pt x="470" y="31287"/>
                  </a:cubicBezTo>
                  <a:cubicBezTo>
                    <a:pt x="482" y="31406"/>
                    <a:pt x="482" y="31406"/>
                    <a:pt x="407" y="31412"/>
                  </a:cubicBezTo>
                  <a:cubicBezTo>
                    <a:pt x="332" y="31418"/>
                    <a:pt x="344" y="31537"/>
                    <a:pt x="432" y="31647"/>
                  </a:cubicBezTo>
                  <a:lnTo>
                    <a:pt x="498" y="31876"/>
                  </a:lnTo>
                  <a:cubicBezTo>
                    <a:pt x="438" y="31998"/>
                    <a:pt x="542" y="32227"/>
                    <a:pt x="595" y="32340"/>
                  </a:cubicBezTo>
                  <a:cubicBezTo>
                    <a:pt x="532" y="32452"/>
                    <a:pt x="551" y="32593"/>
                    <a:pt x="639" y="32687"/>
                  </a:cubicBezTo>
                  <a:cubicBezTo>
                    <a:pt x="639" y="32687"/>
                    <a:pt x="640" y="32687"/>
                    <a:pt x="640" y="32687"/>
                  </a:cubicBezTo>
                  <a:cubicBezTo>
                    <a:pt x="677" y="32687"/>
                    <a:pt x="689" y="32802"/>
                    <a:pt x="667" y="32922"/>
                  </a:cubicBezTo>
                  <a:cubicBezTo>
                    <a:pt x="645" y="33042"/>
                    <a:pt x="658" y="33158"/>
                    <a:pt x="689" y="33393"/>
                  </a:cubicBezTo>
                  <a:cubicBezTo>
                    <a:pt x="745" y="33505"/>
                    <a:pt x="852" y="34320"/>
                    <a:pt x="983" y="35251"/>
                  </a:cubicBezTo>
                  <a:cubicBezTo>
                    <a:pt x="1136" y="36293"/>
                    <a:pt x="1240" y="36990"/>
                    <a:pt x="1278" y="36990"/>
                  </a:cubicBezTo>
                  <a:cubicBezTo>
                    <a:pt x="1278" y="36990"/>
                    <a:pt x="1278" y="36990"/>
                    <a:pt x="1278" y="36990"/>
                  </a:cubicBezTo>
                  <a:cubicBezTo>
                    <a:pt x="1297" y="37068"/>
                    <a:pt x="1297" y="37150"/>
                    <a:pt x="1278" y="37228"/>
                  </a:cubicBezTo>
                  <a:cubicBezTo>
                    <a:pt x="1240" y="37235"/>
                    <a:pt x="1259" y="37351"/>
                    <a:pt x="1350" y="37457"/>
                  </a:cubicBezTo>
                  <a:cubicBezTo>
                    <a:pt x="1407" y="37567"/>
                    <a:pt x="1444" y="37564"/>
                    <a:pt x="1369" y="37573"/>
                  </a:cubicBezTo>
                  <a:cubicBezTo>
                    <a:pt x="1331" y="37576"/>
                    <a:pt x="1366" y="37811"/>
                    <a:pt x="1438" y="38275"/>
                  </a:cubicBezTo>
                  <a:cubicBezTo>
                    <a:pt x="1494" y="38621"/>
                    <a:pt x="1565" y="39084"/>
                    <a:pt x="1603" y="39084"/>
                  </a:cubicBezTo>
                  <a:cubicBezTo>
                    <a:pt x="1603" y="39084"/>
                    <a:pt x="1604" y="39084"/>
                    <a:pt x="1604" y="39084"/>
                  </a:cubicBezTo>
                  <a:cubicBezTo>
                    <a:pt x="1648" y="39216"/>
                    <a:pt x="1666" y="39271"/>
                    <a:pt x="1662" y="39271"/>
                  </a:cubicBezTo>
                  <a:cubicBezTo>
                    <a:pt x="1660" y="39271"/>
                    <a:pt x="1646" y="39245"/>
                    <a:pt x="1623" y="39199"/>
                  </a:cubicBezTo>
                  <a:cubicBezTo>
                    <a:pt x="1615" y="39191"/>
                    <a:pt x="1608" y="39187"/>
                    <a:pt x="1603" y="39187"/>
                  </a:cubicBezTo>
                  <a:cubicBezTo>
                    <a:pt x="1538" y="39187"/>
                    <a:pt x="1596" y="39707"/>
                    <a:pt x="1714" y="40017"/>
                  </a:cubicBezTo>
                  <a:cubicBezTo>
                    <a:pt x="1732" y="40133"/>
                    <a:pt x="1751" y="40249"/>
                    <a:pt x="1714" y="40256"/>
                  </a:cubicBezTo>
                  <a:cubicBezTo>
                    <a:pt x="1745" y="40450"/>
                    <a:pt x="1789" y="40641"/>
                    <a:pt x="1845" y="40832"/>
                  </a:cubicBezTo>
                  <a:cubicBezTo>
                    <a:pt x="1864" y="40948"/>
                    <a:pt x="1939" y="41412"/>
                    <a:pt x="1977" y="41644"/>
                  </a:cubicBezTo>
                  <a:cubicBezTo>
                    <a:pt x="2005" y="41801"/>
                    <a:pt x="2043" y="41954"/>
                    <a:pt x="2093" y="42101"/>
                  </a:cubicBezTo>
                  <a:lnTo>
                    <a:pt x="2112" y="42220"/>
                  </a:lnTo>
                  <a:cubicBezTo>
                    <a:pt x="2074" y="42224"/>
                    <a:pt x="2168" y="42803"/>
                    <a:pt x="2303" y="43618"/>
                  </a:cubicBezTo>
                  <a:cubicBezTo>
                    <a:pt x="2434" y="44430"/>
                    <a:pt x="2547" y="45129"/>
                    <a:pt x="2528" y="45248"/>
                  </a:cubicBezTo>
                  <a:cubicBezTo>
                    <a:pt x="2544" y="45329"/>
                    <a:pt x="2569" y="45404"/>
                    <a:pt x="2604" y="45476"/>
                  </a:cubicBezTo>
                  <a:cubicBezTo>
                    <a:pt x="2688" y="45571"/>
                    <a:pt x="2723" y="45696"/>
                    <a:pt x="2698" y="45821"/>
                  </a:cubicBezTo>
                  <a:cubicBezTo>
                    <a:pt x="2638" y="45947"/>
                    <a:pt x="2710" y="46410"/>
                    <a:pt x="2804" y="46517"/>
                  </a:cubicBezTo>
                  <a:lnTo>
                    <a:pt x="2767" y="46523"/>
                  </a:lnTo>
                  <a:cubicBezTo>
                    <a:pt x="2710" y="46649"/>
                    <a:pt x="2801" y="46993"/>
                    <a:pt x="2892" y="47100"/>
                  </a:cubicBezTo>
                  <a:cubicBezTo>
                    <a:pt x="2870" y="47222"/>
                    <a:pt x="2851" y="47344"/>
                    <a:pt x="2904" y="47457"/>
                  </a:cubicBezTo>
                  <a:cubicBezTo>
                    <a:pt x="2920" y="47573"/>
                    <a:pt x="2920" y="47573"/>
                    <a:pt x="2845" y="47582"/>
                  </a:cubicBezTo>
                  <a:cubicBezTo>
                    <a:pt x="2807" y="47586"/>
                    <a:pt x="2770" y="47589"/>
                    <a:pt x="2785" y="47705"/>
                  </a:cubicBezTo>
                  <a:cubicBezTo>
                    <a:pt x="2801" y="47802"/>
                    <a:pt x="2829" y="47816"/>
                    <a:pt x="2859" y="47816"/>
                  </a:cubicBezTo>
                  <a:cubicBezTo>
                    <a:pt x="2866" y="47816"/>
                    <a:pt x="2873" y="47815"/>
                    <a:pt x="2879" y="47814"/>
                  </a:cubicBezTo>
                  <a:lnTo>
                    <a:pt x="2904" y="48049"/>
                  </a:lnTo>
                  <a:cubicBezTo>
                    <a:pt x="2904" y="48049"/>
                    <a:pt x="2920" y="48162"/>
                    <a:pt x="2956" y="48162"/>
                  </a:cubicBezTo>
                  <a:cubicBezTo>
                    <a:pt x="2957" y="48162"/>
                    <a:pt x="2957" y="48162"/>
                    <a:pt x="2958" y="48162"/>
                  </a:cubicBezTo>
                  <a:cubicBezTo>
                    <a:pt x="2958" y="48162"/>
                    <a:pt x="2959" y="48162"/>
                    <a:pt x="2959" y="48162"/>
                  </a:cubicBezTo>
                  <a:cubicBezTo>
                    <a:pt x="2996" y="48162"/>
                    <a:pt x="3008" y="48277"/>
                    <a:pt x="3020" y="48391"/>
                  </a:cubicBezTo>
                  <a:cubicBezTo>
                    <a:pt x="2996" y="48393"/>
                    <a:pt x="3010" y="48444"/>
                    <a:pt x="3030" y="48444"/>
                  </a:cubicBezTo>
                  <a:cubicBezTo>
                    <a:pt x="3041" y="48444"/>
                    <a:pt x="3053" y="48430"/>
                    <a:pt x="3061" y="48388"/>
                  </a:cubicBezTo>
                  <a:cubicBezTo>
                    <a:pt x="3063" y="48388"/>
                    <a:pt x="3065" y="48388"/>
                    <a:pt x="3067" y="48388"/>
                  </a:cubicBezTo>
                  <a:cubicBezTo>
                    <a:pt x="3103" y="48388"/>
                    <a:pt x="3137" y="48391"/>
                    <a:pt x="3149" y="48501"/>
                  </a:cubicBezTo>
                  <a:lnTo>
                    <a:pt x="3224" y="48494"/>
                  </a:lnTo>
                  <a:cubicBezTo>
                    <a:pt x="3299" y="48491"/>
                    <a:pt x="3337" y="48488"/>
                    <a:pt x="3346" y="48247"/>
                  </a:cubicBezTo>
                  <a:cubicBezTo>
                    <a:pt x="3334" y="47767"/>
                    <a:pt x="3319" y="47416"/>
                    <a:pt x="3246" y="47416"/>
                  </a:cubicBezTo>
                  <a:cubicBezTo>
                    <a:pt x="3245" y="47416"/>
                    <a:pt x="3244" y="47416"/>
                    <a:pt x="3243" y="47416"/>
                  </a:cubicBezTo>
                  <a:cubicBezTo>
                    <a:pt x="3208" y="47341"/>
                    <a:pt x="3183" y="47266"/>
                    <a:pt x="3171" y="47184"/>
                  </a:cubicBezTo>
                  <a:cubicBezTo>
                    <a:pt x="3161" y="47106"/>
                    <a:pt x="3161" y="47025"/>
                    <a:pt x="3174" y="46946"/>
                  </a:cubicBezTo>
                  <a:cubicBezTo>
                    <a:pt x="3215" y="46940"/>
                    <a:pt x="3143" y="46473"/>
                    <a:pt x="3052" y="45890"/>
                  </a:cubicBezTo>
                  <a:cubicBezTo>
                    <a:pt x="2942" y="45191"/>
                    <a:pt x="2883" y="44843"/>
                    <a:pt x="2901" y="44721"/>
                  </a:cubicBezTo>
                  <a:cubicBezTo>
                    <a:pt x="2914" y="44643"/>
                    <a:pt x="2914" y="44561"/>
                    <a:pt x="2901" y="44483"/>
                  </a:cubicBezTo>
                  <a:cubicBezTo>
                    <a:pt x="2901" y="44483"/>
                    <a:pt x="2901" y="44483"/>
                    <a:pt x="2901" y="44483"/>
                  </a:cubicBezTo>
                  <a:cubicBezTo>
                    <a:pt x="2866" y="44483"/>
                    <a:pt x="2750" y="43787"/>
                    <a:pt x="2619" y="42979"/>
                  </a:cubicBezTo>
                  <a:cubicBezTo>
                    <a:pt x="2485" y="42167"/>
                    <a:pt x="2354" y="41359"/>
                    <a:pt x="2316" y="41359"/>
                  </a:cubicBezTo>
                  <a:cubicBezTo>
                    <a:pt x="2316" y="41359"/>
                    <a:pt x="2315" y="41359"/>
                    <a:pt x="2315" y="41359"/>
                  </a:cubicBezTo>
                  <a:cubicBezTo>
                    <a:pt x="2297" y="41243"/>
                    <a:pt x="2278" y="41127"/>
                    <a:pt x="2278" y="41127"/>
                  </a:cubicBezTo>
                  <a:cubicBezTo>
                    <a:pt x="2315" y="41121"/>
                    <a:pt x="2278" y="40889"/>
                    <a:pt x="2240" y="40657"/>
                  </a:cubicBezTo>
                  <a:cubicBezTo>
                    <a:pt x="2190" y="40506"/>
                    <a:pt x="2152" y="40353"/>
                    <a:pt x="2127" y="40199"/>
                  </a:cubicBezTo>
                  <a:cubicBezTo>
                    <a:pt x="2165" y="40193"/>
                    <a:pt x="2146" y="40077"/>
                    <a:pt x="2108" y="39845"/>
                  </a:cubicBezTo>
                  <a:cubicBezTo>
                    <a:pt x="2071" y="39616"/>
                    <a:pt x="2053" y="39500"/>
                    <a:pt x="2016" y="39500"/>
                  </a:cubicBezTo>
                  <a:cubicBezTo>
                    <a:pt x="2015" y="39500"/>
                    <a:pt x="2015" y="39500"/>
                    <a:pt x="2014" y="39500"/>
                  </a:cubicBezTo>
                  <a:cubicBezTo>
                    <a:pt x="1996" y="39384"/>
                    <a:pt x="1867" y="38573"/>
                    <a:pt x="1852" y="38219"/>
                  </a:cubicBezTo>
                  <a:cubicBezTo>
                    <a:pt x="1870" y="38100"/>
                    <a:pt x="1814" y="37987"/>
                    <a:pt x="1761" y="37877"/>
                  </a:cubicBezTo>
                  <a:cubicBezTo>
                    <a:pt x="1760" y="37877"/>
                    <a:pt x="1760" y="37877"/>
                    <a:pt x="1759" y="37877"/>
                  </a:cubicBezTo>
                  <a:cubicBezTo>
                    <a:pt x="1721" y="37877"/>
                    <a:pt x="1666" y="37769"/>
                    <a:pt x="1648" y="37655"/>
                  </a:cubicBezTo>
                  <a:lnTo>
                    <a:pt x="1723" y="37645"/>
                  </a:lnTo>
                  <a:cubicBezTo>
                    <a:pt x="1746" y="37690"/>
                    <a:pt x="1760" y="37716"/>
                    <a:pt x="1765" y="37716"/>
                  </a:cubicBezTo>
                  <a:cubicBezTo>
                    <a:pt x="1773" y="37716"/>
                    <a:pt x="1764" y="37660"/>
                    <a:pt x="1742" y="37523"/>
                  </a:cubicBezTo>
                  <a:cubicBezTo>
                    <a:pt x="1726" y="37407"/>
                    <a:pt x="1707" y="37291"/>
                    <a:pt x="1707" y="37291"/>
                  </a:cubicBezTo>
                  <a:cubicBezTo>
                    <a:pt x="1707" y="37291"/>
                    <a:pt x="1707" y="37291"/>
                    <a:pt x="1707" y="37291"/>
                  </a:cubicBezTo>
                  <a:cubicBezTo>
                    <a:pt x="1669" y="37291"/>
                    <a:pt x="1578" y="36710"/>
                    <a:pt x="1463" y="35903"/>
                  </a:cubicBezTo>
                  <a:cubicBezTo>
                    <a:pt x="1307" y="34861"/>
                    <a:pt x="1263" y="34511"/>
                    <a:pt x="1225" y="34511"/>
                  </a:cubicBezTo>
                  <a:cubicBezTo>
                    <a:pt x="1225" y="34511"/>
                    <a:pt x="1225" y="34511"/>
                    <a:pt x="1225" y="34511"/>
                  </a:cubicBezTo>
                  <a:cubicBezTo>
                    <a:pt x="1224" y="34511"/>
                    <a:pt x="1223" y="34512"/>
                    <a:pt x="1222" y="34512"/>
                  </a:cubicBezTo>
                  <a:cubicBezTo>
                    <a:pt x="1186" y="34512"/>
                    <a:pt x="1171" y="34393"/>
                    <a:pt x="1159" y="34048"/>
                  </a:cubicBezTo>
                  <a:cubicBezTo>
                    <a:pt x="1178" y="33336"/>
                    <a:pt x="1178" y="33339"/>
                    <a:pt x="1124" y="33226"/>
                  </a:cubicBezTo>
                  <a:lnTo>
                    <a:pt x="1124" y="33226"/>
                  </a:lnTo>
                  <a:cubicBezTo>
                    <a:pt x="1140" y="33342"/>
                    <a:pt x="1103" y="33346"/>
                    <a:pt x="1065" y="33349"/>
                  </a:cubicBezTo>
                  <a:cubicBezTo>
                    <a:pt x="1062" y="33349"/>
                    <a:pt x="1059" y="33349"/>
                    <a:pt x="1057" y="33349"/>
                  </a:cubicBezTo>
                  <a:cubicBezTo>
                    <a:pt x="989" y="33349"/>
                    <a:pt x="976" y="33237"/>
                    <a:pt x="1034" y="33117"/>
                  </a:cubicBezTo>
                  <a:cubicBezTo>
                    <a:pt x="1112" y="33111"/>
                    <a:pt x="849" y="31371"/>
                    <a:pt x="770" y="31262"/>
                  </a:cubicBezTo>
                  <a:lnTo>
                    <a:pt x="808" y="31255"/>
                  </a:lnTo>
                  <a:cubicBezTo>
                    <a:pt x="846" y="31252"/>
                    <a:pt x="833" y="31136"/>
                    <a:pt x="783" y="30672"/>
                  </a:cubicBezTo>
                  <a:lnTo>
                    <a:pt x="745" y="30321"/>
                  </a:lnTo>
                  <a:cubicBezTo>
                    <a:pt x="745" y="30321"/>
                    <a:pt x="745" y="30321"/>
                    <a:pt x="744" y="30321"/>
                  </a:cubicBezTo>
                  <a:cubicBezTo>
                    <a:pt x="664" y="30321"/>
                    <a:pt x="636" y="29629"/>
                    <a:pt x="676" y="29626"/>
                  </a:cubicBezTo>
                  <a:cubicBezTo>
                    <a:pt x="705" y="29507"/>
                    <a:pt x="705" y="29507"/>
                    <a:pt x="683" y="29275"/>
                  </a:cubicBezTo>
                  <a:cubicBezTo>
                    <a:pt x="573" y="28930"/>
                    <a:pt x="567" y="28347"/>
                    <a:pt x="607" y="28344"/>
                  </a:cubicBezTo>
                  <a:cubicBezTo>
                    <a:pt x="607" y="28344"/>
                    <a:pt x="601" y="28228"/>
                    <a:pt x="595" y="28112"/>
                  </a:cubicBezTo>
                  <a:cubicBezTo>
                    <a:pt x="548" y="27999"/>
                    <a:pt x="535" y="27767"/>
                    <a:pt x="529" y="27651"/>
                  </a:cubicBezTo>
                  <a:cubicBezTo>
                    <a:pt x="510" y="27391"/>
                    <a:pt x="504" y="27260"/>
                    <a:pt x="489" y="27260"/>
                  </a:cubicBezTo>
                  <a:cubicBezTo>
                    <a:pt x="483" y="27260"/>
                    <a:pt x="477" y="27275"/>
                    <a:pt x="470" y="27304"/>
                  </a:cubicBezTo>
                  <a:cubicBezTo>
                    <a:pt x="468" y="27304"/>
                    <a:pt x="466" y="27304"/>
                    <a:pt x="464" y="27304"/>
                  </a:cubicBezTo>
                  <a:cubicBezTo>
                    <a:pt x="428" y="27304"/>
                    <a:pt x="391" y="27301"/>
                    <a:pt x="391" y="27191"/>
                  </a:cubicBezTo>
                  <a:lnTo>
                    <a:pt x="429" y="27188"/>
                  </a:lnTo>
                  <a:cubicBezTo>
                    <a:pt x="466" y="27188"/>
                    <a:pt x="457" y="26843"/>
                    <a:pt x="448" y="26379"/>
                  </a:cubicBezTo>
                  <a:cubicBezTo>
                    <a:pt x="432" y="25802"/>
                    <a:pt x="457" y="25583"/>
                    <a:pt x="495" y="25470"/>
                  </a:cubicBezTo>
                  <a:lnTo>
                    <a:pt x="463" y="25354"/>
                  </a:lnTo>
                  <a:cubicBezTo>
                    <a:pt x="435" y="25240"/>
                    <a:pt x="441" y="25129"/>
                    <a:pt x="477" y="25129"/>
                  </a:cubicBezTo>
                  <a:cubicBezTo>
                    <a:pt x="478" y="25129"/>
                    <a:pt x="478" y="25129"/>
                    <a:pt x="479" y="25129"/>
                  </a:cubicBezTo>
                  <a:cubicBezTo>
                    <a:pt x="526" y="25019"/>
                    <a:pt x="570" y="24571"/>
                    <a:pt x="567" y="24339"/>
                  </a:cubicBezTo>
                  <a:cubicBezTo>
                    <a:pt x="582" y="24226"/>
                    <a:pt x="601" y="24113"/>
                    <a:pt x="601" y="24113"/>
                  </a:cubicBezTo>
                  <a:cubicBezTo>
                    <a:pt x="692" y="24016"/>
                    <a:pt x="748" y="23684"/>
                    <a:pt x="705" y="23559"/>
                  </a:cubicBezTo>
                  <a:lnTo>
                    <a:pt x="705" y="23559"/>
                  </a:lnTo>
                  <a:cubicBezTo>
                    <a:pt x="705" y="23559"/>
                    <a:pt x="706" y="23559"/>
                    <a:pt x="707" y="23559"/>
                  </a:cubicBezTo>
                  <a:cubicBezTo>
                    <a:pt x="740" y="23559"/>
                    <a:pt x="765" y="23452"/>
                    <a:pt x="786" y="23346"/>
                  </a:cubicBezTo>
                  <a:cubicBezTo>
                    <a:pt x="798" y="23120"/>
                    <a:pt x="911" y="22693"/>
                    <a:pt x="953" y="22693"/>
                  </a:cubicBezTo>
                  <a:cubicBezTo>
                    <a:pt x="954" y="22693"/>
                    <a:pt x="955" y="22694"/>
                    <a:pt x="955" y="22694"/>
                  </a:cubicBezTo>
                  <a:lnTo>
                    <a:pt x="987" y="22584"/>
                  </a:lnTo>
                  <a:cubicBezTo>
                    <a:pt x="987" y="22471"/>
                    <a:pt x="1009" y="22355"/>
                    <a:pt x="1052" y="22252"/>
                  </a:cubicBezTo>
                  <a:cubicBezTo>
                    <a:pt x="1096" y="22145"/>
                    <a:pt x="1121" y="22033"/>
                    <a:pt x="1128" y="21917"/>
                  </a:cubicBezTo>
                  <a:cubicBezTo>
                    <a:pt x="1131" y="21838"/>
                    <a:pt x="1146" y="21763"/>
                    <a:pt x="1175" y="21691"/>
                  </a:cubicBezTo>
                  <a:cubicBezTo>
                    <a:pt x="1186" y="21662"/>
                    <a:pt x="1193" y="21650"/>
                    <a:pt x="1198" y="21650"/>
                  </a:cubicBezTo>
                  <a:cubicBezTo>
                    <a:pt x="1212" y="21650"/>
                    <a:pt x="1207" y="21739"/>
                    <a:pt x="1203" y="21826"/>
                  </a:cubicBezTo>
                  <a:cubicBezTo>
                    <a:pt x="1192" y="21878"/>
                    <a:pt x="1190" y="21900"/>
                    <a:pt x="1194" y="21900"/>
                  </a:cubicBezTo>
                  <a:cubicBezTo>
                    <a:pt x="1208" y="21900"/>
                    <a:pt x="1289" y="21654"/>
                    <a:pt x="1334" y="21390"/>
                  </a:cubicBezTo>
                  <a:cubicBezTo>
                    <a:pt x="1372" y="21202"/>
                    <a:pt x="1389" y="21117"/>
                    <a:pt x="1393" y="21117"/>
                  </a:cubicBezTo>
                  <a:lnTo>
                    <a:pt x="1393" y="21117"/>
                  </a:lnTo>
                  <a:cubicBezTo>
                    <a:pt x="1396" y="21117"/>
                    <a:pt x="1390" y="21177"/>
                    <a:pt x="1378" y="21287"/>
                  </a:cubicBezTo>
                  <a:cubicBezTo>
                    <a:pt x="1373" y="21357"/>
                    <a:pt x="1367" y="21427"/>
                    <a:pt x="1375" y="21427"/>
                  </a:cubicBezTo>
                  <a:cubicBezTo>
                    <a:pt x="1380" y="21427"/>
                    <a:pt x="1391" y="21393"/>
                    <a:pt x="1413" y="21302"/>
                  </a:cubicBezTo>
                  <a:cubicBezTo>
                    <a:pt x="1413" y="21302"/>
                    <a:pt x="1504" y="21095"/>
                    <a:pt x="1469" y="21080"/>
                  </a:cubicBezTo>
                  <a:cubicBezTo>
                    <a:pt x="1516" y="20973"/>
                    <a:pt x="1569" y="20873"/>
                    <a:pt x="1616" y="20773"/>
                  </a:cubicBezTo>
                  <a:cubicBezTo>
                    <a:pt x="1704" y="20650"/>
                    <a:pt x="1786" y="20522"/>
                    <a:pt x="1858" y="20387"/>
                  </a:cubicBezTo>
                  <a:cubicBezTo>
                    <a:pt x="1880" y="20268"/>
                    <a:pt x="1877" y="20268"/>
                    <a:pt x="1964" y="20190"/>
                  </a:cubicBezTo>
                  <a:cubicBezTo>
                    <a:pt x="1967" y="20191"/>
                    <a:pt x="1970" y="20192"/>
                    <a:pt x="1974" y="20192"/>
                  </a:cubicBezTo>
                  <a:cubicBezTo>
                    <a:pt x="2008" y="20192"/>
                    <a:pt x="2050" y="20108"/>
                    <a:pt x="1989" y="20071"/>
                  </a:cubicBezTo>
                  <a:cubicBezTo>
                    <a:pt x="2011" y="19958"/>
                    <a:pt x="2074" y="19855"/>
                    <a:pt x="2162" y="19779"/>
                  </a:cubicBezTo>
                  <a:cubicBezTo>
                    <a:pt x="2173" y="19786"/>
                    <a:pt x="2185" y="19789"/>
                    <a:pt x="2195" y="19789"/>
                  </a:cubicBezTo>
                  <a:cubicBezTo>
                    <a:pt x="2246" y="19789"/>
                    <a:pt x="2282" y="19722"/>
                    <a:pt x="2256" y="19704"/>
                  </a:cubicBezTo>
                  <a:cubicBezTo>
                    <a:pt x="2275" y="19629"/>
                    <a:pt x="2306" y="19560"/>
                    <a:pt x="2347" y="19494"/>
                  </a:cubicBezTo>
                  <a:cubicBezTo>
                    <a:pt x="2347" y="19494"/>
                    <a:pt x="2347" y="19494"/>
                    <a:pt x="2348" y="19494"/>
                  </a:cubicBezTo>
                  <a:cubicBezTo>
                    <a:pt x="2366" y="19494"/>
                    <a:pt x="2515" y="19290"/>
                    <a:pt x="2735" y="18990"/>
                  </a:cubicBezTo>
                  <a:cubicBezTo>
                    <a:pt x="2964" y="18682"/>
                    <a:pt x="3284" y="18288"/>
                    <a:pt x="3628" y="17912"/>
                  </a:cubicBezTo>
                  <a:cubicBezTo>
                    <a:pt x="3707" y="17830"/>
                    <a:pt x="3757" y="17724"/>
                    <a:pt x="3729" y="17695"/>
                  </a:cubicBezTo>
                  <a:cubicBezTo>
                    <a:pt x="3675" y="17642"/>
                    <a:pt x="3704" y="17667"/>
                    <a:pt x="3807" y="17614"/>
                  </a:cubicBezTo>
                  <a:cubicBezTo>
                    <a:pt x="3967" y="17611"/>
                    <a:pt x="4130" y="17457"/>
                    <a:pt x="3970" y="17451"/>
                  </a:cubicBezTo>
                  <a:lnTo>
                    <a:pt x="3970" y="17451"/>
                  </a:lnTo>
                  <a:cubicBezTo>
                    <a:pt x="3926" y="17459"/>
                    <a:pt x="3896" y="17465"/>
                    <a:pt x="3884" y="17465"/>
                  </a:cubicBezTo>
                  <a:cubicBezTo>
                    <a:pt x="3859" y="17465"/>
                    <a:pt x="3907" y="17442"/>
                    <a:pt x="4051" y="17373"/>
                  </a:cubicBezTo>
                  <a:cubicBezTo>
                    <a:pt x="4158" y="17322"/>
                    <a:pt x="4158" y="17319"/>
                    <a:pt x="4211" y="17216"/>
                  </a:cubicBezTo>
                  <a:cubicBezTo>
                    <a:pt x="4190" y="17192"/>
                    <a:pt x="4242" y="17137"/>
                    <a:pt x="4276" y="17137"/>
                  </a:cubicBezTo>
                  <a:cubicBezTo>
                    <a:pt x="4283" y="17137"/>
                    <a:pt x="4288" y="17139"/>
                    <a:pt x="4293" y="17144"/>
                  </a:cubicBezTo>
                  <a:cubicBezTo>
                    <a:pt x="4409" y="17094"/>
                    <a:pt x="4522" y="17047"/>
                    <a:pt x="4496" y="17018"/>
                  </a:cubicBezTo>
                  <a:cubicBezTo>
                    <a:pt x="4559" y="16968"/>
                    <a:pt x="4628" y="16924"/>
                    <a:pt x="4700" y="16893"/>
                  </a:cubicBezTo>
                  <a:cubicBezTo>
                    <a:pt x="4813" y="16846"/>
                    <a:pt x="4879" y="16740"/>
                    <a:pt x="4945" y="16636"/>
                  </a:cubicBezTo>
                  <a:cubicBezTo>
                    <a:pt x="5092" y="16439"/>
                    <a:pt x="5182" y="16342"/>
                    <a:pt x="5210" y="16342"/>
                  </a:cubicBezTo>
                  <a:cubicBezTo>
                    <a:pt x="5224" y="16342"/>
                    <a:pt x="5224" y="16363"/>
                    <a:pt x="5211" y="16404"/>
                  </a:cubicBezTo>
                  <a:cubicBezTo>
                    <a:pt x="5205" y="16423"/>
                    <a:pt x="5209" y="16431"/>
                    <a:pt x="5218" y="16431"/>
                  </a:cubicBezTo>
                  <a:cubicBezTo>
                    <a:pt x="5280" y="16431"/>
                    <a:pt x="5599" y="16110"/>
                    <a:pt x="5634" y="15994"/>
                  </a:cubicBezTo>
                  <a:cubicBezTo>
                    <a:pt x="5662" y="15901"/>
                    <a:pt x="5671" y="15872"/>
                    <a:pt x="5681" y="15872"/>
                  </a:cubicBezTo>
                  <a:cubicBezTo>
                    <a:pt x="5685" y="15872"/>
                    <a:pt x="5690" y="15878"/>
                    <a:pt x="5697" y="15887"/>
                  </a:cubicBezTo>
                  <a:cubicBezTo>
                    <a:pt x="5701" y="15892"/>
                    <a:pt x="5707" y="15895"/>
                    <a:pt x="5714" y="15895"/>
                  </a:cubicBezTo>
                  <a:cubicBezTo>
                    <a:pt x="5750" y="15895"/>
                    <a:pt x="5813" y="15840"/>
                    <a:pt x="5813" y="15840"/>
                  </a:cubicBezTo>
                  <a:cubicBezTo>
                    <a:pt x="5888" y="15776"/>
                    <a:pt x="5965" y="15709"/>
                    <a:pt x="6002" y="15709"/>
                  </a:cubicBezTo>
                  <a:cubicBezTo>
                    <a:pt x="6008" y="15709"/>
                    <a:pt x="6013" y="15711"/>
                    <a:pt x="6016" y="15715"/>
                  </a:cubicBezTo>
                  <a:cubicBezTo>
                    <a:pt x="6101" y="15636"/>
                    <a:pt x="6182" y="15549"/>
                    <a:pt x="6258" y="15458"/>
                  </a:cubicBezTo>
                  <a:cubicBezTo>
                    <a:pt x="6389" y="15248"/>
                    <a:pt x="6681" y="15047"/>
                    <a:pt x="6819" y="15025"/>
                  </a:cubicBezTo>
                  <a:lnTo>
                    <a:pt x="6972" y="14844"/>
                  </a:lnTo>
                  <a:cubicBezTo>
                    <a:pt x="7005" y="14737"/>
                    <a:pt x="7055" y="14646"/>
                    <a:pt x="7099" y="14646"/>
                  </a:cubicBezTo>
                  <a:cubicBezTo>
                    <a:pt x="7109" y="14646"/>
                    <a:pt x="7119" y="14651"/>
                    <a:pt x="7129" y="14662"/>
                  </a:cubicBezTo>
                  <a:cubicBezTo>
                    <a:pt x="7137" y="14672"/>
                    <a:pt x="7145" y="14682"/>
                    <a:pt x="7151" y="14690"/>
                  </a:cubicBezTo>
                  <a:lnTo>
                    <a:pt x="7151" y="14690"/>
                  </a:lnTo>
                  <a:cubicBezTo>
                    <a:pt x="7188" y="14570"/>
                    <a:pt x="7508" y="14328"/>
                    <a:pt x="7603" y="14328"/>
                  </a:cubicBezTo>
                  <a:cubicBezTo>
                    <a:pt x="7612" y="14328"/>
                    <a:pt x="7619" y="14331"/>
                    <a:pt x="7624" y="14336"/>
                  </a:cubicBezTo>
                  <a:cubicBezTo>
                    <a:pt x="7632" y="14348"/>
                    <a:pt x="7638" y="14355"/>
                    <a:pt x="7646" y="14355"/>
                  </a:cubicBezTo>
                  <a:cubicBezTo>
                    <a:pt x="7660" y="14355"/>
                    <a:pt x="7681" y="14337"/>
                    <a:pt x="7737" y="14289"/>
                  </a:cubicBezTo>
                  <a:lnTo>
                    <a:pt x="7712" y="14261"/>
                  </a:lnTo>
                  <a:cubicBezTo>
                    <a:pt x="7687" y="14232"/>
                    <a:pt x="7665" y="14204"/>
                    <a:pt x="7752" y="14126"/>
                  </a:cubicBezTo>
                  <a:cubicBezTo>
                    <a:pt x="7829" y="14062"/>
                    <a:pt x="7904" y="13997"/>
                    <a:pt x="7940" y="13997"/>
                  </a:cubicBezTo>
                  <a:cubicBezTo>
                    <a:pt x="7947" y="13997"/>
                    <a:pt x="7952" y="13999"/>
                    <a:pt x="7956" y="14004"/>
                  </a:cubicBezTo>
                  <a:cubicBezTo>
                    <a:pt x="8069" y="13954"/>
                    <a:pt x="8185" y="13907"/>
                    <a:pt x="8160" y="13878"/>
                  </a:cubicBezTo>
                  <a:cubicBezTo>
                    <a:pt x="8219" y="13828"/>
                    <a:pt x="8288" y="13784"/>
                    <a:pt x="8364" y="13753"/>
                  </a:cubicBezTo>
                  <a:cubicBezTo>
                    <a:pt x="8451" y="13678"/>
                    <a:pt x="8542" y="13599"/>
                    <a:pt x="8721" y="13446"/>
                  </a:cubicBezTo>
                  <a:cubicBezTo>
                    <a:pt x="8778" y="13351"/>
                    <a:pt x="8934" y="13214"/>
                    <a:pt x="8978" y="13214"/>
                  </a:cubicBezTo>
                  <a:cubicBezTo>
                    <a:pt x="8982" y="13214"/>
                    <a:pt x="8985" y="13215"/>
                    <a:pt x="8987" y="13217"/>
                  </a:cubicBezTo>
                  <a:cubicBezTo>
                    <a:pt x="8987" y="13217"/>
                    <a:pt x="9166" y="13064"/>
                    <a:pt x="9232" y="12960"/>
                  </a:cubicBezTo>
                  <a:cubicBezTo>
                    <a:pt x="9386" y="12827"/>
                    <a:pt x="9473" y="12751"/>
                    <a:pt x="9509" y="12751"/>
                  </a:cubicBezTo>
                  <a:cubicBezTo>
                    <a:pt x="9515" y="12751"/>
                    <a:pt x="9520" y="12753"/>
                    <a:pt x="9523" y="12756"/>
                  </a:cubicBezTo>
                  <a:cubicBezTo>
                    <a:pt x="9532" y="12767"/>
                    <a:pt x="9538" y="12775"/>
                    <a:pt x="9544" y="12775"/>
                  </a:cubicBezTo>
                  <a:cubicBezTo>
                    <a:pt x="9556" y="12775"/>
                    <a:pt x="9571" y="12750"/>
                    <a:pt x="9614" y="12681"/>
                  </a:cubicBezTo>
                  <a:cubicBezTo>
                    <a:pt x="9589" y="12653"/>
                    <a:pt x="9677" y="12575"/>
                    <a:pt x="9768" y="12499"/>
                  </a:cubicBezTo>
                  <a:lnTo>
                    <a:pt x="9946" y="12346"/>
                  </a:lnTo>
                  <a:cubicBezTo>
                    <a:pt x="9921" y="12318"/>
                    <a:pt x="9921" y="12318"/>
                    <a:pt x="10009" y="12239"/>
                  </a:cubicBezTo>
                  <a:cubicBezTo>
                    <a:pt x="10100" y="12164"/>
                    <a:pt x="10391" y="11964"/>
                    <a:pt x="10482" y="11885"/>
                  </a:cubicBezTo>
                  <a:cubicBezTo>
                    <a:pt x="10665" y="11728"/>
                    <a:pt x="10722" y="11679"/>
                    <a:pt x="10704" y="11679"/>
                  </a:cubicBezTo>
                  <a:cubicBezTo>
                    <a:pt x="10695" y="11679"/>
                    <a:pt x="10671" y="11689"/>
                    <a:pt x="10636" y="11703"/>
                  </a:cubicBezTo>
                  <a:cubicBezTo>
                    <a:pt x="10602" y="11733"/>
                    <a:pt x="10577" y="11747"/>
                    <a:pt x="10571" y="11747"/>
                  </a:cubicBezTo>
                  <a:cubicBezTo>
                    <a:pt x="10559" y="11747"/>
                    <a:pt x="10598" y="11707"/>
                    <a:pt x="10723" y="11628"/>
                  </a:cubicBezTo>
                  <a:cubicBezTo>
                    <a:pt x="10814" y="11550"/>
                    <a:pt x="11106" y="11349"/>
                    <a:pt x="11375" y="11121"/>
                  </a:cubicBezTo>
                  <a:cubicBezTo>
                    <a:pt x="11732" y="10813"/>
                    <a:pt x="11732" y="10813"/>
                    <a:pt x="11707" y="10785"/>
                  </a:cubicBezTo>
                  <a:lnTo>
                    <a:pt x="11707" y="10785"/>
                  </a:lnTo>
                  <a:cubicBezTo>
                    <a:pt x="11692" y="10787"/>
                    <a:pt x="11680" y="10788"/>
                    <a:pt x="11670" y="10788"/>
                  </a:cubicBezTo>
                  <a:cubicBezTo>
                    <a:pt x="11589" y="10788"/>
                    <a:pt x="11672" y="10727"/>
                    <a:pt x="11795" y="10710"/>
                  </a:cubicBezTo>
                  <a:cubicBezTo>
                    <a:pt x="12024" y="10613"/>
                    <a:pt x="12115" y="10538"/>
                    <a:pt x="12090" y="10510"/>
                  </a:cubicBezTo>
                  <a:cubicBezTo>
                    <a:pt x="12124" y="10437"/>
                    <a:pt x="12177" y="10375"/>
                    <a:pt x="12243" y="10325"/>
                  </a:cubicBezTo>
                  <a:cubicBezTo>
                    <a:pt x="12247" y="10329"/>
                    <a:pt x="12252" y="10331"/>
                    <a:pt x="12258" y="10331"/>
                  </a:cubicBezTo>
                  <a:cubicBezTo>
                    <a:pt x="12295" y="10331"/>
                    <a:pt x="12379" y="10252"/>
                    <a:pt x="12513" y="10096"/>
                  </a:cubicBezTo>
                  <a:cubicBezTo>
                    <a:pt x="12567" y="10049"/>
                    <a:pt x="12588" y="10031"/>
                    <a:pt x="12602" y="10031"/>
                  </a:cubicBezTo>
                  <a:cubicBezTo>
                    <a:pt x="12610" y="10031"/>
                    <a:pt x="12616" y="10038"/>
                    <a:pt x="12626" y="10049"/>
                  </a:cubicBezTo>
                  <a:lnTo>
                    <a:pt x="12804" y="9895"/>
                  </a:lnTo>
                  <a:cubicBezTo>
                    <a:pt x="12933" y="9685"/>
                    <a:pt x="13494" y="9253"/>
                    <a:pt x="13606" y="9206"/>
                  </a:cubicBezTo>
                  <a:cubicBezTo>
                    <a:pt x="13666" y="9153"/>
                    <a:pt x="13719" y="9090"/>
                    <a:pt x="13763" y="9024"/>
                  </a:cubicBezTo>
                  <a:cubicBezTo>
                    <a:pt x="13792" y="8920"/>
                    <a:pt x="13853" y="8852"/>
                    <a:pt x="13902" y="8852"/>
                  </a:cubicBezTo>
                  <a:cubicBezTo>
                    <a:pt x="13917" y="8852"/>
                    <a:pt x="13930" y="8858"/>
                    <a:pt x="13942" y="8871"/>
                  </a:cubicBezTo>
                  <a:cubicBezTo>
                    <a:pt x="13960" y="8893"/>
                    <a:pt x="13972" y="8906"/>
                    <a:pt x="13981" y="8906"/>
                  </a:cubicBezTo>
                  <a:cubicBezTo>
                    <a:pt x="13995" y="8906"/>
                    <a:pt x="14005" y="8875"/>
                    <a:pt x="14029" y="8795"/>
                  </a:cubicBezTo>
                  <a:cubicBezTo>
                    <a:pt x="14086" y="8704"/>
                    <a:pt x="14418" y="8413"/>
                    <a:pt x="14489" y="8413"/>
                  </a:cubicBezTo>
                  <a:cubicBezTo>
                    <a:pt x="14501" y="8413"/>
                    <a:pt x="14506" y="8421"/>
                    <a:pt x="14500" y="8441"/>
                  </a:cubicBezTo>
                  <a:lnTo>
                    <a:pt x="14550" y="8498"/>
                  </a:lnTo>
                  <a:cubicBezTo>
                    <a:pt x="14594" y="8432"/>
                    <a:pt x="14644" y="8369"/>
                    <a:pt x="14703" y="8316"/>
                  </a:cubicBezTo>
                  <a:cubicBezTo>
                    <a:pt x="14678" y="8288"/>
                    <a:pt x="14769" y="8209"/>
                    <a:pt x="15035" y="7981"/>
                  </a:cubicBezTo>
                  <a:cubicBezTo>
                    <a:pt x="15214" y="7827"/>
                    <a:pt x="15549" y="7492"/>
                    <a:pt x="15728" y="7338"/>
                  </a:cubicBezTo>
                  <a:cubicBezTo>
                    <a:pt x="15907" y="7185"/>
                    <a:pt x="16173" y="6956"/>
                    <a:pt x="16289" y="6909"/>
                  </a:cubicBezTo>
                  <a:cubicBezTo>
                    <a:pt x="16408" y="6808"/>
                    <a:pt x="16521" y="6696"/>
                    <a:pt x="16621" y="6573"/>
                  </a:cubicBezTo>
                  <a:cubicBezTo>
                    <a:pt x="16678" y="6476"/>
                    <a:pt x="16831" y="6341"/>
                    <a:pt x="16877" y="6341"/>
                  </a:cubicBezTo>
                  <a:cubicBezTo>
                    <a:pt x="16882" y="6341"/>
                    <a:pt x="16885" y="6342"/>
                    <a:pt x="16888" y="6345"/>
                  </a:cubicBezTo>
                  <a:lnTo>
                    <a:pt x="16978" y="6266"/>
                  </a:lnTo>
                  <a:cubicBezTo>
                    <a:pt x="17054" y="6175"/>
                    <a:pt x="17135" y="6088"/>
                    <a:pt x="17220" y="6009"/>
                  </a:cubicBezTo>
                  <a:cubicBezTo>
                    <a:pt x="17225" y="6015"/>
                    <a:pt x="17233" y="6017"/>
                    <a:pt x="17243" y="6017"/>
                  </a:cubicBezTo>
                  <a:cubicBezTo>
                    <a:pt x="17287" y="6017"/>
                    <a:pt x="17373" y="5970"/>
                    <a:pt x="17423" y="5884"/>
                  </a:cubicBezTo>
                  <a:cubicBezTo>
                    <a:pt x="17398" y="5856"/>
                    <a:pt x="17489" y="5777"/>
                    <a:pt x="17668" y="5624"/>
                  </a:cubicBezTo>
                  <a:cubicBezTo>
                    <a:pt x="17768" y="5564"/>
                    <a:pt x="18558" y="4900"/>
                    <a:pt x="19316" y="4248"/>
                  </a:cubicBezTo>
                  <a:lnTo>
                    <a:pt x="20344" y="3358"/>
                  </a:lnTo>
                  <a:lnTo>
                    <a:pt x="20676" y="3064"/>
                  </a:lnTo>
                  <a:cubicBezTo>
                    <a:pt x="20720" y="3029"/>
                    <a:pt x="20758" y="2988"/>
                    <a:pt x="20795" y="2945"/>
                  </a:cubicBezTo>
                  <a:lnTo>
                    <a:pt x="21062" y="2716"/>
                  </a:lnTo>
                  <a:lnTo>
                    <a:pt x="21331" y="2487"/>
                  </a:lnTo>
                  <a:cubicBezTo>
                    <a:pt x="21334" y="2491"/>
                    <a:pt x="21339" y="2492"/>
                    <a:pt x="21345" y="2492"/>
                  </a:cubicBezTo>
                  <a:cubicBezTo>
                    <a:pt x="21431" y="2492"/>
                    <a:pt x="21817" y="2116"/>
                    <a:pt x="22046" y="1873"/>
                  </a:cubicBezTo>
                  <a:cubicBezTo>
                    <a:pt x="22108" y="1779"/>
                    <a:pt x="22187" y="1697"/>
                    <a:pt x="22278" y="1631"/>
                  </a:cubicBezTo>
                  <a:cubicBezTo>
                    <a:pt x="22283" y="1639"/>
                    <a:pt x="22292" y="1643"/>
                    <a:pt x="22303" y="1643"/>
                  </a:cubicBezTo>
                  <a:cubicBezTo>
                    <a:pt x="22337" y="1643"/>
                    <a:pt x="22396" y="1609"/>
                    <a:pt x="22463" y="1559"/>
                  </a:cubicBezTo>
                  <a:cubicBezTo>
                    <a:pt x="22560" y="1490"/>
                    <a:pt x="22651" y="1415"/>
                    <a:pt x="22741" y="1337"/>
                  </a:cubicBezTo>
                  <a:cubicBezTo>
                    <a:pt x="22775" y="1248"/>
                    <a:pt x="22834" y="1191"/>
                    <a:pt x="22878" y="1191"/>
                  </a:cubicBezTo>
                  <a:cubicBezTo>
                    <a:pt x="22895" y="1191"/>
                    <a:pt x="22910" y="1200"/>
                    <a:pt x="22920" y="1218"/>
                  </a:cubicBezTo>
                  <a:cubicBezTo>
                    <a:pt x="22928" y="1230"/>
                    <a:pt x="22941" y="1235"/>
                    <a:pt x="22959" y="1235"/>
                  </a:cubicBezTo>
                  <a:cubicBezTo>
                    <a:pt x="23030" y="1235"/>
                    <a:pt x="23171" y="1142"/>
                    <a:pt x="23287" y="976"/>
                  </a:cubicBezTo>
                  <a:cubicBezTo>
                    <a:pt x="23365" y="892"/>
                    <a:pt x="23365" y="889"/>
                    <a:pt x="23484" y="886"/>
                  </a:cubicBezTo>
                  <a:cubicBezTo>
                    <a:pt x="23514" y="892"/>
                    <a:pt x="23543" y="895"/>
                    <a:pt x="23568" y="895"/>
                  </a:cubicBezTo>
                  <a:cubicBezTo>
                    <a:pt x="23652" y="895"/>
                    <a:pt x="23707" y="865"/>
                    <a:pt x="23697" y="839"/>
                  </a:cubicBezTo>
                  <a:cubicBezTo>
                    <a:pt x="23753" y="755"/>
                    <a:pt x="23824" y="708"/>
                    <a:pt x="23909" y="708"/>
                  </a:cubicBezTo>
                  <a:cubicBezTo>
                    <a:pt x="23939" y="708"/>
                    <a:pt x="23971" y="714"/>
                    <a:pt x="24004" y="726"/>
                  </a:cubicBezTo>
                  <a:cubicBezTo>
                    <a:pt x="24057" y="728"/>
                    <a:pt x="24098" y="730"/>
                    <a:pt x="24130" y="730"/>
                  </a:cubicBezTo>
                  <a:cubicBezTo>
                    <a:pt x="24235" y="730"/>
                    <a:pt x="24247" y="711"/>
                    <a:pt x="24315" y="632"/>
                  </a:cubicBezTo>
                  <a:cubicBezTo>
                    <a:pt x="24380" y="550"/>
                    <a:pt x="24652" y="483"/>
                    <a:pt x="24827" y="483"/>
                  </a:cubicBezTo>
                  <a:cubicBezTo>
                    <a:pt x="24880" y="483"/>
                    <a:pt x="24924" y="489"/>
                    <a:pt x="24951" y="503"/>
                  </a:cubicBezTo>
                  <a:cubicBezTo>
                    <a:pt x="24968" y="502"/>
                    <a:pt x="24986" y="501"/>
                    <a:pt x="25003" y="501"/>
                  </a:cubicBezTo>
                  <a:cubicBezTo>
                    <a:pt x="25047" y="501"/>
                    <a:pt x="25087" y="505"/>
                    <a:pt x="25117" y="505"/>
                  </a:cubicBezTo>
                  <a:cubicBezTo>
                    <a:pt x="25149" y="505"/>
                    <a:pt x="25168" y="501"/>
                    <a:pt x="25167" y="484"/>
                  </a:cubicBezTo>
                  <a:lnTo>
                    <a:pt x="25167" y="484"/>
                  </a:lnTo>
                  <a:lnTo>
                    <a:pt x="25277" y="510"/>
                  </a:lnTo>
                  <a:cubicBezTo>
                    <a:pt x="25349" y="500"/>
                    <a:pt x="25421" y="497"/>
                    <a:pt x="25493" y="497"/>
                  </a:cubicBezTo>
                  <a:lnTo>
                    <a:pt x="25493" y="459"/>
                  </a:lnTo>
                  <a:cubicBezTo>
                    <a:pt x="25994" y="466"/>
                    <a:pt x="26496" y="531"/>
                    <a:pt x="26985" y="657"/>
                  </a:cubicBezTo>
                  <a:lnTo>
                    <a:pt x="27367" y="770"/>
                  </a:lnTo>
                  <a:cubicBezTo>
                    <a:pt x="27483" y="807"/>
                    <a:pt x="27577" y="851"/>
                    <a:pt x="27662" y="886"/>
                  </a:cubicBezTo>
                  <a:lnTo>
                    <a:pt x="27887" y="973"/>
                  </a:lnTo>
                  <a:lnTo>
                    <a:pt x="28041" y="1049"/>
                  </a:lnTo>
                  <a:cubicBezTo>
                    <a:pt x="28143" y="1100"/>
                    <a:pt x="28194" y="1121"/>
                    <a:pt x="28210" y="1121"/>
                  </a:cubicBezTo>
                  <a:cubicBezTo>
                    <a:pt x="28220" y="1121"/>
                    <a:pt x="28216" y="1112"/>
                    <a:pt x="28201" y="1096"/>
                  </a:cubicBezTo>
                  <a:cubicBezTo>
                    <a:pt x="28182" y="1059"/>
                    <a:pt x="28189" y="1043"/>
                    <a:pt x="28209" y="1043"/>
                  </a:cubicBezTo>
                  <a:cubicBezTo>
                    <a:pt x="28252" y="1043"/>
                    <a:pt x="28355" y="1115"/>
                    <a:pt x="28392" y="1196"/>
                  </a:cubicBezTo>
                  <a:cubicBezTo>
                    <a:pt x="28479" y="1259"/>
                    <a:pt x="28642" y="1403"/>
                    <a:pt x="28818" y="1528"/>
                  </a:cubicBezTo>
                  <a:cubicBezTo>
                    <a:pt x="28984" y="1663"/>
                    <a:pt x="29153" y="1798"/>
                    <a:pt x="29125" y="1826"/>
                  </a:cubicBezTo>
                  <a:cubicBezTo>
                    <a:pt x="29156" y="1845"/>
                    <a:pt x="29181" y="1870"/>
                    <a:pt x="29207" y="1895"/>
                  </a:cubicBezTo>
                  <a:cubicBezTo>
                    <a:pt x="29307" y="1945"/>
                    <a:pt x="29479" y="2080"/>
                    <a:pt x="29639" y="2243"/>
                  </a:cubicBezTo>
                  <a:cubicBezTo>
                    <a:pt x="29789" y="2418"/>
                    <a:pt x="29940" y="2606"/>
                    <a:pt x="30009" y="2756"/>
                  </a:cubicBezTo>
                  <a:cubicBezTo>
                    <a:pt x="30137" y="2929"/>
                    <a:pt x="30187" y="3020"/>
                    <a:pt x="30328" y="3192"/>
                  </a:cubicBezTo>
                  <a:cubicBezTo>
                    <a:pt x="30473" y="3358"/>
                    <a:pt x="30463" y="3364"/>
                    <a:pt x="30476" y="3477"/>
                  </a:cubicBezTo>
                  <a:cubicBezTo>
                    <a:pt x="30457" y="3487"/>
                    <a:pt x="30513" y="3640"/>
                    <a:pt x="30570" y="3787"/>
                  </a:cubicBezTo>
                  <a:cubicBezTo>
                    <a:pt x="30618" y="3935"/>
                    <a:pt x="30680" y="4077"/>
                    <a:pt x="30716" y="4077"/>
                  </a:cubicBezTo>
                  <a:cubicBezTo>
                    <a:pt x="30717" y="4077"/>
                    <a:pt x="30719" y="4076"/>
                    <a:pt x="30720" y="4076"/>
                  </a:cubicBezTo>
                  <a:lnTo>
                    <a:pt x="30720" y="4189"/>
                  </a:lnTo>
                  <a:cubicBezTo>
                    <a:pt x="30711" y="4299"/>
                    <a:pt x="30770" y="4387"/>
                    <a:pt x="30809" y="4387"/>
                  </a:cubicBezTo>
                  <a:cubicBezTo>
                    <a:pt x="30811" y="4387"/>
                    <a:pt x="30812" y="4386"/>
                    <a:pt x="30814" y="4386"/>
                  </a:cubicBezTo>
                  <a:cubicBezTo>
                    <a:pt x="30820" y="4385"/>
                    <a:pt x="30825" y="4384"/>
                    <a:pt x="30830" y="4384"/>
                  </a:cubicBezTo>
                  <a:cubicBezTo>
                    <a:pt x="30890" y="4384"/>
                    <a:pt x="30908" y="4486"/>
                    <a:pt x="30833" y="4602"/>
                  </a:cubicBezTo>
                  <a:cubicBezTo>
                    <a:pt x="30760" y="4617"/>
                    <a:pt x="30776" y="4715"/>
                    <a:pt x="30811" y="4715"/>
                  </a:cubicBezTo>
                  <a:cubicBezTo>
                    <a:pt x="30812" y="4715"/>
                    <a:pt x="30813" y="4715"/>
                    <a:pt x="30814" y="4715"/>
                  </a:cubicBezTo>
                  <a:cubicBezTo>
                    <a:pt x="30871" y="4812"/>
                    <a:pt x="30927" y="4916"/>
                    <a:pt x="30911" y="5025"/>
                  </a:cubicBezTo>
                  <a:cubicBezTo>
                    <a:pt x="30924" y="5129"/>
                    <a:pt x="30930" y="5232"/>
                    <a:pt x="31002" y="5232"/>
                  </a:cubicBezTo>
                  <a:cubicBezTo>
                    <a:pt x="31004" y="5232"/>
                    <a:pt x="31006" y="5232"/>
                    <a:pt x="31008" y="5232"/>
                  </a:cubicBezTo>
                  <a:cubicBezTo>
                    <a:pt x="31009" y="5232"/>
                    <a:pt x="31010" y="5232"/>
                    <a:pt x="31010" y="5232"/>
                  </a:cubicBezTo>
                  <a:cubicBezTo>
                    <a:pt x="31046" y="5232"/>
                    <a:pt x="31056" y="5340"/>
                    <a:pt x="31068" y="5448"/>
                  </a:cubicBezTo>
                  <a:cubicBezTo>
                    <a:pt x="31027" y="5448"/>
                    <a:pt x="31027" y="5448"/>
                    <a:pt x="30980" y="5342"/>
                  </a:cubicBezTo>
                  <a:cubicBezTo>
                    <a:pt x="30979" y="5336"/>
                    <a:pt x="30979" y="5331"/>
                    <a:pt x="30978" y="5326"/>
                  </a:cubicBezTo>
                  <a:lnTo>
                    <a:pt x="30978" y="5326"/>
                  </a:lnTo>
                  <a:cubicBezTo>
                    <a:pt x="30982" y="5366"/>
                    <a:pt x="30990" y="5447"/>
                    <a:pt x="30993" y="5558"/>
                  </a:cubicBezTo>
                  <a:cubicBezTo>
                    <a:pt x="30996" y="5668"/>
                    <a:pt x="30961" y="5881"/>
                    <a:pt x="30924" y="5881"/>
                  </a:cubicBezTo>
                  <a:cubicBezTo>
                    <a:pt x="30895" y="5955"/>
                    <a:pt x="30882" y="6028"/>
                    <a:pt x="30906" y="6028"/>
                  </a:cubicBezTo>
                  <a:cubicBezTo>
                    <a:pt x="30916" y="6028"/>
                    <a:pt x="30932" y="6016"/>
                    <a:pt x="30955" y="5987"/>
                  </a:cubicBezTo>
                  <a:cubicBezTo>
                    <a:pt x="31034" y="5994"/>
                    <a:pt x="31034" y="5994"/>
                    <a:pt x="31018" y="6210"/>
                  </a:cubicBezTo>
                  <a:cubicBezTo>
                    <a:pt x="31015" y="6317"/>
                    <a:pt x="31000" y="6420"/>
                    <a:pt x="30965" y="6420"/>
                  </a:cubicBezTo>
                  <a:cubicBezTo>
                    <a:pt x="30964" y="6420"/>
                    <a:pt x="30963" y="6420"/>
                    <a:pt x="30961" y="6420"/>
                  </a:cubicBezTo>
                  <a:cubicBezTo>
                    <a:pt x="30956" y="6419"/>
                    <a:pt x="30951" y="6418"/>
                    <a:pt x="30947" y="6418"/>
                  </a:cubicBezTo>
                  <a:cubicBezTo>
                    <a:pt x="30922" y="6418"/>
                    <a:pt x="30916" y="6445"/>
                    <a:pt x="30889" y="6627"/>
                  </a:cubicBezTo>
                  <a:cubicBezTo>
                    <a:pt x="30842" y="6943"/>
                    <a:pt x="30864" y="7285"/>
                    <a:pt x="30899" y="7416"/>
                  </a:cubicBezTo>
                  <a:cubicBezTo>
                    <a:pt x="30971" y="7438"/>
                    <a:pt x="30968" y="7442"/>
                    <a:pt x="30864" y="7520"/>
                  </a:cubicBezTo>
                  <a:cubicBezTo>
                    <a:pt x="30862" y="7519"/>
                    <a:pt x="30860" y="7519"/>
                    <a:pt x="30858" y="7519"/>
                  </a:cubicBezTo>
                  <a:cubicBezTo>
                    <a:pt x="30823" y="7519"/>
                    <a:pt x="30793" y="7619"/>
                    <a:pt x="30758" y="7717"/>
                  </a:cubicBezTo>
                  <a:cubicBezTo>
                    <a:pt x="30723" y="7705"/>
                    <a:pt x="30758" y="7598"/>
                    <a:pt x="30792" y="7495"/>
                  </a:cubicBezTo>
                  <a:lnTo>
                    <a:pt x="30758" y="7482"/>
                  </a:lnTo>
                  <a:cubicBezTo>
                    <a:pt x="30651" y="7561"/>
                    <a:pt x="30620" y="7661"/>
                    <a:pt x="30645" y="7789"/>
                  </a:cubicBezTo>
                  <a:cubicBezTo>
                    <a:pt x="30636" y="7902"/>
                    <a:pt x="30636" y="7905"/>
                    <a:pt x="30560" y="7990"/>
                  </a:cubicBezTo>
                  <a:cubicBezTo>
                    <a:pt x="30488" y="8075"/>
                    <a:pt x="30397" y="8147"/>
                    <a:pt x="30432" y="8165"/>
                  </a:cubicBezTo>
                  <a:cubicBezTo>
                    <a:pt x="30432" y="8165"/>
                    <a:pt x="30332" y="8357"/>
                    <a:pt x="30250" y="8432"/>
                  </a:cubicBezTo>
                  <a:cubicBezTo>
                    <a:pt x="30131" y="8617"/>
                    <a:pt x="30071" y="8708"/>
                    <a:pt x="30103" y="8730"/>
                  </a:cubicBezTo>
                  <a:cubicBezTo>
                    <a:pt x="30134" y="8751"/>
                    <a:pt x="30081" y="8839"/>
                    <a:pt x="30012" y="8939"/>
                  </a:cubicBezTo>
                  <a:cubicBezTo>
                    <a:pt x="29946" y="9037"/>
                    <a:pt x="29883" y="9137"/>
                    <a:pt x="29915" y="9159"/>
                  </a:cubicBezTo>
                  <a:cubicBezTo>
                    <a:pt x="29943" y="9181"/>
                    <a:pt x="29912" y="9300"/>
                    <a:pt x="29780" y="9497"/>
                  </a:cubicBezTo>
                  <a:cubicBezTo>
                    <a:pt x="29683" y="9714"/>
                    <a:pt x="29683" y="9714"/>
                    <a:pt x="29554" y="9770"/>
                  </a:cubicBezTo>
                  <a:cubicBezTo>
                    <a:pt x="29551" y="9768"/>
                    <a:pt x="29548" y="9767"/>
                    <a:pt x="29544" y="9767"/>
                  </a:cubicBezTo>
                  <a:cubicBezTo>
                    <a:pt x="29511" y="9767"/>
                    <a:pt x="29454" y="9855"/>
                    <a:pt x="29395" y="9942"/>
                  </a:cubicBezTo>
                  <a:cubicBezTo>
                    <a:pt x="29351" y="10008"/>
                    <a:pt x="29294" y="10068"/>
                    <a:pt x="29235" y="10118"/>
                  </a:cubicBezTo>
                  <a:cubicBezTo>
                    <a:pt x="29138" y="10193"/>
                    <a:pt x="29169" y="10215"/>
                    <a:pt x="29200" y="10237"/>
                  </a:cubicBezTo>
                  <a:lnTo>
                    <a:pt x="29263" y="10281"/>
                  </a:lnTo>
                  <a:cubicBezTo>
                    <a:pt x="29207" y="10366"/>
                    <a:pt x="29108" y="10417"/>
                    <a:pt x="29060" y="10417"/>
                  </a:cubicBezTo>
                  <a:cubicBezTo>
                    <a:pt x="29052" y="10417"/>
                    <a:pt x="29045" y="10416"/>
                    <a:pt x="29040" y="10412"/>
                  </a:cubicBezTo>
                  <a:cubicBezTo>
                    <a:pt x="28912" y="10466"/>
                    <a:pt x="28912" y="10466"/>
                    <a:pt x="28975" y="10510"/>
                  </a:cubicBezTo>
                  <a:cubicBezTo>
                    <a:pt x="29006" y="10531"/>
                    <a:pt x="28971" y="10654"/>
                    <a:pt x="28812" y="10829"/>
                  </a:cubicBezTo>
                  <a:cubicBezTo>
                    <a:pt x="28690" y="11013"/>
                    <a:pt x="28565" y="11201"/>
                    <a:pt x="28526" y="11201"/>
                  </a:cubicBezTo>
                  <a:cubicBezTo>
                    <a:pt x="28524" y="11201"/>
                    <a:pt x="28522" y="11200"/>
                    <a:pt x="28520" y="11199"/>
                  </a:cubicBezTo>
                  <a:cubicBezTo>
                    <a:pt x="28461" y="11252"/>
                    <a:pt x="28417" y="11318"/>
                    <a:pt x="28392" y="11396"/>
                  </a:cubicBezTo>
                  <a:cubicBezTo>
                    <a:pt x="28357" y="11515"/>
                    <a:pt x="28295" y="11613"/>
                    <a:pt x="28069" y="11885"/>
                  </a:cubicBezTo>
                  <a:cubicBezTo>
                    <a:pt x="27680" y="12333"/>
                    <a:pt x="27680" y="12333"/>
                    <a:pt x="27743" y="12377"/>
                  </a:cubicBezTo>
                  <a:cubicBezTo>
                    <a:pt x="27774" y="12399"/>
                    <a:pt x="27806" y="12421"/>
                    <a:pt x="27680" y="12474"/>
                  </a:cubicBezTo>
                  <a:cubicBezTo>
                    <a:pt x="27583" y="12553"/>
                    <a:pt x="27549" y="12672"/>
                    <a:pt x="27452" y="12891"/>
                  </a:cubicBezTo>
                  <a:cubicBezTo>
                    <a:pt x="27417" y="13010"/>
                    <a:pt x="27480" y="13054"/>
                    <a:pt x="27508" y="13076"/>
                  </a:cubicBezTo>
                  <a:cubicBezTo>
                    <a:pt x="27571" y="13120"/>
                    <a:pt x="27571" y="13120"/>
                    <a:pt x="27411" y="13295"/>
                  </a:cubicBezTo>
                  <a:cubicBezTo>
                    <a:pt x="27353" y="13381"/>
                    <a:pt x="27273" y="13450"/>
                    <a:pt x="27233" y="13450"/>
                  </a:cubicBezTo>
                  <a:cubicBezTo>
                    <a:pt x="27228" y="13450"/>
                    <a:pt x="27223" y="13448"/>
                    <a:pt x="27220" y="13446"/>
                  </a:cubicBezTo>
                  <a:cubicBezTo>
                    <a:pt x="27188" y="13427"/>
                    <a:pt x="27254" y="13327"/>
                    <a:pt x="27254" y="13327"/>
                  </a:cubicBezTo>
                  <a:lnTo>
                    <a:pt x="27317" y="13230"/>
                  </a:lnTo>
                  <a:cubicBezTo>
                    <a:pt x="27307" y="13223"/>
                    <a:pt x="27297" y="13216"/>
                    <a:pt x="27285" y="13216"/>
                  </a:cubicBezTo>
                  <a:cubicBezTo>
                    <a:pt x="27257" y="13216"/>
                    <a:pt x="27216" y="13248"/>
                    <a:pt x="27126" y="13383"/>
                  </a:cubicBezTo>
                  <a:cubicBezTo>
                    <a:pt x="27032" y="13458"/>
                    <a:pt x="26966" y="13556"/>
                    <a:pt x="26997" y="13577"/>
                  </a:cubicBezTo>
                  <a:cubicBezTo>
                    <a:pt x="26900" y="13656"/>
                    <a:pt x="26772" y="13850"/>
                    <a:pt x="26643" y="14048"/>
                  </a:cubicBezTo>
                  <a:cubicBezTo>
                    <a:pt x="26511" y="14245"/>
                    <a:pt x="26317" y="14540"/>
                    <a:pt x="26223" y="14615"/>
                  </a:cubicBezTo>
                  <a:cubicBezTo>
                    <a:pt x="26092" y="14812"/>
                    <a:pt x="26029" y="14909"/>
                    <a:pt x="26057" y="14931"/>
                  </a:cubicBezTo>
                  <a:cubicBezTo>
                    <a:pt x="26114" y="14971"/>
                    <a:pt x="26068" y="15054"/>
                    <a:pt x="26036" y="15054"/>
                  </a:cubicBezTo>
                  <a:cubicBezTo>
                    <a:pt x="26032" y="15054"/>
                    <a:pt x="26029" y="15053"/>
                    <a:pt x="26026" y="15050"/>
                  </a:cubicBezTo>
                  <a:cubicBezTo>
                    <a:pt x="25897" y="15107"/>
                    <a:pt x="25026" y="16360"/>
                    <a:pt x="25023" y="16504"/>
                  </a:cubicBezTo>
                  <a:lnTo>
                    <a:pt x="24891" y="16699"/>
                  </a:lnTo>
                  <a:cubicBezTo>
                    <a:pt x="24731" y="16874"/>
                    <a:pt x="24343" y="17463"/>
                    <a:pt x="24308" y="17583"/>
                  </a:cubicBezTo>
                  <a:lnTo>
                    <a:pt x="24114" y="17880"/>
                  </a:lnTo>
                  <a:cubicBezTo>
                    <a:pt x="23954" y="18053"/>
                    <a:pt x="23888" y="18153"/>
                    <a:pt x="23854" y="18272"/>
                  </a:cubicBezTo>
                  <a:cubicBezTo>
                    <a:pt x="23827" y="18365"/>
                    <a:pt x="23840" y="18399"/>
                    <a:pt x="23832" y="18399"/>
                  </a:cubicBezTo>
                  <a:cubicBezTo>
                    <a:pt x="23830" y="18399"/>
                    <a:pt x="23826" y="18396"/>
                    <a:pt x="23820" y="18391"/>
                  </a:cubicBezTo>
                  <a:cubicBezTo>
                    <a:pt x="23818" y="18390"/>
                    <a:pt x="23816" y="18389"/>
                    <a:pt x="23814" y="18389"/>
                  </a:cubicBezTo>
                  <a:cubicBezTo>
                    <a:pt x="23778" y="18389"/>
                    <a:pt x="23647" y="18586"/>
                    <a:pt x="23403" y="18958"/>
                  </a:cubicBezTo>
                  <a:cubicBezTo>
                    <a:pt x="23223" y="19231"/>
                    <a:pt x="23167" y="19316"/>
                    <a:pt x="23181" y="19316"/>
                  </a:cubicBezTo>
                  <a:cubicBezTo>
                    <a:pt x="23188" y="19316"/>
                    <a:pt x="23208" y="19299"/>
                    <a:pt x="23237" y="19275"/>
                  </a:cubicBezTo>
                  <a:lnTo>
                    <a:pt x="23237" y="19275"/>
                  </a:lnTo>
                  <a:cubicBezTo>
                    <a:pt x="23061" y="19598"/>
                    <a:pt x="23003" y="19657"/>
                    <a:pt x="22972" y="19657"/>
                  </a:cubicBezTo>
                  <a:cubicBezTo>
                    <a:pt x="22962" y="19657"/>
                    <a:pt x="22955" y="19653"/>
                    <a:pt x="22948" y="19648"/>
                  </a:cubicBezTo>
                  <a:cubicBezTo>
                    <a:pt x="22949" y="19613"/>
                    <a:pt x="22942" y="19599"/>
                    <a:pt x="22931" y="19599"/>
                  </a:cubicBezTo>
                  <a:cubicBezTo>
                    <a:pt x="22897" y="19599"/>
                    <a:pt x="22827" y="19740"/>
                    <a:pt x="22848" y="19864"/>
                  </a:cubicBezTo>
                  <a:cubicBezTo>
                    <a:pt x="22845" y="20001"/>
                    <a:pt x="22730" y="20182"/>
                    <a:pt x="22691" y="20182"/>
                  </a:cubicBezTo>
                  <a:cubicBezTo>
                    <a:pt x="22689" y="20182"/>
                    <a:pt x="22687" y="20182"/>
                    <a:pt x="22685" y="20180"/>
                  </a:cubicBezTo>
                  <a:cubicBezTo>
                    <a:pt x="22654" y="20158"/>
                    <a:pt x="22720" y="20061"/>
                    <a:pt x="22785" y="19964"/>
                  </a:cubicBezTo>
                  <a:lnTo>
                    <a:pt x="22723" y="19920"/>
                  </a:lnTo>
                  <a:cubicBezTo>
                    <a:pt x="22673" y="19983"/>
                    <a:pt x="22638" y="20058"/>
                    <a:pt x="22622" y="20140"/>
                  </a:cubicBezTo>
                  <a:cubicBezTo>
                    <a:pt x="22582" y="20205"/>
                    <a:pt x="22547" y="20281"/>
                    <a:pt x="22525" y="20356"/>
                  </a:cubicBezTo>
                  <a:cubicBezTo>
                    <a:pt x="22504" y="20429"/>
                    <a:pt x="22508" y="20465"/>
                    <a:pt x="22536" y="20465"/>
                  </a:cubicBezTo>
                  <a:cubicBezTo>
                    <a:pt x="22554" y="20465"/>
                    <a:pt x="22582" y="20451"/>
                    <a:pt x="22619" y="20422"/>
                  </a:cubicBezTo>
                  <a:cubicBezTo>
                    <a:pt x="22643" y="20403"/>
                    <a:pt x="22656" y="20395"/>
                    <a:pt x="22662" y="20395"/>
                  </a:cubicBezTo>
                  <a:cubicBezTo>
                    <a:pt x="22681" y="20395"/>
                    <a:pt x="22632" y="20468"/>
                    <a:pt x="22585" y="20541"/>
                  </a:cubicBezTo>
                  <a:cubicBezTo>
                    <a:pt x="22502" y="20630"/>
                    <a:pt x="22453" y="20669"/>
                    <a:pt x="22431" y="20669"/>
                  </a:cubicBezTo>
                  <a:cubicBezTo>
                    <a:pt x="22409" y="20669"/>
                    <a:pt x="22410" y="20634"/>
                    <a:pt x="22425" y="20575"/>
                  </a:cubicBezTo>
                  <a:cubicBezTo>
                    <a:pt x="22491" y="20475"/>
                    <a:pt x="22459" y="20453"/>
                    <a:pt x="22428" y="20434"/>
                  </a:cubicBezTo>
                  <a:cubicBezTo>
                    <a:pt x="22427" y="20434"/>
                    <a:pt x="22427" y="20434"/>
                    <a:pt x="22426" y="20434"/>
                  </a:cubicBezTo>
                  <a:cubicBezTo>
                    <a:pt x="22386" y="20434"/>
                    <a:pt x="22137" y="20948"/>
                    <a:pt x="22134" y="21086"/>
                  </a:cubicBezTo>
                  <a:lnTo>
                    <a:pt x="22102" y="21064"/>
                  </a:lnTo>
                  <a:cubicBezTo>
                    <a:pt x="22101" y="21063"/>
                    <a:pt x="22099" y="21063"/>
                    <a:pt x="22097" y="21063"/>
                  </a:cubicBezTo>
                  <a:cubicBezTo>
                    <a:pt x="22059" y="21063"/>
                    <a:pt x="21936" y="21249"/>
                    <a:pt x="21811" y="21437"/>
                  </a:cubicBezTo>
                  <a:cubicBezTo>
                    <a:pt x="21682" y="21635"/>
                    <a:pt x="21616" y="21732"/>
                    <a:pt x="21648" y="21754"/>
                  </a:cubicBezTo>
                  <a:cubicBezTo>
                    <a:pt x="21679" y="21776"/>
                    <a:pt x="21710" y="21797"/>
                    <a:pt x="21645" y="21895"/>
                  </a:cubicBezTo>
                  <a:cubicBezTo>
                    <a:pt x="21682" y="21839"/>
                    <a:pt x="21709" y="21823"/>
                    <a:pt x="21730" y="21823"/>
                  </a:cubicBezTo>
                  <a:cubicBezTo>
                    <a:pt x="21746" y="21823"/>
                    <a:pt x="21760" y="21832"/>
                    <a:pt x="21773" y="21841"/>
                  </a:cubicBezTo>
                  <a:cubicBezTo>
                    <a:pt x="21692" y="21929"/>
                    <a:pt x="21607" y="22014"/>
                    <a:pt x="21516" y="22092"/>
                  </a:cubicBezTo>
                  <a:cubicBezTo>
                    <a:pt x="21325" y="22246"/>
                    <a:pt x="21165" y="22418"/>
                    <a:pt x="20905" y="22813"/>
                  </a:cubicBezTo>
                  <a:cubicBezTo>
                    <a:pt x="20773" y="23007"/>
                    <a:pt x="20579" y="23305"/>
                    <a:pt x="20485" y="23380"/>
                  </a:cubicBezTo>
                  <a:cubicBezTo>
                    <a:pt x="20354" y="23577"/>
                    <a:pt x="20291" y="23675"/>
                    <a:pt x="20322" y="23697"/>
                  </a:cubicBezTo>
                  <a:lnTo>
                    <a:pt x="20191" y="23894"/>
                  </a:lnTo>
                  <a:cubicBezTo>
                    <a:pt x="20097" y="23969"/>
                    <a:pt x="19965" y="24167"/>
                    <a:pt x="19996" y="24189"/>
                  </a:cubicBezTo>
                  <a:cubicBezTo>
                    <a:pt x="19962" y="24308"/>
                    <a:pt x="19868" y="24383"/>
                    <a:pt x="19802" y="24483"/>
                  </a:cubicBezTo>
                  <a:cubicBezTo>
                    <a:pt x="19672" y="24587"/>
                    <a:pt x="19631" y="24621"/>
                    <a:pt x="19666" y="24621"/>
                  </a:cubicBezTo>
                  <a:cubicBezTo>
                    <a:pt x="19683" y="24621"/>
                    <a:pt x="19717" y="24613"/>
                    <a:pt x="19768" y="24602"/>
                  </a:cubicBezTo>
                  <a:cubicBezTo>
                    <a:pt x="19769" y="24603"/>
                    <a:pt x="19772" y="24604"/>
                    <a:pt x="19774" y="24604"/>
                  </a:cubicBezTo>
                  <a:cubicBezTo>
                    <a:pt x="19817" y="24604"/>
                    <a:pt x="19965" y="24443"/>
                    <a:pt x="20024" y="24352"/>
                  </a:cubicBezTo>
                  <a:lnTo>
                    <a:pt x="20219" y="24057"/>
                  </a:lnTo>
                  <a:lnTo>
                    <a:pt x="20056" y="24373"/>
                  </a:lnTo>
                  <a:cubicBezTo>
                    <a:pt x="19993" y="24471"/>
                    <a:pt x="19893" y="24690"/>
                    <a:pt x="19924" y="24709"/>
                  </a:cubicBezTo>
                  <a:cubicBezTo>
                    <a:pt x="19924" y="24709"/>
                    <a:pt x="19956" y="24731"/>
                    <a:pt x="19890" y="24831"/>
                  </a:cubicBezTo>
                  <a:lnTo>
                    <a:pt x="19827" y="24787"/>
                  </a:lnTo>
                  <a:cubicBezTo>
                    <a:pt x="19862" y="24668"/>
                    <a:pt x="19830" y="24646"/>
                    <a:pt x="19799" y="24624"/>
                  </a:cubicBezTo>
                  <a:cubicBezTo>
                    <a:pt x="19673" y="24677"/>
                    <a:pt x="19448" y="24953"/>
                    <a:pt x="19511" y="24994"/>
                  </a:cubicBezTo>
                  <a:cubicBezTo>
                    <a:pt x="19470" y="25066"/>
                    <a:pt x="19417" y="25126"/>
                    <a:pt x="19348" y="25169"/>
                  </a:cubicBezTo>
                  <a:cubicBezTo>
                    <a:pt x="19345" y="25167"/>
                    <a:pt x="19342" y="25166"/>
                    <a:pt x="19339" y="25166"/>
                  </a:cubicBezTo>
                  <a:cubicBezTo>
                    <a:pt x="19308" y="25166"/>
                    <a:pt x="19253" y="25261"/>
                    <a:pt x="19250" y="25389"/>
                  </a:cubicBezTo>
                  <a:cubicBezTo>
                    <a:pt x="19257" y="25517"/>
                    <a:pt x="19178" y="25636"/>
                    <a:pt x="19056" y="25683"/>
                  </a:cubicBezTo>
                  <a:cubicBezTo>
                    <a:pt x="18865" y="25837"/>
                    <a:pt x="18605" y="26229"/>
                    <a:pt x="18636" y="26251"/>
                  </a:cubicBezTo>
                  <a:cubicBezTo>
                    <a:pt x="18699" y="26294"/>
                    <a:pt x="18505" y="26589"/>
                    <a:pt x="18407" y="26664"/>
                  </a:cubicBezTo>
                  <a:cubicBezTo>
                    <a:pt x="18313" y="26739"/>
                    <a:pt x="18244" y="26843"/>
                    <a:pt x="18213" y="26959"/>
                  </a:cubicBezTo>
                  <a:cubicBezTo>
                    <a:pt x="18210" y="26956"/>
                    <a:pt x="18205" y="26955"/>
                    <a:pt x="18200" y="26955"/>
                  </a:cubicBezTo>
                  <a:cubicBezTo>
                    <a:pt x="18161" y="26955"/>
                    <a:pt x="18084" y="27029"/>
                    <a:pt x="18053" y="27134"/>
                  </a:cubicBezTo>
                  <a:cubicBezTo>
                    <a:pt x="18053" y="27134"/>
                    <a:pt x="18019" y="27185"/>
                    <a:pt x="18036" y="27185"/>
                  </a:cubicBezTo>
                  <a:cubicBezTo>
                    <a:pt x="18043" y="27185"/>
                    <a:pt x="18058" y="27177"/>
                    <a:pt x="18085" y="27156"/>
                  </a:cubicBezTo>
                  <a:lnTo>
                    <a:pt x="18085" y="27156"/>
                  </a:lnTo>
                  <a:lnTo>
                    <a:pt x="18016" y="27394"/>
                  </a:lnTo>
                  <a:cubicBezTo>
                    <a:pt x="18053" y="27339"/>
                    <a:pt x="18080" y="27322"/>
                    <a:pt x="18101" y="27322"/>
                  </a:cubicBezTo>
                  <a:cubicBezTo>
                    <a:pt x="18117" y="27322"/>
                    <a:pt x="18131" y="27332"/>
                    <a:pt x="18144" y="27341"/>
                  </a:cubicBezTo>
                  <a:cubicBezTo>
                    <a:pt x="18176" y="27363"/>
                    <a:pt x="17884" y="27733"/>
                    <a:pt x="17662" y="27865"/>
                  </a:cubicBezTo>
                  <a:lnTo>
                    <a:pt x="17470" y="28018"/>
                  </a:lnTo>
                  <a:lnTo>
                    <a:pt x="17533" y="28062"/>
                  </a:lnTo>
                  <a:cubicBezTo>
                    <a:pt x="17473" y="28150"/>
                    <a:pt x="17414" y="28240"/>
                    <a:pt x="17380" y="28240"/>
                  </a:cubicBezTo>
                  <a:cubicBezTo>
                    <a:pt x="17376" y="28240"/>
                    <a:pt x="17373" y="28240"/>
                    <a:pt x="17370" y="28237"/>
                  </a:cubicBezTo>
                  <a:cubicBezTo>
                    <a:pt x="17360" y="28230"/>
                    <a:pt x="17353" y="28226"/>
                    <a:pt x="17346" y="28226"/>
                  </a:cubicBezTo>
                  <a:cubicBezTo>
                    <a:pt x="17332" y="28226"/>
                    <a:pt x="17319" y="28247"/>
                    <a:pt x="17276" y="28313"/>
                  </a:cubicBezTo>
                  <a:cubicBezTo>
                    <a:pt x="17276" y="28313"/>
                    <a:pt x="17210" y="28413"/>
                    <a:pt x="17242" y="28435"/>
                  </a:cubicBezTo>
                  <a:cubicBezTo>
                    <a:pt x="17304" y="28476"/>
                    <a:pt x="17304" y="28476"/>
                    <a:pt x="17207" y="28554"/>
                  </a:cubicBezTo>
                  <a:cubicBezTo>
                    <a:pt x="17085" y="28601"/>
                    <a:pt x="17007" y="28717"/>
                    <a:pt x="17013" y="28849"/>
                  </a:cubicBezTo>
                  <a:cubicBezTo>
                    <a:pt x="17076" y="28892"/>
                    <a:pt x="17076" y="28892"/>
                    <a:pt x="16947" y="28946"/>
                  </a:cubicBezTo>
                  <a:cubicBezTo>
                    <a:pt x="16943" y="28943"/>
                    <a:pt x="16939" y="28942"/>
                    <a:pt x="16934" y="28942"/>
                  </a:cubicBezTo>
                  <a:cubicBezTo>
                    <a:pt x="16895" y="28942"/>
                    <a:pt x="16814" y="29013"/>
                    <a:pt x="16756" y="29099"/>
                  </a:cubicBezTo>
                  <a:lnTo>
                    <a:pt x="16787" y="29121"/>
                  </a:lnTo>
                  <a:cubicBezTo>
                    <a:pt x="16850" y="29165"/>
                    <a:pt x="16784" y="29262"/>
                    <a:pt x="16690" y="29341"/>
                  </a:cubicBezTo>
                  <a:cubicBezTo>
                    <a:pt x="16687" y="29339"/>
                    <a:pt x="16684" y="29338"/>
                    <a:pt x="16681" y="29338"/>
                  </a:cubicBezTo>
                  <a:cubicBezTo>
                    <a:pt x="16646" y="29338"/>
                    <a:pt x="16584" y="29436"/>
                    <a:pt x="16496" y="29635"/>
                  </a:cubicBezTo>
                  <a:cubicBezTo>
                    <a:pt x="16376" y="29812"/>
                    <a:pt x="16313" y="29911"/>
                    <a:pt x="16279" y="29911"/>
                  </a:cubicBezTo>
                  <a:cubicBezTo>
                    <a:pt x="16276" y="29911"/>
                    <a:pt x="16273" y="29910"/>
                    <a:pt x="16270" y="29908"/>
                  </a:cubicBezTo>
                  <a:cubicBezTo>
                    <a:pt x="16248" y="29892"/>
                    <a:pt x="16233" y="29882"/>
                    <a:pt x="16224" y="29882"/>
                  </a:cubicBezTo>
                  <a:cubicBezTo>
                    <a:pt x="16207" y="29882"/>
                    <a:pt x="16206" y="29914"/>
                    <a:pt x="16204" y="30005"/>
                  </a:cubicBezTo>
                  <a:cubicBezTo>
                    <a:pt x="16170" y="30124"/>
                    <a:pt x="16170" y="30124"/>
                    <a:pt x="16010" y="30299"/>
                  </a:cubicBezTo>
                  <a:cubicBezTo>
                    <a:pt x="15913" y="30378"/>
                    <a:pt x="15913" y="30378"/>
                    <a:pt x="15882" y="30497"/>
                  </a:cubicBezTo>
                  <a:cubicBezTo>
                    <a:pt x="15910" y="30518"/>
                    <a:pt x="15931" y="30533"/>
                    <a:pt x="15954" y="30533"/>
                  </a:cubicBezTo>
                  <a:cubicBezTo>
                    <a:pt x="15978" y="30533"/>
                    <a:pt x="16003" y="30514"/>
                    <a:pt x="16038" y="30462"/>
                  </a:cubicBezTo>
                  <a:cubicBezTo>
                    <a:pt x="16083" y="30397"/>
                    <a:pt x="16097" y="30375"/>
                    <a:pt x="16112" y="30375"/>
                  </a:cubicBezTo>
                  <a:cubicBezTo>
                    <a:pt x="16118" y="30375"/>
                    <a:pt x="16125" y="30380"/>
                    <a:pt x="16135" y="30387"/>
                  </a:cubicBezTo>
                  <a:lnTo>
                    <a:pt x="16004" y="30582"/>
                  </a:lnTo>
                  <a:cubicBezTo>
                    <a:pt x="15916" y="30713"/>
                    <a:pt x="15841" y="30851"/>
                    <a:pt x="15775" y="30998"/>
                  </a:cubicBezTo>
                  <a:cubicBezTo>
                    <a:pt x="15722" y="31117"/>
                    <a:pt x="15717" y="31184"/>
                    <a:pt x="15739" y="31184"/>
                  </a:cubicBezTo>
                  <a:cubicBezTo>
                    <a:pt x="15757" y="31184"/>
                    <a:pt x="15794" y="31138"/>
                    <a:pt x="15838" y="31039"/>
                  </a:cubicBezTo>
                  <a:lnTo>
                    <a:pt x="15935" y="30964"/>
                  </a:lnTo>
                  <a:cubicBezTo>
                    <a:pt x="15948" y="30972"/>
                    <a:pt x="15961" y="30976"/>
                    <a:pt x="15974" y="30976"/>
                  </a:cubicBezTo>
                  <a:cubicBezTo>
                    <a:pt x="16060" y="30976"/>
                    <a:pt x="16145" y="30823"/>
                    <a:pt x="16063" y="30766"/>
                  </a:cubicBezTo>
                  <a:cubicBezTo>
                    <a:pt x="15969" y="30704"/>
                    <a:pt x="15969" y="30704"/>
                    <a:pt x="16098" y="30647"/>
                  </a:cubicBezTo>
                  <a:cubicBezTo>
                    <a:pt x="16108" y="30655"/>
                    <a:pt x="16119" y="30658"/>
                    <a:pt x="16129" y="30658"/>
                  </a:cubicBezTo>
                  <a:cubicBezTo>
                    <a:pt x="16181" y="30658"/>
                    <a:pt x="16234" y="30575"/>
                    <a:pt x="16289" y="30494"/>
                  </a:cubicBezTo>
                  <a:cubicBezTo>
                    <a:pt x="16335" y="30426"/>
                    <a:pt x="16349" y="30406"/>
                    <a:pt x="16363" y="30406"/>
                  </a:cubicBezTo>
                  <a:cubicBezTo>
                    <a:pt x="16370" y="30406"/>
                    <a:pt x="16377" y="30410"/>
                    <a:pt x="16386" y="30415"/>
                  </a:cubicBezTo>
                  <a:cubicBezTo>
                    <a:pt x="16390" y="30418"/>
                    <a:pt x="16394" y="30419"/>
                    <a:pt x="16400" y="30419"/>
                  </a:cubicBezTo>
                  <a:cubicBezTo>
                    <a:pt x="16439" y="30419"/>
                    <a:pt x="16519" y="30350"/>
                    <a:pt x="16577" y="30262"/>
                  </a:cubicBezTo>
                  <a:cubicBezTo>
                    <a:pt x="16643" y="30165"/>
                    <a:pt x="16643" y="30165"/>
                    <a:pt x="16612" y="30143"/>
                  </a:cubicBezTo>
                  <a:lnTo>
                    <a:pt x="16612" y="30143"/>
                  </a:lnTo>
                  <a:cubicBezTo>
                    <a:pt x="16596" y="30155"/>
                    <a:pt x="16586" y="30161"/>
                    <a:pt x="16581" y="30161"/>
                  </a:cubicBezTo>
                  <a:cubicBezTo>
                    <a:pt x="16556" y="30161"/>
                    <a:pt x="16664" y="30015"/>
                    <a:pt x="16772" y="29967"/>
                  </a:cubicBezTo>
                  <a:cubicBezTo>
                    <a:pt x="16869" y="29892"/>
                    <a:pt x="16869" y="29892"/>
                    <a:pt x="16806" y="29848"/>
                  </a:cubicBezTo>
                  <a:cubicBezTo>
                    <a:pt x="16743" y="29807"/>
                    <a:pt x="16872" y="29610"/>
                    <a:pt x="17000" y="29554"/>
                  </a:cubicBezTo>
                  <a:cubicBezTo>
                    <a:pt x="17000" y="29554"/>
                    <a:pt x="17063" y="29456"/>
                    <a:pt x="17129" y="29359"/>
                  </a:cubicBezTo>
                  <a:cubicBezTo>
                    <a:pt x="17195" y="29259"/>
                    <a:pt x="17163" y="29237"/>
                    <a:pt x="17132" y="29215"/>
                  </a:cubicBezTo>
                  <a:cubicBezTo>
                    <a:pt x="17069" y="29174"/>
                    <a:pt x="17069" y="29174"/>
                    <a:pt x="17166" y="29096"/>
                  </a:cubicBezTo>
                  <a:cubicBezTo>
                    <a:pt x="17226" y="29049"/>
                    <a:pt x="17260" y="29040"/>
                    <a:pt x="17277" y="29040"/>
                  </a:cubicBezTo>
                  <a:cubicBezTo>
                    <a:pt x="17288" y="29040"/>
                    <a:pt x="17292" y="29043"/>
                    <a:pt x="17292" y="29043"/>
                  </a:cubicBezTo>
                  <a:cubicBezTo>
                    <a:pt x="17295" y="29045"/>
                    <a:pt x="17298" y="29046"/>
                    <a:pt x="17302" y="29046"/>
                  </a:cubicBezTo>
                  <a:cubicBezTo>
                    <a:pt x="17336" y="29046"/>
                    <a:pt x="17395" y="28955"/>
                    <a:pt x="17452" y="28867"/>
                  </a:cubicBezTo>
                  <a:cubicBezTo>
                    <a:pt x="17517" y="28770"/>
                    <a:pt x="17646" y="28573"/>
                    <a:pt x="17618" y="28551"/>
                  </a:cubicBezTo>
                  <a:lnTo>
                    <a:pt x="17618" y="28551"/>
                  </a:lnTo>
                  <a:lnTo>
                    <a:pt x="17646" y="28573"/>
                  </a:lnTo>
                  <a:cubicBezTo>
                    <a:pt x="17712" y="28476"/>
                    <a:pt x="17743" y="28494"/>
                    <a:pt x="17712" y="28476"/>
                  </a:cubicBezTo>
                  <a:cubicBezTo>
                    <a:pt x="17781" y="28378"/>
                    <a:pt x="17856" y="28288"/>
                    <a:pt x="17937" y="28200"/>
                  </a:cubicBezTo>
                  <a:cubicBezTo>
                    <a:pt x="18057" y="28071"/>
                    <a:pt x="18162" y="27850"/>
                    <a:pt x="18101" y="27850"/>
                  </a:cubicBezTo>
                  <a:cubicBezTo>
                    <a:pt x="18080" y="27850"/>
                    <a:pt x="18040" y="27876"/>
                    <a:pt x="17975" y="27940"/>
                  </a:cubicBezTo>
                  <a:cubicBezTo>
                    <a:pt x="17948" y="27980"/>
                    <a:pt x="17932" y="28004"/>
                    <a:pt x="17932" y="28004"/>
                  </a:cubicBezTo>
                  <a:cubicBezTo>
                    <a:pt x="17931" y="28004"/>
                    <a:pt x="17962" y="27956"/>
                    <a:pt x="18038" y="27843"/>
                  </a:cubicBezTo>
                  <a:cubicBezTo>
                    <a:pt x="18103" y="27742"/>
                    <a:pt x="18072" y="27720"/>
                    <a:pt x="18072" y="27720"/>
                  </a:cubicBezTo>
                  <a:cubicBezTo>
                    <a:pt x="18041" y="27702"/>
                    <a:pt x="18107" y="27601"/>
                    <a:pt x="18172" y="27504"/>
                  </a:cubicBezTo>
                  <a:lnTo>
                    <a:pt x="18232" y="27548"/>
                  </a:lnTo>
                  <a:cubicBezTo>
                    <a:pt x="18240" y="27594"/>
                    <a:pt x="18259" y="27613"/>
                    <a:pt x="18281" y="27613"/>
                  </a:cubicBezTo>
                  <a:cubicBezTo>
                    <a:pt x="18337" y="27613"/>
                    <a:pt x="18415" y="27490"/>
                    <a:pt x="18395" y="27373"/>
                  </a:cubicBezTo>
                  <a:lnTo>
                    <a:pt x="18395" y="27373"/>
                  </a:lnTo>
                  <a:lnTo>
                    <a:pt x="18426" y="27394"/>
                  </a:lnTo>
                  <a:cubicBezTo>
                    <a:pt x="18429" y="27396"/>
                    <a:pt x="18432" y="27397"/>
                    <a:pt x="18435" y="27397"/>
                  </a:cubicBezTo>
                  <a:cubicBezTo>
                    <a:pt x="18467" y="27397"/>
                    <a:pt x="18529" y="27297"/>
                    <a:pt x="18621" y="27100"/>
                  </a:cubicBezTo>
                  <a:cubicBezTo>
                    <a:pt x="18683" y="27000"/>
                    <a:pt x="18686" y="26859"/>
                    <a:pt x="18655" y="26837"/>
                  </a:cubicBezTo>
                  <a:cubicBezTo>
                    <a:pt x="18624" y="26818"/>
                    <a:pt x="18689" y="26718"/>
                    <a:pt x="18689" y="26718"/>
                  </a:cubicBezTo>
                  <a:cubicBezTo>
                    <a:pt x="18734" y="26652"/>
                    <a:pt x="18748" y="26630"/>
                    <a:pt x="18763" y="26630"/>
                  </a:cubicBezTo>
                  <a:cubicBezTo>
                    <a:pt x="18770" y="26630"/>
                    <a:pt x="18777" y="26635"/>
                    <a:pt x="18787" y="26642"/>
                  </a:cubicBezTo>
                  <a:cubicBezTo>
                    <a:pt x="18792" y="26646"/>
                    <a:pt x="18798" y="26648"/>
                    <a:pt x="18805" y="26648"/>
                  </a:cubicBezTo>
                  <a:cubicBezTo>
                    <a:pt x="18869" y="26648"/>
                    <a:pt x="18978" y="26476"/>
                    <a:pt x="18981" y="26348"/>
                  </a:cubicBezTo>
                  <a:lnTo>
                    <a:pt x="19012" y="26370"/>
                  </a:lnTo>
                  <a:cubicBezTo>
                    <a:pt x="19015" y="26371"/>
                    <a:pt x="19018" y="26372"/>
                    <a:pt x="19021" y="26372"/>
                  </a:cubicBezTo>
                  <a:cubicBezTo>
                    <a:pt x="19059" y="26372"/>
                    <a:pt x="19163" y="26269"/>
                    <a:pt x="19429" y="25799"/>
                  </a:cubicBezTo>
                  <a:cubicBezTo>
                    <a:pt x="19680" y="25421"/>
                    <a:pt x="19870" y="25134"/>
                    <a:pt x="19911" y="25134"/>
                  </a:cubicBezTo>
                  <a:cubicBezTo>
                    <a:pt x="19912" y="25134"/>
                    <a:pt x="19914" y="25134"/>
                    <a:pt x="19915" y="25135"/>
                  </a:cubicBezTo>
                  <a:cubicBezTo>
                    <a:pt x="19916" y="25136"/>
                    <a:pt x="19916" y="25136"/>
                    <a:pt x="19917" y="25136"/>
                  </a:cubicBezTo>
                  <a:cubicBezTo>
                    <a:pt x="19956" y="25136"/>
                    <a:pt x="20145" y="24715"/>
                    <a:pt x="20209" y="24480"/>
                  </a:cubicBezTo>
                  <a:cubicBezTo>
                    <a:pt x="20212" y="24482"/>
                    <a:pt x="20215" y="24483"/>
                    <a:pt x="20219" y="24483"/>
                  </a:cubicBezTo>
                  <a:cubicBezTo>
                    <a:pt x="20253" y="24483"/>
                    <a:pt x="20318" y="24386"/>
                    <a:pt x="20435" y="24207"/>
                  </a:cubicBezTo>
                  <a:cubicBezTo>
                    <a:pt x="20588" y="23976"/>
                    <a:pt x="20620" y="23926"/>
                    <a:pt x="20643" y="23926"/>
                  </a:cubicBezTo>
                  <a:cubicBezTo>
                    <a:pt x="20649" y="23926"/>
                    <a:pt x="20654" y="23930"/>
                    <a:pt x="20661" y="23935"/>
                  </a:cubicBezTo>
                  <a:cubicBezTo>
                    <a:pt x="20659" y="23996"/>
                    <a:pt x="20659" y="24031"/>
                    <a:pt x="20664" y="24031"/>
                  </a:cubicBezTo>
                  <a:cubicBezTo>
                    <a:pt x="20671" y="24031"/>
                    <a:pt x="20687" y="23972"/>
                    <a:pt x="20726" y="23838"/>
                  </a:cubicBezTo>
                  <a:cubicBezTo>
                    <a:pt x="20729" y="23704"/>
                    <a:pt x="20923" y="23460"/>
                    <a:pt x="21002" y="23460"/>
                  </a:cubicBezTo>
                  <a:cubicBezTo>
                    <a:pt x="21008" y="23460"/>
                    <a:pt x="21013" y="23461"/>
                    <a:pt x="21018" y="23465"/>
                  </a:cubicBezTo>
                  <a:cubicBezTo>
                    <a:pt x="21021" y="23467"/>
                    <a:pt x="21024" y="23468"/>
                    <a:pt x="21027" y="23468"/>
                  </a:cubicBezTo>
                  <a:cubicBezTo>
                    <a:pt x="21061" y="23468"/>
                    <a:pt x="21124" y="23371"/>
                    <a:pt x="21244" y="23192"/>
                  </a:cubicBezTo>
                  <a:cubicBezTo>
                    <a:pt x="21275" y="23073"/>
                    <a:pt x="21406" y="22875"/>
                    <a:pt x="21535" y="22678"/>
                  </a:cubicBezTo>
                  <a:cubicBezTo>
                    <a:pt x="21729" y="22383"/>
                    <a:pt x="21729" y="22383"/>
                    <a:pt x="21667" y="22343"/>
                  </a:cubicBezTo>
                  <a:cubicBezTo>
                    <a:pt x="21607" y="22299"/>
                    <a:pt x="21670" y="22199"/>
                    <a:pt x="21801" y="22004"/>
                  </a:cubicBezTo>
                  <a:cubicBezTo>
                    <a:pt x="21858" y="21914"/>
                    <a:pt x="21917" y="21826"/>
                    <a:pt x="21951" y="21826"/>
                  </a:cubicBezTo>
                  <a:cubicBezTo>
                    <a:pt x="21955" y="21826"/>
                    <a:pt x="21958" y="21827"/>
                    <a:pt x="21961" y="21829"/>
                  </a:cubicBezTo>
                  <a:cubicBezTo>
                    <a:pt x="22021" y="21779"/>
                    <a:pt x="22077" y="21719"/>
                    <a:pt x="22121" y="21653"/>
                  </a:cubicBezTo>
                  <a:cubicBezTo>
                    <a:pt x="22181" y="21564"/>
                    <a:pt x="22239" y="21475"/>
                    <a:pt x="22272" y="21475"/>
                  </a:cubicBezTo>
                  <a:cubicBezTo>
                    <a:pt x="22275" y="21475"/>
                    <a:pt x="22278" y="21476"/>
                    <a:pt x="22281" y="21478"/>
                  </a:cubicBezTo>
                  <a:cubicBezTo>
                    <a:pt x="22369" y="21399"/>
                    <a:pt x="22444" y="21309"/>
                    <a:pt x="22506" y="21205"/>
                  </a:cubicBezTo>
                  <a:cubicBezTo>
                    <a:pt x="22631" y="21021"/>
                    <a:pt x="22753" y="20834"/>
                    <a:pt x="22792" y="20834"/>
                  </a:cubicBezTo>
                  <a:cubicBezTo>
                    <a:pt x="22794" y="20834"/>
                    <a:pt x="22796" y="20834"/>
                    <a:pt x="22798" y="20835"/>
                  </a:cubicBezTo>
                  <a:cubicBezTo>
                    <a:pt x="22861" y="20738"/>
                    <a:pt x="22861" y="20738"/>
                    <a:pt x="22832" y="20716"/>
                  </a:cubicBezTo>
                  <a:cubicBezTo>
                    <a:pt x="22801" y="20694"/>
                    <a:pt x="22832" y="20572"/>
                    <a:pt x="23124" y="20202"/>
                  </a:cubicBezTo>
                  <a:cubicBezTo>
                    <a:pt x="23252" y="20005"/>
                    <a:pt x="23447" y="19710"/>
                    <a:pt x="23418" y="19688"/>
                  </a:cubicBezTo>
                  <a:cubicBezTo>
                    <a:pt x="23461" y="19623"/>
                    <a:pt x="23475" y="19601"/>
                    <a:pt x="23489" y="19601"/>
                  </a:cubicBezTo>
                  <a:cubicBezTo>
                    <a:pt x="23495" y="19601"/>
                    <a:pt x="23502" y="19606"/>
                    <a:pt x="23512" y="19613"/>
                  </a:cubicBezTo>
                  <a:cubicBezTo>
                    <a:pt x="23518" y="19617"/>
                    <a:pt x="23525" y="19619"/>
                    <a:pt x="23532" y="19619"/>
                  </a:cubicBezTo>
                  <a:cubicBezTo>
                    <a:pt x="23599" y="19619"/>
                    <a:pt x="23710" y="19437"/>
                    <a:pt x="23773" y="19221"/>
                  </a:cubicBezTo>
                  <a:cubicBezTo>
                    <a:pt x="23741" y="19200"/>
                    <a:pt x="23807" y="19099"/>
                    <a:pt x="23901" y="19024"/>
                  </a:cubicBezTo>
                  <a:cubicBezTo>
                    <a:pt x="23945" y="18955"/>
                    <a:pt x="23976" y="18883"/>
                    <a:pt x="24001" y="18805"/>
                  </a:cubicBezTo>
                  <a:cubicBezTo>
                    <a:pt x="24033" y="18686"/>
                    <a:pt x="24033" y="18686"/>
                    <a:pt x="24196" y="18510"/>
                  </a:cubicBezTo>
                  <a:cubicBezTo>
                    <a:pt x="24199" y="18512"/>
                    <a:pt x="24202" y="18513"/>
                    <a:pt x="24206" y="18513"/>
                  </a:cubicBezTo>
                  <a:cubicBezTo>
                    <a:pt x="24239" y="18513"/>
                    <a:pt x="24296" y="18425"/>
                    <a:pt x="24355" y="18338"/>
                  </a:cubicBezTo>
                  <a:cubicBezTo>
                    <a:pt x="24453" y="18118"/>
                    <a:pt x="25167" y="17037"/>
                    <a:pt x="25261" y="16962"/>
                  </a:cubicBezTo>
                  <a:cubicBezTo>
                    <a:pt x="25277" y="16881"/>
                    <a:pt x="25311" y="16808"/>
                    <a:pt x="25361" y="16743"/>
                  </a:cubicBezTo>
                  <a:cubicBezTo>
                    <a:pt x="25487" y="16689"/>
                    <a:pt x="25521" y="16567"/>
                    <a:pt x="25458" y="16526"/>
                  </a:cubicBezTo>
                  <a:lnTo>
                    <a:pt x="25458" y="16526"/>
                  </a:lnTo>
                  <a:lnTo>
                    <a:pt x="25396" y="16624"/>
                  </a:lnTo>
                  <a:lnTo>
                    <a:pt x="25330" y="16721"/>
                  </a:lnTo>
                  <a:cubicBezTo>
                    <a:pt x="25274" y="16681"/>
                    <a:pt x="25425" y="16439"/>
                    <a:pt x="25525" y="16439"/>
                  </a:cubicBezTo>
                  <a:cubicBezTo>
                    <a:pt x="25536" y="16439"/>
                    <a:pt x="25546" y="16441"/>
                    <a:pt x="25556" y="16448"/>
                  </a:cubicBezTo>
                  <a:cubicBezTo>
                    <a:pt x="25681" y="16395"/>
                    <a:pt x="25681" y="16395"/>
                    <a:pt x="25684" y="16254"/>
                  </a:cubicBezTo>
                  <a:cubicBezTo>
                    <a:pt x="25681" y="16122"/>
                    <a:pt x="25759" y="16003"/>
                    <a:pt x="25878" y="15956"/>
                  </a:cubicBezTo>
                  <a:cubicBezTo>
                    <a:pt x="25901" y="15972"/>
                    <a:pt x="25915" y="15982"/>
                    <a:pt x="25925" y="15982"/>
                  </a:cubicBezTo>
                  <a:cubicBezTo>
                    <a:pt x="25942" y="15982"/>
                    <a:pt x="25942" y="15949"/>
                    <a:pt x="25944" y="15859"/>
                  </a:cubicBezTo>
                  <a:cubicBezTo>
                    <a:pt x="25950" y="15609"/>
                    <a:pt x="26079" y="15331"/>
                    <a:pt x="26195" y="15331"/>
                  </a:cubicBezTo>
                  <a:cubicBezTo>
                    <a:pt x="26210" y="15331"/>
                    <a:pt x="26225" y="15335"/>
                    <a:pt x="26239" y="15345"/>
                  </a:cubicBezTo>
                  <a:cubicBezTo>
                    <a:pt x="26251" y="15354"/>
                    <a:pt x="26264" y="15358"/>
                    <a:pt x="26279" y="15358"/>
                  </a:cubicBezTo>
                  <a:cubicBezTo>
                    <a:pt x="26336" y="15358"/>
                    <a:pt x="26408" y="15294"/>
                    <a:pt x="26458" y="15216"/>
                  </a:cubicBezTo>
                  <a:cubicBezTo>
                    <a:pt x="26524" y="15116"/>
                    <a:pt x="26493" y="15094"/>
                    <a:pt x="26461" y="15072"/>
                  </a:cubicBezTo>
                  <a:lnTo>
                    <a:pt x="26461" y="15072"/>
                  </a:lnTo>
                  <a:cubicBezTo>
                    <a:pt x="26437" y="15083"/>
                    <a:pt x="26420" y="15088"/>
                    <a:pt x="26410" y="15088"/>
                  </a:cubicBezTo>
                  <a:cubicBezTo>
                    <a:pt x="26366" y="15088"/>
                    <a:pt x="26439" y="14999"/>
                    <a:pt x="26593" y="14878"/>
                  </a:cubicBezTo>
                  <a:cubicBezTo>
                    <a:pt x="26878" y="14649"/>
                    <a:pt x="27010" y="14452"/>
                    <a:pt x="27141" y="14113"/>
                  </a:cubicBezTo>
                  <a:cubicBezTo>
                    <a:pt x="27279" y="13810"/>
                    <a:pt x="27415" y="13575"/>
                    <a:pt x="27440" y="13575"/>
                  </a:cubicBezTo>
                  <a:cubicBezTo>
                    <a:pt x="27451" y="13575"/>
                    <a:pt x="27441" y="13619"/>
                    <a:pt x="27401" y="13722"/>
                  </a:cubicBezTo>
                  <a:cubicBezTo>
                    <a:pt x="27366" y="13844"/>
                    <a:pt x="27349" y="13903"/>
                    <a:pt x="27354" y="13903"/>
                  </a:cubicBezTo>
                  <a:cubicBezTo>
                    <a:pt x="27359" y="13903"/>
                    <a:pt x="27384" y="13849"/>
                    <a:pt x="27433" y="13744"/>
                  </a:cubicBezTo>
                  <a:lnTo>
                    <a:pt x="27756" y="13252"/>
                  </a:lnTo>
                  <a:cubicBezTo>
                    <a:pt x="27821" y="13154"/>
                    <a:pt x="27856" y="13032"/>
                    <a:pt x="27825" y="13010"/>
                  </a:cubicBezTo>
                  <a:cubicBezTo>
                    <a:pt x="27950" y="12957"/>
                    <a:pt x="28110" y="12782"/>
                    <a:pt x="28179" y="12543"/>
                  </a:cubicBezTo>
                  <a:lnTo>
                    <a:pt x="28307" y="12346"/>
                  </a:lnTo>
                  <a:cubicBezTo>
                    <a:pt x="28357" y="12280"/>
                    <a:pt x="28392" y="12208"/>
                    <a:pt x="28407" y="12127"/>
                  </a:cubicBezTo>
                  <a:cubicBezTo>
                    <a:pt x="28442" y="12007"/>
                    <a:pt x="28536" y="11932"/>
                    <a:pt x="28633" y="11854"/>
                  </a:cubicBezTo>
                  <a:cubicBezTo>
                    <a:pt x="28727" y="11779"/>
                    <a:pt x="28824" y="11700"/>
                    <a:pt x="28793" y="11682"/>
                  </a:cubicBezTo>
                  <a:cubicBezTo>
                    <a:pt x="28762" y="11660"/>
                    <a:pt x="28862" y="11440"/>
                    <a:pt x="28893" y="11321"/>
                  </a:cubicBezTo>
                  <a:cubicBezTo>
                    <a:pt x="28915" y="11242"/>
                    <a:pt x="28964" y="11183"/>
                    <a:pt x="28986" y="11183"/>
                  </a:cubicBezTo>
                  <a:cubicBezTo>
                    <a:pt x="28998" y="11183"/>
                    <a:pt x="29002" y="11201"/>
                    <a:pt x="28990" y="11243"/>
                  </a:cubicBezTo>
                  <a:cubicBezTo>
                    <a:pt x="28998" y="11249"/>
                    <a:pt x="29005" y="11253"/>
                    <a:pt x="29012" y="11253"/>
                  </a:cubicBezTo>
                  <a:cubicBezTo>
                    <a:pt x="29033" y="11253"/>
                    <a:pt x="29063" y="11219"/>
                    <a:pt x="29181" y="11089"/>
                  </a:cubicBezTo>
                  <a:cubicBezTo>
                    <a:pt x="29247" y="10992"/>
                    <a:pt x="29376" y="10795"/>
                    <a:pt x="29344" y="10773"/>
                  </a:cubicBezTo>
                  <a:cubicBezTo>
                    <a:pt x="29313" y="10751"/>
                    <a:pt x="29702" y="10162"/>
                    <a:pt x="29799" y="10086"/>
                  </a:cubicBezTo>
                  <a:cubicBezTo>
                    <a:pt x="29799" y="10086"/>
                    <a:pt x="29865" y="9989"/>
                    <a:pt x="29927" y="9889"/>
                  </a:cubicBezTo>
                  <a:cubicBezTo>
                    <a:pt x="29993" y="9792"/>
                    <a:pt x="30028" y="9673"/>
                    <a:pt x="30090" y="9572"/>
                  </a:cubicBezTo>
                  <a:cubicBezTo>
                    <a:pt x="30134" y="9507"/>
                    <a:pt x="30169" y="9431"/>
                    <a:pt x="30191" y="9356"/>
                  </a:cubicBezTo>
                  <a:cubicBezTo>
                    <a:pt x="30250" y="9266"/>
                    <a:pt x="30307" y="9178"/>
                    <a:pt x="30340" y="9178"/>
                  </a:cubicBezTo>
                  <a:cubicBezTo>
                    <a:pt x="30344" y="9178"/>
                    <a:pt x="30347" y="9179"/>
                    <a:pt x="30350" y="9181"/>
                  </a:cubicBezTo>
                  <a:cubicBezTo>
                    <a:pt x="30354" y="9040"/>
                    <a:pt x="30354" y="9040"/>
                    <a:pt x="30479" y="8983"/>
                  </a:cubicBezTo>
                  <a:cubicBezTo>
                    <a:pt x="30501" y="8999"/>
                    <a:pt x="30516" y="9009"/>
                    <a:pt x="30525" y="9009"/>
                  </a:cubicBezTo>
                  <a:cubicBezTo>
                    <a:pt x="30542" y="9009"/>
                    <a:pt x="30542" y="8977"/>
                    <a:pt x="30542" y="8886"/>
                  </a:cubicBezTo>
                  <a:cubicBezTo>
                    <a:pt x="30573" y="8767"/>
                    <a:pt x="30573" y="8767"/>
                    <a:pt x="30667" y="8689"/>
                  </a:cubicBezTo>
                  <a:cubicBezTo>
                    <a:pt x="30670" y="8690"/>
                    <a:pt x="30673" y="8691"/>
                    <a:pt x="30676" y="8691"/>
                  </a:cubicBezTo>
                  <a:cubicBezTo>
                    <a:pt x="30710" y="8691"/>
                    <a:pt x="30752" y="8603"/>
                    <a:pt x="30723" y="8585"/>
                  </a:cubicBezTo>
                  <a:cubicBezTo>
                    <a:pt x="30714" y="8447"/>
                    <a:pt x="30829" y="8151"/>
                    <a:pt x="30894" y="8151"/>
                  </a:cubicBezTo>
                  <a:cubicBezTo>
                    <a:pt x="30897" y="8151"/>
                    <a:pt x="30899" y="8152"/>
                    <a:pt x="30902" y="8153"/>
                  </a:cubicBezTo>
                  <a:cubicBezTo>
                    <a:pt x="30930" y="8078"/>
                    <a:pt x="30949" y="8002"/>
                    <a:pt x="30955" y="7921"/>
                  </a:cubicBezTo>
                  <a:cubicBezTo>
                    <a:pt x="30940" y="7830"/>
                    <a:pt x="30934" y="7802"/>
                    <a:pt x="30954" y="7802"/>
                  </a:cubicBezTo>
                  <a:cubicBezTo>
                    <a:pt x="30963" y="7802"/>
                    <a:pt x="30979" y="7808"/>
                    <a:pt x="31002" y="7818"/>
                  </a:cubicBezTo>
                  <a:cubicBezTo>
                    <a:pt x="31115" y="7736"/>
                    <a:pt x="31146" y="7620"/>
                    <a:pt x="31112" y="7489"/>
                  </a:cubicBezTo>
                  <a:cubicBezTo>
                    <a:pt x="31118" y="7410"/>
                    <a:pt x="31140" y="7335"/>
                    <a:pt x="31181" y="7266"/>
                  </a:cubicBezTo>
                  <a:cubicBezTo>
                    <a:pt x="31218" y="7159"/>
                    <a:pt x="31306" y="6940"/>
                    <a:pt x="31334" y="6752"/>
                  </a:cubicBezTo>
                  <a:cubicBezTo>
                    <a:pt x="31364" y="6592"/>
                    <a:pt x="31378" y="6463"/>
                    <a:pt x="31350" y="6463"/>
                  </a:cubicBezTo>
                  <a:cubicBezTo>
                    <a:pt x="31346" y="6463"/>
                    <a:pt x="31341" y="6466"/>
                    <a:pt x="31334" y="6473"/>
                  </a:cubicBezTo>
                  <a:lnTo>
                    <a:pt x="31338" y="6445"/>
                  </a:lnTo>
                  <a:cubicBezTo>
                    <a:pt x="31347" y="6379"/>
                    <a:pt x="31353" y="6310"/>
                    <a:pt x="31356" y="6244"/>
                  </a:cubicBezTo>
                  <a:cubicBezTo>
                    <a:pt x="31410" y="6016"/>
                    <a:pt x="31419" y="5900"/>
                    <a:pt x="31375" y="5781"/>
                  </a:cubicBezTo>
                  <a:lnTo>
                    <a:pt x="31338" y="5668"/>
                  </a:lnTo>
                  <a:cubicBezTo>
                    <a:pt x="31372" y="5668"/>
                    <a:pt x="31410" y="5552"/>
                    <a:pt x="31406" y="5433"/>
                  </a:cubicBezTo>
                  <a:cubicBezTo>
                    <a:pt x="31398" y="5333"/>
                    <a:pt x="31397" y="5319"/>
                    <a:pt x="31371" y="5319"/>
                  </a:cubicBezTo>
                  <a:cubicBezTo>
                    <a:pt x="31367" y="5319"/>
                    <a:pt x="31362" y="5319"/>
                    <a:pt x="31356" y="5320"/>
                  </a:cubicBezTo>
                  <a:cubicBezTo>
                    <a:pt x="31349" y="5354"/>
                    <a:pt x="31343" y="5369"/>
                    <a:pt x="31337" y="5369"/>
                  </a:cubicBezTo>
                  <a:cubicBezTo>
                    <a:pt x="31324" y="5369"/>
                    <a:pt x="31316" y="5289"/>
                    <a:pt x="31309" y="5207"/>
                  </a:cubicBezTo>
                  <a:cubicBezTo>
                    <a:pt x="31297" y="5094"/>
                    <a:pt x="31325" y="4975"/>
                    <a:pt x="31363" y="4972"/>
                  </a:cubicBezTo>
                  <a:lnTo>
                    <a:pt x="31341" y="4856"/>
                  </a:lnTo>
                  <a:cubicBezTo>
                    <a:pt x="31338" y="4856"/>
                    <a:pt x="31335" y="4857"/>
                    <a:pt x="31332" y="4857"/>
                  </a:cubicBezTo>
                  <a:cubicBezTo>
                    <a:pt x="31264" y="4857"/>
                    <a:pt x="31245" y="4752"/>
                    <a:pt x="31281" y="4746"/>
                  </a:cubicBezTo>
                  <a:cubicBezTo>
                    <a:pt x="31297" y="4630"/>
                    <a:pt x="31284" y="4511"/>
                    <a:pt x="31247" y="4399"/>
                  </a:cubicBezTo>
                  <a:cubicBezTo>
                    <a:pt x="31245" y="4399"/>
                    <a:pt x="31244" y="4399"/>
                    <a:pt x="31243" y="4399"/>
                  </a:cubicBezTo>
                  <a:cubicBezTo>
                    <a:pt x="31223" y="4399"/>
                    <a:pt x="31219" y="4352"/>
                    <a:pt x="31227" y="4352"/>
                  </a:cubicBezTo>
                  <a:cubicBezTo>
                    <a:pt x="31231" y="4352"/>
                    <a:pt x="31238" y="4364"/>
                    <a:pt x="31247" y="4399"/>
                  </a:cubicBezTo>
                  <a:lnTo>
                    <a:pt x="31284" y="4392"/>
                  </a:lnTo>
                  <a:cubicBezTo>
                    <a:pt x="31289" y="4303"/>
                    <a:pt x="31270" y="4284"/>
                    <a:pt x="31246" y="4284"/>
                  </a:cubicBezTo>
                  <a:cubicBezTo>
                    <a:pt x="31237" y="4284"/>
                    <a:pt x="31228" y="4286"/>
                    <a:pt x="31218" y="4289"/>
                  </a:cubicBezTo>
                  <a:cubicBezTo>
                    <a:pt x="31218" y="4289"/>
                    <a:pt x="31187" y="4176"/>
                    <a:pt x="31156" y="4063"/>
                  </a:cubicBezTo>
                  <a:cubicBezTo>
                    <a:pt x="31132" y="3986"/>
                    <a:pt x="31104" y="3911"/>
                    <a:pt x="31091" y="3911"/>
                  </a:cubicBezTo>
                  <a:cubicBezTo>
                    <a:pt x="31085" y="3911"/>
                    <a:pt x="31082" y="3926"/>
                    <a:pt x="31084" y="3963"/>
                  </a:cubicBezTo>
                  <a:cubicBezTo>
                    <a:pt x="31072" y="3967"/>
                    <a:pt x="31061" y="3970"/>
                    <a:pt x="31049" y="3970"/>
                  </a:cubicBezTo>
                  <a:cubicBezTo>
                    <a:pt x="31023" y="3970"/>
                    <a:pt x="30997" y="3952"/>
                    <a:pt x="30971" y="3878"/>
                  </a:cubicBezTo>
                  <a:cubicBezTo>
                    <a:pt x="30969" y="3879"/>
                    <a:pt x="30967" y="3879"/>
                    <a:pt x="30966" y="3879"/>
                  </a:cubicBezTo>
                  <a:cubicBezTo>
                    <a:pt x="30946" y="3879"/>
                    <a:pt x="30939" y="3834"/>
                    <a:pt x="30947" y="3834"/>
                  </a:cubicBezTo>
                  <a:cubicBezTo>
                    <a:pt x="30951" y="3834"/>
                    <a:pt x="30959" y="3845"/>
                    <a:pt x="30971" y="3878"/>
                  </a:cubicBezTo>
                  <a:cubicBezTo>
                    <a:pt x="31005" y="3866"/>
                    <a:pt x="31043" y="3856"/>
                    <a:pt x="31002" y="3747"/>
                  </a:cubicBezTo>
                  <a:cubicBezTo>
                    <a:pt x="30965" y="3637"/>
                    <a:pt x="30999" y="3625"/>
                    <a:pt x="30999" y="3625"/>
                  </a:cubicBezTo>
                  <a:lnTo>
                    <a:pt x="30999" y="3625"/>
                  </a:lnTo>
                  <a:cubicBezTo>
                    <a:pt x="31009" y="3631"/>
                    <a:pt x="31017" y="3634"/>
                    <a:pt x="31022" y="3634"/>
                  </a:cubicBezTo>
                  <a:cubicBezTo>
                    <a:pt x="31080" y="3634"/>
                    <a:pt x="30885" y="3282"/>
                    <a:pt x="30805" y="3201"/>
                  </a:cubicBezTo>
                  <a:cubicBezTo>
                    <a:pt x="30632" y="3026"/>
                    <a:pt x="30570" y="2935"/>
                    <a:pt x="30636" y="2894"/>
                  </a:cubicBezTo>
                  <a:cubicBezTo>
                    <a:pt x="30701" y="2860"/>
                    <a:pt x="30523" y="2688"/>
                    <a:pt x="30357" y="2659"/>
                  </a:cubicBezTo>
                  <a:lnTo>
                    <a:pt x="30197" y="2628"/>
                  </a:lnTo>
                  <a:lnTo>
                    <a:pt x="30291" y="2565"/>
                  </a:lnTo>
                  <a:cubicBezTo>
                    <a:pt x="30347" y="2393"/>
                    <a:pt x="30360" y="2374"/>
                    <a:pt x="30075" y="2155"/>
                  </a:cubicBezTo>
                  <a:cubicBezTo>
                    <a:pt x="29896" y="2001"/>
                    <a:pt x="29899" y="2001"/>
                    <a:pt x="29927" y="1976"/>
                  </a:cubicBezTo>
                  <a:cubicBezTo>
                    <a:pt x="29959" y="1951"/>
                    <a:pt x="29877" y="1866"/>
                    <a:pt x="29626" y="1622"/>
                  </a:cubicBezTo>
                  <a:cubicBezTo>
                    <a:pt x="29545" y="1531"/>
                    <a:pt x="29451" y="1453"/>
                    <a:pt x="29354" y="1381"/>
                  </a:cubicBezTo>
                  <a:cubicBezTo>
                    <a:pt x="29311" y="1351"/>
                    <a:pt x="29283" y="1337"/>
                    <a:pt x="29265" y="1337"/>
                  </a:cubicBezTo>
                  <a:cubicBezTo>
                    <a:pt x="29259" y="1337"/>
                    <a:pt x="29254" y="1339"/>
                    <a:pt x="29250" y="1343"/>
                  </a:cubicBezTo>
                  <a:lnTo>
                    <a:pt x="29072" y="1199"/>
                  </a:lnTo>
                  <a:cubicBezTo>
                    <a:pt x="29040" y="1109"/>
                    <a:pt x="28931" y="1039"/>
                    <a:pt x="28879" y="1039"/>
                  </a:cubicBezTo>
                  <a:cubicBezTo>
                    <a:pt x="28852" y="1039"/>
                    <a:pt x="28840" y="1057"/>
                    <a:pt x="28859" y="1099"/>
                  </a:cubicBezTo>
                  <a:lnTo>
                    <a:pt x="28668" y="970"/>
                  </a:lnTo>
                  <a:lnTo>
                    <a:pt x="28686" y="939"/>
                  </a:lnTo>
                  <a:cubicBezTo>
                    <a:pt x="28696" y="926"/>
                    <a:pt x="28658" y="876"/>
                    <a:pt x="28505" y="792"/>
                  </a:cubicBezTo>
                  <a:cubicBezTo>
                    <a:pt x="28235" y="635"/>
                    <a:pt x="27953" y="503"/>
                    <a:pt x="27662" y="397"/>
                  </a:cubicBezTo>
                  <a:cubicBezTo>
                    <a:pt x="27417" y="303"/>
                    <a:pt x="27217" y="259"/>
                    <a:pt x="27066" y="212"/>
                  </a:cubicBezTo>
                  <a:cubicBezTo>
                    <a:pt x="26909" y="174"/>
                    <a:pt x="26797" y="162"/>
                    <a:pt x="26718" y="149"/>
                  </a:cubicBezTo>
                  <a:cubicBezTo>
                    <a:pt x="26665" y="142"/>
                    <a:pt x="26626" y="138"/>
                    <a:pt x="26597" y="138"/>
                  </a:cubicBezTo>
                  <a:cubicBezTo>
                    <a:pt x="26540" y="138"/>
                    <a:pt x="26525" y="152"/>
                    <a:pt x="26521" y="177"/>
                  </a:cubicBezTo>
                  <a:cubicBezTo>
                    <a:pt x="26465" y="203"/>
                    <a:pt x="26411" y="216"/>
                    <a:pt x="26370" y="216"/>
                  </a:cubicBezTo>
                  <a:cubicBezTo>
                    <a:pt x="26319" y="216"/>
                    <a:pt x="26287" y="196"/>
                    <a:pt x="26292" y="152"/>
                  </a:cubicBezTo>
                  <a:cubicBezTo>
                    <a:pt x="26297" y="124"/>
                    <a:pt x="26236" y="91"/>
                    <a:pt x="26203" y="91"/>
                  </a:cubicBezTo>
                  <a:cubicBezTo>
                    <a:pt x="26191" y="91"/>
                    <a:pt x="26183" y="96"/>
                    <a:pt x="26182" y="105"/>
                  </a:cubicBezTo>
                  <a:lnTo>
                    <a:pt x="26051" y="86"/>
                  </a:lnTo>
                  <a:cubicBezTo>
                    <a:pt x="25982" y="74"/>
                    <a:pt x="25894" y="58"/>
                    <a:pt x="25838" y="43"/>
                  </a:cubicBezTo>
                  <a:cubicBezTo>
                    <a:pt x="25690" y="12"/>
                    <a:pt x="25583" y="1"/>
                    <a:pt x="25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37">
              <a:extLst>
                <a:ext uri="{FF2B5EF4-FFF2-40B4-BE49-F238E27FC236}">
                  <a16:creationId xmlns:a16="http://schemas.microsoft.com/office/drawing/2014/main" id="{711A19FE-D3B6-9DA6-6633-06B72CC6F493}"/>
                </a:ext>
              </a:extLst>
            </p:cNvPr>
            <p:cNvSpPr/>
            <p:nvPr/>
          </p:nvSpPr>
          <p:spPr>
            <a:xfrm>
              <a:off x="3656734" y="3613591"/>
              <a:ext cx="124633" cy="131874"/>
            </a:xfrm>
            <a:custGeom>
              <a:avLst/>
              <a:gdLst/>
              <a:ahLst/>
              <a:cxnLst/>
              <a:rect l="l" t="t" r="r" b="b"/>
              <a:pathLst>
                <a:path w="6847" h="7301" extrusionOk="0">
                  <a:moveTo>
                    <a:pt x="5738" y="252"/>
                  </a:moveTo>
                  <a:cubicBezTo>
                    <a:pt x="5747" y="252"/>
                    <a:pt x="5752" y="258"/>
                    <a:pt x="5757" y="265"/>
                  </a:cubicBezTo>
                  <a:cubicBezTo>
                    <a:pt x="5767" y="278"/>
                    <a:pt x="5767" y="278"/>
                    <a:pt x="5736" y="300"/>
                  </a:cubicBezTo>
                  <a:cubicBezTo>
                    <a:pt x="5736" y="300"/>
                    <a:pt x="5719" y="305"/>
                    <a:pt x="5705" y="305"/>
                  </a:cubicBezTo>
                  <a:cubicBezTo>
                    <a:pt x="5698" y="305"/>
                    <a:pt x="5692" y="304"/>
                    <a:pt x="5689" y="300"/>
                  </a:cubicBezTo>
                  <a:lnTo>
                    <a:pt x="5710" y="265"/>
                  </a:lnTo>
                  <a:cubicBezTo>
                    <a:pt x="5723" y="256"/>
                    <a:pt x="5731" y="252"/>
                    <a:pt x="5738" y="252"/>
                  </a:cubicBezTo>
                  <a:close/>
                  <a:moveTo>
                    <a:pt x="6021" y="315"/>
                  </a:moveTo>
                  <a:lnTo>
                    <a:pt x="5999" y="347"/>
                  </a:lnTo>
                  <a:lnTo>
                    <a:pt x="6008" y="359"/>
                  </a:lnTo>
                  <a:cubicBezTo>
                    <a:pt x="6040" y="340"/>
                    <a:pt x="6040" y="340"/>
                    <a:pt x="6030" y="328"/>
                  </a:cubicBezTo>
                  <a:lnTo>
                    <a:pt x="6021" y="315"/>
                  </a:lnTo>
                  <a:close/>
                  <a:moveTo>
                    <a:pt x="5833" y="381"/>
                  </a:moveTo>
                  <a:cubicBezTo>
                    <a:pt x="5838" y="381"/>
                    <a:pt x="5842" y="387"/>
                    <a:pt x="5848" y="397"/>
                  </a:cubicBezTo>
                  <a:cubicBezTo>
                    <a:pt x="5858" y="409"/>
                    <a:pt x="5867" y="422"/>
                    <a:pt x="5836" y="444"/>
                  </a:cubicBezTo>
                  <a:lnTo>
                    <a:pt x="5826" y="431"/>
                  </a:lnTo>
                  <a:cubicBezTo>
                    <a:pt x="5838" y="423"/>
                    <a:pt x="5840" y="419"/>
                    <a:pt x="5837" y="419"/>
                  </a:cubicBezTo>
                  <a:cubicBezTo>
                    <a:pt x="5832" y="419"/>
                    <a:pt x="5811" y="431"/>
                    <a:pt x="5795" y="453"/>
                  </a:cubicBezTo>
                  <a:lnTo>
                    <a:pt x="5732" y="497"/>
                  </a:lnTo>
                  <a:cubicBezTo>
                    <a:pt x="5726" y="484"/>
                    <a:pt x="5751" y="450"/>
                    <a:pt x="5779" y="428"/>
                  </a:cubicBezTo>
                  <a:cubicBezTo>
                    <a:pt x="5811" y="394"/>
                    <a:pt x="5824" y="381"/>
                    <a:pt x="5833" y="381"/>
                  </a:cubicBezTo>
                  <a:close/>
                  <a:moveTo>
                    <a:pt x="5284" y="582"/>
                  </a:moveTo>
                  <a:cubicBezTo>
                    <a:pt x="5259" y="591"/>
                    <a:pt x="5237" y="604"/>
                    <a:pt x="5218" y="616"/>
                  </a:cubicBezTo>
                  <a:lnTo>
                    <a:pt x="5215" y="616"/>
                  </a:lnTo>
                  <a:lnTo>
                    <a:pt x="5225" y="629"/>
                  </a:lnTo>
                  <a:cubicBezTo>
                    <a:pt x="5226" y="630"/>
                    <a:pt x="5227" y="631"/>
                    <a:pt x="5229" y="631"/>
                  </a:cubicBezTo>
                  <a:cubicBezTo>
                    <a:pt x="5240" y="631"/>
                    <a:pt x="5267" y="610"/>
                    <a:pt x="5291" y="591"/>
                  </a:cubicBezTo>
                  <a:lnTo>
                    <a:pt x="5284" y="582"/>
                  </a:lnTo>
                  <a:close/>
                  <a:moveTo>
                    <a:pt x="6095" y="1171"/>
                  </a:moveTo>
                  <a:cubicBezTo>
                    <a:pt x="6119" y="1171"/>
                    <a:pt x="6141" y="1178"/>
                    <a:pt x="6143" y="1186"/>
                  </a:cubicBezTo>
                  <a:cubicBezTo>
                    <a:pt x="6148" y="1196"/>
                    <a:pt x="6128" y="1208"/>
                    <a:pt x="6096" y="1208"/>
                  </a:cubicBezTo>
                  <a:cubicBezTo>
                    <a:pt x="6087" y="1208"/>
                    <a:pt x="6078" y="1207"/>
                    <a:pt x="6068" y="1205"/>
                  </a:cubicBezTo>
                  <a:cubicBezTo>
                    <a:pt x="6065" y="1190"/>
                    <a:pt x="6058" y="1177"/>
                    <a:pt x="6058" y="1177"/>
                  </a:cubicBezTo>
                  <a:cubicBezTo>
                    <a:pt x="6070" y="1173"/>
                    <a:pt x="6083" y="1171"/>
                    <a:pt x="6095" y="1171"/>
                  </a:cubicBezTo>
                  <a:close/>
                  <a:moveTo>
                    <a:pt x="6095" y="1260"/>
                  </a:moveTo>
                  <a:cubicBezTo>
                    <a:pt x="6083" y="1260"/>
                    <a:pt x="6069" y="1263"/>
                    <a:pt x="6055" y="1268"/>
                  </a:cubicBezTo>
                  <a:cubicBezTo>
                    <a:pt x="6021" y="1284"/>
                    <a:pt x="6027" y="1296"/>
                    <a:pt x="6036" y="1321"/>
                  </a:cubicBezTo>
                  <a:cubicBezTo>
                    <a:pt x="6040" y="1334"/>
                    <a:pt x="6080" y="1334"/>
                    <a:pt x="6080" y="1334"/>
                  </a:cubicBezTo>
                  <a:cubicBezTo>
                    <a:pt x="6115" y="1321"/>
                    <a:pt x="6112" y="1306"/>
                    <a:pt x="6105" y="1293"/>
                  </a:cubicBezTo>
                  <a:cubicBezTo>
                    <a:pt x="6123" y="1268"/>
                    <a:pt x="6113" y="1260"/>
                    <a:pt x="6095" y="1260"/>
                  </a:cubicBezTo>
                  <a:close/>
                  <a:moveTo>
                    <a:pt x="6498" y="1776"/>
                  </a:moveTo>
                  <a:cubicBezTo>
                    <a:pt x="6517" y="1776"/>
                    <a:pt x="6520" y="1788"/>
                    <a:pt x="6522" y="1801"/>
                  </a:cubicBezTo>
                  <a:lnTo>
                    <a:pt x="6485" y="1807"/>
                  </a:lnTo>
                  <a:lnTo>
                    <a:pt x="6444" y="1801"/>
                  </a:lnTo>
                  <a:lnTo>
                    <a:pt x="6478" y="1779"/>
                  </a:lnTo>
                  <a:cubicBezTo>
                    <a:pt x="6486" y="1777"/>
                    <a:pt x="6492" y="1776"/>
                    <a:pt x="6498" y="1776"/>
                  </a:cubicBezTo>
                  <a:close/>
                  <a:moveTo>
                    <a:pt x="6303" y="1860"/>
                  </a:moveTo>
                  <a:lnTo>
                    <a:pt x="6381" y="1873"/>
                  </a:lnTo>
                  <a:cubicBezTo>
                    <a:pt x="6497" y="1879"/>
                    <a:pt x="6497" y="1882"/>
                    <a:pt x="6422" y="1895"/>
                  </a:cubicBezTo>
                  <a:cubicBezTo>
                    <a:pt x="6406" y="1900"/>
                    <a:pt x="6390" y="1902"/>
                    <a:pt x="6374" y="1902"/>
                  </a:cubicBezTo>
                  <a:cubicBezTo>
                    <a:pt x="6351" y="1902"/>
                    <a:pt x="6328" y="1898"/>
                    <a:pt x="6306" y="1888"/>
                  </a:cubicBezTo>
                  <a:lnTo>
                    <a:pt x="6303" y="1860"/>
                  </a:lnTo>
                  <a:close/>
                  <a:moveTo>
                    <a:pt x="6511" y="2171"/>
                  </a:moveTo>
                  <a:cubicBezTo>
                    <a:pt x="6528" y="2171"/>
                    <a:pt x="6561" y="2177"/>
                    <a:pt x="6610" y="2183"/>
                  </a:cubicBezTo>
                  <a:cubicBezTo>
                    <a:pt x="6637" y="2200"/>
                    <a:pt x="6646" y="2205"/>
                    <a:pt x="6627" y="2205"/>
                  </a:cubicBezTo>
                  <a:cubicBezTo>
                    <a:pt x="6617" y="2205"/>
                    <a:pt x="6600" y="2204"/>
                    <a:pt x="6575" y="2202"/>
                  </a:cubicBezTo>
                  <a:lnTo>
                    <a:pt x="6497" y="2177"/>
                  </a:lnTo>
                  <a:cubicBezTo>
                    <a:pt x="6497" y="2172"/>
                    <a:pt x="6502" y="2171"/>
                    <a:pt x="6511" y="2171"/>
                  </a:cubicBezTo>
                  <a:close/>
                  <a:moveTo>
                    <a:pt x="6391" y="2302"/>
                  </a:moveTo>
                  <a:cubicBezTo>
                    <a:pt x="6416" y="2302"/>
                    <a:pt x="6441" y="2305"/>
                    <a:pt x="6466" y="2311"/>
                  </a:cubicBezTo>
                  <a:lnTo>
                    <a:pt x="6466" y="2327"/>
                  </a:lnTo>
                  <a:cubicBezTo>
                    <a:pt x="6453" y="2328"/>
                    <a:pt x="6441" y="2329"/>
                    <a:pt x="6430" y="2329"/>
                  </a:cubicBezTo>
                  <a:cubicBezTo>
                    <a:pt x="6407" y="2329"/>
                    <a:pt x="6391" y="2326"/>
                    <a:pt x="6391" y="2318"/>
                  </a:cubicBezTo>
                  <a:lnTo>
                    <a:pt x="6391" y="2302"/>
                  </a:lnTo>
                  <a:close/>
                  <a:moveTo>
                    <a:pt x="6318" y="2581"/>
                  </a:moveTo>
                  <a:cubicBezTo>
                    <a:pt x="6327" y="2581"/>
                    <a:pt x="6353" y="2602"/>
                    <a:pt x="6353" y="2612"/>
                  </a:cubicBezTo>
                  <a:lnTo>
                    <a:pt x="6315" y="2612"/>
                  </a:lnTo>
                  <a:cubicBezTo>
                    <a:pt x="6315" y="2597"/>
                    <a:pt x="6278" y="2584"/>
                    <a:pt x="6315" y="2584"/>
                  </a:cubicBezTo>
                  <a:cubicBezTo>
                    <a:pt x="6315" y="2582"/>
                    <a:pt x="6316" y="2581"/>
                    <a:pt x="6318" y="2581"/>
                  </a:cubicBezTo>
                  <a:close/>
                  <a:moveTo>
                    <a:pt x="6500" y="2706"/>
                  </a:moveTo>
                  <a:cubicBezTo>
                    <a:pt x="6538" y="2709"/>
                    <a:pt x="6575" y="2709"/>
                    <a:pt x="6575" y="2725"/>
                  </a:cubicBezTo>
                  <a:cubicBezTo>
                    <a:pt x="6597" y="2737"/>
                    <a:pt x="6590" y="2746"/>
                    <a:pt x="6564" y="2746"/>
                  </a:cubicBezTo>
                  <a:cubicBezTo>
                    <a:pt x="6548" y="2746"/>
                    <a:pt x="6525" y="2743"/>
                    <a:pt x="6497" y="2735"/>
                  </a:cubicBezTo>
                  <a:cubicBezTo>
                    <a:pt x="6500" y="2722"/>
                    <a:pt x="6500" y="2722"/>
                    <a:pt x="6500" y="2706"/>
                  </a:cubicBezTo>
                  <a:close/>
                  <a:moveTo>
                    <a:pt x="6560" y="2844"/>
                  </a:moveTo>
                  <a:lnTo>
                    <a:pt x="6557" y="2860"/>
                  </a:lnTo>
                  <a:cubicBezTo>
                    <a:pt x="6557" y="2871"/>
                    <a:pt x="6557" y="2874"/>
                    <a:pt x="6544" y="2874"/>
                  </a:cubicBezTo>
                  <a:cubicBezTo>
                    <a:pt x="6539" y="2874"/>
                    <a:pt x="6531" y="2873"/>
                    <a:pt x="6519" y="2872"/>
                  </a:cubicBezTo>
                  <a:lnTo>
                    <a:pt x="6519" y="2857"/>
                  </a:lnTo>
                  <a:lnTo>
                    <a:pt x="6560" y="2844"/>
                  </a:lnTo>
                  <a:close/>
                  <a:moveTo>
                    <a:pt x="6617" y="3027"/>
                  </a:moveTo>
                  <a:cubicBezTo>
                    <a:pt x="6602" y="3027"/>
                    <a:pt x="6587" y="3029"/>
                    <a:pt x="6572" y="3032"/>
                  </a:cubicBezTo>
                  <a:cubicBezTo>
                    <a:pt x="6569" y="3045"/>
                    <a:pt x="6607" y="3051"/>
                    <a:pt x="6607" y="3051"/>
                  </a:cubicBezTo>
                  <a:cubicBezTo>
                    <a:pt x="6607" y="3051"/>
                    <a:pt x="6618" y="3054"/>
                    <a:pt x="6629" y="3054"/>
                  </a:cubicBezTo>
                  <a:cubicBezTo>
                    <a:pt x="6638" y="3054"/>
                    <a:pt x="6646" y="3052"/>
                    <a:pt x="6647" y="3045"/>
                  </a:cubicBezTo>
                  <a:lnTo>
                    <a:pt x="6651" y="3029"/>
                  </a:lnTo>
                  <a:cubicBezTo>
                    <a:pt x="6639" y="3028"/>
                    <a:pt x="6628" y="3027"/>
                    <a:pt x="6617" y="3027"/>
                  </a:cubicBezTo>
                  <a:close/>
                  <a:moveTo>
                    <a:pt x="5538" y="3048"/>
                  </a:moveTo>
                  <a:cubicBezTo>
                    <a:pt x="5525" y="3048"/>
                    <a:pt x="5536" y="3059"/>
                    <a:pt x="5588" y="3082"/>
                  </a:cubicBezTo>
                  <a:cubicBezTo>
                    <a:pt x="5607" y="3087"/>
                    <a:pt x="5616" y="3089"/>
                    <a:pt x="5622" y="3089"/>
                  </a:cubicBezTo>
                  <a:cubicBezTo>
                    <a:pt x="5627" y="3089"/>
                    <a:pt x="5627" y="3087"/>
                    <a:pt x="5629" y="3082"/>
                  </a:cubicBezTo>
                  <a:cubicBezTo>
                    <a:pt x="5607" y="3070"/>
                    <a:pt x="5582" y="3057"/>
                    <a:pt x="5557" y="3051"/>
                  </a:cubicBezTo>
                  <a:cubicBezTo>
                    <a:pt x="5548" y="3049"/>
                    <a:pt x="5542" y="3048"/>
                    <a:pt x="5538" y="3048"/>
                  </a:cubicBezTo>
                  <a:close/>
                  <a:moveTo>
                    <a:pt x="6372" y="3070"/>
                  </a:moveTo>
                  <a:cubicBezTo>
                    <a:pt x="6409" y="3076"/>
                    <a:pt x="6406" y="3092"/>
                    <a:pt x="6406" y="3092"/>
                  </a:cubicBezTo>
                  <a:cubicBezTo>
                    <a:pt x="6401" y="3105"/>
                    <a:pt x="6398" y="3115"/>
                    <a:pt x="6378" y="3115"/>
                  </a:cubicBezTo>
                  <a:cubicBezTo>
                    <a:pt x="6374" y="3115"/>
                    <a:pt x="6369" y="3115"/>
                    <a:pt x="6362" y="3114"/>
                  </a:cubicBezTo>
                  <a:cubicBezTo>
                    <a:pt x="6362" y="3114"/>
                    <a:pt x="6325" y="3104"/>
                    <a:pt x="6328" y="3092"/>
                  </a:cubicBezTo>
                  <a:cubicBezTo>
                    <a:pt x="6331" y="3076"/>
                    <a:pt x="6372" y="3070"/>
                    <a:pt x="6372" y="3070"/>
                  </a:cubicBezTo>
                  <a:close/>
                  <a:moveTo>
                    <a:pt x="6303" y="3333"/>
                  </a:moveTo>
                  <a:cubicBezTo>
                    <a:pt x="6344" y="3333"/>
                    <a:pt x="6344" y="3333"/>
                    <a:pt x="6334" y="3358"/>
                  </a:cubicBezTo>
                  <a:cubicBezTo>
                    <a:pt x="6333" y="3364"/>
                    <a:pt x="6327" y="3366"/>
                    <a:pt x="6319" y="3366"/>
                  </a:cubicBezTo>
                  <a:cubicBezTo>
                    <a:pt x="6308" y="3366"/>
                    <a:pt x="6293" y="3361"/>
                    <a:pt x="6293" y="3361"/>
                  </a:cubicBezTo>
                  <a:cubicBezTo>
                    <a:pt x="6259" y="3352"/>
                    <a:pt x="6300" y="3349"/>
                    <a:pt x="6303" y="3333"/>
                  </a:cubicBezTo>
                  <a:close/>
                  <a:moveTo>
                    <a:pt x="6836" y="3356"/>
                  </a:moveTo>
                  <a:cubicBezTo>
                    <a:pt x="6830" y="3356"/>
                    <a:pt x="6821" y="3358"/>
                    <a:pt x="6807" y="3361"/>
                  </a:cubicBezTo>
                  <a:cubicBezTo>
                    <a:pt x="6804" y="3377"/>
                    <a:pt x="6798" y="3393"/>
                    <a:pt x="6798" y="3393"/>
                  </a:cubicBezTo>
                  <a:cubicBezTo>
                    <a:pt x="6814" y="3397"/>
                    <a:pt x="6824" y="3399"/>
                    <a:pt x="6829" y="3399"/>
                  </a:cubicBezTo>
                  <a:cubicBezTo>
                    <a:pt x="6836" y="3399"/>
                    <a:pt x="6837" y="3395"/>
                    <a:pt x="6839" y="3386"/>
                  </a:cubicBezTo>
                  <a:cubicBezTo>
                    <a:pt x="6845" y="3364"/>
                    <a:pt x="6847" y="3356"/>
                    <a:pt x="6836" y="3356"/>
                  </a:cubicBezTo>
                  <a:close/>
                  <a:moveTo>
                    <a:pt x="6249" y="3593"/>
                  </a:moveTo>
                  <a:cubicBezTo>
                    <a:pt x="6275" y="3593"/>
                    <a:pt x="6303" y="3596"/>
                    <a:pt x="6325" y="3606"/>
                  </a:cubicBezTo>
                  <a:cubicBezTo>
                    <a:pt x="6348" y="3616"/>
                    <a:pt x="6354" y="3625"/>
                    <a:pt x="6332" y="3625"/>
                  </a:cubicBezTo>
                  <a:cubicBezTo>
                    <a:pt x="6321" y="3625"/>
                    <a:pt x="6303" y="3623"/>
                    <a:pt x="6278" y="3618"/>
                  </a:cubicBezTo>
                  <a:cubicBezTo>
                    <a:pt x="6243" y="3606"/>
                    <a:pt x="6243" y="3606"/>
                    <a:pt x="6249" y="3593"/>
                  </a:cubicBezTo>
                  <a:close/>
                  <a:moveTo>
                    <a:pt x="6102" y="3637"/>
                  </a:moveTo>
                  <a:cubicBezTo>
                    <a:pt x="6118" y="3644"/>
                    <a:pt x="6118" y="3648"/>
                    <a:pt x="6114" y="3648"/>
                  </a:cubicBezTo>
                  <a:cubicBezTo>
                    <a:pt x="6109" y="3648"/>
                    <a:pt x="6099" y="3644"/>
                    <a:pt x="6102" y="3637"/>
                  </a:cubicBezTo>
                  <a:close/>
                  <a:moveTo>
                    <a:pt x="6206" y="3684"/>
                  </a:moveTo>
                  <a:lnTo>
                    <a:pt x="6246" y="3687"/>
                  </a:lnTo>
                  <a:lnTo>
                    <a:pt x="6275" y="3715"/>
                  </a:lnTo>
                  <a:lnTo>
                    <a:pt x="6268" y="3728"/>
                  </a:lnTo>
                  <a:cubicBezTo>
                    <a:pt x="6234" y="3712"/>
                    <a:pt x="6199" y="3697"/>
                    <a:pt x="6206" y="3684"/>
                  </a:cubicBezTo>
                  <a:close/>
                  <a:moveTo>
                    <a:pt x="6174" y="3750"/>
                  </a:moveTo>
                  <a:lnTo>
                    <a:pt x="6174" y="3750"/>
                  </a:lnTo>
                  <a:cubicBezTo>
                    <a:pt x="6191" y="3757"/>
                    <a:pt x="6190" y="3761"/>
                    <a:pt x="6186" y="3761"/>
                  </a:cubicBezTo>
                  <a:cubicBezTo>
                    <a:pt x="6181" y="3761"/>
                    <a:pt x="6171" y="3757"/>
                    <a:pt x="6174" y="3750"/>
                  </a:cubicBezTo>
                  <a:close/>
                  <a:moveTo>
                    <a:pt x="5601" y="4392"/>
                  </a:moveTo>
                  <a:lnTo>
                    <a:pt x="5638" y="4408"/>
                  </a:lnTo>
                  <a:lnTo>
                    <a:pt x="5654" y="4446"/>
                  </a:lnTo>
                  <a:lnTo>
                    <a:pt x="5645" y="4455"/>
                  </a:lnTo>
                  <a:cubicBezTo>
                    <a:pt x="5616" y="4430"/>
                    <a:pt x="5591" y="4402"/>
                    <a:pt x="5601" y="4392"/>
                  </a:cubicBezTo>
                  <a:close/>
                  <a:moveTo>
                    <a:pt x="5356" y="4611"/>
                  </a:moveTo>
                  <a:cubicBezTo>
                    <a:pt x="5371" y="4611"/>
                    <a:pt x="5405" y="4670"/>
                    <a:pt x="5428" y="4696"/>
                  </a:cubicBezTo>
                  <a:cubicBezTo>
                    <a:pt x="5425" y="4700"/>
                    <a:pt x="5423" y="4702"/>
                    <a:pt x="5420" y="4702"/>
                  </a:cubicBezTo>
                  <a:cubicBezTo>
                    <a:pt x="5416" y="4702"/>
                    <a:pt x="5410" y="4695"/>
                    <a:pt x="5394" y="4678"/>
                  </a:cubicBezTo>
                  <a:cubicBezTo>
                    <a:pt x="5378" y="4656"/>
                    <a:pt x="5366" y="4634"/>
                    <a:pt x="5353" y="4612"/>
                  </a:cubicBezTo>
                  <a:cubicBezTo>
                    <a:pt x="5354" y="4611"/>
                    <a:pt x="5355" y="4611"/>
                    <a:pt x="5356" y="4611"/>
                  </a:cubicBezTo>
                  <a:close/>
                  <a:moveTo>
                    <a:pt x="5093" y="4931"/>
                  </a:moveTo>
                  <a:lnTo>
                    <a:pt x="5128" y="4950"/>
                  </a:lnTo>
                  <a:lnTo>
                    <a:pt x="5143" y="4988"/>
                  </a:lnTo>
                  <a:lnTo>
                    <a:pt x="5134" y="4997"/>
                  </a:lnTo>
                  <a:cubicBezTo>
                    <a:pt x="5109" y="4969"/>
                    <a:pt x="5084" y="4941"/>
                    <a:pt x="5093" y="4931"/>
                  </a:cubicBezTo>
                  <a:close/>
                  <a:moveTo>
                    <a:pt x="179" y="4964"/>
                  </a:moveTo>
                  <a:cubicBezTo>
                    <a:pt x="182" y="4964"/>
                    <a:pt x="167" y="4975"/>
                    <a:pt x="135" y="5000"/>
                  </a:cubicBezTo>
                  <a:cubicBezTo>
                    <a:pt x="111" y="5022"/>
                    <a:pt x="87" y="5043"/>
                    <a:pt x="75" y="5043"/>
                  </a:cubicBezTo>
                  <a:cubicBezTo>
                    <a:pt x="73" y="5043"/>
                    <a:pt x="71" y="5042"/>
                    <a:pt x="70" y="5041"/>
                  </a:cubicBezTo>
                  <a:cubicBezTo>
                    <a:pt x="54" y="5047"/>
                    <a:pt x="44" y="5049"/>
                    <a:pt x="39" y="5049"/>
                  </a:cubicBezTo>
                  <a:cubicBezTo>
                    <a:pt x="20" y="5049"/>
                    <a:pt x="70" y="5013"/>
                    <a:pt x="129" y="4991"/>
                  </a:cubicBezTo>
                  <a:cubicBezTo>
                    <a:pt x="160" y="4973"/>
                    <a:pt x="177" y="4964"/>
                    <a:pt x="179" y="4964"/>
                  </a:cubicBezTo>
                  <a:close/>
                  <a:moveTo>
                    <a:pt x="5388" y="4978"/>
                  </a:moveTo>
                  <a:cubicBezTo>
                    <a:pt x="5406" y="4997"/>
                    <a:pt x="5419" y="5019"/>
                    <a:pt x="5428" y="5044"/>
                  </a:cubicBezTo>
                  <a:lnTo>
                    <a:pt x="5419" y="5054"/>
                  </a:lnTo>
                  <a:cubicBezTo>
                    <a:pt x="5394" y="5025"/>
                    <a:pt x="5369" y="4997"/>
                    <a:pt x="5378" y="4988"/>
                  </a:cubicBezTo>
                  <a:lnTo>
                    <a:pt x="5388" y="4978"/>
                  </a:lnTo>
                  <a:close/>
                  <a:moveTo>
                    <a:pt x="4379" y="5539"/>
                  </a:moveTo>
                  <a:cubicBezTo>
                    <a:pt x="4413" y="5561"/>
                    <a:pt x="4429" y="5596"/>
                    <a:pt x="4419" y="5605"/>
                  </a:cubicBezTo>
                  <a:lnTo>
                    <a:pt x="4416" y="5605"/>
                  </a:lnTo>
                  <a:cubicBezTo>
                    <a:pt x="4408" y="5614"/>
                    <a:pt x="4403" y="5618"/>
                    <a:pt x="4398" y="5618"/>
                  </a:cubicBezTo>
                  <a:cubicBezTo>
                    <a:pt x="4392" y="5618"/>
                    <a:pt x="4386" y="5611"/>
                    <a:pt x="4372" y="5596"/>
                  </a:cubicBezTo>
                  <a:cubicBezTo>
                    <a:pt x="4354" y="5580"/>
                    <a:pt x="4357" y="5552"/>
                    <a:pt x="4379" y="5539"/>
                  </a:cubicBezTo>
                  <a:close/>
                  <a:moveTo>
                    <a:pt x="3977" y="5931"/>
                  </a:moveTo>
                  <a:cubicBezTo>
                    <a:pt x="3993" y="5950"/>
                    <a:pt x="4009" y="5972"/>
                    <a:pt x="4018" y="5997"/>
                  </a:cubicBezTo>
                  <a:lnTo>
                    <a:pt x="4006" y="6006"/>
                  </a:lnTo>
                  <a:cubicBezTo>
                    <a:pt x="3981" y="5978"/>
                    <a:pt x="3956" y="5950"/>
                    <a:pt x="3968" y="5940"/>
                  </a:cubicBezTo>
                  <a:lnTo>
                    <a:pt x="3977" y="5931"/>
                  </a:lnTo>
                  <a:close/>
                  <a:moveTo>
                    <a:pt x="1393" y="6425"/>
                  </a:moveTo>
                  <a:cubicBezTo>
                    <a:pt x="1398" y="6425"/>
                    <a:pt x="1402" y="6426"/>
                    <a:pt x="1405" y="6429"/>
                  </a:cubicBezTo>
                  <a:cubicBezTo>
                    <a:pt x="1411" y="6439"/>
                    <a:pt x="1354" y="6489"/>
                    <a:pt x="1311" y="6492"/>
                  </a:cubicBezTo>
                  <a:cubicBezTo>
                    <a:pt x="1301" y="6483"/>
                    <a:pt x="1301" y="6483"/>
                    <a:pt x="1329" y="6458"/>
                  </a:cubicBezTo>
                  <a:cubicBezTo>
                    <a:pt x="1351" y="6439"/>
                    <a:pt x="1378" y="6425"/>
                    <a:pt x="1393" y="6425"/>
                  </a:cubicBezTo>
                  <a:close/>
                  <a:moveTo>
                    <a:pt x="2722" y="6728"/>
                  </a:moveTo>
                  <a:cubicBezTo>
                    <a:pt x="2721" y="6728"/>
                    <a:pt x="2724" y="6735"/>
                    <a:pt x="2732" y="6747"/>
                  </a:cubicBezTo>
                  <a:lnTo>
                    <a:pt x="2732" y="6747"/>
                  </a:lnTo>
                  <a:cubicBezTo>
                    <a:pt x="2727" y="6734"/>
                    <a:pt x="2723" y="6728"/>
                    <a:pt x="2722" y="6728"/>
                  </a:cubicBezTo>
                  <a:close/>
                  <a:moveTo>
                    <a:pt x="2732" y="6747"/>
                  </a:moveTo>
                  <a:lnTo>
                    <a:pt x="2732" y="6747"/>
                  </a:lnTo>
                  <a:cubicBezTo>
                    <a:pt x="2733" y="6749"/>
                    <a:pt x="2734" y="6752"/>
                    <a:pt x="2735" y="6754"/>
                  </a:cubicBezTo>
                  <a:lnTo>
                    <a:pt x="2735" y="6754"/>
                  </a:lnTo>
                  <a:cubicBezTo>
                    <a:pt x="2734" y="6753"/>
                    <a:pt x="2734" y="6751"/>
                    <a:pt x="2733" y="6749"/>
                  </a:cubicBezTo>
                  <a:cubicBezTo>
                    <a:pt x="2733" y="6748"/>
                    <a:pt x="2733" y="6748"/>
                    <a:pt x="2732" y="6747"/>
                  </a:cubicBezTo>
                  <a:close/>
                  <a:moveTo>
                    <a:pt x="1837" y="6701"/>
                  </a:moveTo>
                  <a:cubicBezTo>
                    <a:pt x="1841" y="6701"/>
                    <a:pt x="1841" y="6705"/>
                    <a:pt x="1831" y="6718"/>
                  </a:cubicBezTo>
                  <a:lnTo>
                    <a:pt x="1809" y="6746"/>
                  </a:lnTo>
                  <a:cubicBezTo>
                    <a:pt x="1787" y="6760"/>
                    <a:pt x="1764" y="6773"/>
                    <a:pt x="1755" y="6773"/>
                  </a:cubicBezTo>
                  <a:cubicBezTo>
                    <a:pt x="1751" y="6773"/>
                    <a:pt x="1751" y="6769"/>
                    <a:pt x="1759" y="6758"/>
                  </a:cubicBezTo>
                  <a:cubicBezTo>
                    <a:pt x="1778" y="6736"/>
                    <a:pt x="1796" y="6721"/>
                    <a:pt x="1818" y="6708"/>
                  </a:cubicBezTo>
                  <a:cubicBezTo>
                    <a:pt x="1818" y="6708"/>
                    <a:pt x="1831" y="6701"/>
                    <a:pt x="1837" y="6701"/>
                  </a:cubicBezTo>
                  <a:close/>
                  <a:moveTo>
                    <a:pt x="2611" y="6884"/>
                  </a:moveTo>
                  <a:lnTo>
                    <a:pt x="2611" y="6884"/>
                  </a:lnTo>
                  <a:cubicBezTo>
                    <a:pt x="2601" y="6886"/>
                    <a:pt x="2599" y="6903"/>
                    <a:pt x="2602" y="6903"/>
                  </a:cubicBezTo>
                  <a:cubicBezTo>
                    <a:pt x="2604" y="6903"/>
                    <a:pt x="2607" y="6898"/>
                    <a:pt x="2611" y="6884"/>
                  </a:cubicBezTo>
                  <a:close/>
                  <a:moveTo>
                    <a:pt x="3247" y="6849"/>
                  </a:moveTo>
                  <a:lnTo>
                    <a:pt x="3282" y="6871"/>
                  </a:lnTo>
                  <a:cubicBezTo>
                    <a:pt x="3307" y="6899"/>
                    <a:pt x="3297" y="6909"/>
                    <a:pt x="3297" y="6909"/>
                  </a:cubicBezTo>
                  <a:cubicBezTo>
                    <a:pt x="3293" y="6911"/>
                    <a:pt x="3291" y="6912"/>
                    <a:pt x="3288" y="6912"/>
                  </a:cubicBezTo>
                  <a:cubicBezTo>
                    <a:pt x="3282" y="6912"/>
                    <a:pt x="3277" y="6906"/>
                    <a:pt x="3260" y="6887"/>
                  </a:cubicBezTo>
                  <a:cubicBezTo>
                    <a:pt x="3260" y="6887"/>
                    <a:pt x="3235" y="6859"/>
                    <a:pt x="3247" y="6849"/>
                  </a:cubicBezTo>
                  <a:close/>
                  <a:moveTo>
                    <a:pt x="2860" y="6868"/>
                  </a:moveTo>
                  <a:cubicBezTo>
                    <a:pt x="2868" y="6868"/>
                    <a:pt x="2868" y="6877"/>
                    <a:pt x="2868" y="6906"/>
                  </a:cubicBezTo>
                  <a:cubicBezTo>
                    <a:pt x="2866" y="6928"/>
                    <a:pt x="2860" y="6940"/>
                    <a:pt x="2852" y="6940"/>
                  </a:cubicBezTo>
                  <a:cubicBezTo>
                    <a:pt x="2846" y="6940"/>
                    <a:pt x="2839" y="6932"/>
                    <a:pt x="2834" y="6915"/>
                  </a:cubicBezTo>
                  <a:cubicBezTo>
                    <a:pt x="2824" y="6881"/>
                    <a:pt x="2821" y="6881"/>
                    <a:pt x="2837" y="6874"/>
                  </a:cubicBezTo>
                  <a:cubicBezTo>
                    <a:pt x="2848" y="6871"/>
                    <a:pt x="2855" y="6868"/>
                    <a:pt x="2860" y="6868"/>
                  </a:cubicBezTo>
                  <a:close/>
                  <a:moveTo>
                    <a:pt x="2727" y="6906"/>
                  </a:moveTo>
                  <a:lnTo>
                    <a:pt x="2752" y="6940"/>
                  </a:lnTo>
                  <a:lnTo>
                    <a:pt x="2736" y="6943"/>
                  </a:lnTo>
                  <a:cubicBezTo>
                    <a:pt x="2732" y="6944"/>
                    <a:pt x="2729" y="6945"/>
                    <a:pt x="2726" y="6945"/>
                  </a:cubicBezTo>
                  <a:cubicBezTo>
                    <a:pt x="2717" y="6945"/>
                    <a:pt x="2716" y="6938"/>
                    <a:pt x="2711" y="6909"/>
                  </a:cubicBezTo>
                  <a:lnTo>
                    <a:pt x="2727" y="6906"/>
                  </a:lnTo>
                  <a:close/>
                  <a:moveTo>
                    <a:pt x="2567" y="6928"/>
                  </a:moveTo>
                  <a:lnTo>
                    <a:pt x="2586" y="6962"/>
                  </a:lnTo>
                  <a:lnTo>
                    <a:pt x="2567" y="6965"/>
                  </a:lnTo>
                  <a:cubicBezTo>
                    <a:pt x="2552" y="6965"/>
                    <a:pt x="2552" y="6965"/>
                    <a:pt x="2552" y="6928"/>
                  </a:cubicBezTo>
                  <a:close/>
                  <a:moveTo>
                    <a:pt x="2401" y="6956"/>
                  </a:moveTo>
                  <a:cubicBezTo>
                    <a:pt x="2411" y="6981"/>
                    <a:pt x="2414" y="7006"/>
                    <a:pt x="2411" y="7034"/>
                  </a:cubicBezTo>
                  <a:lnTo>
                    <a:pt x="2395" y="7031"/>
                  </a:lnTo>
                  <a:cubicBezTo>
                    <a:pt x="2376" y="7028"/>
                    <a:pt x="2382" y="6990"/>
                    <a:pt x="2382" y="6990"/>
                  </a:cubicBezTo>
                  <a:cubicBezTo>
                    <a:pt x="2382" y="6990"/>
                    <a:pt x="2386" y="6956"/>
                    <a:pt x="2401" y="6956"/>
                  </a:cubicBezTo>
                  <a:close/>
                  <a:moveTo>
                    <a:pt x="3069" y="7018"/>
                  </a:moveTo>
                  <a:lnTo>
                    <a:pt x="3106" y="7040"/>
                  </a:lnTo>
                  <a:lnTo>
                    <a:pt x="3106" y="7084"/>
                  </a:lnTo>
                  <a:lnTo>
                    <a:pt x="3087" y="7097"/>
                  </a:lnTo>
                  <a:cubicBezTo>
                    <a:pt x="3069" y="7062"/>
                    <a:pt x="3053" y="7031"/>
                    <a:pt x="3069" y="7018"/>
                  </a:cubicBezTo>
                  <a:close/>
                  <a:moveTo>
                    <a:pt x="5776" y="0"/>
                  </a:moveTo>
                  <a:cubicBezTo>
                    <a:pt x="5771" y="0"/>
                    <a:pt x="5762" y="3"/>
                    <a:pt x="5748" y="8"/>
                  </a:cubicBezTo>
                  <a:cubicBezTo>
                    <a:pt x="5692" y="55"/>
                    <a:pt x="5660" y="80"/>
                    <a:pt x="5670" y="93"/>
                  </a:cubicBezTo>
                  <a:cubicBezTo>
                    <a:pt x="5679" y="105"/>
                    <a:pt x="5679" y="105"/>
                    <a:pt x="5651" y="127"/>
                  </a:cubicBezTo>
                  <a:lnTo>
                    <a:pt x="5632" y="105"/>
                  </a:lnTo>
                  <a:cubicBezTo>
                    <a:pt x="5623" y="93"/>
                    <a:pt x="5613" y="83"/>
                    <a:pt x="5569" y="83"/>
                  </a:cubicBezTo>
                  <a:cubicBezTo>
                    <a:pt x="5557" y="83"/>
                    <a:pt x="5544" y="86"/>
                    <a:pt x="5532" y="93"/>
                  </a:cubicBezTo>
                  <a:lnTo>
                    <a:pt x="5516" y="102"/>
                  </a:lnTo>
                  <a:lnTo>
                    <a:pt x="5510" y="105"/>
                  </a:lnTo>
                  <a:lnTo>
                    <a:pt x="5369" y="234"/>
                  </a:lnTo>
                  <a:lnTo>
                    <a:pt x="5504" y="112"/>
                  </a:lnTo>
                  <a:lnTo>
                    <a:pt x="5501" y="115"/>
                  </a:lnTo>
                  <a:lnTo>
                    <a:pt x="5497" y="121"/>
                  </a:lnTo>
                  <a:cubicBezTo>
                    <a:pt x="5494" y="121"/>
                    <a:pt x="5494" y="124"/>
                    <a:pt x="5494" y="127"/>
                  </a:cubicBezTo>
                  <a:cubicBezTo>
                    <a:pt x="5494" y="130"/>
                    <a:pt x="5497" y="134"/>
                    <a:pt x="5510" y="134"/>
                  </a:cubicBezTo>
                  <a:lnTo>
                    <a:pt x="5491" y="168"/>
                  </a:lnTo>
                  <a:cubicBezTo>
                    <a:pt x="5441" y="211"/>
                    <a:pt x="5426" y="237"/>
                    <a:pt x="5437" y="237"/>
                  </a:cubicBezTo>
                  <a:cubicBezTo>
                    <a:pt x="5446" y="237"/>
                    <a:pt x="5471" y="222"/>
                    <a:pt x="5507" y="190"/>
                  </a:cubicBezTo>
                  <a:cubicBezTo>
                    <a:pt x="5553" y="152"/>
                    <a:pt x="5575" y="134"/>
                    <a:pt x="5578" y="134"/>
                  </a:cubicBezTo>
                  <a:lnTo>
                    <a:pt x="5578" y="134"/>
                  </a:lnTo>
                  <a:cubicBezTo>
                    <a:pt x="5581" y="134"/>
                    <a:pt x="5568" y="149"/>
                    <a:pt x="5544" y="177"/>
                  </a:cubicBezTo>
                  <a:cubicBezTo>
                    <a:pt x="5488" y="228"/>
                    <a:pt x="5497" y="237"/>
                    <a:pt x="5504" y="249"/>
                  </a:cubicBezTo>
                  <a:cubicBezTo>
                    <a:pt x="5513" y="259"/>
                    <a:pt x="5513" y="259"/>
                    <a:pt x="5485" y="284"/>
                  </a:cubicBezTo>
                  <a:cubicBezTo>
                    <a:pt x="5454" y="309"/>
                    <a:pt x="5435" y="343"/>
                    <a:pt x="5441" y="353"/>
                  </a:cubicBezTo>
                  <a:cubicBezTo>
                    <a:pt x="5445" y="358"/>
                    <a:pt x="5447" y="361"/>
                    <a:pt x="5450" y="361"/>
                  </a:cubicBezTo>
                  <a:cubicBezTo>
                    <a:pt x="5455" y="361"/>
                    <a:pt x="5462" y="355"/>
                    <a:pt x="5479" y="340"/>
                  </a:cubicBezTo>
                  <a:cubicBezTo>
                    <a:pt x="5486" y="329"/>
                    <a:pt x="5493" y="324"/>
                    <a:pt x="5497" y="324"/>
                  </a:cubicBezTo>
                  <a:cubicBezTo>
                    <a:pt x="5505" y="324"/>
                    <a:pt x="5502" y="346"/>
                    <a:pt x="5466" y="384"/>
                  </a:cubicBezTo>
                  <a:cubicBezTo>
                    <a:pt x="5457" y="400"/>
                    <a:pt x="5453" y="409"/>
                    <a:pt x="5456" y="409"/>
                  </a:cubicBezTo>
                  <a:cubicBezTo>
                    <a:pt x="5460" y="409"/>
                    <a:pt x="5475" y="397"/>
                    <a:pt x="5507" y="372"/>
                  </a:cubicBezTo>
                  <a:cubicBezTo>
                    <a:pt x="5528" y="354"/>
                    <a:pt x="5544" y="346"/>
                    <a:pt x="5553" y="346"/>
                  </a:cubicBezTo>
                  <a:cubicBezTo>
                    <a:pt x="5568" y="346"/>
                    <a:pt x="5563" y="369"/>
                    <a:pt x="5532" y="406"/>
                  </a:cubicBezTo>
                  <a:lnTo>
                    <a:pt x="5548" y="428"/>
                  </a:lnTo>
                  <a:cubicBezTo>
                    <a:pt x="5549" y="430"/>
                    <a:pt x="5551" y="430"/>
                    <a:pt x="5553" y="430"/>
                  </a:cubicBezTo>
                  <a:cubicBezTo>
                    <a:pt x="5566" y="430"/>
                    <a:pt x="5590" y="411"/>
                    <a:pt x="5616" y="390"/>
                  </a:cubicBezTo>
                  <a:cubicBezTo>
                    <a:pt x="5648" y="367"/>
                    <a:pt x="5663" y="356"/>
                    <a:pt x="5667" y="356"/>
                  </a:cubicBezTo>
                  <a:cubicBezTo>
                    <a:pt x="5670" y="356"/>
                    <a:pt x="5664" y="365"/>
                    <a:pt x="5654" y="381"/>
                  </a:cubicBezTo>
                  <a:cubicBezTo>
                    <a:pt x="5642" y="400"/>
                    <a:pt x="5623" y="422"/>
                    <a:pt x="5604" y="437"/>
                  </a:cubicBezTo>
                  <a:cubicBezTo>
                    <a:pt x="5573" y="459"/>
                    <a:pt x="5582" y="469"/>
                    <a:pt x="5588" y="481"/>
                  </a:cubicBezTo>
                  <a:cubicBezTo>
                    <a:pt x="5594" y="495"/>
                    <a:pt x="5607" y="503"/>
                    <a:pt x="5620" y="503"/>
                  </a:cubicBezTo>
                  <a:cubicBezTo>
                    <a:pt x="5625" y="503"/>
                    <a:pt x="5629" y="502"/>
                    <a:pt x="5633" y="500"/>
                  </a:cubicBezTo>
                  <a:lnTo>
                    <a:pt x="5633" y="500"/>
                  </a:lnTo>
                  <a:lnTo>
                    <a:pt x="5610" y="516"/>
                  </a:lnTo>
                  <a:cubicBezTo>
                    <a:pt x="5617" y="522"/>
                    <a:pt x="5604" y="535"/>
                    <a:pt x="5605" y="535"/>
                  </a:cubicBezTo>
                  <a:cubicBezTo>
                    <a:pt x="5606" y="535"/>
                    <a:pt x="5610" y="532"/>
                    <a:pt x="5620" y="525"/>
                  </a:cubicBezTo>
                  <a:lnTo>
                    <a:pt x="5620" y="525"/>
                  </a:lnTo>
                  <a:cubicBezTo>
                    <a:pt x="5620" y="525"/>
                    <a:pt x="5626" y="538"/>
                    <a:pt x="5610" y="582"/>
                  </a:cubicBezTo>
                  <a:cubicBezTo>
                    <a:pt x="5604" y="599"/>
                    <a:pt x="5614" y="609"/>
                    <a:pt x="5631" y="609"/>
                  </a:cubicBezTo>
                  <a:cubicBezTo>
                    <a:pt x="5655" y="609"/>
                    <a:pt x="5696" y="588"/>
                    <a:pt x="5720" y="541"/>
                  </a:cubicBezTo>
                  <a:lnTo>
                    <a:pt x="5726" y="553"/>
                  </a:lnTo>
                  <a:cubicBezTo>
                    <a:pt x="5728" y="556"/>
                    <a:pt x="5730" y="557"/>
                    <a:pt x="5733" y="557"/>
                  </a:cubicBezTo>
                  <a:cubicBezTo>
                    <a:pt x="5745" y="557"/>
                    <a:pt x="5764" y="544"/>
                    <a:pt x="5764" y="544"/>
                  </a:cubicBezTo>
                  <a:cubicBezTo>
                    <a:pt x="5776" y="535"/>
                    <a:pt x="5785" y="532"/>
                    <a:pt x="5792" y="532"/>
                  </a:cubicBezTo>
                  <a:cubicBezTo>
                    <a:pt x="5802" y="532"/>
                    <a:pt x="5807" y="540"/>
                    <a:pt x="5811" y="547"/>
                  </a:cubicBezTo>
                  <a:lnTo>
                    <a:pt x="5748" y="588"/>
                  </a:lnTo>
                  <a:cubicBezTo>
                    <a:pt x="5679" y="622"/>
                    <a:pt x="5649" y="654"/>
                    <a:pt x="5670" y="654"/>
                  </a:cubicBezTo>
                  <a:cubicBezTo>
                    <a:pt x="5680" y="654"/>
                    <a:pt x="5700" y="647"/>
                    <a:pt x="5732" y="632"/>
                  </a:cubicBezTo>
                  <a:lnTo>
                    <a:pt x="5732" y="632"/>
                  </a:lnTo>
                  <a:lnTo>
                    <a:pt x="5701" y="654"/>
                  </a:lnTo>
                  <a:cubicBezTo>
                    <a:pt x="5670" y="673"/>
                    <a:pt x="5676" y="685"/>
                    <a:pt x="5723" y="688"/>
                  </a:cubicBezTo>
                  <a:cubicBezTo>
                    <a:pt x="5724" y="689"/>
                    <a:pt x="5726" y="690"/>
                    <a:pt x="5729" y="690"/>
                  </a:cubicBezTo>
                  <a:cubicBezTo>
                    <a:pt x="5748" y="690"/>
                    <a:pt x="5806" y="667"/>
                    <a:pt x="5833" y="651"/>
                  </a:cubicBezTo>
                  <a:cubicBezTo>
                    <a:pt x="5849" y="640"/>
                    <a:pt x="5859" y="638"/>
                    <a:pt x="5865" y="638"/>
                  </a:cubicBezTo>
                  <a:cubicBezTo>
                    <a:pt x="5872" y="638"/>
                    <a:pt x="5873" y="641"/>
                    <a:pt x="5873" y="641"/>
                  </a:cubicBezTo>
                  <a:cubicBezTo>
                    <a:pt x="5883" y="654"/>
                    <a:pt x="5883" y="654"/>
                    <a:pt x="5848" y="673"/>
                  </a:cubicBezTo>
                  <a:cubicBezTo>
                    <a:pt x="5804" y="701"/>
                    <a:pt x="5797" y="721"/>
                    <a:pt x="5823" y="721"/>
                  </a:cubicBezTo>
                  <a:cubicBezTo>
                    <a:pt x="5833" y="721"/>
                    <a:pt x="5849" y="717"/>
                    <a:pt x="5870" y="710"/>
                  </a:cubicBezTo>
                  <a:lnTo>
                    <a:pt x="5870" y="710"/>
                  </a:lnTo>
                  <a:lnTo>
                    <a:pt x="5839" y="729"/>
                  </a:lnTo>
                  <a:cubicBezTo>
                    <a:pt x="5804" y="748"/>
                    <a:pt x="5779" y="779"/>
                    <a:pt x="5845" y="823"/>
                  </a:cubicBezTo>
                  <a:cubicBezTo>
                    <a:pt x="5870" y="870"/>
                    <a:pt x="5889" y="908"/>
                    <a:pt x="5858" y="923"/>
                  </a:cubicBezTo>
                  <a:cubicBezTo>
                    <a:pt x="5831" y="938"/>
                    <a:pt x="5880" y="948"/>
                    <a:pt x="5940" y="948"/>
                  </a:cubicBezTo>
                  <a:cubicBezTo>
                    <a:pt x="5958" y="948"/>
                    <a:pt x="5977" y="947"/>
                    <a:pt x="5996" y="945"/>
                  </a:cubicBezTo>
                  <a:lnTo>
                    <a:pt x="5996" y="945"/>
                  </a:lnTo>
                  <a:cubicBezTo>
                    <a:pt x="5961" y="964"/>
                    <a:pt x="5971" y="973"/>
                    <a:pt x="5980" y="998"/>
                  </a:cubicBezTo>
                  <a:cubicBezTo>
                    <a:pt x="5999" y="1039"/>
                    <a:pt x="5999" y="1039"/>
                    <a:pt x="5964" y="1055"/>
                  </a:cubicBezTo>
                  <a:cubicBezTo>
                    <a:pt x="5917" y="1067"/>
                    <a:pt x="5899" y="1071"/>
                    <a:pt x="5914" y="1071"/>
                  </a:cubicBezTo>
                  <a:cubicBezTo>
                    <a:pt x="5922" y="1071"/>
                    <a:pt x="5941" y="1070"/>
                    <a:pt x="5971" y="1067"/>
                  </a:cubicBezTo>
                  <a:cubicBezTo>
                    <a:pt x="5981" y="1065"/>
                    <a:pt x="5990" y="1063"/>
                    <a:pt x="5996" y="1063"/>
                  </a:cubicBezTo>
                  <a:cubicBezTo>
                    <a:pt x="6037" y="1063"/>
                    <a:pt x="6017" y="1106"/>
                    <a:pt x="5958" y="1133"/>
                  </a:cubicBezTo>
                  <a:cubicBezTo>
                    <a:pt x="5924" y="1149"/>
                    <a:pt x="5927" y="1161"/>
                    <a:pt x="5939" y="1186"/>
                  </a:cubicBezTo>
                  <a:cubicBezTo>
                    <a:pt x="5941" y="1186"/>
                    <a:pt x="5943" y="1186"/>
                    <a:pt x="5945" y="1186"/>
                  </a:cubicBezTo>
                  <a:cubicBezTo>
                    <a:pt x="5978" y="1186"/>
                    <a:pt x="5990" y="1210"/>
                    <a:pt x="5999" y="1233"/>
                  </a:cubicBezTo>
                  <a:cubicBezTo>
                    <a:pt x="6007" y="1254"/>
                    <a:pt x="6011" y="1263"/>
                    <a:pt x="6024" y="1263"/>
                  </a:cubicBezTo>
                  <a:cubicBezTo>
                    <a:pt x="6035" y="1263"/>
                    <a:pt x="6053" y="1256"/>
                    <a:pt x="6087" y="1243"/>
                  </a:cubicBezTo>
                  <a:cubicBezTo>
                    <a:pt x="6114" y="1232"/>
                    <a:pt x="6132" y="1227"/>
                    <a:pt x="6144" y="1227"/>
                  </a:cubicBezTo>
                  <a:cubicBezTo>
                    <a:pt x="6161" y="1227"/>
                    <a:pt x="6166" y="1237"/>
                    <a:pt x="6171" y="1252"/>
                  </a:cubicBezTo>
                  <a:cubicBezTo>
                    <a:pt x="6177" y="1265"/>
                    <a:pt x="6181" y="1280"/>
                    <a:pt x="6146" y="1293"/>
                  </a:cubicBezTo>
                  <a:cubicBezTo>
                    <a:pt x="6146" y="1293"/>
                    <a:pt x="6115" y="1321"/>
                    <a:pt x="6118" y="1334"/>
                  </a:cubicBezTo>
                  <a:cubicBezTo>
                    <a:pt x="6124" y="1346"/>
                    <a:pt x="6127" y="1359"/>
                    <a:pt x="6093" y="1374"/>
                  </a:cubicBezTo>
                  <a:cubicBezTo>
                    <a:pt x="6093" y="1374"/>
                    <a:pt x="6061" y="1400"/>
                    <a:pt x="6071" y="1425"/>
                  </a:cubicBezTo>
                  <a:cubicBezTo>
                    <a:pt x="6077" y="1450"/>
                    <a:pt x="6087" y="1478"/>
                    <a:pt x="6052" y="1487"/>
                  </a:cubicBezTo>
                  <a:cubicBezTo>
                    <a:pt x="6054" y="1496"/>
                    <a:pt x="6054" y="1499"/>
                    <a:pt x="6060" y="1499"/>
                  </a:cubicBezTo>
                  <a:cubicBezTo>
                    <a:pt x="6065" y="1499"/>
                    <a:pt x="6073" y="1496"/>
                    <a:pt x="6090" y="1490"/>
                  </a:cubicBezTo>
                  <a:cubicBezTo>
                    <a:pt x="6101" y="1487"/>
                    <a:pt x="6113" y="1484"/>
                    <a:pt x="6123" y="1484"/>
                  </a:cubicBezTo>
                  <a:cubicBezTo>
                    <a:pt x="6147" y="1484"/>
                    <a:pt x="6162" y="1498"/>
                    <a:pt x="6149" y="1544"/>
                  </a:cubicBezTo>
                  <a:cubicBezTo>
                    <a:pt x="6157" y="1566"/>
                    <a:pt x="6166" y="1599"/>
                    <a:pt x="6190" y="1599"/>
                  </a:cubicBezTo>
                  <a:cubicBezTo>
                    <a:pt x="6194" y="1599"/>
                    <a:pt x="6198" y="1599"/>
                    <a:pt x="6202" y="1597"/>
                  </a:cubicBezTo>
                  <a:lnTo>
                    <a:pt x="6202" y="1597"/>
                  </a:lnTo>
                  <a:cubicBezTo>
                    <a:pt x="6206" y="1613"/>
                    <a:pt x="6206" y="1613"/>
                    <a:pt x="6171" y="1622"/>
                  </a:cubicBezTo>
                  <a:cubicBezTo>
                    <a:pt x="6099" y="1644"/>
                    <a:pt x="6102" y="1669"/>
                    <a:pt x="6184" y="1675"/>
                  </a:cubicBezTo>
                  <a:cubicBezTo>
                    <a:pt x="6191" y="1673"/>
                    <a:pt x="6198" y="1672"/>
                    <a:pt x="6202" y="1672"/>
                  </a:cubicBezTo>
                  <a:cubicBezTo>
                    <a:pt x="6218" y="1672"/>
                    <a:pt x="6214" y="1684"/>
                    <a:pt x="6190" y="1704"/>
                  </a:cubicBezTo>
                  <a:cubicBezTo>
                    <a:pt x="6190" y="1704"/>
                    <a:pt x="6193" y="1716"/>
                    <a:pt x="6234" y="1719"/>
                  </a:cubicBezTo>
                  <a:cubicBezTo>
                    <a:pt x="6271" y="1722"/>
                    <a:pt x="6271" y="1725"/>
                    <a:pt x="6243" y="1760"/>
                  </a:cubicBezTo>
                  <a:cubicBezTo>
                    <a:pt x="6206" y="1769"/>
                    <a:pt x="6209" y="1782"/>
                    <a:pt x="6212" y="1794"/>
                  </a:cubicBezTo>
                  <a:cubicBezTo>
                    <a:pt x="6259" y="1813"/>
                    <a:pt x="6281" y="1964"/>
                    <a:pt x="6246" y="1986"/>
                  </a:cubicBezTo>
                  <a:cubicBezTo>
                    <a:pt x="6284" y="1992"/>
                    <a:pt x="6284" y="1992"/>
                    <a:pt x="6287" y="2004"/>
                  </a:cubicBezTo>
                  <a:cubicBezTo>
                    <a:pt x="6237" y="2022"/>
                    <a:pt x="6240" y="2032"/>
                    <a:pt x="6272" y="2032"/>
                  </a:cubicBezTo>
                  <a:cubicBezTo>
                    <a:pt x="6286" y="2032"/>
                    <a:pt x="6305" y="2030"/>
                    <a:pt x="6328" y="2026"/>
                  </a:cubicBezTo>
                  <a:lnTo>
                    <a:pt x="6325" y="2014"/>
                  </a:lnTo>
                  <a:lnTo>
                    <a:pt x="6325" y="1998"/>
                  </a:lnTo>
                  <a:cubicBezTo>
                    <a:pt x="6334" y="1997"/>
                    <a:pt x="6341" y="1996"/>
                    <a:pt x="6348" y="1996"/>
                  </a:cubicBezTo>
                  <a:cubicBezTo>
                    <a:pt x="6397" y="1996"/>
                    <a:pt x="6390" y="2031"/>
                    <a:pt x="6293" y="2045"/>
                  </a:cubicBezTo>
                  <a:cubicBezTo>
                    <a:pt x="6218" y="2070"/>
                    <a:pt x="6218" y="2070"/>
                    <a:pt x="6296" y="2073"/>
                  </a:cubicBezTo>
                  <a:cubicBezTo>
                    <a:pt x="6372" y="2076"/>
                    <a:pt x="6375" y="2092"/>
                    <a:pt x="6303" y="2114"/>
                  </a:cubicBezTo>
                  <a:cubicBezTo>
                    <a:pt x="6228" y="2123"/>
                    <a:pt x="6228" y="2123"/>
                    <a:pt x="6303" y="2130"/>
                  </a:cubicBezTo>
                  <a:cubicBezTo>
                    <a:pt x="6459" y="2136"/>
                    <a:pt x="6497" y="2180"/>
                    <a:pt x="6347" y="2192"/>
                  </a:cubicBezTo>
                  <a:cubicBezTo>
                    <a:pt x="6271" y="2202"/>
                    <a:pt x="6234" y="2217"/>
                    <a:pt x="6237" y="2233"/>
                  </a:cubicBezTo>
                  <a:cubicBezTo>
                    <a:pt x="6237" y="2240"/>
                    <a:pt x="6248" y="2242"/>
                    <a:pt x="6265" y="2242"/>
                  </a:cubicBezTo>
                  <a:cubicBezTo>
                    <a:pt x="6279" y="2242"/>
                    <a:pt x="6295" y="2241"/>
                    <a:pt x="6312" y="2239"/>
                  </a:cubicBezTo>
                  <a:cubicBezTo>
                    <a:pt x="6336" y="2232"/>
                    <a:pt x="6352" y="2229"/>
                    <a:pt x="6361" y="2229"/>
                  </a:cubicBezTo>
                  <a:cubicBezTo>
                    <a:pt x="6380" y="2229"/>
                    <a:pt x="6364" y="2244"/>
                    <a:pt x="6312" y="2268"/>
                  </a:cubicBezTo>
                  <a:cubicBezTo>
                    <a:pt x="6202" y="2318"/>
                    <a:pt x="6202" y="2340"/>
                    <a:pt x="6281" y="2377"/>
                  </a:cubicBezTo>
                  <a:cubicBezTo>
                    <a:pt x="6338" y="2416"/>
                    <a:pt x="6355" y="2450"/>
                    <a:pt x="6330" y="2450"/>
                  </a:cubicBezTo>
                  <a:cubicBezTo>
                    <a:pt x="6321" y="2450"/>
                    <a:pt x="6305" y="2445"/>
                    <a:pt x="6284" y="2434"/>
                  </a:cubicBezTo>
                  <a:cubicBezTo>
                    <a:pt x="6245" y="2421"/>
                    <a:pt x="6225" y="2415"/>
                    <a:pt x="6221" y="2415"/>
                  </a:cubicBezTo>
                  <a:cubicBezTo>
                    <a:pt x="6216" y="2415"/>
                    <a:pt x="6226" y="2421"/>
                    <a:pt x="6246" y="2434"/>
                  </a:cubicBezTo>
                  <a:cubicBezTo>
                    <a:pt x="6246" y="2462"/>
                    <a:pt x="6243" y="2487"/>
                    <a:pt x="6243" y="2503"/>
                  </a:cubicBezTo>
                  <a:cubicBezTo>
                    <a:pt x="6243" y="2515"/>
                    <a:pt x="6281" y="2528"/>
                    <a:pt x="6318" y="2528"/>
                  </a:cubicBezTo>
                  <a:cubicBezTo>
                    <a:pt x="6243" y="2543"/>
                    <a:pt x="6202" y="2568"/>
                    <a:pt x="6278" y="2597"/>
                  </a:cubicBezTo>
                  <a:cubicBezTo>
                    <a:pt x="6278" y="2609"/>
                    <a:pt x="6278" y="2625"/>
                    <a:pt x="6278" y="2625"/>
                  </a:cubicBezTo>
                  <a:cubicBezTo>
                    <a:pt x="6275" y="2637"/>
                    <a:pt x="6275" y="2637"/>
                    <a:pt x="6312" y="2653"/>
                  </a:cubicBezTo>
                  <a:cubicBezTo>
                    <a:pt x="6350" y="2669"/>
                    <a:pt x="6312" y="2681"/>
                    <a:pt x="6275" y="2694"/>
                  </a:cubicBezTo>
                  <a:cubicBezTo>
                    <a:pt x="6234" y="2703"/>
                    <a:pt x="6196" y="2716"/>
                    <a:pt x="6234" y="2716"/>
                  </a:cubicBezTo>
                  <a:cubicBezTo>
                    <a:pt x="6275" y="2719"/>
                    <a:pt x="6306" y="2750"/>
                    <a:pt x="6344" y="2766"/>
                  </a:cubicBezTo>
                  <a:cubicBezTo>
                    <a:pt x="6366" y="2778"/>
                    <a:pt x="6358" y="2786"/>
                    <a:pt x="6339" y="2786"/>
                  </a:cubicBezTo>
                  <a:cubicBezTo>
                    <a:pt x="6329" y="2786"/>
                    <a:pt x="6316" y="2784"/>
                    <a:pt x="6303" y="2778"/>
                  </a:cubicBezTo>
                  <a:cubicBezTo>
                    <a:pt x="6292" y="2778"/>
                    <a:pt x="6285" y="2777"/>
                    <a:pt x="6279" y="2777"/>
                  </a:cubicBezTo>
                  <a:cubicBezTo>
                    <a:pt x="6262" y="2777"/>
                    <a:pt x="6254" y="2781"/>
                    <a:pt x="6224" y="2797"/>
                  </a:cubicBezTo>
                  <a:cubicBezTo>
                    <a:pt x="6221" y="2810"/>
                    <a:pt x="6218" y="2838"/>
                    <a:pt x="6256" y="2841"/>
                  </a:cubicBezTo>
                  <a:cubicBezTo>
                    <a:pt x="6293" y="2844"/>
                    <a:pt x="6281" y="2929"/>
                    <a:pt x="6243" y="2935"/>
                  </a:cubicBezTo>
                  <a:lnTo>
                    <a:pt x="6240" y="2963"/>
                  </a:lnTo>
                  <a:cubicBezTo>
                    <a:pt x="6237" y="2976"/>
                    <a:pt x="6271" y="2995"/>
                    <a:pt x="6271" y="3010"/>
                  </a:cubicBezTo>
                  <a:cubicBezTo>
                    <a:pt x="6271" y="3010"/>
                    <a:pt x="6268" y="3023"/>
                    <a:pt x="6300" y="3045"/>
                  </a:cubicBezTo>
                  <a:cubicBezTo>
                    <a:pt x="6297" y="3055"/>
                    <a:pt x="6295" y="3065"/>
                    <a:pt x="6273" y="3065"/>
                  </a:cubicBezTo>
                  <a:cubicBezTo>
                    <a:pt x="6268" y="3065"/>
                    <a:pt x="6263" y="3065"/>
                    <a:pt x="6256" y="3064"/>
                  </a:cubicBezTo>
                  <a:lnTo>
                    <a:pt x="6256" y="3064"/>
                  </a:lnTo>
                  <a:cubicBezTo>
                    <a:pt x="6310" y="3085"/>
                    <a:pt x="6323" y="3090"/>
                    <a:pt x="6294" y="3090"/>
                  </a:cubicBezTo>
                  <a:cubicBezTo>
                    <a:pt x="6284" y="3090"/>
                    <a:pt x="6269" y="3089"/>
                    <a:pt x="6249" y="3089"/>
                  </a:cubicBezTo>
                  <a:cubicBezTo>
                    <a:pt x="6219" y="3083"/>
                    <a:pt x="6201" y="3080"/>
                    <a:pt x="6196" y="3080"/>
                  </a:cubicBezTo>
                  <a:cubicBezTo>
                    <a:pt x="6190" y="3080"/>
                    <a:pt x="6207" y="3086"/>
                    <a:pt x="6246" y="3104"/>
                  </a:cubicBezTo>
                  <a:cubicBezTo>
                    <a:pt x="6281" y="3123"/>
                    <a:pt x="6281" y="3126"/>
                    <a:pt x="6240" y="3129"/>
                  </a:cubicBezTo>
                  <a:cubicBezTo>
                    <a:pt x="6233" y="3128"/>
                    <a:pt x="6227" y="3128"/>
                    <a:pt x="6222" y="3128"/>
                  </a:cubicBezTo>
                  <a:cubicBezTo>
                    <a:pt x="6203" y="3128"/>
                    <a:pt x="6207" y="3137"/>
                    <a:pt x="6237" y="3142"/>
                  </a:cubicBezTo>
                  <a:cubicBezTo>
                    <a:pt x="6298" y="3169"/>
                    <a:pt x="6325" y="3209"/>
                    <a:pt x="6288" y="3209"/>
                  </a:cubicBezTo>
                  <a:cubicBezTo>
                    <a:pt x="6282" y="3209"/>
                    <a:pt x="6273" y="3207"/>
                    <a:pt x="6262" y="3205"/>
                  </a:cubicBezTo>
                  <a:lnTo>
                    <a:pt x="6262" y="3205"/>
                  </a:lnTo>
                  <a:cubicBezTo>
                    <a:pt x="6262" y="3205"/>
                    <a:pt x="6259" y="3220"/>
                    <a:pt x="6290" y="3242"/>
                  </a:cubicBezTo>
                  <a:cubicBezTo>
                    <a:pt x="6330" y="3262"/>
                    <a:pt x="6347" y="3270"/>
                    <a:pt x="6340" y="3270"/>
                  </a:cubicBezTo>
                  <a:cubicBezTo>
                    <a:pt x="6335" y="3270"/>
                    <a:pt x="6318" y="3266"/>
                    <a:pt x="6287" y="3258"/>
                  </a:cubicBezTo>
                  <a:cubicBezTo>
                    <a:pt x="6275" y="3257"/>
                    <a:pt x="6264" y="3256"/>
                    <a:pt x="6256" y="3256"/>
                  </a:cubicBezTo>
                  <a:cubicBezTo>
                    <a:pt x="6213" y="3256"/>
                    <a:pt x="6220" y="3270"/>
                    <a:pt x="6278" y="3299"/>
                  </a:cubicBezTo>
                  <a:cubicBezTo>
                    <a:pt x="6278" y="3299"/>
                    <a:pt x="6309" y="3321"/>
                    <a:pt x="6268" y="3324"/>
                  </a:cubicBezTo>
                  <a:cubicBezTo>
                    <a:pt x="6221" y="3339"/>
                    <a:pt x="6159" y="3405"/>
                    <a:pt x="6234" y="3418"/>
                  </a:cubicBezTo>
                  <a:lnTo>
                    <a:pt x="6224" y="3446"/>
                  </a:lnTo>
                  <a:cubicBezTo>
                    <a:pt x="6177" y="3458"/>
                    <a:pt x="6174" y="3471"/>
                    <a:pt x="6206" y="3499"/>
                  </a:cubicBezTo>
                  <a:lnTo>
                    <a:pt x="6237" y="3524"/>
                  </a:lnTo>
                  <a:cubicBezTo>
                    <a:pt x="6218" y="3518"/>
                    <a:pt x="6199" y="3515"/>
                    <a:pt x="6183" y="3515"/>
                  </a:cubicBezTo>
                  <a:cubicBezTo>
                    <a:pt x="6168" y="3515"/>
                    <a:pt x="6157" y="3518"/>
                    <a:pt x="6155" y="3524"/>
                  </a:cubicBezTo>
                  <a:cubicBezTo>
                    <a:pt x="6149" y="3537"/>
                    <a:pt x="6149" y="3537"/>
                    <a:pt x="6187" y="3552"/>
                  </a:cubicBezTo>
                  <a:cubicBezTo>
                    <a:pt x="6224" y="3552"/>
                    <a:pt x="6221" y="3565"/>
                    <a:pt x="6215" y="3578"/>
                  </a:cubicBezTo>
                  <a:cubicBezTo>
                    <a:pt x="6212" y="3583"/>
                    <a:pt x="6201" y="3587"/>
                    <a:pt x="6187" y="3587"/>
                  </a:cubicBezTo>
                  <a:cubicBezTo>
                    <a:pt x="6172" y="3587"/>
                    <a:pt x="6152" y="3583"/>
                    <a:pt x="6134" y="3574"/>
                  </a:cubicBezTo>
                  <a:lnTo>
                    <a:pt x="6127" y="3587"/>
                  </a:lnTo>
                  <a:cubicBezTo>
                    <a:pt x="6176" y="3609"/>
                    <a:pt x="6187" y="3622"/>
                    <a:pt x="6177" y="3622"/>
                  </a:cubicBezTo>
                  <a:cubicBezTo>
                    <a:pt x="6173" y="3622"/>
                    <a:pt x="6166" y="3620"/>
                    <a:pt x="6155" y="3615"/>
                  </a:cubicBezTo>
                  <a:cubicBezTo>
                    <a:pt x="6151" y="3615"/>
                    <a:pt x="6147" y="3615"/>
                    <a:pt x="6144" y="3615"/>
                  </a:cubicBezTo>
                  <a:cubicBezTo>
                    <a:pt x="6113" y="3615"/>
                    <a:pt x="6108" y="3626"/>
                    <a:pt x="6102" y="3637"/>
                  </a:cubicBezTo>
                  <a:lnTo>
                    <a:pt x="6068" y="3621"/>
                  </a:lnTo>
                  <a:cubicBezTo>
                    <a:pt x="6064" y="3621"/>
                    <a:pt x="6061" y="3621"/>
                    <a:pt x="6059" y="3621"/>
                  </a:cubicBezTo>
                  <a:cubicBezTo>
                    <a:pt x="6033" y="3621"/>
                    <a:pt x="6064" y="3635"/>
                    <a:pt x="6096" y="3650"/>
                  </a:cubicBezTo>
                  <a:lnTo>
                    <a:pt x="6083" y="3675"/>
                  </a:lnTo>
                  <a:cubicBezTo>
                    <a:pt x="6077" y="3687"/>
                    <a:pt x="6071" y="3700"/>
                    <a:pt x="6112" y="3703"/>
                  </a:cubicBezTo>
                  <a:cubicBezTo>
                    <a:pt x="6146" y="3722"/>
                    <a:pt x="6181" y="3737"/>
                    <a:pt x="6174" y="3750"/>
                  </a:cubicBezTo>
                  <a:cubicBezTo>
                    <a:pt x="6148" y="3738"/>
                    <a:pt x="6121" y="3724"/>
                    <a:pt x="6107" y="3724"/>
                  </a:cubicBezTo>
                  <a:cubicBezTo>
                    <a:pt x="6103" y="3724"/>
                    <a:pt x="6101" y="3725"/>
                    <a:pt x="6099" y="3728"/>
                  </a:cubicBezTo>
                  <a:cubicBezTo>
                    <a:pt x="6097" y="3733"/>
                    <a:pt x="6093" y="3734"/>
                    <a:pt x="6088" y="3734"/>
                  </a:cubicBezTo>
                  <a:cubicBezTo>
                    <a:pt x="6076" y="3734"/>
                    <a:pt x="6058" y="3725"/>
                    <a:pt x="6058" y="3725"/>
                  </a:cubicBezTo>
                  <a:cubicBezTo>
                    <a:pt x="6044" y="3714"/>
                    <a:pt x="6033" y="3710"/>
                    <a:pt x="6026" y="3710"/>
                  </a:cubicBezTo>
                  <a:cubicBezTo>
                    <a:pt x="6005" y="3710"/>
                    <a:pt x="6015" y="3751"/>
                    <a:pt x="6036" y="3775"/>
                  </a:cubicBezTo>
                  <a:cubicBezTo>
                    <a:pt x="6070" y="3814"/>
                    <a:pt x="6079" y="3834"/>
                    <a:pt x="6064" y="3834"/>
                  </a:cubicBezTo>
                  <a:cubicBezTo>
                    <a:pt x="6056" y="3834"/>
                    <a:pt x="6039" y="3827"/>
                    <a:pt x="6014" y="3813"/>
                  </a:cubicBezTo>
                  <a:cubicBezTo>
                    <a:pt x="6000" y="3805"/>
                    <a:pt x="5992" y="3801"/>
                    <a:pt x="5988" y="3801"/>
                  </a:cubicBezTo>
                  <a:cubicBezTo>
                    <a:pt x="5973" y="3801"/>
                    <a:pt x="6021" y="3849"/>
                    <a:pt x="6093" y="3903"/>
                  </a:cubicBezTo>
                  <a:lnTo>
                    <a:pt x="6181" y="3972"/>
                  </a:lnTo>
                  <a:lnTo>
                    <a:pt x="6083" y="3916"/>
                  </a:lnTo>
                  <a:cubicBezTo>
                    <a:pt x="6016" y="3885"/>
                    <a:pt x="5982" y="3869"/>
                    <a:pt x="5969" y="3869"/>
                  </a:cubicBezTo>
                  <a:cubicBezTo>
                    <a:pt x="5955" y="3869"/>
                    <a:pt x="5965" y="3887"/>
                    <a:pt x="5986" y="3925"/>
                  </a:cubicBezTo>
                  <a:cubicBezTo>
                    <a:pt x="5998" y="3952"/>
                    <a:pt x="6002" y="3962"/>
                    <a:pt x="5997" y="3962"/>
                  </a:cubicBezTo>
                  <a:cubicBezTo>
                    <a:pt x="5994" y="3962"/>
                    <a:pt x="5986" y="3958"/>
                    <a:pt x="5974" y="3950"/>
                  </a:cubicBezTo>
                  <a:cubicBezTo>
                    <a:pt x="5962" y="3943"/>
                    <a:pt x="5954" y="3940"/>
                    <a:pt x="5947" y="3940"/>
                  </a:cubicBezTo>
                  <a:cubicBezTo>
                    <a:pt x="5933" y="3940"/>
                    <a:pt x="5926" y="3953"/>
                    <a:pt x="5911" y="3976"/>
                  </a:cubicBezTo>
                  <a:cubicBezTo>
                    <a:pt x="5886" y="4010"/>
                    <a:pt x="5880" y="4023"/>
                    <a:pt x="5911" y="4044"/>
                  </a:cubicBezTo>
                  <a:cubicBezTo>
                    <a:pt x="5905" y="4054"/>
                    <a:pt x="5902" y="4060"/>
                    <a:pt x="5895" y="4066"/>
                  </a:cubicBezTo>
                  <a:cubicBezTo>
                    <a:pt x="5878" y="4059"/>
                    <a:pt x="5865" y="4056"/>
                    <a:pt x="5857" y="4056"/>
                  </a:cubicBezTo>
                  <a:cubicBezTo>
                    <a:pt x="5833" y="4056"/>
                    <a:pt x="5853" y="4087"/>
                    <a:pt x="5908" y="4110"/>
                  </a:cubicBezTo>
                  <a:cubicBezTo>
                    <a:pt x="5908" y="4110"/>
                    <a:pt x="5899" y="4123"/>
                    <a:pt x="5889" y="4132"/>
                  </a:cubicBezTo>
                  <a:lnTo>
                    <a:pt x="5858" y="4110"/>
                  </a:lnTo>
                  <a:cubicBezTo>
                    <a:pt x="5851" y="4105"/>
                    <a:pt x="5845" y="4102"/>
                    <a:pt x="5838" y="4102"/>
                  </a:cubicBezTo>
                  <a:cubicBezTo>
                    <a:pt x="5818" y="4102"/>
                    <a:pt x="5794" y="4130"/>
                    <a:pt x="5739" y="4195"/>
                  </a:cubicBezTo>
                  <a:cubicBezTo>
                    <a:pt x="5660" y="4292"/>
                    <a:pt x="5645" y="4295"/>
                    <a:pt x="5701" y="4348"/>
                  </a:cubicBezTo>
                  <a:cubicBezTo>
                    <a:pt x="5726" y="4384"/>
                    <a:pt x="5734" y="4404"/>
                    <a:pt x="5725" y="4404"/>
                  </a:cubicBezTo>
                  <a:cubicBezTo>
                    <a:pt x="5719" y="4404"/>
                    <a:pt x="5703" y="4393"/>
                    <a:pt x="5679" y="4370"/>
                  </a:cubicBezTo>
                  <a:cubicBezTo>
                    <a:pt x="5663" y="4352"/>
                    <a:pt x="5641" y="4339"/>
                    <a:pt x="5635" y="4339"/>
                  </a:cubicBezTo>
                  <a:cubicBezTo>
                    <a:pt x="5632" y="4339"/>
                    <a:pt x="5633" y="4343"/>
                    <a:pt x="5642" y="4352"/>
                  </a:cubicBezTo>
                  <a:cubicBezTo>
                    <a:pt x="5633" y="4359"/>
                    <a:pt x="5622" y="4363"/>
                    <a:pt x="5611" y="4363"/>
                  </a:cubicBezTo>
                  <a:cubicBezTo>
                    <a:pt x="5602" y="4363"/>
                    <a:pt x="5593" y="4360"/>
                    <a:pt x="5585" y="4355"/>
                  </a:cubicBezTo>
                  <a:cubicBezTo>
                    <a:pt x="5566" y="4349"/>
                    <a:pt x="5552" y="4346"/>
                    <a:pt x="5543" y="4346"/>
                  </a:cubicBezTo>
                  <a:cubicBezTo>
                    <a:pt x="5511" y="4346"/>
                    <a:pt x="5525" y="4373"/>
                    <a:pt x="5544" y="4392"/>
                  </a:cubicBezTo>
                  <a:cubicBezTo>
                    <a:pt x="5574" y="4414"/>
                    <a:pt x="5582" y="4422"/>
                    <a:pt x="5578" y="4422"/>
                  </a:cubicBezTo>
                  <a:cubicBezTo>
                    <a:pt x="5574" y="4422"/>
                    <a:pt x="5555" y="4412"/>
                    <a:pt x="5535" y="4402"/>
                  </a:cubicBezTo>
                  <a:cubicBezTo>
                    <a:pt x="5513" y="4392"/>
                    <a:pt x="5492" y="4381"/>
                    <a:pt x="5485" y="4381"/>
                  </a:cubicBezTo>
                  <a:cubicBezTo>
                    <a:pt x="5481" y="4381"/>
                    <a:pt x="5482" y="4385"/>
                    <a:pt x="5491" y="4395"/>
                  </a:cubicBezTo>
                  <a:cubicBezTo>
                    <a:pt x="5503" y="4424"/>
                    <a:pt x="5484" y="4477"/>
                    <a:pt x="5453" y="4477"/>
                  </a:cubicBezTo>
                  <a:cubicBezTo>
                    <a:pt x="5443" y="4477"/>
                    <a:pt x="5431" y="4472"/>
                    <a:pt x="5419" y="4458"/>
                  </a:cubicBezTo>
                  <a:lnTo>
                    <a:pt x="5397" y="4474"/>
                  </a:lnTo>
                  <a:cubicBezTo>
                    <a:pt x="5422" y="4502"/>
                    <a:pt x="5403" y="4521"/>
                    <a:pt x="5381" y="4540"/>
                  </a:cubicBezTo>
                  <a:cubicBezTo>
                    <a:pt x="5371" y="4548"/>
                    <a:pt x="5363" y="4555"/>
                    <a:pt x="5354" y="4555"/>
                  </a:cubicBezTo>
                  <a:cubicBezTo>
                    <a:pt x="5346" y="4555"/>
                    <a:pt x="5337" y="4550"/>
                    <a:pt x="5325" y="4536"/>
                  </a:cubicBezTo>
                  <a:cubicBezTo>
                    <a:pt x="5320" y="4521"/>
                    <a:pt x="5315" y="4513"/>
                    <a:pt x="5311" y="4513"/>
                  </a:cubicBezTo>
                  <a:cubicBezTo>
                    <a:pt x="5305" y="4513"/>
                    <a:pt x="5303" y="4528"/>
                    <a:pt x="5306" y="4555"/>
                  </a:cubicBezTo>
                  <a:cubicBezTo>
                    <a:pt x="5294" y="4565"/>
                    <a:pt x="5334" y="4627"/>
                    <a:pt x="5325" y="4637"/>
                  </a:cubicBezTo>
                  <a:cubicBezTo>
                    <a:pt x="5350" y="4665"/>
                    <a:pt x="5363" y="4703"/>
                    <a:pt x="5353" y="4712"/>
                  </a:cubicBezTo>
                  <a:lnTo>
                    <a:pt x="5328" y="4684"/>
                  </a:lnTo>
                  <a:lnTo>
                    <a:pt x="5278" y="4627"/>
                  </a:lnTo>
                  <a:lnTo>
                    <a:pt x="5278" y="4627"/>
                  </a:lnTo>
                  <a:cubicBezTo>
                    <a:pt x="5269" y="4637"/>
                    <a:pt x="5256" y="4643"/>
                    <a:pt x="5281" y="4674"/>
                  </a:cubicBezTo>
                  <a:cubicBezTo>
                    <a:pt x="5267" y="4665"/>
                    <a:pt x="5257" y="4662"/>
                    <a:pt x="5249" y="4662"/>
                  </a:cubicBezTo>
                  <a:cubicBezTo>
                    <a:pt x="5237" y="4662"/>
                    <a:pt x="5228" y="4670"/>
                    <a:pt x="5215" y="4681"/>
                  </a:cubicBezTo>
                  <a:cubicBezTo>
                    <a:pt x="5197" y="4696"/>
                    <a:pt x="5175" y="4715"/>
                    <a:pt x="5190" y="4753"/>
                  </a:cubicBezTo>
                  <a:cubicBezTo>
                    <a:pt x="5173" y="4740"/>
                    <a:pt x="5156" y="4734"/>
                    <a:pt x="5142" y="4734"/>
                  </a:cubicBezTo>
                  <a:cubicBezTo>
                    <a:pt x="5102" y="4734"/>
                    <a:pt x="5078" y="4774"/>
                    <a:pt x="5106" y="4822"/>
                  </a:cubicBezTo>
                  <a:cubicBezTo>
                    <a:pt x="5122" y="4840"/>
                    <a:pt x="5124" y="4850"/>
                    <a:pt x="5114" y="4850"/>
                  </a:cubicBezTo>
                  <a:cubicBezTo>
                    <a:pt x="5108" y="4850"/>
                    <a:pt x="5099" y="4847"/>
                    <a:pt x="5087" y="4840"/>
                  </a:cubicBezTo>
                  <a:cubicBezTo>
                    <a:pt x="5071" y="4833"/>
                    <a:pt x="5062" y="4828"/>
                    <a:pt x="5058" y="4828"/>
                  </a:cubicBezTo>
                  <a:cubicBezTo>
                    <a:pt x="5052" y="4828"/>
                    <a:pt x="5056" y="4837"/>
                    <a:pt x="5065" y="4859"/>
                  </a:cubicBezTo>
                  <a:cubicBezTo>
                    <a:pt x="5071" y="4874"/>
                    <a:pt x="5069" y="4880"/>
                    <a:pt x="5062" y="4880"/>
                  </a:cubicBezTo>
                  <a:cubicBezTo>
                    <a:pt x="5051" y="4880"/>
                    <a:pt x="5029" y="4867"/>
                    <a:pt x="5009" y="4856"/>
                  </a:cubicBezTo>
                  <a:cubicBezTo>
                    <a:pt x="4980" y="4834"/>
                    <a:pt x="4962" y="4824"/>
                    <a:pt x="4953" y="4824"/>
                  </a:cubicBezTo>
                  <a:cubicBezTo>
                    <a:pt x="4943" y="4824"/>
                    <a:pt x="4944" y="4835"/>
                    <a:pt x="4952" y="4853"/>
                  </a:cubicBezTo>
                  <a:cubicBezTo>
                    <a:pt x="4958" y="4881"/>
                    <a:pt x="4946" y="4909"/>
                    <a:pt x="4927" y="4928"/>
                  </a:cubicBezTo>
                  <a:cubicBezTo>
                    <a:pt x="4930" y="4972"/>
                    <a:pt x="4921" y="4981"/>
                    <a:pt x="4955" y="5000"/>
                  </a:cubicBezTo>
                  <a:cubicBezTo>
                    <a:pt x="4971" y="5022"/>
                    <a:pt x="4983" y="5044"/>
                    <a:pt x="4996" y="5066"/>
                  </a:cubicBezTo>
                  <a:cubicBezTo>
                    <a:pt x="4997" y="5086"/>
                    <a:pt x="4994" y="5093"/>
                    <a:pt x="4989" y="5093"/>
                  </a:cubicBezTo>
                  <a:cubicBezTo>
                    <a:pt x="4984" y="5093"/>
                    <a:pt x="4978" y="5081"/>
                    <a:pt x="4983" y="5076"/>
                  </a:cubicBezTo>
                  <a:cubicBezTo>
                    <a:pt x="4980" y="5029"/>
                    <a:pt x="4971" y="5038"/>
                    <a:pt x="4933" y="5019"/>
                  </a:cubicBezTo>
                  <a:cubicBezTo>
                    <a:pt x="4925" y="5012"/>
                    <a:pt x="4915" y="5009"/>
                    <a:pt x="4905" y="5009"/>
                  </a:cubicBezTo>
                  <a:cubicBezTo>
                    <a:pt x="4892" y="5009"/>
                    <a:pt x="4878" y="5015"/>
                    <a:pt x="4867" y="5025"/>
                  </a:cubicBezTo>
                  <a:cubicBezTo>
                    <a:pt x="4858" y="5035"/>
                    <a:pt x="4836" y="5054"/>
                    <a:pt x="4827" y="5060"/>
                  </a:cubicBezTo>
                  <a:cubicBezTo>
                    <a:pt x="4770" y="5060"/>
                    <a:pt x="4761" y="5069"/>
                    <a:pt x="4786" y="5097"/>
                  </a:cubicBezTo>
                  <a:cubicBezTo>
                    <a:pt x="4796" y="5109"/>
                    <a:pt x="4805" y="5119"/>
                    <a:pt x="4811" y="5126"/>
                  </a:cubicBezTo>
                  <a:cubicBezTo>
                    <a:pt x="4799" y="5116"/>
                    <a:pt x="4785" y="5112"/>
                    <a:pt x="4771" y="5112"/>
                  </a:cubicBezTo>
                  <a:cubicBezTo>
                    <a:pt x="4711" y="5112"/>
                    <a:pt x="4643" y="5185"/>
                    <a:pt x="4676" y="5238"/>
                  </a:cubicBezTo>
                  <a:lnTo>
                    <a:pt x="4651" y="5210"/>
                  </a:lnTo>
                  <a:cubicBezTo>
                    <a:pt x="4640" y="5198"/>
                    <a:pt x="4631" y="5192"/>
                    <a:pt x="4623" y="5192"/>
                  </a:cubicBezTo>
                  <a:cubicBezTo>
                    <a:pt x="4614" y="5192"/>
                    <a:pt x="4605" y="5200"/>
                    <a:pt x="4595" y="5210"/>
                  </a:cubicBezTo>
                  <a:cubicBezTo>
                    <a:pt x="4582" y="5217"/>
                    <a:pt x="4567" y="5282"/>
                    <a:pt x="4535" y="5307"/>
                  </a:cubicBezTo>
                  <a:cubicBezTo>
                    <a:pt x="4495" y="5342"/>
                    <a:pt x="4463" y="5370"/>
                    <a:pt x="4488" y="5398"/>
                  </a:cubicBezTo>
                  <a:cubicBezTo>
                    <a:pt x="4485" y="5402"/>
                    <a:pt x="4483" y="5404"/>
                    <a:pt x="4480" y="5404"/>
                  </a:cubicBezTo>
                  <a:cubicBezTo>
                    <a:pt x="4476" y="5404"/>
                    <a:pt x="4470" y="5397"/>
                    <a:pt x="4454" y="5379"/>
                  </a:cubicBezTo>
                  <a:cubicBezTo>
                    <a:pt x="4445" y="5358"/>
                    <a:pt x="4438" y="5352"/>
                    <a:pt x="4431" y="5352"/>
                  </a:cubicBezTo>
                  <a:cubicBezTo>
                    <a:pt x="4426" y="5352"/>
                    <a:pt x="4421" y="5355"/>
                    <a:pt x="4416" y="5358"/>
                  </a:cubicBezTo>
                  <a:cubicBezTo>
                    <a:pt x="4407" y="5367"/>
                    <a:pt x="4432" y="5395"/>
                    <a:pt x="4457" y="5423"/>
                  </a:cubicBezTo>
                  <a:cubicBezTo>
                    <a:pt x="4476" y="5445"/>
                    <a:pt x="4475" y="5455"/>
                    <a:pt x="4454" y="5455"/>
                  </a:cubicBezTo>
                  <a:cubicBezTo>
                    <a:pt x="4447" y="5455"/>
                    <a:pt x="4437" y="5454"/>
                    <a:pt x="4426" y="5452"/>
                  </a:cubicBezTo>
                  <a:cubicBezTo>
                    <a:pt x="4420" y="5450"/>
                    <a:pt x="4414" y="5449"/>
                    <a:pt x="4408" y="5449"/>
                  </a:cubicBezTo>
                  <a:cubicBezTo>
                    <a:pt x="4371" y="5449"/>
                    <a:pt x="4339" y="5482"/>
                    <a:pt x="4344" y="5521"/>
                  </a:cubicBezTo>
                  <a:cubicBezTo>
                    <a:pt x="4338" y="5525"/>
                    <a:pt x="4332" y="5530"/>
                    <a:pt x="4325" y="5530"/>
                  </a:cubicBezTo>
                  <a:cubicBezTo>
                    <a:pt x="4318" y="5530"/>
                    <a:pt x="4310" y="5525"/>
                    <a:pt x="4297" y="5511"/>
                  </a:cubicBezTo>
                  <a:cubicBezTo>
                    <a:pt x="4283" y="5503"/>
                    <a:pt x="4267" y="5497"/>
                    <a:pt x="4255" y="5497"/>
                  </a:cubicBezTo>
                  <a:cubicBezTo>
                    <a:pt x="4237" y="5497"/>
                    <a:pt x="4228" y="5511"/>
                    <a:pt x="4247" y="5555"/>
                  </a:cubicBezTo>
                  <a:cubicBezTo>
                    <a:pt x="4242" y="5558"/>
                    <a:pt x="4239" y="5561"/>
                    <a:pt x="4236" y="5561"/>
                  </a:cubicBezTo>
                  <a:cubicBezTo>
                    <a:pt x="4231" y="5561"/>
                    <a:pt x="4225" y="5554"/>
                    <a:pt x="4209" y="5536"/>
                  </a:cubicBezTo>
                  <a:cubicBezTo>
                    <a:pt x="4191" y="5524"/>
                    <a:pt x="4175" y="5511"/>
                    <a:pt x="4171" y="5511"/>
                  </a:cubicBezTo>
                  <a:cubicBezTo>
                    <a:pt x="4167" y="5511"/>
                    <a:pt x="4172" y="5521"/>
                    <a:pt x="4191" y="5552"/>
                  </a:cubicBezTo>
                  <a:cubicBezTo>
                    <a:pt x="4198" y="5588"/>
                    <a:pt x="4169" y="5618"/>
                    <a:pt x="4138" y="5618"/>
                  </a:cubicBezTo>
                  <a:cubicBezTo>
                    <a:pt x="4131" y="5618"/>
                    <a:pt x="4125" y="5617"/>
                    <a:pt x="4119" y="5615"/>
                  </a:cubicBezTo>
                  <a:lnTo>
                    <a:pt x="4119" y="5615"/>
                  </a:lnTo>
                  <a:cubicBezTo>
                    <a:pt x="4106" y="5624"/>
                    <a:pt x="4097" y="5633"/>
                    <a:pt x="4122" y="5662"/>
                  </a:cubicBezTo>
                  <a:cubicBezTo>
                    <a:pt x="4131" y="5672"/>
                    <a:pt x="4140" y="5682"/>
                    <a:pt x="4147" y="5690"/>
                  </a:cubicBezTo>
                  <a:cubicBezTo>
                    <a:pt x="4119" y="5666"/>
                    <a:pt x="4104" y="5654"/>
                    <a:pt x="4100" y="5654"/>
                  </a:cubicBezTo>
                  <a:cubicBezTo>
                    <a:pt x="4095" y="5654"/>
                    <a:pt x="4105" y="5670"/>
                    <a:pt x="4125" y="5705"/>
                  </a:cubicBezTo>
                  <a:cubicBezTo>
                    <a:pt x="4139" y="5722"/>
                    <a:pt x="4142" y="5732"/>
                    <a:pt x="4137" y="5732"/>
                  </a:cubicBezTo>
                  <a:cubicBezTo>
                    <a:pt x="4134" y="5732"/>
                    <a:pt x="4126" y="5727"/>
                    <a:pt x="4115" y="5715"/>
                  </a:cubicBezTo>
                  <a:cubicBezTo>
                    <a:pt x="4098" y="5705"/>
                    <a:pt x="4086" y="5703"/>
                    <a:pt x="4079" y="5703"/>
                  </a:cubicBezTo>
                  <a:cubicBezTo>
                    <a:pt x="4071" y="5703"/>
                    <a:pt x="4068" y="5705"/>
                    <a:pt x="4068" y="5705"/>
                  </a:cubicBezTo>
                  <a:cubicBezTo>
                    <a:pt x="4046" y="5749"/>
                    <a:pt x="4015" y="5793"/>
                    <a:pt x="3981" y="5831"/>
                  </a:cubicBezTo>
                  <a:cubicBezTo>
                    <a:pt x="3896" y="5900"/>
                    <a:pt x="3868" y="5928"/>
                    <a:pt x="3893" y="5956"/>
                  </a:cubicBezTo>
                  <a:cubicBezTo>
                    <a:pt x="3900" y="5977"/>
                    <a:pt x="3903" y="5987"/>
                    <a:pt x="3898" y="5987"/>
                  </a:cubicBezTo>
                  <a:cubicBezTo>
                    <a:pt x="3894" y="5987"/>
                    <a:pt x="3886" y="5981"/>
                    <a:pt x="3871" y="5972"/>
                  </a:cubicBezTo>
                  <a:cubicBezTo>
                    <a:pt x="3856" y="5964"/>
                    <a:pt x="3846" y="5961"/>
                    <a:pt x="3838" y="5961"/>
                  </a:cubicBezTo>
                  <a:cubicBezTo>
                    <a:pt x="3826" y="5961"/>
                    <a:pt x="3820" y="5966"/>
                    <a:pt x="3815" y="5972"/>
                  </a:cubicBezTo>
                  <a:cubicBezTo>
                    <a:pt x="3810" y="5976"/>
                    <a:pt x="3805" y="5980"/>
                    <a:pt x="3799" y="5980"/>
                  </a:cubicBezTo>
                  <a:cubicBezTo>
                    <a:pt x="3791" y="5980"/>
                    <a:pt x="3781" y="5975"/>
                    <a:pt x="3768" y="5959"/>
                  </a:cubicBezTo>
                  <a:lnTo>
                    <a:pt x="3768" y="5959"/>
                  </a:lnTo>
                  <a:cubicBezTo>
                    <a:pt x="3783" y="5997"/>
                    <a:pt x="3783" y="5997"/>
                    <a:pt x="3774" y="6006"/>
                  </a:cubicBezTo>
                  <a:cubicBezTo>
                    <a:pt x="3764" y="5995"/>
                    <a:pt x="3756" y="5990"/>
                    <a:pt x="3752" y="5990"/>
                  </a:cubicBezTo>
                  <a:cubicBezTo>
                    <a:pt x="3745" y="5990"/>
                    <a:pt x="3744" y="6002"/>
                    <a:pt x="3752" y="6025"/>
                  </a:cubicBezTo>
                  <a:cubicBezTo>
                    <a:pt x="3773" y="6059"/>
                    <a:pt x="3783" y="6075"/>
                    <a:pt x="3781" y="6075"/>
                  </a:cubicBezTo>
                  <a:cubicBezTo>
                    <a:pt x="3779" y="6075"/>
                    <a:pt x="3767" y="6060"/>
                    <a:pt x="3742" y="6031"/>
                  </a:cubicBezTo>
                  <a:cubicBezTo>
                    <a:pt x="3729" y="6016"/>
                    <a:pt x="3705" y="6009"/>
                    <a:pt x="3693" y="6009"/>
                  </a:cubicBezTo>
                  <a:cubicBezTo>
                    <a:pt x="3683" y="6009"/>
                    <a:pt x="3680" y="6013"/>
                    <a:pt x="3695" y="6022"/>
                  </a:cubicBezTo>
                  <a:cubicBezTo>
                    <a:pt x="3721" y="6050"/>
                    <a:pt x="3702" y="6069"/>
                    <a:pt x="3714" y="6107"/>
                  </a:cubicBezTo>
                  <a:cubicBezTo>
                    <a:pt x="3710" y="6110"/>
                    <a:pt x="3705" y="6113"/>
                    <a:pt x="3699" y="6113"/>
                  </a:cubicBezTo>
                  <a:cubicBezTo>
                    <a:pt x="3692" y="6113"/>
                    <a:pt x="3683" y="6109"/>
                    <a:pt x="3670" y="6094"/>
                  </a:cubicBezTo>
                  <a:cubicBezTo>
                    <a:pt x="3666" y="6092"/>
                    <a:pt x="3662" y="6091"/>
                    <a:pt x="3658" y="6091"/>
                  </a:cubicBezTo>
                  <a:cubicBezTo>
                    <a:pt x="3628" y="6091"/>
                    <a:pt x="3609" y="6151"/>
                    <a:pt x="3623" y="6185"/>
                  </a:cubicBezTo>
                  <a:cubicBezTo>
                    <a:pt x="3636" y="6201"/>
                    <a:pt x="3638" y="6211"/>
                    <a:pt x="3633" y="6211"/>
                  </a:cubicBezTo>
                  <a:cubicBezTo>
                    <a:pt x="3629" y="6211"/>
                    <a:pt x="3621" y="6206"/>
                    <a:pt x="3611" y="6194"/>
                  </a:cubicBezTo>
                  <a:cubicBezTo>
                    <a:pt x="3598" y="6180"/>
                    <a:pt x="3589" y="6175"/>
                    <a:pt x="3582" y="6175"/>
                  </a:cubicBezTo>
                  <a:cubicBezTo>
                    <a:pt x="3576" y="6175"/>
                    <a:pt x="3571" y="6179"/>
                    <a:pt x="3567" y="6182"/>
                  </a:cubicBezTo>
                  <a:cubicBezTo>
                    <a:pt x="3571" y="6195"/>
                    <a:pt x="3571" y="6200"/>
                    <a:pt x="3568" y="6200"/>
                  </a:cubicBezTo>
                  <a:cubicBezTo>
                    <a:pt x="3562" y="6200"/>
                    <a:pt x="3546" y="6181"/>
                    <a:pt x="3529" y="6163"/>
                  </a:cubicBezTo>
                  <a:cubicBezTo>
                    <a:pt x="3523" y="6144"/>
                    <a:pt x="3517" y="6137"/>
                    <a:pt x="3510" y="6137"/>
                  </a:cubicBezTo>
                  <a:cubicBezTo>
                    <a:pt x="3503" y="6137"/>
                    <a:pt x="3495" y="6144"/>
                    <a:pt x="3485" y="6154"/>
                  </a:cubicBezTo>
                  <a:cubicBezTo>
                    <a:pt x="3498" y="6191"/>
                    <a:pt x="3457" y="6226"/>
                    <a:pt x="3426" y="6251"/>
                  </a:cubicBezTo>
                  <a:cubicBezTo>
                    <a:pt x="3376" y="6295"/>
                    <a:pt x="3388" y="6332"/>
                    <a:pt x="3420" y="6407"/>
                  </a:cubicBezTo>
                  <a:lnTo>
                    <a:pt x="3457" y="6473"/>
                  </a:lnTo>
                  <a:lnTo>
                    <a:pt x="3407" y="6417"/>
                  </a:lnTo>
                  <a:cubicBezTo>
                    <a:pt x="3382" y="6389"/>
                    <a:pt x="3354" y="6364"/>
                    <a:pt x="3323" y="6338"/>
                  </a:cubicBezTo>
                  <a:lnTo>
                    <a:pt x="3323" y="6338"/>
                  </a:lnTo>
                  <a:cubicBezTo>
                    <a:pt x="3313" y="6348"/>
                    <a:pt x="3338" y="6376"/>
                    <a:pt x="3363" y="6404"/>
                  </a:cubicBezTo>
                  <a:cubicBezTo>
                    <a:pt x="3382" y="6425"/>
                    <a:pt x="3381" y="6436"/>
                    <a:pt x="3360" y="6436"/>
                  </a:cubicBezTo>
                  <a:cubicBezTo>
                    <a:pt x="3353" y="6436"/>
                    <a:pt x="3344" y="6435"/>
                    <a:pt x="3332" y="6432"/>
                  </a:cubicBezTo>
                  <a:cubicBezTo>
                    <a:pt x="3319" y="6429"/>
                    <a:pt x="3309" y="6427"/>
                    <a:pt x="3301" y="6427"/>
                  </a:cubicBezTo>
                  <a:cubicBezTo>
                    <a:pt x="3282" y="6427"/>
                    <a:pt x="3280" y="6440"/>
                    <a:pt x="3291" y="6467"/>
                  </a:cubicBezTo>
                  <a:cubicBezTo>
                    <a:pt x="3284" y="6472"/>
                    <a:pt x="3278" y="6477"/>
                    <a:pt x="3269" y="6477"/>
                  </a:cubicBezTo>
                  <a:cubicBezTo>
                    <a:pt x="3261" y="6477"/>
                    <a:pt x="3250" y="6474"/>
                    <a:pt x="3235" y="6464"/>
                  </a:cubicBezTo>
                  <a:lnTo>
                    <a:pt x="3235" y="6464"/>
                  </a:lnTo>
                  <a:cubicBezTo>
                    <a:pt x="3222" y="6473"/>
                    <a:pt x="3222" y="6473"/>
                    <a:pt x="3247" y="6501"/>
                  </a:cubicBezTo>
                  <a:cubicBezTo>
                    <a:pt x="3263" y="6520"/>
                    <a:pt x="3265" y="6530"/>
                    <a:pt x="3255" y="6530"/>
                  </a:cubicBezTo>
                  <a:cubicBezTo>
                    <a:pt x="3250" y="6530"/>
                    <a:pt x="3241" y="6527"/>
                    <a:pt x="3229" y="6520"/>
                  </a:cubicBezTo>
                  <a:cubicBezTo>
                    <a:pt x="3204" y="6501"/>
                    <a:pt x="3185" y="6494"/>
                    <a:pt x="3172" y="6494"/>
                  </a:cubicBezTo>
                  <a:cubicBezTo>
                    <a:pt x="3153" y="6494"/>
                    <a:pt x="3148" y="6510"/>
                    <a:pt x="3163" y="6526"/>
                  </a:cubicBezTo>
                  <a:cubicBezTo>
                    <a:pt x="3188" y="6555"/>
                    <a:pt x="3175" y="6564"/>
                    <a:pt x="3166" y="6573"/>
                  </a:cubicBezTo>
                  <a:cubicBezTo>
                    <a:pt x="3156" y="6583"/>
                    <a:pt x="3144" y="6589"/>
                    <a:pt x="3160" y="6627"/>
                  </a:cubicBezTo>
                  <a:lnTo>
                    <a:pt x="3138" y="6646"/>
                  </a:lnTo>
                  <a:cubicBezTo>
                    <a:pt x="3137" y="6647"/>
                    <a:pt x="3135" y="6647"/>
                    <a:pt x="3134" y="6647"/>
                  </a:cubicBezTo>
                  <a:cubicBezTo>
                    <a:pt x="3125" y="6647"/>
                    <a:pt x="3114" y="6616"/>
                    <a:pt x="3125" y="6608"/>
                  </a:cubicBezTo>
                  <a:lnTo>
                    <a:pt x="3087" y="6589"/>
                  </a:lnTo>
                  <a:cubicBezTo>
                    <a:pt x="3069" y="6605"/>
                    <a:pt x="3059" y="6614"/>
                    <a:pt x="3072" y="6652"/>
                  </a:cubicBezTo>
                  <a:cubicBezTo>
                    <a:pt x="3093" y="6686"/>
                    <a:pt x="3103" y="6702"/>
                    <a:pt x="3101" y="6702"/>
                  </a:cubicBezTo>
                  <a:cubicBezTo>
                    <a:pt x="3099" y="6702"/>
                    <a:pt x="3087" y="6688"/>
                    <a:pt x="3062" y="6661"/>
                  </a:cubicBezTo>
                  <a:cubicBezTo>
                    <a:pt x="3047" y="6644"/>
                    <a:pt x="3027" y="6629"/>
                    <a:pt x="3017" y="6629"/>
                  </a:cubicBezTo>
                  <a:cubicBezTo>
                    <a:pt x="3011" y="6629"/>
                    <a:pt x="3009" y="6634"/>
                    <a:pt x="3015" y="6649"/>
                  </a:cubicBezTo>
                  <a:cubicBezTo>
                    <a:pt x="3033" y="6683"/>
                    <a:pt x="3032" y="6696"/>
                    <a:pt x="3024" y="6696"/>
                  </a:cubicBezTo>
                  <a:cubicBezTo>
                    <a:pt x="3016" y="6696"/>
                    <a:pt x="3001" y="6683"/>
                    <a:pt x="2990" y="6667"/>
                  </a:cubicBezTo>
                  <a:cubicBezTo>
                    <a:pt x="2974" y="6636"/>
                    <a:pt x="2967" y="6619"/>
                    <a:pt x="2962" y="6619"/>
                  </a:cubicBezTo>
                  <a:cubicBezTo>
                    <a:pt x="2957" y="6619"/>
                    <a:pt x="2958" y="6642"/>
                    <a:pt x="2956" y="6693"/>
                  </a:cubicBezTo>
                  <a:cubicBezTo>
                    <a:pt x="2931" y="6708"/>
                    <a:pt x="2899" y="6771"/>
                    <a:pt x="2856" y="6787"/>
                  </a:cubicBezTo>
                  <a:cubicBezTo>
                    <a:pt x="2826" y="6800"/>
                    <a:pt x="2803" y="6808"/>
                    <a:pt x="2785" y="6808"/>
                  </a:cubicBezTo>
                  <a:cubicBezTo>
                    <a:pt x="2769" y="6808"/>
                    <a:pt x="2756" y="6801"/>
                    <a:pt x="2746" y="6787"/>
                  </a:cubicBezTo>
                  <a:cubicBezTo>
                    <a:pt x="2742" y="6773"/>
                    <a:pt x="2738" y="6763"/>
                    <a:pt x="2735" y="6754"/>
                  </a:cubicBezTo>
                  <a:lnTo>
                    <a:pt x="2735" y="6754"/>
                  </a:lnTo>
                  <a:cubicBezTo>
                    <a:pt x="2755" y="6821"/>
                    <a:pt x="2742" y="6828"/>
                    <a:pt x="2696" y="6837"/>
                  </a:cubicBezTo>
                  <a:cubicBezTo>
                    <a:pt x="2684" y="6830"/>
                    <a:pt x="2673" y="6827"/>
                    <a:pt x="2664" y="6827"/>
                  </a:cubicBezTo>
                  <a:cubicBezTo>
                    <a:pt x="2635" y="6827"/>
                    <a:pt x="2621" y="6855"/>
                    <a:pt x="2611" y="6884"/>
                  </a:cubicBezTo>
                  <a:lnTo>
                    <a:pt x="2642" y="6884"/>
                  </a:lnTo>
                  <a:cubicBezTo>
                    <a:pt x="2650" y="6927"/>
                    <a:pt x="2646" y="6946"/>
                    <a:pt x="2634" y="6946"/>
                  </a:cubicBezTo>
                  <a:cubicBezTo>
                    <a:pt x="2625" y="6946"/>
                    <a:pt x="2613" y="6938"/>
                    <a:pt x="2599" y="6924"/>
                  </a:cubicBezTo>
                  <a:cubicBezTo>
                    <a:pt x="2583" y="6924"/>
                    <a:pt x="2580" y="6887"/>
                    <a:pt x="2580" y="6849"/>
                  </a:cubicBezTo>
                  <a:cubicBezTo>
                    <a:pt x="2577" y="6812"/>
                    <a:pt x="2561" y="6777"/>
                    <a:pt x="2545" y="6774"/>
                  </a:cubicBezTo>
                  <a:cubicBezTo>
                    <a:pt x="2533" y="6774"/>
                    <a:pt x="2520" y="6774"/>
                    <a:pt x="2533" y="6812"/>
                  </a:cubicBezTo>
                  <a:cubicBezTo>
                    <a:pt x="2533" y="6844"/>
                    <a:pt x="2533" y="6850"/>
                    <a:pt x="2527" y="6850"/>
                  </a:cubicBezTo>
                  <a:cubicBezTo>
                    <a:pt x="2525" y="6850"/>
                    <a:pt x="2523" y="6850"/>
                    <a:pt x="2520" y="6849"/>
                  </a:cubicBezTo>
                  <a:cubicBezTo>
                    <a:pt x="2505" y="6849"/>
                    <a:pt x="2489" y="6849"/>
                    <a:pt x="2473" y="6887"/>
                  </a:cubicBezTo>
                  <a:cubicBezTo>
                    <a:pt x="2471" y="6916"/>
                    <a:pt x="2461" y="6923"/>
                    <a:pt x="2449" y="6923"/>
                  </a:cubicBezTo>
                  <a:cubicBezTo>
                    <a:pt x="2446" y="6923"/>
                    <a:pt x="2442" y="6922"/>
                    <a:pt x="2439" y="6921"/>
                  </a:cubicBezTo>
                  <a:cubicBezTo>
                    <a:pt x="2436" y="6899"/>
                    <a:pt x="2417" y="6884"/>
                    <a:pt x="2398" y="6881"/>
                  </a:cubicBezTo>
                  <a:cubicBezTo>
                    <a:pt x="2396" y="6891"/>
                    <a:pt x="2395" y="6895"/>
                    <a:pt x="2395" y="6895"/>
                  </a:cubicBezTo>
                  <a:cubicBezTo>
                    <a:pt x="2395" y="6895"/>
                    <a:pt x="2399" y="6870"/>
                    <a:pt x="2401" y="6843"/>
                  </a:cubicBezTo>
                  <a:cubicBezTo>
                    <a:pt x="2404" y="6815"/>
                    <a:pt x="2401" y="6790"/>
                    <a:pt x="2398" y="6765"/>
                  </a:cubicBezTo>
                  <a:cubicBezTo>
                    <a:pt x="2386" y="6765"/>
                    <a:pt x="2379" y="6799"/>
                    <a:pt x="2379" y="6799"/>
                  </a:cubicBezTo>
                  <a:cubicBezTo>
                    <a:pt x="2378" y="6807"/>
                    <a:pt x="2362" y="6811"/>
                    <a:pt x="2337" y="6811"/>
                  </a:cubicBezTo>
                  <a:cubicBezTo>
                    <a:pt x="2303" y="6811"/>
                    <a:pt x="2252" y="6803"/>
                    <a:pt x="2201" y="6787"/>
                  </a:cubicBezTo>
                  <a:cubicBezTo>
                    <a:pt x="2132" y="6765"/>
                    <a:pt x="2069" y="6736"/>
                    <a:pt x="2006" y="6699"/>
                  </a:cubicBezTo>
                  <a:cubicBezTo>
                    <a:pt x="2004" y="6668"/>
                    <a:pt x="1989" y="6648"/>
                    <a:pt x="1976" y="6648"/>
                  </a:cubicBezTo>
                  <a:cubicBezTo>
                    <a:pt x="1969" y="6648"/>
                    <a:pt x="1963" y="6654"/>
                    <a:pt x="1959" y="6667"/>
                  </a:cubicBezTo>
                  <a:cubicBezTo>
                    <a:pt x="1954" y="6676"/>
                    <a:pt x="1946" y="6680"/>
                    <a:pt x="1937" y="6680"/>
                  </a:cubicBezTo>
                  <a:cubicBezTo>
                    <a:pt x="1907" y="6680"/>
                    <a:pt x="1859" y="6644"/>
                    <a:pt x="1809" y="6599"/>
                  </a:cubicBezTo>
                  <a:cubicBezTo>
                    <a:pt x="1746" y="6544"/>
                    <a:pt x="1703" y="6491"/>
                    <a:pt x="1674" y="6491"/>
                  </a:cubicBezTo>
                  <a:cubicBezTo>
                    <a:pt x="1669" y="6491"/>
                    <a:pt x="1663" y="6493"/>
                    <a:pt x="1658" y="6498"/>
                  </a:cubicBezTo>
                  <a:lnTo>
                    <a:pt x="1633" y="6467"/>
                  </a:lnTo>
                  <a:cubicBezTo>
                    <a:pt x="1615" y="6445"/>
                    <a:pt x="1568" y="6448"/>
                    <a:pt x="1561" y="6439"/>
                  </a:cubicBezTo>
                  <a:cubicBezTo>
                    <a:pt x="1549" y="6443"/>
                    <a:pt x="1540" y="6445"/>
                    <a:pt x="1534" y="6445"/>
                  </a:cubicBezTo>
                  <a:cubicBezTo>
                    <a:pt x="1523" y="6445"/>
                    <a:pt x="1526" y="6437"/>
                    <a:pt x="1552" y="6426"/>
                  </a:cubicBezTo>
                  <a:cubicBezTo>
                    <a:pt x="1580" y="6404"/>
                    <a:pt x="1608" y="6379"/>
                    <a:pt x="1599" y="6367"/>
                  </a:cubicBezTo>
                  <a:cubicBezTo>
                    <a:pt x="1595" y="6362"/>
                    <a:pt x="1590" y="6360"/>
                    <a:pt x="1584" y="6360"/>
                  </a:cubicBezTo>
                  <a:cubicBezTo>
                    <a:pt x="1568" y="6360"/>
                    <a:pt x="1548" y="6376"/>
                    <a:pt x="1527" y="6395"/>
                  </a:cubicBezTo>
                  <a:cubicBezTo>
                    <a:pt x="1511" y="6409"/>
                    <a:pt x="1501" y="6412"/>
                    <a:pt x="1495" y="6412"/>
                  </a:cubicBezTo>
                  <a:cubicBezTo>
                    <a:pt x="1491" y="6412"/>
                    <a:pt x="1489" y="6411"/>
                    <a:pt x="1489" y="6411"/>
                  </a:cubicBezTo>
                  <a:cubicBezTo>
                    <a:pt x="1480" y="6401"/>
                    <a:pt x="1480" y="6401"/>
                    <a:pt x="1508" y="6376"/>
                  </a:cubicBezTo>
                  <a:lnTo>
                    <a:pt x="1564" y="6326"/>
                  </a:lnTo>
                  <a:lnTo>
                    <a:pt x="1558" y="6313"/>
                  </a:lnTo>
                  <a:cubicBezTo>
                    <a:pt x="1540" y="6328"/>
                    <a:pt x="1531" y="6331"/>
                    <a:pt x="1526" y="6331"/>
                  </a:cubicBezTo>
                  <a:cubicBezTo>
                    <a:pt x="1522" y="6331"/>
                    <a:pt x="1521" y="6329"/>
                    <a:pt x="1521" y="6329"/>
                  </a:cubicBezTo>
                  <a:cubicBezTo>
                    <a:pt x="1511" y="6320"/>
                    <a:pt x="1511" y="6320"/>
                    <a:pt x="1568" y="6269"/>
                  </a:cubicBezTo>
                  <a:cubicBezTo>
                    <a:pt x="1603" y="6240"/>
                    <a:pt x="1614" y="6225"/>
                    <a:pt x="1604" y="6225"/>
                  </a:cubicBezTo>
                  <a:cubicBezTo>
                    <a:pt x="1597" y="6225"/>
                    <a:pt x="1579" y="6232"/>
                    <a:pt x="1552" y="6248"/>
                  </a:cubicBezTo>
                  <a:lnTo>
                    <a:pt x="1505" y="6251"/>
                  </a:lnTo>
                  <a:cubicBezTo>
                    <a:pt x="1528" y="6223"/>
                    <a:pt x="1525" y="6214"/>
                    <a:pt x="1510" y="6214"/>
                  </a:cubicBezTo>
                  <a:cubicBezTo>
                    <a:pt x="1494" y="6214"/>
                    <a:pt x="1463" y="6227"/>
                    <a:pt x="1442" y="6235"/>
                  </a:cubicBezTo>
                  <a:cubicBezTo>
                    <a:pt x="1471" y="6199"/>
                    <a:pt x="1480" y="6180"/>
                    <a:pt x="1467" y="6180"/>
                  </a:cubicBezTo>
                  <a:cubicBezTo>
                    <a:pt x="1460" y="6180"/>
                    <a:pt x="1443" y="6188"/>
                    <a:pt x="1417" y="6204"/>
                  </a:cubicBezTo>
                  <a:cubicBezTo>
                    <a:pt x="1407" y="6213"/>
                    <a:pt x="1399" y="6217"/>
                    <a:pt x="1394" y="6217"/>
                  </a:cubicBezTo>
                  <a:cubicBezTo>
                    <a:pt x="1386" y="6217"/>
                    <a:pt x="1386" y="6204"/>
                    <a:pt x="1398" y="6182"/>
                  </a:cubicBezTo>
                  <a:cubicBezTo>
                    <a:pt x="1420" y="6147"/>
                    <a:pt x="1411" y="6135"/>
                    <a:pt x="1392" y="6116"/>
                  </a:cubicBezTo>
                  <a:cubicBezTo>
                    <a:pt x="1389" y="6117"/>
                    <a:pt x="1386" y="6117"/>
                    <a:pt x="1383" y="6117"/>
                  </a:cubicBezTo>
                  <a:cubicBezTo>
                    <a:pt x="1345" y="6117"/>
                    <a:pt x="1290" y="6050"/>
                    <a:pt x="1226" y="5972"/>
                  </a:cubicBezTo>
                  <a:cubicBezTo>
                    <a:pt x="1159" y="5889"/>
                    <a:pt x="1113" y="5831"/>
                    <a:pt x="1083" y="5831"/>
                  </a:cubicBezTo>
                  <a:cubicBezTo>
                    <a:pt x="1078" y="5831"/>
                    <a:pt x="1074" y="5833"/>
                    <a:pt x="1069" y="5837"/>
                  </a:cubicBezTo>
                  <a:cubicBezTo>
                    <a:pt x="1060" y="5828"/>
                    <a:pt x="1060" y="5828"/>
                    <a:pt x="1079" y="5793"/>
                  </a:cubicBezTo>
                  <a:cubicBezTo>
                    <a:pt x="1094" y="5780"/>
                    <a:pt x="1099" y="5770"/>
                    <a:pt x="1091" y="5770"/>
                  </a:cubicBezTo>
                  <a:cubicBezTo>
                    <a:pt x="1083" y="5770"/>
                    <a:pt x="1065" y="5777"/>
                    <a:pt x="1035" y="5796"/>
                  </a:cubicBezTo>
                  <a:cubicBezTo>
                    <a:pt x="1014" y="5803"/>
                    <a:pt x="996" y="5814"/>
                    <a:pt x="993" y="5814"/>
                  </a:cubicBezTo>
                  <a:cubicBezTo>
                    <a:pt x="990" y="5814"/>
                    <a:pt x="998" y="5806"/>
                    <a:pt x="1025" y="5784"/>
                  </a:cubicBezTo>
                  <a:cubicBezTo>
                    <a:pt x="1054" y="5762"/>
                    <a:pt x="1035" y="5740"/>
                    <a:pt x="1000" y="5696"/>
                  </a:cubicBezTo>
                  <a:cubicBezTo>
                    <a:pt x="981" y="5671"/>
                    <a:pt x="955" y="5641"/>
                    <a:pt x="932" y="5641"/>
                  </a:cubicBezTo>
                  <a:cubicBezTo>
                    <a:pt x="925" y="5641"/>
                    <a:pt x="919" y="5644"/>
                    <a:pt x="913" y="5649"/>
                  </a:cubicBezTo>
                  <a:cubicBezTo>
                    <a:pt x="898" y="5650"/>
                    <a:pt x="888" y="5651"/>
                    <a:pt x="882" y="5651"/>
                  </a:cubicBezTo>
                  <a:cubicBezTo>
                    <a:pt x="869" y="5651"/>
                    <a:pt x="877" y="5647"/>
                    <a:pt x="903" y="5636"/>
                  </a:cubicBezTo>
                  <a:cubicBezTo>
                    <a:pt x="962" y="5603"/>
                    <a:pt x="958" y="5536"/>
                    <a:pt x="896" y="5536"/>
                  </a:cubicBezTo>
                  <a:cubicBezTo>
                    <a:pt x="889" y="5536"/>
                    <a:pt x="881" y="5537"/>
                    <a:pt x="872" y="5539"/>
                  </a:cubicBezTo>
                  <a:cubicBezTo>
                    <a:pt x="862" y="5530"/>
                    <a:pt x="856" y="5517"/>
                    <a:pt x="884" y="5492"/>
                  </a:cubicBezTo>
                  <a:cubicBezTo>
                    <a:pt x="875" y="5483"/>
                    <a:pt x="866" y="5474"/>
                    <a:pt x="812" y="5464"/>
                  </a:cubicBezTo>
                  <a:cubicBezTo>
                    <a:pt x="803" y="5455"/>
                    <a:pt x="768" y="5414"/>
                    <a:pt x="750" y="5392"/>
                  </a:cubicBezTo>
                  <a:cubicBezTo>
                    <a:pt x="737" y="5375"/>
                    <a:pt x="706" y="5373"/>
                    <a:pt x="693" y="5373"/>
                  </a:cubicBezTo>
                  <a:cubicBezTo>
                    <a:pt x="689" y="5373"/>
                    <a:pt x="687" y="5373"/>
                    <a:pt x="687" y="5373"/>
                  </a:cubicBezTo>
                  <a:cubicBezTo>
                    <a:pt x="683" y="5367"/>
                    <a:pt x="677" y="5360"/>
                    <a:pt x="677" y="5360"/>
                  </a:cubicBezTo>
                  <a:lnTo>
                    <a:pt x="677" y="5360"/>
                  </a:lnTo>
                  <a:cubicBezTo>
                    <a:pt x="677" y="5360"/>
                    <a:pt x="678" y="5361"/>
                    <a:pt x="681" y="5364"/>
                  </a:cubicBezTo>
                  <a:cubicBezTo>
                    <a:pt x="709" y="5339"/>
                    <a:pt x="665" y="5285"/>
                    <a:pt x="606" y="5213"/>
                  </a:cubicBezTo>
                  <a:cubicBezTo>
                    <a:pt x="543" y="5138"/>
                    <a:pt x="493" y="5076"/>
                    <a:pt x="511" y="5041"/>
                  </a:cubicBezTo>
                  <a:cubicBezTo>
                    <a:pt x="511" y="5041"/>
                    <a:pt x="509" y="5036"/>
                    <a:pt x="499" y="5036"/>
                  </a:cubicBezTo>
                  <a:cubicBezTo>
                    <a:pt x="492" y="5036"/>
                    <a:pt x="482" y="5038"/>
                    <a:pt x="468" y="5044"/>
                  </a:cubicBezTo>
                  <a:cubicBezTo>
                    <a:pt x="437" y="5061"/>
                    <a:pt x="419" y="5068"/>
                    <a:pt x="409" y="5068"/>
                  </a:cubicBezTo>
                  <a:cubicBezTo>
                    <a:pt x="398" y="5068"/>
                    <a:pt x="401" y="5057"/>
                    <a:pt x="411" y="5038"/>
                  </a:cubicBezTo>
                  <a:cubicBezTo>
                    <a:pt x="448" y="4994"/>
                    <a:pt x="439" y="4959"/>
                    <a:pt x="407" y="4959"/>
                  </a:cubicBezTo>
                  <a:cubicBezTo>
                    <a:pt x="394" y="4959"/>
                    <a:pt x="379" y="4964"/>
                    <a:pt x="361" y="4975"/>
                  </a:cubicBezTo>
                  <a:lnTo>
                    <a:pt x="389" y="4950"/>
                  </a:lnTo>
                  <a:cubicBezTo>
                    <a:pt x="417" y="4915"/>
                    <a:pt x="410" y="4897"/>
                    <a:pt x="385" y="4897"/>
                  </a:cubicBezTo>
                  <a:cubicBezTo>
                    <a:pt x="369" y="4897"/>
                    <a:pt x="344" y="4905"/>
                    <a:pt x="317" y="4922"/>
                  </a:cubicBezTo>
                  <a:cubicBezTo>
                    <a:pt x="333" y="4893"/>
                    <a:pt x="351" y="4862"/>
                    <a:pt x="334" y="4862"/>
                  </a:cubicBezTo>
                  <a:cubicBezTo>
                    <a:pt x="331" y="4862"/>
                    <a:pt x="326" y="4863"/>
                    <a:pt x="320" y="4866"/>
                  </a:cubicBezTo>
                  <a:cubicBezTo>
                    <a:pt x="311" y="4853"/>
                    <a:pt x="311" y="4853"/>
                    <a:pt x="367" y="4806"/>
                  </a:cubicBezTo>
                  <a:cubicBezTo>
                    <a:pt x="399" y="4781"/>
                    <a:pt x="427" y="4756"/>
                    <a:pt x="417" y="4746"/>
                  </a:cubicBezTo>
                  <a:cubicBezTo>
                    <a:pt x="416" y="4744"/>
                    <a:pt x="413" y="4743"/>
                    <a:pt x="411" y="4743"/>
                  </a:cubicBezTo>
                  <a:cubicBezTo>
                    <a:pt x="398" y="4743"/>
                    <a:pt x="375" y="4764"/>
                    <a:pt x="352" y="4784"/>
                  </a:cubicBezTo>
                  <a:cubicBezTo>
                    <a:pt x="352" y="4784"/>
                    <a:pt x="342" y="4775"/>
                    <a:pt x="333" y="4762"/>
                  </a:cubicBezTo>
                  <a:cubicBezTo>
                    <a:pt x="333" y="4762"/>
                    <a:pt x="332" y="4760"/>
                    <a:pt x="328" y="4760"/>
                  </a:cubicBezTo>
                  <a:cubicBezTo>
                    <a:pt x="323" y="4760"/>
                    <a:pt x="313" y="4763"/>
                    <a:pt x="295" y="4778"/>
                  </a:cubicBezTo>
                  <a:cubicBezTo>
                    <a:pt x="283" y="4789"/>
                    <a:pt x="274" y="4793"/>
                    <a:pt x="268" y="4793"/>
                  </a:cubicBezTo>
                  <a:cubicBezTo>
                    <a:pt x="259" y="4793"/>
                    <a:pt x="255" y="4786"/>
                    <a:pt x="251" y="4781"/>
                  </a:cubicBezTo>
                  <a:cubicBezTo>
                    <a:pt x="261" y="4772"/>
                    <a:pt x="263" y="4769"/>
                    <a:pt x="261" y="4769"/>
                  </a:cubicBezTo>
                  <a:cubicBezTo>
                    <a:pt x="256" y="4769"/>
                    <a:pt x="236" y="4783"/>
                    <a:pt x="223" y="4806"/>
                  </a:cubicBezTo>
                  <a:cubicBezTo>
                    <a:pt x="197" y="4827"/>
                    <a:pt x="173" y="4846"/>
                    <a:pt x="160" y="4846"/>
                  </a:cubicBezTo>
                  <a:cubicBezTo>
                    <a:pt x="158" y="4846"/>
                    <a:pt x="156" y="4845"/>
                    <a:pt x="154" y="4844"/>
                  </a:cubicBezTo>
                  <a:lnTo>
                    <a:pt x="98" y="4894"/>
                  </a:lnTo>
                  <a:cubicBezTo>
                    <a:pt x="41" y="4941"/>
                    <a:pt x="10" y="4966"/>
                    <a:pt x="1" y="5013"/>
                  </a:cubicBezTo>
                  <a:cubicBezTo>
                    <a:pt x="5" y="5061"/>
                    <a:pt x="5" y="5104"/>
                    <a:pt x="26" y="5104"/>
                  </a:cubicBezTo>
                  <a:cubicBezTo>
                    <a:pt x="34" y="5104"/>
                    <a:pt x="45" y="5098"/>
                    <a:pt x="60" y="5085"/>
                  </a:cubicBezTo>
                  <a:cubicBezTo>
                    <a:pt x="60" y="5085"/>
                    <a:pt x="80" y="5078"/>
                    <a:pt x="95" y="5078"/>
                  </a:cubicBezTo>
                  <a:cubicBezTo>
                    <a:pt x="100" y="5078"/>
                    <a:pt x="105" y="5079"/>
                    <a:pt x="107" y="5082"/>
                  </a:cubicBezTo>
                  <a:cubicBezTo>
                    <a:pt x="117" y="5091"/>
                    <a:pt x="95" y="5129"/>
                    <a:pt x="95" y="5129"/>
                  </a:cubicBezTo>
                  <a:cubicBezTo>
                    <a:pt x="66" y="5154"/>
                    <a:pt x="101" y="5195"/>
                    <a:pt x="145" y="5248"/>
                  </a:cubicBezTo>
                  <a:cubicBezTo>
                    <a:pt x="195" y="5311"/>
                    <a:pt x="223" y="5342"/>
                    <a:pt x="201" y="5376"/>
                  </a:cubicBezTo>
                  <a:cubicBezTo>
                    <a:pt x="182" y="5414"/>
                    <a:pt x="189" y="5423"/>
                    <a:pt x="189" y="5423"/>
                  </a:cubicBezTo>
                  <a:cubicBezTo>
                    <a:pt x="193" y="5420"/>
                    <a:pt x="199" y="5418"/>
                    <a:pt x="204" y="5418"/>
                  </a:cubicBezTo>
                  <a:cubicBezTo>
                    <a:pt x="236" y="5418"/>
                    <a:pt x="280" y="5472"/>
                    <a:pt x="333" y="5536"/>
                  </a:cubicBezTo>
                  <a:cubicBezTo>
                    <a:pt x="384" y="5599"/>
                    <a:pt x="436" y="5663"/>
                    <a:pt x="467" y="5663"/>
                  </a:cubicBezTo>
                  <a:cubicBezTo>
                    <a:pt x="472" y="5663"/>
                    <a:pt x="476" y="5662"/>
                    <a:pt x="480" y="5658"/>
                  </a:cubicBezTo>
                  <a:cubicBezTo>
                    <a:pt x="490" y="5668"/>
                    <a:pt x="499" y="5680"/>
                    <a:pt x="499" y="5680"/>
                  </a:cubicBezTo>
                  <a:cubicBezTo>
                    <a:pt x="471" y="5705"/>
                    <a:pt x="486" y="5724"/>
                    <a:pt x="505" y="5746"/>
                  </a:cubicBezTo>
                  <a:cubicBezTo>
                    <a:pt x="509" y="5746"/>
                    <a:pt x="513" y="5745"/>
                    <a:pt x="516" y="5745"/>
                  </a:cubicBezTo>
                  <a:cubicBezTo>
                    <a:pt x="534" y="5745"/>
                    <a:pt x="552" y="5752"/>
                    <a:pt x="568" y="5765"/>
                  </a:cubicBezTo>
                  <a:cubicBezTo>
                    <a:pt x="540" y="5790"/>
                    <a:pt x="549" y="5799"/>
                    <a:pt x="565" y="5821"/>
                  </a:cubicBezTo>
                  <a:cubicBezTo>
                    <a:pt x="576" y="5833"/>
                    <a:pt x="583" y="5842"/>
                    <a:pt x="593" y="5842"/>
                  </a:cubicBezTo>
                  <a:cubicBezTo>
                    <a:pt x="599" y="5842"/>
                    <a:pt x="607" y="5838"/>
                    <a:pt x="618" y="5828"/>
                  </a:cubicBezTo>
                  <a:cubicBezTo>
                    <a:pt x="627" y="5837"/>
                    <a:pt x="690" y="5912"/>
                    <a:pt x="687" y="5969"/>
                  </a:cubicBezTo>
                  <a:cubicBezTo>
                    <a:pt x="677" y="5985"/>
                    <a:pt x="680" y="5991"/>
                    <a:pt x="689" y="5991"/>
                  </a:cubicBezTo>
                  <a:cubicBezTo>
                    <a:pt x="700" y="5991"/>
                    <a:pt x="720" y="5983"/>
                    <a:pt x="740" y="5975"/>
                  </a:cubicBezTo>
                  <a:cubicBezTo>
                    <a:pt x="762" y="5955"/>
                    <a:pt x="790" y="5944"/>
                    <a:pt x="805" y="5944"/>
                  </a:cubicBezTo>
                  <a:cubicBezTo>
                    <a:pt x="810" y="5944"/>
                    <a:pt x="813" y="5945"/>
                    <a:pt x="815" y="5947"/>
                  </a:cubicBezTo>
                  <a:lnTo>
                    <a:pt x="759" y="5997"/>
                  </a:lnTo>
                  <a:cubicBezTo>
                    <a:pt x="721" y="6009"/>
                    <a:pt x="721" y="6009"/>
                    <a:pt x="737" y="6031"/>
                  </a:cubicBezTo>
                  <a:lnTo>
                    <a:pt x="756" y="6053"/>
                  </a:lnTo>
                  <a:cubicBezTo>
                    <a:pt x="761" y="6049"/>
                    <a:pt x="766" y="6047"/>
                    <a:pt x="772" y="6047"/>
                  </a:cubicBezTo>
                  <a:cubicBezTo>
                    <a:pt x="800" y="6047"/>
                    <a:pt x="838" y="6094"/>
                    <a:pt x="888" y="6154"/>
                  </a:cubicBezTo>
                  <a:cubicBezTo>
                    <a:pt x="949" y="6229"/>
                    <a:pt x="977" y="6265"/>
                    <a:pt x="1001" y="6265"/>
                  </a:cubicBezTo>
                  <a:cubicBezTo>
                    <a:pt x="1007" y="6265"/>
                    <a:pt x="1013" y="6262"/>
                    <a:pt x="1019" y="6257"/>
                  </a:cubicBezTo>
                  <a:cubicBezTo>
                    <a:pt x="1030" y="6248"/>
                    <a:pt x="1038" y="6244"/>
                    <a:pt x="1043" y="6244"/>
                  </a:cubicBezTo>
                  <a:cubicBezTo>
                    <a:pt x="1054" y="6244"/>
                    <a:pt x="1056" y="6261"/>
                    <a:pt x="1054" y="6298"/>
                  </a:cubicBezTo>
                  <a:cubicBezTo>
                    <a:pt x="1030" y="6404"/>
                    <a:pt x="1024" y="6428"/>
                    <a:pt x="1038" y="6428"/>
                  </a:cubicBezTo>
                  <a:cubicBezTo>
                    <a:pt x="1043" y="6428"/>
                    <a:pt x="1049" y="6426"/>
                    <a:pt x="1057" y="6423"/>
                  </a:cubicBezTo>
                  <a:cubicBezTo>
                    <a:pt x="1051" y="6411"/>
                    <a:pt x="1079" y="6385"/>
                    <a:pt x="1107" y="6360"/>
                  </a:cubicBezTo>
                  <a:cubicBezTo>
                    <a:pt x="1131" y="6340"/>
                    <a:pt x="1146" y="6331"/>
                    <a:pt x="1152" y="6331"/>
                  </a:cubicBezTo>
                  <a:cubicBezTo>
                    <a:pt x="1160" y="6331"/>
                    <a:pt x="1151" y="6348"/>
                    <a:pt x="1123" y="6382"/>
                  </a:cubicBezTo>
                  <a:cubicBezTo>
                    <a:pt x="1073" y="6426"/>
                    <a:pt x="1189" y="6534"/>
                    <a:pt x="1262" y="6534"/>
                  </a:cubicBezTo>
                  <a:cubicBezTo>
                    <a:pt x="1273" y="6534"/>
                    <a:pt x="1283" y="6532"/>
                    <a:pt x="1292" y="6526"/>
                  </a:cubicBezTo>
                  <a:lnTo>
                    <a:pt x="1292" y="6526"/>
                  </a:lnTo>
                  <a:lnTo>
                    <a:pt x="1264" y="6552"/>
                  </a:lnTo>
                  <a:cubicBezTo>
                    <a:pt x="1235" y="6577"/>
                    <a:pt x="1242" y="6586"/>
                    <a:pt x="1276" y="6630"/>
                  </a:cubicBezTo>
                  <a:lnTo>
                    <a:pt x="1304" y="6661"/>
                  </a:lnTo>
                  <a:cubicBezTo>
                    <a:pt x="1317" y="6650"/>
                    <a:pt x="1327" y="6646"/>
                    <a:pt x="1336" y="6646"/>
                  </a:cubicBezTo>
                  <a:cubicBezTo>
                    <a:pt x="1368" y="6646"/>
                    <a:pt x="1377" y="6704"/>
                    <a:pt x="1354" y="6724"/>
                  </a:cubicBezTo>
                  <a:cubicBezTo>
                    <a:pt x="1336" y="6758"/>
                    <a:pt x="1336" y="6758"/>
                    <a:pt x="1354" y="6780"/>
                  </a:cubicBezTo>
                  <a:cubicBezTo>
                    <a:pt x="1356" y="6780"/>
                    <a:pt x="1358" y="6780"/>
                    <a:pt x="1359" y="6780"/>
                  </a:cubicBezTo>
                  <a:cubicBezTo>
                    <a:pt x="1453" y="6780"/>
                    <a:pt x="1492" y="6875"/>
                    <a:pt x="1467" y="6903"/>
                  </a:cubicBezTo>
                  <a:lnTo>
                    <a:pt x="1499" y="6928"/>
                  </a:lnTo>
                  <a:cubicBezTo>
                    <a:pt x="1504" y="6926"/>
                    <a:pt x="1510" y="6926"/>
                    <a:pt x="1517" y="6926"/>
                  </a:cubicBezTo>
                  <a:cubicBezTo>
                    <a:pt x="1540" y="6926"/>
                    <a:pt x="1566" y="6935"/>
                    <a:pt x="1583" y="6953"/>
                  </a:cubicBezTo>
                  <a:cubicBezTo>
                    <a:pt x="1609" y="6974"/>
                    <a:pt x="1626" y="6987"/>
                    <a:pt x="1636" y="6987"/>
                  </a:cubicBezTo>
                  <a:cubicBezTo>
                    <a:pt x="1645" y="6987"/>
                    <a:pt x="1649" y="6978"/>
                    <a:pt x="1652" y="6959"/>
                  </a:cubicBezTo>
                  <a:cubicBezTo>
                    <a:pt x="1671" y="6934"/>
                    <a:pt x="1693" y="6907"/>
                    <a:pt x="1707" y="6907"/>
                  </a:cubicBezTo>
                  <a:cubicBezTo>
                    <a:pt x="1708" y="6907"/>
                    <a:pt x="1710" y="6908"/>
                    <a:pt x="1712" y="6909"/>
                  </a:cubicBezTo>
                  <a:lnTo>
                    <a:pt x="1690" y="6940"/>
                  </a:lnTo>
                  <a:cubicBezTo>
                    <a:pt x="1668" y="6971"/>
                    <a:pt x="1715" y="7009"/>
                    <a:pt x="1781" y="7050"/>
                  </a:cubicBezTo>
                  <a:cubicBezTo>
                    <a:pt x="1865" y="7100"/>
                    <a:pt x="1903" y="7116"/>
                    <a:pt x="1906" y="7159"/>
                  </a:cubicBezTo>
                  <a:lnTo>
                    <a:pt x="1937" y="7134"/>
                  </a:lnTo>
                  <a:cubicBezTo>
                    <a:pt x="1951" y="7124"/>
                    <a:pt x="1963" y="7119"/>
                    <a:pt x="1970" y="7119"/>
                  </a:cubicBezTo>
                  <a:cubicBezTo>
                    <a:pt x="1981" y="7119"/>
                    <a:pt x="1984" y="7130"/>
                    <a:pt x="1975" y="7150"/>
                  </a:cubicBezTo>
                  <a:cubicBezTo>
                    <a:pt x="1977" y="7181"/>
                    <a:pt x="2024" y="7209"/>
                    <a:pt x="2069" y="7209"/>
                  </a:cubicBezTo>
                  <a:cubicBezTo>
                    <a:pt x="2083" y="7209"/>
                    <a:pt x="2097" y="7206"/>
                    <a:pt x="2110" y="7200"/>
                  </a:cubicBezTo>
                  <a:lnTo>
                    <a:pt x="2147" y="7210"/>
                  </a:lnTo>
                  <a:cubicBezTo>
                    <a:pt x="2146" y="7256"/>
                    <a:pt x="2167" y="7281"/>
                    <a:pt x="2192" y="7281"/>
                  </a:cubicBezTo>
                  <a:cubicBezTo>
                    <a:pt x="2211" y="7281"/>
                    <a:pt x="2233" y="7266"/>
                    <a:pt x="2248" y="7235"/>
                  </a:cubicBezTo>
                  <a:lnTo>
                    <a:pt x="2248" y="7235"/>
                  </a:lnTo>
                  <a:cubicBezTo>
                    <a:pt x="2238" y="7272"/>
                    <a:pt x="2260" y="7279"/>
                    <a:pt x="2282" y="7282"/>
                  </a:cubicBezTo>
                  <a:cubicBezTo>
                    <a:pt x="2301" y="7270"/>
                    <a:pt x="2327" y="7264"/>
                    <a:pt x="2350" y="7264"/>
                  </a:cubicBezTo>
                  <a:cubicBezTo>
                    <a:pt x="2384" y="7264"/>
                    <a:pt x="2412" y="7276"/>
                    <a:pt x="2411" y="7301"/>
                  </a:cubicBezTo>
                  <a:lnTo>
                    <a:pt x="2433" y="7301"/>
                  </a:lnTo>
                  <a:cubicBezTo>
                    <a:pt x="2444" y="7278"/>
                    <a:pt x="2465" y="7266"/>
                    <a:pt x="2490" y="7266"/>
                  </a:cubicBezTo>
                  <a:cubicBezTo>
                    <a:pt x="2493" y="7266"/>
                    <a:pt x="2495" y="7266"/>
                    <a:pt x="2498" y="7266"/>
                  </a:cubicBezTo>
                  <a:cubicBezTo>
                    <a:pt x="2501" y="7266"/>
                    <a:pt x="2503" y="7266"/>
                    <a:pt x="2505" y="7266"/>
                  </a:cubicBezTo>
                  <a:cubicBezTo>
                    <a:pt x="2531" y="7266"/>
                    <a:pt x="2552" y="7251"/>
                    <a:pt x="2561" y="7228"/>
                  </a:cubicBezTo>
                  <a:cubicBezTo>
                    <a:pt x="2583" y="7191"/>
                    <a:pt x="2602" y="7191"/>
                    <a:pt x="2602" y="7191"/>
                  </a:cubicBezTo>
                  <a:cubicBezTo>
                    <a:pt x="2603" y="7191"/>
                    <a:pt x="2603" y="7191"/>
                    <a:pt x="2604" y="7191"/>
                  </a:cubicBezTo>
                  <a:cubicBezTo>
                    <a:pt x="2622" y="7191"/>
                    <a:pt x="2604" y="7230"/>
                    <a:pt x="2586" y="7266"/>
                  </a:cubicBezTo>
                  <a:cubicBezTo>
                    <a:pt x="2568" y="7282"/>
                    <a:pt x="2569" y="7292"/>
                    <a:pt x="2580" y="7292"/>
                  </a:cubicBezTo>
                  <a:cubicBezTo>
                    <a:pt x="2595" y="7292"/>
                    <a:pt x="2634" y="7271"/>
                    <a:pt x="2668" y="7222"/>
                  </a:cubicBezTo>
                  <a:cubicBezTo>
                    <a:pt x="2694" y="7181"/>
                    <a:pt x="2708" y="7161"/>
                    <a:pt x="2710" y="7161"/>
                  </a:cubicBezTo>
                  <a:lnTo>
                    <a:pt x="2710" y="7161"/>
                  </a:lnTo>
                  <a:cubicBezTo>
                    <a:pt x="2713" y="7161"/>
                    <a:pt x="2705" y="7180"/>
                    <a:pt x="2689" y="7219"/>
                  </a:cubicBezTo>
                  <a:cubicBezTo>
                    <a:pt x="2679" y="7247"/>
                    <a:pt x="2666" y="7276"/>
                    <a:pt x="2673" y="7276"/>
                  </a:cubicBezTo>
                  <a:cubicBezTo>
                    <a:pt x="2676" y="7276"/>
                    <a:pt x="2683" y="7270"/>
                    <a:pt x="2696" y="7257"/>
                  </a:cubicBezTo>
                  <a:cubicBezTo>
                    <a:pt x="2696" y="7257"/>
                    <a:pt x="2740" y="7250"/>
                    <a:pt x="2733" y="7213"/>
                  </a:cubicBezTo>
                  <a:lnTo>
                    <a:pt x="2796" y="7200"/>
                  </a:lnTo>
                  <a:cubicBezTo>
                    <a:pt x="2815" y="7215"/>
                    <a:pt x="2836" y="7222"/>
                    <a:pt x="2858" y="7222"/>
                  </a:cubicBezTo>
                  <a:cubicBezTo>
                    <a:pt x="2870" y="7222"/>
                    <a:pt x="2881" y="7220"/>
                    <a:pt x="2893" y="7216"/>
                  </a:cubicBezTo>
                  <a:cubicBezTo>
                    <a:pt x="2898" y="7192"/>
                    <a:pt x="2901" y="7181"/>
                    <a:pt x="2908" y="7181"/>
                  </a:cubicBezTo>
                  <a:cubicBezTo>
                    <a:pt x="2913" y="7181"/>
                    <a:pt x="2922" y="7188"/>
                    <a:pt x="2937" y="7200"/>
                  </a:cubicBezTo>
                  <a:cubicBezTo>
                    <a:pt x="2941" y="7215"/>
                    <a:pt x="2946" y="7222"/>
                    <a:pt x="2951" y="7222"/>
                  </a:cubicBezTo>
                  <a:cubicBezTo>
                    <a:pt x="2958" y="7222"/>
                    <a:pt x="2961" y="7202"/>
                    <a:pt x="2943" y="7159"/>
                  </a:cubicBezTo>
                  <a:cubicBezTo>
                    <a:pt x="2949" y="7134"/>
                    <a:pt x="2959" y="7121"/>
                    <a:pt x="2974" y="7121"/>
                  </a:cubicBezTo>
                  <a:cubicBezTo>
                    <a:pt x="2983" y="7121"/>
                    <a:pt x="2993" y="7125"/>
                    <a:pt x="3006" y="7134"/>
                  </a:cubicBezTo>
                  <a:cubicBezTo>
                    <a:pt x="3023" y="7172"/>
                    <a:pt x="3037" y="7186"/>
                    <a:pt x="3044" y="7186"/>
                  </a:cubicBezTo>
                  <a:cubicBezTo>
                    <a:pt x="3050" y="7186"/>
                    <a:pt x="3051" y="7175"/>
                    <a:pt x="3044" y="7159"/>
                  </a:cubicBezTo>
                  <a:cubicBezTo>
                    <a:pt x="3050" y="7116"/>
                    <a:pt x="3069" y="7106"/>
                    <a:pt x="3069" y="7106"/>
                  </a:cubicBezTo>
                  <a:cubicBezTo>
                    <a:pt x="3071" y="7112"/>
                    <a:pt x="3077" y="7114"/>
                    <a:pt x="3086" y="7114"/>
                  </a:cubicBezTo>
                  <a:cubicBezTo>
                    <a:pt x="3108" y="7114"/>
                    <a:pt x="3148" y="7099"/>
                    <a:pt x="3197" y="7072"/>
                  </a:cubicBezTo>
                  <a:cubicBezTo>
                    <a:pt x="3235" y="7050"/>
                    <a:pt x="3272" y="7025"/>
                    <a:pt x="3310" y="6997"/>
                  </a:cubicBezTo>
                  <a:cubicBezTo>
                    <a:pt x="3354" y="6959"/>
                    <a:pt x="3360" y="6953"/>
                    <a:pt x="3388" y="6928"/>
                  </a:cubicBezTo>
                  <a:cubicBezTo>
                    <a:pt x="3401" y="6921"/>
                    <a:pt x="3385" y="6884"/>
                    <a:pt x="3360" y="6856"/>
                  </a:cubicBezTo>
                  <a:cubicBezTo>
                    <a:pt x="3338" y="6831"/>
                    <a:pt x="3330" y="6822"/>
                    <a:pt x="3332" y="6822"/>
                  </a:cubicBezTo>
                  <a:lnTo>
                    <a:pt x="3332" y="6822"/>
                  </a:lnTo>
                  <a:cubicBezTo>
                    <a:pt x="3334" y="6822"/>
                    <a:pt x="3350" y="6836"/>
                    <a:pt x="3370" y="6846"/>
                  </a:cubicBezTo>
                  <a:cubicBezTo>
                    <a:pt x="3409" y="6880"/>
                    <a:pt x="3434" y="6895"/>
                    <a:pt x="3443" y="6895"/>
                  </a:cubicBezTo>
                  <a:cubicBezTo>
                    <a:pt x="3454" y="6895"/>
                    <a:pt x="3438" y="6871"/>
                    <a:pt x="3391" y="6827"/>
                  </a:cubicBezTo>
                  <a:cubicBezTo>
                    <a:pt x="3360" y="6802"/>
                    <a:pt x="3345" y="6791"/>
                    <a:pt x="3348" y="6791"/>
                  </a:cubicBezTo>
                  <a:lnTo>
                    <a:pt x="3348" y="6791"/>
                  </a:lnTo>
                  <a:cubicBezTo>
                    <a:pt x="3351" y="6791"/>
                    <a:pt x="3368" y="6800"/>
                    <a:pt x="3401" y="6818"/>
                  </a:cubicBezTo>
                  <a:cubicBezTo>
                    <a:pt x="3417" y="6827"/>
                    <a:pt x="3426" y="6833"/>
                    <a:pt x="3430" y="6833"/>
                  </a:cubicBezTo>
                  <a:cubicBezTo>
                    <a:pt x="3436" y="6833"/>
                    <a:pt x="3432" y="6824"/>
                    <a:pt x="3423" y="6802"/>
                  </a:cubicBezTo>
                  <a:cubicBezTo>
                    <a:pt x="3408" y="6786"/>
                    <a:pt x="3405" y="6776"/>
                    <a:pt x="3410" y="6776"/>
                  </a:cubicBezTo>
                  <a:cubicBezTo>
                    <a:pt x="3414" y="6776"/>
                    <a:pt x="3422" y="6781"/>
                    <a:pt x="3432" y="6793"/>
                  </a:cubicBezTo>
                  <a:cubicBezTo>
                    <a:pt x="3456" y="6805"/>
                    <a:pt x="3479" y="6817"/>
                    <a:pt x="3486" y="6817"/>
                  </a:cubicBezTo>
                  <a:cubicBezTo>
                    <a:pt x="3490" y="6817"/>
                    <a:pt x="3488" y="6813"/>
                    <a:pt x="3479" y="6802"/>
                  </a:cubicBezTo>
                  <a:cubicBezTo>
                    <a:pt x="3479" y="6802"/>
                    <a:pt x="3481" y="6801"/>
                    <a:pt x="3485" y="6801"/>
                  </a:cubicBezTo>
                  <a:cubicBezTo>
                    <a:pt x="3491" y="6801"/>
                    <a:pt x="3502" y="6803"/>
                    <a:pt x="3523" y="6815"/>
                  </a:cubicBezTo>
                  <a:cubicBezTo>
                    <a:pt x="3530" y="6818"/>
                    <a:pt x="3535" y="6820"/>
                    <a:pt x="3539" y="6820"/>
                  </a:cubicBezTo>
                  <a:cubicBezTo>
                    <a:pt x="3555" y="6820"/>
                    <a:pt x="3542" y="6789"/>
                    <a:pt x="3529" y="6758"/>
                  </a:cubicBezTo>
                  <a:cubicBezTo>
                    <a:pt x="3519" y="6713"/>
                    <a:pt x="3518" y="6690"/>
                    <a:pt x="3526" y="6690"/>
                  </a:cubicBezTo>
                  <a:cubicBezTo>
                    <a:pt x="3532" y="6690"/>
                    <a:pt x="3544" y="6704"/>
                    <a:pt x="3561" y="6733"/>
                  </a:cubicBezTo>
                  <a:cubicBezTo>
                    <a:pt x="3572" y="6752"/>
                    <a:pt x="3582" y="6759"/>
                    <a:pt x="3591" y="6759"/>
                  </a:cubicBezTo>
                  <a:cubicBezTo>
                    <a:pt x="3612" y="6759"/>
                    <a:pt x="3618" y="6709"/>
                    <a:pt x="3589" y="6661"/>
                  </a:cubicBezTo>
                  <a:cubicBezTo>
                    <a:pt x="3564" y="6621"/>
                    <a:pt x="3555" y="6606"/>
                    <a:pt x="3556" y="6606"/>
                  </a:cubicBezTo>
                  <a:lnTo>
                    <a:pt x="3556" y="6606"/>
                  </a:lnTo>
                  <a:cubicBezTo>
                    <a:pt x="3557" y="6606"/>
                    <a:pt x="3563" y="6612"/>
                    <a:pt x="3573" y="6624"/>
                  </a:cubicBezTo>
                  <a:cubicBezTo>
                    <a:pt x="3588" y="6641"/>
                    <a:pt x="3599" y="6644"/>
                    <a:pt x="3605" y="6644"/>
                  </a:cubicBezTo>
                  <a:cubicBezTo>
                    <a:pt x="3609" y="6644"/>
                    <a:pt x="3611" y="6642"/>
                    <a:pt x="3611" y="6642"/>
                  </a:cubicBezTo>
                  <a:cubicBezTo>
                    <a:pt x="3615" y="6638"/>
                    <a:pt x="3619" y="6634"/>
                    <a:pt x="3625" y="6634"/>
                  </a:cubicBezTo>
                  <a:cubicBezTo>
                    <a:pt x="3632" y="6634"/>
                    <a:pt x="3641" y="6640"/>
                    <a:pt x="3655" y="6655"/>
                  </a:cubicBezTo>
                  <a:cubicBezTo>
                    <a:pt x="3655" y="6655"/>
                    <a:pt x="3664" y="6646"/>
                    <a:pt x="3661" y="6599"/>
                  </a:cubicBezTo>
                  <a:cubicBezTo>
                    <a:pt x="3646" y="6558"/>
                    <a:pt x="3655" y="6540"/>
                    <a:pt x="3677" y="6540"/>
                  </a:cubicBezTo>
                  <a:cubicBezTo>
                    <a:pt x="3695" y="6540"/>
                    <a:pt x="3722" y="6552"/>
                    <a:pt x="3749" y="6573"/>
                  </a:cubicBezTo>
                  <a:lnTo>
                    <a:pt x="3746" y="6530"/>
                  </a:lnTo>
                  <a:cubicBezTo>
                    <a:pt x="3719" y="6486"/>
                    <a:pt x="3703" y="6455"/>
                    <a:pt x="3709" y="6455"/>
                  </a:cubicBezTo>
                  <a:cubicBezTo>
                    <a:pt x="3713" y="6455"/>
                    <a:pt x="3722" y="6463"/>
                    <a:pt x="3739" y="6483"/>
                  </a:cubicBezTo>
                  <a:lnTo>
                    <a:pt x="3764" y="6511"/>
                  </a:lnTo>
                  <a:cubicBezTo>
                    <a:pt x="3744" y="6475"/>
                    <a:pt x="3754" y="6457"/>
                    <a:pt x="3776" y="6457"/>
                  </a:cubicBezTo>
                  <a:cubicBezTo>
                    <a:pt x="3794" y="6457"/>
                    <a:pt x="3820" y="6469"/>
                    <a:pt x="3843" y="6495"/>
                  </a:cubicBezTo>
                  <a:cubicBezTo>
                    <a:pt x="3859" y="6513"/>
                    <a:pt x="3864" y="6520"/>
                    <a:pt x="3869" y="6520"/>
                  </a:cubicBezTo>
                  <a:cubicBezTo>
                    <a:pt x="3872" y="6520"/>
                    <a:pt x="3874" y="6517"/>
                    <a:pt x="3877" y="6514"/>
                  </a:cubicBezTo>
                  <a:lnTo>
                    <a:pt x="3852" y="6486"/>
                  </a:lnTo>
                  <a:cubicBezTo>
                    <a:pt x="3827" y="6458"/>
                    <a:pt x="3802" y="6429"/>
                    <a:pt x="3811" y="6420"/>
                  </a:cubicBezTo>
                  <a:cubicBezTo>
                    <a:pt x="3817" y="6416"/>
                    <a:pt x="3822" y="6412"/>
                    <a:pt x="3828" y="6412"/>
                  </a:cubicBezTo>
                  <a:cubicBezTo>
                    <a:pt x="3836" y="6412"/>
                    <a:pt x="3845" y="6417"/>
                    <a:pt x="3858" y="6432"/>
                  </a:cubicBezTo>
                  <a:cubicBezTo>
                    <a:pt x="3880" y="6444"/>
                    <a:pt x="3902" y="6456"/>
                    <a:pt x="3910" y="6456"/>
                  </a:cubicBezTo>
                  <a:cubicBezTo>
                    <a:pt x="3914" y="6456"/>
                    <a:pt x="3913" y="6452"/>
                    <a:pt x="3905" y="6442"/>
                  </a:cubicBezTo>
                  <a:cubicBezTo>
                    <a:pt x="3905" y="6442"/>
                    <a:pt x="3908" y="6439"/>
                    <a:pt x="3914" y="6439"/>
                  </a:cubicBezTo>
                  <a:cubicBezTo>
                    <a:pt x="3921" y="6439"/>
                    <a:pt x="3932" y="6442"/>
                    <a:pt x="3949" y="6451"/>
                  </a:cubicBezTo>
                  <a:cubicBezTo>
                    <a:pt x="3959" y="6445"/>
                    <a:pt x="3971" y="6436"/>
                    <a:pt x="3990" y="6417"/>
                  </a:cubicBezTo>
                  <a:cubicBezTo>
                    <a:pt x="3982" y="6392"/>
                    <a:pt x="3987" y="6377"/>
                    <a:pt x="3998" y="6377"/>
                  </a:cubicBezTo>
                  <a:cubicBezTo>
                    <a:pt x="4004" y="6377"/>
                    <a:pt x="4013" y="6382"/>
                    <a:pt x="4021" y="6392"/>
                  </a:cubicBezTo>
                  <a:cubicBezTo>
                    <a:pt x="4037" y="6376"/>
                    <a:pt x="4037" y="6354"/>
                    <a:pt x="4028" y="6335"/>
                  </a:cubicBezTo>
                  <a:cubicBezTo>
                    <a:pt x="4039" y="6327"/>
                    <a:pt x="4048" y="6320"/>
                    <a:pt x="4056" y="6320"/>
                  </a:cubicBezTo>
                  <a:cubicBezTo>
                    <a:pt x="4064" y="6320"/>
                    <a:pt x="4072" y="6325"/>
                    <a:pt x="4084" y="6338"/>
                  </a:cubicBezTo>
                  <a:cubicBezTo>
                    <a:pt x="4096" y="6352"/>
                    <a:pt x="4102" y="6359"/>
                    <a:pt x="4104" y="6359"/>
                  </a:cubicBezTo>
                  <a:cubicBezTo>
                    <a:pt x="4106" y="6359"/>
                    <a:pt x="4102" y="6349"/>
                    <a:pt x="4093" y="6329"/>
                  </a:cubicBezTo>
                  <a:cubicBezTo>
                    <a:pt x="4068" y="6301"/>
                    <a:pt x="4081" y="6291"/>
                    <a:pt x="4090" y="6282"/>
                  </a:cubicBezTo>
                  <a:lnTo>
                    <a:pt x="4112" y="6266"/>
                  </a:lnTo>
                  <a:cubicBezTo>
                    <a:pt x="4087" y="6238"/>
                    <a:pt x="4087" y="6238"/>
                    <a:pt x="4097" y="6229"/>
                  </a:cubicBezTo>
                  <a:cubicBezTo>
                    <a:pt x="4106" y="6219"/>
                    <a:pt x="4162" y="6222"/>
                    <a:pt x="4175" y="6213"/>
                  </a:cubicBezTo>
                  <a:cubicBezTo>
                    <a:pt x="4203" y="6185"/>
                    <a:pt x="4203" y="6185"/>
                    <a:pt x="4169" y="6166"/>
                  </a:cubicBezTo>
                  <a:cubicBezTo>
                    <a:pt x="4167" y="6167"/>
                    <a:pt x="4166" y="6168"/>
                    <a:pt x="4164" y="6168"/>
                  </a:cubicBezTo>
                  <a:cubicBezTo>
                    <a:pt x="4155" y="6168"/>
                    <a:pt x="4145" y="6155"/>
                    <a:pt x="4163" y="6155"/>
                  </a:cubicBezTo>
                  <a:cubicBezTo>
                    <a:pt x="4167" y="6155"/>
                    <a:pt x="4172" y="6155"/>
                    <a:pt x="4178" y="6157"/>
                  </a:cubicBezTo>
                  <a:cubicBezTo>
                    <a:pt x="4191" y="6150"/>
                    <a:pt x="4247" y="6150"/>
                    <a:pt x="4278" y="6125"/>
                  </a:cubicBezTo>
                  <a:cubicBezTo>
                    <a:pt x="4319" y="6088"/>
                    <a:pt x="4319" y="6088"/>
                    <a:pt x="4294" y="6060"/>
                  </a:cubicBezTo>
                  <a:cubicBezTo>
                    <a:pt x="4262" y="6034"/>
                    <a:pt x="4250" y="6020"/>
                    <a:pt x="4255" y="6020"/>
                  </a:cubicBezTo>
                  <a:cubicBezTo>
                    <a:pt x="4259" y="6020"/>
                    <a:pt x="4276" y="6030"/>
                    <a:pt x="4303" y="6053"/>
                  </a:cubicBezTo>
                  <a:cubicBezTo>
                    <a:pt x="4337" y="6071"/>
                    <a:pt x="4357" y="6078"/>
                    <a:pt x="4366" y="6078"/>
                  </a:cubicBezTo>
                  <a:cubicBezTo>
                    <a:pt x="4377" y="6078"/>
                    <a:pt x="4373" y="6068"/>
                    <a:pt x="4360" y="6053"/>
                  </a:cubicBezTo>
                  <a:cubicBezTo>
                    <a:pt x="4344" y="6016"/>
                    <a:pt x="4344" y="6016"/>
                    <a:pt x="4357" y="6009"/>
                  </a:cubicBezTo>
                  <a:lnTo>
                    <a:pt x="4357" y="6009"/>
                  </a:lnTo>
                  <a:cubicBezTo>
                    <a:pt x="4366" y="6020"/>
                    <a:pt x="4373" y="6025"/>
                    <a:pt x="4378" y="6025"/>
                  </a:cubicBezTo>
                  <a:cubicBezTo>
                    <a:pt x="4387" y="6025"/>
                    <a:pt x="4390" y="6011"/>
                    <a:pt x="4388" y="5981"/>
                  </a:cubicBezTo>
                  <a:cubicBezTo>
                    <a:pt x="4391" y="5978"/>
                    <a:pt x="4394" y="5976"/>
                    <a:pt x="4396" y="5976"/>
                  </a:cubicBezTo>
                  <a:cubicBezTo>
                    <a:pt x="4401" y="5976"/>
                    <a:pt x="4407" y="5982"/>
                    <a:pt x="4422" y="6000"/>
                  </a:cubicBezTo>
                  <a:lnTo>
                    <a:pt x="4444" y="5984"/>
                  </a:lnTo>
                  <a:cubicBezTo>
                    <a:pt x="4420" y="5925"/>
                    <a:pt x="4469" y="5897"/>
                    <a:pt x="4508" y="5897"/>
                  </a:cubicBezTo>
                  <a:cubicBezTo>
                    <a:pt x="4518" y="5897"/>
                    <a:pt x="4528" y="5899"/>
                    <a:pt x="4535" y="5903"/>
                  </a:cubicBezTo>
                  <a:cubicBezTo>
                    <a:pt x="4535" y="5903"/>
                    <a:pt x="4548" y="5897"/>
                    <a:pt x="4532" y="5859"/>
                  </a:cubicBezTo>
                  <a:cubicBezTo>
                    <a:pt x="4509" y="5822"/>
                    <a:pt x="4503" y="5803"/>
                    <a:pt x="4511" y="5803"/>
                  </a:cubicBezTo>
                  <a:cubicBezTo>
                    <a:pt x="4517" y="5803"/>
                    <a:pt x="4532" y="5815"/>
                    <a:pt x="4554" y="5840"/>
                  </a:cubicBezTo>
                  <a:cubicBezTo>
                    <a:pt x="4578" y="5867"/>
                    <a:pt x="4591" y="5881"/>
                    <a:pt x="4593" y="5881"/>
                  </a:cubicBezTo>
                  <a:cubicBezTo>
                    <a:pt x="4595" y="5881"/>
                    <a:pt x="4585" y="5865"/>
                    <a:pt x="4564" y="5831"/>
                  </a:cubicBezTo>
                  <a:cubicBezTo>
                    <a:pt x="4554" y="5807"/>
                    <a:pt x="4571" y="5781"/>
                    <a:pt x="4594" y="5781"/>
                  </a:cubicBezTo>
                  <a:cubicBezTo>
                    <a:pt x="4608" y="5781"/>
                    <a:pt x="4625" y="5790"/>
                    <a:pt x="4639" y="5815"/>
                  </a:cubicBezTo>
                  <a:lnTo>
                    <a:pt x="4689" y="5871"/>
                  </a:lnTo>
                  <a:cubicBezTo>
                    <a:pt x="4676" y="5834"/>
                    <a:pt x="4686" y="5828"/>
                    <a:pt x="4686" y="5828"/>
                  </a:cubicBezTo>
                  <a:cubicBezTo>
                    <a:pt x="4661" y="5799"/>
                    <a:pt x="4670" y="5790"/>
                    <a:pt x="4701" y="5762"/>
                  </a:cubicBezTo>
                  <a:cubicBezTo>
                    <a:pt x="4723" y="5746"/>
                    <a:pt x="4739" y="5680"/>
                    <a:pt x="4761" y="5665"/>
                  </a:cubicBezTo>
                  <a:cubicBezTo>
                    <a:pt x="4775" y="5651"/>
                    <a:pt x="4796" y="5633"/>
                    <a:pt x="4822" y="5633"/>
                  </a:cubicBezTo>
                  <a:cubicBezTo>
                    <a:pt x="4830" y="5633"/>
                    <a:pt x="4839" y="5635"/>
                    <a:pt x="4849" y="5640"/>
                  </a:cubicBezTo>
                  <a:cubicBezTo>
                    <a:pt x="4858" y="5630"/>
                    <a:pt x="4867" y="5621"/>
                    <a:pt x="4864" y="5577"/>
                  </a:cubicBezTo>
                  <a:cubicBezTo>
                    <a:pt x="4854" y="5552"/>
                    <a:pt x="4860" y="5535"/>
                    <a:pt x="4873" y="5535"/>
                  </a:cubicBezTo>
                  <a:cubicBezTo>
                    <a:pt x="4879" y="5535"/>
                    <a:pt x="4887" y="5539"/>
                    <a:pt x="4896" y="5549"/>
                  </a:cubicBezTo>
                  <a:lnTo>
                    <a:pt x="4905" y="5539"/>
                  </a:lnTo>
                  <a:cubicBezTo>
                    <a:pt x="4902" y="5495"/>
                    <a:pt x="4911" y="5486"/>
                    <a:pt x="4911" y="5486"/>
                  </a:cubicBezTo>
                  <a:cubicBezTo>
                    <a:pt x="4926" y="5503"/>
                    <a:pt x="4945" y="5516"/>
                    <a:pt x="4954" y="5516"/>
                  </a:cubicBezTo>
                  <a:cubicBezTo>
                    <a:pt x="4961" y="5516"/>
                    <a:pt x="4963" y="5510"/>
                    <a:pt x="4958" y="5495"/>
                  </a:cubicBezTo>
                  <a:cubicBezTo>
                    <a:pt x="4933" y="5467"/>
                    <a:pt x="4943" y="5458"/>
                    <a:pt x="4965" y="5442"/>
                  </a:cubicBezTo>
                  <a:cubicBezTo>
                    <a:pt x="4965" y="5442"/>
                    <a:pt x="4966" y="5442"/>
                    <a:pt x="4967" y="5442"/>
                  </a:cubicBezTo>
                  <a:cubicBezTo>
                    <a:pt x="5019" y="5442"/>
                    <a:pt x="5350" y="5160"/>
                    <a:pt x="5325" y="5132"/>
                  </a:cubicBezTo>
                  <a:lnTo>
                    <a:pt x="5356" y="5107"/>
                  </a:lnTo>
                  <a:lnTo>
                    <a:pt x="5388" y="5079"/>
                  </a:lnTo>
                  <a:cubicBezTo>
                    <a:pt x="5401" y="5093"/>
                    <a:pt x="5412" y="5099"/>
                    <a:pt x="5422" y="5099"/>
                  </a:cubicBezTo>
                  <a:cubicBezTo>
                    <a:pt x="5451" y="5099"/>
                    <a:pt x="5468" y="5049"/>
                    <a:pt x="5472" y="5010"/>
                  </a:cubicBezTo>
                  <a:cubicBezTo>
                    <a:pt x="5457" y="4972"/>
                    <a:pt x="5466" y="4963"/>
                    <a:pt x="5479" y="4953"/>
                  </a:cubicBezTo>
                  <a:cubicBezTo>
                    <a:pt x="5499" y="4976"/>
                    <a:pt x="5516" y="4986"/>
                    <a:pt x="5529" y="4986"/>
                  </a:cubicBezTo>
                  <a:cubicBezTo>
                    <a:pt x="5548" y="4986"/>
                    <a:pt x="5558" y="4966"/>
                    <a:pt x="5554" y="4938"/>
                  </a:cubicBezTo>
                  <a:cubicBezTo>
                    <a:pt x="5533" y="4902"/>
                    <a:pt x="5527" y="4884"/>
                    <a:pt x="5533" y="4884"/>
                  </a:cubicBezTo>
                  <a:cubicBezTo>
                    <a:pt x="5539" y="4884"/>
                    <a:pt x="5553" y="4896"/>
                    <a:pt x="5576" y="4922"/>
                  </a:cubicBezTo>
                  <a:cubicBezTo>
                    <a:pt x="5594" y="4943"/>
                    <a:pt x="5608" y="4953"/>
                    <a:pt x="5616" y="4953"/>
                  </a:cubicBezTo>
                  <a:cubicBezTo>
                    <a:pt x="5630" y="4953"/>
                    <a:pt x="5625" y="4922"/>
                    <a:pt x="5591" y="4856"/>
                  </a:cubicBezTo>
                  <a:cubicBezTo>
                    <a:pt x="5582" y="4836"/>
                    <a:pt x="5579" y="4828"/>
                    <a:pt x="5584" y="4828"/>
                  </a:cubicBezTo>
                  <a:cubicBezTo>
                    <a:pt x="5588" y="4828"/>
                    <a:pt x="5597" y="4832"/>
                    <a:pt x="5613" y="4840"/>
                  </a:cubicBezTo>
                  <a:cubicBezTo>
                    <a:pt x="5643" y="4864"/>
                    <a:pt x="5660" y="4873"/>
                    <a:pt x="5667" y="4873"/>
                  </a:cubicBezTo>
                  <a:cubicBezTo>
                    <a:pt x="5674" y="4873"/>
                    <a:pt x="5670" y="4864"/>
                    <a:pt x="5657" y="4850"/>
                  </a:cubicBezTo>
                  <a:cubicBezTo>
                    <a:pt x="5636" y="4812"/>
                    <a:pt x="5630" y="4794"/>
                    <a:pt x="5639" y="4794"/>
                  </a:cubicBezTo>
                  <a:cubicBezTo>
                    <a:pt x="5647" y="4794"/>
                    <a:pt x="5663" y="4805"/>
                    <a:pt x="5689" y="4825"/>
                  </a:cubicBezTo>
                  <a:cubicBezTo>
                    <a:pt x="5720" y="4841"/>
                    <a:pt x="5737" y="4850"/>
                    <a:pt x="5744" y="4850"/>
                  </a:cubicBezTo>
                  <a:cubicBezTo>
                    <a:pt x="5753" y="4850"/>
                    <a:pt x="5743" y="4834"/>
                    <a:pt x="5720" y="4797"/>
                  </a:cubicBezTo>
                  <a:cubicBezTo>
                    <a:pt x="5694" y="4752"/>
                    <a:pt x="5704" y="4723"/>
                    <a:pt x="5732" y="4723"/>
                  </a:cubicBezTo>
                  <a:cubicBezTo>
                    <a:pt x="5745" y="4723"/>
                    <a:pt x="5763" y="4729"/>
                    <a:pt x="5783" y="4743"/>
                  </a:cubicBezTo>
                  <a:cubicBezTo>
                    <a:pt x="5795" y="4731"/>
                    <a:pt x="5833" y="4746"/>
                    <a:pt x="5808" y="4718"/>
                  </a:cubicBezTo>
                  <a:lnTo>
                    <a:pt x="5808" y="4718"/>
                  </a:lnTo>
                  <a:lnTo>
                    <a:pt x="5845" y="4737"/>
                  </a:lnTo>
                  <a:lnTo>
                    <a:pt x="5870" y="4712"/>
                  </a:lnTo>
                  <a:lnTo>
                    <a:pt x="5842" y="4687"/>
                  </a:lnTo>
                  <a:cubicBezTo>
                    <a:pt x="5911" y="4649"/>
                    <a:pt x="5977" y="4605"/>
                    <a:pt x="6033" y="4552"/>
                  </a:cubicBezTo>
                  <a:cubicBezTo>
                    <a:pt x="6152" y="4411"/>
                    <a:pt x="6171" y="4386"/>
                    <a:pt x="6130" y="4377"/>
                  </a:cubicBezTo>
                  <a:cubicBezTo>
                    <a:pt x="6085" y="4354"/>
                    <a:pt x="6078" y="4335"/>
                    <a:pt x="6099" y="4335"/>
                  </a:cubicBezTo>
                  <a:cubicBezTo>
                    <a:pt x="6110" y="4335"/>
                    <a:pt x="6128" y="4340"/>
                    <a:pt x="6152" y="4352"/>
                  </a:cubicBezTo>
                  <a:cubicBezTo>
                    <a:pt x="6162" y="4339"/>
                    <a:pt x="6212" y="4336"/>
                    <a:pt x="6234" y="4308"/>
                  </a:cubicBezTo>
                  <a:cubicBezTo>
                    <a:pt x="6250" y="4289"/>
                    <a:pt x="6263" y="4269"/>
                    <a:pt x="6282" y="4269"/>
                  </a:cubicBezTo>
                  <a:cubicBezTo>
                    <a:pt x="6288" y="4269"/>
                    <a:pt x="6295" y="4271"/>
                    <a:pt x="6303" y="4276"/>
                  </a:cubicBezTo>
                  <a:lnTo>
                    <a:pt x="6312" y="4261"/>
                  </a:lnTo>
                  <a:cubicBezTo>
                    <a:pt x="6268" y="4192"/>
                    <a:pt x="6318" y="4110"/>
                    <a:pt x="6378" y="4085"/>
                  </a:cubicBezTo>
                  <a:cubicBezTo>
                    <a:pt x="6400" y="4063"/>
                    <a:pt x="6403" y="4029"/>
                    <a:pt x="6391" y="3997"/>
                  </a:cubicBezTo>
                  <a:cubicBezTo>
                    <a:pt x="6376" y="3960"/>
                    <a:pt x="6373" y="3952"/>
                    <a:pt x="6392" y="3952"/>
                  </a:cubicBezTo>
                  <a:cubicBezTo>
                    <a:pt x="6397" y="3952"/>
                    <a:pt x="6404" y="3953"/>
                    <a:pt x="6412" y="3954"/>
                  </a:cubicBezTo>
                  <a:cubicBezTo>
                    <a:pt x="6416" y="3956"/>
                    <a:pt x="6420" y="3957"/>
                    <a:pt x="6425" y="3957"/>
                  </a:cubicBezTo>
                  <a:cubicBezTo>
                    <a:pt x="6460" y="3957"/>
                    <a:pt x="6514" y="3896"/>
                    <a:pt x="6453" y="3866"/>
                  </a:cubicBezTo>
                  <a:lnTo>
                    <a:pt x="6453" y="3866"/>
                  </a:lnTo>
                  <a:lnTo>
                    <a:pt x="6497" y="3869"/>
                  </a:lnTo>
                  <a:cubicBezTo>
                    <a:pt x="6538" y="3869"/>
                    <a:pt x="6510" y="3838"/>
                    <a:pt x="6475" y="3822"/>
                  </a:cubicBezTo>
                  <a:cubicBezTo>
                    <a:pt x="6434" y="3803"/>
                    <a:pt x="6420" y="3791"/>
                    <a:pt x="6439" y="3791"/>
                  </a:cubicBezTo>
                  <a:cubicBezTo>
                    <a:pt x="6452" y="3791"/>
                    <a:pt x="6480" y="3797"/>
                    <a:pt x="6525" y="3809"/>
                  </a:cubicBezTo>
                  <a:cubicBezTo>
                    <a:pt x="6554" y="3823"/>
                    <a:pt x="6572" y="3828"/>
                    <a:pt x="6581" y="3828"/>
                  </a:cubicBezTo>
                  <a:cubicBezTo>
                    <a:pt x="6592" y="3828"/>
                    <a:pt x="6586" y="3818"/>
                    <a:pt x="6566" y="3809"/>
                  </a:cubicBezTo>
                  <a:cubicBezTo>
                    <a:pt x="6538" y="3778"/>
                    <a:pt x="6513" y="3750"/>
                    <a:pt x="6553" y="3750"/>
                  </a:cubicBezTo>
                  <a:cubicBezTo>
                    <a:pt x="6560" y="3734"/>
                    <a:pt x="6569" y="3719"/>
                    <a:pt x="6497" y="3690"/>
                  </a:cubicBezTo>
                  <a:cubicBezTo>
                    <a:pt x="6463" y="3678"/>
                    <a:pt x="6469" y="3662"/>
                    <a:pt x="6472" y="3646"/>
                  </a:cubicBezTo>
                  <a:lnTo>
                    <a:pt x="6472" y="3646"/>
                  </a:lnTo>
                  <a:cubicBezTo>
                    <a:pt x="6500" y="3656"/>
                    <a:pt x="6522" y="3672"/>
                    <a:pt x="6538" y="3690"/>
                  </a:cubicBezTo>
                  <a:cubicBezTo>
                    <a:pt x="6540" y="3684"/>
                    <a:pt x="6545" y="3673"/>
                    <a:pt x="6550" y="3659"/>
                  </a:cubicBezTo>
                  <a:cubicBezTo>
                    <a:pt x="6566" y="3644"/>
                    <a:pt x="6587" y="3636"/>
                    <a:pt x="6609" y="3636"/>
                  </a:cubicBezTo>
                  <a:cubicBezTo>
                    <a:pt x="6619" y="3636"/>
                    <a:pt x="6629" y="3637"/>
                    <a:pt x="6638" y="3640"/>
                  </a:cubicBezTo>
                  <a:cubicBezTo>
                    <a:pt x="6679" y="3637"/>
                    <a:pt x="6685" y="3621"/>
                    <a:pt x="6607" y="3612"/>
                  </a:cubicBezTo>
                  <a:cubicBezTo>
                    <a:pt x="6535" y="3587"/>
                    <a:pt x="6535" y="3587"/>
                    <a:pt x="6547" y="3556"/>
                  </a:cubicBezTo>
                  <a:cubicBezTo>
                    <a:pt x="6552" y="3544"/>
                    <a:pt x="6555" y="3535"/>
                    <a:pt x="6570" y="3535"/>
                  </a:cubicBezTo>
                  <a:cubicBezTo>
                    <a:pt x="6576" y="3535"/>
                    <a:pt x="6583" y="3536"/>
                    <a:pt x="6594" y="3540"/>
                  </a:cubicBezTo>
                  <a:cubicBezTo>
                    <a:pt x="6607" y="3543"/>
                    <a:pt x="6615" y="3546"/>
                    <a:pt x="6621" y="3546"/>
                  </a:cubicBezTo>
                  <a:cubicBezTo>
                    <a:pt x="6630" y="3546"/>
                    <a:pt x="6633" y="3539"/>
                    <a:pt x="6641" y="3521"/>
                  </a:cubicBezTo>
                  <a:cubicBezTo>
                    <a:pt x="6657" y="3474"/>
                    <a:pt x="6563" y="3396"/>
                    <a:pt x="6497" y="3358"/>
                  </a:cubicBezTo>
                  <a:cubicBezTo>
                    <a:pt x="6451" y="3346"/>
                    <a:pt x="6435" y="3342"/>
                    <a:pt x="6448" y="3342"/>
                  </a:cubicBezTo>
                  <a:cubicBezTo>
                    <a:pt x="6455" y="3342"/>
                    <a:pt x="6473" y="3343"/>
                    <a:pt x="6500" y="3346"/>
                  </a:cubicBezTo>
                  <a:cubicBezTo>
                    <a:pt x="6508" y="3348"/>
                    <a:pt x="6514" y="3348"/>
                    <a:pt x="6520" y="3348"/>
                  </a:cubicBezTo>
                  <a:cubicBezTo>
                    <a:pt x="6539" y="3348"/>
                    <a:pt x="6542" y="3336"/>
                    <a:pt x="6544" y="3324"/>
                  </a:cubicBezTo>
                  <a:cubicBezTo>
                    <a:pt x="6524" y="3319"/>
                    <a:pt x="6526" y="3315"/>
                    <a:pt x="6532" y="3315"/>
                  </a:cubicBezTo>
                  <a:cubicBezTo>
                    <a:pt x="6538" y="3315"/>
                    <a:pt x="6546" y="3318"/>
                    <a:pt x="6544" y="3324"/>
                  </a:cubicBezTo>
                  <a:cubicBezTo>
                    <a:pt x="6582" y="3333"/>
                    <a:pt x="6575" y="3349"/>
                    <a:pt x="6572" y="3364"/>
                  </a:cubicBezTo>
                  <a:lnTo>
                    <a:pt x="6610" y="3374"/>
                  </a:lnTo>
                  <a:cubicBezTo>
                    <a:pt x="6621" y="3375"/>
                    <a:pt x="6630" y="3375"/>
                    <a:pt x="6638" y="3375"/>
                  </a:cubicBezTo>
                  <a:cubicBezTo>
                    <a:pt x="6685" y="3375"/>
                    <a:pt x="6681" y="3359"/>
                    <a:pt x="6622" y="3330"/>
                  </a:cubicBezTo>
                  <a:cubicBezTo>
                    <a:pt x="6588" y="3305"/>
                    <a:pt x="6588" y="3305"/>
                    <a:pt x="6629" y="3299"/>
                  </a:cubicBezTo>
                  <a:cubicBezTo>
                    <a:pt x="6669" y="3292"/>
                    <a:pt x="6710" y="3286"/>
                    <a:pt x="6673" y="3277"/>
                  </a:cubicBezTo>
                  <a:cubicBezTo>
                    <a:pt x="6682" y="3255"/>
                    <a:pt x="6701" y="3239"/>
                    <a:pt x="6723" y="3236"/>
                  </a:cubicBezTo>
                  <a:cubicBezTo>
                    <a:pt x="6729" y="3205"/>
                    <a:pt x="6732" y="3189"/>
                    <a:pt x="6698" y="3183"/>
                  </a:cubicBezTo>
                  <a:cubicBezTo>
                    <a:pt x="6660" y="3173"/>
                    <a:pt x="6663" y="3158"/>
                    <a:pt x="6666" y="3142"/>
                  </a:cubicBezTo>
                  <a:cubicBezTo>
                    <a:pt x="6669" y="3129"/>
                    <a:pt x="6673" y="3114"/>
                    <a:pt x="6638" y="3104"/>
                  </a:cubicBezTo>
                  <a:cubicBezTo>
                    <a:pt x="6600" y="3098"/>
                    <a:pt x="6566" y="3076"/>
                    <a:pt x="6572" y="3048"/>
                  </a:cubicBezTo>
                  <a:cubicBezTo>
                    <a:pt x="6538" y="3010"/>
                    <a:pt x="6538" y="3010"/>
                    <a:pt x="6616" y="3007"/>
                  </a:cubicBezTo>
                  <a:cubicBezTo>
                    <a:pt x="6622" y="3008"/>
                    <a:pt x="6627" y="3009"/>
                    <a:pt x="6631" y="3009"/>
                  </a:cubicBezTo>
                  <a:cubicBezTo>
                    <a:pt x="6655" y="3009"/>
                    <a:pt x="6657" y="2995"/>
                    <a:pt x="6657" y="2982"/>
                  </a:cubicBezTo>
                  <a:cubicBezTo>
                    <a:pt x="6657" y="2982"/>
                    <a:pt x="6660" y="2966"/>
                    <a:pt x="6701" y="2957"/>
                  </a:cubicBezTo>
                  <a:cubicBezTo>
                    <a:pt x="6738" y="2945"/>
                    <a:pt x="6701" y="2941"/>
                    <a:pt x="6663" y="2935"/>
                  </a:cubicBezTo>
                  <a:lnTo>
                    <a:pt x="6588" y="2926"/>
                  </a:lnTo>
                  <a:cubicBezTo>
                    <a:pt x="6590" y="2914"/>
                    <a:pt x="6634" y="2908"/>
                    <a:pt x="6672" y="2908"/>
                  </a:cubicBezTo>
                  <a:cubicBezTo>
                    <a:pt x="6685" y="2908"/>
                    <a:pt x="6697" y="2908"/>
                    <a:pt x="6707" y="2910"/>
                  </a:cubicBezTo>
                  <a:cubicBezTo>
                    <a:pt x="6782" y="2904"/>
                    <a:pt x="6782" y="2904"/>
                    <a:pt x="6707" y="2894"/>
                  </a:cubicBezTo>
                  <a:cubicBezTo>
                    <a:pt x="6669" y="2888"/>
                    <a:pt x="6635" y="2869"/>
                    <a:pt x="6676" y="2844"/>
                  </a:cubicBezTo>
                  <a:cubicBezTo>
                    <a:pt x="6682" y="2814"/>
                    <a:pt x="6685" y="2784"/>
                    <a:pt x="6718" y="2784"/>
                  </a:cubicBezTo>
                  <a:cubicBezTo>
                    <a:pt x="6719" y="2784"/>
                    <a:pt x="6721" y="2785"/>
                    <a:pt x="6723" y="2785"/>
                  </a:cubicBezTo>
                  <a:cubicBezTo>
                    <a:pt x="6763" y="2772"/>
                    <a:pt x="6726" y="2753"/>
                    <a:pt x="6726" y="2753"/>
                  </a:cubicBezTo>
                  <a:cubicBezTo>
                    <a:pt x="6688" y="2735"/>
                    <a:pt x="6691" y="2719"/>
                    <a:pt x="6729" y="2675"/>
                  </a:cubicBezTo>
                  <a:cubicBezTo>
                    <a:pt x="6810" y="2600"/>
                    <a:pt x="6810" y="2597"/>
                    <a:pt x="6732" y="2597"/>
                  </a:cubicBezTo>
                  <a:cubicBezTo>
                    <a:pt x="6694" y="2594"/>
                    <a:pt x="6657" y="2594"/>
                    <a:pt x="6735" y="2581"/>
                  </a:cubicBezTo>
                  <a:cubicBezTo>
                    <a:pt x="6773" y="2565"/>
                    <a:pt x="6735" y="2547"/>
                    <a:pt x="6698" y="2515"/>
                  </a:cubicBezTo>
                  <a:cubicBezTo>
                    <a:pt x="6662" y="2506"/>
                    <a:pt x="6622" y="2502"/>
                    <a:pt x="6583" y="2502"/>
                  </a:cubicBezTo>
                  <a:cubicBezTo>
                    <a:pt x="6571" y="2502"/>
                    <a:pt x="6559" y="2502"/>
                    <a:pt x="6547" y="2503"/>
                  </a:cubicBezTo>
                  <a:cubicBezTo>
                    <a:pt x="6472" y="2503"/>
                    <a:pt x="6472" y="2503"/>
                    <a:pt x="6513" y="2471"/>
                  </a:cubicBezTo>
                  <a:cubicBezTo>
                    <a:pt x="6513" y="2459"/>
                    <a:pt x="6550" y="2443"/>
                    <a:pt x="6588" y="2440"/>
                  </a:cubicBezTo>
                  <a:cubicBezTo>
                    <a:pt x="6626" y="2440"/>
                    <a:pt x="6626" y="2456"/>
                    <a:pt x="6626" y="2456"/>
                  </a:cubicBezTo>
                  <a:lnTo>
                    <a:pt x="6626" y="2471"/>
                  </a:lnTo>
                  <a:cubicBezTo>
                    <a:pt x="6663" y="2471"/>
                    <a:pt x="6701" y="2471"/>
                    <a:pt x="6701" y="2440"/>
                  </a:cubicBezTo>
                  <a:cubicBezTo>
                    <a:pt x="6735" y="2423"/>
                    <a:pt x="6738" y="2408"/>
                    <a:pt x="6710" y="2408"/>
                  </a:cubicBezTo>
                  <a:cubicBezTo>
                    <a:pt x="6707" y="2408"/>
                    <a:pt x="6704" y="2408"/>
                    <a:pt x="6701" y="2409"/>
                  </a:cubicBezTo>
                  <a:cubicBezTo>
                    <a:pt x="6738" y="2390"/>
                    <a:pt x="6735" y="2359"/>
                    <a:pt x="6735" y="2327"/>
                  </a:cubicBezTo>
                  <a:cubicBezTo>
                    <a:pt x="6732" y="2296"/>
                    <a:pt x="6729" y="2252"/>
                    <a:pt x="6767" y="2233"/>
                  </a:cubicBezTo>
                  <a:cubicBezTo>
                    <a:pt x="6767" y="2202"/>
                    <a:pt x="6764" y="2186"/>
                    <a:pt x="6735" y="2186"/>
                  </a:cubicBezTo>
                  <a:cubicBezTo>
                    <a:pt x="6732" y="2186"/>
                    <a:pt x="6729" y="2186"/>
                    <a:pt x="6726" y="2186"/>
                  </a:cubicBezTo>
                  <a:cubicBezTo>
                    <a:pt x="6709" y="2188"/>
                    <a:pt x="6696" y="2189"/>
                    <a:pt x="6686" y="2189"/>
                  </a:cubicBezTo>
                  <a:cubicBezTo>
                    <a:pt x="6653" y="2189"/>
                    <a:pt x="6659" y="2179"/>
                    <a:pt x="6688" y="2177"/>
                  </a:cubicBezTo>
                  <a:cubicBezTo>
                    <a:pt x="6767" y="2155"/>
                    <a:pt x="6776" y="1942"/>
                    <a:pt x="6698" y="1939"/>
                  </a:cubicBezTo>
                  <a:cubicBezTo>
                    <a:pt x="6698" y="1939"/>
                    <a:pt x="6698" y="1923"/>
                    <a:pt x="6694" y="1907"/>
                  </a:cubicBezTo>
                  <a:cubicBezTo>
                    <a:pt x="6726" y="1873"/>
                    <a:pt x="6713" y="1776"/>
                    <a:pt x="6673" y="1769"/>
                  </a:cubicBezTo>
                  <a:lnTo>
                    <a:pt x="6663" y="1725"/>
                  </a:lnTo>
                  <a:cubicBezTo>
                    <a:pt x="6691" y="1685"/>
                    <a:pt x="6688" y="1669"/>
                    <a:pt x="6647" y="1663"/>
                  </a:cubicBezTo>
                  <a:cubicBezTo>
                    <a:pt x="6635" y="1661"/>
                    <a:pt x="6624" y="1660"/>
                    <a:pt x="6614" y="1660"/>
                  </a:cubicBezTo>
                  <a:cubicBezTo>
                    <a:pt x="6605" y="1660"/>
                    <a:pt x="6597" y="1661"/>
                    <a:pt x="6594" y="1661"/>
                  </a:cubicBezTo>
                  <a:cubicBezTo>
                    <a:pt x="6590" y="1661"/>
                    <a:pt x="6593" y="1660"/>
                    <a:pt x="6607" y="1657"/>
                  </a:cubicBezTo>
                  <a:cubicBezTo>
                    <a:pt x="6644" y="1647"/>
                    <a:pt x="6638" y="1619"/>
                    <a:pt x="6622" y="1556"/>
                  </a:cubicBezTo>
                  <a:cubicBezTo>
                    <a:pt x="6615" y="1520"/>
                    <a:pt x="6611" y="1506"/>
                    <a:pt x="6602" y="1506"/>
                  </a:cubicBezTo>
                  <a:cubicBezTo>
                    <a:pt x="6596" y="1506"/>
                    <a:pt x="6588" y="1512"/>
                    <a:pt x="6575" y="1522"/>
                  </a:cubicBezTo>
                  <a:cubicBezTo>
                    <a:pt x="6525" y="1472"/>
                    <a:pt x="6560" y="1462"/>
                    <a:pt x="6597" y="1453"/>
                  </a:cubicBezTo>
                  <a:cubicBezTo>
                    <a:pt x="6656" y="1448"/>
                    <a:pt x="6665" y="1428"/>
                    <a:pt x="6612" y="1428"/>
                  </a:cubicBezTo>
                  <a:cubicBezTo>
                    <a:pt x="6597" y="1428"/>
                    <a:pt x="6577" y="1430"/>
                    <a:pt x="6550" y="1434"/>
                  </a:cubicBezTo>
                  <a:cubicBezTo>
                    <a:pt x="6543" y="1435"/>
                    <a:pt x="6536" y="1435"/>
                    <a:pt x="6530" y="1435"/>
                  </a:cubicBezTo>
                  <a:cubicBezTo>
                    <a:pt x="6474" y="1435"/>
                    <a:pt x="6469" y="1411"/>
                    <a:pt x="6500" y="1400"/>
                  </a:cubicBezTo>
                  <a:cubicBezTo>
                    <a:pt x="6509" y="1397"/>
                    <a:pt x="6516" y="1396"/>
                    <a:pt x="6522" y="1396"/>
                  </a:cubicBezTo>
                  <a:cubicBezTo>
                    <a:pt x="6539" y="1396"/>
                    <a:pt x="6542" y="1406"/>
                    <a:pt x="6547" y="1418"/>
                  </a:cubicBezTo>
                  <a:lnTo>
                    <a:pt x="6619" y="1396"/>
                  </a:lnTo>
                  <a:cubicBezTo>
                    <a:pt x="6613" y="1381"/>
                    <a:pt x="6613" y="1381"/>
                    <a:pt x="6572" y="1378"/>
                  </a:cubicBezTo>
                  <a:cubicBezTo>
                    <a:pt x="6572" y="1378"/>
                    <a:pt x="6569" y="1362"/>
                    <a:pt x="6528" y="1359"/>
                  </a:cubicBezTo>
                  <a:cubicBezTo>
                    <a:pt x="6488" y="1359"/>
                    <a:pt x="6450" y="1371"/>
                    <a:pt x="6419" y="1396"/>
                  </a:cubicBezTo>
                  <a:cubicBezTo>
                    <a:pt x="6406" y="1407"/>
                    <a:pt x="6398" y="1411"/>
                    <a:pt x="6392" y="1411"/>
                  </a:cubicBezTo>
                  <a:cubicBezTo>
                    <a:pt x="6384" y="1411"/>
                    <a:pt x="6382" y="1403"/>
                    <a:pt x="6378" y="1393"/>
                  </a:cubicBezTo>
                  <a:cubicBezTo>
                    <a:pt x="6398" y="1361"/>
                    <a:pt x="6435" y="1343"/>
                    <a:pt x="6473" y="1343"/>
                  </a:cubicBezTo>
                  <a:cubicBezTo>
                    <a:pt x="6476" y="1343"/>
                    <a:pt x="6478" y="1343"/>
                    <a:pt x="6481" y="1343"/>
                  </a:cubicBezTo>
                  <a:cubicBezTo>
                    <a:pt x="6483" y="1348"/>
                    <a:pt x="6489" y="1350"/>
                    <a:pt x="6496" y="1350"/>
                  </a:cubicBezTo>
                  <a:cubicBezTo>
                    <a:pt x="6511" y="1350"/>
                    <a:pt x="6535" y="1342"/>
                    <a:pt x="6560" y="1334"/>
                  </a:cubicBezTo>
                  <a:cubicBezTo>
                    <a:pt x="6590" y="1323"/>
                    <a:pt x="6517" y="1282"/>
                    <a:pt x="6447" y="1282"/>
                  </a:cubicBezTo>
                  <a:cubicBezTo>
                    <a:pt x="6439" y="1282"/>
                    <a:pt x="6430" y="1282"/>
                    <a:pt x="6422" y="1284"/>
                  </a:cubicBezTo>
                  <a:lnTo>
                    <a:pt x="6459" y="1271"/>
                  </a:lnTo>
                  <a:cubicBezTo>
                    <a:pt x="6494" y="1259"/>
                    <a:pt x="6485" y="1230"/>
                    <a:pt x="6475" y="1199"/>
                  </a:cubicBezTo>
                  <a:cubicBezTo>
                    <a:pt x="6468" y="1178"/>
                    <a:pt x="6463" y="1165"/>
                    <a:pt x="6448" y="1165"/>
                  </a:cubicBezTo>
                  <a:cubicBezTo>
                    <a:pt x="6442" y="1165"/>
                    <a:pt x="6434" y="1167"/>
                    <a:pt x="6425" y="1171"/>
                  </a:cubicBezTo>
                  <a:cubicBezTo>
                    <a:pt x="6401" y="1180"/>
                    <a:pt x="6375" y="1189"/>
                    <a:pt x="6360" y="1189"/>
                  </a:cubicBezTo>
                  <a:cubicBezTo>
                    <a:pt x="6355" y="1189"/>
                    <a:pt x="6351" y="1187"/>
                    <a:pt x="6350" y="1183"/>
                  </a:cubicBezTo>
                  <a:lnTo>
                    <a:pt x="6350" y="1183"/>
                  </a:lnTo>
                  <a:cubicBezTo>
                    <a:pt x="6353" y="1199"/>
                    <a:pt x="6318" y="1212"/>
                    <a:pt x="6284" y="1224"/>
                  </a:cubicBezTo>
                  <a:cubicBezTo>
                    <a:pt x="6300" y="1199"/>
                    <a:pt x="6318" y="1177"/>
                    <a:pt x="6337" y="1155"/>
                  </a:cubicBezTo>
                  <a:cubicBezTo>
                    <a:pt x="6397" y="1099"/>
                    <a:pt x="6419" y="1058"/>
                    <a:pt x="6394" y="1002"/>
                  </a:cubicBezTo>
                  <a:cubicBezTo>
                    <a:pt x="6384" y="973"/>
                    <a:pt x="6365" y="929"/>
                    <a:pt x="6394" y="901"/>
                  </a:cubicBezTo>
                  <a:cubicBezTo>
                    <a:pt x="6385" y="879"/>
                    <a:pt x="6379" y="866"/>
                    <a:pt x="6364" y="866"/>
                  </a:cubicBezTo>
                  <a:cubicBezTo>
                    <a:pt x="6358" y="866"/>
                    <a:pt x="6350" y="869"/>
                    <a:pt x="6340" y="873"/>
                  </a:cubicBezTo>
                  <a:lnTo>
                    <a:pt x="6328" y="845"/>
                  </a:lnTo>
                  <a:cubicBezTo>
                    <a:pt x="6350" y="821"/>
                    <a:pt x="6347" y="798"/>
                    <a:pt x="6329" y="798"/>
                  </a:cubicBezTo>
                  <a:cubicBezTo>
                    <a:pt x="6323" y="798"/>
                    <a:pt x="6317" y="800"/>
                    <a:pt x="6309" y="804"/>
                  </a:cubicBezTo>
                  <a:cubicBezTo>
                    <a:pt x="6307" y="804"/>
                    <a:pt x="6305" y="804"/>
                    <a:pt x="6304" y="804"/>
                  </a:cubicBezTo>
                  <a:cubicBezTo>
                    <a:pt x="6271" y="804"/>
                    <a:pt x="6293" y="775"/>
                    <a:pt x="6287" y="763"/>
                  </a:cubicBezTo>
                  <a:cubicBezTo>
                    <a:pt x="6313" y="732"/>
                    <a:pt x="6327" y="717"/>
                    <a:pt x="6322" y="717"/>
                  </a:cubicBezTo>
                  <a:cubicBezTo>
                    <a:pt x="6317" y="717"/>
                    <a:pt x="6294" y="733"/>
                    <a:pt x="6246" y="767"/>
                  </a:cubicBezTo>
                  <a:cubicBezTo>
                    <a:pt x="6212" y="785"/>
                    <a:pt x="6193" y="829"/>
                    <a:pt x="6199" y="842"/>
                  </a:cubicBezTo>
                  <a:cubicBezTo>
                    <a:pt x="6209" y="854"/>
                    <a:pt x="6215" y="867"/>
                    <a:pt x="6221" y="882"/>
                  </a:cubicBezTo>
                  <a:lnTo>
                    <a:pt x="6165" y="857"/>
                  </a:lnTo>
                  <a:cubicBezTo>
                    <a:pt x="6161" y="850"/>
                    <a:pt x="6144" y="845"/>
                    <a:pt x="6123" y="845"/>
                  </a:cubicBezTo>
                  <a:cubicBezTo>
                    <a:pt x="6108" y="845"/>
                    <a:pt x="6092" y="848"/>
                    <a:pt x="6077" y="854"/>
                  </a:cubicBezTo>
                  <a:cubicBezTo>
                    <a:pt x="6077" y="854"/>
                    <a:pt x="6060" y="865"/>
                    <a:pt x="6048" y="865"/>
                  </a:cubicBezTo>
                  <a:cubicBezTo>
                    <a:pt x="6044" y="865"/>
                    <a:pt x="6041" y="864"/>
                    <a:pt x="6040" y="861"/>
                  </a:cubicBezTo>
                  <a:lnTo>
                    <a:pt x="6105" y="826"/>
                  </a:lnTo>
                  <a:cubicBezTo>
                    <a:pt x="6143" y="820"/>
                    <a:pt x="6181" y="804"/>
                    <a:pt x="6212" y="785"/>
                  </a:cubicBezTo>
                  <a:cubicBezTo>
                    <a:pt x="6259" y="746"/>
                    <a:pt x="6276" y="703"/>
                    <a:pt x="6250" y="703"/>
                  </a:cubicBezTo>
                  <a:cubicBezTo>
                    <a:pt x="6243" y="703"/>
                    <a:pt x="6232" y="706"/>
                    <a:pt x="6218" y="713"/>
                  </a:cubicBezTo>
                  <a:cubicBezTo>
                    <a:pt x="6209" y="701"/>
                    <a:pt x="6209" y="701"/>
                    <a:pt x="6237" y="669"/>
                  </a:cubicBezTo>
                  <a:cubicBezTo>
                    <a:pt x="6257" y="658"/>
                    <a:pt x="6261" y="647"/>
                    <a:pt x="6244" y="647"/>
                  </a:cubicBezTo>
                  <a:cubicBezTo>
                    <a:pt x="6233" y="647"/>
                    <a:pt x="6215" y="651"/>
                    <a:pt x="6187" y="660"/>
                  </a:cubicBezTo>
                  <a:cubicBezTo>
                    <a:pt x="6163" y="668"/>
                    <a:pt x="6147" y="672"/>
                    <a:pt x="6137" y="672"/>
                  </a:cubicBezTo>
                  <a:cubicBezTo>
                    <a:pt x="6118" y="672"/>
                    <a:pt x="6128" y="655"/>
                    <a:pt x="6168" y="619"/>
                  </a:cubicBezTo>
                  <a:cubicBezTo>
                    <a:pt x="6211" y="565"/>
                    <a:pt x="6194" y="515"/>
                    <a:pt x="6168" y="515"/>
                  </a:cubicBezTo>
                  <a:cubicBezTo>
                    <a:pt x="6164" y="515"/>
                    <a:pt x="6160" y="516"/>
                    <a:pt x="6155" y="519"/>
                  </a:cubicBezTo>
                  <a:cubicBezTo>
                    <a:pt x="6136" y="532"/>
                    <a:pt x="6120" y="537"/>
                    <a:pt x="6108" y="537"/>
                  </a:cubicBezTo>
                  <a:cubicBezTo>
                    <a:pt x="6082" y="537"/>
                    <a:pt x="6076" y="511"/>
                    <a:pt x="6093" y="488"/>
                  </a:cubicBezTo>
                  <a:cubicBezTo>
                    <a:pt x="6111" y="462"/>
                    <a:pt x="6108" y="448"/>
                    <a:pt x="6084" y="448"/>
                  </a:cubicBezTo>
                  <a:cubicBezTo>
                    <a:pt x="6079" y="448"/>
                    <a:pt x="6074" y="449"/>
                    <a:pt x="6068" y="450"/>
                  </a:cubicBezTo>
                  <a:cubicBezTo>
                    <a:pt x="6097" y="433"/>
                    <a:pt x="6117" y="402"/>
                    <a:pt x="6089" y="402"/>
                  </a:cubicBezTo>
                  <a:cubicBezTo>
                    <a:pt x="6086" y="402"/>
                    <a:pt x="6084" y="402"/>
                    <a:pt x="6080" y="403"/>
                  </a:cubicBezTo>
                  <a:cubicBezTo>
                    <a:pt x="6080" y="403"/>
                    <a:pt x="6079" y="401"/>
                    <a:pt x="6076" y="401"/>
                  </a:cubicBezTo>
                  <a:cubicBezTo>
                    <a:pt x="6072" y="401"/>
                    <a:pt x="6063" y="405"/>
                    <a:pt x="6049" y="425"/>
                  </a:cubicBezTo>
                  <a:lnTo>
                    <a:pt x="5971" y="441"/>
                  </a:lnTo>
                  <a:cubicBezTo>
                    <a:pt x="5980" y="453"/>
                    <a:pt x="5949" y="475"/>
                    <a:pt x="5917" y="497"/>
                  </a:cubicBezTo>
                  <a:cubicBezTo>
                    <a:pt x="5914" y="499"/>
                    <a:pt x="5911" y="500"/>
                    <a:pt x="5908" y="500"/>
                  </a:cubicBezTo>
                  <a:cubicBezTo>
                    <a:pt x="5887" y="500"/>
                    <a:pt x="5894" y="437"/>
                    <a:pt x="5961" y="356"/>
                  </a:cubicBezTo>
                  <a:lnTo>
                    <a:pt x="6005" y="290"/>
                  </a:lnTo>
                  <a:lnTo>
                    <a:pt x="5946" y="331"/>
                  </a:lnTo>
                  <a:cubicBezTo>
                    <a:pt x="5936" y="318"/>
                    <a:pt x="5927" y="306"/>
                    <a:pt x="5958" y="284"/>
                  </a:cubicBezTo>
                  <a:cubicBezTo>
                    <a:pt x="5989" y="262"/>
                    <a:pt x="5989" y="262"/>
                    <a:pt x="5980" y="249"/>
                  </a:cubicBezTo>
                  <a:cubicBezTo>
                    <a:pt x="5980" y="249"/>
                    <a:pt x="5978" y="246"/>
                    <a:pt x="5972" y="246"/>
                  </a:cubicBezTo>
                  <a:cubicBezTo>
                    <a:pt x="5966" y="246"/>
                    <a:pt x="5957" y="249"/>
                    <a:pt x="5942" y="259"/>
                  </a:cubicBezTo>
                  <a:cubicBezTo>
                    <a:pt x="5909" y="282"/>
                    <a:pt x="5894" y="293"/>
                    <a:pt x="5889" y="293"/>
                  </a:cubicBezTo>
                  <a:cubicBezTo>
                    <a:pt x="5886" y="293"/>
                    <a:pt x="5891" y="284"/>
                    <a:pt x="5902" y="268"/>
                  </a:cubicBezTo>
                  <a:cubicBezTo>
                    <a:pt x="5935" y="233"/>
                    <a:pt x="5944" y="215"/>
                    <a:pt x="5929" y="215"/>
                  </a:cubicBezTo>
                  <a:cubicBezTo>
                    <a:pt x="5920" y="215"/>
                    <a:pt x="5902" y="221"/>
                    <a:pt x="5877" y="234"/>
                  </a:cubicBezTo>
                  <a:cubicBezTo>
                    <a:pt x="5849" y="254"/>
                    <a:pt x="5834" y="265"/>
                    <a:pt x="5831" y="265"/>
                  </a:cubicBezTo>
                  <a:cubicBezTo>
                    <a:pt x="5828" y="265"/>
                    <a:pt x="5841" y="251"/>
                    <a:pt x="5867" y="221"/>
                  </a:cubicBezTo>
                  <a:cubicBezTo>
                    <a:pt x="5899" y="199"/>
                    <a:pt x="5917" y="165"/>
                    <a:pt x="5908" y="152"/>
                  </a:cubicBezTo>
                  <a:lnTo>
                    <a:pt x="5908" y="152"/>
                  </a:lnTo>
                  <a:lnTo>
                    <a:pt x="5880" y="174"/>
                  </a:lnTo>
                  <a:cubicBezTo>
                    <a:pt x="5852" y="196"/>
                    <a:pt x="5835" y="205"/>
                    <a:pt x="5827" y="205"/>
                  </a:cubicBezTo>
                  <a:cubicBezTo>
                    <a:pt x="5817" y="205"/>
                    <a:pt x="5819" y="193"/>
                    <a:pt x="5830" y="174"/>
                  </a:cubicBezTo>
                  <a:cubicBezTo>
                    <a:pt x="5861" y="149"/>
                    <a:pt x="5851" y="140"/>
                    <a:pt x="5804" y="137"/>
                  </a:cubicBezTo>
                  <a:cubicBezTo>
                    <a:pt x="5786" y="115"/>
                    <a:pt x="5776" y="102"/>
                    <a:pt x="5804" y="80"/>
                  </a:cubicBezTo>
                  <a:cubicBezTo>
                    <a:pt x="5836" y="53"/>
                    <a:pt x="5851" y="41"/>
                    <a:pt x="5847" y="41"/>
                  </a:cubicBezTo>
                  <a:cubicBezTo>
                    <a:pt x="5844" y="41"/>
                    <a:pt x="5827" y="50"/>
                    <a:pt x="5795" y="68"/>
                  </a:cubicBezTo>
                  <a:cubicBezTo>
                    <a:pt x="5783" y="72"/>
                    <a:pt x="5774" y="75"/>
                    <a:pt x="5769" y="75"/>
                  </a:cubicBezTo>
                  <a:cubicBezTo>
                    <a:pt x="5759" y="75"/>
                    <a:pt x="5761" y="64"/>
                    <a:pt x="5767" y="30"/>
                  </a:cubicBezTo>
                  <a:cubicBezTo>
                    <a:pt x="5779" y="9"/>
                    <a:pt x="5783" y="0"/>
                    <a:pt x="5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37">
              <a:extLst>
                <a:ext uri="{FF2B5EF4-FFF2-40B4-BE49-F238E27FC236}">
                  <a16:creationId xmlns:a16="http://schemas.microsoft.com/office/drawing/2014/main" id="{0BABECB6-A9D1-3119-5F84-D60556BA1AF7}"/>
                </a:ext>
              </a:extLst>
            </p:cNvPr>
            <p:cNvSpPr/>
            <p:nvPr/>
          </p:nvSpPr>
          <p:spPr>
            <a:xfrm>
              <a:off x="4334977" y="3834843"/>
              <a:ext cx="401383" cy="303522"/>
            </a:xfrm>
            <a:custGeom>
              <a:avLst/>
              <a:gdLst/>
              <a:ahLst/>
              <a:cxnLst/>
              <a:rect l="l" t="t" r="r" b="b"/>
              <a:pathLst>
                <a:path w="22051" h="16804" extrusionOk="0">
                  <a:moveTo>
                    <a:pt x="15466" y="0"/>
                  </a:moveTo>
                  <a:cubicBezTo>
                    <a:pt x="14479" y="0"/>
                    <a:pt x="13478" y="255"/>
                    <a:pt x="12564" y="790"/>
                  </a:cubicBezTo>
                  <a:lnTo>
                    <a:pt x="3532" y="6064"/>
                  </a:lnTo>
                  <a:cubicBezTo>
                    <a:pt x="1029" y="7527"/>
                    <a:pt x="1" y="10617"/>
                    <a:pt x="1132" y="13287"/>
                  </a:cubicBezTo>
                  <a:cubicBezTo>
                    <a:pt x="2051" y="15461"/>
                    <a:pt x="4172" y="16804"/>
                    <a:pt x="6435" y="16804"/>
                  </a:cubicBezTo>
                  <a:cubicBezTo>
                    <a:pt x="6949" y="16804"/>
                    <a:pt x="7470" y="16734"/>
                    <a:pt x="7986" y="16590"/>
                  </a:cubicBezTo>
                  <a:cubicBezTo>
                    <a:pt x="8462" y="16459"/>
                    <a:pt x="8916" y="16264"/>
                    <a:pt x="9343" y="16017"/>
                  </a:cubicBezTo>
                  <a:lnTo>
                    <a:pt x="18377" y="10739"/>
                  </a:lnTo>
                  <a:cubicBezTo>
                    <a:pt x="21126" y="9135"/>
                    <a:pt x="22050" y="5606"/>
                    <a:pt x="20446" y="2858"/>
                  </a:cubicBezTo>
                  <a:cubicBezTo>
                    <a:pt x="19375" y="1024"/>
                    <a:pt x="17447" y="0"/>
                    <a:pt x="15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37">
              <a:extLst>
                <a:ext uri="{FF2B5EF4-FFF2-40B4-BE49-F238E27FC236}">
                  <a16:creationId xmlns:a16="http://schemas.microsoft.com/office/drawing/2014/main" id="{0153EA7D-AD87-CC5C-914D-3DB122FE58E4}"/>
                </a:ext>
              </a:extLst>
            </p:cNvPr>
            <p:cNvSpPr/>
            <p:nvPr/>
          </p:nvSpPr>
          <p:spPr>
            <a:xfrm>
              <a:off x="4338053" y="3824872"/>
              <a:ext cx="392537" cy="321874"/>
            </a:xfrm>
            <a:custGeom>
              <a:avLst/>
              <a:gdLst/>
              <a:ahLst/>
              <a:cxnLst/>
              <a:rect l="l" t="t" r="r" b="b"/>
              <a:pathLst>
                <a:path w="21565" h="17820" extrusionOk="0">
                  <a:moveTo>
                    <a:pt x="15861" y="390"/>
                  </a:moveTo>
                  <a:cubicBezTo>
                    <a:pt x="15870" y="390"/>
                    <a:pt x="15878" y="391"/>
                    <a:pt x="15886" y="392"/>
                  </a:cubicBezTo>
                  <a:cubicBezTo>
                    <a:pt x="16024" y="408"/>
                    <a:pt x="16024" y="408"/>
                    <a:pt x="16018" y="445"/>
                  </a:cubicBezTo>
                  <a:cubicBezTo>
                    <a:pt x="16016" y="464"/>
                    <a:pt x="15981" y="470"/>
                    <a:pt x="15938" y="470"/>
                  </a:cubicBezTo>
                  <a:cubicBezTo>
                    <a:pt x="15895" y="470"/>
                    <a:pt x="15844" y="464"/>
                    <a:pt x="15811" y="461"/>
                  </a:cubicBezTo>
                  <a:cubicBezTo>
                    <a:pt x="15753" y="420"/>
                    <a:pt x="15802" y="390"/>
                    <a:pt x="15861" y="390"/>
                  </a:cubicBezTo>
                  <a:close/>
                  <a:moveTo>
                    <a:pt x="18546" y="1303"/>
                  </a:moveTo>
                  <a:cubicBezTo>
                    <a:pt x="18556" y="1303"/>
                    <a:pt x="18562" y="1304"/>
                    <a:pt x="18562" y="1304"/>
                  </a:cubicBezTo>
                  <a:lnTo>
                    <a:pt x="18622" y="1345"/>
                  </a:lnTo>
                  <a:cubicBezTo>
                    <a:pt x="18608" y="1365"/>
                    <a:pt x="18593" y="1385"/>
                    <a:pt x="18569" y="1385"/>
                  </a:cubicBezTo>
                  <a:cubicBezTo>
                    <a:pt x="18556" y="1385"/>
                    <a:pt x="18541" y="1379"/>
                    <a:pt x="18522" y="1367"/>
                  </a:cubicBezTo>
                  <a:lnTo>
                    <a:pt x="18465" y="1329"/>
                  </a:lnTo>
                  <a:cubicBezTo>
                    <a:pt x="18479" y="1307"/>
                    <a:pt x="18523" y="1303"/>
                    <a:pt x="18546" y="1303"/>
                  </a:cubicBezTo>
                  <a:close/>
                  <a:moveTo>
                    <a:pt x="11399" y="1674"/>
                  </a:moveTo>
                  <a:lnTo>
                    <a:pt x="11399" y="1674"/>
                  </a:lnTo>
                  <a:cubicBezTo>
                    <a:pt x="11417" y="1705"/>
                    <a:pt x="11436" y="1739"/>
                    <a:pt x="11380" y="1771"/>
                  </a:cubicBezTo>
                  <a:lnTo>
                    <a:pt x="11301" y="1774"/>
                  </a:lnTo>
                  <a:lnTo>
                    <a:pt x="11342" y="1705"/>
                  </a:lnTo>
                  <a:lnTo>
                    <a:pt x="11399" y="1674"/>
                  </a:lnTo>
                  <a:close/>
                  <a:moveTo>
                    <a:pt x="10530" y="1912"/>
                  </a:moveTo>
                  <a:lnTo>
                    <a:pt x="10530" y="1912"/>
                  </a:lnTo>
                  <a:cubicBezTo>
                    <a:pt x="10549" y="1946"/>
                    <a:pt x="10568" y="1978"/>
                    <a:pt x="10512" y="2012"/>
                  </a:cubicBezTo>
                  <a:lnTo>
                    <a:pt x="10452" y="2047"/>
                  </a:lnTo>
                  <a:cubicBezTo>
                    <a:pt x="10433" y="2012"/>
                    <a:pt x="10474" y="1946"/>
                    <a:pt x="10474" y="1946"/>
                  </a:cubicBezTo>
                  <a:lnTo>
                    <a:pt x="10530" y="1912"/>
                  </a:lnTo>
                  <a:close/>
                  <a:moveTo>
                    <a:pt x="9667" y="2723"/>
                  </a:moveTo>
                  <a:cubicBezTo>
                    <a:pt x="9677" y="2723"/>
                    <a:pt x="9681" y="2731"/>
                    <a:pt x="9691" y="2749"/>
                  </a:cubicBezTo>
                  <a:cubicBezTo>
                    <a:pt x="9709" y="2780"/>
                    <a:pt x="9672" y="2849"/>
                    <a:pt x="9672" y="2849"/>
                  </a:cubicBezTo>
                  <a:cubicBezTo>
                    <a:pt x="9664" y="2853"/>
                    <a:pt x="9657" y="2855"/>
                    <a:pt x="9652" y="2855"/>
                  </a:cubicBezTo>
                  <a:cubicBezTo>
                    <a:pt x="9617" y="2855"/>
                    <a:pt x="9632" y="2778"/>
                    <a:pt x="9615" y="2749"/>
                  </a:cubicBezTo>
                  <a:cubicBezTo>
                    <a:pt x="9644" y="2731"/>
                    <a:pt x="9658" y="2723"/>
                    <a:pt x="9667" y="2723"/>
                  </a:cubicBezTo>
                  <a:close/>
                  <a:moveTo>
                    <a:pt x="8296" y="3557"/>
                  </a:moveTo>
                  <a:lnTo>
                    <a:pt x="8296" y="3557"/>
                  </a:lnTo>
                  <a:cubicBezTo>
                    <a:pt x="8312" y="3588"/>
                    <a:pt x="8331" y="3623"/>
                    <a:pt x="8274" y="3654"/>
                  </a:cubicBezTo>
                  <a:lnTo>
                    <a:pt x="8196" y="3657"/>
                  </a:lnTo>
                  <a:lnTo>
                    <a:pt x="8237" y="3588"/>
                  </a:lnTo>
                  <a:lnTo>
                    <a:pt x="8296" y="3557"/>
                  </a:lnTo>
                  <a:close/>
                  <a:moveTo>
                    <a:pt x="4476" y="5679"/>
                  </a:moveTo>
                  <a:lnTo>
                    <a:pt x="4476" y="5679"/>
                  </a:lnTo>
                  <a:cubicBezTo>
                    <a:pt x="4492" y="5710"/>
                    <a:pt x="4510" y="5745"/>
                    <a:pt x="4454" y="5779"/>
                  </a:cubicBezTo>
                  <a:lnTo>
                    <a:pt x="4376" y="5779"/>
                  </a:lnTo>
                  <a:lnTo>
                    <a:pt x="4416" y="5713"/>
                  </a:lnTo>
                  <a:lnTo>
                    <a:pt x="4476" y="5679"/>
                  </a:lnTo>
                  <a:close/>
                  <a:moveTo>
                    <a:pt x="4012" y="5934"/>
                  </a:moveTo>
                  <a:cubicBezTo>
                    <a:pt x="4032" y="5934"/>
                    <a:pt x="4057" y="5938"/>
                    <a:pt x="4084" y="5948"/>
                  </a:cubicBezTo>
                  <a:cubicBezTo>
                    <a:pt x="4103" y="5980"/>
                    <a:pt x="4103" y="5980"/>
                    <a:pt x="4047" y="6014"/>
                  </a:cubicBezTo>
                  <a:cubicBezTo>
                    <a:pt x="4047" y="6014"/>
                    <a:pt x="3968" y="6014"/>
                    <a:pt x="3949" y="5983"/>
                  </a:cubicBezTo>
                  <a:cubicBezTo>
                    <a:pt x="3936" y="5958"/>
                    <a:pt x="3962" y="5934"/>
                    <a:pt x="4012" y="5934"/>
                  </a:cubicBezTo>
                  <a:close/>
                  <a:moveTo>
                    <a:pt x="21449" y="6164"/>
                  </a:moveTo>
                  <a:cubicBezTo>
                    <a:pt x="21486" y="6164"/>
                    <a:pt x="21486" y="6237"/>
                    <a:pt x="21486" y="6237"/>
                  </a:cubicBezTo>
                  <a:cubicBezTo>
                    <a:pt x="21483" y="6309"/>
                    <a:pt x="21483" y="6309"/>
                    <a:pt x="21446" y="6309"/>
                  </a:cubicBezTo>
                  <a:cubicBezTo>
                    <a:pt x="21446" y="6309"/>
                    <a:pt x="21408" y="6309"/>
                    <a:pt x="21411" y="6237"/>
                  </a:cubicBezTo>
                  <a:lnTo>
                    <a:pt x="21449" y="6164"/>
                  </a:lnTo>
                  <a:close/>
                  <a:moveTo>
                    <a:pt x="2422" y="6443"/>
                  </a:moveTo>
                  <a:cubicBezTo>
                    <a:pt x="2411" y="6443"/>
                    <a:pt x="2397" y="6455"/>
                    <a:pt x="2364" y="6481"/>
                  </a:cubicBezTo>
                  <a:cubicBezTo>
                    <a:pt x="2284" y="6546"/>
                    <a:pt x="2259" y="6566"/>
                    <a:pt x="2278" y="6566"/>
                  </a:cubicBezTo>
                  <a:cubicBezTo>
                    <a:pt x="2287" y="6566"/>
                    <a:pt x="2304" y="6562"/>
                    <a:pt x="2329" y="6556"/>
                  </a:cubicBezTo>
                  <a:lnTo>
                    <a:pt x="2445" y="6465"/>
                  </a:lnTo>
                  <a:cubicBezTo>
                    <a:pt x="2435" y="6451"/>
                    <a:pt x="2430" y="6443"/>
                    <a:pt x="2422" y="6443"/>
                  </a:cubicBezTo>
                  <a:close/>
                  <a:moveTo>
                    <a:pt x="3105" y="6582"/>
                  </a:moveTo>
                  <a:cubicBezTo>
                    <a:pt x="3127" y="6582"/>
                    <a:pt x="3135" y="6597"/>
                    <a:pt x="3135" y="6597"/>
                  </a:cubicBezTo>
                  <a:cubicBezTo>
                    <a:pt x="3153" y="6628"/>
                    <a:pt x="3078" y="6631"/>
                    <a:pt x="3019" y="6669"/>
                  </a:cubicBezTo>
                  <a:cubicBezTo>
                    <a:pt x="3001" y="6670"/>
                    <a:pt x="2988" y="6671"/>
                    <a:pt x="2978" y="6671"/>
                  </a:cubicBezTo>
                  <a:cubicBezTo>
                    <a:pt x="2946" y="6671"/>
                    <a:pt x="2966" y="6658"/>
                    <a:pt x="3056" y="6600"/>
                  </a:cubicBezTo>
                  <a:cubicBezTo>
                    <a:pt x="3077" y="6587"/>
                    <a:pt x="3093" y="6582"/>
                    <a:pt x="3105" y="6582"/>
                  </a:cubicBezTo>
                  <a:close/>
                  <a:moveTo>
                    <a:pt x="2599" y="6682"/>
                  </a:moveTo>
                  <a:lnTo>
                    <a:pt x="2599" y="6682"/>
                  </a:lnTo>
                  <a:cubicBezTo>
                    <a:pt x="2613" y="6697"/>
                    <a:pt x="2595" y="6709"/>
                    <a:pt x="2585" y="6709"/>
                  </a:cubicBezTo>
                  <a:cubicBezTo>
                    <a:pt x="2577" y="6709"/>
                    <a:pt x="2575" y="6701"/>
                    <a:pt x="2599" y="6682"/>
                  </a:cubicBezTo>
                  <a:close/>
                  <a:moveTo>
                    <a:pt x="21439" y="7029"/>
                  </a:moveTo>
                  <a:lnTo>
                    <a:pt x="21467" y="7105"/>
                  </a:lnTo>
                  <a:lnTo>
                    <a:pt x="21458" y="7177"/>
                  </a:lnTo>
                  <a:cubicBezTo>
                    <a:pt x="21420" y="7170"/>
                    <a:pt x="21383" y="7164"/>
                    <a:pt x="21392" y="7095"/>
                  </a:cubicBezTo>
                  <a:lnTo>
                    <a:pt x="21439" y="7029"/>
                  </a:lnTo>
                  <a:close/>
                  <a:moveTo>
                    <a:pt x="2138" y="7347"/>
                  </a:moveTo>
                  <a:cubicBezTo>
                    <a:pt x="2145" y="7347"/>
                    <a:pt x="2152" y="7349"/>
                    <a:pt x="2157" y="7355"/>
                  </a:cubicBezTo>
                  <a:cubicBezTo>
                    <a:pt x="2157" y="7355"/>
                    <a:pt x="2182" y="7380"/>
                    <a:pt x="2135" y="7430"/>
                  </a:cubicBezTo>
                  <a:cubicBezTo>
                    <a:pt x="2097" y="7462"/>
                    <a:pt x="2057" y="7484"/>
                    <a:pt x="2010" y="7499"/>
                  </a:cubicBezTo>
                  <a:cubicBezTo>
                    <a:pt x="1981" y="7474"/>
                    <a:pt x="2032" y="7424"/>
                    <a:pt x="2032" y="7424"/>
                  </a:cubicBezTo>
                  <a:cubicBezTo>
                    <a:pt x="2071" y="7385"/>
                    <a:pt x="2111" y="7347"/>
                    <a:pt x="2138" y="7347"/>
                  </a:cubicBezTo>
                  <a:close/>
                  <a:moveTo>
                    <a:pt x="3202" y="7414"/>
                  </a:moveTo>
                  <a:cubicBezTo>
                    <a:pt x="3193" y="7414"/>
                    <a:pt x="3181" y="7423"/>
                    <a:pt x="3157" y="7443"/>
                  </a:cubicBezTo>
                  <a:cubicBezTo>
                    <a:pt x="3157" y="7443"/>
                    <a:pt x="3132" y="7512"/>
                    <a:pt x="3153" y="7543"/>
                  </a:cubicBezTo>
                  <a:cubicBezTo>
                    <a:pt x="3159" y="7550"/>
                    <a:pt x="3166" y="7553"/>
                    <a:pt x="3172" y="7553"/>
                  </a:cubicBezTo>
                  <a:cubicBezTo>
                    <a:pt x="3196" y="7553"/>
                    <a:pt x="3223" y="7515"/>
                    <a:pt x="3226" y="7437"/>
                  </a:cubicBezTo>
                  <a:cubicBezTo>
                    <a:pt x="3215" y="7422"/>
                    <a:pt x="3210" y="7414"/>
                    <a:pt x="3202" y="7414"/>
                  </a:cubicBezTo>
                  <a:close/>
                  <a:moveTo>
                    <a:pt x="1634" y="7544"/>
                  </a:moveTo>
                  <a:cubicBezTo>
                    <a:pt x="1621" y="7544"/>
                    <a:pt x="1603" y="7550"/>
                    <a:pt x="1580" y="7578"/>
                  </a:cubicBezTo>
                  <a:lnTo>
                    <a:pt x="1533" y="7634"/>
                  </a:lnTo>
                  <a:cubicBezTo>
                    <a:pt x="1541" y="7641"/>
                    <a:pt x="1553" y="7644"/>
                    <a:pt x="1566" y="7644"/>
                  </a:cubicBezTo>
                  <a:cubicBezTo>
                    <a:pt x="1598" y="7644"/>
                    <a:pt x="1637" y="7628"/>
                    <a:pt x="1637" y="7628"/>
                  </a:cubicBezTo>
                  <a:cubicBezTo>
                    <a:pt x="1681" y="7575"/>
                    <a:pt x="1652" y="7550"/>
                    <a:pt x="1652" y="7550"/>
                  </a:cubicBezTo>
                  <a:cubicBezTo>
                    <a:pt x="1652" y="7550"/>
                    <a:pt x="1646" y="7544"/>
                    <a:pt x="1634" y="7544"/>
                  </a:cubicBezTo>
                  <a:close/>
                  <a:moveTo>
                    <a:pt x="21102" y="7496"/>
                  </a:moveTo>
                  <a:cubicBezTo>
                    <a:pt x="21108" y="7496"/>
                    <a:pt x="21113" y="7514"/>
                    <a:pt x="21123" y="7546"/>
                  </a:cubicBezTo>
                  <a:cubicBezTo>
                    <a:pt x="21143" y="7617"/>
                    <a:pt x="21131" y="7682"/>
                    <a:pt x="21098" y="7682"/>
                  </a:cubicBezTo>
                  <a:cubicBezTo>
                    <a:pt x="21096" y="7682"/>
                    <a:pt x="21094" y="7682"/>
                    <a:pt x="21091" y="7681"/>
                  </a:cubicBezTo>
                  <a:cubicBezTo>
                    <a:pt x="21057" y="7672"/>
                    <a:pt x="21057" y="7672"/>
                    <a:pt x="21069" y="7606"/>
                  </a:cubicBezTo>
                  <a:cubicBezTo>
                    <a:pt x="21087" y="7529"/>
                    <a:pt x="21095" y="7496"/>
                    <a:pt x="21102" y="7496"/>
                  </a:cubicBezTo>
                  <a:close/>
                  <a:moveTo>
                    <a:pt x="20860" y="7832"/>
                  </a:moveTo>
                  <a:lnTo>
                    <a:pt x="20860" y="7832"/>
                  </a:lnTo>
                  <a:cubicBezTo>
                    <a:pt x="20856" y="7835"/>
                    <a:pt x="20853" y="7837"/>
                    <a:pt x="20851" y="7840"/>
                  </a:cubicBezTo>
                  <a:lnTo>
                    <a:pt x="20851" y="7840"/>
                  </a:lnTo>
                  <a:cubicBezTo>
                    <a:pt x="20856" y="7838"/>
                    <a:pt x="20863" y="7837"/>
                    <a:pt x="20870" y="7837"/>
                  </a:cubicBezTo>
                  <a:cubicBezTo>
                    <a:pt x="20872" y="7837"/>
                    <a:pt x="20874" y="7837"/>
                    <a:pt x="20875" y="7838"/>
                  </a:cubicBezTo>
                  <a:lnTo>
                    <a:pt x="20875" y="7838"/>
                  </a:lnTo>
                  <a:cubicBezTo>
                    <a:pt x="20871" y="7835"/>
                    <a:pt x="20865" y="7833"/>
                    <a:pt x="20860" y="7832"/>
                  </a:cubicBezTo>
                  <a:close/>
                  <a:moveTo>
                    <a:pt x="20851" y="7840"/>
                  </a:moveTo>
                  <a:lnTo>
                    <a:pt x="20851" y="7840"/>
                  </a:lnTo>
                  <a:cubicBezTo>
                    <a:pt x="20832" y="7844"/>
                    <a:pt x="20824" y="7854"/>
                    <a:pt x="20829" y="7854"/>
                  </a:cubicBezTo>
                  <a:cubicBezTo>
                    <a:pt x="20831" y="7854"/>
                    <a:pt x="20838" y="7850"/>
                    <a:pt x="20851" y="7840"/>
                  </a:cubicBezTo>
                  <a:close/>
                  <a:moveTo>
                    <a:pt x="21001" y="8017"/>
                  </a:moveTo>
                  <a:lnTo>
                    <a:pt x="20979" y="8082"/>
                  </a:lnTo>
                  <a:cubicBezTo>
                    <a:pt x="20965" y="8128"/>
                    <a:pt x="20962" y="8142"/>
                    <a:pt x="20948" y="8142"/>
                  </a:cubicBezTo>
                  <a:cubicBezTo>
                    <a:pt x="20942" y="8142"/>
                    <a:pt x="20934" y="8139"/>
                    <a:pt x="20922" y="8136"/>
                  </a:cubicBezTo>
                  <a:lnTo>
                    <a:pt x="20944" y="8070"/>
                  </a:lnTo>
                  <a:lnTo>
                    <a:pt x="21001" y="8017"/>
                  </a:lnTo>
                  <a:close/>
                  <a:moveTo>
                    <a:pt x="1241" y="8225"/>
                  </a:moveTo>
                  <a:cubicBezTo>
                    <a:pt x="1247" y="8225"/>
                    <a:pt x="1255" y="8231"/>
                    <a:pt x="1267" y="8239"/>
                  </a:cubicBezTo>
                  <a:lnTo>
                    <a:pt x="1226" y="8295"/>
                  </a:lnTo>
                  <a:lnTo>
                    <a:pt x="1154" y="8333"/>
                  </a:lnTo>
                  <a:lnTo>
                    <a:pt x="1154" y="8333"/>
                  </a:lnTo>
                  <a:lnTo>
                    <a:pt x="1195" y="8273"/>
                  </a:lnTo>
                  <a:cubicBezTo>
                    <a:pt x="1220" y="8239"/>
                    <a:pt x="1230" y="8225"/>
                    <a:pt x="1241" y="8225"/>
                  </a:cubicBezTo>
                  <a:close/>
                  <a:moveTo>
                    <a:pt x="20747" y="8512"/>
                  </a:moveTo>
                  <a:cubicBezTo>
                    <a:pt x="20732" y="8544"/>
                    <a:pt x="20734" y="8563"/>
                    <a:pt x="20739" y="8563"/>
                  </a:cubicBezTo>
                  <a:cubicBezTo>
                    <a:pt x="20743" y="8563"/>
                    <a:pt x="20750" y="8548"/>
                    <a:pt x="20747" y="8512"/>
                  </a:cubicBezTo>
                  <a:close/>
                  <a:moveTo>
                    <a:pt x="20762" y="8668"/>
                  </a:moveTo>
                  <a:lnTo>
                    <a:pt x="20734" y="8731"/>
                  </a:lnTo>
                  <a:cubicBezTo>
                    <a:pt x="20715" y="8773"/>
                    <a:pt x="20709" y="8787"/>
                    <a:pt x="20697" y="8787"/>
                  </a:cubicBezTo>
                  <a:cubicBezTo>
                    <a:pt x="20691" y="8787"/>
                    <a:pt x="20683" y="8783"/>
                    <a:pt x="20671" y="8778"/>
                  </a:cubicBezTo>
                  <a:lnTo>
                    <a:pt x="20700" y="8715"/>
                  </a:lnTo>
                  <a:lnTo>
                    <a:pt x="20762" y="8668"/>
                  </a:lnTo>
                  <a:close/>
                  <a:moveTo>
                    <a:pt x="923" y="8741"/>
                  </a:moveTo>
                  <a:cubicBezTo>
                    <a:pt x="941" y="8741"/>
                    <a:pt x="960" y="8758"/>
                    <a:pt x="972" y="8797"/>
                  </a:cubicBezTo>
                  <a:lnTo>
                    <a:pt x="907" y="8919"/>
                  </a:lnTo>
                  <a:cubicBezTo>
                    <a:pt x="872" y="8903"/>
                    <a:pt x="838" y="8885"/>
                    <a:pt x="872" y="8825"/>
                  </a:cubicBezTo>
                  <a:cubicBezTo>
                    <a:pt x="872" y="8777"/>
                    <a:pt x="897" y="8741"/>
                    <a:pt x="923" y="8741"/>
                  </a:cubicBezTo>
                  <a:close/>
                  <a:moveTo>
                    <a:pt x="20494" y="9321"/>
                  </a:moveTo>
                  <a:cubicBezTo>
                    <a:pt x="20502" y="9321"/>
                    <a:pt x="20509" y="9323"/>
                    <a:pt x="20515" y="9326"/>
                  </a:cubicBezTo>
                  <a:lnTo>
                    <a:pt x="20480" y="9386"/>
                  </a:lnTo>
                  <a:cubicBezTo>
                    <a:pt x="20462" y="9423"/>
                    <a:pt x="20442" y="9430"/>
                    <a:pt x="20429" y="9430"/>
                  </a:cubicBezTo>
                  <a:cubicBezTo>
                    <a:pt x="20420" y="9430"/>
                    <a:pt x="20415" y="9427"/>
                    <a:pt x="20415" y="9427"/>
                  </a:cubicBezTo>
                  <a:cubicBezTo>
                    <a:pt x="20415" y="9427"/>
                    <a:pt x="20383" y="9408"/>
                    <a:pt x="20418" y="9348"/>
                  </a:cubicBezTo>
                  <a:cubicBezTo>
                    <a:pt x="20418" y="9348"/>
                    <a:pt x="20461" y="9321"/>
                    <a:pt x="20494" y="9321"/>
                  </a:cubicBezTo>
                  <a:close/>
                  <a:moveTo>
                    <a:pt x="872" y="9361"/>
                  </a:moveTo>
                  <a:lnTo>
                    <a:pt x="907" y="9377"/>
                  </a:lnTo>
                  <a:cubicBezTo>
                    <a:pt x="883" y="9435"/>
                    <a:pt x="890" y="9503"/>
                    <a:pt x="861" y="9503"/>
                  </a:cubicBezTo>
                  <a:cubicBezTo>
                    <a:pt x="859" y="9503"/>
                    <a:pt x="856" y="9503"/>
                    <a:pt x="853" y="9502"/>
                  </a:cubicBezTo>
                  <a:cubicBezTo>
                    <a:pt x="849" y="9513"/>
                    <a:pt x="846" y="9518"/>
                    <a:pt x="844" y="9518"/>
                  </a:cubicBezTo>
                  <a:cubicBezTo>
                    <a:pt x="835" y="9518"/>
                    <a:pt x="851" y="9415"/>
                    <a:pt x="872" y="9361"/>
                  </a:cubicBezTo>
                  <a:close/>
                  <a:moveTo>
                    <a:pt x="292" y="9746"/>
                  </a:moveTo>
                  <a:lnTo>
                    <a:pt x="327" y="9759"/>
                  </a:lnTo>
                  <a:lnTo>
                    <a:pt x="364" y="9768"/>
                  </a:lnTo>
                  <a:lnTo>
                    <a:pt x="292" y="9746"/>
                  </a:lnTo>
                  <a:close/>
                  <a:moveTo>
                    <a:pt x="380" y="10649"/>
                  </a:moveTo>
                  <a:cubicBezTo>
                    <a:pt x="418" y="10655"/>
                    <a:pt x="455" y="10661"/>
                    <a:pt x="446" y="10730"/>
                  </a:cubicBezTo>
                  <a:lnTo>
                    <a:pt x="440" y="10799"/>
                  </a:lnTo>
                  <a:cubicBezTo>
                    <a:pt x="402" y="10793"/>
                    <a:pt x="374" y="10718"/>
                    <a:pt x="374" y="10718"/>
                  </a:cubicBezTo>
                  <a:lnTo>
                    <a:pt x="380" y="10649"/>
                  </a:lnTo>
                  <a:close/>
                  <a:moveTo>
                    <a:pt x="150" y="11142"/>
                  </a:moveTo>
                  <a:cubicBezTo>
                    <a:pt x="158" y="11142"/>
                    <a:pt x="175" y="11161"/>
                    <a:pt x="201" y="11194"/>
                  </a:cubicBezTo>
                  <a:cubicBezTo>
                    <a:pt x="239" y="11266"/>
                    <a:pt x="274" y="11338"/>
                    <a:pt x="274" y="11338"/>
                  </a:cubicBezTo>
                  <a:cubicBezTo>
                    <a:pt x="274" y="11359"/>
                    <a:pt x="270" y="11368"/>
                    <a:pt x="264" y="11368"/>
                  </a:cubicBezTo>
                  <a:cubicBezTo>
                    <a:pt x="249" y="11368"/>
                    <a:pt x="215" y="11316"/>
                    <a:pt x="164" y="11260"/>
                  </a:cubicBezTo>
                  <a:cubicBezTo>
                    <a:pt x="144" y="11177"/>
                    <a:pt x="139" y="11142"/>
                    <a:pt x="150" y="11142"/>
                  </a:cubicBezTo>
                  <a:close/>
                  <a:moveTo>
                    <a:pt x="18541" y="11264"/>
                  </a:moveTo>
                  <a:cubicBezTo>
                    <a:pt x="18545" y="11264"/>
                    <a:pt x="18550" y="11267"/>
                    <a:pt x="18553" y="11273"/>
                  </a:cubicBezTo>
                  <a:lnTo>
                    <a:pt x="18572" y="11304"/>
                  </a:lnTo>
                  <a:cubicBezTo>
                    <a:pt x="18541" y="11364"/>
                    <a:pt x="18509" y="11421"/>
                    <a:pt x="18487" y="11421"/>
                  </a:cubicBezTo>
                  <a:cubicBezTo>
                    <a:pt x="18483" y="11421"/>
                    <a:pt x="18478" y="11419"/>
                    <a:pt x="18475" y="11414"/>
                  </a:cubicBezTo>
                  <a:cubicBezTo>
                    <a:pt x="18475" y="11414"/>
                    <a:pt x="18456" y="11382"/>
                    <a:pt x="18493" y="11310"/>
                  </a:cubicBezTo>
                  <a:cubicBezTo>
                    <a:pt x="18496" y="11310"/>
                    <a:pt x="18521" y="11264"/>
                    <a:pt x="18541" y="11264"/>
                  </a:cubicBezTo>
                  <a:close/>
                  <a:moveTo>
                    <a:pt x="16660" y="12526"/>
                  </a:moveTo>
                  <a:cubicBezTo>
                    <a:pt x="16698" y="12526"/>
                    <a:pt x="16708" y="12585"/>
                    <a:pt x="16629" y="12667"/>
                  </a:cubicBezTo>
                  <a:cubicBezTo>
                    <a:pt x="16599" y="12684"/>
                    <a:pt x="16584" y="12693"/>
                    <a:pt x="16574" y="12693"/>
                  </a:cubicBezTo>
                  <a:cubicBezTo>
                    <a:pt x="16565" y="12693"/>
                    <a:pt x="16560" y="12684"/>
                    <a:pt x="16551" y="12667"/>
                  </a:cubicBezTo>
                  <a:cubicBezTo>
                    <a:pt x="16532" y="12636"/>
                    <a:pt x="16572" y="12567"/>
                    <a:pt x="16632" y="12535"/>
                  </a:cubicBezTo>
                  <a:cubicBezTo>
                    <a:pt x="16642" y="12529"/>
                    <a:pt x="16652" y="12526"/>
                    <a:pt x="16660" y="12526"/>
                  </a:cubicBezTo>
                  <a:close/>
                  <a:moveTo>
                    <a:pt x="436" y="12724"/>
                  </a:moveTo>
                  <a:cubicBezTo>
                    <a:pt x="465" y="12724"/>
                    <a:pt x="497" y="12742"/>
                    <a:pt x="546" y="12843"/>
                  </a:cubicBezTo>
                  <a:cubicBezTo>
                    <a:pt x="552" y="12886"/>
                    <a:pt x="562" y="12930"/>
                    <a:pt x="578" y="12974"/>
                  </a:cubicBezTo>
                  <a:cubicBezTo>
                    <a:pt x="540" y="12937"/>
                    <a:pt x="505" y="12899"/>
                    <a:pt x="471" y="12858"/>
                  </a:cubicBezTo>
                  <a:cubicBezTo>
                    <a:pt x="336" y="12742"/>
                    <a:pt x="336" y="12739"/>
                    <a:pt x="411" y="12727"/>
                  </a:cubicBezTo>
                  <a:cubicBezTo>
                    <a:pt x="420" y="12725"/>
                    <a:pt x="427" y="12724"/>
                    <a:pt x="436" y="12724"/>
                  </a:cubicBezTo>
                  <a:close/>
                  <a:moveTo>
                    <a:pt x="411" y="13084"/>
                  </a:moveTo>
                  <a:lnTo>
                    <a:pt x="465" y="13143"/>
                  </a:lnTo>
                  <a:lnTo>
                    <a:pt x="449" y="13222"/>
                  </a:lnTo>
                  <a:cubicBezTo>
                    <a:pt x="447" y="13222"/>
                    <a:pt x="444" y="13223"/>
                    <a:pt x="442" y="13223"/>
                  </a:cubicBezTo>
                  <a:cubicBezTo>
                    <a:pt x="409" y="13223"/>
                    <a:pt x="391" y="13158"/>
                    <a:pt x="374" y="13093"/>
                  </a:cubicBezTo>
                  <a:lnTo>
                    <a:pt x="411" y="13084"/>
                  </a:lnTo>
                  <a:close/>
                  <a:moveTo>
                    <a:pt x="1903" y="15400"/>
                  </a:moveTo>
                  <a:cubicBezTo>
                    <a:pt x="1872" y="15422"/>
                    <a:pt x="1919" y="15475"/>
                    <a:pt x="1966" y="15525"/>
                  </a:cubicBezTo>
                  <a:cubicBezTo>
                    <a:pt x="2014" y="15622"/>
                    <a:pt x="2069" y="15659"/>
                    <a:pt x="2104" y="15659"/>
                  </a:cubicBezTo>
                  <a:cubicBezTo>
                    <a:pt x="2114" y="15659"/>
                    <a:pt x="2122" y="15656"/>
                    <a:pt x="2129" y="15650"/>
                  </a:cubicBezTo>
                  <a:cubicBezTo>
                    <a:pt x="2157" y="15622"/>
                    <a:pt x="2110" y="15572"/>
                    <a:pt x="2022" y="15475"/>
                  </a:cubicBezTo>
                  <a:cubicBezTo>
                    <a:pt x="1988" y="15440"/>
                    <a:pt x="1947" y="15415"/>
                    <a:pt x="1903" y="15400"/>
                  </a:cubicBezTo>
                  <a:close/>
                  <a:moveTo>
                    <a:pt x="2189" y="15824"/>
                  </a:moveTo>
                  <a:cubicBezTo>
                    <a:pt x="2208" y="15824"/>
                    <a:pt x="2244" y="15835"/>
                    <a:pt x="2298" y="15864"/>
                  </a:cubicBezTo>
                  <a:lnTo>
                    <a:pt x="2398" y="15958"/>
                  </a:lnTo>
                  <a:cubicBezTo>
                    <a:pt x="2394" y="15962"/>
                    <a:pt x="2387" y="15964"/>
                    <a:pt x="2378" y="15964"/>
                  </a:cubicBezTo>
                  <a:cubicBezTo>
                    <a:pt x="2333" y="15964"/>
                    <a:pt x="2236" y="15912"/>
                    <a:pt x="2195" y="15873"/>
                  </a:cubicBezTo>
                  <a:cubicBezTo>
                    <a:pt x="2166" y="15844"/>
                    <a:pt x="2163" y="15824"/>
                    <a:pt x="2189" y="15824"/>
                  </a:cubicBezTo>
                  <a:close/>
                  <a:moveTo>
                    <a:pt x="6767" y="16970"/>
                  </a:moveTo>
                  <a:lnTo>
                    <a:pt x="6704" y="16973"/>
                  </a:lnTo>
                  <a:cubicBezTo>
                    <a:pt x="6641" y="16976"/>
                    <a:pt x="6645" y="17014"/>
                    <a:pt x="6645" y="17051"/>
                  </a:cubicBezTo>
                  <a:lnTo>
                    <a:pt x="6710" y="17048"/>
                  </a:lnTo>
                  <a:cubicBezTo>
                    <a:pt x="6710" y="17048"/>
                    <a:pt x="6770" y="17007"/>
                    <a:pt x="6767" y="16970"/>
                  </a:cubicBezTo>
                  <a:close/>
                  <a:moveTo>
                    <a:pt x="8414" y="17216"/>
                  </a:moveTo>
                  <a:cubicBezTo>
                    <a:pt x="8421" y="17216"/>
                    <a:pt x="8427" y="17234"/>
                    <a:pt x="8440" y="17267"/>
                  </a:cubicBezTo>
                  <a:cubicBezTo>
                    <a:pt x="8453" y="17302"/>
                    <a:pt x="8465" y="17340"/>
                    <a:pt x="8399" y="17365"/>
                  </a:cubicBezTo>
                  <a:cubicBezTo>
                    <a:pt x="8359" y="17408"/>
                    <a:pt x="8330" y="17426"/>
                    <a:pt x="8315" y="17426"/>
                  </a:cubicBezTo>
                  <a:cubicBezTo>
                    <a:pt x="8288" y="17426"/>
                    <a:pt x="8304" y="17369"/>
                    <a:pt x="8374" y="17293"/>
                  </a:cubicBezTo>
                  <a:cubicBezTo>
                    <a:pt x="8396" y="17240"/>
                    <a:pt x="8406" y="17216"/>
                    <a:pt x="8414" y="17216"/>
                  </a:cubicBezTo>
                  <a:close/>
                  <a:moveTo>
                    <a:pt x="5708" y="17449"/>
                  </a:moveTo>
                  <a:cubicBezTo>
                    <a:pt x="5776" y="17456"/>
                    <a:pt x="5842" y="17503"/>
                    <a:pt x="5839" y="17540"/>
                  </a:cubicBezTo>
                  <a:cubicBezTo>
                    <a:pt x="5884" y="17599"/>
                    <a:pt x="5897" y="17615"/>
                    <a:pt x="5848" y="17615"/>
                  </a:cubicBezTo>
                  <a:cubicBezTo>
                    <a:pt x="5829" y="17615"/>
                    <a:pt x="5801" y="17613"/>
                    <a:pt x="5761" y="17609"/>
                  </a:cubicBezTo>
                  <a:cubicBezTo>
                    <a:pt x="5692" y="17600"/>
                    <a:pt x="5620" y="17593"/>
                    <a:pt x="5626" y="17556"/>
                  </a:cubicBezTo>
                  <a:lnTo>
                    <a:pt x="5626" y="17556"/>
                  </a:lnTo>
                  <a:lnTo>
                    <a:pt x="5695" y="17562"/>
                  </a:lnTo>
                  <a:cubicBezTo>
                    <a:pt x="5694" y="17574"/>
                    <a:pt x="5701" y="17580"/>
                    <a:pt x="5708" y="17580"/>
                  </a:cubicBezTo>
                  <a:cubicBezTo>
                    <a:pt x="5724" y="17580"/>
                    <a:pt x="5743" y="17556"/>
                    <a:pt x="5698" y="17524"/>
                  </a:cubicBezTo>
                  <a:lnTo>
                    <a:pt x="5708" y="17449"/>
                  </a:lnTo>
                  <a:close/>
                  <a:moveTo>
                    <a:pt x="6604" y="17546"/>
                  </a:moveTo>
                  <a:lnTo>
                    <a:pt x="6673" y="17581"/>
                  </a:lnTo>
                  <a:cubicBezTo>
                    <a:pt x="6676" y="17618"/>
                    <a:pt x="6607" y="17625"/>
                    <a:pt x="6535" y="17628"/>
                  </a:cubicBezTo>
                  <a:cubicBezTo>
                    <a:pt x="6519" y="17629"/>
                    <a:pt x="6507" y="17629"/>
                    <a:pt x="6498" y="17629"/>
                  </a:cubicBezTo>
                  <a:cubicBezTo>
                    <a:pt x="6466" y="17629"/>
                    <a:pt x="6466" y="17623"/>
                    <a:pt x="6466" y="17593"/>
                  </a:cubicBezTo>
                  <a:cubicBezTo>
                    <a:pt x="6507" y="17568"/>
                    <a:pt x="6554" y="17553"/>
                    <a:pt x="6604" y="17546"/>
                  </a:cubicBezTo>
                  <a:close/>
                  <a:moveTo>
                    <a:pt x="5460" y="17728"/>
                  </a:moveTo>
                  <a:lnTo>
                    <a:pt x="5460" y="17728"/>
                  </a:lnTo>
                  <a:cubicBezTo>
                    <a:pt x="5454" y="17766"/>
                    <a:pt x="5454" y="17766"/>
                    <a:pt x="5526" y="17772"/>
                  </a:cubicBezTo>
                  <a:lnTo>
                    <a:pt x="5598" y="17781"/>
                  </a:lnTo>
                  <a:lnTo>
                    <a:pt x="5532" y="17734"/>
                  </a:lnTo>
                  <a:lnTo>
                    <a:pt x="5460" y="17728"/>
                  </a:lnTo>
                  <a:close/>
                  <a:moveTo>
                    <a:pt x="15783" y="0"/>
                  </a:moveTo>
                  <a:lnTo>
                    <a:pt x="15783" y="0"/>
                  </a:lnTo>
                  <a:cubicBezTo>
                    <a:pt x="15733" y="16"/>
                    <a:pt x="15682" y="25"/>
                    <a:pt x="15632" y="28"/>
                  </a:cubicBezTo>
                  <a:cubicBezTo>
                    <a:pt x="15630" y="56"/>
                    <a:pt x="15592" y="62"/>
                    <a:pt x="15488" y="62"/>
                  </a:cubicBezTo>
                  <a:cubicBezTo>
                    <a:pt x="15448" y="62"/>
                    <a:pt x="15399" y="61"/>
                    <a:pt x="15338" y="60"/>
                  </a:cubicBezTo>
                  <a:cubicBezTo>
                    <a:pt x="15323" y="59"/>
                    <a:pt x="15307" y="58"/>
                    <a:pt x="15290" y="58"/>
                  </a:cubicBezTo>
                  <a:cubicBezTo>
                    <a:pt x="15134" y="58"/>
                    <a:pt x="14885" y="105"/>
                    <a:pt x="14755" y="119"/>
                  </a:cubicBezTo>
                  <a:cubicBezTo>
                    <a:pt x="14683" y="122"/>
                    <a:pt x="14592" y="132"/>
                    <a:pt x="14510" y="132"/>
                  </a:cubicBezTo>
                  <a:cubicBezTo>
                    <a:pt x="14479" y="137"/>
                    <a:pt x="14447" y="139"/>
                    <a:pt x="14415" y="139"/>
                  </a:cubicBezTo>
                  <a:cubicBezTo>
                    <a:pt x="14383" y="139"/>
                    <a:pt x="14351" y="137"/>
                    <a:pt x="14319" y="132"/>
                  </a:cubicBezTo>
                  <a:cubicBezTo>
                    <a:pt x="14219" y="148"/>
                    <a:pt x="14125" y="176"/>
                    <a:pt x="14037" y="220"/>
                  </a:cubicBezTo>
                  <a:cubicBezTo>
                    <a:pt x="13991" y="253"/>
                    <a:pt x="13907" y="278"/>
                    <a:pt x="13859" y="278"/>
                  </a:cubicBezTo>
                  <a:cubicBezTo>
                    <a:pt x="13840" y="278"/>
                    <a:pt x="13826" y="274"/>
                    <a:pt x="13824" y="263"/>
                  </a:cubicBezTo>
                  <a:lnTo>
                    <a:pt x="13752" y="285"/>
                  </a:lnTo>
                  <a:cubicBezTo>
                    <a:pt x="13689" y="323"/>
                    <a:pt x="13624" y="354"/>
                    <a:pt x="13555" y="379"/>
                  </a:cubicBezTo>
                  <a:cubicBezTo>
                    <a:pt x="13548" y="359"/>
                    <a:pt x="13523" y="346"/>
                    <a:pt x="13491" y="346"/>
                  </a:cubicBezTo>
                  <a:cubicBezTo>
                    <a:pt x="13464" y="346"/>
                    <a:pt x="13432" y="356"/>
                    <a:pt x="13404" y="383"/>
                  </a:cubicBezTo>
                  <a:cubicBezTo>
                    <a:pt x="13414" y="420"/>
                    <a:pt x="13342" y="433"/>
                    <a:pt x="13210" y="489"/>
                  </a:cubicBezTo>
                  <a:cubicBezTo>
                    <a:pt x="13063" y="530"/>
                    <a:pt x="12918" y="577"/>
                    <a:pt x="12774" y="636"/>
                  </a:cubicBezTo>
                  <a:cubicBezTo>
                    <a:pt x="12661" y="680"/>
                    <a:pt x="12539" y="749"/>
                    <a:pt x="12408" y="812"/>
                  </a:cubicBezTo>
                  <a:cubicBezTo>
                    <a:pt x="12276" y="878"/>
                    <a:pt x="12135" y="950"/>
                    <a:pt x="12016" y="1022"/>
                  </a:cubicBezTo>
                  <a:lnTo>
                    <a:pt x="11345" y="1417"/>
                  </a:lnTo>
                  <a:cubicBezTo>
                    <a:pt x="11167" y="1526"/>
                    <a:pt x="11051" y="1602"/>
                    <a:pt x="11054" y="1611"/>
                  </a:cubicBezTo>
                  <a:lnTo>
                    <a:pt x="10881" y="1711"/>
                  </a:lnTo>
                  <a:lnTo>
                    <a:pt x="10706" y="1812"/>
                  </a:lnTo>
                  <a:cubicBezTo>
                    <a:pt x="10701" y="1803"/>
                    <a:pt x="10692" y="1799"/>
                    <a:pt x="10679" y="1799"/>
                  </a:cubicBezTo>
                  <a:cubicBezTo>
                    <a:pt x="10597" y="1799"/>
                    <a:pt x="10375" y="1965"/>
                    <a:pt x="10239" y="2081"/>
                  </a:cubicBezTo>
                  <a:cubicBezTo>
                    <a:pt x="10201" y="2141"/>
                    <a:pt x="10148" y="2184"/>
                    <a:pt x="10085" y="2216"/>
                  </a:cubicBezTo>
                  <a:cubicBezTo>
                    <a:pt x="10077" y="2201"/>
                    <a:pt x="10062" y="2195"/>
                    <a:pt x="10042" y="2195"/>
                  </a:cubicBezTo>
                  <a:cubicBezTo>
                    <a:pt x="9974" y="2195"/>
                    <a:pt x="9851" y="2273"/>
                    <a:pt x="9775" y="2351"/>
                  </a:cubicBezTo>
                  <a:cubicBezTo>
                    <a:pt x="9761" y="2416"/>
                    <a:pt x="9732" y="2453"/>
                    <a:pt x="9703" y="2453"/>
                  </a:cubicBezTo>
                  <a:cubicBezTo>
                    <a:pt x="9688" y="2453"/>
                    <a:pt x="9672" y="2443"/>
                    <a:pt x="9659" y="2420"/>
                  </a:cubicBezTo>
                  <a:cubicBezTo>
                    <a:pt x="9650" y="2403"/>
                    <a:pt x="9635" y="2394"/>
                    <a:pt x="9617" y="2394"/>
                  </a:cubicBezTo>
                  <a:cubicBezTo>
                    <a:pt x="9565" y="2394"/>
                    <a:pt x="9490" y="2462"/>
                    <a:pt x="9443" y="2586"/>
                  </a:cubicBezTo>
                  <a:cubicBezTo>
                    <a:pt x="9405" y="2651"/>
                    <a:pt x="9405" y="2651"/>
                    <a:pt x="9327" y="2655"/>
                  </a:cubicBezTo>
                  <a:cubicBezTo>
                    <a:pt x="9300" y="2644"/>
                    <a:pt x="9275" y="2640"/>
                    <a:pt x="9254" y="2640"/>
                  </a:cubicBezTo>
                  <a:cubicBezTo>
                    <a:pt x="9205" y="2640"/>
                    <a:pt x="9179" y="2665"/>
                    <a:pt x="9192" y="2689"/>
                  </a:cubicBezTo>
                  <a:cubicBezTo>
                    <a:pt x="9176" y="2763"/>
                    <a:pt x="9139" y="2801"/>
                    <a:pt x="9080" y="2801"/>
                  </a:cubicBezTo>
                  <a:cubicBezTo>
                    <a:pt x="9061" y="2801"/>
                    <a:pt x="9040" y="2797"/>
                    <a:pt x="9017" y="2789"/>
                  </a:cubicBezTo>
                  <a:cubicBezTo>
                    <a:pt x="8863" y="2789"/>
                    <a:pt x="8863" y="2789"/>
                    <a:pt x="8844" y="2890"/>
                  </a:cubicBezTo>
                  <a:cubicBezTo>
                    <a:pt x="8825" y="2979"/>
                    <a:pt x="8639" y="3096"/>
                    <a:pt x="8530" y="3096"/>
                  </a:cubicBezTo>
                  <a:cubicBezTo>
                    <a:pt x="8516" y="3096"/>
                    <a:pt x="8504" y="3094"/>
                    <a:pt x="8493" y="3090"/>
                  </a:cubicBezTo>
                  <a:cubicBezTo>
                    <a:pt x="8437" y="3125"/>
                    <a:pt x="8359" y="3125"/>
                    <a:pt x="8378" y="3159"/>
                  </a:cubicBezTo>
                  <a:lnTo>
                    <a:pt x="8302" y="3159"/>
                  </a:lnTo>
                  <a:lnTo>
                    <a:pt x="8183" y="3228"/>
                  </a:lnTo>
                  <a:lnTo>
                    <a:pt x="8202" y="3259"/>
                  </a:lnTo>
                  <a:cubicBezTo>
                    <a:pt x="8146" y="3294"/>
                    <a:pt x="7776" y="3463"/>
                    <a:pt x="7368" y="3698"/>
                  </a:cubicBezTo>
                  <a:cubicBezTo>
                    <a:pt x="6729" y="4068"/>
                    <a:pt x="6613" y="4137"/>
                    <a:pt x="6692" y="4137"/>
                  </a:cubicBezTo>
                  <a:cubicBezTo>
                    <a:pt x="6768" y="4162"/>
                    <a:pt x="6705" y="4211"/>
                    <a:pt x="6627" y="4211"/>
                  </a:cubicBezTo>
                  <a:cubicBezTo>
                    <a:pt x="6609" y="4211"/>
                    <a:pt x="6590" y="4208"/>
                    <a:pt x="6572" y="4203"/>
                  </a:cubicBezTo>
                  <a:cubicBezTo>
                    <a:pt x="6516" y="4237"/>
                    <a:pt x="6381" y="4272"/>
                    <a:pt x="6265" y="4337"/>
                  </a:cubicBezTo>
                  <a:cubicBezTo>
                    <a:pt x="6170" y="4394"/>
                    <a:pt x="6072" y="4449"/>
                    <a:pt x="6030" y="4449"/>
                  </a:cubicBezTo>
                  <a:cubicBezTo>
                    <a:pt x="6021" y="4449"/>
                    <a:pt x="6015" y="4446"/>
                    <a:pt x="6012" y="4441"/>
                  </a:cubicBezTo>
                  <a:lnTo>
                    <a:pt x="5955" y="4472"/>
                  </a:lnTo>
                  <a:cubicBezTo>
                    <a:pt x="5877" y="4607"/>
                    <a:pt x="5526" y="4807"/>
                    <a:pt x="5335" y="4876"/>
                  </a:cubicBezTo>
                  <a:cubicBezTo>
                    <a:pt x="5231" y="4930"/>
                    <a:pt x="5140" y="4996"/>
                    <a:pt x="5062" y="5077"/>
                  </a:cubicBezTo>
                  <a:cubicBezTo>
                    <a:pt x="4962" y="5177"/>
                    <a:pt x="4962" y="5177"/>
                    <a:pt x="4886" y="5180"/>
                  </a:cubicBezTo>
                  <a:cubicBezTo>
                    <a:pt x="4885" y="5177"/>
                    <a:pt x="4880" y="5176"/>
                    <a:pt x="4873" y="5176"/>
                  </a:cubicBezTo>
                  <a:cubicBezTo>
                    <a:pt x="4804" y="5176"/>
                    <a:pt x="4504" y="5321"/>
                    <a:pt x="4539" y="5381"/>
                  </a:cubicBezTo>
                  <a:lnTo>
                    <a:pt x="4460" y="5381"/>
                  </a:lnTo>
                  <a:cubicBezTo>
                    <a:pt x="4382" y="5381"/>
                    <a:pt x="4344" y="5450"/>
                    <a:pt x="4363" y="5481"/>
                  </a:cubicBezTo>
                  <a:cubicBezTo>
                    <a:pt x="4387" y="5522"/>
                    <a:pt x="4372" y="5551"/>
                    <a:pt x="4331" y="5551"/>
                  </a:cubicBezTo>
                  <a:cubicBezTo>
                    <a:pt x="4306" y="5551"/>
                    <a:pt x="4271" y="5541"/>
                    <a:pt x="4228" y="5516"/>
                  </a:cubicBezTo>
                  <a:cubicBezTo>
                    <a:pt x="4213" y="5488"/>
                    <a:pt x="4193" y="5478"/>
                    <a:pt x="4177" y="5478"/>
                  </a:cubicBezTo>
                  <a:cubicBezTo>
                    <a:pt x="4155" y="5478"/>
                    <a:pt x="4139" y="5498"/>
                    <a:pt x="4150" y="5516"/>
                  </a:cubicBezTo>
                  <a:cubicBezTo>
                    <a:pt x="4109" y="5585"/>
                    <a:pt x="4072" y="5650"/>
                    <a:pt x="3993" y="5650"/>
                  </a:cubicBezTo>
                  <a:cubicBezTo>
                    <a:pt x="3937" y="5685"/>
                    <a:pt x="3877" y="5719"/>
                    <a:pt x="3915" y="5785"/>
                  </a:cubicBezTo>
                  <a:cubicBezTo>
                    <a:pt x="3934" y="5817"/>
                    <a:pt x="3874" y="5851"/>
                    <a:pt x="3818" y="5886"/>
                  </a:cubicBezTo>
                  <a:cubicBezTo>
                    <a:pt x="3799" y="5851"/>
                    <a:pt x="3799" y="5851"/>
                    <a:pt x="3840" y="5785"/>
                  </a:cubicBezTo>
                  <a:lnTo>
                    <a:pt x="3840" y="5785"/>
                  </a:lnTo>
                  <a:lnTo>
                    <a:pt x="3721" y="5851"/>
                  </a:lnTo>
                  <a:cubicBezTo>
                    <a:pt x="3680" y="5876"/>
                    <a:pt x="3598" y="5901"/>
                    <a:pt x="3549" y="5901"/>
                  </a:cubicBezTo>
                  <a:cubicBezTo>
                    <a:pt x="3530" y="5901"/>
                    <a:pt x="3516" y="5897"/>
                    <a:pt x="3511" y="5889"/>
                  </a:cubicBezTo>
                  <a:cubicBezTo>
                    <a:pt x="3432" y="5889"/>
                    <a:pt x="3376" y="5923"/>
                    <a:pt x="3470" y="5954"/>
                  </a:cubicBezTo>
                  <a:cubicBezTo>
                    <a:pt x="3508" y="6020"/>
                    <a:pt x="3508" y="6020"/>
                    <a:pt x="3392" y="6086"/>
                  </a:cubicBezTo>
                  <a:cubicBezTo>
                    <a:pt x="3350" y="6110"/>
                    <a:pt x="3309" y="6135"/>
                    <a:pt x="3282" y="6135"/>
                  </a:cubicBezTo>
                  <a:cubicBezTo>
                    <a:pt x="3271" y="6135"/>
                    <a:pt x="3262" y="6131"/>
                    <a:pt x="3257" y="6121"/>
                  </a:cubicBezTo>
                  <a:cubicBezTo>
                    <a:pt x="3249" y="6108"/>
                    <a:pt x="3245" y="6100"/>
                    <a:pt x="3234" y="6100"/>
                  </a:cubicBezTo>
                  <a:cubicBezTo>
                    <a:pt x="3219" y="6100"/>
                    <a:pt x="3191" y="6116"/>
                    <a:pt x="3122" y="6155"/>
                  </a:cubicBezTo>
                  <a:cubicBezTo>
                    <a:pt x="2937" y="6271"/>
                    <a:pt x="2812" y="6490"/>
                    <a:pt x="2796" y="6591"/>
                  </a:cubicBezTo>
                  <a:cubicBezTo>
                    <a:pt x="2823" y="6629"/>
                    <a:pt x="2834" y="6644"/>
                    <a:pt x="2814" y="6644"/>
                  </a:cubicBezTo>
                  <a:cubicBezTo>
                    <a:pt x="2801" y="6644"/>
                    <a:pt x="2777" y="6638"/>
                    <a:pt x="2737" y="6628"/>
                  </a:cubicBezTo>
                  <a:cubicBezTo>
                    <a:pt x="2732" y="6620"/>
                    <a:pt x="2724" y="6616"/>
                    <a:pt x="2713" y="6616"/>
                  </a:cubicBezTo>
                  <a:cubicBezTo>
                    <a:pt x="2685" y="6616"/>
                    <a:pt x="2640" y="6645"/>
                    <a:pt x="2599" y="6682"/>
                  </a:cubicBezTo>
                  <a:cubicBezTo>
                    <a:pt x="2577" y="6650"/>
                    <a:pt x="2633" y="6603"/>
                    <a:pt x="2696" y="6566"/>
                  </a:cubicBezTo>
                  <a:lnTo>
                    <a:pt x="2674" y="6534"/>
                  </a:lnTo>
                  <a:cubicBezTo>
                    <a:pt x="2655" y="6530"/>
                    <a:pt x="2638" y="6528"/>
                    <a:pt x="2622" y="6528"/>
                  </a:cubicBezTo>
                  <a:cubicBezTo>
                    <a:pt x="2549" y="6528"/>
                    <a:pt x="2509" y="6575"/>
                    <a:pt x="2499" y="6663"/>
                  </a:cubicBezTo>
                  <a:cubicBezTo>
                    <a:pt x="2464" y="6738"/>
                    <a:pt x="2467" y="6738"/>
                    <a:pt x="2386" y="6754"/>
                  </a:cubicBezTo>
                  <a:cubicBezTo>
                    <a:pt x="2307" y="6769"/>
                    <a:pt x="2226" y="6788"/>
                    <a:pt x="2248" y="6816"/>
                  </a:cubicBezTo>
                  <a:cubicBezTo>
                    <a:pt x="2191" y="6863"/>
                    <a:pt x="2126" y="6901"/>
                    <a:pt x="2054" y="6926"/>
                  </a:cubicBezTo>
                  <a:cubicBezTo>
                    <a:pt x="1950" y="7029"/>
                    <a:pt x="1897" y="7080"/>
                    <a:pt x="1922" y="7108"/>
                  </a:cubicBezTo>
                  <a:cubicBezTo>
                    <a:pt x="1950" y="7136"/>
                    <a:pt x="1897" y="7186"/>
                    <a:pt x="1847" y="7236"/>
                  </a:cubicBezTo>
                  <a:cubicBezTo>
                    <a:pt x="1793" y="7286"/>
                    <a:pt x="1743" y="7340"/>
                    <a:pt x="1768" y="7365"/>
                  </a:cubicBezTo>
                  <a:cubicBezTo>
                    <a:pt x="1797" y="7393"/>
                    <a:pt x="1768" y="7465"/>
                    <a:pt x="1681" y="7575"/>
                  </a:cubicBezTo>
                  <a:cubicBezTo>
                    <a:pt x="1618" y="7709"/>
                    <a:pt x="1618" y="7709"/>
                    <a:pt x="1515" y="7716"/>
                  </a:cubicBezTo>
                  <a:cubicBezTo>
                    <a:pt x="1510" y="7711"/>
                    <a:pt x="1505" y="7710"/>
                    <a:pt x="1499" y="7710"/>
                  </a:cubicBezTo>
                  <a:cubicBezTo>
                    <a:pt x="1471" y="7710"/>
                    <a:pt x="1431" y="7756"/>
                    <a:pt x="1392" y="7803"/>
                  </a:cubicBezTo>
                  <a:cubicBezTo>
                    <a:pt x="1358" y="7838"/>
                    <a:pt x="1317" y="7869"/>
                    <a:pt x="1273" y="7891"/>
                  </a:cubicBezTo>
                  <a:cubicBezTo>
                    <a:pt x="1201" y="7929"/>
                    <a:pt x="1232" y="7951"/>
                    <a:pt x="1264" y="7973"/>
                  </a:cubicBezTo>
                  <a:lnTo>
                    <a:pt x="1323" y="8020"/>
                  </a:lnTo>
                  <a:cubicBezTo>
                    <a:pt x="1295" y="8061"/>
                    <a:pt x="1237" y="8080"/>
                    <a:pt x="1195" y="8080"/>
                  </a:cubicBezTo>
                  <a:cubicBezTo>
                    <a:pt x="1176" y="8080"/>
                    <a:pt x="1160" y="8076"/>
                    <a:pt x="1151" y="8070"/>
                  </a:cubicBezTo>
                  <a:cubicBezTo>
                    <a:pt x="1048" y="8089"/>
                    <a:pt x="1048" y="8089"/>
                    <a:pt x="1110" y="8132"/>
                  </a:cubicBezTo>
                  <a:cubicBezTo>
                    <a:pt x="1142" y="8154"/>
                    <a:pt x="1132" y="8233"/>
                    <a:pt x="1019" y="8333"/>
                  </a:cubicBezTo>
                  <a:cubicBezTo>
                    <a:pt x="947" y="8443"/>
                    <a:pt x="888" y="8564"/>
                    <a:pt x="852" y="8564"/>
                  </a:cubicBezTo>
                  <a:cubicBezTo>
                    <a:pt x="849" y="8564"/>
                    <a:pt x="846" y="8563"/>
                    <a:pt x="844" y="8562"/>
                  </a:cubicBezTo>
                  <a:cubicBezTo>
                    <a:pt x="803" y="8593"/>
                    <a:pt x="775" y="8640"/>
                    <a:pt x="772" y="8690"/>
                  </a:cubicBezTo>
                  <a:cubicBezTo>
                    <a:pt x="775" y="8775"/>
                    <a:pt x="728" y="8828"/>
                    <a:pt x="612" y="9013"/>
                  </a:cubicBezTo>
                  <a:cubicBezTo>
                    <a:pt x="399" y="9317"/>
                    <a:pt x="399" y="9320"/>
                    <a:pt x="468" y="9348"/>
                  </a:cubicBezTo>
                  <a:cubicBezTo>
                    <a:pt x="502" y="9361"/>
                    <a:pt x="540" y="9377"/>
                    <a:pt x="440" y="9414"/>
                  </a:cubicBezTo>
                  <a:cubicBezTo>
                    <a:pt x="377" y="9467"/>
                    <a:pt x="393" y="9552"/>
                    <a:pt x="383" y="9702"/>
                  </a:cubicBezTo>
                  <a:cubicBezTo>
                    <a:pt x="399" y="9784"/>
                    <a:pt x="471" y="9806"/>
                    <a:pt x="505" y="9818"/>
                  </a:cubicBezTo>
                  <a:cubicBezTo>
                    <a:pt x="578" y="9840"/>
                    <a:pt x="578" y="9840"/>
                    <a:pt x="499" y="9963"/>
                  </a:cubicBezTo>
                  <a:cubicBezTo>
                    <a:pt x="479" y="10024"/>
                    <a:pt x="429" y="10076"/>
                    <a:pt x="394" y="10076"/>
                  </a:cubicBezTo>
                  <a:cubicBezTo>
                    <a:pt x="392" y="10076"/>
                    <a:pt x="389" y="10076"/>
                    <a:pt x="386" y="10075"/>
                  </a:cubicBezTo>
                  <a:cubicBezTo>
                    <a:pt x="349" y="10066"/>
                    <a:pt x="371" y="9997"/>
                    <a:pt x="371" y="9997"/>
                  </a:cubicBezTo>
                  <a:lnTo>
                    <a:pt x="393" y="9931"/>
                  </a:lnTo>
                  <a:cubicBezTo>
                    <a:pt x="382" y="9928"/>
                    <a:pt x="371" y="9924"/>
                    <a:pt x="360" y="9924"/>
                  </a:cubicBezTo>
                  <a:cubicBezTo>
                    <a:pt x="333" y="9924"/>
                    <a:pt x="306" y="9946"/>
                    <a:pt x="277" y="10047"/>
                  </a:cubicBezTo>
                  <a:cubicBezTo>
                    <a:pt x="227" y="10107"/>
                    <a:pt x="211" y="10179"/>
                    <a:pt x="245" y="10188"/>
                  </a:cubicBezTo>
                  <a:cubicBezTo>
                    <a:pt x="195" y="10248"/>
                    <a:pt x="164" y="10392"/>
                    <a:pt x="133" y="10533"/>
                  </a:cubicBezTo>
                  <a:cubicBezTo>
                    <a:pt x="104" y="10677"/>
                    <a:pt x="89" y="10893"/>
                    <a:pt x="38" y="10962"/>
                  </a:cubicBezTo>
                  <a:cubicBezTo>
                    <a:pt x="23" y="11106"/>
                    <a:pt x="13" y="11179"/>
                    <a:pt x="51" y="11182"/>
                  </a:cubicBezTo>
                  <a:cubicBezTo>
                    <a:pt x="125" y="11188"/>
                    <a:pt x="123" y="11257"/>
                    <a:pt x="88" y="11257"/>
                  </a:cubicBezTo>
                  <a:cubicBezTo>
                    <a:pt x="87" y="11257"/>
                    <a:pt x="86" y="11257"/>
                    <a:pt x="85" y="11257"/>
                  </a:cubicBezTo>
                  <a:cubicBezTo>
                    <a:pt x="48" y="11291"/>
                    <a:pt x="13" y="11545"/>
                    <a:pt x="1" y="11799"/>
                  </a:cubicBezTo>
                  <a:cubicBezTo>
                    <a:pt x="10" y="12056"/>
                    <a:pt x="38" y="12313"/>
                    <a:pt x="79" y="12344"/>
                  </a:cubicBezTo>
                  <a:cubicBezTo>
                    <a:pt x="82" y="12391"/>
                    <a:pt x="89" y="12441"/>
                    <a:pt x="98" y="12488"/>
                  </a:cubicBezTo>
                  <a:cubicBezTo>
                    <a:pt x="89" y="12636"/>
                    <a:pt x="158" y="13071"/>
                    <a:pt x="227" y="13131"/>
                  </a:cubicBezTo>
                  <a:lnTo>
                    <a:pt x="286" y="13341"/>
                  </a:lnTo>
                  <a:cubicBezTo>
                    <a:pt x="289" y="13491"/>
                    <a:pt x="305" y="13563"/>
                    <a:pt x="368" y="13620"/>
                  </a:cubicBezTo>
                  <a:cubicBezTo>
                    <a:pt x="430" y="13676"/>
                    <a:pt x="465" y="13664"/>
                    <a:pt x="430" y="13676"/>
                  </a:cubicBezTo>
                  <a:cubicBezTo>
                    <a:pt x="393" y="13689"/>
                    <a:pt x="446" y="13823"/>
                    <a:pt x="552" y="14096"/>
                  </a:cubicBezTo>
                  <a:cubicBezTo>
                    <a:pt x="628" y="14266"/>
                    <a:pt x="660" y="14325"/>
                    <a:pt x="672" y="14325"/>
                  </a:cubicBezTo>
                  <a:cubicBezTo>
                    <a:pt x="678" y="14325"/>
                    <a:pt x="679" y="14306"/>
                    <a:pt x="678" y="14278"/>
                  </a:cubicBezTo>
                  <a:lnTo>
                    <a:pt x="678" y="14278"/>
                  </a:lnTo>
                  <a:cubicBezTo>
                    <a:pt x="844" y="14519"/>
                    <a:pt x="809" y="14535"/>
                    <a:pt x="778" y="14550"/>
                  </a:cubicBezTo>
                  <a:cubicBezTo>
                    <a:pt x="768" y="14548"/>
                    <a:pt x="760" y="14547"/>
                    <a:pt x="754" y="14547"/>
                  </a:cubicBezTo>
                  <a:cubicBezTo>
                    <a:pt x="691" y="14547"/>
                    <a:pt x="757" y="14655"/>
                    <a:pt x="878" y="14663"/>
                  </a:cubicBezTo>
                  <a:cubicBezTo>
                    <a:pt x="972" y="14695"/>
                    <a:pt x="1054" y="14807"/>
                    <a:pt x="1019" y="14829"/>
                  </a:cubicBezTo>
                  <a:cubicBezTo>
                    <a:pt x="1015" y="14832"/>
                    <a:pt x="1011" y="14833"/>
                    <a:pt x="1007" y="14833"/>
                  </a:cubicBezTo>
                  <a:cubicBezTo>
                    <a:pt x="978" y="14833"/>
                    <a:pt x="945" y="14781"/>
                    <a:pt x="910" y="14726"/>
                  </a:cubicBezTo>
                  <a:lnTo>
                    <a:pt x="844" y="14764"/>
                  </a:lnTo>
                  <a:cubicBezTo>
                    <a:pt x="869" y="14811"/>
                    <a:pt x="907" y="14848"/>
                    <a:pt x="957" y="14870"/>
                  </a:cubicBezTo>
                  <a:cubicBezTo>
                    <a:pt x="985" y="14911"/>
                    <a:pt x="1023" y="14945"/>
                    <a:pt x="1066" y="14970"/>
                  </a:cubicBezTo>
                  <a:cubicBezTo>
                    <a:pt x="1090" y="14984"/>
                    <a:pt x="1109" y="14991"/>
                    <a:pt x="1124" y="14991"/>
                  </a:cubicBezTo>
                  <a:cubicBezTo>
                    <a:pt x="1152" y="14991"/>
                    <a:pt x="1165" y="14965"/>
                    <a:pt x="1160" y="14911"/>
                  </a:cubicBezTo>
                  <a:cubicBezTo>
                    <a:pt x="1159" y="14883"/>
                    <a:pt x="1163" y="14872"/>
                    <a:pt x="1170" y="14872"/>
                  </a:cubicBezTo>
                  <a:cubicBezTo>
                    <a:pt x="1183" y="14872"/>
                    <a:pt x="1208" y="14912"/>
                    <a:pt x="1232" y="14952"/>
                  </a:cubicBezTo>
                  <a:cubicBezTo>
                    <a:pt x="1264" y="15051"/>
                    <a:pt x="1257" y="15090"/>
                    <a:pt x="1224" y="15090"/>
                  </a:cubicBezTo>
                  <a:cubicBezTo>
                    <a:pt x="1212" y="15090"/>
                    <a:pt x="1195" y="15084"/>
                    <a:pt x="1176" y="15074"/>
                  </a:cubicBezTo>
                  <a:cubicBezTo>
                    <a:pt x="1156" y="15042"/>
                    <a:pt x="1138" y="15032"/>
                    <a:pt x="1121" y="15032"/>
                  </a:cubicBezTo>
                  <a:cubicBezTo>
                    <a:pt x="1104" y="15032"/>
                    <a:pt x="1088" y="15042"/>
                    <a:pt x="1073" y="15052"/>
                  </a:cubicBezTo>
                  <a:cubicBezTo>
                    <a:pt x="1057" y="15061"/>
                    <a:pt x="1113" y="15137"/>
                    <a:pt x="1189" y="15205"/>
                  </a:cubicBezTo>
                  <a:cubicBezTo>
                    <a:pt x="1270" y="15271"/>
                    <a:pt x="1364" y="15334"/>
                    <a:pt x="1417" y="15340"/>
                  </a:cubicBezTo>
                  <a:lnTo>
                    <a:pt x="1386" y="15362"/>
                  </a:lnTo>
                  <a:cubicBezTo>
                    <a:pt x="1358" y="15384"/>
                    <a:pt x="1442" y="15503"/>
                    <a:pt x="1533" y="15616"/>
                  </a:cubicBezTo>
                  <a:cubicBezTo>
                    <a:pt x="1614" y="15705"/>
                    <a:pt x="1663" y="15757"/>
                    <a:pt x="1693" y="15757"/>
                  </a:cubicBezTo>
                  <a:cubicBezTo>
                    <a:pt x="1699" y="15757"/>
                    <a:pt x="1704" y="15755"/>
                    <a:pt x="1709" y="15751"/>
                  </a:cubicBezTo>
                  <a:cubicBezTo>
                    <a:pt x="1725" y="15737"/>
                    <a:pt x="1741" y="15722"/>
                    <a:pt x="1760" y="15722"/>
                  </a:cubicBezTo>
                  <a:cubicBezTo>
                    <a:pt x="1775" y="15722"/>
                    <a:pt x="1792" y="15731"/>
                    <a:pt x="1812" y="15754"/>
                  </a:cubicBezTo>
                  <a:cubicBezTo>
                    <a:pt x="1765" y="15701"/>
                    <a:pt x="1793" y="15676"/>
                    <a:pt x="1822" y="15650"/>
                  </a:cubicBezTo>
                  <a:cubicBezTo>
                    <a:pt x="1856" y="15716"/>
                    <a:pt x="1887" y="15788"/>
                    <a:pt x="1909" y="15857"/>
                  </a:cubicBezTo>
                  <a:cubicBezTo>
                    <a:pt x="1953" y="16014"/>
                    <a:pt x="2035" y="16136"/>
                    <a:pt x="2248" y="16334"/>
                  </a:cubicBezTo>
                  <a:cubicBezTo>
                    <a:pt x="2364" y="16425"/>
                    <a:pt x="2533" y="16559"/>
                    <a:pt x="2567" y="16634"/>
                  </a:cubicBezTo>
                  <a:cubicBezTo>
                    <a:pt x="2655" y="16703"/>
                    <a:pt x="2714" y="16740"/>
                    <a:pt x="2746" y="16740"/>
                  </a:cubicBezTo>
                  <a:cubicBezTo>
                    <a:pt x="2756" y="16740"/>
                    <a:pt x="2763" y="16736"/>
                    <a:pt x="2768" y="16728"/>
                  </a:cubicBezTo>
                  <a:lnTo>
                    <a:pt x="2890" y="16810"/>
                  </a:lnTo>
                  <a:cubicBezTo>
                    <a:pt x="2924" y="16870"/>
                    <a:pt x="3016" y="16937"/>
                    <a:pt x="3055" y="16937"/>
                  </a:cubicBezTo>
                  <a:cubicBezTo>
                    <a:pt x="3063" y="16937"/>
                    <a:pt x="3069" y="16935"/>
                    <a:pt x="3072" y="16929"/>
                  </a:cubicBezTo>
                  <a:cubicBezTo>
                    <a:pt x="3157" y="16932"/>
                    <a:pt x="3197" y="16998"/>
                    <a:pt x="3263" y="17036"/>
                  </a:cubicBezTo>
                  <a:cubicBezTo>
                    <a:pt x="3309" y="17103"/>
                    <a:pt x="3331" y="17137"/>
                    <a:pt x="3342" y="17137"/>
                  </a:cubicBezTo>
                  <a:cubicBezTo>
                    <a:pt x="3352" y="17137"/>
                    <a:pt x="3349" y="17103"/>
                    <a:pt x="3345" y="17036"/>
                  </a:cubicBezTo>
                  <a:cubicBezTo>
                    <a:pt x="3363" y="17004"/>
                    <a:pt x="3257" y="16901"/>
                    <a:pt x="3194" y="16866"/>
                  </a:cubicBezTo>
                  <a:cubicBezTo>
                    <a:pt x="3132" y="16832"/>
                    <a:pt x="3072" y="16794"/>
                    <a:pt x="3012" y="16754"/>
                  </a:cubicBezTo>
                  <a:lnTo>
                    <a:pt x="3012" y="16754"/>
                  </a:lnTo>
                  <a:cubicBezTo>
                    <a:pt x="3078" y="16785"/>
                    <a:pt x="3144" y="16810"/>
                    <a:pt x="3213" y="16835"/>
                  </a:cubicBezTo>
                  <a:cubicBezTo>
                    <a:pt x="3257" y="16859"/>
                    <a:pt x="3341" y="16884"/>
                    <a:pt x="3393" y="16884"/>
                  </a:cubicBezTo>
                  <a:cubicBezTo>
                    <a:pt x="3414" y="16884"/>
                    <a:pt x="3430" y="16880"/>
                    <a:pt x="3436" y="16870"/>
                  </a:cubicBezTo>
                  <a:cubicBezTo>
                    <a:pt x="3436" y="16870"/>
                    <a:pt x="3444" y="16856"/>
                    <a:pt x="3467" y="16856"/>
                  </a:cubicBezTo>
                  <a:cubicBezTo>
                    <a:pt x="3479" y="16856"/>
                    <a:pt x="3494" y="16859"/>
                    <a:pt x="3514" y="16870"/>
                  </a:cubicBezTo>
                  <a:lnTo>
                    <a:pt x="3479" y="16938"/>
                  </a:lnTo>
                  <a:cubicBezTo>
                    <a:pt x="3401" y="16938"/>
                    <a:pt x="3382" y="16970"/>
                    <a:pt x="3363" y="17004"/>
                  </a:cubicBezTo>
                  <a:cubicBezTo>
                    <a:pt x="3384" y="17085"/>
                    <a:pt x="3502" y="17190"/>
                    <a:pt x="3566" y="17190"/>
                  </a:cubicBezTo>
                  <a:cubicBezTo>
                    <a:pt x="3582" y="17190"/>
                    <a:pt x="3594" y="17184"/>
                    <a:pt x="3602" y="17170"/>
                  </a:cubicBezTo>
                  <a:cubicBezTo>
                    <a:pt x="3649" y="17186"/>
                    <a:pt x="3689" y="17217"/>
                    <a:pt x="3718" y="17261"/>
                  </a:cubicBezTo>
                  <a:cubicBezTo>
                    <a:pt x="3705" y="17284"/>
                    <a:pt x="3731" y="17306"/>
                    <a:pt x="3779" y="17306"/>
                  </a:cubicBezTo>
                  <a:cubicBezTo>
                    <a:pt x="3803" y="17306"/>
                    <a:pt x="3832" y="17300"/>
                    <a:pt x="3865" y="17286"/>
                  </a:cubicBezTo>
                  <a:cubicBezTo>
                    <a:pt x="3892" y="17276"/>
                    <a:pt x="3916" y="17270"/>
                    <a:pt x="3938" y="17270"/>
                  </a:cubicBezTo>
                  <a:cubicBezTo>
                    <a:pt x="3993" y="17270"/>
                    <a:pt x="4033" y="17304"/>
                    <a:pt x="4062" y="17371"/>
                  </a:cubicBezTo>
                  <a:cubicBezTo>
                    <a:pt x="4156" y="17470"/>
                    <a:pt x="4371" y="17558"/>
                    <a:pt x="4439" y="17558"/>
                  </a:cubicBezTo>
                  <a:cubicBezTo>
                    <a:pt x="4451" y="17558"/>
                    <a:pt x="4458" y="17555"/>
                    <a:pt x="4460" y="17550"/>
                  </a:cubicBezTo>
                  <a:cubicBezTo>
                    <a:pt x="4469" y="17525"/>
                    <a:pt x="4498" y="17515"/>
                    <a:pt x="4536" y="17515"/>
                  </a:cubicBezTo>
                  <a:cubicBezTo>
                    <a:pt x="4609" y="17515"/>
                    <a:pt x="4712" y="17552"/>
                    <a:pt x="4752" y="17587"/>
                  </a:cubicBezTo>
                  <a:cubicBezTo>
                    <a:pt x="4791" y="17628"/>
                    <a:pt x="4844" y="17649"/>
                    <a:pt x="4900" y="17649"/>
                  </a:cubicBezTo>
                  <a:cubicBezTo>
                    <a:pt x="4920" y="17649"/>
                    <a:pt x="4941" y="17646"/>
                    <a:pt x="4962" y="17640"/>
                  </a:cubicBezTo>
                  <a:lnTo>
                    <a:pt x="4962" y="17640"/>
                  </a:lnTo>
                  <a:cubicBezTo>
                    <a:pt x="4954" y="17672"/>
                    <a:pt x="4996" y="17712"/>
                    <a:pt x="5057" y="17712"/>
                  </a:cubicBezTo>
                  <a:cubicBezTo>
                    <a:pt x="5069" y="17712"/>
                    <a:pt x="5083" y="17710"/>
                    <a:pt x="5096" y="17706"/>
                  </a:cubicBezTo>
                  <a:cubicBezTo>
                    <a:pt x="5096" y="17706"/>
                    <a:pt x="5104" y="17708"/>
                    <a:pt x="5112" y="17708"/>
                  </a:cubicBezTo>
                  <a:cubicBezTo>
                    <a:pt x="5128" y="17708"/>
                    <a:pt x="5145" y="17702"/>
                    <a:pt x="5103" y="17669"/>
                  </a:cubicBezTo>
                  <a:lnTo>
                    <a:pt x="5259" y="17618"/>
                  </a:lnTo>
                  <a:cubicBezTo>
                    <a:pt x="5187" y="17606"/>
                    <a:pt x="5197" y="17568"/>
                    <a:pt x="5203" y="17531"/>
                  </a:cubicBezTo>
                  <a:cubicBezTo>
                    <a:pt x="5204" y="17525"/>
                    <a:pt x="5211" y="17522"/>
                    <a:pt x="5223" y="17522"/>
                  </a:cubicBezTo>
                  <a:cubicBezTo>
                    <a:pt x="5287" y="17522"/>
                    <a:pt x="5496" y="17605"/>
                    <a:pt x="5607" y="17706"/>
                  </a:cubicBezTo>
                  <a:lnTo>
                    <a:pt x="5742" y="17797"/>
                  </a:lnTo>
                  <a:lnTo>
                    <a:pt x="5748" y="17722"/>
                  </a:lnTo>
                  <a:cubicBezTo>
                    <a:pt x="5820" y="17728"/>
                    <a:pt x="5892" y="17734"/>
                    <a:pt x="5889" y="17772"/>
                  </a:cubicBezTo>
                  <a:cubicBezTo>
                    <a:pt x="5886" y="17810"/>
                    <a:pt x="5886" y="17813"/>
                    <a:pt x="5958" y="17816"/>
                  </a:cubicBezTo>
                  <a:cubicBezTo>
                    <a:pt x="5958" y="17816"/>
                    <a:pt x="6033" y="17816"/>
                    <a:pt x="6033" y="17778"/>
                  </a:cubicBezTo>
                  <a:cubicBezTo>
                    <a:pt x="6035" y="17735"/>
                    <a:pt x="6036" y="17717"/>
                    <a:pt x="6050" y="17717"/>
                  </a:cubicBezTo>
                  <a:cubicBezTo>
                    <a:pt x="6061" y="17717"/>
                    <a:pt x="6078" y="17727"/>
                    <a:pt x="6109" y="17744"/>
                  </a:cubicBezTo>
                  <a:cubicBezTo>
                    <a:pt x="6144" y="17782"/>
                    <a:pt x="6180" y="17802"/>
                    <a:pt x="6216" y="17802"/>
                  </a:cubicBezTo>
                  <a:cubicBezTo>
                    <a:pt x="6251" y="17802"/>
                    <a:pt x="6286" y="17784"/>
                    <a:pt x="6322" y="17747"/>
                  </a:cubicBezTo>
                  <a:cubicBezTo>
                    <a:pt x="6323" y="17709"/>
                    <a:pt x="6323" y="17691"/>
                    <a:pt x="6332" y="17691"/>
                  </a:cubicBezTo>
                  <a:cubicBezTo>
                    <a:pt x="6341" y="17691"/>
                    <a:pt x="6358" y="17709"/>
                    <a:pt x="6394" y="17747"/>
                  </a:cubicBezTo>
                  <a:cubicBezTo>
                    <a:pt x="6394" y="17786"/>
                    <a:pt x="6463" y="17819"/>
                    <a:pt x="6532" y="17819"/>
                  </a:cubicBezTo>
                  <a:cubicBezTo>
                    <a:pt x="6535" y="17819"/>
                    <a:pt x="6538" y="17819"/>
                    <a:pt x="6541" y="17819"/>
                  </a:cubicBezTo>
                  <a:lnTo>
                    <a:pt x="6538" y="17781"/>
                  </a:lnTo>
                  <a:cubicBezTo>
                    <a:pt x="6538" y="17733"/>
                    <a:pt x="6564" y="17713"/>
                    <a:pt x="6602" y="17713"/>
                  </a:cubicBezTo>
                  <a:cubicBezTo>
                    <a:pt x="6625" y="17713"/>
                    <a:pt x="6653" y="17721"/>
                    <a:pt x="6682" y="17734"/>
                  </a:cubicBezTo>
                  <a:cubicBezTo>
                    <a:pt x="6682" y="17751"/>
                    <a:pt x="6696" y="17759"/>
                    <a:pt x="6724" y="17759"/>
                  </a:cubicBezTo>
                  <a:cubicBezTo>
                    <a:pt x="6760" y="17759"/>
                    <a:pt x="6819" y="17745"/>
                    <a:pt x="6898" y="17719"/>
                  </a:cubicBezTo>
                  <a:cubicBezTo>
                    <a:pt x="6971" y="17711"/>
                    <a:pt x="7025" y="17703"/>
                    <a:pt x="7061" y="17703"/>
                  </a:cubicBezTo>
                  <a:cubicBezTo>
                    <a:pt x="7095" y="17703"/>
                    <a:pt x="7113" y="17710"/>
                    <a:pt x="7115" y="17728"/>
                  </a:cubicBezTo>
                  <a:cubicBezTo>
                    <a:pt x="7119" y="17765"/>
                    <a:pt x="7122" y="17783"/>
                    <a:pt x="7130" y="17783"/>
                  </a:cubicBezTo>
                  <a:cubicBezTo>
                    <a:pt x="7139" y="17783"/>
                    <a:pt x="7154" y="17762"/>
                    <a:pt x="7187" y="17719"/>
                  </a:cubicBezTo>
                  <a:cubicBezTo>
                    <a:pt x="7228" y="17689"/>
                    <a:pt x="7244" y="17678"/>
                    <a:pt x="7288" y="17678"/>
                  </a:cubicBezTo>
                  <a:cubicBezTo>
                    <a:pt x="7313" y="17678"/>
                    <a:pt x="7348" y="17682"/>
                    <a:pt x="7403" y="17687"/>
                  </a:cubicBezTo>
                  <a:cubicBezTo>
                    <a:pt x="7433" y="17697"/>
                    <a:pt x="7452" y="17703"/>
                    <a:pt x="7467" y="17703"/>
                  </a:cubicBezTo>
                  <a:cubicBezTo>
                    <a:pt x="7491" y="17703"/>
                    <a:pt x="7505" y="17689"/>
                    <a:pt x="7544" y="17656"/>
                  </a:cubicBezTo>
                  <a:cubicBezTo>
                    <a:pt x="7531" y="17595"/>
                    <a:pt x="7524" y="17559"/>
                    <a:pt x="7480" y="17559"/>
                  </a:cubicBezTo>
                  <a:cubicBezTo>
                    <a:pt x="7472" y="17559"/>
                    <a:pt x="7463" y="17560"/>
                    <a:pt x="7453" y="17562"/>
                  </a:cubicBezTo>
                  <a:cubicBezTo>
                    <a:pt x="7428" y="17568"/>
                    <a:pt x="7412" y="17571"/>
                    <a:pt x="7401" y="17571"/>
                  </a:cubicBezTo>
                  <a:cubicBezTo>
                    <a:pt x="7381" y="17571"/>
                    <a:pt x="7379" y="17561"/>
                    <a:pt x="7375" y="17537"/>
                  </a:cubicBezTo>
                  <a:cubicBezTo>
                    <a:pt x="7375" y="17537"/>
                    <a:pt x="7447" y="17524"/>
                    <a:pt x="7516" y="17509"/>
                  </a:cubicBezTo>
                  <a:cubicBezTo>
                    <a:pt x="7607" y="17490"/>
                    <a:pt x="7698" y="17456"/>
                    <a:pt x="7779" y="17409"/>
                  </a:cubicBezTo>
                  <a:cubicBezTo>
                    <a:pt x="7872" y="17359"/>
                    <a:pt x="7888" y="17307"/>
                    <a:pt x="7842" y="17307"/>
                  </a:cubicBezTo>
                  <a:cubicBezTo>
                    <a:pt x="7825" y="17307"/>
                    <a:pt x="7798" y="17315"/>
                    <a:pt x="7763" y="17333"/>
                  </a:cubicBezTo>
                  <a:lnTo>
                    <a:pt x="7688" y="17315"/>
                  </a:lnTo>
                  <a:cubicBezTo>
                    <a:pt x="7676" y="17266"/>
                    <a:pt x="7644" y="17244"/>
                    <a:pt x="7614" y="17244"/>
                  </a:cubicBezTo>
                  <a:cubicBezTo>
                    <a:pt x="7575" y="17244"/>
                    <a:pt x="7539" y="17281"/>
                    <a:pt x="7553" y="17343"/>
                  </a:cubicBezTo>
                  <a:cubicBezTo>
                    <a:pt x="7566" y="17408"/>
                    <a:pt x="7571" y="17436"/>
                    <a:pt x="7558" y="17436"/>
                  </a:cubicBezTo>
                  <a:cubicBezTo>
                    <a:pt x="7548" y="17436"/>
                    <a:pt x="7528" y="17421"/>
                    <a:pt x="7494" y="17396"/>
                  </a:cubicBezTo>
                  <a:cubicBezTo>
                    <a:pt x="7485" y="17352"/>
                    <a:pt x="7459" y="17340"/>
                    <a:pt x="7425" y="17340"/>
                  </a:cubicBezTo>
                  <a:cubicBezTo>
                    <a:pt x="7401" y="17340"/>
                    <a:pt x="7372" y="17347"/>
                    <a:pt x="7343" y="17352"/>
                  </a:cubicBezTo>
                  <a:cubicBezTo>
                    <a:pt x="7321" y="17355"/>
                    <a:pt x="7307" y="17357"/>
                    <a:pt x="7297" y="17357"/>
                  </a:cubicBezTo>
                  <a:cubicBezTo>
                    <a:pt x="7277" y="17357"/>
                    <a:pt x="7275" y="17349"/>
                    <a:pt x="7271" y="17324"/>
                  </a:cubicBezTo>
                  <a:cubicBezTo>
                    <a:pt x="7266" y="17291"/>
                    <a:pt x="7211" y="17266"/>
                    <a:pt x="7153" y="17266"/>
                  </a:cubicBezTo>
                  <a:cubicBezTo>
                    <a:pt x="7145" y="17266"/>
                    <a:pt x="7136" y="17266"/>
                    <a:pt x="7127" y="17267"/>
                  </a:cubicBezTo>
                  <a:cubicBezTo>
                    <a:pt x="7061" y="17277"/>
                    <a:pt x="7061" y="17277"/>
                    <a:pt x="7064" y="17315"/>
                  </a:cubicBezTo>
                  <a:cubicBezTo>
                    <a:pt x="7101" y="17329"/>
                    <a:pt x="7085" y="17340"/>
                    <a:pt x="7051" y="17340"/>
                  </a:cubicBezTo>
                  <a:cubicBezTo>
                    <a:pt x="7017" y="17340"/>
                    <a:pt x="6964" y="17329"/>
                    <a:pt x="6927" y="17296"/>
                  </a:cubicBezTo>
                  <a:cubicBezTo>
                    <a:pt x="6900" y="17286"/>
                    <a:pt x="6884" y="17280"/>
                    <a:pt x="6874" y="17280"/>
                  </a:cubicBezTo>
                  <a:cubicBezTo>
                    <a:pt x="6859" y="17280"/>
                    <a:pt x="6860" y="17296"/>
                    <a:pt x="6864" y="17343"/>
                  </a:cubicBezTo>
                  <a:cubicBezTo>
                    <a:pt x="6867" y="17383"/>
                    <a:pt x="6829" y="17405"/>
                    <a:pt x="6782" y="17405"/>
                  </a:cubicBezTo>
                  <a:cubicBezTo>
                    <a:pt x="6742" y="17405"/>
                    <a:pt x="6695" y="17389"/>
                    <a:pt x="6663" y="17355"/>
                  </a:cubicBezTo>
                  <a:lnTo>
                    <a:pt x="6529" y="17362"/>
                  </a:lnTo>
                  <a:cubicBezTo>
                    <a:pt x="6460" y="17368"/>
                    <a:pt x="6460" y="17405"/>
                    <a:pt x="6463" y="17443"/>
                  </a:cubicBezTo>
                  <a:cubicBezTo>
                    <a:pt x="6463" y="17488"/>
                    <a:pt x="6463" y="17507"/>
                    <a:pt x="6448" y="17507"/>
                  </a:cubicBezTo>
                  <a:cubicBezTo>
                    <a:pt x="6438" y="17507"/>
                    <a:pt x="6421" y="17499"/>
                    <a:pt x="6394" y="17484"/>
                  </a:cubicBezTo>
                  <a:cubicBezTo>
                    <a:pt x="6325" y="17443"/>
                    <a:pt x="6325" y="17405"/>
                    <a:pt x="6325" y="17405"/>
                  </a:cubicBezTo>
                  <a:cubicBezTo>
                    <a:pt x="6325" y="17368"/>
                    <a:pt x="6259" y="17368"/>
                    <a:pt x="6190" y="17365"/>
                  </a:cubicBezTo>
                  <a:cubicBezTo>
                    <a:pt x="6181" y="17365"/>
                    <a:pt x="6170" y="17365"/>
                    <a:pt x="6158" y="17365"/>
                  </a:cubicBezTo>
                  <a:cubicBezTo>
                    <a:pt x="6089" y="17365"/>
                    <a:pt x="5989" y="17367"/>
                    <a:pt x="5986" y="17399"/>
                  </a:cubicBezTo>
                  <a:lnTo>
                    <a:pt x="5986" y="17399"/>
                  </a:lnTo>
                  <a:cubicBezTo>
                    <a:pt x="5987" y="17389"/>
                    <a:pt x="5988" y="17375"/>
                    <a:pt x="5990" y="17362"/>
                  </a:cubicBezTo>
                  <a:cubicBezTo>
                    <a:pt x="5943" y="17362"/>
                    <a:pt x="5929" y="17341"/>
                    <a:pt x="5924" y="17341"/>
                  </a:cubicBezTo>
                  <a:cubicBezTo>
                    <a:pt x="5922" y="17341"/>
                    <a:pt x="5922" y="17345"/>
                    <a:pt x="5921" y="17358"/>
                  </a:cubicBezTo>
                  <a:cubicBezTo>
                    <a:pt x="5855" y="17346"/>
                    <a:pt x="5786" y="17327"/>
                    <a:pt x="5723" y="17299"/>
                  </a:cubicBezTo>
                  <a:cubicBezTo>
                    <a:pt x="5690" y="17286"/>
                    <a:pt x="5651" y="17280"/>
                    <a:pt x="5615" y="17280"/>
                  </a:cubicBezTo>
                  <a:cubicBezTo>
                    <a:pt x="5514" y="17280"/>
                    <a:pt x="5435" y="17327"/>
                    <a:pt x="5576" y="17399"/>
                  </a:cubicBezTo>
                  <a:lnTo>
                    <a:pt x="5576" y="17399"/>
                  </a:lnTo>
                  <a:cubicBezTo>
                    <a:pt x="5559" y="17398"/>
                    <a:pt x="5536" y="17395"/>
                    <a:pt x="5507" y="17393"/>
                  </a:cubicBezTo>
                  <a:cubicBezTo>
                    <a:pt x="5501" y="17392"/>
                    <a:pt x="5496" y="17392"/>
                    <a:pt x="5492" y="17392"/>
                  </a:cubicBezTo>
                  <a:cubicBezTo>
                    <a:pt x="5440" y="17392"/>
                    <a:pt x="5435" y="17421"/>
                    <a:pt x="5435" y="17421"/>
                  </a:cubicBezTo>
                  <a:cubicBezTo>
                    <a:pt x="5432" y="17440"/>
                    <a:pt x="5413" y="17446"/>
                    <a:pt x="5387" y="17446"/>
                  </a:cubicBezTo>
                  <a:cubicBezTo>
                    <a:pt x="5360" y="17446"/>
                    <a:pt x="5327" y="17440"/>
                    <a:pt x="5294" y="17434"/>
                  </a:cubicBezTo>
                  <a:cubicBezTo>
                    <a:pt x="5294" y="17434"/>
                    <a:pt x="5300" y="17396"/>
                    <a:pt x="5306" y="17358"/>
                  </a:cubicBezTo>
                  <a:cubicBezTo>
                    <a:pt x="5361" y="17294"/>
                    <a:pt x="5330" y="17246"/>
                    <a:pt x="5277" y="17246"/>
                  </a:cubicBezTo>
                  <a:cubicBezTo>
                    <a:pt x="5248" y="17246"/>
                    <a:pt x="5212" y="17261"/>
                    <a:pt x="5181" y="17296"/>
                  </a:cubicBezTo>
                  <a:cubicBezTo>
                    <a:pt x="5178" y="17307"/>
                    <a:pt x="5177" y="17311"/>
                    <a:pt x="5177" y="17311"/>
                  </a:cubicBezTo>
                  <a:cubicBezTo>
                    <a:pt x="5177" y="17311"/>
                    <a:pt x="5183" y="17285"/>
                    <a:pt x="5187" y="17258"/>
                  </a:cubicBezTo>
                  <a:cubicBezTo>
                    <a:pt x="5192" y="17229"/>
                    <a:pt x="5153" y="17218"/>
                    <a:pt x="5069" y="17218"/>
                  </a:cubicBezTo>
                  <a:cubicBezTo>
                    <a:pt x="5046" y="17218"/>
                    <a:pt x="5020" y="17219"/>
                    <a:pt x="4990" y="17220"/>
                  </a:cubicBezTo>
                  <a:cubicBezTo>
                    <a:pt x="4981" y="17218"/>
                    <a:pt x="4972" y="17217"/>
                    <a:pt x="4962" y="17217"/>
                  </a:cubicBezTo>
                  <a:cubicBezTo>
                    <a:pt x="4902" y="17217"/>
                    <a:pt x="4838" y="17263"/>
                    <a:pt x="4830" y="17296"/>
                  </a:cubicBezTo>
                  <a:cubicBezTo>
                    <a:pt x="4825" y="17314"/>
                    <a:pt x="4804" y="17318"/>
                    <a:pt x="4785" y="17318"/>
                  </a:cubicBezTo>
                  <a:cubicBezTo>
                    <a:pt x="4767" y="17318"/>
                    <a:pt x="4752" y="17315"/>
                    <a:pt x="4752" y="17315"/>
                  </a:cubicBezTo>
                  <a:cubicBezTo>
                    <a:pt x="4686" y="17296"/>
                    <a:pt x="4686" y="17296"/>
                    <a:pt x="4698" y="17258"/>
                  </a:cubicBezTo>
                  <a:cubicBezTo>
                    <a:pt x="4711" y="17209"/>
                    <a:pt x="4655" y="17179"/>
                    <a:pt x="4591" y="17179"/>
                  </a:cubicBezTo>
                  <a:cubicBezTo>
                    <a:pt x="4560" y="17179"/>
                    <a:pt x="4526" y="17186"/>
                    <a:pt x="4498" y="17202"/>
                  </a:cubicBezTo>
                  <a:lnTo>
                    <a:pt x="4510" y="17167"/>
                  </a:lnTo>
                  <a:cubicBezTo>
                    <a:pt x="4523" y="17130"/>
                    <a:pt x="4473" y="17073"/>
                    <a:pt x="4141" y="16995"/>
                  </a:cubicBezTo>
                  <a:cubicBezTo>
                    <a:pt x="3890" y="16885"/>
                    <a:pt x="3708" y="16801"/>
                    <a:pt x="3724" y="16766"/>
                  </a:cubicBezTo>
                  <a:cubicBezTo>
                    <a:pt x="3740" y="16735"/>
                    <a:pt x="3473" y="16672"/>
                    <a:pt x="3310" y="16672"/>
                  </a:cubicBezTo>
                  <a:cubicBezTo>
                    <a:pt x="3332" y="16638"/>
                    <a:pt x="3269" y="16609"/>
                    <a:pt x="3157" y="16531"/>
                  </a:cubicBezTo>
                  <a:cubicBezTo>
                    <a:pt x="2987" y="16418"/>
                    <a:pt x="2987" y="16418"/>
                    <a:pt x="3009" y="16387"/>
                  </a:cubicBezTo>
                  <a:cubicBezTo>
                    <a:pt x="3106" y="16362"/>
                    <a:pt x="3106" y="16362"/>
                    <a:pt x="2953" y="16349"/>
                  </a:cubicBezTo>
                  <a:cubicBezTo>
                    <a:pt x="2945" y="16352"/>
                    <a:pt x="2936" y="16353"/>
                    <a:pt x="2927" y="16353"/>
                  </a:cubicBezTo>
                  <a:cubicBezTo>
                    <a:pt x="2826" y="16353"/>
                    <a:pt x="2715" y="16210"/>
                    <a:pt x="2759" y="16158"/>
                  </a:cubicBezTo>
                  <a:cubicBezTo>
                    <a:pt x="2784" y="16130"/>
                    <a:pt x="2730" y="16086"/>
                    <a:pt x="2624" y="16005"/>
                  </a:cubicBezTo>
                  <a:cubicBezTo>
                    <a:pt x="2546" y="15995"/>
                    <a:pt x="2448" y="15901"/>
                    <a:pt x="2351" y="15810"/>
                  </a:cubicBezTo>
                  <a:cubicBezTo>
                    <a:pt x="2260" y="15725"/>
                    <a:pt x="2226" y="15693"/>
                    <a:pt x="2199" y="15693"/>
                  </a:cubicBezTo>
                  <a:cubicBezTo>
                    <a:pt x="2182" y="15693"/>
                    <a:pt x="2169" y="15705"/>
                    <a:pt x="2148" y="15726"/>
                  </a:cubicBezTo>
                  <a:cubicBezTo>
                    <a:pt x="2133" y="15740"/>
                    <a:pt x="2119" y="15747"/>
                    <a:pt x="2104" y="15747"/>
                  </a:cubicBezTo>
                  <a:cubicBezTo>
                    <a:pt x="2065" y="15747"/>
                    <a:pt x="2021" y="15700"/>
                    <a:pt x="1953" y="15625"/>
                  </a:cubicBezTo>
                  <a:cubicBezTo>
                    <a:pt x="1906" y="15575"/>
                    <a:pt x="1862" y="15522"/>
                    <a:pt x="1891" y="15500"/>
                  </a:cubicBezTo>
                  <a:cubicBezTo>
                    <a:pt x="1878" y="15453"/>
                    <a:pt x="1856" y="15409"/>
                    <a:pt x="1828" y="15372"/>
                  </a:cubicBezTo>
                  <a:cubicBezTo>
                    <a:pt x="1781" y="15321"/>
                    <a:pt x="1743" y="15265"/>
                    <a:pt x="1771" y="15243"/>
                  </a:cubicBezTo>
                  <a:cubicBezTo>
                    <a:pt x="1756" y="15174"/>
                    <a:pt x="1724" y="15111"/>
                    <a:pt x="1681" y="15058"/>
                  </a:cubicBezTo>
                  <a:cubicBezTo>
                    <a:pt x="1596" y="14955"/>
                    <a:pt x="1521" y="14842"/>
                    <a:pt x="1555" y="14820"/>
                  </a:cubicBezTo>
                  <a:cubicBezTo>
                    <a:pt x="1532" y="14785"/>
                    <a:pt x="1523" y="14772"/>
                    <a:pt x="1512" y="14772"/>
                  </a:cubicBezTo>
                  <a:cubicBezTo>
                    <a:pt x="1506" y="14772"/>
                    <a:pt x="1498" y="14777"/>
                    <a:pt x="1486" y="14786"/>
                  </a:cubicBezTo>
                  <a:cubicBezTo>
                    <a:pt x="1482" y="14788"/>
                    <a:pt x="1476" y="14790"/>
                    <a:pt x="1470" y="14790"/>
                  </a:cubicBezTo>
                  <a:cubicBezTo>
                    <a:pt x="1434" y="14790"/>
                    <a:pt x="1370" y="14734"/>
                    <a:pt x="1273" y="14522"/>
                  </a:cubicBezTo>
                  <a:cubicBezTo>
                    <a:pt x="1213" y="14405"/>
                    <a:pt x="1127" y="14236"/>
                    <a:pt x="1090" y="14236"/>
                  </a:cubicBezTo>
                  <a:cubicBezTo>
                    <a:pt x="1088" y="14236"/>
                    <a:pt x="1087" y="14236"/>
                    <a:pt x="1085" y="14237"/>
                  </a:cubicBezTo>
                  <a:cubicBezTo>
                    <a:pt x="1054" y="14178"/>
                    <a:pt x="1054" y="14178"/>
                    <a:pt x="1088" y="14162"/>
                  </a:cubicBezTo>
                  <a:cubicBezTo>
                    <a:pt x="1157" y="14127"/>
                    <a:pt x="1088" y="14015"/>
                    <a:pt x="972" y="13917"/>
                  </a:cubicBezTo>
                  <a:cubicBezTo>
                    <a:pt x="969" y="13919"/>
                    <a:pt x="966" y="13920"/>
                    <a:pt x="962" y="13920"/>
                  </a:cubicBezTo>
                  <a:cubicBezTo>
                    <a:pt x="933" y="13920"/>
                    <a:pt x="914" y="13860"/>
                    <a:pt x="922" y="13792"/>
                  </a:cubicBezTo>
                  <a:cubicBezTo>
                    <a:pt x="903" y="13748"/>
                    <a:pt x="872" y="13711"/>
                    <a:pt x="838" y="13679"/>
                  </a:cubicBezTo>
                  <a:cubicBezTo>
                    <a:pt x="778" y="13629"/>
                    <a:pt x="778" y="13629"/>
                    <a:pt x="762" y="13488"/>
                  </a:cubicBezTo>
                  <a:cubicBezTo>
                    <a:pt x="797" y="13479"/>
                    <a:pt x="775" y="13413"/>
                    <a:pt x="759" y="13347"/>
                  </a:cubicBezTo>
                  <a:cubicBezTo>
                    <a:pt x="725" y="13288"/>
                    <a:pt x="653" y="13081"/>
                    <a:pt x="599" y="12874"/>
                  </a:cubicBezTo>
                  <a:cubicBezTo>
                    <a:pt x="562" y="12664"/>
                    <a:pt x="537" y="12463"/>
                    <a:pt x="549" y="12429"/>
                  </a:cubicBezTo>
                  <a:cubicBezTo>
                    <a:pt x="502" y="12366"/>
                    <a:pt x="496" y="12366"/>
                    <a:pt x="493" y="12300"/>
                  </a:cubicBezTo>
                  <a:cubicBezTo>
                    <a:pt x="559" y="12226"/>
                    <a:pt x="525" y="12165"/>
                    <a:pt x="456" y="12165"/>
                  </a:cubicBezTo>
                  <a:cubicBezTo>
                    <a:pt x="453" y="12165"/>
                    <a:pt x="449" y="12165"/>
                    <a:pt x="446" y="12166"/>
                  </a:cubicBezTo>
                  <a:lnTo>
                    <a:pt x="449" y="12235"/>
                  </a:lnTo>
                  <a:lnTo>
                    <a:pt x="455" y="12304"/>
                  </a:lnTo>
                  <a:cubicBezTo>
                    <a:pt x="454" y="12304"/>
                    <a:pt x="452" y="12304"/>
                    <a:pt x="450" y="12304"/>
                  </a:cubicBezTo>
                  <a:cubicBezTo>
                    <a:pt x="379" y="12304"/>
                    <a:pt x="367" y="12103"/>
                    <a:pt x="477" y="12097"/>
                  </a:cubicBezTo>
                  <a:cubicBezTo>
                    <a:pt x="549" y="12022"/>
                    <a:pt x="549" y="12025"/>
                    <a:pt x="468" y="11962"/>
                  </a:cubicBezTo>
                  <a:cubicBezTo>
                    <a:pt x="386" y="11896"/>
                    <a:pt x="380" y="11827"/>
                    <a:pt x="455" y="11758"/>
                  </a:cubicBezTo>
                  <a:cubicBezTo>
                    <a:pt x="530" y="11755"/>
                    <a:pt x="530" y="11758"/>
                    <a:pt x="455" y="11689"/>
                  </a:cubicBezTo>
                  <a:cubicBezTo>
                    <a:pt x="311" y="11557"/>
                    <a:pt x="275" y="11347"/>
                    <a:pt x="415" y="11347"/>
                  </a:cubicBezTo>
                  <a:cubicBezTo>
                    <a:pt x="418" y="11347"/>
                    <a:pt x="421" y="11348"/>
                    <a:pt x="424" y="11348"/>
                  </a:cubicBezTo>
                  <a:cubicBezTo>
                    <a:pt x="426" y="11348"/>
                    <a:pt x="428" y="11348"/>
                    <a:pt x="430" y="11348"/>
                  </a:cubicBezTo>
                  <a:cubicBezTo>
                    <a:pt x="504" y="11348"/>
                    <a:pt x="540" y="11287"/>
                    <a:pt x="543" y="11219"/>
                  </a:cubicBezTo>
                  <a:cubicBezTo>
                    <a:pt x="549" y="11153"/>
                    <a:pt x="512" y="11150"/>
                    <a:pt x="474" y="11147"/>
                  </a:cubicBezTo>
                  <a:cubicBezTo>
                    <a:pt x="452" y="11163"/>
                    <a:pt x="437" y="11171"/>
                    <a:pt x="427" y="11171"/>
                  </a:cubicBezTo>
                  <a:cubicBezTo>
                    <a:pt x="400" y="11171"/>
                    <a:pt x="422" y="11108"/>
                    <a:pt x="490" y="11012"/>
                  </a:cubicBezTo>
                  <a:cubicBezTo>
                    <a:pt x="628" y="10824"/>
                    <a:pt x="634" y="10696"/>
                    <a:pt x="609" y="10486"/>
                  </a:cubicBezTo>
                  <a:cubicBezTo>
                    <a:pt x="598" y="10288"/>
                    <a:pt x="616" y="10130"/>
                    <a:pt x="638" y="10130"/>
                  </a:cubicBezTo>
                  <a:cubicBezTo>
                    <a:pt x="647" y="10130"/>
                    <a:pt x="657" y="10158"/>
                    <a:pt x="665" y="10223"/>
                  </a:cubicBezTo>
                  <a:cubicBezTo>
                    <a:pt x="688" y="10298"/>
                    <a:pt x="699" y="10334"/>
                    <a:pt x="704" y="10334"/>
                  </a:cubicBezTo>
                  <a:cubicBezTo>
                    <a:pt x="709" y="10334"/>
                    <a:pt x="707" y="10300"/>
                    <a:pt x="703" y="10232"/>
                  </a:cubicBezTo>
                  <a:cubicBezTo>
                    <a:pt x="725" y="10097"/>
                    <a:pt x="778" y="9975"/>
                    <a:pt x="794" y="9909"/>
                  </a:cubicBezTo>
                  <a:cubicBezTo>
                    <a:pt x="816" y="9847"/>
                    <a:pt x="800" y="9768"/>
                    <a:pt x="766" y="9756"/>
                  </a:cubicBezTo>
                  <a:cubicBezTo>
                    <a:pt x="856" y="9718"/>
                    <a:pt x="928" y="9605"/>
                    <a:pt x="916" y="9455"/>
                  </a:cubicBezTo>
                  <a:lnTo>
                    <a:pt x="969" y="9330"/>
                  </a:lnTo>
                  <a:cubicBezTo>
                    <a:pt x="994" y="9270"/>
                    <a:pt x="994" y="9270"/>
                    <a:pt x="988" y="9192"/>
                  </a:cubicBezTo>
                  <a:cubicBezTo>
                    <a:pt x="982" y="9113"/>
                    <a:pt x="1041" y="9063"/>
                    <a:pt x="1107" y="9026"/>
                  </a:cubicBezTo>
                  <a:cubicBezTo>
                    <a:pt x="1173" y="8982"/>
                    <a:pt x="1239" y="8941"/>
                    <a:pt x="1207" y="8925"/>
                  </a:cubicBezTo>
                  <a:cubicBezTo>
                    <a:pt x="1173" y="8907"/>
                    <a:pt x="1204" y="8769"/>
                    <a:pt x="1204" y="8690"/>
                  </a:cubicBezTo>
                  <a:cubicBezTo>
                    <a:pt x="1204" y="8642"/>
                    <a:pt x="1230" y="8607"/>
                    <a:pt x="1249" y="8607"/>
                  </a:cubicBezTo>
                  <a:cubicBezTo>
                    <a:pt x="1261" y="8607"/>
                    <a:pt x="1270" y="8620"/>
                    <a:pt x="1270" y="8650"/>
                  </a:cubicBezTo>
                  <a:cubicBezTo>
                    <a:pt x="1281" y="8656"/>
                    <a:pt x="1288" y="8661"/>
                    <a:pt x="1295" y="8661"/>
                  </a:cubicBezTo>
                  <a:cubicBezTo>
                    <a:pt x="1311" y="8661"/>
                    <a:pt x="1330" y="8639"/>
                    <a:pt x="1402" y="8574"/>
                  </a:cubicBezTo>
                  <a:cubicBezTo>
                    <a:pt x="1439" y="8521"/>
                    <a:pt x="1515" y="8408"/>
                    <a:pt x="1483" y="8389"/>
                  </a:cubicBezTo>
                  <a:cubicBezTo>
                    <a:pt x="1452" y="8367"/>
                    <a:pt x="1681" y="8029"/>
                    <a:pt x="1762" y="8010"/>
                  </a:cubicBezTo>
                  <a:cubicBezTo>
                    <a:pt x="1762" y="8010"/>
                    <a:pt x="1806" y="7957"/>
                    <a:pt x="1850" y="7907"/>
                  </a:cubicBezTo>
                  <a:cubicBezTo>
                    <a:pt x="1891" y="7854"/>
                    <a:pt x="1906" y="7778"/>
                    <a:pt x="1950" y="7725"/>
                  </a:cubicBezTo>
                  <a:cubicBezTo>
                    <a:pt x="1978" y="7687"/>
                    <a:pt x="2000" y="7647"/>
                    <a:pt x="2016" y="7600"/>
                  </a:cubicBezTo>
                  <a:cubicBezTo>
                    <a:pt x="2054" y="7562"/>
                    <a:pt x="2094" y="7524"/>
                    <a:pt x="2121" y="7524"/>
                  </a:cubicBezTo>
                  <a:cubicBezTo>
                    <a:pt x="2128" y="7524"/>
                    <a:pt x="2133" y="7526"/>
                    <a:pt x="2138" y="7531"/>
                  </a:cubicBezTo>
                  <a:cubicBezTo>
                    <a:pt x="2136" y="7451"/>
                    <a:pt x="2135" y="7434"/>
                    <a:pt x="2186" y="7434"/>
                  </a:cubicBezTo>
                  <a:cubicBezTo>
                    <a:pt x="2199" y="7434"/>
                    <a:pt x="2215" y="7436"/>
                    <a:pt x="2235" y="7437"/>
                  </a:cubicBezTo>
                  <a:cubicBezTo>
                    <a:pt x="2258" y="7461"/>
                    <a:pt x="2271" y="7475"/>
                    <a:pt x="2278" y="7475"/>
                  </a:cubicBezTo>
                  <a:cubicBezTo>
                    <a:pt x="2287" y="7475"/>
                    <a:pt x="2286" y="7449"/>
                    <a:pt x="2282" y="7390"/>
                  </a:cubicBezTo>
                  <a:cubicBezTo>
                    <a:pt x="2307" y="7315"/>
                    <a:pt x="2307" y="7315"/>
                    <a:pt x="2379" y="7296"/>
                  </a:cubicBezTo>
                  <a:cubicBezTo>
                    <a:pt x="2385" y="7301"/>
                    <a:pt x="2392" y="7304"/>
                    <a:pt x="2399" y="7304"/>
                  </a:cubicBezTo>
                  <a:cubicBezTo>
                    <a:pt x="2423" y="7304"/>
                    <a:pt x="2450" y="7274"/>
                    <a:pt x="2433" y="7252"/>
                  </a:cubicBezTo>
                  <a:cubicBezTo>
                    <a:pt x="2435" y="7167"/>
                    <a:pt x="2535" y="7038"/>
                    <a:pt x="2594" y="7038"/>
                  </a:cubicBezTo>
                  <a:cubicBezTo>
                    <a:pt x="2605" y="7038"/>
                    <a:pt x="2614" y="7042"/>
                    <a:pt x="2621" y="7051"/>
                  </a:cubicBezTo>
                  <a:cubicBezTo>
                    <a:pt x="2655" y="7020"/>
                    <a:pt x="2683" y="6979"/>
                    <a:pt x="2702" y="6935"/>
                  </a:cubicBezTo>
                  <a:cubicBezTo>
                    <a:pt x="2708" y="6877"/>
                    <a:pt x="2710" y="6852"/>
                    <a:pt x="2719" y="6852"/>
                  </a:cubicBezTo>
                  <a:cubicBezTo>
                    <a:pt x="2725" y="6852"/>
                    <a:pt x="2736" y="6867"/>
                    <a:pt x="2755" y="6895"/>
                  </a:cubicBezTo>
                  <a:cubicBezTo>
                    <a:pt x="2771" y="6897"/>
                    <a:pt x="2786" y="6898"/>
                    <a:pt x="2799" y="6898"/>
                  </a:cubicBezTo>
                  <a:cubicBezTo>
                    <a:pt x="2870" y="6898"/>
                    <a:pt x="2912" y="6862"/>
                    <a:pt x="2925" y="6776"/>
                  </a:cubicBezTo>
                  <a:cubicBezTo>
                    <a:pt x="2950" y="6735"/>
                    <a:pt x="2991" y="6707"/>
                    <a:pt x="3041" y="6703"/>
                  </a:cubicBezTo>
                  <a:cubicBezTo>
                    <a:pt x="3138" y="6666"/>
                    <a:pt x="3235" y="6622"/>
                    <a:pt x="3326" y="6569"/>
                  </a:cubicBezTo>
                  <a:cubicBezTo>
                    <a:pt x="3423" y="6515"/>
                    <a:pt x="3492" y="6465"/>
                    <a:pt x="3445" y="6450"/>
                  </a:cubicBezTo>
                  <a:lnTo>
                    <a:pt x="3561" y="6384"/>
                  </a:lnTo>
                  <a:cubicBezTo>
                    <a:pt x="3696" y="6349"/>
                    <a:pt x="3752" y="6315"/>
                    <a:pt x="3793" y="6249"/>
                  </a:cubicBezTo>
                  <a:lnTo>
                    <a:pt x="3834" y="6180"/>
                  </a:lnTo>
                  <a:cubicBezTo>
                    <a:pt x="3843" y="6197"/>
                    <a:pt x="3866" y="6206"/>
                    <a:pt x="3895" y="6206"/>
                  </a:cubicBezTo>
                  <a:cubicBezTo>
                    <a:pt x="3924" y="6206"/>
                    <a:pt x="3957" y="6197"/>
                    <a:pt x="3987" y="6180"/>
                  </a:cubicBezTo>
                  <a:cubicBezTo>
                    <a:pt x="4043" y="6146"/>
                    <a:pt x="4043" y="6146"/>
                    <a:pt x="4025" y="6114"/>
                  </a:cubicBezTo>
                  <a:cubicBezTo>
                    <a:pt x="3949" y="6114"/>
                    <a:pt x="4006" y="6080"/>
                    <a:pt x="4065" y="6045"/>
                  </a:cubicBezTo>
                  <a:cubicBezTo>
                    <a:pt x="4094" y="6029"/>
                    <a:pt x="4129" y="6021"/>
                    <a:pt x="4158" y="6021"/>
                  </a:cubicBezTo>
                  <a:cubicBezTo>
                    <a:pt x="4186" y="6021"/>
                    <a:pt x="4210" y="6029"/>
                    <a:pt x="4219" y="6045"/>
                  </a:cubicBezTo>
                  <a:lnTo>
                    <a:pt x="4279" y="6011"/>
                  </a:lnTo>
                  <a:cubicBezTo>
                    <a:pt x="4251" y="5963"/>
                    <a:pt x="4274" y="5931"/>
                    <a:pt x="4295" y="5931"/>
                  </a:cubicBezTo>
                  <a:cubicBezTo>
                    <a:pt x="4303" y="5931"/>
                    <a:pt x="4311" y="5936"/>
                    <a:pt x="4316" y="5945"/>
                  </a:cubicBezTo>
                  <a:cubicBezTo>
                    <a:pt x="4385" y="5939"/>
                    <a:pt x="4454" y="5917"/>
                    <a:pt x="4510" y="5876"/>
                  </a:cubicBezTo>
                  <a:cubicBezTo>
                    <a:pt x="4501" y="5860"/>
                    <a:pt x="4516" y="5851"/>
                    <a:pt x="4525" y="5851"/>
                  </a:cubicBezTo>
                  <a:cubicBezTo>
                    <a:pt x="4534" y="5851"/>
                    <a:pt x="4538" y="5859"/>
                    <a:pt x="4510" y="5876"/>
                  </a:cubicBezTo>
                  <a:lnTo>
                    <a:pt x="4529" y="5911"/>
                  </a:lnTo>
                  <a:cubicBezTo>
                    <a:pt x="4604" y="5907"/>
                    <a:pt x="4586" y="5876"/>
                    <a:pt x="4567" y="5842"/>
                  </a:cubicBezTo>
                  <a:lnTo>
                    <a:pt x="4683" y="5776"/>
                  </a:lnTo>
                  <a:cubicBezTo>
                    <a:pt x="4742" y="5741"/>
                    <a:pt x="4802" y="5710"/>
                    <a:pt x="4724" y="5710"/>
                  </a:cubicBezTo>
                  <a:cubicBezTo>
                    <a:pt x="4705" y="5676"/>
                    <a:pt x="4686" y="5644"/>
                    <a:pt x="4745" y="5610"/>
                  </a:cubicBezTo>
                  <a:cubicBezTo>
                    <a:pt x="4736" y="5593"/>
                    <a:pt x="4750" y="5584"/>
                    <a:pt x="4760" y="5584"/>
                  </a:cubicBezTo>
                  <a:cubicBezTo>
                    <a:pt x="4769" y="5584"/>
                    <a:pt x="4774" y="5593"/>
                    <a:pt x="4745" y="5610"/>
                  </a:cubicBezTo>
                  <a:cubicBezTo>
                    <a:pt x="4759" y="5632"/>
                    <a:pt x="4772" y="5655"/>
                    <a:pt x="4798" y="5655"/>
                  </a:cubicBezTo>
                  <a:cubicBezTo>
                    <a:pt x="4809" y="5655"/>
                    <a:pt x="4823" y="5651"/>
                    <a:pt x="4839" y="5641"/>
                  </a:cubicBezTo>
                  <a:cubicBezTo>
                    <a:pt x="4859" y="5631"/>
                    <a:pt x="4875" y="5627"/>
                    <a:pt x="4886" y="5627"/>
                  </a:cubicBezTo>
                  <a:cubicBezTo>
                    <a:pt x="4909" y="5627"/>
                    <a:pt x="4918" y="5641"/>
                    <a:pt x="4918" y="5641"/>
                  </a:cubicBezTo>
                  <a:cubicBezTo>
                    <a:pt x="4913" y="5663"/>
                    <a:pt x="4920" y="5672"/>
                    <a:pt x="4933" y="5672"/>
                  </a:cubicBezTo>
                  <a:cubicBezTo>
                    <a:pt x="4981" y="5672"/>
                    <a:pt x="5118" y="5558"/>
                    <a:pt x="5150" y="5506"/>
                  </a:cubicBezTo>
                  <a:cubicBezTo>
                    <a:pt x="5202" y="5418"/>
                    <a:pt x="5246" y="5374"/>
                    <a:pt x="5281" y="5374"/>
                  </a:cubicBezTo>
                  <a:cubicBezTo>
                    <a:pt x="5298" y="5374"/>
                    <a:pt x="5313" y="5384"/>
                    <a:pt x="5325" y="5406"/>
                  </a:cubicBezTo>
                  <a:cubicBezTo>
                    <a:pt x="5332" y="5418"/>
                    <a:pt x="5340" y="5423"/>
                    <a:pt x="5349" y="5423"/>
                  </a:cubicBezTo>
                  <a:cubicBezTo>
                    <a:pt x="5389" y="5423"/>
                    <a:pt x="5442" y="5313"/>
                    <a:pt x="5444" y="5205"/>
                  </a:cubicBezTo>
                  <a:lnTo>
                    <a:pt x="5444" y="5074"/>
                  </a:lnTo>
                  <a:lnTo>
                    <a:pt x="5501" y="5171"/>
                  </a:lnTo>
                  <a:cubicBezTo>
                    <a:pt x="5559" y="5215"/>
                    <a:pt x="5592" y="5239"/>
                    <a:pt x="5622" y="5239"/>
                  </a:cubicBezTo>
                  <a:cubicBezTo>
                    <a:pt x="5661" y="5239"/>
                    <a:pt x="5694" y="5198"/>
                    <a:pt x="5770" y="5102"/>
                  </a:cubicBezTo>
                  <a:cubicBezTo>
                    <a:pt x="5833" y="5039"/>
                    <a:pt x="5857" y="5015"/>
                    <a:pt x="5870" y="5015"/>
                  </a:cubicBezTo>
                  <a:cubicBezTo>
                    <a:pt x="5878" y="5015"/>
                    <a:pt x="5882" y="5024"/>
                    <a:pt x="5889" y="5036"/>
                  </a:cubicBezTo>
                  <a:cubicBezTo>
                    <a:pt x="5894" y="5044"/>
                    <a:pt x="5901" y="5048"/>
                    <a:pt x="5911" y="5048"/>
                  </a:cubicBezTo>
                  <a:cubicBezTo>
                    <a:pt x="5943" y="5048"/>
                    <a:pt x="6008" y="5011"/>
                    <a:pt x="6140" y="4933"/>
                  </a:cubicBezTo>
                  <a:cubicBezTo>
                    <a:pt x="6316" y="4833"/>
                    <a:pt x="6372" y="4798"/>
                    <a:pt x="6353" y="4767"/>
                  </a:cubicBezTo>
                  <a:lnTo>
                    <a:pt x="6469" y="4698"/>
                  </a:lnTo>
                  <a:cubicBezTo>
                    <a:pt x="6483" y="4703"/>
                    <a:pt x="6497" y="4705"/>
                    <a:pt x="6510" y="4705"/>
                  </a:cubicBezTo>
                  <a:cubicBezTo>
                    <a:pt x="6590" y="4705"/>
                    <a:pt x="6650" y="4627"/>
                    <a:pt x="6569" y="4598"/>
                  </a:cubicBezTo>
                  <a:lnTo>
                    <a:pt x="6685" y="4532"/>
                  </a:lnTo>
                  <a:lnTo>
                    <a:pt x="6704" y="4563"/>
                  </a:lnTo>
                  <a:cubicBezTo>
                    <a:pt x="6707" y="4568"/>
                    <a:pt x="6712" y="4571"/>
                    <a:pt x="6721" y="4571"/>
                  </a:cubicBezTo>
                  <a:cubicBezTo>
                    <a:pt x="6767" y="4571"/>
                    <a:pt x="6911" y="4487"/>
                    <a:pt x="7303" y="4262"/>
                  </a:cubicBezTo>
                  <a:cubicBezTo>
                    <a:pt x="7826" y="3958"/>
                    <a:pt x="7886" y="3924"/>
                    <a:pt x="7848" y="3858"/>
                  </a:cubicBezTo>
                  <a:cubicBezTo>
                    <a:pt x="7862" y="3793"/>
                    <a:pt x="7890" y="3758"/>
                    <a:pt x="7919" y="3758"/>
                  </a:cubicBezTo>
                  <a:cubicBezTo>
                    <a:pt x="7935" y="3758"/>
                    <a:pt x="7950" y="3769"/>
                    <a:pt x="7964" y="3792"/>
                  </a:cubicBezTo>
                  <a:cubicBezTo>
                    <a:pt x="7973" y="3807"/>
                    <a:pt x="7996" y="3815"/>
                    <a:pt x="8016" y="3815"/>
                  </a:cubicBezTo>
                  <a:cubicBezTo>
                    <a:pt x="8036" y="3815"/>
                    <a:pt x="8052" y="3807"/>
                    <a:pt x="8042" y="3789"/>
                  </a:cubicBezTo>
                  <a:cubicBezTo>
                    <a:pt x="8042" y="3789"/>
                    <a:pt x="8158" y="3723"/>
                    <a:pt x="8233" y="3723"/>
                  </a:cubicBezTo>
                  <a:cubicBezTo>
                    <a:pt x="8446" y="3686"/>
                    <a:pt x="8487" y="3620"/>
                    <a:pt x="8468" y="3588"/>
                  </a:cubicBezTo>
                  <a:cubicBezTo>
                    <a:pt x="8371" y="3554"/>
                    <a:pt x="8450" y="3554"/>
                    <a:pt x="8525" y="3554"/>
                  </a:cubicBezTo>
                  <a:cubicBezTo>
                    <a:pt x="8603" y="3554"/>
                    <a:pt x="8678" y="3551"/>
                    <a:pt x="8660" y="3520"/>
                  </a:cubicBezTo>
                  <a:cubicBezTo>
                    <a:pt x="8695" y="3462"/>
                    <a:pt x="8954" y="3273"/>
                    <a:pt x="9042" y="3273"/>
                  </a:cubicBezTo>
                  <a:cubicBezTo>
                    <a:pt x="9054" y="3273"/>
                    <a:pt x="9062" y="3277"/>
                    <a:pt x="9067" y="3284"/>
                  </a:cubicBezTo>
                  <a:lnTo>
                    <a:pt x="9183" y="3216"/>
                  </a:lnTo>
                  <a:cubicBezTo>
                    <a:pt x="9167" y="3184"/>
                    <a:pt x="9283" y="3115"/>
                    <a:pt x="9399" y="3049"/>
                  </a:cubicBezTo>
                  <a:cubicBezTo>
                    <a:pt x="9485" y="2999"/>
                    <a:pt x="9538" y="2968"/>
                    <a:pt x="9567" y="2968"/>
                  </a:cubicBezTo>
                  <a:cubicBezTo>
                    <a:pt x="9578" y="2968"/>
                    <a:pt x="9585" y="2972"/>
                    <a:pt x="9590" y="2980"/>
                  </a:cubicBezTo>
                  <a:cubicBezTo>
                    <a:pt x="9577" y="3004"/>
                    <a:pt x="9575" y="3015"/>
                    <a:pt x="9584" y="3015"/>
                  </a:cubicBezTo>
                  <a:cubicBezTo>
                    <a:pt x="9599" y="3015"/>
                    <a:pt x="9645" y="2979"/>
                    <a:pt x="9709" y="2915"/>
                  </a:cubicBezTo>
                  <a:cubicBezTo>
                    <a:pt x="9766" y="2880"/>
                    <a:pt x="9788" y="2780"/>
                    <a:pt x="9844" y="2745"/>
                  </a:cubicBezTo>
                  <a:cubicBezTo>
                    <a:pt x="9825" y="2714"/>
                    <a:pt x="9866" y="2648"/>
                    <a:pt x="9926" y="2614"/>
                  </a:cubicBezTo>
                  <a:lnTo>
                    <a:pt x="9944" y="2645"/>
                  </a:lnTo>
                  <a:lnTo>
                    <a:pt x="9979" y="2711"/>
                  </a:lnTo>
                  <a:cubicBezTo>
                    <a:pt x="10038" y="2680"/>
                    <a:pt x="10098" y="2645"/>
                    <a:pt x="10079" y="2611"/>
                  </a:cubicBezTo>
                  <a:cubicBezTo>
                    <a:pt x="10154" y="2611"/>
                    <a:pt x="10214" y="2576"/>
                    <a:pt x="10330" y="2510"/>
                  </a:cubicBezTo>
                  <a:cubicBezTo>
                    <a:pt x="10446" y="2441"/>
                    <a:pt x="10562" y="2376"/>
                    <a:pt x="10603" y="2310"/>
                  </a:cubicBezTo>
                  <a:cubicBezTo>
                    <a:pt x="10609" y="2312"/>
                    <a:pt x="10617" y="2313"/>
                    <a:pt x="10626" y="2313"/>
                  </a:cubicBezTo>
                  <a:cubicBezTo>
                    <a:pt x="10744" y="2313"/>
                    <a:pt x="11049" y="2131"/>
                    <a:pt x="11066" y="2040"/>
                  </a:cubicBezTo>
                  <a:cubicBezTo>
                    <a:pt x="11048" y="2006"/>
                    <a:pt x="11107" y="1971"/>
                    <a:pt x="11185" y="1971"/>
                  </a:cubicBezTo>
                  <a:cubicBezTo>
                    <a:pt x="11261" y="1971"/>
                    <a:pt x="11261" y="1971"/>
                    <a:pt x="11301" y="1906"/>
                  </a:cubicBezTo>
                  <a:cubicBezTo>
                    <a:pt x="11339" y="1840"/>
                    <a:pt x="11417" y="1837"/>
                    <a:pt x="11493" y="1837"/>
                  </a:cubicBezTo>
                  <a:cubicBezTo>
                    <a:pt x="11518" y="1845"/>
                    <a:pt x="11541" y="1849"/>
                    <a:pt x="11561" y="1849"/>
                  </a:cubicBezTo>
                  <a:cubicBezTo>
                    <a:pt x="11618" y="1849"/>
                    <a:pt x="11657" y="1818"/>
                    <a:pt x="11687" y="1768"/>
                  </a:cubicBezTo>
                  <a:cubicBezTo>
                    <a:pt x="11768" y="1689"/>
                    <a:pt x="11859" y="1620"/>
                    <a:pt x="11959" y="1567"/>
                  </a:cubicBezTo>
                  <a:cubicBezTo>
                    <a:pt x="12053" y="1471"/>
                    <a:pt x="12111" y="1435"/>
                    <a:pt x="12047" y="1435"/>
                  </a:cubicBezTo>
                  <a:cubicBezTo>
                    <a:pt x="12044" y="1435"/>
                    <a:pt x="12041" y="1435"/>
                    <a:pt x="12038" y="1436"/>
                  </a:cubicBezTo>
                  <a:cubicBezTo>
                    <a:pt x="12019" y="1401"/>
                    <a:pt x="12060" y="1335"/>
                    <a:pt x="12060" y="1335"/>
                  </a:cubicBezTo>
                  <a:cubicBezTo>
                    <a:pt x="12109" y="1285"/>
                    <a:pt x="12138" y="1267"/>
                    <a:pt x="12147" y="1267"/>
                  </a:cubicBezTo>
                  <a:cubicBezTo>
                    <a:pt x="12156" y="1267"/>
                    <a:pt x="12146" y="1284"/>
                    <a:pt x="12116" y="1301"/>
                  </a:cubicBezTo>
                  <a:cubicBezTo>
                    <a:pt x="12059" y="1360"/>
                    <a:pt x="12056" y="1372"/>
                    <a:pt x="12079" y="1372"/>
                  </a:cubicBezTo>
                  <a:cubicBezTo>
                    <a:pt x="12095" y="1372"/>
                    <a:pt x="12123" y="1367"/>
                    <a:pt x="12154" y="1367"/>
                  </a:cubicBezTo>
                  <a:cubicBezTo>
                    <a:pt x="12232" y="1367"/>
                    <a:pt x="12345" y="1298"/>
                    <a:pt x="12408" y="1266"/>
                  </a:cubicBezTo>
                  <a:lnTo>
                    <a:pt x="12649" y="1144"/>
                  </a:lnTo>
                  <a:cubicBezTo>
                    <a:pt x="12846" y="1085"/>
                    <a:pt x="12906" y="1053"/>
                    <a:pt x="12890" y="1019"/>
                  </a:cubicBezTo>
                  <a:cubicBezTo>
                    <a:pt x="12885" y="1005"/>
                    <a:pt x="12880" y="994"/>
                    <a:pt x="12876" y="985"/>
                  </a:cubicBezTo>
                  <a:lnTo>
                    <a:pt x="12876" y="985"/>
                  </a:lnTo>
                  <a:cubicBezTo>
                    <a:pt x="12883" y="988"/>
                    <a:pt x="12893" y="989"/>
                    <a:pt x="12905" y="989"/>
                  </a:cubicBezTo>
                  <a:cubicBezTo>
                    <a:pt x="12980" y="989"/>
                    <a:pt x="13147" y="939"/>
                    <a:pt x="13307" y="875"/>
                  </a:cubicBezTo>
                  <a:cubicBezTo>
                    <a:pt x="13495" y="793"/>
                    <a:pt x="13689" y="740"/>
                    <a:pt x="13711" y="687"/>
                  </a:cubicBezTo>
                  <a:lnTo>
                    <a:pt x="13711" y="687"/>
                  </a:lnTo>
                  <a:cubicBezTo>
                    <a:pt x="13714" y="697"/>
                    <a:pt x="13717" y="710"/>
                    <a:pt x="13721" y="724"/>
                  </a:cubicBezTo>
                  <a:cubicBezTo>
                    <a:pt x="13725" y="739"/>
                    <a:pt x="13738" y="745"/>
                    <a:pt x="13758" y="745"/>
                  </a:cubicBezTo>
                  <a:cubicBezTo>
                    <a:pt x="13791" y="745"/>
                    <a:pt x="13846" y="729"/>
                    <a:pt x="13928" y="705"/>
                  </a:cubicBezTo>
                  <a:cubicBezTo>
                    <a:pt x="14097" y="649"/>
                    <a:pt x="14272" y="602"/>
                    <a:pt x="14451" y="567"/>
                  </a:cubicBezTo>
                  <a:cubicBezTo>
                    <a:pt x="14717" y="527"/>
                    <a:pt x="14924" y="527"/>
                    <a:pt x="14921" y="486"/>
                  </a:cubicBezTo>
                  <a:cubicBezTo>
                    <a:pt x="14941" y="484"/>
                    <a:pt x="14955" y="483"/>
                    <a:pt x="14965" y="483"/>
                  </a:cubicBezTo>
                  <a:cubicBezTo>
                    <a:pt x="14990" y="483"/>
                    <a:pt x="14990" y="491"/>
                    <a:pt x="14990" y="517"/>
                  </a:cubicBezTo>
                  <a:cubicBezTo>
                    <a:pt x="14947" y="546"/>
                    <a:pt x="14961" y="553"/>
                    <a:pt x="14994" y="553"/>
                  </a:cubicBezTo>
                  <a:cubicBezTo>
                    <a:pt x="15012" y="553"/>
                    <a:pt x="15036" y="551"/>
                    <a:pt x="15059" y="549"/>
                  </a:cubicBezTo>
                  <a:cubicBezTo>
                    <a:pt x="15125" y="546"/>
                    <a:pt x="15125" y="508"/>
                    <a:pt x="15125" y="470"/>
                  </a:cubicBezTo>
                  <a:cubicBezTo>
                    <a:pt x="15125" y="452"/>
                    <a:pt x="15141" y="442"/>
                    <a:pt x="15174" y="442"/>
                  </a:cubicBezTo>
                  <a:cubicBezTo>
                    <a:pt x="15208" y="442"/>
                    <a:pt x="15260" y="453"/>
                    <a:pt x="15328" y="473"/>
                  </a:cubicBezTo>
                  <a:cubicBezTo>
                    <a:pt x="15421" y="501"/>
                    <a:pt x="15574" y="511"/>
                    <a:pt x="15706" y="511"/>
                  </a:cubicBezTo>
                  <a:cubicBezTo>
                    <a:pt x="15770" y="511"/>
                    <a:pt x="15829" y="509"/>
                    <a:pt x="15874" y="505"/>
                  </a:cubicBezTo>
                  <a:cubicBezTo>
                    <a:pt x="15943" y="511"/>
                    <a:pt x="16008" y="520"/>
                    <a:pt x="16005" y="558"/>
                  </a:cubicBezTo>
                  <a:cubicBezTo>
                    <a:pt x="16070" y="602"/>
                    <a:pt x="16147" y="625"/>
                    <a:pt x="16224" y="625"/>
                  </a:cubicBezTo>
                  <a:cubicBezTo>
                    <a:pt x="16262" y="625"/>
                    <a:pt x="16300" y="620"/>
                    <a:pt x="16337" y="608"/>
                  </a:cubicBezTo>
                  <a:cubicBezTo>
                    <a:pt x="16406" y="624"/>
                    <a:pt x="16406" y="624"/>
                    <a:pt x="16397" y="658"/>
                  </a:cubicBezTo>
                  <a:cubicBezTo>
                    <a:pt x="16434" y="692"/>
                    <a:pt x="16445" y="718"/>
                    <a:pt x="16467" y="718"/>
                  </a:cubicBezTo>
                  <a:cubicBezTo>
                    <a:pt x="16481" y="718"/>
                    <a:pt x="16498" y="709"/>
                    <a:pt x="16529" y="687"/>
                  </a:cubicBezTo>
                  <a:cubicBezTo>
                    <a:pt x="16610" y="687"/>
                    <a:pt x="16688" y="693"/>
                    <a:pt x="16767" y="712"/>
                  </a:cubicBezTo>
                  <a:cubicBezTo>
                    <a:pt x="16842" y="734"/>
                    <a:pt x="16917" y="765"/>
                    <a:pt x="16983" y="809"/>
                  </a:cubicBezTo>
                  <a:cubicBezTo>
                    <a:pt x="17023" y="822"/>
                    <a:pt x="17061" y="834"/>
                    <a:pt x="17088" y="834"/>
                  </a:cubicBezTo>
                  <a:cubicBezTo>
                    <a:pt x="17106" y="834"/>
                    <a:pt x="17119" y="829"/>
                    <a:pt x="17124" y="815"/>
                  </a:cubicBezTo>
                  <a:lnTo>
                    <a:pt x="17137" y="777"/>
                  </a:lnTo>
                  <a:cubicBezTo>
                    <a:pt x="17160" y="831"/>
                    <a:pt x="17169" y="853"/>
                    <a:pt x="17189" y="853"/>
                  </a:cubicBezTo>
                  <a:cubicBezTo>
                    <a:pt x="17204" y="853"/>
                    <a:pt x="17226" y="840"/>
                    <a:pt x="17265" y="818"/>
                  </a:cubicBezTo>
                  <a:cubicBezTo>
                    <a:pt x="17271" y="806"/>
                    <a:pt x="17282" y="801"/>
                    <a:pt x="17295" y="801"/>
                  </a:cubicBezTo>
                  <a:cubicBezTo>
                    <a:pt x="17317" y="801"/>
                    <a:pt x="17341" y="818"/>
                    <a:pt x="17331" y="840"/>
                  </a:cubicBezTo>
                  <a:cubicBezTo>
                    <a:pt x="17359" y="878"/>
                    <a:pt x="17400" y="909"/>
                    <a:pt x="17441" y="931"/>
                  </a:cubicBezTo>
                  <a:cubicBezTo>
                    <a:pt x="17503" y="959"/>
                    <a:pt x="17835" y="1044"/>
                    <a:pt x="18130" y="1219"/>
                  </a:cubicBezTo>
                  <a:cubicBezTo>
                    <a:pt x="18374" y="1342"/>
                    <a:pt x="18519" y="1464"/>
                    <a:pt x="18622" y="1520"/>
                  </a:cubicBezTo>
                  <a:cubicBezTo>
                    <a:pt x="18706" y="1573"/>
                    <a:pt x="18752" y="1596"/>
                    <a:pt x="18774" y="1596"/>
                  </a:cubicBezTo>
                  <a:cubicBezTo>
                    <a:pt x="18779" y="1596"/>
                    <a:pt x="18783" y="1595"/>
                    <a:pt x="18785" y="1592"/>
                  </a:cubicBezTo>
                  <a:cubicBezTo>
                    <a:pt x="18863" y="1598"/>
                    <a:pt x="18860" y="1602"/>
                    <a:pt x="18891" y="1674"/>
                  </a:cubicBezTo>
                  <a:cubicBezTo>
                    <a:pt x="18920" y="1739"/>
                    <a:pt x="18967" y="1796"/>
                    <a:pt x="19026" y="1837"/>
                  </a:cubicBezTo>
                  <a:cubicBezTo>
                    <a:pt x="19076" y="1881"/>
                    <a:pt x="19130" y="1921"/>
                    <a:pt x="19105" y="1949"/>
                  </a:cubicBezTo>
                  <a:cubicBezTo>
                    <a:pt x="19180" y="1965"/>
                    <a:pt x="19183" y="1965"/>
                    <a:pt x="19233" y="2009"/>
                  </a:cubicBezTo>
                  <a:cubicBezTo>
                    <a:pt x="19208" y="2037"/>
                    <a:pt x="19255" y="2084"/>
                    <a:pt x="19330" y="2106"/>
                  </a:cubicBezTo>
                  <a:cubicBezTo>
                    <a:pt x="19350" y="2106"/>
                    <a:pt x="19366" y="2105"/>
                    <a:pt x="19378" y="2105"/>
                  </a:cubicBezTo>
                  <a:cubicBezTo>
                    <a:pt x="19428" y="2105"/>
                    <a:pt x="19420" y="2113"/>
                    <a:pt x="19377" y="2156"/>
                  </a:cubicBezTo>
                  <a:cubicBezTo>
                    <a:pt x="19354" y="2177"/>
                    <a:pt x="19428" y="2297"/>
                    <a:pt x="19443" y="2297"/>
                  </a:cubicBezTo>
                  <a:cubicBezTo>
                    <a:pt x="19446" y="2297"/>
                    <a:pt x="19447" y="2292"/>
                    <a:pt x="19443" y="2279"/>
                  </a:cubicBezTo>
                  <a:cubicBezTo>
                    <a:pt x="19446" y="2276"/>
                    <a:pt x="19450" y="2274"/>
                    <a:pt x="19455" y="2274"/>
                  </a:cubicBezTo>
                  <a:cubicBezTo>
                    <a:pt x="19493" y="2274"/>
                    <a:pt x="19577" y="2353"/>
                    <a:pt x="19644" y="2373"/>
                  </a:cubicBezTo>
                  <a:cubicBezTo>
                    <a:pt x="19691" y="2423"/>
                    <a:pt x="19731" y="2479"/>
                    <a:pt x="19703" y="2501"/>
                  </a:cubicBezTo>
                  <a:cubicBezTo>
                    <a:pt x="19716" y="2579"/>
                    <a:pt x="19957" y="2818"/>
                    <a:pt x="20032" y="2852"/>
                  </a:cubicBezTo>
                  <a:cubicBezTo>
                    <a:pt x="20037" y="2848"/>
                    <a:pt x="20043" y="2846"/>
                    <a:pt x="20048" y="2846"/>
                  </a:cubicBezTo>
                  <a:cubicBezTo>
                    <a:pt x="20074" y="2846"/>
                    <a:pt x="20096" y="2890"/>
                    <a:pt x="20070" y="2908"/>
                  </a:cubicBezTo>
                  <a:cubicBezTo>
                    <a:pt x="20038" y="2930"/>
                    <a:pt x="20076" y="2987"/>
                    <a:pt x="20111" y="3043"/>
                  </a:cubicBezTo>
                  <a:cubicBezTo>
                    <a:pt x="20179" y="3081"/>
                    <a:pt x="20148" y="3100"/>
                    <a:pt x="20117" y="3122"/>
                  </a:cubicBezTo>
                  <a:cubicBezTo>
                    <a:pt x="20102" y="3114"/>
                    <a:pt x="20093" y="3110"/>
                    <a:pt x="20087" y="3110"/>
                  </a:cubicBezTo>
                  <a:cubicBezTo>
                    <a:pt x="20065" y="3110"/>
                    <a:pt x="20100" y="3164"/>
                    <a:pt x="20158" y="3253"/>
                  </a:cubicBezTo>
                  <a:cubicBezTo>
                    <a:pt x="20217" y="3300"/>
                    <a:pt x="20267" y="3357"/>
                    <a:pt x="20305" y="3422"/>
                  </a:cubicBezTo>
                  <a:cubicBezTo>
                    <a:pt x="20355" y="3510"/>
                    <a:pt x="20408" y="3614"/>
                    <a:pt x="20455" y="3704"/>
                  </a:cubicBezTo>
                  <a:cubicBezTo>
                    <a:pt x="20615" y="4002"/>
                    <a:pt x="20653" y="4059"/>
                    <a:pt x="20778" y="4156"/>
                  </a:cubicBezTo>
                  <a:lnTo>
                    <a:pt x="20875" y="4196"/>
                  </a:lnTo>
                  <a:lnTo>
                    <a:pt x="20803" y="4221"/>
                  </a:lnTo>
                  <a:cubicBezTo>
                    <a:pt x="20769" y="4234"/>
                    <a:pt x="20722" y="4322"/>
                    <a:pt x="20722" y="4322"/>
                  </a:cubicBezTo>
                  <a:cubicBezTo>
                    <a:pt x="20737" y="4360"/>
                    <a:pt x="20757" y="4372"/>
                    <a:pt x="20779" y="4372"/>
                  </a:cubicBezTo>
                  <a:cubicBezTo>
                    <a:pt x="20792" y="4372"/>
                    <a:pt x="20806" y="4367"/>
                    <a:pt x="20819" y="4362"/>
                  </a:cubicBezTo>
                  <a:cubicBezTo>
                    <a:pt x="20822" y="4361"/>
                    <a:pt x="20824" y="4361"/>
                    <a:pt x="20827" y="4361"/>
                  </a:cubicBezTo>
                  <a:cubicBezTo>
                    <a:pt x="20858" y="4361"/>
                    <a:pt x="20884" y="4425"/>
                    <a:pt x="20881" y="4557"/>
                  </a:cubicBezTo>
                  <a:cubicBezTo>
                    <a:pt x="20881" y="4698"/>
                    <a:pt x="20900" y="4764"/>
                    <a:pt x="20957" y="4820"/>
                  </a:cubicBezTo>
                  <a:cubicBezTo>
                    <a:pt x="20972" y="4886"/>
                    <a:pt x="20994" y="4952"/>
                    <a:pt x="20972" y="5024"/>
                  </a:cubicBezTo>
                  <a:cubicBezTo>
                    <a:pt x="20981" y="5074"/>
                    <a:pt x="20984" y="5088"/>
                    <a:pt x="20998" y="5088"/>
                  </a:cubicBezTo>
                  <a:cubicBezTo>
                    <a:pt x="21003" y="5088"/>
                    <a:pt x="21010" y="5086"/>
                    <a:pt x="21019" y="5083"/>
                  </a:cubicBezTo>
                  <a:cubicBezTo>
                    <a:pt x="21021" y="5083"/>
                    <a:pt x="21022" y="5083"/>
                    <a:pt x="21024" y="5083"/>
                  </a:cubicBezTo>
                  <a:cubicBezTo>
                    <a:pt x="21058" y="5083"/>
                    <a:pt x="21068" y="5149"/>
                    <a:pt x="21044" y="5218"/>
                  </a:cubicBezTo>
                  <a:cubicBezTo>
                    <a:pt x="20982" y="5299"/>
                    <a:pt x="21016" y="5494"/>
                    <a:pt x="21053" y="5494"/>
                  </a:cubicBezTo>
                  <a:cubicBezTo>
                    <a:pt x="21053" y="5494"/>
                    <a:pt x="21054" y="5494"/>
                    <a:pt x="21054" y="5494"/>
                  </a:cubicBezTo>
                  <a:cubicBezTo>
                    <a:pt x="21055" y="5494"/>
                    <a:pt x="21057" y="5493"/>
                    <a:pt x="21059" y="5493"/>
                  </a:cubicBezTo>
                  <a:cubicBezTo>
                    <a:pt x="21093" y="5493"/>
                    <a:pt x="21107" y="5556"/>
                    <a:pt x="21110" y="5622"/>
                  </a:cubicBezTo>
                  <a:cubicBezTo>
                    <a:pt x="21110" y="5694"/>
                    <a:pt x="21126" y="5763"/>
                    <a:pt x="21163" y="5823"/>
                  </a:cubicBezTo>
                  <a:cubicBezTo>
                    <a:pt x="21167" y="5892"/>
                    <a:pt x="21173" y="5961"/>
                    <a:pt x="21173" y="5961"/>
                  </a:cubicBezTo>
                  <a:cubicBezTo>
                    <a:pt x="21175" y="5981"/>
                    <a:pt x="21172" y="5990"/>
                    <a:pt x="21167" y="5990"/>
                  </a:cubicBezTo>
                  <a:cubicBezTo>
                    <a:pt x="21156" y="5990"/>
                    <a:pt x="21133" y="5943"/>
                    <a:pt x="21129" y="5895"/>
                  </a:cubicBezTo>
                  <a:lnTo>
                    <a:pt x="21098" y="5964"/>
                  </a:lnTo>
                  <a:cubicBezTo>
                    <a:pt x="21110" y="6099"/>
                    <a:pt x="21110" y="6168"/>
                    <a:pt x="21145" y="6237"/>
                  </a:cubicBezTo>
                  <a:cubicBezTo>
                    <a:pt x="21207" y="6293"/>
                    <a:pt x="21218" y="6303"/>
                    <a:pt x="21177" y="6303"/>
                  </a:cubicBezTo>
                  <a:cubicBezTo>
                    <a:pt x="21169" y="6303"/>
                    <a:pt x="21158" y="6303"/>
                    <a:pt x="21145" y="6302"/>
                  </a:cubicBezTo>
                  <a:cubicBezTo>
                    <a:pt x="21107" y="6302"/>
                    <a:pt x="21066" y="6371"/>
                    <a:pt x="21104" y="6440"/>
                  </a:cubicBezTo>
                  <a:cubicBezTo>
                    <a:pt x="21174" y="6508"/>
                    <a:pt x="21140" y="6575"/>
                    <a:pt x="21103" y="6575"/>
                  </a:cubicBezTo>
                  <a:cubicBezTo>
                    <a:pt x="21102" y="6575"/>
                    <a:pt x="21102" y="6575"/>
                    <a:pt x="21101" y="6575"/>
                  </a:cubicBezTo>
                  <a:cubicBezTo>
                    <a:pt x="21074" y="6550"/>
                    <a:pt x="21058" y="6534"/>
                    <a:pt x="21050" y="6534"/>
                  </a:cubicBezTo>
                  <a:cubicBezTo>
                    <a:pt x="21036" y="6534"/>
                    <a:pt x="21053" y="6595"/>
                    <a:pt x="21088" y="6776"/>
                  </a:cubicBezTo>
                  <a:cubicBezTo>
                    <a:pt x="21066" y="6910"/>
                    <a:pt x="21091" y="7189"/>
                    <a:pt x="21041" y="7387"/>
                  </a:cubicBezTo>
                  <a:cubicBezTo>
                    <a:pt x="20979" y="7653"/>
                    <a:pt x="20957" y="7788"/>
                    <a:pt x="20897" y="7841"/>
                  </a:cubicBezTo>
                  <a:cubicBezTo>
                    <a:pt x="20889" y="7839"/>
                    <a:pt x="20882" y="7838"/>
                    <a:pt x="20875" y="7838"/>
                  </a:cubicBezTo>
                  <a:lnTo>
                    <a:pt x="20875" y="7838"/>
                  </a:lnTo>
                  <a:cubicBezTo>
                    <a:pt x="20931" y="7864"/>
                    <a:pt x="20908" y="7932"/>
                    <a:pt x="20850" y="8114"/>
                  </a:cubicBezTo>
                  <a:cubicBezTo>
                    <a:pt x="20759" y="8295"/>
                    <a:pt x="20740" y="8433"/>
                    <a:pt x="20747" y="8512"/>
                  </a:cubicBezTo>
                  <a:lnTo>
                    <a:pt x="20800" y="8383"/>
                  </a:lnTo>
                  <a:lnTo>
                    <a:pt x="20800" y="8383"/>
                  </a:lnTo>
                  <a:cubicBezTo>
                    <a:pt x="20869" y="8411"/>
                    <a:pt x="20844" y="8477"/>
                    <a:pt x="20753" y="8590"/>
                  </a:cubicBezTo>
                  <a:cubicBezTo>
                    <a:pt x="20737" y="8625"/>
                    <a:pt x="20720" y="8635"/>
                    <a:pt x="20701" y="8635"/>
                  </a:cubicBezTo>
                  <a:cubicBezTo>
                    <a:pt x="20687" y="8635"/>
                    <a:pt x="20671" y="8628"/>
                    <a:pt x="20656" y="8621"/>
                  </a:cubicBezTo>
                  <a:cubicBezTo>
                    <a:pt x="20651" y="8619"/>
                    <a:pt x="20646" y="8618"/>
                    <a:pt x="20641" y="8618"/>
                  </a:cubicBezTo>
                  <a:cubicBezTo>
                    <a:pt x="20606" y="8618"/>
                    <a:pt x="20558" y="8661"/>
                    <a:pt x="20537" y="8715"/>
                  </a:cubicBezTo>
                  <a:cubicBezTo>
                    <a:pt x="20515" y="8761"/>
                    <a:pt x="20495" y="8808"/>
                    <a:pt x="20514" y="8808"/>
                  </a:cubicBezTo>
                  <a:cubicBezTo>
                    <a:pt x="20520" y="8808"/>
                    <a:pt x="20529" y="8804"/>
                    <a:pt x="20543" y="8794"/>
                  </a:cubicBezTo>
                  <a:cubicBezTo>
                    <a:pt x="20574" y="8809"/>
                    <a:pt x="20577" y="8809"/>
                    <a:pt x="20549" y="8872"/>
                  </a:cubicBezTo>
                  <a:cubicBezTo>
                    <a:pt x="20509" y="8928"/>
                    <a:pt x="20487" y="8997"/>
                    <a:pt x="20483" y="9069"/>
                  </a:cubicBezTo>
                  <a:cubicBezTo>
                    <a:pt x="20515" y="9085"/>
                    <a:pt x="20483" y="9148"/>
                    <a:pt x="20449" y="9207"/>
                  </a:cubicBezTo>
                  <a:cubicBezTo>
                    <a:pt x="20383" y="9248"/>
                    <a:pt x="20317" y="9367"/>
                    <a:pt x="20317" y="9367"/>
                  </a:cubicBezTo>
                  <a:cubicBezTo>
                    <a:pt x="20327" y="9374"/>
                    <a:pt x="20330" y="9376"/>
                    <a:pt x="20330" y="9376"/>
                  </a:cubicBezTo>
                  <a:cubicBezTo>
                    <a:pt x="20330" y="9376"/>
                    <a:pt x="20308" y="9362"/>
                    <a:pt x="20286" y="9348"/>
                  </a:cubicBezTo>
                  <a:cubicBezTo>
                    <a:pt x="20279" y="9343"/>
                    <a:pt x="20270" y="9342"/>
                    <a:pt x="20260" y="9342"/>
                  </a:cubicBezTo>
                  <a:cubicBezTo>
                    <a:pt x="20226" y="9342"/>
                    <a:pt x="20183" y="9364"/>
                    <a:pt x="20183" y="9364"/>
                  </a:cubicBezTo>
                  <a:cubicBezTo>
                    <a:pt x="20145" y="9420"/>
                    <a:pt x="20176" y="9439"/>
                    <a:pt x="20176" y="9439"/>
                  </a:cubicBezTo>
                  <a:cubicBezTo>
                    <a:pt x="20186" y="9446"/>
                    <a:pt x="20136" y="9533"/>
                    <a:pt x="20051" y="9665"/>
                  </a:cubicBezTo>
                  <a:cubicBezTo>
                    <a:pt x="19976" y="9803"/>
                    <a:pt x="19835" y="9959"/>
                    <a:pt x="19700" y="10129"/>
                  </a:cubicBezTo>
                  <a:cubicBezTo>
                    <a:pt x="19484" y="10383"/>
                    <a:pt x="19246" y="10611"/>
                    <a:pt x="18985" y="10818"/>
                  </a:cubicBezTo>
                  <a:cubicBezTo>
                    <a:pt x="18862" y="10873"/>
                    <a:pt x="18712" y="10991"/>
                    <a:pt x="18768" y="10991"/>
                  </a:cubicBezTo>
                  <a:cubicBezTo>
                    <a:pt x="18770" y="10991"/>
                    <a:pt x="18773" y="10991"/>
                    <a:pt x="18776" y="10990"/>
                  </a:cubicBezTo>
                  <a:lnTo>
                    <a:pt x="18776" y="10990"/>
                  </a:lnTo>
                  <a:cubicBezTo>
                    <a:pt x="18801" y="11025"/>
                    <a:pt x="18512" y="11213"/>
                    <a:pt x="18168" y="11426"/>
                  </a:cubicBezTo>
                  <a:cubicBezTo>
                    <a:pt x="17760" y="11664"/>
                    <a:pt x="17469" y="11830"/>
                    <a:pt x="17488" y="11865"/>
                  </a:cubicBezTo>
                  <a:lnTo>
                    <a:pt x="17312" y="11965"/>
                  </a:lnTo>
                  <a:cubicBezTo>
                    <a:pt x="17196" y="12031"/>
                    <a:pt x="17099" y="12131"/>
                    <a:pt x="17039" y="12166"/>
                  </a:cubicBezTo>
                  <a:cubicBezTo>
                    <a:pt x="17016" y="12207"/>
                    <a:pt x="16984" y="12236"/>
                    <a:pt x="16973" y="12236"/>
                  </a:cubicBezTo>
                  <a:cubicBezTo>
                    <a:pt x="16967" y="12236"/>
                    <a:pt x="16968" y="12225"/>
                    <a:pt x="16983" y="12200"/>
                  </a:cubicBezTo>
                  <a:cubicBezTo>
                    <a:pt x="16970" y="12176"/>
                    <a:pt x="16957" y="12154"/>
                    <a:pt x="16930" y="12154"/>
                  </a:cubicBezTo>
                  <a:cubicBezTo>
                    <a:pt x="16919" y="12154"/>
                    <a:pt x="16904" y="12158"/>
                    <a:pt x="16886" y="12169"/>
                  </a:cubicBezTo>
                  <a:cubicBezTo>
                    <a:pt x="16770" y="12235"/>
                    <a:pt x="16789" y="12269"/>
                    <a:pt x="16807" y="12300"/>
                  </a:cubicBezTo>
                  <a:cubicBezTo>
                    <a:pt x="16826" y="12335"/>
                    <a:pt x="16767" y="12366"/>
                    <a:pt x="16767" y="12366"/>
                  </a:cubicBezTo>
                  <a:cubicBezTo>
                    <a:pt x="16738" y="12384"/>
                    <a:pt x="16724" y="12392"/>
                    <a:pt x="16714" y="12392"/>
                  </a:cubicBezTo>
                  <a:cubicBezTo>
                    <a:pt x="16705" y="12392"/>
                    <a:pt x="16701" y="12385"/>
                    <a:pt x="16692" y="12369"/>
                  </a:cubicBezTo>
                  <a:lnTo>
                    <a:pt x="16654" y="12304"/>
                  </a:lnTo>
                  <a:lnTo>
                    <a:pt x="16594" y="12335"/>
                  </a:lnTo>
                  <a:cubicBezTo>
                    <a:pt x="16613" y="12369"/>
                    <a:pt x="16557" y="12404"/>
                    <a:pt x="16557" y="12404"/>
                  </a:cubicBezTo>
                  <a:cubicBezTo>
                    <a:pt x="16532" y="12417"/>
                    <a:pt x="16518" y="12424"/>
                    <a:pt x="16507" y="12424"/>
                  </a:cubicBezTo>
                  <a:cubicBezTo>
                    <a:pt x="16491" y="12424"/>
                    <a:pt x="16482" y="12408"/>
                    <a:pt x="16460" y="12369"/>
                  </a:cubicBezTo>
                  <a:cubicBezTo>
                    <a:pt x="16447" y="12346"/>
                    <a:pt x="16431" y="12336"/>
                    <a:pt x="16416" y="12336"/>
                  </a:cubicBezTo>
                  <a:cubicBezTo>
                    <a:pt x="16387" y="12336"/>
                    <a:pt x="16358" y="12373"/>
                    <a:pt x="16344" y="12438"/>
                  </a:cubicBezTo>
                  <a:lnTo>
                    <a:pt x="16247" y="12539"/>
                  </a:lnTo>
                  <a:cubicBezTo>
                    <a:pt x="16236" y="12535"/>
                    <a:pt x="16227" y="12534"/>
                    <a:pt x="16217" y="12534"/>
                  </a:cubicBezTo>
                  <a:cubicBezTo>
                    <a:pt x="16134" y="12534"/>
                    <a:pt x="16067" y="12646"/>
                    <a:pt x="16033" y="12705"/>
                  </a:cubicBezTo>
                  <a:cubicBezTo>
                    <a:pt x="16010" y="12697"/>
                    <a:pt x="15989" y="12693"/>
                    <a:pt x="15970" y="12693"/>
                  </a:cubicBezTo>
                  <a:cubicBezTo>
                    <a:pt x="15910" y="12693"/>
                    <a:pt x="15872" y="12732"/>
                    <a:pt x="15858" y="12808"/>
                  </a:cubicBezTo>
                  <a:cubicBezTo>
                    <a:pt x="15877" y="12839"/>
                    <a:pt x="15817" y="12874"/>
                    <a:pt x="15742" y="12874"/>
                  </a:cubicBezTo>
                  <a:cubicBezTo>
                    <a:pt x="15664" y="12874"/>
                    <a:pt x="15607" y="12908"/>
                    <a:pt x="15488" y="12977"/>
                  </a:cubicBezTo>
                  <a:cubicBezTo>
                    <a:pt x="15451" y="13043"/>
                    <a:pt x="15043" y="13278"/>
                    <a:pt x="14576" y="13548"/>
                  </a:cubicBezTo>
                  <a:cubicBezTo>
                    <a:pt x="14053" y="13852"/>
                    <a:pt x="13705" y="14052"/>
                    <a:pt x="13724" y="14087"/>
                  </a:cubicBezTo>
                  <a:cubicBezTo>
                    <a:pt x="13664" y="14118"/>
                    <a:pt x="13664" y="14118"/>
                    <a:pt x="13586" y="14121"/>
                  </a:cubicBezTo>
                  <a:cubicBezTo>
                    <a:pt x="13582" y="14112"/>
                    <a:pt x="13575" y="14108"/>
                    <a:pt x="13567" y="14108"/>
                  </a:cubicBezTo>
                  <a:cubicBezTo>
                    <a:pt x="13543" y="14108"/>
                    <a:pt x="13505" y="14146"/>
                    <a:pt x="13489" y="14221"/>
                  </a:cubicBezTo>
                  <a:cubicBezTo>
                    <a:pt x="13466" y="14262"/>
                    <a:pt x="13464" y="14289"/>
                    <a:pt x="13457" y="14289"/>
                  </a:cubicBezTo>
                  <a:cubicBezTo>
                    <a:pt x="13453" y="14289"/>
                    <a:pt x="13447" y="14278"/>
                    <a:pt x="13432" y="14253"/>
                  </a:cubicBezTo>
                  <a:cubicBezTo>
                    <a:pt x="13429" y="14248"/>
                    <a:pt x="13424" y="14245"/>
                    <a:pt x="13415" y="14245"/>
                  </a:cubicBezTo>
                  <a:cubicBezTo>
                    <a:pt x="13372" y="14245"/>
                    <a:pt x="13259" y="14310"/>
                    <a:pt x="13063" y="14422"/>
                  </a:cubicBezTo>
                  <a:cubicBezTo>
                    <a:pt x="12890" y="14522"/>
                    <a:pt x="12655" y="14657"/>
                    <a:pt x="12674" y="14692"/>
                  </a:cubicBezTo>
                  <a:cubicBezTo>
                    <a:pt x="12620" y="14747"/>
                    <a:pt x="12596" y="14772"/>
                    <a:pt x="12592" y="14772"/>
                  </a:cubicBezTo>
                  <a:cubicBezTo>
                    <a:pt x="12589" y="14772"/>
                    <a:pt x="12599" y="14755"/>
                    <a:pt x="12618" y="14726"/>
                  </a:cubicBezTo>
                  <a:cubicBezTo>
                    <a:pt x="12622" y="14702"/>
                    <a:pt x="12608" y="14692"/>
                    <a:pt x="12582" y="14692"/>
                  </a:cubicBezTo>
                  <a:cubicBezTo>
                    <a:pt x="12500" y="14692"/>
                    <a:pt x="12296" y="14800"/>
                    <a:pt x="12191" y="14927"/>
                  </a:cubicBezTo>
                  <a:cubicBezTo>
                    <a:pt x="12149" y="14951"/>
                    <a:pt x="12109" y="14975"/>
                    <a:pt x="12082" y="14975"/>
                  </a:cubicBezTo>
                  <a:cubicBezTo>
                    <a:pt x="12071" y="14975"/>
                    <a:pt x="12062" y="14971"/>
                    <a:pt x="12057" y="14961"/>
                  </a:cubicBezTo>
                  <a:cubicBezTo>
                    <a:pt x="11956" y="15021"/>
                    <a:pt x="11865" y="15086"/>
                    <a:pt x="11784" y="15165"/>
                  </a:cubicBezTo>
                  <a:lnTo>
                    <a:pt x="11377" y="15400"/>
                  </a:lnTo>
                  <a:cubicBezTo>
                    <a:pt x="11298" y="15447"/>
                    <a:pt x="11226" y="15503"/>
                    <a:pt x="11160" y="15566"/>
                  </a:cubicBezTo>
                  <a:lnTo>
                    <a:pt x="11104" y="15600"/>
                  </a:lnTo>
                  <a:cubicBezTo>
                    <a:pt x="11102" y="15597"/>
                    <a:pt x="11099" y="15596"/>
                    <a:pt x="11093" y="15596"/>
                  </a:cubicBezTo>
                  <a:cubicBezTo>
                    <a:pt x="11033" y="15596"/>
                    <a:pt x="10758" y="15756"/>
                    <a:pt x="10386" y="15970"/>
                  </a:cubicBezTo>
                  <a:cubicBezTo>
                    <a:pt x="9979" y="16208"/>
                    <a:pt x="9631" y="16409"/>
                    <a:pt x="9553" y="16409"/>
                  </a:cubicBezTo>
                  <a:cubicBezTo>
                    <a:pt x="9512" y="16434"/>
                    <a:pt x="9481" y="16468"/>
                    <a:pt x="9456" y="16509"/>
                  </a:cubicBezTo>
                  <a:cubicBezTo>
                    <a:pt x="9434" y="16609"/>
                    <a:pt x="9377" y="16644"/>
                    <a:pt x="9299" y="16644"/>
                  </a:cubicBezTo>
                  <a:cubicBezTo>
                    <a:pt x="9289" y="16641"/>
                    <a:pt x="9278" y="16639"/>
                    <a:pt x="9266" y="16639"/>
                  </a:cubicBezTo>
                  <a:cubicBezTo>
                    <a:pt x="9158" y="16639"/>
                    <a:pt x="8964" y="16754"/>
                    <a:pt x="8939" y="16841"/>
                  </a:cubicBezTo>
                  <a:cubicBezTo>
                    <a:pt x="8934" y="16832"/>
                    <a:pt x="8929" y="16819"/>
                    <a:pt x="8923" y="16807"/>
                  </a:cubicBezTo>
                  <a:cubicBezTo>
                    <a:pt x="8911" y="16803"/>
                    <a:pt x="8899" y="16801"/>
                    <a:pt x="8886" y="16801"/>
                  </a:cubicBezTo>
                  <a:cubicBezTo>
                    <a:pt x="8791" y="16801"/>
                    <a:pt x="8659" y="16903"/>
                    <a:pt x="8628" y="16985"/>
                  </a:cubicBezTo>
                  <a:cubicBezTo>
                    <a:pt x="8601" y="16983"/>
                    <a:pt x="8575" y="16981"/>
                    <a:pt x="8550" y="16981"/>
                  </a:cubicBezTo>
                  <a:cubicBezTo>
                    <a:pt x="8501" y="16981"/>
                    <a:pt x="8458" y="16990"/>
                    <a:pt x="8425" y="17029"/>
                  </a:cubicBezTo>
                  <a:cubicBezTo>
                    <a:pt x="8401" y="17039"/>
                    <a:pt x="8386" y="17045"/>
                    <a:pt x="8376" y="17045"/>
                  </a:cubicBezTo>
                  <a:cubicBezTo>
                    <a:pt x="8358" y="17045"/>
                    <a:pt x="8351" y="17028"/>
                    <a:pt x="8334" y="16985"/>
                  </a:cubicBezTo>
                  <a:cubicBezTo>
                    <a:pt x="8324" y="16956"/>
                    <a:pt x="8314" y="16928"/>
                    <a:pt x="8280" y="16928"/>
                  </a:cubicBezTo>
                  <a:cubicBezTo>
                    <a:pt x="8271" y="16928"/>
                    <a:pt x="8260" y="16931"/>
                    <a:pt x="8246" y="16935"/>
                  </a:cubicBezTo>
                  <a:cubicBezTo>
                    <a:pt x="8183" y="16960"/>
                    <a:pt x="8196" y="16995"/>
                    <a:pt x="8208" y="17029"/>
                  </a:cubicBezTo>
                  <a:lnTo>
                    <a:pt x="8080" y="17073"/>
                  </a:lnTo>
                  <a:cubicBezTo>
                    <a:pt x="8080" y="17073"/>
                    <a:pt x="8017" y="17095"/>
                    <a:pt x="8027" y="17130"/>
                  </a:cubicBezTo>
                  <a:cubicBezTo>
                    <a:pt x="8039" y="17167"/>
                    <a:pt x="7973" y="17186"/>
                    <a:pt x="7907" y="17205"/>
                  </a:cubicBezTo>
                  <a:cubicBezTo>
                    <a:pt x="7905" y="17197"/>
                    <a:pt x="7900" y="17193"/>
                    <a:pt x="7895" y="17193"/>
                  </a:cubicBezTo>
                  <a:cubicBezTo>
                    <a:pt x="7879" y="17193"/>
                    <a:pt x="7859" y="17228"/>
                    <a:pt x="7917" y="17242"/>
                  </a:cubicBezTo>
                  <a:cubicBezTo>
                    <a:pt x="7926" y="17280"/>
                    <a:pt x="7939" y="17315"/>
                    <a:pt x="7870" y="17333"/>
                  </a:cubicBezTo>
                  <a:lnTo>
                    <a:pt x="7889" y="17409"/>
                  </a:lnTo>
                  <a:cubicBezTo>
                    <a:pt x="7910" y="17478"/>
                    <a:pt x="7919" y="17515"/>
                    <a:pt x="8051" y="17515"/>
                  </a:cubicBezTo>
                  <a:cubicBezTo>
                    <a:pt x="8056" y="17515"/>
                    <a:pt x="8062" y="17515"/>
                    <a:pt x="8067" y="17515"/>
                  </a:cubicBezTo>
                  <a:cubicBezTo>
                    <a:pt x="8356" y="17468"/>
                    <a:pt x="8572" y="17418"/>
                    <a:pt x="8547" y="17349"/>
                  </a:cubicBezTo>
                  <a:cubicBezTo>
                    <a:pt x="8578" y="17311"/>
                    <a:pt x="8619" y="17280"/>
                    <a:pt x="8666" y="17258"/>
                  </a:cubicBezTo>
                  <a:cubicBezTo>
                    <a:pt x="8707" y="17244"/>
                    <a:pt x="8750" y="17236"/>
                    <a:pt x="8794" y="17236"/>
                  </a:cubicBezTo>
                  <a:cubicBezTo>
                    <a:pt x="8800" y="17236"/>
                    <a:pt x="8807" y="17236"/>
                    <a:pt x="8813" y="17236"/>
                  </a:cubicBezTo>
                  <a:cubicBezTo>
                    <a:pt x="8815" y="17240"/>
                    <a:pt x="8820" y="17242"/>
                    <a:pt x="8828" y="17242"/>
                  </a:cubicBezTo>
                  <a:cubicBezTo>
                    <a:pt x="8890" y="17242"/>
                    <a:pt x="9132" y="17133"/>
                    <a:pt x="9409" y="16973"/>
                  </a:cubicBezTo>
                  <a:cubicBezTo>
                    <a:pt x="9760" y="16772"/>
                    <a:pt x="9932" y="16672"/>
                    <a:pt x="10010" y="16669"/>
                  </a:cubicBezTo>
                  <a:cubicBezTo>
                    <a:pt x="10057" y="16669"/>
                    <a:pt x="10104" y="16656"/>
                    <a:pt x="10145" y="16634"/>
                  </a:cubicBezTo>
                  <a:cubicBezTo>
                    <a:pt x="10126" y="16603"/>
                    <a:pt x="10474" y="16399"/>
                    <a:pt x="10881" y="16164"/>
                  </a:cubicBezTo>
                  <a:cubicBezTo>
                    <a:pt x="11289" y="15929"/>
                    <a:pt x="11696" y="15694"/>
                    <a:pt x="11677" y="15660"/>
                  </a:cubicBezTo>
                  <a:lnTo>
                    <a:pt x="11797" y="15594"/>
                  </a:lnTo>
                  <a:cubicBezTo>
                    <a:pt x="11799" y="15600"/>
                    <a:pt x="11805" y="15602"/>
                    <a:pt x="11814" y="15602"/>
                  </a:cubicBezTo>
                  <a:cubicBezTo>
                    <a:pt x="11854" y="15602"/>
                    <a:pt x="11952" y="15547"/>
                    <a:pt x="12047" y="15491"/>
                  </a:cubicBezTo>
                  <a:cubicBezTo>
                    <a:pt x="12110" y="15428"/>
                    <a:pt x="12182" y="15372"/>
                    <a:pt x="12260" y="15325"/>
                  </a:cubicBezTo>
                  <a:cubicBezTo>
                    <a:pt x="12265" y="15333"/>
                    <a:pt x="12273" y="15337"/>
                    <a:pt x="12284" y="15337"/>
                  </a:cubicBezTo>
                  <a:cubicBezTo>
                    <a:pt x="12314" y="15337"/>
                    <a:pt x="12369" y="15306"/>
                    <a:pt x="12455" y="15256"/>
                  </a:cubicBezTo>
                  <a:cubicBezTo>
                    <a:pt x="12571" y="15190"/>
                    <a:pt x="12627" y="15155"/>
                    <a:pt x="12611" y="15121"/>
                  </a:cubicBezTo>
                  <a:cubicBezTo>
                    <a:pt x="12668" y="15090"/>
                    <a:pt x="13075" y="14851"/>
                    <a:pt x="13269" y="14786"/>
                  </a:cubicBezTo>
                  <a:cubicBezTo>
                    <a:pt x="13345" y="14786"/>
                    <a:pt x="13385" y="14717"/>
                    <a:pt x="13426" y="14651"/>
                  </a:cubicBezTo>
                  <a:cubicBezTo>
                    <a:pt x="13407" y="14619"/>
                    <a:pt x="13445" y="14550"/>
                    <a:pt x="13504" y="14519"/>
                  </a:cubicBezTo>
                  <a:lnTo>
                    <a:pt x="13542" y="14585"/>
                  </a:lnTo>
                  <a:cubicBezTo>
                    <a:pt x="13522" y="14617"/>
                    <a:pt x="13512" y="14634"/>
                    <a:pt x="13521" y="14634"/>
                  </a:cubicBezTo>
                  <a:cubicBezTo>
                    <a:pt x="13530" y="14634"/>
                    <a:pt x="13559" y="14617"/>
                    <a:pt x="13617" y="14582"/>
                  </a:cubicBezTo>
                  <a:lnTo>
                    <a:pt x="13733" y="14516"/>
                  </a:lnTo>
                  <a:cubicBezTo>
                    <a:pt x="13714" y="14482"/>
                    <a:pt x="14006" y="14315"/>
                    <a:pt x="14413" y="14077"/>
                  </a:cubicBezTo>
                  <a:cubicBezTo>
                    <a:pt x="14937" y="13776"/>
                    <a:pt x="15112" y="13673"/>
                    <a:pt x="15093" y="13642"/>
                  </a:cubicBezTo>
                  <a:cubicBezTo>
                    <a:pt x="15074" y="13607"/>
                    <a:pt x="15134" y="13576"/>
                    <a:pt x="15325" y="13507"/>
                  </a:cubicBezTo>
                  <a:cubicBezTo>
                    <a:pt x="15733" y="13404"/>
                    <a:pt x="15733" y="13404"/>
                    <a:pt x="15770" y="13338"/>
                  </a:cubicBezTo>
                  <a:lnTo>
                    <a:pt x="15770" y="13338"/>
                  </a:lnTo>
                  <a:cubicBezTo>
                    <a:pt x="15754" y="13348"/>
                    <a:pt x="15740" y="13352"/>
                    <a:pt x="15729" y="13352"/>
                  </a:cubicBezTo>
                  <a:cubicBezTo>
                    <a:pt x="15703" y="13352"/>
                    <a:pt x="15689" y="13328"/>
                    <a:pt x="15676" y="13306"/>
                  </a:cubicBezTo>
                  <a:cubicBezTo>
                    <a:pt x="15648" y="13257"/>
                    <a:pt x="15672" y="13226"/>
                    <a:pt x="15727" y="13226"/>
                  </a:cubicBezTo>
                  <a:cubicBezTo>
                    <a:pt x="15745" y="13226"/>
                    <a:pt x="15767" y="13229"/>
                    <a:pt x="15792" y="13237"/>
                  </a:cubicBezTo>
                  <a:cubicBezTo>
                    <a:pt x="15794" y="13241"/>
                    <a:pt x="15799" y="13243"/>
                    <a:pt x="15806" y="13243"/>
                  </a:cubicBezTo>
                  <a:cubicBezTo>
                    <a:pt x="15925" y="13243"/>
                    <a:pt x="16683" y="12759"/>
                    <a:pt x="16704" y="12667"/>
                  </a:cubicBezTo>
                  <a:cubicBezTo>
                    <a:pt x="16696" y="12653"/>
                    <a:pt x="16692" y="12644"/>
                    <a:pt x="16692" y="12644"/>
                  </a:cubicBezTo>
                  <a:lnTo>
                    <a:pt x="16692" y="12644"/>
                  </a:lnTo>
                  <a:cubicBezTo>
                    <a:pt x="16692" y="12644"/>
                    <a:pt x="16701" y="12660"/>
                    <a:pt x="16723" y="12698"/>
                  </a:cubicBezTo>
                  <a:cubicBezTo>
                    <a:pt x="16727" y="12707"/>
                    <a:pt x="16734" y="12711"/>
                    <a:pt x="16745" y="12711"/>
                  </a:cubicBezTo>
                  <a:cubicBezTo>
                    <a:pt x="16780" y="12711"/>
                    <a:pt x="16856" y="12666"/>
                    <a:pt x="17033" y="12564"/>
                  </a:cubicBezTo>
                  <a:lnTo>
                    <a:pt x="17209" y="12463"/>
                  </a:lnTo>
                  <a:cubicBezTo>
                    <a:pt x="17174" y="12403"/>
                    <a:pt x="17479" y="12256"/>
                    <a:pt x="17545" y="12256"/>
                  </a:cubicBezTo>
                  <a:cubicBezTo>
                    <a:pt x="17551" y="12256"/>
                    <a:pt x="17555" y="12257"/>
                    <a:pt x="17556" y="12260"/>
                  </a:cubicBezTo>
                  <a:cubicBezTo>
                    <a:pt x="17635" y="12260"/>
                    <a:pt x="17635" y="12260"/>
                    <a:pt x="17751" y="12194"/>
                  </a:cubicBezTo>
                  <a:cubicBezTo>
                    <a:pt x="17871" y="12043"/>
                    <a:pt x="18132" y="11919"/>
                    <a:pt x="18199" y="11919"/>
                  </a:cubicBezTo>
                  <a:cubicBezTo>
                    <a:pt x="18207" y="11919"/>
                    <a:pt x="18213" y="11921"/>
                    <a:pt x="18215" y="11924"/>
                  </a:cubicBezTo>
                  <a:lnTo>
                    <a:pt x="18331" y="11855"/>
                  </a:lnTo>
                  <a:cubicBezTo>
                    <a:pt x="18371" y="11790"/>
                    <a:pt x="18487" y="11724"/>
                    <a:pt x="18550" y="11680"/>
                  </a:cubicBezTo>
                  <a:cubicBezTo>
                    <a:pt x="18718" y="11572"/>
                    <a:pt x="18782" y="11528"/>
                    <a:pt x="18732" y="11528"/>
                  </a:cubicBezTo>
                  <a:cubicBezTo>
                    <a:pt x="18727" y="11528"/>
                    <a:pt x="18720" y="11529"/>
                    <a:pt x="18713" y="11530"/>
                  </a:cubicBezTo>
                  <a:cubicBezTo>
                    <a:pt x="18694" y="11498"/>
                    <a:pt x="18675" y="11464"/>
                    <a:pt x="18735" y="11426"/>
                  </a:cubicBezTo>
                  <a:lnTo>
                    <a:pt x="18754" y="11457"/>
                  </a:lnTo>
                  <a:cubicBezTo>
                    <a:pt x="18756" y="11460"/>
                    <a:pt x="18760" y="11462"/>
                    <a:pt x="18765" y="11462"/>
                  </a:cubicBezTo>
                  <a:cubicBezTo>
                    <a:pt x="18814" y="11462"/>
                    <a:pt x="18990" y="11359"/>
                    <a:pt x="19186" y="11191"/>
                  </a:cubicBezTo>
                  <a:cubicBezTo>
                    <a:pt x="19477" y="10969"/>
                    <a:pt x="19575" y="10862"/>
                    <a:pt x="19653" y="10837"/>
                  </a:cubicBezTo>
                  <a:lnTo>
                    <a:pt x="19678" y="10759"/>
                  </a:lnTo>
                  <a:cubicBezTo>
                    <a:pt x="19701" y="10694"/>
                    <a:pt x="19739" y="10649"/>
                    <a:pt x="19768" y="10649"/>
                  </a:cubicBezTo>
                  <a:cubicBezTo>
                    <a:pt x="19774" y="10649"/>
                    <a:pt x="19780" y="10651"/>
                    <a:pt x="19785" y="10655"/>
                  </a:cubicBezTo>
                  <a:cubicBezTo>
                    <a:pt x="19854" y="10621"/>
                    <a:pt x="19913" y="10574"/>
                    <a:pt x="19963" y="10514"/>
                  </a:cubicBezTo>
                  <a:cubicBezTo>
                    <a:pt x="20026" y="10439"/>
                    <a:pt x="20079" y="10361"/>
                    <a:pt x="20123" y="10276"/>
                  </a:cubicBezTo>
                  <a:lnTo>
                    <a:pt x="20217" y="10163"/>
                  </a:lnTo>
                  <a:cubicBezTo>
                    <a:pt x="20327" y="10160"/>
                    <a:pt x="20455" y="9975"/>
                    <a:pt x="20433" y="9872"/>
                  </a:cubicBezTo>
                  <a:lnTo>
                    <a:pt x="20433" y="9872"/>
                  </a:lnTo>
                  <a:cubicBezTo>
                    <a:pt x="20438" y="9875"/>
                    <a:pt x="20442" y="9876"/>
                    <a:pt x="20447" y="9876"/>
                  </a:cubicBezTo>
                  <a:cubicBezTo>
                    <a:pt x="20476" y="9876"/>
                    <a:pt x="20511" y="9823"/>
                    <a:pt x="20546" y="9771"/>
                  </a:cubicBezTo>
                  <a:cubicBezTo>
                    <a:pt x="20604" y="9638"/>
                    <a:pt x="20737" y="9398"/>
                    <a:pt x="20774" y="9398"/>
                  </a:cubicBezTo>
                  <a:cubicBezTo>
                    <a:pt x="20776" y="9398"/>
                    <a:pt x="20777" y="9398"/>
                    <a:pt x="20778" y="9399"/>
                  </a:cubicBezTo>
                  <a:lnTo>
                    <a:pt x="20812" y="9333"/>
                  </a:lnTo>
                  <a:cubicBezTo>
                    <a:pt x="20819" y="9257"/>
                    <a:pt x="20844" y="9185"/>
                    <a:pt x="20885" y="9123"/>
                  </a:cubicBezTo>
                  <a:cubicBezTo>
                    <a:pt x="20925" y="9060"/>
                    <a:pt x="20947" y="8985"/>
                    <a:pt x="20944" y="8910"/>
                  </a:cubicBezTo>
                  <a:cubicBezTo>
                    <a:pt x="20941" y="8860"/>
                    <a:pt x="20950" y="8806"/>
                    <a:pt x="20966" y="8759"/>
                  </a:cubicBezTo>
                  <a:cubicBezTo>
                    <a:pt x="20973" y="8742"/>
                    <a:pt x="20979" y="8735"/>
                    <a:pt x="20984" y="8735"/>
                  </a:cubicBezTo>
                  <a:cubicBezTo>
                    <a:pt x="20999" y="8735"/>
                    <a:pt x="21004" y="8796"/>
                    <a:pt x="21007" y="8860"/>
                  </a:cubicBezTo>
                  <a:cubicBezTo>
                    <a:pt x="21002" y="8895"/>
                    <a:pt x="21003" y="8911"/>
                    <a:pt x="21007" y="8911"/>
                  </a:cubicBezTo>
                  <a:cubicBezTo>
                    <a:pt x="21023" y="8911"/>
                    <a:pt x="21076" y="8751"/>
                    <a:pt x="21088" y="8574"/>
                  </a:cubicBezTo>
                  <a:cubicBezTo>
                    <a:pt x="21095" y="8451"/>
                    <a:pt x="21095" y="8395"/>
                    <a:pt x="21098" y="8395"/>
                  </a:cubicBezTo>
                  <a:cubicBezTo>
                    <a:pt x="21101" y="8395"/>
                    <a:pt x="21105" y="8434"/>
                    <a:pt x="21116" y="8509"/>
                  </a:cubicBezTo>
                  <a:cubicBezTo>
                    <a:pt x="21120" y="8557"/>
                    <a:pt x="21124" y="8605"/>
                    <a:pt x="21131" y="8605"/>
                  </a:cubicBezTo>
                  <a:cubicBezTo>
                    <a:pt x="21136" y="8605"/>
                    <a:pt x="21142" y="8582"/>
                    <a:pt x="21151" y="8521"/>
                  </a:cubicBezTo>
                  <a:cubicBezTo>
                    <a:pt x="21151" y="8521"/>
                    <a:pt x="21151" y="8521"/>
                    <a:pt x="21151" y="8521"/>
                  </a:cubicBezTo>
                  <a:cubicBezTo>
                    <a:pt x="21155" y="8521"/>
                    <a:pt x="21201" y="8386"/>
                    <a:pt x="21163" y="8374"/>
                  </a:cubicBezTo>
                  <a:lnTo>
                    <a:pt x="21229" y="8164"/>
                  </a:lnTo>
                  <a:cubicBezTo>
                    <a:pt x="21286" y="8082"/>
                    <a:pt x="21326" y="7995"/>
                    <a:pt x="21355" y="7897"/>
                  </a:cubicBezTo>
                  <a:cubicBezTo>
                    <a:pt x="21333" y="7816"/>
                    <a:pt x="21333" y="7819"/>
                    <a:pt x="21386" y="7756"/>
                  </a:cubicBezTo>
                  <a:cubicBezTo>
                    <a:pt x="21388" y="7757"/>
                    <a:pt x="21390" y="7757"/>
                    <a:pt x="21392" y="7757"/>
                  </a:cubicBezTo>
                  <a:cubicBezTo>
                    <a:pt x="21422" y="7757"/>
                    <a:pt x="21432" y="7693"/>
                    <a:pt x="21364" y="7675"/>
                  </a:cubicBezTo>
                  <a:cubicBezTo>
                    <a:pt x="21342" y="7603"/>
                    <a:pt x="21358" y="7521"/>
                    <a:pt x="21411" y="7462"/>
                  </a:cubicBezTo>
                  <a:cubicBezTo>
                    <a:pt x="21418" y="7463"/>
                    <a:pt x="21425" y="7464"/>
                    <a:pt x="21431" y="7464"/>
                  </a:cubicBezTo>
                  <a:cubicBezTo>
                    <a:pt x="21486" y="7464"/>
                    <a:pt x="21495" y="7405"/>
                    <a:pt x="21461" y="7399"/>
                  </a:cubicBezTo>
                  <a:cubicBezTo>
                    <a:pt x="21452" y="7349"/>
                    <a:pt x="21446" y="7299"/>
                    <a:pt x="21449" y="7249"/>
                  </a:cubicBezTo>
                  <a:lnTo>
                    <a:pt x="21449" y="7249"/>
                  </a:lnTo>
                  <a:cubicBezTo>
                    <a:pt x="21449" y="7249"/>
                    <a:pt x="21449" y="7249"/>
                    <a:pt x="21449" y="7249"/>
                  </a:cubicBezTo>
                  <a:cubicBezTo>
                    <a:pt x="21468" y="7249"/>
                    <a:pt x="21499" y="7090"/>
                    <a:pt x="21530" y="6848"/>
                  </a:cubicBezTo>
                  <a:cubicBezTo>
                    <a:pt x="21549" y="6707"/>
                    <a:pt x="21558" y="6569"/>
                    <a:pt x="21555" y="6428"/>
                  </a:cubicBezTo>
                  <a:cubicBezTo>
                    <a:pt x="21565" y="6268"/>
                    <a:pt x="21561" y="6105"/>
                    <a:pt x="21549" y="5945"/>
                  </a:cubicBezTo>
                  <a:cubicBezTo>
                    <a:pt x="21546" y="5875"/>
                    <a:pt x="21504" y="5804"/>
                    <a:pt x="21467" y="5804"/>
                  </a:cubicBezTo>
                  <a:cubicBezTo>
                    <a:pt x="21466" y="5804"/>
                    <a:pt x="21465" y="5804"/>
                    <a:pt x="21464" y="5804"/>
                  </a:cubicBezTo>
                  <a:cubicBezTo>
                    <a:pt x="21449" y="5805"/>
                    <a:pt x="21439" y="5806"/>
                    <a:pt x="21432" y="5806"/>
                  </a:cubicBezTo>
                  <a:cubicBezTo>
                    <a:pt x="21404" y="5806"/>
                    <a:pt x="21433" y="5792"/>
                    <a:pt x="21458" y="5732"/>
                  </a:cubicBezTo>
                  <a:cubicBezTo>
                    <a:pt x="21542" y="5668"/>
                    <a:pt x="21554" y="5562"/>
                    <a:pt x="21501" y="5562"/>
                  </a:cubicBezTo>
                  <a:cubicBezTo>
                    <a:pt x="21487" y="5562"/>
                    <a:pt x="21469" y="5570"/>
                    <a:pt x="21446" y="5588"/>
                  </a:cubicBezTo>
                  <a:cubicBezTo>
                    <a:pt x="21417" y="5621"/>
                    <a:pt x="21400" y="5640"/>
                    <a:pt x="21395" y="5640"/>
                  </a:cubicBezTo>
                  <a:cubicBezTo>
                    <a:pt x="21388" y="5640"/>
                    <a:pt x="21404" y="5603"/>
                    <a:pt x="21442" y="5516"/>
                  </a:cubicBezTo>
                  <a:cubicBezTo>
                    <a:pt x="21467" y="5441"/>
                    <a:pt x="21467" y="5441"/>
                    <a:pt x="21417" y="5375"/>
                  </a:cubicBezTo>
                  <a:cubicBezTo>
                    <a:pt x="21416" y="5375"/>
                    <a:pt x="21416" y="5375"/>
                    <a:pt x="21415" y="5375"/>
                  </a:cubicBezTo>
                  <a:cubicBezTo>
                    <a:pt x="21379" y="5375"/>
                    <a:pt x="21368" y="5309"/>
                    <a:pt x="21405" y="5303"/>
                  </a:cubicBezTo>
                  <a:cubicBezTo>
                    <a:pt x="21429" y="5227"/>
                    <a:pt x="21453" y="5152"/>
                    <a:pt x="21421" y="5152"/>
                  </a:cubicBezTo>
                  <a:cubicBezTo>
                    <a:pt x="21420" y="5152"/>
                    <a:pt x="21419" y="5152"/>
                    <a:pt x="21417" y="5152"/>
                  </a:cubicBezTo>
                  <a:cubicBezTo>
                    <a:pt x="21408" y="5102"/>
                    <a:pt x="21414" y="5052"/>
                    <a:pt x="21427" y="5002"/>
                  </a:cubicBezTo>
                  <a:cubicBezTo>
                    <a:pt x="21455" y="4923"/>
                    <a:pt x="21399" y="4858"/>
                    <a:pt x="21342" y="4798"/>
                  </a:cubicBezTo>
                  <a:cubicBezTo>
                    <a:pt x="21238" y="4647"/>
                    <a:pt x="21205" y="4572"/>
                    <a:pt x="21240" y="4572"/>
                  </a:cubicBezTo>
                  <a:cubicBezTo>
                    <a:pt x="21249" y="4572"/>
                    <a:pt x="21263" y="4578"/>
                    <a:pt x="21283" y="4588"/>
                  </a:cubicBezTo>
                  <a:cubicBezTo>
                    <a:pt x="21289" y="4591"/>
                    <a:pt x="21294" y="4593"/>
                    <a:pt x="21298" y="4593"/>
                  </a:cubicBezTo>
                  <a:cubicBezTo>
                    <a:pt x="21357" y="4593"/>
                    <a:pt x="21241" y="4288"/>
                    <a:pt x="21142" y="4253"/>
                  </a:cubicBezTo>
                  <a:cubicBezTo>
                    <a:pt x="21041" y="4209"/>
                    <a:pt x="21041" y="4209"/>
                    <a:pt x="21079" y="4196"/>
                  </a:cubicBezTo>
                  <a:cubicBezTo>
                    <a:pt x="21113" y="4184"/>
                    <a:pt x="21088" y="4118"/>
                    <a:pt x="21088" y="4118"/>
                  </a:cubicBezTo>
                  <a:cubicBezTo>
                    <a:pt x="21060" y="4049"/>
                    <a:pt x="21035" y="3983"/>
                    <a:pt x="21069" y="3968"/>
                  </a:cubicBezTo>
                  <a:cubicBezTo>
                    <a:pt x="21038" y="3902"/>
                    <a:pt x="21001" y="3839"/>
                    <a:pt x="20957" y="3780"/>
                  </a:cubicBezTo>
                  <a:cubicBezTo>
                    <a:pt x="20825" y="3679"/>
                    <a:pt x="20759" y="3476"/>
                    <a:pt x="20794" y="3375"/>
                  </a:cubicBezTo>
                  <a:lnTo>
                    <a:pt x="20693" y="3266"/>
                  </a:lnTo>
                  <a:cubicBezTo>
                    <a:pt x="20596" y="3237"/>
                    <a:pt x="20524" y="3197"/>
                    <a:pt x="20590" y="3159"/>
                  </a:cubicBezTo>
                  <a:lnTo>
                    <a:pt x="20624" y="3140"/>
                  </a:lnTo>
                  <a:cubicBezTo>
                    <a:pt x="20518" y="3118"/>
                    <a:pt x="20396" y="2858"/>
                    <a:pt x="20458" y="2814"/>
                  </a:cubicBezTo>
                  <a:cubicBezTo>
                    <a:pt x="20490" y="2796"/>
                    <a:pt x="20490" y="2796"/>
                    <a:pt x="20449" y="2733"/>
                  </a:cubicBezTo>
                  <a:lnTo>
                    <a:pt x="20418" y="2755"/>
                  </a:lnTo>
                  <a:cubicBezTo>
                    <a:pt x="20402" y="2766"/>
                    <a:pt x="20386" y="2776"/>
                    <a:pt x="20370" y="2776"/>
                  </a:cubicBezTo>
                  <a:cubicBezTo>
                    <a:pt x="20353" y="2776"/>
                    <a:pt x="20336" y="2766"/>
                    <a:pt x="20317" y="2736"/>
                  </a:cubicBezTo>
                  <a:cubicBezTo>
                    <a:pt x="20280" y="2673"/>
                    <a:pt x="20233" y="2620"/>
                    <a:pt x="20264" y="2598"/>
                  </a:cubicBezTo>
                  <a:cubicBezTo>
                    <a:pt x="20250" y="2529"/>
                    <a:pt x="20236" y="2457"/>
                    <a:pt x="20211" y="2457"/>
                  </a:cubicBezTo>
                  <a:cubicBezTo>
                    <a:pt x="20208" y="2457"/>
                    <a:pt x="20205" y="2458"/>
                    <a:pt x="20201" y="2460"/>
                  </a:cubicBezTo>
                  <a:cubicBezTo>
                    <a:pt x="20173" y="2420"/>
                    <a:pt x="20151" y="2376"/>
                    <a:pt x="20142" y="2326"/>
                  </a:cubicBezTo>
                  <a:cubicBezTo>
                    <a:pt x="20095" y="2269"/>
                    <a:pt x="20051" y="2210"/>
                    <a:pt x="19954" y="2100"/>
                  </a:cubicBezTo>
                  <a:cubicBezTo>
                    <a:pt x="19875" y="2072"/>
                    <a:pt x="19775" y="1968"/>
                    <a:pt x="19800" y="1940"/>
                  </a:cubicBezTo>
                  <a:cubicBezTo>
                    <a:pt x="19800" y="1940"/>
                    <a:pt x="19697" y="1837"/>
                    <a:pt x="19622" y="1812"/>
                  </a:cubicBezTo>
                  <a:cubicBezTo>
                    <a:pt x="19521" y="1705"/>
                    <a:pt x="19462" y="1661"/>
                    <a:pt x="19487" y="1633"/>
                  </a:cubicBezTo>
                  <a:cubicBezTo>
                    <a:pt x="19512" y="1605"/>
                    <a:pt x="19512" y="1605"/>
                    <a:pt x="19430" y="1586"/>
                  </a:cubicBezTo>
                  <a:cubicBezTo>
                    <a:pt x="19425" y="1592"/>
                    <a:pt x="19419" y="1594"/>
                    <a:pt x="19411" y="1594"/>
                  </a:cubicBezTo>
                  <a:cubicBezTo>
                    <a:pt x="19382" y="1594"/>
                    <a:pt x="19338" y="1557"/>
                    <a:pt x="19296" y="1520"/>
                  </a:cubicBezTo>
                  <a:lnTo>
                    <a:pt x="19183" y="1426"/>
                  </a:lnTo>
                  <a:cubicBezTo>
                    <a:pt x="19172" y="1440"/>
                    <a:pt x="19165" y="1448"/>
                    <a:pt x="19157" y="1448"/>
                  </a:cubicBezTo>
                  <a:cubicBezTo>
                    <a:pt x="19146" y="1448"/>
                    <a:pt x="19132" y="1436"/>
                    <a:pt x="19101" y="1410"/>
                  </a:cubicBezTo>
                  <a:cubicBezTo>
                    <a:pt x="19017" y="1323"/>
                    <a:pt x="18926" y="1241"/>
                    <a:pt x="18832" y="1166"/>
                  </a:cubicBezTo>
                  <a:cubicBezTo>
                    <a:pt x="18729" y="1097"/>
                    <a:pt x="18684" y="1067"/>
                    <a:pt x="18672" y="1067"/>
                  </a:cubicBezTo>
                  <a:cubicBezTo>
                    <a:pt x="18663" y="1067"/>
                    <a:pt x="18673" y="1085"/>
                    <a:pt x="18691" y="1116"/>
                  </a:cubicBezTo>
                  <a:cubicBezTo>
                    <a:pt x="18720" y="1136"/>
                    <a:pt x="18729" y="1153"/>
                    <a:pt x="18720" y="1153"/>
                  </a:cubicBezTo>
                  <a:cubicBezTo>
                    <a:pt x="18711" y="1153"/>
                    <a:pt x="18680" y="1133"/>
                    <a:pt x="18628" y="1075"/>
                  </a:cubicBezTo>
                  <a:cubicBezTo>
                    <a:pt x="18497" y="969"/>
                    <a:pt x="18359" y="871"/>
                    <a:pt x="18208" y="787"/>
                  </a:cubicBezTo>
                  <a:cubicBezTo>
                    <a:pt x="18046" y="697"/>
                    <a:pt x="17985" y="669"/>
                    <a:pt x="17958" y="669"/>
                  </a:cubicBezTo>
                  <a:cubicBezTo>
                    <a:pt x="17943" y="669"/>
                    <a:pt x="17938" y="678"/>
                    <a:pt x="17933" y="690"/>
                  </a:cubicBezTo>
                  <a:cubicBezTo>
                    <a:pt x="17947" y="731"/>
                    <a:pt x="17944" y="750"/>
                    <a:pt x="17932" y="750"/>
                  </a:cubicBezTo>
                  <a:cubicBezTo>
                    <a:pt x="17916" y="750"/>
                    <a:pt x="17886" y="717"/>
                    <a:pt x="17867" y="661"/>
                  </a:cubicBezTo>
                  <a:cubicBezTo>
                    <a:pt x="17790" y="566"/>
                    <a:pt x="17732" y="526"/>
                    <a:pt x="17702" y="526"/>
                  </a:cubicBezTo>
                  <a:cubicBezTo>
                    <a:pt x="17692" y="526"/>
                    <a:pt x="17685" y="530"/>
                    <a:pt x="17682" y="539"/>
                  </a:cubicBezTo>
                  <a:cubicBezTo>
                    <a:pt x="17656" y="541"/>
                    <a:pt x="17638" y="543"/>
                    <a:pt x="17624" y="543"/>
                  </a:cubicBezTo>
                  <a:cubicBezTo>
                    <a:pt x="17593" y="543"/>
                    <a:pt x="17578" y="536"/>
                    <a:pt x="17531" y="517"/>
                  </a:cubicBezTo>
                  <a:cubicBezTo>
                    <a:pt x="17547" y="483"/>
                    <a:pt x="17481" y="448"/>
                    <a:pt x="17328" y="442"/>
                  </a:cubicBezTo>
                  <a:cubicBezTo>
                    <a:pt x="17259" y="420"/>
                    <a:pt x="17259" y="420"/>
                    <a:pt x="17271" y="386"/>
                  </a:cubicBezTo>
                  <a:lnTo>
                    <a:pt x="17133" y="342"/>
                  </a:lnTo>
                  <a:cubicBezTo>
                    <a:pt x="17124" y="343"/>
                    <a:pt x="17114" y="343"/>
                    <a:pt x="17104" y="343"/>
                  </a:cubicBezTo>
                  <a:cubicBezTo>
                    <a:pt x="16928" y="343"/>
                    <a:pt x="16559" y="226"/>
                    <a:pt x="16497" y="179"/>
                  </a:cubicBezTo>
                  <a:cubicBezTo>
                    <a:pt x="16477" y="175"/>
                    <a:pt x="16458" y="173"/>
                    <a:pt x="16438" y="173"/>
                  </a:cubicBezTo>
                  <a:cubicBezTo>
                    <a:pt x="16408" y="173"/>
                    <a:pt x="16377" y="178"/>
                    <a:pt x="16347" y="185"/>
                  </a:cubicBezTo>
                  <a:cubicBezTo>
                    <a:pt x="16308" y="211"/>
                    <a:pt x="16272" y="225"/>
                    <a:pt x="16246" y="225"/>
                  </a:cubicBezTo>
                  <a:cubicBezTo>
                    <a:pt x="16215" y="225"/>
                    <a:pt x="16198" y="206"/>
                    <a:pt x="16203" y="163"/>
                  </a:cubicBezTo>
                  <a:cubicBezTo>
                    <a:pt x="16209" y="124"/>
                    <a:pt x="16212" y="106"/>
                    <a:pt x="16202" y="106"/>
                  </a:cubicBezTo>
                  <a:cubicBezTo>
                    <a:pt x="16193" y="106"/>
                    <a:pt x="16171" y="122"/>
                    <a:pt x="16131" y="154"/>
                  </a:cubicBezTo>
                  <a:cubicBezTo>
                    <a:pt x="16114" y="161"/>
                    <a:pt x="16082" y="164"/>
                    <a:pt x="16044" y="164"/>
                  </a:cubicBezTo>
                  <a:cubicBezTo>
                    <a:pt x="15916" y="164"/>
                    <a:pt x="15716" y="126"/>
                    <a:pt x="15776" y="75"/>
                  </a:cubicBezTo>
                  <a:cubicBezTo>
                    <a:pt x="15780" y="38"/>
                    <a:pt x="15783" y="0"/>
                    <a:pt x="15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37">
              <a:extLst>
                <a:ext uri="{FF2B5EF4-FFF2-40B4-BE49-F238E27FC236}">
                  <a16:creationId xmlns:a16="http://schemas.microsoft.com/office/drawing/2014/main" id="{18FAFFD7-71C5-37E1-D30C-9DB9D4B4E257}"/>
                </a:ext>
              </a:extLst>
            </p:cNvPr>
            <p:cNvSpPr/>
            <p:nvPr/>
          </p:nvSpPr>
          <p:spPr>
            <a:xfrm>
              <a:off x="4312169" y="3605445"/>
              <a:ext cx="401602" cy="303571"/>
            </a:xfrm>
            <a:custGeom>
              <a:avLst/>
              <a:gdLst/>
              <a:ahLst/>
              <a:cxnLst/>
              <a:rect l="l" t="t" r="r" b="b"/>
              <a:pathLst>
                <a:path w="22063" h="16809" extrusionOk="0">
                  <a:moveTo>
                    <a:pt x="15475" y="0"/>
                  </a:moveTo>
                  <a:cubicBezTo>
                    <a:pt x="14484" y="0"/>
                    <a:pt x="13480" y="256"/>
                    <a:pt x="12564" y="794"/>
                  </a:cubicBezTo>
                  <a:lnTo>
                    <a:pt x="3529" y="6069"/>
                  </a:lnTo>
                  <a:cubicBezTo>
                    <a:pt x="1028" y="7532"/>
                    <a:pt x="0" y="10622"/>
                    <a:pt x="1128" y="13292"/>
                  </a:cubicBezTo>
                  <a:cubicBezTo>
                    <a:pt x="2050" y="15466"/>
                    <a:pt x="4169" y="16809"/>
                    <a:pt x="6433" y="16809"/>
                  </a:cubicBezTo>
                  <a:cubicBezTo>
                    <a:pt x="6947" y="16809"/>
                    <a:pt x="7469" y="16739"/>
                    <a:pt x="7985" y="16595"/>
                  </a:cubicBezTo>
                  <a:cubicBezTo>
                    <a:pt x="8458" y="16463"/>
                    <a:pt x="8916" y="16269"/>
                    <a:pt x="9342" y="16022"/>
                  </a:cubicBezTo>
                  <a:lnTo>
                    <a:pt x="18377" y="10744"/>
                  </a:lnTo>
                  <a:cubicBezTo>
                    <a:pt x="21131" y="9143"/>
                    <a:pt x="22062" y="5608"/>
                    <a:pt x="20454" y="2857"/>
                  </a:cubicBezTo>
                  <a:cubicBezTo>
                    <a:pt x="19383" y="1023"/>
                    <a:pt x="17455" y="0"/>
                    <a:pt x="15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37">
              <a:extLst>
                <a:ext uri="{FF2B5EF4-FFF2-40B4-BE49-F238E27FC236}">
                  <a16:creationId xmlns:a16="http://schemas.microsoft.com/office/drawing/2014/main" id="{E5A3CEEF-AAE1-7021-6491-F50E824A0A46}"/>
                </a:ext>
              </a:extLst>
            </p:cNvPr>
            <p:cNvSpPr/>
            <p:nvPr/>
          </p:nvSpPr>
          <p:spPr>
            <a:xfrm>
              <a:off x="4315246" y="3595564"/>
              <a:ext cx="392537" cy="321874"/>
            </a:xfrm>
            <a:custGeom>
              <a:avLst/>
              <a:gdLst/>
              <a:ahLst/>
              <a:cxnLst/>
              <a:rect l="l" t="t" r="r" b="b"/>
              <a:pathLst>
                <a:path w="21565" h="17820" extrusionOk="0">
                  <a:moveTo>
                    <a:pt x="15861" y="390"/>
                  </a:moveTo>
                  <a:cubicBezTo>
                    <a:pt x="15869" y="390"/>
                    <a:pt x="15877" y="391"/>
                    <a:pt x="15886" y="392"/>
                  </a:cubicBezTo>
                  <a:cubicBezTo>
                    <a:pt x="16024" y="408"/>
                    <a:pt x="16024" y="408"/>
                    <a:pt x="16017" y="445"/>
                  </a:cubicBezTo>
                  <a:cubicBezTo>
                    <a:pt x="16016" y="464"/>
                    <a:pt x="15980" y="469"/>
                    <a:pt x="15937" y="469"/>
                  </a:cubicBezTo>
                  <a:cubicBezTo>
                    <a:pt x="15893" y="469"/>
                    <a:pt x="15842" y="464"/>
                    <a:pt x="15807" y="461"/>
                  </a:cubicBezTo>
                  <a:cubicBezTo>
                    <a:pt x="15752" y="419"/>
                    <a:pt x="15801" y="390"/>
                    <a:pt x="15861" y="390"/>
                  </a:cubicBezTo>
                  <a:close/>
                  <a:moveTo>
                    <a:pt x="18546" y="1303"/>
                  </a:moveTo>
                  <a:cubicBezTo>
                    <a:pt x="18556" y="1303"/>
                    <a:pt x="18562" y="1304"/>
                    <a:pt x="18562" y="1304"/>
                  </a:cubicBezTo>
                  <a:lnTo>
                    <a:pt x="18621" y="1345"/>
                  </a:lnTo>
                  <a:cubicBezTo>
                    <a:pt x="18607" y="1365"/>
                    <a:pt x="18593" y="1385"/>
                    <a:pt x="18568" y="1385"/>
                  </a:cubicBezTo>
                  <a:cubicBezTo>
                    <a:pt x="18556" y="1385"/>
                    <a:pt x="18540" y="1379"/>
                    <a:pt x="18521" y="1367"/>
                  </a:cubicBezTo>
                  <a:lnTo>
                    <a:pt x="18462" y="1329"/>
                  </a:lnTo>
                  <a:cubicBezTo>
                    <a:pt x="18477" y="1307"/>
                    <a:pt x="18522" y="1303"/>
                    <a:pt x="18546" y="1303"/>
                  </a:cubicBezTo>
                  <a:close/>
                  <a:moveTo>
                    <a:pt x="11398" y="1674"/>
                  </a:moveTo>
                  <a:lnTo>
                    <a:pt x="11398" y="1674"/>
                  </a:lnTo>
                  <a:cubicBezTo>
                    <a:pt x="11417" y="1705"/>
                    <a:pt x="11436" y="1739"/>
                    <a:pt x="11376" y="1771"/>
                  </a:cubicBezTo>
                  <a:lnTo>
                    <a:pt x="11301" y="1774"/>
                  </a:lnTo>
                  <a:lnTo>
                    <a:pt x="11342" y="1705"/>
                  </a:lnTo>
                  <a:lnTo>
                    <a:pt x="11398" y="1674"/>
                  </a:lnTo>
                  <a:close/>
                  <a:moveTo>
                    <a:pt x="10530" y="1912"/>
                  </a:moveTo>
                  <a:lnTo>
                    <a:pt x="10530" y="1912"/>
                  </a:lnTo>
                  <a:cubicBezTo>
                    <a:pt x="10549" y="1946"/>
                    <a:pt x="10568" y="1978"/>
                    <a:pt x="10508" y="2012"/>
                  </a:cubicBezTo>
                  <a:lnTo>
                    <a:pt x="10452" y="2047"/>
                  </a:lnTo>
                  <a:cubicBezTo>
                    <a:pt x="10433" y="2012"/>
                    <a:pt x="10470" y="1946"/>
                    <a:pt x="10470" y="1946"/>
                  </a:cubicBezTo>
                  <a:lnTo>
                    <a:pt x="10530" y="1912"/>
                  </a:lnTo>
                  <a:close/>
                  <a:moveTo>
                    <a:pt x="9666" y="2723"/>
                  </a:moveTo>
                  <a:cubicBezTo>
                    <a:pt x="9676" y="2723"/>
                    <a:pt x="9681" y="2731"/>
                    <a:pt x="9690" y="2749"/>
                  </a:cubicBezTo>
                  <a:cubicBezTo>
                    <a:pt x="9709" y="2780"/>
                    <a:pt x="9668" y="2849"/>
                    <a:pt x="9668" y="2849"/>
                  </a:cubicBezTo>
                  <a:cubicBezTo>
                    <a:pt x="9661" y="2853"/>
                    <a:pt x="9654" y="2855"/>
                    <a:pt x="9649" y="2855"/>
                  </a:cubicBezTo>
                  <a:cubicBezTo>
                    <a:pt x="9616" y="2855"/>
                    <a:pt x="9628" y="2778"/>
                    <a:pt x="9612" y="2749"/>
                  </a:cubicBezTo>
                  <a:cubicBezTo>
                    <a:pt x="9642" y="2731"/>
                    <a:pt x="9656" y="2723"/>
                    <a:pt x="9666" y="2723"/>
                  </a:cubicBezTo>
                  <a:close/>
                  <a:moveTo>
                    <a:pt x="8292" y="3557"/>
                  </a:moveTo>
                  <a:cubicBezTo>
                    <a:pt x="8311" y="3588"/>
                    <a:pt x="8330" y="3623"/>
                    <a:pt x="8274" y="3654"/>
                  </a:cubicBezTo>
                  <a:lnTo>
                    <a:pt x="8195" y="3657"/>
                  </a:lnTo>
                  <a:lnTo>
                    <a:pt x="8236" y="3588"/>
                  </a:lnTo>
                  <a:lnTo>
                    <a:pt x="8292" y="3557"/>
                  </a:lnTo>
                  <a:close/>
                  <a:moveTo>
                    <a:pt x="4472" y="5679"/>
                  </a:moveTo>
                  <a:lnTo>
                    <a:pt x="4472" y="5679"/>
                  </a:lnTo>
                  <a:cubicBezTo>
                    <a:pt x="4491" y="5710"/>
                    <a:pt x="4510" y="5744"/>
                    <a:pt x="4453" y="5779"/>
                  </a:cubicBezTo>
                  <a:lnTo>
                    <a:pt x="4375" y="5779"/>
                  </a:lnTo>
                  <a:lnTo>
                    <a:pt x="4416" y="5713"/>
                  </a:lnTo>
                  <a:lnTo>
                    <a:pt x="4472" y="5679"/>
                  </a:lnTo>
                  <a:close/>
                  <a:moveTo>
                    <a:pt x="4011" y="5934"/>
                  </a:moveTo>
                  <a:cubicBezTo>
                    <a:pt x="4032" y="5934"/>
                    <a:pt x="4056" y="5938"/>
                    <a:pt x="4084" y="5948"/>
                  </a:cubicBezTo>
                  <a:cubicBezTo>
                    <a:pt x="4103" y="5979"/>
                    <a:pt x="4103" y="5979"/>
                    <a:pt x="4046" y="6014"/>
                  </a:cubicBezTo>
                  <a:cubicBezTo>
                    <a:pt x="4046" y="6014"/>
                    <a:pt x="3968" y="6014"/>
                    <a:pt x="3949" y="5983"/>
                  </a:cubicBezTo>
                  <a:cubicBezTo>
                    <a:pt x="3936" y="5958"/>
                    <a:pt x="3962" y="5934"/>
                    <a:pt x="4011" y="5934"/>
                  </a:cubicBezTo>
                  <a:close/>
                  <a:moveTo>
                    <a:pt x="21448" y="6164"/>
                  </a:moveTo>
                  <a:cubicBezTo>
                    <a:pt x="21486" y="6164"/>
                    <a:pt x="21483" y="6236"/>
                    <a:pt x="21483" y="6236"/>
                  </a:cubicBezTo>
                  <a:cubicBezTo>
                    <a:pt x="21483" y="6309"/>
                    <a:pt x="21483" y="6309"/>
                    <a:pt x="21445" y="6309"/>
                  </a:cubicBezTo>
                  <a:cubicBezTo>
                    <a:pt x="21445" y="6309"/>
                    <a:pt x="21407" y="6309"/>
                    <a:pt x="21407" y="6236"/>
                  </a:cubicBezTo>
                  <a:lnTo>
                    <a:pt x="21448" y="6164"/>
                  </a:lnTo>
                  <a:close/>
                  <a:moveTo>
                    <a:pt x="2421" y="6443"/>
                  </a:moveTo>
                  <a:cubicBezTo>
                    <a:pt x="2411" y="6443"/>
                    <a:pt x="2396" y="6455"/>
                    <a:pt x="2363" y="6481"/>
                  </a:cubicBezTo>
                  <a:cubicBezTo>
                    <a:pt x="2283" y="6546"/>
                    <a:pt x="2258" y="6566"/>
                    <a:pt x="2278" y="6566"/>
                  </a:cubicBezTo>
                  <a:cubicBezTo>
                    <a:pt x="2286" y="6566"/>
                    <a:pt x="2304" y="6562"/>
                    <a:pt x="2329" y="6556"/>
                  </a:cubicBezTo>
                  <a:lnTo>
                    <a:pt x="2445" y="6465"/>
                  </a:lnTo>
                  <a:cubicBezTo>
                    <a:pt x="2435" y="6451"/>
                    <a:pt x="2429" y="6443"/>
                    <a:pt x="2421" y="6443"/>
                  </a:cubicBezTo>
                  <a:close/>
                  <a:moveTo>
                    <a:pt x="3105" y="6581"/>
                  </a:moveTo>
                  <a:cubicBezTo>
                    <a:pt x="3126" y="6581"/>
                    <a:pt x="3134" y="6594"/>
                    <a:pt x="3134" y="6594"/>
                  </a:cubicBezTo>
                  <a:cubicBezTo>
                    <a:pt x="3153" y="6628"/>
                    <a:pt x="3075" y="6631"/>
                    <a:pt x="3018" y="6669"/>
                  </a:cubicBezTo>
                  <a:cubicBezTo>
                    <a:pt x="3001" y="6670"/>
                    <a:pt x="2987" y="6671"/>
                    <a:pt x="2978" y="6671"/>
                  </a:cubicBezTo>
                  <a:cubicBezTo>
                    <a:pt x="2946" y="6671"/>
                    <a:pt x="2966" y="6658"/>
                    <a:pt x="3056" y="6600"/>
                  </a:cubicBezTo>
                  <a:cubicBezTo>
                    <a:pt x="3077" y="6586"/>
                    <a:pt x="3093" y="6581"/>
                    <a:pt x="3105" y="6581"/>
                  </a:cubicBezTo>
                  <a:close/>
                  <a:moveTo>
                    <a:pt x="2598" y="6681"/>
                  </a:moveTo>
                  <a:lnTo>
                    <a:pt x="2598" y="6681"/>
                  </a:lnTo>
                  <a:cubicBezTo>
                    <a:pt x="2610" y="6697"/>
                    <a:pt x="2592" y="6709"/>
                    <a:pt x="2582" y="6709"/>
                  </a:cubicBezTo>
                  <a:cubicBezTo>
                    <a:pt x="2575" y="6709"/>
                    <a:pt x="2573" y="6701"/>
                    <a:pt x="2598" y="6681"/>
                  </a:cubicBezTo>
                  <a:close/>
                  <a:moveTo>
                    <a:pt x="21439" y="7029"/>
                  </a:moveTo>
                  <a:lnTo>
                    <a:pt x="21467" y="7105"/>
                  </a:lnTo>
                  <a:lnTo>
                    <a:pt x="21458" y="7177"/>
                  </a:lnTo>
                  <a:cubicBezTo>
                    <a:pt x="21420" y="7170"/>
                    <a:pt x="21382" y="7164"/>
                    <a:pt x="21392" y="7095"/>
                  </a:cubicBezTo>
                  <a:lnTo>
                    <a:pt x="21439" y="7029"/>
                  </a:lnTo>
                  <a:close/>
                  <a:moveTo>
                    <a:pt x="2138" y="7347"/>
                  </a:moveTo>
                  <a:cubicBezTo>
                    <a:pt x="2145" y="7347"/>
                    <a:pt x="2151" y="7349"/>
                    <a:pt x="2156" y="7355"/>
                  </a:cubicBezTo>
                  <a:cubicBezTo>
                    <a:pt x="2156" y="7355"/>
                    <a:pt x="2181" y="7380"/>
                    <a:pt x="2131" y="7430"/>
                  </a:cubicBezTo>
                  <a:cubicBezTo>
                    <a:pt x="2097" y="7462"/>
                    <a:pt x="2053" y="7487"/>
                    <a:pt x="2009" y="7499"/>
                  </a:cubicBezTo>
                  <a:cubicBezTo>
                    <a:pt x="1981" y="7474"/>
                    <a:pt x="2031" y="7424"/>
                    <a:pt x="2031" y="7424"/>
                  </a:cubicBezTo>
                  <a:cubicBezTo>
                    <a:pt x="2071" y="7384"/>
                    <a:pt x="2110" y="7347"/>
                    <a:pt x="2138" y="7347"/>
                  </a:cubicBezTo>
                  <a:close/>
                  <a:moveTo>
                    <a:pt x="3201" y="7414"/>
                  </a:moveTo>
                  <a:cubicBezTo>
                    <a:pt x="3192" y="7414"/>
                    <a:pt x="3181" y="7423"/>
                    <a:pt x="3156" y="7443"/>
                  </a:cubicBezTo>
                  <a:cubicBezTo>
                    <a:pt x="3156" y="7443"/>
                    <a:pt x="3131" y="7512"/>
                    <a:pt x="3153" y="7543"/>
                  </a:cubicBezTo>
                  <a:cubicBezTo>
                    <a:pt x="3158" y="7550"/>
                    <a:pt x="3164" y="7554"/>
                    <a:pt x="3171" y="7554"/>
                  </a:cubicBezTo>
                  <a:cubicBezTo>
                    <a:pt x="3194" y="7554"/>
                    <a:pt x="3223" y="7514"/>
                    <a:pt x="3225" y="7437"/>
                  </a:cubicBezTo>
                  <a:cubicBezTo>
                    <a:pt x="3215" y="7422"/>
                    <a:pt x="3209" y="7414"/>
                    <a:pt x="3201" y="7414"/>
                  </a:cubicBezTo>
                  <a:close/>
                  <a:moveTo>
                    <a:pt x="1633" y="7544"/>
                  </a:moveTo>
                  <a:cubicBezTo>
                    <a:pt x="1620" y="7544"/>
                    <a:pt x="1601" y="7550"/>
                    <a:pt x="1577" y="7578"/>
                  </a:cubicBezTo>
                  <a:lnTo>
                    <a:pt x="1533" y="7634"/>
                  </a:lnTo>
                  <a:cubicBezTo>
                    <a:pt x="1541" y="7641"/>
                    <a:pt x="1552" y="7644"/>
                    <a:pt x="1565" y="7644"/>
                  </a:cubicBezTo>
                  <a:cubicBezTo>
                    <a:pt x="1596" y="7644"/>
                    <a:pt x="1633" y="7628"/>
                    <a:pt x="1633" y="7628"/>
                  </a:cubicBezTo>
                  <a:cubicBezTo>
                    <a:pt x="1680" y="7575"/>
                    <a:pt x="1652" y="7550"/>
                    <a:pt x="1652" y="7550"/>
                  </a:cubicBezTo>
                  <a:cubicBezTo>
                    <a:pt x="1652" y="7550"/>
                    <a:pt x="1645" y="7544"/>
                    <a:pt x="1633" y="7544"/>
                  </a:cubicBezTo>
                  <a:close/>
                  <a:moveTo>
                    <a:pt x="21099" y="7496"/>
                  </a:moveTo>
                  <a:cubicBezTo>
                    <a:pt x="21104" y="7496"/>
                    <a:pt x="21110" y="7514"/>
                    <a:pt x="21119" y="7546"/>
                  </a:cubicBezTo>
                  <a:cubicBezTo>
                    <a:pt x="21140" y="7617"/>
                    <a:pt x="21130" y="7682"/>
                    <a:pt x="21098" y="7682"/>
                  </a:cubicBezTo>
                  <a:cubicBezTo>
                    <a:pt x="21095" y="7682"/>
                    <a:pt x="21093" y="7682"/>
                    <a:pt x="21091" y="7681"/>
                  </a:cubicBezTo>
                  <a:cubicBezTo>
                    <a:pt x="21053" y="7672"/>
                    <a:pt x="21053" y="7672"/>
                    <a:pt x="21069" y="7606"/>
                  </a:cubicBezTo>
                  <a:cubicBezTo>
                    <a:pt x="21085" y="7529"/>
                    <a:pt x="21092" y="7496"/>
                    <a:pt x="21099" y="7496"/>
                  </a:cubicBezTo>
                  <a:close/>
                  <a:moveTo>
                    <a:pt x="20859" y="7832"/>
                  </a:moveTo>
                  <a:lnTo>
                    <a:pt x="20859" y="7832"/>
                  </a:lnTo>
                  <a:cubicBezTo>
                    <a:pt x="20856" y="7834"/>
                    <a:pt x="20853" y="7837"/>
                    <a:pt x="20851" y="7839"/>
                  </a:cubicBezTo>
                  <a:lnTo>
                    <a:pt x="20851" y="7839"/>
                  </a:lnTo>
                  <a:cubicBezTo>
                    <a:pt x="20856" y="7838"/>
                    <a:pt x="20862" y="7837"/>
                    <a:pt x="20869" y="7837"/>
                  </a:cubicBezTo>
                  <a:cubicBezTo>
                    <a:pt x="20870" y="7837"/>
                    <a:pt x="20872" y="7837"/>
                    <a:pt x="20874" y="7837"/>
                  </a:cubicBezTo>
                  <a:lnTo>
                    <a:pt x="20874" y="7837"/>
                  </a:lnTo>
                  <a:cubicBezTo>
                    <a:pt x="20870" y="7835"/>
                    <a:pt x="20865" y="7833"/>
                    <a:pt x="20859" y="7832"/>
                  </a:cubicBezTo>
                  <a:close/>
                  <a:moveTo>
                    <a:pt x="20851" y="7839"/>
                  </a:moveTo>
                  <a:cubicBezTo>
                    <a:pt x="20831" y="7843"/>
                    <a:pt x="20823" y="7854"/>
                    <a:pt x="20828" y="7854"/>
                  </a:cubicBezTo>
                  <a:cubicBezTo>
                    <a:pt x="20830" y="7854"/>
                    <a:pt x="20838" y="7850"/>
                    <a:pt x="20851" y="7839"/>
                  </a:cubicBezTo>
                  <a:close/>
                  <a:moveTo>
                    <a:pt x="21000" y="8016"/>
                  </a:moveTo>
                  <a:lnTo>
                    <a:pt x="20978" y="8082"/>
                  </a:lnTo>
                  <a:cubicBezTo>
                    <a:pt x="20963" y="8128"/>
                    <a:pt x="20958" y="8142"/>
                    <a:pt x="20945" y="8142"/>
                  </a:cubicBezTo>
                  <a:cubicBezTo>
                    <a:pt x="20939" y="8142"/>
                    <a:pt x="20932" y="8139"/>
                    <a:pt x="20922" y="8136"/>
                  </a:cubicBezTo>
                  <a:lnTo>
                    <a:pt x="20944" y="8070"/>
                  </a:lnTo>
                  <a:lnTo>
                    <a:pt x="21000" y="8016"/>
                  </a:lnTo>
                  <a:close/>
                  <a:moveTo>
                    <a:pt x="1239" y="8225"/>
                  </a:moveTo>
                  <a:cubicBezTo>
                    <a:pt x="1246" y="8225"/>
                    <a:pt x="1252" y="8231"/>
                    <a:pt x="1263" y="8239"/>
                  </a:cubicBezTo>
                  <a:lnTo>
                    <a:pt x="1226" y="8295"/>
                  </a:lnTo>
                  <a:lnTo>
                    <a:pt x="1154" y="8333"/>
                  </a:lnTo>
                  <a:lnTo>
                    <a:pt x="1154" y="8333"/>
                  </a:lnTo>
                  <a:lnTo>
                    <a:pt x="1194" y="8273"/>
                  </a:lnTo>
                  <a:cubicBezTo>
                    <a:pt x="1219" y="8239"/>
                    <a:pt x="1229" y="8225"/>
                    <a:pt x="1239" y="8225"/>
                  </a:cubicBezTo>
                  <a:close/>
                  <a:moveTo>
                    <a:pt x="20743" y="8512"/>
                  </a:moveTo>
                  <a:cubicBezTo>
                    <a:pt x="20730" y="8545"/>
                    <a:pt x="20733" y="8565"/>
                    <a:pt x="20738" y="8565"/>
                  </a:cubicBezTo>
                  <a:cubicBezTo>
                    <a:pt x="20742" y="8565"/>
                    <a:pt x="20747" y="8549"/>
                    <a:pt x="20743" y="8512"/>
                  </a:cubicBezTo>
                  <a:close/>
                  <a:moveTo>
                    <a:pt x="20759" y="8668"/>
                  </a:moveTo>
                  <a:lnTo>
                    <a:pt x="20734" y="8731"/>
                  </a:lnTo>
                  <a:cubicBezTo>
                    <a:pt x="20715" y="8773"/>
                    <a:pt x="20709" y="8787"/>
                    <a:pt x="20696" y="8787"/>
                  </a:cubicBezTo>
                  <a:cubicBezTo>
                    <a:pt x="20690" y="8787"/>
                    <a:pt x="20682" y="8783"/>
                    <a:pt x="20671" y="8778"/>
                  </a:cubicBezTo>
                  <a:lnTo>
                    <a:pt x="20699" y="8715"/>
                  </a:lnTo>
                  <a:lnTo>
                    <a:pt x="20759" y="8668"/>
                  </a:lnTo>
                  <a:close/>
                  <a:moveTo>
                    <a:pt x="922" y="8741"/>
                  </a:moveTo>
                  <a:cubicBezTo>
                    <a:pt x="940" y="8741"/>
                    <a:pt x="959" y="8757"/>
                    <a:pt x="972" y="8797"/>
                  </a:cubicBezTo>
                  <a:lnTo>
                    <a:pt x="906" y="8919"/>
                  </a:lnTo>
                  <a:cubicBezTo>
                    <a:pt x="872" y="8903"/>
                    <a:pt x="837" y="8885"/>
                    <a:pt x="872" y="8825"/>
                  </a:cubicBezTo>
                  <a:cubicBezTo>
                    <a:pt x="872" y="8776"/>
                    <a:pt x="896" y="8741"/>
                    <a:pt x="922" y="8741"/>
                  </a:cubicBezTo>
                  <a:close/>
                  <a:moveTo>
                    <a:pt x="20492" y="9321"/>
                  </a:moveTo>
                  <a:cubicBezTo>
                    <a:pt x="20500" y="9321"/>
                    <a:pt x="20508" y="9323"/>
                    <a:pt x="20514" y="9326"/>
                  </a:cubicBezTo>
                  <a:lnTo>
                    <a:pt x="20480" y="9386"/>
                  </a:lnTo>
                  <a:cubicBezTo>
                    <a:pt x="20460" y="9423"/>
                    <a:pt x="20440" y="9430"/>
                    <a:pt x="20428" y="9430"/>
                  </a:cubicBezTo>
                  <a:cubicBezTo>
                    <a:pt x="20419" y="9430"/>
                    <a:pt x="20414" y="9427"/>
                    <a:pt x="20414" y="9427"/>
                  </a:cubicBezTo>
                  <a:cubicBezTo>
                    <a:pt x="20414" y="9427"/>
                    <a:pt x="20383" y="9408"/>
                    <a:pt x="20414" y="9348"/>
                  </a:cubicBezTo>
                  <a:cubicBezTo>
                    <a:pt x="20414" y="9348"/>
                    <a:pt x="20457" y="9321"/>
                    <a:pt x="20492" y="9321"/>
                  </a:cubicBezTo>
                  <a:close/>
                  <a:moveTo>
                    <a:pt x="872" y="9361"/>
                  </a:moveTo>
                  <a:lnTo>
                    <a:pt x="906" y="9377"/>
                  </a:lnTo>
                  <a:cubicBezTo>
                    <a:pt x="883" y="9435"/>
                    <a:pt x="886" y="9503"/>
                    <a:pt x="860" y="9503"/>
                  </a:cubicBezTo>
                  <a:cubicBezTo>
                    <a:pt x="858" y="9503"/>
                    <a:pt x="855" y="9503"/>
                    <a:pt x="853" y="9502"/>
                  </a:cubicBezTo>
                  <a:cubicBezTo>
                    <a:pt x="848" y="9513"/>
                    <a:pt x="845" y="9518"/>
                    <a:pt x="843" y="9518"/>
                  </a:cubicBezTo>
                  <a:cubicBezTo>
                    <a:pt x="834" y="9518"/>
                    <a:pt x="848" y="9415"/>
                    <a:pt x="872" y="9361"/>
                  </a:cubicBezTo>
                  <a:close/>
                  <a:moveTo>
                    <a:pt x="289" y="9746"/>
                  </a:moveTo>
                  <a:lnTo>
                    <a:pt x="361" y="9771"/>
                  </a:lnTo>
                  <a:cubicBezTo>
                    <a:pt x="371" y="9774"/>
                    <a:pt x="376" y="9775"/>
                    <a:pt x="376" y="9775"/>
                  </a:cubicBezTo>
                  <a:cubicBezTo>
                    <a:pt x="377" y="9775"/>
                    <a:pt x="351" y="9768"/>
                    <a:pt x="326" y="9759"/>
                  </a:cubicBezTo>
                  <a:lnTo>
                    <a:pt x="289" y="9746"/>
                  </a:lnTo>
                  <a:close/>
                  <a:moveTo>
                    <a:pt x="380" y="10649"/>
                  </a:moveTo>
                  <a:cubicBezTo>
                    <a:pt x="417" y="10655"/>
                    <a:pt x="455" y="10661"/>
                    <a:pt x="445" y="10730"/>
                  </a:cubicBezTo>
                  <a:lnTo>
                    <a:pt x="436" y="10799"/>
                  </a:lnTo>
                  <a:cubicBezTo>
                    <a:pt x="401" y="10793"/>
                    <a:pt x="370" y="10718"/>
                    <a:pt x="370" y="10718"/>
                  </a:cubicBezTo>
                  <a:lnTo>
                    <a:pt x="380" y="10649"/>
                  </a:lnTo>
                  <a:close/>
                  <a:moveTo>
                    <a:pt x="148" y="11142"/>
                  </a:moveTo>
                  <a:cubicBezTo>
                    <a:pt x="156" y="11142"/>
                    <a:pt x="173" y="11161"/>
                    <a:pt x="201" y="11194"/>
                  </a:cubicBezTo>
                  <a:cubicBezTo>
                    <a:pt x="235" y="11266"/>
                    <a:pt x="273" y="11338"/>
                    <a:pt x="273" y="11338"/>
                  </a:cubicBezTo>
                  <a:cubicBezTo>
                    <a:pt x="272" y="11359"/>
                    <a:pt x="269" y="11368"/>
                    <a:pt x="262" y="11368"/>
                  </a:cubicBezTo>
                  <a:cubicBezTo>
                    <a:pt x="246" y="11368"/>
                    <a:pt x="214" y="11316"/>
                    <a:pt x="160" y="11260"/>
                  </a:cubicBezTo>
                  <a:cubicBezTo>
                    <a:pt x="142" y="11177"/>
                    <a:pt x="137" y="11142"/>
                    <a:pt x="148" y="11142"/>
                  </a:cubicBezTo>
                  <a:close/>
                  <a:moveTo>
                    <a:pt x="18539" y="11264"/>
                  </a:moveTo>
                  <a:cubicBezTo>
                    <a:pt x="18544" y="11264"/>
                    <a:pt x="18548" y="11267"/>
                    <a:pt x="18552" y="11272"/>
                  </a:cubicBezTo>
                  <a:lnTo>
                    <a:pt x="18571" y="11304"/>
                  </a:lnTo>
                  <a:cubicBezTo>
                    <a:pt x="18540" y="11364"/>
                    <a:pt x="18507" y="11421"/>
                    <a:pt x="18486" y="11421"/>
                  </a:cubicBezTo>
                  <a:cubicBezTo>
                    <a:pt x="18481" y="11421"/>
                    <a:pt x="18477" y="11419"/>
                    <a:pt x="18474" y="11414"/>
                  </a:cubicBezTo>
                  <a:cubicBezTo>
                    <a:pt x="18474" y="11414"/>
                    <a:pt x="18455" y="11382"/>
                    <a:pt x="18493" y="11310"/>
                  </a:cubicBezTo>
                  <a:cubicBezTo>
                    <a:pt x="18493" y="11310"/>
                    <a:pt x="18518" y="11264"/>
                    <a:pt x="18539" y="11264"/>
                  </a:cubicBezTo>
                  <a:close/>
                  <a:moveTo>
                    <a:pt x="16658" y="12526"/>
                  </a:moveTo>
                  <a:cubicBezTo>
                    <a:pt x="16697" y="12526"/>
                    <a:pt x="16708" y="12585"/>
                    <a:pt x="16628" y="12667"/>
                  </a:cubicBezTo>
                  <a:cubicBezTo>
                    <a:pt x="16599" y="12684"/>
                    <a:pt x="16584" y="12693"/>
                    <a:pt x="16574" y="12693"/>
                  </a:cubicBezTo>
                  <a:cubicBezTo>
                    <a:pt x="16564" y="12693"/>
                    <a:pt x="16559" y="12684"/>
                    <a:pt x="16550" y="12667"/>
                  </a:cubicBezTo>
                  <a:cubicBezTo>
                    <a:pt x="16531" y="12636"/>
                    <a:pt x="16572" y="12567"/>
                    <a:pt x="16628" y="12535"/>
                  </a:cubicBezTo>
                  <a:cubicBezTo>
                    <a:pt x="16639" y="12529"/>
                    <a:pt x="16649" y="12526"/>
                    <a:pt x="16658" y="12526"/>
                  </a:cubicBezTo>
                  <a:close/>
                  <a:moveTo>
                    <a:pt x="432" y="12724"/>
                  </a:moveTo>
                  <a:cubicBezTo>
                    <a:pt x="463" y="12724"/>
                    <a:pt x="496" y="12742"/>
                    <a:pt x="546" y="12843"/>
                  </a:cubicBezTo>
                  <a:cubicBezTo>
                    <a:pt x="552" y="12886"/>
                    <a:pt x="561" y="12930"/>
                    <a:pt x="574" y="12974"/>
                  </a:cubicBezTo>
                  <a:cubicBezTo>
                    <a:pt x="536" y="12937"/>
                    <a:pt x="502" y="12899"/>
                    <a:pt x="470" y="12858"/>
                  </a:cubicBezTo>
                  <a:cubicBezTo>
                    <a:pt x="336" y="12742"/>
                    <a:pt x="336" y="12739"/>
                    <a:pt x="408" y="12727"/>
                  </a:cubicBezTo>
                  <a:cubicBezTo>
                    <a:pt x="416" y="12725"/>
                    <a:pt x="424" y="12724"/>
                    <a:pt x="432" y="12724"/>
                  </a:cubicBezTo>
                  <a:close/>
                  <a:moveTo>
                    <a:pt x="408" y="13084"/>
                  </a:moveTo>
                  <a:lnTo>
                    <a:pt x="464" y="13143"/>
                  </a:lnTo>
                  <a:lnTo>
                    <a:pt x="448" y="13222"/>
                  </a:lnTo>
                  <a:cubicBezTo>
                    <a:pt x="446" y="13222"/>
                    <a:pt x="444" y="13223"/>
                    <a:pt x="442" y="13223"/>
                  </a:cubicBezTo>
                  <a:cubicBezTo>
                    <a:pt x="409" y="13223"/>
                    <a:pt x="391" y="13158"/>
                    <a:pt x="373" y="13093"/>
                  </a:cubicBezTo>
                  <a:lnTo>
                    <a:pt x="408" y="13084"/>
                  </a:lnTo>
                  <a:close/>
                  <a:moveTo>
                    <a:pt x="1899" y="15400"/>
                  </a:moveTo>
                  <a:lnTo>
                    <a:pt x="1899" y="15400"/>
                  </a:lnTo>
                  <a:cubicBezTo>
                    <a:pt x="1871" y="15422"/>
                    <a:pt x="1918" y="15475"/>
                    <a:pt x="1962" y="15525"/>
                  </a:cubicBezTo>
                  <a:cubicBezTo>
                    <a:pt x="2011" y="15622"/>
                    <a:pt x="2067" y="15659"/>
                    <a:pt x="2103" y="15659"/>
                  </a:cubicBezTo>
                  <a:cubicBezTo>
                    <a:pt x="2113" y="15659"/>
                    <a:pt x="2122" y="15656"/>
                    <a:pt x="2128" y="15650"/>
                  </a:cubicBezTo>
                  <a:cubicBezTo>
                    <a:pt x="2156" y="15622"/>
                    <a:pt x="2109" y="15572"/>
                    <a:pt x="2019" y="15475"/>
                  </a:cubicBezTo>
                  <a:cubicBezTo>
                    <a:pt x="1984" y="15440"/>
                    <a:pt x="1946" y="15415"/>
                    <a:pt x="1899" y="15400"/>
                  </a:cubicBezTo>
                  <a:close/>
                  <a:moveTo>
                    <a:pt x="2187" y="15824"/>
                  </a:moveTo>
                  <a:cubicBezTo>
                    <a:pt x="2206" y="15824"/>
                    <a:pt x="2242" y="15835"/>
                    <a:pt x="2297" y="15864"/>
                  </a:cubicBezTo>
                  <a:lnTo>
                    <a:pt x="2395" y="15958"/>
                  </a:lnTo>
                  <a:cubicBezTo>
                    <a:pt x="2390" y="15962"/>
                    <a:pt x="2383" y="15964"/>
                    <a:pt x="2375" y="15964"/>
                  </a:cubicBezTo>
                  <a:cubicBezTo>
                    <a:pt x="2330" y="15964"/>
                    <a:pt x="2236" y="15912"/>
                    <a:pt x="2194" y="15873"/>
                  </a:cubicBezTo>
                  <a:cubicBezTo>
                    <a:pt x="2165" y="15844"/>
                    <a:pt x="2161" y="15824"/>
                    <a:pt x="2187" y="15824"/>
                  </a:cubicBezTo>
                  <a:close/>
                  <a:moveTo>
                    <a:pt x="6766" y="16970"/>
                  </a:moveTo>
                  <a:lnTo>
                    <a:pt x="6704" y="16973"/>
                  </a:lnTo>
                  <a:cubicBezTo>
                    <a:pt x="6641" y="16976"/>
                    <a:pt x="6641" y="17014"/>
                    <a:pt x="6644" y="17051"/>
                  </a:cubicBezTo>
                  <a:lnTo>
                    <a:pt x="6707" y="17048"/>
                  </a:lnTo>
                  <a:cubicBezTo>
                    <a:pt x="6707" y="17048"/>
                    <a:pt x="6769" y="17007"/>
                    <a:pt x="6766" y="16970"/>
                  </a:cubicBezTo>
                  <a:close/>
                  <a:moveTo>
                    <a:pt x="8412" y="17216"/>
                  </a:moveTo>
                  <a:cubicBezTo>
                    <a:pt x="8420" y="17216"/>
                    <a:pt x="8427" y="17234"/>
                    <a:pt x="8440" y="17267"/>
                  </a:cubicBezTo>
                  <a:cubicBezTo>
                    <a:pt x="8452" y="17302"/>
                    <a:pt x="8465" y="17340"/>
                    <a:pt x="8396" y="17365"/>
                  </a:cubicBezTo>
                  <a:cubicBezTo>
                    <a:pt x="8356" y="17408"/>
                    <a:pt x="8328" y="17426"/>
                    <a:pt x="8313" y="17426"/>
                  </a:cubicBezTo>
                  <a:cubicBezTo>
                    <a:pt x="8287" y="17426"/>
                    <a:pt x="8303" y="17369"/>
                    <a:pt x="8371" y="17293"/>
                  </a:cubicBezTo>
                  <a:cubicBezTo>
                    <a:pt x="8393" y="17240"/>
                    <a:pt x="8403" y="17216"/>
                    <a:pt x="8412" y="17216"/>
                  </a:cubicBezTo>
                  <a:close/>
                  <a:moveTo>
                    <a:pt x="5707" y="17449"/>
                  </a:moveTo>
                  <a:cubicBezTo>
                    <a:pt x="5776" y="17455"/>
                    <a:pt x="5839" y="17502"/>
                    <a:pt x="5836" y="17540"/>
                  </a:cubicBezTo>
                  <a:cubicBezTo>
                    <a:pt x="5881" y="17599"/>
                    <a:pt x="5895" y="17615"/>
                    <a:pt x="5847" y="17615"/>
                  </a:cubicBezTo>
                  <a:cubicBezTo>
                    <a:pt x="5828" y="17615"/>
                    <a:pt x="5800" y="17613"/>
                    <a:pt x="5760" y="17609"/>
                  </a:cubicBezTo>
                  <a:cubicBezTo>
                    <a:pt x="5688" y="17600"/>
                    <a:pt x="5619" y="17593"/>
                    <a:pt x="5626" y="17556"/>
                  </a:cubicBezTo>
                  <a:lnTo>
                    <a:pt x="5626" y="17556"/>
                  </a:lnTo>
                  <a:lnTo>
                    <a:pt x="5694" y="17562"/>
                  </a:lnTo>
                  <a:cubicBezTo>
                    <a:pt x="5692" y="17574"/>
                    <a:pt x="5699" y="17579"/>
                    <a:pt x="5706" y="17579"/>
                  </a:cubicBezTo>
                  <a:cubicBezTo>
                    <a:pt x="5722" y="17579"/>
                    <a:pt x="5742" y="17556"/>
                    <a:pt x="5698" y="17524"/>
                  </a:cubicBezTo>
                  <a:lnTo>
                    <a:pt x="5707" y="17449"/>
                  </a:lnTo>
                  <a:close/>
                  <a:moveTo>
                    <a:pt x="6600" y="17546"/>
                  </a:moveTo>
                  <a:lnTo>
                    <a:pt x="6672" y="17581"/>
                  </a:lnTo>
                  <a:cubicBezTo>
                    <a:pt x="6675" y="17618"/>
                    <a:pt x="6603" y="17625"/>
                    <a:pt x="6534" y="17628"/>
                  </a:cubicBezTo>
                  <a:cubicBezTo>
                    <a:pt x="6518" y="17629"/>
                    <a:pt x="6506" y="17629"/>
                    <a:pt x="6496" y="17629"/>
                  </a:cubicBezTo>
                  <a:cubicBezTo>
                    <a:pt x="6462" y="17629"/>
                    <a:pt x="6462" y="17623"/>
                    <a:pt x="6462" y="17593"/>
                  </a:cubicBezTo>
                  <a:cubicBezTo>
                    <a:pt x="6506" y="17568"/>
                    <a:pt x="6553" y="17553"/>
                    <a:pt x="6600" y="17546"/>
                  </a:cubicBezTo>
                  <a:close/>
                  <a:moveTo>
                    <a:pt x="5456" y="17728"/>
                  </a:moveTo>
                  <a:lnTo>
                    <a:pt x="5456" y="17728"/>
                  </a:lnTo>
                  <a:cubicBezTo>
                    <a:pt x="5453" y="17766"/>
                    <a:pt x="5453" y="17766"/>
                    <a:pt x="5525" y="17772"/>
                  </a:cubicBezTo>
                  <a:lnTo>
                    <a:pt x="5597" y="17781"/>
                  </a:lnTo>
                  <a:lnTo>
                    <a:pt x="5528" y="17738"/>
                  </a:lnTo>
                  <a:lnTo>
                    <a:pt x="5456" y="17728"/>
                  </a:lnTo>
                  <a:close/>
                  <a:moveTo>
                    <a:pt x="15782" y="0"/>
                  </a:moveTo>
                  <a:cubicBezTo>
                    <a:pt x="15732" y="16"/>
                    <a:pt x="15682" y="25"/>
                    <a:pt x="15632" y="28"/>
                  </a:cubicBezTo>
                  <a:cubicBezTo>
                    <a:pt x="15630" y="56"/>
                    <a:pt x="15591" y="61"/>
                    <a:pt x="15487" y="61"/>
                  </a:cubicBezTo>
                  <a:cubicBezTo>
                    <a:pt x="15448" y="61"/>
                    <a:pt x="15398" y="61"/>
                    <a:pt x="15337" y="60"/>
                  </a:cubicBezTo>
                  <a:cubicBezTo>
                    <a:pt x="15323" y="59"/>
                    <a:pt x="15307" y="58"/>
                    <a:pt x="15290" y="58"/>
                  </a:cubicBezTo>
                  <a:cubicBezTo>
                    <a:pt x="15134" y="58"/>
                    <a:pt x="14884" y="105"/>
                    <a:pt x="14754" y="119"/>
                  </a:cubicBezTo>
                  <a:cubicBezTo>
                    <a:pt x="14682" y="126"/>
                    <a:pt x="14591" y="132"/>
                    <a:pt x="14510" y="132"/>
                  </a:cubicBezTo>
                  <a:cubicBezTo>
                    <a:pt x="14481" y="138"/>
                    <a:pt x="14451" y="140"/>
                    <a:pt x="14421" y="140"/>
                  </a:cubicBezTo>
                  <a:cubicBezTo>
                    <a:pt x="14386" y="140"/>
                    <a:pt x="14351" y="137"/>
                    <a:pt x="14316" y="132"/>
                  </a:cubicBezTo>
                  <a:cubicBezTo>
                    <a:pt x="14218" y="147"/>
                    <a:pt x="14124" y="176"/>
                    <a:pt x="14037" y="220"/>
                  </a:cubicBezTo>
                  <a:cubicBezTo>
                    <a:pt x="13989" y="253"/>
                    <a:pt x="13903" y="279"/>
                    <a:pt x="13856" y="279"/>
                  </a:cubicBezTo>
                  <a:cubicBezTo>
                    <a:pt x="13838" y="279"/>
                    <a:pt x="13825" y="275"/>
                    <a:pt x="13824" y="267"/>
                  </a:cubicBezTo>
                  <a:lnTo>
                    <a:pt x="13752" y="285"/>
                  </a:lnTo>
                  <a:cubicBezTo>
                    <a:pt x="13689" y="323"/>
                    <a:pt x="13623" y="354"/>
                    <a:pt x="13551" y="379"/>
                  </a:cubicBezTo>
                  <a:cubicBezTo>
                    <a:pt x="13546" y="361"/>
                    <a:pt x="13520" y="347"/>
                    <a:pt x="13487" y="347"/>
                  </a:cubicBezTo>
                  <a:cubicBezTo>
                    <a:pt x="13460" y="347"/>
                    <a:pt x="13428" y="357"/>
                    <a:pt x="13401" y="383"/>
                  </a:cubicBezTo>
                  <a:cubicBezTo>
                    <a:pt x="13413" y="420"/>
                    <a:pt x="13341" y="433"/>
                    <a:pt x="13209" y="489"/>
                  </a:cubicBezTo>
                  <a:cubicBezTo>
                    <a:pt x="13062" y="530"/>
                    <a:pt x="12915" y="580"/>
                    <a:pt x="12774" y="636"/>
                  </a:cubicBezTo>
                  <a:cubicBezTo>
                    <a:pt x="12661" y="680"/>
                    <a:pt x="12539" y="749"/>
                    <a:pt x="12407" y="812"/>
                  </a:cubicBezTo>
                  <a:cubicBezTo>
                    <a:pt x="12272" y="881"/>
                    <a:pt x="12131" y="950"/>
                    <a:pt x="12015" y="1022"/>
                  </a:cubicBezTo>
                  <a:lnTo>
                    <a:pt x="11345" y="1417"/>
                  </a:lnTo>
                  <a:cubicBezTo>
                    <a:pt x="11166" y="1526"/>
                    <a:pt x="11050" y="1602"/>
                    <a:pt x="11053" y="1611"/>
                  </a:cubicBezTo>
                  <a:lnTo>
                    <a:pt x="10878" y="1711"/>
                  </a:lnTo>
                  <a:lnTo>
                    <a:pt x="10705" y="1812"/>
                  </a:lnTo>
                  <a:cubicBezTo>
                    <a:pt x="10700" y="1803"/>
                    <a:pt x="10691" y="1799"/>
                    <a:pt x="10679" y="1799"/>
                  </a:cubicBezTo>
                  <a:cubicBezTo>
                    <a:pt x="10597" y="1799"/>
                    <a:pt x="10374" y="1967"/>
                    <a:pt x="10239" y="2081"/>
                  </a:cubicBezTo>
                  <a:cubicBezTo>
                    <a:pt x="10201" y="2141"/>
                    <a:pt x="10148" y="2188"/>
                    <a:pt x="10082" y="2216"/>
                  </a:cubicBezTo>
                  <a:cubicBezTo>
                    <a:pt x="10073" y="2201"/>
                    <a:pt x="10058" y="2195"/>
                    <a:pt x="10039" y="2195"/>
                  </a:cubicBezTo>
                  <a:cubicBezTo>
                    <a:pt x="9971" y="2195"/>
                    <a:pt x="9850" y="2273"/>
                    <a:pt x="9775" y="2351"/>
                  </a:cubicBezTo>
                  <a:cubicBezTo>
                    <a:pt x="9760" y="2416"/>
                    <a:pt x="9730" y="2453"/>
                    <a:pt x="9700" y="2453"/>
                  </a:cubicBezTo>
                  <a:cubicBezTo>
                    <a:pt x="9685" y="2453"/>
                    <a:pt x="9669" y="2442"/>
                    <a:pt x="9656" y="2419"/>
                  </a:cubicBezTo>
                  <a:cubicBezTo>
                    <a:pt x="9647" y="2403"/>
                    <a:pt x="9632" y="2394"/>
                    <a:pt x="9615" y="2394"/>
                  </a:cubicBezTo>
                  <a:cubicBezTo>
                    <a:pt x="9564" y="2394"/>
                    <a:pt x="9487" y="2462"/>
                    <a:pt x="9443" y="2586"/>
                  </a:cubicBezTo>
                  <a:cubicBezTo>
                    <a:pt x="9405" y="2651"/>
                    <a:pt x="9405" y="2651"/>
                    <a:pt x="9327" y="2655"/>
                  </a:cubicBezTo>
                  <a:cubicBezTo>
                    <a:pt x="9299" y="2644"/>
                    <a:pt x="9274" y="2640"/>
                    <a:pt x="9254" y="2640"/>
                  </a:cubicBezTo>
                  <a:cubicBezTo>
                    <a:pt x="9204" y="2640"/>
                    <a:pt x="9179" y="2665"/>
                    <a:pt x="9192" y="2689"/>
                  </a:cubicBezTo>
                  <a:cubicBezTo>
                    <a:pt x="9175" y="2763"/>
                    <a:pt x="9139" y="2801"/>
                    <a:pt x="9079" y="2801"/>
                  </a:cubicBezTo>
                  <a:cubicBezTo>
                    <a:pt x="9061" y="2801"/>
                    <a:pt x="9040" y="2797"/>
                    <a:pt x="9016" y="2789"/>
                  </a:cubicBezTo>
                  <a:cubicBezTo>
                    <a:pt x="8863" y="2789"/>
                    <a:pt x="8863" y="2789"/>
                    <a:pt x="8841" y="2890"/>
                  </a:cubicBezTo>
                  <a:cubicBezTo>
                    <a:pt x="8824" y="2980"/>
                    <a:pt x="8635" y="3098"/>
                    <a:pt x="8526" y="3098"/>
                  </a:cubicBezTo>
                  <a:cubicBezTo>
                    <a:pt x="8514" y="3098"/>
                    <a:pt x="8503" y="3096"/>
                    <a:pt x="8493" y="3093"/>
                  </a:cubicBezTo>
                  <a:cubicBezTo>
                    <a:pt x="8433" y="3125"/>
                    <a:pt x="8358" y="3128"/>
                    <a:pt x="8377" y="3159"/>
                  </a:cubicBezTo>
                  <a:lnTo>
                    <a:pt x="8299" y="3159"/>
                  </a:lnTo>
                  <a:lnTo>
                    <a:pt x="8183" y="3228"/>
                  </a:lnTo>
                  <a:lnTo>
                    <a:pt x="8202" y="3259"/>
                  </a:lnTo>
                  <a:cubicBezTo>
                    <a:pt x="8145" y="3294"/>
                    <a:pt x="7775" y="3463"/>
                    <a:pt x="7368" y="3698"/>
                  </a:cubicBezTo>
                  <a:cubicBezTo>
                    <a:pt x="6729" y="4068"/>
                    <a:pt x="6613" y="4137"/>
                    <a:pt x="6688" y="4137"/>
                  </a:cubicBezTo>
                  <a:cubicBezTo>
                    <a:pt x="6767" y="4162"/>
                    <a:pt x="6705" y="4211"/>
                    <a:pt x="6626" y="4211"/>
                  </a:cubicBezTo>
                  <a:cubicBezTo>
                    <a:pt x="6608" y="4211"/>
                    <a:pt x="6590" y="4208"/>
                    <a:pt x="6572" y="4203"/>
                  </a:cubicBezTo>
                  <a:cubicBezTo>
                    <a:pt x="6516" y="4237"/>
                    <a:pt x="6381" y="4272"/>
                    <a:pt x="6262" y="4337"/>
                  </a:cubicBezTo>
                  <a:cubicBezTo>
                    <a:pt x="6166" y="4394"/>
                    <a:pt x="6071" y="4449"/>
                    <a:pt x="6029" y="4449"/>
                  </a:cubicBezTo>
                  <a:cubicBezTo>
                    <a:pt x="6021" y="4449"/>
                    <a:pt x="6014" y="4446"/>
                    <a:pt x="6011" y="4441"/>
                  </a:cubicBezTo>
                  <a:lnTo>
                    <a:pt x="5955" y="4475"/>
                  </a:lnTo>
                  <a:cubicBezTo>
                    <a:pt x="5873" y="4607"/>
                    <a:pt x="5525" y="4807"/>
                    <a:pt x="5331" y="4876"/>
                  </a:cubicBezTo>
                  <a:cubicBezTo>
                    <a:pt x="5231" y="4930"/>
                    <a:pt x="5140" y="4995"/>
                    <a:pt x="5058" y="5077"/>
                  </a:cubicBezTo>
                  <a:cubicBezTo>
                    <a:pt x="4961" y="5177"/>
                    <a:pt x="4961" y="5177"/>
                    <a:pt x="4886" y="5180"/>
                  </a:cubicBezTo>
                  <a:cubicBezTo>
                    <a:pt x="4884" y="5177"/>
                    <a:pt x="4880" y="5176"/>
                    <a:pt x="4873" y="5176"/>
                  </a:cubicBezTo>
                  <a:cubicBezTo>
                    <a:pt x="4803" y="5176"/>
                    <a:pt x="4501" y="5321"/>
                    <a:pt x="4535" y="5381"/>
                  </a:cubicBezTo>
                  <a:lnTo>
                    <a:pt x="4460" y="5381"/>
                  </a:lnTo>
                  <a:cubicBezTo>
                    <a:pt x="4381" y="5384"/>
                    <a:pt x="4344" y="5450"/>
                    <a:pt x="4363" y="5481"/>
                  </a:cubicBezTo>
                  <a:cubicBezTo>
                    <a:pt x="4384" y="5522"/>
                    <a:pt x="4370" y="5551"/>
                    <a:pt x="4329" y="5551"/>
                  </a:cubicBezTo>
                  <a:cubicBezTo>
                    <a:pt x="4304" y="5551"/>
                    <a:pt x="4268" y="5541"/>
                    <a:pt x="4225" y="5516"/>
                  </a:cubicBezTo>
                  <a:cubicBezTo>
                    <a:pt x="4210" y="5488"/>
                    <a:pt x="4192" y="5478"/>
                    <a:pt x="4176" y="5478"/>
                  </a:cubicBezTo>
                  <a:cubicBezTo>
                    <a:pt x="4154" y="5478"/>
                    <a:pt x="4138" y="5499"/>
                    <a:pt x="4150" y="5519"/>
                  </a:cubicBezTo>
                  <a:cubicBezTo>
                    <a:pt x="4109" y="5585"/>
                    <a:pt x="4071" y="5650"/>
                    <a:pt x="3993" y="5650"/>
                  </a:cubicBezTo>
                  <a:cubicBezTo>
                    <a:pt x="3936" y="5685"/>
                    <a:pt x="3877" y="5719"/>
                    <a:pt x="3914" y="5785"/>
                  </a:cubicBezTo>
                  <a:cubicBezTo>
                    <a:pt x="3933" y="5817"/>
                    <a:pt x="3874" y="5851"/>
                    <a:pt x="3817" y="5885"/>
                  </a:cubicBezTo>
                  <a:cubicBezTo>
                    <a:pt x="3799" y="5851"/>
                    <a:pt x="3799" y="5851"/>
                    <a:pt x="3836" y="5785"/>
                  </a:cubicBezTo>
                  <a:lnTo>
                    <a:pt x="3836" y="5785"/>
                  </a:lnTo>
                  <a:lnTo>
                    <a:pt x="3720" y="5854"/>
                  </a:lnTo>
                  <a:cubicBezTo>
                    <a:pt x="3680" y="5877"/>
                    <a:pt x="3598" y="5901"/>
                    <a:pt x="3549" y="5901"/>
                  </a:cubicBezTo>
                  <a:cubicBezTo>
                    <a:pt x="3530" y="5901"/>
                    <a:pt x="3515" y="5897"/>
                    <a:pt x="3510" y="5889"/>
                  </a:cubicBezTo>
                  <a:cubicBezTo>
                    <a:pt x="3432" y="5889"/>
                    <a:pt x="3375" y="5923"/>
                    <a:pt x="3469" y="5954"/>
                  </a:cubicBezTo>
                  <a:cubicBezTo>
                    <a:pt x="3507" y="6020"/>
                    <a:pt x="3507" y="6020"/>
                    <a:pt x="3391" y="6089"/>
                  </a:cubicBezTo>
                  <a:cubicBezTo>
                    <a:pt x="3348" y="6112"/>
                    <a:pt x="3307" y="6136"/>
                    <a:pt x="3280" y="6136"/>
                  </a:cubicBezTo>
                  <a:cubicBezTo>
                    <a:pt x="3270" y="6136"/>
                    <a:pt x="3262" y="6132"/>
                    <a:pt x="3256" y="6124"/>
                  </a:cubicBezTo>
                  <a:cubicBezTo>
                    <a:pt x="3249" y="6109"/>
                    <a:pt x="3244" y="6101"/>
                    <a:pt x="3233" y="6101"/>
                  </a:cubicBezTo>
                  <a:cubicBezTo>
                    <a:pt x="3218" y="6101"/>
                    <a:pt x="3190" y="6118"/>
                    <a:pt x="3122" y="6158"/>
                  </a:cubicBezTo>
                  <a:cubicBezTo>
                    <a:pt x="2937" y="6271"/>
                    <a:pt x="2811" y="6490"/>
                    <a:pt x="2796" y="6591"/>
                  </a:cubicBezTo>
                  <a:cubicBezTo>
                    <a:pt x="2823" y="6629"/>
                    <a:pt x="2833" y="6644"/>
                    <a:pt x="2813" y="6644"/>
                  </a:cubicBezTo>
                  <a:cubicBezTo>
                    <a:pt x="2801" y="6644"/>
                    <a:pt x="2776" y="6638"/>
                    <a:pt x="2736" y="6628"/>
                  </a:cubicBezTo>
                  <a:cubicBezTo>
                    <a:pt x="2731" y="6620"/>
                    <a:pt x="2724" y="6617"/>
                    <a:pt x="2714" y="6617"/>
                  </a:cubicBezTo>
                  <a:cubicBezTo>
                    <a:pt x="2686" y="6617"/>
                    <a:pt x="2640" y="6646"/>
                    <a:pt x="2598" y="6681"/>
                  </a:cubicBezTo>
                  <a:cubicBezTo>
                    <a:pt x="2576" y="6650"/>
                    <a:pt x="2633" y="6603"/>
                    <a:pt x="2695" y="6566"/>
                  </a:cubicBezTo>
                  <a:lnTo>
                    <a:pt x="2673" y="6534"/>
                  </a:lnTo>
                  <a:cubicBezTo>
                    <a:pt x="2655" y="6530"/>
                    <a:pt x="2639" y="6528"/>
                    <a:pt x="2623" y="6528"/>
                  </a:cubicBezTo>
                  <a:cubicBezTo>
                    <a:pt x="2549" y="6528"/>
                    <a:pt x="2508" y="6577"/>
                    <a:pt x="2498" y="6663"/>
                  </a:cubicBezTo>
                  <a:cubicBezTo>
                    <a:pt x="2464" y="6741"/>
                    <a:pt x="2464" y="6738"/>
                    <a:pt x="2385" y="6754"/>
                  </a:cubicBezTo>
                  <a:cubicBezTo>
                    <a:pt x="2307" y="6769"/>
                    <a:pt x="2225" y="6788"/>
                    <a:pt x="2247" y="6816"/>
                  </a:cubicBezTo>
                  <a:cubicBezTo>
                    <a:pt x="2191" y="6863"/>
                    <a:pt x="2125" y="6901"/>
                    <a:pt x="2053" y="6926"/>
                  </a:cubicBezTo>
                  <a:cubicBezTo>
                    <a:pt x="1950" y="7029"/>
                    <a:pt x="1896" y="7079"/>
                    <a:pt x="1921" y="7108"/>
                  </a:cubicBezTo>
                  <a:cubicBezTo>
                    <a:pt x="1950" y="7136"/>
                    <a:pt x="1896" y="7186"/>
                    <a:pt x="1846" y="7236"/>
                  </a:cubicBezTo>
                  <a:cubicBezTo>
                    <a:pt x="1793" y="7289"/>
                    <a:pt x="1743" y="7340"/>
                    <a:pt x="1768" y="7365"/>
                  </a:cubicBezTo>
                  <a:cubicBezTo>
                    <a:pt x="1796" y="7393"/>
                    <a:pt x="1768" y="7465"/>
                    <a:pt x="1680" y="7575"/>
                  </a:cubicBezTo>
                  <a:cubicBezTo>
                    <a:pt x="1617" y="7709"/>
                    <a:pt x="1617" y="7709"/>
                    <a:pt x="1514" y="7716"/>
                  </a:cubicBezTo>
                  <a:cubicBezTo>
                    <a:pt x="1509" y="7711"/>
                    <a:pt x="1504" y="7710"/>
                    <a:pt x="1498" y="7710"/>
                  </a:cubicBezTo>
                  <a:cubicBezTo>
                    <a:pt x="1470" y="7710"/>
                    <a:pt x="1431" y="7756"/>
                    <a:pt x="1392" y="7803"/>
                  </a:cubicBezTo>
                  <a:cubicBezTo>
                    <a:pt x="1357" y="7838"/>
                    <a:pt x="1317" y="7869"/>
                    <a:pt x="1273" y="7891"/>
                  </a:cubicBezTo>
                  <a:cubicBezTo>
                    <a:pt x="1201" y="7929"/>
                    <a:pt x="1232" y="7951"/>
                    <a:pt x="1263" y="7976"/>
                  </a:cubicBezTo>
                  <a:lnTo>
                    <a:pt x="1323" y="8020"/>
                  </a:lnTo>
                  <a:cubicBezTo>
                    <a:pt x="1294" y="8062"/>
                    <a:pt x="1234" y="8082"/>
                    <a:pt x="1191" y="8082"/>
                  </a:cubicBezTo>
                  <a:cubicBezTo>
                    <a:pt x="1174" y="8082"/>
                    <a:pt x="1159" y="8079"/>
                    <a:pt x="1150" y="8073"/>
                  </a:cubicBezTo>
                  <a:cubicBezTo>
                    <a:pt x="1047" y="8089"/>
                    <a:pt x="1047" y="8089"/>
                    <a:pt x="1110" y="8132"/>
                  </a:cubicBezTo>
                  <a:cubicBezTo>
                    <a:pt x="1141" y="8154"/>
                    <a:pt x="1132" y="8233"/>
                    <a:pt x="1019" y="8333"/>
                  </a:cubicBezTo>
                  <a:cubicBezTo>
                    <a:pt x="946" y="8443"/>
                    <a:pt x="887" y="8564"/>
                    <a:pt x="852" y="8564"/>
                  </a:cubicBezTo>
                  <a:cubicBezTo>
                    <a:pt x="849" y="8564"/>
                    <a:pt x="846" y="8563"/>
                    <a:pt x="843" y="8562"/>
                  </a:cubicBezTo>
                  <a:cubicBezTo>
                    <a:pt x="799" y="8593"/>
                    <a:pt x="774" y="8640"/>
                    <a:pt x="771" y="8690"/>
                  </a:cubicBezTo>
                  <a:cubicBezTo>
                    <a:pt x="774" y="8775"/>
                    <a:pt x="727" y="8828"/>
                    <a:pt x="608" y="9013"/>
                  </a:cubicBezTo>
                  <a:cubicBezTo>
                    <a:pt x="398" y="9317"/>
                    <a:pt x="398" y="9320"/>
                    <a:pt x="467" y="9348"/>
                  </a:cubicBezTo>
                  <a:cubicBezTo>
                    <a:pt x="502" y="9364"/>
                    <a:pt x="536" y="9377"/>
                    <a:pt x="439" y="9414"/>
                  </a:cubicBezTo>
                  <a:cubicBezTo>
                    <a:pt x="376" y="9467"/>
                    <a:pt x="392" y="9552"/>
                    <a:pt x="383" y="9702"/>
                  </a:cubicBezTo>
                  <a:cubicBezTo>
                    <a:pt x="398" y="9784"/>
                    <a:pt x="470" y="9806"/>
                    <a:pt x="505" y="9818"/>
                  </a:cubicBezTo>
                  <a:cubicBezTo>
                    <a:pt x="577" y="9840"/>
                    <a:pt x="577" y="9840"/>
                    <a:pt x="499" y="9963"/>
                  </a:cubicBezTo>
                  <a:cubicBezTo>
                    <a:pt x="478" y="10025"/>
                    <a:pt x="426" y="10079"/>
                    <a:pt x="391" y="10079"/>
                  </a:cubicBezTo>
                  <a:cubicBezTo>
                    <a:pt x="389" y="10079"/>
                    <a:pt x="388" y="10079"/>
                    <a:pt x="386" y="10079"/>
                  </a:cubicBezTo>
                  <a:cubicBezTo>
                    <a:pt x="348" y="10066"/>
                    <a:pt x="370" y="10000"/>
                    <a:pt x="370" y="10000"/>
                  </a:cubicBezTo>
                  <a:lnTo>
                    <a:pt x="389" y="9931"/>
                  </a:lnTo>
                  <a:cubicBezTo>
                    <a:pt x="380" y="9928"/>
                    <a:pt x="370" y="9925"/>
                    <a:pt x="360" y="9925"/>
                  </a:cubicBezTo>
                  <a:cubicBezTo>
                    <a:pt x="334" y="9925"/>
                    <a:pt x="306" y="9947"/>
                    <a:pt x="276" y="10047"/>
                  </a:cubicBezTo>
                  <a:cubicBezTo>
                    <a:pt x="226" y="10107"/>
                    <a:pt x="210" y="10179"/>
                    <a:pt x="245" y="10188"/>
                  </a:cubicBezTo>
                  <a:cubicBezTo>
                    <a:pt x="195" y="10251"/>
                    <a:pt x="163" y="10392"/>
                    <a:pt x="132" y="10533"/>
                  </a:cubicBezTo>
                  <a:cubicBezTo>
                    <a:pt x="104" y="10677"/>
                    <a:pt x="85" y="10893"/>
                    <a:pt x="38" y="10962"/>
                  </a:cubicBezTo>
                  <a:cubicBezTo>
                    <a:pt x="22" y="11106"/>
                    <a:pt x="13" y="11178"/>
                    <a:pt x="50" y="11182"/>
                  </a:cubicBezTo>
                  <a:cubicBezTo>
                    <a:pt x="121" y="11188"/>
                    <a:pt x="123" y="11257"/>
                    <a:pt x="87" y="11257"/>
                  </a:cubicBezTo>
                  <a:cubicBezTo>
                    <a:pt x="87" y="11257"/>
                    <a:pt x="86" y="11257"/>
                    <a:pt x="85" y="11257"/>
                  </a:cubicBezTo>
                  <a:cubicBezTo>
                    <a:pt x="47" y="11291"/>
                    <a:pt x="13" y="11545"/>
                    <a:pt x="0" y="11802"/>
                  </a:cubicBezTo>
                  <a:cubicBezTo>
                    <a:pt x="7" y="12056"/>
                    <a:pt x="38" y="12313"/>
                    <a:pt x="79" y="12344"/>
                  </a:cubicBezTo>
                  <a:cubicBezTo>
                    <a:pt x="82" y="12394"/>
                    <a:pt x="88" y="12441"/>
                    <a:pt x="98" y="12488"/>
                  </a:cubicBezTo>
                  <a:cubicBezTo>
                    <a:pt x="88" y="12636"/>
                    <a:pt x="157" y="13074"/>
                    <a:pt x="226" y="13131"/>
                  </a:cubicBezTo>
                  <a:lnTo>
                    <a:pt x="282" y="13341"/>
                  </a:lnTo>
                  <a:cubicBezTo>
                    <a:pt x="289" y="13491"/>
                    <a:pt x="304" y="13563"/>
                    <a:pt x="367" y="13620"/>
                  </a:cubicBezTo>
                  <a:cubicBezTo>
                    <a:pt x="430" y="13676"/>
                    <a:pt x="464" y="13664"/>
                    <a:pt x="427" y="13676"/>
                  </a:cubicBezTo>
                  <a:cubicBezTo>
                    <a:pt x="392" y="13689"/>
                    <a:pt x="445" y="13823"/>
                    <a:pt x="552" y="14096"/>
                  </a:cubicBezTo>
                  <a:cubicBezTo>
                    <a:pt x="626" y="14266"/>
                    <a:pt x="658" y="14325"/>
                    <a:pt x="670" y="14325"/>
                  </a:cubicBezTo>
                  <a:cubicBezTo>
                    <a:pt x="677" y="14325"/>
                    <a:pt x="678" y="14306"/>
                    <a:pt x="677" y="14278"/>
                  </a:cubicBezTo>
                  <a:lnTo>
                    <a:pt x="677" y="14278"/>
                  </a:lnTo>
                  <a:cubicBezTo>
                    <a:pt x="843" y="14519"/>
                    <a:pt x="809" y="14535"/>
                    <a:pt x="778" y="14554"/>
                  </a:cubicBezTo>
                  <a:cubicBezTo>
                    <a:pt x="767" y="14550"/>
                    <a:pt x="758" y="14549"/>
                    <a:pt x="750" y="14549"/>
                  </a:cubicBezTo>
                  <a:cubicBezTo>
                    <a:pt x="689" y="14549"/>
                    <a:pt x="757" y="14655"/>
                    <a:pt x="875" y="14663"/>
                  </a:cubicBezTo>
                  <a:cubicBezTo>
                    <a:pt x="972" y="14695"/>
                    <a:pt x="1053" y="14811"/>
                    <a:pt x="1019" y="14829"/>
                  </a:cubicBezTo>
                  <a:cubicBezTo>
                    <a:pt x="1014" y="14832"/>
                    <a:pt x="1010" y="14834"/>
                    <a:pt x="1005" y="14834"/>
                  </a:cubicBezTo>
                  <a:cubicBezTo>
                    <a:pt x="977" y="14834"/>
                    <a:pt x="944" y="14780"/>
                    <a:pt x="909" y="14729"/>
                  </a:cubicBezTo>
                  <a:lnTo>
                    <a:pt x="843" y="14764"/>
                  </a:lnTo>
                  <a:cubicBezTo>
                    <a:pt x="868" y="14811"/>
                    <a:pt x="906" y="14848"/>
                    <a:pt x="956" y="14870"/>
                  </a:cubicBezTo>
                  <a:cubicBezTo>
                    <a:pt x="984" y="14911"/>
                    <a:pt x="1022" y="14945"/>
                    <a:pt x="1066" y="14974"/>
                  </a:cubicBezTo>
                  <a:cubicBezTo>
                    <a:pt x="1088" y="14987"/>
                    <a:pt x="1107" y="14993"/>
                    <a:pt x="1122" y="14993"/>
                  </a:cubicBezTo>
                  <a:cubicBezTo>
                    <a:pt x="1151" y="14993"/>
                    <a:pt x="1164" y="14966"/>
                    <a:pt x="1160" y="14911"/>
                  </a:cubicBezTo>
                  <a:cubicBezTo>
                    <a:pt x="1158" y="14884"/>
                    <a:pt x="1161" y="14873"/>
                    <a:pt x="1168" y="14873"/>
                  </a:cubicBezTo>
                  <a:cubicBezTo>
                    <a:pt x="1181" y="14873"/>
                    <a:pt x="1207" y="14912"/>
                    <a:pt x="1232" y="14952"/>
                  </a:cubicBezTo>
                  <a:cubicBezTo>
                    <a:pt x="1263" y="15051"/>
                    <a:pt x="1256" y="15092"/>
                    <a:pt x="1224" y="15092"/>
                  </a:cubicBezTo>
                  <a:cubicBezTo>
                    <a:pt x="1211" y="15092"/>
                    <a:pt x="1195" y="15085"/>
                    <a:pt x="1176" y="15074"/>
                  </a:cubicBezTo>
                  <a:cubicBezTo>
                    <a:pt x="1155" y="15044"/>
                    <a:pt x="1137" y="15034"/>
                    <a:pt x="1120" y="15034"/>
                  </a:cubicBezTo>
                  <a:cubicBezTo>
                    <a:pt x="1103" y="15034"/>
                    <a:pt x="1088" y="15044"/>
                    <a:pt x="1072" y="15055"/>
                  </a:cubicBezTo>
                  <a:cubicBezTo>
                    <a:pt x="1056" y="15064"/>
                    <a:pt x="1113" y="15136"/>
                    <a:pt x="1188" y="15205"/>
                  </a:cubicBezTo>
                  <a:cubicBezTo>
                    <a:pt x="1270" y="15271"/>
                    <a:pt x="1364" y="15337"/>
                    <a:pt x="1417" y="15340"/>
                  </a:cubicBezTo>
                  <a:cubicBezTo>
                    <a:pt x="1430" y="15331"/>
                    <a:pt x="1437" y="15326"/>
                    <a:pt x="1437" y="15326"/>
                  </a:cubicBezTo>
                  <a:lnTo>
                    <a:pt x="1437" y="15326"/>
                  </a:lnTo>
                  <a:cubicBezTo>
                    <a:pt x="1438" y="15326"/>
                    <a:pt x="1423" y="15337"/>
                    <a:pt x="1386" y="15365"/>
                  </a:cubicBezTo>
                  <a:cubicBezTo>
                    <a:pt x="1357" y="15387"/>
                    <a:pt x="1442" y="15503"/>
                    <a:pt x="1533" y="15616"/>
                  </a:cubicBezTo>
                  <a:cubicBezTo>
                    <a:pt x="1614" y="15705"/>
                    <a:pt x="1662" y="15757"/>
                    <a:pt x="1692" y="15757"/>
                  </a:cubicBezTo>
                  <a:cubicBezTo>
                    <a:pt x="1698" y="15757"/>
                    <a:pt x="1704" y="15755"/>
                    <a:pt x="1708" y="15751"/>
                  </a:cubicBezTo>
                  <a:cubicBezTo>
                    <a:pt x="1724" y="15737"/>
                    <a:pt x="1740" y="15722"/>
                    <a:pt x="1760" y="15722"/>
                  </a:cubicBezTo>
                  <a:cubicBezTo>
                    <a:pt x="1774" y="15722"/>
                    <a:pt x="1791" y="15731"/>
                    <a:pt x="1812" y="15754"/>
                  </a:cubicBezTo>
                  <a:cubicBezTo>
                    <a:pt x="1765" y="15701"/>
                    <a:pt x="1793" y="15675"/>
                    <a:pt x="1821" y="15650"/>
                  </a:cubicBezTo>
                  <a:cubicBezTo>
                    <a:pt x="1856" y="15719"/>
                    <a:pt x="1884" y="15788"/>
                    <a:pt x="1909" y="15860"/>
                  </a:cubicBezTo>
                  <a:cubicBezTo>
                    <a:pt x="1953" y="16014"/>
                    <a:pt x="2034" y="16139"/>
                    <a:pt x="2247" y="16337"/>
                  </a:cubicBezTo>
                  <a:cubicBezTo>
                    <a:pt x="2360" y="16428"/>
                    <a:pt x="2532" y="16559"/>
                    <a:pt x="2567" y="16634"/>
                  </a:cubicBezTo>
                  <a:cubicBezTo>
                    <a:pt x="2657" y="16705"/>
                    <a:pt x="2716" y="16741"/>
                    <a:pt x="2747" y="16741"/>
                  </a:cubicBezTo>
                  <a:cubicBezTo>
                    <a:pt x="2757" y="16741"/>
                    <a:pt x="2763" y="16738"/>
                    <a:pt x="2768" y="16732"/>
                  </a:cubicBezTo>
                  <a:lnTo>
                    <a:pt x="2890" y="16810"/>
                  </a:lnTo>
                  <a:cubicBezTo>
                    <a:pt x="2921" y="16870"/>
                    <a:pt x="3012" y="16937"/>
                    <a:pt x="3054" y="16937"/>
                  </a:cubicBezTo>
                  <a:cubicBezTo>
                    <a:pt x="3062" y="16937"/>
                    <a:pt x="3068" y="16935"/>
                    <a:pt x="3071" y="16929"/>
                  </a:cubicBezTo>
                  <a:cubicBezTo>
                    <a:pt x="3153" y="16932"/>
                    <a:pt x="3197" y="17001"/>
                    <a:pt x="3263" y="17036"/>
                  </a:cubicBezTo>
                  <a:cubicBezTo>
                    <a:pt x="3308" y="17103"/>
                    <a:pt x="3331" y="17137"/>
                    <a:pt x="3341" y="17137"/>
                  </a:cubicBezTo>
                  <a:cubicBezTo>
                    <a:pt x="3351" y="17137"/>
                    <a:pt x="3349" y="17103"/>
                    <a:pt x="3344" y="17036"/>
                  </a:cubicBezTo>
                  <a:cubicBezTo>
                    <a:pt x="3363" y="17004"/>
                    <a:pt x="3256" y="16901"/>
                    <a:pt x="3194" y="16866"/>
                  </a:cubicBezTo>
                  <a:cubicBezTo>
                    <a:pt x="3131" y="16835"/>
                    <a:pt x="3071" y="16797"/>
                    <a:pt x="3012" y="16757"/>
                  </a:cubicBezTo>
                  <a:lnTo>
                    <a:pt x="3012" y="16757"/>
                  </a:lnTo>
                  <a:cubicBezTo>
                    <a:pt x="3078" y="16785"/>
                    <a:pt x="3144" y="16813"/>
                    <a:pt x="3213" y="16835"/>
                  </a:cubicBezTo>
                  <a:cubicBezTo>
                    <a:pt x="3258" y="16860"/>
                    <a:pt x="3344" y="16885"/>
                    <a:pt x="3396" y="16885"/>
                  </a:cubicBezTo>
                  <a:cubicBezTo>
                    <a:pt x="3415" y="16885"/>
                    <a:pt x="3430" y="16881"/>
                    <a:pt x="3435" y="16873"/>
                  </a:cubicBezTo>
                  <a:cubicBezTo>
                    <a:pt x="3435" y="16873"/>
                    <a:pt x="3443" y="16857"/>
                    <a:pt x="3467" y="16857"/>
                  </a:cubicBezTo>
                  <a:cubicBezTo>
                    <a:pt x="3478" y="16857"/>
                    <a:pt x="3494" y="16861"/>
                    <a:pt x="3513" y="16873"/>
                  </a:cubicBezTo>
                  <a:lnTo>
                    <a:pt x="3479" y="16938"/>
                  </a:lnTo>
                  <a:cubicBezTo>
                    <a:pt x="3401" y="16938"/>
                    <a:pt x="3382" y="16970"/>
                    <a:pt x="3363" y="17004"/>
                  </a:cubicBezTo>
                  <a:cubicBezTo>
                    <a:pt x="3383" y="17087"/>
                    <a:pt x="3500" y="17191"/>
                    <a:pt x="3565" y="17191"/>
                  </a:cubicBezTo>
                  <a:cubicBezTo>
                    <a:pt x="3581" y="17191"/>
                    <a:pt x="3594" y="17184"/>
                    <a:pt x="3601" y="17170"/>
                  </a:cubicBezTo>
                  <a:cubicBezTo>
                    <a:pt x="3648" y="17186"/>
                    <a:pt x="3689" y="17220"/>
                    <a:pt x="3714" y="17264"/>
                  </a:cubicBezTo>
                  <a:cubicBezTo>
                    <a:pt x="3704" y="17287"/>
                    <a:pt x="3730" y="17307"/>
                    <a:pt x="3778" y="17307"/>
                  </a:cubicBezTo>
                  <a:cubicBezTo>
                    <a:pt x="3802" y="17307"/>
                    <a:pt x="3832" y="17302"/>
                    <a:pt x="3864" y="17289"/>
                  </a:cubicBezTo>
                  <a:cubicBezTo>
                    <a:pt x="3892" y="17277"/>
                    <a:pt x="3918" y="17271"/>
                    <a:pt x="3940" y="17271"/>
                  </a:cubicBezTo>
                  <a:cubicBezTo>
                    <a:pt x="3994" y="17271"/>
                    <a:pt x="4033" y="17305"/>
                    <a:pt x="4062" y="17371"/>
                  </a:cubicBezTo>
                  <a:cubicBezTo>
                    <a:pt x="4154" y="17472"/>
                    <a:pt x="4366" y="17559"/>
                    <a:pt x="4437" y="17559"/>
                  </a:cubicBezTo>
                  <a:cubicBezTo>
                    <a:pt x="4450" y="17559"/>
                    <a:pt x="4458" y="17556"/>
                    <a:pt x="4460" y="17550"/>
                  </a:cubicBezTo>
                  <a:cubicBezTo>
                    <a:pt x="4468" y="17525"/>
                    <a:pt x="4497" y="17515"/>
                    <a:pt x="4535" y="17515"/>
                  </a:cubicBezTo>
                  <a:cubicBezTo>
                    <a:pt x="4607" y="17515"/>
                    <a:pt x="4710" y="17552"/>
                    <a:pt x="4751" y="17587"/>
                  </a:cubicBezTo>
                  <a:cubicBezTo>
                    <a:pt x="4791" y="17629"/>
                    <a:pt x="4846" y="17652"/>
                    <a:pt x="4903" y="17652"/>
                  </a:cubicBezTo>
                  <a:cubicBezTo>
                    <a:pt x="4922" y="17652"/>
                    <a:pt x="4942" y="17649"/>
                    <a:pt x="4961" y="17644"/>
                  </a:cubicBezTo>
                  <a:lnTo>
                    <a:pt x="4961" y="17644"/>
                  </a:lnTo>
                  <a:cubicBezTo>
                    <a:pt x="4953" y="17672"/>
                    <a:pt x="4995" y="17712"/>
                    <a:pt x="5055" y="17712"/>
                  </a:cubicBezTo>
                  <a:cubicBezTo>
                    <a:pt x="5067" y="17712"/>
                    <a:pt x="5079" y="17710"/>
                    <a:pt x="5093" y="17706"/>
                  </a:cubicBezTo>
                  <a:cubicBezTo>
                    <a:pt x="5093" y="17706"/>
                    <a:pt x="5101" y="17708"/>
                    <a:pt x="5109" y="17708"/>
                  </a:cubicBezTo>
                  <a:cubicBezTo>
                    <a:pt x="5126" y="17708"/>
                    <a:pt x="5144" y="17702"/>
                    <a:pt x="5102" y="17669"/>
                  </a:cubicBezTo>
                  <a:lnTo>
                    <a:pt x="5259" y="17618"/>
                  </a:lnTo>
                  <a:cubicBezTo>
                    <a:pt x="5187" y="17606"/>
                    <a:pt x="5196" y="17571"/>
                    <a:pt x="5202" y="17534"/>
                  </a:cubicBezTo>
                  <a:cubicBezTo>
                    <a:pt x="5203" y="17528"/>
                    <a:pt x="5211" y="17525"/>
                    <a:pt x="5223" y="17525"/>
                  </a:cubicBezTo>
                  <a:cubicBezTo>
                    <a:pt x="5288" y="17525"/>
                    <a:pt x="5496" y="17606"/>
                    <a:pt x="5607" y="17709"/>
                  </a:cubicBezTo>
                  <a:lnTo>
                    <a:pt x="5741" y="17797"/>
                  </a:lnTo>
                  <a:lnTo>
                    <a:pt x="5748" y="17722"/>
                  </a:lnTo>
                  <a:cubicBezTo>
                    <a:pt x="5820" y="17728"/>
                    <a:pt x="5892" y="17738"/>
                    <a:pt x="5889" y="17775"/>
                  </a:cubicBezTo>
                  <a:cubicBezTo>
                    <a:pt x="5886" y="17810"/>
                    <a:pt x="5886" y="17816"/>
                    <a:pt x="5958" y="17816"/>
                  </a:cubicBezTo>
                  <a:cubicBezTo>
                    <a:pt x="5958" y="17816"/>
                    <a:pt x="5959" y="17816"/>
                    <a:pt x="5962" y="17816"/>
                  </a:cubicBezTo>
                  <a:cubicBezTo>
                    <a:pt x="5977" y="17816"/>
                    <a:pt x="6030" y="17814"/>
                    <a:pt x="6033" y="17781"/>
                  </a:cubicBezTo>
                  <a:cubicBezTo>
                    <a:pt x="6035" y="17736"/>
                    <a:pt x="6036" y="17717"/>
                    <a:pt x="6050" y="17717"/>
                  </a:cubicBezTo>
                  <a:cubicBezTo>
                    <a:pt x="6060" y="17717"/>
                    <a:pt x="6078" y="17727"/>
                    <a:pt x="6108" y="17744"/>
                  </a:cubicBezTo>
                  <a:cubicBezTo>
                    <a:pt x="6141" y="17783"/>
                    <a:pt x="6177" y="17803"/>
                    <a:pt x="6213" y="17803"/>
                  </a:cubicBezTo>
                  <a:cubicBezTo>
                    <a:pt x="6249" y="17803"/>
                    <a:pt x="6286" y="17784"/>
                    <a:pt x="6321" y="17747"/>
                  </a:cubicBezTo>
                  <a:cubicBezTo>
                    <a:pt x="6323" y="17710"/>
                    <a:pt x="6323" y="17691"/>
                    <a:pt x="6331" y="17691"/>
                  </a:cubicBezTo>
                  <a:cubicBezTo>
                    <a:pt x="6340" y="17691"/>
                    <a:pt x="6357" y="17710"/>
                    <a:pt x="6393" y="17750"/>
                  </a:cubicBezTo>
                  <a:cubicBezTo>
                    <a:pt x="6393" y="17786"/>
                    <a:pt x="6462" y="17819"/>
                    <a:pt x="6531" y="17819"/>
                  </a:cubicBezTo>
                  <a:cubicBezTo>
                    <a:pt x="6534" y="17819"/>
                    <a:pt x="6538" y="17819"/>
                    <a:pt x="6541" y="17819"/>
                  </a:cubicBezTo>
                  <a:lnTo>
                    <a:pt x="6537" y="17781"/>
                  </a:lnTo>
                  <a:cubicBezTo>
                    <a:pt x="6537" y="17734"/>
                    <a:pt x="6564" y="17714"/>
                    <a:pt x="6603" y="17714"/>
                  </a:cubicBezTo>
                  <a:cubicBezTo>
                    <a:pt x="6626" y="17714"/>
                    <a:pt x="6653" y="17721"/>
                    <a:pt x="6682" y="17734"/>
                  </a:cubicBezTo>
                  <a:cubicBezTo>
                    <a:pt x="6682" y="17751"/>
                    <a:pt x="6697" y="17760"/>
                    <a:pt x="6727" y="17760"/>
                  </a:cubicBezTo>
                  <a:cubicBezTo>
                    <a:pt x="6763" y="17760"/>
                    <a:pt x="6819" y="17748"/>
                    <a:pt x="6895" y="17722"/>
                  </a:cubicBezTo>
                  <a:cubicBezTo>
                    <a:pt x="6973" y="17713"/>
                    <a:pt x="7030" y="17705"/>
                    <a:pt x="7066" y="17705"/>
                  </a:cubicBezTo>
                  <a:cubicBezTo>
                    <a:pt x="7097" y="17705"/>
                    <a:pt x="7113" y="17711"/>
                    <a:pt x="7114" y="17728"/>
                  </a:cubicBezTo>
                  <a:cubicBezTo>
                    <a:pt x="7119" y="17765"/>
                    <a:pt x="7121" y="17783"/>
                    <a:pt x="7129" y="17783"/>
                  </a:cubicBezTo>
                  <a:cubicBezTo>
                    <a:pt x="7138" y="17783"/>
                    <a:pt x="7154" y="17762"/>
                    <a:pt x="7186" y="17719"/>
                  </a:cubicBezTo>
                  <a:cubicBezTo>
                    <a:pt x="7228" y="17689"/>
                    <a:pt x="7243" y="17678"/>
                    <a:pt x="7287" y="17678"/>
                  </a:cubicBezTo>
                  <a:cubicBezTo>
                    <a:pt x="7312" y="17678"/>
                    <a:pt x="7347" y="17682"/>
                    <a:pt x="7402" y="17687"/>
                  </a:cubicBezTo>
                  <a:cubicBezTo>
                    <a:pt x="7432" y="17698"/>
                    <a:pt x="7449" y="17704"/>
                    <a:pt x="7464" y="17704"/>
                  </a:cubicBezTo>
                  <a:cubicBezTo>
                    <a:pt x="7488" y="17704"/>
                    <a:pt x="7503" y="17690"/>
                    <a:pt x="7543" y="17659"/>
                  </a:cubicBezTo>
                  <a:cubicBezTo>
                    <a:pt x="7530" y="17595"/>
                    <a:pt x="7524" y="17559"/>
                    <a:pt x="7480" y="17559"/>
                  </a:cubicBezTo>
                  <a:cubicBezTo>
                    <a:pt x="7472" y="17559"/>
                    <a:pt x="7463" y="17560"/>
                    <a:pt x="7453" y="17562"/>
                  </a:cubicBezTo>
                  <a:cubicBezTo>
                    <a:pt x="7427" y="17569"/>
                    <a:pt x="7411" y="17572"/>
                    <a:pt x="7400" y="17572"/>
                  </a:cubicBezTo>
                  <a:cubicBezTo>
                    <a:pt x="7381" y="17572"/>
                    <a:pt x="7378" y="17562"/>
                    <a:pt x="7374" y="17540"/>
                  </a:cubicBezTo>
                  <a:cubicBezTo>
                    <a:pt x="7374" y="17540"/>
                    <a:pt x="7446" y="17528"/>
                    <a:pt x="7512" y="17509"/>
                  </a:cubicBezTo>
                  <a:cubicBezTo>
                    <a:pt x="7606" y="17490"/>
                    <a:pt x="7697" y="17455"/>
                    <a:pt x="7778" y="17408"/>
                  </a:cubicBezTo>
                  <a:cubicBezTo>
                    <a:pt x="7871" y="17359"/>
                    <a:pt x="7886" y="17307"/>
                    <a:pt x="7839" y="17307"/>
                  </a:cubicBezTo>
                  <a:cubicBezTo>
                    <a:pt x="7821" y="17307"/>
                    <a:pt x="7795" y="17315"/>
                    <a:pt x="7760" y="17333"/>
                  </a:cubicBezTo>
                  <a:lnTo>
                    <a:pt x="7684" y="17314"/>
                  </a:lnTo>
                  <a:cubicBezTo>
                    <a:pt x="7674" y="17265"/>
                    <a:pt x="7643" y="17244"/>
                    <a:pt x="7613" y="17244"/>
                  </a:cubicBezTo>
                  <a:cubicBezTo>
                    <a:pt x="7574" y="17244"/>
                    <a:pt x="7537" y="17281"/>
                    <a:pt x="7550" y="17343"/>
                  </a:cubicBezTo>
                  <a:cubicBezTo>
                    <a:pt x="7564" y="17408"/>
                    <a:pt x="7570" y="17436"/>
                    <a:pt x="7556" y="17436"/>
                  </a:cubicBezTo>
                  <a:cubicBezTo>
                    <a:pt x="7546" y="17436"/>
                    <a:pt x="7526" y="17421"/>
                    <a:pt x="7490" y="17396"/>
                  </a:cubicBezTo>
                  <a:cubicBezTo>
                    <a:pt x="7483" y="17352"/>
                    <a:pt x="7458" y="17340"/>
                    <a:pt x="7425" y="17340"/>
                  </a:cubicBezTo>
                  <a:cubicBezTo>
                    <a:pt x="7400" y="17340"/>
                    <a:pt x="7372" y="17347"/>
                    <a:pt x="7343" y="17352"/>
                  </a:cubicBezTo>
                  <a:cubicBezTo>
                    <a:pt x="7320" y="17355"/>
                    <a:pt x="7305" y="17357"/>
                    <a:pt x="7294" y="17357"/>
                  </a:cubicBezTo>
                  <a:cubicBezTo>
                    <a:pt x="7274" y="17357"/>
                    <a:pt x="7273" y="17349"/>
                    <a:pt x="7271" y="17324"/>
                  </a:cubicBezTo>
                  <a:cubicBezTo>
                    <a:pt x="7265" y="17291"/>
                    <a:pt x="7208" y="17266"/>
                    <a:pt x="7150" y="17266"/>
                  </a:cubicBezTo>
                  <a:cubicBezTo>
                    <a:pt x="7141" y="17266"/>
                    <a:pt x="7132" y="17266"/>
                    <a:pt x="7124" y="17267"/>
                  </a:cubicBezTo>
                  <a:cubicBezTo>
                    <a:pt x="7058" y="17277"/>
                    <a:pt x="7058" y="17277"/>
                    <a:pt x="7064" y="17314"/>
                  </a:cubicBezTo>
                  <a:cubicBezTo>
                    <a:pt x="7100" y="17329"/>
                    <a:pt x="7084" y="17340"/>
                    <a:pt x="7050" y="17340"/>
                  </a:cubicBezTo>
                  <a:cubicBezTo>
                    <a:pt x="7016" y="17340"/>
                    <a:pt x="6964" y="17329"/>
                    <a:pt x="6926" y="17296"/>
                  </a:cubicBezTo>
                  <a:cubicBezTo>
                    <a:pt x="6900" y="17286"/>
                    <a:pt x="6883" y="17280"/>
                    <a:pt x="6874" y="17280"/>
                  </a:cubicBezTo>
                  <a:cubicBezTo>
                    <a:pt x="6858" y="17280"/>
                    <a:pt x="6860" y="17296"/>
                    <a:pt x="6863" y="17343"/>
                  </a:cubicBezTo>
                  <a:cubicBezTo>
                    <a:pt x="6867" y="17383"/>
                    <a:pt x="6829" y="17404"/>
                    <a:pt x="6781" y="17404"/>
                  </a:cubicBezTo>
                  <a:cubicBezTo>
                    <a:pt x="6741" y="17404"/>
                    <a:pt x="6693" y="17389"/>
                    <a:pt x="6660" y="17355"/>
                  </a:cubicBezTo>
                  <a:lnTo>
                    <a:pt x="6525" y="17361"/>
                  </a:lnTo>
                  <a:cubicBezTo>
                    <a:pt x="6459" y="17368"/>
                    <a:pt x="6459" y="17405"/>
                    <a:pt x="6459" y="17443"/>
                  </a:cubicBezTo>
                  <a:cubicBezTo>
                    <a:pt x="6461" y="17488"/>
                    <a:pt x="6462" y="17507"/>
                    <a:pt x="6447" y="17507"/>
                  </a:cubicBezTo>
                  <a:cubicBezTo>
                    <a:pt x="6437" y="17507"/>
                    <a:pt x="6421" y="17499"/>
                    <a:pt x="6393" y="17484"/>
                  </a:cubicBezTo>
                  <a:cubicBezTo>
                    <a:pt x="6324" y="17443"/>
                    <a:pt x="6324" y="17405"/>
                    <a:pt x="6324" y="17405"/>
                  </a:cubicBezTo>
                  <a:cubicBezTo>
                    <a:pt x="6324" y="17368"/>
                    <a:pt x="6255" y="17368"/>
                    <a:pt x="6190" y="17365"/>
                  </a:cubicBezTo>
                  <a:cubicBezTo>
                    <a:pt x="6180" y="17365"/>
                    <a:pt x="6169" y="17365"/>
                    <a:pt x="6157" y="17365"/>
                  </a:cubicBezTo>
                  <a:cubicBezTo>
                    <a:pt x="6085" y="17365"/>
                    <a:pt x="5986" y="17367"/>
                    <a:pt x="5986" y="17399"/>
                  </a:cubicBezTo>
                  <a:lnTo>
                    <a:pt x="5986" y="17361"/>
                  </a:lnTo>
                  <a:cubicBezTo>
                    <a:pt x="5941" y="17361"/>
                    <a:pt x="5928" y="17341"/>
                    <a:pt x="5924" y="17341"/>
                  </a:cubicBezTo>
                  <a:cubicBezTo>
                    <a:pt x="5921" y="17341"/>
                    <a:pt x="5921" y="17345"/>
                    <a:pt x="5920" y="17358"/>
                  </a:cubicBezTo>
                  <a:cubicBezTo>
                    <a:pt x="5851" y="17346"/>
                    <a:pt x="5785" y="17327"/>
                    <a:pt x="5723" y="17299"/>
                  </a:cubicBezTo>
                  <a:cubicBezTo>
                    <a:pt x="5689" y="17286"/>
                    <a:pt x="5650" y="17280"/>
                    <a:pt x="5614" y="17280"/>
                  </a:cubicBezTo>
                  <a:cubicBezTo>
                    <a:pt x="5512" y="17280"/>
                    <a:pt x="5434" y="17327"/>
                    <a:pt x="5575" y="17399"/>
                  </a:cubicBezTo>
                  <a:cubicBezTo>
                    <a:pt x="5603" y="17402"/>
                    <a:pt x="5619" y="17403"/>
                    <a:pt x="5618" y="17403"/>
                  </a:cubicBezTo>
                  <a:cubicBezTo>
                    <a:pt x="5618" y="17403"/>
                    <a:pt x="5585" y="17400"/>
                    <a:pt x="5506" y="17393"/>
                  </a:cubicBezTo>
                  <a:cubicBezTo>
                    <a:pt x="5501" y="17392"/>
                    <a:pt x="5495" y="17392"/>
                    <a:pt x="5491" y="17392"/>
                  </a:cubicBezTo>
                  <a:cubicBezTo>
                    <a:pt x="5437" y="17392"/>
                    <a:pt x="5434" y="17421"/>
                    <a:pt x="5434" y="17421"/>
                  </a:cubicBezTo>
                  <a:cubicBezTo>
                    <a:pt x="5431" y="17440"/>
                    <a:pt x="5412" y="17446"/>
                    <a:pt x="5386" y="17446"/>
                  </a:cubicBezTo>
                  <a:cubicBezTo>
                    <a:pt x="5359" y="17446"/>
                    <a:pt x="5325" y="17440"/>
                    <a:pt x="5290" y="17434"/>
                  </a:cubicBezTo>
                  <a:cubicBezTo>
                    <a:pt x="5290" y="17434"/>
                    <a:pt x="5296" y="17396"/>
                    <a:pt x="5306" y="17358"/>
                  </a:cubicBezTo>
                  <a:cubicBezTo>
                    <a:pt x="5360" y="17294"/>
                    <a:pt x="5329" y="17246"/>
                    <a:pt x="5276" y="17246"/>
                  </a:cubicBezTo>
                  <a:cubicBezTo>
                    <a:pt x="5247" y="17246"/>
                    <a:pt x="5211" y="17261"/>
                    <a:pt x="5178" y="17295"/>
                  </a:cubicBezTo>
                  <a:lnTo>
                    <a:pt x="5178" y="17295"/>
                  </a:lnTo>
                  <a:cubicBezTo>
                    <a:pt x="5181" y="17285"/>
                    <a:pt x="5183" y="17271"/>
                    <a:pt x="5187" y="17258"/>
                  </a:cubicBezTo>
                  <a:cubicBezTo>
                    <a:pt x="5192" y="17229"/>
                    <a:pt x="5152" y="17218"/>
                    <a:pt x="5067" y="17218"/>
                  </a:cubicBezTo>
                  <a:cubicBezTo>
                    <a:pt x="5043" y="17218"/>
                    <a:pt x="5017" y="17219"/>
                    <a:pt x="4986" y="17220"/>
                  </a:cubicBezTo>
                  <a:cubicBezTo>
                    <a:pt x="4978" y="17218"/>
                    <a:pt x="4969" y="17217"/>
                    <a:pt x="4960" y="17217"/>
                  </a:cubicBezTo>
                  <a:cubicBezTo>
                    <a:pt x="4902" y="17217"/>
                    <a:pt x="4838" y="17263"/>
                    <a:pt x="4830" y="17296"/>
                  </a:cubicBezTo>
                  <a:cubicBezTo>
                    <a:pt x="4823" y="17314"/>
                    <a:pt x="4802" y="17318"/>
                    <a:pt x="4783" y="17318"/>
                  </a:cubicBezTo>
                  <a:cubicBezTo>
                    <a:pt x="4766" y="17318"/>
                    <a:pt x="4751" y="17314"/>
                    <a:pt x="4751" y="17314"/>
                  </a:cubicBezTo>
                  <a:cubicBezTo>
                    <a:pt x="4685" y="17296"/>
                    <a:pt x="4685" y="17296"/>
                    <a:pt x="4695" y="17258"/>
                  </a:cubicBezTo>
                  <a:cubicBezTo>
                    <a:pt x="4710" y="17209"/>
                    <a:pt x="4655" y="17179"/>
                    <a:pt x="4590" y="17179"/>
                  </a:cubicBezTo>
                  <a:cubicBezTo>
                    <a:pt x="4559" y="17179"/>
                    <a:pt x="4526" y="17186"/>
                    <a:pt x="4497" y="17202"/>
                  </a:cubicBezTo>
                  <a:lnTo>
                    <a:pt x="4510" y="17167"/>
                  </a:lnTo>
                  <a:cubicBezTo>
                    <a:pt x="4519" y="17130"/>
                    <a:pt x="4469" y="17073"/>
                    <a:pt x="4137" y="16995"/>
                  </a:cubicBezTo>
                  <a:cubicBezTo>
                    <a:pt x="3889" y="16885"/>
                    <a:pt x="3705" y="16801"/>
                    <a:pt x="3723" y="16766"/>
                  </a:cubicBezTo>
                  <a:cubicBezTo>
                    <a:pt x="3739" y="16735"/>
                    <a:pt x="3469" y="16672"/>
                    <a:pt x="3310" y="16672"/>
                  </a:cubicBezTo>
                  <a:cubicBezTo>
                    <a:pt x="3328" y="16638"/>
                    <a:pt x="3269" y="16609"/>
                    <a:pt x="3156" y="16531"/>
                  </a:cubicBezTo>
                  <a:cubicBezTo>
                    <a:pt x="2984" y="16418"/>
                    <a:pt x="2984" y="16418"/>
                    <a:pt x="3006" y="16387"/>
                  </a:cubicBezTo>
                  <a:cubicBezTo>
                    <a:pt x="3106" y="16362"/>
                    <a:pt x="3106" y="16362"/>
                    <a:pt x="2949" y="16349"/>
                  </a:cubicBezTo>
                  <a:cubicBezTo>
                    <a:pt x="2941" y="16351"/>
                    <a:pt x="2933" y="16353"/>
                    <a:pt x="2924" y="16353"/>
                  </a:cubicBezTo>
                  <a:cubicBezTo>
                    <a:pt x="2826" y="16353"/>
                    <a:pt x="2715" y="16210"/>
                    <a:pt x="2758" y="16158"/>
                  </a:cubicBezTo>
                  <a:cubicBezTo>
                    <a:pt x="2780" y="16130"/>
                    <a:pt x="2727" y="16086"/>
                    <a:pt x="2623" y="16005"/>
                  </a:cubicBezTo>
                  <a:cubicBezTo>
                    <a:pt x="2542" y="15995"/>
                    <a:pt x="2448" y="15901"/>
                    <a:pt x="2348" y="15810"/>
                  </a:cubicBezTo>
                  <a:cubicBezTo>
                    <a:pt x="2257" y="15725"/>
                    <a:pt x="2222" y="15693"/>
                    <a:pt x="2196" y="15693"/>
                  </a:cubicBezTo>
                  <a:cubicBezTo>
                    <a:pt x="2180" y="15693"/>
                    <a:pt x="2167" y="15705"/>
                    <a:pt x="2147" y="15726"/>
                  </a:cubicBezTo>
                  <a:cubicBezTo>
                    <a:pt x="2131" y="15740"/>
                    <a:pt x="2117" y="15747"/>
                    <a:pt x="2101" y="15747"/>
                  </a:cubicBezTo>
                  <a:cubicBezTo>
                    <a:pt x="2061" y="15747"/>
                    <a:pt x="2019" y="15700"/>
                    <a:pt x="1953" y="15625"/>
                  </a:cubicBezTo>
                  <a:cubicBezTo>
                    <a:pt x="1906" y="15575"/>
                    <a:pt x="1859" y="15522"/>
                    <a:pt x="1887" y="15500"/>
                  </a:cubicBezTo>
                  <a:cubicBezTo>
                    <a:pt x="1878" y="15453"/>
                    <a:pt x="1856" y="15409"/>
                    <a:pt x="1824" y="15372"/>
                  </a:cubicBezTo>
                  <a:cubicBezTo>
                    <a:pt x="1780" y="15321"/>
                    <a:pt x="1743" y="15265"/>
                    <a:pt x="1771" y="15243"/>
                  </a:cubicBezTo>
                  <a:cubicBezTo>
                    <a:pt x="1755" y="15174"/>
                    <a:pt x="1724" y="15111"/>
                    <a:pt x="1677" y="15058"/>
                  </a:cubicBezTo>
                  <a:cubicBezTo>
                    <a:pt x="1592" y="14955"/>
                    <a:pt x="1520" y="14842"/>
                    <a:pt x="1552" y="14820"/>
                  </a:cubicBezTo>
                  <a:cubicBezTo>
                    <a:pt x="1530" y="14785"/>
                    <a:pt x="1522" y="14772"/>
                    <a:pt x="1512" y="14772"/>
                  </a:cubicBezTo>
                  <a:cubicBezTo>
                    <a:pt x="1505" y="14772"/>
                    <a:pt x="1498" y="14777"/>
                    <a:pt x="1486" y="14785"/>
                  </a:cubicBezTo>
                  <a:cubicBezTo>
                    <a:pt x="1481" y="14789"/>
                    <a:pt x="1475" y="14791"/>
                    <a:pt x="1469" y="14791"/>
                  </a:cubicBezTo>
                  <a:cubicBezTo>
                    <a:pt x="1432" y="14791"/>
                    <a:pt x="1368" y="14732"/>
                    <a:pt x="1273" y="14522"/>
                  </a:cubicBezTo>
                  <a:cubicBezTo>
                    <a:pt x="1213" y="14405"/>
                    <a:pt x="1124" y="14236"/>
                    <a:pt x="1086" y="14236"/>
                  </a:cubicBezTo>
                  <a:cubicBezTo>
                    <a:pt x="1084" y="14236"/>
                    <a:pt x="1083" y="14236"/>
                    <a:pt x="1082" y="14237"/>
                  </a:cubicBezTo>
                  <a:cubicBezTo>
                    <a:pt x="1053" y="14178"/>
                    <a:pt x="1053" y="14178"/>
                    <a:pt x="1085" y="14162"/>
                  </a:cubicBezTo>
                  <a:cubicBezTo>
                    <a:pt x="1157" y="14127"/>
                    <a:pt x="1088" y="14015"/>
                    <a:pt x="969" y="13917"/>
                  </a:cubicBezTo>
                  <a:cubicBezTo>
                    <a:pt x="965" y="13919"/>
                    <a:pt x="962" y="13920"/>
                    <a:pt x="959" y="13920"/>
                  </a:cubicBezTo>
                  <a:cubicBezTo>
                    <a:pt x="930" y="13920"/>
                    <a:pt x="910" y="13860"/>
                    <a:pt x="922" y="13792"/>
                  </a:cubicBezTo>
                  <a:cubicBezTo>
                    <a:pt x="900" y="13748"/>
                    <a:pt x="872" y="13711"/>
                    <a:pt x="837" y="13679"/>
                  </a:cubicBezTo>
                  <a:cubicBezTo>
                    <a:pt x="774" y="13629"/>
                    <a:pt x="774" y="13629"/>
                    <a:pt x="762" y="13488"/>
                  </a:cubicBezTo>
                  <a:cubicBezTo>
                    <a:pt x="796" y="13479"/>
                    <a:pt x="774" y="13413"/>
                    <a:pt x="759" y="13347"/>
                  </a:cubicBezTo>
                  <a:cubicBezTo>
                    <a:pt x="721" y="13288"/>
                    <a:pt x="649" y="13081"/>
                    <a:pt x="599" y="12874"/>
                  </a:cubicBezTo>
                  <a:cubicBezTo>
                    <a:pt x="561" y="12664"/>
                    <a:pt x="536" y="12463"/>
                    <a:pt x="549" y="12429"/>
                  </a:cubicBezTo>
                  <a:cubicBezTo>
                    <a:pt x="502" y="12366"/>
                    <a:pt x="495" y="12366"/>
                    <a:pt x="492" y="12300"/>
                  </a:cubicBezTo>
                  <a:cubicBezTo>
                    <a:pt x="558" y="12226"/>
                    <a:pt x="524" y="12165"/>
                    <a:pt x="453" y="12165"/>
                  </a:cubicBezTo>
                  <a:cubicBezTo>
                    <a:pt x="449" y="12165"/>
                    <a:pt x="446" y="12165"/>
                    <a:pt x="442" y="12166"/>
                  </a:cubicBezTo>
                  <a:lnTo>
                    <a:pt x="448" y="12235"/>
                  </a:lnTo>
                  <a:lnTo>
                    <a:pt x="455" y="12304"/>
                  </a:lnTo>
                  <a:cubicBezTo>
                    <a:pt x="453" y="12304"/>
                    <a:pt x="451" y="12304"/>
                    <a:pt x="450" y="12304"/>
                  </a:cubicBezTo>
                  <a:cubicBezTo>
                    <a:pt x="379" y="12304"/>
                    <a:pt x="366" y="12103"/>
                    <a:pt x="477" y="12097"/>
                  </a:cubicBezTo>
                  <a:cubicBezTo>
                    <a:pt x="546" y="12021"/>
                    <a:pt x="546" y="12025"/>
                    <a:pt x="467" y="11962"/>
                  </a:cubicBezTo>
                  <a:cubicBezTo>
                    <a:pt x="386" y="11896"/>
                    <a:pt x="380" y="11827"/>
                    <a:pt x="452" y="11758"/>
                  </a:cubicBezTo>
                  <a:cubicBezTo>
                    <a:pt x="527" y="11755"/>
                    <a:pt x="527" y="11758"/>
                    <a:pt x="455" y="11689"/>
                  </a:cubicBezTo>
                  <a:cubicBezTo>
                    <a:pt x="308" y="11557"/>
                    <a:pt x="274" y="11347"/>
                    <a:pt x="414" y="11347"/>
                  </a:cubicBezTo>
                  <a:cubicBezTo>
                    <a:pt x="417" y="11347"/>
                    <a:pt x="420" y="11348"/>
                    <a:pt x="423" y="11348"/>
                  </a:cubicBezTo>
                  <a:cubicBezTo>
                    <a:pt x="425" y="11348"/>
                    <a:pt x="427" y="11348"/>
                    <a:pt x="429" y="11348"/>
                  </a:cubicBezTo>
                  <a:cubicBezTo>
                    <a:pt x="501" y="11348"/>
                    <a:pt x="539" y="11287"/>
                    <a:pt x="539" y="11219"/>
                  </a:cubicBezTo>
                  <a:cubicBezTo>
                    <a:pt x="549" y="11153"/>
                    <a:pt x="511" y="11150"/>
                    <a:pt x="474" y="11147"/>
                  </a:cubicBezTo>
                  <a:cubicBezTo>
                    <a:pt x="452" y="11163"/>
                    <a:pt x="436" y="11171"/>
                    <a:pt x="427" y="11171"/>
                  </a:cubicBezTo>
                  <a:cubicBezTo>
                    <a:pt x="399" y="11171"/>
                    <a:pt x="422" y="11108"/>
                    <a:pt x="489" y="11012"/>
                  </a:cubicBezTo>
                  <a:cubicBezTo>
                    <a:pt x="627" y="10824"/>
                    <a:pt x="630" y="10696"/>
                    <a:pt x="608" y="10486"/>
                  </a:cubicBezTo>
                  <a:cubicBezTo>
                    <a:pt x="595" y="10288"/>
                    <a:pt x="613" y="10129"/>
                    <a:pt x="635" y="10129"/>
                  </a:cubicBezTo>
                  <a:cubicBezTo>
                    <a:pt x="645" y="10129"/>
                    <a:pt x="655" y="10158"/>
                    <a:pt x="665" y="10223"/>
                  </a:cubicBezTo>
                  <a:cubicBezTo>
                    <a:pt x="687" y="10298"/>
                    <a:pt x="698" y="10334"/>
                    <a:pt x="702" y="10334"/>
                  </a:cubicBezTo>
                  <a:cubicBezTo>
                    <a:pt x="706" y="10334"/>
                    <a:pt x="704" y="10300"/>
                    <a:pt x="699" y="10232"/>
                  </a:cubicBezTo>
                  <a:cubicBezTo>
                    <a:pt x="724" y="10097"/>
                    <a:pt x="778" y="9975"/>
                    <a:pt x="793" y="9909"/>
                  </a:cubicBezTo>
                  <a:cubicBezTo>
                    <a:pt x="812" y="9847"/>
                    <a:pt x="799" y="9768"/>
                    <a:pt x="762" y="9756"/>
                  </a:cubicBezTo>
                  <a:cubicBezTo>
                    <a:pt x="853" y="9718"/>
                    <a:pt x="928" y="9605"/>
                    <a:pt x="915" y="9455"/>
                  </a:cubicBezTo>
                  <a:lnTo>
                    <a:pt x="969" y="9330"/>
                  </a:lnTo>
                  <a:cubicBezTo>
                    <a:pt x="994" y="9270"/>
                    <a:pt x="994" y="9270"/>
                    <a:pt x="988" y="9192"/>
                  </a:cubicBezTo>
                  <a:cubicBezTo>
                    <a:pt x="978" y="9113"/>
                    <a:pt x="1038" y="9063"/>
                    <a:pt x="1107" y="9026"/>
                  </a:cubicBezTo>
                  <a:cubicBezTo>
                    <a:pt x="1172" y="8982"/>
                    <a:pt x="1238" y="8941"/>
                    <a:pt x="1204" y="8925"/>
                  </a:cubicBezTo>
                  <a:cubicBezTo>
                    <a:pt x="1172" y="8906"/>
                    <a:pt x="1204" y="8769"/>
                    <a:pt x="1204" y="8690"/>
                  </a:cubicBezTo>
                  <a:cubicBezTo>
                    <a:pt x="1204" y="8641"/>
                    <a:pt x="1228" y="8607"/>
                    <a:pt x="1246" y="8607"/>
                  </a:cubicBezTo>
                  <a:cubicBezTo>
                    <a:pt x="1257" y="8607"/>
                    <a:pt x="1266" y="8620"/>
                    <a:pt x="1266" y="8649"/>
                  </a:cubicBezTo>
                  <a:cubicBezTo>
                    <a:pt x="1277" y="8656"/>
                    <a:pt x="1284" y="8661"/>
                    <a:pt x="1291" y="8661"/>
                  </a:cubicBezTo>
                  <a:cubicBezTo>
                    <a:pt x="1308" y="8661"/>
                    <a:pt x="1328" y="8639"/>
                    <a:pt x="1401" y="8574"/>
                  </a:cubicBezTo>
                  <a:cubicBezTo>
                    <a:pt x="1439" y="8521"/>
                    <a:pt x="1514" y="8408"/>
                    <a:pt x="1483" y="8389"/>
                  </a:cubicBezTo>
                  <a:cubicBezTo>
                    <a:pt x="1451" y="8367"/>
                    <a:pt x="1680" y="8029"/>
                    <a:pt x="1762" y="8010"/>
                  </a:cubicBezTo>
                  <a:lnTo>
                    <a:pt x="1846" y="7907"/>
                  </a:lnTo>
                  <a:cubicBezTo>
                    <a:pt x="1890" y="7854"/>
                    <a:pt x="1906" y="7778"/>
                    <a:pt x="1950" y="7725"/>
                  </a:cubicBezTo>
                  <a:cubicBezTo>
                    <a:pt x="1978" y="7687"/>
                    <a:pt x="2000" y="7647"/>
                    <a:pt x="2012" y="7600"/>
                  </a:cubicBezTo>
                  <a:cubicBezTo>
                    <a:pt x="2053" y="7562"/>
                    <a:pt x="2091" y="7524"/>
                    <a:pt x="2119" y="7524"/>
                  </a:cubicBezTo>
                  <a:cubicBezTo>
                    <a:pt x="2126" y="7524"/>
                    <a:pt x="2132" y="7526"/>
                    <a:pt x="2138" y="7531"/>
                  </a:cubicBezTo>
                  <a:cubicBezTo>
                    <a:pt x="2133" y="7451"/>
                    <a:pt x="2134" y="7434"/>
                    <a:pt x="2186" y="7434"/>
                  </a:cubicBezTo>
                  <a:cubicBezTo>
                    <a:pt x="2199" y="7434"/>
                    <a:pt x="2215" y="7435"/>
                    <a:pt x="2235" y="7437"/>
                  </a:cubicBezTo>
                  <a:cubicBezTo>
                    <a:pt x="2256" y="7461"/>
                    <a:pt x="2268" y="7474"/>
                    <a:pt x="2275" y="7474"/>
                  </a:cubicBezTo>
                  <a:cubicBezTo>
                    <a:pt x="2284" y="7474"/>
                    <a:pt x="2284" y="7449"/>
                    <a:pt x="2282" y="7390"/>
                  </a:cubicBezTo>
                  <a:cubicBezTo>
                    <a:pt x="2304" y="7314"/>
                    <a:pt x="2307" y="7314"/>
                    <a:pt x="2379" y="7296"/>
                  </a:cubicBezTo>
                  <a:cubicBezTo>
                    <a:pt x="2384" y="7301"/>
                    <a:pt x="2390" y="7304"/>
                    <a:pt x="2397" y="7304"/>
                  </a:cubicBezTo>
                  <a:cubicBezTo>
                    <a:pt x="2420" y="7304"/>
                    <a:pt x="2449" y="7274"/>
                    <a:pt x="2429" y="7252"/>
                  </a:cubicBezTo>
                  <a:cubicBezTo>
                    <a:pt x="2432" y="7167"/>
                    <a:pt x="2532" y="7038"/>
                    <a:pt x="2591" y="7038"/>
                  </a:cubicBezTo>
                  <a:cubicBezTo>
                    <a:pt x="2601" y="7038"/>
                    <a:pt x="2610" y="7042"/>
                    <a:pt x="2617" y="7051"/>
                  </a:cubicBezTo>
                  <a:cubicBezTo>
                    <a:pt x="2655" y="7020"/>
                    <a:pt x="2683" y="6979"/>
                    <a:pt x="2702" y="6935"/>
                  </a:cubicBezTo>
                  <a:cubicBezTo>
                    <a:pt x="2707" y="6877"/>
                    <a:pt x="2709" y="6852"/>
                    <a:pt x="2718" y="6852"/>
                  </a:cubicBezTo>
                  <a:cubicBezTo>
                    <a:pt x="2725" y="6852"/>
                    <a:pt x="2736" y="6867"/>
                    <a:pt x="2755" y="6895"/>
                  </a:cubicBezTo>
                  <a:cubicBezTo>
                    <a:pt x="2771" y="6897"/>
                    <a:pt x="2785" y="6898"/>
                    <a:pt x="2798" y="6898"/>
                  </a:cubicBezTo>
                  <a:cubicBezTo>
                    <a:pt x="2869" y="6898"/>
                    <a:pt x="2911" y="6862"/>
                    <a:pt x="2924" y="6775"/>
                  </a:cubicBezTo>
                  <a:cubicBezTo>
                    <a:pt x="2946" y="6735"/>
                    <a:pt x="2990" y="6707"/>
                    <a:pt x="3037" y="6703"/>
                  </a:cubicBezTo>
                  <a:cubicBezTo>
                    <a:pt x="3137" y="6666"/>
                    <a:pt x="3234" y="6622"/>
                    <a:pt x="3325" y="6569"/>
                  </a:cubicBezTo>
                  <a:cubicBezTo>
                    <a:pt x="3422" y="6515"/>
                    <a:pt x="3488" y="6465"/>
                    <a:pt x="3441" y="6450"/>
                  </a:cubicBezTo>
                  <a:lnTo>
                    <a:pt x="3557" y="6384"/>
                  </a:lnTo>
                  <a:cubicBezTo>
                    <a:pt x="3692" y="6349"/>
                    <a:pt x="3752" y="6315"/>
                    <a:pt x="3792" y="6249"/>
                  </a:cubicBezTo>
                  <a:lnTo>
                    <a:pt x="3830" y="6180"/>
                  </a:lnTo>
                  <a:cubicBezTo>
                    <a:pt x="3839" y="6197"/>
                    <a:pt x="3864" y="6206"/>
                    <a:pt x="3893" y="6206"/>
                  </a:cubicBezTo>
                  <a:cubicBezTo>
                    <a:pt x="3922" y="6206"/>
                    <a:pt x="3955" y="6197"/>
                    <a:pt x="3983" y="6180"/>
                  </a:cubicBezTo>
                  <a:cubicBezTo>
                    <a:pt x="4043" y="6146"/>
                    <a:pt x="4043" y="6146"/>
                    <a:pt x="4024" y="6114"/>
                  </a:cubicBezTo>
                  <a:cubicBezTo>
                    <a:pt x="3946" y="6114"/>
                    <a:pt x="4005" y="6080"/>
                    <a:pt x="4062" y="6045"/>
                  </a:cubicBezTo>
                  <a:cubicBezTo>
                    <a:pt x="4092" y="6029"/>
                    <a:pt x="4128" y="6021"/>
                    <a:pt x="4157" y="6021"/>
                  </a:cubicBezTo>
                  <a:cubicBezTo>
                    <a:pt x="4186" y="6021"/>
                    <a:pt x="4209" y="6028"/>
                    <a:pt x="4218" y="6045"/>
                  </a:cubicBezTo>
                  <a:lnTo>
                    <a:pt x="4275" y="6011"/>
                  </a:lnTo>
                  <a:cubicBezTo>
                    <a:pt x="4247" y="5963"/>
                    <a:pt x="4272" y="5931"/>
                    <a:pt x="4294" y="5931"/>
                  </a:cubicBezTo>
                  <a:cubicBezTo>
                    <a:pt x="4302" y="5931"/>
                    <a:pt x="4311" y="5936"/>
                    <a:pt x="4316" y="5945"/>
                  </a:cubicBezTo>
                  <a:cubicBezTo>
                    <a:pt x="4385" y="5939"/>
                    <a:pt x="4450" y="5917"/>
                    <a:pt x="4507" y="5876"/>
                  </a:cubicBezTo>
                  <a:cubicBezTo>
                    <a:pt x="4497" y="5860"/>
                    <a:pt x="4512" y="5853"/>
                    <a:pt x="4522" y="5853"/>
                  </a:cubicBezTo>
                  <a:cubicBezTo>
                    <a:pt x="4532" y="5853"/>
                    <a:pt x="4537" y="5860"/>
                    <a:pt x="4507" y="5876"/>
                  </a:cubicBezTo>
                  <a:lnTo>
                    <a:pt x="4526" y="5911"/>
                  </a:lnTo>
                  <a:cubicBezTo>
                    <a:pt x="4604" y="5911"/>
                    <a:pt x="4585" y="5876"/>
                    <a:pt x="4566" y="5845"/>
                  </a:cubicBezTo>
                  <a:lnTo>
                    <a:pt x="4682" y="5776"/>
                  </a:lnTo>
                  <a:cubicBezTo>
                    <a:pt x="4742" y="5741"/>
                    <a:pt x="4798" y="5710"/>
                    <a:pt x="4723" y="5710"/>
                  </a:cubicBezTo>
                  <a:cubicBezTo>
                    <a:pt x="4704" y="5676"/>
                    <a:pt x="4685" y="5644"/>
                    <a:pt x="4742" y="5610"/>
                  </a:cubicBezTo>
                  <a:cubicBezTo>
                    <a:pt x="4732" y="5594"/>
                    <a:pt x="4748" y="5585"/>
                    <a:pt x="4758" y="5585"/>
                  </a:cubicBezTo>
                  <a:cubicBezTo>
                    <a:pt x="4767" y="5585"/>
                    <a:pt x="4771" y="5593"/>
                    <a:pt x="4742" y="5610"/>
                  </a:cubicBezTo>
                  <a:cubicBezTo>
                    <a:pt x="4755" y="5634"/>
                    <a:pt x="4768" y="5656"/>
                    <a:pt x="4794" y="5656"/>
                  </a:cubicBezTo>
                  <a:cubicBezTo>
                    <a:pt x="4806" y="5656"/>
                    <a:pt x="4821" y="5652"/>
                    <a:pt x="4839" y="5641"/>
                  </a:cubicBezTo>
                  <a:cubicBezTo>
                    <a:pt x="4858" y="5631"/>
                    <a:pt x="4872" y="5627"/>
                    <a:pt x="4884" y="5627"/>
                  </a:cubicBezTo>
                  <a:cubicBezTo>
                    <a:pt x="4906" y="5627"/>
                    <a:pt x="4914" y="5641"/>
                    <a:pt x="4914" y="5641"/>
                  </a:cubicBezTo>
                  <a:cubicBezTo>
                    <a:pt x="4910" y="5663"/>
                    <a:pt x="4917" y="5672"/>
                    <a:pt x="4931" y="5672"/>
                  </a:cubicBezTo>
                  <a:cubicBezTo>
                    <a:pt x="4981" y="5672"/>
                    <a:pt x="5117" y="5558"/>
                    <a:pt x="5149" y="5506"/>
                  </a:cubicBezTo>
                  <a:cubicBezTo>
                    <a:pt x="5202" y="5418"/>
                    <a:pt x="5244" y="5374"/>
                    <a:pt x="5278" y="5374"/>
                  </a:cubicBezTo>
                  <a:cubicBezTo>
                    <a:pt x="5295" y="5374"/>
                    <a:pt x="5309" y="5384"/>
                    <a:pt x="5322" y="5406"/>
                  </a:cubicBezTo>
                  <a:cubicBezTo>
                    <a:pt x="5328" y="5418"/>
                    <a:pt x="5337" y="5423"/>
                    <a:pt x="5345" y="5423"/>
                  </a:cubicBezTo>
                  <a:cubicBezTo>
                    <a:pt x="5386" y="5423"/>
                    <a:pt x="5441" y="5313"/>
                    <a:pt x="5441" y="5205"/>
                  </a:cubicBezTo>
                  <a:lnTo>
                    <a:pt x="5444" y="5074"/>
                  </a:lnTo>
                  <a:lnTo>
                    <a:pt x="5500" y="5171"/>
                  </a:lnTo>
                  <a:cubicBezTo>
                    <a:pt x="5557" y="5215"/>
                    <a:pt x="5590" y="5239"/>
                    <a:pt x="5619" y="5239"/>
                  </a:cubicBezTo>
                  <a:cubicBezTo>
                    <a:pt x="5658" y="5239"/>
                    <a:pt x="5692" y="5198"/>
                    <a:pt x="5770" y="5102"/>
                  </a:cubicBezTo>
                  <a:cubicBezTo>
                    <a:pt x="5831" y="5039"/>
                    <a:pt x="5854" y="5015"/>
                    <a:pt x="5867" y="5015"/>
                  </a:cubicBezTo>
                  <a:cubicBezTo>
                    <a:pt x="5874" y="5015"/>
                    <a:pt x="5879" y="5023"/>
                    <a:pt x="5886" y="5036"/>
                  </a:cubicBezTo>
                  <a:cubicBezTo>
                    <a:pt x="5890" y="5044"/>
                    <a:pt x="5897" y="5048"/>
                    <a:pt x="5908" y="5048"/>
                  </a:cubicBezTo>
                  <a:cubicBezTo>
                    <a:pt x="5940" y="5048"/>
                    <a:pt x="6006" y="5011"/>
                    <a:pt x="6136" y="4933"/>
                  </a:cubicBezTo>
                  <a:cubicBezTo>
                    <a:pt x="6312" y="4833"/>
                    <a:pt x="6371" y="4798"/>
                    <a:pt x="6353" y="4767"/>
                  </a:cubicBezTo>
                  <a:lnTo>
                    <a:pt x="6469" y="4698"/>
                  </a:lnTo>
                  <a:cubicBezTo>
                    <a:pt x="6482" y="4703"/>
                    <a:pt x="6496" y="4705"/>
                    <a:pt x="6509" y="4705"/>
                  </a:cubicBezTo>
                  <a:cubicBezTo>
                    <a:pt x="6587" y="4705"/>
                    <a:pt x="6649" y="4627"/>
                    <a:pt x="6566" y="4597"/>
                  </a:cubicBezTo>
                  <a:lnTo>
                    <a:pt x="6682" y="4532"/>
                  </a:lnTo>
                  <a:lnTo>
                    <a:pt x="6700" y="4563"/>
                  </a:lnTo>
                  <a:cubicBezTo>
                    <a:pt x="6703" y="4568"/>
                    <a:pt x="6709" y="4571"/>
                    <a:pt x="6717" y="4571"/>
                  </a:cubicBezTo>
                  <a:cubicBezTo>
                    <a:pt x="6764" y="4571"/>
                    <a:pt x="6908" y="4487"/>
                    <a:pt x="7302" y="4262"/>
                  </a:cubicBezTo>
                  <a:cubicBezTo>
                    <a:pt x="7825" y="3958"/>
                    <a:pt x="7882" y="3924"/>
                    <a:pt x="7847" y="3858"/>
                  </a:cubicBezTo>
                  <a:cubicBezTo>
                    <a:pt x="7859" y="3793"/>
                    <a:pt x="7888" y="3757"/>
                    <a:pt x="7918" y="3757"/>
                  </a:cubicBezTo>
                  <a:cubicBezTo>
                    <a:pt x="7934" y="3757"/>
                    <a:pt x="7950" y="3769"/>
                    <a:pt x="7963" y="3792"/>
                  </a:cubicBezTo>
                  <a:cubicBezTo>
                    <a:pt x="7973" y="3807"/>
                    <a:pt x="7995" y="3815"/>
                    <a:pt x="8014" y="3815"/>
                  </a:cubicBezTo>
                  <a:cubicBezTo>
                    <a:pt x="8033" y="3815"/>
                    <a:pt x="8048" y="3807"/>
                    <a:pt x="8039" y="3789"/>
                  </a:cubicBezTo>
                  <a:cubicBezTo>
                    <a:pt x="8039" y="3789"/>
                    <a:pt x="8155" y="3723"/>
                    <a:pt x="8233" y="3723"/>
                  </a:cubicBezTo>
                  <a:cubicBezTo>
                    <a:pt x="8443" y="3686"/>
                    <a:pt x="8484" y="3620"/>
                    <a:pt x="8465" y="3588"/>
                  </a:cubicBezTo>
                  <a:cubicBezTo>
                    <a:pt x="8371" y="3554"/>
                    <a:pt x="8446" y="3554"/>
                    <a:pt x="8524" y="3554"/>
                  </a:cubicBezTo>
                  <a:cubicBezTo>
                    <a:pt x="8600" y="3554"/>
                    <a:pt x="8678" y="3551"/>
                    <a:pt x="8659" y="3519"/>
                  </a:cubicBezTo>
                  <a:cubicBezTo>
                    <a:pt x="8692" y="3462"/>
                    <a:pt x="8953" y="3273"/>
                    <a:pt x="9041" y="3273"/>
                  </a:cubicBezTo>
                  <a:cubicBezTo>
                    <a:pt x="9053" y="3273"/>
                    <a:pt x="9062" y="3276"/>
                    <a:pt x="9066" y="3284"/>
                  </a:cubicBezTo>
                  <a:lnTo>
                    <a:pt x="9182" y="3215"/>
                  </a:lnTo>
                  <a:cubicBezTo>
                    <a:pt x="9164" y="3184"/>
                    <a:pt x="9280" y="3115"/>
                    <a:pt x="9396" y="3049"/>
                  </a:cubicBezTo>
                  <a:cubicBezTo>
                    <a:pt x="9481" y="2999"/>
                    <a:pt x="9536" y="2968"/>
                    <a:pt x="9566" y="2968"/>
                  </a:cubicBezTo>
                  <a:cubicBezTo>
                    <a:pt x="9577" y="2968"/>
                    <a:pt x="9585" y="2972"/>
                    <a:pt x="9590" y="2980"/>
                  </a:cubicBezTo>
                  <a:cubicBezTo>
                    <a:pt x="9575" y="3004"/>
                    <a:pt x="9573" y="3015"/>
                    <a:pt x="9582" y="3015"/>
                  </a:cubicBezTo>
                  <a:cubicBezTo>
                    <a:pt x="9596" y="3015"/>
                    <a:pt x="9643" y="2979"/>
                    <a:pt x="9706" y="2915"/>
                  </a:cubicBezTo>
                  <a:cubicBezTo>
                    <a:pt x="9765" y="2880"/>
                    <a:pt x="9784" y="2780"/>
                    <a:pt x="9844" y="2745"/>
                  </a:cubicBezTo>
                  <a:cubicBezTo>
                    <a:pt x="9825" y="2714"/>
                    <a:pt x="9866" y="2648"/>
                    <a:pt x="9922" y="2614"/>
                  </a:cubicBezTo>
                  <a:lnTo>
                    <a:pt x="9941" y="2645"/>
                  </a:lnTo>
                  <a:lnTo>
                    <a:pt x="9978" y="2711"/>
                  </a:lnTo>
                  <a:cubicBezTo>
                    <a:pt x="10038" y="2680"/>
                    <a:pt x="10094" y="2645"/>
                    <a:pt x="10076" y="2611"/>
                  </a:cubicBezTo>
                  <a:cubicBezTo>
                    <a:pt x="10154" y="2611"/>
                    <a:pt x="10210" y="2576"/>
                    <a:pt x="10326" y="2510"/>
                  </a:cubicBezTo>
                  <a:cubicBezTo>
                    <a:pt x="10445" y="2441"/>
                    <a:pt x="10561" y="2376"/>
                    <a:pt x="10599" y="2310"/>
                  </a:cubicBezTo>
                  <a:cubicBezTo>
                    <a:pt x="10606" y="2312"/>
                    <a:pt x="10614" y="2313"/>
                    <a:pt x="10623" y="2313"/>
                  </a:cubicBezTo>
                  <a:cubicBezTo>
                    <a:pt x="10743" y="2313"/>
                    <a:pt x="11045" y="2131"/>
                    <a:pt x="11066" y="2040"/>
                  </a:cubicBezTo>
                  <a:cubicBezTo>
                    <a:pt x="11047" y="2006"/>
                    <a:pt x="11107" y="1971"/>
                    <a:pt x="11182" y="1971"/>
                  </a:cubicBezTo>
                  <a:cubicBezTo>
                    <a:pt x="11260" y="1971"/>
                    <a:pt x="11260" y="1971"/>
                    <a:pt x="11298" y="1906"/>
                  </a:cubicBezTo>
                  <a:cubicBezTo>
                    <a:pt x="11338" y="1840"/>
                    <a:pt x="11414" y="1837"/>
                    <a:pt x="11492" y="1837"/>
                  </a:cubicBezTo>
                  <a:cubicBezTo>
                    <a:pt x="11517" y="1845"/>
                    <a:pt x="11539" y="1849"/>
                    <a:pt x="11560" y="1849"/>
                  </a:cubicBezTo>
                  <a:cubicBezTo>
                    <a:pt x="11616" y="1849"/>
                    <a:pt x="11656" y="1818"/>
                    <a:pt x="11686" y="1768"/>
                  </a:cubicBezTo>
                  <a:cubicBezTo>
                    <a:pt x="11765" y="1689"/>
                    <a:pt x="11859" y="1620"/>
                    <a:pt x="11956" y="1567"/>
                  </a:cubicBezTo>
                  <a:cubicBezTo>
                    <a:pt x="12052" y="1471"/>
                    <a:pt x="12108" y="1435"/>
                    <a:pt x="12046" y="1435"/>
                  </a:cubicBezTo>
                  <a:cubicBezTo>
                    <a:pt x="12043" y="1435"/>
                    <a:pt x="12040" y="1435"/>
                    <a:pt x="12037" y="1435"/>
                  </a:cubicBezTo>
                  <a:cubicBezTo>
                    <a:pt x="12019" y="1401"/>
                    <a:pt x="12056" y="1335"/>
                    <a:pt x="12056" y="1335"/>
                  </a:cubicBezTo>
                  <a:cubicBezTo>
                    <a:pt x="12107" y="1284"/>
                    <a:pt x="12137" y="1267"/>
                    <a:pt x="12146" y="1267"/>
                  </a:cubicBezTo>
                  <a:cubicBezTo>
                    <a:pt x="12155" y="1267"/>
                    <a:pt x="12145" y="1284"/>
                    <a:pt x="12116" y="1301"/>
                  </a:cubicBezTo>
                  <a:cubicBezTo>
                    <a:pt x="12058" y="1360"/>
                    <a:pt x="12054" y="1372"/>
                    <a:pt x="12077" y="1372"/>
                  </a:cubicBezTo>
                  <a:cubicBezTo>
                    <a:pt x="12093" y="1372"/>
                    <a:pt x="12121" y="1367"/>
                    <a:pt x="12153" y="1367"/>
                  </a:cubicBezTo>
                  <a:cubicBezTo>
                    <a:pt x="12232" y="1367"/>
                    <a:pt x="12344" y="1298"/>
                    <a:pt x="12407" y="1266"/>
                  </a:cubicBezTo>
                  <a:cubicBezTo>
                    <a:pt x="12467" y="1235"/>
                    <a:pt x="12586" y="1175"/>
                    <a:pt x="12648" y="1144"/>
                  </a:cubicBezTo>
                  <a:cubicBezTo>
                    <a:pt x="12846" y="1084"/>
                    <a:pt x="12905" y="1053"/>
                    <a:pt x="12890" y="1019"/>
                  </a:cubicBezTo>
                  <a:cubicBezTo>
                    <a:pt x="12883" y="1004"/>
                    <a:pt x="12878" y="993"/>
                    <a:pt x="12874" y="984"/>
                  </a:cubicBezTo>
                  <a:lnTo>
                    <a:pt x="12874" y="984"/>
                  </a:lnTo>
                  <a:cubicBezTo>
                    <a:pt x="12881" y="987"/>
                    <a:pt x="12891" y="989"/>
                    <a:pt x="12904" y="989"/>
                  </a:cubicBezTo>
                  <a:cubicBezTo>
                    <a:pt x="12979" y="989"/>
                    <a:pt x="13146" y="939"/>
                    <a:pt x="13307" y="875"/>
                  </a:cubicBezTo>
                  <a:cubicBezTo>
                    <a:pt x="13491" y="793"/>
                    <a:pt x="13688" y="740"/>
                    <a:pt x="13711" y="687"/>
                  </a:cubicBezTo>
                  <a:lnTo>
                    <a:pt x="13711" y="687"/>
                  </a:lnTo>
                  <a:cubicBezTo>
                    <a:pt x="13713" y="697"/>
                    <a:pt x="13717" y="710"/>
                    <a:pt x="13720" y="724"/>
                  </a:cubicBezTo>
                  <a:cubicBezTo>
                    <a:pt x="13724" y="738"/>
                    <a:pt x="13736" y="745"/>
                    <a:pt x="13756" y="745"/>
                  </a:cubicBezTo>
                  <a:cubicBezTo>
                    <a:pt x="13789" y="745"/>
                    <a:pt x="13844" y="729"/>
                    <a:pt x="13924" y="705"/>
                  </a:cubicBezTo>
                  <a:cubicBezTo>
                    <a:pt x="14096" y="649"/>
                    <a:pt x="14272" y="602"/>
                    <a:pt x="14450" y="567"/>
                  </a:cubicBezTo>
                  <a:cubicBezTo>
                    <a:pt x="14717" y="527"/>
                    <a:pt x="14920" y="527"/>
                    <a:pt x="14920" y="486"/>
                  </a:cubicBezTo>
                  <a:cubicBezTo>
                    <a:pt x="14939" y="484"/>
                    <a:pt x="14953" y="483"/>
                    <a:pt x="14963" y="483"/>
                  </a:cubicBezTo>
                  <a:cubicBezTo>
                    <a:pt x="14986" y="483"/>
                    <a:pt x="14987" y="491"/>
                    <a:pt x="14989" y="517"/>
                  </a:cubicBezTo>
                  <a:cubicBezTo>
                    <a:pt x="14947" y="546"/>
                    <a:pt x="14959" y="553"/>
                    <a:pt x="14992" y="553"/>
                  </a:cubicBezTo>
                  <a:cubicBezTo>
                    <a:pt x="15010" y="553"/>
                    <a:pt x="15034" y="551"/>
                    <a:pt x="15058" y="549"/>
                  </a:cubicBezTo>
                  <a:cubicBezTo>
                    <a:pt x="15124" y="545"/>
                    <a:pt x="15124" y="508"/>
                    <a:pt x="15124" y="470"/>
                  </a:cubicBezTo>
                  <a:cubicBezTo>
                    <a:pt x="15123" y="452"/>
                    <a:pt x="15139" y="442"/>
                    <a:pt x="15172" y="442"/>
                  </a:cubicBezTo>
                  <a:cubicBezTo>
                    <a:pt x="15207" y="442"/>
                    <a:pt x="15259" y="453"/>
                    <a:pt x="15328" y="473"/>
                  </a:cubicBezTo>
                  <a:cubicBezTo>
                    <a:pt x="15419" y="501"/>
                    <a:pt x="15571" y="511"/>
                    <a:pt x="15703" y="511"/>
                  </a:cubicBezTo>
                  <a:cubicBezTo>
                    <a:pt x="15768" y="511"/>
                    <a:pt x="15827" y="509"/>
                    <a:pt x="15873" y="505"/>
                  </a:cubicBezTo>
                  <a:cubicBezTo>
                    <a:pt x="15939" y="511"/>
                    <a:pt x="16008" y="520"/>
                    <a:pt x="16002" y="558"/>
                  </a:cubicBezTo>
                  <a:cubicBezTo>
                    <a:pt x="16069" y="602"/>
                    <a:pt x="16146" y="625"/>
                    <a:pt x="16223" y="625"/>
                  </a:cubicBezTo>
                  <a:cubicBezTo>
                    <a:pt x="16261" y="625"/>
                    <a:pt x="16300" y="620"/>
                    <a:pt x="16337" y="608"/>
                  </a:cubicBezTo>
                  <a:cubicBezTo>
                    <a:pt x="16403" y="624"/>
                    <a:pt x="16403" y="624"/>
                    <a:pt x="16396" y="658"/>
                  </a:cubicBezTo>
                  <a:cubicBezTo>
                    <a:pt x="16432" y="692"/>
                    <a:pt x="16442" y="719"/>
                    <a:pt x="16465" y="719"/>
                  </a:cubicBezTo>
                  <a:cubicBezTo>
                    <a:pt x="16479" y="719"/>
                    <a:pt x="16497" y="710"/>
                    <a:pt x="16528" y="690"/>
                  </a:cubicBezTo>
                  <a:cubicBezTo>
                    <a:pt x="16541" y="689"/>
                    <a:pt x="16554" y="689"/>
                    <a:pt x="16566" y="689"/>
                  </a:cubicBezTo>
                  <a:cubicBezTo>
                    <a:pt x="16633" y="689"/>
                    <a:pt x="16701" y="696"/>
                    <a:pt x="16766" y="712"/>
                  </a:cubicBezTo>
                  <a:cubicBezTo>
                    <a:pt x="16841" y="734"/>
                    <a:pt x="16914" y="765"/>
                    <a:pt x="16982" y="809"/>
                  </a:cubicBezTo>
                  <a:cubicBezTo>
                    <a:pt x="17020" y="822"/>
                    <a:pt x="17059" y="834"/>
                    <a:pt x="17087" y="834"/>
                  </a:cubicBezTo>
                  <a:cubicBezTo>
                    <a:pt x="17105" y="834"/>
                    <a:pt x="17118" y="829"/>
                    <a:pt x="17123" y="815"/>
                  </a:cubicBezTo>
                  <a:lnTo>
                    <a:pt x="17136" y="777"/>
                  </a:lnTo>
                  <a:cubicBezTo>
                    <a:pt x="17157" y="831"/>
                    <a:pt x="17167" y="853"/>
                    <a:pt x="17187" y="853"/>
                  </a:cubicBezTo>
                  <a:cubicBezTo>
                    <a:pt x="17203" y="853"/>
                    <a:pt x="17225" y="840"/>
                    <a:pt x="17265" y="818"/>
                  </a:cubicBezTo>
                  <a:cubicBezTo>
                    <a:pt x="17269" y="806"/>
                    <a:pt x="17280" y="801"/>
                    <a:pt x="17292" y="801"/>
                  </a:cubicBezTo>
                  <a:cubicBezTo>
                    <a:pt x="17314" y="801"/>
                    <a:pt x="17338" y="818"/>
                    <a:pt x="17330" y="840"/>
                  </a:cubicBezTo>
                  <a:cubicBezTo>
                    <a:pt x="17359" y="878"/>
                    <a:pt x="17396" y="909"/>
                    <a:pt x="17440" y="931"/>
                  </a:cubicBezTo>
                  <a:cubicBezTo>
                    <a:pt x="17500" y="959"/>
                    <a:pt x="17835" y="1044"/>
                    <a:pt x="18129" y="1219"/>
                  </a:cubicBezTo>
                  <a:cubicBezTo>
                    <a:pt x="18374" y="1341"/>
                    <a:pt x="18518" y="1464"/>
                    <a:pt x="18621" y="1520"/>
                  </a:cubicBezTo>
                  <a:cubicBezTo>
                    <a:pt x="18703" y="1573"/>
                    <a:pt x="18751" y="1596"/>
                    <a:pt x="18771" y="1596"/>
                  </a:cubicBezTo>
                  <a:cubicBezTo>
                    <a:pt x="18776" y="1596"/>
                    <a:pt x="18779" y="1595"/>
                    <a:pt x="18781" y="1592"/>
                  </a:cubicBezTo>
                  <a:cubicBezTo>
                    <a:pt x="18863" y="1598"/>
                    <a:pt x="18860" y="1602"/>
                    <a:pt x="18891" y="1674"/>
                  </a:cubicBezTo>
                  <a:cubicBezTo>
                    <a:pt x="18919" y="1739"/>
                    <a:pt x="18966" y="1796"/>
                    <a:pt x="19023" y="1837"/>
                  </a:cubicBezTo>
                  <a:cubicBezTo>
                    <a:pt x="19076" y="1880"/>
                    <a:pt x="19126" y="1924"/>
                    <a:pt x="19101" y="1953"/>
                  </a:cubicBezTo>
                  <a:cubicBezTo>
                    <a:pt x="19179" y="1965"/>
                    <a:pt x="19179" y="1965"/>
                    <a:pt x="19233" y="2009"/>
                  </a:cubicBezTo>
                  <a:cubicBezTo>
                    <a:pt x="19207" y="2037"/>
                    <a:pt x="19254" y="2084"/>
                    <a:pt x="19327" y="2106"/>
                  </a:cubicBezTo>
                  <a:cubicBezTo>
                    <a:pt x="19346" y="2106"/>
                    <a:pt x="19362" y="2105"/>
                    <a:pt x="19374" y="2105"/>
                  </a:cubicBezTo>
                  <a:cubicBezTo>
                    <a:pt x="19426" y="2105"/>
                    <a:pt x="19419" y="2113"/>
                    <a:pt x="19374" y="2156"/>
                  </a:cubicBezTo>
                  <a:cubicBezTo>
                    <a:pt x="19353" y="2177"/>
                    <a:pt x="19426" y="2297"/>
                    <a:pt x="19442" y="2297"/>
                  </a:cubicBezTo>
                  <a:cubicBezTo>
                    <a:pt x="19445" y="2297"/>
                    <a:pt x="19446" y="2292"/>
                    <a:pt x="19443" y="2278"/>
                  </a:cubicBezTo>
                  <a:cubicBezTo>
                    <a:pt x="19446" y="2276"/>
                    <a:pt x="19450" y="2274"/>
                    <a:pt x="19454" y="2274"/>
                  </a:cubicBezTo>
                  <a:cubicBezTo>
                    <a:pt x="19492" y="2274"/>
                    <a:pt x="19573" y="2353"/>
                    <a:pt x="19640" y="2372"/>
                  </a:cubicBezTo>
                  <a:cubicBezTo>
                    <a:pt x="19690" y="2423"/>
                    <a:pt x="19728" y="2479"/>
                    <a:pt x="19699" y="2501"/>
                  </a:cubicBezTo>
                  <a:cubicBezTo>
                    <a:pt x="19715" y="2579"/>
                    <a:pt x="19956" y="2817"/>
                    <a:pt x="20029" y="2852"/>
                  </a:cubicBezTo>
                  <a:cubicBezTo>
                    <a:pt x="20033" y="2848"/>
                    <a:pt x="20039" y="2847"/>
                    <a:pt x="20044" y="2847"/>
                  </a:cubicBezTo>
                  <a:cubicBezTo>
                    <a:pt x="20070" y="2847"/>
                    <a:pt x="20093" y="2890"/>
                    <a:pt x="20066" y="2908"/>
                  </a:cubicBezTo>
                  <a:cubicBezTo>
                    <a:pt x="20035" y="2930"/>
                    <a:pt x="20072" y="2987"/>
                    <a:pt x="20110" y="3043"/>
                  </a:cubicBezTo>
                  <a:cubicBezTo>
                    <a:pt x="20179" y="3081"/>
                    <a:pt x="20148" y="3100"/>
                    <a:pt x="20116" y="3121"/>
                  </a:cubicBezTo>
                  <a:cubicBezTo>
                    <a:pt x="20102" y="3114"/>
                    <a:pt x="20092" y="3110"/>
                    <a:pt x="20086" y="3110"/>
                  </a:cubicBezTo>
                  <a:cubicBezTo>
                    <a:pt x="20063" y="3110"/>
                    <a:pt x="20097" y="3166"/>
                    <a:pt x="20157" y="3253"/>
                  </a:cubicBezTo>
                  <a:cubicBezTo>
                    <a:pt x="20213" y="3300"/>
                    <a:pt x="20264" y="3357"/>
                    <a:pt x="20301" y="3422"/>
                  </a:cubicBezTo>
                  <a:cubicBezTo>
                    <a:pt x="20351" y="3510"/>
                    <a:pt x="20405" y="3617"/>
                    <a:pt x="20452" y="3704"/>
                  </a:cubicBezTo>
                  <a:cubicBezTo>
                    <a:pt x="20611" y="4002"/>
                    <a:pt x="20652" y="4058"/>
                    <a:pt x="20778" y="4159"/>
                  </a:cubicBezTo>
                  <a:lnTo>
                    <a:pt x="20875" y="4196"/>
                  </a:lnTo>
                  <a:lnTo>
                    <a:pt x="20803" y="4221"/>
                  </a:lnTo>
                  <a:cubicBezTo>
                    <a:pt x="20768" y="4234"/>
                    <a:pt x="20721" y="4322"/>
                    <a:pt x="20721" y="4322"/>
                  </a:cubicBezTo>
                  <a:cubicBezTo>
                    <a:pt x="20737" y="4360"/>
                    <a:pt x="20756" y="4372"/>
                    <a:pt x="20776" y="4372"/>
                  </a:cubicBezTo>
                  <a:cubicBezTo>
                    <a:pt x="20789" y="4372"/>
                    <a:pt x="20802" y="4367"/>
                    <a:pt x="20815" y="4362"/>
                  </a:cubicBezTo>
                  <a:cubicBezTo>
                    <a:pt x="20818" y="4361"/>
                    <a:pt x="20821" y="4361"/>
                    <a:pt x="20824" y="4361"/>
                  </a:cubicBezTo>
                  <a:cubicBezTo>
                    <a:pt x="20855" y="4361"/>
                    <a:pt x="20884" y="4425"/>
                    <a:pt x="20881" y="4557"/>
                  </a:cubicBezTo>
                  <a:cubicBezTo>
                    <a:pt x="20881" y="4698"/>
                    <a:pt x="20900" y="4764"/>
                    <a:pt x="20953" y="4820"/>
                  </a:cubicBezTo>
                  <a:cubicBezTo>
                    <a:pt x="20972" y="4886"/>
                    <a:pt x="20994" y="4952"/>
                    <a:pt x="20969" y="5024"/>
                  </a:cubicBezTo>
                  <a:cubicBezTo>
                    <a:pt x="20978" y="5074"/>
                    <a:pt x="20980" y="5088"/>
                    <a:pt x="20996" y="5088"/>
                  </a:cubicBezTo>
                  <a:cubicBezTo>
                    <a:pt x="21001" y="5088"/>
                    <a:pt x="21009" y="5086"/>
                    <a:pt x="21019" y="5083"/>
                  </a:cubicBezTo>
                  <a:cubicBezTo>
                    <a:pt x="21020" y="5083"/>
                    <a:pt x="21022" y="5083"/>
                    <a:pt x="21023" y="5083"/>
                  </a:cubicBezTo>
                  <a:cubicBezTo>
                    <a:pt x="21057" y="5083"/>
                    <a:pt x="21068" y="5149"/>
                    <a:pt x="21044" y="5218"/>
                  </a:cubicBezTo>
                  <a:cubicBezTo>
                    <a:pt x="20982" y="5299"/>
                    <a:pt x="21015" y="5494"/>
                    <a:pt x="21052" y="5494"/>
                  </a:cubicBezTo>
                  <a:cubicBezTo>
                    <a:pt x="21053" y="5494"/>
                    <a:pt x="21053" y="5494"/>
                    <a:pt x="21053" y="5494"/>
                  </a:cubicBezTo>
                  <a:cubicBezTo>
                    <a:pt x="21055" y="5493"/>
                    <a:pt x="21056" y="5493"/>
                    <a:pt x="21058" y="5493"/>
                  </a:cubicBezTo>
                  <a:cubicBezTo>
                    <a:pt x="21089" y="5493"/>
                    <a:pt x="21107" y="5556"/>
                    <a:pt x="21107" y="5622"/>
                  </a:cubicBezTo>
                  <a:cubicBezTo>
                    <a:pt x="21107" y="5694"/>
                    <a:pt x="21125" y="5763"/>
                    <a:pt x="21160" y="5826"/>
                  </a:cubicBezTo>
                  <a:lnTo>
                    <a:pt x="21172" y="5961"/>
                  </a:lnTo>
                  <a:cubicBezTo>
                    <a:pt x="21173" y="5981"/>
                    <a:pt x="21170" y="5990"/>
                    <a:pt x="21165" y="5990"/>
                  </a:cubicBezTo>
                  <a:cubicBezTo>
                    <a:pt x="21153" y="5990"/>
                    <a:pt x="21131" y="5943"/>
                    <a:pt x="21128" y="5895"/>
                  </a:cubicBezTo>
                  <a:lnTo>
                    <a:pt x="21094" y="5964"/>
                  </a:lnTo>
                  <a:cubicBezTo>
                    <a:pt x="21107" y="6102"/>
                    <a:pt x="21110" y="6168"/>
                    <a:pt x="21144" y="6236"/>
                  </a:cubicBezTo>
                  <a:cubicBezTo>
                    <a:pt x="21216" y="6305"/>
                    <a:pt x="21216" y="6305"/>
                    <a:pt x="21141" y="6305"/>
                  </a:cubicBezTo>
                  <a:cubicBezTo>
                    <a:pt x="21103" y="6305"/>
                    <a:pt x="21066" y="6371"/>
                    <a:pt x="21100" y="6440"/>
                  </a:cubicBezTo>
                  <a:cubicBezTo>
                    <a:pt x="21174" y="6508"/>
                    <a:pt x="21136" y="6575"/>
                    <a:pt x="21100" y="6575"/>
                  </a:cubicBezTo>
                  <a:cubicBezTo>
                    <a:pt x="21099" y="6575"/>
                    <a:pt x="21098" y="6575"/>
                    <a:pt x="21097" y="6575"/>
                  </a:cubicBezTo>
                  <a:cubicBezTo>
                    <a:pt x="21071" y="6551"/>
                    <a:pt x="21055" y="6534"/>
                    <a:pt x="21047" y="6534"/>
                  </a:cubicBezTo>
                  <a:cubicBezTo>
                    <a:pt x="21032" y="6534"/>
                    <a:pt x="21049" y="6596"/>
                    <a:pt x="21085" y="6779"/>
                  </a:cubicBezTo>
                  <a:cubicBezTo>
                    <a:pt x="21063" y="6910"/>
                    <a:pt x="21088" y="7189"/>
                    <a:pt x="21038" y="7387"/>
                  </a:cubicBezTo>
                  <a:cubicBezTo>
                    <a:pt x="20978" y="7653"/>
                    <a:pt x="20956" y="7791"/>
                    <a:pt x="20897" y="7841"/>
                  </a:cubicBezTo>
                  <a:cubicBezTo>
                    <a:pt x="20888" y="7839"/>
                    <a:pt x="20881" y="7838"/>
                    <a:pt x="20874" y="7837"/>
                  </a:cubicBezTo>
                  <a:lnTo>
                    <a:pt x="20874" y="7837"/>
                  </a:lnTo>
                  <a:cubicBezTo>
                    <a:pt x="20928" y="7864"/>
                    <a:pt x="20907" y="7934"/>
                    <a:pt x="20850" y="8114"/>
                  </a:cubicBezTo>
                  <a:cubicBezTo>
                    <a:pt x="20756" y="8295"/>
                    <a:pt x="20737" y="8433"/>
                    <a:pt x="20743" y="8512"/>
                  </a:cubicBezTo>
                  <a:cubicBezTo>
                    <a:pt x="20771" y="8449"/>
                    <a:pt x="20796" y="8383"/>
                    <a:pt x="20796" y="8383"/>
                  </a:cubicBezTo>
                  <a:lnTo>
                    <a:pt x="20796" y="8383"/>
                  </a:lnTo>
                  <a:cubicBezTo>
                    <a:pt x="20868" y="8411"/>
                    <a:pt x="20840" y="8477"/>
                    <a:pt x="20752" y="8590"/>
                  </a:cubicBezTo>
                  <a:cubicBezTo>
                    <a:pt x="20737" y="8625"/>
                    <a:pt x="20719" y="8635"/>
                    <a:pt x="20701" y="8635"/>
                  </a:cubicBezTo>
                  <a:cubicBezTo>
                    <a:pt x="20686" y="8635"/>
                    <a:pt x="20671" y="8628"/>
                    <a:pt x="20655" y="8621"/>
                  </a:cubicBezTo>
                  <a:cubicBezTo>
                    <a:pt x="20651" y="8619"/>
                    <a:pt x="20646" y="8618"/>
                    <a:pt x="20640" y="8618"/>
                  </a:cubicBezTo>
                  <a:cubicBezTo>
                    <a:pt x="20605" y="8618"/>
                    <a:pt x="20555" y="8661"/>
                    <a:pt x="20533" y="8715"/>
                  </a:cubicBezTo>
                  <a:cubicBezTo>
                    <a:pt x="20514" y="8761"/>
                    <a:pt x="20493" y="8808"/>
                    <a:pt x="20511" y="8808"/>
                  </a:cubicBezTo>
                  <a:cubicBezTo>
                    <a:pt x="20516" y="8808"/>
                    <a:pt x="20525" y="8804"/>
                    <a:pt x="20539" y="8794"/>
                  </a:cubicBezTo>
                  <a:cubicBezTo>
                    <a:pt x="20574" y="8809"/>
                    <a:pt x="20577" y="8809"/>
                    <a:pt x="20546" y="8872"/>
                  </a:cubicBezTo>
                  <a:cubicBezTo>
                    <a:pt x="20508" y="8928"/>
                    <a:pt x="20486" y="8997"/>
                    <a:pt x="20480" y="9069"/>
                  </a:cubicBezTo>
                  <a:cubicBezTo>
                    <a:pt x="20514" y="9085"/>
                    <a:pt x="20480" y="9148"/>
                    <a:pt x="20448" y="9207"/>
                  </a:cubicBezTo>
                  <a:cubicBezTo>
                    <a:pt x="20383" y="9248"/>
                    <a:pt x="20317" y="9367"/>
                    <a:pt x="20317" y="9367"/>
                  </a:cubicBezTo>
                  <a:lnTo>
                    <a:pt x="20285" y="9348"/>
                  </a:lnTo>
                  <a:cubicBezTo>
                    <a:pt x="20278" y="9344"/>
                    <a:pt x="20269" y="9343"/>
                    <a:pt x="20260" y="9343"/>
                  </a:cubicBezTo>
                  <a:cubicBezTo>
                    <a:pt x="20225" y="9343"/>
                    <a:pt x="20182" y="9364"/>
                    <a:pt x="20182" y="9364"/>
                  </a:cubicBezTo>
                  <a:cubicBezTo>
                    <a:pt x="20144" y="9420"/>
                    <a:pt x="20176" y="9439"/>
                    <a:pt x="20176" y="9439"/>
                  </a:cubicBezTo>
                  <a:cubicBezTo>
                    <a:pt x="20185" y="9445"/>
                    <a:pt x="20132" y="9533"/>
                    <a:pt x="20050" y="9665"/>
                  </a:cubicBezTo>
                  <a:cubicBezTo>
                    <a:pt x="19972" y="9803"/>
                    <a:pt x="19834" y="9959"/>
                    <a:pt x="19696" y="10129"/>
                  </a:cubicBezTo>
                  <a:cubicBezTo>
                    <a:pt x="19483" y="10382"/>
                    <a:pt x="19245" y="10614"/>
                    <a:pt x="18985" y="10818"/>
                  </a:cubicBezTo>
                  <a:cubicBezTo>
                    <a:pt x="18861" y="10872"/>
                    <a:pt x="18708" y="10991"/>
                    <a:pt x="18765" y="10991"/>
                  </a:cubicBezTo>
                  <a:cubicBezTo>
                    <a:pt x="18767" y="10991"/>
                    <a:pt x="18769" y="10991"/>
                    <a:pt x="18772" y="10990"/>
                  </a:cubicBezTo>
                  <a:lnTo>
                    <a:pt x="18772" y="10990"/>
                  </a:lnTo>
                  <a:cubicBezTo>
                    <a:pt x="18800" y="11025"/>
                    <a:pt x="18512" y="11213"/>
                    <a:pt x="18164" y="11426"/>
                  </a:cubicBezTo>
                  <a:cubicBezTo>
                    <a:pt x="17757" y="11664"/>
                    <a:pt x="17465" y="11830"/>
                    <a:pt x="17484" y="11865"/>
                  </a:cubicBezTo>
                  <a:lnTo>
                    <a:pt x="17312" y="11965"/>
                  </a:lnTo>
                  <a:cubicBezTo>
                    <a:pt x="17196" y="12034"/>
                    <a:pt x="17095" y="12134"/>
                    <a:pt x="17039" y="12166"/>
                  </a:cubicBezTo>
                  <a:cubicBezTo>
                    <a:pt x="17014" y="12208"/>
                    <a:pt x="16983" y="12236"/>
                    <a:pt x="16971" y="12236"/>
                  </a:cubicBezTo>
                  <a:cubicBezTo>
                    <a:pt x="16964" y="12236"/>
                    <a:pt x="16965" y="12225"/>
                    <a:pt x="16979" y="12200"/>
                  </a:cubicBezTo>
                  <a:cubicBezTo>
                    <a:pt x="16966" y="12178"/>
                    <a:pt x="16953" y="12154"/>
                    <a:pt x="16926" y="12154"/>
                  </a:cubicBezTo>
                  <a:cubicBezTo>
                    <a:pt x="16915" y="12154"/>
                    <a:pt x="16902" y="12159"/>
                    <a:pt x="16885" y="12169"/>
                  </a:cubicBezTo>
                  <a:cubicBezTo>
                    <a:pt x="16769" y="12235"/>
                    <a:pt x="16785" y="12269"/>
                    <a:pt x="16804" y="12300"/>
                  </a:cubicBezTo>
                  <a:cubicBezTo>
                    <a:pt x="16823" y="12335"/>
                    <a:pt x="16766" y="12369"/>
                    <a:pt x="16766" y="12369"/>
                  </a:cubicBezTo>
                  <a:cubicBezTo>
                    <a:pt x="16736" y="12385"/>
                    <a:pt x="16722" y="12393"/>
                    <a:pt x="16712" y="12393"/>
                  </a:cubicBezTo>
                  <a:cubicBezTo>
                    <a:pt x="16702" y="12393"/>
                    <a:pt x="16697" y="12385"/>
                    <a:pt x="16688" y="12369"/>
                  </a:cubicBezTo>
                  <a:cubicBezTo>
                    <a:pt x="16669" y="12335"/>
                    <a:pt x="16650" y="12304"/>
                    <a:pt x="16650" y="12304"/>
                  </a:cubicBezTo>
                  <a:lnTo>
                    <a:pt x="16594" y="12335"/>
                  </a:lnTo>
                  <a:cubicBezTo>
                    <a:pt x="16613" y="12369"/>
                    <a:pt x="16553" y="12404"/>
                    <a:pt x="16553" y="12404"/>
                  </a:cubicBezTo>
                  <a:cubicBezTo>
                    <a:pt x="16530" y="12417"/>
                    <a:pt x="16516" y="12424"/>
                    <a:pt x="16506" y="12424"/>
                  </a:cubicBezTo>
                  <a:cubicBezTo>
                    <a:pt x="16490" y="12424"/>
                    <a:pt x="16481" y="12408"/>
                    <a:pt x="16459" y="12369"/>
                  </a:cubicBezTo>
                  <a:cubicBezTo>
                    <a:pt x="16446" y="12346"/>
                    <a:pt x="16430" y="12336"/>
                    <a:pt x="16414" y="12336"/>
                  </a:cubicBezTo>
                  <a:cubicBezTo>
                    <a:pt x="16385" y="12336"/>
                    <a:pt x="16355" y="12373"/>
                    <a:pt x="16343" y="12438"/>
                  </a:cubicBezTo>
                  <a:lnTo>
                    <a:pt x="16243" y="12539"/>
                  </a:lnTo>
                  <a:cubicBezTo>
                    <a:pt x="16233" y="12535"/>
                    <a:pt x="16224" y="12534"/>
                    <a:pt x="16214" y="12534"/>
                  </a:cubicBezTo>
                  <a:cubicBezTo>
                    <a:pt x="16133" y="12534"/>
                    <a:pt x="16066" y="12646"/>
                    <a:pt x="16030" y="12705"/>
                  </a:cubicBezTo>
                  <a:cubicBezTo>
                    <a:pt x="16007" y="12697"/>
                    <a:pt x="15987" y="12693"/>
                    <a:pt x="15969" y="12693"/>
                  </a:cubicBezTo>
                  <a:cubicBezTo>
                    <a:pt x="15910" y="12693"/>
                    <a:pt x="15871" y="12732"/>
                    <a:pt x="15854" y="12808"/>
                  </a:cubicBezTo>
                  <a:cubicBezTo>
                    <a:pt x="15873" y="12839"/>
                    <a:pt x="15817" y="12874"/>
                    <a:pt x="15738" y="12874"/>
                  </a:cubicBezTo>
                  <a:cubicBezTo>
                    <a:pt x="15663" y="12874"/>
                    <a:pt x="15604" y="12908"/>
                    <a:pt x="15488" y="12977"/>
                  </a:cubicBezTo>
                  <a:cubicBezTo>
                    <a:pt x="15447" y="13043"/>
                    <a:pt x="15040" y="13278"/>
                    <a:pt x="14576" y="13548"/>
                  </a:cubicBezTo>
                  <a:cubicBezTo>
                    <a:pt x="14052" y="13852"/>
                    <a:pt x="13701" y="14052"/>
                    <a:pt x="13720" y="14087"/>
                  </a:cubicBezTo>
                  <a:cubicBezTo>
                    <a:pt x="13664" y="14118"/>
                    <a:pt x="13664" y="14118"/>
                    <a:pt x="13585" y="14121"/>
                  </a:cubicBezTo>
                  <a:cubicBezTo>
                    <a:pt x="13581" y="14112"/>
                    <a:pt x="13574" y="14108"/>
                    <a:pt x="13565" y="14108"/>
                  </a:cubicBezTo>
                  <a:cubicBezTo>
                    <a:pt x="13540" y="14108"/>
                    <a:pt x="13505" y="14146"/>
                    <a:pt x="13488" y="14221"/>
                  </a:cubicBezTo>
                  <a:cubicBezTo>
                    <a:pt x="13463" y="14262"/>
                    <a:pt x="13461" y="14289"/>
                    <a:pt x="13454" y="14289"/>
                  </a:cubicBezTo>
                  <a:cubicBezTo>
                    <a:pt x="13449" y="14289"/>
                    <a:pt x="13443" y="14278"/>
                    <a:pt x="13429" y="14253"/>
                  </a:cubicBezTo>
                  <a:cubicBezTo>
                    <a:pt x="13426" y="14248"/>
                    <a:pt x="13420" y="14245"/>
                    <a:pt x="13411" y="14245"/>
                  </a:cubicBezTo>
                  <a:cubicBezTo>
                    <a:pt x="13368" y="14245"/>
                    <a:pt x="13256" y="14309"/>
                    <a:pt x="13062" y="14422"/>
                  </a:cubicBezTo>
                  <a:cubicBezTo>
                    <a:pt x="12887" y="14525"/>
                    <a:pt x="12655" y="14660"/>
                    <a:pt x="12673" y="14691"/>
                  </a:cubicBezTo>
                  <a:cubicBezTo>
                    <a:pt x="12620" y="14747"/>
                    <a:pt x="12596" y="14772"/>
                    <a:pt x="12591" y="14772"/>
                  </a:cubicBezTo>
                  <a:cubicBezTo>
                    <a:pt x="12588" y="14772"/>
                    <a:pt x="12597" y="14755"/>
                    <a:pt x="12614" y="14726"/>
                  </a:cubicBezTo>
                  <a:cubicBezTo>
                    <a:pt x="12619" y="14702"/>
                    <a:pt x="12606" y="14692"/>
                    <a:pt x="12580" y="14692"/>
                  </a:cubicBezTo>
                  <a:cubicBezTo>
                    <a:pt x="12498" y="14692"/>
                    <a:pt x="12293" y="14800"/>
                    <a:pt x="12188" y="14927"/>
                  </a:cubicBezTo>
                  <a:cubicBezTo>
                    <a:pt x="12148" y="14951"/>
                    <a:pt x="12106" y="14975"/>
                    <a:pt x="12079" y="14975"/>
                  </a:cubicBezTo>
                  <a:cubicBezTo>
                    <a:pt x="12067" y="14975"/>
                    <a:pt x="12058" y="14971"/>
                    <a:pt x="12053" y="14961"/>
                  </a:cubicBezTo>
                  <a:cubicBezTo>
                    <a:pt x="11956" y="15021"/>
                    <a:pt x="11865" y="15086"/>
                    <a:pt x="11780" y="15165"/>
                  </a:cubicBezTo>
                  <a:lnTo>
                    <a:pt x="11373" y="15400"/>
                  </a:lnTo>
                  <a:cubicBezTo>
                    <a:pt x="11298" y="15447"/>
                    <a:pt x="11226" y="15503"/>
                    <a:pt x="11160" y="15566"/>
                  </a:cubicBezTo>
                  <a:lnTo>
                    <a:pt x="11100" y="15600"/>
                  </a:lnTo>
                  <a:cubicBezTo>
                    <a:pt x="11099" y="15598"/>
                    <a:pt x="11095" y="15596"/>
                    <a:pt x="11090" y="15596"/>
                  </a:cubicBezTo>
                  <a:cubicBezTo>
                    <a:pt x="11034" y="15596"/>
                    <a:pt x="10760" y="15754"/>
                    <a:pt x="10386" y="15970"/>
                  </a:cubicBezTo>
                  <a:cubicBezTo>
                    <a:pt x="9978" y="16208"/>
                    <a:pt x="9627" y="16409"/>
                    <a:pt x="9552" y="16409"/>
                  </a:cubicBezTo>
                  <a:cubicBezTo>
                    <a:pt x="9511" y="16437"/>
                    <a:pt x="9477" y="16468"/>
                    <a:pt x="9455" y="16509"/>
                  </a:cubicBezTo>
                  <a:cubicBezTo>
                    <a:pt x="9433" y="16609"/>
                    <a:pt x="9374" y="16644"/>
                    <a:pt x="9298" y="16644"/>
                  </a:cubicBezTo>
                  <a:cubicBezTo>
                    <a:pt x="9289" y="16641"/>
                    <a:pt x="9278" y="16639"/>
                    <a:pt x="9265" y="16639"/>
                  </a:cubicBezTo>
                  <a:cubicBezTo>
                    <a:pt x="9158" y="16639"/>
                    <a:pt x="8963" y="16754"/>
                    <a:pt x="8938" y="16841"/>
                  </a:cubicBezTo>
                  <a:cubicBezTo>
                    <a:pt x="8943" y="16851"/>
                    <a:pt x="8944" y="16856"/>
                    <a:pt x="8944" y="16856"/>
                  </a:cubicBezTo>
                  <a:cubicBezTo>
                    <a:pt x="8944" y="16856"/>
                    <a:pt x="8932" y="16831"/>
                    <a:pt x="8919" y="16807"/>
                  </a:cubicBezTo>
                  <a:cubicBezTo>
                    <a:pt x="8908" y="16803"/>
                    <a:pt x="8896" y="16801"/>
                    <a:pt x="8883" y="16801"/>
                  </a:cubicBezTo>
                  <a:cubicBezTo>
                    <a:pt x="8790" y="16801"/>
                    <a:pt x="8658" y="16903"/>
                    <a:pt x="8628" y="16989"/>
                  </a:cubicBezTo>
                  <a:cubicBezTo>
                    <a:pt x="8599" y="16985"/>
                    <a:pt x="8570" y="16982"/>
                    <a:pt x="8542" y="16982"/>
                  </a:cubicBezTo>
                  <a:cubicBezTo>
                    <a:pt x="8495" y="16982"/>
                    <a:pt x="8453" y="16992"/>
                    <a:pt x="8421" y="17029"/>
                  </a:cubicBezTo>
                  <a:cubicBezTo>
                    <a:pt x="8397" y="17039"/>
                    <a:pt x="8383" y="17045"/>
                    <a:pt x="8372" y="17045"/>
                  </a:cubicBezTo>
                  <a:cubicBezTo>
                    <a:pt x="8355" y="17045"/>
                    <a:pt x="8349" y="17028"/>
                    <a:pt x="8333" y="16985"/>
                  </a:cubicBezTo>
                  <a:cubicBezTo>
                    <a:pt x="8323" y="16956"/>
                    <a:pt x="8312" y="16928"/>
                    <a:pt x="8278" y="16928"/>
                  </a:cubicBezTo>
                  <a:cubicBezTo>
                    <a:pt x="8269" y="16928"/>
                    <a:pt x="8258" y="16931"/>
                    <a:pt x="8245" y="16935"/>
                  </a:cubicBezTo>
                  <a:cubicBezTo>
                    <a:pt x="8183" y="16960"/>
                    <a:pt x="8192" y="16995"/>
                    <a:pt x="8205" y="17029"/>
                  </a:cubicBezTo>
                  <a:lnTo>
                    <a:pt x="8079" y="17073"/>
                  </a:lnTo>
                  <a:cubicBezTo>
                    <a:pt x="8079" y="17073"/>
                    <a:pt x="8014" y="17095"/>
                    <a:pt x="8026" y="17130"/>
                  </a:cubicBezTo>
                  <a:cubicBezTo>
                    <a:pt x="8035" y="17167"/>
                    <a:pt x="7973" y="17186"/>
                    <a:pt x="7907" y="17205"/>
                  </a:cubicBezTo>
                  <a:cubicBezTo>
                    <a:pt x="7904" y="17197"/>
                    <a:pt x="7899" y="17193"/>
                    <a:pt x="7894" y="17193"/>
                  </a:cubicBezTo>
                  <a:cubicBezTo>
                    <a:pt x="7876" y="17193"/>
                    <a:pt x="7859" y="17228"/>
                    <a:pt x="7916" y="17242"/>
                  </a:cubicBezTo>
                  <a:cubicBezTo>
                    <a:pt x="7926" y="17280"/>
                    <a:pt x="7935" y="17314"/>
                    <a:pt x="7869" y="17333"/>
                  </a:cubicBezTo>
                  <a:lnTo>
                    <a:pt x="7888" y="17408"/>
                  </a:lnTo>
                  <a:cubicBezTo>
                    <a:pt x="7906" y="17478"/>
                    <a:pt x="7916" y="17515"/>
                    <a:pt x="8050" y="17515"/>
                  </a:cubicBezTo>
                  <a:cubicBezTo>
                    <a:pt x="8055" y="17515"/>
                    <a:pt x="8061" y="17515"/>
                    <a:pt x="8067" y="17515"/>
                  </a:cubicBezTo>
                  <a:cubicBezTo>
                    <a:pt x="8352" y="17468"/>
                    <a:pt x="8571" y="17418"/>
                    <a:pt x="8543" y="17349"/>
                  </a:cubicBezTo>
                  <a:cubicBezTo>
                    <a:pt x="8578" y="17311"/>
                    <a:pt x="8618" y="17280"/>
                    <a:pt x="8662" y="17258"/>
                  </a:cubicBezTo>
                  <a:cubicBezTo>
                    <a:pt x="8703" y="17244"/>
                    <a:pt x="8746" y="17236"/>
                    <a:pt x="8790" y="17236"/>
                  </a:cubicBezTo>
                  <a:cubicBezTo>
                    <a:pt x="8797" y="17236"/>
                    <a:pt x="8803" y="17236"/>
                    <a:pt x="8809" y="17236"/>
                  </a:cubicBezTo>
                  <a:cubicBezTo>
                    <a:pt x="8811" y="17240"/>
                    <a:pt x="8817" y="17242"/>
                    <a:pt x="8825" y="17242"/>
                  </a:cubicBezTo>
                  <a:cubicBezTo>
                    <a:pt x="8889" y="17242"/>
                    <a:pt x="9129" y="17133"/>
                    <a:pt x="9408" y="16973"/>
                  </a:cubicBezTo>
                  <a:cubicBezTo>
                    <a:pt x="9756" y="16772"/>
                    <a:pt x="9931" y="16672"/>
                    <a:pt x="10007" y="16669"/>
                  </a:cubicBezTo>
                  <a:cubicBezTo>
                    <a:pt x="10054" y="16669"/>
                    <a:pt x="10101" y="16656"/>
                    <a:pt x="10141" y="16638"/>
                  </a:cubicBezTo>
                  <a:cubicBezTo>
                    <a:pt x="10126" y="16603"/>
                    <a:pt x="10474" y="16403"/>
                    <a:pt x="10881" y="16164"/>
                  </a:cubicBezTo>
                  <a:cubicBezTo>
                    <a:pt x="11288" y="15929"/>
                    <a:pt x="11696" y="15694"/>
                    <a:pt x="11677" y="15660"/>
                  </a:cubicBezTo>
                  <a:lnTo>
                    <a:pt x="11793" y="15594"/>
                  </a:lnTo>
                  <a:cubicBezTo>
                    <a:pt x="11796" y="15600"/>
                    <a:pt x="11803" y="15602"/>
                    <a:pt x="11811" y="15602"/>
                  </a:cubicBezTo>
                  <a:cubicBezTo>
                    <a:pt x="11853" y="15602"/>
                    <a:pt x="11948" y="15547"/>
                    <a:pt x="12044" y="15491"/>
                  </a:cubicBezTo>
                  <a:cubicBezTo>
                    <a:pt x="12109" y="15428"/>
                    <a:pt x="12181" y="15372"/>
                    <a:pt x="12260" y="15324"/>
                  </a:cubicBezTo>
                  <a:cubicBezTo>
                    <a:pt x="12265" y="15334"/>
                    <a:pt x="12273" y="15338"/>
                    <a:pt x="12283" y="15338"/>
                  </a:cubicBezTo>
                  <a:cubicBezTo>
                    <a:pt x="12313" y="15338"/>
                    <a:pt x="12366" y="15306"/>
                    <a:pt x="12451" y="15256"/>
                  </a:cubicBezTo>
                  <a:cubicBezTo>
                    <a:pt x="12570" y="15190"/>
                    <a:pt x="12626" y="15155"/>
                    <a:pt x="12608" y="15124"/>
                  </a:cubicBezTo>
                  <a:cubicBezTo>
                    <a:pt x="12667" y="15089"/>
                    <a:pt x="13075" y="14854"/>
                    <a:pt x="13266" y="14785"/>
                  </a:cubicBezTo>
                  <a:cubicBezTo>
                    <a:pt x="13344" y="14785"/>
                    <a:pt x="13385" y="14717"/>
                    <a:pt x="13422" y="14651"/>
                  </a:cubicBezTo>
                  <a:cubicBezTo>
                    <a:pt x="13404" y="14619"/>
                    <a:pt x="13444" y="14550"/>
                    <a:pt x="13501" y="14519"/>
                  </a:cubicBezTo>
                  <a:lnTo>
                    <a:pt x="13538" y="14585"/>
                  </a:lnTo>
                  <a:cubicBezTo>
                    <a:pt x="13520" y="14617"/>
                    <a:pt x="13510" y="14634"/>
                    <a:pt x="13520" y="14634"/>
                  </a:cubicBezTo>
                  <a:cubicBezTo>
                    <a:pt x="13529" y="14634"/>
                    <a:pt x="13558" y="14617"/>
                    <a:pt x="13617" y="14582"/>
                  </a:cubicBezTo>
                  <a:lnTo>
                    <a:pt x="13733" y="14516"/>
                  </a:lnTo>
                  <a:cubicBezTo>
                    <a:pt x="13714" y="14482"/>
                    <a:pt x="14005" y="14315"/>
                    <a:pt x="14413" y="14080"/>
                  </a:cubicBezTo>
                  <a:cubicBezTo>
                    <a:pt x="14936" y="13776"/>
                    <a:pt x="15112" y="13676"/>
                    <a:pt x="15093" y="13642"/>
                  </a:cubicBezTo>
                  <a:cubicBezTo>
                    <a:pt x="15074" y="13610"/>
                    <a:pt x="15130" y="13576"/>
                    <a:pt x="15325" y="13507"/>
                  </a:cubicBezTo>
                  <a:cubicBezTo>
                    <a:pt x="15729" y="13403"/>
                    <a:pt x="15729" y="13403"/>
                    <a:pt x="15770" y="13338"/>
                  </a:cubicBezTo>
                  <a:lnTo>
                    <a:pt x="15770" y="13338"/>
                  </a:lnTo>
                  <a:cubicBezTo>
                    <a:pt x="15752" y="13348"/>
                    <a:pt x="15738" y="13352"/>
                    <a:pt x="15726" y="13352"/>
                  </a:cubicBezTo>
                  <a:cubicBezTo>
                    <a:pt x="15699" y="13352"/>
                    <a:pt x="15686" y="13328"/>
                    <a:pt x="15673" y="13306"/>
                  </a:cubicBezTo>
                  <a:cubicBezTo>
                    <a:pt x="15647" y="13257"/>
                    <a:pt x="15672" y="13226"/>
                    <a:pt x="15726" y="13226"/>
                  </a:cubicBezTo>
                  <a:cubicBezTo>
                    <a:pt x="15745" y="13226"/>
                    <a:pt x="15767" y="13229"/>
                    <a:pt x="15792" y="13237"/>
                  </a:cubicBezTo>
                  <a:cubicBezTo>
                    <a:pt x="15794" y="13241"/>
                    <a:pt x="15798" y="13243"/>
                    <a:pt x="15805" y="13243"/>
                  </a:cubicBezTo>
                  <a:cubicBezTo>
                    <a:pt x="15922" y="13243"/>
                    <a:pt x="16683" y="12762"/>
                    <a:pt x="16704" y="12667"/>
                  </a:cubicBezTo>
                  <a:cubicBezTo>
                    <a:pt x="16696" y="12653"/>
                    <a:pt x="16691" y="12644"/>
                    <a:pt x="16691" y="12644"/>
                  </a:cubicBezTo>
                  <a:lnTo>
                    <a:pt x="16691" y="12644"/>
                  </a:lnTo>
                  <a:cubicBezTo>
                    <a:pt x="16691" y="12644"/>
                    <a:pt x="16701" y="12660"/>
                    <a:pt x="16722" y="12698"/>
                  </a:cubicBezTo>
                  <a:cubicBezTo>
                    <a:pt x="16727" y="12707"/>
                    <a:pt x="16733" y="12711"/>
                    <a:pt x="16744" y="12711"/>
                  </a:cubicBezTo>
                  <a:cubicBezTo>
                    <a:pt x="16778" y="12711"/>
                    <a:pt x="16853" y="12666"/>
                    <a:pt x="17029" y="12564"/>
                  </a:cubicBezTo>
                  <a:lnTo>
                    <a:pt x="17205" y="12463"/>
                  </a:lnTo>
                  <a:cubicBezTo>
                    <a:pt x="17170" y="12403"/>
                    <a:pt x="17478" y="12256"/>
                    <a:pt x="17544" y="12256"/>
                  </a:cubicBezTo>
                  <a:cubicBezTo>
                    <a:pt x="17550" y="12256"/>
                    <a:pt x="17554" y="12257"/>
                    <a:pt x="17556" y="12260"/>
                  </a:cubicBezTo>
                  <a:cubicBezTo>
                    <a:pt x="17631" y="12260"/>
                    <a:pt x="17631" y="12260"/>
                    <a:pt x="17747" y="12194"/>
                  </a:cubicBezTo>
                  <a:cubicBezTo>
                    <a:pt x="17870" y="12043"/>
                    <a:pt x="18131" y="11919"/>
                    <a:pt x="18199" y="11919"/>
                  </a:cubicBezTo>
                  <a:cubicBezTo>
                    <a:pt x="18207" y="11919"/>
                    <a:pt x="18212" y="11921"/>
                    <a:pt x="18214" y="11924"/>
                  </a:cubicBezTo>
                  <a:lnTo>
                    <a:pt x="18330" y="11855"/>
                  </a:lnTo>
                  <a:cubicBezTo>
                    <a:pt x="18371" y="11790"/>
                    <a:pt x="18484" y="11724"/>
                    <a:pt x="18549" y="11680"/>
                  </a:cubicBezTo>
                  <a:cubicBezTo>
                    <a:pt x="18717" y="11572"/>
                    <a:pt x="18782" y="11528"/>
                    <a:pt x="18731" y="11528"/>
                  </a:cubicBezTo>
                  <a:cubicBezTo>
                    <a:pt x="18726" y="11528"/>
                    <a:pt x="18720" y="11529"/>
                    <a:pt x="18712" y="11529"/>
                  </a:cubicBezTo>
                  <a:cubicBezTo>
                    <a:pt x="18694" y="11498"/>
                    <a:pt x="18672" y="11467"/>
                    <a:pt x="18731" y="11426"/>
                  </a:cubicBezTo>
                  <a:lnTo>
                    <a:pt x="18753" y="11457"/>
                  </a:lnTo>
                  <a:cubicBezTo>
                    <a:pt x="18755" y="11460"/>
                    <a:pt x="18759" y="11462"/>
                    <a:pt x="18765" y="11462"/>
                  </a:cubicBezTo>
                  <a:cubicBezTo>
                    <a:pt x="18814" y="11462"/>
                    <a:pt x="18987" y="11361"/>
                    <a:pt x="19186" y="11191"/>
                  </a:cubicBezTo>
                  <a:cubicBezTo>
                    <a:pt x="19474" y="10969"/>
                    <a:pt x="19574" y="10862"/>
                    <a:pt x="19652" y="10837"/>
                  </a:cubicBezTo>
                  <a:lnTo>
                    <a:pt x="19678" y="10759"/>
                  </a:lnTo>
                  <a:cubicBezTo>
                    <a:pt x="19698" y="10694"/>
                    <a:pt x="19738" y="10649"/>
                    <a:pt x="19765" y="10649"/>
                  </a:cubicBezTo>
                  <a:cubicBezTo>
                    <a:pt x="19771" y="10649"/>
                    <a:pt x="19777" y="10651"/>
                    <a:pt x="19781" y="10655"/>
                  </a:cubicBezTo>
                  <a:cubicBezTo>
                    <a:pt x="19853" y="10624"/>
                    <a:pt x="19913" y="10574"/>
                    <a:pt x="19963" y="10514"/>
                  </a:cubicBezTo>
                  <a:cubicBezTo>
                    <a:pt x="20025" y="10442"/>
                    <a:pt x="20079" y="10361"/>
                    <a:pt x="20123" y="10276"/>
                  </a:cubicBezTo>
                  <a:lnTo>
                    <a:pt x="20217" y="10166"/>
                  </a:lnTo>
                  <a:cubicBezTo>
                    <a:pt x="20326" y="10160"/>
                    <a:pt x="20455" y="9975"/>
                    <a:pt x="20433" y="9872"/>
                  </a:cubicBezTo>
                  <a:lnTo>
                    <a:pt x="20433" y="9872"/>
                  </a:lnTo>
                  <a:cubicBezTo>
                    <a:pt x="20437" y="9875"/>
                    <a:pt x="20441" y="9876"/>
                    <a:pt x="20446" y="9876"/>
                  </a:cubicBezTo>
                  <a:cubicBezTo>
                    <a:pt x="20474" y="9876"/>
                    <a:pt x="20511" y="9825"/>
                    <a:pt x="20546" y="9771"/>
                  </a:cubicBezTo>
                  <a:cubicBezTo>
                    <a:pt x="20600" y="9638"/>
                    <a:pt x="20736" y="9397"/>
                    <a:pt x="20771" y="9397"/>
                  </a:cubicBezTo>
                  <a:cubicBezTo>
                    <a:pt x="20772" y="9397"/>
                    <a:pt x="20773" y="9398"/>
                    <a:pt x="20774" y="9398"/>
                  </a:cubicBezTo>
                  <a:lnTo>
                    <a:pt x="20812" y="9333"/>
                  </a:lnTo>
                  <a:cubicBezTo>
                    <a:pt x="20818" y="9257"/>
                    <a:pt x="20840" y="9185"/>
                    <a:pt x="20881" y="9123"/>
                  </a:cubicBezTo>
                  <a:cubicBezTo>
                    <a:pt x="20925" y="9060"/>
                    <a:pt x="20947" y="8985"/>
                    <a:pt x="20944" y="8910"/>
                  </a:cubicBezTo>
                  <a:cubicBezTo>
                    <a:pt x="20940" y="8859"/>
                    <a:pt x="20947" y="8809"/>
                    <a:pt x="20966" y="8759"/>
                  </a:cubicBezTo>
                  <a:cubicBezTo>
                    <a:pt x="20973" y="8742"/>
                    <a:pt x="20979" y="8735"/>
                    <a:pt x="20983" y="8735"/>
                  </a:cubicBezTo>
                  <a:cubicBezTo>
                    <a:pt x="20997" y="8735"/>
                    <a:pt x="21002" y="8796"/>
                    <a:pt x="21006" y="8859"/>
                  </a:cubicBezTo>
                  <a:cubicBezTo>
                    <a:pt x="21000" y="8895"/>
                    <a:pt x="21001" y="8911"/>
                    <a:pt x="21005" y="8911"/>
                  </a:cubicBezTo>
                  <a:cubicBezTo>
                    <a:pt x="21020" y="8911"/>
                    <a:pt x="21075" y="8751"/>
                    <a:pt x="21085" y="8574"/>
                  </a:cubicBezTo>
                  <a:cubicBezTo>
                    <a:pt x="21093" y="8451"/>
                    <a:pt x="21094" y="8395"/>
                    <a:pt x="21097" y="8395"/>
                  </a:cubicBezTo>
                  <a:cubicBezTo>
                    <a:pt x="21099" y="8395"/>
                    <a:pt x="21103" y="8434"/>
                    <a:pt x="21113" y="8508"/>
                  </a:cubicBezTo>
                  <a:cubicBezTo>
                    <a:pt x="21118" y="8557"/>
                    <a:pt x="21123" y="8606"/>
                    <a:pt x="21130" y="8606"/>
                  </a:cubicBezTo>
                  <a:cubicBezTo>
                    <a:pt x="21135" y="8606"/>
                    <a:pt x="21142" y="8584"/>
                    <a:pt x="21150" y="8524"/>
                  </a:cubicBezTo>
                  <a:cubicBezTo>
                    <a:pt x="21154" y="8524"/>
                    <a:pt x="21201" y="8386"/>
                    <a:pt x="21163" y="8374"/>
                  </a:cubicBezTo>
                  <a:lnTo>
                    <a:pt x="21229" y="8167"/>
                  </a:lnTo>
                  <a:cubicBezTo>
                    <a:pt x="21285" y="8082"/>
                    <a:pt x="21326" y="7995"/>
                    <a:pt x="21354" y="7897"/>
                  </a:cubicBezTo>
                  <a:cubicBezTo>
                    <a:pt x="21332" y="7816"/>
                    <a:pt x="21332" y="7819"/>
                    <a:pt x="21385" y="7756"/>
                  </a:cubicBezTo>
                  <a:cubicBezTo>
                    <a:pt x="21388" y="7757"/>
                    <a:pt x="21390" y="7757"/>
                    <a:pt x="21392" y="7757"/>
                  </a:cubicBezTo>
                  <a:cubicBezTo>
                    <a:pt x="21422" y="7757"/>
                    <a:pt x="21431" y="7693"/>
                    <a:pt x="21364" y="7675"/>
                  </a:cubicBezTo>
                  <a:cubicBezTo>
                    <a:pt x="21342" y="7603"/>
                    <a:pt x="21357" y="7521"/>
                    <a:pt x="21407" y="7462"/>
                  </a:cubicBezTo>
                  <a:cubicBezTo>
                    <a:pt x="21415" y="7463"/>
                    <a:pt x="21422" y="7464"/>
                    <a:pt x="21428" y="7464"/>
                  </a:cubicBezTo>
                  <a:cubicBezTo>
                    <a:pt x="21485" y="7464"/>
                    <a:pt x="21495" y="7405"/>
                    <a:pt x="21461" y="7399"/>
                  </a:cubicBezTo>
                  <a:cubicBezTo>
                    <a:pt x="21448" y="7349"/>
                    <a:pt x="21445" y="7299"/>
                    <a:pt x="21448" y="7249"/>
                  </a:cubicBezTo>
                  <a:lnTo>
                    <a:pt x="21448" y="7249"/>
                  </a:lnTo>
                  <a:cubicBezTo>
                    <a:pt x="21448" y="7249"/>
                    <a:pt x="21449" y="7249"/>
                    <a:pt x="21449" y="7249"/>
                  </a:cubicBezTo>
                  <a:cubicBezTo>
                    <a:pt x="21467" y="7249"/>
                    <a:pt x="21495" y="7090"/>
                    <a:pt x="21530" y="6848"/>
                  </a:cubicBezTo>
                  <a:cubicBezTo>
                    <a:pt x="21548" y="6707"/>
                    <a:pt x="21555" y="6569"/>
                    <a:pt x="21555" y="6428"/>
                  </a:cubicBezTo>
                  <a:cubicBezTo>
                    <a:pt x="21564" y="6268"/>
                    <a:pt x="21561" y="6105"/>
                    <a:pt x="21548" y="5945"/>
                  </a:cubicBezTo>
                  <a:cubicBezTo>
                    <a:pt x="21542" y="5874"/>
                    <a:pt x="21503" y="5804"/>
                    <a:pt x="21466" y="5804"/>
                  </a:cubicBezTo>
                  <a:cubicBezTo>
                    <a:pt x="21465" y="5804"/>
                    <a:pt x="21465" y="5804"/>
                    <a:pt x="21464" y="5804"/>
                  </a:cubicBezTo>
                  <a:cubicBezTo>
                    <a:pt x="21448" y="5805"/>
                    <a:pt x="21437" y="5806"/>
                    <a:pt x="21430" y="5806"/>
                  </a:cubicBezTo>
                  <a:cubicBezTo>
                    <a:pt x="21401" y="5806"/>
                    <a:pt x="21432" y="5792"/>
                    <a:pt x="21458" y="5732"/>
                  </a:cubicBezTo>
                  <a:cubicBezTo>
                    <a:pt x="21542" y="5668"/>
                    <a:pt x="21552" y="5562"/>
                    <a:pt x="21500" y="5562"/>
                  </a:cubicBezTo>
                  <a:cubicBezTo>
                    <a:pt x="21486" y="5562"/>
                    <a:pt x="21467" y="5570"/>
                    <a:pt x="21445" y="5588"/>
                  </a:cubicBezTo>
                  <a:cubicBezTo>
                    <a:pt x="21416" y="5621"/>
                    <a:pt x="21399" y="5641"/>
                    <a:pt x="21394" y="5641"/>
                  </a:cubicBezTo>
                  <a:cubicBezTo>
                    <a:pt x="21387" y="5641"/>
                    <a:pt x="21403" y="5604"/>
                    <a:pt x="21439" y="5516"/>
                  </a:cubicBezTo>
                  <a:cubicBezTo>
                    <a:pt x="21464" y="5440"/>
                    <a:pt x="21464" y="5440"/>
                    <a:pt x="21414" y="5375"/>
                  </a:cubicBezTo>
                  <a:cubicBezTo>
                    <a:pt x="21413" y="5375"/>
                    <a:pt x="21412" y="5375"/>
                    <a:pt x="21411" y="5375"/>
                  </a:cubicBezTo>
                  <a:cubicBezTo>
                    <a:pt x="21376" y="5375"/>
                    <a:pt x="21367" y="5309"/>
                    <a:pt x="21401" y="5303"/>
                  </a:cubicBezTo>
                  <a:cubicBezTo>
                    <a:pt x="21425" y="5227"/>
                    <a:pt x="21449" y="5152"/>
                    <a:pt x="21418" y="5152"/>
                  </a:cubicBezTo>
                  <a:cubicBezTo>
                    <a:pt x="21416" y="5152"/>
                    <a:pt x="21415" y="5152"/>
                    <a:pt x="21414" y="5152"/>
                  </a:cubicBezTo>
                  <a:cubicBezTo>
                    <a:pt x="21407" y="5102"/>
                    <a:pt x="21414" y="5052"/>
                    <a:pt x="21426" y="5002"/>
                  </a:cubicBezTo>
                  <a:cubicBezTo>
                    <a:pt x="21454" y="4923"/>
                    <a:pt x="21398" y="4858"/>
                    <a:pt x="21342" y="4798"/>
                  </a:cubicBezTo>
                  <a:cubicBezTo>
                    <a:pt x="21238" y="4647"/>
                    <a:pt x="21202" y="4572"/>
                    <a:pt x="21238" y="4572"/>
                  </a:cubicBezTo>
                  <a:cubicBezTo>
                    <a:pt x="21248" y="4572"/>
                    <a:pt x="21262" y="4578"/>
                    <a:pt x="21282" y="4588"/>
                  </a:cubicBezTo>
                  <a:cubicBezTo>
                    <a:pt x="21288" y="4592"/>
                    <a:pt x="21293" y="4594"/>
                    <a:pt x="21297" y="4594"/>
                  </a:cubicBezTo>
                  <a:cubicBezTo>
                    <a:pt x="21352" y="4594"/>
                    <a:pt x="21237" y="4288"/>
                    <a:pt x="21138" y="4253"/>
                  </a:cubicBezTo>
                  <a:cubicBezTo>
                    <a:pt x="21041" y="4209"/>
                    <a:pt x="21041" y="4209"/>
                    <a:pt x="21078" y="4196"/>
                  </a:cubicBezTo>
                  <a:cubicBezTo>
                    <a:pt x="21113" y="4184"/>
                    <a:pt x="21088" y="4118"/>
                    <a:pt x="21088" y="4118"/>
                  </a:cubicBezTo>
                  <a:cubicBezTo>
                    <a:pt x="21060" y="4049"/>
                    <a:pt x="21034" y="3983"/>
                    <a:pt x="21069" y="3971"/>
                  </a:cubicBezTo>
                  <a:cubicBezTo>
                    <a:pt x="21038" y="3902"/>
                    <a:pt x="21000" y="3839"/>
                    <a:pt x="20953" y="3783"/>
                  </a:cubicBezTo>
                  <a:cubicBezTo>
                    <a:pt x="20825" y="3679"/>
                    <a:pt x="20759" y="3479"/>
                    <a:pt x="20793" y="3375"/>
                  </a:cubicBezTo>
                  <a:lnTo>
                    <a:pt x="20693" y="3266"/>
                  </a:lnTo>
                  <a:cubicBezTo>
                    <a:pt x="20596" y="3237"/>
                    <a:pt x="20524" y="3197"/>
                    <a:pt x="20589" y="3159"/>
                  </a:cubicBezTo>
                  <a:lnTo>
                    <a:pt x="20621" y="3140"/>
                  </a:lnTo>
                  <a:cubicBezTo>
                    <a:pt x="20517" y="3118"/>
                    <a:pt x="20395" y="2858"/>
                    <a:pt x="20458" y="2814"/>
                  </a:cubicBezTo>
                  <a:cubicBezTo>
                    <a:pt x="20489" y="2796"/>
                    <a:pt x="20489" y="2796"/>
                    <a:pt x="20448" y="2733"/>
                  </a:cubicBezTo>
                  <a:lnTo>
                    <a:pt x="20417" y="2755"/>
                  </a:lnTo>
                  <a:cubicBezTo>
                    <a:pt x="20401" y="2766"/>
                    <a:pt x="20386" y="2776"/>
                    <a:pt x="20369" y="2776"/>
                  </a:cubicBezTo>
                  <a:cubicBezTo>
                    <a:pt x="20353" y="2776"/>
                    <a:pt x="20336" y="2766"/>
                    <a:pt x="20317" y="2736"/>
                  </a:cubicBezTo>
                  <a:cubicBezTo>
                    <a:pt x="20279" y="2673"/>
                    <a:pt x="20229" y="2620"/>
                    <a:pt x="20260" y="2598"/>
                  </a:cubicBezTo>
                  <a:cubicBezTo>
                    <a:pt x="20249" y="2530"/>
                    <a:pt x="20236" y="2459"/>
                    <a:pt x="20212" y="2459"/>
                  </a:cubicBezTo>
                  <a:cubicBezTo>
                    <a:pt x="20209" y="2459"/>
                    <a:pt x="20205" y="2460"/>
                    <a:pt x="20201" y="2463"/>
                  </a:cubicBezTo>
                  <a:cubicBezTo>
                    <a:pt x="20173" y="2423"/>
                    <a:pt x="20151" y="2376"/>
                    <a:pt x="20141" y="2325"/>
                  </a:cubicBezTo>
                  <a:cubicBezTo>
                    <a:pt x="20094" y="2269"/>
                    <a:pt x="20050" y="2210"/>
                    <a:pt x="19953" y="2100"/>
                  </a:cubicBezTo>
                  <a:cubicBezTo>
                    <a:pt x="19875" y="2072"/>
                    <a:pt x="19772" y="1968"/>
                    <a:pt x="19800" y="1940"/>
                  </a:cubicBezTo>
                  <a:cubicBezTo>
                    <a:pt x="19800" y="1940"/>
                    <a:pt x="19696" y="1837"/>
                    <a:pt x="19618" y="1812"/>
                  </a:cubicBezTo>
                  <a:cubicBezTo>
                    <a:pt x="19518" y="1705"/>
                    <a:pt x="19461" y="1661"/>
                    <a:pt x="19486" y="1633"/>
                  </a:cubicBezTo>
                  <a:cubicBezTo>
                    <a:pt x="19511" y="1605"/>
                    <a:pt x="19511" y="1605"/>
                    <a:pt x="19430" y="1586"/>
                  </a:cubicBezTo>
                  <a:cubicBezTo>
                    <a:pt x="19425" y="1592"/>
                    <a:pt x="19418" y="1594"/>
                    <a:pt x="19410" y="1594"/>
                  </a:cubicBezTo>
                  <a:cubicBezTo>
                    <a:pt x="19381" y="1594"/>
                    <a:pt x="19337" y="1557"/>
                    <a:pt x="19292" y="1520"/>
                  </a:cubicBezTo>
                  <a:lnTo>
                    <a:pt x="19182" y="1426"/>
                  </a:lnTo>
                  <a:cubicBezTo>
                    <a:pt x="19171" y="1440"/>
                    <a:pt x="19165" y="1448"/>
                    <a:pt x="19156" y="1448"/>
                  </a:cubicBezTo>
                  <a:cubicBezTo>
                    <a:pt x="19146" y="1448"/>
                    <a:pt x="19132" y="1436"/>
                    <a:pt x="19101" y="1410"/>
                  </a:cubicBezTo>
                  <a:cubicBezTo>
                    <a:pt x="19016" y="1323"/>
                    <a:pt x="18925" y="1244"/>
                    <a:pt x="18831" y="1166"/>
                  </a:cubicBezTo>
                  <a:cubicBezTo>
                    <a:pt x="18729" y="1097"/>
                    <a:pt x="18684" y="1067"/>
                    <a:pt x="18671" y="1067"/>
                  </a:cubicBezTo>
                  <a:cubicBezTo>
                    <a:pt x="18662" y="1067"/>
                    <a:pt x="18671" y="1085"/>
                    <a:pt x="18687" y="1116"/>
                  </a:cubicBezTo>
                  <a:cubicBezTo>
                    <a:pt x="18716" y="1136"/>
                    <a:pt x="18727" y="1153"/>
                    <a:pt x="18718" y="1153"/>
                  </a:cubicBezTo>
                  <a:cubicBezTo>
                    <a:pt x="18709" y="1153"/>
                    <a:pt x="18679" y="1133"/>
                    <a:pt x="18628" y="1075"/>
                  </a:cubicBezTo>
                  <a:cubicBezTo>
                    <a:pt x="18496" y="969"/>
                    <a:pt x="18355" y="871"/>
                    <a:pt x="18208" y="790"/>
                  </a:cubicBezTo>
                  <a:cubicBezTo>
                    <a:pt x="18043" y="698"/>
                    <a:pt x="17983" y="670"/>
                    <a:pt x="17956" y="670"/>
                  </a:cubicBezTo>
                  <a:cubicBezTo>
                    <a:pt x="17942" y="670"/>
                    <a:pt x="17938" y="678"/>
                    <a:pt x="17932" y="690"/>
                  </a:cubicBezTo>
                  <a:cubicBezTo>
                    <a:pt x="17945" y="731"/>
                    <a:pt x="17942" y="750"/>
                    <a:pt x="17930" y="750"/>
                  </a:cubicBezTo>
                  <a:cubicBezTo>
                    <a:pt x="17915" y="750"/>
                    <a:pt x="17886" y="717"/>
                    <a:pt x="17866" y="661"/>
                  </a:cubicBezTo>
                  <a:cubicBezTo>
                    <a:pt x="17788" y="567"/>
                    <a:pt x="17730" y="526"/>
                    <a:pt x="17701" y="526"/>
                  </a:cubicBezTo>
                  <a:cubicBezTo>
                    <a:pt x="17691" y="526"/>
                    <a:pt x="17684" y="531"/>
                    <a:pt x="17681" y="539"/>
                  </a:cubicBezTo>
                  <a:cubicBezTo>
                    <a:pt x="17654" y="541"/>
                    <a:pt x="17636" y="543"/>
                    <a:pt x="17622" y="543"/>
                  </a:cubicBezTo>
                  <a:cubicBezTo>
                    <a:pt x="17591" y="543"/>
                    <a:pt x="17578" y="536"/>
                    <a:pt x="17531" y="517"/>
                  </a:cubicBezTo>
                  <a:cubicBezTo>
                    <a:pt x="17547" y="483"/>
                    <a:pt x="17481" y="448"/>
                    <a:pt x="17327" y="445"/>
                  </a:cubicBezTo>
                  <a:cubicBezTo>
                    <a:pt x="17258" y="420"/>
                    <a:pt x="17258" y="423"/>
                    <a:pt x="17271" y="386"/>
                  </a:cubicBezTo>
                  <a:lnTo>
                    <a:pt x="17133" y="342"/>
                  </a:lnTo>
                  <a:cubicBezTo>
                    <a:pt x="17124" y="343"/>
                    <a:pt x="17114" y="343"/>
                    <a:pt x="17103" y="343"/>
                  </a:cubicBezTo>
                  <a:cubicBezTo>
                    <a:pt x="16928" y="343"/>
                    <a:pt x="16559" y="226"/>
                    <a:pt x="16497" y="179"/>
                  </a:cubicBezTo>
                  <a:cubicBezTo>
                    <a:pt x="16477" y="175"/>
                    <a:pt x="16457" y="173"/>
                    <a:pt x="16437" y="173"/>
                  </a:cubicBezTo>
                  <a:cubicBezTo>
                    <a:pt x="16407" y="173"/>
                    <a:pt x="16377" y="178"/>
                    <a:pt x="16346" y="185"/>
                  </a:cubicBezTo>
                  <a:cubicBezTo>
                    <a:pt x="16307" y="211"/>
                    <a:pt x="16271" y="225"/>
                    <a:pt x="16245" y="225"/>
                  </a:cubicBezTo>
                  <a:cubicBezTo>
                    <a:pt x="16213" y="225"/>
                    <a:pt x="16195" y="206"/>
                    <a:pt x="16202" y="163"/>
                  </a:cubicBezTo>
                  <a:cubicBezTo>
                    <a:pt x="16209" y="125"/>
                    <a:pt x="16212" y="106"/>
                    <a:pt x="16202" y="106"/>
                  </a:cubicBezTo>
                  <a:cubicBezTo>
                    <a:pt x="16193" y="106"/>
                    <a:pt x="16171" y="123"/>
                    <a:pt x="16130" y="157"/>
                  </a:cubicBezTo>
                  <a:cubicBezTo>
                    <a:pt x="16114" y="163"/>
                    <a:pt x="16085" y="166"/>
                    <a:pt x="16050" y="166"/>
                  </a:cubicBezTo>
                  <a:cubicBezTo>
                    <a:pt x="15920" y="166"/>
                    <a:pt x="15711" y="127"/>
                    <a:pt x="15773" y="75"/>
                  </a:cubicBezTo>
                  <a:lnTo>
                    <a:pt x="15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37">
              <a:extLst>
                <a:ext uri="{FF2B5EF4-FFF2-40B4-BE49-F238E27FC236}">
                  <a16:creationId xmlns:a16="http://schemas.microsoft.com/office/drawing/2014/main" id="{A6285B9A-056D-5E99-2CEB-D3358DAC1969}"/>
                </a:ext>
              </a:extLst>
            </p:cNvPr>
            <p:cNvSpPr/>
            <p:nvPr/>
          </p:nvSpPr>
          <p:spPr>
            <a:xfrm>
              <a:off x="4362809" y="4058714"/>
              <a:ext cx="401602" cy="303613"/>
            </a:xfrm>
            <a:custGeom>
              <a:avLst/>
              <a:gdLst/>
              <a:ahLst/>
              <a:cxnLst/>
              <a:rect l="l" t="t" r="r" b="b"/>
              <a:pathLst>
                <a:path w="22063" h="16809" extrusionOk="0">
                  <a:moveTo>
                    <a:pt x="15474" y="1"/>
                  </a:moveTo>
                  <a:cubicBezTo>
                    <a:pt x="14483" y="1"/>
                    <a:pt x="13480" y="256"/>
                    <a:pt x="12564" y="793"/>
                  </a:cubicBezTo>
                  <a:lnTo>
                    <a:pt x="3530" y="6070"/>
                  </a:lnTo>
                  <a:cubicBezTo>
                    <a:pt x="1029" y="7531"/>
                    <a:pt x="1" y="10624"/>
                    <a:pt x="1132" y="13290"/>
                  </a:cubicBezTo>
                  <a:cubicBezTo>
                    <a:pt x="2052" y="15467"/>
                    <a:pt x="4172" y="16809"/>
                    <a:pt x="6437" y="16809"/>
                  </a:cubicBezTo>
                  <a:cubicBezTo>
                    <a:pt x="6950" y="16809"/>
                    <a:pt x="7470" y="16740"/>
                    <a:pt x="7986" y="16597"/>
                  </a:cubicBezTo>
                  <a:cubicBezTo>
                    <a:pt x="8462" y="16462"/>
                    <a:pt x="8917" y="16271"/>
                    <a:pt x="9343" y="16020"/>
                  </a:cubicBezTo>
                  <a:lnTo>
                    <a:pt x="18378" y="10743"/>
                  </a:lnTo>
                  <a:cubicBezTo>
                    <a:pt x="21132" y="9141"/>
                    <a:pt x="22063" y="5609"/>
                    <a:pt x="20455" y="2858"/>
                  </a:cubicBezTo>
                  <a:cubicBezTo>
                    <a:pt x="19385" y="1023"/>
                    <a:pt x="17456" y="1"/>
                    <a:pt x="15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37">
              <a:extLst>
                <a:ext uri="{FF2B5EF4-FFF2-40B4-BE49-F238E27FC236}">
                  <a16:creationId xmlns:a16="http://schemas.microsoft.com/office/drawing/2014/main" id="{D66C30F6-39B3-0B07-31BE-C966C8247474}"/>
                </a:ext>
              </a:extLst>
            </p:cNvPr>
            <p:cNvSpPr/>
            <p:nvPr/>
          </p:nvSpPr>
          <p:spPr>
            <a:xfrm>
              <a:off x="4365903" y="4048798"/>
              <a:ext cx="392519" cy="321874"/>
            </a:xfrm>
            <a:custGeom>
              <a:avLst/>
              <a:gdLst/>
              <a:ahLst/>
              <a:cxnLst/>
              <a:rect l="l" t="t" r="r" b="b"/>
              <a:pathLst>
                <a:path w="21564" h="17820" extrusionOk="0">
                  <a:moveTo>
                    <a:pt x="15861" y="394"/>
                  </a:moveTo>
                  <a:cubicBezTo>
                    <a:pt x="15869" y="394"/>
                    <a:pt x="15877" y="394"/>
                    <a:pt x="15885" y="395"/>
                  </a:cubicBezTo>
                  <a:cubicBezTo>
                    <a:pt x="16023" y="411"/>
                    <a:pt x="16023" y="411"/>
                    <a:pt x="16017" y="449"/>
                  </a:cubicBezTo>
                  <a:cubicBezTo>
                    <a:pt x="16016" y="467"/>
                    <a:pt x="15983" y="473"/>
                    <a:pt x="15941" y="473"/>
                  </a:cubicBezTo>
                  <a:cubicBezTo>
                    <a:pt x="15897" y="473"/>
                    <a:pt x="15844" y="466"/>
                    <a:pt x="15810" y="461"/>
                  </a:cubicBezTo>
                  <a:cubicBezTo>
                    <a:pt x="15752" y="423"/>
                    <a:pt x="15801" y="394"/>
                    <a:pt x="15861" y="394"/>
                  </a:cubicBezTo>
                  <a:close/>
                  <a:moveTo>
                    <a:pt x="18536" y="1306"/>
                  </a:moveTo>
                  <a:cubicBezTo>
                    <a:pt x="18551" y="1306"/>
                    <a:pt x="18562" y="1307"/>
                    <a:pt x="18562" y="1307"/>
                  </a:cubicBezTo>
                  <a:lnTo>
                    <a:pt x="18621" y="1345"/>
                  </a:lnTo>
                  <a:cubicBezTo>
                    <a:pt x="18606" y="1366"/>
                    <a:pt x="18592" y="1387"/>
                    <a:pt x="18566" y="1387"/>
                  </a:cubicBezTo>
                  <a:cubicBezTo>
                    <a:pt x="18554" y="1387"/>
                    <a:pt x="18539" y="1382"/>
                    <a:pt x="18521" y="1370"/>
                  </a:cubicBezTo>
                  <a:lnTo>
                    <a:pt x="18465" y="1329"/>
                  </a:lnTo>
                  <a:cubicBezTo>
                    <a:pt x="18476" y="1310"/>
                    <a:pt x="18511" y="1306"/>
                    <a:pt x="18536" y="1306"/>
                  </a:cubicBezTo>
                  <a:close/>
                  <a:moveTo>
                    <a:pt x="11398" y="1674"/>
                  </a:moveTo>
                  <a:cubicBezTo>
                    <a:pt x="11417" y="1708"/>
                    <a:pt x="11435" y="1740"/>
                    <a:pt x="11379" y="1774"/>
                  </a:cubicBezTo>
                  <a:lnTo>
                    <a:pt x="11301" y="1774"/>
                  </a:lnTo>
                  <a:lnTo>
                    <a:pt x="11341" y="1708"/>
                  </a:lnTo>
                  <a:lnTo>
                    <a:pt x="11398" y="1674"/>
                  </a:lnTo>
                  <a:close/>
                  <a:moveTo>
                    <a:pt x="10530" y="1915"/>
                  </a:moveTo>
                  <a:cubicBezTo>
                    <a:pt x="10549" y="1947"/>
                    <a:pt x="10567" y="1981"/>
                    <a:pt x="10511" y="2016"/>
                  </a:cubicBezTo>
                  <a:lnTo>
                    <a:pt x="10451" y="2047"/>
                  </a:lnTo>
                  <a:cubicBezTo>
                    <a:pt x="10433" y="2016"/>
                    <a:pt x="10473" y="1950"/>
                    <a:pt x="10473" y="1950"/>
                  </a:cubicBezTo>
                  <a:lnTo>
                    <a:pt x="10530" y="1915"/>
                  </a:lnTo>
                  <a:close/>
                  <a:moveTo>
                    <a:pt x="9667" y="2726"/>
                  </a:moveTo>
                  <a:cubicBezTo>
                    <a:pt x="9676" y="2726"/>
                    <a:pt x="9681" y="2734"/>
                    <a:pt x="9690" y="2749"/>
                  </a:cubicBezTo>
                  <a:cubicBezTo>
                    <a:pt x="9709" y="2783"/>
                    <a:pt x="9671" y="2849"/>
                    <a:pt x="9671" y="2849"/>
                  </a:cubicBezTo>
                  <a:cubicBezTo>
                    <a:pt x="9663" y="2854"/>
                    <a:pt x="9656" y="2856"/>
                    <a:pt x="9650" y="2856"/>
                  </a:cubicBezTo>
                  <a:cubicBezTo>
                    <a:pt x="9617" y="2856"/>
                    <a:pt x="9631" y="2779"/>
                    <a:pt x="9615" y="2752"/>
                  </a:cubicBezTo>
                  <a:cubicBezTo>
                    <a:pt x="9644" y="2734"/>
                    <a:pt x="9658" y="2726"/>
                    <a:pt x="9667" y="2726"/>
                  </a:cubicBezTo>
                  <a:close/>
                  <a:moveTo>
                    <a:pt x="8292" y="3557"/>
                  </a:moveTo>
                  <a:cubicBezTo>
                    <a:pt x="8311" y="3592"/>
                    <a:pt x="8330" y="3623"/>
                    <a:pt x="8273" y="3658"/>
                  </a:cubicBezTo>
                  <a:lnTo>
                    <a:pt x="8195" y="3658"/>
                  </a:lnTo>
                  <a:lnTo>
                    <a:pt x="8236" y="3592"/>
                  </a:lnTo>
                  <a:lnTo>
                    <a:pt x="8292" y="3557"/>
                  </a:lnTo>
                  <a:close/>
                  <a:moveTo>
                    <a:pt x="4472" y="5682"/>
                  </a:moveTo>
                  <a:cubicBezTo>
                    <a:pt x="4491" y="5713"/>
                    <a:pt x="4510" y="5748"/>
                    <a:pt x="4453" y="5779"/>
                  </a:cubicBezTo>
                  <a:lnTo>
                    <a:pt x="4375" y="5782"/>
                  </a:lnTo>
                  <a:lnTo>
                    <a:pt x="4416" y="5713"/>
                  </a:lnTo>
                  <a:lnTo>
                    <a:pt x="4472" y="5682"/>
                  </a:lnTo>
                  <a:close/>
                  <a:moveTo>
                    <a:pt x="4014" y="5936"/>
                  </a:moveTo>
                  <a:cubicBezTo>
                    <a:pt x="4034" y="5936"/>
                    <a:pt x="4057" y="5940"/>
                    <a:pt x="4084" y="5949"/>
                  </a:cubicBezTo>
                  <a:cubicBezTo>
                    <a:pt x="4102" y="5983"/>
                    <a:pt x="4102" y="5983"/>
                    <a:pt x="4046" y="6017"/>
                  </a:cubicBezTo>
                  <a:cubicBezTo>
                    <a:pt x="4046" y="6014"/>
                    <a:pt x="3968" y="6017"/>
                    <a:pt x="3949" y="5983"/>
                  </a:cubicBezTo>
                  <a:cubicBezTo>
                    <a:pt x="3935" y="5960"/>
                    <a:pt x="3962" y="5936"/>
                    <a:pt x="4014" y="5936"/>
                  </a:cubicBezTo>
                  <a:close/>
                  <a:moveTo>
                    <a:pt x="21448" y="6168"/>
                  </a:moveTo>
                  <a:cubicBezTo>
                    <a:pt x="21486" y="6168"/>
                    <a:pt x="21486" y="6240"/>
                    <a:pt x="21486" y="6240"/>
                  </a:cubicBezTo>
                  <a:cubicBezTo>
                    <a:pt x="21483" y="6300"/>
                    <a:pt x="21483" y="6310"/>
                    <a:pt x="21461" y="6310"/>
                  </a:cubicBezTo>
                  <a:cubicBezTo>
                    <a:pt x="21457" y="6310"/>
                    <a:pt x="21451" y="6309"/>
                    <a:pt x="21445" y="6309"/>
                  </a:cubicBezTo>
                  <a:cubicBezTo>
                    <a:pt x="21445" y="6309"/>
                    <a:pt x="21407" y="6309"/>
                    <a:pt x="21410" y="6240"/>
                  </a:cubicBezTo>
                  <a:lnTo>
                    <a:pt x="21448" y="6168"/>
                  </a:lnTo>
                  <a:close/>
                  <a:moveTo>
                    <a:pt x="2421" y="6444"/>
                  </a:moveTo>
                  <a:cubicBezTo>
                    <a:pt x="2411" y="6444"/>
                    <a:pt x="2396" y="6455"/>
                    <a:pt x="2363" y="6481"/>
                  </a:cubicBezTo>
                  <a:cubicBezTo>
                    <a:pt x="2281" y="6548"/>
                    <a:pt x="2257" y="6567"/>
                    <a:pt x="2279" y="6567"/>
                  </a:cubicBezTo>
                  <a:cubicBezTo>
                    <a:pt x="2288" y="6567"/>
                    <a:pt x="2305" y="6564"/>
                    <a:pt x="2329" y="6560"/>
                  </a:cubicBezTo>
                  <a:lnTo>
                    <a:pt x="2445" y="6466"/>
                  </a:lnTo>
                  <a:cubicBezTo>
                    <a:pt x="2435" y="6452"/>
                    <a:pt x="2429" y="6444"/>
                    <a:pt x="2421" y="6444"/>
                  </a:cubicBezTo>
                  <a:close/>
                  <a:moveTo>
                    <a:pt x="3107" y="6585"/>
                  </a:moveTo>
                  <a:cubicBezTo>
                    <a:pt x="3127" y="6585"/>
                    <a:pt x="3134" y="6597"/>
                    <a:pt x="3134" y="6597"/>
                  </a:cubicBezTo>
                  <a:cubicBezTo>
                    <a:pt x="3153" y="6629"/>
                    <a:pt x="3078" y="6635"/>
                    <a:pt x="3018" y="6672"/>
                  </a:cubicBezTo>
                  <a:cubicBezTo>
                    <a:pt x="3000" y="6674"/>
                    <a:pt x="2987" y="6675"/>
                    <a:pt x="2978" y="6675"/>
                  </a:cubicBezTo>
                  <a:cubicBezTo>
                    <a:pt x="2946" y="6675"/>
                    <a:pt x="2966" y="6662"/>
                    <a:pt x="3056" y="6603"/>
                  </a:cubicBezTo>
                  <a:cubicBezTo>
                    <a:pt x="3078" y="6589"/>
                    <a:pt x="3095" y="6585"/>
                    <a:pt x="3107" y="6585"/>
                  </a:cubicBezTo>
                  <a:close/>
                  <a:moveTo>
                    <a:pt x="2598" y="6682"/>
                  </a:moveTo>
                  <a:lnTo>
                    <a:pt x="2598" y="6682"/>
                  </a:lnTo>
                  <a:cubicBezTo>
                    <a:pt x="2612" y="6699"/>
                    <a:pt x="2595" y="6710"/>
                    <a:pt x="2585" y="6710"/>
                  </a:cubicBezTo>
                  <a:cubicBezTo>
                    <a:pt x="2577" y="6710"/>
                    <a:pt x="2574" y="6702"/>
                    <a:pt x="2598" y="6682"/>
                  </a:cubicBezTo>
                  <a:close/>
                  <a:moveTo>
                    <a:pt x="21439" y="7030"/>
                  </a:moveTo>
                  <a:lnTo>
                    <a:pt x="21467" y="7108"/>
                  </a:lnTo>
                  <a:lnTo>
                    <a:pt x="21457" y="7180"/>
                  </a:lnTo>
                  <a:cubicBezTo>
                    <a:pt x="21420" y="7174"/>
                    <a:pt x="21382" y="7168"/>
                    <a:pt x="21392" y="7096"/>
                  </a:cubicBezTo>
                  <a:lnTo>
                    <a:pt x="21439" y="7030"/>
                  </a:lnTo>
                  <a:close/>
                  <a:moveTo>
                    <a:pt x="2139" y="7349"/>
                  </a:moveTo>
                  <a:cubicBezTo>
                    <a:pt x="2146" y="7349"/>
                    <a:pt x="2151" y="7351"/>
                    <a:pt x="2156" y="7356"/>
                  </a:cubicBezTo>
                  <a:cubicBezTo>
                    <a:pt x="2156" y="7356"/>
                    <a:pt x="2181" y="7384"/>
                    <a:pt x="2134" y="7431"/>
                  </a:cubicBezTo>
                  <a:cubicBezTo>
                    <a:pt x="2097" y="7465"/>
                    <a:pt x="2056" y="7487"/>
                    <a:pt x="2009" y="7503"/>
                  </a:cubicBezTo>
                  <a:cubicBezTo>
                    <a:pt x="1981" y="7475"/>
                    <a:pt x="2031" y="7428"/>
                    <a:pt x="2031" y="7428"/>
                  </a:cubicBezTo>
                  <a:cubicBezTo>
                    <a:pt x="2071" y="7387"/>
                    <a:pt x="2112" y="7349"/>
                    <a:pt x="2139" y="7349"/>
                  </a:cubicBezTo>
                  <a:close/>
                  <a:moveTo>
                    <a:pt x="3201" y="7417"/>
                  </a:moveTo>
                  <a:cubicBezTo>
                    <a:pt x="3192" y="7417"/>
                    <a:pt x="3180" y="7427"/>
                    <a:pt x="3156" y="7446"/>
                  </a:cubicBezTo>
                  <a:cubicBezTo>
                    <a:pt x="3156" y="7446"/>
                    <a:pt x="3131" y="7515"/>
                    <a:pt x="3153" y="7547"/>
                  </a:cubicBezTo>
                  <a:cubicBezTo>
                    <a:pt x="3158" y="7553"/>
                    <a:pt x="3165" y="7556"/>
                    <a:pt x="3171" y="7556"/>
                  </a:cubicBezTo>
                  <a:cubicBezTo>
                    <a:pt x="3195" y="7556"/>
                    <a:pt x="3222" y="7516"/>
                    <a:pt x="3225" y="7440"/>
                  </a:cubicBezTo>
                  <a:cubicBezTo>
                    <a:pt x="3214" y="7425"/>
                    <a:pt x="3209" y="7417"/>
                    <a:pt x="3201" y="7417"/>
                  </a:cubicBezTo>
                  <a:close/>
                  <a:moveTo>
                    <a:pt x="1634" y="7544"/>
                  </a:moveTo>
                  <a:cubicBezTo>
                    <a:pt x="1621" y="7544"/>
                    <a:pt x="1601" y="7551"/>
                    <a:pt x="1576" y="7581"/>
                  </a:cubicBezTo>
                  <a:lnTo>
                    <a:pt x="1533" y="7638"/>
                  </a:lnTo>
                  <a:cubicBezTo>
                    <a:pt x="1541" y="7645"/>
                    <a:pt x="1553" y="7647"/>
                    <a:pt x="1565" y="7647"/>
                  </a:cubicBezTo>
                  <a:cubicBezTo>
                    <a:pt x="1598" y="7647"/>
                    <a:pt x="1636" y="7631"/>
                    <a:pt x="1636" y="7631"/>
                  </a:cubicBezTo>
                  <a:cubicBezTo>
                    <a:pt x="1680" y="7578"/>
                    <a:pt x="1652" y="7550"/>
                    <a:pt x="1652" y="7550"/>
                  </a:cubicBezTo>
                  <a:cubicBezTo>
                    <a:pt x="1652" y="7550"/>
                    <a:pt x="1645" y="7544"/>
                    <a:pt x="1634" y="7544"/>
                  </a:cubicBezTo>
                  <a:close/>
                  <a:moveTo>
                    <a:pt x="21101" y="7497"/>
                  </a:moveTo>
                  <a:cubicBezTo>
                    <a:pt x="21107" y="7497"/>
                    <a:pt x="21113" y="7516"/>
                    <a:pt x="21122" y="7550"/>
                  </a:cubicBezTo>
                  <a:cubicBezTo>
                    <a:pt x="21143" y="7620"/>
                    <a:pt x="21130" y="7686"/>
                    <a:pt x="21097" y="7686"/>
                  </a:cubicBezTo>
                  <a:cubicBezTo>
                    <a:pt x="21095" y="7686"/>
                    <a:pt x="21093" y="7685"/>
                    <a:pt x="21091" y="7685"/>
                  </a:cubicBezTo>
                  <a:cubicBezTo>
                    <a:pt x="21056" y="7675"/>
                    <a:pt x="21056" y="7675"/>
                    <a:pt x="21069" y="7606"/>
                  </a:cubicBezTo>
                  <a:cubicBezTo>
                    <a:pt x="21085" y="7530"/>
                    <a:pt x="21093" y="7497"/>
                    <a:pt x="21101" y="7497"/>
                  </a:cubicBezTo>
                  <a:close/>
                  <a:moveTo>
                    <a:pt x="20859" y="7835"/>
                  </a:moveTo>
                  <a:lnTo>
                    <a:pt x="20859" y="7835"/>
                  </a:lnTo>
                  <a:cubicBezTo>
                    <a:pt x="20856" y="7837"/>
                    <a:pt x="20854" y="7839"/>
                    <a:pt x="20852" y="7841"/>
                  </a:cubicBezTo>
                  <a:lnTo>
                    <a:pt x="20852" y="7841"/>
                  </a:lnTo>
                  <a:cubicBezTo>
                    <a:pt x="20856" y="7840"/>
                    <a:pt x="20861" y="7840"/>
                    <a:pt x="20867" y="7840"/>
                  </a:cubicBezTo>
                  <a:cubicBezTo>
                    <a:pt x="20869" y="7840"/>
                    <a:pt x="20872" y="7840"/>
                    <a:pt x="20874" y="7840"/>
                  </a:cubicBezTo>
                  <a:lnTo>
                    <a:pt x="20874" y="7840"/>
                  </a:lnTo>
                  <a:cubicBezTo>
                    <a:pt x="20870" y="7838"/>
                    <a:pt x="20864" y="7836"/>
                    <a:pt x="20859" y="7835"/>
                  </a:cubicBezTo>
                  <a:close/>
                  <a:moveTo>
                    <a:pt x="20852" y="7841"/>
                  </a:moveTo>
                  <a:cubicBezTo>
                    <a:pt x="20832" y="7845"/>
                    <a:pt x="20823" y="7856"/>
                    <a:pt x="20828" y="7856"/>
                  </a:cubicBezTo>
                  <a:cubicBezTo>
                    <a:pt x="20831" y="7856"/>
                    <a:pt x="20839" y="7853"/>
                    <a:pt x="20852" y="7841"/>
                  </a:cubicBezTo>
                  <a:close/>
                  <a:moveTo>
                    <a:pt x="21000" y="8020"/>
                  </a:moveTo>
                  <a:lnTo>
                    <a:pt x="20978" y="8086"/>
                  </a:lnTo>
                  <a:cubicBezTo>
                    <a:pt x="20965" y="8132"/>
                    <a:pt x="20961" y="8146"/>
                    <a:pt x="20947" y="8146"/>
                  </a:cubicBezTo>
                  <a:cubicBezTo>
                    <a:pt x="20941" y="8146"/>
                    <a:pt x="20933" y="8143"/>
                    <a:pt x="20921" y="8139"/>
                  </a:cubicBezTo>
                  <a:lnTo>
                    <a:pt x="20943" y="8073"/>
                  </a:lnTo>
                  <a:lnTo>
                    <a:pt x="21000" y="8020"/>
                  </a:lnTo>
                  <a:close/>
                  <a:moveTo>
                    <a:pt x="1240" y="8226"/>
                  </a:moveTo>
                  <a:cubicBezTo>
                    <a:pt x="1247" y="8226"/>
                    <a:pt x="1254" y="8231"/>
                    <a:pt x="1266" y="8239"/>
                  </a:cubicBezTo>
                  <a:lnTo>
                    <a:pt x="1225" y="8299"/>
                  </a:lnTo>
                  <a:lnTo>
                    <a:pt x="1153" y="8336"/>
                  </a:lnTo>
                  <a:lnTo>
                    <a:pt x="1194" y="8277"/>
                  </a:lnTo>
                  <a:cubicBezTo>
                    <a:pt x="1220" y="8240"/>
                    <a:pt x="1229" y="8226"/>
                    <a:pt x="1240" y="8226"/>
                  </a:cubicBezTo>
                  <a:close/>
                  <a:moveTo>
                    <a:pt x="20746" y="8512"/>
                  </a:moveTo>
                  <a:cubicBezTo>
                    <a:pt x="20731" y="8545"/>
                    <a:pt x="20734" y="8565"/>
                    <a:pt x="20738" y="8565"/>
                  </a:cubicBezTo>
                  <a:cubicBezTo>
                    <a:pt x="20743" y="8565"/>
                    <a:pt x="20749" y="8549"/>
                    <a:pt x="20746" y="8512"/>
                  </a:cubicBezTo>
                  <a:close/>
                  <a:moveTo>
                    <a:pt x="20762" y="8669"/>
                  </a:moveTo>
                  <a:lnTo>
                    <a:pt x="20733" y="8734"/>
                  </a:lnTo>
                  <a:cubicBezTo>
                    <a:pt x="20715" y="8776"/>
                    <a:pt x="20708" y="8790"/>
                    <a:pt x="20696" y="8790"/>
                  </a:cubicBezTo>
                  <a:cubicBezTo>
                    <a:pt x="20690" y="8790"/>
                    <a:pt x="20682" y="8787"/>
                    <a:pt x="20671" y="8781"/>
                  </a:cubicBezTo>
                  <a:lnTo>
                    <a:pt x="20699" y="8719"/>
                  </a:lnTo>
                  <a:lnTo>
                    <a:pt x="20762" y="8669"/>
                  </a:lnTo>
                  <a:close/>
                  <a:moveTo>
                    <a:pt x="921" y="8744"/>
                  </a:moveTo>
                  <a:cubicBezTo>
                    <a:pt x="939" y="8744"/>
                    <a:pt x="959" y="8760"/>
                    <a:pt x="972" y="8800"/>
                  </a:cubicBezTo>
                  <a:lnTo>
                    <a:pt x="906" y="8923"/>
                  </a:lnTo>
                  <a:cubicBezTo>
                    <a:pt x="871" y="8907"/>
                    <a:pt x="837" y="8888"/>
                    <a:pt x="871" y="8825"/>
                  </a:cubicBezTo>
                  <a:cubicBezTo>
                    <a:pt x="871" y="8777"/>
                    <a:pt x="895" y="8744"/>
                    <a:pt x="921" y="8744"/>
                  </a:cubicBezTo>
                  <a:close/>
                  <a:moveTo>
                    <a:pt x="20492" y="9322"/>
                  </a:moveTo>
                  <a:cubicBezTo>
                    <a:pt x="20500" y="9322"/>
                    <a:pt x="20508" y="9323"/>
                    <a:pt x="20514" y="9327"/>
                  </a:cubicBezTo>
                  <a:lnTo>
                    <a:pt x="20480" y="9389"/>
                  </a:lnTo>
                  <a:cubicBezTo>
                    <a:pt x="20459" y="9426"/>
                    <a:pt x="20440" y="9434"/>
                    <a:pt x="20428" y="9434"/>
                  </a:cubicBezTo>
                  <a:cubicBezTo>
                    <a:pt x="20419" y="9434"/>
                    <a:pt x="20414" y="9430"/>
                    <a:pt x="20414" y="9430"/>
                  </a:cubicBezTo>
                  <a:cubicBezTo>
                    <a:pt x="20414" y="9430"/>
                    <a:pt x="20382" y="9411"/>
                    <a:pt x="20417" y="9349"/>
                  </a:cubicBezTo>
                  <a:cubicBezTo>
                    <a:pt x="20417" y="9349"/>
                    <a:pt x="20458" y="9322"/>
                    <a:pt x="20492" y="9322"/>
                  </a:cubicBezTo>
                  <a:close/>
                  <a:moveTo>
                    <a:pt x="871" y="9364"/>
                  </a:moveTo>
                  <a:lnTo>
                    <a:pt x="906" y="9380"/>
                  </a:lnTo>
                  <a:cubicBezTo>
                    <a:pt x="883" y="9438"/>
                    <a:pt x="886" y="9507"/>
                    <a:pt x="860" y="9507"/>
                  </a:cubicBezTo>
                  <a:cubicBezTo>
                    <a:pt x="857" y="9507"/>
                    <a:pt x="855" y="9506"/>
                    <a:pt x="853" y="9505"/>
                  </a:cubicBezTo>
                  <a:cubicBezTo>
                    <a:pt x="848" y="9516"/>
                    <a:pt x="845" y="9521"/>
                    <a:pt x="843" y="9521"/>
                  </a:cubicBezTo>
                  <a:cubicBezTo>
                    <a:pt x="834" y="9521"/>
                    <a:pt x="851" y="9416"/>
                    <a:pt x="871" y="9364"/>
                  </a:cubicBezTo>
                  <a:close/>
                  <a:moveTo>
                    <a:pt x="288" y="9750"/>
                  </a:moveTo>
                  <a:lnTo>
                    <a:pt x="361" y="9772"/>
                  </a:lnTo>
                  <a:cubicBezTo>
                    <a:pt x="372" y="9775"/>
                    <a:pt x="376" y="9777"/>
                    <a:pt x="376" y="9777"/>
                  </a:cubicBezTo>
                  <a:cubicBezTo>
                    <a:pt x="376" y="9777"/>
                    <a:pt x="350" y="9768"/>
                    <a:pt x="326" y="9759"/>
                  </a:cubicBezTo>
                  <a:lnTo>
                    <a:pt x="288" y="9750"/>
                  </a:lnTo>
                  <a:close/>
                  <a:moveTo>
                    <a:pt x="379" y="10652"/>
                  </a:moveTo>
                  <a:cubicBezTo>
                    <a:pt x="417" y="10659"/>
                    <a:pt x="455" y="10665"/>
                    <a:pt x="445" y="10734"/>
                  </a:cubicBezTo>
                  <a:lnTo>
                    <a:pt x="439" y="10800"/>
                  </a:lnTo>
                  <a:cubicBezTo>
                    <a:pt x="401" y="10797"/>
                    <a:pt x="370" y="10721"/>
                    <a:pt x="370" y="10721"/>
                  </a:cubicBezTo>
                  <a:lnTo>
                    <a:pt x="379" y="10652"/>
                  </a:lnTo>
                  <a:close/>
                  <a:moveTo>
                    <a:pt x="149" y="11145"/>
                  </a:moveTo>
                  <a:cubicBezTo>
                    <a:pt x="158" y="11145"/>
                    <a:pt x="174" y="11163"/>
                    <a:pt x="201" y="11195"/>
                  </a:cubicBezTo>
                  <a:lnTo>
                    <a:pt x="273" y="11342"/>
                  </a:lnTo>
                  <a:cubicBezTo>
                    <a:pt x="273" y="11361"/>
                    <a:pt x="270" y="11370"/>
                    <a:pt x="264" y="11370"/>
                  </a:cubicBezTo>
                  <a:cubicBezTo>
                    <a:pt x="248" y="11370"/>
                    <a:pt x="214" y="11317"/>
                    <a:pt x="160" y="11263"/>
                  </a:cubicBezTo>
                  <a:cubicBezTo>
                    <a:pt x="142" y="11180"/>
                    <a:pt x="137" y="11145"/>
                    <a:pt x="149" y="11145"/>
                  </a:cubicBezTo>
                  <a:close/>
                  <a:moveTo>
                    <a:pt x="18539" y="11268"/>
                  </a:moveTo>
                  <a:cubicBezTo>
                    <a:pt x="18544" y="11268"/>
                    <a:pt x="18548" y="11270"/>
                    <a:pt x="18552" y="11276"/>
                  </a:cubicBezTo>
                  <a:lnTo>
                    <a:pt x="18571" y="11307"/>
                  </a:lnTo>
                  <a:cubicBezTo>
                    <a:pt x="18540" y="11365"/>
                    <a:pt x="18508" y="11425"/>
                    <a:pt x="18486" y="11425"/>
                  </a:cubicBezTo>
                  <a:cubicBezTo>
                    <a:pt x="18482" y="11425"/>
                    <a:pt x="18478" y="11422"/>
                    <a:pt x="18474" y="11417"/>
                  </a:cubicBezTo>
                  <a:cubicBezTo>
                    <a:pt x="18474" y="11417"/>
                    <a:pt x="18455" y="11383"/>
                    <a:pt x="18493" y="11314"/>
                  </a:cubicBezTo>
                  <a:cubicBezTo>
                    <a:pt x="18493" y="11314"/>
                    <a:pt x="18518" y="11268"/>
                    <a:pt x="18539" y="11268"/>
                  </a:cubicBezTo>
                  <a:close/>
                  <a:moveTo>
                    <a:pt x="16658" y="12527"/>
                  </a:moveTo>
                  <a:cubicBezTo>
                    <a:pt x="16697" y="12527"/>
                    <a:pt x="16708" y="12586"/>
                    <a:pt x="16628" y="12671"/>
                  </a:cubicBezTo>
                  <a:cubicBezTo>
                    <a:pt x="16598" y="12686"/>
                    <a:pt x="16584" y="12694"/>
                    <a:pt x="16574" y="12694"/>
                  </a:cubicBezTo>
                  <a:cubicBezTo>
                    <a:pt x="16564" y="12694"/>
                    <a:pt x="16559" y="12686"/>
                    <a:pt x="16550" y="12671"/>
                  </a:cubicBezTo>
                  <a:cubicBezTo>
                    <a:pt x="16531" y="12636"/>
                    <a:pt x="16572" y="12570"/>
                    <a:pt x="16628" y="12536"/>
                  </a:cubicBezTo>
                  <a:cubicBezTo>
                    <a:pt x="16639" y="12530"/>
                    <a:pt x="16649" y="12527"/>
                    <a:pt x="16658" y="12527"/>
                  </a:cubicBezTo>
                  <a:close/>
                  <a:moveTo>
                    <a:pt x="435" y="12727"/>
                  </a:moveTo>
                  <a:cubicBezTo>
                    <a:pt x="465" y="12727"/>
                    <a:pt x="496" y="12745"/>
                    <a:pt x="545" y="12843"/>
                  </a:cubicBezTo>
                  <a:cubicBezTo>
                    <a:pt x="552" y="12890"/>
                    <a:pt x="561" y="12934"/>
                    <a:pt x="574" y="12978"/>
                  </a:cubicBezTo>
                  <a:cubicBezTo>
                    <a:pt x="539" y="12940"/>
                    <a:pt x="502" y="12899"/>
                    <a:pt x="470" y="12859"/>
                  </a:cubicBezTo>
                  <a:cubicBezTo>
                    <a:pt x="335" y="12746"/>
                    <a:pt x="335" y="12743"/>
                    <a:pt x="411" y="12730"/>
                  </a:cubicBezTo>
                  <a:cubicBezTo>
                    <a:pt x="419" y="12729"/>
                    <a:pt x="427" y="12727"/>
                    <a:pt x="435" y="12727"/>
                  </a:cubicBezTo>
                  <a:close/>
                  <a:moveTo>
                    <a:pt x="411" y="13087"/>
                  </a:moveTo>
                  <a:lnTo>
                    <a:pt x="464" y="13147"/>
                  </a:lnTo>
                  <a:lnTo>
                    <a:pt x="448" y="13222"/>
                  </a:lnTo>
                  <a:cubicBezTo>
                    <a:pt x="445" y="13223"/>
                    <a:pt x="442" y="13224"/>
                    <a:pt x="440" y="13224"/>
                  </a:cubicBezTo>
                  <a:cubicBezTo>
                    <a:pt x="408" y="13224"/>
                    <a:pt x="390" y="13160"/>
                    <a:pt x="373" y="13097"/>
                  </a:cubicBezTo>
                  <a:lnTo>
                    <a:pt x="411" y="13087"/>
                  </a:lnTo>
                  <a:close/>
                  <a:moveTo>
                    <a:pt x="1899" y="15400"/>
                  </a:moveTo>
                  <a:lnTo>
                    <a:pt x="1899" y="15400"/>
                  </a:lnTo>
                  <a:cubicBezTo>
                    <a:pt x="1871" y="15425"/>
                    <a:pt x="1918" y="15475"/>
                    <a:pt x="1962" y="15525"/>
                  </a:cubicBezTo>
                  <a:cubicBezTo>
                    <a:pt x="2012" y="15623"/>
                    <a:pt x="2066" y="15661"/>
                    <a:pt x="2101" y="15661"/>
                  </a:cubicBezTo>
                  <a:cubicBezTo>
                    <a:pt x="2112" y="15661"/>
                    <a:pt x="2121" y="15657"/>
                    <a:pt x="2128" y="15651"/>
                  </a:cubicBezTo>
                  <a:cubicBezTo>
                    <a:pt x="2156" y="15626"/>
                    <a:pt x="2109" y="15576"/>
                    <a:pt x="2018" y="15475"/>
                  </a:cubicBezTo>
                  <a:cubicBezTo>
                    <a:pt x="1987" y="15444"/>
                    <a:pt x="1946" y="15416"/>
                    <a:pt x="1899" y="15400"/>
                  </a:cubicBezTo>
                  <a:close/>
                  <a:moveTo>
                    <a:pt x="2188" y="15827"/>
                  </a:moveTo>
                  <a:cubicBezTo>
                    <a:pt x="2207" y="15827"/>
                    <a:pt x="2243" y="15839"/>
                    <a:pt x="2297" y="15867"/>
                  </a:cubicBezTo>
                  <a:lnTo>
                    <a:pt x="2398" y="15958"/>
                  </a:lnTo>
                  <a:cubicBezTo>
                    <a:pt x="2393" y="15963"/>
                    <a:pt x="2386" y="15965"/>
                    <a:pt x="2377" y="15965"/>
                  </a:cubicBezTo>
                  <a:cubicBezTo>
                    <a:pt x="2332" y="15965"/>
                    <a:pt x="2236" y="15912"/>
                    <a:pt x="2194" y="15873"/>
                  </a:cubicBezTo>
                  <a:cubicBezTo>
                    <a:pt x="2165" y="15847"/>
                    <a:pt x="2162" y="15827"/>
                    <a:pt x="2188" y="15827"/>
                  </a:cubicBezTo>
                  <a:close/>
                  <a:moveTo>
                    <a:pt x="6766" y="16970"/>
                  </a:moveTo>
                  <a:lnTo>
                    <a:pt x="6703" y="16976"/>
                  </a:lnTo>
                  <a:cubicBezTo>
                    <a:pt x="6641" y="16980"/>
                    <a:pt x="6641" y="17017"/>
                    <a:pt x="6644" y="17055"/>
                  </a:cubicBezTo>
                  <a:lnTo>
                    <a:pt x="6707" y="17052"/>
                  </a:lnTo>
                  <a:cubicBezTo>
                    <a:pt x="6707" y="17052"/>
                    <a:pt x="6769" y="17008"/>
                    <a:pt x="6766" y="16970"/>
                  </a:cubicBezTo>
                  <a:close/>
                  <a:moveTo>
                    <a:pt x="8413" y="17220"/>
                  </a:moveTo>
                  <a:cubicBezTo>
                    <a:pt x="8420" y="17220"/>
                    <a:pt x="8426" y="17238"/>
                    <a:pt x="8440" y="17271"/>
                  </a:cubicBezTo>
                  <a:cubicBezTo>
                    <a:pt x="8452" y="17305"/>
                    <a:pt x="8465" y="17340"/>
                    <a:pt x="8399" y="17365"/>
                  </a:cubicBezTo>
                  <a:cubicBezTo>
                    <a:pt x="8358" y="17410"/>
                    <a:pt x="8329" y="17428"/>
                    <a:pt x="8314" y="17428"/>
                  </a:cubicBezTo>
                  <a:cubicBezTo>
                    <a:pt x="8287" y="17428"/>
                    <a:pt x="8304" y="17372"/>
                    <a:pt x="8374" y="17296"/>
                  </a:cubicBezTo>
                  <a:cubicBezTo>
                    <a:pt x="8396" y="17244"/>
                    <a:pt x="8405" y="17220"/>
                    <a:pt x="8413" y="17220"/>
                  </a:cubicBezTo>
                  <a:close/>
                  <a:moveTo>
                    <a:pt x="5707" y="17453"/>
                  </a:moveTo>
                  <a:cubicBezTo>
                    <a:pt x="5776" y="17459"/>
                    <a:pt x="5838" y="17503"/>
                    <a:pt x="5835" y="17540"/>
                  </a:cubicBezTo>
                  <a:lnTo>
                    <a:pt x="5838" y="17540"/>
                  </a:lnTo>
                  <a:cubicBezTo>
                    <a:pt x="5882" y="17600"/>
                    <a:pt x="5895" y="17617"/>
                    <a:pt x="5851" y="17617"/>
                  </a:cubicBezTo>
                  <a:cubicBezTo>
                    <a:pt x="5832" y="17617"/>
                    <a:pt x="5803" y="17614"/>
                    <a:pt x="5760" y="17609"/>
                  </a:cubicBezTo>
                  <a:cubicBezTo>
                    <a:pt x="5691" y="17603"/>
                    <a:pt x="5619" y="17597"/>
                    <a:pt x="5625" y="17559"/>
                  </a:cubicBezTo>
                  <a:lnTo>
                    <a:pt x="5625" y="17559"/>
                  </a:lnTo>
                  <a:lnTo>
                    <a:pt x="5694" y="17566"/>
                  </a:lnTo>
                  <a:cubicBezTo>
                    <a:pt x="5693" y="17577"/>
                    <a:pt x="5700" y="17582"/>
                    <a:pt x="5707" y="17582"/>
                  </a:cubicBezTo>
                  <a:cubicBezTo>
                    <a:pt x="5723" y="17582"/>
                    <a:pt x="5743" y="17558"/>
                    <a:pt x="5697" y="17528"/>
                  </a:cubicBezTo>
                  <a:cubicBezTo>
                    <a:pt x="5704" y="17490"/>
                    <a:pt x="5707" y="17453"/>
                    <a:pt x="5707" y="17453"/>
                  </a:cubicBezTo>
                  <a:close/>
                  <a:moveTo>
                    <a:pt x="6603" y="17550"/>
                  </a:moveTo>
                  <a:lnTo>
                    <a:pt x="6672" y="17584"/>
                  </a:lnTo>
                  <a:cubicBezTo>
                    <a:pt x="6675" y="17622"/>
                    <a:pt x="6606" y="17625"/>
                    <a:pt x="6534" y="17628"/>
                  </a:cubicBezTo>
                  <a:cubicBezTo>
                    <a:pt x="6514" y="17630"/>
                    <a:pt x="6500" y="17631"/>
                    <a:pt x="6490" y="17631"/>
                  </a:cubicBezTo>
                  <a:cubicBezTo>
                    <a:pt x="6465" y="17631"/>
                    <a:pt x="6464" y="17624"/>
                    <a:pt x="6462" y="17597"/>
                  </a:cubicBezTo>
                  <a:cubicBezTo>
                    <a:pt x="6506" y="17572"/>
                    <a:pt x="6553" y="17556"/>
                    <a:pt x="6603" y="17550"/>
                  </a:cubicBezTo>
                  <a:close/>
                  <a:moveTo>
                    <a:pt x="5456" y="17732"/>
                  </a:moveTo>
                  <a:cubicBezTo>
                    <a:pt x="5453" y="17769"/>
                    <a:pt x="5453" y="17769"/>
                    <a:pt x="5525" y="17776"/>
                  </a:cubicBezTo>
                  <a:lnTo>
                    <a:pt x="5597" y="17782"/>
                  </a:lnTo>
                  <a:lnTo>
                    <a:pt x="5528" y="17738"/>
                  </a:lnTo>
                  <a:lnTo>
                    <a:pt x="5456" y="17732"/>
                  </a:lnTo>
                  <a:close/>
                  <a:moveTo>
                    <a:pt x="15782" y="1"/>
                  </a:moveTo>
                  <a:lnTo>
                    <a:pt x="15782" y="1"/>
                  </a:lnTo>
                  <a:cubicBezTo>
                    <a:pt x="15732" y="19"/>
                    <a:pt x="15682" y="29"/>
                    <a:pt x="15632" y="29"/>
                  </a:cubicBezTo>
                  <a:cubicBezTo>
                    <a:pt x="15629" y="55"/>
                    <a:pt x="15592" y="63"/>
                    <a:pt x="15493" y="63"/>
                  </a:cubicBezTo>
                  <a:cubicBezTo>
                    <a:pt x="15452" y="63"/>
                    <a:pt x="15401" y="62"/>
                    <a:pt x="15337" y="60"/>
                  </a:cubicBezTo>
                  <a:cubicBezTo>
                    <a:pt x="15323" y="59"/>
                    <a:pt x="15308" y="58"/>
                    <a:pt x="15292" y="58"/>
                  </a:cubicBezTo>
                  <a:cubicBezTo>
                    <a:pt x="15137" y="58"/>
                    <a:pt x="14888" y="108"/>
                    <a:pt x="14754" y="120"/>
                  </a:cubicBezTo>
                  <a:cubicBezTo>
                    <a:pt x="14682" y="126"/>
                    <a:pt x="14591" y="132"/>
                    <a:pt x="14510" y="135"/>
                  </a:cubicBezTo>
                  <a:cubicBezTo>
                    <a:pt x="14481" y="140"/>
                    <a:pt x="14451" y="142"/>
                    <a:pt x="14421" y="142"/>
                  </a:cubicBezTo>
                  <a:cubicBezTo>
                    <a:pt x="14387" y="142"/>
                    <a:pt x="14352" y="139"/>
                    <a:pt x="14319" y="132"/>
                  </a:cubicBezTo>
                  <a:cubicBezTo>
                    <a:pt x="14221" y="148"/>
                    <a:pt x="14124" y="179"/>
                    <a:pt x="14037" y="220"/>
                  </a:cubicBezTo>
                  <a:cubicBezTo>
                    <a:pt x="13989" y="254"/>
                    <a:pt x="13903" y="281"/>
                    <a:pt x="13856" y="281"/>
                  </a:cubicBezTo>
                  <a:cubicBezTo>
                    <a:pt x="13838" y="281"/>
                    <a:pt x="13825" y="277"/>
                    <a:pt x="13823" y="267"/>
                  </a:cubicBezTo>
                  <a:lnTo>
                    <a:pt x="13754" y="286"/>
                  </a:lnTo>
                  <a:cubicBezTo>
                    <a:pt x="13689" y="326"/>
                    <a:pt x="13623" y="358"/>
                    <a:pt x="13554" y="383"/>
                  </a:cubicBezTo>
                  <a:cubicBezTo>
                    <a:pt x="13549" y="363"/>
                    <a:pt x="13523" y="349"/>
                    <a:pt x="13492" y="349"/>
                  </a:cubicBezTo>
                  <a:cubicBezTo>
                    <a:pt x="13464" y="349"/>
                    <a:pt x="13431" y="360"/>
                    <a:pt x="13403" y="386"/>
                  </a:cubicBezTo>
                  <a:cubicBezTo>
                    <a:pt x="13416" y="424"/>
                    <a:pt x="13341" y="433"/>
                    <a:pt x="13209" y="489"/>
                  </a:cubicBezTo>
                  <a:cubicBezTo>
                    <a:pt x="13062" y="530"/>
                    <a:pt x="12918" y="580"/>
                    <a:pt x="12777" y="637"/>
                  </a:cubicBezTo>
                  <a:cubicBezTo>
                    <a:pt x="12661" y="684"/>
                    <a:pt x="12539" y="750"/>
                    <a:pt x="12407" y="815"/>
                  </a:cubicBezTo>
                  <a:cubicBezTo>
                    <a:pt x="12275" y="881"/>
                    <a:pt x="12134" y="953"/>
                    <a:pt x="12015" y="1022"/>
                  </a:cubicBezTo>
                  <a:lnTo>
                    <a:pt x="11345" y="1420"/>
                  </a:lnTo>
                  <a:cubicBezTo>
                    <a:pt x="11166" y="1527"/>
                    <a:pt x="11050" y="1605"/>
                    <a:pt x="11053" y="1611"/>
                  </a:cubicBezTo>
                  <a:lnTo>
                    <a:pt x="10881" y="1712"/>
                  </a:lnTo>
                  <a:lnTo>
                    <a:pt x="10705" y="1815"/>
                  </a:lnTo>
                  <a:cubicBezTo>
                    <a:pt x="10700" y="1806"/>
                    <a:pt x="10691" y="1802"/>
                    <a:pt x="10678" y="1802"/>
                  </a:cubicBezTo>
                  <a:cubicBezTo>
                    <a:pt x="10596" y="1802"/>
                    <a:pt x="10374" y="1968"/>
                    <a:pt x="10238" y="2085"/>
                  </a:cubicBezTo>
                  <a:cubicBezTo>
                    <a:pt x="10201" y="2141"/>
                    <a:pt x="10147" y="2188"/>
                    <a:pt x="10085" y="2216"/>
                  </a:cubicBezTo>
                  <a:cubicBezTo>
                    <a:pt x="10077" y="2202"/>
                    <a:pt x="10062" y="2195"/>
                    <a:pt x="10042" y="2195"/>
                  </a:cubicBezTo>
                  <a:cubicBezTo>
                    <a:pt x="9974" y="2195"/>
                    <a:pt x="9850" y="2275"/>
                    <a:pt x="9775" y="2351"/>
                  </a:cubicBezTo>
                  <a:cubicBezTo>
                    <a:pt x="9760" y="2416"/>
                    <a:pt x="9731" y="2454"/>
                    <a:pt x="9703" y="2454"/>
                  </a:cubicBezTo>
                  <a:cubicBezTo>
                    <a:pt x="9687" y="2454"/>
                    <a:pt x="9672" y="2443"/>
                    <a:pt x="9659" y="2420"/>
                  </a:cubicBezTo>
                  <a:cubicBezTo>
                    <a:pt x="9649" y="2403"/>
                    <a:pt x="9634" y="2395"/>
                    <a:pt x="9616" y="2395"/>
                  </a:cubicBezTo>
                  <a:cubicBezTo>
                    <a:pt x="9565" y="2395"/>
                    <a:pt x="9489" y="2463"/>
                    <a:pt x="9442" y="2586"/>
                  </a:cubicBezTo>
                  <a:cubicBezTo>
                    <a:pt x="9405" y="2655"/>
                    <a:pt x="9405" y="2655"/>
                    <a:pt x="9326" y="2655"/>
                  </a:cubicBezTo>
                  <a:cubicBezTo>
                    <a:pt x="9299" y="2646"/>
                    <a:pt x="9275" y="2642"/>
                    <a:pt x="9254" y="2642"/>
                  </a:cubicBezTo>
                  <a:cubicBezTo>
                    <a:pt x="9204" y="2642"/>
                    <a:pt x="9178" y="2665"/>
                    <a:pt x="9192" y="2689"/>
                  </a:cubicBezTo>
                  <a:cubicBezTo>
                    <a:pt x="9177" y="2765"/>
                    <a:pt x="9140" y="2801"/>
                    <a:pt x="9081" y="2801"/>
                  </a:cubicBezTo>
                  <a:cubicBezTo>
                    <a:pt x="9062" y="2801"/>
                    <a:pt x="9040" y="2797"/>
                    <a:pt x="9016" y="2790"/>
                  </a:cubicBezTo>
                  <a:cubicBezTo>
                    <a:pt x="8863" y="2793"/>
                    <a:pt x="8863" y="2793"/>
                    <a:pt x="8844" y="2890"/>
                  </a:cubicBezTo>
                  <a:cubicBezTo>
                    <a:pt x="8824" y="2980"/>
                    <a:pt x="8634" y="3098"/>
                    <a:pt x="8526" y="3098"/>
                  </a:cubicBezTo>
                  <a:cubicBezTo>
                    <a:pt x="8514" y="3098"/>
                    <a:pt x="8503" y="3097"/>
                    <a:pt x="8493" y="3094"/>
                  </a:cubicBezTo>
                  <a:cubicBezTo>
                    <a:pt x="8436" y="3128"/>
                    <a:pt x="8358" y="3128"/>
                    <a:pt x="8377" y="3159"/>
                  </a:cubicBezTo>
                  <a:lnTo>
                    <a:pt x="8302" y="3163"/>
                  </a:lnTo>
                  <a:lnTo>
                    <a:pt x="8186" y="3228"/>
                  </a:lnTo>
                  <a:lnTo>
                    <a:pt x="8201" y="3263"/>
                  </a:lnTo>
                  <a:cubicBezTo>
                    <a:pt x="8145" y="3294"/>
                    <a:pt x="7778" y="3463"/>
                    <a:pt x="7371" y="3698"/>
                  </a:cubicBezTo>
                  <a:cubicBezTo>
                    <a:pt x="6728" y="4071"/>
                    <a:pt x="6613" y="4137"/>
                    <a:pt x="6691" y="4137"/>
                  </a:cubicBezTo>
                  <a:cubicBezTo>
                    <a:pt x="6767" y="4163"/>
                    <a:pt x="6706" y="4212"/>
                    <a:pt x="6630" y="4212"/>
                  </a:cubicBezTo>
                  <a:cubicBezTo>
                    <a:pt x="6612" y="4212"/>
                    <a:pt x="6593" y="4210"/>
                    <a:pt x="6575" y="4203"/>
                  </a:cubicBezTo>
                  <a:cubicBezTo>
                    <a:pt x="6515" y="4237"/>
                    <a:pt x="6381" y="4272"/>
                    <a:pt x="6265" y="4341"/>
                  </a:cubicBezTo>
                  <a:cubicBezTo>
                    <a:pt x="6169" y="4395"/>
                    <a:pt x="6072" y="4449"/>
                    <a:pt x="6031" y="4449"/>
                  </a:cubicBezTo>
                  <a:cubicBezTo>
                    <a:pt x="6023" y="4449"/>
                    <a:pt x="6017" y="4447"/>
                    <a:pt x="6014" y="4441"/>
                  </a:cubicBezTo>
                  <a:lnTo>
                    <a:pt x="5954" y="4476"/>
                  </a:lnTo>
                  <a:cubicBezTo>
                    <a:pt x="5876" y="4607"/>
                    <a:pt x="5525" y="4811"/>
                    <a:pt x="5334" y="4877"/>
                  </a:cubicBezTo>
                  <a:cubicBezTo>
                    <a:pt x="5231" y="4930"/>
                    <a:pt x="5140" y="4999"/>
                    <a:pt x="5061" y="5080"/>
                  </a:cubicBezTo>
                  <a:cubicBezTo>
                    <a:pt x="4964" y="5181"/>
                    <a:pt x="4964" y="5181"/>
                    <a:pt x="4886" y="5181"/>
                  </a:cubicBezTo>
                  <a:cubicBezTo>
                    <a:pt x="4884" y="5178"/>
                    <a:pt x="4879" y="5176"/>
                    <a:pt x="4873" y="5176"/>
                  </a:cubicBezTo>
                  <a:cubicBezTo>
                    <a:pt x="4804" y="5176"/>
                    <a:pt x="4504" y="5321"/>
                    <a:pt x="4538" y="5381"/>
                  </a:cubicBezTo>
                  <a:lnTo>
                    <a:pt x="4460" y="5384"/>
                  </a:lnTo>
                  <a:cubicBezTo>
                    <a:pt x="4384" y="5384"/>
                    <a:pt x="4344" y="5450"/>
                    <a:pt x="4362" y="5485"/>
                  </a:cubicBezTo>
                  <a:cubicBezTo>
                    <a:pt x="4386" y="5526"/>
                    <a:pt x="4372" y="5553"/>
                    <a:pt x="4331" y="5553"/>
                  </a:cubicBezTo>
                  <a:cubicBezTo>
                    <a:pt x="4306" y="5553"/>
                    <a:pt x="4270" y="5543"/>
                    <a:pt x="4228" y="5519"/>
                  </a:cubicBezTo>
                  <a:cubicBezTo>
                    <a:pt x="4212" y="5491"/>
                    <a:pt x="4192" y="5481"/>
                    <a:pt x="4175" y="5481"/>
                  </a:cubicBezTo>
                  <a:cubicBezTo>
                    <a:pt x="4154" y="5481"/>
                    <a:pt x="4139" y="5499"/>
                    <a:pt x="4149" y="5519"/>
                  </a:cubicBezTo>
                  <a:cubicBezTo>
                    <a:pt x="4112" y="5585"/>
                    <a:pt x="4071" y="5651"/>
                    <a:pt x="3993" y="5651"/>
                  </a:cubicBezTo>
                  <a:cubicBezTo>
                    <a:pt x="3936" y="5685"/>
                    <a:pt x="3877" y="5720"/>
                    <a:pt x="3914" y="5786"/>
                  </a:cubicBezTo>
                  <a:cubicBezTo>
                    <a:pt x="3933" y="5817"/>
                    <a:pt x="3877" y="5851"/>
                    <a:pt x="3817" y="5886"/>
                  </a:cubicBezTo>
                  <a:cubicBezTo>
                    <a:pt x="3798" y="5851"/>
                    <a:pt x="3798" y="5851"/>
                    <a:pt x="3839" y="5786"/>
                  </a:cubicBezTo>
                  <a:lnTo>
                    <a:pt x="3839" y="5786"/>
                  </a:lnTo>
                  <a:lnTo>
                    <a:pt x="3720" y="5855"/>
                  </a:lnTo>
                  <a:cubicBezTo>
                    <a:pt x="3679" y="5877"/>
                    <a:pt x="3598" y="5901"/>
                    <a:pt x="3549" y="5901"/>
                  </a:cubicBezTo>
                  <a:cubicBezTo>
                    <a:pt x="3530" y="5901"/>
                    <a:pt x="3515" y="5898"/>
                    <a:pt x="3510" y="5889"/>
                  </a:cubicBezTo>
                  <a:cubicBezTo>
                    <a:pt x="3432" y="5889"/>
                    <a:pt x="3375" y="5923"/>
                    <a:pt x="3469" y="5955"/>
                  </a:cubicBezTo>
                  <a:cubicBezTo>
                    <a:pt x="3507" y="6021"/>
                    <a:pt x="3507" y="6021"/>
                    <a:pt x="3391" y="6090"/>
                  </a:cubicBezTo>
                  <a:cubicBezTo>
                    <a:pt x="3348" y="6112"/>
                    <a:pt x="3307" y="6136"/>
                    <a:pt x="3280" y="6136"/>
                  </a:cubicBezTo>
                  <a:cubicBezTo>
                    <a:pt x="3270" y="6136"/>
                    <a:pt x="3261" y="6133"/>
                    <a:pt x="3256" y="6124"/>
                  </a:cubicBezTo>
                  <a:cubicBezTo>
                    <a:pt x="3248" y="6110"/>
                    <a:pt x="3244" y="6101"/>
                    <a:pt x="3233" y="6101"/>
                  </a:cubicBezTo>
                  <a:cubicBezTo>
                    <a:pt x="3218" y="6101"/>
                    <a:pt x="3189" y="6118"/>
                    <a:pt x="3121" y="6158"/>
                  </a:cubicBezTo>
                  <a:cubicBezTo>
                    <a:pt x="2937" y="6271"/>
                    <a:pt x="2811" y="6491"/>
                    <a:pt x="2796" y="6591"/>
                  </a:cubicBezTo>
                  <a:cubicBezTo>
                    <a:pt x="2822" y="6629"/>
                    <a:pt x="2833" y="6644"/>
                    <a:pt x="2813" y="6644"/>
                  </a:cubicBezTo>
                  <a:cubicBezTo>
                    <a:pt x="2801" y="6644"/>
                    <a:pt x="2776" y="6638"/>
                    <a:pt x="2736" y="6629"/>
                  </a:cubicBezTo>
                  <a:cubicBezTo>
                    <a:pt x="2731" y="6622"/>
                    <a:pt x="2724" y="6618"/>
                    <a:pt x="2714" y="6618"/>
                  </a:cubicBezTo>
                  <a:cubicBezTo>
                    <a:pt x="2686" y="6618"/>
                    <a:pt x="2640" y="6647"/>
                    <a:pt x="2598" y="6682"/>
                  </a:cubicBezTo>
                  <a:cubicBezTo>
                    <a:pt x="2576" y="6650"/>
                    <a:pt x="2633" y="6603"/>
                    <a:pt x="2695" y="6566"/>
                  </a:cubicBezTo>
                  <a:lnTo>
                    <a:pt x="2673" y="6535"/>
                  </a:lnTo>
                  <a:cubicBezTo>
                    <a:pt x="2655" y="6530"/>
                    <a:pt x="2638" y="6528"/>
                    <a:pt x="2623" y="6528"/>
                  </a:cubicBezTo>
                  <a:cubicBezTo>
                    <a:pt x="2549" y="6528"/>
                    <a:pt x="2508" y="6578"/>
                    <a:pt x="2498" y="6666"/>
                  </a:cubicBezTo>
                  <a:cubicBezTo>
                    <a:pt x="2463" y="6741"/>
                    <a:pt x="2466" y="6741"/>
                    <a:pt x="2385" y="6757"/>
                  </a:cubicBezTo>
                  <a:cubicBezTo>
                    <a:pt x="2307" y="6770"/>
                    <a:pt x="2225" y="6788"/>
                    <a:pt x="2247" y="6817"/>
                  </a:cubicBezTo>
                  <a:cubicBezTo>
                    <a:pt x="2191" y="6864"/>
                    <a:pt x="2125" y="6901"/>
                    <a:pt x="2056" y="6926"/>
                  </a:cubicBezTo>
                  <a:cubicBezTo>
                    <a:pt x="1949" y="7030"/>
                    <a:pt x="1896" y="7080"/>
                    <a:pt x="1924" y="7108"/>
                  </a:cubicBezTo>
                  <a:cubicBezTo>
                    <a:pt x="1949" y="7136"/>
                    <a:pt x="1896" y="7186"/>
                    <a:pt x="1846" y="7237"/>
                  </a:cubicBezTo>
                  <a:cubicBezTo>
                    <a:pt x="1793" y="7290"/>
                    <a:pt x="1743" y="7340"/>
                    <a:pt x="1768" y="7365"/>
                  </a:cubicBezTo>
                  <a:cubicBezTo>
                    <a:pt x="1796" y="7393"/>
                    <a:pt x="1768" y="7465"/>
                    <a:pt x="1680" y="7578"/>
                  </a:cubicBezTo>
                  <a:cubicBezTo>
                    <a:pt x="1617" y="7713"/>
                    <a:pt x="1617" y="7710"/>
                    <a:pt x="1514" y="7716"/>
                  </a:cubicBezTo>
                  <a:cubicBezTo>
                    <a:pt x="1509" y="7712"/>
                    <a:pt x="1504" y="7710"/>
                    <a:pt x="1498" y="7710"/>
                  </a:cubicBezTo>
                  <a:cubicBezTo>
                    <a:pt x="1470" y="7710"/>
                    <a:pt x="1431" y="7757"/>
                    <a:pt x="1392" y="7804"/>
                  </a:cubicBezTo>
                  <a:cubicBezTo>
                    <a:pt x="1357" y="7838"/>
                    <a:pt x="1316" y="7870"/>
                    <a:pt x="1273" y="7891"/>
                  </a:cubicBezTo>
                  <a:cubicBezTo>
                    <a:pt x="1200" y="7929"/>
                    <a:pt x="1232" y="7954"/>
                    <a:pt x="1263" y="7976"/>
                  </a:cubicBezTo>
                  <a:lnTo>
                    <a:pt x="1323" y="8020"/>
                  </a:lnTo>
                  <a:cubicBezTo>
                    <a:pt x="1294" y="8063"/>
                    <a:pt x="1234" y="8083"/>
                    <a:pt x="1191" y="8083"/>
                  </a:cubicBezTo>
                  <a:cubicBezTo>
                    <a:pt x="1174" y="8083"/>
                    <a:pt x="1159" y="8079"/>
                    <a:pt x="1150" y="8073"/>
                  </a:cubicBezTo>
                  <a:cubicBezTo>
                    <a:pt x="1047" y="8089"/>
                    <a:pt x="1047" y="8089"/>
                    <a:pt x="1110" y="8133"/>
                  </a:cubicBezTo>
                  <a:cubicBezTo>
                    <a:pt x="1141" y="8155"/>
                    <a:pt x="1131" y="8233"/>
                    <a:pt x="1019" y="8333"/>
                  </a:cubicBezTo>
                  <a:cubicBezTo>
                    <a:pt x="945" y="8445"/>
                    <a:pt x="886" y="8567"/>
                    <a:pt x="850" y="8567"/>
                  </a:cubicBezTo>
                  <a:cubicBezTo>
                    <a:pt x="848" y="8567"/>
                    <a:pt x="845" y="8566"/>
                    <a:pt x="843" y="8565"/>
                  </a:cubicBezTo>
                  <a:cubicBezTo>
                    <a:pt x="802" y="8593"/>
                    <a:pt x="774" y="8640"/>
                    <a:pt x="771" y="8691"/>
                  </a:cubicBezTo>
                  <a:cubicBezTo>
                    <a:pt x="774" y="8775"/>
                    <a:pt x="727" y="8832"/>
                    <a:pt x="611" y="9017"/>
                  </a:cubicBezTo>
                  <a:cubicBezTo>
                    <a:pt x="398" y="9317"/>
                    <a:pt x="398" y="9321"/>
                    <a:pt x="467" y="9349"/>
                  </a:cubicBezTo>
                  <a:cubicBezTo>
                    <a:pt x="502" y="9364"/>
                    <a:pt x="539" y="9377"/>
                    <a:pt x="439" y="9415"/>
                  </a:cubicBezTo>
                  <a:cubicBezTo>
                    <a:pt x="376" y="9468"/>
                    <a:pt x="392" y="9556"/>
                    <a:pt x="383" y="9703"/>
                  </a:cubicBezTo>
                  <a:cubicBezTo>
                    <a:pt x="398" y="9784"/>
                    <a:pt x="470" y="9806"/>
                    <a:pt x="505" y="9819"/>
                  </a:cubicBezTo>
                  <a:cubicBezTo>
                    <a:pt x="577" y="9841"/>
                    <a:pt x="577" y="9841"/>
                    <a:pt x="498" y="9963"/>
                  </a:cubicBezTo>
                  <a:cubicBezTo>
                    <a:pt x="478" y="10024"/>
                    <a:pt x="428" y="10080"/>
                    <a:pt x="393" y="10080"/>
                  </a:cubicBezTo>
                  <a:cubicBezTo>
                    <a:pt x="391" y="10080"/>
                    <a:pt x="388" y="10080"/>
                    <a:pt x="386" y="10079"/>
                  </a:cubicBezTo>
                  <a:cubicBezTo>
                    <a:pt x="348" y="10066"/>
                    <a:pt x="370" y="10001"/>
                    <a:pt x="370" y="10001"/>
                  </a:cubicBezTo>
                  <a:lnTo>
                    <a:pt x="392" y="9932"/>
                  </a:lnTo>
                  <a:cubicBezTo>
                    <a:pt x="382" y="9928"/>
                    <a:pt x="371" y="9925"/>
                    <a:pt x="361" y="9925"/>
                  </a:cubicBezTo>
                  <a:cubicBezTo>
                    <a:pt x="333" y="9925"/>
                    <a:pt x="306" y="9947"/>
                    <a:pt x="276" y="10048"/>
                  </a:cubicBezTo>
                  <a:cubicBezTo>
                    <a:pt x="226" y="10107"/>
                    <a:pt x="210" y="10179"/>
                    <a:pt x="245" y="10189"/>
                  </a:cubicBezTo>
                  <a:cubicBezTo>
                    <a:pt x="194" y="10251"/>
                    <a:pt x="163" y="10392"/>
                    <a:pt x="132" y="10533"/>
                  </a:cubicBezTo>
                  <a:cubicBezTo>
                    <a:pt x="104" y="10677"/>
                    <a:pt x="88" y="10894"/>
                    <a:pt x="38" y="10963"/>
                  </a:cubicBezTo>
                  <a:cubicBezTo>
                    <a:pt x="22" y="11107"/>
                    <a:pt x="13" y="11179"/>
                    <a:pt x="50" y="11182"/>
                  </a:cubicBezTo>
                  <a:cubicBezTo>
                    <a:pt x="124" y="11188"/>
                    <a:pt x="122" y="11257"/>
                    <a:pt x="87" y="11257"/>
                  </a:cubicBezTo>
                  <a:cubicBezTo>
                    <a:pt x="86" y="11257"/>
                    <a:pt x="86" y="11257"/>
                    <a:pt x="85" y="11257"/>
                  </a:cubicBezTo>
                  <a:cubicBezTo>
                    <a:pt x="47" y="11292"/>
                    <a:pt x="13" y="11546"/>
                    <a:pt x="0" y="11802"/>
                  </a:cubicBezTo>
                  <a:cubicBezTo>
                    <a:pt x="10" y="12056"/>
                    <a:pt x="38" y="12313"/>
                    <a:pt x="79" y="12345"/>
                  </a:cubicBezTo>
                  <a:cubicBezTo>
                    <a:pt x="82" y="12395"/>
                    <a:pt x="88" y="12442"/>
                    <a:pt x="97" y="12489"/>
                  </a:cubicBezTo>
                  <a:cubicBezTo>
                    <a:pt x="88" y="12636"/>
                    <a:pt x="157" y="13075"/>
                    <a:pt x="226" y="13131"/>
                  </a:cubicBezTo>
                  <a:lnTo>
                    <a:pt x="285" y="13341"/>
                  </a:lnTo>
                  <a:cubicBezTo>
                    <a:pt x="288" y="13492"/>
                    <a:pt x="304" y="13564"/>
                    <a:pt x="367" y="13620"/>
                  </a:cubicBezTo>
                  <a:cubicBezTo>
                    <a:pt x="430" y="13676"/>
                    <a:pt x="464" y="13664"/>
                    <a:pt x="430" y="13676"/>
                  </a:cubicBezTo>
                  <a:cubicBezTo>
                    <a:pt x="392" y="13689"/>
                    <a:pt x="445" y="13824"/>
                    <a:pt x="552" y="14096"/>
                  </a:cubicBezTo>
                  <a:cubicBezTo>
                    <a:pt x="628" y="14266"/>
                    <a:pt x="659" y="14325"/>
                    <a:pt x="671" y="14325"/>
                  </a:cubicBezTo>
                  <a:cubicBezTo>
                    <a:pt x="678" y="14325"/>
                    <a:pt x="678" y="14307"/>
                    <a:pt x="677" y="14278"/>
                  </a:cubicBezTo>
                  <a:lnTo>
                    <a:pt x="677" y="14278"/>
                  </a:lnTo>
                  <a:cubicBezTo>
                    <a:pt x="843" y="14519"/>
                    <a:pt x="809" y="14535"/>
                    <a:pt x="777" y="14554"/>
                  </a:cubicBezTo>
                  <a:cubicBezTo>
                    <a:pt x="767" y="14551"/>
                    <a:pt x="758" y="14549"/>
                    <a:pt x="751" y="14549"/>
                  </a:cubicBezTo>
                  <a:cubicBezTo>
                    <a:pt x="692" y="14549"/>
                    <a:pt x="757" y="14655"/>
                    <a:pt x="878" y="14664"/>
                  </a:cubicBezTo>
                  <a:cubicBezTo>
                    <a:pt x="972" y="14695"/>
                    <a:pt x="1053" y="14811"/>
                    <a:pt x="1019" y="14830"/>
                  </a:cubicBezTo>
                  <a:cubicBezTo>
                    <a:pt x="1014" y="14833"/>
                    <a:pt x="1010" y="14834"/>
                    <a:pt x="1005" y="14834"/>
                  </a:cubicBezTo>
                  <a:cubicBezTo>
                    <a:pt x="977" y="14834"/>
                    <a:pt x="944" y="14781"/>
                    <a:pt x="909" y="14729"/>
                  </a:cubicBezTo>
                  <a:lnTo>
                    <a:pt x="843" y="14764"/>
                  </a:lnTo>
                  <a:cubicBezTo>
                    <a:pt x="868" y="14811"/>
                    <a:pt x="906" y="14849"/>
                    <a:pt x="956" y="14870"/>
                  </a:cubicBezTo>
                  <a:cubicBezTo>
                    <a:pt x="984" y="14911"/>
                    <a:pt x="1022" y="14946"/>
                    <a:pt x="1066" y="14974"/>
                  </a:cubicBezTo>
                  <a:cubicBezTo>
                    <a:pt x="1088" y="14987"/>
                    <a:pt x="1107" y="14994"/>
                    <a:pt x="1121" y="14994"/>
                  </a:cubicBezTo>
                  <a:cubicBezTo>
                    <a:pt x="1151" y="14994"/>
                    <a:pt x="1164" y="14966"/>
                    <a:pt x="1160" y="14911"/>
                  </a:cubicBezTo>
                  <a:cubicBezTo>
                    <a:pt x="1159" y="14884"/>
                    <a:pt x="1162" y="14874"/>
                    <a:pt x="1169" y="14874"/>
                  </a:cubicBezTo>
                  <a:cubicBezTo>
                    <a:pt x="1182" y="14874"/>
                    <a:pt x="1207" y="14913"/>
                    <a:pt x="1232" y="14952"/>
                  </a:cubicBezTo>
                  <a:cubicBezTo>
                    <a:pt x="1263" y="15051"/>
                    <a:pt x="1256" y="15092"/>
                    <a:pt x="1224" y="15092"/>
                  </a:cubicBezTo>
                  <a:cubicBezTo>
                    <a:pt x="1211" y="15092"/>
                    <a:pt x="1195" y="15086"/>
                    <a:pt x="1175" y="15074"/>
                  </a:cubicBezTo>
                  <a:cubicBezTo>
                    <a:pt x="1155" y="15043"/>
                    <a:pt x="1138" y="15033"/>
                    <a:pt x="1121" y="15033"/>
                  </a:cubicBezTo>
                  <a:cubicBezTo>
                    <a:pt x="1104" y="15033"/>
                    <a:pt x="1088" y="15044"/>
                    <a:pt x="1072" y="15055"/>
                  </a:cubicBezTo>
                  <a:cubicBezTo>
                    <a:pt x="1056" y="15065"/>
                    <a:pt x="1113" y="15137"/>
                    <a:pt x="1188" y="15206"/>
                  </a:cubicBezTo>
                  <a:cubicBezTo>
                    <a:pt x="1269" y="15272"/>
                    <a:pt x="1363" y="15337"/>
                    <a:pt x="1417" y="15341"/>
                  </a:cubicBezTo>
                  <a:lnTo>
                    <a:pt x="1385" y="15366"/>
                  </a:lnTo>
                  <a:cubicBezTo>
                    <a:pt x="1357" y="15388"/>
                    <a:pt x="1442" y="15503"/>
                    <a:pt x="1533" y="15616"/>
                  </a:cubicBezTo>
                  <a:cubicBezTo>
                    <a:pt x="1614" y="15705"/>
                    <a:pt x="1662" y="15757"/>
                    <a:pt x="1692" y="15757"/>
                  </a:cubicBezTo>
                  <a:cubicBezTo>
                    <a:pt x="1698" y="15757"/>
                    <a:pt x="1703" y="15755"/>
                    <a:pt x="1708" y="15751"/>
                  </a:cubicBezTo>
                  <a:cubicBezTo>
                    <a:pt x="1724" y="15737"/>
                    <a:pt x="1740" y="15723"/>
                    <a:pt x="1759" y="15723"/>
                  </a:cubicBezTo>
                  <a:cubicBezTo>
                    <a:pt x="1774" y="15723"/>
                    <a:pt x="1791" y="15731"/>
                    <a:pt x="1812" y="15754"/>
                  </a:cubicBezTo>
                  <a:cubicBezTo>
                    <a:pt x="1765" y="15701"/>
                    <a:pt x="1793" y="15676"/>
                    <a:pt x="1821" y="15651"/>
                  </a:cubicBezTo>
                  <a:cubicBezTo>
                    <a:pt x="1855" y="15720"/>
                    <a:pt x="1887" y="15789"/>
                    <a:pt x="1909" y="15861"/>
                  </a:cubicBezTo>
                  <a:cubicBezTo>
                    <a:pt x="1953" y="16014"/>
                    <a:pt x="2034" y="16140"/>
                    <a:pt x="2247" y="16337"/>
                  </a:cubicBezTo>
                  <a:cubicBezTo>
                    <a:pt x="2363" y="16425"/>
                    <a:pt x="2532" y="16560"/>
                    <a:pt x="2567" y="16635"/>
                  </a:cubicBezTo>
                  <a:cubicBezTo>
                    <a:pt x="2656" y="16705"/>
                    <a:pt x="2716" y="16742"/>
                    <a:pt x="2747" y="16742"/>
                  </a:cubicBezTo>
                  <a:cubicBezTo>
                    <a:pt x="2756" y="16742"/>
                    <a:pt x="2763" y="16738"/>
                    <a:pt x="2767" y="16732"/>
                  </a:cubicBezTo>
                  <a:lnTo>
                    <a:pt x="2890" y="16810"/>
                  </a:lnTo>
                  <a:cubicBezTo>
                    <a:pt x="2924" y="16871"/>
                    <a:pt x="3015" y="16938"/>
                    <a:pt x="3055" y="16938"/>
                  </a:cubicBezTo>
                  <a:cubicBezTo>
                    <a:pt x="3062" y="16938"/>
                    <a:pt x="3068" y="16935"/>
                    <a:pt x="3071" y="16929"/>
                  </a:cubicBezTo>
                  <a:cubicBezTo>
                    <a:pt x="3156" y="16933"/>
                    <a:pt x="3197" y="17001"/>
                    <a:pt x="3262" y="17036"/>
                  </a:cubicBezTo>
                  <a:cubicBezTo>
                    <a:pt x="3308" y="17103"/>
                    <a:pt x="3331" y="17137"/>
                    <a:pt x="3341" y="17137"/>
                  </a:cubicBezTo>
                  <a:cubicBezTo>
                    <a:pt x="3351" y="17137"/>
                    <a:pt x="3349" y="17103"/>
                    <a:pt x="3344" y="17036"/>
                  </a:cubicBezTo>
                  <a:cubicBezTo>
                    <a:pt x="3363" y="17005"/>
                    <a:pt x="3256" y="16901"/>
                    <a:pt x="3194" y="16867"/>
                  </a:cubicBezTo>
                  <a:cubicBezTo>
                    <a:pt x="3131" y="16832"/>
                    <a:pt x="3071" y="16798"/>
                    <a:pt x="3012" y="16754"/>
                  </a:cubicBezTo>
                  <a:lnTo>
                    <a:pt x="3012" y="16754"/>
                  </a:lnTo>
                  <a:cubicBezTo>
                    <a:pt x="3078" y="16785"/>
                    <a:pt x="3143" y="16813"/>
                    <a:pt x="3212" y="16835"/>
                  </a:cubicBezTo>
                  <a:cubicBezTo>
                    <a:pt x="3258" y="16860"/>
                    <a:pt x="3344" y="16885"/>
                    <a:pt x="3395" y="16885"/>
                  </a:cubicBezTo>
                  <a:cubicBezTo>
                    <a:pt x="3415" y="16885"/>
                    <a:pt x="3430" y="16882"/>
                    <a:pt x="3435" y="16873"/>
                  </a:cubicBezTo>
                  <a:cubicBezTo>
                    <a:pt x="3435" y="16873"/>
                    <a:pt x="3443" y="16858"/>
                    <a:pt x="3467" y="16858"/>
                  </a:cubicBezTo>
                  <a:cubicBezTo>
                    <a:pt x="3479" y="16858"/>
                    <a:pt x="3495" y="16861"/>
                    <a:pt x="3516" y="16873"/>
                  </a:cubicBezTo>
                  <a:lnTo>
                    <a:pt x="3479" y="16939"/>
                  </a:lnTo>
                  <a:cubicBezTo>
                    <a:pt x="3400" y="16939"/>
                    <a:pt x="3382" y="16970"/>
                    <a:pt x="3363" y="17005"/>
                  </a:cubicBezTo>
                  <a:cubicBezTo>
                    <a:pt x="3383" y="17088"/>
                    <a:pt x="3500" y="17191"/>
                    <a:pt x="3565" y="17191"/>
                  </a:cubicBezTo>
                  <a:cubicBezTo>
                    <a:pt x="3581" y="17191"/>
                    <a:pt x="3594" y="17185"/>
                    <a:pt x="3601" y="17171"/>
                  </a:cubicBezTo>
                  <a:cubicBezTo>
                    <a:pt x="3648" y="17186"/>
                    <a:pt x="3689" y="17221"/>
                    <a:pt x="3717" y="17265"/>
                  </a:cubicBezTo>
                  <a:cubicBezTo>
                    <a:pt x="3704" y="17288"/>
                    <a:pt x="3731" y="17308"/>
                    <a:pt x="3778" y="17308"/>
                  </a:cubicBezTo>
                  <a:cubicBezTo>
                    <a:pt x="3802" y="17308"/>
                    <a:pt x="3831" y="17302"/>
                    <a:pt x="3864" y="17290"/>
                  </a:cubicBezTo>
                  <a:cubicBezTo>
                    <a:pt x="3892" y="17278"/>
                    <a:pt x="3917" y="17272"/>
                    <a:pt x="3940" y="17272"/>
                  </a:cubicBezTo>
                  <a:cubicBezTo>
                    <a:pt x="3994" y="17272"/>
                    <a:pt x="4033" y="17305"/>
                    <a:pt x="4062" y="17371"/>
                  </a:cubicBezTo>
                  <a:cubicBezTo>
                    <a:pt x="4154" y="17472"/>
                    <a:pt x="4366" y="17559"/>
                    <a:pt x="4436" y="17559"/>
                  </a:cubicBezTo>
                  <a:cubicBezTo>
                    <a:pt x="4449" y="17559"/>
                    <a:pt x="4458" y="17556"/>
                    <a:pt x="4460" y="17550"/>
                  </a:cubicBezTo>
                  <a:cubicBezTo>
                    <a:pt x="4468" y="17525"/>
                    <a:pt x="4498" y="17516"/>
                    <a:pt x="4535" y="17516"/>
                  </a:cubicBezTo>
                  <a:cubicBezTo>
                    <a:pt x="4608" y="17516"/>
                    <a:pt x="4712" y="17552"/>
                    <a:pt x="4751" y="17587"/>
                  </a:cubicBezTo>
                  <a:cubicBezTo>
                    <a:pt x="4791" y="17630"/>
                    <a:pt x="4847" y="17651"/>
                    <a:pt x="4904" y="17651"/>
                  </a:cubicBezTo>
                  <a:cubicBezTo>
                    <a:pt x="4923" y="17651"/>
                    <a:pt x="4942" y="17649"/>
                    <a:pt x="4961" y="17644"/>
                  </a:cubicBezTo>
                  <a:lnTo>
                    <a:pt x="4961" y="17644"/>
                  </a:lnTo>
                  <a:cubicBezTo>
                    <a:pt x="4953" y="17673"/>
                    <a:pt x="4995" y="17712"/>
                    <a:pt x="5056" y="17712"/>
                  </a:cubicBezTo>
                  <a:cubicBezTo>
                    <a:pt x="5069" y="17712"/>
                    <a:pt x="5082" y="17710"/>
                    <a:pt x="5096" y="17707"/>
                  </a:cubicBezTo>
                  <a:cubicBezTo>
                    <a:pt x="5096" y="17707"/>
                    <a:pt x="5103" y="17708"/>
                    <a:pt x="5111" y="17708"/>
                  </a:cubicBezTo>
                  <a:cubicBezTo>
                    <a:pt x="5127" y="17708"/>
                    <a:pt x="5144" y="17702"/>
                    <a:pt x="5102" y="17669"/>
                  </a:cubicBezTo>
                  <a:lnTo>
                    <a:pt x="5259" y="17622"/>
                  </a:lnTo>
                  <a:cubicBezTo>
                    <a:pt x="5187" y="17606"/>
                    <a:pt x="5196" y="17572"/>
                    <a:pt x="5202" y="17534"/>
                  </a:cubicBezTo>
                  <a:cubicBezTo>
                    <a:pt x="5203" y="17528"/>
                    <a:pt x="5211" y="17526"/>
                    <a:pt x="5223" y="17526"/>
                  </a:cubicBezTo>
                  <a:cubicBezTo>
                    <a:pt x="5288" y="17526"/>
                    <a:pt x="5495" y="17606"/>
                    <a:pt x="5607" y="17710"/>
                  </a:cubicBezTo>
                  <a:lnTo>
                    <a:pt x="5741" y="17797"/>
                  </a:lnTo>
                  <a:lnTo>
                    <a:pt x="5748" y="17722"/>
                  </a:lnTo>
                  <a:cubicBezTo>
                    <a:pt x="5820" y="17728"/>
                    <a:pt x="5892" y="17738"/>
                    <a:pt x="5889" y="17776"/>
                  </a:cubicBezTo>
                  <a:cubicBezTo>
                    <a:pt x="5885" y="17810"/>
                    <a:pt x="5885" y="17816"/>
                    <a:pt x="5958" y="17816"/>
                  </a:cubicBezTo>
                  <a:cubicBezTo>
                    <a:pt x="5958" y="17816"/>
                    <a:pt x="5959" y="17816"/>
                    <a:pt x="5962" y="17816"/>
                  </a:cubicBezTo>
                  <a:cubicBezTo>
                    <a:pt x="5978" y="17816"/>
                    <a:pt x="6033" y="17814"/>
                    <a:pt x="6033" y="17782"/>
                  </a:cubicBezTo>
                  <a:cubicBezTo>
                    <a:pt x="6035" y="17736"/>
                    <a:pt x="6035" y="17717"/>
                    <a:pt x="6050" y="17717"/>
                  </a:cubicBezTo>
                  <a:cubicBezTo>
                    <a:pt x="6060" y="17717"/>
                    <a:pt x="6078" y="17727"/>
                    <a:pt x="6108" y="17744"/>
                  </a:cubicBezTo>
                  <a:cubicBezTo>
                    <a:pt x="6143" y="17784"/>
                    <a:pt x="6178" y="17803"/>
                    <a:pt x="6214" y="17803"/>
                  </a:cubicBezTo>
                  <a:cubicBezTo>
                    <a:pt x="6250" y="17803"/>
                    <a:pt x="6285" y="17785"/>
                    <a:pt x="6321" y="17747"/>
                  </a:cubicBezTo>
                  <a:cubicBezTo>
                    <a:pt x="6323" y="17710"/>
                    <a:pt x="6323" y="17691"/>
                    <a:pt x="6331" y="17691"/>
                  </a:cubicBezTo>
                  <a:cubicBezTo>
                    <a:pt x="6340" y="17691"/>
                    <a:pt x="6357" y="17711"/>
                    <a:pt x="6393" y="17750"/>
                  </a:cubicBezTo>
                  <a:cubicBezTo>
                    <a:pt x="6393" y="17786"/>
                    <a:pt x="6462" y="17820"/>
                    <a:pt x="6531" y="17820"/>
                  </a:cubicBezTo>
                  <a:cubicBezTo>
                    <a:pt x="6534" y="17820"/>
                    <a:pt x="6537" y="17820"/>
                    <a:pt x="6540" y="17819"/>
                  </a:cubicBezTo>
                  <a:lnTo>
                    <a:pt x="6537" y="17782"/>
                  </a:lnTo>
                  <a:cubicBezTo>
                    <a:pt x="6537" y="17735"/>
                    <a:pt x="6564" y="17715"/>
                    <a:pt x="6603" y="17715"/>
                  </a:cubicBezTo>
                  <a:cubicBezTo>
                    <a:pt x="6626" y="17715"/>
                    <a:pt x="6653" y="17722"/>
                    <a:pt x="6681" y="17735"/>
                  </a:cubicBezTo>
                  <a:cubicBezTo>
                    <a:pt x="6681" y="17752"/>
                    <a:pt x="6697" y="17760"/>
                    <a:pt x="6727" y="17760"/>
                  </a:cubicBezTo>
                  <a:cubicBezTo>
                    <a:pt x="6763" y="17760"/>
                    <a:pt x="6821" y="17748"/>
                    <a:pt x="6898" y="17722"/>
                  </a:cubicBezTo>
                  <a:cubicBezTo>
                    <a:pt x="6974" y="17714"/>
                    <a:pt x="7030" y="17705"/>
                    <a:pt x="7066" y="17705"/>
                  </a:cubicBezTo>
                  <a:cubicBezTo>
                    <a:pt x="7097" y="17705"/>
                    <a:pt x="7112" y="17711"/>
                    <a:pt x="7114" y="17728"/>
                  </a:cubicBezTo>
                  <a:cubicBezTo>
                    <a:pt x="7118" y="17765"/>
                    <a:pt x="7121" y="17784"/>
                    <a:pt x="7129" y="17784"/>
                  </a:cubicBezTo>
                  <a:cubicBezTo>
                    <a:pt x="7138" y="17784"/>
                    <a:pt x="7154" y="17763"/>
                    <a:pt x="7186" y="17719"/>
                  </a:cubicBezTo>
                  <a:cubicBezTo>
                    <a:pt x="7228" y="17689"/>
                    <a:pt x="7243" y="17678"/>
                    <a:pt x="7287" y="17678"/>
                  </a:cubicBezTo>
                  <a:cubicBezTo>
                    <a:pt x="7312" y="17678"/>
                    <a:pt x="7347" y="17682"/>
                    <a:pt x="7402" y="17688"/>
                  </a:cubicBezTo>
                  <a:cubicBezTo>
                    <a:pt x="7433" y="17699"/>
                    <a:pt x="7451" y="17704"/>
                    <a:pt x="7466" y="17704"/>
                  </a:cubicBezTo>
                  <a:cubicBezTo>
                    <a:pt x="7490" y="17704"/>
                    <a:pt x="7505" y="17690"/>
                    <a:pt x="7543" y="17660"/>
                  </a:cubicBezTo>
                  <a:cubicBezTo>
                    <a:pt x="7530" y="17596"/>
                    <a:pt x="7523" y="17559"/>
                    <a:pt x="7479" y="17559"/>
                  </a:cubicBezTo>
                  <a:cubicBezTo>
                    <a:pt x="7472" y="17559"/>
                    <a:pt x="7463" y="17560"/>
                    <a:pt x="7452" y="17562"/>
                  </a:cubicBezTo>
                  <a:cubicBezTo>
                    <a:pt x="7427" y="17569"/>
                    <a:pt x="7411" y="17573"/>
                    <a:pt x="7400" y="17573"/>
                  </a:cubicBezTo>
                  <a:cubicBezTo>
                    <a:pt x="7381" y="17573"/>
                    <a:pt x="7378" y="17562"/>
                    <a:pt x="7374" y="17540"/>
                  </a:cubicBezTo>
                  <a:cubicBezTo>
                    <a:pt x="7374" y="17540"/>
                    <a:pt x="7446" y="17528"/>
                    <a:pt x="7515" y="17509"/>
                  </a:cubicBezTo>
                  <a:cubicBezTo>
                    <a:pt x="7606" y="17490"/>
                    <a:pt x="7697" y="17456"/>
                    <a:pt x="7778" y="17409"/>
                  </a:cubicBezTo>
                  <a:cubicBezTo>
                    <a:pt x="7870" y="17360"/>
                    <a:pt x="7887" y="17309"/>
                    <a:pt x="7843" y="17309"/>
                  </a:cubicBezTo>
                  <a:cubicBezTo>
                    <a:pt x="7826" y="17309"/>
                    <a:pt x="7799" y="17317"/>
                    <a:pt x="7763" y="17337"/>
                  </a:cubicBezTo>
                  <a:lnTo>
                    <a:pt x="7684" y="17315"/>
                  </a:lnTo>
                  <a:cubicBezTo>
                    <a:pt x="7673" y="17267"/>
                    <a:pt x="7642" y="17246"/>
                    <a:pt x="7613" y="17246"/>
                  </a:cubicBezTo>
                  <a:cubicBezTo>
                    <a:pt x="7574" y="17246"/>
                    <a:pt x="7538" y="17282"/>
                    <a:pt x="7553" y="17346"/>
                  </a:cubicBezTo>
                  <a:cubicBezTo>
                    <a:pt x="7565" y="17410"/>
                    <a:pt x="7571" y="17437"/>
                    <a:pt x="7557" y="17437"/>
                  </a:cubicBezTo>
                  <a:cubicBezTo>
                    <a:pt x="7547" y="17437"/>
                    <a:pt x="7527" y="17423"/>
                    <a:pt x="7493" y="17399"/>
                  </a:cubicBezTo>
                  <a:cubicBezTo>
                    <a:pt x="7484" y="17355"/>
                    <a:pt x="7457" y="17343"/>
                    <a:pt x="7422" y="17343"/>
                  </a:cubicBezTo>
                  <a:cubicBezTo>
                    <a:pt x="7398" y="17343"/>
                    <a:pt x="7371" y="17349"/>
                    <a:pt x="7343" y="17352"/>
                  </a:cubicBezTo>
                  <a:cubicBezTo>
                    <a:pt x="7321" y="17356"/>
                    <a:pt x="7306" y="17358"/>
                    <a:pt x="7296" y="17358"/>
                  </a:cubicBezTo>
                  <a:cubicBezTo>
                    <a:pt x="7276" y="17358"/>
                    <a:pt x="7275" y="17349"/>
                    <a:pt x="7271" y="17324"/>
                  </a:cubicBezTo>
                  <a:cubicBezTo>
                    <a:pt x="7265" y="17294"/>
                    <a:pt x="7210" y="17269"/>
                    <a:pt x="7153" y="17269"/>
                  </a:cubicBezTo>
                  <a:cubicBezTo>
                    <a:pt x="7144" y="17269"/>
                    <a:pt x="7135" y="17270"/>
                    <a:pt x="7126" y="17271"/>
                  </a:cubicBezTo>
                  <a:cubicBezTo>
                    <a:pt x="7061" y="17280"/>
                    <a:pt x="7058" y="17280"/>
                    <a:pt x="7064" y="17318"/>
                  </a:cubicBezTo>
                  <a:cubicBezTo>
                    <a:pt x="7100" y="17332"/>
                    <a:pt x="7084" y="17344"/>
                    <a:pt x="7050" y="17344"/>
                  </a:cubicBezTo>
                  <a:cubicBezTo>
                    <a:pt x="7016" y="17344"/>
                    <a:pt x="6963" y="17332"/>
                    <a:pt x="6926" y="17299"/>
                  </a:cubicBezTo>
                  <a:cubicBezTo>
                    <a:pt x="6899" y="17288"/>
                    <a:pt x="6882" y="17281"/>
                    <a:pt x="6873" y="17281"/>
                  </a:cubicBezTo>
                  <a:cubicBezTo>
                    <a:pt x="6858" y="17281"/>
                    <a:pt x="6859" y="17298"/>
                    <a:pt x="6863" y="17343"/>
                  </a:cubicBezTo>
                  <a:cubicBezTo>
                    <a:pt x="6867" y="17383"/>
                    <a:pt x="6828" y="17405"/>
                    <a:pt x="6782" y="17405"/>
                  </a:cubicBezTo>
                  <a:cubicBezTo>
                    <a:pt x="6741" y="17405"/>
                    <a:pt x="6695" y="17389"/>
                    <a:pt x="6663" y="17356"/>
                  </a:cubicBezTo>
                  <a:lnTo>
                    <a:pt x="6528" y="17365"/>
                  </a:lnTo>
                  <a:cubicBezTo>
                    <a:pt x="6459" y="17368"/>
                    <a:pt x="6459" y="17406"/>
                    <a:pt x="6462" y="17443"/>
                  </a:cubicBezTo>
                  <a:cubicBezTo>
                    <a:pt x="6462" y="17488"/>
                    <a:pt x="6462" y="17508"/>
                    <a:pt x="6447" y="17508"/>
                  </a:cubicBezTo>
                  <a:cubicBezTo>
                    <a:pt x="6437" y="17508"/>
                    <a:pt x="6421" y="17499"/>
                    <a:pt x="6393" y="17484"/>
                  </a:cubicBezTo>
                  <a:cubicBezTo>
                    <a:pt x="6324" y="17446"/>
                    <a:pt x="6324" y="17409"/>
                    <a:pt x="6324" y="17409"/>
                  </a:cubicBezTo>
                  <a:cubicBezTo>
                    <a:pt x="6324" y="17371"/>
                    <a:pt x="6258" y="17368"/>
                    <a:pt x="6189" y="17368"/>
                  </a:cubicBezTo>
                  <a:cubicBezTo>
                    <a:pt x="6171" y="17367"/>
                    <a:pt x="6148" y="17366"/>
                    <a:pt x="6123" y="17366"/>
                  </a:cubicBezTo>
                  <a:cubicBezTo>
                    <a:pt x="6060" y="17366"/>
                    <a:pt x="5990" y="17372"/>
                    <a:pt x="5986" y="17398"/>
                  </a:cubicBezTo>
                  <a:lnTo>
                    <a:pt x="5986" y="17398"/>
                  </a:lnTo>
                  <a:cubicBezTo>
                    <a:pt x="5987" y="17388"/>
                    <a:pt x="5988" y="17375"/>
                    <a:pt x="5989" y="17362"/>
                  </a:cubicBezTo>
                  <a:cubicBezTo>
                    <a:pt x="5942" y="17362"/>
                    <a:pt x="5928" y="17343"/>
                    <a:pt x="5924" y="17343"/>
                  </a:cubicBezTo>
                  <a:cubicBezTo>
                    <a:pt x="5921" y="17343"/>
                    <a:pt x="5921" y="17347"/>
                    <a:pt x="5920" y="17359"/>
                  </a:cubicBezTo>
                  <a:cubicBezTo>
                    <a:pt x="5851" y="17349"/>
                    <a:pt x="5785" y="17331"/>
                    <a:pt x="5723" y="17302"/>
                  </a:cubicBezTo>
                  <a:cubicBezTo>
                    <a:pt x="5689" y="17289"/>
                    <a:pt x="5650" y="17283"/>
                    <a:pt x="5614" y="17283"/>
                  </a:cubicBezTo>
                  <a:cubicBezTo>
                    <a:pt x="5513" y="17283"/>
                    <a:pt x="5434" y="17330"/>
                    <a:pt x="5575" y="17399"/>
                  </a:cubicBezTo>
                  <a:lnTo>
                    <a:pt x="5506" y="17393"/>
                  </a:lnTo>
                  <a:cubicBezTo>
                    <a:pt x="5501" y="17393"/>
                    <a:pt x="5496" y="17392"/>
                    <a:pt x="5491" y="17392"/>
                  </a:cubicBezTo>
                  <a:cubicBezTo>
                    <a:pt x="5439" y="17392"/>
                    <a:pt x="5434" y="17421"/>
                    <a:pt x="5434" y="17421"/>
                  </a:cubicBezTo>
                  <a:cubicBezTo>
                    <a:pt x="5431" y="17440"/>
                    <a:pt x="5412" y="17446"/>
                    <a:pt x="5386" y="17446"/>
                  </a:cubicBezTo>
                  <a:cubicBezTo>
                    <a:pt x="5360" y="17446"/>
                    <a:pt x="5326" y="17440"/>
                    <a:pt x="5293" y="17434"/>
                  </a:cubicBezTo>
                  <a:cubicBezTo>
                    <a:pt x="5293" y="17434"/>
                    <a:pt x="5299" y="17396"/>
                    <a:pt x="5306" y="17359"/>
                  </a:cubicBezTo>
                  <a:cubicBezTo>
                    <a:pt x="5360" y="17296"/>
                    <a:pt x="5329" y="17248"/>
                    <a:pt x="5276" y="17248"/>
                  </a:cubicBezTo>
                  <a:cubicBezTo>
                    <a:pt x="5247" y="17248"/>
                    <a:pt x="5211" y="17263"/>
                    <a:pt x="5178" y="17298"/>
                  </a:cubicBezTo>
                  <a:lnTo>
                    <a:pt x="5178" y="17298"/>
                  </a:lnTo>
                  <a:cubicBezTo>
                    <a:pt x="5180" y="17288"/>
                    <a:pt x="5183" y="17275"/>
                    <a:pt x="5187" y="17262"/>
                  </a:cubicBezTo>
                  <a:cubicBezTo>
                    <a:pt x="5192" y="17231"/>
                    <a:pt x="5149" y="17219"/>
                    <a:pt x="5059" y="17219"/>
                  </a:cubicBezTo>
                  <a:cubicBezTo>
                    <a:pt x="5038" y="17219"/>
                    <a:pt x="5015" y="17220"/>
                    <a:pt x="4989" y="17221"/>
                  </a:cubicBezTo>
                  <a:cubicBezTo>
                    <a:pt x="4981" y="17219"/>
                    <a:pt x="4973" y="17218"/>
                    <a:pt x="4965" y="17218"/>
                  </a:cubicBezTo>
                  <a:cubicBezTo>
                    <a:pt x="4905" y="17218"/>
                    <a:pt x="4838" y="17266"/>
                    <a:pt x="4829" y="17296"/>
                  </a:cubicBezTo>
                  <a:cubicBezTo>
                    <a:pt x="4825" y="17315"/>
                    <a:pt x="4805" y="17320"/>
                    <a:pt x="4787" y="17320"/>
                  </a:cubicBezTo>
                  <a:cubicBezTo>
                    <a:pt x="4768" y="17320"/>
                    <a:pt x="4751" y="17315"/>
                    <a:pt x="4751" y="17315"/>
                  </a:cubicBezTo>
                  <a:cubicBezTo>
                    <a:pt x="4685" y="17296"/>
                    <a:pt x="4685" y="17296"/>
                    <a:pt x="4695" y="17262"/>
                  </a:cubicBezTo>
                  <a:cubicBezTo>
                    <a:pt x="4709" y="17211"/>
                    <a:pt x="4656" y="17182"/>
                    <a:pt x="4592" y="17182"/>
                  </a:cubicBezTo>
                  <a:cubicBezTo>
                    <a:pt x="4561" y="17182"/>
                    <a:pt x="4526" y="17189"/>
                    <a:pt x="4497" y="17205"/>
                  </a:cubicBezTo>
                  <a:lnTo>
                    <a:pt x="4510" y="17168"/>
                  </a:lnTo>
                  <a:cubicBezTo>
                    <a:pt x="4522" y="17133"/>
                    <a:pt x="4472" y="17074"/>
                    <a:pt x="4140" y="16995"/>
                  </a:cubicBezTo>
                  <a:cubicBezTo>
                    <a:pt x="3889" y="16889"/>
                    <a:pt x="3704" y="16804"/>
                    <a:pt x="3723" y="16770"/>
                  </a:cubicBezTo>
                  <a:cubicBezTo>
                    <a:pt x="3739" y="16738"/>
                    <a:pt x="3469" y="16676"/>
                    <a:pt x="3309" y="16672"/>
                  </a:cubicBezTo>
                  <a:cubicBezTo>
                    <a:pt x="3331" y="16641"/>
                    <a:pt x="3269" y="16610"/>
                    <a:pt x="3156" y="16535"/>
                  </a:cubicBezTo>
                  <a:cubicBezTo>
                    <a:pt x="2987" y="16422"/>
                    <a:pt x="2987" y="16422"/>
                    <a:pt x="3009" y="16390"/>
                  </a:cubicBezTo>
                  <a:cubicBezTo>
                    <a:pt x="3106" y="16365"/>
                    <a:pt x="3106" y="16365"/>
                    <a:pt x="2952" y="16353"/>
                  </a:cubicBezTo>
                  <a:cubicBezTo>
                    <a:pt x="2944" y="16355"/>
                    <a:pt x="2935" y="16356"/>
                    <a:pt x="2927" y="16356"/>
                  </a:cubicBezTo>
                  <a:cubicBezTo>
                    <a:pt x="2826" y="16356"/>
                    <a:pt x="2715" y="16214"/>
                    <a:pt x="2758" y="16162"/>
                  </a:cubicBezTo>
                  <a:cubicBezTo>
                    <a:pt x="2780" y="16130"/>
                    <a:pt x="2730" y="16090"/>
                    <a:pt x="2623" y="16008"/>
                  </a:cubicBezTo>
                  <a:cubicBezTo>
                    <a:pt x="2545" y="15999"/>
                    <a:pt x="2448" y="15901"/>
                    <a:pt x="2351" y="15811"/>
                  </a:cubicBezTo>
                  <a:cubicBezTo>
                    <a:pt x="2258" y="15726"/>
                    <a:pt x="2223" y="15693"/>
                    <a:pt x="2197" y="15693"/>
                  </a:cubicBezTo>
                  <a:cubicBezTo>
                    <a:pt x="2181" y="15693"/>
                    <a:pt x="2168" y="15706"/>
                    <a:pt x="2147" y="15726"/>
                  </a:cubicBezTo>
                  <a:cubicBezTo>
                    <a:pt x="2131" y="15742"/>
                    <a:pt x="2116" y="15749"/>
                    <a:pt x="2101" y="15749"/>
                  </a:cubicBezTo>
                  <a:cubicBezTo>
                    <a:pt x="2062" y="15749"/>
                    <a:pt x="2020" y="15701"/>
                    <a:pt x="1953" y="15629"/>
                  </a:cubicBezTo>
                  <a:cubicBezTo>
                    <a:pt x="1906" y="15576"/>
                    <a:pt x="1862" y="15525"/>
                    <a:pt x="1890" y="15500"/>
                  </a:cubicBezTo>
                  <a:cubicBezTo>
                    <a:pt x="1877" y="15453"/>
                    <a:pt x="1855" y="15413"/>
                    <a:pt x="1827" y="15375"/>
                  </a:cubicBezTo>
                  <a:cubicBezTo>
                    <a:pt x="1780" y="15325"/>
                    <a:pt x="1743" y="15268"/>
                    <a:pt x="1771" y="15247"/>
                  </a:cubicBezTo>
                  <a:cubicBezTo>
                    <a:pt x="1755" y="15178"/>
                    <a:pt x="1724" y="15115"/>
                    <a:pt x="1680" y="15062"/>
                  </a:cubicBezTo>
                  <a:cubicBezTo>
                    <a:pt x="1595" y="14958"/>
                    <a:pt x="1520" y="14845"/>
                    <a:pt x="1555" y="14823"/>
                  </a:cubicBezTo>
                  <a:cubicBezTo>
                    <a:pt x="1531" y="14788"/>
                    <a:pt x="1522" y="14775"/>
                    <a:pt x="1511" y="14775"/>
                  </a:cubicBezTo>
                  <a:cubicBezTo>
                    <a:pt x="1504" y="14775"/>
                    <a:pt x="1497" y="14779"/>
                    <a:pt x="1486" y="14786"/>
                  </a:cubicBezTo>
                  <a:cubicBezTo>
                    <a:pt x="1481" y="14789"/>
                    <a:pt x="1475" y="14791"/>
                    <a:pt x="1468" y="14791"/>
                  </a:cubicBezTo>
                  <a:cubicBezTo>
                    <a:pt x="1432" y="14791"/>
                    <a:pt x="1368" y="14732"/>
                    <a:pt x="1273" y="14523"/>
                  </a:cubicBezTo>
                  <a:cubicBezTo>
                    <a:pt x="1213" y="14409"/>
                    <a:pt x="1128" y="14239"/>
                    <a:pt x="1090" y="14239"/>
                  </a:cubicBezTo>
                  <a:cubicBezTo>
                    <a:pt x="1088" y="14239"/>
                    <a:pt x="1086" y="14240"/>
                    <a:pt x="1084" y="14241"/>
                  </a:cubicBezTo>
                  <a:cubicBezTo>
                    <a:pt x="1053" y="14178"/>
                    <a:pt x="1053" y="14178"/>
                    <a:pt x="1088" y="14162"/>
                  </a:cubicBezTo>
                  <a:cubicBezTo>
                    <a:pt x="1157" y="14128"/>
                    <a:pt x="1088" y="14015"/>
                    <a:pt x="972" y="13918"/>
                  </a:cubicBezTo>
                  <a:cubicBezTo>
                    <a:pt x="968" y="13919"/>
                    <a:pt x="964" y="13920"/>
                    <a:pt x="960" y="13920"/>
                  </a:cubicBezTo>
                  <a:cubicBezTo>
                    <a:pt x="929" y="13920"/>
                    <a:pt x="910" y="13863"/>
                    <a:pt x="922" y="13792"/>
                  </a:cubicBezTo>
                  <a:cubicBezTo>
                    <a:pt x="903" y="13749"/>
                    <a:pt x="871" y="13711"/>
                    <a:pt x="837" y="13680"/>
                  </a:cubicBezTo>
                  <a:cubicBezTo>
                    <a:pt x="777" y="13629"/>
                    <a:pt x="774" y="13629"/>
                    <a:pt x="762" y="13492"/>
                  </a:cubicBezTo>
                  <a:cubicBezTo>
                    <a:pt x="796" y="13479"/>
                    <a:pt x="774" y="13416"/>
                    <a:pt x="759" y="13351"/>
                  </a:cubicBezTo>
                  <a:cubicBezTo>
                    <a:pt x="724" y="13291"/>
                    <a:pt x="652" y="13081"/>
                    <a:pt x="599" y="12877"/>
                  </a:cubicBezTo>
                  <a:cubicBezTo>
                    <a:pt x="561" y="12667"/>
                    <a:pt x="536" y="12467"/>
                    <a:pt x="549" y="12429"/>
                  </a:cubicBezTo>
                  <a:cubicBezTo>
                    <a:pt x="502" y="12370"/>
                    <a:pt x="495" y="12370"/>
                    <a:pt x="492" y="12301"/>
                  </a:cubicBezTo>
                  <a:cubicBezTo>
                    <a:pt x="558" y="12229"/>
                    <a:pt x="524" y="12169"/>
                    <a:pt x="455" y="12169"/>
                  </a:cubicBezTo>
                  <a:cubicBezTo>
                    <a:pt x="452" y="12169"/>
                    <a:pt x="449" y="12169"/>
                    <a:pt x="445" y="12169"/>
                  </a:cubicBezTo>
                  <a:lnTo>
                    <a:pt x="448" y="12238"/>
                  </a:lnTo>
                  <a:lnTo>
                    <a:pt x="455" y="12304"/>
                  </a:lnTo>
                  <a:cubicBezTo>
                    <a:pt x="453" y="12304"/>
                    <a:pt x="451" y="12304"/>
                    <a:pt x="450" y="12304"/>
                  </a:cubicBezTo>
                  <a:cubicBezTo>
                    <a:pt x="379" y="12304"/>
                    <a:pt x="366" y="12106"/>
                    <a:pt x="477" y="12097"/>
                  </a:cubicBezTo>
                  <a:cubicBezTo>
                    <a:pt x="549" y="12025"/>
                    <a:pt x="549" y="12025"/>
                    <a:pt x="467" y="11962"/>
                  </a:cubicBezTo>
                  <a:cubicBezTo>
                    <a:pt x="386" y="11900"/>
                    <a:pt x="379" y="11828"/>
                    <a:pt x="455" y="11759"/>
                  </a:cubicBezTo>
                  <a:cubicBezTo>
                    <a:pt x="530" y="11759"/>
                    <a:pt x="530" y="11759"/>
                    <a:pt x="455" y="11693"/>
                  </a:cubicBezTo>
                  <a:cubicBezTo>
                    <a:pt x="311" y="11559"/>
                    <a:pt x="275" y="11351"/>
                    <a:pt x="411" y="11351"/>
                  </a:cubicBezTo>
                  <a:cubicBezTo>
                    <a:pt x="415" y="11351"/>
                    <a:pt x="419" y="11351"/>
                    <a:pt x="423" y="11351"/>
                  </a:cubicBezTo>
                  <a:cubicBezTo>
                    <a:pt x="425" y="11351"/>
                    <a:pt x="427" y="11351"/>
                    <a:pt x="428" y="11351"/>
                  </a:cubicBezTo>
                  <a:cubicBezTo>
                    <a:pt x="500" y="11351"/>
                    <a:pt x="539" y="11287"/>
                    <a:pt x="539" y="11223"/>
                  </a:cubicBezTo>
                  <a:cubicBezTo>
                    <a:pt x="549" y="11157"/>
                    <a:pt x="511" y="11154"/>
                    <a:pt x="473" y="11151"/>
                  </a:cubicBezTo>
                  <a:cubicBezTo>
                    <a:pt x="452" y="11165"/>
                    <a:pt x="437" y="11172"/>
                    <a:pt x="427" y="11172"/>
                  </a:cubicBezTo>
                  <a:cubicBezTo>
                    <a:pt x="399" y="11172"/>
                    <a:pt x="421" y="11110"/>
                    <a:pt x="489" y="11016"/>
                  </a:cubicBezTo>
                  <a:cubicBezTo>
                    <a:pt x="627" y="10825"/>
                    <a:pt x="633" y="10699"/>
                    <a:pt x="608" y="10486"/>
                  </a:cubicBezTo>
                  <a:cubicBezTo>
                    <a:pt x="597" y="10290"/>
                    <a:pt x="614" y="10130"/>
                    <a:pt x="636" y="10130"/>
                  </a:cubicBezTo>
                  <a:cubicBezTo>
                    <a:pt x="645" y="10130"/>
                    <a:pt x="655" y="10158"/>
                    <a:pt x="665" y="10223"/>
                  </a:cubicBezTo>
                  <a:cubicBezTo>
                    <a:pt x="687" y="10299"/>
                    <a:pt x="698" y="10337"/>
                    <a:pt x="702" y="10337"/>
                  </a:cubicBezTo>
                  <a:cubicBezTo>
                    <a:pt x="707" y="10337"/>
                    <a:pt x="705" y="10302"/>
                    <a:pt x="702" y="10232"/>
                  </a:cubicBezTo>
                  <a:cubicBezTo>
                    <a:pt x="724" y="10101"/>
                    <a:pt x="777" y="9975"/>
                    <a:pt x="793" y="9913"/>
                  </a:cubicBezTo>
                  <a:cubicBezTo>
                    <a:pt x="815" y="9847"/>
                    <a:pt x="799" y="9772"/>
                    <a:pt x="765" y="9759"/>
                  </a:cubicBezTo>
                  <a:cubicBezTo>
                    <a:pt x="856" y="9718"/>
                    <a:pt x="928" y="9606"/>
                    <a:pt x="915" y="9455"/>
                  </a:cubicBezTo>
                  <a:lnTo>
                    <a:pt x="969" y="9333"/>
                  </a:lnTo>
                  <a:cubicBezTo>
                    <a:pt x="994" y="9270"/>
                    <a:pt x="994" y="9270"/>
                    <a:pt x="987" y="9192"/>
                  </a:cubicBezTo>
                  <a:cubicBezTo>
                    <a:pt x="978" y="9114"/>
                    <a:pt x="1037" y="9067"/>
                    <a:pt x="1106" y="9026"/>
                  </a:cubicBezTo>
                  <a:cubicBezTo>
                    <a:pt x="1172" y="8985"/>
                    <a:pt x="1238" y="8944"/>
                    <a:pt x="1204" y="8926"/>
                  </a:cubicBezTo>
                  <a:cubicBezTo>
                    <a:pt x="1172" y="8907"/>
                    <a:pt x="1204" y="8772"/>
                    <a:pt x="1204" y="8694"/>
                  </a:cubicBezTo>
                  <a:cubicBezTo>
                    <a:pt x="1204" y="8643"/>
                    <a:pt x="1229" y="8609"/>
                    <a:pt x="1248" y="8609"/>
                  </a:cubicBezTo>
                  <a:cubicBezTo>
                    <a:pt x="1260" y="8609"/>
                    <a:pt x="1269" y="8622"/>
                    <a:pt x="1269" y="8653"/>
                  </a:cubicBezTo>
                  <a:cubicBezTo>
                    <a:pt x="1280" y="8659"/>
                    <a:pt x="1286" y="8662"/>
                    <a:pt x="1293" y="8662"/>
                  </a:cubicBezTo>
                  <a:cubicBezTo>
                    <a:pt x="1310" y="8662"/>
                    <a:pt x="1328" y="8642"/>
                    <a:pt x="1401" y="8578"/>
                  </a:cubicBezTo>
                  <a:cubicBezTo>
                    <a:pt x="1439" y="8521"/>
                    <a:pt x="1514" y="8412"/>
                    <a:pt x="1482" y="8390"/>
                  </a:cubicBezTo>
                  <a:cubicBezTo>
                    <a:pt x="1451" y="8368"/>
                    <a:pt x="1680" y="8033"/>
                    <a:pt x="1761" y="8011"/>
                  </a:cubicBezTo>
                  <a:lnTo>
                    <a:pt x="1849" y="7907"/>
                  </a:lnTo>
                  <a:cubicBezTo>
                    <a:pt x="1890" y="7857"/>
                    <a:pt x="1906" y="7779"/>
                    <a:pt x="1949" y="7729"/>
                  </a:cubicBezTo>
                  <a:cubicBezTo>
                    <a:pt x="1978" y="7691"/>
                    <a:pt x="2000" y="7647"/>
                    <a:pt x="2015" y="7603"/>
                  </a:cubicBezTo>
                  <a:cubicBezTo>
                    <a:pt x="2052" y="7563"/>
                    <a:pt x="2092" y="7526"/>
                    <a:pt x="2119" y="7526"/>
                  </a:cubicBezTo>
                  <a:cubicBezTo>
                    <a:pt x="2126" y="7526"/>
                    <a:pt x="2132" y="7528"/>
                    <a:pt x="2137" y="7534"/>
                  </a:cubicBezTo>
                  <a:cubicBezTo>
                    <a:pt x="2135" y="7456"/>
                    <a:pt x="2134" y="7437"/>
                    <a:pt x="2183" y="7437"/>
                  </a:cubicBezTo>
                  <a:cubicBezTo>
                    <a:pt x="2196" y="7437"/>
                    <a:pt x="2213" y="7438"/>
                    <a:pt x="2235" y="7440"/>
                  </a:cubicBezTo>
                  <a:cubicBezTo>
                    <a:pt x="2257" y="7462"/>
                    <a:pt x="2269" y="7475"/>
                    <a:pt x="2276" y="7475"/>
                  </a:cubicBezTo>
                  <a:cubicBezTo>
                    <a:pt x="2285" y="7475"/>
                    <a:pt x="2283" y="7450"/>
                    <a:pt x="2282" y="7390"/>
                  </a:cubicBezTo>
                  <a:cubicBezTo>
                    <a:pt x="2307" y="7315"/>
                    <a:pt x="2307" y="7315"/>
                    <a:pt x="2379" y="7296"/>
                  </a:cubicBezTo>
                  <a:cubicBezTo>
                    <a:pt x="2384" y="7302"/>
                    <a:pt x="2391" y="7305"/>
                    <a:pt x="2399" y="7305"/>
                  </a:cubicBezTo>
                  <a:cubicBezTo>
                    <a:pt x="2423" y="7305"/>
                    <a:pt x="2449" y="7274"/>
                    <a:pt x="2432" y="7252"/>
                  </a:cubicBezTo>
                  <a:cubicBezTo>
                    <a:pt x="2435" y="7170"/>
                    <a:pt x="2535" y="7042"/>
                    <a:pt x="2592" y="7042"/>
                  </a:cubicBezTo>
                  <a:cubicBezTo>
                    <a:pt x="2602" y="7042"/>
                    <a:pt x="2610" y="7046"/>
                    <a:pt x="2617" y="7055"/>
                  </a:cubicBezTo>
                  <a:cubicBezTo>
                    <a:pt x="2655" y="7023"/>
                    <a:pt x="2683" y="6983"/>
                    <a:pt x="2702" y="6939"/>
                  </a:cubicBezTo>
                  <a:cubicBezTo>
                    <a:pt x="2707" y="6880"/>
                    <a:pt x="2709" y="6855"/>
                    <a:pt x="2718" y="6855"/>
                  </a:cubicBezTo>
                  <a:cubicBezTo>
                    <a:pt x="2725" y="6855"/>
                    <a:pt x="2736" y="6869"/>
                    <a:pt x="2755" y="6895"/>
                  </a:cubicBezTo>
                  <a:cubicBezTo>
                    <a:pt x="2770" y="6897"/>
                    <a:pt x="2785" y="6899"/>
                    <a:pt x="2798" y="6899"/>
                  </a:cubicBezTo>
                  <a:cubicBezTo>
                    <a:pt x="2869" y="6899"/>
                    <a:pt x="2911" y="6863"/>
                    <a:pt x="2924" y="6779"/>
                  </a:cubicBezTo>
                  <a:cubicBezTo>
                    <a:pt x="2949" y="6738"/>
                    <a:pt x="2990" y="6710"/>
                    <a:pt x="3040" y="6704"/>
                  </a:cubicBezTo>
                  <a:cubicBezTo>
                    <a:pt x="3137" y="6669"/>
                    <a:pt x="3234" y="6622"/>
                    <a:pt x="3325" y="6569"/>
                  </a:cubicBezTo>
                  <a:cubicBezTo>
                    <a:pt x="3422" y="6519"/>
                    <a:pt x="3491" y="6469"/>
                    <a:pt x="3444" y="6453"/>
                  </a:cubicBezTo>
                  <a:lnTo>
                    <a:pt x="3560" y="6384"/>
                  </a:lnTo>
                  <a:cubicBezTo>
                    <a:pt x="3695" y="6350"/>
                    <a:pt x="3751" y="6315"/>
                    <a:pt x="3792" y="6249"/>
                  </a:cubicBezTo>
                  <a:lnTo>
                    <a:pt x="3833" y="6184"/>
                  </a:lnTo>
                  <a:cubicBezTo>
                    <a:pt x="3842" y="6199"/>
                    <a:pt x="3865" y="6207"/>
                    <a:pt x="3892" y="6207"/>
                  </a:cubicBezTo>
                  <a:cubicBezTo>
                    <a:pt x="3921" y="6207"/>
                    <a:pt x="3956" y="6198"/>
                    <a:pt x="3986" y="6180"/>
                  </a:cubicBezTo>
                  <a:cubicBezTo>
                    <a:pt x="4043" y="6149"/>
                    <a:pt x="4043" y="6149"/>
                    <a:pt x="4024" y="6115"/>
                  </a:cubicBezTo>
                  <a:cubicBezTo>
                    <a:pt x="3949" y="6115"/>
                    <a:pt x="4005" y="6083"/>
                    <a:pt x="4065" y="6049"/>
                  </a:cubicBezTo>
                  <a:cubicBezTo>
                    <a:pt x="4094" y="6031"/>
                    <a:pt x="4128" y="6023"/>
                    <a:pt x="4158" y="6023"/>
                  </a:cubicBezTo>
                  <a:cubicBezTo>
                    <a:pt x="4186" y="6023"/>
                    <a:pt x="4209" y="6030"/>
                    <a:pt x="4218" y="6046"/>
                  </a:cubicBezTo>
                  <a:lnTo>
                    <a:pt x="4275" y="6014"/>
                  </a:lnTo>
                  <a:cubicBezTo>
                    <a:pt x="4249" y="5965"/>
                    <a:pt x="4274" y="5934"/>
                    <a:pt x="4296" y="5934"/>
                  </a:cubicBezTo>
                  <a:cubicBezTo>
                    <a:pt x="4303" y="5934"/>
                    <a:pt x="4311" y="5937"/>
                    <a:pt x="4315" y="5945"/>
                  </a:cubicBezTo>
                  <a:cubicBezTo>
                    <a:pt x="4384" y="5942"/>
                    <a:pt x="4453" y="5917"/>
                    <a:pt x="4510" y="5880"/>
                  </a:cubicBezTo>
                  <a:cubicBezTo>
                    <a:pt x="4500" y="5862"/>
                    <a:pt x="4514" y="5854"/>
                    <a:pt x="4524" y="5854"/>
                  </a:cubicBezTo>
                  <a:cubicBezTo>
                    <a:pt x="4533" y="5854"/>
                    <a:pt x="4538" y="5862"/>
                    <a:pt x="4510" y="5880"/>
                  </a:cubicBezTo>
                  <a:lnTo>
                    <a:pt x="4529" y="5911"/>
                  </a:lnTo>
                  <a:cubicBezTo>
                    <a:pt x="4604" y="5911"/>
                    <a:pt x="4585" y="5880"/>
                    <a:pt x="4566" y="5845"/>
                  </a:cubicBezTo>
                  <a:lnTo>
                    <a:pt x="4682" y="5779"/>
                  </a:lnTo>
                  <a:cubicBezTo>
                    <a:pt x="4742" y="5745"/>
                    <a:pt x="4801" y="5710"/>
                    <a:pt x="4723" y="5710"/>
                  </a:cubicBezTo>
                  <a:cubicBezTo>
                    <a:pt x="4704" y="5679"/>
                    <a:pt x="4685" y="5645"/>
                    <a:pt x="4745" y="5613"/>
                  </a:cubicBezTo>
                  <a:cubicBezTo>
                    <a:pt x="4735" y="5596"/>
                    <a:pt x="4749" y="5587"/>
                    <a:pt x="4759" y="5587"/>
                  </a:cubicBezTo>
                  <a:cubicBezTo>
                    <a:pt x="4768" y="5587"/>
                    <a:pt x="4773" y="5596"/>
                    <a:pt x="4745" y="5613"/>
                  </a:cubicBezTo>
                  <a:cubicBezTo>
                    <a:pt x="4758" y="5635"/>
                    <a:pt x="4771" y="5659"/>
                    <a:pt x="4798" y="5659"/>
                  </a:cubicBezTo>
                  <a:cubicBezTo>
                    <a:pt x="4809" y="5659"/>
                    <a:pt x="4822" y="5655"/>
                    <a:pt x="4839" y="5645"/>
                  </a:cubicBezTo>
                  <a:cubicBezTo>
                    <a:pt x="4859" y="5633"/>
                    <a:pt x="4874" y="5629"/>
                    <a:pt x="4886" y="5629"/>
                  </a:cubicBezTo>
                  <a:cubicBezTo>
                    <a:pt x="4909" y="5629"/>
                    <a:pt x="4917" y="5645"/>
                    <a:pt x="4917" y="5645"/>
                  </a:cubicBezTo>
                  <a:cubicBezTo>
                    <a:pt x="4912" y="5666"/>
                    <a:pt x="4919" y="5674"/>
                    <a:pt x="4932" y="5674"/>
                  </a:cubicBezTo>
                  <a:cubicBezTo>
                    <a:pt x="4980" y="5674"/>
                    <a:pt x="5117" y="5561"/>
                    <a:pt x="5149" y="5510"/>
                  </a:cubicBezTo>
                  <a:cubicBezTo>
                    <a:pt x="5202" y="5419"/>
                    <a:pt x="5246" y="5374"/>
                    <a:pt x="5281" y="5374"/>
                  </a:cubicBezTo>
                  <a:cubicBezTo>
                    <a:pt x="5297" y="5374"/>
                    <a:pt x="5312" y="5385"/>
                    <a:pt x="5325" y="5406"/>
                  </a:cubicBezTo>
                  <a:cubicBezTo>
                    <a:pt x="5331" y="5418"/>
                    <a:pt x="5340" y="5424"/>
                    <a:pt x="5349" y="5424"/>
                  </a:cubicBezTo>
                  <a:cubicBezTo>
                    <a:pt x="5388" y="5424"/>
                    <a:pt x="5441" y="5316"/>
                    <a:pt x="5444" y="5209"/>
                  </a:cubicBezTo>
                  <a:lnTo>
                    <a:pt x="5444" y="5074"/>
                  </a:lnTo>
                  <a:lnTo>
                    <a:pt x="5500" y="5174"/>
                  </a:lnTo>
                  <a:cubicBezTo>
                    <a:pt x="5558" y="5217"/>
                    <a:pt x="5591" y="5240"/>
                    <a:pt x="5621" y="5240"/>
                  </a:cubicBezTo>
                  <a:cubicBezTo>
                    <a:pt x="5660" y="5240"/>
                    <a:pt x="5693" y="5200"/>
                    <a:pt x="5770" y="5106"/>
                  </a:cubicBezTo>
                  <a:cubicBezTo>
                    <a:pt x="5834" y="5041"/>
                    <a:pt x="5857" y="5018"/>
                    <a:pt x="5869" y="5018"/>
                  </a:cubicBezTo>
                  <a:cubicBezTo>
                    <a:pt x="5876" y="5018"/>
                    <a:pt x="5880" y="5025"/>
                    <a:pt x="5885" y="5037"/>
                  </a:cubicBezTo>
                  <a:cubicBezTo>
                    <a:pt x="5890" y="5045"/>
                    <a:pt x="5898" y="5050"/>
                    <a:pt x="5909" y="5050"/>
                  </a:cubicBezTo>
                  <a:cubicBezTo>
                    <a:pt x="5942" y="5050"/>
                    <a:pt x="6008" y="5011"/>
                    <a:pt x="6139" y="4936"/>
                  </a:cubicBezTo>
                  <a:cubicBezTo>
                    <a:pt x="6312" y="4836"/>
                    <a:pt x="6371" y="4802"/>
                    <a:pt x="6352" y="4767"/>
                  </a:cubicBezTo>
                  <a:lnTo>
                    <a:pt x="6468" y="4701"/>
                  </a:lnTo>
                  <a:cubicBezTo>
                    <a:pt x="6481" y="4705"/>
                    <a:pt x="6494" y="4707"/>
                    <a:pt x="6506" y="4707"/>
                  </a:cubicBezTo>
                  <a:cubicBezTo>
                    <a:pt x="6588" y="4707"/>
                    <a:pt x="6650" y="4628"/>
                    <a:pt x="6566" y="4601"/>
                  </a:cubicBezTo>
                  <a:lnTo>
                    <a:pt x="6685" y="4532"/>
                  </a:lnTo>
                  <a:lnTo>
                    <a:pt x="6703" y="4567"/>
                  </a:lnTo>
                  <a:cubicBezTo>
                    <a:pt x="6706" y="4571"/>
                    <a:pt x="6710" y="4574"/>
                    <a:pt x="6718" y="4574"/>
                  </a:cubicBezTo>
                  <a:cubicBezTo>
                    <a:pt x="6762" y="4574"/>
                    <a:pt x="6907" y="4492"/>
                    <a:pt x="7302" y="4263"/>
                  </a:cubicBezTo>
                  <a:cubicBezTo>
                    <a:pt x="7825" y="3959"/>
                    <a:pt x="7885" y="3927"/>
                    <a:pt x="7847" y="3861"/>
                  </a:cubicBezTo>
                  <a:cubicBezTo>
                    <a:pt x="7862" y="3796"/>
                    <a:pt x="7890" y="3759"/>
                    <a:pt x="7919" y="3759"/>
                  </a:cubicBezTo>
                  <a:cubicBezTo>
                    <a:pt x="7935" y="3759"/>
                    <a:pt x="7950" y="3769"/>
                    <a:pt x="7963" y="3792"/>
                  </a:cubicBezTo>
                  <a:cubicBezTo>
                    <a:pt x="7972" y="3809"/>
                    <a:pt x="7996" y="3817"/>
                    <a:pt x="8015" y="3817"/>
                  </a:cubicBezTo>
                  <a:cubicBezTo>
                    <a:pt x="8035" y="3817"/>
                    <a:pt x="8051" y="3809"/>
                    <a:pt x="8042" y="3792"/>
                  </a:cubicBezTo>
                  <a:cubicBezTo>
                    <a:pt x="8042" y="3792"/>
                    <a:pt x="8157" y="3724"/>
                    <a:pt x="8233" y="3724"/>
                  </a:cubicBezTo>
                  <a:cubicBezTo>
                    <a:pt x="8446" y="3689"/>
                    <a:pt x="8487" y="3623"/>
                    <a:pt x="8468" y="3589"/>
                  </a:cubicBezTo>
                  <a:cubicBezTo>
                    <a:pt x="8371" y="3557"/>
                    <a:pt x="8449" y="3557"/>
                    <a:pt x="8524" y="3554"/>
                  </a:cubicBezTo>
                  <a:cubicBezTo>
                    <a:pt x="8602" y="3554"/>
                    <a:pt x="8678" y="3554"/>
                    <a:pt x="8659" y="3520"/>
                  </a:cubicBezTo>
                  <a:cubicBezTo>
                    <a:pt x="8695" y="3462"/>
                    <a:pt x="8953" y="3273"/>
                    <a:pt x="9041" y="3273"/>
                  </a:cubicBezTo>
                  <a:cubicBezTo>
                    <a:pt x="9053" y="3273"/>
                    <a:pt x="9062" y="3277"/>
                    <a:pt x="9066" y="3285"/>
                  </a:cubicBezTo>
                  <a:lnTo>
                    <a:pt x="9182" y="3219"/>
                  </a:lnTo>
                  <a:cubicBezTo>
                    <a:pt x="9163" y="3185"/>
                    <a:pt x="9283" y="3119"/>
                    <a:pt x="9398" y="3050"/>
                  </a:cubicBezTo>
                  <a:cubicBezTo>
                    <a:pt x="9483" y="3002"/>
                    <a:pt x="9536" y="2970"/>
                    <a:pt x="9566" y="2970"/>
                  </a:cubicBezTo>
                  <a:cubicBezTo>
                    <a:pt x="9577" y="2970"/>
                    <a:pt x="9585" y="2975"/>
                    <a:pt x="9590" y="2984"/>
                  </a:cubicBezTo>
                  <a:cubicBezTo>
                    <a:pt x="9577" y="3007"/>
                    <a:pt x="9575" y="3018"/>
                    <a:pt x="9582" y="3018"/>
                  </a:cubicBezTo>
                  <a:cubicBezTo>
                    <a:pt x="9596" y="3018"/>
                    <a:pt x="9642" y="2980"/>
                    <a:pt x="9706" y="2915"/>
                  </a:cubicBezTo>
                  <a:cubicBezTo>
                    <a:pt x="9765" y="2881"/>
                    <a:pt x="9787" y="2783"/>
                    <a:pt x="9843" y="2749"/>
                  </a:cubicBezTo>
                  <a:cubicBezTo>
                    <a:pt x="9825" y="2714"/>
                    <a:pt x="9865" y="2649"/>
                    <a:pt x="9925" y="2614"/>
                  </a:cubicBezTo>
                  <a:lnTo>
                    <a:pt x="9944" y="2649"/>
                  </a:lnTo>
                  <a:lnTo>
                    <a:pt x="9978" y="2714"/>
                  </a:lnTo>
                  <a:cubicBezTo>
                    <a:pt x="10038" y="2680"/>
                    <a:pt x="10097" y="2645"/>
                    <a:pt x="10079" y="2614"/>
                  </a:cubicBezTo>
                  <a:cubicBezTo>
                    <a:pt x="10154" y="2614"/>
                    <a:pt x="10213" y="2580"/>
                    <a:pt x="10329" y="2511"/>
                  </a:cubicBezTo>
                  <a:cubicBezTo>
                    <a:pt x="10445" y="2445"/>
                    <a:pt x="10561" y="2376"/>
                    <a:pt x="10602" y="2310"/>
                  </a:cubicBezTo>
                  <a:cubicBezTo>
                    <a:pt x="10609" y="2312"/>
                    <a:pt x="10617" y="2313"/>
                    <a:pt x="10626" y="2313"/>
                  </a:cubicBezTo>
                  <a:cubicBezTo>
                    <a:pt x="10744" y="2313"/>
                    <a:pt x="11048" y="2134"/>
                    <a:pt x="11066" y="2041"/>
                  </a:cubicBezTo>
                  <a:cubicBezTo>
                    <a:pt x="11047" y="2009"/>
                    <a:pt x="11106" y="1975"/>
                    <a:pt x="11182" y="1975"/>
                  </a:cubicBezTo>
                  <a:cubicBezTo>
                    <a:pt x="11260" y="1975"/>
                    <a:pt x="11260" y="1975"/>
                    <a:pt x="11301" y="1906"/>
                  </a:cubicBezTo>
                  <a:cubicBezTo>
                    <a:pt x="11338" y="1840"/>
                    <a:pt x="11417" y="1840"/>
                    <a:pt x="11492" y="1840"/>
                  </a:cubicBezTo>
                  <a:cubicBezTo>
                    <a:pt x="11517" y="1848"/>
                    <a:pt x="11539" y="1852"/>
                    <a:pt x="11559" y="1852"/>
                  </a:cubicBezTo>
                  <a:cubicBezTo>
                    <a:pt x="11617" y="1852"/>
                    <a:pt x="11656" y="1820"/>
                    <a:pt x="11686" y="1771"/>
                  </a:cubicBezTo>
                  <a:cubicBezTo>
                    <a:pt x="11768" y="1693"/>
                    <a:pt x="11859" y="1624"/>
                    <a:pt x="11959" y="1571"/>
                  </a:cubicBezTo>
                  <a:cubicBezTo>
                    <a:pt x="12056" y="1470"/>
                    <a:pt x="12115" y="1436"/>
                    <a:pt x="12037" y="1436"/>
                  </a:cubicBezTo>
                  <a:cubicBezTo>
                    <a:pt x="12018" y="1405"/>
                    <a:pt x="12059" y="1336"/>
                    <a:pt x="12059" y="1336"/>
                  </a:cubicBezTo>
                  <a:cubicBezTo>
                    <a:pt x="12107" y="1286"/>
                    <a:pt x="12136" y="1269"/>
                    <a:pt x="12146" y="1269"/>
                  </a:cubicBezTo>
                  <a:cubicBezTo>
                    <a:pt x="12156" y="1269"/>
                    <a:pt x="12146" y="1287"/>
                    <a:pt x="12115" y="1304"/>
                  </a:cubicBezTo>
                  <a:cubicBezTo>
                    <a:pt x="12058" y="1364"/>
                    <a:pt x="12055" y="1376"/>
                    <a:pt x="12078" y="1376"/>
                  </a:cubicBezTo>
                  <a:cubicBezTo>
                    <a:pt x="12094" y="1376"/>
                    <a:pt x="12122" y="1370"/>
                    <a:pt x="12153" y="1370"/>
                  </a:cubicBezTo>
                  <a:cubicBezTo>
                    <a:pt x="12231" y="1370"/>
                    <a:pt x="12344" y="1298"/>
                    <a:pt x="12407" y="1270"/>
                  </a:cubicBezTo>
                  <a:lnTo>
                    <a:pt x="12648" y="1144"/>
                  </a:lnTo>
                  <a:cubicBezTo>
                    <a:pt x="12846" y="1085"/>
                    <a:pt x="12905" y="1057"/>
                    <a:pt x="12890" y="1022"/>
                  </a:cubicBezTo>
                  <a:cubicBezTo>
                    <a:pt x="12883" y="1008"/>
                    <a:pt x="12878" y="996"/>
                    <a:pt x="12874" y="988"/>
                  </a:cubicBezTo>
                  <a:lnTo>
                    <a:pt x="12874" y="988"/>
                  </a:lnTo>
                  <a:cubicBezTo>
                    <a:pt x="12880" y="990"/>
                    <a:pt x="12889" y="991"/>
                    <a:pt x="12900" y="991"/>
                  </a:cubicBezTo>
                  <a:cubicBezTo>
                    <a:pt x="12973" y="991"/>
                    <a:pt x="13143" y="941"/>
                    <a:pt x="13306" y="878"/>
                  </a:cubicBezTo>
                  <a:cubicBezTo>
                    <a:pt x="13494" y="793"/>
                    <a:pt x="13689" y="743"/>
                    <a:pt x="13711" y="690"/>
                  </a:cubicBezTo>
                  <a:lnTo>
                    <a:pt x="13720" y="728"/>
                  </a:lnTo>
                  <a:cubicBezTo>
                    <a:pt x="13725" y="741"/>
                    <a:pt x="13737" y="747"/>
                    <a:pt x="13758" y="747"/>
                  </a:cubicBezTo>
                  <a:cubicBezTo>
                    <a:pt x="13791" y="747"/>
                    <a:pt x="13846" y="732"/>
                    <a:pt x="13927" y="709"/>
                  </a:cubicBezTo>
                  <a:cubicBezTo>
                    <a:pt x="14096" y="649"/>
                    <a:pt x="14272" y="605"/>
                    <a:pt x="14450" y="571"/>
                  </a:cubicBezTo>
                  <a:cubicBezTo>
                    <a:pt x="14717" y="530"/>
                    <a:pt x="14923" y="530"/>
                    <a:pt x="14920" y="486"/>
                  </a:cubicBezTo>
                  <a:cubicBezTo>
                    <a:pt x="14940" y="484"/>
                    <a:pt x="14954" y="483"/>
                    <a:pt x="14964" y="483"/>
                  </a:cubicBezTo>
                  <a:cubicBezTo>
                    <a:pt x="14989" y="483"/>
                    <a:pt x="14989" y="491"/>
                    <a:pt x="14989" y="518"/>
                  </a:cubicBezTo>
                  <a:cubicBezTo>
                    <a:pt x="14944" y="548"/>
                    <a:pt x="14962" y="556"/>
                    <a:pt x="15000" y="556"/>
                  </a:cubicBezTo>
                  <a:cubicBezTo>
                    <a:pt x="15017" y="556"/>
                    <a:pt x="15038" y="554"/>
                    <a:pt x="15058" y="552"/>
                  </a:cubicBezTo>
                  <a:cubicBezTo>
                    <a:pt x="15124" y="546"/>
                    <a:pt x="15124" y="508"/>
                    <a:pt x="15124" y="471"/>
                  </a:cubicBezTo>
                  <a:cubicBezTo>
                    <a:pt x="15124" y="453"/>
                    <a:pt x="15139" y="444"/>
                    <a:pt x="15169" y="444"/>
                  </a:cubicBezTo>
                  <a:cubicBezTo>
                    <a:pt x="15203" y="444"/>
                    <a:pt x="15256" y="455"/>
                    <a:pt x="15328" y="477"/>
                  </a:cubicBezTo>
                  <a:cubicBezTo>
                    <a:pt x="15417" y="503"/>
                    <a:pt x="15561" y="514"/>
                    <a:pt x="15689" y="514"/>
                  </a:cubicBezTo>
                  <a:cubicBezTo>
                    <a:pt x="15759" y="514"/>
                    <a:pt x="15824" y="511"/>
                    <a:pt x="15873" y="505"/>
                  </a:cubicBezTo>
                  <a:cubicBezTo>
                    <a:pt x="15942" y="515"/>
                    <a:pt x="16008" y="524"/>
                    <a:pt x="16005" y="562"/>
                  </a:cubicBezTo>
                  <a:cubicBezTo>
                    <a:pt x="16070" y="606"/>
                    <a:pt x="16146" y="629"/>
                    <a:pt x="16223" y="629"/>
                  </a:cubicBezTo>
                  <a:cubicBezTo>
                    <a:pt x="16261" y="629"/>
                    <a:pt x="16299" y="623"/>
                    <a:pt x="16337" y="612"/>
                  </a:cubicBezTo>
                  <a:cubicBezTo>
                    <a:pt x="16406" y="624"/>
                    <a:pt x="16406" y="624"/>
                    <a:pt x="16396" y="662"/>
                  </a:cubicBezTo>
                  <a:cubicBezTo>
                    <a:pt x="16434" y="694"/>
                    <a:pt x="16444" y="720"/>
                    <a:pt x="16467" y="720"/>
                  </a:cubicBezTo>
                  <a:cubicBezTo>
                    <a:pt x="16481" y="720"/>
                    <a:pt x="16498" y="712"/>
                    <a:pt x="16528" y="690"/>
                  </a:cubicBezTo>
                  <a:cubicBezTo>
                    <a:pt x="16541" y="689"/>
                    <a:pt x="16554" y="689"/>
                    <a:pt x="16567" y="689"/>
                  </a:cubicBezTo>
                  <a:cubicBezTo>
                    <a:pt x="16635" y="689"/>
                    <a:pt x="16700" y="696"/>
                    <a:pt x="16766" y="712"/>
                  </a:cubicBezTo>
                  <a:cubicBezTo>
                    <a:pt x="16841" y="734"/>
                    <a:pt x="16916" y="768"/>
                    <a:pt x="16982" y="812"/>
                  </a:cubicBezTo>
                  <a:cubicBezTo>
                    <a:pt x="17022" y="824"/>
                    <a:pt x="17060" y="836"/>
                    <a:pt x="17087" y="836"/>
                  </a:cubicBezTo>
                  <a:cubicBezTo>
                    <a:pt x="17105" y="836"/>
                    <a:pt x="17118" y="830"/>
                    <a:pt x="17123" y="815"/>
                  </a:cubicBezTo>
                  <a:cubicBezTo>
                    <a:pt x="17132" y="791"/>
                    <a:pt x="17141" y="765"/>
                    <a:pt x="17141" y="765"/>
                  </a:cubicBezTo>
                  <a:lnTo>
                    <a:pt x="17141" y="765"/>
                  </a:lnTo>
                  <a:cubicBezTo>
                    <a:pt x="17141" y="765"/>
                    <a:pt x="17140" y="770"/>
                    <a:pt x="17136" y="781"/>
                  </a:cubicBezTo>
                  <a:cubicBezTo>
                    <a:pt x="17159" y="833"/>
                    <a:pt x="17168" y="855"/>
                    <a:pt x="17189" y="855"/>
                  </a:cubicBezTo>
                  <a:cubicBezTo>
                    <a:pt x="17204" y="855"/>
                    <a:pt x="17226" y="843"/>
                    <a:pt x="17264" y="822"/>
                  </a:cubicBezTo>
                  <a:cubicBezTo>
                    <a:pt x="17270" y="809"/>
                    <a:pt x="17283" y="803"/>
                    <a:pt x="17295" y="803"/>
                  </a:cubicBezTo>
                  <a:cubicBezTo>
                    <a:pt x="17317" y="803"/>
                    <a:pt x="17340" y="820"/>
                    <a:pt x="17330" y="844"/>
                  </a:cubicBezTo>
                  <a:cubicBezTo>
                    <a:pt x="17358" y="881"/>
                    <a:pt x="17399" y="913"/>
                    <a:pt x="17440" y="931"/>
                  </a:cubicBezTo>
                  <a:cubicBezTo>
                    <a:pt x="17502" y="963"/>
                    <a:pt x="17835" y="1044"/>
                    <a:pt x="18129" y="1220"/>
                  </a:cubicBezTo>
                  <a:cubicBezTo>
                    <a:pt x="18374" y="1342"/>
                    <a:pt x="18518" y="1464"/>
                    <a:pt x="18621" y="1524"/>
                  </a:cubicBezTo>
                  <a:cubicBezTo>
                    <a:pt x="18703" y="1573"/>
                    <a:pt x="18750" y="1597"/>
                    <a:pt x="18772" y="1597"/>
                  </a:cubicBezTo>
                  <a:cubicBezTo>
                    <a:pt x="18778" y="1597"/>
                    <a:pt x="18782" y="1596"/>
                    <a:pt x="18784" y="1593"/>
                  </a:cubicBezTo>
                  <a:cubicBezTo>
                    <a:pt x="18863" y="1599"/>
                    <a:pt x="18859" y="1605"/>
                    <a:pt x="18891" y="1677"/>
                  </a:cubicBezTo>
                  <a:cubicBezTo>
                    <a:pt x="18919" y="1743"/>
                    <a:pt x="18966" y="1796"/>
                    <a:pt x="19022" y="1837"/>
                  </a:cubicBezTo>
                  <a:cubicBezTo>
                    <a:pt x="19076" y="1881"/>
                    <a:pt x="19129" y="1925"/>
                    <a:pt x="19104" y="1953"/>
                  </a:cubicBezTo>
                  <a:cubicBezTo>
                    <a:pt x="19179" y="1969"/>
                    <a:pt x="19179" y="1969"/>
                    <a:pt x="19232" y="2012"/>
                  </a:cubicBezTo>
                  <a:cubicBezTo>
                    <a:pt x="19207" y="2041"/>
                    <a:pt x="19254" y="2088"/>
                    <a:pt x="19330" y="2110"/>
                  </a:cubicBezTo>
                  <a:cubicBezTo>
                    <a:pt x="19355" y="2108"/>
                    <a:pt x="19374" y="2107"/>
                    <a:pt x="19387" y="2107"/>
                  </a:cubicBezTo>
                  <a:cubicBezTo>
                    <a:pt x="19426" y="2107"/>
                    <a:pt x="19416" y="2117"/>
                    <a:pt x="19377" y="2157"/>
                  </a:cubicBezTo>
                  <a:cubicBezTo>
                    <a:pt x="19353" y="2180"/>
                    <a:pt x="19428" y="2300"/>
                    <a:pt x="19443" y="2300"/>
                  </a:cubicBezTo>
                  <a:cubicBezTo>
                    <a:pt x="19446" y="2300"/>
                    <a:pt x="19446" y="2294"/>
                    <a:pt x="19442" y="2282"/>
                  </a:cubicBezTo>
                  <a:cubicBezTo>
                    <a:pt x="19446" y="2278"/>
                    <a:pt x="19450" y="2277"/>
                    <a:pt x="19456" y="2277"/>
                  </a:cubicBezTo>
                  <a:cubicBezTo>
                    <a:pt x="19494" y="2277"/>
                    <a:pt x="19577" y="2354"/>
                    <a:pt x="19643" y="2376"/>
                  </a:cubicBezTo>
                  <a:cubicBezTo>
                    <a:pt x="19690" y="2423"/>
                    <a:pt x="19731" y="2479"/>
                    <a:pt x="19702" y="2504"/>
                  </a:cubicBezTo>
                  <a:cubicBezTo>
                    <a:pt x="19715" y="2580"/>
                    <a:pt x="19956" y="2821"/>
                    <a:pt x="20031" y="2852"/>
                  </a:cubicBezTo>
                  <a:cubicBezTo>
                    <a:pt x="20036" y="2849"/>
                    <a:pt x="20041" y="2848"/>
                    <a:pt x="20046" y="2848"/>
                  </a:cubicBezTo>
                  <a:cubicBezTo>
                    <a:pt x="20073" y="2848"/>
                    <a:pt x="20096" y="2893"/>
                    <a:pt x="20069" y="2909"/>
                  </a:cubicBezTo>
                  <a:cubicBezTo>
                    <a:pt x="20038" y="2931"/>
                    <a:pt x="20075" y="2990"/>
                    <a:pt x="20110" y="3047"/>
                  </a:cubicBezTo>
                  <a:cubicBezTo>
                    <a:pt x="20179" y="3081"/>
                    <a:pt x="20147" y="3103"/>
                    <a:pt x="20116" y="3122"/>
                  </a:cubicBezTo>
                  <a:cubicBezTo>
                    <a:pt x="20103" y="3115"/>
                    <a:pt x="20093" y="3112"/>
                    <a:pt x="20087" y="3112"/>
                  </a:cubicBezTo>
                  <a:cubicBezTo>
                    <a:pt x="20063" y="3112"/>
                    <a:pt x="20099" y="3166"/>
                    <a:pt x="20157" y="3257"/>
                  </a:cubicBezTo>
                  <a:cubicBezTo>
                    <a:pt x="20216" y="3304"/>
                    <a:pt x="20267" y="3360"/>
                    <a:pt x="20301" y="3423"/>
                  </a:cubicBezTo>
                  <a:cubicBezTo>
                    <a:pt x="20354" y="3510"/>
                    <a:pt x="20408" y="3617"/>
                    <a:pt x="20451" y="3708"/>
                  </a:cubicBezTo>
                  <a:cubicBezTo>
                    <a:pt x="20614" y="4006"/>
                    <a:pt x="20652" y="4062"/>
                    <a:pt x="20777" y="4159"/>
                  </a:cubicBezTo>
                  <a:lnTo>
                    <a:pt x="20874" y="4197"/>
                  </a:lnTo>
                  <a:lnTo>
                    <a:pt x="20802" y="4222"/>
                  </a:lnTo>
                  <a:cubicBezTo>
                    <a:pt x="20768" y="4237"/>
                    <a:pt x="20721" y="4325"/>
                    <a:pt x="20721" y="4325"/>
                  </a:cubicBezTo>
                  <a:cubicBezTo>
                    <a:pt x="20736" y="4362"/>
                    <a:pt x="20754" y="4373"/>
                    <a:pt x="20774" y="4373"/>
                  </a:cubicBezTo>
                  <a:cubicBezTo>
                    <a:pt x="20788" y="4373"/>
                    <a:pt x="20803" y="4368"/>
                    <a:pt x="20818" y="4363"/>
                  </a:cubicBezTo>
                  <a:cubicBezTo>
                    <a:pt x="20821" y="4362"/>
                    <a:pt x="20824" y="4361"/>
                    <a:pt x="20827" y="4361"/>
                  </a:cubicBezTo>
                  <a:cubicBezTo>
                    <a:pt x="20858" y="4361"/>
                    <a:pt x="20884" y="4425"/>
                    <a:pt x="20881" y="4557"/>
                  </a:cubicBezTo>
                  <a:cubicBezTo>
                    <a:pt x="20881" y="4701"/>
                    <a:pt x="20900" y="4764"/>
                    <a:pt x="20956" y="4820"/>
                  </a:cubicBezTo>
                  <a:cubicBezTo>
                    <a:pt x="20972" y="4886"/>
                    <a:pt x="20994" y="4952"/>
                    <a:pt x="20972" y="5027"/>
                  </a:cubicBezTo>
                  <a:cubicBezTo>
                    <a:pt x="20981" y="5077"/>
                    <a:pt x="20983" y="5089"/>
                    <a:pt x="20999" y="5089"/>
                  </a:cubicBezTo>
                  <a:cubicBezTo>
                    <a:pt x="21004" y="5089"/>
                    <a:pt x="21010" y="5088"/>
                    <a:pt x="21019" y="5087"/>
                  </a:cubicBezTo>
                  <a:cubicBezTo>
                    <a:pt x="21021" y="5086"/>
                    <a:pt x="21023" y="5086"/>
                    <a:pt x="21025" y="5086"/>
                  </a:cubicBezTo>
                  <a:cubicBezTo>
                    <a:pt x="21058" y="5086"/>
                    <a:pt x="21067" y="5151"/>
                    <a:pt x="21044" y="5221"/>
                  </a:cubicBezTo>
                  <a:cubicBezTo>
                    <a:pt x="20982" y="5299"/>
                    <a:pt x="21015" y="5494"/>
                    <a:pt x="21052" y="5494"/>
                  </a:cubicBezTo>
                  <a:cubicBezTo>
                    <a:pt x="21053" y="5494"/>
                    <a:pt x="21053" y="5494"/>
                    <a:pt x="21053" y="5494"/>
                  </a:cubicBezTo>
                  <a:cubicBezTo>
                    <a:pt x="21054" y="5494"/>
                    <a:pt x="21055" y="5494"/>
                    <a:pt x="21056" y="5494"/>
                  </a:cubicBezTo>
                  <a:cubicBezTo>
                    <a:pt x="21091" y="5494"/>
                    <a:pt x="21106" y="5558"/>
                    <a:pt x="21110" y="5626"/>
                  </a:cubicBezTo>
                  <a:cubicBezTo>
                    <a:pt x="21106" y="5695"/>
                    <a:pt x="21125" y="5764"/>
                    <a:pt x="21163" y="5826"/>
                  </a:cubicBezTo>
                  <a:lnTo>
                    <a:pt x="21172" y="5964"/>
                  </a:lnTo>
                  <a:cubicBezTo>
                    <a:pt x="21174" y="5984"/>
                    <a:pt x="21172" y="5993"/>
                    <a:pt x="21167" y="5993"/>
                  </a:cubicBezTo>
                  <a:cubicBezTo>
                    <a:pt x="21156" y="5993"/>
                    <a:pt x="21133" y="5945"/>
                    <a:pt x="21128" y="5898"/>
                  </a:cubicBezTo>
                  <a:lnTo>
                    <a:pt x="21097" y="5967"/>
                  </a:lnTo>
                  <a:cubicBezTo>
                    <a:pt x="21110" y="6102"/>
                    <a:pt x="21110" y="6171"/>
                    <a:pt x="21144" y="6237"/>
                  </a:cubicBezTo>
                  <a:cubicBezTo>
                    <a:pt x="21219" y="6306"/>
                    <a:pt x="21219" y="6306"/>
                    <a:pt x="21144" y="6306"/>
                  </a:cubicBezTo>
                  <a:cubicBezTo>
                    <a:pt x="21106" y="6306"/>
                    <a:pt x="21066" y="6372"/>
                    <a:pt x="21103" y="6441"/>
                  </a:cubicBezTo>
                  <a:cubicBezTo>
                    <a:pt x="21174" y="6511"/>
                    <a:pt x="21139" y="6575"/>
                    <a:pt x="21103" y="6575"/>
                  </a:cubicBezTo>
                  <a:cubicBezTo>
                    <a:pt x="21102" y="6575"/>
                    <a:pt x="21101" y="6575"/>
                    <a:pt x="21100" y="6575"/>
                  </a:cubicBezTo>
                  <a:cubicBezTo>
                    <a:pt x="21074" y="6552"/>
                    <a:pt x="21057" y="6536"/>
                    <a:pt x="21050" y="6536"/>
                  </a:cubicBezTo>
                  <a:cubicBezTo>
                    <a:pt x="21035" y="6536"/>
                    <a:pt x="21052" y="6597"/>
                    <a:pt x="21088" y="6779"/>
                  </a:cubicBezTo>
                  <a:cubicBezTo>
                    <a:pt x="21066" y="6914"/>
                    <a:pt x="21091" y="7190"/>
                    <a:pt x="21041" y="7390"/>
                  </a:cubicBezTo>
                  <a:cubicBezTo>
                    <a:pt x="20978" y="7656"/>
                    <a:pt x="20956" y="7791"/>
                    <a:pt x="20896" y="7844"/>
                  </a:cubicBezTo>
                  <a:cubicBezTo>
                    <a:pt x="20888" y="7842"/>
                    <a:pt x="20881" y="7841"/>
                    <a:pt x="20874" y="7840"/>
                  </a:cubicBezTo>
                  <a:lnTo>
                    <a:pt x="20874" y="7840"/>
                  </a:lnTo>
                  <a:cubicBezTo>
                    <a:pt x="20931" y="7864"/>
                    <a:pt x="20907" y="7934"/>
                    <a:pt x="20849" y="8114"/>
                  </a:cubicBezTo>
                  <a:cubicBezTo>
                    <a:pt x="20759" y="8299"/>
                    <a:pt x="20740" y="8434"/>
                    <a:pt x="20746" y="8512"/>
                  </a:cubicBezTo>
                  <a:cubicBezTo>
                    <a:pt x="20771" y="8449"/>
                    <a:pt x="20799" y="8387"/>
                    <a:pt x="20799" y="8387"/>
                  </a:cubicBezTo>
                  <a:lnTo>
                    <a:pt x="20799" y="8387"/>
                  </a:lnTo>
                  <a:cubicBezTo>
                    <a:pt x="20868" y="8415"/>
                    <a:pt x="20843" y="8478"/>
                    <a:pt x="20752" y="8590"/>
                  </a:cubicBezTo>
                  <a:cubicBezTo>
                    <a:pt x="20737" y="8625"/>
                    <a:pt x="20719" y="8636"/>
                    <a:pt x="20701" y="8636"/>
                  </a:cubicBezTo>
                  <a:cubicBezTo>
                    <a:pt x="20686" y="8636"/>
                    <a:pt x="20671" y="8629"/>
                    <a:pt x="20655" y="8622"/>
                  </a:cubicBezTo>
                  <a:cubicBezTo>
                    <a:pt x="20651" y="8620"/>
                    <a:pt x="20647" y="8620"/>
                    <a:pt x="20642" y="8620"/>
                  </a:cubicBezTo>
                  <a:cubicBezTo>
                    <a:pt x="20607" y="8620"/>
                    <a:pt x="20558" y="8660"/>
                    <a:pt x="20533" y="8716"/>
                  </a:cubicBezTo>
                  <a:cubicBezTo>
                    <a:pt x="20514" y="8763"/>
                    <a:pt x="20495" y="8810"/>
                    <a:pt x="20513" y="8810"/>
                  </a:cubicBezTo>
                  <a:cubicBezTo>
                    <a:pt x="20518" y="8810"/>
                    <a:pt x="20528" y="8805"/>
                    <a:pt x="20542" y="8794"/>
                  </a:cubicBezTo>
                  <a:cubicBezTo>
                    <a:pt x="20574" y="8810"/>
                    <a:pt x="20577" y="8813"/>
                    <a:pt x="20549" y="8872"/>
                  </a:cubicBezTo>
                  <a:cubicBezTo>
                    <a:pt x="20508" y="8932"/>
                    <a:pt x="20486" y="9001"/>
                    <a:pt x="20483" y="9070"/>
                  </a:cubicBezTo>
                  <a:cubicBezTo>
                    <a:pt x="20514" y="9089"/>
                    <a:pt x="20483" y="9148"/>
                    <a:pt x="20448" y="9208"/>
                  </a:cubicBezTo>
                  <a:cubicBezTo>
                    <a:pt x="20382" y="9252"/>
                    <a:pt x="20317" y="9371"/>
                    <a:pt x="20317" y="9371"/>
                  </a:cubicBezTo>
                  <a:lnTo>
                    <a:pt x="20285" y="9349"/>
                  </a:lnTo>
                  <a:cubicBezTo>
                    <a:pt x="20279" y="9345"/>
                    <a:pt x="20270" y="9343"/>
                    <a:pt x="20261" y="9343"/>
                  </a:cubicBezTo>
                  <a:cubicBezTo>
                    <a:pt x="20226" y="9343"/>
                    <a:pt x="20182" y="9364"/>
                    <a:pt x="20182" y="9364"/>
                  </a:cubicBezTo>
                  <a:cubicBezTo>
                    <a:pt x="20144" y="9421"/>
                    <a:pt x="20176" y="9443"/>
                    <a:pt x="20176" y="9443"/>
                  </a:cubicBezTo>
                  <a:cubicBezTo>
                    <a:pt x="20185" y="9446"/>
                    <a:pt x="20135" y="9534"/>
                    <a:pt x="20050" y="9668"/>
                  </a:cubicBezTo>
                  <a:cubicBezTo>
                    <a:pt x="19975" y="9803"/>
                    <a:pt x="19834" y="9963"/>
                    <a:pt x="19699" y="10132"/>
                  </a:cubicBezTo>
                  <a:cubicBezTo>
                    <a:pt x="19483" y="10383"/>
                    <a:pt x="19245" y="10615"/>
                    <a:pt x="18985" y="10822"/>
                  </a:cubicBezTo>
                  <a:cubicBezTo>
                    <a:pt x="18862" y="10872"/>
                    <a:pt x="18714" y="10992"/>
                    <a:pt x="18766" y="10992"/>
                  </a:cubicBezTo>
                  <a:cubicBezTo>
                    <a:pt x="18768" y="10992"/>
                    <a:pt x="18771" y="10991"/>
                    <a:pt x="18775" y="10991"/>
                  </a:cubicBezTo>
                  <a:lnTo>
                    <a:pt x="18775" y="10991"/>
                  </a:lnTo>
                  <a:cubicBezTo>
                    <a:pt x="18800" y="11025"/>
                    <a:pt x="18512" y="11216"/>
                    <a:pt x="18167" y="11430"/>
                  </a:cubicBezTo>
                  <a:cubicBezTo>
                    <a:pt x="17759" y="11665"/>
                    <a:pt x="17468" y="11834"/>
                    <a:pt x="17487" y="11865"/>
                  </a:cubicBezTo>
                  <a:lnTo>
                    <a:pt x="17311" y="11965"/>
                  </a:lnTo>
                  <a:cubicBezTo>
                    <a:pt x="17195" y="12034"/>
                    <a:pt x="17098" y="12135"/>
                    <a:pt x="17039" y="12169"/>
                  </a:cubicBezTo>
                  <a:cubicBezTo>
                    <a:pt x="17016" y="12210"/>
                    <a:pt x="16984" y="12238"/>
                    <a:pt x="16973" y="12238"/>
                  </a:cubicBezTo>
                  <a:cubicBezTo>
                    <a:pt x="16966" y="12238"/>
                    <a:pt x="16967" y="12227"/>
                    <a:pt x="16982" y="12200"/>
                  </a:cubicBezTo>
                  <a:cubicBezTo>
                    <a:pt x="16969" y="12178"/>
                    <a:pt x="16956" y="12155"/>
                    <a:pt x="16928" y="12155"/>
                  </a:cubicBezTo>
                  <a:cubicBezTo>
                    <a:pt x="16917" y="12155"/>
                    <a:pt x="16903" y="12159"/>
                    <a:pt x="16885" y="12169"/>
                  </a:cubicBezTo>
                  <a:cubicBezTo>
                    <a:pt x="16769" y="12238"/>
                    <a:pt x="16788" y="12269"/>
                    <a:pt x="16807" y="12304"/>
                  </a:cubicBezTo>
                  <a:cubicBezTo>
                    <a:pt x="16826" y="12335"/>
                    <a:pt x="16766" y="12370"/>
                    <a:pt x="16766" y="12370"/>
                  </a:cubicBezTo>
                  <a:cubicBezTo>
                    <a:pt x="16738" y="12387"/>
                    <a:pt x="16724" y="12396"/>
                    <a:pt x="16714" y="12396"/>
                  </a:cubicBezTo>
                  <a:cubicBezTo>
                    <a:pt x="16705" y="12396"/>
                    <a:pt x="16700" y="12387"/>
                    <a:pt x="16691" y="12370"/>
                  </a:cubicBezTo>
                  <a:lnTo>
                    <a:pt x="16653" y="12304"/>
                  </a:lnTo>
                  <a:lnTo>
                    <a:pt x="16594" y="12338"/>
                  </a:lnTo>
                  <a:cubicBezTo>
                    <a:pt x="16612" y="12370"/>
                    <a:pt x="16556" y="12404"/>
                    <a:pt x="16556" y="12404"/>
                  </a:cubicBezTo>
                  <a:cubicBezTo>
                    <a:pt x="16531" y="12419"/>
                    <a:pt x="16517" y="12427"/>
                    <a:pt x="16505" y="12427"/>
                  </a:cubicBezTo>
                  <a:cubicBezTo>
                    <a:pt x="16490" y="12427"/>
                    <a:pt x="16481" y="12411"/>
                    <a:pt x="16459" y="12373"/>
                  </a:cubicBezTo>
                  <a:cubicBezTo>
                    <a:pt x="16446" y="12350"/>
                    <a:pt x="16430" y="12339"/>
                    <a:pt x="16415" y="12339"/>
                  </a:cubicBezTo>
                  <a:cubicBezTo>
                    <a:pt x="16386" y="12339"/>
                    <a:pt x="16357" y="12376"/>
                    <a:pt x="16343" y="12439"/>
                  </a:cubicBezTo>
                  <a:lnTo>
                    <a:pt x="16246" y="12539"/>
                  </a:lnTo>
                  <a:cubicBezTo>
                    <a:pt x="16236" y="12536"/>
                    <a:pt x="16226" y="12534"/>
                    <a:pt x="16217" y="12534"/>
                  </a:cubicBezTo>
                  <a:cubicBezTo>
                    <a:pt x="16133" y="12534"/>
                    <a:pt x="16067" y="12649"/>
                    <a:pt x="16033" y="12708"/>
                  </a:cubicBezTo>
                  <a:cubicBezTo>
                    <a:pt x="16009" y="12700"/>
                    <a:pt x="15987" y="12696"/>
                    <a:pt x="15968" y="12696"/>
                  </a:cubicBezTo>
                  <a:cubicBezTo>
                    <a:pt x="15909" y="12696"/>
                    <a:pt x="15871" y="12733"/>
                    <a:pt x="15857" y="12808"/>
                  </a:cubicBezTo>
                  <a:cubicBezTo>
                    <a:pt x="15876" y="12843"/>
                    <a:pt x="15817" y="12874"/>
                    <a:pt x="15741" y="12877"/>
                  </a:cubicBezTo>
                  <a:cubicBezTo>
                    <a:pt x="15663" y="12877"/>
                    <a:pt x="15607" y="12912"/>
                    <a:pt x="15487" y="12978"/>
                  </a:cubicBezTo>
                  <a:cubicBezTo>
                    <a:pt x="15450" y="13043"/>
                    <a:pt x="15042" y="13282"/>
                    <a:pt x="14576" y="13548"/>
                  </a:cubicBezTo>
                  <a:cubicBezTo>
                    <a:pt x="14052" y="13852"/>
                    <a:pt x="13704" y="14056"/>
                    <a:pt x="13723" y="14087"/>
                  </a:cubicBezTo>
                  <a:cubicBezTo>
                    <a:pt x="13664" y="14121"/>
                    <a:pt x="13664" y="14121"/>
                    <a:pt x="13585" y="14121"/>
                  </a:cubicBezTo>
                  <a:cubicBezTo>
                    <a:pt x="13581" y="14114"/>
                    <a:pt x="13575" y="14110"/>
                    <a:pt x="13567" y="14110"/>
                  </a:cubicBezTo>
                  <a:cubicBezTo>
                    <a:pt x="13542" y="14110"/>
                    <a:pt x="13505" y="14146"/>
                    <a:pt x="13488" y="14222"/>
                  </a:cubicBezTo>
                  <a:cubicBezTo>
                    <a:pt x="13465" y="14263"/>
                    <a:pt x="13463" y="14292"/>
                    <a:pt x="13456" y="14292"/>
                  </a:cubicBezTo>
                  <a:cubicBezTo>
                    <a:pt x="13452" y="14292"/>
                    <a:pt x="13446" y="14281"/>
                    <a:pt x="13432" y="14256"/>
                  </a:cubicBezTo>
                  <a:cubicBezTo>
                    <a:pt x="13428" y="14250"/>
                    <a:pt x="13422" y="14247"/>
                    <a:pt x="13413" y="14247"/>
                  </a:cubicBezTo>
                  <a:cubicBezTo>
                    <a:pt x="13369" y="14247"/>
                    <a:pt x="13256" y="14314"/>
                    <a:pt x="13062" y="14425"/>
                  </a:cubicBezTo>
                  <a:cubicBezTo>
                    <a:pt x="12890" y="14526"/>
                    <a:pt x="12654" y="14661"/>
                    <a:pt x="12673" y="14692"/>
                  </a:cubicBezTo>
                  <a:cubicBezTo>
                    <a:pt x="12620" y="14747"/>
                    <a:pt x="12596" y="14772"/>
                    <a:pt x="12592" y="14772"/>
                  </a:cubicBezTo>
                  <a:cubicBezTo>
                    <a:pt x="12589" y="14772"/>
                    <a:pt x="12599" y="14756"/>
                    <a:pt x="12617" y="14726"/>
                  </a:cubicBezTo>
                  <a:cubicBezTo>
                    <a:pt x="12621" y="14703"/>
                    <a:pt x="12608" y="14692"/>
                    <a:pt x="12583" y="14692"/>
                  </a:cubicBezTo>
                  <a:cubicBezTo>
                    <a:pt x="12501" y="14692"/>
                    <a:pt x="12296" y="14803"/>
                    <a:pt x="12191" y="14930"/>
                  </a:cubicBezTo>
                  <a:cubicBezTo>
                    <a:pt x="12148" y="14954"/>
                    <a:pt x="12108" y="14977"/>
                    <a:pt x="12081" y="14977"/>
                  </a:cubicBezTo>
                  <a:cubicBezTo>
                    <a:pt x="12070" y="14977"/>
                    <a:pt x="12061" y="14974"/>
                    <a:pt x="12056" y="14964"/>
                  </a:cubicBezTo>
                  <a:cubicBezTo>
                    <a:pt x="11956" y="15021"/>
                    <a:pt x="11865" y="15090"/>
                    <a:pt x="11783" y="15165"/>
                  </a:cubicBezTo>
                  <a:lnTo>
                    <a:pt x="11376" y="15400"/>
                  </a:lnTo>
                  <a:cubicBezTo>
                    <a:pt x="11298" y="15447"/>
                    <a:pt x="11225" y="15503"/>
                    <a:pt x="11160" y="15569"/>
                  </a:cubicBezTo>
                  <a:cubicBezTo>
                    <a:pt x="11120" y="15591"/>
                    <a:pt x="11079" y="15615"/>
                    <a:pt x="11079" y="15615"/>
                  </a:cubicBezTo>
                  <a:cubicBezTo>
                    <a:pt x="11078" y="15615"/>
                    <a:pt x="11086" y="15611"/>
                    <a:pt x="11103" y="15601"/>
                  </a:cubicBezTo>
                  <a:cubicBezTo>
                    <a:pt x="11102" y="15598"/>
                    <a:pt x="11098" y="15597"/>
                    <a:pt x="11094" y="15597"/>
                  </a:cubicBezTo>
                  <a:cubicBezTo>
                    <a:pt x="11037" y="15597"/>
                    <a:pt x="10760" y="15757"/>
                    <a:pt x="10386" y="15974"/>
                  </a:cubicBezTo>
                  <a:cubicBezTo>
                    <a:pt x="9978" y="16209"/>
                    <a:pt x="9630" y="16412"/>
                    <a:pt x="9552" y="16412"/>
                  </a:cubicBezTo>
                  <a:cubicBezTo>
                    <a:pt x="9511" y="16437"/>
                    <a:pt x="9480" y="16472"/>
                    <a:pt x="9455" y="16513"/>
                  </a:cubicBezTo>
                  <a:cubicBezTo>
                    <a:pt x="9433" y="16613"/>
                    <a:pt x="9377" y="16644"/>
                    <a:pt x="9298" y="16644"/>
                  </a:cubicBezTo>
                  <a:cubicBezTo>
                    <a:pt x="9289" y="16642"/>
                    <a:pt x="9279" y="16640"/>
                    <a:pt x="9268" y="16640"/>
                  </a:cubicBezTo>
                  <a:cubicBezTo>
                    <a:pt x="9161" y="16640"/>
                    <a:pt x="8963" y="16754"/>
                    <a:pt x="8938" y="16842"/>
                  </a:cubicBezTo>
                  <a:lnTo>
                    <a:pt x="8922" y="16810"/>
                  </a:lnTo>
                  <a:cubicBezTo>
                    <a:pt x="8910" y="16805"/>
                    <a:pt x="8897" y="16803"/>
                    <a:pt x="8882" y="16803"/>
                  </a:cubicBezTo>
                  <a:cubicBezTo>
                    <a:pt x="8787" y="16803"/>
                    <a:pt x="8658" y="16904"/>
                    <a:pt x="8628" y="16989"/>
                  </a:cubicBezTo>
                  <a:cubicBezTo>
                    <a:pt x="8601" y="16987"/>
                    <a:pt x="8574" y="16984"/>
                    <a:pt x="8549" y="16984"/>
                  </a:cubicBezTo>
                  <a:cubicBezTo>
                    <a:pt x="8501" y="16984"/>
                    <a:pt x="8457" y="16994"/>
                    <a:pt x="8424" y="17033"/>
                  </a:cubicBezTo>
                  <a:cubicBezTo>
                    <a:pt x="8401" y="17042"/>
                    <a:pt x="8386" y="17048"/>
                    <a:pt x="8375" y="17048"/>
                  </a:cubicBezTo>
                  <a:cubicBezTo>
                    <a:pt x="8357" y="17048"/>
                    <a:pt x="8351" y="17031"/>
                    <a:pt x="8333" y="16986"/>
                  </a:cubicBezTo>
                  <a:cubicBezTo>
                    <a:pt x="8323" y="16959"/>
                    <a:pt x="8314" y="16931"/>
                    <a:pt x="8281" y="16931"/>
                  </a:cubicBezTo>
                  <a:cubicBezTo>
                    <a:pt x="8271" y="16931"/>
                    <a:pt x="8259" y="16933"/>
                    <a:pt x="8245" y="16939"/>
                  </a:cubicBezTo>
                  <a:cubicBezTo>
                    <a:pt x="8183" y="16961"/>
                    <a:pt x="8195" y="16995"/>
                    <a:pt x="8208" y="17033"/>
                  </a:cubicBezTo>
                  <a:lnTo>
                    <a:pt x="8079" y="17077"/>
                  </a:lnTo>
                  <a:cubicBezTo>
                    <a:pt x="8079" y="17077"/>
                    <a:pt x="8016" y="17095"/>
                    <a:pt x="8026" y="17133"/>
                  </a:cubicBezTo>
                  <a:cubicBezTo>
                    <a:pt x="8038" y="17168"/>
                    <a:pt x="7973" y="17189"/>
                    <a:pt x="7907" y="17208"/>
                  </a:cubicBezTo>
                  <a:cubicBezTo>
                    <a:pt x="7905" y="17199"/>
                    <a:pt x="7899" y="17196"/>
                    <a:pt x="7894" y="17196"/>
                  </a:cubicBezTo>
                  <a:cubicBezTo>
                    <a:pt x="7878" y="17196"/>
                    <a:pt x="7859" y="17231"/>
                    <a:pt x="7916" y="17243"/>
                  </a:cubicBezTo>
                  <a:cubicBezTo>
                    <a:pt x="7926" y="17280"/>
                    <a:pt x="7938" y="17318"/>
                    <a:pt x="7869" y="17337"/>
                  </a:cubicBezTo>
                  <a:lnTo>
                    <a:pt x="7891" y="17409"/>
                  </a:lnTo>
                  <a:cubicBezTo>
                    <a:pt x="7909" y="17478"/>
                    <a:pt x="7919" y="17516"/>
                    <a:pt x="8050" y="17516"/>
                  </a:cubicBezTo>
                  <a:cubicBezTo>
                    <a:pt x="8055" y="17516"/>
                    <a:pt x="8061" y="17516"/>
                    <a:pt x="8067" y="17515"/>
                  </a:cubicBezTo>
                  <a:cubicBezTo>
                    <a:pt x="8355" y="17468"/>
                    <a:pt x="8571" y="17421"/>
                    <a:pt x="8546" y="17349"/>
                  </a:cubicBezTo>
                  <a:cubicBezTo>
                    <a:pt x="8577" y="17312"/>
                    <a:pt x="8618" y="17283"/>
                    <a:pt x="8665" y="17262"/>
                  </a:cubicBezTo>
                  <a:cubicBezTo>
                    <a:pt x="8705" y="17246"/>
                    <a:pt x="8746" y="17239"/>
                    <a:pt x="8788" y="17239"/>
                  </a:cubicBezTo>
                  <a:cubicBezTo>
                    <a:pt x="8796" y="17239"/>
                    <a:pt x="8804" y="17239"/>
                    <a:pt x="8812" y="17240"/>
                  </a:cubicBezTo>
                  <a:cubicBezTo>
                    <a:pt x="8814" y="17244"/>
                    <a:pt x="8819" y="17246"/>
                    <a:pt x="8827" y="17246"/>
                  </a:cubicBezTo>
                  <a:cubicBezTo>
                    <a:pt x="8889" y="17246"/>
                    <a:pt x="9132" y="17137"/>
                    <a:pt x="9408" y="16976"/>
                  </a:cubicBezTo>
                  <a:cubicBezTo>
                    <a:pt x="9759" y="16773"/>
                    <a:pt x="9931" y="16672"/>
                    <a:pt x="10010" y="16672"/>
                  </a:cubicBezTo>
                  <a:cubicBezTo>
                    <a:pt x="10057" y="16672"/>
                    <a:pt x="10104" y="16660"/>
                    <a:pt x="10144" y="16638"/>
                  </a:cubicBezTo>
                  <a:cubicBezTo>
                    <a:pt x="10126" y="16603"/>
                    <a:pt x="10473" y="16403"/>
                    <a:pt x="10881" y="16168"/>
                  </a:cubicBezTo>
                  <a:cubicBezTo>
                    <a:pt x="11288" y="15933"/>
                    <a:pt x="11696" y="15695"/>
                    <a:pt x="11677" y="15663"/>
                  </a:cubicBezTo>
                  <a:lnTo>
                    <a:pt x="11793" y="15594"/>
                  </a:lnTo>
                  <a:cubicBezTo>
                    <a:pt x="11796" y="15601"/>
                    <a:pt x="11803" y="15604"/>
                    <a:pt x="11813" y="15604"/>
                  </a:cubicBezTo>
                  <a:cubicBezTo>
                    <a:pt x="11855" y="15604"/>
                    <a:pt x="11952" y="15548"/>
                    <a:pt x="12047" y="15494"/>
                  </a:cubicBezTo>
                  <a:cubicBezTo>
                    <a:pt x="12109" y="15428"/>
                    <a:pt x="12181" y="15372"/>
                    <a:pt x="12260" y="15325"/>
                  </a:cubicBezTo>
                  <a:cubicBezTo>
                    <a:pt x="12265" y="15334"/>
                    <a:pt x="12273" y="15338"/>
                    <a:pt x="12284" y="15338"/>
                  </a:cubicBezTo>
                  <a:cubicBezTo>
                    <a:pt x="12315" y="15338"/>
                    <a:pt x="12369" y="15307"/>
                    <a:pt x="12454" y="15259"/>
                  </a:cubicBezTo>
                  <a:cubicBezTo>
                    <a:pt x="12570" y="15190"/>
                    <a:pt x="12626" y="15156"/>
                    <a:pt x="12607" y="15124"/>
                  </a:cubicBezTo>
                  <a:cubicBezTo>
                    <a:pt x="12667" y="15090"/>
                    <a:pt x="13074" y="14855"/>
                    <a:pt x="13269" y="14786"/>
                  </a:cubicBezTo>
                  <a:cubicBezTo>
                    <a:pt x="13344" y="14786"/>
                    <a:pt x="13385" y="14720"/>
                    <a:pt x="13422" y="14651"/>
                  </a:cubicBezTo>
                  <a:cubicBezTo>
                    <a:pt x="13407" y="14620"/>
                    <a:pt x="13444" y="14554"/>
                    <a:pt x="13504" y="14519"/>
                  </a:cubicBezTo>
                  <a:lnTo>
                    <a:pt x="13541" y="14585"/>
                  </a:lnTo>
                  <a:cubicBezTo>
                    <a:pt x="13521" y="14618"/>
                    <a:pt x="13511" y="14635"/>
                    <a:pt x="13520" y="14635"/>
                  </a:cubicBezTo>
                  <a:cubicBezTo>
                    <a:pt x="13530" y="14635"/>
                    <a:pt x="13559" y="14618"/>
                    <a:pt x="13617" y="14585"/>
                  </a:cubicBezTo>
                  <a:lnTo>
                    <a:pt x="13733" y="14516"/>
                  </a:lnTo>
                  <a:cubicBezTo>
                    <a:pt x="13714" y="14485"/>
                    <a:pt x="14005" y="14316"/>
                    <a:pt x="14413" y="14081"/>
                  </a:cubicBezTo>
                  <a:cubicBezTo>
                    <a:pt x="14936" y="13777"/>
                    <a:pt x="15111" y="13676"/>
                    <a:pt x="15093" y="13642"/>
                  </a:cubicBezTo>
                  <a:cubicBezTo>
                    <a:pt x="15074" y="13611"/>
                    <a:pt x="15133" y="13576"/>
                    <a:pt x="15324" y="13507"/>
                  </a:cubicBezTo>
                  <a:cubicBezTo>
                    <a:pt x="15732" y="13407"/>
                    <a:pt x="15732" y="13407"/>
                    <a:pt x="15769" y="13338"/>
                  </a:cubicBezTo>
                  <a:lnTo>
                    <a:pt x="15769" y="13338"/>
                  </a:lnTo>
                  <a:cubicBezTo>
                    <a:pt x="15752" y="13349"/>
                    <a:pt x="15738" y="13353"/>
                    <a:pt x="15727" y="13353"/>
                  </a:cubicBezTo>
                  <a:cubicBezTo>
                    <a:pt x="15702" y="13353"/>
                    <a:pt x="15689" y="13331"/>
                    <a:pt x="15675" y="13307"/>
                  </a:cubicBezTo>
                  <a:cubicBezTo>
                    <a:pt x="15648" y="13259"/>
                    <a:pt x="15671" y="13227"/>
                    <a:pt x="15723" y="13227"/>
                  </a:cubicBezTo>
                  <a:cubicBezTo>
                    <a:pt x="15742" y="13227"/>
                    <a:pt x="15765" y="13232"/>
                    <a:pt x="15791" y="13241"/>
                  </a:cubicBezTo>
                  <a:cubicBezTo>
                    <a:pt x="15794" y="13245"/>
                    <a:pt x="15798" y="13246"/>
                    <a:pt x="15806" y="13246"/>
                  </a:cubicBezTo>
                  <a:cubicBezTo>
                    <a:pt x="15924" y="13246"/>
                    <a:pt x="16683" y="12762"/>
                    <a:pt x="16703" y="12667"/>
                  </a:cubicBezTo>
                  <a:lnTo>
                    <a:pt x="16722" y="12702"/>
                  </a:lnTo>
                  <a:cubicBezTo>
                    <a:pt x="16726" y="12709"/>
                    <a:pt x="16733" y="12713"/>
                    <a:pt x="16743" y="12713"/>
                  </a:cubicBezTo>
                  <a:cubicBezTo>
                    <a:pt x="16776" y="12713"/>
                    <a:pt x="16853" y="12668"/>
                    <a:pt x="17032" y="12564"/>
                  </a:cubicBezTo>
                  <a:lnTo>
                    <a:pt x="17208" y="12464"/>
                  </a:lnTo>
                  <a:cubicBezTo>
                    <a:pt x="17174" y="12404"/>
                    <a:pt x="17474" y="12259"/>
                    <a:pt x="17543" y="12259"/>
                  </a:cubicBezTo>
                  <a:cubicBezTo>
                    <a:pt x="17549" y="12259"/>
                    <a:pt x="17554" y="12260"/>
                    <a:pt x="17556" y="12263"/>
                  </a:cubicBezTo>
                  <a:cubicBezTo>
                    <a:pt x="17634" y="12263"/>
                    <a:pt x="17634" y="12263"/>
                    <a:pt x="17750" y="12194"/>
                  </a:cubicBezTo>
                  <a:cubicBezTo>
                    <a:pt x="17874" y="12044"/>
                    <a:pt x="18136" y="11920"/>
                    <a:pt x="18200" y="11920"/>
                  </a:cubicBezTo>
                  <a:cubicBezTo>
                    <a:pt x="18207" y="11920"/>
                    <a:pt x="18212" y="11922"/>
                    <a:pt x="18214" y="11925"/>
                  </a:cubicBezTo>
                  <a:lnTo>
                    <a:pt x="18330" y="11859"/>
                  </a:lnTo>
                  <a:cubicBezTo>
                    <a:pt x="18371" y="11790"/>
                    <a:pt x="18487" y="11727"/>
                    <a:pt x="18549" y="11683"/>
                  </a:cubicBezTo>
                  <a:cubicBezTo>
                    <a:pt x="18722" y="11572"/>
                    <a:pt x="18788" y="11529"/>
                    <a:pt x="18729" y="11529"/>
                  </a:cubicBezTo>
                  <a:cubicBezTo>
                    <a:pt x="18725" y="11529"/>
                    <a:pt x="18721" y="11529"/>
                    <a:pt x="18715" y="11530"/>
                  </a:cubicBezTo>
                  <a:cubicBezTo>
                    <a:pt x="18693" y="11498"/>
                    <a:pt x="18675" y="11467"/>
                    <a:pt x="18734" y="11426"/>
                  </a:cubicBezTo>
                  <a:lnTo>
                    <a:pt x="18753" y="11461"/>
                  </a:lnTo>
                  <a:cubicBezTo>
                    <a:pt x="18755" y="11464"/>
                    <a:pt x="18759" y="11465"/>
                    <a:pt x="18765" y="11465"/>
                  </a:cubicBezTo>
                  <a:cubicBezTo>
                    <a:pt x="18813" y="11465"/>
                    <a:pt x="18989" y="11362"/>
                    <a:pt x="19185" y="11191"/>
                  </a:cubicBezTo>
                  <a:cubicBezTo>
                    <a:pt x="19477" y="10969"/>
                    <a:pt x="19574" y="10862"/>
                    <a:pt x="19652" y="10840"/>
                  </a:cubicBezTo>
                  <a:lnTo>
                    <a:pt x="19680" y="10759"/>
                  </a:lnTo>
                  <a:cubicBezTo>
                    <a:pt x="19701" y="10696"/>
                    <a:pt x="19737" y="10651"/>
                    <a:pt x="19766" y="10651"/>
                  </a:cubicBezTo>
                  <a:cubicBezTo>
                    <a:pt x="19772" y="10651"/>
                    <a:pt x="19778" y="10653"/>
                    <a:pt x="19784" y="10659"/>
                  </a:cubicBezTo>
                  <a:cubicBezTo>
                    <a:pt x="19853" y="10624"/>
                    <a:pt x="19916" y="10574"/>
                    <a:pt x="19963" y="10514"/>
                  </a:cubicBezTo>
                  <a:cubicBezTo>
                    <a:pt x="20025" y="10442"/>
                    <a:pt x="20078" y="10364"/>
                    <a:pt x="20122" y="10279"/>
                  </a:cubicBezTo>
                  <a:cubicBezTo>
                    <a:pt x="20169" y="10223"/>
                    <a:pt x="20216" y="10167"/>
                    <a:pt x="20216" y="10167"/>
                  </a:cubicBezTo>
                  <a:cubicBezTo>
                    <a:pt x="20326" y="10160"/>
                    <a:pt x="20455" y="9979"/>
                    <a:pt x="20433" y="9872"/>
                  </a:cubicBezTo>
                  <a:lnTo>
                    <a:pt x="20433" y="9872"/>
                  </a:lnTo>
                  <a:cubicBezTo>
                    <a:pt x="20437" y="9875"/>
                    <a:pt x="20442" y="9877"/>
                    <a:pt x="20447" y="9877"/>
                  </a:cubicBezTo>
                  <a:cubicBezTo>
                    <a:pt x="20476" y="9877"/>
                    <a:pt x="20511" y="9826"/>
                    <a:pt x="20545" y="9775"/>
                  </a:cubicBezTo>
                  <a:cubicBezTo>
                    <a:pt x="20603" y="9638"/>
                    <a:pt x="20738" y="9398"/>
                    <a:pt x="20774" y="9398"/>
                  </a:cubicBezTo>
                  <a:cubicBezTo>
                    <a:pt x="20775" y="9398"/>
                    <a:pt x="20776" y="9398"/>
                    <a:pt x="20777" y="9399"/>
                  </a:cubicBezTo>
                  <a:lnTo>
                    <a:pt x="20812" y="9333"/>
                  </a:lnTo>
                  <a:cubicBezTo>
                    <a:pt x="20818" y="9261"/>
                    <a:pt x="20843" y="9186"/>
                    <a:pt x="20884" y="9123"/>
                  </a:cubicBezTo>
                  <a:cubicBezTo>
                    <a:pt x="20928" y="9060"/>
                    <a:pt x="20947" y="8985"/>
                    <a:pt x="20943" y="8910"/>
                  </a:cubicBezTo>
                  <a:cubicBezTo>
                    <a:pt x="20940" y="8860"/>
                    <a:pt x="20950" y="8810"/>
                    <a:pt x="20968" y="8763"/>
                  </a:cubicBezTo>
                  <a:cubicBezTo>
                    <a:pt x="20976" y="8746"/>
                    <a:pt x="20981" y="8739"/>
                    <a:pt x="20986" y="8739"/>
                  </a:cubicBezTo>
                  <a:cubicBezTo>
                    <a:pt x="21000" y="8739"/>
                    <a:pt x="21004" y="8799"/>
                    <a:pt x="21006" y="8860"/>
                  </a:cubicBezTo>
                  <a:cubicBezTo>
                    <a:pt x="21001" y="8896"/>
                    <a:pt x="21002" y="8911"/>
                    <a:pt x="21007" y="8911"/>
                  </a:cubicBezTo>
                  <a:cubicBezTo>
                    <a:pt x="21022" y="8911"/>
                    <a:pt x="21076" y="8752"/>
                    <a:pt x="21088" y="8578"/>
                  </a:cubicBezTo>
                  <a:cubicBezTo>
                    <a:pt x="21094" y="8454"/>
                    <a:pt x="21096" y="8397"/>
                    <a:pt x="21099" y="8397"/>
                  </a:cubicBezTo>
                  <a:cubicBezTo>
                    <a:pt x="21102" y="8397"/>
                    <a:pt x="21106" y="8437"/>
                    <a:pt x="21116" y="8512"/>
                  </a:cubicBezTo>
                  <a:cubicBezTo>
                    <a:pt x="21120" y="8559"/>
                    <a:pt x="21123" y="8606"/>
                    <a:pt x="21130" y="8606"/>
                  </a:cubicBezTo>
                  <a:cubicBezTo>
                    <a:pt x="21135" y="8606"/>
                    <a:pt x="21141" y="8584"/>
                    <a:pt x="21150" y="8525"/>
                  </a:cubicBezTo>
                  <a:cubicBezTo>
                    <a:pt x="21153" y="8525"/>
                    <a:pt x="21200" y="8387"/>
                    <a:pt x="21163" y="8374"/>
                  </a:cubicBezTo>
                  <a:lnTo>
                    <a:pt x="21229" y="8167"/>
                  </a:lnTo>
                  <a:cubicBezTo>
                    <a:pt x="21285" y="8086"/>
                    <a:pt x="21326" y="7995"/>
                    <a:pt x="21354" y="7901"/>
                  </a:cubicBezTo>
                  <a:cubicBezTo>
                    <a:pt x="21332" y="7819"/>
                    <a:pt x="21332" y="7819"/>
                    <a:pt x="21385" y="7757"/>
                  </a:cubicBezTo>
                  <a:cubicBezTo>
                    <a:pt x="21388" y="7757"/>
                    <a:pt x="21390" y="7758"/>
                    <a:pt x="21392" y="7758"/>
                  </a:cubicBezTo>
                  <a:cubicBezTo>
                    <a:pt x="21424" y="7758"/>
                    <a:pt x="21434" y="7693"/>
                    <a:pt x="21363" y="7678"/>
                  </a:cubicBezTo>
                  <a:cubicBezTo>
                    <a:pt x="21341" y="7603"/>
                    <a:pt x="21357" y="7522"/>
                    <a:pt x="21410" y="7465"/>
                  </a:cubicBezTo>
                  <a:cubicBezTo>
                    <a:pt x="21417" y="7467"/>
                    <a:pt x="21424" y="7468"/>
                    <a:pt x="21430" y="7468"/>
                  </a:cubicBezTo>
                  <a:cubicBezTo>
                    <a:pt x="21485" y="7468"/>
                    <a:pt x="21494" y="7408"/>
                    <a:pt x="21460" y="7399"/>
                  </a:cubicBezTo>
                  <a:cubicBezTo>
                    <a:pt x="21451" y="7352"/>
                    <a:pt x="21445" y="7302"/>
                    <a:pt x="21448" y="7252"/>
                  </a:cubicBezTo>
                  <a:lnTo>
                    <a:pt x="21448" y="7252"/>
                  </a:lnTo>
                  <a:cubicBezTo>
                    <a:pt x="21448" y="7252"/>
                    <a:pt x="21448" y="7252"/>
                    <a:pt x="21448" y="7252"/>
                  </a:cubicBezTo>
                  <a:cubicBezTo>
                    <a:pt x="21467" y="7252"/>
                    <a:pt x="21498" y="7090"/>
                    <a:pt x="21529" y="6848"/>
                  </a:cubicBezTo>
                  <a:cubicBezTo>
                    <a:pt x="21548" y="6710"/>
                    <a:pt x="21558" y="6569"/>
                    <a:pt x="21555" y="6428"/>
                  </a:cubicBezTo>
                  <a:cubicBezTo>
                    <a:pt x="21564" y="6268"/>
                    <a:pt x="21564" y="6108"/>
                    <a:pt x="21548" y="5945"/>
                  </a:cubicBezTo>
                  <a:cubicBezTo>
                    <a:pt x="21545" y="5873"/>
                    <a:pt x="21501" y="5804"/>
                    <a:pt x="21464" y="5804"/>
                  </a:cubicBezTo>
                  <a:cubicBezTo>
                    <a:pt x="21449" y="5806"/>
                    <a:pt x="21438" y="5807"/>
                    <a:pt x="21431" y="5807"/>
                  </a:cubicBezTo>
                  <a:cubicBezTo>
                    <a:pt x="21403" y="5807"/>
                    <a:pt x="21432" y="5792"/>
                    <a:pt x="21457" y="5732"/>
                  </a:cubicBezTo>
                  <a:cubicBezTo>
                    <a:pt x="21541" y="5668"/>
                    <a:pt x="21553" y="5563"/>
                    <a:pt x="21502" y="5563"/>
                  </a:cubicBezTo>
                  <a:cubicBezTo>
                    <a:pt x="21489" y="5563"/>
                    <a:pt x="21470" y="5570"/>
                    <a:pt x="21448" y="5588"/>
                  </a:cubicBezTo>
                  <a:cubicBezTo>
                    <a:pt x="21417" y="5623"/>
                    <a:pt x="21400" y="5643"/>
                    <a:pt x="21395" y="5643"/>
                  </a:cubicBezTo>
                  <a:cubicBezTo>
                    <a:pt x="21388" y="5643"/>
                    <a:pt x="21404" y="5606"/>
                    <a:pt x="21442" y="5519"/>
                  </a:cubicBezTo>
                  <a:cubicBezTo>
                    <a:pt x="21467" y="5441"/>
                    <a:pt x="21467" y="5441"/>
                    <a:pt x="21417" y="5375"/>
                  </a:cubicBezTo>
                  <a:cubicBezTo>
                    <a:pt x="21415" y="5375"/>
                    <a:pt x="21414" y="5375"/>
                    <a:pt x="21412" y="5375"/>
                  </a:cubicBezTo>
                  <a:cubicBezTo>
                    <a:pt x="21378" y="5375"/>
                    <a:pt x="21368" y="5309"/>
                    <a:pt x="21404" y="5303"/>
                  </a:cubicBezTo>
                  <a:cubicBezTo>
                    <a:pt x="21428" y="5231"/>
                    <a:pt x="21452" y="5155"/>
                    <a:pt x="21421" y="5155"/>
                  </a:cubicBezTo>
                  <a:cubicBezTo>
                    <a:pt x="21419" y="5155"/>
                    <a:pt x="21418" y="5155"/>
                    <a:pt x="21417" y="5156"/>
                  </a:cubicBezTo>
                  <a:cubicBezTo>
                    <a:pt x="21410" y="5106"/>
                    <a:pt x="21413" y="5052"/>
                    <a:pt x="21426" y="5005"/>
                  </a:cubicBezTo>
                  <a:cubicBezTo>
                    <a:pt x="21454" y="4924"/>
                    <a:pt x="21398" y="4861"/>
                    <a:pt x="21341" y="4798"/>
                  </a:cubicBezTo>
                  <a:cubicBezTo>
                    <a:pt x="21237" y="4647"/>
                    <a:pt x="21204" y="4574"/>
                    <a:pt x="21240" y="4574"/>
                  </a:cubicBezTo>
                  <a:cubicBezTo>
                    <a:pt x="21249" y="4574"/>
                    <a:pt x="21263" y="4579"/>
                    <a:pt x="21282" y="4588"/>
                  </a:cubicBezTo>
                  <a:cubicBezTo>
                    <a:pt x="21288" y="4592"/>
                    <a:pt x="21294" y="4594"/>
                    <a:pt x="21298" y="4594"/>
                  </a:cubicBezTo>
                  <a:cubicBezTo>
                    <a:pt x="21355" y="4594"/>
                    <a:pt x="21240" y="4291"/>
                    <a:pt x="21141" y="4253"/>
                  </a:cubicBezTo>
                  <a:cubicBezTo>
                    <a:pt x="21041" y="4212"/>
                    <a:pt x="21044" y="4212"/>
                    <a:pt x="21078" y="4200"/>
                  </a:cubicBezTo>
                  <a:cubicBezTo>
                    <a:pt x="21113" y="4187"/>
                    <a:pt x="21088" y="4118"/>
                    <a:pt x="21088" y="4118"/>
                  </a:cubicBezTo>
                  <a:cubicBezTo>
                    <a:pt x="21063" y="4053"/>
                    <a:pt x="21034" y="3984"/>
                    <a:pt x="21069" y="3971"/>
                  </a:cubicBezTo>
                  <a:cubicBezTo>
                    <a:pt x="21037" y="3905"/>
                    <a:pt x="21000" y="3839"/>
                    <a:pt x="20956" y="3783"/>
                  </a:cubicBezTo>
                  <a:cubicBezTo>
                    <a:pt x="20824" y="3683"/>
                    <a:pt x="20759" y="3479"/>
                    <a:pt x="20793" y="3379"/>
                  </a:cubicBezTo>
                  <a:lnTo>
                    <a:pt x="20693" y="3266"/>
                  </a:lnTo>
                  <a:cubicBezTo>
                    <a:pt x="20596" y="3238"/>
                    <a:pt x="20523" y="3197"/>
                    <a:pt x="20589" y="3159"/>
                  </a:cubicBezTo>
                  <a:lnTo>
                    <a:pt x="20624" y="3141"/>
                  </a:lnTo>
                  <a:cubicBezTo>
                    <a:pt x="20517" y="3119"/>
                    <a:pt x="20395" y="2859"/>
                    <a:pt x="20458" y="2818"/>
                  </a:cubicBezTo>
                  <a:cubicBezTo>
                    <a:pt x="20489" y="2796"/>
                    <a:pt x="20489" y="2796"/>
                    <a:pt x="20448" y="2736"/>
                  </a:cubicBezTo>
                  <a:lnTo>
                    <a:pt x="20417" y="2755"/>
                  </a:lnTo>
                  <a:cubicBezTo>
                    <a:pt x="20401" y="2767"/>
                    <a:pt x="20384" y="2778"/>
                    <a:pt x="20367" y="2778"/>
                  </a:cubicBezTo>
                  <a:cubicBezTo>
                    <a:pt x="20351" y="2778"/>
                    <a:pt x="20335" y="2768"/>
                    <a:pt x="20317" y="2740"/>
                  </a:cubicBezTo>
                  <a:cubicBezTo>
                    <a:pt x="20279" y="2677"/>
                    <a:pt x="20232" y="2624"/>
                    <a:pt x="20263" y="2598"/>
                  </a:cubicBezTo>
                  <a:cubicBezTo>
                    <a:pt x="20250" y="2529"/>
                    <a:pt x="20236" y="2460"/>
                    <a:pt x="20213" y="2460"/>
                  </a:cubicBezTo>
                  <a:cubicBezTo>
                    <a:pt x="20210" y="2460"/>
                    <a:pt x="20207" y="2461"/>
                    <a:pt x="20204" y="2464"/>
                  </a:cubicBezTo>
                  <a:cubicBezTo>
                    <a:pt x="20172" y="2423"/>
                    <a:pt x="20151" y="2376"/>
                    <a:pt x="20141" y="2326"/>
                  </a:cubicBezTo>
                  <a:cubicBezTo>
                    <a:pt x="20094" y="2269"/>
                    <a:pt x="20050" y="2210"/>
                    <a:pt x="19953" y="2100"/>
                  </a:cubicBezTo>
                  <a:cubicBezTo>
                    <a:pt x="19875" y="2072"/>
                    <a:pt x="19775" y="1969"/>
                    <a:pt x="19800" y="1944"/>
                  </a:cubicBezTo>
                  <a:cubicBezTo>
                    <a:pt x="19800" y="1944"/>
                    <a:pt x="19696" y="1837"/>
                    <a:pt x="19621" y="1812"/>
                  </a:cubicBezTo>
                  <a:cubicBezTo>
                    <a:pt x="19521" y="1708"/>
                    <a:pt x="19461" y="1661"/>
                    <a:pt x="19486" y="1633"/>
                  </a:cubicBezTo>
                  <a:cubicBezTo>
                    <a:pt x="19511" y="1608"/>
                    <a:pt x="19514" y="1605"/>
                    <a:pt x="19430" y="1586"/>
                  </a:cubicBezTo>
                  <a:cubicBezTo>
                    <a:pt x="19425" y="1592"/>
                    <a:pt x="19418" y="1595"/>
                    <a:pt x="19411" y="1595"/>
                  </a:cubicBezTo>
                  <a:cubicBezTo>
                    <a:pt x="19382" y="1595"/>
                    <a:pt x="19340" y="1558"/>
                    <a:pt x="19295" y="1520"/>
                  </a:cubicBezTo>
                  <a:lnTo>
                    <a:pt x="19182" y="1430"/>
                  </a:lnTo>
                  <a:cubicBezTo>
                    <a:pt x="19171" y="1442"/>
                    <a:pt x="19165" y="1449"/>
                    <a:pt x="19157" y="1449"/>
                  </a:cubicBezTo>
                  <a:cubicBezTo>
                    <a:pt x="19147" y="1449"/>
                    <a:pt x="19134" y="1437"/>
                    <a:pt x="19104" y="1411"/>
                  </a:cubicBezTo>
                  <a:cubicBezTo>
                    <a:pt x="19016" y="1326"/>
                    <a:pt x="18925" y="1245"/>
                    <a:pt x="18831" y="1169"/>
                  </a:cubicBezTo>
                  <a:cubicBezTo>
                    <a:pt x="18729" y="1099"/>
                    <a:pt x="18685" y="1069"/>
                    <a:pt x="18672" y="1069"/>
                  </a:cubicBezTo>
                  <a:cubicBezTo>
                    <a:pt x="18662" y="1069"/>
                    <a:pt x="18672" y="1088"/>
                    <a:pt x="18690" y="1119"/>
                  </a:cubicBezTo>
                  <a:cubicBezTo>
                    <a:pt x="18719" y="1139"/>
                    <a:pt x="18729" y="1157"/>
                    <a:pt x="18720" y="1157"/>
                  </a:cubicBezTo>
                  <a:cubicBezTo>
                    <a:pt x="18710" y="1157"/>
                    <a:pt x="18679" y="1137"/>
                    <a:pt x="18628" y="1079"/>
                  </a:cubicBezTo>
                  <a:cubicBezTo>
                    <a:pt x="18499" y="969"/>
                    <a:pt x="18358" y="872"/>
                    <a:pt x="18208" y="790"/>
                  </a:cubicBezTo>
                  <a:cubicBezTo>
                    <a:pt x="18043" y="699"/>
                    <a:pt x="17983" y="671"/>
                    <a:pt x="17956" y="671"/>
                  </a:cubicBezTo>
                  <a:cubicBezTo>
                    <a:pt x="17942" y="671"/>
                    <a:pt x="17937" y="679"/>
                    <a:pt x="17932" y="690"/>
                  </a:cubicBezTo>
                  <a:cubicBezTo>
                    <a:pt x="17947" y="732"/>
                    <a:pt x="17943" y="750"/>
                    <a:pt x="17931" y="750"/>
                  </a:cubicBezTo>
                  <a:cubicBezTo>
                    <a:pt x="17916" y="750"/>
                    <a:pt x="17886" y="717"/>
                    <a:pt x="17866" y="662"/>
                  </a:cubicBezTo>
                  <a:cubicBezTo>
                    <a:pt x="17791" y="569"/>
                    <a:pt x="17733" y="529"/>
                    <a:pt x="17702" y="529"/>
                  </a:cubicBezTo>
                  <a:cubicBezTo>
                    <a:pt x="17691" y="529"/>
                    <a:pt x="17684" y="534"/>
                    <a:pt x="17681" y="543"/>
                  </a:cubicBezTo>
                  <a:cubicBezTo>
                    <a:pt x="17655" y="545"/>
                    <a:pt x="17637" y="546"/>
                    <a:pt x="17623" y="546"/>
                  </a:cubicBezTo>
                  <a:cubicBezTo>
                    <a:pt x="17593" y="546"/>
                    <a:pt x="17579" y="540"/>
                    <a:pt x="17534" y="521"/>
                  </a:cubicBezTo>
                  <a:cubicBezTo>
                    <a:pt x="17546" y="486"/>
                    <a:pt x="17481" y="452"/>
                    <a:pt x="17327" y="446"/>
                  </a:cubicBezTo>
                  <a:cubicBezTo>
                    <a:pt x="17258" y="424"/>
                    <a:pt x="17258" y="424"/>
                    <a:pt x="17271" y="386"/>
                  </a:cubicBezTo>
                  <a:lnTo>
                    <a:pt x="17133" y="342"/>
                  </a:lnTo>
                  <a:cubicBezTo>
                    <a:pt x="17123" y="343"/>
                    <a:pt x="17113" y="343"/>
                    <a:pt x="17102" y="343"/>
                  </a:cubicBezTo>
                  <a:cubicBezTo>
                    <a:pt x="16926" y="343"/>
                    <a:pt x="16559" y="230"/>
                    <a:pt x="16497" y="182"/>
                  </a:cubicBezTo>
                  <a:cubicBezTo>
                    <a:pt x="16475" y="178"/>
                    <a:pt x="16453" y="176"/>
                    <a:pt x="16431" y="176"/>
                  </a:cubicBezTo>
                  <a:cubicBezTo>
                    <a:pt x="16403" y="176"/>
                    <a:pt x="16374" y="180"/>
                    <a:pt x="16346" y="189"/>
                  </a:cubicBezTo>
                  <a:cubicBezTo>
                    <a:pt x="16308" y="214"/>
                    <a:pt x="16273" y="227"/>
                    <a:pt x="16247" y="227"/>
                  </a:cubicBezTo>
                  <a:cubicBezTo>
                    <a:pt x="16216" y="227"/>
                    <a:pt x="16198" y="208"/>
                    <a:pt x="16205" y="167"/>
                  </a:cubicBezTo>
                  <a:cubicBezTo>
                    <a:pt x="16210" y="128"/>
                    <a:pt x="16212" y="109"/>
                    <a:pt x="16202" y="109"/>
                  </a:cubicBezTo>
                  <a:cubicBezTo>
                    <a:pt x="16193" y="109"/>
                    <a:pt x="16172" y="125"/>
                    <a:pt x="16133" y="157"/>
                  </a:cubicBezTo>
                  <a:cubicBezTo>
                    <a:pt x="16116" y="163"/>
                    <a:pt x="16085" y="166"/>
                    <a:pt x="16049" y="166"/>
                  </a:cubicBezTo>
                  <a:cubicBezTo>
                    <a:pt x="15919" y="166"/>
                    <a:pt x="15715" y="130"/>
                    <a:pt x="15776" y="76"/>
                  </a:cubicBezTo>
                  <a:lnTo>
                    <a:pt x="15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37">
              <a:extLst>
                <a:ext uri="{FF2B5EF4-FFF2-40B4-BE49-F238E27FC236}">
                  <a16:creationId xmlns:a16="http://schemas.microsoft.com/office/drawing/2014/main" id="{0F73A992-38C8-4792-DEC0-8240719AB2B2}"/>
                </a:ext>
              </a:extLst>
            </p:cNvPr>
            <p:cNvSpPr/>
            <p:nvPr/>
          </p:nvSpPr>
          <p:spPr>
            <a:xfrm>
              <a:off x="4365776" y="3731343"/>
              <a:ext cx="142471" cy="130845"/>
            </a:xfrm>
            <a:custGeom>
              <a:avLst/>
              <a:gdLst/>
              <a:ahLst/>
              <a:cxnLst/>
              <a:rect l="l" t="t" r="r" b="b"/>
              <a:pathLst>
                <a:path w="7827" h="7244" extrusionOk="0">
                  <a:moveTo>
                    <a:pt x="4333" y="1"/>
                  </a:moveTo>
                  <a:cubicBezTo>
                    <a:pt x="4157" y="1"/>
                    <a:pt x="3978" y="50"/>
                    <a:pt x="3818" y="152"/>
                  </a:cubicBezTo>
                  <a:lnTo>
                    <a:pt x="1931" y="1352"/>
                  </a:lnTo>
                  <a:cubicBezTo>
                    <a:pt x="443" y="2298"/>
                    <a:pt x="1" y="4273"/>
                    <a:pt x="947" y="5761"/>
                  </a:cubicBezTo>
                  <a:cubicBezTo>
                    <a:pt x="1556" y="6719"/>
                    <a:pt x="2592" y="7243"/>
                    <a:pt x="3650" y="7243"/>
                  </a:cubicBezTo>
                  <a:cubicBezTo>
                    <a:pt x="4236" y="7243"/>
                    <a:pt x="4829" y="7083"/>
                    <a:pt x="5360" y="6745"/>
                  </a:cubicBezTo>
                  <a:lnTo>
                    <a:pt x="7246" y="5545"/>
                  </a:lnTo>
                  <a:cubicBezTo>
                    <a:pt x="7694" y="5260"/>
                    <a:pt x="7826" y="4667"/>
                    <a:pt x="7541" y="4222"/>
                  </a:cubicBezTo>
                  <a:lnTo>
                    <a:pt x="5140" y="446"/>
                  </a:lnTo>
                  <a:cubicBezTo>
                    <a:pt x="4959" y="158"/>
                    <a:pt x="4650" y="1"/>
                    <a:pt x="4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37">
              <a:extLst>
                <a:ext uri="{FF2B5EF4-FFF2-40B4-BE49-F238E27FC236}">
                  <a16:creationId xmlns:a16="http://schemas.microsoft.com/office/drawing/2014/main" id="{09F6407C-F0AD-DA20-867D-219375BD5819}"/>
                </a:ext>
              </a:extLst>
            </p:cNvPr>
            <p:cNvSpPr/>
            <p:nvPr/>
          </p:nvSpPr>
          <p:spPr>
            <a:xfrm>
              <a:off x="4363610" y="3722185"/>
              <a:ext cx="151190" cy="149287"/>
            </a:xfrm>
            <a:custGeom>
              <a:avLst/>
              <a:gdLst/>
              <a:ahLst/>
              <a:cxnLst/>
              <a:rect l="l" t="t" r="r" b="b"/>
              <a:pathLst>
                <a:path w="8306" h="8265" extrusionOk="0">
                  <a:moveTo>
                    <a:pt x="3984" y="262"/>
                  </a:moveTo>
                  <a:cubicBezTo>
                    <a:pt x="3983" y="263"/>
                    <a:pt x="3982" y="263"/>
                    <a:pt x="3981" y="264"/>
                  </a:cubicBezTo>
                  <a:cubicBezTo>
                    <a:pt x="3982" y="263"/>
                    <a:pt x="3983" y="263"/>
                    <a:pt x="3984" y="262"/>
                  </a:cubicBezTo>
                  <a:close/>
                  <a:moveTo>
                    <a:pt x="4133" y="491"/>
                  </a:moveTo>
                  <a:cubicBezTo>
                    <a:pt x="4123" y="491"/>
                    <a:pt x="4112" y="495"/>
                    <a:pt x="4100" y="499"/>
                  </a:cubicBezTo>
                  <a:cubicBezTo>
                    <a:pt x="4091" y="497"/>
                    <a:pt x="4084" y="496"/>
                    <a:pt x="4077" y="496"/>
                  </a:cubicBezTo>
                  <a:cubicBezTo>
                    <a:pt x="4031" y="496"/>
                    <a:pt x="4024" y="537"/>
                    <a:pt x="4037" y="565"/>
                  </a:cubicBezTo>
                  <a:cubicBezTo>
                    <a:pt x="4046" y="581"/>
                    <a:pt x="4056" y="587"/>
                    <a:pt x="4068" y="587"/>
                  </a:cubicBezTo>
                  <a:cubicBezTo>
                    <a:pt x="4082" y="587"/>
                    <a:pt x="4100" y="579"/>
                    <a:pt x="4125" y="571"/>
                  </a:cubicBezTo>
                  <a:cubicBezTo>
                    <a:pt x="4150" y="561"/>
                    <a:pt x="4166" y="518"/>
                    <a:pt x="4166" y="518"/>
                  </a:cubicBezTo>
                  <a:cubicBezTo>
                    <a:pt x="4158" y="498"/>
                    <a:pt x="4147" y="491"/>
                    <a:pt x="4133" y="491"/>
                  </a:cubicBezTo>
                  <a:close/>
                  <a:moveTo>
                    <a:pt x="5309" y="530"/>
                  </a:moveTo>
                  <a:cubicBezTo>
                    <a:pt x="5327" y="530"/>
                    <a:pt x="5345" y="547"/>
                    <a:pt x="5360" y="561"/>
                  </a:cubicBezTo>
                  <a:lnTo>
                    <a:pt x="5335" y="590"/>
                  </a:lnTo>
                  <a:lnTo>
                    <a:pt x="5284" y="593"/>
                  </a:lnTo>
                  <a:lnTo>
                    <a:pt x="5284" y="543"/>
                  </a:lnTo>
                  <a:cubicBezTo>
                    <a:pt x="5292" y="534"/>
                    <a:pt x="5301" y="530"/>
                    <a:pt x="5309" y="530"/>
                  </a:cubicBezTo>
                  <a:close/>
                  <a:moveTo>
                    <a:pt x="3924" y="498"/>
                  </a:moveTo>
                  <a:cubicBezTo>
                    <a:pt x="3943" y="498"/>
                    <a:pt x="3948" y="530"/>
                    <a:pt x="3924" y="580"/>
                  </a:cubicBezTo>
                  <a:lnTo>
                    <a:pt x="3877" y="608"/>
                  </a:lnTo>
                  <a:cubicBezTo>
                    <a:pt x="3855" y="577"/>
                    <a:pt x="3884" y="518"/>
                    <a:pt x="3912" y="502"/>
                  </a:cubicBezTo>
                  <a:cubicBezTo>
                    <a:pt x="3916" y="499"/>
                    <a:pt x="3921" y="498"/>
                    <a:pt x="3924" y="498"/>
                  </a:cubicBezTo>
                  <a:close/>
                  <a:moveTo>
                    <a:pt x="5409" y="722"/>
                  </a:moveTo>
                  <a:cubicBezTo>
                    <a:pt x="5433" y="722"/>
                    <a:pt x="5418" y="735"/>
                    <a:pt x="5382" y="762"/>
                  </a:cubicBezTo>
                  <a:cubicBezTo>
                    <a:pt x="5358" y="783"/>
                    <a:pt x="5329" y="795"/>
                    <a:pt x="5299" y="795"/>
                  </a:cubicBezTo>
                  <a:cubicBezTo>
                    <a:pt x="5285" y="795"/>
                    <a:pt x="5270" y="792"/>
                    <a:pt x="5256" y="787"/>
                  </a:cubicBezTo>
                  <a:lnTo>
                    <a:pt x="5219" y="743"/>
                  </a:lnTo>
                  <a:lnTo>
                    <a:pt x="5313" y="737"/>
                  </a:lnTo>
                  <a:cubicBezTo>
                    <a:pt x="5363" y="727"/>
                    <a:pt x="5394" y="722"/>
                    <a:pt x="5409" y="722"/>
                  </a:cubicBezTo>
                  <a:close/>
                  <a:moveTo>
                    <a:pt x="2551" y="989"/>
                  </a:moveTo>
                  <a:cubicBezTo>
                    <a:pt x="2547" y="989"/>
                    <a:pt x="2541" y="992"/>
                    <a:pt x="2533" y="997"/>
                  </a:cubicBezTo>
                  <a:lnTo>
                    <a:pt x="2511" y="1013"/>
                  </a:lnTo>
                  <a:lnTo>
                    <a:pt x="2552" y="1032"/>
                  </a:lnTo>
                  <a:lnTo>
                    <a:pt x="2574" y="1016"/>
                  </a:lnTo>
                  <a:cubicBezTo>
                    <a:pt x="2562" y="997"/>
                    <a:pt x="2558" y="989"/>
                    <a:pt x="2551" y="989"/>
                  </a:cubicBezTo>
                  <a:close/>
                  <a:moveTo>
                    <a:pt x="5811" y="1157"/>
                  </a:moveTo>
                  <a:lnTo>
                    <a:pt x="5811" y="1157"/>
                  </a:lnTo>
                  <a:cubicBezTo>
                    <a:pt x="5870" y="1179"/>
                    <a:pt x="5870" y="1179"/>
                    <a:pt x="5792" y="1198"/>
                  </a:cubicBezTo>
                  <a:lnTo>
                    <a:pt x="5701" y="1194"/>
                  </a:lnTo>
                  <a:cubicBezTo>
                    <a:pt x="5686" y="1173"/>
                    <a:pt x="5733" y="1173"/>
                    <a:pt x="5811" y="1157"/>
                  </a:cubicBezTo>
                  <a:close/>
                  <a:moveTo>
                    <a:pt x="2603" y="1185"/>
                  </a:moveTo>
                  <a:cubicBezTo>
                    <a:pt x="2612" y="1185"/>
                    <a:pt x="2622" y="1190"/>
                    <a:pt x="2630" y="1204"/>
                  </a:cubicBezTo>
                  <a:lnTo>
                    <a:pt x="2608" y="1216"/>
                  </a:lnTo>
                  <a:cubicBezTo>
                    <a:pt x="2604" y="1209"/>
                    <a:pt x="2600" y="1206"/>
                    <a:pt x="2598" y="1206"/>
                  </a:cubicBezTo>
                  <a:cubicBezTo>
                    <a:pt x="2591" y="1206"/>
                    <a:pt x="2597" y="1237"/>
                    <a:pt x="2630" y="1251"/>
                  </a:cubicBezTo>
                  <a:lnTo>
                    <a:pt x="2671" y="1314"/>
                  </a:lnTo>
                  <a:cubicBezTo>
                    <a:pt x="2666" y="1316"/>
                    <a:pt x="2660" y="1318"/>
                    <a:pt x="2653" y="1318"/>
                  </a:cubicBezTo>
                  <a:cubicBezTo>
                    <a:pt x="2630" y="1318"/>
                    <a:pt x="2601" y="1302"/>
                    <a:pt x="2586" y="1276"/>
                  </a:cubicBezTo>
                  <a:cubicBezTo>
                    <a:pt x="2524" y="1226"/>
                    <a:pt x="2524" y="1226"/>
                    <a:pt x="2567" y="1201"/>
                  </a:cubicBezTo>
                  <a:cubicBezTo>
                    <a:pt x="2579" y="1192"/>
                    <a:pt x="2591" y="1185"/>
                    <a:pt x="2603" y="1185"/>
                  </a:cubicBezTo>
                  <a:close/>
                  <a:moveTo>
                    <a:pt x="2344" y="1340"/>
                  </a:moveTo>
                  <a:cubicBezTo>
                    <a:pt x="2351" y="1340"/>
                    <a:pt x="2355" y="1348"/>
                    <a:pt x="2367" y="1367"/>
                  </a:cubicBezTo>
                  <a:cubicBezTo>
                    <a:pt x="2367" y="1367"/>
                    <a:pt x="2367" y="1414"/>
                    <a:pt x="2345" y="1426"/>
                  </a:cubicBezTo>
                  <a:lnTo>
                    <a:pt x="2301" y="1408"/>
                  </a:lnTo>
                  <a:cubicBezTo>
                    <a:pt x="2282" y="1376"/>
                    <a:pt x="2304" y="1364"/>
                    <a:pt x="2326" y="1348"/>
                  </a:cubicBezTo>
                  <a:cubicBezTo>
                    <a:pt x="2335" y="1343"/>
                    <a:pt x="2340" y="1340"/>
                    <a:pt x="2344" y="1340"/>
                  </a:cubicBezTo>
                  <a:close/>
                  <a:moveTo>
                    <a:pt x="5792" y="1411"/>
                  </a:moveTo>
                  <a:lnTo>
                    <a:pt x="5805" y="1433"/>
                  </a:lnTo>
                  <a:cubicBezTo>
                    <a:pt x="5783" y="1448"/>
                    <a:pt x="5762" y="1461"/>
                    <a:pt x="5745" y="1461"/>
                  </a:cubicBezTo>
                  <a:cubicBezTo>
                    <a:pt x="5738" y="1461"/>
                    <a:pt x="5731" y="1458"/>
                    <a:pt x="5726" y="1451"/>
                  </a:cubicBezTo>
                  <a:lnTo>
                    <a:pt x="5714" y="1430"/>
                  </a:lnTo>
                  <a:cubicBezTo>
                    <a:pt x="5736" y="1417"/>
                    <a:pt x="5764" y="1411"/>
                    <a:pt x="5792" y="1411"/>
                  </a:cubicBezTo>
                  <a:close/>
                  <a:moveTo>
                    <a:pt x="6225" y="1536"/>
                  </a:moveTo>
                  <a:lnTo>
                    <a:pt x="6159" y="1577"/>
                  </a:lnTo>
                  <a:lnTo>
                    <a:pt x="6193" y="1558"/>
                  </a:lnTo>
                  <a:lnTo>
                    <a:pt x="6225" y="1536"/>
                  </a:lnTo>
                  <a:close/>
                  <a:moveTo>
                    <a:pt x="1690" y="1599"/>
                  </a:moveTo>
                  <a:cubicBezTo>
                    <a:pt x="1704" y="1599"/>
                    <a:pt x="1720" y="1647"/>
                    <a:pt x="1718" y="1708"/>
                  </a:cubicBezTo>
                  <a:cubicBezTo>
                    <a:pt x="1730" y="1750"/>
                    <a:pt x="1735" y="1769"/>
                    <a:pt x="1731" y="1769"/>
                  </a:cubicBezTo>
                  <a:cubicBezTo>
                    <a:pt x="1728" y="1769"/>
                    <a:pt x="1717" y="1754"/>
                    <a:pt x="1696" y="1724"/>
                  </a:cubicBezTo>
                  <a:cubicBezTo>
                    <a:pt x="1674" y="1693"/>
                    <a:pt x="1652" y="1661"/>
                    <a:pt x="1674" y="1646"/>
                  </a:cubicBezTo>
                  <a:cubicBezTo>
                    <a:pt x="1676" y="1613"/>
                    <a:pt x="1683" y="1599"/>
                    <a:pt x="1690" y="1599"/>
                  </a:cubicBezTo>
                  <a:close/>
                  <a:moveTo>
                    <a:pt x="2583" y="1856"/>
                  </a:moveTo>
                  <a:lnTo>
                    <a:pt x="2561" y="1871"/>
                  </a:lnTo>
                  <a:cubicBezTo>
                    <a:pt x="2561" y="1896"/>
                    <a:pt x="2567" y="1925"/>
                    <a:pt x="2580" y="1950"/>
                  </a:cubicBezTo>
                  <a:lnTo>
                    <a:pt x="2580" y="1947"/>
                  </a:lnTo>
                  <a:lnTo>
                    <a:pt x="2602" y="1934"/>
                  </a:lnTo>
                  <a:cubicBezTo>
                    <a:pt x="2624" y="1922"/>
                    <a:pt x="2602" y="1890"/>
                    <a:pt x="2583" y="1856"/>
                  </a:cubicBezTo>
                  <a:close/>
                  <a:moveTo>
                    <a:pt x="5925" y="1903"/>
                  </a:moveTo>
                  <a:cubicBezTo>
                    <a:pt x="5939" y="1903"/>
                    <a:pt x="5971" y="1919"/>
                    <a:pt x="5980" y="1934"/>
                  </a:cubicBezTo>
                  <a:lnTo>
                    <a:pt x="5949" y="1956"/>
                  </a:lnTo>
                  <a:cubicBezTo>
                    <a:pt x="5936" y="1934"/>
                    <a:pt x="5889" y="1931"/>
                    <a:pt x="5921" y="1912"/>
                  </a:cubicBezTo>
                  <a:cubicBezTo>
                    <a:pt x="5917" y="1906"/>
                    <a:pt x="5919" y="1903"/>
                    <a:pt x="5925" y="1903"/>
                  </a:cubicBezTo>
                  <a:close/>
                  <a:moveTo>
                    <a:pt x="6251" y="1959"/>
                  </a:moveTo>
                  <a:cubicBezTo>
                    <a:pt x="6259" y="1959"/>
                    <a:pt x="6264" y="1962"/>
                    <a:pt x="6268" y="1969"/>
                  </a:cubicBezTo>
                  <a:cubicBezTo>
                    <a:pt x="6315" y="1969"/>
                    <a:pt x="6297" y="2012"/>
                    <a:pt x="6218" y="2031"/>
                  </a:cubicBezTo>
                  <a:lnTo>
                    <a:pt x="6190" y="1987"/>
                  </a:lnTo>
                  <a:cubicBezTo>
                    <a:pt x="6214" y="1972"/>
                    <a:pt x="6236" y="1959"/>
                    <a:pt x="6251" y="1959"/>
                  </a:cubicBezTo>
                  <a:close/>
                  <a:moveTo>
                    <a:pt x="6378" y="2144"/>
                  </a:moveTo>
                  <a:lnTo>
                    <a:pt x="6391" y="2166"/>
                  </a:lnTo>
                  <a:cubicBezTo>
                    <a:pt x="6406" y="2188"/>
                    <a:pt x="6406" y="2188"/>
                    <a:pt x="6375" y="2207"/>
                  </a:cubicBezTo>
                  <a:lnTo>
                    <a:pt x="6359" y="2185"/>
                  </a:lnTo>
                  <a:lnTo>
                    <a:pt x="6378" y="2144"/>
                  </a:lnTo>
                  <a:close/>
                  <a:moveTo>
                    <a:pt x="6626" y="2326"/>
                  </a:moveTo>
                  <a:cubicBezTo>
                    <a:pt x="6604" y="2341"/>
                    <a:pt x="6585" y="2363"/>
                    <a:pt x="6572" y="2388"/>
                  </a:cubicBezTo>
                  <a:cubicBezTo>
                    <a:pt x="6578" y="2396"/>
                    <a:pt x="6585" y="2398"/>
                    <a:pt x="6592" y="2398"/>
                  </a:cubicBezTo>
                  <a:cubicBezTo>
                    <a:pt x="6606" y="2398"/>
                    <a:pt x="6619" y="2388"/>
                    <a:pt x="6619" y="2388"/>
                  </a:cubicBezTo>
                  <a:cubicBezTo>
                    <a:pt x="6619" y="2388"/>
                    <a:pt x="6651" y="2370"/>
                    <a:pt x="6638" y="2348"/>
                  </a:cubicBezTo>
                  <a:lnTo>
                    <a:pt x="6626" y="2326"/>
                  </a:lnTo>
                  <a:close/>
                  <a:moveTo>
                    <a:pt x="7081" y="2569"/>
                  </a:moveTo>
                  <a:cubicBezTo>
                    <a:pt x="7075" y="2569"/>
                    <a:pt x="7071" y="2580"/>
                    <a:pt x="7061" y="2602"/>
                  </a:cubicBezTo>
                  <a:cubicBezTo>
                    <a:pt x="7077" y="2624"/>
                    <a:pt x="7089" y="2645"/>
                    <a:pt x="7089" y="2645"/>
                  </a:cubicBezTo>
                  <a:cubicBezTo>
                    <a:pt x="7121" y="2624"/>
                    <a:pt x="7121" y="2624"/>
                    <a:pt x="7108" y="2602"/>
                  </a:cubicBezTo>
                  <a:cubicBezTo>
                    <a:pt x="7094" y="2580"/>
                    <a:pt x="7087" y="2569"/>
                    <a:pt x="7081" y="2569"/>
                  </a:cubicBezTo>
                  <a:close/>
                  <a:moveTo>
                    <a:pt x="6506" y="2591"/>
                  </a:moveTo>
                  <a:cubicBezTo>
                    <a:pt x="6521" y="2591"/>
                    <a:pt x="6529" y="2602"/>
                    <a:pt x="6529" y="2602"/>
                  </a:cubicBezTo>
                  <a:cubicBezTo>
                    <a:pt x="6541" y="2624"/>
                    <a:pt x="6557" y="2645"/>
                    <a:pt x="6522" y="2664"/>
                  </a:cubicBezTo>
                  <a:cubicBezTo>
                    <a:pt x="6522" y="2664"/>
                    <a:pt x="6510" y="2672"/>
                    <a:pt x="6497" y="2672"/>
                  </a:cubicBezTo>
                  <a:cubicBezTo>
                    <a:pt x="6490" y="2672"/>
                    <a:pt x="6483" y="2669"/>
                    <a:pt x="6478" y="2661"/>
                  </a:cubicBezTo>
                  <a:cubicBezTo>
                    <a:pt x="6463" y="2639"/>
                    <a:pt x="6482" y="2598"/>
                    <a:pt x="6482" y="2598"/>
                  </a:cubicBezTo>
                  <a:cubicBezTo>
                    <a:pt x="6491" y="2593"/>
                    <a:pt x="6499" y="2591"/>
                    <a:pt x="6506" y="2591"/>
                  </a:cubicBezTo>
                  <a:close/>
                  <a:moveTo>
                    <a:pt x="6761" y="2985"/>
                  </a:moveTo>
                  <a:cubicBezTo>
                    <a:pt x="6767" y="2985"/>
                    <a:pt x="6774" y="2996"/>
                    <a:pt x="6789" y="3018"/>
                  </a:cubicBezTo>
                  <a:cubicBezTo>
                    <a:pt x="6801" y="3040"/>
                    <a:pt x="6770" y="3059"/>
                    <a:pt x="6770" y="3059"/>
                  </a:cubicBezTo>
                  <a:cubicBezTo>
                    <a:pt x="6763" y="3063"/>
                    <a:pt x="6759" y="3065"/>
                    <a:pt x="6755" y="3065"/>
                  </a:cubicBezTo>
                  <a:cubicBezTo>
                    <a:pt x="6741" y="3065"/>
                    <a:pt x="6752" y="3033"/>
                    <a:pt x="6742" y="3015"/>
                  </a:cubicBezTo>
                  <a:cubicBezTo>
                    <a:pt x="6751" y="2995"/>
                    <a:pt x="6756" y="2985"/>
                    <a:pt x="6761" y="2985"/>
                  </a:cubicBezTo>
                  <a:close/>
                  <a:moveTo>
                    <a:pt x="7264" y="3209"/>
                  </a:moveTo>
                  <a:cubicBezTo>
                    <a:pt x="7268" y="3215"/>
                    <a:pt x="7270" y="3218"/>
                    <a:pt x="7270" y="3218"/>
                  </a:cubicBezTo>
                  <a:cubicBezTo>
                    <a:pt x="7270" y="3218"/>
                    <a:pt x="7268" y="3215"/>
                    <a:pt x="7265" y="3210"/>
                  </a:cubicBezTo>
                  <a:cubicBezTo>
                    <a:pt x="7265" y="3209"/>
                    <a:pt x="7265" y="3209"/>
                    <a:pt x="7264" y="3209"/>
                  </a:cubicBezTo>
                  <a:close/>
                  <a:moveTo>
                    <a:pt x="6065" y="3288"/>
                  </a:moveTo>
                  <a:cubicBezTo>
                    <a:pt x="6037" y="3288"/>
                    <a:pt x="6011" y="3294"/>
                    <a:pt x="5986" y="3307"/>
                  </a:cubicBezTo>
                  <a:cubicBezTo>
                    <a:pt x="5963" y="3321"/>
                    <a:pt x="5964" y="3337"/>
                    <a:pt x="6001" y="3337"/>
                  </a:cubicBezTo>
                  <a:cubicBezTo>
                    <a:pt x="6012" y="3337"/>
                    <a:pt x="6027" y="3336"/>
                    <a:pt x="6046" y="3332"/>
                  </a:cubicBezTo>
                  <a:cubicBezTo>
                    <a:pt x="6077" y="3310"/>
                    <a:pt x="6077" y="3310"/>
                    <a:pt x="6065" y="3288"/>
                  </a:cubicBezTo>
                  <a:close/>
                  <a:moveTo>
                    <a:pt x="7089" y="3322"/>
                  </a:moveTo>
                  <a:cubicBezTo>
                    <a:pt x="7104" y="3322"/>
                    <a:pt x="7103" y="3346"/>
                    <a:pt x="7064" y="3394"/>
                  </a:cubicBezTo>
                  <a:cubicBezTo>
                    <a:pt x="7049" y="3403"/>
                    <a:pt x="7042" y="3408"/>
                    <a:pt x="7036" y="3408"/>
                  </a:cubicBezTo>
                  <a:cubicBezTo>
                    <a:pt x="7030" y="3408"/>
                    <a:pt x="7027" y="3403"/>
                    <a:pt x="7021" y="3391"/>
                  </a:cubicBezTo>
                  <a:cubicBezTo>
                    <a:pt x="7030" y="3366"/>
                    <a:pt x="7049" y="3347"/>
                    <a:pt x="7071" y="3329"/>
                  </a:cubicBezTo>
                  <a:cubicBezTo>
                    <a:pt x="7078" y="3324"/>
                    <a:pt x="7084" y="3322"/>
                    <a:pt x="7089" y="3322"/>
                  </a:cubicBezTo>
                  <a:close/>
                  <a:moveTo>
                    <a:pt x="7133" y="3504"/>
                  </a:moveTo>
                  <a:lnTo>
                    <a:pt x="7180" y="3507"/>
                  </a:lnTo>
                  <a:lnTo>
                    <a:pt x="7193" y="3529"/>
                  </a:lnTo>
                  <a:cubicBezTo>
                    <a:pt x="7172" y="3542"/>
                    <a:pt x="7149" y="3555"/>
                    <a:pt x="7133" y="3555"/>
                  </a:cubicBezTo>
                  <a:cubicBezTo>
                    <a:pt x="7125" y="3555"/>
                    <a:pt x="7119" y="3552"/>
                    <a:pt x="7115" y="3545"/>
                  </a:cubicBezTo>
                  <a:lnTo>
                    <a:pt x="7133" y="3504"/>
                  </a:lnTo>
                  <a:close/>
                  <a:moveTo>
                    <a:pt x="7911" y="5046"/>
                  </a:moveTo>
                  <a:lnTo>
                    <a:pt x="7951" y="5068"/>
                  </a:lnTo>
                  <a:lnTo>
                    <a:pt x="7954" y="5099"/>
                  </a:lnTo>
                  <a:cubicBezTo>
                    <a:pt x="7940" y="5100"/>
                    <a:pt x="7926" y="5102"/>
                    <a:pt x="7913" y="5102"/>
                  </a:cubicBezTo>
                  <a:cubicBezTo>
                    <a:pt x="7893" y="5102"/>
                    <a:pt x="7878" y="5098"/>
                    <a:pt x="7876" y="5080"/>
                  </a:cubicBezTo>
                  <a:lnTo>
                    <a:pt x="7911" y="5046"/>
                  </a:lnTo>
                  <a:close/>
                  <a:moveTo>
                    <a:pt x="287" y="5183"/>
                  </a:moveTo>
                  <a:cubicBezTo>
                    <a:pt x="320" y="5183"/>
                    <a:pt x="353" y="5203"/>
                    <a:pt x="358" y="5228"/>
                  </a:cubicBezTo>
                  <a:cubicBezTo>
                    <a:pt x="361" y="5241"/>
                    <a:pt x="341" y="5253"/>
                    <a:pt x="314" y="5253"/>
                  </a:cubicBezTo>
                  <a:cubicBezTo>
                    <a:pt x="291" y="5253"/>
                    <a:pt x="264" y="5244"/>
                    <a:pt x="242" y="5221"/>
                  </a:cubicBezTo>
                  <a:lnTo>
                    <a:pt x="242" y="5218"/>
                  </a:lnTo>
                  <a:cubicBezTo>
                    <a:pt x="236" y="5190"/>
                    <a:pt x="236" y="5190"/>
                    <a:pt x="273" y="5184"/>
                  </a:cubicBezTo>
                  <a:cubicBezTo>
                    <a:pt x="278" y="5183"/>
                    <a:pt x="282" y="5183"/>
                    <a:pt x="287" y="5183"/>
                  </a:cubicBezTo>
                  <a:close/>
                  <a:moveTo>
                    <a:pt x="7770" y="5723"/>
                  </a:moveTo>
                  <a:cubicBezTo>
                    <a:pt x="7791" y="5723"/>
                    <a:pt x="7834" y="5767"/>
                    <a:pt x="7860" y="5782"/>
                  </a:cubicBezTo>
                  <a:cubicBezTo>
                    <a:pt x="7854" y="5798"/>
                    <a:pt x="7849" y="5805"/>
                    <a:pt x="7842" y="5805"/>
                  </a:cubicBezTo>
                  <a:cubicBezTo>
                    <a:pt x="7836" y="5805"/>
                    <a:pt x="7827" y="5800"/>
                    <a:pt x="7813" y="5792"/>
                  </a:cubicBezTo>
                  <a:cubicBezTo>
                    <a:pt x="7791" y="5776"/>
                    <a:pt x="7773" y="5754"/>
                    <a:pt x="7760" y="5729"/>
                  </a:cubicBezTo>
                  <a:cubicBezTo>
                    <a:pt x="7762" y="5725"/>
                    <a:pt x="7766" y="5723"/>
                    <a:pt x="7770" y="5723"/>
                  </a:cubicBezTo>
                  <a:close/>
                  <a:moveTo>
                    <a:pt x="720" y="6055"/>
                  </a:moveTo>
                  <a:cubicBezTo>
                    <a:pt x="730" y="6055"/>
                    <a:pt x="740" y="6056"/>
                    <a:pt x="750" y="6058"/>
                  </a:cubicBezTo>
                  <a:cubicBezTo>
                    <a:pt x="750" y="6058"/>
                    <a:pt x="797" y="6064"/>
                    <a:pt x="762" y="6083"/>
                  </a:cubicBezTo>
                  <a:lnTo>
                    <a:pt x="728" y="6099"/>
                  </a:lnTo>
                  <a:cubicBezTo>
                    <a:pt x="681" y="6093"/>
                    <a:pt x="637" y="6083"/>
                    <a:pt x="668" y="6064"/>
                  </a:cubicBezTo>
                  <a:cubicBezTo>
                    <a:pt x="685" y="6058"/>
                    <a:pt x="702" y="6055"/>
                    <a:pt x="720" y="6055"/>
                  </a:cubicBezTo>
                  <a:close/>
                  <a:moveTo>
                    <a:pt x="7199" y="6321"/>
                  </a:moveTo>
                  <a:lnTo>
                    <a:pt x="7243" y="6340"/>
                  </a:lnTo>
                  <a:lnTo>
                    <a:pt x="7240" y="6387"/>
                  </a:lnTo>
                  <a:lnTo>
                    <a:pt x="7218" y="6400"/>
                  </a:lnTo>
                  <a:cubicBezTo>
                    <a:pt x="7199" y="6368"/>
                    <a:pt x="7177" y="6337"/>
                    <a:pt x="7199" y="6321"/>
                  </a:cubicBezTo>
                  <a:close/>
                  <a:moveTo>
                    <a:pt x="7650" y="6303"/>
                  </a:moveTo>
                  <a:cubicBezTo>
                    <a:pt x="7666" y="6328"/>
                    <a:pt x="7669" y="6359"/>
                    <a:pt x="7666" y="6387"/>
                  </a:cubicBezTo>
                  <a:lnTo>
                    <a:pt x="7635" y="6409"/>
                  </a:lnTo>
                  <a:cubicBezTo>
                    <a:pt x="7613" y="6375"/>
                    <a:pt x="7594" y="6343"/>
                    <a:pt x="7622" y="6325"/>
                  </a:cubicBezTo>
                  <a:lnTo>
                    <a:pt x="7650" y="6303"/>
                  </a:lnTo>
                  <a:close/>
                  <a:moveTo>
                    <a:pt x="1359" y="6940"/>
                  </a:moveTo>
                  <a:cubicBezTo>
                    <a:pt x="1365" y="6940"/>
                    <a:pt x="1371" y="6942"/>
                    <a:pt x="1377" y="6948"/>
                  </a:cubicBezTo>
                  <a:cubicBezTo>
                    <a:pt x="1373" y="6973"/>
                    <a:pt x="1361" y="6998"/>
                    <a:pt x="1345" y="7020"/>
                  </a:cubicBezTo>
                  <a:lnTo>
                    <a:pt x="1323" y="7001"/>
                  </a:lnTo>
                  <a:cubicBezTo>
                    <a:pt x="1304" y="6979"/>
                    <a:pt x="1330" y="6954"/>
                    <a:pt x="1330" y="6954"/>
                  </a:cubicBezTo>
                  <a:cubicBezTo>
                    <a:pt x="1330" y="6954"/>
                    <a:pt x="1344" y="6940"/>
                    <a:pt x="1359" y="6940"/>
                  </a:cubicBezTo>
                  <a:close/>
                  <a:moveTo>
                    <a:pt x="1675" y="7124"/>
                  </a:moveTo>
                  <a:cubicBezTo>
                    <a:pt x="1664" y="7124"/>
                    <a:pt x="1659" y="7133"/>
                    <a:pt x="1673" y="7133"/>
                  </a:cubicBezTo>
                  <a:cubicBezTo>
                    <a:pt x="1677" y="7133"/>
                    <a:pt x="1682" y="7132"/>
                    <a:pt x="1690" y="7130"/>
                  </a:cubicBezTo>
                  <a:cubicBezTo>
                    <a:pt x="1685" y="7125"/>
                    <a:pt x="1679" y="7124"/>
                    <a:pt x="1675" y="7124"/>
                  </a:cubicBezTo>
                  <a:close/>
                  <a:moveTo>
                    <a:pt x="1580" y="7089"/>
                  </a:moveTo>
                  <a:lnTo>
                    <a:pt x="1599" y="7108"/>
                  </a:lnTo>
                  <a:lnTo>
                    <a:pt x="1596" y="7152"/>
                  </a:lnTo>
                  <a:lnTo>
                    <a:pt x="1577" y="7136"/>
                  </a:lnTo>
                  <a:cubicBezTo>
                    <a:pt x="1555" y="7117"/>
                    <a:pt x="1555" y="7117"/>
                    <a:pt x="1580" y="7089"/>
                  </a:cubicBezTo>
                  <a:close/>
                  <a:moveTo>
                    <a:pt x="1971" y="7173"/>
                  </a:moveTo>
                  <a:cubicBezTo>
                    <a:pt x="1969" y="7173"/>
                    <a:pt x="1966" y="7180"/>
                    <a:pt x="1966" y="7196"/>
                  </a:cubicBezTo>
                  <a:lnTo>
                    <a:pt x="1966" y="7196"/>
                  </a:lnTo>
                  <a:cubicBezTo>
                    <a:pt x="1972" y="7181"/>
                    <a:pt x="1972" y="7173"/>
                    <a:pt x="1971" y="7173"/>
                  </a:cubicBezTo>
                  <a:close/>
                  <a:moveTo>
                    <a:pt x="1966" y="7196"/>
                  </a:moveTo>
                  <a:cubicBezTo>
                    <a:pt x="1965" y="7199"/>
                    <a:pt x="1963" y="7202"/>
                    <a:pt x="1961" y="7206"/>
                  </a:cubicBezTo>
                  <a:lnTo>
                    <a:pt x="1961" y="7206"/>
                  </a:lnTo>
                  <a:cubicBezTo>
                    <a:pt x="1963" y="7203"/>
                    <a:pt x="1964" y="7201"/>
                    <a:pt x="1966" y="7199"/>
                  </a:cubicBezTo>
                  <a:cubicBezTo>
                    <a:pt x="1966" y="7198"/>
                    <a:pt x="1966" y="7197"/>
                    <a:pt x="1966" y="7196"/>
                  </a:cubicBezTo>
                  <a:close/>
                  <a:moveTo>
                    <a:pt x="1793" y="7258"/>
                  </a:moveTo>
                  <a:lnTo>
                    <a:pt x="1815" y="7274"/>
                  </a:lnTo>
                  <a:lnTo>
                    <a:pt x="1812" y="7321"/>
                  </a:lnTo>
                  <a:lnTo>
                    <a:pt x="1793" y="7305"/>
                  </a:lnTo>
                  <a:cubicBezTo>
                    <a:pt x="1771" y="7290"/>
                    <a:pt x="1771" y="7290"/>
                    <a:pt x="1793" y="7258"/>
                  </a:cubicBezTo>
                  <a:close/>
                  <a:moveTo>
                    <a:pt x="5682" y="7265"/>
                  </a:moveTo>
                  <a:cubicBezTo>
                    <a:pt x="5717" y="7274"/>
                    <a:pt x="5726" y="7318"/>
                    <a:pt x="5701" y="7343"/>
                  </a:cubicBezTo>
                  <a:cubicBezTo>
                    <a:pt x="5681" y="7355"/>
                    <a:pt x="5670" y="7361"/>
                    <a:pt x="5662" y="7361"/>
                  </a:cubicBezTo>
                  <a:cubicBezTo>
                    <a:pt x="5653" y="7361"/>
                    <a:pt x="5648" y="7353"/>
                    <a:pt x="5639" y="7337"/>
                  </a:cubicBezTo>
                  <a:cubicBezTo>
                    <a:pt x="5617" y="7305"/>
                    <a:pt x="5660" y="7277"/>
                    <a:pt x="5682" y="7265"/>
                  </a:cubicBezTo>
                  <a:close/>
                  <a:moveTo>
                    <a:pt x="1952" y="7373"/>
                  </a:moveTo>
                  <a:cubicBezTo>
                    <a:pt x="1957" y="7373"/>
                    <a:pt x="1962" y="7376"/>
                    <a:pt x="1972" y="7381"/>
                  </a:cubicBezTo>
                  <a:cubicBezTo>
                    <a:pt x="2016" y="7412"/>
                    <a:pt x="2016" y="7412"/>
                    <a:pt x="1975" y="7428"/>
                  </a:cubicBezTo>
                  <a:cubicBezTo>
                    <a:pt x="1962" y="7433"/>
                    <a:pt x="1951" y="7436"/>
                    <a:pt x="1942" y="7436"/>
                  </a:cubicBezTo>
                  <a:cubicBezTo>
                    <a:pt x="1921" y="7436"/>
                    <a:pt x="1913" y="7421"/>
                    <a:pt x="1928" y="7399"/>
                  </a:cubicBezTo>
                  <a:cubicBezTo>
                    <a:pt x="1942" y="7380"/>
                    <a:pt x="1946" y="7373"/>
                    <a:pt x="1952" y="7373"/>
                  </a:cubicBezTo>
                  <a:close/>
                  <a:moveTo>
                    <a:pt x="2035" y="7691"/>
                  </a:moveTo>
                  <a:cubicBezTo>
                    <a:pt x="2039" y="7691"/>
                    <a:pt x="2043" y="7692"/>
                    <a:pt x="2047" y="7694"/>
                  </a:cubicBezTo>
                  <a:lnTo>
                    <a:pt x="2053" y="7741"/>
                  </a:lnTo>
                  <a:lnTo>
                    <a:pt x="2010" y="7760"/>
                  </a:lnTo>
                  <a:lnTo>
                    <a:pt x="1985" y="7747"/>
                  </a:lnTo>
                  <a:cubicBezTo>
                    <a:pt x="2000" y="7718"/>
                    <a:pt x="2014" y="7691"/>
                    <a:pt x="2035" y="7691"/>
                  </a:cubicBezTo>
                  <a:close/>
                  <a:moveTo>
                    <a:pt x="4705" y="7760"/>
                  </a:moveTo>
                  <a:lnTo>
                    <a:pt x="4705" y="7760"/>
                  </a:lnTo>
                  <a:cubicBezTo>
                    <a:pt x="4711" y="7785"/>
                    <a:pt x="4711" y="7813"/>
                    <a:pt x="4702" y="7841"/>
                  </a:cubicBezTo>
                  <a:lnTo>
                    <a:pt x="4673" y="7848"/>
                  </a:lnTo>
                  <a:cubicBezTo>
                    <a:pt x="4664" y="7813"/>
                    <a:pt x="4655" y="7775"/>
                    <a:pt x="4680" y="7766"/>
                  </a:cubicBezTo>
                  <a:lnTo>
                    <a:pt x="4705" y="7760"/>
                  </a:lnTo>
                  <a:close/>
                  <a:moveTo>
                    <a:pt x="2364" y="7811"/>
                  </a:moveTo>
                  <a:cubicBezTo>
                    <a:pt x="2367" y="7811"/>
                    <a:pt x="2370" y="7812"/>
                    <a:pt x="2373" y="7813"/>
                  </a:cubicBezTo>
                  <a:lnTo>
                    <a:pt x="2386" y="7860"/>
                  </a:lnTo>
                  <a:cubicBezTo>
                    <a:pt x="2376" y="7882"/>
                    <a:pt x="2360" y="7886"/>
                    <a:pt x="2351" y="7886"/>
                  </a:cubicBezTo>
                  <a:cubicBezTo>
                    <a:pt x="2345" y="7886"/>
                    <a:pt x="2342" y="7885"/>
                    <a:pt x="2342" y="7885"/>
                  </a:cubicBezTo>
                  <a:cubicBezTo>
                    <a:pt x="2317" y="7873"/>
                    <a:pt x="2317" y="7873"/>
                    <a:pt x="2332" y="7838"/>
                  </a:cubicBezTo>
                  <a:cubicBezTo>
                    <a:pt x="2332" y="7838"/>
                    <a:pt x="2342" y="7811"/>
                    <a:pt x="2364" y="7811"/>
                  </a:cubicBezTo>
                  <a:close/>
                  <a:moveTo>
                    <a:pt x="4633" y="0"/>
                  </a:moveTo>
                  <a:cubicBezTo>
                    <a:pt x="4616" y="0"/>
                    <a:pt x="4608" y="8"/>
                    <a:pt x="4579" y="32"/>
                  </a:cubicBezTo>
                  <a:cubicBezTo>
                    <a:pt x="4548" y="32"/>
                    <a:pt x="4520" y="44"/>
                    <a:pt x="4498" y="63"/>
                  </a:cubicBezTo>
                  <a:cubicBezTo>
                    <a:pt x="4460" y="91"/>
                    <a:pt x="4460" y="148"/>
                    <a:pt x="4495" y="179"/>
                  </a:cubicBezTo>
                  <a:cubicBezTo>
                    <a:pt x="4519" y="210"/>
                    <a:pt x="4504" y="214"/>
                    <a:pt x="4482" y="214"/>
                  </a:cubicBezTo>
                  <a:cubicBezTo>
                    <a:pt x="4475" y="214"/>
                    <a:pt x="4468" y="214"/>
                    <a:pt x="4460" y="214"/>
                  </a:cubicBezTo>
                  <a:cubicBezTo>
                    <a:pt x="4391" y="179"/>
                    <a:pt x="4388" y="142"/>
                    <a:pt x="4423" y="101"/>
                  </a:cubicBezTo>
                  <a:cubicBezTo>
                    <a:pt x="4460" y="101"/>
                    <a:pt x="4460" y="63"/>
                    <a:pt x="4460" y="26"/>
                  </a:cubicBezTo>
                  <a:cubicBezTo>
                    <a:pt x="4460" y="18"/>
                    <a:pt x="4454" y="15"/>
                    <a:pt x="4444" y="15"/>
                  </a:cubicBezTo>
                  <a:cubicBezTo>
                    <a:pt x="4396" y="15"/>
                    <a:pt x="4262" y="85"/>
                    <a:pt x="4244" y="154"/>
                  </a:cubicBezTo>
                  <a:cubicBezTo>
                    <a:pt x="4242" y="145"/>
                    <a:pt x="4240" y="132"/>
                    <a:pt x="4238" y="116"/>
                  </a:cubicBezTo>
                  <a:cubicBezTo>
                    <a:pt x="4236" y="98"/>
                    <a:pt x="4219" y="91"/>
                    <a:pt x="4194" y="91"/>
                  </a:cubicBezTo>
                  <a:cubicBezTo>
                    <a:pt x="4165" y="91"/>
                    <a:pt x="4125" y="100"/>
                    <a:pt x="4084" y="110"/>
                  </a:cubicBezTo>
                  <a:cubicBezTo>
                    <a:pt x="4012" y="132"/>
                    <a:pt x="3974" y="145"/>
                    <a:pt x="3987" y="179"/>
                  </a:cubicBezTo>
                  <a:cubicBezTo>
                    <a:pt x="3999" y="215"/>
                    <a:pt x="4011" y="249"/>
                    <a:pt x="3984" y="262"/>
                  </a:cubicBezTo>
                  <a:lnTo>
                    <a:pt x="3984" y="262"/>
                  </a:lnTo>
                  <a:cubicBezTo>
                    <a:pt x="3988" y="261"/>
                    <a:pt x="3991" y="260"/>
                    <a:pt x="3994" y="260"/>
                  </a:cubicBezTo>
                  <a:cubicBezTo>
                    <a:pt x="4016" y="260"/>
                    <a:pt x="4027" y="292"/>
                    <a:pt x="4037" y="323"/>
                  </a:cubicBezTo>
                  <a:cubicBezTo>
                    <a:pt x="3996" y="314"/>
                    <a:pt x="3956" y="304"/>
                    <a:pt x="3915" y="289"/>
                  </a:cubicBezTo>
                  <a:cubicBezTo>
                    <a:pt x="3880" y="274"/>
                    <a:pt x="3842" y="265"/>
                    <a:pt x="3804" y="265"/>
                  </a:cubicBezTo>
                  <a:cubicBezTo>
                    <a:pt x="3794" y="265"/>
                    <a:pt x="3784" y="266"/>
                    <a:pt x="3774" y="267"/>
                  </a:cubicBezTo>
                  <a:cubicBezTo>
                    <a:pt x="3746" y="270"/>
                    <a:pt x="3721" y="276"/>
                    <a:pt x="3696" y="286"/>
                  </a:cubicBezTo>
                  <a:cubicBezTo>
                    <a:pt x="3674" y="295"/>
                    <a:pt x="3655" y="304"/>
                    <a:pt x="3633" y="317"/>
                  </a:cubicBezTo>
                  <a:cubicBezTo>
                    <a:pt x="3597" y="340"/>
                    <a:pt x="3546" y="372"/>
                    <a:pt x="3506" y="372"/>
                  </a:cubicBezTo>
                  <a:cubicBezTo>
                    <a:pt x="3498" y="372"/>
                    <a:pt x="3490" y="370"/>
                    <a:pt x="3482" y="367"/>
                  </a:cubicBezTo>
                  <a:cubicBezTo>
                    <a:pt x="3439" y="392"/>
                    <a:pt x="3417" y="408"/>
                    <a:pt x="3435" y="439"/>
                  </a:cubicBezTo>
                  <a:lnTo>
                    <a:pt x="3392" y="467"/>
                  </a:lnTo>
                  <a:cubicBezTo>
                    <a:pt x="3383" y="463"/>
                    <a:pt x="3373" y="461"/>
                    <a:pt x="3365" y="461"/>
                  </a:cubicBezTo>
                  <a:cubicBezTo>
                    <a:pt x="3334" y="461"/>
                    <a:pt x="3311" y="484"/>
                    <a:pt x="3326" y="508"/>
                  </a:cubicBezTo>
                  <a:cubicBezTo>
                    <a:pt x="3323" y="552"/>
                    <a:pt x="3282" y="536"/>
                    <a:pt x="3260" y="549"/>
                  </a:cubicBezTo>
                  <a:cubicBezTo>
                    <a:pt x="3226" y="534"/>
                    <a:pt x="3205" y="525"/>
                    <a:pt x="3199" y="525"/>
                  </a:cubicBezTo>
                  <a:cubicBezTo>
                    <a:pt x="3189" y="525"/>
                    <a:pt x="3208" y="544"/>
                    <a:pt x="3257" y="593"/>
                  </a:cubicBezTo>
                  <a:cubicBezTo>
                    <a:pt x="3276" y="614"/>
                    <a:pt x="3303" y="625"/>
                    <a:pt x="3328" y="625"/>
                  </a:cubicBezTo>
                  <a:cubicBezTo>
                    <a:pt x="3340" y="625"/>
                    <a:pt x="3352" y="623"/>
                    <a:pt x="3363" y="618"/>
                  </a:cubicBezTo>
                  <a:lnTo>
                    <a:pt x="3429" y="577"/>
                  </a:lnTo>
                  <a:lnTo>
                    <a:pt x="3385" y="649"/>
                  </a:lnTo>
                  <a:cubicBezTo>
                    <a:pt x="3354" y="674"/>
                    <a:pt x="3345" y="718"/>
                    <a:pt x="3360" y="756"/>
                  </a:cubicBezTo>
                  <a:cubicBezTo>
                    <a:pt x="3360" y="756"/>
                    <a:pt x="3379" y="787"/>
                    <a:pt x="3357" y="800"/>
                  </a:cubicBezTo>
                  <a:cubicBezTo>
                    <a:pt x="3357" y="800"/>
                    <a:pt x="3338" y="768"/>
                    <a:pt x="3316" y="737"/>
                  </a:cubicBezTo>
                  <a:cubicBezTo>
                    <a:pt x="3316" y="696"/>
                    <a:pt x="3304" y="659"/>
                    <a:pt x="3279" y="627"/>
                  </a:cubicBezTo>
                  <a:cubicBezTo>
                    <a:pt x="3251" y="605"/>
                    <a:pt x="3220" y="594"/>
                    <a:pt x="3196" y="594"/>
                  </a:cubicBezTo>
                  <a:cubicBezTo>
                    <a:pt x="3165" y="594"/>
                    <a:pt x="3148" y="612"/>
                    <a:pt x="3169" y="649"/>
                  </a:cubicBezTo>
                  <a:cubicBezTo>
                    <a:pt x="3159" y="655"/>
                    <a:pt x="3154" y="658"/>
                    <a:pt x="3147" y="658"/>
                  </a:cubicBezTo>
                  <a:cubicBezTo>
                    <a:pt x="3139" y="658"/>
                    <a:pt x="3129" y="653"/>
                    <a:pt x="3106" y="643"/>
                  </a:cubicBezTo>
                  <a:cubicBezTo>
                    <a:pt x="3099" y="633"/>
                    <a:pt x="3092" y="628"/>
                    <a:pt x="3087" y="628"/>
                  </a:cubicBezTo>
                  <a:cubicBezTo>
                    <a:pt x="3075" y="628"/>
                    <a:pt x="3069" y="651"/>
                    <a:pt x="3081" y="702"/>
                  </a:cubicBezTo>
                  <a:cubicBezTo>
                    <a:pt x="3093" y="750"/>
                    <a:pt x="3089" y="773"/>
                    <a:pt x="3071" y="773"/>
                  </a:cubicBezTo>
                  <a:cubicBezTo>
                    <a:pt x="3059" y="773"/>
                    <a:pt x="3040" y="763"/>
                    <a:pt x="3016" y="743"/>
                  </a:cubicBezTo>
                  <a:cubicBezTo>
                    <a:pt x="2996" y="735"/>
                    <a:pt x="2977" y="732"/>
                    <a:pt x="2958" y="732"/>
                  </a:cubicBezTo>
                  <a:cubicBezTo>
                    <a:pt x="2896" y="732"/>
                    <a:pt x="2848" y="769"/>
                    <a:pt x="2865" y="793"/>
                  </a:cubicBezTo>
                  <a:cubicBezTo>
                    <a:pt x="2897" y="833"/>
                    <a:pt x="2864" y="887"/>
                    <a:pt x="2820" y="887"/>
                  </a:cubicBezTo>
                  <a:cubicBezTo>
                    <a:pt x="2812" y="887"/>
                    <a:pt x="2804" y="885"/>
                    <a:pt x="2796" y="881"/>
                  </a:cubicBezTo>
                  <a:cubicBezTo>
                    <a:pt x="2784" y="876"/>
                    <a:pt x="2774" y="873"/>
                    <a:pt x="2765" y="873"/>
                  </a:cubicBezTo>
                  <a:cubicBezTo>
                    <a:pt x="2744" y="873"/>
                    <a:pt x="2733" y="889"/>
                    <a:pt x="2730" y="922"/>
                  </a:cubicBezTo>
                  <a:cubicBezTo>
                    <a:pt x="2720" y="904"/>
                    <a:pt x="2701" y="890"/>
                    <a:pt x="2686" y="890"/>
                  </a:cubicBezTo>
                  <a:cubicBezTo>
                    <a:pt x="2675" y="890"/>
                    <a:pt x="2666" y="898"/>
                    <a:pt x="2665" y="919"/>
                  </a:cubicBezTo>
                  <a:cubicBezTo>
                    <a:pt x="2665" y="919"/>
                    <a:pt x="2643" y="931"/>
                    <a:pt x="2686" y="950"/>
                  </a:cubicBezTo>
                  <a:lnTo>
                    <a:pt x="2683" y="1041"/>
                  </a:lnTo>
                  <a:cubicBezTo>
                    <a:pt x="2687" y="1039"/>
                    <a:pt x="2690" y="1038"/>
                    <a:pt x="2693" y="1038"/>
                  </a:cubicBezTo>
                  <a:cubicBezTo>
                    <a:pt x="2711" y="1038"/>
                    <a:pt x="2728" y="1065"/>
                    <a:pt x="2746" y="1091"/>
                  </a:cubicBezTo>
                  <a:cubicBezTo>
                    <a:pt x="2756" y="1107"/>
                    <a:pt x="2731" y="1121"/>
                    <a:pt x="2691" y="1121"/>
                  </a:cubicBezTo>
                  <a:cubicBezTo>
                    <a:pt x="2653" y="1121"/>
                    <a:pt x="2602" y="1109"/>
                    <a:pt x="2552" y="1075"/>
                  </a:cubicBezTo>
                  <a:lnTo>
                    <a:pt x="2467" y="1041"/>
                  </a:lnTo>
                  <a:lnTo>
                    <a:pt x="2467" y="1041"/>
                  </a:lnTo>
                  <a:lnTo>
                    <a:pt x="2508" y="1104"/>
                  </a:lnTo>
                  <a:cubicBezTo>
                    <a:pt x="2495" y="1111"/>
                    <a:pt x="2483" y="1119"/>
                    <a:pt x="2471" y="1119"/>
                  </a:cubicBezTo>
                  <a:cubicBezTo>
                    <a:pt x="2462" y="1119"/>
                    <a:pt x="2453" y="1114"/>
                    <a:pt x="2445" y="1100"/>
                  </a:cubicBezTo>
                  <a:cubicBezTo>
                    <a:pt x="2432" y="1080"/>
                    <a:pt x="2427" y="1072"/>
                    <a:pt x="2420" y="1072"/>
                  </a:cubicBezTo>
                  <a:cubicBezTo>
                    <a:pt x="2415" y="1072"/>
                    <a:pt x="2410" y="1075"/>
                    <a:pt x="2401" y="1082"/>
                  </a:cubicBezTo>
                  <a:cubicBezTo>
                    <a:pt x="2401" y="1082"/>
                    <a:pt x="2379" y="1094"/>
                    <a:pt x="2401" y="1126"/>
                  </a:cubicBezTo>
                  <a:cubicBezTo>
                    <a:pt x="2426" y="1168"/>
                    <a:pt x="2434" y="1183"/>
                    <a:pt x="2426" y="1183"/>
                  </a:cubicBezTo>
                  <a:cubicBezTo>
                    <a:pt x="2422" y="1183"/>
                    <a:pt x="2412" y="1179"/>
                    <a:pt x="2398" y="1173"/>
                  </a:cubicBezTo>
                  <a:cubicBezTo>
                    <a:pt x="2373" y="1153"/>
                    <a:pt x="2355" y="1143"/>
                    <a:pt x="2343" y="1143"/>
                  </a:cubicBezTo>
                  <a:cubicBezTo>
                    <a:pt x="2325" y="1143"/>
                    <a:pt x="2321" y="1166"/>
                    <a:pt x="2332" y="1213"/>
                  </a:cubicBezTo>
                  <a:cubicBezTo>
                    <a:pt x="2354" y="1246"/>
                    <a:pt x="2364" y="1262"/>
                    <a:pt x="2360" y="1262"/>
                  </a:cubicBezTo>
                  <a:cubicBezTo>
                    <a:pt x="2356" y="1262"/>
                    <a:pt x="2340" y="1250"/>
                    <a:pt x="2310" y="1226"/>
                  </a:cubicBezTo>
                  <a:cubicBezTo>
                    <a:pt x="2296" y="1202"/>
                    <a:pt x="2268" y="1186"/>
                    <a:pt x="2245" y="1186"/>
                  </a:cubicBezTo>
                  <a:cubicBezTo>
                    <a:pt x="2238" y="1186"/>
                    <a:pt x="2231" y="1187"/>
                    <a:pt x="2226" y="1191"/>
                  </a:cubicBezTo>
                  <a:lnTo>
                    <a:pt x="2245" y="1223"/>
                  </a:lnTo>
                  <a:cubicBezTo>
                    <a:pt x="2275" y="1269"/>
                    <a:pt x="2271" y="1290"/>
                    <a:pt x="2250" y="1290"/>
                  </a:cubicBezTo>
                  <a:cubicBezTo>
                    <a:pt x="2243" y="1290"/>
                    <a:pt x="2233" y="1287"/>
                    <a:pt x="2223" y="1282"/>
                  </a:cubicBezTo>
                  <a:cubicBezTo>
                    <a:pt x="2215" y="1271"/>
                    <a:pt x="2207" y="1266"/>
                    <a:pt x="2199" y="1266"/>
                  </a:cubicBezTo>
                  <a:cubicBezTo>
                    <a:pt x="2185" y="1266"/>
                    <a:pt x="2171" y="1284"/>
                    <a:pt x="2157" y="1323"/>
                  </a:cubicBezTo>
                  <a:cubicBezTo>
                    <a:pt x="2131" y="1340"/>
                    <a:pt x="2113" y="1351"/>
                    <a:pt x="2098" y="1351"/>
                  </a:cubicBezTo>
                  <a:cubicBezTo>
                    <a:pt x="2087" y="1351"/>
                    <a:pt x="2078" y="1345"/>
                    <a:pt x="2069" y="1332"/>
                  </a:cubicBezTo>
                  <a:cubicBezTo>
                    <a:pt x="2050" y="1301"/>
                    <a:pt x="2039" y="1284"/>
                    <a:pt x="2036" y="1284"/>
                  </a:cubicBezTo>
                  <a:lnTo>
                    <a:pt x="2036" y="1284"/>
                  </a:lnTo>
                  <a:cubicBezTo>
                    <a:pt x="2033" y="1284"/>
                    <a:pt x="2037" y="1304"/>
                    <a:pt x="2047" y="1345"/>
                  </a:cubicBezTo>
                  <a:cubicBezTo>
                    <a:pt x="2047" y="1379"/>
                    <a:pt x="2047" y="1389"/>
                    <a:pt x="2021" y="1389"/>
                  </a:cubicBezTo>
                  <a:cubicBezTo>
                    <a:pt x="2012" y="1389"/>
                    <a:pt x="1999" y="1387"/>
                    <a:pt x="1981" y="1386"/>
                  </a:cubicBezTo>
                  <a:cubicBezTo>
                    <a:pt x="1966" y="1378"/>
                    <a:pt x="1956" y="1374"/>
                    <a:pt x="1950" y="1374"/>
                  </a:cubicBezTo>
                  <a:cubicBezTo>
                    <a:pt x="1940" y="1374"/>
                    <a:pt x="1939" y="1385"/>
                    <a:pt x="1938" y="1414"/>
                  </a:cubicBezTo>
                  <a:cubicBezTo>
                    <a:pt x="1972" y="1467"/>
                    <a:pt x="1991" y="1498"/>
                    <a:pt x="2010" y="1498"/>
                  </a:cubicBezTo>
                  <a:cubicBezTo>
                    <a:pt x="2013" y="1498"/>
                    <a:pt x="2016" y="1497"/>
                    <a:pt x="2019" y="1495"/>
                  </a:cubicBezTo>
                  <a:cubicBezTo>
                    <a:pt x="2027" y="1490"/>
                    <a:pt x="2033" y="1488"/>
                    <a:pt x="2037" y="1488"/>
                  </a:cubicBezTo>
                  <a:cubicBezTo>
                    <a:pt x="2044" y="1488"/>
                    <a:pt x="2049" y="1495"/>
                    <a:pt x="2063" y="1514"/>
                  </a:cubicBezTo>
                  <a:lnTo>
                    <a:pt x="2019" y="1542"/>
                  </a:lnTo>
                  <a:cubicBezTo>
                    <a:pt x="1985" y="1561"/>
                    <a:pt x="1963" y="1592"/>
                    <a:pt x="1950" y="1627"/>
                  </a:cubicBezTo>
                  <a:cubicBezTo>
                    <a:pt x="1932" y="1670"/>
                    <a:pt x="1948" y="1715"/>
                    <a:pt x="1968" y="1715"/>
                  </a:cubicBezTo>
                  <a:cubicBezTo>
                    <a:pt x="1976" y="1715"/>
                    <a:pt x="1984" y="1708"/>
                    <a:pt x="1991" y="1693"/>
                  </a:cubicBezTo>
                  <a:lnTo>
                    <a:pt x="2032" y="1708"/>
                  </a:lnTo>
                  <a:cubicBezTo>
                    <a:pt x="2057" y="1750"/>
                    <a:pt x="2080" y="1769"/>
                    <a:pt x="2093" y="1769"/>
                  </a:cubicBezTo>
                  <a:cubicBezTo>
                    <a:pt x="2110" y="1769"/>
                    <a:pt x="2109" y="1737"/>
                    <a:pt x="2075" y="1683"/>
                  </a:cubicBezTo>
                  <a:cubicBezTo>
                    <a:pt x="2041" y="1627"/>
                    <a:pt x="2026" y="1603"/>
                    <a:pt x="2033" y="1603"/>
                  </a:cubicBezTo>
                  <a:cubicBezTo>
                    <a:pt x="2037" y="1603"/>
                    <a:pt x="2052" y="1615"/>
                    <a:pt x="2079" y="1636"/>
                  </a:cubicBezTo>
                  <a:cubicBezTo>
                    <a:pt x="2103" y="1673"/>
                    <a:pt x="2120" y="1684"/>
                    <a:pt x="2135" y="1684"/>
                  </a:cubicBezTo>
                  <a:cubicBezTo>
                    <a:pt x="2145" y="1684"/>
                    <a:pt x="2154" y="1679"/>
                    <a:pt x="2163" y="1674"/>
                  </a:cubicBezTo>
                  <a:cubicBezTo>
                    <a:pt x="2172" y="1668"/>
                    <a:pt x="2177" y="1664"/>
                    <a:pt x="2182" y="1664"/>
                  </a:cubicBezTo>
                  <a:cubicBezTo>
                    <a:pt x="2188" y="1664"/>
                    <a:pt x="2193" y="1672"/>
                    <a:pt x="2204" y="1693"/>
                  </a:cubicBezTo>
                  <a:cubicBezTo>
                    <a:pt x="2218" y="1716"/>
                    <a:pt x="2246" y="1733"/>
                    <a:pt x="2269" y="1733"/>
                  </a:cubicBezTo>
                  <a:cubicBezTo>
                    <a:pt x="2276" y="1733"/>
                    <a:pt x="2283" y="1731"/>
                    <a:pt x="2289" y="1727"/>
                  </a:cubicBezTo>
                  <a:cubicBezTo>
                    <a:pt x="2310" y="1715"/>
                    <a:pt x="2310" y="1715"/>
                    <a:pt x="2289" y="1683"/>
                  </a:cubicBezTo>
                  <a:cubicBezTo>
                    <a:pt x="2265" y="1672"/>
                    <a:pt x="2270" y="1658"/>
                    <a:pt x="2290" y="1658"/>
                  </a:cubicBezTo>
                  <a:cubicBezTo>
                    <a:pt x="2305" y="1658"/>
                    <a:pt x="2328" y="1666"/>
                    <a:pt x="2354" y="1687"/>
                  </a:cubicBezTo>
                  <a:cubicBezTo>
                    <a:pt x="2369" y="1693"/>
                    <a:pt x="2378" y="1697"/>
                    <a:pt x="2382" y="1697"/>
                  </a:cubicBezTo>
                  <a:cubicBezTo>
                    <a:pt x="2390" y="1697"/>
                    <a:pt x="2382" y="1683"/>
                    <a:pt x="2357" y="1643"/>
                  </a:cubicBezTo>
                  <a:cubicBezTo>
                    <a:pt x="2332" y="1601"/>
                    <a:pt x="2340" y="1575"/>
                    <a:pt x="2366" y="1575"/>
                  </a:cubicBezTo>
                  <a:cubicBezTo>
                    <a:pt x="2380" y="1575"/>
                    <a:pt x="2400" y="1584"/>
                    <a:pt x="2423" y="1602"/>
                  </a:cubicBezTo>
                  <a:lnTo>
                    <a:pt x="2467" y="1574"/>
                  </a:lnTo>
                  <a:cubicBezTo>
                    <a:pt x="2489" y="1561"/>
                    <a:pt x="2467" y="1527"/>
                    <a:pt x="2448" y="1495"/>
                  </a:cubicBezTo>
                  <a:cubicBezTo>
                    <a:pt x="2422" y="1455"/>
                    <a:pt x="2413" y="1441"/>
                    <a:pt x="2420" y="1441"/>
                  </a:cubicBezTo>
                  <a:cubicBezTo>
                    <a:pt x="2425" y="1441"/>
                    <a:pt x="2434" y="1445"/>
                    <a:pt x="2448" y="1451"/>
                  </a:cubicBezTo>
                  <a:cubicBezTo>
                    <a:pt x="2473" y="1461"/>
                    <a:pt x="2495" y="1480"/>
                    <a:pt x="2511" y="1502"/>
                  </a:cubicBezTo>
                  <a:cubicBezTo>
                    <a:pt x="2521" y="1515"/>
                    <a:pt x="2530" y="1520"/>
                    <a:pt x="2540" y="1520"/>
                  </a:cubicBezTo>
                  <a:cubicBezTo>
                    <a:pt x="2552" y="1520"/>
                    <a:pt x="2564" y="1512"/>
                    <a:pt x="2577" y="1505"/>
                  </a:cubicBezTo>
                  <a:cubicBezTo>
                    <a:pt x="2599" y="1492"/>
                    <a:pt x="2643" y="1464"/>
                    <a:pt x="2621" y="1433"/>
                  </a:cubicBezTo>
                  <a:lnTo>
                    <a:pt x="2621" y="1433"/>
                  </a:lnTo>
                  <a:lnTo>
                    <a:pt x="2643" y="1464"/>
                  </a:lnTo>
                  <a:cubicBezTo>
                    <a:pt x="2647" y="1462"/>
                    <a:pt x="2651" y="1461"/>
                    <a:pt x="2654" y="1461"/>
                  </a:cubicBezTo>
                  <a:cubicBezTo>
                    <a:pt x="2663" y="1461"/>
                    <a:pt x="2670" y="1466"/>
                    <a:pt x="2672" y="1466"/>
                  </a:cubicBezTo>
                  <a:cubicBezTo>
                    <a:pt x="2673" y="1466"/>
                    <a:pt x="2671" y="1463"/>
                    <a:pt x="2665" y="1451"/>
                  </a:cubicBezTo>
                  <a:cubicBezTo>
                    <a:pt x="2683" y="1443"/>
                    <a:pt x="2702" y="1439"/>
                    <a:pt x="2721" y="1439"/>
                  </a:cubicBezTo>
                  <a:cubicBezTo>
                    <a:pt x="2730" y="1439"/>
                    <a:pt x="2740" y="1440"/>
                    <a:pt x="2749" y="1442"/>
                  </a:cubicBezTo>
                  <a:cubicBezTo>
                    <a:pt x="2750" y="1442"/>
                    <a:pt x="2751" y="1442"/>
                    <a:pt x="2752" y="1442"/>
                  </a:cubicBezTo>
                  <a:cubicBezTo>
                    <a:pt x="2816" y="1442"/>
                    <a:pt x="2838" y="1341"/>
                    <a:pt x="2734" y="1320"/>
                  </a:cubicBezTo>
                  <a:lnTo>
                    <a:pt x="2755" y="1304"/>
                  </a:lnTo>
                  <a:cubicBezTo>
                    <a:pt x="2777" y="1292"/>
                    <a:pt x="2759" y="1260"/>
                    <a:pt x="2759" y="1260"/>
                  </a:cubicBezTo>
                  <a:cubicBezTo>
                    <a:pt x="2737" y="1226"/>
                    <a:pt x="2759" y="1213"/>
                    <a:pt x="2781" y="1201"/>
                  </a:cubicBezTo>
                  <a:lnTo>
                    <a:pt x="2821" y="1263"/>
                  </a:lnTo>
                  <a:cubicBezTo>
                    <a:pt x="2841" y="1320"/>
                    <a:pt x="2867" y="1349"/>
                    <a:pt x="2884" y="1349"/>
                  </a:cubicBezTo>
                  <a:cubicBezTo>
                    <a:pt x="2899" y="1349"/>
                    <a:pt x="2905" y="1323"/>
                    <a:pt x="2887" y="1271"/>
                  </a:cubicBezTo>
                  <a:lnTo>
                    <a:pt x="2887" y="1271"/>
                  </a:lnTo>
                  <a:cubicBezTo>
                    <a:pt x="2893" y="1279"/>
                    <a:pt x="2899" y="1290"/>
                    <a:pt x="2906" y="1301"/>
                  </a:cubicBezTo>
                  <a:cubicBezTo>
                    <a:pt x="2914" y="1312"/>
                    <a:pt x="2921" y="1318"/>
                    <a:pt x="2928" y="1318"/>
                  </a:cubicBezTo>
                  <a:cubicBezTo>
                    <a:pt x="2942" y="1318"/>
                    <a:pt x="2955" y="1299"/>
                    <a:pt x="2972" y="1260"/>
                  </a:cubicBezTo>
                  <a:cubicBezTo>
                    <a:pt x="2994" y="1245"/>
                    <a:pt x="2975" y="1169"/>
                    <a:pt x="2956" y="1135"/>
                  </a:cubicBezTo>
                  <a:cubicBezTo>
                    <a:pt x="2934" y="1104"/>
                    <a:pt x="2956" y="1091"/>
                    <a:pt x="2956" y="1091"/>
                  </a:cubicBezTo>
                  <a:cubicBezTo>
                    <a:pt x="2966" y="1085"/>
                    <a:pt x="2972" y="1081"/>
                    <a:pt x="2977" y="1081"/>
                  </a:cubicBezTo>
                  <a:cubicBezTo>
                    <a:pt x="2984" y="1081"/>
                    <a:pt x="2989" y="1089"/>
                    <a:pt x="3000" y="1110"/>
                  </a:cubicBezTo>
                  <a:cubicBezTo>
                    <a:pt x="3015" y="1134"/>
                    <a:pt x="3031" y="1144"/>
                    <a:pt x="3044" y="1144"/>
                  </a:cubicBezTo>
                  <a:cubicBezTo>
                    <a:pt x="3065" y="1144"/>
                    <a:pt x="3077" y="1116"/>
                    <a:pt x="3066" y="1069"/>
                  </a:cubicBezTo>
                  <a:lnTo>
                    <a:pt x="3066" y="1069"/>
                  </a:lnTo>
                  <a:lnTo>
                    <a:pt x="3084" y="1100"/>
                  </a:lnTo>
                  <a:cubicBezTo>
                    <a:pt x="3094" y="1114"/>
                    <a:pt x="3107" y="1125"/>
                    <a:pt x="3127" y="1125"/>
                  </a:cubicBezTo>
                  <a:cubicBezTo>
                    <a:pt x="3152" y="1125"/>
                    <a:pt x="3187" y="1107"/>
                    <a:pt x="3238" y="1050"/>
                  </a:cubicBezTo>
                  <a:cubicBezTo>
                    <a:pt x="3303" y="1008"/>
                    <a:pt x="3357" y="975"/>
                    <a:pt x="3389" y="975"/>
                  </a:cubicBezTo>
                  <a:cubicBezTo>
                    <a:pt x="3400" y="975"/>
                    <a:pt x="3408" y="979"/>
                    <a:pt x="3414" y="988"/>
                  </a:cubicBezTo>
                  <a:cubicBezTo>
                    <a:pt x="3416" y="991"/>
                    <a:pt x="3418" y="993"/>
                    <a:pt x="3421" y="993"/>
                  </a:cubicBezTo>
                  <a:cubicBezTo>
                    <a:pt x="3442" y="993"/>
                    <a:pt x="3480" y="890"/>
                    <a:pt x="3482" y="809"/>
                  </a:cubicBezTo>
                  <a:cubicBezTo>
                    <a:pt x="3492" y="822"/>
                    <a:pt x="3501" y="827"/>
                    <a:pt x="3511" y="827"/>
                  </a:cubicBezTo>
                  <a:cubicBezTo>
                    <a:pt x="3526" y="827"/>
                    <a:pt x="3544" y="816"/>
                    <a:pt x="3570" y="800"/>
                  </a:cubicBezTo>
                  <a:cubicBezTo>
                    <a:pt x="3605" y="778"/>
                    <a:pt x="3622" y="768"/>
                    <a:pt x="3632" y="768"/>
                  </a:cubicBezTo>
                  <a:cubicBezTo>
                    <a:pt x="3641" y="768"/>
                    <a:pt x="3646" y="776"/>
                    <a:pt x="3655" y="790"/>
                  </a:cubicBezTo>
                  <a:cubicBezTo>
                    <a:pt x="3664" y="828"/>
                    <a:pt x="3669" y="848"/>
                    <a:pt x="3671" y="848"/>
                  </a:cubicBezTo>
                  <a:cubicBezTo>
                    <a:pt x="3674" y="848"/>
                    <a:pt x="3675" y="825"/>
                    <a:pt x="3677" y="778"/>
                  </a:cubicBezTo>
                  <a:cubicBezTo>
                    <a:pt x="3668" y="734"/>
                    <a:pt x="3690" y="712"/>
                    <a:pt x="3719" y="712"/>
                  </a:cubicBezTo>
                  <a:cubicBezTo>
                    <a:pt x="3741" y="712"/>
                    <a:pt x="3768" y="726"/>
                    <a:pt x="3786" y="756"/>
                  </a:cubicBezTo>
                  <a:cubicBezTo>
                    <a:pt x="3794" y="768"/>
                    <a:pt x="3802" y="773"/>
                    <a:pt x="3811" y="773"/>
                  </a:cubicBezTo>
                  <a:cubicBezTo>
                    <a:pt x="3826" y="773"/>
                    <a:pt x="3845" y="762"/>
                    <a:pt x="3871" y="746"/>
                  </a:cubicBezTo>
                  <a:cubicBezTo>
                    <a:pt x="3874" y="699"/>
                    <a:pt x="3918" y="671"/>
                    <a:pt x="3962" y="646"/>
                  </a:cubicBezTo>
                  <a:cubicBezTo>
                    <a:pt x="4031" y="608"/>
                    <a:pt x="4031" y="608"/>
                    <a:pt x="3996" y="543"/>
                  </a:cubicBezTo>
                  <a:cubicBezTo>
                    <a:pt x="3965" y="474"/>
                    <a:pt x="3993" y="461"/>
                    <a:pt x="4047" y="439"/>
                  </a:cubicBezTo>
                  <a:cubicBezTo>
                    <a:pt x="4059" y="434"/>
                    <a:pt x="4072" y="429"/>
                    <a:pt x="4083" y="429"/>
                  </a:cubicBezTo>
                  <a:cubicBezTo>
                    <a:pt x="4097" y="429"/>
                    <a:pt x="4109" y="436"/>
                    <a:pt x="4116" y="455"/>
                  </a:cubicBezTo>
                  <a:cubicBezTo>
                    <a:pt x="4116" y="455"/>
                    <a:pt x="4143" y="476"/>
                    <a:pt x="4169" y="476"/>
                  </a:cubicBezTo>
                  <a:cubicBezTo>
                    <a:pt x="4173" y="476"/>
                    <a:pt x="4177" y="475"/>
                    <a:pt x="4181" y="474"/>
                  </a:cubicBezTo>
                  <a:cubicBezTo>
                    <a:pt x="4191" y="471"/>
                    <a:pt x="4201" y="469"/>
                    <a:pt x="4210" y="469"/>
                  </a:cubicBezTo>
                  <a:cubicBezTo>
                    <a:pt x="4225" y="469"/>
                    <a:pt x="4238" y="475"/>
                    <a:pt x="4244" y="499"/>
                  </a:cubicBezTo>
                  <a:cubicBezTo>
                    <a:pt x="4263" y="515"/>
                    <a:pt x="4289" y="524"/>
                    <a:pt x="4315" y="524"/>
                  </a:cubicBezTo>
                  <a:cubicBezTo>
                    <a:pt x="4318" y="524"/>
                    <a:pt x="4322" y="524"/>
                    <a:pt x="4325" y="524"/>
                  </a:cubicBezTo>
                  <a:cubicBezTo>
                    <a:pt x="4341" y="522"/>
                    <a:pt x="4356" y="521"/>
                    <a:pt x="4370" y="521"/>
                  </a:cubicBezTo>
                  <a:cubicBezTo>
                    <a:pt x="4404" y="521"/>
                    <a:pt x="4429" y="528"/>
                    <a:pt x="4429" y="555"/>
                  </a:cubicBezTo>
                  <a:cubicBezTo>
                    <a:pt x="4454" y="555"/>
                    <a:pt x="4454" y="555"/>
                    <a:pt x="4454" y="518"/>
                  </a:cubicBezTo>
                  <a:cubicBezTo>
                    <a:pt x="4454" y="493"/>
                    <a:pt x="4468" y="466"/>
                    <a:pt x="4508" y="466"/>
                  </a:cubicBezTo>
                  <a:cubicBezTo>
                    <a:pt x="4528" y="466"/>
                    <a:pt x="4554" y="473"/>
                    <a:pt x="4589" y="489"/>
                  </a:cubicBezTo>
                  <a:cubicBezTo>
                    <a:pt x="4620" y="493"/>
                    <a:pt x="4658" y="502"/>
                    <a:pt x="4687" y="502"/>
                  </a:cubicBezTo>
                  <a:cubicBezTo>
                    <a:pt x="4707" y="502"/>
                    <a:pt x="4723" y="497"/>
                    <a:pt x="4727" y="483"/>
                  </a:cubicBezTo>
                  <a:cubicBezTo>
                    <a:pt x="4755" y="489"/>
                    <a:pt x="4755" y="489"/>
                    <a:pt x="4742" y="527"/>
                  </a:cubicBezTo>
                  <a:cubicBezTo>
                    <a:pt x="4731" y="569"/>
                    <a:pt x="4742" y="593"/>
                    <a:pt x="4770" y="593"/>
                  </a:cubicBezTo>
                  <a:cubicBezTo>
                    <a:pt x="4788" y="593"/>
                    <a:pt x="4812" y="584"/>
                    <a:pt x="4843" y="565"/>
                  </a:cubicBezTo>
                  <a:cubicBezTo>
                    <a:pt x="4849" y="550"/>
                    <a:pt x="4856" y="543"/>
                    <a:pt x="4863" y="543"/>
                  </a:cubicBezTo>
                  <a:cubicBezTo>
                    <a:pt x="4875" y="543"/>
                    <a:pt x="4886" y="560"/>
                    <a:pt x="4890" y="587"/>
                  </a:cubicBezTo>
                  <a:cubicBezTo>
                    <a:pt x="4897" y="589"/>
                    <a:pt x="4906" y="590"/>
                    <a:pt x="4914" y="590"/>
                  </a:cubicBezTo>
                  <a:cubicBezTo>
                    <a:pt x="4928" y="590"/>
                    <a:pt x="4943" y="586"/>
                    <a:pt x="4955" y="580"/>
                  </a:cubicBezTo>
                  <a:cubicBezTo>
                    <a:pt x="4971" y="574"/>
                    <a:pt x="4981" y="569"/>
                    <a:pt x="4989" y="569"/>
                  </a:cubicBezTo>
                  <a:cubicBezTo>
                    <a:pt x="5002" y="569"/>
                    <a:pt x="5008" y="584"/>
                    <a:pt x="5024" y="624"/>
                  </a:cubicBezTo>
                  <a:cubicBezTo>
                    <a:pt x="5006" y="655"/>
                    <a:pt x="5024" y="671"/>
                    <a:pt x="5046" y="687"/>
                  </a:cubicBezTo>
                  <a:cubicBezTo>
                    <a:pt x="5078" y="687"/>
                    <a:pt x="5156" y="737"/>
                    <a:pt x="5209" y="803"/>
                  </a:cubicBezTo>
                  <a:cubicBezTo>
                    <a:pt x="5266" y="865"/>
                    <a:pt x="5300" y="944"/>
                    <a:pt x="5291" y="963"/>
                  </a:cubicBezTo>
                  <a:cubicBezTo>
                    <a:pt x="5335" y="966"/>
                    <a:pt x="5335" y="966"/>
                    <a:pt x="5350" y="988"/>
                  </a:cubicBezTo>
                  <a:cubicBezTo>
                    <a:pt x="5322" y="1021"/>
                    <a:pt x="5324" y="1037"/>
                    <a:pt x="5342" y="1037"/>
                  </a:cubicBezTo>
                  <a:cubicBezTo>
                    <a:pt x="5356" y="1037"/>
                    <a:pt x="5381" y="1027"/>
                    <a:pt x="5410" y="1010"/>
                  </a:cubicBezTo>
                  <a:lnTo>
                    <a:pt x="5394" y="988"/>
                  </a:lnTo>
                  <a:lnTo>
                    <a:pt x="5382" y="966"/>
                  </a:lnTo>
                  <a:cubicBezTo>
                    <a:pt x="5395" y="957"/>
                    <a:pt x="5408" y="953"/>
                    <a:pt x="5418" y="953"/>
                  </a:cubicBezTo>
                  <a:cubicBezTo>
                    <a:pt x="5456" y="953"/>
                    <a:pt x="5465" y="1004"/>
                    <a:pt x="5391" y="1053"/>
                  </a:cubicBezTo>
                  <a:cubicBezTo>
                    <a:pt x="5359" y="1094"/>
                    <a:pt x="5347" y="1108"/>
                    <a:pt x="5363" y="1108"/>
                  </a:cubicBezTo>
                  <a:cubicBezTo>
                    <a:pt x="5372" y="1108"/>
                    <a:pt x="5389" y="1104"/>
                    <a:pt x="5416" y="1097"/>
                  </a:cubicBezTo>
                  <a:cubicBezTo>
                    <a:pt x="5434" y="1093"/>
                    <a:pt x="5449" y="1091"/>
                    <a:pt x="5460" y="1091"/>
                  </a:cubicBezTo>
                  <a:cubicBezTo>
                    <a:pt x="5498" y="1091"/>
                    <a:pt x="5498" y="1115"/>
                    <a:pt x="5457" y="1163"/>
                  </a:cubicBezTo>
                  <a:cubicBezTo>
                    <a:pt x="5419" y="1187"/>
                    <a:pt x="5404" y="1197"/>
                    <a:pt x="5415" y="1197"/>
                  </a:cubicBezTo>
                  <a:cubicBezTo>
                    <a:pt x="5422" y="1197"/>
                    <a:pt x="5441" y="1193"/>
                    <a:pt x="5472" y="1185"/>
                  </a:cubicBezTo>
                  <a:cubicBezTo>
                    <a:pt x="5509" y="1176"/>
                    <a:pt x="5542" y="1172"/>
                    <a:pt x="5568" y="1172"/>
                  </a:cubicBezTo>
                  <a:cubicBezTo>
                    <a:pt x="5650" y="1172"/>
                    <a:pt x="5670" y="1213"/>
                    <a:pt x="5573" y="1273"/>
                  </a:cubicBezTo>
                  <a:cubicBezTo>
                    <a:pt x="5507" y="1314"/>
                    <a:pt x="5491" y="1357"/>
                    <a:pt x="5504" y="1379"/>
                  </a:cubicBezTo>
                  <a:cubicBezTo>
                    <a:pt x="5508" y="1386"/>
                    <a:pt x="5513" y="1389"/>
                    <a:pt x="5520" y="1389"/>
                  </a:cubicBezTo>
                  <a:cubicBezTo>
                    <a:pt x="5535" y="1389"/>
                    <a:pt x="5558" y="1374"/>
                    <a:pt x="5582" y="1361"/>
                  </a:cubicBezTo>
                  <a:cubicBezTo>
                    <a:pt x="5602" y="1336"/>
                    <a:pt x="5616" y="1325"/>
                    <a:pt x="5623" y="1325"/>
                  </a:cubicBezTo>
                  <a:cubicBezTo>
                    <a:pt x="5634" y="1325"/>
                    <a:pt x="5630" y="1353"/>
                    <a:pt x="5607" y="1404"/>
                  </a:cubicBezTo>
                  <a:cubicBezTo>
                    <a:pt x="5554" y="1530"/>
                    <a:pt x="5582" y="1574"/>
                    <a:pt x="5686" y="1602"/>
                  </a:cubicBezTo>
                  <a:cubicBezTo>
                    <a:pt x="5787" y="1642"/>
                    <a:pt x="5831" y="1695"/>
                    <a:pt x="5777" y="1695"/>
                  </a:cubicBezTo>
                  <a:cubicBezTo>
                    <a:pt x="5768" y="1695"/>
                    <a:pt x="5755" y="1693"/>
                    <a:pt x="5739" y="1690"/>
                  </a:cubicBezTo>
                  <a:cubicBezTo>
                    <a:pt x="5709" y="1688"/>
                    <a:pt x="5688" y="1686"/>
                    <a:pt x="5677" y="1686"/>
                  </a:cubicBezTo>
                  <a:cubicBezTo>
                    <a:pt x="5655" y="1686"/>
                    <a:pt x="5668" y="1692"/>
                    <a:pt x="5707" y="1708"/>
                  </a:cubicBezTo>
                  <a:cubicBezTo>
                    <a:pt x="5736" y="1752"/>
                    <a:pt x="5764" y="1796"/>
                    <a:pt x="5776" y="1818"/>
                  </a:cubicBezTo>
                  <a:cubicBezTo>
                    <a:pt x="5783" y="1830"/>
                    <a:pt x="5800" y="1836"/>
                    <a:pt x="5819" y="1836"/>
                  </a:cubicBezTo>
                  <a:cubicBezTo>
                    <a:pt x="5835" y="1836"/>
                    <a:pt x="5853" y="1831"/>
                    <a:pt x="5867" y="1821"/>
                  </a:cubicBezTo>
                  <a:lnTo>
                    <a:pt x="5867" y="1821"/>
                  </a:lnTo>
                  <a:cubicBezTo>
                    <a:pt x="5817" y="1884"/>
                    <a:pt x="5814" y="1950"/>
                    <a:pt x="5905" y="1953"/>
                  </a:cubicBezTo>
                  <a:lnTo>
                    <a:pt x="5930" y="1997"/>
                  </a:lnTo>
                  <a:cubicBezTo>
                    <a:pt x="5946" y="2019"/>
                    <a:pt x="5946" y="2019"/>
                    <a:pt x="5990" y="2022"/>
                  </a:cubicBezTo>
                  <a:cubicBezTo>
                    <a:pt x="6037" y="2022"/>
                    <a:pt x="6018" y="2066"/>
                    <a:pt x="5999" y="2106"/>
                  </a:cubicBezTo>
                  <a:cubicBezTo>
                    <a:pt x="5983" y="2143"/>
                    <a:pt x="5970" y="2177"/>
                    <a:pt x="5984" y="2177"/>
                  </a:cubicBezTo>
                  <a:cubicBezTo>
                    <a:pt x="5986" y="2177"/>
                    <a:pt x="5990" y="2175"/>
                    <a:pt x="5996" y="2172"/>
                  </a:cubicBezTo>
                  <a:cubicBezTo>
                    <a:pt x="6005" y="2166"/>
                    <a:pt x="6017" y="2163"/>
                    <a:pt x="6031" y="2163"/>
                  </a:cubicBezTo>
                  <a:cubicBezTo>
                    <a:pt x="6062" y="2163"/>
                    <a:pt x="6101" y="2175"/>
                    <a:pt x="6134" y="2175"/>
                  </a:cubicBezTo>
                  <a:cubicBezTo>
                    <a:pt x="6178" y="2179"/>
                    <a:pt x="6159" y="2219"/>
                    <a:pt x="6115" y="2219"/>
                  </a:cubicBezTo>
                  <a:cubicBezTo>
                    <a:pt x="6080" y="2238"/>
                    <a:pt x="6080" y="2238"/>
                    <a:pt x="6077" y="2304"/>
                  </a:cubicBezTo>
                  <a:cubicBezTo>
                    <a:pt x="6087" y="2322"/>
                    <a:pt x="6108" y="2354"/>
                    <a:pt x="6132" y="2354"/>
                  </a:cubicBezTo>
                  <a:cubicBezTo>
                    <a:pt x="6138" y="2354"/>
                    <a:pt x="6143" y="2352"/>
                    <a:pt x="6149" y="2348"/>
                  </a:cubicBezTo>
                  <a:cubicBezTo>
                    <a:pt x="6151" y="2346"/>
                    <a:pt x="6154" y="2346"/>
                    <a:pt x="6156" y="2346"/>
                  </a:cubicBezTo>
                  <a:cubicBezTo>
                    <a:pt x="6191" y="2346"/>
                    <a:pt x="6264" y="2463"/>
                    <a:pt x="6247" y="2501"/>
                  </a:cubicBezTo>
                  <a:lnTo>
                    <a:pt x="6272" y="2548"/>
                  </a:lnTo>
                  <a:cubicBezTo>
                    <a:pt x="6287" y="2570"/>
                    <a:pt x="6331" y="2570"/>
                    <a:pt x="6347" y="2592"/>
                  </a:cubicBezTo>
                  <a:cubicBezTo>
                    <a:pt x="6359" y="2611"/>
                    <a:pt x="6381" y="2617"/>
                    <a:pt x="6406" y="2617"/>
                  </a:cubicBezTo>
                  <a:cubicBezTo>
                    <a:pt x="6419" y="2639"/>
                    <a:pt x="6431" y="2661"/>
                    <a:pt x="6400" y="2680"/>
                  </a:cubicBezTo>
                  <a:cubicBezTo>
                    <a:pt x="6428" y="2673"/>
                    <a:pt x="6446" y="2669"/>
                    <a:pt x="6455" y="2669"/>
                  </a:cubicBezTo>
                  <a:cubicBezTo>
                    <a:pt x="6472" y="2669"/>
                    <a:pt x="6461" y="2683"/>
                    <a:pt x="6428" y="2724"/>
                  </a:cubicBezTo>
                  <a:cubicBezTo>
                    <a:pt x="6389" y="2748"/>
                    <a:pt x="6373" y="2758"/>
                    <a:pt x="6383" y="2758"/>
                  </a:cubicBezTo>
                  <a:cubicBezTo>
                    <a:pt x="6390" y="2758"/>
                    <a:pt x="6409" y="2753"/>
                    <a:pt x="6441" y="2746"/>
                  </a:cubicBezTo>
                  <a:cubicBezTo>
                    <a:pt x="6488" y="2749"/>
                    <a:pt x="6488" y="2749"/>
                    <a:pt x="6469" y="2790"/>
                  </a:cubicBezTo>
                  <a:cubicBezTo>
                    <a:pt x="6447" y="2805"/>
                    <a:pt x="6447" y="2821"/>
                    <a:pt x="6459" y="2821"/>
                  </a:cubicBezTo>
                  <a:cubicBezTo>
                    <a:pt x="6465" y="2821"/>
                    <a:pt x="6472" y="2818"/>
                    <a:pt x="6482" y="2812"/>
                  </a:cubicBezTo>
                  <a:cubicBezTo>
                    <a:pt x="6493" y="2809"/>
                    <a:pt x="6504" y="2808"/>
                    <a:pt x="6514" y="2808"/>
                  </a:cubicBezTo>
                  <a:cubicBezTo>
                    <a:pt x="6578" y="2808"/>
                    <a:pt x="6623" y="2846"/>
                    <a:pt x="6569" y="2880"/>
                  </a:cubicBezTo>
                  <a:cubicBezTo>
                    <a:pt x="6585" y="2896"/>
                    <a:pt x="6607" y="2906"/>
                    <a:pt x="6629" y="2906"/>
                  </a:cubicBezTo>
                  <a:cubicBezTo>
                    <a:pt x="6661" y="2898"/>
                    <a:pt x="6679" y="2893"/>
                    <a:pt x="6686" y="2893"/>
                  </a:cubicBezTo>
                  <a:cubicBezTo>
                    <a:pt x="6696" y="2893"/>
                    <a:pt x="6681" y="2903"/>
                    <a:pt x="6641" y="2927"/>
                  </a:cubicBezTo>
                  <a:cubicBezTo>
                    <a:pt x="6602" y="2974"/>
                    <a:pt x="6603" y="2999"/>
                    <a:pt x="6641" y="2999"/>
                  </a:cubicBezTo>
                  <a:cubicBezTo>
                    <a:pt x="6652" y="2999"/>
                    <a:pt x="6666" y="2997"/>
                    <a:pt x="6682" y="2993"/>
                  </a:cubicBezTo>
                  <a:cubicBezTo>
                    <a:pt x="6682" y="2993"/>
                    <a:pt x="6729" y="2993"/>
                    <a:pt x="6710" y="3037"/>
                  </a:cubicBezTo>
                  <a:cubicBezTo>
                    <a:pt x="6708" y="3090"/>
                    <a:pt x="6742" y="3205"/>
                    <a:pt x="6783" y="3205"/>
                  </a:cubicBezTo>
                  <a:cubicBezTo>
                    <a:pt x="6791" y="3205"/>
                    <a:pt x="6799" y="3201"/>
                    <a:pt x="6807" y="3191"/>
                  </a:cubicBezTo>
                  <a:lnTo>
                    <a:pt x="6833" y="3235"/>
                  </a:lnTo>
                  <a:cubicBezTo>
                    <a:pt x="6829" y="3297"/>
                    <a:pt x="6842" y="3319"/>
                    <a:pt x="6889" y="3322"/>
                  </a:cubicBezTo>
                  <a:lnTo>
                    <a:pt x="6933" y="3325"/>
                  </a:lnTo>
                  <a:cubicBezTo>
                    <a:pt x="6901" y="3344"/>
                    <a:pt x="6883" y="3385"/>
                    <a:pt x="6898" y="3407"/>
                  </a:cubicBezTo>
                  <a:cubicBezTo>
                    <a:pt x="6905" y="3418"/>
                    <a:pt x="6908" y="3424"/>
                    <a:pt x="6914" y="3424"/>
                  </a:cubicBezTo>
                  <a:cubicBezTo>
                    <a:pt x="6919" y="3424"/>
                    <a:pt x="6927" y="3419"/>
                    <a:pt x="6942" y="3410"/>
                  </a:cubicBezTo>
                  <a:cubicBezTo>
                    <a:pt x="6950" y="3393"/>
                    <a:pt x="6957" y="3387"/>
                    <a:pt x="6963" y="3387"/>
                  </a:cubicBezTo>
                  <a:cubicBezTo>
                    <a:pt x="6972" y="3387"/>
                    <a:pt x="6980" y="3400"/>
                    <a:pt x="6989" y="3413"/>
                  </a:cubicBezTo>
                  <a:cubicBezTo>
                    <a:pt x="7002" y="3435"/>
                    <a:pt x="6983" y="3476"/>
                    <a:pt x="6952" y="3498"/>
                  </a:cubicBezTo>
                  <a:lnTo>
                    <a:pt x="6964" y="3520"/>
                  </a:lnTo>
                  <a:cubicBezTo>
                    <a:pt x="6992" y="3503"/>
                    <a:pt x="7010" y="3497"/>
                    <a:pt x="7019" y="3497"/>
                  </a:cubicBezTo>
                  <a:cubicBezTo>
                    <a:pt x="7033" y="3497"/>
                    <a:pt x="7029" y="3509"/>
                    <a:pt x="7011" y="3520"/>
                  </a:cubicBezTo>
                  <a:cubicBezTo>
                    <a:pt x="6995" y="3548"/>
                    <a:pt x="6999" y="3582"/>
                    <a:pt x="7021" y="3608"/>
                  </a:cubicBezTo>
                  <a:cubicBezTo>
                    <a:pt x="7027" y="3603"/>
                    <a:pt x="7032" y="3601"/>
                    <a:pt x="7034" y="3601"/>
                  </a:cubicBezTo>
                  <a:cubicBezTo>
                    <a:pt x="7042" y="3601"/>
                    <a:pt x="7036" y="3614"/>
                    <a:pt x="7029" y="3614"/>
                  </a:cubicBezTo>
                  <a:cubicBezTo>
                    <a:pt x="7026" y="3614"/>
                    <a:pt x="7023" y="3612"/>
                    <a:pt x="7021" y="3608"/>
                  </a:cubicBezTo>
                  <a:lnTo>
                    <a:pt x="6989" y="3626"/>
                  </a:lnTo>
                  <a:cubicBezTo>
                    <a:pt x="6981" y="3645"/>
                    <a:pt x="6982" y="3652"/>
                    <a:pt x="6989" y="3652"/>
                  </a:cubicBezTo>
                  <a:cubicBezTo>
                    <a:pt x="6997" y="3652"/>
                    <a:pt x="7015" y="3640"/>
                    <a:pt x="7033" y="3629"/>
                  </a:cubicBezTo>
                  <a:lnTo>
                    <a:pt x="7061" y="3673"/>
                  </a:lnTo>
                  <a:cubicBezTo>
                    <a:pt x="7069" y="3686"/>
                    <a:pt x="7077" y="3699"/>
                    <a:pt x="7086" y="3699"/>
                  </a:cubicBezTo>
                  <a:cubicBezTo>
                    <a:pt x="7092" y="3699"/>
                    <a:pt x="7099" y="3692"/>
                    <a:pt x="7105" y="3673"/>
                  </a:cubicBezTo>
                  <a:cubicBezTo>
                    <a:pt x="7129" y="3660"/>
                    <a:pt x="7152" y="3645"/>
                    <a:pt x="7168" y="3645"/>
                  </a:cubicBezTo>
                  <a:cubicBezTo>
                    <a:pt x="7174" y="3645"/>
                    <a:pt x="7180" y="3648"/>
                    <a:pt x="7184" y="3655"/>
                  </a:cubicBezTo>
                  <a:cubicBezTo>
                    <a:pt x="7190" y="3651"/>
                    <a:pt x="7195" y="3650"/>
                    <a:pt x="7198" y="3650"/>
                  </a:cubicBezTo>
                  <a:cubicBezTo>
                    <a:pt x="7207" y="3650"/>
                    <a:pt x="7202" y="3662"/>
                    <a:pt x="7194" y="3662"/>
                  </a:cubicBezTo>
                  <a:cubicBezTo>
                    <a:pt x="7191" y="3662"/>
                    <a:pt x="7187" y="3660"/>
                    <a:pt x="7184" y="3655"/>
                  </a:cubicBezTo>
                  <a:cubicBezTo>
                    <a:pt x="7152" y="3676"/>
                    <a:pt x="7121" y="3695"/>
                    <a:pt x="7133" y="3717"/>
                  </a:cubicBezTo>
                  <a:cubicBezTo>
                    <a:pt x="7149" y="3739"/>
                    <a:pt x="7115" y="3761"/>
                    <a:pt x="7115" y="3761"/>
                  </a:cubicBezTo>
                  <a:cubicBezTo>
                    <a:pt x="7039" y="3780"/>
                    <a:pt x="7124" y="3846"/>
                    <a:pt x="7171" y="3849"/>
                  </a:cubicBezTo>
                  <a:cubicBezTo>
                    <a:pt x="7262" y="3852"/>
                    <a:pt x="7274" y="3874"/>
                    <a:pt x="7212" y="3915"/>
                  </a:cubicBezTo>
                  <a:cubicBezTo>
                    <a:pt x="7177" y="3936"/>
                    <a:pt x="7187" y="3947"/>
                    <a:pt x="7220" y="3947"/>
                  </a:cubicBezTo>
                  <a:cubicBezTo>
                    <a:pt x="7250" y="3947"/>
                    <a:pt x="7298" y="3939"/>
                    <a:pt x="7350" y="3921"/>
                  </a:cubicBezTo>
                  <a:lnTo>
                    <a:pt x="7459" y="3880"/>
                  </a:lnTo>
                  <a:lnTo>
                    <a:pt x="7362" y="3943"/>
                  </a:lnTo>
                  <a:cubicBezTo>
                    <a:pt x="7246" y="4043"/>
                    <a:pt x="7246" y="4043"/>
                    <a:pt x="7353" y="4071"/>
                  </a:cubicBezTo>
                  <a:cubicBezTo>
                    <a:pt x="7412" y="4093"/>
                    <a:pt x="7412" y="4093"/>
                    <a:pt x="7381" y="4115"/>
                  </a:cubicBezTo>
                  <a:cubicBezTo>
                    <a:pt x="7350" y="4134"/>
                    <a:pt x="7362" y="4156"/>
                    <a:pt x="7403" y="4222"/>
                  </a:cubicBezTo>
                  <a:cubicBezTo>
                    <a:pt x="7434" y="4273"/>
                    <a:pt x="7449" y="4297"/>
                    <a:pt x="7470" y="4297"/>
                  </a:cubicBezTo>
                  <a:cubicBezTo>
                    <a:pt x="7476" y="4297"/>
                    <a:pt x="7483" y="4295"/>
                    <a:pt x="7491" y="4291"/>
                  </a:cubicBezTo>
                  <a:lnTo>
                    <a:pt x="7516" y="4335"/>
                  </a:lnTo>
                  <a:cubicBezTo>
                    <a:pt x="7486" y="4372"/>
                    <a:pt x="7495" y="4395"/>
                    <a:pt x="7517" y="4395"/>
                  </a:cubicBezTo>
                  <a:cubicBezTo>
                    <a:pt x="7533" y="4395"/>
                    <a:pt x="7555" y="4384"/>
                    <a:pt x="7575" y="4360"/>
                  </a:cubicBezTo>
                  <a:lnTo>
                    <a:pt x="7603" y="4404"/>
                  </a:lnTo>
                  <a:lnTo>
                    <a:pt x="7572" y="4422"/>
                  </a:lnTo>
                  <a:cubicBezTo>
                    <a:pt x="7541" y="4441"/>
                    <a:pt x="7566" y="4485"/>
                    <a:pt x="7676" y="4664"/>
                  </a:cubicBezTo>
                  <a:cubicBezTo>
                    <a:pt x="7777" y="4829"/>
                    <a:pt x="7790" y="4885"/>
                    <a:pt x="7832" y="4885"/>
                  </a:cubicBezTo>
                  <a:cubicBezTo>
                    <a:pt x="7841" y="4885"/>
                    <a:pt x="7853" y="4882"/>
                    <a:pt x="7867" y="4877"/>
                  </a:cubicBezTo>
                  <a:cubicBezTo>
                    <a:pt x="7948" y="4880"/>
                    <a:pt x="7958" y="4911"/>
                    <a:pt x="7885" y="4933"/>
                  </a:cubicBezTo>
                  <a:cubicBezTo>
                    <a:pt x="7852" y="4941"/>
                    <a:pt x="7826" y="4972"/>
                    <a:pt x="7847" y="4972"/>
                  </a:cubicBezTo>
                  <a:cubicBezTo>
                    <a:pt x="7850" y="4972"/>
                    <a:pt x="7853" y="4972"/>
                    <a:pt x="7857" y="4971"/>
                  </a:cubicBezTo>
                  <a:lnTo>
                    <a:pt x="7857" y="4971"/>
                  </a:lnTo>
                  <a:cubicBezTo>
                    <a:pt x="7864" y="5002"/>
                    <a:pt x="7857" y="5033"/>
                    <a:pt x="7838" y="5058"/>
                  </a:cubicBezTo>
                  <a:cubicBezTo>
                    <a:pt x="7780" y="5143"/>
                    <a:pt x="7806" y="5165"/>
                    <a:pt x="7843" y="5165"/>
                  </a:cubicBezTo>
                  <a:cubicBezTo>
                    <a:pt x="7846" y="5165"/>
                    <a:pt x="7848" y="5165"/>
                    <a:pt x="7851" y="5165"/>
                  </a:cubicBezTo>
                  <a:cubicBezTo>
                    <a:pt x="7872" y="5156"/>
                    <a:pt x="7884" y="5152"/>
                    <a:pt x="7890" y="5152"/>
                  </a:cubicBezTo>
                  <a:cubicBezTo>
                    <a:pt x="7902" y="5152"/>
                    <a:pt x="7877" y="5173"/>
                    <a:pt x="7851" y="5193"/>
                  </a:cubicBezTo>
                  <a:cubicBezTo>
                    <a:pt x="7813" y="5221"/>
                    <a:pt x="7776" y="5247"/>
                    <a:pt x="7813" y="5247"/>
                  </a:cubicBezTo>
                  <a:cubicBezTo>
                    <a:pt x="7855" y="5270"/>
                    <a:pt x="7869" y="5429"/>
                    <a:pt x="7804" y="5429"/>
                  </a:cubicBezTo>
                  <a:cubicBezTo>
                    <a:pt x="7801" y="5429"/>
                    <a:pt x="7798" y="5429"/>
                    <a:pt x="7795" y="5428"/>
                  </a:cubicBezTo>
                  <a:cubicBezTo>
                    <a:pt x="7791" y="5444"/>
                    <a:pt x="7788" y="5460"/>
                    <a:pt x="7782" y="5478"/>
                  </a:cubicBezTo>
                  <a:cubicBezTo>
                    <a:pt x="7817" y="5485"/>
                    <a:pt x="7807" y="5538"/>
                    <a:pt x="7785" y="5588"/>
                  </a:cubicBezTo>
                  <a:cubicBezTo>
                    <a:pt x="7770" y="5628"/>
                    <a:pt x="7759" y="5652"/>
                    <a:pt x="7738" y="5652"/>
                  </a:cubicBezTo>
                  <a:cubicBezTo>
                    <a:pt x="7732" y="5652"/>
                    <a:pt x="7726" y="5651"/>
                    <a:pt x="7719" y="5648"/>
                  </a:cubicBezTo>
                  <a:cubicBezTo>
                    <a:pt x="7712" y="5635"/>
                    <a:pt x="7705" y="5628"/>
                    <a:pt x="7701" y="5628"/>
                  </a:cubicBezTo>
                  <a:cubicBezTo>
                    <a:pt x="7692" y="5628"/>
                    <a:pt x="7689" y="5651"/>
                    <a:pt x="7697" y="5692"/>
                  </a:cubicBezTo>
                  <a:cubicBezTo>
                    <a:pt x="7685" y="5717"/>
                    <a:pt x="7735" y="5776"/>
                    <a:pt x="7719" y="5801"/>
                  </a:cubicBezTo>
                  <a:cubicBezTo>
                    <a:pt x="7751" y="5820"/>
                    <a:pt x="7770" y="5867"/>
                    <a:pt x="7748" y="5892"/>
                  </a:cubicBezTo>
                  <a:lnTo>
                    <a:pt x="7719" y="5867"/>
                  </a:lnTo>
                  <a:lnTo>
                    <a:pt x="7657" y="5823"/>
                  </a:lnTo>
                  <a:cubicBezTo>
                    <a:pt x="7641" y="5845"/>
                    <a:pt x="7625" y="5867"/>
                    <a:pt x="7654" y="5889"/>
                  </a:cubicBezTo>
                  <a:cubicBezTo>
                    <a:pt x="7610" y="5889"/>
                    <a:pt x="7588" y="5905"/>
                    <a:pt x="7553" y="5945"/>
                  </a:cubicBezTo>
                  <a:cubicBezTo>
                    <a:pt x="7513" y="5980"/>
                    <a:pt x="7472" y="6014"/>
                    <a:pt x="7472" y="6061"/>
                  </a:cubicBezTo>
                  <a:cubicBezTo>
                    <a:pt x="7459" y="6053"/>
                    <a:pt x="7444" y="6049"/>
                    <a:pt x="7428" y="6049"/>
                  </a:cubicBezTo>
                  <a:cubicBezTo>
                    <a:pt x="7362" y="6049"/>
                    <a:pt x="7281" y="6114"/>
                    <a:pt x="7293" y="6177"/>
                  </a:cubicBezTo>
                  <a:cubicBezTo>
                    <a:pt x="7309" y="6199"/>
                    <a:pt x="7302" y="6212"/>
                    <a:pt x="7282" y="6212"/>
                  </a:cubicBezTo>
                  <a:cubicBezTo>
                    <a:pt x="7273" y="6212"/>
                    <a:pt x="7262" y="6210"/>
                    <a:pt x="7249" y="6205"/>
                  </a:cubicBezTo>
                  <a:cubicBezTo>
                    <a:pt x="7233" y="6198"/>
                    <a:pt x="7223" y="6194"/>
                    <a:pt x="7217" y="6194"/>
                  </a:cubicBezTo>
                  <a:cubicBezTo>
                    <a:pt x="7208" y="6194"/>
                    <a:pt x="7207" y="6204"/>
                    <a:pt x="7205" y="6231"/>
                  </a:cubicBezTo>
                  <a:cubicBezTo>
                    <a:pt x="7205" y="6252"/>
                    <a:pt x="7196" y="6260"/>
                    <a:pt x="7182" y="6260"/>
                  </a:cubicBezTo>
                  <a:cubicBezTo>
                    <a:pt x="7165" y="6260"/>
                    <a:pt x="7143" y="6250"/>
                    <a:pt x="7121" y="6240"/>
                  </a:cubicBezTo>
                  <a:cubicBezTo>
                    <a:pt x="7093" y="6218"/>
                    <a:pt x="7073" y="6208"/>
                    <a:pt x="7059" y="6208"/>
                  </a:cubicBezTo>
                  <a:cubicBezTo>
                    <a:pt x="7042" y="6208"/>
                    <a:pt x="7035" y="6223"/>
                    <a:pt x="7033" y="6249"/>
                  </a:cubicBezTo>
                  <a:cubicBezTo>
                    <a:pt x="7014" y="6293"/>
                    <a:pt x="6983" y="6328"/>
                    <a:pt x="6945" y="6350"/>
                  </a:cubicBezTo>
                  <a:cubicBezTo>
                    <a:pt x="6920" y="6409"/>
                    <a:pt x="6898" y="6422"/>
                    <a:pt x="6939" y="6440"/>
                  </a:cubicBezTo>
                  <a:cubicBezTo>
                    <a:pt x="6952" y="6466"/>
                    <a:pt x="6958" y="6491"/>
                    <a:pt x="6958" y="6519"/>
                  </a:cubicBezTo>
                  <a:cubicBezTo>
                    <a:pt x="6947" y="6545"/>
                    <a:pt x="6937" y="6554"/>
                    <a:pt x="6931" y="6554"/>
                  </a:cubicBezTo>
                  <a:cubicBezTo>
                    <a:pt x="6924" y="6554"/>
                    <a:pt x="6924" y="6540"/>
                    <a:pt x="6936" y="6531"/>
                  </a:cubicBezTo>
                  <a:cubicBezTo>
                    <a:pt x="6961" y="6472"/>
                    <a:pt x="6939" y="6487"/>
                    <a:pt x="6895" y="6469"/>
                  </a:cubicBezTo>
                  <a:cubicBezTo>
                    <a:pt x="6884" y="6466"/>
                    <a:pt x="6873" y="6465"/>
                    <a:pt x="6862" y="6465"/>
                  </a:cubicBezTo>
                  <a:cubicBezTo>
                    <a:pt x="6835" y="6465"/>
                    <a:pt x="6809" y="6473"/>
                    <a:pt x="6789" y="6491"/>
                  </a:cubicBezTo>
                  <a:lnTo>
                    <a:pt x="6701" y="6544"/>
                  </a:lnTo>
                  <a:cubicBezTo>
                    <a:pt x="6613" y="6553"/>
                    <a:pt x="6591" y="6569"/>
                    <a:pt x="6613" y="6600"/>
                  </a:cubicBezTo>
                  <a:cubicBezTo>
                    <a:pt x="6621" y="6613"/>
                    <a:pt x="6627" y="6624"/>
                    <a:pt x="6632" y="6632"/>
                  </a:cubicBezTo>
                  <a:cubicBezTo>
                    <a:pt x="6623" y="6625"/>
                    <a:pt x="6611" y="6622"/>
                    <a:pt x="6597" y="6622"/>
                  </a:cubicBezTo>
                  <a:cubicBezTo>
                    <a:pt x="6508" y="6622"/>
                    <a:pt x="6331" y="6743"/>
                    <a:pt x="6347" y="6810"/>
                  </a:cubicBezTo>
                  <a:cubicBezTo>
                    <a:pt x="6352" y="6819"/>
                    <a:pt x="6355" y="6823"/>
                    <a:pt x="6354" y="6823"/>
                  </a:cubicBezTo>
                  <a:cubicBezTo>
                    <a:pt x="6354" y="6823"/>
                    <a:pt x="6340" y="6801"/>
                    <a:pt x="6325" y="6779"/>
                  </a:cubicBezTo>
                  <a:cubicBezTo>
                    <a:pt x="6317" y="6765"/>
                    <a:pt x="6309" y="6759"/>
                    <a:pt x="6299" y="6759"/>
                  </a:cubicBezTo>
                  <a:cubicBezTo>
                    <a:pt x="6284" y="6759"/>
                    <a:pt x="6266" y="6770"/>
                    <a:pt x="6240" y="6785"/>
                  </a:cubicBezTo>
                  <a:cubicBezTo>
                    <a:pt x="6218" y="6801"/>
                    <a:pt x="6149" y="6885"/>
                    <a:pt x="6084" y="6926"/>
                  </a:cubicBezTo>
                  <a:cubicBezTo>
                    <a:pt x="5996" y="6983"/>
                    <a:pt x="5930" y="7023"/>
                    <a:pt x="5949" y="7055"/>
                  </a:cubicBezTo>
                  <a:cubicBezTo>
                    <a:pt x="5940" y="7060"/>
                    <a:pt x="5935" y="7063"/>
                    <a:pt x="5931" y="7063"/>
                  </a:cubicBezTo>
                  <a:cubicBezTo>
                    <a:pt x="5924" y="7063"/>
                    <a:pt x="5920" y="7055"/>
                    <a:pt x="5908" y="7036"/>
                  </a:cubicBezTo>
                  <a:cubicBezTo>
                    <a:pt x="5910" y="7013"/>
                    <a:pt x="5903" y="7005"/>
                    <a:pt x="5894" y="7005"/>
                  </a:cubicBezTo>
                  <a:cubicBezTo>
                    <a:pt x="5886" y="7005"/>
                    <a:pt x="5875" y="7011"/>
                    <a:pt x="5864" y="7017"/>
                  </a:cubicBezTo>
                  <a:cubicBezTo>
                    <a:pt x="5842" y="7033"/>
                    <a:pt x="5864" y="7064"/>
                    <a:pt x="5883" y="7095"/>
                  </a:cubicBezTo>
                  <a:cubicBezTo>
                    <a:pt x="5902" y="7122"/>
                    <a:pt x="5888" y="7138"/>
                    <a:pt x="5843" y="7138"/>
                  </a:cubicBezTo>
                  <a:cubicBezTo>
                    <a:pt x="5835" y="7138"/>
                    <a:pt x="5827" y="7137"/>
                    <a:pt x="5817" y="7136"/>
                  </a:cubicBezTo>
                  <a:cubicBezTo>
                    <a:pt x="5745" y="7139"/>
                    <a:pt x="5676" y="7180"/>
                    <a:pt x="5642" y="7246"/>
                  </a:cubicBezTo>
                  <a:cubicBezTo>
                    <a:pt x="5629" y="7253"/>
                    <a:pt x="5617" y="7261"/>
                    <a:pt x="5605" y="7261"/>
                  </a:cubicBezTo>
                  <a:cubicBezTo>
                    <a:pt x="5596" y="7261"/>
                    <a:pt x="5587" y="7256"/>
                    <a:pt x="5579" y="7243"/>
                  </a:cubicBezTo>
                  <a:cubicBezTo>
                    <a:pt x="5564" y="7236"/>
                    <a:pt x="5548" y="7232"/>
                    <a:pt x="5532" y="7232"/>
                  </a:cubicBezTo>
                  <a:cubicBezTo>
                    <a:pt x="5500" y="7232"/>
                    <a:pt x="5470" y="7250"/>
                    <a:pt x="5466" y="7309"/>
                  </a:cubicBezTo>
                  <a:cubicBezTo>
                    <a:pt x="5458" y="7313"/>
                    <a:pt x="5452" y="7316"/>
                    <a:pt x="5448" y="7316"/>
                  </a:cubicBezTo>
                  <a:cubicBezTo>
                    <a:pt x="5441" y="7316"/>
                    <a:pt x="5437" y="7309"/>
                    <a:pt x="5425" y="7290"/>
                  </a:cubicBezTo>
                  <a:cubicBezTo>
                    <a:pt x="5403" y="7278"/>
                    <a:pt x="5387" y="7265"/>
                    <a:pt x="5379" y="7265"/>
                  </a:cubicBezTo>
                  <a:cubicBezTo>
                    <a:pt x="5371" y="7265"/>
                    <a:pt x="5371" y="7277"/>
                    <a:pt x="5378" y="7315"/>
                  </a:cubicBezTo>
                  <a:cubicBezTo>
                    <a:pt x="5352" y="7370"/>
                    <a:pt x="5294" y="7403"/>
                    <a:pt x="5234" y="7403"/>
                  </a:cubicBezTo>
                  <a:cubicBezTo>
                    <a:pt x="5229" y="7403"/>
                    <a:pt x="5224" y="7403"/>
                    <a:pt x="5219" y="7403"/>
                  </a:cubicBezTo>
                  <a:cubicBezTo>
                    <a:pt x="5197" y="7415"/>
                    <a:pt x="5175" y="7424"/>
                    <a:pt x="5190" y="7459"/>
                  </a:cubicBezTo>
                  <a:cubicBezTo>
                    <a:pt x="5202" y="7483"/>
                    <a:pt x="5213" y="7506"/>
                    <a:pt x="5213" y="7506"/>
                  </a:cubicBezTo>
                  <a:cubicBezTo>
                    <a:pt x="5213" y="7506"/>
                    <a:pt x="5211" y="7503"/>
                    <a:pt x="5206" y="7493"/>
                  </a:cubicBezTo>
                  <a:cubicBezTo>
                    <a:pt x="5180" y="7466"/>
                    <a:pt x="5166" y="7451"/>
                    <a:pt x="5159" y="7451"/>
                  </a:cubicBezTo>
                  <a:cubicBezTo>
                    <a:pt x="5152" y="7451"/>
                    <a:pt x="5154" y="7470"/>
                    <a:pt x="5159" y="7512"/>
                  </a:cubicBezTo>
                  <a:cubicBezTo>
                    <a:pt x="5168" y="7533"/>
                    <a:pt x="5163" y="7545"/>
                    <a:pt x="5155" y="7545"/>
                  </a:cubicBezTo>
                  <a:cubicBezTo>
                    <a:pt x="5149" y="7545"/>
                    <a:pt x="5140" y="7539"/>
                    <a:pt x="5134" y="7525"/>
                  </a:cubicBezTo>
                  <a:cubicBezTo>
                    <a:pt x="5120" y="7513"/>
                    <a:pt x="5103" y="7507"/>
                    <a:pt x="5086" y="7507"/>
                  </a:cubicBezTo>
                  <a:cubicBezTo>
                    <a:pt x="5080" y="7507"/>
                    <a:pt x="5074" y="7507"/>
                    <a:pt x="5068" y="7509"/>
                  </a:cubicBezTo>
                  <a:cubicBezTo>
                    <a:pt x="5046" y="7519"/>
                    <a:pt x="4943" y="7613"/>
                    <a:pt x="4811" y="7647"/>
                  </a:cubicBezTo>
                  <a:cubicBezTo>
                    <a:pt x="4611" y="7716"/>
                    <a:pt x="4532" y="7725"/>
                    <a:pt x="4542" y="7763"/>
                  </a:cubicBezTo>
                  <a:cubicBezTo>
                    <a:pt x="4532" y="7787"/>
                    <a:pt x="4527" y="7798"/>
                    <a:pt x="4519" y="7798"/>
                  </a:cubicBezTo>
                  <a:cubicBezTo>
                    <a:pt x="4513" y="7798"/>
                    <a:pt x="4504" y="7790"/>
                    <a:pt x="4488" y="7775"/>
                  </a:cubicBezTo>
                  <a:cubicBezTo>
                    <a:pt x="4473" y="7758"/>
                    <a:pt x="4451" y="7749"/>
                    <a:pt x="4430" y="7749"/>
                  </a:cubicBezTo>
                  <a:cubicBezTo>
                    <a:pt x="4421" y="7749"/>
                    <a:pt x="4412" y="7751"/>
                    <a:pt x="4404" y="7754"/>
                  </a:cubicBezTo>
                  <a:cubicBezTo>
                    <a:pt x="4394" y="7756"/>
                    <a:pt x="4385" y="7757"/>
                    <a:pt x="4377" y="7757"/>
                  </a:cubicBezTo>
                  <a:cubicBezTo>
                    <a:pt x="4361" y="7757"/>
                    <a:pt x="4348" y="7750"/>
                    <a:pt x="4344" y="7725"/>
                  </a:cubicBezTo>
                  <a:cubicBezTo>
                    <a:pt x="4325" y="7769"/>
                    <a:pt x="4325" y="7769"/>
                    <a:pt x="4300" y="7775"/>
                  </a:cubicBezTo>
                  <a:cubicBezTo>
                    <a:pt x="4297" y="7757"/>
                    <a:pt x="4289" y="7748"/>
                    <a:pt x="4279" y="7748"/>
                  </a:cubicBezTo>
                  <a:cubicBezTo>
                    <a:pt x="4269" y="7748"/>
                    <a:pt x="4257" y="7758"/>
                    <a:pt x="4247" y="7779"/>
                  </a:cubicBezTo>
                  <a:cubicBezTo>
                    <a:pt x="4239" y="7818"/>
                    <a:pt x="4235" y="7838"/>
                    <a:pt x="4232" y="7838"/>
                  </a:cubicBezTo>
                  <a:cubicBezTo>
                    <a:pt x="4228" y="7838"/>
                    <a:pt x="4225" y="7819"/>
                    <a:pt x="4219" y="7782"/>
                  </a:cubicBezTo>
                  <a:cubicBezTo>
                    <a:pt x="4217" y="7756"/>
                    <a:pt x="4178" y="7735"/>
                    <a:pt x="4163" y="7735"/>
                  </a:cubicBezTo>
                  <a:cubicBezTo>
                    <a:pt x="4156" y="7735"/>
                    <a:pt x="4154" y="7739"/>
                    <a:pt x="4163" y="7750"/>
                  </a:cubicBezTo>
                  <a:cubicBezTo>
                    <a:pt x="4169" y="7788"/>
                    <a:pt x="4116" y="7794"/>
                    <a:pt x="4094" y="7835"/>
                  </a:cubicBezTo>
                  <a:cubicBezTo>
                    <a:pt x="4086" y="7836"/>
                    <a:pt x="4079" y="7837"/>
                    <a:pt x="4072" y="7837"/>
                  </a:cubicBezTo>
                  <a:cubicBezTo>
                    <a:pt x="4054" y="7837"/>
                    <a:pt x="4039" y="7830"/>
                    <a:pt x="4037" y="7801"/>
                  </a:cubicBezTo>
                  <a:cubicBezTo>
                    <a:pt x="4030" y="7793"/>
                    <a:pt x="4016" y="7790"/>
                    <a:pt x="4000" y="7790"/>
                  </a:cubicBezTo>
                  <a:cubicBezTo>
                    <a:pt x="3950" y="7790"/>
                    <a:pt x="3873" y="7817"/>
                    <a:pt x="3852" y="7848"/>
                  </a:cubicBezTo>
                  <a:cubicBezTo>
                    <a:pt x="3852" y="7866"/>
                    <a:pt x="3846" y="7876"/>
                    <a:pt x="3840" y="7876"/>
                  </a:cubicBezTo>
                  <a:cubicBezTo>
                    <a:pt x="3833" y="7876"/>
                    <a:pt x="3827" y="7866"/>
                    <a:pt x="3827" y="7848"/>
                  </a:cubicBezTo>
                  <a:cubicBezTo>
                    <a:pt x="3824" y="7810"/>
                    <a:pt x="3799" y="7810"/>
                    <a:pt x="3774" y="7810"/>
                  </a:cubicBezTo>
                  <a:cubicBezTo>
                    <a:pt x="3766" y="7821"/>
                    <a:pt x="3760" y="7826"/>
                    <a:pt x="3756" y="7826"/>
                  </a:cubicBezTo>
                  <a:cubicBezTo>
                    <a:pt x="3746" y="7826"/>
                    <a:pt x="3746" y="7799"/>
                    <a:pt x="3746" y="7772"/>
                  </a:cubicBezTo>
                  <a:cubicBezTo>
                    <a:pt x="3774" y="7735"/>
                    <a:pt x="3746" y="7735"/>
                    <a:pt x="3696" y="7735"/>
                  </a:cubicBezTo>
                  <a:cubicBezTo>
                    <a:pt x="3681" y="7756"/>
                    <a:pt x="3639" y="7763"/>
                    <a:pt x="3592" y="7763"/>
                  </a:cubicBezTo>
                  <a:cubicBezTo>
                    <a:pt x="3557" y="7763"/>
                    <a:pt x="3519" y="7759"/>
                    <a:pt x="3486" y="7757"/>
                  </a:cubicBezTo>
                  <a:cubicBezTo>
                    <a:pt x="3470" y="7756"/>
                    <a:pt x="3455" y="7755"/>
                    <a:pt x="3442" y="7755"/>
                  </a:cubicBezTo>
                  <a:cubicBezTo>
                    <a:pt x="3349" y="7755"/>
                    <a:pt x="3321" y="7784"/>
                    <a:pt x="3263" y="7841"/>
                  </a:cubicBezTo>
                  <a:lnTo>
                    <a:pt x="3222" y="7910"/>
                  </a:lnTo>
                  <a:lnTo>
                    <a:pt x="3222" y="7910"/>
                  </a:lnTo>
                  <a:lnTo>
                    <a:pt x="3235" y="7835"/>
                  </a:lnTo>
                  <a:cubicBezTo>
                    <a:pt x="3238" y="7797"/>
                    <a:pt x="3235" y="7757"/>
                    <a:pt x="3229" y="7719"/>
                  </a:cubicBezTo>
                  <a:cubicBezTo>
                    <a:pt x="3228" y="7719"/>
                    <a:pt x="3227" y="7719"/>
                    <a:pt x="3226" y="7719"/>
                  </a:cubicBezTo>
                  <a:cubicBezTo>
                    <a:pt x="3203" y="7719"/>
                    <a:pt x="3197" y="7755"/>
                    <a:pt x="3191" y="7788"/>
                  </a:cubicBezTo>
                  <a:cubicBezTo>
                    <a:pt x="3188" y="7805"/>
                    <a:pt x="3181" y="7814"/>
                    <a:pt x="3170" y="7814"/>
                  </a:cubicBezTo>
                  <a:cubicBezTo>
                    <a:pt x="3156" y="7814"/>
                    <a:pt x="3137" y="7801"/>
                    <a:pt x="3113" y="7775"/>
                  </a:cubicBezTo>
                  <a:cubicBezTo>
                    <a:pt x="3084" y="7747"/>
                    <a:pt x="3065" y="7734"/>
                    <a:pt x="3047" y="7734"/>
                  </a:cubicBezTo>
                  <a:cubicBezTo>
                    <a:pt x="3035" y="7734"/>
                    <a:pt x="3023" y="7739"/>
                    <a:pt x="3009" y="7750"/>
                  </a:cubicBezTo>
                  <a:cubicBezTo>
                    <a:pt x="2975" y="7747"/>
                    <a:pt x="2950" y="7722"/>
                    <a:pt x="2940" y="7694"/>
                  </a:cubicBezTo>
                  <a:cubicBezTo>
                    <a:pt x="2932" y="7691"/>
                    <a:pt x="2926" y="7689"/>
                    <a:pt x="2922" y="7689"/>
                  </a:cubicBezTo>
                  <a:cubicBezTo>
                    <a:pt x="2914" y="7689"/>
                    <a:pt x="2912" y="7697"/>
                    <a:pt x="2906" y="7722"/>
                  </a:cubicBezTo>
                  <a:cubicBezTo>
                    <a:pt x="2902" y="7738"/>
                    <a:pt x="2895" y="7746"/>
                    <a:pt x="2886" y="7746"/>
                  </a:cubicBezTo>
                  <a:cubicBezTo>
                    <a:pt x="2875" y="7746"/>
                    <a:pt x="2863" y="7732"/>
                    <a:pt x="2856" y="7707"/>
                  </a:cubicBezTo>
                  <a:cubicBezTo>
                    <a:pt x="2851" y="7653"/>
                    <a:pt x="2817" y="7626"/>
                    <a:pt x="2791" y="7626"/>
                  </a:cubicBezTo>
                  <a:cubicBezTo>
                    <a:pt x="2779" y="7626"/>
                    <a:pt x="2769" y="7632"/>
                    <a:pt x="2765" y="7644"/>
                  </a:cubicBezTo>
                  <a:cubicBezTo>
                    <a:pt x="2758" y="7662"/>
                    <a:pt x="2748" y="7668"/>
                    <a:pt x="2736" y="7668"/>
                  </a:cubicBezTo>
                  <a:cubicBezTo>
                    <a:pt x="2725" y="7668"/>
                    <a:pt x="2714" y="7664"/>
                    <a:pt x="2702" y="7660"/>
                  </a:cubicBezTo>
                  <a:cubicBezTo>
                    <a:pt x="2690" y="7653"/>
                    <a:pt x="2677" y="7650"/>
                    <a:pt x="2663" y="7650"/>
                  </a:cubicBezTo>
                  <a:cubicBezTo>
                    <a:pt x="2646" y="7650"/>
                    <a:pt x="2629" y="7655"/>
                    <a:pt x="2614" y="7666"/>
                  </a:cubicBezTo>
                  <a:lnTo>
                    <a:pt x="2564" y="7647"/>
                  </a:lnTo>
                  <a:cubicBezTo>
                    <a:pt x="2544" y="7639"/>
                    <a:pt x="2568" y="7619"/>
                    <a:pt x="2589" y="7619"/>
                  </a:cubicBezTo>
                  <a:cubicBezTo>
                    <a:pt x="2594" y="7619"/>
                    <a:pt x="2598" y="7620"/>
                    <a:pt x="2602" y="7622"/>
                  </a:cubicBezTo>
                  <a:lnTo>
                    <a:pt x="2592" y="7575"/>
                  </a:lnTo>
                  <a:cubicBezTo>
                    <a:pt x="2564" y="7564"/>
                    <a:pt x="2545" y="7557"/>
                    <a:pt x="2526" y="7557"/>
                  </a:cubicBezTo>
                  <a:cubicBezTo>
                    <a:pt x="2511" y="7557"/>
                    <a:pt x="2497" y="7561"/>
                    <a:pt x="2480" y="7572"/>
                  </a:cubicBezTo>
                  <a:cubicBezTo>
                    <a:pt x="2452" y="7600"/>
                    <a:pt x="2438" y="7615"/>
                    <a:pt x="2435" y="7615"/>
                  </a:cubicBezTo>
                  <a:cubicBezTo>
                    <a:pt x="2431" y="7615"/>
                    <a:pt x="2438" y="7598"/>
                    <a:pt x="2455" y="7562"/>
                  </a:cubicBezTo>
                  <a:cubicBezTo>
                    <a:pt x="2467" y="7534"/>
                    <a:pt x="2463" y="7497"/>
                    <a:pt x="2441" y="7497"/>
                  </a:cubicBezTo>
                  <a:cubicBezTo>
                    <a:pt x="2436" y="7497"/>
                    <a:pt x="2430" y="7499"/>
                    <a:pt x="2423" y="7503"/>
                  </a:cubicBezTo>
                  <a:cubicBezTo>
                    <a:pt x="2404" y="7523"/>
                    <a:pt x="2390" y="7531"/>
                    <a:pt x="2382" y="7531"/>
                  </a:cubicBezTo>
                  <a:cubicBezTo>
                    <a:pt x="2365" y="7531"/>
                    <a:pt x="2366" y="7503"/>
                    <a:pt x="2376" y="7481"/>
                  </a:cubicBezTo>
                  <a:cubicBezTo>
                    <a:pt x="2412" y="7445"/>
                    <a:pt x="2425" y="7432"/>
                    <a:pt x="2398" y="7432"/>
                  </a:cubicBezTo>
                  <a:cubicBezTo>
                    <a:pt x="2382" y="7432"/>
                    <a:pt x="2353" y="7436"/>
                    <a:pt x="2307" y="7443"/>
                  </a:cubicBezTo>
                  <a:cubicBezTo>
                    <a:pt x="2260" y="7421"/>
                    <a:pt x="2147" y="7409"/>
                    <a:pt x="2082" y="7362"/>
                  </a:cubicBezTo>
                  <a:cubicBezTo>
                    <a:pt x="1991" y="7305"/>
                    <a:pt x="1947" y="7277"/>
                    <a:pt x="1947" y="7230"/>
                  </a:cubicBezTo>
                  <a:cubicBezTo>
                    <a:pt x="1953" y="7221"/>
                    <a:pt x="1958" y="7213"/>
                    <a:pt x="1961" y="7206"/>
                  </a:cubicBezTo>
                  <a:lnTo>
                    <a:pt x="1961" y="7206"/>
                  </a:lnTo>
                  <a:cubicBezTo>
                    <a:pt x="1944" y="7230"/>
                    <a:pt x="1929" y="7241"/>
                    <a:pt x="1913" y="7241"/>
                  </a:cubicBezTo>
                  <a:cubicBezTo>
                    <a:pt x="1894" y="7241"/>
                    <a:pt x="1872" y="7225"/>
                    <a:pt x="1840" y="7199"/>
                  </a:cubicBezTo>
                  <a:cubicBezTo>
                    <a:pt x="1821" y="7152"/>
                    <a:pt x="1776" y="7123"/>
                    <a:pt x="1729" y="7123"/>
                  </a:cubicBezTo>
                  <a:cubicBezTo>
                    <a:pt x="1716" y="7123"/>
                    <a:pt x="1703" y="7125"/>
                    <a:pt x="1690" y="7130"/>
                  </a:cubicBezTo>
                  <a:lnTo>
                    <a:pt x="1734" y="7161"/>
                  </a:lnTo>
                  <a:cubicBezTo>
                    <a:pt x="1714" y="7187"/>
                    <a:pt x="1698" y="7199"/>
                    <a:pt x="1685" y="7199"/>
                  </a:cubicBezTo>
                  <a:cubicBezTo>
                    <a:pt x="1669" y="7199"/>
                    <a:pt x="1657" y="7178"/>
                    <a:pt x="1646" y="7142"/>
                  </a:cubicBezTo>
                  <a:cubicBezTo>
                    <a:pt x="1624" y="7124"/>
                    <a:pt x="1649" y="7095"/>
                    <a:pt x="1671" y="7067"/>
                  </a:cubicBezTo>
                  <a:cubicBezTo>
                    <a:pt x="1696" y="7042"/>
                    <a:pt x="1699" y="7005"/>
                    <a:pt x="1681" y="6976"/>
                  </a:cubicBezTo>
                  <a:cubicBezTo>
                    <a:pt x="1670" y="6966"/>
                    <a:pt x="1660" y="6956"/>
                    <a:pt x="1652" y="6956"/>
                  </a:cubicBezTo>
                  <a:cubicBezTo>
                    <a:pt x="1645" y="6956"/>
                    <a:pt x="1640" y="6964"/>
                    <a:pt x="1637" y="6986"/>
                  </a:cubicBezTo>
                  <a:cubicBezTo>
                    <a:pt x="1623" y="7001"/>
                    <a:pt x="1617" y="7008"/>
                    <a:pt x="1611" y="7008"/>
                  </a:cubicBezTo>
                  <a:cubicBezTo>
                    <a:pt x="1606" y="7008"/>
                    <a:pt x="1601" y="7004"/>
                    <a:pt x="1593" y="6995"/>
                  </a:cubicBezTo>
                  <a:cubicBezTo>
                    <a:pt x="1579" y="6977"/>
                    <a:pt x="1558" y="6967"/>
                    <a:pt x="1535" y="6967"/>
                  </a:cubicBezTo>
                  <a:cubicBezTo>
                    <a:pt x="1527" y="6967"/>
                    <a:pt x="1519" y="6968"/>
                    <a:pt x="1511" y="6970"/>
                  </a:cubicBezTo>
                  <a:cubicBezTo>
                    <a:pt x="1502" y="6979"/>
                    <a:pt x="1493" y="6982"/>
                    <a:pt x="1485" y="6982"/>
                  </a:cubicBezTo>
                  <a:cubicBezTo>
                    <a:pt x="1470" y="6982"/>
                    <a:pt x="1458" y="6970"/>
                    <a:pt x="1446" y="6958"/>
                  </a:cubicBezTo>
                  <a:cubicBezTo>
                    <a:pt x="1449" y="6929"/>
                    <a:pt x="1436" y="6898"/>
                    <a:pt x="1414" y="6876"/>
                  </a:cubicBezTo>
                  <a:lnTo>
                    <a:pt x="1414" y="6876"/>
                  </a:lnTo>
                  <a:cubicBezTo>
                    <a:pt x="1422" y="6869"/>
                    <a:pt x="1432" y="6860"/>
                    <a:pt x="1442" y="6851"/>
                  </a:cubicBezTo>
                  <a:cubicBezTo>
                    <a:pt x="1458" y="6829"/>
                    <a:pt x="1471" y="6804"/>
                    <a:pt x="1477" y="6779"/>
                  </a:cubicBezTo>
                  <a:cubicBezTo>
                    <a:pt x="1472" y="6774"/>
                    <a:pt x="1466" y="6772"/>
                    <a:pt x="1461" y="6772"/>
                  </a:cubicBezTo>
                  <a:cubicBezTo>
                    <a:pt x="1446" y="6772"/>
                    <a:pt x="1433" y="6785"/>
                    <a:pt x="1433" y="6785"/>
                  </a:cubicBezTo>
                  <a:cubicBezTo>
                    <a:pt x="1432" y="6786"/>
                    <a:pt x="1431" y="6786"/>
                    <a:pt x="1430" y="6786"/>
                  </a:cubicBezTo>
                  <a:cubicBezTo>
                    <a:pt x="1409" y="6786"/>
                    <a:pt x="1302" y="6679"/>
                    <a:pt x="1198" y="6560"/>
                  </a:cubicBezTo>
                  <a:cubicBezTo>
                    <a:pt x="1098" y="6422"/>
                    <a:pt x="994" y="6278"/>
                    <a:pt x="979" y="6240"/>
                  </a:cubicBezTo>
                  <a:cubicBezTo>
                    <a:pt x="986" y="6189"/>
                    <a:pt x="965" y="6135"/>
                    <a:pt x="944" y="6135"/>
                  </a:cubicBezTo>
                  <a:cubicBezTo>
                    <a:pt x="939" y="6135"/>
                    <a:pt x="933" y="6139"/>
                    <a:pt x="928" y="6149"/>
                  </a:cubicBezTo>
                  <a:cubicBezTo>
                    <a:pt x="926" y="6150"/>
                    <a:pt x="924" y="6150"/>
                    <a:pt x="922" y="6150"/>
                  </a:cubicBezTo>
                  <a:cubicBezTo>
                    <a:pt x="888" y="6150"/>
                    <a:pt x="818" y="6043"/>
                    <a:pt x="765" y="5905"/>
                  </a:cubicBezTo>
                  <a:cubicBezTo>
                    <a:pt x="691" y="5740"/>
                    <a:pt x="656" y="5615"/>
                    <a:pt x="620" y="5615"/>
                  </a:cubicBezTo>
                  <a:cubicBezTo>
                    <a:pt x="618" y="5615"/>
                    <a:pt x="617" y="5616"/>
                    <a:pt x="615" y="5616"/>
                  </a:cubicBezTo>
                  <a:lnTo>
                    <a:pt x="593" y="5538"/>
                  </a:lnTo>
                  <a:cubicBezTo>
                    <a:pt x="577" y="5488"/>
                    <a:pt x="521" y="5447"/>
                    <a:pt x="515" y="5419"/>
                  </a:cubicBezTo>
                  <a:cubicBezTo>
                    <a:pt x="484" y="5407"/>
                    <a:pt x="473" y="5388"/>
                    <a:pt x="489" y="5388"/>
                  </a:cubicBezTo>
                  <a:cubicBezTo>
                    <a:pt x="494" y="5388"/>
                    <a:pt x="501" y="5389"/>
                    <a:pt x="512" y="5394"/>
                  </a:cubicBezTo>
                  <a:cubicBezTo>
                    <a:pt x="546" y="5384"/>
                    <a:pt x="584" y="5375"/>
                    <a:pt x="577" y="5350"/>
                  </a:cubicBezTo>
                  <a:cubicBezTo>
                    <a:pt x="571" y="5316"/>
                    <a:pt x="554" y="5307"/>
                    <a:pt x="532" y="5307"/>
                  </a:cubicBezTo>
                  <a:cubicBezTo>
                    <a:pt x="520" y="5307"/>
                    <a:pt x="506" y="5310"/>
                    <a:pt x="493" y="5312"/>
                  </a:cubicBezTo>
                  <a:cubicBezTo>
                    <a:pt x="488" y="5314"/>
                    <a:pt x="484" y="5314"/>
                    <a:pt x="480" y="5314"/>
                  </a:cubicBezTo>
                  <a:cubicBezTo>
                    <a:pt x="457" y="5314"/>
                    <a:pt x="452" y="5294"/>
                    <a:pt x="452" y="5294"/>
                  </a:cubicBezTo>
                  <a:cubicBezTo>
                    <a:pt x="446" y="5268"/>
                    <a:pt x="446" y="5268"/>
                    <a:pt x="483" y="5259"/>
                  </a:cubicBezTo>
                  <a:lnTo>
                    <a:pt x="556" y="5243"/>
                  </a:lnTo>
                  <a:lnTo>
                    <a:pt x="552" y="5218"/>
                  </a:lnTo>
                  <a:cubicBezTo>
                    <a:pt x="548" y="5219"/>
                    <a:pt x="544" y="5219"/>
                    <a:pt x="541" y="5219"/>
                  </a:cubicBezTo>
                  <a:cubicBezTo>
                    <a:pt x="513" y="5219"/>
                    <a:pt x="509" y="5199"/>
                    <a:pt x="509" y="5199"/>
                  </a:cubicBezTo>
                  <a:cubicBezTo>
                    <a:pt x="502" y="5174"/>
                    <a:pt x="502" y="5174"/>
                    <a:pt x="577" y="5159"/>
                  </a:cubicBezTo>
                  <a:cubicBezTo>
                    <a:pt x="653" y="5146"/>
                    <a:pt x="646" y="5121"/>
                    <a:pt x="568" y="5109"/>
                  </a:cubicBezTo>
                  <a:lnTo>
                    <a:pt x="524" y="5062"/>
                  </a:lnTo>
                  <a:cubicBezTo>
                    <a:pt x="596" y="5024"/>
                    <a:pt x="515" y="4983"/>
                    <a:pt x="474" y="4961"/>
                  </a:cubicBezTo>
                  <a:cubicBezTo>
                    <a:pt x="546" y="4924"/>
                    <a:pt x="543" y="4899"/>
                    <a:pt x="465" y="4880"/>
                  </a:cubicBezTo>
                  <a:cubicBezTo>
                    <a:pt x="463" y="4880"/>
                    <a:pt x="461" y="4880"/>
                    <a:pt x="459" y="4880"/>
                  </a:cubicBezTo>
                  <a:cubicBezTo>
                    <a:pt x="427" y="4880"/>
                    <a:pt x="426" y="4853"/>
                    <a:pt x="458" y="4827"/>
                  </a:cubicBezTo>
                  <a:cubicBezTo>
                    <a:pt x="493" y="4795"/>
                    <a:pt x="493" y="4770"/>
                    <a:pt x="493" y="4717"/>
                  </a:cubicBezTo>
                  <a:cubicBezTo>
                    <a:pt x="458" y="4692"/>
                    <a:pt x="440" y="4504"/>
                    <a:pt x="468" y="4291"/>
                  </a:cubicBezTo>
                  <a:cubicBezTo>
                    <a:pt x="483" y="4049"/>
                    <a:pt x="534" y="3893"/>
                    <a:pt x="490" y="3883"/>
                  </a:cubicBezTo>
                  <a:cubicBezTo>
                    <a:pt x="496" y="3858"/>
                    <a:pt x="496" y="3858"/>
                    <a:pt x="537" y="3839"/>
                  </a:cubicBezTo>
                  <a:cubicBezTo>
                    <a:pt x="542" y="3841"/>
                    <a:pt x="546" y="3841"/>
                    <a:pt x="550" y="3841"/>
                  </a:cubicBezTo>
                  <a:cubicBezTo>
                    <a:pt x="572" y="3841"/>
                    <a:pt x="571" y="3818"/>
                    <a:pt x="515" y="3780"/>
                  </a:cubicBezTo>
                  <a:cubicBezTo>
                    <a:pt x="493" y="3756"/>
                    <a:pt x="470" y="3743"/>
                    <a:pt x="481" y="3743"/>
                  </a:cubicBezTo>
                  <a:cubicBezTo>
                    <a:pt x="486" y="3743"/>
                    <a:pt x="498" y="3746"/>
                    <a:pt x="521" y="3752"/>
                  </a:cubicBezTo>
                  <a:cubicBezTo>
                    <a:pt x="524" y="3752"/>
                    <a:pt x="527" y="3753"/>
                    <a:pt x="530" y="3753"/>
                  </a:cubicBezTo>
                  <a:cubicBezTo>
                    <a:pt x="561" y="3753"/>
                    <a:pt x="574" y="3703"/>
                    <a:pt x="603" y="3608"/>
                  </a:cubicBezTo>
                  <a:cubicBezTo>
                    <a:pt x="621" y="3529"/>
                    <a:pt x="665" y="3432"/>
                    <a:pt x="628" y="3416"/>
                  </a:cubicBezTo>
                  <a:cubicBezTo>
                    <a:pt x="619" y="3381"/>
                    <a:pt x="615" y="3366"/>
                    <a:pt x="618" y="3366"/>
                  </a:cubicBezTo>
                  <a:lnTo>
                    <a:pt x="618" y="3366"/>
                  </a:lnTo>
                  <a:cubicBezTo>
                    <a:pt x="620" y="3366"/>
                    <a:pt x="626" y="3375"/>
                    <a:pt x="637" y="3391"/>
                  </a:cubicBezTo>
                  <a:cubicBezTo>
                    <a:pt x="648" y="3401"/>
                    <a:pt x="660" y="3405"/>
                    <a:pt x="672" y="3405"/>
                  </a:cubicBezTo>
                  <a:cubicBezTo>
                    <a:pt x="725" y="3405"/>
                    <a:pt x="774" y="3316"/>
                    <a:pt x="740" y="3231"/>
                  </a:cubicBezTo>
                  <a:cubicBezTo>
                    <a:pt x="750" y="3214"/>
                    <a:pt x="760" y="3195"/>
                    <a:pt x="780" y="3195"/>
                  </a:cubicBezTo>
                  <a:cubicBezTo>
                    <a:pt x="786" y="3195"/>
                    <a:pt x="792" y="3197"/>
                    <a:pt x="800" y="3200"/>
                  </a:cubicBezTo>
                  <a:cubicBezTo>
                    <a:pt x="822" y="3159"/>
                    <a:pt x="828" y="3112"/>
                    <a:pt x="825" y="3065"/>
                  </a:cubicBezTo>
                  <a:cubicBezTo>
                    <a:pt x="853" y="3009"/>
                    <a:pt x="881" y="2953"/>
                    <a:pt x="916" y="2902"/>
                  </a:cubicBezTo>
                  <a:cubicBezTo>
                    <a:pt x="935" y="2868"/>
                    <a:pt x="941" y="2830"/>
                    <a:pt x="941" y="2790"/>
                  </a:cubicBezTo>
                  <a:cubicBezTo>
                    <a:pt x="952" y="2774"/>
                    <a:pt x="962" y="2759"/>
                    <a:pt x="962" y="2759"/>
                  </a:cubicBezTo>
                  <a:lnTo>
                    <a:pt x="962" y="2759"/>
                  </a:lnTo>
                  <a:cubicBezTo>
                    <a:pt x="962" y="2759"/>
                    <a:pt x="960" y="2761"/>
                    <a:pt x="957" y="2768"/>
                  </a:cubicBezTo>
                  <a:cubicBezTo>
                    <a:pt x="959" y="2769"/>
                    <a:pt x="961" y="2770"/>
                    <a:pt x="964" y="2770"/>
                  </a:cubicBezTo>
                  <a:cubicBezTo>
                    <a:pt x="998" y="2770"/>
                    <a:pt x="1063" y="2663"/>
                    <a:pt x="1176" y="2529"/>
                  </a:cubicBezTo>
                  <a:cubicBezTo>
                    <a:pt x="1283" y="2383"/>
                    <a:pt x="1404" y="2279"/>
                    <a:pt x="1448" y="2279"/>
                  </a:cubicBezTo>
                  <a:cubicBezTo>
                    <a:pt x="1449" y="2279"/>
                    <a:pt x="1451" y="2279"/>
                    <a:pt x="1452" y="2279"/>
                  </a:cubicBezTo>
                  <a:cubicBezTo>
                    <a:pt x="1464" y="2260"/>
                    <a:pt x="1467" y="2235"/>
                    <a:pt x="1461" y="2213"/>
                  </a:cubicBezTo>
                  <a:cubicBezTo>
                    <a:pt x="1433" y="2150"/>
                    <a:pt x="1443" y="2129"/>
                    <a:pt x="1472" y="2129"/>
                  </a:cubicBezTo>
                  <a:cubicBezTo>
                    <a:pt x="1478" y="2129"/>
                    <a:pt x="1485" y="2130"/>
                    <a:pt x="1493" y="2132"/>
                  </a:cubicBezTo>
                  <a:cubicBezTo>
                    <a:pt x="1507" y="2139"/>
                    <a:pt x="1521" y="2142"/>
                    <a:pt x="1535" y="2142"/>
                  </a:cubicBezTo>
                  <a:cubicBezTo>
                    <a:pt x="1592" y="2142"/>
                    <a:pt x="1641" y="2086"/>
                    <a:pt x="1618" y="2025"/>
                  </a:cubicBezTo>
                  <a:lnTo>
                    <a:pt x="1618" y="2025"/>
                  </a:lnTo>
                  <a:lnTo>
                    <a:pt x="1640" y="2056"/>
                  </a:lnTo>
                  <a:cubicBezTo>
                    <a:pt x="1653" y="2064"/>
                    <a:pt x="1664" y="2067"/>
                    <a:pt x="1674" y="2067"/>
                  </a:cubicBezTo>
                  <a:cubicBezTo>
                    <a:pt x="1720" y="2067"/>
                    <a:pt x="1739" y="2002"/>
                    <a:pt x="1721" y="1940"/>
                  </a:cubicBezTo>
                  <a:lnTo>
                    <a:pt x="1721" y="1940"/>
                  </a:lnTo>
                  <a:cubicBezTo>
                    <a:pt x="1743" y="1947"/>
                    <a:pt x="1765" y="1954"/>
                    <a:pt x="1782" y="1954"/>
                  </a:cubicBezTo>
                  <a:cubicBezTo>
                    <a:pt x="1798" y="1954"/>
                    <a:pt x="1809" y="1947"/>
                    <a:pt x="1809" y="1925"/>
                  </a:cubicBezTo>
                  <a:cubicBezTo>
                    <a:pt x="1816" y="1919"/>
                    <a:pt x="1821" y="1916"/>
                    <a:pt x="1826" y="1916"/>
                  </a:cubicBezTo>
                  <a:cubicBezTo>
                    <a:pt x="1836" y="1916"/>
                    <a:pt x="1846" y="1930"/>
                    <a:pt x="1875" y="1972"/>
                  </a:cubicBezTo>
                  <a:cubicBezTo>
                    <a:pt x="1893" y="1995"/>
                    <a:pt x="1912" y="2022"/>
                    <a:pt x="1930" y="2022"/>
                  </a:cubicBezTo>
                  <a:cubicBezTo>
                    <a:pt x="1934" y="2022"/>
                    <a:pt x="1937" y="2021"/>
                    <a:pt x="1941" y="2019"/>
                  </a:cubicBezTo>
                  <a:cubicBezTo>
                    <a:pt x="1959" y="2003"/>
                    <a:pt x="1938" y="1972"/>
                    <a:pt x="1919" y="1940"/>
                  </a:cubicBezTo>
                  <a:lnTo>
                    <a:pt x="1959" y="1912"/>
                  </a:lnTo>
                  <a:cubicBezTo>
                    <a:pt x="1959" y="1912"/>
                    <a:pt x="1981" y="1896"/>
                    <a:pt x="1959" y="1865"/>
                  </a:cubicBezTo>
                  <a:cubicBezTo>
                    <a:pt x="1941" y="1834"/>
                    <a:pt x="1963" y="1818"/>
                    <a:pt x="1985" y="1802"/>
                  </a:cubicBezTo>
                  <a:cubicBezTo>
                    <a:pt x="1989" y="1810"/>
                    <a:pt x="1993" y="1813"/>
                    <a:pt x="1995" y="1813"/>
                  </a:cubicBezTo>
                  <a:cubicBezTo>
                    <a:pt x="2002" y="1813"/>
                    <a:pt x="1996" y="1783"/>
                    <a:pt x="1963" y="1771"/>
                  </a:cubicBezTo>
                  <a:cubicBezTo>
                    <a:pt x="1944" y="1740"/>
                    <a:pt x="1922" y="1708"/>
                    <a:pt x="1944" y="1693"/>
                  </a:cubicBezTo>
                  <a:lnTo>
                    <a:pt x="1903" y="1627"/>
                  </a:lnTo>
                  <a:cubicBezTo>
                    <a:pt x="1865" y="1564"/>
                    <a:pt x="1844" y="1533"/>
                    <a:pt x="1775" y="1533"/>
                  </a:cubicBezTo>
                  <a:cubicBezTo>
                    <a:pt x="1659" y="1567"/>
                    <a:pt x="1561" y="1589"/>
                    <a:pt x="1608" y="1649"/>
                  </a:cubicBezTo>
                  <a:cubicBezTo>
                    <a:pt x="1608" y="1649"/>
                    <a:pt x="1605" y="1696"/>
                    <a:pt x="1583" y="1715"/>
                  </a:cubicBezTo>
                  <a:cubicBezTo>
                    <a:pt x="1570" y="1720"/>
                    <a:pt x="1557" y="1722"/>
                    <a:pt x="1544" y="1722"/>
                  </a:cubicBezTo>
                  <a:cubicBezTo>
                    <a:pt x="1533" y="1722"/>
                    <a:pt x="1523" y="1721"/>
                    <a:pt x="1511" y="1718"/>
                  </a:cubicBezTo>
                  <a:cubicBezTo>
                    <a:pt x="1508" y="1713"/>
                    <a:pt x="1503" y="1711"/>
                    <a:pt x="1497" y="1711"/>
                  </a:cubicBezTo>
                  <a:cubicBezTo>
                    <a:pt x="1461" y="1711"/>
                    <a:pt x="1381" y="1780"/>
                    <a:pt x="1286" y="1862"/>
                  </a:cubicBezTo>
                  <a:cubicBezTo>
                    <a:pt x="1156" y="1973"/>
                    <a:pt x="1102" y="2044"/>
                    <a:pt x="1051" y="2044"/>
                  </a:cubicBezTo>
                  <a:cubicBezTo>
                    <a:pt x="1049" y="2044"/>
                    <a:pt x="1047" y="2044"/>
                    <a:pt x="1044" y="2044"/>
                  </a:cubicBezTo>
                  <a:cubicBezTo>
                    <a:pt x="1041" y="2043"/>
                    <a:pt x="1037" y="2043"/>
                    <a:pt x="1033" y="2043"/>
                  </a:cubicBezTo>
                  <a:cubicBezTo>
                    <a:pt x="1013" y="2043"/>
                    <a:pt x="991" y="2050"/>
                    <a:pt x="975" y="2063"/>
                  </a:cubicBezTo>
                  <a:cubicBezTo>
                    <a:pt x="1001" y="2084"/>
                    <a:pt x="881" y="2219"/>
                    <a:pt x="756" y="2388"/>
                  </a:cubicBezTo>
                  <a:cubicBezTo>
                    <a:pt x="631" y="2558"/>
                    <a:pt x="527" y="2743"/>
                    <a:pt x="559" y="2761"/>
                  </a:cubicBezTo>
                  <a:lnTo>
                    <a:pt x="530" y="2812"/>
                  </a:lnTo>
                  <a:cubicBezTo>
                    <a:pt x="526" y="2810"/>
                    <a:pt x="522" y="2809"/>
                    <a:pt x="518" y="2809"/>
                  </a:cubicBezTo>
                  <a:cubicBezTo>
                    <a:pt x="490" y="2809"/>
                    <a:pt x="467" y="2856"/>
                    <a:pt x="443" y="2902"/>
                  </a:cubicBezTo>
                  <a:cubicBezTo>
                    <a:pt x="446" y="2943"/>
                    <a:pt x="440" y="2987"/>
                    <a:pt x="424" y="3025"/>
                  </a:cubicBezTo>
                  <a:cubicBezTo>
                    <a:pt x="417" y="3022"/>
                    <a:pt x="411" y="3020"/>
                    <a:pt x="406" y="3020"/>
                  </a:cubicBezTo>
                  <a:cubicBezTo>
                    <a:pt x="383" y="3020"/>
                    <a:pt x="369" y="3045"/>
                    <a:pt x="349" y="3090"/>
                  </a:cubicBezTo>
                  <a:cubicBezTo>
                    <a:pt x="327" y="3147"/>
                    <a:pt x="317" y="3175"/>
                    <a:pt x="352" y="3191"/>
                  </a:cubicBezTo>
                  <a:cubicBezTo>
                    <a:pt x="311" y="3291"/>
                    <a:pt x="261" y="3391"/>
                    <a:pt x="205" y="3485"/>
                  </a:cubicBezTo>
                  <a:cubicBezTo>
                    <a:pt x="161" y="3504"/>
                    <a:pt x="189" y="3545"/>
                    <a:pt x="217" y="3582"/>
                  </a:cubicBezTo>
                  <a:cubicBezTo>
                    <a:pt x="252" y="3595"/>
                    <a:pt x="280" y="3633"/>
                    <a:pt x="273" y="3661"/>
                  </a:cubicBezTo>
                  <a:lnTo>
                    <a:pt x="198" y="3642"/>
                  </a:lnTo>
                  <a:cubicBezTo>
                    <a:pt x="185" y="3624"/>
                    <a:pt x="178" y="3613"/>
                    <a:pt x="173" y="3613"/>
                  </a:cubicBezTo>
                  <a:cubicBezTo>
                    <a:pt x="167" y="3613"/>
                    <a:pt x="163" y="3628"/>
                    <a:pt x="154" y="3661"/>
                  </a:cubicBezTo>
                  <a:cubicBezTo>
                    <a:pt x="148" y="3689"/>
                    <a:pt x="139" y="3717"/>
                    <a:pt x="139" y="3717"/>
                  </a:cubicBezTo>
                  <a:cubicBezTo>
                    <a:pt x="170" y="3727"/>
                    <a:pt x="145" y="3874"/>
                    <a:pt x="107" y="4078"/>
                  </a:cubicBezTo>
                  <a:cubicBezTo>
                    <a:pt x="79" y="4347"/>
                    <a:pt x="76" y="4438"/>
                    <a:pt x="114" y="4438"/>
                  </a:cubicBezTo>
                  <a:cubicBezTo>
                    <a:pt x="151" y="4438"/>
                    <a:pt x="148" y="4466"/>
                    <a:pt x="114" y="4557"/>
                  </a:cubicBezTo>
                  <a:cubicBezTo>
                    <a:pt x="1" y="4736"/>
                    <a:pt x="1" y="4739"/>
                    <a:pt x="38" y="4767"/>
                  </a:cubicBezTo>
                  <a:cubicBezTo>
                    <a:pt x="38" y="4736"/>
                    <a:pt x="76" y="4736"/>
                    <a:pt x="114" y="4733"/>
                  </a:cubicBezTo>
                  <a:cubicBezTo>
                    <a:pt x="117" y="4732"/>
                    <a:pt x="121" y="4732"/>
                    <a:pt x="125" y="4732"/>
                  </a:cubicBezTo>
                  <a:cubicBezTo>
                    <a:pt x="189" y="4732"/>
                    <a:pt x="188" y="4759"/>
                    <a:pt x="117" y="4792"/>
                  </a:cubicBezTo>
                  <a:cubicBezTo>
                    <a:pt x="38" y="4795"/>
                    <a:pt x="120" y="5247"/>
                    <a:pt x="211" y="5256"/>
                  </a:cubicBezTo>
                  <a:lnTo>
                    <a:pt x="173" y="5262"/>
                  </a:lnTo>
                  <a:cubicBezTo>
                    <a:pt x="139" y="5272"/>
                    <a:pt x="142" y="5300"/>
                    <a:pt x="167" y="5419"/>
                  </a:cubicBezTo>
                  <a:cubicBezTo>
                    <a:pt x="179" y="5475"/>
                    <a:pt x="186" y="5507"/>
                    <a:pt x="186" y="5507"/>
                  </a:cubicBezTo>
                  <a:cubicBezTo>
                    <a:pt x="189" y="5506"/>
                    <a:pt x="193" y="5505"/>
                    <a:pt x="196" y="5505"/>
                  </a:cubicBezTo>
                  <a:cubicBezTo>
                    <a:pt x="260" y="5505"/>
                    <a:pt x="275" y="5667"/>
                    <a:pt x="239" y="5679"/>
                  </a:cubicBezTo>
                  <a:cubicBezTo>
                    <a:pt x="211" y="5717"/>
                    <a:pt x="211" y="5720"/>
                    <a:pt x="230" y="5776"/>
                  </a:cubicBezTo>
                  <a:cubicBezTo>
                    <a:pt x="324" y="5839"/>
                    <a:pt x="349" y="5989"/>
                    <a:pt x="314" y="6002"/>
                  </a:cubicBezTo>
                  <a:lnTo>
                    <a:pt x="339" y="6058"/>
                  </a:lnTo>
                  <a:cubicBezTo>
                    <a:pt x="386" y="6071"/>
                    <a:pt x="408" y="6127"/>
                    <a:pt x="421" y="6155"/>
                  </a:cubicBezTo>
                  <a:cubicBezTo>
                    <a:pt x="444" y="6210"/>
                    <a:pt x="460" y="6239"/>
                    <a:pt x="474" y="6239"/>
                  </a:cubicBezTo>
                  <a:cubicBezTo>
                    <a:pt x="481" y="6239"/>
                    <a:pt x="487" y="6232"/>
                    <a:pt x="493" y="6218"/>
                  </a:cubicBezTo>
                  <a:cubicBezTo>
                    <a:pt x="514" y="6208"/>
                    <a:pt x="536" y="6199"/>
                    <a:pt x="552" y="6199"/>
                  </a:cubicBezTo>
                  <a:cubicBezTo>
                    <a:pt x="562" y="6199"/>
                    <a:pt x="570" y="6202"/>
                    <a:pt x="574" y="6212"/>
                  </a:cubicBezTo>
                  <a:lnTo>
                    <a:pt x="540" y="6227"/>
                  </a:lnTo>
                  <a:cubicBezTo>
                    <a:pt x="509" y="6246"/>
                    <a:pt x="549" y="6325"/>
                    <a:pt x="609" y="6428"/>
                  </a:cubicBezTo>
                  <a:cubicBezTo>
                    <a:pt x="678" y="6560"/>
                    <a:pt x="718" y="6603"/>
                    <a:pt x="703" y="6650"/>
                  </a:cubicBezTo>
                  <a:lnTo>
                    <a:pt x="750" y="6654"/>
                  </a:lnTo>
                  <a:cubicBezTo>
                    <a:pt x="800" y="6657"/>
                    <a:pt x="816" y="6679"/>
                    <a:pt x="784" y="6701"/>
                  </a:cubicBezTo>
                  <a:cubicBezTo>
                    <a:pt x="772" y="6748"/>
                    <a:pt x="838" y="6851"/>
                    <a:pt x="906" y="6870"/>
                  </a:cubicBezTo>
                  <a:lnTo>
                    <a:pt x="947" y="6917"/>
                  </a:lnTo>
                  <a:cubicBezTo>
                    <a:pt x="910" y="6970"/>
                    <a:pt x="954" y="7037"/>
                    <a:pt x="1012" y="7037"/>
                  </a:cubicBezTo>
                  <a:cubicBezTo>
                    <a:pt x="1022" y="7037"/>
                    <a:pt x="1033" y="7034"/>
                    <a:pt x="1044" y="7030"/>
                  </a:cubicBezTo>
                  <a:lnTo>
                    <a:pt x="1044" y="7030"/>
                  </a:lnTo>
                  <a:cubicBezTo>
                    <a:pt x="1016" y="7055"/>
                    <a:pt x="1035" y="7077"/>
                    <a:pt x="1054" y="7099"/>
                  </a:cubicBezTo>
                  <a:cubicBezTo>
                    <a:pt x="1120" y="7124"/>
                    <a:pt x="1207" y="7199"/>
                    <a:pt x="1182" y="7230"/>
                  </a:cubicBezTo>
                  <a:lnTo>
                    <a:pt x="1204" y="7249"/>
                  </a:lnTo>
                  <a:cubicBezTo>
                    <a:pt x="1209" y="7248"/>
                    <a:pt x="1214" y="7248"/>
                    <a:pt x="1219" y="7248"/>
                  </a:cubicBezTo>
                  <a:cubicBezTo>
                    <a:pt x="1246" y="7248"/>
                    <a:pt x="1276" y="7262"/>
                    <a:pt x="1295" y="7283"/>
                  </a:cubicBezTo>
                  <a:cubicBezTo>
                    <a:pt x="1311" y="7307"/>
                    <a:pt x="1339" y="7320"/>
                    <a:pt x="1367" y="7320"/>
                  </a:cubicBezTo>
                  <a:cubicBezTo>
                    <a:pt x="1372" y="7320"/>
                    <a:pt x="1378" y="7319"/>
                    <a:pt x="1383" y="7318"/>
                  </a:cubicBezTo>
                  <a:cubicBezTo>
                    <a:pt x="1391" y="7316"/>
                    <a:pt x="1400" y="7315"/>
                    <a:pt x="1408" y="7315"/>
                  </a:cubicBezTo>
                  <a:cubicBezTo>
                    <a:pt x="1424" y="7315"/>
                    <a:pt x="1439" y="7319"/>
                    <a:pt x="1452" y="7327"/>
                  </a:cubicBezTo>
                  <a:cubicBezTo>
                    <a:pt x="1477" y="7346"/>
                    <a:pt x="1430" y="7356"/>
                    <a:pt x="1380" y="7368"/>
                  </a:cubicBezTo>
                  <a:cubicBezTo>
                    <a:pt x="1373" y="7367"/>
                    <a:pt x="1368" y="7366"/>
                    <a:pt x="1364" y="7366"/>
                  </a:cubicBezTo>
                  <a:cubicBezTo>
                    <a:pt x="1326" y="7366"/>
                    <a:pt x="1384" y="7412"/>
                    <a:pt x="1482" y="7412"/>
                  </a:cubicBezTo>
                  <a:cubicBezTo>
                    <a:pt x="1488" y="7412"/>
                    <a:pt x="1493" y="7412"/>
                    <a:pt x="1499" y="7412"/>
                  </a:cubicBezTo>
                  <a:cubicBezTo>
                    <a:pt x="1537" y="7410"/>
                    <a:pt x="1563" y="7408"/>
                    <a:pt x="1577" y="7408"/>
                  </a:cubicBezTo>
                  <a:cubicBezTo>
                    <a:pt x="1604" y="7408"/>
                    <a:pt x="1583" y="7414"/>
                    <a:pt x="1521" y="7431"/>
                  </a:cubicBezTo>
                  <a:cubicBezTo>
                    <a:pt x="1474" y="7440"/>
                    <a:pt x="1427" y="7453"/>
                    <a:pt x="1499" y="7459"/>
                  </a:cubicBezTo>
                  <a:cubicBezTo>
                    <a:pt x="1499" y="7459"/>
                    <a:pt x="1522" y="7478"/>
                    <a:pt x="1544" y="7478"/>
                  </a:cubicBezTo>
                  <a:cubicBezTo>
                    <a:pt x="1553" y="7478"/>
                    <a:pt x="1561" y="7474"/>
                    <a:pt x="1568" y="7465"/>
                  </a:cubicBezTo>
                  <a:lnTo>
                    <a:pt x="1640" y="7522"/>
                  </a:lnTo>
                  <a:cubicBezTo>
                    <a:pt x="1649" y="7562"/>
                    <a:pt x="1677" y="7600"/>
                    <a:pt x="1715" y="7622"/>
                  </a:cubicBezTo>
                  <a:cubicBezTo>
                    <a:pt x="1731" y="7616"/>
                    <a:pt x="1741" y="7613"/>
                    <a:pt x="1748" y="7613"/>
                  </a:cubicBezTo>
                  <a:cubicBezTo>
                    <a:pt x="1760" y="7613"/>
                    <a:pt x="1761" y="7623"/>
                    <a:pt x="1765" y="7653"/>
                  </a:cubicBezTo>
                  <a:cubicBezTo>
                    <a:pt x="1754" y="7669"/>
                    <a:pt x="1755" y="7681"/>
                    <a:pt x="1764" y="7681"/>
                  </a:cubicBezTo>
                  <a:cubicBezTo>
                    <a:pt x="1772" y="7681"/>
                    <a:pt x="1789" y="7669"/>
                    <a:pt x="1809" y="7638"/>
                  </a:cubicBezTo>
                  <a:cubicBezTo>
                    <a:pt x="1821" y="7634"/>
                    <a:pt x="1831" y="7632"/>
                    <a:pt x="1840" y="7632"/>
                  </a:cubicBezTo>
                  <a:cubicBezTo>
                    <a:pt x="1867" y="7632"/>
                    <a:pt x="1882" y="7649"/>
                    <a:pt x="1884" y="7685"/>
                  </a:cubicBezTo>
                  <a:cubicBezTo>
                    <a:pt x="1860" y="7728"/>
                    <a:pt x="1862" y="7749"/>
                    <a:pt x="1872" y="7749"/>
                  </a:cubicBezTo>
                  <a:cubicBezTo>
                    <a:pt x="1877" y="7749"/>
                    <a:pt x="1884" y="7743"/>
                    <a:pt x="1891" y="7732"/>
                  </a:cubicBezTo>
                  <a:cubicBezTo>
                    <a:pt x="1901" y="7727"/>
                    <a:pt x="1913" y="7725"/>
                    <a:pt x="1925" y="7725"/>
                  </a:cubicBezTo>
                  <a:cubicBezTo>
                    <a:pt x="1937" y="7725"/>
                    <a:pt x="1948" y="7727"/>
                    <a:pt x="1959" y="7732"/>
                  </a:cubicBezTo>
                  <a:cubicBezTo>
                    <a:pt x="1941" y="7766"/>
                    <a:pt x="2176" y="7901"/>
                    <a:pt x="2426" y="7998"/>
                  </a:cubicBezTo>
                  <a:cubicBezTo>
                    <a:pt x="2431" y="7999"/>
                    <a:pt x="2435" y="7999"/>
                    <a:pt x="2440" y="7999"/>
                  </a:cubicBezTo>
                  <a:cubicBezTo>
                    <a:pt x="2470" y="7999"/>
                    <a:pt x="2500" y="7981"/>
                    <a:pt x="2508" y="7948"/>
                  </a:cubicBezTo>
                  <a:cubicBezTo>
                    <a:pt x="2519" y="7920"/>
                    <a:pt x="2524" y="7909"/>
                    <a:pt x="2526" y="7909"/>
                  </a:cubicBezTo>
                  <a:cubicBezTo>
                    <a:pt x="2529" y="7909"/>
                    <a:pt x="2527" y="7932"/>
                    <a:pt x="2536" y="7960"/>
                  </a:cubicBezTo>
                  <a:cubicBezTo>
                    <a:pt x="2529" y="8024"/>
                    <a:pt x="2544" y="8059"/>
                    <a:pt x="2560" y="8059"/>
                  </a:cubicBezTo>
                  <a:cubicBezTo>
                    <a:pt x="2574" y="8059"/>
                    <a:pt x="2588" y="8035"/>
                    <a:pt x="2592" y="7982"/>
                  </a:cubicBezTo>
                  <a:cubicBezTo>
                    <a:pt x="2591" y="7942"/>
                    <a:pt x="2590" y="7921"/>
                    <a:pt x="2593" y="7921"/>
                  </a:cubicBezTo>
                  <a:cubicBezTo>
                    <a:pt x="2596" y="7921"/>
                    <a:pt x="2603" y="7944"/>
                    <a:pt x="2618" y="7992"/>
                  </a:cubicBezTo>
                  <a:cubicBezTo>
                    <a:pt x="2626" y="8018"/>
                    <a:pt x="2630" y="8030"/>
                    <a:pt x="2639" y="8030"/>
                  </a:cubicBezTo>
                  <a:cubicBezTo>
                    <a:pt x="2646" y="8030"/>
                    <a:pt x="2656" y="8023"/>
                    <a:pt x="2674" y="8011"/>
                  </a:cubicBezTo>
                  <a:cubicBezTo>
                    <a:pt x="2680" y="7994"/>
                    <a:pt x="2688" y="7986"/>
                    <a:pt x="2695" y="7986"/>
                  </a:cubicBezTo>
                  <a:cubicBezTo>
                    <a:pt x="2704" y="7986"/>
                    <a:pt x="2709" y="7998"/>
                    <a:pt x="2702" y="8017"/>
                  </a:cubicBezTo>
                  <a:cubicBezTo>
                    <a:pt x="2714" y="8051"/>
                    <a:pt x="2727" y="8084"/>
                    <a:pt x="2738" y="8084"/>
                  </a:cubicBezTo>
                  <a:cubicBezTo>
                    <a:pt x="2742" y="8084"/>
                    <a:pt x="2746" y="8080"/>
                    <a:pt x="2749" y="8070"/>
                  </a:cubicBezTo>
                  <a:cubicBezTo>
                    <a:pt x="2771" y="8079"/>
                    <a:pt x="2787" y="8098"/>
                    <a:pt x="2796" y="8123"/>
                  </a:cubicBezTo>
                  <a:cubicBezTo>
                    <a:pt x="2803" y="8140"/>
                    <a:pt x="2813" y="8146"/>
                    <a:pt x="2824" y="8146"/>
                  </a:cubicBezTo>
                  <a:cubicBezTo>
                    <a:pt x="2843" y="8146"/>
                    <a:pt x="2867" y="8128"/>
                    <a:pt x="2890" y="8111"/>
                  </a:cubicBezTo>
                  <a:cubicBezTo>
                    <a:pt x="2936" y="8090"/>
                    <a:pt x="2966" y="8079"/>
                    <a:pt x="2983" y="8079"/>
                  </a:cubicBezTo>
                  <a:cubicBezTo>
                    <a:pt x="3004" y="8079"/>
                    <a:pt x="3003" y="8097"/>
                    <a:pt x="2978" y="8136"/>
                  </a:cubicBezTo>
                  <a:cubicBezTo>
                    <a:pt x="2956" y="8167"/>
                    <a:pt x="2978" y="8182"/>
                    <a:pt x="3013" y="8182"/>
                  </a:cubicBezTo>
                  <a:cubicBezTo>
                    <a:pt x="3052" y="8182"/>
                    <a:pt x="3107" y="8162"/>
                    <a:pt x="3128" y="8123"/>
                  </a:cubicBezTo>
                  <a:cubicBezTo>
                    <a:pt x="3154" y="8084"/>
                    <a:pt x="3164" y="8067"/>
                    <a:pt x="3168" y="8067"/>
                  </a:cubicBezTo>
                  <a:lnTo>
                    <a:pt x="3168" y="8067"/>
                  </a:lnTo>
                  <a:cubicBezTo>
                    <a:pt x="3170" y="8067"/>
                    <a:pt x="3169" y="8076"/>
                    <a:pt x="3166" y="8092"/>
                  </a:cubicBezTo>
                  <a:cubicBezTo>
                    <a:pt x="3160" y="8130"/>
                    <a:pt x="3188" y="8136"/>
                    <a:pt x="3188" y="8136"/>
                  </a:cubicBezTo>
                  <a:cubicBezTo>
                    <a:pt x="3216" y="8139"/>
                    <a:pt x="3244" y="8145"/>
                    <a:pt x="3238" y="8183"/>
                  </a:cubicBezTo>
                  <a:cubicBezTo>
                    <a:pt x="3273" y="8183"/>
                    <a:pt x="3304" y="8177"/>
                    <a:pt x="3332" y="8161"/>
                  </a:cubicBezTo>
                  <a:cubicBezTo>
                    <a:pt x="3356" y="8136"/>
                    <a:pt x="3381" y="8125"/>
                    <a:pt x="3405" y="8125"/>
                  </a:cubicBezTo>
                  <a:cubicBezTo>
                    <a:pt x="3449" y="8125"/>
                    <a:pt x="3488" y="8163"/>
                    <a:pt x="3504" y="8214"/>
                  </a:cubicBezTo>
                  <a:lnTo>
                    <a:pt x="3567" y="8180"/>
                  </a:lnTo>
                  <a:cubicBezTo>
                    <a:pt x="3588" y="8136"/>
                    <a:pt x="3607" y="8106"/>
                    <a:pt x="3617" y="8106"/>
                  </a:cubicBezTo>
                  <a:cubicBezTo>
                    <a:pt x="3624" y="8106"/>
                    <a:pt x="3628" y="8119"/>
                    <a:pt x="3627" y="8148"/>
                  </a:cubicBezTo>
                  <a:cubicBezTo>
                    <a:pt x="3627" y="8175"/>
                    <a:pt x="3625" y="8202"/>
                    <a:pt x="3625" y="8202"/>
                  </a:cubicBezTo>
                  <a:cubicBezTo>
                    <a:pt x="3625" y="8202"/>
                    <a:pt x="3626" y="8197"/>
                    <a:pt x="3627" y="8186"/>
                  </a:cubicBezTo>
                  <a:cubicBezTo>
                    <a:pt x="3639" y="8160"/>
                    <a:pt x="3663" y="8148"/>
                    <a:pt x="3688" y="8148"/>
                  </a:cubicBezTo>
                  <a:cubicBezTo>
                    <a:pt x="3728" y="8148"/>
                    <a:pt x="3771" y="8178"/>
                    <a:pt x="3771" y="8227"/>
                  </a:cubicBezTo>
                  <a:cubicBezTo>
                    <a:pt x="3771" y="8264"/>
                    <a:pt x="3771" y="8264"/>
                    <a:pt x="3802" y="8264"/>
                  </a:cubicBezTo>
                  <a:lnTo>
                    <a:pt x="3802" y="8227"/>
                  </a:lnTo>
                  <a:cubicBezTo>
                    <a:pt x="3802" y="8189"/>
                    <a:pt x="3802" y="8148"/>
                    <a:pt x="3830" y="8148"/>
                  </a:cubicBezTo>
                  <a:cubicBezTo>
                    <a:pt x="3859" y="8148"/>
                    <a:pt x="3890" y="8148"/>
                    <a:pt x="3890" y="8186"/>
                  </a:cubicBezTo>
                  <a:cubicBezTo>
                    <a:pt x="3912" y="8213"/>
                    <a:pt x="3934" y="8239"/>
                    <a:pt x="3944" y="8239"/>
                  </a:cubicBezTo>
                  <a:cubicBezTo>
                    <a:pt x="3948" y="8239"/>
                    <a:pt x="3950" y="8235"/>
                    <a:pt x="3949" y="8224"/>
                  </a:cubicBezTo>
                  <a:lnTo>
                    <a:pt x="3949" y="8224"/>
                  </a:lnTo>
                  <a:cubicBezTo>
                    <a:pt x="3974" y="8227"/>
                    <a:pt x="3996" y="8239"/>
                    <a:pt x="4012" y="8261"/>
                  </a:cubicBezTo>
                  <a:cubicBezTo>
                    <a:pt x="4043" y="8258"/>
                    <a:pt x="4072" y="8255"/>
                    <a:pt x="4131" y="8249"/>
                  </a:cubicBezTo>
                  <a:cubicBezTo>
                    <a:pt x="4147" y="8226"/>
                    <a:pt x="4172" y="8214"/>
                    <a:pt x="4192" y="8214"/>
                  </a:cubicBezTo>
                  <a:cubicBezTo>
                    <a:pt x="4208" y="8214"/>
                    <a:pt x="4221" y="8222"/>
                    <a:pt x="4222" y="8239"/>
                  </a:cubicBezTo>
                  <a:cubicBezTo>
                    <a:pt x="4257" y="8236"/>
                    <a:pt x="4285" y="8217"/>
                    <a:pt x="4307" y="8192"/>
                  </a:cubicBezTo>
                  <a:cubicBezTo>
                    <a:pt x="4329" y="8190"/>
                    <a:pt x="4347" y="8188"/>
                    <a:pt x="4361" y="8188"/>
                  </a:cubicBezTo>
                  <a:cubicBezTo>
                    <a:pt x="4384" y="8188"/>
                    <a:pt x="4397" y="8194"/>
                    <a:pt x="4401" y="8217"/>
                  </a:cubicBezTo>
                  <a:cubicBezTo>
                    <a:pt x="4404" y="8235"/>
                    <a:pt x="4405" y="8245"/>
                    <a:pt x="4409" y="8245"/>
                  </a:cubicBezTo>
                  <a:cubicBezTo>
                    <a:pt x="4413" y="8245"/>
                    <a:pt x="4419" y="8234"/>
                    <a:pt x="4432" y="8211"/>
                  </a:cubicBezTo>
                  <a:cubicBezTo>
                    <a:pt x="4426" y="8173"/>
                    <a:pt x="4454" y="8167"/>
                    <a:pt x="4482" y="8161"/>
                  </a:cubicBezTo>
                  <a:lnTo>
                    <a:pt x="4542" y="8152"/>
                  </a:lnTo>
                  <a:cubicBezTo>
                    <a:pt x="4532" y="8114"/>
                    <a:pt x="4532" y="8114"/>
                    <a:pt x="4564" y="8108"/>
                  </a:cubicBezTo>
                  <a:cubicBezTo>
                    <a:pt x="4568" y="8107"/>
                    <a:pt x="4573" y="8106"/>
                    <a:pt x="4580" y="8106"/>
                  </a:cubicBezTo>
                  <a:cubicBezTo>
                    <a:pt x="4611" y="8106"/>
                    <a:pt x="4667" y="8115"/>
                    <a:pt x="4700" y="8115"/>
                  </a:cubicBezTo>
                  <a:cubicBezTo>
                    <a:pt x="4707" y="8115"/>
                    <a:pt x="4713" y="8115"/>
                    <a:pt x="4717" y="8114"/>
                  </a:cubicBezTo>
                  <a:cubicBezTo>
                    <a:pt x="4802" y="8089"/>
                    <a:pt x="4802" y="8089"/>
                    <a:pt x="4764" y="8061"/>
                  </a:cubicBezTo>
                  <a:lnTo>
                    <a:pt x="4764" y="8061"/>
                  </a:lnTo>
                  <a:cubicBezTo>
                    <a:pt x="4761" y="8062"/>
                    <a:pt x="4758" y="8062"/>
                    <a:pt x="4755" y="8062"/>
                  </a:cubicBezTo>
                  <a:cubicBezTo>
                    <a:pt x="4740" y="8062"/>
                    <a:pt x="4736" y="8046"/>
                    <a:pt x="4761" y="8046"/>
                  </a:cubicBezTo>
                  <a:cubicBezTo>
                    <a:pt x="4769" y="8046"/>
                    <a:pt x="4779" y="8047"/>
                    <a:pt x="4792" y="8051"/>
                  </a:cubicBezTo>
                  <a:cubicBezTo>
                    <a:pt x="4821" y="8042"/>
                    <a:pt x="4915" y="8051"/>
                    <a:pt x="5002" y="8026"/>
                  </a:cubicBezTo>
                  <a:cubicBezTo>
                    <a:pt x="5115" y="7989"/>
                    <a:pt x="5112" y="7982"/>
                    <a:pt x="5100" y="7951"/>
                  </a:cubicBezTo>
                  <a:cubicBezTo>
                    <a:pt x="5070" y="7918"/>
                    <a:pt x="5066" y="7900"/>
                    <a:pt x="5076" y="7900"/>
                  </a:cubicBezTo>
                  <a:cubicBezTo>
                    <a:pt x="5085" y="7900"/>
                    <a:pt x="5104" y="7912"/>
                    <a:pt x="5128" y="7938"/>
                  </a:cubicBezTo>
                  <a:cubicBezTo>
                    <a:pt x="5165" y="7960"/>
                    <a:pt x="5192" y="7969"/>
                    <a:pt x="5209" y="7969"/>
                  </a:cubicBezTo>
                  <a:cubicBezTo>
                    <a:pt x="5228" y="7969"/>
                    <a:pt x="5233" y="7957"/>
                    <a:pt x="5225" y="7938"/>
                  </a:cubicBezTo>
                  <a:cubicBezTo>
                    <a:pt x="5237" y="7891"/>
                    <a:pt x="5237" y="7891"/>
                    <a:pt x="5262" y="7879"/>
                  </a:cubicBezTo>
                  <a:cubicBezTo>
                    <a:pt x="5268" y="7892"/>
                    <a:pt x="5276" y="7899"/>
                    <a:pt x="5286" y="7899"/>
                  </a:cubicBezTo>
                  <a:cubicBezTo>
                    <a:pt x="5301" y="7899"/>
                    <a:pt x="5321" y="7881"/>
                    <a:pt x="5344" y="7844"/>
                  </a:cubicBezTo>
                  <a:cubicBezTo>
                    <a:pt x="5355" y="7840"/>
                    <a:pt x="5361" y="7837"/>
                    <a:pt x="5366" y="7837"/>
                  </a:cubicBezTo>
                  <a:cubicBezTo>
                    <a:pt x="5374" y="7837"/>
                    <a:pt x="5378" y="7845"/>
                    <a:pt x="5388" y="7866"/>
                  </a:cubicBezTo>
                  <a:cubicBezTo>
                    <a:pt x="5407" y="7860"/>
                    <a:pt x="5425" y="7851"/>
                    <a:pt x="5441" y="7841"/>
                  </a:cubicBezTo>
                  <a:cubicBezTo>
                    <a:pt x="5458" y="7756"/>
                    <a:pt x="5593" y="7707"/>
                    <a:pt x="5655" y="7707"/>
                  </a:cubicBezTo>
                  <a:cubicBezTo>
                    <a:pt x="5664" y="7707"/>
                    <a:pt x="5671" y="7708"/>
                    <a:pt x="5676" y="7710"/>
                  </a:cubicBezTo>
                  <a:cubicBezTo>
                    <a:pt x="5698" y="7697"/>
                    <a:pt x="5707" y="7675"/>
                    <a:pt x="5711" y="7650"/>
                  </a:cubicBezTo>
                  <a:cubicBezTo>
                    <a:pt x="5702" y="7605"/>
                    <a:pt x="5704" y="7582"/>
                    <a:pt x="5716" y="7582"/>
                  </a:cubicBezTo>
                  <a:cubicBezTo>
                    <a:pt x="5725" y="7582"/>
                    <a:pt x="5739" y="7595"/>
                    <a:pt x="5758" y="7622"/>
                  </a:cubicBezTo>
                  <a:cubicBezTo>
                    <a:pt x="5776" y="7652"/>
                    <a:pt x="5785" y="7667"/>
                    <a:pt x="5788" y="7667"/>
                  </a:cubicBezTo>
                  <a:cubicBezTo>
                    <a:pt x="5792" y="7667"/>
                    <a:pt x="5788" y="7649"/>
                    <a:pt x="5780" y="7609"/>
                  </a:cubicBezTo>
                  <a:cubicBezTo>
                    <a:pt x="5780" y="7578"/>
                    <a:pt x="5829" y="7536"/>
                    <a:pt x="5867" y="7536"/>
                  </a:cubicBezTo>
                  <a:cubicBezTo>
                    <a:pt x="5886" y="7536"/>
                    <a:pt x="5902" y="7546"/>
                    <a:pt x="5908" y="7572"/>
                  </a:cubicBezTo>
                  <a:cubicBezTo>
                    <a:pt x="5930" y="7603"/>
                    <a:pt x="5949" y="7634"/>
                    <a:pt x="5949" y="7634"/>
                  </a:cubicBezTo>
                  <a:cubicBezTo>
                    <a:pt x="5946" y="7613"/>
                    <a:pt x="5955" y="7591"/>
                    <a:pt x="5974" y="7578"/>
                  </a:cubicBezTo>
                  <a:cubicBezTo>
                    <a:pt x="5952" y="7544"/>
                    <a:pt x="5974" y="7531"/>
                    <a:pt x="6040" y="7490"/>
                  </a:cubicBezTo>
                  <a:cubicBezTo>
                    <a:pt x="6084" y="7462"/>
                    <a:pt x="6152" y="7377"/>
                    <a:pt x="6196" y="7349"/>
                  </a:cubicBezTo>
                  <a:cubicBezTo>
                    <a:pt x="6232" y="7326"/>
                    <a:pt x="6283" y="7294"/>
                    <a:pt x="6323" y="7294"/>
                  </a:cubicBezTo>
                  <a:cubicBezTo>
                    <a:pt x="6332" y="7294"/>
                    <a:pt x="6340" y="7296"/>
                    <a:pt x="6347" y="7299"/>
                  </a:cubicBezTo>
                  <a:cubicBezTo>
                    <a:pt x="6381" y="7280"/>
                    <a:pt x="6406" y="7249"/>
                    <a:pt x="6416" y="7211"/>
                  </a:cubicBezTo>
                  <a:cubicBezTo>
                    <a:pt x="6418" y="7180"/>
                    <a:pt x="6440" y="7157"/>
                    <a:pt x="6460" y="7157"/>
                  </a:cubicBezTo>
                  <a:cubicBezTo>
                    <a:pt x="6468" y="7157"/>
                    <a:pt x="6476" y="7161"/>
                    <a:pt x="6482" y="7171"/>
                  </a:cubicBezTo>
                  <a:lnTo>
                    <a:pt x="6503" y="7158"/>
                  </a:lnTo>
                  <a:cubicBezTo>
                    <a:pt x="6513" y="7130"/>
                    <a:pt x="6529" y="7105"/>
                    <a:pt x="6550" y="7086"/>
                  </a:cubicBezTo>
                  <a:cubicBezTo>
                    <a:pt x="6561" y="7104"/>
                    <a:pt x="6580" y="7118"/>
                    <a:pt x="6594" y="7118"/>
                  </a:cubicBezTo>
                  <a:cubicBezTo>
                    <a:pt x="6605" y="7118"/>
                    <a:pt x="6613" y="7110"/>
                    <a:pt x="6613" y="7089"/>
                  </a:cubicBezTo>
                  <a:cubicBezTo>
                    <a:pt x="6594" y="7058"/>
                    <a:pt x="6616" y="7042"/>
                    <a:pt x="6660" y="7017"/>
                  </a:cubicBezTo>
                  <a:cubicBezTo>
                    <a:pt x="6660" y="7017"/>
                    <a:pt x="6661" y="7017"/>
                    <a:pt x="6661" y="7017"/>
                  </a:cubicBezTo>
                  <a:cubicBezTo>
                    <a:pt x="6728" y="7017"/>
                    <a:pt x="7450" y="6572"/>
                    <a:pt x="7431" y="6538"/>
                  </a:cubicBezTo>
                  <a:lnTo>
                    <a:pt x="7497" y="6497"/>
                  </a:lnTo>
                  <a:lnTo>
                    <a:pt x="7563" y="6456"/>
                  </a:lnTo>
                  <a:cubicBezTo>
                    <a:pt x="7573" y="6471"/>
                    <a:pt x="7583" y="6479"/>
                    <a:pt x="7596" y="6479"/>
                  </a:cubicBezTo>
                  <a:cubicBezTo>
                    <a:pt x="7611" y="6479"/>
                    <a:pt x="7630" y="6468"/>
                    <a:pt x="7657" y="6447"/>
                  </a:cubicBezTo>
                  <a:cubicBezTo>
                    <a:pt x="7710" y="6406"/>
                    <a:pt x="7754" y="6353"/>
                    <a:pt x="7788" y="6293"/>
                  </a:cubicBezTo>
                  <a:cubicBezTo>
                    <a:pt x="7791" y="6252"/>
                    <a:pt x="7810" y="6215"/>
                    <a:pt x="7842" y="6190"/>
                  </a:cubicBezTo>
                  <a:cubicBezTo>
                    <a:pt x="7854" y="6201"/>
                    <a:pt x="7867" y="6206"/>
                    <a:pt x="7880" y="6206"/>
                  </a:cubicBezTo>
                  <a:cubicBezTo>
                    <a:pt x="7929" y="6206"/>
                    <a:pt x="7982" y="6137"/>
                    <a:pt x="7992" y="6071"/>
                  </a:cubicBezTo>
                  <a:cubicBezTo>
                    <a:pt x="7968" y="6019"/>
                    <a:pt x="7968" y="5989"/>
                    <a:pt x="7991" y="5989"/>
                  </a:cubicBezTo>
                  <a:cubicBezTo>
                    <a:pt x="8001" y="5989"/>
                    <a:pt x="8016" y="5995"/>
                    <a:pt x="8036" y="6008"/>
                  </a:cubicBezTo>
                  <a:cubicBezTo>
                    <a:pt x="8049" y="6017"/>
                    <a:pt x="8061" y="6021"/>
                    <a:pt x="8071" y="6021"/>
                  </a:cubicBezTo>
                  <a:cubicBezTo>
                    <a:pt x="8114" y="6021"/>
                    <a:pt x="8135" y="5956"/>
                    <a:pt x="8080" y="5861"/>
                  </a:cubicBezTo>
                  <a:cubicBezTo>
                    <a:pt x="8061" y="5807"/>
                    <a:pt x="8061" y="5811"/>
                    <a:pt x="8111" y="5792"/>
                  </a:cubicBezTo>
                  <a:cubicBezTo>
                    <a:pt x="8196" y="5789"/>
                    <a:pt x="8211" y="5751"/>
                    <a:pt x="8174" y="5739"/>
                  </a:cubicBezTo>
                  <a:cubicBezTo>
                    <a:pt x="8117" y="5676"/>
                    <a:pt x="8130" y="5644"/>
                    <a:pt x="8211" y="5629"/>
                  </a:cubicBezTo>
                  <a:cubicBezTo>
                    <a:pt x="8305" y="5576"/>
                    <a:pt x="8305" y="5572"/>
                    <a:pt x="8240" y="5519"/>
                  </a:cubicBezTo>
                  <a:cubicBezTo>
                    <a:pt x="8177" y="5466"/>
                    <a:pt x="8193" y="5328"/>
                    <a:pt x="8268" y="5290"/>
                  </a:cubicBezTo>
                  <a:cubicBezTo>
                    <a:pt x="8268" y="5253"/>
                    <a:pt x="8305" y="5215"/>
                    <a:pt x="8268" y="5215"/>
                  </a:cubicBezTo>
                  <a:lnTo>
                    <a:pt x="8305" y="5174"/>
                  </a:lnTo>
                  <a:cubicBezTo>
                    <a:pt x="8305" y="5149"/>
                    <a:pt x="8302" y="5124"/>
                    <a:pt x="8299" y="5096"/>
                  </a:cubicBezTo>
                  <a:lnTo>
                    <a:pt x="8262" y="5099"/>
                  </a:lnTo>
                  <a:cubicBezTo>
                    <a:pt x="8268" y="4917"/>
                    <a:pt x="8227" y="4736"/>
                    <a:pt x="8146" y="4570"/>
                  </a:cubicBezTo>
                  <a:lnTo>
                    <a:pt x="8077" y="4451"/>
                  </a:lnTo>
                  <a:cubicBezTo>
                    <a:pt x="8064" y="4425"/>
                    <a:pt x="8048" y="4404"/>
                    <a:pt x="8036" y="4385"/>
                  </a:cubicBezTo>
                  <a:cubicBezTo>
                    <a:pt x="8014" y="4347"/>
                    <a:pt x="7995" y="4322"/>
                    <a:pt x="7983" y="4303"/>
                  </a:cubicBezTo>
                  <a:cubicBezTo>
                    <a:pt x="7966" y="4283"/>
                    <a:pt x="7955" y="4274"/>
                    <a:pt x="7947" y="4274"/>
                  </a:cubicBezTo>
                  <a:cubicBezTo>
                    <a:pt x="7941" y="4274"/>
                    <a:pt x="7936" y="4278"/>
                    <a:pt x="7932" y="4288"/>
                  </a:cubicBezTo>
                  <a:cubicBezTo>
                    <a:pt x="7915" y="4309"/>
                    <a:pt x="7901" y="4318"/>
                    <a:pt x="7891" y="4318"/>
                  </a:cubicBezTo>
                  <a:cubicBezTo>
                    <a:pt x="7872" y="4318"/>
                    <a:pt x="7871" y="4285"/>
                    <a:pt x="7904" y="4244"/>
                  </a:cubicBezTo>
                  <a:cubicBezTo>
                    <a:pt x="7892" y="4222"/>
                    <a:pt x="7895" y="4159"/>
                    <a:pt x="7870" y="4115"/>
                  </a:cubicBezTo>
                  <a:cubicBezTo>
                    <a:pt x="7842" y="4071"/>
                    <a:pt x="7813" y="4027"/>
                    <a:pt x="7848" y="4006"/>
                  </a:cubicBezTo>
                  <a:lnTo>
                    <a:pt x="7832" y="3984"/>
                  </a:lnTo>
                  <a:cubicBezTo>
                    <a:pt x="7741" y="3980"/>
                    <a:pt x="7660" y="3849"/>
                    <a:pt x="7650" y="3761"/>
                  </a:cubicBezTo>
                  <a:cubicBezTo>
                    <a:pt x="7632" y="3720"/>
                    <a:pt x="7594" y="3686"/>
                    <a:pt x="7550" y="3673"/>
                  </a:cubicBezTo>
                  <a:cubicBezTo>
                    <a:pt x="7491" y="3648"/>
                    <a:pt x="7491" y="3648"/>
                    <a:pt x="7509" y="3608"/>
                  </a:cubicBezTo>
                  <a:cubicBezTo>
                    <a:pt x="7537" y="3588"/>
                    <a:pt x="7501" y="3467"/>
                    <a:pt x="7448" y="3467"/>
                  </a:cubicBezTo>
                  <a:cubicBezTo>
                    <a:pt x="7442" y="3467"/>
                    <a:pt x="7435" y="3469"/>
                    <a:pt x="7428" y="3473"/>
                  </a:cubicBezTo>
                  <a:lnTo>
                    <a:pt x="7447" y="3432"/>
                  </a:lnTo>
                  <a:cubicBezTo>
                    <a:pt x="7458" y="3407"/>
                    <a:pt x="7445" y="3396"/>
                    <a:pt x="7425" y="3396"/>
                  </a:cubicBezTo>
                  <a:cubicBezTo>
                    <a:pt x="7413" y="3396"/>
                    <a:pt x="7399" y="3400"/>
                    <a:pt x="7387" y="3407"/>
                  </a:cubicBezTo>
                  <a:cubicBezTo>
                    <a:pt x="7366" y="3420"/>
                    <a:pt x="7350" y="3427"/>
                    <a:pt x="7341" y="3427"/>
                  </a:cubicBezTo>
                  <a:cubicBezTo>
                    <a:pt x="7323" y="3427"/>
                    <a:pt x="7336" y="3399"/>
                    <a:pt x="7390" y="3344"/>
                  </a:cubicBezTo>
                  <a:cubicBezTo>
                    <a:pt x="7440" y="3314"/>
                    <a:pt x="7443" y="3294"/>
                    <a:pt x="7429" y="3294"/>
                  </a:cubicBezTo>
                  <a:cubicBezTo>
                    <a:pt x="7424" y="3294"/>
                    <a:pt x="7417" y="3296"/>
                    <a:pt x="7409" y="3300"/>
                  </a:cubicBezTo>
                  <a:cubicBezTo>
                    <a:pt x="7365" y="3300"/>
                    <a:pt x="7318" y="3297"/>
                    <a:pt x="7337" y="3257"/>
                  </a:cubicBezTo>
                  <a:cubicBezTo>
                    <a:pt x="7330" y="3244"/>
                    <a:pt x="7321" y="3231"/>
                    <a:pt x="7302" y="3231"/>
                  </a:cubicBezTo>
                  <a:cubicBezTo>
                    <a:pt x="7290" y="3231"/>
                    <a:pt x="7272" y="3237"/>
                    <a:pt x="7246" y="3253"/>
                  </a:cubicBezTo>
                  <a:cubicBezTo>
                    <a:pt x="7238" y="3258"/>
                    <a:pt x="7231" y="3261"/>
                    <a:pt x="7224" y="3261"/>
                  </a:cubicBezTo>
                  <a:cubicBezTo>
                    <a:pt x="7207" y="3261"/>
                    <a:pt x="7196" y="3244"/>
                    <a:pt x="7187" y="3228"/>
                  </a:cubicBezTo>
                  <a:cubicBezTo>
                    <a:pt x="7203" y="3214"/>
                    <a:pt x="7223" y="3207"/>
                    <a:pt x="7244" y="3207"/>
                  </a:cubicBezTo>
                  <a:cubicBezTo>
                    <a:pt x="7251" y="3207"/>
                    <a:pt x="7258" y="3208"/>
                    <a:pt x="7264" y="3209"/>
                  </a:cubicBezTo>
                  <a:lnTo>
                    <a:pt x="7264" y="3209"/>
                  </a:lnTo>
                  <a:cubicBezTo>
                    <a:pt x="7259" y="3201"/>
                    <a:pt x="7249" y="3185"/>
                    <a:pt x="7237" y="3166"/>
                  </a:cubicBezTo>
                  <a:cubicBezTo>
                    <a:pt x="7221" y="3128"/>
                    <a:pt x="7231" y="3087"/>
                    <a:pt x="7259" y="3059"/>
                  </a:cubicBezTo>
                  <a:cubicBezTo>
                    <a:pt x="7269" y="3037"/>
                    <a:pt x="7270" y="3020"/>
                    <a:pt x="7260" y="3020"/>
                  </a:cubicBezTo>
                  <a:cubicBezTo>
                    <a:pt x="7252" y="3020"/>
                    <a:pt x="7237" y="3031"/>
                    <a:pt x="7215" y="3059"/>
                  </a:cubicBezTo>
                  <a:cubicBezTo>
                    <a:pt x="7183" y="3077"/>
                    <a:pt x="7167" y="3087"/>
                    <a:pt x="7155" y="3087"/>
                  </a:cubicBezTo>
                  <a:cubicBezTo>
                    <a:pt x="7143" y="3087"/>
                    <a:pt x="7137" y="3076"/>
                    <a:pt x="7124" y="3053"/>
                  </a:cubicBezTo>
                  <a:cubicBezTo>
                    <a:pt x="7108" y="3031"/>
                    <a:pt x="7096" y="3009"/>
                    <a:pt x="7127" y="2990"/>
                  </a:cubicBezTo>
                  <a:cubicBezTo>
                    <a:pt x="7158" y="2968"/>
                    <a:pt x="7158" y="2968"/>
                    <a:pt x="7133" y="2924"/>
                  </a:cubicBezTo>
                  <a:cubicBezTo>
                    <a:pt x="7103" y="2879"/>
                    <a:pt x="7029" y="2863"/>
                    <a:pt x="6960" y="2863"/>
                  </a:cubicBezTo>
                  <a:cubicBezTo>
                    <a:pt x="6930" y="2863"/>
                    <a:pt x="6900" y="2866"/>
                    <a:pt x="6876" y="2871"/>
                  </a:cubicBezTo>
                  <a:cubicBezTo>
                    <a:pt x="6848" y="2889"/>
                    <a:pt x="6833" y="2899"/>
                    <a:pt x="6829" y="2899"/>
                  </a:cubicBezTo>
                  <a:cubicBezTo>
                    <a:pt x="6824" y="2899"/>
                    <a:pt x="6836" y="2884"/>
                    <a:pt x="6864" y="2849"/>
                  </a:cubicBezTo>
                  <a:cubicBezTo>
                    <a:pt x="6895" y="2830"/>
                    <a:pt x="6880" y="2808"/>
                    <a:pt x="6867" y="2786"/>
                  </a:cubicBezTo>
                  <a:lnTo>
                    <a:pt x="6867" y="2786"/>
                  </a:lnTo>
                  <a:cubicBezTo>
                    <a:pt x="6861" y="2790"/>
                    <a:pt x="6857" y="2792"/>
                    <a:pt x="6854" y="2792"/>
                  </a:cubicBezTo>
                  <a:cubicBezTo>
                    <a:pt x="6846" y="2792"/>
                    <a:pt x="6851" y="2780"/>
                    <a:pt x="6858" y="2780"/>
                  </a:cubicBezTo>
                  <a:cubicBezTo>
                    <a:pt x="6861" y="2780"/>
                    <a:pt x="6864" y="2782"/>
                    <a:pt x="6867" y="2786"/>
                  </a:cubicBezTo>
                  <a:cubicBezTo>
                    <a:pt x="6876" y="2780"/>
                    <a:pt x="6884" y="2777"/>
                    <a:pt x="6891" y="2777"/>
                  </a:cubicBezTo>
                  <a:cubicBezTo>
                    <a:pt x="6907" y="2777"/>
                    <a:pt x="6918" y="2794"/>
                    <a:pt x="6927" y="2812"/>
                  </a:cubicBezTo>
                  <a:lnTo>
                    <a:pt x="6958" y="2790"/>
                  </a:lnTo>
                  <a:cubicBezTo>
                    <a:pt x="6996" y="2741"/>
                    <a:pt x="6998" y="2717"/>
                    <a:pt x="6961" y="2717"/>
                  </a:cubicBezTo>
                  <a:cubicBezTo>
                    <a:pt x="6950" y="2717"/>
                    <a:pt x="6935" y="2719"/>
                    <a:pt x="6917" y="2724"/>
                  </a:cubicBezTo>
                  <a:cubicBezTo>
                    <a:pt x="6873" y="2721"/>
                    <a:pt x="6873" y="2721"/>
                    <a:pt x="6889" y="2680"/>
                  </a:cubicBezTo>
                  <a:cubicBezTo>
                    <a:pt x="6904" y="2647"/>
                    <a:pt x="6920" y="2611"/>
                    <a:pt x="6908" y="2611"/>
                  </a:cubicBezTo>
                  <a:cubicBezTo>
                    <a:pt x="6905" y="2611"/>
                    <a:pt x="6901" y="2613"/>
                    <a:pt x="6895" y="2617"/>
                  </a:cubicBezTo>
                  <a:cubicBezTo>
                    <a:pt x="6880" y="2589"/>
                    <a:pt x="6876" y="2558"/>
                    <a:pt x="6886" y="2529"/>
                  </a:cubicBezTo>
                  <a:cubicBezTo>
                    <a:pt x="6864" y="2496"/>
                    <a:pt x="6852" y="2476"/>
                    <a:pt x="6834" y="2476"/>
                  </a:cubicBezTo>
                  <a:cubicBezTo>
                    <a:pt x="6828" y="2476"/>
                    <a:pt x="6821" y="2478"/>
                    <a:pt x="6814" y="2482"/>
                  </a:cubicBezTo>
                  <a:cubicBezTo>
                    <a:pt x="6805" y="2489"/>
                    <a:pt x="6797" y="2492"/>
                    <a:pt x="6790" y="2492"/>
                  </a:cubicBezTo>
                  <a:cubicBezTo>
                    <a:pt x="6773" y="2492"/>
                    <a:pt x="6763" y="2476"/>
                    <a:pt x="6754" y="2461"/>
                  </a:cubicBezTo>
                  <a:cubicBezTo>
                    <a:pt x="6745" y="2444"/>
                    <a:pt x="6734" y="2428"/>
                    <a:pt x="6717" y="2428"/>
                  </a:cubicBezTo>
                  <a:cubicBezTo>
                    <a:pt x="6710" y="2428"/>
                    <a:pt x="6703" y="2430"/>
                    <a:pt x="6695" y="2435"/>
                  </a:cubicBezTo>
                  <a:cubicBezTo>
                    <a:pt x="6682" y="2444"/>
                    <a:pt x="6668" y="2449"/>
                    <a:pt x="6654" y="2449"/>
                  </a:cubicBezTo>
                  <a:cubicBezTo>
                    <a:pt x="6628" y="2449"/>
                    <a:pt x="6602" y="2435"/>
                    <a:pt x="6588" y="2410"/>
                  </a:cubicBezTo>
                  <a:cubicBezTo>
                    <a:pt x="6532" y="2385"/>
                    <a:pt x="6532" y="2385"/>
                    <a:pt x="6582" y="2323"/>
                  </a:cubicBezTo>
                  <a:cubicBezTo>
                    <a:pt x="6613" y="2304"/>
                    <a:pt x="6597" y="2282"/>
                    <a:pt x="6585" y="2260"/>
                  </a:cubicBezTo>
                  <a:cubicBezTo>
                    <a:pt x="6576" y="2238"/>
                    <a:pt x="6579" y="2216"/>
                    <a:pt x="6591" y="2197"/>
                  </a:cubicBezTo>
                  <a:cubicBezTo>
                    <a:pt x="6599" y="2178"/>
                    <a:pt x="6598" y="2172"/>
                    <a:pt x="6590" y="2172"/>
                  </a:cubicBezTo>
                  <a:cubicBezTo>
                    <a:pt x="6581" y="2172"/>
                    <a:pt x="6562" y="2183"/>
                    <a:pt x="6544" y="2194"/>
                  </a:cubicBezTo>
                  <a:lnTo>
                    <a:pt x="6482" y="2235"/>
                  </a:lnTo>
                  <a:cubicBezTo>
                    <a:pt x="6466" y="2213"/>
                    <a:pt x="6516" y="2150"/>
                    <a:pt x="6550" y="2128"/>
                  </a:cubicBezTo>
                  <a:cubicBezTo>
                    <a:pt x="6578" y="2095"/>
                    <a:pt x="6591" y="2081"/>
                    <a:pt x="6585" y="2081"/>
                  </a:cubicBezTo>
                  <a:cubicBezTo>
                    <a:pt x="6580" y="2081"/>
                    <a:pt x="6564" y="2090"/>
                    <a:pt x="6535" y="2106"/>
                  </a:cubicBezTo>
                  <a:cubicBezTo>
                    <a:pt x="6524" y="2114"/>
                    <a:pt x="6511" y="2119"/>
                    <a:pt x="6499" y="2119"/>
                  </a:cubicBezTo>
                  <a:cubicBezTo>
                    <a:pt x="6477" y="2119"/>
                    <a:pt x="6459" y="2103"/>
                    <a:pt x="6463" y="2063"/>
                  </a:cubicBezTo>
                  <a:cubicBezTo>
                    <a:pt x="6435" y="2019"/>
                    <a:pt x="6409" y="1975"/>
                    <a:pt x="6441" y="1953"/>
                  </a:cubicBezTo>
                  <a:cubicBezTo>
                    <a:pt x="6460" y="1912"/>
                    <a:pt x="6413" y="1909"/>
                    <a:pt x="6413" y="1909"/>
                  </a:cubicBezTo>
                  <a:cubicBezTo>
                    <a:pt x="6366" y="1909"/>
                    <a:pt x="6353" y="1887"/>
                    <a:pt x="6344" y="1799"/>
                  </a:cubicBezTo>
                  <a:cubicBezTo>
                    <a:pt x="6342" y="1700"/>
                    <a:pt x="6341" y="1667"/>
                    <a:pt x="6322" y="1667"/>
                  </a:cubicBezTo>
                  <a:cubicBezTo>
                    <a:pt x="6312" y="1667"/>
                    <a:pt x="6297" y="1676"/>
                    <a:pt x="6275" y="1690"/>
                  </a:cubicBezTo>
                  <a:cubicBezTo>
                    <a:pt x="6259" y="1700"/>
                    <a:pt x="6244" y="1710"/>
                    <a:pt x="6238" y="1710"/>
                  </a:cubicBezTo>
                  <a:cubicBezTo>
                    <a:pt x="6232" y="1710"/>
                    <a:pt x="6237" y="1700"/>
                    <a:pt x="6262" y="1668"/>
                  </a:cubicBezTo>
                  <a:cubicBezTo>
                    <a:pt x="6281" y="1627"/>
                    <a:pt x="6234" y="1624"/>
                    <a:pt x="6174" y="1599"/>
                  </a:cubicBezTo>
                  <a:cubicBezTo>
                    <a:pt x="6131" y="1599"/>
                    <a:pt x="6065" y="1639"/>
                    <a:pt x="6033" y="1658"/>
                  </a:cubicBezTo>
                  <a:cubicBezTo>
                    <a:pt x="6006" y="1676"/>
                    <a:pt x="5990" y="1686"/>
                    <a:pt x="5982" y="1686"/>
                  </a:cubicBezTo>
                  <a:cubicBezTo>
                    <a:pt x="5971" y="1686"/>
                    <a:pt x="5972" y="1670"/>
                    <a:pt x="5974" y="1633"/>
                  </a:cubicBezTo>
                  <a:cubicBezTo>
                    <a:pt x="5961" y="1611"/>
                    <a:pt x="5980" y="1571"/>
                    <a:pt x="6011" y="1552"/>
                  </a:cubicBezTo>
                  <a:cubicBezTo>
                    <a:pt x="6022" y="1544"/>
                    <a:pt x="6031" y="1542"/>
                    <a:pt x="6038" y="1542"/>
                  </a:cubicBezTo>
                  <a:cubicBezTo>
                    <a:pt x="6052" y="1542"/>
                    <a:pt x="6058" y="1552"/>
                    <a:pt x="6058" y="1552"/>
                  </a:cubicBezTo>
                  <a:lnTo>
                    <a:pt x="6071" y="1574"/>
                  </a:lnTo>
                  <a:cubicBezTo>
                    <a:pt x="6102" y="1555"/>
                    <a:pt x="6134" y="1533"/>
                    <a:pt x="6109" y="1489"/>
                  </a:cubicBezTo>
                  <a:cubicBezTo>
                    <a:pt x="6123" y="1458"/>
                    <a:pt x="6117" y="1438"/>
                    <a:pt x="6100" y="1438"/>
                  </a:cubicBezTo>
                  <a:cubicBezTo>
                    <a:pt x="6095" y="1438"/>
                    <a:pt x="6088" y="1441"/>
                    <a:pt x="6080" y="1445"/>
                  </a:cubicBezTo>
                  <a:cubicBezTo>
                    <a:pt x="6099" y="1404"/>
                    <a:pt x="6071" y="1361"/>
                    <a:pt x="6043" y="1317"/>
                  </a:cubicBezTo>
                  <a:cubicBezTo>
                    <a:pt x="6018" y="1273"/>
                    <a:pt x="5977" y="1207"/>
                    <a:pt x="5993" y="1163"/>
                  </a:cubicBezTo>
                  <a:cubicBezTo>
                    <a:pt x="5974" y="1131"/>
                    <a:pt x="5961" y="1111"/>
                    <a:pt x="5943" y="1111"/>
                  </a:cubicBezTo>
                  <a:cubicBezTo>
                    <a:pt x="5936" y="1111"/>
                    <a:pt x="5929" y="1113"/>
                    <a:pt x="5921" y="1119"/>
                  </a:cubicBezTo>
                  <a:cubicBezTo>
                    <a:pt x="5896" y="1134"/>
                    <a:pt x="5878" y="1140"/>
                    <a:pt x="5868" y="1140"/>
                  </a:cubicBezTo>
                  <a:cubicBezTo>
                    <a:pt x="5853" y="1140"/>
                    <a:pt x="5856" y="1127"/>
                    <a:pt x="5877" y="1116"/>
                  </a:cubicBezTo>
                  <a:cubicBezTo>
                    <a:pt x="5925" y="1055"/>
                    <a:pt x="5788" y="764"/>
                    <a:pt x="5708" y="764"/>
                  </a:cubicBezTo>
                  <a:cubicBezTo>
                    <a:pt x="5706" y="764"/>
                    <a:pt x="5704" y="765"/>
                    <a:pt x="5701" y="765"/>
                  </a:cubicBezTo>
                  <a:cubicBezTo>
                    <a:pt x="5701" y="765"/>
                    <a:pt x="5689" y="743"/>
                    <a:pt x="5676" y="721"/>
                  </a:cubicBezTo>
                  <a:cubicBezTo>
                    <a:pt x="5686" y="699"/>
                    <a:pt x="5639" y="618"/>
                    <a:pt x="5598" y="561"/>
                  </a:cubicBezTo>
                  <a:cubicBezTo>
                    <a:pt x="5551" y="505"/>
                    <a:pt x="5498" y="458"/>
                    <a:pt x="5472" y="458"/>
                  </a:cubicBezTo>
                  <a:lnTo>
                    <a:pt x="5388" y="377"/>
                  </a:lnTo>
                  <a:cubicBezTo>
                    <a:pt x="5355" y="309"/>
                    <a:pt x="5325" y="281"/>
                    <a:pt x="5283" y="281"/>
                  </a:cubicBezTo>
                  <a:cubicBezTo>
                    <a:pt x="5276" y="281"/>
                    <a:pt x="5270" y="281"/>
                    <a:pt x="5262" y="283"/>
                  </a:cubicBezTo>
                  <a:cubicBezTo>
                    <a:pt x="5226" y="289"/>
                    <a:pt x="5206" y="306"/>
                    <a:pt x="5203" y="306"/>
                  </a:cubicBezTo>
                  <a:cubicBezTo>
                    <a:pt x="5201" y="306"/>
                    <a:pt x="5203" y="302"/>
                    <a:pt x="5209" y="292"/>
                  </a:cubicBezTo>
                  <a:cubicBezTo>
                    <a:pt x="5231" y="264"/>
                    <a:pt x="5168" y="214"/>
                    <a:pt x="5027" y="148"/>
                  </a:cubicBezTo>
                  <a:cubicBezTo>
                    <a:pt x="4954" y="119"/>
                    <a:pt x="4918" y="106"/>
                    <a:pt x="4903" y="106"/>
                  </a:cubicBezTo>
                  <a:cubicBezTo>
                    <a:pt x="4889" y="106"/>
                    <a:pt x="4894" y="118"/>
                    <a:pt x="4905" y="142"/>
                  </a:cubicBezTo>
                  <a:cubicBezTo>
                    <a:pt x="4752" y="132"/>
                    <a:pt x="4761" y="101"/>
                    <a:pt x="4770" y="63"/>
                  </a:cubicBezTo>
                  <a:cubicBezTo>
                    <a:pt x="4798" y="31"/>
                    <a:pt x="4793" y="10"/>
                    <a:pt x="4772" y="10"/>
                  </a:cubicBezTo>
                  <a:cubicBezTo>
                    <a:pt x="4752" y="10"/>
                    <a:pt x="4716" y="31"/>
                    <a:pt x="4686" y="85"/>
                  </a:cubicBezTo>
                  <a:cubicBezTo>
                    <a:pt x="4659" y="121"/>
                    <a:pt x="4626" y="135"/>
                    <a:pt x="4603" y="135"/>
                  </a:cubicBezTo>
                  <a:cubicBezTo>
                    <a:pt x="4582" y="135"/>
                    <a:pt x="4568" y="124"/>
                    <a:pt x="4570" y="107"/>
                  </a:cubicBezTo>
                  <a:cubicBezTo>
                    <a:pt x="4572" y="82"/>
                    <a:pt x="4589" y="75"/>
                    <a:pt x="4612" y="75"/>
                  </a:cubicBezTo>
                  <a:cubicBezTo>
                    <a:pt x="4623" y="75"/>
                    <a:pt x="4636" y="77"/>
                    <a:pt x="4648" y="79"/>
                  </a:cubicBezTo>
                  <a:cubicBezTo>
                    <a:pt x="4648" y="79"/>
                    <a:pt x="4655" y="41"/>
                    <a:pt x="4661" y="4"/>
                  </a:cubicBezTo>
                  <a:cubicBezTo>
                    <a:pt x="4649" y="2"/>
                    <a:pt x="4640" y="0"/>
                    <a:pt x="4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37">
              <a:extLst>
                <a:ext uri="{FF2B5EF4-FFF2-40B4-BE49-F238E27FC236}">
                  <a16:creationId xmlns:a16="http://schemas.microsoft.com/office/drawing/2014/main" id="{DE787C8B-119C-26A0-7848-550956CA913E}"/>
                </a:ext>
              </a:extLst>
            </p:cNvPr>
            <p:cNvSpPr/>
            <p:nvPr/>
          </p:nvSpPr>
          <p:spPr>
            <a:xfrm>
              <a:off x="4391004" y="3961681"/>
              <a:ext cx="142398" cy="130827"/>
            </a:xfrm>
            <a:custGeom>
              <a:avLst/>
              <a:gdLst/>
              <a:ahLst/>
              <a:cxnLst/>
              <a:rect l="l" t="t" r="r" b="b"/>
              <a:pathLst>
                <a:path w="7823" h="7243" extrusionOk="0">
                  <a:moveTo>
                    <a:pt x="4331" y="0"/>
                  </a:moveTo>
                  <a:cubicBezTo>
                    <a:pt x="4155" y="0"/>
                    <a:pt x="3977" y="49"/>
                    <a:pt x="3817" y="151"/>
                  </a:cubicBezTo>
                  <a:lnTo>
                    <a:pt x="1930" y="1351"/>
                  </a:lnTo>
                  <a:cubicBezTo>
                    <a:pt x="439" y="2298"/>
                    <a:pt x="0" y="4272"/>
                    <a:pt x="946" y="5761"/>
                  </a:cubicBezTo>
                  <a:cubicBezTo>
                    <a:pt x="1555" y="6718"/>
                    <a:pt x="2590" y="7243"/>
                    <a:pt x="3648" y="7243"/>
                  </a:cubicBezTo>
                  <a:cubicBezTo>
                    <a:pt x="4234" y="7243"/>
                    <a:pt x="4827" y="7082"/>
                    <a:pt x="5359" y="6745"/>
                  </a:cubicBezTo>
                  <a:lnTo>
                    <a:pt x="7245" y="5541"/>
                  </a:lnTo>
                  <a:cubicBezTo>
                    <a:pt x="7690" y="5259"/>
                    <a:pt x="7822" y="4667"/>
                    <a:pt x="7540" y="4222"/>
                  </a:cubicBezTo>
                  <a:lnTo>
                    <a:pt x="5139" y="446"/>
                  </a:lnTo>
                  <a:cubicBezTo>
                    <a:pt x="4956" y="158"/>
                    <a:pt x="4648" y="0"/>
                    <a:pt x="4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37">
              <a:extLst>
                <a:ext uri="{FF2B5EF4-FFF2-40B4-BE49-F238E27FC236}">
                  <a16:creationId xmlns:a16="http://schemas.microsoft.com/office/drawing/2014/main" id="{A7900099-C58E-089E-C8B1-E76FBEBE0584}"/>
                </a:ext>
              </a:extLst>
            </p:cNvPr>
            <p:cNvSpPr/>
            <p:nvPr/>
          </p:nvSpPr>
          <p:spPr>
            <a:xfrm>
              <a:off x="4388820" y="3952505"/>
              <a:ext cx="151190" cy="149287"/>
            </a:xfrm>
            <a:custGeom>
              <a:avLst/>
              <a:gdLst/>
              <a:ahLst/>
              <a:cxnLst/>
              <a:rect l="l" t="t" r="r" b="b"/>
              <a:pathLst>
                <a:path w="8306" h="8265" extrusionOk="0">
                  <a:moveTo>
                    <a:pt x="4132" y="492"/>
                  </a:moveTo>
                  <a:cubicBezTo>
                    <a:pt x="4122" y="492"/>
                    <a:pt x="4111" y="495"/>
                    <a:pt x="4100" y="499"/>
                  </a:cubicBezTo>
                  <a:cubicBezTo>
                    <a:pt x="4091" y="497"/>
                    <a:pt x="4083" y="496"/>
                    <a:pt x="4076" y="496"/>
                  </a:cubicBezTo>
                  <a:cubicBezTo>
                    <a:pt x="4031" y="496"/>
                    <a:pt x="4024" y="535"/>
                    <a:pt x="4037" y="565"/>
                  </a:cubicBezTo>
                  <a:cubicBezTo>
                    <a:pt x="4045" y="581"/>
                    <a:pt x="4054" y="587"/>
                    <a:pt x="4067" y="587"/>
                  </a:cubicBezTo>
                  <a:cubicBezTo>
                    <a:pt x="4081" y="587"/>
                    <a:pt x="4100" y="580"/>
                    <a:pt x="4125" y="571"/>
                  </a:cubicBezTo>
                  <a:cubicBezTo>
                    <a:pt x="4150" y="562"/>
                    <a:pt x="4163" y="518"/>
                    <a:pt x="4163" y="518"/>
                  </a:cubicBezTo>
                  <a:cubicBezTo>
                    <a:pt x="4157" y="498"/>
                    <a:pt x="4146" y="492"/>
                    <a:pt x="4132" y="492"/>
                  </a:cubicBezTo>
                  <a:close/>
                  <a:moveTo>
                    <a:pt x="5309" y="531"/>
                  </a:moveTo>
                  <a:cubicBezTo>
                    <a:pt x="5326" y="531"/>
                    <a:pt x="5343" y="547"/>
                    <a:pt x="5360" y="562"/>
                  </a:cubicBezTo>
                  <a:lnTo>
                    <a:pt x="5335" y="590"/>
                  </a:lnTo>
                  <a:lnTo>
                    <a:pt x="5281" y="593"/>
                  </a:lnTo>
                  <a:lnTo>
                    <a:pt x="5285" y="543"/>
                  </a:lnTo>
                  <a:cubicBezTo>
                    <a:pt x="5293" y="534"/>
                    <a:pt x="5301" y="531"/>
                    <a:pt x="5309" y="531"/>
                  </a:cubicBezTo>
                  <a:close/>
                  <a:moveTo>
                    <a:pt x="3923" y="499"/>
                  </a:moveTo>
                  <a:cubicBezTo>
                    <a:pt x="3941" y="499"/>
                    <a:pt x="3948" y="531"/>
                    <a:pt x="3924" y="581"/>
                  </a:cubicBezTo>
                  <a:lnTo>
                    <a:pt x="3877" y="609"/>
                  </a:lnTo>
                  <a:cubicBezTo>
                    <a:pt x="3856" y="578"/>
                    <a:pt x="3884" y="518"/>
                    <a:pt x="3912" y="502"/>
                  </a:cubicBezTo>
                  <a:cubicBezTo>
                    <a:pt x="3916" y="500"/>
                    <a:pt x="3920" y="499"/>
                    <a:pt x="3923" y="499"/>
                  </a:cubicBezTo>
                  <a:close/>
                  <a:moveTo>
                    <a:pt x="5408" y="723"/>
                  </a:moveTo>
                  <a:cubicBezTo>
                    <a:pt x="5432" y="723"/>
                    <a:pt x="5418" y="736"/>
                    <a:pt x="5382" y="762"/>
                  </a:cubicBezTo>
                  <a:cubicBezTo>
                    <a:pt x="5359" y="783"/>
                    <a:pt x="5330" y="794"/>
                    <a:pt x="5301" y="794"/>
                  </a:cubicBezTo>
                  <a:cubicBezTo>
                    <a:pt x="5286" y="794"/>
                    <a:pt x="5270" y="791"/>
                    <a:pt x="5256" y="784"/>
                  </a:cubicBezTo>
                  <a:lnTo>
                    <a:pt x="5219" y="744"/>
                  </a:lnTo>
                  <a:cubicBezTo>
                    <a:pt x="5219" y="744"/>
                    <a:pt x="5266" y="741"/>
                    <a:pt x="5313" y="737"/>
                  </a:cubicBezTo>
                  <a:cubicBezTo>
                    <a:pt x="5362" y="728"/>
                    <a:pt x="5393" y="723"/>
                    <a:pt x="5408" y="723"/>
                  </a:cubicBezTo>
                  <a:close/>
                  <a:moveTo>
                    <a:pt x="2551" y="990"/>
                  </a:moveTo>
                  <a:cubicBezTo>
                    <a:pt x="2547" y="990"/>
                    <a:pt x="2542" y="993"/>
                    <a:pt x="2533" y="998"/>
                  </a:cubicBezTo>
                  <a:lnTo>
                    <a:pt x="2511" y="1013"/>
                  </a:lnTo>
                  <a:lnTo>
                    <a:pt x="2552" y="1029"/>
                  </a:lnTo>
                  <a:lnTo>
                    <a:pt x="2574" y="1016"/>
                  </a:lnTo>
                  <a:cubicBezTo>
                    <a:pt x="2562" y="997"/>
                    <a:pt x="2558" y="990"/>
                    <a:pt x="2551" y="990"/>
                  </a:cubicBezTo>
                  <a:close/>
                  <a:moveTo>
                    <a:pt x="5808" y="1154"/>
                  </a:moveTo>
                  <a:lnTo>
                    <a:pt x="5808" y="1157"/>
                  </a:lnTo>
                  <a:cubicBezTo>
                    <a:pt x="5867" y="1179"/>
                    <a:pt x="5867" y="1179"/>
                    <a:pt x="5789" y="1198"/>
                  </a:cubicBezTo>
                  <a:cubicBezTo>
                    <a:pt x="5745" y="1195"/>
                    <a:pt x="5698" y="1195"/>
                    <a:pt x="5698" y="1195"/>
                  </a:cubicBezTo>
                  <a:cubicBezTo>
                    <a:pt x="5686" y="1173"/>
                    <a:pt x="5730" y="1173"/>
                    <a:pt x="5808" y="1154"/>
                  </a:cubicBezTo>
                  <a:close/>
                  <a:moveTo>
                    <a:pt x="2602" y="1185"/>
                  </a:moveTo>
                  <a:cubicBezTo>
                    <a:pt x="2612" y="1185"/>
                    <a:pt x="2621" y="1190"/>
                    <a:pt x="2630" y="1204"/>
                  </a:cubicBezTo>
                  <a:lnTo>
                    <a:pt x="2608" y="1217"/>
                  </a:lnTo>
                  <a:cubicBezTo>
                    <a:pt x="2604" y="1209"/>
                    <a:pt x="2600" y="1206"/>
                    <a:pt x="2598" y="1206"/>
                  </a:cubicBezTo>
                  <a:cubicBezTo>
                    <a:pt x="2590" y="1206"/>
                    <a:pt x="2596" y="1237"/>
                    <a:pt x="2627" y="1251"/>
                  </a:cubicBezTo>
                  <a:lnTo>
                    <a:pt x="2668" y="1314"/>
                  </a:lnTo>
                  <a:cubicBezTo>
                    <a:pt x="2663" y="1317"/>
                    <a:pt x="2658" y="1318"/>
                    <a:pt x="2652" y="1318"/>
                  </a:cubicBezTo>
                  <a:cubicBezTo>
                    <a:pt x="2629" y="1318"/>
                    <a:pt x="2600" y="1301"/>
                    <a:pt x="2583" y="1276"/>
                  </a:cubicBezTo>
                  <a:cubicBezTo>
                    <a:pt x="2524" y="1226"/>
                    <a:pt x="2524" y="1226"/>
                    <a:pt x="2568" y="1198"/>
                  </a:cubicBezTo>
                  <a:cubicBezTo>
                    <a:pt x="2579" y="1191"/>
                    <a:pt x="2591" y="1185"/>
                    <a:pt x="2602" y="1185"/>
                  </a:cubicBezTo>
                  <a:close/>
                  <a:moveTo>
                    <a:pt x="2341" y="1341"/>
                  </a:moveTo>
                  <a:cubicBezTo>
                    <a:pt x="2348" y="1341"/>
                    <a:pt x="2354" y="1348"/>
                    <a:pt x="2367" y="1367"/>
                  </a:cubicBezTo>
                  <a:cubicBezTo>
                    <a:pt x="2367" y="1367"/>
                    <a:pt x="2364" y="1414"/>
                    <a:pt x="2342" y="1427"/>
                  </a:cubicBezTo>
                  <a:lnTo>
                    <a:pt x="2301" y="1408"/>
                  </a:lnTo>
                  <a:cubicBezTo>
                    <a:pt x="2279" y="1377"/>
                    <a:pt x="2301" y="1364"/>
                    <a:pt x="2323" y="1349"/>
                  </a:cubicBezTo>
                  <a:cubicBezTo>
                    <a:pt x="2332" y="1344"/>
                    <a:pt x="2337" y="1341"/>
                    <a:pt x="2341" y="1341"/>
                  </a:cubicBezTo>
                  <a:close/>
                  <a:moveTo>
                    <a:pt x="5789" y="1411"/>
                  </a:moveTo>
                  <a:lnTo>
                    <a:pt x="5805" y="1433"/>
                  </a:lnTo>
                  <a:cubicBezTo>
                    <a:pt x="5781" y="1448"/>
                    <a:pt x="5759" y="1462"/>
                    <a:pt x="5743" y="1462"/>
                  </a:cubicBezTo>
                  <a:cubicBezTo>
                    <a:pt x="5736" y="1462"/>
                    <a:pt x="5730" y="1459"/>
                    <a:pt x="5726" y="1452"/>
                  </a:cubicBezTo>
                  <a:lnTo>
                    <a:pt x="5711" y="1430"/>
                  </a:lnTo>
                  <a:cubicBezTo>
                    <a:pt x="5736" y="1417"/>
                    <a:pt x="5764" y="1411"/>
                    <a:pt x="5789" y="1411"/>
                  </a:cubicBezTo>
                  <a:close/>
                  <a:moveTo>
                    <a:pt x="6225" y="1537"/>
                  </a:moveTo>
                  <a:lnTo>
                    <a:pt x="6225" y="1537"/>
                  </a:lnTo>
                  <a:cubicBezTo>
                    <a:pt x="6190" y="1559"/>
                    <a:pt x="6159" y="1577"/>
                    <a:pt x="6159" y="1577"/>
                  </a:cubicBezTo>
                  <a:cubicBezTo>
                    <a:pt x="6167" y="1572"/>
                    <a:pt x="6179" y="1565"/>
                    <a:pt x="6190" y="1558"/>
                  </a:cubicBezTo>
                  <a:lnTo>
                    <a:pt x="6225" y="1537"/>
                  </a:lnTo>
                  <a:close/>
                  <a:moveTo>
                    <a:pt x="1690" y="1598"/>
                  </a:moveTo>
                  <a:cubicBezTo>
                    <a:pt x="1704" y="1598"/>
                    <a:pt x="1720" y="1646"/>
                    <a:pt x="1718" y="1709"/>
                  </a:cubicBezTo>
                  <a:cubicBezTo>
                    <a:pt x="1730" y="1749"/>
                    <a:pt x="1735" y="1767"/>
                    <a:pt x="1731" y="1767"/>
                  </a:cubicBezTo>
                  <a:cubicBezTo>
                    <a:pt x="1728" y="1767"/>
                    <a:pt x="1717" y="1753"/>
                    <a:pt x="1696" y="1725"/>
                  </a:cubicBezTo>
                  <a:cubicBezTo>
                    <a:pt x="1671" y="1693"/>
                    <a:pt x="1649" y="1662"/>
                    <a:pt x="1674" y="1646"/>
                  </a:cubicBezTo>
                  <a:cubicBezTo>
                    <a:pt x="1677" y="1612"/>
                    <a:pt x="1683" y="1598"/>
                    <a:pt x="1690" y="1598"/>
                  </a:cubicBezTo>
                  <a:close/>
                  <a:moveTo>
                    <a:pt x="2583" y="1856"/>
                  </a:moveTo>
                  <a:lnTo>
                    <a:pt x="2561" y="1872"/>
                  </a:lnTo>
                  <a:cubicBezTo>
                    <a:pt x="2558" y="1896"/>
                    <a:pt x="2564" y="1924"/>
                    <a:pt x="2579" y="1946"/>
                  </a:cubicBezTo>
                  <a:lnTo>
                    <a:pt x="2579" y="1946"/>
                  </a:lnTo>
                  <a:lnTo>
                    <a:pt x="2602" y="1935"/>
                  </a:lnTo>
                  <a:cubicBezTo>
                    <a:pt x="2624" y="1922"/>
                    <a:pt x="2602" y="1888"/>
                    <a:pt x="2583" y="1856"/>
                  </a:cubicBezTo>
                  <a:close/>
                  <a:moveTo>
                    <a:pt x="2579" y="1946"/>
                  </a:moveTo>
                  <a:lnTo>
                    <a:pt x="2577" y="1947"/>
                  </a:lnTo>
                  <a:lnTo>
                    <a:pt x="2580" y="1947"/>
                  </a:lnTo>
                  <a:cubicBezTo>
                    <a:pt x="2580" y="1947"/>
                    <a:pt x="2580" y="1946"/>
                    <a:pt x="2579" y="1946"/>
                  </a:cubicBezTo>
                  <a:close/>
                  <a:moveTo>
                    <a:pt x="5924" y="1901"/>
                  </a:moveTo>
                  <a:cubicBezTo>
                    <a:pt x="5937" y="1901"/>
                    <a:pt x="5971" y="1919"/>
                    <a:pt x="5980" y="1935"/>
                  </a:cubicBezTo>
                  <a:lnTo>
                    <a:pt x="5949" y="1953"/>
                  </a:lnTo>
                  <a:cubicBezTo>
                    <a:pt x="5933" y="1931"/>
                    <a:pt x="5889" y="1931"/>
                    <a:pt x="5921" y="1909"/>
                  </a:cubicBezTo>
                  <a:cubicBezTo>
                    <a:pt x="5917" y="1903"/>
                    <a:pt x="5919" y="1901"/>
                    <a:pt x="5924" y="1901"/>
                  </a:cubicBezTo>
                  <a:close/>
                  <a:moveTo>
                    <a:pt x="6249" y="1959"/>
                  </a:moveTo>
                  <a:cubicBezTo>
                    <a:pt x="6257" y="1959"/>
                    <a:pt x="6264" y="1962"/>
                    <a:pt x="6269" y="1969"/>
                  </a:cubicBezTo>
                  <a:cubicBezTo>
                    <a:pt x="6312" y="1969"/>
                    <a:pt x="6297" y="2013"/>
                    <a:pt x="6218" y="2032"/>
                  </a:cubicBezTo>
                  <a:lnTo>
                    <a:pt x="6190" y="1985"/>
                  </a:lnTo>
                  <a:cubicBezTo>
                    <a:pt x="6212" y="1972"/>
                    <a:pt x="6233" y="1959"/>
                    <a:pt x="6249" y="1959"/>
                  </a:cubicBezTo>
                  <a:close/>
                  <a:moveTo>
                    <a:pt x="6378" y="2144"/>
                  </a:moveTo>
                  <a:lnTo>
                    <a:pt x="6391" y="2166"/>
                  </a:lnTo>
                  <a:cubicBezTo>
                    <a:pt x="6403" y="2188"/>
                    <a:pt x="6403" y="2188"/>
                    <a:pt x="6372" y="2207"/>
                  </a:cubicBezTo>
                  <a:lnTo>
                    <a:pt x="6359" y="2185"/>
                  </a:lnTo>
                  <a:lnTo>
                    <a:pt x="6378" y="2144"/>
                  </a:lnTo>
                  <a:close/>
                  <a:moveTo>
                    <a:pt x="6623" y="2326"/>
                  </a:moveTo>
                  <a:cubicBezTo>
                    <a:pt x="6601" y="2342"/>
                    <a:pt x="6585" y="2364"/>
                    <a:pt x="6573" y="2389"/>
                  </a:cubicBezTo>
                  <a:cubicBezTo>
                    <a:pt x="6578" y="2396"/>
                    <a:pt x="6585" y="2399"/>
                    <a:pt x="6592" y="2399"/>
                  </a:cubicBezTo>
                  <a:cubicBezTo>
                    <a:pt x="6606" y="2399"/>
                    <a:pt x="6620" y="2389"/>
                    <a:pt x="6620" y="2389"/>
                  </a:cubicBezTo>
                  <a:cubicBezTo>
                    <a:pt x="6620" y="2389"/>
                    <a:pt x="6651" y="2370"/>
                    <a:pt x="6638" y="2348"/>
                  </a:cubicBezTo>
                  <a:lnTo>
                    <a:pt x="6623" y="2326"/>
                  </a:lnTo>
                  <a:close/>
                  <a:moveTo>
                    <a:pt x="7081" y="2569"/>
                  </a:moveTo>
                  <a:cubicBezTo>
                    <a:pt x="7075" y="2569"/>
                    <a:pt x="7071" y="2579"/>
                    <a:pt x="7061" y="2599"/>
                  </a:cubicBezTo>
                  <a:lnTo>
                    <a:pt x="7090" y="2646"/>
                  </a:lnTo>
                  <a:cubicBezTo>
                    <a:pt x="7121" y="2624"/>
                    <a:pt x="7121" y="2624"/>
                    <a:pt x="7108" y="2602"/>
                  </a:cubicBezTo>
                  <a:cubicBezTo>
                    <a:pt x="7094" y="2580"/>
                    <a:pt x="7087" y="2569"/>
                    <a:pt x="7081" y="2569"/>
                  </a:cubicBezTo>
                  <a:close/>
                  <a:moveTo>
                    <a:pt x="6507" y="2589"/>
                  </a:moveTo>
                  <a:cubicBezTo>
                    <a:pt x="6520" y="2589"/>
                    <a:pt x="6526" y="2599"/>
                    <a:pt x="6526" y="2599"/>
                  </a:cubicBezTo>
                  <a:cubicBezTo>
                    <a:pt x="6541" y="2621"/>
                    <a:pt x="6554" y="2643"/>
                    <a:pt x="6522" y="2665"/>
                  </a:cubicBezTo>
                  <a:cubicBezTo>
                    <a:pt x="6522" y="2665"/>
                    <a:pt x="6510" y="2672"/>
                    <a:pt x="6497" y="2672"/>
                  </a:cubicBezTo>
                  <a:cubicBezTo>
                    <a:pt x="6489" y="2672"/>
                    <a:pt x="6481" y="2670"/>
                    <a:pt x="6475" y="2662"/>
                  </a:cubicBezTo>
                  <a:cubicBezTo>
                    <a:pt x="6463" y="2640"/>
                    <a:pt x="6482" y="2599"/>
                    <a:pt x="6482" y="2599"/>
                  </a:cubicBezTo>
                  <a:cubicBezTo>
                    <a:pt x="6492" y="2592"/>
                    <a:pt x="6500" y="2589"/>
                    <a:pt x="6507" y="2589"/>
                  </a:cubicBezTo>
                  <a:close/>
                  <a:moveTo>
                    <a:pt x="6759" y="2986"/>
                  </a:moveTo>
                  <a:cubicBezTo>
                    <a:pt x="6764" y="2986"/>
                    <a:pt x="6771" y="2996"/>
                    <a:pt x="6786" y="3019"/>
                  </a:cubicBezTo>
                  <a:cubicBezTo>
                    <a:pt x="6801" y="3041"/>
                    <a:pt x="6767" y="3060"/>
                    <a:pt x="6767" y="3060"/>
                  </a:cubicBezTo>
                  <a:cubicBezTo>
                    <a:pt x="6761" y="3064"/>
                    <a:pt x="6757" y="3066"/>
                    <a:pt x="6754" y="3066"/>
                  </a:cubicBezTo>
                  <a:cubicBezTo>
                    <a:pt x="6742" y="3066"/>
                    <a:pt x="6752" y="3033"/>
                    <a:pt x="6742" y="3016"/>
                  </a:cubicBezTo>
                  <a:cubicBezTo>
                    <a:pt x="6749" y="2996"/>
                    <a:pt x="6753" y="2986"/>
                    <a:pt x="6759" y="2986"/>
                  </a:cubicBezTo>
                  <a:close/>
                  <a:moveTo>
                    <a:pt x="6065" y="3288"/>
                  </a:moveTo>
                  <a:cubicBezTo>
                    <a:pt x="6037" y="3288"/>
                    <a:pt x="6012" y="3295"/>
                    <a:pt x="5987" y="3307"/>
                  </a:cubicBezTo>
                  <a:cubicBezTo>
                    <a:pt x="5964" y="3321"/>
                    <a:pt x="5964" y="3336"/>
                    <a:pt x="5997" y="3336"/>
                  </a:cubicBezTo>
                  <a:cubicBezTo>
                    <a:pt x="6009" y="3336"/>
                    <a:pt x="6025" y="3334"/>
                    <a:pt x="6046" y="3329"/>
                  </a:cubicBezTo>
                  <a:cubicBezTo>
                    <a:pt x="6077" y="3310"/>
                    <a:pt x="6077" y="3310"/>
                    <a:pt x="6065" y="3288"/>
                  </a:cubicBezTo>
                  <a:close/>
                  <a:moveTo>
                    <a:pt x="7088" y="3323"/>
                  </a:moveTo>
                  <a:cubicBezTo>
                    <a:pt x="7105" y="3323"/>
                    <a:pt x="7103" y="3347"/>
                    <a:pt x="7065" y="3395"/>
                  </a:cubicBezTo>
                  <a:cubicBezTo>
                    <a:pt x="7050" y="3404"/>
                    <a:pt x="7042" y="3409"/>
                    <a:pt x="7036" y="3409"/>
                  </a:cubicBezTo>
                  <a:cubicBezTo>
                    <a:pt x="7030" y="3409"/>
                    <a:pt x="7026" y="3403"/>
                    <a:pt x="7018" y="3392"/>
                  </a:cubicBezTo>
                  <a:cubicBezTo>
                    <a:pt x="7030" y="3367"/>
                    <a:pt x="7046" y="3345"/>
                    <a:pt x="7068" y="3329"/>
                  </a:cubicBezTo>
                  <a:cubicBezTo>
                    <a:pt x="7076" y="3325"/>
                    <a:pt x="7082" y="3323"/>
                    <a:pt x="7088" y="3323"/>
                  </a:cubicBezTo>
                  <a:close/>
                  <a:moveTo>
                    <a:pt x="7177" y="3505"/>
                  </a:moveTo>
                  <a:lnTo>
                    <a:pt x="7193" y="3526"/>
                  </a:lnTo>
                  <a:cubicBezTo>
                    <a:pt x="7169" y="3542"/>
                    <a:pt x="7147" y="3555"/>
                    <a:pt x="7132" y="3555"/>
                  </a:cubicBezTo>
                  <a:cubicBezTo>
                    <a:pt x="7124" y="3555"/>
                    <a:pt x="7119" y="3552"/>
                    <a:pt x="7115" y="3545"/>
                  </a:cubicBezTo>
                  <a:lnTo>
                    <a:pt x="7134" y="3505"/>
                  </a:lnTo>
                  <a:close/>
                  <a:moveTo>
                    <a:pt x="7908" y="5046"/>
                  </a:moveTo>
                  <a:lnTo>
                    <a:pt x="7951" y="5068"/>
                  </a:lnTo>
                  <a:lnTo>
                    <a:pt x="7955" y="5100"/>
                  </a:lnTo>
                  <a:cubicBezTo>
                    <a:pt x="7942" y="5101"/>
                    <a:pt x="7930" y="5102"/>
                    <a:pt x="7918" y="5102"/>
                  </a:cubicBezTo>
                  <a:cubicBezTo>
                    <a:pt x="7896" y="5102"/>
                    <a:pt x="7878" y="5098"/>
                    <a:pt x="7876" y="5081"/>
                  </a:cubicBezTo>
                  <a:lnTo>
                    <a:pt x="7908" y="5046"/>
                  </a:lnTo>
                  <a:close/>
                  <a:moveTo>
                    <a:pt x="284" y="5183"/>
                  </a:moveTo>
                  <a:cubicBezTo>
                    <a:pt x="318" y="5183"/>
                    <a:pt x="353" y="5203"/>
                    <a:pt x="358" y="5228"/>
                  </a:cubicBezTo>
                  <a:cubicBezTo>
                    <a:pt x="361" y="5241"/>
                    <a:pt x="343" y="5252"/>
                    <a:pt x="317" y="5252"/>
                  </a:cubicBezTo>
                  <a:cubicBezTo>
                    <a:pt x="293" y="5252"/>
                    <a:pt x="263" y="5243"/>
                    <a:pt x="239" y="5219"/>
                  </a:cubicBezTo>
                  <a:cubicBezTo>
                    <a:pt x="236" y="5191"/>
                    <a:pt x="236" y="5191"/>
                    <a:pt x="270" y="5184"/>
                  </a:cubicBezTo>
                  <a:cubicBezTo>
                    <a:pt x="275" y="5184"/>
                    <a:pt x="279" y="5183"/>
                    <a:pt x="284" y="5183"/>
                  </a:cubicBezTo>
                  <a:close/>
                  <a:moveTo>
                    <a:pt x="7770" y="5723"/>
                  </a:moveTo>
                  <a:cubicBezTo>
                    <a:pt x="7790" y="5723"/>
                    <a:pt x="7832" y="5767"/>
                    <a:pt x="7861" y="5783"/>
                  </a:cubicBezTo>
                  <a:cubicBezTo>
                    <a:pt x="7852" y="5797"/>
                    <a:pt x="7849" y="5804"/>
                    <a:pt x="7842" y="5804"/>
                  </a:cubicBezTo>
                  <a:cubicBezTo>
                    <a:pt x="7837" y="5804"/>
                    <a:pt x="7829" y="5798"/>
                    <a:pt x="7814" y="5789"/>
                  </a:cubicBezTo>
                  <a:cubicBezTo>
                    <a:pt x="7788" y="5773"/>
                    <a:pt x="7773" y="5755"/>
                    <a:pt x="7760" y="5730"/>
                  </a:cubicBezTo>
                  <a:cubicBezTo>
                    <a:pt x="7762" y="5725"/>
                    <a:pt x="7766" y="5723"/>
                    <a:pt x="7770" y="5723"/>
                  </a:cubicBezTo>
                  <a:close/>
                  <a:moveTo>
                    <a:pt x="719" y="6055"/>
                  </a:moveTo>
                  <a:cubicBezTo>
                    <a:pt x="729" y="6055"/>
                    <a:pt x="738" y="6056"/>
                    <a:pt x="747" y="6059"/>
                  </a:cubicBezTo>
                  <a:cubicBezTo>
                    <a:pt x="747" y="6059"/>
                    <a:pt x="794" y="6065"/>
                    <a:pt x="759" y="6084"/>
                  </a:cubicBezTo>
                  <a:lnTo>
                    <a:pt x="728" y="6099"/>
                  </a:lnTo>
                  <a:cubicBezTo>
                    <a:pt x="678" y="6093"/>
                    <a:pt x="637" y="6081"/>
                    <a:pt x="668" y="6065"/>
                  </a:cubicBezTo>
                  <a:cubicBezTo>
                    <a:pt x="685" y="6059"/>
                    <a:pt x="702" y="6055"/>
                    <a:pt x="719" y="6055"/>
                  </a:cubicBezTo>
                  <a:close/>
                  <a:moveTo>
                    <a:pt x="7199" y="6322"/>
                  </a:moveTo>
                  <a:lnTo>
                    <a:pt x="7243" y="6341"/>
                  </a:lnTo>
                  <a:lnTo>
                    <a:pt x="7240" y="6388"/>
                  </a:lnTo>
                  <a:lnTo>
                    <a:pt x="7218" y="6400"/>
                  </a:lnTo>
                  <a:cubicBezTo>
                    <a:pt x="7199" y="6369"/>
                    <a:pt x="7177" y="6334"/>
                    <a:pt x="7199" y="6322"/>
                  </a:cubicBezTo>
                  <a:close/>
                  <a:moveTo>
                    <a:pt x="7651" y="6303"/>
                  </a:moveTo>
                  <a:cubicBezTo>
                    <a:pt x="7663" y="6328"/>
                    <a:pt x="7669" y="6356"/>
                    <a:pt x="7663" y="6388"/>
                  </a:cubicBezTo>
                  <a:lnTo>
                    <a:pt x="7632" y="6406"/>
                  </a:lnTo>
                  <a:cubicBezTo>
                    <a:pt x="7613" y="6375"/>
                    <a:pt x="7591" y="6344"/>
                    <a:pt x="7622" y="6325"/>
                  </a:cubicBezTo>
                  <a:lnTo>
                    <a:pt x="7651" y="6303"/>
                  </a:lnTo>
                  <a:close/>
                  <a:moveTo>
                    <a:pt x="1361" y="6939"/>
                  </a:moveTo>
                  <a:cubicBezTo>
                    <a:pt x="1367" y="6939"/>
                    <a:pt x="1372" y="6941"/>
                    <a:pt x="1377" y="6945"/>
                  </a:cubicBezTo>
                  <a:cubicBezTo>
                    <a:pt x="1374" y="6974"/>
                    <a:pt x="1361" y="6999"/>
                    <a:pt x="1342" y="7021"/>
                  </a:cubicBezTo>
                  <a:lnTo>
                    <a:pt x="1323" y="6999"/>
                  </a:lnTo>
                  <a:cubicBezTo>
                    <a:pt x="1301" y="6980"/>
                    <a:pt x="1330" y="6955"/>
                    <a:pt x="1330" y="6955"/>
                  </a:cubicBezTo>
                  <a:cubicBezTo>
                    <a:pt x="1330" y="6955"/>
                    <a:pt x="1346" y="6939"/>
                    <a:pt x="1361" y="6939"/>
                  </a:cubicBezTo>
                  <a:close/>
                  <a:moveTo>
                    <a:pt x="1675" y="7124"/>
                  </a:moveTo>
                  <a:cubicBezTo>
                    <a:pt x="1664" y="7124"/>
                    <a:pt x="1658" y="7133"/>
                    <a:pt x="1672" y="7133"/>
                  </a:cubicBezTo>
                  <a:cubicBezTo>
                    <a:pt x="1676" y="7133"/>
                    <a:pt x="1682" y="7133"/>
                    <a:pt x="1690" y="7130"/>
                  </a:cubicBezTo>
                  <a:cubicBezTo>
                    <a:pt x="1685" y="7126"/>
                    <a:pt x="1679" y="7124"/>
                    <a:pt x="1675" y="7124"/>
                  </a:cubicBezTo>
                  <a:close/>
                  <a:moveTo>
                    <a:pt x="1580" y="7090"/>
                  </a:moveTo>
                  <a:lnTo>
                    <a:pt x="1599" y="7108"/>
                  </a:lnTo>
                  <a:lnTo>
                    <a:pt x="1596" y="7152"/>
                  </a:lnTo>
                  <a:lnTo>
                    <a:pt x="1574" y="7137"/>
                  </a:lnTo>
                  <a:cubicBezTo>
                    <a:pt x="1555" y="7118"/>
                    <a:pt x="1555" y="7118"/>
                    <a:pt x="1580" y="7090"/>
                  </a:cubicBezTo>
                  <a:close/>
                  <a:moveTo>
                    <a:pt x="1971" y="7173"/>
                  </a:moveTo>
                  <a:cubicBezTo>
                    <a:pt x="1970" y="7173"/>
                    <a:pt x="1967" y="7180"/>
                    <a:pt x="1966" y="7193"/>
                  </a:cubicBezTo>
                  <a:lnTo>
                    <a:pt x="1966" y="7193"/>
                  </a:lnTo>
                  <a:cubicBezTo>
                    <a:pt x="1972" y="7180"/>
                    <a:pt x="1972" y="7173"/>
                    <a:pt x="1971" y="7173"/>
                  </a:cubicBezTo>
                  <a:close/>
                  <a:moveTo>
                    <a:pt x="1966" y="7193"/>
                  </a:moveTo>
                  <a:cubicBezTo>
                    <a:pt x="1963" y="7199"/>
                    <a:pt x="1960" y="7206"/>
                    <a:pt x="1955" y="7214"/>
                  </a:cubicBezTo>
                  <a:lnTo>
                    <a:pt x="1955" y="7214"/>
                  </a:lnTo>
                  <a:cubicBezTo>
                    <a:pt x="1958" y="7210"/>
                    <a:pt x="1962" y="7205"/>
                    <a:pt x="1966" y="7199"/>
                  </a:cubicBezTo>
                  <a:cubicBezTo>
                    <a:pt x="1966" y="7197"/>
                    <a:pt x="1966" y="7195"/>
                    <a:pt x="1966" y="7193"/>
                  </a:cubicBezTo>
                  <a:close/>
                  <a:moveTo>
                    <a:pt x="1790" y="7259"/>
                  </a:moveTo>
                  <a:lnTo>
                    <a:pt x="1812" y="7275"/>
                  </a:lnTo>
                  <a:lnTo>
                    <a:pt x="1812" y="7322"/>
                  </a:lnTo>
                  <a:lnTo>
                    <a:pt x="1790" y="7306"/>
                  </a:lnTo>
                  <a:cubicBezTo>
                    <a:pt x="1768" y="7287"/>
                    <a:pt x="1768" y="7287"/>
                    <a:pt x="1790" y="7259"/>
                  </a:cubicBezTo>
                  <a:close/>
                  <a:moveTo>
                    <a:pt x="5683" y="7265"/>
                  </a:moveTo>
                  <a:cubicBezTo>
                    <a:pt x="5717" y="7275"/>
                    <a:pt x="5726" y="7318"/>
                    <a:pt x="5701" y="7340"/>
                  </a:cubicBezTo>
                  <a:cubicBezTo>
                    <a:pt x="5680" y="7354"/>
                    <a:pt x="5669" y="7361"/>
                    <a:pt x="5661" y="7361"/>
                  </a:cubicBezTo>
                  <a:cubicBezTo>
                    <a:pt x="5652" y="7361"/>
                    <a:pt x="5647" y="7353"/>
                    <a:pt x="5636" y="7337"/>
                  </a:cubicBezTo>
                  <a:cubicBezTo>
                    <a:pt x="5617" y="7306"/>
                    <a:pt x="5661" y="7278"/>
                    <a:pt x="5683" y="7265"/>
                  </a:cubicBezTo>
                  <a:close/>
                  <a:moveTo>
                    <a:pt x="1951" y="7371"/>
                  </a:moveTo>
                  <a:cubicBezTo>
                    <a:pt x="1955" y="7371"/>
                    <a:pt x="1960" y="7375"/>
                    <a:pt x="1969" y="7381"/>
                  </a:cubicBezTo>
                  <a:cubicBezTo>
                    <a:pt x="2016" y="7409"/>
                    <a:pt x="2016" y="7409"/>
                    <a:pt x="1972" y="7428"/>
                  </a:cubicBezTo>
                  <a:cubicBezTo>
                    <a:pt x="1959" y="7433"/>
                    <a:pt x="1948" y="7435"/>
                    <a:pt x="1940" y="7435"/>
                  </a:cubicBezTo>
                  <a:cubicBezTo>
                    <a:pt x="1919" y="7435"/>
                    <a:pt x="1913" y="7422"/>
                    <a:pt x="1928" y="7400"/>
                  </a:cubicBezTo>
                  <a:cubicBezTo>
                    <a:pt x="1939" y="7379"/>
                    <a:pt x="1944" y="7371"/>
                    <a:pt x="1951" y="7371"/>
                  </a:cubicBezTo>
                  <a:close/>
                  <a:moveTo>
                    <a:pt x="2033" y="7692"/>
                  </a:moveTo>
                  <a:cubicBezTo>
                    <a:pt x="2037" y="7692"/>
                    <a:pt x="2040" y="7693"/>
                    <a:pt x="2044" y="7694"/>
                  </a:cubicBezTo>
                  <a:lnTo>
                    <a:pt x="2054" y="7741"/>
                  </a:lnTo>
                  <a:lnTo>
                    <a:pt x="2010" y="7760"/>
                  </a:lnTo>
                  <a:lnTo>
                    <a:pt x="1982" y="7748"/>
                  </a:lnTo>
                  <a:cubicBezTo>
                    <a:pt x="1997" y="7719"/>
                    <a:pt x="2013" y="7692"/>
                    <a:pt x="2033" y="7692"/>
                  </a:cubicBezTo>
                  <a:close/>
                  <a:moveTo>
                    <a:pt x="4705" y="7760"/>
                  </a:moveTo>
                  <a:lnTo>
                    <a:pt x="4705" y="7760"/>
                  </a:lnTo>
                  <a:cubicBezTo>
                    <a:pt x="4711" y="7785"/>
                    <a:pt x="4708" y="7814"/>
                    <a:pt x="4699" y="7842"/>
                  </a:cubicBezTo>
                  <a:lnTo>
                    <a:pt x="4673" y="7848"/>
                  </a:lnTo>
                  <a:cubicBezTo>
                    <a:pt x="4664" y="7810"/>
                    <a:pt x="4655" y="7776"/>
                    <a:pt x="4680" y="7767"/>
                  </a:cubicBezTo>
                  <a:lnTo>
                    <a:pt x="4705" y="7760"/>
                  </a:lnTo>
                  <a:close/>
                  <a:moveTo>
                    <a:pt x="2364" y="7812"/>
                  </a:moveTo>
                  <a:cubicBezTo>
                    <a:pt x="2367" y="7812"/>
                    <a:pt x="2370" y="7812"/>
                    <a:pt x="2373" y="7814"/>
                  </a:cubicBezTo>
                  <a:lnTo>
                    <a:pt x="2383" y="7861"/>
                  </a:lnTo>
                  <a:cubicBezTo>
                    <a:pt x="2375" y="7881"/>
                    <a:pt x="2363" y="7885"/>
                    <a:pt x="2354" y="7885"/>
                  </a:cubicBezTo>
                  <a:cubicBezTo>
                    <a:pt x="2347" y="7885"/>
                    <a:pt x="2342" y="7882"/>
                    <a:pt x="2342" y="7882"/>
                  </a:cubicBezTo>
                  <a:cubicBezTo>
                    <a:pt x="2314" y="7873"/>
                    <a:pt x="2314" y="7873"/>
                    <a:pt x="2329" y="7839"/>
                  </a:cubicBezTo>
                  <a:cubicBezTo>
                    <a:pt x="2329" y="7839"/>
                    <a:pt x="2342" y="7812"/>
                    <a:pt x="2364" y="7812"/>
                  </a:cubicBezTo>
                  <a:close/>
                  <a:moveTo>
                    <a:pt x="4632" y="1"/>
                  </a:moveTo>
                  <a:cubicBezTo>
                    <a:pt x="4616" y="1"/>
                    <a:pt x="4607" y="8"/>
                    <a:pt x="4576" y="32"/>
                  </a:cubicBezTo>
                  <a:cubicBezTo>
                    <a:pt x="4548" y="32"/>
                    <a:pt x="4520" y="45"/>
                    <a:pt x="4498" y="64"/>
                  </a:cubicBezTo>
                  <a:cubicBezTo>
                    <a:pt x="4460" y="92"/>
                    <a:pt x="4457" y="148"/>
                    <a:pt x="4492" y="176"/>
                  </a:cubicBezTo>
                  <a:cubicBezTo>
                    <a:pt x="4522" y="212"/>
                    <a:pt x="4500" y="214"/>
                    <a:pt x="4471" y="214"/>
                  </a:cubicBezTo>
                  <a:cubicBezTo>
                    <a:pt x="4466" y="214"/>
                    <a:pt x="4462" y="214"/>
                    <a:pt x="4457" y="214"/>
                  </a:cubicBezTo>
                  <a:cubicBezTo>
                    <a:pt x="4391" y="176"/>
                    <a:pt x="4385" y="139"/>
                    <a:pt x="4423" y="101"/>
                  </a:cubicBezTo>
                  <a:cubicBezTo>
                    <a:pt x="4457" y="101"/>
                    <a:pt x="4460" y="64"/>
                    <a:pt x="4460" y="26"/>
                  </a:cubicBezTo>
                  <a:cubicBezTo>
                    <a:pt x="4460" y="19"/>
                    <a:pt x="4454" y="15"/>
                    <a:pt x="4444" y="15"/>
                  </a:cubicBezTo>
                  <a:cubicBezTo>
                    <a:pt x="4396" y="15"/>
                    <a:pt x="4260" y="85"/>
                    <a:pt x="4244" y="155"/>
                  </a:cubicBezTo>
                  <a:cubicBezTo>
                    <a:pt x="4243" y="145"/>
                    <a:pt x="4240" y="133"/>
                    <a:pt x="4238" y="117"/>
                  </a:cubicBezTo>
                  <a:cubicBezTo>
                    <a:pt x="4235" y="98"/>
                    <a:pt x="4217" y="91"/>
                    <a:pt x="4192" y="91"/>
                  </a:cubicBezTo>
                  <a:cubicBezTo>
                    <a:pt x="4163" y="91"/>
                    <a:pt x="4123" y="101"/>
                    <a:pt x="4084" y="111"/>
                  </a:cubicBezTo>
                  <a:cubicBezTo>
                    <a:pt x="4009" y="133"/>
                    <a:pt x="3975" y="145"/>
                    <a:pt x="3987" y="180"/>
                  </a:cubicBezTo>
                  <a:cubicBezTo>
                    <a:pt x="4000" y="214"/>
                    <a:pt x="4012" y="249"/>
                    <a:pt x="3978" y="261"/>
                  </a:cubicBezTo>
                  <a:cubicBezTo>
                    <a:pt x="3982" y="259"/>
                    <a:pt x="3987" y="259"/>
                    <a:pt x="3991" y="259"/>
                  </a:cubicBezTo>
                  <a:cubicBezTo>
                    <a:pt x="4016" y="259"/>
                    <a:pt x="4026" y="291"/>
                    <a:pt x="4037" y="321"/>
                  </a:cubicBezTo>
                  <a:cubicBezTo>
                    <a:pt x="3997" y="314"/>
                    <a:pt x="3953" y="305"/>
                    <a:pt x="3915" y="289"/>
                  </a:cubicBezTo>
                  <a:cubicBezTo>
                    <a:pt x="3882" y="273"/>
                    <a:pt x="3845" y="265"/>
                    <a:pt x="3807" y="265"/>
                  </a:cubicBezTo>
                  <a:cubicBezTo>
                    <a:pt x="3795" y="265"/>
                    <a:pt x="3783" y="266"/>
                    <a:pt x="3771" y="267"/>
                  </a:cubicBezTo>
                  <a:cubicBezTo>
                    <a:pt x="3746" y="270"/>
                    <a:pt x="3721" y="277"/>
                    <a:pt x="3696" y="286"/>
                  </a:cubicBezTo>
                  <a:cubicBezTo>
                    <a:pt x="3674" y="292"/>
                    <a:pt x="3652" y="305"/>
                    <a:pt x="3633" y="317"/>
                  </a:cubicBezTo>
                  <a:cubicBezTo>
                    <a:pt x="3596" y="339"/>
                    <a:pt x="3543" y="371"/>
                    <a:pt x="3501" y="371"/>
                  </a:cubicBezTo>
                  <a:cubicBezTo>
                    <a:pt x="3494" y="371"/>
                    <a:pt x="3486" y="370"/>
                    <a:pt x="3479" y="368"/>
                  </a:cubicBezTo>
                  <a:cubicBezTo>
                    <a:pt x="3436" y="393"/>
                    <a:pt x="3414" y="408"/>
                    <a:pt x="3436" y="440"/>
                  </a:cubicBezTo>
                  <a:lnTo>
                    <a:pt x="3392" y="468"/>
                  </a:lnTo>
                  <a:cubicBezTo>
                    <a:pt x="3381" y="463"/>
                    <a:pt x="3371" y="461"/>
                    <a:pt x="3362" y="461"/>
                  </a:cubicBezTo>
                  <a:cubicBezTo>
                    <a:pt x="3331" y="461"/>
                    <a:pt x="3309" y="482"/>
                    <a:pt x="3326" y="509"/>
                  </a:cubicBezTo>
                  <a:cubicBezTo>
                    <a:pt x="3323" y="553"/>
                    <a:pt x="3282" y="534"/>
                    <a:pt x="3260" y="549"/>
                  </a:cubicBezTo>
                  <a:cubicBezTo>
                    <a:pt x="3226" y="534"/>
                    <a:pt x="3206" y="525"/>
                    <a:pt x="3199" y="525"/>
                  </a:cubicBezTo>
                  <a:cubicBezTo>
                    <a:pt x="3189" y="525"/>
                    <a:pt x="3208" y="545"/>
                    <a:pt x="3257" y="593"/>
                  </a:cubicBezTo>
                  <a:cubicBezTo>
                    <a:pt x="3276" y="615"/>
                    <a:pt x="3301" y="624"/>
                    <a:pt x="3327" y="624"/>
                  </a:cubicBezTo>
                  <a:cubicBezTo>
                    <a:pt x="3339" y="624"/>
                    <a:pt x="3352" y="622"/>
                    <a:pt x="3364" y="618"/>
                  </a:cubicBezTo>
                  <a:lnTo>
                    <a:pt x="3429" y="578"/>
                  </a:lnTo>
                  <a:lnTo>
                    <a:pt x="3382" y="650"/>
                  </a:lnTo>
                  <a:cubicBezTo>
                    <a:pt x="3354" y="675"/>
                    <a:pt x="3342" y="719"/>
                    <a:pt x="3357" y="753"/>
                  </a:cubicBezTo>
                  <a:cubicBezTo>
                    <a:pt x="3357" y="753"/>
                    <a:pt x="3376" y="788"/>
                    <a:pt x="3354" y="800"/>
                  </a:cubicBezTo>
                  <a:cubicBezTo>
                    <a:pt x="3354" y="800"/>
                    <a:pt x="3335" y="769"/>
                    <a:pt x="3317" y="737"/>
                  </a:cubicBezTo>
                  <a:cubicBezTo>
                    <a:pt x="3313" y="697"/>
                    <a:pt x="3301" y="659"/>
                    <a:pt x="3276" y="628"/>
                  </a:cubicBezTo>
                  <a:cubicBezTo>
                    <a:pt x="3249" y="605"/>
                    <a:pt x="3217" y="593"/>
                    <a:pt x="3194" y="593"/>
                  </a:cubicBezTo>
                  <a:cubicBezTo>
                    <a:pt x="3163" y="593"/>
                    <a:pt x="3146" y="612"/>
                    <a:pt x="3169" y="650"/>
                  </a:cubicBezTo>
                  <a:cubicBezTo>
                    <a:pt x="3159" y="655"/>
                    <a:pt x="3154" y="658"/>
                    <a:pt x="3147" y="658"/>
                  </a:cubicBezTo>
                  <a:cubicBezTo>
                    <a:pt x="3138" y="658"/>
                    <a:pt x="3128" y="654"/>
                    <a:pt x="3103" y="643"/>
                  </a:cubicBezTo>
                  <a:cubicBezTo>
                    <a:pt x="3097" y="633"/>
                    <a:pt x="3091" y="627"/>
                    <a:pt x="3085" y="627"/>
                  </a:cubicBezTo>
                  <a:cubicBezTo>
                    <a:pt x="3075" y="627"/>
                    <a:pt x="3069" y="650"/>
                    <a:pt x="3082" y="703"/>
                  </a:cubicBezTo>
                  <a:cubicBezTo>
                    <a:pt x="3093" y="750"/>
                    <a:pt x="3089" y="774"/>
                    <a:pt x="3071" y="774"/>
                  </a:cubicBezTo>
                  <a:cubicBezTo>
                    <a:pt x="3059" y="774"/>
                    <a:pt x="3041" y="764"/>
                    <a:pt x="3016" y="744"/>
                  </a:cubicBezTo>
                  <a:cubicBezTo>
                    <a:pt x="2996" y="736"/>
                    <a:pt x="2977" y="732"/>
                    <a:pt x="2958" y="732"/>
                  </a:cubicBezTo>
                  <a:cubicBezTo>
                    <a:pt x="2896" y="732"/>
                    <a:pt x="2848" y="770"/>
                    <a:pt x="2862" y="794"/>
                  </a:cubicBezTo>
                  <a:cubicBezTo>
                    <a:pt x="2894" y="834"/>
                    <a:pt x="2863" y="887"/>
                    <a:pt x="2820" y="887"/>
                  </a:cubicBezTo>
                  <a:cubicBezTo>
                    <a:pt x="2812" y="887"/>
                    <a:pt x="2804" y="885"/>
                    <a:pt x="2796" y="882"/>
                  </a:cubicBezTo>
                  <a:cubicBezTo>
                    <a:pt x="2783" y="876"/>
                    <a:pt x="2772" y="873"/>
                    <a:pt x="2763" y="873"/>
                  </a:cubicBezTo>
                  <a:cubicBezTo>
                    <a:pt x="2741" y="873"/>
                    <a:pt x="2730" y="889"/>
                    <a:pt x="2727" y="922"/>
                  </a:cubicBezTo>
                  <a:cubicBezTo>
                    <a:pt x="2716" y="904"/>
                    <a:pt x="2698" y="890"/>
                    <a:pt x="2684" y="890"/>
                  </a:cubicBezTo>
                  <a:cubicBezTo>
                    <a:pt x="2674" y="890"/>
                    <a:pt x="2666" y="898"/>
                    <a:pt x="2665" y="916"/>
                  </a:cubicBezTo>
                  <a:cubicBezTo>
                    <a:pt x="2665" y="916"/>
                    <a:pt x="2643" y="932"/>
                    <a:pt x="2684" y="951"/>
                  </a:cubicBezTo>
                  <a:lnTo>
                    <a:pt x="2680" y="1041"/>
                  </a:lnTo>
                  <a:cubicBezTo>
                    <a:pt x="2684" y="1039"/>
                    <a:pt x="2688" y="1037"/>
                    <a:pt x="2692" y="1037"/>
                  </a:cubicBezTo>
                  <a:cubicBezTo>
                    <a:pt x="2710" y="1037"/>
                    <a:pt x="2727" y="1066"/>
                    <a:pt x="2743" y="1092"/>
                  </a:cubicBezTo>
                  <a:cubicBezTo>
                    <a:pt x="2753" y="1108"/>
                    <a:pt x="2729" y="1121"/>
                    <a:pt x="2690" y="1121"/>
                  </a:cubicBezTo>
                  <a:cubicBezTo>
                    <a:pt x="2653" y="1121"/>
                    <a:pt x="2602" y="1109"/>
                    <a:pt x="2552" y="1076"/>
                  </a:cubicBezTo>
                  <a:lnTo>
                    <a:pt x="2467" y="1041"/>
                  </a:lnTo>
                  <a:lnTo>
                    <a:pt x="2508" y="1104"/>
                  </a:lnTo>
                  <a:cubicBezTo>
                    <a:pt x="2496" y="1111"/>
                    <a:pt x="2484" y="1119"/>
                    <a:pt x="2472" y="1119"/>
                  </a:cubicBezTo>
                  <a:cubicBezTo>
                    <a:pt x="2462" y="1119"/>
                    <a:pt x="2452" y="1113"/>
                    <a:pt x="2442" y="1098"/>
                  </a:cubicBezTo>
                  <a:cubicBezTo>
                    <a:pt x="2431" y="1079"/>
                    <a:pt x="2427" y="1072"/>
                    <a:pt x="2420" y="1072"/>
                  </a:cubicBezTo>
                  <a:cubicBezTo>
                    <a:pt x="2416" y="1072"/>
                    <a:pt x="2411" y="1076"/>
                    <a:pt x="2401" y="1082"/>
                  </a:cubicBezTo>
                  <a:cubicBezTo>
                    <a:pt x="2401" y="1082"/>
                    <a:pt x="2380" y="1095"/>
                    <a:pt x="2398" y="1126"/>
                  </a:cubicBezTo>
                  <a:cubicBezTo>
                    <a:pt x="2425" y="1169"/>
                    <a:pt x="2434" y="1184"/>
                    <a:pt x="2426" y="1184"/>
                  </a:cubicBezTo>
                  <a:cubicBezTo>
                    <a:pt x="2422" y="1184"/>
                    <a:pt x="2413" y="1180"/>
                    <a:pt x="2398" y="1173"/>
                  </a:cubicBezTo>
                  <a:cubicBezTo>
                    <a:pt x="2374" y="1153"/>
                    <a:pt x="2355" y="1143"/>
                    <a:pt x="2343" y="1143"/>
                  </a:cubicBezTo>
                  <a:cubicBezTo>
                    <a:pt x="2324" y="1143"/>
                    <a:pt x="2320" y="1166"/>
                    <a:pt x="2329" y="1214"/>
                  </a:cubicBezTo>
                  <a:cubicBezTo>
                    <a:pt x="2351" y="1247"/>
                    <a:pt x="2361" y="1262"/>
                    <a:pt x="2357" y="1262"/>
                  </a:cubicBezTo>
                  <a:cubicBezTo>
                    <a:pt x="2353" y="1262"/>
                    <a:pt x="2337" y="1250"/>
                    <a:pt x="2307" y="1226"/>
                  </a:cubicBezTo>
                  <a:cubicBezTo>
                    <a:pt x="2293" y="1202"/>
                    <a:pt x="2264" y="1185"/>
                    <a:pt x="2242" y="1185"/>
                  </a:cubicBezTo>
                  <a:cubicBezTo>
                    <a:pt x="2236" y="1185"/>
                    <a:pt x="2231" y="1186"/>
                    <a:pt x="2226" y="1189"/>
                  </a:cubicBezTo>
                  <a:lnTo>
                    <a:pt x="2245" y="1223"/>
                  </a:lnTo>
                  <a:cubicBezTo>
                    <a:pt x="2275" y="1270"/>
                    <a:pt x="2271" y="1289"/>
                    <a:pt x="2248" y="1289"/>
                  </a:cubicBezTo>
                  <a:cubicBezTo>
                    <a:pt x="2240" y="1289"/>
                    <a:pt x="2231" y="1287"/>
                    <a:pt x="2220" y="1283"/>
                  </a:cubicBezTo>
                  <a:cubicBezTo>
                    <a:pt x="2213" y="1271"/>
                    <a:pt x="2206" y="1265"/>
                    <a:pt x="2199" y="1265"/>
                  </a:cubicBezTo>
                  <a:cubicBezTo>
                    <a:pt x="2185" y="1265"/>
                    <a:pt x="2170" y="1285"/>
                    <a:pt x="2154" y="1323"/>
                  </a:cubicBezTo>
                  <a:cubicBezTo>
                    <a:pt x="2127" y="1339"/>
                    <a:pt x="2109" y="1350"/>
                    <a:pt x="2094" y="1350"/>
                  </a:cubicBezTo>
                  <a:cubicBezTo>
                    <a:pt x="2085" y="1350"/>
                    <a:pt x="2077" y="1345"/>
                    <a:pt x="2069" y="1333"/>
                  </a:cubicBezTo>
                  <a:cubicBezTo>
                    <a:pt x="2050" y="1301"/>
                    <a:pt x="2040" y="1285"/>
                    <a:pt x="2036" y="1285"/>
                  </a:cubicBezTo>
                  <a:lnTo>
                    <a:pt x="2036" y="1285"/>
                  </a:lnTo>
                  <a:cubicBezTo>
                    <a:pt x="2033" y="1285"/>
                    <a:pt x="2038" y="1304"/>
                    <a:pt x="2047" y="1345"/>
                  </a:cubicBezTo>
                  <a:cubicBezTo>
                    <a:pt x="2045" y="1380"/>
                    <a:pt x="2044" y="1387"/>
                    <a:pt x="2013" y="1387"/>
                  </a:cubicBezTo>
                  <a:cubicBezTo>
                    <a:pt x="2005" y="1387"/>
                    <a:pt x="1995" y="1387"/>
                    <a:pt x="1982" y="1386"/>
                  </a:cubicBezTo>
                  <a:cubicBezTo>
                    <a:pt x="1965" y="1379"/>
                    <a:pt x="1954" y="1374"/>
                    <a:pt x="1948" y="1374"/>
                  </a:cubicBezTo>
                  <a:cubicBezTo>
                    <a:pt x="1938" y="1374"/>
                    <a:pt x="1938" y="1386"/>
                    <a:pt x="1938" y="1414"/>
                  </a:cubicBezTo>
                  <a:cubicBezTo>
                    <a:pt x="1972" y="1468"/>
                    <a:pt x="1991" y="1499"/>
                    <a:pt x="2010" y="1499"/>
                  </a:cubicBezTo>
                  <a:cubicBezTo>
                    <a:pt x="2013" y="1499"/>
                    <a:pt x="2016" y="1498"/>
                    <a:pt x="2019" y="1496"/>
                  </a:cubicBezTo>
                  <a:cubicBezTo>
                    <a:pt x="2028" y="1491"/>
                    <a:pt x="2033" y="1488"/>
                    <a:pt x="2037" y="1488"/>
                  </a:cubicBezTo>
                  <a:cubicBezTo>
                    <a:pt x="2044" y="1488"/>
                    <a:pt x="2048" y="1495"/>
                    <a:pt x="2060" y="1515"/>
                  </a:cubicBezTo>
                  <a:lnTo>
                    <a:pt x="2016" y="1543"/>
                  </a:lnTo>
                  <a:cubicBezTo>
                    <a:pt x="1985" y="1562"/>
                    <a:pt x="1960" y="1593"/>
                    <a:pt x="1950" y="1627"/>
                  </a:cubicBezTo>
                  <a:cubicBezTo>
                    <a:pt x="1932" y="1670"/>
                    <a:pt x="1948" y="1714"/>
                    <a:pt x="1966" y="1714"/>
                  </a:cubicBezTo>
                  <a:cubicBezTo>
                    <a:pt x="1974" y="1714"/>
                    <a:pt x="1982" y="1707"/>
                    <a:pt x="1988" y="1690"/>
                  </a:cubicBezTo>
                  <a:lnTo>
                    <a:pt x="2032" y="1709"/>
                  </a:lnTo>
                  <a:cubicBezTo>
                    <a:pt x="2057" y="1751"/>
                    <a:pt x="2080" y="1769"/>
                    <a:pt x="2093" y="1769"/>
                  </a:cubicBezTo>
                  <a:cubicBezTo>
                    <a:pt x="2110" y="1769"/>
                    <a:pt x="2109" y="1737"/>
                    <a:pt x="2076" y="1684"/>
                  </a:cubicBezTo>
                  <a:cubicBezTo>
                    <a:pt x="2039" y="1627"/>
                    <a:pt x="2024" y="1604"/>
                    <a:pt x="2030" y="1604"/>
                  </a:cubicBezTo>
                  <a:lnTo>
                    <a:pt x="2030" y="1604"/>
                  </a:lnTo>
                  <a:cubicBezTo>
                    <a:pt x="2034" y="1604"/>
                    <a:pt x="2049" y="1616"/>
                    <a:pt x="2076" y="1637"/>
                  </a:cubicBezTo>
                  <a:cubicBezTo>
                    <a:pt x="2100" y="1674"/>
                    <a:pt x="2117" y="1685"/>
                    <a:pt x="2132" y="1685"/>
                  </a:cubicBezTo>
                  <a:cubicBezTo>
                    <a:pt x="2142" y="1685"/>
                    <a:pt x="2151" y="1680"/>
                    <a:pt x="2160" y="1674"/>
                  </a:cubicBezTo>
                  <a:cubicBezTo>
                    <a:pt x="2169" y="1668"/>
                    <a:pt x="2174" y="1664"/>
                    <a:pt x="2179" y="1664"/>
                  </a:cubicBezTo>
                  <a:cubicBezTo>
                    <a:pt x="2186" y="1664"/>
                    <a:pt x="2191" y="1673"/>
                    <a:pt x="2204" y="1693"/>
                  </a:cubicBezTo>
                  <a:cubicBezTo>
                    <a:pt x="2218" y="1717"/>
                    <a:pt x="2247" y="1733"/>
                    <a:pt x="2269" y="1733"/>
                  </a:cubicBezTo>
                  <a:cubicBezTo>
                    <a:pt x="2276" y="1733"/>
                    <a:pt x="2283" y="1732"/>
                    <a:pt x="2289" y="1728"/>
                  </a:cubicBezTo>
                  <a:cubicBezTo>
                    <a:pt x="2311" y="1715"/>
                    <a:pt x="2311" y="1715"/>
                    <a:pt x="2289" y="1684"/>
                  </a:cubicBezTo>
                  <a:cubicBezTo>
                    <a:pt x="2265" y="1673"/>
                    <a:pt x="2270" y="1659"/>
                    <a:pt x="2291" y="1659"/>
                  </a:cubicBezTo>
                  <a:cubicBezTo>
                    <a:pt x="2305" y="1659"/>
                    <a:pt x="2328" y="1666"/>
                    <a:pt x="2354" y="1687"/>
                  </a:cubicBezTo>
                  <a:cubicBezTo>
                    <a:pt x="2369" y="1694"/>
                    <a:pt x="2378" y="1698"/>
                    <a:pt x="2382" y="1698"/>
                  </a:cubicBezTo>
                  <a:cubicBezTo>
                    <a:pt x="2390" y="1698"/>
                    <a:pt x="2381" y="1684"/>
                    <a:pt x="2354" y="1643"/>
                  </a:cubicBezTo>
                  <a:cubicBezTo>
                    <a:pt x="2328" y="1601"/>
                    <a:pt x="2337" y="1574"/>
                    <a:pt x="2363" y="1574"/>
                  </a:cubicBezTo>
                  <a:cubicBezTo>
                    <a:pt x="2377" y="1574"/>
                    <a:pt x="2398" y="1583"/>
                    <a:pt x="2420" y="1602"/>
                  </a:cubicBezTo>
                  <a:lnTo>
                    <a:pt x="2464" y="1574"/>
                  </a:lnTo>
                  <a:cubicBezTo>
                    <a:pt x="2486" y="1558"/>
                    <a:pt x="2467" y="1527"/>
                    <a:pt x="2445" y="1496"/>
                  </a:cubicBezTo>
                  <a:cubicBezTo>
                    <a:pt x="2420" y="1454"/>
                    <a:pt x="2412" y="1440"/>
                    <a:pt x="2421" y="1440"/>
                  </a:cubicBezTo>
                  <a:cubicBezTo>
                    <a:pt x="2426" y="1440"/>
                    <a:pt x="2435" y="1444"/>
                    <a:pt x="2448" y="1449"/>
                  </a:cubicBezTo>
                  <a:cubicBezTo>
                    <a:pt x="2474" y="1461"/>
                    <a:pt x="2495" y="1477"/>
                    <a:pt x="2511" y="1502"/>
                  </a:cubicBezTo>
                  <a:cubicBezTo>
                    <a:pt x="2519" y="1516"/>
                    <a:pt x="2528" y="1520"/>
                    <a:pt x="2537" y="1520"/>
                  </a:cubicBezTo>
                  <a:cubicBezTo>
                    <a:pt x="2549" y="1520"/>
                    <a:pt x="2561" y="1512"/>
                    <a:pt x="2574" y="1505"/>
                  </a:cubicBezTo>
                  <a:cubicBezTo>
                    <a:pt x="2596" y="1493"/>
                    <a:pt x="2640" y="1464"/>
                    <a:pt x="2621" y="1433"/>
                  </a:cubicBezTo>
                  <a:lnTo>
                    <a:pt x="2621" y="1433"/>
                  </a:lnTo>
                  <a:lnTo>
                    <a:pt x="2640" y="1464"/>
                  </a:lnTo>
                  <a:cubicBezTo>
                    <a:pt x="2644" y="1462"/>
                    <a:pt x="2648" y="1461"/>
                    <a:pt x="2651" y="1461"/>
                  </a:cubicBezTo>
                  <a:cubicBezTo>
                    <a:pt x="2661" y="1461"/>
                    <a:pt x="2668" y="1466"/>
                    <a:pt x="2670" y="1466"/>
                  </a:cubicBezTo>
                  <a:cubicBezTo>
                    <a:pt x="2672" y="1466"/>
                    <a:pt x="2669" y="1463"/>
                    <a:pt x="2662" y="1452"/>
                  </a:cubicBezTo>
                  <a:cubicBezTo>
                    <a:pt x="2680" y="1444"/>
                    <a:pt x="2701" y="1439"/>
                    <a:pt x="2720" y="1439"/>
                  </a:cubicBezTo>
                  <a:cubicBezTo>
                    <a:pt x="2730" y="1439"/>
                    <a:pt x="2740" y="1440"/>
                    <a:pt x="2749" y="1443"/>
                  </a:cubicBezTo>
                  <a:cubicBezTo>
                    <a:pt x="2750" y="1443"/>
                    <a:pt x="2751" y="1443"/>
                    <a:pt x="2752" y="1443"/>
                  </a:cubicBezTo>
                  <a:cubicBezTo>
                    <a:pt x="2813" y="1443"/>
                    <a:pt x="2839" y="1342"/>
                    <a:pt x="2734" y="1317"/>
                  </a:cubicBezTo>
                  <a:lnTo>
                    <a:pt x="2756" y="1305"/>
                  </a:lnTo>
                  <a:cubicBezTo>
                    <a:pt x="2778" y="1292"/>
                    <a:pt x="2756" y="1258"/>
                    <a:pt x="2756" y="1258"/>
                  </a:cubicBezTo>
                  <a:cubicBezTo>
                    <a:pt x="2737" y="1226"/>
                    <a:pt x="2759" y="1214"/>
                    <a:pt x="2781" y="1201"/>
                  </a:cubicBezTo>
                  <a:lnTo>
                    <a:pt x="2821" y="1264"/>
                  </a:lnTo>
                  <a:cubicBezTo>
                    <a:pt x="2840" y="1320"/>
                    <a:pt x="2867" y="1348"/>
                    <a:pt x="2883" y="1348"/>
                  </a:cubicBezTo>
                  <a:cubicBezTo>
                    <a:pt x="2898" y="1348"/>
                    <a:pt x="2904" y="1321"/>
                    <a:pt x="2884" y="1267"/>
                  </a:cubicBezTo>
                  <a:lnTo>
                    <a:pt x="2884" y="1267"/>
                  </a:lnTo>
                  <a:lnTo>
                    <a:pt x="2906" y="1301"/>
                  </a:lnTo>
                  <a:cubicBezTo>
                    <a:pt x="2913" y="1313"/>
                    <a:pt x="2920" y="1318"/>
                    <a:pt x="2927" y="1318"/>
                  </a:cubicBezTo>
                  <a:cubicBezTo>
                    <a:pt x="2941" y="1318"/>
                    <a:pt x="2956" y="1299"/>
                    <a:pt x="2972" y="1261"/>
                  </a:cubicBezTo>
                  <a:cubicBezTo>
                    <a:pt x="2994" y="1245"/>
                    <a:pt x="2975" y="1167"/>
                    <a:pt x="2956" y="1135"/>
                  </a:cubicBezTo>
                  <a:cubicBezTo>
                    <a:pt x="2934" y="1104"/>
                    <a:pt x="2956" y="1092"/>
                    <a:pt x="2956" y="1092"/>
                  </a:cubicBezTo>
                  <a:cubicBezTo>
                    <a:pt x="2965" y="1085"/>
                    <a:pt x="2970" y="1081"/>
                    <a:pt x="2975" y="1081"/>
                  </a:cubicBezTo>
                  <a:cubicBezTo>
                    <a:pt x="2982" y="1081"/>
                    <a:pt x="2987" y="1090"/>
                    <a:pt x="3000" y="1110"/>
                  </a:cubicBezTo>
                  <a:cubicBezTo>
                    <a:pt x="3014" y="1134"/>
                    <a:pt x="3029" y="1145"/>
                    <a:pt x="3042" y="1145"/>
                  </a:cubicBezTo>
                  <a:cubicBezTo>
                    <a:pt x="3062" y="1145"/>
                    <a:pt x="3076" y="1115"/>
                    <a:pt x="3066" y="1066"/>
                  </a:cubicBezTo>
                  <a:lnTo>
                    <a:pt x="3066" y="1066"/>
                  </a:lnTo>
                  <a:lnTo>
                    <a:pt x="3085" y="1101"/>
                  </a:lnTo>
                  <a:cubicBezTo>
                    <a:pt x="3093" y="1115"/>
                    <a:pt x="3106" y="1126"/>
                    <a:pt x="3126" y="1126"/>
                  </a:cubicBezTo>
                  <a:cubicBezTo>
                    <a:pt x="3151" y="1126"/>
                    <a:pt x="3187" y="1107"/>
                    <a:pt x="3238" y="1051"/>
                  </a:cubicBezTo>
                  <a:cubicBezTo>
                    <a:pt x="3304" y="1009"/>
                    <a:pt x="3357" y="975"/>
                    <a:pt x="3387" y="975"/>
                  </a:cubicBezTo>
                  <a:cubicBezTo>
                    <a:pt x="3398" y="975"/>
                    <a:pt x="3406" y="979"/>
                    <a:pt x="3411" y="988"/>
                  </a:cubicBezTo>
                  <a:cubicBezTo>
                    <a:pt x="3413" y="992"/>
                    <a:pt x="3416" y="993"/>
                    <a:pt x="3419" y="993"/>
                  </a:cubicBezTo>
                  <a:cubicBezTo>
                    <a:pt x="3442" y="993"/>
                    <a:pt x="3480" y="890"/>
                    <a:pt x="3483" y="809"/>
                  </a:cubicBezTo>
                  <a:cubicBezTo>
                    <a:pt x="3490" y="822"/>
                    <a:pt x="3499" y="828"/>
                    <a:pt x="3509" y="828"/>
                  </a:cubicBezTo>
                  <a:cubicBezTo>
                    <a:pt x="3524" y="828"/>
                    <a:pt x="3543" y="817"/>
                    <a:pt x="3570" y="800"/>
                  </a:cubicBezTo>
                  <a:cubicBezTo>
                    <a:pt x="3605" y="778"/>
                    <a:pt x="3622" y="768"/>
                    <a:pt x="3632" y="768"/>
                  </a:cubicBezTo>
                  <a:cubicBezTo>
                    <a:pt x="3642" y="768"/>
                    <a:pt x="3646" y="776"/>
                    <a:pt x="3655" y="791"/>
                  </a:cubicBezTo>
                  <a:cubicBezTo>
                    <a:pt x="3664" y="828"/>
                    <a:pt x="3669" y="848"/>
                    <a:pt x="3672" y="848"/>
                  </a:cubicBezTo>
                  <a:cubicBezTo>
                    <a:pt x="3675" y="848"/>
                    <a:pt x="3675" y="825"/>
                    <a:pt x="3677" y="778"/>
                  </a:cubicBezTo>
                  <a:cubicBezTo>
                    <a:pt x="3666" y="734"/>
                    <a:pt x="3689" y="712"/>
                    <a:pt x="3719" y="712"/>
                  </a:cubicBezTo>
                  <a:cubicBezTo>
                    <a:pt x="3742" y="712"/>
                    <a:pt x="3769" y="726"/>
                    <a:pt x="3787" y="753"/>
                  </a:cubicBezTo>
                  <a:cubicBezTo>
                    <a:pt x="3794" y="767"/>
                    <a:pt x="3803" y="773"/>
                    <a:pt x="3813" y="773"/>
                  </a:cubicBezTo>
                  <a:cubicBezTo>
                    <a:pt x="3827" y="773"/>
                    <a:pt x="3845" y="762"/>
                    <a:pt x="3871" y="747"/>
                  </a:cubicBezTo>
                  <a:cubicBezTo>
                    <a:pt x="3874" y="700"/>
                    <a:pt x="3915" y="672"/>
                    <a:pt x="3962" y="647"/>
                  </a:cubicBezTo>
                  <a:cubicBezTo>
                    <a:pt x="4028" y="609"/>
                    <a:pt x="4031" y="609"/>
                    <a:pt x="3997" y="543"/>
                  </a:cubicBezTo>
                  <a:cubicBezTo>
                    <a:pt x="3965" y="474"/>
                    <a:pt x="3990" y="462"/>
                    <a:pt x="4047" y="440"/>
                  </a:cubicBezTo>
                  <a:cubicBezTo>
                    <a:pt x="4059" y="434"/>
                    <a:pt x="4072" y="430"/>
                    <a:pt x="4083" y="430"/>
                  </a:cubicBezTo>
                  <a:cubicBezTo>
                    <a:pt x="4097" y="430"/>
                    <a:pt x="4109" y="436"/>
                    <a:pt x="4116" y="455"/>
                  </a:cubicBezTo>
                  <a:cubicBezTo>
                    <a:pt x="4116" y="455"/>
                    <a:pt x="4143" y="476"/>
                    <a:pt x="4167" y="476"/>
                  </a:cubicBezTo>
                  <a:cubicBezTo>
                    <a:pt x="4171" y="476"/>
                    <a:pt x="4175" y="476"/>
                    <a:pt x="4178" y="474"/>
                  </a:cubicBezTo>
                  <a:cubicBezTo>
                    <a:pt x="4189" y="472"/>
                    <a:pt x="4200" y="469"/>
                    <a:pt x="4209" y="469"/>
                  </a:cubicBezTo>
                  <a:cubicBezTo>
                    <a:pt x="4225" y="469"/>
                    <a:pt x="4237" y="476"/>
                    <a:pt x="4241" y="499"/>
                  </a:cubicBezTo>
                  <a:cubicBezTo>
                    <a:pt x="4263" y="516"/>
                    <a:pt x="4287" y="525"/>
                    <a:pt x="4314" y="525"/>
                  </a:cubicBezTo>
                  <a:cubicBezTo>
                    <a:pt x="4318" y="525"/>
                    <a:pt x="4322" y="525"/>
                    <a:pt x="4326" y="524"/>
                  </a:cubicBezTo>
                  <a:cubicBezTo>
                    <a:pt x="4340" y="522"/>
                    <a:pt x="4355" y="521"/>
                    <a:pt x="4369" y="521"/>
                  </a:cubicBezTo>
                  <a:cubicBezTo>
                    <a:pt x="4402" y="521"/>
                    <a:pt x="4429" y="529"/>
                    <a:pt x="4429" y="556"/>
                  </a:cubicBezTo>
                  <a:cubicBezTo>
                    <a:pt x="4454" y="556"/>
                    <a:pt x="4454" y="556"/>
                    <a:pt x="4454" y="518"/>
                  </a:cubicBezTo>
                  <a:cubicBezTo>
                    <a:pt x="4452" y="493"/>
                    <a:pt x="4465" y="467"/>
                    <a:pt x="4505" y="467"/>
                  </a:cubicBezTo>
                  <a:cubicBezTo>
                    <a:pt x="4525" y="467"/>
                    <a:pt x="4551" y="473"/>
                    <a:pt x="4586" y="490"/>
                  </a:cubicBezTo>
                  <a:cubicBezTo>
                    <a:pt x="4617" y="493"/>
                    <a:pt x="4656" y="502"/>
                    <a:pt x="4686" y="502"/>
                  </a:cubicBezTo>
                  <a:cubicBezTo>
                    <a:pt x="4707" y="502"/>
                    <a:pt x="4723" y="498"/>
                    <a:pt x="4727" y="484"/>
                  </a:cubicBezTo>
                  <a:cubicBezTo>
                    <a:pt x="4755" y="490"/>
                    <a:pt x="4755" y="490"/>
                    <a:pt x="4742" y="524"/>
                  </a:cubicBezTo>
                  <a:cubicBezTo>
                    <a:pt x="4729" y="568"/>
                    <a:pt x="4739" y="591"/>
                    <a:pt x="4767" y="591"/>
                  </a:cubicBezTo>
                  <a:cubicBezTo>
                    <a:pt x="4785" y="591"/>
                    <a:pt x="4811" y="582"/>
                    <a:pt x="4843" y="562"/>
                  </a:cubicBezTo>
                  <a:cubicBezTo>
                    <a:pt x="4848" y="549"/>
                    <a:pt x="4855" y="542"/>
                    <a:pt x="4862" y="542"/>
                  </a:cubicBezTo>
                  <a:cubicBezTo>
                    <a:pt x="4874" y="542"/>
                    <a:pt x="4886" y="558"/>
                    <a:pt x="4890" y="587"/>
                  </a:cubicBezTo>
                  <a:cubicBezTo>
                    <a:pt x="4897" y="589"/>
                    <a:pt x="4904" y="590"/>
                    <a:pt x="4912" y="590"/>
                  </a:cubicBezTo>
                  <a:cubicBezTo>
                    <a:pt x="4926" y="590"/>
                    <a:pt x="4941" y="586"/>
                    <a:pt x="4956" y="578"/>
                  </a:cubicBezTo>
                  <a:cubicBezTo>
                    <a:pt x="4969" y="572"/>
                    <a:pt x="4979" y="569"/>
                    <a:pt x="4986" y="569"/>
                  </a:cubicBezTo>
                  <a:cubicBezTo>
                    <a:pt x="5001" y="569"/>
                    <a:pt x="5008" y="583"/>
                    <a:pt x="5024" y="625"/>
                  </a:cubicBezTo>
                  <a:cubicBezTo>
                    <a:pt x="5003" y="653"/>
                    <a:pt x="5024" y="672"/>
                    <a:pt x="5046" y="687"/>
                  </a:cubicBezTo>
                  <a:cubicBezTo>
                    <a:pt x="5078" y="687"/>
                    <a:pt x="5153" y="737"/>
                    <a:pt x="5209" y="803"/>
                  </a:cubicBezTo>
                  <a:cubicBezTo>
                    <a:pt x="5266" y="866"/>
                    <a:pt x="5297" y="944"/>
                    <a:pt x="5288" y="963"/>
                  </a:cubicBezTo>
                  <a:cubicBezTo>
                    <a:pt x="5335" y="963"/>
                    <a:pt x="5335" y="963"/>
                    <a:pt x="5347" y="985"/>
                  </a:cubicBezTo>
                  <a:cubicBezTo>
                    <a:pt x="5319" y="1021"/>
                    <a:pt x="5322" y="1037"/>
                    <a:pt x="5341" y="1037"/>
                  </a:cubicBezTo>
                  <a:cubicBezTo>
                    <a:pt x="5356" y="1037"/>
                    <a:pt x="5380" y="1028"/>
                    <a:pt x="5407" y="1010"/>
                  </a:cubicBezTo>
                  <a:lnTo>
                    <a:pt x="5394" y="988"/>
                  </a:lnTo>
                  <a:lnTo>
                    <a:pt x="5379" y="966"/>
                  </a:lnTo>
                  <a:cubicBezTo>
                    <a:pt x="5393" y="957"/>
                    <a:pt x="5406" y="954"/>
                    <a:pt x="5416" y="954"/>
                  </a:cubicBezTo>
                  <a:cubicBezTo>
                    <a:pt x="5456" y="954"/>
                    <a:pt x="5464" y="1005"/>
                    <a:pt x="5388" y="1054"/>
                  </a:cubicBezTo>
                  <a:cubicBezTo>
                    <a:pt x="5355" y="1093"/>
                    <a:pt x="5344" y="1107"/>
                    <a:pt x="5362" y="1107"/>
                  </a:cubicBezTo>
                  <a:cubicBezTo>
                    <a:pt x="5372" y="1107"/>
                    <a:pt x="5390" y="1103"/>
                    <a:pt x="5416" y="1098"/>
                  </a:cubicBezTo>
                  <a:cubicBezTo>
                    <a:pt x="5434" y="1093"/>
                    <a:pt x="5449" y="1091"/>
                    <a:pt x="5460" y="1091"/>
                  </a:cubicBezTo>
                  <a:cubicBezTo>
                    <a:pt x="5497" y="1091"/>
                    <a:pt x="5495" y="1115"/>
                    <a:pt x="5457" y="1164"/>
                  </a:cubicBezTo>
                  <a:cubicBezTo>
                    <a:pt x="5419" y="1186"/>
                    <a:pt x="5404" y="1195"/>
                    <a:pt x="5415" y="1195"/>
                  </a:cubicBezTo>
                  <a:cubicBezTo>
                    <a:pt x="5422" y="1195"/>
                    <a:pt x="5440" y="1192"/>
                    <a:pt x="5469" y="1186"/>
                  </a:cubicBezTo>
                  <a:cubicBezTo>
                    <a:pt x="5507" y="1177"/>
                    <a:pt x="5540" y="1172"/>
                    <a:pt x="5566" y="1172"/>
                  </a:cubicBezTo>
                  <a:cubicBezTo>
                    <a:pt x="5649" y="1172"/>
                    <a:pt x="5667" y="1214"/>
                    <a:pt x="5570" y="1273"/>
                  </a:cubicBezTo>
                  <a:cubicBezTo>
                    <a:pt x="5507" y="1314"/>
                    <a:pt x="5488" y="1358"/>
                    <a:pt x="5504" y="1380"/>
                  </a:cubicBezTo>
                  <a:cubicBezTo>
                    <a:pt x="5508" y="1386"/>
                    <a:pt x="5513" y="1389"/>
                    <a:pt x="5520" y="1389"/>
                  </a:cubicBezTo>
                  <a:cubicBezTo>
                    <a:pt x="5535" y="1389"/>
                    <a:pt x="5557" y="1374"/>
                    <a:pt x="5579" y="1361"/>
                  </a:cubicBezTo>
                  <a:cubicBezTo>
                    <a:pt x="5599" y="1337"/>
                    <a:pt x="5613" y="1325"/>
                    <a:pt x="5621" y="1325"/>
                  </a:cubicBezTo>
                  <a:cubicBezTo>
                    <a:pt x="5633" y="1325"/>
                    <a:pt x="5630" y="1353"/>
                    <a:pt x="5607" y="1405"/>
                  </a:cubicBezTo>
                  <a:cubicBezTo>
                    <a:pt x="5551" y="1530"/>
                    <a:pt x="5579" y="1574"/>
                    <a:pt x="5686" y="1599"/>
                  </a:cubicBezTo>
                  <a:cubicBezTo>
                    <a:pt x="5787" y="1642"/>
                    <a:pt x="5831" y="1696"/>
                    <a:pt x="5777" y="1696"/>
                  </a:cubicBezTo>
                  <a:cubicBezTo>
                    <a:pt x="5768" y="1696"/>
                    <a:pt x="5755" y="1694"/>
                    <a:pt x="5739" y="1690"/>
                  </a:cubicBezTo>
                  <a:cubicBezTo>
                    <a:pt x="5709" y="1688"/>
                    <a:pt x="5688" y="1687"/>
                    <a:pt x="5677" y="1687"/>
                  </a:cubicBezTo>
                  <a:cubicBezTo>
                    <a:pt x="5655" y="1687"/>
                    <a:pt x="5668" y="1692"/>
                    <a:pt x="5708" y="1709"/>
                  </a:cubicBezTo>
                  <a:lnTo>
                    <a:pt x="5777" y="1819"/>
                  </a:lnTo>
                  <a:cubicBezTo>
                    <a:pt x="5783" y="1830"/>
                    <a:pt x="5800" y="1837"/>
                    <a:pt x="5819" y="1837"/>
                  </a:cubicBezTo>
                  <a:cubicBezTo>
                    <a:pt x="5835" y="1837"/>
                    <a:pt x="5853" y="1832"/>
                    <a:pt x="5867" y="1822"/>
                  </a:cubicBezTo>
                  <a:lnTo>
                    <a:pt x="5867" y="1822"/>
                  </a:lnTo>
                  <a:cubicBezTo>
                    <a:pt x="5817" y="1884"/>
                    <a:pt x="5811" y="1950"/>
                    <a:pt x="5902" y="1953"/>
                  </a:cubicBezTo>
                  <a:lnTo>
                    <a:pt x="5930" y="1997"/>
                  </a:lnTo>
                  <a:cubicBezTo>
                    <a:pt x="5943" y="2019"/>
                    <a:pt x="5943" y="2019"/>
                    <a:pt x="5990" y="2019"/>
                  </a:cubicBezTo>
                  <a:cubicBezTo>
                    <a:pt x="6037" y="2022"/>
                    <a:pt x="6018" y="2066"/>
                    <a:pt x="5999" y="2107"/>
                  </a:cubicBezTo>
                  <a:cubicBezTo>
                    <a:pt x="5984" y="2140"/>
                    <a:pt x="5968" y="2175"/>
                    <a:pt x="5980" y="2175"/>
                  </a:cubicBezTo>
                  <a:cubicBezTo>
                    <a:pt x="5983" y="2175"/>
                    <a:pt x="5987" y="2174"/>
                    <a:pt x="5993" y="2170"/>
                  </a:cubicBezTo>
                  <a:cubicBezTo>
                    <a:pt x="6002" y="2164"/>
                    <a:pt x="6013" y="2163"/>
                    <a:pt x="6026" y="2163"/>
                  </a:cubicBezTo>
                  <a:cubicBezTo>
                    <a:pt x="6059" y="2163"/>
                    <a:pt x="6099" y="2176"/>
                    <a:pt x="6131" y="2176"/>
                  </a:cubicBezTo>
                  <a:cubicBezTo>
                    <a:pt x="6178" y="2179"/>
                    <a:pt x="6159" y="2220"/>
                    <a:pt x="6112" y="2220"/>
                  </a:cubicBezTo>
                  <a:cubicBezTo>
                    <a:pt x="6081" y="2239"/>
                    <a:pt x="6081" y="2239"/>
                    <a:pt x="6077" y="2304"/>
                  </a:cubicBezTo>
                  <a:cubicBezTo>
                    <a:pt x="6088" y="2322"/>
                    <a:pt x="6108" y="2354"/>
                    <a:pt x="6132" y="2354"/>
                  </a:cubicBezTo>
                  <a:cubicBezTo>
                    <a:pt x="6138" y="2354"/>
                    <a:pt x="6144" y="2352"/>
                    <a:pt x="6150" y="2348"/>
                  </a:cubicBezTo>
                  <a:cubicBezTo>
                    <a:pt x="6152" y="2347"/>
                    <a:pt x="6154" y="2346"/>
                    <a:pt x="6156" y="2346"/>
                  </a:cubicBezTo>
                  <a:cubicBezTo>
                    <a:pt x="6191" y="2346"/>
                    <a:pt x="6261" y="2464"/>
                    <a:pt x="6244" y="2502"/>
                  </a:cubicBezTo>
                  <a:cubicBezTo>
                    <a:pt x="6244" y="2502"/>
                    <a:pt x="6259" y="2524"/>
                    <a:pt x="6272" y="2546"/>
                  </a:cubicBezTo>
                  <a:cubicBezTo>
                    <a:pt x="6284" y="2568"/>
                    <a:pt x="6331" y="2571"/>
                    <a:pt x="6344" y="2593"/>
                  </a:cubicBezTo>
                  <a:cubicBezTo>
                    <a:pt x="6359" y="2608"/>
                    <a:pt x="6381" y="2618"/>
                    <a:pt x="6403" y="2618"/>
                  </a:cubicBezTo>
                  <a:cubicBezTo>
                    <a:pt x="6419" y="2640"/>
                    <a:pt x="6432" y="2662"/>
                    <a:pt x="6400" y="2680"/>
                  </a:cubicBezTo>
                  <a:cubicBezTo>
                    <a:pt x="6428" y="2674"/>
                    <a:pt x="6446" y="2669"/>
                    <a:pt x="6455" y="2669"/>
                  </a:cubicBezTo>
                  <a:cubicBezTo>
                    <a:pt x="6472" y="2669"/>
                    <a:pt x="6461" y="2684"/>
                    <a:pt x="6428" y="2724"/>
                  </a:cubicBezTo>
                  <a:cubicBezTo>
                    <a:pt x="6389" y="2749"/>
                    <a:pt x="6373" y="2758"/>
                    <a:pt x="6383" y="2758"/>
                  </a:cubicBezTo>
                  <a:cubicBezTo>
                    <a:pt x="6390" y="2758"/>
                    <a:pt x="6409" y="2754"/>
                    <a:pt x="6441" y="2746"/>
                  </a:cubicBezTo>
                  <a:cubicBezTo>
                    <a:pt x="6485" y="2749"/>
                    <a:pt x="6485" y="2749"/>
                    <a:pt x="6469" y="2790"/>
                  </a:cubicBezTo>
                  <a:cubicBezTo>
                    <a:pt x="6445" y="2806"/>
                    <a:pt x="6445" y="2821"/>
                    <a:pt x="6459" y="2821"/>
                  </a:cubicBezTo>
                  <a:cubicBezTo>
                    <a:pt x="6465" y="2821"/>
                    <a:pt x="6473" y="2818"/>
                    <a:pt x="6482" y="2812"/>
                  </a:cubicBezTo>
                  <a:cubicBezTo>
                    <a:pt x="6494" y="2809"/>
                    <a:pt x="6506" y="2808"/>
                    <a:pt x="6517" y="2808"/>
                  </a:cubicBezTo>
                  <a:cubicBezTo>
                    <a:pt x="6579" y="2808"/>
                    <a:pt x="6622" y="2847"/>
                    <a:pt x="6569" y="2881"/>
                  </a:cubicBezTo>
                  <a:cubicBezTo>
                    <a:pt x="6580" y="2895"/>
                    <a:pt x="6598" y="2903"/>
                    <a:pt x="6619" y="2903"/>
                  </a:cubicBezTo>
                  <a:cubicBezTo>
                    <a:pt x="6623" y="2903"/>
                    <a:pt x="6626" y="2903"/>
                    <a:pt x="6629" y="2903"/>
                  </a:cubicBezTo>
                  <a:cubicBezTo>
                    <a:pt x="6658" y="2897"/>
                    <a:pt x="6676" y="2893"/>
                    <a:pt x="6684" y="2893"/>
                  </a:cubicBezTo>
                  <a:cubicBezTo>
                    <a:pt x="6695" y="2893"/>
                    <a:pt x="6680" y="2902"/>
                    <a:pt x="6642" y="2925"/>
                  </a:cubicBezTo>
                  <a:cubicBezTo>
                    <a:pt x="6602" y="2975"/>
                    <a:pt x="6601" y="2999"/>
                    <a:pt x="6642" y="2999"/>
                  </a:cubicBezTo>
                  <a:cubicBezTo>
                    <a:pt x="6653" y="2999"/>
                    <a:pt x="6666" y="2997"/>
                    <a:pt x="6682" y="2994"/>
                  </a:cubicBezTo>
                  <a:cubicBezTo>
                    <a:pt x="6682" y="2994"/>
                    <a:pt x="6729" y="2994"/>
                    <a:pt x="6710" y="3038"/>
                  </a:cubicBezTo>
                  <a:cubicBezTo>
                    <a:pt x="6705" y="3090"/>
                    <a:pt x="6739" y="3206"/>
                    <a:pt x="6780" y="3206"/>
                  </a:cubicBezTo>
                  <a:cubicBezTo>
                    <a:pt x="6788" y="3206"/>
                    <a:pt x="6796" y="3201"/>
                    <a:pt x="6804" y="3191"/>
                  </a:cubicBezTo>
                  <a:lnTo>
                    <a:pt x="6833" y="3235"/>
                  </a:lnTo>
                  <a:cubicBezTo>
                    <a:pt x="6826" y="3298"/>
                    <a:pt x="6842" y="3320"/>
                    <a:pt x="6886" y="3323"/>
                  </a:cubicBezTo>
                  <a:lnTo>
                    <a:pt x="6933" y="3323"/>
                  </a:lnTo>
                  <a:cubicBezTo>
                    <a:pt x="6902" y="3345"/>
                    <a:pt x="6883" y="3385"/>
                    <a:pt x="6895" y="3407"/>
                  </a:cubicBezTo>
                  <a:cubicBezTo>
                    <a:pt x="6903" y="3419"/>
                    <a:pt x="6907" y="3424"/>
                    <a:pt x="6914" y="3424"/>
                  </a:cubicBezTo>
                  <a:cubicBezTo>
                    <a:pt x="6919" y="3424"/>
                    <a:pt x="6927" y="3420"/>
                    <a:pt x="6942" y="3411"/>
                  </a:cubicBezTo>
                  <a:cubicBezTo>
                    <a:pt x="6950" y="3393"/>
                    <a:pt x="6956" y="3386"/>
                    <a:pt x="6962" y="3386"/>
                  </a:cubicBezTo>
                  <a:cubicBezTo>
                    <a:pt x="6971" y="3386"/>
                    <a:pt x="6979" y="3401"/>
                    <a:pt x="6986" y="3414"/>
                  </a:cubicBezTo>
                  <a:cubicBezTo>
                    <a:pt x="7002" y="3436"/>
                    <a:pt x="6983" y="3476"/>
                    <a:pt x="6952" y="3495"/>
                  </a:cubicBezTo>
                  <a:lnTo>
                    <a:pt x="6964" y="3517"/>
                  </a:lnTo>
                  <a:cubicBezTo>
                    <a:pt x="6989" y="3502"/>
                    <a:pt x="7007" y="3497"/>
                    <a:pt x="7017" y="3497"/>
                  </a:cubicBezTo>
                  <a:cubicBezTo>
                    <a:pt x="7032" y="3497"/>
                    <a:pt x="7030" y="3509"/>
                    <a:pt x="7011" y="3520"/>
                  </a:cubicBezTo>
                  <a:cubicBezTo>
                    <a:pt x="6996" y="3548"/>
                    <a:pt x="6999" y="3583"/>
                    <a:pt x="7018" y="3608"/>
                  </a:cubicBezTo>
                  <a:cubicBezTo>
                    <a:pt x="7025" y="3603"/>
                    <a:pt x="7030" y="3602"/>
                    <a:pt x="7033" y="3602"/>
                  </a:cubicBezTo>
                  <a:cubicBezTo>
                    <a:pt x="7041" y="3602"/>
                    <a:pt x="7036" y="3614"/>
                    <a:pt x="7027" y="3614"/>
                  </a:cubicBezTo>
                  <a:cubicBezTo>
                    <a:pt x="7024" y="3614"/>
                    <a:pt x="7021" y="3613"/>
                    <a:pt x="7018" y="3608"/>
                  </a:cubicBezTo>
                  <a:lnTo>
                    <a:pt x="6986" y="3627"/>
                  </a:lnTo>
                  <a:cubicBezTo>
                    <a:pt x="6978" y="3645"/>
                    <a:pt x="6980" y="3651"/>
                    <a:pt x="6987" y="3651"/>
                  </a:cubicBezTo>
                  <a:cubicBezTo>
                    <a:pt x="6997" y="3651"/>
                    <a:pt x="7016" y="3640"/>
                    <a:pt x="7033" y="3630"/>
                  </a:cubicBezTo>
                  <a:cubicBezTo>
                    <a:pt x="7033" y="3630"/>
                    <a:pt x="7046" y="3652"/>
                    <a:pt x="7061" y="3674"/>
                  </a:cubicBezTo>
                  <a:cubicBezTo>
                    <a:pt x="7069" y="3686"/>
                    <a:pt x="7076" y="3699"/>
                    <a:pt x="7084" y="3699"/>
                  </a:cubicBezTo>
                  <a:cubicBezTo>
                    <a:pt x="7091" y="3699"/>
                    <a:pt x="7097" y="3692"/>
                    <a:pt x="7105" y="3674"/>
                  </a:cubicBezTo>
                  <a:cubicBezTo>
                    <a:pt x="7127" y="3661"/>
                    <a:pt x="7151" y="3646"/>
                    <a:pt x="7167" y="3646"/>
                  </a:cubicBezTo>
                  <a:cubicBezTo>
                    <a:pt x="7174" y="3646"/>
                    <a:pt x="7180" y="3648"/>
                    <a:pt x="7184" y="3655"/>
                  </a:cubicBezTo>
                  <a:cubicBezTo>
                    <a:pt x="7190" y="3651"/>
                    <a:pt x="7194" y="3650"/>
                    <a:pt x="7197" y="3650"/>
                  </a:cubicBezTo>
                  <a:cubicBezTo>
                    <a:pt x="7205" y="3650"/>
                    <a:pt x="7200" y="3662"/>
                    <a:pt x="7192" y="3662"/>
                  </a:cubicBezTo>
                  <a:cubicBezTo>
                    <a:pt x="7190" y="3662"/>
                    <a:pt x="7186" y="3660"/>
                    <a:pt x="7184" y="3655"/>
                  </a:cubicBezTo>
                  <a:cubicBezTo>
                    <a:pt x="7152" y="3677"/>
                    <a:pt x="7118" y="3696"/>
                    <a:pt x="7134" y="3718"/>
                  </a:cubicBezTo>
                  <a:cubicBezTo>
                    <a:pt x="7146" y="3740"/>
                    <a:pt x="7115" y="3762"/>
                    <a:pt x="7115" y="3762"/>
                  </a:cubicBezTo>
                  <a:cubicBezTo>
                    <a:pt x="7036" y="3777"/>
                    <a:pt x="7124" y="3846"/>
                    <a:pt x="7168" y="3849"/>
                  </a:cubicBezTo>
                  <a:cubicBezTo>
                    <a:pt x="7262" y="3852"/>
                    <a:pt x="7275" y="3874"/>
                    <a:pt x="7209" y="3915"/>
                  </a:cubicBezTo>
                  <a:cubicBezTo>
                    <a:pt x="7176" y="3937"/>
                    <a:pt x="7185" y="3948"/>
                    <a:pt x="7218" y="3948"/>
                  </a:cubicBezTo>
                  <a:cubicBezTo>
                    <a:pt x="7248" y="3948"/>
                    <a:pt x="7295" y="3939"/>
                    <a:pt x="7347" y="3921"/>
                  </a:cubicBezTo>
                  <a:lnTo>
                    <a:pt x="7456" y="3881"/>
                  </a:lnTo>
                  <a:lnTo>
                    <a:pt x="7362" y="3943"/>
                  </a:lnTo>
                  <a:cubicBezTo>
                    <a:pt x="7246" y="4044"/>
                    <a:pt x="7246" y="4044"/>
                    <a:pt x="7353" y="4072"/>
                  </a:cubicBezTo>
                  <a:cubicBezTo>
                    <a:pt x="7409" y="4094"/>
                    <a:pt x="7409" y="4094"/>
                    <a:pt x="7378" y="4116"/>
                  </a:cubicBezTo>
                  <a:cubicBezTo>
                    <a:pt x="7347" y="4134"/>
                    <a:pt x="7359" y="4156"/>
                    <a:pt x="7400" y="4222"/>
                  </a:cubicBezTo>
                  <a:cubicBezTo>
                    <a:pt x="7434" y="4273"/>
                    <a:pt x="7449" y="4298"/>
                    <a:pt x="7468" y="4298"/>
                  </a:cubicBezTo>
                  <a:cubicBezTo>
                    <a:pt x="7474" y="4298"/>
                    <a:pt x="7480" y="4295"/>
                    <a:pt x="7488" y="4291"/>
                  </a:cubicBezTo>
                  <a:lnTo>
                    <a:pt x="7516" y="4335"/>
                  </a:lnTo>
                  <a:cubicBezTo>
                    <a:pt x="7487" y="4372"/>
                    <a:pt x="7495" y="4394"/>
                    <a:pt x="7517" y="4394"/>
                  </a:cubicBezTo>
                  <a:cubicBezTo>
                    <a:pt x="7532" y="4394"/>
                    <a:pt x="7555" y="4383"/>
                    <a:pt x="7575" y="4357"/>
                  </a:cubicBezTo>
                  <a:lnTo>
                    <a:pt x="7604" y="4401"/>
                  </a:lnTo>
                  <a:lnTo>
                    <a:pt x="7569" y="4423"/>
                  </a:lnTo>
                  <a:cubicBezTo>
                    <a:pt x="7538" y="4442"/>
                    <a:pt x="7566" y="4485"/>
                    <a:pt x="7676" y="4661"/>
                  </a:cubicBezTo>
                  <a:cubicBezTo>
                    <a:pt x="7775" y="4829"/>
                    <a:pt x="7789" y="4885"/>
                    <a:pt x="7832" y="4885"/>
                  </a:cubicBezTo>
                  <a:cubicBezTo>
                    <a:pt x="7842" y="4885"/>
                    <a:pt x="7853" y="4882"/>
                    <a:pt x="7867" y="4877"/>
                  </a:cubicBezTo>
                  <a:cubicBezTo>
                    <a:pt x="7945" y="4880"/>
                    <a:pt x="7958" y="4912"/>
                    <a:pt x="7882" y="4934"/>
                  </a:cubicBezTo>
                  <a:cubicBezTo>
                    <a:pt x="7852" y="4942"/>
                    <a:pt x="7826" y="4973"/>
                    <a:pt x="7845" y="4973"/>
                  </a:cubicBezTo>
                  <a:cubicBezTo>
                    <a:pt x="7847" y="4973"/>
                    <a:pt x="7851" y="4972"/>
                    <a:pt x="7854" y="4971"/>
                  </a:cubicBezTo>
                  <a:lnTo>
                    <a:pt x="7854" y="4971"/>
                  </a:lnTo>
                  <a:cubicBezTo>
                    <a:pt x="7864" y="4999"/>
                    <a:pt x="7854" y="5034"/>
                    <a:pt x="7835" y="5059"/>
                  </a:cubicBezTo>
                  <a:cubicBezTo>
                    <a:pt x="7777" y="5144"/>
                    <a:pt x="7806" y="5166"/>
                    <a:pt x="7841" y="5166"/>
                  </a:cubicBezTo>
                  <a:cubicBezTo>
                    <a:pt x="7843" y="5166"/>
                    <a:pt x="7846" y="5166"/>
                    <a:pt x="7848" y="5165"/>
                  </a:cubicBezTo>
                  <a:cubicBezTo>
                    <a:pt x="7869" y="5156"/>
                    <a:pt x="7882" y="5152"/>
                    <a:pt x="7887" y="5152"/>
                  </a:cubicBezTo>
                  <a:cubicBezTo>
                    <a:pt x="7901" y="5152"/>
                    <a:pt x="7878" y="5174"/>
                    <a:pt x="7851" y="5194"/>
                  </a:cubicBezTo>
                  <a:cubicBezTo>
                    <a:pt x="7814" y="5222"/>
                    <a:pt x="7776" y="5247"/>
                    <a:pt x="7814" y="5247"/>
                  </a:cubicBezTo>
                  <a:cubicBezTo>
                    <a:pt x="7852" y="5271"/>
                    <a:pt x="7868" y="5427"/>
                    <a:pt x="7803" y="5427"/>
                  </a:cubicBezTo>
                  <a:cubicBezTo>
                    <a:pt x="7799" y="5427"/>
                    <a:pt x="7796" y="5427"/>
                    <a:pt x="7792" y="5426"/>
                  </a:cubicBezTo>
                  <a:cubicBezTo>
                    <a:pt x="7792" y="5444"/>
                    <a:pt x="7785" y="5460"/>
                    <a:pt x="7782" y="5476"/>
                  </a:cubicBezTo>
                  <a:cubicBezTo>
                    <a:pt x="7817" y="5485"/>
                    <a:pt x="7807" y="5538"/>
                    <a:pt x="7785" y="5589"/>
                  </a:cubicBezTo>
                  <a:cubicBezTo>
                    <a:pt x="7770" y="5629"/>
                    <a:pt x="7759" y="5653"/>
                    <a:pt x="7738" y="5653"/>
                  </a:cubicBezTo>
                  <a:cubicBezTo>
                    <a:pt x="7732" y="5653"/>
                    <a:pt x="7726" y="5651"/>
                    <a:pt x="7720" y="5648"/>
                  </a:cubicBezTo>
                  <a:cubicBezTo>
                    <a:pt x="7711" y="5634"/>
                    <a:pt x="7704" y="5627"/>
                    <a:pt x="7699" y="5627"/>
                  </a:cubicBezTo>
                  <a:cubicBezTo>
                    <a:pt x="7690" y="5627"/>
                    <a:pt x="7688" y="5651"/>
                    <a:pt x="7694" y="5692"/>
                  </a:cubicBezTo>
                  <a:cubicBezTo>
                    <a:pt x="7685" y="5714"/>
                    <a:pt x="7732" y="5777"/>
                    <a:pt x="7720" y="5802"/>
                  </a:cubicBezTo>
                  <a:cubicBezTo>
                    <a:pt x="7751" y="5820"/>
                    <a:pt x="7767" y="5867"/>
                    <a:pt x="7748" y="5889"/>
                  </a:cubicBezTo>
                  <a:lnTo>
                    <a:pt x="7716" y="5867"/>
                  </a:lnTo>
                  <a:lnTo>
                    <a:pt x="7657" y="5824"/>
                  </a:lnTo>
                  <a:cubicBezTo>
                    <a:pt x="7641" y="5846"/>
                    <a:pt x="7622" y="5864"/>
                    <a:pt x="7654" y="5889"/>
                  </a:cubicBezTo>
                  <a:cubicBezTo>
                    <a:pt x="7607" y="5889"/>
                    <a:pt x="7588" y="5905"/>
                    <a:pt x="7550" y="5946"/>
                  </a:cubicBezTo>
                  <a:cubicBezTo>
                    <a:pt x="7510" y="5980"/>
                    <a:pt x="7472" y="6015"/>
                    <a:pt x="7472" y="6062"/>
                  </a:cubicBezTo>
                  <a:cubicBezTo>
                    <a:pt x="7459" y="6053"/>
                    <a:pt x="7443" y="6049"/>
                    <a:pt x="7427" y="6049"/>
                  </a:cubicBezTo>
                  <a:cubicBezTo>
                    <a:pt x="7359" y="6049"/>
                    <a:pt x="7278" y="6115"/>
                    <a:pt x="7293" y="6178"/>
                  </a:cubicBezTo>
                  <a:cubicBezTo>
                    <a:pt x="7306" y="6199"/>
                    <a:pt x="7300" y="6212"/>
                    <a:pt x="7282" y="6212"/>
                  </a:cubicBezTo>
                  <a:cubicBezTo>
                    <a:pt x="7274" y="6212"/>
                    <a:pt x="7263" y="6209"/>
                    <a:pt x="7249" y="6203"/>
                  </a:cubicBezTo>
                  <a:cubicBezTo>
                    <a:pt x="7233" y="6197"/>
                    <a:pt x="7223" y="6193"/>
                    <a:pt x="7216" y="6193"/>
                  </a:cubicBezTo>
                  <a:cubicBezTo>
                    <a:pt x="7206" y="6193"/>
                    <a:pt x="7206" y="6204"/>
                    <a:pt x="7206" y="6231"/>
                  </a:cubicBezTo>
                  <a:cubicBezTo>
                    <a:pt x="7204" y="6253"/>
                    <a:pt x="7195" y="6260"/>
                    <a:pt x="7180" y="6260"/>
                  </a:cubicBezTo>
                  <a:cubicBezTo>
                    <a:pt x="7164" y="6260"/>
                    <a:pt x="7141" y="6250"/>
                    <a:pt x="7118" y="6240"/>
                  </a:cubicBezTo>
                  <a:cubicBezTo>
                    <a:pt x="7090" y="6218"/>
                    <a:pt x="7070" y="6208"/>
                    <a:pt x="7057" y="6208"/>
                  </a:cubicBezTo>
                  <a:cubicBezTo>
                    <a:pt x="7040" y="6208"/>
                    <a:pt x="7033" y="6224"/>
                    <a:pt x="7033" y="6250"/>
                  </a:cubicBezTo>
                  <a:cubicBezTo>
                    <a:pt x="7014" y="6291"/>
                    <a:pt x="6983" y="6328"/>
                    <a:pt x="6942" y="6350"/>
                  </a:cubicBezTo>
                  <a:cubicBezTo>
                    <a:pt x="6917" y="6410"/>
                    <a:pt x="6895" y="6422"/>
                    <a:pt x="6939" y="6441"/>
                  </a:cubicBezTo>
                  <a:cubicBezTo>
                    <a:pt x="6952" y="6466"/>
                    <a:pt x="6958" y="6491"/>
                    <a:pt x="6958" y="6519"/>
                  </a:cubicBezTo>
                  <a:cubicBezTo>
                    <a:pt x="6947" y="6546"/>
                    <a:pt x="6937" y="6554"/>
                    <a:pt x="6931" y="6554"/>
                  </a:cubicBezTo>
                  <a:cubicBezTo>
                    <a:pt x="6924" y="6554"/>
                    <a:pt x="6924" y="6541"/>
                    <a:pt x="6936" y="6532"/>
                  </a:cubicBezTo>
                  <a:cubicBezTo>
                    <a:pt x="6958" y="6472"/>
                    <a:pt x="6936" y="6488"/>
                    <a:pt x="6895" y="6469"/>
                  </a:cubicBezTo>
                  <a:cubicBezTo>
                    <a:pt x="6884" y="6465"/>
                    <a:pt x="6873" y="6464"/>
                    <a:pt x="6861" y="6464"/>
                  </a:cubicBezTo>
                  <a:cubicBezTo>
                    <a:pt x="6834" y="6464"/>
                    <a:pt x="6808" y="6473"/>
                    <a:pt x="6786" y="6491"/>
                  </a:cubicBezTo>
                  <a:lnTo>
                    <a:pt x="6698" y="6544"/>
                  </a:lnTo>
                  <a:cubicBezTo>
                    <a:pt x="6613" y="6554"/>
                    <a:pt x="6591" y="6569"/>
                    <a:pt x="6610" y="6601"/>
                  </a:cubicBezTo>
                  <a:lnTo>
                    <a:pt x="6632" y="6632"/>
                  </a:lnTo>
                  <a:cubicBezTo>
                    <a:pt x="6623" y="6625"/>
                    <a:pt x="6611" y="6622"/>
                    <a:pt x="6597" y="6622"/>
                  </a:cubicBezTo>
                  <a:cubicBezTo>
                    <a:pt x="6509" y="6622"/>
                    <a:pt x="6335" y="6740"/>
                    <a:pt x="6343" y="6808"/>
                  </a:cubicBezTo>
                  <a:lnTo>
                    <a:pt x="6343" y="6808"/>
                  </a:lnTo>
                  <a:cubicBezTo>
                    <a:pt x="6338" y="6799"/>
                    <a:pt x="6331" y="6788"/>
                    <a:pt x="6325" y="6776"/>
                  </a:cubicBezTo>
                  <a:cubicBezTo>
                    <a:pt x="6316" y="6763"/>
                    <a:pt x="6307" y="6758"/>
                    <a:pt x="6296" y="6758"/>
                  </a:cubicBezTo>
                  <a:cubicBezTo>
                    <a:pt x="6281" y="6758"/>
                    <a:pt x="6263" y="6769"/>
                    <a:pt x="6237" y="6786"/>
                  </a:cubicBezTo>
                  <a:cubicBezTo>
                    <a:pt x="6215" y="6801"/>
                    <a:pt x="6150" y="6886"/>
                    <a:pt x="6084" y="6927"/>
                  </a:cubicBezTo>
                  <a:cubicBezTo>
                    <a:pt x="5996" y="6983"/>
                    <a:pt x="5930" y="7024"/>
                    <a:pt x="5949" y="7055"/>
                  </a:cubicBezTo>
                  <a:cubicBezTo>
                    <a:pt x="5940" y="7060"/>
                    <a:pt x="5935" y="7063"/>
                    <a:pt x="5931" y="7063"/>
                  </a:cubicBezTo>
                  <a:cubicBezTo>
                    <a:pt x="5924" y="7063"/>
                    <a:pt x="5920" y="7056"/>
                    <a:pt x="5908" y="7036"/>
                  </a:cubicBezTo>
                  <a:cubicBezTo>
                    <a:pt x="5908" y="7013"/>
                    <a:pt x="5902" y="7006"/>
                    <a:pt x="5893" y="7006"/>
                  </a:cubicBezTo>
                  <a:cubicBezTo>
                    <a:pt x="5885" y="7006"/>
                    <a:pt x="5875" y="7012"/>
                    <a:pt x="5864" y="7018"/>
                  </a:cubicBezTo>
                  <a:cubicBezTo>
                    <a:pt x="5842" y="7033"/>
                    <a:pt x="5861" y="7065"/>
                    <a:pt x="5883" y="7096"/>
                  </a:cubicBezTo>
                  <a:cubicBezTo>
                    <a:pt x="5899" y="7123"/>
                    <a:pt x="5886" y="7138"/>
                    <a:pt x="5842" y="7138"/>
                  </a:cubicBezTo>
                  <a:cubicBezTo>
                    <a:pt x="5835" y="7138"/>
                    <a:pt x="5826" y="7138"/>
                    <a:pt x="5817" y="7137"/>
                  </a:cubicBezTo>
                  <a:cubicBezTo>
                    <a:pt x="5742" y="7140"/>
                    <a:pt x="5676" y="7181"/>
                    <a:pt x="5642" y="7246"/>
                  </a:cubicBezTo>
                  <a:cubicBezTo>
                    <a:pt x="5630" y="7253"/>
                    <a:pt x="5618" y="7261"/>
                    <a:pt x="5606" y="7261"/>
                  </a:cubicBezTo>
                  <a:cubicBezTo>
                    <a:pt x="5596" y="7261"/>
                    <a:pt x="5586" y="7256"/>
                    <a:pt x="5576" y="7240"/>
                  </a:cubicBezTo>
                  <a:cubicBezTo>
                    <a:pt x="5563" y="7234"/>
                    <a:pt x="5547" y="7229"/>
                    <a:pt x="5531" y="7229"/>
                  </a:cubicBezTo>
                  <a:cubicBezTo>
                    <a:pt x="5500" y="7229"/>
                    <a:pt x="5471" y="7248"/>
                    <a:pt x="5466" y="7309"/>
                  </a:cubicBezTo>
                  <a:cubicBezTo>
                    <a:pt x="5457" y="7314"/>
                    <a:pt x="5451" y="7317"/>
                    <a:pt x="5446" y="7317"/>
                  </a:cubicBezTo>
                  <a:cubicBezTo>
                    <a:pt x="5439" y="7317"/>
                    <a:pt x="5434" y="7309"/>
                    <a:pt x="5422" y="7287"/>
                  </a:cubicBezTo>
                  <a:cubicBezTo>
                    <a:pt x="5401" y="7277"/>
                    <a:pt x="5386" y="7264"/>
                    <a:pt x="5379" y="7264"/>
                  </a:cubicBezTo>
                  <a:cubicBezTo>
                    <a:pt x="5371" y="7264"/>
                    <a:pt x="5371" y="7276"/>
                    <a:pt x="5379" y="7312"/>
                  </a:cubicBezTo>
                  <a:cubicBezTo>
                    <a:pt x="5350" y="7366"/>
                    <a:pt x="5297" y="7401"/>
                    <a:pt x="5239" y="7401"/>
                  </a:cubicBezTo>
                  <a:cubicBezTo>
                    <a:pt x="5232" y="7401"/>
                    <a:pt x="5226" y="7401"/>
                    <a:pt x="5219" y="7400"/>
                  </a:cubicBezTo>
                  <a:cubicBezTo>
                    <a:pt x="5197" y="7416"/>
                    <a:pt x="5172" y="7425"/>
                    <a:pt x="5187" y="7459"/>
                  </a:cubicBezTo>
                  <a:cubicBezTo>
                    <a:pt x="5194" y="7470"/>
                    <a:pt x="5199" y="7480"/>
                    <a:pt x="5204" y="7488"/>
                  </a:cubicBezTo>
                  <a:lnTo>
                    <a:pt x="5204" y="7488"/>
                  </a:lnTo>
                  <a:cubicBezTo>
                    <a:pt x="5178" y="7464"/>
                    <a:pt x="5165" y="7451"/>
                    <a:pt x="5158" y="7451"/>
                  </a:cubicBezTo>
                  <a:cubicBezTo>
                    <a:pt x="5150" y="7451"/>
                    <a:pt x="5153" y="7470"/>
                    <a:pt x="5156" y="7513"/>
                  </a:cubicBezTo>
                  <a:cubicBezTo>
                    <a:pt x="5165" y="7532"/>
                    <a:pt x="5161" y="7544"/>
                    <a:pt x="5153" y="7544"/>
                  </a:cubicBezTo>
                  <a:cubicBezTo>
                    <a:pt x="5146" y="7544"/>
                    <a:pt x="5138" y="7537"/>
                    <a:pt x="5131" y="7522"/>
                  </a:cubicBezTo>
                  <a:cubicBezTo>
                    <a:pt x="5120" y="7513"/>
                    <a:pt x="5103" y="7507"/>
                    <a:pt x="5086" y="7507"/>
                  </a:cubicBezTo>
                  <a:cubicBezTo>
                    <a:pt x="5080" y="7507"/>
                    <a:pt x="5074" y="7508"/>
                    <a:pt x="5068" y="7510"/>
                  </a:cubicBezTo>
                  <a:cubicBezTo>
                    <a:pt x="5043" y="7519"/>
                    <a:pt x="4940" y="7613"/>
                    <a:pt x="4811" y="7647"/>
                  </a:cubicBezTo>
                  <a:cubicBezTo>
                    <a:pt x="4611" y="7716"/>
                    <a:pt x="4532" y="7726"/>
                    <a:pt x="4539" y="7763"/>
                  </a:cubicBezTo>
                  <a:cubicBezTo>
                    <a:pt x="4530" y="7785"/>
                    <a:pt x="4526" y="7795"/>
                    <a:pt x="4519" y="7795"/>
                  </a:cubicBezTo>
                  <a:cubicBezTo>
                    <a:pt x="4513" y="7795"/>
                    <a:pt x="4505" y="7787"/>
                    <a:pt x="4489" y="7773"/>
                  </a:cubicBezTo>
                  <a:cubicBezTo>
                    <a:pt x="4473" y="7758"/>
                    <a:pt x="4452" y="7748"/>
                    <a:pt x="4430" y="7748"/>
                  </a:cubicBezTo>
                  <a:cubicBezTo>
                    <a:pt x="4420" y="7748"/>
                    <a:pt x="4410" y="7750"/>
                    <a:pt x="4401" y="7754"/>
                  </a:cubicBezTo>
                  <a:cubicBezTo>
                    <a:pt x="4392" y="7755"/>
                    <a:pt x="4384" y="7756"/>
                    <a:pt x="4376" y="7756"/>
                  </a:cubicBezTo>
                  <a:cubicBezTo>
                    <a:pt x="4361" y="7756"/>
                    <a:pt x="4349" y="7751"/>
                    <a:pt x="4344" y="7726"/>
                  </a:cubicBezTo>
                  <a:cubicBezTo>
                    <a:pt x="4326" y="7770"/>
                    <a:pt x="4326" y="7770"/>
                    <a:pt x="4297" y="7773"/>
                  </a:cubicBezTo>
                  <a:cubicBezTo>
                    <a:pt x="4294" y="7755"/>
                    <a:pt x="4287" y="7746"/>
                    <a:pt x="4278" y="7746"/>
                  </a:cubicBezTo>
                  <a:cubicBezTo>
                    <a:pt x="4268" y="7746"/>
                    <a:pt x="4256" y="7757"/>
                    <a:pt x="4244" y="7779"/>
                  </a:cubicBezTo>
                  <a:cubicBezTo>
                    <a:pt x="4236" y="7819"/>
                    <a:pt x="4232" y="7838"/>
                    <a:pt x="4229" y="7838"/>
                  </a:cubicBezTo>
                  <a:cubicBezTo>
                    <a:pt x="4226" y="7838"/>
                    <a:pt x="4224" y="7819"/>
                    <a:pt x="4219" y="7782"/>
                  </a:cubicBezTo>
                  <a:cubicBezTo>
                    <a:pt x="4215" y="7757"/>
                    <a:pt x="4176" y="7735"/>
                    <a:pt x="4161" y="7735"/>
                  </a:cubicBezTo>
                  <a:cubicBezTo>
                    <a:pt x="4154" y="7735"/>
                    <a:pt x="4153" y="7740"/>
                    <a:pt x="4163" y="7751"/>
                  </a:cubicBezTo>
                  <a:cubicBezTo>
                    <a:pt x="4166" y="7788"/>
                    <a:pt x="4116" y="7795"/>
                    <a:pt x="4091" y="7835"/>
                  </a:cubicBezTo>
                  <a:cubicBezTo>
                    <a:pt x="4087" y="7835"/>
                    <a:pt x="4083" y="7836"/>
                    <a:pt x="4080" y="7836"/>
                  </a:cubicBezTo>
                  <a:cubicBezTo>
                    <a:pt x="4058" y="7836"/>
                    <a:pt x="4037" y="7833"/>
                    <a:pt x="4034" y="7801"/>
                  </a:cubicBezTo>
                  <a:cubicBezTo>
                    <a:pt x="4027" y="7794"/>
                    <a:pt x="4013" y="7791"/>
                    <a:pt x="3996" y="7791"/>
                  </a:cubicBezTo>
                  <a:cubicBezTo>
                    <a:pt x="3947" y="7791"/>
                    <a:pt x="3871" y="7817"/>
                    <a:pt x="3852" y="7845"/>
                  </a:cubicBezTo>
                  <a:cubicBezTo>
                    <a:pt x="3852" y="7864"/>
                    <a:pt x="3845" y="7874"/>
                    <a:pt x="3838" y="7874"/>
                  </a:cubicBezTo>
                  <a:cubicBezTo>
                    <a:pt x="3831" y="7874"/>
                    <a:pt x="3824" y="7865"/>
                    <a:pt x="3824" y="7845"/>
                  </a:cubicBezTo>
                  <a:cubicBezTo>
                    <a:pt x="3824" y="7816"/>
                    <a:pt x="3809" y="7809"/>
                    <a:pt x="3789" y="7809"/>
                  </a:cubicBezTo>
                  <a:cubicBezTo>
                    <a:pt x="3783" y="7809"/>
                    <a:pt x="3777" y="7810"/>
                    <a:pt x="3771" y="7810"/>
                  </a:cubicBezTo>
                  <a:cubicBezTo>
                    <a:pt x="3764" y="7821"/>
                    <a:pt x="3758" y="7826"/>
                    <a:pt x="3755" y="7826"/>
                  </a:cubicBezTo>
                  <a:cubicBezTo>
                    <a:pt x="3746" y="7826"/>
                    <a:pt x="3746" y="7799"/>
                    <a:pt x="3746" y="7773"/>
                  </a:cubicBezTo>
                  <a:cubicBezTo>
                    <a:pt x="3768" y="7737"/>
                    <a:pt x="3752" y="7735"/>
                    <a:pt x="3714" y="7735"/>
                  </a:cubicBezTo>
                  <a:cubicBezTo>
                    <a:pt x="3709" y="7735"/>
                    <a:pt x="3702" y="7735"/>
                    <a:pt x="3696" y="7735"/>
                  </a:cubicBezTo>
                  <a:cubicBezTo>
                    <a:pt x="3681" y="7755"/>
                    <a:pt x="3644" y="7761"/>
                    <a:pt x="3601" y="7761"/>
                  </a:cubicBezTo>
                  <a:cubicBezTo>
                    <a:pt x="3564" y="7761"/>
                    <a:pt x="3522" y="7757"/>
                    <a:pt x="3486" y="7754"/>
                  </a:cubicBezTo>
                  <a:cubicBezTo>
                    <a:pt x="3474" y="7753"/>
                    <a:pt x="3463" y="7753"/>
                    <a:pt x="3453" y="7753"/>
                  </a:cubicBezTo>
                  <a:cubicBezTo>
                    <a:pt x="3351" y="7753"/>
                    <a:pt x="3320" y="7782"/>
                    <a:pt x="3263" y="7842"/>
                  </a:cubicBezTo>
                  <a:lnTo>
                    <a:pt x="3223" y="7911"/>
                  </a:lnTo>
                  <a:lnTo>
                    <a:pt x="3223" y="7911"/>
                  </a:lnTo>
                  <a:lnTo>
                    <a:pt x="3235" y="7835"/>
                  </a:lnTo>
                  <a:cubicBezTo>
                    <a:pt x="3238" y="7798"/>
                    <a:pt x="3235" y="7757"/>
                    <a:pt x="3229" y="7720"/>
                  </a:cubicBezTo>
                  <a:cubicBezTo>
                    <a:pt x="3228" y="7719"/>
                    <a:pt x="3227" y="7719"/>
                    <a:pt x="3226" y="7719"/>
                  </a:cubicBezTo>
                  <a:cubicBezTo>
                    <a:pt x="3203" y="7719"/>
                    <a:pt x="3194" y="7752"/>
                    <a:pt x="3188" y="7788"/>
                  </a:cubicBezTo>
                  <a:cubicBezTo>
                    <a:pt x="3185" y="7806"/>
                    <a:pt x="3178" y="7814"/>
                    <a:pt x="3168" y="7814"/>
                  </a:cubicBezTo>
                  <a:cubicBezTo>
                    <a:pt x="3155" y="7814"/>
                    <a:pt x="3135" y="7802"/>
                    <a:pt x="3110" y="7776"/>
                  </a:cubicBezTo>
                  <a:cubicBezTo>
                    <a:pt x="3083" y="7747"/>
                    <a:pt x="3063" y="7734"/>
                    <a:pt x="3044" y="7734"/>
                  </a:cubicBezTo>
                  <a:cubicBezTo>
                    <a:pt x="3032" y="7734"/>
                    <a:pt x="3020" y="7740"/>
                    <a:pt x="3006" y="7751"/>
                  </a:cubicBezTo>
                  <a:cubicBezTo>
                    <a:pt x="2975" y="7748"/>
                    <a:pt x="2950" y="7723"/>
                    <a:pt x="2940" y="7691"/>
                  </a:cubicBezTo>
                  <a:cubicBezTo>
                    <a:pt x="2933" y="7690"/>
                    <a:pt x="2928" y="7688"/>
                    <a:pt x="2924" y="7688"/>
                  </a:cubicBezTo>
                  <a:cubicBezTo>
                    <a:pt x="2915" y="7688"/>
                    <a:pt x="2913" y="7696"/>
                    <a:pt x="2906" y="7723"/>
                  </a:cubicBezTo>
                  <a:cubicBezTo>
                    <a:pt x="2901" y="7737"/>
                    <a:pt x="2893" y="7745"/>
                    <a:pt x="2885" y="7745"/>
                  </a:cubicBezTo>
                  <a:cubicBezTo>
                    <a:pt x="2874" y="7745"/>
                    <a:pt x="2862" y="7732"/>
                    <a:pt x="2853" y="7707"/>
                  </a:cubicBezTo>
                  <a:cubicBezTo>
                    <a:pt x="2851" y="7653"/>
                    <a:pt x="2814" y="7625"/>
                    <a:pt x="2787" y="7625"/>
                  </a:cubicBezTo>
                  <a:cubicBezTo>
                    <a:pt x="2775" y="7625"/>
                    <a:pt x="2766" y="7631"/>
                    <a:pt x="2762" y="7641"/>
                  </a:cubicBezTo>
                  <a:cubicBezTo>
                    <a:pt x="2755" y="7662"/>
                    <a:pt x="2745" y="7668"/>
                    <a:pt x="2734" y="7668"/>
                  </a:cubicBezTo>
                  <a:cubicBezTo>
                    <a:pt x="2724" y="7668"/>
                    <a:pt x="2714" y="7664"/>
                    <a:pt x="2702" y="7660"/>
                  </a:cubicBezTo>
                  <a:cubicBezTo>
                    <a:pt x="2690" y="7653"/>
                    <a:pt x="2677" y="7650"/>
                    <a:pt x="2663" y="7650"/>
                  </a:cubicBezTo>
                  <a:cubicBezTo>
                    <a:pt x="2646" y="7650"/>
                    <a:pt x="2629" y="7656"/>
                    <a:pt x="2615" y="7666"/>
                  </a:cubicBezTo>
                  <a:lnTo>
                    <a:pt x="2564" y="7647"/>
                  </a:lnTo>
                  <a:cubicBezTo>
                    <a:pt x="2543" y="7637"/>
                    <a:pt x="2567" y="7617"/>
                    <a:pt x="2590" y="7617"/>
                  </a:cubicBezTo>
                  <a:cubicBezTo>
                    <a:pt x="2594" y="7617"/>
                    <a:pt x="2598" y="7618"/>
                    <a:pt x="2602" y="7619"/>
                  </a:cubicBezTo>
                  <a:lnTo>
                    <a:pt x="2593" y="7575"/>
                  </a:lnTo>
                  <a:cubicBezTo>
                    <a:pt x="2564" y="7565"/>
                    <a:pt x="2544" y="7557"/>
                    <a:pt x="2524" y="7557"/>
                  </a:cubicBezTo>
                  <a:cubicBezTo>
                    <a:pt x="2510" y="7557"/>
                    <a:pt x="2496" y="7561"/>
                    <a:pt x="2480" y="7572"/>
                  </a:cubicBezTo>
                  <a:cubicBezTo>
                    <a:pt x="2453" y="7601"/>
                    <a:pt x="2439" y="7616"/>
                    <a:pt x="2435" y="7616"/>
                  </a:cubicBezTo>
                  <a:cubicBezTo>
                    <a:pt x="2431" y="7616"/>
                    <a:pt x="2438" y="7599"/>
                    <a:pt x="2455" y="7563"/>
                  </a:cubicBezTo>
                  <a:cubicBezTo>
                    <a:pt x="2468" y="7534"/>
                    <a:pt x="2464" y="7498"/>
                    <a:pt x="2441" y="7498"/>
                  </a:cubicBezTo>
                  <a:cubicBezTo>
                    <a:pt x="2436" y="7498"/>
                    <a:pt x="2430" y="7499"/>
                    <a:pt x="2423" y="7503"/>
                  </a:cubicBezTo>
                  <a:cubicBezTo>
                    <a:pt x="2404" y="7523"/>
                    <a:pt x="2390" y="7530"/>
                    <a:pt x="2381" y="7530"/>
                  </a:cubicBezTo>
                  <a:cubicBezTo>
                    <a:pt x="2364" y="7530"/>
                    <a:pt x="2364" y="7504"/>
                    <a:pt x="2376" y="7481"/>
                  </a:cubicBezTo>
                  <a:cubicBezTo>
                    <a:pt x="2410" y="7446"/>
                    <a:pt x="2424" y="7433"/>
                    <a:pt x="2396" y="7433"/>
                  </a:cubicBezTo>
                  <a:cubicBezTo>
                    <a:pt x="2381" y="7433"/>
                    <a:pt x="2351" y="7437"/>
                    <a:pt x="2304" y="7444"/>
                  </a:cubicBezTo>
                  <a:cubicBezTo>
                    <a:pt x="2257" y="7422"/>
                    <a:pt x="2144" y="7406"/>
                    <a:pt x="2079" y="7362"/>
                  </a:cubicBezTo>
                  <a:cubicBezTo>
                    <a:pt x="1991" y="7306"/>
                    <a:pt x="1944" y="7275"/>
                    <a:pt x="1944" y="7231"/>
                  </a:cubicBezTo>
                  <a:cubicBezTo>
                    <a:pt x="1948" y="7225"/>
                    <a:pt x="1952" y="7219"/>
                    <a:pt x="1955" y="7214"/>
                  </a:cubicBezTo>
                  <a:lnTo>
                    <a:pt x="1955" y="7214"/>
                  </a:lnTo>
                  <a:cubicBezTo>
                    <a:pt x="1939" y="7233"/>
                    <a:pt x="1926" y="7242"/>
                    <a:pt x="1912" y="7242"/>
                  </a:cubicBezTo>
                  <a:cubicBezTo>
                    <a:pt x="1892" y="7242"/>
                    <a:pt x="1870" y="7226"/>
                    <a:pt x="1837" y="7199"/>
                  </a:cubicBezTo>
                  <a:cubicBezTo>
                    <a:pt x="1820" y="7153"/>
                    <a:pt x="1776" y="7123"/>
                    <a:pt x="1729" y="7123"/>
                  </a:cubicBezTo>
                  <a:cubicBezTo>
                    <a:pt x="1716" y="7123"/>
                    <a:pt x="1703" y="7126"/>
                    <a:pt x="1690" y="7130"/>
                  </a:cubicBezTo>
                  <a:lnTo>
                    <a:pt x="1731" y="7162"/>
                  </a:lnTo>
                  <a:cubicBezTo>
                    <a:pt x="1711" y="7187"/>
                    <a:pt x="1695" y="7199"/>
                    <a:pt x="1682" y="7199"/>
                  </a:cubicBezTo>
                  <a:cubicBezTo>
                    <a:pt x="1666" y="7199"/>
                    <a:pt x="1654" y="7179"/>
                    <a:pt x="1643" y="7143"/>
                  </a:cubicBezTo>
                  <a:cubicBezTo>
                    <a:pt x="1621" y="7124"/>
                    <a:pt x="1646" y="7096"/>
                    <a:pt x="1671" y="7068"/>
                  </a:cubicBezTo>
                  <a:cubicBezTo>
                    <a:pt x="1693" y="7043"/>
                    <a:pt x="1699" y="7005"/>
                    <a:pt x="1681" y="6977"/>
                  </a:cubicBezTo>
                  <a:cubicBezTo>
                    <a:pt x="1671" y="6967"/>
                    <a:pt x="1661" y="6957"/>
                    <a:pt x="1652" y="6957"/>
                  </a:cubicBezTo>
                  <a:cubicBezTo>
                    <a:pt x="1645" y="6957"/>
                    <a:pt x="1640" y="6964"/>
                    <a:pt x="1637" y="6986"/>
                  </a:cubicBezTo>
                  <a:cubicBezTo>
                    <a:pt x="1623" y="7002"/>
                    <a:pt x="1617" y="7009"/>
                    <a:pt x="1611" y="7009"/>
                  </a:cubicBezTo>
                  <a:cubicBezTo>
                    <a:pt x="1606" y="7009"/>
                    <a:pt x="1601" y="7004"/>
                    <a:pt x="1593" y="6996"/>
                  </a:cubicBezTo>
                  <a:cubicBezTo>
                    <a:pt x="1578" y="6976"/>
                    <a:pt x="1553" y="6966"/>
                    <a:pt x="1527" y="6966"/>
                  </a:cubicBezTo>
                  <a:cubicBezTo>
                    <a:pt x="1521" y="6966"/>
                    <a:pt x="1515" y="6966"/>
                    <a:pt x="1508" y="6967"/>
                  </a:cubicBezTo>
                  <a:cubicBezTo>
                    <a:pt x="1499" y="6978"/>
                    <a:pt x="1491" y="6982"/>
                    <a:pt x="1483" y="6982"/>
                  </a:cubicBezTo>
                  <a:cubicBezTo>
                    <a:pt x="1469" y="6982"/>
                    <a:pt x="1458" y="6970"/>
                    <a:pt x="1446" y="6958"/>
                  </a:cubicBezTo>
                  <a:cubicBezTo>
                    <a:pt x="1446" y="6927"/>
                    <a:pt x="1436" y="6898"/>
                    <a:pt x="1414" y="6877"/>
                  </a:cubicBezTo>
                  <a:lnTo>
                    <a:pt x="1439" y="6848"/>
                  </a:lnTo>
                  <a:cubicBezTo>
                    <a:pt x="1458" y="6830"/>
                    <a:pt x="1471" y="6804"/>
                    <a:pt x="1474" y="6779"/>
                  </a:cubicBezTo>
                  <a:cubicBezTo>
                    <a:pt x="1470" y="6774"/>
                    <a:pt x="1464" y="6772"/>
                    <a:pt x="1459" y="6772"/>
                  </a:cubicBezTo>
                  <a:cubicBezTo>
                    <a:pt x="1445" y="6772"/>
                    <a:pt x="1430" y="6786"/>
                    <a:pt x="1430" y="6786"/>
                  </a:cubicBezTo>
                  <a:cubicBezTo>
                    <a:pt x="1429" y="6786"/>
                    <a:pt x="1428" y="6787"/>
                    <a:pt x="1427" y="6787"/>
                  </a:cubicBezTo>
                  <a:cubicBezTo>
                    <a:pt x="1406" y="6787"/>
                    <a:pt x="1299" y="6679"/>
                    <a:pt x="1195" y="6560"/>
                  </a:cubicBezTo>
                  <a:cubicBezTo>
                    <a:pt x="1098" y="6422"/>
                    <a:pt x="991" y="6278"/>
                    <a:pt x="979" y="6240"/>
                  </a:cubicBezTo>
                  <a:cubicBezTo>
                    <a:pt x="984" y="6188"/>
                    <a:pt x="961" y="6134"/>
                    <a:pt x="942" y="6134"/>
                  </a:cubicBezTo>
                  <a:cubicBezTo>
                    <a:pt x="937" y="6134"/>
                    <a:pt x="932" y="6138"/>
                    <a:pt x="929" y="6146"/>
                  </a:cubicBezTo>
                  <a:cubicBezTo>
                    <a:pt x="926" y="6148"/>
                    <a:pt x="924" y="6148"/>
                    <a:pt x="921" y="6148"/>
                  </a:cubicBezTo>
                  <a:cubicBezTo>
                    <a:pt x="886" y="6148"/>
                    <a:pt x="818" y="6041"/>
                    <a:pt x="766" y="5902"/>
                  </a:cubicBezTo>
                  <a:cubicBezTo>
                    <a:pt x="691" y="5740"/>
                    <a:pt x="653" y="5616"/>
                    <a:pt x="620" y="5616"/>
                  </a:cubicBezTo>
                  <a:cubicBezTo>
                    <a:pt x="618" y="5616"/>
                    <a:pt x="617" y="5616"/>
                    <a:pt x="615" y="5617"/>
                  </a:cubicBezTo>
                  <a:lnTo>
                    <a:pt x="590" y="5538"/>
                  </a:lnTo>
                  <a:cubicBezTo>
                    <a:pt x="574" y="5488"/>
                    <a:pt x="521" y="5448"/>
                    <a:pt x="515" y="5419"/>
                  </a:cubicBezTo>
                  <a:cubicBezTo>
                    <a:pt x="484" y="5407"/>
                    <a:pt x="473" y="5388"/>
                    <a:pt x="488" y="5388"/>
                  </a:cubicBezTo>
                  <a:cubicBezTo>
                    <a:pt x="492" y="5388"/>
                    <a:pt x="499" y="5390"/>
                    <a:pt x="509" y="5394"/>
                  </a:cubicBezTo>
                  <a:cubicBezTo>
                    <a:pt x="546" y="5385"/>
                    <a:pt x="584" y="5375"/>
                    <a:pt x="578" y="5347"/>
                  </a:cubicBezTo>
                  <a:cubicBezTo>
                    <a:pt x="572" y="5315"/>
                    <a:pt x="554" y="5306"/>
                    <a:pt x="533" y="5306"/>
                  </a:cubicBezTo>
                  <a:cubicBezTo>
                    <a:pt x="520" y="5306"/>
                    <a:pt x="507" y="5309"/>
                    <a:pt x="493" y="5313"/>
                  </a:cubicBezTo>
                  <a:cubicBezTo>
                    <a:pt x="488" y="5314"/>
                    <a:pt x="483" y="5315"/>
                    <a:pt x="479" y="5315"/>
                  </a:cubicBezTo>
                  <a:cubicBezTo>
                    <a:pt x="454" y="5315"/>
                    <a:pt x="449" y="5294"/>
                    <a:pt x="449" y="5294"/>
                  </a:cubicBezTo>
                  <a:cubicBezTo>
                    <a:pt x="446" y="5269"/>
                    <a:pt x="446" y="5269"/>
                    <a:pt x="480" y="5259"/>
                  </a:cubicBezTo>
                  <a:lnTo>
                    <a:pt x="556" y="5244"/>
                  </a:lnTo>
                  <a:lnTo>
                    <a:pt x="549" y="5219"/>
                  </a:lnTo>
                  <a:cubicBezTo>
                    <a:pt x="545" y="5219"/>
                    <a:pt x="541" y="5220"/>
                    <a:pt x="538" y="5220"/>
                  </a:cubicBezTo>
                  <a:cubicBezTo>
                    <a:pt x="511" y="5220"/>
                    <a:pt x="509" y="5200"/>
                    <a:pt x="509" y="5200"/>
                  </a:cubicBezTo>
                  <a:cubicBezTo>
                    <a:pt x="502" y="5172"/>
                    <a:pt x="502" y="5172"/>
                    <a:pt x="578" y="5159"/>
                  </a:cubicBezTo>
                  <a:cubicBezTo>
                    <a:pt x="653" y="5147"/>
                    <a:pt x="647" y="5122"/>
                    <a:pt x="565" y="5109"/>
                  </a:cubicBezTo>
                  <a:lnTo>
                    <a:pt x="521" y="5062"/>
                  </a:lnTo>
                  <a:cubicBezTo>
                    <a:pt x="593" y="5024"/>
                    <a:pt x="512" y="4984"/>
                    <a:pt x="474" y="4959"/>
                  </a:cubicBezTo>
                  <a:cubicBezTo>
                    <a:pt x="546" y="4924"/>
                    <a:pt x="543" y="4899"/>
                    <a:pt x="465" y="4880"/>
                  </a:cubicBezTo>
                  <a:cubicBezTo>
                    <a:pt x="463" y="4880"/>
                    <a:pt x="461" y="4881"/>
                    <a:pt x="459" y="4881"/>
                  </a:cubicBezTo>
                  <a:cubicBezTo>
                    <a:pt x="427" y="4881"/>
                    <a:pt x="426" y="4854"/>
                    <a:pt x="459" y="4827"/>
                  </a:cubicBezTo>
                  <a:cubicBezTo>
                    <a:pt x="493" y="4796"/>
                    <a:pt x="490" y="4771"/>
                    <a:pt x="490" y="4717"/>
                  </a:cubicBezTo>
                  <a:cubicBezTo>
                    <a:pt x="459" y="4692"/>
                    <a:pt x="440" y="4504"/>
                    <a:pt x="465" y="4291"/>
                  </a:cubicBezTo>
                  <a:cubicBezTo>
                    <a:pt x="484" y="4050"/>
                    <a:pt x="531" y="3893"/>
                    <a:pt x="490" y="3884"/>
                  </a:cubicBezTo>
                  <a:cubicBezTo>
                    <a:pt x="493" y="3859"/>
                    <a:pt x="493" y="3859"/>
                    <a:pt x="537" y="3840"/>
                  </a:cubicBezTo>
                  <a:cubicBezTo>
                    <a:pt x="542" y="3841"/>
                    <a:pt x="546" y="3842"/>
                    <a:pt x="550" y="3842"/>
                  </a:cubicBezTo>
                  <a:cubicBezTo>
                    <a:pt x="572" y="3842"/>
                    <a:pt x="571" y="3818"/>
                    <a:pt x="512" y="3780"/>
                  </a:cubicBezTo>
                  <a:cubicBezTo>
                    <a:pt x="493" y="3755"/>
                    <a:pt x="470" y="3743"/>
                    <a:pt x="479" y="3743"/>
                  </a:cubicBezTo>
                  <a:cubicBezTo>
                    <a:pt x="484" y="3743"/>
                    <a:pt x="496" y="3746"/>
                    <a:pt x="521" y="3752"/>
                  </a:cubicBezTo>
                  <a:cubicBezTo>
                    <a:pt x="524" y="3753"/>
                    <a:pt x="527" y="3753"/>
                    <a:pt x="529" y="3753"/>
                  </a:cubicBezTo>
                  <a:cubicBezTo>
                    <a:pt x="558" y="3753"/>
                    <a:pt x="574" y="3703"/>
                    <a:pt x="600" y="3608"/>
                  </a:cubicBezTo>
                  <a:cubicBezTo>
                    <a:pt x="618" y="3530"/>
                    <a:pt x="662" y="3432"/>
                    <a:pt x="628" y="3417"/>
                  </a:cubicBezTo>
                  <a:cubicBezTo>
                    <a:pt x="619" y="3381"/>
                    <a:pt x="615" y="3366"/>
                    <a:pt x="618" y="3366"/>
                  </a:cubicBezTo>
                  <a:lnTo>
                    <a:pt x="618" y="3366"/>
                  </a:lnTo>
                  <a:cubicBezTo>
                    <a:pt x="620" y="3366"/>
                    <a:pt x="626" y="3375"/>
                    <a:pt x="637" y="3392"/>
                  </a:cubicBezTo>
                  <a:cubicBezTo>
                    <a:pt x="648" y="3401"/>
                    <a:pt x="659" y="3405"/>
                    <a:pt x="670" y="3405"/>
                  </a:cubicBezTo>
                  <a:cubicBezTo>
                    <a:pt x="723" y="3405"/>
                    <a:pt x="774" y="3317"/>
                    <a:pt x="741" y="3232"/>
                  </a:cubicBezTo>
                  <a:cubicBezTo>
                    <a:pt x="750" y="3213"/>
                    <a:pt x="760" y="3195"/>
                    <a:pt x="779" y="3195"/>
                  </a:cubicBezTo>
                  <a:cubicBezTo>
                    <a:pt x="785" y="3195"/>
                    <a:pt x="792" y="3197"/>
                    <a:pt x="800" y="3201"/>
                  </a:cubicBezTo>
                  <a:cubicBezTo>
                    <a:pt x="819" y="3157"/>
                    <a:pt x="828" y="3113"/>
                    <a:pt x="825" y="3066"/>
                  </a:cubicBezTo>
                  <a:cubicBezTo>
                    <a:pt x="853" y="3009"/>
                    <a:pt x="882" y="2953"/>
                    <a:pt x="916" y="2900"/>
                  </a:cubicBezTo>
                  <a:cubicBezTo>
                    <a:pt x="932" y="2868"/>
                    <a:pt x="941" y="2828"/>
                    <a:pt x="941" y="2790"/>
                  </a:cubicBezTo>
                  <a:lnTo>
                    <a:pt x="954" y="2768"/>
                  </a:lnTo>
                  <a:cubicBezTo>
                    <a:pt x="956" y="2769"/>
                    <a:pt x="959" y="2770"/>
                    <a:pt x="962" y="2770"/>
                  </a:cubicBezTo>
                  <a:cubicBezTo>
                    <a:pt x="998" y="2770"/>
                    <a:pt x="1063" y="2664"/>
                    <a:pt x="1173" y="2530"/>
                  </a:cubicBezTo>
                  <a:cubicBezTo>
                    <a:pt x="1281" y="2379"/>
                    <a:pt x="1404" y="2276"/>
                    <a:pt x="1447" y="2276"/>
                  </a:cubicBezTo>
                  <a:cubicBezTo>
                    <a:pt x="1448" y="2276"/>
                    <a:pt x="1448" y="2276"/>
                    <a:pt x="1449" y="2276"/>
                  </a:cubicBezTo>
                  <a:cubicBezTo>
                    <a:pt x="1461" y="2257"/>
                    <a:pt x="1468" y="2235"/>
                    <a:pt x="1458" y="2213"/>
                  </a:cubicBezTo>
                  <a:cubicBezTo>
                    <a:pt x="1430" y="2152"/>
                    <a:pt x="1439" y="2128"/>
                    <a:pt x="1469" y="2128"/>
                  </a:cubicBezTo>
                  <a:cubicBezTo>
                    <a:pt x="1476" y="2128"/>
                    <a:pt x="1484" y="2130"/>
                    <a:pt x="1493" y="2132"/>
                  </a:cubicBezTo>
                  <a:cubicBezTo>
                    <a:pt x="1506" y="2139"/>
                    <a:pt x="1520" y="2143"/>
                    <a:pt x="1533" y="2143"/>
                  </a:cubicBezTo>
                  <a:cubicBezTo>
                    <a:pt x="1589" y="2143"/>
                    <a:pt x="1638" y="2086"/>
                    <a:pt x="1615" y="2025"/>
                  </a:cubicBezTo>
                  <a:lnTo>
                    <a:pt x="1615" y="2025"/>
                  </a:lnTo>
                  <a:cubicBezTo>
                    <a:pt x="1622" y="2033"/>
                    <a:pt x="1631" y="2043"/>
                    <a:pt x="1640" y="2054"/>
                  </a:cubicBezTo>
                  <a:cubicBezTo>
                    <a:pt x="1653" y="2062"/>
                    <a:pt x="1666" y="2066"/>
                    <a:pt x="1676" y="2066"/>
                  </a:cubicBezTo>
                  <a:cubicBezTo>
                    <a:pt x="1720" y="2066"/>
                    <a:pt x="1738" y="2001"/>
                    <a:pt x="1718" y="1941"/>
                  </a:cubicBezTo>
                  <a:lnTo>
                    <a:pt x="1718" y="1941"/>
                  </a:lnTo>
                  <a:cubicBezTo>
                    <a:pt x="1742" y="1947"/>
                    <a:pt x="1765" y="1954"/>
                    <a:pt x="1781" y="1954"/>
                  </a:cubicBezTo>
                  <a:cubicBezTo>
                    <a:pt x="1797" y="1954"/>
                    <a:pt x="1808" y="1947"/>
                    <a:pt x="1806" y="1925"/>
                  </a:cubicBezTo>
                  <a:cubicBezTo>
                    <a:pt x="1813" y="1920"/>
                    <a:pt x="1818" y="1916"/>
                    <a:pt x="1823" y="1916"/>
                  </a:cubicBezTo>
                  <a:cubicBezTo>
                    <a:pt x="1833" y="1916"/>
                    <a:pt x="1844" y="1930"/>
                    <a:pt x="1875" y="1969"/>
                  </a:cubicBezTo>
                  <a:cubicBezTo>
                    <a:pt x="1893" y="1995"/>
                    <a:pt x="1911" y="2020"/>
                    <a:pt x="1927" y="2020"/>
                  </a:cubicBezTo>
                  <a:cubicBezTo>
                    <a:pt x="1931" y="2020"/>
                    <a:pt x="1934" y="2019"/>
                    <a:pt x="1938" y="2016"/>
                  </a:cubicBezTo>
                  <a:cubicBezTo>
                    <a:pt x="1960" y="2003"/>
                    <a:pt x="1938" y="1972"/>
                    <a:pt x="1916" y="1941"/>
                  </a:cubicBezTo>
                  <a:lnTo>
                    <a:pt x="1960" y="1913"/>
                  </a:lnTo>
                  <a:cubicBezTo>
                    <a:pt x="1960" y="1913"/>
                    <a:pt x="1982" y="1897"/>
                    <a:pt x="1960" y="1866"/>
                  </a:cubicBezTo>
                  <a:cubicBezTo>
                    <a:pt x="1938" y="1834"/>
                    <a:pt x="1960" y="1819"/>
                    <a:pt x="1982" y="1803"/>
                  </a:cubicBezTo>
                  <a:cubicBezTo>
                    <a:pt x="1987" y="1810"/>
                    <a:pt x="1991" y="1813"/>
                    <a:pt x="1993" y="1813"/>
                  </a:cubicBezTo>
                  <a:cubicBezTo>
                    <a:pt x="2001" y="1813"/>
                    <a:pt x="1994" y="1783"/>
                    <a:pt x="1963" y="1772"/>
                  </a:cubicBezTo>
                  <a:cubicBezTo>
                    <a:pt x="1941" y="1740"/>
                    <a:pt x="1922" y="1709"/>
                    <a:pt x="1944" y="1693"/>
                  </a:cubicBezTo>
                  <a:lnTo>
                    <a:pt x="1903" y="1627"/>
                  </a:lnTo>
                  <a:cubicBezTo>
                    <a:pt x="1864" y="1567"/>
                    <a:pt x="1845" y="1533"/>
                    <a:pt x="1783" y="1533"/>
                  </a:cubicBezTo>
                  <a:cubicBezTo>
                    <a:pt x="1780" y="1533"/>
                    <a:pt x="1778" y="1533"/>
                    <a:pt x="1775" y="1533"/>
                  </a:cubicBezTo>
                  <a:cubicBezTo>
                    <a:pt x="1659" y="1568"/>
                    <a:pt x="1562" y="1590"/>
                    <a:pt x="1605" y="1649"/>
                  </a:cubicBezTo>
                  <a:cubicBezTo>
                    <a:pt x="1605" y="1649"/>
                    <a:pt x="1605" y="1696"/>
                    <a:pt x="1580" y="1712"/>
                  </a:cubicBezTo>
                  <a:cubicBezTo>
                    <a:pt x="1566" y="1718"/>
                    <a:pt x="1551" y="1722"/>
                    <a:pt x="1536" y="1722"/>
                  </a:cubicBezTo>
                  <a:cubicBezTo>
                    <a:pt x="1527" y="1722"/>
                    <a:pt x="1519" y="1721"/>
                    <a:pt x="1511" y="1718"/>
                  </a:cubicBezTo>
                  <a:cubicBezTo>
                    <a:pt x="1508" y="1714"/>
                    <a:pt x="1502" y="1711"/>
                    <a:pt x="1496" y="1711"/>
                  </a:cubicBezTo>
                  <a:cubicBezTo>
                    <a:pt x="1458" y="1711"/>
                    <a:pt x="1378" y="1780"/>
                    <a:pt x="1283" y="1862"/>
                  </a:cubicBezTo>
                  <a:cubicBezTo>
                    <a:pt x="1153" y="1974"/>
                    <a:pt x="1099" y="2045"/>
                    <a:pt x="1051" y="2045"/>
                  </a:cubicBezTo>
                  <a:cubicBezTo>
                    <a:pt x="1049" y="2045"/>
                    <a:pt x="1047" y="2044"/>
                    <a:pt x="1045" y="2044"/>
                  </a:cubicBezTo>
                  <a:cubicBezTo>
                    <a:pt x="1040" y="2044"/>
                    <a:pt x="1036" y="2043"/>
                    <a:pt x="1032" y="2043"/>
                  </a:cubicBezTo>
                  <a:cubicBezTo>
                    <a:pt x="1011" y="2043"/>
                    <a:pt x="991" y="2050"/>
                    <a:pt x="976" y="2063"/>
                  </a:cubicBezTo>
                  <a:cubicBezTo>
                    <a:pt x="1001" y="2085"/>
                    <a:pt x="882" y="2220"/>
                    <a:pt x="756" y="2389"/>
                  </a:cubicBezTo>
                  <a:cubicBezTo>
                    <a:pt x="631" y="2558"/>
                    <a:pt x="527" y="2743"/>
                    <a:pt x="559" y="2759"/>
                  </a:cubicBezTo>
                  <a:lnTo>
                    <a:pt x="531" y="2812"/>
                  </a:lnTo>
                  <a:cubicBezTo>
                    <a:pt x="526" y="2809"/>
                    <a:pt x="521" y="2808"/>
                    <a:pt x="516" y="2808"/>
                  </a:cubicBezTo>
                  <a:cubicBezTo>
                    <a:pt x="488" y="2808"/>
                    <a:pt x="464" y="2854"/>
                    <a:pt x="443" y="2903"/>
                  </a:cubicBezTo>
                  <a:cubicBezTo>
                    <a:pt x="446" y="2944"/>
                    <a:pt x="440" y="2987"/>
                    <a:pt x="421" y="3025"/>
                  </a:cubicBezTo>
                  <a:cubicBezTo>
                    <a:pt x="415" y="3022"/>
                    <a:pt x="409" y="3020"/>
                    <a:pt x="404" y="3020"/>
                  </a:cubicBezTo>
                  <a:cubicBezTo>
                    <a:pt x="382" y="3020"/>
                    <a:pt x="366" y="3046"/>
                    <a:pt x="349" y="3091"/>
                  </a:cubicBezTo>
                  <a:cubicBezTo>
                    <a:pt x="327" y="3147"/>
                    <a:pt x="314" y="3176"/>
                    <a:pt x="352" y="3188"/>
                  </a:cubicBezTo>
                  <a:cubicBezTo>
                    <a:pt x="311" y="3291"/>
                    <a:pt x="261" y="3392"/>
                    <a:pt x="205" y="3486"/>
                  </a:cubicBezTo>
                  <a:cubicBezTo>
                    <a:pt x="158" y="3505"/>
                    <a:pt x="186" y="3545"/>
                    <a:pt x="214" y="3583"/>
                  </a:cubicBezTo>
                  <a:cubicBezTo>
                    <a:pt x="252" y="3592"/>
                    <a:pt x="280" y="3633"/>
                    <a:pt x="270" y="3661"/>
                  </a:cubicBezTo>
                  <a:lnTo>
                    <a:pt x="198" y="3642"/>
                  </a:lnTo>
                  <a:cubicBezTo>
                    <a:pt x="186" y="3624"/>
                    <a:pt x="179" y="3614"/>
                    <a:pt x="173" y="3614"/>
                  </a:cubicBezTo>
                  <a:cubicBezTo>
                    <a:pt x="167" y="3614"/>
                    <a:pt x="163" y="3629"/>
                    <a:pt x="155" y="3661"/>
                  </a:cubicBezTo>
                  <a:cubicBezTo>
                    <a:pt x="145" y="3689"/>
                    <a:pt x="139" y="3718"/>
                    <a:pt x="139" y="3718"/>
                  </a:cubicBezTo>
                  <a:cubicBezTo>
                    <a:pt x="170" y="3727"/>
                    <a:pt x="145" y="3874"/>
                    <a:pt x="108" y="4078"/>
                  </a:cubicBezTo>
                  <a:cubicBezTo>
                    <a:pt x="79" y="4348"/>
                    <a:pt x="76" y="4435"/>
                    <a:pt x="114" y="4438"/>
                  </a:cubicBezTo>
                  <a:cubicBezTo>
                    <a:pt x="148" y="4438"/>
                    <a:pt x="148" y="4467"/>
                    <a:pt x="111" y="4554"/>
                  </a:cubicBezTo>
                  <a:cubicBezTo>
                    <a:pt x="1" y="4736"/>
                    <a:pt x="1" y="4739"/>
                    <a:pt x="39" y="4767"/>
                  </a:cubicBezTo>
                  <a:cubicBezTo>
                    <a:pt x="39" y="4736"/>
                    <a:pt x="76" y="4736"/>
                    <a:pt x="114" y="4733"/>
                  </a:cubicBezTo>
                  <a:cubicBezTo>
                    <a:pt x="118" y="4733"/>
                    <a:pt x="121" y="4733"/>
                    <a:pt x="125" y="4733"/>
                  </a:cubicBezTo>
                  <a:cubicBezTo>
                    <a:pt x="189" y="4733"/>
                    <a:pt x="185" y="4760"/>
                    <a:pt x="114" y="4793"/>
                  </a:cubicBezTo>
                  <a:cubicBezTo>
                    <a:pt x="39" y="4796"/>
                    <a:pt x="120" y="5247"/>
                    <a:pt x="211" y="5256"/>
                  </a:cubicBezTo>
                  <a:lnTo>
                    <a:pt x="173" y="5263"/>
                  </a:lnTo>
                  <a:cubicBezTo>
                    <a:pt x="136" y="5272"/>
                    <a:pt x="142" y="5300"/>
                    <a:pt x="167" y="5416"/>
                  </a:cubicBezTo>
                  <a:cubicBezTo>
                    <a:pt x="180" y="5476"/>
                    <a:pt x="186" y="5507"/>
                    <a:pt x="186" y="5507"/>
                  </a:cubicBezTo>
                  <a:cubicBezTo>
                    <a:pt x="189" y="5506"/>
                    <a:pt x="193" y="5506"/>
                    <a:pt x="196" y="5506"/>
                  </a:cubicBezTo>
                  <a:cubicBezTo>
                    <a:pt x="257" y="5506"/>
                    <a:pt x="272" y="5668"/>
                    <a:pt x="239" y="5679"/>
                  </a:cubicBezTo>
                  <a:cubicBezTo>
                    <a:pt x="211" y="5717"/>
                    <a:pt x="211" y="5717"/>
                    <a:pt x="230" y="5777"/>
                  </a:cubicBezTo>
                  <a:cubicBezTo>
                    <a:pt x="324" y="5839"/>
                    <a:pt x="349" y="5987"/>
                    <a:pt x="314" y="6002"/>
                  </a:cubicBezTo>
                  <a:lnTo>
                    <a:pt x="339" y="6059"/>
                  </a:lnTo>
                  <a:cubicBezTo>
                    <a:pt x="383" y="6071"/>
                    <a:pt x="408" y="6128"/>
                    <a:pt x="421" y="6156"/>
                  </a:cubicBezTo>
                  <a:cubicBezTo>
                    <a:pt x="444" y="6211"/>
                    <a:pt x="460" y="6240"/>
                    <a:pt x="474" y="6240"/>
                  </a:cubicBezTo>
                  <a:cubicBezTo>
                    <a:pt x="481" y="6240"/>
                    <a:pt x="487" y="6233"/>
                    <a:pt x="493" y="6218"/>
                  </a:cubicBezTo>
                  <a:cubicBezTo>
                    <a:pt x="513" y="6209"/>
                    <a:pt x="533" y="6198"/>
                    <a:pt x="550" y="6198"/>
                  </a:cubicBezTo>
                  <a:cubicBezTo>
                    <a:pt x="560" y="6198"/>
                    <a:pt x="569" y="6202"/>
                    <a:pt x="574" y="6212"/>
                  </a:cubicBezTo>
                  <a:lnTo>
                    <a:pt x="540" y="6228"/>
                  </a:lnTo>
                  <a:cubicBezTo>
                    <a:pt x="506" y="6247"/>
                    <a:pt x="549" y="6325"/>
                    <a:pt x="606" y="6428"/>
                  </a:cubicBezTo>
                  <a:cubicBezTo>
                    <a:pt x="678" y="6560"/>
                    <a:pt x="719" y="6604"/>
                    <a:pt x="703" y="6651"/>
                  </a:cubicBezTo>
                  <a:lnTo>
                    <a:pt x="750" y="6654"/>
                  </a:lnTo>
                  <a:cubicBezTo>
                    <a:pt x="797" y="6657"/>
                    <a:pt x="816" y="6679"/>
                    <a:pt x="784" y="6701"/>
                  </a:cubicBezTo>
                  <a:cubicBezTo>
                    <a:pt x="772" y="6748"/>
                    <a:pt x="838" y="6851"/>
                    <a:pt x="907" y="6870"/>
                  </a:cubicBezTo>
                  <a:lnTo>
                    <a:pt x="944" y="6917"/>
                  </a:lnTo>
                  <a:cubicBezTo>
                    <a:pt x="907" y="6970"/>
                    <a:pt x="953" y="7037"/>
                    <a:pt x="1010" y="7037"/>
                  </a:cubicBezTo>
                  <a:cubicBezTo>
                    <a:pt x="1020" y="7037"/>
                    <a:pt x="1031" y="7035"/>
                    <a:pt x="1041" y="7030"/>
                  </a:cubicBezTo>
                  <a:lnTo>
                    <a:pt x="1041" y="7030"/>
                  </a:lnTo>
                  <a:cubicBezTo>
                    <a:pt x="1013" y="7055"/>
                    <a:pt x="1035" y="7077"/>
                    <a:pt x="1054" y="7099"/>
                  </a:cubicBezTo>
                  <a:cubicBezTo>
                    <a:pt x="1117" y="7124"/>
                    <a:pt x="1207" y="7199"/>
                    <a:pt x="1179" y="7231"/>
                  </a:cubicBezTo>
                  <a:lnTo>
                    <a:pt x="1201" y="7249"/>
                  </a:lnTo>
                  <a:cubicBezTo>
                    <a:pt x="1206" y="7249"/>
                    <a:pt x="1212" y="7248"/>
                    <a:pt x="1217" y="7248"/>
                  </a:cubicBezTo>
                  <a:cubicBezTo>
                    <a:pt x="1246" y="7248"/>
                    <a:pt x="1273" y="7263"/>
                    <a:pt x="1292" y="7284"/>
                  </a:cubicBezTo>
                  <a:cubicBezTo>
                    <a:pt x="1310" y="7307"/>
                    <a:pt x="1337" y="7320"/>
                    <a:pt x="1366" y="7320"/>
                  </a:cubicBezTo>
                  <a:cubicBezTo>
                    <a:pt x="1371" y="7320"/>
                    <a:pt x="1377" y="7319"/>
                    <a:pt x="1383" y="7318"/>
                  </a:cubicBezTo>
                  <a:cubicBezTo>
                    <a:pt x="1390" y="7316"/>
                    <a:pt x="1398" y="7315"/>
                    <a:pt x="1406" y="7315"/>
                  </a:cubicBezTo>
                  <a:cubicBezTo>
                    <a:pt x="1421" y="7315"/>
                    <a:pt x="1437" y="7319"/>
                    <a:pt x="1452" y="7328"/>
                  </a:cubicBezTo>
                  <a:cubicBezTo>
                    <a:pt x="1474" y="7347"/>
                    <a:pt x="1427" y="7356"/>
                    <a:pt x="1380" y="7369"/>
                  </a:cubicBezTo>
                  <a:cubicBezTo>
                    <a:pt x="1374" y="7367"/>
                    <a:pt x="1368" y="7367"/>
                    <a:pt x="1364" y="7367"/>
                  </a:cubicBezTo>
                  <a:cubicBezTo>
                    <a:pt x="1326" y="7367"/>
                    <a:pt x="1381" y="7413"/>
                    <a:pt x="1482" y="7413"/>
                  </a:cubicBezTo>
                  <a:cubicBezTo>
                    <a:pt x="1487" y="7413"/>
                    <a:pt x="1493" y="7413"/>
                    <a:pt x="1499" y="7412"/>
                  </a:cubicBezTo>
                  <a:cubicBezTo>
                    <a:pt x="1538" y="7410"/>
                    <a:pt x="1563" y="7409"/>
                    <a:pt x="1577" y="7409"/>
                  </a:cubicBezTo>
                  <a:cubicBezTo>
                    <a:pt x="1604" y="7409"/>
                    <a:pt x="1584" y="7415"/>
                    <a:pt x="1521" y="7431"/>
                  </a:cubicBezTo>
                  <a:cubicBezTo>
                    <a:pt x="1474" y="7441"/>
                    <a:pt x="1427" y="7453"/>
                    <a:pt x="1496" y="7459"/>
                  </a:cubicBezTo>
                  <a:cubicBezTo>
                    <a:pt x="1496" y="7459"/>
                    <a:pt x="1521" y="7478"/>
                    <a:pt x="1543" y="7478"/>
                  </a:cubicBezTo>
                  <a:cubicBezTo>
                    <a:pt x="1553" y="7478"/>
                    <a:pt x="1561" y="7475"/>
                    <a:pt x="1568" y="7466"/>
                  </a:cubicBezTo>
                  <a:lnTo>
                    <a:pt x="1637" y="7522"/>
                  </a:lnTo>
                  <a:cubicBezTo>
                    <a:pt x="1646" y="7563"/>
                    <a:pt x="1674" y="7600"/>
                    <a:pt x="1712" y="7622"/>
                  </a:cubicBezTo>
                  <a:cubicBezTo>
                    <a:pt x="1729" y="7617"/>
                    <a:pt x="1740" y="7613"/>
                    <a:pt x="1747" y="7613"/>
                  </a:cubicBezTo>
                  <a:cubicBezTo>
                    <a:pt x="1759" y="7613"/>
                    <a:pt x="1760" y="7624"/>
                    <a:pt x="1762" y="7654"/>
                  </a:cubicBezTo>
                  <a:cubicBezTo>
                    <a:pt x="1753" y="7669"/>
                    <a:pt x="1754" y="7681"/>
                    <a:pt x="1763" y="7681"/>
                  </a:cubicBezTo>
                  <a:cubicBezTo>
                    <a:pt x="1772" y="7681"/>
                    <a:pt x="1789" y="7669"/>
                    <a:pt x="1809" y="7638"/>
                  </a:cubicBezTo>
                  <a:cubicBezTo>
                    <a:pt x="1820" y="7634"/>
                    <a:pt x="1830" y="7632"/>
                    <a:pt x="1839" y="7632"/>
                  </a:cubicBezTo>
                  <a:cubicBezTo>
                    <a:pt x="1864" y="7632"/>
                    <a:pt x="1880" y="7650"/>
                    <a:pt x="1884" y="7685"/>
                  </a:cubicBezTo>
                  <a:cubicBezTo>
                    <a:pt x="1858" y="7728"/>
                    <a:pt x="1859" y="7750"/>
                    <a:pt x="1870" y="7750"/>
                  </a:cubicBezTo>
                  <a:cubicBezTo>
                    <a:pt x="1875" y="7750"/>
                    <a:pt x="1883" y="7744"/>
                    <a:pt x="1891" y="7732"/>
                  </a:cubicBezTo>
                  <a:cubicBezTo>
                    <a:pt x="1902" y="7727"/>
                    <a:pt x="1913" y="7725"/>
                    <a:pt x="1925" y="7725"/>
                  </a:cubicBezTo>
                  <a:cubicBezTo>
                    <a:pt x="1937" y="7725"/>
                    <a:pt x="1949" y="7727"/>
                    <a:pt x="1960" y="7732"/>
                  </a:cubicBezTo>
                  <a:cubicBezTo>
                    <a:pt x="1938" y="7763"/>
                    <a:pt x="2173" y="7901"/>
                    <a:pt x="2427" y="7998"/>
                  </a:cubicBezTo>
                  <a:cubicBezTo>
                    <a:pt x="2430" y="7999"/>
                    <a:pt x="2434" y="8000"/>
                    <a:pt x="2438" y="8000"/>
                  </a:cubicBezTo>
                  <a:cubicBezTo>
                    <a:pt x="2469" y="8000"/>
                    <a:pt x="2497" y="7979"/>
                    <a:pt x="2508" y="7948"/>
                  </a:cubicBezTo>
                  <a:cubicBezTo>
                    <a:pt x="2518" y="7920"/>
                    <a:pt x="2522" y="7909"/>
                    <a:pt x="2524" y="7909"/>
                  </a:cubicBezTo>
                  <a:cubicBezTo>
                    <a:pt x="2528" y="7909"/>
                    <a:pt x="2527" y="7933"/>
                    <a:pt x="2536" y="7961"/>
                  </a:cubicBezTo>
                  <a:cubicBezTo>
                    <a:pt x="2529" y="8024"/>
                    <a:pt x="2543" y="8060"/>
                    <a:pt x="2559" y="8060"/>
                  </a:cubicBezTo>
                  <a:cubicBezTo>
                    <a:pt x="2571" y="8060"/>
                    <a:pt x="2585" y="8035"/>
                    <a:pt x="2589" y="7983"/>
                  </a:cubicBezTo>
                  <a:cubicBezTo>
                    <a:pt x="2588" y="7942"/>
                    <a:pt x="2587" y="7920"/>
                    <a:pt x="2590" y="7920"/>
                  </a:cubicBezTo>
                  <a:cubicBezTo>
                    <a:pt x="2594" y="7920"/>
                    <a:pt x="2602" y="7944"/>
                    <a:pt x="2618" y="7992"/>
                  </a:cubicBezTo>
                  <a:cubicBezTo>
                    <a:pt x="2627" y="8019"/>
                    <a:pt x="2630" y="8030"/>
                    <a:pt x="2639" y="8030"/>
                  </a:cubicBezTo>
                  <a:cubicBezTo>
                    <a:pt x="2646" y="8030"/>
                    <a:pt x="2656" y="8023"/>
                    <a:pt x="2674" y="8011"/>
                  </a:cubicBezTo>
                  <a:cubicBezTo>
                    <a:pt x="2678" y="7994"/>
                    <a:pt x="2686" y="7987"/>
                    <a:pt x="2693" y="7987"/>
                  </a:cubicBezTo>
                  <a:cubicBezTo>
                    <a:pt x="2701" y="7987"/>
                    <a:pt x="2708" y="7998"/>
                    <a:pt x="2702" y="8017"/>
                  </a:cubicBezTo>
                  <a:cubicBezTo>
                    <a:pt x="2714" y="8050"/>
                    <a:pt x="2727" y="8084"/>
                    <a:pt x="2737" y="8084"/>
                  </a:cubicBezTo>
                  <a:cubicBezTo>
                    <a:pt x="2741" y="8084"/>
                    <a:pt x="2744" y="8080"/>
                    <a:pt x="2746" y="8071"/>
                  </a:cubicBezTo>
                  <a:cubicBezTo>
                    <a:pt x="2768" y="8080"/>
                    <a:pt x="2787" y="8099"/>
                    <a:pt x="2793" y="8124"/>
                  </a:cubicBezTo>
                  <a:cubicBezTo>
                    <a:pt x="2800" y="8140"/>
                    <a:pt x="2810" y="8147"/>
                    <a:pt x="2822" y="8147"/>
                  </a:cubicBezTo>
                  <a:cubicBezTo>
                    <a:pt x="2842" y="8147"/>
                    <a:pt x="2867" y="8129"/>
                    <a:pt x="2890" y="8111"/>
                  </a:cubicBezTo>
                  <a:cubicBezTo>
                    <a:pt x="2936" y="8090"/>
                    <a:pt x="2967" y="8079"/>
                    <a:pt x="2984" y="8079"/>
                  </a:cubicBezTo>
                  <a:cubicBezTo>
                    <a:pt x="3004" y="8079"/>
                    <a:pt x="3001" y="8097"/>
                    <a:pt x="2975" y="8133"/>
                  </a:cubicBezTo>
                  <a:cubicBezTo>
                    <a:pt x="2953" y="8165"/>
                    <a:pt x="2975" y="8180"/>
                    <a:pt x="3010" y="8180"/>
                  </a:cubicBezTo>
                  <a:cubicBezTo>
                    <a:pt x="3049" y="8180"/>
                    <a:pt x="3105" y="8161"/>
                    <a:pt x="3129" y="8124"/>
                  </a:cubicBezTo>
                  <a:cubicBezTo>
                    <a:pt x="3152" y="8084"/>
                    <a:pt x="3162" y="8067"/>
                    <a:pt x="3165" y="8067"/>
                  </a:cubicBezTo>
                  <a:lnTo>
                    <a:pt x="3165" y="8067"/>
                  </a:lnTo>
                  <a:cubicBezTo>
                    <a:pt x="3167" y="8067"/>
                    <a:pt x="3166" y="8076"/>
                    <a:pt x="3163" y="8092"/>
                  </a:cubicBezTo>
                  <a:cubicBezTo>
                    <a:pt x="3157" y="8130"/>
                    <a:pt x="3185" y="8136"/>
                    <a:pt x="3185" y="8136"/>
                  </a:cubicBezTo>
                  <a:cubicBezTo>
                    <a:pt x="3213" y="8139"/>
                    <a:pt x="3244" y="8146"/>
                    <a:pt x="3238" y="8183"/>
                  </a:cubicBezTo>
                  <a:cubicBezTo>
                    <a:pt x="3270" y="8183"/>
                    <a:pt x="3304" y="8177"/>
                    <a:pt x="3329" y="8161"/>
                  </a:cubicBezTo>
                  <a:cubicBezTo>
                    <a:pt x="3353" y="8136"/>
                    <a:pt x="3378" y="8126"/>
                    <a:pt x="3402" y="8126"/>
                  </a:cubicBezTo>
                  <a:cubicBezTo>
                    <a:pt x="3448" y="8126"/>
                    <a:pt x="3488" y="8164"/>
                    <a:pt x="3505" y="8215"/>
                  </a:cubicBezTo>
                  <a:lnTo>
                    <a:pt x="3564" y="8180"/>
                  </a:lnTo>
                  <a:cubicBezTo>
                    <a:pt x="3585" y="8136"/>
                    <a:pt x="3605" y="8105"/>
                    <a:pt x="3616" y="8105"/>
                  </a:cubicBezTo>
                  <a:cubicBezTo>
                    <a:pt x="3624" y="8105"/>
                    <a:pt x="3628" y="8118"/>
                    <a:pt x="3627" y="8149"/>
                  </a:cubicBezTo>
                  <a:lnTo>
                    <a:pt x="3624" y="8186"/>
                  </a:lnTo>
                  <a:cubicBezTo>
                    <a:pt x="3636" y="8159"/>
                    <a:pt x="3660" y="8147"/>
                    <a:pt x="3685" y="8147"/>
                  </a:cubicBezTo>
                  <a:cubicBezTo>
                    <a:pt x="3726" y="8147"/>
                    <a:pt x="3771" y="8179"/>
                    <a:pt x="3771" y="8227"/>
                  </a:cubicBezTo>
                  <a:cubicBezTo>
                    <a:pt x="3771" y="8265"/>
                    <a:pt x="3771" y="8265"/>
                    <a:pt x="3799" y="8265"/>
                  </a:cubicBezTo>
                  <a:lnTo>
                    <a:pt x="3799" y="8227"/>
                  </a:lnTo>
                  <a:cubicBezTo>
                    <a:pt x="3799" y="8186"/>
                    <a:pt x="3799" y="8149"/>
                    <a:pt x="3830" y="8149"/>
                  </a:cubicBezTo>
                  <a:cubicBezTo>
                    <a:pt x="3859" y="8149"/>
                    <a:pt x="3887" y="8149"/>
                    <a:pt x="3890" y="8186"/>
                  </a:cubicBezTo>
                  <a:cubicBezTo>
                    <a:pt x="3910" y="8213"/>
                    <a:pt x="3931" y="8240"/>
                    <a:pt x="3942" y="8240"/>
                  </a:cubicBezTo>
                  <a:cubicBezTo>
                    <a:pt x="3947" y="8240"/>
                    <a:pt x="3950" y="8235"/>
                    <a:pt x="3950" y="8224"/>
                  </a:cubicBezTo>
                  <a:cubicBezTo>
                    <a:pt x="3975" y="8227"/>
                    <a:pt x="3997" y="8240"/>
                    <a:pt x="4012" y="8262"/>
                  </a:cubicBezTo>
                  <a:cubicBezTo>
                    <a:pt x="4040" y="8259"/>
                    <a:pt x="4072" y="8255"/>
                    <a:pt x="4131" y="8249"/>
                  </a:cubicBezTo>
                  <a:cubicBezTo>
                    <a:pt x="4145" y="8227"/>
                    <a:pt x="4169" y="8215"/>
                    <a:pt x="4189" y="8215"/>
                  </a:cubicBezTo>
                  <a:cubicBezTo>
                    <a:pt x="4205" y="8215"/>
                    <a:pt x="4218" y="8223"/>
                    <a:pt x="4219" y="8240"/>
                  </a:cubicBezTo>
                  <a:cubicBezTo>
                    <a:pt x="4254" y="8237"/>
                    <a:pt x="4285" y="8218"/>
                    <a:pt x="4304" y="8193"/>
                  </a:cubicBezTo>
                  <a:cubicBezTo>
                    <a:pt x="4326" y="8190"/>
                    <a:pt x="4345" y="8188"/>
                    <a:pt x="4359" y="8188"/>
                  </a:cubicBezTo>
                  <a:cubicBezTo>
                    <a:pt x="4383" y="8188"/>
                    <a:pt x="4397" y="8194"/>
                    <a:pt x="4401" y="8218"/>
                  </a:cubicBezTo>
                  <a:cubicBezTo>
                    <a:pt x="4404" y="8236"/>
                    <a:pt x="4405" y="8245"/>
                    <a:pt x="4409" y="8245"/>
                  </a:cubicBezTo>
                  <a:cubicBezTo>
                    <a:pt x="4412" y="8245"/>
                    <a:pt x="4418" y="8234"/>
                    <a:pt x="4429" y="8212"/>
                  </a:cubicBezTo>
                  <a:cubicBezTo>
                    <a:pt x="4423" y="8174"/>
                    <a:pt x="4451" y="8168"/>
                    <a:pt x="4482" y="8161"/>
                  </a:cubicBezTo>
                  <a:lnTo>
                    <a:pt x="4539" y="8152"/>
                  </a:lnTo>
                  <a:cubicBezTo>
                    <a:pt x="4532" y="8114"/>
                    <a:pt x="4532" y="8114"/>
                    <a:pt x="4561" y="8108"/>
                  </a:cubicBezTo>
                  <a:cubicBezTo>
                    <a:pt x="4565" y="8107"/>
                    <a:pt x="4570" y="8107"/>
                    <a:pt x="4577" y="8107"/>
                  </a:cubicBezTo>
                  <a:cubicBezTo>
                    <a:pt x="4609" y="8107"/>
                    <a:pt x="4666" y="8116"/>
                    <a:pt x="4698" y="8116"/>
                  </a:cubicBezTo>
                  <a:cubicBezTo>
                    <a:pt x="4704" y="8116"/>
                    <a:pt x="4710" y="8115"/>
                    <a:pt x="4714" y="8114"/>
                  </a:cubicBezTo>
                  <a:cubicBezTo>
                    <a:pt x="4802" y="8089"/>
                    <a:pt x="4802" y="8086"/>
                    <a:pt x="4761" y="8061"/>
                  </a:cubicBezTo>
                  <a:lnTo>
                    <a:pt x="4761" y="8061"/>
                  </a:lnTo>
                  <a:cubicBezTo>
                    <a:pt x="4758" y="8062"/>
                    <a:pt x="4755" y="8063"/>
                    <a:pt x="4752" y="8063"/>
                  </a:cubicBezTo>
                  <a:cubicBezTo>
                    <a:pt x="4737" y="8063"/>
                    <a:pt x="4733" y="8046"/>
                    <a:pt x="4758" y="8046"/>
                  </a:cubicBezTo>
                  <a:cubicBezTo>
                    <a:pt x="4766" y="8046"/>
                    <a:pt x="4776" y="8048"/>
                    <a:pt x="4789" y="8052"/>
                  </a:cubicBezTo>
                  <a:cubicBezTo>
                    <a:pt x="4818" y="8042"/>
                    <a:pt x="4915" y="8052"/>
                    <a:pt x="4999" y="8027"/>
                  </a:cubicBezTo>
                  <a:cubicBezTo>
                    <a:pt x="5115" y="7989"/>
                    <a:pt x="5112" y="7983"/>
                    <a:pt x="5100" y="7951"/>
                  </a:cubicBezTo>
                  <a:cubicBezTo>
                    <a:pt x="5070" y="7919"/>
                    <a:pt x="5065" y="7900"/>
                    <a:pt x="5075" y="7900"/>
                  </a:cubicBezTo>
                  <a:cubicBezTo>
                    <a:pt x="5084" y="7900"/>
                    <a:pt x="5103" y="7912"/>
                    <a:pt x="5128" y="7939"/>
                  </a:cubicBezTo>
                  <a:cubicBezTo>
                    <a:pt x="5166" y="7961"/>
                    <a:pt x="5192" y="7970"/>
                    <a:pt x="5208" y="7970"/>
                  </a:cubicBezTo>
                  <a:cubicBezTo>
                    <a:pt x="5226" y="7970"/>
                    <a:pt x="5230" y="7957"/>
                    <a:pt x="5222" y="7939"/>
                  </a:cubicBezTo>
                  <a:cubicBezTo>
                    <a:pt x="5234" y="7892"/>
                    <a:pt x="5234" y="7892"/>
                    <a:pt x="5263" y="7879"/>
                  </a:cubicBezTo>
                  <a:cubicBezTo>
                    <a:pt x="5269" y="7893"/>
                    <a:pt x="5276" y="7899"/>
                    <a:pt x="5286" y="7899"/>
                  </a:cubicBezTo>
                  <a:cubicBezTo>
                    <a:pt x="5301" y="7899"/>
                    <a:pt x="5321" y="7882"/>
                    <a:pt x="5344" y="7845"/>
                  </a:cubicBezTo>
                  <a:cubicBezTo>
                    <a:pt x="5355" y="7840"/>
                    <a:pt x="5361" y="7837"/>
                    <a:pt x="5366" y="7837"/>
                  </a:cubicBezTo>
                  <a:cubicBezTo>
                    <a:pt x="5375" y="7837"/>
                    <a:pt x="5378" y="7845"/>
                    <a:pt x="5388" y="7867"/>
                  </a:cubicBezTo>
                  <a:cubicBezTo>
                    <a:pt x="5407" y="7861"/>
                    <a:pt x="5422" y="7851"/>
                    <a:pt x="5441" y="7842"/>
                  </a:cubicBezTo>
                  <a:cubicBezTo>
                    <a:pt x="5458" y="7756"/>
                    <a:pt x="5590" y="7707"/>
                    <a:pt x="5654" y="7707"/>
                  </a:cubicBezTo>
                  <a:cubicBezTo>
                    <a:pt x="5663" y="7707"/>
                    <a:pt x="5671" y="7708"/>
                    <a:pt x="5676" y="7710"/>
                  </a:cubicBezTo>
                  <a:cubicBezTo>
                    <a:pt x="5695" y="7698"/>
                    <a:pt x="5708" y="7673"/>
                    <a:pt x="5708" y="7651"/>
                  </a:cubicBezTo>
                  <a:cubicBezTo>
                    <a:pt x="5700" y="7606"/>
                    <a:pt x="5704" y="7581"/>
                    <a:pt x="5715" y="7581"/>
                  </a:cubicBezTo>
                  <a:cubicBezTo>
                    <a:pt x="5724" y="7581"/>
                    <a:pt x="5737" y="7594"/>
                    <a:pt x="5755" y="7622"/>
                  </a:cubicBezTo>
                  <a:cubicBezTo>
                    <a:pt x="5774" y="7652"/>
                    <a:pt x="5784" y="7668"/>
                    <a:pt x="5787" y="7668"/>
                  </a:cubicBezTo>
                  <a:cubicBezTo>
                    <a:pt x="5791" y="7668"/>
                    <a:pt x="5787" y="7648"/>
                    <a:pt x="5777" y="7607"/>
                  </a:cubicBezTo>
                  <a:cubicBezTo>
                    <a:pt x="5779" y="7577"/>
                    <a:pt x="5829" y="7537"/>
                    <a:pt x="5867" y="7537"/>
                  </a:cubicBezTo>
                  <a:cubicBezTo>
                    <a:pt x="5886" y="7537"/>
                    <a:pt x="5902" y="7546"/>
                    <a:pt x="5908" y="7572"/>
                  </a:cubicBezTo>
                  <a:lnTo>
                    <a:pt x="5946" y="7635"/>
                  </a:lnTo>
                  <a:cubicBezTo>
                    <a:pt x="5946" y="7613"/>
                    <a:pt x="5955" y="7591"/>
                    <a:pt x="5971" y="7575"/>
                  </a:cubicBezTo>
                  <a:cubicBezTo>
                    <a:pt x="5952" y="7544"/>
                    <a:pt x="5974" y="7531"/>
                    <a:pt x="6040" y="7491"/>
                  </a:cubicBezTo>
                  <a:cubicBezTo>
                    <a:pt x="6084" y="7463"/>
                    <a:pt x="6150" y="7375"/>
                    <a:pt x="6193" y="7350"/>
                  </a:cubicBezTo>
                  <a:cubicBezTo>
                    <a:pt x="6229" y="7327"/>
                    <a:pt x="6283" y="7295"/>
                    <a:pt x="6323" y="7295"/>
                  </a:cubicBezTo>
                  <a:cubicBezTo>
                    <a:pt x="6332" y="7295"/>
                    <a:pt x="6340" y="7296"/>
                    <a:pt x="6347" y="7300"/>
                  </a:cubicBezTo>
                  <a:cubicBezTo>
                    <a:pt x="6378" y="7281"/>
                    <a:pt x="6403" y="7249"/>
                    <a:pt x="6416" y="7212"/>
                  </a:cubicBezTo>
                  <a:cubicBezTo>
                    <a:pt x="6416" y="7181"/>
                    <a:pt x="6438" y="7158"/>
                    <a:pt x="6458" y="7158"/>
                  </a:cubicBezTo>
                  <a:cubicBezTo>
                    <a:pt x="6467" y="7158"/>
                    <a:pt x="6475" y="7162"/>
                    <a:pt x="6482" y="7171"/>
                  </a:cubicBezTo>
                  <a:lnTo>
                    <a:pt x="6504" y="7159"/>
                  </a:lnTo>
                  <a:cubicBezTo>
                    <a:pt x="6510" y="7130"/>
                    <a:pt x="6526" y="7105"/>
                    <a:pt x="6547" y="7083"/>
                  </a:cubicBezTo>
                  <a:cubicBezTo>
                    <a:pt x="6560" y="7103"/>
                    <a:pt x="6579" y="7118"/>
                    <a:pt x="6593" y="7118"/>
                  </a:cubicBezTo>
                  <a:cubicBezTo>
                    <a:pt x="6604" y="7118"/>
                    <a:pt x="6612" y="7110"/>
                    <a:pt x="6613" y="7090"/>
                  </a:cubicBezTo>
                  <a:cubicBezTo>
                    <a:pt x="6591" y="7058"/>
                    <a:pt x="6613" y="7043"/>
                    <a:pt x="6657" y="7018"/>
                  </a:cubicBezTo>
                  <a:cubicBezTo>
                    <a:pt x="6657" y="7018"/>
                    <a:pt x="6658" y="7018"/>
                    <a:pt x="6658" y="7018"/>
                  </a:cubicBezTo>
                  <a:cubicBezTo>
                    <a:pt x="6728" y="7018"/>
                    <a:pt x="7450" y="6569"/>
                    <a:pt x="7428" y="6538"/>
                  </a:cubicBezTo>
                  <a:lnTo>
                    <a:pt x="7494" y="6497"/>
                  </a:lnTo>
                  <a:cubicBezTo>
                    <a:pt x="7516" y="6485"/>
                    <a:pt x="7560" y="6457"/>
                    <a:pt x="7560" y="6457"/>
                  </a:cubicBezTo>
                  <a:cubicBezTo>
                    <a:pt x="7571" y="6470"/>
                    <a:pt x="7582" y="6477"/>
                    <a:pt x="7595" y="6477"/>
                  </a:cubicBezTo>
                  <a:cubicBezTo>
                    <a:pt x="7611" y="6477"/>
                    <a:pt x="7629" y="6467"/>
                    <a:pt x="7654" y="6447"/>
                  </a:cubicBezTo>
                  <a:cubicBezTo>
                    <a:pt x="7707" y="6403"/>
                    <a:pt x="7751" y="6353"/>
                    <a:pt x="7785" y="6294"/>
                  </a:cubicBezTo>
                  <a:cubicBezTo>
                    <a:pt x="7788" y="6253"/>
                    <a:pt x="7810" y="6215"/>
                    <a:pt x="7842" y="6190"/>
                  </a:cubicBezTo>
                  <a:cubicBezTo>
                    <a:pt x="7853" y="6202"/>
                    <a:pt x="7866" y="6206"/>
                    <a:pt x="7879" y="6206"/>
                  </a:cubicBezTo>
                  <a:cubicBezTo>
                    <a:pt x="7927" y="6206"/>
                    <a:pt x="7980" y="6138"/>
                    <a:pt x="7992" y="6071"/>
                  </a:cubicBezTo>
                  <a:cubicBezTo>
                    <a:pt x="7966" y="6019"/>
                    <a:pt x="7966" y="5990"/>
                    <a:pt x="7989" y="5990"/>
                  </a:cubicBezTo>
                  <a:cubicBezTo>
                    <a:pt x="8000" y="5990"/>
                    <a:pt x="8016" y="5996"/>
                    <a:pt x="8036" y="6008"/>
                  </a:cubicBezTo>
                  <a:cubicBezTo>
                    <a:pt x="8048" y="6016"/>
                    <a:pt x="8059" y="6020"/>
                    <a:pt x="8069" y="6020"/>
                  </a:cubicBezTo>
                  <a:cubicBezTo>
                    <a:pt x="8111" y="6020"/>
                    <a:pt x="8132" y="5956"/>
                    <a:pt x="8077" y="5858"/>
                  </a:cubicBezTo>
                  <a:cubicBezTo>
                    <a:pt x="8061" y="5808"/>
                    <a:pt x="8061" y="5811"/>
                    <a:pt x="8111" y="5792"/>
                  </a:cubicBezTo>
                  <a:cubicBezTo>
                    <a:pt x="8193" y="5789"/>
                    <a:pt x="8208" y="5751"/>
                    <a:pt x="8174" y="5736"/>
                  </a:cubicBezTo>
                  <a:cubicBezTo>
                    <a:pt x="8118" y="5676"/>
                    <a:pt x="8127" y="5645"/>
                    <a:pt x="8208" y="5629"/>
                  </a:cubicBezTo>
                  <a:cubicBezTo>
                    <a:pt x="8302" y="5576"/>
                    <a:pt x="8306" y="5570"/>
                    <a:pt x="8237" y="5520"/>
                  </a:cubicBezTo>
                  <a:cubicBezTo>
                    <a:pt x="8174" y="5466"/>
                    <a:pt x="8190" y="5328"/>
                    <a:pt x="8265" y="5291"/>
                  </a:cubicBezTo>
                  <a:cubicBezTo>
                    <a:pt x="8268" y="5253"/>
                    <a:pt x="8306" y="5216"/>
                    <a:pt x="8268" y="5216"/>
                  </a:cubicBezTo>
                  <a:lnTo>
                    <a:pt x="8302" y="5175"/>
                  </a:lnTo>
                  <a:cubicBezTo>
                    <a:pt x="8302" y="5150"/>
                    <a:pt x="8302" y="5122"/>
                    <a:pt x="8299" y="5097"/>
                  </a:cubicBezTo>
                  <a:lnTo>
                    <a:pt x="8262" y="5100"/>
                  </a:lnTo>
                  <a:cubicBezTo>
                    <a:pt x="8265" y="4918"/>
                    <a:pt x="8224" y="4736"/>
                    <a:pt x="8146" y="4570"/>
                  </a:cubicBezTo>
                  <a:cubicBezTo>
                    <a:pt x="8121" y="4526"/>
                    <a:pt x="8096" y="4485"/>
                    <a:pt x="8077" y="4451"/>
                  </a:cubicBezTo>
                  <a:cubicBezTo>
                    <a:pt x="8061" y="4426"/>
                    <a:pt x="8049" y="4404"/>
                    <a:pt x="8036" y="4385"/>
                  </a:cubicBezTo>
                  <a:cubicBezTo>
                    <a:pt x="8011" y="4348"/>
                    <a:pt x="7995" y="4322"/>
                    <a:pt x="7980" y="4304"/>
                  </a:cubicBezTo>
                  <a:cubicBezTo>
                    <a:pt x="7964" y="4282"/>
                    <a:pt x="7954" y="4273"/>
                    <a:pt x="7946" y="4273"/>
                  </a:cubicBezTo>
                  <a:cubicBezTo>
                    <a:pt x="7941" y="4273"/>
                    <a:pt x="7937" y="4279"/>
                    <a:pt x="7933" y="4288"/>
                  </a:cubicBezTo>
                  <a:cubicBezTo>
                    <a:pt x="7915" y="4309"/>
                    <a:pt x="7901" y="4318"/>
                    <a:pt x="7891" y="4318"/>
                  </a:cubicBezTo>
                  <a:cubicBezTo>
                    <a:pt x="7872" y="4318"/>
                    <a:pt x="7871" y="4285"/>
                    <a:pt x="7904" y="4244"/>
                  </a:cubicBezTo>
                  <a:cubicBezTo>
                    <a:pt x="7889" y="4222"/>
                    <a:pt x="7895" y="4156"/>
                    <a:pt x="7867" y="4113"/>
                  </a:cubicBezTo>
                  <a:cubicBezTo>
                    <a:pt x="7842" y="4069"/>
                    <a:pt x="7814" y="4025"/>
                    <a:pt x="7845" y="4006"/>
                  </a:cubicBezTo>
                  <a:lnTo>
                    <a:pt x="7832" y="3984"/>
                  </a:lnTo>
                  <a:cubicBezTo>
                    <a:pt x="7741" y="3981"/>
                    <a:pt x="7657" y="3849"/>
                    <a:pt x="7651" y="3762"/>
                  </a:cubicBezTo>
                  <a:cubicBezTo>
                    <a:pt x="7629" y="3721"/>
                    <a:pt x="7594" y="3686"/>
                    <a:pt x="7550" y="3671"/>
                  </a:cubicBezTo>
                  <a:cubicBezTo>
                    <a:pt x="7491" y="3649"/>
                    <a:pt x="7491" y="3649"/>
                    <a:pt x="7510" y="3605"/>
                  </a:cubicBezTo>
                  <a:cubicBezTo>
                    <a:pt x="7537" y="3588"/>
                    <a:pt x="7501" y="3466"/>
                    <a:pt x="7447" y="3466"/>
                  </a:cubicBezTo>
                  <a:cubicBezTo>
                    <a:pt x="7440" y="3466"/>
                    <a:pt x="7433" y="3468"/>
                    <a:pt x="7425" y="3473"/>
                  </a:cubicBezTo>
                  <a:lnTo>
                    <a:pt x="7444" y="3432"/>
                  </a:lnTo>
                  <a:cubicBezTo>
                    <a:pt x="7455" y="3406"/>
                    <a:pt x="7444" y="3395"/>
                    <a:pt x="7425" y="3395"/>
                  </a:cubicBezTo>
                  <a:cubicBezTo>
                    <a:pt x="7413" y="3395"/>
                    <a:pt x="7398" y="3400"/>
                    <a:pt x="7384" y="3407"/>
                  </a:cubicBezTo>
                  <a:cubicBezTo>
                    <a:pt x="7364" y="3421"/>
                    <a:pt x="7349" y="3427"/>
                    <a:pt x="7340" y="3427"/>
                  </a:cubicBezTo>
                  <a:cubicBezTo>
                    <a:pt x="7323" y="3427"/>
                    <a:pt x="7336" y="3400"/>
                    <a:pt x="7390" y="3345"/>
                  </a:cubicBezTo>
                  <a:cubicBezTo>
                    <a:pt x="7438" y="3314"/>
                    <a:pt x="7442" y="3294"/>
                    <a:pt x="7428" y="3294"/>
                  </a:cubicBezTo>
                  <a:cubicBezTo>
                    <a:pt x="7424" y="3294"/>
                    <a:pt x="7417" y="3296"/>
                    <a:pt x="7409" y="3301"/>
                  </a:cubicBezTo>
                  <a:cubicBezTo>
                    <a:pt x="7362" y="3301"/>
                    <a:pt x="7318" y="3298"/>
                    <a:pt x="7334" y="3257"/>
                  </a:cubicBezTo>
                  <a:cubicBezTo>
                    <a:pt x="7326" y="3244"/>
                    <a:pt x="7319" y="3230"/>
                    <a:pt x="7299" y="3230"/>
                  </a:cubicBezTo>
                  <a:cubicBezTo>
                    <a:pt x="7287" y="3230"/>
                    <a:pt x="7269" y="3236"/>
                    <a:pt x="7243" y="3251"/>
                  </a:cubicBezTo>
                  <a:cubicBezTo>
                    <a:pt x="7234" y="3257"/>
                    <a:pt x="7226" y="3260"/>
                    <a:pt x="7220" y="3260"/>
                  </a:cubicBezTo>
                  <a:cubicBezTo>
                    <a:pt x="7204" y="3260"/>
                    <a:pt x="7195" y="3244"/>
                    <a:pt x="7184" y="3229"/>
                  </a:cubicBezTo>
                  <a:cubicBezTo>
                    <a:pt x="7200" y="3215"/>
                    <a:pt x="7220" y="3208"/>
                    <a:pt x="7241" y="3208"/>
                  </a:cubicBezTo>
                  <a:cubicBezTo>
                    <a:pt x="7248" y="3208"/>
                    <a:pt x="7255" y="3208"/>
                    <a:pt x="7262" y="3210"/>
                  </a:cubicBezTo>
                  <a:lnTo>
                    <a:pt x="7234" y="3166"/>
                  </a:lnTo>
                  <a:cubicBezTo>
                    <a:pt x="7221" y="3129"/>
                    <a:pt x="7228" y="3088"/>
                    <a:pt x="7259" y="3060"/>
                  </a:cubicBezTo>
                  <a:cubicBezTo>
                    <a:pt x="7269" y="3037"/>
                    <a:pt x="7269" y="3020"/>
                    <a:pt x="7258" y="3020"/>
                  </a:cubicBezTo>
                  <a:cubicBezTo>
                    <a:pt x="7249" y="3020"/>
                    <a:pt x="7234" y="3030"/>
                    <a:pt x="7212" y="3056"/>
                  </a:cubicBezTo>
                  <a:cubicBezTo>
                    <a:pt x="7181" y="3076"/>
                    <a:pt x="7165" y="3087"/>
                    <a:pt x="7154" y="3087"/>
                  </a:cubicBezTo>
                  <a:cubicBezTo>
                    <a:pt x="7142" y="3087"/>
                    <a:pt x="7135" y="3076"/>
                    <a:pt x="7121" y="3053"/>
                  </a:cubicBezTo>
                  <a:cubicBezTo>
                    <a:pt x="7108" y="3031"/>
                    <a:pt x="7093" y="3009"/>
                    <a:pt x="7127" y="2991"/>
                  </a:cubicBezTo>
                  <a:cubicBezTo>
                    <a:pt x="7159" y="2969"/>
                    <a:pt x="7159" y="2969"/>
                    <a:pt x="7130" y="2925"/>
                  </a:cubicBezTo>
                  <a:cubicBezTo>
                    <a:pt x="7102" y="2879"/>
                    <a:pt x="7028" y="2862"/>
                    <a:pt x="6959" y="2862"/>
                  </a:cubicBezTo>
                  <a:cubicBezTo>
                    <a:pt x="6928" y="2862"/>
                    <a:pt x="6898" y="2866"/>
                    <a:pt x="6873" y="2872"/>
                  </a:cubicBezTo>
                  <a:cubicBezTo>
                    <a:pt x="6845" y="2890"/>
                    <a:pt x="6830" y="2900"/>
                    <a:pt x="6826" y="2900"/>
                  </a:cubicBezTo>
                  <a:cubicBezTo>
                    <a:pt x="6821" y="2900"/>
                    <a:pt x="6833" y="2884"/>
                    <a:pt x="6861" y="2850"/>
                  </a:cubicBezTo>
                  <a:cubicBezTo>
                    <a:pt x="6892" y="2831"/>
                    <a:pt x="6880" y="2809"/>
                    <a:pt x="6867" y="2787"/>
                  </a:cubicBezTo>
                  <a:lnTo>
                    <a:pt x="6867" y="2787"/>
                  </a:lnTo>
                  <a:cubicBezTo>
                    <a:pt x="6860" y="2791"/>
                    <a:pt x="6856" y="2792"/>
                    <a:pt x="6852" y="2792"/>
                  </a:cubicBezTo>
                  <a:cubicBezTo>
                    <a:pt x="6843" y="2792"/>
                    <a:pt x="6849" y="2780"/>
                    <a:pt x="6857" y="2780"/>
                  </a:cubicBezTo>
                  <a:cubicBezTo>
                    <a:pt x="6860" y="2780"/>
                    <a:pt x="6864" y="2782"/>
                    <a:pt x="6867" y="2787"/>
                  </a:cubicBezTo>
                  <a:cubicBezTo>
                    <a:pt x="6876" y="2780"/>
                    <a:pt x="6884" y="2778"/>
                    <a:pt x="6890" y="2778"/>
                  </a:cubicBezTo>
                  <a:cubicBezTo>
                    <a:pt x="6906" y="2778"/>
                    <a:pt x="6916" y="2793"/>
                    <a:pt x="6927" y="2809"/>
                  </a:cubicBezTo>
                  <a:lnTo>
                    <a:pt x="6958" y="2790"/>
                  </a:lnTo>
                  <a:cubicBezTo>
                    <a:pt x="6997" y="2742"/>
                    <a:pt x="6996" y="2718"/>
                    <a:pt x="6960" y="2718"/>
                  </a:cubicBezTo>
                  <a:cubicBezTo>
                    <a:pt x="6949" y="2718"/>
                    <a:pt x="6935" y="2720"/>
                    <a:pt x="6917" y="2724"/>
                  </a:cubicBezTo>
                  <a:cubicBezTo>
                    <a:pt x="6870" y="2721"/>
                    <a:pt x="6870" y="2721"/>
                    <a:pt x="6889" y="2680"/>
                  </a:cubicBezTo>
                  <a:cubicBezTo>
                    <a:pt x="6905" y="2644"/>
                    <a:pt x="6920" y="2610"/>
                    <a:pt x="6906" y="2610"/>
                  </a:cubicBezTo>
                  <a:cubicBezTo>
                    <a:pt x="6902" y="2610"/>
                    <a:pt x="6898" y="2611"/>
                    <a:pt x="6892" y="2615"/>
                  </a:cubicBezTo>
                  <a:cubicBezTo>
                    <a:pt x="6877" y="2589"/>
                    <a:pt x="6873" y="2558"/>
                    <a:pt x="6886" y="2530"/>
                  </a:cubicBezTo>
                  <a:cubicBezTo>
                    <a:pt x="6865" y="2497"/>
                    <a:pt x="6852" y="2476"/>
                    <a:pt x="6833" y="2476"/>
                  </a:cubicBezTo>
                  <a:cubicBezTo>
                    <a:pt x="6826" y="2476"/>
                    <a:pt x="6819" y="2478"/>
                    <a:pt x="6811" y="2483"/>
                  </a:cubicBezTo>
                  <a:cubicBezTo>
                    <a:pt x="6802" y="2489"/>
                    <a:pt x="6794" y="2492"/>
                    <a:pt x="6787" y="2492"/>
                  </a:cubicBezTo>
                  <a:cubicBezTo>
                    <a:pt x="6772" y="2492"/>
                    <a:pt x="6762" y="2477"/>
                    <a:pt x="6751" y="2461"/>
                  </a:cubicBezTo>
                  <a:cubicBezTo>
                    <a:pt x="6742" y="2445"/>
                    <a:pt x="6733" y="2429"/>
                    <a:pt x="6715" y="2429"/>
                  </a:cubicBezTo>
                  <a:cubicBezTo>
                    <a:pt x="6708" y="2429"/>
                    <a:pt x="6701" y="2431"/>
                    <a:pt x="6692" y="2436"/>
                  </a:cubicBezTo>
                  <a:cubicBezTo>
                    <a:pt x="6679" y="2445"/>
                    <a:pt x="6666" y="2449"/>
                    <a:pt x="6652" y="2449"/>
                  </a:cubicBezTo>
                  <a:cubicBezTo>
                    <a:pt x="6627" y="2449"/>
                    <a:pt x="6602" y="2435"/>
                    <a:pt x="6588" y="2411"/>
                  </a:cubicBezTo>
                  <a:cubicBezTo>
                    <a:pt x="6529" y="2386"/>
                    <a:pt x="6529" y="2386"/>
                    <a:pt x="6579" y="2323"/>
                  </a:cubicBezTo>
                  <a:cubicBezTo>
                    <a:pt x="6610" y="2304"/>
                    <a:pt x="6598" y="2282"/>
                    <a:pt x="6585" y="2260"/>
                  </a:cubicBezTo>
                  <a:cubicBezTo>
                    <a:pt x="6576" y="2239"/>
                    <a:pt x="6576" y="2217"/>
                    <a:pt x="6588" y="2195"/>
                  </a:cubicBezTo>
                  <a:cubicBezTo>
                    <a:pt x="6596" y="2177"/>
                    <a:pt x="6595" y="2171"/>
                    <a:pt x="6589" y="2171"/>
                  </a:cubicBezTo>
                  <a:cubicBezTo>
                    <a:pt x="6580" y="2171"/>
                    <a:pt x="6562" y="2182"/>
                    <a:pt x="6544" y="2195"/>
                  </a:cubicBezTo>
                  <a:cubicBezTo>
                    <a:pt x="6510" y="2213"/>
                    <a:pt x="6479" y="2235"/>
                    <a:pt x="6479" y="2235"/>
                  </a:cubicBezTo>
                  <a:cubicBezTo>
                    <a:pt x="6466" y="2213"/>
                    <a:pt x="6516" y="2151"/>
                    <a:pt x="6547" y="2129"/>
                  </a:cubicBezTo>
                  <a:cubicBezTo>
                    <a:pt x="6575" y="2094"/>
                    <a:pt x="6588" y="2079"/>
                    <a:pt x="6583" y="2079"/>
                  </a:cubicBezTo>
                  <a:lnTo>
                    <a:pt x="6583" y="2079"/>
                  </a:lnTo>
                  <a:cubicBezTo>
                    <a:pt x="6578" y="2079"/>
                    <a:pt x="6563" y="2089"/>
                    <a:pt x="6535" y="2107"/>
                  </a:cubicBezTo>
                  <a:cubicBezTo>
                    <a:pt x="6524" y="2115"/>
                    <a:pt x="6511" y="2119"/>
                    <a:pt x="6499" y="2119"/>
                  </a:cubicBezTo>
                  <a:cubicBezTo>
                    <a:pt x="6477" y="2119"/>
                    <a:pt x="6458" y="2104"/>
                    <a:pt x="6460" y="2063"/>
                  </a:cubicBezTo>
                  <a:cubicBezTo>
                    <a:pt x="6435" y="2019"/>
                    <a:pt x="6406" y="1975"/>
                    <a:pt x="6438" y="1953"/>
                  </a:cubicBezTo>
                  <a:cubicBezTo>
                    <a:pt x="6457" y="1913"/>
                    <a:pt x="6410" y="1909"/>
                    <a:pt x="6410" y="1909"/>
                  </a:cubicBezTo>
                  <a:cubicBezTo>
                    <a:pt x="6366" y="1909"/>
                    <a:pt x="6353" y="1888"/>
                    <a:pt x="6344" y="1800"/>
                  </a:cubicBezTo>
                  <a:cubicBezTo>
                    <a:pt x="6340" y="1701"/>
                    <a:pt x="6338" y="1667"/>
                    <a:pt x="6320" y="1667"/>
                  </a:cubicBezTo>
                  <a:cubicBezTo>
                    <a:pt x="6310" y="1667"/>
                    <a:pt x="6296" y="1676"/>
                    <a:pt x="6275" y="1690"/>
                  </a:cubicBezTo>
                  <a:cubicBezTo>
                    <a:pt x="6259" y="1699"/>
                    <a:pt x="6243" y="1710"/>
                    <a:pt x="6237" y="1710"/>
                  </a:cubicBezTo>
                  <a:cubicBezTo>
                    <a:pt x="6231" y="1710"/>
                    <a:pt x="6236" y="1699"/>
                    <a:pt x="6262" y="1668"/>
                  </a:cubicBezTo>
                  <a:cubicBezTo>
                    <a:pt x="6278" y="1624"/>
                    <a:pt x="6234" y="1624"/>
                    <a:pt x="6175" y="1599"/>
                  </a:cubicBezTo>
                  <a:cubicBezTo>
                    <a:pt x="6128" y="1599"/>
                    <a:pt x="6065" y="1637"/>
                    <a:pt x="6034" y="1659"/>
                  </a:cubicBezTo>
                  <a:cubicBezTo>
                    <a:pt x="6005" y="1677"/>
                    <a:pt x="5988" y="1687"/>
                    <a:pt x="5980" y="1687"/>
                  </a:cubicBezTo>
                  <a:cubicBezTo>
                    <a:pt x="5969" y="1687"/>
                    <a:pt x="5970" y="1671"/>
                    <a:pt x="5974" y="1634"/>
                  </a:cubicBezTo>
                  <a:cubicBezTo>
                    <a:pt x="5958" y="1612"/>
                    <a:pt x="5977" y="1571"/>
                    <a:pt x="6012" y="1549"/>
                  </a:cubicBezTo>
                  <a:cubicBezTo>
                    <a:pt x="6021" y="1543"/>
                    <a:pt x="6029" y="1541"/>
                    <a:pt x="6035" y="1541"/>
                  </a:cubicBezTo>
                  <a:cubicBezTo>
                    <a:pt x="6049" y="1541"/>
                    <a:pt x="6055" y="1552"/>
                    <a:pt x="6055" y="1552"/>
                  </a:cubicBezTo>
                  <a:lnTo>
                    <a:pt x="6068" y="1574"/>
                  </a:lnTo>
                  <a:cubicBezTo>
                    <a:pt x="6102" y="1555"/>
                    <a:pt x="6134" y="1533"/>
                    <a:pt x="6106" y="1490"/>
                  </a:cubicBezTo>
                  <a:cubicBezTo>
                    <a:pt x="6120" y="1459"/>
                    <a:pt x="6116" y="1439"/>
                    <a:pt x="6099" y="1439"/>
                  </a:cubicBezTo>
                  <a:cubicBezTo>
                    <a:pt x="6093" y="1439"/>
                    <a:pt x="6086" y="1441"/>
                    <a:pt x="6077" y="1446"/>
                  </a:cubicBezTo>
                  <a:cubicBezTo>
                    <a:pt x="6096" y="1405"/>
                    <a:pt x="6071" y="1361"/>
                    <a:pt x="6043" y="1317"/>
                  </a:cubicBezTo>
                  <a:cubicBezTo>
                    <a:pt x="6015" y="1273"/>
                    <a:pt x="5974" y="1204"/>
                    <a:pt x="5993" y="1164"/>
                  </a:cubicBezTo>
                  <a:cubicBezTo>
                    <a:pt x="5972" y="1130"/>
                    <a:pt x="5959" y="1110"/>
                    <a:pt x="5941" y="1110"/>
                  </a:cubicBezTo>
                  <a:cubicBezTo>
                    <a:pt x="5935" y="1110"/>
                    <a:pt x="5928" y="1112"/>
                    <a:pt x="5921" y="1117"/>
                  </a:cubicBezTo>
                  <a:cubicBezTo>
                    <a:pt x="5893" y="1134"/>
                    <a:pt x="5875" y="1140"/>
                    <a:pt x="5866" y="1140"/>
                  </a:cubicBezTo>
                  <a:cubicBezTo>
                    <a:pt x="5852" y="1140"/>
                    <a:pt x="5855" y="1128"/>
                    <a:pt x="5874" y="1117"/>
                  </a:cubicBezTo>
                  <a:cubicBezTo>
                    <a:pt x="5922" y="1056"/>
                    <a:pt x="5788" y="765"/>
                    <a:pt x="5708" y="765"/>
                  </a:cubicBezTo>
                  <a:cubicBezTo>
                    <a:pt x="5706" y="765"/>
                    <a:pt x="5704" y="765"/>
                    <a:pt x="5701" y="766"/>
                  </a:cubicBezTo>
                  <a:lnTo>
                    <a:pt x="5673" y="722"/>
                  </a:lnTo>
                  <a:cubicBezTo>
                    <a:pt x="5683" y="700"/>
                    <a:pt x="5639" y="618"/>
                    <a:pt x="5598" y="562"/>
                  </a:cubicBezTo>
                  <a:cubicBezTo>
                    <a:pt x="5551" y="502"/>
                    <a:pt x="5498" y="459"/>
                    <a:pt x="5469" y="459"/>
                  </a:cubicBezTo>
                  <a:lnTo>
                    <a:pt x="5385" y="377"/>
                  </a:lnTo>
                  <a:cubicBezTo>
                    <a:pt x="5355" y="309"/>
                    <a:pt x="5325" y="281"/>
                    <a:pt x="5283" y="281"/>
                  </a:cubicBezTo>
                  <a:cubicBezTo>
                    <a:pt x="5276" y="281"/>
                    <a:pt x="5270" y="282"/>
                    <a:pt x="5263" y="283"/>
                  </a:cubicBezTo>
                  <a:cubicBezTo>
                    <a:pt x="5226" y="289"/>
                    <a:pt x="5205" y="306"/>
                    <a:pt x="5201" y="306"/>
                  </a:cubicBezTo>
                  <a:cubicBezTo>
                    <a:pt x="5200" y="306"/>
                    <a:pt x="5202" y="302"/>
                    <a:pt x="5209" y="292"/>
                  </a:cubicBezTo>
                  <a:cubicBezTo>
                    <a:pt x="5228" y="261"/>
                    <a:pt x="5165" y="214"/>
                    <a:pt x="5024" y="148"/>
                  </a:cubicBezTo>
                  <a:cubicBezTo>
                    <a:pt x="4951" y="120"/>
                    <a:pt x="4915" y="106"/>
                    <a:pt x="4901" y="106"/>
                  </a:cubicBezTo>
                  <a:cubicBezTo>
                    <a:pt x="4887" y="106"/>
                    <a:pt x="4893" y="119"/>
                    <a:pt x="4905" y="142"/>
                  </a:cubicBezTo>
                  <a:cubicBezTo>
                    <a:pt x="4749" y="133"/>
                    <a:pt x="4761" y="101"/>
                    <a:pt x="4767" y="64"/>
                  </a:cubicBezTo>
                  <a:cubicBezTo>
                    <a:pt x="4795" y="31"/>
                    <a:pt x="4790" y="10"/>
                    <a:pt x="4770" y="10"/>
                  </a:cubicBezTo>
                  <a:cubicBezTo>
                    <a:pt x="4749" y="10"/>
                    <a:pt x="4714" y="32"/>
                    <a:pt x="4686" y="86"/>
                  </a:cubicBezTo>
                  <a:cubicBezTo>
                    <a:pt x="4659" y="121"/>
                    <a:pt x="4627" y="136"/>
                    <a:pt x="4603" y="136"/>
                  </a:cubicBezTo>
                  <a:cubicBezTo>
                    <a:pt x="4583" y="136"/>
                    <a:pt x="4569" y="125"/>
                    <a:pt x="4570" y="108"/>
                  </a:cubicBezTo>
                  <a:cubicBezTo>
                    <a:pt x="4572" y="82"/>
                    <a:pt x="4590" y="75"/>
                    <a:pt x="4612" y="75"/>
                  </a:cubicBezTo>
                  <a:cubicBezTo>
                    <a:pt x="4623" y="75"/>
                    <a:pt x="4636" y="77"/>
                    <a:pt x="4648" y="79"/>
                  </a:cubicBezTo>
                  <a:cubicBezTo>
                    <a:pt x="4648" y="79"/>
                    <a:pt x="4655" y="42"/>
                    <a:pt x="4658" y="4"/>
                  </a:cubicBezTo>
                  <a:cubicBezTo>
                    <a:pt x="4647" y="2"/>
                    <a:pt x="4639" y="1"/>
                    <a:pt x="4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37">
              <a:extLst>
                <a:ext uri="{FF2B5EF4-FFF2-40B4-BE49-F238E27FC236}">
                  <a16:creationId xmlns:a16="http://schemas.microsoft.com/office/drawing/2014/main" id="{E0FED495-FB76-33A5-23E0-72273F378938}"/>
                </a:ext>
              </a:extLst>
            </p:cNvPr>
            <p:cNvSpPr/>
            <p:nvPr/>
          </p:nvSpPr>
          <p:spPr>
            <a:xfrm>
              <a:off x="4416033" y="4183041"/>
              <a:ext cx="142398" cy="130827"/>
            </a:xfrm>
            <a:custGeom>
              <a:avLst/>
              <a:gdLst/>
              <a:ahLst/>
              <a:cxnLst/>
              <a:rect l="l" t="t" r="r" b="b"/>
              <a:pathLst>
                <a:path w="7823" h="7243" extrusionOk="0">
                  <a:moveTo>
                    <a:pt x="4330" y="1"/>
                  </a:moveTo>
                  <a:cubicBezTo>
                    <a:pt x="4155" y="1"/>
                    <a:pt x="3977" y="49"/>
                    <a:pt x="3818" y="149"/>
                  </a:cubicBezTo>
                  <a:lnTo>
                    <a:pt x="1928" y="1349"/>
                  </a:lnTo>
                  <a:cubicBezTo>
                    <a:pt x="440" y="2296"/>
                    <a:pt x="1" y="4270"/>
                    <a:pt x="947" y="5762"/>
                  </a:cubicBezTo>
                  <a:cubicBezTo>
                    <a:pt x="1556" y="6719"/>
                    <a:pt x="2589" y="7242"/>
                    <a:pt x="3645" y="7242"/>
                  </a:cubicBezTo>
                  <a:cubicBezTo>
                    <a:pt x="4232" y="7242"/>
                    <a:pt x="4825" y="7081"/>
                    <a:pt x="5356" y="6743"/>
                  </a:cubicBezTo>
                  <a:lnTo>
                    <a:pt x="7246" y="5543"/>
                  </a:lnTo>
                  <a:cubicBezTo>
                    <a:pt x="7691" y="5257"/>
                    <a:pt x="7823" y="4668"/>
                    <a:pt x="7541" y="4220"/>
                  </a:cubicBezTo>
                  <a:lnTo>
                    <a:pt x="5140" y="444"/>
                  </a:lnTo>
                  <a:cubicBezTo>
                    <a:pt x="4957" y="157"/>
                    <a:pt x="4647" y="1"/>
                    <a:pt x="4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37">
              <a:extLst>
                <a:ext uri="{FF2B5EF4-FFF2-40B4-BE49-F238E27FC236}">
                  <a16:creationId xmlns:a16="http://schemas.microsoft.com/office/drawing/2014/main" id="{E86B1534-A5D8-1BF4-539C-638EB5E5081E}"/>
                </a:ext>
              </a:extLst>
            </p:cNvPr>
            <p:cNvSpPr/>
            <p:nvPr/>
          </p:nvSpPr>
          <p:spPr>
            <a:xfrm>
              <a:off x="4413867" y="4173847"/>
              <a:ext cx="151190" cy="149268"/>
            </a:xfrm>
            <a:custGeom>
              <a:avLst/>
              <a:gdLst/>
              <a:ahLst/>
              <a:cxnLst/>
              <a:rect l="l" t="t" r="r" b="b"/>
              <a:pathLst>
                <a:path w="8306" h="8264" extrusionOk="0">
                  <a:moveTo>
                    <a:pt x="4131" y="493"/>
                  </a:moveTo>
                  <a:cubicBezTo>
                    <a:pt x="4121" y="493"/>
                    <a:pt x="4110" y="496"/>
                    <a:pt x="4100" y="498"/>
                  </a:cubicBezTo>
                  <a:cubicBezTo>
                    <a:pt x="4091" y="496"/>
                    <a:pt x="4084" y="495"/>
                    <a:pt x="4077" y="495"/>
                  </a:cubicBezTo>
                  <a:cubicBezTo>
                    <a:pt x="4031" y="495"/>
                    <a:pt x="4023" y="537"/>
                    <a:pt x="4037" y="564"/>
                  </a:cubicBezTo>
                  <a:cubicBezTo>
                    <a:pt x="4044" y="582"/>
                    <a:pt x="4054" y="589"/>
                    <a:pt x="4067" y="589"/>
                  </a:cubicBezTo>
                  <a:cubicBezTo>
                    <a:pt x="4081" y="589"/>
                    <a:pt x="4100" y="580"/>
                    <a:pt x="4125" y="570"/>
                  </a:cubicBezTo>
                  <a:cubicBezTo>
                    <a:pt x="4150" y="564"/>
                    <a:pt x="4162" y="520"/>
                    <a:pt x="4162" y="520"/>
                  </a:cubicBezTo>
                  <a:cubicBezTo>
                    <a:pt x="4157" y="499"/>
                    <a:pt x="4145" y="493"/>
                    <a:pt x="4131" y="493"/>
                  </a:cubicBezTo>
                  <a:close/>
                  <a:moveTo>
                    <a:pt x="5308" y="530"/>
                  </a:moveTo>
                  <a:cubicBezTo>
                    <a:pt x="5325" y="530"/>
                    <a:pt x="5342" y="547"/>
                    <a:pt x="5360" y="564"/>
                  </a:cubicBezTo>
                  <a:lnTo>
                    <a:pt x="5334" y="589"/>
                  </a:lnTo>
                  <a:lnTo>
                    <a:pt x="5281" y="592"/>
                  </a:lnTo>
                  <a:lnTo>
                    <a:pt x="5284" y="542"/>
                  </a:lnTo>
                  <a:cubicBezTo>
                    <a:pt x="5292" y="533"/>
                    <a:pt x="5300" y="530"/>
                    <a:pt x="5308" y="530"/>
                  </a:cubicBezTo>
                  <a:close/>
                  <a:moveTo>
                    <a:pt x="3921" y="499"/>
                  </a:moveTo>
                  <a:cubicBezTo>
                    <a:pt x="3940" y="499"/>
                    <a:pt x="3949" y="532"/>
                    <a:pt x="3924" y="583"/>
                  </a:cubicBezTo>
                  <a:lnTo>
                    <a:pt x="3877" y="608"/>
                  </a:lnTo>
                  <a:cubicBezTo>
                    <a:pt x="3855" y="577"/>
                    <a:pt x="3883" y="517"/>
                    <a:pt x="3912" y="502"/>
                  </a:cubicBezTo>
                  <a:cubicBezTo>
                    <a:pt x="3915" y="500"/>
                    <a:pt x="3918" y="499"/>
                    <a:pt x="3921" y="499"/>
                  </a:cubicBezTo>
                  <a:close/>
                  <a:moveTo>
                    <a:pt x="5405" y="724"/>
                  </a:moveTo>
                  <a:cubicBezTo>
                    <a:pt x="5433" y="724"/>
                    <a:pt x="5419" y="737"/>
                    <a:pt x="5381" y="765"/>
                  </a:cubicBezTo>
                  <a:cubicBezTo>
                    <a:pt x="5359" y="785"/>
                    <a:pt x="5330" y="795"/>
                    <a:pt x="5301" y="795"/>
                  </a:cubicBezTo>
                  <a:cubicBezTo>
                    <a:pt x="5286" y="795"/>
                    <a:pt x="5270" y="792"/>
                    <a:pt x="5256" y="787"/>
                  </a:cubicBezTo>
                  <a:lnTo>
                    <a:pt x="5219" y="743"/>
                  </a:lnTo>
                  <a:lnTo>
                    <a:pt x="5313" y="737"/>
                  </a:lnTo>
                  <a:cubicBezTo>
                    <a:pt x="5360" y="729"/>
                    <a:pt x="5389" y="724"/>
                    <a:pt x="5405" y="724"/>
                  </a:cubicBezTo>
                  <a:close/>
                  <a:moveTo>
                    <a:pt x="2551" y="990"/>
                  </a:moveTo>
                  <a:cubicBezTo>
                    <a:pt x="2547" y="990"/>
                    <a:pt x="2542" y="994"/>
                    <a:pt x="2533" y="1000"/>
                  </a:cubicBezTo>
                  <a:lnTo>
                    <a:pt x="2511" y="1012"/>
                  </a:lnTo>
                  <a:lnTo>
                    <a:pt x="2552" y="1031"/>
                  </a:lnTo>
                  <a:lnTo>
                    <a:pt x="2574" y="1019"/>
                  </a:lnTo>
                  <a:cubicBezTo>
                    <a:pt x="2562" y="998"/>
                    <a:pt x="2558" y="990"/>
                    <a:pt x="2551" y="990"/>
                  </a:cubicBezTo>
                  <a:close/>
                  <a:moveTo>
                    <a:pt x="5808" y="1157"/>
                  </a:moveTo>
                  <a:lnTo>
                    <a:pt x="5808" y="1157"/>
                  </a:lnTo>
                  <a:cubicBezTo>
                    <a:pt x="5867" y="1182"/>
                    <a:pt x="5867" y="1182"/>
                    <a:pt x="5789" y="1197"/>
                  </a:cubicBezTo>
                  <a:lnTo>
                    <a:pt x="5698" y="1194"/>
                  </a:lnTo>
                  <a:cubicBezTo>
                    <a:pt x="5685" y="1172"/>
                    <a:pt x="5729" y="1175"/>
                    <a:pt x="5808" y="1157"/>
                  </a:cubicBezTo>
                  <a:close/>
                  <a:moveTo>
                    <a:pt x="2604" y="1185"/>
                  </a:moveTo>
                  <a:cubicBezTo>
                    <a:pt x="2613" y="1185"/>
                    <a:pt x="2622" y="1190"/>
                    <a:pt x="2630" y="1204"/>
                  </a:cubicBezTo>
                  <a:lnTo>
                    <a:pt x="2608" y="1219"/>
                  </a:lnTo>
                  <a:cubicBezTo>
                    <a:pt x="2603" y="1211"/>
                    <a:pt x="2600" y="1208"/>
                    <a:pt x="2597" y="1208"/>
                  </a:cubicBezTo>
                  <a:lnTo>
                    <a:pt x="2597" y="1208"/>
                  </a:lnTo>
                  <a:cubicBezTo>
                    <a:pt x="2590" y="1208"/>
                    <a:pt x="2596" y="1236"/>
                    <a:pt x="2627" y="1251"/>
                  </a:cubicBezTo>
                  <a:lnTo>
                    <a:pt x="2668" y="1313"/>
                  </a:lnTo>
                  <a:cubicBezTo>
                    <a:pt x="2662" y="1317"/>
                    <a:pt x="2656" y="1319"/>
                    <a:pt x="2648" y="1319"/>
                  </a:cubicBezTo>
                  <a:cubicBezTo>
                    <a:pt x="2627" y="1319"/>
                    <a:pt x="2599" y="1302"/>
                    <a:pt x="2583" y="1279"/>
                  </a:cubicBezTo>
                  <a:cubicBezTo>
                    <a:pt x="2523" y="1229"/>
                    <a:pt x="2523" y="1229"/>
                    <a:pt x="2567" y="1200"/>
                  </a:cubicBezTo>
                  <a:cubicBezTo>
                    <a:pt x="2580" y="1193"/>
                    <a:pt x="2592" y="1185"/>
                    <a:pt x="2604" y="1185"/>
                  </a:cubicBezTo>
                  <a:close/>
                  <a:moveTo>
                    <a:pt x="2342" y="1341"/>
                  </a:moveTo>
                  <a:cubicBezTo>
                    <a:pt x="2348" y="1341"/>
                    <a:pt x="2354" y="1349"/>
                    <a:pt x="2367" y="1370"/>
                  </a:cubicBezTo>
                  <a:cubicBezTo>
                    <a:pt x="2367" y="1370"/>
                    <a:pt x="2364" y="1413"/>
                    <a:pt x="2342" y="1429"/>
                  </a:cubicBezTo>
                  <a:lnTo>
                    <a:pt x="2301" y="1410"/>
                  </a:lnTo>
                  <a:cubicBezTo>
                    <a:pt x="2279" y="1376"/>
                    <a:pt x="2301" y="1363"/>
                    <a:pt x="2323" y="1351"/>
                  </a:cubicBezTo>
                  <a:cubicBezTo>
                    <a:pt x="2332" y="1345"/>
                    <a:pt x="2337" y="1341"/>
                    <a:pt x="2342" y="1341"/>
                  </a:cubicBezTo>
                  <a:close/>
                  <a:moveTo>
                    <a:pt x="5789" y="1413"/>
                  </a:moveTo>
                  <a:lnTo>
                    <a:pt x="5805" y="1435"/>
                  </a:lnTo>
                  <a:cubicBezTo>
                    <a:pt x="5780" y="1449"/>
                    <a:pt x="5758" y="1463"/>
                    <a:pt x="5742" y="1463"/>
                  </a:cubicBezTo>
                  <a:cubicBezTo>
                    <a:pt x="5735" y="1463"/>
                    <a:pt x="5730" y="1461"/>
                    <a:pt x="5726" y="1454"/>
                  </a:cubicBezTo>
                  <a:lnTo>
                    <a:pt x="5711" y="1432"/>
                  </a:lnTo>
                  <a:cubicBezTo>
                    <a:pt x="5736" y="1420"/>
                    <a:pt x="5764" y="1413"/>
                    <a:pt x="5789" y="1413"/>
                  </a:cubicBezTo>
                  <a:close/>
                  <a:moveTo>
                    <a:pt x="6224" y="1539"/>
                  </a:moveTo>
                  <a:lnTo>
                    <a:pt x="6190" y="1558"/>
                  </a:lnTo>
                  <a:cubicBezTo>
                    <a:pt x="6185" y="1561"/>
                    <a:pt x="6180" y="1563"/>
                    <a:pt x="6176" y="1566"/>
                  </a:cubicBezTo>
                  <a:lnTo>
                    <a:pt x="6176" y="1566"/>
                  </a:lnTo>
                  <a:cubicBezTo>
                    <a:pt x="6188" y="1559"/>
                    <a:pt x="6206" y="1549"/>
                    <a:pt x="6224" y="1539"/>
                  </a:cubicBezTo>
                  <a:close/>
                  <a:moveTo>
                    <a:pt x="6176" y="1566"/>
                  </a:moveTo>
                  <a:lnTo>
                    <a:pt x="6176" y="1566"/>
                  </a:lnTo>
                  <a:cubicBezTo>
                    <a:pt x="6165" y="1572"/>
                    <a:pt x="6159" y="1576"/>
                    <a:pt x="6159" y="1576"/>
                  </a:cubicBezTo>
                  <a:cubicBezTo>
                    <a:pt x="6149" y="1583"/>
                    <a:pt x="6146" y="1586"/>
                    <a:pt x="6146" y="1586"/>
                  </a:cubicBezTo>
                  <a:cubicBezTo>
                    <a:pt x="6146" y="1586"/>
                    <a:pt x="6159" y="1577"/>
                    <a:pt x="6176" y="1566"/>
                  </a:cubicBezTo>
                  <a:close/>
                  <a:moveTo>
                    <a:pt x="1690" y="1599"/>
                  </a:moveTo>
                  <a:cubicBezTo>
                    <a:pt x="1704" y="1599"/>
                    <a:pt x="1720" y="1647"/>
                    <a:pt x="1718" y="1708"/>
                  </a:cubicBezTo>
                  <a:cubicBezTo>
                    <a:pt x="1730" y="1749"/>
                    <a:pt x="1735" y="1769"/>
                    <a:pt x="1731" y="1769"/>
                  </a:cubicBezTo>
                  <a:cubicBezTo>
                    <a:pt x="1728" y="1769"/>
                    <a:pt x="1717" y="1753"/>
                    <a:pt x="1696" y="1724"/>
                  </a:cubicBezTo>
                  <a:cubicBezTo>
                    <a:pt x="1671" y="1692"/>
                    <a:pt x="1649" y="1664"/>
                    <a:pt x="1674" y="1645"/>
                  </a:cubicBezTo>
                  <a:cubicBezTo>
                    <a:pt x="1676" y="1613"/>
                    <a:pt x="1683" y="1599"/>
                    <a:pt x="1690" y="1599"/>
                  </a:cubicBezTo>
                  <a:close/>
                  <a:moveTo>
                    <a:pt x="2583" y="1858"/>
                  </a:moveTo>
                  <a:lnTo>
                    <a:pt x="2561" y="1871"/>
                  </a:lnTo>
                  <a:cubicBezTo>
                    <a:pt x="2558" y="1899"/>
                    <a:pt x="2564" y="1924"/>
                    <a:pt x="2577" y="1949"/>
                  </a:cubicBezTo>
                  <a:lnTo>
                    <a:pt x="2599" y="1934"/>
                  </a:lnTo>
                  <a:cubicBezTo>
                    <a:pt x="2624" y="1921"/>
                    <a:pt x="2602" y="1890"/>
                    <a:pt x="2583" y="1858"/>
                  </a:cubicBezTo>
                  <a:close/>
                  <a:moveTo>
                    <a:pt x="5925" y="1903"/>
                  </a:moveTo>
                  <a:cubicBezTo>
                    <a:pt x="5939" y="1903"/>
                    <a:pt x="5971" y="1918"/>
                    <a:pt x="5980" y="1934"/>
                  </a:cubicBezTo>
                  <a:lnTo>
                    <a:pt x="5949" y="1956"/>
                  </a:lnTo>
                  <a:cubicBezTo>
                    <a:pt x="5936" y="1934"/>
                    <a:pt x="5889" y="1931"/>
                    <a:pt x="5920" y="1912"/>
                  </a:cubicBezTo>
                  <a:cubicBezTo>
                    <a:pt x="5917" y="1905"/>
                    <a:pt x="5919" y="1903"/>
                    <a:pt x="5925" y="1903"/>
                  </a:cubicBezTo>
                  <a:close/>
                  <a:moveTo>
                    <a:pt x="6249" y="1958"/>
                  </a:moveTo>
                  <a:cubicBezTo>
                    <a:pt x="6257" y="1958"/>
                    <a:pt x="6263" y="1961"/>
                    <a:pt x="6268" y="1968"/>
                  </a:cubicBezTo>
                  <a:cubicBezTo>
                    <a:pt x="6312" y="1971"/>
                    <a:pt x="6297" y="2012"/>
                    <a:pt x="6218" y="2031"/>
                  </a:cubicBezTo>
                  <a:lnTo>
                    <a:pt x="6190" y="1987"/>
                  </a:lnTo>
                  <a:cubicBezTo>
                    <a:pt x="6211" y="1972"/>
                    <a:pt x="6233" y="1958"/>
                    <a:pt x="6249" y="1958"/>
                  </a:cubicBezTo>
                  <a:close/>
                  <a:moveTo>
                    <a:pt x="6378" y="2144"/>
                  </a:moveTo>
                  <a:lnTo>
                    <a:pt x="6391" y="2166"/>
                  </a:lnTo>
                  <a:cubicBezTo>
                    <a:pt x="6403" y="2188"/>
                    <a:pt x="6403" y="2188"/>
                    <a:pt x="6372" y="2209"/>
                  </a:cubicBezTo>
                  <a:lnTo>
                    <a:pt x="6359" y="2188"/>
                  </a:lnTo>
                  <a:lnTo>
                    <a:pt x="6378" y="2144"/>
                  </a:lnTo>
                  <a:close/>
                  <a:moveTo>
                    <a:pt x="6622" y="2325"/>
                  </a:moveTo>
                  <a:cubicBezTo>
                    <a:pt x="6601" y="2341"/>
                    <a:pt x="6585" y="2363"/>
                    <a:pt x="6572" y="2388"/>
                  </a:cubicBezTo>
                  <a:cubicBezTo>
                    <a:pt x="6578" y="2396"/>
                    <a:pt x="6586" y="2399"/>
                    <a:pt x="6594" y="2399"/>
                  </a:cubicBezTo>
                  <a:cubicBezTo>
                    <a:pt x="6607" y="2399"/>
                    <a:pt x="6619" y="2391"/>
                    <a:pt x="6619" y="2391"/>
                  </a:cubicBezTo>
                  <a:cubicBezTo>
                    <a:pt x="6619" y="2391"/>
                    <a:pt x="6651" y="2369"/>
                    <a:pt x="6638" y="2347"/>
                  </a:cubicBezTo>
                  <a:lnTo>
                    <a:pt x="6622" y="2325"/>
                  </a:lnTo>
                  <a:close/>
                  <a:moveTo>
                    <a:pt x="7081" y="2571"/>
                  </a:moveTo>
                  <a:cubicBezTo>
                    <a:pt x="7075" y="2571"/>
                    <a:pt x="7070" y="2581"/>
                    <a:pt x="7061" y="2601"/>
                  </a:cubicBezTo>
                  <a:lnTo>
                    <a:pt x="7089" y="2645"/>
                  </a:lnTo>
                  <a:cubicBezTo>
                    <a:pt x="7121" y="2626"/>
                    <a:pt x="7121" y="2626"/>
                    <a:pt x="7108" y="2604"/>
                  </a:cubicBezTo>
                  <a:cubicBezTo>
                    <a:pt x="7094" y="2582"/>
                    <a:pt x="7087" y="2571"/>
                    <a:pt x="7081" y="2571"/>
                  </a:cubicBezTo>
                  <a:close/>
                  <a:moveTo>
                    <a:pt x="6505" y="2590"/>
                  </a:moveTo>
                  <a:cubicBezTo>
                    <a:pt x="6519" y="2590"/>
                    <a:pt x="6525" y="2601"/>
                    <a:pt x="6525" y="2601"/>
                  </a:cubicBezTo>
                  <a:cubicBezTo>
                    <a:pt x="6541" y="2623"/>
                    <a:pt x="6554" y="2645"/>
                    <a:pt x="6522" y="2664"/>
                  </a:cubicBezTo>
                  <a:cubicBezTo>
                    <a:pt x="6522" y="2664"/>
                    <a:pt x="6508" y="2674"/>
                    <a:pt x="6494" y="2674"/>
                  </a:cubicBezTo>
                  <a:cubicBezTo>
                    <a:pt x="6487" y="2674"/>
                    <a:pt x="6480" y="2671"/>
                    <a:pt x="6475" y="2664"/>
                  </a:cubicBezTo>
                  <a:cubicBezTo>
                    <a:pt x="6463" y="2642"/>
                    <a:pt x="6481" y="2598"/>
                    <a:pt x="6481" y="2598"/>
                  </a:cubicBezTo>
                  <a:cubicBezTo>
                    <a:pt x="6491" y="2592"/>
                    <a:pt x="6499" y="2590"/>
                    <a:pt x="6505" y="2590"/>
                  </a:cubicBezTo>
                  <a:close/>
                  <a:moveTo>
                    <a:pt x="6759" y="2985"/>
                  </a:moveTo>
                  <a:cubicBezTo>
                    <a:pt x="6764" y="2985"/>
                    <a:pt x="6771" y="2996"/>
                    <a:pt x="6785" y="3018"/>
                  </a:cubicBezTo>
                  <a:cubicBezTo>
                    <a:pt x="6801" y="3040"/>
                    <a:pt x="6767" y="3062"/>
                    <a:pt x="6767" y="3062"/>
                  </a:cubicBezTo>
                  <a:cubicBezTo>
                    <a:pt x="6761" y="3065"/>
                    <a:pt x="6757" y="3067"/>
                    <a:pt x="6754" y="3067"/>
                  </a:cubicBezTo>
                  <a:cubicBezTo>
                    <a:pt x="6741" y="3067"/>
                    <a:pt x="6752" y="3036"/>
                    <a:pt x="6742" y="3018"/>
                  </a:cubicBezTo>
                  <a:cubicBezTo>
                    <a:pt x="6749" y="2996"/>
                    <a:pt x="6753" y="2985"/>
                    <a:pt x="6759" y="2985"/>
                  </a:cubicBezTo>
                  <a:close/>
                  <a:moveTo>
                    <a:pt x="6050" y="3290"/>
                  </a:moveTo>
                  <a:cubicBezTo>
                    <a:pt x="6028" y="3290"/>
                    <a:pt x="6007" y="3296"/>
                    <a:pt x="5986" y="3306"/>
                  </a:cubicBezTo>
                  <a:cubicBezTo>
                    <a:pt x="5963" y="3322"/>
                    <a:pt x="5964" y="3338"/>
                    <a:pt x="5997" y="3338"/>
                  </a:cubicBezTo>
                  <a:cubicBezTo>
                    <a:pt x="6009" y="3338"/>
                    <a:pt x="6025" y="3336"/>
                    <a:pt x="6046" y="3331"/>
                  </a:cubicBezTo>
                  <a:cubicBezTo>
                    <a:pt x="6077" y="3313"/>
                    <a:pt x="6077" y="3313"/>
                    <a:pt x="6065" y="3291"/>
                  </a:cubicBezTo>
                  <a:cubicBezTo>
                    <a:pt x="6060" y="3290"/>
                    <a:pt x="6055" y="3290"/>
                    <a:pt x="6050" y="3290"/>
                  </a:cubicBezTo>
                  <a:close/>
                  <a:moveTo>
                    <a:pt x="7089" y="3323"/>
                  </a:moveTo>
                  <a:cubicBezTo>
                    <a:pt x="7104" y="3323"/>
                    <a:pt x="7102" y="3347"/>
                    <a:pt x="7064" y="3394"/>
                  </a:cubicBezTo>
                  <a:cubicBezTo>
                    <a:pt x="7049" y="3405"/>
                    <a:pt x="7041" y="3411"/>
                    <a:pt x="7035" y="3411"/>
                  </a:cubicBezTo>
                  <a:cubicBezTo>
                    <a:pt x="7029" y="3411"/>
                    <a:pt x="7025" y="3405"/>
                    <a:pt x="7017" y="3394"/>
                  </a:cubicBezTo>
                  <a:cubicBezTo>
                    <a:pt x="7030" y="3369"/>
                    <a:pt x="7046" y="3347"/>
                    <a:pt x="7067" y="3331"/>
                  </a:cubicBezTo>
                  <a:cubicBezTo>
                    <a:pt x="7076" y="3326"/>
                    <a:pt x="7083" y="3323"/>
                    <a:pt x="7089" y="3323"/>
                  </a:cubicBezTo>
                  <a:close/>
                  <a:moveTo>
                    <a:pt x="7133" y="3504"/>
                  </a:moveTo>
                  <a:lnTo>
                    <a:pt x="7177" y="3507"/>
                  </a:lnTo>
                  <a:lnTo>
                    <a:pt x="7190" y="3529"/>
                  </a:lnTo>
                  <a:cubicBezTo>
                    <a:pt x="7168" y="3542"/>
                    <a:pt x="7146" y="3557"/>
                    <a:pt x="7130" y="3557"/>
                  </a:cubicBezTo>
                  <a:cubicBezTo>
                    <a:pt x="7124" y="3557"/>
                    <a:pt x="7118" y="3554"/>
                    <a:pt x="7114" y="3548"/>
                  </a:cubicBezTo>
                  <a:lnTo>
                    <a:pt x="7133" y="3504"/>
                  </a:lnTo>
                  <a:close/>
                  <a:moveTo>
                    <a:pt x="7907" y="5046"/>
                  </a:moveTo>
                  <a:lnTo>
                    <a:pt x="7951" y="5068"/>
                  </a:lnTo>
                  <a:lnTo>
                    <a:pt x="7954" y="5099"/>
                  </a:lnTo>
                  <a:cubicBezTo>
                    <a:pt x="7940" y="5100"/>
                    <a:pt x="7925" y="5102"/>
                    <a:pt x="7913" y="5102"/>
                  </a:cubicBezTo>
                  <a:cubicBezTo>
                    <a:pt x="7893" y="5102"/>
                    <a:pt x="7878" y="5097"/>
                    <a:pt x="7876" y="5080"/>
                  </a:cubicBezTo>
                  <a:lnTo>
                    <a:pt x="7907" y="5046"/>
                  </a:lnTo>
                  <a:close/>
                  <a:moveTo>
                    <a:pt x="285" y="5185"/>
                  </a:moveTo>
                  <a:cubicBezTo>
                    <a:pt x="319" y="5185"/>
                    <a:pt x="353" y="5203"/>
                    <a:pt x="358" y="5227"/>
                  </a:cubicBezTo>
                  <a:cubicBezTo>
                    <a:pt x="361" y="5242"/>
                    <a:pt x="342" y="5254"/>
                    <a:pt x="315" y="5254"/>
                  </a:cubicBezTo>
                  <a:cubicBezTo>
                    <a:pt x="292" y="5254"/>
                    <a:pt x="262" y="5245"/>
                    <a:pt x="239" y="5221"/>
                  </a:cubicBezTo>
                  <a:cubicBezTo>
                    <a:pt x="236" y="5193"/>
                    <a:pt x="236" y="5193"/>
                    <a:pt x="270" y="5187"/>
                  </a:cubicBezTo>
                  <a:cubicBezTo>
                    <a:pt x="275" y="5186"/>
                    <a:pt x="280" y="5185"/>
                    <a:pt x="285" y="5185"/>
                  </a:cubicBezTo>
                  <a:close/>
                  <a:moveTo>
                    <a:pt x="7770" y="5723"/>
                  </a:moveTo>
                  <a:cubicBezTo>
                    <a:pt x="7790" y="5723"/>
                    <a:pt x="7832" y="5766"/>
                    <a:pt x="7860" y="5782"/>
                  </a:cubicBezTo>
                  <a:cubicBezTo>
                    <a:pt x="7852" y="5798"/>
                    <a:pt x="7848" y="5805"/>
                    <a:pt x="7841" y="5805"/>
                  </a:cubicBezTo>
                  <a:cubicBezTo>
                    <a:pt x="7835" y="5805"/>
                    <a:pt x="7827" y="5800"/>
                    <a:pt x="7813" y="5791"/>
                  </a:cubicBezTo>
                  <a:cubicBezTo>
                    <a:pt x="7788" y="5776"/>
                    <a:pt x="7773" y="5754"/>
                    <a:pt x="7760" y="5729"/>
                  </a:cubicBezTo>
                  <a:cubicBezTo>
                    <a:pt x="7762" y="5724"/>
                    <a:pt x="7765" y="5723"/>
                    <a:pt x="7770" y="5723"/>
                  </a:cubicBezTo>
                  <a:close/>
                  <a:moveTo>
                    <a:pt x="727" y="6057"/>
                  </a:moveTo>
                  <a:cubicBezTo>
                    <a:pt x="734" y="6057"/>
                    <a:pt x="740" y="6057"/>
                    <a:pt x="747" y="6058"/>
                  </a:cubicBezTo>
                  <a:cubicBezTo>
                    <a:pt x="747" y="6058"/>
                    <a:pt x="794" y="6067"/>
                    <a:pt x="759" y="6083"/>
                  </a:cubicBezTo>
                  <a:lnTo>
                    <a:pt x="728" y="6099"/>
                  </a:lnTo>
                  <a:cubicBezTo>
                    <a:pt x="678" y="6092"/>
                    <a:pt x="637" y="6083"/>
                    <a:pt x="668" y="6067"/>
                  </a:cubicBezTo>
                  <a:cubicBezTo>
                    <a:pt x="687" y="6060"/>
                    <a:pt x="708" y="6057"/>
                    <a:pt x="727" y="6057"/>
                  </a:cubicBezTo>
                  <a:close/>
                  <a:moveTo>
                    <a:pt x="7199" y="6324"/>
                  </a:moveTo>
                  <a:lnTo>
                    <a:pt x="7243" y="6340"/>
                  </a:lnTo>
                  <a:lnTo>
                    <a:pt x="7240" y="6387"/>
                  </a:lnTo>
                  <a:lnTo>
                    <a:pt x="7218" y="6399"/>
                  </a:lnTo>
                  <a:cubicBezTo>
                    <a:pt x="7199" y="6368"/>
                    <a:pt x="7177" y="6337"/>
                    <a:pt x="7199" y="6324"/>
                  </a:cubicBezTo>
                  <a:close/>
                  <a:moveTo>
                    <a:pt x="7650" y="6305"/>
                  </a:moveTo>
                  <a:cubicBezTo>
                    <a:pt x="7663" y="6330"/>
                    <a:pt x="7669" y="6359"/>
                    <a:pt x="7663" y="6387"/>
                  </a:cubicBezTo>
                  <a:lnTo>
                    <a:pt x="7632" y="6409"/>
                  </a:lnTo>
                  <a:cubicBezTo>
                    <a:pt x="7613" y="6377"/>
                    <a:pt x="7591" y="6346"/>
                    <a:pt x="7622" y="6324"/>
                  </a:cubicBezTo>
                  <a:lnTo>
                    <a:pt x="7650" y="6305"/>
                  </a:lnTo>
                  <a:close/>
                  <a:moveTo>
                    <a:pt x="1360" y="6941"/>
                  </a:moveTo>
                  <a:cubicBezTo>
                    <a:pt x="1365" y="6941"/>
                    <a:pt x="1371" y="6943"/>
                    <a:pt x="1376" y="6948"/>
                  </a:cubicBezTo>
                  <a:cubicBezTo>
                    <a:pt x="1373" y="6973"/>
                    <a:pt x="1361" y="6998"/>
                    <a:pt x="1342" y="7020"/>
                  </a:cubicBezTo>
                  <a:lnTo>
                    <a:pt x="1323" y="7001"/>
                  </a:lnTo>
                  <a:cubicBezTo>
                    <a:pt x="1301" y="6982"/>
                    <a:pt x="1329" y="6954"/>
                    <a:pt x="1329" y="6954"/>
                  </a:cubicBezTo>
                  <a:cubicBezTo>
                    <a:pt x="1329" y="6954"/>
                    <a:pt x="1344" y="6941"/>
                    <a:pt x="1360" y="6941"/>
                  </a:cubicBezTo>
                  <a:close/>
                  <a:moveTo>
                    <a:pt x="1675" y="7125"/>
                  </a:moveTo>
                  <a:cubicBezTo>
                    <a:pt x="1664" y="7125"/>
                    <a:pt x="1657" y="7133"/>
                    <a:pt x="1670" y="7133"/>
                  </a:cubicBezTo>
                  <a:cubicBezTo>
                    <a:pt x="1674" y="7133"/>
                    <a:pt x="1681" y="7132"/>
                    <a:pt x="1690" y="7130"/>
                  </a:cubicBezTo>
                  <a:cubicBezTo>
                    <a:pt x="1685" y="7126"/>
                    <a:pt x="1680" y="7125"/>
                    <a:pt x="1675" y="7125"/>
                  </a:cubicBezTo>
                  <a:close/>
                  <a:moveTo>
                    <a:pt x="1580" y="7089"/>
                  </a:moveTo>
                  <a:lnTo>
                    <a:pt x="1599" y="7108"/>
                  </a:lnTo>
                  <a:lnTo>
                    <a:pt x="1596" y="7155"/>
                  </a:lnTo>
                  <a:lnTo>
                    <a:pt x="1574" y="7136"/>
                  </a:lnTo>
                  <a:cubicBezTo>
                    <a:pt x="1555" y="7117"/>
                    <a:pt x="1555" y="7117"/>
                    <a:pt x="1580" y="7089"/>
                  </a:cubicBezTo>
                  <a:close/>
                  <a:moveTo>
                    <a:pt x="1970" y="7173"/>
                  </a:moveTo>
                  <a:cubicBezTo>
                    <a:pt x="1969" y="7173"/>
                    <a:pt x="1967" y="7179"/>
                    <a:pt x="1966" y="7192"/>
                  </a:cubicBezTo>
                  <a:lnTo>
                    <a:pt x="1966" y="7192"/>
                  </a:lnTo>
                  <a:cubicBezTo>
                    <a:pt x="1971" y="7179"/>
                    <a:pt x="1972" y="7173"/>
                    <a:pt x="1970" y="7173"/>
                  </a:cubicBezTo>
                  <a:close/>
                  <a:moveTo>
                    <a:pt x="1966" y="7192"/>
                  </a:moveTo>
                  <a:lnTo>
                    <a:pt x="1966" y="7192"/>
                  </a:lnTo>
                  <a:cubicBezTo>
                    <a:pt x="1963" y="7198"/>
                    <a:pt x="1960" y="7205"/>
                    <a:pt x="1954" y="7213"/>
                  </a:cubicBezTo>
                  <a:lnTo>
                    <a:pt x="1954" y="7213"/>
                  </a:lnTo>
                  <a:cubicBezTo>
                    <a:pt x="1958" y="7209"/>
                    <a:pt x="1962" y="7204"/>
                    <a:pt x="1966" y="7198"/>
                  </a:cubicBezTo>
                  <a:cubicBezTo>
                    <a:pt x="1966" y="7196"/>
                    <a:pt x="1966" y="7194"/>
                    <a:pt x="1966" y="7192"/>
                  </a:cubicBezTo>
                  <a:close/>
                  <a:moveTo>
                    <a:pt x="1790" y="7258"/>
                  </a:moveTo>
                  <a:lnTo>
                    <a:pt x="1812" y="7277"/>
                  </a:lnTo>
                  <a:lnTo>
                    <a:pt x="1812" y="7324"/>
                  </a:lnTo>
                  <a:lnTo>
                    <a:pt x="1790" y="7305"/>
                  </a:lnTo>
                  <a:cubicBezTo>
                    <a:pt x="1768" y="7289"/>
                    <a:pt x="1768" y="7289"/>
                    <a:pt x="1790" y="7258"/>
                  </a:cubicBezTo>
                  <a:close/>
                  <a:moveTo>
                    <a:pt x="5682" y="7264"/>
                  </a:moveTo>
                  <a:cubicBezTo>
                    <a:pt x="5717" y="7274"/>
                    <a:pt x="5726" y="7318"/>
                    <a:pt x="5701" y="7343"/>
                  </a:cubicBezTo>
                  <a:cubicBezTo>
                    <a:pt x="5680" y="7356"/>
                    <a:pt x="5669" y="7363"/>
                    <a:pt x="5661" y="7363"/>
                  </a:cubicBezTo>
                  <a:cubicBezTo>
                    <a:pt x="5652" y="7363"/>
                    <a:pt x="5647" y="7354"/>
                    <a:pt x="5635" y="7336"/>
                  </a:cubicBezTo>
                  <a:cubicBezTo>
                    <a:pt x="5616" y="7305"/>
                    <a:pt x="5660" y="7277"/>
                    <a:pt x="5682" y="7264"/>
                  </a:cubicBezTo>
                  <a:close/>
                  <a:moveTo>
                    <a:pt x="1950" y="7373"/>
                  </a:moveTo>
                  <a:cubicBezTo>
                    <a:pt x="1954" y="7373"/>
                    <a:pt x="1960" y="7377"/>
                    <a:pt x="1969" y="7383"/>
                  </a:cubicBezTo>
                  <a:cubicBezTo>
                    <a:pt x="2016" y="7412"/>
                    <a:pt x="2016" y="7412"/>
                    <a:pt x="1972" y="7427"/>
                  </a:cubicBezTo>
                  <a:cubicBezTo>
                    <a:pt x="1959" y="7433"/>
                    <a:pt x="1948" y="7435"/>
                    <a:pt x="1939" y="7435"/>
                  </a:cubicBezTo>
                  <a:cubicBezTo>
                    <a:pt x="1919" y="7435"/>
                    <a:pt x="1913" y="7421"/>
                    <a:pt x="1928" y="7399"/>
                  </a:cubicBezTo>
                  <a:cubicBezTo>
                    <a:pt x="1939" y="7381"/>
                    <a:pt x="1944" y="7373"/>
                    <a:pt x="1950" y="7373"/>
                  </a:cubicBezTo>
                  <a:close/>
                  <a:moveTo>
                    <a:pt x="2033" y="7691"/>
                  </a:moveTo>
                  <a:cubicBezTo>
                    <a:pt x="2037" y="7691"/>
                    <a:pt x="2040" y="7692"/>
                    <a:pt x="2044" y="7694"/>
                  </a:cubicBezTo>
                  <a:lnTo>
                    <a:pt x="2053" y="7741"/>
                  </a:lnTo>
                  <a:lnTo>
                    <a:pt x="2009" y="7763"/>
                  </a:lnTo>
                  <a:lnTo>
                    <a:pt x="1981" y="7747"/>
                  </a:lnTo>
                  <a:cubicBezTo>
                    <a:pt x="1997" y="7720"/>
                    <a:pt x="2013" y="7691"/>
                    <a:pt x="2033" y="7691"/>
                  </a:cubicBezTo>
                  <a:close/>
                  <a:moveTo>
                    <a:pt x="4705" y="7759"/>
                  </a:moveTo>
                  <a:lnTo>
                    <a:pt x="4705" y="7759"/>
                  </a:lnTo>
                  <a:cubicBezTo>
                    <a:pt x="4711" y="7788"/>
                    <a:pt x="4708" y="7816"/>
                    <a:pt x="4698" y="7841"/>
                  </a:cubicBezTo>
                  <a:lnTo>
                    <a:pt x="4673" y="7850"/>
                  </a:lnTo>
                  <a:cubicBezTo>
                    <a:pt x="4664" y="7813"/>
                    <a:pt x="4654" y="7775"/>
                    <a:pt x="4679" y="7769"/>
                  </a:cubicBezTo>
                  <a:lnTo>
                    <a:pt x="4705" y="7759"/>
                  </a:lnTo>
                  <a:close/>
                  <a:moveTo>
                    <a:pt x="2361" y="7813"/>
                  </a:moveTo>
                  <a:cubicBezTo>
                    <a:pt x="2365" y="7813"/>
                    <a:pt x="2369" y="7814"/>
                    <a:pt x="2373" y="7816"/>
                  </a:cubicBezTo>
                  <a:lnTo>
                    <a:pt x="2382" y="7860"/>
                  </a:lnTo>
                  <a:cubicBezTo>
                    <a:pt x="2374" y="7882"/>
                    <a:pt x="2360" y="7886"/>
                    <a:pt x="2350" y="7886"/>
                  </a:cubicBezTo>
                  <a:cubicBezTo>
                    <a:pt x="2345" y="7886"/>
                    <a:pt x="2342" y="7885"/>
                    <a:pt x="2342" y="7885"/>
                  </a:cubicBezTo>
                  <a:cubicBezTo>
                    <a:pt x="2313" y="7872"/>
                    <a:pt x="2313" y="7872"/>
                    <a:pt x="2329" y="7838"/>
                  </a:cubicBezTo>
                  <a:cubicBezTo>
                    <a:pt x="2329" y="7838"/>
                    <a:pt x="2340" y="7813"/>
                    <a:pt x="2361" y="7813"/>
                  </a:cubicBezTo>
                  <a:close/>
                  <a:moveTo>
                    <a:pt x="4634" y="1"/>
                  </a:moveTo>
                  <a:cubicBezTo>
                    <a:pt x="4617" y="1"/>
                    <a:pt x="4608" y="8"/>
                    <a:pt x="4576" y="31"/>
                  </a:cubicBezTo>
                  <a:cubicBezTo>
                    <a:pt x="4548" y="31"/>
                    <a:pt x="4520" y="44"/>
                    <a:pt x="4498" y="63"/>
                  </a:cubicBezTo>
                  <a:cubicBezTo>
                    <a:pt x="4460" y="91"/>
                    <a:pt x="4457" y="147"/>
                    <a:pt x="4491" y="179"/>
                  </a:cubicBezTo>
                  <a:cubicBezTo>
                    <a:pt x="4526" y="220"/>
                    <a:pt x="4491" y="213"/>
                    <a:pt x="4457" y="216"/>
                  </a:cubicBezTo>
                  <a:cubicBezTo>
                    <a:pt x="4391" y="179"/>
                    <a:pt x="4385" y="141"/>
                    <a:pt x="4423" y="100"/>
                  </a:cubicBezTo>
                  <a:cubicBezTo>
                    <a:pt x="4460" y="100"/>
                    <a:pt x="4460" y="63"/>
                    <a:pt x="4460" y="25"/>
                  </a:cubicBezTo>
                  <a:cubicBezTo>
                    <a:pt x="4460" y="18"/>
                    <a:pt x="4454" y="15"/>
                    <a:pt x="4443" y="15"/>
                  </a:cubicBezTo>
                  <a:cubicBezTo>
                    <a:pt x="4395" y="15"/>
                    <a:pt x="4259" y="84"/>
                    <a:pt x="4244" y="154"/>
                  </a:cubicBezTo>
                  <a:cubicBezTo>
                    <a:pt x="4242" y="144"/>
                    <a:pt x="4240" y="132"/>
                    <a:pt x="4238" y="116"/>
                  </a:cubicBezTo>
                  <a:cubicBezTo>
                    <a:pt x="4235" y="98"/>
                    <a:pt x="4216" y="92"/>
                    <a:pt x="4190" y="92"/>
                  </a:cubicBezTo>
                  <a:cubicBezTo>
                    <a:pt x="4161" y="92"/>
                    <a:pt x="4122" y="100"/>
                    <a:pt x="4084" y="110"/>
                  </a:cubicBezTo>
                  <a:cubicBezTo>
                    <a:pt x="4009" y="132"/>
                    <a:pt x="3974" y="144"/>
                    <a:pt x="3987" y="179"/>
                  </a:cubicBezTo>
                  <a:cubicBezTo>
                    <a:pt x="3999" y="216"/>
                    <a:pt x="4012" y="251"/>
                    <a:pt x="3978" y="263"/>
                  </a:cubicBezTo>
                  <a:cubicBezTo>
                    <a:pt x="3982" y="262"/>
                    <a:pt x="3987" y="261"/>
                    <a:pt x="3991" y="261"/>
                  </a:cubicBezTo>
                  <a:cubicBezTo>
                    <a:pt x="4016" y="261"/>
                    <a:pt x="4026" y="291"/>
                    <a:pt x="4037" y="323"/>
                  </a:cubicBezTo>
                  <a:cubicBezTo>
                    <a:pt x="3996" y="317"/>
                    <a:pt x="3956" y="304"/>
                    <a:pt x="3915" y="292"/>
                  </a:cubicBezTo>
                  <a:cubicBezTo>
                    <a:pt x="3880" y="274"/>
                    <a:pt x="3841" y="265"/>
                    <a:pt x="3801" y="265"/>
                  </a:cubicBezTo>
                  <a:cubicBezTo>
                    <a:pt x="3791" y="265"/>
                    <a:pt x="3781" y="265"/>
                    <a:pt x="3771" y="267"/>
                  </a:cubicBezTo>
                  <a:cubicBezTo>
                    <a:pt x="3746" y="270"/>
                    <a:pt x="3721" y="276"/>
                    <a:pt x="3695" y="285"/>
                  </a:cubicBezTo>
                  <a:cubicBezTo>
                    <a:pt x="3674" y="295"/>
                    <a:pt x="3652" y="304"/>
                    <a:pt x="3633" y="317"/>
                  </a:cubicBezTo>
                  <a:cubicBezTo>
                    <a:pt x="3597" y="340"/>
                    <a:pt x="3546" y="372"/>
                    <a:pt x="3504" y="372"/>
                  </a:cubicBezTo>
                  <a:cubicBezTo>
                    <a:pt x="3495" y="372"/>
                    <a:pt x="3487" y="370"/>
                    <a:pt x="3479" y="367"/>
                  </a:cubicBezTo>
                  <a:cubicBezTo>
                    <a:pt x="3435" y="395"/>
                    <a:pt x="3413" y="408"/>
                    <a:pt x="3435" y="439"/>
                  </a:cubicBezTo>
                  <a:lnTo>
                    <a:pt x="3391" y="467"/>
                  </a:lnTo>
                  <a:cubicBezTo>
                    <a:pt x="3382" y="463"/>
                    <a:pt x="3372" y="461"/>
                    <a:pt x="3363" y="461"/>
                  </a:cubicBezTo>
                  <a:cubicBezTo>
                    <a:pt x="3331" y="461"/>
                    <a:pt x="3309" y="483"/>
                    <a:pt x="3326" y="508"/>
                  </a:cubicBezTo>
                  <a:cubicBezTo>
                    <a:pt x="3323" y="555"/>
                    <a:pt x="3282" y="536"/>
                    <a:pt x="3260" y="549"/>
                  </a:cubicBezTo>
                  <a:cubicBezTo>
                    <a:pt x="3226" y="534"/>
                    <a:pt x="3206" y="524"/>
                    <a:pt x="3199" y="524"/>
                  </a:cubicBezTo>
                  <a:cubicBezTo>
                    <a:pt x="3188" y="524"/>
                    <a:pt x="3208" y="545"/>
                    <a:pt x="3257" y="596"/>
                  </a:cubicBezTo>
                  <a:cubicBezTo>
                    <a:pt x="3276" y="615"/>
                    <a:pt x="3300" y="625"/>
                    <a:pt x="3326" y="625"/>
                  </a:cubicBezTo>
                  <a:cubicBezTo>
                    <a:pt x="3338" y="625"/>
                    <a:pt x="3351" y="623"/>
                    <a:pt x="3363" y="618"/>
                  </a:cubicBezTo>
                  <a:lnTo>
                    <a:pt x="3429" y="577"/>
                  </a:lnTo>
                  <a:lnTo>
                    <a:pt x="3382" y="649"/>
                  </a:lnTo>
                  <a:cubicBezTo>
                    <a:pt x="3354" y="677"/>
                    <a:pt x="3344" y="718"/>
                    <a:pt x="3357" y="755"/>
                  </a:cubicBezTo>
                  <a:cubicBezTo>
                    <a:pt x="3357" y="755"/>
                    <a:pt x="3379" y="787"/>
                    <a:pt x="3354" y="799"/>
                  </a:cubicBezTo>
                  <a:lnTo>
                    <a:pt x="3316" y="737"/>
                  </a:lnTo>
                  <a:cubicBezTo>
                    <a:pt x="3313" y="696"/>
                    <a:pt x="3301" y="658"/>
                    <a:pt x="3276" y="627"/>
                  </a:cubicBezTo>
                  <a:cubicBezTo>
                    <a:pt x="3250" y="605"/>
                    <a:pt x="3219" y="595"/>
                    <a:pt x="3195" y="595"/>
                  </a:cubicBezTo>
                  <a:cubicBezTo>
                    <a:pt x="3164" y="595"/>
                    <a:pt x="3146" y="613"/>
                    <a:pt x="3169" y="649"/>
                  </a:cubicBezTo>
                  <a:cubicBezTo>
                    <a:pt x="3159" y="655"/>
                    <a:pt x="3153" y="658"/>
                    <a:pt x="3146" y="658"/>
                  </a:cubicBezTo>
                  <a:cubicBezTo>
                    <a:pt x="3137" y="658"/>
                    <a:pt x="3126" y="654"/>
                    <a:pt x="3103" y="646"/>
                  </a:cubicBezTo>
                  <a:cubicBezTo>
                    <a:pt x="3097" y="634"/>
                    <a:pt x="3090" y="628"/>
                    <a:pt x="3085" y="628"/>
                  </a:cubicBezTo>
                  <a:cubicBezTo>
                    <a:pt x="3074" y="628"/>
                    <a:pt x="3069" y="652"/>
                    <a:pt x="3081" y="702"/>
                  </a:cubicBezTo>
                  <a:cubicBezTo>
                    <a:pt x="3093" y="750"/>
                    <a:pt x="3089" y="775"/>
                    <a:pt x="3070" y="775"/>
                  </a:cubicBezTo>
                  <a:cubicBezTo>
                    <a:pt x="3058" y="775"/>
                    <a:pt x="3040" y="765"/>
                    <a:pt x="3015" y="746"/>
                  </a:cubicBezTo>
                  <a:cubicBezTo>
                    <a:pt x="2995" y="737"/>
                    <a:pt x="2974" y="733"/>
                    <a:pt x="2955" y="733"/>
                  </a:cubicBezTo>
                  <a:cubicBezTo>
                    <a:pt x="2894" y="733"/>
                    <a:pt x="2848" y="769"/>
                    <a:pt x="2862" y="793"/>
                  </a:cubicBezTo>
                  <a:cubicBezTo>
                    <a:pt x="2894" y="833"/>
                    <a:pt x="2863" y="886"/>
                    <a:pt x="2820" y="886"/>
                  </a:cubicBezTo>
                  <a:cubicBezTo>
                    <a:pt x="2812" y="886"/>
                    <a:pt x="2804" y="885"/>
                    <a:pt x="2796" y="881"/>
                  </a:cubicBezTo>
                  <a:cubicBezTo>
                    <a:pt x="2784" y="875"/>
                    <a:pt x="2773" y="873"/>
                    <a:pt x="2764" y="873"/>
                  </a:cubicBezTo>
                  <a:cubicBezTo>
                    <a:pt x="2742" y="873"/>
                    <a:pt x="2730" y="890"/>
                    <a:pt x="2730" y="921"/>
                  </a:cubicBezTo>
                  <a:cubicBezTo>
                    <a:pt x="2718" y="904"/>
                    <a:pt x="2699" y="890"/>
                    <a:pt x="2685" y="890"/>
                  </a:cubicBezTo>
                  <a:cubicBezTo>
                    <a:pt x="2674" y="890"/>
                    <a:pt x="2666" y="898"/>
                    <a:pt x="2664" y="918"/>
                  </a:cubicBezTo>
                  <a:cubicBezTo>
                    <a:pt x="2664" y="918"/>
                    <a:pt x="2643" y="931"/>
                    <a:pt x="2683" y="950"/>
                  </a:cubicBezTo>
                  <a:lnTo>
                    <a:pt x="2680" y="1041"/>
                  </a:lnTo>
                  <a:cubicBezTo>
                    <a:pt x="2684" y="1039"/>
                    <a:pt x="2687" y="1038"/>
                    <a:pt x="2690" y="1038"/>
                  </a:cubicBezTo>
                  <a:cubicBezTo>
                    <a:pt x="2709" y="1038"/>
                    <a:pt x="2727" y="1064"/>
                    <a:pt x="2743" y="1091"/>
                  </a:cubicBezTo>
                  <a:cubicBezTo>
                    <a:pt x="2754" y="1107"/>
                    <a:pt x="2730" y="1121"/>
                    <a:pt x="2689" y="1121"/>
                  </a:cubicBezTo>
                  <a:cubicBezTo>
                    <a:pt x="2652" y="1121"/>
                    <a:pt x="2601" y="1110"/>
                    <a:pt x="2552" y="1078"/>
                  </a:cubicBezTo>
                  <a:lnTo>
                    <a:pt x="2467" y="1041"/>
                  </a:lnTo>
                  <a:lnTo>
                    <a:pt x="2467" y="1041"/>
                  </a:lnTo>
                  <a:lnTo>
                    <a:pt x="2508" y="1103"/>
                  </a:lnTo>
                  <a:cubicBezTo>
                    <a:pt x="2496" y="1112"/>
                    <a:pt x="2484" y="1119"/>
                    <a:pt x="2472" y="1119"/>
                  </a:cubicBezTo>
                  <a:cubicBezTo>
                    <a:pt x="2462" y="1119"/>
                    <a:pt x="2452" y="1114"/>
                    <a:pt x="2442" y="1100"/>
                  </a:cubicBezTo>
                  <a:cubicBezTo>
                    <a:pt x="2431" y="1080"/>
                    <a:pt x="2426" y="1073"/>
                    <a:pt x="2420" y="1073"/>
                  </a:cubicBezTo>
                  <a:cubicBezTo>
                    <a:pt x="2416" y="1073"/>
                    <a:pt x="2410" y="1076"/>
                    <a:pt x="2401" y="1081"/>
                  </a:cubicBezTo>
                  <a:cubicBezTo>
                    <a:pt x="2401" y="1081"/>
                    <a:pt x="2379" y="1094"/>
                    <a:pt x="2398" y="1125"/>
                  </a:cubicBezTo>
                  <a:cubicBezTo>
                    <a:pt x="2425" y="1168"/>
                    <a:pt x="2434" y="1183"/>
                    <a:pt x="2426" y="1183"/>
                  </a:cubicBezTo>
                  <a:cubicBezTo>
                    <a:pt x="2422" y="1183"/>
                    <a:pt x="2412" y="1179"/>
                    <a:pt x="2398" y="1172"/>
                  </a:cubicBezTo>
                  <a:cubicBezTo>
                    <a:pt x="2373" y="1152"/>
                    <a:pt x="2355" y="1142"/>
                    <a:pt x="2343" y="1142"/>
                  </a:cubicBezTo>
                  <a:cubicBezTo>
                    <a:pt x="2324" y="1142"/>
                    <a:pt x="2321" y="1166"/>
                    <a:pt x="2332" y="1213"/>
                  </a:cubicBezTo>
                  <a:cubicBezTo>
                    <a:pt x="2352" y="1248"/>
                    <a:pt x="2361" y="1264"/>
                    <a:pt x="2357" y="1264"/>
                  </a:cubicBezTo>
                  <a:cubicBezTo>
                    <a:pt x="2353" y="1264"/>
                    <a:pt x="2339" y="1251"/>
                    <a:pt x="2310" y="1225"/>
                  </a:cubicBezTo>
                  <a:cubicBezTo>
                    <a:pt x="2294" y="1202"/>
                    <a:pt x="2267" y="1185"/>
                    <a:pt x="2245" y="1185"/>
                  </a:cubicBezTo>
                  <a:cubicBezTo>
                    <a:pt x="2238" y="1185"/>
                    <a:pt x="2231" y="1187"/>
                    <a:pt x="2226" y="1191"/>
                  </a:cubicBezTo>
                  <a:lnTo>
                    <a:pt x="2245" y="1222"/>
                  </a:lnTo>
                  <a:cubicBezTo>
                    <a:pt x="2275" y="1269"/>
                    <a:pt x="2270" y="1289"/>
                    <a:pt x="2249" y="1289"/>
                  </a:cubicBezTo>
                  <a:cubicBezTo>
                    <a:pt x="2241" y="1289"/>
                    <a:pt x="2231" y="1287"/>
                    <a:pt x="2219" y="1282"/>
                  </a:cubicBezTo>
                  <a:cubicBezTo>
                    <a:pt x="2213" y="1271"/>
                    <a:pt x="2206" y="1265"/>
                    <a:pt x="2198" y="1265"/>
                  </a:cubicBezTo>
                  <a:cubicBezTo>
                    <a:pt x="2185" y="1265"/>
                    <a:pt x="2170" y="1284"/>
                    <a:pt x="2154" y="1323"/>
                  </a:cubicBezTo>
                  <a:cubicBezTo>
                    <a:pt x="2128" y="1339"/>
                    <a:pt x="2110" y="1350"/>
                    <a:pt x="2095" y="1350"/>
                  </a:cubicBezTo>
                  <a:cubicBezTo>
                    <a:pt x="2085" y="1350"/>
                    <a:pt x="2077" y="1345"/>
                    <a:pt x="2069" y="1332"/>
                  </a:cubicBezTo>
                  <a:cubicBezTo>
                    <a:pt x="2050" y="1301"/>
                    <a:pt x="2039" y="1284"/>
                    <a:pt x="2036" y="1284"/>
                  </a:cubicBezTo>
                  <a:lnTo>
                    <a:pt x="2036" y="1284"/>
                  </a:lnTo>
                  <a:cubicBezTo>
                    <a:pt x="2033" y="1284"/>
                    <a:pt x="2037" y="1304"/>
                    <a:pt x="2047" y="1345"/>
                  </a:cubicBezTo>
                  <a:cubicBezTo>
                    <a:pt x="2045" y="1379"/>
                    <a:pt x="2044" y="1388"/>
                    <a:pt x="2019" y="1388"/>
                  </a:cubicBezTo>
                  <a:cubicBezTo>
                    <a:pt x="2010" y="1388"/>
                    <a:pt x="1998" y="1387"/>
                    <a:pt x="1981" y="1385"/>
                  </a:cubicBezTo>
                  <a:cubicBezTo>
                    <a:pt x="1964" y="1378"/>
                    <a:pt x="1954" y="1374"/>
                    <a:pt x="1947" y="1374"/>
                  </a:cubicBezTo>
                  <a:cubicBezTo>
                    <a:pt x="1937" y="1374"/>
                    <a:pt x="1937" y="1385"/>
                    <a:pt x="1937" y="1413"/>
                  </a:cubicBezTo>
                  <a:cubicBezTo>
                    <a:pt x="1972" y="1466"/>
                    <a:pt x="1990" y="1499"/>
                    <a:pt x="2008" y="1499"/>
                  </a:cubicBezTo>
                  <a:cubicBezTo>
                    <a:pt x="2012" y="1499"/>
                    <a:pt x="2015" y="1498"/>
                    <a:pt x="2019" y="1495"/>
                  </a:cubicBezTo>
                  <a:cubicBezTo>
                    <a:pt x="2027" y="1490"/>
                    <a:pt x="2033" y="1487"/>
                    <a:pt x="2037" y="1487"/>
                  </a:cubicBezTo>
                  <a:cubicBezTo>
                    <a:pt x="2044" y="1487"/>
                    <a:pt x="2048" y="1495"/>
                    <a:pt x="2060" y="1514"/>
                  </a:cubicBezTo>
                  <a:lnTo>
                    <a:pt x="2016" y="1542"/>
                  </a:lnTo>
                  <a:cubicBezTo>
                    <a:pt x="1984" y="1561"/>
                    <a:pt x="1959" y="1592"/>
                    <a:pt x="1950" y="1627"/>
                  </a:cubicBezTo>
                  <a:cubicBezTo>
                    <a:pt x="1932" y="1670"/>
                    <a:pt x="1948" y="1716"/>
                    <a:pt x="1967" y="1716"/>
                  </a:cubicBezTo>
                  <a:cubicBezTo>
                    <a:pt x="1974" y="1716"/>
                    <a:pt x="1981" y="1709"/>
                    <a:pt x="1988" y="1692"/>
                  </a:cubicBezTo>
                  <a:lnTo>
                    <a:pt x="2031" y="1711"/>
                  </a:lnTo>
                  <a:cubicBezTo>
                    <a:pt x="2057" y="1752"/>
                    <a:pt x="2080" y="1770"/>
                    <a:pt x="2093" y="1770"/>
                  </a:cubicBezTo>
                  <a:cubicBezTo>
                    <a:pt x="2110" y="1770"/>
                    <a:pt x="2109" y="1738"/>
                    <a:pt x="2075" y="1683"/>
                  </a:cubicBezTo>
                  <a:cubicBezTo>
                    <a:pt x="2039" y="1626"/>
                    <a:pt x="2024" y="1603"/>
                    <a:pt x="2030" y="1603"/>
                  </a:cubicBezTo>
                  <a:lnTo>
                    <a:pt x="2030" y="1603"/>
                  </a:lnTo>
                  <a:cubicBezTo>
                    <a:pt x="2034" y="1603"/>
                    <a:pt x="2049" y="1615"/>
                    <a:pt x="2075" y="1636"/>
                  </a:cubicBezTo>
                  <a:cubicBezTo>
                    <a:pt x="2099" y="1674"/>
                    <a:pt x="2116" y="1685"/>
                    <a:pt x="2131" y="1685"/>
                  </a:cubicBezTo>
                  <a:cubicBezTo>
                    <a:pt x="2141" y="1685"/>
                    <a:pt x="2151" y="1679"/>
                    <a:pt x="2160" y="1674"/>
                  </a:cubicBezTo>
                  <a:cubicBezTo>
                    <a:pt x="2168" y="1669"/>
                    <a:pt x="2174" y="1666"/>
                    <a:pt x="2178" y="1666"/>
                  </a:cubicBezTo>
                  <a:cubicBezTo>
                    <a:pt x="2185" y="1666"/>
                    <a:pt x="2190" y="1673"/>
                    <a:pt x="2204" y="1692"/>
                  </a:cubicBezTo>
                  <a:cubicBezTo>
                    <a:pt x="2219" y="1717"/>
                    <a:pt x="2249" y="1734"/>
                    <a:pt x="2272" y="1734"/>
                  </a:cubicBezTo>
                  <a:cubicBezTo>
                    <a:pt x="2278" y="1734"/>
                    <a:pt x="2284" y="1733"/>
                    <a:pt x="2288" y="1730"/>
                  </a:cubicBezTo>
                  <a:cubicBezTo>
                    <a:pt x="2310" y="1714"/>
                    <a:pt x="2310" y="1714"/>
                    <a:pt x="2288" y="1683"/>
                  </a:cubicBezTo>
                  <a:cubicBezTo>
                    <a:pt x="2265" y="1672"/>
                    <a:pt x="2269" y="1660"/>
                    <a:pt x="2288" y="1660"/>
                  </a:cubicBezTo>
                  <a:cubicBezTo>
                    <a:pt x="2303" y="1660"/>
                    <a:pt x="2327" y="1667"/>
                    <a:pt x="2354" y="1689"/>
                  </a:cubicBezTo>
                  <a:cubicBezTo>
                    <a:pt x="2368" y="1694"/>
                    <a:pt x="2377" y="1698"/>
                    <a:pt x="2381" y="1698"/>
                  </a:cubicBezTo>
                  <a:cubicBezTo>
                    <a:pt x="2390" y="1698"/>
                    <a:pt x="2381" y="1684"/>
                    <a:pt x="2354" y="1642"/>
                  </a:cubicBezTo>
                  <a:cubicBezTo>
                    <a:pt x="2328" y="1602"/>
                    <a:pt x="2337" y="1576"/>
                    <a:pt x="2363" y="1576"/>
                  </a:cubicBezTo>
                  <a:cubicBezTo>
                    <a:pt x="2378" y="1576"/>
                    <a:pt x="2398" y="1584"/>
                    <a:pt x="2420" y="1602"/>
                  </a:cubicBezTo>
                  <a:lnTo>
                    <a:pt x="2464" y="1573"/>
                  </a:lnTo>
                  <a:cubicBezTo>
                    <a:pt x="2486" y="1561"/>
                    <a:pt x="2467" y="1529"/>
                    <a:pt x="2445" y="1495"/>
                  </a:cubicBezTo>
                  <a:cubicBezTo>
                    <a:pt x="2421" y="1454"/>
                    <a:pt x="2412" y="1440"/>
                    <a:pt x="2420" y="1440"/>
                  </a:cubicBezTo>
                  <a:cubicBezTo>
                    <a:pt x="2424" y="1440"/>
                    <a:pt x="2434" y="1444"/>
                    <a:pt x="2448" y="1451"/>
                  </a:cubicBezTo>
                  <a:cubicBezTo>
                    <a:pt x="2473" y="1460"/>
                    <a:pt x="2495" y="1479"/>
                    <a:pt x="2511" y="1501"/>
                  </a:cubicBezTo>
                  <a:cubicBezTo>
                    <a:pt x="2519" y="1515"/>
                    <a:pt x="2529" y="1521"/>
                    <a:pt x="2538" y="1521"/>
                  </a:cubicBezTo>
                  <a:cubicBezTo>
                    <a:pt x="2550" y="1521"/>
                    <a:pt x="2562" y="1513"/>
                    <a:pt x="2574" y="1504"/>
                  </a:cubicBezTo>
                  <a:cubicBezTo>
                    <a:pt x="2595" y="1492"/>
                    <a:pt x="2639" y="1464"/>
                    <a:pt x="2621" y="1432"/>
                  </a:cubicBezTo>
                  <a:lnTo>
                    <a:pt x="2621" y="1432"/>
                  </a:lnTo>
                  <a:lnTo>
                    <a:pt x="2639" y="1464"/>
                  </a:lnTo>
                  <a:cubicBezTo>
                    <a:pt x="2643" y="1461"/>
                    <a:pt x="2647" y="1461"/>
                    <a:pt x="2651" y="1461"/>
                  </a:cubicBezTo>
                  <a:cubicBezTo>
                    <a:pt x="2661" y="1461"/>
                    <a:pt x="2668" y="1466"/>
                    <a:pt x="2670" y="1466"/>
                  </a:cubicBezTo>
                  <a:cubicBezTo>
                    <a:pt x="2671" y="1466"/>
                    <a:pt x="2669" y="1462"/>
                    <a:pt x="2661" y="1451"/>
                  </a:cubicBezTo>
                  <a:cubicBezTo>
                    <a:pt x="2682" y="1444"/>
                    <a:pt x="2705" y="1441"/>
                    <a:pt x="2727" y="1441"/>
                  </a:cubicBezTo>
                  <a:cubicBezTo>
                    <a:pt x="2735" y="1441"/>
                    <a:pt x="2742" y="1441"/>
                    <a:pt x="2749" y="1442"/>
                  </a:cubicBezTo>
                  <a:cubicBezTo>
                    <a:pt x="2751" y="1442"/>
                    <a:pt x="2753" y="1442"/>
                    <a:pt x="2754" y="1442"/>
                  </a:cubicBezTo>
                  <a:cubicBezTo>
                    <a:pt x="2813" y="1442"/>
                    <a:pt x="2837" y="1341"/>
                    <a:pt x="2733" y="1319"/>
                  </a:cubicBezTo>
                  <a:lnTo>
                    <a:pt x="2755" y="1304"/>
                  </a:lnTo>
                  <a:cubicBezTo>
                    <a:pt x="2777" y="1291"/>
                    <a:pt x="2755" y="1260"/>
                    <a:pt x="2755" y="1260"/>
                  </a:cubicBezTo>
                  <a:cubicBezTo>
                    <a:pt x="2737" y="1229"/>
                    <a:pt x="2758" y="1213"/>
                    <a:pt x="2780" y="1200"/>
                  </a:cubicBezTo>
                  <a:lnTo>
                    <a:pt x="2821" y="1263"/>
                  </a:lnTo>
                  <a:cubicBezTo>
                    <a:pt x="2840" y="1319"/>
                    <a:pt x="2867" y="1349"/>
                    <a:pt x="2883" y="1349"/>
                  </a:cubicBezTo>
                  <a:cubicBezTo>
                    <a:pt x="2898" y="1349"/>
                    <a:pt x="2904" y="1323"/>
                    <a:pt x="2884" y="1269"/>
                  </a:cubicBezTo>
                  <a:cubicBezTo>
                    <a:pt x="2878" y="1260"/>
                    <a:pt x="2876" y="1256"/>
                    <a:pt x="2876" y="1256"/>
                  </a:cubicBezTo>
                  <a:lnTo>
                    <a:pt x="2876" y="1256"/>
                  </a:lnTo>
                  <a:cubicBezTo>
                    <a:pt x="2876" y="1256"/>
                    <a:pt x="2890" y="1279"/>
                    <a:pt x="2906" y="1301"/>
                  </a:cubicBezTo>
                  <a:cubicBezTo>
                    <a:pt x="2912" y="1312"/>
                    <a:pt x="2919" y="1317"/>
                    <a:pt x="2927" y="1317"/>
                  </a:cubicBezTo>
                  <a:cubicBezTo>
                    <a:pt x="2940" y="1317"/>
                    <a:pt x="2955" y="1298"/>
                    <a:pt x="2972" y="1260"/>
                  </a:cubicBezTo>
                  <a:cubicBezTo>
                    <a:pt x="2993" y="1247"/>
                    <a:pt x="2975" y="1169"/>
                    <a:pt x="2956" y="1138"/>
                  </a:cubicBezTo>
                  <a:cubicBezTo>
                    <a:pt x="2934" y="1103"/>
                    <a:pt x="2956" y="1091"/>
                    <a:pt x="2956" y="1091"/>
                  </a:cubicBezTo>
                  <a:cubicBezTo>
                    <a:pt x="2964" y="1086"/>
                    <a:pt x="2970" y="1083"/>
                    <a:pt x="2974" y="1083"/>
                  </a:cubicBezTo>
                  <a:cubicBezTo>
                    <a:pt x="2981" y="1083"/>
                    <a:pt x="2986" y="1090"/>
                    <a:pt x="3000" y="1110"/>
                  </a:cubicBezTo>
                  <a:cubicBezTo>
                    <a:pt x="3014" y="1134"/>
                    <a:pt x="3030" y="1145"/>
                    <a:pt x="3042" y="1145"/>
                  </a:cubicBezTo>
                  <a:cubicBezTo>
                    <a:pt x="3062" y="1145"/>
                    <a:pt x="3075" y="1117"/>
                    <a:pt x="3066" y="1069"/>
                  </a:cubicBezTo>
                  <a:lnTo>
                    <a:pt x="3066" y="1069"/>
                  </a:lnTo>
                  <a:lnTo>
                    <a:pt x="3084" y="1100"/>
                  </a:lnTo>
                  <a:cubicBezTo>
                    <a:pt x="3093" y="1114"/>
                    <a:pt x="3106" y="1125"/>
                    <a:pt x="3125" y="1125"/>
                  </a:cubicBezTo>
                  <a:cubicBezTo>
                    <a:pt x="3151" y="1125"/>
                    <a:pt x="3187" y="1106"/>
                    <a:pt x="3238" y="1050"/>
                  </a:cubicBezTo>
                  <a:cubicBezTo>
                    <a:pt x="3304" y="1010"/>
                    <a:pt x="3358" y="976"/>
                    <a:pt x="3389" y="976"/>
                  </a:cubicBezTo>
                  <a:cubicBezTo>
                    <a:pt x="3398" y="976"/>
                    <a:pt x="3406" y="980"/>
                    <a:pt x="3410" y="987"/>
                  </a:cubicBezTo>
                  <a:cubicBezTo>
                    <a:pt x="3413" y="991"/>
                    <a:pt x="3415" y="992"/>
                    <a:pt x="3418" y="992"/>
                  </a:cubicBezTo>
                  <a:cubicBezTo>
                    <a:pt x="3442" y="992"/>
                    <a:pt x="3480" y="889"/>
                    <a:pt x="3482" y="809"/>
                  </a:cubicBezTo>
                  <a:cubicBezTo>
                    <a:pt x="3490" y="822"/>
                    <a:pt x="3498" y="827"/>
                    <a:pt x="3509" y="827"/>
                  </a:cubicBezTo>
                  <a:cubicBezTo>
                    <a:pt x="3523" y="827"/>
                    <a:pt x="3542" y="816"/>
                    <a:pt x="3570" y="799"/>
                  </a:cubicBezTo>
                  <a:cubicBezTo>
                    <a:pt x="3605" y="778"/>
                    <a:pt x="3622" y="767"/>
                    <a:pt x="3632" y="767"/>
                  </a:cubicBezTo>
                  <a:cubicBezTo>
                    <a:pt x="3641" y="767"/>
                    <a:pt x="3646" y="775"/>
                    <a:pt x="3655" y="790"/>
                  </a:cubicBezTo>
                  <a:cubicBezTo>
                    <a:pt x="3664" y="828"/>
                    <a:pt x="3668" y="847"/>
                    <a:pt x="3671" y="847"/>
                  </a:cubicBezTo>
                  <a:cubicBezTo>
                    <a:pt x="3674" y="847"/>
                    <a:pt x="3675" y="824"/>
                    <a:pt x="3677" y="777"/>
                  </a:cubicBezTo>
                  <a:cubicBezTo>
                    <a:pt x="3666" y="734"/>
                    <a:pt x="3689" y="712"/>
                    <a:pt x="3717" y="712"/>
                  </a:cubicBezTo>
                  <a:cubicBezTo>
                    <a:pt x="3741" y="712"/>
                    <a:pt x="3768" y="726"/>
                    <a:pt x="3786" y="755"/>
                  </a:cubicBezTo>
                  <a:cubicBezTo>
                    <a:pt x="3794" y="768"/>
                    <a:pt x="3802" y="774"/>
                    <a:pt x="3812" y="774"/>
                  </a:cubicBezTo>
                  <a:cubicBezTo>
                    <a:pt x="3827" y="774"/>
                    <a:pt x="3845" y="763"/>
                    <a:pt x="3871" y="746"/>
                  </a:cubicBezTo>
                  <a:cubicBezTo>
                    <a:pt x="3874" y="702"/>
                    <a:pt x="3915" y="671"/>
                    <a:pt x="3962" y="646"/>
                  </a:cubicBezTo>
                  <a:cubicBezTo>
                    <a:pt x="4028" y="608"/>
                    <a:pt x="4031" y="611"/>
                    <a:pt x="3996" y="542"/>
                  </a:cubicBezTo>
                  <a:cubicBezTo>
                    <a:pt x="3965" y="473"/>
                    <a:pt x="3990" y="461"/>
                    <a:pt x="4046" y="439"/>
                  </a:cubicBezTo>
                  <a:cubicBezTo>
                    <a:pt x="4059" y="433"/>
                    <a:pt x="4072" y="429"/>
                    <a:pt x="4083" y="429"/>
                  </a:cubicBezTo>
                  <a:cubicBezTo>
                    <a:pt x="4097" y="429"/>
                    <a:pt x="4108" y="436"/>
                    <a:pt x="4115" y="455"/>
                  </a:cubicBezTo>
                  <a:cubicBezTo>
                    <a:pt x="4115" y="455"/>
                    <a:pt x="4143" y="475"/>
                    <a:pt x="4167" y="475"/>
                  </a:cubicBezTo>
                  <a:cubicBezTo>
                    <a:pt x="4171" y="475"/>
                    <a:pt x="4174" y="475"/>
                    <a:pt x="4178" y="473"/>
                  </a:cubicBezTo>
                  <a:cubicBezTo>
                    <a:pt x="4187" y="471"/>
                    <a:pt x="4197" y="470"/>
                    <a:pt x="4205" y="470"/>
                  </a:cubicBezTo>
                  <a:cubicBezTo>
                    <a:pt x="4223" y="470"/>
                    <a:pt x="4237" y="476"/>
                    <a:pt x="4241" y="502"/>
                  </a:cubicBezTo>
                  <a:cubicBezTo>
                    <a:pt x="4263" y="515"/>
                    <a:pt x="4287" y="524"/>
                    <a:pt x="4313" y="524"/>
                  </a:cubicBezTo>
                  <a:cubicBezTo>
                    <a:pt x="4317" y="524"/>
                    <a:pt x="4321" y="524"/>
                    <a:pt x="4325" y="523"/>
                  </a:cubicBezTo>
                  <a:cubicBezTo>
                    <a:pt x="4340" y="522"/>
                    <a:pt x="4355" y="520"/>
                    <a:pt x="4368" y="520"/>
                  </a:cubicBezTo>
                  <a:cubicBezTo>
                    <a:pt x="4402" y="520"/>
                    <a:pt x="4429" y="528"/>
                    <a:pt x="4429" y="555"/>
                  </a:cubicBezTo>
                  <a:cubicBezTo>
                    <a:pt x="4454" y="555"/>
                    <a:pt x="4454" y="555"/>
                    <a:pt x="4454" y="517"/>
                  </a:cubicBezTo>
                  <a:cubicBezTo>
                    <a:pt x="4452" y="492"/>
                    <a:pt x="4465" y="466"/>
                    <a:pt x="4505" y="466"/>
                  </a:cubicBezTo>
                  <a:cubicBezTo>
                    <a:pt x="4525" y="466"/>
                    <a:pt x="4551" y="472"/>
                    <a:pt x="4585" y="489"/>
                  </a:cubicBezTo>
                  <a:cubicBezTo>
                    <a:pt x="4616" y="494"/>
                    <a:pt x="4654" y="503"/>
                    <a:pt x="4683" y="503"/>
                  </a:cubicBezTo>
                  <a:cubicBezTo>
                    <a:pt x="4705" y="503"/>
                    <a:pt x="4722" y="498"/>
                    <a:pt x="4726" y="483"/>
                  </a:cubicBezTo>
                  <a:cubicBezTo>
                    <a:pt x="4755" y="489"/>
                    <a:pt x="4755" y="489"/>
                    <a:pt x="4742" y="527"/>
                  </a:cubicBezTo>
                  <a:cubicBezTo>
                    <a:pt x="4729" y="570"/>
                    <a:pt x="4739" y="593"/>
                    <a:pt x="4767" y="593"/>
                  </a:cubicBezTo>
                  <a:cubicBezTo>
                    <a:pt x="4785" y="593"/>
                    <a:pt x="4811" y="584"/>
                    <a:pt x="4842" y="564"/>
                  </a:cubicBezTo>
                  <a:cubicBezTo>
                    <a:pt x="4847" y="551"/>
                    <a:pt x="4855" y="544"/>
                    <a:pt x="4862" y="544"/>
                  </a:cubicBezTo>
                  <a:cubicBezTo>
                    <a:pt x="4874" y="544"/>
                    <a:pt x="4886" y="560"/>
                    <a:pt x="4889" y="586"/>
                  </a:cubicBezTo>
                  <a:cubicBezTo>
                    <a:pt x="4898" y="590"/>
                    <a:pt x="4907" y="592"/>
                    <a:pt x="4915" y="592"/>
                  </a:cubicBezTo>
                  <a:cubicBezTo>
                    <a:pt x="4929" y="592"/>
                    <a:pt x="4942" y="587"/>
                    <a:pt x="4955" y="580"/>
                  </a:cubicBezTo>
                  <a:cubicBezTo>
                    <a:pt x="4969" y="574"/>
                    <a:pt x="4979" y="570"/>
                    <a:pt x="4986" y="570"/>
                  </a:cubicBezTo>
                  <a:cubicBezTo>
                    <a:pt x="5001" y="570"/>
                    <a:pt x="5008" y="584"/>
                    <a:pt x="5024" y="624"/>
                  </a:cubicBezTo>
                  <a:cubicBezTo>
                    <a:pt x="5002" y="655"/>
                    <a:pt x="5024" y="671"/>
                    <a:pt x="5046" y="686"/>
                  </a:cubicBezTo>
                  <a:cubicBezTo>
                    <a:pt x="5077" y="686"/>
                    <a:pt x="5153" y="737"/>
                    <a:pt x="5209" y="802"/>
                  </a:cubicBezTo>
                  <a:cubicBezTo>
                    <a:pt x="5266" y="868"/>
                    <a:pt x="5297" y="943"/>
                    <a:pt x="5287" y="962"/>
                  </a:cubicBezTo>
                  <a:cubicBezTo>
                    <a:pt x="5334" y="965"/>
                    <a:pt x="5334" y="965"/>
                    <a:pt x="5347" y="987"/>
                  </a:cubicBezTo>
                  <a:cubicBezTo>
                    <a:pt x="5319" y="1023"/>
                    <a:pt x="5321" y="1038"/>
                    <a:pt x="5340" y="1038"/>
                  </a:cubicBezTo>
                  <a:cubicBezTo>
                    <a:pt x="5355" y="1038"/>
                    <a:pt x="5379" y="1029"/>
                    <a:pt x="5407" y="1012"/>
                  </a:cubicBezTo>
                  <a:lnTo>
                    <a:pt x="5394" y="987"/>
                  </a:lnTo>
                  <a:lnTo>
                    <a:pt x="5378" y="965"/>
                  </a:lnTo>
                  <a:cubicBezTo>
                    <a:pt x="5392" y="958"/>
                    <a:pt x="5404" y="954"/>
                    <a:pt x="5414" y="954"/>
                  </a:cubicBezTo>
                  <a:cubicBezTo>
                    <a:pt x="5455" y="954"/>
                    <a:pt x="5465" y="1006"/>
                    <a:pt x="5388" y="1053"/>
                  </a:cubicBezTo>
                  <a:cubicBezTo>
                    <a:pt x="5355" y="1094"/>
                    <a:pt x="5344" y="1108"/>
                    <a:pt x="5361" y="1108"/>
                  </a:cubicBezTo>
                  <a:cubicBezTo>
                    <a:pt x="5370" y="1108"/>
                    <a:pt x="5388" y="1104"/>
                    <a:pt x="5416" y="1097"/>
                  </a:cubicBezTo>
                  <a:cubicBezTo>
                    <a:pt x="5434" y="1093"/>
                    <a:pt x="5449" y="1090"/>
                    <a:pt x="5460" y="1090"/>
                  </a:cubicBezTo>
                  <a:cubicBezTo>
                    <a:pt x="5497" y="1090"/>
                    <a:pt x="5495" y="1115"/>
                    <a:pt x="5457" y="1163"/>
                  </a:cubicBezTo>
                  <a:cubicBezTo>
                    <a:pt x="5419" y="1187"/>
                    <a:pt x="5404" y="1197"/>
                    <a:pt x="5414" y="1197"/>
                  </a:cubicBezTo>
                  <a:cubicBezTo>
                    <a:pt x="5421" y="1197"/>
                    <a:pt x="5439" y="1192"/>
                    <a:pt x="5469" y="1185"/>
                  </a:cubicBezTo>
                  <a:cubicBezTo>
                    <a:pt x="5507" y="1176"/>
                    <a:pt x="5539" y="1172"/>
                    <a:pt x="5566" y="1172"/>
                  </a:cubicBezTo>
                  <a:cubicBezTo>
                    <a:pt x="5649" y="1172"/>
                    <a:pt x="5667" y="1214"/>
                    <a:pt x="5569" y="1276"/>
                  </a:cubicBezTo>
                  <a:cubicBezTo>
                    <a:pt x="5507" y="1316"/>
                    <a:pt x="5488" y="1357"/>
                    <a:pt x="5504" y="1379"/>
                  </a:cubicBezTo>
                  <a:cubicBezTo>
                    <a:pt x="5508" y="1386"/>
                    <a:pt x="5513" y="1389"/>
                    <a:pt x="5521" y="1389"/>
                  </a:cubicBezTo>
                  <a:cubicBezTo>
                    <a:pt x="5536" y="1389"/>
                    <a:pt x="5557" y="1375"/>
                    <a:pt x="5579" y="1360"/>
                  </a:cubicBezTo>
                  <a:cubicBezTo>
                    <a:pt x="5598" y="1336"/>
                    <a:pt x="5613" y="1324"/>
                    <a:pt x="5621" y="1324"/>
                  </a:cubicBezTo>
                  <a:cubicBezTo>
                    <a:pt x="5633" y="1324"/>
                    <a:pt x="5630" y="1352"/>
                    <a:pt x="5607" y="1404"/>
                  </a:cubicBezTo>
                  <a:cubicBezTo>
                    <a:pt x="5554" y="1533"/>
                    <a:pt x="5579" y="1576"/>
                    <a:pt x="5685" y="1602"/>
                  </a:cubicBezTo>
                  <a:cubicBezTo>
                    <a:pt x="5786" y="1641"/>
                    <a:pt x="5831" y="1695"/>
                    <a:pt x="5777" y="1695"/>
                  </a:cubicBezTo>
                  <a:cubicBezTo>
                    <a:pt x="5768" y="1695"/>
                    <a:pt x="5755" y="1693"/>
                    <a:pt x="5739" y="1689"/>
                  </a:cubicBezTo>
                  <a:cubicBezTo>
                    <a:pt x="5714" y="1688"/>
                    <a:pt x="5696" y="1688"/>
                    <a:pt x="5684" y="1688"/>
                  </a:cubicBezTo>
                  <a:cubicBezTo>
                    <a:pt x="5652" y="1688"/>
                    <a:pt x="5664" y="1692"/>
                    <a:pt x="5707" y="1708"/>
                  </a:cubicBezTo>
                  <a:lnTo>
                    <a:pt x="5776" y="1821"/>
                  </a:lnTo>
                  <a:cubicBezTo>
                    <a:pt x="5783" y="1832"/>
                    <a:pt x="5799" y="1838"/>
                    <a:pt x="5817" y="1838"/>
                  </a:cubicBezTo>
                  <a:cubicBezTo>
                    <a:pt x="5833" y="1838"/>
                    <a:pt x="5852" y="1833"/>
                    <a:pt x="5867" y="1824"/>
                  </a:cubicBezTo>
                  <a:lnTo>
                    <a:pt x="5867" y="1824"/>
                  </a:lnTo>
                  <a:cubicBezTo>
                    <a:pt x="5817" y="1887"/>
                    <a:pt x="5811" y="1949"/>
                    <a:pt x="5902" y="1953"/>
                  </a:cubicBezTo>
                  <a:lnTo>
                    <a:pt x="5930" y="1996"/>
                  </a:lnTo>
                  <a:cubicBezTo>
                    <a:pt x="5946" y="2018"/>
                    <a:pt x="5946" y="2018"/>
                    <a:pt x="5989" y="2021"/>
                  </a:cubicBezTo>
                  <a:cubicBezTo>
                    <a:pt x="6036" y="2025"/>
                    <a:pt x="6018" y="2065"/>
                    <a:pt x="5999" y="2106"/>
                  </a:cubicBezTo>
                  <a:cubicBezTo>
                    <a:pt x="5983" y="2142"/>
                    <a:pt x="5968" y="2177"/>
                    <a:pt x="5981" y="2177"/>
                  </a:cubicBezTo>
                  <a:cubicBezTo>
                    <a:pt x="5983" y="2177"/>
                    <a:pt x="5987" y="2175"/>
                    <a:pt x="5993" y="2172"/>
                  </a:cubicBezTo>
                  <a:cubicBezTo>
                    <a:pt x="6003" y="2165"/>
                    <a:pt x="6015" y="2163"/>
                    <a:pt x="6029" y="2163"/>
                  </a:cubicBezTo>
                  <a:cubicBezTo>
                    <a:pt x="6061" y="2163"/>
                    <a:pt x="6100" y="2176"/>
                    <a:pt x="6130" y="2178"/>
                  </a:cubicBezTo>
                  <a:cubicBezTo>
                    <a:pt x="6176" y="2178"/>
                    <a:pt x="6160" y="2219"/>
                    <a:pt x="6116" y="2219"/>
                  </a:cubicBezTo>
                  <a:cubicBezTo>
                    <a:pt x="6115" y="2219"/>
                    <a:pt x="6113" y="2219"/>
                    <a:pt x="6112" y="2219"/>
                  </a:cubicBezTo>
                  <a:cubicBezTo>
                    <a:pt x="6080" y="2241"/>
                    <a:pt x="6080" y="2241"/>
                    <a:pt x="6077" y="2303"/>
                  </a:cubicBezTo>
                  <a:cubicBezTo>
                    <a:pt x="6088" y="2322"/>
                    <a:pt x="6109" y="2355"/>
                    <a:pt x="6134" y="2355"/>
                  </a:cubicBezTo>
                  <a:cubicBezTo>
                    <a:pt x="6139" y="2355"/>
                    <a:pt x="6144" y="2354"/>
                    <a:pt x="6149" y="2350"/>
                  </a:cubicBezTo>
                  <a:cubicBezTo>
                    <a:pt x="6152" y="2349"/>
                    <a:pt x="6154" y="2348"/>
                    <a:pt x="6157" y="2348"/>
                  </a:cubicBezTo>
                  <a:cubicBezTo>
                    <a:pt x="6192" y="2348"/>
                    <a:pt x="6261" y="2464"/>
                    <a:pt x="6243" y="2504"/>
                  </a:cubicBezTo>
                  <a:lnTo>
                    <a:pt x="6271" y="2548"/>
                  </a:lnTo>
                  <a:cubicBezTo>
                    <a:pt x="6284" y="2570"/>
                    <a:pt x="6331" y="2570"/>
                    <a:pt x="6344" y="2592"/>
                  </a:cubicBezTo>
                  <a:cubicBezTo>
                    <a:pt x="6357" y="2608"/>
                    <a:pt x="6376" y="2617"/>
                    <a:pt x="6395" y="2617"/>
                  </a:cubicBezTo>
                  <a:cubicBezTo>
                    <a:pt x="6398" y="2617"/>
                    <a:pt x="6400" y="2617"/>
                    <a:pt x="6403" y="2617"/>
                  </a:cubicBezTo>
                  <a:lnTo>
                    <a:pt x="6403" y="2617"/>
                  </a:lnTo>
                  <a:cubicBezTo>
                    <a:pt x="6419" y="2639"/>
                    <a:pt x="6431" y="2661"/>
                    <a:pt x="6400" y="2683"/>
                  </a:cubicBezTo>
                  <a:cubicBezTo>
                    <a:pt x="6428" y="2676"/>
                    <a:pt x="6446" y="2672"/>
                    <a:pt x="6455" y="2672"/>
                  </a:cubicBezTo>
                  <a:cubicBezTo>
                    <a:pt x="6472" y="2672"/>
                    <a:pt x="6461" y="2686"/>
                    <a:pt x="6428" y="2727"/>
                  </a:cubicBezTo>
                  <a:cubicBezTo>
                    <a:pt x="6388" y="2749"/>
                    <a:pt x="6372" y="2758"/>
                    <a:pt x="6384" y="2758"/>
                  </a:cubicBezTo>
                  <a:cubicBezTo>
                    <a:pt x="6391" y="2758"/>
                    <a:pt x="6410" y="2755"/>
                    <a:pt x="6441" y="2748"/>
                  </a:cubicBezTo>
                  <a:cubicBezTo>
                    <a:pt x="6488" y="2748"/>
                    <a:pt x="6488" y="2748"/>
                    <a:pt x="6469" y="2792"/>
                  </a:cubicBezTo>
                  <a:cubicBezTo>
                    <a:pt x="6444" y="2806"/>
                    <a:pt x="6445" y="2821"/>
                    <a:pt x="6460" y="2821"/>
                  </a:cubicBezTo>
                  <a:cubicBezTo>
                    <a:pt x="6466" y="2821"/>
                    <a:pt x="6473" y="2819"/>
                    <a:pt x="6481" y="2814"/>
                  </a:cubicBezTo>
                  <a:cubicBezTo>
                    <a:pt x="6494" y="2811"/>
                    <a:pt x="6507" y="2810"/>
                    <a:pt x="6519" y="2810"/>
                  </a:cubicBezTo>
                  <a:cubicBezTo>
                    <a:pt x="6580" y="2810"/>
                    <a:pt x="6622" y="2846"/>
                    <a:pt x="6569" y="2880"/>
                  </a:cubicBezTo>
                  <a:cubicBezTo>
                    <a:pt x="6580" y="2897"/>
                    <a:pt x="6598" y="2906"/>
                    <a:pt x="6619" y="2906"/>
                  </a:cubicBezTo>
                  <a:cubicBezTo>
                    <a:pt x="6622" y="2906"/>
                    <a:pt x="6626" y="2906"/>
                    <a:pt x="6629" y="2905"/>
                  </a:cubicBezTo>
                  <a:cubicBezTo>
                    <a:pt x="6659" y="2898"/>
                    <a:pt x="6677" y="2893"/>
                    <a:pt x="6684" y="2893"/>
                  </a:cubicBezTo>
                  <a:cubicBezTo>
                    <a:pt x="6694" y="2893"/>
                    <a:pt x="6679" y="2903"/>
                    <a:pt x="6641" y="2927"/>
                  </a:cubicBezTo>
                  <a:cubicBezTo>
                    <a:pt x="6603" y="2975"/>
                    <a:pt x="6601" y="2999"/>
                    <a:pt x="6638" y="2999"/>
                  </a:cubicBezTo>
                  <a:cubicBezTo>
                    <a:pt x="6649" y="2999"/>
                    <a:pt x="6664" y="2997"/>
                    <a:pt x="6682" y="2993"/>
                  </a:cubicBezTo>
                  <a:cubicBezTo>
                    <a:pt x="6682" y="2993"/>
                    <a:pt x="6729" y="2996"/>
                    <a:pt x="6710" y="3037"/>
                  </a:cubicBezTo>
                  <a:cubicBezTo>
                    <a:pt x="6705" y="3092"/>
                    <a:pt x="6739" y="3205"/>
                    <a:pt x="6779" y="3205"/>
                  </a:cubicBezTo>
                  <a:cubicBezTo>
                    <a:pt x="6788" y="3205"/>
                    <a:pt x="6796" y="3201"/>
                    <a:pt x="6804" y="3190"/>
                  </a:cubicBezTo>
                  <a:lnTo>
                    <a:pt x="6832" y="3234"/>
                  </a:lnTo>
                  <a:cubicBezTo>
                    <a:pt x="6829" y="3300"/>
                    <a:pt x="6842" y="3322"/>
                    <a:pt x="6886" y="3322"/>
                  </a:cubicBezTo>
                  <a:lnTo>
                    <a:pt x="6933" y="3325"/>
                  </a:lnTo>
                  <a:cubicBezTo>
                    <a:pt x="6901" y="3344"/>
                    <a:pt x="6883" y="3388"/>
                    <a:pt x="6895" y="3410"/>
                  </a:cubicBezTo>
                  <a:cubicBezTo>
                    <a:pt x="6903" y="3421"/>
                    <a:pt x="6907" y="3426"/>
                    <a:pt x="6913" y="3426"/>
                  </a:cubicBezTo>
                  <a:cubicBezTo>
                    <a:pt x="6919" y="3426"/>
                    <a:pt x="6926" y="3421"/>
                    <a:pt x="6942" y="3410"/>
                  </a:cubicBezTo>
                  <a:cubicBezTo>
                    <a:pt x="6950" y="3393"/>
                    <a:pt x="6956" y="3387"/>
                    <a:pt x="6962" y="3387"/>
                  </a:cubicBezTo>
                  <a:cubicBezTo>
                    <a:pt x="6971" y="3387"/>
                    <a:pt x="6979" y="3400"/>
                    <a:pt x="6986" y="3413"/>
                  </a:cubicBezTo>
                  <a:cubicBezTo>
                    <a:pt x="7002" y="3435"/>
                    <a:pt x="6983" y="3476"/>
                    <a:pt x="6951" y="3497"/>
                  </a:cubicBezTo>
                  <a:lnTo>
                    <a:pt x="6964" y="3519"/>
                  </a:lnTo>
                  <a:cubicBezTo>
                    <a:pt x="6991" y="3503"/>
                    <a:pt x="7009" y="3497"/>
                    <a:pt x="7019" y="3497"/>
                  </a:cubicBezTo>
                  <a:cubicBezTo>
                    <a:pt x="7033" y="3497"/>
                    <a:pt x="7030" y="3510"/>
                    <a:pt x="7011" y="3523"/>
                  </a:cubicBezTo>
                  <a:cubicBezTo>
                    <a:pt x="6995" y="3548"/>
                    <a:pt x="6999" y="3582"/>
                    <a:pt x="7020" y="3607"/>
                  </a:cubicBezTo>
                  <a:cubicBezTo>
                    <a:pt x="7027" y="3603"/>
                    <a:pt x="7031" y="3602"/>
                    <a:pt x="7034" y="3602"/>
                  </a:cubicBezTo>
                  <a:cubicBezTo>
                    <a:pt x="7042" y="3602"/>
                    <a:pt x="7036" y="3614"/>
                    <a:pt x="7029" y="3614"/>
                  </a:cubicBezTo>
                  <a:cubicBezTo>
                    <a:pt x="7026" y="3614"/>
                    <a:pt x="7023" y="3612"/>
                    <a:pt x="7020" y="3607"/>
                  </a:cubicBezTo>
                  <a:lnTo>
                    <a:pt x="6986" y="3626"/>
                  </a:lnTo>
                  <a:cubicBezTo>
                    <a:pt x="6978" y="3645"/>
                    <a:pt x="6980" y="3652"/>
                    <a:pt x="6987" y="3652"/>
                  </a:cubicBezTo>
                  <a:cubicBezTo>
                    <a:pt x="6996" y="3652"/>
                    <a:pt x="7015" y="3640"/>
                    <a:pt x="7033" y="3629"/>
                  </a:cubicBezTo>
                  <a:lnTo>
                    <a:pt x="7061" y="3673"/>
                  </a:lnTo>
                  <a:cubicBezTo>
                    <a:pt x="7069" y="3686"/>
                    <a:pt x="7076" y="3699"/>
                    <a:pt x="7085" y="3699"/>
                  </a:cubicBezTo>
                  <a:cubicBezTo>
                    <a:pt x="7091" y="3699"/>
                    <a:pt x="7097" y="3693"/>
                    <a:pt x="7105" y="3676"/>
                  </a:cubicBezTo>
                  <a:cubicBezTo>
                    <a:pt x="7127" y="3661"/>
                    <a:pt x="7149" y="3648"/>
                    <a:pt x="7166" y="3648"/>
                  </a:cubicBezTo>
                  <a:cubicBezTo>
                    <a:pt x="7173" y="3648"/>
                    <a:pt x="7179" y="3650"/>
                    <a:pt x="7183" y="3657"/>
                  </a:cubicBezTo>
                  <a:cubicBezTo>
                    <a:pt x="7190" y="3653"/>
                    <a:pt x="7194" y="3651"/>
                    <a:pt x="7197" y="3651"/>
                  </a:cubicBezTo>
                  <a:cubicBezTo>
                    <a:pt x="7204" y="3651"/>
                    <a:pt x="7199" y="3664"/>
                    <a:pt x="7192" y="3664"/>
                  </a:cubicBezTo>
                  <a:cubicBezTo>
                    <a:pt x="7189" y="3664"/>
                    <a:pt x="7186" y="3662"/>
                    <a:pt x="7183" y="3657"/>
                  </a:cubicBezTo>
                  <a:cubicBezTo>
                    <a:pt x="7152" y="3676"/>
                    <a:pt x="7121" y="3698"/>
                    <a:pt x="7133" y="3720"/>
                  </a:cubicBezTo>
                  <a:cubicBezTo>
                    <a:pt x="7146" y="3742"/>
                    <a:pt x="7114" y="3761"/>
                    <a:pt x="7114" y="3761"/>
                  </a:cubicBezTo>
                  <a:cubicBezTo>
                    <a:pt x="7036" y="3780"/>
                    <a:pt x="7124" y="3848"/>
                    <a:pt x="7168" y="3848"/>
                  </a:cubicBezTo>
                  <a:cubicBezTo>
                    <a:pt x="7262" y="3852"/>
                    <a:pt x="7274" y="3874"/>
                    <a:pt x="7212" y="3914"/>
                  </a:cubicBezTo>
                  <a:cubicBezTo>
                    <a:pt x="7177" y="3936"/>
                    <a:pt x="7186" y="3947"/>
                    <a:pt x="7218" y="3947"/>
                  </a:cubicBezTo>
                  <a:cubicBezTo>
                    <a:pt x="7247" y="3947"/>
                    <a:pt x="7295" y="3938"/>
                    <a:pt x="7346" y="3921"/>
                  </a:cubicBezTo>
                  <a:lnTo>
                    <a:pt x="7456" y="3883"/>
                  </a:lnTo>
                  <a:lnTo>
                    <a:pt x="7362" y="3942"/>
                  </a:lnTo>
                  <a:cubicBezTo>
                    <a:pt x="7246" y="4046"/>
                    <a:pt x="7246" y="4046"/>
                    <a:pt x="7353" y="4071"/>
                  </a:cubicBezTo>
                  <a:cubicBezTo>
                    <a:pt x="7412" y="4096"/>
                    <a:pt x="7412" y="4096"/>
                    <a:pt x="7378" y="4115"/>
                  </a:cubicBezTo>
                  <a:cubicBezTo>
                    <a:pt x="7346" y="4134"/>
                    <a:pt x="7362" y="4159"/>
                    <a:pt x="7403" y="4225"/>
                  </a:cubicBezTo>
                  <a:cubicBezTo>
                    <a:pt x="7433" y="4274"/>
                    <a:pt x="7448" y="4299"/>
                    <a:pt x="7467" y="4299"/>
                  </a:cubicBezTo>
                  <a:cubicBezTo>
                    <a:pt x="7473" y="4299"/>
                    <a:pt x="7480" y="4296"/>
                    <a:pt x="7487" y="4290"/>
                  </a:cubicBezTo>
                  <a:lnTo>
                    <a:pt x="7516" y="4334"/>
                  </a:lnTo>
                  <a:cubicBezTo>
                    <a:pt x="7486" y="4372"/>
                    <a:pt x="7495" y="4396"/>
                    <a:pt x="7518" y="4396"/>
                  </a:cubicBezTo>
                  <a:cubicBezTo>
                    <a:pt x="7533" y="4396"/>
                    <a:pt x="7555" y="4385"/>
                    <a:pt x="7575" y="4359"/>
                  </a:cubicBezTo>
                  <a:cubicBezTo>
                    <a:pt x="7575" y="4359"/>
                    <a:pt x="7588" y="4381"/>
                    <a:pt x="7603" y="4403"/>
                  </a:cubicBezTo>
                  <a:lnTo>
                    <a:pt x="7569" y="4422"/>
                  </a:lnTo>
                  <a:cubicBezTo>
                    <a:pt x="7538" y="4444"/>
                    <a:pt x="7566" y="4488"/>
                    <a:pt x="7675" y="4663"/>
                  </a:cubicBezTo>
                  <a:cubicBezTo>
                    <a:pt x="7775" y="4829"/>
                    <a:pt x="7789" y="4885"/>
                    <a:pt x="7831" y="4885"/>
                  </a:cubicBezTo>
                  <a:cubicBezTo>
                    <a:pt x="7841" y="4885"/>
                    <a:pt x="7852" y="4882"/>
                    <a:pt x="7867" y="4876"/>
                  </a:cubicBezTo>
                  <a:cubicBezTo>
                    <a:pt x="7945" y="4879"/>
                    <a:pt x="7957" y="4911"/>
                    <a:pt x="7882" y="4933"/>
                  </a:cubicBezTo>
                  <a:cubicBezTo>
                    <a:pt x="7852" y="4944"/>
                    <a:pt x="7826" y="4972"/>
                    <a:pt x="7847" y="4972"/>
                  </a:cubicBezTo>
                  <a:cubicBezTo>
                    <a:pt x="7849" y="4972"/>
                    <a:pt x="7853" y="4971"/>
                    <a:pt x="7857" y="4970"/>
                  </a:cubicBezTo>
                  <a:lnTo>
                    <a:pt x="7857" y="4970"/>
                  </a:lnTo>
                  <a:cubicBezTo>
                    <a:pt x="7863" y="5002"/>
                    <a:pt x="7854" y="5033"/>
                    <a:pt x="7835" y="5058"/>
                  </a:cubicBezTo>
                  <a:cubicBezTo>
                    <a:pt x="7773" y="5149"/>
                    <a:pt x="7810" y="5168"/>
                    <a:pt x="7848" y="5168"/>
                  </a:cubicBezTo>
                  <a:cubicBezTo>
                    <a:pt x="7870" y="5157"/>
                    <a:pt x="7883" y="5153"/>
                    <a:pt x="7888" y="5153"/>
                  </a:cubicBezTo>
                  <a:cubicBezTo>
                    <a:pt x="7900" y="5153"/>
                    <a:pt x="7877" y="5173"/>
                    <a:pt x="7851" y="5193"/>
                  </a:cubicBezTo>
                  <a:cubicBezTo>
                    <a:pt x="7813" y="5224"/>
                    <a:pt x="7776" y="5246"/>
                    <a:pt x="7813" y="5246"/>
                  </a:cubicBezTo>
                  <a:cubicBezTo>
                    <a:pt x="7855" y="5270"/>
                    <a:pt x="7869" y="5429"/>
                    <a:pt x="7804" y="5429"/>
                  </a:cubicBezTo>
                  <a:cubicBezTo>
                    <a:pt x="7801" y="5429"/>
                    <a:pt x="7798" y="5429"/>
                    <a:pt x="7794" y="5428"/>
                  </a:cubicBezTo>
                  <a:cubicBezTo>
                    <a:pt x="7791" y="5444"/>
                    <a:pt x="7785" y="5462"/>
                    <a:pt x="7782" y="5478"/>
                  </a:cubicBezTo>
                  <a:cubicBezTo>
                    <a:pt x="7816" y="5487"/>
                    <a:pt x="7807" y="5541"/>
                    <a:pt x="7785" y="5591"/>
                  </a:cubicBezTo>
                  <a:cubicBezTo>
                    <a:pt x="7770" y="5630"/>
                    <a:pt x="7759" y="5652"/>
                    <a:pt x="7739" y="5652"/>
                  </a:cubicBezTo>
                  <a:cubicBezTo>
                    <a:pt x="7733" y="5652"/>
                    <a:pt x="7727" y="5651"/>
                    <a:pt x="7719" y="5647"/>
                  </a:cubicBezTo>
                  <a:cubicBezTo>
                    <a:pt x="7712" y="5635"/>
                    <a:pt x="7706" y="5629"/>
                    <a:pt x="7701" y="5629"/>
                  </a:cubicBezTo>
                  <a:cubicBezTo>
                    <a:pt x="7691" y="5629"/>
                    <a:pt x="7688" y="5652"/>
                    <a:pt x="7694" y="5694"/>
                  </a:cubicBezTo>
                  <a:cubicBezTo>
                    <a:pt x="7685" y="5716"/>
                    <a:pt x="7735" y="5776"/>
                    <a:pt x="7719" y="5801"/>
                  </a:cubicBezTo>
                  <a:cubicBezTo>
                    <a:pt x="7751" y="5820"/>
                    <a:pt x="7766" y="5867"/>
                    <a:pt x="7747" y="5892"/>
                  </a:cubicBezTo>
                  <a:lnTo>
                    <a:pt x="7716" y="5870"/>
                  </a:lnTo>
                  <a:lnTo>
                    <a:pt x="7657" y="5826"/>
                  </a:lnTo>
                  <a:cubicBezTo>
                    <a:pt x="7641" y="5845"/>
                    <a:pt x="7622" y="5867"/>
                    <a:pt x="7653" y="5892"/>
                  </a:cubicBezTo>
                  <a:cubicBezTo>
                    <a:pt x="7650" y="5891"/>
                    <a:pt x="7647" y="5891"/>
                    <a:pt x="7644" y="5891"/>
                  </a:cubicBezTo>
                  <a:cubicBezTo>
                    <a:pt x="7604" y="5891"/>
                    <a:pt x="7585" y="5910"/>
                    <a:pt x="7550" y="5945"/>
                  </a:cubicBezTo>
                  <a:cubicBezTo>
                    <a:pt x="7512" y="5983"/>
                    <a:pt x="7472" y="6017"/>
                    <a:pt x="7472" y="6061"/>
                  </a:cubicBezTo>
                  <a:cubicBezTo>
                    <a:pt x="7459" y="6053"/>
                    <a:pt x="7444" y="6050"/>
                    <a:pt x="7428" y="6050"/>
                  </a:cubicBezTo>
                  <a:cubicBezTo>
                    <a:pt x="7360" y="6050"/>
                    <a:pt x="7280" y="6113"/>
                    <a:pt x="7293" y="6177"/>
                  </a:cubicBezTo>
                  <a:cubicBezTo>
                    <a:pt x="7306" y="6199"/>
                    <a:pt x="7299" y="6213"/>
                    <a:pt x="7280" y="6213"/>
                  </a:cubicBezTo>
                  <a:cubicBezTo>
                    <a:pt x="7272" y="6213"/>
                    <a:pt x="7261" y="6211"/>
                    <a:pt x="7249" y="6205"/>
                  </a:cubicBezTo>
                  <a:cubicBezTo>
                    <a:pt x="7232" y="6198"/>
                    <a:pt x="7222" y="6193"/>
                    <a:pt x="7215" y="6193"/>
                  </a:cubicBezTo>
                  <a:cubicBezTo>
                    <a:pt x="7205" y="6193"/>
                    <a:pt x="7205" y="6204"/>
                    <a:pt x="7205" y="6233"/>
                  </a:cubicBezTo>
                  <a:cubicBezTo>
                    <a:pt x="7204" y="6253"/>
                    <a:pt x="7195" y="6260"/>
                    <a:pt x="7181" y="6260"/>
                  </a:cubicBezTo>
                  <a:cubicBezTo>
                    <a:pt x="7165" y="6260"/>
                    <a:pt x="7142" y="6250"/>
                    <a:pt x="7118" y="6240"/>
                  </a:cubicBezTo>
                  <a:cubicBezTo>
                    <a:pt x="7092" y="6218"/>
                    <a:pt x="7072" y="6208"/>
                    <a:pt x="7059" y="6208"/>
                  </a:cubicBezTo>
                  <a:cubicBezTo>
                    <a:pt x="7041" y="6208"/>
                    <a:pt x="7033" y="6224"/>
                    <a:pt x="7033" y="6249"/>
                  </a:cubicBezTo>
                  <a:cubicBezTo>
                    <a:pt x="7014" y="6293"/>
                    <a:pt x="6983" y="6327"/>
                    <a:pt x="6942" y="6349"/>
                  </a:cubicBezTo>
                  <a:cubicBezTo>
                    <a:pt x="6920" y="6409"/>
                    <a:pt x="6898" y="6424"/>
                    <a:pt x="6939" y="6440"/>
                  </a:cubicBezTo>
                  <a:cubicBezTo>
                    <a:pt x="6951" y="6465"/>
                    <a:pt x="6958" y="6493"/>
                    <a:pt x="6958" y="6518"/>
                  </a:cubicBezTo>
                  <a:cubicBezTo>
                    <a:pt x="6946" y="6545"/>
                    <a:pt x="6936" y="6554"/>
                    <a:pt x="6931" y="6554"/>
                  </a:cubicBezTo>
                  <a:cubicBezTo>
                    <a:pt x="6924" y="6554"/>
                    <a:pt x="6924" y="6541"/>
                    <a:pt x="6936" y="6534"/>
                  </a:cubicBezTo>
                  <a:cubicBezTo>
                    <a:pt x="6958" y="6475"/>
                    <a:pt x="6936" y="6487"/>
                    <a:pt x="6895" y="6468"/>
                  </a:cubicBezTo>
                  <a:cubicBezTo>
                    <a:pt x="6885" y="6466"/>
                    <a:pt x="6875" y="6465"/>
                    <a:pt x="6865" y="6465"/>
                  </a:cubicBezTo>
                  <a:cubicBezTo>
                    <a:pt x="6837" y="6465"/>
                    <a:pt x="6809" y="6474"/>
                    <a:pt x="6785" y="6490"/>
                  </a:cubicBezTo>
                  <a:cubicBezTo>
                    <a:pt x="6763" y="6506"/>
                    <a:pt x="6720" y="6531"/>
                    <a:pt x="6698" y="6547"/>
                  </a:cubicBezTo>
                  <a:cubicBezTo>
                    <a:pt x="6613" y="6556"/>
                    <a:pt x="6591" y="6569"/>
                    <a:pt x="6610" y="6600"/>
                  </a:cubicBezTo>
                  <a:lnTo>
                    <a:pt x="6632" y="6631"/>
                  </a:lnTo>
                  <a:cubicBezTo>
                    <a:pt x="6623" y="6624"/>
                    <a:pt x="6611" y="6621"/>
                    <a:pt x="6597" y="6621"/>
                  </a:cubicBezTo>
                  <a:cubicBezTo>
                    <a:pt x="6508" y="6621"/>
                    <a:pt x="6333" y="6740"/>
                    <a:pt x="6343" y="6808"/>
                  </a:cubicBezTo>
                  <a:lnTo>
                    <a:pt x="6343" y="6808"/>
                  </a:lnTo>
                  <a:cubicBezTo>
                    <a:pt x="6338" y="6800"/>
                    <a:pt x="6331" y="6789"/>
                    <a:pt x="6325" y="6779"/>
                  </a:cubicBezTo>
                  <a:cubicBezTo>
                    <a:pt x="6317" y="6766"/>
                    <a:pt x="6309" y="6760"/>
                    <a:pt x="6298" y="6760"/>
                  </a:cubicBezTo>
                  <a:cubicBezTo>
                    <a:pt x="6284" y="6760"/>
                    <a:pt x="6265" y="6771"/>
                    <a:pt x="6237" y="6788"/>
                  </a:cubicBezTo>
                  <a:cubicBezTo>
                    <a:pt x="6215" y="6800"/>
                    <a:pt x="6149" y="6888"/>
                    <a:pt x="6083" y="6929"/>
                  </a:cubicBezTo>
                  <a:cubicBezTo>
                    <a:pt x="5996" y="6982"/>
                    <a:pt x="5930" y="7023"/>
                    <a:pt x="5949" y="7054"/>
                  </a:cubicBezTo>
                  <a:cubicBezTo>
                    <a:pt x="5940" y="7061"/>
                    <a:pt x="5934" y="7065"/>
                    <a:pt x="5930" y="7065"/>
                  </a:cubicBezTo>
                  <a:cubicBezTo>
                    <a:pt x="5924" y="7065"/>
                    <a:pt x="5919" y="7057"/>
                    <a:pt x="5908" y="7039"/>
                  </a:cubicBezTo>
                  <a:cubicBezTo>
                    <a:pt x="5908" y="7014"/>
                    <a:pt x="5902" y="7006"/>
                    <a:pt x="5893" y="7006"/>
                  </a:cubicBezTo>
                  <a:cubicBezTo>
                    <a:pt x="5885" y="7006"/>
                    <a:pt x="5874" y="7012"/>
                    <a:pt x="5864" y="7020"/>
                  </a:cubicBezTo>
                  <a:cubicBezTo>
                    <a:pt x="5842" y="7032"/>
                    <a:pt x="5864" y="7064"/>
                    <a:pt x="5883" y="7098"/>
                  </a:cubicBezTo>
                  <a:cubicBezTo>
                    <a:pt x="5900" y="7126"/>
                    <a:pt x="5884" y="7139"/>
                    <a:pt x="5834" y="7139"/>
                  </a:cubicBezTo>
                  <a:cubicBezTo>
                    <a:pt x="5829" y="7139"/>
                    <a:pt x="5823" y="7139"/>
                    <a:pt x="5817" y="7139"/>
                  </a:cubicBezTo>
                  <a:cubicBezTo>
                    <a:pt x="5742" y="7139"/>
                    <a:pt x="5676" y="7180"/>
                    <a:pt x="5642" y="7245"/>
                  </a:cubicBezTo>
                  <a:cubicBezTo>
                    <a:pt x="5630" y="7254"/>
                    <a:pt x="5618" y="7262"/>
                    <a:pt x="5606" y="7262"/>
                  </a:cubicBezTo>
                  <a:cubicBezTo>
                    <a:pt x="5596" y="7262"/>
                    <a:pt x="5586" y="7257"/>
                    <a:pt x="5576" y="7242"/>
                  </a:cubicBezTo>
                  <a:cubicBezTo>
                    <a:pt x="5562" y="7236"/>
                    <a:pt x="5546" y="7232"/>
                    <a:pt x="5531" y="7232"/>
                  </a:cubicBezTo>
                  <a:cubicBezTo>
                    <a:pt x="5499" y="7232"/>
                    <a:pt x="5470" y="7250"/>
                    <a:pt x="5466" y="7308"/>
                  </a:cubicBezTo>
                  <a:cubicBezTo>
                    <a:pt x="5456" y="7313"/>
                    <a:pt x="5450" y="7316"/>
                    <a:pt x="5446" y="7316"/>
                  </a:cubicBezTo>
                  <a:cubicBezTo>
                    <a:pt x="5438" y="7316"/>
                    <a:pt x="5434" y="7309"/>
                    <a:pt x="5422" y="7289"/>
                  </a:cubicBezTo>
                  <a:cubicBezTo>
                    <a:pt x="5401" y="7280"/>
                    <a:pt x="5386" y="7265"/>
                    <a:pt x="5378" y="7265"/>
                  </a:cubicBezTo>
                  <a:cubicBezTo>
                    <a:pt x="5371" y="7265"/>
                    <a:pt x="5371" y="7277"/>
                    <a:pt x="5378" y="7314"/>
                  </a:cubicBezTo>
                  <a:cubicBezTo>
                    <a:pt x="5349" y="7369"/>
                    <a:pt x="5294" y="7403"/>
                    <a:pt x="5234" y="7403"/>
                  </a:cubicBezTo>
                  <a:cubicBezTo>
                    <a:pt x="5229" y="7403"/>
                    <a:pt x="5224" y="7403"/>
                    <a:pt x="5219" y="7402"/>
                  </a:cubicBezTo>
                  <a:cubicBezTo>
                    <a:pt x="5197" y="7415"/>
                    <a:pt x="5171" y="7424"/>
                    <a:pt x="5190" y="7459"/>
                  </a:cubicBezTo>
                  <a:cubicBezTo>
                    <a:pt x="5196" y="7471"/>
                    <a:pt x="5202" y="7484"/>
                    <a:pt x="5206" y="7493"/>
                  </a:cubicBezTo>
                  <a:cubicBezTo>
                    <a:pt x="5178" y="7467"/>
                    <a:pt x="5164" y="7452"/>
                    <a:pt x="5158" y="7452"/>
                  </a:cubicBezTo>
                  <a:cubicBezTo>
                    <a:pt x="5150" y="7452"/>
                    <a:pt x="5152" y="7471"/>
                    <a:pt x="5156" y="7515"/>
                  </a:cubicBezTo>
                  <a:cubicBezTo>
                    <a:pt x="5165" y="7535"/>
                    <a:pt x="5160" y="7546"/>
                    <a:pt x="5152" y="7546"/>
                  </a:cubicBezTo>
                  <a:cubicBezTo>
                    <a:pt x="5146" y="7546"/>
                    <a:pt x="5138" y="7539"/>
                    <a:pt x="5131" y="7524"/>
                  </a:cubicBezTo>
                  <a:cubicBezTo>
                    <a:pt x="5120" y="7514"/>
                    <a:pt x="5105" y="7509"/>
                    <a:pt x="5089" y="7509"/>
                  </a:cubicBezTo>
                  <a:cubicBezTo>
                    <a:pt x="5082" y="7509"/>
                    <a:pt x="5075" y="7510"/>
                    <a:pt x="5068" y="7512"/>
                  </a:cubicBezTo>
                  <a:cubicBezTo>
                    <a:pt x="5043" y="7518"/>
                    <a:pt x="4940" y="7612"/>
                    <a:pt x="4811" y="7650"/>
                  </a:cubicBezTo>
                  <a:cubicBezTo>
                    <a:pt x="4611" y="7716"/>
                    <a:pt x="4532" y="7728"/>
                    <a:pt x="4538" y="7763"/>
                  </a:cubicBezTo>
                  <a:cubicBezTo>
                    <a:pt x="4530" y="7786"/>
                    <a:pt x="4526" y="7797"/>
                    <a:pt x="4519" y="7797"/>
                  </a:cubicBezTo>
                  <a:cubicBezTo>
                    <a:pt x="4513" y="7797"/>
                    <a:pt x="4504" y="7789"/>
                    <a:pt x="4488" y="7775"/>
                  </a:cubicBezTo>
                  <a:cubicBezTo>
                    <a:pt x="4473" y="7757"/>
                    <a:pt x="4451" y="7749"/>
                    <a:pt x="4428" y="7749"/>
                  </a:cubicBezTo>
                  <a:cubicBezTo>
                    <a:pt x="4419" y="7749"/>
                    <a:pt x="4410" y="7750"/>
                    <a:pt x="4401" y="7753"/>
                  </a:cubicBezTo>
                  <a:cubicBezTo>
                    <a:pt x="4391" y="7756"/>
                    <a:pt x="4382" y="7758"/>
                    <a:pt x="4373" y="7758"/>
                  </a:cubicBezTo>
                  <a:cubicBezTo>
                    <a:pt x="4359" y="7758"/>
                    <a:pt x="4348" y="7751"/>
                    <a:pt x="4344" y="7728"/>
                  </a:cubicBezTo>
                  <a:cubicBezTo>
                    <a:pt x="4325" y="7769"/>
                    <a:pt x="4325" y="7772"/>
                    <a:pt x="4297" y="7775"/>
                  </a:cubicBezTo>
                  <a:cubicBezTo>
                    <a:pt x="4294" y="7757"/>
                    <a:pt x="4287" y="7749"/>
                    <a:pt x="4278" y="7749"/>
                  </a:cubicBezTo>
                  <a:cubicBezTo>
                    <a:pt x="4269" y="7749"/>
                    <a:pt x="4257" y="7760"/>
                    <a:pt x="4247" y="7781"/>
                  </a:cubicBezTo>
                  <a:cubicBezTo>
                    <a:pt x="4239" y="7819"/>
                    <a:pt x="4234" y="7838"/>
                    <a:pt x="4230" y="7838"/>
                  </a:cubicBezTo>
                  <a:cubicBezTo>
                    <a:pt x="4227" y="7838"/>
                    <a:pt x="4223" y="7820"/>
                    <a:pt x="4219" y="7785"/>
                  </a:cubicBezTo>
                  <a:cubicBezTo>
                    <a:pt x="4214" y="7758"/>
                    <a:pt x="4174" y="7735"/>
                    <a:pt x="4160" y="7735"/>
                  </a:cubicBezTo>
                  <a:cubicBezTo>
                    <a:pt x="4154" y="7735"/>
                    <a:pt x="4153" y="7740"/>
                    <a:pt x="4162" y="7750"/>
                  </a:cubicBezTo>
                  <a:cubicBezTo>
                    <a:pt x="4166" y="7788"/>
                    <a:pt x="4115" y="7794"/>
                    <a:pt x="4090" y="7835"/>
                  </a:cubicBezTo>
                  <a:cubicBezTo>
                    <a:pt x="4083" y="7836"/>
                    <a:pt x="4076" y="7836"/>
                    <a:pt x="4069" y="7836"/>
                  </a:cubicBezTo>
                  <a:cubicBezTo>
                    <a:pt x="4052" y="7836"/>
                    <a:pt x="4036" y="7830"/>
                    <a:pt x="4034" y="7803"/>
                  </a:cubicBezTo>
                  <a:cubicBezTo>
                    <a:pt x="4026" y="7795"/>
                    <a:pt x="4011" y="7791"/>
                    <a:pt x="3993" y="7791"/>
                  </a:cubicBezTo>
                  <a:cubicBezTo>
                    <a:pt x="3944" y="7791"/>
                    <a:pt x="3870" y="7818"/>
                    <a:pt x="3852" y="7847"/>
                  </a:cubicBezTo>
                  <a:cubicBezTo>
                    <a:pt x="3852" y="7866"/>
                    <a:pt x="3845" y="7875"/>
                    <a:pt x="3838" y="7875"/>
                  </a:cubicBezTo>
                  <a:cubicBezTo>
                    <a:pt x="3831" y="7875"/>
                    <a:pt x="3824" y="7866"/>
                    <a:pt x="3824" y="7847"/>
                  </a:cubicBezTo>
                  <a:cubicBezTo>
                    <a:pt x="3824" y="7810"/>
                    <a:pt x="3799" y="7810"/>
                    <a:pt x="3771" y="7810"/>
                  </a:cubicBezTo>
                  <a:cubicBezTo>
                    <a:pt x="3763" y="7821"/>
                    <a:pt x="3758" y="7825"/>
                    <a:pt x="3754" y="7825"/>
                  </a:cubicBezTo>
                  <a:cubicBezTo>
                    <a:pt x="3746" y="7825"/>
                    <a:pt x="3746" y="7799"/>
                    <a:pt x="3746" y="7772"/>
                  </a:cubicBezTo>
                  <a:cubicBezTo>
                    <a:pt x="3771" y="7734"/>
                    <a:pt x="3746" y="7734"/>
                    <a:pt x="3695" y="7734"/>
                  </a:cubicBezTo>
                  <a:cubicBezTo>
                    <a:pt x="3679" y="7756"/>
                    <a:pt x="3638" y="7762"/>
                    <a:pt x="3590" y="7762"/>
                  </a:cubicBezTo>
                  <a:cubicBezTo>
                    <a:pt x="3556" y="7762"/>
                    <a:pt x="3519" y="7759"/>
                    <a:pt x="3486" y="7756"/>
                  </a:cubicBezTo>
                  <a:cubicBezTo>
                    <a:pt x="3469" y="7755"/>
                    <a:pt x="3455" y="7755"/>
                    <a:pt x="3442" y="7755"/>
                  </a:cubicBezTo>
                  <a:cubicBezTo>
                    <a:pt x="3349" y="7755"/>
                    <a:pt x="3318" y="7783"/>
                    <a:pt x="3263" y="7841"/>
                  </a:cubicBezTo>
                  <a:lnTo>
                    <a:pt x="3222" y="7910"/>
                  </a:lnTo>
                  <a:lnTo>
                    <a:pt x="3235" y="7838"/>
                  </a:lnTo>
                  <a:cubicBezTo>
                    <a:pt x="3238" y="7797"/>
                    <a:pt x="3235" y="7759"/>
                    <a:pt x="3229" y="7719"/>
                  </a:cubicBezTo>
                  <a:cubicBezTo>
                    <a:pt x="3228" y="7719"/>
                    <a:pt x="3227" y="7719"/>
                    <a:pt x="3226" y="7719"/>
                  </a:cubicBezTo>
                  <a:cubicBezTo>
                    <a:pt x="3203" y="7719"/>
                    <a:pt x="3194" y="7755"/>
                    <a:pt x="3188" y="7791"/>
                  </a:cubicBezTo>
                  <a:cubicBezTo>
                    <a:pt x="3185" y="7807"/>
                    <a:pt x="3179" y="7815"/>
                    <a:pt x="3169" y="7815"/>
                  </a:cubicBezTo>
                  <a:cubicBezTo>
                    <a:pt x="3156" y="7815"/>
                    <a:pt x="3136" y="7802"/>
                    <a:pt x="3109" y="7775"/>
                  </a:cubicBezTo>
                  <a:cubicBezTo>
                    <a:pt x="3083" y="7749"/>
                    <a:pt x="3063" y="7735"/>
                    <a:pt x="3044" y="7735"/>
                  </a:cubicBezTo>
                  <a:cubicBezTo>
                    <a:pt x="3032" y="7735"/>
                    <a:pt x="3020" y="7741"/>
                    <a:pt x="3006" y="7753"/>
                  </a:cubicBezTo>
                  <a:cubicBezTo>
                    <a:pt x="2975" y="7747"/>
                    <a:pt x="2950" y="7725"/>
                    <a:pt x="2940" y="7694"/>
                  </a:cubicBezTo>
                  <a:cubicBezTo>
                    <a:pt x="2933" y="7692"/>
                    <a:pt x="2927" y="7690"/>
                    <a:pt x="2924" y="7690"/>
                  </a:cubicBezTo>
                  <a:cubicBezTo>
                    <a:pt x="2914" y="7690"/>
                    <a:pt x="2912" y="7698"/>
                    <a:pt x="2906" y="7722"/>
                  </a:cubicBezTo>
                  <a:cubicBezTo>
                    <a:pt x="2900" y="7738"/>
                    <a:pt x="2892" y="7747"/>
                    <a:pt x="2884" y="7747"/>
                  </a:cubicBezTo>
                  <a:cubicBezTo>
                    <a:pt x="2873" y="7747"/>
                    <a:pt x="2861" y="7734"/>
                    <a:pt x="2852" y="7709"/>
                  </a:cubicBezTo>
                  <a:cubicBezTo>
                    <a:pt x="2850" y="7654"/>
                    <a:pt x="2814" y="7626"/>
                    <a:pt x="2788" y="7626"/>
                  </a:cubicBezTo>
                  <a:cubicBezTo>
                    <a:pt x="2776" y="7626"/>
                    <a:pt x="2766" y="7632"/>
                    <a:pt x="2762" y="7643"/>
                  </a:cubicBezTo>
                  <a:cubicBezTo>
                    <a:pt x="2755" y="7663"/>
                    <a:pt x="2746" y="7669"/>
                    <a:pt x="2735" y="7669"/>
                  </a:cubicBezTo>
                  <a:cubicBezTo>
                    <a:pt x="2726" y="7669"/>
                    <a:pt x="2714" y="7664"/>
                    <a:pt x="2702" y="7659"/>
                  </a:cubicBezTo>
                  <a:cubicBezTo>
                    <a:pt x="2690" y="7652"/>
                    <a:pt x="2677" y="7649"/>
                    <a:pt x="2663" y="7649"/>
                  </a:cubicBezTo>
                  <a:cubicBezTo>
                    <a:pt x="2646" y="7649"/>
                    <a:pt x="2629" y="7655"/>
                    <a:pt x="2614" y="7665"/>
                  </a:cubicBezTo>
                  <a:lnTo>
                    <a:pt x="2564" y="7647"/>
                  </a:lnTo>
                  <a:cubicBezTo>
                    <a:pt x="2543" y="7639"/>
                    <a:pt x="2567" y="7619"/>
                    <a:pt x="2590" y="7619"/>
                  </a:cubicBezTo>
                  <a:cubicBezTo>
                    <a:pt x="2594" y="7619"/>
                    <a:pt x="2598" y="7620"/>
                    <a:pt x="2602" y="7622"/>
                  </a:cubicBezTo>
                  <a:lnTo>
                    <a:pt x="2592" y="7578"/>
                  </a:lnTo>
                  <a:cubicBezTo>
                    <a:pt x="2563" y="7565"/>
                    <a:pt x="2543" y="7556"/>
                    <a:pt x="2523" y="7556"/>
                  </a:cubicBezTo>
                  <a:cubicBezTo>
                    <a:pt x="2509" y="7556"/>
                    <a:pt x="2495" y="7561"/>
                    <a:pt x="2480" y="7571"/>
                  </a:cubicBezTo>
                  <a:cubicBezTo>
                    <a:pt x="2452" y="7600"/>
                    <a:pt x="2438" y="7615"/>
                    <a:pt x="2435" y="7615"/>
                  </a:cubicBezTo>
                  <a:cubicBezTo>
                    <a:pt x="2430" y="7615"/>
                    <a:pt x="2438" y="7598"/>
                    <a:pt x="2454" y="7562"/>
                  </a:cubicBezTo>
                  <a:cubicBezTo>
                    <a:pt x="2467" y="7534"/>
                    <a:pt x="2463" y="7500"/>
                    <a:pt x="2441" y="7500"/>
                  </a:cubicBezTo>
                  <a:cubicBezTo>
                    <a:pt x="2436" y="7500"/>
                    <a:pt x="2430" y="7502"/>
                    <a:pt x="2423" y="7506"/>
                  </a:cubicBezTo>
                  <a:cubicBezTo>
                    <a:pt x="2404" y="7525"/>
                    <a:pt x="2391" y="7532"/>
                    <a:pt x="2381" y="7532"/>
                  </a:cubicBezTo>
                  <a:cubicBezTo>
                    <a:pt x="2364" y="7532"/>
                    <a:pt x="2364" y="7503"/>
                    <a:pt x="2376" y="7481"/>
                  </a:cubicBezTo>
                  <a:cubicBezTo>
                    <a:pt x="2409" y="7446"/>
                    <a:pt x="2423" y="7432"/>
                    <a:pt x="2398" y="7432"/>
                  </a:cubicBezTo>
                  <a:cubicBezTo>
                    <a:pt x="2383" y="7432"/>
                    <a:pt x="2353" y="7438"/>
                    <a:pt x="2304" y="7446"/>
                  </a:cubicBezTo>
                  <a:cubicBezTo>
                    <a:pt x="2257" y="7424"/>
                    <a:pt x="2144" y="7408"/>
                    <a:pt x="2078" y="7361"/>
                  </a:cubicBezTo>
                  <a:cubicBezTo>
                    <a:pt x="1991" y="7305"/>
                    <a:pt x="1944" y="7277"/>
                    <a:pt x="1944" y="7230"/>
                  </a:cubicBezTo>
                  <a:cubicBezTo>
                    <a:pt x="1948" y="7224"/>
                    <a:pt x="1951" y="7218"/>
                    <a:pt x="1954" y="7213"/>
                  </a:cubicBezTo>
                  <a:lnTo>
                    <a:pt x="1954" y="7213"/>
                  </a:lnTo>
                  <a:cubicBezTo>
                    <a:pt x="1939" y="7232"/>
                    <a:pt x="1926" y="7241"/>
                    <a:pt x="1912" y="7241"/>
                  </a:cubicBezTo>
                  <a:cubicBezTo>
                    <a:pt x="1892" y="7241"/>
                    <a:pt x="1870" y="7225"/>
                    <a:pt x="1837" y="7198"/>
                  </a:cubicBezTo>
                  <a:cubicBezTo>
                    <a:pt x="1820" y="7151"/>
                    <a:pt x="1775" y="7124"/>
                    <a:pt x="1727" y="7124"/>
                  </a:cubicBezTo>
                  <a:cubicBezTo>
                    <a:pt x="1715" y="7124"/>
                    <a:pt x="1702" y="7126"/>
                    <a:pt x="1690" y="7130"/>
                  </a:cubicBezTo>
                  <a:lnTo>
                    <a:pt x="1731" y="7164"/>
                  </a:lnTo>
                  <a:cubicBezTo>
                    <a:pt x="1711" y="7189"/>
                    <a:pt x="1696" y="7200"/>
                    <a:pt x="1683" y="7200"/>
                  </a:cubicBezTo>
                  <a:cubicBezTo>
                    <a:pt x="1666" y="7200"/>
                    <a:pt x="1654" y="7179"/>
                    <a:pt x="1643" y="7142"/>
                  </a:cubicBezTo>
                  <a:cubicBezTo>
                    <a:pt x="1621" y="7126"/>
                    <a:pt x="1646" y="7098"/>
                    <a:pt x="1671" y="7067"/>
                  </a:cubicBezTo>
                  <a:cubicBezTo>
                    <a:pt x="1693" y="7042"/>
                    <a:pt x="1699" y="7004"/>
                    <a:pt x="1680" y="6976"/>
                  </a:cubicBezTo>
                  <a:cubicBezTo>
                    <a:pt x="1671" y="6966"/>
                    <a:pt x="1661" y="6957"/>
                    <a:pt x="1653" y="6957"/>
                  </a:cubicBezTo>
                  <a:cubicBezTo>
                    <a:pt x="1645" y="6957"/>
                    <a:pt x="1640" y="6965"/>
                    <a:pt x="1637" y="6985"/>
                  </a:cubicBezTo>
                  <a:cubicBezTo>
                    <a:pt x="1622" y="7002"/>
                    <a:pt x="1616" y="7008"/>
                    <a:pt x="1610" y="7008"/>
                  </a:cubicBezTo>
                  <a:cubicBezTo>
                    <a:pt x="1605" y="7008"/>
                    <a:pt x="1601" y="7005"/>
                    <a:pt x="1593" y="6998"/>
                  </a:cubicBezTo>
                  <a:cubicBezTo>
                    <a:pt x="1578" y="6978"/>
                    <a:pt x="1554" y="6967"/>
                    <a:pt x="1530" y="6967"/>
                  </a:cubicBezTo>
                  <a:cubicBezTo>
                    <a:pt x="1522" y="6967"/>
                    <a:pt x="1515" y="6968"/>
                    <a:pt x="1508" y="6970"/>
                  </a:cubicBezTo>
                  <a:cubicBezTo>
                    <a:pt x="1499" y="6980"/>
                    <a:pt x="1490" y="6984"/>
                    <a:pt x="1483" y="6984"/>
                  </a:cubicBezTo>
                  <a:cubicBezTo>
                    <a:pt x="1469" y="6984"/>
                    <a:pt x="1457" y="6972"/>
                    <a:pt x="1445" y="6960"/>
                  </a:cubicBezTo>
                  <a:cubicBezTo>
                    <a:pt x="1445" y="6929"/>
                    <a:pt x="1436" y="6898"/>
                    <a:pt x="1414" y="6876"/>
                  </a:cubicBezTo>
                  <a:lnTo>
                    <a:pt x="1414" y="6876"/>
                  </a:lnTo>
                  <a:cubicBezTo>
                    <a:pt x="1421" y="6869"/>
                    <a:pt x="1430" y="6859"/>
                    <a:pt x="1439" y="6851"/>
                  </a:cubicBezTo>
                  <a:cubicBezTo>
                    <a:pt x="1458" y="6829"/>
                    <a:pt x="1470" y="6807"/>
                    <a:pt x="1474" y="6779"/>
                  </a:cubicBezTo>
                  <a:cubicBezTo>
                    <a:pt x="1469" y="6773"/>
                    <a:pt x="1464" y="6772"/>
                    <a:pt x="1459" y="6772"/>
                  </a:cubicBezTo>
                  <a:cubicBezTo>
                    <a:pt x="1445" y="6772"/>
                    <a:pt x="1430" y="6785"/>
                    <a:pt x="1430" y="6785"/>
                  </a:cubicBezTo>
                  <a:cubicBezTo>
                    <a:pt x="1429" y="6785"/>
                    <a:pt x="1428" y="6786"/>
                    <a:pt x="1427" y="6786"/>
                  </a:cubicBezTo>
                  <a:cubicBezTo>
                    <a:pt x="1405" y="6786"/>
                    <a:pt x="1299" y="6681"/>
                    <a:pt x="1195" y="6559"/>
                  </a:cubicBezTo>
                  <a:cubicBezTo>
                    <a:pt x="1098" y="6424"/>
                    <a:pt x="991" y="6277"/>
                    <a:pt x="978" y="6240"/>
                  </a:cubicBezTo>
                  <a:cubicBezTo>
                    <a:pt x="983" y="6188"/>
                    <a:pt x="961" y="6136"/>
                    <a:pt x="942" y="6136"/>
                  </a:cubicBezTo>
                  <a:cubicBezTo>
                    <a:pt x="937" y="6136"/>
                    <a:pt x="932" y="6140"/>
                    <a:pt x="928" y="6149"/>
                  </a:cubicBezTo>
                  <a:cubicBezTo>
                    <a:pt x="926" y="6150"/>
                    <a:pt x="924" y="6150"/>
                    <a:pt x="922" y="6150"/>
                  </a:cubicBezTo>
                  <a:cubicBezTo>
                    <a:pt x="887" y="6150"/>
                    <a:pt x="818" y="6045"/>
                    <a:pt x="765" y="5904"/>
                  </a:cubicBezTo>
                  <a:cubicBezTo>
                    <a:pt x="690" y="5741"/>
                    <a:pt x="652" y="5615"/>
                    <a:pt x="619" y="5615"/>
                  </a:cubicBezTo>
                  <a:cubicBezTo>
                    <a:pt x="617" y="5615"/>
                    <a:pt x="616" y="5616"/>
                    <a:pt x="615" y="5616"/>
                  </a:cubicBezTo>
                  <a:lnTo>
                    <a:pt x="590" y="5541"/>
                  </a:lnTo>
                  <a:cubicBezTo>
                    <a:pt x="574" y="5487"/>
                    <a:pt x="521" y="5447"/>
                    <a:pt x="515" y="5422"/>
                  </a:cubicBezTo>
                  <a:cubicBezTo>
                    <a:pt x="483" y="5407"/>
                    <a:pt x="472" y="5387"/>
                    <a:pt x="487" y="5387"/>
                  </a:cubicBezTo>
                  <a:cubicBezTo>
                    <a:pt x="492" y="5387"/>
                    <a:pt x="499" y="5389"/>
                    <a:pt x="508" y="5393"/>
                  </a:cubicBezTo>
                  <a:cubicBezTo>
                    <a:pt x="546" y="5384"/>
                    <a:pt x="584" y="5375"/>
                    <a:pt x="577" y="5350"/>
                  </a:cubicBezTo>
                  <a:cubicBezTo>
                    <a:pt x="570" y="5317"/>
                    <a:pt x="554" y="5308"/>
                    <a:pt x="534" y="5308"/>
                  </a:cubicBezTo>
                  <a:cubicBezTo>
                    <a:pt x="521" y="5308"/>
                    <a:pt x="507" y="5311"/>
                    <a:pt x="493" y="5315"/>
                  </a:cubicBezTo>
                  <a:cubicBezTo>
                    <a:pt x="489" y="5316"/>
                    <a:pt x="485" y="5316"/>
                    <a:pt x="481" y="5316"/>
                  </a:cubicBezTo>
                  <a:cubicBezTo>
                    <a:pt x="454" y="5316"/>
                    <a:pt x="449" y="5296"/>
                    <a:pt x="449" y="5296"/>
                  </a:cubicBezTo>
                  <a:cubicBezTo>
                    <a:pt x="446" y="5268"/>
                    <a:pt x="446" y="5268"/>
                    <a:pt x="480" y="5262"/>
                  </a:cubicBezTo>
                  <a:lnTo>
                    <a:pt x="555" y="5246"/>
                  </a:lnTo>
                  <a:lnTo>
                    <a:pt x="549" y="5218"/>
                  </a:lnTo>
                  <a:cubicBezTo>
                    <a:pt x="544" y="5219"/>
                    <a:pt x="539" y="5220"/>
                    <a:pt x="535" y="5220"/>
                  </a:cubicBezTo>
                  <a:cubicBezTo>
                    <a:pt x="511" y="5220"/>
                    <a:pt x="508" y="5199"/>
                    <a:pt x="508" y="5199"/>
                  </a:cubicBezTo>
                  <a:cubicBezTo>
                    <a:pt x="502" y="5174"/>
                    <a:pt x="502" y="5174"/>
                    <a:pt x="577" y="5158"/>
                  </a:cubicBezTo>
                  <a:cubicBezTo>
                    <a:pt x="649" y="5146"/>
                    <a:pt x="646" y="5121"/>
                    <a:pt x="565" y="5108"/>
                  </a:cubicBezTo>
                  <a:lnTo>
                    <a:pt x="521" y="5061"/>
                  </a:lnTo>
                  <a:cubicBezTo>
                    <a:pt x="593" y="5024"/>
                    <a:pt x="512" y="4983"/>
                    <a:pt x="474" y="4961"/>
                  </a:cubicBezTo>
                  <a:cubicBezTo>
                    <a:pt x="546" y="4923"/>
                    <a:pt x="543" y="4901"/>
                    <a:pt x="465" y="4879"/>
                  </a:cubicBezTo>
                  <a:cubicBezTo>
                    <a:pt x="462" y="4880"/>
                    <a:pt x="460" y="4880"/>
                    <a:pt x="458" y="4880"/>
                  </a:cubicBezTo>
                  <a:cubicBezTo>
                    <a:pt x="427" y="4880"/>
                    <a:pt x="426" y="4856"/>
                    <a:pt x="458" y="4826"/>
                  </a:cubicBezTo>
                  <a:cubicBezTo>
                    <a:pt x="493" y="4798"/>
                    <a:pt x="490" y="4770"/>
                    <a:pt x="490" y="4717"/>
                  </a:cubicBezTo>
                  <a:cubicBezTo>
                    <a:pt x="458" y="4695"/>
                    <a:pt x="439" y="4503"/>
                    <a:pt x="465" y="4290"/>
                  </a:cubicBezTo>
                  <a:cubicBezTo>
                    <a:pt x="483" y="4049"/>
                    <a:pt x="530" y="3895"/>
                    <a:pt x="490" y="3886"/>
                  </a:cubicBezTo>
                  <a:cubicBezTo>
                    <a:pt x="493" y="3858"/>
                    <a:pt x="493" y="3858"/>
                    <a:pt x="533" y="3839"/>
                  </a:cubicBezTo>
                  <a:cubicBezTo>
                    <a:pt x="539" y="3840"/>
                    <a:pt x="543" y="3841"/>
                    <a:pt x="547" y="3841"/>
                  </a:cubicBezTo>
                  <a:cubicBezTo>
                    <a:pt x="571" y="3841"/>
                    <a:pt x="568" y="3817"/>
                    <a:pt x="512" y="3780"/>
                  </a:cubicBezTo>
                  <a:cubicBezTo>
                    <a:pt x="493" y="3757"/>
                    <a:pt x="470" y="3745"/>
                    <a:pt x="479" y="3745"/>
                  </a:cubicBezTo>
                  <a:cubicBezTo>
                    <a:pt x="483" y="3745"/>
                    <a:pt x="495" y="3748"/>
                    <a:pt x="521" y="3754"/>
                  </a:cubicBezTo>
                  <a:cubicBezTo>
                    <a:pt x="524" y="3755"/>
                    <a:pt x="526" y="3756"/>
                    <a:pt x="528" y="3756"/>
                  </a:cubicBezTo>
                  <a:cubicBezTo>
                    <a:pt x="558" y="3756"/>
                    <a:pt x="573" y="3703"/>
                    <a:pt x="599" y="3607"/>
                  </a:cubicBezTo>
                  <a:cubicBezTo>
                    <a:pt x="618" y="3529"/>
                    <a:pt x="662" y="3432"/>
                    <a:pt x="627" y="3419"/>
                  </a:cubicBezTo>
                  <a:cubicBezTo>
                    <a:pt x="619" y="3382"/>
                    <a:pt x="615" y="3366"/>
                    <a:pt x="618" y="3366"/>
                  </a:cubicBezTo>
                  <a:lnTo>
                    <a:pt x="618" y="3366"/>
                  </a:lnTo>
                  <a:cubicBezTo>
                    <a:pt x="620" y="3366"/>
                    <a:pt x="626" y="3376"/>
                    <a:pt x="637" y="3394"/>
                  </a:cubicBezTo>
                  <a:cubicBezTo>
                    <a:pt x="647" y="3403"/>
                    <a:pt x="659" y="3407"/>
                    <a:pt x="670" y="3407"/>
                  </a:cubicBezTo>
                  <a:cubicBezTo>
                    <a:pt x="722" y="3407"/>
                    <a:pt x="774" y="3319"/>
                    <a:pt x="740" y="3231"/>
                  </a:cubicBezTo>
                  <a:cubicBezTo>
                    <a:pt x="750" y="3214"/>
                    <a:pt x="760" y="3195"/>
                    <a:pt x="780" y="3195"/>
                  </a:cubicBezTo>
                  <a:cubicBezTo>
                    <a:pt x="786" y="3195"/>
                    <a:pt x="792" y="3196"/>
                    <a:pt x="800" y="3200"/>
                  </a:cubicBezTo>
                  <a:cubicBezTo>
                    <a:pt x="819" y="3159"/>
                    <a:pt x="828" y="3112"/>
                    <a:pt x="825" y="3065"/>
                  </a:cubicBezTo>
                  <a:cubicBezTo>
                    <a:pt x="850" y="3009"/>
                    <a:pt x="881" y="2955"/>
                    <a:pt x="916" y="2902"/>
                  </a:cubicBezTo>
                  <a:cubicBezTo>
                    <a:pt x="931" y="2868"/>
                    <a:pt x="941" y="2830"/>
                    <a:pt x="941" y="2792"/>
                  </a:cubicBezTo>
                  <a:cubicBezTo>
                    <a:pt x="945" y="2783"/>
                    <a:pt x="951" y="2774"/>
                    <a:pt x="954" y="2768"/>
                  </a:cubicBezTo>
                  <a:lnTo>
                    <a:pt x="954" y="2768"/>
                  </a:lnTo>
                  <a:cubicBezTo>
                    <a:pt x="957" y="2769"/>
                    <a:pt x="959" y="2770"/>
                    <a:pt x="962" y="2770"/>
                  </a:cubicBezTo>
                  <a:cubicBezTo>
                    <a:pt x="996" y="2770"/>
                    <a:pt x="1063" y="2661"/>
                    <a:pt x="1173" y="2529"/>
                  </a:cubicBezTo>
                  <a:cubicBezTo>
                    <a:pt x="1279" y="2383"/>
                    <a:pt x="1401" y="2278"/>
                    <a:pt x="1445" y="2278"/>
                  </a:cubicBezTo>
                  <a:cubicBezTo>
                    <a:pt x="1446" y="2278"/>
                    <a:pt x="1447" y="2278"/>
                    <a:pt x="1449" y="2278"/>
                  </a:cubicBezTo>
                  <a:cubicBezTo>
                    <a:pt x="1461" y="2260"/>
                    <a:pt x="1464" y="2235"/>
                    <a:pt x="1458" y="2213"/>
                  </a:cubicBezTo>
                  <a:cubicBezTo>
                    <a:pt x="1429" y="2150"/>
                    <a:pt x="1440" y="2129"/>
                    <a:pt x="1471" y="2129"/>
                  </a:cubicBezTo>
                  <a:cubicBezTo>
                    <a:pt x="1477" y="2129"/>
                    <a:pt x="1485" y="2130"/>
                    <a:pt x="1492" y="2131"/>
                  </a:cubicBezTo>
                  <a:cubicBezTo>
                    <a:pt x="1506" y="2139"/>
                    <a:pt x="1520" y="2143"/>
                    <a:pt x="1534" y="2143"/>
                  </a:cubicBezTo>
                  <a:cubicBezTo>
                    <a:pt x="1590" y="2143"/>
                    <a:pt x="1637" y="2085"/>
                    <a:pt x="1615" y="2025"/>
                  </a:cubicBezTo>
                  <a:lnTo>
                    <a:pt x="1615" y="2025"/>
                  </a:lnTo>
                  <a:lnTo>
                    <a:pt x="1640" y="2056"/>
                  </a:lnTo>
                  <a:cubicBezTo>
                    <a:pt x="1652" y="2063"/>
                    <a:pt x="1664" y="2067"/>
                    <a:pt x="1674" y="2067"/>
                  </a:cubicBezTo>
                  <a:cubicBezTo>
                    <a:pt x="1719" y="2067"/>
                    <a:pt x="1738" y="2001"/>
                    <a:pt x="1718" y="1940"/>
                  </a:cubicBezTo>
                  <a:lnTo>
                    <a:pt x="1718" y="1940"/>
                  </a:lnTo>
                  <a:cubicBezTo>
                    <a:pt x="1742" y="1948"/>
                    <a:pt x="1764" y="1956"/>
                    <a:pt x="1781" y="1956"/>
                  </a:cubicBezTo>
                  <a:cubicBezTo>
                    <a:pt x="1797" y="1956"/>
                    <a:pt x="1807" y="1948"/>
                    <a:pt x="1806" y="1924"/>
                  </a:cubicBezTo>
                  <a:cubicBezTo>
                    <a:pt x="1813" y="1919"/>
                    <a:pt x="1818" y="1916"/>
                    <a:pt x="1823" y="1916"/>
                  </a:cubicBezTo>
                  <a:cubicBezTo>
                    <a:pt x="1833" y="1916"/>
                    <a:pt x="1843" y="1930"/>
                    <a:pt x="1875" y="1971"/>
                  </a:cubicBezTo>
                  <a:cubicBezTo>
                    <a:pt x="1893" y="1997"/>
                    <a:pt x="1911" y="2021"/>
                    <a:pt x="1928" y="2021"/>
                  </a:cubicBezTo>
                  <a:cubicBezTo>
                    <a:pt x="1931" y="2021"/>
                    <a:pt x="1934" y="2020"/>
                    <a:pt x="1937" y="2018"/>
                  </a:cubicBezTo>
                  <a:cubicBezTo>
                    <a:pt x="1959" y="2003"/>
                    <a:pt x="1937" y="1971"/>
                    <a:pt x="1915" y="1940"/>
                  </a:cubicBezTo>
                  <a:lnTo>
                    <a:pt x="1959" y="1912"/>
                  </a:lnTo>
                  <a:cubicBezTo>
                    <a:pt x="1959" y="1912"/>
                    <a:pt x="1981" y="1896"/>
                    <a:pt x="1959" y="1865"/>
                  </a:cubicBezTo>
                  <a:cubicBezTo>
                    <a:pt x="1937" y="1833"/>
                    <a:pt x="1959" y="1818"/>
                    <a:pt x="1981" y="1802"/>
                  </a:cubicBezTo>
                  <a:cubicBezTo>
                    <a:pt x="1987" y="1811"/>
                    <a:pt x="1991" y="1814"/>
                    <a:pt x="1993" y="1814"/>
                  </a:cubicBezTo>
                  <a:cubicBezTo>
                    <a:pt x="2001" y="1814"/>
                    <a:pt x="1993" y="1785"/>
                    <a:pt x="1962" y="1771"/>
                  </a:cubicBezTo>
                  <a:cubicBezTo>
                    <a:pt x="1941" y="1739"/>
                    <a:pt x="1922" y="1708"/>
                    <a:pt x="1944" y="1692"/>
                  </a:cubicBezTo>
                  <a:lnTo>
                    <a:pt x="1903" y="1627"/>
                  </a:lnTo>
                  <a:cubicBezTo>
                    <a:pt x="1862" y="1564"/>
                    <a:pt x="1843" y="1533"/>
                    <a:pt x="1774" y="1533"/>
                  </a:cubicBezTo>
                  <a:cubicBezTo>
                    <a:pt x="1658" y="1567"/>
                    <a:pt x="1561" y="1589"/>
                    <a:pt x="1605" y="1649"/>
                  </a:cubicBezTo>
                  <a:cubicBezTo>
                    <a:pt x="1605" y="1649"/>
                    <a:pt x="1605" y="1696"/>
                    <a:pt x="1580" y="1714"/>
                  </a:cubicBezTo>
                  <a:cubicBezTo>
                    <a:pt x="1568" y="1720"/>
                    <a:pt x="1555" y="1722"/>
                    <a:pt x="1542" y="1722"/>
                  </a:cubicBezTo>
                  <a:cubicBezTo>
                    <a:pt x="1532" y="1722"/>
                    <a:pt x="1521" y="1720"/>
                    <a:pt x="1511" y="1717"/>
                  </a:cubicBezTo>
                  <a:cubicBezTo>
                    <a:pt x="1508" y="1713"/>
                    <a:pt x="1503" y="1711"/>
                    <a:pt x="1496" y="1711"/>
                  </a:cubicBezTo>
                  <a:cubicBezTo>
                    <a:pt x="1459" y="1711"/>
                    <a:pt x="1379" y="1779"/>
                    <a:pt x="1282" y="1862"/>
                  </a:cubicBezTo>
                  <a:cubicBezTo>
                    <a:pt x="1153" y="1973"/>
                    <a:pt x="1099" y="2044"/>
                    <a:pt x="1050" y="2044"/>
                  </a:cubicBezTo>
                  <a:cubicBezTo>
                    <a:pt x="1048" y="2044"/>
                    <a:pt x="1046" y="2044"/>
                    <a:pt x="1044" y="2043"/>
                  </a:cubicBezTo>
                  <a:cubicBezTo>
                    <a:pt x="1040" y="2043"/>
                    <a:pt x="1036" y="2043"/>
                    <a:pt x="1032" y="2043"/>
                  </a:cubicBezTo>
                  <a:cubicBezTo>
                    <a:pt x="1011" y="2043"/>
                    <a:pt x="991" y="2049"/>
                    <a:pt x="975" y="2062"/>
                  </a:cubicBezTo>
                  <a:cubicBezTo>
                    <a:pt x="1000" y="2084"/>
                    <a:pt x="881" y="2219"/>
                    <a:pt x="756" y="2388"/>
                  </a:cubicBezTo>
                  <a:cubicBezTo>
                    <a:pt x="631" y="2560"/>
                    <a:pt x="527" y="2742"/>
                    <a:pt x="559" y="2761"/>
                  </a:cubicBezTo>
                  <a:lnTo>
                    <a:pt x="530" y="2814"/>
                  </a:lnTo>
                  <a:cubicBezTo>
                    <a:pt x="525" y="2812"/>
                    <a:pt x="521" y="2810"/>
                    <a:pt x="516" y="2810"/>
                  </a:cubicBezTo>
                  <a:cubicBezTo>
                    <a:pt x="488" y="2810"/>
                    <a:pt x="464" y="2856"/>
                    <a:pt x="443" y="2902"/>
                  </a:cubicBezTo>
                  <a:cubicBezTo>
                    <a:pt x="446" y="2943"/>
                    <a:pt x="439" y="2987"/>
                    <a:pt x="421" y="3024"/>
                  </a:cubicBezTo>
                  <a:cubicBezTo>
                    <a:pt x="415" y="3021"/>
                    <a:pt x="409" y="3020"/>
                    <a:pt x="404" y="3020"/>
                  </a:cubicBezTo>
                  <a:cubicBezTo>
                    <a:pt x="382" y="3020"/>
                    <a:pt x="366" y="3047"/>
                    <a:pt x="349" y="3090"/>
                  </a:cubicBezTo>
                  <a:cubicBezTo>
                    <a:pt x="327" y="3146"/>
                    <a:pt x="314" y="3175"/>
                    <a:pt x="352" y="3190"/>
                  </a:cubicBezTo>
                  <a:cubicBezTo>
                    <a:pt x="311" y="3294"/>
                    <a:pt x="261" y="3391"/>
                    <a:pt x="204" y="3488"/>
                  </a:cubicBezTo>
                  <a:cubicBezTo>
                    <a:pt x="157" y="3504"/>
                    <a:pt x="186" y="3544"/>
                    <a:pt x="214" y="3585"/>
                  </a:cubicBezTo>
                  <a:cubicBezTo>
                    <a:pt x="251" y="3595"/>
                    <a:pt x="280" y="3632"/>
                    <a:pt x="270" y="3660"/>
                  </a:cubicBezTo>
                  <a:lnTo>
                    <a:pt x="198" y="3642"/>
                  </a:lnTo>
                  <a:cubicBezTo>
                    <a:pt x="185" y="3624"/>
                    <a:pt x="178" y="3614"/>
                    <a:pt x="173" y="3614"/>
                  </a:cubicBezTo>
                  <a:cubicBezTo>
                    <a:pt x="167" y="3614"/>
                    <a:pt x="163" y="3628"/>
                    <a:pt x="154" y="3660"/>
                  </a:cubicBezTo>
                  <a:lnTo>
                    <a:pt x="139" y="3720"/>
                  </a:lnTo>
                  <a:cubicBezTo>
                    <a:pt x="170" y="3726"/>
                    <a:pt x="145" y="3874"/>
                    <a:pt x="107" y="4080"/>
                  </a:cubicBezTo>
                  <a:cubicBezTo>
                    <a:pt x="79" y="4347"/>
                    <a:pt x="76" y="4438"/>
                    <a:pt x="114" y="4438"/>
                  </a:cubicBezTo>
                  <a:cubicBezTo>
                    <a:pt x="148" y="4441"/>
                    <a:pt x="148" y="4469"/>
                    <a:pt x="110" y="4557"/>
                  </a:cubicBezTo>
                  <a:cubicBezTo>
                    <a:pt x="1" y="4735"/>
                    <a:pt x="1" y="4742"/>
                    <a:pt x="38" y="4767"/>
                  </a:cubicBezTo>
                  <a:cubicBezTo>
                    <a:pt x="38" y="4738"/>
                    <a:pt x="76" y="4735"/>
                    <a:pt x="114" y="4735"/>
                  </a:cubicBezTo>
                  <a:cubicBezTo>
                    <a:pt x="117" y="4735"/>
                    <a:pt x="121" y="4735"/>
                    <a:pt x="124" y="4735"/>
                  </a:cubicBezTo>
                  <a:cubicBezTo>
                    <a:pt x="189" y="4735"/>
                    <a:pt x="185" y="4762"/>
                    <a:pt x="114" y="4792"/>
                  </a:cubicBezTo>
                  <a:cubicBezTo>
                    <a:pt x="38" y="4798"/>
                    <a:pt x="120" y="5246"/>
                    <a:pt x="211" y="5256"/>
                  </a:cubicBezTo>
                  <a:lnTo>
                    <a:pt x="173" y="5265"/>
                  </a:lnTo>
                  <a:cubicBezTo>
                    <a:pt x="135" y="5271"/>
                    <a:pt x="142" y="5299"/>
                    <a:pt x="167" y="5418"/>
                  </a:cubicBezTo>
                  <a:cubicBezTo>
                    <a:pt x="179" y="5478"/>
                    <a:pt x="186" y="5506"/>
                    <a:pt x="186" y="5506"/>
                  </a:cubicBezTo>
                  <a:cubicBezTo>
                    <a:pt x="189" y="5505"/>
                    <a:pt x="192" y="5505"/>
                    <a:pt x="196" y="5505"/>
                  </a:cubicBezTo>
                  <a:cubicBezTo>
                    <a:pt x="256" y="5505"/>
                    <a:pt x="272" y="5667"/>
                    <a:pt x="239" y="5679"/>
                  </a:cubicBezTo>
                  <a:cubicBezTo>
                    <a:pt x="211" y="5719"/>
                    <a:pt x="211" y="5719"/>
                    <a:pt x="229" y="5776"/>
                  </a:cubicBezTo>
                  <a:cubicBezTo>
                    <a:pt x="323" y="5838"/>
                    <a:pt x="349" y="5989"/>
                    <a:pt x="314" y="6005"/>
                  </a:cubicBezTo>
                  <a:lnTo>
                    <a:pt x="339" y="6058"/>
                  </a:lnTo>
                  <a:cubicBezTo>
                    <a:pt x="383" y="6073"/>
                    <a:pt x="408" y="6127"/>
                    <a:pt x="421" y="6155"/>
                  </a:cubicBezTo>
                  <a:cubicBezTo>
                    <a:pt x="444" y="6212"/>
                    <a:pt x="460" y="6241"/>
                    <a:pt x="474" y="6241"/>
                  </a:cubicBezTo>
                  <a:cubicBezTo>
                    <a:pt x="480" y="6241"/>
                    <a:pt x="487" y="6234"/>
                    <a:pt x="493" y="6221"/>
                  </a:cubicBezTo>
                  <a:cubicBezTo>
                    <a:pt x="512" y="6209"/>
                    <a:pt x="533" y="6198"/>
                    <a:pt x="550" y="6198"/>
                  </a:cubicBezTo>
                  <a:cubicBezTo>
                    <a:pt x="560" y="6198"/>
                    <a:pt x="568" y="6202"/>
                    <a:pt x="574" y="6211"/>
                  </a:cubicBezTo>
                  <a:lnTo>
                    <a:pt x="540" y="6227"/>
                  </a:lnTo>
                  <a:cubicBezTo>
                    <a:pt x="505" y="6246"/>
                    <a:pt x="549" y="6324"/>
                    <a:pt x="606" y="6428"/>
                  </a:cubicBezTo>
                  <a:cubicBezTo>
                    <a:pt x="678" y="6559"/>
                    <a:pt x="718" y="6603"/>
                    <a:pt x="703" y="6650"/>
                  </a:cubicBezTo>
                  <a:lnTo>
                    <a:pt x="750" y="6653"/>
                  </a:lnTo>
                  <a:cubicBezTo>
                    <a:pt x="797" y="6656"/>
                    <a:pt x="816" y="6681"/>
                    <a:pt x="784" y="6703"/>
                  </a:cubicBezTo>
                  <a:cubicBezTo>
                    <a:pt x="772" y="6747"/>
                    <a:pt x="837" y="6851"/>
                    <a:pt x="906" y="6869"/>
                  </a:cubicBezTo>
                  <a:lnTo>
                    <a:pt x="944" y="6916"/>
                  </a:lnTo>
                  <a:cubicBezTo>
                    <a:pt x="907" y="6971"/>
                    <a:pt x="952" y="7037"/>
                    <a:pt x="1008" y="7037"/>
                  </a:cubicBezTo>
                  <a:cubicBezTo>
                    <a:pt x="1018" y="7037"/>
                    <a:pt x="1030" y="7035"/>
                    <a:pt x="1041" y="7029"/>
                  </a:cubicBezTo>
                  <a:lnTo>
                    <a:pt x="1041" y="7029"/>
                  </a:lnTo>
                  <a:cubicBezTo>
                    <a:pt x="1013" y="7054"/>
                    <a:pt x="1035" y="7076"/>
                    <a:pt x="1054" y="7101"/>
                  </a:cubicBezTo>
                  <a:cubicBezTo>
                    <a:pt x="1116" y="7123"/>
                    <a:pt x="1207" y="7202"/>
                    <a:pt x="1179" y="7230"/>
                  </a:cubicBezTo>
                  <a:lnTo>
                    <a:pt x="1201" y="7249"/>
                  </a:lnTo>
                  <a:cubicBezTo>
                    <a:pt x="1204" y="7248"/>
                    <a:pt x="1208" y="7248"/>
                    <a:pt x="1211" y="7248"/>
                  </a:cubicBezTo>
                  <a:cubicBezTo>
                    <a:pt x="1242" y="7248"/>
                    <a:pt x="1272" y="7261"/>
                    <a:pt x="1292" y="7286"/>
                  </a:cubicBezTo>
                  <a:cubicBezTo>
                    <a:pt x="1310" y="7307"/>
                    <a:pt x="1337" y="7319"/>
                    <a:pt x="1365" y="7319"/>
                  </a:cubicBezTo>
                  <a:cubicBezTo>
                    <a:pt x="1371" y="7319"/>
                    <a:pt x="1377" y="7319"/>
                    <a:pt x="1383" y="7318"/>
                  </a:cubicBezTo>
                  <a:cubicBezTo>
                    <a:pt x="1390" y="7315"/>
                    <a:pt x="1398" y="7314"/>
                    <a:pt x="1405" y="7314"/>
                  </a:cubicBezTo>
                  <a:cubicBezTo>
                    <a:pt x="1421" y="7314"/>
                    <a:pt x="1437" y="7319"/>
                    <a:pt x="1452" y="7327"/>
                  </a:cubicBezTo>
                  <a:cubicBezTo>
                    <a:pt x="1474" y="7346"/>
                    <a:pt x="1427" y="7358"/>
                    <a:pt x="1380" y="7368"/>
                  </a:cubicBezTo>
                  <a:cubicBezTo>
                    <a:pt x="1373" y="7367"/>
                    <a:pt x="1368" y="7366"/>
                    <a:pt x="1364" y="7366"/>
                  </a:cubicBezTo>
                  <a:cubicBezTo>
                    <a:pt x="1325" y="7366"/>
                    <a:pt x="1381" y="7412"/>
                    <a:pt x="1482" y="7412"/>
                  </a:cubicBezTo>
                  <a:cubicBezTo>
                    <a:pt x="1487" y="7412"/>
                    <a:pt x="1493" y="7412"/>
                    <a:pt x="1499" y="7412"/>
                  </a:cubicBezTo>
                  <a:cubicBezTo>
                    <a:pt x="1537" y="7411"/>
                    <a:pt x="1563" y="7409"/>
                    <a:pt x="1577" y="7409"/>
                  </a:cubicBezTo>
                  <a:cubicBezTo>
                    <a:pt x="1604" y="7409"/>
                    <a:pt x="1583" y="7414"/>
                    <a:pt x="1521" y="7430"/>
                  </a:cubicBezTo>
                  <a:cubicBezTo>
                    <a:pt x="1474" y="7443"/>
                    <a:pt x="1427" y="7452"/>
                    <a:pt x="1496" y="7459"/>
                  </a:cubicBezTo>
                  <a:cubicBezTo>
                    <a:pt x="1496" y="7459"/>
                    <a:pt x="1520" y="7478"/>
                    <a:pt x="1544" y="7478"/>
                  </a:cubicBezTo>
                  <a:cubicBezTo>
                    <a:pt x="1552" y="7478"/>
                    <a:pt x="1561" y="7476"/>
                    <a:pt x="1568" y="7468"/>
                  </a:cubicBezTo>
                  <a:lnTo>
                    <a:pt x="1637" y="7521"/>
                  </a:lnTo>
                  <a:cubicBezTo>
                    <a:pt x="1646" y="7562"/>
                    <a:pt x="1674" y="7600"/>
                    <a:pt x="1712" y="7622"/>
                  </a:cubicBezTo>
                  <a:cubicBezTo>
                    <a:pt x="1729" y="7616"/>
                    <a:pt x="1740" y="7612"/>
                    <a:pt x="1747" y="7612"/>
                  </a:cubicBezTo>
                  <a:cubicBezTo>
                    <a:pt x="1759" y="7612"/>
                    <a:pt x="1760" y="7623"/>
                    <a:pt x="1762" y="7653"/>
                  </a:cubicBezTo>
                  <a:cubicBezTo>
                    <a:pt x="1753" y="7669"/>
                    <a:pt x="1754" y="7680"/>
                    <a:pt x="1763" y="7680"/>
                  </a:cubicBezTo>
                  <a:cubicBezTo>
                    <a:pt x="1772" y="7680"/>
                    <a:pt x="1789" y="7669"/>
                    <a:pt x="1809" y="7637"/>
                  </a:cubicBezTo>
                  <a:cubicBezTo>
                    <a:pt x="1820" y="7633"/>
                    <a:pt x="1830" y="7631"/>
                    <a:pt x="1838" y="7631"/>
                  </a:cubicBezTo>
                  <a:cubicBezTo>
                    <a:pt x="1864" y="7631"/>
                    <a:pt x="1879" y="7649"/>
                    <a:pt x="1884" y="7684"/>
                  </a:cubicBezTo>
                  <a:cubicBezTo>
                    <a:pt x="1857" y="7728"/>
                    <a:pt x="1859" y="7750"/>
                    <a:pt x="1870" y="7750"/>
                  </a:cubicBezTo>
                  <a:cubicBezTo>
                    <a:pt x="1876" y="7750"/>
                    <a:pt x="1883" y="7745"/>
                    <a:pt x="1890" y="7734"/>
                  </a:cubicBezTo>
                  <a:cubicBezTo>
                    <a:pt x="1902" y="7728"/>
                    <a:pt x="1915" y="7725"/>
                    <a:pt x="1927" y="7725"/>
                  </a:cubicBezTo>
                  <a:cubicBezTo>
                    <a:pt x="1938" y="7725"/>
                    <a:pt x="1949" y="7727"/>
                    <a:pt x="1959" y="7731"/>
                  </a:cubicBezTo>
                  <a:cubicBezTo>
                    <a:pt x="1937" y="7766"/>
                    <a:pt x="2172" y="7900"/>
                    <a:pt x="2426" y="7998"/>
                  </a:cubicBezTo>
                  <a:cubicBezTo>
                    <a:pt x="2431" y="7998"/>
                    <a:pt x="2435" y="7999"/>
                    <a:pt x="2439" y="7999"/>
                  </a:cubicBezTo>
                  <a:cubicBezTo>
                    <a:pt x="2469" y="7999"/>
                    <a:pt x="2497" y="7981"/>
                    <a:pt x="2508" y="7951"/>
                  </a:cubicBezTo>
                  <a:cubicBezTo>
                    <a:pt x="2518" y="7921"/>
                    <a:pt x="2522" y="7909"/>
                    <a:pt x="2524" y="7909"/>
                  </a:cubicBezTo>
                  <a:cubicBezTo>
                    <a:pt x="2527" y="7909"/>
                    <a:pt x="2527" y="7932"/>
                    <a:pt x="2536" y="7960"/>
                  </a:cubicBezTo>
                  <a:cubicBezTo>
                    <a:pt x="2529" y="8023"/>
                    <a:pt x="2543" y="8059"/>
                    <a:pt x="2558" y="8059"/>
                  </a:cubicBezTo>
                  <a:cubicBezTo>
                    <a:pt x="2571" y="8059"/>
                    <a:pt x="2585" y="8034"/>
                    <a:pt x="2589" y="7982"/>
                  </a:cubicBezTo>
                  <a:cubicBezTo>
                    <a:pt x="2588" y="7942"/>
                    <a:pt x="2587" y="7922"/>
                    <a:pt x="2590" y="7922"/>
                  </a:cubicBezTo>
                  <a:cubicBezTo>
                    <a:pt x="2594" y="7922"/>
                    <a:pt x="2601" y="7945"/>
                    <a:pt x="2617" y="7991"/>
                  </a:cubicBezTo>
                  <a:cubicBezTo>
                    <a:pt x="2626" y="8018"/>
                    <a:pt x="2630" y="8029"/>
                    <a:pt x="2639" y="8029"/>
                  </a:cubicBezTo>
                  <a:cubicBezTo>
                    <a:pt x="2646" y="8029"/>
                    <a:pt x="2656" y="8022"/>
                    <a:pt x="2674" y="8010"/>
                  </a:cubicBezTo>
                  <a:cubicBezTo>
                    <a:pt x="2678" y="7995"/>
                    <a:pt x="2686" y="7987"/>
                    <a:pt x="2693" y="7987"/>
                  </a:cubicBezTo>
                  <a:cubicBezTo>
                    <a:pt x="2701" y="7987"/>
                    <a:pt x="2707" y="7999"/>
                    <a:pt x="2702" y="8020"/>
                  </a:cubicBezTo>
                  <a:cubicBezTo>
                    <a:pt x="2714" y="8052"/>
                    <a:pt x="2727" y="8084"/>
                    <a:pt x="2737" y="8084"/>
                  </a:cubicBezTo>
                  <a:cubicBezTo>
                    <a:pt x="2740" y="8084"/>
                    <a:pt x="2743" y="8080"/>
                    <a:pt x="2746" y="8070"/>
                  </a:cubicBezTo>
                  <a:cubicBezTo>
                    <a:pt x="2768" y="8082"/>
                    <a:pt x="2787" y="8101"/>
                    <a:pt x="2793" y="8123"/>
                  </a:cubicBezTo>
                  <a:cubicBezTo>
                    <a:pt x="2800" y="8139"/>
                    <a:pt x="2810" y="8146"/>
                    <a:pt x="2822" y="8146"/>
                  </a:cubicBezTo>
                  <a:cubicBezTo>
                    <a:pt x="2842" y="8146"/>
                    <a:pt x="2867" y="8128"/>
                    <a:pt x="2890" y="8110"/>
                  </a:cubicBezTo>
                  <a:cubicBezTo>
                    <a:pt x="2935" y="8090"/>
                    <a:pt x="2966" y="8079"/>
                    <a:pt x="2983" y="8079"/>
                  </a:cubicBezTo>
                  <a:cubicBezTo>
                    <a:pt x="3004" y="8079"/>
                    <a:pt x="3001" y="8097"/>
                    <a:pt x="2975" y="8135"/>
                  </a:cubicBezTo>
                  <a:cubicBezTo>
                    <a:pt x="2953" y="8166"/>
                    <a:pt x="2975" y="8181"/>
                    <a:pt x="3010" y="8181"/>
                  </a:cubicBezTo>
                  <a:cubicBezTo>
                    <a:pt x="3049" y="8181"/>
                    <a:pt x="3105" y="8161"/>
                    <a:pt x="3128" y="8123"/>
                  </a:cubicBezTo>
                  <a:cubicBezTo>
                    <a:pt x="3152" y="8083"/>
                    <a:pt x="3162" y="8066"/>
                    <a:pt x="3165" y="8066"/>
                  </a:cubicBezTo>
                  <a:lnTo>
                    <a:pt x="3165" y="8066"/>
                  </a:lnTo>
                  <a:cubicBezTo>
                    <a:pt x="3167" y="8066"/>
                    <a:pt x="3165" y="8076"/>
                    <a:pt x="3163" y="8092"/>
                  </a:cubicBezTo>
                  <a:cubicBezTo>
                    <a:pt x="3156" y="8129"/>
                    <a:pt x="3185" y="8135"/>
                    <a:pt x="3185" y="8135"/>
                  </a:cubicBezTo>
                  <a:cubicBezTo>
                    <a:pt x="3216" y="8142"/>
                    <a:pt x="3244" y="8145"/>
                    <a:pt x="3238" y="8183"/>
                  </a:cubicBezTo>
                  <a:cubicBezTo>
                    <a:pt x="3242" y="8183"/>
                    <a:pt x="3246" y="8183"/>
                    <a:pt x="3250" y="8183"/>
                  </a:cubicBezTo>
                  <a:cubicBezTo>
                    <a:pt x="3278" y="8183"/>
                    <a:pt x="3307" y="8174"/>
                    <a:pt x="3332" y="8161"/>
                  </a:cubicBezTo>
                  <a:cubicBezTo>
                    <a:pt x="3355" y="8137"/>
                    <a:pt x="3380" y="8126"/>
                    <a:pt x="3403" y="8126"/>
                  </a:cubicBezTo>
                  <a:cubicBezTo>
                    <a:pt x="3448" y="8126"/>
                    <a:pt x="3488" y="8163"/>
                    <a:pt x="3504" y="8214"/>
                  </a:cubicBezTo>
                  <a:lnTo>
                    <a:pt x="3564" y="8179"/>
                  </a:lnTo>
                  <a:cubicBezTo>
                    <a:pt x="3585" y="8136"/>
                    <a:pt x="3604" y="8106"/>
                    <a:pt x="3616" y="8106"/>
                  </a:cubicBezTo>
                  <a:cubicBezTo>
                    <a:pt x="3624" y="8106"/>
                    <a:pt x="3628" y="8118"/>
                    <a:pt x="3627" y="8148"/>
                  </a:cubicBezTo>
                  <a:cubicBezTo>
                    <a:pt x="3625" y="8162"/>
                    <a:pt x="3624" y="8176"/>
                    <a:pt x="3623" y="8186"/>
                  </a:cubicBezTo>
                  <a:lnTo>
                    <a:pt x="3623" y="8186"/>
                  </a:lnTo>
                  <a:cubicBezTo>
                    <a:pt x="3635" y="8159"/>
                    <a:pt x="3660" y="8148"/>
                    <a:pt x="3685" y="8148"/>
                  </a:cubicBezTo>
                  <a:cubicBezTo>
                    <a:pt x="3726" y="8148"/>
                    <a:pt x="3771" y="8178"/>
                    <a:pt x="3771" y="8226"/>
                  </a:cubicBezTo>
                  <a:cubicBezTo>
                    <a:pt x="3771" y="8264"/>
                    <a:pt x="3771" y="8264"/>
                    <a:pt x="3799" y="8264"/>
                  </a:cubicBezTo>
                  <a:lnTo>
                    <a:pt x="3799" y="8226"/>
                  </a:lnTo>
                  <a:cubicBezTo>
                    <a:pt x="3799" y="8189"/>
                    <a:pt x="3799" y="8151"/>
                    <a:pt x="3830" y="8151"/>
                  </a:cubicBezTo>
                  <a:cubicBezTo>
                    <a:pt x="3837" y="8150"/>
                    <a:pt x="3843" y="8150"/>
                    <a:pt x="3849" y="8150"/>
                  </a:cubicBezTo>
                  <a:cubicBezTo>
                    <a:pt x="3870" y="8150"/>
                    <a:pt x="3887" y="8156"/>
                    <a:pt x="3890" y="8186"/>
                  </a:cubicBezTo>
                  <a:cubicBezTo>
                    <a:pt x="3910" y="8212"/>
                    <a:pt x="3931" y="8239"/>
                    <a:pt x="3942" y="8239"/>
                  </a:cubicBezTo>
                  <a:cubicBezTo>
                    <a:pt x="3947" y="8239"/>
                    <a:pt x="3949" y="8234"/>
                    <a:pt x="3949" y="8223"/>
                  </a:cubicBezTo>
                  <a:cubicBezTo>
                    <a:pt x="3974" y="8226"/>
                    <a:pt x="3996" y="8239"/>
                    <a:pt x="4012" y="8261"/>
                  </a:cubicBezTo>
                  <a:cubicBezTo>
                    <a:pt x="4040" y="8261"/>
                    <a:pt x="4072" y="8255"/>
                    <a:pt x="4131" y="8248"/>
                  </a:cubicBezTo>
                  <a:cubicBezTo>
                    <a:pt x="4145" y="8226"/>
                    <a:pt x="4169" y="8214"/>
                    <a:pt x="4189" y="8214"/>
                  </a:cubicBezTo>
                  <a:cubicBezTo>
                    <a:pt x="4206" y="8214"/>
                    <a:pt x="4219" y="8222"/>
                    <a:pt x="4222" y="8239"/>
                  </a:cubicBezTo>
                  <a:cubicBezTo>
                    <a:pt x="4253" y="8236"/>
                    <a:pt x="4285" y="8220"/>
                    <a:pt x="4307" y="8192"/>
                  </a:cubicBezTo>
                  <a:cubicBezTo>
                    <a:pt x="4326" y="8190"/>
                    <a:pt x="4343" y="8188"/>
                    <a:pt x="4356" y="8188"/>
                  </a:cubicBezTo>
                  <a:cubicBezTo>
                    <a:pt x="4382" y="8188"/>
                    <a:pt x="4396" y="8194"/>
                    <a:pt x="4401" y="8217"/>
                  </a:cubicBezTo>
                  <a:cubicBezTo>
                    <a:pt x="4404" y="8235"/>
                    <a:pt x="4405" y="8244"/>
                    <a:pt x="4408" y="8244"/>
                  </a:cubicBezTo>
                  <a:cubicBezTo>
                    <a:pt x="4412" y="8244"/>
                    <a:pt x="4417" y="8233"/>
                    <a:pt x="4429" y="8211"/>
                  </a:cubicBezTo>
                  <a:cubicBezTo>
                    <a:pt x="4423" y="8173"/>
                    <a:pt x="4451" y="8170"/>
                    <a:pt x="4482" y="8164"/>
                  </a:cubicBezTo>
                  <a:lnTo>
                    <a:pt x="4538" y="8151"/>
                  </a:lnTo>
                  <a:cubicBezTo>
                    <a:pt x="4532" y="8114"/>
                    <a:pt x="4532" y="8114"/>
                    <a:pt x="4560" y="8107"/>
                  </a:cubicBezTo>
                  <a:cubicBezTo>
                    <a:pt x="4565" y="8106"/>
                    <a:pt x="4570" y="8106"/>
                    <a:pt x="4577" y="8106"/>
                  </a:cubicBezTo>
                  <a:cubicBezTo>
                    <a:pt x="4609" y="8106"/>
                    <a:pt x="4665" y="8115"/>
                    <a:pt x="4698" y="8115"/>
                  </a:cubicBezTo>
                  <a:cubicBezTo>
                    <a:pt x="4704" y="8115"/>
                    <a:pt x="4710" y="8114"/>
                    <a:pt x="4714" y="8114"/>
                  </a:cubicBezTo>
                  <a:cubicBezTo>
                    <a:pt x="4802" y="8088"/>
                    <a:pt x="4802" y="8088"/>
                    <a:pt x="4761" y="8060"/>
                  </a:cubicBezTo>
                  <a:lnTo>
                    <a:pt x="4761" y="8060"/>
                  </a:lnTo>
                  <a:cubicBezTo>
                    <a:pt x="4758" y="8061"/>
                    <a:pt x="4755" y="8062"/>
                    <a:pt x="4752" y="8062"/>
                  </a:cubicBezTo>
                  <a:cubicBezTo>
                    <a:pt x="4736" y="8062"/>
                    <a:pt x="4732" y="8046"/>
                    <a:pt x="4758" y="8046"/>
                  </a:cubicBezTo>
                  <a:cubicBezTo>
                    <a:pt x="4765" y="8046"/>
                    <a:pt x="4776" y="8047"/>
                    <a:pt x="4789" y="8051"/>
                  </a:cubicBezTo>
                  <a:cubicBezTo>
                    <a:pt x="4817" y="8041"/>
                    <a:pt x="4915" y="8051"/>
                    <a:pt x="4999" y="8026"/>
                  </a:cubicBezTo>
                  <a:cubicBezTo>
                    <a:pt x="5115" y="7988"/>
                    <a:pt x="5112" y="7982"/>
                    <a:pt x="5099" y="7951"/>
                  </a:cubicBezTo>
                  <a:cubicBezTo>
                    <a:pt x="5070" y="7918"/>
                    <a:pt x="5064" y="7899"/>
                    <a:pt x="5075" y="7899"/>
                  </a:cubicBezTo>
                  <a:cubicBezTo>
                    <a:pt x="5083" y="7899"/>
                    <a:pt x="5102" y="7911"/>
                    <a:pt x="5128" y="7938"/>
                  </a:cubicBezTo>
                  <a:cubicBezTo>
                    <a:pt x="5165" y="7960"/>
                    <a:pt x="5192" y="7969"/>
                    <a:pt x="5207" y="7969"/>
                  </a:cubicBezTo>
                  <a:cubicBezTo>
                    <a:pt x="5226" y="7969"/>
                    <a:pt x="5230" y="7957"/>
                    <a:pt x="5222" y="7938"/>
                  </a:cubicBezTo>
                  <a:cubicBezTo>
                    <a:pt x="5234" y="7891"/>
                    <a:pt x="5234" y="7891"/>
                    <a:pt x="5262" y="7879"/>
                  </a:cubicBezTo>
                  <a:cubicBezTo>
                    <a:pt x="5268" y="7893"/>
                    <a:pt x="5276" y="7900"/>
                    <a:pt x="5285" y="7900"/>
                  </a:cubicBezTo>
                  <a:cubicBezTo>
                    <a:pt x="5301" y="7900"/>
                    <a:pt x="5321" y="7881"/>
                    <a:pt x="5344" y="7844"/>
                  </a:cubicBezTo>
                  <a:cubicBezTo>
                    <a:pt x="5354" y="7839"/>
                    <a:pt x="5361" y="7836"/>
                    <a:pt x="5366" y="7836"/>
                  </a:cubicBezTo>
                  <a:cubicBezTo>
                    <a:pt x="5374" y="7836"/>
                    <a:pt x="5378" y="7844"/>
                    <a:pt x="5388" y="7866"/>
                  </a:cubicBezTo>
                  <a:cubicBezTo>
                    <a:pt x="5407" y="7860"/>
                    <a:pt x="5422" y="7850"/>
                    <a:pt x="5441" y="7841"/>
                  </a:cubicBezTo>
                  <a:cubicBezTo>
                    <a:pt x="5458" y="7756"/>
                    <a:pt x="5590" y="7706"/>
                    <a:pt x="5654" y="7706"/>
                  </a:cubicBezTo>
                  <a:cubicBezTo>
                    <a:pt x="5663" y="7706"/>
                    <a:pt x="5670" y="7707"/>
                    <a:pt x="5676" y="7709"/>
                  </a:cubicBezTo>
                  <a:cubicBezTo>
                    <a:pt x="5695" y="7697"/>
                    <a:pt x="5707" y="7675"/>
                    <a:pt x="5707" y="7650"/>
                  </a:cubicBezTo>
                  <a:cubicBezTo>
                    <a:pt x="5700" y="7605"/>
                    <a:pt x="5703" y="7582"/>
                    <a:pt x="5715" y="7582"/>
                  </a:cubicBezTo>
                  <a:cubicBezTo>
                    <a:pt x="5724" y="7582"/>
                    <a:pt x="5737" y="7595"/>
                    <a:pt x="5754" y="7622"/>
                  </a:cubicBezTo>
                  <a:cubicBezTo>
                    <a:pt x="5774" y="7651"/>
                    <a:pt x="5784" y="7667"/>
                    <a:pt x="5787" y="7667"/>
                  </a:cubicBezTo>
                  <a:cubicBezTo>
                    <a:pt x="5791" y="7667"/>
                    <a:pt x="5786" y="7648"/>
                    <a:pt x="5776" y="7609"/>
                  </a:cubicBezTo>
                  <a:cubicBezTo>
                    <a:pt x="5778" y="7577"/>
                    <a:pt x="5829" y="7536"/>
                    <a:pt x="5867" y="7536"/>
                  </a:cubicBezTo>
                  <a:cubicBezTo>
                    <a:pt x="5886" y="7536"/>
                    <a:pt x="5902" y="7546"/>
                    <a:pt x="5908" y="7571"/>
                  </a:cubicBezTo>
                  <a:lnTo>
                    <a:pt x="5946" y="7637"/>
                  </a:lnTo>
                  <a:cubicBezTo>
                    <a:pt x="5946" y="7612"/>
                    <a:pt x="5955" y="7590"/>
                    <a:pt x="5971" y="7578"/>
                  </a:cubicBezTo>
                  <a:cubicBezTo>
                    <a:pt x="5952" y="7543"/>
                    <a:pt x="5974" y="7531"/>
                    <a:pt x="6040" y="7490"/>
                  </a:cubicBezTo>
                  <a:cubicBezTo>
                    <a:pt x="6083" y="7462"/>
                    <a:pt x="6149" y="7377"/>
                    <a:pt x="6193" y="7349"/>
                  </a:cubicBezTo>
                  <a:cubicBezTo>
                    <a:pt x="6232" y="7326"/>
                    <a:pt x="6283" y="7294"/>
                    <a:pt x="6323" y="7294"/>
                  </a:cubicBezTo>
                  <a:cubicBezTo>
                    <a:pt x="6331" y="7294"/>
                    <a:pt x="6339" y="7295"/>
                    <a:pt x="6347" y="7299"/>
                  </a:cubicBezTo>
                  <a:cubicBezTo>
                    <a:pt x="6381" y="7280"/>
                    <a:pt x="6403" y="7249"/>
                    <a:pt x="6416" y="7211"/>
                  </a:cubicBezTo>
                  <a:cubicBezTo>
                    <a:pt x="6416" y="7180"/>
                    <a:pt x="6437" y="7157"/>
                    <a:pt x="6458" y="7157"/>
                  </a:cubicBezTo>
                  <a:cubicBezTo>
                    <a:pt x="6467" y="7157"/>
                    <a:pt x="6475" y="7161"/>
                    <a:pt x="6481" y="7170"/>
                  </a:cubicBezTo>
                  <a:lnTo>
                    <a:pt x="6503" y="7158"/>
                  </a:lnTo>
                  <a:cubicBezTo>
                    <a:pt x="6510" y="7130"/>
                    <a:pt x="6525" y="7104"/>
                    <a:pt x="6547" y="7086"/>
                  </a:cubicBezTo>
                  <a:cubicBezTo>
                    <a:pt x="6560" y="7103"/>
                    <a:pt x="6578" y="7117"/>
                    <a:pt x="6592" y="7117"/>
                  </a:cubicBezTo>
                  <a:cubicBezTo>
                    <a:pt x="6603" y="7117"/>
                    <a:pt x="6612" y="7109"/>
                    <a:pt x="6613" y="7089"/>
                  </a:cubicBezTo>
                  <a:cubicBezTo>
                    <a:pt x="6591" y="7057"/>
                    <a:pt x="6613" y="7045"/>
                    <a:pt x="6657" y="7017"/>
                  </a:cubicBezTo>
                  <a:cubicBezTo>
                    <a:pt x="6657" y="7017"/>
                    <a:pt x="6657" y="7017"/>
                    <a:pt x="6658" y="7017"/>
                  </a:cubicBezTo>
                  <a:cubicBezTo>
                    <a:pt x="6728" y="7017"/>
                    <a:pt x="7450" y="6572"/>
                    <a:pt x="7428" y="6537"/>
                  </a:cubicBezTo>
                  <a:lnTo>
                    <a:pt x="7494" y="6497"/>
                  </a:lnTo>
                  <a:lnTo>
                    <a:pt x="7559" y="6456"/>
                  </a:lnTo>
                  <a:cubicBezTo>
                    <a:pt x="7571" y="6470"/>
                    <a:pt x="7582" y="6478"/>
                    <a:pt x="7595" y="6478"/>
                  </a:cubicBezTo>
                  <a:cubicBezTo>
                    <a:pt x="7610" y="6478"/>
                    <a:pt x="7628" y="6468"/>
                    <a:pt x="7653" y="6446"/>
                  </a:cubicBezTo>
                  <a:cubicBezTo>
                    <a:pt x="7707" y="6406"/>
                    <a:pt x="7751" y="6352"/>
                    <a:pt x="7785" y="6293"/>
                  </a:cubicBezTo>
                  <a:cubicBezTo>
                    <a:pt x="7788" y="6252"/>
                    <a:pt x="7810" y="6214"/>
                    <a:pt x="7841" y="6189"/>
                  </a:cubicBezTo>
                  <a:cubicBezTo>
                    <a:pt x="7853" y="6201"/>
                    <a:pt x="7865" y="6206"/>
                    <a:pt x="7879" y="6206"/>
                  </a:cubicBezTo>
                  <a:cubicBezTo>
                    <a:pt x="7927" y="6206"/>
                    <a:pt x="7982" y="6137"/>
                    <a:pt x="7992" y="6070"/>
                  </a:cubicBezTo>
                  <a:cubicBezTo>
                    <a:pt x="7966" y="6018"/>
                    <a:pt x="7965" y="5989"/>
                    <a:pt x="7989" y="5989"/>
                  </a:cubicBezTo>
                  <a:cubicBezTo>
                    <a:pt x="8000" y="5989"/>
                    <a:pt x="8015" y="5995"/>
                    <a:pt x="8036" y="6008"/>
                  </a:cubicBezTo>
                  <a:cubicBezTo>
                    <a:pt x="8048" y="6016"/>
                    <a:pt x="8060" y="6021"/>
                    <a:pt x="8070" y="6021"/>
                  </a:cubicBezTo>
                  <a:cubicBezTo>
                    <a:pt x="8112" y="6021"/>
                    <a:pt x="8134" y="5955"/>
                    <a:pt x="8077" y="5860"/>
                  </a:cubicBezTo>
                  <a:cubicBezTo>
                    <a:pt x="8061" y="5810"/>
                    <a:pt x="8061" y="5810"/>
                    <a:pt x="8111" y="5791"/>
                  </a:cubicBezTo>
                  <a:cubicBezTo>
                    <a:pt x="8196" y="5788"/>
                    <a:pt x="8208" y="5751"/>
                    <a:pt x="8174" y="5738"/>
                  </a:cubicBezTo>
                  <a:cubicBezTo>
                    <a:pt x="8117" y="5675"/>
                    <a:pt x="8127" y="5644"/>
                    <a:pt x="8211" y="5628"/>
                  </a:cubicBezTo>
                  <a:cubicBezTo>
                    <a:pt x="8302" y="5575"/>
                    <a:pt x="8305" y="5572"/>
                    <a:pt x="8236" y="5519"/>
                  </a:cubicBezTo>
                  <a:cubicBezTo>
                    <a:pt x="8174" y="5465"/>
                    <a:pt x="8189" y="5328"/>
                    <a:pt x="8268" y="5290"/>
                  </a:cubicBezTo>
                  <a:cubicBezTo>
                    <a:pt x="8268" y="5252"/>
                    <a:pt x="8305" y="5215"/>
                    <a:pt x="8268" y="5215"/>
                  </a:cubicBezTo>
                  <a:lnTo>
                    <a:pt x="8302" y="5174"/>
                  </a:lnTo>
                  <a:cubicBezTo>
                    <a:pt x="8302" y="5149"/>
                    <a:pt x="8302" y="5124"/>
                    <a:pt x="8299" y="5096"/>
                  </a:cubicBezTo>
                  <a:lnTo>
                    <a:pt x="8261" y="5099"/>
                  </a:lnTo>
                  <a:cubicBezTo>
                    <a:pt x="8265" y="4917"/>
                    <a:pt x="8224" y="4735"/>
                    <a:pt x="8145" y="4569"/>
                  </a:cubicBezTo>
                  <a:lnTo>
                    <a:pt x="8077" y="4450"/>
                  </a:lnTo>
                  <a:lnTo>
                    <a:pt x="8036" y="4384"/>
                  </a:lnTo>
                  <a:cubicBezTo>
                    <a:pt x="8011" y="4347"/>
                    <a:pt x="7995" y="4322"/>
                    <a:pt x="7979" y="4303"/>
                  </a:cubicBezTo>
                  <a:cubicBezTo>
                    <a:pt x="7963" y="4283"/>
                    <a:pt x="7953" y="4275"/>
                    <a:pt x="7946" y="4275"/>
                  </a:cubicBezTo>
                  <a:cubicBezTo>
                    <a:pt x="7940" y="4275"/>
                    <a:pt x="7936" y="4279"/>
                    <a:pt x="7932" y="4287"/>
                  </a:cubicBezTo>
                  <a:cubicBezTo>
                    <a:pt x="7915" y="4309"/>
                    <a:pt x="7901" y="4318"/>
                    <a:pt x="7891" y="4318"/>
                  </a:cubicBezTo>
                  <a:cubicBezTo>
                    <a:pt x="7872" y="4318"/>
                    <a:pt x="7871" y="4285"/>
                    <a:pt x="7904" y="4243"/>
                  </a:cubicBezTo>
                  <a:cubicBezTo>
                    <a:pt x="7892" y="4221"/>
                    <a:pt x="7895" y="4159"/>
                    <a:pt x="7867" y="4115"/>
                  </a:cubicBezTo>
                  <a:cubicBezTo>
                    <a:pt x="7841" y="4071"/>
                    <a:pt x="7813" y="4027"/>
                    <a:pt x="7845" y="4005"/>
                  </a:cubicBezTo>
                  <a:lnTo>
                    <a:pt x="7832" y="3983"/>
                  </a:lnTo>
                  <a:cubicBezTo>
                    <a:pt x="7741" y="3980"/>
                    <a:pt x="7657" y="3848"/>
                    <a:pt x="7650" y="3761"/>
                  </a:cubicBezTo>
                  <a:cubicBezTo>
                    <a:pt x="7628" y="3720"/>
                    <a:pt x="7594" y="3689"/>
                    <a:pt x="7550" y="3673"/>
                  </a:cubicBezTo>
                  <a:cubicBezTo>
                    <a:pt x="7491" y="3648"/>
                    <a:pt x="7491" y="3648"/>
                    <a:pt x="7509" y="3607"/>
                  </a:cubicBezTo>
                  <a:cubicBezTo>
                    <a:pt x="7537" y="3588"/>
                    <a:pt x="7501" y="3469"/>
                    <a:pt x="7447" y="3469"/>
                  </a:cubicBezTo>
                  <a:cubicBezTo>
                    <a:pt x="7440" y="3469"/>
                    <a:pt x="7432" y="3471"/>
                    <a:pt x="7425" y="3476"/>
                  </a:cubicBezTo>
                  <a:lnTo>
                    <a:pt x="7444" y="3432"/>
                  </a:lnTo>
                  <a:cubicBezTo>
                    <a:pt x="7455" y="3406"/>
                    <a:pt x="7443" y="3396"/>
                    <a:pt x="7423" y="3396"/>
                  </a:cubicBezTo>
                  <a:cubicBezTo>
                    <a:pt x="7411" y="3396"/>
                    <a:pt x="7397" y="3399"/>
                    <a:pt x="7384" y="3407"/>
                  </a:cubicBezTo>
                  <a:cubicBezTo>
                    <a:pt x="7363" y="3420"/>
                    <a:pt x="7348" y="3427"/>
                    <a:pt x="7340" y="3427"/>
                  </a:cubicBezTo>
                  <a:cubicBezTo>
                    <a:pt x="7323" y="3427"/>
                    <a:pt x="7335" y="3399"/>
                    <a:pt x="7390" y="3344"/>
                  </a:cubicBezTo>
                  <a:cubicBezTo>
                    <a:pt x="7436" y="3314"/>
                    <a:pt x="7442" y="3295"/>
                    <a:pt x="7429" y="3295"/>
                  </a:cubicBezTo>
                  <a:cubicBezTo>
                    <a:pt x="7425" y="3295"/>
                    <a:pt x="7418" y="3297"/>
                    <a:pt x="7409" y="3303"/>
                  </a:cubicBezTo>
                  <a:cubicBezTo>
                    <a:pt x="7362" y="3300"/>
                    <a:pt x="7318" y="3297"/>
                    <a:pt x="7334" y="3256"/>
                  </a:cubicBezTo>
                  <a:cubicBezTo>
                    <a:pt x="7326" y="3243"/>
                    <a:pt x="7319" y="3230"/>
                    <a:pt x="7301" y="3230"/>
                  </a:cubicBezTo>
                  <a:cubicBezTo>
                    <a:pt x="7288" y="3230"/>
                    <a:pt x="7270" y="3236"/>
                    <a:pt x="7243" y="3253"/>
                  </a:cubicBezTo>
                  <a:cubicBezTo>
                    <a:pt x="7235" y="3258"/>
                    <a:pt x="7228" y="3260"/>
                    <a:pt x="7221" y="3260"/>
                  </a:cubicBezTo>
                  <a:cubicBezTo>
                    <a:pt x="7205" y="3260"/>
                    <a:pt x="7195" y="3244"/>
                    <a:pt x="7183" y="3228"/>
                  </a:cubicBezTo>
                  <a:cubicBezTo>
                    <a:pt x="7200" y="3214"/>
                    <a:pt x="7220" y="3207"/>
                    <a:pt x="7241" y="3207"/>
                  </a:cubicBezTo>
                  <a:cubicBezTo>
                    <a:pt x="7248" y="3207"/>
                    <a:pt x="7255" y="3208"/>
                    <a:pt x="7262" y="3209"/>
                  </a:cubicBezTo>
                  <a:lnTo>
                    <a:pt x="7234" y="3165"/>
                  </a:lnTo>
                  <a:cubicBezTo>
                    <a:pt x="7221" y="3128"/>
                    <a:pt x="7230" y="3087"/>
                    <a:pt x="7259" y="3059"/>
                  </a:cubicBezTo>
                  <a:cubicBezTo>
                    <a:pt x="7269" y="3036"/>
                    <a:pt x="7269" y="3020"/>
                    <a:pt x="7258" y="3020"/>
                  </a:cubicBezTo>
                  <a:cubicBezTo>
                    <a:pt x="7250" y="3020"/>
                    <a:pt x="7234" y="3031"/>
                    <a:pt x="7212" y="3059"/>
                  </a:cubicBezTo>
                  <a:cubicBezTo>
                    <a:pt x="7181" y="3078"/>
                    <a:pt x="7166" y="3089"/>
                    <a:pt x="7154" y="3089"/>
                  </a:cubicBezTo>
                  <a:cubicBezTo>
                    <a:pt x="7142" y="3089"/>
                    <a:pt x="7135" y="3077"/>
                    <a:pt x="7121" y="3052"/>
                  </a:cubicBezTo>
                  <a:cubicBezTo>
                    <a:pt x="7108" y="3031"/>
                    <a:pt x="7093" y="3009"/>
                    <a:pt x="7127" y="2990"/>
                  </a:cubicBezTo>
                  <a:cubicBezTo>
                    <a:pt x="7158" y="2971"/>
                    <a:pt x="7158" y="2971"/>
                    <a:pt x="7130" y="2927"/>
                  </a:cubicBezTo>
                  <a:cubicBezTo>
                    <a:pt x="7103" y="2880"/>
                    <a:pt x="7031" y="2864"/>
                    <a:pt x="6964" y="2864"/>
                  </a:cubicBezTo>
                  <a:cubicBezTo>
                    <a:pt x="6932" y="2864"/>
                    <a:pt x="6901" y="2868"/>
                    <a:pt x="6876" y="2874"/>
                  </a:cubicBezTo>
                  <a:cubicBezTo>
                    <a:pt x="6848" y="2890"/>
                    <a:pt x="6831" y="2900"/>
                    <a:pt x="6826" y="2900"/>
                  </a:cubicBezTo>
                  <a:cubicBezTo>
                    <a:pt x="6820" y="2900"/>
                    <a:pt x="6832" y="2884"/>
                    <a:pt x="6861" y="2849"/>
                  </a:cubicBezTo>
                  <a:cubicBezTo>
                    <a:pt x="6892" y="2830"/>
                    <a:pt x="6879" y="2808"/>
                    <a:pt x="6867" y="2786"/>
                  </a:cubicBezTo>
                  <a:lnTo>
                    <a:pt x="6867" y="2786"/>
                  </a:lnTo>
                  <a:cubicBezTo>
                    <a:pt x="6860" y="2790"/>
                    <a:pt x="6855" y="2791"/>
                    <a:pt x="6852" y="2791"/>
                  </a:cubicBezTo>
                  <a:cubicBezTo>
                    <a:pt x="6843" y="2791"/>
                    <a:pt x="6848" y="2779"/>
                    <a:pt x="6857" y="2779"/>
                  </a:cubicBezTo>
                  <a:cubicBezTo>
                    <a:pt x="6860" y="2779"/>
                    <a:pt x="6863" y="2781"/>
                    <a:pt x="6867" y="2786"/>
                  </a:cubicBezTo>
                  <a:cubicBezTo>
                    <a:pt x="6875" y="2781"/>
                    <a:pt x="6882" y="2779"/>
                    <a:pt x="6888" y="2779"/>
                  </a:cubicBezTo>
                  <a:cubicBezTo>
                    <a:pt x="6905" y="2779"/>
                    <a:pt x="6915" y="2795"/>
                    <a:pt x="6926" y="2811"/>
                  </a:cubicBezTo>
                  <a:lnTo>
                    <a:pt x="6958" y="2789"/>
                  </a:lnTo>
                  <a:cubicBezTo>
                    <a:pt x="6996" y="2741"/>
                    <a:pt x="6998" y="2717"/>
                    <a:pt x="6961" y="2717"/>
                  </a:cubicBezTo>
                  <a:cubicBezTo>
                    <a:pt x="6950" y="2717"/>
                    <a:pt x="6935" y="2719"/>
                    <a:pt x="6917" y="2723"/>
                  </a:cubicBezTo>
                  <a:cubicBezTo>
                    <a:pt x="6870" y="2723"/>
                    <a:pt x="6870" y="2723"/>
                    <a:pt x="6889" y="2680"/>
                  </a:cubicBezTo>
                  <a:cubicBezTo>
                    <a:pt x="6904" y="2646"/>
                    <a:pt x="6919" y="2611"/>
                    <a:pt x="6908" y="2611"/>
                  </a:cubicBezTo>
                  <a:cubicBezTo>
                    <a:pt x="6905" y="2611"/>
                    <a:pt x="6901" y="2613"/>
                    <a:pt x="6895" y="2617"/>
                  </a:cubicBezTo>
                  <a:cubicBezTo>
                    <a:pt x="6879" y="2589"/>
                    <a:pt x="6876" y="2557"/>
                    <a:pt x="6886" y="2529"/>
                  </a:cubicBezTo>
                  <a:cubicBezTo>
                    <a:pt x="6865" y="2497"/>
                    <a:pt x="6853" y="2477"/>
                    <a:pt x="6834" y="2477"/>
                  </a:cubicBezTo>
                  <a:cubicBezTo>
                    <a:pt x="6827" y="2477"/>
                    <a:pt x="6820" y="2479"/>
                    <a:pt x="6810" y="2485"/>
                  </a:cubicBezTo>
                  <a:cubicBezTo>
                    <a:pt x="6802" y="2490"/>
                    <a:pt x="6795" y="2492"/>
                    <a:pt x="6789" y="2492"/>
                  </a:cubicBezTo>
                  <a:cubicBezTo>
                    <a:pt x="6772" y="2492"/>
                    <a:pt x="6762" y="2476"/>
                    <a:pt x="6751" y="2460"/>
                  </a:cubicBezTo>
                  <a:cubicBezTo>
                    <a:pt x="6742" y="2444"/>
                    <a:pt x="6733" y="2428"/>
                    <a:pt x="6716" y="2428"/>
                  </a:cubicBezTo>
                  <a:cubicBezTo>
                    <a:pt x="6710" y="2428"/>
                    <a:pt x="6703" y="2430"/>
                    <a:pt x="6695" y="2435"/>
                  </a:cubicBezTo>
                  <a:cubicBezTo>
                    <a:pt x="6681" y="2444"/>
                    <a:pt x="6667" y="2448"/>
                    <a:pt x="6653" y="2448"/>
                  </a:cubicBezTo>
                  <a:cubicBezTo>
                    <a:pt x="6627" y="2448"/>
                    <a:pt x="6602" y="2434"/>
                    <a:pt x="6588" y="2410"/>
                  </a:cubicBezTo>
                  <a:cubicBezTo>
                    <a:pt x="6528" y="2385"/>
                    <a:pt x="6528" y="2385"/>
                    <a:pt x="6579" y="2325"/>
                  </a:cubicBezTo>
                  <a:cubicBezTo>
                    <a:pt x="6610" y="2303"/>
                    <a:pt x="6597" y="2282"/>
                    <a:pt x="6585" y="2260"/>
                  </a:cubicBezTo>
                  <a:cubicBezTo>
                    <a:pt x="6575" y="2238"/>
                    <a:pt x="6575" y="2216"/>
                    <a:pt x="6588" y="2197"/>
                  </a:cubicBezTo>
                  <a:cubicBezTo>
                    <a:pt x="6596" y="2178"/>
                    <a:pt x="6595" y="2171"/>
                    <a:pt x="6588" y="2171"/>
                  </a:cubicBezTo>
                  <a:cubicBezTo>
                    <a:pt x="6580" y="2171"/>
                    <a:pt x="6562" y="2183"/>
                    <a:pt x="6544" y="2194"/>
                  </a:cubicBezTo>
                  <a:lnTo>
                    <a:pt x="6478" y="2235"/>
                  </a:lnTo>
                  <a:cubicBezTo>
                    <a:pt x="6466" y="2213"/>
                    <a:pt x="6516" y="2150"/>
                    <a:pt x="6547" y="2131"/>
                  </a:cubicBezTo>
                  <a:cubicBezTo>
                    <a:pt x="6575" y="2096"/>
                    <a:pt x="6587" y="2081"/>
                    <a:pt x="6582" y="2081"/>
                  </a:cubicBezTo>
                  <a:lnTo>
                    <a:pt x="6582" y="2081"/>
                  </a:lnTo>
                  <a:cubicBezTo>
                    <a:pt x="6578" y="2081"/>
                    <a:pt x="6563" y="2091"/>
                    <a:pt x="6535" y="2109"/>
                  </a:cubicBezTo>
                  <a:cubicBezTo>
                    <a:pt x="6524" y="2115"/>
                    <a:pt x="6512" y="2119"/>
                    <a:pt x="6501" y="2119"/>
                  </a:cubicBezTo>
                  <a:cubicBezTo>
                    <a:pt x="6478" y="2119"/>
                    <a:pt x="6457" y="2104"/>
                    <a:pt x="6459" y="2062"/>
                  </a:cubicBezTo>
                  <a:cubicBezTo>
                    <a:pt x="6434" y="2018"/>
                    <a:pt x="6406" y="1974"/>
                    <a:pt x="6438" y="1953"/>
                  </a:cubicBezTo>
                  <a:cubicBezTo>
                    <a:pt x="6456" y="1912"/>
                    <a:pt x="6412" y="1909"/>
                    <a:pt x="6412" y="1909"/>
                  </a:cubicBezTo>
                  <a:cubicBezTo>
                    <a:pt x="6365" y="1909"/>
                    <a:pt x="6353" y="1887"/>
                    <a:pt x="6344" y="1799"/>
                  </a:cubicBezTo>
                  <a:cubicBezTo>
                    <a:pt x="6339" y="1700"/>
                    <a:pt x="6338" y="1666"/>
                    <a:pt x="6320" y="1666"/>
                  </a:cubicBezTo>
                  <a:cubicBezTo>
                    <a:pt x="6310" y="1666"/>
                    <a:pt x="6296" y="1675"/>
                    <a:pt x="6275" y="1689"/>
                  </a:cubicBezTo>
                  <a:cubicBezTo>
                    <a:pt x="6259" y="1700"/>
                    <a:pt x="6244" y="1710"/>
                    <a:pt x="6238" y="1710"/>
                  </a:cubicBezTo>
                  <a:cubicBezTo>
                    <a:pt x="6232" y="1710"/>
                    <a:pt x="6237" y="1699"/>
                    <a:pt x="6262" y="1667"/>
                  </a:cubicBezTo>
                  <a:cubicBezTo>
                    <a:pt x="6278" y="1627"/>
                    <a:pt x="6234" y="1623"/>
                    <a:pt x="6174" y="1602"/>
                  </a:cubicBezTo>
                  <a:cubicBezTo>
                    <a:pt x="6173" y="1601"/>
                    <a:pt x="6171" y="1601"/>
                    <a:pt x="6169" y="1601"/>
                  </a:cubicBezTo>
                  <a:cubicBezTo>
                    <a:pt x="6123" y="1601"/>
                    <a:pt x="6063" y="1640"/>
                    <a:pt x="6033" y="1658"/>
                  </a:cubicBezTo>
                  <a:cubicBezTo>
                    <a:pt x="6004" y="1676"/>
                    <a:pt x="5988" y="1686"/>
                    <a:pt x="5979" y="1686"/>
                  </a:cubicBezTo>
                  <a:cubicBezTo>
                    <a:pt x="5969" y="1686"/>
                    <a:pt x="5970" y="1671"/>
                    <a:pt x="5974" y="1636"/>
                  </a:cubicBezTo>
                  <a:cubicBezTo>
                    <a:pt x="5958" y="1614"/>
                    <a:pt x="5977" y="1570"/>
                    <a:pt x="6011" y="1551"/>
                  </a:cubicBezTo>
                  <a:cubicBezTo>
                    <a:pt x="6022" y="1544"/>
                    <a:pt x="6030" y="1542"/>
                    <a:pt x="6037" y="1542"/>
                  </a:cubicBezTo>
                  <a:cubicBezTo>
                    <a:pt x="6050" y="1542"/>
                    <a:pt x="6055" y="1551"/>
                    <a:pt x="6055" y="1551"/>
                  </a:cubicBezTo>
                  <a:lnTo>
                    <a:pt x="6068" y="1573"/>
                  </a:lnTo>
                  <a:cubicBezTo>
                    <a:pt x="6102" y="1555"/>
                    <a:pt x="6134" y="1533"/>
                    <a:pt x="6105" y="1489"/>
                  </a:cubicBezTo>
                  <a:cubicBezTo>
                    <a:pt x="6120" y="1458"/>
                    <a:pt x="6116" y="1438"/>
                    <a:pt x="6099" y="1438"/>
                  </a:cubicBezTo>
                  <a:cubicBezTo>
                    <a:pt x="6093" y="1438"/>
                    <a:pt x="6086" y="1440"/>
                    <a:pt x="6077" y="1445"/>
                  </a:cubicBezTo>
                  <a:cubicBezTo>
                    <a:pt x="6096" y="1404"/>
                    <a:pt x="6071" y="1360"/>
                    <a:pt x="6043" y="1316"/>
                  </a:cubicBezTo>
                  <a:cubicBezTo>
                    <a:pt x="6014" y="1272"/>
                    <a:pt x="5974" y="1207"/>
                    <a:pt x="5993" y="1163"/>
                  </a:cubicBezTo>
                  <a:cubicBezTo>
                    <a:pt x="5972" y="1131"/>
                    <a:pt x="5960" y="1110"/>
                    <a:pt x="5942" y="1110"/>
                  </a:cubicBezTo>
                  <a:cubicBezTo>
                    <a:pt x="5936" y="1110"/>
                    <a:pt x="5929" y="1113"/>
                    <a:pt x="5920" y="1119"/>
                  </a:cubicBezTo>
                  <a:cubicBezTo>
                    <a:pt x="5894" y="1136"/>
                    <a:pt x="5876" y="1142"/>
                    <a:pt x="5866" y="1142"/>
                  </a:cubicBezTo>
                  <a:cubicBezTo>
                    <a:pt x="5852" y="1142"/>
                    <a:pt x="5855" y="1129"/>
                    <a:pt x="5873" y="1116"/>
                  </a:cubicBezTo>
                  <a:cubicBezTo>
                    <a:pt x="5922" y="1055"/>
                    <a:pt x="5787" y="764"/>
                    <a:pt x="5707" y="764"/>
                  </a:cubicBezTo>
                  <a:cubicBezTo>
                    <a:pt x="5705" y="764"/>
                    <a:pt x="5703" y="764"/>
                    <a:pt x="5701" y="765"/>
                  </a:cubicBezTo>
                  <a:lnTo>
                    <a:pt x="5673" y="721"/>
                  </a:lnTo>
                  <a:cubicBezTo>
                    <a:pt x="5682" y="699"/>
                    <a:pt x="5638" y="618"/>
                    <a:pt x="5598" y="561"/>
                  </a:cubicBezTo>
                  <a:cubicBezTo>
                    <a:pt x="5551" y="505"/>
                    <a:pt x="5497" y="458"/>
                    <a:pt x="5469" y="458"/>
                  </a:cubicBezTo>
                  <a:lnTo>
                    <a:pt x="5385" y="376"/>
                  </a:lnTo>
                  <a:cubicBezTo>
                    <a:pt x="5355" y="308"/>
                    <a:pt x="5325" y="280"/>
                    <a:pt x="5282" y="280"/>
                  </a:cubicBezTo>
                  <a:cubicBezTo>
                    <a:pt x="5276" y="280"/>
                    <a:pt x="5269" y="281"/>
                    <a:pt x="5262" y="282"/>
                  </a:cubicBezTo>
                  <a:cubicBezTo>
                    <a:pt x="5226" y="289"/>
                    <a:pt x="5204" y="307"/>
                    <a:pt x="5201" y="307"/>
                  </a:cubicBezTo>
                  <a:cubicBezTo>
                    <a:pt x="5200" y="307"/>
                    <a:pt x="5202" y="303"/>
                    <a:pt x="5209" y="292"/>
                  </a:cubicBezTo>
                  <a:cubicBezTo>
                    <a:pt x="5228" y="263"/>
                    <a:pt x="5165" y="213"/>
                    <a:pt x="5024" y="147"/>
                  </a:cubicBezTo>
                  <a:cubicBezTo>
                    <a:pt x="4951" y="119"/>
                    <a:pt x="4915" y="106"/>
                    <a:pt x="4901" y="106"/>
                  </a:cubicBezTo>
                  <a:cubicBezTo>
                    <a:pt x="4887" y="106"/>
                    <a:pt x="4893" y="118"/>
                    <a:pt x="4905" y="141"/>
                  </a:cubicBezTo>
                  <a:cubicBezTo>
                    <a:pt x="4752" y="135"/>
                    <a:pt x="4761" y="100"/>
                    <a:pt x="4767" y="63"/>
                  </a:cubicBezTo>
                  <a:cubicBezTo>
                    <a:pt x="4797" y="31"/>
                    <a:pt x="4791" y="10"/>
                    <a:pt x="4770" y="10"/>
                  </a:cubicBezTo>
                  <a:cubicBezTo>
                    <a:pt x="4749" y="10"/>
                    <a:pt x="4714" y="31"/>
                    <a:pt x="4686" y="85"/>
                  </a:cubicBezTo>
                  <a:cubicBezTo>
                    <a:pt x="4659" y="120"/>
                    <a:pt x="4626" y="135"/>
                    <a:pt x="4603" y="135"/>
                  </a:cubicBezTo>
                  <a:cubicBezTo>
                    <a:pt x="4582" y="135"/>
                    <a:pt x="4568" y="124"/>
                    <a:pt x="4570" y="107"/>
                  </a:cubicBezTo>
                  <a:cubicBezTo>
                    <a:pt x="4572" y="83"/>
                    <a:pt x="4591" y="75"/>
                    <a:pt x="4615" y="75"/>
                  </a:cubicBezTo>
                  <a:cubicBezTo>
                    <a:pt x="4626" y="75"/>
                    <a:pt x="4637" y="77"/>
                    <a:pt x="4648" y="78"/>
                  </a:cubicBezTo>
                  <a:cubicBezTo>
                    <a:pt x="4648" y="78"/>
                    <a:pt x="4654" y="41"/>
                    <a:pt x="4658" y="3"/>
                  </a:cubicBezTo>
                  <a:cubicBezTo>
                    <a:pt x="4648" y="2"/>
                    <a:pt x="4640" y="1"/>
                    <a:pt x="4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37">
              <a:extLst>
                <a:ext uri="{FF2B5EF4-FFF2-40B4-BE49-F238E27FC236}">
                  <a16:creationId xmlns:a16="http://schemas.microsoft.com/office/drawing/2014/main" id="{F4BA3819-F1AA-8DDF-15E2-7DA25FF7810B}"/>
                </a:ext>
              </a:extLst>
            </p:cNvPr>
            <p:cNvSpPr/>
            <p:nvPr/>
          </p:nvSpPr>
          <p:spPr>
            <a:xfrm>
              <a:off x="2383028" y="3815670"/>
              <a:ext cx="384859" cy="177721"/>
            </a:xfrm>
            <a:custGeom>
              <a:avLst/>
              <a:gdLst/>
              <a:ahLst/>
              <a:cxnLst/>
              <a:rect l="l" t="t" r="r" b="b"/>
              <a:pathLst>
                <a:path w="25899" h="12053" extrusionOk="0">
                  <a:moveTo>
                    <a:pt x="4300" y="0"/>
                  </a:moveTo>
                  <a:cubicBezTo>
                    <a:pt x="3924" y="0"/>
                    <a:pt x="3567" y="147"/>
                    <a:pt x="3307" y="414"/>
                  </a:cubicBezTo>
                  <a:cubicBezTo>
                    <a:pt x="3301" y="423"/>
                    <a:pt x="3291" y="429"/>
                    <a:pt x="3282" y="439"/>
                  </a:cubicBezTo>
                  <a:cubicBezTo>
                    <a:pt x="3276" y="445"/>
                    <a:pt x="3266" y="451"/>
                    <a:pt x="3260" y="461"/>
                  </a:cubicBezTo>
                  <a:cubicBezTo>
                    <a:pt x="3251" y="467"/>
                    <a:pt x="3241" y="476"/>
                    <a:pt x="3235" y="483"/>
                  </a:cubicBezTo>
                  <a:cubicBezTo>
                    <a:pt x="3229" y="492"/>
                    <a:pt x="3219" y="498"/>
                    <a:pt x="3210" y="505"/>
                  </a:cubicBezTo>
                  <a:cubicBezTo>
                    <a:pt x="3204" y="514"/>
                    <a:pt x="3194" y="520"/>
                    <a:pt x="3188" y="527"/>
                  </a:cubicBezTo>
                  <a:cubicBezTo>
                    <a:pt x="3179" y="536"/>
                    <a:pt x="3172" y="542"/>
                    <a:pt x="3163" y="552"/>
                  </a:cubicBezTo>
                  <a:cubicBezTo>
                    <a:pt x="3157" y="558"/>
                    <a:pt x="3147" y="564"/>
                    <a:pt x="3138" y="574"/>
                  </a:cubicBezTo>
                  <a:cubicBezTo>
                    <a:pt x="3132" y="580"/>
                    <a:pt x="3122" y="586"/>
                    <a:pt x="3116" y="596"/>
                  </a:cubicBezTo>
                  <a:cubicBezTo>
                    <a:pt x="3106" y="602"/>
                    <a:pt x="3100" y="611"/>
                    <a:pt x="3091" y="617"/>
                  </a:cubicBezTo>
                  <a:cubicBezTo>
                    <a:pt x="3085" y="627"/>
                    <a:pt x="3075" y="633"/>
                    <a:pt x="3066" y="639"/>
                  </a:cubicBezTo>
                  <a:cubicBezTo>
                    <a:pt x="3059" y="649"/>
                    <a:pt x="3050" y="655"/>
                    <a:pt x="3044" y="661"/>
                  </a:cubicBezTo>
                  <a:cubicBezTo>
                    <a:pt x="3034" y="671"/>
                    <a:pt x="3028" y="677"/>
                    <a:pt x="3019" y="686"/>
                  </a:cubicBezTo>
                  <a:cubicBezTo>
                    <a:pt x="3012" y="693"/>
                    <a:pt x="3003" y="699"/>
                    <a:pt x="2994" y="708"/>
                  </a:cubicBezTo>
                  <a:cubicBezTo>
                    <a:pt x="2987" y="715"/>
                    <a:pt x="2978" y="721"/>
                    <a:pt x="2972" y="730"/>
                  </a:cubicBezTo>
                  <a:cubicBezTo>
                    <a:pt x="2962" y="737"/>
                    <a:pt x="2956" y="746"/>
                    <a:pt x="2947" y="752"/>
                  </a:cubicBezTo>
                  <a:cubicBezTo>
                    <a:pt x="2940" y="762"/>
                    <a:pt x="2931" y="768"/>
                    <a:pt x="2922" y="774"/>
                  </a:cubicBezTo>
                  <a:cubicBezTo>
                    <a:pt x="2915" y="784"/>
                    <a:pt x="2906" y="790"/>
                    <a:pt x="2900" y="796"/>
                  </a:cubicBezTo>
                  <a:cubicBezTo>
                    <a:pt x="2890" y="805"/>
                    <a:pt x="2884" y="812"/>
                    <a:pt x="2875" y="821"/>
                  </a:cubicBezTo>
                  <a:cubicBezTo>
                    <a:pt x="2868" y="827"/>
                    <a:pt x="2859" y="834"/>
                    <a:pt x="2849" y="843"/>
                  </a:cubicBezTo>
                  <a:cubicBezTo>
                    <a:pt x="2843" y="849"/>
                    <a:pt x="2834" y="856"/>
                    <a:pt x="2828" y="865"/>
                  </a:cubicBezTo>
                  <a:cubicBezTo>
                    <a:pt x="2818" y="874"/>
                    <a:pt x="2812" y="881"/>
                    <a:pt x="2802" y="887"/>
                  </a:cubicBezTo>
                  <a:cubicBezTo>
                    <a:pt x="2796" y="896"/>
                    <a:pt x="2787" y="903"/>
                    <a:pt x="2777" y="909"/>
                  </a:cubicBezTo>
                  <a:cubicBezTo>
                    <a:pt x="2771" y="918"/>
                    <a:pt x="2762" y="925"/>
                    <a:pt x="2755" y="934"/>
                  </a:cubicBezTo>
                  <a:cubicBezTo>
                    <a:pt x="2746" y="940"/>
                    <a:pt x="2740" y="947"/>
                    <a:pt x="2730" y="956"/>
                  </a:cubicBezTo>
                  <a:cubicBezTo>
                    <a:pt x="2724" y="962"/>
                    <a:pt x="2715" y="968"/>
                    <a:pt x="2705" y="978"/>
                  </a:cubicBezTo>
                  <a:cubicBezTo>
                    <a:pt x="2699" y="984"/>
                    <a:pt x="2690" y="994"/>
                    <a:pt x="2683" y="1000"/>
                  </a:cubicBezTo>
                  <a:cubicBezTo>
                    <a:pt x="2674" y="1009"/>
                    <a:pt x="2668" y="1015"/>
                    <a:pt x="2658" y="1022"/>
                  </a:cubicBezTo>
                  <a:cubicBezTo>
                    <a:pt x="2652" y="1031"/>
                    <a:pt x="2643" y="1037"/>
                    <a:pt x="2633" y="1044"/>
                  </a:cubicBezTo>
                  <a:cubicBezTo>
                    <a:pt x="2627" y="1053"/>
                    <a:pt x="2618" y="1059"/>
                    <a:pt x="2611" y="1069"/>
                  </a:cubicBezTo>
                  <a:cubicBezTo>
                    <a:pt x="2602" y="1075"/>
                    <a:pt x="2596" y="1081"/>
                    <a:pt x="2586" y="1091"/>
                  </a:cubicBezTo>
                  <a:cubicBezTo>
                    <a:pt x="2580" y="1097"/>
                    <a:pt x="2571" y="1103"/>
                    <a:pt x="2561" y="1113"/>
                  </a:cubicBezTo>
                  <a:cubicBezTo>
                    <a:pt x="2555" y="1119"/>
                    <a:pt x="2545" y="1128"/>
                    <a:pt x="2539" y="1135"/>
                  </a:cubicBezTo>
                  <a:cubicBezTo>
                    <a:pt x="2530" y="1144"/>
                    <a:pt x="2524" y="1150"/>
                    <a:pt x="2514" y="1156"/>
                  </a:cubicBezTo>
                  <a:cubicBezTo>
                    <a:pt x="2508" y="1166"/>
                    <a:pt x="2498" y="1172"/>
                    <a:pt x="2489" y="1178"/>
                  </a:cubicBezTo>
                  <a:cubicBezTo>
                    <a:pt x="2483" y="1188"/>
                    <a:pt x="2473" y="1194"/>
                    <a:pt x="2467" y="1203"/>
                  </a:cubicBezTo>
                  <a:cubicBezTo>
                    <a:pt x="2458" y="1210"/>
                    <a:pt x="2451" y="1216"/>
                    <a:pt x="2442" y="1225"/>
                  </a:cubicBezTo>
                  <a:cubicBezTo>
                    <a:pt x="2436" y="1232"/>
                    <a:pt x="2426" y="1241"/>
                    <a:pt x="2417" y="1247"/>
                  </a:cubicBezTo>
                  <a:cubicBezTo>
                    <a:pt x="2411" y="1257"/>
                    <a:pt x="2401" y="1263"/>
                    <a:pt x="2395" y="1269"/>
                  </a:cubicBezTo>
                  <a:cubicBezTo>
                    <a:pt x="2386" y="1279"/>
                    <a:pt x="2379" y="1285"/>
                    <a:pt x="2370" y="1291"/>
                  </a:cubicBezTo>
                  <a:cubicBezTo>
                    <a:pt x="2364" y="1301"/>
                    <a:pt x="2354" y="1307"/>
                    <a:pt x="2345" y="1316"/>
                  </a:cubicBezTo>
                  <a:cubicBezTo>
                    <a:pt x="2339" y="1323"/>
                    <a:pt x="2329" y="1329"/>
                    <a:pt x="2323" y="1338"/>
                  </a:cubicBezTo>
                  <a:cubicBezTo>
                    <a:pt x="2314" y="1344"/>
                    <a:pt x="2307" y="1351"/>
                    <a:pt x="2298" y="1360"/>
                  </a:cubicBezTo>
                  <a:cubicBezTo>
                    <a:pt x="2292" y="1366"/>
                    <a:pt x="2282" y="1376"/>
                    <a:pt x="2273" y="1382"/>
                  </a:cubicBezTo>
                  <a:cubicBezTo>
                    <a:pt x="2267" y="1392"/>
                    <a:pt x="2257" y="1398"/>
                    <a:pt x="2251" y="1404"/>
                  </a:cubicBezTo>
                  <a:cubicBezTo>
                    <a:pt x="2242" y="1413"/>
                    <a:pt x="2235" y="1420"/>
                    <a:pt x="2226" y="1426"/>
                  </a:cubicBezTo>
                  <a:cubicBezTo>
                    <a:pt x="2220" y="1435"/>
                    <a:pt x="2210" y="1442"/>
                    <a:pt x="2201" y="1451"/>
                  </a:cubicBezTo>
                  <a:cubicBezTo>
                    <a:pt x="2195" y="1457"/>
                    <a:pt x="2185" y="1464"/>
                    <a:pt x="2179" y="1473"/>
                  </a:cubicBezTo>
                  <a:cubicBezTo>
                    <a:pt x="2169" y="1479"/>
                    <a:pt x="2163" y="1486"/>
                    <a:pt x="2154" y="1495"/>
                  </a:cubicBezTo>
                  <a:cubicBezTo>
                    <a:pt x="2147" y="1501"/>
                    <a:pt x="2138" y="1511"/>
                    <a:pt x="2129" y="1517"/>
                  </a:cubicBezTo>
                  <a:cubicBezTo>
                    <a:pt x="2122" y="1526"/>
                    <a:pt x="2113" y="1533"/>
                    <a:pt x="2107" y="1539"/>
                  </a:cubicBezTo>
                  <a:cubicBezTo>
                    <a:pt x="2097" y="1548"/>
                    <a:pt x="2091" y="1554"/>
                    <a:pt x="2082" y="1561"/>
                  </a:cubicBezTo>
                  <a:cubicBezTo>
                    <a:pt x="2075" y="1570"/>
                    <a:pt x="2066" y="1576"/>
                    <a:pt x="2057" y="1586"/>
                  </a:cubicBezTo>
                  <a:cubicBezTo>
                    <a:pt x="2050" y="1592"/>
                    <a:pt x="2041" y="1598"/>
                    <a:pt x="2035" y="1608"/>
                  </a:cubicBezTo>
                  <a:cubicBezTo>
                    <a:pt x="2025" y="1614"/>
                    <a:pt x="2019" y="1620"/>
                    <a:pt x="2010" y="1630"/>
                  </a:cubicBezTo>
                  <a:cubicBezTo>
                    <a:pt x="2003" y="1636"/>
                    <a:pt x="1994" y="1645"/>
                    <a:pt x="1985" y="1652"/>
                  </a:cubicBezTo>
                  <a:cubicBezTo>
                    <a:pt x="1978" y="1661"/>
                    <a:pt x="1969" y="1667"/>
                    <a:pt x="1963" y="1674"/>
                  </a:cubicBezTo>
                  <a:cubicBezTo>
                    <a:pt x="1953" y="1683"/>
                    <a:pt x="1947" y="1689"/>
                    <a:pt x="1938" y="1699"/>
                  </a:cubicBezTo>
                  <a:cubicBezTo>
                    <a:pt x="1931" y="1705"/>
                    <a:pt x="1922" y="1711"/>
                    <a:pt x="1912" y="1721"/>
                  </a:cubicBezTo>
                  <a:cubicBezTo>
                    <a:pt x="1906" y="1727"/>
                    <a:pt x="1897" y="1733"/>
                    <a:pt x="1891" y="1742"/>
                  </a:cubicBezTo>
                  <a:cubicBezTo>
                    <a:pt x="1881" y="1749"/>
                    <a:pt x="1875" y="1758"/>
                    <a:pt x="1865" y="1764"/>
                  </a:cubicBezTo>
                  <a:cubicBezTo>
                    <a:pt x="1859" y="1774"/>
                    <a:pt x="1850" y="1780"/>
                    <a:pt x="1840" y="1786"/>
                  </a:cubicBezTo>
                  <a:cubicBezTo>
                    <a:pt x="1834" y="1796"/>
                    <a:pt x="1825" y="1802"/>
                    <a:pt x="1818" y="1808"/>
                  </a:cubicBezTo>
                  <a:cubicBezTo>
                    <a:pt x="1809" y="1818"/>
                    <a:pt x="1803" y="1824"/>
                    <a:pt x="1793" y="1833"/>
                  </a:cubicBezTo>
                  <a:cubicBezTo>
                    <a:pt x="1787" y="1840"/>
                    <a:pt x="1778" y="1846"/>
                    <a:pt x="1768" y="1855"/>
                  </a:cubicBezTo>
                  <a:cubicBezTo>
                    <a:pt x="1762" y="1862"/>
                    <a:pt x="1753" y="1868"/>
                    <a:pt x="1746" y="1877"/>
                  </a:cubicBezTo>
                  <a:cubicBezTo>
                    <a:pt x="1737" y="1884"/>
                    <a:pt x="1731" y="1893"/>
                    <a:pt x="1721" y="1899"/>
                  </a:cubicBezTo>
                  <a:cubicBezTo>
                    <a:pt x="1715" y="1909"/>
                    <a:pt x="1706" y="1915"/>
                    <a:pt x="1699" y="1921"/>
                  </a:cubicBezTo>
                  <a:cubicBezTo>
                    <a:pt x="1690" y="1931"/>
                    <a:pt x="1681" y="1937"/>
                    <a:pt x="1674" y="1943"/>
                  </a:cubicBezTo>
                  <a:cubicBezTo>
                    <a:pt x="1665" y="1952"/>
                    <a:pt x="1659" y="1959"/>
                    <a:pt x="1649" y="1968"/>
                  </a:cubicBezTo>
                  <a:cubicBezTo>
                    <a:pt x="1643" y="1974"/>
                    <a:pt x="1634" y="1981"/>
                    <a:pt x="1624" y="1990"/>
                  </a:cubicBezTo>
                  <a:cubicBezTo>
                    <a:pt x="1618" y="1996"/>
                    <a:pt x="1608" y="2003"/>
                    <a:pt x="1602" y="2012"/>
                  </a:cubicBezTo>
                  <a:cubicBezTo>
                    <a:pt x="1593" y="2018"/>
                    <a:pt x="1587" y="2028"/>
                    <a:pt x="1577" y="2034"/>
                  </a:cubicBezTo>
                  <a:cubicBezTo>
                    <a:pt x="1571" y="2043"/>
                    <a:pt x="1561" y="2050"/>
                    <a:pt x="1555" y="2056"/>
                  </a:cubicBezTo>
                  <a:cubicBezTo>
                    <a:pt x="1546" y="2065"/>
                    <a:pt x="1536" y="2072"/>
                    <a:pt x="1530" y="2081"/>
                  </a:cubicBezTo>
                  <a:cubicBezTo>
                    <a:pt x="1521" y="2087"/>
                    <a:pt x="1514" y="2093"/>
                    <a:pt x="1505" y="2103"/>
                  </a:cubicBezTo>
                  <a:cubicBezTo>
                    <a:pt x="1499" y="2109"/>
                    <a:pt x="1489" y="2115"/>
                    <a:pt x="1483" y="2125"/>
                  </a:cubicBezTo>
                  <a:cubicBezTo>
                    <a:pt x="1474" y="2131"/>
                    <a:pt x="1464" y="2140"/>
                    <a:pt x="1458" y="2147"/>
                  </a:cubicBezTo>
                  <a:cubicBezTo>
                    <a:pt x="1449" y="2156"/>
                    <a:pt x="1442" y="2162"/>
                    <a:pt x="1433" y="2169"/>
                  </a:cubicBezTo>
                  <a:cubicBezTo>
                    <a:pt x="1427" y="2178"/>
                    <a:pt x="1417" y="2184"/>
                    <a:pt x="1411" y="2191"/>
                  </a:cubicBezTo>
                  <a:cubicBezTo>
                    <a:pt x="1402" y="2200"/>
                    <a:pt x="1392" y="2206"/>
                    <a:pt x="1386" y="2216"/>
                  </a:cubicBezTo>
                  <a:cubicBezTo>
                    <a:pt x="1377" y="2222"/>
                    <a:pt x="1370" y="2228"/>
                    <a:pt x="1361" y="2238"/>
                  </a:cubicBezTo>
                  <a:cubicBezTo>
                    <a:pt x="1355" y="2244"/>
                    <a:pt x="1345" y="2250"/>
                    <a:pt x="1339" y="2260"/>
                  </a:cubicBezTo>
                  <a:cubicBezTo>
                    <a:pt x="1330" y="2266"/>
                    <a:pt x="1320" y="2275"/>
                    <a:pt x="1314" y="2282"/>
                  </a:cubicBezTo>
                  <a:cubicBezTo>
                    <a:pt x="1305" y="2291"/>
                    <a:pt x="1298" y="2297"/>
                    <a:pt x="1289" y="2303"/>
                  </a:cubicBezTo>
                  <a:cubicBezTo>
                    <a:pt x="1283" y="2313"/>
                    <a:pt x="1273" y="2319"/>
                    <a:pt x="1267" y="2325"/>
                  </a:cubicBezTo>
                  <a:cubicBezTo>
                    <a:pt x="1257" y="2335"/>
                    <a:pt x="1248" y="2341"/>
                    <a:pt x="1242" y="2350"/>
                  </a:cubicBezTo>
                  <a:cubicBezTo>
                    <a:pt x="1232" y="2357"/>
                    <a:pt x="1226" y="2363"/>
                    <a:pt x="1217" y="2372"/>
                  </a:cubicBezTo>
                  <a:cubicBezTo>
                    <a:pt x="1210" y="2379"/>
                    <a:pt x="1201" y="2385"/>
                    <a:pt x="1195" y="2394"/>
                  </a:cubicBezTo>
                  <a:cubicBezTo>
                    <a:pt x="1185" y="2401"/>
                    <a:pt x="1176" y="2410"/>
                    <a:pt x="1170" y="2416"/>
                  </a:cubicBezTo>
                  <a:cubicBezTo>
                    <a:pt x="1160" y="2426"/>
                    <a:pt x="1154" y="2432"/>
                    <a:pt x="1145" y="2438"/>
                  </a:cubicBezTo>
                  <a:cubicBezTo>
                    <a:pt x="1138" y="2448"/>
                    <a:pt x="1129" y="2454"/>
                    <a:pt x="1123" y="2463"/>
                  </a:cubicBezTo>
                  <a:cubicBezTo>
                    <a:pt x="1113" y="2470"/>
                    <a:pt x="1104" y="2476"/>
                    <a:pt x="1098" y="2485"/>
                  </a:cubicBezTo>
                  <a:cubicBezTo>
                    <a:pt x="1088" y="2491"/>
                    <a:pt x="1082" y="2498"/>
                    <a:pt x="1073" y="2507"/>
                  </a:cubicBezTo>
                  <a:cubicBezTo>
                    <a:pt x="1066" y="2513"/>
                    <a:pt x="1057" y="2523"/>
                    <a:pt x="1051" y="2529"/>
                  </a:cubicBezTo>
                  <a:cubicBezTo>
                    <a:pt x="1041" y="2538"/>
                    <a:pt x="1032" y="2545"/>
                    <a:pt x="1026" y="2551"/>
                  </a:cubicBezTo>
                  <a:cubicBezTo>
                    <a:pt x="1016" y="2560"/>
                    <a:pt x="1010" y="2567"/>
                    <a:pt x="1001" y="2573"/>
                  </a:cubicBezTo>
                  <a:cubicBezTo>
                    <a:pt x="994" y="2582"/>
                    <a:pt x="985" y="2589"/>
                    <a:pt x="979" y="2598"/>
                  </a:cubicBezTo>
                  <a:cubicBezTo>
                    <a:pt x="969" y="2604"/>
                    <a:pt x="960" y="2611"/>
                    <a:pt x="954" y="2620"/>
                  </a:cubicBezTo>
                  <a:cubicBezTo>
                    <a:pt x="944" y="2626"/>
                    <a:pt x="938" y="2632"/>
                    <a:pt x="928" y="2642"/>
                  </a:cubicBezTo>
                  <a:cubicBezTo>
                    <a:pt x="922" y="2648"/>
                    <a:pt x="913" y="2658"/>
                    <a:pt x="907" y="2664"/>
                  </a:cubicBezTo>
                  <a:cubicBezTo>
                    <a:pt x="897" y="2673"/>
                    <a:pt x="888" y="2679"/>
                    <a:pt x="881" y="2686"/>
                  </a:cubicBezTo>
                  <a:cubicBezTo>
                    <a:pt x="872" y="2695"/>
                    <a:pt x="866" y="2701"/>
                    <a:pt x="856" y="2708"/>
                  </a:cubicBezTo>
                  <a:cubicBezTo>
                    <a:pt x="850" y="2717"/>
                    <a:pt x="841" y="2723"/>
                    <a:pt x="834" y="2733"/>
                  </a:cubicBezTo>
                  <a:cubicBezTo>
                    <a:pt x="825" y="2739"/>
                    <a:pt x="816" y="2745"/>
                    <a:pt x="809" y="2755"/>
                  </a:cubicBezTo>
                  <a:cubicBezTo>
                    <a:pt x="800" y="2761"/>
                    <a:pt x="794" y="2767"/>
                    <a:pt x="784" y="2777"/>
                  </a:cubicBezTo>
                  <a:cubicBezTo>
                    <a:pt x="778" y="2783"/>
                    <a:pt x="769" y="2792"/>
                    <a:pt x="762" y="2799"/>
                  </a:cubicBezTo>
                  <a:cubicBezTo>
                    <a:pt x="753" y="2808"/>
                    <a:pt x="744" y="2814"/>
                    <a:pt x="737" y="2821"/>
                  </a:cubicBezTo>
                  <a:cubicBezTo>
                    <a:pt x="728" y="2830"/>
                    <a:pt x="722" y="2836"/>
                    <a:pt x="712" y="2846"/>
                  </a:cubicBezTo>
                  <a:cubicBezTo>
                    <a:pt x="706" y="2852"/>
                    <a:pt x="697" y="2858"/>
                    <a:pt x="690" y="2868"/>
                  </a:cubicBezTo>
                  <a:cubicBezTo>
                    <a:pt x="681" y="2874"/>
                    <a:pt x="671" y="2880"/>
                    <a:pt x="665" y="2889"/>
                  </a:cubicBezTo>
                  <a:cubicBezTo>
                    <a:pt x="656" y="2896"/>
                    <a:pt x="650" y="2905"/>
                    <a:pt x="640" y="2911"/>
                  </a:cubicBezTo>
                  <a:cubicBezTo>
                    <a:pt x="634" y="2921"/>
                    <a:pt x="624" y="2927"/>
                    <a:pt x="618" y="2933"/>
                  </a:cubicBezTo>
                  <a:cubicBezTo>
                    <a:pt x="609" y="2943"/>
                    <a:pt x="599" y="2949"/>
                    <a:pt x="593" y="2955"/>
                  </a:cubicBezTo>
                  <a:cubicBezTo>
                    <a:pt x="584" y="2965"/>
                    <a:pt x="577" y="2971"/>
                    <a:pt x="568" y="2980"/>
                  </a:cubicBezTo>
                  <a:cubicBezTo>
                    <a:pt x="562" y="2987"/>
                    <a:pt x="552" y="2993"/>
                    <a:pt x="546" y="3002"/>
                  </a:cubicBezTo>
                  <a:cubicBezTo>
                    <a:pt x="537" y="3009"/>
                    <a:pt x="527" y="3015"/>
                    <a:pt x="521" y="3024"/>
                  </a:cubicBezTo>
                  <a:cubicBezTo>
                    <a:pt x="512" y="3030"/>
                    <a:pt x="505" y="3040"/>
                    <a:pt x="496" y="3046"/>
                  </a:cubicBezTo>
                  <a:cubicBezTo>
                    <a:pt x="490" y="3056"/>
                    <a:pt x="480" y="3062"/>
                    <a:pt x="474" y="3068"/>
                  </a:cubicBezTo>
                  <a:cubicBezTo>
                    <a:pt x="465" y="3077"/>
                    <a:pt x="455" y="3084"/>
                    <a:pt x="449" y="3090"/>
                  </a:cubicBezTo>
                  <a:cubicBezTo>
                    <a:pt x="440" y="3099"/>
                    <a:pt x="433" y="3106"/>
                    <a:pt x="424" y="3115"/>
                  </a:cubicBezTo>
                  <a:cubicBezTo>
                    <a:pt x="154" y="3375"/>
                    <a:pt x="1" y="3736"/>
                    <a:pt x="1" y="4112"/>
                  </a:cubicBezTo>
                  <a:lnTo>
                    <a:pt x="1" y="10661"/>
                  </a:lnTo>
                  <a:cubicBezTo>
                    <a:pt x="1" y="11429"/>
                    <a:pt x="624" y="12053"/>
                    <a:pt x="1392" y="12053"/>
                  </a:cubicBezTo>
                  <a:lnTo>
                    <a:pt x="21709" y="12053"/>
                  </a:lnTo>
                  <a:cubicBezTo>
                    <a:pt x="22053" y="12053"/>
                    <a:pt x="22382" y="11915"/>
                    <a:pt x="22624" y="11667"/>
                  </a:cubicBezTo>
                  <a:cubicBezTo>
                    <a:pt x="22633" y="11661"/>
                    <a:pt x="22639" y="11655"/>
                    <a:pt x="22649" y="11645"/>
                  </a:cubicBezTo>
                  <a:cubicBezTo>
                    <a:pt x="22655" y="11639"/>
                    <a:pt x="22665" y="11630"/>
                    <a:pt x="22671" y="11623"/>
                  </a:cubicBezTo>
                  <a:cubicBezTo>
                    <a:pt x="22680" y="11614"/>
                    <a:pt x="22690" y="11608"/>
                    <a:pt x="22696" y="11601"/>
                  </a:cubicBezTo>
                  <a:cubicBezTo>
                    <a:pt x="22705" y="11592"/>
                    <a:pt x="22712" y="11586"/>
                    <a:pt x="22721" y="11579"/>
                  </a:cubicBezTo>
                  <a:cubicBezTo>
                    <a:pt x="22727" y="11570"/>
                    <a:pt x="22737" y="11564"/>
                    <a:pt x="22743" y="11554"/>
                  </a:cubicBezTo>
                  <a:cubicBezTo>
                    <a:pt x="22752" y="11548"/>
                    <a:pt x="22762" y="11542"/>
                    <a:pt x="22768" y="11532"/>
                  </a:cubicBezTo>
                  <a:cubicBezTo>
                    <a:pt x="22777" y="11526"/>
                    <a:pt x="22784" y="11520"/>
                    <a:pt x="22793" y="11511"/>
                  </a:cubicBezTo>
                  <a:cubicBezTo>
                    <a:pt x="22799" y="11504"/>
                    <a:pt x="22809" y="11495"/>
                    <a:pt x="22815" y="11489"/>
                  </a:cubicBezTo>
                  <a:cubicBezTo>
                    <a:pt x="22824" y="11479"/>
                    <a:pt x="22834" y="11473"/>
                    <a:pt x="22840" y="11467"/>
                  </a:cubicBezTo>
                  <a:cubicBezTo>
                    <a:pt x="22849" y="11457"/>
                    <a:pt x="22856" y="11451"/>
                    <a:pt x="22865" y="11445"/>
                  </a:cubicBezTo>
                  <a:cubicBezTo>
                    <a:pt x="22871" y="11435"/>
                    <a:pt x="22881" y="11429"/>
                    <a:pt x="22887" y="11420"/>
                  </a:cubicBezTo>
                  <a:cubicBezTo>
                    <a:pt x="22896" y="11413"/>
                    <a:pt x="22906" y="11407"/>
                    <a:pt x="22912" y="11398"/>
                  </a:cubicBezTo>
                  <a:cubicBezTo>
                    <a:pt x="22918" y="11391"/>
                    <a:pt x="22928" y="11385"/>
                    <a:pt x="22937" y="11376"/>
                  </a:cubicBezTo>
                  <a:cubicBezTo>
                    <a:pt x="22943" y="11366"/>
                    <a:pt x="22953" y="11360"/>
                    <a:pt x="22959" y="11354"/>
                  </a:cubicBezTo>
                  <a:cubicBezTo>
                    <a:pt x="22969" y="11344"/>
                    <a:pt x="22978" y="11338"/>
                    <a:pt x="22984" y="11332"/>
                  </a:cubicBezTo>
                  <a:cubicBezTo>
                    <a:pt x="22994" y="11323"/>
                    <a:pt x="23000" y="11316"/>
                    <a:pt x="23009" y="11307"/>
                  </a:cubicBezTo>
                  <a:cubicBezTo>
                    <a:pt x="23016" y="11301"/>
                    <a:pt x="23025" y="11294"/>
                    <a:pt x="23031" y="11285"/>
                  </a:cubicBezTo>
                  <a:cubicBezTo>
                    <a:pt x="23041" y="11279"/>
                    <a:pt x="23050" y="11272"/>
                    <a:pt x="23056" y="11263"/>
                  </a:cubicBezTo>
                  <a:cubicBezTo>
                    <a:pt x="23066" y="11257"/>
                    <a:pt x="23072" y="11247"/>
                    <a:pt x="23081" y="11241"/>
                  </a:cubicBezTo>
                  <a:cubicBezTo>
                    <a:pt x="23088" y="11232"/>
                    <a:pt x="23097" y="11225"/>
                    <a:pt x="23103" y="11219"/>
                  </a:cubicBezTo>
                  <a:cubicBezTo>
                    <a:pt x="23113" y="11210"/>
                    <a:pt x="23122" y="11203"/>
                    <a:pt x="23128" y="11197"/>
                  </a:cubicBezTo>
                  <a:cubicBezTo>
                    <a:pt x="23135" y="11188"/>
                    <a:pt x="23144" y="11182"/>
                    <a:pt x="23153" y="11172"/>
                  </a:cubicBezTo>
                  <a:cubicBezTo>
                    <a:pt x="23160" y="11166"/>
                    <a:pt x="23169" y="11160"/>
                    <a:pt x="23175" y="11150"/>
                  </a:cubicBezTo>
                  <a:cubicBezTo>
                    <a:pt x="23185" y="11144"/>
                    <a:pt x="23194" y="11138"/>
                    <a:pt x="23200" y="11128"/>
                  </a:cubicBezTo>
                  <a:cubicBezTo>
                    <a:pt x="23207" y="11122"/>
                    <a:pt x="23216" y="11113"/>
                    <a:pt x="23225" y="11106"/>
                  </a:cubicBezTo>
                  <a:cubicBezTo>
                    <a:pt x="23232" y="11097"/>
                    <a:pt x="23241" y="11091"/>
                    <a:pt x="23247" y="11084"/>
                  </a:cubicBezTo>
                  <a:cubicBezTo>
                    <a:pt x="23257" y="11075"/>
                    <a:pt x="23266" y="11069"/>
                    <a:pt x="23272" y="11062"/>
                  </a:cubicBezTo>
                  <a:cubicBezTo>
                    <a:pt x="23279" y="11053"/>
                    <a:pt x="23288" y="11047"/>
                    <a:pt x="23298" y="11037"/>
                  </a:cubicBezTo>
                  <a:cubicBezTo>
                    <a:pt x="23304" y="11031"/>
                    <a:pt x="23313" y="11025"/>
                    <a:pt x="23320" y="11015"/>
                  </a:cubicBezTo>
                  <a:cubicBezTo>
                    <a:pt x="23329" y="11009"/>
                    <a:pt x="23338" y="11003"/>
                    <a:pt x="23345" y="10993"/>
                  </a:cubicBezTo>
                  <a:cubicBezTo>
                    <a:pt x="23351" y="10984"/>
                    <a:pt x="23360" y="10978"/>
                    <a:pt x="23370" y="10972"/>
                  </a:cubicBezTo>
                  <a:cubicBezTo>
                    <a:pt x="23376" y="10962"/>
                    <a:pt x="23385" y="10956"/>
                    <a:pt x="23392" y="10950"/>
                  </a:cubicBezTo>
                  <a:cubicBezTo>
                    <a:pt x="23401" y="10940"/>
                    <a:pt x="23410" y="10934"/>
                    <a:pt x="23417" y="10925"/>
                  </a:cubicBezTo>
                  <a:cubicBezTo>
                    <a:pt x="23423" y="10918"/>
                    <a:pt x="23432" y="10912"/>
                    <a:pt x="23442" y="10903"/>
                  </a:cubicBezTo>
                  <a:cubicBezTo>
                    <a:pt x="23448" y="10896"/>
                    <a:pt x="23457" y="10890"/>
                    <a:pt x="23464" y="10881"/>
                  </a:cubicBezTo>
                  <a:cubicBezTo>
                    <a:pt x="23473" y="10874"/>
                    <a:pt x="23482" y="10865"/>
                    <a:pt x="23489" y="10859"/>
                  </a:cubicBezTo>
                  <a:cubicBezTo>
                    <a:pt x="23495" y="10849"/>
                    <a:pt x="23504" y="10843"/>
                    <a:pt x="23514" y="10837"/>
                  </a:cubicBezTo>
                  <a:cubicBezTo>
                    <a:pt x="23520" y="10827"/>
                    <a:pt x="23529" y="10821"/>
                    <a:pt x="23536" y="10815"/>
                  </a:cubicBezTo>
                  <a:cubicBezTo>
                    <a:pt x="23545" y="10805"/>
                    <a:pt x="23555" y="10799"/>
                    <a:pt x="23561" y="10790"/>
                  </a:cubicBezTo>
                  <a:cubicBezTo>
                    <a:pt x="23567" y="10784"/>
                    <a:pt x="23576" y="10777"/>
                    <a:pt x="23586" y="10768"/>
                  </a:cubicBezTo>
                  <a:cubicBezTo>
                    <a:pt x="23592" y="10762"/>
                    <a:pt x="23602" y="10755"/>
                    <a:pt x="23608" y="10746"/>
                  </a:cubicBezTo>
                  <a:cubicBezTo>
                    <a:pt x="23617" y="10740"/>
                    <a:pt x="23627" y="10730"/>
                    <a:pt x="23633" y="10724"/>
                  </a:cubicBezTo>
                  <a:cubicBezTo>
                    <a:pt x="23639" y="10715"/>
                    <a:pt x="23649" y="10708"/>
                    <a:pt x="23658" y="10702"/>
                  </a:cubicBezTo>
                  <a:cubicBezTo>
                    <a:pt x="23664" y="10693"/>
                    <a:pt x="23674" y="10686"/>
                    <a:pt x="23680" y="10680"/>
                  </a:cubicBezTo>
                  <a:cubicBezTo>
                    <a:pt x="23689" y="10671"/>
                    <a:pt x="23699" y="10664"/>
                    <a:pt x="23705" y="10655"/>
                  </a:cubicBezTo>
                  <a:cubicBezTo>
                    <a:pt x="23711" y="10649"/>
                    <a:pt x="23721" y="10642"/>
                    <a:pt x="23730" y="10633"/>
                  </a:cubicBezTo>
                  <a:cubicBezTo>
                    <a:pt x="23736" y="10627"/>
                    <a:pt x="23746" y="10621"/>
                    <a:pt x="23752" y="10611"/>
                  </a:cubicBezTo>
                  <a:cubicBezTo>
                    <a:pt x="23761" y="10605"/>
                    <a:pt x="23771" y="10595"/>
                    <a:pt x="23777" y="10589"/>
                  </a:cubicBezTo>
                  <a:cubicBezTo>
                    <a:pt x="23783" y="10580"/>
                    <a:pt x="23793" y="10574"/>
                    <a:pt x="23802" y="10567"/>
                  </a:cubicBezTo>
                  <a:cubicBezTo>
                    <a:pt x="23808" y="10558"/>
                    <a:pt x="23818" y="10552"/>
                    <a:pt x="23824" y="10542"/>
                  </a:cubicBezTo>
                  <a:cubicBezTo>
                    <a:pt x="23833" y="10536"/>
                    <a:pt x="23843" y="10530"/>
                    <a:pt x="23849" y="10520"/>
                  </a:cubicBezTo>
                  <a:cubicBezTo>
                    <a:pt x="23855" y="10514"/>
                    <a:pt x="23865" y="10508"/>
                    <a:pt x="23874" y="10498"/>
                  </a:cubicBezTo>
                  <a:cubicBezTo>
                    <a:pt x="23880" y="10492"/>
                    <a:pt x="23890" y="10483"/>
                    <a:pt x="23896" y="10476"/>
                  </a:cubicBezTo>
                  <a:cubicBezTo>
                    <a:pt x="23906" y="10467"/>
                    <a:pt x="23915" y="10461"/>
                    <a:pt x="23921" y="10454"/>
                  </a:cubicBezTo>
                  <a:cubicBezTo>
                    <a:pt x="23927" y="10445"/>
                    <a:pt x="23937" y="10439"/>
                    <a:pt x="23946" y="10433"/>
                  </a:cubicBezTo>
                  <a:cubicBezTo>
                    <a:pt x="23953" y="10423"/>
                    <a:pt x="23962" y="10417"/>
                    <a:pt x="23968" y="10407"/>
                  </a:cubicBezTo>
                  <a:cubicBezTo>
                    <a:pt x="23978" y="10401"/>
                    <a:pt x="23987" y="10395"/>
                    <a:pt x="23993" y="10386"/>
                  </a:cubicBezTo>
                  <a:cubicBezTo>
                    <a:pt x="24000" y="10379"/>
                    <a:pt x="24009" y="10373"/>
                    <a:pt x="24018" y="10364"/>
                  </a:cubicBezTo>
                  <a:cubicBezTo>
                    <a:pt x="24025" y="10357"/>
                    <a:pt x="24034" y="10348"/>
                    <a:pt x="24040" y="10342"/>
                  </a:cubicBezTo>
                  <a:cubicBezTo>
                    <a:pt x="24050" y="10332"/>
                    <a:pt x="24059" y="10326"/>
                    <a:pt x="24065" y="10320"/>
                  </a:cubicBezTo>
                  <a:cubicBezTo>
                    <a:pt x="24072" y="10310"/>
                    <a:pt x="24081" y="10304"/>
                    <a:pt x="24090" y="10298"/>
                  </a:cubicBezTo>
                  <a:cubicBezTo>
                    <a:pt x="24097" y="10288"/>
                    <a:pt x="24106" y="10282"/>
                    <a:pt x="24112" y="10273"/>
                  </a:cubicBezTo>
                  <a:cubicBezTo>
                    <a:pt x="24122" y="10266"/>
                    <a:pt x="24128" y="10260"/>
                    <a:pt x="24137" y="10251"/>
                  </a:cubicBezTo>
                  <a:cubicBezTo>
                    <a:pt x="24144" y="10244"/>
                    <a:pt x="24153" y="10238"/>
                    <a:pt x="24162" y="10229"/>
                  </a:cubicBezTo>
                  <a:cubicBezTo>
                    <a:pt x="24169" y="10223"/>
                    <a:pt x="24178" y="10213"/>
                    <a:pt x="24184" y="10207"/>
                  </a:cubicBezTo>
                  <a:cubicBezTo>
                    <a:pt x="24194" y="10197"/>
                    <a:pt x="24200" y="10191"/>
                    <a:pt x="24210" y="10185"/>
                  </a:cubicBezTo>
                  <a:cubicBezTo>
                    <a:pt x="24216" y="10176"/>
                    <a:pt x="24225" y="10169"/>
                    <a:pt x="24235" y="10160"/>
                  </a:cubicBezTo>
                  <a:cubicBezTo>
                    <a:pt x="24241" y="10154"/>
                    <a:pt x="24250" y="10147"/>
                    <a:pt x="24257" y="10138"/>
                  </a:cubicBezTo>
                  <a:cubicBezTo>
                    <a:pt x="24266" y="10132"/>
                    <a:pt x="24272" y="10125"/>
                    <a:pt x="24282" y="10116"/>
                  </a:cubicBezTo>
                  <a:cubicBezTo>
                    <a:pt x="24288" y="10110"/>
                    <a:pt x="24297" y="10100"/>
                    <a:pt x="24307" y="10094"/>
                  </a:cubicBezTo>
                  <a:cubicBezTo>
                    <a:pt x="24313" y="10085"/>
                    <a:pt x="24322" y="10078"/>
                    <a:pt x="24329" y="10072"/>
                  </a:cubicBezTo>
                  <a:cubicBezTo>
                    <a:pt x="24338" y="10063"/>
                    <a:pt x="24344" y="10056"/>
                    <a:pt x="24354" y="10050"/>
                  </a:cubicBezTo>
                  <a:cubicBezTo>
                    <a:pt x="24360" y="10041"/>
                    <a:pt x="24369" y="10035"/>
                    <a:pt x="24379" y="10025"/>
                  </a:cubicBezTo>
                  <a:cubicBezTo>
                    <a:pt x="24385" y="10019"/>
                    <a:pt x="24394" y="10013"/>
                    <a:pt x="24401" y="10003"/>
                  </a:cubicBezTo>
                  <a:cubicBezTo>
                    <a:pt x="24410" y="9997"/>
                    <a:pt x="24416" y="9991"/>
                    <a:pt x="24426" y="9981"/>
                  </a:cubicBezTo>
                  <a:cubicBezTo>
                    <a:pt x="24432" y="9975"/>
                    <a:pt x="24441" y="9966"/>
                    <a:pt x="24451" y="9959"/>
                  </a:cubicBezTo>
                  <a:cubicBezTo>
                    <a:pt x="24457" y="9950"/>
                    <a:pt x="24466" y="9944"/>
                    <a:pt x="24473" y="9937"/>
                  </a:cubicBezTo>
                  <a:cubicBezTo>
                    <a:pt x="24482" y="9928"/>
                    <a:pt x="24488" y="9922"/>
                    <a:pt x="24498" y="9915"/>
                  </a:cubicBezTo>
                  <a:cubicBezTo>
                    <a:pt x="24504" y="9906"/>
                    <a:pt x="24513" y="9900"/>
                    <a:pt x="24523" y="9890"/>
                  </a:cubicBezTo>
                  <a:cubicBezTo>
                    <a:pt x="24529" y="9884"/>
                    <a:pt x="24539" y="9878"/>
                    <a:pt x="24545" y="9868"/>
                  </a:cubicBezTo>
                  <a:cubicBezTo>
                    <a:pt x="24554" y="9862"/>
                    <a:pt x="24560" y="9856"/>
                    <a:pt x="24570" y="9847"/>
                  </a:cubicBezTo>
                  <a:cubicBezTo>
                    <a:pt x="24576" y="9840"/>
                    <a:pt x="24586" y="9831"/>
                    <a:pt x="24595" y="9825"/>
                  </a:cubicBezTo>
                  <a:cubicBezTo>
                    <a:pt x="24601" y="9815"/>
                    <a:pt x="24611" y="9809"/>
                    <a:pt x="24617" y="9803"/>
                  </a:cubicBezTo>
                  <a:cubicBezTo>
                    <a:pt x="24626" y="9793"/>
                    <a:pt x="24633" y="9787"/>
                    <a:pt x="24642" y="9778"/>
                  </a:cubicBezTo>
                  <a:cubicBezTo>
                    <a:pt x="24648" y="9771"/>
                    <a:pt x="24658" y="9765"/>
                    <a:pt x="24667" y="9756"/>
                  </a:cubicBezTo>
                  <a:cubicBezTo>
                    <a:pt x="24673" y="9749"/>
                    <a:pt x="24683" y="9743"/>
                    <a:pt x="24689" y="9734"/>
                  </a:cubicBezTo>
                  <a:cubicBezTo>
                    <a:pt x="24698" y="9727"/>
                    <a:pt x="24705" y="9718"/>
                    <a:pt x="24714" y="9712"/>
                  </a:cubicBezTo>
                  <a:cubicBezTo>
                    <a:pt x="24720" y="9702"/>
                    <a:pt x="24730" y="9696"/>
                    <a:pt x="24739" y="9690"/>
                  </a:cubicBezTo>
                  <a:cubicBezTo>
                    <a:pt x="24745" y="9680"/>
                    <a:pt x="24755" y="9674"/>
                    <a:pt x="24761" y="9668"/>
                  </a:cubicBezTo>
                  <a:cubicBezTo>
                    <a:pt x="24770" y="9658"/>
                    <a:pt x="24777" y="9652"/>
                    <a:pt x="24786" y="9643"/>
                  </a:cubicBezTo>
                  <a:cubicBezTo>
                    <a:pt x="24792" y="9637"/>
                    <a:pt x="24802" y="9630"/>
                    <a:pt x="24811" y="9621"/>
                  </a:cubicBezTo>
                  <a:cubicBezTo>
                    <a:pt x="24817" y="9615"/>
                    <a:pt x="24827" y="9608"/>
                    <a:pt x="24833" y="9599"/>
                  </a:cubicBezTo>
                  <a:cubicBezTo>
                    <a:pt x="24843" y="9593"/>
                    <a:pt x="24849" y="9583"/>
                    <a:pt x="24858" y="9577"/>
                  </a:cubicBezTo>
                  <a:cubicBezTo>
                    <a:pt x="24864" y="9568"/>
                    <a:pt x="24874" y="9561"/>
                    <a:pt x="24883" y="9555"/>
                  </a:cubicBezTo>
                  <a:cubicBezTo>
                    <a:pt x="24890" y="9546"/>
                    <a:pt x="24899" y="9539"/>
                    <a:pt x="24905" y="9533"/>
                  </a:cubicBezTo>
                  <a:cubicBezTo>
                    <a:pt x="24915" y="9524"/>
                    <a:pt x="24921" y="9517"/>
                    <a:pt x="24930" y="9508"/>
                  </a:cubicBezTo>
                  <a:cubicBezTo>
                    <a:pt x="24937" y="9502"/>
                    <a:pt x="24946" y="9496"/>
                    <a:pt x="24955" y="9486"/>
                  </a:cubicBezTo>
                  <a:cubicBezTo>
                    <a:pt x="24962" y="9480"/>
                    <a:pt x="24971" y="9474"/>
                    <a:pt x="24977" y="9464"/>
                  </a:cubicBezTo>
                  <a:cubicBezTo>
                    <a:pt x="24987" y="9458"/>
                    <a:pt x="24993" y="9449"/>
                    <a:pt x="25002" y="9442"/>
                  </a:cubicBezTo>
                  <a:cubicBezTo>
                    <a:pt x="25009" y="9433"/>
                    <a:pt x="25018" y="9427"/>
                    <a:pt x="25027" y="9420"/>
                  </a:cubicBezTo>
                  <a:cubicBezTo>
                    <a:pt x="25034" y="9411"/>
                    <a:pt x="25043" y="9405"/>
                    <a:pt x="25049" y="9395"/>
                  </a:cubicBezTo>
                  <a:cubicBezTo>
                    <a:pt x="25059" y="9389"/>
                    <a:pt x="25065" y="9383"/>
                    <a:pt x="25074" y="9373"/>
                  </a:cubicBezTo>
                  <a:cubicBezTo>
                    <a:pt x="25081" y="9367"/>
                    <a:pt x="25090" y="9361"/>
                    <a:pt x="25100" y="9351"/>
                  </a:cubicBezTo>
                  <a:cubicBezTo>
                    <a:pt x="25106" y="9345"/>
                    <a:pt x="25115" y="9336"/>
                    <a:pt x="25121" y="9329"/>
                  </a:cubicBezTo>
                  <a:cubicBezTo>
                    <a:pt x="25131" y="9320"/>
                    <a:pt x="25137" y="9314"/>
                    <a:pt x="25147" y="9307"/>
                  </a:cubicBezTo>
                  <a:cubicBezTo>
                    <a:pt x="25153" y="9298"/>
                    <a:pt x="25162" y="9292"/>
                    <a:pt x="25172" y="9286"/>
                  </a:cubicBezTo>
                  <a:cubicBezTo>
                    <a:pt x="25178" y="9276"/>
                    <a:pt x="25187" y="9270"/>
                    <a:pt x="25194" y="9260"/>
                  </a:cubicBezTo>
                  <a:cubicBezTo>
                    <a:pt x="25203" y="9254"/>
                    <a:pt x="25209" y="9248"/>
                    <a:pt x="25219" y="9239"/>
                  </a:cubicBezTo>
                  <a:cubicBezTo>
                    <a:pt x="25225" y="9232"/>
                    <a:pt x="25234" y="9226"/>
                    <a:pt x="25244" y="9217"/>
                  </a:cubicBezTo>
                  <a:cubicBezTo>
                    <a:pt x="25250" y="9210"/>
                    <a:pt x="25259" y="9201"/>
                    <a:pt x="25266" y="9195"/>
                  </a:cubicBezTo>
                  <a:cubicBezTo>
                    <a:pt x="25275" y="9185"/>
                    <a:pt x="25281" y="9179"/>
                    <a:pt x="25291" y="9173"/>
                  </a:cubicBezTo>
                  <a:cubicBezTo>
                    <a:pt x="25297" y="9163"/>
                    <a:pt x="25306" y="9157"/>
                    <a:pt x="25316" y="9151"/>
                  </a:cubicBezTo>
                  <a:cubicBezTo>
                    <a:pt x="25322" y="9141"/>
                    <a:pt x="25331" y="9135"/>
                    <a:pt x="25338" y="9126"/>
                  </a:cubicBezTo>
                  <a:cubicBezTo>
                    <a:pt x="25347" y="9119"/>
                    <a:pt x="25353" y="9113"/>
                    <a:pt x="25363" y="9104"/>
                  </a:cubicBezTo>
                  <a:cubicBezTo>
                    <a:pt x="25369" y="9098"/>
                    <a:pt x="25378" y="9091"/>
                    <a:pt x="25388" y="9082"/>
                  </a:cubicBezTo>
                  <a:cubicBezTo>
                    <a:pt x="25394" y="9076"/>
                    <a:pt x="25403" y="9066"/>
                    <a:pt x="25410" y="9060"/>
                  </a:cubicBezTo>
                  <a:cubicBezTo>
                    <a:pt x="25419" y="9051"/>
                    <a:pt x="25425" y="9044"/>
                    <a:pt x="25435" y="9038"/>
                  </a:cubicBezTo>
                  <a:cubicBezTo>
                    <a:pt x="25441" y="9029"/>
                    <a:pt x="25450" y="9022"/>
                    <a:pt x="25460" y="9013"/>
                  </a:cubicBezTo>
                  <a:cubicBezTo>
                    <a:pt x="25466" y="9007"/>
                    <a:pt x="25476" y="9000"/>
                    <a:pt x="25482" y="8991"/>
                  </a:cubicBezTo>
                  <a:cubicBezTo>
                    <a:pt x="25491" y="8985"/>
                    <a:pt x="25498" y="8978"/>
                    <a:pt x="25507" y="8969"/>
                  </a:cubicBezTo>
                  <a:cubicBezTo>
                    <a:pt x="25758" y="8728"/>
                    <a:pt x="25899" y="8396"/>
                    <a:pt x="25899" y="8048"/>
                  </a:cubicBezTo>
                  <a:lnTo>
                    <a:pt x="25899" y="1392"/>
                  </a:lnTo>
                  <a:cubicBezTo>
                    <a:pt x="25899" y="624"/>
                    <a:pt x="25275" y="0"/>
                    <a:pt x="24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37">
              <a:extLst>
                <a:ext uri="{FF2B5EF4-FFF2-40B4-BE49-F238E27FC236}">
                  <a16:creationId xmlns:a16="http://schemas.microsoft.com/office/drawing/2014/main" id="{37A01C87-E536-9CB6-0664-B0D56D1958A3}"/>
                </a:ext>
              </a:extLst>
            </p:cNvPr>
            <p:cNvSpPr/>
            <p:nvPr/>
          </p:nvSpPr>
          <p:spPr>
            <a:xfrm>
              <a:off x="2426196" y="3815670"/>
              <a:ext cx="341691" cy="137615"/>
            </a:xfrm>
            <a:custGeom>
              <a:avLst/>
              <a:gdLst/>
              <a:ahLst/>
              <a:cxnLst/>
              <a:rect l="l" t="t" r="r" b="b"/>
              <a:pathLst>
                <a:path w="22994" h="9333" extrusionOk="0">
                  <a:moveTo>
                    <a:pt x="1392" y="0"/>
                  </a:moveTo>
                  <a:cubicBezTo>
                    <a:pt x="625" y="0"/>
                    <a:pt x="1" y="624"/>
                    <a:pt x="1" y="1392"/>
                  </a:cubicBezTo>
                  <a:lnTo>
                    <a:pt x="1" y="7938"/>
                  </a:lnTo>
                  <a:cubicBezTo>
                    <a:pt x="1" y="8709"/>
                    <a:pt x="625" y="9333"/>
                    <a:pt x="1395" y="9333"/>
                  </a:cubicBezTo>
                  <a:lnTo>
                    <a:pt x="21712" y="9333"/>
                  </a:lnTo>
                  <a:cubicBezTo>
                    <a:pt x="22420" y="9333"/>
                    <a:pt x="22994" y="8756"/>
                    <a:pt x="22994" y="8048"/>
                  </a:cubicBezTo>
                  <a:lnTo>
                    <a:pt x="22994" y="1392"/>
                  </a:lnTo>
                  <a:cubicBezTo>
                    <a:pt x="22994" y="624"/>
                    <a:pt x="22370" y="0"/>
                    <a:pt x="216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37">
              <a:extLst>
                <a:ext uri="{FF2B5EF4-FFF2-40B4-BE49-F238E27FC236}">
                  <a16:creationId xmlns:a16="http://schemas.microsoft.com/office/drawing/2014/main" id="{C773D778-F1C2-62DE-1027-817521F015DB}"/>
                </a:ext>
              </a:extLst>
            </p:cNvPr>
            <p:cNvSpPr/>
            <p:nvPr/>
          </p:nvSpPr>
          <p:spPr>
            <a:xfrm>
              <a:off x="2498296" y="3859745"/>
              <a:ext cx="53615" cy="51195"/>
            </a:xfrm>
            <a:custGeom>
              <a:avLst/>
              <a:gdLst/>
              <a:ahLst/>
              <a:cxnLst/>
              <a:rect l="l" t="t" r="r" b="b"/>
              <a:pathLst>
                <a:path w="3608" h="3472" extrusionOk="0">
                  <a:moveTo>
                    <a:pt x="1733" y="1"/>
                  </a:moveTo>
                  <a:cubicBezTo>
                    <a:pt x="777" y="1"/>
                    <a:pt x="0" y="778"/>
                    <a:pt x="0" y="1737"/>
                  </a:cubicBezTo>
                  <a:cubicBezTo>
                    <a:pt x="0" y="2439"/>
                    <a:pt x="423" y="3072"/>
                    <a:pt x="1072" y="3338"/>
                  </a:cubicBezTo>
                  <a:cubicBezTo>
                    <a:pt x="1286" y="3428"/>
                    <a:pt x="1512" y="3471"/>
                    <a:pt x="1736" y="3471"/>
                  </a:cubicBezTo>
                  <a:cubicBezTo>
                    <a:pt x="2187" y="3471"/>
                    <a:pt x="2631" y="3295"/>
                    <a:pt x="2961" y="2962"/>
                  </a:cubicBezTo>
                  <a:cubicBezTo>
                    <a:pt x="3457" y="2467"/>
                    <a:pt x="3607" y="1721"/>
                    <a:pt x="3338" y="1073"/>
                  </a:cubicBezTo>
                  <a:cubicBezTo>
                    <a:pt x="3068" y="424"/>
                    <a:pt x="2435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37">
              <a:extLst>
                <a:ext uri="{FF2B5EF4-FFF2-40B4-BE49-F238E27FC236}">
                  <a16:creationId xmlns:a16="http://schemas.microsoft.com/office/drawing/2014/main" id="{48D59225-C54E-3B77-4EA4-1615B1FD8E98}"/>
                </a:ext>
              </a:extLst>
            </p:cNvPr>
            <p:cNvSpPr/>
            <p:nvPr/>
          </p:nvSpPr>
          <p:spPr>
            <a:xfrm>
              <a:off x="2573680" y="3859745"/>
              <a:ext cx="53615" cy="51195"/>
            </a:xfrm>
            <a:custGeom>
              <a:avLst/>
              <a:gdLst/>
              <a:ahLst/>
              <a:cxnLst/>
              <a:rect l="l" t="t" r="r" b="b"/>
              <a:pathLst>
                <a:path w="3608" h="3472" extrusionOk="0">
                  <a:moveTo>
                    <a:pt x="1734" y="1"/>
                  </a:moveTo>
                  <a:cubicBezTo>
                    <a:pt x="778" y="1"/>
                    <a:pt x="1" y="778"/>
                    <a:pt x="1" y="1737"/>
                  </a:cubicBezTo>
                  <a:cubicBezTo>
                    <a:pt x="1" y="2439"/>
                    <a:pt x="424" y="3072"/>
                    <a:pt x="1069" y="3338"/>
                  </a:cubicBezTo>
                  <a:cubicBezTo>
                    <a:pt x="1285" y="3428"/>
                    <a:pt x="1511" y="3471"/>
                    <a:pt x="1736" y="3471"/>
                  </a:cubicBezTo>
                  <a:cubicBezTo>
                    <a:pt x="2187" y="3471"/>
                    <a:pt x="2631" y="3295"/>
                    <a:pt x="2962" y="2962"/>
                  </a:cubicBezTo>
                  <a:cubicBezTo>
                    <a:pt x="3457" y="2467"/>
                    <a:pt x="3608" y="1721"/>
                    <a:pt x="3338" y="1073"/>
                  </a:cubicBezTo>
                  <a:cubicBezTo>
                    <a:pt x="3069" y="424"/>
                    <a:pt x="2436" y="1"/>
                    <a:pt x="1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7">
              <a:extLst>
                <a:ext uri="{FF2B5EF4-FFF2-40B4-BE49-F238E27FC236}">
                  <a16:creationId xmlns:a16="http://schemas.microsoft.com/office/drawing/2014/main" id="{F83CDC29-0B27-49BC-FB31-6CFC0B22E722}"/>
                </a:ext>
              </a:extLst>
            </p:cNvPr>
            <p:cNvSpPr/>
            <p:nvPr/>
          </p:nvSpPr>
          <p:spPr>
            <a:xfrm>
              <a:off x="2649079" y="3859745"/>
              <a:ext cx="53615" cy="51195"/>
            </a:xfrm>
            <a:custGeom>
              <a:avLst/>
              <a:gdLst/>
              <a:ahLst/>
              <a:cxnLst/>
              <a:rect l="l" t="t" r="r" b="b"/>
              <a:pathLst>
                <a:path w="3608" h="3472" extrusionOk="0">
                  <a:moveTo>
                    <a:pt x="1733" y="1"/>
                  </a:moveTo>
                  <a:cubicBezTo>
                    <a:pt x="777" y="1"/>
                    <a:pt x="0" y="778"/>
                    <a:pt x="0" y="1737"/>
                  </a:cubicBezTo>
                  <a:cubicBezTo>
                    <a:pt x="0" y="2439"/>
                    <a:pt x="423" y="3072"/>
                    <a:pt x="1069" y="3338"/>
                  </a:cubicBezTo>
                  <a:cubicBezTo>
                    <a:pt x="1284" y="3428"/>
                    <a:pt x="1511" y="3471"/>
                    <a:pt x="1735" y="3471"/>
                  </a:cubicBezTo>
                  <a:cubicBezTo>
                    <a:pt x="2187" y="3471"/>
                    <a:pt x="2631" y="3295"/>
                    <a:pt x="2962" y="2962"/>
                  </a:cubicBezTo>
                  <a:cubicBezTo>
                    <a:pt x="3457" y="2467"/>
                    <a:pt x="3607" y="1721"/>
                    <a:pt x="3338" y="1073"/>
                  </a:cubicBezTo>
                  <a:cubicBezTo>
                    <a:pt x="3068" y="424"/>
                    <a:pt x="2435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7">
              <a:extLst>
                <a:ext uri="{FF2B5EF4-FFF2-40B4-BE49-F238E27FC236}">
                  <a16:creationId xmlns:a16="http://schemas.microsoft.com/office/drawing/2014/main" id="{D01C5948-AE66-613A-5A48-F887B13F4BE6}"/>
                </a:ext>
              </a:extLst>
            </p:cNvPr>
            <p:cNvSpPr/>
            <p:nvPr/>
          </p:nvSpPr>
          <p:spPr>
            <a:xfrm>
              <a:off x="2720882" y="3847064"/>
              <a:ext cx="5795" cy="2949"/>
            </a:xfrm>
            <a:custGeom>
              <a:avLst/>
              <a:gdLst/>
              <a:ahLst/>
              <a:cxnLst/>
              <a:rect l="l" t="t" r="r" b="b"/>
              <a:pathLst>
                <a:path w="390" h="200" extrusionOk="0">
                  <a:moveTo>
                    <a:pt x="301" y="0"/>
                  </a:moveTo>
                  <a:cubicBezTo>
                    <a:pt x="298" y="0"/>
                    <a:pt x="296" y="1"/>
                    <a:pt x="295" y="2"/>
                  </a:cubicBezTo>
                  <a:cubicBezTo>
                    <a:pt x="229" y="65"/>
                    <a:pt x="154" y="74"/>
                    <a:pt x="70" y="80"/>
                  </a:cubicBezTo>
                  <a:cubicBezTo>
                    <a:pt x="44" y="80"/>
                    <a:pt x="26" y="131"/>
                    <a:pt x="1" y="159"/>
                  </a:cubicBezTo>
                  <a:cubicBezTo>
                    <a:pt x="32" y="178"/>
                    <a:pt x="63" y="193"/>
                    <a:pt x="98" y="200"/>
                  </a:cubicBezTo>
                  <a:cubicBezTo>
                    <a:pt x="160" y="200"/>
                    <a:pt x="223" y="193"/>
                    <a:pt x="286" y="184"/>
                  </a:cubicBezTo>
                  <a:cubicBezTo>
                    <a:pt x="352" y="165"/>
                    <a:pt x="389" y="96"/>
                    <a:pt x="374" y="33"/>
                  </a:cubicBezTo>
                  <a:cubicBezTo>
                    <a:pt x="357" y="25"/>
                    <a:pt x="31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7">
              <a:extLst>
                <a:ext uri="{FF2B5EF4-FFF2-40B4-BE49-F238E27FC236}">
                  <a16:creationId xmlns:a16="http://schemas.microsoft.com/office/drawing/2014/main" id="{CCE0088D-B3C6-C4B2-E8A1-C00345CCC112}"/>
                </a:ext>
              </a:extLst>
            </p:cNvPr>
            <p:cNvSpPr/>
            <p:nvPr/>
          </p:nvSpPr>
          <p:spPr>
            <a:xfrm>
              <a:off x="2761955" y="3838998"/>
              <a:ext cx="2482" cy="2005"/>
            </a:xfrm>
            <a:custGeom>
              <a:avLst/>
              <a:gdLst/>
              <a:ahLst/>
              <a:cxnLst/>
              <a:rect l="l" t="t" r="r" b="b"/>
              <a:pathLst>
                <a:path w="167" h="136" extrusionOk="0">
                  <a:moveTo>
                    <a:pt x="142" y="1"/>
                  </a:moveTo>
                  <a:cubicBezTo>
                    <a:pt x="107" y="10"/>
                    <a:pt x="73" y="26"/>
                    <a:pt x="38" y="45"/>
                  </a:cubicBezTo>
                  <a:cubicBezTo>
                    <a:pt x="19" y="57"/>
                    <a:pt x="13" y="92"/>
                    <a:pt x="1" y="113"/>
                  </a:cubicBezTo>
                  <a:cubicBezTo>
                    <a:pt x="26" y="119"/>
                    <a:pt x="59" y="136"/>
                    <a:pt x="79" y="136"/>
                  </a:cubicBezTo>
                  <a:cubicBezTo>
                    <a:pt x="84" y="136"/>
                    <a:pt x="88" y="135"/>
                    <a:pt x="92" y="132"/>
                  </a:cubicBezTo>
                  <a:cubicBezTo>
                    <a:pt x="123" y="101"/>
                    <a:pt x="148" y="63"/>
                    <a:pt x="167" y="23"/>
                  </a:cubicBezTo>
                  <a:lnTo>
                    <a:pt x="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7">
              <a:extLst>
                <a:ext uri="{FF2B5EF4-FFF2-40B4-BE49-F238E27FC236}">
                  <a16:creationId xmlns:a16="http://schemas.microsoft.com/office/drawing/2014/main" id="{0F330E28-B1B6-2BA8-F94A-D7695FCBB3E9}"/>
                </a:ext>
              </a:extLst>
            </p:cNvPr>
            <p:cNvSpPr/>
            <p:nvPr/>
          </p:nvSpPr>
          <p:spPr>
            <a:xfrm>
              <a:off x="2740675" y="3853508"/>
              <a:ext cx="2809" cy="2256"/>
            </a:xfrm>
            <a:custGeom>
              <a:avLst/>
              <a:gdLst/>
              <a:ahLst/>
              <a:cxnLst/>
              <a:rect l="l" t="t" r="r" b="b"/>
              <a:pathLst>
                <a:path w="189" h="153" extrusionOk="0">
                  <a:moveTo>
                    <a:pt x="88" y="1"/>
                  </a:moveTo>
                  <a:lnTo>
                    <a:pt x="57" y="16"/>
                  </a:lnTo>
                  <a:cubicBezTo>
                    <a:pt x="116" y="57"/>
                    <a:pt x="0" y="117"/>
                    <a:pt x="82" y="151"/>
                  </a:cubicBezTo>
                  <a:cubicBezTo>
                    <a:pt x="85" y="152"/>
                    <a:pt x="87" y="153"/>
                    <a:pt x="90" y="153"/>
                  </a:cubicBezTo>
                  <a:cubicBezTo>
                    <a:pt x="113" y="153"/>
                    <a:pt x="150" y="123"/>
                    <a:pt x="189" y="10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7">
              <a:extLst>
                <a:ext uri="{FF2B5EF4-FFF2-40B4-BE49-F238E27FC236}">
                  <a16:creationId xmlns:a16="http://schemas.microsoft.com/office/drawing/2014/main" id="{0C0FA129-DA7D-1133-1D48-A6BF3D0B6AEA}"/>
                </a:ext>
              </a:extLst>
            </p:cNvPr>
            <p:cNvSpPr/>
            <p:nvPr/>
          </p:nvSpPr>
          <p:spPr>
            <a:xfrm>
              <a:off x="2725117" y="3833512"/>
              <a:ext cx="1976" cy="1298"/>
            </a:xfrm>
            <a:custGeom>
              <a:avLst/>
              <a:gdLst/>
              <a:ahLst/>
              <a:cxnLst/>
              <a:rect l="l" t="t" r="r" b="b"/>
              <a:pathLst>
                <a:path w="133" h="88" extrusionOk="0">
                  <a:moveTo>
                    <a:pt x="62" y="1"/>
                  </a:moveTo>
                  <a:cubicBezTo>
                    <a:pt x="49" y="1"/>
                    <a:pt x="35" y="5"/>
                    <a:pt x="20" y="15"/>
                  </a:cubicBezTo>
                  <a:cubicBezTo>
                    <a:pt x="7" y="25"/>
                    <a:pt x="7" y="59"/>
                    <a:pt x="1" y="81"/>
                  </a:cubicBezTo>
                  <a:lnTo>
                    <a:pt x="129" y="87"/>
                  </a:lnTo>
                  <a:cubicBezTo>
                    <a:pt x="129" y="75"/>
                    <a:pt x="132" y="62"/>
                    <a:pt x="132" y="50"/>
                  </a:cubicBezTo>
                  <a:cubicBezTo>
                    <a:pt x="113" y="20"/>
                    <a:pt x="9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7">
              <a:extLst>
                <a:ext uri="{FF2B5EF4-FFF2-40B4-BE49-F238E27FC236}">
                  <a16:creationId xmlns:a16="http://schemas.microsoft.com/office/drawing/2014/main" id="{03B43485-6736-D2EC-43F4-E56D73FCD7B4}"/>
                </a:ext>
              </a:extLst>
            </p:cNvPr>
            <p:cNvSpPr/>
            <p:nvPr/>
          </p:nvSpPr>
          <p:spPr>
            <a:xfrm>
              <a:off x="2682410" y="3862562"/>
              <a:ext cx="12037" cy="10926"/>
            </a:xfrm>
            <a:custGeom>
              <a:avLst/>
              <a:gdLst/>
              <a:ahLst/>
              <a:cxnLst/>
              <a:rect l="l" t="t" r="r" b="b"/>
              <a:pathLst>
                <a:path w="810" h="741" extrusionOk="0">
                  <a:moveTo>
                    <a:pt x="572" y="0"/>
                  </a:moveTo>
                  <a:cubicBezTo>
                    <a:pt x="485" y="0"/>
                    <a:pt x="394" y="51"/>
                    <a:pt x="368" y="126"/>
                  </a:cubicBezTo>
                  <a:cubicBezTo>
                    <a:pt x="349" y="184"/>
                    <a:pt x="331" y="205"/>
                    <a:pt x="296" y="205"/>
                  </a:cubicBezTo>
                  <a:cubicBezTo>
                    <a:pt x="280" y="205"/>
                    <a:pt x="259" y="200"/>
                    <a:pt x="233" y="192"/>
                  </a:cubicBezTo>
                  <a:cubicBezTo>
                    <a:pt x="217" y="187"/>
                    <a:pt x="194" y="183"/>
                    <a:pt x="173" y="183"/>
                  </a:cubicBezTo>
                  <a:cubicBezTo>
                    <a:pt x="157" y="183"/>
                    <a:pt x="143" y="185"/>
                    <a:pt x="136" y="192"/>
                  </a:cubicBezTo>
                  <a:cubicBezTo>
                    <a:pt x="89" y="242"/>
                    <a:pt x="51" y="302"/>
                    <a:pt x="26" y="368"/>
                  </a:cubicBezTo>
                  <a:cubicBezTo>
                    <a:pt x="1" y="438"/>
                    <a:pt x="26" y="474"/>
                    <a:pt x="86" y="474"/>
                  </a:cubicBezTo>
                  <a:cubicBezTo>
                    <a:pt x="101" y="474"/>
                    <a:pt x="117" y="472"/>
                    <a:pt x="136" y="468"/>
                  </a:cubicBezTo>
                  <a:cubicBezTo>
                    <a:pt x="205" y="449"/>
                    <a:pt x="274" y="440"/>
                    <a:pt x="346" y="433"/>
                  </a:cubicBezTo>
                  <a:cubicBezTo>
                    <a:pt x="352" y="433"/>
                    <a:pt x="358" y="432"/>
                    <a:pt x="364" y="432"/>
                  </a:cubicBezTo>
                  <a:cubicBezTo>
                    <a:pt x="425" y="432"/>
                    <a:pt x="465" y="476"/>
                    <a:pt x="499" y="531"/>
                  </a:cubicBezTo>
                  <a:cubicBezTo>
                    <a:pt x="540" y="587"/>
                    <a:pt x="499" y="609"/>
                    <a:pt x="471" y="646"/>
                  </a:cubicBezTo>
                  <a:cubicBezTo>
                    <a:pt x="459" y="668"/>
                    <a:pt x="465" y="703"/>
                    <a:pt x="462" y="731"/>
                  </a:cubicBezTo>
                  <a:lnTo>
                    <a:pt x="490" y="740"/>
                  </a:lnTo>
                  <a:cubicBezTo>
                    <a:pt x="509" y="712"/>
                    <a:pt x="524" y="684"/>
                    <a:pt x="540" y="653"/>
                  </a:cubicBezTo>
                  <a:cubicBezTo>
                    <a:pt x="575" y="568"/>
                    <a:pt x="606" y="487"/>
                    <a:pt x="703" y="449"/>
                  </a:cubicBezTo>
                  <a:cubicBezTo>
                    <a:pt x="722" y="443"/>
                    <a:pt x="731" y="396"/>
                    <a:pt x="738" y="364"/>
                  </a:cubicBezTo>
                  <a:cubicBezTo>
                    <a:pt x="759" y="274"/>
                    <a:pt x="691" y="161"/>
                    <a:pt x="810" y="89"/>
                  </a:cubicBezTo>
                  <a:cubicBezTo>
                    <a:pt x="797" y="73"/>
                    <a:pt x="788" y="54"/>
                    <a:pt x="775" y="48"/>
                  </a:cubicBezTo>
                  <a:cubicBezTo>
                    <a:pt x="731" y="35"/>
                    <a:pt x="684" y="29"/>
                    <a:pt x="644" y="13"/>
                  </a:cubicBezTo>
                  <a:cubicBezTo>
                    <a:pt x="621" y="4"/>
                    <a:pt x="596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7">
              <a:extLst>
                <a:ext uri="{FF2B5EF4-FFF2-40B4-BE49-F238E27FC236}">
                  <a16:creationId xmlns:a16="http://schemas.microsoft.com/office/drawing/2014/main" id="{CDD09C1F-293E-B6B3-9839-596316463326}"/>
                </a:ext>
              </a:extLst>
            </p:cNvPr>
            <p:cNvSpPr/>
            <p:nvPr/>
          </p:nvSpPr>
          <p:spPr>
            <a:xfrm>
              <a:off x="2625377" y="3872456"/>
              <a:ext cx="5825" cy="2610"/>
            </a:xfrm>
            <a:custGeom>
              <a:avLst/>
              <a:gdLst/>
              <a:ahLst/>
              <a:cxnLst/>
              <a:rect l="l" t="t" r="r" b="b"/>
              <a:pathLst>
                <a:path w="392" h="177" extrusionOk="0">
                  <a:moveTo>
                    <a:pt x="327" y="0"/>
                  </a:moveTo>
                  <a:cubicBezTo>
                    <a:pt x="327" y="0"/>
                    <a:pt x="326" y="0"/>
                    <a:pt x="326" y="1"/>
                  </a:cubicBezTo>
                  <a:cubicBezTo>
                    <a:pt x="284" y="24"/>
                    <a:pt x="241" y="32"/>
                    <a:pt x="198" y="32"/>
                  </a:cubicBezTo>
                  <a:cubicBezTo>
                    <a:pt x="162" y="32"/>
                    <a:pt x="125" y="27"/>
                    <a:pt x="88" y="19"/>
                  </a:cubicBezTo>
                  <a:cubicBezTo>
                    <a:pt x="86" y="19"/>
                    <a:pt x="85" y="19"/>
                    <a:pt x="83" y="19"/>
                  </a:cubicBezTo>
                  <a:cubicBezTo>
                    <a:pt x="59" y="19"/>
                    <a:pt x="29" y="58"/>
                    <a:pt x="0" y="79"/>
                  </a:cubicBezTo>
                  <a:cubicBezTo>
                    <a:pt x="28" y="101"/>
                    <a:pt x="53" y="132"/>
                    <a:pt x="85" y="142"/>
                  </a:cubicBezTo>
                  <a:cubicBezTo>
                    <a:pt x="144" y="157"/>
                    <a:pt x="207" y="170"/>
                    <a:pt x="270" y="176"/>
                  </a:cubicBezTo>
                  <a:cubicBezTo>
                    <a:pt x="339" y="173"/>
                    <a:pt x="392" y="120"/>
                    <a:pt x="392" y="54"/>
                  </a:cubicBezTo>
                  <a:cubicBezTo>
                    <a:pt x="377" y="42"/>
                    <a:pt x="338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7">
              <a:extLst>
                <a:ext uri="{FF2B5EF4-FFF2-40B4-BE49-F238E27FC236}">
                  <a16:creationId xmlns:a16="http://schemas.microsoft.com/office/drawing/2014/main" id="{A850BDE1-C411-2B2A-CDF7-83E22147A71F}"/>
                </a:ext>
              </a:extLst>
            </p:cNvPr>
            <p:cNvSpPr/>
            <p:nvPr/>
          </p:nvSpPr>
          <p:spPr>
            <a:xfrm>
              <a:off x="2693183" y="3858153"/>
              <a:ext cx="3076" cy="1976"/>
            </a:xfrm>
            <a:custGeom>
              <a:avLst/>
              <a:gdLst/>
              <a:ahLst/>
              <a:cxnLst/>
              <a:rect l="l" t="t" r="r" b="b"/>
              <a:pathLst>
                <a:path w="207" h="134" extrusionOk="0">
                  <a:moveTo>
                    <a:pt x="128" y="0"/>
                  </a:moveTo>
                  <a:cubicBezTo>
                    <a:pt x="98" y="0"/>
                    <a:pt x="57" y="26"/>
                    <a:pt x="0" y="77"/>
                  </a:cubicBezTo>
                  <a:lnTo>
                    <a:pt x="207" y="134"/>
                  </a:lnTo>
                  <a:cubicBezTo>
                    <a:pt x="191" y="45"/>
                    <a:pt x="169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7">
              <a:extLst>
                <a:ext uri="{FF2B5EF4-FFF2-40B4-BE49-F238E27FC236}">
                  <a16:creationId xmlns:a16="http://schemas.microsoft.com/office/drawing/2014/main" id="{37950C67-4117-A77A-EE09-ED76A5C467F3}"/>
                </a:ext>
              </a:extLst>
            </p:cNvPr>
            <p:cNvSpPr/>
            <p:nvPr/>
          </p:nvSpPr>
          <p:spPr>
            <a:xfrm>
              <a:off x="2667327" y="3874727"/>
              <a:ext cx="2719" cy="1681"/>
            </a:xfrm>
            <a:custGeom>
              <a:avLst/>
              <a:gdLst/>
              <a:ahLst/>
              <a:cxnLst/>
              <a:rect l="l" t="t" r="r" b="b"/>
              <a:pathLst>
                <a:path w="183" h="114" extrusionOk="0">
                  <a:moveTo>
                    <a:pt x="167" y="0"/>
                  </a:moveTo>
                  <a:cubicBezTo>
                    <a:pt x="129" y="0"/>
                    <a:pt x="92" y="6"/>
                    <a:pt x="57" y="13"/>
                  </a:cubicBezTo>
                  <a:cubicBezTo>
                    <a:pt x="32" y="22"/>
                    <a:pt x="20" y="50"/>
                    <a:pt x="1" y="72"/>
                  </a:cubicBezTo>
                  <a:cubicBezTo>
                    <a:pt x="26" y="86"/>
                    <a:pt x="60" y="114"/>
                    <a:pt x="78" y="114"/>
                  </a:cubicBezTo>
                  <a:cubicBezTo>
                    <a:pt x="79" y="114"/>
                    <a:pt x="81" y="113"/>
                    <a:pt x="82" y="113"/>
                  </a:cubicBezTo>
                  <a:cubicBezTo>
                    <a:pt x="120" y="88"/>
                    <a:pt x="154" y="60"/>
                    <a:pt x="182" y="28"/>
                  </a:cubicBezTo>
                  <a:cubicBezTo>
                    <a:pt x="176" y="19"/>
                    <a:pt x="173" y="9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7">
              <a:extLst>
                <a:ext uri="{FF2B5EF4-FFF2-40B4-BE49-F238E27FC236}">
                  <a16:creationId xmlns:a16="http://schemas.microsoft.com/office/drawing/2014/main" id="{2E78CA62-96E4-2FC0-E9B4-F242C3A3D19D}"/>
                </a:ext>
              </a:extLst>
            </p:cNvPr>
            <p:cNvSpPr/>
            <p:nvPr/>
          </p:nvSpPr>
          <p:spPr>
            <a:xfrm>
              <a:off x="2642972" y="3883044"/>
              <a:ext cx="2764" cy="2168"/>
            </a:xfrm>
            <a:custGeom>
              <a:avLst/>
              <a:gdLst/>
              <a:ahLst/>
              <a:cxnLst/>
              <a:rect l="l" t="t" r="r" b="b"/>
              <a:pathLst>
                <a:path w="186" h="147" extrusionOk="0">
                  <a:moveTo>
                    <a:pt x="114" y="0"/>
                  </a:moveTo>
                  <a:lnTo>
                    <a:pt x="79" y="3"/>
                  </a:lnTo>
                  <a:cubicBezTo>
                    <a:pt x="126" y="60"/>
                    <a:pt x="1" y="88"/>
                    <a:pt x="70" y="141"/>
                  </a:cubicBezTo>
                  <a:cubicBezTo>
                    <a:pt x="74" y="145"/>
                    <a:pt x="80" y="146"/>
                    <a:pt x="87" y="146"/>
                  </a:cubicBezTo>
                  <a:cubicBezTo>
                    <a:pt x="110" y="146"/>
                    <a:pt x="147" y="130"/>
                    <a:pt x="186" y="126"/>
                  </a:cubicBezTo>
                  <a:cubicBezTo>
                    <a:pt x="154" y="72"/>
                    <a:pt x="136" y="35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7">
              <a:extLst>
                <a:ext uri="{FF2B5EF4-FFF2-40B4-BE49-F238E27FC236}">
                  <a16:creationId xmlns:a16="http://schemas.microsoft.com/office/drawing/2014/main" id="{6AC12142-C8C9-611B-D38D-9308EC2860DD}"/>
                </a:ext>
              </a:extLst>
            </p:cNvPr>
            <p:cNvSpPr/>
            <p:nvPr/>
          </p:nvSpPr>
          <p:spPr>
            <a:xfrm>
              <a:off x="2683955" y="3862665"/>
              <a:ext cx="2303" cy="1504"/>
            </a:xfrm>
            <a:custGeom>
              <a:avLst/>
              <a:gdLst/>
              <a:ahLst/>
              <a:cxnLst/>
              <a:rect l="l" t="t" r="r" b="b"/>
              <a:pathLst>
                <a:path w="155" h="102" extrusionOk="0">
                  <a:moveTo>
                    <a:pt x="22" y="0"/>
                  </a:moveTo>
                  <a:lnTo>
                    <a:pt x="1" y="25"/>
                  </a:lnTo>
                  <a:cubicBezTo>
                    <a:pt x="16" y="53"/>
                    <a:pt x="26" y="91"/>
                    <a:pt x="48" y="100"/>
                  </a:cubicBezTo>
                  <a:cubicBezTo>
                    <a:pt x="56" y="101"/>
                    <a:pt x="65" y="102"/>
                    <a:pt x="73" y="102"/>
                  </a:cubicBezTo>
                  <a:cubicBezTo>
                    <a:pt x="99" y="102"/>
                    <a:pt x="124" y="98"/>
                    <a:pt x="148" y="91"/>
                  </a:cubicBezTo>
                  <a:lnTo>
                    <a:pt x="154" y="5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7">
              <a:extLst>
                <a:ext uri="{FF2B5EF4-FFF2-40B4-BE49-F238E27FC236}">
                  <a16:creationId xmlns:a16="http://schemas.microsoft.com/office/drawing/2014/main" id="{A3EF2A9D-1018-2424-321D-20E52B64DA17}"/>
                </a:ext>
              </a:extLst>
            </p:cNvPr>
            <p:cNvSpPr/>
            <p:nvPr/>
          </p:nvSpPr>
          <p:spPr>
            <a:xfrm>
              <a:off x="2633342" y="3859568"/>
              <a:ext cx="2006" cy="1533"/>
            </a:xfrm>
            <a:custGeom>
              <a:avLst/>
              <a:gdLst/>
              <a:ahLst/>
              <a:cxnLst/>
              <a:rect l="l" t="t" r="r" b="b"/>
              <a:pathLst>
                <a:path w="135" h="104" extrusionOk="0">
                  <a:moveTo>
                    <a:pt x="64" y="1"/>
                  </a:moveTo>
                  <a:cubicBezTo>
                    <a:pt x="55" y="1"/>
                    <a:pt x="45" y="3"/>
                    <a:pt x="35" y="6"/>
                  </a:cubicBezTo>
                  <a:cubicBezTo>
                    <a:pt x="19" y="13"/>
                    <a:pt x="13" y="44"/>
                    <a:pt x="0" y="63"/>
                  </a:cubicBezTo>
                  <a:lnTo>
                    <a:pt x="122" y="104"/>
                  </a:lnTo>
                  <a:cubicBezTo>
                    <a:pt x="125" y="91"/>
                    <a:pt x="129" y="79"/>
                    <a:pt x="135" y="66"/>
                  </a:cubicBezTo>
                  <a:cubicBezTo>
                    <a:pt x="122" y="28"/>
                    <a:pt x="10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7">
              <a:extLst>
                <a:ext uri="{FF2B5EF4-FFF2-40B4-BE49-F238E27FC236}">
                  <a16:creationId xmlns:a16="http://schemas.microsoft.com/office/drawing/2014/main" id="{9C26FB92-A53F-C112-1112-4D7B61C2EDF9}"/>
                </a:ext>
              </a:extLst>
            </p:cNvPr>
            <p:cNvSpPr/>
            <p:nvPr/>
          </p:nvSpPr>
          <p:spPr>
            <a:xfrm>
              <a:off x="2608155" y="3874860"/>
              <a:ext cx="9644" cy="9481"/>
            </a:xfrm>
            <a:custGeom>
              <a:avLst/>
              <a:gdLst/>
              <a:ahLst/>
              <a:cxnLst/>
              <a:rect l="l" t="t" r="r" b="b"/>
              <a:pathLst>
                <a:path w="649" h="643" extrusionOk="0">
                  <a:moveTo>
                    <a:pt x="164" y="0"/>
                  </a:moveTo>
                  <a:cubicBezTo>
                    <a:pt x="142" y="0"/>
                    <a:pt x="122" y="13"/>
                    <a:pt x="100" y="35"/>
                  </a:cubicBezTo>
                  <a:cubicBezTo>
                    <a:pt x="40" y="98"/>
                    <a:pt x="31" y="182"/>
                    <a:pt x="15" y="257"/>
                  </a:cubicBezTo>
                  <a:cubicBezTo>
                    <a:pt x="1" y="342"/>
                    <a:pt x="17" y="381"/>
                    <a:pt x="67" y="381"/>
                  </a:cubicBezTo>
                  <a:cubicBezTo>
                    <a:pt x="91" y="381"/>
                    <a:pt x="123" y="372"/>
                    <a:pt x="163" y="355"/>
                  </a:cubicBezTo>
                  <a:cubicBezTo>
                    <a:pt x="179" y="348"/>
                    <a:pt x="197" y="345"/>
                    <a:pt x="215" y="345"/>
                  </a:cubicBezTo>
                  <a:cubicBezTo>
                    <a:pt x="230" y="345"/>
                    <a:pt x="245" y="347"/>
                    <a:pt x="260" y="351"/>
                  </a:cubicBezTo>
                  <a:cubicBezTo>
                    <a:pt x="313" y="380"/>
                    <a:pt x="363" y="414"/>
                    <a:pt x="410" y="449"/>
                  </a:cubicBezTo>
                  <a:cubicBezTo>
                    <a:pt x="348" y="561"/>
                    <a:pt x="363" y="580"/>
                    <a:pt x="551" y="643"/>
                  </a:cubicBezTo>
                  <a:cubicBezTo>
                    <a:pt x="489" y="486"/>
                    <a:pt x="492" y="477"/>
                    <a:pt x="648" y="414"/>
                  </a:cubicBezTo>
                  <a:cubicBezTo>
                    <a:pt x="639" y="380"/>
                    <a:pt x="626" y="342"/>
                    <a:pt x="611" y="308"/>
                  </a:cubicBezTo>
                  <a:cubicBezTo>
                    <a:pt x="598" y="286"/>
                    <a:pt x="573" y="267"/>
                    <a:pt x="548" y="264"/>
                  </a:cubicBezTo>
                  <a:cubicBezTo>
                    <a:pt x="535" y="263"/>
                    <a:pt x="523" y="263"/>
                    <a:pt x="510" y="263"/>
                  </a:cubicBezTo>
                  <a:cubicBezTo>
                    <a:pt x="432" y="263"/>
                    <a:pt x="355" y="270"/>
                    <a:pt x="263" y="273"/>
                  </a:cubicBezTo>
                  <a:cubicBezTo>
                    <a:pt x="282" y="236"/>
                    <a:pt x="294" y="204"/>
                    <a:pt x="310" y="176"/>
                  </a:cubicBezTo>
                  <a:cubicBezTo>
                    <a:pt x="341" y="116"/>
                    <a:pt x="341" y="73"/>
                    <a:pt x="266" y="51"/>
                  </a:cubicBezTo>
                  <a:cubicBezTo>
                    <a:pt x="247" y="44"/>
                    <a:pt x="228" y="32"/>
                    <a:pt x="213" y="19"/>
                  </a:cubicBezTo>
                  <a:cubicBezTo>
                    <a:pt x="195" y="6"/>
                    <a:pt x="179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7">
              <a:extLst>
                <a:ext uri="{FF2B5EF4-FFF2-40B4-BE49-F238E27FC236}">
                  <a16:creationId xmlns:a16="http://schemas.microsoft.com/office/drawing/2014/main" id="{ECC11342-73B8-0704-DA6C-8ADF30C4092C}"/>
                </a:ext>
              </a:extLst>
            </p:cNvPr>
            <p:cNvSpPr/>
            <p:nvPr/>
          </p:nvSpPr>
          <p:spPr>
            <a:xfrm>
              <a:off x="2558969" y="3894221"/>
              <a:ext cx="5409" cy="6222"/>
            </a:xfrm>
            <a:custGeom>
              <a:avLst/>
              <a:gdLst/>
              <a:ahLst/>
              <a:cxnLst/>
              <a:rect l="l" t="t" r="r" b="b"/>
              <a:pathLst>
                <a:path w="364" h="422" extrusionOk="0">
                  <a:moveTo>
                    <a:pt x="331" y="0"/>
                  </a:moveTo>
                  <a:cubicBezTo>
                    <a:pt x="326" y="0"/>
                    <a:pt x="322" y="1"/>
                    <a:pt x="317" y="4"/>
                  </a:cubicBezTo>
                  <a:cubicBezTo>
                    <a:pt x="301" y="19"/>
                    <a:pt x="292" y="41"/>
                    <a:pt x="292" y="63"/>
                  </a:cubicBezTo>
                  <a:cubicBezTo>
                    <a:pt x="307" y="148"/>
                    <a:pt x="264" y="176"/>
                    <a:pt x="192" y="198"/>
                  </a:cubicBezTo>
                  <a:cubicBezTo>
                    <a:pt x="138" y="214"/>
                    <a:pt x="88" y="242"/>
                    <a:pt x="47" y="276"/>
                  </a:cubicBezTo>
                  <a:cubicBezTo>
                    <a:pt x="7" y="301"/>
                    <a:pt x="0" y="358"/>
                    <a:pt x="38" y="389"/>
                  </a:cubicBezTo>
                  <a:cubicBezTo>
                    <a:pt x="57" y="410"/>
                    <a:pt x="84" y="421"/>
                    <a:pt x="111" y="421"/>
                  </a:cubicBezTo>
                  <a:cubicBezTo>
                    <a:pt x="134" y="421"/>
                    <a:pt x="156" y="414"/>
                    <a:pt x="176" y="399"/>
                  </a:cubicBezTo>
                  <a:cubicBezTo>
                    <a:pt x="220" y="361"/>
                    <a:pt x="260" y="314"/>
                    <a:pt x="311" y="267"/>
                  </a:cubicBezTo>
                  <a:cubicBezTo>
                    <a:pt x="326" y="201"/>
                    <a:pt x="345" y="132"/>
                    <a:pt x="361" y="63"/>
                  </a:cubicBezTo>
                  <a:cubicBezTo>
                    <a:pt x="364" y="44"/>
                    <a:pt x="361" y="26"/>
                    <a:pt x="354" y="7"/>
                  </a:cubicBezTo>
                  <a:cubicBezTo>
                    <a:pt x="347" y="3"/>
                    <a:pt x="339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7">
              <a:extLst>
                <a:ext uri="{FF2B5EF4-FFF2-40B4-BE49-F238E27FC236}">
                  <a16:creationId xmlns:a16="http://schemas.microsoft.com/office/drawing/2014/main" id="{B9797381-3CA2-95F7-E100-B759C9BA1347}"/>
                </a:ext>
              </a:extLst>
            </p:cNvPr>
            <p:cNvSpPr/>
            <p:nvPr/>
          </p:nvSpPr>
          <p:spPr>
            <a:xfrm>
              <a:off x="2595435" y="3884754"/>
              <a:ext cx="6434" cy="2905"/>
            </a:xfrm>
            <a:custGeom>
              <a:avLst/>
              <a:gdLst/>
              <a:ahLst/>
              <a:cxnLst/>
              <a:rect l="l" t="t" r="r" b="b"/>
              <a:pathLst>
                <a:path w="433" h="197" extrusionOk="0">
                  <a:moveTo>
                    <a:pt x="364" y="0"/>
                  </a:moveTo>
                  <a:cubicBezTo>
                    <a:pt x="245" y="19"/>
                    <a:pt x="125" y="47"/>
                    <a:pt x="0" y="75"/>
                  </a:cubicBezTo>
                  <a:cubicBezTo>
                    <a:pt x="30" y="162"/>
                    <a:pt x="43" y="197"/>
                    <a:pt x="68" y="197"/>
                  </a:cubicBezTo>
                  <a:cubicBezTo>
                    <a:pt x="85" y="197"/>
                    <a:pt x="106" y="182"/>
                    <a:pt x="141" y="157"/>
                  </a:cubicBezTo>
                  <a:cubicBezTo>
                    <a:pt x="177" y="132"/>
                    <a:pt x="211" y="105"/>
                    <a:pt x="247" y="105"/>
                  </a:cubicBezTo>
                  <a:cubicBezTo>
                    <a:pt x="271" y="105"/>
                    <a:pt x="296" y="117"/>
                    <a:pt x="323" y="147"/>
                  </a:cubicBezTo>
                  <a:cubicBezTo>
                    <a:pt x="324" y="149"/>
                    <a:pt x="327" y="150"/>
                    <a:pt x="331" y="150"/>
                  </a:cubicBezTo>
                  <a:cubicBezTo>
                    <a:pt x="348" y="150"/>
                    <a:pt x="386" y="135"/>
                    <a:pt x="401" y="119"/>
                  </a:cubicBezTo>
                  <a:cubicBezTo>
                    <a:pt x="420" y="97"/>
                    <a:pt x="433" y="66"/>
                    <a:pt x="429" y="38"/>
                  </a:cubicBezTo>
                  <a:cubicBezTo>
                    <a:pt x="414" y="13"/>
                    <a:pt x="389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7">
              <a:extLst>
                <a:ext uri="{FF2B5EF4-FFF2-40B4-BE49-F238E27FC236}">
                  <a16:creationId xmlns:a16="http://schemas.microsoft.com/office/drawing/2014/main" id="{A9FC7AC2-C895-954B-C81C-BC8A92C966B4}"/>
                </a:ext>
              </a:extLst>
            </p:cNvPr>
            <p:cNvSpPr/>
            <p:nvPr/>
          </p:nvSpPr>
          <p:spPr>
            <a:xfrm>
              <a:off x="2565760" y="3891921"/>
              <a:ext cx="3700" cy="1298"/>
            </a:xfrm>
            <a:custGeom>
              <a:avLst/>
              <a:gdLst/>
              <a:ahLst/>
              <a:cxnLst/>
              <a:rect l="l" t="t" r="r" b="b"/>
              <a:pathLst>
                <a:path w="249" h="88" extrusionOk="0">
                  <a:moveTo>
                    <a:pt x="133" y="0"/>
                  </a:moveTo>
                  <a:cubicBezTo>
                    <a:pt x="93" y="0"/>
                    <a:pt x="53" y="25"/>
                    <a:pt x="1" y="75"/>
                  </a:cubicBezTo>
                  <a:lnTo>
                    <a:pt x="248" y="88"/>
                  </a:lnTo>
                  <a:cubicBezTo>
                    <a:pt x="248" y="75"/>
                    <a:pt x="248" y="63"/>
                    <a:pt x="248" y="53"/>
                  </a:cubicBezTo>
                  <a:cubicBezTo>
                    <a:pt x="204" y="18"/>
                    <a:pt x="168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7">
              <a:extLst>
                <a:ext uri="{FF2B5EF4-FFF2-40B4-BE49-F238E27FC236}">
                  <a16:creationId xmlns:a16="http://schemas.microsoft.com/office/drawing/2014/main" id="{0FBD5AE5-96BC-CBF3-002E-7BEC18F842D3}"/>
                </a:ext>
              </a:extLst>
            </p:cNvPr>
            <p:cNvSpPr/>
            <p:nvPr/>
          </p:nvSpPr>
          <p:spPr>
            <a:xfrm>
              <a:off x="2566978" y="3889620"/>
              <a:ext cx="2021" cy="1799"/>
            </a:xfrm>
            <a:custGeom>
              <a:avLst/>
              <a:gdLst/>
              <a:ahLst/>
              <a:cxnLst/>
              <a:rect l="l" t="t" r="r" b="b"/>
              <a:pathLst>
                <a:path w="136" h="122" extrusionOk="0">
                  <a:moveTo>
                    <a:pt x="80" y="1"/>
                  </a:moveTo>
                  <a:cubicBezTo>
                    <a:pt x="61" y="1"/>
                    <a:pt x="32" y="9"/>
                    <a:pt x="0" y="9"/>
                  </a:cubicBezTo>
                  <a:lnTo>
                    <a:pt x="35" y="121"/>
                  </a:lnTo>
                  <a:cubicBezTo>
                    <a:pt x="66" y="112"/>
                    <a:pt x="107" y="109"/>
                    <a:pt x="123" y="90"/>
                  </a:cubicBezTo>
                  <a:cubicBezTo>
                    <a:pt x="135" y="74"/>
                    <a:pt x="116" y="24"/>
                    <a:pt x="98" y="5"/>
                  </a:cubicBezTo>
                  <a:cubicBezTo>
                    <a:pt x="94" y="2"/>
                    <a:pt x="88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7">
              <a:extLst>
                <a:ext uri="{FF2B5EF4-FFF2-40B4-BE49-F238E27FC236}">
                  <a16:creationId xmlns:a16="http://schemas.microsoft.com/office/drawing/2014/main" id="{EF65A4FF-5B8F-F9E1-B826-B853ABBEBE87}"/>
                </a:ext>
              </a:extLst>
            </p:cNvPr>
            <p:cNvSpPr/>
            <p:nvPr/>
          </p:nvSpPr>
          <p:spPr>
            <a:xfrm>
              <a:off x="2590546" y="3877544"/>
              <a:ext cx="892" cy="2315"/>
            </a:xfrm>
            <a:custGeom>
              <a:avLst/>
              <a:gdLst/>
              <a:ahLst/>
              <a:cxnLst/>
              <a:rect l="l" t="t" r="r" b="b"/>
              <a:pathLst>
                <a:path w="60" h="157" extrusionOk="0">
                  <a:moveTo>
                    <a:pt x="44" y="0"/>
                  </a:moveTo>
                  <a:cubicBezTo>
                    <a:pt x="22" y="35"/>
                    <a:pt x="0" y="54"/>
                    <a:pt x="3" y="72"/>
                  </a:cubicBezTo>
                  <a:cubicBezTo>
                    <a:pt x="6" y="104"/>
                    <a:pt x="16" y="132"/>
                    <a:pt x="31" y="157"/>
                  </a:cubicBezTo>
                  <a:cubicBezTo>
                    <a:pt x="41" y="157"/>
                    <a:pt x="50" y="157"/>
                    <a:pt x="60" y="151"/>
                  </a:cubicBezTo>
                  <a:cubicBezTo>
                    <a:pt x="60" y="126"/>
                    <a:pt x="60" y="101"/>
                    <a:pt x="60" y="75"/>
                  </a:cubicBezTo>
                  <a:cubicBezTo>
                    <a:pt x="56" y="50"/>
                    <a:pt x="50" y="25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7">
              <a:extLst>
                <a:ext uri="{FF2B5EF4-FFF2-40B4-BE49-F238E27FC236}">
                  <a16:creationId xmlns:a16="http://schemas.microsoft.com/office/drawing/2014/main" id="{35094B20-969F-3105-1B6A-E31AAD580100}"/>
                </a:ext>
              </a:extLst>
            </p:cNvPr>
            <p:cNvSpPr/>
            <p:nvPr/>
          </p:nvSpPr>
          <p:spPr>
            <a:xfrm>
              <a:off x="2506112" y="3922784"/>
              <a:ext cx="4711" cy="4025"/>
            </a:xfrm>
            <a:custGeom>
              <a:avLst/>
              <a:gdLst/>
              <a:ahLst/>
              <a:cxnLst/>
              <a:rect l="l" t="t" r="r" b="b"/>
              <a:pathLst>
                <a:path w="317" h="273" extrusionOk="0">
                  <a:moveTo>
                    <a:pt x="317" y="0"/>
                  </a:moveTo>
                  <a:lnTo>
                    <a:pt x="317" y="0"/>
                  </a:lnTo>
                  <a:cubicBezTo>
                    <a:pt x="254" y="38"/>
                    <a:pt x="189" y="69"/>
                    <a:pt x="120" y="97"/>
                  </a:cubicBezTo>
                  <a:cubicBezTo>
                    <a:pt x="13" y="132"/>
                    <a:pt x="0" y="141"/>
                    <a:pt x="16" y="273"/>
                  </a:cubicBezTo>
                  <a:cubicBezTo>
                    <a:pt x="189" y="235"/>
                    <a:pt x="304" y="126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7">
              <a:extLst>
                <a:ext uri="{FF2B5EF4-FFF2-40B4-BE49-F238E27FC236}">
                  <a16:creationId xmlns:a16="http://schemas.microsoft.com/office/drawing/2014/main" id="{C56F15DF-A6AF-9466-8047-5773CEE8956D}"/>
                </a:ext>
              </a:extLst>
            </p:cNvPr>
            <p:cNvSpPr/>
            <p:nvPr/>
          </p:nvSpPr>
          <p:spPr>
            <a:xfrm>
              <a:off x="2513557" y="3919894"/>
              <a:ext cx="4265" cy="1578"/>
            </a:xfrm>
            <a:custGeom>
              <a:avLst/>
              <a:gdLst/>
              <a:ahLst/>
              <a:cxnLst/>
              <a:rect l="l" t="t" r="r" b="b"/>
              <a:pathLst>
                <a:path w="287" h="107" extrusionOk="0">
                  <a:moveTo>
                    <a:pt x="103" y="0"/>
                  </a:moveTo>
                  <a:cubicBezTo>
                    <a:pt x="69" y="0"/>
                    <a:pt x="35" y="7"/>
                    <a:pt x="1" y="30"/>
                  </a:cubicBezTo>
                  <a:cubicBezTo>
                    <a:pt x="56" y="80"/>
                    <a:pt x="99" y="106"/>
                    <a:pt x="142" y="106"/>
                  </a:cubicBezTo>
                  <a:cubicBezTo>
                    <a:pt x="187" y="106"/>
                    <a:pt x="231" y="77"/>
                    <a:pt x="286" y="18"/>
                  </a:cubicBezTo>
                  <a:lnTo>
                    <a:pt x="286" y="18"/>
                  </a:lnTo>
                  <a:cubicBezTo>
                    <a:pt x="281" y="18"/>
                    <a:pt x="275" y="18"/>
                    <a:pt x="270" y="18"/>
                  </a:cubicBezTo>
                  <a:cubicBezTo>
                    <a:pt x="212" y="18"/>
                    <a:pt x="15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7">
              <a:extLst>
                <a:ext uri="{FF2B5EF4-FFF2-40B4-BE49-F238E27FC236}">
                  <a16:creationId xmlns:a16="http://schemas.microsoft.com/office/drawing/2014/main" id="{19066424-11C8-CEEA-3570-803FA7A35C8A}"/>
                </a:ext>
              </a:extLst>
            </p:cNvPr>
            <p:cNvSpPr/>
            <p:nvPr/>
          </p:nvSpPr>
          <p:spPr>
            <a:xfrm>
              <a:off x="2520645" y="3916915"/>
              <a:ext cx="2244" cy="1991"/>
            </a:xfrm>
            <a:custGeom>
              <a:avLst/>
              <a:gdLst/>
              <a:ahLst/>
              <a:cxnLst/>
              <a:rect l="l" t="t" r="r" b="b"/>
              <a:pathLst>
                <a:path w="151" h="135" extrusionOk="0">
                  <a:moveTo>
                    <a:pt x="151" y="0"/>
                  </a:moveTo>
                  <a:cubicBezTo>
                    <a:pt x="79" y="0"/>
                    <a:pt x="22" y="13"/>
                    <a:pt x="3" y="82"/>
                  </a:cubicBezTo>
                  <a:cubicBezTo>
                    <a:pt x="0" y="94"/>
                    <a:pt x="41" y="135"/>
                    <a:pt x="60" y="135"/>
                  </a:cubicBezTo>
                  <a:cubicBezTo>
                    <a:pt x="141" y="132"/>
                    <a:pt x="135" y="66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7">
              <a:extLst>
                <a:ext uri="{FF2B5EF4-FFF2-40B4-BE49-F238E27FC236}">
                  <a16:creationId xmlns:a16="http://schemas.microsoft.com/office/drawing/2014/main" id="{891A5B5D-112E-3F7B-F61E-091BFEEA6104}"/>
                </a:ext>
              </a:extLst>
            </p:cNvPr>
            <p:cNvSpPr/>
            <p:nvPr/>
          </p:nvSpPr>
          <p:spPr>
            <a:xfrm>
              <a:off x="2532979" y="3905870"/>
              <a:ext cx="2066" cy="988"/>
            </a:xfrm>
            <a:custGeom>
              <a:avLst/>
              <a:gdLst/>
              <a:ahLst/>
              <a:cxnLst/>
              <a:rect l="l" t="t" r="r" b="b"/>
              <a:pathLst>
                <a:path w="139" h="67" extrusionOk="0">
                  <a:moveTo>
                    <a:pt x="132" y="0"/>
                  </a:moveTo>
                  <a:lnTo>
                    <a:pt x="1" y="28"/>
                  </a:lnTo>
                  <a:cubicBezTo>
                    <a:pt x="25" y="57"/>
                    <a:pt x="45" y="66"/>
                    <a:pt x="62" y="66"/>
                  </a:cubicBezTo>
                  <a:cubicBezTo>
                    <a:pt x="91" y="66"/>
                    <a:pt x="113" y="39"/>
                    <a:pt x="139" y="25"/>
                  </a:cubicBezTo>
                  <a:cubicBezTo>
                    <a:pt x="135" y="16"/>
                    <a:pt x="135" y="1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7">
              <a:extLst>
                <a:ext uri="{FF2B5EF4-FFF2-40B4-BE49-F238E27FC236}">
                  <a16:creationId xmlns:a16="http://schemas.microsoft.com/office/drawing/2014/main" id="{4F798871-A229-9984-7AA2-539B363DED04}"/>
                </a:ext>
              </a:extLst>
            </p:cNvPr>
            <p:cNvSpPr/>
            <p:nvPr/>
          </p:nvSpPr>
          <p:spPr>
            <a:xfrm>
              <a:off x="5003122" y="4437064"/>
              <a:ext cx="10446" cy="11000"/>
            </a:xfrm>
            <a:custGeom>
              <a:avLst/>
              <a:gdLst/>
              <a:ahLst/>
              <a:cxnLst/>
              <a:rect l="l" t="t" r="r" b="b"/>
              <a:pathLst>
                <a:path w="703" h="746" extrusionOk="0">
                  <a:moveTo>
                    <a:pt x="495" y="1"/>
                  </a:moveTo>
                  <a:cubicBezTo>
                    <a:pt x="395" y="1"/>
                    <a:pt x="291" y="83"/>
                    <a:pt x="279" y="178"/>
                  </a:cubicBezTo>
                  <a:cubicBezTo>
                    <a:pt x="274" y="252"/>
                    <a:pt x="260" y="275"/>
                    <a:pt x="204" y="275"/>
                  </a:cubicBezTo>
                  <a:cubicBezTo>
                    <a:pt x="193" y="275"/>
                    <a:pt x="180" y="274"/>
                    <a:pt x="166" y="272"/>
                  </a:cubicBezTo>
                  <a:cubicBezTo>
                    <a:pt x="135" y="272"/>
                    <a:pt x="82" y="278"/>
                    <a:pt x="72" y="297"/>
                  </a:cubicBezTo>
                  <a:cubicBezTo>
                    <a:pt x="38" y="357"/>
                    <a:pt x="16" y="426"/>
                    <a:pt x="6" y="495"/>
                  </a:cubicBezTo>
                  <a:cubicBezTo>
                    <a:pt x="0" y="557"/>
                    <a:pt x="21" y="587"/>
                    <a:pt x="61" y="587"/>
                  </a:cubicBezTo>
                  <a:cubicBezTo>
                    <a:pt x="81" y="587"/>
                    <a:pt x="106" y="579"/>
                    <a:pt x="135" y="564"/>
                  </a:cubicBezTo>
                  <a:cubicBezTo>
                    <a:pt x="197" y="532"/>
                    <a:pt x="263" y="504"/>
                    <a:pt x="332" y="482"/>
                  </a:cubicBezTo>
                  <a:cubicBezTo>
                    <a:pt x="348" y="476"/>
                    <a:pt x="363" y="474"/>
                    <a:pt x="378" y="474"/>
                  </a:cubicBezTo>
                  <a:cubicBezTo>
                    <a:pt x="426" y="474"/>
                    <a:pt x="466" y="502"/>
                    <a:pt x="505" y="539"/>
                  </a:cubicBezTo>
                  <a:cubicBezTo>
                    <a:pt x="558" y="586"/>
                    <a:pt x="523" y="617"/>
                    <a:pt x="505" y="661"/>
                  </a:cubicBezTo>
                  <a:cubicBezTo>
                    <a:pt x="495" y="683"/>
                    <a:pt x="511" y="717"/>
                    <a:pt x="514" y="742"/>
                  </a:cubicBezTo>
                  <a:lnTo>
                    <a:pt x="542" y="745"/>
                  </a:lnTo>
                  <a:cubicBezTo>
                    <a:pt x="555" y="714"/>
                    <a:pt x="564" y="683"/>
                    <a:pt x="574" y="648"/>
                  </a:cubicBezTo>
                  <a:cubicBezTo>
                    <a:pt x="586" y="560"/>
                    <a:pt x="599" y="473"/>
                    <a:pt x="683" y="413"/>
                  </a:cubicBezTo>
                  <a:cubicBezTo>
                    <a:pt x="702" y="401"/>
                    <a:pt x="699" y="354"/>
                    <a:pt x="696" y="322"/>
                  </a:cubicBezTo>
                  <a:cubicBezTo>
                    <a:pt x="696" y="228"/>
                    <a:pt x="605" y="137"/>
                    <a:pt x="702" y="37"/>
                  </a:cubicBezTo>
                  <a:cubicBezTo>
                    <a:pt x="686" y="28"/>
                    <a:pt x="674" y="9"/>
                    <a:pt x="658" y="6"/>
                  </a:cubicBezTo>
                  <a:cubicBezTo>
                    <a:pt x="648" y="5"/>
                    <a:pt x="638" y="5"/>
                    <a:pt x="628" y="5"/>
                  </a:cubicBezTo>
                  <a:cubicBezTo>
                    <a:pt x="610" y="5"/>
                    <a:pt x="591" y="6"/>
                    <a:pt x="572" y="6"/>
                  </a:cubicBezTo>
                  <a:cubicBezTo>
                    <a:pt x="555" y="6"/>
                    <a:pt x="538" y="5"/>
                    <a:pt x="520" y="3"/>
                  </a:cubicBezTo>
                  <a:cubicBezTo>
                    <a:pt x="512" y="1"/>
                    <a:pt x="503" y="1"/>
                    <a:pt x="4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7">
              <a:extLst>
                <a:ext uri="{FF2B5EF4-FFF2-40B4-BE49-F238E27FC236}">
                  <a16:creationId xmlns:a16="http://schemas.microsoft.com/office/drawing/2014/main" id="{D25A987F-09E4-C8DF-0BEA-F819A4128F7F}"/>
                </a:ext>
              </a:extLst>
            </p:cNvPr>
            <p:cNvSpPr/>
            <p:nvPr/>
          </p:nvSpPr>
          <p:spPr>
            <a:xfrm>
              <a:off x="5011221" y="4431889"/>
              <a:ext cx="3225" cy="1711"/>
            </a:xfrm>
            <a:custGeom>
              <a:avLst/>
              <a:gdLst/>
              <a:ahLst/>
              <a:cxnLst/>
              <a:rect l="l" t="t" r="r" b="b"/>
              <a:pathLst>
                <a:path w="217" h="116" extrusionOk="0">
                  <a:moveTo>
                    <a:pt x="118" y="0"/>
                  </a:moveTo>
                  <a:cubicBezTo>
                    <a:pt x="86" y="0"/>
                    <a:pt x="49" y="35"/>
                    <a:pt x="0" y="106"/>
                  </a:cubicBezTo>
                  <a:lnTo>
                    <a:pt x="217" y="115"/>
                  </a:lnTo>
                  <a:cubicBezTo>
                    <a:pt x="183" y="39"/>
                    <a:pt x="153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7">
              <a:extLst>
                <a:ext uri="{FF2B5EF4-FFF2-40B4-BE49-F238E27FC236}">
                  <a16:creationId xmlns:a16="http://schemas.microsoft.com/office/drawing/2014/main" id="{BF07AA5E-3C11-46AB-7B3B-0E8695A8E509}"/>
                </a:ext>
              </a:extLst>
            </p:cNvPr>
            <p:cNvSpPr/>
            <p:nvPr/>
          </p:nvSpPr>
          <p:spPr>
            <a:xfrm>
              <a:off x="4990075" y="4453963"/>
              <a:ext cx="2482" cy="1961"/>
            </a:xfrm>
            <a:custGeom>
              <a:avLst/>
              <a:gdLst/>
              <a:ahLst/>
              <a:cxnLst/>
              <a:rect l="l" t="t" r="r" b="b"/>
              <a:pathLst>
                <a:path w="167" h="133" extrusionOk="0">
                  <a:moveTo>
                    <a:pt x="145" y="0"/>
                  </a:moveTo>
                  <a:cubicBezTo>
                    <a:pt x="107" y="10"/>
                    <a:pt x="73" y="22"/>
                    <a:pt x="38" y="41"/>
                  </a:cubicBezTo>
                  <a:cubicBezTo>
                    <a:pt x="19" y="54"/>
                    <a:pt x="13" y="85"/>
                    <a:pt x="1" y="107"/>
                  </a:cubicBezTo>
                  <a:cubicBezTo>
                    <a:pt x="23" y="115"/>
                    <a:pt x="56" y="132"/>
                    <a:pt x="76" y="132"/>
                  </a:cubicBezTo>
                  <a:cubicBezTo>
                    <a:pt x="81" y="132"/>
                    <a:pt x="85" y="131"/>
                    <a:pt x="88" y="129"/>
                  </a:cubicBezTo>
                  <a:cubicBezTo>
                    <a:pt x="120" y="98"/>
                    <a:pt x="145" y="60"/>
                    <a:pt x="167" y="22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7">
              <a:extLst>
                <a:ext uri="{FF2B5EF4-FFF2-40B4-BE49-F238E27FC236}">
                  <a16:creationId xmlns:a16="http://schemas.microsoft.com/office/drawing/2014/main" id="{40266AD1-9F53-4C99-B52F-DAE762C9AA39}"/>
                </a:ext>
              </a:extLst>
            </p:cNvPr>
            <p:cNvSpPr/>
            <p:nvPr/>
          </p:nvSpPr>
          <p:spPr>
            <a:xfrm>
              <a:off x="5003166" y="4438849"/>
              <a:ext cx="2392" cy="1357"/>
            </a:xfrm>
            <a:custGeom>
              <a:avLst/>
              <a:gdLst/>
              <a:ahLst/>
              <a:cxnLst/>
              <a:rect l="l" t="t" r="r" b="b"/>
              <a:pathLst>
                <a:path w="161" h="92" extrusionOk="0">
                  <a:moveTo>
                    <a:pt x="16" y="1"/>
                  </a:moveTo>
                  <a:lnTo>
                    <a:pt x="0" y="29"/>
                  </a:lnTo>
                  <a:cubicBezTo>
                    <a:pt x="22" y="51"/>
                    <a:pt x="41" y="88"/>
                    <a:pt x="63" y="92"/>
                  </a:cubicBezTo>
                  <a:cubicBezTo>
                    <a:pt x="65" y="92"/>
                    <a:pt x="67" y="92"/>
                    <a:pt x="68" y="92"/>
                  </a:cubicBezTo>
                  <a:cubicBezTo>
                    <a:pt x="98" y="92"/>
                    <a:pt x="130" y="69"/>
                    <a:pt x="160" y="57"/>
                  </a:cubicBezTo>
                  <a:cubicBezTo>
                    <a:pt x="160" y="45"/>
                    <a:pt x="157" y="32"/>
                    <a:pt x="157" y="20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7">
              <a:extLst>
                <a:ext uri="{FF2B5EF4-FFF2-40B4-BE49-F238E27FC236}">
                  <a16:creationId xmlns:a16="http://schemas.microsoft.com/office/drawing/2014/main" id="{1B713080-3B9E-37D2-636D-F15B84F76750}"/>
                </a:ext>
              </a:extLst>
            </p:cNvPr>
            <p:cNvSpPr/>
            <p:nvPr/>
          </p:nvSpPr>
          <p:spPr>
            <a:xfrm>
              <a:off x="4953386" y="4447563"/>
              <a:ext cx="1962" cy="1283"/>
            </a:xfrm>
            <a:custGeom>
              <a:avLst/>
              <a:gdLst/>
              <a:ahLst/>
              <a:cxnLst/>
              <a:rect l="l" t="t" r="r" b="b"/>
              <a:pathLst>
                <a:path w="132" h="87" extrusionOk="0">
                  <a:moveTo>
                    <a:pt x="62" y="0"/>
                  </a:moveTo>
                  <a:cubicBezTo>
                    <a:pt x="49" y="0"/>
                    <a:pt x="35" y="5"/>
                    <a:pt x="19" y="15"/>
                  </a:cubicBezTo>
                  <a:cubicBezTo>
                    <a:pt x="3" y="24"/>
                    <a:pt x="6" y="55"/>
                    <a:pt x="0" y="77"/>
                  </a:cubicBezTo>
                  <a:lnTo>
                    <a:pt x="129" y="87"/>
                  </a:lnTo>
                  <a:cubicBezTo>
                    <a:pt x="129" y="74"/>
                    <a:pt x="129" y="62"/>
                    <a:pt x="132" y="49"/>
                  </a:cubicBezTo>
                  <a:cubicBezTo>
                    <a:pt x="112" y="21"/>
                    <a:pt x="90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7">
              <a:extLst>
                <a:ext uri="{FF2B5EF4-FFF2-40B4-BE49-F238E27FC236}">
                  <a16:creationId xmlns:a16="http://schemas.microsoft.com/office/drawing/2014/main" id="{00F931AB-976B-7A51-9B05-39B3E6BEE4D0}"/>
                </a:ext>
              </a:extLst>
            </p:cNvPr>
            <p:cNvSpPr/>
            <p:nvPr/>
          </p:nvSpPr>
          <p:spPr>
            <a:xfrm>
              <a:off x="2424338" y="3424490"/>
              <a:ext cx="713250" cy="381556"/>
            </a:xfrm>
            <a:custGeom>
              <a:avLst/>
              <a:gdLst/>
              <a:ahLst/>
              <a:cxnLst/>
              <a:rect l="l" t="t" r="r" b="b"/>
              <a:pathLst>
                <a:path w="47998" h="25877" extrusionOk="0">
                  <a:moveTo>
                    <a:pt x="2304" y="0"/>
                  </a:moveTo>
                  <a:cubicBezTo>
                    <a:pt x="1032" y="0"/>
                    <a:pt x="1" y="1031"/>
                    <a:pt x="1" y="2301"/>
                  </a:cubicBezTo>
                  <a:lnTo>
                    <a:pt x="1" y="16114"/>
                  </a:lnTo>
                  <a:cubicBezTo>
                    <a:pt x="1" y="16653"/>
                    <a:pt x="189" y="17174"/>
                    <a:pt x="530" y="17584"/>
                  </a:cubicBezTo>
                  <a:cubicBezTo>
                    <a:pt x="540" y="17594"/>
                    <a:pt x="546" y="17603"/>
                    <a:pt x="552" y="17612"/>
                  </a:cubicBezTo>
                  <a:cubicBezTo>
                    <a:pt x="561" y="17622"/>
                    <a:pt x="568" y="17631"/>
                    <a:pt x="574" y="17641"/>
                  </a:cubicBezTo>
                  <a:cubicBezTo>
                    <a:pt x="583" y="17650"/>
                    <a:pt x="590" y="17659"/>
                    <a:pt x="596" y="17669"/>
                  </a:cubicBezTo>
                  <a:cubicBezTo>
                    <a:pt x="602" y="17678"/>
                    <a:pt x="612" y="17688"/>
                    <a:pt x="618" y="17697"/>
                  </a:cubicBezTo>
                  <a:cubicBezTo>
                    <a:pt x="624" y="17703"/>
                    <a:pt x="634" y="17716"/>
                    <a:pt x="640" y="17722"/>
                  </a:cubicBezTo>
                  <a:cubicBezTo>
                    <a:pt x="646" y="17731"/>
                    <a:pt x="652" y="17741"/>
                    <a:pt x="662" y="17750"/>
                  </a:cubicBezTo>
                  <a:cubicBezTo>
                    <a:pt x="668" y="17760"/>
                    <a:pt x="674" y="17769"/>
                    <a:pt x="684" y="17779"/>
                  </a:cubicBezTo>
                  <a:cubicBezTo>
                    <a:pt x="690" y="17788"/>
                    <a:pt x="696" y="17797"/>
                    <a:pt x="706" y="17807"/>
                  </a:cubicBezTo>
                  <a:cubicBezTo>
                    <a:pt x="712" y="17816"/>
                    <a:pt x="718" y="17826"/>
                    <a:pt x="728" y="17835"/>
                  </a:cubicBezTo>
                  <a:cubicBezTo>
                    <a:pt x="734" y="17844"/>
                    <a:pt x="740" y="17854"/>
                    <a:pt x="746" y="17860"/>
                  </a:cubicBezTo>
                  <a:cubicBezTo>
                    <a:pt x="756" y="17869"/>
                    <a:pt x="762" y="17879"/>
                    <a:pt x="768" y="17888"/>
                  </a:cubicBezTo>
                  <a:cubicBezTo>
                    <a:pt x="778" y="17898"/>
                    <a:pt x="784" y="17907"/>
                    <a:pt x="790" y="17916"/>
                  </a:cubicBezTo>
                  <a:cubicBezTo>
                    <a:pt x="800" y="17926"/>
                    <a:pt x="806" y="17935"/>
                    <a:pt x="812" y="17945"/>
                  </a:cubicBezTo>
                  <a:cubicBezTo>
                    <a:pt x="822" y="17954"/>
                    <a:pt x="828" y="17963"/>
                    <a:pt x="834" y="17973"/>
                  </a:cubicBezTo>
                  <a:cubicBezTo>
                    <a:pt x="840" y="17979"/>
                    <a:pt x="850" y="17992"/>
                    <a:pt x="856" y="17998"/>
                  </a:cubicBezTo>
                  <a:cubicBezTo>
                    <a:pt x="862" y="18007"/>
                    <a:pt x="869" y="18017"/>
                    <a:pt x="878" y="18026"/>
                  </a:cubicBezTo>
                  <a:cubicBezTo>
                    <a:pt x="884" y="18035"/>
                    <a:pt x="891" y="18045"/>
                    <a:pt x="900" y="18054"/>
                  </a:cubicBezTo>
                  <a:cubicBezTo>
                    <a:pt x="906" y="18064"/>
                    <a:pt x="912" y="18073"/>
                    <a:pt x="922" y="18082"/>
                  </a:cubicBezTo>
                  <a:cubicBezTo>
                    <a:pt x="928" y="18092"/>
                    <a:pt x="934" y="18101"/>
                    <a:pt x="944" y="18111"/>
                  </a:cubicBezTo>
                  <a:cubicBezTo>
                    <a:pt x="950" y="18120"/>
                    <a:pt x="956" y="18129"/>
                    <a:pt x="963" y="18136"/>
                  </a:cubicBezTo>
                  <a:cubicBezTo>
                    <a:pt x="972" y="18145"/>
                    <a:pt x="978" y="18155"/>
                    <a:pt x="985" y="18164"/>
                  </a:cubicBezTo>
                  <a:cubicBezTo>
                    <a:pt x="994" y="18173"/>
                    <a:pt x="1000" y="18183"/>
                    <a:pt x="1006" y="18192"/>
                  </a:cubicBezTo>
                  <a:cubicBezTo>
                    <a:pt x="1016" y="18202"/>
                    <a:pt x="1022" y="18211"/>
                    <a:pt x="1028" y="18220"/>
                  </a:cubicBezTo>
                  <a:cubicBezTo>
                    <a:pt x="1038" y="18230"/>
                    <a:pt x="1044" y="18239"/>
                    <a:pt x="1050" y="18249"/>
                  </a:cubicBezTo>
                  <a:cubicBezTo>
                    <a:pt x="1057" y="18255"/>
                    <a:pt x="1066" y="18267"/>
                    <a:pt x="1072" y="18274"/>
                  </a:cubicBezTo>
                  <a:cubicBezTo>
                    <a:pt x="1079" y="18283"/>
                    <a:pt x="1088" y="18292"/>
                    <a:pt x="1094" y="18302"/>
                  </a:cubicBezTo>
                  <a:cubicBezTo>
                    <a:pt x="1100" y="18311"/>
                    <a:pt x="1107" y="18321"/>
                    <a:pt x="1116" y="18330"/>
                  </a:cubicBezTo>
                  <a:cubicBezTo>
                    <a:pt x="1122" y="18339"/>
                    <a:pt x="1129" y="18349"/>
                    <a:pt x="1138" y="18358"/>
                  </a:cubicBezTo>
                  <a:cubicBezTo>
                    <a:pt x="1144" y="18368"/>
                    <a:pt x="1151" y="18377"/>
                    <a:pt x="1160" y="18386"/>
                  </a:cubicBezTo>
                  <a:cubicBezTo>
                    <a:pt x="1166" y="18393"/>
                    <a:pt x="1173" y="18405"/>
                    <a:pt x="1182" y="18415"/>
                  </a:cubicBezTo>
                  <a:cubicBezTo>
                    <a:pt x="1188" y="18421"/>
                    <a:pt x="1195" y="18430"/>
                    <a:pt x="1201" y="18440"/>
                  </a:cubicBezTo>
                  <a:cubicBezTo>
                    <a:pt x="1210" y="18449"/>
                    <a:pt x="1216" y="18459"/>
                    <a:pt x="1223" y="18468"/>
                  </a:cubicBezTo>
                  <a:cubicBezTo>
                    <a:pt x="1232" y="18477"/>
                    <a:pt x="1238" y="18487"/>
                    <a:pt x="1245" y="18496"/>
                  </a:cubicBezTo>
                  <a:cubicBezTo>
                    <a:pt x="1254" y="18506"/>
                    <a:pt x="1260" y="18515"/>
                    <a:pt x="1267" y="18524"/>
                  </a:cubicBezTo>
                  <a:cubicBezTo>
                    <a:pt x="1276" y="18534"/>
                    <a:pt x="1282" y="18543"/>
                    <a:pt x="1289" y="18553"/>
                  </a:cubicBezTo>
                  <a:cubicBezTo>
                    <a:pt x="1295" y="18559"/>
                    <a:pt x="1304" y="18568"/>
                    <a:pt x="1310" y="18578"/>
                  </a:cubicBezTo>
                  <a:cubicBezTo>
                    <a:pt x="1317" y="18587"/>
                    <a:pt x="1323" y="18596"/>
                    <a:pt x="1332" y="18606"/>
                  </a:cubicBezTo>
                  <a:cubicBezTo>
                    <a:pt x="1339" y="18615"/>
                    <a:pt x="1345" y="18625"/>
                    <a:pt x="1354" y="18634"/>
                  </a:cubicBezTo>
                  <a:cubicBezTo>
                    <a:pt x="1361" y="18643"/>
                    <a:pt x="1367" y="18653"/>
                    <a:pt x="1376" y="18662"/>
                  </a:cubicBezTo>
                  <a:cubicBezTo>
                    <a:pt x="1383" y="18669"/>
                    <a:pt x="1389" y="18681"/>
                    <a:pt x="1398" y="18687"/>
                  </a:cubicBezTo>
                  <a:cubicBezTo>
                    <a:pt x="1404" y="18697"/>
                    <a:pt x="1411" y="18706"/>
                    <a:pt x="1417" y="18716"/>
                  </a:cubicBezTo>
                  <a:cubicBezTo>
                    <a:pt x="1426" y="18725"/>
                    <a:pt x="1433" y="18734"/>
                    <a:pt x="1439" y="18744"/>
                  </a:cubicBezTo>
                  <a:cubicBezTo>
                    <a:pt x="1448" y="18753"/>
                    <a:pt x="1455" y="18763"/>
                    <a:pt x="1461" y="18772"/>
                  </a:cubicBezTo>
                  <a:cubicBezTo>
                    <a:pt x="1470" y="18781"/>
                    <a:pt x="1477" y="18791"/>
                    <a:pt x="1483" y="18800"/>
                  </a:cubicBezTo>
                  <a:cubicBezTo>
                    <a:pt x="1492" y="18806"/>
                    <a:pt x="1498" y="18819"/>
                    <a:pt x="1505" y="18825"/>
                  </a:cubicBezTo>
                  <a:cubicBezTo>
                    <a:pt x="1511" y="18835"/>
                    <a:pt x="1520" y="18844"/>
                    <a:pt x="1527" y="18853"/>
                  </a:cubicBezTo>
                  <a:cubicBezTo>
                    <a:pt x="1533" y="18863"/>
                    <a:pt x="1542" y="18872"/>
                    <a:pt x="1549" y="18882"/>
                  </a:cubicBezTo>
                  <a:cubicBezTo>
                    <a:pt x="1555" y="18891"/>
                    <a:pt x="1561" y="18900"/>
                    <a:pt x="1571" y="18910"/>
                  </a:cubicBezTo>
                  <a:cubicBezTo>
                    <a:pt x="1577" y="18919"/>
                    <a:pt x="1583" y="18929"/>
                    <a:pt x="1593" y="18938"/>
                  </a:cubicBezTo>
                  <a:cubicBezTo>
                    <a:pt x="1599" y="18944"/>
                    <a:pt x="1605" y="18957"/>
                    <a:pt x="1614" y="18963"/>
                  </a:cubicBezTo>
                  <a:cubicBezTo>
                    <a:pt x="1621" y="18972"/>
                    <a:pt x="1627" y="18982"/>
                    <a:pt x="1636" y="18991"/>
                  </a:cubicBezTo>
                  <a:cubicBezTo>
                    <a:pt x="1643" y="19001"/>
                    <a:pt x="1649" y="19010"/>
                    <a:pt x="1655" y="19019"/>
                  </a:cubicBezTo>
                  <a:cubicBezTo>
                    <a:pt x="1665" y="19029"/>
                    <a:pt x="1671" y="19038"/>
                    <a:pt x="1677" y="19048"/>
                  </a:cubicBezTo>
                  <a:cubicBezTo>
                    <a:pt x="1687" y="19057"/>
                    <a:pt x="1693" y="19066"/>
                    <a:pt x="1699" y="19076"/>
                  </a:cubicBezTo>
                  <a:cubicBezTo>
                    <a:pt x="1708" y="19082"/>
                    <a:pt x="1715" y="19095"/>
                    <a:pt x="1721" y="19101"/>
                  </a:cubicBezTo>
                  <a:cubicBezTo>
                    <a:pt x="1730" y="19110"/>
                    <a:pt x="1737" y="19120"/>
                    <a:pt x="1743" y="19129"/>
                  </a:cubicBezTo>
                  <a:cubicBezTo>
                    <a:pt x="1749" y="19139"/>
                    <a:pt x="1759" y="19148"/>
                    <a:pt x="1765" y="19157"/>
                  </a:cubicBezTo>
                  <a:cubicBezTo>
                    <a:pt x="1771" y="19167"/>
                    <a:pt x="1777" y="19176"/>
                    <a:pt x="1787" y="19186"/>
                  </a:cubicBezTo>
                  <a:cubicBezTo>
                    <a:pt x="1793" y="19195"/>
                    <a:pt x="1799" y="19204"/>
                    <a:pt x="1809" y="19214"/>
                  </a:cubicBezTo>
                  <a:cubicBezTo>
                    <a:pt x="1815" y="19220"/>
                    <a:pt x="1821" y="19233"/>
                    <a:pt x="1831" y="19239"/>
                  </a:cubicBezTo>
                  <a:cubicBezTo>
                    <a:pt x="1837" y="19248"/>
                    <a:pt x="1843" y="19258"/>
                    <a:pt x="1853" y="19267"/>
                  </a:cubicBezTo>
                  <a:cubicBezTo>
                    <a:pt x="1859" y="19276"/>
                    <a:pt x="1865" y="19286"/>
                    <a:pt x="1871" y="19295"/>
                  </a:cubicBezTo>
                  <a:cubicBezTo>
                    <a:pt x="1881" y="19305"/>
                    <a:pt x="1887" y="19314"/>
                    <a:pt x="1893" y="19323"/>
                  </a:cubicBezTo>
                  <a:cubicBezTo>
                    <a:pt x="1903" y="19333"/>
                    <a:pt x="1909" y="19342"/>
                    <a:pt x="1915" y="19352"/>
                  </a:cubicBezTo>
                  <a:cubicBezTo>
                    <a:pt x="1925" y="19358"/>
                    <a:pt x="1931" y="19370"/>
                    <a:pt x="1937" y="19377"/>
                  </a:cubicBezTo>
                  <a:cubicBezTo>
                    <a:pt x="1947" y="19386"/>
                    <a:pt x="1953" y="19396"/>
                    <a:pt x="1959" y="19405"/>
                  </a:cubicBezTo>
                  <a:cubicBezTo>
                    <a:pt x="1965" y="19414"/>
                    <a:pt x="1975" y="19424"/>
                    <a:pt x="1981" y="19433"/>
                  </a:cubicBezTo>
                  <a:cubicBezTo>
                    <a:pt x="1987" y="19443"/>
                    <a:pt x="1997" y="19452"/>
                    <a:pt x="2003" y="19461"/>
                  </a:cubicBezTo>
                  <a:cubicBezTo>
                    <a:pt x="2009" y="19471"/>
                    <a:pt x="2016" y="19480"/>
                    <a:pt x="2025" y="19490"/>
                  </a:cubicBezTo>
                  <a:cubicBezTo>
                    <a:pt x="2031" y="19499"/>
                    <a:pt x="2038" y="19508"/>
                    <a:pt x="2047" y="19515"/>
                  </a:cubicBezTo>
                  <a:cubicBezTo>
                    <a:pt x="2053" y="19524"/>
                    <a:pt x="2059" y="19533"/>
                    <a:pt x="2069" y="19543"/>
                  </a:cubicBezTo>
                  <a:cubicBezTo>
                    <a:pt x="2075" y="19552"/>
                    <a:pt x="2081" y="19562"/>
                    <a:pt x="2091" y="19571"/>
                  </a:cubicBezTo>
                  <a:cubicBezTo>
                    <a:pt x="2097" y="19580"/>
                    <a:pt x="2103" y="19590"/>
                    <a:pt x="2110" y="19599"/>
                  </a:cubicBezTo>
                  <a:cubicBezTo>
                    <a:pt x="2119" y="19609"/>
                    <a:pt x="2125" y="19618"/>
                    <a:pt x="2132" y="19627"/>
                  </a:cubicBezTo>
                  <a:cubicBezTo>
                    <a:pt x="2141" y="19637"/>
                    <a:pt x="2147" y="19646"/>
                    <a:pt x="2153" y="19653"/>
                  </a:cubicBezTo>
                  <a:cubicBezTo>
                    <a:pt x="2163" y="19662"/>
                    <a:pt x="2169" y="19671"/>
                    <a:pt x="2175" y="19681"/>
                  </a:cubicBezTo>
                  <a:cubicBezTo>
                    <a:pt x="2182" y="19690"/>
                    <a:pt x="2191" y="19700"/>
                    <a:pt x="2197" y="19709"/>
                  </a:cubicBezTo>
                  <a:cubicBezTo>
                    <a:pt x="2204" y="19718"/>
                    <a:pt x="2213" y="19728"/>
                    <a:pt x="2219" y="19737"/>
                  </a:cubicBezTo>
                  <a:cubicBezTo>
                    <a:pt x="2226" y="19747"/>
                    <a:pt x="2232" y="19756"/>
                    <a:pt x="2241" y="19765"/>
                  </a:cubicBezTo>
                  <a:cubicBezTo>
                    <a:pt x="2247" y="19775"/>
                    <a:pt x="2254" y="19784"/>
                    <a:pt x="2263" y="19790"/>
                  </a:cubicBezTo>
                  <a:cubicBezTo>
                    <a:pt x="2269" y="19800"/>
                    <a:pt x="2276" y="19809"/>
                    <a:pt x="2285" y="19819"/>
                  </a:cubicBezTo>
                  <a:cubicBezTo>
                    <a:pt x="2291" y="19828"/>
                    <a:pt x="2298" y="19837"/>
                    <a:pt x="2307" y="19847"/>
                  </a:cubicBezTo>
                  <a:cubicBezTo>
                    <a:pt x="2313" y="19856"/>
                    <a:pt x="2320" y="19866"/>
                    <a:pt x="2326" y="19875"/>
                  </a:cubicBezTo>
                  <a:cubicBezTo>
                    <a:pt x="2335" y="19884"/>
                    <a:pt x="2341" y="19894"/>
                    <a:pt x="2348" y="19903"/>
                  </a:cubicBezTo>
                  <a:cubicBezTo>
                    <a:pt x="2357" y="19909"/>
                    <a:pt x="2363" y="19922"/>
                    <a:pt x="2370" y="19928"/>
                  </a:cubicBezTo>
                  <a:cubicBezTo>
                    <a:pt x="2379" y="19938"/>
                    <a:pt x="2385" y="19947"/>
                    <a:pt x="2392" y="19956"/>
                  </a:cubicBezTo>
                  <a:cubicBezTo>
                    <a:pt x="2401" y="19966"/>
                    <a:pt x="2407" y="19975"/>
                    <a:pt x="2414" y="19985"/>
                  </a:cubicBezTo>
                  <a:cubicBezTo>
                    <a:pt x="2420" y="19994"/>
                    <a:pt x="2429" y="20004"/>
                    <a:pt x="2435" y="20013"/>
                  </a:cubicBezTo>
                  <a:cubicBezTo>
                    <a:pt x="2442" y="20022"/>
                    <a:pt x="2451" y="20032"/>
                    <a:pt x="2457" y="20041"/>
                  </a:cubicBezTo>
                  <a:cubicBezTo>
                    <a:pt x="2464" y="20051"/>
                    <a:pt x="2470" y="20060"/>
                    <a:pt x="2479" y="20066"/>
                  </a:cubicBezTo>
                  <a:cubicBezTo>
                    <a:pt x="2486" y="20076"/>
                    <a:pt x="2492" y="20085"/>
                    <a:pt x="2501" y="20094"/>
                  </a:cubicBezTo>
                  <a:cubicBezTo>
                    <a:pt x="2508" y="20104"/>
                    <a:pt x="2514" y="20113"/>
                    <a:pt x="2523" y="20123"/>
                  </a:cubicBezTo>
                  <a:cubicBezTo>
                    <a:pt x="2530" y="20132"/>
                    <a:pt x="2536" y="20141"/>
                    <a:pt x="2545" y="20151"/>
                  </a:cubicBezTo>
                  <a:cubicBezTo>
                    <a:pt x="2551" y="20160"/>
                    <a:pt x="2558" y="20170"/>
                    <a:pt x="2564" y="20179"/>
                  </a:cubicBezTo>
                  <a:cubicBezTo>
                    <a:pt x="2573" y="20188"/>
                    <a:pt x="2580" y="20198"/>
                    <a:pt x="2586" y="20204"/>
                  </a:cubicBezTo>
                  <a:cubicBezTo>
                    <a:pt x="2595" y="20213"/>
                    <a:pt x="2602" y="20223"/>
                    <a:pt x="2608" y="20232"/>
                  </a:cubicBezTo>
                  <a:cubicBezTo>
                    <a:pt x="2617" y="20242"/>
                    <a:pt x="2624" y="20251"/>
                    <a:pt x="2630" y="20260"/>
                  </a:cubicBezTo>
                  <a:cubicBezTo>
                    <a:pt x="2636" y="20270"/>
                    <a:pt x="2645" y="20279"/>
                    <a:pt x="2652" y="20289"/>
                  </a:cubicBezTo>
                  <a:cubicBezTo>
                    <a:pt x="2658" y="20298"/>
                    <a:pt x="2667" y="20307"/>
                    <a:pt x="2674" y="20317"/>
                  </a:cubicBezTo>
                  <a:cubicBezTo>
                    <a:pt x="2680" y="20326"/>
                    <a:pt x="2686" y="20336"/>
                    <a:pt x="2696" y="20342"/>
                  </a:cubicBezTo>
                  <a:cubicBezTo>
                    <a:pt x="2702" y="20351"/>
                    <a:pt x="2708" y="20361"/>
                    <a:pt x="2718" y="20370"/>
                  </a:cubicBezTo>
                  <a:cubicBezTo>
                    <a:pt x="2724" y="20380"/>
                    <a:pt x="2730" y="20389"/>
                    <a:pt x="2739" y="20398"/>
                  </a:cubicBezTo>
                  <a:cubicBezTo>
                    <a:pt x="2746" y="20408"/>
                    <a:pt x="2752" y="20417"/>
                    <a:pt x="2761" y="20427"/>
                  </a:cubicBezTo>
                  <a:cubicBezTo>
                    <a:pt x="2768" y="20436"/>
                    <a:pt x="2774" y="20445"/>
                    <a:pt x="2780" y="20455"/>
                  </a:cubicBezTo>
                  <a:cubicBezTo>
                    <a:pt x="2790" y="20464"/>
                    <a:pt x="2796" y="20474"/>
                    <a:pt x="2802" y="20480"/>
                  </a:cubicBezTo>
                  <a:cubicBezTo>
                    <a:pt x="2812" y="20489"/>
                    <a:pt x="2818" y="20499"/>
                    <a:pt x="2824" y="20508"/>
                  </a:cubicBezTo>
                  <a:cubicBezTo>
                    <a:pt x="2833" y="20517"/>
                    <a:pt x="2840" y="20527"/>
                    <a:pt x="2846" y="20536"/>
                  </a:cubicBezTo>
                  <a:cubicBezTo>
                    <a:pt x="2855" y="20546"/>
                    <a:pt x="2862" y="20555"/>
                    <a:pt x="2868" y="20564"/>
                  </a:cubicBezTo>
                  <a:cubicBezTo>
                    <a:pt x="2874" y="20574"/>
                    <a:pt x="2884" y="20583"/>
                    <a:pt x="2890" y="20593"/>
                  </a:cubicBezTo>
                  <a:cubicBezTo>
                    <a:pt x="2896" y="20599"/>
                    <a:pt x="2906" y="20611"/>
                    <a:pt x="2912" y="20618"/>
                  </a:cubicBezTo>
                  <a:cubicBezTo>
                    <a:pt x="2918" y="20627"/>
                    <a:pt x="2924" y="20637"/>
                    <a:pt x="2934" y="20646"/>
                  </a:cubicBezTo>
                  <a:cubicBezTo>
                    <a:pt x="2940" y="20655"/>
                    <a:pt x="2946" y="20665"/>
                    <a:pt x="2956" y="20674"/>
                  </a:cubicBezTo>
                  <a:cubicBezTo>
                    <a:pt x="2962" y="20684"/>
                    <a:pt x="2968" y="20693"/>
                    <a:pt x="2978" y="20702"/>
                  </a:cubicBezTo>
                  <a:cubicBezTo>
                    <a:pt x="2984" y="20712"/>
                    <a:pt x="2990" y="20721"/>
                    <a:pt x="3000" y="20731"/>
                  </a:cubicBezTo>
                  <a:cubicBezTo>
                    <a:pt x="3006" y="20737"/>
                    <a:pt x="3012" y="20749"/>
                    <a:pt x="3018" y="20756"/>
                  </a:cubicBezTo>
                  <a:cubicBezTo>
                    <a:pt x="3028" y="20765"/>
                    <a:pt x="3034" y="20774"/>
                    <a:pt x="3040" y="20784"/>
                  </a:cubicBezTo>
                  <a:cubicBezTo>
                    <a:pt x="3050" y="20793"/>
                    <a:pt x="3056" y="20803"/>
                    <a:pt x="3062" y="20812"/>
                  </a:cubicBezTo>
                  <a:cubicBezTo>
                    <a:pt x="3072" y="20821"/>
                    <a:pt x="3078" y="20831"/>
                    <a:pt x="3084" y="20840"/>
                  </a:cubicBezTo>
                  <a:cubicBezTo>
                    <a:pt x="3094" y="20850"/>
                    <a:pt x="3100" y="20859"/>
                    <a:pt x="3106" y="20868"/>
                  </a:cubicBezTo>
                  <a:cubicBezTo>
                    <a:pt x="3112" y="20875"/>
                    <a:pt x="3122" y="20884"/>
                    <a:pt x="3128" y="20894"/>
                  </a:cubicBezTo>
                  <a:cubicBezTo>
                    <a:pt x="3564" y="21439"/>
                    <a:pt x="4225" y="21755"/>
                    <a:pt x="4921" y="21755"/>
                  </a:cubicBezTo>
                  <a:lnTo>
                    <a:pt x="39599" y="21755"/>
                  </a:lnTo>
                  <a:cubicBezTo>
                    <a:pt x="39678" y="21755"/>
                    <a:pt x="39756" y="21755"/>
                    <a:pt x="39834" y="21762"/>
                  </a:cubicBezTo>
                  <a:cubicBezTo>
                    <a:pt x="40643" y="21809"/>
                    <a:pt x="41411" y="22131"/>
                    <a:pt x="42053" y="22630"/>
                  </a:cubicBezTo>
                  <a:lnTo>
                    <a:pt x="46011" y="25701"/>
                  </a:lnTo>
                  <a:cubicBezTo>
                    <a:pt x="46223" y="25822"/>
                    <a:pt x="46447" y="25877"/>
                    <a:pt x="46666" y="25877"/>
                  </a:cubicBezTo>
                  <a:cubicBezTo>
                    <a:pt x="47359" y="25877"/>
                    <a:pt x="47995" y="25322"/>
                    <a:pt x="47995" y="24548"/>
                  </a:cubicBezTo>
                  <a:lnTo>
                    <a:pt x="47995" y="5638"/>
                  </a:lnTo>
                  <a:cubicBezTo>
                    <a:pt x="47998" y="5102"/>
                    <a:pt x="47810" y="4582"/>
                    <a:pt x="47465" y="4168"/>
                  </a:cubicBezTo>
                  <a:cubicBezTo>
                    <a:pt x="47459" y="4159"/>
                    <a:pt x="47450" y="4150"/>
                    <a:pt x="47443" y="4140"/>
                  </a:cubicBezTo>
                  <a:cubicBezTo>
                    <a:pt x="47437" y="4134"/>
                    <a:pt x="47428" y="4121"/>
                    <a:pt x="47421" y="4115"/>
                  </a:cubicBezTo>
                  <a:cubicBezTo>
                    <a:pt x="47415" y="4106"/>
                    <a:pt x="47409" y="4096"/>
                    <a:pt x="47399" y="4087"/>
                  </a:cubicBezTo>
                  <a:cubicBezTo>
                    <a:pt x="47393" y="4078"/>
                    <a:pt x="47387" y="4068"/>
                    <a:pt x="47377" y="4059"/>
                  </a:cubicBezTo>
                  <a:cubicBezTo>
                    <a:pt x="47371" y="4049"/>
                    <a:pt x="47365" y="4040"/>
                    <a:pt x="47355" y="4031"/>
                  </a:cubicBezTo>
                  <a:cubicBezTo>
                    <a:pt x="47349" y="4021"/>
                    <a:pt x="47343" y="4012"/>
                    <a:pt x="47334" y="4002"/>
                  </a:cubicBezTo>
                  <a:cubicBezTo>
                    <a:pt x="47327" y="3996"/>
                    <a:pt x="47321" y="3983"/>
                    <a:pt x="47315" y="3977"/>
                  </a:cubicBezTo>
                  <a:cubicBezTo>
                    <a:pt x="47305" y="3968"/>
                    <a:pt x="47299" y="3958"/>
                    <a:pt x="47293" y="3949"/>
                  </a:cubicBezTo>
                  <a:cubicBezTo>
                    <a:pt x="47283" y="3940"/>
                    <a:pt x="47277" y="3930"/>
                    <a:pt x="47271" y="3921"/>
                  </a:cubicBezTo>
                  <a:cubicBezTo>
                    <a:pt x="47261" y="3911"/>
                    <a:pt x="47255" y="3902"/>
                    <a:pt x="47249" y="3893"/>
                  </a:cubicBezTo>
                  <a:cubicBezTo>
                    <a:pt x="47240" y="3883"/>
                    <a:pt x="47233" y="3874"/>
                    <a:pt x="47227" y="3864"/>
                  </a:cubicBezTo>
                  <a:cubicBezTo>
                    <a:pt x="47221" y="3855"/>
                    <a:pt x="47211" y="3846"/>
                    <a:pt x="47205" y="3836"/>
                  </a:cubicBezTo>
                  <a:cubicBezTo>
                    <a:pt x="47199" y="3830"/>
                    <a:pt x="47189" y="3821"/>
                    <a:pt x="47183" y="3811"/>
                  </a:cubicBezTo>
                  <a:cubicBezTo>
                    <a:pt x="47177" y="3802"/>
                    <a:pt x="47171" y="3792"/>
                    <a:pt x="47161" y="3783"/>
                  </a:cubicBezTo>
                  <a:cubicBezTo>
                    <a:pt x="47155" y="3774"/>
                    <a:pt x="47149" y="3764"/>
                    <a:pt x="47139" y="3755"/>
                  </a:cubicBezTo>
                  <a:cubicBezTo>
                    <a:pt x="47133" y="3745"/>
                    <a:pt x="47127" y="3736"/>
                    <a:pt x="47117" y="3727"/>
                  </a:cubicBezTo>
                  <a:cubicBezTo>
                    <a:pt x="47111" y="3717"/>
                    <a:pt x="47105" y="3708"/>
                    <a:pt x="47095" y="3698"/>
                  </a:cubicBezTo>
                  <a:cubicBezTo>
                    <a:pt x="47089" y="3692"/>
                    <a:pt x="47083" y="3683"/>
                    <a:pt x="47077" y="3673"/>
                  </a:cubicBezTo>
                  <a:cubicBezTo>
                    <a:pt x="47067" y="3664"/>
                    <a:pt x="47061" y="3654"/>
                    <a:pt x="47055" y="3645"/>
                  </a:cubicBezTo>
                  <a:cubicBezTo>
                    <a:pt x="47045" y="3636"/>
                    <a:pt x="47039" y="3626"/>
                    <a:pt x="47033" y="3617"/>
                  </a:cubicBezTo>
                  <a:cubicBezTo>
                    <a:pt x="47023" y="3607"/>
                    <a:pt x="47017" y="3598"/>
                    <a:pt x="47011" y="3589"/>
                  </a:cubicBezTo>
                  <a:cubicBezTo>
                    <a:pt x="47005" y="3582"/>
                    <a:pt x="46995" y="3570"/>
                    <a:pt x="46989" y="3560"/>
                  </a:cubicBezTo>
                  <a:cubicBezTo>
                    <a:pt x="46983" y="3554"/>
                    <a:pt x="46973" y="3545"/>
                    <a:pt x="46967" y="3535"/>
                  </a:cubicBezTo>
                  <a:cubicBezTo>
                    <a:pt x="46961" y="3526"/>
                    <a:pt x="46954" y="3517"/>
                    <a:pt x="46945" y="3507"/>
                  </a:cubicBezTo>
                  <a:cubicBezTo>
                    <a:pt x="46939" y="3498"/>
                    <a:pt x="46932" y="3488"/>
                    <a:pt x="46923" y="3479"/>
                  </a:cubicBezTo>
                  <a:cubicBezTo>
                    <a:pt x="46917" y="3470"/>
                    <a:pt x="46910" y="3460"/>
                    <a:pt x="46901" y="3451"/>
                  </a:cubicBezTo>
                  <a:cubicBezTo>
                    <a:pt x="46895" y="3441"/>
                    <a:pt x="46889" y="3432"/>
                    <a:pt x="46879" y="3423"/>
                  </a:cubicBezTo>
                  <a:cubicBezTo>
                    <a:pt x="46873" y="3416"/>
                    <a:pt x="46867" y="3404"/>
                    <a:pt x="46860" y="3397"/>
                  </a:cubicBezTo>
                  <a:cubicBezTo>
                    <a:pt x="46851" y="3388"/>
                    <a:pt x="46845" y="3379"/>
                    <a:pt x="46838" y="3369"/>
                  </a:cubicBezTo>
                  <a:cubicBezTo>
                    <a:pt x="46829" y="3360"/>
                    <a:pt x="46823" y="3350"/>
                    <a:pt x="46816" y="3341"/>
                  </a:cubicBezTo>
                  <a:cubicBezTo>
                    <a:pt x="46807" y="3332"/>
                    <a:pt x="46801" y="3322"/>
                    <a:pt x="46795" y="3313"/>
                  </a:cubicBezTo>
                  <a:cubicBezTo>
                    <a:pt x="46785" y="3303"/>
                    <a:pt x="46779" y="3294"/>
                    <a:pt x="46773" y="3285"/>
                  </a:cubicBezTo>
                  <a:cubicBezTo>
                    <a:pt x="46766" y="3278"/>
                    <a:pt x="46757" y="3266"/>
                    <a:pt x="46751" y="3260"/>
                  </a:cubicBezTo>
                  <a:cubicBezTo>
                    <a:pt x="46744" y="3250"/>
                    <a:pt x="46735" y="3241"/>
                    <a:pt x="46729" y="3231"/>
                  </a:cubicBezTo>
                  <a:cubicBezTo>
                    <a:pt x="46722" y="3222"/>
                    <a:pt x="46716" y="3213"/>
                    <a:pt x="46707" y="3203"/>
                  </a:cubicBezTo>
                  <a:cubicBezTo>
                    <a:pt x="46701" y="3194"/>
                    <a:pt x="46694" y="3184"/>
                    <a:pt x="46685" y="3175"/>
                  </a:cubicBezTo>
                  <a:cubicBezTo>
                    <a:pt x="46679" y="3166"/>
                    <a:pt x="46672" y="3156"/>
                    <a:pt x="46663" y="3147"/>
                  </a:cubicBezTo>
                  <a:cubicBezTo>
                    <a:pt x="46657" y="3137"/>
                    <a:pt x="46650" y="3128"/>
                    <a:pt x="46644" y="3122"/>
                  </a:cubicBezTo>
                  <a:cubicBezTo>
                    <a:pt x="46635" y="3112"/>
                    <a:pt x="46628" y="3103"/>
                    <a:pt x="46622" y="3093"/>
                  </a:cubicBezTo>
                  <a:cubicBezTo>
                    <a:pt x="46613" y="3084"/>
                    <a:pt x="46607" y="3075"/>
                    <a:pt x="46600" y="3065"/>
                  </a:cubicBezTo>
                  <a:cubicBezTo>
                    <a:pt x="46591" y="3056"/>
                    <a:pt x="46585" y="3046"/>
                    <a:pt x="46578" y="3037"/>
                  </a:cubicBezTo>
                  <a:cubicBezTo>
                    <a:pt x="46569" y="3028"/>
                    <a:pt x="46563" y="3018"/>
                    <a:pt x="46556" y="3009"/>
                  </a:cubicBezTo>
                  <a:cubicBezTo>
                    <a:pt x="46547" y="3003"/>
                    <a:pt x="46541" y="2990"/>
                    <a:pt x="46534" y="2984"/>
                  </a:cubicBezTo>
                  <a:cubicBezTo>
                    <a:pt x="46528" y="2974"/>
                    <a:pt x="46519" y="2965"/>
                    <a:pt x="46513" y="2956"/>
                  </a:cubicBezTo>
                  <a:cubicBezTo>
                    <a:pt x="46506" y="2946"/>
                    <a:pt x="46500" y="2937"/>
                    <a:pt x="46491" y="2927"/>
                  </a:cubicBezTo>
                  <a:cubicBezTo>
                    <a:pt x="46484" y="2918"/>
                    <a:pt x="46478" y="2909"/>
                    <a:pt x="46469" y="2899"/>
                  </a:cubicBezTo>
                  <a:cubicBezTo>
                    <a:pt x="46462" y="2890"/>
                    <a:pt x="46456" y="2880"/>
                    <a:pt x="46447" y="2871"/>
                  </a:cubicBezTo>
                  <a:cubicBezTo>
                    <a:pt x="46440" y="2865"/>
                    <a:pt x="46434" y="2852"/>
                    <a:pt x="46425" y="2846"/>
                  </a:cubicBezTo>
                  <a:cubicBezTo>
                    <a:pt x="46418" y="2837"/>
                    <a:pt x="46412" y="2827"/>
                    <a:pt x="46406" y="2818"/>
                  </a:cubicBezTo>
                  <a:cubicBezTo>
                    <a:pt x="46397" y="2808"/>
                    <a:pt x="46390" y="2799"/>
                    <a:pt x="46384" y="2790"/>
                  </a:cubicBezTo>
                  <a:cubicBezTo>
                    <a:pt x="46375" y="2780"/>
                    <a:pt x="46368" y="2771"/>
                    <a:pt x="46362" y="2761"/>
                  </a:cubicBezTo>
                  <a:cubicBezTo>
                    <a:pt x="46353" y="2752"/>
                    <a:pt x="46346" y="2743"/>
                    <a:pt x="46340" y="2733"/>
                  </a:cubicBezTo>
                  <a:cubicBezTo>
                    <a:pt x="46331" y="2727"/>
                    <a:pt x="46324" y="2714"/>
                    <a:pt x="46318" y="2708"/>
                  </a:cubicBezTo>
                  <a:cubicBezTo>
                    <a:pt x="46312" y="2699"/>
                    <a:pt x="46303" y="2689"/>
                    <a:pt x="46296" y="2680"/>
                  </a:cubicBezTo>
                  <a:cubicBezTo>
                    <a:pt x="46290" y="2670"/>
                    <a:pt x="46284" y="2661"/>
                    <a:pt x="46274" y="2652"/>
                  </a:cubicBezTo>
                  <a:cubicBezTo>
                    <a:pt x="46268" y="2642"/>
                    <a:pt x="46262" y="2633"/>
                    <a:pt x="46252" y="2623"/>
                  </a:cubicBezTo>
                  <a:cubicBezTo>
                    <a:pt x="46246" y="2614"/>
                    <a:pt x="46240" y="2605"/>
                    <a:pt x="46230" y="2598"/>
                  </a:cubicBezTo>
                  <a:cubicBezTo>
                    <a:pt x="46224" y="2589"/>
                    <a:pt x="46218" y="2580"/>
                    <a:pt x="46209" y="2570"/>
                  </a:cubicBezTo>
                  <a:cubicBezTo>
                    <a:pt x="46202" y="2561"/>
                    <a:pt x="46196" y="2551"/>
                    <a:pt x="46187" y="2542"/>
                  </a:cubicBezTo>
                  <a:cubicBezTo>
                    <a:pt x="46180" y="2533"/>
                    <a:pt x="46174" y="2523"/>
                    <a:pt x="46168" y="2514"/>
                  </a:cubicBezTo>
                  <a:cubicBezTo>
                    <a:pt x="46158" y="2504"/>
                    <a:pt x="46152" y="2495"/>
                    <a:pt x="46146" y="2486"/>
                  </a:cubicBezTo>
                  <a:cubicBezTo>
                    <a:pt x="46136" y="2476"/>
                    <a:pt x="46130" y="2467"/>
                    <a:pt x="46124" y="2457"/>
                  </a:cubicBezTo>
                  <a:cubicBezTo>
                    <a:pt x="46115" y="2451"/>
                    <a:pt x="46108" y="2442"/>
                    <a:pt x="46102" y="2432"/>
                  </a:cubicBezTo>
                  <a:cubicBezTo>
                    <a:pt x="46096" y="2423"/>
                    <a:pt x="46086" y="2413"/>
                    <a:pt x="46080" y="2404"/>
                  </a:cubicBezTo>
                  <a:cubicBezTo>
                    <a:pt x="46074" y="2395"/>
                    <a:pt x="46064" y="2385"/>
                    <a:pt x="46058" y="2376"/>
                  </a:cubicBezTo>
                  <a:cubicBezTo>
                    <a:pt x="46052" y="2366"/>
                    <a:pt x="46046" y="2357"/>
                    <a:pt x="46036" y="2348"/>
                  </a:cubicBezTo>
                  <a:cubicBezTo>
                    <a:pt x="46030" y="2338"/>
                    <a:pt x="46024" y="2329"/>
                    <a:pt x="46014" y="2319"/>
                  </a:cubicBezTo>
                  <a:cubicBezTo>
                    <a:pt x="46008" y="2313"/>
                    <a:pt x="46002" y="2301"/>
                    <a:pt x="45992" y="2294"/>
                  </a:cubicBezTo>
                  <a:cubicBezTo>
                    <a:pt x="45986" y="2285"/>
                    <a:pt x="45980" y="2276"/>
                    <a:pt x="45970" y="2266"/>
                  </a:cubicBezTo>
                  <a:cubicBezTo>
                    <a:pt x="45964" y="2257"/>
                    <a:pt x="45958" y="2247"/>
                    <a:pt x="45952" y="2238"/>
                  </a:cubicBezTo>
                  <a:cubicBezTo>
                    <a:pt x="45942" y="2229"/>
                    <a:pt x="45936" y="2219"/>
                    <a:pt x="45930" y="2210"/>
                  </a:cubicBezTo>
                  <a:cubicBezTo>
                    <a:pt x="45920" y="2200"/>
                    <a:pt x="45914" y="2191"/>
                    <a:pt x="45908" y="2182"/>
                  </a:cubicBezTo>
                  <a:cubicBezTo>
                    <a:pt x="45898" y="2175"/>
                    <a:pt x="45892" y="2163"/>
                    <a:pt x="45886" y="2156"/>
                  </a:cubicBezTo>
                  <a:cubicBezTo>
                    <a:pt x="45876" y="2147"/>
                    <a:pt x="45870" y="2138"/>
                    <a:pt x="45864" y="2128"/>
                  </a:cubicBezTo>
                  <a:cubicBezTo>
                    <a:pt x="45858" y="2119"/>
                    <a:pt x="45848" y="2109"/>
                    <a:pt x="45842" y="2100"/>
                  </a:cubicBezTo>
                  <a:cubicBezTo>
                    <a:pt x="45836" y="2091"/>
                    <a:pt x="45826" y="2081"/>
                    <a:pt x="45820" y="2072"/>
                  </a:cubicBezTo>
                  <a:cubicBezTo>
                    <a:pt x="45814" y="2062"/>
                    <a:pt x="45807" y="2053"/>
                    <a:pt x="45798" y="2044"/>
                  </a:cubicBezTo>
                  <a:cubicBezTo>
                    <a:pt x="45792" y="2037"/>
                    <a:pt x="45785" y="2025"/>
                    <a:pt x="45776" y="2019"/>
                  </a:cubicBezTo>
                  <a:cubicBezTo>
                    <a:pt x="45770" y="2009"/>
                    <a:pt x="45764" y="2000"/>
                    <a:pt x="45754" y="1990"/>
                  </a:cubicBezTo>
                  <a:cubicBezTo>
                    <a:pt x="45748" y="1981"/>
                    <a:pt x="45742" y="1972"/>
                    <a:pt x="45735" y="1962"/>
                  </a:cubicBezTo>
                  <a:cubicBezTo>
                    <a:pt x="45726" y="1953"/>
                    <a:pt x="45720" y="1943"/>
                    <a:pt x="45713" y="1934"/>
                  </a:cubicBezTo>
                  <a:cubicBezTo>
                    <a:pt x="45704" y="1925"/>
                    <a:pt x="45698" y="1915"/>
                    <a:pt x="45691" y="1906"/>
                  </a:cubicBezTo>
                  <a:cubicBezTo>
                    <a:pt x="45682" y="1900"/>
                    <a:pt x="45676" y="1887"/>
                    <a:pt x="45670" y="1881"/>
                  </a:cubicBezTo>
                  <a:cubicBezTo>
                    <a:pt x="45660" y="1871"/>
                    <a:pt x="45654" y="1862"/>
                    <a:pt x="45648" y="1853"/>
                  </a:cubicBezTo>
                  <a:cubicBezTo>
                    <a:pt x="45638" y="1843"/>
                    <a:pt x="45632" y="1834"/>
                    <a:pt x="45626" y="1824"/>
                  </a:cubicBezTo>
                  <a:cubicBezTo>
                    <a:pt x="45619" y="1815"/>
                    <a:pt x="45610" y="1806"/>
                    <a:pt x="45604" y="1796"/>
                  </a:cubicBezTo>
                  <a:cubicBezTo>
                    <a:pt x="45597" y="1787"/>
                    <a:pt x="45591" y="1777"/>
                    <a:pt x="45582" y="1768"/>
                  </a:cubicBezTo>
                  <a:cubicBezTo>
                    <a:pt x="45575" y="1762"/>
                    <a:pt x="45569" y="1749"/>
                    <a:pt x="45560" y="1743"/>
                  </a:cubicBezTo>
                  <a:cubicBezTo>
                    <a:pt x="45554" y="1733"/>
                    <a:pt x="45547" y="1724"/>
                    <a:pt x="45538" y="1715"/>
                  </a:cubicBezTo>
                  <a:cubicBezTo>
                    <a:pt x="45532" y="1705"/>
                    <a:pt x="45525" y="1696"/>
                    <a:pt x="45516" y="1686"/>
                  </a:cubicBezTo>
                  <a:cubicBezTo>
                    <a:pt x="45510" y="1677"/>
                    <a:pt x="45503" y="1668"/>
                    <a:pt x="45497" y="1658"/>
                  </a:cubicBezTo>
                  <a:cubicBezTo>
                    <a:pt x="45488" y="1649"/>
                    <a:pt x="45481" y="1639"/>
                    <a:pt x="45475" y="1630"/>
                  </a:cubicBezTo>
                  <a:cubicBezTo>
                    <a:pt x="45466" y="1624"/>
                    <a:pt x="45460" y="1611"/>
                    <a:pt x="45453" y="1605"/>
                  </a:cubicBezTo>
                  <a:cubicBezTo>
                    <a:pt x="45444" y="1596"/>
                    <a:pt x="45438" y="1586"/>
                    <a:pt x="45431" y="1577"/>
                  </a:cubicBezTo>
                  <a:cubicBezTo>
                    <a:pt x="45422" y="1567"/>
                    <a:pt x="45416" y="1558"/>
                    <a:pt x="45409" y="1549"/>
                  </a:cubicBezTo>
                  <a:cubicBezTo>
                    <a:pt x="45403" y="1539"/>
                    <a:pt x="45394" y="1530"/>
                    <a:pt x="45387" y="1520"/>
                  </a:cubicBezTo>
                  <a:cubicBezTo>
                    <a:pt x="45381" y="1511"/>
                    <a:pt x="45375" y="1502"/>
                    <a:pt x="45366" y="1492"/>
                  </a:cubicBezTo>
                  <a:cubicBezTo>
                    <a:pt x="45359" y="1486"/>
                    <a:pt x="45353" y="1473"/>
                    <a:pt x="45344" y="1467"/>
                  </a:cubicBezTo>
                  <a:cubicBezTo>
                    <a:pt x="45337" y="1458"/>
                    <a:pt x="45331" y="1448"/>
                    <a:pt x="45322" y="1439"/>
                  </a:cubicBezTo>
                  <a:cubicBezTo>
                    <a:pt x="45315" y="1429"/>
                    <a:pt x="45309" y="1420"/>
                    <a:pt x="45300" y="1411"/>
                  </a:cubicBezTo>
                  <a:cubicBezTo>
                    <a:pt x="45293" y="1401"/>
                    <a:pt x="45287" y="1392"/>
                    <a:pt x="45281" y="1382"/>
                  </a:cubicBezTo>
                  <a:cubicBezTo>
                    <a:pt x="45272" y="1373"/>
                    <a:pt x="45265" y="1364"/>
                    <a:pt x="45259" y="1354"/>
                  </a:cubicBezTo>
                  <a:cubicBezTo>
                    <a:pt x="45250" y="1345"/>
                    <a:pt x="45243" y="1335"/>
                    <a:pt x="45237" y="1329"/>
                  </a:cubicBezTo>
                  <a:cubicBezTo>
                    <a:pt x="45228" y="1320"/>
                    <a:pt x="45221" y="1310"/>
                    <a:pt x="45215" y="1301"/>
                  </a:cubicBezTo>
                  <a:cubicBezTo>
                    <a:pt x="45206" y="1292"/>
                    <a:pt x="45199" y="1282"/>
                    <a:pt x="45193" y="1273"/>
                  </a:cubicBezTo>
                  <a:cubicBezTo>
                    <a:pt x="45184" y="1263"/>
                    <a:pt x="45178" y="1254"/>
                    <a:pt x="45171" y="1245"/>
                  </a:cubicBezTo>
                  <a:cubicBezTo>
                    <a:pt x="45165" y="1235"/>
                    <a:pt x="45156" y="1226"/>
                    <a:pt x="45149" y="1216"/>
                  </a:cubicBezTo>
                  <a:cubicBezTo>
                    <a:pt x="45143" y="1207"/>
                    <a:pt x="45137" y="1198"/>
                    <a:pt x="45127" y="1191"/>
                  </a:cubicBezTo>
                  <a:cubicBezTo>
                    <a:pt x="45121" y="1182"/>
                    <a:pt x="45115" y="1172"/>
                    <a:pt x="45105" y="1163"/>
                  </a:cubicBezTo>
                  <a:cubicBezTo>
                    <a:pt x="45099" y="1154"/>
                    <a:pt x="45093" y="1144"/>
                    <a:pt x="45083" y="1135"/>
                  </a:cubicBezTo>
                  <a:cubicBezTo>
                    <a:pt x="45077" y="1125"/>
                    <a:pt x="45071" y="1116"/>
                    <a:pt x="45062" y="1107"/>
                  </a:cubicBezTo>
                  <a:cubicBezTo>
                    <a:pt x="45055" y="1097"/>
                    <a:pt x="45049" y="1088"/>
                    <a:pt x="45043" y="1078"/>
                  </a:cubicBezTo>
                  <a:cubicBezTo>
                    <a:pt x="45033" y="1072"/>
                    <a:pt x="45027" y="1060"/>
                    <a:pt x="45021" y="1053"/>
                  </a:cubicBezTo>
                  <a:cubicBezTo>
                    <a:pt x="45011" y="1044"/>
                    <a:pt x="45005" y="1035"/>
                    <a:pt x="44999" y="1025"/>
                  </a:cubicBezTo>
                  <a:cubicBezTo>
                    <a:pt x="44989" y="1016"/>
                    <a:pt x="44983" y="1006"/>
                    <a:pt x="44977" y="997"/>
                  </a:cubicBezTo>
                  <a:cubicBezTo>
                    <a:pt x="44968" y="988"/>
                    <a:pt x="44961" y="978"/>
                    <a:pt x="44955" y="969"/>
                  </a:cubicBezTo>
                  <a:cubicBezTo>
                    <a:pt x="44949" y="959"/>
                    <a:pt x="44939" y="950"/>
                    <a:pt x="44933" y="941"/>
                  </a:cubicBezTo>
                  <a:cubicBezTo>
                    <a:pt x="44927" y="931"/>
                    <a:pt x="44921" y="922"/>
                    <a:pt x="44911" y="916"/>
                  </a:cubicBezTo>
                  <a:cubicBezTo>
                    <a:pt x="44905" y="906"/>
                    <a:pt x="44899" y="897"/>
                    <a:pt x="44889" y="887"/>
                  </a:cubicBezTo>
                  <a:cubicBezTo>
                    <a:pt x="44883" y="878"/>
                    <a:pt x="44877" y="868"/>
                    <a:pt x="44867" y="859"/>
                  </a:cubicBezTo>
                  <a:cubicBezTo>
                    <a:pt x="44432" y="314"/>
                    <a:pt x="43774" y="0"/>
                    <a:pt x="43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7">
              <a:extLst>
                <a:ext uri="{FF2B5EF4-FFF2-40B4-BE49-F238E27FC236}">
                  <a16:creationId xmlns:a16="http://schemas.microsoft.com/office/drawing/2014/main" id="{5200D28C-4483-41D5-1F24-ABE1253CD8DE}"/>
                </a:ext>
              </a:extLst>
            </p:cNvPr>
            <p:cNvSpPr/>
            <p:nvPr/>
          </p:nvSpPr>
          <p:spPr>
            <a:xfrm>
              <a:off x="2424338" y="3424402"/>
              <a:ext cx="674332" cy="332352"/>
            </a:xfrm>
            <a:custGeom>
              <a:avLst/>
              <a:gdLst/>
              <a:ahLst/>
              <a:cxnLst/>
              <a:rect l="l" t="t" r="r" b="b"/>
              <a:pathLst>
                <a:path w="45379" h="22540" extrusionOk="0">
                  <a:moveTo>
                    <a:pt x="2304" y="0"/>
                  </a:moveTo>
                  <a:cubicBezTo>
                    <a:pt x="1032" y="0"/>
                    <a:pt x="1" y="1031"/>
                    <a:pt x="1" y="2300"/>
                  </a:cubicBezTo>
                  <a:lnTo>
                    <a:pt x="1" y="16114"/>
                  </a:lnTo>
                  <a:cubicBezTo>
                    <a:pt x="1" y="17387"/>
                    <a:pt x="1032" y="18418"/>
                    <a:pt x="2304" y="18418"/>
                  </a:cubicBezTo>
                  <a:lnTo>
                    <a:pt x="36979" y="18418"/>
                  </a:lnTo>
                  <a:cubicBezTo>
                    <a:pt x="37058" y="18418"/>
                    <a:pt x="37136" y="18418"/>
                    <a:pt x="37214" y="18424"/>
                  </a:cubicBezTo>
                  <a:cubicBezTo>
                    <a:pt x="38026" y="18471"/>
                    <a:pt x="38794" y="18797"/>
                    <a:pt x="39433" y="19292"/>
                  </a:cubicBezTo>
                  <a:lnTo>
                    <a:pt x="43391" y="22363"/>
                  </a:lnTo>
                  <a:cubicBezTo>
                    <a:pt x="43604" y="22484"/>
                    <a:pt x="43829" y="22539"/>
                    <a:pt x="44048" y="22539"/>
                  </a:cubicBezTo>
                  <a:cubicBezTo>
                    <a:pt x="44742" y="22539"/>
                    <a:pt x="45378" y="21984"/>
                    <a:pt x="45378" y="21210"/>
                  </a:cubicBezTo>
                  <a:lnTo>
                    <a:pt x="45378" y="2300"/>
                  </a:lnTo>
                  <a:cubicBezTo>
                    <a:pt x="45378" y="1028"/>
                    <a:pt x="44347" y="0"/>
                    <a:pt x="43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7">
              <a:extLst>
                <a:ext uri="{FF2B5EF4-FFF2-40B4-BE49-F238E27FC236}">
                  <a16:creationId xmlns:a16="http://schemas.microsoft.com/office/drawing/2014/main" id="{4A4A96AB-9609-CC6C-B775-518AEA71C0D8}"/>
                </a:ext>
              </a:extLst>
            </p:cNvPr>
            <p:cNvSpPr/>
            <p:nvPr/>
          </p:nvSpPr>
          <p:spPr>
            <a:xfrm>
              <a:off x="2516544" y="3496952"/>
              <a:ext cx="494942" cy="23120"/>
            </a:xfrm>
            <a:custGeom>
              <a:avLst/>
              <a:gdLst/>
              <a:ahLst/>
              <a:cxnLst/>
              <a:rect l="l" t="t" r="r" b="b"/>
              <a:pathLst>
                <a:path w="33307" h="1568" extrusionOk="0">
                  <a:moveTo>
                    <a:pt x="778" y="0"/>
                  </a:moveTo>
                  <a:cubicBezTo>
                    <a:pt x="345" y="3"/>
                    <a:pt x="0" y="351"/>
                    <a:pt x="0" y="784"/>
                  </a:cubicBezTo>
                  <a:cubicBezTo>
                    <a:pt x="0" y="1213"/>
                    <a:pt x="345" y="1564"/>
                    <a:pt x="778" y="1567"/>
                  </a:cubicBezTo>
                  <a:lnTo>
                    <a:pt x="32529" y="1567"/>
                  </a:lnTo>
                  <a:cubicBezTo>
                    <a:pt x="32962" y="1564"/>
                    <a:pt x="33307" y="1213"/>
                    <a:pt x="33307" y="784"/>
                  </a:cubicBezTo>
                  <a:cubicBezTo>
                    <a:pt x="33307" y="351"/>
                    <a:pt x="32962" y="3"/>
                    <a:pt x="3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7">
              <a:extLst>
                <a:ext uri="{FF2B5EF4-FFF2-40B4-BE49-F238E27FC236}">
                  <a16:creationId xmlns:a16="http://schemas.microsoft.com/office/drawing/2014/main" id="{9A28EEC3-77EE-2845-71F0-41CBF1278EE5}"/>
                </a:ext>
              </a:extLst>
            </p:cNvPr>
            <p:cNvSpPr/>
            <p:nvPr/>
          </p:nvSpPr>
          <p:spPr>
            <a:xfrm>
              <a:off x="2516544" y="3550037"/>
              <a:ext cx="495135" cy="23120"/>
            </a:xfrm>
            <a:custGeom>
              <a:avLst/>
              <a:gdLst/>
              <a:ahLst/>
              <a:cxnLst/>
              <a:rect l="l" t="t" r="r" b="b"/>
              <a:pathLst>
                <a:path w="33320" h="1568" extrusionOk="0">
                  <a:moveTo>
                    <a:pt x="32535" y="1"/>
                  </a:moveTo>
                  <a:cubicBezTo>
                    <a:pt x="32533" y="1"/>
                    <a:pt x="32531" y="1"/>
                    <a:pt x="32529" y="1"/>
                  </a:cubicBezTo>
                  <a:lnTo>
                    <a:pt x="778" y="1"/>
                  </a:lnTo>
                  <a:cubicBezTo>
                    <a:pt x="345" y="4"/>
                    <a:pt x="0" y="355"/>
                    <a:pt x="0" y="784"/>
                  </a:cubicBezTo>
                  <a:cubicBezTo>
                    <a:pt x="0" y="1217"/>
                    <a:pt x="345" y="1565"/>
                    <a:pt x="778" y="1568"/>
                  </a:cubicBezTo>
                  <a:lnTo>
                    <a:pt x="32529" y="1568"/>
                  </a:lnTo>
                  <a:cubicBezTo>
                    <a:pt x="32531" y="1568"/>
                    <a:pt x="32533" y="1568"/>
                    <a:pt x="32535" y="1568"/>
                  </a:cubicBezTo>
                  <a:cubicBezTo>
                    <a:pt x="32968" y="1568"/>
                    <a:pt x="33319" y="1218"/>
                    <a:pt x="33319" y="784"/>
                  </a:cubicBezTo>
                  <a:cubicBezTo>
                    <a:pt x="33319" y="351"/>
                    <a:pt x="32968" y="1"/>
                    <a:pt x="32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37">
              <a:extLst>
                <a:ext uri="{FF2B5EF4-FFF2-40B4-BE49-F238E27FC236}">
                  <a16:creationId xmlns:a16="http://schemas.microsoft.com/office/drawing/2014/main" id="{C476F415-CF88-DFDB-EA32-693C704CE5E5}"/>
                </a:ext>
              </a:extLst>
            </p:cNvPr>
            <p:cNvSpPr/>
            <p:nvPr/>
          </p:nvSpPr>
          <p:spPr>
            <a:xfrm>
              <a:off x="2806192" y="3603181"/>
              <a:ext cx="205380" cy="23120"/>
            </a:xfrm>
            <a:custGeom>
              <a:avLst/>
              <a:gdLst/>
              <a:ahLst/>
              <a:cxnLst/>
              <a:rect l="l" t="t" r="r" b="b"/>
              <a:pathLst>
                <a:path w="13821" h="1568" extrusionOk="0">
                  <a:moveTo>
                    <a:pt x="784" y="1"/>
                  </a:moveTo>
                  <a:cubicBezTo>
                    <a:pt x="352" y="1"/>
                    <a:pt x="1" y="352"/>
                    <a:pt x="1" y="784"/>
                  </a:cubicBezTo>
                  <a:cubicBezTo>
                    <a:pt x="1" y="1217"/>
                    <a:pt x="352" y="1565"/>
                    <a:pt x="784" y="1568"/>
                  </a:cubicBezTo>
                  <a:lnTo>
                    <a:pt x="13037" y="1568"/>
                  </a:lnTo>
                  <a:cubicBezTo>
                    <a:pt x="13470" y="1565"/>
                    <a:pt x="13821" y="1217"/>
                    <a:pt x="13821" y="784"/>
                  </a:cubicBezTo>
                  <a:cubicBezTo>
                    <a:pt x="13821" y="352"/>
                    <a:pt x="13470" y="1"/>
                    <a:pt x="13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37">
              <a:extLst>
                <a:ext uri="{FF2B5EF4-FFF2-40B4-BE49-F238E27FC236}">
                  <a16:creationId xmlns:a16="http://schemas.microsoft.com/office/drawing/2014/main" id="{F4C65E7C-6341-C331-84F9-949F3B58BBC4}"/>
                </a:ext>
              </a:extLst>
            </p:cNvPr>
            <p:cNvSpPr/>
            <p:nvPr/>
          </p:nvSpPr>
          <p:spPr>
            <a:xfrm>
              <a:off x="2674207" y="4148573"/>
              <a:ext cx="358230" cy="58095"/>
            </a:xfrm>
            <a:custGeom>
              <a:avLst/>
              <a:gdLst/>
              <a:ahLst/>
              <a:cxnLst/>
              <a:rect l="l" t="t" r="r" b="b"/>
              <a:pathLst>
                <a:path w="24107" h="3940" extrusionOk="0">
                  <a:moveTo>
                    <a:pt x="1484" y="473"/>
                  </a:moveTo>
                  <a:lnTo>
                    <a:pt x="1493" y="561"/>
                  </a:lnTo>
                  <a:lnTo>
                    <a:pt x="1534" y="580"/>
                  </a:lnTo>
                  <a:cubicBezTo>
                    <a:pt x="1568" y="511"/>
                    <a:pt x="1568" y="511"/>
                    <a:pt x="1528" y="492"/>
                  </a:cubicBezTo>
                  <a:lnTo>
                    <a:pt x="1484" y="473"/>
                  </a:lnTo>
                  <a:close/>
                  <a:moveTo>
                    <a:pt x="20284" y="461"/>
                  </a:moveTo>
                  <a:cubicBezTo>
                    <a:pt x="20324" y="473"/>
                    <a:pt x="20324" y="473"/>
                    <a:pt x="20302" y="545"/>
                  </a:cubicBezTo>
                  <a:cubicBezTo>
                    <a:pt x="20279" y="614"/>
                    <a:pt x="20225" y="675"/>
                    <a:pt x="20184" y="675"/>
                  </a:cubicBezTo>
                  <a:cubicBezTo>
                    <a:pt x="20181" y="675"/>
                    <a:pt x="20177" y="675"/>
                    <a:pt x="20174" y="674"/>
                  </a:cubicBezTo>
                  <a:cubicBezTo>
                    <a:pt x="20133" y="664"/>
                    <a:pt x="20174" y="514"/>
                    <a:pt x="20284" y="461"/>
                  </a:cubicBezTo>
                  <a:close/>
                  <a:moveTo>
                    <a:pt x="11152" y="533"/>
                  </a:moveTo>
                  <a:cubicBezTo>
                    <a:pt x="11167" y="539"/>
                    <a:pt x="11180" y="545"/>
                    <a:pt x="11196" y="552"/>
                  </a:cubicBezTo>
                  <a:cubicBezTo>
                    <a:pt x="11164" y="614"/>
                    <a:pt x="11133" y="676"/>
                    <a:pt x="11098" y="676"/>
                  </a:cubicBezTo>
                  <a:cubicBezTo>
                    <a:pt x="11094" y="676"/>
                    <a:pt x="11090" y="675"/>
                    <a:pt x="11086" y="674"/>
                  </a:cubicBezTo>
                  <a:lnTo>
                    <a:pt x="11045" y="655"/>
                  </a:lnTo>
                  <a:cubicBezTo>
                    <a:pt x="11070" y="608"/>
                    <a:pt x="11108" y="564"/>
                    <a:pt x="11152" y="533"/>
                  </a:cubicBezTo>
                  <a:close/>
                  <a:moveTo>
                    <a:pt x="767" y="639"/>
                  </a:moveTo>
                  <a:cubicBezTo>
                    <a:pt x="780" y="639"/>
                    <a:pt x="793" y="642"/>
                    <a:pt x="807" y="646"/>
                  </a:cubicBezTo>
                  <a:cubicBezTo>
                    <a:pt x="848" y="655"/>
                    <a:pt x="848" y="655"/>
                    <a:pt x="829" y="730"/>
                  </a:cubicBezTo>
                  <a:cubicBezTo>
                    <a:pt x="829" y="730"/>
                    <a:pt x="777" y="788"/>
                    <a:pt x="740" y="788"/>
                  </a:cubicBezTo>
                  <a:cubicBezTo>
                    <a:pt x="737" y="788"/>
                    <a:pt x="734" y="787"/>
                    <a:pt x="732" y="787"/>
                  </a:cubicBezTo>
                  <a:lnTo>
                    <a:pt x="710" y="702"/>
                  </a:lnTo>
                  <a:cubicBezTo>
                    <a:pt x="720" y="652"/>
                    <a:pt x="742" y="639"/>
                    <a:pt x="767" y="639"/>
                  </a:cubicBezTo>
                  <a:close/>
                  <a:moveTo>
                    <a:pt x="18876" y="609"/>
                  </a:moveTo>
                  <a:cubicBezTo>
                    <a:pt x="18882" y="609"/>
                    <a:pt x="18886" y="618"/>
                    <a:pt x="18889" y="639"/>
                  </a:cubicBezTo>
                  <a:cubicBezTo>
                    <a:pt x="18892" y="693"/>
                    <a:pt x="18886" y="749"/>
                    <a:pt x="18870" y="799"/>
                  </a:cubicBezTo>
                  <a:cubicBezTo>
                    <a:pt x="18870" y="799"/>
                    <a:pt x="18858" y="834"/>
                    <a:pt x="18846" y="834"/>
                  </a:cubicBezTo>
                  <a:cubicBezTo>
                    <a:pt x="18840" y="834"/>
                    <a:pt x="18834" y="825"/>
                    <a:pt x="18829" y="799"/>
                  </a:cubicBezTo>
                  <a:lnTo>
                    <a:pt x="18820" y="724"/>
                  </a:lnTo>
                  <a:cubicBezTo>
                    <a:pt x="18840" y="666"/>
                    <a:pt x="18862" y="609"/>
                    <a:pt x="18876" y="609"/>
                  </a:cubicBezTo>
                  <a:close/>
                  <a:moveTo>
                    <a:pt x="9419" y="824"/>
                  </a:moveTo>
                  <a:cubicBezTo>
                    <a:pt x="9422" y="903"/>
                    <a:pt x="9428" y="978"/>
                    <a:pt x="9394" y="981"/>
                  </a:cubicBezTo>
                  <a:lnTo>
                    <a:pt x="9350" y="906"/>
                  </a:lnTo>
                  <a:lnTo>
                    <a:pt x="9381" y="824"/>
                  </a:lnTo>
                  <a:close/>
                  <a:moveTo>
                    <a:pt x="10290" y="812"/>
                  </a:moveTo>
                  <a:cubicBezTo>
                    <a:pt x="10327" y="821"/>
                    <a:pt x="10327" y="821"/>
                    <a:pt x="10312" y="896"/>
                  </a:cubicBezTo>
                  <a:cubicBezTo>
                    <a:pt x="10296" y="950"/>
                    <a:pt x="10274" y="997"/>
                    <a:pt x="10243" y="1040"/>
                  </a:cubicBezTo>
                  <a:cubicBezTo>
                    <a:pt x="10205" y="1031"/>
                    <a:pt x="10271" y="887"/>
                    <a:pt x="10290" y="812"/>
                  </a:cubicBezTo>
                  <a:close/>
                  <a:moveTo>
                    <a:pt x="1190" y="777"/>
                  </a:moveTo>
                  <a:cubicBezTo>
                    <a:pt x="1202" y="777"/>
                    <a:pt x="1218" y="783"/>
                    <a:pt x="1243" y="793"/>
                  </a:cubicBezTo>
                  <a:cubicBezTo>
                    <a:pt x="1280" y="812"/>
                    <a:pt x="1321" y="827"/>
                    <a:pt x="1286" y="899"/>
                  </a:cubicBezTo>
                  <a:lnTo>
                    <a:pt x="1249" y="881"/>
                  </a:lnTo>
                  <a:cubicBezTo>
                    <a:pt x="1259" y="859"/>
                    <a:pt x="1259" y="849"/>
                    <a:pt x="1254" y="849"/>
                  </a:cubicBezTo>
                  <a:cubicBezTo>
                    <a:pt x="1244" y="849"/>
                    <a:pt x="1213" y="893"/>
                    <a:pt x="1217" y="953"/>
                  </a:cubicBezTo>
                  <a:lnTo>
                    <a:pt x="1155" y="1097"/>
                  </a:lnTo>
                  <a:cubicBezTo>
                    <a:pt x="1120" y="1081"/>
                    <a:pt x="1117" y="997"/>
                    <a:pt x="1145" y="921"/>
                  </a:cubicBezTo>
                  <a:cubicBezTo>
                    <a:pt x="1161" y="811"/>
                    <a:pt x="1164" y="777"/>
                    <a:pt x="1190" y="777"/>
                  </a:cubicBezTo>
                  <a:close/>
                  <a:moveTo>
                    <a:pt x="11390" y="1222"/>
                  </a:moveTo>
                  <a:lnTo>
                    <a:pt x="11418" y="1244"/>
                  </a:lnTo>
                  <a:cubicBezTo>
                    <a:pt x="11380" y="1301"/>
                    <a:pt x="11340" y="1355"/>
                    <a:pt x="11312" y="1355"/>
                  </a:cubicBezTo>
                  <a:cubicBezTo>
                    <a:pt x="11307" y="1355"/>
                    <a:pt x="11303" y="1354"/>
                    <a:pt x="11299" y="1351"/>
                  </a:cubicBezTo>
                  <a:lnTo>
                    <a:pt x="11315" y="1263"/>
                  </a:lnTo>
                  <a:lnTo>
                    <a:pt x="11390" y="1222"/>
                  </a:lnTo>
                  <a:close/>
                  <a:moveTo>
                    <a:pt x="17380" y="1244"/>
                  </a:moveTo>
                  <a:cubicBezTo>
                    <a:pt x="17409" y="1244"/>
                    <a:pt x="17441" y="1288"/>
                    <a:pt x="17441" y="1288"/>
                  </a:cubicBezTo>
                  <a:cubicBezTo>
                    <a:pt x="17441" y="1288"/>
                    <a:pt x="17488" y="1351"/>
                    <a:pt x="17457" y="1373"/>
                  </a:cubicBezTo>
                  <a:cubicBezTo>
                    <a:pt x="17407" y="1348"/>
                    <a:pt x="17366" y="1313"/>
                    <a:pt x="17328" y="1272"/>
                  </a:cubicBezTo>
                  <a:lnTo>
                    <a:pt x="17363" y="1250"/>
                  </a:lnTo>
                  <a:cubicBezTo>
                    <a:pt x="17368" y="1246"/>
                    <a:pt x="17374" y="1244"/>
                    <a:pt x="17380" y="1244"/>
                  </a:cubicBezTo>
                  <a:close/>
                  <a:moveTo>
                    <a:pt x="17194" y="1595"/>
                  </a:moveTo>
                  <a:cubicBezTo>
                    <a:pt x="17205" y="1595"/>
                    <a:pt x="17218" y="1608"/>
                    <a:pt x="17250" y="1642"/>
                  </a:cubicBezTo>
                  <a:lnTo>
                    <a:pt x="17222" y="1667"/>
                  </a:lnTo>
                  <a:lnTo>
                    <a:pt x="17143" y="1633"/>
                  </a:lnTo>
                  <a:lnTo>
                    <a:pt x="17169" y="1611"/>
                  </a:lnTo>
                  <a:cubicBezTo>
                    <a:pt x="17180" y="1601"/>
                    <a:pt x="17187" y="1595"/>
                    <a:pt x="17194" y="1595"/>
                  </a:cubicBezTo>
                  <a:close/>
                  <a:moveTo>
                    <a:pt x="7379" y="1758"/>
                  </a:moveTo>
                  <a:cubicBezTo>
                    <a:pt x="7388" y="1758"/>
                    <a:pt x="7409" y="1775"/>
                    <a:pt x="7394" y="1789"/>
                  </a:cubicBezTo>
                  <a:cubicBezTo>
                    <a:pt x="7372" y="1766"/>
                    <a:pt x="7373" y="1758"/>
                    <a:pt x="7379" y="1758"/>
                  </a:cubicBezTo>
                  <a:close/>
                  <a:moveTo>
                    <a:pt x="17190" y="1753"/>
                  </a:moveTo>
                  <a:cubicBezTo>
                    <a:pt x="17186" y="1753"/>
                    <a:pt x="17184" y="1764"/>
                    <a:pt x="17194" y="1796"/>
                  </a:cubicBezTo>
                  <a:cubicBezTo>
                    <a:pt x="17211" y="1780"/>
                    <a:pt x="17198" y="1753"/>
                    <a:pt x="17190" y="1753"/>
                  </a:cubicBezTo>
                  <a:close/>
                  <a:moveTo>
                    <a:pt x="7184" y="1780"/>
                  </a:moveTo>
                  <a:cubicBezTo>
                    <a:pt x="7241" y="1833"/>
                    <a:pt x="7297" y="1887"/>
                    <a:pt x="7272" y="1912"/>
                  </a:cubicBezTo>
                  <a:lnTo>
                    <a:pt x="7190" y="1883"/>
                  </a:lnTo>
                  <a:lnTo>
                    <a:pt x="7159" y="1805"/>
                  </a:lnTo>
                  <a:lnTo>
                    <a:pt x="7184" y="1780"/>
                  </a:lnTo>
                  <a:close/>
                  <a:moveTo>
                    <a:pt x="16935" y="1842"/>
                  </a:moveTo>
                  <a:cubicBezTo>
                    <a:pt x="16945" y="1842"/>
                    <a:pt x="16958" y="1855"/>
                    <a:pt x="16990" y="1887"/>
                  </a:cubicBezTo>
                  <a:lnTo>
                    <a:pt x="16968" y="1912"/>
                  </a:lnTo>
                  <a:lnTo>
                    <a:pt x="16886" y="1883"/>
                  </a:lnTo>
                  <a:lnTo>
                    <a:pt x="16912" y="1858"/>
                  </a:lnTo>
                  <a:cubicBezTo>
                    <a:pt x="16922" y="1848"/>
                    <a:pt x="16928" y="1842"/>
                    <a:pt x="16935" y="1842"/>
                  </a:cubicBezTo>
                  <a:close/>
                  <a:moveTo>
                    <a:pt x="450" y="1764"/>
                  </a:moveTo>
                  <a:cubicBezTo>
                    <a:pt x="425" y="1808"/>
                    <a:pt x="406" y="1858"/>
                    <a:pt x="396" y="1909"/>
                  </a:cubicBezTo>
                  <a:lnTo>
                    <a:pt x="396" y="1912"/>
                  </a:lnTo>
                  <a:lnTo>
                    <a:pt x="418" y="1915"/>
                  </a:lnTo>
                  <a:cubicBezTo>
                    <a:pt x="419" y="1915"/>
                    <a:pt x="420" y="1915"/>
                    <a:pt x="421" y="1915"/>
                  </a:cubicBezTo>
                  <a:cubicBezTo>
                    <a:pt x="442" y="1915"/>
                    <a:pt x="460" y="1843"/>
                    <a:pt x="475" y="1771"/>
                  </a:cubicBezTo>
                  <a:lnTo>
                    <a:pt x="450" y="1764"/>
                  </a:lnTo>
                  <a:close/>
                  <a:moveTo>
                    <a:pt x="16169" y="1846"/>
                  </a:moveTo>
                  <a:cubicBezTo>
                    <a:pt x="16228" y="1896"/>
                    <a:pt x="16285" y="1949"/>
                    <a:pt x="16263" y="1974"/>
                  </a:cubicBezTo>
                  <a:lnTo>
                    <a:pt x="16185" y="1943"/>
                  </a:lnTo>
                  <a:lnTo>
                    <a:pt x="16147" y="1868"/>
                  </a:lnTo>
                  <a:lnTo>
                    <a:pt x="16169" y="1846"/>
                  </a:lnTo>
                  <a:close/>
                  <a:moveTo>
                    <a:pt x="5856" y="1932"/>
                  </a:moveTo>
                  <a:cubicBezTo>
                    <a:pt x="5850" y="1932"/>
                    <a:pt x="5845" y="1936"/>
                    <a:pt x="5837" y="1943"/>
                  </a:cubicBezTo>
                  <a:cubicBezTo>
                    <a:pt x="5799" y="1981"/>
                    <a:pt x="5799" y="1981"/>
                    <a:pt x="5874" y="2018"/>
                  </a:cubicBezTo>
                  <a:lnTo>
                    <a:pt x="5912" y="1977"/>
                  </a:lnTo>
                  <a:cubicBezTo>
                    <a:pt x="5878" y="1944"/>
                    <a:pt x="5866" y="1932"/>
                    <a:pt x="5856" y="1932"/>
                  </a:cubicBezTo>
                  <a:close/>
                  <a:moveTo>
                    <a:pt x="6947" y="1959"/>
                  </a:moveTo>
                  <a:cubicBezTo>
                    <a:pt x="6965" y="1959"/>
                    <a:pt x="7005" y="1974"/>
                    <a:pt x="7068" y="2012"/>
                  </a:cubicBezTo>
                  <a:cubicBezTo>
                    <a:pt x="7128" y="2062"/>
                    <a:pt x="7128" y="2062"/>
                    <a:pt x="7103" y="2087"/>
                  </a:cubicBezTo>
                  <a:cubicBezTo>
                    <a:pt x="7053" y="2071"/>
                    <a:pt x="7006" y="2043"/>
                    <a:pt x="6965" y="2009"/>
                  </a:cubicBezTo>
                  <a:cubicBezTo>
                    <a:pt x="6933" y="1980"/>
                    <a:pt x="6925" y="1959"/>
                    <a:pt x="6947" y="1959"/>
                  </a:cubicBezTo>
                  <a:close/>
                  <a:moveTo>
                    <a:pt x="16715" y="1981"/>
                  </a:moveTo>
                  <a:cubicBezTo>
                    <a:pt x="16726" y="1981"/>
                    <a:pt x="16743" y="1990"/>
                    <a:pt x="16764" y="2009"/>
                  </a:cubicBezTo>
                  <a:cubicBezTo>
                    <a:pt x="16821" y="2062"/>
                    <a:pt x="16821" y="2062"/>
                    <a:pt x="16799" y="2087"/>
                  </a:cubicBezTo>
                  <a:cubicBezTo>
                    <a:pt x="16778" y="2109"/>
                    <a:pt x="16766" y="2122"/>
                    <a:pt x="16757" y="2122"/>
                  </a:cubicBezTo>
                  <a:cubicBezTo>
                    <a:pt x="16745" y="2122"/>
                    <a:pt x="16736" y="2102"/>
                    <a:pt x="16717" y="2059"/>
                  </a:cubicBezTo>
                  <a:cubicBezTo>
                    <a:pt x="16695" y="2009"/>
                    <a:pt x="16696" y="1981"/>
                    <a:pt x="16715" y="1981"/>
                  </a:cubicBezTo>
                  <a:close/>
                  <a:moveTo>
                    <a:pt x="17092" y="2174"/>
                  </a:moveTo>
                  <a:cubicBezTo>
                    <a:pt x="17100" y="2182"/>
                    <a:pt x="17108" y="2191"/>
                    <a:pt x="17118" y="2200"/>
                  </a:cubicBezTo>
                  <a:cubicBezTo>
                    <a:pt x="17123" y="2202"/>
                    <a:pt x="17127" y="2203"/>
                    <a:pt x="17131" y="2205"/>
                  </a:cubicBezTo>
                  <a:lnTo>
                    <a:pt x="17131" y="2205"/>
                  </a:lnTo>
                  <a:cubicBezTo>
                    <a:pt x="17120" y="2197"/>
                    <a:pt x="17107" y="2187"/>
                    <a:pt x="17092" y="2174"/>
                  </a:cubicBezTo>
                  <a:close/>
                  <a:moveTo>
                    <a:pt x="17131" y="2205"/>
                  </a:moveTo>
                  <a:cubicBezTo>
                    <a:pt x="17151" y="2220"/>
                    <a:pt x="17163" y="2226"/>
                    <a:pt x="17166" y="2226"/>
                  </a:cubicBezTo>
                  <a:cubicBezTo>
                    <a:pt x="17169" y="2226"/>
                    <a:pt x="17158" y="2216"/>
                    <a:pt x="17131" y="2205"/>
                  </a:cubicBezTo>
                  <a:close/>
                  <a:moveTo>
                    <a:pt x="15964" y="2183"/>
                  </a:moveTo>
                  <a:cubicBezTo>
                    <a:pt x="15974" y="2183"/>
                    <a:pt x="15987" y="2196"/>
                    <a:pt x="16022" y="2228"/>
                  </a:cubicBezTo>
                  <a:cubicBezTo>
                    <a:pt x="16022" y="2228"/>
                    <a:pt x="16078" y="2281"/>
                    <a:pt x="16056" y="2303"/>
                  </a:cubicBezTo>
                  <a:lnTo>
                    <a:pt x="15978" y="2272"/>
                  </a:lnTo>
                  <a:cubicBezTo>
                    <a:pt x="15921" y="2216"/>
                    <a:pt x="15943" y="2197"/>
                    <a:pt x="15943" y="2197"/>
                  </a:cubicBezTo>
                  <a:cubicBezTo>
                    <a:pt x="15952" y="2188"/>
                    <a:pt x="15957" y="2183"/>
                    <a:pt x="15964" y="2183"/>
                  </a:cubicBezTo>
                  <a:close/>
                  <a:moveTo>
                    <a:pt x="6300" y="2363"/>
                  </a:moveTo>
                  <a:lnTo>
                    <a:pt x="6300" y="2363"/>
                  </a:lnTo>
                  <a:cubicBezTo>
                    <a:pt x="6323" y="2386"/>
                    <a:pt x="6324" y="2394"/>
                    <a:pt x="6318" y="2394"/>
                  </a:cubicBezTo>
                  <a:cubicBezTo>
                    <a:pt x="6310" y="2394"/>
                    <a:pt x="6287" y="2376"/>
                    <a:pt x="6300" y="2363"/>
                  </a:cubicBezTo>
                  <a:close/>
                  <a:moveTo>
                    <a:pt x="2676" y="2344"/>
                  </a:moveTo>
                  <a:cubicBezTo>
                    <a:pt x="2703" y="2344"/>
                    <a:pt x="2725" y="2350"/>
                    <a:pt x="2734" y="2360"/>
                  </a:cubicBezTo>
                  <a:cubicBezTo>
                    <a:pt x="2756" y="2385"/>
                    <a:pt x="2697" y="2435"/>
                    <a:pt x="2596" y="2438"/>
                  </a:cubicBezTo>
                  <a:cubicBezTo>
                    <a:pt x="2574" y="2413"/>
                    <a:pt x="2552" y="2388"/>
                    <a:pt x="2552" y="2388"/>
                  </a:cubicBezTo>
                  <a:cubicBezTo>
                    <a:pt x="2586" y="2356"/>
                    <a:pt x="2636" y="2344"/>
                    <a:pt x="2676" y="2344"/>
                  </a:cubicBezTo>
                  <a:close/>
                  <a:moveTo>
                    <a:pt x="6730" y="2497"/>
                  </a:moveTo>
                  <a:cubicBezTo>
                    <a:pt x="6756" y="2497"/>
                    <a:pt x="6793" y="2532"/>
                    <a:pt x="6793" y="2532"/>
                  </a:cubicBezTo>
                  <a:cubicBezTo>
                    <a:pt x="6852" y="2585"/>
                    <a:pt x="6771" y="2557"/>
                    <a:pt x="6749" y="2579"/>
                  </a:cubicBezTo>
                  <a:cubicBezTo>
                    <a:pt x="6667" y="2548"/>
                    <a:pt x="6667" y="2548"/>
                    <a:pt x="6714" y="2504"/>
                  </a:cubicBezTo>
                  <a:cubicBezTo>
                    <a:pt x="6718" y="2499"/>
                    <a:pt x="6724" y="2497"/>
                    <a:pt x="6730" y="2497"/>
                  </a:cubicBezTo>
                  <a:close/>
                  <a:moveTo>
                    <a:pt x="2717" y="2544"/>
                  </a:moveTo>
                  <a:cubicBezTo>
                    <a:pt x="2692" y="2544"/>
                    <a:pt x="2656" y="2565"/>
                    <a:pt x="2628" y="2592"/>
                  </a:cubicBezTo>
                  <a:cubicBezTo>
                    <a:pt x="2568" y="2645"/>
                    <a:pt x="2590" y="2670"/>
                    <a:pt x="2634" y="2720"/>
                  </a:cubicBezTo>
                  <a:cubicBezTo>
                    <a:pt x="2641" y="2728"/>
                    <a:pt x="2653" y="2731"/>
                    <a:pt x="2667" y="2731"/>
                  </a:cubicBezTo>
                  <a:cubicBezTo>
                    <a:pt x="2698" y="2731"/>
                    <a:pt x="2737" y="2717"/>
                    <a:pt x="2737" y="2717"/>
                  </a:cubicBezTo>
                  <a:cubicBezTo>
                    <a:pt x="2794" y="2664"/>
                    <a:pt x="2772" y="2639"/>
                    <a:pt x="2750" y="2614"/>
                  </a:cubicBezTo>
                  <a:cubicBezTo>
                    <a:pt x="2758" y="2563"/>
                    <a:pt x="2742" y="2544"/>
                    <a:pt x="2717" y="2544"/>
                  </a:cubicBezTo>
                  <a:close/>
                  <a:moveTo>
                    <a:pt x="5868" y="2631"/>
                  </a:moveTo>
                  <a:cubicBezTo>
                    <a:pt x="5865" y="2631"/>
                    <a:pt x="5863" y="2631"/>
                    <a:pt x="5862" y="2632"/>
                  </a:cubicBezTo>
                  <a:lnTo>
                    <a:pt x="5840" y="2648"/>
                  </a:lnTo>
                  <a:cubicBezTo>
                    <a:pt x="5871" y="2692"/>
                    <a:pt x="5909" y="2730"/>
                    <a:pt x="5953" y="2761"/>
                  </a:cubicBezTo>
                  <a:cubicBezTo>
                    <a:pt x="5975" y="2745"/>
                    <a:pt x="5928" y="2683"/>
                    <a:pt x="5928" y="2683"/>
                  </a:cubicBezTo>
                  <a:cubicBezTo>
                    <a:pt x="5928" y="2683"/>
                    <a:pt x="5889" y="2631"/>
                    <a:pt x="5868" y="2631"/>
                  </a:cubicBezTo>
                  <a:close/>
                  <a:moveTo>
                    <a:pt x="5141" y="2843"/>
                  </a:moveTo>
                  <a:lnTo>
                    <a:pt x="5154" y="2921"/>
                  </a:lnTo>
                  <a:cubicBezTo>
                    <a:pt x="5157" y="2943"/>
                    <a:pt x="5159" y="2952"/>
                    <a:pt x="5159" y="2952"/>
                  </a:cubicBezTo>
                  <a:cubicBezTo>
                    <a:pt x="5159" y="2952"/>
                    <a:pt x="5150" y="2898"/>
                    <a:pt x="5141" y="2843"/>
                  </a:cubicBezTo>
                  <a:close/>
                  <a:moveTo>
                    <a:pt x="6319" y="2888"/>
                  </a:moveTo>
                  <a:cubicBezTo>
                    <a:pt x="6333" y="2888"/>
                    <a:pt x="6351" y="2898"/>
                    <a:pt x="6376" y="2927"/>
                  </a:cubicBezTo>
                  <a:cubicBezTo>
                    <a:pt x="6376" y="2927"/>
                    <a:pt x="6429" y="2987"/>
                    <a:pt x="6404" y="3008"/>
                  </a:cubicBezTo>
                  <a:cubicBezTo>
                    <a:pt x="6400" y="3013"/>
                    <a:pt x="6393" y="3015"/>
                    <a:pt x="6385" y="3015"/>
                  </a:cubicBezTo>
                  <a:cubicBezTo>
                    <a:pt x="6355" y="3015"/>
                    <a:pt x="6307" y="2987"/>
                    <a:pt x="6307" y="2987"/>
                  </a:cubicBezTo>
                  <a:cubicBezTo>
                    <a:pt x="6257" y="2927"/>
                    <a:pt x="6279" y="2908"/>
                    <a:pt x="6279" y="2908"/>
                  </a:cubicBezTo>
                  <a:cubicBezTo>
                    <a:pt x="6291" y="2899"/>
                    <a:pt x="6303" y="2888"/>
                    <a:pt x="6319" y="2888"/>
                  </a:cubicBezTo>
                  <a:close/>
                  <a:moveTo>
                    <a:pt x="5771" y="2964"/>
                  </a:moveTo>
                  <a:cubicBezTo>
                    <a:pt x="5781" y="2964"/>
                    <a:pt x="5788" y="2979"/>
                    <a:pt x="5815" y="3027"/>
                  </a:cubicBezTo>
                  <a:lnTo>
                    <a:pt x="5793" y="3040"/>
                  </a:lnTo>
                  <a:lnTo>
                    <a:pt x="5733" y="2983"/>
                  </a:lnTo>
                  <a:lnTo>
                    <a:pt x="5755" y="2971"/>
                  </a:lnTo>
                  <a:cubicBezTo>
                    <a:pt x="5762" y="2967"/>
                    <a:pt x="5766" y="2964"/>
                    <a:pt x="5771" y="2964"/>
                  </a:cubicBezTo>
                  <a:close/>
                  <a:moveTo>
                    <a:pt x="13059" y="2914"/>
                  </a:moveTo>
                  <a:cubicBezTo>
                    <a:pt x="13065" y="2914"/>
                    <a:pt x="13069" y="2915"/>
                    <a:pt x="13073" y="2918"/>
                  </a:cubicBezTo>
                  <a:cubicBezTo>
                    <a:pt x="13117" y="2955"/>
                    <a:pt x="13117" y="2955"/>
                    <a:pt x="13070" y="3015"/>
                  </a:cubicBezTo>
                  <a:cubicBezTo>
                    <a:pt x="13050" y="3041"/>
                    <a:pt x="13030" y="3049"/>
                    <a:pt x="13011" y="3049"/>
                  </a:cubicBezTo>
                  <a:cubicBezTo>
                    <a:pt x="12985" y="3049"/>
                    <a:pt x="12962" y="3032"/>
                    <a:pt x="12947" y="3021"/>
                  </a:cubicBezTo>
                  <a:cubicBezTo>
                    <a:pt x="12971" y="2954"/>
                    <a:pt x="13028" y="2914"/>
                    <a:pt x="13059" y="2914"/>
                  </a:cubicBezTo>
                  <a:close/>
                  <a:moveTo>
                    <a:pt x="4002" y="2978"/>
                  </a:moveTo>
                  <a:cubicBezTo>
                    <a:pt x="4010" y="2978"/>
                    <a:pt x="4018" y="2981"/>
                    <a:pt x="4025" y="2983"/>
                  </a:cubicBezTo>
                  <a:lnTo>
                    <a:pt x="3994" y="3055"/>
                  </a:lnTo>
                  <a:lnTo>
                    <a:pt x="3934" y="3115"/>
                  </a:lnTo>
                  <a:lnTo>
                    <a:pt x="3934" y="3115"/>
                  </a:lnTo>
                  <a:lnTo>
                    <a:pt x="3947" y="3034"/>
                  </a:lnTo>
                  <a:cubicBezTo>
                    <a:pt x="3969" y="2989"/>
                    <a:pt x="3987" y="2978"/>
                    <a:pt x="4002" y="2978"/>
                  </a:cubicBezTo>
                  <a:close/>
                  <a:moveTo>
                    <a:pt x="5557" y="3023"/>
                  </a:moveTo>
                  <a:cubicBezTo>
                    <a:pt x="5572" y="3023"/>
                    <a:pt x="5606" y="3087"/>
                    <a:pt x="5630" y="3196"/>
                  </a:cubicBezTo>
                  <a:lnTo>
                    <a:pt x="5580" y="3215"/>
                  </a:lnTo>
                  <a:cubicBezTo>
                    <a:pt x="5555" y="3140"/>
                    <a:pt x="5526" y="3068"/>
                    <a:pt x="5548" y="3059"/>
                  </a:cubicBezTo>
                  <a:cubicBezTo>
                    <a:pt x="5547" y="3034"/>
                    <a:pt x="5550" y="3023"/>
                    <a:pt x="5557" y="3023"/>
                  </a:cubicBezTo>
                  <a:close/>
                  <a:moveTo>
                    <a:pt x="23972" y="2942"/>
                  </a:moveTo>
                  <a:cubicBezTo>
                    <a:pt x="23987" y="2942"/>
                    <a:pt x="23969" y="3052"/>
                    <a:pt x="23925" y="3159"/>
                  </a:cubicBezTo>
                  <a:cubicBezTo>
                    <a:pt x="23905" y="3236"/>
                    <a:pt x="23894" y="3274"/>
                    <a:pt x="23891" y="3274"/>
                  </a:cubicBezTo>
                  <a:cubicBezTo>
                    <a:pt x="23887" y="3274"/>
                    <a:pt x="23891" y="3236"/>
                    <a:pt x="23897" y="3159"/>
                  </a:cubicBezTo>
                  <a:cubicBezTo>
                    <a:pt x="23906" y="3082"/>
                    <a:pt x="23912" y="3005"/>
                    <a:pt x="23936" y="3005"/>
                  </a:cubicBezTo>
                  <a:cubicBezTo>
                    <a:pt x="23937" y="3005"/>
                    <a:pt x="23937" y="3005"/>
                    <a:pt x="23938" y="3005"/>
                  </a:cubicBezTo>
                  <a:cubicBezTo>
                    <a:pt x="23955" y="2961"/>
                    <a:pt x="23966" y="2942"/>
                    <a:pt x="23972" y="2942"/>
                  </a:cubicBezTo>
                  <a:close/>
                  <a:moveTo>
                    <a:pt x="4691" y="3028"/>
                  </a:moveTo>
                  <a:cubicBezTo>
                    <a:pt x="4699" y="3028"/>
                    <a:pt x="4690" y="3065"/>
                    <a:pt x="4668" y="3156"/>
                  </a:cubicBezTo>
                  <a:lnTo>
                    <a:pt x="4602" y="3306"/>
                  </a:lnTo>
                  <a:cubicBezTo>
                    <a:pt x="4574" y="3303"/>
                    <a:pt x="4611" y="3228"/>
                    <a:pt x="4649" y="3074"/>
                  </a:cubicBezTo>
                  <a:cubicBezTo>
                    <a:pt x="4672" y="3045"/>
                    <a:pt x="4686" y="3028"/>
                    <a:pt x="4691" y="3028"/>
                  </a:cubicBezTo>
                  <a:close/>
                  <a:moveTo>
                    <a:pt x="4087" y="3146"/>
                  </a:moveTo>
                  <a:lnTo>
                    <a:pt x="4087" y="3146"/>
                  </a:lnTo>
                  <a:cubicBezTo>
                    <a:pt x="4093" y="3146"/>
                    <a:pt x="4078" y="3182"/>
                    <a:pt x="4054" y="3250"/>
                  </a:cubicBezTo>
                  <a:cubicBezTo>
                    <a:pt x="4025" y="3322"/>
                    <a:pt x="4000" y="3397"/>
                    <a:pt x="3913" y="3444"/>
                  </a:cubicBezTo>
                  <a:lnTo>
                    <a:pt x="3856" y="3419"/>
                  </a:lnTo>
                  <a:cubicBezTo>
                    <a:pt x="3856" y="3419"/>
                    <a:pt x="3916" y="3359"/>
                    <a:pt x="3972" y="3300"/>
                  </a:cubicBezTo>
                  <a:cubicBezTo>
                    <a:pt x="4048" y="3195"/>
                    <a:pt x="4081" y="3146"/>
                    <a:pt x="4087" y="3146"/>
                  </a:cubicBezTo>
                  <a:close/>
                  <a:moveTo>
                    <a:pt x="14154" y="3341"/>
                  </a:moveTo>
                  <a:cubicBezTo>
                    <a:pt x="14145" y="3417"/>
                    <a:pt x="14132" y="3494"/>
                    <a:pt x="14105" y="3494"/>
                  </a:cubicBezTo>
                  <a:cubicBezTo>
                    <a:pt x="14105" y="3494"/>
                    <a:pt x="14104" y="3494"/>
                    <a:pt x="14104" y="3494"/>
                  </a:cubicBezTo>
                  <a:cubicBezTo>
                    <a:pt x="14094" y="3494"/>
                    <a:pt x="14082" y="3491"/>
                    <a:pt x="14072" y="3488"/>
                  </a:cubicBezTo>
                  <a:cubicBezTo>
                    <a:pt x="14085" y="3438"/>
                    <a:pt x="14101" y="3388"/>
                    <a:pt x="14126" y="3341"/>
                  </a:cubicBezTo>
                  <a:close/>
                  <a:moveTo>
                    <a:pt x="4881" y="3403"/>
                  </a:moveTo>
                  <a:cubicBezTo>
                    <a:pt x="4881" y="3482"/>
                    <a:pt x="4884" y="3560"/>
                    <a:pt x="4853" y="3563"/>
                  </a:cubicBezTo>
                  <a:lnTo>
                    <a:pt x="4821" y="3563"/>
                  </a:lnTo>
                  <a:cubicBezTo>
                    <a:pt x="4824" y="3510"/>
                    <a:pt x="4834" y="3457"/>
                    <a:pt x="4853" y="3406"/>
                  </a:cubicBezTo>
                  <a:lnTo>
                    <a:pt x="4881" y="3403"/>
                  </a:lnTo>
                  <a:close/>
                  <a:moveTo>
                    <a:pt x="5508" y="3563"/>
                  </a:moveTo>
                  <a:lnTo>
                    <a:pt x="5530" y="3638"/>
                  </a:lnTo>
                  <a:cubicBezTo>
                    <a:pt x="5508" y="3643"/>
                    <a:pt x="5495" y="3683"/>
                    <a:pt x="5483" y="3683"/>
                  </a:cubicBezTo>
                  <a:cubicBezTo>
                    <a:pt x="5478" y="3683"/>
                    <a:pt x="5473" y="3674"/>
                    <a:pt x="5467" y="3651"/>
                  </a:cubicBezTo>
                  <a:cubicBezTo>
                    <a:pt x="5466" y="3651"/>
                    <a:pt x="5465" y="3651"/>
                    <a:pt x="5464" y="3651"/>
                  </a:cubicBezTo>
                  <a:cubicBezTo>
                    <a:pt x="5439" y="3651"/>
                    <a:pt x="5480" y="3569"/>
                    <a:pt x="5508" y="3563"/>
                  </a:cubicBezTo>
                  <a:close/>
                  <a:moveTo>
                    <a:pt x="7713" y="3723"/>
                  </a:moveTo>
                  <a:cubicBezTo>
                    <a:pt x="7704" y="3723"/>
                    <a:pt x="7698" y="3730"/>
                    <a:pt x="7686" y="3742"/>
                  </a:cubicBezTo>
                  <a:cubicBezTo>
                    <a:pt x="7704" y="3792"/>
                    <a:pt x="7733" y="3839"/>
                    <a:pt x="7767" y="3880"/>
                  </a:cubicBezTo>
                  <a:cubicBezTo>
                    <a:pt x="7785" y="3897"/>
                    <a:pt x="7799" y="3906"/>
                    <a:pt x="7809" y="3906"/>
                  </a:cubicBezTo>
                  <a:cubicBezTo>
                    <a:pt x="7830" y="3906"/>
                    <a:pt x="7826" y="3862"/>
                    <a:pt x="7770" y="3767"/>
                  </a:cubicBezTo>
                  <a:cubicBezTo>
                    <a:pt x="7738" y="3736"/>
                    <a:pt x="7724" y="3723"/>
                    <a:pt x="7713" y="3723"/>
                  </a:cubicBezTo>
                  <a:close/>
                  <a:moveTo>
                    <a:pt x="19146" y="0"/>
                  </a:moveTo>
                  <a:lnTo>
                    <a:pt x="19052" y="6"/>
                  </a:lnTo>
                  <a:cubicBezTo>
                    <a:pt x="19008" y="85"/>
                    <a:pt x="18917" y="91"/>
                    <a:pt x="18873" y="94"/>
                  </a:cubicBezTo>
                  <a:cubicBezTo>
                    <a:pt x="18732" y="103"/>
                    <a:pt x="18688" y="110"/>
                    <a:pt x="18745" y="182"/>
                  </a:cubicBezTo>
                  <a:cubicBezTo>
                    <a:pt x="18754" y="260"/>
                    <a:pt x="18767" y="335"/>
                    <a:pt x="18723" y="342"/>
                  </a:cubicBezTo>
                  <a:lnTo>
                    <a:pt x="18710" y="266"/>
                  </a:lnTo>
                  <a:cubicBezTo>
                    <a:pt x="18704" y="229"/>
                    <a:pt x="18670" y="215"/>
                    <a:pt x="18616" y="215"/>
                  </a:cubicBezTo>
                  <a:cubicBezTo>
                    <a:pt x="18557" y="215"/>
                    <a:pt x="18472" y="232"/>
                    <a:pt x="18375" y="254"/>
                  </a:cubicBezTo>
                  <a:cubicBezTo>
                    <a:pt x="18219" y="286"/>
                    <a:pt x="18129" y="319"/>
                    <a:pt x="18065" y="319"/>
                  </a:cubicBezTo>
                  <a:cubicBezTo>
                    <a:pt x="18033" y="319"/>
                    <a:pt x="18008" y="311"/>
                    <a:pt x="17983" y="291"/>
                  </a:cubicBezTo>
                  <a:lnTo>
                    <a:pt x="17968" y="382"/>
                  </a:lnTo>
                  <a:cubicBezTo>
                    <a:pt x="17957" y="433"/>
                    <a:pt x="17938" y="461"/>
                    <a:pt x="17919" y="461"/>
                  </a:cubicBezTo>
                  <a:cubicBezTo>
                    <a:pt x="17905" y="461"/>
                    <a:pt x="17890" y="447"/>
                    <a:pt x="17877" y="417"/>
                  </a:cubicBezTo>
                  <a:cubicBezTo>
                    <a:pt x="17859" y="403"/>
                    <a:pt x="17835" y="396"/>
                    <a:pt x="17809" y="396"/>
                  </a:cubicBezTo>
                  <a:cubicBezTo>
                    <a:pt x="17723" y="396"/>
                    <a:pt x="17607" y="464"/>
                    <a:pt x="17576" y="558"/>
                  </a:cubicBezTo>
                  <a:lnTo>
                    <a:pt x="17494" y="602"/>
                  </a:lnTo>
                  <a:cubicBezTo>
                    <a:pt x="17455" y="565"/>
                    <a:pt x="17415" y="548"/>
                    <a:pt x="17380" y="548"/>
                  </a:cubicBezTo>
                  <a:cubicBezTo>
                    <a:pt x="17308" y="548"/>
                    <a:pt x="17259" y="618"/>
                    <a:pt x="17291" y="721"/>
                  </a:cubicBezTo>
                  <a:cubicBezTo>
                    <a:pt x="17270" y="690"/>
                    <a:pt x="17252" y="679"/>
                    <a:pt x="17234" y="679"/>
                  </a:cubicBezTo>
                  <a:cubicBezTo>
                    <a:pt x="17214" y="679"/>
                    <a:pt x="17195" y="693"/>
                    <a:pt x="17175" y="708"/>
                  </a:cubicBezTo>
                  <a:cubicBezTo>
                    <a:pt x="17150" y="801"/>
                    <a:pt x="17054" y="888"/>
                    <a:pt x="16993" y="888"/>
                  </a:cubicBezTo>
                  <a:cubicBezTo>
                    <a:pt x="16978" y="888"/>
                    <a:pt x="16965" y="883"/>
                    <a:pt x="16955" y="871"/>
                  </a:cubicBezTo>
                  <a:lnTo>
                    <a:pt x="16918" y="896"/>
                  </a:lnTo>
                  <a:cubicBezTo>
                    <a:pt x="16930" y="984"/>
                    <a:pt x="16902" y="1012"/>
                    <a:pt x="16871" y="1040"/>
                  </a:cubicBezTo>
                  <a:cubicBezTo>
                    <a:pt x="16839" y="1069"/>
                    <a:pt x="16808" y="1097"/>
                    <a:pt x="16827" y="1181"/>
                  </a:cubicBezTo>
                  <a:cubicBezTo>
                    <a:pt x="16849" y="1266"/>
                    <a:pt x="16821" y="1294"/>
                    <a:pt x="16821" y="1294"/>
                  </a:cubicBezTo>
                  <a:cubicBezTo>
                    <a:pt x="16817" y="1297"/>
                    <a:pt x="16813" y="1299"/>
                    <a:pt x="16810" y="1299"/>
                  </a:cubicBezTo>
                  <a:cubicBezTo>
                    <a:pt x="16784" y="1299"/>
                    <a:pt x="16765" y="1224"/>
                    <a:pt x="16745" y="1150"/>
                  </a:cubicBezTo>
                  <a:cubicBezTo>
                    <a:pt x="16748" y="1116"/>
                    <a:pt x="16741" y="1100"/>
                    <a:pt x="16731" y="1100"/>
                  </a:cubicBezTo>
                  <a:cubicBezTo>
                    <a:pt x="16706" y="1100"/>
                    <a:pt x="16663" y="1182"/>
                    <a:pt x="16677" y="1319"/>
                  </a:cubicBezTo>
                  <a:cubicBezTo>
                    <a:pt x="16691" y="1418"/>
                    <a:pt x="16698" y="1466"/>
                    <a:pt x="16694" y="1466"/>
                  </a:cubicBezTo>
                  <a:cubicBezTo>
                    <a:pt x="16690" y="1466"/>
                    <a:pt x="16676" y="1425"/>
                    <a:pt x="16648" y="1344"/>
                  </a:cubicBezTo>
                  <a:cubicBezTo>
                    <a:pt x="16630" y="1291"/>
                    <a:pt x="16613" y="1236"/>
                    <a:pt x="16603" y="1236"/>
                  </a:cubicBezTo>
                  <a:cubicBezTo>
                    <a:pt x="16598" y="1236"/>
                    <a:pt x="16595" y="1251"/>
                    <a:pt x="16595" y="1288"/>
                  </a:cubicBezTo>
                  <a:cubicBezTo>
                    <a:pt x="16564" y="1319"/>
                    <a:pt x="16564" y="1369"/>
                    <a:pt x="16595" y="1398"/>
                  </a:cubicBezTo>
                  <a:lnTo>
                    <a:pt x="16514" y="1479"/>
                  </a:lnTo>
                  <a:cubicBezTo>
                    <a:pt x="16404" y="1479"/>
                    <a:pt x="16376" y="1507"/>
                    <a:pt x="16351" y="1536"/>
                  </a:cubicBezTo>
                  <a:cubicBezTo>
                    <a:pt x="16372" y="1585"/>
                    <a:pt x="16380" y="1603"/>
                    <a:pt x="16363" y="1603"/>
                  </a:cubicBezTo>
                  <a:cubicBezTo>
                    <a:pt x="16353" y="1603"/>
                    <a:pt x="16334" y="1596"/>
                    <a:pt x="16304" y="1586"/>
                  </a:cubicBezTo>
                  <a:cubicBezTo>
                    <a:pt x="16284" y="1569"/>
                    <a:pt x="16269" y="1561"/>
                    <a:pt x="16261" y="1561"/>
                  </a:cubicBezTo>
                  <a:cubicBezTo>
                    <a:pt x="16244" y="1561"/>
                    <a:pt x="16259" y="1596"/>
                    <a:pt x="16335" y="1667"/>
                  </a:cubicBezTo>
                  <a:cubicBezTo>
                    <a:pt x="16360" y="1725"/>
                    <a:pt x="16353" y="1754"/>
                    <a:pt x="16316" y="1754"/>
                  </a:cubicBezTo>
                  <a:cubicBezTo>
                    <a:pt x="16302" y="1754"/>
                    <a:pt x="16284" y="1750"/>
                    <a:pt x="16263" y="1742"/>
                  </a:cubicBezTo>
                  <a:cubicBezTo>
                    <a:pt x="16206" y="1691"/>
                    <a:pt x="16172" y="1671"/>
                    <a:pt x="16159" y="1671"/>
                  </a:cubicBezTo>
                  <a:cubicBezTo>
                    <a:pt x="16145" y="1671"/>
                    <a:pt x="16153" y="1691"/>
                    <a:pt x="16181" y="1717"/>
                  </a:cubicBezTo>
                  <a:cubicBezTo>
                    <a:pt x="16216" y="1796"/>
                    <a:pt x="16191" y="1821"/>
                    <a:pt x="16191" y="1821"/>
                  </a:cubicBezTo>
                  <a:cubicBezTo>
                    <a:pt x="16185" y="1816"/>
                    <a:pt x="16178" y="1813"/>
                    <a:pt x="16169" y="1813"/>
                  </a:cubicBezTo>
                  <a:cubicBezTo>
                    <a:pt x="16135" y="1813"/>
                    <a:pt x="16080" y="1851"/>
                    <a:pt x="16015" y="1909"/>
                  </a:cubicBezTo>
                  <a:cubicBezTo>
                    <a:pt x="15975" y="1943"/>
                    <a:pt x="15931" y="1990"/>
                    <a:pt x="15884" y="2037"/>
                  </a:cubicBezTo>
                  <a:lnTo>
                    <a:pt x="15749" y="2172"/>
                  </a:lnTo>
                  <a:cubicBezTo>
                    <a:pt x="15727" y="2191"/>
                    <a:pt x="15761" y="2266"/>
                    <a:pt x="15818" y="2322"/>
                  </a:cubicBezTo>
                  <a:cubicBezTo>
                    <a:pt x="15867" y="2371"/>
                    <a:pt x="15883" y="2388"/>
                    <a:pt x="15878" y="2388"/>
                  </a:cubicBezTo>
                  <a:cubicBezTo>
                    <a:pt x="15873" y="2388"/>
                    <a:pt x="15837" y="2363"/>
                    <a:pt x="15796" y="2344"/>
                  </a:cubicBezTo>
                  <a:cubicBezTo>
                    <a:pt x="15713" y="2277"/>
                    <a:pt x="15661" y="2246"/>
                    <a:pt x="15644" y="2246"/>
                  </a:cubicBezTo>
                  <a:cubicBezTo>
                    <a:pt x="15623" y="2246"/>
                    <a:pt x="15656" y="2294"/>
                    <a:pt x="15755" y="2379"/>
                  </a:cubicBezTo>
                  <a:cubicBezTo>
                    <a:pt x="15822" y="2428"/>
                    <a:pt x="15854" y="2451"/>
                    <a:pt x="15849" y="2451"/>
                  </a:cubicBezTo>
                  <a:cubicBezTo>
                    <a:pt x="15843" y="2451"/>
                    <a:pt x="15807" y="2432"/>
                    <a:pt x="15736" y="2394"/>
                  </a:cubicBezTo>
                  <a:cubicBezTo>
                    <a:pt x="15705" y="2379"/>
                    <a:pt x="15687" y="2370"/>
                    <a:pt x="15679" y="2370"/>
                  </a:cubicBezTo>
                  <a:cubicBezTo>
                    <a:pt x="15667" y="2370"/>
                    <a:pt x="15675" y="2388"/>
                    <a:pt x="15696" y="2432"/>
                  </a:cubicBezTo>
                  <a:cubicBezTo>
                    <a:pt x="15726" y="2464"/>
                    <a:pt x="15732" y="2484"/>
                    <a:pt x="15721" y="2484"/>
                  </a:cubicBezTo>
                  <a:cubicBezTo>
                    <a:pt x="15714" y="2484"/>
                    <a:pt x="15696" y="2473"/>
                    <a:pt x="15674" y="2448"/>
                  </a:cubicBezTo>
                  <a:cubicBezTo>
                    <a:pt x="15628" y="2422"/>
                    <a:pt x="15583" y="2396"/>
                    <a:pt x="15570" y="2396"/>
                  </a:cubicBezTo>
                  <a:cubicBezTo>
                    <a:pt x="15562" y="2396"/>
                    <a:pt x="15565" y="2404"/>
                    <a:pt x="15583" y="2426"/>
                  </a:cubicBezTo>
                  <a:cubicBezTo>
                    <a:pt x="15583" y="2426"/>
                    <a:pt x="15579" y="2430"/>
                    <a:pt x="15568" y="2430"/>
                  </a:cubicBezTo>
                  <a:cubicBezTo>
                    <a:pt x="15555" y="2430"/>
                    <a:pt x="15532" y="2424"/>
                    <a:pt x="15495" y="2401"/>
                  </a:cubicBezTo>
                  <a:cubicBezTo>
                    <a:pt x="15480" y="2390"/>
                    <a:pt x="15469" y="2386"/>
                    <a:pt x="15463" y="2386"/>
                  </a:cubicBezTo>
                  <a:cubicBezTo>
                    <a:pt x="15440" y="2386"/>
                    <a:pt x="15464" y="2442"/>
                    <a:pt x="15489" y="2501"/>
                  </a:cubicBezTo>
                  <a:cubicBezTo>
                    <a:pt x="15509" y="2590"/>
                    <a:pt x="15512" y="2636"/>
                    <a:pt x="15498" y="2636"/>
                  </a:cubicBezTo>
                  <a:cubicBezTo>
                    <a:pt x="15487" y="2636"/>
                    <a:pt x="15465" y="2605"/>
                    <a:pt x="15432" y="2542"/>
                  </a:cubicBezTo>
                  <a:cubicBezTo>
                    <a:pt x="15410" y="2499"/>
                    <a:pt x="15390" y="2481"/>
                    <a:pt x="15375" y="2481"/>
                  </a:cubicBezTo>
                  <a:cubicBezTo>
                    <a:pt x="15342" y="2481"/>
                    <a:pt x="15335" y="2574"/>
                    <a:pt x="15379" y="2670"/>
                  </a:cubicBezTo>
                  <a:cubicBezTo>
                    <a:pt x="15418" y="2754"/>
                    <a:pt x="15434" y="2788"/>
                    <a:pt x="15432" y="2788"/>
                  </a:cubicBezTo>
                  <a:cubicBezTo>
                    <a:pt x="15431" y="2788"/>
                    <a:pt x="15421" y="2772"/>
                    <a:pt x="15404" y="2745"/>
                  </a:cubicBezTo>
                  <a:cubicBezTo>
                    <a:pt x="15370" y="2694"/>
                    <a:pt x="15351" y="2688"/>
                    <a:pt x="15344" y="2688"/>
                  </a:cubicBezTo>
                  <a:cubicBezTo>
                    <a:pt x="15342" y="2688"/>
                    <a:pt x="15342" y="2689"/>
                    <a:pt x="15342" y="2689"/>
                  </a:cubicBezTo>
                  <a:cubicBezTo>
                    <a:pt x="15335" y="2693"/>
                    <a:pt x="15328" y="2698"/>
                    <a:pt x="15320" y="2698"/>
                  </a:cubicBezTo>
                  <a:cubicBezTo>
                    <a:pt x="15306" y="2698"/>
                    <a:pt x="15289" y="2685"/>
                    <a:pt x="15263" y="2642"/>
                  </a:cubicBezTo>
                  <a:cubicBezTo>
                    <a:pt x="15263" y="2642"/>
                    <a:pt x="15248" y="2651"/>
                    <a:pt x="15248" y="2742"/>
                  </a:cubicBezTo>
                  <a:cubicBezTo>
                    <a:pt x="15263" y="2816"/>
                    <a:pt x="15250" y="2847"/>
                    <a:pt x="15225" y="2847"/>
                  </a:cubicBezTo>
                  <a:cubicBezTo>
                    <a:pt x="15194" y="2847"/>
                    <a:pt x="15142" y="2797"/>
                    <a:pt x="15100" y="2720"/>
                  </a:cubicBezTo>
                  <a:lnTo>
                    <a:pt x="15091" y="2805"/>
                  </a:lnTo>
                  <a:cubicBezTo>
                    <a:pt x="15115" y="2902"/>
                    <a:pt x="15123" y="2972"/>
                    <a:pt x="15114" y="2972"/>
                  </a:cubicBezTo>
                  <a:cubicBezTo>
                    <a:pt x="15108" y="2972"/>
                    <a:pt x="15097" y="2949"/>
                    <a:pt x="15078" y="2896"/>
                  </a:cubicBezTo>
                  <a:lnTo>
                    <a:pt x="15053" y="2820"/>
                  </a:lnTo>
                  <a:lnTo>
                    <a:pt x="15053" y="2820"/>
                  </a:lnTo>
                  <a:cubicBezTo>
                    <a:pt x="15067" y="2889"/>
                    <a:pt x="15052" y="2919"/>
                    <a:pt x="15029" y="2919"/>
                  </a:cubicBezTo>
                  <a:cubicBezTo>
                    <a:pt x="15026" y="2919"/>
                    <a:pt x="15022" y="2919"/>
                    <a:pt x="15019" y="2918"/>
                  </a:cubicBezTo>
                  <a:cubicBezTo>
                    <a:pt x="14987" y="2902"/>
                    <a:pt x="14950" y="2852"/>
                    <a:pt x="14931" y="2777"/>
                  </a:cubicBezTo>
                  <a:cubicBezTo>
                    <a:pt x="14913" y="2714"/>
                    <a:pt x="14910" y="2704"/>
                    <a:pt x="14898" y="2704"/>
                  </a:cubicBezTo>
                  <a:cubicBezTo>
                    <a:pt x="14896" y="2704"/>
                    <a:pt x="14893" y="2704"/>
                    <a:pt x="14890" y="2704"/>
                  </a:cubicBezTo>
                  <a:lnTo>
                    <a:pt x="14909" y="2780"/>
                  </a:lnTo>
                  <a:cubicBezTo>
                    <a:pt x="14931" y="2855"/>
                    <a:pt x="14950" y="2930"/>
                    <a:pt x="14928" y="2933"/>
                  </a:cubicBezTo>
                  <a:cubicBezTo>
                    <a:pt x="14923" y="2934"/>
                    <a:pt x="14918" y="2935"/>
                    <a:pt x="14913" y="2935"/>
                  </a:cubicBezTo>
                  <a:cubicBezTo>
                    <a:pt x="14896" y="2935"/>
                    <a:pt x="14880" y="2925"/>
                    <a:pt x="14868" y="2867"/>
                  </a:cubicBezTo>
                  <a:cubicBezTo>
                    <a:pt x="14842" y="2817"/>
                    <a:pt x="14817" y="2765"/>
                    <a:pt x="14810" y="2765"/>
                  </a:cubicBezTo>
                  <a:lnTo>
                    <a:pt x="14810" y="2765"/>
                  </a:lnTo>
                  <a:cubicBezTo>
                    <a:pt x="14807" y="2765"/>
                    <a:pt x="14807" y="2775"/>
                    <a:pt x="14812" y="2799"/>
                  </a:cubicBezTo>
                  <a:cubicBezTo>
                    <a:pt x="14812" y="2799"/>
                    <a:pt x="14812" y="2799"/>
                    <a:pt x="14812" y="2799"/>
                  </a:cubicBezTo>
                  <a:cubicBezTo>
                    <a:pt x="14808" y="2799"/>
                    <a:pt x="14787" y="2796"/>
                    <a:pt x="14759" y="2730"/>
                  </a:cubicBezTo>
                  <a:cubicBezTo>
                    <a:pt x="14740" y="2734"/>
                    <a:pt x="14720" y="2737"/>
                    <a:pt x="14700" y="2737"/>
                  </a:cubicBezTo>
                  <a:cubicBezTo>
                    <a:pt x="14692" y="2737"/>
                    <a:pt x="14685" y="2737"/>
                    <a:pt x="14677" y="2736"/>
                  </a:cubicBezTo>
                  <a:cubicBezTo>
                    <a:pt x="14671" y="2776"/>
                    <a:pt x="14656" y="2796"/>
                    <a:pt x="14643" y="2796"/>
                  </a:cubicBezTo>
                  <a:cubicBezTo>
                    <a:pt x="14630" y="2796"/>
                    <a:pt x="14618" y="2777"/>
                    <a:pt x="14614" y="2739"/>
                  </a:cubicBezTo>
                  <a:cubicBezTo>
                    <a:pt x="14614" y="2739"/>
                    <a:pt x="14574" y="2739"/>
                    <a:pt x="14555" y="2820"/>
                  </a:cubicBezTo>
                  <a:cubicBezTo>
                    <a:pt x="14552" y="2820"/>
                    <a:pt x="14549" y="2820"/>
                    <a:pt x="14546" y="2820"/>
                  </a:cubicBezTo>
                  <a:cubicBezTo>
                    <a:pt x="14508" y="2820"/>
                    <a:pt x="14489" y="2818"/>
                    <a:pt x="14486" y="2745"/>
                  </a:cubicBezTo>
                  <a:cubicBezTo>
                    <a:pt x="14486" y="2706"/>
                    <a:pt x="14486" y="2687"/>
                    <a:pt x="14484" y="2687"/>
                  </a:cubicBezTo>
                  <a:cubicBezTo>
                    <a:pt x="14481" y="2687"/>
                    <a:pt x="14477" y="2707"/>
                    <a:pt x="14467" y="2748"/>
                  </a:cubicBezTo>
                  <a:cubicBezTo>
                    <a:pt x="14467" y="2818"/>
                    <a:pt x="14449" y="2820"/>
                    <a:pt x="14428" y="2820"/>
                  </a:cubicBezTo>
                  <a:cubicBezTo>
                    <a:pt x="14427" y="2820"/>
                    <a:pt x="14425" y="2820"/>
                    <a:pt x="14423" y="2820"/>
                  </a:cubicBezTo>
                  <a:lnTo>
                    <a:pt x="14379" y="2814"/>
                  </a:lnTo>
                  <a:cubicBezTo>
                    <a:pt x="14374" y="2879"/>
                    <a:pt x="14373" y="2890"/>
                    <a:pt x="14361" y="2890"/>
                  </a:cubicBezTo>
                  <a:cubicBezTo>
                    <a:pt x="14358" y="2890"/>
                    <a:pt x="14355" y="2890"/>
                    <a:pt x="14351" y="2889"/>
                  </a:cubicBezTo>
                  <a:cubicBezTo>
                    <a:pt x="14329" y="2886"/>
                    <a:pt x="14267" y="2805"/>
                    <a:pt x="14248" y="2802"/>
                  </a:cubicBezTo>
                  <a:cubicBezTo>
                    <a:pt x="14237" y="2801"/>
                    <a:pt x="14228" y="2801"/>
                    <a:pt x="14220" y="2801"/>
                  </a:cubicBezTo>
                  <a:cubicBezTo>
                    <a:pt x="14182" y="2801"/>
                    <a:pt x="14184" y="2812"/>
                    <a:pt x="14191" y="2877"/>
                  </a:cubicBezTo>
                  <a:cubicBezTo>
                    <a:pt x="14208" y="2877"/>
                    <a:pt x="14208" y="2912"/>
                    <a:pt x="14197" y="2912"/>
                  </a:cubicBezTo>
                  <a:cubicBezTo>
                    <a:pt x="14190" y="2912"/>
                    <a:pt x="14181" y="2903"/>
                    <a:pt x="14169" y="2874"/>
                  </a:cubicBezTo>
                  <a:cubicBezTo>
                    <a:pt x="14148" y="2867"/>
                    <a:pt x="14104" y="2773"/>
                    <a:pt x="14047" y="2758"/>
                  </a:cubicBezTo>
                  <a:cubicBezTo>
                    <a:pt x="14023" y="2752"/>
                    <a:pt x="14007" y="2748"/>
                    <a:pt x="13994" y="2748"/>
                  </a:cubicBezTo>
                  <a:cubicBezTo>
                    <a:pt x="13968" y="2748"/>
                    <a:pt x="13962" y="2765"/>
                    <a:pt x="13947" y="2814"/>
                  </a:cubicBezTo>
                  <a:cubicBezTo>
                    <a:pt x="13935" y="2891"/>
                    <a:pt x="13922" y="2929"/>
                    <a:pt x="13917" y="2929"/>
                  </a:cubicBezTo>
                  <a:cubicBezTo>
                    <a:pt x="13911" y="2929"/>
                    <a:pt x="13912" y="2888"/>
                    <a:pt x="13928" y="2808"/>
                  </a:cubicBezTo>
                  <a:cubicBezTo>
                    <a:pt x="13936" y="2706"/>
                    <a:pt x="13935" y="2664"/>
                    <a:pt x="13926" y="2664"/>
                  </a:cubicBezTo>
                  <a:cubicBezTo>
                    <a:pt x="13921" y="2664"/>
                    <a:pt x="13912" y="2680"/>
                    <a:pt x="13900" y="2708"/>
                  </a:cubicBezTo>
                  <a:cubicBezTo>
                    <a:pt x="13868" y="2755"/>
                    <a:pt x="13858" y="2768"/>
                    <a:pt x="13848" y="2768"/>
                  </a:cubicBezTo>
                  <a:cubicBezTo>
                    <a:pt x="13845" y="2768"/>
                    <a:pt x="13842" y="2767"/>
                    <a:pt x="13837" y="2764"/>
                  </a:cubicBezTo>
                  <a:cubicBezTo>
                    <a:pt x="13853" y="2724"/>
                    <a:pt x="13855" y="2704"/>
                    <a:pt x="13842" y="2704"/>
                  </a:cubicBezTo>
                  <a:cubicBezTo>
                    <a:pt x="13832" y="2704"/>
                    <a:pt x="13812" y="2717"/>
                    <a:pt x="13781" y="2742"/>
                  </a:cubicBezTo>
                  <a:cubicBezTo>
                    <a:pt x="13762" y="2736"/>
                    <a:pt x="13762" y="2736"/>
                    <a:pt x="13793" y="2664"/>
                  </a:cubicBezTo>
                  <a:cubicBezTo>
                    <a:pt x="13784" y="2657"/>
                    <a:pt x="13771" y="2651"/>
                    <a:pt x="13762" y="2645"/>
                  </a:cubicBezTo>
                  <a:cubicBezTo>
                    <a:pt x="13733" y="2676"/>
                    <a:pt x="13706" y="2688"/>
                    <a:pt x="13682" y="2688"/>
                  </a:cubicBezTo>
                  <a:cubicBezTo>
                    <a:pt x="13621" y="2688"/>
                    <a:pt x="13585" y="2602"/>
                    <a:pt x="13605" y="2548"/>
                  </a:cubicBezTo>
                  <a:cubicBezTo>
                    <a:pt x="13605" y="2548"/>
                    <a:pt x="13604" y="2546"/>
                    <a:pt x="13598" y="2546"/>
                  </a:cubicBezTo>
                  <a:cubicBezTo>
                    <a:pt x="13589" y="2546"/>
                    <a:pt x="13568" y="2552"/>
                    <a:pt x="13527" y="2582"/>
                  </a:cubicBezTo>
                  <a:cubicBezTo>
                    <a:pt x="13477" y="2634"/>
                    <a:pt x="13446" y="2658"/>
                    <a:pt x="13435" y="2658"/>
                  </a:cubicBezTo>
                  <a:cubicBezTo>
                    <a:pt x="13421" y="2658"/>
                    <a:pt x="13438" y="2622"/>
                    <a:pt x="13489" y="2554"/>
                  </a:cubicBezTo>
                  <a:cubicBezTo>
                    <a:pt x="13538" y="2489"/>
                    <a:pt x="13562" y="2458"/>
                    <a:pt x="13557" y="2458"/>
                  </a:cubicBezTo>
                  <a:lnTo>
                    <a:pt x="13557" y="2458"/>
                  </a:lnTo>
                  <a:cubicBezTo>
                    <a:pt x="13553" y="2458"/>
                    <a:pt x="13525" y="2485"/>
                    <a:pt x="13471" y="2538"/>
                  </a:cubicBezTo>
                  <a:cubicBezTo>
                    <a:pt x="13457" y="2548"/>
                    <a:pt x="13441" y="2553"/>
                    <a:pt x="13427" y="2553"/>
                  </a:cubicBezTo>
                  <a:cubicBezTo>
                    <a:pt x="13373" y="2553"/>
                    <a:pt x="13334" y="2491"/>
                    <a:pt x="13430" y="2407"/>
                  </a:cubicBezTo>
                  <a:cubicBezTo>
                    <a:pt x="13480" y="2347"/>
                    <a:pt x="13530" y="2288"/>
                    <a:pt x="13530" y="2288"/>
                  </a:cubicBezTo>
                  <a:lnTo>
                    <a:pt x="13530" y="2288"/>
                  </a:lnTo>
                  <a:cubicBezTo>
                    <a:pt x="13495" y="2311"/>
                    <a:pt x="13473" y="2317"/>
                    <a:pt x="13460" y="2317"/>
                  </a:cubicBezTo>
                  <a:cubicBezTo>
                    <a:pt x="13450" y="2317"/>
                    <a:pt x="13446" y="2313"/>
                    <a:pt x="13446" y="2313"/>
                  </a:cubicBezTo>
                  <a:cubicBezTo>
                    <a:pt x="13423" y="2339"/>
                    <a:pt x="13406" y="2350"/>
                    <a:pt x="13390" y="2350"/>
                  </a:cubicBezTo>
                  <a:cubicBezTo>
                    <a:pt x="13370" y="2350"/>
                    <a:pt x="13350" y="2330"/>
                    <a:pt x="13320" y="2300"/>
                  </a:cubicBezTo>
                  <a:cubicBezTo>
                    <a:pt x="13286" y="2269"/>
                    <a:pt x="13151" y="2244"/>
                    <a:pt x="13110" y="2197"/>
                  </a:cubicBezTo>
                  <a:cubicBezTo>
                    <a:pt x="13073" y="2156"/>
                    <a:pt x="13013" y="2090"/>
                    <a:pt x="13051" y="2015"/>
                  </a:cubicBezTo>
                  <a:cubicBezTo>
                    <a:pt x="13030" y="1994"/>
                    <a:pt x="13009" y="1971"/>
                    <a:pt x="12923" y="1971"/>
                  </a:cubicBezTo>
                  <a:cubicBezTo>
                    <a:pt x="12918" y="1971"/>
                    <a:pt x="12912" y="1971"/>
                    <a:pt x="12907" y="1971"/>
                  </a:cubicBezTo>
                  <a:cubicBezTo>
                    <a:pt x="12890" y="1977"/>
                    <a:pt x="12876" y="1980"/>
                    <a:pt x="12863" y="1980"/>
                  </a:cubicBezTo>
                  <a:cubicBezTo>
                    <a:pt x="12814" y="1980"/>
                    <a:pt x="12797" y="1941"/>
                    <a:pt x="12844" y="1899"/>
                  </a:cubicBezTo>
                  <a:lnTo>
                    <a:pt x="12822" y="1874"/>
                  </a:lnTo>
                  <a:cubicBezTo>
                    <a:pt x="12812" y="1875"/>
                    <a:pt x="12803" y="1875"/>
                    <a:pt x="12794" y="1875"/>
                  </a:cubicBezTo>
                  <a:cubicBezTo>
                    <a:pt x="12717" y="1875"/>
                    <a:pt x="12700" y="1852"/>
                    <a:pt x="12700" y="1852"/>
                  </a:cubicBezTo>
                  <a:cubicBezTo>
                    <a:pt x="12749" y="1806"/>
                    <a:pt x="12781" y="1741"/>
                    <a:pt x="12736" y="1741"/>
                  </a:cubicBezTo>
                  <a:cubicBezTo>
                    <a:pt x="12729" y="1741"/>
                    <a:pt x="12720" y="1742"/>
                    <a:pt x="12709" y="1746"/>
                  </a:cubicBezTo>
                  <a:cubicBezTo>
                    <a:pt x="12688" y="1766"/>
                    <a:pt x="12671" y="1774"/>
                    <a:pt x="12656" y="1774"/>
                  </a:cubicBezTo>
                  <a:cubicBezTo>
                    <a:pt x="12631" y="1774"/>
                    <a:pt x="12611" y="1751"/>
                    <a:pt x="12584" y="1717"/>
                  </a:cubicBezTo>
                  <a:cubicBezTo>
                    <a:pt x="12590" y="1670"/>
                    <a:pt x="12402" y="1416"/>
                    <a:pt x="12145" y="1172"/>
                  </a:cubicBezTo>
                  <a:cubicBezTo>
                    <a:pt x="12079" y="1113"/>
                    <a:pt x="12020" y="1053"/>
                    <a:pt x="11954" y="1000"/>
                  </a:cubicBezTo>
                  <a:cubicBezTo>
                    <a:pt x="11885" y="950"/>
                    <a:pt x="11816" y="903"/>
                    <a:pt x="11760" y="865"/>
                  </a:cubicBezTo>
                  <a:cubicBezTo>
                    <a:pt x="11665" y="799"/>
                    <a:pt x="11590" y="760"/>
                    <a:pt x="11561" y="760"/>
                  </a:cubicBezTo>
                  <a:cubicBezTo>
                    <a:pt x="11556" y="760"/>
                    <a:pt x="11552" y="762"/>
                    <a:pt x="11550" y="765"/>
                  </a:cubicBezTo>
                  <a:lnTo>
                    <a:pt x="11431" y="693"/>
                  </a:lnTo>
                  <a:lnTo>
                    <a:pt x="11315" y="621"/>
                  </a:lnTo>
                  <a:cubicBezTo>
                    <a:pt x="11352" y="555"/>
                    <a:pt x="11308" y="508"/>
                    <a:pt x="11239" y="476"/>
                  </a:cubicBezTo>
                  <a:cubicBezTo>
                    <a:pt x="11184" y="462"/>
                    <a:pt x="11127" y="454"/>
                    <a:pt x="11069" y="454"/>
                  </a:cubicBezTo>
                  <a:cubicBezTo>
                    <a:pt x="11039" y="454"/>
                    <a:pt x="11009" y="456"/>
                    <a:pt x="10979" y="461"/>
                  </a:cubicBezTo>
                  <a:cubicBezTo>
                    <a:pt x="10953" y="485"/>
                    <a:pt x="10921" y="497"/>
                    <a:pt x="10888" y="497"/>
                  </a:cubicBezTo>
                  <a:cubicBezTo>
                    <a:pt x="10866" y="497"/>
                    <a:pt x="10843" y="491"/>
                    <a:pt x="10823" y="479"/>
                  </a:cubicBezTo>
                  <a:cubicBezTo>
                    <a:pt x="10862" y="372"/>
                    <a:pt x="10797" y="311"/>
                    <a:pt x="10714" y="311"/>
                  </a:cubicBezTo>
                  <a:cubicBezTo>
                    <a:pt x="10686" y="311"/>
                    <a:pt x="10657" y="318"/>
                    <a:pt x="10628" y="332"/>
                  </a:cubicBezTo>
                  <a:cubicBezTo>
                    <a:pt x="10587" y="399"/>
                    <a:pt x="10556" y="431"/>
                    <a:pt x="10539" y="431"/>
                  </a:cubicBezTo>
                  <a:cubicBezTo>
                    <a:pt x="10520" y="431"/>
                    <a:pt x="10517" y="390"/>
                    <a:pt x="10537" y="310"/>
                  </a:cubicBezTo>
                  <a:cubicBezTo>
                    <a:pt x="10558" y="236"/>
                    <a:pt x="10543" y="192"/>
                    <a:pt x="10507" y="192"/>
                  </a:cubicBezTo>
                  <a:cubicBezTo>
                    <a:pt x="10470" y="192"/>
                    <a:pt x="10410" y="238"/>
                    <a:pt x="10340" y="345"/>
                  </a:cubicBezTo>
                  <a:cubicBezTo>
                    <a:pt x="10314" y="375"/>
                    <a:pt x="10300" y="392"/>
                    <a:pt x="10289" y="392"/>
                  </a:cubicBezTo>
                  <a:cubicBezTo>
                    <a:pt x="10277" y="392"/>
                    <a:pt x="10269" y="370"/>
                    <a:pt x="10252" y="323"/>
                  </a:cubicBezTo>
                  <a:cubicBezTo>
                    <a:pt x="10241" y="223"/>
                    <a:pt x="10220" y="182"/>
                    <a:pt x="10202" y="182"/>
                  </a:cubicBezTo>
                  <a:cubicBezTo>
                    <a:pt x="10191" y="182"/>
                    <a:pt x="10181" y="201"/>
                    <a:pt x="10177" y="232"/>
                  </a:cubicBezTo>
                  <a:cubicBezTo>
                    <a:pt x="10144" y="305"/>
                    <a:pt x="10118" y="341"/>
                    <a:pt x="10096" y="341"/>
                  </a:cubicBezTo>
                  <a:cubicBezTo>
                    <a:pt x="10074" y="341"/>
                    <a:pt x="10057" y="300"/>
                    <a:pt x="10042" y="219"/>
                  </a:cubicBezTo>
                  <a:cubicBezTo>
                    <a:pt x="10006" y="135"/>
                    <a:pt x="9986" y="93"/>
                    <a:pt x="9968" y="93"/>
                  </a:cubicBezTo>
                  <a:cubicBezTo>
                    <a:pt x="9952" y="93"/>
                    <a:pt x="9937" y="132"/>
                    <a:pt x="9911" y="207"/>
                  </a:cubicBezTo>
                  <a:cubicBezTo>
                    <a:pt x="9882" y="278"/>
                    <a:pt x="9831" y="313"/>
                    <a:pt x="9779" y="313"/>
                  </a:cubicBezTo>
                  <a:cubicBezTo>
                    <a:pt x="9723" y="313"/>
                    <a:pt x="9666" y="270"/>
                    <a:pt x="9641" y="188"/>
                  </a:cubicBezTo>
                  <a:cubicBezTo>
                    <a:pt x="9612" y="188"/>
                    <a:pt x="9582" y="156"/>
                    <a:pt x="9566" y="156"/>
                  </a:cubicBezTo>
                  <a:cubicBezTo>
                    <a:pt x="9557" y="156"/>
                    <a:pt x="9552" y="164"/>
                    <a:pt x="9553" y="191"/>
                  </a:cubicBezTo>
                  <a:lnTo>
                    <a:pt x="9506" y="116"/>
                  </a:lnTo>
                  <a:lnTo>
                    <a:pt x="9415" y="119"/>
                  </a:lnTo>
                  <a:lnTo>
                    <a:pt x="9419" y="197"/>
                  </a:lnTo>
                  <a:cubicBezTo>
                    <a:pt x="9416" y="198"/>
                    <a:pt x="9413" y="198"/>
                    <a:pt x="9410" y="198"/>
                  </a:cubicBezTo>
                  <a:cubicBezTo>
                    <a:pt x="9369" y="198"/>
                    <a:pt x="9247" y="167"/>
                    <a:pt x="9080" y="167"/>
                  </a:cubicBezTo>
                  <a:cubicBezTo>
                    <a:pt x="8987" y="167"/>
                    <a:pt x="8881" y="177"/>
                    <a:pt x="8767" y="207"/>
                  </a:cubicBezTo>
                  <a:cubicBezTo>
                    <a:pt x="8601" y="235"/>
                    <a:pt x="8441" y="288"/>
                    <a:pt x="8287" y="364"/>
                  </a:cubicBezTo>
                  <a:cubicBezTo>
                    <a:pt x="8212" y="401"/>
                    <a:pt x="8209" y="426"/>
                    <a:pt x="8247" y="451"/>
                  </a:cubicBezTo>
                  <a:cubicBezTo>
                    <a:pt x="8305" y="524"/>
                    <a:pt x="8304" y="565"/>
                    <a:pt x="8273" y="565"/>
                  </a:cubicBezTo>
                  <a:cubicBezTo>
                    <a:pt x="8249" y="565"/>
                    <a:pt x="8207" y="540"/>
                    <a:pt x="8159" y="486"/>
                  </a:cubicBezTo>
                  <a:cubicBezTo>
                    <a:pt x="8115" y="501"/>
                    <a:pt x="7999" y="476"/>
                    <a:pt x="7914" y="523"/>
                  </a:cubicBezTo>
                  <a:cubicBezTo>
                    <a:pt x="7860" y="554"/>
                    <a:pt x="7806" y="584"/>
                    <a:pt x="7765" y="584"/>
                  </a:cubicBezTo>
                  <a:cubicBezTo>
                    <a:pt x="7742" y="584"/>
                    <a:pt x="7722" y="575"/>
                    <a:pt x="7708" y="552"/>
                  </a:cubicBezTo>
                  <a:lnTo>
                    <a:pt x="7664" y="574"/>
                  </a:lnTo>
                  <a:cubicBezTo>
                    <a:pt x="7657" y="752"/>
                    <a:pt x="7460" y="909"/>
                    <a:pt x="7300" y="931"/>
                  </a:cubicBezTo>
                  <a:cubicBezTo>
                    <a:pt x="7231" y="984"/>
                    <a:pt x="7203" y="1012"/>
                    <a:pt x="7190" y="1128"/>
                  </a:cubicBezTo>
                  <a:cubicBezTo>
                    <a:pt x="7184" y="1202"/>
                    <a:pt x="7182" y="1226"/>
                    <a:pt x="7158" y="1226"/>
                  </a:cubicBezTo>
                  <a:cubicBezTo>
                    <a:pt x="7145" y="1226"/>
                    <a:pt x="7126" y="1219"/>
                    <a:pt x="7096" y="1210"/>
                  </a:cubicBezTo>
                  <a:cubicBezTo>
                    <a:pt x="7087" y="1199"/>
                    <a:pt x="7071" y="1194"/>
                    <a:pt x="7051" y="1194"/>
                  </a:cubicBezTo>
                  <a:cubicBezTo>
                    <a:pt x="7019" y="1194"/>
                    <a:pt x="6978" y="1208"/>
                    <a:pt x="6946" y="1232"/>
                  </a:cubicBezTo>
                  <a:cubicBezTo>
                    <a:pt x="6896" y="1263"/>
                    <a:pt x="6871" y="1319"/>
                    <a:pt x="6924" y="1373"/>
                  </a:cubicBezTo>
                  <a:lnTo>
                    <a:pt x="6843" y="1348"/>
                  </a:lnTo>
                  <a:cubicBezTo>
                    <a:pt x="6831" y="1344"/>
                    <a:pt x="6822" y="1342"/>
                    <a:pt x="6815" y="1342"/>
                  </a:cubicBezTo>
                  <a:cubicBezTo>
                    <a:pt x="6770" y="1342"/>
                    <a:pt x="6797" y="1409"/>
                    <a:pt x="6846" y="1457"/>
                  </a:cubicBezTo>
                  <a:cubicBezTo>
                    <a:pt x="6903" y="1513"/>
                    <a:pt x="6924" y="1547"/>
                    <a:pt x="6902" y="1547"/>
                  </a:cubicBezTo>
                  <a:cubicBezTo>
                    <a:pt x="6881" y="1547"/>
                    <a:pt x="6827" y="1520"/>
                    <a:pt x="6733" y="1457"/>
                  </a:cubicBezTo>
                  <a:cubicBezTo>
                    <a:pt x="6677" y="1404"/>
                    <a:pt x="6642" y="1385"/>
                    <a:pt x="6628" y="1385"/>
                  </a:cubicBezTo>
                  <a:cubicBezTo>
                    <a:pt x="6613" y="1385"/>
                    <a:pt x="6620" y="1405"/>
                    <a:pt x="6648" y="1432"/>
                  </a:cubicBezTo>
                  <a:cubicBezTo>
                    <a:pt x="6673" y="1503"/>
                    <a:pt x="6704" y="1569"/>
                    <a:pt x="6659" y="1569"/>
                  </a:cubicBezTo>
                  <a:cubicBezTo>
                    <a:pt x="6652" y="1569"/>
                    <a:pt x="6644" y="1567"/>
                    <a:pt x="6633" y="1564"/>
                  </a:cubicBezTo>
                  <a:lnTo>
                    <a:pt x="6633" y="1564"/>
                  </a:lnTo>
                  <a:cubicBezTo>
                    <a:pt x="6608" y="1589"/>
                    <a:pt x="6583" y="1614"/>
                    <a:pt x="6698" y="1720"/>
                  </a:cubicBezTo>
                  <a:cubicBezTo>
                    <a:pt x="6758" y="1774"/>
                    <a:pt x="6733" y="1799"/>
                    <a:pt x="6708" y="1824"/>
                  </a:cubicBezTo>
                  <a:cubicBezTo>
                    <a:pt x="6664" y="1793"/>
                    <a:pt x="6633" y="1746"/>
                    <a:pt x="6617" y="1692"/>
                  </a:cubicBezTo>
                  <a:lnTo>
                    <a:pt x="6570" y="1746"/>
                  </a:lnTo>
                  <a:cubicBezTo>
                    <a:pt x="6560" y="1756"/>
                    <a:pt x="6536" y="1762"/>
                    <a:pt x="6508" y="1762"/>
                  </a:cubicBezTo>
                  <a:cubicBezTo>
                    <a:pt x="6467" y="1762"/>
                    <a:pt x="6415" y="1749"/>
                    <a:pt x="6382" y="1717"/>
                  </a:cubicBezTo>
                  <a:cubicBezTo>
                    <a:pt x="6360" y="1710"/>
                    <a:pt x="6342" y="1706"/>
                    <a:pt x="6330" y="1706"/>
                  </a:cubicBezTo>
                  <a:cubicBezTo>
                    <a:pt x="6300" y="1706"/>
                    <a:pt x="6316" y="1733"/>
                    <a:pt x="6416" y="1793"/>
                  </a:cubicBezTo>
                  <a:cubicBezTo>
                    <a:pt x="6532" y="1896"/>
                    <a:pt x="6532" y="1896"/>
                    <a:pt x="6489" y="1943"/>
                  </a:cubicBezTo>
                  <a:cubicBezTo>
                    <a:pt x="6476" y="1957"/>
                    <a:pt x="6464" y="1970"/>
                    <a:pt x="6446" y="1970"/>
                  </a:cubicBezTo>
                  <a:cubicBezTo>
                    <a:pt x="6431" y="1970"/>
                    <a:pt x="6413" y="1962"/>
                    <a:pt x="6388" y="1940"/>
                  </a:cubicBezTo>
                  <a:cubicBezTo>
                    <a:pt x="6358" y="1912"/>
                    <a:pt x="6343" y="1899"/>
                    <a:pt x="6329" y="1899"/>
                  </a:cubicBezTo>
                  <a:cubicBezTo>
                    <a:pt x="6317" y="1899"/>
                    <a:pt x="6306" y="1911"/>
                    <a:pt x="6285" y="1934"/>
                  </a:cubicBezTo>
                  <a:cubicBezTo>
                    <a:pt x="6219" y="2006"/>
                    <a:pt x="6332" y="2222"/>
                    <a:pt x="6420" y="2354"/>
                  </a:cubicBezTo>
                  <a:cubicBezTo>
                    <a:pt x="6479" y="2411"/>
                    <a:pt x="6507" y="2439"/>
                    <a:pt x="6501" y="2439"/>
                  </a:cubicBezTo>
                  <a:cubicBezTo>
                    <a:pt x="6495" y="2439"/>
                    <a:pt x="6461" y="2417"/>
                    <a:pt x="6398" y="2375"/>
                  </a:cubicBezTo>
                  <a:cubicBezTo>
                    <a:pt x="6373" y="2350"/>
                    <a:pt x="6355" y="2342"/>
                    <a:pt x="6340" y="2342"/>
                  </a:cubicBezTo>
                  <a:cubicBezTo>
                    <a:pt x="6324" y="2342"/>
                    <a:pt x="6312" y="2353"/>
                    <a:pt x="6300" y="2363"/>
                  </a:cubicBezTo>
                  <a:cubicBezTo>
                    <a:pt x="6244" y="2310"/>
                    <a:pt x="6266" y="2288"/>
                    <a:pt x="6288" y="2266"/>
                  </a:cubicBezTo>
                  <a:lnTo>
                    <a:pt x="6232" y="2212"/>
                  </a:lnTo>
                  <a:cubicBezTo>
                    <a:pt x="6178" y="2177"/>
                    <a:pt x="6143" y="2159"/>
                    <a:pt x="6126" y="2159"/>
                  </a:cubicBezTo>
                  <a:cubicBezTo>
                    <a:pt x="6101" y="2159"/>
                    <a:pt x="6115" y="2197"/>
                    <a:pt x="6169" y="2275"/>
                  </a:cubicBezTo>
                  <a:cubicBezTo>
                    <a:pt x="6190" y="2320"/>
                    <a:pt x="6198" y="2339"/>
                    <a:pt x="6185" y="2339"/>
                  </a:cubicBezTo>
                  <a:cubicBezTo>
                    <a:pt x="6176" y="2339"/>
                    <a:pt x="6158" y="2331"/>
                    <a:pt x="6128" y="2316"/>
                  </a:cubicBezTo>
                  <a:cubicBezTo>
                    <a:pt x="6080" y="2292"/>
                    <a:pt x="6033" y="2266"/>
                    <a:pt x="6019" y="2266"/>
                  </a:cubicBezTo>
                  <a:cubicBezTo>
                    <a:pt x="6012" y="2266"/>
                    <a:pt x="6015" y="2274"/>
                    <a:pt x="6034" y="2294"/>
                  </a:cubicBezTo>
                  <a:cubicBezTo>
                    <a:pt x="6034" y="2294"/>
                    <a:pt x="6018" y="2308"/>
                    <a:pt x="5989" y="2308"/>
                  </a:cubicBezTo>
                  <a:cubicBezTo>
                    <a:pt x="5972" y="2308"/>
                    <a:pt x="5950" y="2303"/>
                    <a:pt x="5924" y="2288"/>
                  </a:cubicBezTo>
                  <a:cubicBezTo>
                    <a:pt x="5884" y="2319"/>
                    <a:pt x="5868" y="2338"/>
                    <a:pt x="5918" y="2397"/>
                  </a:cubicBezTo>
                  <a:cubicBezTo>
                    <a:pt x="5968" y="2457"/>
                    <a:pt x="5950" y="2473"/>
                    <a:pt x="5931" y="2488"/>
                  </a:cubicBezTo>
                  <a:cubicBezTo>
                    <a:pt x="5909" y="2504"/>
                    <a:pt x="5890" y="2516"/>
                    <a:pt x="5940" y="2579"/>
                  </a:cubicBezTo>
                  <a:cubicBezTo>
                    <a:pt x="5987" y="2639"/>
                    <a:pt x="6015" y="2714"/>
                    <a:pt x="5971" y="2745"/>
                  </a:cubicBezTo>
                  <a:cubicBezTo>
                    <a:pt x="5974" y="2790"/>
                    <a:pt x="5975" y="2814"/>
                    <a:pt x="5963" y="2814"/>
                  </a:cubicBezTo>
                  <a:cubicBezTo>
                    <a:pt x="5950" y="2814"/>
                    <a:pt x="5922" y="2785"/>
                    <a:pt x="5865" y="2726"/>
                  </a:cubicBezTo>
                  <a:cubicBezTo>
                    <a:pt x="5840" y="2691"/>
                    <a:pt x="5823" y="2681"/>
                    <a:pt x="5809" y="2681"/>
                  </a:cubicBezTo>
                  <a:cubicBezTo>
                    <a:pt x="5799" y="2681"/>
                    <a:pt x="5790" y="2687"/>
                    <a:pt x="5780" y="2692"/>
                  </a:cubicBezTo>
                  <a:cubicBezTo>
                    <a:pt x="5780" y="2692"/>
                    <a:pt x="5779" y="2693"/>
                    <a:pt x="5776" y="2693"/>
                  </a:cubicBezTo>
                  <a:cubicBezTo>
                    <a:pt x="5768" y="2693"/>
                    <a:pt x="5746" y="2687"/>
                    <a:pt x="5699" y="2645"/>
                  </a:cubicBezTo>
                  <a:cubicBezTo>
                    <a:pt x="5683" y="2630"/>
                    <a:pt x="5674" y="2624"/>
                    <a:pt x="5671" y="2624"/>
                  </a:cubicBezTo>
                  <a:cubicBezTo>
                    <a:pt x="5661" y="2624"/>
                    <a:pt x="5691" y="2673"/>
                    <a:pt x="5721" y="2723"/>
                  </a:cubicBezTo>
                  <a:lnTo>
                    <a:pt x="5802" y="2855"/>
                  </a:lnTo>
                  <a:cubicBezTo>
                    <a:pt x="5801" y="2856"/>
                    <a:pt x="5800" y="2856"/>
                    <a:pt x="5799" y="2856"/>
                  </a:cubicBezTo>
                  <a:cubicBezTo>
                    <a:pt x="5771" y="2856"/>
                    <a:pt x="5681" y="2742"/>
                    <a:pt x="5642" y="2676"/>
                  </a:cubicBezTo>
                  <a:cubicBezTo>
                    <a:pt x="5596" y="2614"/>
                    <a:pt x="5572" y="2582"/>
                    <a:pt x="5570" y="2582"/>
                  </a:cubicBezTo>
                  <a:lnTo>
                    <a:pt x="5570" y="2582"/>
                  </a:lnTo>
                  <a:cubicBezTo>
                    <a:pt x="5567" y="2582"/>
                    <a:pt x="5586" y="2616"/>
                    <a:pt x="5624" y="2686"/>
                  </a:cubicBezTo>
                  <a:cubicBezTo>
                    <a:pt x="5656" y="2740"/>
                    <a:pt x="5672" y="2800"/>
                    <a:pt x="5641" y="2800"/>
                  </a:cubicBezTo>
                  <a:cubicBezTo>
                    <a:pt x="5633" y="2800"/>
                    <a:pt x="5621" y="2796"/>
                    <a:pt x="5605" y="2786"/>
                  </a:cubicBezTo>
                  <a:cubicBezTo>
                    <a:pt x="5589" y="2796"/>
                    <a:pt x="5573" y="2803"/>
                    <a:pt x="5557" y="2803"/>
                  </a:cubicBezTo>
                  <a:cubicBezTo>
                    <a:pt x="5534" y="2803"/>
                    <a:pt x="5512" y="2789"/>
                    <a:pt x="5495" y="2748"/>
                  </a:cubicBezTo>
                  <a:cubicBezTo>
                    <a:pt x="5480" y="2729"/>
                    <a:pt x="5471" y="2722"/>
                    <a:pt x="5464" y="2722"/>
                  </a:cubicBezTo>
                  <a:cubicBezTo>
                    <a:pt x="5450" y="2722"/>
                    <a:pt x="5454" y="2761"/>
                    <a:pt x="5454" y="2761"/>
                  </a:cubicBezTo>
                  <a:cubicBezTo>
                    <a:pt x="5462" y="2807"/>
                    <a:pt x="5456" y="2830"/>
                    <a:pt x="5433" y="2830"/>
                  </a:cubicBezTo>
                  <a:cubicBezTo>
                    <a:pt x="5417" y="2830"/>
                    <a:pt x="5394" y="2819"/>
                    <a:pt x="5360" y="2799"/>
                  </a:cubicBezTo>
                  <a:cubicBezTo>
                    <a:pt x="5290" y="2736"/>
                    <a:pt x="5256" y="2702"/>
                    <a:pt x="5244" y="2702"/>
                  </a:cubicBezTo>
                  <a:cubicBezTo>
                    <a:pt x="5231" y="2702"/>
                    <a:pt x="5242" y="2739"/>
                    <a:pt x="5260" y="2817"/>
                  </a:cubicBezTo>
                  <a:cubicBezTo>
                    <a:pt x="5271" y="2861"/>
                    <a:pt x="5282" y="2905"/>
                    <a:pt x="5278" y="2905"/>
                  </a:cubicBezTo>
                  <a:cubicBezTo>
                    <a:pt x="5275" y="2905"/>
                    <a:pt x="5265" y="2882"/>
                    <a:pt x="5241" y="2820"/>
                  </a:cubicBezTo>
                  <a:cubicBezTo>
                    <a:pt x="5231" y="2801"/>
                    <a:pt x="5223" y="2793"/>
                    <a:pt x="5217" y="2793"/>
                  </a:cubicBezTo>
                  <a:cubicBezTo>
                    <a:pt x="5200" y="2793"/>
                    <a:pt x="5193" y="2853"/>
                    <a:pt x="5172" y="2914"/>
                  </a:cubicBezTo>
                  <a:cubicBezTo>
                    <a:pt x="5172" y="3021"/>
                    <a:pt x="5182" y="3124"/>
                    <a:pt x="5201" y="3228"/>
                  </a:cubicBezTo>
                  <a:cubicBezTo>
                    <a:pt x="5216" y="3320"/>
                    <a:pt x="5222" y="3359"/>
                    <a:pt x="5210" y="3359"/>
                  </a:cubicBezTo>
                  <a:cubicBezTo>
                    <a:pt x="5202" y="3359"/>
                    <a:pt x="5186" y="3342"/>
                    <a:pt x="5160" y="3312"/>
                  </a:cubicBezTo>
                  <a:cubicBezTo>
                    <a:pt x="5132" y="3312"/>
                    <a:pt x="5094" y="3237"/>
                    <a:pt x="5085" y="3159"/>
                  </a:cubicBezTo>
                  <a:cubicBezTo>
                    <a:pt x="5078" y="3084"/>
                    <a:pt x="5103" y="3081"/>
                    <a:pt x="5103" y="3081"/>
                  </a:cubicBezTo>
                  <a:lnTo>
                    <a:pt x="5128" y="3081"/>
                  </a:lnTo>
                  <a:cubicBezTo>
                    <a:pt x="5116" y="3002"/>
                    <a:pt x="5107" y="2927"/>
                    <a:pt x="5060" y="2927"/>
                  </a:cubicBezTo>
                  <a:cubicBezTo>
                    <a:pt x="5044" y="2889"/>
                    <a:pt x="5031" y="2870"/>
                    <a:pt x="5022" y="2870"/>
                  </a:cubicBezTo>
                  <a:cubicBezTo>
                    <a:pt x="5013" y="2870"/>
                    <a:pt x="5009" y="2890"/>
                    <a:pt x="5012" y="2930"/>
                  </a:cubicBezTo>
                  <a:cubicBezTo>
                    <a:pt x="5002" y="2886"/>
                    <a:pt x="4963" y="2854"/>
                    <a:pt x="4920" y="2854"/>
                  </a:cubicBezTo>
                  <a:cubicBezTo>
                    <a:pt x="4911" y="2854"/>
                    <a:pt x="4902" y="2855"/>
                    <a:pt x="4893" y="2858"/>
                  </a:cubicBezTo>
                  <a:cubicBezTo>
                    <a:pt x="4885" y="2860"/>
                    <a:pt x="4876" y="2861"/>
                    <a:pt x="4867" y="2861"/>
                  </a:cubicBezTo>
                  <a:cubicBezTo>
                    <a:pt x="4817" y="2861"/>
                    <a:pt x="4772" y="2824"/>
                    <a:pt x="4762" y="2773"/>
                  </a:cubicBezTo>
                  <a:cubicBezTo>
                    <a:pt x="4754" y="2773"/>
                    <a:pt x="4747" y="2772"/>
                    <a:pt x="4740" y="2772"/>
                  </a:cubicBezTo>
                  <a:cubicBezTo>
                    <a:pt x="4713" y="2772"/>
                    <a:pt x="4698" y="2783"/>
                    <a:pt x="4693" y="2846"/>
                  </a:cubicBezTo>
                  <a:cubicBezTo>
                    <a:pt x="4686" y="2935"/>
                    <a:pt x="4674" y="2972"/>
                    <a:pt x="4667" y="2972"/>
                  </a:cubicBezTo>
                  <a:cubicBezTo>
                    <a:pt x="4663" y="2972"/>
                    <a:pt x="4661" y="2953"/>
                    <a:pt x="4665" y="2921"/>
                  </a:cubicBezTo>
                  <a:cubicBezTo>
                    <a:pt x="4662" y="2836"/>
                    <a:pt x="4580" y="2786"/>
                    <a:pt x="4524" y="2745"/>
                  </a:cubicBezTo>
                  <a:cubicBezTo>
                    <a:pt x="4498" y="2729"/>
                    <a:pt x="4472" y="2720"/>
                    <a:pt x="4448" y="2720"/>
                  </a:cubicBezTo>
                  <a:cubicBezTo>
                    <a:pt x="4412" y="2720"/>
                    <a:pt x="4379" y="2740"/>
                    <a:pt x="4361" y="2783"/>
                  </a:cubicBezTo>
                  <a:cubicBezTo>
                    <a:pt x="4348" y="2780"/>
                    <a:pt x="4332" y="2777"/>
                    <a:pt x="4320" y="2773"/>
                  </a:cubicBezTo>
                  <a:cubicBezTo>
                    <a:pt x="4314" y="2710"/>
                    <a:pt x="4268" y="2671"/>
                    <a:pt x="4222" y="2671"/>
                  </a:cubicBezTo>
                  <a:cubicBezTo>
                    <a:pt x="4200" y="2671"/>
                    <a:pt x="4178" y="2681"/>
                    <a:pt x="4160" y="2701"/>
                  </a:cubicBezTo>
                  <a:cubicBezTo>
                    <a:pt x="4138" y="2695"/>
                    <a:pt x="4122" y="2686"/>
                    <a:pt x="4107" y="2673"/>
                  </a:cubicBezTo>
                  <a:cubicBezTo>
                    <a:pt x="4107" y="2619"/>
                    <a:pt x="4102" y="2594"/>
                    <a:pt x="4087" y="2594"/>
                  </a:cubicBezTo>
                  <a:cubicBezTo>
                    <a:pt x="4076" y="2594"/>
                    <a:pt x="4059" y="2606"/>
                    <a:pt x="4035" y="2629"/>
                  </a:cubicBezTo>
                  <a:cubicBezTo>
                    <a:pt x="3995" y="2669"/>
                    <a:pt x="3963" y="2713"/>
                    <a:pt x="3962" y="2713"/>
                  </a:cubicBezTo>
                  <a:cubicBezTo>
                    <a:pt x="3961" y="2713"/>
                    <a:pt x="3966" y="2705"/>
                    <a:pt x="3978" y="2686"/>
                  </a:cubicBezTo>
                  <a:cubicBezTo>
                    <a:pt x="4019" y="2614"/>
                    <a:pt x="3981" y="2607"/>
                    <a:pt x="3913" y="2545"/>
                  </a:cubicBezTo>
                  <a:cubicBezTo>
                    <a:pt x="3879" y="2518"/>
                    <a:pt x="3861" y="2504"/>
                    <a:pt x="3849" y="2504"/>
                  </a:cubicBezTo>
                  <a:cubicBezTo>
                    <a:pt x="3834" y="2504"/>
                    <a:pt x="3827" y="2523"/>
                    <a:pt x="3812" y="2563"/>
                  </a:cubicBezTo>
                  <a:cubicBezTo>
                    <a:pt x="3809" y="2564"/>
                    <a:pt x="3806" y="2564"/>
                    <a:pt x="3803" y="2564"/>
                  </a:cubicBezTo>
                  <a:cubicBezTo>
                    <a:pt x="3689" y="2564"/>
                    <a:pt x="3735" y="2506"/>
                    <a:pt x="3787" y="2448"/>
                  </a:cubicBezTo>
                  <a:cubicBezTo>
                    <a:pt x="3845" y="2394"/>
                    <a:pt x="3866" y="2361"/>
                    <a:pt x="3851" y="2361"/>
                  </a:cubicBezTo>
                  <a:cubicBezTo>
                    <a:pt x="3837" y="2361"/>
                    <a:pt x="3786" y="2394"/>
                    <a:pt x="3699" y="2473"/>
                  </a:cubicBezTo>
                  <a:cubicBezTo>
                    <a:pt x="3645" y="2516"/>
                    <a:pt x="3607" y="2532"/>
                    <a:pt x="3586" y="2532"/>
                  </a:cubicBezTo>
                  <a:cubicBezTo>
                    <a:pt x="3560" y="2532"/>
                    <a:pt x="3560" y="2506"/>
                    <a:pt x="3590" y="2473"/>
                  </a:cubicBezTo>
                  <a:cubicBezTo>
                    <a:pt x="3615" y="2444"/>
                    <a:pt x="3632" y="2435"/>
                    <a:pt x="3646" y="2435"/>
                  </a:cubicBezTo>
                  <a:cubicBezTo>
                    <a:pt x="3659" y="2435"/>
                    <a:pt x="3670" y="2444"/>
                    <a:pt x="3681" y="2454"/>
                  </a:cubicBezTo>
                  <a:cubicBezTo>
                    <a:pt x="3681" y="2454"/>
                    <a:pt x="3731" y="2394"/>
                    <a:pt x="3781" y="2335"/>
                  </a:cubicBezTo>
                  <a:cubicBezTo>
                    <a:pt x="3775" y="2329"/>
                    <a:pt x="3771" y="2325"/>
                    <a:pt x="3765" y="2325"/>
                  </a:cubicBezTo>
                  <a:cubicBezTo>
                    <a:pt x="3755" y="2325"/>
                    <a:pt x="3738" y="2335"/>
                    <a:pt x="3693" y="2360"/>
                  </a:cubicBezTo>
                  <a:cubicBezTo>
                    <a:pt x="3693" y="2360"/>
                    <a:pt x="3688" y="2355"/>
                    <a:pt x="3675" y="2355"/>
                  </a:cubicBezTo>
                  <a:cubicBezTo>
                    <a:pt x="3661" y="2355"/>
                    <a:pt x="3638" y="2360"/>
                    <a:pt x="3602" y="2379"/>
                  </a:cubicBezTo>
                  <a:cubicBezTo>
                    <a:pt x="3530" y="2416"/>
                    <a:pt x="3474" y="2476"/>
                    <a:pt x="3442" y="2551"/>
                  </a:cubicBezTo>
                  <a:cubicBezTo>
                    <a:pt x="3423" y="2593"/>
                    <a:pt x="3409" y="2605"/>
                    <a:pt x="3396" y="2605"/>
                  </a:cubicBezTo>
                  <a:cubicBezTo>
                    <a:pt x="3386" y="2605"/>
                    <a:pt x="3377" y="2597"/>
                    <a:pt x="3367" y="2589"/>
                  </a:cubicBezTo>
                  <a:cubicBezTo>
                    <a:pt x="3377" y="2504"/>
                    <a:pt x="3433" y="2432"/>
                    <a:pt x="3511" y="2401"/>
                  </a:cubicBezTo>
                  <a:cubicBezTo>
                    <a:pt x="3514" y="2403"/>
                    <a:pt x="3517" y="2404"/>
                    <a:pt x="3521" y="2404"/>
                  </a:cubicBezTo>
                  <a:cubicBezTo>
                    <a:pt x="3544" y="2404"/>
                    <a:pt x="3591" y="2355"/>
                    <a:pt x="3637" y="2306"/>
                  </a:cubicBezTo>
                  <a:cubicBezTo>
                    <a:pt x="3657" y="2284"/>
                    <a:pt x="3643" y="2274"/>
                    <a:pt x="3611" y="2274"/>
                  </a:cubicBezTo>
                  <a:cubicBezTo>
                    <a:pt x="3599" y="2274"/>
                    <a:pt x="3584" y="2276"/>
                    <a:pt x="3568" y="2278"/>
                  </a:cubicBezTo>
                  <a:cubicBezTo>
                    <a:pt x="3493" y="2285"/>
                    <a:pt x="3417" y="2310"/>
                    <a:pt x="3355" y="2350"/>
                  </a:cubicBezTo>
                  <a:lnTo>
                    <a:pt x="3411" y="2294"/>
                  </a:lnTo>
                  <a:cubicBezTo>
                    <a:pt x="3464" y="2241"/>
                    <a:pt x="3427" y="2197"/>
                    <a:pt x="3386" y="2153"/>
                  </a:cubicBezTo>
                  <a:cubicBezTo>
                    <a:pt x="3362" y="2129"/>
                    <a:pt x="3346" y="2111"/>
                    <a:pt x="3324" y="2111"/>
                  </a:cubicBezTo>
                  <a:cubicBezTo>
                    <a:pt x="3309" y="2111"/>
                    <a:pt x="3291" y="2120"/>
                    <a:pt x="3267" y="2140"/>
                  </a:cubicBezTo>
                  <a:cubicBezTo>
                    <a:pt x="3220" y="2184"/>
                    <a:pt x="3174" y="2228"/>
                    <a:pt x="3147" y="2228"/>
                  </a:cubicBezTo>
                  <a:cubicBezTo>
                    <a:pt x="3141" y="2228"/>
                    <a:pt x="3136" y="2226"/>
                    <a:pt x="3132" y="2222"/>
                  </a:cubicBezTo>
                  <a:lnTo>
                    <a:pt x="3132" y="2222"/>
                  </a:lnTo>
                  <a:cubicBezTo>
                    <a:pt x="3154" y="2247"/>
                    <a:pt x="3095" y="2300"/>
                    <a:pt x="3038" y="2350"/>
                  </a:cubicBezTo>
                  <a:cubicBezTo>
                    <a:pt x="3048" y="2291"/>
                    <a:pt x="3063" y="2231"/>
                    <a:pt x="3088" y="2172"/>
                  </a:cubicBezTo>
                  <a:cubicBezTo>
                    <a:pt x="3160" y="2018"/>
                    <a:pt x="3179" y="1921"/>
                    <a:pt x="3088" y="1818"/>
                  </a:cubicBezTo>
                  <a:cubicBezTo>
                    <a:pt x="3044" y="1764"/>
                    <a:pt x="2976" y="1686"/>
                    <a:pt x="3010" y="1605"/>
                  </a:cubicBezTo>
                  <a:cubicBezTo>
                    <a:pt x="2981" y="1572"/>
                    <a:pt x="2961" y="1550"/>
                    <a:pt x="2936" y="1550"/>
                  </a:cubicBezTo>
                  <a:cubicBezTo>
                    <a:pt x="2921" y="1550"/>
                    <a:pt x="2903" y="1559"/>
                    <a:pt x="2882" y="1579"/>
                  </a:cubicBezTo>
                  <a:lnTo>
                    <a:pt x="2828" y="1523"/>
                  </a:lnTo>
                  <a:cubicBezTo>
                    <a:pt x="2851" y="1464"/>
                    <a:pt x="2829" y="1418"/>
                    <a:pt x="2793" y="1418"/>
                  </a:cubicBezTo>
                  <a:cubicBezTo>
                    <a:pt x="2780" y="1418"/>
                    <a:pt x="2765" y="1424"/>
                    <a:pt x="2750" y="1438"/>
                  </a:cubicBezTo>
                  <a:cubicBezTo>
                    <a:pt x="2739" y="1442"/>
                    <a:pt x="2729" y="1444"/>
                    <a:pt x="2722" y="1444"/>
                  </a:cubicBezTo>
                  <a:cubicBezTo>
                    <a:pt x="2676" y="1444"/>
                    <a:pt x="2696" y="1378"/>
                    <a:pt x="2672" y="1354"/>
                  </a:cubicBezTo>
                  <a:cubicBezTo>
                    <a:pt x="2700" y="1274"/>
                    <a:pt x="2715" y="1233"/>
                    <a:pt x="2707" y="1233"/>
                  </a:cubicBezTo>
                  <a:cubicBezTo>
                    <a:pt x="2699" y="1233"/>
                    <a:pt x="2663" y="1281"/>
                    <a:pt x="2590" y="1382"/>
                  </a:cubicBezTo>
                  <a:cubicBezTo>
                    <a:pt x="2537" y="1438"/>
                    <a:pt x="2531" y="1548"/>
                    <a:pt x="2556" y="1573"/>
                  </a:cubicBezTo>
                  <a:lnTo>
                    <a:pt x="2631" y="1655"/>
                  </a:lnTo>
                  <a:lnTo>
                    <a:pt x="2499" y="1630"/>
                  </a:lnTo>
                  <a:cubicBezTo>
                    <a:pt x="2489" y="1618"/>
                    <a:pt x="2466" y="1612"/>
                    <a:pt x="2439" y="1612"/>
                  </a:cubicBezTo>
                  <a:cubicBezTo>
                    <a:pt x="2399" y="1612"/>
                    <a:pt x="2348" y="1626"/>
                    <a:pt x="2314" y="1658"/>
                  </a:cubicBezTo>
                  <a:cubicBezTo>
                    <a:pt x="2314" y="1658"/>
                    <a:pt x="2279" y="1696"/>
                    <a:pt x="2252" y="1696"/>
                  </a:cubicBezTo>
                  <a:cubicBezTo>
                    <a:pt x="2246" y="1696"/>
                    <a:pt x="2241" y="1694"/>
                    <a:pt x="2236" y="1689"/>
                  </a:cubicBezTo>
                  <a:cubicBezTo>
                    <a:pt x="2236" y="1689"/>
                    <a:pt x="2289" y="1633"/>
                    <a:pt x="2346" y="1576"/>
                  </a:cubicBezTo>
                  <a:cubicBezTo>
                    <a:pt x="2418" y="1545"/>
                    <a:pt x="2484" y="1498"/>
                    <a:pt x="2537" y="1438"/>
                  </a:cubicBezTo>
                  <a:cubicBezTo>
                    <a:pt x="2600" y="1336"/>
                    <a:pt x="2593" y="1230"/>
                    <a:pt x="2543" y="1230"/>
                  </a:cubicBezTo>
                  <a:cubicBezTo>
                    <a:pt x="2526" y="1230"/>
                    <a:pt x="2504" y="1243"/>
                    <a:pt x="2477" y="1272"/>
                  </a:cubicBezTo>
                  <a:cubicBezTo>
                    <a:pt x="2446" y="1244"/>
                    <a:pt x="2446" y="1244"/>
                    <a:pt x="2471" y="1156"/>
                  </a:cubicBezTo>
                  <a:cubicBezTo>
                    <a:pt x="2500" y="1126"/>
                    <a:pt x="2504" y="1103"/>
                    <a:pt x="2480" y="1103"/>
                  </a:cubicBezTo>
                  <a:cubicBezTo>
                    <a:pt x="2460" y="1103"/>
                    <a:pt x="2420" y="1119"/>
                    <a:pt x="2358" y="1160"/>
                  </a:cubicBezTo>
                  <a:cubicBezTo>
                    <a:pt x="2306" y="1193"/>
                    <a:pt x="2271" y="1210"/>
                    <a:pt x="2250" y="1210"/>
                  </a:cubicBezTo>
                  <a:cubicBezTo>
                    <a:pt x="2218" y="1210"/>
                    <a:pt x="2225" y="1167"/>
                    <a:pt x="2267" y="1078"/>
                  </a:cubicBezTo>
                  <a:cubicBezTo>
                    <a:pt x="2295" y="936"/>
                    <a:pt x="2204" y="835"/>
                    <a:pt x="2145" y="835"/>
                  </a:cubicBezTo>
                  <a:cubicBezTo>
                    <a:pt x="2131" y="835"/>
                    <a:pt x="2119" y="840"/>
                    <a:pt x="2111" y="852"/>
                  </a:cubicBezTo>
                  <a:cubicBezTo>
                    <a:pt x="2075" y="900"/>
                    <a:pt x="2039" y="919"/>
                    <a:pt x="2008" y="919"/>
                  </a:cubicBezTo>
                  <a:cubicBezTo>
                    <a:pt x="1958" y="919"/>
                    <a:pt x="1922" y="868"/>
                    <a:pt x="1926" y="812"/>
                  </a:cubicBezTo>
                  <a:cubicBezTo>
                    <a:pt x="1928" y="752"/>
                    <a:pt x="1910" y="722"/>
                    <a:pt x="1874" y="722"/>
                  </a:cubicBezTo>
                  <a:cubicBezTo>
                    <a:pt x="1856" y="722"/>
                    <a:pt x="1835" y="729"/>
                    <a:pt x="1810" y="743"/>
                  </a:cubicBezTo>
                  <a:cubicBezTo>
                    <a:pt x="1843" y="686"/>
                    <a:pt x="1849" y="615"/>
                    <a:pt x="1806" y="615"/>
                  </a:cubicBezTo>
                  <a:cubicBezTo>
                    <a:pt x="1796" y="615"/>
                    <a:pt x="1784" y="619"/>
                    <a:pt x="1769" y="627"/>
                  </a:cubicBezTo>
                  <a:cubicBezTo>
                    <a:pt x="1769" y="627"/>
                    <a:pt x="1765" y="624"/>
                    <a:pt x="1760" y="624"/>
                  </a:cubicBezTo>
                  <a:cubicBezTo>
                    <a:pt x="1749" y="624"/>
                    <a:pt x="1731" y="634"/>
                    <a:pt x="1731" y="696"/>
                  </a:cubicBezTo>
                  <a:lnTo>
                    <a:pt x="1578" y="787"/>
                  </a:lnTo>
                  <a:cubicBezTo>
                    <a:pt x="1615" y="809"/>
                    <a:pt x="1578" y="874"/>
                    <a:pt x="1540" y="943"/>
                  </a:cubicBezTo>
                  <a:cubicBezTo>
                    <a:pt x="1534" y="955"/>
                    <a:pt x="1526" y="960"/>
                    <a:pt x="1517" y="960"/>
                  </a:cubicBezTo>
                  <a:cubicBezTo>
                    <a:pt x="1473" y="960"/>
                    <a:pt x="1410" y="819"/>
                    <a:pt x="1418" y="614"/>
                  </a:cubicBezTo>
                  <a:lnTo>
                    <a:pt x="1393" y="436"/>
                  </a:lnTo>
                  <a:cubicBezTo>
                    <a:pt x="1365" y="508"/>
                    <a:pt x="1333" y="580"/>
                    <a:pt x="1333" y="580"/>
                  </a:cubicBezTo>
                  <a:cubicBezTo>
                    <a:pt x="1293" y="561"/>
                    <a:pt x="1249" y="545"/>
                    <a:pt x="1277" y="473"/>
                  </a:cubicBezTo>
                  <a:cubicBezTo>
                    <a:pt x="1305" y="398"/>
                    <a:pt x="1305" y="398"/>
                    <a:pt x="1261" y="382"/>
                  </a:cubicBezTo>
                  <a:cubicBezTo>
                    <a:pt x="1261" y="382"/>
                    <a:pt x="1256" y="380"/>
                    <a:pt x="1248" y="380"/>
                  </a:cubicBezTo>
                  <a:cubicBezTo>
                    <a:pt x="1233" y="380"/>
                    <a:pt x="1209" y="388"/>
                    <a:pt x="1192" y="436"/>
                  </a:cubicBezTo>
                  <a:cubicBezTo>
                    <a:pt x="1163" y="518"/>
                    <a:pt x="1149" y="554"/>
                    <a:pt x="1141" y="554"/>
                  </a:cubicBezTo>
                  <a:cubicBezTo>
                    <a:pt x="1134" y="554"/>
                    <a:pt x="1130" y="532"/>
                    <a:pt x="1123" y="492"/>
                  </a:cubicBezTo>
                  <a:cubicBezTo>
                    <a:pt x="1129" y="401"/>
                    <a:pt x="1116" y="356"/>
                    <a:pt x="1089" y="356"/>
                  </a:cubicBezTo>
                  <a:cubicBezTo>
                    <a:pt x="1067" y="356"/>
                    <a:pt x="1035" y="387"/>
                    <a:pt x="995" y="451"/>
                  </a:cubicBezTo>
                  <a:cubicBezTo>
                    <a:pt x="973" y="525"/>
                    <a:pt x="962" y="563"/>
                    <a:pt x="957" y="563"/>
                  </a:cubicBezTo>
                  <a:cubicBezTo>
                    <a:pt x="951" y="563"/>
                    <a:pt x="951" y="523"/>
                    <a:pt x="951" y="442"/>
                  </a:cubicBezTo>
                  <a:cubicBezTo>
                    <a:pt x="973" y="367"/>
                    <a:pt x="948" y="279"/>
                    <a:pt x="901" y="266"/>
                  </a:cubicBezTo>
                  <a:lnTo>
                    <a:pt x="882" y="342"/>
                  </a:lnTo>
                  <a:cubicBezTo>
                    <a:pt x="862" y="426"/>
                    <a:pt x="840" y="460"/>
                    <a:pt x="820" y="460"/>
                  </a:cubicBezTo>
                  <a:cubicBezTo>
                    <a:pt x="804" y="460"/>
                    <a:pt x="788" y="436"/>
                    <a:pt x="776" y="398"/>
                  </a:cubicBezTo>
                  <a:cubicBezTo>
                    <a:pt x="787" y="354"/>
                    <a:pt x="775" y="332"/>
                    <a:pt x="744" y="332"/>
                  </a:cubicBezTo>
                  <a:cubicBezTo>
                    <a:pt x="721" y="332"/>
                    <a:pt x="689" y="343"/>
                    <a:pt x="647" y="367"/>
                  </a:cubicBezTo>
                  <a:cubicBezTo>
                    <a:pt x="559" y="345"/>
                    <a:pt x="515" y="345"/>
                    <a:pt x="525" y="266"/>
                  </a:cubicBezTo>
                  <a:cubicBezTo>
                    <a:pt x="536" y="187"/>
                    <a:pt x="541" y="148"/>
                    <a:pt x="536" y="148"/>
                  </a:cubicBezTo>
                  <a:lnTo>
                    <a:pt x="536" y="148"/>
                  </a:lnTo>
                  <a:cubicBezTo>
                    <a:pt x="530" y="148"/>
                    <a:pt x="514" y="186"/>
                    <a:pt x="481" y="260"/>
                  </a:cubicBezTo>
                  <a:cubicBezTo>
                    <a:pt x="455" y="297"/>
                    <a:pt x="443" y="315"/>
                    <a:pt x="427" y="315"/>
                  </a:cubicBezTo>
                  <a:cubicBezTo>
                    <a:pt x="411" y="315"/>
                    <a:pt x="391" y="294"/>
                    <a:pt x="349" y="251"/>
                  </a:cubicBezTo>
                  <a:cubicBezTo>
                    <a:pt x="330" y="207"/>
                    <a:pt x="321" y="186"/>
                    <a:pt x="309" y="186"/>
                  </a:cubicBezTo>
                  <a:cubicBezTo>
                    <a:pt x="299" y="186"/>
                    <a:pt x="286" y="205"/>
                    <a:pt x="262" y="241"/>
                  </a:cubicBezTo>
                  <a:cubicBezTo>
                    <a:pt x="252" y="398"/>
                    <a:pt x="246" y="476"/>
                    <a:pt x="287" y="479"/>
                  </a:cubicBezTo>
                  <a:cubicBezTo>
                    <a:pt x="327" y="483"/>
                    <a:pt x="327" y="483"/>
                    <a:pt x="321" y="561"/>
                  </a:cubicBezTo>
                  <a:lnTo>
                    <a:pt x="240" y="555"/>
                  </a:lnTo>
                  <a:cubicBezTo>
                    <a:pt x="230" y="554"/>
                    <a:pt x="220" y="553"/>
                    <a:pt x="210" y="553"/>
                  </a:cubicBezTo>
                  <a:cubicBezTo>
                    <a:pt x="177" y="553"/>
                    <a:pt x="139" y="562"/>
                    <a:pt x="77" y="617"/>
                  </a:cubicBezTo>
                  <a:cubicBezTo>
                    <a:pt x="12" y="677"/>
                    <a:pt x="1" y="793"/>
                    <a:pt x="40" y="793"/>
                  </a:cubicBezTo>
                  <a:cubicBezTo>
                    <a:pt x="49" y="793"/>
                    <a:pt x="60" y="787"/>
                    <a:pt x="74" y="774"/>
                  </a:cubicBezTo>
                  <a:lnTo>
                    <a:pt x="108" y="856"/>
                  </a:lnTo>
                  <a:cubicBezTo>
                    <a:pt x="105" y="974"/>
                    <a:pt x="120" y="1034"/>
                    <a:pt x="138" y="1034"/>
                  </a:cubicBezTo>
                  <a:cubicBezTo>
                    <a:pt x="156" y="1034"/>
                    <a:pt x="176" y="977"/>
                    <a:pt x="183" y="862"/>
                  </a:cubicBezTo>
                  <a:cubicBezTo>
                    <a:pt x="190" y="733"/>
                    <a:pt x="194" y="675"/>
                    <a:pt x="201" y="675"/>
                  </a:cubicBezTo>
                  <a:cubicBezTo>
                    <a:pt x="206" y="675"/>
                    <a:pt x="213" y="714"/>
                    <a:pt x="224" y="787"/>
                  </a:cubicBezTo>
                  <a:cubicBezTo>
                    <a:pt x="215" y="943"/>
                    <a:pt x="252" y="946"/>
                    <a:pt x="287" y="950"/>
                  </a:cubicBezTo>
                  <a:cubicBezTo>
                    <a:pt x="321" y="953"/>
                    <a:pt x="321" y="953"/>
                    <a:pt x="315" y="1031"/>
                  </a:cubicBezTo>
                  <a:cubicBezTo>
                    <a:pt x="306" y="1106"/>
                    <a:pt x="331" y="1188"/>
                    <a:pt x="365" y="1191"/>
                  </a:cubicBezTo>
                  <a:cubicBezTo>
                    <a:pt x="370" y="1191"/>
                    <a:pt x="375" y="1192"/>
                    <a:pt x="378" y="1192"/>
                  </a:cubicBezTo>
                  <a:cubicBezTo>
                    <a:pt x="397" y="1192"/>
                    <a:pt x="398" y="1181"/>
                    <a:pt x="409" y="1116"/>
                  </a:cubicBezTo>
                  <a:cubicBezTo>
                    <a:pt x="399" y="1084"/>
                    <a:pt x="405" y="1065"/>
                    <a:pt x="416" y="1065"/>
                  </a:cubicBezTo>
                  <a:cubicBezTo>
                    <a:pt x="432" y="1065"/>
                    <a:pt x="458" y="1105"/>
                    <a:pt x="462" y="1203"/>
                  </a:cubicBezTo>
                  <a:cubicBezTo>
                    <a:pt x="472" y="1239"/>
                    <a:pt x="476" y="1260"/>
                    <a:pt x="481" y="1260"/>
                  </a:cubicBezTo>
                  <a:cubicBezTo>
                    <a:pt x="487" y="1260"/>
                    <a:pt x="493" y="1223"/>
                    <a:pt x="509" y="1134"/>
                  </a:cubicBezTo>
                  <a:cubicBezTo>
                    <a:pt x="521" y="1063"/>
                    <a:pt x="543" y="1029"/>
                    <a:pt x="564" y="1029"/>
                  </a:cubicBezTo>
                  <a:cubicBezTo>
                    <a:pt x="588" y="1029"/>
                    <a:pt x="609" y="1074"/>
                    <a:pt x="609" y="1160"/>
                  </a:cubicBezTo>
                  <a:lnTo>
                    <a:pt x="675" y="1175"/>
                  </a:lnTo>
                  <a:cubicBezTo>
                    <a:pt x="677" y="1176"/>
                    <a:pt x="679" y="1176"/>
                    <a:pt x="681" y="1176"/>
                  </a:cubicBezTo>
                  <a:cubicBezTo>
                    <a:pt x="712" y="1176"/>
                    <a:pt x="730" y="1105"/>
                    <a:pt x="747" y="1034"/>
                  </a:cubicBezTo>
                  <a:cubicBezTo>
                    <a:pt x="771" y="946"/>
                    <a:pt x="781" y="908"/>
                    <a:pt x="788" y="908"/>
                  </a:cubicBezTo>
                  <a:cubicBezTo>
                    <a:pt x="793" y="908"/>
                    <a:pt x="797" y="929"/>
                    <a:pt x="804" y="965"/>
                  </a:cubicBezTo>
                  <a:cubicBezTo>
                    <a:pt x="813" y="1019"/>
                    <a:pt x="810" y="1072"/>
                    <a:pt x="798" y="1125"/>
                  </a:cubicBezTo>
                  <a:cubicBezTo>
                    <a:pt x="776" y="1200"/>
                    <a:pt x="810" y="1207"/>
                    <a:pt x="841" y="1219"/>
                  </a:cubicBezTo>
                  <a:cubicBezTo>
                    <a:pt x="856" y="1225"/>
                    <a:pt x="878" y="1234"/>
                    <a:pt x="900" y="1234"/>
                  </a:cubicBezTo>
                  <a:cubicBezTo>
                    <a:pt x="922" y="1234"/>
                    <a:pt x="945" y="1224"/>
                    <a:pt x="960" y="1192"/>
                  </a:cubicBezTo>
                  <a:lnTo>
                    <a:pt x="960" y="1192"/>
                  </a:lnTo>
                  <a:cubicBezTo>
                    <a:pt x="953" y="1211"/>
                    <a:pt x="945" y="1235"/>
                    <a:pt x="935" y="1260"/>
                  </a:cubicBezTo>
                  <a:cubicBezTo>
                    <a:pt x="957" y="1268"/>
                    <a:pt x="951" y="1304"/>
                    <a:pt x="953" y="1304"/>
                  </a:cubicBezTo>
                  <a:cubicBezTo>
                    <a:pt x="954" y="1304"/>
                    <a:pt x="958" y="1296"/>
                    <a:pt x="967" y="1272"/>
                  </a:cubicBezTo>
                  <a:cubicBezTo>
                    <a:pt x="967" y="1272"/>
                    <a:pt x="998" y="1285"/>
                    <a:pt x="1029" y="1382"/>
                  </a:cubicBezTo>
                  <a:cubicBezTo>
                    <a:pt x="1036" y="1407"/>
                    <a:pt x="1052" y="1418"/>
                    <a:pt x="1072" y="1418"/>
                  </a:cubicBezTo>
                  <a:cubicBezTo>
                    <a:pt x="1128" y="1418"/>
                    <a:pt x="1210" y="1331"/>
                    <a:pt x="1189" y="1197"/>
                  </a:cubicBezTo>
                  <a:cubicBezTo>
                    <a:pt x="1176" y="1190"/>
                    <a:pt x="1168" y="1187"/>
                    <a:pt x="1169" y="1187"/>
                  </a:cubicBezTo>
                  <a:lnTo>
                    <a:pt x="1169" y="1187"/>
                  </a:lnTo>
                  <a:cubicBezTo>
                    <a:pt x="1170" y="1187"/>
                    <a:pt x="1186" y="1194"/>
                    <a:pt x="1224" y="1210"/>
                  </a:cubicBezTo>
                  <a:cubicBezTo>
                    <a:pt x="1227" y="1212"/>
                    <a:pt x="1231" y="1213"/>
                    <a:pt x="1235" y="1213"/>
                  </a:cubicBezTo>
                  <a:cubicBezTo>
                    <a:pt x="1263" y="1213"/>
                    <a:pt x="1290" y="1160"/>
                    <a:pt x="1290" y="1160"/>
                  </a:cubicBezTo>
                  <a:cubicBezTo>
                    <a:pt x="1309" y="1122"/>
                    <a:pt x="1327" y="1110"/>
                    <a:pt x="1345" y="1110"/>
                  </a:cubicBezTo>
                  <a:cubicBezTo>
                    <a:pt x="1361" y="1110"/>
                    <a:pt x="1377" y="1119"/>
                    <a:pt x="1393" y="1128"/>
                  </a:cubicBezTo>
                  <a:lnTo>
                    <a:pt x="1318" y="1266"/>
                  </a:lnTo>
                  <a:cubicBezTo>
                    <a:pt x="1229" y="1384"/>
                    <a:pt x="1204" y="1468"/>
                    <a:pt x="1233" y="1468"/>
                  </a:cubicBezTo>
                  <a:cubicBezTo>
                    <a:pt x="1250" y="1468"/>
                    <a:pt x="1286" y="1438"/>
                    <a:pt x="1340" y="1369"/>
                  </a:cubicBezTo>
                  <a:lnTo>
                    <a:pt x="1340" y="1369"/>
                  </a:lnTo>
                  <a:lnTo>
                    <a:pt x="1302" y="1438"/>
                  </a:lnTo>
                  <a:cubicBezTo>
                    <a:pt x="1276" y="1483"/>
                    <a:pt x="1280" y="1506"/>
                    <a:pt x="1317" y="1506"/>
                  </a:cubicBezTo>
                  <a:cubicBezTo>
                    <a:pt x="1334" y="1506"/>
                    <a:pt x="1358" y="1502"/>
                    <a:pt x="1390" y="1492"/>
                  </a:cubicBezTo>
                  <a:cubicBezTo>
                    <a:pt x="1392" y="1493"/>
                    <a:pt x="1394" y="1493"/>
                    <a:pt x="1396" y="1493"/>
                  </a:cubicBezTo>
                  <a:cubicBezTo>
                    <a:pt x="1433" y="1493"/>
                    <a:pt x="1537" y="1391"/>
                    <a:pt x="1578" y="1332"/>
                  </a:cubicBezTo>
                  <a:cubicBezTo>
                    <a:pt x="1604" y="1292"/>
                    <a:pt x="1625" y="1285"/>
                    <a:pt x="1637" y="1285"/>
                  </a:cubicBezTo>
                  <a:cubicBezTo>
                    <a:pt x="1645" y="1285"/>
                    <a:pt x="1650" y="1288"/>
                    <a:pt x="1650" y="1288"/>
                  </a:cubicBezTo>
                  <a:cubicBezTo>
                    <a:pt x="1681" y="1310"/>
                    <a:pt x="1681" y="1310"/>
                    <a:pt x="1637" y="1376"/>
                  </a:cubicBezTo>
                  <a:cubicBezTo>
                    <a:pt x="1582" y="1454"/>
                    <a:pt x="1580" y="1500"/>
                    <a:pt x="1615" y="1500"/>
                  </a:cubicBezTo>
                  <a:cubicBezTo>
                    <a:pt x="1638" y="1500"/>
                    <a:pt x="1675" y="1482"/>
                    <a:pt x="1722" y="1442"/>
                  </a:cubicBezTo>
                  <a:lnTo>
                    <a:pt x="1722" y="1442"/>
                  </a:lnTo>
                  <a:lnTo>
                    <a:pt x="1675" y="1504"/>
                  </a:lnTo>
                  <a:cubicBezTo>
                    <a:pt x="1628" y="1567"/>
                    <a:pt x="1609" y="1648"/>
                    <a:pt x="1791" y="1695"/>
                  </a:cubicBezTo>
                  <a:cubicBezTo>
                    <a:pt x="1891" y="1793"/>
                    <a:pt x="1966" y="1861"/>
                    <a:pt x="1910" y="1918"/>
                  </a:cubicBezTo>
                  <a:cubicBezTo>
                    <a:pt x="1889" y="1942"/>
                    <a:pt x="1913" y="1952"/>
                    <a:pt x="1959" y="1952"/>
                  </a:cubicBezTo>
                  <a:cubicBezTo>
                    <a:pt x="2022" y="1952"/>
                    <a:pt x="2129" y="1932"/>
                    <a:pt x="2220" y="1899"/>
                  </a:cubicBezTo>
                  <a:lnTo>
                    <a:pt x="2220" y="1899"/>
                  </a:lnTo>
                  <a:cubicBezTo>
                    <a:pt x="2164" y="1956"/>
                    <a:pt x="2189" y="1981"/>
                    <a:pt x="2236" y="2031"/>
                  </a:cubicBezTo>
                  <a:cubicBezTo>
                    <a:pt x="2305" y="2106"/>
                    <a:pt x="2305" y="2106"/>
                    <a:pt x="2248" y="2159"/>
                  </a:cubicBezTo>
                  <a:cubicBezTo>
                    <a:pt x="2173" y="2204"/>
                    <a:pt x="2139" y="2224"/>
                    <a:pt x="2150" y="2224"/>
                  </a:cubicBezTo>
                  <a:cubicBezTo>
                    <a:pt x="2158" y="2224"/>
                    <a:pt x="2198" y="2210"/>
                    <a:pt x="2270" y="2184"/>
                  </a:cubicBezTo>
                  <a:cubicBezTo>
                    <a:pt x="2300" y="2167"/>
                    <a:pt x="2324" y="2160"/>
                    <a:pt x="2342" y="2160"/>
                  </a:cubicBezTo>
                  <a:cubicBezTo>
                    <a:pt x="2407" y="2160"/>
                    <a:pt x="2393" y="2257"/>
                    <a:pt x="2302" y="2338"/>
                  </a:cubicBezTo>
                  <a:cubicBezTo>
                    <a:pt x="2245" y="2391"/>
                    <a:pt x="2267" y="2416"/>
                    <a:pt x="2311" y="2466"/>
                  </a:cubicBezTo>
                  <a:cubicBezTo>
                    <a:pt x="2326" y="2462"/>
                    <a:pt x="2339" y="2460"/>
                    <a:pt x="2351" y="2460"/>
                  </a:cubicBezTo>
                  <a:cubicBezTo>
                    <a:pt x="2406" y="2460"/>
                    <a:pt x="2442" y="2501"/>
                    <a:pt x="2480" y="2542"/>
                  </a:cubicBezTo>
                  <a:cubicBezTo>
                    <a:pt x="2511" y="2576"/>
                    <a:pt x="2527" y="2595"/>
                    <a:pt x="2547" y="2595"/>
                  </a:cubicBezTo>
                  <a:cubicBezTo>
                    <a:pt x="2571" y="2595"/>
                    <a:pt x="2600" y="2569"/>
                    <a:pt x="2662" y="2513"/>
                  </a:cubicBezTo>
                  <a:cubicBezTo>
                    <a:pt x="2721" y="2461"/>
                    <a:pt x="2755" y="2442"/>
                    <a:pt x="2781" y="2442"/>
                  </a:cubicBezTo>
                  <a:cubicBezTo>
                    <a:pt x="2806" y="2442"/>
                    <a:pt x="2822" y="2460"/>
                    <a:pt x="2844" y="2485"/>
                  </a:cubicBezTo>
                  <a:cubicBezTo>
                    <a:pt x="2866" y="2510"/>
                    <a:pt x="2888" y="2535"/>
                    <a:pt x="2828" y="2585"/>
                  </a:cubicBezTo>
                  <a:cubicBezTo>
                    <a:pt x="2828" y="2585"/>
                    <a:pt x="2794" y="2664"/>
                    <a:pt x="2816" y="2689"/>
                  </a:cubicBezTo>
                  <a:cubicBezTo>
                    <a:pt x="2841" y="2711"/>
                    <a:pt x="2863" y="2736"/>
                    <a:pt x="2806" y="2789"/>
                  </a:cubicBezTo>
                  <a:cubicBezTo>
                    <a:pt x="2806" y="2789"/>
                    <a:pt x="2772" y="2867"/>
                    <a:pt x="2819" y="2918"/>
                  </a:cubicBezTo>
                  <a:cubicBezTo>
                    <a:pt x="2863" y="2968"/>
                    <a:pt x="2910" y="3015"/>
                    <a:pt x="2856" y="3071"/>
                  </a:cubicBezTo>
                  <a:cubicBezTo>
                    <a:pt x="2866" y="3081"/>
                    <a:pt x="2872" y="3087"/>
                    <a:pt x="2880" y="3087"/>
                  </a:cubicBezTo>
                  <a:cubicBezTo>
                    <a:pt x="2890" y="3087"/>
                    <a:pt x="2903" y="3074"/>
                    <a:pt x="2935" y="3040"/>
                  </a:cubicBezTo>
                  <a:cubicBezTo>
                    <a:pt x="2962" y="3013"/>
                    <a:pt x="2993" y="2990"/>
                    <a:pt x="3023" y="2990"/>
                  </a:cubicBezTo>
                  <a:cubicBezTo>
                    <a:pt x="3056" y="2990"/>
                    <a:pt x="3087" y="3018"/>
                    <a:pt x="3110" y="3096"/>
                  </a:cubicBezTo>
                  <a:cubicBezTo>
                    <a:pt x="3143" y="3131"/>
                    <a:pt x="3190" y="3170"/>
                    <a:pt x="3233" y="3170"/>
                  </a:cubicBezTo>
                  <a:cubicBezTo>
                    <a:pt x="3252" y="3170"/>
                    <a:pt x="3270" y="3162"/>
                    <a:pt x="3286" y="3143"/>
                  </a:cubicBezTo>
                  <a:lnTo>
                    <a:pt x="3286" y="3143"/>
                  </a:lnTo>
                  <a:cubicBezTo>
                    <a:pt x="3311" y="3165"/>
                    <a:pt x="3311" y="3165"/>
                    <a:pt x="3261" y="3225"/>
                  </a:cubicBezTo>
                  <a:cubicBezTo>
                    <a:pt x="3198" y="3304"/>
                    <a:pt x="3201" y="3351"/>
                    <a:pt x="3249" y="3351"/>
                  </a:cubicBezTo>
                  <a:cubicBezTo>
                    <a:pt x="3276" y="3351"/>
                    <a:pt x="3316" y="3337"/>
                    <a:pt x="3367" y="3306"/>
                  </a:cubicBezTo>
                  <a:cubicBezTo>
                    <a:pt x="3385" y="3281"/>
                    <a:pt x="3399" y="3269"/>
                    <a:pt x="3409" y="3269"/>
                  </a:cubicBezTo>
                  <a:cubicBezTo>
                    <a:pt x="3424" y="3269"/>
                    <a:pt x="3429" y="3296"/>
                    <a:pt x="3417" y="3347"/>
                  </a:cubicBezTo>
                  <a:cubicBezTo>
                    <a:pt x="3417" y="3347"/>
                    <a:pt x="3424" y="3352"/>
                    <a:pt x="3437" y="3352"/>
                  </a:cubicBezTo>
                  <a:cubicBezTo>
                    <a:pt x="3453" y="3352"/>
                    <a:pt x="3479" y="3345"/>
                    <a:pt x="3518" y="3319"/>
                  </a:cubicBezTo>
                  <a:cubicBezTo>
                    <a:pt x="3546" y="3298"/>
                    <a:pt x="3562" y="3286"/>
                    <a:pt x="3573" y="3286"/>
                  </a:cubicBezTo>
                  <a:cubicBezTo>
                    <a:pt x="3587" y="3286"/>
                    <a:pt x="3590" y="3310"/>
                    <a:pt x="3599" y="3369"/>
                  </a:cubicBezTo>
                  <a:cubicBezTo>
                    <a:pt x="3558" y="3435"/>
                    <a:pt x="3587" y="3453"/>
                    <a:pt x="3615" y="3469"/>
                  </a:cubicBezTo>
                  <a:cubicBezTo>
                    <a:pt x="3621" y="3468"/>
                    <a:pt x="3628" y="3467"/>
                    <a:pt x="3636" y="3467"/>
                  </a:cubicBezTo>
                  <a:cubicBezTo>
                    <a:pt x="3746" y="3467"/>
                    <a:pt x="4026" y="3579"/>
                    <a:pt x="4035" y="3663"/>
                  </a:cubicBezTo>
                  <a:cubicBezTo>
                    <a:pt x="4074" y="3617"/>
                    <a:pt x="4085" y="3603"/>
                    <a:pt x="4100" y="3603"/>
                  </a:cubicBezTo>
                  <a:cubicBezTo>
                    <a:pt x="4105" y="3603"/>
                    <a:pt x="4111" y="3605"/>
                    <a:pt x="4119" y="3607"/>
                  </a:cubicBezTo>
                  <a:cubicBezTo>
                    <a:pt x="4116" y="3671"/>
                    <a:pt x="4122" y="3698"/>
                    <a:pt x="4133" y="3698"/>
                  </a:cubicBezTo>
                  <a:cubicBezTo>
                    <a:pt x="4151" y="3698"/>
                    <a:pt x="4180" y="3638"/>
                    <a:pt x="4204" y="3547"/>
                  </a:cubicBezTo>
                  <a:lnTo>
                    <a:pt x="4173" y="3541"/>
                  </a:lnTo>
                  <a:lnTo>
                    <a:pt x="4141" y="3532"/>
                  </a:lnTo>
                  <a:cubicBezTo>
                    <a:pt x="4161" y="3469"/>
                    <a:pt x="4187" y="3436"/>
                    <a:pt x="4206" y="3436"/>
                  </a:cubicBezTo>
                  <a:cubicBezTo>
                    <a:pt x="4232" y="3436"/>
                    <a:pt x="4246" y="3498"/>
                    <a:pt x="4213" y="3629"/>
                  </a:cubicBezTo>
                  <a:cubicBezTo>
                    <a:pt x="4210" y="3711"/>
                    <a:pt x="4209" y="3752"/>
                    <a:pt x="4218" y="3752"/>
                  </a:cubicBezTo>
                  <a:cubicBezTo>
                    <a:pt x="4227" y="3752"/>
                    <a:pt x="4244" y="3716"/>
                    <a:pt x="4276" y="3645"/>
                  </a:cubicBezTo>
                  <a:cubicBezTo>
                    <a:pt x="4307" y="3576"/>
                    <a:pt x="4329" y="3542"/>
                    <a:pt x="4344" y="3542"/>
                  </a:cubicBezTo>
                  <a:cubicBezTo>
                    <a:pt x="4361" y="3542"/>
                    <a:pt x="4368" y="3584"/>
                    <a:pt x="4370" y="3670"/>
                  </a:cubicBezTo>
                  <a:cubicBezTo>
                    <a:pt x="4356" y="3747"/>
                    <a:pt x="4350" y="3786"/>
                    <a:pt x="4354" y="3786"/>
                  </a:cubicBezTo>
                  <a:cubicBezTo>
                    <a:pt x="4359" y="3786"/>
                    <a:pt x="4373" y="3749"/>
                    <a:pt x="4401" y="3676"/>
                  </a:cubicBezTo>
                  <a:cubicBezTo>
                    <a:pt x="4464" y="3512"/>
                    <a:pt x="4518" y="3415"/>
                    <a:pt x="4549" y="3415"/>
                  </a:cubicBezTo>
                  <a:cubicBezTo>
                    <a:pt x="4573" y="3415"/>
                    <a:pt x="4583" y="3477"/>
                    <a:pt x="4571" y="3616"/>
                  </a:cubicBezTo>
                  <a:cubicBezTo>
                    <a:pt x="4555" y="3773"/>
                    <a:pt x="4580" y="3855"/>
                    <a:pt x="4615" y="3858"/>
                  </a:cubicBezTo>
                  <a:cubicBezTo>
                    <a:pt x="4615" y="3858"/>
                    <a:pt x="4616" y="3858"/>
                    <a:pt x="4616" y="3858"/>
                  </a:cubicBezTo>
                  <a:cubicBezTo>
                    <a:pt x="4649" y="3858"/>
                    <a:pt x="4655" y="3781"/>
                    <a:pt x="4658" y="3704"/>
                  </a:cubicBezTo>
                  <a:cubicBezTo>
                    <a:pt x="4649" y="3625"/>
                    <a:pt x="4651" y="3586"/>
                    <a:pt x="4663" y="3586"/>
                  </a:cubicBezTo>
                  <a:cubicBezTo>
                    <a:pt x="4674" y="3586"/>
                    <a:pt x="4696" y="3628"/>
                    <a:pt x="4724" y="3710"/>
                  </a:cubicBezTo>
                  <a:cubicBezTo>
                    <a:pt x="4772" y="3845"/>
                    <a:pt x="4818" y="3905"/>
                    <a:pt x="4865" y="3905"/>
                  </a:cubicBezTo>
                  <a:cubicBezTo>
                    <a:pt x="4904" y="3905"/>
                    <a:pt x="4945" y="3863"/>
                    <a:pt x="4987" y="3789"/>
                  </a:cubicBezTo>
                  <a:cubicBezTo>
                    <a:pt x="5049" y="3706"/>
                    <a:pt x="5103" y="3665"/>
                    <a:pt x="5131" y="3665"/>
                  </a:cubicBezTo>
                  <a:cubicBezTo>
                    <a:pt x="5157" y="3665"/>
                    <a:pt x="5159" y="3704"/>
                    <a:pt x="5119" y="3783"/>
                  </a:cubicBezTo>
                  <a:cubicBezTo>
                    <a:pt x="5088" y="3876"/>
                    <a:pt x="5075" y="3915"/>
                    <a:pt x="5082" y="3915"/>
                  </a:cubicBezTo>
                  <a:cubicBezTo>
                    <a:pt x="5087" y="3915"/>
                    <a:pt x="5102" y="3895"/>
                    <a:pt x="5128" y="3861"/>
                  </a:cubicBezTo>
                  <a:cubicBezTo>
                    <a:pt x="5185" y="3861"/>
                    <a:pt x="5241" y="3855"/>
                    <a:pt x="5301" y="3845"/>
                  </a:cubicBezTo>
                  <a:cubicBezTo>
                    <a:pt x="5332" y="3839"/>
                    <a:pt x="5354" y="3754"/>
                    <a:pt x="5338" y="3679"/>
                  </a:cubicBezTo>
                  <a:lnTo>
                    <a:pt x="5338" y="3679"/>
                  </a:lnTo>
                  <a:cubicBezTo>
                    <a:pt x="5373" y="3764"/>
                    <a:pt x="5418" y="3820"/>
                    <a:pt x="5455" y="3820"/>
                  </a:cubicBezTo>
                  <a:cubicBezTo>
                    <a:pt x="5482" y="3820"/>
                    <a:pt x="5505" y="3790"/>
                    <a:pt x="5517" y="3720"/>
                  </a:cubicBezTo>
                  <a:lnTo>
                    <a:pt x="5583" y="3707"/>
                  </a:lnTo>
                  <a:cubicBezTo>
                    <a:pt x="5614" y="3698"/>
                    <a:pt x="5617" y="3701"/>
                    <a:pt x="5624" y="3616"/>
                  </a:cubicBezTo>
                  <a:cubicBezTo>
                    <a:pt x="5626" y="3585"/>
                    <a:pt x="5634" y="3573"/>
                    <a:pt x="5646" y="3573"/>
                  </a:cubicBezTo>
                  <a:cubicBezTo>
                    <a:pt x="5668" y="3573"/>
                    <a:pt x="5704" y="3614"/>
                    <a:pt x="5743" y="3654"/>
                  </a:cubicBezTo>
                  <a:cubicBezTo>
                    <a:pt x="5781" y="3696"/>
                    <a:pt x="5822" y="3737"/>
                    <a:pt x="5836" y="3737"/>
                  </a:cubicBezTo>
                  <a:cubicBezTo>
                    <a:pt x="5842" y="3737"/>
                    <a:pt x="5843" y="3728"/>
                    <a:pt x="5834" y="3704"/>
                  </a:cubicBezTo>
                  <a:cubicBezTo>
                    <a:pt x="5805" y="3629"/>
                    <a:pt x="5837" y="3535"/>
                    <a:pt x="5834" y="3453"/>
                  </a:cubicBezTo>
                  <a:cubicBezTo>
                    <a:pt x="5833" y="3425"/>
                    <a:pt x="5839" y="3413"/>
                    <a:pt x="5848" y="3413"/>
                  </a:cubicBezTo>
                  <a:cubicBezTo>
                    <a:pt x="5866" y="3413"/>
                    <a:pt x="5894" y="3459"/>
                    <a:pt x="5896" y="3513"/>
                  </a:cubicBezTo>
                  <a:cubicBezTo>
                    <a:pt x="5931" y="3582"/>
                    <a:pt x="5931" y="3588"/>
                    <a:pt x="6025" y="3626"/>
                  </a:cubicBezTo>
                  <a:cubicBezTo>
                    <a:pt x="6056" y="3607"/>
                    <a:pt x="6119" y="3573"/>
                    <a:pt x="6078" y="3507"/>
                  </a:cubicBezTo>
                  <a:cubicBezTo>
                    <a:pt x="6050" y="3447"/>
                    <a:pt x="6160" y="3377"/>
                    <a:pt x="6239" y="3377"/>
                  </a:cubicBezTo>
                  <a:cubicBezTo>
                    <a:pt x="6256" y="3377"/>
                    <a:pt x="6272" y="3380"/>
                    <a:pt x="6285" y="3388"/>
                  </a:cubicBezTo>
                  <a:lnTo>
                    <a:pt x="6338" y="3347"/>
                  </a:lnTo>
                  <a:cubicBezTo>
                    <a:pt x="6366" y="3328"/>
                    <a:pt x="6348" y="3247"/>
                    <a:pt x="6373" y="3228"/>
                  </a:cubicBezTo>
                  <a:cubicBezTo>
                    <a:pt x="6373" y="3228"/>
                    <a:pt x="6401" y="3206"/>
                    <a:pt x="6379" y="3128"/>
                  </a:cubicBezTo>
                  <a:cubicBezTo>
                    <a:pt x="6391" y="3118"/>
                    <a:pt x="6403" y="3109"/>
                    <a:pt x="6419" y="3109"/>
                  </a:cubicBezTo>
                  <a:cubicBezTo>
                    <a:pt x="6434" y="3109"/>
                    <a:pt x="6454" y="3119"/>
                    <a:pt x="6479" y="3149"/>
                  </a:cubicBezTo>
                  <a:cubicBezTo>
                    <a:pt x="6438" y="3072"/>
                    <a:pt x="6419" y="3037"/>
                    <a:pt x="6431" y="3037"/>
                  </a:cubicBezTo>
                  <a:cubicBezTo>
                    <a:pt x="6441" y="3037"/>
                    <a:pt x="6472" y="3062"/>
                    <a:pt x="6529" y="3106"/>
                  </a:cubicBezTo>
                  <a:cubicBezTo>
                    <a:pt x="6579" y="3163"/>
                    <a:pt x="6605" y="3192"/>
                    <a:pt x="6609" y="3192"/>
                  </a:cubicBezTo>
                  <a:cubicBezTo>
                    <a:pt x="6615" y="3192"/>
                    <a:pt x="6595" y="3157"/>
                    <a:pt x="6554" y="3084"/>
                  </a:cubicBezTo>
                  <a:cubicBezTo>
                    <a:pt x="6538" y="3035"/>
                    <a:pt x="6531" y="3017"/>
                    <a:pt x="6544" y="3017"/>
                  </a:cubicBezTo>
                  <a:cubicBezTo>
                    <a:pt x="6554" y="3017"/>
                    <a:pt x="6572" y="3026"/>
                    <a:pt x="6604" y="3040"/>
                  </a:cubicBezTo>
                  <a:cubicBezTo>
                    <a:pt x="6626" y="3064"/>
                    <a:pt x="6643" y="3074"/>
                    <a:pt x="6652" y="3074"/>
                  </a:cubicBezTo>
                  <a:cubicBezTo>
                    <a:pt x="6665" y="3074"/>
                    <a:pt x="6661" y="3052"/>
                    <a:pt x="6630" y="3018"/>
                  </a:cubicBezTo>
                  <a:cubicBezTo>
                    <a:pt x="6571" y="2918"/>
                    <a:pt x="6563" y="2830"/>
                    <a:pt x="6604" y="2830"/>
                  </a:cubicBezTo>
                  <a:cubicBezTo>
                    <a:pt x="6620" y="2830"/>
                    <a:pt x="6643" y="2843"/>
                    <a:pt x="6673" y="2874"/>
                  </a:cubicBezTo>
                  <a:cubicBezTo>
                    <a:pt x="6673" y="2874"/>
                    <a:pt x="6698" y="2852"/>
                    <a:pt x="6664" y="2773"/>
                  </a:cubicBezTo>
                  <a:cubicBezTo>
                    <a:pt x="6620" y="2703"/>
                    <a:pt x="6598" y="2669"/>
                    <a:pt x="6603" y="2669"/>
                  </a:cubicBezTo>
                  <a:lnTo>
                    <a:pt x="6603" y="2669"/>
                  </a:lnTo>
                  <a:cubicBezTo>
                    <a:pt x="6608" y="2669"/>
                    <a:pt x="6636" y="2696"/>
                    <a:pt x="6689" y="2748"/>
                  </a:cubicBezTo>
                  <a:cubicBezTo>
                    <a:pt x="6742" y="2783"/>
                    <a:pt x="6778" y="2800"/>
                    <a:pt x="6796" y="2800"/>
                  </a:cubicBezTo>
                  <a:cubicBezTo>
                    <a:pt x="6824" y="2800"/>
                    <a:pt x="6811" y="2759"/>
                    <a:pt x="6758" y="2679"/>
                  </a:cubicBezTo>
                  <a:cubicBezTo>
                    <a:pt x="6758" y="2679"/>
                    <a:pt x="6734" y="2626"/>
                    <a:pt x="6775" y="2626"/>
                  </a:cubicBezTo>
                  <a:cubicBezTo>
                    <a:pt x="6782" y="2626"/>
                    <a:pt x="6792" y="2628"/>
                    <a:pt x="6805" y="2632"/>
                  </a:cubicBezTo>
                  <a:cubicBezTo>
                    <a:pt x="6810" y="2633"/>
                    <a:pt x="6815" y="2633"/>
                    <a:pt x="6820" y="2633"/>
                  </a:cubicBezTo>
                  <a:cubicBezTo>
                    <a:pt x="6925" y="2633"/>
                    <a:pt x="7096" y="2541"/>
                    <a:pt x="6965" y="2466"/>
                  </a:cubicBezTo>
                  <a:lnTo>
                    <a:pt x="7009" y="2416"/>
                  </a:lnTo>
                  <a:cubicBezTo>
                    <a:pt x="7015" y="2416"/>
                    <a:pt x="7021" y="2416"/>
                    <a:pt x="7027" y="2416"/>
                  </a:cubicBezTo>
                  <a:cubicBezTo>
                    <a:pt x="7115" y="2416"/>
                    <a:pt x="7135" y="2393"/>
                    <a:pt x="7103" y="2319"/>
                  </a:cubicBezTo>
                  <a:lnTo>
                    <a:pt x="7065" y="2241"/>
                  </a:lnTo>
                  <a:lnTo>
                    <a:pt x="7065" y="2241"/>
                  </a:lnTo>
                  <a:cubicBezTo>
                    <a:pt x="7110" y="2281"/>
                    <a:pt x="7166" y="2306"/>
                    <a:pt x="7201" y="2306"/>
                  </a:cubicBezTo>
                  <a:cubicBezTo>
                    <a:pt x="7213" y="2306"/>
                    <a:pt x="7223" y="2303"/>
                    <a:pt x="7228" y="2297"/>
                  </a:cubicBezTo>
                  <a:cubicBezTo>
                    <a:pt x="7253" y="2272"/>
                    <a:pt x="7253" y="2272"/>
                    <a:pt x="7194" y="2219"/>
                  </a:cubicBezTo>
                  <a:cubicBezTo>
                    <a:pt x="7112" y="2191"/>
                    <a:pt x="7137" y="2165"/>
                    <a:pt x="7159" y="2140"/>
                  </a:cubicBezTo>
                  <a:cubicBezTo>
                    <a:pt x="7165" y="2135"/>
                    <a:pt x="7175" y="2132"/>
                    <a:pt x="7186" y="2132"/>
                  </a:cubicBezTo>
                  <a:cubicBezTo>
                    <a:pt x="7222" y="2132"/>
                    <a:pt x="7277" y="2157"/>
                    <a:pt x="7322" y="2197"/>
                  </a:cubicBezTo>
                  <a:lnTo>
                    <a:pt x="7344" y="2172"/>
                  </a:lnTo>
                  <a:cubicBezTo>
                    <a:pt x="7270" y="2103"/>
                    <a:pt x="7254" y="2069"/>
                    <a:pt x="7268" y="2069"/>
                  </a:cubicBezTo>
                  <a:cubicBezTo>
                    <a:pt x="7275" y="2069"/>
                    <a:pt x="7290" y="2078"/>
                    <a:pt x="7310" y="2097"/>
                  </a:cubicBezTo>
                  <a:cubicBezTo>
                    <a:pt x="7335" y="2105"/>
                    <a:pt x="7355" y="2109"/>
                    <a:pt x="7371" y="2109"/>
                  </a:cubicBezTo>
                  <a:cubicBezTo>
                    <a:pt x="7407" y="2109"/>
                    <a:pt x="7424" y="2092"/>
                    <a:pt x="7441" y="2075"/>
                  </a:cubicBezTo>
                  <a:cubicBezTo>
                    <a:pt x="7416" y="2052"/>
                    <a:pt x="7416" y="2044"/>
                    <a:pt x="7423" y="2044"/>
                  </a:cubicBezTo>
                  <a:cubicBezTo>
                    <a:pt x="7432" y="2044"/>
                    <a:pt x="7454" y="2060"/>
                    <a:pt x="7441" y="2075"/>
                  </a:cubicBezTo>
                  <a:lnTo>
                    <a:pt x="7498" y="2128"/>
                  </a:lnTo>
                  <a:cubicBezTo>
                    <a:pt x="7514" y="2134"/>
                    <a:pt x="7524" y="2137"/>
                    <a:pt x="7530" y="2137"/>
                  </a:cubicBezTo>
                  <a:cubicBezTo>
                    <a:pt x="7553" y="2137"/>
                    <a:pt x="7508" y="2094"/>
                    <a:pt x="7463" y="2050"/>
                  </a:cubicBezTo>
                  <a:lnTo>
                    <a:pt x="7513" y="2003"/>
                  </a:lnTo>
                  <a:cubicBezTo>
                    <a:pt x="7535" y="1977"/>
                    <a:pt x="7560" y="1952"/>
                    <a:pt x="7482" y="1924"/>
                  </a:cubicBezTo>
                  <a:cubicBezTo>
                    <a:pt x="7426" y="1868"/>
                    <a:pt x="7369" y="1814"/>
                    <a:pt x="7394" y="1789"/>
                  </a:cubicBezTo>
                  <a:lnTo>
                    <a:pt x="7394" y="1789"/>
                  </a:lnTo>
                  <a:cubicBezTo>
                    <a:pt x="7441" y="1834"/>
                    <a:pt x="7486" y="1880"/>
                    <a:pt x="7514" y="1880"/>
                  </a:cubicBezTo>
                  <a:cubicBezTo>
                    <a:pt x="7520" y="1880"/>
                    <a:pt x="7525" y="1878"/>
                    <a:pt x="7529" y="1874"/>
                  </a:cubicBezTo>
                  <a:cubicBezTo>
                    <a:pt x="7534" y="1869"/>
                    <a:pt x="7539" y="1868"/>
                    <a:pt x="7545" y="1868"/>
                  </a:cubicBezTo>
                  <a:cubicBezTo>
                    <a:pt x="7573" y="1868"/>
                    <a:pt x="7610" y="1905"/>
                    <a:pt x="7610" y="1905"/>
                  </a:cubicBezTo>
                  <a:cubicBezTo>
                    <a:pt x="7634" y="1945"/>
                    <a:pt x="7655" y="1960"/>
                    <a:pt x="7672" y="1960"/>
                  </a:cubicBezTo>
                  <a:cubicBezTo>
                    <a:pt x="7713" y="1960"/>
                    <a:pt x="7731" y="1869"/>
                    <a:pt x="7711" y="1811"/>
                  </a:cubicBezTo>
                  <a:cubicBezTo>
                    <a:pt x="7680" y="1718"/>
                    <a:pt x="7676" y="1670"/>
                    <a:pt x="7700" y="1670"/>
                  </a:cubicBezTo>
                  <a:cubicBezTo>
                    <a:pt x="7716" y="1670"/>
                    <a:pt x="7746" y="1694"/>
                    <a:pt x="7789" y="1742"/>
                  </a:cubicBezTo>
                  <a:cubicBezTo>
                    <a:pt x="7813" y="1770"/>
                    <a:pt x="7829" y="1783"/>
                    <a:pt x="7837" y="1783"/>
                  </a:cubicBezTo>
                  <a:cubicBezTo>
                    <a:pt x="7864" y="1783"/>
                    <a:pt x="7811" y="1651"/>
                    <a:pt x="7717" y="1495"/>
                  </a:cubicBezTo>
                  <a:lnTo>
                    <a:pt x="7598" y="1291"/>
                  </a:lnTo>
                  <a:lnTo>
                    <a:pt x="7745" y="1473"/>
                  </a:lnTo>
                  <a:cubicBezTo>
                    <a:pt x="7865" y="1588"/>
                    <a:pt x="7920" y="1643"/>
                    <a:pt x="7945" y="1643"/>
                  </a:cubicBezTo>
                  <a:cubicBezTo>
                    <a:pt x="7967" y="1643"/>
                    <a:pt x="7964" y="1597"/>
                    <a:pt x="7961" y="1507"/>
                  </a:cubicBezTo>
                  <a:cubicBezTo>
                    <a:pt x="7967" y="1449"/>
                    <a:pt x="7970" y="1424"/>
                    <a:pt x="7980" y="1424"/>
                  </a:cubicBezTo>
                  <a:cubicBezTo>
                    <a:pt x="7987" y="1424"/>
                    <a:pt x="7999" y="1439"/>
                    <a:pt x="8018" y="1467"/>
                  </a:cubicBezTo>
                  <a:cubicBezTo>
                    <a:pt x="8038" y="1493"/>
                    <a:pt x="8053" y="1504"/>
                    <a:pt x="8072" y="1504"/>
                  </a:cubicBezTo>
                  <a:cubicBezTo>
                    <a:pt x="8097" y="1504"/>
                    <a:pt x="8127" y="1482"/>
                    <a:pt x="8178" y="1448"/>
                  </a:cubicBezTo>
                  <a:cubicBezTo>
                    <a:pt x="8272" y="1398"/>
                    <a:pt x="8300" y="1382"/>
                    <a:pt x="8262" y="1313"/>
                  </a:cubicBezTo>
                  <a:lnTo>
                    <a:pt x="8325" y="1279"/>
                  </a:lnTo>
                  <a:cubicBezTo>
                    <a:pt x="8358" y="1316"/>
                    <a:pt x="8383" y="1331"/>
                    <a:pt x="8399" y="1331"/>
                  </a:cubicBezTo>
                  <a:cubicBezTo>
                    <a:pt x="8433" y="1331"/>
                    <a:pt x="8422" y="1256"/>
                    <a:pt x="8353" y="1172"/>
                  </a:cubicBezTo>
                  <a:cubicBezTo>
                    <a:pt x="8372" y="1160"/>
                    <a:pt x="8394" y="1150"/>
                    <a:pt x="8419" y="1138"/>
                  </a:cubicBezTo>
                  <a:lnTo>
                    <a:pt x="8453" y="1210"/>
                  </a:lnTo>
                  <a:cubicBezTo>
                    <a:pt x="8465" y="1236"/>
                    <a:pt x="8483" y="1249"/>
                    <a:pt x="8514" y="1249"/>
                  </a:cubicBezTo>
                  <a:cubicBezTo>
                    <a:pt x="8564" y="1249"/>
                    <a:pt x="8652" y="1216"/>
                    <a:pt x="8814" y="1156"/>
                  </a:cubicBezTo>
                  <a:cubicBezTo>
                    <a:pt x="9121" y="1087"/>
                    <a:pt x="9155" y="1081"/>
                    <a:pt x="9130" y="928"/>
                  </a:cubicBezTo>
                  <a:cubicBezTo>
                    <a:pt x="9135" y="844"/>
                    <a:pt x="9149" y="801"/>
                    <a:pt x="9164" y="801"/>
                  </a:cubicBezTo>
                  <a:cubicBezTo>
                    <a:pt x="9178" y="801"/>
                    <a:pt x="9193" y="839"/>
                    <a:pt x="9202" y="915"/>
                  </a:cubicBezTo>
                  <a:cubicBezTo>
                    <a:pt x="9211" y="968"/>
                    <a:pt x="9236" y="1023"/>
                    <a:pt x="9246" y="1023"/>
                  </a:cubicBezTo>
                  <a:cubicBezTo>
                    <a:pt x="9250" y="1023"/>
                    <a:pt x="9252" y="1013"/>
                    <a:pt x="9249" y="990"/>
                  </a:cubicBezTo>
                  <a:cubicBezTo>
                    <a:pt x="9296" y="990"/>
                    <a:pt x="9343" y="1019"/>
                    <a:pt x="9362" y="1062"/>
                  </a:cubicBezTo>
                  <a:cubicBezTo>
                    <a:pt x="9410" y="1124"/>
                    <a:pt x="9442" y="1147"/>
                    <a:pt x="9463" y="1147"/>
                  </a:cubicBezTo>
                  <a:cubicBezTo>
                    <a:pt x="9494" y="1147"/>
                    <a:pt x="9503" y="1099"/>
                    <a:pt x="9503" y="1053"/>
                  </a:cubicBezTo>
                  <a:cubicBezTo>
                    <a:pt x="9485" y="988"/>
                    <a:pt x="9481" y="964"/>
                    <a:pt x="9486" y="964"/>
                  </a:cubicBezTo>
                  <a:lnTo>
                    <a:pt x="9486" y="964"/>
                  </a:lnTo>
                  <a:cubicBezTo>
                    <a:pt x="9493" y="964"/>
                    <a:pt x="9516" y="1008"/>
                    <a:pt x="9538" y="1053"/>
                  </a:cubicBezTo>
                  <a:cubicBezTo>
                    <a:pt x="9564" y="1106"/>
                    <a:pt x="9587" y="1158"/>
                    <a:pt x="9599" y="1158"/>
                  </a:cubicBezTo>
                  <a:cubicBezTo>
                    <a:pt x="9604" y="1158"/>
                    <a:pt x="9607" y="1149"/>
                    <a:pt x="9607" y="1125"/>
                  </a:cubicBezTo>
                  <a:cubicBezTo>
                    <a:pt x="9623" y="1078"/>
                    <a:pt x="9693" y="1042"/>
                    <a:pt x="9752" y="1042"/>
                  </a:cubicBezTo>
                  <a:cubicBezTo>
                    <a:pt x="9804" y="1042"/>
                    <a:pt x="9848" y="1069"/>
                    <a:pt x="9842" y="1141"/>
                  </a:cubicBezTo>
                  <a:cubicBezTo>
                    <a:pt x="9842" y="1141"/>
                    <a:pt x="9876" y="1144"/>
                    <a:pt x="9911" y="1147"/>
                  </a:cubicBezTo>
                  <a:cubicBezTo>
                    <a:pt x="9915" y="1090"/>
                    <a:pt x="9953" y="1078"/>
                    <a:pt x="10000" y="1078"/>
                  </a:cubicBezTo>
                  <a:cubicBezTo>
                    <a:pt x="10017" y="1078"/>
                    <a:pt x="10036" y="1079"/>
                    <a:pt x="10055" y="1081"/>
                  </a:cubicBezTo>
                  <a:cubicBezTo>
                    <a:pt x="10124" y="1087"/>
                    <a:pt x="10155" y="1103"/>
                    <a:pt x="10143" y="1178"/>
                  </a:cubicBezTo>
                  <a:cubicBezTo>
                    <a:pt x="10119" y="1216"/>
                    <a:pt x="10116" y="1235"/>
                    <a:pt x="10132" y="1235"/>
                  </a:cubicBezTo>
                  <a:cubicBezTo>
                    <a:pt x="10145" y="1235"/>
                    <a:pt x="10171" y="1221"/>
                    <a:pt x="10208" y="1194"/>
                  </a:cubicBezTo>
                  <a:cubicBezTo>
                    <a:pt x="10209" y="1194"/>
                    <a:pt x="10210" y="1194"/>
                    <a:pt x="10211" y="1194"/>
                  </a:cubicBezTo>
                  <a:cubicBezTo>
                    <a:pt x="10243" y="1194"/>
                    <a:pt x="10305" y="1068"/>
                    <a:pt x="10340" y="1068"/>
                  </a:cubicBezTo>
                  <a:cubicBezTo>
                    <a:pt x="10341" y="1068"/>
                    <a:pt x="10342" y="1068"/>
                    <a:pt x="10343" y="1069"/>
                  </a:cubicBezTo>
                  <a:cubicBezTo>
                    <a:pt x="10361" y="995"/>
                    <a:pt x="10411" y="933"/>
                    <a:pt x="10448" y="933"/>
                  </a:cubicBezTo>
                  <a:cubicBezTo>
                    <a:pt x="10451" y="933"/>
                    <a:pt x="10454" y="933"/>
                    <a:pt x="10456" y="934"/>
                  </a:cubicBezTo>
                  <a:lnTo>
                    <a:pt x="10434" y="1009"/>
                  </a:lnTo>
                  <a:cubicBezTo>
                    <a:pt x="10415" y="1084"/>
                    <a:pt x="10393" y="1160"/>
                    <a:pt x="10393" y="1160"/>
                  </a:cubicBezTo>
                  <a:cubicBezTo>
                    <a:pt x="10404" y="1162"/>
                    <a:pt x="10414" y="1165"/>
                    <a:pt x="10424" y="1165"/>
                  </a:cubicBezTo>
                  <a:cubicBezTo>
                    <a:pt x="10446" y="1165"/>
                    <a:pt x="10467" y="1152"/>
                    <a:pt x="10484" y="1100"/>
                  </a:cubicBezTo>
                  <a:cubicBezTo>
                    <a:pt x="10494" y="1188"/>
                    <a:pt x="10525" y="1200"/>
                    <a:pt x="10588" y="1228"/>
                  </a:cubicBezTo>
                  <a:cubicBezTo>
                    <a:pt x="10625" y="1243"/>
                    <a:pt x="10662" y="1258"/>
                    <a:pt x="10698" y="1258"/>
                  </a:cubicBezTo>
                  <a:cubicBezTo>
                    <a:pt x="10726" y="1258"/>
                    <a:pt x="10754" y="1250"/>
                    <a:pt x="10782" y="1225"/>
                  </a:cubicBezTo>
                  <a:lnTo>
                    <a:pt x="10782" y="1225"/>
                  </a:lnTo>
                  <a:cubicBezTo>
                    <a:pt x="10762" y="1328"/>
                    <a:pt x="10836" y="1411"/>
                    <a:pt x="10920" y="1411"/>
                  </a:cubicBezTo>
                  <a:cubicBezTo>
                    <a:pt x="10957" y="1411"/>
                    <a:pt x="10995" y="1396"/>
                    <a:pt x="11029" y="1360"/>
                  </a:cubicBezTo>
                  <a:cubicBezTo>
                    <a:pt x="11046" y="1333"/>
                    <a:pt x="11061" y="1321"/>
                    <a:pt x="11072" y="1321"/>
                  </a:cubicBezTo>
                  <a:cubicBezTo>
                    <a:pt x="11088" y="1321"/>
                    <a:pt x="11096" y="1348"/>
                    <a:pt x="11089" y="1398"/>
                  </a:cubicBezTo>
                  <a:cubicBezTo>
                    <a:pt x="11084" y="1446"/>
                    <a:pt x="11080" y="1467"/>
                    <a:pt x="11093" y="1467"/>
                  </a:cubicBezTo>
                  <a:cubicBezTo>
                    <a:pt x="11102" y="1467"/>
                    <a:pt x="11120" y="1455"/>
                    <a:pt x="11152" y="1435"/>
                  </a:cubicBezTo>
                  <a:cubicBezTo>
                    <a:pt x="11165" y="1427"/>
                    <a:pt x="11175" y="1424"/>
                    <a:pt x="11183" y="1424"/>
                  </a:cubicBezTo>
                  <a:cubicBezTo>
                    <a:pt x="11218" y="1424"/>
                    <a:pt x="11205" y="1495"/>
                    <a:pt x="11189" y="1564"/>
                  </a:cubicBezTo>
                  <a:cubicBezTo>
                    <a:pt x="11143" y="1668"/>
                    <a:pt x="11142" y="1708"/>
                    <a:pt x="11172" y="1708"/>
                  </a:cubicBezTo>
                  <a:cubicBezTo>
                    <a:pt x="11184" y="1708"/>
                    <a:pt x="11202" y="1701"/>
                    <a:pt x="11224" y="1689"/>
                  </a:cubicBezTo>
                  <a:cubicBezTo>
                    <a:pt x="11240" y="1684"/>
                    <a:pt x="11257" y="1682"/>
                    <a:pt x="11274" y="1682"/>
                  </a:cubicBezTo>
                  <a:cubicBezTo>
                    <a:pt x="11321" y="1682"/>
                    <a:pt x="11368" y="1701"/>
                    <a:pt x="11402" y="1733"/>
                  </a:cubicBezTo>
                  <a:cubicBezTo>
                    <a:pt x="11503" y="1720"/>
                    <a:pt x="11531" y="1746"/>
                    <a:pt x="11556" y="1664"/>
                  </a:cubicBezTo>
                  <a:cubicBezTo>
                    <a:pt x="11593" y="1626"/>
                    <a:pt x="11637" y="1595"/>
                    <a:pt x="11688" y="1573"/>
                  </a:cubicBezTo>
                  <a:cubicBezTo>
                    <a:pt x="11695" y="1572"/>
                    <a:pt x="11702" y="1572"/>
                    <a:pt x="11708" y="1572"/>
                  </a:cubicBezTo>
                  <a:cubicBezTo>
                    <a:pt x="11769" y="1572"/>
                    <a:pt x="11751" y="1604"/>
                    <a:pt x="11729" y="1604"/>
                  </a:cubicBezTo>
                  <a:cubicBezTo>
                    <a:pt x="11723" y="1604"/>
                    <a:pt x="11718" y="1603"/>
                    <a:pt x="11713" y="1598"/>
                  </a:cubicBezTo>
                  <a:cubicBezTo>
                    <a:pt x="11606" y="1605"/>
                    <a:pt x="11634" y="1630"/>
                    <a:pt x="11606" y="1711"/>
                  </a:cubicBezTo>
                  <a:cubicBezTo>
                    <a:pt x="11587" y="1767"/>
                    <a:pt x="11609" y="1830"/>
                    <a:pt x="11656" y="1865"/>
                  </a:cubicBezTo>
                  <a:cubicBezTo>
                    <a:pt x="11681" y="1890"/>
                    <a:pt x="11728" y="1940"/>
                    <a:pt x="11750" y="1965"/>
                  </a:cubicBezTo>
                  <a:cubicBezTo>
                    <a:pt x="11761" y="2052"/>
                    <a:pt x="11774" y="2091"/>
                    <a:pt x="11799" y="2091"/>
                  </a:cubicBezTo>
                  <a:cubicBezTo>
                    <a:pt x="11811" y="2091"/>
                    <a:pt x="11826" y="2082"/>
                    <a:pt x="11844" y="2065"/>
                  </a:cubicBezTo>
                  <a:lnTo>
                    <a:pt x="11901" y="2012"/>
                  </a:lnTo>
                  <a:lnTo>
                    <a:pt x="11901" y="2012"/>
                  </a:lnTo>
                  <a:cubicBezTo>
                    <a:pt x="11826" y="2128"/>
                    <a:pt x="12002" y="2358"/>
                    <a:pt x="12141" y="2358"/>
                  </a:cubicBezTo>
                  <a:cubicBezTo>
                    <a:pt x="12160" y="2358"/>
                    <a:pt x="12178" y="2353"/>
                    <a:pt x="12195" y="2344"/>
                  </a:cubicBezTo>
                  <a:lnTo>
                    <a:pt x="12195" y="2344"/>
                  </a:lnTo>
                  <a:lnTo>
                    <a:pt x="12136" y="2394"/>
                  </a:lnTo>
                  <a:cubicBezTo>
                    <a:pt x="12079" y="2448"/>
                    <a:pt x="12101" y="2473"/>
                    <a:pt x="12145" y="2523"/>
                  </a:cubicBezTo>
                  <a:cubicBezTo>
                    <a:pt x="12167" y="2548"/>
                    <a:pt x="12314" y="2598"/>
                    <a:pt x="12380" y="2673"/>
                  </a:cubicBezTo>
                  <a:cubicBezTo>
                    <a:pt x="12449" y="2747"/>
                    <a:pt x="12506" y="2808"/>
                    <a:pt x="12552" y="2808"/>
                  </a:cubicBezTo>
                  <a:cubicBezTo>
                    <a:pt x="12567" y="2808"/>
                    <a:pt x="12581" y="2803"/>
                    <a:pt x="12593" y="2789"/>
                  </a:cubicBezTo>
                  <a:lnTo>
                    <a:pt x="12593" y="2789"/>
                  </a:lnTo>
                  <a:cubicBezTo>
                    <a:pt x="12615" y="2814"/>
                    <a:pt x="12615" y="2814"/>
                    <a:pt x="12562" y="2867"/>
                  </a:cubicBezTo>
                  <a:cubicBezTo>
                    <a:pt x="12483" y="2899"/>
                    <a:pt x="12505" y="2924"/>
                    <a:pt x="12527" y="2949"/>
                  </a:cubicBezTo>
                  <a:cubicBezTo>
                    <a:pt x="12531" y="2952"/>
                    <a:pt x="12536" y="2954"/>
                    <a:pt x="12541" y="2954"/>
                  </a:cubicBezTo>
                  <a:cubicBezTo>
                    <a:pt x="12569" y="2954"/>
                    <a:pt x="12614" y="2906"/>
                    <a:pt x="12662" y="2861"/>
                  </a:cubicBezTo>
                  <a:cubicBezTo>
                    <a:pt x="12681" y="2841"/>
                    <a:pt x="12696" y="2831"/>
                    <a:pt x="12708" y="2831"/>
                  </a:cubicBezTo>
                  <a:cubicBezTo>
                    <a:pt x="12728" y="2831"/>
                    <a:pt x="12735" y="2863"/>
                    <a:pt x="12731" y="2927"/>
                  </a:cubicBezTo>
                  <a:cubicBezTo>
                    <a:pt x="12728" y="3016"/>
                    <a:pt x="12800" y="3103"/>
                    <a:pt x="12889" y="3103"/>
                  </a:cubicBezTo>
                  <a:cubicBezTo>
                    <a:pt x="12900" y="3103"/>
                    <a:pt x="12911" y="3102"/>
                    <a:pt x="12922" y="3099"/>
                  </a:cubicBezTo>
                  <a:cubicBezTo>
                    <a:pt x="12947" y="3121"/>
                    <a:pt x="12972" y="3140"/>
                    <a:pt x="12925" y="3203"/>
                  </a:cubicBezTo>
                  <a:cubicBezTo>
                    <a:pt x="12907" y="3261"/>
                    <a:pt x="12907" y="3335"/>
                    <a:pt x="12966" y="3335"/>
                  </a:cubicBezTo>
                  <a:cubicBezTo>
                    <a:pt x="12988" y="3335"/>
                    <a:pt x="13016" y="3326"/>
                    <a:pt x="13054" y="3303"/>
                  </a:cubicBezTo>
                  <a:lnTo>
                    <a:pt x="13054" y="3303"/>
                  </a:lnTo>
                  <a:cubicBezTo>
                    <a:pt x="13079" y="3322"/>
                    <a:pt x="13079" y="3322"/>
                    <a:pt x="13035" y="3388"/>
                  </a:cubicBezTo>
                  <a:cubicBezTo>
                    <a:pt x="13025" y="3440"/>
                    <a:pt x="13006" y="3483"/>
                    <a:pt x="13019" y="3483"/>
                  </a:cubicBezTo>
                  <a:cubicBezTo>
                    <a:pt x="13027" y="3483"/>
                    <a:pt x="13048" y="3466"/>
                    <a:pt x="13091" y="3422"/>
                  </a:cubicBezTo>
                  <a:cubicBezTo>
                    <a:pt x="13111" y="3416"/>
                    <a:pt x="13131" y="3413"/>
                    <a:pt x="13148" y="3413"/>
                  </a:cubicBezTo>
                  <a:cubicBezTo>
                    <a:pt x="13221" y="3413"/>
                    <a:pt x="13274" y="3462"/>
                    <a:pt x="13292" y="3544"/>
                  </a:cubicBezTo>
                  <a:cubicBezTo>
                    <a:pt x="13304" y="3553"/>
                    <a:pt x="13317" y="3560"/>
                    <a:pt x="13331" y="3560"/>
                  </a:cubicBezTo>
                  <a:cubicBezTo>
                    <a:pt x="13348" y="3560"/>
                    <a:pt x="13367" y="3547"/>
                    <a:pt x="13386" y="3507"/>
                  </a:cubicBezTo>
                  <a:cubicBezTo>
                    <a:pt x="13410" y="3458"/>
                    <a:pt x="13435" y="3408"/>
                    <a:pt x="13435" y="3408"/>
                  </a:cubicBezTo>
                  <a:lnTo>
                    <a:pt x="13435" y="3408"/>
                  </a:lnTo>
                  <a:cubicBezTo>
                    <a:pt x="13435" y="3408"/>
                    <a:pt x="13431" y="3417"/>
                    <a:pt x="13421" y="3438"/>
                  </a:cubicBezTo>
                  <a:cubicBezTo>
                    <a:pt x="13401" y="3516"/>
                    <a:pt x="13392" y="3555"/>
                    <a:pt x="13402" y="3555"/>
                  </a:cubicBezTo>
                  <a:cubicBezTo>
                    <a:pt x="13410" y="3555"/>
                    <a:pt x="13433" y="3523"/>
                    <a:pt x="13477" y="3460"/>
                  </a:cubicBezTo>
                  <a:cubicBezTo>
                    <a:pt x="13493" y="3428"/>
                    <a:pt x="13507" y="3413"/>
                    <a:pt x="13515" y="3413"/>
                  </a:cubicBezTo>
                  <a:cubicBezTo>
                    <a:pt x="13525" y="3413"/>
                    <a:pt x="13525" y="3433"/>
                    <a:pt x="13508" y="3472"/>
                  </a:cubicBezTo>
                  <a:cubicBezTo>
                    <a:pt x="13505" y="3557"/>
                    <a:pt x="13536" y="3569"/>
                    <a:pt x="13536" y="3569"/>
                  </a:cubicBezTo>
                  <a:cubicBezTo>
                    <a:pt x="13568" y="3585"/>
                    <a:pt x="13740" y="3576"/>
                    <a:pt x="13894" y="3604"/>
                  </a:cubicBezTo>
                  <a:cubicBezTo>
                    <a:pt x="13992" y="3632"/>
                    <a:pt x="14069" y="3647"/>
                    <a:pt x="14124" y="3647"/>
                  </a:cubicBezTo>
                  <a:cubicBezTo>
                    <a:pt x="14137" y="3647"/>
                    <a:pt x="14149" y="3646"/>
                    <a:pt x="14160" y="3645"/>
                  </a:cubicBezTo>
                  <a:cubicBezTo>
                    <a:pt x="14216" y="3641"/>
                    <a:pt x="14242" y="3623"/>
                    <a:pt x="14245" y="3585"/>
                  </a:cubicBezTo>
                  <a:cubicBezTo>
                    <a:pt x="14263" y="3548"/>
                    <a:pt x="14273" y="3529"/>
                    <a:pt x="14280" y="3529"/>
                  </a:cubicBezTo>
                  <a:cubicBezTo>
                    <a:pt x="14288" y="3529"/>
                    <a:pt x="14295" y="3550"/>
                    <a:pt x="14307" y="3591"/>
                  </a:cubicBezTo>
                  <a:cubicBezTo>
                    <a:pt x="14332" y="3670"/>
                    <a:pt x="14367" y="3673"/>
                    <a:pt x="14398" y="3676"/>
                  </a:cubicBezTo>
                  <a:cubicBezTo>
                    <a:pt x="14430" y="3679"/>
                    <a:pt x="14461" y="3682"/>
                    <a:pt x="14461" y="3761"/>
                  </a:cubicBezTo>
                  <a:cubicBezTo>
                    <a:pt x="14495" y="3682"/>
                    <a:pt x="14495" y="3682"/>
                    <a:pt x="14527" y="3679"/>
                  </a:cubicBezTo>
                  <a:cubicBezTo>
                    <a:pt x="14527" y="3718"/>
                    <a:pt x="14535" y="3737"/>
                    <a:pt x="14547" y="3737"/>
                  </a:cubicBezTo>
                  <a:cubicBezTo>
                    <a:pt x="14559" y="3737"/>
                    <a:pt x="14575" y="3717"/>
                    <a:pt x="14589" y="3676"/>
                  </a:cubicBezTo>
                  <a:cubicBezTo>
                    <a:pt x="14602" y="3598"/>
                    <a:pt x="14608" y="3558"/>
                    <a:pt x="14613" y="3558"/>
                  </a:cubicBezTo>
                  <a:cubicBezTo>
                    <a:pt x="14617" y="3558"/>
                    <a:pt x="14619" y="3598"/>
                    <a:pt x="14624" y="3676"/>
                  </a:cubicBezTo>
                  <a:cubicBezTo>
                    <a:pt x="14626" y="3730"/>
                    <a:pt x="14677" y="3782"/>
                    <a:pt x="14695" y="3782"/>
                  </a:cubicBezTo>
                  <a:cubicBezTo>
                    <a:pt x="14703" y="3782"/>
                    <a:pt x="14704" y="3772"/>
                    <a:pt x="14693" y="3748"/>
                  </a:cubicBezTo>
                  <a:cubicBezTo>
                    <a:pt x="14687" y="3673"/>
                    <a:pt x="14752" y="3667"/>
                    <a:pt x="14774" y="3588"/>
                  </a:cubicBezTo>
                  <a:cubicBezTo>
                    <a:pt x="14777" y="3588"/>
                    <a:pt x="14779" y="3588"/>
                    <a:pt x="14781" y="3588"/>
                  </a:cubicBezTo>
                  <a:cubicBezTo>
                    <a:pt x="14810" y="3588"/>
                    <a:pt x="14838" y="3591"/>
                    <a:pt x="14846" y="3663"/>
                  </a:cubicBezTo>
                  <a:cubicBezTo>
                    <a:pt x="14857" y="3682"/>
                    <a:pt x="14873" y="3689"/>
                    <a:pt x="14891" y="3689"/>
                  </a:cubicBezTo>
                  <a:cubicBezTo>
                    <a:pt x="14952" y="3689"/>
                    <a:pt x="15040" y="3607"/>
                    <a:pt x="15050" y="3544"/>
                  </a:cubicBezTo>
                  <a:cubicBezTo>
                    <a:pt x="15040" y="3505"/>
                    <a:pt x="15043" y="3485"/>
                    <a:pt x="15051" y="3485"/>
                  </a:cubicBezTo>
                  <a:cubicBezTo>
                    <a:pt x="15058" y="3485"/>
                    <a:pt x="15069" y="3502"/>
                    <a:pt x="15078" y="3538"/>
                  </a:cubicBezTo>
                  <a:cubicBezTo>
                    <a:pt x="15092" y="3592"/>
                    <a:pt x="15112" y="3604"/>
                    <a:pt x="15134" y="3604"/>
                  </a:cubicBezTo>
                  <a:cubicBezTo>
                    <a:pt x="15142" y="3604"/>
                    <a:pt x="15151" y="3602"/>
                    <a:pt x="15160" y="3601"/>
                  </a:cubicBezTo>
                  <a:cubicBezTo>
                    <a:pt x="15163" y="3576"/>
                    <a:pt x="15167" y="3565"/>
                    <a:pt x="15172" y="3565"/>
                  </a:cubicBezTo>
                  <a:cubicBezTo>
                    <a:pt x="15183" y="3565"/>
                    <a:pt x="15198" y="3618"/>
                    <a:pt x="15213" y="3670"/>
                  </a:cubicBezTo>
                  <a:cubicBezTo>
                    <a:pt x="15205" y="3722"/>
                    <a:pt x="15216" y="3739"/>
                    <a:pt x="15243" y="3739"/>
                  </a:cubicBezTo>
                  <a:cubicBezTo>
                    <a:pt x="15258" y="3739"/>
                    <a:pt x="15277" y="3734"/>
                    <a:pt x="15301" y="3726"/>
                  </a:cubicBezTo>
                  <a:cubicBezTo>
                    <a:pt x="15310" y="3641"/>
                    <a:pt x="15432" y="3594"/>
                    <a:pt x="15523" y="3560"/>
                  </a:cubicBezTo>
                  <a:cubicBezTo>
                    <a:pt x="15677" y="3494"/>
                    <a:pt x="15664" y="3397"/>
                    <a:pt x="15642" y="3237"/>
                  </a:cubicBezTo>
                  <a:lnTo>
                    <a:pt x="15586" y="3090"/>
                  </a:lnTo>
                  <a:lnTo>
                    <a:pt x="15586" y="3090"/>
                  </a:lnTo>
                  <a:lnTo>
                    <a:pt x="15667" y="3222"/>
                  </a:lnTo>
                  <a:cubicBezTo>
                    <a:pt x="15714" y="3287"/>
                    <a:pt x="15765" y="3350"/>
                    <a:pt x="15818" y="3406"/>
                  </a:cubicBezTo>
                  <a:cubicBezTo>
                    <a:pt x="15849" y="3391"/>
                    <a:pt x="15805" y="3325"/>
                    <a:pt x="15761" y="3259"/>
                  </a:cubicBezTo>
                  <a:cubicBezTo>
                    <a:pt x="15733" y="3214"/>
                    <a:pt x="15737" y="3194"/>
                    <a:pt x="15772" y="3194"/>
                  </a:cubicBezTo>
                  <a:cubicBezTo>
                    <a:pt x="15788" y="3194"/>
                    <a:pt x="15810" y="3198"/>
                    <a:pt x="15840" y="3206"/>
                  </a:cubicBezTo>
                  <a:cubicBezTo>
                    <a:pt x="15866" y="3214"/>
                    <a:pt x="15888" y="3218"/>
                    <a:pt x="15905" y="3218"/>
                  </a:cubicBezTo>
                  <a:cubicBezTo>
                    <a:pt x="15949" y="3218"/>
                    <a:pt x="15959" y="3190"/>
                    <a:pt x="15943" y="3131"/>
                  </a:cubicBezTo>
                  <a:cubicBezTo>
                    <a:pt x="15957" y="3121"/>
                    <a:pt x="15970" y="3111"/>
                    <a:pt x="15992" y="3111"/>
                  </a:cubicBezTo>
                  <a:cubicBezTo>
                    <a:pt x="16010" y="3111"/>
                    <a:pt x="16034" y="3118"/>
                    <a:pt x="16069" y="3137"/>
                  </a:cubicBezTo>
                  <a:cubicBezTo>
                    <a:pt x="16097" y="3118"/>
                    <a:pt x="16097" y="3118"/>
                    <a:pt x="16047" y="3059"/>
                  </a:cubicBezTo>
                  <a:cubicBezTo>
                    <a:pt x="16013" y="3019"/>
                    <a:pt x="16012" y="2996"/>
                    <a:pt x="16037" y="2996"/>
                  </a:cubicBezTo>
                  <a:cubicBezTo>
                    <a:pt x="16049" y="2996"/>
                    <a:pt x="16068" y="3002"/>
                    <a:pt x="16094" y="3015"/>
                  </a:cubicBezTo>
                  <a:cubicBezTo>
                    <a:pt x="16140" y="3050"/>
                    <a:pt x="16180" y="3063"/>
                    <a:pt x="16209" y="3063"/>
                  </a:cubicBezTo>
                  <a:cubicBezTo>
                    <a:pt x="16260" y="3063"/>
                    <a:pt x="16278" y="3022"/>
                    <a:pt x="16244" y="2987"/>
                  </a:cubicBezTo>
                  <a:cubicBezTo>
                    <a:pt x="16191" y="2930"/>
                    <a:pt x="16216" y="2908"/>
                    <a:pt x="16241" y="2886"/>
                  </a:cubicBezTo>
                  <a:cubicBezTo>
                    <a:pt x="16263" y="2864"/>
                    <a:pt x="16288" y="2846"/>
                    <a:pt x="16257" y="2764"/>
                  </a:cubicBezTo>
                  <a:lnTo>
                    <a:pt x="16304" y="2720"/>
                  </a:lnTo>
                  <a:cubicBezTo>
                    <a:pt x="16307" y="2717"/>
                    <a:pt x="16310" y="2715"/>
                    <a:pt x="16313" y="2715"/>
                  </a:cubicBezTo>
                  <a:cubicBezTo>
                    <a:pt x="16333" y="2715"/>
                    <a:pt x="16354" y="2777"/>
                    <a:pt x="16335" y="2799"/>
                  </a:cubicBezTo>
                  <a:lnTo>
                    <a:pt x="16413" y="2830"/>
                  </a:lnTo>
                  <a:cubicBezTo>
                    <a:pt x="16460" y="2783"/>
                    <a:pt x="16482" y="2758"/>
                    <a:pt x="16451" y="2683"/>
                  </a:cubicBezTo>
                  <a:cubicBezTo>
                    <a:pt x="16403" y="2613"/>
                    <a:pt x="16380" y="2580"/>
                    <a:pt x="16386" y="2580"/>
                  </a:cubicBezTo>
                  <a:lnTo>
                    <a:pt x="16386" y="2580"/>
                  </a:lnTo>
                  <a:cubicBezTo>
                    <a:pt x="16391" y="2580"/>
                    <a:pt x="16419" y="2607"/>
                    <a:pt x="16473" y="2657"/>
                  </a:cubicBezTo>
                  <a:cubicBezTo>
                    <a:pt x="16505" y="2688"/>
                    <a:pt x="16545" y="2711"/>
                    <a:pt x="16567" y="2711"/>
                  </a:cubicBezTo>
                  <a:cubicBezTo>
                    <a:pt x="16584" y="2711"/>
                    <a:pt x="16591" y="2698"/>
                    <a:pt x="16576" y="2664"/>
                  </a:cubicBezTo>
                  <a:cubicBezTo>
                    <a:pt x="16528" y="2596"/>
                    <a:pt x="16528" y="2572"/>
                    <a:pt x="16547" y="2572"/>
                  </a:cubicBezTo>
                  <a:cubicBezTo>
                    <a:pt x="16564" y="2572"/>
                    <a:pt x="16597" y="2592"/>
                    <a:pt x="16623" y="2617"/>
                  </a:cubicBezTo>
                  <a:cubicBezTo>
                    <a:pt x="16663" y="2674"/>
                    <a:pt x="16686" y="2705"/>
                    <a:pt x="16697" y="2705"/>
                  </a:cubicBezTo>
                  <a:cubicBezTo>
                    <a:pt x="16710" y="2705"/>
                    <a:pt x="16704" y="2655"/>
                    <a:pt x="16692" y="2542"/>
                  </a:cubicBezTo>
                  <a:cubicBezTo>
                    <a:pt x="16739" y="2491"/>
                    <a:pt x="16771" y="2344"/>
                    <a:pt x="16843" y="2269"/>
                  </a:cubicBezTo>
                  <a:cubicBezTo>
                    <a:pt x="16917" y="2187"/>
                    <a:pt x="16961" y="2139"/>
                    <a:pt x="17020" y="2139"/>
                  </a:cubicBezTo>
                  <a:cubicBezTo>
                    <a:pt x="17033" y="2139"/>
                    <a:pt x="17047" y="2141"/>
                    <a:pt x="17062" y="2147"/>
                  </a:cubicBezTo>
                  <a:cubicBezTo>
                    <a:pt x="17073" y="2157"/>
                    <a:pt x="17083" y="2166"/>
                    <a:pt x="17092" y="2174"/>
                  </a:cubicBezTo>
                  <a:lnTo>
                    <a:pt x="17092" y="2174"/>
                  </a:lnTo>
                  <a:cubicBezTo>
                    <a:pt x="17010" y="2089"/>
                    <a:pt x="17037" y="2065"/>
                    <a:pt x="17103" y="1996"/>
                  </a:cubicBezTo>
                  <a:cubicBezTo>
                    <a:pt x="17231" y="1977"/>
                    <a:pt x="17222" y="1874"/>
                    <a:pt x="17194" y="1796"/>
                  </a:cubicBezTo>
                  <a:lnTo>
                    <a:pt x="17194" y="1796"/>
                  </a:lnTo>
                  <a:cubicBezTo>
                    <a:pt x="17178" y="1811"/>
                    <a:pt x="17159" y="1827"/>
                    <a:pt x="17143" y="1843"/>
                  </a:cubicBezTo>
                  <a:cubicBezTo>
                    <a:pt x="17044" y="1743"/>
                    <a:pt x="17055" y="1713"/>
                    <a:pt x="17140" y="1713"/>
                  </a:cubicBezTo>
                  <a:cubicBezTo>
                    <a:pt x="17149" y="1713"/>
                    <a:pt x="17158" y="1714"/>
                    <a:pt x="17169" y="1714"/>
                  </a:cubicBezTo>
                  <a:cubicBezTo>
                    <a:pt x="17173" y="1710"/>
                    <a:pt x="17177" y="1708"/>
                    <a:pt x="17183" y="1708"/>
                  </a:cubicBezTo>
                  <a:cubicBezTo>
                    <a:pt x="17211" y="1708"/>
                    <a:pt x="17256" y="1758"/>
                    <a:pt x="17300" y="1805"/>
                  </a:cubicBezTo>
                  <a:cubicBezTo>
                    <a:pt x="17345" y="1850"/>
                    <a:pt x="17403" y="1881"/>
                    <a:pt x="17438" y="1881"/>
                  </a:cubicBezTo>
                  <a:cubicBezTo>
                    <a:pt x="17447" y="1881"/>
                    <a:pt x="17455" y="1879"/>
                    <a:pt x="17460" y="1874"/>
                  </a:cubicBezTo>
                  <a:cubicBezTo>
                    <a:pt x="17485" y="1852"/>
                    <a:pt x="17510" y="1830"/>
                    <a:pt x="17432" y="1793"/>
                  </a:cubicBezTo>
                  <a:cubicBezTo>
                    <a:pt x="17379" y="1736"/>
                    <a:pt x="17379" y="1736"/>
                    <a:pt x="17407" y="1711"/>
                  </a:cubicBezTo>
                  <a:cubicBezTo>
                    <a:pt x="17432" y="1689"/>
                    <a:pt x="17457" y="1667"/>
                    <a:pt x="17435" y="1583"/>
                  </a:cubicBezTo>
                  <a:cubicBezTo>
                    <a:pt x="17382" y="1523"/>
                    <a:pt x="17413" y="1501"/>
                    <a:pt x="17444" y="1479"/>
                  </a:cubicBezTo>
                  <a:cubicBezTo>
                    <a:pt x="17464" y="1490"/>
                    <a:pt x="17487" y="1495"/>
                    <a:pt x="17509" y="1495"/>
                  </a:cubicBezTo>
                  <a:cubicBezTo>
                    <a:pt x="17534" y="1495"/>
                    <a:pt x="17558" y="1489"/>
                    <a:pt x="17579" y="1476"/>
                  </a:cubicBezTo>
                  <a:lnTo>
                    <a:pt x="17626" y="1539"/>
                  </a:lnTo>
                  <a:cubicBezTo>
                    <a:pt x="17661" y="1579"/>
                    <a:pt x="17701" y="1614"/>
                    <a:pt x="17748" y="1642"/>
                  </a:cubicBezTo>
                  <a:cubicBezTo>
                    <a:pt x="17773" y="1623"/>
                    <a:pt x="17729" y="1561"/>
                    <a:pt x="17729" y="1561"/>
                  </a:cubicBezTo>
                  <a:cubicBezTo>
                    <a:pt x="17717" y="1545"/>
                    <a:pt x="17748" y="1498"/>
                    <a:pt x="17811" y="1448"/>
                  </a:cubicBezTo>
                  <a:cubicBezTo>
                    <a:pt x="17877" y="1398"/>
                    <a:pt x="17968" y="1338"/>
                    <a:pt x="18065" y="1279"/>
                  </a:cubicBezTo>
                  <a:cubicBezTo>
                    <a:pt x="18269" y="1178"/>
                    <a:pt x="18494" y="1097"/>
                    <a:pt x="18551" y="1097"/>
                  </a:cubicBezTo>
                  <a:cubicBezTo>
                    <a:pt x="18586" y="1121"/>
                    <a:pt x="18623" y="1131"/>
                    <a:pt x="18651" y="1131"/>
                  </a:cubicBezTo>
                  <a:cubicBezTo>
                    <a:pt x="18694" y="1131"/>
                    <a:pt x="18719" y="1107"/>
                    <a:pt x="18688" y="1066"/>
                  </a:cubicBezTo>
                  <a:cubicBezTo>
                    <a:pt x="18670" y="990"/>
                    <a:pt x="18851" y="943"/>
                    <a:pt x="19068" y="943"/>
                  </a:cubicBezTo>
                  <a:cubicBezTo>
                    <a:pt x="19318" y="918"/>
                    <a:pt x="19497" y="953"/>
                    <a:pt x="19503" y="871"/>
                  </a:cubicBezTo>
                  <a:lnTo>
                    <a:pt x="19613" y="881"/>
                  </a:lnTo>
                  <a:cubicBezTo>
                    <a:pt x="19616" y="881"/>
                    <a:pt x="19619" y="881"/>
                    <a:pt x="19622" y="881"/>
                  </a:cubicBezTo>
                  <a:cubicBezTo>
                    <a:pt x="19689" y="881"/>
                    <a:pt x="19761" y="826"/>
                    <a:pt x="19800" y="826"/>
                  </a:cubicBezTo>
                  <a:cubicBezTo>
                    <a:pt x="19804" y="826"/>
                    <a:pt x="19807" y="826"/>
                    <a:pt x="19810" y="827"/>
                  </a:cubicBezTo>
                  <a:cubicBezTo>
                    <a:pt x="19834" y="795"/>
                    <a:pt x="19855" y="780"/>
                    <a:pt x="19866" y="780"/>
                  </a:cubicBezTo>
                  <a:cubicBezTo>
                    <a:pt x="19878" y="780"/>
                    <a:pt x="19876" y="800"/>
                    <a:pt x="19848" y="837"/>
                  </a:cubicBezTo>
                  <a:cubicBezTo>
                    <a:pt x="19832" y="912"/>
                    <a:pt x="19820" y="990"/>
                    <a:pt x="19854" y="1000"/>
                  </a:cubicBezTo>
                  <a:cubicBezTo>
                    <a:pt x="19860" y="1001"/>
                    <a:pt x="19866" y="1002"/>
                    <a:pt x="19872" y="1002"/>
                  </a:cubicBezTo>
                  <a:cubicBezTo>
                    <a:pt x="19927" y="1002"/>
                    <a:pt x="19944" y="933"/>
                    <a:pt x="19961" y="865"/>
                  </a:cubicBezTo>
                  <a:cubicBezTo>
                    <a:pt x="19973" y="802"/>
                    <a:pt x="20000" y="796"/>
                    <a:pt x="20010" y="796"/>
                  </a:cubicBezTo>
                  <a:cubicBezTo>
                    <a:pt x="20013" y="796"/>
                    <a:pt x="20014" y="796"/>
                    <a:pt x="20014" y="796"/>
                  </a:cubicBezTo>
                  <a:cubicBezTo>
                    <a:pt x="20055" y="805"/>
                    <a:pt x="20055" y="805"/>
                    <a:pt x="20033" y="881"/>
                  </a:cubicBezTo>
                  <a:cubicBezTo>
                    <a:pt x="20014" y="959"/>
                    <a:pt x="19995" y="1034"/>
                    <a:pt x="19995" y="1034"/>
                  </a:cubicBezTo>
                  <a:lnTo>
                    <a:pt x="20030" y="1040"/>
                  </a:lnTo>
                  <a:cubicBezTo>
                    <a:pt x="20047" y="980"/>
                    <a:pt x="20073" y="974"/>
                    <a:pt x="20082" y="974"/>
                  </a:cubicBezTo>
                  <a:cubicBezTo>
                    <a:pt x="20085" y="974"/>
                    <a:pt x="20086" y="975"/>
                    <a:pt x="20086" y="975"/>
                  </a:cubicBezTo>
                  <a:cubicBezTo>
                    <a:pt x="20124" y="984"/>
                    <a:pt x="20124" y="984"/>
                    <a:pt x="20080" y="1134"/>
                  </a:cubicBezTo>
                  <a:cubicBezTo>
                    <a:pt x="20055" y="1213"/>
                    <a:pt x="20052" y="1251"/>
                    <a:pt x="20066" y="1251"/>
                  </a:cubicBezTo>
                  <a:cubicBezTo>
                    <a:pt x="20079" y="1251"/>
                    <a:pt x="20107" y="1219"/>
                    <a:pt x="20146" y="1156"/>
                  </a:cubicBezTo>
                  <a:lnTo>
                    <a:pt x="20237" y="1109"/>
                  </a:lnTo>
                  <a:lnTo>
                    <a:pt x="20237" y="1109"/>
                  </a:lnTo>
                  <a:cubicBezTo>
                    <a:pt x="20228" y="1169"/>
                    <a:pt x="20240" y="1190"/>
                    <a:pt x="20261" y="1190"/>
                  </a:cubicBezTo>
                  <a:cubicBezTo>
                    <a:pt x="20296" y="1190"/>
                    <a:pt x="20359" y="1129"/>
                    <a:pt x="20403" y="1094"/>
                  </a:cubicBezTo>
                  <a:lnTo>
                    <a:pt x="20403" y="1094"/>
                  </a:lnTo>
                  <a:cubicBezTo>
                    <a:pt x="20387" y="1180"/>
                    <a:pt x="20389" y="1222"/>
                    <a:pt x="20410" y="1222"/>
                  </a:cubicBezTo>
                  <a:cubicBezTo>
                    <a:pt x="20428" y="1222"/>
                    <a:pt x="20460" y="1194"/>
                    <a:pt x="20506" y="1138"/>
                  </a:cubicBezTo>
                  <a:cubicBezTo>
                    <a:pt x="20519" y="1107"/>
                    <a:pt x="20534" y="1092"/>
                    <a:pt x="20546" y="1092"/>
                  </a:cubicBezTo>
                  <a:cubicBezTo>
                    <a:pt x="20562" y="1092"/>
                    <a:pt x="20574" y="1120"/>
                    <a:pt x="20572" y="1172"/>
                  </a:cubicBezTo>
                  <a:cubicBezTo>
                    <a:pt x="20566" y="1260"/>
                    <a:pt x="20597" y="1279"/>
                    <a:pt x="20660" y="1316"/>
                  </a:cubicBezTo>
                  <a:cubicBezTo>
                    <a:pt x="20670" y="1309"/>
                    <a:pt x="20684" y="1305"/>
                    <a:pt x="20700" y="1305"/>
                  </a:cubicBezTo>
                  <a:cubicBezTo>
                    <a:pt x="20739" y="1305"/>
                    <a:pt x="20794" y="1325"/>
                    <a:pt x="20860" y="1360"/>
                  </a:cubicBezTo>
                  <a:cubicBezTo>
                    <a:pt x="20970" y="1429"/>
                    <a:pt x="21070" y="1507"/>
                    <a:pt x="21167" y="1592"/>
                  </a:cubicBezTo>
                  <a:cubicBezTo>
                    <a:pt x="21376" y="1779"/>
                    <a:pt x="21506" y="1922"/>
                    <a:pt x="21573" y="1922"/>
                  </a:cubicBezTo>
                  <a:cubicBezTo>
                    <a:pt x="21583" y="1922"/>
                    <a:pt x="21592" y="1919"/>
                    <a:pt x="21600" y="1912"/>
                  </a:cubicBezTo>
                  <a:lnTo>
                    <a:pt x="21600" y="1912"/>
                  </a:lnTo>
                  <a:cubicBezTo>
                    <a:pt x="21625" y="1937"/>
                    <a:pt x="21625" y="1937"/>
                    <a:pt x="21590" y="2015"/>
                  </a:cubicBezTo>
                  <a:cubicBezTo>
                    <a:pt x="21560" y="2044"/>
                    <a:pt x="21552" y="2065"/>
                    <a:pt x="21575" y="2065"/>
                  </a:cubicBezTo>
                  <a:cubicBezTo>
                    <a:pt x="21593" y="2065"/>
                    <a:pt x="21633" y="2051"/>
                    <a:pt x="21697" y="2015"/>
                  </a:cubicBezTo>
                  <a:cubicBezTo>
                    <a:pt x="21740" y="2000"/>
                    <a:pt x="21777" y="1977"/>
                    <a:pt x="21783" y="1977"/>
                  </a:cubicBezTo>
                  <a:lnTo>
                    <a:pt x="21783" y="1977"/>
                  </a:lnTo>
                  <a:cubicBezTo>
                    <a:pt x="21788" y="1977"/>
                    <a:pt x="21771" y="1992"/>
                    <a:pt x="21719" y="2040"/>
                  </a:cubicBezTo>
                  <a:cubicBezTo>
                    <a:pt x="21662" y="2093"/>
                    <a:pt x="21706" y="2144"/>
                    <a:pt x="21794" y="2247"/>
                  </a:cubicBezTo>
                  <a:cubicBezTo>
                    <a:pt x="21850" y="2310"/>
                    <a:pt x="21917" y="2387"/>
                    <a:pt x="21971" y="2387"/>
                  </a:cubicBezTo>
                  <a:cubicBezTo>
                    <a:pt x="21984" y="2387"/>
                    <a:pt x="21996" y="2383"/>
                    <a:pt x="22007" y="2372"/>
                  </a:cubicBezTo>
                  <a:cubicBezTo>
                    <a:pt x="22033" y="2372"/>
                    <a:pt x="22052" y="2371"/>
                    <a:pt x="22066" y="2371"/>
                  </a:cubicBezTo>
                  <a:cubicBezTo>
                    <a:pt x="22105" y="2371"/>
                    <a:pt x="22090" y="2376"/>
                    <a:pt x="22029" y="2397"/>
                  </a:cubicBezTo>
                  <a:cubicBezTo>
                    <a:pt x="21903" y="2469"/>
                    <a:pt x="21937" y="2627"/>
                    <a:pt x="22083" y="2627"/>
                  </a:cubicBezTo>
                  <a:cubicBezTo>
                    <a:pt x="22096" y="2627"/>
                    <a:pt x="22111" y="2626"/>
                    <a:pt x="22126" y="2623"/>
                  </a:cubicBezTo>
                  <a:lnTo>
                    <a:pt x="22126" y="2623"/>
                  </a:lnTo>
                  <a:cubicBezTo>
                    <a:pt x="22148" y="2648"/>
                    <a:pt x="22170" y="2670"/>
                    <a:pt x="22114" y="2726"/>
                  </a:cubicBezTo>
                  <a:cubicBezTo>
                    <a:pt x="22136" y="2748"/>
                    <a:pt x="22161" y="2773"/>
                    <a:pt x="22283" y="2792"/>
                  </a:cubicBezTo>
                  <a:cubicBezTo>
                    <a:pt x="22302" y="2817"/>
                    <a:pt x="22399" y="2902"/>
                    <a:pt x="22443" y="2949"/>
                  </a:cubicBezTo>
                  <a:cubicBezTo>
                    <a:pt x="22470" y="2975"/>
                    <a:pt x="22515" y="2980"/>
                    <a:pt x="22547" y="2980"/>
                  </a:cubicBezTo>
                  <a:cubicBezTo>
                    <a:pt x="22570" y="2980"/>
                    <a:pt x="22587" y="2977"/>
                    <a:pt x="22587" y="2977"/>
                  </a:cubicBezTo>
                  <a:cubicBezTo>
                    <a:pt x="22596" y="2984"/>
                    <a:pt x="22605" y="2991"/>
                    <a:pt x="22612" y="2996"/>
                  </a:cubicBezTo>
                  <a:lnTo>
                    <a:pt x="22612" y="2996"/>
                  </a:lnTo>
                  <a:cubicBezTo>
                    <a:pt x="22562" y="3053"/>
                    <a:pt x="22681" y="3162"/>
                    <a:pt x="22863" y="3281"/>
                  </a:cubicBezTo>
                  <a:cubicBezTo>
                    <a:pt x="23044" y="3403"/>
                    <a:pt x="23217" y="3466"/>
                    <a:pt x="23220" y="3551"/>
                  </a:cubicBezTo>
                  <a:cubicBezTo>
                    <a:pt x="23220" y="3551"/>
                    <a:pt x="23223" y="3552"/>
                    <a:pt x="23228" y="3552"/>
                  </a:cubicBezTo>
                  <a:cubicBezTo>
                    <a:pt x="23240" y="3552"/>
                    <a:pt x="23267" y="3546"/>
                    <a:pt x="23305" y="3504"/>
                  </a:cubicBezTo>
                  <a:cubicBezTo>
                    <a:pt x="23348" y="3430"/>
                    <a:pt x="23375" y="3399"/>
                    <a:pt x="23391" y="3399"/>
                  </a:cubicBezTo>
                  <a:cubicBezTo>
                    <a:pt x="23405" y="3399"/>
                    <a:pt x="23411" y="3422"/>
                    <a:pt x="23414" y="3460"/>
                  </a:cubicBezTo>
                  <a:cubicBezTo>
                    <a:pt x="23405" y="3548"/>
                    <a:pt x="23443" y="3596"/>
                    <a:pt x="23488" y="3596"/>
                  </a:cubicBezTo>
                  <a:cubicBezTo>
                    <a:pt x="23524" y="3596"/>
                    <a:pt x="23563" y="3567"/>
                    <a:pt x="23589" y="3504"/>
                  </a:cubicBezTo>
                  <a:lnTo>
                    <a:pt x="23589" y="3504"/>
                  </a:lnTo>
                  <a:cubicBezTo>
                    <a:pt x="23585" y="3525"/>
                    <a:pt x="23580" y="3552"/>
                    <a:pt x="23574" y="3579"/>
                  </a:cubicBezTo>
                  <a:cubicBezTo>
                    <a:pt x="23573" y="3647"/>
                    <a:pt x="23593" y="3677"/>
                    <a:pt x="23621" y="3677"/>
                  </a:cubicBezTo>
                  <a:cubicBezTo>
                    <a:pt x="23658" y="3677"/>
                    <a:pt x="23708" y="3623"/>
                    <a:pt x="23737" y="3535"/>
                  </a:cubicBezTo>
                  <a:cubicBezTo>
                    <a:pt x="23751" y="3594"/>
                    <a:pt x="23767" y="3652"/>
                    <a:pt x="23791" y="3652"/>
                  </a:cubicBezTo>
                  <a:cubicBezTo>
                    <a:pt x="23800" y="3652"/>
                    <a:pt x="23810" y="3644"/>
                    <a:pt x="23822" y="3623"/>
                  </a:cubicBezTo>
                  <a:cubicBezTo>
                    <a:pt x="23853" y="3626"/>
                    <a:pt x="23853" y="3626"/>
                    <a:pt x="23837" y="3779"/>
                  </a:cubicBezTo>
                  <a:cubicBezTo>
                    <a:pt x="23828" y="3858"/>
                    <a:pt x="23822" y="3936"/>
                    <a:pt x="23856" y="3939"/>
                  </a:cubicBezTo>
                  <a:cubicBezTo>
                    <a:pt x="23857" y="3939"/>
                    <a:pt x="23857" y="3939"/>
                    <a:pt x="23858" y="3939"/>
                  </a:cubicBezTo>
                  <a:cubicBezTo>
                    <a:pt x="23891" y="3939"/>
                    <a:pt x="23897" y="3862"/>
                    <a:pt x="23903" y="3786"/>
                  </a:cubicBezTo>
                  <a:lnTo>
                    <a:pt x="23969" y="3792"/>
                  </a:lnTo>
                  <a:cubicBezTo>
                    <a:pt x="23969" y="3792"/>
                    <a:pt x="23969" y="3792"/>
                    <a:pt x="23969" y="3792"/>
                  </a:cubicBezTo>
                  <a:cubicBezTo>
                    <a:pt x="23974" y="3792"/>
                    <a:pt x="24004" y="3789"/>
                    <a:pt x="24007" y="3717"/>
                  </a:cubicBezTo>
                  <a:cubicBezTo>
                    <a:pt x="24009" y="3654"/>
                    <a:pt x="24030" y="3643"/>
                    <a:pt x="24054" y="3643"/>
                  </a:cubicBezTo>
                  <a:cubicBezTo>
                    <a:pt x="24060" y="3643"/>
                    <a:pt x="24066" y="3644"/>
                    <a:pt x="24072" y="3645"/>
                  </a:cubicBezTo>
                  <a:cubicBezTo>
                    <a:pt x="24072" y="3668"/>
                    <a:pt x="24075" y="3678"/>
                    <a:pt x="24078" y="3678"/>
                  </a:cubicBezTo>
                  <a:cubicBezTo>
                    <a:pt x="24085" y="3678"/>
                    <a:pt x="24094" y="3624"/>
                    <a:pt x="24072" y="3566"/>
                  </a:cubicBezTo>
                  <a:cubicBezTo>
                    <a:pt x="24075" y="3489"/>
                    <a:pt x="24075" y="3413"/>
                    <a:pt x="24102" y="3413"/>
                  </a:cubicBezTo>
                  <a:cubicBezTo>
                    <a:pt x="24103" y="3413"/>
                    <a:pt x="24103" y="3413"/>
                    <a:pt x="24104" y="3413"/>
                  </a:cubicBezTo>
                  <a:cubicBezTo>
                    <a:pt x="24104" y="3413"/>
                    <a:pt x="24104" y="3334"/>
                    <a:pt x="24107" y="3256"/>
                  </a:cubicBezTo>
                  <a:cubicBezTo>
                    <a:pt x="24107" y="3102"/>
                    <a:pt x="24104" y="3024"/>
                    <a:pt x="24060" y="2940"/>
                  </a:cubicBezTo>
                  <a:cubicBezTo>
                    <a:pt x="24006" y="2886"/>
                    <a:pt x="23964" y="2835"/>
                    <a:pt x="23936" y="2835"/>
                  </a:cubicBezTo>
                  <a:cubicBezTo>
                    <a:pt x="23916" y="2835"/>
                    <a:pt x="23903" y="2860"/>
                    <a:pt x="23897" y="2924"/>
                  </a:cubicBezTo>
                  <a:cubicBezTo>
                    <a:pt x="23897" y="2924"/>
                    <a:pt x="23867" y="2996"/>
                    <a:pt x="23842" y="2996"/>
                  </a:cubicBezTo>
                  <a:cubicBezTo>
                    <a:pt x="23841" y="2996"/>
                    <a:pt x="23841" y="2996"/>
                    <a:pt x="23840" y="2996"/>
                  </a:cubicBezTo>
                  <a:cubicBezTo>
                    <a:pt x="23815" y="2996"/>
                    <a:pt x="23803" y="2914"/>
                    <a:pt x="23803" y="2914"/>
                  </a:cubicBezTo>
                  <a:cubicBezTo>
                    <a:pt x="23815" y="2836"/>
                    <a:pt x="23737" y="2811"/>
                    <a:pt x="23637" y="2789"/>
                  </a:cubicBezTo>
                  <a:cubicBezTo>
                    <a:pt x="23521" y="2755"/>
                    <a:pt x="23471" y="2720"/>
                    <a:pt x="23483" y="2645"/>
                  </a:cubicBezTo>
                  <a:cubicBezTo>
                    <a:pt x="23499" y="2567"/>
                    <a:pt x="23483" y="2560"/>
                    <a:pt x="23483" y="2560"/>
                  </a:cubicBezTo>
                  <a:cubicBezTo>
                    <a:pt x="23472" y="2584"/>
                    <a:pt x="23455" y="2594"/>
                    <a:pt x="23433" y="2594"/>
                  </a:cubicBezTo>
                  <a:cubicBezTo>
                    <a:pt x="23385" y="2594"/>
                    <a:pt x="23314" y="2547"/>
                    <a:pt x="23232" y="2491"/>
                  </a:cubicBezTo>
                  <a:cubicBezTo>
                    <a:pt x="23133" y="2418"/>
                    <a:pt x="23027" y="2319"/>
                    <a:pt x="22964" y="2319"/>
                  </a:cubicBezTo>
                  <a:cubicBezTo>
                    <a:pt x="22951" y="2319"/>
                    <a:pt x="22940" y="2323"/>
                    <a:pt x="22932" y="2332"/>
                  </a:cubicBezTo>
                  <a:lnTo>
                    <a:pt x="22894" y="2297"/>
                  </a:lnTo>
                  <a:cubicBezTo>
                    <a:pt x="22947" y="2241"/>
                    <a:pt x="22910" y="2209"/>
                    <a:pt x="22872" y="2162"/>
                  </a:cubicBezTo>
                  <a:cubicBezTo>
                    <a:pt x="22860" y="2164"/>
                    <a:pt x="22848" y="2165"/>
                    <a:pt x="22837" y="2165"/>
                  </a:cubicBezTo>
                  <a:cubicBezTo>
                    <a:pt x="22768" y="2165"/>
                    <a:pt x="22737" y="2134"/>
                    <a:pt x="22737" y="2134"/>
                  </a:cubicBezTo>
                  <a:cubicBezTo>
                    <a:pt x="22794" y="2078"/>
                    <a:pt x="22775" y="2059"/>
                    <a:pt x="22734" y="2015"/>
                  </a:cubicBezTo>
                  <a:cubicBezTo>
                    <a:pt x="22711" y="1990"/>
                    <a:pt x="22693" y="1970"/>
                    <a:pt x="22670" y="1970"/>
                  </a:cubicBezTo>
                  <a:cubicBezTo>
                    <a:pt x="22654" y="1970"/>
                    <a:pt x="22637" y="1979"/>
                    <a:pt x="22615" y="1999"/>
                  </a:cubicBezTo>
                  <a:cubicBezTo>
                    <a:pt x="22593" y="1971"/>
                    <a:pt x="22452" y="1811"/>
                    <a:pt x="22436" y="1673"/>
                  </a:cubicBezTo>
                  <a:cubicBezTo>
                    <a:pt x="22454" y="1634"/>
                    <a:pt x="22442" y="1621"/>
                    <a:pt x="22414" y="1621"/>
                  </a:cubicBezTo>
                  <a:cubicBezTo>
                    <a:pt x="22388" y="1621"/>
                    <a:pt x="22348" y="1633"/>
                    <a:pt x="22308" y="1645"/>
                  </a:cubicBezTo>
                  <a:cubicBezTo>
                    <a:pt x="22264" y="1684"/>
                    <a:pt x="22209" y="1708"/>
                    <a:pt x="22174" y="1708"/>
                  </a:cubicBezTo>
                  <a:cubicBezTo>
                    <a:pt x="22161" y="1708"/>
                    <a:pt x="22151" y="1705"/>
                    <a:pt x="22145" y="1699"/>
                  </a:cubicBezTo>
                  <a:lnTo>
                    <a:pt x="22261" y="1592"/>
                  </a:lnTo>
                  <a:cubicBezTo>
                    <a:pt x="22342" y="1567"/>
                    <a:pt x="22342" y="1567"/>
                    <a:pt x="22295" y="1514"/>
                  </a:cubicBezTo>
                  <a:cubicBezTo>
                    <a:pt x="22270" y="1485"/>
                    <a:pt x="22245" y="1457"/>
                    <a:pt x="22245" y="1457"/>
                  </a:cubicBezTo>
                  <a:cubicBezTo>
                    <a:pt x="22236" y="1465"/>
                    <a:pt x="22226" y="1469"/>
                    <a:pt x="22214" y="1469"/>
                  </a:cubicBezTo>
                  <a:cubicBezTo>
                    <a:pt x="22148" y="1469"/>
                    <a:pt x="22040" y="1343"/>
                    <a:pt x="21863" y="1172"/>
                  </a:cubicBezTo>
                  <a:cubicBezTo>
                    <a:pt x="21654" y="968"/>
                    <a:pt x="21528" y="876"/>
                    <a:pt x="21464" y="876"/>
                  </a:cubicBezTo>
                  <a:cubicBezTo>
                    <a:pt x="21446" y="876"/>
                    <a:pt x="21433" y="883"/>
                    <a:pt x="21424" y="896"/>
                  </a:cubicBezTo>
                  <a:cubicBezTo>
                    <a:pt x="21409" y="917"/>
                    <a:pt x="21395" y="928"/>
                    <a:pt x="21381" y="928"/>
                  </a:cubicBezTo>
                  <a:cubicBezTo>
                    <a:pt x="21353" y="928"/>
                    <a:pt x="21326" y="884"/>
                    <a:pt x="21286" y="790"/>
                  </a:cubicBezTo>
                  <a:cubicBezTo>
                    <a:pt x="21212" y="531"/>
                    <a:pt x="21181" y="463"/>
                    <a:pt x="21139" y="463"/>
                  </a:cubicBezTo>
                  <a:cubicBezTo>
                    <a:pt x="21124" y="463"/>
                    <a:pt x="21108" y="471"/>
                    <a:pt x="21089" y="483"/>
                  </a:cubicBezTo>
                  <a:cubicBezTo>
                    <a:pt x="21133" y="508"/>
                    <a:pt x="21092" y="574"/>
                    <a:pt x="21054" y="642"/>
                  </a:cubicBezTo>
                  <a:cubicBezTo>
                    <a:pt x="21018" y="701"/>
                    <a:pt x="20992" y="729"/>
                    <a:pt x="20976" y="729"/>
                  </a:cubicBezTo>
                  <a:cubicBezTo>
                    <a:pt x="20956" y="729"/>
                    <a:pt x="20954" y="683"/>
                    <a:pt x="20973" y="592"/>
                  </a:cubicBezTo>
                  <a:cubicBezTo>
                    <a:pt x="21044" y="477"/>
                    <a:pt x="20650" y="318"/>
                    <a:pt x="20416" y="318"/>
                  </a:cubicBezTo>
                  <a:cubicBezTo>
                    <a:pt x="20339" y="318"/>
                    <a:pt x="20279" y="335"/>
                    <a:pt x="20258" y="376"/>
                  </a:cubicBezTo>
                  <a:lnTo>
                    <a:pt x="20280" y="301"/>
                  </a:lnTo>
                  <a:cubicBezTo>
                    <a:pt x="20302" y="226"/>
                    <a:pt x="20255" y="213"/>
                    <a:pt x="20070" y="166"/>
                  </a:cubicBezTo>
                  <a:lnTo>
                    <a:pt x="19929" y="135"/>
                  </a:lnTo>
                  <a:cubicBezTo>
                    <a:pt x="19919" y="188"/>
                    <a:pt x="19878" y="208"/>
                    <a:pt x="19830" y="208"/>
                  </a:cubicBezTo>
                  <a:cubicBezTo>
                    <a:pt x="19749" y="208"/>
                    <a:pt x="19650" y="150"/>
                    <a:pt x="19654" y="100"/>
                  </a:cubicBezTo>
                  <a:cubicBezTo>
                    <a:pt x="19613" y="19"/>
                    <a:pt x="19613" y="19"/>
                    <a:pt x="19519" y="13"/>
                  </a:cubicBezTo>
                  <a:cubicBezTo>
                    <a:pt x="19469" y="60"/>
                    <a:pt x="19402" y="87"/>
                    <a:pt x="19334" y="87"/>
                  </a:cubicBezTo>
                  <a:cubicBezTo>
                    <a:pt x="19316" y="87"/>
                    <a:pt x="19298" y="85"/>
                    <a:pt x="19281" y="81"/>
                  </a:cubicBezTo>
                  <a:cubicBezTo>
                    <a:pt x="19206" y="75"/>
                    <a:pt x="19146" y="41"/>
                    <a:pt x="19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37">
              <a:extLst>
                <a:ext uri="{FF2B5EF4-FFF2-40B4-BE49-F238E27FC236}">
                  <a16:creationId xmlns:a16="http://schemas.microsoft.com/office/drawing/2014/main" id="{0BE9B610-B350-5BC0-C5D5-B6F29E8E01AB}"/>
                </a:ext>
              </a:extLst>
            </p:cNvPr>
            <p:cNvSpPr/>
            <p:nvPr/>
          </p:nvSpPr>
          <p:spPr>
            <a:xfrm>
              <a:off x="5098472" y="3289582"/>
              <a:ext cx="358230" cy="58110"/>
            </a:xfrm>
            <a:custGeom>
              <a:avLst/>
              <a:gdLst/>
              <a:ahLst/>
              <a:cxnLst/>
              <a:rect l="l" t="t" r="r" b="b"/>
              <a:pathLst>
                <a:path w="24107" h="3941" extrusionOk="0">
                  <a:moveTo>
                    <a:pt x="1481" y="474"/>
                  </a:moveTo>
                  <a:lnTo>
                    <a:pt x="1493" y="562"/>
                  </a:lnTo>
                  <a:lnTo>
                    <a:pt x="1534" y="581"/>
                  </a:lnTo>
                  <a:cubicBezTo>
                    <a:pt x="1568" y="512"/>
                    <a:pt x="1568" y="512"/>
                    <a:pt x="1524" y="493"/>
                  </a:cubicBezTo>
                  <a:lnTo>
                    <a:pt x="1481" y="474"/>
                  </a:lnTo>
                  <a:close/>
                  <a:moveTo>
                    <a:pt x="11151" y="534"/>
                  </a:moveTo>
                  <a:cubicBezTo>
                    <a:pt x="11167" y="540"/>
                    <a:pt x="11180" y="546"/>
                    <a:pt x="11195" y="553"/>
                  </a:cubicBezTo>
                  <a:cubicBezTo>
                    <a:pt x="11162" y="616"/>
                    <a:pt x="11134" y="678"/>
                    <a:pt x="11097" y="678"/>
                  </a:cubicBezTo>
                  <a:cubicBezTo>
                    <a:pt x="11092" y="678"/>
                    <a:pt x="11087" y="677"/>
                    <a:pt x="11083" y="675"/>
                  </a:cubicBezTo>
                  <a:lnTo>
                    <a:pt x="11042" y="659"/>
                  </a:lnTo>
                  <a:cubicBezTo>
                    <a:pt x="11070" y="609"/>
                    <a:pt x="11108" y="568"/>
                    <a:pt x="11151" y="534"/>
                  </a:cubicBezTo>
                  <a:close/>
                  <a:moveTo>
                    <a:pt x="20280" y="462"/>
                  </a:moveTo>
                  <a:cubicBezTo>
                    <a:pt x="20324" y="474"/>
                    <a:pt x="20324" y="474"/>
                    <a:pt x="20302" y="549"/>
                  </a:cubicBezTo>
                  <a:cubicBezTo>
                    <a:pt x="20279" y="617"/>
                    <a:pt x="20222" y="679"/>
                    <a:pt x="20182" y="679"/>
                  </a:cubicBezTo>
                  <a:cubicBezTo>
                    <a:pt x="20179" y="679"/>
                    <a:pt x="20176" y="678"/>
                    <a:pt x="20174" y="678"/>
                  </a:cubicBezTo>
                  <a:cubicBezTo>
                    <a:pt x="20133" y="668"/>
                    <a:pt x="20171" y="515"/>
                    <a:pt x="20280" y="462"/>
                  </a:cubicBezTo>
                  <a:close/>
                  <a:moveTo>
                    <a:pt x="767" y="640"/>
                  </a:moveTo>
                  <a:cubicBezTo>
                    <a:pt x="780" y="640"/>
                    <a:pt x="793" y="643"/>
                    <a:pt x="807" y="647"/>
                  </a:cubicBezTo>
                  <a:cubicBezTo>
                    <a:pt x="847" y="656"/>
                    <a:pt x="847" y="656"/>
                    <a:pt x="829" y="731"/>
                  </a:cubicBezTo>
                  <a:cubicBezTo>
                    <a:pt x="829" y="731"/>
                    <a:pt x="777" y="788"/>
                    <a:pt x="739" y="788"/>
                  </a:cubicBezTo>
                  <a:cubicBezTo>
                    <a:pt x="737" y="788"/>
                    <a:pt x="734" y="788"/>
                    <a:pt x="732" y="788"/>
                  </a:cubicBezTo>
                  <a:lnTo>
                    <a:pt x="710" y="703"/>
                  </a:lnTo>
                  <a:cubicBezTo>
                    <a:pt x="720" y="653"/>
                    <a:pt x="742" y="640"/>
                    <a:pt x="767" y="640"/>
                  </a:cubicBezTo>
                  <a:close/>
                  <a:moveTo>
                    <a:pt x="18876" y="612"/>
                  </a:moveTo>
                  <a:cubicBezTo>
                    <a:pt x="18882" y="612"/>
                    <a:pt x="18886" y="621"/>
                    <a:pt x="18889" y="643"/>
                  </a:cubicBezTo>
                  <a:cubicBezTo>
                    <a:pt x="18892" y="697"/>
                    <a:pt x="18886" y="750"/>
                    <a:pt x="18867" y="800"/>
                  </a:cubicBezTo>
                  <a:cubicBezTo>
                    <a:pt x="18867" y="800"/>
                    <a:pt x="18855" y="836"/>
                    <a:pt x="18844" y="836"/>
                  </a:cubicBezTo>
                  <a:cubicBezTo>
                    <a:pt x="18839" y="836"/>
                    <a:pt x="18833" y="828"/>
                    <a:pt x="18829" y="803"/>
                  </a:cubicBezTo>
                  <a:lnTo>
                    <a:pt x="18820" y="725"/>
                  </a:lnTo>
                  <a:cubicBezTo>
                    <a:pt x="18840" y="669"/>
                    <a:pt x="18862" y="612"/>
                    <a:pt x="18876" y="612"/>
                  </a:cubicBezTo>
                  <a:close/>
                  <a:moveTo>
                    <a:pt x="9418" y="825"/>
                  </a:moveTo>
                  <a:lnTo>
                    <a:pt x="9418" y="825"/>
                  </a:lnTo>
                  <a:cubicBezTo>
                    <a:pt x="9422" y="904"/>
                    <a:pt x="9428" y="982"/>
                    <a:pt x="9393" y="982"/>
                  </a:cubicBezTo>
                  <a:lnTo>
                    <a:pt x="9350" y="907"/>
                  </a:lnTo>
                  <a:lnTo>
                    <a:pt x="9381" y="828"/>
                  </a:lnTo>
                  <a:lnTo>
                    <a:pt x="9418" y="825"/>
                  </a:lnTo>
                  <a:close/>
                  <a:moveTo>
                    <a:pt x="10290" y="813"/>
                  </a:moveTo>
                  <a:cubicBezTo>
                    <a:pt x="10327" y="822"/>
                    <a:pt x="10327" y="822"/>
                    <a:pt x="10308" y="900"/>
                  </a:cubicBezTo>
                  <a:cubicBezTo>
                    <a:pt x="10296" y="951"/>
                    <a:pt x="10271" y="1001"/>
                    <a:pt x="10240" y="1045"/>
                  </a:cubicBezTo>
                  <a:cubicBezTo>
                    <a:pt x="10205" y="1035"/>
                    <a:pt x="10271" y="891"/>
                    <a:pt x="10290" y="813"/>
                  </a:cubicBezTo>
                  <a:close/>
                  <a:moveTo>
                    <a:pt x="1190" y="779"/>
                  </a:moveTo>
                  <a:cubicBezTo>
                    <a:pt x="1202" y="779"/>
                    <a:pt x="1218" y="786"/>
                    <a:pt x="1242" y="797"/>
                  </a:cubicBezTo>
                  <a:cubicBezTo>
                    <a:pt x="1280" y="813"/>
                    <a:pt x="1321" y="828"/>
                    <a:pt x="1286" y="900"/>
                  </a:cubicBezTo>
                  <a:lnTo>
                    <a:pt x="1249" y="885"/>
                  </a:lnTo>
                  <a:cubicBezTo>
                    <a:pt x="1259" y="862"/>
                    <a:pt x="1258" y="852"/>
                    <a:pt x="1254" y="852"/>
                  </a:cubicBezTo>
                  <a:lnTo>
                    <a:pt x="1254" y="852"/>
                  </a:lnTo>
                  <a:cubicBezTo>
                    <a:pt x="1244" y="852"/>
                    <a:pt x="1213" y="897"/>
                    <a:pt x="1217" y="957"/>
                  </a:cubicBezTo>
                  <a:lnTo>
                    <a:pt x="1155" y="1098"/>
                  </a:lnTo>
                  <a:cubicBezTo>
                    <a:pt x="1120" y="1085"/>
                    <a:pt x="1117" y="998"/>
                    <a:pt x="1145" y="925"/>
                  </a:cubicBezTo>
                  <a:cubicBezTo>
                    <a:pt x="1160" y="815"/>
                    <a:pt x="1164" y="779"/>
                    <a:pt x="1190" y="779"/>
                  </a:cubicBezTo>
                  <a:close/>
                  <a:moveTo>
                    <a:pt x="11386" y="1223"/>
                  </a:moveTo>
                  <a:lnTo>
                    <a:pt x="11418" y="1248"/>
                  </a:lnTo>
                  <a:cubicBezTo>
                    <a:pt x="11377" y="1302"/>
                    <a:pt x="11339" y="1356"/>
                    <a:pt x="11311" y="1356"/>
                  </a:cubicBezTo>
                  <a:cubicBezTo>
                    <a:pt x="11307" y="1356"/>
                    <a:pt x="11303" y="1355"/>
                    <a:pt x="11299" y="1352"/>
                  </a:cubicBezTo>
                  <a:lnTo>
                    <a:pt x="11311" y="1264"/>
                  </a:lnTo>
                  <a:lnTo>
                    <a:pt x="11386" y="1223"/>
                  </a:lnTo>
                  <a:close/>
                  <a:moveTo>
                    <a:pt x="17376" y="1245"/>
                  </a:moveTo>
                  <a:cubicBezTo>
                    <a:pt x="17405" y="1245"/>
                    <a:pt x="17438" y="1289"/>
                    <a:pt x="17438" y="1289"/>
                  </a:cubicBezTo>
                  <a:cubicBezTo>
                    <a:pt x="17438" y="1289"/>
                    <a:pt x="17485" y="1352"/>
                    <a:pt x="17457" y="1374"/>
                  </a:cubicBezTo>
                  <a:cubicBezTo>
                    <a:pt x="17407" y="1349"/>
                    <a:pt x="17363" y="1314"/>
                    <a:pt x="17328" y="1273"/>
                  </a:cubicBezTo>
                  <a:lnTo>
                    <a:pt x="17360" y="1251"/>
                  </a:lnTo>
                  <a:cubicBezTo>
                    <a:pt x="17365" y="1247"/>
                    <a:pt x="17370" y="1245"/>
                    <a:pt x="17376" y="1245"/>
                  </a:cubicBezTo>
                  <a:close/>
                  <a:moveTo>
                    <a:pt x="17194" y="1596"/>
                  </a:moveTo>
                  <a:cubicBezTo>
                    <a:pt x="17205" y="1596"/>
                    <a:pt x="17218" y="1610"/>
                    <a:pt x="17250" y="1646"/>
                  </a:cubicBezTo>
                  <a:lnTo>
                    <a:pt x="17222" y="1668"/>
                  </a:lnTo>
                  <a:lnTo>
                    <a:pt x="17140" y="1637"/>
                  </a:lnTo>
                  <a:lnTo>
                    <a:pt x="17168" y="1612"/>
                  </a:lnTo>
                  <a:cubicBezTo>
                    <a:pt x="17179" y="1602"/>
                    <a:pt x="17186" y="1596"/>
                    <a:pt x="17194" y="1596"/>
                  </a:cubicBezTo>
                  <a:close/>
                  <a:moveTo>
                    <a:pt x="7379" y="1759"/>
                  </a:moveTo>
                  <a:cubicBezTo>
                    <a:pt x="7388" y="1759"/>
                    <a:pt x="7409" y="1776"/>
                    <a:pt x="7394" y="1790"/>
                  </a:cubicBezTo>
                  <a:cubicBezTo>
                    <a:pt x="7372" y="1767"/>
                    <a:pt x="7372" y="1759"/>
                    <a:pt x="7379" y="1759"/>
                  </a:cubicBezTo>
                  <a:close/>
                  <a:moveTo>
                    <a:pt x="17190" y="1754"/>
                  </a:moveTo>
                  <a:lnTo>
                    <a:pt x="17190" y="1754"/>
                  </a:lnTo>
                  <a:cubicBezTo>
                    <a:pt x="17186" y="1754"/>
                    <a:pt x="17184" y="1765"/>
                    <a:pt x="17193" y="1797"/>
                  </a:cubicBezTo>
                  <a:cubicBezTo>
                    <a:pt x="17211" y="1781"/>
                    <a:pt x="17197" y="1754"/>
                    <a:pt x="17190" y="1754"/>
                  </a:cubicBezTo>
                  <a:close/>
                  <a:moveTo>
                    <a:pt x="7181" y="1781"/>
                  </a:moveTo>
                  <a:cubicBezTo>
                    <a:pt x="7237" y="1837"/>
                    <a:pt x="7294" y="1891"/>
                    <a:pt x="7269" y="1916"/>
                  </a:cubicBezTo>
                  <a:lnTo>
                    <a:pt x="7187" y="1888"/>
                  </a:lnTo>
                  <a:lnTo>
                    <a:pt x="7156" y="1806"/>
                  </a:lnTo>
                  <a:lnTo>
                    <a:pt x="7181" y="1781"/>
                  </a:lnTo>
                  <a:close/>
                  <a:moveTo>
                    <a:pt x="16932" y="1843"/>
                  </a:moveTo>
                  <a:cubicBezTo>
                    <a:pt x="16942" y="1843"/>
                    <a:pt x="16956" y="1857"/>
                    <a:pt x="16990" y="1891"/>
                  </a:cubicBezTo>
                  <a:lnTo>
                    <a:pt x="16965" y="1916"/>
                  </a:lnTo>
                  <a:lnTo>
                    <a:pt x="16883" y="1888"/>
                  </a:lnTo>
                  <a:lnTo>
                    <a:pt x="16908" y="1859"/>
                  </a:lnTo>
                  <a:cubicBezTo>
                    <a:pt x="16918" y="1849"/>
                    <a:pt x="16924" y="1843"/>
                    <a:pt x="16932" y="1843"/>
                  </a:cubicBezTo>
                  <a:close/>
                  <a:moveTo>
                    <a:pt x="449" y="1765"/>
                  </a:moveTo>
                  <a:cubicBezTo>
                    <a:pt x="424" y="1812"/>
                    <a:pt x="406" y="1859"/>
                    <a:pt x="396" y="1913"/>
                  </a:cubicBezTo>
                  <a:lnTo>
                    <a:pt x="418" y="1919"/>
                  </a:lnTo>
                  <a:cubicBezTo>
                    <a:pt x="419" y="1919"/>
                    <a:pt x="420" y="1919"/>
                    <a:pt x="421" y="1919"/>
                  </a:cubicBezTo>
                  <a:cubicBezTo>
                    <a:pt x="442" y="1919"/>
                    <a:pt x="459" y="1844"/>
                    <a:pt x="475" y="1772"/>
                  </a:cubicBezTo>
                  <a:lnTo>
                    <a:pt x="449" y="1765"/>
                  </a:lnTo>
                  <a:close/>
                  <a:moveTo>
                    <a:pt x="16169" y="1847"/>
                  </a:moveTo>
                  <a:cubicBezTo>
                    <a:pt x="16228" y="1900"/>
                    <a:pt x="16285" y="1950"/>
                    <a:pt x="16263" y="1975"/>
                  </a:cubicBezTo>
                  <a:lnTo>
                    <a:pt x="16181" y="1947"/>
                  </a:lnTo>
                  <a:lnTo>
                    <a:pt x="16147" y="1869"/>
                  </a:lnTo>
                  <a:lnTo>
                    <a:pt x="16169" y="1847"/>
                  </a:lnTo>
                  <a:close/>
                  <a:moveTo>
                    <a:pt x="5853" y="1933"/>
                  </a:moveTo>
                  <a:cubicBezTo>
                    <a:pt x="5848" y="1933"/>
                    <a:pt x="5843" y="1937"/>
                    <a:pt x="5837" y="1944"/>
                  </a:cubicBezTo>
                  <a:cubicBezTo>
                    <a:pt x="5799" y="1985"/>
                    <a:pt x="5799" y="1985"/>
                    <a:pt x="5874" y="2019"/>
                  </a:cubicBezTo>
                  <a:lnTo>
                    <a:pt x="5912" y="1982"/>
                  </a:lnTo>
                  <a:cubicBezTo>
                    <a:pt x="5876" y="1946"/>
                    <a:pt x="5863" y="1933"/>
                    <a:pt x="5853" y="1933"/>
                  </a:cubicBezTo>
                  <a:close/>
                  <a:moveTo>
                    <a:pt x="6947" y="1960"/>
                  </a:moveTo>
                  <a:cubicBezTo>
                    <a:pt x="6965" y="1960"/>
                    <a:pt x="7005" y="1975"/>
                    <a:pt x="7068" y="2013"/>
                  </a:cubicBezTo>
                  <a:cubicBezTo>
                    <a:pt x="7125" y="2066"/>
                    <a:pt x="7125" y="2066"/>
                    <a:pt x="7103" y="2091"/>
                  </a:cubicBezTo>
                  <a:cubicBezTo>
                    <a:pt x="7052" y="2072"/>
                    <a:pt x="7005" y="2044"/>
                    <a:pt x="6965" y="2010"/>
                  </a:cubicBezTo>
                  <a:cubicBezTo>
                    <a:pt x="6933" y="1981"/>
                    <a:pt x="6925" y="1960"/>
                    <a:pt x="6947" y="1960"/>
                  </a:cubicBezTo>
                  <a:close/>
                  <a:moveTo>
                    <a:pt x="16715" y="1985"/>
                  </a:moveTo>
                  <a:cubicBezTo>
                    <a:pt x="16726" y="1985"/>
                    <a:pt x="16743" y="1994"/>
                    <a:pt x="16764" y="2013"/>
                  </a:cubicBezTo>
                  <a:cubicBezTo>
                    <a:pt x="16821" y="2066"/>
                    <a:pt x="16821" y="2066"/>
                    <a:pt x="16795" y="2091"/>
                  </a:cubicBezTo>
                  <a:cubicBezTo>
                    <a:pt x="16775" y="2112"/>
                    <a:pt x="16763" y="2124"/>
                    <a:pt x="16754" y="2124"/>
                  </a:cubicBezTo>
                  <a:cubicBezTo>
                    <a:pt x="16742" y="2124"/>
                    <a:pt x="16735" y="2105"/>
                    <a:pt x="16717" y="2063"/>
                  </a:cubicBezTo>
                  <a:cubicBezTo>
                    <a:pt x="16695" y="2013"/>
                    <a:pt x="16696" y="1985"/>
                    <a:pt x="16715" y="1985"/>
                  </a:cubicBezTo>
                  <a:close/>
                  <a:moveTo>
                    <a:pt x="17091" y="2174"/>
                  </a:moveTo>
                  <a:lnTo>
                    <a:pt x="17091" y="2174"/>
                  </a:lnTo>
                  <a:cubicBezTo>
                    <a:pt x="17099" y="2182"/>
                    <a:pt x="17108" y="2191"/>
                    <a:pt x="17118" y="2201"/>
                  </a:cubicBezTo>
                  <a:cubicBezTo>
                    <a:pt x="17123" y="2203"/>
                    <a:pt x="17127" y="2204"/>
                    <a:pt x="17130" y="2206"/>
                  </a:cubicBezTo>
                  <a:lnTo>
                    <a:pt x="17130" y="2206"/>
                  </a:lnTo>
                  <a:cubicBezTo>
                    <a:pt x="17120" y="2198"/>
                    <a:pt x="17106" y="2188"/>
                    <a:pt x="17091" y="2174"/>
                  </a:cubicBezTo>
                  <a:close/>
                  <a:moveTo>
                    <a:pt x="17130" y="2206"/>
                  </a:moveTo>
                  <a:cubicBezTo>
                    <a:pt x="17151" y="2221"/>
                    <a:pt x="17163" y="2227"/>
                    <a:pt x="17165" y="2227"/>
                  </a:cubicBezTo>
                  <a:cubicBezTo>
                    <a:pt x="17169" y="2227"/>
                    <a:pt x="17158" y="2217"/>
                    <a:pt x="17130" y="2206"/>
                  </a:cubicBezTo>
                  <a:close/>
                  <a:moveTo>
                    <a:pt x="15963" y="2184"/>
                  </a:moveTo>
                  <a:cubicBezTo>
                    <a:pt x="15974" y="2184"/>
                    <a:pt x="15987" y="2197"/>
                    <a:pt x="16021" y="2229"/>
                  </a:cubicBezTo>
                  <a:cubicBezTo>
                    <a:pt x="16021" y="2229"/>
                    <a:pt x="16078" y="2286"/>
                    <a:pt x="16056" y="2304"/>
                  </a:cubicBezTo>
                  <a:lnTo>
                    <a:pt x="15978" y="2273"/>
                  </a:lnTo>
                  <a:cubicBezTo>
                    <a:pt x="15921" y="2220"/>
                    <a:pt x="15943" y="2198"/>
                    <a:pt x="15943" y="2198"/>
                  </a:cubicBezTo>
                  <a:cubicBezTo>
                    <a:pt x="15952" y="2189"/>
                    <a:pt x="15957" y="2184"/>
                    <a:pt x="15963" y="2184"/>
                  </a:cubicBezTo>
                  <a:close/>
                  <a:moveTo>
                    <a:pt x="6300" y="2364"/>
                  </a:moveTo>
                  <a:lnTo>
                    <a:pt x="6300" y="2364"/>
                  </a:lnTo>
                  <a:cubicBezTo>
                    <a:pt x="6322" y="2387"/>
                    <a:pt x="6322" y="2395"/>
                    <a:pt x="6317" y="2395"/>
                  </a:cubicBezTo>
                  <a:cubicBezTo>
                    <a:pt x="6309" y="2395"/>
                    <a:pt x="6287" y="2377"/>
                    <a:pt x="6300" y="2364"/>
                  </a:cubicBezTo>
                  <a:close/>
                  <a:moveTo>
                    <a:pt x="2678" y="2345"/>
                  </a:moveTo>
                  <a:cubicBezTo>
                    <a:pt x="2704" y="2345"/>
                    <a:pt x="2725" y="2351"/>
                    <a:pt x="2734" y="2361"/>
                  </a:cubicBezTo>
                  <a:cubicBezTo>
                    <a:pt x="2756" y="2386"/>
                    <a:pt x="2696" y="2439"/>
                    <a:pt x="2596" y="2439"/>
                  </a:cubicBezTo>
                  <a:lnTo>
                    <a:pt x="2552" y="2389"/>
                  </a:lnTo>
                  <a:cubicBezTo>
                    <a:pt x="2587" y="2359"/>
                    <a:pt x="2638" y="2345"/>
                    <a:pt x="2678" y="2345"/>
                  </a:cubicBezTo>
                  <a:close/>
                  <a:moveTo>
                    <a:pt x="6728" y="2500"/>
                  </a:moveTo>
                  <a:cubicBezTo>
                    <a:pt x="6754" y="2500"/>
                    <a:pt x="6792" y="2536"/>
                    <a:pt x="6792" y="2536"/>
                  </a:cubicBezTo>
                  <a:cubicBezTo>
                    <a:pt x="6849" y="2590"/>
                    <a:pt x="6770" y="2558"/>
                    <a:pt x="6748" y="2580"/>
                  </a:cubicBezTo>
                  <a:cubicBezTo>
                    <a:pt x="6667" y="2552"/>
                    <a:pt x="6667" y="2549"/>
                    <a:pt x="6714" y="2505"/>
                  </a:cubicBezTo>
                  <a:cubicBezTo>
                    <a:pt x="6718" y="2501"/>
                    <a:pt x="6722" y="2500"/>
                    <a:pt x="6728" y="2500"/>
                  </a:cubicBezTo>
                  <a:close/>
                  <a:moveTo>
                    <a:pt x="2714" y="2546"/>
                  </a:moveTo>
                  <a:cubicBezTo>
                    <a:pt x="2689" y="2546"/>
                    <a:pt x="2654" y="2566"/>
                    <a:pt x="2624" y="2593"/>
                  </a:cubicBezTo>
                  <a:cubicBezTo>
                    <a:pt x="2568" y="2646"/>
                    <a:pt x="2590" y="2671"/>
                    <a:pt x="2634" y="2721"/>
                  </a:cubicBezTo>
                  <a:cubicBezTo>
                    <a:pt x="2641" y="2729"/>
                    <a:pt x="2653" y="2732"/>
                    <a:pt x="2667" y="2732"/>
                  </a:cubicBezTo>
                  <a:cubicBezTo>
                    <a:pt x="2698" y="2732"/>
                    <a:pt x="2737" y="2718"/>
                    <a:pt x="2737" y="2718"/>
                  </a:cubicBezTo>
                  <a:cubicBezTo>
                    <a:pt x="2794" y="2665"/>
                    <a:pt x="2772" y="2643"/>
                    <a:pt x="2750" y="2618"/>
                  </a:cubicBezTo>
                  <a:cubicBezTo>
                    <a:pt x="2756" y="2566"/>
                    <a:pt x="2740" y="2546"/>
                    <a:pt x="2714" y="2546"/>
                  </a:cubicBezTo>
                  <a:close/>
                  <a:moveTo>
                    <a:pt x="5867" y="2634"/>
                  </a:moveTo>
                  <a:cubicBezTo>
                    <a:pt x="5864" y="2634"/>
                    <a:pt x="5861" y="2635"/>
                    <a:pt x="5858" y="2637"/>
                  </a:cubicBezTo>
                  <a:lnTo>
                    <a:pt x="5840" y="2649"/>
                  </a:lnTo>
                  <a:cubicBezTo>
                    <a:pt x="5871" y="2693"/>
                    <a:pt x="5909" y="2731"/>
                    <a:pt x="5952" y="2762"/>
                  </a:cubicBezTo>
                  <a:cubicBezTo>
                    <a:pt x="5974" y="2746"/>
                    <a:pt x="5927" y="2684"/>
                    <a:pt x="5927" y="2684"/>
                  </a:cubicBezTo>
                  <a:cubicBezTo>
                    <a:pt x="5927" y="2684"/>
                    <a:pt x="5890" y="2634"/>
                    <a:pt x="5867" y="2634"/>
                  </a:cubicBezTo>
                  <a:close/>
                  <a:moveTo>
                    <a:pt x="5125" y="2768"/>
                  </a:moveTo>
                  <a:lnTo>
                    <a:pt x="5150" y="2922"/>
                  </a:lnTo>
                  <a:cubicBezTo>
                    <a:pt x="5147" y="2901"/>
                    <a:pt x="5142" y="2872"/>
                    <a:pt x="5138" y="2843"/>
                  </a:cubicBezTo>
                  <a:lnTo>
                    <a:pt x="5125" y="2768"/>
                  </a:lnTo>
                  <a:close/>
                  <a:moveTo>
                    <a:pt x="6317" y="2891"/>
                  </a:moveTo>
                  <a:cubicBezTo>
                    <a:pt x="6332" y="2891"/>
                    <a:pt x="6350" y="2901"/>
                    <a:pt x="6376" y="2931"/>
                  </a:cubicBezTo>
                  <a:cubicBezTo>
                    <a:pt x="6376" y="2931"/>
                    <a:pt x="6429" y="2988"/>
                    <a:pt x="6404" y="3009"/>
                  </a:cubicBezTo>
                  <a:cubicBezTo>
                    <a:pt x="6399" y="3014"/>
                    <a:pt x="6392" y="3016"/>
                    <a:pt x="6384" y="3016"/>
                  </a:cubicBezTo>
                  <a:cubicBezTo>
                    <a:pt x="6352" y="3016"/>
                    <a:pt x="6303" y="2988"/>
                    <a:pt x="6303" y="2988"/>
                  </a:cubicBezTo>
                  <a:cubicBezTo>
                    <a:pt x="6256" y="2928"/>
                    <a:pt x="6278" y="2909"/>
                    <a:pt x="6278" y="2909"/>
                  </a:cubicBezTo>
                  <a:cubicBezTo>
                    <a:pt x="6291" y="2900"/>
                    <a:pt x="6302" y="2891"/>
                    <a:pt x="6317" y="2891"/>
                  </a:cubicBezTo>
                  <a:close/>
                  <a:moveTo>
                    <a:pt x="5770" y="2965"/>
                  </a:moveTo>
                  <a:cubicBezTo>
                    <a:pt x="5780" y="2965"/>
                    <a:pt x="5788" y="2980"/>
                    <a:pt x="5815" y="3028"/>
                  </a:cubicBezTo>
                  <a:lnTo>
                    <a:pt x="5793" y="3041"/>
                  </a:lnTo>
                  <a:lnTo>
                    <a:pt x="5733" y="2984"/>
                  </a:lnTo>
                  <a:lnTo>
                    <a:pt x="5755" y="2972"/>
                  </a:lnTo>
                  <a:cubicBezTo>
                    <a:pt x="5762" y="2968"/>
                    <a:pt x="5766" y="2965"/>
                    <a:pt x="5770" y="2965"/>
                  </a:cubicBezTo>
                  <a:close/>
                  <a:moveTo>
                    <a:pt x="13055" y="2917"/>
                  </a:moveTo>
                  <a:cubicBezTo>
                    <a:pt x="13061" y="2917"/>
                    <a:pt x="13066" y="2919"/>
                    <a:pt x="13069" y="2922"/>
                  </a:cubicBezTo>
                  <a:lnTo>
                    <a:pt x="13072" y="2922"/>
                  </a:lnTo>
                  <a:cubicBezTo>
                    <a:pt x="13116" y="2956"/>
                    <a:pt x="13116" y="2956"/>
                    <a:pt x="13069" y="3019"/>
                  </a:cubicBezTo>
                  <a:cubicBezTo>
                    <a:pt x="13051" y="3044"/>
                    <a:pt x="13031" y="3052"/>
                    <a:pt x="13013" y="3052"/>
                  </a:cubicBezTo>
                  <a:cubicBezTo>
                    <a:pt x="12986" y="3052"/>
                    <a:pt x="12962" y="3033"/>
                    <a:pt x="12947" y="3022"/>
                  </a:cubicBezTo>
                  <a:cubicBezTo>
                    <a:pt x="12968" y="2956"/>
                    <a:pt x="13024" y="2917"/>
                    <a:pt x="13055" y="2917"/>
                  </a:cubicBezTo>
                  <a:close/>
                  <a:moveTo>
                    <a:pt x="4000" y="2980"/>
                  </a:moveTo>
                  <a:cubicBezTo>
                    <a:pt x="4009" y="2980"/>
                    <a:pt x="4017" y="2984"/>
                    <a:pt x="4025" y="2988"/>
                  </a:cubicBezTo>
                  <a:lnTo>
                    <a:pt x="3994" y="3056"/>
                  </a:lnTo>
                  <a:lnTo>
                    <a:pt x="3934" y="3119"/>
                  </a:lnTo>
                  <a:lnTo>
                    <a:pt x="3947" y="3035"/>
                  </a:lnTo>
                  <a:cubicBezTo>
                    <a:pt x="3968" y="2991"/>
                    <a:pt x="3985" y="2980"/>
                    <a:pt x="4000" y="2980"/>
                  </a:cubicBezTo>
                  <a:close/>
                  <a:moveTo>
                    <a:pt x="5556" y="3024"/>
                  </a:moveTo>
                  <a:cubicBezTo>
                    <a:pt x="5572" y="3024"/>
                    <a:pt x="5605" y="3089"/>
                    <a:pt x="5630" y="3197"/>
                  </a:cubicBezTo>
                  <a:lnTo>
                    <a:pt x="5580" y="3216"/>
                  </a:lnTo>
                  <a:cubicBezTo>
                    <a:pt x="5554" y="3141"/>
                    <a:pt x="5526" y="3069"/>
                    <a:pt x="5548" y="3060"/>
                  </a:cubicBezTo>
                  <a:cubicBezTo>
                    <a:pt x="5546" y="3036"/>
                    <a:pt x="5550" y="3024"/>
                    <a:pt x="5556" y="3024"/>
                  </a:cubicBezTo>
                  <a:close/>
                  <a:moveTo>
                    <a:pt x="23971" y="2945"/>
                  </a:moveTo>
                  <a:lnTo>
                    <a:pt x="23971" y="2945"/>
                  </a:lnTo>
                  <a:cubicBezTo>
                    <a:pt x="23985" y="2945"/>
                    <a:pt x="23969" y="3054"/>
                    <a:pt x="23925" y="3163"/>
                  </a:cubicBezTo>
                  <a:cubicBezTo>
                    <a:pt x="23905" y="3238"/>
                    <a:pt x="23894" y="3275"/>
                    <a:pt x="23890" y="3275"/>
                  </a:cubicBezTo>
                  <a:cubicBezTo>
                    <a:pt x="23886" y="3275"/>
                    <a:pt x="23889" y="3237"/>
                    <a:pt x="23897" y="3160"/>
                  </a:cubicBezTo>
                  <a:cubicBezTo>
                    <a:pt x="23906" y="3083"/>
                    <a:pt x="23912" y="3006"/>
                    <a:pt x="23936" y="3006"/>
                  </a:cubicBezTo>
                  <a:cubicBezTo>
                    <a:pt x="23936" y="3006"/>
                    <a:pt x="23937" y="3006"/>
                    <a:pt x="23937" y="3006"/>
                  </a:cubicBezTo>
                  <a:cubicBezTo>
                    <a:pt x="23954" y="2963"/>
                    <a:pt x="23965" y="2945"/>
                    <a:pt x="23971" y="2945"/>
                  </a:cubicBezTo>
                  <a:close/>
                  <a:moveTo>
                    <a:pt x="4691" y="3029"/>
                  </a:moveTo>
                  <a:lnTo>
                    <a:pt x="4691" y="3029"/>
                  </a:lnTo>
                  <a:cubicBezTo>
                    <a:pt x="4699" y="3029"/>
                    <a:pt x="4690" y="3066"/>
                    <a:pt x="4668" y="3157"/>
                  </a:cubicBezTo>
                  <a:cubicBezTo>
                    <a:pt x="4636" y="3232"/>
                    <a:pt x="4602" y="3307"/>
                    <a:pt x="4602" y="3307"/>
                  </a:cubicBezTo>
                  <a:cubicBezTo>
                    <a:pt x="4574" y="3307"/>
                    <a:pt x="4611" y="3232"/>
                    <a:pt x="4649" y="3078"/>
                  </a:cubicBezTo>
                  <a:cubicBezTo>
                    <a:pt x="4672" y="3047"/>
                    <a:pt x="4686" y="3029"/>
                    <a:pt x="4691" y="3029"/>
                  </a:cubicBezTo>
                  <a:close/>
                  <a:moveTo>
                    <a:pt x="4087" y="3147"/>
                  </a:moveTo>
                  <a:cubicBezTo>
                    <a:pt x="4092" y="3147"/>
                    <a:pt x="4078" y="3183"/>
                    <a:pt x="4053" y="3251"/>
                  </a:cubicBezTo>
                  <a:cubicBezTo>
                    <a:pt x="4025" y="3323"/>
                    <a:pt x="4000" y="3398"/>
                    <a:pt x="3912" y="3445"/>
                  </a:cubicBezTo>
                  <a:lnTo>
                    <a:pt x="3856" y="3423"/>
                  </a:lnTo>
                  <a:cubicBezTo>
                    <a:pt x="3856" y="3423"/>
                    <a:pt x="3912" y="3360"/>
                    <a:pt x="3972" y="3301"/>
                  </a:cubicBezTo>
                  <a:cubicBezTo>
                    <a:pt x="4048" y="3196"/>
                    <a:pt x="4081" y="3147"/>
                    <a:pt x="4087" y="3147"/>
                  </a:cubicBezTo>
                  <a:close/>
                  <a:moveTo>
                    <a:pt x="14125" y="3342"/>
                  </a:moveTo>
                  <a:lnTo>
                    <a:pt x="14154" y="3345"/>
                  </a:lnTo>
                  <a:cubicBezTo>
                    <a:pt x="14144" y="3419"/>
                    <a:pt x="14132" y="3495"/>
                    <a:pt x="14105" y="3495"/>
                  </a:cubicBezTo>
                  <a:cubicBezTo>
                    <a:pt x="14105" y="3495"/>
                    <a:pt x="14104" y="3495"/>
                    <a:pt x="14103" y="3495"/>
                  </a:cubicBezTo>
                  <a:cubicBezTo>
                    <a:pt x="14091" y="3495"/>
                    <a:pt x="14082" y="3492"/>
                    <a:pt x="14073" y="3489"/>
                  </a:cubicBezTo>
                  <a:lnTo>
                    <a:pt x="14073" y="3489"/>
                  </a:lnTo>
                  <a:cubicBezTo>
                    <a:pt x="14085" y="3437"/>
                    <a:pt x="14101" y="3388"/>
                    <a:pt x="14125" y="3342"/>
                  </a:cubicBezTo>
                  <a:close/>
                  <a:moveTo>
                    <a:pt x="4881" y="3407"/>
                  </a:moveTo>
                  <a:cubicBezTo>
                    <a:pt x="4881" y="3483"/>
                    <a:pt x="4884" y="3561"/>
                    <a:pt x="4852" y="3564"/>
                  </a:cubicBezTo>
                  <a:lnTo>
                    <a:pt x="4821" y="3564"/>
                  </a:lnTo>
                  <a:cubicBezTo>
                    <a:pt x="4824" y="3511"/>
                    <a:pt x="4834" y="3458"/>
                    <a:pt x="4852" y="3407"/>
                  </a:cubicBezTo>
                  <a:close/>
                  <a:moveTo>
                    <a:pt x="5507" y="3564"/>
                  </a:moveTo>
                  <a:lnTo>
                    <a:pt x="5529" y="3639"/>
                  </a:lnTo>
                  <a:cubicBezTo>
                    <a:pt x="5508" y="3644"/>
                    <a:pt x="5494" y="3684"/>
                    <a:pt x="5482" y="3684"/>
                  </a:cubicBezTo>
                  <a:cubicBezTo>
                    <a:pt x="5477" y="3684"/>
                    <a:pt x="5472" y="3675"/>
                    <a:pt x="5467" y="3652"/>
                  </a:cubicBezTo>
                  <a:cubicBezTo>
                    <a:pt x="5466" y="3652"/>
                    <a:pt x="5465" y="3652"/>
                    <a:pt x="5464" y="3652"/>
                  </a:cubicBezTo>
                  <a:cubicBezTo>
                    <a:pt x="5438" y="3652"/>
                    <a:pt x="5480" y="3570"/>
                    <a:pt x="5507" y="3564"/>
                  </a:cubicBezTo>
                  <a:close/>
                  <a:moveTo>
                    <a:pt x="7712" y="3724"/>
                  </a:moveTo>
                  <a:cubicBezTo>
                    <a:pt x="7704" y="3724"/>
                    <a:pt x="7697" y="3731"/>
                    <a:pt x="7685" y="3743"/>
                  </a:cubicBezTo>
                  <a:cubicBezTo>
                    <a:pt x="7704" y="3793"/>
                    <a:pt x="7732" y="3840"/>
                    <a:pt x="7767" y="3881"/>
                  </a:cubicBezTo>
                  <a:cubicBezTo>
                    <a:pt x="7784" y="3898"/>
                    <a:pt x="7799" y="3907"/>
                    <a:pt x="7809" y="3907"/>
                  </a:cubicBezTo>
                  <a:cubicBezTo>
                    <a:pt x="7830" y="3907"/>
                    <a:pt x="7825" y="3863"/>
                    <a:pt x="7767" y="3768"/>
                  </a:cubicBezTo>
                  <a:cubicBezTo>
                    <a:pt x="7736" y="3737"/>
                    <a:pt x="7723" y="3724"/>
                    <a:pt x="7712" y="3724"/>
                  </a:cubicBezTo>
                  <a:close/>
                  <a:moveTo>
                    <a:pt x="19146" y="1"/>
                  </a:moveTo>
                  <a:lnTo>
                    <a:pt x="19052" y="7"/>
                  </a:lnTo>
                  <a:cubicBezTo>
                    <a:pt x="19008" y="89"/>
                    <a:pt x="18917" y="92"/>
                    <a:pt x="18870" y="95"/>
                  </a:cubicBezTo>
                  <a:cubicBezTo>
                    <a:pt x="18732" y="104"/>
                    <a:pt x="18688" y="111"/>
                    <a:pt x="18745" y="183"/>
                  </a:cubicBezTo>
                  <a:cubicBezTo>
                    <a:pt x="18754" y="261"/>
                    <a:pt x="18767" y="336"/>
                    <a:pt x="18723" y="343"/>
                  </a:cubicBezTo>
                  <a:lnTo>
                    <a:pt x="18710" y="267"/>
                  </a:lnTo>
                  <a:cubicBezTo>
                    <a:pt x="18704" y="231"/>
                    <a:pt x="18671" y="217"/>
                    <a:pt x="18618" y="217"/>
                  </a:cubicBezTo>
                  <a:cubicBezTo>
                    <a:pt x="18558" y="217"/>
                    <a:pt x="18473" y="235"/>
                    <a:pt x="18375" y="258"/>
                  </a:cubicBezTo>
                  <a:cubicBezTo>
                    <a:pt x="18219" y="287"/>
                    <a:pt x="18130" y="320"/>
                    <a:pt x="18065" y="320"/>
                  </a:cubicBezTo>
                  <a:cubicBezTo>
                    <a:pt x="18034" y="320"/>
                    <a:pt x="18008" y="312"/>
                    <a:pt x="17983" y="292"/>
                  </a:cubicBezTo>
                  <a:lnTo>
                    <a:pt x="17967" y="383"/>
                  </a:lnTo>
                  <a:cubicBezTo>
                    <a:pt x="17957" y="434"/>
                    <a:pt x="17938" y="462"/>
                    <a:pt x="17918" y="462"/>
                  </a:cubicBezTo>
                  <a:cubicBezTo>
                    <a:pt x="17904" y="462"/>
                    <a:pt x="17890" y="448"/>
                    <a:pt x="17877" y="418"/>
                  </a:cubicBezTo>
                  <a:cubicBezTo>
                    <a:pt x="17859" y="404"/>
                    <a:pt x="17835" y="397"/>
                    <a:pt x="17809" y="397"/>
                  </a:cubicBezTo>
                  <a:cubicBezTo>
                    <a:pt x="17723" y="397"/>
                    <a:pt x="17607" y="465"/>
                    <a:pt x="17576" y="559"/>
                  </a:cubicBezTo>
                  <a:lnTo>
                    <a:pt x="17494" y="603"/>
                  </a:lnTo>
                  <a:cubicBezTo>
                    <a:pt x="17455" y="566"/>
                    <a:pt x="17415" y="549"/>
                    <a:pt x="17380" y="549"/>
                  </a:cubicBezTo>
                  <a:cubicBezTo>
                    <a:pt x="17308" y="549"/>
                    <a:pt x="17259" y="619"/>
                    <a:pt x="17291" y="722"/>
                  </a:cubicBezTo>
                  <a:cubicBezTo>
                    <a:pt x="17270" y="691"/>
                    <a:pt x="17251" y="680"/>
                    <a:pt x="17233" y="680"/>
                  </a:cubicBezTo>
                  <a:cubicBezTo>
                    <a:pt x="17212" y="680"/>
                    <a:pt x="17193" y="694"/>
                    <a:pt x="17175" y="709"/>
                  </a:cubicBezTo>
                  <a:cubicBezTo>
                    <a:pt x="17149" y="802"/>
                    <a:pt x="17054" y="889"/>
                    <a:pt x="16993" y="889"/>
                  </a:cubicBezTo>
                  <a:cubicBezTo>
                    <a:pt x="16978" y="889"/>
                    <a:pt x="16965" y="884"/>
                    <a:pt x="16955" y="872"/>
                  </a:cubicBezTo>
                  <a:lnTo>
                    <a:pt x="16918" y="897"/>
                  </a:lnTo>
                  <a:cubicBezTo>
                    <a:pt x="16927" y="985"/>
                    <a:pt x="16902" y="1013"/>
                    <a:pt x="16871" y="1041"/>
                  </a:cubicBezTo>
                  <a:cubicBezTo>
                    <a:pt x="16839" y="1070"/>
                    <a:pt x="16808" y="1098"/>
                    <a:pt x="16827" y="1182"/>
                  </a:cubicBezTo>
                  <a:cubicBezTo>
                    <a:pt x="16849" y="1267"/>
                    <a:pt x="16821" y="1292"/>
                    <a:pt x="16821" y="1292"/>
                  </a:cubicBezTo>
                  <a:cubicBezTo>
                    <a:pt x="16816" y="1296"/>
                    <a:pt x="16812" y="1298"/>
                    <a:pt x="16808" y="1298"/>
                  </a:cubicBezTo>
                  <a:cubicBezTo>
                    <a:pt x="16783" y="1298"/>
                    <a:pt x="16764" y="1224"/>
                    <a:pt x="16745" y="1151"/>
                  </a:cubicBezTo>
                  <a:cubicBezTo>
                    <a:pt x="16748" y="1117"/>
                    <a:pt x="16741" y="1101"/>
                    <a:pt x="16730" y="1101"/>
                  </a:cubicBezTo>
                  <a:cubicBezTo>
                    <a:pt x="16706" y="1101"/>
                    <a:pt x="16663" y="1183"/>
                    <a:pt x="16676" y="1320"/>
                  </a:cubicBezTo>
                  <a:cubicBezTo>
                    <a:pt x="16691" y="1419"/>
                    <a:pt x="16698" y="1467"/>
                    <a:pt x="16694" y="1467"/>
                  </a:cubicBezTo>
                  <a:cubicBezTo>
                    <a:pt x="16689" y="1467"/>
                    <a:pt x="16675" y="1426"/>
                    <a:pt x="16648" y="1345"/>
                  </a:cubicBezTo>
                  <a:cubicBezTo>
                    <a:pt x="16630" y="1292"/>
                    <a:pt x="16612" y="1237"/>
                    <a:pt x="16603" y="1237"/>
                  </a:cubicBezTo>
                  <a:cubicBezTo>
                    <a:pt x="16598" y="1237"/>
                    <a:pt x="16595" y="1252"/>
                    <a:pt x="16595" y="1289"/>
                  </a:cubicBezTo>
                  <a:cubicBezTo>
                    <a:pt x="16564" y="1320"/>
                    <a:pt x="16564" y="1370"/>
                    <a:pt x="16595" y="1399"/>
                  </a:cubicBezTo>
                  <a:lnTo>
                    <a:pt x="16513" y="1480"/>
                  </a:lnTo>
                  <a:cubicBezTo>
                    <a:pt x="16404" y="1480"/>
                    <a:pt x="16376" y="1508"/>
                    <a:pt x="16350" y="1537"/>
                  </a:cubicBezTo>
                  <a:cubicBezTo>
                    <a:pt x="16372" y="1586"/>
                    <a:pt x="16380" y="1604"/>
                    <a:pt x="16363" y="1604"/>
                  </a:cubicBezTo>
                  <a:cubicBezTo>
                    <a:pt x="16353" y="1604"/>
                    <a:pt x="16334" y="1597"/>
                    <a:pt x="16303" y="1587"/>
                  </a:cubicBezTo>
                  <a:cubicBezTo>
                    <a:pt x="16284" y="1569"/>
                    <a:pt x="16268" y="1560"/>
                    <a:pt x="16260" y="1560"/>
                  </a:cubicBezTo>
                  <a:cubicBezTo>
                    <a:pt x="16244" y="1560"/>
                    <a:pt x="16259" y="1596"/>
                    <a:pt x="16335" y="1665"/>
                  </a:cubicBezTo>
                  <a:cubicBezTo>
                    <a:pt x="16360" y="1725"/>
                    <a:pt x="16353" y="1755"/>
                    <a:pt x="16315" y="1755"/>
                  </a:cubicBezTo>
                  <a:cubicBezTo>
                    <a:pt x="16302" y="1755"/>
                    <a:pt x="16284" y="1751"/>
                    <a:pt x="16263" y="1743"/>
                  </a:cubicBezTo>
                  <a:cubicBezTo>
                    <a:pt x="16206" y="1690"/>
                    <a:pt x="16172" y="1671"/>
                    <a:pt x="16158" y="1671"/>
                  </a:cubicBezTo>
                  <a:cubicBezTo>
                    <a:pt x="16145" y="1671"/>
                    <a:pt x="16153" y="1690"/>
                    <a:pt x="16181" y="1715"/>
                  </a:cubicBezTo>
                  <a:cubicBezTo>
                    <a:pt x="16216" y="1794"/>
                    <a:pt x="16191" y="1822"/>
                    <a:pt x="16191" y="1822"/>
                  </a:cubicBezTo>
                  <a:cubicBezTo>
                    <a:pt x="16185" y="1817"/>
                    <a:pt x="16178" y="1814"/>
                    <a:pt x="16169" y="1814"/>
                  </a:cubicBezTo>
                  <a:cubicBezTo>
                    <a:pt x="16135" y="1814"/>
                    <a:pt x="16080" y="1852"/>
                    <a:pt x="16015" y="1909"/>
                  </a:cubicBezTo>
                  <a:cubicBezTo>
                    <a:pt x="15974" y="1944"/>
                    <a:pt x="15931" y="1991"/>
                    <a:pt x="15884" y="2038"/>
                  </a:cubicBezTo>
                  <a:lnTo>
                    <a:pt x="15749" y="2170"/>
                  </a:lnTo>
                  <a:cubicBezTo>
                    <a:pt x="15727" y="2192"/>
                    <a:pt x="15761" y="2267"/>
                    <a:pt x="15818" y="2323"/>
                  </a:cubicBezTo>
                  <a:cubicBezTo>
                    <a:pt x="15867" y="2372"/>
                    <a:pt x="15883" y="2389"/>
                    <a:pt x="15878" y="2389"/>
                  </a:cubicBezTo>
                  <a:cubicBezTo>
                    <a:pt x="15873" y="2389"/>
                    <a:pt x="15837" y="2364"/>
                    <a:pt x="15796" y="2345"/>
                  </a:cubicBezTo>
                  <a:cubicBezTo>
                    <a:pt x="15713" y="2278"/>
                    <a:pt x="15660" y="2247"/>
                    <a:pt x="15643" y="2247"/>
                  </a:cubicBezTo>
                  <a:cubicBezTo>
                    <a:pt x="15621" y="2247"/>
                    <a:pt x="15654" y="2295"/>
                    <a:pt x="15755" y="2380"/>
                  </a:cubicBezTo>
                  <a:cubicBezTo>
                    <a:pt x="15822" y="2429"/>
                    <a:pt x="15854" y="2452"/>
                    <a:pt x="15848" y="2452"/>
                  </a:cubicBezTo>
                  <a:cubicBezTo>
                    <a:pt x="15843" y="2452"/>
                    <a:pt x="15807" y="2433"/>
                    <a:pt x="15736" y="2395"/>
                  </a:cubicBezTo>
                  <a:cubicBezTo>
                    <a:pt x="15705" y="2380"/>
                    <a:pt x="15687" y="2371"/>
                    <a:pt x="15679" y="2371"/>
                  </a:cubicBezTo>
                  <a:cubicBezTo>
                    <a:pt x="15667" y="2371"/>
                    <a:pt x="15675" y="2389"/>
                    <a:pt x="15695" y="2433"/>
                  </a:cubicBezTo>
                  <a:cubicBezTo>
                    <a:pt x="15724" y="2465"/>
                    <a:pt x="15730" y="2485"/>
                    <a:pt x="15720" y="2485"/>
                  </a:cubicBezTo>
                  <a:cubicBezTo>
                    <a:pt x="15713" y="2485"/>
                    <a:pt x="15696" y="2474"/>
                    <a:pt x="15674" y="2448"/>
                  </a:cubicBezTo>
                  <a:cubicBezTo>
                    <a:pt x="15628" y="2423"/>
                    <a:pt x="15583" y="2397"/>
                    <a:pt x="15570" y="2397"/>
                  </a:cubicBezTo>
                  <a:cubicBezTo>
                    <a:pt x="15562" y="2397"/>
                    <a:pt x="15564" y="2405"/>
                    <a:pt x="15583" y="2427"/>
                  </a:cubicBezTo>
                  <a:cubicBezTo>
                    <a:pt x="15583" y="2427"/>
                    <a:pt x="15579" y="2430"/>
                    <a:pt x="15569" y="2430"/>
                  </a:cubicBezTo>
                  <a:cubicBezTo>
                    <a:pt x="15557" y="2430"/>
                    <a:pt x="15534" y="2425"/>
                    <a:pt x="15495" y="2401"/>
                  </a:cubicBezTo>
                  <a:cubicBezTo>
                    <a:pt x="15480" y="2391"/>
                    <a:pt x="15469" y="2387"/>
                    <a:pt x="15463" y="2387"/>
                  </a:cubicBezTo>
                  <a:cubicBezTo>
                    <a:pt x="15440" y="2387"/>
                    <a:pt x="15464" y="2443"/>
                    <a:pt x="15489" y="2502"/>
                  </a:cubicBezTo>
                  <a:cubicBezTo>
                    <a:pt x="15509" y="2590"/>
                    <a:pt x="15512" y="2635"/>
                    <a:pt x="15499" y="2635"/>
                  </a:cubicBezTo>
                  <a:cubicBezTo>
                    <a:pt x="15488" y="2635"/>
                    <a:pt x="15465" y="2604"/>
                    <a:pt x="15432" y="2539"/>
                  </a:cubicBezTo>
                  <a:cubicBezTo>
                    <a:pt x="15409" y="2497"/>
                    <a:pt x="15389" y="2480"/>
                    <a:pt x="15374" y="2480"/>
                  </a:cubicBezTo>
                  <a:cubicBezTo>
                    <a:pt x="15340" y="2480"/>
                    <a:pt x="15335" y="2575"/>
                    <a:pt x="15379" y="2671"/>
                  </a:cubicBezTo>
                  <a:cubicBezTo>
                    <a:pt x="15418" y="2755"/>
                    <a:pt x="15434" y="2789"/>
                    <a:pt x="15432" y="2789"/>
                  </a:cubicBezTo>
                  <a:cubicBezTo>
                    <a:pt x="15430" y="2789"/>
                    <a:pt x="15421" y="2773"/>
                    <a:pt x="15404" y="2746"/>
                  </a:cubicBezTo>
                  <a:cubicBezTo>
                    <a:pt x="15370" y="2695"/>
                    <a:pt x="15351" y="2689"/>
                    <a:pt x="15344" y="2689"/>
                  </a:cubicBezTo>
                  <a:cubicBezTo>
                    <a:pt x="15342" y="2689"/>
                    <a:pt x="15341" y="2690"/>
                    <a:pt x="15341" y="2690"/>
                  </a:cubicBezTo>
                  <a:cubicBezTo>
                    <a:pt x="15334" y="2694"/>
                    <a:pt x="15327" y="2699"/>
                    <a:pt x="15319" y="2699"/>
                  </a:cubicBezTo>
                  <a:cubicBezTo>
                    <a:pt x="15306" y="2699"/>
                    <a:pt x="15289" y="2686"/>
                    <a:pt x="15263" y="2643"/>
                  </a:cubicBezTo>
                  <a:cubicBezTo>
                    <a:pt x="15263" y="2643"/>
                    <a:pt x="15247" y="2652"/>
                    <a:pt x="15247" y="2743"/>
                  </a:cubicBezTo>
                  <a:cubicBezTo>
                    <a:pt x="15263" y="2817"/>
                    <a:pt x="15250" y="2848"/>
                    <a:pt x="15225" y="2848"/>
                  </a:cubicBezTo>
                  <a:cubicBezTo>
                    <a:pt x="15194" y="2848"/>
                    <a:pt x="15142" y="2798"/>
                    <a:pt x="15100" y="2721"/>
                  </a:cubicBezTo>
                  <a:lnTo>
                    <a:pt x="15091" y="2806"/>
                  </a:lnTo>
                  <a:cubicBezTo>
                    <a:pt x="15115" y="2903"/>
                    <a:pt x="15123" y="2973"/>
                    <a:pt x="15114" y="2973"/>
                  </a:cubicBezTo>
                  <a:cubicBezTo>
                    <a:pt x="15108" y="2973"/>
                    <a:pt x="15096" y="2950"/>
                    <a:pt x="15078" y="2897"/>
                  </a:cubicBezTo>
                  <a:cubicBezTo>
                    <a:pt x="15058" y="2843"/>
                    <a:pt x="15040" y="2792"/>
                    <a:pt x="15040" y="2792"/>
                  </a:cubicBezTo>
                  <a:lnTo>
                    <a:pt x="15040" y="2792"/>
                  </a:lnTo>
                  <a:cubicBezTo>
                    <a:pt x="15040" y="2792"/>
                    <a:pt x="15043" y="2800"/>
                    <a:pt x="15050" y="2821"/>
                  </a:cubicBezTo>
                  <a:cubicBezTo>
                    <a:pt x="15066" y="2890"/>
                    <a:pt x="15052" y="2920"/>
                    <a:pt x="15029" y="2920"/>
                  </a:cubicBezTo>
                  <a:cubicBezTo>
                    <a:pt x="15025" y="2920"/>
                    <a:pt x="15022" y="2920"/>
                    <a:pt x="15019" y="2919"/>
                  </a:cubicBezTo>
                  <a:cubicBezTo>
                    <a:pt x="14987" y="2903"/>
                    <a:pt x="14950" y="2853"/>
                    <a:pt x="14931" y="2778"/>
                  </a:cubicBezTo>
                  <a:cubicBezTo>
                    <a:pt x="14914" y="2716"/>
                    <a:pt x="14910" y="2703"/>
                    <a:pt x="14900" y="2703"/>
                  </a:cubicBezTo>
                  <a:cubicBezTo>
                    <a:pt x="14897" y="2703"/>
                    <a:pt x="14894" y="2704"/>
                    <a:pt x="14890" y="2705"/>
                  </a:cubicBezTo>
                  <a:lnTo>
                    <a:pt x="14909" y="2781"/>
                  </a:lnTo>
                  <a:cubicBezTo>
                    <a:pt x="14931" y="2856"/>
                    <a:pt x="14950" y="2931"/>
                    <a:pt x="14928" y="2934"/>
                  </a:cubicBezTo>
                  <a:cubicBezTo>
                    <a:pt x="14923" y="2935"/>
                    <a:pt x="14918" y="2936"/>
                    <a:pt x="14913" y="2936"/>
                  </a:cubicBezTo>
                  <a:cubicBezTo>
                    <a:pt x="14896" y="2936"/>
                    <a:pt x="14880" y="2926"/>
                    <a:pt x="14868" y="2865"/>
                  </a:cubicBezTo>
                  <a:cubicBezTo>
                    <a:pt x="14842" y="2815"/>
                    <a:pt x="14818" y="2766"/>
                    <a:pt x="14810" y="2766"/>
                  </a:cubicBezTo>
                  <a:lnTo>
                    <a:pt x="14810" y="2766"/>
                  </a:lnTo>
                  <a:cubicBezTo>
                    <a:pt x="14807" y="2766"/>
                    <a:pt x="14807" y="2775"/>
                    <a:pt x="14812" y="2799"/>
                  </a:cubicBezTo>
                  <a:cubicBezTo>
                    <a:pt x="14812" y="2799"/>
                    <a:pt x="14812" y="2799"/>
                    <a:pt x="14811" y="2799"/>
                  </a:cubicBezTo>
                  <a:cubicBezTo>
                    <a:pt x="14808" y="2799"/>
                    <a:pt x="14787" y="2797"/>
                    <a:pt x="14758" y="2731"/>
                  </a:cubicBezTo>
                  <a:cubicBezTo>
                    <a:pt x="14740" y="2735"/>
                    <a:pt x="14720" y="2738"/>
                    <a:pt x="14700" y="2738"/>
                  </a:cubicBezTo>
                  <a:cubicBezTo>
                    <a:pt x="14692" y="2738"/>
                    <a:pt x="14685" y="2738"/>
                    <a:pt x="14677" y="2737"/>
                  </a:cubicBezTo>
                  <a:cubicBezTo>
                    <a:pt x="14671" y="2777"/>
                    <a:pt x="14656" y="2797"/>
                    <a:pt x="14642" y="2797"/>
                  </a:cubicBezTo>
                  <a:cubicBezTo>
                    <a:pt x="14629" y="2797"/>
                    <a:pt x="14617" y="2778"/>
                    <a:pt x="14614" y="2740"/>
                  </a:cubicBezTo>
                  <a:cubicBezTo>
                    <a:pt x="14614" y="2740"/>
                    <a:pt x="14574" y="2740"/>
                    <a:pt x="14555" y="2821"/>
                  </a:cubicBezTo>
                  <a:cubicBezTo>
                    <a:pt x="14552" y="2821"/>
                    <a:pt x="14548" y="2821"/>
                    <a:pt x="14545" y="2821"/>
                  </a:cubicBezTo>
                  <a:cubicBezTo>
                    <a:pt x="14508" y="2821"/>
                    <a:pt x="14489" y="2819"/>
                    <a:pt x="14486" y="2746"/>
                  </a:cubicBezTo>
                  <a:cubicBezTo>
                    <a:pt x="14486" y="2707"/>
                    <a:pt x="14486" y="2687"/>
                    <a:pt x="14483" y="2687"/>
                  </a:cubicBezTo>
                  <a:cubicBezTo>
                    <a:pt x="14481" y="2687"/>
                    <a:pt x="14476" y="2707"/>
                    <a:pt x="14467" y="2746"/>
                  </a:cubicBezTo>
                  <a:cubicBezTo>
                    <a:pt x="14467" y="2819"/>
                    <a:pt x="14448" y="2821"/>
                    <a:pt x="14428" y="2821"/>
                  </a:cubicBezTo>
                  <a:cubicBezTo>
                    <a:pt x="14426" y="2821"/>
                    <a:pt x="14425" y="2821"/>
                    <a:pt x="14423" y="2821"/>
                  </a:cubicBezTo>
                  <a:lnTo>
                    <a:pt x="14379" y="2815"/>
                  </a:lnTo>
                  <a:cubicBezTo>
                    <a:pt x="14374" y="2880"/>
                    <a:pt x="14373" y="2891"/>
                    <a:pt x="14360" y="2891"/>
                  </a:cubicBezTo>
                  <a:cubicBezTo>
                    <a:pt x="14358" y="2891"/>
                    <a:pt x="14355" y="2891"/>
                    <a:pt x="14351" y="2890"/>
                  </a:cubicBezTo>
                  <a:cubicBezTo>
                    <a:pt x="14326" y="2887"/>
                    <a:pt x="14266" y="2806"/>
                    <a:pt x="14248" y="2803"/>
                  </a:cubicBezTo>
                  <a:cubicBezTo>
                    <a:pt x="14237" y="2802"/>
                    <a:pt x="14228" y="2802"/>
                    <a:pt x="14220" y="2802"/>
                  </a:cubicBezTo>
                  <a:cubicBezTo>
                    <a:pt x="14182" y="2802"/>
                    <a:pt x="14183" y="2813"/>
                    <a:pt x="14191" y="2878"/>
                  </a:cubicBezTo>
                  <a:cubicBezTo>
                    <a:pt x="14208" y="2878"/>
                    <a:pt x="14208" y="2913"/>
                    <a:pt x="14196" y="2913"/>
                  </a:cubicBezTo>
                  <a:cubicBezTo>
                    <a:pt x="14190" y="2913"/>
                    <a:pt x="14181" y="2904"/>
                    <a:pt x="14169" y="2875"/>
                  </a:cubicBezTo>
                  <a:cubicBezTo>
                    <a:pt x="14147" y="2868"/>
                    <a:pt x="14103" y="2771"/>
                    <a:pt x="14047" y="2759"/>
                  </a:cubicBezTo>
                  <a:cubicBezTo>
                    <a:pt x="14023" y="2753"/>
                    <a:pt x="14006" y="2749"/>
                    <a:pt x="13994" y="2749"/>
                  </a:cubicBezTo>
                  <a:cubicBezTo>
                    <a:pt x="13968" y="2749"/>
                    <a:pt x="13962" y="2766"/>
                    <a:pt x="13947" y="2815"/>
                  </a:cubicBezTo>
                  <a:cubicBezTo>
                    <a:pt x="13935" y="2892"/>
                    <a:pt x="13922" y="2930"/>
                    <a:pt x="13917" y="2930"/>
                  </a:cubicBezTo>
                  <a:cubicBezTo>
                    <a:pt x="13911" y="2930"/>
                    <a:pt x="13912" y="2889"/>
                    <a:pt x="13928" y="2809"/>
                  </a:cubicBezTo>
                  <a:cubicBezTo>
                    <a:pt x="13936" y="2706"/>
                    <a:pt x="13934" y="2665"/>
                    <a:pt x="13925" y="2665"/>
                  </a:cubicBezTo>
                  <a:cubicBezTo>
                    <a:pt x="13919" y="2665"/>
                    <a:pt x="13911" y="2681"/>
                    <a:pt x="13900" y="2709"/>
                  </a:cubicBezTo>
                  <a:cubicBezTo>
                    <a:pt x="13868" y="2756"/>
                    <a:pt x="13858" y="2769"/>
                    <a:pt x="13848" y="2769"/>
                  </a:cubicBezTo>
                  <a:cubicBezTo>
                    <a:pt x="13845" y="2769"/>
                    <a:pt x="13841" y="2768"/>
                    <a:pt x="13837" y="2765"/>
                  </a:cubicBezTo>
                  <a:cubicBezTo>
                    <a:pt x="13853" y="2725"/>
                    <a:pt x="13855" y="2705"/>
                    <a:pt x="13842" y="2705"/>
                  </a:cubicBezTo>
                  <a:cubicBezTo>
                    <a:pt x="13832" y="2705"/>
                    <a:pt x="13811" y="2718"/>
                    <a:pt x="13781" y="2743"/>
                  </a:cubicBezTo>
                  <a:cubicBezTo>
                    <a:pt x="13762" y="2734"/>
                    <a:pt x="13762" y="2734"/>
                    <a:pt x="13793" y="2665"/>
                  </a:cubicBezTo>
                  <a:cubicBezTo>
                    <a:pt x="13781" y="2658"/>
                    <a:pt x="13771" y="2652"/>
                    <a:pt x="13759" y="2646"/>
                  </a:cubicBezTo>
                  <a:cubicBezTo>
                    <a:pt x="13730" y="2677"/>
                    <a:pt x="13704" y="2689"/>
                    <a:pt x="13681" y="2689"/>
                  </a:cubicBezTo>
                  <a:cubicBezTo>
                    <a:pt x="13620" y="2689"/>
                    <a:pt x="13585" y="2603"/>
                    <a:pt x="13605" y="2549"/>
                  </a:cubicBezTo>
                  <a:cubicBezTo>
                    <a:pt x="13605" y="2549"/>
                    <a:pt x="13603" y="2547"/>
                    <a:pt x="13598" y="2547"/>
                  </a:cubicBezTo>
                  <a:cubicBezTo>
                    <a:pt x="13589" y="2547"/>
                    <a:pt x="13568" y="2553"/>
                    <a:pt x="13527" y="2583"/>
                  </a:cubicBezTo>
                  <a:cubicBezTo>
                    <a:pt x="13477" y="2634"/>
                    <a:pt x="13445" y="2659"/>
                    <a:pt x="13434" y="2659"/>
                  </a:cubicBezTo>
                  <a:cubicBezTo>
                    <a:pt x="13421" y="2659"/>
                    <a:pt x="13438" y="2623"/>
                    <a:pt x="13489" y="2555"/>
                  </a:cubicBezTo>
                  <a:cubicBezTo>
                    <a:pt x="13538" y="2490"/>
                    <a:pt x="13561" y="2459"/>
                    <a:pt x="13557" y="2459"/>
                  </a:cubicBezTo>
                  <a:lnTo>
                    <a:pt x="13557" y="2459"/>
                  </a:lnTo>
                  <a:cubicBezTo>
                    <a:pt x="13553" y="2459"/>
                    <a:pt x="13525" y="2486"/>
                    <a:pt x="13470" y="2539"/>
                  </a:cubicBezTo>
                  <a:cubicBezTo>
                    <a:pt x="13456" y="2549"/>
                    <a:pt x="13441" y="2554"/>
                    <a:pt x="13426" y="2554"/>
                  </a:cubicBezTo>
                  <a:cubicBezTo>
                    <a:pt x="13373" y="2554"/>
                    <a:pt x="13334" y="2492"/>
                    <a:pt x="13430" y="2408"/>
                  </a:cubicBezTo>
                  <a:cubicBezTo>
                    <a:pt x="13480" y="2348"/>
                    <a:pt x="13530" y="2289"/>
                    <a:pt x="13530" y="2289"/>
                  </a:cubicBezTo>
                  <a:lnTo>
                    <a:pt x="13530" y="2289"/>
                  </a:lnTo>
                  <a:cubicBezTo>
                    <a:pt x="13491" y="2312"/>
                    <a:pt x="13469" y="2317"/>
                    <a:pt x="13457" y="2317"/>
                  </a:cubicBezTo>
                  <a:cubicBezTo>
                    <a:pt x="13448" y="2317"/>
                    <a:pt x="13445" y="2314"/>
                    <a:pt x="13445" y="2314"/>
                  </a:cubicBezTo>
                  <a:cubicBezTo>
                    <a:pt x="13422" y="2339"/>
                    <a:pt x="13406" y="2351"/>
                    <a:pt x="13390" y="2351"/>
                  </a:cubicBezTo>
                  <a:cubicBezTo>
                    <a:pt x="13369" y="2351"/>
                    <a:pt x="13350" y="2331"/>
                    <a:pt x="13320" y="2301"/>
                  </a:cubicBezTo>
                  <a:cubicBezTo>
                    <a:pt x="13282" y="2270"/>
                    <a:pt x="13151" y="2245"/>
                    <a:pt x="13110" y="2198"/>
                  </a:cubicBezTo>
                  <a:cubicBezTo>
                    <a:pt x="13069" y="2157"/>
                    <a:pt x="13010" y="2091"/>
                    <a:pt x="13047" y="2016"/>
                  </a:cubicBezTo>
                  <a:cubicBezTo>
                    <a:pt x="13030" y="1995"/>
                    <a:pt x="13009" y="1972"/>
                    <a:pt x="12923" y="1972"/>
                  </a:cubicBezTo>
                  <a:cubicBezTo>
                    <a:pt x="12918" y="1972"/>
                    <a:pt x="12912" y="1972"/>
                    <a:pt x="12906" y="1972"/>
                  </a:cubicBezTo>
                  <a:cubicBezTo>
                    <a:pt x="12891" y="1978"/>
                    <a:pt x="12876" y="1980"/>
                    <a:pt x="12864" y="1980"/>
                  </a:cubicBezTo>
                  <a:cubicBezTo>
                    <a:pt x="12815" y="1980"/>
                    <a:pt x="12796" y="1940"/>
                    <a:pt x="12844" y="1900"/>
                  </a:cubicBezTo>
                  <a:lnTo>
                    <a:pt x="12822" y="1875"/>
                  </a:lnTo>
                  <a:cubicBezTo>
                    <a:pt x="12812" y="1876"/>
                    <a:pt x="12802" y="1876"/>
                    <a:pt x="12794" y="1876"/>
                  </a:cubicBezTo>
                  <a:cubicBezTo>
                    <a:pt x="12717" y="1876"/>
                    <a:pt x="12696" y="1853"/>
                    <a:pt x="12696" y="1853"/>
                  </a:cubicBezTo>
                  <a:cubicBezTo>
                    <a:pt x="12748" y="1807"/>
                    <a:pt x="12781" y="1742"/>
                    <a:pt x="12735" y="1742"/>
                  </a:cubicBezTo>
                  <a:cubicBezTo>
                    <a:pt x="12728" y="1742"/>
                    <a:pt x="12720" y="1743"/>
                    <a:pt x="12709" y="1747"/>
                  </a:cubicBezTo>
                  <a:cubicBezTo>
                    <a:pt x="12688" y="1767"/>
                    <a:pt x="12671" y="1775"/>
                    <a:pt x="12656" y="1775"/>
                  </a:cubicBezTo>
                  <a:cubicBezTo>
                    <a:pt x="12631" y="1775"/>
                    <a:pt x="12611" y="1752"/>
                    <a:pt x="12584" y="1718"/>
                  </a:cubicBezTo>
                  <a:cubicBezTo>
                    <a:pt x="12590" y="1671"/>
                    <a:pt x="12402" y="1417"/>
                    <a:pt x="12145" y="1173"/>
                  </a:cubicBezTo>
                  <a:cubicBezTo>
                    <a:pt x="12079" y="1113"/>
                    <a:pt x="12020" y="1054"/>
                    <a:pt x="11954" y="1001"/>
                  </a:cubicBezTo>
                  <a:cubicBezTo>
                    <a:pt x="11882" y="951"/>
                    <a:pt x="11816" y="904"/>
                    <a:pt x="11759" y="863"/>
                  </a:cubicBezTo>
                  <a:cubicBezTo>
                    <a:pt x="11665" y="800"/>
                    <a:pt x="11590" y="761"/>
                    <a:pt x="11561" y="761"/>
                  </a:cubicBezTo>
                  <a:cubicBezTo>
                    <a:pt x="11555" y="761"/>
                    <a:pt x="11551" y="763"/>
                    <a:pt x="11549" y="766"/>
                  </a:cubicBezTo>
                  <a:lnTo>
                    <a:pt x="11430" y="694"/>
                  </a:lnTo>
                  <a:lnTo>
                    <a:pt x="11311" y="621"/>
                  </a:lnTo>
                  <a:cubicBezTo>
                    <a:pt x="11349" y="556"/>
                    <a:pt x="11308" y="509"/>
                    <a:pt x="11236" y="477"/>
                  </a:cubicBezTo>
                  <a:cubicBezTo>
                    <a:pt x="11180" y="463"/>
                    <a:pt x="11124" y="455"/>
                    <a:pt x="11067" y="455"/>
                  </a:cubicBezTo>
                  <a:cubicBezTo>
                    <a:pt x="11038" y="455"/>
                    <a:pt x="11008" y="457"/>
                    <a:pt x="10979" y="462"/>
                  </a:cubicBezTo>
                  <a:cubicBezTo>
                    <a:pt x="10953" y="486"/>
                    <a:pt x="10921" y="498"/>
                    <a:pt x="10888" y="498"/>
                  </a:cubicBezTo>
                  <a:cubicBezTo>
                    <a:pt x="10866" y="498"/>
                    <a:pt x="10843" y="492"/>
                    <a:pt x="10822" y="480"/>
                  </a:cubicBezTo>
                  <a:cubicBezTo>
                    <a:pt x="10862" y="373"/>
                    <a:pt x="10795" y="312"/>
                    <a:pt x="10712" y="312"/>
                  </a:cubicBezTo>
                  <a:cubicBezTo>
                    <a:pt x="10683" y="312"/>
                    <a:pt x="10653" y="319"/>
                    <a:pt x="10625" y="333"/>
                  </a:cubicBezTo>
                  <a:cubicBezTo>
                    <a:pt x="10585" y="400"/>
                    <a:pt x="10555" y="432"/>
                    <a:pt x="10538" y="432"/>
                  </a:cubicBezTo>
                  <a:cubicBezTo>
                    <a:pt x="10519" y="432"/>
                    <a:pt x="10517" y="391"/>
                    <a:pt x="10537" y="311"/>
                  </a:cubicBezTo>
                  <a:cubicBezTo>
                    <a:pt x="10557" y="237"/>
                    <a:pt x="10542" y="193"/>
                    <a:pt x="10506" y="193"/>
                  </a:cubicBezTo>
                  <a:cubicBezTo>
                    <a:pt x="10468" y="193"/>
                    <a:pt x="10408" y="239"/>
                    <a:pt x="10340" y="346"/>
                  </a:cubicBezTo>
                  <a:cubicBezTo>
                    <a:pt x="10312" y="376"/>
                    <a:pt x="10298" y="393"/>
                    <a:pt x="10288" y="393"/>
                  </a:cubicBezTo>
                  <a:cubicBezTo>
                    <a:pt x="10276" y="393"/>
                    <a:pt x="10269" y="371"/>
                    <a:pt x="10252" y="324"/>
                  </a:cubicBezTo>
                  <a:cubicBezTo>
                    <a:pt x="10241" y="224"/>
                    <a:pt x="10219" y="183"/>
                    <a:pt x="10201" y="183"/>
                  </a:cubicBezTo>
                  <a:cubicBezTo>
                    <a:pt x="10189" y="183"/>
                    <a:pt x="10179" y="202"/>
                    <a:pt x="10174" y="233"/>
                  </a:cubicBezTo>
                  <a:cubicBezTo>
                    <a:pt x="10142" y="306"/>
                    <a:pt x="10117" y="342"/>
                    <a:pt x="10096" y="342"/>
                  </a:cubicBezTo>
                  <a:cubicBezTo>
                    <a:pt x="10074" y="342"/>
                    <a:pt x="10057" y="301"/>
                    <a:pt x="10042" y="220"/>
                  </a:cubicBezTo>
                  <a:cubicBezTo>
                    <a:pt x="10005" y="136"/>
                    <a:pt x="9986" y="94"/>
                    <a:pt x="9968" y="94"/>
                  </a:cubicBezTo>
                  <a:cubicBezTo>
                    <a:pt x="9951" y="94"/>
                    <a:pt x="9935" y="133"/>
                    <a:pt x="9907" y="208"/>
                  </a:cubicBezTo>
                  <a:cubicBezTo>
                    <a:pt x="9881" y="279"/>
                    <a:pt x="9830" y="314"/>
                    <a:pt x="9779" y="314"/>
                  </a:cubicBezTo>
                  <a:cubicBezTo>
                    <a:pt x="9722" y="314"/>
                    <a:pt x="9666" y="271"/>
                    <a:pt x="9641" y="189"/>
                  </a:cubicBezTo>
                  <a:cubicBezTo>
                    <a:pt x="9612" y="189"/>
                    <a:pt x="9582" y="157"/>
                    <a:pt x="9565" y="157"/>
                  </a:cubicBezTo>
                  <a:cubicBezTo>
                    <a:pt x="9557" y="157"/>
                    <a:pt x="9552" y="165"/>
                    <a:pt x="9553" y="192"/>
                  </a:cubicBezTo>
                  <a:lnTo>
                    <a:pt x="9503" y="117"/>
                  </a:lnTo>
                  <a:lnTo>
                    <a:pt x="9412" y="120"/>
                  </a:lnTo>
                  <a:lnTo>
                    <a:pt x="9418" y="198"/>
                  </a:lnTo>
                  <a:cubicBezTo>
                    <a:pt x="9416" y="199"/>
                    <a:pt x="9413" y="199"/>
                    <a:pt x="9410" y="199"/>
                  </a:cubicBezTo>
                  <a:cubicBezTo>
                    <a:pt x="9369" y="199"/>
                    <a:pt x="9246" y="168"/>
                    <a:pt x="9080" y="168"/>
                  </a:cubicBezTo>
                  <a:cubicBezTo>
                    <a:pt x="8987" y="168"/>
                    <a:pt x="8880" y="178"/>
                    <a:pt x="8767" y="208"/>
                  </a:cubicBezTo>
                  <a:cubicBezTo>
                    <a:pt x="8601" y="236"/>
                    <a:pt x="8441" y="289"/>
                    <a:pt x="8287" y="365"/>
                  </a:cubicBezTo>
                  <a:cubicBezTo>
                    <a:pt x="8212" y="402"/>
                    <a:pt x="8209" y="427"/>
                    <a:pt x="8246" y="452"/>
                  </a:cubicBezTo>
                  <a:cubicBezTo>
                    <a:pt x="8305" y="525"/>
                    <a:pt x="8304" y="566"/>
                    <a:pt x="8273" y="566"/>
                  </a:cubicBezTo>
                  <a:cubicBezTo>
                    <a:pt x="8249" y="566"/>
                    <a:pt x="8207" y="541"/>
                    <a:pt x="8159" y="487"/>
                  </a:cubicBezTo>
                  <a:cubicBezTo>
                    <a:pt x="8112" y="502"/>
                    <a:pt x="7996" y="477"/>
                    <a:pt x="7914" y="524"/>
                  </a:cubicBezTo>
                  <a:cubicBezTo>
                    <a:pt x="7860" y="555"/>
                    <a:pt x="7806" y="585"/>
                    <a:pt x="7764" y="585"/>
                  </a:cubicBezTo>
                  <a:cubicBezTo>
                    <a:pt x="7741" y="585"/>
                    <a:pt x="7722" y="576"/>
                    <a:pt x="7707" y="553"/>
                  </a:cubicBezTo>
                  <a:lnTo>
                    <a:pt x="7664" y="574"/>
                  </a:lnTo>
                  <a:cubicBezTo>
                    <a:pt x="7657" y="753"/>
                    <a:pt x="7460" y="910"/>
                    <a:pt x="7297" y="932"/>
                  </a:cubicBezTo>
                  <a:cubicBezTo>
                    <a:pt x="7228" y="985"/>
                    <a:pt x="7200" y="1013"/>
                    <a:pt x="7190" y="1129"/>
                  </a:cubicBezTo>
                  <a:cubicBezTo>
                    <a:pt x="7184" y="1203"/>
                    <a:pt x="7182" y="1227"/>
                    <a:pt x="7158" y="1227"/>
                  </a:cubicBezTo>
                  <a:cubicBezTo>
                    <a:pt x="7145" y="1227"/>
                    <a:pt x="7126" y="1220"/>
                    <a:pt x="7096" y="1211"/>
                  </a:cubicBezTo>
                  <a:cubicBezTo>
                    <a:pt x="7087" y="1200"/>
                    <a:pt x="7070" y="1195"/>
                    <a:pt x="7050" y="1195"/>
                  </a:cubicBezTo>
                  <a:cubicBezTo>
                    <a:pt x="7017" y="1195"/>
                    <a:pt x="6976" y="1208"/>
                    <a:pt x="6943" y="1229"/>
                  </a:cubicBezTo>
                  <a:cubicBezTo>
                    <a:pt x="6896" y="1264"/>
                    <a:pt x="6871" y="1320"/>
                    <a:pt x="6924" y="1374"/>
                  </a:cubicBezTo>
                  <a:lnTo>
                    <a:pt x="6842" y="1349"/>
                  </a:lnTo>
                  <a:cubicBezTo>
                    <a:pt x="6831" y="1345"/>
                    <a:pt x="6821" y="1343"/>
                    <a:pt x="6813" y="1343"/>
                  </a:cubicBezTo>
                  <a:cubicBezTo>
                    <a:pt x="6766" y="1343"/>
                    <a:pt x="6794" y="1410"/>
                    <a:pt x="6842" y="1458"/>
                  </a:cubicBezTo>
                  <a:cubicBezTo>
                    <a:pt x="6902" y="1514"/>
                    <a:pt x="6923" y="1548"/>
                    <a:pt x="6901" y="1548"/>
                  </a:cubicBezTo>
                  <a:cubicBezTo>
                    <a:pt x="6881" y="1548"/>
                    <a:pt x="6826" y="1521"/>
                    <a:pt x="6733" y="1458"/>
                  </a:cubicBezTo>
                  <a:cubicBezTo>
                    <a:pt x="6677" y="1405"/>
                    <a:pt x="6642" y="1386"/>
                    <a:pt x="6627" y="1386"/>
                  </a:cubicBezTo>
                  <a:cubicBezTo>
                    <a:pt x="6613" y="1386"/>
                    <a:pt x="6620" y="1406"/>
                    <a:pt x="6648" y="1433"/>
                  </a:cubicBezTo>
                  <a:cubicBezTo>
                    <a:pt x="6673" y="1504"/>
                    <a:pt x="6704" y="1570"/>
                    <a:pt x="6659" y="1570"/>
                  </a:cubicBezTo>
                  <a:cubicBezTo>
                    <a:pt x="6652" y="1570"/>
                    <a:pt x="6643" y="1568"/>
                    <a:pt x="6632" y="1565"/>
                  </a:cubicBezTo>
                  <a:lnTo>
                    <a:pt x="6632" y="1565"/>
                  </a:lnTo>
                  <a:cubicBezTo>
                    <a:pt x="6607" y="1590"/>
                    <a:pt x="6582" y="1615"/>
                    <a:pt x="6698" y="1721"/>
                  </a:cubicBezTo>
                  <a:cubicBezTo>
                    <a:pt x="6755" y="1775"/>
                    <a:pt x="6733" y="1800"/>
                    <a:pt x="6708" y="1825"/>
                  </a:cubicBezTo>
                  <a:cubicBezTo>
                    <a:pt x="6664" y="1794"/>
                    <a:pt x="6632" y="1747"/>
                    <a:pt x="6617" y="1693"/>
                  </a:cubicBezTo>
                  <a:lnTo>
                    <a:pt x="6570" y="1747"/>
                  </a:lnTo>
                  <a:cubicBezTo>
                    <a:pt x="6560" y="1757"/>
                    <a:pt x="6536" y="1763"/>
                    <a:pt x="6508" y="1763"/>
                  </a:cubicBezTo>
                  <a:cubicBezTo>
                    <a:pt x="6466" y="1763"/>
                    <a:pt x="6415" y="1750"/>
                    <a:pt x="6382" y="1718"/>
                  </a:cubicBezTo>
                  <a:cubicBezTo>
                    <a:pt x="6359" y="1711"/>
                    <a:pt x="6342" y="1707"/>
                    <a:pt x="6330" y="1707"/>
                  </a:cubicBezTo>
                  <a:cubicBezTo>
                    <a:pt x="6300" y="1707"/>
                    <a:pt x="6316" y="1734"/>
                    <a:pt x="6416" y="1794"/>
                  </a:cubicBezTo>
                  <a:cubicBezTo>
                    <a:pt x="6532" y="1897"/>
                    <a:pt x="6532" y="1897"/>
                    <a:pt x="6488" y="1944"/>
                  </a:cubicBezTo>
                  <a:cubicBezTo>
                    <a:pt x="6476" y="1958"/>
                    <a:pt x="6464" y="1971"/>
                    <a:pt x="6446" y="1971"/>
                  </a:cubicBezTo>
                  <a:cubicBezTo>
                    <a:pt x="6431" y="1971"/>
                    <a:pt x="6413" y="1963"/>
                    <a:pt x="6388" y="1941"/>
                  </a:cubicBezTo>
                  <a:cubicBezTo>
                    <a:pt x="6357" y="1913"/>
                    <a:pt x="6342" y="1900"/>
                    <a:pt x="6329" y="1900"/>
                  </a:cubicBezTo>
                  <a:cubicBezTo>
                    <a:pt x="6317" y="1900"/>
                    <a:pt x="6306" y="1912"/>
                    <a:pt x="6285" y="1935"/>
                  </a:cubicBezTo>
                  <a:cubicBezTo>
                    <a:pt x="6219" y="2007"/>
                    <a:pt x="6332" y="2223"/>
                    <a:pt x="6419" y="2354"/>
                  </a:cubicBezTo>
                  <a:cubicBezTo>
                    <a:pt x="6479" y="2412"/>
                    <a:pt x="6507" y="2440"/>
                    <a:pt x="6501" y="2440"/>
                  </a:cubicBezTo>
                  <a:cubicBezTo>
                    <a:pt x="6495" y="2440"/>
                    <a:pt x="6461" y="2418"/>
                    <a:pt x="6397" y="2376"/>
                  </a:cubicBezTo>
                  <a:cubicBezTo>
                    <a:pt x="6371" y="2351"/>
                    <a:pt x="6353" y="2343"/>
                    <a:pt x="6339" y="2343"/>
                  </a:cubicBezTo>
                  <a:cubicBezTo>
                    <a:pt x="6323" y="2343"/>
                    <a:pt x="6312" y="2354"/>
                    <a:pt x="6300" y="2364"/>
                  </a:cubicBezTo>
                  <a:cubicBezTo>
                    <a:pt x="6244" y="2311"/>
                    <a:pt x="6266" y="2289"/>
                    <a:pt x="6285" y="2267"/>
                  </a:cubicBezTo>
                  <a:lnTo>
                    <a:pt x="6231" y="2213"/>
                  </a:lnTo>
                  <a:cubicBezTo>
                    <a:pt x="6177" y="2178"/>
                    <a:pt x="6141" y="2160"/>
                    <a:pt x="6124" y="2160"/>
                  </a:cubicBezTo>
                  <a:cubicBezTo>
                    <a:pt x="6099" y="2160"/>
                    <a:pt x="6115" y="2198"/>
                    <a:pt x="6169" y="2276"/>
                  </a:cubicBezTo>
                  <a:cubicBezTo>
                    <a:pt x="6189" y="2321"/>
                    <a:pt x="6198" y="2340"/>
                    <a:pt x="6185" y="2340"/>
                  </a:cubicBezTo>
                  <a:cubicBezTo>
                    <a:pt x="6176" y="2340"/>
                    <a:pt x="6158" y="2332"/>
                    <a:pt x="6128" y="2317"/>
                  </a:cubicBezTo>
                  <a:cubicBezTo>
                    <a:pt x="6079" y="2293"/>
                    <a:pt x="6031" y="2267"/>
                    <a:pt x="6018" y="2267"/>
                  </a:cubicBezTo>
                  <a:cubicBezTo>
                    <a:pt x="6010" y="2267"/>
                    <a:pt x="6014" y="2275"/>
                    <a:pt x="6034" y="2295"/>
                  </a:cubicBezTo>
                  <a:cubicBezTo>
                    <a:pt x="6034" y="2295"/>
                    <a:pt x="6018" y="2309"/>
                    <a:pt x="5988" y="2309"/>
                  </a:cubicBezTo>
                  <a:cubicBezTo>
                    <a:pt x="5970" y="2309"/>
                    <a:pt x="5948" y="2304"/>
                    <a:pt x="5921" y="2289"/>
                  </a:cubicBezTo>
                  <a:cubicBezTo>
                    <a:pt x="5884" y="2320"/>
                    <a:pt x="5865" y="2339"/>
                    <a:pt x="5918" y="2398"/>
                  </a:cubicBezTo>
                  <a:cubicBezTo>
                    <a:pt x="5968" y="2455"/>
                    <a:pt x="5949" y="2474"/>
                    <a:pt x="5927" y="2489"/>
                  </a:cubicBezTo>
                  <a:cubicBezTo>
                    <a:pt x="5909" y="2505"/>
                    <a:pt x="5890" y="2517"/>
                    <a:pt x="5937" y="2580"/>
                  </a:cubicBezTo>
                  <a:cubicBezTo>
                    <a:pt x="5987" y="2640"/>
                    <a:pt x="6015" y="2715"/>
                    <a:pt x="5971" y="2746"/>
                  </a:cubicBezTo>
                  <a:cubicBezTo>
                    <a:pt x="5974" y="2791"/>
                    <a:pt x="5975" y="2815"/>
                    <a:pt x="5963" y="2815"/>
                  </a:cubicBezTo>
                  <a:cubicBezTo>
                    <a:pt x="5950" y="2815"/>
                    <a:pt x="5922" y="2786"/>
                    <a:pt x="5865" y="2727"/>
                  </a:cubicBezTo>
                  <a:cubicBezTo>
                    <a:pt x="5840" y="2692"/>
                    <a:pt x="5822" y="2681"/>
                    <a:pt x="5808" y="2681"/>
                  </a:cubicBezTo>
                  <a:cubicBezTo>
                    <a:pt x="5797" y="2681"/>
                    <a:pt x="5788" y="2688"/>
                    <a:pt x="5780" y="2693"/>
                  </a:cubicBezTo>
                  <a:cubicBezTo>
                    <a:pt x="5780" y="2693"/>
                    <a:pt x="5779" y="2694"/>
                    <a:pt x="5776" y="2694"/>
                  </a:cubicBezTo>
                  <a:cubicBezTo>
                    <a:pt x="5768" y="2694"/>
                    <a:pt x="5746" y="2688"/>
                    <a:pt x="5699" y="2646"/>
                  </a:cubicBezTo>
                  <a:cubicBezTo>
                    <a:pt x="5683" y="2631"/>
                    <a:pt x="5674" y="2625"/>
                    <a:pt x="5671" y="2625"/>
                  </a:cubicBezTo>
                  <a:lnTo>
                    <a:pt x="5671" y="2625"/>
                  </a:lnTo>
                  <a:cubicBezTo>
                    <a:pt x="5661" y="2625"/>
                    <a:pt x="5691" y="2674"/>
                    <a:pt x="5721" y="2724"/>
                  </a:cubicBezTo>
                  <a:cubicBezTo>
                    <a:pt x="5761" y="2790"/>
                    <a:pt x="5802" y="2856"/>
                    <a:pt x="5802" y="2856"/>
                  </a:cubicBezTo>
                  <a:cubicBezTo>
                    <a:pt x="5801" y="2856"/>
                    <a:pt x="5800" y="2857"/>
                    <a:pt x="5798" y="2857"/>
                  </a:cubicBezTo>
                  <a:cubicBezTo>
                    <a:pt x="5771" y="2857"/>
                    <a:pt x="5678" y="2743"/>
                    <a:pt x="5642" y="2677"/>
                  </a:cubicBezTo>
                  <a:cubicBezTo>
                    <a:pt x="5596" y="2615"/>
                    <a:pt x="5572" y="2583"/>
                    <a:pt x="5569" y="2583"/>
                  </a:cubicBezTo>
                  <a:lnTo>
                    <a:pt x="5569" y="2583"/>
                  </a:lnTo>
                  <a:cubicBezTo>
                    <a:pt x="5567" y="2583"/>
                    <a:pt x="5585" y="2617"/>
                    <a:pt x="5623" y="2687"/>
                  </a:cubicBezTo>
                  <a:cubicBezTo>
                    <a:pt x="5656" y="2741"/>
                    <a:pt x="5672" y="2801"/>
                    <a:pt x="5641" y="2801"/>
                  </a:cubicBezTo>
                  <a:cubicBezTo>
                    <a:pt x="5632" y="2801"/>
                    <a:pt x="5621" y="2797"/>
                    <a:pt x="5605" y="2787"/>
                  </a:cubicBezTo>
                  <a:cubicBezTo>
                    <a:pt x="5589" y="2797"/>
                    <a:pt x="5573" y="2804"/>
                    <a:pt x="5556" y="2804"/>
                  </a:cubicBezTo>
                  <a:cubicBezTo>
                    <a:pt x="5533" y="2804"/>
                    <a:pt x="5510" y="2790"/>
                    <a:pt x="5492" y="2749"/>
                  </a:cubicBezTo>
                  <a:cubicBezTo>
                    <a:pt x="5477" y="2730"/>
                    <a:pt x="5468" y="2723"/>
                    <a:pt x="5462" y="2723"/>
                  </a:cubicBezTo>
                  <a:cubicBezTo>
                    <a:pt x="5448" y="2723"/>
                    <a:pt x="5454" y="2762"/>
                    <a:pt x="5454" y="2762"/>
                  </a:cubicBezTo>
                  <a:cubicBezTo>
                    <a:pt x="5462" y="2808"/>
                    <a:pt x="5456" y="2830"/>
                    <a:pt x="5433" y="2830"/>
                  </a:cubicBezTo>
                  <a:cubicBezTo>
                    <a:pt x="5417" y="2830"/>
                    <a:pt x="5393" y="2820"/>
                    <a:pt x="5360" y="2799"/>
                  </a:cubicBezTo>
                  <a:cubicBezTo>
                    <a:pt x="5290" y="2737"/>
                    <a:pt x="5255" y="2703"/>
                    <a:pt x="5243" y="2703"/>
                  </a:cubicBezTo>
                  <a:cubicBezTo>
                    <a:pt x="5230" y="2703"/>
                    <a:pt x="5241" y="2740"/>
                    <a:pt x="5260" y="2818"/>
                  </a:cubicBezTo>
                  <a:cubicBezTo>
                    <a:pt x="5271" y="2862"/>
                    <a:pt x="5281" y="2906"/>
                    <a:pt x="5276" y="2906"/>
                  </a:cubicBezTo>
                  <a:cubicBezTo>
                    <a:pt x="5273" y="2906"/>
                    <a:pt x="5262" y="2883"/>
                    <a:pt x="5238" y="2821"/>
                  </a:cubicBezTo>
                  <a:cubicBezTo>
                    <a:pt x="5228" y="2802"/>
                    <a:pt x="5220" y="2794"/>
                    <a:pt x="5214" y="2794"/>
                  </a:cubicBezTo>
                  <a:cubicBezTo>
                    <a:pt x="5198" y="2794"/>
                    <a:pt x="5193" y="2854"/>
                    <a:pt x="5172" y="2915"/>
                  </a:cubicBezTo>
                  <a:cubicBezTo>
                    <a:pt x="5172" y="3022"/>
                    <a:pt x="5182" y="3125"/>
                    <a:pt x="5200" y="3229"/>
                  </a:cubicBezTo>
                  <a:cubicBezTo>
                    <a:pt x="5215" y="3321"/>
                    <a:pt x="5221" y="3360"/>
                    <a:pt x="5209" y="3360"/>
                  </a:cubicBezTo>
                  <a:cubicBezTo>
                    <a:pt x="5200" y="3360"/>
                    <a:pt x="5184" y="3343"/>
                    <a:pt x="5156" y="3313"/>
                  </a:cubicBezTo>
                  <a:cubicBezTo>
                    <a:pt x="5128" y="3313"/>
                    <a:pt x="5094" y="3238"/>
                    <a:pt x="5084" y="3160"/>
                  </a:cubicBezTo>
                  <a:cubicBezTo>
                    <a:pt x="5075" y="3085"/>
                    <a:pt x="5100" y="3082"/>
                    <a:pt x="5100" y="3082"/>
                  </a:cubicBezTo>
                  <a:lnTo>
                    <a:pt x="5128" y="3082"/>
                  </a:lnTo>
                  <a:cubicBezTo>
                    <a:pt x="5116" y="3003"/>
                    <a:pt x="5106" y="2928"/>
                    <a:pt x="5059" y="2928"/>
                  </a:cubicBezTo>
                  <a:cubicBezTo>
                    <a:pt x="5044" y="2890"/>
                    <a:pt x="5031" y="2871"/>
                    <a:pt x="5022" y="2871"/>
                  </a:cubicBezTo>
                  <a:cubicBezTo>
                    <a:pt x="5013" y="2871"/>
                    <a:pt x="5009" y="2891"/>
                    <a:pt x="5012" y="2931"/>
                  </a:cubicBezTo>
                  <a:cubicBezTo>
                    <a:pt x="5002" y="2885"/>
                    <a:pt x="4961" y="2853"/>
                    <a:pt x="4915" y="2853"/>
                  </a:cubicBezTo>
                  <a:cubicBezTo>
                    <a:pt x="4908" y="2853"/>
                    <a:pt x="4901" y="2854"/>
                    <a:pt x="4893" y="2856"/>
                  </a:cubicBezTo>
                  <a:cubicBezTo>
                    <a:pt x="4883" y="2859"/>
                    <a:pt x="4873" y="2861"/>
                    <a:pt x="4863" y="2861"/>
                  </a:cubicBezTo>
                  <a:cubicBezTo>
                    <a:pt x="4814" y="2861"/>
                    <a:pt x="4769" y="2824"/>
                    <a:pt x="4762" y="2774"/>
                  </a:cubicBezTo>
                  <a:cubicBezTo>
                    <a:pt x="4753" y="2774"/>
                    <a:pt x="4745" y="2773"/>
                    <a:pt x="4739" y="2773"/>
                  </a:cubicBezTo>
                  <a:cubicBezTo>
                    <a:pt x="4711" y="2773"/>
                    <a:pt x="4698" y="2784"/>
                    <a:pt x="4693" y="2846"/>
                  </a:cubicBezTo>
                  <a:cubicBezTo>
                    <a:pt x="4685" y="2936"/>
                    <a:pt x="4674" y="2973"/>
                    <a:pt x="4667" y="2973"/>
                  </a:cubicBezTo>
                  <a:cubicBezTo>
                    <a:pt x="4662" y="2973"/>
                    <a:pt x="4659" y="2954"/>
                    <a:pt x="4661" y="2922"/>
                  </a:cubicBezTo>
                  <a:cubicBezTo>
                    <a:pt x="4658" y="2837"/>
                    <a:pt x="4580" y="2787"/>
                    <a:pt x="4520" y="2746"/>
                  </a:cubicBezTo>
                  <a:cubicBezTo>
                    <a:pt x="4496" y="2730"/>
                    <a:pt x="4471" y="2721"/>
                    <a:pt x="4447" y="2721"/>
                  </a:cubicBezTo>
                  <a:cubicBezTo>
                    <a:pt x="4412" y="2721"/>
                    <a:pt x="4379" y="2741"/>
                    <a:pt x="4360" y="2784"/>
                  </a:cubicBezTo>
                  <a:cubicBezTo>
                    <a:pt x="4345" y="2781"/>
                    <a:pt x="4332" y="2778"/>
                    <a:pt x="4320" y="2774"/>
                  </a:cubicBezTo>
                  <a:cubicBezTo>
                    <a:pt x="4311" y="2711"/>
                    <a:pt x="4265" y="2672"/>
                    <a:pt x="4219" y="2672"/>
                  </a:cubicBezTo>
                  <a:cubicBezTo>
                    <a:pt x="4197" y="2672"/>
                    <a:pt x="4174" y="2682"/>
                    <a:pt x="4157" y="2702"/>
                  </a:cubicBezTo>
                  <a:cubicBezTo>
                    <a:pt x="4138" y="2696"/>
                    <a:pt x="4119" y="2687"/>
                    <a:pt x="4104" y="2674"/>
                  </a:cubicBezTo>
                  <a:cubicBezTo>
                    <a:pt x="4105" y="2620"/>
                    <a:pt x="4101" y="2595"/>
                    <a:pt x="4085" y="2595"/>
                  </a:cubicBezTo>
                  <a:cubicBezTo>
                    <a:pt x="4074" y="2595"/>
                    <a:pt x="4058" y="2607"/>
                    <a:pt x="4035" y="2630"/>
                  </a:cubicBezTo>
                  <a:cubicBezTo>
                    <a:pt x="3995" y="2670"/>
                    <a:pt x="3961" y="2714"/>
                    <a:pt x="3959" y="2714"/>
                  </a:cubicBezTo>
                  <a:cubicBezTo>
                    <a:pt x="3958" y="2714"/>
                    <a:pt x="3963" y="2706"/>
                    <a:pt x="3975" y="2687"/>
                  </a:cubicBezTo>
                  <a:cubicBezTo>
                    <a:pt x="4016" y="2615"/>
                    <a:pt x="3981" y="2608"/>
                    <a:pt x="3909" y="2546"/>
                  </a:cubicBezTo>
                  <a:cubicBezTo>
                    <a:pt x="3877" y="2519"/>
                    <a:pt x="3860" y="2505"/>
                    <a:pt x="3848" y="2505"/>
                  </a:cubicBezTo>
                  <a:cubicBezTo>
                    <a:pt x="3834" y="2505"/>
                    <a:pt x="3826" y="2524"/>
                    <a:pt x="3809" y="2564"/>
                  </a:cubicBezTo>
                  <a:cubicBezTo>
                    <a:pt x="3806" y="2565"/>
                    <a:pt x="3803" y="2565"/>
                    <a:pt x="3800" y="2565"/>
                  </a:cubicBezTo>
                  <a:cubicBezTo>
                    <a:pt x="3689" y="2565"/>
                    <a:pt x="3735" y="2507"/>
                    <a:pt x="3784" y="2448"/>
                  </a:cubicBezTo>
                  <a:cubicBezTo>
                    <a:pt x="3843" y="2395"/>
                    <a:pt x="3865" y="2362"/>
                    <a:pt x="3849" y="2362"/>
                  </a:cubicBezTo>
                  <a:cubicBezTo>
                    <a:pt x="3834" y="2362"/>
                    <a:pt x="3782" y="2395"/>
                    <a:pt x="3696" y="2474"/>
                  </a:cubicBezTo>
                  <a:cubicBezTo>
                    <a:pt x="3643" y="2517"/>
                    <a:pt x="3605" y="2533"/>
                    <a:pt x="3584" y="2533"/>
                  </a:cubicBezTo>
                  <a:cubicBezTo>
                    <a:pt x="3557" y="2533"/>
                    <a:pt x="3557" y="2507"/>
                    <a:pt x="3586" y="2474"/>
                  </a:cubicBezTo>
                  <a:cubicBezTo>
                    <a:pt x="3613" y="2445"/>
                    <a:pt x="3631" y="2436"/>
                    <a:pt x="3645" y="2436"/>
                  </a:cubicBezTo>
                  <a:cubicBezTo>
                    <a:pt x="3659" y="2436"/>
                    <a:pt x="3668" y="2445"/>
                    <a:pt x="3677" y="2455"/>
                  </a:cubicBezTo>
                  <a:lnTo>
                    <a:pt x="3781" y="2336"/>
                  </a:lnTo>
                  <a:cubicBezTo>
                    <a:pt x="3774" y="2330"/>
                    <a:pt x="3769" y="2326"/>
                    <a:pt x="3762" y="2326"/>
                  </a:cubicBezTo>
                  <a:cubicBezTo>
                    <a:pt x="3752" y="2326"/>
                    <a:pt x="3736" y="2336"/>
                    <a:pt x="3693" y="2361"/>
                  </a:cubicBezTo>
                  <a:cubicBezTo>
                    <a:pt x="3693" y="2361"/>
                    <a:pt x="3688" y="2356"/>
                    <a:pt x="3675" y="2356"/>
                  </a:cubicBezTo>
                  <a:cubicBezTo>
                    <a:pt x="3661" y="2356"/>
                    <a:pt x="3638" y="2361"/>
                    <a:pt x="3602" y="2380"/>
                  </a:cubicBezTo>
                  <a:cubicBezTo>
                    <a:pt x="3530" y="2417"/>
                    <a:pt x="3474" y="2477"/>
                    <a:pt x="3442" y="2552"/>
                  </a:cubicBezTo>
                  <a:cubicBezTo>
                    <a:pt x="3423" y="2593"/>
                    <a:pt x="3409" y="2606"/>
                    <a:pt x="3396" y="2606"/>
                  </a:cubicBezTo>
                  <a:cubicBezTo>
                    <a:pt x="3386" y="2606"/>
                    <a:pt x="3377" y="2598"/>
                    <a:pt x="3367" y="2590"/>
                  </a:cubicBezTo>
                  <a:cubicBezTo>
                    <a:pt x="3376" y="2505"/>
                    <a:pt x="3430" y="2433"/>
                    <a:pt x="3508" y="2401"/>
                  </a:cubicBezTo>
                  <a:cubicBezTo>
                    <a:pt x="3511" y="2404"/>
                    <a:pt x="3515" y="2405"/>
                    <a:pt x="3519" y="2405"/>
                  </a:cubicBezTo>
                  <a:cubicBezTo>
                    <a:pt x="3544" y="2405"/>
                    <a:pt x="3590" y="2356"/>
                    <a:pt x="3637" y="2307"/>
                  </a:cubicBezTo>
                  <a:cubicBezTo>
                    <a:pt x="3655" y="2285"/>
                    <a:pt x="3642" y="2275"/>
                    <a:pt x="3611" y="2275"/>
                  </a:cubicBezTo>
                  <a:cubicBezTo>
                    <a:pt x="3599" y="2275"/>
                    <a:pt x="3584" y="2277"/>
                    <a:pt x="3568" y="2279"/>
                  </a:cubicBezTo>
                  <a:cubicBezTo>
                    <a:pt x="3489" y="2286"/>
                    <a:pt x="3417" y="2311"/>
                    <a:pt x="3351" y="2351"/>
                  </a:cubicBezTo>
                  <a:lnTo>
                    <a:pt x="3408" y="2295"/>
                  </a:lnTo>
                  <a:cubicBezTo>
                    <a:pt x="3464" y="2242"/>
                    <a:pt x="3423" y="2198"/>
                    <a:pt x="3386" y="2154"/>
                  </a:cubicBezTo>
                  <a:cubicBezTo>
                    <a:pt x="3362" y="2130"/>
                    <a:pt x="3345" y="2112"/>
                    <a:pt x="3324" y="2112"/>
                  </a:cubicBezTo>
                  <a:cubicBezTo>
                    <a:pt x="3309" y="2112"/>
                    <a:pt x="3291" y="2121"/>
                    <a:pt x="3267" y="2141"/>
                  </a:cubicBezTo>
                  <a:cubicBezTo>
                    <a:pt x="3220" y="2185"/>
                    <a:pt x="3172" y="2229"/>
                    <a:pt x="3144" y="2229"/>
                  </a:cubicBezTo>
                  <a:cubicBezTo>
                    <a:pt x="3138" y="2229"/>
                    <a:pt x="3133" y="2227"/>
                    <a:pt x="3129" y="2223"/>
                  </a:cubicBezTo>
                  <a:lnTo>
                    <a:pt x="3129" y="2223"/>
                  </a:lnTo>
                  <a:cubicBezTo>
                    <a:pt x="3151" y="2248"/>
                    <a:pt x="3094" y="2301"/>
                    <a:pt x="3038" y="2351"/>
                  </a:cubicBezTo>
                  <a:cubicBezTo>
                    <a:pt x="3044" y="2292"/>
                    <a:pt x="3063" y="2232"/>
                    <a:pt x="3088" y="2173"/>
                  </a:cubicBezTo>
                  <a:cubicBezTo>
                    <a:pt x="3160" y="2019"/>
                    <a:pt x="3179" y="1922"/>
                    <a:pt x="3088" y="1819"/>
                  </a:cubicBezTo>
                  <a:cubicBezTo>
                    <a:pt x="3041" y="1765"/>
                    <a:pt x="2972" y="1687"/>
                    <a:pt x="3007" y="1606"/>
                  </a:cubicBezTo>
                  <a:cubicBezTo>
                    <a:pt x="2979" y="1574"/>
                    <a:pt x="2959" y="1552"/>
                    <a:pt x="2934" y="1552"/>
                  </a:cubicBezTo>
                  <a:cubicBezTo>
                    <a:pt x="2918" y="1552"/>
                    <a:pt x="2901" y="1560"/>
                    <a:pt x="2878" y="1580"/>
                  </a:cubicBezTo>
                  <a:lnTo>
                    <a:pt x="2828" y="1524"/>
                  </a:lnTo>
                  <a:cubicBezTo>
                    <a:pt x="2851" y="1465"/>
                    <a:pt x="2829" y="1419"/>
                    <a:pt x="2793" y="1419"/>
                  </a:cubicBezTo>
                  <a:cubicBezTo>
                    <a:pt x="2780" y="1419"/>
                    <a:pt x="2765" y="1425"/>
                    <a:pt x="2750" y="1439"/>
                  </a:cubicBezTo>
                  <a:cubicBezTo>
                    <a:pt x="2738" y="1443"/>
                    <a:pt x="2729" y="1445"/>
                    <a:pt x="2722" y="1445"/>
                  </a:cubicBezTo>
                  <a:cubicBezTo>
                    <a:pt x="2675" y="1445"/>
                    <a:pt x="2693" y="1379"/>
                    <a:pt x="2671" y="1355"/>
                  </a:cubicBezTo>
                  <a:cubicBezTo>
                    <a:pt x="2700" y="1275"/>
                    <a:pt x="2715" y="1234"/>
                    <a:pt x="2707" y="1234"/>
                  </a:cubicBezTo>
                  <a:lnTo>
                    <a:pt x="2707" y="1234"/>
                  </a:lnTo>
                  <a:cubicBezTo>
                    <a:pt x="2698" y="1234"/>
                    <a:pt x="2663" y="1282"/>
                    <a:pt x="2590" y="1383"/>
                  </a:cubicBezTo>
                  <a:cubicBezTo>
                    <a:pt x="2537" y="1439"/>
                    <a:pt x="2530" y="1549"/>
                    <a:pt x="2555" y="1574"/>
                  </a:cubicBezTo>
                  <a:lnTo>
                    <a:pt x="2631" y="1656"/>
                  </a:lnTo>
                  <a:lnTo>
                    <a:pt x="2499" y="1631"/>
                  </a:lnTo>
                  <a:cubicBezTo>
                    <a:pt x="2489" y="1619"/>
                    <a:pt x="2466" y="1613"/>
                    <a:pt x="2439" y="1613"/>
                  </a:cubicBezTo>
                  <a:cubicBezTo>
                    <a:pt x="2398" y="1613"/>
                    <a:pt x="2348" y="1627"/>
                    <a:pt x="2314" y="1659"/>
                  </a:cubicBezTo>
                  <a:cubicBezTo>
                    <a:pt x="2314" y="1659"/>
                    <a:pt x="2278" y="1697"/>
                    <a:pt x="2250" y="1697"/>
                  </a:cubicBezTo>
                  <a:cubicBezTo>
                    <a:pt x="2244" y="1697"/>
                    <a:pt x="2238" y="1695"/>
                    <a:pt x="2233" y="1690"/>
                  </a:cubicBezTo>
                  <a:lnTo>
                    <a:pt x="2342" y="1577"/>
                  </a:lnTo>
                  <a:cubicBezTo>
                    <a:pt x="2418" y="1546"/>
                    <a:pt x="2483" y="1499"/>
                    <a:pt x="2533" y="1439"/>
                  </a:cubicBezTo>
                  <a:cubicBezTo>
                    <a:pt x="2599" y="1337"/>
                    <a:pt x="2593" y="1231"/>
                    <a:pt x="2542" y="1231"/>
                  </a:cubicBezTo>
                  <a:cubicBezTo>
                    <a:pt x="2524" y="1231"/>
                    <a:pt x="2501" y="1244"/>
                    <a:pt x="2474" y="1273"/>
                  </a:cubicBezTo>
                  <a:cubicBezTo>
                    <a:pt x="2446" y="1245"/>
                    <a:pt x="2446" y="1245"/>
                    <a:pt x="2468" y="1157"/>
                  </a:cubicBezTo>
                  <a:cubicBezTo>
                    <a:pt x="2497" y="1127"/>
                    <a:pt x="2501" y="1104"/>
                    <a:pt x="2477" y="1104"/>
                  </a:cubicBezTo>
                  <a:cubicBezTo>
                    <a:pt x="2457" y="1104"/>
                    <a:pt x="2418" y="1120"/>
                    <a:pt x="2358" y="1161"/>
                  </a:cubicBezTo>
                  <a:cubicBezTo>
                    <a:pt x="2306" y="1194"/>
                    <a:pt x="2271" y="1211"/>
                    <a:pt x="2250" y="1211"/>
                  </a:cubicBezTo>
                  <a:cubicBezTo>
                    <a:pt x="2218" y="1211"/>
                    <a:pt x="2225" y="1168"/>
                    <a:pt x="2267" y="1079"/>
                  </a:cubicBezTo>
                  <a:cubicBezTo>
                    <a:pt x="2295" y="938"/>
                    <a:pt x="2205" y="838"/>
                    <a:pt x="2146" y="838"/>
                  </a:cubicBezTo>
                  <a:cubicBezTo>
                    <a:pt x="2132" y="838"/>
                    <a:pt x="2119" y="844"/>
                    <a:pt x="2110" y="857"/>
                  </a:cubicBezTo>
                  <a:cubicBezTo>
                    <a:pt x="2075" y="903"/>
                    <a:pt x="2039" y="922"/>
                    <a:pt x="2008" y="922"/>
                  </a:cubicBezTo>
                  <a:cubicBezTo>
                    <a:pt x="1956" y="922"/>
                    <a:pt x="1918" y="870"/>
                    <a:pt x="1922" y="813"/>
                  </a:cubicBezTo>
                  <a:cubicBezTo>
                    <a:pt x="1927" y="753"/>
                    <a:pt x="1909" y="723"/>
                    <a:pt x="1872" y="723"/>
                  </a:cubicBezTo>
                  <a:cubicBezTo>
                    <a:pt x="1855" y="723"/>
                    <a:pt x="1833" y="730"/>
                    <a:pt x="1806" y="744"/>
                  </a:cubicBezTo>
                  <a:cubicBezTo>
                    <a:pt x="1842" y="687"/>
                    <a:pt x="1849" y="616"/>
                    <a:pt x="1805" y="616"/>
                  </a:cubicBezTo>
                  <a:cubicBezTo>
                    <a:pt x="1796" y="616"/>
                    <a:pt x="1784" y="620"/>
                    <a:pt x="1769" y="628"/>
                  </a:cubicBezTo>
                  <a:cubicBezTo>
                    <a:pt x="1769" y="628"/>
                    <a:pt x="1765" y="625"/>
                    <a:pt x="1759" y="625"/>
                  </a:cubicBezTo>
                  <a:cubicBezTo>
                    <a:pt x="1747" y="625"/>
                    <a:pt x="1729" y="635"/>
                    <a:pt x="1731" y="697"/>
                  </a:cubicBezTo>
                  <a:lnTo>
                    <a:pt x="1578" y="788"/>
                  </a:lnTo>
                  <a:cubicBezTo>
                    <a:pt x="1615" y="810"/>
                    <a:pt x="1578" y="875"/>
                    <a:pt x="1537" y="944"/>
                  </a:cubicBezTo>
                  <a:cubicBezTo>
                    <a:pt x="1530" y="955"/>
                    <a:pt x="1522" y="961"/>
                    <a:pt x="1514" y="961"/>
                  </a:cubicBezTo>
                  <a:cubicBezTo>
                    <a:pt x="1469" y="961"/>
                    <a:pt x="1407" y="820"/>
                    <a:pt x="1415" y="615"/>
                  </a:cubicBezTo>
                  <a:lnTo>
                    <a:pt x="1393" y="437"/>
                  </a:lnTo>
                  <a:cubicBezTo>
                    <a:pt x="1361" y="509"/>
                    <a:pt x="1333" y="581"/>
                    <a:pt x="1333" y="581"/>
                  </a:cubicBezTo>
                  <a:cubicBezTo>
                    <a:pt x="1289" y="562"/>
                    <a:pt x="1249" y="546"/>
                    <a:pt x="1277" y="474"/>
                  </a:cubicBezTo>
                  <a:cubicBezTo>
                    <a:pt x="1305" y="399"/>
                    <a:pt x="1305" y="399"/>
                    <a:pt x="1261" y="383"/>
                  </a:cubicBezTo>
                  <a:cubicBezTo>
                    <a:pt x="1261" y="383"/>
                    <a:pt x="1256" y="381"/>
                    <a:pt x="1248" y="381"/>
                  </a:cubicBezTo>
                  <a:cubicBezTo>
                    <a:pt x="1233" y="381"/>
                    <a:pt x="1209" y="389"/>
                    <a:pt x="1192" y="437"/>
                  </a:cubicBezTo>
                  <a:cubicBezTo>
                    <a:pt x="1162" y="520"/>
                    <a:pt x="1149" y="556"/>
                    <a:pt x="1141" y="556"/>
                  </a:cubicBezTo>
                  <a:cubicBezTo>
                    <a:pt x="1134" y="556"/>
                    <a:pt x="1130" y="534"/>
                    <a:pt x="1123" y="496"/>
                  </a:cubicBezTo>
                  <a:cubicBezTo>
                    <a:pt x="1127" y="403"/>
                    <a:pt x="1114" y="357"/>
                    <a:pt x="1088" y="357"/>
                  </a:cubicBezTo>
                  <a:cubicBezTo>
                    <a:pt x="1066" y="357"/>
                    <a:pt x="1034" y="389"/>
                    <a:pt x="995" y="452"/>
                  </a:cubicBezTo>
                  <a:cubicBezTo>
                    <a:pt x="972" y="526"/>
                    <a:pt x="961" y="564"/>
                    <a:pt x="955" y="564"/>
                  </a:cubicBezTo>
                  <a:cubicBezTo>
                    <a:pt x="950" y="564"/>
                    <a:pt x="951" y="524"/>
                    <a:pt x="951" y="443"/>
                  </a:cubicBezTo>
                  <a:cubicBezTo>
                    <a:pt x="973" y="368"/>
                    <a:pt x="948" y="280"/>
                    <a:pt x="901" y="267"/>
                  </a:cubicBezTo>
                  <a:lnTo>
                    <a:pt x="882" y="343"/>
                  </a:lnTo>
                  <a:cubicBezTo>
                    <a:pt x="861" y="427"/>
                    <a:pt x="840" y="461"/>
                    <a:pt x="820" y="461"/>
                  </a:cubicBezTo>
                  <a:cubicBezTo>
                    <a:pt x="804" y="461"/>
                    <a:pt x="788" y="437"/>
                    <a:pt x="775" y="399"/>
                  </a:cubicBezTo>
                  <a:cubicBezTo>
                    <a:pt x="786" y="355"/>
                    <a:pt x="775" y="333"/>
                    <a:pt x="743" y="333"/>
                  </a:cubicBezTo>
                  <a:cubicBezTo>
                    <a:pt x="720" y="333"/>
                    <a:pt x="687" y="344"/>
                    <a:pt x="644" y="368"/>
                  </a:cubicBezTo>
                  <a:cubicBezTo>
                    <a:pt x="556" y="346"/>
                    <a:pt x="515" y="346"/>
                    <a:pt x="525" y="267"/>
                  </a:cubicBezTo>
                  <a:cubicBezTo>
                    <a:pt x="536" y="189"/>
                    <a:pt x="541" y="150"/>
                    <a:pt x="535" y="150"/>
                  </a:cubicBezTo>
                  <a:lnTo>
                    <a:pt x="535" y="150"/>
                  </a:lnTo>
                  <a:cubicBezTo>
                    <a:pt x="530" y="150"/>
                    <a:pt x="513" y="187"/>
                    <a:pt x="481" y="261"/>
                  </a:cubicBezTo>
                  <a:cubicBezTo>
                    <a:pt x="455" y="298"/>
                    <a:pt x="442" y="316"/>
                    <a:pt x="427" y="316"/>
                  </a:cubicBezTo>
                  <a:cubicBezTo>
                    <a:pt x="411" y="316"/>
                    <a:pt x="391" y="295"/>
                    <a:pt x="349" y="252"/>
                  </a:cubicBezTo>
                  <a:cubicBezTo>
                    <a:pt x="330" y="209"/>
                    <a:pt x="320" y="188"/>
                    <a:pt x="309" y="188"/>
                  </a:cubicBezTo>
                  <a:cubicBezTo>
                    <a:pt x="298" y="188"/>
                    <a:pt x="286" y="206"/>
                    <a:pt x="261" y="242"/>
                  </a:cubicBezTo>
                  <a:cubicBezTo>
                    <a:pt x="249" y="399"/>
                    <a:pt x="246" y="477"/>
                    <a:pt x="287" y="480"/>
                  </a:cubicBezTo>
                  <a:cubicBezTo>
                    <a:pt x="327" y="484"/>
                    <a:pt x="327" y="484"/>
                    <a:pt x="321" y="562"/>
                  </a:cubicBezTo>
                  <a:lnTo>
                    <a:pt x="240" y="556"/>
                  </a:lnTo>
                  <a:cubicBezTo>
                    <a:pt x="230" y="555"/>
                    <a:pt x="220" y="554"/>
                    <a:pt x="210" y="554"/>
                  </a:cubicBezTo>
                  <a:cubicBezTo>
                    <a:pt x="177" y="554"/>
                    <a:pt x="139" y="563"/>
                    <a:pt x="77" y="618"/>
                  </a:cubicBezTo>
                  <a:cubicBezTo>
                    <a:pt x="12" y="677"/>
                    <a:pt x="1" y="794"/>
                    <a:pt x="40" y="794"/>
                  </a:cubicBezTo>
                  <a:cubicBezTo>
                    <a:pt x="49" y="794"/>
                    <a:pt x="60" y="788"/>
                    <a:pt x="73" y="775"/>
                  </a:cubicBezTo>
                  <a:lnTo>
                    <a:pt x="108" y="857"/>
                  </a:lnTo>
                  <a:cubicBezTo>
                    <a:pt x="105" y="976"/>
                    <a:pt x="120" y="1036"/>
                    <a:pt x="138" y="1036"/>
                  </a:cubicBezTo>
                  <a:cubicBezTo>
                    <a:pt x="155" y="1036"/>
                    <a:pt x="175" y="979"/>
                    <a:pt x="183" y="863"/>
                  </a:cubicBezTo>
                  <a:cubicBezTo>
                    <a:pt x="190" y="734"/>
                    <a:pt x="193" y="676"/>
                    <a:pt x="199" y="676"/>
                  </a:cubicBezTo>
                  <a:cubicBezTo>
                    <a:pt x="204" y="676"/>
                    <a:pt x="211" y="715"/>
                    <a:pt x="224" y="788"/>
                  </a:cubicBezTo>
                  <a:cubicBezTo>
                    <a:pt x="214" y="944"/>
                    <a:pt x="249" y="947"/>
                    <a:pt x="287" y="951"/>
                  </a:cubicBezTo>
                  <a:cubicBezTo>
                    <a:pt x="321" y="954"/>
                    <a:pt x="321" y="954"/>
                    <a:pt x="315" y="1032"/>
                  </a:cubicBezTo>
                  <a:cubicBezTo>
                    <a:pt x="305" y="1110"/>
                    <a:pt x="330" y="1189"/>
                    <a:pt x="365" y="1192"/>
                  </a:cubicBezTo>
                  <a:cubicBezTo>
                    <a:pt x="370" y="1192"/>
                    <a:pt x="374" y="1193"/>
                    <a:pt x="378" y="1193"/>
                  </a:cubicBezTo>
                  <a:cubicBezTo>
                    <a:pt x="397" y="1193"/>
                    <a:pt x="398" y="1182"/>
                    <a:pt x="409" y="1117"/>
                  </a:cubicBezTo>
                  <a:cubicBezTo>
                    <a:pt x="399" y="1085"/>
                    <a:pt x="404" y="1066"/>
                    <a:pt x="415" y="1066"/>
                  </a:cubicBezTo>
                  <a:cubicBezTo>
                    <a:pt x="431" y="1066"/>
                    <a:pt x="458" y="1106"/>
                    <a:pt x="462" y="1204"/>
                  </a:cubicBezTo>
                  <a:cubicBezTo>
                    <a:pt x="470" y="1240"/>
                    <a:pt x="475" y="1261"/>
                    <a:pt x="479" y="1261"/>
                  </a:cubicBezTo>
                  <a:cubicBezTo>
                    <a:pt x="486" y="1261"/>
                    <a:pt x="493" y="1224"/>
                    <a:pt x="509" y="1135"/>
                  </a:cubicBezTo>
                  <a:cubicBezTo>
                    <a:pt x="521" y="1064"/>
                    <a:pt x="543" y="1030"/>
                    <a:pt x="564" y="1030"/>
                  </a:cubicBezTo>
                  <a:cubicBezTo>
                    <a:pt x="588" y="1030"/>
                    <a:pt x="609" y="1075"/>
                    <a:pt x="609" y="1161"/>
                  </a:cubicBezTo>
                  <a:lnTo>
                    <a:pt x="675" y="1176"/>
                  </a:lnTo>
                  <a:cubicBezTo>
                    <a:pt x="677" y="1177"/>
                    <a:pt x="679" y="1177"/>
                    <a:pt x="681" y="1177"/>
                  </a:cubicBezTo>
                  <a:cubicBezTo>
                    <a:pt x="712" y="1177"/>
                    <a:pt x="729" y="1106"/>
                    <a:pt x="747" y="1035"/>
                  </a:cubicBezTo>
                  <a:cubicBezTo>
                    <a:pt x="770" y="949"/>
                    <a:pt x="780" y="912"/>
                    <a:pt x="788" y="912"/>
                  </a:cubicBezTo>
                  <a:cubicBezTo>
                    <a:pt x="793" y="912"/>
                    <a:pt x="797" y="933"/>
                    <a:pt x="804" y="969"/>
                  </a:cubicBezTo>
                  <a:cubicBezTo>
                    <a:pt x="813" y="1019"/>
                    <a:pt x="810" y="1076"/>
                    <a:pt x="797" y="1126"/>
                  </a:cubicBezTo>
                  <a:cubicBezTo>
                    <a:pt x="775" y="1201"/>
                    <a:pt x="810" y="1208"/>
                    <a:pt x="841" y="1220"/>
                  </a:cubicBezTo>
                  <a:cubicBezTo>
                    <a:pt x="856" y="1226"/>
                    <a:pt x="879" y="1236"/>
                    <a:pt x="901" y="1236"/>
                  </a:cubicBezTo>
                  <a:cubicBezTo>
                    <a:pt x="923" y="1236"/>
                    <a:pt x="945" y="1226"/>
                    <a:pt x="960" y="1195"/>
                  </a:cubicBezTo>
                  <a:lnTo>
                    <a:pt x="960" y="1195"/>
                  </a:lnTo>
                  <a:cubicBezTo>
                    <a:pt x="953" y="1213"/>
                    <a:pt x="944" y="1237"/>
                    <a:pt x="935" y="1261"/>
                  </a:cubicBezTo>
                  <a:cubicBezTo>
                    <a:pt x="956" y="1269"/>
                    <a:pt x="950" y="1305"/>
                    <a:pt x="953" y="1305"/>
                  </a:cubicBezTo>
                  <a:cubicBezTo>
                    <a:pt x="954" y="1305"/>
                    <a:pt x="957" y="1297"/>
                    <a:pt x="967" y="1273"/>
                  </a:cubicBezTo>
                  <a:cubicBezTo>
                    <a:pt x="967" y="1273"/>
                    <a:pt x="998" y="1286"/>
                    <a:pt x="1029" y="1383"/>
                  </a:cubicBezTo>
                  <a:cubicBezTo>
                    <a:pt x="1036" y="1409"/>
                    <a:pt x="1052" y="1421"/>
                    <a:pt x="1073" y="1421"/>
                  </a:cubicBezTo>
                  <a:cubicBezTo>
                    <a:pt x="1128" y="1421"/>
                    <a:pt x="1210" y="1331"/>
                    <a:pt x="1189" y="1198"/>
                  </a:cubicBezTo>
                  <a:lnTo>
                    <a:pt x="1189" y="1198"/>
                  </a:lnTo>
                  <a:lnTo>
                    <a:pt x="1224" y="1211"/>
                  </a:lnTo>
                  <a:cubicBezTo>
                    <a:pt x="1227" y="1213"/>
                    <a:pt x="1231" y="1214"/>
                    <a:pt x="1235" y="1214"/>
                  </a:cubicBezTo>
                  <a:cubicBezTo>
                    <a:pt x="1263" y="1214"/>
                    <a:pt x="1289" y="1161"/>
                    <a:pt x="1289" y="1161"/>
                  </a:cubicBezTo>
                  <a:cubicBezTo>
                    <a:pt x="1310" y="1123"/>
                    <a:pt x="1328" y="1112"/>
                    <a:pt x="1346" y="1112"/>
                  </a:cubicBezTo>
                  <a:cubicBezTo>
                    <a:pt x="1362" y="1112"/>
                    <a:pt x="1377" y="1120"/>
                    <a:pt x="1393" y="1129"/>
                  </a:cubicBezTo>
                  <a:cubicBezTo>
                    <a:pt x="1393" y="1129"/>
                    <a:pt x="1355" y="1198"/>
                    <a:pt x="1318" y="1267"/>
                  </a:cubicBezTo>
                  <a:cubicBezTo>
                    <a:pt x="1229" y="1385"/>
                    <a:pt x="1203" y="1470"/>
                    <a:pt x="1232" y="1470"/>
                  </a:cubicBezTo>
                  <a:cubicBezTo>
                    <a:pt x="1250" y="1470"/>
                    <a:pt x="1286" y="1440"/>
                    <a:pt x="1339" y="1370"/>
                  </a:cubicBezTo>
                  <a:cubicBezTo>
                    <a:pt x="1351" y="1351"/>
                    <a:pt x="1356" y="1343"/>
                    <a:pt x="1356" y="1343"/>
                  </a:cubicBezTo>
                  <a:lnTo>
                    <a:pt x="1356" y="1343"/>
                  </a:lnTo>
                  <a:cubicBezTo>
                    <a:pt x="1357" y="1343"/>
                    <a:pt x="1329" y="1391"/>
                    <a:pt x="1302" y="1439"/>
                  </a:cubicBezTo>
                  <a:cubicBezTo>
                    <a:pt x="1274" y="1484"/>
                    <a:pt x="1278" y="1507"/>
                    <a:pt x="1316" y="1507"/>
                  </a:cubicBezTo>
                  <a:cubicBezTo>
                    <a:pt x="1334" y="1507"/>
                    <a:pt x="1358" y="1503"/>
                    <a:pt x="1390" y="1493"/>
                  </a:cubicBezTo>
                  <a:cubicBezTo>
                    <a:pt x="1391" y="1494"/>
                    <a:pt x="1394" y="1494"/>
                    <a:pt x="1396" y="1494"/>
                  </a:cubicBezTo>
                  <a:cubicBezTo>
                    <a:pt x="1432" y="1494"/>
                    <a:pt x="1537" y="1392"/>
                    <a:pt x="1578" y="1333"/>
                  </a:cubicBezTo>
                  <a:cubicBezTo>
                    <a:pt x="1604" y="1293"/>
                    <a:pt x="1625" y="1285"/>
                    <a:pt x="1637" y="1285"/>
                  </a:cubicBezTo>
                  <a:cubicBezTo>
                    <a:pt x="1645" y="1285"/>
                    <a:pt x="1650" y="1289"/>
                    <a:pt x="1650" y="1289"/>
                  </a:cubicBezTo>
                  <a:cubicBezTo>
                    <a:pt x="1681" y="1311"/>
                    <a:pt x="1681" y="1311"/>
                    <a:pt x="1634" y="1377"/>
                  </a:cubicBezTo>
                  <a:cubicBezTo>
                    <a:pt x="1580" y="1455"/>
                    <a:pt x="1579" y="1501"/>
                    <a:pt x="1615" y="1501"/>
                  </a:cubicBezTo>
                  <a:cubicBezTo>
                    <a:pt x="1637" y="1501"/>
                    <a:pt x="1674" y="1483"/>
                    <a:pt x="1722" y="1443"/>
                  </a:cubicBezTo>
                  <a:lnTo>
                    <a:pt x="1722" y="1443"/>
                  </a:lnTo>
                  <a:lnTo>
                    <a:pt x="1675" y="1505"/>
                  </a:lnTo>
                  <a:cubicBezTo>
                    <a:pt x="1628" y="1568"/>
                    <a:pt x="1609" y="1649"/>
                    <a:pt x="1791" y="1696"/>
                  </a:cubicBezTo>
                  <a:cubicBezTo>
                    <a:pt x="1891" y="1794"/>
                    <a:pt x="1966" y="1866"/>
                    <a:pt x="1910" y="1919"/>
                  </a:cubicBezTo>
                  <a:cubicBezTo>
                    <a:pt x="1887" y="1943"/>
                    <a:pt x="1911" y="1953"/>
                    <a:pt x="1959" y="1953"/>
                  </a:cubicBezTo>
                  <a:cubicBezTo>
                    <a:pt x="2023" y="1953"/>
                    <a:pt x="2130" y="1934"/>
                    <a:pt x="2220" y="1903"/>
                  </a:cubicBezTo>
                  <a:lnTo>
                    <a:pt x="2220" y="1903"/>
                  </a:lnTo>
                  <a:cubicBezTo>
                    <a:pt x="2164" y="1956"/>
                    <a:pt x="2189" y="1982"/>
                    <a:pt x="2236" y="2032"/>
                  </a:cubicBezTo>
                  <a:cubicBezTo>
                    <a:pt x="2305" y="2107"/>
                    <a:pt x="2305" y="2107"/>
                    <a:pt x="2248" y="2160"/>
                  </a:cubicBezTo>
                  <a:cubicBezTo>
                    <a:pt x="2173" y="2205"/>
                    <a:pt x="2139" y="2225"/>
                    <a:pt x="2149" y="2225"/>
                  </a:cubicBezTo>
                  <a:cubicBezTo>
                    <a:pt x="2158" y="2225"/>
                    <a:pt x="2198" y="2211"/>
                    <a:pt x="2270" y="2185"/>
                  </a:cubicBezTo>
                  <a:cubicBezTo>
                    <a:pt x="2300" y="2168"/>
                    <a:pt x="2324" y="2161"/>
                    <a:pt x="2341" y="2161"/>
                  </a:cubicBezTo>
                  <a:cubicBezTo>
                    <a:pt x="2406" y="2161"/>
                    <a:pt x="2393" y="2258"/>
                    <a:pt x="2302" y="2339"/>
                  </a:cubicBezTo>
                  <a:cubicBezTo>
                    <a:pt x="2242" y="2392"/>
                    <a:pt x="2267" y="2417"/>
                    <a:pt x="2311" y="2467"/>
                  </a:cubicBezTo>
                  <a:cubicBezTo>
                    <a:pt x="2325" y="2463"/>
                    <a:pt x="2339" y="2461"/>
                    <a:pt x="2351" y="2461"/>
                  </a:cubicBezTo>
                  <a:cubicBezTo>
                    <a:pt x="2406" y="2461"/>
                    <a:pt x="2442" y="2502"/>
                    <a:pt x="2480" y="2543"/>
                  </a:cubicBezTo>
                  <a:cubicBezTo>
                    <a:pt x="2511" y="2579"/>
                    <a:pt x="2527" y="2598"/>
                    <a:pt x="2547" y="2598"/>
                  </a:cubicBezTo>
                  <a:cubicBezTo>
                    <a:pt x="2571" y="2598"/>
                    <a:pt x="2600" y="2572"/>
                    <a:pt x="2662" y="2514"/>
                  </a:cubicBezTo>
                  <a:cubicBezTo>
                    <a:pt x="2721" y="2462"/>
                    <a:pt x="2755" y="2443"/>
                    <a:pt x="2781" y="2443"/>
                  </a:cubicBezTo>
                  <a:cubicBezTo>
                    <a:pt x="2806" y="2443"/>
                    <a:pt x="2822" y="2461"/>
                    <a:pt x="2844" y="2486"/>
                  </a:cubicBezTo>
                  <a:cubicBezTo>
                    <a:pt x="2866" y="2511"/>
                    <a:pt x="2888" y="2536"/>
                    <a:pt x="2828" y="2586"/>
                  </a:cubicBezTo>
                  <a:cubicBezTo>
                    <a:pt x="2828" y="2586"/>
                    <a:pt x="2794" y="2665"/>
                    <a:pt x="2816" y="2690"/>
                  </a:cubicBezTo>
                  <a:cubicBezTo>
                    <a:pt x="2841" y="2715"/>
                    <a:pt x="2863" y="2737"/>
                    <a:pt x="2806" y="2790"/>
                  </a:cubicBezTo>
                  <a:cubicBezTo>
                    <a:pt x="2806" y="2790"/>
                    <a:pt x="2772" y="2868"/>
                    <a:pt x="2819" y="2919"/>
                  </a:cubicBezTo>
                  <a:cubicBezTo>
                    <a:pt x="2863" y="2972"/>
                    <a:pt x="2910" y="3016"/>
                    <a:pt x="2856" y="3072"/>
                  </a:cubicBezTo>
                  <a:cubicBezTo>
                    <a:pt x="2866" y="3082"/>
                    <a:pt x="2872" y="3088"/>
                    <a:pt x="2879" y="3088"/>
                  </a:cubicBezTo>
                  <a:cubicBezTo>
                    <a:pt x="2890" y="3088"/>
                    <a:pt x="2903" y="3075"/>
                    <a:pt x="2935" y="3041"/>
                  </a:cubicBezTo>
                  <a:cubicBezTo>
                    <a:pt x="2961" y="3014"/>
                    <a:pt x="2992" y="2992"/>
                    <a:pt x="3022" y="2992"/>
                  </a:cubicBezTo>
                  <a:cubicBezTo>
                    <a:pt x="3055" y="2992"/>
                    <a:pt x="3087" y="3019"/>
                    <a:pt x="3110" y="3097"/>
                  </a:cubicBezTo>
                  <a:cubicBezTo>
                    <a:pt x="3143" y="3132"/>
                    <a:pt x="3190" y="3171"/>
                    <a:pt x="3233" y="3171"/>
                  </a:cubicBezTo>
                  <a:cubicBezTo>
                    <a:pt x="3252" y="3171"/>
                    <a:pt x="3270" y="3163"/>
                    <a:pt x="3286" y="3144"/>
                  </a:cubicBezTo>
                  <a:lnTo>
                    <a:pt x="3286" y="3144"/>
                  </a:lnTo>
                  <a:cubicBezTo>
                    <a:pt x="3311" y="3166"/>
                    <a:pt x="3311" y="3166"/>
                    <a:pt x="3261" y="3226"/>
                  </a:cubicBezTo>
                  <a:cubicBezTo>
                    <a:pt x="3198" y="3305"/>
                    <a:pt x="3200" y="3352"/>
                    <a:pt x="3249" y="3352"/>
                  </a:cubicBezTo>
                  <a:cubicBezTo>
                    <a:pt x="3276" y="3352"/>
                    <a:pt x="3316" y="3338"/>
                    <a:pt x="3367" y="3307"/>
                  </a:cubicBezTo>
                  <a:cubicBezTo>
                    <a:pt x="3384" y="3282"/>
                    <a:pt x="3399" y="3270"/>
                    <a:pt x="3409" y="3270"/>
                  </a:cubicBezTo>
                  <a:cubicBezTo>
                    <a:pt x="3424" y="3270"/>
                    <a:pt x="3429" y="3298"/>
                    <a:pt x="3417" y="3351"/>
                  </a:cubicBezTo>
                  <a:cubicBezTo>
                    <a:pt x="3417" y="3351"/>
                    <a:pt x="3422" y="3354"/>
                    <a:pt x="3434" y="3354"/>
                  </a:cubicBezTo>
                  <a:cubicBezTo>
                    <a:pt x="3449" y="3354"/>
                    <a:pt x="3476" y="3348"/>
                    <a:pt x="3517" y="3320"/>
                  </a:cubicBezTo>
                  <a:cubicBezTo>
                    <a:pt x="3546" y="3299"/>
                    <a:pt x="3562" y="3287"/>
                    <a:pt x="3573" y="3287"/>
                  </a:cubicBezTo>
                  <a:cubicBezTo>
                    <a:pt x="3587" y="3287"/>
                    <a:pt x="3590" y="3311"/>
                    <a:pt x="3599" y="3370"/>
                  </a:cubicBezTo>
                  <a:cubicBezTo>
                    <a:pt x="3558" y="3436"/>
                    <a:pt x="3586" y="3454"/>
                    <a:pt x="3615" y="3470"/>
                  </a:cubicBezTo>
                  <a:cubicBezTo>
                    <a:pt x="3621" y="3469"/>
                    <a:pt x="3628" y="3468"/>
                    <a:pt x="3636" y="3468"/>
                  </a:cubicBezTo>
                  <a:cubicBezTo>
                    <a:pt x="3745" y="3468"/>
                    <a:pt x="4026" y="3583"/>
                    <a:pt x="4035" y="3668"/>
                  </a:cubicBezTo>
                  <a:cubicBezTo>
                    <a:pt x="4075" y="3617"/>
                    <a:pt x="4085" y="3605"/>
                    <a:pt x="4101" y="3605"/>
                  </a:cubicBezTo>
                  <a:cubicBezTo>
                    <a:pt x="4106" y="3605"/>
                    <a:pt x="4112" y="3607"/>
                    <a:pt x="4119" y="3608"/>
                  </a:cubicBezTo>
                  <a:cubicBezTo>
                    <a:pt x="4115" y="3672"/>
                    <a:pt x="4122" y="3699"/>
                    <a:pt x="4133" y="3699"/>
                  </a:cubicBezTo>
                  <a:cubicBezTo>
                    <a:pt x="4151" y="3699"/>
                    <a:pt x="4179" y="3639"/>
                    <a:pt x="4204" y="3548"/>
                  </a:cubicBezTo>
                  <a:lnTo>
                    <a:pt x="4172" y="3542"/>
                  </a:lnTo>
                  <a:lnTo>
                    <a:pt x="4141" y="3533"/>
                  </a:lnTo>
                  <a:cubicBezTo>
                    <a:pt x="4161" y="3471"/>
                    <a:pt x="4187" y="3438"/>
                    <a:pt x="4206" y="3438"/>
                  </a:cubicBezTo>
                  <a:cubicBezTo>
                    <a:pt x="4232" y="3438"/>
                    <a:pt x="4246" y="3500"/>
                    <a:pt x="4213" y="3633"/>
                  </a:cubicBezTo>
                  <a:cubicBezTo>
                    <a:pt x="4210" y="3714"/>
                    <a:pt x="4209" y="3754"/>
                    <a:pt x="4218" y="3754"/>
                  </a:cubicBezTo>
                  <a:cubicBezTo>
                    <a:pt x="4227" y="3754"/>
                    <a:pt x="4244" y="3719"/>
                    <a:pt x="4276" y="3649"/>
                  </a:cubicBezTo>
                  <a:cubicBezTo>
                    <a:pt x="4307" y="3578"/>
                    <a:pt x="4329" y="3543"/>
                    <a:pt x="4344" y="3543"/>
                  </a:cubicBezTo>
                  <a:cubicBezTo>
                    <a:pt x="4361" y="3543"/>
                    <a:pt x="4368" y="3585"/>
                    <a:pt x="4370" y="3671"/>
                  </a:cubicBezTo>
                  <a:cubicBezTo>
                    <a:pt x="4356" y="3749"/>
                    <a:pt x="4349" y="3787"/>
                    <a:pt x="4354" y="3787"/>
                  </a:cubicBezTo>
                  <a:cubicBezTo>
                    <a:pt x="4359" y="3787"/>
                    <a:pt x="4373" y="3751"/>
                    <a:pt x="4401" y="3680"/>
                  </a:cubicBezTo>
                  <a:cubicBezTo>
                    <a:pt x="4464" y="3515"/>
                    <a:pt x="4518" y="3418"/>
                    <a:pt x="4549" y="3418"/>
                  </a:cubicBezTo>
                  <a:cubicBezTo>
                    <a:pt x="4573" y="3418"/>
                    <a:pt x="4583" y="3480"/>
                    <a:pt x="4570" y="3617"/>
                  </a:cubicBezTo>
                  <a:cubicBezTo>
                    <a:pt x="4552" y="3774"/>
                    <a:pt x="4580" y="3856"/>
                    <a:pt x="4614" y="3859"/>
                  </a:cubicBezTo>
                  <a:cubicBezTo>
                    <a:pt x="4615" y="3859"/>
                    <a:pt x="4616" y="3859"/>
                    <a:pt x="4616" y="3859"/>
                  </a:cubicBezTo>
                  <a:cubicBezTo>
                    <a:pt x="4649" y="3859"/>
                    <a:pt x="4652" y="3782"/>
                    <a:pt x="4658" y="3705"/>
                  </a:cubicBezTo>
                  <a:cubicBezTo>
                    <a:pt x="4649" y="3626"/>
                    <a:pt x="4651" y="3587"/>
                    <a:pt x="4662" y="3587"/>
                  </a:cubicBezTo>
                  <a:cubicBezTo>
                    <a:pt x="4674" y="3587"/>
                    <a:pt x="4695" y="3629"/>
                    <a:pt x="4724" y="3711"/>
                  </a:cubicBezTo>
                  <a:cubicBezTo>
                    <a:pt x="4772" y="3846"/>
                    <a:pt x="4818" y="3906"/>
                    <a:pt x="4865" y="3906"/>
                  </a:cubicBezTo>
                  <a:cubicBezTo>
                    <a:pt x="4904" y="3906"/>
                    <a:pt x="4944" y="3864"/>
                    <a:pt x="4987" y="3790"/>
                  </a:cubicBezTo>
                  <a:cubicBezTo>
                    <a:pt x="5049" y="3707"/>
                    <a:pt x="5103" y="3666"/>
                    <a:pt x="5131" y="3666"/>
                  </a:cubicBezTo>
                  <a:cubicBezTo>
                    <a:pt x="5157" y="3666"/>
                    <a:pt x="5159" y="3705"/>
                    <a:pt x="5119" y="3783"/>
                  </a:cubicBezTo>
                  <a:cubicBezTo>
                    <a:pt x="5088" y="3877"/>
                    <a:pt x="5075" y="3916"/>
                    <a:pt x="5082" y="3916"/>
                  </a:cubicBezTo>
                  <a:cubicBezTo>
                    <a:pt x="5087" y="3916"/>
                    <a:pt x="5102" y="3896"/>
                    <a:pt x="5128" y="3862"/>
                  </a:cubicBezTo>
                  <a:cubicBezTo>
                    <a:pt x="5185" y="3862"/>
                    <a:pt x="5241" y="3856"/>
                    <a:pt x="5301" y="3846"/>
                  </a:cubicBezTo>
                  <a:cubicBezTo>
                    <a:pt x="5332" y="3840"/>
                    <a:pt x="5354" y="3755"/>
                    <a:pt x="5338" y="3680"/>
                  </a:cubicBezTo>
                  <a:lnTo>
                    <a:pt x="5338" y="3680"/>
                  </a:lnTo>
                  <a:cubicBezTo>
                    <a:pt x="5373" y="3765"/>
                    <a:pt x="5417" y="3821"/>
                    <a:pt x="5455" y="3821"/>
                  </a:cubicBezTo>
                  <a:cubicBezTo>
                    <a:pt x="5482" y="3821"/>
                    <a:pt x="5505" y="3791"/>
                    <a:pt x="5517" y="3721"/>
                  </a:cubicBezTo>
                  <a:lnTo>
                    <a:pt x="5583" y="3708"/>
                  </a:lnTo>
                  <a:cubicBezTo>
                    <a:pt x="5614" y="3699"/>
                    <a:pt x="5617" y="3705"/>
                    <a:pt x="5623" y="3617"/>
                  </a:cubicBezTo>
                  <a:cubicBezTo>
                    <a:pt x="5626" y="3587"/>
                    <a:pt x="5634" y="3575"/>
                    <a:pt x="5645" y="3575"/>
                  </a:cubicBezTo>
                  <a:cubicBezTo>
                    <a:pt x="5668" y="3575"/>
                    <a:pt x="5704" y="3616"/>
                    <a:pt x="5742" y="3655"/>
                  </a:cubicBezTo>
                  <a:cubicBezTo>
                    <a:pt x="5781" y="3697"/>
                    <a:pt x="5821" y="3738"/>
                    <a:pt x="5835" y="3738"/>
                  </a:cubicBezTo>
                  <a:cubicBezTo>
                    <a:pt x="5842" y="3738"/>
                    <a:pt x="5843" y="3729"/>
                    <a:pt x="5833" y="3705"/>
                  </a:cubicBezTo>
                  <a:cubicBezTo>
                    <a:pt x="5805" y="3630"/>
                    <a:pt x="5837" y="3536"/>
                    <a:pt x="5833" y="3454"/>
                  </a:cubicBezTo>
                  <a:cubicBezTo>
                    <a:pt x="5832" y="3427"/>
                    <a:pt x="5839" y="3416"/>
                    <a:pt x="5848" y="3416"/>
                  </a:cubicBezTo>
                  <a:cubicBezTo>
                    <a:pt x="5866" y="3416"/>
                    <a:pt x="5894" y="3460"/>
                    <a:pt x="5896" y="3514"/>
                  </a:cubicBezTo>
                  <a:cubicBezTo>
                    <a:pt x="5931" y="3583"/>
                    <a:pt x="5931" y="3589"/>
                    <a:pt x="6025" y="3627"/>
                  </a:cubicBezTo>
                  <a:cubicBezTo>
                    <a:pt x="6056" y="3608"/>
                    <a:pt x="6119" y="3577"/>
                    <a:pt x="6078" y="3508"/>
                  </a:cubicBezTo>
                  <a:cubicBezTo>
                    <a:pt x="6047" y="3448"/>
                    <a:pt x="6158" y="3378"/>
                    <a:pt x="6239" y="3378"/>
                  </a:cubicBezTo>
                  <a:cubicBezTo>
                    <a:pt x="6256" y="3378"/>
                    <a:pt x="6272" y="3381"/>
                    <a:pt x="6285" y="3389"/>
                  </a:cubicBezTo>
                  <a:lnTo>
                    <a:pt x="6338" y="3351"/>
                  </a:lnTo>
                  <a:cubicBezTo>
                    <a:pt x="6366" y="3329"/>
                    <a:pt x="6347" y="3248"/>
                    <a:pt x="6372" y="3229"/>
                  </a:cubicBezTo>
                  <a:cubicBezTo>
                    <a:pt x="6372" y="3229"/>
                    <a:pt x="6401" y="3207"/>
                    <a:pt x="6379" y="3129"/>
                  </a:cubicBezTo>
                  <a:cubicBezTo>
                    <a:pt x="6391" y="3119"/>
                    <a:pt x="6403" y="3110"/>
                    <a:pt x="6418" y="3110"/>
                  </a:cubicBezTo>
                  <a:cubicBezTo>
                    <a:pt x="6434" y="3110"/>
                    <a:pt x="6453" y="3120"/>
                    <a:pt x="6479" y="3150"/>
                  </a:cubicBezTo>
                  <a:cubicBezTo>
                    <a:pt x="6438" y="3073"/>
                    <a:pt x="6419" y="3038"/>
                    <a:pt x="6431" y="3038"/>
                  </a:cubicBezTo>
                  <a:cubicBezTo>
                    <a:pt x="6441" y="3038"/>
                    <a:pt x="6472" y="3063"/>
                    <a:pt x="6529" y="3107"/>
                  </a:cubicBezTo>
                  <a:cubicBezTo>
                    <a:pt x="6579" y="3164"/>
                    <a:pt x="6604" y="3193"/>
                    <a:pt x="6609" y="3193"/>
                  </a:cubicBezTo>
                  <a:cubicBezTo>
                    <a:pt x="6615" y="3193"/>
                    <a:pt x="6595" y="3158"/>
                    <a:pt x="6554" y="3085"/>
                  </a:cubicBezTo>
                  <a:cubicBezTo>
                    <a:pt x="6537" y="3036"/>
                    <a:pt x="6531" y="3018"/>
                    <a:pt x="6544" y="3018"/>
                  </a:cubicBezTo>
                  <a:cubicBezTo>
                    <a:pt x="6553" y="3018"/>
                    <a:pt x="6572" y="3027"/>
                    <a:pt x="6604" y="3041"/>
                  </a:cubicBezTo>
                  <a:cubicBezTo>
                    <a:pt x="6625" y="3065"/>
                    <a:pt x="6642" y="3076"/>
                    <a:pt x="6651" y="3076"/>
                  </a:cubicBezTo>
                  <a:cubicBezTo>
                    <a:pt x="6664" y="3076"/>
                    <a:pt x="6661" y="3054"/>
                    <a:pt x="6629" y="3019"/>
                  </a:cubicBezTo>
                  <a:cubicBezTo>
                    <a:pt x="6571" y="2919"/>
                    <a:pt x="6562" y="2831"/>
                    <a:pt x="6604" y="2831"/>
                  </a:cubicBezTo>
                  <a:cubicBezTo>
                    <a:pt x="6620" y="2831"/>
                    <a:pt x="6643" y="2844"/>
                    <a:pt x="6673" y="2875"/>
                  </a:cubicBezTo>
                  <a:cubicBezTo>
                    <a:pt x="6673" y="2875"/>
                    <a:pt x="6698" y="2853"/>
                    <a:pt x="6664" y="2774"/>
                  </a:cubicBezTo>
                  <a:cubicBezTo>
                    <a:pt x="6619" y="2704"/>
                    <a:pt x="6597" y="2670"/>
                    <a:pt x="6603" y="2670"/>
                  </a:cubicBezTo>
                  <a:lnTo>
                    <a:pt x="6603" y="2670"/>
                  </a:lnTo>
                  <a:cubicBezTo>
                    <a:pt x="6608" y="2670"/>
                    <a:pt x="6635" y="2697"/>
                    <a:pt x="6689" y="2749"/>
                  </a:cubicBezTo>
                  <a:cubicBezTo>
                    <a:pt x="6741" y="2784"/>
                    <a:pt x="6776" y="2801"/>
                    <a:pt x="6794" y="2801"/>
                  </a:cubicBezTo>
                  <a:cubicBezTo>
                    <a:pt x="6823" y="2801"/>
                    <a:pt x="6811" y="2760"/>
                    <a:pt x="6758" y="2680"/>
                  </a:cubicBezTo>
                  <a:cubicBezTo>
                    <a:pt x="6758" y="2680"/>
                    <a:pt x="6734" y="2629"/>
                    <a:pt x="6772" y="2629"/>
                  </a:cubicBezTo>
                  <a:cubicBezTo>
                    <a:pt x="6780" y="2629"/>
                    <a:pt x="6791" y="2631"/>
                    <a:pt x="6805" y="2637"/>
                  </a:cubicBezTo>
                  <a:cubicBezTo>
                    <a:pt x="6809" y="2637"/>
                    <a:pt x="6814" y="2637"/>
                    <a:pt x="6819" y="2637"/>
                  </a:cubicBezTo>
                  <a:cubicBezTo>
                    <a:pt x="6925" y="2637"/>
                    <a:pt x="7097" y="2542"/>
                    <a:pt x="6965" y="2467"/>
                  </a:cubicBezTo>
                  <a:lnTo>
                    <a:pt x="7009" y="2417"/>
                  </a:lnTo>
                  <a:cubicBezTo>
                    <a:pt x="7019" y="2418"/>
                    <a:pt x="7028" y="2418"/>
                    <a:pt x="7036" y="2418"/>
                  </a:cubicBezTo>
                  <a:cubicBezTo>
                    <a:pt x="7116" y="2418"/>
                    <a:pt x="7133" y="2391"/>
                    <a:pt x="7099" y="2320"/>
                  </a:cubicBezTo>
                  <a:lnTo>
                    <a:pt x="7065" y="2242"/>
                  </a:lnTo>
                  <a:lnTo>
                    <a:pt x="7065" y="2242"/>
                  </a:lnTo>
                  <a:cubicBezTo>
                    <a:pt x="7109" y="2282"/>
                    <a:pt x="7166" y="2307"/>
                    <a:pt x="7201" y="2307"/>
                  </a:cubicBezTo>
                  <a:cubicBezTo>
                    <a:pt x="7213" y="2307"/>
                    <a:pt x="7222" y="2304"/>
                    <a:pt x="7228" y="2298"/>
                  </a:cubicBezTo>
                  <a:cubicBezTo>
                    <a:pt x="7253" y="2273"/>
                    <a:pt x="7253" y="2273"/>
                    <a:pt x="7193" y="2220"/>
                  </a:cubicBezTo>
                  <a:cubicBezTo>
                    <a:pt x="7112" y="2195"/>
                    <a:pt x="7137" y="2170"/>
                    <a:pt x="7159" y="2145"/>
                  </a:cubicBezTo>
                  <a:cubicBezTo>
                    <a:pt x="7165" y="2138"/>
                    <a:pt x="7175" y="2135"/>
                    <a:pt x="7187" y="2135"/>
                  </a:cubicBezTo>
                  <a:cubicBezTo>
                    <a:pt x="7222" y="2135"/>
                    <a:pt x="7277" y="2161"/>
                    <a:pt x="7322" y="2201"/>
                  </a:cubicBezTo>
                  <a:lnTo>
                    <a:pt x="7344" y="2176"/>
                  </a:lnTo>
                  <a:cubicBezTo>
                    <a:pt x="7269" y="2105"/>
                    <a:pt x="7254" y="2070"/>
                    <a:pt x="7268" y="2070"/>
                  </a:cubicBezTo>
                  <a:cubicBezTo>
                    <a:pt x="7275" y="2070"/>
                    <a:pt x="7290" y="2080"/>
                    <a:pt x="7309" y="2098"/>
                  </a:cubicBezTo>
                  <a:cubicBezTo>
                    <a:pt x="7335" y="2106"/>
                    <a:pt x="7355" y="2110"/>
                    <a:pt x="7371" y="2110"/>
                  </a:cubicBezTo>
                  <a:cubicBezTo>
                    <a:pt x="7407" y="2110"/>
                    <a:pt x="7424" y="2093"/>
                    <a:pt x="7441" y="2076"/>
                  </a:cubicBezTo>
                  <a:cubicBezTo>
                    <a:pt x="7418" y="2054"/>
                    <a:pt x="7417" y="2046"/>
                    <a:pt x="7423" y="2046"/>
                  </a:cubicBezTo>
                  <a:cubicBezTo>
                    <a:pt x="7432" y="2046"/>
                    <a:pt x="7454" y="2063"/>
                    <a:pt x="7441" y="2076"/>
                  </a:cubicBezTo>
                  <a:lnTo>
                    <a:pt x="7497" y="2132"/>
                  </a:lnTo>
                  <a:cubicBezTo>
                    <a:pt x="7512" y="2137"/>
                    <a:pt x="7522" y="2140"/>
                    <a:pt x="7529" y="2140"/>
                  </a:cubicBezTo>
                  <a:cubicBezTo>
                    <a:pt x="7554" y="2140"/>
                    <a:pt x="7509" y="2097"/>
                    <a:pt x="7463" y="2054"/>
                  </a:cubicBezTo>
                  <a:cubicBezTo>
                    <a:pt x="7463" y="2054"/>
                    <a:pt x="7488" y="2029"/>
                    <a:pt x="7513" y="2003"/>
                  </a:cubicBezTo>
                  <a:cubicBezTo>
                    <a:pt x="7535" y="1978"/>
                    <a:pt x="7560" y="1953"/>
                    <a:pt x="7482" y="1925"/>
                  </a:cubicBezTo>
                  <a:cubicBezTo>
                    <a:pt x="7425" y="1869"/>
                    <a:pt x="7369" y="1815"/>
                    <a:pt x="7394" y="1790"/>
                  </a:cubicBezTo>
                  <a:lnTo>
                    <a:pt x="7394" y="1790"/>
                  </a:lnTo>
                  <a:cubicBezTo>
                    <a:pt x="7441" y="1835"/>
                    <a:pt x="7488" y="1881"/>
                    <a:pt x="7515" y="1881"/>
                  </a:cubicBezTo>
                  <a:cubicBezTo>
                    <a:pt x="7520" y="1881"/>
                    <a:pt x="7525" y="1879"/>
                    <a:pt x="7529" y="1875"/>
                  </a:cubicBezTo>
                  <a:cubicBezTo>
                    <a:pt x="7533" y="1870"/>
                    <a:pt x="7539" y="1869"/>
                    <a:pt x="7545" y="1869"/>
                  </a:cubicBezTo>
                  <a:cubicBezTo>
                    <a:pt x="7572" y="1869"/>
                    <a:pt x="7610" y="1906"/>
                    <a:pt x="7610" y="1906"/>
                  </a:cubicBezTo>
                  <a:cubicBezTo>
                    <a:pt x="7634" y="1946"/>
                    <a:pt x="7655" y="1961"/>
                    <a:pt x="7672" y="1961"/>
                  </a:cubicBezTo>
                  <a:cubicBezTo>
                    <a:pt x="7713" y="1961"/>
                    <a:pt x="7731" y="1870"/>
                    <a:pt x="7711" y="1812"/>
                  </a:cubicBezTo>
                  <a:cubicBezTo>
                    <a:pt x="7679" y="1719"/>
                    <a:pt x="7676" y="1671"/>
                    <a:pt x="7699" y="1671"/>
                  </a:cubicBezTo>
                  <a:cubicBezTo>
                    <a:pt x="7716" y="1671"/>
                    <a:pt x="7746" y="1695"/>
                    <a:pt x="7789" y="1743"/>
                  </a:cubicBezTo>
                  <a:cubicBezTo>
                    <a:pt x="7813" y="1771"/>
                    <a:pt x="7829" y="1784"/>
                    <a:pt x="7837" y="1784"/>
                  </a:cubicBezTo>
                  <a:cubicBezTo>
                    <a:pt x="7863" y="1784"/>
                    <a:pt x="7810" y="1652"/>
                    <a:pt x="7717" y="1496"/>
                  </a:cubicBezTo>
                  <a:lnTo>
                    <a:pt x="7598" y="1292"/>
                  </a:lnTo>
                  <a:lnTo>
                    <a:pt x="7745" y="1474"/>
                  </a:lnTo>
                  <a:cubicBezTo>
                    <a:pt x="7865" y="1589"/>
                    <a:pt x="7921" y="1644"/>
                    <a:pt x="7946" y="1644"/>
                  </a:cubicBezTo>
                  <a:cubicBezTo>
                    <a:pt x="7969" y="1644"/>
                    <a:pt x="7966" y="1598"/>
                    <a:pt x="7961" y="1508"/>
                  </a:cubicBezTo>
                  <a:cubicBezTo>
                    <a:pt x="7967" y="1450"/>
                    <a:pt x="7970" y="1425"/>
                    <a:pt x="7980" y="1425"/>
                  </a:cubicBezTo>
                  <a:cubicBezTo>
                    <a:pt x="7987" y="1425"/>
                    <a:pt x="7998" y="1440"/>
                    <a:pt x="8018" y="1468"/>
                  </a:cubicBezTo>
                  <a:cubicBezTo>
                    <a:pt x="8037" y="1494"/>
                    <a:pt x="8053" y="1505"/>
                    <a:pt x="8071" y="1505"/>
                  </a:cubicBezTo>
                  <a:cubicBezTo>
                    <a:pt x="8097" y="1505"/>
                    <a:pt x="8127" y="1483"/>
                    <a:pt x="8177" y="1449"/>
                  </a:cubicBezTo>
                  <a:cubicBezTo>
                    <a:pt x="8271" y="1399"/>
                    <a:pt x="8300" y="1383"/>
                    <a:pt x="8262" y="1314"/>
                  </a:cubicBezTo>
                  <a:lnTo>
                    <a:pt x="8325" y="1280"/>
                  </a:lnTo>
                  <a:cubicBezTo>
                    <a:pt x="8358" y="1317"/>
                    <a:pt x="8383" y="1332"/>
                    <a:pt x="8399" y="1332"/>
                  </a:cubicBezTo>
                  <a:cubicBezTo>
                    <a:pt x="8433" y="1332"/>
                    <a:pt x="8422" y="1257"/>
                    <a:pt x="8353" y="1173"/>
                  </a:cubicBezTo>
                  <a:cubicBezTo>
                    <a:pt x="8372" y="1161"/>
                    <a:pt x="8397" y="1151"/>
                    <a:pt x="8419" y="1142"/>
                  </a:cubicBezTo>
                  <a:lnTo>
                    <a:pt x="8453" y="1211"/>
                  </a:lnTo>
                  <a:cubicBezTo>
                    <a:pt x="8465" y="1238"/>
                    <a:pt x="8482" y="1251"/>
                    <a:pt x="8513" y="1251"/>
                  </a:cubicBezTo>
                  <a:cubicBezTo>
                    <a:pt x="8564" y="1251"/>
                    <a:pt x="8651" y="1217"/>
                    <a:pt x="8814" y="1157"/>
                  </a:cubicBezTo>
                  <a:cubicBezTo>
                    <a:pt x="9121" y="1088"/>
                    <a:pt x="9155" y="1082"/>
                    <a:pt x="9130" y="929"/>
                  </a:cubicBezTo>
                  <a:cubicBezTo>
                    <a:pt x="9137" y="845"/>
                    <a:pt x="9151" y="802"/>
                    <a:pt x="9165" y="802"/>
                  </a:cubicBezTo>
                  <a:cubicBezTo>
                    <a:pt x="9179" y="802"/>
                    <a:pt x="9193" y="840"/>
                    <a:pt x="9202" y="916"/>
                  </a:cubicBezTo>
                  <a:cubicBezTo>
                    <a:pt x="9211" y="971"/>
                    <a:pt x="9235" y="1024"/>
                    <a:pt x="9246" y="1024"/>
                  </a:cubicBezTo>
                  <a:cubicBezTo>
                    <a:pt x="9250" y="1024"/>
                    <a:pt x="9252" y="1015"/>
                    <a:pt x="9249" y="991"/>
                  </a:cubicBezTo>
                  <a:cubicBezTo>
                    <a:pt x="9299" y="991"/>
                    <a:pt x="9343" y="1019"/>
                    <a:pt x="9365" y="1063"/>
                  </a:cubicBezTo>
                  <a:cubicBezTo>
                    <a:pt x="9413" y="1125"/>
                    <a:pt x="9444" y="1148"/>
                    <a:pt x="9465" y="1148"/>
                  </a:cubicBezTo>
                  <a:cubicBezTo>
                    <a:pt x="9495" y="1148"/>
                    <a:pt x="9503" y="1100"/>
                    <a:pt x="9503" y="1054"/>
                  </a:cubicBezTo>
                  <a:cubicBezTo>
                    <a:pt x="9484" y="989"/>
                    <a:pt x="9481" y="965"/>
                    <a:pt x="9486" y="965"/>
                  </a:cubicBezTo>
                  <a:lnTo>
                    <a:pt x="9486" y="965"/>
                  </a:lnTo>
                  <a:cubicBezTo>
                    <a:pt x="9493" y="965"/>
                    <a:pt x="9516" y="1009"/>
                    <a:pt x="9538" y="1054"/>
                  </a:cubicBezTo>
                  <a:cubicBezTo>
                    <a:pt x="9564" y="1107"/>
                    <a:pt x="9588" y="1160"/>
                    <a:pt x="9599" y="1160"/>
                  </a:cubicBezTo>
                  <a:cubicBezTo>
                    <a:pt x="9604" y="1160"/>
                    <a:pt x="9606" y="1151"/>
                    <a:pt x="9606" y="1129"/>
                  </a:cubicBezTo>
                  <a:cubicBezTo>
                    <a:pt x="9623" y="1082"/>
                    <a:pt x="9695" y="1044"/>
                    <a:pt x="9754" y="1044"/>
                  </a:cubicBezTo>
                  <a:cubicBezTo>
                    <a:pt x="9805" y="1044"/>
                    <a:pt x="9847" y="1071"/>
                    <a:pt x="9842" y="1142"/>
                  </a:cubicBezTo>
                  <a:lnTo>
                    <a:pt x="9910" y="1148"/>
                  </a:lnTo>
                  <a:cubicBezTo>
                    <a:pt x="9915" y="1091"/>
                    <a:pt x="9953" y="1079"/>
                    <a:pt x="10000" y="1079"/>
                  </a:cubicBezTo>
                  <a:cubicBezTo>
                    <a:pt x="10017" y="1079"/>
                    <a:pt x="10036" y="1080"/>
                    <a:pt x="10055" y="1082"/>
                  </a:cubicBezTo>
                  <a:cubicBezTo>
                    <a:pt x="10124" y="1088"/>
                    <a:pt x="10158" y="1104"/>
                    <a:pt x="10142" y="1179"/>
                  </a:cubicBezTo>
                  <a:cubicBezTo>
                    <a:pt x="10118" y="1217"/>
                    <a:pt x="10116" y="1237"/>
                    <a:pt x="10132" y="1237"/>
                  </a:cubicBezTo>
                  <a:cubicBezTo>
                    <a:pt x="10145" y="1237"/>
                    <a:pt x="10171" y="1223"/>
                    <a:pt x="10208" y="1195"/>
                  </a:cubicBezTo>
                  <a:cubicBezTo>
                    <a:pt x="10209" y="1195"/>
                    <a:pt x="10210" y="1195"/>
                    <a:pt x="10211" y="1195"/>
                  </a:cubicBezTo>
                  <a:cubicBezTo>
                    <a:pt x="10243" y="1195"/>
                    <a:pt x="10305" y="1069"/>
                    <a:pt x="10340" y="1069"/>
                  </a:cubicBezTo>
                  <a:cubicBezTo>
                    <a:pt x="10341" y="1069"/>
                    <a:pt x="10342" y="1069"/>
                    <a:pt x="10343" y="1070"/>
                  </a:cubicBezTo>
                  <a:cubicBezTo>
                    <a:pt x="10361" y="996"/>
                    <a:pt x="10411" y="934"/>
                    <a:pt x="10448" y="934"/>
                  </a:cubicBezTo>
                  <a:cubicBezTo>
                    <a:pt x="10451" y="934"/>
                    <a:pt x="10453" y="934"/>
                    <a:pt x="10456" y="935"/>
                  </a:cubicBezTo>
                  <a:lnTo>
                    <a:pt x="10434" y="1010"/>
                  </a:lnTo>
                  <a:cubicBezTo>
                    <a:pt x="10415" y="1085"/>
                    <a:pt x="10393" y="1161"/>
                    <a:pt x="10393" y="1161"/>
                  </a:cubicBezTo>
                  <a:cubicBezTo>
                    <a:pt x="10404" y="1163"/>
                    <a:pt x="10414" y="1166"/>
                    <a:pt x="10425" y="1166"/>
                  </a:cubicBezTo>
                  <a:cubicBezTo>
                    <a:pt x="10447" y="1166"/>
                    <a:pt x="10467" y="1154"/>
                    <a:pt x="10484" y="1104"/>
                  </a:cubicBezTo>
                  <a:cubicBezTo>
                    <a:pt x="10493" y="1189"/>
                    <a:pt x="10525" y="1204"/>
                    <a:pt x="10587" y="1229"/>
                  </a:cubicBezTo>
                  <a:cubicBezTo>
                    <a:pt x="10625" y="1244"/>
                    <a:pt x="10662" y="1259"/>
                    <a:pt x="10698" y="1259"/>
                  </a:cubicBezTo>
                  <a:cubicBezTo>
                    <a:pt x="10726" y="1259"/>
                    <a:pt x="10753" y="1250"/>
                    <a:pt x="10782" y="1226"/>
                  </a:cubicBezTo>
                  <a:lnTo>
                    <a:pt x="10782" y="1226"/>
                  </a:lnTo>
                  <a:cubicBezTo>
                    <a:pt x="10762" y="1330"/>
                    <a:pt x="10837" y="1413"/>
                    <a:pt x="10922" y="1413"/>
                  </a:cubicBezTo>
                  <a:cubicBezTo>
                    <a:pt x="10958" y="1413"/>
                    <a:pt x="10996" y="1399"/>
                    <a:pt x="11029" y="1364"/>
                  </a:cubicBezTo>
                  <a:cubicBezTo>
                    <a:pt x="11046" y="1336"/>
                    <a:pt x="11061" y="1322"/>
                    <a:pt x="11073" y="1322"/>
                  </a:cubicBezTo>
                  <a:cubicBezTo>
                    <a:pt x="11088" y="1322"/>
                    <a:pt x="11096" y="1349"/>
                    <a:pt x="11089" y="1399"/>
                  </a:cubicBezTo>
                  <a:cubicBezTo>
                    <a:pt x="11083" y="1447"/>
                    <a:pt x="11080" y="1468"/>
                    <a:pt x="11092" y="1468"/>
                  </a:cubicBezTo>
                  <a:cubicBezTo>
                    <a:pt x="11102" y="1468"/>
                    <a:pt x="11119" y="1456"/>
                    <a:pt x="11151" y="1436"/>
                  </a:cubicBezTo>
                  <a:cubicBezTo>
                    <a:pt x="11165" y="1428"/>
                    <a:pt x="11175" y="1425"/>
                    <a:pt x="11183" y="1425"/>
                  </a:cubicBezTo>
                  <a:cubicBezTo>
                    <a:pt x="11218" y="1425"/>
                    <a:pt x="11204" y="1496"/>
                    <a:pt x="11189" y="1565"/>
                  </a:cubicBezTo>
                  <a:cubicBezTo>
                    <a:pt x="11142" y="1669"/>
                    <a:pt x="11141" y="1709"/>
                    <a:pt x="11171" y="1709"/>
                  </a:cubicBezTo>
                  <a:cubicBezTo>
                    <a:pt x="11184" y="1709"/>
                    <a:pt x="11202" y="1702"/>
                    <a:pt x="11224" y="1690"/>
                  </a:cubicBezTo>
                  <a:cubicBezTo>
                    <a:pt x="11240" y="1685"/>
                    <a:pt x="11257" y="1683"/>
                    <a:pt x="11273" y="1683"/>
                  </a:cubicBezTo>
                  <a:cubicBezTo>
                    <a:pt x="11321" y="1683"/>
                    <a:pt x="11367" y="1702"/>
                    <a:pt x="11402" y="1734"/>
                  </a:cubicBezTo>
                  <a:cubicBezTo>
                    <a:pt x="11502" y="1725"/>
                    <a:pt x="11531" y="1747"/>
                    <a:pt x="11556" y="1665"/>
                  </a:cubicBezTo>
                  <a:cubicBezTo>
                    <a:pt x="11593" y="1627"/>
                    <a:pt x="11637" y="1596"/>
                    <a:pt x="11687" y="1574"/>
                  </a:cubicBezTo>
                  <a:cubicBezTo>
                    <a:pt x="11693" y="1574"/>
                    <a:pt x="11698" y="1574"/>
                    <a:pt x="11703" y="1574"/>
                  </a:cubicBezTo>
                  <a:cubicBezTo>
                    <a:pt x="11769" y="1574"/>
                    <a:pt x="11752" y="1606"/>
                    <a:pt x="11729" y="1606"/>
                  </a:cubicBezTo>
                  <a:cubicBezTo>
                    <a:pt x="11724" y="1606"/>
                    <a:pt x="11718" y="1604"/>
                    <a:pt x="11712" y="1599"/>
                  </a:cubicBezTo>
                  <a:cubicBezTo>
                    <a:pt x="11606" y="1606"/>
                    <a:pt x="11634" y="1631"/>
                    <a:pt x="11606" y="1715"/>
                  </a:cubicBezTo>
                  <a:cubicBezTo>
                    <a:pt x="11587" y="1768"/>
                    <a:pt x="11609" y="1831"/>
                    <a:pt x="11656" y="1866"/>
                  </a:cubicBezTo>
                  <a:cubicBezTo>
                    <a:pt x="11681" y="1891"/>
                    <a:pt x="11728" y="1941"/>
                    <a:pt x="11750" y="1966"/>
                  </a:cubicBezTo>
                  <a:cubicBezTo>
                    <a:pt x="11761" y="2053"/>
                    <a:pt x="11774" y="2092"/>
                    <a:pt x="11799" y="2092"/>
                  </a:cubicBezTo>
                  <a:cubicBezTo>
                    <a:pt x="11811" y="2092"/>
                    <a:pt x="11826" y="2083"/>
                    <a:pt x="11844" y="2066"/>
                  </a:cubicBezTo>
                  <a:lnTo>
                    <a:pt x="11900" y="2013"/>
                  </a:lnTo>
                  <a:lnTo>
                    <a:pt x="11900" y="2013"/>
                  </a:lnTo>
                  <a:cubicBezTo>
                    <a:pt x="11826" y="2129"/>
                    <a:pt x="12002" y="2359"/>
                    <a:pt x="12141" y="2359"/>
                  </a:cubicBezTo>
                  <a:cubicBezTo>
                    <a:pt x="12160" y="2359"/>
                    <a:pt x="12178" y="2354"/>
                    <a:pt x="12195" y="2345"/>
                  </a:cubicBezTo>
                  <a:lnTo>
                    <a:pt x="12195" y="2345"/>
                  </a:lnTo>
                  <a:lnTo>
                    <a:pt x="12139" y="2398"/>
                  </a:lnTo>
                  <a:cubicBezTo>
                    <a:pt x="12079" y="2448"/>
                    <a:pt x="12101" y="2474"/>
                    <a:pt x="12145" y="2524"/>
                  </a:cubicBezTo>
                  <a:cubicBezTo>
                    <a:pt x="12167" y="2549"/>
                    <a:pt x="12314" y="2599"/>
                    <a:pt x="12380" y="2674"/>
                  </a:cubicBezTo>
                  <a:cubicBezTo>
                    <a:pt x="12449" y="2748"/>
                    <a:pt x="12506" y="2809"/>
                    <a:pt x="12552" y="2809"/>
                  </a:cubicBezTo>
                  <a:cubicBezTo>
                    <a:pt x="12567" y="2809"/>
                    <a:pt x="12580" y="2803"/>
                    <a:pt x="12593" y="2790"/>
                  </a:cubicBezTo>
                  <a:lnTo>
                    <a:pt x="12593" y="2790"/>
                  </a:lnTo>
                  <a:cubicBezTo>
                    <a:pt x="12615" y="2815"/>
                    <a:pt x="12615" y="2815"/>
                    <a:pt x="12562" y="2868"/>
                  </a:cubicBezTo>
                  <a:cubicBezTo>
                    <a:pt x="12483" y="2900"/>
                    <a:pt x="12505" y="2925"/>
                    <a:pt x="12527" y="2950"/>
                  </a:cubicBezTo>
                  <a:cubicBezTo>
                    <a:pt x="12531" y="2953"/>
                    <a:pt x="12536" y="2955"/>
                    <a:pt x="12541" y="2955"/>
                  </a:cubicBezTo>
                  <a:cubicBezTo>
                    <a:pt x="12569" y="2955"/>
                    <a:pt x="12617" y="2907"/>
                    <a:pt x="12662" y="2862"/>
                  </a:cubicBezTo>
                  <a:cubicBezTo>
                    <a:pt x="12681" y="2842"/>
                    <a:pt x="12697" y="2832"/>
                    <a:pt x="12708" y="2832"/>
                  </a:cubicBezTo>
                  <a:cubicBezTo>
                    <a:pt x="12729" y="2832"/>
                    <a:pt x="12737" y="2864"/>
                    <a:pt x="12731" y="2928"/>
                  </a:cubicBezTo>
                  <a:cubicBezTo>
                    <a:pt x="12728" y="3017"/>
                    <a:pt x="12800" y="3104"/>
                    <a:pt x="12889" y="3104"/>
                  </a:cubicBezTo>
                  <a:cubicBezTo>
                    <a:pt x="12900" y="3104"/>
                    <a:pt x="12911" y="3103"/>
                    <a:pt x="12922" y="3100"/>
                  </a:cubicBezTo>
                  <a:cubicBezTo>
                    <a:pt x="12947" y="3122"/>
                    <a:pt x="12972" y="3141"/>
                    <a:pt x="12925" y="3204"/>
                  </a:cubicBezTo>
                  <a:cubicBezTo>
                    <a:pt x="12907" y="3262"/>
                    <a:pt x="12907" y="3336"/>
                    <a:pt x="12966" y="3336"/>
                  </a:cubicBezTo>
                  <a:cubicBezTo>
                    <a:pt x="12987" y="3336"/>
                    <a:pt x="13016" y="3327"/>
                    <a:pt x="13054" y="3304"/>
                  </a:cubicBezTo>
                  <a:lnTo>
                    <a:pt x="13054" y="3304"/>
                  </a:lnTo>
                  <a:cubicBezTo>
                    <a:pt x="13079" y="3323"/>
                    <a:pt x="13079" y="3323"/>
                    <a:pt x="13035" y="3389"/>
                  </a:cubicBezTo>
                  <a:cubicBezTo>
                    <a:pt x="13025" y="3441"/>
                    <a:pt x="13006" y="3486"/>
                    <a:pt x="13019" y="3486"/>
                  </a:cubicBezTo>
                  <a:cubicBezTo>
                    <a:pt x="13027" y="3486"/>
                    <a:pt x="13048" y="3468"/>
                    <a:pt x="13091" y="3423"/>
                  </a:cubicBezTo>
                  <a:cubicBezTo>
                    <a:pt x="13111" y="3418"/>
                    <a:pt x="13129" y="3415"/>
                    <a:pt x="13146" y="3415"/>
                  </a:cubicBezTo>
                  <a:cubicBezTo>
                    <a:pt x="13220" y="3415"/>
                    <a:pt x="13274" y="3462"/>
                    <a:pt x="13292" y="3545"/>
                  </a:cubicBezTo>
                  <a:cubicBezTo>
                    <a:pt x="13304" y="3554"/>
                    <a:pt x="13317" y="3561"/>
                    <a:pt x="13331" y="3561"/>
                  </a:cubicBezTo>
                  <a:cubicBezTo>
                    <a:pt x="13348" y="3561"/>
                    <a:pt x="13366" y="3548"/>
                    <a:pt x="13386" y="3508"/>
                  </a:cubicBezTo>
                  <a:cubicBezTo>
                    <a:pt x="13410" y="3459"/>
                    <a:pt x="13435" y="3409"/>
                    <a:pt x="13435" y="3409"/>
                  </a:cubicBezTo>
                  <a:lnTo>
                    <a:pt x="13435" y="3409"/>
                  </a:lnTo>
                  <a:cubicBezTo>
                    <a:pt x="13435" y="3409"/>
                    <a:pt x="13430" y="3418"/>
                    <a:pt x="13420" y="3439"/>
                  </a:cubicBezTo>
                  <a:cubicBezTo>
                    <a:pt x="13401" y="3519"/>
                    <a:pt x="13392" y="3557"/>
                    <a:pt x="13401" y="3557"/>
                  </a:cubicBezTo>
                  <a:cubicBezTo>
                    <a:pt x="13410" y="3557"/>
                    <a:pt x="13433" y="3524"/>
                    <a:pt x="13477" y="3461"/>
                  </a:cubicBezTo>
                  <a:cubicBezTo>
                    <a:pt x="13493" y="3429"/>
                    <a:pt x="13507" y="3414"/>
                    <a:pt x="13515" y="3414"/>
                  </a:cubicBezTo>
                  <a:cubicBezTo>
                    <a:pt x="13525" y="3414"/>
                    <a:pt x="13525" y="3434"/>
                    <a:pt x="13508" y="3473"/>
                  </a:cubicBezTo>
                  <a:cubicBezTo>
                    <a:pt x="13505" y="3558"/>
                    <a:pt x="13536" y="3570"/>
                    <a:pt x="13536" y="3570"/>
                  </a:cubicBezTo>
                  <a:cubicBezTo>
                    <a:pt x="13568" y="3586"/>
                    <a:pt x="13740" y="3577"/>
                    <a:pt x="13894" y="3605"/>
                  </a:cubicBezTo>
                  <a:cubicBezTo>
                    <a:pt x="13995" y="3633"/>
                    <a:pt x="14072" y="3651"/>
                    <a:pt x="14128" y="3651"/>
                  </a:cubicBezTo>
                  <a:cubicBezTo>
                    <a:pt x="14139" y="3651"/>
                    <a:pt x="14150" y="3650"/>
                    <a:pt x="14160" y="3649"/>
                  </a:cubicBezTo>
                  <a:cubicBezTo>
                    <a:pt x="14216" y="3642"/>
                    <a:pt x="14241" y="3624"/>
                    <a:pt x="14245" y="3586"/>
                  </a:cubicBezTo>
                  <a:cubicBezTo>
                    <a:pt x="14263" y="3549"/>
                    <a:pt x="14272" y="3530"/>
                    <a:pt x="14280" y="3530"/>
                  </a:cubicBezTo>
                  <a:cubicBezTo>
                    <a:pt x="14288" y="3530"/>
                    <a:pt x="14294" y="3551"/>
                    <a:pt x="14307" y="3592"/>
                  </a:cubicBezTo>
                  <a:cubicBezTo>
                    <a:pt x="14332" y="3674"/>
                    <a:pt x="14367" y="3677"/>
                    <a:pt x="14398" y="3677"/>
                  </a:cubicBezTo>
                  <a:cubicBezTo>
                    <a:pt x="14429" y="3680"/>
                    <a:pt x="14461" y="3683"/>
                    <a:pt x="14461" y="3762"/>
                  </a:cubicBezTo>
                  <a:cubicBezTo>
                    <a:pt x="14495" y="3683"/>
                    <a:pt x="14495" y="3683"/>
                    <a:pt x="14527" y="3683"/>
                  </a:cubicBezTo>
                  <a:cubicBezTo>
                    <a:pt x="14527" y="3720"/>
                    <a:pt x="14535" y="3739"/>
                    <a:pt x="14547" y="3739"/>
                  </a:cubicBezTo>
                  <a:cubicBezTo>
                    <a:pt x="14559" y="3739"/>
                    <a:pt x="14575" y="3718"/>
                    <a:pt x="14589" y="3677"/>
                  </a:cubicBezTo>
                  <a:cubicBezTo>
                    <a:pt x="14602" y="3599"/>
                    <a:pt x="14608" y="3559"/>
                    <a:pt x="14612" y="3559"/>
                  </a:cubicBezTo>
                  <a:cubicBezTo>
                    <a:pt x="14617" y="3559"/>
                    <a:pt x="14619" y="3599"/>
                    <a:pt x="14624" y="3677"/>
                  </a:cubicBezTo>
                  <a:cubicBezTo>
                    <a:pt x="14626" y="3732"/>
                    <a:pt x="14678" y="3784"/>
                    <a:pt x="14695" y="3784"/>
                  </a:cubicBezTo>
                  <a:cubicBezTo>
                    <a:pt x="14703" y="3784"/>
                    <a:pt x="14704" y="3775"/>
                    <a:pt x="14693" y="3752"/>
                  </a:cubicBezTo>
                  <a:cubicBezTo>
                    <a:pt x="14686" y="3674"/>
                    <a:pt x="14752" y="3671"/>
                    <a:pt x="14774" y="3589"/>
                  </a:cubicBezTo>
                  <a:cubicBezTo>
                    <a:pt x="14776" y="3589"/>
                    <a:pt x="14779" y="3589"/>
                    <a:pt x="14781" y="3589"/>
                  </a:cubicBezTo>
                  <a:cubicBezTo>
                    <a:pt x="14810" y="3589"/>
                    <a:pt x="14838" y="3592"/>
                    <a:pt x="14846" y="3664"/>
                  </a:cubicBezTo>
                  <a:cubicBezTo>
                    <a:pt x="14856" y="3683"/>
                    <a:pt x="14872" y="3690"/>
                    <a:pt x="14891" y="3690"/>
                  </a:cubicBezTo>
                  <a:cubicBezTo>
                    <a:pt x="14952" y="3690"/>
                    <a:pt x="15040" y="3608"/>
                    <a:pt x="15050" y="3545"/>
                  </a:cubicBezTo>
                  <a:cubicBezTo>
                    <a:pt x="15040" y="3506"/>
                    <a:pt x="15043" y="3486"/>
                    <a:pt x="15051" y="3486"/>
                  </a:cubicBezTo>
                  <a:cubicBezTo>
                    <a:pt x="15058" y="3486"/>
                    <a:pt x="15069" y="3503"/>
                    <a:pt x="15078" y="3539"/>
                  </a:cubicBezTo>
                  <a:cubicBezTo>
                    <a:pt x="15091" y="3594"/>
                    <a:pt x="15110" y="3607"/>
                    <a:pt x="15131" y="3607"/>
                  </a:cubicBezTo>
                  <a:cubicBezTo>
                    <a:pt x="15141" y="3607"/>
                    <a:pt x="15150" y="3605"/>
                    <a:pt x="15160" y="3602"/>
                  </a:cubicBezTo>
                  <a:cubicBezTo>
                    <a:pt x="15162" y="3577"/>
                    <a:pt x="15167" y="3566"/>
                    <a:pt x="15171" y="3566"/>
                  </a:cubicBezTo>
                  <a:cubicBezTo>
                    <a:pt x="15182" y="3566"/>
                    <a:pt x="15198" y="3619"/>
                    <a:pt x="15213" y="3671"/>
                  </a:cubicBezTo>
                  <a:cubicBezTo>
                    <a:pt x="15205" y="3724"/>
                    <a:pt x="15217" y="3741"/>
                    <a:pt x="15245" y="3741"/>
                  </a:cubicBezTo>
                  <a:cubicBezTo>
                    <a:pt x="15259" y="3741"/>
                    <a:pt x="15278" y="3737"/>
                    <a:pt x="15301" y="3730"/>
                  </a:cubicBezTo>
                  <a:cubicBezTo>
                    <a:pt x="15310" y="3642"/>
                    <a:pt x="15432" y="3595"/>
                    <a:pt x="15523" y="3561"/>
                  </a:cubicBezTo>
                  <a:cubicBezTo>
                    <a:pt x="15677" y="3495"/>
                    <a:pt x="15664" y="3398"/>
                    <a:pt x="15642" y="3238"/>
                  </a:cubicBezTo>
                  <a:lnTo>
                    <a:pt x="15586" y="3091"/>
                  </a:lnTo>
                  <a:lnTo>
                    <a:pt x="15667" y="3223"/>
                  </a:lnTo>
                  <a:cubicBezTo>
                    <a:pt x="15714" y="3288"/>
                    <a:pt x="15764" y="3351"/>
                    <a:pt x="15818" y="3407"/>
                  </a:cubicBezTo>
                  <a:cubicBezTo>
                    <a:pt x="15849" y="3392"/>
                    <a:pt x="15805" y="3326"/>
                    <a:pt x="15761" y="3260"/>
                  </a:cubicBezTo>
                  <a:cubicBezTo>
                    <a:pt x="15733" y="3215"/>
                    <a:pt x="15736" y="3195"/>
                    <a:pt x="15772" y="3195"/>
                  </a:cubicBezTo>
                  <a:cubicBezTo>
                    <a:pt x="15788" y="3195"/>
                    <a:pt x="15810" y="3199"/>
                    <a:pt x="15840" y="3207"/>
                  </a:cubicBezTo>
                  <a:cubicBezTo>
                    <a:pt x="15866" y="3215"/>
                    <a:pt x="15888" y="3219"/>
                    <a:pt x="15905" y="3219"/>
                  </a:cubicBezTo>
                  <a:cubicBezTo>
                    <a:pt x="15949" y="3219"/>
                    <a:pt x="15959" y="3191"/>
                    <a:pt x="15943" y="3135"/>
                  </a:cubicBezTo>
                  <a:cubicBezTo>
                    <a:pt x="15957" y="3124"/>
                    <a:pt x="15971" y="3114"/>
                    <a:pt x="15994" y="3114"/>
                  </a:cubicBezTo>
                  <a:cubicBezTo>
                    <a:pt x="16012" y="3114"/>
                    <a:pt x="16035" y="3120"/>
                    <a:pt x="16068" y="3138"/>
                  </a:cubicBezTo>
                  <a:cubicBezTo>
                    <a:pt x="16097" y="3119"/>
                    <a:pt x="16097" y="3119"/>
                    <a:pt x="16046" y="3060"/>
                  </a:cubicBezTo>
                  <a:cubicBezTo>
                    <a:pt x="16013" y="3020"/>
                    <a:pt x="16012" y="2997"/>
                    <a:pt x="16036" y="2997"/>
                  </a:cubicBezTo>
                  <a:cubicBezTo>
                    <a:pt x="16049" y="2997"/>
                    <a:pt x="16068" y="3003"/>
                    <a:pt x="16093" y="3016"/>
                  </a:cubicBezTo>
                  <a:cubicBezTo>
                    <a:pt x="16140" y="3051"/>
                    <a:pt x="16180" y="3064"/>
                    <a:pt x="16209" y="3064"/>
                  </a:cubicBezTo>
                  <a:cubicBezTo>
                    <a:pt x="16260" y="3064"/>
                    <a:pt x="16278" y="3023"/>
                    <a:pt x="16244" y="2988"/>
                  </a:cubicBezTo>
                  <a:cubicBezTo>
                    <a:pt x="16191" y="2931"/>
                    <a:pt x="16216" y="2909"/>
                    <a:pt x="16241" y="2887"/>
                  </a:cubicBezTo>
                  <a:cubicBezTo>
                    <a:pt x="16263" y="2865"/>
                    <a:pt x="16288" y="2846"/>
                    <a:pt x="16256" y="2768"/>
                  </a:cubicBezTo>
                  <a:cubicBezTo>
                    <a:pt x="16278" y="2743"/>
                    <a:pt x="16303" y="2721"/>
                    <a:pt x="16303" y="2721"/>
                  </a:cubicBezTo>
                  <a:cubicBezTo>
                    <a:pt x="16306" y="2718"/>
                    <a:pt x="16310" y="2716"/>
                    <a:pt x="16313" y="2716"/>
                  </a:cubicBezTo>
                  <a:cubicBezTo>
                    <a:pt x="16333" y="2716"/>
                    <a:pt x="16354" y="2778"/>
                    <a:pt x="16335" y="2799"/>
                  </a:cubicBezTo>
                  <a:lnTo>
                    <a:pt x="16413" y="2831"/>
                  </a:lnTo>
                  <a:cubicBezTo>
                    <a:pt x="16460" y="2784"/>
                    <a:pt x="16482" y="2759"/>
                    <a:pt x="16451" y="2684"/>
                  </a:cubicBezTo>
                  <a:cubicBezTo>
                    <a:pt x="16403" y="2614"/>
                    <a:pt x="16380" y="2581"/>
                    <a:pt x="16386" y="2581"/>
                  </a:cubicBezTo>
                  <a:lnTo>
                    <a:pt x="16386" y="2581"/>
                  </a:lnTo>
                  <a:cubicBezTo>
                    <a:pt x="16391" y="2581"/>
                    <a:pt x="16419" y="2608"/>
                    <a:pt x="16473" y="2658"/>
                  </a:cubicBezTo>
                  <a:cubicBezTo>
                    <a:pt x="16505" y="2689"/>
                    <a:pt x="16545" y="2712"/>
                    <a:pt x="16567" y="2712"/>
                  </a:cubicBezTo>
                  <a:cubicBezTo>
                    <a:pt x="16584" y="2712"/>
                    <a:pt x="16591" y="2699"/>
                    <a:pt x="16576" y="2665"/>
                  </a:cubicBezTo>
                  <a:cubicBezTo>
                    <a:pt x="16528" y="2597"/>
                    <a:pt x="16528" y="2573"/>
                    <a:pt x="16547" y="2573"/>
                  </a:cubicBezTo>
                  <a:cubicBezTo>
                    <a:pt x="16564" y="2573"/>
                    <a:pt x="16596" y="2592"/>
                    <a:pt x="16623" y="2618"/>
                  </a:cubicBezTo>
                  <a:cubicBezTo>
                    <a:pt x="16663" y="2675"/>
                    <a:pt x="16686" y="2706"/>
                    <a:pt x="16696" y="2706"/>
                  </a:cubicBezTo>
                  <a:cubicBezTo>
                    <a:pt x="16710" y="2706"/>
                    <a:pt x="16704" y="2656"/>
                    <a:pt x="16692" y="2543"/>
                  </a:cubicBezTo>
                  <a:cubicBezTo>
                    <a:pt x="16739" y="2496"/>
                    <a:pt x="16770" y="2345"/>
                    <a:pt x="16842" y="2270"/>
                  </a:cubicBezTo>
                  <a:cubicBezTo>
                    <a:pt x="16916" y="2188"/>
                    <a:pt x="16961" y="2140"/>
                    <a:pt x="17019" y="2140"/>
                  </a:cubicBezTo>
                  <a:cubicBezTo>
                    <a:pt x="17033" y="2140"/>
                    <a:pt x="17047" y="2142"/>
                    <a:pt x="17062" y="2148"/>
                  </a:cubicBezTo>
                  <a:cubicBezTo>
                    <a:pt x="17072" y="2158"/>
                    <a:pt x="17082" y="2166"/>
                    <a:pt x="17091" y="2174"/>
                  </a:cubicBezTo>
                  <a:lnTo>
                    <a:pt x="17091" y="2174"/>
                  </a:lnTo>
                  <a:cubicBezTo>
                    <a:pt x="17010" y="2090"/>
                    <a:pt x="17034" y="2066"/>
                    <a:pt x="17103" y="1997"/>
                  </a:cubicBezTo>
                  <a:cubicBezTo>
                    <a:pt x="17231" y="1978"/>
                    <a:pt x="17222" y="1875"/>
                    <a:pt x="17193" y="1797"/>
                  </a:cubicBezTo>
                  <a:lnTo>
                    <a:pt x="17193" y="1797"/>
                  </a:lnTo>
                  <a:cubicBezTo>
                    <a:pt x="17178" y="1812"/>
                    <a:pt x="17159" y="1828"/>
                    <a:pt x="17143" y="1844"/>
                  </a:cubicBezTo>
                  <a:cubicBezTo>
                    <a:pt x="17044" y="1744"/>
                    <a:pt x="17055" y="1714"/>
                    <a:pt x="17140" y="1714"/>
                  </a:cubicBezTo>
                  <a:cubicBezTo>
                    <a:pt x="17149" y="1714"/>
                    <a:pt x="17158" y="1715"/>
                    <a:pt x="17168" y="1715"/>
                  </a:cubicBezTo>
                  <a:cubicBezTo>
                    <a:pt x="17172" y="1712"/>
                    <a:pt x="17177" y="1710"/>
                    <a:pt x="17182" y="1710"/>
                  </a:cubicBezTo>
                  <a:cubicBezTo>
                    <a:pt x="17210" y="1710"/>
                    <a:pt x="17255" y="1758"/>
                    <a:pt x="17300" y="1806"/>
                  </a:cubicBezTo>
                  <a:cubicBezTo>
                    <a:pt x="17342" y="1851"/>
                    <a:pt x="17402" y="1882"/>
                    <a:pt x="17438" y="1882"/>
                  </a:cubicBezTo>
                  <a:cubicBezTo>
                    <a:pt x="17447" y="1882"/>
                    <a:pt x="17455" y="1880"/>
                    <a:pt x="17460" y="1875"/>
                  </a:cubicBezTo>
                  <a:cubicBezTo>
                    <a:pt x="17485" y="1853"/>
                    <a:pt x="17510" y="1831"/>
                    <a:pt x="17432" y="1794"/>
                  </a:cubicBezTo>
                  <a:cubicBezTo>
                    <a:pt x="17378" y="1737"/>
                    <a:pt x="17378" y="1737"/>
                    <a:pt x="17407" y="1712"/>
                  </a:cubicBezTo>
                  <a:cubicBezTo>
                    <a:pt x="17432" y="1690"/>
                    <a:pt x="17457" y="1668"/>
                    <a:pt x="17435" y="1584"/>
                  </a:cubicBezTo>
                  <a:cubicBezTo>
                    <a:pt x="17381" y="1524"/>
                    <a:pt x="17413" y="1502"/>
                    <a:pt x="17444" y="1480"/>
                  </a:cubicBezTo>
                  <a:cubicBezTo>
                    <a:pt x="17464" y="1491"/>
                    <a:pt x="17486" y="1496"/>
                    <a:pt x="17509" y="1496"/>
                  </a:cubicBezTo>
                  <a:cubicBezTo>
                    <a:pt x="17533" y="1496"/>
                    <a:pt x="17558" y="1490"/>
                    <a:pt x="17579" y="1477"/>
                  </a:cubicBezTo>
                  <a:lnTo>
                    <a:pt x="17579" y="1477"/>
                  </a:lnTo>
                  <a:cubicBezTo>
                    <a:pt x="17591" y="1494"/>
                    <a:pt x="17609" y="1517"/>
                    <a:pt x="17626" y="1540"/>
                  </a:cubicBezTo>
                  <a:cubicBezTo>
                    <a:pt x="17660" y="1580"/>
                    <a:pt x="17701" y="1615"/>
                    <a:pt x="17748" y="1643"/>
                  </a:cubicBezTo>
                  <a:cubicBezTo>
                    <a:pt x="17773" y="1624"/>
                    <a:pt x="17729" y="1562"/>
                    <a:pt x="17729" y="1562"/>
                  </a:cubicBezTo>
                  <a:cubicBezTo>
                    <a:pt x="17717" y="1546"/>
                    <a:pt x="17748" y="1499"/>
                    <a:pt x="17811" y="1449"/>
                  </a:cubicBezTo>
                  <a:cubicBezTo>
                    <a:pt x="17877" y="1399"/>
                    <a:pt x="17967" y="1339"/>
                    <a:pt x="18065" y="1280"/>
                  </a:cubicBezTo>
                  <a:cubicBezTo>
                    <a:pt x="18268" y="1179"/>
                    <a:pt x="18494" y="1098"/>
                    <a:pt x="18550" y="1098"/>
                  </a:cubicBezTo>
                  <a:cubicBezTo>
                    <a:pt x="18585" y="1122"/>
                    <a:pt x="18622" y="1132"/>
                    <a:pt x="18651" y="1132"/>
                  </a:cubicBezTo>
                  <a:cubicBezTo>
                    <a:pt x="18694" y="1132"/>
                    <a:pt x="18718" y="1108"/>
                    <a:pt x="18688" y="1066"/>
                  </a:cubicBezTo>
                  <a:cubicBezTo>
                    <a:pt x="18673" y="991"/>
                    <a:pt x="18851" y="944"/>
                    <a:pt x="19067" y="944"/>
                  </a:cubicBezTo>
                  <a:cubicBezTo>
                    <a:pt x="19318" y="919"/>
                    <a:pt x="19497" y="954"/>
                    <a:pt x="19503" y="872"/>
                  </a:cubicBezTo>
                  <a:lnTo>
                    <a:pt x="19613" y="882"/>
                  </a:lnTo>
                  <a:cubicBezTo>
                    <a:pt x="19616" y="882"/>
                    <a:pt x="19619" y="882"/>
                    <a:pt x="19622" y="882"/>
                  </a:cubicBezTo>
                  <a:cubicBezTo>
                    <a:pt x="19689" y="882"/>
                    <a:pt x="19761" y="827"/>
                    <a:pt x="19800" y="827"/>
                  </a:cubicBezTo>
                  <a:cubicBezTo>
                    <a:pt x="19804" y="827"/>
                    <a:pt x="19807" y="827"/>
                    <a:pt x="19810" y="828"/>
                  </a:cubicBezTo>
                  <a:cubicBezTo>
                    <a:pt x="19834" y="796"/>
                    <a:pt x="19855" y="781"/>
                    <a:pt x="19866" y="781"/>
                  </a:cubicBezTo>
                  <a:cubicBezTo>
                    <a:pt x="19878" y="781"/>
                    <a:pt x="19876" y="801"/>
                    <a:pt x="19848" y="838"/>
                  </a:cubicBezTo>
                  <a:cubicBezTo>
                    <a:pt x="19832" y="913"/>
                    <a:pt x="19820" y="991"/>
                    <a:pt x="19854" y="1001"/>
                  </a:cubicBezTo>
                  <a:cubicBezTo>
                    <a:pt x="19860" y="1002"/>
                    <a:pt x="19866" y="1003"/>
                    <a:pt x="19871" y="1003"/>
                  </a:cubicBezTo>
                  <a:cubicBezTo>
                    <a:pt x="19926" y="1003"/>
                    <a:pt x="19943" y="934"/>
                    <a:pt x="19961" y="863"/>
                  </a:cubicBezTo>
                  <a:cubicBezTo>
                    <a:pt x="19973" y="803"/>
                    <a:pt x="20000" y="797"/>
                    <a:pt x="20010" y="797"/>
                  </a:cubicBezTo>
                  <a:cubicBezTo>
                    <a:pt x="20012" y="797"/>
                    <a:pt x="20014" y="797"/>
                    <a:pt x="20014" y="797"/>
                  </a:cubicBezTo>
                  <a:cubicBezTo>
                    <a:pt x="20055" y="806"/>
                    <a:pt x="20055" y="806"/>
                    <a:pt x="20033" y="882"/>
                  </a:cubicBezTo>
                  <a:cubicBezTo>
                    <a:pt x="20014" y="960"/>
                    <a:pt x="19995" y="1035"/>
                    <a:pt x="19995" y="1035"/>
                  </a:cubicBezTo>
                  <a:lnTo>
                    <a:pt x="20030" y="1041"/>
                  </a:lnTo>
                  <a:cubicBezTo>
                    <a:pt x="20047" y="981"/>
                    <a:pt x="20073" y="975"/>
                    <a:pt x="20082" y="975"/>
                  </a:cubicBezTo>
                  <a:cubicBezTo>
                    <a:pt x="20085" y="975"/>
                    <a:pt x="20086" y="976"/>
                    <a:pt x="20086" y="976"/>
                  </a:cubicBezTo>
                  <a:cubicBezTo>
                    <a:pt x="20124" y="985"/>
                    <a:pt x="20124" y="985"/>
                    <a:pt x="20080" y="1135"/>
                  </a:cubicBezTo>
                  <a:cubicBezTo>
                    <a:pt x="20055" y="1214"/>
                    <a:pt x="20052" y="1252"/>
                    <a:pt x="20066" y="1252"/>
                  </a:cubicBezTo>
                  <a:cubicBezTo>
                    <a:pt x="20079" y="1252"/>
                    <a:pt x="20107" y="1220"/>
                    <a:pt x="20145" y="1157"/>
                  </a:cubicBezTo>
                  <a:lnTo>
                    <a:pt x="20236" y="1110"/>
                  </a:lnTo>
                  <a:lnTo>
                    <a:pt x="20236" y="1110"/>
                  </a:lnTo>
                  <a:cubicBezTo>
                    <a:pt x="20228" y="1170"/>
                    <a:pt x="20239" y="1191"/>
                    <a:pt x="20260" y="1191"/>
                  </a:cubicBezTo>
                  <a:cubicBezTo>
                    <a:pt x="20296" y="1191"/>
                    <a:pt x="20359" y="1130"/>
                    <a:pt x="20402" y="1095"/>
                  </a:cubicBezTo>
                  <a:lnTo>
                    <a:pt x="20402" y="1095"/>
                  </a:lnTo>
                  <a:cubicBezTo>
                    <a:pt x="20387" y="1181"/>
                    <a:pt x="20388" y="1223"/>
                    <a:pt x="20410" y="1223"/>
                  </a:cubicBezTo>
                  <a:cubicBezTo>
                    <a:pt x="20428" y="1223"/>
                    <a:pt x="20459" y="1195"/>
                    <a:pt x="20506" y="1139"/>
                  </a:cubicBezTo>
                  <a:cubicBezTo>
                    <a:pt x="20519" y="1108"/>
                    <a:pt x="20534" y="1093"/>
                    <a:pt x="20545" y="1093"/>
                  </a:cubicBezTo>
                  <a:cubicBezTo>
                    <a:pt x="20562" y="1093"/>
                    <a:pt x="20573" y="1121"/>
                    <a:pt x="20572" y="1173"/>
                  </a:cubicBezTo>
                  <a:cubicBezTo>
                    <a:pt x="20565" y="1261"/>
                    <a:pt x="20597" y="1280"/>
                    <a:pt x="20659" y="1317"/>
                  </a:cubicBezTo>
                  <a:cubicBezTo>
                    <a:pt x="20670" y="1310"/>
                    <a:pt x="20684" y="1306"/>
                    <a:pt x="20701" y="1306"/>
                  </a:cubicBezTo>
                  <a:cubicBezTo>
                    <a:pt x="20740" y="1306"/>
                    <a:pt x="20796" y="1326"/>
                    <a:pt x="20860" y="1361"/>
                  </a:cubicBezTo>
                  <a:cubicBezTo>
                    <a:pt x="20970" y="1430"/>
                    <a:pt x="21070" y="1508"/>
                    <a:pt x="21170" y="1593"/>
                  </a:cubicBezTo>
                  <a:cubicBezTo>
                    <a:pt x="21377" y="1780"/>
                    <a:pt x="21505" y="1923"/>
                    <a:pt x="21573" y="1923"/>
                  </a:cubicBezTo>
                  <a:cubicBezTo>
                    <a:pt x="21583" y="1923"/>
                    <a:pt x="21592" y="1920"/>
                    <a:pt x="21600" y="1913"/>
                  </a:cubicBezTo>
                  <a:lnTo>
                    <a:pt x="21600" y="1913"/>
                  </a:lnTo>
                  <a:cubicBezTo>
                    <a:pt x="21625" y="1938"/>
                    <a:pt x="21625" y="1938"/>
                    <a:pt x="21590" y="2016"/>
                  </a:cubicBezTo>
                  <a:cubicBezTo>
                    <a:pt x="21559" y="2045"/>
                    <a:pt x="21552" y="2066"/>
                    <a:pt x="21575" y="2066"/>
                  </a:cubicBezTo>
                  <a:cubicBezTo>
                    <a:pt x="21593" y="2066"/>
                    <a:pt x="21633" y="2052"/>
                    <a:pt x="21697" y="2016"/>
                  </a:cubicBezTo>
                  <a:cubicBezTo>
                    <a:pt x="21740" y="2001"/>
                    <a:pt x="21777" y="1978"/>
                    <a:pt x="21783" y="1978"/>
                  </a:cubicBezTo>
                  <a:lnTo>
                    <a:pt x="21783" y="1978"/>
                  </a:lnTo>
                  <a:cubicBezTo>
                    <a:pt x="21788" y="1978"/>
                    <a:pt x="21771" y="1993"/>
                    <a:pt x="21719" y="2041"/>
                  </a:cubicBezTo>
                  <a:cubicBezTo>
                    <a:pt x="21662" y="2094"/>
                    <a:pt x="21706" y="2145"/>
                    <a:pt x="21794" y="2248"/>
                  </a:cubicBezTo>
                  <a:cubicBezTo>
                    <a:pt x="21849" y="2311"/>
                    <a:pt x="21917" y="2388"/>
                    <a:pt x="21971" y="2388"/>
                  </a:cubicBezTo>
                  <a:cubicBezTo>
                    <a:pt x="21984" y="2388"/>
                    <a:pt x="21996" y="2384"/>
                    <a:pt x="22007" y="2373"/>
                  </a:cubicBezTo>
                  <a:cubicBezTo>
                    <a:pt x="22033" y="2372"/>
                    <a:pt x="22052" y="2372"/>
                    <a:pt x="22065" y="2372"/>
                  </a:cubicBezTo>
                  <a:cubicBezTo>
                    <a:pt x="22105" y="2372"/>
                    <a:pt x="22090" y="2377"/>
                    <a:pt x="22029" y="2398"/>
                  </a:cubicBezTo>
                  <a:cubicBezTo>
                    <a:pt x="21903" y="2470"/>
                    <a:pt x="21937" y="2628"/>
                    <a:pt x="22082" y="2628"/>
                  </a:cubicBezTo>
                  <a:cubicBezTo>
                    <a:pt x="22096" y="2628"/>
                    <a:pt x="22111" y="2627"/>
                    <a:pt x="22126" y="2624"/>
                  </a:cubicBezTo>
                  <a:lnTo>
                    <a:pt x="22126" y="2624"/>
                  </a:lnTo>
                  <a:cubicBezTo>
                    <a:pt x="22148" y="2649"/>
                    <a:pt x="22170" y="2671"/>
                    <a:pt x="22114" y="2727"/>
                  </a:cubicBezTo>
                  <a:cubicBezTo>
                    <a:pt x="22135" y="2749"/>
                    <a:pt x="22161" y="2774"/>
                    <a:pt x="22283" y="2793"/>
                  </a:cubicBezTo>
                  <a:cubicBezTo>
                    <a:pt x="22302" y="2818"/>
                    <a:pt x="22399" y="2903"/>
                    <a:pt x="22443" y="2950"/>
                  </a:cubicBezTo>
                  <a:cubicBezTo>
                    <a:pt x="22470" y="2975"/>
                    <a:pt x="22514" y="2981"/>
                    <a:pt x="22547" y="2981"/>
                  </a:cubicBezTo>
                  <a:cubicBezTo>
                    <a:pt x="22570" y="2981"/>
                    <a:pt x="22587" y="2978"/>
                    <a:pt x="22587" y="2978"/>
                  </a:cubicBezTo>
                  <a:cubicBezTo>
                    <a:pt x="22596" y="2985"/>
                    <a:pt x="22605" y="2992"/>
                    <a:pt x="22611" y="2997"/>
                  </a:cubicBezTo>
                  <a:lnTo>
                    <a:pt x="22611" y="2997"/>
                  </a:lnTo>
                  <a:cubicBezTo>
                    <a:pt x="22562" y="3054"/>
                    <a:pt x="22681" y="3163"/>
                    <a:pt x="22862" y="3282"/>
                  </a:cubicBezTo>
                  <a:cubicBezTo>
                    <a:pt x="23044" y="3404"/>
                    <a:pt x="23217" y="3467"/>
                    <a:pt x="23220" y="3552"/>
                  </a:cubicBezTo>
                  <a:cubicBezTo>
                    <a:pt x="23220" y="3552"/>
                    <a:pt x="23222" y="3553"/>
                    <a:pt x="23227" y="3553"/>
                  </a:cubicBezTo>
                  <a:cubicBezTo>
                    <a:pt x="23239" y="3553"/>
                    <a:pt x="23266" y="3546"/>
                    <a:pt x="23304" y="3501"/>
                  </a:cubicBezTo>
                  <a:cubicBezTo>
                    <a:pt x="23348" y="3430"/>
                    <a:pt x="23374" y="3400"/>
                    <a:pt x="23391" y="3400"/>
                  </a:cubicBezTo>
                  <a:cubicBezTo>
                    <a:pt x="23405" y="3400"/>
                    <a:pt x="23411" y="3423"/>
                    <a:pt x="23414" y="3461"/>
                  </a:cubicBezTo>
                  <a:cubicBezTo>
                    <a:pt x="23405" y="3548"/>
                    <a:pt x="23443" y="3597"/>
                    <a:pt x="23487" y="3597"/>
                  </a:cubicBezTo>
                  <a:cubicBezTo>
                    <a:pt x="23523" y="3597"/>
                    <a:pt x="23563" y="3566"/>
                    <a:pt x="23590" y="3501"/>
                  </a:cubicBezTo>
                  <a:cubicBezTo>
                    <a:pt x="23594" y="3480"/>
                    <a:pt x="23596" y="3470"/>
                    <a:pt x="23596" y="3470"/>
                  </a:cubicBezTo>
                  <a:lnTo>
                    <a:pt x="23596" y="3470"/>
                  </a:lnTo>
                  <a:cubicBezTo>
                    <a:pt x="23596" y="3470"/>
                    <a:pt x="23585" y="3524"/>
                    <a:pt x="23574" y="3580"/>
                  </a:cubicBezTo>
                  <a:cubicBezTo>
                    <a:pt x="23573" y="3648"/>
                    <a:pt x="23593" y="3678"/>
                    <a:pt x="23621" y="3678"/>
                  </a:cubicBezTo>
                  <a:cubicBezTo>
                    <a:pt x="23658" y="3678"/>
                    <a:pt x="23708" y="3624"/>
                    <a:pt x="23737" y="3536"/>
                  </a:cubicBezTo>
                  <a:cubicBezTo>
                    <a:pt x="23750" y="3595"/>
                    <a:pt x="23767" y="3653"/>
                    <a:pt x="23791" y="3653"/>
                  </a:cubicBezTo>
                  <a:cubicBezTo>
                    <a:pt x="23800" y="3653"/>
                    <a:pt x="23810" y="3645"/>
                    <a:pt x="23821" y="3624"/>
                  </a:cubicBezTo>
                  <a:cubicBezTo>
                    <a:pt x="23853" y="3627"/>
                    <a:pt x="23853" y="3627"/>
                    <a:pt x="23837" y="3780"/>
                  </a:cubicBezTo>
                  <a:cubicBezTo>
                    <a:pt x="23828" y="3859"/>
                    <a:pt x="23821" y="3937"/>
                    <a:pt x="23856" y="3940"/>
                  </a:cubicBezTo>
                  <a:cubicBezTo>
                    <a:pt x="23857" y="3940"/>
                    <a:pt x="23857" y="3940"/>
                    <a:pt x="23858" y="3940"/>
                  </a:cubicBezTo>
                  <a:cubicBezTo>
                    <a:pt x="23891" y="3940"/>
                    <a:pt x="23897" y="3863"/>
                    <a:pt x="23903" y="3787"/>
                  </a:cubicBezTo>
                  <a:lnTo>
                    <a:pt x="23969" y="3793"/>
                  </a:lnTo>
                  <a:cubicBezTo>
                    <a:pt x="23969" y="3793"/>
                    <a:pt x="23969" y="3793"/>
                    <a:pt x="23969" y="3793"/>
                  </a:cubicBezTo>
                  <a:cubicBezTo>
                    <a:pt x="23974" y="3793"/>
                    <a:pt x="24003" y="3790"/>
                    <a:pt x="24006" y="3718"/>
                  </a:cubicBezTo>
                  <a:cubicBezTo>
                    <a:pt x="24009" y="3655"/>
                    <a:pt x="24030" y="3644"/>
                    <a:pt x="24054" y="3644"/>
                  </a:cubicBezTo>
                  <a:cubicBezTo>
                    <a:pt x="24060" y="3644"/>
                    <a:pt x="24066" y="3645"/>
                    <a:pt x="24072" y="3646"/>
                  </a:cubicBezTo>
                  <a:cubicBezTo>
                    <a:pt x="24072" y="3669"/>
                    <a:pt x="24075" y="3679"/>
                    <a:pt x="24078" y="3679"/>
                  </a:cubicBezTo>
                  <a:cubicBezTo>
                    <a:pt x="24085" y="3679"/>
                    <a:pt x="24094" y="3624"/>
                    <a:pt x="24072" y="3567"/>
                  </a:cubicBezTo>
                  <a:cubicBezTo>
                    <a:pt x="24075" y="3490"/>
                    <a:pt x="24075" y="3414"/>
                    <a:pt x="24102" y="3414"/>
                  </a:cubicBezTo>
                  <a:cubicBezTo>
                    <a:pt x="24102" y="3414"/>
                    <a:pt x="24103" y="3414"/>
                    <a:pt x="24103" y="3414"/>
                  </a:cubicBezTo>
                  <a:lnTo>
                    <a:pt x="24107" y="3257"/>
                  </a:lnTo>
                  <a:cubicBezTo>
                    <a:pt x="24107" y="3103"/>
                    <a:pt x="24103" y="3025"/>
                    <a:pt x="24060" y="2941"/>
                  </a:cubicBezTo>
                  <a:cubicBezTo>
                    <a:pt x="24006" y="2887"/>
                    <a:pt x="23965" y="2836"/>
                    <a:pt x="23937" y="2836"/>
                  </a:cubicBezTo>
                  <a:cubicBezTo>
                    <a:pt x="23918" y="2836"/>
                    <a:pt x="23904" y="2861"/>
                    <a:pt x="23897" y="2925"/>
                  </a:cubicBezTo>
                  <a:cubicBezTo>
                    <a:pt x="23897" y="2925"/>
                    <a:pt x="23867" y="2997"/>
                    <a:pt x="23842" y="2997"/>
                  </a:cubicBezTo>
                  <a:cubicBezTo>
                    <a:pt x="23841" y="2997"/>
                    <a:pt x="23841" y="2997"/>
                    <a:pt x="23840" y="2997"/>
                  </a:cubicBezTo>
                  <a:cubicBezTo>
                    <a:pt x="23815" y="2997"/>
                    <a:pt x="23803" y="2915"/>
                    <a:pt x="23803" y="2915"/>
                  </a:cubicBezTo>
                  <a:cubicBezTo>
                    <a:pt x="23815" y="2837"/>
                    <a:pt x="23737" y="2812"/>
                    <a:pt x="23637" y="2790"/>
                  </a:cubicBezTo>
                  <a:cubicBezTo>
                    <a:pt x="23521" y="2756"/>
                    <a:pt x="23470" y="2721"/>
                    <a:pt x="23483" y="2646"/>
                  </a:cubicBezTo>
                  <a:cubicBezTo>
                    <a:pt x="23499" y="2568"/>
                    <a:pt x="23483" y="2561"/>
                    <a:pt x="23483" y="2561"/>
                  </a:cubicBezTo>
                  <a:cubicBezTo>
                    <a:pt x="23472" y="2585"/>
                    <a:pt x="23455" y="2595"/>
                    <a:pt x="23433" y="2595"/>
                  </a:cubicBezTo>
                  <a:cubicBezTo>
                    <a:pt x="23385" y="2595"/>
                    <a:pt x="23314" y="2548"/>
                    <a:pt x="23232" y="2492"/>
                  </a:cubicBezTo>
                  <a:cubicBezTo>
                    <a:pt x="23133" y="2419"/>
                    <a:pt x="23027" y="2320"/>
                    <a:pt x="22964" y="2320"/>
                  </a:cubicBezTo>
                  <a:cubicBezTo>
                    <a:pt x="22951" y="2320"/>
                    <a:pt x="22940" y="2324"/>
                    <a:pt x="22931" y="2333"/>
                  </a:cubicBezTo>
                  <a:lnTo>
                    <a:pt x="22894" y="2298"/>
                  </a:lnTo>
                  <a:cubicBezTo>
                    <a:pt x="22947" y="2242"/>
                    <a:pt x="22909" y="2210"/>
                    <a:pt x="22872" y="2163"/>
                  </a:cubicBezTo>
                  <a:cubicBezTo>
                    <a:pt x="22859" y="2165"/>
                    <a:pt x="22848" y="2166"/>
                    <a:pt x="22837" y="2166"/>
                  </a:cubicBezTo>
                  <a:cubicBezTo>
                    <a:pt x="22768" y="2166"/>
                    <a:pt x="22737" y="2135"/>
                    <a:pt x="22737" y="2135"/>
                  </a:cubicBezTo>
                  <a:cubicBezTo>
                    <a:pt x="22794" y="2079"/>
                    <a:pt x="22775" y="2060"/>
                    <a:pt x="22734" y="2016"/>
                  </a:cubicBezTo>
                  <a:cubicBezTo>
                    <a:pt x="22711" y="1991"/>
                    <a:pt x="22693" y="1971"/>
                    <a:pt x="22669" y="1971"/>
                  </a:cubicBezTo>
                  <a:cubicBezTo>
                    <a:pt x="22654" y="1971"/>
                    <a:pt x="22637" y="1979"/>
                    <a:pt x="22615" y="2000"/>
                  </a:cubicBezTo>
                  <a:cubicBezTo>
                    <a:pt x="22593" y="1972"/>
                    <a:pt x="22452" y="1812"/>
                    <a:pt x="22436" y="1674"/>
                  </a:cubicBezTo>
                  <a:cubicBezTo>
                    <a:pt x="22454" y="1635"/>
                    <a:pt x="22441" y="1622"/>
                    <a:pt x="22414" y="1622"/>
                  </a:cubicBezTo>
                  <a:cubicBezTo>
                    <a:pt x="22388" y="1622"/>
                    <a:pt x="22348" y="1634"/>
                    <a:pt x="22308" y="1646"/>
                  </a:cubicBezTo>
                  <a:cubicBezTo>
                    <a:pt x="22264" y="1685"/>
                    <a:pt x="22210" y="1709"/>
                    <a:pt x="22175" y="1709"/>
                  </a:cubicBezTo>
                  <a:cubicBezTo>
                    <a:pt x="22162" y="1709"/>
                    <a:pt x="22152" y="1706"/>
                    <a:pt x="22145" y="1700"/>
                  </a:cubicBezTo>
                  <a:lnTo>
                    <a:pt x="22261" y="1593"/>
                  </a:lnTo>
                  <a:cubicBezTo>
                    <a:pt x="22342" y="1568"/>
                    <a:pt x="22342" y="1568"/>
                    <a:pt x="22295" y="1515"/>
                  </a:cubicBezTo>
                  <a:lnTo>
                    <a:pt x="22245" y="1458"/>
                  </a:lnTo>
                  <a:cubicBezTo>
                    <a:pt x="22236" y="1466"/>
                    <a:pt x="22226" y="1470"/>
                    <a:pt x="22214" y="1470"/>
                  </a:cubicBezTo>
                  <a:cubicBezTo>
                    <a:pt x="22147" y="1470"/>
                    <a:pt x="22039" y="1344"/>
                    <a:pt x="21863" y="1173"/>
                  </a:cubicBezTo>
                  <a:cubicBezTo>
                    <a:pt x="21654" y="969"/>
                    <a:pt x="21528" y="877"/>
                    <a:pt x="21464" y="877"/>
                  </a:cubicBezTo>
                  <a:cubicBezTo>
                    <a:pt x="21446" y="877"/>
                    <a:pt x="21433" y="884"/>
                    <a:pt x="21424" y="897"/>
                  </a:cubicBezTo>
                  <a:cubicBezTo>
                    <a:pt x="21408" y="918"/>
                    <a:pt x="21395" y="929"/>
                    <a:pt x="21381" y="929"/>
                  </a:cubicBezTo>
                  <a:cubicBezTo>
                    <a:pt x="21353" y="929"/>
                    <a:pt x="21326" y="885"/>
                    <a:pt x="21286" y="791"/>
                  </a:cubicBezTo>
                  <a:cubicBezTo>
                    <a:pt x="21212" y="532"/>
                    <a:pt x="21180" y="464"/>
                    <a:pt x="21140" y="464"/>
                  </a:cubicBezTo>
                  <a:cubicBezTo>
                    <a:pt x="21126" y="464"/>
                    <a:pt x="21110" y="472"/>
                    <a:pt x="21092" y="484"/>
                  </a:cubicBezTo>
                  <a:cubicBezTo>
                    <a:pt x="21133" y="509"/>
                    <a:pt x="21092" y="574"/>
                    <a:pt x="21054" y="643"/>
                  </a:cubicBezTo>
                  <a:cubicBezTo>
                    <a:pt x="21018" y="702"/>
                    <a:pt x="20991" y="730"/>
                    <a:pt x="20976" y="730"/>
                  </a:cubicBezTo>
                  <a:cubicBezTo>
                    <a:pt x="20956" y="730"/>
                    <a:pt x="20954" y="684"/>
                    <a:pt x="20973" y="593"/>
                  </a:cubicBezTo>
                  <a:cubicBezTo>
                    <a:pt x="21044" y="478"/>
                    <a:pt x="20650" y="319"/>
                    <a:pt x="20416" y="319"/>
                  </a:cubicBezTo>
                  <a:cubicBezTo>
                    <a:pt x="20339" y="319"/>
                    <a:pt x="20279" y="336"/>
                    <a:pt x="20258" y="377"/>
                  </a:cubicBezTo>
                  <a:lnTo>
                    <a:pt x="20258" y="377"/>
                  </a:lnTo>
                  <a:cubicBezTo>
                    <a:pt x="20264" y="358"/>
                    <a:pt x="20271" y="333"/>
                    <a:pt x="20280" y="302"/>
                  </a:cubicBezTo>
                  <a:cubicBezTo>
                    <a:pt x="20302" y="227"/>
                    <a:pt x="20255" y="214"/>
                    <a:pt x="20070" y="170"/>
                  </a:cubicBezTo>
                  <a:lnTo>
                    <a:pt x="19929" y="136"/>
                  </a:lnTo>
                  <a:cubicBezTo>
                    <a:pt x="19919" y="189"/>
                    <a:pt x="19878" y="209"/>
                    <a:pt x="19830" y="209"/>
                  </a:cubicBezTo>
                  <a:cubicBezTo>
                    <a:pt x="19749" y="209"/>
                    <a:pt x="19650" y="151"/>
                    <a:pt x="19653" y="101"/>
                  </a:cubicBezTo>
                  <a:cubicBezTo>
                    <a:pt x="19613" y="20"/>
                    <a:pt x="19613" y="20"/>
                    <a:pt x="19519" y="14"/>
                  </a:cubicBezTo>
                  <a:cubicBezTo>
                    <a:pt x="19469" y="61"/>
                    <a:pt x="19404" y="88"/>
                    <a:pt x="19335" y="88"/>
                  </a:cubicBezTo>
                  <a:cubicBezTo>
                    <a:pt x="19317" y="88"/>
                    <a:pt x="19299" y="86"/>
                    <a:pt x="19281" y="82"/>
                  </a:cubicBezTo>
                  <a:cubicBezTo>
                    <a:pt x="19205" y="76"/>
                    <a:pt x="19146" y="42"/>
                    <a:pt x="19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37">
              <a:extLst>
                <a:ext uri="{FF2B5EF4-FFF2-40B4-BE49-F238E27FC236}">
                  <a16:creationId xmlns:a16="http://schemas.microsoft.com/office/drawing/2014/main" id="{99672A38-1FC3-5502-98A2-8392F3C3CF36}"/>
                </a:ext>
              </a:extLst>
            </p:cNvPr>
            <p:cNvSpPr/>
            <p:nvPr/>
          </p:nvSpPr>
          <p:spPr>
            <a:xfrm>
              <a:off x="5012374" y="3525030"/>
              <a:ext cx="726446" cy="386348"/>
            </a:xfrm>
            <a:custGeom>
              <a:avLst/>
              <a:gdLst/>
              <a:ahLst/>
              <a:cxnLst/>
              <a:rect l="l" t="t" r="r" b="b"/>
              <a:pathLst>
                <a:path w="48886" h="26202" extrusionOk="0">
                  <a:moveTo>
                    <a:pt x="2348" y="1"/>
                  </a:moveTo>
                  <a:cubicBezTo>
                    <a:pt x="1051" y="1"/>
                    <a:pt x="1" y="1051"/>
                    <a:pt x="1" y="2348"/>
                  </a:cubicBezTo>
                  <a:lnTo>
                    <a:pt x="1" y="21627"/>
                  </a:lnTo>
                  <a:cubicBezTo>
                    <a:pt x="1" y="21937"/>
                    <a:pt x="108" y="22238"/>
                    <a:pt x="302" y="22480"/>
                  </a:cubicBezTo>
                  <a:cubicBezTo>
                    <a:pt x="311" y="22489"/>
                    <a:pt x="317" y="22498"/>
                    <a:pt x="324" y="22508"/>
                  </a:cubicBezTo>
                  <a:cubicBezTo>
                    <a:pt x="333" y="22517"/>
                    <a:pt x="339" y="22523"/>
                    <a:pt x="346" y="22533"/>
                  </a:cubicBezTo>
                  <a:cubicBezTo>
                    <a:pt x="352" y="22542"/>
                    <a:pt x="361" y="22552"/>
                    <a:pt x="368" y="22561"/>
                  </a:cubicBezTo>
                  <a:cubicBezTo>
                    <a:pt x="374" y="22567"/>
                    <a:pt x="383" y="22577"/>
                    <a:pt x="390" y="22586"/>
                  </a:cubicBezTo>
                  <a:cubicBezTo>
                    <a:pt x="396" y="22595"/>
                    <a:pt x="402" y="22605"/>
                    <a:pt x="411" y="22614"/>
                  </a:cubicBezTo>
                  <a:cubicBezTo>
                    <a:pt x="418" y="22621"/>
                    <a:pt x="424" y="22630"/>
                    <a:pt x="433" y="22639"/>
                  </a:cubicBezTo>
                  <a:cubicBezTo>
                    <a:pt x="440" y="22649"/>
                    <a:pt x="446" y="22658"/>
                    <a:pt x="455" y="22668"/>
                  </a:cubicBezTo>
                  <a:cubicBezTo>
                    <a:pt x="462" y="22674"/>
                    <a:pt x="468" y="22683"/>
                    <a:pt x="474" y="22693"/>
                  </a:cubicBezTo>
                  <a:cubicBezTo>
                    <a:pt x="484" y="22702"/>
                    <a:pt x="490" y="22711"/>
                    <a:pt x="496" y="22721"/>
                  </a:cubicBezTo>
                  <a:cubicBezTo>
                    <a:pt x="505" y="22727"/>
                    <a:pt x="512" y="22736"/>
                    <a:pt x="518" y="22746"/>
                  </a:cubicBezTo>
                  <a:cubicBezTo>
                    <a:pt x="527" y="22755"/>
                    <a:pt x="534" y="22765"/>
                    <a:pt x="540" y="22774"/>
                  </a:cubicBezTo>
                  <a:cubicBezTo>
                    <a:pt x="546" y="22780"/>
                    <a:pt x="556" y="22790"/>
                    <a:pt x="562" y="22799"/>
                  </a:cubicBezTo>
                  <a:cubicBezTo>
                    <a:pt x="568" y="22809"/>
                    <a:pt x="578" y="22818"/>
                    <a:pt x="584" y="22827"/>
                  </a:cubicBezTo>
                  <a:cubicBezTo>
                    <a:pt x="590" y="22834"/>
                    <a:pt x="596" y="22843"/>
                    <a:pt x="606" y="22852"/>
                  </a:cubicBezTo>
                  <a:cubicBezTo>
                    <a:pt x="612" y="22862"/>
                    <a:pt x="618" y="22871"/>
                    <a:pt x="628" y="22881"/>
                  </a:cubicBezTo>
                  <a:cubicBezTo>
                    <a:pt x="634" y="22887"/>
                    <a:pt x="640" y="22896"/>
                    <a:pt x="650" y="22906"/>
                  </a:cubicBezTo>
                  <a:cubicBezTo>
                    <a:pt x="656" y="22915"/>
                    <a:pt x="662" y="22925"/>
                    <a:pt x="668" y="22934"/>
                  </a:cubicBezTo>
                  <a:cubicBezTo>
                    <a:pt x="678" y="22940"/>
                    <a:pt x="684" y="22950"/>
                    <a:pt x="690" y="22959"/>
                  </a:cubicBezTo>
                  <a:cubicBezTo>
                    <a:pt x="700" y="22968"/>
                    <a:pt x="706" y="22978"/>
                    <a:pt x="712" y="22984"/>
                  </a:cubicBezTo>
                  <a:cubicBezTo>
                    <a:pt x="719" y="22993"/>
                    <a:pt x="728" y="23003"/>
                    <a:pt x="734" y="23012"/>
                  </a:cubicBezTo>
                  <a:cubicBezTo>
                    <a:pt x="741" y="23022"/>
                    <a:pt x="750" y="23031"/>
                    <a:pt x="756" y="23037"/>
                  </a:cubicBezTo>
                  <a:cubicBezTo>
                    <a:pt x="762" y="23047"/>
                    <a:pt x="772" y="23056"/>
                    <a:pt x="778" y="23066"/>
                  </a:cubicBezTo>
                  <a:cubicBezTo>
                    <a:pt x="784" y="23075"/>
                    <a:pt x="791" y="23084"/>
                    <a:pt x="800" y="23091"/>
                  </a:cubicBezTo>
                  <a:cubicBezTo>
                    <a:pt x="806" y="23100"/>
                    <a:pt x="813" y="23109"/>
                    <a:pt x="822" y="23119"/>
                  </a:cubicBezTo>
                  <a:cubicBezTo>
                    <a:pt x="828" y="23128"/>
                    <a:pt x="835" y="23138"/>
                    <a:pt x="844" y="23144"/>
                  </a:cubicBezTo>
                  <a:cubicBezTo>
                    <a:pt x="850" y="23153"/>
                    <a:pt x="856" y="23163"/>
                    <a:pt x="863" y="23172"/>
                  </a:cubicBezTo>
                  <a:cubicBezTo>
                    <a:pt x="872" y="23181"/>
                    <a:pt x="878" y="23191"/>
                    <a:pt x="885" y="23197"/>
                  </a:cubicBezTo>
                  <a:cubicBezTo>
                    <a:pt x="894" y="23207"/>
                    <a:pt x="900" y="23216"/>
                    <a:pt x="907" y="23225"/>
                  </a:cubicBezTo>
                  <a:cubicBezTo>
                    <a:pt x="913" y="23235"/>
                    <a:pt x="922" y="23244"/>
                    <a:pt x="929" y="23250"/>
                  </a:cubicBezTo>
                  <a:cubicBezTo>
                    <a:pt x="935" y="23260"/>
                    <a:pt x="944" y="23269"/>
                    <a:pt x="950" y="23279"/>
                  </a:cubicBezTo>
                  <a:cubicBezTo>
                    <a:pt x="957" y="23288"/>
                    <a:pt x="966" y="23297"/>
                    <a:pt x="972" y="23304"/>
                  </a:cubicBezTo>
                  <a:cubicBezTo>
                    <a:pt x="979" y="23313"/>
                    <a:pt x="985" y="23322"/>
                    <a:pt x="994" y="23332"/>
                  </a:cubicBezTo>
                  <a:cubicBezTo>
                    <a:pt x="1001" y="23341"/>
                    <a:pt x="1007" y="23351"/>
                    <a:pt x="1016" y="23357"/>
                  </a:cubicBezTo>
                  <a:cubicBezTo>
                    <a:pt x="1023" y="23366"/>
                    <a:pt x="1029" y="23376"/>
                    <a:pt x="1038" y="23385"/>
                  </a:cubicBezTo>
                  <a:cubicBezTo>
                    <a:pt x="1045" y="23395"/>
                    <a:pt x="1051" y="23401"/>
                    <a:pt x="1057" y="23410"/>
                  </a:cubicBezTo>
                  <a:cubicBezTo>
                    <a:pt x="1066" y="23420"/>
                    <a:pt x="1073" y="23429"/>
                    <a:pt x="1079" y="23438"/>
                  </a:cubicBezTo>
                  <a:cubicBezTo>
                    <a:pt x="1088" y="23448"/>
                    <a:pt x="1095" y="23454"/>
                    <a:pt x="1101" y="23464"/>
                  </a:cubicBezTo>
                  <a:cubicBezTo>
                    <a:pt x="1107" y="23473"/>
                    <a:pt x="1117" y="23482"/>
                    <a:pt x="1123" y="23492"/>
                  </a:cubicBezTo>
                  <a:cubicBezTo>
                    <a:pt x="1129" y="23501"/>
                    <a:pt x="1139" y="23507"/>
                    <a:pt x="1145" y="23517"/>
                  </a:cubicBezTo>
                  <a:cubicBezTo>
                    <a:pt x="1151" y="23526"/>
                    <a:pt x="1160" y="23536"/>
                    <a:pt x="1167" y="23545"/>
                  </a:cubicBezTo>
                  <a:cubicBezTo>
                    <a:pt x="1173" y="23554"/>
                    <a:pt x="1179" y="23561"/>
                    <a:pt x="1189" y="23570"/>
                  </a:cubicBezTo>
                  <a:cubicBezTo>
                    <a:pt x="1195" y="23579"/>
                    <a:pt x="1201" y="23589"/>
                    <a:pt x="1211" y="23598"/>
                  </a:cubicBezTo>
                  <a:cubicBezTo>
                    <a:pt x="1217" y="23608"/>
                    <a:pt x="1223" y="23614"/>
                    <a:pt x="1229" y="23623"/>
                  </a:cubicBezTo>
                  <a:cubicBezTo>
                    <a:pt x="1239" y="23633"/>
                    <a:pt x="1245" y="23642"/>
                    <a:pt x="1251" y="23652"/>
                  </a:cubicBezTo>
                  <a:cubicBezTo>
                    <a:pt x="1261" y="23661"/>
                    <a:pt x="1267" y="23667"/>
                    <a:pt x="1273" y="23677"/>
                  </a:cubicBezTo>
                  <a:cubicBezTo>
                    <a:pt x="1283" y="23686"/>
                    <a:pt x="1289" y="23695"/>
                    <a:pt x="1295" y="23705"/>
                  </a:cubicBezTo>
                  <a:cubicBezTo>
                    <a:pt x="1301" y="23714"/>
                    <a:pt x="1311" y="23720"/>
                    <a:pt x="1317" y="23730"/>
                  </a:cubicBezTo>
                  <a:cubicBezTo>
                    <a:pt x="1323" y="23739"/>
                    <a:pt x="1333" y="23749"/>
                    <a:pt x="1339" y="23758"/>
                  </a:cubicBezTo>
                  <a:cubicBezTo>
                    <a:pt x="1345" y="23764"/>
                    <a:pt x="1352" y="23774"/>
                    <a:pt x="1361" y="23783"/>
                  </a:cubicBezTo>
                  <a:cubicBezTo>
                    <a:pt x="1367" y="23793"/>
                    <a:pt x="1374" y="23802"/>
                    <a:pt x="1383" y="23811"/>
                  </a:cubicBezTo>
                  <a:cubicBezTo>
                    <a:pt x="1389" y="23818"/>
                    <a:pt x="1395" y="23827"/>
                    <a:pt x="1405" y="23836"/>
                  </a:cubicBezTo>
                  <a:cubicBezTo>
                    <a:pt x="1411" y="23846"/>
                    <a:pt x="1417" y="23855"/>
                    <a:pt x="1424" y="23865"/>
                  </a:cubicBezTo>
                  <a:cubicBezTo>
                    <a:pt x="1433" y="23871"/>
                    <a:pt x="1439" y="23880"/>
                    <a:pt x="1446" y="23890"/>
                  </a:cubicBezTo>
                  <a:cubicBezTo>
                    <a:pt x="1455" y="23899"/>
                    <a:pt x="1461" y="23909"/>
                    <a:pt x="1468" y="23918"/>
                  </a:cubicBezTo>
                  <a:cubicBezTo>
                    <a:pt x="1477" y="23924"/>
                    <a:pt x="1483" y="23934"/>
                    <a:pt x="1490" y="23943"/>
                  </a:cubicBezTo>
                  <a:cubicBezTo>
                    <a:pt x="1496" y="23952"/>
                    <a:pt x="1505" y="23962"/>
                    <a:pt x="1511" y="23971"/>
                  </a:cubicBezTo>
                  <a:cubicBezTo>
                    <a:pt x="1518" y="23977"/>
                    <a:pt x="1527" y="23987"/>
                    <a:pt x="1533" y="23996"/>
                  </a:cubicBezTo>
                  <a:cubicBezTo>
                    <a:pt x="1540" y="24006"/>
                    <a:pt x="1546" y="24015"/>
                    <a:pt x="1555" y="24024"/>
                  </a:cubicBezTo>
                  <a:cubicBezTo>
                    <a:pt x="1562" y="24031"/>
                    <a:pt x="1568" y="24040"/>
                    <a:pt x="1577" y="24050"/>
                  </a:cubicBezTo>
                  <a:cubicBezTo>
                    <a:pt x="1584" y="24059"/>
                    <a:pt x="1590" y="24068"/>
                    <a:pt x="1599" y="24078"/>
                  </a:cubicBezTo>
                  <a:cubicBezTo>
                    <a:pt x="1605" y="24084"/>
                    <a:pt x="1612" y="24093"/>
                    <a:pt x="1618" y="24103"/>
                  </a:cubicBezTo>
                  <a:cubicBezTo>
                    <a:pt x="1627" y="24112"/>
                    <a:pt x="1634" y="24122"/>
                    <a:pt x="1640" y="24131"/>
                  </a:cubicBezTo>
                  <a:cubicBezTo>
                    <a:pt x="1649" y="24137"/>
                    <a:pt x="1656" y="24147"/>
                    <a:pt x="1662" y="24156"/>
                  </a:cubicBezTo>
                  <a:cubicBezTo>
                    <a:pt x="1671" y="24165"/>
                    <a:pt x="1678" y="24175"/>
                    <a:pt x="1684" y="24184"/>
                  </a:cubicBezTo>
                  <a:cubicBezTo>
                    <a:pt x="1690" y="24191"/>
                    <a:pt x="1699" y="24200"/>
                    <a:pt x="1706" y="24209"/>
                  </a:cubicBezTo>
                  <a:cubicBezTo>
                    <a:pt x="1712" y="24219"/>
                    <a:pt x="1721" y="24228"/>
                    <a:pt x="1728" y="24238"/>
                  </a:cubicBezTo>
                  <a:cubicBezTo>
                    <a:pt x="1734" y="24244"/>
                    <a:pt x="1740" y="24253"/>
                    <a:pt x="1750" y="24263"/>
                  </a:cubicBezTo>
                  <a:cubicBezTo>
                    <a:pt x="1756" y="24272"/>
                    <a:pt x="1762" y="24281"/>
                    <a:pt x="1772" y="24291"/>
                  </a:cubicBezTo>
                  <a:cubicBezTo>
                    <a:pt x="1778" y="24297"/>
                    <a:pt x="1784" y="24307"/>
                    <a:pt x="1793" y="24316"/>
                  </a:cubicBezTo>
                  <a:cubicBezTo>
                    <a:pt x="1800" y="24325"/>
                    <a:pt x="1806" y="24335"/>
                    <a:pt x="1812" y="24341"/>
                  </a:cubicBezTo>
                  <a:cubicBezTo>
                    <a:pt x="1822" y="24350"/>
                    <a:pt x="1828" y="24360"/>
                    <a:pt x="1834" y="24369"/>
                  </a:cubicBezTo>
                  <a:cubicBezTo>
                    <a:pt x="1844" y="24379"/>
                    <a:pt x="1850" y="24388"/>
                    <a:pt x="1856" y="24394"/>
                  </a:cubicBezTo>
                  <a:cubicBezTo>
                    <a:pt x="1866" y="24404"/>
                    <a:pt x="1872" y="24413"/>
                    <a:pt x="1878" y="24422"/>
                  </a:cubicBezTo>
                  <a:cubicBezTo>
                    <a:pt x="1884" y="24432"/>
                    <a:pt x="1894" y="24441"/>
                    <a:pt x="1900" y="24448"/>
                  </a:cubicBezTo>
                  <a:cubicBezTo>
                    <a:pt x="1906" y="24457"/>
                    <a:pt x="1916" y="24466"/>
                    <a:pt x="1922" y="24476"/>
                  </a:cubicBezTo>
                  <a:cubicBezTo>
                    <a:pt x="1928" y="24485"/>
                    <a:pt x="1935" y="24495"/>
                    <a:pt x="1944" y="24501"/>
                  </a:cubicBezTo>
                  <a:cubicBezTo>
                    <a:pt x="1950" y="24510"/>
                    <a:pt x="1956" y="24520"/>
                    <a:pt x="1966" y="24529"/>
                  </a:cubicBezTo>
                  <a:cubicBezTo>
                    <a:pt x="1972" y="24538"/>
                    <a:pt x="1978" y="24548"/>
                    <a:pt x="1988" y="24554"/>
                  </a:cubicBezTo>
                  <a:cubicBezTo>
                    <a:pt x="1994" y="24563"/>
                    <a:pt x="2000" y="24573"/>
                    <a:pt x="2007" y="24582"/>
                  </a:cubicBezTo>
                  <a:cubicBezTo>
                    <a:pt x="2016" y="24592"/>
                    <a:pt x="2022" y="24601"/>
                    <a:pt x="2029" y="24607"/>
                  </a:cubicBezTo>
                  <a:cubicBezTo>
                    <a:pt x="2038" y="24617"/>
                    <a:pt x="2044" y="24626"/>
                    <a:pt x="2050" y="24636"/>
                  </a:cubicBezTo>
                  <a:cubicBezTo>
                    <a:pt x="2060" y="24645"/>
                    <a:pt x="2066" y="24654"/>
                    <a:pt x="2072" y="24661"/>
                  </a:cubicBezTo>
                  <a:cubicBezTo>
                    <a:pt x="2079" y="24670"/>
                    <a:pt x="2088" y="24679"/>
                    <a:pt x="2094" y="24689"/>
                  </a:cubicBezTo>
                  <a:cubicBezTo>
                    <a:pt x="2101" y="24698"/>
                    <a:pt x="2110" y="24708"/>
                    <a:pt x="2116" y="24714"/>
                  </a:cubicBezTo>
                  <a:cubicBezTo>
                    <a:pt x="2123" y="24723"/>
                    <a:pt x="2129" y="24733"/>
                    <a:pt x="2138" y="24742"/>
                  </a:cubicBezTo>
                  <a:cubicBezTo>
                    <a:pt x="2144" y="24752"/>
                    <a:pt x="2151" y="24758"/>
                    <a:pt x="2160" y="24767"/>
                  </a:cubicBezTo>
                  <a:cubicBezTo>
                    <a:pt x="2166" y="24777"/>
                    <a:pt x="2173" y="24786"/>
                    <a:pt x="2182" y="24795"/>
                  </a:cubicBezTo>
                  <a:cubicBezTo>
                    <a:pt x="2188" y="24805"/>
                    <a:pt x="2195" y="24811"/>
                    <a:pt x="2201" y="24820"/>
                  </a:cubicBezTo>
                  <a:cubicBezTo>
                    <a:pt x="2210" y="24830"/>
                    <a:pt x="2217" y="24839"/>
                    <a:pt x="2223" y="24849"/>
                  </a:cubicBezTo>
                  <a:cubicBezTo>
                    <a:pt x="2232" y="24858"/>
                    <a:pt x="2238" y="24864"/>
                    <a:pt x="2245" y="24874"/>
                  </a:cubicBezTo>
                  <a:cubicBezTo>
                    <a:pt x="2251" y="24883"/>
                    <a:pt x="2260" y="24893"/>
                    <a:pt x="2267" y="24902"/>
                  </a:cubicBezTo>
                  <a:cubicBezTo>
                    <a:pt x="2273" y="24911"/>
                    <a:pt x="2282" y="24918"/>
                    <a:pt x="2289" y="24927"/>
                  </a:cubicBezTo>
                  <a:cubicBezTo>
                    <a:pt x="2295" y="24936"/>
                    <a:pt x="2304" y="24946"/>
                    <a:pt x="2311" y="24955"/>
                  </a:cubicBezTo>
                  <a:cubicBezTo>
                    <a:pt x="2317" y="24965"/>
                    <a:pt x="2323" y="24971"/>
                    <a:pt x="2333" y="24980"/>
                  </a:cubicBezTo>
                  <a:cubicBezTo>
                    <a:pt x="2339" y="24990"/>
                    <a:pt x="2345" y="24999"/>
                    <a:pt x="2354" y="25008"/>
                  </a:cubicBezTo>
                  <a:cubicBezTo>
                    <a:pt x="2361" y="25018"/>
                    <a:pt x="2367" y="25024"/>
                    <a:pt x="2376" y="25034"/>
                  </a:cubicBezTo>
                  <a:cubicBezTo>
                    <a:pt x="2383" y="25043"/>
                    <a:pt x="2389" y="25052"/>
                    <a:pt x="2395" y="25062"/>
                  </a:cubicBezTo>
                  <a:cubicBezTo>
                    <a:pt x="2405" y="25071"/>
                    <a:pt x="2411" y="25077"/>
                    <a:pt x="2417" y="25087"/>
                  </a:cubicBezTo>
                  <a:cubicBezTo>
                    <a:pt x="2427" y="25096"/>
                    <a:pt x="2433" y="25106"/>
                    <a:pt x="2439" y="25115"/>
                  </a:cubicBezTo>
                  <a:cubicBezTo>
                    <a:pt x="2445" y="25124"/>
                    <a:pt x="2455" y="25131"/>
                    <a:pt x="2461" y="25140"/>
                  </a:cubicBezTo>
                  <a:cubicBezTo>
                    <a:pt x="2467" y="25150"/>
                    <a:pt x="2477" y="25159"/>
                    <a:pt x="2483" y="25168"/>
                  </a:cubicBezTo>
                  <a:cubicBezTo>
                    <a:pt x="2489" y="25178"/>
                    <a:pt x="2499" y="25184"/>
                    <a:pt x="2505" y="25193"/>
                  </a:cubicBezTo>
                  <a:cubicBezTo>
                    <a:pt x="2511" y="25203"/>
                    <a:pt x="2517" y="25212"/>
                    <a:pt x="2527" y="25222"/>
                  </a:cubicBezTo>
                  <a:cubicBezTo>
                    <a:pt x="2533" y="25228"/>
                    <a:pt x="2539" y="25237"/>
                    <a:pt x="2549" y="25247"/>
                  </a:cubicBezTo>
                  <a:cubicBezTo>
                    <a:pt x="2555" y="25256"/>
                    <a:pt x="2561" y="25265"/>
                    <a:pt x="2568" y="25275"/>
                  </a:cubicBezTo>
                  <a:cubicBezTo>
                    <a:pt x="2577" y="25281"/>
                    <a:pt x="2583" y="25291"/>
                    <a:pt x="2589" y="25300"/>
                  </a:cubicBezTo>
                  <a:cubicBezTo>
                    <a:pt x="2599" y="25309"/>
                    <a:pt x="2605" y="25319"/>
                    <a:pt x="2611" y="25328"/>
                  </a:cubicBezTo>
                  <a:cubicBezTo>
                    <a:pt x="2621" y="25334"/>
                    <a:pt x="2627" y="25344"/>
                    <a:pt x="2633" y="25353"/>
                  </a:cubicBezTo>
                  <a:cubicBezTo>
                    <a:pt x="2640" y="25363"/>
                    <a:pt x="2649" y="25372"/>
                    <a:pt x="2655" y="25381"/>
                  </a:cubicBezTo>
                  <a:cubicBezTo>
                    <a:pt x="2662" y="25388"/>
                    <a:pt x="2671" y="25397"/>
                    <a:pt x="2677" y="25406"/>
                  </a:cubicBezTo>
                  <a:cubicBezTo>
                    <a:pt x="2683" y="25416"/>
                    <a:pt x="2690" y="25425"/>
                    <a:pt x="2699" y="25435"/>
                  </a:cubicBezTo>
                  <a:cubicBezTo>
                    <a:pt x="2705" y="25441"/>
                    <a:pt x="2712" y="25450"/>
                    <a:pt x="2721" y="25460"/>
                  </a:cubicBezTo>
                  <a:cubicBezTo>
                    <a:pt x="2727" y="25469"/>
                    <a:pt x="2734" y="25479"/>
                    <a:pt x="2743" y="25488"/>
                  </a:cubicBezTo>
                  <a:cubicBezTo>
                    <a:pt x="2749" y="25494"/>
                    <a:pt x="2756" y="25504"/>
                    <a:pt x="2762" y="25513"/>
                  </a:cubicBezTo>
                  <a:cubicBezTo>
                    <a:pt x="2771" y="25522"/>
                    <a:pt x="2778" y="25532"/>
                    <a:pt x="2784" y="25541"/>
                  </a:cubicBezTo>
                  <a:cubicBezTo>
                    <a:pt x="2793" y="25547"/>
                    <a:pt x="2799" y="25557"/>
                    <a:pt x="2806" y="25566"/>
                  </a:cubicBezTo>
                  <a:cubicBezTo>
                    <a:pt x="2815" y="25576"/>
                    <a:pt x="2821" y="25585"/>
                    <a:pt x="2828" y="25595"/>
                  </a:cubicBezTo>
                  <a:cubicBezTo>
                    <a:pt x="2834" y="25601"/>
                    <a:pt x="2843" y="25610"/>
                    <a:pt x="2850" y="25620"/>
                  </a:cubicBezTo>
                  <a:cubicBezTo>
                    <a:pt x="2856" y="25629"/>
                    <a:pt x="2865" y="25638"/>
                    <a:pt x="2872" y="25645"/>
                  </a:cubicBezTo>
                  <a:cubicBezTo>
                    <a:pt x="2878" y="25654"/>
                    <a:pt x="2884" y="25663"/>
                    <a:pt x="2893" y="25673"/>
                  </a:cubicBezTo>
                  <a:cubicBezTo>
                    <a:pt x="3157" y="26017"/>
                    <a:pt x="3558" y="26202"/>
                    <a:pt x="3968" y="26202"/>
                  </a:cubicBezTo>
                  <a:cubicBezTo>
                    <a:pt x="4197" y="26202"/>
                    <a:pt x="4428" y="26144"/>
                    <a:pt x="4639" y="26024"/>
                  </a:cubicBezTo>
                  <a:lnTo>
                    <a:pt x="8672" y="22893"/>
                  </a:lnTo>
                  <a:cubicBezTo>
                    <a:pt x="9327" y="22385"/>
                    <a:pt x="10111" y="22053"/>
                    <a:pt x="10935" y="22006"/>
                  </a:cubicBezTo>
                  <a:cubicBezTo>
                    <a:pt x="11016" y="22003"/>
                    <a:pt x="11095" y="22000"/>
                    <a:pt x="11176" y="22000"/>
                  </a:cubicBezTo>
                  <a:lnTo>
                    <a:pt x="46535" y="22000"/>
                  </a:lnTo>
                  <a:cubicBezTo>
                    <a:pt x="47832" y="22000"/>
                    <a:pt x="48885" y="20947"/>
                    <a:pt x="48885" y="19653"/>
                  </a:cubicBezTo>
                  <a:lnTo>
                    <a:pt x="48885" y="5566"/>
                  </a:lnTo>
                  <a:cubicBezTo>
                    <a:pt x="48885" y="5018"/>
                    <a:pt x="48691" y="4485"/>
                    <a:pt x="48337" y="4062"/>
                  </a:cubicBezTo>
                  <a:cubicBezTo>
                    <a:pt x="48331" y="4053"/>
                    <a:pt x="48324" y="4046"/>
                    <a:pt x="48318" y="4037"/>
                  </a:cubicBezTo>
                  <a:cubicBezTo>
                    <a:pt x="48309" y="4028"/>
                    <a:pt x="48302" y="4018"/>
                    <a:pt x="48296" y="4009"/>
                  </a:cubicBezTo>
                  <a:cubicBezTo>
                    <a:pt x="48287" y="3999"/>
                    <a:pt x="48280" y="3993"/>
                    <a:pt x="48274" y="3984"/>
                  </a:cubicBezTo>
                  <a:cubicBezTo>
                    <a:pt x="48265" y="3974"/>
                    <a:pt x="48258" y="3965"/>
                    <a:pt x="48252" y="3956"/>
                  </a:cubicBezTo>
                  <a:cubicBezTo>
                    <a:pt x="48246" y="3946"/>
                    <a:pt x="48237" y="3940"/>
                    <a:pt x="48230" y="3931"/>
                  </a:cubicBezTo>
                  <a:cubicBezTo>
                    <a:pt x="48224" y="3921"/>
                    <a:pt x="48218" y="3912"/>
                    <a:pt x="48208" y="3902"/>
                  </a:cubicBezTo>
                  <a:cubicBezTo>
                    <a:pt x="48202" y="3896"/>
                    <a:pt x="48196" y="3887"/>
                    <a:pt x="48186" y="3877"/>
                  </a:cubicBezTo>
                  <a:cubicBezTo>
                    <a:pt x="48180" y="3868"/>
                    <a:pt x="48174" y="3858"/>
                    <a:pt x="48164" y="3849"/>
                  </a:cubicBezTo>
                  <a:cubicBezTo>
                    <a:pt x="48158" y="3843"/>
                    <a:pt x="48152" y="3833"/>
                    <a:pt x="48146" y="3824"/>
                  </a:cubicBezTo>
                  <a:cubicBezTo>
                    <a:pt x="48136" y="3815"/>
                    <a:pt x="48130" y="3805"/>
                    <a:pt x="48124" y="3796"/>
                  </a:cubicBezTo>
                  <a:cubicBezTo>
                    <a:pt x="48114" y="3789"/>
                    <a:pt x="48108" y="3780"/>
                    <a:pt x="48102" y="3771"/>
                  </a:cubicBezTo>
                  <a:cubicBezTo>
                    <a:pt x="48092" y="3761"/>
                    <a:pt x="48086" y="3752"/>
                    <a:pt x="48080" y="3742"/>
                  </a:cubicBezTo>
                  <a:cubicBezTo>
                    <a:pt x="48074" y="3736"/>
                    <a:pt x="48064" y="3727"/>
                    <a:pt x="48058" y="3717"/>
                  </a:cubicBezTo>
                  <a:cubicBezTo>
                    <a:pt x="48052" y="3708"/>
                    <a:pt x="48042" y="3699"/>
                    <a:pt x="48036" y="3689"/>
                  </a:cubicBezTo>
                  <a:cubicBezTo>
                    <a:pt x="48030" y="3683"/>
                    <a:pt x="48023" y="3674"/>
                    <a:pt x="48014" y="3664"/>
                  </a:cubicBezTo>
                  <a:cubicBezTo>
                    <a:pt x="48008" y="3655"/>
                    <a:pt x="48001" y="3645"/>
                    <a:pt x="47992" y="3636"/>
                  </a:cubicBezTo>
                  <a:cubicBezTo>
                    <a:pt x="47986" y="3630"/>
                    <a:pt x="47980" y="3620"/>
                    <a:pt x="47970" y="3611"/>
                  </a:cubicBezTo>
                  <a:cubicBezTo>
                    <a:pt x="47964" y="3601"/>
                    <a:pt x="47958" y="3592"/>
                    <a:pt x="47951" y="3583"/>
                  </a:cubicBezTo>
                  <a:cubicBezTo>
                    <a:pt x="47942" y="3576"/>
                    <a:pt x="47936" y="3567"/>
                    <a:pt x="47929" y="3558"/>
                  </a:cubicBezTo>
                  <a:cubicBezTo>
                    <a:pt x="47920" y="3548"/>
                    <a:pt x="47914" y="3539"/>
                    <a:pt x="47907" y="3529"/>
                  </a:cubicBezTo>
                  <a:cubicBezTo>
                    <a:pt x="47898" y="3523"/>
                    <a:pt x="47892" y="3514"/>
                    <a:pt x="47886" y="3504"/>
                  </a:cubicBezTo>
                  <a:cubicBezTo>
                    <a:pt x="47876" y="3495"/>
                    <a:pt x="47870" y="3486"/>
                    <a:pt x="47864" y="3476"/>
                  </a:cubicBezTo>
                  <a:cubicBezTo>
                    <a:pt x="47857" y="3470"/>
                    <a:pt x="47848" y="3460"/>
                    <a:pt x="47842" y="3451"/>
                  </a:cubicBezTo>
                  <a:cubicBezTo>
                    <a:pt x="47835" y="3442"/>
                    <a:pt x="47829" y="3432"/>
                    <a:pt x="47820" y="3423"/>
                  </a:cubicBezTo>
                  <a:cubicBezTo>
                    <a:pt x="47813" y="3417"/>
                    <a:pt x="47807" y="3407"/>
                    <a:pt x="47798" y="3398"/>
                  </a:cubicBezTo>
                  <a:cubicBezTo>
                    <a:pt x="47792" y="3388"/>
                    <a:pt x="47785" y="3379"/>
                    <a:pt x="47776" y="3370"/>
                  </a:cubicBezTo>
                  <a:cubicBezTo>
                    <a:pt x="47770" y="3363"/>
                    <a:pt x="47763" y="3354"/>
                    <a:pt x="47757" y="3344"/>
                  </a:cubicBezTo>
                  <a:cubicBezTo>
                    <a:pt x="47748" y="3335"/>
                    <a:pt x="47741" y="3326"/>
                    <a:pt x="47735" y="3319"/>
                  </a:cubicBezTo>
                  <a:cubicBezTo>
                    <a:pt x="47726" y="3310"/>
                    <a:pt x="47719" y="3301"/>
                    <a:pt x="47713" y="3291"/>
                  </a:cubicBezTo>
                  <a:cubicBezTo>
                    <a:pt x="47704" y="3282"/>
                    <a:pt x="47698" y="3272"/>
                    <a:pt x="47691" y="3266"/>
                  </a:cubicBezTo>
                  <a:cubicBezTo>
                    <a:pt x="47685" y="3257"/>
                    <a:pt x="47676" y="3247"/>
                    <a:pt x="47669" y="3238"/>
                  </a:cubicBezTo>
                  <a:cubicBezTo>
                    <a:pt x="47663" y="3229"/>
                    <a:pt x="47654" y="3219"/>
                    <a:pt x="47647" y="3213"/>
                  </a:cubicBezTo>
                  <a:cubicBezTo>
                    <a:pt x="47641" y="3203"/>
                    <a:pt x="47635" y="3194"/>
                    <a:pt x="47625" y="3185"/>
                  </a:cubicBezTo>
                  <a:cubicBezTo>
                    <a:pt x="47619" y="3175"/>
                    <a:pt x="47613" y="3166"/>
                    <a:pt x="47603" y="3160"/>
                  </a:cubicBezTo>
                  <a:cubicBezTo>
                    <a:pt x="47597" y="3150"/>
                    <a:pt x="47591" y="3141"/>
                    <a:pt x="47582" y="3131"/>
                  </a:cubicBezTo>
                  <a:cubicBezTo>
                    <a:pt x="47575" y="3122"/>
                    <a:pt x="47569" y="3113"/>
                    <a:pt x="47563" y="3106"/>
                  </a:cubicBezTo>
                  <a:cubicBezTo>
                    <a:pt x="47553" y="3097"/>
                    <a:pt x="47547" y="3088"/>
                    <a:pt x="47541" y="3078"/>
                  </a:cubicBezTo>
                  <a:cubicBezTo>
                    <a:pt x="47531" y="3069"/>
                    <a:pt x="47525" y="3059"/>
                    <a:pt x="47519" y="3053"/>
                  </a:cubicBezTo>
                  <a:cubicBezTo>
                    <a:pt x="47509" y="3044"/>
                    <a:pt x="47503" y="3034"/>
                    <a:pt x="47497" y="3025"/>
                  </a:cubicBezTo>
                  <a:cubicBezTo>
                    <a:pt x="47488" y="3015"/>
                    <a:pt x="47481" y="3006"/>
                    <a:pt x="47475" y="3000"/>
                  </a:cubicBezTo>
                  <a:cubicBezTo>
                    <a:pt x="47469" y="2990"/>
                    <a:pt x="47459" y="2981"/>
                    <a:pt x="47453" y="2972"/>
                  </a:cubicBezTo>
                  <a:cubicBezTo>
                    <a:pt x="47447" y="2962"/>
                    <a:pt x="47441" y="2953"/>
                    <a:pt x="47431" y="2947"/>
                  </a:cubicBezTo>
                  <a:cubicBezTo>
                    <a:pt x="47425" y="2937"/>
                    <a:pt x="47419" y="2928"/>
                    <a:pt x="47409" y="2918"/>
                  </a:cubicBezTo>
                  <a:cubicBezTo>
                    <a:pt x="47403" y="2909"/>
                    <a:pt x="47397" y="2899"/>
                    <a:pt x="47387" y="2893"/>
                  </a:cubicBezTo>
                  <a:cubicBezTo>
                    <a:pt x="47381" y="2884"/>
                    <a:pt x="47375" y="2874"/>
                    <a:pt x="47368" y="2865"/>
                  </a:cubicBezTo>
                  <a:cubicBezTo>
                    <a:pt x="47359" y="2856"/>
                    <a:pt x="47353" y="2849"/>
                    <a:pt x="47347" y="2840"/>
                  </a:cubicBezTo>
                  <a:cubicBezTo>
                    <a:pt x="47337" y="2831"/>
                    <a:pt x="47331" y="2821"/>
                    <a:pt x="47325" y="2812"/>
                  </a:cubicBezTo>
                  <a:cubicBezTo>
                    <a:pt x="47315" y="2802"/>
                    <a:pt x="47309" y="2796"/>
                    <a:pt x="47303" y="2787"/>
                  </a:cubicBezTo>
                  <a:cubicBezTo>
                    <a:pt x="47296" y="2777"/>
                    <a:pt x="47287" y="2768"/>
                    <a:pt x="47281" y="2758"/>
                  </a:cubicBezTo>
                  <a:cubicBezTo>
                    <a:pt x="47274" y="2749"/>
                    <a:pt x="47265" y="2743"/>
                    <a:pt x="47259" y="2733"/>
                  </a:cubicBezTo>
                  <a:cubicBezTo>
                    <a:pt x="47253" y="2724"/>
                    <a:pt x="47246" y="2715"/>
                    <a:pt x="47237" y="2705"/>
                  </a:cubicBezTo>
                  <a:cubicBezTo>
                    <a:pt x="47231" y="2696"/>
                    <a:pt x="47224" y="2690"/>
                    <a:pt x="47215" y="2680"/>
                  </a:cubicBezTo>
                  <a:cubicBezTo>
                    <a:pt x="47209" y="2671"/>
                    <a:pt x="47202" y="2661"/>
                    <a:pt x="47193" y="2652"/>
                  </a:cubicBezTo>
                  <a:cubicBezTo>
                    <a:pt x="47187" y="2643"/>
                    <a:pt x="47180" y="2636"/>
                    <a:pt x="47174" y="2627"/>
                  </a:cubicBezTo>
                  <a:cubicBezTo>
                    <a:pt x="47165" y="2617"/>
                    <a:pt x="47158" y="2608"/>
                    <a:pt x="47152" y="2599"/>
                  </a:cubicBezTo>
                  <a:cubicBezTo>
                    <a:pt x="47143" y="2589"/>
                    <a:pt x="47137" y="2583"/>
                    <a:pt x="47130" y="2574"/>
                  </a:cubicBezTo>
                  <a:cubicBezTo>
                    <a:pt x="47121" y="2564"/>
                    <a:pt x="47115" y="2555"/>
                    <a:pt x="47108" y="2545"/>
                  </a:cubicBezTo>
                  <a:cubicBezTo>
                    <a:pt x="47102" y="2539"/>
                    <a:pt x="47093" y="2530"/>
                    <a:pt x="47086" y="2520"/>
                  </a:cubicBezTo>
                  <a:cubicBezTo>
                    <a:pt x="47080" y="2511"/>
                    <a:pt x="47071" y="2502"/>
                    <a:pt x="47064" y="2492"/>
                  </a:cubicBezTo>
                  <a:cubicBezTo>
                    <a:pt x="47058" y="2486"/>
                    <a:pt x="47052" y="2476"/>
                    <a:pt x="47043" y="2467"/>
                  </a:cubicBezTo>
                  <a:cubicBezTo>
                    <a:pt x="47036" y="2458"/>
                    <a:pt x="47030" y="2448"/>
                    <a:pt x="47021" y="2439"/>
                  </a:cubicBezTo>
                  <a:cubicBezTo>
                    <a:pt x="47014" y="2433"/>
                    <a:pt x="47008" y="2423"/>
                    <a:pt x="46999" y="2414"/>
                  </a:cubicBezTo>
                  <a:cubicBezTo>
                    <a:pt x="46992" y="2404"/>
                    <a:pt x="46986" y="2395"/>
                    <a:pt x="46980" y="2386"/>
                  </a:cubicBezTo>
                  <a:cubicBezTo>
                    <a:pt x="46970" y="2379"/>
                    <a:pt x="46964" y="2370"/>
                    <a:pt x="46958" y="2360"/>
                  </a:cubicBezTo>
                  <a:cubicBezTo>
                    <a:pt x="46949" y="2351"/>
                    <a:pt x="46942" y="2342"/>
                    <a:pt x="46936" y="2332"/>
                  </a:cubicBezTo>
                  <a:cubicBezTo>
                    <a:pt x="46927" y="2326"/>
                    <a:pt x="46920" y="2317"/>
                    <a:pt x="46914" y="2307"/>
                  </a:cubicBezTo>
                  <a:cubicBezTo>
                    <a:pt x="46908" y="2298"/>
                    <a:pt x="46898" y="2288"/>
                    <a:pt x="46892" y="2279"/>
                  </a:cubicBezTo>
                  <a:cubicBezTo>
                    <a:pt x="46886" y="2273"/>
                    <a:pt x="46876" y="2263"/>
                    <a:pt x="46870" y="2254"/>
                  </a:cubicBezTo>
                  <a:cubicBezTo>
                    <a:pt x="46864" y="2245"/>
                    <a:pt x="46858" y="2235"/>
                    <a:pt x="46848" y="2226"/>
                  </a:cubicBezTo>
                  <a:cubicBezTo>
                    <a:pt x="46842" y="2219"/>
                    <a:pt x="46836" y="2210"/>
                    <a:pt x="46826" y="2201"/>
                  </a:cubicBezTo>
                  <a:cubicBezTo>
                    <a:pt x="46820" y="2191"/>
                    <a:pt x="46814" y="2182"/>
                    <a:pt x="46804" y="2172"/>
                  </a:cubicBezTo>
                  <a:cubicBezTo>
                    <a:pt x="46798" y="2166"/>
                    <a:pt x="46792" y="2157"/>
                    <a:pt x="46786" y="2147"/>
                  </a:cubicBezTo>
                  <a:cubicBezTo>
                    <a:pt x="46776" y="2138"/>
                    <a:pt x="46770" y="2129"/>
                    <a:pt x="46764" y="2119"/>
                  </a:cubicBezTo>
                  <a:cubicBezTo>
                    <a:pt x="46754" y="2113"/>
                    <a:pt x="46748" y="2104"/>
                    <a:pt x="46742" y="2094"/>
                  </a:cubicBezTo>
                  <a:cubicBezTo>
                    <a:pt x="46732" y="2085"/>
                    <a:pt x="46726" y="2075"/>
                    <a:pt x="46720" y="2066"/>
                  </a:cubicBezTo>
                  <a:cubicBezTo>
                    <a:pt x="46713" y="2060"/>
                    <a:pt x="46704" y="2050"/>
                    <a:pt x="46698" y="2041"/>
                  </a:cubicBezTo>
                  <a:cubicBezTo>
                    <a:pt x="46692" y="2031"/>
                    <a:pt x="46682" y="2022"/>
                    <a:pt x="46676" y="2016"/>
                  </a:cubicBezTo>
                  <a:cubicBezTo>
                    <a:pt x="46670" y="2006"/>
                    <a:pt x="46663" y="1997"/>
                    <a:pt x="46654" y="1988"/>
                  </a:cubicBezTo>
                  <a:cubicBezTo>
                    <a:pt x="46648" y="1978"/>
                    <a:pt x="46641" y="1969"/>
                    <a:pt x="46632" y="1962"/>
                  </a:cubicBezTo>
                  <a:cubicBezTo>
                    <a:pt x="46626" y="1953"/>
                    <a:pt x="46619" y="1944"/>
                    <a:pt x="46613" y="1934"/>
                  </a:cubicBezTo>
                  <a:cubicBezTo>
                    <a:pt x="46604" y="1925"/>
                    <a:pt x="46598" y="1915"/>
                    <a:pt x="46591" y="1909"/>
                  </a:cubicBezTo>
                  <a:cubicBezTo>
                    <a:pt x="46582" y="1900"/>
                    <a:pt x="46576" y="1890"/>
                    <a:pt x="46569" y="1881"/>
                  </a:cubicBezTo>
                  <a:cubicBezTo>
                    <a:pt x="46560" y="1872"/>
                    <a:pt x="46554" y="1862"/>
                    <a:pt x="46547" y="1856"/>
                  </a:cubicBezTo>
                  <a:cubicBezTo>
                    <a:pt x="46541" y="1847"/>
                    <a:pt x="46532" y="1837"/>
                    <a:pt x="46525" y="1828"/>
                  </a:cubicBezTo>
                  <a:cubicBezTo>
                    <a:pt x="46519" y="1818"/>
                    <a:pt x="46510" y="1809"/>
                    <a:pt x="46504" y="1803"/>
                  </a:cubicBezTo>
                  <a:cubicBezTo>
                    <a:pt x="46497" y="1793"/>
                    <a:pt x="46491" y="1784"/>
                    <a:pt x="46482" y="1774"/>
                  </a:cubicBezTo>
                  <a:cubicBezTo>
                    <a:pt x="46475" y="1765"/>
                    <a:pt x="46469" y="1756"/>
                    <a:pt x="46460" y="1749"/>
                  </a:cubicBezTo>
                  <a:cubicBezTo>
                    <a:pt x="46453" y="1740"/>
                    <a:pt x="46447" y="1731"/>
                    <a:pt x="46438" y="1721"/>
                  </a:cubicBezTo>
                  <a:cubicBezTo>
                    <a:pt x="46431" y="1712"/>
                    <a:pt x="46425" y="1702"/>
                    <a:pt x="46416" y="1696"/>
                  </a:cubicBezTo>
                  <a:cubicBezTo>
                    <a:pt x="46410" y="1687"/>
                    <a:pt x="46403" y="1677"/>
                    <a:pt x="46397" y="1668"/>
                  </a:cubicBezTo>
                  <a:cubicBezTo>
                    <a:pt x="46388" y="1659"/>
                    <a:pt x="46381" y="1649"/>
                    <a:pt x="46375" y="1643"/>
                  </a:cubicBezTo>
                  <a:cubicBezTo>
                    <a:pt x="46366" y="1633"/>
                    <a:pt x="46359" y="1624"/>
                    <a:pt x="46353" y="1615"/>
                  </a:cubicBezTo>
                  <a:cubicBezTo>
                    <a:pt x="46347" y="1605"/>
                    <a:pt x="46337" y="1596"/>
                    <a:pt x="46331" y="1590"/>
                  </a:cubicBezTo>
                  <a:cubicBezTo>
                    <a:pt x="46325" y="1580"/>
                    <a:pt x="46315" y="1571"/>
                    <a:pt x="46309" y="1561"/>
                  </a:cubicBezTo>
                  <a:cubicBezTo>
                    <a:pt x="46303" y="1552"/>
                    <a:pt x="46297" y="1546"/>
                    <a:pt x="46287" y="1536"/>
                  </a:cubicBezTo>
                  <a:cubicBezTo>
                    <a:pt x="46281" y="1527"/>
                    <a:pt x="46275" y="1517"/>
                    <a:pt x="46265" y="1508"/>
                  </a:cubicBezTo>
                  <a:cubicBezTo>
                    <a:pt x="46259" y="1499"/>
                    <a:pt x="46253" y="1492"/>
                    <a:pt x="46243" y="1483"/>
                  </a:cubicBezTo>
                  <a:cubicBezTo>
                    <a:pt x="46237" y="1474"/>
                    <a:pt x="46231" y="1464"/>
                    <a:pt x="46225" y="1455"/>
                  </a:cubicBezTo>
                  <a:cubicBezTo>
                    <a:pt x="46215" y="1445"/>
                    <a:pt x="46209" y="1439"/>
                    <a:pt x="46203" y="1430"/>
                  </a:cubicBezTo>
                  <a:cubicBezTo>
                    <a:pt x="46193" y="1420"/>
                    <a:pt x="46187" y="1411"/>
                    <a:pt x="46181" y="1402"/>
                  </a:cubicBezTo>
                  <a:cubicBezTo>
                    <a:pt x="46171" y="1392"/>
                    <a:pt x="46165" y="1386"/>
                    <a:pt x="46159" y="1376"/>
                  </a:cubicBezTo>
                  <a:cubicBezTo>
                    <a:pt x="46153" y="1367"/>
                    <a:pt x="46143" y="1358"/>
                    <a:pt x="46137" y="1348"/>
                  </a:cubicBezTo>
                  <a:cubicBezTo>
                    <a:pt x="46131" y="1342"/>
                    <a:pt x="46121" y="1333"/>
                    <a:pt x="46115" y="1323"/>
                  </a:cubicBezTo>
                  <a:cubicBezTo>
                    <a:pt x="46109" y="1314"/>
                    <a:pt x="46102" y="1304"/>
                    <a:pt x="46093" y="1295"/>
                  </a:cubicBezTo>
                  <a:cubicBezTo>
                    <a:pt x="46087" y="1286"/>
                    <a:pt x="46080" y="1279"/>
                    <a:pt x="46071" y="1270"/>
                  </a:cubicBezTo>
                  <a:cubicBezTo>
                    <a:pt x="46065" y="1261"/>
                    <a:pt x="46059" y="1251"/>
                    <a:pt x="46049" y="1242"/>
                  </a:cubicBezTo>
                  <a:cubicBezTo>
                    <a:pt x="46043" y="1235"/>
                    <a:pt x="46037" y="1226"/>
                    <a:pt x="46030" y="1217"/>
                  </a:cubicBezTo>
                  <a:cubicBezTo>
                    <a:pt x="46021" y="1207"/>
                    <a:pt x="46015" y="1198"/>
                    <a:pt x="46008" y="1188"/>
                  </a:cubicBezTo>
                  <a:cubicBezTo>
                    <a:pt x="45999" y="1182"/>
                    <a:pt x="45993" y="1173"/>
                    <a:pt x="45986" y="1163"/>
                  </a:cubicBezTo>
                  <a:cubicBezTo>
                    <a:pt x="45977" y="1154"/>
                    <a:pt x="45971" y="1145"/>
                    <a:pt x="45965" y="1135"/>
                  </a:cubicBezTo>
                  <a:cubicBezTo>
                    <a:pt x="45958" y="1129"/>
                    <a:pt x="45949" y="1119"/>
                    <a:pt x="45943" y="1110"/>
                  </a:cubicBezTo>
                  <a:cubicBezTo>
                    <a:pt x="45936" y="1101"/>
                    <a:pt x="45927" y="1091"/>
                    <a:pt x="45921" y="1082"/>
                  </a:cubicBezTo>
                  <a:cubicBezTo>
                    <a:pt x="45914" y="1076"/>
                    <a:pt x="45908" y="1066"/>
                    <a:pt x="45899" y="1057"/>
                  </a:cubicBezTo>
                  <a:cubicBezTo>
                    <a:pt x="45892" y="1047"/>
                    <a:pt x="45886" y="1038"/>
                    <a:pt x="45877" y="1029"/>
                  </a:cubicBezTo>
                  <a:cubicBezTo>
                    <a:pt x="45870" y="1022"/>
                    <a:pt x="45864" y="1013"/>
                    <a:pt x="45855" y="1004"/>
                  </a:cubicBezTo>
                  <a:cubicBezTo>
                    <a:pt x="45849" y="994"/>
                    <a:pt x="45842" y="985"/>
                    <a:pt x="45836" y="975"/>
                  </a:cubicBezTo>
                  <a:cubicBezTo>
                    <a:pt x="45827" y="969"/>
                    <a:pt x="45820" y="960"/>
                    <a:pt x="45814" y="950"/>
                  </a:cubicBezTo>
                  <a:cubicBezTo>
                    <a:pt x="45805" y="941"/>
                    <a:pt x="45798" y="931"/>
                    <a:pt x="45792" y="922"/>
                  </a:cubicBezTo>
                  <a:cubicBezTo>
                    <a:pt x="45783" y="916"/>
                    <a:pt x="45776" y="906"/>
                    <a:pt x="45770" y="897"/>
                  </a:cubicBezTo>
                  <a:cubicBezTo>
                    <a:pt x="45764" y="888"/>
                    <a:pt x="45755" y="878"/>
                    <a:pt x="45748" y="869"/>
                  </a:cubicBezTo>
                  <a:cubicBezTo>
                    <a:pt x="45303" y="320"/>
                    <a:pt x="44633" y="1"/>
                    <a:pt x="43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37">
              <a:extLst>
                <a:ext uri="{FF2B5EF4-FFF2-40B4-BE49-F238E27FC236}">
                  <a16:creationId xmlns:a16="http://schemas.microsoft.com/office/drawing/2014/main" id="{08B76FF1-1930-D221-E2AF-E8715770E7BC}"/>
                </a:ext>
              </a:extLst>
            </p:cNvPr>
            <p:cNvSpPr/>
            <p:nvPr/>
          </p:nvSpPr>
          <p:spPr>
            <a:xfrm>
              <a:off x="5019418" y="3528731"/>
              <a:ext cx="674317" cy="332397"/>
            </a:xfrm>
            <a:custGeom>
              <a:avLst/>
              <a:gdLst/>
              <a:ahLst/>
              <a:cxnLst/>
              <a:rect l="l" t="t" r="r" b="b"/>
              <a:pathLst>
                <a:path w="45378" h="22543" extrusionOk="0">
                  <a:moveTo>
                    <a:pt x="2300" y="0"/>
                  </a:moveTo>
                  <a:cubicBezTo>
                    <a:pt x="1031" y="0"/>
                    <a:pt x="0" y="1031"/>
                    <a:pt x="0" y="2304"/>
                  </a:cubicBezTo>
                  <a:lnTo>
                    <a:pt x="0" y="21213"/>
                  </a:lnTo>
                  <a:cubicBezTo>
                    <a:pt x="0" y="21987"/>
                    <a:pt x="636" y="22543"/>
                    <a:pt x="1329" y="22543"/>
                  </a:cubicBezTo>
                  <a:cubicBezTo>
                    <a:pt x="1548" y="22543"/>
                    <a:pt x="1772" y="22487"/>
                    <a:pt x="1984" y="22366"/>
                  </a:cubicBezTo>
                  <a:lnTo>
                    <a:pt x="5942" y="19295"/>
                  </a:lnTo>
                  <a:cubicBezTo>
                    <a:pt x="6584" y="18797"/>
                    <a:pt x="7352" y="18474"/>
                    <a:pt x="8161" y="18427"/>
                  </a:cubicBezTo>
                  <a:cubicBezTo>
                    <a:pt x="8239" y="18421"/>
                    <a:pt x="8317" y="18421"/>
                    <a:pt x="8396" y="18421"/>
                  </a:cubicBezTo>
                  <a:lnTo>
                    <a:pt x="43074" y="18421"/>
                  </a:lnTo>
                  <a:cubicBezTo>
                    <a:pt x="44347" y="18421"/>
                    <a:pt x="45378" y="17390"/>
                    <a:pt x="45378" y="16118"/>
                  </a:cubicBezTo>
                  <a:lnTo>
                    <a:pt x="45378" y="2304"/>
                  </a:lnTo>
                  <a:cubicBezTo>
                    <a:pt x="45378" y="1031"/>
                    <a:pt x="44347" y="0"/>
                    <a:pt x="43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37">
              <a:extLst>
                <a:ext uri="{FF2B5EF4-FFF2-40B4-BE49-F238E27FC236}">
                  <a16:creationId xmlns:a16="http://schemas.microsoft.com/office/drawing/2014/main" id="{4583F8FB-2DAF-CFFB-5302-B789D742B219}"/>
                </a:ext>
              </a:extLst>
            </p:cNvPr>
            <p:cNvSpPr/>
            <p:nvPr/>
          </p:nvSpPr>
          <p:spPr>
            <a:xfrm>
              <a:off x="5010843" y="3518793"/>
              <a:ext cx="690945" cy="349928"/>
            </a:xfrm>
            <a:custGeom>
              <a:avLst/>
              <a:gdLst/>
              <a:ahLst/>
              <a:cxnLst/>
              <a:rect l="l" t="t" r="r" b="b"/>
              <a:pathLst>
                <a:path w="46497" h="23732" extrusionOk="0">
                  <a:moveTo>
                    <a:pt x="38932" y="1"/>
                  </a:moveTo>
                  <a:cubicBezTo>
                    <a:pt x="38628" y="1"/>
                    <a:pt x="38628" y="1"/>
                    <a:pt x="38778" y="38"/>
                  </a:cubicBezTo>
                  <a:lnTo>
                    <a:pt x="39085" y="38"/>
                  </a:lnTo>
                  <a:cubicBezTo>
                    <a:pt x="39085" y="1"/>
                    <a:pt x="39085" y="1"/>
                    <a:pt x="38932" y="1"/>
                  </a:cubicBezTo>
                  <a:close/>
                  <a:moveTo>
                    <a:pt x="7838" y="207"/>
                  </a:moveTo>
                  <a:lnTo>
                    <a:pt x="7992" y="245"/>
                  </a:lnTo>
                  <a:lnTo>
                    <a:pt x="8142" y="248"/>
                  </a:lnTo>
                  <a:cubicBezTo>
                    <a:pt x="8145" y="211"/>
                    <a:pt x="8145" y="211"/>
                    <a:pt x="7992" y="207"/>
                  </a:cubicBezTo>
                  <a:close/>
                  <a:moveTo>
                    <a:pt x="36030" y="261"/>
                  </a:moveTo>
                  <a:cubicBezTo>
                    <a:pt x="36030" y="298"/>
                    <a:pt x="36180" y="336"/>
                    <a:pt x="36180" y="336"/>
                  </a:cubicBezTo>
                  <a:cubicBezTo>
                    <a:pt x="36331" y="336"/>
                    <a:pt x="36334" y="298"/>
                    <a:pt x="36334" y="298"/>
                  </a:cubicBezTo>
                  <a:cubicBezTo>
                    <a:pt x="36334" y="298"/>
                    <a:pt x="36334" y="261"/>
                    <a:pt x="36183" y="261"/>
                  </a:cubicBezTo>
                  <a:close/>
                  <a:moveTo>
                    <a:pt x="34504" y="370"/>
                  </a:moveTo>
                  <a:cubicBezTo>
                    <a:pt x="34654" y="370"/>
                    <a:pt x="34654" y="370"/>
                    <a:pt x="34654" y="408"/>
                  </a:cubicBezTo>
                  <a:lnTo>
                    <a:pt x="34501" y="408"/>
                  </a:lnTo>
                  <a:lnTo>
                    <a:pt x="34350" y="370"/>
                  </a:lnTo>
                  <a:close/>
                  <a:moveTo>
                    <a:pt x="23683" y="352"/>
                  </a:moveTo>
                  <a:lnTo>
                    <a:pt x="23683" y="389"/>
                  </a:lnTo>
                  <a:lnTo>
                    <a:pt x="23529" y="427"/>
                  </a:lnTo>
                  <a:lnTo>
                    <a:pt x="23379" y="389"/>
                  </a:lnTo>
                  <a:cubicBezTo>
                    <a:pt x="23379" y="352"/>
                    <a:pt x="23532" y="352"/>
                    <a:pt x="23683" y="352"/>
                  </a:cubicBezTo>
                  <a:close/>
                  <a:moveTo>
                    <a:pt x="27879" y="296"/>
                  </a:moveTo>
                  <a:cubicBezTo>
                    <a:pt x="27925" y="296"/>
                    <a:pt x="27887" y="314"/>
                    <a:pt x="27797" y="358"/>
                  </a:cubicBezTo>
                  <a:lnTo>
                    <a:pt x="27490" y="433"/>
                  </a:lnTo>
                  <a:cubicBezTo>
                    <a:pt x="27337" y="433"/>
                    <a:pt x="27490" y="396"/>
                    <a:pt x="27647" y="320"/>
                  </a:cubicBezTo>
                  <a:cubicBezTo>
                    <a:pt x="27773" y="305"/>
                    <a:pt x="27847" y="296"/>
                    <a:pt x="27879" y="296"/>
                  </a:cubicBezTo>
                  <a:close/>
                  <a:moveTo>
                    <a:pt x="33245" y="353"/>
                  </a:moveTo>
                  <a:cubicBezTo>
                    <a:pt x="33342" y="353"/>
                    <a:pt x="33395" y="390"/>
                    <a:pt x="33282" y="446"/>
                  </a:cubicBezTo>
                  <a:lnTo>
                    <a:pt x="32978" y="446"/>
                  </a:lnTo>
                  <a:cubicBezTo>
                    <a:pt x="32978" y="405"/>
                    <a:pt x="32978" y="367"/>
                    <a:pt x="33131" y="367"/>
                  </a:cubicBezTo>
                  <a:cubicBezTo>
                    <a:pt x="33171" y="358"/>
                    <a:pt x="33210" y="353"/>
                    <a:pt x="33245" y="353"/>
                  </a:cubicBezTo>
                  <a:close/>
                  <a:moveTo>
                    <a:pt x="5851" y="392"/>
                  </a:moveTo>
                  <a:cubicBezTo>
                    <a:pt x="6005" y="396"/>
                    <a:pt x="6005" y="396"/>
                    <a:pt x="6005" y="433"/>
                  </a:cubicBezTo>
                  <a:cubicBezTo>
                    <a:pt x="5905" y="455"/>
                    <a:pt x="5801" y="468"/>
                    <a:pt x="5698" y="471"/>
                  </a:cubicBezTo>
                  <a:lnTo>
                    <a:pt x="5547" y="430"/>
                  </a:lnTo>
                  <a:cubicBezTo>
                    <a:pt x="5547" y="392"/>
                    <a:pt x="5701" y="392"/>
                    <a:pt x="5851" y="392"/>
                  </a:cubicBezTo>
                  <a:close/>
                  <a:moveTo>
                    <a:pt x="42494" y="399"/>
                  </a:moveTo>
                  <a:cubicBezTo>
                    <a:pt x="42553" y="399"/>
                    <a:pt x="42642" y="417"/>
                    <a:pt x="42730" y="461"/>
                  </a:cubicBezTo>
                  <a:cubicBezTo>
                    <a:pt x="42727" y="499"/>
                    <a:pt x="42727" y="499"/>
                    <a:pt x="42576" y="499"/>
                  </a:cubicBezTo>
                  <a:cubicBezTo>
                    <a:pt x="42576" y="499"/>
                    <a:pt x="42423" y="461"/>
                    <a:pt x="42426" y="424"/>
                  </a:cubicBezTo>
                  <a:cubicBezTo>
                    <a:pt x="42426" y="408"/>
                    <a:pt x="42452" y="399"/>
                    <a:pt x="42494" y="399"/>
                  </a:cubicBezTo>
                  <a:close/>
                  <a:moveTo>
                    <a:pt x="43645" y="427"/>
                  </a:moveTo>
                  <a:lnTo>
                    <a:pt x="43811" y="433"/>
                  </a:lnTo>
                  <a:cubicBezTo>
                    <a:pt x="43808" y="468"/>
                    <a:pt x="43805" y="503"/>
                    <a:pt x="43676" y="503"/>
                  </a:cubicBezTo>
                  <a:cubicBezTo>
                    <a:pt x="43665" y="503"/>
                    <a:pt x="43654" y="503"/>
                    <a:pt x="43642" y="502"/>
                  </a:cubicBezTo>
                  <a:lnTo>
                    <a:pt x="43492" y="464"/>
                  </a:lnTo>
                  <a:lnTo>
                    <a:pt x="43645" y="427"/>
                  </a:lnTo>
                  <a:close/>
                  <a:moveTo>
                    <a:pt x="7528" y="396"/>
                  </a:moveTo>
                  <a:cubicBezTo>
                    <a:pt x="7681" y="399"/>
                    <a:pt x="7835" y="399"/>
                    <a:pt x="7832" y="436"/>
                  </a:cubicBezTo>
                  <a:lnTo>
                    <a:pt x="7681" y="436"/>
                  </a:lnTo>
                  <a:cubicBezTo>
                    <a:pt x="7681" y="425"/>
                    <a:pt x="7668" y="421"/>
                    <a:pt x="7653" y="421"/>
                  </a:cubicBezTo>
                  <a:cubicBezTo>
                    <a:pt x="7618" y="421"/>
                    <a:pt x="7572" y="447"/>
                    <a:pt x="7678" y="474"/>
                  </a:cubicBezTo>
                  <a:cubicBezTo>
                    <a:pt x="7678" y="511"/>
                    <a:pt x="7678" y="549"/>
                    <a:pt x="7678" y="549"/>
                  </a:cubicBezTo>
                  <a:cubicBezTo>
                    <a:pt x="7525" y="549"/>
                    <a:pt x="7374" y="511"/>
                    <a:pt x="7374" y="474"/>
                  </a:cubicBezTo>
                  <a:cubicBezTo>
                    <a:pt x="7224" y="396"/>
                    <a:pt x="7224" y="396"/>
                    <a:pt x="7528" y="396"/>
                  </a:cubicBezTo>
                  <a:close/>
                  <a:moveTo>
                    <a:pt x="29013" y="474"/>
                  </a:moveTo>
                  <a:cubicBezTo>
                    <a:pt x="29013" y="511"/>
                    <a:pt x="29010" y="549"/>
                    <a:pt x="28860" y="549"/>
                  </a:cubicBezTo>
                  <a:lnTo>
                    <a:pt x="28706" y="549"/>
                  </a:lnTo>
                  <a:cubicBezTo>
                    <a:pt x="28706" y="511"/>
                    <a:pt x="28860" y="474"/>
                    <a:pt x="28860" y="474"/>
                  </a:cubicBezTo>
                  <a:close/>
                  <a:moveTo>
                    <a:pt x="39985" y="496"/>
                  </a:moveTo>
                  <a:cubicBezTo>
                    <a:pt x="40138" y="496"/>
                    <a:pt x="40135" y="533"/>
                    <a:pt x="40135" y="533"/>
                  </a:cubicBezTo>
                  <a:cubicBezTo>
                    <a:pt x="40135" y="546"/>
                    <a:pt x="40118" y="550"/>
                    <a:pt x="40091" y="550"/>
                  </a:cubicBezTo>
                  <a:cubicBezTo>
                    <a:pt x="40035" y="550"/>
                    <a:pt x="39934" y="533"/>
                    <a:pt x="39831" y="533"/>
                  </a:cubicBezTo>
                  <a:cubicBezTo>
                    <a:pt x="39681" y="496"/>
                    <a:pt x="39681" y="496"/>
                    <a:pt x="39985" y="496"/>
                  </a:cubicBezTo>
                  <a:close/>
                  <a:moveTo>
                    <a:pt x="37089" y="490"/>
                  </a:moveTo>
                  <a:cubicBezTo>
                    <a:pt x="37243" y="490"/>
                    <a:pt x="37393" y="490"/>
                    <a:pt x="37393" y="527"/>
                  </a:cubicBezTo>
                  <a:cubicBezTo>
                    <a:pt x="37393" y="527"/>
                    <a:pt x="37393" y="565"/>
                    <a:pt x="37240" y="565"/>
                  </a:cubicBezTo>
                  <a:cubicBezTo>
                    <a:pt x="37136" y="565"/>
                    <a:pt x="37036" y="552"/>
                    <a:pt x="36936" y="527"/>
                  </a:cubicBezTo>
                  <a:cubicBezTo>
                    <a:pt x="36936" y="490"/>
                    <a:pt x="37089" y="490"/>
                    <a:pt x="37089" y="490"/>
                  </a:cubicBezTo>
                  <a:close/>
                  <a:moveTo>
                    <a:pt x="24415" y="413"/>
                  </a:moveTo>
                  <a:cubicBezTo>
                    <a:pt x="24443" y="413"/>
                    <a:pt x="24443" y="432"/>
                    <a:pt x="24441" y="468"/>
                  </a:cubicBezTo>
                  <a:cubicBezTo>
                    <a:pt x="24441" y="505"/>
                    <a:pt x="24441" y="543"/>
                    <a:pt x="24134" y="580"/>
                  </a:cubicBezTo>
                  <a:lnTo>
                    <a:pt x="23830" y="577"/>
                  </a:lnTo>
                  <a:lnTo>
                    <a:pt x="24137" y="502"/>
                  </a:lnTo>
                  <a:cubicBezTo>
                    <a:pt x="24305" y="441"/>
                    <a:pt x="24381" y="413"/>
                    <a:pt x="24415" y="413"/>
                  </a:cubicBezTo>
                  <a:close/>
                  <a:moveTo>
                    <a:pt x="16362" y="527"/>
                  </a:moveTo>
                  <a:cubicBezTo>
                    <a:pt x="16516" y="527"/>
                    <a:pt x="16516" y="565"/>
                    <a:pt x="16209" y="602"/>
                  </a:cubicBezTo>
                  <a:lnTo>
                    <a:pt x="15905" y="602"/>
                  </a:lnTo>
                  <a:cubicBezTo>
                    <a:pt x="15905" y="565"/>
                    <a:pt x="16212" y="527"/>
                    <a:pt x="16362" y="527"/>
                  </a:cubicBezTo>
                  <a:close/>
                  <a:moveTo>
                    <a:pt x="43669" y="599"/>
                  </a:moveTo>
                  <a:cubicBezTo>
                    <a:pt x="43702" y="599"/>
                    <a:pt x="43739" y="616"/>
                    <a:pt x="43667" y="616"/>
                  </a:cubicBezTo>
                  <a:cubicBezTo>
                    <a:pt x="43659" y="616"/>
                    <a:pt x="43650" y="615"/>
                    <a:pt x="43639" y="615"/>
                  </a:cubicBezTo>
                  <a:cubicBezTo>
                    <a:pt x="43639" y="603"/>
                    <a:pt x="43654" y="599"/>
                    <a:pt x="43669" y="599"/>
                  </a:cubicBezTo>
                  <a:close/>
                  <a:moveTo>
                    <a:pt x="32056" y="593"/>
                  </a:moveTo>
                  <a:lnTo>
                    <a:pt x="32056" y="631"/>
                  </a:lnTo>
                  <a:cubicBezTo>
                    <a:pt x="31954" y="631"/>
                    <a:pt x="31852" y="647"/>
                    <a:pt x="31796" y="647"/>
                  </a:cubicBezTo>
                  <a:cubicBezTo>
                    <a:pt x="31768" y="647"/>
                    <a:pt x="31751" y="643"/>
                    <a:pt x="31752" y="631"/>
                  </a:cubicBezTo>
                  <a:cubicBezTo>
                    <a:pt x="31599" y="631"/>
                    <a:pt x="31906" y="593"/>
                    <a:pt x="32056" y="593"/>
                  </a:cubicBezTo>
                  <a:close/>
                  <a:moveTo>
                    <a:pt x="17039" y="588"/>
                  </a:moveTo>
                  <a:cubicBezTo>
                    <a:pt x="16893" y="588"/>
                    <a:pt x="16819" y="614"/>
                    <a:pt x="16817" y="640"/>
                  </a:cubicBezTo>
                  <a:cubicBezTo>
                    <a:pt x="16817" y="678"/>
                    <a:pt x="16970" y="681"/>
                    <a:pt x="17274" y="681"/>
                  </a:cubicBezTo>
                  <a:cubicBezTo>
                    <a:pt x="17378" y="678"/>
                    <a:pt x="17478" y="665"/>
                    <a:pt x="17578" y="643"/>
                  </a:cubicBezTo>
                  <a:cubicBezTo>
                    <a:pt x="17581" y="605"/>
                    <a:pt x="17428" y="605"/>
                    <a:pt x="17274" y="605"/>
                  </a:cubicBezTo>
                  <a:cubicBezTo>
                    <a:pt x="17182" y="593"/>
                    <a:pt x="17103" y="588"/>
                    <a:pt x="17039" y="588"/>
                  </a:cubicBezTo>
                  <a:close/>
                  <a:moveTo>
                    <a:pt x="1907" y="440"/>
                  </a:moveTo>
                  <a:cubicBezTo>
                    <a:pt x="1913" y="440"/>
                    <a:pt x="1917" y="442"/>
                    <a:pt x="1918" y="446"/>
                  </a:cubicBezTo>
                  <a:cubicBezTo>
                    <a:pt x="1925" y="464"/>
                    <a:pt x="1849" y="527"/>
                    <a:pt x="1712" y="640"/>
                  </a:cubicBezTo>
                  <a:cubicBezTo>
                    <a:pt x="1637" y="726"/>
                    <a:pt x="1610" y="763"/>
                    <a:pt x="1592" y="763"/>
                  </a:cubicBezTo>
                  <a:cubicBezTo>
                    <a:pt x="1581" y="763"/>
                    <a:pt x="1573" y="748"/>
                    <a:pt x="1558" y="721"/>
                  </a:cubicBezTo>
                  <a:cubicBezTo>
                    <a:pt x="1542" y="690"/>
                    <a:pt x="1517" y="646"/>
                    <a:pt x="1680" y="571"/>
                  </a:cubicBezTo>
                  <a:cubicBezTo>
                    <a:pt x="1798" y="477"/>
                    <a:pt x="1878" y="440"/>
                    <a:pt x="1907" y="440"/>
                  </a:cubicBezTo>
                  <a:close/>
                  <a:moveTo>
                    <a:pt x="5378" y="960"/>
                  </a:moveTo>
                  <a:cubicBezTo>
                    <a:pt x="5378" y="960"/>
                    <a:pt x="5225" y="997"/>
                    <a:pt x="5225" y="1035"/>
                  </a:cubicBezTo>
                  <a:lnTo>
                    <a:pt x="5375" y="1035"/>
                  </a:lnTo>
                  <a:cubicBezTo>
                    <a:pt x="5529" y="1035"/>
                    <a:pt x="5529" y="997"/>
                    <a:pt x="5532" y="960"/>
                  </a:cubicBezTo>
                  <a:close/>
                  <a:moveTo>
                    <a:pt x="39048" y="1251"/>
                  </a:moveTo>
                  <a:cubicBezTo>
                    <a:pt x="39048" y="1251"/>
                    <a:pt x="38894" y="1289"/>
                    <a:pt x="38894" y="1326"/>
                  </a:cubicBezTo>
                  <a:cubicBezTo>
                    <a:pt x="38893" y="1342"/>
                    <a:pt x="38919" y="1351"/>
                    <a:pt x="38960" y="1351"/>
                  </a:cubicBezTo>
                  <a:cubicBezTo>
                    <a:pt x="39018" y="1351"/>
                    <a:pt x="39108" y="1333"/>
                    <a:pt x="39198" y="1289"/>
                  </a:cubicBezTo>
                  <a:cubicBezTo>
                    <a:pt x="39201" y="1251"/>
                    <a:pt x="39201" y="1251"/>
                    <a:pt x="39048" y="1251"/>
                  </a:cubicBezTo>
                  <a:close/>
                  <a:moveTo>
                    <a:pt x="46071" y="9104"/>
                  </a:moveTo>
                  <a:lnTo>
                    <a:pt x="46108" y="9258"/>
                  </a:lnTo>
                  <a:lnTo>
                    <a:pt x="46108" y="9408"/>
                  </a:lnTo>
                  <a:cubicBezTo>
                    <a:pt x="46071" y="9408"/>
                    <a:pt x="46033" y="9408"/>
                    <a:pt x="46033" y="9255"/>
                  </a:cubicBezTo>
                  <a:lnTo>
                    <a:pt x="46071" y="9104"/>
                  </a:lnTo>
                  <a:close/>
                  <a:moveTo>
                    <a:pt x="46047" y="12844"/>
                  </a:moveTo>
                  <a:cubicBezTo>
                    <a:pt x="46072" y="12844"/>
                    <a:pt x="46114" y="12915"/>
                    <a:pt x="46140" y="12915"/>
                  </a:cubicBezTo>
                  <a:cubicBezTo>
                    <a:pt x="46140" y="13049"/>
                    <a:pt x="46140" y="13066"/>
                    <a:pt x="46114" y="13066"/>
                  </a:cubicBezTo>
                  <a:cubicBezTo>
                    <a:pt x="46111" y="13066"/>
                    <a:pt x="46107" y="13066"/>
                    <a:pt x="46102" y="13065"/>
                  </a:cubicBezTo>
                  <a:cubicBezTo>
                    <a:pt x="46064" y="13065"/>
                    <a:pt x="46027" y="12912"/>
                    <a:pt x="46027" y="12912"/>
                  </a:cubicBezTo>
                  <a:cubicBezTo>
                    <a:pt x="46027" y="12861"/>
                    <a:pt x="46035" y="12844"/>
                    <a:pt x="46047" y="12844"/>
                  </a:cubicBezTo>
                  <a:close/>
                  <a:moveTo>
                    <a:pt x="46324" y="15359"/>
                  </a:moveTo>
                  <a:cubicBezTo>
                    <a:pt x="46362" y="15359"/>
                    <a:pt x="46400" y="15513"/>
                    <a:pt x="46400" y="15513"/>
                  </a:cubicBezTo>
                  <a:lnTo>
                    <a:pt x="46400" y="15667"/>
                  </a:lnTo>
                  <a:cubicBezTo>
                    <a:pt x="46362" y="15667"/>
                    <a:pt x="46324" y="15663"/>
                    <a:pt x="46324" y="15513"/>
                  </a:cubicBezTo>
                  <a:lnTo>
                    <a:pt x="46324" y="15359"/>
                  </a:lnTo>
                  <a:close/>
                  <a:moveTo>
                    <a:pt x="46061" y="17371"/>
                  </a:moveTo>
                  <a:lnTo>
                    <a:pt x="46055" y="17544"/>
                  </a:lnTo>
                  <a:lnTo>
                    <a:pt x="45999" y="17700"/>
                  </a:lnTo>
                  <a:cubicBezTo>
                    <a:pt x="45964" y="17685"/>
                    <a:pt x="45930" y="17669"/>
                    <a:pt x="45983" y="17519"/>
                  </a:cubicBezTo>
                  <a:lnTo>
                    <a:pt x="46061" y="17371"/>
                  </a:lnTo>
                  <a:close/>
                  <a:moveTo>
                    <a:pt x="13140" y="19070"/>
                  </a:moveTo>
                  <a:cubicBezTo>
                    <a:pt x="13132" y="19070"/>
                    <a:pt x="13139" y="19077"/>
                    <a:pt x="13181" y="19089"/>
                  </a:cubicBezTo>
                  <a:lnTo>
                    <a:pt x="13181" y="19089"/>
                  </a:lnTo>
                  <a:cubicBezTo>
                    <a:pt x="13166" y="19076"/>
                    <a:pt x="13147" y="19070"/>
                    <a:pt x="13140" y="19070"/>
                  </a:cubicBezTo>
                  <a:close/>
                  <a:moveTo>
                    <a:pt x="13181" y="19089"/>
                  </a:moveTo>
                  <a:lnTo>
                    <a:pt x="13181" y="19089"/>
                  </a:lnTo>
                  <a:cubicBezTo>
                    <a:pt x="13189" y="19095"/>
                    <a:pt x="13195" y="19103"/>
                    <a:pt x="13199" y="19113"/>
                  </a:cubicBezTo>
                  <a:lnTo>
                    <a:pt x="13199" y="19113"/>
                  </a:lnTo>
                  <a:cubicBezTo>
                    <a:pt x="13202" y="19107"/>
                    <a:pt x="13203" y="19101"/>
                    <a:pt x="13203" y="19095"/>
                  </a:cubicBezTo>
                  <a:cubicBezTo>
                    <a:pt x="13195" y="19093"/>
                    <a:pt x="13188" y="19091"/>
                    <a:pt x="13181" y="19089"/>
                  </a:cubicBezTo>
                  <a:close/>
                  <a:moveTo>
                    <a:pt x="11677" y="19208"/>
                  </a:moveTo>
                  <a:cubicBezTo>
                    <a:pt x="11575" y="19208"/>
                    <a:pt x="11541" y="19224"/>
                    <a:pt x="11575" y="19224"/>
                  </a:cubicBezTo>
                  <a:cubicBezTo>
                    <a:pt x="11592" y="19224"/>
                    <a:pt x="11626" y="19220"/>
                    <a:pt x="11677" y="19208"/>
                  </a:cubicBezTo>
                  <a:close/>
                  <a:moveTo>
                    <a:pt x="11066" y="19242"/>
                  </a:moveTo>
                  <a:lnTo>
                    <a:pt x="11220" y="19245"/>
                  </a:lnTo>
                  <a:lnTo>
                    <a:pt x="11370" y="19283"/>
                  </a:lnTo>
                  <a:lnTo>
                    <a:pt x="11216" y="19283"/>
                  </a:lnTo>
                  <a:cubicBezTo>
                    <a:pt x="11066" y="19283"/>
                    <a:pt x="11066" y="19283"/>
                    <a:pt x="11066" y="19242"/>
                  </a:cubicBezTo>
                  <a:close/>
                  <a:moveTo>
                    <a:pt x="12743" y="19245"/>
                  </a:moveTo>
                  <a:lnTo>
                    <a:pt x="12893" y="19286"/>
                  </a:lnTo>
                  <a:lnTo>
                    <a:pt x="12739" y="19286"/>
                  </a:lnTo>
                  <a:cubicBezTo>
                    <a:pt x="12589" y="19283"/>
                    <a:pt x="12589" y="19283"/>
                    <a:pt x="12589" y="19245"/>
                  </a:cubicBezTo>
                  <a:close/>
                  <a:moveTo>
                    <a:pt x="36058" y="19214"/>
                  </a:moveTo>
                  <a:lnTo>
                    <a:pt x="36058" y="19214"/>
                  </a:lnTo>
                  <a:cubicBezTo>
                    <a:pt x="36209" y="19252"/>
                    <a:pt x="36055" y="19289"/>
                    <a:pt x="35905" y="19289"/>
                  </a:cubicBezTo>
                  <a:cubicBezTo>
                    <a:pt x="35597" y="19289"/>
                    <a:pt x="35597" y="19289"/>
                    <a:pt x="35601" y="19252"/>
                  </a:cubicBezTo>
                  <a:cubicBezTo>
                    <a:pt x="35601" y="19214"/>
                    <a:pt x="35905" y="19214"/>
                    <a:pt x="36058" y="19214"/>
                  </a:cubicBezTo>
                  <a:close/>
                  <a:moveTo>
                    <a:pt x="13808" y="19248"/>
                  </a:moveTo>
                  <a:cubicBezTo>
                    <a:pt x="14112" y="19248"/>
                    <a:pt x="14112" y="19248"/>
                    <a:pt x="13959" y="19286"/>
                  </a:cubicBezTo>
                  <a:cubicBezTo>
                    <a:pt x="13882" y="19305"/>
                    <a:pt x="13806" y="19314"/>
                    <a:pt x="13749" y="19314"/>
                  </a:cubicBezTo>
                  <a:cubicBezTo>
                    <a:pt x="13692" y="19314"/>
                    <a:pt x="13655" y="19305"/>
                    <a:pt x="13655" y="19286"/>
                  </a:cubicBezTo>
                  <a:cubicBezTo>
                    <a:pt x="13658" y="19248"/>
                    <a:pt x="13658" y="19248"/>
                    <a:pt x="13808" y="19248"/>
                  </a:cubicBezTo>
                  <a:close/>
                  <a:moveTo>
                    <a:pt x="29809" y="19239"/>
                  </a:moveTo>
                  <a:cubicBezTo>
                    <a:pt x="29809" y="19280"/>
                    <a:pt x="29656" y="19317"/>
                    <a:pt x="29656" y="19317"/>
                  </a:cubicBezTo>
                  <a:lnTo>
                    <a:pt x="29502" y="19314"/>
                  </a:lnTo>
                  <a:cubicBezTo>
                    <a:pt x="29502" y="19277"/>
                    <a:pt x="29505" y="19239"/>
                    <a:pt x="29656" y="19239"/>
                  </a:cubicBezTo>
                  <a:close/>
                  <a:moveTo>
                    <a:pt x="9693" y="19280"/>
                  </a:moveTo>
                  <a:cubicBezTo>
                    <a:pt x="9693" y="19280"/>
                    <a:pt x="9844" y="19317"/>
                    <a:pt x="9844" y="19355"/>
                  </a:cubicBezTo>
                  <a:lnTo>
                    <a:pt x="9690" y="19355"/>
                  </a:lnTo>
                  <a:cubicBezTo>
                    <a:pt x="9540" y="19355"/>
                    <a:pt x="9540" y="19317"/>
                    <a:pt x="9540" y="19317"/>
                  </a:cubicBezTo>
                  <a:cubicBezTo>
                    <a:pt x="9540" y="19317"/>
                    <a:pt x="9540" y="19280"/>
                    <a:pt x="9693" y="19280"/>
                  </a:cubicBezTo>
                  <a:close/>
                  <a:moveTo>
                    <a:pt x="16851" y="19443"/>
                  </a:moveTo>
                  <a:lnTo>
                    <a:pt x="17001" y="19480"/>
                  </a:lnTo>
                  <a:cubicBezTo>
                    <a:pt x="17001" y="19518"/>
                    <a:pt x="16848" y="19518"/>
                    <a:pt x="16848" y="19518"/>
                  </a:cubicBezTo>
                  <a:cubicBezTo>
                    <a:pt x="16694" y="19518"/>
                    <a:pt x="16694" y="19518"/>
                    <a:pt x="16697" y="19480"/>
                  </a:cubicBezTo>
                  <a:cubicBezTo>
                    <a:pt x="16697" y="19480"/>
                    <a:pt x="16697" y="19443"/>
                    <a:pt x="16851" y="19443"/>
                  </a:cubicBezTo>
                  <a:close/>
                  <a:moveTo>
                    <a:pt x="15021" y="19477"/>
                  </a:moveTo>
                  <a:lnTo>
                    <a:pt x="15171" y="19515"/>
                  </a:lnTo>
                  <a:lnTo>
                    <a:pt x="15018" y="19552"/>
                  </a:lnTo>
                  <a:lnTo>
                    <a:pt x="14867" y="19552"/>
                  </a:lnTo>
                  <a:cubicBezTo>
                    <a:pt x="14867" y="19515"/>
                    <a:pt x="14867" y="19477"/>
                    <a:pt x="15021" y="19477"/>
                  </a:cubicBezTo>
                  <a:close/>
                  <a:moveTo>
                    <a:pt x="4589" y="21676"/>
                  </a:moveTo>
                  <a:cubicBezTo>
                    <a:pt x="4592" y="21676"/>
                    <a:pt x="4596" y="21677"/>
                    <a:pt x="4598" y="21680"/>
                  </a:cubicBezTo>
                  <a:lnTo>
                    <a:pt x="4620" y="21712"/>
                  </a:lnTo>
                  <a:cubicBezTo>
                    <a:pt x="4530" y="21824"/>
                    <a:pt x="4443" y="21933"/>
                    <a:pt x="4410" y="21933"/>
                  </a:cubicBezTo>
                  <a:cubicBezTo>
                    <a:pt x="4406" y="21933"/>
                    <a:pt x="4403" y="21931"/>
                    <a:pt x="4400" y="21928"/>
                  </a:cubicBezTo>
                  <a:cubicBezTo>
                    <a:pt x="4400" y="21928"/>
                    <a:pt x="4378" y="21900"/>
                    <a:pt x="4476" y="21774"/>
                  </a:cubicBezTo>
                  <a:cubicBezTo>
                    <a:pt x="4476" y="21774"/>
                    <a:pt x="4556" y="21676"/>
                    <a:pt x="4589" y="21676"/>
                  </a:cubicBezTo>
                  <a:close/>
                  <a:moveTo>
                    <a:pt x="223" y="21608"/>
                  </a:moveTo>
                  <a:cubicBezTo>
                    <a:pt x="261" y="21611"/>
                    <a:pt x="295" y="21759"/>
                    <a:pt x="301" y="21922"/>
                  </a:cubicBezTo>
                  <a:cubicBezTo>
                    <a:pt x="304" y="21998"/>
                    <a:pt x="293" y="22043"/>
                    <a:pt x="275" y="22043"/>
                  </a:cubicBezTo>
                  <a:cubicBezTo>
                    <a:pt x="272" y="22043"/>
                    <a:pt x="268" y="22041"/>
                    <a:pt x="264" y="22038"/>
                  </a:cubicBezTo>
                  <a:cubicBezTo>
                    <a:pt x="242" y="22022"/>
                    <a:pt x="201" y="21903"/>
                    <a:pt x="185" y="21759"/>
                  </a:cubicBezTo>
                  <a:cubicBezTo>
                    <a:pt x="185" y="21608"/>
                    <a:pt x="185" y="21608"/>
                    <a:pt x="223" y="21608"/>
                  </a:cubicBezTo>
                  <a:close/>
                  <a:moveTo>
                    <a:pt x="41506" y="95"/>
                  </a:moveTo>
                  <a:cubicBezTo>
                    <a:pt x="41447" y="95"/>
                    <a:pt x="41432" y="113"/>
                    <a:pt x="41520" y="157"/>
                  </a:cubicBezTo>
                  <a:cubicBezTo>
                    <a:pt x="41517" y="233"/>
                    <a:pt x="41517" y="233"/>
                    <a:pt x="41213" y="233"/>
                  </a:cubicBezTo>
                  <a:cubicBezTo>
                    <a:pt x="41060" y="233"/>
                    <a:pt x="40906" y="233"/>
                    <a:pt x="40909" y="195"/>
                  </a:cubicBezTo>
                  <a:cubicBezTo>
                    <a:pt x="40909" y="157"/>
                    <a:pt x="40909" y="157"/>
                    <a:pt x="40605" y="154"/>
                  </a:cubicBezTo>
                  <a:cubicBezTo>
                    <a:pt x="40148" y="154"/>
                    <a:pt x="39687" y="267"/>
                    <a:pt x="39534" y="342"/>
                  </a:cubicBezTo>
                  <a:cubicBezTo>
                    <a:pt x="39532" y="380"/>
                    <a:pt x="39531" y="399"/>
                    <a:pt x="39512" y="399"/>
                  </a:cubicBezTo>
                  <a:cubicBezTo>
                    <a:pt x="39493" y="399"/>
                    <a:pt x="39455" y="380"/>
                    <a:pt x="39380" y="342"/>
                  </a:cubicBezTo>
                  <a:cubicBezTo>
                    <a:pt x="39380" y="305"/>
                    <a:pt x="39230" y="305"/>
                    <a:pt x="39076" y="305"/>
                  </a:cubicBezTo>
                  <a:cubicBezTo>
                    <a:pt x="39076" y="317"/>
                    <a:pt x="39059" y="321"/>
                    <a:pt x="39043" y="321"/>
                  </a:cubicBezTo>
                  <a:cubicBezTo>
                    <a:pt x="39009" y="321"/>
                    <a:pt x="38976" y="305"/>
                    <a:pt x="39076" y="305"/>
                  </a:cubicBezTo>
                  <a:cubicBezTo>
                    <a:pt x="39079" y="267"/>
                    <a:pt x="39230" y="267"/>
                    <a:pt x="39383" y="267"/>
                  </a:cubicBezTo>
                  <a:lnTo>
                    <a:pt x="39383" y="229"/>
                  </a:lnTo>
                  <a:cubicBezTo>
                    <a:pt x="39313" y="192"/>
                    <a:pt x="39234" y="173"/>
                    <a:pt x="39156" y="173"/>
                  </a:cubicBezTo>
                  <a:cubicBezTo>
                    <a:pt x="39077" y="173"/>
                    <a:pt x="38998" y="192"/>
                    <a:pt x="38926" y="229"/>
                  </a:cubicBezTo>
                  <a:cubicBezTo>
                    <a:pt x="38850" y="248"/>
                    <a:pt x="38812" y="257"/>
                    <a:pt x="38775" y="257"/>
                  </a:cubicBezTo>
                  <a:cubicBezTo>
                    <a:pt x="38736" y="257"/>
                    <a:pt x="38698" y="247"/>
                    <a:pt x="38622" y="226"/>
                  </a:cubicBezTo>
                  <a:cubicBezTo>
                    <a:pt x="38515" y="200"/>
                    <a:pt x="38409" y="173"/>
                    <a:pt x="38355" y="173"/>
                  </a:cubicBezTo>
                  <a:cubicBezTo>
                    <a:pt x="38332" y="173"/>
                    <a:pt x="38319" y="178"/>
                    <a:pt x="38318" y="189"/>
                  </a:cubicBezTo>
                  <a:cubicBezTo>
                    <a:pt x="38318" y="189"/>
                    <a:pt x="38014" y="189"/>
                    <a:pt x="37863" y="151"/>
                  </a:cubicBezTo>
                  <a:cubicBezTo>
                    <a:pt x="37556" y="151"/>
                    <a:pt x="37406" y="151"/>
                    <a:pt x="37403" y="189"/>
                  </a:cubicBezTo>
                  <a:cubicBezTo>
                    <a:pt x="37403" y="226"/>
                    <a:pt x="37249" y="226"/>
                    <a:pt x="37099" y="226"/>
                  </a:cubicBezTo>
                  <a:cubicBezTo>
                    <a:pt x="37064" y="226"/>
                    <a:pt x="37030" y="225"/>
                    <a:pt x="36997" y="225"/>
                  </a:cubicBezTo>
                  <a:cubicBezTo>
                    <a:pt x="36885" y="225"/>
                    <a:pt x="36794" y="232"/>
                    <a:pt x="36791" y="261"/>
                  </a:cubicBezTo>
                  <a:cubicBezTo>
                    <a:pt x="36791" y="298"/>
                    <a:pt x="36638" y="336"/>
                    <a:pt x="36334" y="336"/>
                  </a:cubicBezTo>
                  <a:cubicBezTo>
                    <a:pt x="36207" y="352"/>
                    <a:pt x="36132" y="361"/>
                    <a:pt x="36078" y="361"/>
                  </a:cubicBezTo>
                  <a:cubicBezTo>
                    <a:pt x="36001" y="361"/>
                    <a:pt x="35964" y="342"/>
                    <a:pt x="35876" y="298"/>
                  </a:cubicBezTo>
                  <a:cubicBezTo>
                    <a:pt x="35876" y="261"/>
                    <a:pt x="35726" y="261"/>
                    <a:pt x="35572" y="261"/>
                  </a:cubicBezTo>
                  <a:cubicBezTo>
                    <a:pt x="35472" y="258"/>
                    <a:pt x="35369" y="245"/>
                    <a:pt x="35268" y="220"/>
                  </a:cubicBezTo>
                  <a:cubicBezTo>
                    <a:pt x="35224" y="209"/>
                    <a:pt x="35193" y="204"/>
                    <a:pt x="35171" y="204"/>
                  </a:cubicBezTo>
                  <a:cubicBezTo>
                    <a:pt x="35118" y="204"/>
                    <a:pt x="35117" y="231"/>
                    <a:pt x="35115" y="258"/>
                  </a:cubicBezTo>
                  <a:lnTo>
                    <a:pt x="35115" y="336"/>
                  </a:lnTo>
                  <a:cubicBezTo>
                    <a:pt x="34961" y="333"/>
                    <a:pt x="34811" y="258"/>
                    <a:pt x="34811" y="220"/>
                  </a:cubicBezTo>
                  <a:cubicBezTo>
                    <a:pt x="34737" y="182"/>
                    <a:pt x="34700" y="164"/>
                    <a:pt x="34682" y="164"/>
                  </a:cubicBezTo>
                  <a:cubicBezTo>
                    <a:pt x="34663" y="164"/>
                    <a:pt x="34662" y="182"/>
                    <a:pt x="34660" y="220"/>
                  </a:cubicBezTo>
                  <a:cubicBezTo>
                    <a:pt x="34658" y="247"/>
                    <a:pt x="34581" y="273"/>
                    <a:pt x="34429" y="273"/>
                  </a:cubicBezTo>
                  <a:cubicBezTo>
                    <a:pt x="34367" y="273"/>
                    <a:pt x="34291" y="269"/>
                    <a:pt x="34203" y="258"/>
                  </a:cubicBezTo>
                  <a:cubicBezTo>
                    <a:pt x="33896" y="258"/>
                    <a:pt x="33592" y="258"/>
                    <a:pt x="33592" y="217"/>
                  </a:cubicBezTo>
                  <a:cubicBezTo>
                    <a:pt x="33542" y="206"/>
                    <a:pt x="33491" y="200"/>
                    <a:pt x="33440" y="200"/>
                  </a:cubicBezTo>
                  <a:cubicBezTo>
                    <a:pt x="33389" y="200"/>
                    <a:pt x="33338" y="206"/>
                    <a:pt x="33288" y="217"/>
                  </a:cubicBezTo>
                  <a:cubicBezTo>
                    <a:pt x="33211" y="236"/>
                    <a:pt x="33135" y="245"/>
                    <a:pt x="33021" y="245"/>
                  </a:cubicBezTo>
                  <a:cubicBezTo>
                    <a:pt x="32907" y="245"/>
                    <a:pt x="32755" y="236"/>
                    <a:pt x="32526" y="217"/>
                  </a:cubicBezTo>
                  <a:cubicBezTo>
                    <a:pt x="32143" y="177"/>
                    <a:pt x="31954" y="158"/>
                    <a:pt x="31859" y="158"/>
                  </a:cubicBezTo>
                  <a:cubicBezTo>
                    <a:pt x="31767" y="158"/>
                    <a:pt x="31766" y="177"/>
                    <a:pt x="31765" y="214"/>
                  </a:cubicBezTo>
                  <a:cubicBezTo>
                    <a:pt x="31765" y="235"/>
                    <a:pt x="31764" y="257"/>
                    <a:pt x="31734" y="257"/>
                  </a:cubicBezTo>
                  <a:cubicBezTo>
                    <a:pt x="31712" y="257"/>
                    <a:pt x="31675" y="246"/>
                    <a:pt x="31611" y="214"/>
                  </a:cubicBezTo>
                  <a:cubicBezTo>
                    <a:pt x="31567" y="203"/>
                    <a:pt x="31523" y="198"/>
                    <a:pt x="31474" y="198"/>
                  </a:cubicBezTo>
                  <a:cubicBezTo>
                    <a:pt x="31358" y="198"/>
                    <a:pt x="31217" y="225"/>
                    <a:pt x="31000" y="251"/>
                  </a:cubicBezTo>
                  <a:cubicBezTo>
                    <a:pt x="30847" y="289"/>
                    <a:pt x="30847" y="364"/>
                    <a:pt x="30843" y="402"/>
                  </a:cubicBezTo>
                  <a:cubicBezTo>
                    <a:pt x="30843" y="446"/>
                    <a:pt x="30843" y="464"/>
                    <a:pt x="30782" y="464"/>
                  </a:cubicBezTo>
                  <a:cubicBezTo>
                    <a:pt x="30739" y="464"/>
                    <a:pt x="30665" y="455"/>
                    <a:pt x="30539" y="439"/>
                  </a:cubicBezTo>
                  <a:cubicBezTo>
                    <a:pt x="30386" y="439"/>
                    <a:pt x="30236" y="402"/>
                    <a:pt x="30236" y="364"/>
                  </a:cubicBezTo>
                  <a:cubicBezTo>
                    <a:pt x="30239" y="327"/>
                    <a:pt x="30389" y="327"/>
                    <a:pt x="30389" y="327"/>
                  </a:cubicBezTo>
                  <a:lnTo>
                    <a:pt x="30543" y="327"/>
                  </a:lnTo>
                  <a:cubicBezTo>
                    <a:pt x="30543" y="289"/>
                    <a:pt x="30546" y="251"/>
                    <a:pt x="30239" y="251"/>
                  </a:cubicBezTo>
                  <a:cubicBezTo>
                    <a:pt x="30162" y="231"/>
                    <a:pt x="30084" y="220"/>
                    <a:pt x="30027" y="220"/>
                  </a:cubicBezTo>
                  <a:cubicBezTo>
                    <a:pt x="29972" y="220"/>
                    <a:pt x="29935" y="230"/>
                    <a:pt x="29935" y="248"/>
                  </a:cubicBezTo>
                  <a:cubicBezTo>
                    <a:pt x="29784" y="211"/>
                    <a:pt x="29480" y="211"/>
                    <a:pt x="29173" y="211"/>
                  </a:cubicBezTo>
                  <a:cubicBezTo>
                    <a:pt x="28869" y="211"/>
                    <a:pt x="28412" y="207"/>
                    <a:pt x="28261" y="170"/>
                  </a:cubicBezTo>
                  <a:cubicBezTo>
                    <a:pt x="27957" y="170"/>
                    <a:pt x="27804" y="170"/>
                    <a:pt x="27804" y="207"/>
                  </a:cubicBezTo>
                  <a:cubicBezTo>
                    <a:pt x="27802" y="252"/>
                    <a:pt x="27748" y="270"/>
                    <a:pt x="27705" y="270"/>
                  </a:cubicBezTo>
                  <a:cubicBezTo>
                    <a:pt x="27674" y="270"/>
                    <a:pt x="27649" y="261"/>
                    <a:pt x="27650" y="245"/>
                  </a:cubicBezTo>
                  <a:cubicBezTo>
                    <a:pt x="27556" y="198"/>
                    <a:pt x="26743" y="164"/>
                    <a:pt x="26111" y="164"/>
                  </a:cubicBezTo>
                  <a:cubicBezTo>
                    <a:pt x="25735" y="164"/>
                    <a:pt x="25423" y="176"/>
                    <a:pt x="25366" y="204"/>
                  </a:cubicBezTo>
                  <a:lnTo>
                    <a:pt x="25058" y="201"/>
                  </a:lnTo>
                  <a:cubicBezTo>
                    <a:pt x="24908" y="182"/>
                    <a:pt x="24604" y="173"/>
                    <a:pt x="24318" y="173"/>
                  </a:cubicBezTo>
                  <a:cubicBezTo>
                    <a:pt x="24033" y="173"/>
                    <a:pt x="23766" y="182"/>
                    <a:pt x="23689" y="201"/>
                  </a:cubicBezTo>
                  <a:lnTo>
                    <a:pt x="23231" y="198"/>
                  </a:lnTo>
                  <a:cubicBezTo>
                    <a:pt x="23079" y="179"/>
                    <a:pt x="22965" y="170"/>
                    <a:pt x="22869" y="170"/>
                  </a:cubicBezTo>
                  <a:cubicBezTo>
                    <a:pt x="22774" y="170"/>
                    <a:pt x="22697" y="179"/>
                    <a:pt x="22620" y="198"/>
                  </a:cubicBezTo>
                  <a:cubicBezTo>
                    <a:pt x="22512" y="225"/>
                    <a:pt x="22480" y="251"/>
                    <a:pt x="22471" y="251"/>
                  </a:cubicBezTo>
                  <a:cubicBezTo>
                    <a:pt x="22467" y="251"/>
                    <a:pt x="22467" y="247"/>
                    <a:pt x="22467" y="236"/>
                  </a:cubicBezTo>
                  <a:cubicBezTo>
                    <a:pt x="22470" y="198"/>
                    <a:pt x="22166" y="198"/>
                    <a:pt x="21555" y="195"/>
                  </a:cubicBezTo>
                  <a:cubicBezTo>
                    <a:pt x="20947" y="195"/>
                    <a:pt x="20947" y="195"/>
                    <a:pt x="21097" y="233"/>
                  </a:cubicBezTo>
                  <a:cubicBezTo>
                    <a:pt x="20918" y="244"/>
                    <a:pt x="20792" y="248"/>
                    <a:pt x="20702" y="248"/>
                  </a:cubicBezTo>
                  <a:cubicBezTo>
                    <a:pt x="20487" y="248"/>
                    <a:pt x="20487" y="222"/>
                    <a:pt x="20489" y="195"/>
                  </a:cubicBezTo>
                  <a:cubicBezTo>
                    <a:pt x="20559" y="161"/>
                    <a:pt x="20534" y="141"/>
                    <a:pt x="20472" y="141"/>
                  </a:cubicBezTo>
                  <a:cubicBezTo>
                    <a:pt x="20397" y="141"/>
                    <a:pt x="20268" y="169"/>
                    <a:pt x="20182" y="233"/>
                  </a:cubicBezTo>
                  <a:cubicBezTo>
                    <a:pt x="20095" y="276"/>
                    <a:pt x="19958" y="293"/>
                    <a:pt x="19856" y="293"/>
                  </a:cubicBezTo>
                  <a:cubicBezTo>
                    <a:pt x="19781" y="293"/>
                    <a:pt x="19725" y="283"/>
                    <a:pt x="19725" y="267"/>
                  </a:cubicBezTo>
                  <a:cubicBezTo>
                    <a:pt x="19725" y="238"/>
                    <a:pt x="19817" y="231"/>
                    <a:pt x="19929" y="231"/>
                  </a:cubicBezTo>
                  <a:cubicBezTo>
                    <a:pt x="19961" y="231"/>
                    <a:pt x="19995" y="232"/>
                    <a:pt x="20029" y="233"/>
                  </a:cubicBezTo>
                  <a:cubicBezTo>
                    <a:pt x="20029" y="233"/>
                    <a:pt x="20032" y="192"/>
                    <a:pt x="20032" y="154"/>
                  </a:cubicBezTo>
                  <a:cubicBezTo>
                    <a:pt x="20015" y="153"/>
                    <a:pt x="19997" y="153"/>
                    <a:pt x="19980" y="153"/>
                  </a:cubicBezTo>
                  <a:cubicBezTo>
                    <a:pt x="19894" y="153"/>
                    <a:pt x="19809" y="166"/>
                    <a:pt x="19728" y="192"/>
                  </a:cubicBezTo>
                  <a:cubicBezTo>
                    <a:pt x="19624" y="195"/>
                    <a:pt x="19521" y="207"/>
                    <a:pt x="19421" y="229"/>
                  </a:cubicBezTo>
                  <a:cubicBezTo>
                    <a:pt x="19267" y="267"/>
                    <a:pt x="19267" y="305"/>
                    <a:pt x="19418" y="342"/>
                  </a:cubicBezTo>
                  <a:cubicBezTo>
                    <a:pt x="19548" y="378"/>
                    <a:pt x="19452" y="380"/>
                    <a:pt x="19325" y="380"/>
                  </a:cubicBezTo>
                  <a:cubicBezTo>
                    <a:pt x="19305" y="380"/>
                    <a:pt x="19285" y="380"/>
                    <a:pt x="19264" y="380"/>
                  </a:cubicBezTo>
                  <a:cubicBezTo>
                    <a:pt x="18960" y="342"/>
                    <a:pt x="18960" y="305"/>
                    <a:pt x="19114" y="267"/>
                  </a:cubicBezTo>
                  <a:cubicBezTo>
                    <a:pt x="19267" y="267"/>
                    <a:pt x="19267" y="229"/>
                    <a:pt x="19270" y="192"/>
                  </a:cubicBezTo>
                  <a:cubicBezTo>
                    <a:pt x="19270" y="185"/>
                    <a:pt x="19245" y="182"/>
                    <a:pt x="19202" y="182"/>
                  </a:cubicBezTo>
                  <a:cubicBezTo>
                    <a:pt x="19010" y="182"/>
                    <a:pt x="18477" y="243"/>
                    <a:pt x="18352" y="305"/>
                  </a:cubicBezTo>
                  <a:lnTo>
                    <a:pt x="18352" y="267"/>
                  </a:lnTo>
                  <a:cubicBezTo>
                    <a:pt x="18355" y="229"/>
                    <a:pt x="18048" y="226"/>
                    <a:pt x="17744" y="226"/>
                  </a:cubicBezTo>
                  <a:cubicBezTo>
                    <a:pt x="17440" y="226"/>
                    <a:pt x="17287" y="226"/>
                    <a:pt x="17287" y="264"/>
                  </a:cubicBezTo>
                  <a:cubicBezTo>
                    <a:pt x="17283" y="302"/>
                    <a:pt x="17283" y="339"/>
                    <a:pt x="17133" y="339"/>
                  </a:cubicBezTo>
                  <a:cubicBezTo>
                    <a:pt x="17283" y="339"/>
                    <a:pt x="17283" y="377"/>
                    <a:pt x="17280" y="414"/>
                  </a:cubicBezTo>
                  <a:cubicBezTo>
                    <a:pt x="17280" y="414"/>
                    <a:pt x="16980" y="377"/>
                    <a:pt x="16826" y="339"/>
                  </a:cubicBezTo>
                  <a:cubicBezTo>
                    <a:pt x="16525" y="264"/>
                    <a:pt x="16221" y="223"/>
                    <a:pt x="15610" y="223"/>
                  </a:cubicBezTo>
                  <a:cubicBezTo>
                    <a:pt x="15306" y="223"/>
                    <a:pt x="14849" y="223"/>
                    <a:pt x="14698" y="182"/>
                  </a:cubicBezTo>
                  <a:cubicBezTo>
                    <a:pt x="14394" y="182"/>
                    <a:pt x="14241" y="182"/>
                    <a:pt x="14241" y="220"/>
                  </a:cubicBezTo>
                  <a:lnTo>
                    <a:pt x="13933" y="220"/>
                  </a:lnTo>
                  <a:cubicBezTo>
                    <a:pt x="13858" y="201"/>
                    <a:pt x="13745" y="192"/>
                    <a:pt x="13650" y="192"/>
                  </a:cubicBezTo>
                  <a:cubicBezTo>
                    <a:pt x="13555" y="192"/>
                    <a:pt x="13479" y="201"/>
                    <a:pt x="13479" y="220"/>
                  </a:cubicBezTo>
                  <a:cubicBezTo>
                    <a:pt x="13429" y="232"/>
                    <a:pt x="13378" y="237"/>
                    <a:pt x="13328" y="237"/>
                  </a:cubicBezTo>
                  <a:cubicBezTo>
                    <a:pt x="13225" y="237"/>
                    <a:pt x="13122" y="219"/>
                    <a:pt x="13022" y="217"/>
                  </a:cubicBezTo>
                  <a:cubicBezTo>
                    <a:pt x="12885" y="183"/>
                    <a:pt x="12810" y="164"/>
                    <a:pt x="12782" y="164"/>
                  </a:cubicBezTo>
                  <a:cubicBezTo>
                    <a:pt x="12748" y="164"/>
                    <a:pt x="12785" y="192"/>
                    <a:pt x="12868" y="254"/>
                  </a:cubicBezTo>
                  <a:cubicBezTo>
                    <a:pt x="12865" y="292"/>
                    <a:pt x="13169" y="333"/>
                    <a:pt x="13322" y="333"/>
                  </a:cubicBezTo>
                  <a:lnTo>
                    <a:pt x="13780" y="333"/>
                  </a:lnTo>
                  <a:lnTo>
                    <a:pt x="13322" y="370"/>
                  </a:lnTo>
                  <a:cubicBezTo>
                    <a:pt x="13169" y="370"/>
                    <a:pt x="12862" y="408"/>
                    <a:pt x="12862" y="446"/>
                  </a:cubicBezTo>
                  <a:cubicBezTo>
                    <a:pt x="12862" y="446"/>
                    <a:pt x="12862" y="483"/>
                    <a:pt x="12708" y="483"/>
                  </a:cubicBezTo>
                  <a:lnTo>
                    <a:pt x="12711" y="408"/>
                  </a:lnTo>
                  <a:cubicBezTo>
                    <a:pt x="12865" y="370"/>
                    <a:pt x="12865" y="333"/>
                    <a:pt x="12865" y="292"/>
                  </a:cubicBezTo>
                  <a:cubicBezTo>
                    <a:pt x="12772" y="246"/>
                    <a:pt x="12563" y="214"/>
                    <a:pt x="12416" y="214"/>
                  </a:cubicBezTo>
                  <a:cubicBezTo>
                    <a:pt x="12325" y="214"/>
                    <a:pt x="12258" y="226"/>
                    <a:pt x="12257" y="254"/>
                  </a:cubicBezTo>
                  <a:cubicBezTo>
                    <a:pt x="12240" y="256"/>
                    <a:pt x="12222" y="256"/>
                    <a:pt x="12205" y="256"/>
                  </a:cubicBezTo>
                  <a:cubicBezTo>
                    <a:pt x="12120" y="256"/>
                    <a:pt x="12036" y="243"/>
                    <a:pt x="11953" y="217"/>
                  </a:cubicBezTo>
                  <a:cubicBezTo>
                    <a:pt x="11954" y="201"/>
                    <a:pt x="11929" y="192"/>
                    <a:pt x="11887" y="192"/>
                  </a:cubicBezTo>
                  <a:cubicBezTo>
                    <a:pt x="11829" y="192"/>
                    <a:pt x="11739" y="210"/>
                    <a:pt x="11649" y="254"/>
                  </a:cubicBezTo>
                  <a:cubicBezTo>
                    <a:pt x="11578" y="292"/>
                    <a:pt x="11499" y="311"/>
                    <a:pt x="11421" y="311"/>
                  </a:cubicBezTo>
                  <a:cubicBezTo>
                    <a:pt x="11342" y="311"/>
                    <a:pt x="11263" y="291"/>
                    <a:pt x="11191" y="251"/>
                  </a:cubicBezTo>
                  <a:cubicBezTo>
                    <a:pt x="11013" y="207"/>
                    <a:pt x="10731" y="189"/>
                    <a:pt x="10527" y="189"/>
                  </a:cubicBezTo>
                  <a:cubicBezTo>
                    <a:pt x="10383" y="189"/>
                    <a:pt x="10278" y="198"/>
                    <a:pt x="10276" y="214"/>
                  </a:cubicBezTo>
                  <a:cubicBezTo>
                    <a:pt x="10276" y="258"/>
                    <a:pt x="10119" y="276"/>
                    <a:pt x="9959" y="276"/>
                  </a:cubicBezTo>
                  <a:cubicBezTo>
                    <a:pt x="9846" y="276"/>
                    <a:pt x="9731" y="267"/>
                    <a:pt x="9668" y="251"/>
                  </a:cubicBezTo>
                  <a:cubicBezTo>
                    <a:pt x="9592" y="231"/>
                    <a:pt x="9513" y="220"/>
                    <a:pt x="9435" y="220"/>
                  </a:cubicBezTo>
                  <a:cubicBezTo>
                    <a:pt x="9360" y="220"/>
                    <a:pt x="9285" y="230"/>
                    <a:pt x="9211" y="248"/>
                  </a:cubicBezTo>
                  <a:cubicBezTo>
                    <a:pt x="9211" y="222"/>
                    <a:pt x="9136" y="195"/>
                    <a:pt x="9037" y="195"/>
                  </a:cubicBezTo>
                  <a:cubicBezTo>
                    <a:pt x="8997" y="195"/>
                    <a:pt x="8952" y="200"/>
                    <a:pt x="8907" y="211"/>
                  </a:cubicBezTo>
                  <a:cubicBezTo>
                    <a:pt x="8907" y="211"/>
                    <a:pt x="8753" y="211"/>
                    <a:pt x="8907" y="248"/>
                  </a:cubicBezTo>
                  <a:lnTo>
                    <a:pt x="8600" y="323"/>
                  </a:lnTo>
                  <a:cubicBezTo>
                    <a:pt x="8750" y="323"/>
                    <a:pt x="8750" y="361"/>
                    <a:pt x="8747" y="399"/>
                  </a:cubicBezTo>
                  <a:cubicBezTo>
                    <a:pt x="8747" y="408"/>
                    <a:pt x="8709" y="413"/>
                    <a:pt x="8647" y="413"/>
                  </a:cubicBezTo>
                  <a:cubicBezTo>
                    <a:pt x="8462" y="413"/>
                    <a:pt x="8064" y="370"/>
                    <a:pt x="7838" y="286"/>
                  </a:cubicBezTo>
                  <a:lnTo>
                    <a:pt x="7534" y="207"/>
                  </a:lnTo>
                  <a:lnTo>
                    <a:pt x="7534" y="283"/>
                  </a:lnTo>
                  <a:cubicBezTo>
                    <a:pt x="7381" y="283"/>
                    <a:pt x="7227" y="283"/>
                    <a:pt x="7230" y="245"/>
                  </a:cubicBezTo>
                  <a:cubicBezTo>
                    <a:pt x="7230" y="207"/>
                    <a:pt x="7230" y="207"/>
                    <a:pt x="7077" y="207"/>
                  </a:cubicBezTo>
                  <a:cubicBezTo>
                    <a:pt x="7077" y="207"/>
                    <a:pt x="6926" y="207"/>
                    <a:pt x="6923" y="245"/>
                  </a:cubicBezTo>
                  <a:cubicBezTo>
                    <a:pt x="6923" y="289"/>
                    <a:pt x="6923" y="307"/>
                    <a:pt x="6892" y="307"/>
                  </a:cubicBezTo>
                  <a:cubicBezTo>
                    <a:pt x="6870" y="307"/>
                    <a:pt x="6833" y="298"/>
                    <a:pt x="6770" y="283"/>
                  </a:cubicBezTo>
                  <a:cubicBezTo>
                    <a:pt x="6699" y="245"/>
                    <a:pt x="6621" y="226"/>
                    <a:pt x="6542" y="226"/>
                  </a:cubicBezTo>
                  <a:cubicBezTo>
                    <a:pt x="6464" y="226"/>
                    <a:pt x="6386" y="245"/>
                    <a:pt x="6315" y="283"/>
                  </a:cubicBezTo>
                  <a:cubicBezTo>
                    <a:pt x="6314" y="320"/>
                    <a:pt x="6313" y="339"/>
                    <a:pt x="6294" y="339"/>
                  </a:cubicBezTo>
                  <a:cubicBezTo>
                    <a:pt x="6274" y="339"/>
                    <a:pt x="6237" y="320"/>
                    <a:pt x="6162" y="283"/>
                  </a:cubicBezTo>
                  <a:cubicBezTo>
                    <a:pt x="6162" y="242"/>
                    <a:pt x="6011" y="204"/>
                    <a:pt x="5858" y="204"/>
                  </a:cubicBezTo>
                  <a:lnTo>
                    <a:pt x="5858" y="242"/>
                  </a:lnTo>
                  <a:cubicBezTo>
                    <a:pt x="5856" y="286"/>
                    <a:pt x="5803" y="304"/>
                    <a:pt x="5729" y="304"/>
                  </a:cubicBezTo>
                  <a:cubicBezTo>
                    <a:pt x="5677" y="304"/>
                    <a:pt x="5614" y="295"/>
                    <a:pt x="5551" y="280"/>
                  </a:cubicBezTo>
                  <a:cubicBezTo>
                    <a:pt x="5552" y="261"/>
                    <a:pt x="5514" y="251"/>
                    <a:pt x="5438" y="251"/>
                  </a:cubicBezTo>
                  <a:cubicBezTo>
                    <a:pt x="5362" y="251"/>
                    <a:pt x="5248" y="261"/>
                    <a:pt x="5096" y="280"/>
                  </a:cubicBezTo>
                  <a:cubicBezTo>
                    <a:pt x="4789" y="280"/>
                    <a:pt x="4639" y="280"/>
                    <a:pt x="4639" y="242"/>
                  </a:cubicBezTo>
                  <a:cubicBezTo>
                    <a:pt x="4640" y="202"/>
                    <a:pt x="4641" y="183"/>
                    <a:pt x="4621" y="183"/>
                  </a:cubicBezTo>
                  <a:cubicBezTo>
                    <a:pt x="4602" y="183"/>
                    <a:pt x="4563" y="202"/>
                    <a:pt x="4485" y="239"/>
                  </a:cubicBezTo>
                  <a:cubicBezTo>
                    <a:pt x="4408" y="258"/>
                    <a:pt x="4370" y="267"/>
                    <a:pt x="4313" y="267"/>
                  </a:cubicBezTo>
                  <a:cubicBezTo>
                    <a:pt x="4256" y="267"/>
                    <a:pt x="4181" y="258"/>
                    <a:pt x="4031" y="239"/>
                  </a:cubicBezTo>
                  <a:cubicBezTo>
                    <a:pt x="3954" y="220"/>
                    <a:pt x="3915" y="211"/>
                    <a:pt x="3877" y="211"/>
                  </a:cubicBezTo>
                  <a:cubicBezTo>
                    <a:pt x="3839" y="211"/>
                    <a:pt x="3800" y="220"/>
                    <a:pt x="3723" y="239"/>
                  </a:cubicBezTo>
                  <a:cubicBezTo>
                    <a:pt x="3723" y="314"/>
                    <a:pt x="3720" y="352"/>
                    <a:pt x="3874" y="352"/>
                  </a:cubicBezTo>
                  <a:cubicBezTo>
                    <a:pt x="4024" y="352"/>
                    <a:pt x="4024" y="352"/>
                    <a:pt x="4024" y="389"/>
                  </a:cubicBezTo>
                  <a:lnTo>
                    <a:pt x="3720" y="389"/>
                  </a:lnTo>
                  <a:cubicBezTo>
                    <a:pt x="3700" y="389"/>
                    <a:pt x="3680" y="389"/>
                    <a:pt x="3659" y="389"/>
                  </a:cubicBezTo>
                  <a:cubicBezTo>
                    <a:pt x="3476" y="389"/>
                    <a:pt x="3293" y="401"/>
                    <a:pt x="3109" y="427"/>
                  </a:cubicBezTo>
                  <a:cubicBezTo>
                    <a:pt x="2861" y="457"/>
                    <a:pt x="2813" y="512"/>
                    <a:pt x="2965" y="512"/>
                  </a:cubicBezTo>
                  <a:cubicBezTo>
                    <a:pt x="3001" y="512"/>
                    <a:pt x="3048" y="509"/>
                    <a:pt x="3106" y="502"/>
                  </a:cubicBezTo>
                  <a:lnTo>
                    <a:pt x="3257" y="540"/>
                  </a:lnTo>
                  <a:cubicBezTo>
                    <a:pt x="3255" y="596"/>
                    <a:pt x="3332" y="625"/>
                    <a:pt x="3409" y="625"/>
                  </a:cubicBezTo>
                  <a:cubicBezTo>
                    <a:pt x="3486" y="625"/>
                    <a:pt x="3562" y="597"/>
                    <a:pt x="3564" y="540"/>
                  </a:cubicBezTo>
                  <a:cubicBezTo>
                    <a:pt x="3565" y="478"/>
                    <a:pt x="3566" y="450"/>
                    <a:pt x="3592" y="450"/>
                  </a:cubicBezTo>
                  <a:cubicBezTo>
                    <a:pt x="3612" y="450"/>
                    <a:pt x="3650" y="468"/>
                    <a:pt x="3717" y="502"/>
                  </a:cubicBezTo>
                  <a:cubicBezTo>
                    <a:pt x="3714" y="580"/>
                    <a:pt x="3868" y="580"/>
                    <a:pt x="4018" y="580"/>
                  </a:cubicBezTo>
                  <a:cubicBezTo>
                    <a:pt x="4172" y="580"/>
                    <a:pt x="4172" y="580"/>
                    <a:pt x="4169" y="618"/>
                  </a:cubicBezTo>
                  <a:cubicBezTo>
                    <a:pt x="4169" y="656"/>
                    <a:pt x="4319" y="693"/>
                    <a:pt x="4472" y="693"/>
                  </a:cubicBezTo>
                  <a:cubicBezTo>
                    <a:pt x="4626" y="693"/>
                    <a:pt x="4626" y="693"/>
                    <a:pt x="4626" y="656"/>
                  </a:cubicBezTo>
                  <a:cubicBezTo>
                    <a:pt x="4564" y="640"/>
                    <a:pt x="4579" y="631"/>
                    <a:pt x="4630" y="631"/>
                  </a:cubicBezTo>
                  <a:cubicBezTo>
                    <a:pt x="4701" y="631"/>
                    <a:pt x="4842" y="649"/>
                    <a:pt x="4930" y="693"/>
                  </a:cubicBezTo>
                  <a:cubicBezTo>
                    <a:pt x="4993" y="710"/>
                    <a:pt x="5030" y="720"/>
                    <a:pt x="5051" y="720"/>
                  </a:cubicBezTo>
                  <a:cubicBezTo>
                    <a:pt x="5081" y="720"/>
                    <a:pt x="5082" y="701"/>
                    <a:pt x="5084" y="656"/>
                  </a:cubicBezTo>
                  <a:cubicBezTo>
                    <a:pt x="5085" y="619"/>
                    <a:pt x="5159" y="601"/>
                    <a:pt x="5251" y="601"/>
                  </a:cubicBezTo>
                  <a:cubicBezTo>
                    <a:pt x="5348" y="601"/>
                    <a:pt x="5464" y="620"/>
                    <a:pt x="5541" y="659"/>
                  </a:cubicBezTo>
                  <a:lnTo>
                    <a:pt x="5845" y="659"/>
                  </a:lnTo>
                  <a:cubicBezTo>
                    <a:pt x="5999" y="659"/>
                    <a:pt x="5999" y="621"/>
                    <a:pt x="5999" y="584"/>
                  </a:cubicBezTo>
                  <a:cubicBezTo>
                    <a:pt x="6000" y="539"/>
                    <a:pt x="6001" y="521"/>
                    <a:pt x="6032" y="521"/>
                  </a:cubicBezTo>
                  <a:cubicBezTo>
                    <a:pt x="6053" y="521"/>
                    <a:pt x="6090" y="530"/>
                    <a:pt x="6152" y="546"/>
                  </a:cubicBezTo>
                  <a:cubicBezTo>
                    <a:pt x="6303" y="584"/>
                    <a:pt x="6303" y="621"/>
                    <a:pt x="6303" y="621"/>
                  </a:cubicBezTo>
                  <a:cubicBezTo>
                    <a:pt x="6303" y="659"/>
                    <a:pt x="6453" y="659"/>
                    <a:pt x="6607" y="659"/>
                  </a:cubicBezTo>
                  <a:cubicBezTo>
                    <a:pt x="6629" y="659"/>
                    <a:pt x="6654" y="659"/>
                    <a:pt x="6680" y="659"/>
                  </a:cubicBezTo>
                  <a:cubicBezTo>
                    <a:pt x="6841" y="659"/>
                    <a:pt x="7064" y="657"/>
                    <a:pt x="7064" y="624"/>
                  </a:cubicBezTo>
                  <a:lnTo>
                    <a:pt x="7064" y="662"/>
                  </a:lnTo>
                  <a:cubicBezTo>
                    <a:pt x="7167" y="662"/>
                    <a:pt x="7199" y="679"/>
                    <a:pt x="7211" y="679"/>
                  </a:cubicBezTo>
                  <a:cubicBezTo>
                    <a:pt x="7216" y="679"/>
                    <a:pt x="7217" y="674"/>
                    <a:pt x="7218" y="662"/>
                  </a:cubicBezTo>
                  <a:cubicBezTo>
                    <a:pt x="7368" y="665"/>
                    <a:pt x="7522" y="678"/>
                    <a:pt x="7672" y="699"/>
                  </a:cubicBezTo>
                  <a:cubicBezTo>
                    <a:pt x="7728" y="706"/>
                    <a:pt x="7789" y="710"/>
                    <a:pt x="7849" y="710"/>
                  </a:cubicBezTo>
                  <a:cubicBezTo>
                    <a:pt x="8114" y="710"/>
                    <a:pt x="8353" y="648"/>
                    <a:pt x="7979" y="587"/>
                  </a:cubicBezTo>
                  <a:lnTo>
                    <a:pt x="8133" y="587"/>
                  </a:lnTo>
                  <a:cubicBezTo>
                    <a:pt x="8286" y="587"/>
                    <a:pt x="8286" y="549"/>
                    <a:pt x="8286" y="549"/>
                  </a:cubicBezTo>
                  <a:cubicBezTo>
                    <a:pt x="8286" y="511"/>
                    <a:pt x="8440" y="511"/>
                    <a:pt x="8593" y="511"/>
                  </a:cubicBezTo>
                  <a:cubicBezTo>
                    <a:pt x="8593" y="511"/>
                    <a:pt x="8590" y="549"/>
                    <a:pt x="8590" y="587"/>
                  </a:cubicBezTo>
                  <a:cubicBezTo>
                    <a:pt x="8499" y="654"/>
                    <a:pt x="8564" y="695"/>
                    <a:pt x="8666" y="695"/>
                  </a:cubicBezTo>
                  <a:cubicBezTo>
                    <a:pt x="8738" y="695"/>
                    <a:pt x="8828" y="675"/>
                    <a:pt x="8893" y="628"/>
                  </a:cubicBezTo>
                  <a:lnTo>
                    <a:pt x="8893" y="628"/>
                  </a:lnTo>
                  <a:cubicBezTo>
                    <a:pt x="8893" y="638"/>
                    <a:pt x="8892" y="652"/>
                    <a:pt x="8891" y="665"/>
                  </a:cubicBezTo>
                  <a:cubicBezTo>
                    <a:pt x="8891" y="684"/>
                    <a:pt x="8930" y="693"/>
                    <a:pt x="9006" y="693"/>
                  </a:cubicBezTo>
                  <a:cubicBezTo>
                    <a:pt x="9082" y="693"/>
                    <a:pt x="9197" y="684"/>
                    <a:pt x="9349" y="665"/>
                  </a:cubicBezTo>
                  <a:cubicBezTo>
                    <a:pt x="9502" y="665"/>
                    <a:pt x="9656" y="590"/>
                    <a:pt x="9659" y="552"/>
                  </a:cubicBezTo>
                  <a:cubicBezTo>
                    <a:pt x="9659" y="515"/>
                    <a:pt x="9812" y="515"/>
                    <a:pt x="9812" y="515"/>
                  </a:cubicBezTo>
                  <a:cubicBezTo>
                    <a:pt x="9963" y="515"/>
                    <a:pt x="9963" y="515"/>
                    <a:pt x="9963" y="552"/>
                  </a:cubicBezTo>
                  <a:cubicBezTo>
                    <a:pt x="9961" y="590"/>
                    <a:pt x="10037" y="609"/>
                    <a:pt x="10132" y="609"/>
                  </a:cubicBezTo>
                  <a:cubicBezTo>
                    <a:pt x="10227" y="609"/>
                    <a:pt x="10342" y="590"/>
                    <a:pt x="10420" y="552"/>
                  </a:cubicBezTo>
                  <a:lnTo>
                    <a:pt x="10420" y="552"/>
                  </a:lnTo>
                  <a:lnTo>
                    <a:pt x="10417" y="593"/>
                  </a:lnTo>
                  <a:cubicBezTo>
                    <a:pt x="10417" y="620"/>
                    <a:pt x="10493" y="646"/>
                    <a:pt x="10807" y="646"/>
                  </a:cubicBezTo>
                  <a:cubicBezTo>
                    <a:pt x="10937" y="646"/>
                    <a:pt x="11108" y="642"/>
                    <a:pt x="11332" y="631"/>
                  </a:cubicBezTo>
                  <a:cubicBezTo>
                    <a:pt x="11940" y="631"/>
                    <a:pt x="12398" y="634"/>
                    <a:pt x="12398" y="671"/>
                  </a:cubicBezTo>
                  <a:cubicBezTo>
                    <a:pt x="12397" y="678"/>
                    <a:pt x="12418" y="681"/>
                    <a:pt x="12453" y="681"/>
                  </a:cubicBezTo>
                  <a:cubicBezTo>
                    <a:pt x="12610" y="681"/>
                    <a:pt x="13065" y="620"/>
                    <a:pt x="13316" y="558"/>
                  </a:cubicBezTo>
                  <a:lnTo>
                    <a:pt x="13316" y="558"/>
                  </a:lnTo>
                  <a:cubicBezTo>
                    <a:pt x="13313" y="596"/>
                    <a:pt x="13467" y="596"/>
                    <a:pt x="13770" y="596"/>
                  </a:cubicBezTo>
                  <a:cubicBezTo>
                    <a:pt x="14228" y="599"/>
                    <a:pt x="14228" y="599"/>
                    <a:pt x="14228" y="637"/>
                  </a:cubicBezTo>
                  <a:cubicBezTo>
                    <a:pt x="14150" y="674"/>
                    <a:pt x="14111" y="693"/>
                    <a:pt x="14129" y="693"/>
                  </a:cubicBezTo>
                  <a:cubicBezTo>
                    <a:pt x="14148" y="693"/>
                    <a:pt x="14225" y="674"/>
                    <a:pt x="14378" y="637"/>
                  </a:cubicBezTo>
                  <a:cubicBezTo>
                    <a:pt x="14438" y="608"/>
                    <a:pt x="14542" y="596"/>
                    <a:pt x="14646" y="596"/>
                  </a:cubicBezTo>
                  <a:cubicBezTo>
                    <a:pt x="14816" y="596"/>
                    <a:pt x="14988" y="628"/>
                    <a:pt x="14986" y="674"/>
                  </a:cubicBezTo>
                  <a:cubicBezTo>
                    <a:pt x="14986" y="712"/>
                    <a:pt x="15140" y="715"/>
                    <a:pt x="15444" y="715"/>
                  </a:cubicBezTo>
                  <a:cubicBezTo>
                    <a:pt x="15597" y="678"/>
                    <a:pt x="15901" y="678"/>
                    <a:pt x="16205" y="678"/>
                  </a:cubicBezTo>
                  <a:cubicBezTo>
                    <a:pt x="16663" y="678"/>
                    <a:pt x="16663" y="678"/>
                    <a:pt x="16666" y="602"/>
                  </a:cubicBezTo>
                  <a:cubicBezTo>
                    <a:pt x="16669" y="527"/>
                    <a:pt x="16820" y="527"/>
                    <a:pt x="17127" y="527"/>
                  </a:cubicBezTo>
                  <a:cubicBezTo>
                    <a:pt x="17277" y="527"/>
                    <a:pt x="17431" y="530"/>
                    <a:pt x="17428" y="568"/>
                  </a:cubicBezTo>
                  <a:cubicBezTo>
                    <a:pt x="17528" y="590"/>
                    <a:pt x="17631" y="602"/>
                    <a:pt x="17732" y="605"/>
                  </a:cubicBezTo>
                  <a:cubicBezTo>
                    <a:pt x="17885" y="605"/>
                    <a:pt x="18039" y="605"/>
                    <a:pt x="18036" y="643"/>
                  </a:cubicBezTo>
                  <a:cubicBezTo>
                    <a:pt x="18164" y="667"/>
                    <a:pt x="18294" y="682"/>
                    <a:pt x="18425" y="682"/>
                  </a:cubicBezTo>
                  <a:cubicBezTo>
                    <a:pt x="18448" y="682"/>
                    <a:pt x="18470" y="682"/>
                    <a:pt x="18493" y="681"/>
                  </a:cubicBezTo>
                  <a:cubicBezTo>
                    <a:pt x="18797" y="684"/>
                    <a:pt x="19101" y="684"/>
                    <a:pt x="19101" y="721"/>
                  </a:cubicBezTo>
                  <a:cubicBezTo>
                    <a:pt x="19252" y="721"/>
                    <a:pt x="19252" y="721"/>
                    <a:pt x="19255" y="684"/>
                  </a:cubicBezTo>
                  <a:cubicBezTo>
                    <a:pt x="19255" y="657"/>
                    <a:pt x="19331" y="631"/>
                    <a:pt x="19591" y="631"/>
                  </a:cubicBezTo>
                  <a:cubicBezTo>
                    <a:pt x="19699" y="631"/>
                    <a:pt x="19838" y="635"/>
                    <a:pt x="20016" y="646"/>
                  </a:cubicBezTo>
                  <a:cubicBezTo>
                    <a:pt x="20060" y="646"/>
                    <a:pt x="20107" y="646"/>
                    <a:pt x="20155" y="646"/>
                  </a:cubicBezTo>
                  <a:cubicBezTo>
                    <a:pt x="20444" y="646"/>
                    <a:pt x="20778" y="644"/>
                    <a:pt x="20781" y="612"/>
                  </a:cubicBezTo>
                  <a:cubicBezTo>
                    <a:pt x="20931" y="612"/>
                    <a:pt x="20931" y="612"/>
                    <a:pt x="20931" y="649"/>
                  </a:cubicBezTo>
                  <a:cubicBezTo>
                    <a:pt x="20930" y="687"/>
                    <a:pt x="21006" y="706"/>
                    <a:pt x="21120" y="706"/>
                  </a:cubicBezTo>
                  <a:cubicBezTo>
                    <a:pt x="21235" y="706"/>
                    <a:pt x="21389" y="687"/>
                    <a:pt x="21542" y="649"/>
                  </a:cubicBezTo>
                  <a:cubicBezTo>
                    <a:pt x="21542" y="631"/>
                    <a:pt x="21581" y="621"/>
                    <a:pt x="21638" y="621"/>
                  </a:cubicBezTo>
                  <a:cubicBezTo>
                    <a:pt x="21695" y="621"/>
                    <a:pt x="21771" y="631"/>
                    <a:pt x="21846" y="649"/>
                  </a:cubicBezTo>
                  <a:cubicBezTo>
                    <a:pt x="21950" y="649"/>
                    <a:pt x="22050" y="637"/>
                    <a:pt x="22150" y="612"/>
                  </a:cubicBezTo>
                  <a:cubicBezTo>
                    <a:pt x="22226" y="593"/>
                    <a:pt x="22264" y="584"/>
                    <a:pt x="22319" y="584"/>
                  </a:cubicBezTo>
                  <a:cubicBezTo>
                    <a:pt x="22377" y="584"/>
                    <a:pt x="22453" y="594"/>
                    <a:pt x="22608" y="615"/>
                  </a:cubicBezTo>
                  <a:cubicBezTo>
                    <a:pt x="22608" y="652"/>
                    <a:pt x="22761" y="652"/>
                    <a:pt x="22912" y="652"/>
                  </a:cubicBezTo>
                  <a:cubicBezTo>
                    <a:pt x="23059" y="634"/>
                    <a:pt x="23521" y="626"/>
                    <a:pt x="23978" y="626"/>
                  </a:cubicBezTo>
                  <a:cubicBezTo>
                    <a:pt x="24475" y="626"/>
                    <a:pt x="24968" y="636"/>
                    <a:pt x="25046" y="656"/>
                  </a:cubicBezTo>
                  <a:cubicBezTo>
                    <a:pt x="25127" y="630"/>
                    <a:pt x="25214" y="616"/>
                    <a:pt x="25301" y="616"/>
                  </a:cubicBezTo>
                  <a:cubicBezTo>
                    <a:pt x="25318" y="616"/>
                    <a:pt x="25336" y="617"/>
                    <a:pt x="25353" y="618"/>
                  </a:cubicBezTo>
                  <a:cubicBezTo>
                    <a:pt x="25410" y="648"/>
                    <a:pt x="25468" y="661"/>
                    <a:pt x="25517" y="661"/>
                  </a:cubicBezTo>
                  <a:cubicBezTo>
                    <a:pt x="25597" y="661"/>
                    <a:pt x="25655" y="629"/>
                    <a:pt x="25657" y="580"/>
                  </a:cubicBezTo>
                  <a:lnTo>
                    <a:pt x="25353" y="580"/>
                  </a:lnTo>
                  <a:cubicBezTo>
                    <a:pt x="25354" y="547"/>
                    <a:pt x="25446" y="528"/>
                    <a:pt x="25546" y="528"/>
                  </a:cubicBezTo>
                  <a:cubicBezTo>
                    <a:pt x="25671" y="528"/>
                    <a:pt x="25809" y="557"/>
                    <a:pt x="25807" y="621"/>
                  </a:cubicBezTo>
                  <a:cubicBezTo>
                    <a:pt x="25883" y="659"/>
                    <a:pt x="25920" y="678"/>
                    <a:pt x="25959" y="678"/>
                  </a:cubicBezTo>
                  <a:cubicBezTo>
                    <a:pt x="25997" y="678"/>
                    <a:pt x="26036" y="659"/>
                    <a:pt x="26115" y="621"/>
                  </a:cubicBezTo>
                  <a:cubicBezTo>
                    <a:pt x="26185" y="584"/>
                    <a:pt x="26263" y="565"/>
                    <a:pt x="26342" y="565"/>
                  </a:cubicBezTo>
                  <a:cubicBezTo>
                    <a:pt x="26421" y="565"/>
                    <a:pt x="26500" y="584"/>
                    <a:pt x="26572" y="621"/>
                  </a:cubicBezTo>
                  <a:cubicBezTo>
                    <a:pt x="26571" y="659"/>
                    <a:pt x="26570" y="678"/>
                    <a:pt x="26589" y="678"/>
                  </a:cubicBezTo>
                  <a:cubicBezTo>
                    <a:pt x="26607" y="678"/>
                    <a:pt x="26646" y="659"/>
                    <a:pt x="26723" y="621"/>
                  </a:cubicBezTo>
                  <a:cubicBezTo>
                    <a:pt x="26896" y="537"/>
                    <a:pt x="27115" y="488"/>
                    <a:pt x="27274" y="488"/>
                  </a:cubicBezTo>
                  <a:cubicBezTo>
                    <a:pt x="27400" y="488"/>
                    <a:pt x="27489" y="519"/>
                    <a:pt x="27487" y="587"/>
                  </a:cubicBezTo>
                  <a:cubicBezTo>
                    <a:pt x="27484" y="662"/>
                    <a:pt x="27634" y="699"/>
                    <a:pt x="27788" y="699"/>
                  </a:cubicBezTo>
                  <a:cubicBezTo>
                    <a:pt x="27938" y="699"/>
                    <a:pt x="27942" y="662"/>
                    <a:pt x="27942" y="624"/>
                  </a:cubicBezTo>
                  <a:cubicBezTo>
                    <a:pt x="27866" y="587"/>
                    <a:pt x="27867" y="568"/>
                    <a:pt x="27924" y="568"/>
                  </a:cubicBezTo>
                  <a:cubicBezTo>
                    <a:pt x="27982" y="568"/>
                    <a:pt x="28095" y="587"/>
                    <a:pt x="28246" y="624"/>
                  </a:cubicBezTo>
                  <a:cubicBezTo>
                    <a:pt x="28497" y="689"/>
                    <a:pt x="28703" y="717"/>
                    <a:pt x="28914" y="717"/>
                  </a:cubicBezTo>
                  <a:cubicBezTo>
                    <a:pt x="29085" y="717"/>
                    <a:pt x="29259" y="699"/>
                    <a:pt x="29465" y="665"/>
                  </a:cubicBezTo>
                  <a:cubicBezTo>
                    <a:pt x="29770" y="627"/>
                    <a:pt x="30037" y="609"/>
                    <a:pt x="30171" y="609"/>
                  </a:cubicBezTo>
                  <a:cubicBezTo>
                    <a:pt x="30304" y="609"/>
                    <a:pt x="30304" y="627"/>
                    <a:pt x="30076" y="665"/>
                  </a:cubicBezTo>
                  <a:cubicBezTo>
                    <a:pt x="29896" y="709"/>
                    <a:pt x="29821" y="727"/>
                    <a:pt x="29852" y="727"/>
                  </a:cubicBezTo>
                  <a:cubicBezTo>
                    <a:pt x="29873" y="727"/>
                    <a:pt x="29947" y="718"/>
                    <a:pt x="30073" y="703"/>
                  </a:cubicBezTo>
                  <a:lnTo>
                    <a:pt x="30834" y="706"/>
                  </a:lnTo>
                  <a:cubicBezTo>
                    <a:pt x="30988" y="706"/>
                    <a:pt x="31141" y="668"/>
                    <a:pt x="31141" y="631"/>
                  </a:cubicBezTo>
                  <a:cubicBezTo>
                    <a:pt x="31234" y="677"/>
                    <a:pt x="31386" y="709"/>
                    <a:pt x="31561" y="709"/>
                  </a:cubicBezTo>
                  <a:cubicBezTo>
                    <a:pt x="31669" y="709"/>
                    <a:pt x="31785" y="697"/>
                    <a:pt x="31903" y="668"/>
                  </a:cubicBezTo>
                  <a:lnTo>
                    <a:pt x="32207" y="668"/>
                  </a:lnTo>
                  <a:cubicBezTo>
                    <a:pt x="32224" y="669"/>
                    <a:pt x="32242" y="670"/>
                    <a:pt x="32259" y="670"/>
                  </a:cubicBezTo>
                  <a:cubicBezTo>
                    <a:pt x="32345" y="670"/>
                    <a:pt x="32430" y="657"/>
                    <a:pt x="32514" y="634"/>
                  </a:cubicBezTo>
                  <a:cubicBezTo>
                    <a:pt x="32559" y="623"/>
                    <a:pt x="32603" y="618"/>
                    <a:pt x="32648" y="618"/>
                  </a:cubicBezTo>
                  <a:cubicBezTo>
                    <a:pt x="32755" y="618"/>
                    <a:pt x="32862" y="645"/>
                    <a:pt x="32968" y="671"/>
                  </a:cubicBezTo>
                  <a:cubicBezTo>
                    <a:pt x="33077" y="698"/>
                    <a:pt x="33184" y="724"/>
                    <a:pt x="33237" y="724"/>
                  </a:cubicBezTo>
                  <a:cubicBezTo>
                    <a:pt x="33259" y="724"/>
                    <a:pt x="33272" y="720"/>
                    <a:pt x="33272" y="709"/>
                  </a:cubicBezTo>
                  <a:cubicBezTo>
                    <a:pt x="33275" y="671"/>
                    <a:pt x="33579" y="634"/>
                    <a:pt x="33733" y="596"/>
                  </a:cubicBezTo>
                  <a:cubicBezTo>
                    <a:pt x="33778" y="585"/>
                    <a:pt x="33823" y="581"/>
                    <a:pt x="33859" y="581"/>
                  </a:cubicBezTo>
                  <a:cubicBezTo>
                    <a:pt x="33948" y="581"/>
                    <a:pt x="33992" y="607"/>
                    <a:pt x="33883" y="634"/>
                  </a:cubicBezTo>
                  <a:cubicBezTo>
                    <a:pt x="33883" y="671"/>
                    <a:pt x="33883" y="671"/>
                    <a:pt x="34187" y="712"/>
                  </a:cubicBezTo>
                  <a:cubicBezTo>
                    <a:pt x="34341" y="712"/>
                    <a:pt x="34645" y="712"/>
                    <a:pt x="34645" y="674"/>
                  </a:cubicBezTo>
                  <a:cubicBezTo>
                    <a:pt x="34646" y="656"/>
                    <a:pt x="34866" y="647"/>
                    <a:pt x="35108" y="647"/>
                  </a:cubicBezTo>
                  <a:cubicBezTo>
                    <a:pt x="35360" y="647"/>
                    <a:pt x="35635" y="657"/>
                    <a:pt x="35713" y="678"/>
                  </a:cubicBezTo>
                  <a:lnTo>
                    <a:pt x="36017" y="678"/>
                  </a:lnTo>
                  <a:cubicBezTo>
                    <a:pt x="36168" y="678"/>
                    <a:pt x="36321" y="640"/>
                    <a:pt x="36475" y="640"/>
                  </a:cubicBezTo>
                  <a:cubicBezTo>
                    <a:pt x="36578" y="637"/>
                    <a:pt x="36682" y="624"/>
                    <a:pt x="36782" y="602"/>
                  </a:cubicBezTo>
                  <a:cubicBezTo>
                    <a:pt x="36932" y="602"/>
                    <a:pt x="37086" y="602"/>
                    <a:pt x="37086" y="640"/>
                  </a:cubicBezTo>
                  <a:cubicBezTo>
                    <a:pt x="37163" y="602"/>
                    <a:pt x="37201" y="584"/>
                    <a:pt x="37239" y="584"/>
                  </a:cubicBezTo>
                  <a:cubicBezTo>
                    <a:pt x="37277" y="584"/>
                    <a:pt x="37315" y="602"/>
                    <a:pt x="37390" y="640"/>
                  </a:cubicBezTo>
                  <a:cubicBezTo>
                    <a:pt x="37388" y="680"/>
                    <a:pt x="37388" y="699"/>
                    <a:pt x="37407" y="699"/>
                  </a:cubicBezTo>
                  <a:cubicBezTo>
                    <a:pt x="37426" y="699"/>
                    <a:pt x="37464" y="680"/>
                    <a:pt x="37540" y="643"/>
                  </a:cubicBezTo>
                  <a:cubicBezTo>
                    <a:pt x="37617" y="624"/>
                    <a:pt x="37656" y="615"/>
                    <a:pt x="37694" y="615"/>
                  </a:cubicBezTo>
                  <a:cubicBezTo>
                    <a:pt x="37732" y="615"/>
                    <a:pt x="37771" y="624"/>
                    <a:pt x="37848" y="643"/>
                  </a:cubicBezTo>
                  <a:cubicBezTo>
                    <a:pt x="37846" y="662"/>
                    <a:pt x="37884" y="671"/>
                    <a:pt x="37922" y="671"/>
                  </a:cubicBezTo>
                  <a:cubicBezTo>
                    <a:pt x="37960" y="671"/>
                    <a:pt x="37998" y="662"/>
                    <a:pt x="37998" y="643"/>
                  </a:cubicBezTo>
                  <a:cubicBezTo>
                    <a:pt x="38095" y="597"/>
                    <a:pt x="38307" y="564"/>
                    <a:pt x="38453" y="564"/>
                  </a:cubicBezTo>
                  <a:cubicBezTo>
                    <a:pt x="38544" y="564"/>
                    <a:pt x="38610" y="577"/>
                    <a:pt x="38609" y="605"/>
                  </a:cubicBezTo>
                  <a:cubicBezTo>
                    <a:pt x="38712" y="605"/>
                    <a:pt x="38816" y="593"/>
                    <a:pt x="38916" y="568"/>
                  </a:cubicBezTo>
                  <a:cubicBezTo>
                    <a:pt x="38993" y="530"/>
                    <a:pt x="39031" y="511"/>
                    <a:pt x="39050" y="511"/>
                  </a:cubicBezTo>
                  <a:cubicBezTo>
                    <a:pt x="39069" y="511"/>
                    <a:pt x="39068" y="530"/>
                    <a:pt x="39067" y="568"/>
                  </a:cubicBezTo>
                  <a:cubicBezTo>
                    <a:pt x="39139" y="607"/>
                    <a:pt x="39219" y="627"/>
                    <a:pt x="39299" y="627"/>
                  </a:cubicBezTo>
                  <a:cubicBezTo>
                    <a:pt x="39377" y="627"/>
                    <a:pt x="39454" y="608"/>
                    <a:pt x="39524" y="571"/>
                  </a:cubicBezTo>
                  <a:cubicBezTo>
                    <a:pt x="39574" y="560"/>
                    <a:pt x="39626" y="555"/>
                    <a:pt x="39678" y="555"/>
                  </a:cubicBezTo>
                  <a:cubicBezTo>
                    <a:pt x="39729" y="555"/>
                    <a:pt x="39781" y="560"/>
                    <a:pt x="39831" y="571"/>
                  </a:cubicBezTo>
                  <a:cubicBezTo>
                    <a:pt x="40006" y="593"/>
                    <a:pt x="40388" y="616"/>
                    <a:pt x="40648" y="616"/>
                  </a:cubicBezTo>
                  <a:cubicBezTo>
                    <a:pt x="40836" y="616"/>
                    <a:pt x="40960" y="604"/>
                    <a:pt x="40897" y="571"/>
                  </a:cubicBezTo>
                  <a:lnTo>
                    <a:pt x="40897" y="571"/>
                  </a:lnTo>
                  <a:lnTo>
                    <a:pt x="41201" y="574"/>
                  </a:lnTo>
                  <a:cubicBezTo>
                    <a:pt x="41353" y="593"/>
                    <a:pt x="41467" y="602"/>
                    <a:pt x="41563" y="602"/>
                  </a:cubicBezTo>
                  <a:cubicBezTo>
                    <a:pt x="41658" y="602"/>
                    <a:pt x="41735" y="593"/>
                    <a:pt x="41812" y="574"/>
                  </a:cubicBezTo>
                  <a:lnTo>
                    <a:pt x="41965" y="537"/>
                  </a:lnTo>
                  <a:lnTo>
                    <a:pt x="41965" y="537"/>
                  </a:lnTo>
                  <a:cubicBezTo>
                    <a:pt x="41962" y="574"/>
                    <a:pt x="42116" y="612"/>
                    <a:pt x="42266" y="612"/>
                  </a:cubicBezTo>
                  <a:cubicBezTo>
                    <a:pt x="42420" y="612"/>
                    <a:pt x="42420" y="612"/>
                    <a:pt x="42420" y="574"/>
                  </a:cubicBezTo>
                  <a:cubicBezTo>
                    <a:pt x="42269" y="537"/>
                    <a:pt x="42423" y="537"/>
                    <a:pt x="42573" y="537"/>
                  </a:cubicBezTo>
                  <a:cubicBezTo>
                    <a:pt x="42727" y="537"/>
                    <a:pt x="42877" y="577"/>
                    <a:pt x="42877" y="615"/>
                  </a:cubicBezTo>
                  <a:lnTo>
                    <a:pt x="43028" y="615"/>
                  </a:lnTo>
                  <a:cubicBezTo>
                    <a:pt x="43030" y="571"/>
                    <a:pt x="43083" y="553"/>
                    <a:pt x="43126" y="553"/>
                  </a:cubicBezTo>
                  <a:cubicBezTo>
                    <a:pt x="43157" y="553"/>
                    <a:pt x="43183" y="562"/>
                    <a:pt x="43181" y="577"/>
                  </a:cubicBezTo>
                  <a:cubicBezTo>
                    <a:pt x="43307" y="603"/>
                    <a:pt x="43434" y="616"/>
                    <a:pt x="43562" y="616"/>
                  </a:cubicBezTo>
                  <a:cubicBezTo>
                    <a:pt x="43588" y="616"/>
                    <a:pt x="43613" y="616"/>
                    <a:pt x="43639" y="615"/>
                  </a:cubicBezTo>
                  <a:lnTo>
                    <a:pt x="43639" y="615"/>
                  </a:lnTo>
                  <a:lnTo>
                    <a:pt x="43636" y="652"/>
                  </a:lnTo>
                  <a:cubicBezTo>
                    <a:pt x="43686" y="667"/>
                    <a:pt x="43720" y="673"/>
                    <a:pt x="43743" y="673"/>
                  </a:cubicBezTo>
                  <a:cubicBezTo>
                    <a:pt x="43790" y="673"/>
                    <a:pt x="43791" y="648"/>
                    <a:pt x="43796" y="621"/>
                  </a:cubicBezTo>
                  <a:lnTo>
                    <a:pt x="43893" y="627"/>
                  </a:lnTo>
                  <a:lnTo>
                    <a:pt x="44103" y="662"/>
                  </a:lnTo>
                  <a:cubicBezTo>
                    <a:pt x="44194" y="680"/>
                    <a:pt x="44283" y="703"/>
                    <a:pt x="44312" y="703"/>
                  </a:cubicBezTo>
                  <a:cubicBezTo>
                    <a:pt x="44332" y="703"/>
                    <a:pt x="44323" y="693"/>
                    <a:pt x="44266" y="662"/>
                  </a:cubicBezTo>
                  <a:cubicBezTo>
                    <a:pt x="44274" y="639"/>
                    <a:pt x="44282" y="612"/>
                    <a:pt x="44332" y="612"/>
                  </a:cubicBezTo>
                  <a:cubicBezTo>
                    <a:pt x="44357" y="612"/>
                    <a:pt x="44393" y="619"/>
                    <a:pt x="44444" y="637"/>
                  </a:cubicBezTo>
                  <a:cubicBezTo>
                    <a:pt x="44447" y="630"/>
                    <a:pt x="44454" y="628"/>
                    <a:pt x="44462" y="628"/>
                  </a:cubicBezTo>
                  <a:cubicBezTo>
                    <a:pt x="44489" y="628"/>
                    <a:pt x="44533" y="655"/>
                    <a:pt x="44512" y="655"/>
                  </a:cubicBezTo>
                  <a:cubicBezTo>
                    <a:pt x="44503" y="655"/>
                    <a:pt x="44482" y="651"/>
                    <a:pt x="44444" y="637"/>
                  </a:cubicBezTo>
                  <a:lnTo>
                    <a:pt x="44444" y="637"/>
                  </a:lnTo>
                  <a:cubicBezTo>
                    <a:pt x="44432" y="671"/>
                    <a:pt x="44419" y="706"/>
                    <a:pt x="44566" y="762"/>
                  </a:cubicBezTo>
                  <a:cubicBezTo>
                    <a:pt x="44714" y="828"/>
                    <a:pt x="44695" y="862"/>
                    <a:pt x="44695" y="862"/>
                  </a:cubicBezTo>
                  <a:cubicBezTo>
                    <a:pt x="44604" y="866"/>
                    <a:pt x="44711" y="913"/>
                    <a:pt x="44842" y="991"/>
                  </a:cubicBezTo>
                  <a:cubicBezTo>
                    <a:pt x="44911" y="1029"/>
                    <a:pt x="44986" y="1069"/>
                    <a:pt x="45049" y="1113"/>
                  </a:cubicBezTo>
                  <a:cubicBezTo>
                    <a:pt x="45118" y="1151"/>
                    <a:pt x="45178" y="1188"/>
                    <a:pt x="45209" y="1210"/>
                  </a:cubicBezTo>
                  <a:cubicBezTo>
                    <a:pt x="45497" y="1364"/>
                    <a:pt x="45591" y="1511"/>
                    <a:pt x="45528" y="1552"/>
                  </a:cubicBezTo>
                  <a:cubicBezTo>
                    <a:pt x="45469" y="1596"/>
                    <a:pt x="45707" y="1796"/>
                    <a:pt x="45876" y="1906"/>
                  </a:cubicBezTo>
                  <a:cubicBezTo>
                    <a:pt x="45936" y="1937"/>
                    <a:pt x="45992" y="1975"/>
                    <a:pt x="46049" y="2016"/>
                  </a:cubicBezTo>
                  <a:lnTo>
                    <a:pt x="45942" y="2053"/>
                  </a:lnTo>
                  <a:cubicBezTo>
                    <a:pt x="45848" y="2260"/>
                    <a:pt x="45876" y="2235"/>
                    <a:pt x="46027" y="2693"/>
                  </a:cubicBezTo>
                  <a:cubicBezTo>
                    <a:pt x="46084" y="2980"/>
                    <a:pt x="46081" y="3007"/>
                    <a:pt x="46054" y="3007"/>
                  </a:cubicBezTo>
                  <a:cubicBezTo>
                    <a:pt x="46052" y="3007"/>
                    <a:pt x="46049" y="3006"/>
                    <a:pt x="46046" y="3006"/>
                  </a:cubicBezTo>
                  <a:cubicBezTo>
                    <a:pt x="46008" y="3006"/>
                    <a:pt x="46008" y="3160"/>
                    <a:pt x="46005" y="3617"/>
                  </a:cubicBezTo>
                  <a:cubicBezTo>
                    <a:pt x="46005" y="4071"/>
                    <a:pt x="46005" y="4225"/>
                    <a:pt x="46042" y="4225"/>
                  </a:cubicBezTo>
                  <a:lnTo>
                    <a:pt x="46042" y="4532"/>
                  </a:lnTo>
                  <a:cubicBezTo>
                    <a:pt x="45981" y="4654"/>
                    <a:pt x="45995" y="4877"/>
                    <a:pt x="46042" y="4877"/>
                  </a:cubicBezTo>
                  <a:cubicBezTo>
                    <a:pt x="46053" y="4877"/>
                    <a:pt x="46066" y="4865"/>
                    <a:pt x="46080" y="4836"/>
                  </a:cubicBezTo>
                  <a:lnTo>
                    <a:pt x="46080" y="5143"/>
                  </a:lnTo>
                  <a:lnTo>
                    <a:pt x="46042" y="5140"/>
                  </a:lnTo>
                  <a:cubicBezTo>
                    <a:pt x="46005" y="5140"/>
                    <a:pt x="46002" y="5444"/>
                    <a:pt x="46002" y="6663"/>
                  </a:cubicBezTo>
                  <a:cubicBezTo>
                    <a:pt x="45999" y="8036"/>
                    <a:pt x="45999" y="8186"/>
                    <a:pt x="46074" y="8189"/>
                  </a:cubicBezTo>
                  <a:cubicBezTo>
                    <a:pt x="46148" y="8341"/>
                    <a:pt x="46149" y="8493"/>
                    <a:pt x="46076" y="8493"/>
                  </a:cubicBezTo>
                  <a:cubicBezTo>
                    <a:pt x="46075" y="8493"/>
                    <a:pt x="46075" y="8493"/>
                    <a:pt x="46074" y="8493"/>
                  </a:cubicBezTo>
                  <a:cubicBezTo>
                    <a:pt x="46036" y="8493"/>
                    <a:pt x="45995" y="8644"/>
                    <a:pt x="46036" y="8647"/>
                  </a:cubicBezTo>
                  <a:cubicBezTo>
                    <a:pt x="46036" y="8647"/>
                    <a:pt x="46033" y="8951"/>
                    <a:pt x="45995" y="9101"/>
                  </a:cubicBezTo>
                  <a:cubicBezTo>
                    <a:pt x="45920" y="9556"/>
                    <a:pt x="45958" y="9709"/>
                    <a:pt x="45995" y="9712"/>
                  </a:cubicBezTo>
                  <a:cubicBezTo>
                    <a:pt x="46017" y="9668"/>
                    <a:pt x="46030" y="9650"/>
                    <a:pt x="46035" y="9650"/>
                  </a:cubicBezTo>
                  <a:lnTo>
                    <a:pt x="46035" y="9650"/>
                  </a:lnTo>
                  <a:cubicBezTo>
                    <a:pt x="46049" y="9650"/>
                    <a:pt x="46022" y="9756"/>
                    <a:pt x="45995" y="9863"/>
                  </a:cubicBezTo>
                  <a:cubicBezTo>
                    <a:pt x="45958" y="10013"/>
                    <a:pt x="45917" y="10167"/>
                    <a:pt x="45955" y="10167"/>
                  </a:cubicBezTo>
                  <a:cubicBezTo>
                    <a:pt x="45992" y="10320"/>
                    <a:pt x="46030" y="11232"/>
                    <a:pt x="45955" y="11232"/>
                  </a:cubicBezTo>
                  <a:cubicBezTo>
                    <a:pt x="45955" y="11232"/>
                    <a:pt x="45955" y="11232"/>
                    <a:pt x="45955" y="11232"/>
                  </a:cubicBezTo>
                  <a:lnTo>
                    <a:pt x="45955" y="11539"/>
                  </a:lnTo>
                  <a:cubicBezTo>
                    <a:pt x="45992" y="11539"/>
                    <a:pt x="45992" y="11843"/>
                    <a:pt x="45989" y="12150"/>
                  </a:cubicBezTo>
                  <a:cubicBezTo>
                    <a:pt x="45989" y="12454"/>
                    <a:pt x="45989" y="12605"/>
                    <a:pt x="45952" y="12605"/>
                  </a:cubicBezTo>
                  <a:cubicBezTo>
                    <a:pt x="45941" y="12564"/>
                    <a:pt x="45934" y="12545"/>
                    <a:pt x="45929" y="12545"/>
                  </a:cubicBezTo>
                  <a:lnTo>
                    <a:pt x="45929" y="12545"/>
                  </a:lnTo>
                  <a:cubicBezTo>
                    <a:pt x="45917" y="12545"/>
                    <a:pt x="45924" y="12686"/>
                    <a:pt x="45952" y="12909"/>
                  </a:cubicBezTo>
                  <a:cubicBezTo>
                    <a:pt x="45952" y="13062"/>
                    <a:pt x="46027" y="13216"/>
                    <a:pt x="46027" y="13369"/>
                  </a:cubicBezTo>
                  <a:cubicBezTo>
                    <a:pt x="46064" y="13369"/>
                    <a:pt x="46102" y="13523"/>
                    <a:pt x="46102" y="13677"/>
                  </a:cubicBezTo>
                  <a:lnTo>
                    <a:pt x="46064" y="13673"/>
                  </a:lnTo>
                  <a:lnTo>
                    <a:pt x="45986" y="13673"/>
                  </a:lnTo>
                  <a:cubicBezTo>
                    <a:pt x="45986" y="13824"/>
                    <a:pt x="45986" y="13977"/>
                    <a:pt x="46024" y="13977"/>
                  </a:cubicBezTo>
                  <a:cubicBezTo>
                    <a:pt x="45986" y="14131"/>
                    <a:pt x="45986" y="14281"/>
                    <a:pt x="45986" y="14585"/>
                  </a:cubicBezTo>
                  <a:cubicBezTo>
                    <a:pt x="45986" y="14892"/>
                    <a:pt x="45986" y="15196"/>
                    <a:pt x="46024" y="15350"/>
                  </a:cubicBezTo>
                  <a:cubicBezTo>
                    <a:pt x="45945" y="15500"/>
                    <a:pt x="45945" y="16416"/>
                    <a:pt x="46021" y="16569"/>
                  </a:cubicBezTo>
                  <a:cubicBezTo>
                    <a:pt x="46055" y="16572"/>
                    <a:pt x="46061" y="16720"/>
                    <a:pt x="46014" y="16876"/>
                  </a:cubicBezTo>
                  <a:cubicBezTo>
                    <a:pt x="45970" y="17030"/>
                    <a:pt x="45970" y="17027"/>
                    <a:pt x="45983" y="17186"/>
                  </a:cubicBezTo>
                  <a:cubicBezTo>
                    <a:pt x="45995" y="17349"/>
                    <a:pt x="45914" y="17497"/>
                    <a:pt x="45823" y="17625"/>
                  </a:cubicBezTo>
                  <a:cubicBezTo>
                    <a:pt x="45710" y="17732"/>
                    <a:pt x="45629" y="17866"/>
                    <a:pt x="45585" y="18014"/>
                  </a:cubicBezTo>
                  <a:cubicBezTo>
                    <a:pt x="45456" y="18296"/>
                    <a:pt x="45221" y="18512"/>
                    <a:pt x="45102" y="18606"/>
                  </a:cubicBezTo>
                  <a:cubicBezTo>
                    <a:pt x="45024" y="18684"/>
                    <a:pt x="44942" y="18756"/>
                    <a:pt x="44852" y="18825"/>
                  </a:cubicBezTo>
                  <a:cubicBezTo>
                    <a:pt x="44824" y="18849"/>
                    <a:pt x="44815" y="18861"/>
                    <a:pt x="44831" y="18861"/>
                  </a:cubicBezTo>
                  <a:cubicBezTo>
                    <a:pt x="44841" y="18861"/>
                    <a:pt x="44860" y="18857"/>
                    <a:pt x="44889" y="18847"/>
                  </a:cubicBezTo>
                  <a:lnTo>
                    <a:pt x="44889" y="18847"/>
                  </a:lnTo>
                  <a:cubicBezTo>
                    <a:pt x="44908" y="18881"/>
                    <a:pt x="44789" y="18995"/>
                    <a:pt x="44783" y="18995"/>
                  </a:cubicBezTo>
                  <a:cubicBezTo>
                    <a:pt x="44783" y="18995"/>
                    <a:pt x="44783" y="18995"/>
                    <a:pt x="44783" y="18995"/>
                  </a:cubicBezTo>
                  <a:cubicBezTo>
                    <a:pt x="44642" y="19086"/>
                    <a:pt x="44563" y="19114"/>
                    <a:pt x="44544" y="19114"/>
                  </a:cubicBezTo>
                  <a:cubicBezTo>
                    <a:pt x="44543" y="19114"/>
                    <a:pt x="44542" y="19114"/>
                    <a:pt x="44541" y="19114"/>
                  </a:cubicBezTo>
                  <a:cubicBezTo>
                    <a:pt x="44527" y="19114"/>
                    <a:pt x="44565" y="19093"/>
                    <a:pt x="44635" y="19064"/>
                  </a:cubicBezTo>
                  <a:cubicBezTo>
                    <a:pt x="44774" y="18976"/>
                    <a:pt x="44806" y="18950"/>
                    <a:pt x="44785" y="18950"/>
                  </a:cubicBezTo>
                  <a:cubicBezTo>
                    <a:pt x="44763" y="18950"/>
                    <a:pt x="44686" y="18977"/>
                    <a:pt x="44607" y="18995"/>
                  </a:cubicBezTo>
                  <a:cubicBezTo>
                    <a:pt x="44447" y="19020"/>
                    <a:pt x="44150" y="19117"/>
                    <a:pt x="43993" y="19126"/>
                  </a:cubicBezTo>
                  <a:cubicBezTo>
                    <a:pt x="43881" y="19149"/>
                    <a:pt x="43691" y="19152"/>
                    <a:pt x="43536" y="19152"/>
                  </a:cubicBezTo>
                  <a:cubicBezTo>
                    <a:pt x="43475" y="19152"/>
                    <a:pt x="43419" y="19151"/>
                    <a:pt x="43376" y="19151"/>
                  </a:cubicBezTo>
                  <a:cubicBezTo>
                    <a:pt x="43147" y="19133"/>
                    <a:pt x="42995" y="19123"/>
                    <a:pt x="42900" y="19123"/>
                  </a:cubicBezTo>
                  <a:cubicBezTo>
                    <a:pt x="42804" y="19123"/>
                    <a:pt x="42766" y="19133"/>
                    <a:pt x="42764" y="19151"/>
                  </a:cubicBezTo>
                  <a:cubicBezTo>
                    <a:pt x="42764" y="19167"/>
                    <a:pt x="42764" y="19179"/>
                    <a:pt x="42764" y="19189"/>
                  </a:cubicBezTo>
                  <a:cubicBezTo>
                    <a:pt x="42688" y="19151"/>
                    <a:pt x="42213" y="19131"/>
                    <a:pt x="41747" y="19131"/>
                  </a:cubicBezTo>
                  <a:cubicBezTo>
                    <a:pt x="41299" y="19131"/>
                    <a:pt x="40859" y="19149"/>
                    <a:pt x="40784" y="19186"/>
                  </a:cubicBezTo>
                  <a:cubicBezTo>
                    <a:pt x="40783" y="19197"/>
                    <a:pt x="40783" y="19201"/>
                    <a:pt x="40783" y="19201"/>
                  </a:cubicBezTo>
                  <a:cubicBezTo>
                    <a:pt x="40782" y="19201"/>
                    <a:pt x="40784" y="19175"/>
                    <a:pt x="40784" y="19148"/>
                  </a:cubicBezTo>
                  <a:cubicBezTo>
                    <a:pt x="40787" y="19111"/>
                    <a:pt x="40633" y="19111"/>
                    <a:pt x="40330" y="19107"/>
                  </a:cubicBezTo>
                  <a:cubicBezTo>
                    <a:pt x="40176" y="19107"/>
                    <a:pt x="39565" y="19145"/>
                    <a:pt x="39107" y="19145"/>
                  </a:cubicBezTo>
                  <a:cubicBezTo>
                    <a:pt x="38971" y="19144"/>
                    <a:pt x="38842" y="19144"/>
                    <a:pt x="38725" y="19144"/>
                  </a:cubicBezTo>
                  <a:cubicBezTo>
                    <a:pt x="38317" y="19144"/>
                    <a:pt x="38042" y="19150"/>
                    <a:pt x="38042" y="19180"/>
                  </a:cubicBezTo>
                  <a:cubicBezTo>
                    <a:pt x="37888" y="19180"/>
                    <a:pt x="37888" y="19180"/>
                    <a:pt x="37888" y="19142"/>
                  </a:cubicBezTo>
                  <a:cubicBezTo>
                    <a:pt x="38042" y="19104"/>
                    <a:pt x="37891" y="19104"/>
                    <a:pt x="37738" y="19104"/>
                  </a:cubicBezTo>
                  <a:cubicBezTo>
                    <a:pt x="37584" y="19104"/>
                    <a:pt x="37584" y="19142"/>
                    <a:pt x="37584" y="19180"/>
                  </a:cubicBezTo>
                  <a:cubicBezTo>
                    <a:pt x="37583" y="19198"/>
                    <a:pt x="37544" y="19208"/>
                    <a:pt x="37468" y="19208"/>
                  </a:cubicBezTo>
                  <a:cubicBezTo>
                    <a:pt x="37392" y="19208"/>
                    <a:pt x="37279" y="19198"/>
                    <a:pt x="37127" y="19180"/>
                  </a:cubicBezTo>
                  <a:cubicBezTo>
                    <a:pt x="36919" y="19159"/>
                    <a:pt x="36711" y="19149"/>
                    <a:pt x="36504" y="19149"/>
                  </a:cubicBezTo>
                  <a:cubicBezTo>
                    <a:pt x="36305" y="19149"/>
                    <a:pt x="36106" y="19158"/>
                    <a:pt x="35908" y="19176"/>
                  </a:cubicBezTo>
                  <a:cubicBezTo>
                    <a:pt x="35754" y="19176"/>
                    <a:pt x="35604" y="19176"/>
                    <a:pt x="35604" y="19139"/>
                  </a:cubicBezTo>
                  <a:cubicBezTo>
                    <a:pt x="35477" y="19109"/>
                    <a:pt x="35347" y="19094"/>
                    <a:pt x="35218" y="19094"/>
                  </a:cubicBezTo>
                  <a:cubicBezTo>
                    <a:pt x="35092" y="19094"/>
                    <a:pt x="34966" y="19108"/>
                    <a:pt x="34842" y="19136"/>
                  </a:cubicBezTo>
                  <a:cubicBezTo>
                    <a:pt x="34689" y="19136"/>
                    <a:pt x="34689" y="19136"/>
                    <a:pt x="34692" y="19098"/>
                  </a:cubicBezTo>
                  <a:cubicBezTo>
                    <a:pt x="34603" y="19076"/>
                    <a:pt x="34567" y="19055"/>
                    <a:pt x="34522" y="19055"/>
                  </a:cubicBezTo>
                  <a:cubicBezTo>
                    <a:pt x="34489" y="19055"/>
                    <a:pt x="34451" y="19066"/>
                    <a:pt x="34385" y="19098"/>
                  </a:cubicBezTo>
                  <a:cubicBezTo>
                    <a:pt x="34211" y="19116"/>
                    <a:pt x="34037" y="19126"/>
                    <a:pt x="33863" y="19126"/>
                  </a:cubicBezTo>
                  <a:cubicBezTo>
                    <a:pt x="33681" y="19126"/>
                    <a:pt x="33500" y="19116"/>
                    <a:pt x="33319" y="19095"/>
                  </a:cubicBezTo>
                  <a:cubicBezTo>
                    <a:pt x="33166" y="19095"/>
                    <a:pt x="33015" y="19095"/>
                    <a:pt x="33012" y="19133"/>
                  </a:cubicBezTo>
                  <a:cubicBezTo>
                    <a:pt x="33012" y="19146"/>
                    <a:pt x="33012" y="19160"/>
                    <a:pt x="33012" y="19170"/>
                  </a:cubicBezTo>
                  <a:cubicBezTo>
                    <a:pt x="32937" y="19133"/>
                    <a:pt x="32899" y="19114"/>
                    <a:pt x="32861" y="19114"/>
                  </a:cubicBezTo>
                  <a:cubicBezTo>
                    <a:pt x="32823" y="19114"/>
                    <a:pt x="32785" y="19133"/>
                    <a:pt x="32708" y="19170"/>
                  </a:cubicBezTo>
                  <a:cubicBezTo>
                    <a:pt x="32707" y="19189"/>
                    <a:pt x="32668" y="19198"/>
                    <a:pt x="32630" y="19198"/>
                  </a:cubicBezTo>
                  <a:cubicBezTo>
                    <a:pt x="32592" y="19198"/>
                    <a:pt x="32555" y="19189"/>
                    <a:pt x="32555" y="19170"/>
                  </a:cubicBezTo>
                  <a:cubicBezTo>
                    <a:pt x="32454" y="19145"/>
                    <a:pt x="32354" y="19133"/>
                    <a:pt x="32251" y="19133"/>
                  </a:cubicBezTo>
                  <a:cubicBezTo>
                    <a:pt x="32100" y="19133"/>
                    <a:pt x="31335" y="19167"/>
                    <a:pt x="30574" y="19167"/>
                  </a:cubicBezTo>
                  <a:cubicBezTo>
                    <a:pt x="30301" y="19166"/>
                    <a:pt x="30066" y="19166"/>
                    <a:pt x="29866" y="19166"/>
                  </a:cubicBezTo>
                  <a:cubicBezTo>
                    <a:pt x="29173" y="19166"/>
                    <a:pt x="28897" y="19172"/>
                    <a:pt x="28897" y="19201"/>
                  </a:cubicBezTo>
                  <a:cubicBezTo>
                    <a:pt x="28821" y="19220"/>
                    <a:pt x="28782" y="19230"/>
                    <a:pt x="28744" y="19230"/>
                  </a:cubicBezTo>
                  <a:cubicBezTo>
                    <a:pt x="28706" y="19230"/>
                    <a:pt x="28669" y="19220"/>
                    <a:pt x="28593" y="19201"/>
                  </a:cubicBezTo>
                  <a:cubicBezTo>
                    <a:pt x="28465" y="19175"/>
                    <a:pt x="28334" y="19159"/>
                    <a:pt x="28203" y="19159"/>
                  </a:cubicBezTo>
                  <a:cubicBezTo>
                    <a:pt x="28181" y="19159"/>
                    <a:pt x="28158" y="19160"/>
                    <a:pt x="28136" y="19161"/>
                  </a:cubicBezTo>
                  <a:cubicBezTo>
                    <a:pt x="27982" y="19161"/>
                    <a:pt x="27832" y="19161"/>
                    <a:pt x="27832" y="19123"/>
                  </a:cubicBezTo>
                  <a:cubicBezTo>
                    <a:pt x="27751" y="19149"/>
                    <a:pt x="27663" y="19162"/>
                    <a:pt x="27577" y="19162"/>
                  </a:cubicBezTo>
                  <a:cubicBezTo>
                    <a:pt x="27559" y="19162"/>
                    <a:pt x="27542" y="19162"/>
                    <a:pt x="27525" y="19161"/>
                  </a:cubicBezTo>
                  <a:cubicBezTo>
                    <a:pt x="27526" y="19142"/>
                    <a:pt x="27489" y="19133"/>
                    <a:pt x="27432" y="19133"/>
                  </a:cubicBezTo>
                  <a:cubicBezTo>
                    <a:pt x="27374" y="19133"/>
                    <a:pt x="27298" y="19142"/>
                    <a:pt x="27221" y="19161"/>
                  </a:cubicBezTo>
                  <a:cubicBezTo>
                    <a:pt x="27144" y="19198"/>
                    <a:pt x="27106" y="19217"/>
                    <a:pt x="27087" y="19217"/>
                  </a:cubicBezTo>
                  <a:cubicBezTo>
                    <a:pt x="27068" y="19217"/>
                    <a:pt x="27069" y="19198"/>
                    <a:pt x="27070" y="19161"/>
                  </a:cubicBezTo>
                  <a:cubicBezTo>
                    <a:pt x="27070" y="19134"/>
                    <a:pt x="26834" y="19105"/>
                    <a:pt x="26758" y="19105"/>
                  </a:cubicBezTo>
                  <a:cubicBezTo>
                    <a:pt x="26728" y="19105"/>
                    <a:pt x="26723" y="19109"/>
                    <a:pt x="26766" y="19120"/>
                  </a:cubicBezTo>
                  <a:cubicBezTo>
                    <a:pt x="26763" y="19158"/>
                    <a:pt x="26459" y="19158"/>
                    <a:pt x="26306" y="19195"/>
                  </a:cubicBezTo>
                  <a:cubicBezTo>
                    <a:pt x="26155" y="19195"/>
                    <a:pt x="26002" y="19195"/>
                    <a:pt x="26002" y="19158"/>
                  </a:cubicBezTo>
                  <a:cubicBezTo>
                    <a:pt x="25957" y="19146"/>
                    <a:pt x="25859" y="19142"/>
                    <a:pt x="25740" y="19142"/>
                  </a:cubicBezTo>
                  <a:cubicBezTo>
                    <a:pt x="25454" y="19142"/>
                    <a:pt x="25044" y="19168"/>
                    <a:pt x="24936" y="19192"/>
                  </a:cubicBezTo>
                  <a:cubicBezTo>
                    <a:pt x="24935" y="19212"/>
                    <a:pt x="24898" y="19221"/>
                    <a:pt x="24861" y="19221"/>
                  </a:cubicBezTo>
                  <a:cubicBezTo>
                    <a:pt x="24822" y="19221"/>
                    <a:pt x="24783" y="19211"/>
                    <a:pt x="24783" y="19192"/>
                  </a:cubicBezTo>
                  <a:cubicBezTo>
                    <a:pt x="24783" y="19154"/>
                    <a:pt x="24632" y="19154"/>
                    <a:pt x="24479" y="19154"/>
                  </a:cubicBezTo>
                  <a:cubicBezTo>
                    <a:pt x="24434" y="19165"/>
                    <a:pt x="24402" y="19170"/>
                    <a:pt x="24380" y="19170"/>
                  </a:cubicBezTo>
                  <a:cubicBezTo>
                    <a:pt x="24325" y="19170"/>
                    <a:pt x="24326" y="19143"/>
                    <a:pt x="24328" y="19117"/>
                  </a:cubicBezTo>
                  <a:cubicBezTo>
                    <a:pt x="24482" y="19079"/>
                    <a:pt x="24328" y="19079"/>
                    <a:pt x="24024" y="19079"/>
                  </a:cubicBezTo>
                  <a:cubicBezTo>
                    <a:pt x="23893" y="19111"/>
                    <a:pt x="23425" y="19114"/>
                    <a:pt x="23008" y="19114"/>
                  </a:cubicBezTo>
                  <a:cubicBezTo>
                    <a:pt x="22938" y="19114"/>
                    <a:pt x="22870" y="19114"/>
                    <a:pt x="22805" y="19114"/>
                  </a:cubicBezTo>
                  <a:cubicBezTo>
                    <a:pt x="22041" y="19114"/>
                    <a:pt x="21887" y="19151"/>
                    <a:pt x="21580" y="19227"/>
                  </a:cubicBezTo>
                  <a:lnTo>
                    <a:pt x="21426" y="19302"/>
                  </a:lnTo>
                  <a:lnTo>
                    <a:pt x="21430" y="19223"/>
                  </a:lnTo>
                  <a:cubicBezTo>
                    <a:pt x="21430" y="19186"/>
                    <a:pt x="21279" y="19111"/>
                    <a:pt x="21279" y="19111"/>
                  </a:cubicBezTo>
                  <a:cubicBezTo>
                    <a:pt x="21129" y="19111"/>
                    <a:pt x="21126" y="19148"/>
                    <a:pt x="21126" y="19186"/>
                  </a:cubicBezTo>
                  <a:cubicBezTo>
                    <a:pt x="21126" y="19205"/>
                    <a:pt x="21087" y="19214"/>
                    <a:pt x="21011" y="19214"/>
                  </a:cubicBezTo>
                  <a:cubicBezTo>
                    <a:pt x="20934" y="19214"/>
                    <a:pt x="20820" y="19205"/>
                    <a:pt x="20668" y="19186"/>
                  </a:cubicBezTo>
                  <a:cubicBezTo>
                    <a:pt x="20516" y="19167"/>
                    <a:pt x="20402" y="19158"/>
                    <a:pt x="20308" y="19158"/>
                  </a:cubicBezTo>
                  <a:cubicBezTo>
                    <a:pt x="20213" y="19158"/>
                    <a:pt x="20137" y="19167"/>
                    <a:pt x="20060" y="19186"/>
                  </a:cubicBezTo>
                  <a:cubicBezTo>
                    <a:pt x="20038" y="19187"/>
                    <a:pt x="20015" y="19187"/>
                    <a:pt x="19993" y="19187"/>
                  </a:cubicBezTo>
                  <a:cubicBezTo>
                    <a:pt x="19862" y="19187"/>
                    <a:pt x="19731" y="19172"/>
                    <a:pt x="19603" y="19145"/>
                  </a:cubicBezTo>
                  <a:cubicBezTo>
                    <a:pt x="19449" y="19145"/>
                    <a:pt x="19449" y="19145"/>
                    <a:pt x="19449" y="19183"/>
                  </a:cubicBezTo>
                  <a:cubicBezTo>
                    <a:pt x="19449" y="19201"/>
                    <a:pt x="19411" y="19211"/>
                    <a:pt x="19353" y="19211"/>
                  </a:cubicBezTo>
                  <a:cubicBezTo>
                    <a:pt x="19296" y="19211"/>
                    <a:pt x="19220" y="19201"/>
                    <a:pt x="19145" y="19183"/>
                  </a:cubicBezTo>
                  <a:cubicBezTo>
                    <a:pt x="19057" y="19139"/>
                    <a:pt x="18863" y="19120"/>
                    <a:pt x="18718" y="19120"/>
                  </a:cubicBezTo>
                  <a:cubicBezTo>
                    <a:pt x="18616" y="19120"/>
                    <a:pt x="18537" y="19129"/>
                    <a:pt x="18537" y="19145"/>
                  </a:cubicBezTo>
                  <a:cubicBezTo>
                    <a:pt x="18534" y="19183"/>
                    <a:pt x="18383" y="19183"/>
                    <a:pt x="18230" y="19183"/>
                  </a:cubicBezTo>
                  <a:cubicBezTo>
                    <a:pt x="18200" y="19181"/>
                    <a:pt x="18171" y="19181"/>
                    <a:pt x="18141" y="19181"/>
                  </a:cubicBezTo>
                  <a:cubicBezTo>
                    <a:pt x="18017" y="19181"/>
                    <a:pt x="17894" y="19192"/>
                    <a:pt x="17772" y="19217"/>
                  </a:cubicBezTo>
                  <a:lnTo>
                    <a:pt x="17468" y="19217"/>
                  </a:lnTo>
                  <a:cubicBezTo>
                    <a:pt x="17315" y="19217"/>
                    <a:pt x="17468" y="19180"/>
                    <a:pt x="17622" y="19180"/>
                  </a:cubicBezTo>
                  <a:lnTo>
                    <a:pt x="17468" y="19142"/>
                  </a:lnTo>
                  <a:cubicBezTo>
                    <a:pt x="17164" y="19142"/>
                    <a:pt x="17011" y="19142"/>
                    <a:pt x="16857" y="19180"/>
                  </a:cubicBezTo>
                  <a:cubicBezTo>
                    <a:pt x="16781" y="19217"/>
                    <a:pt x="16742" y="19236"/>
                    <a:pt x="16723" y="19236"/>
                  </a:cubicBezTo>
                  <a:cubicBezTo>
                    <a:pt x="16705" y="19236"/>
                    <a:pt x="16705" y="19217"/>
                    <a:pt x="16707" y="19180"/>
                  </a:cubicBezTo>
                  <a:cubicBezTo>
                    <a:pt x="16707" y="19153"/>
                    <a:pt x="16629" y="19124"/>
                    <a:pt x="16528" y="19124"/>
                  </a:cubicBezTo>
                  <a:cubicBezTo>
                    <a:pt x="16489" y="19124"/>
                    <a:pt x="16446" y="19128"/>
                    <a:pt x="16403" y="19139"/>
                  </a:cubicBezTo>
                  <a:cubicBezTo>
                    <a:pt x="16338" y="19171"/>
                    <a:pt x="16273" y="19182"/>
                    <a:pt x="16220" y="19182"/>
                  </a:cubicBezTo>
                  <a:cubicBezTo>
                    <a:pt x="16148" y="19182"/>
                    <a:pt x="16097" y="19161"/>
                    <a:pt x="16099" y="19139"/>
                  </a:cubicBezTo>
                  <a:cubicBezTo>
                    <a:pt x="16176" y="19101"/>
                    <a:pt x="16214" y="19082"/>
                    <a:pt x="16157" y="19082"/>
                  </a:cubicBezTo>
                  <a:cubicBezTo>
                    <a:pt x="16100" y="19082"/>
                    <a:pt x="15947" y="19101"/>
                    <a:pt x="15641" y="19139"/>
                  </a:cubicBezTo>
                  <a:cubicBezTo>
                    <a:pt x="15337" y="19139"/>
                    <a:pt x="14726" y="19173"/>
                    <a:pt x="14269" y="19173"/>
                  </a:cubicBezTo>
                  <a:cubicBezTo>
                    <a:pt x="13658" y="19173"/>
                    <a:pt x="13354" y="19173"/>
                    <a:pt x="13203" y="19136"/>
                  </a:cubicBezTo>
                  <a:cubicBezTo>
                    <a:pt x="13204" y="19127"/>
                    <a:pt x="13202" y="19120"/>
                    <a:pt x="13199" y="19113"/>
                  </a:cubicBezTo>
                  <a:lnTo>
                    <a:pt x="13199" y="19113"/>
                  </a:lnTo>
                  <a:cubicBezTo>
                    <a:pt x="13175" y="19168"/>
                    <a:pt x="13037" y="19170"/>
                    <a:pt x="12689" y="19170"/>
                  </a:cubicBezTo>
                  <a:cubicBezTo>
                    <a:pt x="12658" y="19170"/>
                    <a:pt x="12626" y="19170"/>
                    <a:pt x="12592" y="19170"/>
                  </a:cubicBezTo>
                  <a:cubicBezTo>
                    <a:pt x="12458" y="19159"/>
                    <a:pt x="12337" y="19155"/>
                    <a:pt x="12230" y="19155"/>
                  </a:cubicBezTo>
                  <a:cubicBezTo>
                    <a:pt x="11969" y="19155"/>
                    <a:pt x="11786" y="19181"/>
                    <a:pt x="11677" y="19208"/>
                  </a:cubicBezTo>
                  <a:lnTo>
                    <a:pt x="11981" y="19208"/>
                  </a:lnTo>
                  <a:cubicBezTo>
                    <a:pt x="11979" y="19252"/>
                    <a:pt x="11927" y="19270"/>
                    <a:pt x="11823" y="19270"/>
                  </a:cubicBezTo>
                  <a:cubicBezTo>
                    <a:pt x="11749" y="19270"/>
                    <a:pt x="11649" y="19261"/>
                    <a:pt x="11524" y="19245"/>
                  </a:cubicBezTo>
                  <a:cubicBezTo>
                    <a:pt x="11370" y="19245"/>
                    <a:pt x="11373" y="19208"/>
                    <a:pt x="11373" y="19167"/>
                  </a:cubicBezTo>
                  <a:cubicBezTo>
                    <a:pt x="11373" y="19129"/>
                    <a:pt x="11223" y="19092"/>
                    <a:pt x="11069" y="19092"/>
                  </a:cubicBezTo>
                  <a:cubicBezTo>
                    <a:pt x="10919" y="19092"/>
                    <a:pt x="10765" y="19092"/>
                    <a:pt x="10916" y="19129"/>
                  </a:cubicBezTo>
                  <a:cubicBezTo>
                    <a:pt x="10916" y="19167"/>
                    <a:pt x="10916" y="19167"/>
                    <a:pt x="10762" y="19167"/>
                  </a:cubicBezTo>
                  <a:cubicBezTo>
                    <a:pt x="10736" y="19166"/>
                    <a:pt x="10711" y="19165"/>
                    <a:pt x="10685" y="19165"/>
                  </a:cubicBezTo>
                  <a:cubicBezTo>
                    <a:pt x="10557" y="19165"/>
                    <a:pt x="10430" y="19178"/>
                    <a:pt x="10304" y="19205"/>
                  </a:cubicBezTo>
                  <a:cubicBezTo>
                    <a:pt x="10304" y="19242"/>
                    <a:pt x="10151" y="19242"/>
                    <a:pt x="10001" y="19242"/>
                  </a:cubicBezTo>
                  <a:cubicBezTo>
                    <a:pt x="9847" y="19205"/>
                    <a:pt x="9543" y="19201"/>
                    <a:pt x="9543" y="19201"/>
                  </a:cubicBezTo>
                  <a:cubicBezTo>
                    <a:pt x="9543" y="19191"/>
                    <a:pt x="9543" y="19177"/>
                    <a:pt x="9543" y="19164"/>
                  </a:cubicBezTo>
                  <a:cubicBezTo>
                    <a:pt x="9546" y="19126"/>
                    <a:pt x="9396" y="19089"/>
                    <a:pt x="9396" y="19089"/>
                  </a:cubicBezTo>
                  <a:cubicBezTo>
                    <a:pt x="9242" y="19089"/>
                    <a:pt x="9242" y="19126"/>
                    <a:pt x="9242" y="19126"/>
                  </a:cubicBezTo>
                  <a:cubicBezTo>
                    <a:pt x="9242" y="19139"/>
                    <a:pt x="9010" y="19136"/>
                    <a:pt x="8666" y="19161"/>
                  </a:cubicBezTo>
                  <a:cubicBezTo>
                    <a:pt x="8239" y="19201"/>
                    <a:pt x="7819" y="19314"/>
                    <a:pt x="7428" y="19493"/>
                  </a:cubicBezTo>
                  <a:cubicBezTo>
                    <a:pt x="7211" y="19593"/>
                    <a:pt x="7005" y="19709"/>
                    <a:pt x="6807" y="19841"/>
                  </a:cubicBezTo>
                  <a:cubicBezTo>
                    <a:pt x="6613" y="19972"/>
                    <a:pt x="6437" y="20117"/>
                    <a:pt x="6278" y="20239"/>
                  </a:cubicBezTo>
                  <a:cubicBezTo>
                    <a:pt x="5955" y="20489"/>
                    <a:pt x="5704" y="20681"/>
                    <a:pt x="5616" y="20750"/>
                  </a:cubicBezTo>
                  <a:cubicBezTo>
                    <a:pt x="5379" y="20891"/>
                    <a:pt x="5060" y="21132"/>
                    <a:pt x="5105" y="21132"/>
                  </a:cubicBezTo>
                  <a:cubicBezTo>
                    <a:pt x="5110" y="21132"/>
                    <a:pt x="5120" y="21129"/>
                    <a:pt x="5134" y="21123"/>
                  </a:cubicBezTo>
                  <a:lnTo>
                    <a:pt x="5134" y="21123"/>
                  </a:lnTo>
                  <a:cubicBezTo>
                    <a:pt x="5156" y="21154"/>
                    <a:pt x="4551" y="21621"/>
                    <a:pt x="3830" y="22179"/>
                  </a:cubicBezTo>
                  <a:lnTo>
                    <a:pt x="2793" y="22987"/>
                  </a:lnTo>
                  <a:lnTo>
                    <a:pt x="2614" y="23128"/>
                  </a:lnTo>
                  <a:lnTo>
                    <a:pt x="2454" y="23213"/>
                  </a:lnTo>
                  <a:cubicBezTo>
                    <a:pt x="2370" y="23253"/>
                    <a:pt x="2320" y="23272"/>
                    <a:pt x="2323" y="23282"/>
                  </a:cubicBezTo>
                  <a:cubicBezTo>
                    <a:pt x="2285" y="23297"/>
                    <a:pt x="2244" y="23307"/>
                    <a:pt x="2200" y="23313"/>
                  </a:cubicBezTo>
                  <a:cubicBezTo>
                    <a:pt x="2109" y="23334"/>
                    <a:pt x="2015" y="23345"/>
                    <a:pt x="1922" y="23345"/>
                  </a:cubicBezTo>
                  <a:cubicBezTo>
                    <a:pt x="1890" y="23345"/>
                    <a:pt x="1859" y="23344"/>
                    <a:pt x="1828" y="23341"/>
                  </a:cubicBezTo>
                  <a:cubicBezTo>
                    <a:pt x="1492" y="23326"/>
                    <a:pt x="1163" y="23203"/>
                    <a:pt x="1028" y="23094"/>
                  </a:cubicBezTo>
                  <a:cubicBezTo>
                    <a:pt x="906" y="23040"/>
                    <a:pt x="805" y="22954"/>
                    <a:pt x="827" y="22954"/>
                  </a:cubicBezTo>
                  <a:cubicBezTo>
                    <a:pt x="834" y="22954"/>
                    <a:pt x="855" y="22964"/>
                    <a:pt x="894" y="22987"/>
                  </a:cubicBezTo>
                  <a:cubicBezTo>
                    <a:pt x="925" y="22956"/>
                    <a:pt x="941" y="22937"/>
                    <a:pt x="834" y="22815"/>
                  </a:cubicBezTo>
                  <a:cubicBezTo>
                    <a:pt x="676" y="22615"/>
                    <a:pt x="637" y="22573"/>
                    <a:pt x="607" y="22573"/>
                  </a:cubicBezTo>
                  <a:cubicBezTo>
                    <a:pt x="599" y="22573"/>
                    <a:pt x="592" y="22576"/>
                    <a:pt x="583" y="22580"/>
                  </a:cubicBezTo>
                  <a:cubicBezTo>
                    <a:pt x="581" y="22581"/>
                    <a:pt x="579" y="22581"/>
                    <a:pt x="577" y="22581"/>
                  </a:cubicBezTo>
                  <a:cubicBezTo>
                    <a:pt x="538" y="22581"/>
                    <a:pt x="471" y="22439"/>
                    <a:pt x="477" y="22436"/>
                  </a:cubicBezTo>
                  <a:cubicBezTo>
                    <a:pt x="414" y="22273"/>
                    <a:pt x="424" y="22269"/>
                    <a:pt x="458" y="22260"/>
                  </a:cubicBezTo>
                  <a:lnTo>
                    <a:pt x="533" y="22244"/>
                  </a:lnTo>
                  <a:lnTo>
                    <a:pt x="502" y="22085"/>
                  </a:lnTo>
                  <a:cubicBezTo>
                    <a:pt x="501" y="22085"/>
                    <a:pt x="500" y="22085"/>
                    <a:pt x="500" y="22085"/>
                  </a:cubicBezTo>
                  <a:cubicBezTo>
                    <a:pt x="461" y="22085"/>
                    <a:pt x="452" y="21925"/>
                    <a:pt x="452" y="21925"/>
                  </a:cubicBezTo>
                  <a:cubicBezTo>
                    <a:pt x="449" y="21787"/>
                    <a:pt x="451" y="21770"/>
                    <a:pt x="498" y="21770"/>
                  </a:cubicBezTo>
                  <a:cubicBezTo>
                    <a:pt x="505" y="21770"/>
                    <a:pt x="514" y="21771"/>
                    <a:pt x="524" y="21771"/>
                  </a:cubicBezTo>
                  <a:cubicBezTo>
                    <a:pt x="602" y="21771"/>
                    <a:pt x="602" y="21621"/>
                    <a:pt x="527" y="21464"/>
                  </a:cubicBezTo>
                  <a:lnTo>
                    <a:pt x="489" y="21160"/>
                  </a:lnTo>
                  <a:cubicBezTo>
                    <a:pt x="565" y="21010"/>
                    <a:pt x="489" y="20703"/>
                    <a:pt x="452" y="20549"/>
                  </a:cubicBezTo>
                  <a:cubicBezTo>
                    <a:pt x="527" y="20405"/>
                    <a:pt x="527" y="20236"/>
                    <a:pt x="452" y="20091"/>
                  </a:cubicBezTo>
                  <a:cubicBezTo>
                    <a:pt x="414" y="20091"/>
                    <a:pt x="414" y="19938"/>
                    <a:pt x="452" y="19788"/>
                  </a:cubicBezTo>
                  <a:cubicBezTo>
                    <a:pt x="493" y="19637"/>
                    <a:pt x="493" y="19484"/>
                    <a:pt x="493" y="19180"/>
                  </a:cubicBezTo>
                  <a:cubicBezTo>
                    <a:pt x="455" y="19026"/>
                    <a:pt x="458" y="17957"/>
                    <a:pt x="458" y="16738"/>
                  </a:cubicBezTo>
                  <a:cubicBezTo>
                    <a:pt x="458" y="16055"/>
                    <a:pt x="458" y="15482"/>
                    <a:pt x="458" y="15084"/>
                  </a:cubicBezTo>
                  <a:cubicBezTo>
                    <a:pt x="452" y="14683"/>
                    <a:pt x="446" y="14454"/>
                    <a:pt x="427" y="14454"/>
                  </a:cubicBezTo>
                  <a:cubicBezTo>
                    <a:pt x="420" y="14350"/>
                    <a:pt x="433" y="14247"/>
                    <a:pt x="464" y="14150"/>
                  </a:cubicBezTo>
                  <a:cubicBezTo>
                    <a:pt x="502" y="14150"/>
                    <a:pt x="502" y="13999"/>
                    <a:pt x="427" y="13843"/>
                  </a:cubicBezTo>
                  <a:cubicBezTo>
                    <a:pt x="394" y="13708"/>
                    <a:pt x="361" y="13692"/>
                    <a:pt x="404" y="13692"/>
                  </a:cubicBezTo>
                  <a:cubicBezTo>
                    <a:pt x="410" y="13692"/>
                    <a:pt x="417" y="13692"/>
                    <a:pt x="427" y="13692"/>
                  </a:cubicBezTo>
                  <a:cubicBezTo>
                    <a:pt x="464" y="13692"/>
                    <a:pt x="464" y="13388"/>
                    <a:pt x="467" y="12777"/>
                  </a:cubicBezTo>
                  <a:cubicBezTo>
                    <a:pt x="467" y="12320"/>
                    <a:pt x="467" y="11712"/>
                    <a:pt x="430" y="11709"/>
                  </a:cubicBezTo>
                  <a:cubicBezTo>
                    <a:pt x="408" y="11531"/>
                    <a:pt x="399" y="11457"/>
                    <a:pt x="402" y="11457"/>
                  </a:cubicBezTo>
                  <a:lnTo>
                    <a:pt x="402" y="11457"/>
                  </a:lnTo>
                  <a:cubicBezTo>
                    <a:pt x="405" y="11457"/>
                    <a:pt x="414" y="11494"/>
                    <a:pt x="430" y="11558"/>
                  </a:cubicBezTo>
                  <a:cubicBezTo>
                    <a:pt x="437" y="11572"/>
                    <a:pt x="443" y="11578"/>
                    <a:pt x="449" y="11578"/>
                  </a:cubicBezTo>
                  <a:cubicBezTo>
                    <a:pt x="511" y="11578"/>
                    <a:pt x="539" y="10909"/>
                    <a:pt x="471" y="10493"/>
                  </a:cubicBezTo>
                  <a:cubicBezTo>
                    <a:pt x="471" y="10339"/>
                    <a:pt x="471" y="10189"/>
                    <a:pt x="508" y="10189"/>
                  </a:cubicBezTo>
                  <a:cubicBezTo>
                    <a:pt x="508" y="10035"/>
                    <a:pt x="508" y="9885"/>
                    <a:pt x="474" y="9424"/>
                  </a:cubicBezTo>
                  <a:cubicBezTo>
                    <a:pt x="474" y="9274"/>
                    <a:pt x="474" y="8662"/>
                    <a:pt x="474" y="8359"/>
                  </a:cubicBezTo>
                  <a:cubicBezTo>
                    <a:pt x="474" y="8155"/>
                    <a:pt x="461" y="7951"/>
                    <a:pt x="436" y="7747"/>
                  </a:cubicBezTo>
                  <a:cubicBezTo>
                    <a:pt x="438" y="7641"/>
                    <a:pt x="439" y="7533"/>
                    <a:pt x="439" y="7533"/>
                  </a:cubicBezTo>
                  <a:cubicBezTo>
                    <a:pt x="439" y="7533"/>
                    <a:pt x="439" y="7552"/>
                    <a:pt x="439" y="7597"/>
                  </a:cubicBezTo>
                  <a:cubicBezTo>
                    <a:pt x="477" y="7597"/>
                    <a:pt x="477" y="6835"/>
                    <a:pt x="480" y="5767"/>
                  </a:cubicBezTo>
                  <a:cubicBezTo>
                    <a:pt x="480" y="4701"/>
                    <a:pt x="483" y="3786"/>
                    <a:pt x="521" y="3636"/>
                  </a:cubicBezTo>
                  <a:cubicBezTo>
                    <a:pt x="521" y="3532"/>
                    <a:pt x="508" y="3429"/>
                    <a:pt x="483" y="3329"/>
                  </a:cubicBezTo>
                  <a:cubicBezTo>
                    <a:pt x="414" y="3185"/>
                    <a:pt x="402" y="3019"/>
                    <a:pt x="452" y="2865"/>
                  </a:cubicBezTo>
                  <a:cubicBezTo>
                    <a:pt x="493" y="2790"/>
                    <a:pt x="527" y="2595"/>
                    <a:pt x="577" y="2404"/>
                  </a:cubicBezTo>
                  <a:cubicBezTo>
                    <a:pt x="621" y="2213"/>
                    <a:pt x="684" y="2025"/>
                    <a:pt x="687" y="1937"/>
                  </a:cubicBezTo>
                  <a:cubicBezTo>
                    <a:pt x="677" y="1932"/>
                    <a:pt x="672" y="1929"/>
                    <a:pt x="672" y="1929"/>
                  </a:cubicBezTo>
                  <a:lnTo>
                    <a:pt x="672" y="1929"/>
                  </a:lnTo>
                  <a:cubicBezTo>
                    <a:pt x="673" y="1929"/>
                    <a:pt x="696" y="1942"/>
                    <a:pt x="718" y="1953"/>
                  </a:cubicBezTo>
                  <a:cubicBezTo>
                    <a:pt x="784" y="1897"/>
                    <a:pt x="865" y="1768"/>
                    <a:pt x="947" y="1633"/>
                  </a:cubicBezTo>
                  <a:cubicBezTo>
                    <a:pt x="1028" y="1502"/>
                    <a:pt x="1113" y="1367"/>
                    <a:pt x="1144" y="1279"/>
                  </a:cubicBezTo>
                  <a:cubicBezTo>
                    <a:pt x="1282" y="1192"/>
                    <a:pt x="1423" y="1126"/>
                    <a:pt x="1533" y="1003"/>
                  </a:cubicBezTo>
                  <a:cubicBezTo>
                    <a:pt x="1603" y="959"/>
                    <a:pt x="1637" y="939"/>
                    <a:pt x="1658" y="939"/>
                  </a:cubicBezTo>
                  <a:cubicBezTo>
                    <a:pt x="1677" y="939"/>
                    <a:pt x="1686" y="956"/>
                    <a:pt x="1702" y="988"/>
                  </a:cubicBezTo>
                  <a:cubicBezTo>
                    <a:pt x="1714" y="1007"/>
                    <a:pt x="1723" y="1023"/>
                    <a:pt x="1751" y="1023"/>
                  </a:cubicBezTo>
                  <a:cubicBezTo>
                    <a:pt x="1774" y="1023"/>
                    <a:pt x="1810" y="1011"/>
                    <a:pt x="1871" y="982"/>
                  </a:cubicBezTo>
                  <a:cubicBezTo>
                    <a:pt x="2003" y="919"/>
                    <a:pt x="1991" y="881"/>
                    <a:pt x="1975" y="847"/>
                  </a:cubicBezTo>
                  <a:lnTo>
                    <a:pt x="2066" y="815"/>
                  </a:lnTo>
                  <a:cubicBezTo>
                    <a:pt x="2132" y="787"/>
                    <a:pt x="2197" y="765"/>
                    <a:pt x="2266" y="750"/>
                  </a:cubicBezTo>
                  <a:cubicBezTo>
                    <a:pt x="2266" y="750"/>
                    <a:pt x="2414" y="712"/>
                    <a:pt x="2407" y="674"/>
                  </a:cubicBezTo>
                  <a:cubicBezTo>
                    <a:pt x="2401" y="640"/>
                    <a:pt x="2558" y="605"/>
                    <a:pt x="2714" y="599"/>
                  </a:cubicBezTo>
                  <a:cubicBezTo>
                    <a:pt x="2714" y="609"/>
                    <a:pt x="2726" y="613"/>
                    <a:pt x="2739" y="613"/>
                  </a:cubicBezTo>
                  <a:cubicBezTo>
                    <a:pt x="2777" y="613"/>
                    <a:pt x="2832" y="582"/>
                    <a:pt x="2714" y="562"/>
                  </a:cubicBezTo>
                  <a:cubicBezTo>
                    <a:pt x="2711" y="524"/>
                    <a:pt x="2711" y="483"/>
                    <a:pt x="2874" y="477"/>
                  </a:cubicBezTo>
                  <a:cubicBezTo>
                    <a:pt x="2874" y="477"/>
                    <a:pt x="2877" y="439"/>
                    <a:pt x="2877" y="402"/>
                  </a:cubicBezTo>
                  <a:cubicBezTo>
                    <a:pt x="2881" y="330"/>
                    <a:pt x="2887" y="280"/>
                    <a:pt x="2523" y="273"/>
                  </a:cubicBezTo>
                  <a:cubicBezTo>
                    <a:pt x="1793" y="327"/>
                    <a:pt x="1307" y="668"/>
                    <a:pt x="1351" y="715"/>
                  </a:cubicBezTo>
                  <a:lnTo>
                    <a:pt x="1270" y="797"/>
                  </a:lnTo>
                  <a:lnTo>
                    <a:pt x="1091" y="966"/>
                  </a:lnTo>
                  <a:cubicBezTo>
                    <a:pt x="1025" y="1025"/>
                    <a:pt x="953" y="1079"/>
                    <a:pt x="903" y="1126"/>
                  </a:cubicBezTo>
                  <a:lnTo>
                    <a:pt x="812" y="1195"/>
                  </a:lnTo>
                  <a:cubicBezTo>
                    <a:pt x="812" y="1194"/>
                    <a:pt x="811" y="1194"/>
                    <a:pt x="810" y="1194"/>
                  </a:cubicBezTo>
                  <a:cubicBezTo>
                    <a:pt x="787" y="1194"/>
                    <a:pt x="658" y="1319"/>
                    <a:pt x="508" y="1561"/>
                  </a:cubicBezTo>
                  <a:cubicBezTo>
                    <a:pt x="301" y="1893"/>
                    <a:pt x="173" y="2266"/>
                    <a:pt x="126" y="2655"/>
                  </a:cubicBezTo>
                  <a:cubicBezTo>
                    <a:pt x="113" y="2787"/>
                    <a:pt x="107" y="2931"/>
                    <a:pt x="107" y="3031"/>
                  </a:cubicBezTo>
                  <a:cubicBezTo>
                    <a:pt x="107" y="3131"/>
                    <a:pt x="104" y="3225"/>
                    <a:pt x="104" y="3313"/>
                  </a:cubicBezTo>
                  <a:cubicBezTo>
                    <a:pt x="104" y="3485"/>
                    <a:pt x="101" y="3633"/>
                    <a:pt x="101" y="3758"/>
                  </a:cubicBezTo>
                  <a:cubicBezTo>
                    <a:pt x="95" y="4006"/>
                    <a:pt x="85" y="4156"/>
                    <a:pt x="66" y="4231"/>
                  </a:cubicBezTo>
                  <a:cubicBezTo>
                    <a:pt x="41" y="4332"/>
                    <a:pt x="29" y="4432"/>
                    <a:pt x="29" y="4535"/>
                  </a:cubicBezTo>
                  <a:cubicBezTo>
                    <a:pt x="48" y="4535"/>
                    <a:pt x="57" y="4764"/>
                    <a:pt x="60" y="5128"/>
                  </a:cubicBezTo>
                  <a:cubicBezTo>
                    <a:pt x="60" y="5488"/>
                    <a:pt x="60" y="5983"/>
                    <a:pt x="63" y="6519"/>
                  </a:cubicBezTo>
                  <a:cubicBezTo>
                    <a:pt x="63" y="7052"/>
                    <a:pt x="63" y="7584"/>
                    <a:pt x="63" y="7986"/>
                  </a:cubicBezTo>
                  <a:cubicBezTo>
                    <a:pt x="66" y="8384"/>
                    <a:pt x="76" y="8653"/>
                    <a:pt x="95" y="8653"/>
                  </a:cubicBezTo>
                  <a:lnTo>
                    <a:pt x="95" y="8957"/>
                  </a:lnTo>
                  <a:cubicBezTo>
                    <a:pt x="57" y="8957"/>
                    <a:pt x="57" y="9261"/>
                    <a:pt x="57" y="9565"/>
                  </a:cubicBezTo>
                  <a:cubicBezTo>
                    <a:pt x="79" y="9769"/>
                    <a:pt x="91" y="9972"/>
                    <a:pt x="91" y="10176"/>
                  </a:cubicBezTo>
                  <a:cubicBezTo>
                    <a:pt x="54" y="10176"/>
                    <a:pt x="54" y="10327"/>
                    <a:pt x="54" y="10631"/>
                  </a:cubicBezTo>
                  <a:cubicBezTo>
                    <a:pt x="54" y="10938"/>
                    <a:pt x="54" y="11088"/>
                    <a:pt x="91" y="11091"/>
                  </a:cubicBezTo>
                  <a:cubicBezTo>
                    <a:pt x="91" y="11242"/>
                    <a:pt x="88" y="12310"/>
                    <a:pt x="51" y="12765"/>
                  </a:cubicBezTo>
                  <a:cubicBezTo>
                    <a:pt x="13" y="12915"/>
                    <a:pt x="51" y="13069"/>
                    <a:pt x="88" y="13222"/>
                  </a:cubicBezTo>
                  <a:cubicBezTo>
                    <a:pt x="126" y="13225"/>
                    <a:pt x="163" y="13379"/>
                    <a:pt x="163" y="13529"/>
                  </a:cubicBezTo>
                  <a:lnTo>
                    <a:pt x="85" y="13529"/>
                  </a:lnTo>
                  <a:cubicBezTo>
                    <a:pt x="71" y="13465"/>
                    <a:pt x="62" y="13428"/>
                    <a:pt x="57" y="13428"/>
                  </a:cubicBezTo>
                  <a:cubicBezTo>
                    <a:pt x="50" y="13428"/>
                    <a:pt x="49" y="13502"/>
                    <a:pt x="48" y="13680"/>
                  </a:cubicBezTo>
                  <a:cubicBezTo>
                    <a:pt x="48" y="13833"/>
                    <a:pt x="48" y="13984"/>
                    <a:pt x="48" y="13984"/>
                  </a:cubicBezTo>
                  <a:cubicBezTo>
                    <a:pt x="85" y="13987"/>
                    <a:pt x="85" y="14748"/>
                    <a:pt x="82" y="15814"/>
                  </a:cubicBezTo>
                  <a:cubicBezTo>
                    <a:pt x="79" y="17186"/>
                    <a:pt x="79" y="17644"/>
                    <a:pt x="116" y="17644"/>
                  </a:cubicBezTo>
                  <a:cubicBezTo>
                    <a:pt x="154" y="17644"/>
                    <a:pt x="154" y="17798"/>
                    <a:pt x="116" y="18252"/>
                  </a:cubicBezTo>
                  <a:cubicBezTo>
                    <a:pt x="1" y="19164"/>
                    <a:pt x="1" y="19164"/>
                    <a:pt x="38" y="19317"/>
                  </a:cubicBezTo>
                  <a:cubicBezTo>
                    <a:pt x="38" y="19170"/>
                    <a:pt x="73" y="19167"/>
                    <a:pt x="109" y="19167"/>
                  </a:cubicBezTo>
                  <a:cubicBezTo>
                    <a:pt x="110" y="19167"/>
                    <a:pt x="112" y="19167"/>
                    <a:pt x="113" y="19167"/>
                  </a:cubicBezTo>
                  <a:cubicBezTo>
                    <a:pt x="189" y="19170"/>
                    <a:pt x="189" y="19324"/>
                    <a:pt x="113" y="19471"/>
                  </a:cubicBezTo>
                  <a:cubicBezTo>
                    <a:pt x="38" y="19474"/>
                    <a:pt x="69" y="21749"/>
                    <a:pt x="148" y="21918"/>
                  </a:cubicBezTo>
                  <a:cubicBezTo>
                    <a:pt x="167" y="21920"/>
                    <a:pt x="176" y="21921"/>
                    <a:pt x="171" y="21921"/>
                  </a:cubicBezTo>
                  <a:cubicBezTo>
                    <a:pt x="167" y="21921"/>
                    <a:pt x="148" y="21920"/>
                    <a:pt x="110" y="21918"/>
                  </a:cubicBezTo>
                  <a:cubicBezTo>
                    <a:pt x="91" y="21918"/>
                    <a:pt x="85" y="21969"/>
                    <a:pt x="91" y="22125"/>
                  </a:cubicBezTo>
                  <a:cubicBezTo>
                    <a:pt x="123" y="22407"/>
                    <a:pt x="223" y="22674"/>
                    <a:pt x="383" y="22909"/>
                  </a:cubicBezTo>
                  <a:cubicBezTo>
                    <a:pt x="433" y="22987"/>
                    <a:pt x="489" y="23059"/>
                    <a:pt x="555" y="23125"/>
                  </a:cubicBezTo>
                  <a:cubicBezTo>
                    <a:pt x="596" y="23175"/>
                    <a:pt x="643" y="23222"/>
                    <a:pt x="696" y="23263"/>
                  </a:cubicBezTo>
                  <a:cubicBezTo>
                    <a:pt x="734" y="23297"/>
                    <a:pt x="775" y="23332"/>
                    <a:pt x="815" y="23363"/>
                  </a:cubicBezTo>
                  <a:cubicBezTo>
                    <a:pt x="817" y="23361"/>
                    <a:pt x="821" y="23360"/>
                    <a:pt x="825" y="23360"/>
                  </a:cubicBezTo>
                  <a:cubicBezTo>
                    <a:pt x="879" y="23360"/>
                    <a:pt x="1114" y="23523"/>
                    <a:pt x="1389" y="23604"/>
                  </a:cubicBezTo>
                  <a:cubicBezTo>
                    <a:pt x="1683" y="23705"/>
                    <a:pt x="2003" y="23702"/>
                    <a:pt x="2003" y="23720"/>
                  </a:cubicBezTo>
                  <a:cubicBezTo>
                    <a:pt x="2047" y="23727"/>
                    <a:pt x="2092" y="23732"/>
                    <a:pt x="2137" y="23732"/>
                  </a:cubicBezTo>
                  <a:cubicBezTo>
                    <a:pt x="2173" y="23732"/>
                    <a:pt x="2209" y="23729"/>
                    <a:pt x="2244" y="23724"/>
                  </a:cubicBezTo>
                  <a:cubicBezTo>
                    <a:pt x="2323" y="23717"/>
                    <a:pt x="2429" y="23692"/>
                    <a:pt x="2630" y="23614"/>
                  </a:cubicBezTo>
                  <a:lnTo>
                    <a:pt x="2739" y="23548"/>
                  </a:lnTo>
                  <a:cubicBezTo>
                    <a:pt x="2786" y="23523"/>
                    <a:pt x="2833" y="23495"/>
                    <a:pt x="2877" y="23460"/>
                  </a:cubicBezTo>
                  <a:lnTo>
                    <a:pt x="3053" y="23307"/>
                  </a:lnTo>
                  <a:cubicBezTo>
                    <a:pt x="3156" y="23219"/>
                    <a:pt x="3263" y="23134"/>
                    <a:pt x="3363" y="23059"/>
                  </a:cubicBezTo>
                  <a:cubicBezTo>
                    <a:pt x="3547" y="22922"/>
                    <a:pt x="3701" y="22826"/>
                    <a:pt x="3731" y="22826"/>
                  </a:cubicBezTo>
                  <a:cubicBezTo>
                    <a:pt x="3734" y="22826"/>
                    <a:pt x="3735" y="22826"/>
                    <a:pt x="3736" y="22827"/>
                  </a:cubicBezTo>
                  <a:lnTo>
                    <a:pt x="3977" y="22639"/>
                  </a:lnTo>
                  <a:cubicBezTo>
                    <a:pt x="4074" y="22517"/>
                    <a:pt x="4316" y="22329"/>
                    <a:pt x="4435" y="22235"/>
                  </a:cubicBezTo>
                  <a:cubicBezTo>
                    <a:pt x="4727" y="22011"/>
                    <a:pt x="4861" y="21906"/>
                    <a:pt x="4830" y="21906"/>
                  </a:cubicBezTo>
                  <a:cubicBezTo>
                    <a:pt x="4822" y="21906"/>
                    <a:pt x="4804" y="21912"/>
                    <a:pt x="4776" y="21925"/>
                  </a:cubicBezTo>
                  <a:cubicBezTo>
                    <a:pt x="4755" y="21897"/>
                    <a:pt x="4729" y="21865"/>
                    <a:pt x="4852" y="21771"/>
                  </a:cubicBezTo>
                  <a:lnTo>
                    <a:pt x="4874" y="21803"/>
                  </a:lnTo>
                  <a:cubicBezTo>
                    <a:pt x="4875" y="21804"/>
                    <a:pt x="4877" y="21805"/>
                    <a:pt x="4880" y="21805"/>
                  </a:cubicBezTo>
                  <a:cubicBezTo>
                    <a:pt x="4933" y="21805"/>
                    <a:pt x="5284" y="21536"/>
                    <a:pt x="5739" y="21182"/>
                  </a:cubicBezTo>
                  <a:cubicBezTo>
                    <a:pt x="6343" y="20715"/>
                    <a:pt x="6585" y="20530"/>
                    <a:pt x="6726" y="20468"/>
                  </a:cubicBezTo>
                  <a:lnTo>
                    <a:pt x="6823" y="20342"/>
                  </a:lnTo>
                  <a:cubicBezTo>
                    <a:pt x="6896" y="20248"/>
                    <a:pt x="6990" y="20177"/>
                    <a:pt x="7029" y="20177"/>
                  </a:cubicBezTo>
                  <a:cubicBezTo>
                    <a:pt x="7037" y="20177"/>
                    <a:pt x="7042" y="20180"/>
                    <a:pt x="7045" y="20185"/>
                  </a:cubicBezTo>
                  <a:cubicBezTo>
                    <a:pt x="7114" y="20164"/>
                    <a:pt x="7258" y="20079"/>
                    <a:pt x="7421" y="19994"/>
                  </a:cubicBezTo>
                  <a:lnTo>
                    <a:pt x="7888" y="19762"/>
                  </a:lnTo>
                  <a:cubicBezTo>
                    <a:pt x="8014" y="19719"/>
                    <a:pt x="8142" y="19684"/>
                    <a:pt x="8142" y="19684"/>
                  </a:cubicBezTo>
                  <a:cubicBezTo>
                    <a:pt x="8172" y="19691"/>
                    <a:pt x="8210" y="19694"/>
                    <a:pt x="8254" y="19694"/>
                  </a:cubicBezTo>
                  <a:cubicBezTo>
                    <a:pt x="8429" y="19694"/>
                    <a:pt x="8689" y="19644"/>
                    <a:pt x="8794" y="19584"/>
                  </a:cubicBezTo>
                  <a:cubicBezTo>
                    <a:pt x="8799" y="19615"/>
                    <a:pt x="8868" y="19619"/>
                    <a:pt x="8970" y="19619"/>
                  </a:cubicBezTo>
                  <a:cubicBezTo>
                    <a:pt x="9001" y="19619"/>
                    <a:pt x="9036" y="19618"/>
                    <a:pt x="9073" y="19618"/>
                  </a:cubicBezTo>
                  <a:cubicBezTo>
                    <a:pt x="9223" y="19600"/>
                    <a:pt x="9446" y="19590"/>
                    <a:pt x="9634" y="19590"/>
                  </a:cubicBezTo>
                  <a:cubicBezTo>
                    <a:pt x="9830" y="19590"/>
                    <a:pt x="9988" y="19601"/>
                    <a:pt x="9988" y="19621"/>
                  </a:cubicBezTo>
                  <a:lnTo>
                    <a:pt x="10142" y="19621"/>
                  </a:lnTo>
                  <a:cubicBezTo>
                    <a:pt x="10267" y="19595"/>
                    <a:pt x="10394" y="19582"/>
                    <a:pt x="10522" y="19582"/>
                  </a:cubicBezTo>
                  <a:cubicBezTo>
                    <a:pt x="10548" y="19582"/>
                    <a:pt x="10573" y="19583"/>
                    <a:pt x="10599" y="19584"/>
                  </a:cubicBezTo>
                  <a:cubicBezTo>
                    <a:pt x="10625" y="19585"/>
                    <a:pt x="10650" y="19585"/>
                    <a:pt x="10676" y="19585"/>
                  </a:cubicBezTo>
                  <a:cubicBezTo>
                    <a:pt x="10804" y="19585"/>
                    <a:pt x="10931" y="19572"/>
                    <a:pt x="11057" y="19546"/>
                  </a:cubicBezTo>
                  <a:cubicBezTo>
                    <a:pt x="11157" y="19524"/>
                    <a:pt x="11260" y="19512"/>
                    <a:pt x="11364" y="19509"/>
                  </a:cubicBezTo>
                  <a:cubicBezTo>
                    <a:pt x="11514" y="19509"/>
                    <a:pt x="11361" y="19546"/>
                    <a:pt x="11207" y="19584"/>
                  </a:cubicBezTo>
                  <a:cubicBezTo>
                    <a:pt x="11081" y="19599"/>
                    <a:pt x="11086" y="19609"/>
                    <a:pt x="11167" y="19609"/>
                  </a:cubicBezTo>
                  <a:cubicBezTo>
                    <a:pt x="11282" y="19609"/>
                    <a:pt x="11550" y="19590"/>
                    <a:pt x="11818" y="19546"/>
                  </a:cubicBezTo>
                  <a:cubicBezTo>
                    <a:pt x="12046" y="19511"/>
                    <a:pt x="12161" y="19493"/>
                    <a:pt x="12182" y="19493"/>
                  </a:cubicBezTo>
                  <a:cubicBezTo>
                    <a:pt x="12204" y="19493"/>
                    <a:pt x="12127" y="19511"/>
                    <a:pt x="11972" y="19549"/>
                  </a:cubicBezTo>
                  <a:cubicBezTo>
                    <a:pt x="11863" y="19576"/>
                    <a:pt x="11755" y="19603"/>
                    <a:pt x="11809" y="19603"/>
                  </a:cubicBezTo>
                  <a:cubicBezTo>
                    <a:pt x="11831" y="19603"/>
                    <a:pt x="11882" y="19598"/>
                    <a:pt x="11972" y="19587"/>
                  </a:cubicBezTo>
                  <a:cubicBezTo>
                    <a:pt x="11972" y="19587"/>
                    <a:pt x="12276" y="19587"/>
                    <a:pt x="12276" y="19549"/>
                  </a:cubicBezTo>
                  <a:lnTo>
                    <a:pt x="12733" y="19549"/>
                  </a:lnTo>
                  <a:cubicBezTo>
                    <a:pt x="12914" y="19575"/>
                    <a:pt x="13097" y="19587"/>
                    <a:pt x="13280" y="19587"/>
                  </a:cubicBezTo>
                  <a:cubicBezTo>
                    <a:pt x="13300" y="19587"/>
                    <a:pt x="13321" y="19587"/>
                    <a:pt x="13341" y="19587"/>
                  </a:cubicBezTo>
                  <a:cubicBezTo>
                    <a:pt x="13416" y="19569"/>
                    <a:pt x="13455" y="19559"/>
                    <a:pt x="13492" y="19559"/>
                  </a:cubicBezTo>
                  <a:cubicBezTo>
                    <a:pt x="13531" y="19559"/>
                    <a:pt x="13568" y="19569"/>
                    <a:pt x="13645" y="19590"/>
                  </a:cubicBezTo>
                  <a:cubicBezTo>
                    <a:pt x="13645" y="19606"/>
                    <a:pt x="13671" y="19615"/>
                    <a:pt x="13702" y="19615"/>
                  </a:cubicBezTo>
                  <a:cubicBezTo>
                    <a:pt x="13746" y="19615"/>
                    <a:pt x="13799" y="19597"/>
                    <a:pt x="13799" y="19552"/>
                  </a:cubicBezTo>
                  <a:cubicBezTo>
                    <a:pt x="13874" y="19534"/>
                    <a:pt x="13951" y="19524"/>
                    <a:pt x="14027" y="19524"/>
                  </a:cubicBezTo>
                  <a:cubicBezTo>
                    <a:pt x="14104" y="19524"/>
                    <a:pt x="14181" y="19534"/>
                    <a:pt x="14256" y="19552"/>
                  </a:cubicBezTo>
                  <a:cubicBezTo>
                    <a:pt x="14256" y="19597"/>
                    <a:pt x="14308" y="19615"/>
                    <a:pt x="14351" y="19615"/>
                  </a:cubicBezTo>
                  <a:cubicBezTo>
                    <a:pt x="14382" y="19615"/>
                    <a:pt x="14408" y="19606"/>
                    <a:pt x="14410" y="19590"/>
                  </a:cubicBezTo>
                  <a:cubicBezTo>
                    <a:pt x="14510" y="19568"/>
                    <a:pt x="14610" y="19556"/>
                    <a:pt x="14714" y="19552"/>
                  </a:cubicBezTo>
                  <a:cubicBezTo>
                    <a:pt x="14714" y="19571"/>
                    <a:pt x="15055" y="19581"/>
                    <a:pt x="15569" y="19587"/>
                  </a:cubicBezTo>
                  <a:lnTo>
                    <a:pt x="17456" y="19596"/>
                  </a:lnTo>
                  <a:cubicBezTo>
                    <a:pt x="17609" y="19596"/>
                    <a:pt x="17763" y="19559"/>
                    <a:pt x="17763" y="19521"/>
                  </a:cubicBezTo>
                  <a:cubicBezTo>
                    <a:pt x="17764" y="19489"/>
                    <a:pt x="17764" y="19478"/>
                    <a:pt x="17776" y="19478"/>
                  </a:cubicBezTo>
                  <a:cubicBezTo>
                    <a:pt x="17791" y="19478"/>
                    <a:pt x="17828" y="19499"/>
                    <a:pt x="17917" y="19521"/>
                  </a:cubicBezTo>
                  <a:cubicBezTo>
                    <a:pt x="17991" y="19578"/>
                    <a:pt x="18105" y="19607"/>
                    <a:pt x="18181" y="19607"/>
                  </a:cubicBezTo>
                  <a:cubicBezTo>
                    <a:pt x="18255" y="19607"/>
                    <a:pt x="18294" y="19579"/>
                    <a:pt x="18220" y="19521"/>
                  </a:cubicBezTo>
                  <a:cubicBezTo>
                    <a:pt x="18145" y="19484"/>
                    <a:pt x="18108" y="19465"/>
                    <a:pt x="18127" y="19465"/>
                  </a:cubicBezTo>
                  <a:cubicBezTo>
                    <a:pt x="18146" y="19465"/>
                    <a:pt x="18222" y="19484"/>
                    <a:pt x="18374" y="19521"/>
                  </a:cubicBezTo>
                  <a:cubicBezTo>
                    <a:pt x="18449" y="19540"/>
                    <a:pt x="18487" y="19549"/>
                    <a:pt x="18525" y="19549"/>
                  </a:cubicBezTo>
                  <a:cubicBezTo>
                    <a:pt x="18563" y="19549"/>
                    <a:pt x="18601" y="19540"/>
                    <a:pt x="18678" y="19521"/>
                  </a:cubicBezTo>
                  <a:cubicBezTo>
                    <a:pt x="18678" y="19503"/>
                    <a:pt x="18715" y="19493"/>
                    <a:pt x="18752" y="19493"/>
                  </a:cubicBezTo>
                  <a:cubicBezTo>
                    <a:pt x="18791" y="19493"/>
                    <a:pt x="18830" y="19503"/>
                    <a:pt x="18828" y="19524"/>
                  </a:cubicBezTo>
                  <a:cubicBezTo>
                    <a:pt x="18937" y="19551"/>
                    <a:pt x="19044" y="19577"/>
                    <a:pt x="19097" y="19577"/>
                  </a:cubicBezTo>
                  <a:cubicBezTo>
                    <a:pt x="19120" y="19577"/>
                    <a:pt x="19132" y="19573"/>
                    <a:pt x="19132" y="19562"/>
                  </a:cubicBezTo>
                  <a:cubicBezTo>
                    <a:pt x="19236" y="19562"/>
                    <a:pt x="19336" y="19578"/>
                    <a:pt x="19436" y="19599"/>
                  </a:cubicBezTo>
                  <a:cubicBezTo>
                    <a:pt x="19480" y="19610"/>
                    <a:pt x="19525" y="19615"/>
                    <a:pt x="19569" y="19615"/>
                  </a:cubicBezTo>
                  <a:cubicBezTo>
                    <a:pt x="19677" y="19615"/>
                    <a:pt x="19785" y="19588"/>
                    <a:pt x="19894" y="19562"/>
                  </a:cubicBezTo>
                  <a:cubicBezTo>
                    <a:pt x="20122" y="19525"/>
                    <a:pt x="20275" y="19506"/>
                    <a:pt x="20352" y="19506"/>
                  </a:cubicBezTo>
                  <a:cubicBezTo>
                    <a:pt x="20431" y="19506"/>
                    <a:pt x="20431" y="19525"/>
                    <a:pt x="20351" y="19565"/>
                  </a:cubicBezTo>
                  <a:cubicBezTo>
                    <a:pt x="20293" y="19594"/>
                    <a:pt x="20368" y="19606"/>
                    <a:pt x="20491" y="19606"/>
                  </a:cubicBezTo>
                  <a:cubicBezTo>
                    <a:pt x="20691" y="19606"/>
                    <a:pt x="21019" y="19574"/>
                    <a:pt x="21116" y="19527"/>
                  </a:cubicBezTo>
                  <a:cubicBezTo>
                    <a:pt x="21206" y="19483"/>
                    <a:pt x="21243" y="19465"/>
                    <a:pt x="21259" y="19465"/>
                  </a:cubicBezTo>
                  <a:cubicBezTo>
                    <a:pt x="21270" y="19465"/>
                    <a:pt x="21270" y="19474"/>
                    <a:pt x="21270" y="19490"/>
                  </a:cubicBezTo>
                  <a:cubicBezTo>
                    <a:pt x="21267" y="19527"/>
                    <a:pt x="21420" y="19527"/>
                    <a:pt x="21420" y="19527"/>
                  </a:cubicBezTo>
                  <a:cubicBezTo>
                    <a:pt x="21574" y="19527"/>
                    <a:pt x="21724" y="19527"/>
                    <a:pt x="21724" y="19565"/>
                  </a:cubicBezTo>
                  <a:cubicBezTo>
                    <a:pt x="21878" y="19562"/>
                    <a:pt x="22031" y="19549"/>
                    <a:pt x="22182" y="19531"/>
                  </a:cubicBezTo>
                  <a:cubicBezTo>
                    <a:pt x="22299" y="19502"/>
                    <a:pt x="22438" y="19490"/>
                    <a:pt x="22574" y="19490"/>
                  </a:cubicBezTo>
                  <a:cubicBezTo>
                    <a:pt x="22793" y="19490"/>
                    <a:pt x="23004" y="19522"/>
                    <a:pt x="23097" y="19568"/>
                  </a:cubicBezTo>
                  <a:lnTo>
                    <a:pt x="23401" y="19531"/>
                  </a:lnTo>
                  <a:cubicBezTo>
                    <a:pt x="23498" y="19484"/>
                    <a:pt x="23593" y="19452"/>
                    <a:pt x="23651" y="19452"/>
                  </a:cubicBezTo>
                  <a:cubicBezTo>
                    <a:pt x="23687" y="19452"/>
                    <a:pt x="23709" y="19464"/>
                    <a:pt x="23708" y="19493"/>
                  </a:cubicBezTo>
                  <a:lnTo>
                    <a:pt x="23705" y="19531"/>
                  </a:lnTo>
                  <a:cubicBezTo>
                    <a:pt x="23763" y="19502"/>
                    <a:pt x="23885" y="19491"/>
                    <a:pt x="24014" y="19491"/>
                  </a:cubicBezTo>
                  <a:cubicBezTo>
                    <a:pt x="24230" y="19491"/>
                    <a:pt x="24468" y="19524"/>
                    <a:pt x="24466" y="19571"/>
                  </a:cubicBezTo>
                  <a:cubicBezTo>
                    <a:pt x="24466" y="19609"/>
                    <a:pt x="24466" y="19609"/>
                    <a:pt x="24617" y="19609"/>
                  </a:cubicBezTo>
                  <a:lnTo>
                    <a:pt x="24620" y="19571"/>
                  </a:lnTo>
                  <a:cubicBezTo>
                    <a:pt x="24620" y="19534"/>
                    <a:pt x="24623" y="19496"/>
                    <a:pt x="24773" y="19496"/>
                  </a:cubicBezTo>
                  <a:cubicBezTo>
                    <a:pt x="24927" y="19496"/>
                    <a:pt x="25077" y="19496"/>
                    <a:pt x="25077" y="19534"/>
                  </a:cubicBezTo>
                  <a:cubicBezTo>
                    <a:pt x="25183" y="19560"/>
                    <a:pt x="25291" y="19588"/>
                    <a:pt x="25345" y="19588"/>
                  </a:cubicBezTo>
                  <a:cubicBezTo>
                    <a:pt x="25368" y="19588"/>
                    <a:pt x="25381" y="19583"/>
                    <a:pt x="25381" y="19571"/>
                  </a:cubicBezTo>
                  <a:cubicBezTo>
                    <a:pt x="25485" y="19574"/>
                    <a:pt x="25585" y="19587"/>
                    <a:pt x="25685" y="19612"/>
                  </a:cubicBezTo>
                  <a:lnTo>
                    <a:pt x="26293" y="19612"/>
                  </a:lnTo>
                  <a:cubicBezTo>
                    <a:pt x="26370" y="19593"/>
                    <a:pt x="26485" y="19584"/>
                    <a:pt x="26581" y="19584"/>
                  </a:cubicBezTo>
                  <a:cubicBezTo>
                    <a:pt x="26676" y="19584"/>
                    <a:pt x="26752" y="19593"/>
                    <a:pt x="26751" y="19612"/>
                  </a:cubicBezTo>
                  <a:cubicBezTo>
                    <a:pt x="26751" y="19612"/>
                    <a:pt x="26757" y="19612"/>
                    <a:pt x="26768" y="19612"/>
                  </a:cubicBezTo>
                  <a:cubicBezTo>
                    <a:pt x="26835" y="19612"/>
                    <a:pt x="27077" y="19610"/>
                    <a:pt x="27208" y="19578"/>
                  </a:cubicBezTo>
                  <a:cubicBezTo>
                    <a:pt x="27515" y="19578"/>
                    <a:pt x="27666" y="19578"/>
                    <a:pt x="27666" y="19615"/>
                  </a:cubicBezTo>
                  <a:cubicBezTo>
                    <a:pt x="27666" y="19634"/>
                    <a:pt x="27666" y="19643"/>
                    <a:pt x="27685" y="19643"/>
                  </a:cubicBezTo>
                  <a:cubicBezTo>
                    <a:pt x="27704" y="19643"/>
                    <a:pt x="27743" y="19634"/>
                    <a:pt x="27819" y="19615"/>
                  </a:cubicBezTo>
                  <a:cubicBezTo>
                    <a:pt x="27819" y="19578"/>
                    <a:pt x="27973" y="19578"/>
                    <a:pt x="28123" y="19578"/>
                  </a:cubicBezTo>
                  <a:lnTo>
                    <a:pt x="28427" y="19578"/>
                  </a:lnTo>
                  <a:cubicBezTo>
                    <a:pt x="28430" y="19540"/>
                    <a:pt x="28430" y="19540"/>
                    <a:pt x="28581" y="19540"/>
                  </a:cubicBezTo>
                  <a:cubicBezTo>
                    <a:pt x="28734" y="19540"/>
                    <a:pt x="29192" y="19581"/>
                    <a:pt x="29342" y="19581"/>
                  </a:cubicBezTo>
                  <a:cubicBezTo>
                    <a:pt x="29800" y="19581"/>
                    <a:pt x="29800" y="19581"/>
                    <a:pt x="29649" y="19543"/>
                  </a:cubicBezTo>
                  <a:cubicBezTo>
                    <a:pt x="29547" y="19543"/>
                    <a:pt x="29513" y="19526"/>
                    <a:pt x="29592" y="19526"/>
                  </a:cubicBezTo>
                  <a:cubicBezTo>
                    <a:pt x="29631" y="19526"/>
                    <a:pt x="29699" y="19531"/>
                    <a:pt x="29800" y="19543"/>
                  </a:cubicBezTo>
                  <a:cubicBezTo>
                    <a:pt x="29953" y="19543"/>
                    <a:pt x="30411" y="19584"/>
                    <a:pt x="30865" y="19584"/>
                  </a:cubicBezTo>
                  <a:cubicBezTo>
                    <a:pt x="31477" y="19584"/>
                    <a:pt x="31477" y="19584"/>
                    <a:pt x="31477" y="19546"/>
                  </a:cubicBezTo>
                  <a:cubicBezTo>
                    <a:pt x="31401" y="19509"/>
                    <a:pt x="31402" y="19490"/>
                    <a:pt x="31440" y="19490"/>
                  </a:cubicBezTo>
                  <a:cubicBezTo>
                    <a:pt x="31479" y="19490"/>
                    <a:pt x="31555" y="19509"/>
                    <a:pt x="31630" y="19546"/>
                  </a:cubicBezTo>
                  <a:cubicBezTo>
                    <a:pt x="31807" y="19591"/>
                    <a:pt x="31934" y="19610"/>
                    <a:pt x="32007" y="19610"/>
                  </a:cubicBezTo>
                  <a:cubicBezTo>
                    <a:pt x="32059" y="19610"/>
                    <a:pt x="32084" y="19601"/>
                    <a:pt x="32084" y="19584"/>
                  </a:cubicBezTo>
                  <a:cubicBezTo>
                    <a:pt x="32168" y="19560"/>
                    <a:pt x="32253" y="19548"/>
                    <a:pt x="32339" y="19548"/>
                  </a:cubicBezTo>
                  <a:cubicBezTo>
                    <a:pt x="32357" y="19548"/>
                    <a:pt x="32374" y="19548"/>
                    <a:pt x="32392" y="19549"/>
                  </a:cubicBezTo>
                  <a:cubicBezTo>
                    <a:pt x="32392" y="19568"/>
                    <a:pt x="32429" y="19578"/>
                    <a:pt x="32505" y="19578"/>
                  </a:cubicBezTo>
                  <a:cubicBezTo>
                    <a:pt x="32581" y="19578"/>
                    <a:pt x="32696" y="19568"/>
                    <a:pt x="32849" y="19549"/>
                  </a:cubicBezTo>
                  <a:cubicBezTo>
                    <a:pt x="33000" y="19549"/>
                    <a:pt x="33000" y="19549"/>
                    <a:pt x="33000" y="19587"/>
                  </a:cubicBezTo>
                  <a:lnTo>
                    <a:pt x="33304" y="19587"/>
                  </a:lnTo>
                  <a:cubicBezTo>
                    <a:pt x="33430" y="19556"/>
                    <a:pt x="33659" y="19545"/>
                    <a:pt x="33895" y="19545"/>
                  </a:cubicBezTo>
                  <a:cubicBezTo>
                    <a:pt x="34234" y="19545"/>
                    <a:pt x="34588" y="19568"/>
                    <a:pt x="34676" y="19590"/>
                  </a:cubicBezTo>
                  <a:cubicBezTo>
                    <a:pt x="34780" y="19587"/>
                    <a:pt x="34883" y="19574"/>
                    <a:pt x="34983" y="19552"/>
                  </a:cubicBezTo>
                  <a:cubicBezTo>
                    <a:pt x="35060" y="19515"/>
                    <a:pt x="35137" y="19496"/>
                    <a:pt x="35194" y="19496"/>
                  </a:cubicBezTo>
                  <a:cubicBezTo>
                    <a:pt x="35251" y="19496"/>
                    <a:pt x="35289" y="19515"/>
                    <a:pt x="35287" y="19552"/>
                  </a:cubicBezTo>
                  <a:cubicBezTo>
                    <a:pt x="35286" y="19590"/>
                    <a:pt x="35285" y="19609"/>
                    <a:pt x="35304" y="19609"/>
                  </a:cubicBezTo>
                  <a:cubicBezTo>
                    <a:pt x="35322" y="19609"/>
                    <a:pt x="35361" y="19590"/>
                    <a:pt x="35438" y="19552"/>
                  </a:cubicBezTo>
                  <a:cubicBezTo>
                    <a:pt x="35499" y="19537"/>
                    <a:pt x="35658" y="19529"/>
                    <a:pt x="35817" y="19529"/>
                  </a:cubicBezTo>
                  <a:cubicBezTo>
                    <a:pt x="36055" y="19529"/>
                    <a:pt x="36293" y="19548"/>
                    <a:pt x="36199" y="19593"/>
                  </a:cubicBezTo>
                  <a:cubicBezTo>
                    <a:pt x="36199" y="19631"/>
                    <a:pt x="36199" y="19668"/>
                    <a:pt x="36199" y="19668"/>
                  </a:cubicBezTo>
                  <a:cubicBezTo>
                    <a:pt x="36299" y="19646"/>
                    <a:pt x="36400" y="19634"/>
                    <a:pt x="36503" y="19631"/>
                  </a:cubicBezTo>
                  <a:cubicBezTo>
                    <a:pt x="36503" y="19593"/>
                    <a:pt x="36657" y="19593"/>
                    <a:pt x="37114" y="19593"/>
                  </a:cubicBezTo>
                  <a:cubicBezTo>
                    <a:pt x="37126" y="19593"/>
                    <a:pt x="37139" y="19593"/>
                    <a:pt x="37152" y="19593"/>
                  </a:cubicBezTo>
                  <a:cubicBezTo>
                    <a:pt x="37467" y="19593"/>
                    <a:pt x="38041" y="19559"/>
                    <a:pt x="38333" y="19559"/>
                  </a:cubicBezTo>
                  <a:cubicBezTo>
                    <a:pt x="38640" y="19559"/>
                    <a:pt x="39095" y="19562"/>
                    <a:pt x="39248" y="19599"/>
                  </a:cubicBezTo>
                  <a:cubicBezTo>
                    <a:pt x="39452" y="19599"/>
                    <a:pt x="39656" y="19590"/>
                    <a:pt x="39859" y="19562"/>
                  </a:cubicBezTo>
                  <a:cubicBezTo>
                    <a:pt x="39936" y="19543"/>
                    <a:pt x="40051" y="19534"/>
                    <a:pt x="40145" y="19534"/>
                  </a:cubicBezTo>
                  <a:cubicBezTo>
                    <a:pt x="40240" y="19534"/>
                    <a:pt x="40315" y="19543"/>
                    <a:pt x="40314" y="19562"/>
                  </a:cubicBezTo>
                  <a:lnTo>
                    <a:pt x="40467" y="19562"/>
                  </a:lnTo>
                  <a:cubicBezTo>
                    <a:pt x="40621" y="19543"/>
                    <a:pt x="40771" y="19531"/>
                    <a:pt x="40925" y="19527"/>
                  </a:cubicBezTo>
                  <a:cubicBezTo>
                    <a:pt x="40925" y="19554"/>
                    <a:pt x="41000" y="19581"/>
                    <a:pt x="41098" y="19581"/>
                  </a:cubicBezTo>
                  <a:cubicBezTo>
                    <a:pt x="41139" y="19581"/>
                    <a:pt x="41184" y="19576"/>
                    <a:pt x="41229" y="19565"/>
                  </a:cubicBezTo>
                  <a:cubicBezTo>
                    <a:pt x="41232" y="19527"/>
                    <a:pt x="41382" y="19527"/>
                    <a:pt x="41686" y="19527"/>
                  </a:cubicBezTo>
                  <a:cubicBezTo>
                    <a:pt x="41765" y="19537"/>
                    <a:pt x="42135" y="19546"/>
                    <a:pt x="42649" y="19549"/>
                  </a:cubicBezTo>
                  <a:lnTo>
                    <a:pt x="43507" y="19559"/>
                  </a:lnTo>
                  <a:cubicBezTo>
                    <a:pt x="43530" y="19559"/>
                    <a:pt x="43552" y="19559"/>
                    <a:pt x="43574" y="19559"/>
                  </a:cubicBezTo>
                  <a:cubicBezTo>
                    <a:pt x="43733" y="19559"/>
                    <a:pt x="43890" y="19549"/>
                    <a:pt x="44046" y="19527"/>
                  </a:cubicBezTo>
                  <a:cubicBezTo>
                    <a:pt x="44143" y="19518"/>
                    <a:pt x="44241" y="19499"/>
                    <a:pt x="44335" y="19474"/>
                  </a:cubicBezTo>
                  <a:cubicBezTo>
                    <a:pt x="44429" y="19452"/>
                    <a:pt x="44523" y="19424"/>
                    <a:pt x="44613" y="19386"/>
                  </a:cubicBezTo>
                  <a:cubicBezTo>
                    <a:pt x="45284" y="19142"/>
                    <a:pt x="45832" y="18641"/>
                    <a:pt x="46140" y="17995"/>
                  </a:cubicBezTo>
                  <a:cubicBezTo>
                    <a:pt x="46240" y="17788"/>
                    <a:pt x="46312" y="17569"/>
                    <a:pt x="46356" y="17343"/>
                  </a:cubicBezTo>
                  <a:cubicBezTo>
                    <a:pt x="46365" y="17262"/>
                    <a:pt x="46375" y="17196"/>
                    <a:pt x="46378" y="17152"/>
                  </a:cubicBezTo>
                  <a:cubicBezTo>
                    <a:pt x="46384" y="17130"/>
                    <a:pt x="46384" y="17108"/>
                    <a:pt x="46381" y="17083"/>
                  </a:cubicBezTo>
                  <a:cubicBezTo>
                    <a:pt x="46381" y="17083"/>
                    <a:pt x="46387" y="17039"/>
                    <a:pt x="46390" y="16948"/>
                  </a:cubicBezTo>
                  <a:lnTo>
                    <a:pt x="46400" y="16779"/>
                  </a:lnTo>
                  <a:cubicBezTo>
                    <a:pt x="46400" y="16723"/>
                    <a:pt x="46400" y="16657"/>
                    <a:pt x="46400" y="16582"/>
                  </a:cubicBezTo>
                  <a:lnTo>
                    <a:pt x="46400" y="16124"/>
                  </a:lnTo>
                  <a:cubicBezTo>
                    <a:pt x="46400" y="16124"/>
                    <a:pt x="46400" y="16124"/>
                    <a:pt x="46400" y="16124"/>
                  </a:cubicBezTo>
                  <a:cubicBezTo>
                    <a:pt x="46475" y="16124"/>
                    <a:pt x="46440" y="15362"/>
                    <a:pt x="46403" y="14905"/>
                  </a:cubicBezTo>
                  <a:cubicBezTo>
                    <a:pt x="46371" y="14755"/>
                    <a:pt x="46359" y="14601"/>
                    <a:pt x="46365" y="14447"/>
                  </a:cubicBezTo>
                  <a:cubicBezTo>
                    <a:pt x="46440" y="14447"/>
                    <a:pt x="46440" y="13990"/>
                    <a:pt x="46403" y="13686"/>
                  </a:cubicBezTo>
                  <a:cubicBezTo>
                    <a:pt x="46328" y="13531"/>
                    <a:pt x="46331" y="13382"/>
                    <a:pt x="46404" y="13382"/>
                  </a:cubicBezTo>
                  <a:cubicBezTo>
                    <a:pt x="46404" y="13382"/>
                    <a:pt x="46405" y="13382"/>
                    <a:pt x="46406" y="13382"/>
                  </a:cubicBezTo>
                  <a:cubicBezTo>
                    <a:pt x="46481" y="13382"/>
                    <a:pt x="46481" y="13078"/>
                    <a:pt x="46368" y="12771"/>
                  </a:cubicBezTo>
                  <a:cubicBezTo>
                    <a:pt x="46331" y="12617"/>
                    <a:pt x="46331" y="12617"/>
                    <a:pt x="46368" y="12464"/>
                  </a:cubicBezTo>
                  <a:cubicBezTo>
                    <a:pt x="46444" y="12317"/>
                    <a:pt x="46444" y="12163"/>
                    <a:pt x="46406" y="12163"/>
                  </a:cubicBezTo>
                  <a:cubicBezTo>
                    <a:pt x="46331" y="12019"/>
                    <a:pt x="46331" y="11846"/>
                    <a:pt x="46409" y="11705"/>
                  </a:cubicBezTo>
                  <a:cubicBezTo>
                    <a:pt x="46484" y="11401"/>
                    <a:pt x="46484" y="11401"/>
                    <a:pt x="46409" y="11248"/>
                  </a:cubicBezTo>
                  <a:cubicBezTo>
                    <a:pt x="46334" y="11091"/>
                    <a:pt x="46334" y="10483"/>
                    <a:pt x="46409" y="10333"/>
                  </a:cubicBezTo>
                  <a:cubicBezTo>
                    <a:pt x="46412" y="10179"/>
                    <a:pt x="46450" y="10029"/>
                    <a:pt x="46412" y="10029"/>
                  </a:cubicBezTo>
                  <a:lnTo>
                    <a:pt x="46450" y="9878"/>
                  </a:lnTo>
                  <a:lnTo>
                    <a:pt x="46450" y="9571"/>
                  </a:lnTo>
                  <a:lnTo>
                    <a:pt x="46412" y="9571"/>
                  </a:lnTo>
                  <a:cubicBezTo>
                    <a:pt x="46412" y="9418"/>
                    <a:pt x="46453" y="8506"/>
                    <a:pt x="46453" y="7440"/>
                  </a:cubicBezTo>
                  <a:cubicBezTo>
                    <a:pt x="46456" y="6008"/>
                    <a:pt x="46456" y="5575"/>
                    <a:pt x="46433" y="5575"/>
                  </a:cubicBezTo>
                  <a:cubicBezTo>
                    <a:pt x="46429" y="5575"/>
                    <a:pt x="46424" y="5588"/>
                    <a:pt x="46418" y="5610"/>
                  </a:cubicBezTo>
                  <a:cubicBezTo>
                    <a:pt x="46404" y="5638"/>
                    <a:pt x="46393" y="5651"/>
                    <a:pt x="46384" y="5651"/>
                  </a:cubicBezTo>
                  <a:cubicBezTo>
                    <a:pt x="46346" y="5651"/>
                    <a:pt x="46357" y="5425"/>
                    <a:pt x="46418" y="5303"/>
                  </a:cubicBezTo>
                  <a:cubicBezTo>
                    <a:pt x="46422" y="5153"/>
                    <a:pt x="46459" y="4849"/>
                    <a:pt x="46459" y="4545"/>
                  </a:cubicBezTo>
                  <a:cubicBezTo>
                    <a:pt x="46459" y="4239"/>
                    <a:pt x="46459" y="3937"/>
                    <a:pt x="46496" y="3937"/>
                  </a:cubicBezTo>
                  <a:cubicBezTo>
                    <a:pt x="46496" y="3937"/>
                    <a:pt x="46497" y="3937"/>
                    <a:pt x="46497" y="3937"/>
                  </a:cubicBezTo>
                  <a:lnTo>
                    <a:pt x="46497" y="3783"/>
                  </a:lnTo>
                  <a:cubicBezTo>
                    <a:pt x="46459" y="3630"/>
                    <a:pt x="46444" y="3326"/>
                    <a:pt x="46437" y="3000"/>
                  </a:cubicBezTo>
                  <a:cubicBezTo>
                    <a:pt x="46437" y="2639"/>
                    <a:pt x="46378" y="2282"/>
                    <a:pt x="46262" y="1937"/>
                  </a:cubicBezTo>
                  <a:cubicBezTo>
                    <a:pt x="46118" y="1599"/>
                    <a:pt x="46017" y="1430"/>
                    <a:pt x="45754" y="1170"/>
                  </a:cubicBezTo>
                  <a:cubicBezTo>
                    <a:pt x="45619" y="1041"/>
                    <a:pt x="45547" y="988"/>
                    <a:pt x="45494" y="944"/>
                  </a:cubicBezTo>
                  <a:cubicBezTo>
                    <a:pt x="45447" y="894"/>
                    <a:pt x="45400" y="844"/>
                    <a:pt x="45356" y="790"/>
                  </a:cubicBezTo>
                  <a:cubicBezTo>
                    <a:pt x="45372" y="775"/>
                    <a:pt x="45165" y="587"/>
                    <a:pt x="44911" y="458"/>
                  </a:cubicBezTo>
                  <a:cubicBezTo>
                    <a:pt x="44714" y="349"/>
                    <a:pt x="44494" y="288"/>
                    <a:pt x="44412" y="288"/>
                  </a:cubicBezTo>
                  <a:cubicBezTo>
                    <a:pt x="44392" y="288"/>
                    <a:pt x="44380" y="291"/>
                    <a:pt x="44378" y="298"/>
                  </a:cubicBezTo>
                  <a:lnTo>
                    <a:pt x="44209" y="217"/>
                  </a:lnTo>
                  <a:cubicBezTo>
                    <a:pt x="44125" y="183"/>
                    <a:pt x="44037" y="170"/>
                    <a:pt x="43968" y="170"/>
                  </a:cubicBezTo>
                  <a:cubicBezTo>
                    <a:pt x="43890" y="170"/>
                    <a:pt x="43836" y="186"/>
                    <a:pt x="43836" y="207"/>
                  </a:cubicBezTo>
                  <a:cubicBezTo>
                    <a:pt x="43834" y="239"/>
                    <a:pt x="43799" y="255"/>
                    <a:pt x="43748" y="255"/>
                  </a:cubicBezTo>
                  <a:cubicBezTo>
                    <a:pt x="43679" y="255"/>
                    <a:pt x="43581" y="224"/>
                    <a:pt x="43501" y="160"/>
                  </a:cubicBezTo>
                  <a:cubicBezTo>
                    <a:pt x="43501" y="116"/>
                    <a:pt x="43449" y="98"/>
                    <a:pt x="43407" y="98"/>
                  </a:cubicBezTo>
                  <a:cubicBezTo>
                    <a:pt x="43376" y="98"/>
                    <a:pt x="43350" y="107"/>
                    <a:pt x="43350" y="123"/>
                  </a:cubicBezTo>
                  <a:cubicBezTo>
                    <a:pt x="43242" y="149"/>
                    <a:pt x="43133" y="176"/>
                    <a:pt x="43025" y="176"/>
                  </a:cubicBezTo>
                  <a:cubicBezTo>
                    <a:pt x="42980" y="176"/>
                    <a:pt x="42935" y="172"/>
                    <a:pt x="42890" y="160"/>
                  </a:cubicBezTo>
                  <a:cubicBezTo>
                    <a:pt x="42739" y="160"/>
                    <a:pt x="42586" y="160"/>
                    <a:pt x="42583" y="236"/>
                  </a:cubicBezTo>
                  <a:cubicBezTo>
                    <a:pt x="42583" y="273"/>
                    <a:pt x="42429" y="273"/>
                    <a:pt x="42279" y="273"/>
                  </a:cubicBezTo>
                  <a:cubicBezTo>
                    <a:pt x="42279" y="236"/>
                    <a:pt x="42279" y="236"/>
                    <a:pt x="42432" y="198"/>
                  </a:cubicBezTo>
                  <a:lnTo>
                    <a:pt x="42128" y="195"/>
                  </a:lnTo>
                  <a:cubicBezTo>
                    <a:pt x="41975" y="195"/>
                    <a:pt x="41671" y="157"/>
                    <a:pt x="41674" y="120"/>
                  </a:cubicBezTo>
                  <a:cubicBezTo>
                    <a:pt x="41610" y="104"/>
                    <a:pt x="41547" y="95"/>
                    <a:pt x="41506" y="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37">
              <a:extLst>
                <a:ext uri="{FF2B5EF4-FFF2-40B4-BE49-F238E27FC236}">
                  <a16:creationId xmlns:a16="http://schemas.microsoft.com/office/drawing/2014/main" id="{2C3AC019-6F1F-2ADD-4207-F15F3E3FA135}"/>
                </a:ext>
              </a:extLst>
            </p:cNvPr>
            <p:cNvSpPr/>
            <p:nvPr/>
          </p:nvSpPr>
          <p:spPr>
            <a:xfrm>
              <a:off x="5112916" y="3603862"/>
              <a:ext cx="396034" cy="23120"/>
            </a:xfrm>
            <a:custGeom>
              <a:avLst/>
              <a:gdLst/>
              <a:ahLst/>
              <a:cxnLst/>
              <a:rect l="l" t="t" r="r" b="b"/>
              <a:pathLst>
                <a:path w="26651" h="1568" extrusionOk="0">
                  <a:moveTo>
                    <a:pt x="782" y="1"/>
                  </a:moveTo>
                  <a:cubicBezTo>
                    <a:pt x="349" y="1"/>
                    <a:pt x="1" y="351"/>
                    <a:pt x="1" y="784"/>
                  </a:cubicBezTo>
                  <a:cubicBezTo>
                    <a:pt x="1" y="1215"/>
                    <a:pt x="349" y="1568"/>
                    <a:pt x="782" y="1568"/>
                  </a:cubicBezTo>
                  <a:cubicBezTo>
                    <a:pt x="784" y="1568"/>
                    <a:pt x="786" y="1568"/>
                    <a:pt x="787" y="1568"/>
                  </a:cubicBezTo>
                  <a:lnTo>
                    <a:pt x="25861" y="1568"/>
                  </a:lnTo>
                  <a:cubicBezTo>
                    <a:pt x="25863" y="1568"/>
                    <a:pt x="25865" y="1568"/>
                    <a:pt x="25867" y="1568"/>
                  </a:cubicBezTo>
                  <a:cubicBezTo>
                    <a:pt x="26300" y="1568"/>
                    <a:pt x="26651" y="1215"/>
                    <a:pt x="26651" y="784"/>
                  </a:cubicBezTo>
                  <a:cubicBezTo>
                    <a:pt x="26651" y="351"/>
                    <a:pt x="26300" y="1"/>
                    <a:pt x="25867" y="1"/>
                  </a:cubicBezTo>
                  <a:cubicBezTo>
                    <a:pt x="25865" y="1"/>
                    <a:pt x="25863" y="1"/>
                    <a:pt x="25861" y="1"/>
                  </a:cubicBezTo>
                  <a:lnTo>
                    <a:pt x="787" y="1"/>
                  </a:lnTo>
                  <a:cubicBezTo>
                    <a:pt x="785" y="1"/>
                    <a:pt x="784" y="1"/>
                    <a:pt x="7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37">
              <a:extLst>
                <a:ext uri="{FF2B5EF4-FFF2-40B4-BE49-F238E27FC236}">
                  <a16:creationId xmlns:a16="http://schemas.microsoft.com/office/drawing/2014/main" id="{3C74A670-40A0-B43E-4B57-82D5DC856B0E}"/>
                </a:ext>
              </a:extLst>
            </p:cNvPr>
            <p:cNvSpPr/>
            <p:nvPr/>
          </p:nvSpPr>
          <p:spPr>
            <a:xfrm>
              <a:off x="5112916" y="3657006"/>
              <a:ext cx="478745" cy="23076"/>
            </a:xfrm>
            <a:custGeom>
              <a:avLst/>
              <a:gdLst/>
              <a:ahLst/>
              <a:cxnLst/>
              <a:rect l="l" t="t" r="r" b="b"/>
              <a:pathLst>
                <a:path w="32217" h="1565" extrusionOk="0">
                  <a:moveTo>
                    <a:pt x="782" y="1"/>
                  </a:moveTo>
                  <a:cubicBezTo>
                    <a:pt x="349" y="1"/>
                    <a:pt x="1" y="351"/>
                    <a:pt x="1" y="781"/>
                  </a:cubicBezTo>
                  <a:cubicBezTo>
                    <a:pt x="1" y="1215"/>
                    <a:pt x="349" y="1565"/>
                    <a:pt x="782" y="1565"/>
                  </a:cubicBezTo>
                  <a:cubicBezTo>
                    <a:pt x="784" y="1565"/>
                    <a:pt x="785" y="1565"/>
                    <a:pt x="787" y="1565"/>
                  </a:cubicBezTo>
                  <a:lnTo>
                    <a:pt x="31427" y="1565"/>
                  </a:lnTo>
                  <a:cubicBezTo>
                    <a:pt x="31429" y="1565"/>
                    <a:pt x="31431" y="1565"/>
                    <a:pt x="31432" y="1565"/>
                  </a:cubicBezTo>
                  <a:cubicBezTo>
                    <a:pt x="31865" y="1565"/>
                    <a:pt x="32216" y="1215"/>
                    <a:pt x="32216" y="781"/>
                  </a:cubicBezTo>
                  <a:cubicBezTo>
                    <a:pt x="32216" y="351"/>
                    <a:pt x="31865" y="1"/>
                    <a:pt x="31432" y="1"/>
                  </a:cubicBezTo>
                  <a:cubicBezTo>
                    <a:pt x="31431" y="1"/>
                    <a:pt x="31429" y="1"/>
                    <a:pt x="31427" y="1"/>
                  </a:cubicBezTo>
                  <a:lnTo>
                    <a:pt x="787" y="1"/>
                  </a:lnTo>
                  <a:cubicBezTo>
                    <a:pt x="785" y="1"/>
                    <a:pt x="784" y="1"/>
                    <a:pt x="7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37">
              <a:extLst>
                <a:ext uri="{FF2B5EF4-FFF2-40B4-BE49-F238E27FC236}">
                  <a16:creationId xmlns:a16="http://schemas.microsoft.com/office/drawing/2014/main" id="{94FE5143-7B44-DC5F-18E9-51D40EBE8FCF}"/>
                </a:ext>
              </a:extLst>
            </p:cNvPr>
            <p:cNvSpPr/>
            <p:nvPr/>
          </p:nvSpPr>
          <p:spPr>
            <a:xfrm>
              <a:off x="5112916" y="3710106"/>
              <a:ext cx="329580" cy="23120"/>
            </a:xfrm>
            <a:custGeom>
              <a:avLst/>
              <a:gdLst/>
              <a:ahLst/>
              <a:cxnLst/>
              <a:rect l="l" t="t" r="r" b="b"/>
              <a:pathLst>
                <a:path w="22179" h="1568" extrusionOk="0">
                  <a:moveTo>
                    <a:pt x="782" y="1"/>
                  </a:moveTo>
                  <a:cubicBezTo>
                    <a:pt x="349" y="1"/>
                    <a:pt x="1" y="350"/>
                    <a:pt x="1" y="784"/>
                  </a:cubicBezTo>
                  <a:cubicBezTo>
                    <a:pt x="1" y="1218"/>
                    <a:pt x="349" y="1568"/>
                    <a:pt x="782" y="1568"/>
                  </a:cubicBezTo>
                  <a:cubicBezTo>
                    <a:pt x="784" y="1568"/>
                    <a:pt x="785" y="1568"/>
                    <a:pt x="787" y="1568"/>
                  </a:cubicBezTo>
                  <a:lnTo>
                    <a:pt x="21392" y="1568"/>
                  </a:lnTo>
                  <a:cubicBezTo>
                    <a:pt x="21394" y="1568"/>
                    <a:pt x="21396" y="1568"/>
                    <a:pt x="21398" y="1568"/>
                  </a:cubicBezTo>
                  <a:cubicBezTo>
                    <a:pt x="21828" y="1568"/>
                    <a:pt x="22179" y="1218"/>
                    <a:pt x="22179" y="784"/>
                  </a:cubicBezTo>
                  <a:cubicBezTo>
                    <a:pt x="22179" y="350"/>
                    <a:pt x="21828" y="1"/>
                    <a:pt x="21398" y="1"/>
                  </a:cubicBezTo>
                  <a:cubicBezTo>
                    <a:pt x="21396" y="1"/>
                    <a:pt x="21394" y="1"/>
                    <a:pt x="21392" y="1"/>
                  </a:cubicBezTo>
                  <a:lnTo>
                    <a:pt x="787" y="1"/>
                  </a:lnTo>
                  <a:cubicBezTo>
                    <a:pt x="785" y="1"/>
                    <a:pt x="784" y="1"/>
                    <a:pt x="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37">
              <a:extLst>
                <a:ext uri="{FF2B5EF4-FFF2-40B4-BE49-F238E27FC236}">
                  <a16:creationId xmlns:a16="http://schemas.microsoft.com/office/drawing/2014/main" id="{2CB07B7B-1F8D-458B-6CEB-0CD1CCCC1C91}"/>
                </a:ext>
              </a:extLst>
            </p:cNvPr>
            <p:cNvSpPr/>
            <p:nvPr/>
          </p:nvSpPr>
          <p:spPr>
            <a:xfrm>
              <a:off x="5591660" y="3214264"/>
              <a:ext cx="37046" cy="40549"/>
            </a:xfrm>
            <a:custGeom>
              <a:avLst/>
              <a:gdLst/>
              <a:ahLst/>
              <a:cxnLst/>
              <a:rect l="l" t="t" r="r" b="b"/>
              <a:pathLst>
                <a:path w="2493" h="2750" extrusionOk="0">
                  <a:moveTo>
                    <a:pt x="1267" y="0"/>
                  </a:moveTo>
                  <a:cubicBezTo>
                    <a:pt x="1267" y="0"/>
                    <a:pt x="1268" y="7"/>
                    <a:pt x="1271" y="19"/>
                  </a:cubicBezTo>
                  <a:lnTo>
                    <a:pt x="1271" y="19"/>
                  </a:lnTo>
                  <a:cubicBezTo>
                    <a:pt x="1269" y="6"/>
                    <a:pt x="1267" y="0"/>
                    <a:pt x="1267" y="0"/>
                  </a:cubicBezTo>
                  <a:close/>
                  <a:moveTo>
                    <a:pt x="1271" y="19"/>
                  </a:moveTo>
                  <a:lnTo>
                    <a:pt x="1271" y="19"/>
                  </a:lnTo>
                  <a:cubicBezTo>
                    <a:pt x="1272" y="26"/>
                    <a:pt x="1273" y="34"/>
                    <a:pt x="1275" y="45"/>
                  </a:cubicBezTo>
                  <a:lnTo>
                    <a:pt x="1275" y="45"/>
                  </a:lnTo>
                  <a:cubicBezTo>
                    <a:pt x="1274" y="39"/>
                    <a:pt x="1274" y="32"/>
                    <a:pt x="1273" y="25"/>
                  </a:cubicBezTo>
                  <a:cubicBezTo>
                    <a:pt x="1272" y="23"/>
                    <a:pt x="1272" y="21"/>
                    <a:pt x="1271" y="19"/>
                  </a:cubicBezTo>
                  <a:close/>
                  <a:moveTo>
                    <a:pt x="1210" y="147"/>
                  </a:moveTo>
                  <a:cubicBezTo>
                    <a:pt x="1206" y="147"/>
                    <a:pt x="1208" y="164"/>
                    <a:pt x="1209" y="164"/>
                  </a:cubicBezTo>
                  <a:cubicBezTo>
                    <a:pt x="1210" y="164"/>
                    <a:pt x="1210" y="160"/>
                    <a:pt x="1210" y="147"/>
                  </a:cubicBezTo>
                  <a:close/>
                  <a:moveTo>
                    <a:pt x="1267" y="178"/>
                  </a:moveTo>
                  <a:lnTo>
                    <a:pt x="1279" y="216"/>
                  </a:lnTo>
                  <a:lnTo>
                    <a:pt x="1273" y="216"/>
                  </a:lnTo>
                  <a:cubicBezTo>
                    <a:pt x="1267" y="216"/>
                    <a:pt x="1267" y="216"/>
                    <a:pt x="1261" y="178"/>
                  </a:cubicBezTo>
                  <a:close/>
                  <a:moveTo>
                    <a:pt x="1198" y="185"/>
                  </a:moveTo>
                  <a:lnTo>
                    <a:pt x="1210" y="222"/>
                  </a:lnTo>
                  <a:lnTo>
                    <a:pt x="1204" y="222"/>
                  </a:lnTo>
                  <a:cubicBezTo>
                    <a:pt x="1198" y="222"/>
                    <a:pt x="1198" y="222"/>
                    <a:pt x="1192" y="188"/>
                  </a:cubicBezTo>
                  <a:lnTo>
                    <a:pt x="1198" y="185"/>
                  </a:lnTo>
                  <a:close/>
                  <a:moveTo>
                    <a:pt x="1317" y="172"/>
                  </a:moveTo>
                  <a:cubicBezTo>
                    <a:pt x="1329" y="175"/>
                    <a:pt x="1329" y="175"/>
                    <a:pt x="1326" y="213"/>
                  </a:cubicBezTo>
                  <a:cubicBezTo>
                    <a:pt x="1323" y="230"/>
                    <a:pt x="1320" y="240"/>
                    <a:pt x="1317" y="240"/>
                  </a:cubicBezTo>
                  <a:cubicBezTo>
                    <a:pt x="1314" y="240"/>
                    <a:pt x="1312" y="231"/>
                    <a:pt x="1311" y="213"/>
                  </a:cubicBezTo>
                  <a:cubicBezTo>
                    <a:pt x="1308" y="175"/>
                    <a:pt x="1308" y="172"/>
                    <a:pt x="1317" y="172"/>
                  </a:cubicBezTo>
                  <a:close/>
                  <a:moveTo>
                    <a:pt x="1138" y="238"/>
                  </a:moveTo>
                  <a:lnTo>
                    <a:pt x="1138" y="238"/>
                  </a:lnTo>
                  <a:cubicBezTo>
                    <a:pt x="1151" y="260"/>
                    <a:pt x="1160" y="285"/>
                    <a:pt x="1167" y="310"/>
                  </a:cubicBezTo>
                  <a:lnTo>
                    <a:pt x="1160" y="310"/>
                  </a:lnTo>
                  <a:cubicBezTo>
                    <a:pt x="1160" y="310"/>
                    <a:pt x="1160" y="310"/>
                    <a:pt x="1159" y="310"/>
                  </a:cubicBezTo>
                  <a:cubicBezTo>
                    <a:pt x="1153" y="310"/>
                    <a:pt x="1145" y="275"/>
                    <a:pt x="1145" y="275"/>
                  </a:cubicBezTo>
                  <a:cubicBezTo>
                    <a:pt x="1145" y="275"/>
                    <a:pt x="1132" y="241"/>
                    <a:pt x="1138" y="238"/>
                  </a:cubicBezTo>
                  <a:close/>
                  <a:moveTo>
                    <a:pt x="878" y="324"/>
                  </a:moveTo>
                  <a:cubicBezTo>
                    <a:pt x="879" y="324"/>
                    <a:pt x="882" y="327"/>
                    <a:pt x="888" y="338"/>
                  </a:cubicBezTo>
                  <a:lnTo>
                    <a:pt x="906" y="370"/>
                  </a:lnTo>
                  <a:cubicBezTo>
                    <a:pt x="915" y="394"/>
                    <a:pt x="926" y="421"/>
                    <a:pt x="924" y="421"/>
                  </a:cubicBezTo>
                  <a:cubicBezTo>
                    <a:pt x="924" y="421"/>
                    <a:pt x="921" y="417"/>
                    <a:pt x="916" y="407"/>
                  </a:cubicBezTo>
                  <a:cubicBezTo>
                    <a:pt x="900" y="385"/>
                    <a:pt x="891" y="363"/>
                    <a:pt x="881" y="341"/>
                  </a:cubicBezTo>
                  <a:cubicBezTo>
                    <a:pt x="881" y="341"/>
                    <a:pt x="875" y="324"/>
                    <a:pt x="878" y="324"/>
                  </a:cubicBezTo>
                  <a:close/>
                  <a:moveTo>
                    <a:pt x="1433" y="370"/>
                  </a:moveTo>
                  <a:lnTo>
                    <a:pt x="1436" y="410"/>
                  </a:lnTo>
                  <a:cubicBezTo>
                    <a:pt x="1431" y="442"/>
                    <a:pt x="1428" y="445"/>
                    <a:pt x="1427" y="445"/>
                  </a:cubicBezTo>
                  <a:cubicBezTo>
                    <a:pt x="1427" y="445"/>
                    <a:pt x="1427" y="445"/>
                    <a:pt x="1427" y="445"/>
                  </a:cubicBezTo>
                  <a:cubicBezTo>
                    <a:pt x="1423" y="445"/>
                    <a:pt x="1423" y="445"/>
                    <a:pt x="1427" y="407"/>
                  </a:cubicBezTo>
                  <a:cubicBezTo>
                    <a:pt x="1427" y="407"/>
                    <a:pt x="1430" y="370"/>
                    <a:pt x="1433" y="370"/>
                  </a:cubicBezTo>
                  <a:close/>
                  <a:moveTo>
                    <a:pt x="1970" y="419"/>
                  </a:moveTo>
                  <a:cubicBezTo>
                    <a:pt x="1971" y="419"/>
                    <a:pt x="1971" y="419"/>
                    <a:pt x="1972" y="420"/>
                  </a:cubicBezTo>
                  <a:lnTo>
                    <a:pt x="1975" y="426"/>
                  </a:lnTo>
                  <a:cubicBezTo>
                    <a:pt x="1959" y="442"/>
                    <a:pt x="1937" y="457"/>
                    <a:pt x="1919" y="473"/>
                  </a:cubicBezTo>
                  <a:lnTo>
                    <a:pt x="1912" y="470"/>
                  </a:lnTo>
                  <a:cubicBezTo>
                    <a:pt x="1938" y="444"/>
                    <a:pt x="1961" y="419"/>
                    <a:pt x="1970" y="419"/>
                  </a:cubicBezTo>
                  <a:close/>
                  <a:moveTo>
                    <a:pt x="1370" y="404"/>
                  </a:moveTo>
                  <a:lnTo>
                    <a:pt x="1376" y="442"/>
                  </a:lnTo>
                  <a:lnTo>
                    <a:pt x="1370" y="479"/>
                  </a:lnTo>
                  <a:lnTo>
                    <a:pt x="1367" y="479"/>
                  </a:lnTo>
                  <a:cubicBezTo>
                    <a:pt x="1364" y="454"/>
                    <a:pt x="1367" y="426"/>
                    <a:pt x="1370" y="404"/>
                  </a:cubicBezTo>
                  <a:close/>
                  <a:moveTo>
                    <a:pt x="1621" y="505"/>
                  </a:moveTo>
                  <a:lnTo>
                    <a:pt x="1621" y="505"/>
                  </a:lnTo>
                  <a:cubicBezTo>
                    <a:pt x="1619" y="507"/>
                    <a:pt x="1617" y="510"/>
                    <a:pt x="1615" y="514"/>
                  </a:cubicBezTo>
                  <a:cubicBezTo>
                    <a:pt x="1610" y="524"/>
                    <a:pt x="1608" y="528"/>
                    <a:pt x="1608" y="528"/>
                  </a:cubicBezTo>
                  <a:cubicBezTo>
                    <a:pt x="1608" y="528"/>
                    <a:pt x="1614" y="518"/>
                    <a:pt x="1621" y="505"/>
                  </a:cubicBezTo>
                  <a:close/>
                  <a:moveTo>
                    <a:pt x="769" y="561"/>
                  </a:moveTo>
                  <a:cubicBezTo>
                    <a:pt x="797" y="583"/>
                    <a:pt x="825" y="611"/>
                    <a:pt x="841" y="645"/>
                  </a:cubicBezTo>
                  <a:cubicBezTo>
                    <a:pt x="840" y="646"/>
                    <a:pt x="839" y="647"/>
                    <a:pt x="838" y="647"/>
                  </a:cubicBezTo>
                  <a:cubicBezTo>
                    <a:pt x="836" y="647"/>
                    <a:pt x="830" y="642"/>
                    <a:pt x="809" y="623"/>
                  </a:cubicBezTo>
                  <a:cubicBezTo>
                    <a:pt x="784" y="595"/>
                    <a:pt x="762" y="564"/>
                    <a:pt x="769" y="561"/>
                  </a:cubicBezTo>
                  <a:close/>
                  <a:moveTo>
                    <a:pt x="2158" y="638"/>
                  </a:moveTo>
                  <a:cubicBezTo>
                    <a:pt x="2167" y="638"/>
                    <a:pt x="2171" y="645"/>
                    <a:pt x="2172" y="648"/>
                  </a:cubicBezTo>
                  <a:cubicBezTo>
                    <a:pt x="2149" y="669"/>
                    <a:pt x="2119" y="681"/>
                    <a:pt x="2110" y="681"/>
                  </a:cubicBezTo>
                  <a:cubicBezTo>
                    <a:pt x="2108" y="681"/>
                    <a:pt x="2107" y="681"/>
                    <a:pt x="2107" y="680"/>
                  </a:cubicBezTo>
                  <a:lnTo>
                    <a:pt x="2104" y="680"/>
                  </a:lnTo>
                  <a:cubicBezTo>
                    <a:pt x="2097" y="667"/>
                    <a:pt x="2097" y="667"/>
                    <a:pt x="2132" y="648"/>
                  </a:cubicBezTo>
                  <a:cubicBezTo>
                    <a:pt x="2144" y="641"/>
                    <a:pt x="2152" y="638"/>
                    <a:pt x="2158" y="638"/>
                  </a:cubicBezTo>
                  <a:close/>
                  <a:moveTo>
                    <a:pt x="2285" y="1134"/>
                  </a:moveTo>
                  <a:cubicBezTo>
                    <a:pt x="2296" y="1134"/>
                    <a:pt x="2304" y="1136"/>
                    <a:pt x="2304" y="1140"/>
                  </a:cubicBezTo>
                  <a:lnTo>
                    <a:pt x="2266" y="1150"/>
                  </a:lnTo>
                  <a:lnTo>
                    <a:pt x="2229" y="1147"/>
                  </a:lnTo>
                  <a:lnTo>
                    <a:pt x="2229" y="1140"/>
                  </a:lnTo>
                  <a:cubicBezTo>
                    <a:pt x="2250" y="1137"/>
                    <a:pt x="2270" y="1134"/>
                    <a:pt x="2285" y="1134"/>
                  </a:cubicBezTo>
                  <a:close/>
                  <a:moveTo>
                    <a:pt x="2000" y="1228"/>
                  </a:moveTo>
                  <a:cubicBezTo>
                    <a:pt x="2038" y="1228"/>
                    <a:pt x="2078" y="1228"/>
                    <a:pt x="2078" y="1234"/>
                  </a:cubicBezTo>
                  <a:lnTo>
                    <a:pt x="2078" y="1241"/>
                  </a:lnTo>
                  <a:cubicBezTo>
                    <a:pt x="2050" y="1238"/>
                    <a:pt x="2025" y="1238"/>
                    <a:pt x="2000" y="1234"/>
                  </a:cubicBezTo>
                  <a:lnTo>
                    <a:pt x="2000" y="1228"/>
                  </a:lnTo>
                  <a:close/>
                  <a:moveTo>
                    <a:pt x="606" y="1324"/>
                  </a:moveTo>
                  <a:cubicBezTo>
                    <a:pt x="632" y="1324"/>
                    <a:pt x="571" y="1335"/>
                    <a:pt x="505" y="1338"/>
                  </a:cubicBezTo>
                  <a:cubicBezTo>
                    <a:pt x="472" y="1342"/>
                    <a:pt x="454" y="1345"/>
                    <a:pt x="451" y="1345"/>
                  </a:cubicBezTo>
                  <a:cubicBezTo>
                    <a:pt x="449" y="1345"/>
                    <a:pt x="467" y="1341"/>
                    <a:pt x="505" y="1335"/>
                  </a:cubicBezTo>
                  <a:cubicBezTo>
                    <a:pt x="524" y="1328"/>
                    <a:pt x="543" y="1324"/>
                    <a:pt x="562" y="1324"/>
                  </a:cubicBezTo>
                  <a:cubicBezTo>
                    <a:pt x="568" y="1324"/>
                    <a:pt x="574" y="1325"/>
                    <a:pt x="580" y="1325"/>
                  </a:cubicBezTo>
                  <a:cubicBezTo>
                    <a:pt x="593" y="1324"/>
                    <a:pt x="601" y="1324"/>
                    <a:pt x="606" y="1324"/>
                  </a:cubicBezTo>
                  <a:close/>
                  <a:moveTo>
                    <a:pt x="2261" y="1345"/>
                  </a:moveTo>
                  <a:cubicBezTo>
                    <a:pt x="2267" y="1345"/>
                    <a:pt x="2276" y="1346"/>
                    <a:pt x="2292" y="1347"/>
                  </a:cubicBezTo>
                  <a:cubicBezTo>
                    <a:pt x="2317" y="1350"/>
                    <a:pt x="2342" y="1357"/>
                    <a:pt x="2367" y="1366"/>
                  </a:cubicBezTo>
                  <a:cubicBezTo>
                    <a:pt x="2367" y="1367"/>
                    <a:pt x="2365" y="1368"/>
                    <a:pt x="2361" y="1368"/>
                  </a:cubicBezTo>
                  <a:cubicBezTo>
                    <a:pt x="2343" y="1368"/>
                    <a:pt x="2285" y="1356"/>
                    <a:pt x="2254" y="1350"/>
                  </a:cubicBezTo>
                  <a:cubicBezTo>
                    <a:pt x="2254" y="1347"/>
                    <a:pt x="2254" y="1345"/>
                    <a:pt x="2261" y="1345"/>
                  </a:cubicBezTo>
                  <a:close/>
                  <a:moveTo>
                    <a:pt x="2254" y="1513"/>
                  </a:moveTo>
                  <a:cubicBezTo>
                    <a:pt x="2288" y="1523"/>
                    <a:pt x="2326" y="1535"/>
                    <a:pt x="2323" y="1542"/>
                  </a:cubicBezTo>
                  <a:lnTo>
                    <a:pt x="2285" y="1538"/>
                  </a:lnTo>
                  <a:lnTo>
                    <a:pt x="2251" y="1520"/>
                  </a:lnTo>
                  <a:lnTo>
                    <a:pt x="2254" y="1513"/>
                  </a:lnTo>
                  <a:close/>
                  <a:moveTo>
                    <a:pt x="759" y="1545"/>
                  </a:moveTo>
                  <a:lnTo>
                    <a:pt x="734" y="1573"/>
                  </a:lnTo>
                  <a:lnTo>
                    <a:pt x="734" y="1576"/>
                  </a:lnTo>
                  <a:cubicBezTo>
                    <a:pt x="765" y="1554"/>
                    <a:pt x="765" y="1554"/>
                    <a:pt x="762" y="1548"/>
                  </a:cubicBezTo>
                  <a:lnTo>
                    <a:pt x="759" y="1545"/>
                  </a:lnTo>
                  <a:close/>
                  <a:moveTo>
                    <a:pt x="1602" y="1551"/>
                  </a:moveTo>
                  <a:cubicBezTo>
                    <a:pt x="1596" y="1554"/>
                    <a:pt x="1596" y="1554"/>
                    <a:pt x="1618" y="1585"/>
                  </a:cubicBezTo>
                  <a:lnTo>
                    <a:pt x="1621" y="1585"/>
                  </a:lnTo>
                  <a:cubicBezTo>
                    <a:pt x="1605" y="1551"/>
                    <a:pt x="1605" y="1551"/>
                    <a:pt x="1602" y="1551"/>
                  </a:cubicBezTo>
                  <a:close/>
                  <a:moveTo>
                    <a:pt x="564" y="1593"/>
                  </a:moveTo>
                  <a:cubicBezTo>
                    <a:pt x="568" y="1593"/>
                    <a:pt x="570" y="1595"/>
                    <a:pt x="571" y="1598"/>
                  </a:cubicBezTo>
                  <a:cubicBezTo>
                    <a:pt x="574" y="1601"/>
                    <a:pt x="574" y="1601"/>
                    <a:pt x="540" y="1623"/>
                  </a:cubicBezTo>
                  <a:cubicBezTo>
                    <a:pt x="540" y="1623"/>
                    <a:pt x="516" y="1634"/>
                    <a:pt x="506" y="1634"/>
                  </a:cubicBezTo>
                  <a:cubicBezTo>
                    <a:pt x="504" y="1634"/>
                    <a:pt x="503" y="1633"/>
                    <a:pt x="502" y="1632"/>
                  </a:cubicBezTo>
                  <a:lnTo>
                    <a:pt x="530" y="1607"/>
                  </a:lnTo>
                  <a:cubicBezTo>
                    <a:pt x="550" y="1597"/>
                    <a:pt x="559" y="1593"/>
                    <a:pt x="564" y="1593"/>
                  </a:cubicBezTo>
                  <a:close/>
                  <a:moveTo>
                    <a:pt x="600" y="1646"/>
                  </a:moveTo>
                  <a:cubicBezTo>
                    <a:pt x="602" y="1646"/>
                    <a:pt x="604" y="1648"/>
                    <a:pt x="606" y="1651"/>
                  </a:cubicBezTo>
                  <a:cubicBezTo>
                    <a:pt x="609" y="1658"/>
                    <a:pt x="612" y="1661"/>
                    <a:pt x="580" y="1686"/>
                  </a:cubicBezTo>
                  <a:lnTo>
                    <a:pt x="577" y="1679"/>
                  </a:lnTo>
                  <a:cubicBezTo>
                    <a:pt x="588" y="1672"/>
                    <a:pt x="591" y="1669"/>
                    <a:pt x="590" y="1669"/>
                  </a:cubicBezTo>
                  <a:lnTo>
                    <a:pt x="590" y="1669"/>
                  </a:lnTo>
                  <a:cubicBezTo>
                    <a:pt x="587" y="1669"/>
                    <a:pt x="566" y="1682"/>
                    <a:pt x="549" y="1701"/>
                  </a:cubicBezTo>
                  <a:lnTo>
                    <a:pt x="486" y="1748"/>
                  </a:lnTo>
                  <a:cubicBezTo>
                    <a:pt x="483" y="1742"/>
                    <a:pt x="512" y="1714"/>
                    <a:pt x="543" y="1692"/>
                  </a:cubicBezTo>
                  <a:lnTo>
                    <a:pt x="540" y="1692"/>
                  </a:lnTo>
                  <a:cubicBezTo>
                    <a:pt x="581" y="1657"/>
                    <a:pt x="594" y="1646"/>
                    <a:pt x="600" y="1646"/>
                  </a:cubicBezTo>
                  <a:close/>
                  <a:moveTo>
                    <a:pt x="1746" y="1817"/>
                  </a:moveTo>
                  <a:lnTo>
                    <a:pt x="1746" y="1817"/>
                  </a:lnTo>
                  <a:cubicBezTo>
                    <a:pt x="1752" y="1829"/>
                    <a:pt x="1753" y="1833"/>
                    <a:pt x="1752" y="1833"/>
                  </a:cubicBezTo>
                  <a:cubicBezTo>
                    <a:pt x="1750" y="1833"/>
                    <a:pt x="1742" y="1819"/>
                    <a:pt x="1746" y="1817"/>
                  </a:cubicBezTo>
                  <a:close/>
                  <a:moveTo>
                    <a:pt x="928" y="1839"/>
                  </a:moveTo>
                  <a:lnTo>
                    <a:pt x="928" y="1839"/>
                  </a:lnTo>
                  <a:cubicBezTo>
                    <a:pt x="929" y="1839"/>
                    <a:pt x="929" y="1839"/>
                    <a:pt x="929" y="1839"/>
                  </a:cubicBezTo>
                  <a:lnTo>
                    <a:pt x="929" y="1839"/>
                  </a:lnTo>
                  <a:cubicBezTo>
                    <a:pt x="929" y="1839"/>
                    <a:pt x="929" y="1839"/>
                    <a:pt x="928" y="1839"/>
                  </a:cubicBezTo>
                  <a:close/>
                  <a:moveTo>
                    <a:pt x="1445" y="1774"/>
                  </a:moveTo>
                  <a:lnTo>
                    <a:pt x="1449" y="1811"/>
                  </a:lnTo>
                  <a:lnTo>
                    <a:pt x="1455" y="1849"/>
                  </a:lnTo>
                  <a:cubicBezTo>
                    <a:pt x="1455" y="1849"/>
                    <a:pt x="1449" y="1811"/>
                    <a:pt x="1445" y="1774"/>
                  </a:cubicBezTo>
                  <a:close/>
                  <a:moveTo>
                    <a:pt x="2017" y="1844"/>
                  </a:moveTo>
                  <a:cubicBezTo>
                    <a:pt x="2019" y="1844"/>
                    <a:pt x="2030" y="1854"/>
                    <a:pt x="2028" y="1858"/>
                  </a:cubicBezTo>
                  <a:cubicBezTo>
                    <a:pt x="2018" y="1848"/>
                    <a:pt x="2016" y="1844"/>
                    <a:pt x="2017" y="1844"/>
                  </a:cubicBezTo>
                  <a:close/>
                  <a:moveTo>
                    <a:pt x="1956" y="1820"/>
                  </a:moveTo>
                  <a:cubicBezTo>
                    <a:pt x="1981" y="1849"/>
                    <a:pt x="2010" y="1877"/>
                    <a:pt x="2003" y="1880"/>
                  </a:cubicBezTo>
                  <a:lnTo>
                    <a:pt x="1972" y="1855"/>
                  </a:lnTo>
                  <a:lnTo>
                    <a:pt x="1953" y="1824"/>
                  </a:lnTo>
                  <a:lnTo>
                    <a:pt x="1956" y="1820"/>
                  </a:lnTo>
                  <a:close/>
                  <a:moveTo>
                    <a:pt x="1637" y="1817"/>
                  </a:moveTo>
                  <a:lnTo>
                    <a:pt x="1633" y="1820"/>
                  </a:lnTo>
                  <a:cubicBezTo>
                    <a:pt x="1640" y="1846"/>
                    <a:pt x="1652" y="1867"/>
                    <a:pt x="1662" y="1889"/>
                  </a:cubicBezTo>
                  <a:cubicBezTo>
                    <a:pt x="1668" y="1889"/>
                    <a:pt x="1655" y="1852"/>
                    <a:pt x="1655" y="1852"/>
                  </a:cubicBezTo>
                  <a:cubicBezTo>
                    <a:pt x="1655" y="1852"/>
                    <a:pt x="1643" y="1817"/>
                    <a:pt x="1637" y="1817"/>
                  </a:cubicBezTo>
                  <a:close/>
                  <a:moveTo>
                    <a:pt x="73" y="1867"/>
                  </a:moveTo>
                  <a:cubicBezTo>
                    <a:pt x="48" y="1874"/>
                    <a:pt x="23" y="1883"/>
                    <a:pt x="1" y="1896"/>
                  </a:cubicBezTo>
                  <a:lnTo>
                    <a:pt x="7" y="1905"/>
                  </a:lnTo>
                  <a:cubicBezTo>
                    <a:pt x="8" y="1907"/>
                    <a:pt x="9" y="1908"/>
                    <a:pt x="12" y="1908"/>
                  </a:cubicBezTo>
                  <a:cubicBezTo>
                    <a:pt x="23" y="1908"/>
                    <a:pt x="50" y="1892"/>
                    <a:pt x="76" y="1877"/>
                  </a:cubicBezTo>
                  <a:lnTo>
                    <a:pt x="73" y="1867"/>
                  </a:lnTo>
                  <a:close/>
                  <a:moveTo>
                    <a:pt x="1900" y="1832"/>
                  </a:moveTo>
                  <a:cubicBezTo>
                    <a:pt x="1903" y="1832"/>
                    <a:pt x="1917" y="1844"/>
                    <a:pt x="1947" y="1874"/>
                  </a:cubicBezTo>
                  <a:cubicBezTo>
                    <a:pt x="1972" y="1905"/>
                    <a:pt x="1972" y="1905"/>
                    <a:pt x="1966" y="1908"/>
                  </a:cubicBezTo>
                  <a:cubicBezTo>
                    <a:pt x="1947" y="1889"/>
                    <a:pt x="1931" y="1871"/>
                    <a:pt x="1915" y="1852"/>
                  </a:cubicBezTo>
                  <a:lnTo>
                    <a:pt x="1912" y="1852"/>
                  </a:lnTo>
                  <a:cubicBezTo>
                    <a:pt x="1903" y="1839"/>
                    <a:pt x="1898" y="1832"/>
                    <a:pt x="1900" y="1832"/>
                  </a:cubicBezTo>
                  <a:close/>
                  <a:moveTo>
                    <a:pt x="1615" y="1941"/>
                  </a:moveTo>
                  <a:cubicBezTo>
                    <a:pt x="1618" y="1941"/>
                    <a:pt x="1620" y="1948"/>
                    <a:pt x="1627" y="1977"/>
                  </a:cubicBezTo>
                  <a:lnTo>
                    <a:pt x="1621" y="1977"/>
                  </a:lnTo>
                  <a:lnTo>
                    <a:pt x="1605" y="1943"/>
                  </a:lnTo>
                  <a:lnTo>
                    <a:pt x="1612" y="1943"/>
                  </a:lnTo>
                  <a:cubicBezTo>
                    <a:pt x="1613" y="1942"/>
                    <a:pt x="1614" y="1941"/>
                    <a:pt x="1615" y="1941"/>
                  </a:cubicBezTo>
                  <a:close/>
                  <a:moveTo>
                    <a:pt x="1170" y="1933"/>
                  </a:moveTo>
                  <a:cubicBezTo>
                    <a:pt x="1171" y="1933"/>
                    <a:pt x="1172" y="1933"/>
                    <a:pt x="1173" y="1933"/>
                  </a:cubicBezTo>
                  <a:lnTo>
                    <a:pt x="1167" y="1971"/>
                  </a:lnTo>
                  <a:lnTo>
                    <a:pt x="1154" y="2005"/>
                  </a:lnTo>
                  <a:lnTo>
                    <a:pt x="1154" y="1968"/>
                  </a:lnTo>
                  <a:cubicBezTo>
                    <a:pt x="1159" y="1936"/>
                    <a:pt x="1165" y="1933"/>
                    <a:pt x="1170" y="1933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4" y="1999"/>
                    <a:pt x="1894" y="1999"/>
                  </a:cubicBezTo>
                  <a:cubicBezTo>
                    <a:pt x="1902" y="2011"/>
                    <a:pt x="1903" y="2014"/>
                    <a:pt x="1901" y="2014"/>
                  </a:cubicBezTo>
                  <a:cubicBezTo>
                    <a:pt x="1898" y="2014"/>
                    <a:pt x="1887" y="2005"/>
                    <a:pt x="1882" y="2005"/>
                  </a:cubicBezTo>
                  <a:cubicBezTo>
                    <a:pt x="1882" y="2005"/>
                    <a:pt x="1881" y="2005"/>
                    <a:pt x="1881" y="2005"/>
                  </a:cubicBezTo>
                  <a:cubicBezTo>
                    <a:pt x="1856" y="1974"/>
                    <a:pt x="1856" y="1974"/>
                    <a:pt x="1868" y="1968"/>
                  </a:cubicBezTo>
                  <a:cubicBezTo>
                    <a:pt x="1869" y="1968"/>
                    <a:pt x="1869" y="1968"/>
                    <a:pt x="1869" y="1968"/>
                  </a:cubicBezTo>
                  <a:close/>
                  <a:moveTo>
                    <a:pt x="1558" y="1937"/>
                  </a:moveTo>
                  <a:cubicBezTo>
                    <a:pt x="1562" y="1937"/>
                    <a:pt x="1570" y="1970"/>
                    <a:pt x="1577" y="2024"/>
                  </a:cubicBezTo>
                  <a:lnTo>
                    <a:pt x="1565" y="2027"/>
                  </a:lnTo>
                  <a:cubicBezTo>
                    <a:pt x="1558" y="1990"/>
                    <a:pt x="1552" y="1952"/>
                    <a:pt x="1555" y="1952"/>
                  </a:cubicBezTo>
                  <a:cubicBezTo>
                    <a:pt x="1555" y="1942"/>
                    <a:pt x="1556" y="1937"/>
                    <a:pt x="1558" y="1937"/>
                  </a:cubicBezTo>
                  <a:close/>
                  <a:moveTo>
                    <a:pt x="1345" y="1899"/>
                  </a:moveTo>
                  <a:cubicBezTo>
                    <a:pt x="1347" y="1899"/>
                    <a:pt x="1344" y="1917"/>
                    <a:pt x="1339" y="1961"/>
                  </a:cubicBezTo>
                  <a:lnTo>
                    <a:pt x="1323" y="2037"/>
                  </a:lnTo>
                  <a:cubicBezTo>
                    <a:pt x="1317" y="2037"/>
                    <a:pt x="1326" y="1999"/>
                    <a:pt x="1336" y="1924"/>
                  </a:cubicBezTo>
                  <a:lnTo>
                    <a:pt x="1336" y="1921"/>
                  </a:lnTo>
                  <a:cubicBezTo>
                    <a:pt x="1341" y="1907"/>
                    <a:pt x="1344" y="1899"/>
                    <a:pt x="1345" y="1899"/>
                  </a:cubicBezTo>
                  <a:close/>
                  <a:moveTo>
                    <a:pt x="811" y="1993"/>
                  </a:moveTo>
                  <a:cubicBezTo>
                    <a:pt x="812" y="1993"/>
                    <a:pt x="812" y="1993"/>
                    <a:pt x="812" y="1993"/>
                  </a:cubicBezTo>
                  <a:cubicBezTo>
                    <a:pt x="819" y="1996"/>
                    <a:pt x="800" y="2030"/>
                    <a:pt x="769" y="2055"/>
                  </a:cubicBezTo>
                  <a:lnTo>
                    <a:pt x="756" y="2046"/>
                  </a:lnTo>
                  <a:cubicBezTo>
                    <a:pt x="774" y="2017"/>
                    <a:pt x="803" y="1993"/>
                    <a:pt x="811" y="1993"/>
                  </a:cubicBezTo>
                  <a:close/>
                  <a:moveTo>
                    <a:pt x="1757" y="2019"/>
                  </a:moveTo>
                  <a:cubicBezTo>
                    <a:pt x="1763" y="2019"/>
                    <a:pt x="1769" y="2025"/>
                    <a:pt x="1778" y="2049"/>
                  </a:cubicBezTo>
                  <a:cubicBezTo>
                    <a:pt x="1778" y="2049"/>
                    <a:pt x="1793" y="2087"/>
                    <a:pt x="1787" y="2087"/>
                  </a:cubicBezTo>
                  <a:cubicBezTo>
                    <a:pt x="1787" y="2087"/>
                    <a:pt x="1786" y="2087"/>
                    <a:pt x="1786" y="2087"/>
                  </a:cubicBezTo>
                  <a:cubicBezTo>
                    <a:pt x="1776" y="2087"/>
                    <a:pt x="1759" y="2059"/>
                    <a:pt x="1759" y="2059"/>
                  </a:cubicBezTo>
                  <a:cubicBezTo>
                    <a:pt x="1743" y="2021"/>
                    <a:pt x="1749" y="2021"/>
                    <a:pt x="1749" y="2021"/>
                  </a:cubicBezTo>
                  <a:cubicBezTo>
                    <a:pt x="1752" y="2020"/>
                    <a:pt x="1755" y="2019"/>
                    <a:pt x="1757" y="2019"/>
                  </a:cubicBezTo>
                  <a:close/>
                  <a:moveTo>
                    <a:pt x="1392" y="2074"/>
                  </a:moveTo>
                  <a:cubicBezTo>
                    <a:pt x="1392" y="2111"/>
                    <a:pt x="1395" y="2150"/>
                    <a:pt x="1387" y="2150"/>
                  </a:cubicBezTo>
                  <a:cubicBezTo>
                    <a:pt x="1387" y="2150"/>
                    <a:pt x="1386" y="2150"/>
                    <a:pt x="1386" y="2150"/>
                  </a:cubicBezTo>
                  <a:lnTo>
                    <a:pt x="1380" y="2150"/>
                  </a:lnTo>
                  <a:cubicBezTo>
                    <a:pt x="1380" y="2124"/>
                    <a:pt x="1383" y="2099"/>
                    <a:pt x="1386" y="2074"/>
                  </a:cubicBezTo>
                  <a:close/>
                  <a:moveTo>
                    <a:pt x="814" y="2061"/>
                  </a:moveTo>
                  <a:cubicBezTo>
                    <a:pt x="806" y="2061"/>
                    <a:pt x="791" y="2082"/>
                    <a:pt x="781" y="2103"/>
                  </a:cubicBezTo>
                  <a:cubicBezTo>
                    <a:pt x="762" y="2137"/>
                    <a:pt x="769" y="2140"/>
                    <a:pt x="784" y="2150"/>
                  </a:cubicBezTo>
                  <a:cubicBezTo>
                    <a:pt x="784" y="2150"/>
                    <a:pt x="785" y="2150"/>
                    <a:pt x="785" y="2150"/>
                  </a:cubicBezTo>
                  <a:cubicBezTo>
                    <a:pt x="793" y="2150"/>
                    <a:pt x="816" y="2121"/>
                    <a:pt x="816" y="2121"/>
                  </a:cubicBezTo>
                  <a:cubicBezTo>
                    <a:pt x="831" y="2087"/>
                    <a:pt x="825" y="2084"/>
                    <a:pt x="819" y="2081"/>
                  </a:cubicBezTo>
                  <a:cubicBezTo>
                    <a:pt x="820" y="2067"/>
                    <a:pt x="818" y="2061"/>
                    <a:pt x="814" y="2061"/>
                  </a:cubicBezTo>
                  <a:close/>
                  <a:moveTo>
                    <a:pt x="1193" y="2002"/>
                  </a:moveTo>
                  <a:cubicBezTo>
                    <a:pt x="1194" y="2002"/>
                    <a:pt x="1191" y="2021"/>
                    <a:pt x="1185" y="2055"/>
                  </a:cubicBezTo>
                  <a:cubicBezTo>
                    <a:pt x="1182" y="2093"/>
                    <a:pt x="1170" y="2131"/>
                    <a:pt x="1151" y="2162"/>
                  </a:cubicBezTo>
                  <a:lnTo>
                    <a:pt x="1138" y="2159"/>
                  </a:lnTo>
                  <a:lnTo>
                    <a:pt x="1167" y="2087"/>
                  </a:lnTo>
                  <a:cubicBezTo>
                    <a:pt x="1184" y="2029"/>
                    <a:pt x="1191" y="2002"/>
                    <a:pt x="1193" y="2002"/>
                  </a:cubicBezTo>
                  <a:close/>
                  <a:moveTo>
                    <a:pt x="1549" y="2181"/>
                  </a:moveTo>
                  <a:lnTo>
                    <a:pt x="1552" y="2218"/>
                  </a:lnTo>
                  <a:cubicBezTo>
                    <a:pt x="1548" y="2221"/>
                    <a:pt x="1545" y="2238"/>
                    <a:pt x="1543" y="2238"/>
                  </a:cubicBezTo>
                  <a:cubicBezTo>
                    <a:pt x="1541" y="2238"/>
                    <a:pt x="1540" y="2234"/>
                    <a:pt x="1539" y="2222"/>
                  </a:cubicBezTo>
                  <a:lnTo>
                    <a:pt x="1536" y="2222"/>
                  </a:lnTo>
                  <a:cubicBezTo>
                    <a:pt x="1530" y="2222"/>
                    <a:pt x="1539" y="2184"/>
                    <a:pt x="1549" y="2181"/>
                  </a:cubicBezTo>
                  <a:close/>
                  <a:moveTo>
                    <a:pt x="1432" y="6"/>
                  </a:moveTo>
                  <a:cubicBezTo>
                    <a:pt x="1428" y="6"/>
                    <a:pt x="1419" y="25"/>
                    <a:pt x="1402" y="62"/>
                  </a:cubicBezTo>
                  <a:cubicBezTo>
                    <a:pt x="1387" y="62"/>
                    <a:pt x="1357" y="97"/>
                    <a:pt x="1335" y="97"/>
                  </a:cubicBezTo>
                  <a:cubicBezTo>
                    <a:pt x="1334" y="97"/>
                    <a:pt x="1333" y="97"/>
                    <a:pt x="1333" y="97"/>
                  </a:cubicBezTo>
                  <a:cubicBezTo>
                    <a:pt x="1329" y="97"/>
                    <a:pt x="1325" y="97"/>
                    <a:pt x="1321" y="97"/>
                  </a:cubicBezTo>
                  <a:cubicBezTo>
                    <a:pt x="1300" y="97"/>
                    <a:pt x="1287" y="95"/>
                    <a:pt x="1276" y="62"/>
                  </a:cubicBezTo>
                  <a:cubicBezTo>
                    <a:pt x="1276" y="56"/>
                    <a:pt x="1275" y="50"/>
                    <a:pt x="1275" y="45"/>
                  </a:cubicBezTo>
                  <a:lnTo>
                    <a:pt x="1275" y="45"/>
                  </a:lnTo>
                  <a:cubicBezTo>
                    <a:pt x="1278" y="100"/>
                    <a:pt x="1271" y="100"/>
                    <a:pt x="1251" y="103"/>
                  </a:cubicBezTo>
                  <a:cubicBezTo>
                    <a:pt x="1243" y="94"/>
                    <a:pt x="1237" y="90"/>
                    <a:pt x="1231" y="90"/>
                  </a:cubicBezTo>
                  <a:cubicBezTo>
                    <a:pt x="1217" y="90"/>
                    <a:pt x="1210" y="117"/>
                    <a:pt x="1210" y="147"/>
                  </a:cubicBezTo>
                  <a:lnTo>
                    <a:pt x="1226" y="144"/>
                  </a:lnTo>
                  <a:cubicBezTo>
                    <a:pt x="1234" y="189"/>
                    <a:pt x="1234" y="207"/>
                    <a:pt x="1229" y="207"/>
                  </a:cubicBezTo>
                  <a:cubicBezTo>
                    <a:pt x="1226" y="207"/>
                    <a:pt x="1219" y="199"/>
                    <a:pt x="1210" y="185"/>
                  </a:cubicBezTo>
                  <a:cubicBezTo>
                    <a:pt x="1204" y="185"/>
                    <a:pt x="1198" y="147"/>
                    <a:pt x="1188" y="109"/>
                  </a:cubicBezTo>
                  <a:cubicBezTo>
                    <a:pt x="1182" y="72"/>
                    <a:pt x="1167" y="37"/>
                    <a:pt x="1160" y="37"/>
                  </a:cubicBezTo>
                  <a:cubicBezTo>
                    <a:pt x="1151" y="40"/>
                    <a:pt x="1145" y="40"/>
                    <a:pt x="1160" y="75"/>
                  </a:cubicBezTo>
                  <a:cubicBezTo>
                    <a:pt x="1167" y="113"/>
                    <a:pt x="1167" y="113"/>
                    <a:pt x="1160" y="116"/>
                  </a:cubicBezTo>
                  <a:cubicBezTo>
                    <a:pt x="1154" y="116"/>
                    <a:pt x="1145" y="119"/>
                    <a:pt x="1148" y="156"/>
                  </a:cubicBezTo>
                  <a:cubicBezTo>
                    <a:pt x="1157" y="194"/>
                    <a:pt x="1151" y="197"/>
                    <a:pt x="1141" y="197"/>
                  </a:cubicBezTo>
                  <a:cubicBezTo>
                    <a:pt x="1128" y="168"/>
                    <a:pt x="1115" y="166"/>
                    <a:pt x="1111" y="166"/>
                  </a:cubicBezTo>
                  <a:cubicBezTo>
                    <a:pt x="1111" y="166"/>
                    <a:pt x="1111" y="166"/>
                    <a:pt x="1111" y="166"/>
                  </a:cubicBezTo>
                  <a:lnTo>
                    <a:pt x="1111" y="166"/>
                  </a:lnTo>
                  <a:cubicBezTo>
                    <a:pt x="1108" y="156"/>
                    <a:pt x="1104" y="144"/>
                    <a:pt x="1101" y="131"/>
                  </a:cubicBezTo>
                  <a:cubicBezTo>
                    <a:pt x="1094" y="106"/>
                    <a:pt x="1082" y="81"/>
                    <a:pt x="1072" y="59"/>
                  </a:cubicBezTo>
                  <a:lnTo>
                    <a:pt x="1072" y="59"/>
                  </a:lnTo>
                  <a:cubicBezTo>
                    <a:pt x="1063" y="62"/>
                    <a:pt x="1076" y="97"/>
                    <a:pt x="1076" y="97"/>
                  </a:cubicBezTo>
                  <a:cubicBezTo>
                    <a:pt x="1082" y="128"/>
                    <a:pt x="910" y="191"/>
                    <a:pt x="891" y="207"/>
                  </a:cubicBezTo>
                  <a:cubicBezTo>
                    <a:pt x="878" y="197"/>
                    <a:pt x="868" y="192"/>
                    <a:pt x="861" y="192"/>
                  </a:cubicBezTo>
                  <a:cubicBezTo>
                    <a:pt x="849" y="192"/>
                    <a:pt x="847" y="203"/>
                    <a:pt x="863" y="222"/>
                  </a:cubicBezTo>
                  <a:cubicBezTo>
                    <a:pt x="881" y="254"/>
                    <a:pt x="847" y="272"/>
                    <a:pt x="809" y="294"/>
                  </a:cubicBezTo>
                  <a:cubicBezTo>
                    <a:pt x="765" y="323"/>
                    <a:pt x="734" y="344"/>
                    <a:pt x="756" y="376"/>
                  </a:cubicBezTo>
                  <a:lnTo>
                    <a:pt x="737" y="388"/>
                  </a:lnTo>
                  <a:cubicBezTo>
                    <a:pt x="725" y="395"/>
                    <a:pt x="740" y="435"/>
                    <a:pt x="734" y="438"/>
                  </a:cubicBezTo>
                  <a:cubicBezTo>
                    <a:pt x="744" y="457"/>
                    <a:pt x="747" y="466"/>
                    <a:pt x="745" y="466"/>
                  </a:cubicBezTo>
                  <a:cubicBezTo>
                    <a:pt x="743" y="466"/>
                    <a:pt x="737" y="459"/>
                    <a:pt x="728" y="445"/>
                  </a:cubicBezTo>
                  <a:cubicBezTo>
                    <a:pt x="705" y="419"/>
                    <a:pt x="682" y="391"/>
                    <a:pt x="673" y="391"/>
                  </a:cubicBezTo>
                  <a:cubicBezTo>
                    <a:pt x="673" y="391"/>
                    <a:pt x="672" y="391"/>
                    <a:pt x="671" y="391"/>
                  </a:cubicBezTo>
                  <a:cubicBezTo>
                    <a:pt x="662" y="401"/>
                    <a:pt x="687" y="429"/>
                    <a:pt x="712" y="457"/>
                  </a:cubicBezTo>
                  <a:cubicBezTo>
                    <a:pt x="737" y="485"/>
                    <a:pt x="731" y="492"/>
                    <a:pt x="731" y="492"/>
                  </a:cubicBezTo>
                  <a:cubicBezTo>
                    <a:pt x="730" y="493"/>
                    <a:pt x="730" y="493"/>
                    <a:pt x="729" y="493"/>
                  </a:cubicBezTo>
                  <a:cubicBezTo>
                    <a:pt x="726" y="493"/>
                    <a:pt x="721" y="488"/>
                    <a:pt x="700" y="467"/>
                  </a:cubicBezTo>
                  <a:lnTo>
                    <a:pt x="649" y="410"/>
                  </a:lnTo>
                  <a:lnTo>
                    <a:pt x="643" y="417"/>
                  </a:lnTo>
                  <a:cubicBezTo>
                    <a:pt x="668" y="445"/>
                    <a:pt x="665" y="448"/>
                    <a:pt x="665" y="448"/>
                  </a:cubicBezTo>
                  <a:cubicBezTo>
                    <a:pt x="664" y="449"/>
                    <a:pt x="662" y="451"/>
                    <a:pt x="661" y="451"/>
                  </a:cubicBezTo>
                  <a:cubicBezTo>
                    <a:pt x="656" y="451"/>
                    <a:pt x="646" y="440"/>
                    <a:pt x="606" y="398"/>
                  </a:cubicBezTo>
                  <a:cubicBezTo>
                    <a:pt x="581" y="373"/>
                    <a:pt x="567" y="361"/>
                    <a:pt x="563" y="361"/>
                  </a:cubicBezTo>
                  <a:lnTo>
                    <a:pt x="563" y="361"/>
                  </a:lnTo>
                  <a:cubicBezTo>
                    <a:pt x="558" y="361"/>
                    <a:pt x="568" y="378"/>
                    <a:pt x="593" y="410"/>
                  </a:cubicBezTo>
                  <a:lnTo>
                    <a:pt x="609" y="445"/>
                  </a:lnTo>
                  <a:cubicBezTo>
                    <a:pt x="594" y="433"/>
                    <a:pt x="585" y="428"/>
                    <a:pt x="582" y="428"/>
                  </a:cubicBezTo>
                  <a:lnTo>
                    <a:pt x="582" y="428"/>
                  </a:lnTo>
                  <a:cubicBezTo>
                    <a:pt x="570" y="428"/>
                    <a:pt x="598" y="471"/>
                    <a:pt x="615" y="495"/>
                  </a:cubicBezTo>
                  <a:cubicBezTo>
                    <a:pt x="588" y="474"/>
                    <a:pt x="572" y="463"/>
                    <a:pt x="567" y="463"/>
                  </a:cubicBezTo>
                  <a:lnTo>
                    <a:pt x="567" y="463"/>
                  </a:lnTo>
                  <a:cubicBezTo>
                    <a:pt x="561" y="463"/>
                    <a:pt x="572" y="479"/>
                    <a:pt x="599" y="511"/>
                  </a:cubicBezTo>
                  <a:cubicBezTo>
                    <a:pt x="616" y="525"/>
                    <a:pt x="620" y="533"/>
                    <a:pt x="615" y="533"/>
                  </a:cubicBezTo>
                  <a:cubicBezTo>
                    <a:pt x="612" y="533"/>
                    <a:pt x="603" y="529"/>
                    <a:pt x="590" y="520"/>
                  </a:cubicBezTo>
                  <a:cubicBezTo>
                    <a:pt x="574" y="511"/>
                    <a:pt x="564" y="508"/>
                    <a:pt x="557" y="508"/>
                  </a:cubicBezTo>
                  <a:cubicBezTo>
                    <a:pt x="549" y="508"/>
                    <a:pt x="545" y="512"/>
                    <a:pt x="540" y="517"/>
                  </a:cubicBezTo>
                  <a:cubicBezTo>
                    <a:pt x="562" y="548"/>
                    <a:pt x="527" y="586"/>
                    <a:pt x="493" y="633"/>
                  </a:cubicBezTo>
                  <a:cubicBezTo>
                    <a:pt x="449" y="686"/>
                    <a:pt x="430" y="727"/>
                    <a:pt x="461" y="746"/>
                  </a:cubicBezTo>
                  <a:cubicBezTo>
                    <a:pt x="460" y="748"/>
                    <a:pt x="459" y="750"/>
                    <a:pt x="456" y="750"/>
                  </a:cubicBezTo>
                  <a:cubicBezTo>
                    <a:pt x="452" y="750"/>
                    <a:pt x="443" y="747"/>
                    <a:pt x="421" y="739"/>
                  </a:cubicBezTo>
                  <a:cubicBezTo>
                    <a:pt x="410" y="733"/>
                    <a:pt x="403" y="730"/>
                    <a:pt x="399" y="730"/>
                  </a:cubicBezTo>
                  <a:lnTo>
                    <a:pt x="399" y="730"/>
                  </a:lnTo>
                  <a:cubicBezTo>
                    <a:pt x="393" y="730"/>
                    <a:pt x="404" y="743"/>
                    <a:pt x="446" y="771"/>
                  </a:cubicBezTo>
                  <a:cubicBezTo>
                    <a:pt x="465" y="784"/>
                    <a:pt x="485" y="796"/>
                    <a:pt x="482" y="796"/>
                  </a:cubicBezTo>
                  <a:cubicBezTo>
                    <a:pt x="481" y="796"/>
                    <a:pt x="470" y="791"/>
                    <a:pt x="443" y="777"/>
                  </a:cubicBezTo>
                  <a:cubicBezTo>
                    <a:pt x="432" y="771"/>
                    <a:pt x="424" y="768"/>
                    <a:pt x="418" y="768"/>
                  </a:cubicBezTo>
                  <a:cubicBezTo>
                    <a:pt x="404" y="768"/>
                    <a:pt x="397" y="780"/>
                    <a:pt x="386" y="799"/>
                  </a:cubicBezTo>
                  <a:cubicBezTo>
                    <a:pt x="377" y="818"/>
                    <a:pt x="364" y="846"/>
                    <a:pt x="402" y="858"/>
                  </a:cubicBezTo>
                  <a:cubicBezTo>
                    <a:pt x="417" y="873"/>
                    <a:pt x="424" y="880"/>
                    <a:pt x="422" y="880"/>
                  </a:cubicBezTo>
                  <a:cubicBezTo>
                    <a:pt x="421" y="880"/>
                    <a:pt x="413" y="875"/>
                    <a:pt x="399" y="865"/>
                  </a:cubicBezTo>
                  <a:cubicBezTo>
                    <a:pt x="375" y="853"/>
                    <a:pt x="354" y="848"/>
                    <a:pt x="339" y="848"/>
                  </a:cubicBezTo>
                  <a:cubicBezTo>
                    <a:pt x="309" y="848"/>
                    <a:pt x="301" y="868"/>
                    <a:pt x="342" y="899"/>
                  </a:cubicBezTo>
                  <a:cubicBezTo>
                    <a:pt x="340" y="903"/>
                    <a:pt x="338" y="907"/>
                    <a:pt x="328" y="907"/>
                  </a:cubicBezTo>
                  <a:cubicBezTo>
                    <a:pt x="321" y="907"/>
                    <a:pt x="312" y="906"/>
                    <a:pt x="298" y="902"/>
                  </a:cubicBezTo>
                  <a:lnTo>
                    <a:pt x="298" y="902"/>
                  </a:lnTo>
                  <a:cubicBezTo>
                    <a:pt x="295" y="909"/>
                    <a:pt x="295" y="918"/>
                    <a:pt x="324" y="949"/>
                  </a:cubicBezTo>
                  <a:lnTo>
                    <a:pt x="308" y="999"/>
                  </a:lnTo>
                  <a:cubicBezTo>
                    <a:pt x="305" y="1012"/>
                    <a:pt x="336" y="1034"/>
                    <a:pt x="336" y="1034"/>
                  </a:cubicBezTo>
                  <a:cubicBezTo>
                    <a:pt x="336" y="1036"/>
                    <a:pt x="336" y="1038"/>
                    <a:pt x="335" y="1040"/>
                  </a:cubicBezTo>
                  <a:lnTo>
                    <a:pt x="335" y="1040"/>
                  </a:lnTo>
                  <a:cubicBezTo>
                    <a:pt x="333" y="1040"/>
                    <a:pt x="330" y="1039"/>
                    <a:pt x="328" y="1039"/>
                  </a:cubicBezTo>
                  <a:cubicBezTo>
                    <a:pt x="295" y="1039"/>
                    <a:pt x="291" y="1075"/>
                    <a:pt x="283" y="1122"/>
                  </a:cubicBezTo>
                  <a:cubicBezTo>
                    <a:pt x="270" y="1172"/>
                    <a:pt x="277" y="1216"/>
                    <a:pt x="236" y="1225"/>
                  </a:cubicBezTo>
                  <a:cubicBezTo>
                    <a:pt x="236" y="1225"/>
                    <a:pt x="236" y="1234"/>
                    <a:pt x="273" y="1241"/>
                  </a:cubicBezTo>
                  <a:cubicBezTo>
                    <a:pt x="349" y="1244"/>
                    <a:pt x="349" y="1250"/>
                    <a:pt x="311" y="1260"/>
                  </a:cubicBezTo>
                  <a:cubicBezTo>
                    <a:pt x="236" y="1272"/>
                    <a:pt x="236" y="1303"/>
                    <a:pt x="311" y="1303"/>
                  </a:cubicBezTo>
                  <a:cubicBezTo>
                    <a:pt x="301" y="1304"/>
                    <a:pt x="287" y="1305"/>
                    <a:pt x="273" y="1307"/>
                  </a:cubicBezTo>
                  <a:cubicBezTo>
                    <a:pt x="207" y="1320"/>
                    <a:pt x="233" y="1339"/>
                    <a:pt x="292" y="1339"/>
                  </a:cubicBezTo>
                  <a:cubicBezTo>
                    <a:pt x="300" y="1339"/>
                    <a:pt x="308" y="1339"/>
                    <a:pt x="317" y="1338"/>
                  </a:cubicBezTo>
                  <a:lnTo>
                    <a:pt x="317" y="1338"/>
                  </a:lnTo>
                  <a:cubicBezTo>
                    <a:pt x="280" y="1350"/>
                    <a:pt x="245" y="1366"/>
                    <a:pt x="283" y="1366"/>
                  </a:cubicBezTo>
                  <a:cubicBezTo>
                    <a:pt x="283" y="1372"/>
                    <a:pt x="283" y="1372"/>
                    <a:pt x="208" y="1388"/>
                  </a:cubicBezTo>
                  <a:cubicBezTo>
                    <a:pt x="170" y="1394"/>
                    <a:pt x="135" y="1401"/>
                    <a:pt x="135" y="1410"/>
                  </a:cubicBezTo>
                  <a:cubicBezTo>
                    <a:pt x="135" y="1412"/>
                    <a:pt x="139" y="1413"/>
                    <a:pt x="144" y="1413"/>
                  </a:cubicBezTo>
                  <a:cubicBezTo>
                    <a:pt x="158" y="1413"/>
                    <a:pt x="184" y="1408"/>
                    <a:pt x="211" y="1404"/>
                  </a:cubicBezTo>
                  <a:cubicBezTo>
                    <a:pt x="211" y="1404"/>
                    <a:pt x="211" y="1410"/>
                    <a:pt x="214" y="1419"/>
                  </a:cubicBezTo>
                  <a:cubicBezTo>
                    <a:pt x="214" y="1419"/>
                    <a:pt x="214" y="1422"/>
                    <a:pt x="225" y="1422"/>
                  </a:cubicBezTo>
                  <a:cubicBezTo>
                    <a:pt x="231" y="1422"/>
                    <a:pt x="239" y="1421"/>
                    <a:pt x="251" y="1419"/>
                  </a:cubicBezTo>
                  <a:cubicBezTo>
                    <a:pt x="265" y="1416"/>
                    <a:pt x="273" y="1415"/>
                    <a:pt x="279" y="1415"/>
                  </a:cubicBezTo>
                  <a:cubicBezTo>
                    <a:pt x="289" y="1415"/>
                    <a:pt x="289" y="1419"/>
                    <a:pt x="289" y="1426"/>
                  </a:cubicBezTo>
                  <a:cubicBezTo>
                    <a:pt x="276" y="1429"/>
                    <a:pt x="273" y="1431"/>
                    <a:pt x="277" y="1431"/>
                  </a:cubicBezTo>
                  <a:cubicBezTo>
                    <a:pt x="282" y="1431"/>
                    <a:pt x="305" y="1426"/>
                    <a:pt x="327" y="1416"/>
                  </a:cubicBezTo>
                  <a:cubicBezTo>
                    <a:pt x="356" y="1409"/>
                    <a:pt x="383" y="1402"/>
                    <a:pt x="395" y="1402"/>
                  </a:cubicBezTo>
                  <a:cubicBezTo>
                    <a:pt x="399" y="1402"/>
                    <a:pt x="401" y="1402"/>
                    <a:pt x="402" y="1404"/>
                  </a:cubicBezTo>
                  <a:lnTo>
                    <a:pt x="474" y="1385"/>
                  </a:lnTo>
                  <a:cubicBezTo>
                    <a:pt x="524" y="1375"/>
                    <a:pt x="574" y="1360"/>
                    <a:pt x="621" y="1338"/>
                  </a:cubicBezTo>
                  <a:cubicBezTo>
                    <a:pt x="648" y="1318"/>
                    <a:pt x="677" y="1303"/>
                    <a:pt x="653" y="1303"/>
                  </a:cubicBezTo>
                  <a:cubicBezTo>
                    <a:pt x="646" y="1303"/>
                    <a:pt x="635" y="1304"/>
                    <a:pt x="618" y="1307"/>
                  </a:cubicBezTo>
                  <a:cubicBezTo>
                    <a:pt x="618" y="1307"/>
                    <a:pt x="609" y="1307"/>
                    <a:pt x="599" y="1307"/>
                  </a:cubicBezTo>
                  <a:cubicBezTo>
                    <a:pt x="590" y="1307"/>
                    <a:pt x="580" y="1307"/>
                    <a:pt x="580" y="1303"/>
                  </a:cubicBezTo>
                  <a:cubicBezTo>
                    <a:pt x="577" y="1300"/>
                    <a:pt x="615" y="1291"/>
                    <a:pt x="615" y="1291"/>
                  </a:cubicBezTo>
                  <a:cubicBezTo>
                    <a:pt x="653" y="1285"/>
                    <a:pt x="646" y="1269"/>
                    <a:pt x="653" y="1247"/>
                  </a:cubicBezTo>
                  <a:cubicBezTo>
                    <a:pt x="653" y="1222"/>
                    <a:pt x="653" y="1209"/>
                    <a:pt x="690" y="1206"/>
                  </a:cubicBezTo>
                  <a:cubicBezTo>
                    <a:pt x="728" y="1203"/>
                    <a:pt x="728" y="1200"/>
                    <a:pt x="728" y="1200"/>
                  </a:cubicBezTo>
                  <a:cubicBezTo>
                    <a:pt x="687" y="1197"/>
                    <a:pt x="696" y="1172"/>
                    <a:pt x="700" y="1144"/>
                  </a:cubicBezTo>
                  <a:cubicBezTo>
                    <a:pt x="703" y="1115"/>
                    <a:pt x="718" y="1087"/>
                    <a:pt x="681" y="1078"/>
                  </a:cubicBezTo>
                  <a:cubicBezTo>
                    <a:pt x="681" y="1075"/>
                    <a:pt x="684" y="1068"/>
                    <a:pt x="684" y="1068"/>
                  </a:cubicBezTo>
                  <a:cubicBezTo>
                    <a:pt x="696" y="1072"/>
                    <a:pt x="704" y="1073"/>
                    <a:pt x="710" y="1073"/>
                  </a:cubicBezTo>
                  <a:cubicBezTo>
                    <a:pt x="721" y="1073"/>
                    <a:pt x="723" y="1068"/>
                    <a:pt x="725" y="1062"/>
                  </a:cubicBezTo>
                  <a:cubicBezTo>
                    <a:pt x="690" y="1043"/>
                    <a:pt x="693" y="1034"/>
                    <a:pt x="693" y="1034"/>
                  </a:cubicBezTo>
                  <a:lnTo>
                    <a:pt x="693" y="1034"/>
                  </a:lnTo>
                  <a:cubicBezTo>
                    <a:pt x="709" y="1039"/>
                    <a:pt x="718" y="1041"/>
                    <a:pt x="724" y="1041"/>
                  </a:cubicBezTo>
                  <a:cubicBezTo>
                    <a:pt x="732" y="1041"/>
                    <a:pt x="734" y="1037"/>
                    <a:pt x="737" y="1034"/>
                  </a:cubicBezTo>
                  <a:cubicBezTo>
                    <a:pt x="740" y="1024"/>
                    <a:pt x="743" y="1021"/>
                    <a:pt x="706" y="1009"/>
                  </a:cubicBezTo>
                  <a:cubicBezTo>
                    <a:pt x="714" y="989"/>
                    <a:pt x="736" y="974"/>
                    <a:pt x="757" y="974"/>
                  </a:cubicBezTo>
                  <a:cubicBezTo>
                    <a:pt x="758" y="974"/>
                    <a:pt x="760" y="974"/>
                    <a:pt x="762" y="974"/>
                  </a:cubicBezTo>
                  <a:cubicBezTo>
                    <a:pt x="771" y="977"/>
                    <a:pt x="776" y="978"/>
                    <a:pt x="778" y="978"/>
                  </a:cubicBezTo>
                  <a:cubicBezTo>
                    <a:pt x="786" y="978"/>
                    <a:pt x="762" y="963"/>
                    <a:pt x="737" y="946"/>
                  </a:cubicBezTo>
                  <a:cubicBezTo>
                    <a:pt x="703" y="930"/>
                    <a:pt x="671" y="909"/>
                    <a:pt x="675" y="902"/>
                  </a:cubicBezTo>
                  <a:lnTo>
                    <a:pt x="675" y="902"/>
                  </a:lnTo>
                  <a:lnTo>
                    <a:pt x="743" y="937"/>
                  </a:lnTo>
                  <a:cubicBezTo>
                    <a:pt x="764" y="951"/>
                    <a:pt x="771" y="956"/>
                    <a:pt x="774" y="956"/>
                  </a:cubicBezTo>
                  <a:cubicBezTo>
                    <a:pt x="776" y="956"/>
                    <a:pt x="777" y="955"/>
                    <a:pt x="778" y="952"/>
                  </a:cubicBezTo>
                  <a:lnTo>
                    <a:pt x="784" y="943"/>
                  </a:lnTo>
                  <a:cubicBezTo>
                    <a:pt x="750" y="924"/>
                    <a:pt x="762" y="902"/>
                    <a:pt x="784" y="874"/>
                  </a:cubicBezTo>
                  <a:cubicBezTo>
                    <a:pt x="812" y="840"/>
                    <a:pt x="822" y="827"/>
                    <a:pt x="790" y="802"/>
                  </a:cubicBezTo>
                  <a:cubicBezTo>
                    <a:pt x="770" y="788"/>
                    <a:pt x="766" y="780"/>
                    <a:pt x="776" y="780"/>
                  </a:cubicBezTo>
                  <a:cubicBezTo>
                    <a:pt x="781" y="780"/>
                    <a:pt x="790" y="782"/>
                    <a:pt x="803" y="786"/>
                  </a:cubicBezTo>
                  <a:cubicBezTo>
                    <a:pt x="869" y="814"/>
                    <a:pt x="895" y="826"/>
                    <a:pt x="901" y="826"/>
                  </a:cubicBezTo>
                  <a:cubicBezTo>
                    <a:pt x="905" y="826"/>
                    <a:pt x="898" y="820"/>
                    <a:pt x="888" y="808"/>
                  </a:cubicBezTo>
                  <a:cubicBezTo>
                    <a:pt x="887" y="808"/>
                    <a:pt x="887" y="809"/>
                    <a:pt x="887" y="809"/>
                  </a:cubicBezTo>
                  <a:cubicBezTo>
                    <a:pt x="881" y="809"/>
                    <a:pt x="855" y="785"/>
                    <a:pt x="828" y="764"/>
                  </a:cubicBezTo>
                  <a:cubicBezTo>
                    <a:pt x="796" y="737"/>
                    <a:pt x="783" y="723"/>
                    <a:pt x="787" y="723"/>
                  </a:cubicBezTo>
                  <a:lnTo>
                    <a:pt x="787" y="723"/>
                  </a:lnTo>
                  <a:cubicBezTo>
                    <a:pt x="791" y="723"/>
                    <a:pt x="807" y="733"/>
                    <a:pt x="834" y="755"/>
                  </a:cubicBezTo>
                  <a:cubicBezTo>
                    <a:pt x="847" y="766"/>
                    <a:pt x="858" y="771"/>
                    <a:pt x="867" y="771"/>
                  </a:cubicBezTo>
                  <a:cubicBezTo>
                    <a:pt x="899" y="771"/>
                    <a:pt x="906" y="713"/>
                    <a:pt x="872" y="667"/>
                  </a:cubicBezTo>
                  <a:lnTo>
                    <a:pt x="872" y="667"/>
                  </a:lnTo>
                  <a:lnTo>
                    <a:pt x="897" y="695"/>
                  </a:lnTo>
                  <a:cubicBezTo>
                    <a:pt x="911" y="711"/>
                    <a:pt x="919" y="717"/>
                    <a:pt x="926" y="717"/>
                  </a:cubicBezTo>
                  <a:cubicBezTo>
                    <a:pt x="932" y="717"/>
                    <a:pt x="937" y="713"/>
                    <a:pt x="944" y="708"/>
                  </a:cubicBezTo>
                  <a:lnTo>
                    <a:pt x="953" y="699"/>
                  </a:lnTo>
                  <a:cubicBezTo>
                    <a:pt x="929" y="667"/>
                    <a:pt x="931" y="655"/>
                    <a:pt x="942" y="655"/>
                  </a:cubicBezTo>
                  <a:cubicBezTo>
                    <a:pt x="951" y="655"/>
                    <a:pt x="968" y="665"/>
                    <a:pt x="978" y="680"/>
                  </a:cubicBezTo>
                  <a:cubicBezTo>
                    <a:pt x="999" y="698"/>
                    <a:pt x="1005" y="703"/>
                    <a:pt x="1010" y="703"/>
                  </a:cubicBezTo>
                  <a:cubicBezTo>
                    <a:pt x="1012" y="703"/>
                    <a:pt x="1014" y="703"/>
                    <a:pt x="1016" y="702"/>
                  </a:cubicBezTo>
                  <a:cubicBezTo>
                    <a:pt x="998" y="666"/>
                    <a:pt x="1001" y="653"/>
                    <a:pt x="1012" y="653"/>
                  </a:cubicBezTo>
                  <a:cubicBezTo>
                    <a:pt x="1021" y="653"/>
                    <a:pt x="1037" y="665"/>
                    <a:pt x="1047" y="680"/>
                  </a:cubicBezTo>
                  <a:lnTo>
                    <a:pt x="1054" y="673"/>
                  </a:lnTo>
                  <a:cubicBezTo>
                    <a:pt x="1038" y="639"/>
                    <a:pt x="1047" y="636"/>
                    <a:pt x="1051" y="633"/>
                  </a:cubicBezTo>
                  <a:cubicBezTo>
                    <a:pt x="1063" y="626"/>
                    <a:pt x="1069" y="623"/>
                    <a:pt x="1044" y="595"/>
                  </a:cubicBezTo>
                  <a:cubicBezTo>
                    <a:pt x="1025" y="561"/>
                    <a:pt x="1007" y="529"/>
                    <a:pt x="1010" y="526"/>
                  </a:cubicBezTo>
                  <a:lnTo>
                    <a:pt x="1010" y="526"/>
                  </a:lnTo>
                  <a:lnTo>
                    <a:pt x="1029" y="561"/>
                  </a:lnTo>
                  <a:cubicBezTo>
                    <a:pt x="1041" y="578"/>
                    <a:pt x="1050" y="584"/>
                    <a:pt x="1059" y="584"/>
                  </a:cubicBezTo>
                  <a:cubicBezTo>
                    <a:pt x="1067" y="584"/>
                    <a:pt x="1074" y="580"/>
                    <a:pt x="1082" y="576"/>
                  </a:cubicBezTo>
                  <a:cubicBezTo>
                    <a:pt x="1091" y="571"/>
                    <a:pt x="1098" y="568"/>
                    <a:pt x="1104" y="568"/>
                  </a:cubicBezTo>
                  <a:cubicBezTo>
                    <a:pt x="1114" y="568"/>
                    <a:pt x="1122" y="575"/>
                    <a:pt x="1135" y="595"/>
                  </a:cubicBezTo>
                  <a:lnTo>
                    <a:pt x="1123" y="558"/>
                  </a:lnTo>
                  <a:cubicBezTo>
                    <a:pt x="1116" y="540"/>
                    <a:pt x="1115" y="530"/>
                    <a:pt x="1117" y="530"/>
                  </a:cubicBezTo>
                  <a:lnTo>
                    <a:pt x="1117" y="530"/>
                  </a:lnTo>
                  <a:cubicBezTo>
                    <a:pt x="1119" y="530"/>
                    <a:pt x="1125" y="538"/>
                    <a:pt x="1132" y="554"/>
                  </a:cubicBezTo>
                  <a:cubicBezTo>
                    <a:pt x="1140" y="569"/>
                    <a:pt x="1149" y="577"/>
                    <a:pt x="1155" y="577"/>
                  </a:cubicBezTo>
                  <a:cubicBezTo>
                    <a:pt x="1162" y="577"/>
                    <a:pt x="1167" y="565"/>
                    <a:pt x="1163" y="542"/>
                  </a:cubicBezTo>
                  <a:lnTo>
                    <a:pt x="1173" y="539"/>
                  </a:lnTo>
                  <a:cubicBezTo>
                    <a:pt x="1188" y="572"/>
                    <a:pt x="1198" y="589"/>
                    <a:pt x="1202" y="589"/>
                  </a:cubicBezTo>
                  <a:cubicBezTo>
                    <a:pt x="1207" y="589"/>
                    <a:pt x="1204" y="570"/>
                    <a:pt x="1195" y="532"/>
                  </a:cubicBezTo>
                  <a:lnTo>
                    <a:pt x="1195" y="532"/>
                  </a:lnTo>
                  <a:cubicBezTo>
                    <a:pt x="1205" y="565"/>
                    <a:pt x="1209" y="567"/>
                    <a:pt x="1214" y="567"/>
                  </a:cubicBezTo>
                  <a:cubicBezTo>
                    <a:pt x="1215" y="567"/>
                    <a:pt x="1216" y="567"/>
                    <a:pt x="1217" y="567"/>
                  </a:cubicBezTo>
                  <a:cubicBezTo>
                    <a:pt x="1215" y="547"/>
                    <a:pt x="1220" y="537"/>
                    <a:pt x="1226" y="537"/>
                  </a:cubicBezTo>
                  <a:cubicBezTo>
                    <a:pt x="1231" y="537"/>
                    <a:pt x="1237" y="545"/>
                    <a:pt x="1242" y="561"/>
                  </a:cubicBezTo>
                  <a:lnTo>
                    <a:pt x="1245" y="561"/>
                  </a:lnTo>
                  <a:cubicBezTo>
                    <a:pt x="1242" y="523"/>
                    <a:pt x="1245" y="523"/>
                    <a:pt x="1248" y="520"/>
                  </a:cubicBezTo>
                  <a:cubicBezTo>
                    <a:pt x="1254" y="520"/>
                    <a:pt x="1257" y="520"/>
                    <a:pt x="1254" y="479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4" y="467"/>
                    <a:pt x="1267" y="492"/>
                    <a:pt x="1267" y="517"/>
                  </a:cubicBezTo>
                  <a:cubicBezTo>
                    <a:pt x="1267" y="532"/>
                    <a:pt x="1268" y="542"/>
                    <a:pt x="1271" y="542"/>
                  </a:cubicBezTo>
                  <a:cubicBezTo>
                    <a:pt x="1274" y="542"/>
                    <a:pt x="1277" y="523"/>
                    <a:pt x="1279" y="479"/>
                  </a:cubicBezTo>
                  <a:cubicBezTo>
                    <a:pt x="1279" y="442"/>
                    <a:pt x="1279" y="423"/>
                    <a:pt x="1280" y="423"/>
                  </a:cubicBezTo>
                  <a:cubicBezTo>
                    <a:pt x="1280" y="423"/>
                    <a:pt x="1281" y="442"/>
                    <a:pt x="1282" y="479"/>
                  </a:cubicBezTo>
                  <a:cubicBezTo>
                    <a:pt x="1285" y="506"/>
                    <a:pt x="1285" y="532"/>
                    <a:pt x="1287" y="532"/>
                  </a:cubicBezTo>
                  <a:cubicBezTo>
                    <a:pt x="1287" y="532"/>
                    <a:pt x="1288" y="528"/>
                    <a:pt x="1289" y="517"/>
                  </a:cubicBezTo>
                  <a:cubicBezTo>
                    <a:pt x="1289" y="517"/>
                    <a:pt x="1298" y="517"/>
                    <a:pt x="1292" y="479"/>
                  </a:cubicBezTo>
                  <a:lnTo>
                    <a:pt x="1304" y="476"/>
                  </a:lnTo>
                  <a:cubicBezTo>
                    <a:pt x="1320" y="514"/>
                    <a:pt x="1323" y="514"/>
                    <a:pt x="1326" y="514"/>
                  </a:cubicBezTo>
                  <a:cubicBezTo>
                    <a:pt x="1326" y="494"/>
                    <a:pt x="1327" y="485"/>
                    <a:pt x="1329" y="485"/>
                  </a:cubicBezTo>
                  <a:cubicBezTo>
                    <a:pt x="1330" y="485"/>
                    <a:pt x="1333" y="494"/>
                    <a:pt x="1336" y="511"/>
                  </a:cubicBezTo>
                  <a:cubicBezTo>
                    <a:pt x="1337" y="526"/>
                    <a:pt x="1338" y="535"/>
                    <a:pt x="1339" y="535"/>
                  </a:cubicBezTo>
                  <a:cubicBezTo>
                    <a:pt x="1340" y="535"/>
                    <a:pt x="1339" y="517"/>
                    <a:pt x="1336" y="473"/>
                  </a:cubicBezTo>
                  <a:cubicBezTo>
                    <a:pt x="1337" y="455"/>
                    <a:pt x="1339" y="446"/>
                    <a:pt x="1342" y="446"/>
                  </a:cubicBezTo>
                  <a:cubicBezTo>
                    <a:pt x="1345" y="446"/>
                    <a:pt x="1348" y="456"/>
                    <a:pt x="1351" y="476"/>
                  </a:cubicBezTo>
                  <a:cubicBezTo>
                    <a:pt x="1353" y="520"/>
                    <a:pt x="1355" y="538"/>
                    <a:pt x="1356" y="538"/>
                  </a:cubicBezTo>
                  <a:cubicBezTo>
                    <a:pt x="1356" y="538"/>
                    <a:pt x="1356" y="529"/>
                    <a:pt x="1355" y="514"/>
                  </a:cubicBezTo>
                  <a:cubicBezTo>
                    <a:pt x="1358" y="476"/>
                    <a:pt x="1364" y="476"/>
                    <a:pt x="1364" y="476"/>
                  </a:cubicBezTo>
                  <a:cubicBezTo>
                    <a:pt x="1364" y="517"/>
                    <a:pt x="1402" y="511"/>
                    <a:pt x="1436" y="523"/>
                  </a:cubicBezTo>
                  <a:cubicBezTo>
                    <a:pt x="1445" y="501"/>
                    <a:pt x="1452" y="476"/>
                    <a:pt x="1455" y="451"/>
                  </a:cubicBezTo>
                  <a:cubicBezTo>
                    <a:pt x="1459" y="419"/>
                    <a:pt x="1460" y="408"/>
                    <a:pt x="1460" y="408"/>
                  </a:cubicBezTo>
                  <a:lnTo>
                    <a:pt x="1460" y="408"/>
                  </a:lnTo>
                  <a:cubicBezTo>
                    <a:pt x="1460" y="408"/>
                    <a:pt x="1458" y="429"/>
                    <a:pt x="1458" y="451"/>
                  </a:cubicBezTo>
                  <a:cubicBezTo>
                    <a:pt x="1452" y="508"/>
                    <a:pt x="1450" y="537"/>
                    <a:pt x="1452" y="537"/>
                  </a:cubicBezTo>
                  <a:cubicBezTo>
                    <a:pt x="1454" y="537"/>
                    <a:pt x="1460" y="510"/>
                    <a:pt x="1467" y="454"/>
                  </a:cubicBezTo>
                  <a:cubicBezTo>
                    <a:pt x="1470" y="417"/>
                    <a:pt x="1473" y="398"/>
                    <a:pt x="1474" y="398"/>
                  </a:cubicBezTo>
                  <a:lnTo>
                    <a:pt x="1474" y="398"/>
                  </a:lnTo>
                  <a:cubicBezTo>
                    <a:pt x="1474" y="398"/>
                    <a:pt x="1474" y="417"/>
                    <a:pt x="1470" y="454"/>
                  </a:cubicBezTo>
                  <a:cubicBezTo>
                    <a:pt x="1469" y="473"/>
                    <a:pt x="1468" y="483"/>
                    <a:pt x="1469" y="483"/>
                  </a:cubicBezTo>
                  <a:cubicBezTo>
                    <a:pt x="1471" y="483"/>
                    <a:pt x="1474" y="474"/>
                    <a:pt x="1480" y="457"/>
                  </a:cubicBezTo>
                  <a:cubicBezTo>
                    <a:pt x="1483" y="438"/>
                    <a:pt x="1486" y="429"/>
                    <a:pt x="1487" y="429"/>
                  </a:cubicBezTo>
                  <a:lnTo>
                    <a:pt x="1487" y="429"/>
                  </a:lnTo>
                  <a:cubicBezTo>
                    <a:pt x="1489" y="429"/>
                    <a:pt x="1488" y="438"/>
                    <a:pt x="1483" y="457"/>
                  </a:cubicBezTo>
                  <a:cubicBezTo>
                    <a:pt x="1481" y="484"/>
                    <a:pt x="1479" y="510"/>
                    <a:pt x="1481" y="510"/>
                  </a:cubicBezTo>
                  <a:cubicBezTo>
                    <a:pt x="1482" y="510"/>
                    <a:pt x="1483" y="506"/>
                    <a:pt x="1486" y="495"/>
                  </a:cubicBezTo>
                  <a:lnTo>
                    <a:pt x="1486" y="495"/>
                  </a:lnTo>
                  <a:cubicBezTo>
                    <a:pt x="1486" y="495"/>
                    <a:pt x="1489" y="498"/>
                    <a:pt x="1483" y="536"/>
                  </a:cubicBezTo>
                  <a:cubicBezTo>
                    <a:pt x="1481" y="547"/>
                    <a:pt x="1481" y="552"/>
                    <a:pt x="1482" y="552"/>
                  </a:cubicBezTo>
                  <a:cubicBezTo>
                    <a:pt x="1485" y="552"/>
                    <a:pt x="1494" y="528"/>
                    <a:pt x="1505" y="504"/>
                  </a:cubicBezTo>
                  <a:cubicBezTo>
                    <a:pt x="1520" y="471"/>
                    <a:pt x="1530" y="454"/>
                    <a:pt x="1532" y="454"/>
                  </a:cubicBezTo>
                  <a:lnTo>
                    <a:pt x="1532" y="454"/>
                  </a:lnTo>
                  <a:cubicBezTo>
                    <a:pt x="1534" y="454"/>
                    <a:pt x="1529" y="472"/>
                    <a:pt x="1514" y="507"/>
                  </a:cubicBezTo>
                  <a:cubicBezTo>
                    <a:pt x="1504" y="536"/>
                    <a:pt x="1503" y="548"/>
                    <a:pt x="1507" y="548"/>
                  </a:cubicBezTo>
                  <a:cubicBezTo>
                    <a:pt x="1512" y="548"/>
                    <a:pt x="1530" y="521"/>
                    <a:pt x="1549" y="479"/>
                  </a:cubicBezTo>
                  <a:cubicBezTo>
                    <a:pt x="1565" y="439"/>
                    <a:pt x="1572" y="422"/>
                    <a:pt x="1573" y="422"/>
                  </a:cubicBezTo>
                  <a:lnTo>
                    <a:pt x="1573" y="422"/>
                  </a:lnTo>
                  <a:cubicBezTo>
                    <a:pt x="1573" y="422"/>
                    <a:pt x="1570" y="430"/>
                    <a:pt x="1565" y="445"/>
                  </a:cubicBezTo>
                  <a:cubicBezTo>
                    <a:pt x="1552" y="482"/>
                    <a:pt x="1555" y="482"/>
                    <a:pt x="1555" y="482"/>
                  </a:cubicBezTo>
                  <a:cubicBezTo>
                    <a:pt x="1561" y="485"/>
                    <a:pt x="1565" y="485"/>
                    <a:pt x="1549" y="520"/>
                  </a:cubicBezTo>
                  <a:cubicBezTo>
                    <a:pt x="1549" y="520"/>
                    <a:pt x="1555" y="520"/>
                    <a:pt x="1577" y="492"/>
                  </a:cubicBezTo>
                  <a:cubicBezTo>
                    <a:pt x="1590" y="469"/>
                    <a:pt x="1598" y="459"/>
                    <a:pt x="1602" y="459"/>
                  </a:cubicBezTo>
                  <a:lnTo>
                    <a:pt x="1602" y="459"/>
                  </a:lnTo>
                  <a:cubicBezTo>
                    <a:pt x="1609" y="459"/>
                    <a:pt x="1602" y="494"/>
                    <a:pt x="1583" y="539"/>
                  </a:cubicBezTo>
                  <a:lnTo>
                    <a:pt x="1608" y="511"/>
                  </a:lnTo>
                  <a:cubicBezTo>
                    <a:pt x="1631" y="471"/>
                    <a:pt x="1648" y="444"/>
                    <a:pt x="1650" y="444"/>
                  </a:cubicBezTo>
                  <a:lnTo>
                    <a:pt x="1650" y="444"/>
                  </a:lnTo>
                  <a:cubicBezTo>
                    <a:pt x="1652" y="444"/>
                    <a:pt x="1647" y="455"/>
                    <a:pt x="1633" y="482"/>
                  </a:cubicBezTo>
                  <a:cubicBezTo>
                    <a:pt x="1629" y="490"/>
                    <a:pt x="1625" y="498"/>
                    <a:pt x="1621" y="505"/>
                  </a:cubicBezTo>
                  <a:lnTo>
                    <a:pt x="1621" y="505"/>
                  </a:lnTo>
                  <a:cubicBezTo>
                    <a:pt x="1632" y="489"/>
                    <a:pt x="1639" y="483"/>
                    <a:pt x="1643" y="483"/>
                  </a:cubicBezTo>
                  <a:lnTo>
                    <a:pt x="1643" y="483"/>
                  </a:lnTo>
                  <a:cubicBezTo>
                    <a:pt x="1651" y="483"/>
                    <a:pt x="1642" y="515"/>
                    <a:pt x="1618" y="558"/>
                  </a:cubicBezTo>
                  <a:cubicBezTo>
                    <a:pt x="1596" y="592"/>
                    <a:pt x="1599" y="589"/>
                    <a:pt x="1602" y="592"/>
                  </a:cubicBezTo>
                  <a:lnTo>
                    <a:pt x="1621" y="561"/>
                  </a:lnTo>
                  <a:cubicBezTo>
                    <a:pt x="1639" y="528"/>
                    <a:pt x="1657" y="498"/>
                    <a:pt x="1661" y="498"/>
                  </a:cubicBezTo>
                  <a:cubicBezTo>
                    <a:pt x="1661" y="498"/>
                    <a:pt x="1662" y="498"/>
                    <a:pt x="1662" y="498"/>
                  </a:cubicBezTo>
                  <a:cubicBezTo>
                    <a:pt x="1665" y="501"/>
                    <a:pt x="1671" y="504"/>
                    <a:pt x="1649" y="536"/>
                  </a:cubicBezTo>
                  <a:cubicBezTo>
                    <a:pt x="1638" y="562"/>
                    <a:pt x="1627" y="587"/>
                    <a:pt x="1628" y="587"/>
                  </a:cubicBezTo>
                  <a:cubicBezTo>
                    <a:pt x="1629" y="587"/>
                    <a:pt x="1631" y="583"/>
                    <a:pt x="1637" y="573"/>
                  </a:cubicBezTo>
                  <a:lnTo>
                    <a:pt x="1637" y="573"/>
                  </a:lnTo>
                  <a:cubicBezTo>
                    <a:pt x="1637" y="573"/>
                    <a:pt x="1640" y="576"/>
                    <a:pt x="1624" y="611"/>
                  </a:cubicBezTo>
                  <a:lnTo>
                    <a:pt x="1637" y="620"/>
                  </a:lnTo>
                  <a:cubicBezTo>
                    <a:pt x="1647" y="608"/>
                    <a:pt x="1655" y="602"/>
                    <a:pt x="1658" y="602"/>
                  </a:cubicBezTo>
                  <a:lnTo>
                    <a:pt x="1658" y="602"/>
                  </a:lnTo>
                  <a:cubicBezTo>
                    <a:pt x="1662" y="602"/>
                    <a:pt x="1658" y="612"/>
                    <a:pt x="1646" y="630"/>
                  </a:cubicBezTo>
                  <a:cubicBezTo>
                    <a:pt x="1646" y="630"/>
                    <a:pt x="1646" y="630"/>
                    <a:pt x="1647" y="630"/>
                  </a:cubicBezTo>
                  <a:cubicBezTo>
                    <a:pt x="1649" y="630"/>
                    <a:pt x="1657" y="628"/>
                    <a:pt x="1677" y="605"/>
                  </a:cubicBezTo>
                  <a:lnTo>
                    <a:pt x="1677" y="605"/>
                  </a:lnTo>
                  <a:cubicBezTo>
                    <a:pt x="1684" y="614"/>
                    <a:pt x="1687" y="617"/>
                    <a:pt x="1665" y="645"/>
                  </a:cubicBezTo>
                  <a:cubicBezTo>
                    <a:pt x="1652" y="660"/>
                    <a:pt x="1646" y="667"/>
                    <a:pt x="1646" y="667"/>
                  </a:cubicBezTo>
                  <a:cubicBezTo>
                    <a:pt x="1647" y="667"/>
                    <a:pt x="1654" y="661"/>
                    <a:pt x="1668" y="648"/>
                  </a:cubicBezTo>
                  <a:cubicBezTo>
                    <a:pt x="1683" y="629"/>
                    <a:pt x="1689" y="625"/>
                    <a:pt x="1694" y="625"/>
                  </a:cubicBezTo>
                  <a:cubicBezTo>
                    <a:pt x="1696" y="625"/>
                    <a:pt x="1697" y="625"/>
                    <a:pt x="1699" y="626"/>
                  </a:cubicBezTo>
                  <a:lnTo>
                    <a:pt x="1706" y="633"/>
                  </a:lnTo>
                  <a:cubicBezTo>
                    <a:pt x="1724" y="612"/>
                    <a:pt x="1729" y="606"/>
                    <a:pt x="1732" y="606"/>
                  </a:cubicBezTo>
                  <a:cubicBezTo>
                    <a:pt x="1732" y="606"/>
                    <a:pt x="1733" y="607"/>
                    <a:pt x="1734" y="608"/>
                  </a:cubicBezTo>
                  <a:cubicBezTo>
                    <a:pt x="1737" y="611"/>
                    <a:pt x="1721" y="648"/>
                    <a:pt x="1724" y="652"/>
                  </a:cubicBezTo>
                  <a:cubicBezTo>
                    <a:pt x="1728" y="655"/>
                    <a:pt x="1730" y="657"/>
                    <a:pt x="1732" y="657"/>
                  </a:cubicBezTo>
                  <a:cubicBezTo>
                    <a:pt x="1737" y="657"/>
                    <a:pt x="1742" y="651"/>
                    <a:pt x="1756" y="633"/>
                  </a:cubicBezTo>
                  <a:cubicBezTo>
                    <a:pt x="1754" y="631"/>
                    <a:pt x="1764" y="619"/>
                    <a:pt x="1767" y="619"/>
                  </a:cubicBezTo>
                  <a:lnTo>
                    <a:pt x="1767" y="619"/>
                  </a:lnTo>
                  <a:cubicBezTo>
                    <a:pt x="1769" y="619"/>
                    <a:pt x="1769" y="623"/>
                    <a:pt x="1762" y="636"/>
                  </a:cubicBezTo>
                  <a:cubicBezTo>
                    <a:pt x="1765" y="639"/>
                    <a:pt x="1746" y="677"/>
                    <a:pt x="1753" y="689"/>
                  </a:cubicBezTo>
                  <a:cubicBezTo>
                    <a:pt x="1758" y="696"/>
                    <a:pt x="1761" y="700"/>
                    <a:pt x="1765" y="700"/>
                  </a:cubicBezTo>
                  <a:cubicBezTo>
                    <a:pt x="1771" y="700"/>
                    <a:pt x="1778" y="694"/>
                    <a:pt x="1793" y="680"/>
                  </a:cubicBezTo>
                  <a:cubicBezTo>
                    <a:pt x="1820" y="654"/>
                    <a:pt x="1835" y="642"/>
                    <a:pt x="1837" y="642"/>
                  </a:cubicBezTo>
                  <a:lnTo>
                    <a:pt x="1837" y="642"/>
                  </a:lnTo>
                  <a:cubicBezTo>
                    <a:pt x="1839" y="642"/>
                    <a:pt x="1826" y="657"/>
                    <a:pt x="1796" y="683"/>
                  </a:cubicBezTo>
                  <a:cubicBezTo>
                    <a:pt x="1764" y="719"/>
                    <a:pt x="1754" y="733"/>
                    <a:pt x="1758" y="733"/>
                  </a:cubicBezTo>
                  <a:cubicBezTo>
                    <a:pt x="1760" y="733"/>
                    <a:pt x="1767" y="728"/>
                    <a:pt x="1778" y="720"/>
                  </a:cubicBezTo>
                  <a:cubicBezTo>
                    <a:pt x="1798" y="706"/>
                    <a:pt x="1805" y="701"/>
                    <a:pt x="1808" y="701"/>
                  </a:cubicBezTo>
                  <a:cubicBezTo>
                    <a:pt x="1810" y="701"/>
                    <a:pt x="1811" y="703"/>
                    <a:pt x="1812" y="705"/>
                  </a:cubicBezTo>
                  <a:cubicBezTo>
                    <a:pt x="1795" y="718"/>
                    <a:pt x="1789" y="725"/>
                    <a:pt x="1796" y="725"/>
                  </a:cubicBezTo>
                  <a:cubicBezTo>
                    <a:pt x="1800" y="725"/>
                    <a:pt x="1808" y="722"/>
                    <a:pt x="1821" y="717"/>
                  </a:cubicBezTo>
                  <a:lnTo>
                    <a:pt x="1821" y="717"/>
                  </a:lnTo>
                  <a:cubicBezTo>
                    <a:pt x="1825" y="720"/>
                    <a:pt x="1825" y="720"/>
                    <a:pt x="1793" y="742"/>
                  </a:cubicBezTo>
                  <a:lnTo>
                    <a:pt x="1800" y="752"/>
                  </a:lnTo>
                  <a:cubicBezTo>
                    <a:pt x="1815" y="744"/>
                    <a:pt x="1827" y="740"/>
                    <a:pt x="1834" y="740"/>
                  </a:cubicBezTo>
                  <a:cubicBezTo>
                    <a:pt x="1858" y="740"/>
                    <a:pt x="1845" y="774"/>
                    <a:pt x="1821" y="793"/>
                  </a:cubicBezTo>
                  <a:cubicBezTo>
                    <a:pt x="1821" y="793"/>
                    <a:pt x="1822" y="793"/>
                    <a:pt x="1823" y="793"/>
                  </a:cubicBezTo>
                  <a:cubicBezTo>
                    <a:pt x="1826" y="793"/>
                    <a:pt x="1834" y="791"/>
                    <a:pt x="1859" y="780"/>
                  </a:cubicBezTo>
                  <a:cubicBezTo>
                    <a:pt x="1891" y="764"/>
                    <a:pt x="1908" y="756"/>
                    <a:pt x="1912" y="756"/>
                  </a:cubicBezTo>
                  <a:lnTo>
                    <a:pt x="1912" y="756"/>
                  </a:lnTo>
                  <a:cubicBezTo>
                    <a:pt x="1916" y="756"/>
                    <a:pt x="1901" y="767"/>
                    <a:pt x="1865" y="789"/>
                  </a:cubicBezTo>
                  <a:cubicBezTo>
                    <a:pt x="1832" y="809"/>
                    <a:pt x="1815" y="818"/>
                    <a:pt x="1816" y="818"/>
                  </a:cubicBezTo>
                  <a:cubicBezTo>
                    <a:pt x="1818" y="818"/>
                    <a:pt x="1835" y="809"/>
                    <a:pt x="1868" y="793"/>
                  </a:cubicBezTo>
                  <a:cubicBezTo>
                    <a:pt x="1875" y="790"/>
                    <a:pt x="1880" y="789"/>
                    <a:pt x="1884" y="789"/>
                  </a:cubicBezTo>
                  <a:cubicBezTo>
                    <a:pt x="1904" y="789"/>
                    <a:pt x="1900" y="811"/>
                    <a:pt x="1847" y="836"/>
                  </a:cubicBezTo>
                  <a:lnTo>
                    <a:pt x="1778" y="871"/>
                  </a:lnTo>
                  <a:cubicBezTo>
                    <a:pt x="1795" y="865"/>
                    <a:pt x="1804" y="863"/>
                    <a:pt x="1809" y="863"/>
                  </a:cubicBezTo>
                  <a:cubicBezTo>
                    <a:pt x="1814" y="863"/>
                    <a:pt x="1815" y="865"/>
                    <a:pt x="1815" y="865"/>
                  </a:cubicBezTo>
                  <a:cubicBezTo>
                    <a:pt x="1832" y="856"/>
                    <a:pt x="1840" y="852"/>
                    <a:pt x="1846" y="852"/>
                  </a:cubicBezTo>
                  <a:cubicBezTo>
                    <a:pt x="1852" y="852"/>
                    <a:pt x="1854" y="856"/>
                    <a:pt x="1859" y="865"/>
                  </a:cubicBezTo>
                  <a:cubicBezTo>
                    <a:pt x="1862" y="874"/>
                    <a:pt x="1906" y="874"/>
                    <a:pt x="1909" y="887"/>
                  </a:cubicBezTo>
                  <a:cubicBezTo>
                    <a:pt x="1912" y="896"/>
                    <a:pt x="1915" y="912"/>
                    <a:pt x="1884" y="930"/>
                  </a:cubicBezTo>
                  <a:cubicBezTo>
                    <a:pt x="1884" y="935"/>
                    <a:pt x="1886" y="938"/>
                    <a:pt x="1901" y="938"/>
                  </a:cubicBezTo>
                  <a:cubicBezTo>
                    <a:pt x="1907" y="938"/>
                    <a:pt x="1915" y="938"/>
                    <a:pt x="1925" y="937"/>
                  </a:cubicBezTo>
                  <a:cubicBezTo>
                    <a:pt x="1933" y="935"/>
                    <a:pt x="1940" y="935"/>
                    <a:pt x="1945" y="935"/>
                  </a:cubicBezTo>
                  <a:cubicBezTo>
                    <a:pt x="1962" y="935"/>
                    <a:pt x="1958" y="943"/>
                    <a:pt x="1931" y="952"/>
                  </a:cubicBezTo>
                  <a:lnTo>
                    <a:pt x="1931" y="959"/>
                  </a:lnTo>
                  <a:cubicBezTo>
                    <a:pt x="1939" y="958"/>
                    <a:pt x="1946" y="958"/>
                    <a:pt x="1951" y="958"/>
                  </a:cubicBezTo>
                  <a:cubicBezTo>
                    <a:pt x="1972" y="958"/>
                    <a:pt x="1972" y="962"/>
                    <a:pt x="1972" y="962"/>
                  </a:cubicBezTo>
                  <a:cubicBezTo>
                    <a:pt x="1943" y="972"/>
                    <a:pt x="1914" y="985"/>
                    <a:pt x="1926" y="985"/>
                  </a:cubicBezTo>
                  <a:cubicBezTo>
                    <a:pt x="1928" y="985"/>
                    <a:pt x="1932" y="985"/>
                    <a:pt x="1937" y="984"/>
                  </a:cubicBezTo>
                  <a:cubicBezTo>
                    <a:pt x="1952" y="980"/>
                    <a:pt x="1961" y="978"/>
                    <a:pt x="1967" y="978"/>
                  </a:cubicBezTo>
                  <a:cubicBezTo>
                    <a:pt x="1976" y="978"/>
                    <a:pt x="1976" y="982"/>
                    <a:pt x="1978" y="990"/>
                  </a:cubicBezTo>
                  <a:cubicBezTo>
                    <a:pt x="1947" y="1012"/>
                    <a:pt x="1971" y="1178"/>
                    <a:pt x="2002" y="1178"/>
                  </a:cubicBezTo>
                  <a:cubicBezTo>
                    <a:pt x="2003" y="1178"/>
                    <a:pt x="2003" y="1178"/>
                    <a:pt x="2003" y="1178"/>
                  </a:cubicBezTo>
                  <a:lnTo>
                    <a:pt x="2003" y="1178"/>
                  </a:lnTo>
                  <a:lnTo>
                    <a:pt x="2000" y="1197"/>
                  </a:lnTo>
                  <a:lnTo>
                    <a:pt x="2000" y="1213"/>
                  </a:lnTo>
                  <a:cubicBezTo>
                    <a:pt x="1925" y="1213"/>
                    <a:pt x="1966" y="1238"/>
                    <a:pt x="2000" y="1253"/>
                  </a:cubicBezTo>
                  <a:cubicBezTo>
                    <a:pt x="2038" y="1260"/>
                    <a:pt x="2038" y="1266"/>
                    <a:pt x="2035" y="1269"/>
                  </a:cubicBezTo>
                  <a:cubicBezTo>
                    <a:pt x="2028" y="1269"/>
                    <a:pt x="2022" y="1269"/>
                    <a:pt x="2016" y="1269"/>
                  </a:cubicBezTo>
                  <a:cubicBezTo>
                    <a:pt x="1960" y="1269"/>
                    <a:pt x="1962" y="1283"/>
                    <a:pt x="1994" y="1294"/>
                  </a:cubicBezTo>
                  <a:cubicBezTo>
                    <a:pt x="2044" y="1302"/>
                    <a:pt x="2061" y="1308"/>
                    <a:pt x="2044" y="1308"/>
                  </a:cubicBezTo>
                  <a:cubicBezTo>
                    <a:pt x="2036" y="1308"/>
                    <a:pt x="2019" y="1307"/>
                    <a:pt x="1994" y="1303"/>
                  </a:cubicBezTo>
                  <a:cubicBezTo>
                    <a:pt x="1976" y="1302"/>
                    <a:pt x="1962" y="1301"/>
                    <a:pt x="1953" y="1301"/>
                  </a:cubicBezTo>
                  <a:cubicBezTo>
                    <a:pt x="1924" y="1301"/>
                    <a:pt x="1942" y="1309"/>
                    <a:pt x="2028" y="1328"/>
                  </a:cubicBezTo>
                  <a:cubicBezTo>
                    <a:pt x="2066" y="1338"/>
                    <a:pt x="2066" y="1341"/>
                    <a:pt x="2028" y="1341"/>
                  </a:cubicBezTo>
                  <a:cubicBezTo>
                    <a:pt x="1998" y="1339"/>
                    <a:pt x="1980" y="1338"/>
                    <a:pt x="1971" y="1338"/>
                  </a:cubicBezTo>
                  <a:cubicBezTo>
                    <a:pt x="1955" y="1338"/>
                    <a:pt x="1964" y="1340"/>
                    <a:pt x="1988" y="1344"/>
                  </a:cubicBezTo>
                  <a:cubicBezTo>
                    <a:pt x="2037" y="1355"/>
                    <a:pt x="2052" y="1361"/>
                    <a:pt x="2034" y="1361"/>
                  </a:cubicBezTo>
                  <a:cubicBezTo>
                    <a:pt x="2025" y="1361"/>
                    <a:pt x="2009" y="1360"/>
                    <a:pt x="1984" y="1357"/>
                  </a:cubicBezTo>
                  <a:cubicBezTo>
                    <a:pt x="1962" y="1356"/>
                    <a:pt x="1946" y="1355"/>
                    <a:pt x="1936" y="1355"/>
                  </a:cubicBezTo>
                  <a:cubicBezTo>
                    <a:pt x="1912" y="1355"/>
                    <a:pt x="1927" y="1359"/>
                    <a:pt x="1978" y="1372"/>
                  </a:cubicBezTo>
                  <a:cubicBezTo>
                    <a:pt x="2038" y="1387"/>
                    <a:pt x="2046" y="1404"/>
                    <a:pt x="2009" y="1404"/>
                  </a:cubicBezTo>
                  <a:cubicBezTo>
                    <a:pt x="2000" y="1404"/>
                    <a:pt x="1987" y="1403"/>
                    <a:pt x="1972" y="1401"/>
                  </a:cubicBezTo>
                  <a:cubicBezTo>
                    <a:pt x="1972" y="1404"/>
                    <a:pt x="1934" y="1401"/>
                    <a:pt x="1969" y="1410"/>
                  </a:cubicBezTo>
                  <a:lnTo>
                    <a:pt x="1931" y="1404"/>
                  </a:lnTo>
                  <a:cubicBezTo>
                    <a:pt x="1931" y="1407"/>
                    <a:pt x="1931" y="1410"/>
                    <a:pt x="1928" y="1413"/>
                  </a:cubicBezTo>
                  <a:lnTo>
                    <a:pt x="1966" y="1422"/>
                  </a:lnTo>
                  <a:cubicBezTo>
                    <a:pt x="1962" y="1429"/>
                    <a:pt x="1915" y="1441"/>
                    <a:pt x="1906" y="1466"/>
                  </a:cubicBezTo>
                  <a:cubicBezTo>
                    <a:pt x="1884" y="1507"/>
                    <a:pt x="1878" y="1510"/>
                    <a:pt x="1915" y="1526"/>
                  </a:cubicBezTo>
                  <a:cubicBezTo>
                    <a:pt x="1955" y="1544"/>
                    <a:pt x="1970" y="1555"/>
                    <a:pt x="1962" y="1555"/>
                  </a:cubicBezTo>
                  <a:cubicBezTo>
                    <a:pt x="1957" y="1555"/>
                    <a:pt x="1939" y="1549"/>
                    <a:pt x="1909" y="1535"/>
                  </a:cubicBezTo>
                  <a:cubicBezTo>
                    <a:pt x="1909" y="1536"/>
                    <a:pt x="1908" y="1536"/>
                    <a:pt x="1907" y="1536"/>
                  </a:cubicBezTo>
                  <a:cubicBezTo>
                    <a:pt x="1901" y="1536"/>
                    <a:pt x="1883" y="1530"/>
                    <a:pt x="1874" y="1530"/>
                  </a:cubicBezTo>
                  <a:cubicBezTo>
                    <a:pt x="1871" y="1530"/>
                    <a:pt x="1869" y="1531"/>
                    <a:pt x="1868" y="1532"/>
                  </a:cubicBezTo>
                  <a:cubicBezTo>
                    <a:pt x="1866" y="1535"/>
                    <a:pt x="1863" y="1538"/>
                    <a:pt x="1857" y="1538"/>
                  </a:cubicBezTo>
                  <a:cubicBezTo>
                    <a:pt x="1851" y="1538"/>
                    <a:pt x="1841" y="1534"/>
                    <a:pt x="1825" y="1523"/>
                  </a:cubicBezTo>
                  <a:lnTo>
                    <a:pt x="1821" y="1526"/>
                  </a:lnTo>
                  <a:cubicBezTo>
                    <a:pt x="1868" y="1563"/>
                    <a:pt x="1867" y="1584"/>
                    <a:pt x="1847" y="1584"/>
                  </a:cubicBezTo>
                  <a:cubicBezTo>
                    <a:pt x="1842" y="1584"/>
                    <a:pt x="1835" y="1583"/>
                    <a:pt x="1828" y="1579"/>
                  </a:cubicBezTo>
                  <a:lnTo>
                    <a:pt x="1828" y="1579"/>
                  </a:lnTo>
                  <a:cubicBezTo>
                    <a:pt x="1825" y="1585"/>
                    <a:pt x="1821" y="1589"/>
                    <a:pt x="1843" y="1617"/>
                  </a:cubicBezTo>
                  <a:cubicBezTo>
                    <a:pt x="1854" y="1634"/>
                    <a:pt x="1858" y="1642"/>
                    <a:pt x="1855" y="1642"/>
                  </a:cubicBezTo>
                  <a:cubicBezTo>
                    <a:pt x="1853" y="1642"/>
                    <a:pt x="1845" y="1636"/>
                    <a:pt x="1831" y="1626"/>
                  </a:cubicBezTo>
                  <a:cubicBezTo>
                    <a:pt x="1817" y="1614"/>
                    <a:pt x="1800" y="1605"/>
                    <a:pt x="1793" y="1605"/>
                  </a:cubicBezTo>
                  <a:lnTo>
                    <a:pt x="1793" y="1605"/>
                  </a:lnTo>
                  <a:cubicBezTo>
                    <a:pt x="1785" y="1605"/>
                    <a:pt x="1788" y="1615"/>
                    <a:pt x="1815" y="1642"/>
                  </a:cubicBezTo>
                  <a:lnTo>
                    <a:pt x="1784" y="1617"/>
                  </a:lnTo>
                  <a:cubicBezTo>
                    <a:pt x="1777" y="1610"/>
                    <a:pt x="1773" y="1608"/>
                    <a:pt x="1772" y="1608"/>
                  </a:cubicBezTo>
                  <a:lnTo>
                    <a:pt x="1772" y="1608"/>
                  </a:lnTo>
                  <a:cubicBezTo>
                    <a:pt x="1769" y="1608"/>
                    <a:pt x="1787" y="1630"/>
                    <a:pt x="1806" y="1651"/>
                  </a:cubicBezTo>
                  <a:cubicBezTo>
                    <a:pt x="1829" y="1678"/>
                    <a:pt x="1841" y="1692"/>
                    <a:pt x="1839" y="1692"/>
                  </a:cubicBezTo>
                  <a:cubicBezTo>
                    <a:pt x="1837" y="1692"/>
                    <a:pt x="1816" y="1673"/>
                    <a:pt x="1774" y="1629"/>
                  </a:cubicBezTo>
                  <a:cubicBezTo>
                    <a:pt x="1746" y="1595"/>
                    <a:pt x="1732" y="1582"/>
                    <a:pt x="1731" y="1582"/>
                  </a:cubicBezTo>
                  <a:lnTo>
                    <a:pt x="1731" y="1582"/>
                  </a:lnTo>
                  <a:cubicBezTo>
                    <a:pt x="1730" y="1582"/>
                    <a:pt x="1736" y="1589"/>
                    <a:pt x="1746" y="1601"/>
                  </a:cubicBezTo>
                  <a:cubicBezTo>
                    <a:pt x="1762" y="1624"/>
                    <a:pt x="1778" y="1647"/>
                    <a:pt x="1775" y="1647"/>
                  </a:cubicBezTo>
                  <a:cubicBezTo>
                    <a:pt x="1774" y="1647"/>
                    <a:pt x="1770" y="1643"/>
                    <a:pt x="1762" y="1636"/>
                  </a:cubicBezTo>
                  <a:lnTo>
                    <a:pt x="1762" y="1636"/>
                  </a:lnTo>
                  <a:cubicBezTo>
                    <a:pt x="1759" y="1639"/>
                    <a:pt x="1756" y="1642"/>
                    <a:pt x="1803" y="1698"/>
                  </a:cubicBezTo>
                  <a:cubicBezTo>
                    <a:pt x="1825" y="1730"/>
                    <a:pt x="1821" y="1733"/>
                    <a:pt x="1815" y="1736"/>
                  </a:cubicBezTo>
                  <a:cubicBezTo>
                    <a:pt x="1800" y="1714"/>
                    <a:pt x="1787" y="1695"/>
                    <a:pt x="1774" y="1673"/>
                  </a:cubicBezTo>
                  <a:cubicBezTo>
                    <a:pt x="1775" y="1672"/>
                    <a:pt x="1776" y="1672"/>
                    <a:pt x="1776" y="1672"/>
                  </a:cubicBezTo>
                  <a:lnTo>
                    <a:pt x="1776" y="1672"/>
                  </a:lnTo>
                  <a:cubicBezTo>
                    <a:pt x="1775" y="1672"/>
                    <a:pt x="1773" y="1674"/>
                    <a:pt x="1768" y="1676"/>
                  </a:cubicBezTo>
                  <a:cubicBezTo>
                    <a:pt x="1768" y="1676"/>
                    <a:pt x="1767" y="1677"/>
                    <a:pt x="1767" y="1677"/>
                  </a:cubicBezTo>
                  <a:cubicBezTo>
                    <a:pt x="1759" y="1677"/>
                    <a:pt x="1733" y="1650"/>
                    <a:pt x="1712" y="1623"/>
                  </a:cubicBezTo>
                  <a:cubicBezTo>
                    <a:pt x="1702" y="1610"/>
                    <a:pt x="1696" y="1603"/>
                    <a:pt x="1695" y="1603"/>
                  </a:cubicBezTo>
                  <a:lnTo>
                    <a:pt x="1695" y="1603"/>
                  </a:lnTo>
                  <a:cubicBezTo>
                    <a:pt x="1694" y="1603"/>
                    <a:pt x="1704" y="1619"/>
                    <a:pt x="1731" y="1654"/>
                  </a:cubicBezTo>
                  <a:cubicBezTo>
                    <a:pt x="1774" y="1717"/>
                    <a:pt x="1774" y="1717"/>
                    <a:pt x="1768" y="1720"/>
                  </a:cubicBezTo>
                  <a:cubicBezTo>
                    <a:pt x="1767" y="1721"/>
                    <a:pt x="1766" y="1722"/>
                    <a:pt x="1764" y="1722"/>
                  </a:cubicBezTo>
                  <a:cubicBezTo>
                    <a:pt x="1760" y="1722"/>
                    <a:pt x="1753" y="1717"/>
                    <a:pt x="1740" y="1695"/>
                  </a:cubicBezTo>
                  <a:cubicBezTo>
                    <a:pt x="1723" y="1671"/>
                    <a:pt x="1719" y="1666"/>
                    <a:pt x="1716" y="1666"/>
                  </a:cubicBezTo>
                  <a:cubicBezTo>
                    <a:pt x="1714" y="1666"/>
                    <a:pt x="1713" y="1666"/>
                    <a:pt x="1712" y="1667"/>
                  </a:cubicBezTo>
                  <a:cubicBezTo>
                    <a:pt x="1702" y="1670"/>
                    <a:pt x="1746" y="1773"/>
                    <a:pt x="1778" y="1842"/>
                  </a:cubicBezTo>
                  <a:cubicBezTo>
                    <a:pt x="1797" y="1877"/>
                    <a:pt x="1806" y="1895"/>
                    <a:pt x="1805" y="1895"/>
                  </a:cubicBezTo>
                  <a:cubicBezTo>
                    <a:pt x="1804" y="1895"/>
                    <a:pt x="1793" y="1878"/>
                    <a:pt x="1771" y="1846"/>
                  </a:cubicBezTo>
                  <a:cubicBezTo>
                    <a:pt x="1759" y="1822"/>
                    <a:pt x="1753" y="1816"/>
                    <a:pt x="1749" y="1816"/>
                  </a:cubicBezTo>
                  <a:cubicBezTo>
                    <a:pt x="1748" y="1816"/>
                    <a:pt x="1747" y="1817"/>
                    <a:pt x="1746" y="1817"/>
                  </a:cubicBezTo>
                  <a:cubicBezTo>
                    <a:pt x="1727" y="1783"/>
                    <a:pt x="1731" y="1783"/>
                    <a:pt x="1737" y="1780"/>
                  </a:cubicBezTo>
                  <a:lnTo>
                    <a:pt x="1718" y="1745"/>
                  </a:lnTo>
                  <a:cubicBezTo>
                    <a:pt x="1698" y="1715"/>
                    <a:pt x="1687" y="1699"/>
                    <a:pt x="1685" y="1699"/>
                  </a:cubicBezTo>
                  <a:lnTo>
                    <a:pt x="1685" y="1699"/>
                  </a:lnTo>
                  <a:cubicBezTo>
                    <a:pt x="1682" y="1699"/>
                    <a:pt x="1689" y="1716"/>
                    <a:pt x="1706" y="1752"/>
                  </a:cubicBezTo>
                  <a:cubicBezTo>
                    <a:pt x="1712" y="1771"/>
                    <a:pt x="1715" y="1781"/>
                    <a:pt x="1714" y="1781"/>
                  </a:cubicBezTo>
                  <a:cubicBezTo>
                    <a:pt x="1712" y="1781"/>
                    <a:pt x="1707" y="1773"/>
                    <a:pt x="1696" y="1758"/>
                  </a:cubicBezTo>
                  <a:cubicBezTo>
                    <a:pt x="1683" y="1734"/>
                    <a:pt x="1669" y="1711"/>
                    <a:pt x="1667" y="1711"/>
                  </a:cubicBezTo>
                  <a:lnTo>
                    <a:pt x="1667" y="1711"/>
                  </a:lnTo>
                  <a:cubicBezTo>
                    <a:pt x="1666" y="1711"/>
                    <a:pt x="1668" y="1716"/>
                    <a:pt x="1674" y="1726"/>
                  </a:cubicBezTo>
                  <a:cubicBezTo>
                    <a:pt x="1674" y="1726"/>
                    <a:pt x="1674" y="1727"/>
                    <a:pt x="1673" y="1727"/>
                  </a:cubicBezTo>
                  <a:cubicBezTo>
                    <a:pt x="1671" y="1727"/>
                    <a:pt x="1662" y="1724"/>
                    <a:pt x="1646" y="1698"/>
                  </a:cubicBezTo>
                  <a:cubicBezTo>
                    <a:pt x="1637" y="1698"/>
                    <a:pt x="1633" y="1701"/>
                    <a:pt x="1646" y="1736"/>
                  </a:cubicBezTo>
                  <a:cubicBezTo>
                    <a:pt x="1662" y="1770"/>
                    <a:pt x="1659" y="1770"/>
                    <a:pt x="1652" y="1773"/>
                  </a:cubicBezTo>
                  <a:cubicBezTo>
                    <a:pt x="1649" y="1773"/>
                    <a:pt x="1643" y="1777"/>
                    <a:pt x="1655" y="1811"/>
                  </a:cubicBezTo>
                  <a:cubicBezTo>
                    <a:pt x="1671" y="1846"/>
                    <a:pt x="1677" y="1883"/>
                    <a:pt x="1668" y="1886"/>
                  </a:cubicBezTo>
                  <a:cubicBezTo>
                    <a:pt x="1669" y="1904"/>
                    <a:pt x="1669" y="1914"/>
                    <a:pt x="1667" y="1914"/>
                  </a:cubicBezTo>
                  <a:cubicBezTo>
                    <a:pt x="1664" y="1914"/>
                    <a:pt x="1656" y="1896"/>
                    <a:pt x="1640" y="1855"/>
                  </a:cubicBezTo>
                  <a:cubicBezTo>
                    <a:pt x="1630" y="1828"/>
                    <a:pt x="1626" y="1822"/>
                    <a:pt x="1622" y="1822"/>
                  </a:cubicBezTo>
                  <a:cubicBezTo>
                    <a:pt x="1621" y="1822"/>
                    <a:pt x="1619" y="1823"/>
                    <a:pt x="1618" y="1824"/>
                  </a:cubicBezTo>
                  <a:cubicBezTo>
                    <a:pt x="1618" y="1824"/>
                    <a:pt x="1618" y="1824"/>
                    <a:pt x="1617" y="1824"/>
                  </a:cubicBezTo>
                  <a:cubicBezTo>
                    <a:pt x="1616" y="1824"/>
                    <a:pt x="1609" y="1821"/>
                    <a:pt x="1596" y="1789"/>
                  </a:cubicBezTo>
                  <a:cubicBezTo>
                    <a:pt x="1591" y="1779"/>
                    <a:pt x="1589" y="1775"/>
                    <a:pt x="1589" y="1775"/>
                  </a:cubicBezTo>
                  <a:lnTo>
                    <a:pt x="1589" y="1775"/>
                  </a:lnTo>
                  <a:cubicBezTo>
                    <a:pt x="1587" y="1775"/>
                    <a:pt x="1595" y="1802"/>
                    <a:pt x="1602" y="1827"/>
                  </a:cubicBezTo>
                  <a:lnTo>
                    <a:pt x="1624" y="1899"/>
                  </a:lnTo>
                  <a:cubicBezTo>
                    <a:pt x="1605" y="1867"/>
                    <a:pt x="1590" y="1830"/>
                    <a:pt x="1583" y="1792"/>
                  </a:cubicBezTo>
                  <a:cubicBezTo>
                    <a:pt x="1571" y="1756"/>
                    <a:pt x="1565" y="1738"/>
                    <a:pt x="1564" y="1738"/>
                  </a:cubicBezTo>
                  <a:lnTo>
                    <a:pt x="1564" y="1738"/>
                  </a:lnTo>
                  <a:cubicBezTo>
                    <a:pt x="1563" y="1738"/>
                    <a:pt x="1568" y="1756"/>
                    <a:pt x="1577" y="1792"/>
                  </a:cubicBezTo>
                  <a:cubicBezTo>
                    <a:pt x="1584" y="1819"/>
                    <a:pt x="1589" y="1847"/>
                    <a:pt x="1583" y="1847"/>
                  </a:cubicBezTo>
                  <a:cubicBezTo>
                    <a:pt x="1581" y="1847"/>
                    <a:pt x="1577" y="1843"/>
                    <a:pt x="1571" y="1833"/>
                  </a:cubicBezTo>
                  <a:cubicBezTo>
                    <a:pt x="1569" y="1834"/>
                    <a:pt x="1566" y="1834"/>
                    <a:pt x="1564" y="1834"/>
                  </a:cubicBezTo>
                  <a:cubicBezTo>
                    <a:pt x="1556" y="1834"/>
                    <a:pt x="1547" y="1828"/>
                    <a:pt x="1543" y="1799"/>
                  </a:cubicBezTo>
                  <a:cubicBezTo>
                    <a:pt x="1539" y="1788"/>
                    <a:pt x="1536" y="1784"/>
                    <a:pt x="1535" y="1784"/>
                  </a:cubicBezTo>
                  <a:cubicBezTo>
                    <a:pt x="1532" y="1784"/>
                    <a:pt x="1533" y="1802"/>
                    <a:pt x="1533" y="1802"/>
                  </a:cubicBezTo>
                  <a:cubicBezTo>
                    <a:pt x="1535" y="1822"/>
                    <a:pt x="1534" y="1832"/>
                    <a:pt x="1529" y="1832"/>
                  </a:cubicBezTo>
                  <a:cubicBezTo>
                    <a:pt x="1525" y="1832"/>
                    <a:pt x="1518" y="1824"/>
                    <a:pt x="1508" y="1808"/>
                  </a:cubicBezTo>
                  <a:cubicBezTo>
                    <a:pt x="1489" y="1770"/>
                    <a:pt x="1480" y="1752"/>
                    <a:pt x="1476" y="1752"/>
                  </a:cubicBezTo>
                  <a:lnTo>
                    <a:pt x="1476" y="1752"/>
                  </a:lnTo>
                  <a:cubicBezTo>
                    <a:pt x="1473" y="1752"/>
                    <a:pt x="1475" y="1770"/>
                    <a:pt x="1480" y="1808"/>
                  </a:cubicBezTo>
                  <a:cubicBezTo>
                    <a:pt x="1484" y="1830"/>
                    <a:pt x="1487" y="1851"/>
                    <a:pt x="1487" y="1851"/>
                  </a:cubicBezTo>
                  <a:cubicBezTo>
                    <a:pt x="1486" y="1851"/>
                    <a:pt x="1483" y="1840"/>
                    <a:pt x="1477" y="1808"/>
                  </a:cubicBezTo>
                  <a:cubicBezTo>
                    <a:pt x="1474" y="1797"/>
                    <a:pt x="1472" y="1792"/>
                    <a:pt x="1470" y="1792"/>
                  </a:cubicBezTo>
                  <a:cubicBezTo>
                    <a:pt x="1467" y="1792"/>
                    <a:pt x="1465" y="1819"/>
                    <a:pt x="1458" y="1846"/>
                  </a:cubicBezTo>
                  <a:cubicBezTo>
                    <a:pt x="1461" y="1896"/>
                    <a:pt x="1464" y="1946"/>
                    <a:pt x="1467" y="1996"/>
                  </a:cubicBezTo>
                  <a:cubicBezTo>
                    <a:pt x="1473" y="2042"/>
                    <a:pt x="1475" y="2061"/>
                    <a:pt x="1472" y="2061"/>
                  </a:cubicBezTo>
                  <a:cubicBezTo>
                    <a:pt x="1470" y="2061"/>
                    <a:pt x="1466" y="2052"/>
                    <a:pt x="1458" y="2037"/>
                  </a:cubicBezTo>
                  <a:cubicBezTo>
                    <a:pt x="1452" y="2037"/>
                    <a:pt x="1442" y="1999"/>
                    <a:pt x="1439" y="1961"/>
                  </a:cubicBezTo>
                  <a:cubicBezTo>
                    <a:pt x="1439" y="1924"/>
                    <a:pt x="1442" y="1924"/>
                    <a:pt x="1442" y="1924"/>
                  </a:cubicBezTo>
                  <a:lnTo>
                    <a:pt x="1449" y="1924"/>
                  </a:lnTo>
                  <a:cubicBezTo>
                    <a:pt x="1445" y="1886"/>
                    <a:pt x="1442" y="1849"/>
                    <a:pt x="1433" y="1849"/>
                  </a:cubicBezTo>
                  <a:cubicBezTo>
                    <a:pt x="1428" y="1830"/>
                    <a:pt x="1425" y="1820"/>
                    <a:pt x="1423" y="1820"/>
                  </a:cubicBezTo>
                  <a:cubicBezTo>
                    <a:pt x="1421" y="1820"/>
                    <a:pt x="1420" y="1830"/>
                    <a:pt x="1420" y="1849"/>
                  </a:cubicBezTo>
                  <a:cubicBezTo>
                    <a:pt x="1414" y="1811"/>
                    <a:pt x="1402" y="1811"/>
                    <a:pt x="1392" y="1811"/>
                  </a:cubicBezTo>
                  <a:cubicBezTo>
                    <a:pt x="1383" y="1811"/>
                    <a:pt x="1364" y="1808"/>
                    <a:pt x="1361" y="1770"/>
                  </a:cubicBezTo>
                  <a:cubicBezTo>
                    <a:pt x="1351" y="1770"/>
                    <a:pt x="1345" y="1770"/>
                    <a:pt x="1345" y="1808"/>
                  </a:cubicBezTo>
                  <a:cubicBezTo>
                    <a:pt x="1343" y="1852"/>
                    <a:pt x="1340" y="1870"/>
                    <a:pt x="1339" y="1870"/>
                  </a:cubicBezTo>
                  <a:cubicBezTo>
                    <a:pt x="1338" y="1870"/>
                    <a:pt x="1338" y="1861"/>
                    <a:pt x="1339" y="1846"/>
                  </a:cubicBezTo>
                  <a:cubicBezTo>
                    <a:pt x="1335" y="1798"/>
                    <a:pt x="1309" y="1759"/>
                    <a:pt x="1287" y="1759"/>
                  </a:cubicBezTo>
                  <a:cubicBezTo>
                    <a:pt x="1276" y="1759"/>
                    <a:pt x="1266" y="1770"/>
                    <a:pt x="1261" y="1795"/>
                  </a:cubicBezTo>
                  <a:lnTo>
                    <a:pt x="1248" y="1795"/>
                  </a:lnTo>
                  <a:cubicBezTo>
                    <a:pt x="1246" y="1774"/>
                    <a:pt x="1236" y="1761"/>
                    <a:pt x="1225" y="1761"/>
                  </a:cubicBezTo>
                  <a:cubicBezTo>
                    <a:pt x="1218" y="1761"/>
                    <a:pt x="1209" y="1768"/>
                    <a:pt x="1204" y="1783"/>
                  </a:cubicBezTo>
                  <a:lnTo>
                    <a:pt x="1188" y="1780"/>
                  </a:lnTo>
                  <a:cubicBezTo>
                    <a:pt x="1187" y="1759"/>
                    <a:pt x="1185" y="1748"/>
                    <a:pt x="1182" y="1748"/>
                  </a:cubicBezTo>
                  <a:cubicBezTo>
                    <a:pt x="1179" y="1748"/>
                    <a:pt x="1174" y="1757"/>
                    <a:pt x="1167" y="1773"/>
                  </a:cubicBezTo>
                  <a:cubicBezTo>
                    <a:pt x="1158" y="1800"/>
                    <a:pt x="1150" y="1825"/>
                    <a:pt x="1150" y="1825"/>
                  </a:cubicBezTo>
                  <a:cubicBezTo>
                    <a:pt x="1150" y="1825"/>
                    <a:pt x="1151" y="1821"/>
                    <a:pt x="1154" y="1811"/>
                  </a:cubicBezTo>
                  <a:cubicBezTo>
                    <a:pt x="1160" y="1773"/>
                    <a:pt x="1151" y="1770"/>
                    <a:pt x="1132" y="1764"/>
                  </a:cubicBezTo>
                  <a:cubicBezTo>
                    <a:pt x="1126" y="1761"/>
                    <a:pt x="1121" y="1759"/>
                    <a:pt x="1118" y="1759"/>
                  </a:cubicBezTo>
                  <a:cubicBezTo>
                    <a:pt x="1111" y="1759"/>
                    <a:pt x="1109" y="1768"/>
                    <a:pt x="1107" y="1795"/>
                  </a:cubicBezTo>
                  <a:cubicBezTo>
                    <a:pt x="1098" y="1802"/>
                    <a:pt x="1093" y="1805"/>
                    <a:pt x="1089" y="1805"/>
                  </a:cubicBezTo>
                  <a:cubicBezTo>
                    <a:pt x="1079" y="1805"/>
                    <a:pt x="1088" y="1778"/>
                    <a:pt x="1098" y="1752"/>
                  </a:cubicBezTo>
                  <a:cubicBezTo>
                    <a:pt x="1111" y="1718"/>
                    <a:pt x="1116" y="1700"/>
                    <a:pt x="1113" y="1700"/>
                  </a:cubicBezTo>
                  <a:lnTo>
                    <a:pt x="1113" y="1700"/>
                  </a:lnTo>
                  <a:cubicBezTo>
                    <a:pt x="1110" y="1700"/>
                    <a:pt x="1098" y="1725"/>
                    <a:pt x="1076" y="1783"/>
                  </a:cubicBezTo>
                  <a:cubicBezTo>
                    <a:pt x="1058" y="1821"/>
                    <a:pt x="1047" y="1837"/>
                    <a:pt x="1044" y="1837"/>
                  </a:cubicBezTo>
                  <a:cubicBezTo>
                    <a:pt x="1041" y="1837"/>
                    <a:pt x="1042" y="1828"/>
                    <a:pt x="1047" y="1811"/>
                  </a:cubicBezTo>
                  <a:cubicBezTo>
                    <a:pt x="1058" y="1782"/>
                    <a:pt x="1064" y="1780"/>
                    <a:pt x="1068" y="1780"/>
                  </a:cubicBezTo>
                  <a:cubicBezTo>
                    <a:pt x="1068" y="1780"/>
                    <a:pt x="1069" y="1780"/>
                    <a:pt x="1069" y="1780"/>
                  </a:cubicBezTo>
                  <a:lnTo>
                    <a:pt x="1094" y="1708"/>
                  </a:lnTo>
                  <a:cubicBezTo>
                    <a:pt x="1091" y="1708"/>
                    <a:pt x="1091" y="1708"/>
                    <a:pt x="1072" y="1742"/>
                  </a:cubicBezTo>
                  <a:cubicBezTo>
                    <a:pt x="1072" y="1742"/>
                    <a:pt x="1072" y="1742"/>
                    <a:pt x="1072" y="1742"/>
                  </a:cubicBezTo>
                  <a:cubicBezTo>
                    <a:pt x="1071" y="1742"/>
                    <a:pt x="1066" y="1744"/>
                    <a:pt x="1051" y="1773"/>
                  </a:cubicBezTo>
                  <a:cubicBezTo>
                    <a:pt x="1032" y="1805"/>
                    <a:pt x="1016" y="1842"/>
                    <a:pt x="1010" y="1880"/>
                  </a:cubicBezTo>
                  <a:cubicBezTo>
                    <a:pt x="1003" y="1907"/>
                    <a:pt x="1000" y="1913"/>
                    <a:pt x="996" y="1913"/>
                  </a:cubicBezTo>
                  <a:cubicBezTo>
                    <a:pt x="994" y="1913"/>
                    <a:pt x="993" y="1912"/>
                    <a:pt x="991" y="1911"/>
                  </a:cubicBezTo>
                  <a:cubicBezTo>
                    <a:pt x="994" y="1874"/>
                    <a:pt x="1007" y="1836"/>
                    <a:pt x="1025" y="1805"/>
                  </a:cubicBezTo>
                  <a:cubicBezTo>
                    <a:pt x="1032" y="1805"/>
                    <a:pt x="1044" y="1770"/>
                    <a:pt x="1057" y="1736"/>
                  </a:cubicBezTo>
                  <a:cubicBezTo>
                    <a:pt x="1060" y="1729"/>
                    <a:pt x="1060" y="1726"/>
                    <a:pt x="1059" y="1726"/>
                  </a:cubicBezTo>
                  <a:lnTo>
                    <a:pt x="1059" y="1726"/>
                  </a:lnTo>
                  <a:cubicBezTo>
                    <a:pt x="1053" y="1726"/>
                    <a:pt x="1019" y="1769"/>
                    <a:pt x="990" y="1818"/>
                  </a:cubicBezTo>
                  <a:lnTo>
                    <a:pt x="990" y="1818"/>
                  </a:lnTo>
                  <a:cubicBezTo>
                    <a:pt x="993" y="1811"/>
                    <a:pt x="996" y="1802"/>
                    <a:pt x="1000" y="1792"/>
                  </a:cubicBezTo>
                  <a:cubicBezTo>
                    <a:pt x="1016" y="1758"/>
                    <a:pt x="1007" y="1752"/>
                    <a:pt x="997" y="1745"/>
                  </a:cubicBezTo>
                  <a:cubicBezTo>
                    <a:pt x="995" y="1744"/>
                    <a:pt x="992" y="1743"/>
                    <a:pt x="990" y="1743"/>
                  </a:cubicBezTo>
                  <a:cubicBezTo>
                    <a:pt x="985" y="1743"/>
                    <a:pt x="979" y="1749"/>
                    <a:pt x="966" y="1773"/>
                  </a:cubicBezTo>
                  <a:cubicBezTo>
                    <a:pt x="951" y="1806"/>
                    <a:pt x="936" y="1839"/>
                    <a:pt x="929" y="1839"/>
                  </a:cubicBezTo>
                  <a:cubicBezTo>
                    <a:pt x="929" y="1839"/>
                    <a:pt x="929" y="1839"/>
                    <a:pt x="929" y="1839"/>
                  </a:cubicBezTo>
                  <a:lnTo>
                    <a:pt x="929" y="1839"/>
                  </a:lnTo>
                  <a:cubicBezTo>
                    <a:pt x="933" y="1842"/>
                    <a:pt x="915" y="1875"/>
                    <a:pt x="900" y="1908"/>
                  </a:cubicBezTo>
                  <a:cubicBezTo>
                    <a:pt x="903" y="1883"/>
                    <a:pt x="910" y="1858"/>
                    <a:pt x="919" y="1833"/>
                  </a:cubicBezTo>
                  <a:cubicBezTo>
                    <a:pt x="941" y="1761"/>
                    <a:pt x="950" y="1723"/>
                    <a:pt x="935" y="1711"/>
                  </a:cubicBezTo>
                  <a:cubicBezTo>
                    <a:pt x="925" y="1705"/>
                    <a:pt x="913" y="1695"/>
                    <a:pt x="928" y="1661"/>
                  </a:cubicBezTo>
                  <a:cubicBezTo>
                    <a:pt x="926" y="1658"/>
                    <a:pt x="924" y="1657"/>
                    <a:pt x="922" y="1657"/>
                  </a:cubicBezTo>
                  <a:cubicBezTo>
                    <a:pt x="917" y="1657"/>
                    <a:pt x="911" y="1662"/>
                    <a:pt x="897" y="1683"/>
                  </a:cubicBezTo>
                  <a:lnTo>
                    <a:pt x="888" y="1679"/>
                  </a:lnTo>
                  <a:cubicBezTo>
                    <a:pt x="898" y="1660"/>
                    <a:pt x="900" y="1650"/>
                    <a:pt x="895" y="1650"/>
                  </a:cubicBezTo>
                  <a:lnTo>
                    <a:pt x="895" y="1650"/>
                  </a:lnTo>
                  <a:cubicBezTo>
                    <a:pt x="892" y="1650"/>
                    <a:pt x="885" y="1656"/>
                    <a:pt x="875" y="1670"/>
                  </a:cubicBezTo>
                  <a:cubicBezTo>
                    <a:pt x="868" y="1677"/>
                    <a:pt x="864" y="1680"/>
                    <a:pt x="863" y="1680"/>
                  </a:cubicBezTo>
                  <a:cubicBezTo>
                    <a:pt x="859" y="1680"/>
                    <a:pt x="868" y="1663"/>
                    <a:pt x="866" y="1661"/>
                  </a:cubicBezTo>
                  <a:cubicBezTo>
                    <a:pt x="884" y="1629"/>
                    <a:pt x="895" y="1612"/>
                    <a:pt x="894" y="1612"/>
                  </a:cubicBezTo>
                  <a:lnTo>
                    <a:pt x="894" y="1612"/>
                  </a:lnTo>
                  <a:cubicBezTo>
                    <a:pt x="892" y="1612"/>
                    <a:pt x="876" y="1635"/>
                    <a:pt x="841" y="1686"/>
                  </a:cubicBezTo>
                  <a:cubicBezTo>
                    <a:pt x="822" y="1705"/>
                    <a:pt x="809" y="1730"/>
                    <a:pt x="806" y="1758"/>
                  </a:cubicBezTo>
                  <a:cubicBezTo>
                    <a:pt x="809" y="1761"/>
                    <a:pt x="816" y="1764"/>
                    <a:pt x="819" y="1767"/>
                  </a:cubicBezTo>
                  <a:lnTo>
                    <a:pt x="784" y="1789"/>
                  </a:lnTo>
                  <a:cubicBezTo>
                    <a:pt x="784" y="1788"/>
                    <a:pt x="783" y="1788"/>
                    <a:pt x="782" y="1788"/>
                  </a:cubicBezTo>
                  <a:cubicBezTo>
                    <a:pt x="773" y="1788"/>
                    <a:pt x="744" y="1808"/>
                    <a:pt x="725" y="1836"/>
                  </a:cubicBezTo>
                  <a:cubicBezTo>
                    <a:pt x="725" y="1836"/>
                    <a:pt x="707" y="1862"/>
                    <a:pt x="699" y="1862"/>
                  </a:cubicBezTo>
                  <a:cubicBezTo>
                    <a:pt x="698" y="1862"/>
                    <a:pt x="697" y="1862"/>
                    <a:pt x="696" y="1861"/>
                  </a:cubicBezTo>
                  <a:lnTo>
                    <a:pt x="743" y="1802"/>
                  </a:lnTo>
                  <a:cubicBezTo>
                    <a:pt x="769" y="1777"/>
                    <a:pt x="794" y="1745"/>
                    <a:pt x="816" y="1717"/>
                  </a:cubicBezTo>
                  <a:cubicBezTo>
                    <a:pt x="844" y="1674"/>
                    <a:pt x="859" y="1643"/>
                    <a:pt x="854" y="1643"/>
                  </a:cubicBezTo>
                  <a:lnTo>
                    <a:pt x="854" y="1643"/>
                  </a:lnTo>
                  <a:cubicBezTo>
                    <a:pt x="851" y="1643"/>
                    <a:pt x="841" y="1652"/>
                    <a:pt x="825" y="1673"/>
                  </a:cubicBezTo>
                  <a:cubicBezTo>
                    <a:pt x="822" y="1670"/>
                    <a:pt x="822" y="1667"/>
                    <a:pt x="841" y="1636"/>
                  </a:cubicBezTo>
                  <a:cubicBezTo>
                    <a:pt x="852" y="1623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9" y="1628"/>
                    <a:pt x="809" y="1658"/>
                  </a:cubicBezTo>
                  <a:cubicBezTo>
                    <a:pt x="784" y="1684"/>
                    <a:pt x="770" y="1696"/>
                    <a:pt x="766" y="1696"/>
                  </a:cubicBezTo>
                  <a:cubicBezTo>
                    <a:pt x="762" y="1696"/>
                    <a:pt x="772" y="1680"/>
                    <a:pt x="797" y="1648"/>
                  </a:cubicBezTo>
                  <a:cubicBezTo>
                    <a:pt x="826" y="1606"/>
                    <a:pt x="832" y="1587"/>
                    <a:pt x="824" y="1587"/>
                  </a:cubicBezTo>
                  <a:lnTo>
                    <a:pt x="824" y="1587"/>
                  </a:lnTo>
                  <a:cubicBezTo>
                    <a:pt x="820" y="1587"/>
                    <a:pt x="812" y="1592"/>
                    <a:pt x="803" y="1601"/>
                  </a:cubicBezTo>
                  <a:cubicBezTo>
                    <a:pt x="778" y="1627"/>
                    <a:pt x="763" y="1638"/>
                    <a:pt x="756" y="1638"/>
                  </a:cubicBezTo>
                  <a:cubicBezTo>
                    <a:pt x="750" y="1638"/>
                    <a:pt x="753" y="1626"/>
                    <a:pt x="765" y="1610"/>
                  </a:cubicBezTo>
                  <a:cubicBezTo>
                    <a:pt x="779" y="1595"/>
                    <a:pt x="785" y="1587"/>
                    <a:pt x="781" y="1587"/>
                  </a:cubicBezTo>
                  <a:lnTo>
                    <a:pt x="781" y="1587"/>
                  </a:lnTo>
                  <a:cubicBezTo>
                    <a:pt x="778" y="1587"/>
                    <a:pt x="770" y="1591"/>
                    <a:pt x="756" y="1601"/>
                  </a:cubicBezTo>
                  <a:cubicBezTo>
                    <a:pt x="777" y="1582"/>
                    <a:pt x="796" y="1562"/>
                    <a:pt x="792" y="1562"/>
                  </a:cubicBezTo>
                  <a:lnTo>
                    <a:pt x="792" y="1562"/>
                  </a:lnTo>
                  <a:cubicBezTo>
                    <a:pt x="790" y="1562"/>
                    <a:pt x="786" y="1564"/>
                    <a:pt x="778" y="1570"/>
                  </a:cubicBezTo>
                  <a:cubicBezTo>
                    <a:pt x="778" y="1570"/>
                    <a:pt x="778" y="1569"/>
                    <a:pt x="776" y="1569"/>
                  </a:cubicBezTo>
                  <a:cubicBezTo>
                    <a:pt x="774" y="1569"/>
                    <a:pt x="767" y="1572"/>
                    <a:pt x="750" y="1592"/>
                  </a:cubicBezTo>
                  <a:lnTo>
                    <a:pt x="687" y="1636"/>
                  </a:lnTo>
                  <a:cubicBezTo>
                    <a:pt x="690" y="1639"/>
                    <a:pt x="662" y="1664"/>
                    <a:pt x="631" y="1689"/>
                  </a:cubicBezTo>
                  <a:cubicBezTo>
                    <a:pt x="625" y="1694"/>
                    <a:pt x="621" y="1696"/>
                    <a:pt x="619" y="1696"/>
                  </a:cubicBezTo>
                  <a:cubicBezTo>
                    <a:pt x="610" y="1696"/>
                    <a:pt x="631" y="1655"/>
                    <a:pt x="700" y="1589"/>
                  </a:cubicBezTo>
                  <a:lnTo>
                    <a:pt x="756" y="1535"/>
                  </a:lnTo>
                  <a:lnTo>
                    <a:pt x="696" y="1582"/>
                  </a:lnTo>
                  <a:cubicBezTo>
                    <a:pt x="693" y="1576"/>
                    <a:pt x="690" y="1573"/>
                    <a:pt x="722" y="1551"/>
                  </a:cubicBezTo>
                  <a:cubicBezTo>
                    <a:pt x="753" y="1529"/>
                    <a:pt x="753" y="1529"/>
                    <a:pt x="750" y="1526"/>
                  </a:cubicBezTo>
                  <a:cubicBezTo>
                    <a:pt x="750" y="1526"/>
                    <a:pt x="750" y="1526"/>
                    <a:pt x="749" y="1526"/>
                  </a:cubicBezTo>
                  <a:cubicBezTo>
                    <a:pt x="746" y="1526"/>
                    <a:pt x="739" y="1527"/>
                    <a:pt x="715" y="1542"/>
                  </a:cubicBezTo>
                  <a:cubicBezTo>
                    <a:pt x="681" y="1567"/>
                    <a:pt x="666" y="1577"/>
                    <a:pt x="664" y="1577"/>
                  </a:cubicBezTo>
                  <a:cubicBezTo>
                    <a:pt x="663" y="1577"/>
                    <a:pt x="670" y="1571"/>
                    <a:pt x="684" y="1560"/>
                  </a:cubicBezTo>
                  <a:cubicBezTo>
                    <a:pt x="716" y="1535"/>
                    <a:pt x="730" y="1522"/>
                    <a:pt x="725" y="1522"/>
                  </a:cubicBezTo>
                  <a:lnTo>
                    <a:pt x="725" y="1522"/>
                  </a:lnTo>
                  <a:cubicBezTo>
                    <a:pt x="721" y="1522"/>
                    <a:pt x="704" y="1531"/>
                    <a:pt x="675" y="1548"/>
                  </a:cubicBezTo>
                  <a:cubicBezTo>
                    <a:pt x="644" y="1568"/>
                    <a:pt x="628" y="1578"/>
                    <a:pt x="627" y="1578"/>
                  </a:cubicBezTo>
                  <a:cubicBezTo>
                    <a:pt x="626" y="1578"/>
                    <a:pt x="641" y="1567"/>
                    <a:pt x="671" y="1545"/>
                  </a:cubicBezTo>
                  <a:cubicBezTo>
                    <a:pt x="693" y="1532"/>
                    <a:pt x="715" y="1516"/>
                    <a:pt x="731" y="1498"/>
                  </a:cubicBezTo>
                  <a:lnTo>
                    <a:pt x="731" y="1498"/>
                  </a:lnTo>
                  <a:lnTo>
                    <a:pt x="700" y="1516"/>
                  </a:lnTo>
                  <a:cubicBezTo>
                    <a:pt x="665" y="1538"/>
                    <a:pt x="648" y="1546"/>
                    <a:pt x="644" y="1546"/>
                  </a:cubicBezTo>
                  <a:cubicBezTo>
                    <a:pt x="640" y="1546"/>
                    <a:pt x="647" y="1539"/>
                    <a:pt x="662" y="1529"/>
                  </a:cubicBezTo>
                  <a:cubicBezTo>
                    <a:pt x="682" y="1515"/>
                    <a:pt x="690" y="1508"/>
                    <a:pt x="681" y="1508"/>
                  </a:cubicBezTo>
                  <a:cubicBezTo>
                    <a:pt x="677" y="1508"/>
                    <a:pt x="669" y="1510"/>
                    <a:pt x="656" y="1513"/>
                  </a:cubicBezTo>
                  <a:cubicBezTo>
                    <a:pt x="653" y="1507"/>
                    <a:pt x="649" y="1501"/>
                    <a:pt x="684" y="1482"/>
                  </a:cubicBezTo>
                  <a:cubicBezTo>
                    <a:pt x="718" y="1464"/>
                    <a:pt x="735" y="1456"/>
                    <a:pt x="734" y="1456"/>
                  </a:cubicBezTo>
                  <a:lnTo>
                    <a:pt x="734" y="1456"/>
                  </a:lnTo>
                  <a:cubicBezTo>
                    <a:pt x="734" y="1456"/>
                    <a:pt x="718" y="1464"/>
                    <a:pt x="684" y="1479"/>
                  </a:cubicBezTo>
                  <a:cubicBezTo>
                    <a:pt x="668" y="1484"/>
                    <a:pt x="659" y="1487"/>
                    <a:pt x="656" y="1487"/>
                  </a:cubicBezTo>
                  <a:cubicBezTo>
                    <a:pt x="652" y="1487"/>
                    <a:pt x="659" y="1481"/>
                    <a:pt x="678" y="1466"/>
                  </a:cubicBezTo>
                  <a:cubicBezTo>
                    <a:pt x="695" y="1456"/>
                    <a:pt x="703" y="1451"/>
                    <a:pt x="700" y="1451"/>
                  </a:cubicBezTo>
                  <a:lnTo>
                    <a:pt x="700" y="1451"/>
                  </a:lnTo>
                  <a:cubicBezTo>
                    <a:pt x="699" y="1451"/>
                    <a:pt x="690" y="1454"/>
                    <a:pt x="675" y="1460"/>
                  </a:cubicBezTo>
                  <a:cubicBezTo>
                    <a:pt x="606" y="1491"/>
                    <a:pt x="571" y="1507"/>
                    <a:pt x="574" y="1510"/>
                  </a:cubicBezTo>
                  <a:cubicBezTo>
                    <a:pt x="574" y="1516"/>
                    <a:pt x="574" y="1516"/>
                    <a:pt x="540" y="1532"/>
                  </a:cubicBezTo>
                  <a:lnTo>
                    <a:pt x="537" y="1523"/>
                  </a:lnTo>
                  <a:cubicBezTo>
                    <a:pt x="534" y="1518"/>
                    <a:pt x="534" y="1515"/>
                    <a:pt x="518" y="1515"/>
                  </a:cubicBezTo>
                  <a:cubicBezTo>
                    <a:pt x="512" y="1515"/>
                    <a:pt x="504" y="1516"/>
                    <a:pt x="493" y="1516"/>
                  </a:cubicBezTo>
                  <a:cubicBezTo>
                    <a:pt x="452" y="1520"/>
                    <a:pt x="383" y="1548"/>
                    <a:pt x="424" y="1548"/>
                  </a:cubicBezTo>
                  <a:lnTo>
                    <a:pt x="389" y="1570"/>
                  </a:lnTo>
                  <a:cubicBezTo>
                    <a:pt x="330" y="1595"/>
                    <a:pt x="307" y="1611"/>
                    <a:pt x="317" y="1611"/>
                  </a:cubicBezTo>
                  <a:cubicBezTo>
                    <a:pt x="325" y="1611"/>
                    <a:pt x="352" y="1602"/>
                    <a:pt x="396" y="1582"/>
                  </a:cubicBezTo>
                  <a:cubicBezTo>
                    <a:pt x="450" y="1557"/>
                    <a:pt x="476" y="1546"/>
                    <a:pt x="478" y="1546"/>
                  </a:cubicBezTo>
                  <a:lnTo>
                    <a:pt x="478" y="1546"/>
                  </a:lnTo>
                  <a:cubicBezTo>
                    <a:pt x="481" y="1546"/>
                    <a:pt x="464" y="1555"/>
                    <a:pt x="433" y="1573"/>
                  </a:cubicBezTo>
                  <a:cubicBezTo>
                    <a:pt x="364" y="1604"/>
                    <a:pt x="367" y="1610"/>
                    <a:pt x="371" y="1617"/>
                  </a:cubicBezTo>
                  <a:cubicBezTo>
                    <a:pt x="374" y="1623"/>
                    <a:pt x="374" y="1623"/>
                    <a:pt x="339" y="1639"/>
                  </a:cubicBezTo>
                  <a:cubicBezTo>
                    <a:pt x="305" y="1658"/>
                    <a:pt x="277" y="1679"/>
                    <a:pt x="280" y="1689"/>
                  </a:cubicBezTo>
                  <a:cubicBezTo>
                    <a:pt x="281" y="1691"/>
                    <a:pt x="282" y="1693"/>
                    <a:pt x="284" y="1693"/>
                  </a:cubicBezTo>
                  <a:cubicBezTo>
                    <a:pt x="288" y="1693"/>
                    <a:pt x="296" y="1689"/>
                    <a:pt x="317" y="1679"/>
                  </a:cubicBezTo>
                  <a:cubicBezTo>
                    <a:pt x="327" y="1671"/>
                    <a:pt x="334" y="1667"/>
                    <a:pt x="337" y="1667"/>
                  </a:cubicBezTo>
                  <a:lnTo>
                    <a:pt x="337" y="1667"/>
                  </a:lnTo>
                  <a:cubicBezTo>
                    <a:pt x="342" y="1667"/>
                    <a:pt x="330" y="1682"/>
                    <a:pt x="289" y="1711"/>
                  </a:cubicBezTo>
                  <a:cubicBezTo>
                    <a:pt x="276" y="1723"/>
                    <a:pt x="269" y="1730"/>
                    <a:pt x="272" y="1730"/>
                  </a:cubicBezTo>
                  <a:cubicBezTo>
                    <a:pt x="276" y="1730"/>
                    <a:pt x="292" y="1721"/>
                    <a:pt x="327" y="1701"/>
                  </a:cubicBezTo>
                  <a:cubicBezTo>
                    <a:pt x="353" y="1686"/>
                    <a:pt x="370" y="1679"/>
                    <a:pt x="376" y="1679"/>
                  </a:cubicBezTo>
                  <a:cubicBezTo>
                    <a:pt x="386" y="1679"/>
                    <a:pt x="374" y="1695"/>
                    <a:pt x="336" y="1723"/>
                  </a:cubicBezTo>
                  <a:cubicBezTo>
                    <a:pt x="336" y="1723"/>
                    <a:pt x="339" y="1730"/>
                    <a:pt x="345" y="1736"/>
                  </a:cubicBezTo>
                  <a:cubicBezTo>
                    <a:pt x="346" y="1737"/>
                    <a:pt x="347" y="1737"/>
                    <a:pt x="348" y="1737"/>
                  </a:cubicBezTo>
                  <a:cubicBezTo>
                    <a:pt x="357" y="1737"/>
                    <a:pt x="384" y="1720"/>
                    <a:pt x="414" y="1701"/>
                  </a:cubicBezTo>
                  <a:cubicBezTo>
                    <a:pt x="449" y="1681"/>
                    <a:pt x="464" y="1671"/>
                    <a:pt x="467" y="1671"/>
                  </a:cubicBezTo>
                  <a:lnTo>
                    <a:pt x="467" y="1671"/>
                  </a:lnTo>
                  <a:cubicBezTo>
                    <a:pt x="469" y="1671"/>
                    <a:pt x="462" y="1678"/>
                    <a:pt x="449" y="1689"/>
                  </a:cubicBezTo>
                  <a:cubicBezTo>
                    <a:pt x="430" y="1705"/>
                    <a:pt x="411" y="1720"/>
                    <a:pt x="389" y="1736"/>
                  </a:cubicBezTo>
                  <a:cubicBezTo>
                    <a:pt x="358" y="1758"/>
                    <a:pt x="361" y="1764"/>
                    <a:pt x="367" y="1770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9" y="1780"/>
                    <a:pt x="398" y="1777"/>
                    <a:pt x="411" y="1767"/>
                  </a:cubicBezTo>
                  <a:lnTo>
                    <a:pt x="411" y="1767"/>
                  </a:lnTo>
                  <a:cubicBezTo>
                    <a:pt x="403" y="1773"/>
                    <a:pt x="391" y="1781"/>
                    <a:pt x="380" y="1789"/>
                  </a:cubicBezTo>
                  <a:cubicBezTo>
                    <a:pt x="382" y="1793"/>
                    <a:pt x="370" y="1806"/>
                    <a:pt x="370" y="1806"/>
                  </a:cubicBezTo>
                  <a:cubicBezTo>
                    <a:pt x="371" y="1806"/>
                    <a:pt x="374" y="1803"/>
                    <a:pt x="383" y="1795"/>
                  </a:cubicBezTo>
                  <a:lnTo>
                    <a:pt x="383" y="1795"/>
                  </a:lnTo>
                  <a:cubicBezTo>
                    <a:pt x="383" y="1795"/>
                    <a:pt x="389" y="1805"/>
                    <a:pt x="367" y="1839"/>
                  </a:cubicBezTo>
                  <a:cubicBezTo>
                    <a:pt x="361" y="1851"/>
                    <a:pt x="365" y="1857"/>
                    <a:pt x="373" y="1857"/>
                  </a:cubicBezTo>
                  <a:cubicBezTo>
                    <a:pt x="391" y="1857"/>
                    <a:pt x="434" y="1830"/>
                    <a:pt x="465" y="1783"/>
                  </a:cubicBezTo>
                  <a:cubicBezTo>
                    <a:pt x="463" y="1780"/>
                    <a:pt x="462" y="1779"/>
                    <a:pt x="463" y="1779"/>
                  </a:cubicBezTo>
                  <a:lnTo>
                    <a:pt x="463" y="1779"/>
                  </a:lnTo>
                  <a:cubicBezTo>
                    <a:pt x="463" y="1779"/>
                    <a:pt x="465" y="1782"/>
                    <a:pt x="471" y="1789"/>
                  </a:cubicBezTo>
                  <a:cubicBezTo>
                    <a:pt x="471" y="1790"/>
                    <a:pt x="472" y="1790"/>
                    <a:pt x="473" y="1790"/>
                  </a:cubicBezTo>
                  <a:cubicBezTo>
                    <a:pt x="481" y="1790"/>
                    <a:pt x="502" y="1773"/>
                    <a:pt x="502" y="1773"/>
                  </a:cubicBezTo>
                  <a:cubicBezTo>
                    <a:pt x="521" y="1759"/>
                    <a:pt x="529" y="1755"/>
                    <a:pt x="535" y="1755"/>
                  </a:cubicBezTo>
                  <a:cubicBezTo>
                    <a:pt x="538" y="1755"/>
                    <a:pt x="540" y="1757"/>
                    <a:pt x="543" y="1758"/>
                  </a:cubicBezTo>
                  <a:lnTo>
                    <a:pt x="483" y="1808"/>
                  </a:lnTo>
                  <a:cubicBezTo>
                    <a:pt x="427" y="1849"/>
                    <a:pt x="398" y="1879"/>
                    <a:pt x="407" y="1879"/>
                  </a:cubicBezTo>
                  <a:cubicBezTo>
                    <a:pt x="412" y="1879"/>
                    <a:pt x="430" y="1868"/>
                    <a:pt x="465" y="1842"/>
                  </a:cubicBezTo>
                  <a:lnTo>
                    <a:pt x="465" y="1842"/>
                  </a:lnTo>
                  <a:lnTo>
                    <a:pt x="436" y="1867"/>
                  </a:lnTo>
                  <a:cubicBezTo>
                    <a:pt x="418" y="1884"/>
                    <a:pt x="414" y="1893"/>
                    <a:pt x="425" y="1893"/>
                  </a:cubicBezTo>
                  <a:cubicBezTo>
                    <a:pt x="430" y="1893"/>
                    <a:pt x="439" y="1890"/>
                    <a:pt x="452" y="1886"/>
                  </a:cubicBezTo>
                  <a:cubicBezTo>
                    <a:pt x="452" y="1887"/>
                    <a:pt x="453" y="1887"/>
                    <a:pt x="454" y="1887"/>
                  </a:cubicBezTo>
                  <a:cubicBezTo>
                    <a:pt x="465" y="1887"/>
                    <a:pt x="520" y="1844"/>
                    <a:pt x="546" y="1820"/>
                  </a:cubicBezTo>
                  <a:cubicBezTo>
                    <a:pt x="569" y="1800"/>
                    <a:pt x="575" y="1798"/>
                    <a:pt x="577" y="1798"/>
                  </a:cubicBezTo>
                  <a:cubicBezTo>
                    <a:pt x="577" y="1798"/>
                    <a:pt x="577" y="1799"/>
                    <a:pt x="577" y="1799"/>
                  </a:cubicBezTo>
                  <a:cubicBezTo>
                    <a:pt x="584" y="1805"/>
                    <a:pt x="584" y="1805"/>
                    <a:pt x="555" y="1833"/>
                  </a:cubicBezTo>
                  <a:cubicBezTo>
                    <a:pt x="525" y="1862"/>
                    <a:pt x="515" y="1878"/>
                    <a:pt x="523" y="1878"/>
                  </a:cubicBezTo>
                  <a:cubicBezTo>
                    <a:pt x="529" y="1878"/>
                    <a:pt x="546" y="1869"/>
                    <a:pt x="571" y="1849"/>
                  </a:cubicBezTo>
                  <a:lnTo>
                    <a:pt x="571" y="1849"/>
                  </a:lnTo>
                  <a:lnTo>
                    <a:pt x="543" y="1874"/>
                  </a:lnTo>
                  <a:cubicBezTo>
                    <a:pt x="518" y="1902"/>
                    <a:pt x="493" y="1936"/>
                    <a:pt x="549" y="1936"/>
                  </a:cubicBezTo>
                  <a:cubicBezTo>
                    <a:pt x="574" y="1955"/>
                    <a:pt x="590" y="1971"/>
                    <a:pt x="568" y="2002"/>
                  </a:cubicBezTo>
                  <a:cubicBezTo>
                    <a:pt x="562" y="2009"/>
                    <a:pt x="562" y="2012"/>
                    <a:pt x="565" y="2012"/>
                  </a:cubicBezTo>
                  <a:cubicBezTo>
                    <a:pt x="577" y="2012"/>
                    <a:pt x="631" y="1981"/>
                    <a:pt x="671" y="1943"/>
                  </a:cubicBezTo>
                  <a:lnTo>
                    <a:pt x="671" y="1943"/>
                  </a:lnTo>
                  <a:cubicBezTo>
                    <a:pt x="649" y="1971"/>
                    <a:pt x="656" y="1977"/>
                    <a:pt x="668" y="1987"/>
                  </a:cubicBezTo>
                  <a:cubicBezTo>
                    <a:pt x="687" y="1999"/>
                    <a:pt x="687" y="1999"/>
                    <a:pt x="665" y="2030"/>
                  </a:cubicBezTo>
                  <a:cubicBezTo>
                    <a:pt x="640" y="2061"/>
                    <a:pt x="628" y="2075"/>
                    <a:pt x="630" y="2075"/>
                  </a:cubicBezTo>
                  <a:cubicBezTo>
                    <a:pt x="631" y="2075"/>
                    <a:pt x="645" y="2061"/>
                    <a:pt x="671" y="2034"/>
                  </a:cubicBezTo>
                  <a:cubicBezTo>
                    <a:pt x="688" y="2015"/>
                    <a:pt x="698" y="2008"/>
                    <a:pt x="704" y="2008"/>
                  </a:cubicBezTo>
                  <a:lnTo>
                    <a:pt x="704" y="2008"/>
                  </a:lnTo>
                  <a:cubicBezTo>
                    <a:pt x="716" y="2008"/>
                    <a:pt x="705" y="2041"/>
                    <a:pt x="678" y="2084"/>
                  </a:cubicBezTo>
                  <a:cubicBezTo>
                    <a:pt x="659" y="2118"/>
                    <a:pt x="665" y="2121"/>
                    <a:pt x="681" y="2131"/>
                  </a:cubicBezTo>
                  <a:cubicBezTo>
                    <a:pt x="693" y="2117"/>
                    <a:pt x="703" y="2112"/>
                    <a:pt x="711" y="2112"/>
                  </a:cubicBezTo>
                  <a:cubicBezTo>
                    <a:pt x="719" y="2112"/>
                    <a:pt x="726" y="2117"/>
                    <a:pt x="734" y="2121"/>
                  </a:cubicBezTo>
                  <a:cubicBezTo>
                    <a:pt x="741" y="2125"/>
                    <a:pt x="745" y="2128"/>
                    <a:pt x="749" y="2128"/>
                  </a:cubicBezTo>
                  <a:cubicBezTo>
                    <a:pt x="759" y="2128"/>
                    <a:pt x="766" y="2113"/>
                    <a:pt x="790" y="2065"/>
                  </a:cubicBezTo>
                  <a:cubicBezTo>
                    <a:pt x="816" y="2017"/>
                    <a:pt x="826" y="2005"/>
                    <a:pt x="834" y="2005"/>
                  </a:cubicBezTo>
                  <a:cubicBezTo>
                    <a:pt x="838" y="2005"/>
                    <a:pt x="840" y="2007"/>
                    <a:pt x="844" y="2008"/>
                  </a:cubicBezTo>
                  <a:cubicBezTo>
                    <a:pt x="850" y="2012"/>
                    <a:pt x="856" y="2015"/>
                    <a:pt x="841" y="2049"/>
                  </a:cubicBezTo>
                  <a:cubicBezTo>
                    <a:pt x="841" y="2049"/>
                    <a:pt x="831" y="2087"/>
                    <a:pt x="837" y="2090"/>
                  </a:cubicBezTo>
                  <a:cubicBezTo>
                    <a:pt x="844" y="2093"/>
                    <a:pt x="853" y="2096"/>
                    <a:pt x="837" y="2131"/>
                  </a:cubicBezTo>
                  <a:cubicBezTo>
                    <a:pt x="837" y="2131"/>
                    <a:pt x="828" y="2171"/>
                    <a:pt x="844" y="2178"/>
                  </a:cubicBezTo>
                  <a:cubicBezTo>
                    <a:pt x="856" y="2184"/>
                    <a:pt x="872" y="2193"/>
                    <a:pt x="859" y="2228"/>
                  </a:cubicBezTo>
                  <a:cubicBezTo>
                    <a:pt x="861" y="2229"/>
                    <a:pt x="862" y="2229"/>
                    <a:pt x="863" y="2229"/>
                  </a:cubicBezTo>
                  <a:cubicBezTo>
                    <a:pt x="867" y="2229"/>
                    <a:pt x="869" y="2223"/>
                    <a:pt x="881" y="2197"/>
                  </a:cubicBezTo>
                  <a:cubicBezTo>
                    <a:pt x="889" y="2172"/>
                    <a:pt x="901" y="2151"/>
                    <a:pt x="913" y="2151"/>
                  </a:cubicBezTo>
                  <a:cubicBezTo>
                    <a:pt x="919" y="2151"/>
                    <a:pt x="926" y="2158"/>
                    <a:pt x="931" y="2175"/>
                  </a:cubicBezTo>
                  <a:cubicBezTo>
                    <a:pt x="938" y="2177"/>
                    <a:pt x="945" y="2179"/>
                    <a:pt x="952" y="2179"/>
                  </a:cubicBezTo>
                  <a:cubicBezTo>
                    <a:pt x="963" y="2179"/>
                    <a:pt x="974" y="2174"/>
                    <a:pt x="982" y="2153"/>
                  </a:cubicBezTo>
                  <a:lnTo>
                    <a:pt x="982" y="2153"/>
                  </a:lnTo>
                  <a:cubicBezTo>
                    <a:pt x="988" y="2156"/>
                    <a:pt x="988" y="2156"/>
                    <a:pt x="975" y="2190"/>
                  </a:cubicBezTo>
                  <a:cubicBezTo>
                    <a:pt x="964" y="2229"/>
                    <a:pt x="963" y="2248"/>
                    <a:pt x="970" y="2248"/>
                  </a:cubicBezTo>
                  <a:cubicBezTo>
                    <a:pt x="976" y="2248"/>
                    <a:pt x="989" y="2233"/>
                    <a:pt x="1007" y="2203"/>
                  </a:cubicBezTo>
                  <a:cubicBezTo>
                    <a:pt x="1011" y="2185"/>
                    <a:pt x="1016" y="2176"/>
                    <a:pt x="1019" y="2176"/>
                  </a:cubicBezTo>
                  <a:cubicBezTo>
                    <a:pt x="1022" y="2176"/>
                    <a:pt x="1024" y="2186"/>
                    <a:pt x="1022" y="2206"/>
                  </a:cubicBezTo>
                  <a:cubicBezTo>
                    <a:pt x="1022" y="2206"/>
                    <a:pt x="1023" y="2206"/>
                    <a:pt x="1023" y="2206"/>
                  </a:cubicBezTo>
                  <a:cubicBezTo>
                    <a:pt x="1025" y="2206"/>
                    <a:pt x="1032" y="2204"/>
                    <a:pt x="1047" y="2175"/>
                  </a:cubicBezTo>
                  <a:cubicBezTo>
                    <a:pt x="1055" y="2158"/>
                    <a:pt x="1059" y="2149"/>
                    <a:pt x="1062" y="2149"/>
                  </a:cubicBezTo>
                  <a:cubicBezTo>
                    <a:pt x="1065" y="2149"/>
                    <a:pt x="1066" y="2160"/>
                    <a:pt x="1069" y="2181"/>
                  </a:cubicBezTo>
                  <a:cubicBezTo>
                    <a:pt x="1060" y="2215"/>
                    <a:pt x="1069" y="2218"/>
                    <a:pt x="1076" y="2222"/>
                  </a:cubicBezTo>
                  <a:cubicBezTo>
                    <a:pt x="1084" y="2210"/>
                    <a:pt x="1100" y="2204"/>
                    <a:pt x="1117" y="2204"/>
                  </a:cubicBezTo>
                  <a:cubicBezTo>
                    <a:pt x="1148" y="2204"/>
                    <a:pt x="1183" y="2222"/>
                    <a:pt x="1185" y="2247"/>
                  </a:cubicBezTo>
                  <a:cubicBezTo>
                    <a:pt x="1201" y="2209"/>
                    <a:pt x="1201" y="2209"/>
                    <a:pt x="1207" y="2209"/>
                  </a:cubicBezTo>
                  <a:cubicBezTo>
                    <a:pt x="1207" y="2240"/>
                    <a:pt x="1209" y="2252"/>
                    <a:pt x="1212" y="2252"/>
                  </a:cubicBezTo>
                  <a:cubicBezTo>
                    <a:pt x="1216" y="2252"/>
                    <a:pt x="1222" y="2221"/>
                    <a:pt x="1226" y="2175"/>
                  </a:cubicBezTo>
                  <a:lnTo>
                    <a:pt x="1220" y="2175"/>
                  </a:lnTo>
                  <a:lnTo>
                    <a:pt x="1214" y="2171"/>
                  </a:lnTo>
                  <a:cubicBezTo>
                    <a:pt x="1218" y="2138"/>
                    <a:pt x="1224" y="2120"/>
                    <a:pt x="1228" y="2120"/>
                  </a:cubicBezTo>
                  <a:cubicBezTo>
                    <a:pt x="1233" y="2120"/>
                    <a:pt x="1236" y="2149"/>
                    <a:pt x="1229" y="2212"/>
                  </a:cubicBezTo>
                  <a:cubicBezTo>
                    <a:pt x="1229" y="2252"/>
                    <a:pt x="1230" y="2271"/>
                    <a:pt x="1232" y="2271"/>
                  </a:cubicBezTo>
                  <a:cubicBezTo>
                    <a:pt x="1235" y="2271"/>
                    <a:pt x="1239" y="2253"/>
                    <a:pt x="1245" y="2215"/>
                  </a:cubicBezTo>
                  <a:cubicBezTo>
                    <a:pt x="1253" y="2178"/>
                    <a:pt x="1258" y="2160"/>
                    <a:pt x="1262" y="2160"/>
                  </a:cubicBezTo>
                  <a:cubicBezTo>
                    <a:pt x="1266" y="2160"/>
                    <a:pt x="1268" y="2180"/>
                    <a:pt x="1270" y="2218"/>
                  </a:cubicBezTo>
                  <a:cubicBezTo>
                    <a:pt x="1267" y="2256"/>
                    <a:pt x="1265" y="2275"/>
                    <a:pt x="1266" y="2275"/>
                  </a:cubicBezTo>
                  <a:cubicBezTo>
                    <a:pt x="1267" y="2275"/>
                    <a:pt x="1270" y="2257"/>
                    <a:pt x="1276" y="2222"/>
                  </a:cubicBezTo>
                  <a:cubicBezTo>
                    <a:pt x="1292" y="2138"/>
                    <a:pt x="1305" y="2090"/>
                    <a:pt x="1312" y="2090"/>
                  </a:cubicBezTo>
                  <a:cubicBezTo>
                    <a:pt x="1318" y="2090"/>
                    <a:pt x="1320" y="2120"/>
                    <a:pt x="1317" y="2187"/>
                  </a:cubicBezTo>
                  <a:cubicBezTo>
                    <a:pt x="1314" y="2262"/>
                    <a:pt x="1323" y="2300"/>
                    <a:pt x="1329" y="2300"/>
                  </a:cubicBezTo>
                  <a:cubicBezTo>
                    <a:pt x="1339" y="2300"/>
                    <a:pt x="1339" y="2262"/>
                    <a:pt x="1342" y="2225"/>
                  </a:cubicBezTo>
                  <a:cubicBezTo>
                    <a:pt x="1339" y="2187"/>
                    <a:pt x="1339" y="2168"/>
                    <a:pt x="1341" y="2168"/>
                  </a:cubicBezTo>
                  <a:lnTo>
                    <a:pt x="1341" y="2168"/>
                  </a:lnTo>
                  <a:cubicBezTo>
                    <a:pt x="1344" y="2168"/>
                    <a:pt x="1348" y="2187"/>
                    <a:pt x="1355" y="2225"/>
                  </a:cubicBezTo>
                  <a:cubicBezTo>
                    <a:pt x="1368" y="2289"/>
                    <a:pt x="1380" y="2318"/>
                    <a:pt x="1392" y="2318"/>
                  </a:cubicBezTo>
                  <a:cubicBezTo>
                    <a:pt x="1401" y="2318"/>
                    <a:pt x="1411" y="2299"/>
                    <a:pt x="1420" y="2265"/>
                  </a:cubicBezTo>
                  <a:cubicBezTo>
                    <a:pt x="1435" y="2229"/>
                    <a:pt x="1448" y="2209"/>
                    <a:pt x="1454" y="2209"/>
                  </a:cubicBezTo>
                  <a:lnTo>
                    <a:pt x="1454" y="2209"/>
                  </a:lnTo>
                  <a:cubicBezTo>
                    <a:pt x="1460" y="2209"/>
                    <a:pt x="1461" y="2227"/>
                    <a:pt x="1452" y="2265"/>
                  </a:cubicBezTo>
                  <a:cubicBezTo>
                    <a:pt x="1446" y="2310"/>
                    <a:pt x="1444" y="2328"/>
                    <a:pt x="1445" y="2328"/>
                  </a:cubicBezTo>
                  <a:cubicBezTo>
                    <a:pt x="1447" y="2328"/>
                    <a:pt x="1450" y="2319"/>
                    <a:pt x="1455" y="2303"/>
                  </a:cubicBezTo>
                  <a:lnTo>
                    <a:pt x="1499" y="2300"/>
                  </a:lnTo>
                  <a:cubicBezTo>
                    <a:pt x="1505" y="2300"/>
                    <a:pt x="1511" y="2259"/>
                    <a:pt x="1505" y="2222"/>
                  </a:cubicBezTo>
                  <a:lnTo>
                    <a:pt x="1505" y="2222"/>
                  </a:lnTo>
                  <a:cubicBezTo>
                    <a:pt x="1515" y="2268"/>
                    <a:pt x="1528" y="2299"/>
                    <a:pt x="1538" y="2299"/>
                  </a:cubicBezTo>
                  <a:cubicBezTo>
                    <a:pt x="1544" y="2299"/>
                    <a:pt x="1550" y="2287"/>
                    <a:pt x="1552" y="2256"/>
                  </a:cubicBezTo>
                  <a:lnTo>
                    <a:pt x="1568" y="2256"/>
                  </a:lnTo>
                  <a:cubicBezTo>
                    <a:pt x="1574" y="2256"/>
                    <a:pt x="1574" y="2256"/>
                    <a:pt x="1577" y="2218"/>
                  </a:cubicBezTo>
                  <a:cubicBezTo>
                    <a:pt x="1577" y="2207"/>
                    <a:pt x="1579" y="2202"/>
                    <a:pt x="1581" y="2202"/>
                  </a:cubicBezTo>
                  <a:cubicBezTo>
                    <a:pt x="1587" y="2202"/>
                    <a:pt x="1598" y="2226"/>
                    <a:pt x="1608" y="2250"/>
                  </a:cubicBezTo>
                  <a:cubicBezTo>
                    <a:pt x="1617" y="2276"/>
                    <a:pt x="1629" y="2301"/>
                    <a:pt x="1632" y="2301"/>
                  </a:cubicBezTo>
                  <a:cubicBezTo>
                    <a:pt x="1633" y="2301"/>
                    <a:pt x="1633" y="2296"/>
                    <a:pt x="1630" y="2284"/>
                  </a:cubicBezTo>
                  <a:cubicBezTo>
                    <a:pt x="1627" y="2247"/>
                    <a:pt x="1627" y="2206"/>
                    <a:pt x="1630" y="2168"/>
                  </a:cubicBezTo>
                  <a:cubicBezTo>
                    <a:pt x="1630" y="2157"/>
                    <a:pt x="1632" y="2152"/>
                    <a:pt x="1634" y="2152"/>
                  </a:cubicBezTo>
                  <a:cubicBezTo>
                    <a:pt x="1638" y="2152"/>
                    <a:pt x="1646" y="2177"/>
                    <a:pt x="1646" y="2203"/>
                  </a:cubicBezTo>
                  <a:cubicBezTo>
                    <a:pt x="1649" y="2231"/>
                    <a:pt x="1662" y="2256"/>
                    <a:pt x="1680" y="2275"/>
                  </a:cubicBezTo>
                  <a:cubicBezTo>
                    <a:pt x="1690" y="2272"/>
                    <a:pt x="1706" y="2269"/>
                    <a:pt x="1696" y="2234"/>
                  </a:cubicBezTo>
                  <a:cubicBezTo>
                    <a:pt x="1691" y="2212"/>
                    <a:pt x="1704" y="2200"/>
                    <a:pt x="1719" y="2200"/>
                  </a:cubicBezTo>
                  <a:cubicBezTo>
                    <a:pt x="1730" y="2200"/>
                    <a:pt x="1742" y="2206"/>
                    <a:pt x="1749" y="2218"/>
                  </a:cubicBezTo>
                  <a:lnTo>
                    <a:pt x="1765" y="2212"/>
                  </a:lnTo>
                  <a:cubicBezTo>
                    <a:pt x="1774" y="2212"/>
                    <a:pt x="1768" y="2171"/>
                    <a:pt x="1778" y="2171"/>
                  </a:cubicBezTo>
                  <a:cubicBezTo>
                    <a:pt x="1778" y="2171"/>
                    <a:pt x="1784" y="2168"/>
                    <a:pt x="1778" y="2131"/>
                  </a:cubicBezTo>
                  <a:cubicBezTo>
                    <a:pt x="1780" y="2130"/>
                    <a:pt x="1783" y="2129"/>
                    <a:pt x="1785" y="2129"/>
                  </a:cubicBezTo>
                  <a:cubicBezTo>
                    <a:pt x="1791" y="2129"/>
                    <a:pt x="1797" y="2134"/>
                    <a:pt x="1806" y="2159"/>
                  </a:cubicBezTo>
                  <a:cubicBezTo>
                    <a:pt x="1796" y="2122"/>
                    <a:pt x="1792" y="2104"/>
                    <a:pt x="1794" y="2104"/>
                  </a:cubicBezTo>
                  <a:lnTo>
                    <a:pt x="1794" y="2104"/>
                  </a:lnTo>
                  <a:cubicBezTo>
                    <a:pt x="1796" y="2104"/>
                    <a:pt x="1804" y="2122"/>
                    <a:pt x="1821" y="2156"/>
                  </a:cubicBezTo>
                  <a:cubicBezTo>
                    <a:pt x="1835" y="2190"/>
                    <a:pt x="1843" y="2207"/>
                    <a:pt x="1845" y="2207"/>
                  </a:cubicBezTo>
                  <a:cubicBezTo>
                    <a:pt x="1847" y="2207"/>
                    <a:pt x="1842" y="2189"/>
                    <a:pt x="1831" y="2153"/>
                  </a:cubicBezTo>
                  <a:cubicBezTo>
                    <a:pt x="1826" y="2133"/>
                    <a:pt x="1824" y="2124"/>
                    <a:pt x="1826" y="2124"/>
                  </a:cubicBezTo>
                  <a:lnTo>
                    <a:pt x="1826" y="2124"/>
                  </a:lnTo>
                  <a:cubicBezTo>
                    <a:pt x="1827" y="2124"/>
                    <a:pt x="1833" y="2131"/>
                    <a:pt x="1843" y="2146"/>
                  </a:cubicBezTo>
                  <a:cubicBezTo>
                    <a:pt x="1851" y="2164"/>
                    <a:pt x="1858" y="2172"/>
                    <a:pt x="1860" y="2172"/>
                  </a:cubicBezTo>
                  <a:cubicBezTo>
                    <a:pt x="1862" y="2172"/>
                    <a:pt x="1861" y="2164"/>
                    <a:pt x="1853" y="2146"/>
                  </a:cubicBezTo>
                  <a:cubicBezTo>
                    <a:pt x="1837" y="2098"/>
                    <a:pt x="1832" y="2063"/>
                    <a:pt x="1841" y="2063"/>
                  </a:cubicBezTo>
                  <a:lnTo>
                    <a:pt x="1841" y="2063"/>
                  </a:lnTo>
                  <a:cubicBezTo>
                    <a:pt x="1845" y="2063"/>
                    <a:pt x="1853" y="2073"/>
                    <a:pt x="1865" y="2096"/>
                  </a:cubicBezTo>
                  <a:cubicBezTo>
                    <a:pt x="1865" y="2096"/>
                    <a:pt x="1872" y="2093"/>
                    <a:pt x="1859" y="2055"/>
                  </a:cubicBezTo>
                  <a:cubicBezTo>
                    <a:pt x="1845" y="2021"/>
                    <a:pt x="1838" y="2003"/>
                    <a:pt x="1839" y="2003"/>
                  </a:cubicBezTo>
                  <a:lnTo>
                    <a:pt x="1839" y="2003"/>
                  </a:lnTo>
                  <a:cubicBezTo>
                    <a:pt x="1840" y="2003"/>
                    <a:pt x="1850" y="2020"/>
                    <a:pt x="1868" y="2052"/>
                  </a:cubicBezTo>
                  <a:cubicBezTo>
                    <a:pt x="1888" y="2083"/>
                    <a:pt x="1899" y="2098"/>
                    <a:pt x="1903" y="2098"/>
                  </a:cubicBezTo>
                  <a:cubicBezTo>
                    <a:pt x="1907" y="2098"/>
                    <a:pt x="1902" y="2079"/>
                    <a:pt x="1887" y="2043"/>
                  </a:cubicBezTo>
                  <a:cubicBezTo>
                    <a:pt x="1887" y="2043"/>
                    <a:pt x="1881" y="2026"/>
                    <a:pt x="1886" y="2026"/>
                  </a:cubicBezTo>
                  <a:lnTo>
                    <a:pt x="1886" y="2026"/>
                  </a:lnTo>
                  <a:cubicBezTo>
                    <a:pt x="1888" y="2026"/>
                    <a:pt x="1893" y="2029"/>
                    <a:pt x="1900" y="2037"/>
                  </a:cubicBezTo>
                  <a:cubicBezTo>
                    <a:pt x="1914" y="2050"/>
                    <a:pt x="1935" y="2058"/>
                    <a:pt x="1949" y="2058"/>
                  </a:cubicBezTo>
                  <a:cubicBezTo>
                    <a:pt x="1966" y="2058"/>
                    <a:pt x="1972" y="2046"/>
                    <a:pt x="1947" y="2012"/>
                  </a:cubicBezTo>
                  <a:lnTo>
                    <a:pt x="1956" y="2005"/>
                  </a:lnTo>
                  <a:cubicBezTo>
                    <a:pt x="1970" y="2014"/>
                    <a:pt x="1980" y="2019"/>
                    <a:pt x="1985" y="2019"/>
                  </a:cubicBezTo>
                  <a:cubicBezTo>
                    <a:pt x="1992" y="2019"/>
                    <a:pt x="1991" y="2009"/>
                    <a:pt x="1981" y="1987"/>
                  </a:cubicBezTo>
                  <a:lnTo>
                    <a:pt x="1966" y="1952"/>
                  </a:lnTo>
                  <a:lnTo>
                    <a:pt x="1966" y="1952"/>
                  </a:lnTo>
                  <a:cubicBezTo>
                    <a:pt x="1985" y="1980"/>
                    <a:pt x="2010" y="2006"/>
                    <a:pt x="2020" y="2006"/>
                  </a:cubicBezTo>
                  <a:cubicBezTo>
                    <a:pt x="2021" y="2006"/>
                    <a:pt x="2021" y="2006"/>
                    <a:pt x="2022" y="2005"/>
                  </a:cubicBezTo>
                  <a:cubicBezTo>
                    <a:pt x="2028" y="2002"/>
                    <a:pt x="2028" y="2002"/>
                    <a:pt x="2006" y="1971"/>
                  </a:cubicBezTo>
                  <a:cubicBezTo>
                    <a:pt x="1978" y="1946"/>
                    <a:pt x="1984" y="1943"/>
                    <a:pt x="1988" y="1936"/>
                  </a:cubicBezTo>
                  <a:cubicBezTo>
                    <a:pt x="1988" y="1936"/>
                    <a:pt x="1988" y="1936"/>
                    <a:pt x="1989" y="1936"/>
                  </a:cubicBezTo>
                  <a:cubicBezTo>
                    <a:pt x="1997" y="1936"/>
                    <a:pt x="2026" y="1960"/>
                    <a:pt x="2047" y="1990"/>
                  </a:cubicBezTo>
                  <a:lnTo>
                    <a:pt x="2053" y="1983"/>
                  </a:lnTo>
                  <a:cubicBezTo>
                    <a:pt x="2025" y="1949"/>
                    <a:pt x="2016" y="1933"/>
                    <a:pt x="2019" y="1933"/>
                  </a:cubicBezTo>
                  <a:lnTo>
                    <a:pt x="2019" y="1933"/>
                  </a:lnTo>
                  <a:cubicBezTo>
                    <a:pt x="2021" y="1933"/>
                    <a:pt x="2028" y="1940"/>
                    <a:pt x="2038" y="1952"/>
                  </a:cubicBezTo>
                  <a:cubicBezTo>
                    <a:pt x="2055" y="1966"/>
                    <a:pt x="2064" y="1970"/>
                    <a:pt x="2069" y="1970"/>
                  </a:cubicBezTo>
                  <a:cubicBezTo>
                    <a:pt x="2073" y="1970"/>
                    <a:pt x="2076" y="1967"/>
                    <a:pt x="2078" y="1965"/>
                  </a:cubicBezTo>
                  <a:cubicBezTo>
                    <a:pt x="2069" y="1954"/>
                    <a:pt x="2068" y="1951"/>
                    <a:pt x="2069" y="1951"/>
                  </a:cubicBezTo>
                  <a:lnTo>
                    <a:pt x="2069" y="1951"/>
                  </a:lnTo>
                  <a:cubicBezTo>
                    <a:pt x="2071" y="1951"/>
                    <a:pt x="2082" y="1961"/>
                    <a:pt x="2078" y="1965"/>
                  </a:cubicBezTo>
                  <a:lnTo>
                    <a:pt x="2104" y="1993"/>
                  </a:lnTo>
                  <a:cubicBezTo>
                    <a:pt x="2111" y="1998"/>
                    <a:pt x="2116" y="2001"/>
                    <a:pt x="2117" y="2001"/>
                  </a:cubicBezTo>
                  <a:cubicBezTo>
                    <a:pt x="2122" y="2001"/>
                    <a:pt x="2104" y="1980"/>
                    <a:pt x="2085" y="1958"/>
                  </a:cubicBezTo>
                  <a:lnTo>
                    <a:pt x="2094" y="1949"/>
                  </a:lnTo>
                  <a:cubicBezTo>
                    <a:pt x="2100" y="1943"/>
                    <a:pt x="2107" y="1940"/>
                    <a:pt x="2075" y="1918"/>
                  </a:cubicBezTo>
                  <a:cubicBezTo>
                    <a:pt x="2050" y="1889"/>
                    <a:pt x="2022" y="1861"/>
                    <a:pt x="2028" y="1858"/>
                  </a:cubicBezTo>
                  <a:lnTo>
                    <a:pt x="2028" y="1858"/>
                  </a:lnTo>
                  <a:cubicBezTo>
                    <a:pt x="2051" y="1881"/>
                    <a:pt x="2076" y="1906"/>
                    <a:pt x="2083" y="1906"/>
                  </a:cubicBezTo>
                  <a:cubicBezTo>
                    <a:pt x="2084" y="1906"/>
                    <a:pt x="2084" y="1906"/>
                    <a:pt x="2085" y="1905"/>
                  </a:cubicBezTo>
                  <a:cubicBezTo>
                    <a:pt x="2085" y="1905"/>
                    <a:pt x="2086" y="1905"/>
                    <a:pt x="2086" y="1905"/>
                  </a:cubicBezTo>
                  <a:cubicBezTo>
                    <a:pt x="2094" y="1905"/>
                    <a:pt x="2119" y="1927"/>
                    <a:pt x="2119" y="1927"/>
                  </a:cubicBezTo>
                  <a:cubicBezTo>
                    <a:pt x="2135" y="1947"/>
                    <a:pt x="2145" y="1955"/>
                    <a:pt x="2151" y="1955"/>
                  </a:cubicBezTo>
                  <a:cubicBezTo>
                    <a:pt x="2162" y="1955"/>
                    <a:pt x="2156" y="1927"/>
                    <a:pt x="2141" y="1908"/>
                  </a:cubicBezTo>
                  <a:cubicBezTo>
                    <a:pt x="2117" y="1874"/>
                    <a:pt x="2107" y="1858"/>
                    <a:pt x="2112" y="1858"/>
                  </a:cubicBezTo>
                  <a:lnTo>
                    <a:pt x="2112" y="1858"/>
                  </a:lnTo>
                  <a:cubicBezTo>
                    <a:pt x="2116" y="1858"/>
                    <a:pt x="2131" y="1870"/>
                    <a:pt x="2157" y="1893"/>
                  </a:cubicBezTo>
                  <a:cubicBezTo>
                    <a:pt x="2171" y="1904"/>
                    <a:pt x="2178" y="1909"/>
                    <a:pt x="2181" y="1909"/>
                  </a:cubicBezTo>
                  <a:cubicBezTo>
                    <a:pt x="2189" y="1909"/>
                    <a:pt x="2149" y="1861"/>
                    <a:pt x="2085" y="1802"/>
                  </a:cubicBezTo>
                  <a:lnTo>
                    <a:pt x="2003" y="1723"/>
                  </a:lnTo>
                  <a:lnTo>
                    <a:pt x="2091" y="1795"/>
                  </a:lnTo>
                  <a:cubicBezTo>
                    <a:pt x="2155" y="1844"/>
                    <a:pt x="2186" y="1867"/>
                    <a:pt x="2193" y="1867"/>
                  </a:cubicBezTo>
                  <a:cubicBezTo>
                    <a:pt x="2199" y="1867"/>
                    <a:pt x="2188" y="1851"/>
                    <a:pt x="2166" y="1820"/>
                  </a:cubicBezTo>
                  <a:cubicBezTo>
                    <a:pt x="2154" y="1801"/>
                    <a:pt x="2149" y="1793"/>
                    <a:pt x="2152" y="1793"/>
                  </a:cubicBezTo>
                  <a:lnTo>
                    <a:pt x="2152" y="1793"/>
                  </a:lnTo>
                  <a:cubicBezTo>
                    <a:pt x="2154" y="1793"/>
                    <a:pt x="2162" y="1798"/>
                    <a:pt x="2176" y="1808"/>
                  </a:cubicBezTo>
                  <a:cubicBezTo>
                    <a:pt x="2190" y="1820"/>
                    <a:pt x="2199" y="1824"/>
                    <a:pt x="2205" y="1824"/>
                  </a:cubicBezTo>
                  <a:cubicBezTo>
                    <a:pt x="2213" y="1824"/>
                    <a:pt x="2217" y="1818"/>
                    <a:pt x="2226" y="1808"/>
                  </a:cubicBezTo>
                  <a:cubicBezTo>
                    <a:pt x="2241" y="1789"/>
                    <a:pt x="2245" y="1783"/>
                    <a:pt x="2213" y="1764"/>
                  </a:cubicBezTo>
                  <a:cubicBezTo>
                    <a:pt x="2216" y="1758"/>
                    <a:pt x="2219" y="1755"/>
                    <a:pt x="2223" y="1752"/>
                  </a:cubicBezTo>
                  <a:cubicBezTo>
                    <a:pt x="2243" y="1761"/>
                    <a:pt x="2255" y="1764"/>
                    <a:pt x="2260" y="1764"/>
                  </a:cubicBezTo>
                  <a:cubicBezTo>
                    <a:pt x="2273" y="1764"/>
                    <a:pt x="2246" y="1742"/>
                    <a:pt x="2198" y="1720"/>
                  </a:cubicBezTo>
                  <a:lnTo>
                    <a:pt x="2204" y="1708"/>
                  </a:lnTo>
                  <a:lnTo>
                    <a:pt x="2235" y="1726"/>
                  </a:lnTo>
                  <a:cubicBezTo>
                    <a:pt x="2244" y="1731"/>
                    <a:pt x="2251" y="1733"/>
                    <a:pt x="2257" y="1733"/>
                  </a:cubicBezTo>
                  <a:cubicBezTo>
                    <a:pt x="2275" y="1733"/>
                    <a:pt x="2284" y="1716"/>
                    <a:pt x="2307" y="1676"/>
                  </a:cubicBezTo>
                  <a:cubicBezTo>
                    <a:pt x="2339" y="1614"/>
                    <a:pt x="2339" y="1604"/>
                    <a:pt x="2270" y="1579"/>
                  </a:cubicBezTo>
                  <a:cubicBezTo>
                    <a:pt x="2229" y="1559"/>
                    <a:pt x="2213" y="1550"/>
                    <a:pt x="2220" y="1550"/>
                  </a:cubicBezTo>
                  <a:lnTo>
                    <a:pt x="2220" y="1550"/>
                  </a:lnTo>
                  <a:cubicBezTo>
                    <a:pt x="2225" y="1550"/>
                    <a:pt x="2243" y="1554"/>
                    <a:pt x="2273" y="1563"/>
                  </a:cubicBezTo>
                  <a:cubicBezTo>
                    <a:pt x="2296" y="1571"/>
                    <a:pt x="2319" y="1577"/>
                    <a:pt x="2325" y="1577"/>
                  </a:cubicBezTo>
                  <a:cubicBezTo>
                    <a:pt x="2328" y="1577"/>
                    <a:pt x="2325" y="1575"/>
                    <a:pt x="2310" y="1570"/>
                  </a:cubicBezTo>
                  <a:cubicBezTo>
                    <a:pt x="2310" y="1570"/>
                    <a:pt x="2315" y="1560"/>
                    <a:pt x="2345" y="1560"/>
                  </a:cubicBezTo>
                  <a:cubicBezTo>
                    <a:pt x="2349" y="1560"/>
                    <a:pt x="2353" y="1560"/>
                    <a:pt x="2357" y="1560"/>
                  </a:cubicBezTo>
                  <a:cubicBezTo>
                    <a:pt x="2436" y="1560"/>
                    <a:pt x="2404" y="1542"/>
                    <a:pt x="2367" y="1532"/>
                  </a:cubicBezTo>
                  <a:cubicBezTo>
                    <a:pt x="2322" y="1523"/>
                    <a:pt x="2318" y="1520"/>
                    <a:pt x="2330" y="1520"/>
                  </a:cubicBezTo>
                  <a:cubicBezTo>
                    <a:pt x="2339" y="1520"/>
                    <a:pt x="2355" y="1521"/>
                    <a:pt x="2370" y="1523"/>
                  </a:cubicBezTo>
                  <a:cubicBezTo>
                    <a:pt x="2384" y="1524"/>
                    <a:pt x="2398" y="1525"/>
                    <a:pt x="2408" y="1525"/>
                  </a:cubicBezTo>
                  <a:cubicBezTo>
                    <a:pt x="2427" y="1525"/>
                    <a:pt x="2434" y="1522"/>
                    <a:pt x="2411" y="1516"/>
                  </a:cubicBezTo>
                  <a:cubicBezTo>
                    <a:pt x="2380" y="1503"/>
                    <a:pt x="2358" y="1460"/>
                    <a:pt x="2400" y="1460"/>
                  </a:cubicBezTo>
                  <a:cubicBezTo>
                    <a:pt x="2407" y="1460"/>
                    <a:pt x="2414" y="1461"/>
                    <a:pt x="2423" y="1463"/>
                  </a:cubicBezTo>
                  <a:lnTo>
                    <a:pt x="2426" y="1444"/>
                  </a:lnTo>
                  <a:cubicBezTo>
                    <a:pt x="2392" y="1438"/>
                    <a:pt x="2395" y="1422"/>
                    <a:pt x="2398" y="1407"/>
                  </a:cubicBezTo>
                  <a:cubicBezTo>
                    <a:pt x="2400" y="1395"/>
                    <a:pt x="2403" y="1389"/>
                    <a:pt x="2418" y="1389"/>
                  </a:cubicBezTo>
                  <a:cubicBezTo>
                    <a:pt x="2423" y="1389"/>
                    <a:pt x="2430" y="1390"/>
                    <a:pt x="2439" y="1391"/>
                  </a:cubicBezTo>
                  <a:cubicBezTo>
                    <a:pt x="2450" y="1395"/>
                    <a:pt x="2458" y="1397"/>
                    <a:pt x="2463" y="1397"/>
                  </a:cubicBezTo>
                  <a:cubicBezTo>
                    <a:pt x="2473" y="1397"/>
                    <a:pt x="2466" y="1388"/>
                    <a:pt x="2442" y="1372"/>
                  </a:cubicBezTo>
                  <a:cubicBezTo>
                    <a:pt x="2442" y="1366"/>
                    <a:pt x="2370" y="1350"/>
                    <a:pt x="2370" y="1341"/>
                  </a:cubicBezTo>
                  <a:cubicBezTo>
                    <a:pt x="2332" y="1338"/>
                    <a:pt x="2295" y="1328"/>
                    <a:pt x="2295" y="1319"/>
                  </a:cubicBezTo>
                  <a:lnTo>
                    <a:pt x="2295" y="1319"/>
                  </a:lnTo>
                  <a:lnTo>
                    <a:pt x="2332" y="1322"/>
                  </a:lnTo>
                  <a:lnTo>
                    <a:pt x="2407" y="1328"/>
                  </a:lnTo>
                  <a:cubicBezTo>
                    <a:pt x="2411" y="1322"/>
                    <a:pt x="2411" y="1313"/>
                    <a:pt x="2373" y="1310"/>
                  </a:cubicBezTo>
                  <a:cubicBezTo>
                    <a:pt x="2411" y="1307"/>
                    <a:pt x="2414" y="1297"/>
                    <a:pt x="2414" y="1281"/>
                  </a:cubicBezTo>
                  <a:cubicBezTo>
                    <a:pt x="2417" y="1266"/>
                    <a:pt x="2417" y="1250"/>
                    <a:pt x="2379" y="1241"/>
                  </a:cubicBezTo>
                  <a:cubicBezTo>
                    <a:pt x="2455" y="1234"/>
                    <a:pt x="2455" y="1184"/>
                    <a:pt x="2379" y="1181"/>
                  </a:cubicBezTo>
                  <a:cubicBezTo>
                    <a:pt x="2342" y="1181"/>
                    <a:pt x="2342" y="1175"/>
                    <a:pt x="2379" y="1165"/>
                  </a:cubicBezTo>
                  <a:cubicBezTo>
                    <a:pt x="2417" y="1153"/>
                    <a:pt x="2417" y="1153"/>
                    <a:pt x="2379" y="1150"/>
                  </a:cubicBezTo>
                  <a:cubicBezTo>
                    <a:pt x="2342" y="1144"/>
                    <a:pt x="2379" y="1134"/>
                    <a:pt x="2417" y="1122"/>
                  </a:cubicBezTo>
                  <a:cubicBezTo>
                    <a:pt x="2492" y="1106"/>
                    <a:pt x="2492" y="1097"/>
                    <a:pt x="2451" y="1093"/>
                  </a:cubicBezTo>
                  <a:cubicBezTo>
                    <a:pt x="2414" y="1081"/>
                    <a:pt x="2411" y="1065"/>
                    <a:pt x="2411" y="1059"/>
                  </a:cubicBezTo>
                  <a:cubicBezTo>
                    <a:pt x="2385" y="1051"/>
                    <a:pt x="2376" y="1046"/>
                    <a:pt x="2363" y="1046"/>
                  </a:cubicBezTo>
                  <a:cubicBezTo>
                    <a:pt x="2356" y="1046"/>
                    <a:pt x="2347" y="1048"/>
                    <a:pt x="2332" y="1053"/>
                  </a:cubicBezTo>
                  <a:cubicBezTo>
                    <a:pt x="2307" y="1056"/>
                    <a:pt x="2282" y="1059"/>
                    <a:pt x="2257" y="1059"/>
                  </a:cubicBezTo>
                  <a:cubicBezTo>
                    <a:pt x="2230" y="1052"/>
                    <a:pt x="2242" y="1047"/>
                    <a:pt x="2251" y="1047"/>
                  </a:cubicBezTo>
                  <a:cubicBezTo>
                    <a:pt x="2254" y="1047"/>
                    <a:pt x="2257" y="1048"/>
                    <a:pt x="2257" y="1050"/>
                  </a:cubicBezTo>
                  <a:cubicBezTo>
                    <a:pt x="2269" y="1053"/>
                    <a:pt x="2277" y="1054"/>
                    <a:pt x="2284" y="1054"/>
                  </a:cubicBezTo>
                  <a:cubicBezTo>
                    <a:pt x="2299" y="1054"/>
                    <a:pt x="2307" y="1048"/>
                    <a:pt x="2332" y="1037"/>
                  </a:cubicBezTo>
                  <a:cubicBezTo>
                    <a:pt x="2367" y="1024"/>
                    <a:pt x="2367" y="1009"/>
                    <a:pt x="2367" y="999"/>
                  </a:cubicBezTo>
                  <a:cubicBezTo>
                    <a:pt x="2364" y="993"/>
                    <a:pt x="2364" y="977"/>
                    <a:pt x="2360" y="971"/>
                  </a:cubicBezTo>
                  <a:cubicBezTo>
                    <a:pt x="2384" y="948"/>
                    <a:pt x="2390" y="936"/>
                    <a:pt x="2375" y="936"/>
                  </a:cubicBezTo>
                  <a:cubicBezTo>
                    <a:pt x="2370" y="936"/>
                    <a:pt x="2363" y="938"/>
                    <a:pt x="2354" y="940"/>
                  </a:cubicBezTo>
                  <a:lnTo>
                    <a:pt x="2317" y="949"/>
                  </a:lnTo>
                  <a:cubicBezTo>
                    <a:pt x="2382" y="927"/>
                    <a:pt x="2370" y="850"/>
                    <a:pt x="2313" y="850"/>
                  </a:cubicBezTo>
                  <a:cubicBezTo>
                    <a:pt x="2308" y="850"/>
                    <a:pt x="2303" y="850"/>
                    <a:pt x="2297" y="851"/>
                  </a:cubicBezTo>
                  <a:lnTo>
                    <a:pt x="2297" y="851"/>
                  </a:lnTo>
                  <a:cubicBezTo>
                    <a:pt x="2307" y="848"/>
                    <a:pt x="2319" y="844"/>
                    <a:pt x="2332" y="840"/>
                  </a:cubicBezTo>
                  <a:cubicBezTo>
                    <a:pt x="2367" y="827"/>
                    <a:pt x="2364" y="821"/>
                    <a:pt x="2360" y="805"/>
                  </a:cubicBezTo>
                  <a:cubicBezTo>
                    <a:pt x="2357" y="796"/>
                    <a:pt x="2310" y="780"/>
                    <a:pt x="2304" y="758"/>
                  </a:cubicBezTo>
                  <a:cubicBezTo>
                    <a:pt x="2294" y="734"/>
                    <a:pt x="2288" y="715"/>
                    <a:pt x="2270" y="715"/>
                  </a:cubicBezTo>
                  <a:cubicBezTo>
                    <a:pt x="2265" y="715"/>
                    <a:pt x="2259" y="717"/>
                    <a:pt x="2251" y="720"/>
                  </a:cubicBezTo>
                  <a:cubicBezTo>
                    <a:pt x="2248" y="714"/>
                    <a:pt x="2248" y="714"/>
                    <a:pt x="2282" y="699"/>
                  </a:cubicBezTo>
                  <a:cubicBezTo>
                    <a:pt x="2320" y="689"/>
                    <a:pt x="2317" y="683"/>
                    <a:pt x="2313" y="677"/>
                  </a:cubicBezTo>
                  <a:cubicBezTo>
                    <a:pt x="2312" y="675"/>
                    <a:pt x="2310" y="674"/>
                    <a:pt x="2307" y="674"/>
                  </a:cubicBezTo>
                  <a:cubicBezTo>
                    <a:pt x="2294" y="674"/>
                    <a:pt x="2269" y="687"/>
                    <a:pt x="2241" y="702"/>
                  </a:cubicBezTo>
                  <a:cubicBezTo>
                    <a:pt x="2229" y="707"/>
                    <a:pt x="2221" y="710"/>
                    <a:pt x="2217" y="710"/>
                  </a:cubicBezTo>
                  <a:cubicBezTo>
                    <a:pt x="2208" y="710"/>
                    <a:pt x="2213" y="700"/>
                    <a:pt x="2229" y="680"/>
                  </a:cubicBezTo>
                  <a:cubicBezTo>
                    <a:pt x="2256" y="650"/>
                    <a:pt x="2246" y="623"/>
                    <a:pt x="2210" y="623"/>
                  </a:cubicBezTo>
                  <a:cubicBezTo>
                    <a:pt x="2208" y="623"/>
                    <a:pt x="2206" y="623"/>
                    <a:pt x="2204" y="623"/>
                  </a:cubicBezTo>
                  <a:cubicBezTo>
                    <a:pt x="2201" y="617"/>
                    <a:pt x="2198" y="611"/>
                    <a:pt x="2229" y="592"/>
                  </a:cubicBezTo>
                  <a:cubicBezTo>
                    <a:pt x="2252" y="573"/>
                    <a:pt x="2272" y="547"/>
                    <a:pt x="2249" y="547"/>
                  </a:cubicBezTo>
                  <a:cubicBezTo>
                    <a:pt x="2242" y="547"/>
                    <a:pt x="2229" y="550"/>
                    <a:pt x="2210" y="558"/>
                  </a:cubicBezTo>
                  <a:cubicBezTo>
                    <a:pt x="2207" y="551"/>
                    <a:pt x="2207" y="551"/>
                    <a:pt x="2238" y="529"/>
                  </a:cubicBezTo>
                  <a:cubicBezTo>
                    <a:pt x="2256" y="514"/>
                    <a:pt x="2275" y="499"/>
                    <a:pt x="2269" y="499"/>
                  </a:cubicBezTo>
                  <a:lnTo>
                    <a:pt x="2269" y="499"/>
                  </a:lnTo>
                  <a:cubicBezTo>
                    <a:pt x="2266" y="499"/>
                    <a:pt x="2254" y="504"/>
                    <a:pt x="2229" y="517"/>
                  </a:cubicBezTo>
                  <a:cubicBezTo>
                    <a:pt x="2224" y="518"/>
                    <a:pt x="2219" y="518"/>
                    <a:pt x="2215" y="518"/>
                  </a:cubicBezTo>
                  <a:cubicBezTo>
                    <a:pt x="2186" y="518"/>
                    <a:pt x="2182" y="499"/>
                    <a:pt x="2201" y="467"/>
                  </a:cubicBezTo>
                  <a:cubicBezTo>
                    <a:pt x="2198" y="464"/>
                    <a:pt x="2195" y="461"/>
                    <a:pt x="2191" y="461"/>
                  </a:cubicBezTo>
                  <a:cubicBezTo>
                    <a:pt x="2185" y="461"/>
                    <a:pt x="2176" y="464"/>
                    <a:pt x="2160" y="476"/>
                  </a:cubicBezTo>
                  <a:lnTo>
                    <a:pt x="2129" y="498"/>
                  </a:lnTo>
                  <a:cubicBezTo>
                    <a:pt x="2160" y="471"/>
                    <a:pt x="2174" y="459"/>
                    <a:pt x="2171" y="459"/>
                  </a:cubicBezTo>
                  <a:lnTo>
                    <a:pt x="2171" y="459"/>
                  </a:lnTo>
                  <a:cubicBezTo>
                    <a:pt x="2168" y="459"/>
                    <a:pt x="2151" y="468"/>
                    <a:pt x="2122" y="485"/>
                  </a:cubicBezTo>
                  <a:cubicBezTo>
                    <a:pt x="2109" y="495"/>
                    <a:pt x="2101" y="499"/>
                    <a:pt x="2098" y="499"/>
                  </a:cubicBezTo>
                  <a:cubicBezTo>
                    <a:pt x="2094" y="499"/>
                    <a:pt x="2100" y="492"/>
                    <a:pt x="2116" y="479"/>
                  </a:cubicBezTo>
                  <a:cubicBezTo>
                    <a:pt x="2141" y="451"/>
                    <a:pt x="2138" y="445"/>
                    <a:pt x="2138" y="445"/>
                  </a:cubicBezTo>
                  <a:cubicBezTo>
                    <a:pt x="2132" y="438"/>
                    <a:pt x="2078" y="432"/>
                    <a:pt x="2053" y="401"/>
                  </a:cubicBezTo>
                  <a:cubicBezTo>
                    <a:pt x="2029" y="368"/>
                    <a:pt x="2013" y="353"/>
                    <a:pt x="1997" y="353"/>
                  </a:cubicBezTo>
                  <a:cubicBezTo>
                    <a:pt x="1989" y="353"/>
                    <a:pt x="1981" y="358"/>
                    <a:pt x="1972" y="366"/>
                  </a:cubicBezTo>
                  <a:cubicBezTo>
                    <a:pt x="1957" y="377"/>
                    <a:pt x="1949" y="383"/>
                    <a:pt x="1947" y="383"/>
                  </a:cubicBezTo>
                  <a:cubicBezTo>
                    <a:pt x="1945" y="383"/>
                    <a:pt x="1951" y="375"/>
                    <a:pt x="1962" y="357"/>
                  </a:cubicBezTo>
                  <a:cubicBezTo>
                    <a:pt x="1981" y="323"/>
                    <a:pt x="1975" y="319"/>
                    <a:pt x="1969" y="313"/>
                  </a:cubicBezTo>
                  <a:cubicBezTo>
                    <a:pt x="1966" y="307"/>
                    <a:pt x="1959" y="301"/>
                    <a:pt x="1984" y="272"/>
                  </a:cubicBezTo>
                  <a:lnTo>
                    <a:pt x="1984" y="272"/>
                  </a:lnTo>
                  <a:cubicBezTo>
                    <a:pt x="1964" y="289"/>
                    <a:pt x="1957" y="295"/>
                    <a:pt x="1952" y="295"/>
                  </a:cubicBezTo>
                  <a:cubicBezTo>
                    <a:pt x="1950" y="295"/>
                    <a:pt x="1949" y="293"/>
                    <a:pt x="1947" y="291"/>
                  </a:cubicBezTo>
                  <a:cubicBezTo>
                    <a:pt x="1961" y="275"/>
                    <a:pt x="1965" y="266"/>
                    <a:pt x="1961" y="266"/>
                  </a:cubicBezTo>
                  <a:lnTo>
                    <a:pt x="1961" y="266"/>
                  </a:lnTo>
                  <a:cubicBezTo>
                    <a:pt x="1958" y="266"/>
                    <a:pt x="1949" y="271"/>
                    <a:pt x="1937" y="282"/>
                  </a:cubicBezTo>
                  <a:cubicBezTo>
                    <a:pt x="1912" y="308"/>
                    <a:pt x="1898" y="321"/>
                    <a:pt x="1897" y="321"/>
                  </a:cubicBezTo>
                  <a:cubicBezTo>
                    <a:pt x="1895" y="321"/>
                    <a:pt x="1907" y="306"/>
                    <a:pt x="1931" y="275"/>
                  </a:cubicBezTo>
                  <a:cubicBezTo>
                    <a:pt x="1947" y="255"/>
                    <a:pt x="1953" y="224"/>
                    <a:pt x="1949" y="224"/>
                  </a:cubicBezTo>
                  <a:lnTo>
                    <a:pt x="1949" y="224"/>
                  </a:lnTo>
                  <a:cubicBezTo>
                    <a:pt x="1948" y="224"/>
                    <a:pt x="1945" y="228"/>
                    <a:pt x="1941" y="238"/>
                  </a:cubicBezTo>
                  <a:cubicBezTo>
                    <a:pt x="1919" y="266"/>
                    <a:pt x="1906" y="257"/>
                    <a:pt x="1878" y="285"/>
                  </a:cubicBezTo>
                  <a:cubicBezTo>
                    <a:pt x="1872" y="279"/>
                    <a:pt x="1865" y="275"/>
                    <a:pt x="1887" y="244"/>
                  </a:cubicBezTo>
                  <a:cubicBezTo>
                    <a:pt x="1895" y="228"/>
                    <a:pt x="1887" y="221"/>
                    <a:pt x="1873" y="221"/>
                  </a:cubicBezTo>
                  <a:cubicBezTo>
                    <a:pt x="1859" y="221"/>
                    <a:pt x="1838" y="229"/>
                    <a:pt x="1825" y="244"/>
                  </a:cubicBezTo>
                  <a:cubicBezTo>
                    <a:pt x="1816" y="259"/>
                    <a:pt x="1810" y="266"/>
                    <a:pt x="1808" y="266"/>
                  </a:cubicBezTo>
                  <a:cubicBezTo>
                    <a:pt x="1806" y="266"/>
                    <a:pt x="1808" y="257"/>
                    <a:pt x="1818" y="241"/>
                  </a:cubicBezTo>
                  <a:cubicBezTo>
                    <a:pt x="1837" y="207"/>
                    <a:pt x="1831" y="203"/>
                    <a:pt x="1825" y="197"/>
                  </a:cubicBezTo>
                  <a:lnTo>
                    <a:pt x="1825" y="197"/>
                  </a:lnTo>
                  <a:cubicBezTo>
                    <a:pt x="1818" y="206"/>
                    <a:pt x="1814" y="210"/>
                    <a:pt x="1813" y="210"/>
                  </a:cubicBezTo>
                  <a:cubicBezTo>
                    <a:pt x="1810" y="210"/>
                    <a:pt x="1824" y="185"/>
                    <a:pt x="1837" y="163"/>
                  </a:cubicBezTo>
                  <a:cubicBezTo>
                    <a:pt x="1862" y="134"/>
                    <a:pt x="1856" y="128"/>
                    <a:pt x="1840" y="122"/>
                  </a:cubicBezTo>
                  <a:lnTo>
                    <a:pt x="1840" y="122"/>
                  </a:lnTo>
                  <a:cubicBezTo>
                    <a:pt x="1830" y="134"/>
                    <a:pt x="1818" y="138"/>
                    <a:pt x="1807" y="138"/>
                  </a:cubicBezTo>
                  <a:cubicBezTo>
                    <a:pt x="1792" y="138"/>
                    <a:pt x="1778" y="130"/>
                    <a:pt x="1765" y="125"/>
                  </a:cubicBezTo>
                  <a:cubicBezTo>
                    <a:pt x="1758" y="121"/>
                    <a:pt x="1752" y="119"/>
                    <a:pt x="1745" y="119"/>
                  </a:cubicBezTo>
                  <a:cubicBezTo>
                    <a:pt x="1721" y="119"/>
                    <a:pt x="1700" y="148"/>
                    <a:pt x="1668" y="203"/>
                  </a:cubicBezTo>
                  <a:lnTo>
                    <a:pt x="1633" y="269"/>
                  </a:lnTo>
                  <a:lnTo>
                    <a:pt x="1662" y="200"/>
                  </a:lnTo>
                  <a:cubicBezTo>
                    <a:pt x="1674" y="166"/>
                    <a:pt x="1693" y="91"/>
                    <a:pt x="1693" y="91"/>
                  </a:cubicBezTo>
                  <a:cubicBezTo>
                    <a:pt x="1693" y="90"/>
                    <a:pt x="1692" y="90"/>
                    <a:pt x="1692" y="90"/>
                  </a:cubicBezTo>
                  <a:cubicBezTo>
                    <a:pt x="1686" y="90"/>
                    <a:pt x="1674" y="126"/>
                    <a:pt x="1662" y="160"/>
                  </a:cubicBezTo>
                  <a:cubicBezTo>
                    <a:pt x="1656" y="176"/>
                    <a:pt x="1651" y="185"/>
                    <a:pt x="1648" y="185"/>
                  </a:cubicBezTo>
                  <a:cubicBezTo>
                    <a:pt x="1644" y="185"/>
                    <a:pt x="1641" y="174"/>
                    <a:pt x="1640" y="153"/>
                  </a:cubicBezTo>
                  <a:cubicBezTo>
                    <a:pt x="1638" y="131"/>
                    <a:pt x="1635" y="120"/>
                    <a:pt x="1630" y="120"/>
                  </a:cubicBezTo>
                  <a:cubicBezTo>
                    <a:pt x="1626" y="120"/>
                    <a:pt x="1620" y="127"/>
                    <a:pt x="1612" y="141"/>
                  </a:cubicBezTo>
                  <a:cubicBezTo>
                    <a:pt x="1605" y="141"/>
                    <a:pt x="1599" y="138"/>
                    <a:pt x="1599" y="97"/>
                  </a:cubicBezTo>
                  <a:cubicBezTo>
                    <a:pt x="1598" y="96"/>
                    <a:pt x="1596" y="96"/>
                    <a:pt x="1596" y="96"/>
                  </a:cubicBezTo>
                  <a:cubicBezTo>
                    <a:pt x="1592" y="96"/>
                    <a:pt x="1591" y="102"/>
                    <a:pt x="1583" y="131"/>
                  </a:cubicBezTo>
                  <a:cubicBezTo>
                    <a:pt x="1579" y="149"/>
                    <a:pt x="1575" y="158"/>
                    <a:pt x="1573" y="158"/>
                  </a:cubicBezTo>
                  <a:cubicBezTo>
                    <a:pt x="1570" y="158"/>
                    <a:pt x="1569" y="148"/>
                    <a:pt x="1571" y="128"/>
                  </a:cubicBezTo>
                  <a:cubicBezTo>
                    <a:pt x="1577" y="82"/>
                    <a:pt x="1569" y="62"/>
                    <a:pt x="1561" y="62"/>
                  </a:cubicBezTo>
                  <a:cubicBezTo>
                    <a:pt x="1556" y="62"/>
                    <a:pt x="1551" y="70"/>
                    <a:pt x="1549" y="84"/>
                  </a:cubicBezTo>
                  <a:cubicBezTo>
                    <a:pt x="1541" y="117"/>
                    <a:pt x="1535" y="119"/>
                    <a:pt x="1530" y="119"/>
                  </a:cubicBezTo>
                  <a:cubicBezTo>
                    <a:pt x="1529" y="119"/>
                    <a:pt x="1528" y="119"/>
                    <a:pt x="1527" y="119"/>
                  </a:cubicBezTo>
                  <a:cubicBezTo>
                    <a:pt x="1526" y="119"/>
                    <a:pt x="1524" y="119"/>
                    <a:pt x="1523" y="119"/>
                  </a:cubicBezTo>
                  <a:cubicBezTo>
                    <a:pt x="1516" y="119"/>
                    <a:pt x="1509" y="121"/>
                    <a:pt x="1499" y="153"/>
                  </a:cubicBezTo>
                  <a:lnTo>
                    <a:pt x="1483" y="150"/>
                  </a:lnTo>
                  <a:cubicBezTo>
                    <a:pt x="1477" y="147"/>
                    <a:pt x="1489" y="113"/>
                    <a:pt x="1496" y="113"/>
                  </a:cubicBezTo>
                  <a:lnTo>
                    <a:pt x="1496" y="75"/>
                  </a:lnTo>
                  <a:cubicBezTo>
                    <a:pt x="1491" y="74"/>
                    <a:pt x="1487" y="73"/>
                    <a:pt x="1484" y="73"/>
                  </a:cubicBezTo>
                  <a:cubicBezTo>
                    <a:pt x="1475" y="73"/>
                    <a:pt x="1468" y="79"/>
                    <a:pt x="1461" y="106"/>
                  </a:cubicBezTo>
                  <a:cubicBezTo>
                    <a:pt x="1453" y="143"/>
                    <a:pt x="1449" y="162"/>
                    <a:pt x="1448" y="162"/>
                  </a:cubicBezTo>
                  <a:cubicBezTo>
                    <a:pt x="1447" y="162"/>
                    <a:pt x="1449" y="143"/>
                    <a:pt x="1452" y="103"/>
                  </a:cubicBezTo>
                  <a:cubicBezTo>
                    <a:pt x="1456" y="78"/>
                    <a:pt x="1454" y="51"/>
                    <a:pt x="1449" y="51"/>
                  </a:cubicBezTo>
                  <a:cubicBezTo>
                    <a:pt x="1447" y="51"/>
                    <a:pt x="1445" y="55"/>
                    <a:pt x="1442" y="66"/>
                  </a:cubicBezTo>
                  <a:cubicBezTo>
                    <a:pt x="1436" y="97"/>
                    <a:pt x="1431" y="109"/>
                    <a:pt x="1429" y="109"/>
                  </a:cubicBezTo>
                  <a:cubicBezTo>
                    <a:pt x="1425" y="109"/>
                    <a:pt x="1425" y="86"/>
                    <a:pt x="1427" y="62"/>
                  </a:cubicBezTo>
                  <a:cubicBezTo>
                    <a:pt x="1433" y="25"/>
                    <a:pt x="1435" y="6"/>
                    <a:pt x="1432" y="6"/>
                  </a:cubicBezTo>
                  <a:close/>
                  <a:moveTo>
                    <a:pt x="2190" y="2654"/>
                  </a:moveTo>
                  <a:cubicBezTo>
                    <a:pt x="2188" y="2654"/>
                    <a:pt x="2186" y="2655"/>
                    <a:pt x="2182" y="2657"/>
                  </a:cubicBezTo>
                  <a:cubicBezTo>
                    <a:pt x="2185" y="2682"/>
                    <a:pt x="2194" y="2707"/>
                    <a:pt x="2204" y="2729"/>
                  </a:cubicBezTo>
                  <a:cubicBezTo>
                    <a:pt x="2211" y="2742"/>
                    <a:pt x="2217" y="2750"/>
                    <a:pt x="2221" y="2750"/>
                  </a:cubicBezTo>
                  <a:cubicBezTo>
                    <a:pt x="2227" y="2750"/>
                    <a:pt x="2226" y="2730"/>
                    <a:pt x="2210" y="2685"/>
                  </a:cubicBezTo>
                  <a:cubicBezTo>
                    <a:pt x="2199" y="2661"/>
                    <a:pt x="2196" y="2654"/>
                    <a:pt x="2190" y="2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7">
              <a:extLst>
                <a:ext uri="{FF2B5EF4-FFF2-40B4-BE49-F238E27FC236}">
                  <a16:creationId xmlns:a16="http://schemas.microsoft.com/office/drawing/2014/main" id="{BBC192DF-2017-C862-7477-2F678814390A}"/>
                </a:ext>
              </a:extLst>
            </p:cNvPr>
            <p:cNvSpPr/>
            <p:nvPr/>
          </p:nvSpPr>
          <p:spPr>
            <a:xfrm>
              <a:off x="3313943" y="3500610"/>
              <a:ext cx="37031" cy="40549"/>
            </a:xfrm>
            <a:custGeom>
              <a:avLst/>
              <a:gdLst/>
              <a:ahLst/>
              <a:cxnLst/>
              <a:rect l="l" t="t" r="r" b="b"/>
              <a:pathLst>
                <a:path w="2492" h="2750" extrusionOk="0">
                  <a:moveTo>
                    <a:pt x="1267" y="0"/>
                  </a:moveTo>
                  <a:lnTo>
                    <a:pt x="1267" y="0"/>
                  </a:lnTo>
                  <a:cubicBezTo>
                    <a:pt x="1266" y="0"/>
                    <a:pt x="1267" y="7"/>
                    <a:pt x="1271" y="19"/>
                  </a:cubicBezTo>
                  <a:lnTo>
                    <a:pt x="1271" y="19"/>
                  </a:lnTo>
                  <a:cubicBezTo>
                    <a:pt x="1269" y="6"/>
                    <a:pt x="1267" y="0"/>
                    <a:pt x="1267" y="0"/>
                  </a:cubicBezTo>
                  <a:close/>
                  <a:moveTo>
                    <a:pt x="1271" y="19"/>
                  </a:moveTo>
                  <a:cubicBezTo>
                    <a:pt x="1272" y="26"/>
                    <a:pt x="1273" y="34"/>
                    <a:pt x="1274" y="45"/>
                  </a:cubicBezTo>
                  <a:lnTo>
                    <a:pt x="1274" y="45"/>
                  </a:lnTo>
                  <a:cubicBezTo>
                    <a:pt x="1274" y="39"/>
                    <a:pt x="1273" y="32"/>
                    <a:pt x="1273" y="25"/>
                  </a:cubicBezTo>
                  <a:cubicBezTo>
                    <a:pt x="1272" y="23"/>
                    <a:pt x="1272" y="21"/>
                    <a:pt x="1271" y="19"/>
                  </a:cubicBezTo>
                  <a:close/>
                  <a:moveTo>
                    <a:pt x="1213" y="144"/>
                  </a:moveTo>
                  <a:cubicBezTo>
                    <a:pt x="1207" y="144"/>
                    <a:pt x="1208" y="161"/>
                    <a:pt x="1210" y="161"/>
                  </a:cubicBezTo>
                  <a:cubicBezTo>
                    <a:pt x="1211" y="161"/>
                    <a:pt x="1212" y="157"/>
                    <a:pt x="1213" y="144"/>
                  </a:cubicBezTo>
                  <a:close/>
                  <a:moveTo>
                    <a:pt x="1267" y="179"/>
                  </a:moveTo>
                  <a:lnTo>
                    <a:pt x="1279" y="213"/>
                  </a:lnTo>
                  <a:lnTo>
                    <a:pt x="1273" y="216"/>
                  </a:lnTo>
                  <a:cubicBezTo>
                    <a:pt x="1267" y="216"/>
                    <a:pt x="1267" y="216"/>
                    <a:pt x="1260" y="179"/>
                  </a:cubicBezTo>
                  <a:close/>
                  <a:moveTo>
                    <a:pt x="1198" y="185"/>
                  </a:moveTo>
                  <a:lnTo>
                    <a:pt x="1213" y="219"/>
                  </a:lnTo>
                  <a:lnTo>
                    <a:pt x="1204" y="222"/>
                  </a:lnTo>
                  <a:cubicBezTo>
                    <a:pt x="1198" y="222"/>
                    <a:pt x="1198" y="222"/>
                    <a:pt x="1191" y="185"/>
                  </a:cubicBezTo>
                  <a:close/>
                  <a:moveTo>
                    <a:pt x="1317" y="172"/>
                  </a:moveTo>
                  <a:cubicBezTo>
                    <a:pt x="1329" y="172"/>
                    <a:pt x="1329" y="172"/>
                    <a:pt x="1326" y="210"/>
                  </a:cubicBezTo>
                  <a:cubicBezTo>
                    <a:pt x="1323" y="229"/>
                    <a:pt x="1320" y="238"/>
                    <a:pt x="1317" y="238"/>
                  </a:cubicBezTo>
                  <a:cubicBezTo>
                    <a:pt x="1314" y="238"/>
                    <a:pt x="1312" y="229"/>
                    <a:pt x="1310" y="210"/>
                  </a:cubicBezTo>
                  <a:cubicBezTo>
                    <a:pt x="1307" y="172"/>
                    <a:pt x="1307" y="172"/>
                    <a:pt x="1317" y="172"/>
                  </a:cubicBezTo>
                  <a:close/>
                  <a:moveTo>
                    <a:pt x="1138" y="238"/>
                  </a:moveTo>
                  <a:lnTo>
                    <a:pt x="1138" y="238"/>
                  </a:lnTo>
                  <a:cubicBezTo>
                    <a:pt x="1151" y="260"/>
                    <a:pt x="1160" y="282"/>
                    <a:pt x="1166" y="307"/>
                  </a:cubicBezTo>
                  <a:lnTo>
                    <a:pt x="1160" y="310"/>
                  </a:lnTo>
                  <a:cubicBezTo>
                    <a:pt x="1154" y="310"/>
                    <a:pt x="1144" y="276"/>
                    <a:pt x="1144" y="276"/>
                  </a:cubicBezTo>
                  <a:cubicBezTo>
                    <a:pt x="1144" y="276"/>
                    <a:pt x="1132" y="238"/>
                    <a:pt x="1138" y="238"/>
                  </a:cubicBezTo>
                  <a:close/>
                  <a:moveTo>
                    <a:pt x="878" y="322"/>
                  </a:moveTo>
                  <a:cubicBezTo>
                    <a:pt x="879" y="322"/>
                    <a:pt x="882" y="325"/>
                    <a:pt x="887" y="335"/>
                  </a:cubicBezTo>
                  <a:lnTo>
                    <a:pt x="906" y="370"/>
                  </a:lnTo>
                  <a:cubicBezTo>
                    <a:pt x="918" y="395"/>
                    <a:pt x="927" y="420"/>
                    <a:pt x="925" y="420"/>
                  </a:cubicBezTo>
                  <a:cubicBezTo>
                    <a:pt x="924" y="420"/>
                    <a:pt x="921" y="416"/>
                    <a:pt x="916" y="407"/>
                  </a:cubicBezTo>
                  <a:cubicBezTo>
                    <a:pt x="903" y="385"/>
                    <a:pt x="891" y="363"/>
                    <a:pt x="881" y="338"/>
                  </a:cubicBezTo>
                  <a:cubicBezTo>
                    <a:pt x="881" y="338"/>
                    <a:pt x="875" y="322"/>
                    <a:pt x="878" y="322"/>
                  </a:cubicBezTo>
                  <a:close/>
                  <a:moveTo>
                    <a:pt x="1432" y="370"/>
                  </a:moveTo>
                  <a:cubicBezTo>
                    <a:pt x="1432" y="370"/>
                    <a:pt x="1433" y="370"/>
                    <a:pt x="1433" y="370"/>
                  </a:cubicBezTo>
                  <a:lnTo>
                    <a:pt x="1436" y="407"/>
                  </a:lnTo>
                  <a:cubicBezTo>
                    <a:pt x="1430" y="445"/>
                    <a:pt x="1426" y="445"/>
                    <a:pt x="1426" y="445"/>
                  </a:cubicBezTo>
                  <a:cubicBezTo>
                    <a:pt x="1423" y="442"/>
                    <a:pt x="1423" y="442"/>
                    <a:pt x="1426" y="404"/>
                  </a:cubicBezTo>
                  <a:cubicBezTo>
                    <a:pt x="1426" y="404"/>
                    <a:pt x="1429" y="370"/>
                    <a:pt x="1432" y="370"/>
                  </a:cubicBezTo>
                  <a:close/>
                  <a:moveTo>
                    <a:pt x="1969" y="419"/>
                  </a:moveTo>
                  <a:cubicBezTo>
                    <a:pt x="1970" y="419"/>
                    <a:pt x="1971" y="419"/>
                    <a:pt x="1972" y="420"/>
                  </a:cubicBezTo>
                  <a:lnTo>
                    <a:pt x="1975" y="423"/>
                  </a:lnTo>
                  <a:cubicBezTo>
                    <a:pt x="1959" y="442"/>
                    <a:pt x="1937" y="457"/>
                    <a:pt x="1918" y="473"/>
                  </a:cubicBezTo>
                  <a:lnTo>
                    <a:pt x="1912" y="467"/>
                  </a:lnTo>
                  <a:cubicBezTo>
                    <a:pt x="1938" y="444"/>
                    <a:pt x="1961" y="419"/>
                    <a:pt x="1969" y="419"/>
                  </a:cubicBezTo>
                  <a:close/>
                  <a:moveTo>
                    <a:pt x="1370" y="401"/>
                  </a:moveTo>
                  <a:lnTo>
                    <a:pt x="1376" y="439"/>
                  </a:lnTo>
                  <a:lnTo>
                    <a:pt x="1373" y="476"/>
                  </a:lnTo>
                  <a:lnTo>
                    <a:pt x="1367" y="476"/>
                  </a:lnTo>
                  <a:cubicBezTo>
                    <a:pt x="1364" y="451"/>
                    <a:pt x="1367" y="426"/>
                    <a:pt x="1370" y="401"/>
                  </a:cubicBezTo>
                  <a:close/>
                  <a:moveTo>
                    <a:pt x="1618" y="508"/>
                  </a:moveTo>
                  <a:cubicBezTo>
                    <a:pt x="1617" y="510"/>
                    <a:pt x="1616" y="512"/>
                    <a:pt x="1614" y="514"/>
                  </a:cubicBezTo>
                  <a:cubicBezTo>
                    <a:pt x="1610" y="524"/>
                    <a:pt x="1608" y="528"/>
                    <a:pt x="1608" y="528"/>
                  </a:cubicBezTo>
                  <a:cubicBezTo>
                    <a:pt x="1608" y="528"/>
                    <a:pt x="1612" y="520"/>
                    <a:pt x="1618" y="508"/>
                  </a:cubicBezTo>
                  <a:close/>
                  <a:moveTo>
                    <a:pt x="768" y="558"/>
                  </a:moveTo>
                  <a:lnTo>
                    <a:pt x="768" y="558"/>
                  </a:lnTo>
                  <a:cubicBezTo>
                    <a:pt x="800" y="583"/>
                    <a:pt x="825" y="611"/>
                    <a:pt x="840" y="645"/>
                  </a:cubicBezTo>
                  <a:cubicBezTo>
                    <a:pt x="840" y="646"/>
                    <a:pt x="839" y="647"/>
                    <a:pt x="838" y="647"/>
                  </a:cubicBezTo>
                  <a:cubicBezTo>
                    <a:pt x="836" y="647"/>
                    <a:pt x="830" y="642"/>
                    <a:pt x="809" y="620"/>
                  </a:cubicBezTo>
                  <a:cubicBezTo>
                    <a:pt x="784" y="595"/>
                    <a:pt x="762" y="564"/>
                    <a:pt x="768" y="558"/>
                  </a:cubicBezTo>
                  <a:close/>
                  <a:moveTo>
                    <a:pt x="2158" y="639"/>
                  </a:moveTo>
                  <a:cubicBezTo>
                    <a:pt x="2167" y="639"/>
                    <a:pt x="2170" y="645"/>
                    <a:pt x="2172" y="649"/>
                  </a:cubicBezTo>
                  <a:cubicBezTo>
                    <a:pt x="2149" y="669"/>
                    <a:pt x="2119" y="682"/>
                    <a:pt x="2110" y="682"/>
                  </a:cubicBezTo>
                  <a:cubicBezTo>
                    <a:pt x="2108" y="682"/>
                    <a:pt x="2106" y="681"/>
                    <a:pt x="2106" y="680"/>
                  </a:cubicBezTo>
                  <a:lnTo>
                    <a:pt x="2103" y="680"/>
                  </a:lnTo>
                  <a:cubicBezTo>
                    <a:pt x="2100" y="667"/>
                    <a:pt x="2100" y="667"/>
                    <a:pt x="2132" y="649"/>
                  </a:cubicBezTo>
                  <a:cubicBezTo>
                    <a:pt x="2144" y="641"/>
                    <a:pt x="2152" y="639"/>
                    <a:pt x="2158" y="639"/>
                  </a:cubicBezTo>
                  <a:close/>
                  <a:moveTo>
                    <a:pt x="2287" y="1134"/>
                  </a:moveTo>
                  <a:cubicBezTo>
                    <a:pt x="2297" y="1134"/>
                    <a:pt x="2304" y="1135"/>
                    <a:pt x="2304" y="1138"/>
                  </a:cubicBezTo>
                  <a:lnTo>
                    <a:pt x="2266" y="1150"/>
                  </a:lnTo>
                  <a:lnTo>
                    <a:pt x="2229" y="1144"/>
                  </a:lnTo>
                  <a:lnTo>
                    <a:pt x="2229" y="1138"/>
                  </a:lnTo>
                  <a:cubicBezTo>
                    <a:pt x="2250" y="1136"/>
                    <a:pt x="2272" y="1134"/>
                    <a:pt x="2287" y="1134"/>
                  </a:cubicBezTo>
                  <a:close/>
                  <a:moveTo>
                    <a:pt x="2054" y="1228"/>
                  </a:moveTo>
                  <a:cubicBezTo>
                    <a:pt x="2069" y="1228"/>
                    <a:pt x="2078" y="1228"/>
                    <a:pt x="2078" y="1232"/>
                  </a:cubicBezTo>
                  <a:lnTo>
                    <a:pt x="2078" y="1238"/>
                  </a:lnTo>
                  <a:cubicBezTo>
                    <a:pt x="2053" y="1238"/>
                    <a:pt x="2025" y="1235"/>
                    <a:pt x="2000" y="1232"/>
                  </a:cubicBezTo>
                  <a:lnTo>
                    <a:pt x="2000" y="1228"/>
                  </a:lnTo>
                  <a:cubicBezTo>
                    <a:pt x="2020" y="1228"/>
                    <a:pt x="2040" y="1228"/>
                    <a:pt x="2054" y="1228"/>
                  </a:cubicBezTo>
                  <a:close/>
                  <a:moveTo>
                    <a:pt x="597" y="1322"/>
                  </a:moveTo>
                  <a:cubicBezTo>
                    <a:pt x="642" y="1322"/>
                    <a:pt x="577" y="1335"/>
                    <a:pt x="508" y="1338"/>
                  </a:cubicBezTo>
                  <a:cubicBezTo>
                    <a:pt x="479" y="1342"/>
                    <a:pt x="461" y="1344"/>
                    <a:pt x="454" y="1344"/>
                  </a:cubicBezTo>
                  <a:cubicBezTo>
                    <a:pt x="444" y="1344"/>
                    <a:pt x="461" y="1339"/>
                    <a:pt x="505" y="1332"/>
                  </a:cubicBezTo>
                  <a:cubicBezTo>
                    <a:pt x="530" y="1326"/>
                    <a:pt x="555" y="1322"/>
                    <a:pt x="580" y="1322"/>
                  </a:cubicBezTo>
                  <a:cubicBezTo>
                    <a:pt x="587" y="1322"/>
                    <a:pt x="593" y="1322"/>
                    <a:pt x="597" y="1322"/>
                  </a:cubicBezTo>
                  <a:close/>
                  <a:moveTo>
                    <a:pt x="2261" y="1345"/>
                  </a:moveTo>
                  <a:cubicBezTo>
                    <a:pt x="2267" y="1345"/>
                    <a:pt x="2276" y="1346"/>
                    <a:pt x="2291" y="1347"/>
                  </a:cubicBezTo>
                  <a:cubicBezTo>
                    <a:pt x="2316" y="1351"/>
                    <a:pt x="2342" y="1357"/>
                    <a:pt x="2367" y="1363"/>
                  </a:cubicBezTo>
                  <a:cubicBezTo>
                    <a:pt x="2367" y="1365"/>
                    <a:pt x="2364" y="1366"/>
                    <a:pt x="2359" y="1366"/>
                  </a:cubicBezTo>
                  <a:cubicBezTo>
                    <a:pt x="2338" y="1366"/>
                    <a:pt x="2284" y="1353"/>
                    <a:pt x="2254" y="1351"/>
                  </a:cubicBezTo>
                  <a:cubicBezTo>
                    <a:pt x="2254" y="1347"/>
                    <a:pt x="2254" y="1345"/>
                    <a:pt x="2261" y="1345"/>
                  </a:cubicBezTo>
                  <a:close/>
                  <a:moveTo>
                    <a:pt x="2254" y="1514"/>
                  </a:moveTo>
                  <a:cubicBezTo>
                    <a:pt x="2288" y="1523"/>
                    <a:pt x="2326" y="1535"/>
                    <a:pt x="2323" y="1542"/>
                  </a:cubicBezTo>
                  <a:lnTo>
                    <a:pt x="2285" y="1535"/>
                  </a:lnTo>
                  <a:lnTo>
                    <a:pt x="2251" y="1520"/>
                  </a:lnTo>
                  <a:lnTo>
                    <a:pt x="2254" y="1514"/>
                  </a:lnTo>
                  <a:close/>
                  <a:moveTo>
                    <a:pt x="759" y="1545"/>
                  </a:moveTo>
                  <a:lnTo>
                    <a:pt x="734" y="1573"/>
                  </a:lnTo>
                  <a:lnTo>
                    <a:pt x="734" y="1576"/>
                  </a:lnTo>
                  <a:cubicBezTo>
                    <a:pt x="765" y="1551"/>
                    <a:pt x="765" y="1551"/>
                    <a:pt x="762" y="1548"/>
                  </a:cubicBezTo>
                  <a:lnTo>
                    <a:pt x="759" y="1545"/>
                  </a:lnTo>
                  <a:close/>
                  <a:moveTo>
                    <a:pt x="1604" y="1550"/>
                  </a:moveTo>
                  <a:cubicBezTo>
                    <a:pt x="1603" y="1550"/>
                    <a:pt x="1603" y="1550"/>
                    <a:pt x="1602" y="1551"/>
                  </a:cubicBezTo>
                  <a:cubicBezTo>
                    <a:pt x="1599" y="1554"/>
                    <a:pt x="1596" y="1554"/>
                    <a:pt x="1618" y="1586"/>
                  </a:cubicBezTo>
                  <a:lnTo>
                    <a:pt x="1624" y="1583"/>
                  </a:lnTo>
                  <a:cubicBezTo>
                    <a:pt x="1609" y="1556"/>
                    <a:pt x="1606" y="1550"/>
                    <a:pt x="1604" y="1550"/>
                  </a:cubicBezTo>
                  <a:close/>
                  <a:moveTo>
                    <a:pt x="563" y="1591"/>
                  </a:moveTo>
                  <a:cubicBezTo>
                    <a:pt x="568" y="1591"/>
                    <a:pt x="569" y="1594"/>
                    <a:pt x="571" y="1595"/>
                  </a:cubicBezTo>
                  <a:cubicBezTo>
                    <a:pt x="574" y="1601"/>
                    <a:pt x="574" y="1601"/>
                    <a:pt x="543" y="1620"/>
                  </a:cubicBezTo>
                  <a:cubicBezTo>
                    <a:pt x="543" y="1620"/>
                    <a:pt x="517" y="1631"/>
                    <a:pt x="506" y="1631"/>
                  </a:cubicBezTo>
                  <a:cubicBezTo>
                    <a:pt x="504" y="1631"/>
                    <a:pt x="502" y="1631"/>
                    <a:pt x="502" y="1630"/>
                  </a:cubicBezTo>
                  <a:lnTo>
                    <a:pt x="530" y="1604"/>
                  </a:lnTo>
                  <a:cubicBezTo>
                    <a:pt x="549" y="1594"/>
                    <a:pt x="558" y="1591"/>
                    <a:pt x="563" y="1591"/>
                  </a:cubicBezTo>
                  <a:close/>
                  <a:moveTo>
                    <a:pt x="1774" y="1670"/>
                  </a:moveTo>
                  <a:cubicBezTo>
                    <a:pt x="1774" y="1671"/>
                    <a:pt x="1775" y="1671"/>
                    <a:pt x="1775" y="1671"/>
                  </a:cubicBezTo>
                  <a:lnTo>
                    <a:pt x="1775" y="1671"/>
                  </a:lnTo>
                  <a:cubicBezTo>
                    <a:pt x="1776" y="1670"/>
                    <a:pt x="1776" y="1670"/>
                    <a:pt x="1774" y="1670"/>
                  </a:cubicBezTo>
                  <a:close/>
                  <a:moveTo>
                    <a:pt x="599" y="1646"/>
                  </a:moveTo>
                  <a:cubicBezTo>
                    <a:pt x="602" y="1646"/>
                    <a:pt x="603" y="1648"/>
                    <a:pt x="605" y="1651"/>
                  </a:cubicBezTo>
                  <a:cubicBezTo>
                    <a:pt x="609" y="1655"/>
                    <a:pt x="612" y="1661"/>
                    <a:pt x="580" y="1683"/>
                  </a:cubicBezTo>
                  <a:lnTo>
                    <a:pt x="577" y="1680"/>
                  </a:lnTo>
                  <a:cubicBezTo>
                    <a:pt x="587" y="1671"/>
                    <a:pt x="591" y="1668"/>
                    <a:pt x="589" y="1668"/>
                  </a:cubicBezTo>
                  <a:lnTo>
                    <a:pt x="589" y="1668"/>
                  </a:lnTo>
                  <a:cubicBezTo>
                    <a:pt x="587" y="1668"/>
                    <a:pt x="566" y="1683"/>
                    <a:pt x="549" y="1702"/>
                  </a:cubicBezTo>
                  <a:lnTo>
                    <a:pt x="489" y="1749"/>
                  </a:lnTo>
                  <a:cubicBezTo>
                    <a:pt x="483" y="1742"/>
                    <a:pt x="511" y="1714"/>
                    <a:pt x="540" y="1689"/>
                  </a:cubicBezTo>
                  <a:cubicBezTo>
                    <a:pt x="579" y="1656"/>
                    <a:pt x="592" y="1646"/>
                    <a:pt x="599" y="1646"/>
                  </a:cubicBezTo>
                  <a:close/>
                  <a:moveTo>
                    <a:pt x="1746" y="1818"/>
                  </a:moveTo>
                  <a:lnTo>
                    <a:pt x="1746" y="1818"/>
                  </a:lnTo>
                  <a:cubicBezTo>
                    <a:pt x="1751" y="1828"/>
                    <a:pt x="1752" y="1831"/>
                    <a:pt x="1752" y="1831"/>
                  </a:cubicBezTo>
                  <a:cubicBezTo>
                    <a:pt x="1750" y="1831"/>
                    <a:pt x="1742" y="1818"/>
                    <a:pt x="1746" y="1818"/>
                  </a:cubicBezTo>
                  <a:close/>
                  <a:moveTo>
                    <a:pt x="1445" y="1771"/>
                  </a:moveTo>
                  <a:lnTo>
                    <a:pt x="1455" y="1846"/>
                  </a:lnTo>
                  <a:lnTo>
                    <a:pt x="1455" y="1846"/>
                  </a:lnTo>
                  <a:cubicBezTo>
                    <a:pt x="1454" y="1836"/>
                    <a:pt x="1453" y="1822"/>
                    <a:pt x="1451" y="1808"/>
                  </a:cubicBezTo>
                  <a:lnTo>
                    <a:pt x="1445" y="1771"/>
                  </a:lnTo>
                  <a:close/>
                  <a:moveTo>
                    <a:pt x="2016" y="1843"/>
                  </a:moveTo>
                  <a:cubicBezTo>
                    <a:pt x="2018" y="1843"/>
                    <a:pt x="2030" y="1853"/>
                    <a:pt x="2028" y="1855"/>
                  </a:cubicBezTo>
                  <a:cubicBezTo>
                    <a:pt x="2018" y="1846"/>
                    <a:pt x="2016" y="1843"/>
                    <a:pt x="2016" y="1843"/>
                  </a:cubicBezTo>
                  <a:close/>
                  <a:moveTo>
                    <a:pt x="1956" y="1818"/>
                  </a:moveTo>
                  <a:cubicBezTo>
                    <a:pt x="1984" y="1846"/>
                    <a:pt x="2009" y="1874"/>
                    <a:pt x="2003" y="1880"/>
                  </a:cubicBezTo>
                  <a:lnTo>
                    <a:pt x="1975" y="1855"/>
                  </a:lnTo>
                  <a:lnTo>
                    <a:pt x="1953" y="1824"/>
                  </a:lnTo>
                  <a:lnTo>
                    <a:pt x="1956" y="1818"/>
                  </a:lnTo>
                  <a:close/>
                  <a:moveTo>
                    <a:pt x="1637" y="1817"/>
                  </a:moveTo>
                  <a:cubicBezTo>
                    <a:pt x="1637" y="1817"/>
                    <a:pt x="1637" y="1817"/>
                    <a:pt x="1636" y="1818"/>
                  </a:cubicBezTo>
                  <a:lnTo>
                    <a:pt x="1633" y="1818"/>
                  </a:lnTo>
                  <a:cubicBezTo>
                    <a:pt x="1640" y="1843"/>
                    <a:pt x="1652" y="1868"/>
                    <a:pt x="1661" y="1890"/>
                  </a:cubicBezTo>
                  <a:cubicBezTo>
                    <a:pt x="1668" y="1886"/>
                    <a:pt x="1655" y="1852"/>
                    <a:pt x="1655" y="1852"/>
                  </a:cubicBezTo>
                  <a:cubicBezTo>
                    <a:pt x="1655" y="1852"/>
                    <a:pt x="1644" y="1817"/>
                    <a:pt x="1637" y="1817"/>
                  </a:cubicBezTo>
                  <a:close/>
                  <a:moveTo>
                    <a:pt x="73" y="1868"/>
                  </a:moveTo>
                  <a:cubicBezTo>
                    <a:pt x="48" y="1874"/>
                    <a:pt x="22" y="1883"/>
                    <a:pt x="1" y="1893"/>
                  </a:cubicBezTo>
                  <a:lnTo>
                    <a:pt x="7" y="1905"/>
                  </a:lnTo>
                  <a:cubicBezTo>
                    <a:pt x="7" y="1907"/>
                    <a:pt x="9" y="1908"/>
                    <a:pt x="11" y="1908"/>
                  </a:cubicBezTo>
                  <a:cubicBezTo>
                    <a:pt x="22" y="1908"/>
                    <a:pt x="50" y="1892"/>
                    <a:pt x="76" y="1877"/>
                  </a:cubicBezTo>
                  <a:lnTo>
                    <a:pt x="73" y="1868"/>
                  </a:lnTo>
                  <a:close/>
                  <a:moveTo>
                    <a:pt x="1900" y="1830"/>
                  </a:moveTo>
                  <a:lnTo>
                    <a:pt x="1900" y="1830"/>
                  </a:lnTo>
                  <a:cubicBezTo>
                    <a:pt x="1903" y="1830"/>
                    <a:pt x="1917" y="1843"/>
                    <a:pt x="1947" y="1874"/>
                  </a:cubicBezTo>
                  <a:cubicBezTo>
                    <a:pt x="1972" y="1902"/>
                    <a:pt x="1972" y="1902"/>
                    <a:pt x="1965" y="1908"/>
                  </a:cubicBezTo>
                  <a:cubicBezTo>
                    <a:pt x="1947" y="1890"/>
                    <a:pt x="1931" y="1871"/>
                    <a:pt x="1915" y="1852"/>
                  </a:cubicBezTo>
                  <a:lnTo>
                    <a:pt x="1912" y="1852"/>
                  </a:lnTo>
                  <a:cubicBezTo>
                    <a:pt x="1902" y="1838"/>
                    <a:pt x="1898" y="1830"/>
                    <a:pt x="1900" y="1830"/>
                  </a:cubicBezTo>
                  <a:close/>
                  <a:moveTo>
                    <a:pt x="1611" y="1940"/>
                  </a:moveTo>
                  <a:cubicBezTo>
                    <a:pt x="1618" y="1940"/>
                    <a:pt x="1618" y="1940"/>
                    <a:pt x="1627" y="1977"/>
                  </a:cubicBezTo>
                  <a:lnTo>
                    <a:pt x="1621" y="1977"/>
                  </a:lnTo>
                  <a:lnTo>
                    <a:pt x="1605" y="1943"/>
                  </a:lnTo>
                  <a:lnTo>
                    <a:pt x="1611" y="1940"/>
                  </a:lnTo>
                  <a:close/>
                  <a:moveTo>
                    <a:pt x="1169" y="1932"/>
                  </a:moveTo>
                  <a:cubicBezTo>
                    <a:pt x="1170" y="1932"/>
                    <a:pt x="1171" y="1933"/>
                    <a:pt x="1173" y="1933"/>
                  </a:cubicBezTo>
                  <a:lnTo>
                    <a:pt x="1166" y="1971"/>
                  </a:lnTo>
                  <a:lnTo>
                    <a:pt x="1154" y="2006"/>
                  </a:lnTo>
                  <a:lnTo>
                    <a:pt x="1154" y="1968"/>
                  </a:lnTo>
                  <a:cubicBezTo>
                    <a:pt x="1161" y="1939"/>
                    <a:pt x="1165" y="1932"/>
                    <a:pt x="1169" y="1932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3" y="1996"/>
                    <a:pt x="1893" y="1996"/>
                  </a:cubicBezTo>
                  <a:cubicBezTo>
                    <a:pt x="1901" y="2009"/>
                    <a:pt x="1903" y="2012"/>
                    <a:pt x="1901" y="2012"/>
                  </a:cubicBezTo>
                  <a:cubicBezTo>
                    <a:pt x="1898" y="2012"/>
                    <a:pt x="1887" y="2002"/>
                    <a:pt x="1882" y="2002"/>
                  </a:cubicBezTo>
                  <a:cubicBezTo>
                    <a:pt x="1881" y="2002"/>
                    <a:pt x="1881" y="2002"/>
                    <a:pt x="1881" y="2002"/>
                  </a:cubicBezTo>
                  <a:cubicBezTo>
                    <a:pt x="1856" y="1974"/>
                    <a:pt x="1856" y="1974"/>
                    <a:pt x="1868" y="1968"/>
                  </a:cubicBezTo>
                  <a:cubicBezTo>
                    <a:pt x="1869" y="1968"/>
                    <a:pt x="1869" y="1968"/>
                    <a:pt x="1869" y="1968"/>
                  </a:cubicBezTo>
                  <a:close/>
                  <a:moveTo>
                    <a:pt x="1559" y="1936"/>
                  </a:moveTo>
                  <a:cubicBezTo>
                    <a:pt x="1562" y="1936"/>
                    <a:pt x="1570" y="1970"/>
                    <a:pt x="1577" y="2024"/>
                  </a:cubicBezTo>
                  <a:lnTo>
                    <a:pt x="1564" y="2028"/>
                  </a:lnTo>
                  <a:cubicBezTo>
                    <a:pt x="1558" y="1990"/>
                    <a:pt x="1552" y="1952"/>
                    <a:pt x="1558" y="1952"/>
                  </a:cubicBezTo>
                  <a:cubicBezTo>
                    <a:pt x="1557" y="1941"/>
                    <a:pt x="1558" y="1936"/>
                    <a:pt x="1559" y="1936"/>
                  </a:cubicBezTo>
                  <a:close/>
                  <a:moveTo>
                    <a:pt x="1345" y="1896"/>
                  </a:moveTo>
                  <a:cubicBezTo>
                    <a:pt x="1346" y="1896"/>
                    <a:pt x="1344" y="1915"/>
                    <a:pt x="1339" y="1959"/>
                  </a:cubicBezTo>
                  <a:lnTo>
                    <a:pt x="1323" y="2034"/>
                  </a:lnTo>
                  <a:cubicBezTo>
                    <a:pt x="1317" y="2034"/>
                    <a:pt x="1326" y="1996"/>
                    <a:pt x="1336" y="1921"/>
                  </a:cubicBezTo>
                  <a:cubicBezTo>
                    <a:pt x="1341" y="1905"/>
                    <a:pt x="1344" y="1896"/>
                    <a:pt x="1345" y="1896"/>
                  </a:cubicBezTo>
                  <a:close/>
                  <a:moveTo>
                    <a:pt x="809" y="1992"/>
                  </a:moveTo>
                  <a:cubicBezTo>
                    <a:pt x="811" y="1992"/>
                    <a:pt x="812" y="1992"/>
                    <a:pt x="812" y="1993"/>
                  </a:cubicBezTo>
                  <a:cubicBezTo>
                    <a:pt x="818" y="1996"/>
                    <a:pt x="800" y="2028"/>
                    <a:pt x="768" y="2056"/>
                  </a:cubicBezTo>
                  <a:lnTo>
                    <a:pt x="756" y="2046"/>
                  </a:lnTo>
                  <a:cubicBezTo>
                    <a:pt x="773" y="2015"/>
                    <a:pt x="800" y="1992"/>
                    <a:pt x="809" y="1992"/>
                  </a:cubicBezTo>
                  <a:close/>
                  <a:moveTo>
                    <a:pt x="1755" y="2018"/>
                  </a:moveTo>
                  <a:cubicBezTo>
                    <a:pt x="1761" y="2018"/>
                    <a:pt x="1767" y="2020"/>
                    <a:pt x="1777" y="2049"/>
                  </a:cubicBezTo>
                  <a:cubicBezTo>
                    <a:pt x="1777" y="2049"/>
                    <a:pt x="1793" y="2084"/>
                    <a:pt x="1787" y="2087"/>
                  </a:cubicBezTo>
                  <a:cubicBezTo>
                    <a:pt x="1786" y="2087"/>
                    <a:pt x="1786" y="2087"/>
                    <a:pt x="1786" y="2087"/>
                  </a:cubicBezTo>
                  <a:cubicBezTo>
                    <a:pt x="1776" y="2087"/>
                    <a:pt x="1759" y="2056"/>
                    <a:pt x="1759" y="2056"/>
                  </a:cubicBezTo>
                  <a:cubicBezTo>
                    <a:pt x="1746" y="2021"/>
                    <a:pt x="1752" y="2018"/>
                    <a:pt x="1752" y="2018"/>
                  </a:cubicBezTo>
                  <a:cubicBezTo>
                    <a:pt x="1753" y="2018"/>
                    <a:pt x="1754" y="2018"/>
                    <a:pt x="1755" y="2018"/>
                  </a:cubicBezTo>
                  <a:close/>
                  <a:moveTo>
                    <a:pt x="813" y="2059"/>
                  </a:moveTo>
                  <a:cubicBezTo>
                    <a:pt x="805" y="2059"/>
                    <a:pt x="791" y="2080"/>
                    <a:pt x="781" y="2103"/>
                  </a:cubicBezTo>
                  <a:cubicBezTo>
                    <a:pt x="762" y="2137"/>
                    <a:pt x="771" y="2140"/>
                    <a:pt x="784" y="2147"/>
                  </a:cubicBezTo>
                  <a:cubicBezTo>
                    <a:pt x="784" y="2147"/>
                    <a:pt x="785" y="2147"/>
                    <a:pt x="786" y="2147"/>
                  </a:cubicBezTo>
                  <a:cubicBezTo>
                    <a:pt x="796" y="2147"/>
                    <a:pt x="815" y="2122"/>
                    <a:pt x="815" y="2122"/>
                  </a:cubicBezTo>
                  <a:cubicBezTo>
                    <a:pt x="831" y="2087"/>
                    <a:pt x="825" y="2084"/>
                    <a:pt x="818" y="2081"/>
                  </a:cubicBezTo>
                  <a:cubicBezTo>
                    <a:pt x="820" y="2065"/>
                    <a:pt x="817" y="2059"/>
                    <a:pt x="813" y="2059"/>
                  </a:cubicBezTo>
                  <a:close/>
                  <a:moveTo>
                    <a:pt x="1392" y="2075"/>
                  </a:moveTo>
                  <a:cubicBezTo>
                    <a:pt x="1392" y="2112"/>
                    <a:pt x="1395" y="2150"/>
                    <a:pt x="1386" y="2150"/>
                  </a:cubicBezTo>
                  <a:lnTo>
                    <a:pt x="1379" y="2150"/>
                  </a:lnTo>
                  <a:cubicBezTo>
                    <a:pt x="1379" y="2125"/>
                    <a:pt x="1383" y="2100"/>
                    <a:pt x="1386" y="2075"/>
                  </a:cubicBezTo>
                  <a:close/>
                  <a:moveTo>
                    <a:pt x="1193" y="2001"/>
                  </a:moveTo>
                  <a:lnTo>
                    <a:pt x="1193" y="2001"/>
                  </a:lnTo>
                  <a:cubicBezTo>
                    <a:pt x="1194" y="2001"/>
                    <a:pt x="1191" y="2019"/>
                    <a:pt x="1185" y="2053"/>
                  </a:cubicBezTo>
                  <a:cubicBezTo>
                    <a:pt x="1182" y="2090"/>
                    <a:pt x="1169" y="2128"/>
                    <a:pt x="1154" y="2162"/>
                  </a:cubicBezTo>
                  <a:lnTo>
                    <a:pt x="1138" y="2159"/>
                  </a:lnTo>
                  <a:lnTo>
                    <a:pt x="1166" y="2087"/>
                  </a:lnTo>
                  <a:cubicBezTo>
                    <a:pt x="1184" y="2028"/>
                    <a:pt x="1191" y="2001"/>
                    <a:pt x="1193" y="2001"/>
                  </a:cubicBezTo>
                  <a:close/>
                  <a:moveTo>
                    <a:pt x="1549" y="2181"/>
                  </a:moveTo>
                  <a:lnTo>
                    <a:pt x="1552" y="2219"/>
                  </a:lnTo>
                  <a:cubicBezTo>
                    <a:pt x="1548" y="2219"/>
                    <a:pt x="1545" y="2235"/>
                    <a:pt x="1542" y="2235"/>
                  </a:cubicBezTo>
                  <a:cubicBezTo>
                    <a:pt x="1541" y="2235"/>
                    <a:pt x="1540" y="2231"/>
                    <a:pt x="1539" y="2219"/>
                  </a:cubicBezTo>
                  <a:lnTo>
                    <a:pt x="1536" y="2219"/>
                  </a:lnTo>
                  <a:cubicBezTo>
                    <a:pt x="1536" y="2219"/>
                    <a:pt x="1536" y="2219"/>
                    <a:pt x="1535" y="2219"/>
                  </a:cubicBezTo>
                  <a:cubicBezTo>
                    <a:pt x="1531" y="2219"/>
                    <a:pt x="1540" y="2181"/>
                    <a:pt x="1549" y="2181"/>
                  </a:cubicBezTo>
                  <a:close/>
                  <a:moveTo>
                    <a:pt x="1432" y="6"/>
                  </a:moveTo>
                  <a:lnTo>
                    <a:pt x="1432" y="6"/>
                  </a:lnTo>
                  <a:cubicBezTo>
                    <a:pt x="1428" y="6"/>
                    <a:pt x="1419" y="25"/>
                    <a:pt x="1401" y="63"/>
                  </a:cubicBezTo>
                  <a:cubicBezTo>
                    <a:pt x="1386" y="63"/>
                    <a:pt x="1354" y="97"/>
                    <a:pt x="1332" y="97"/>
                  </a:cubicBezTo>
                  <a:cubicBezTo>
                    <a:pt x="1304" y="94"/>
                    <a:pt x="1289" y="100"/>
                    <a:pt x="1276" y="63"/>
                  </a:cubicBezTo>
                  <a:cubicBezTo>
                    <a:pt x="1275" y="56"/>
                    <a:pt x="1275" y="50"/>
                    <a:pt x="1274" y="45"/>
                  </a:cubicBezTo>
                  <a:lnTo>
                    <a:pt x="1274" y="45"/>
                  </a:lnTo>
                  <a:cubicBezTo>
                    <a:pt x="1278" y="100"/>
                    <a:pt x="1271" y="101"/>
                    <a:pt x="1251" y="103"/>
                  </a:cubicBezTo>
                  <a:cubicBezTo>
                    <a:pt x="1243" y="94"/>
                    <a:pt x="1237" y="90"/>
                    <a:pt x="1232" y="90"/>
                  </a:cubicBezTo>
                  <a:cubicBezTo>
                    <a:pt x="1218" y="90"/>
                    <a:pt x="1213" y="117"/>
                    <a:pt x="1213" y="144"/>
                  </a:cubicBezTo>
                  <a:lnTo>
                    <a:pt x="1226" y="144"/>
                  </a:lnTo>
                  <a:cubicBezTo>
                    <a:pt x="1233" y="188"/>
                    <a:pt x="1234" y="206"/>
                    <a:pt x="1230" y="206"/>
                  </a:cubicBezTo>
                  <a:cubicBezTo>
                    <a:pt x="1227" y="206"/>
                    <a:pt x="1221" y="197"/>
                    <a:pt x="1213" y="182"/>
                  </a:cubicBezTo>
                  <a:cubicBezTo>
                    <a:pt x="1204" y="182"/>
                    <a:pt x="1198" y="147"/>
                    <a:pt x="1191" y="110"/>
                  </a:cubicBezTo>
                  <a:cubicBezTo>
                    <a:pt x="1182" y="73"/>
                    <a:pt x="1168" y="37"/>
                    <a:pt x="1161" y="37"/>
                  </a:cubicBezTo>
                  <a:cubicBezTo>
                    <a:pt x="1161" y="37"/>
                    <a:pt x="1160" y="37"/>
                    <a:pt x="1160" y="38"/>
                  </a:cubicBezTo>
                  <a:cubicBezTo>
                    <a:pt x="1151" y="38"/>
                    <a:pt x="1144" y="41"/>
                    <a:pt x="1160" y="75"/>
                  </a:cubicBezTo>
                  <a:cubicBezTo>
                    <a:pt x="1166" y="113"/>
                    <a:pt x="1166" y="113"/>
                    <a:pt x="1160" y="116"/>
                  </a:cubicBezTo>
                  <a:cubicBezTo>
                    <a:pt x="1154" y="116"/>
                    <a:pt x="1144" y="119"/>
                    <a:pt x="1148" y="157"/>
                  </a:cubicBezTo>
                  <a:cubicBezTo>
                    <a:pt x="1157" y="194"/>
                    <a:pt x="1151" y="194"/>
                    <a:pt x="1141" y="197"/>
                  </a:cubicBezTo>
                  <a:cubicBezTo>
                    <a:pt x="1128" y="168"/>
                    <a:pt x="1115" y="166"/>
                    <a:pt x="1111" y="166"/>
                  </a:cubicBezTo>
                  <a:cubicBezTo>
                    <a:pt x="1110" y="166"/>
                    <a:pt x="1110" y="166"/>
                    <a:pt x="1110" y="166"/>
                  </a:cubicBezTo>
                  <a:lnTo>
                    <a:pt x="1101" y="128"/>
                  </a:lnTo>
                  <a:cubicBezTo>
                    <a:pt x="1094" y="103"/>
                    <a:pt x="1085" y="81"/>
                    <a:pt x="1072" y="59"/>
                  </a:cubicBezTo>
                  <a:lnTo>
                    <a:pt x="1072" y="59"/>
                  </a:lnTo>
                  <a:cubicBezTo>
                    <a:pt x="1063" y="59"/>
                    <a:pt x="1075" y="97"/>
                    <a:pt x="1075" y="97"/>
                  </a:cubicBezTo>
                  <a:cubicBezTo>
                    <a:pt x="1085" y="128"/>
                    <a:pt x="909" y="191"/>
                    <a:pt x="891" y="207"/>
                  </a:cubicBezTo>
                  <a:cubicBezTo>
                    <a:pt x="878" y="196"/>
                    <a:pt x="867" y="191"/>
                    <a:pt x="860" y="191"/>
                  </a:cubicBezTo>
                  <a:cubicBezTo>
                    <a:pt x="849" y="191"/>
                    <a:pt x="847" y="202"/>
                    <a:pt x="862" y="219"/>
                  </a:cubicBezTo>
                  <a:cubicBezTo>
                    <a:pt x="881" y="254"/>
                    <a:pt x="847" y="269"/>
                    <a:pt x="809" y="295"/>
                  </a:cubicBezTo>
                  <a:cubicBezTo>
                    <a:pt x="765" y="323"/>
                    <a:pt x="734" y="345"/>
                    <a:pt x="756" y="373"/>
                  </a:cubicBezTo>
                  <a:lnTo>
                    <a:pt x="737" y="385"/>
                  </a:lnTo>
                  <a:cubicBezTo>
                    <a:pt x="724" y="395"/>
                    <a:pt x="740" y="436"/>
                    <a:pt x="734" y="439"/>
                  </a:cubicBezTo>
                  <a:cubicBezTo>
                    <a:pt x="744" y="457"/>
                    <a:pt x="747" y="466"/>
                    <a:pt x="745" y="466"/>
                  </a:cubicBezTo>
                  <a:cubicBezTo>
                    <a:pt x="743" y="466"/>
                    <a:pt x="737" y="458"/>
                    <a:pt x="728" y="442"/>
                  </a:cubicBezTo>
                  <a:cubicBezTo>
                    <a:pt x="705" y="416"/>
                    <a:pt x="682" y="391"/>
                    <a:pt x="676" y="391"/>
                  </a:cubicBezTo>
                  <a:cubicBezTo>
                    <a:pt x="675" y="391"/>
                    <a:pt x="675" y="391"/>
                    <a:pt x="674" y="392"/>
                  </a:cubicBezTo>
                  <a:cubicBezTo>
                    <a:pt x="662" y="401"/>
                    <a:pt x="687" y="429"/>
                    <a:pt x="712" y="457"/>
                  </a:cubicBezTo>
                  <a:cubicBezTo>
                    <a:pt x="737" y="486"/>
                    <a:pt x="731" y="489"/>
                    <a:pt x="731" y="489"/>
                  </a:cubicBezTo>
                  <a:cubicBezTo>
                    <a:pt x="730" y="491"/>
                    <a:pt x="729" y="492"/>
                    <a:pt x="728" y="492"/>
                  </a:cubicBezTo>
                  <a:cubicBezTo>
                    <a:pt x="725" y="492"/>
                    <a:pt x="720" y="486"/>
                    <a:pt x="703" y="467"/>
                  </a:cubicBezTo>
                  <a:lnTo>
                    <a:pt x="649" y="410"/>
                  </a:lnTo>
                  <a:lnTo>
                    <a:pt x="643" y="417"/>
                  </a:lnTo>
                  <a:cubicBezTo>
                    <a:pt x="671" y="442"/>
                    <a:pt x="665" y="448"/>
                    <a:pt x="665" y="448"/>
                  </a:cubicBezTo>
                  <a:cubicBezTo>
                    <a:pt x="663" y="450"/>
                    <a:pt x="662" y="451"/>
                    <a:pt x="660" y="451"/>
                  </a:cubicBezTo>
                  <a:cubicBezTo>
                    <a:pt x="655" y="451"/>
                    <a:pt x="645" y="440"/>
                    <a:pt x="605" y="398"/>
                  </a:cubicBezTo>
                  <a:cubicBezTo>
                    <a:pt x="582" y="373"/>
                    <a:pt x="567" y="360"/>
                    <a:pt x="563" y="360"/>
                  </a:cubicBezTo>
                  <a:cubicBezTo>
                    <a:pt x="559" y="360"/>
                    <a:pt x="568" y="376"/>
                    <a:pt x="593" y="407"/>
                  </a:cubicBezTo>
                  <a:lnTo>
                    <a:pt x="609" y="445"/>
                  </a:lnTo>
                  <a:cubicBezTo>
                    <a:pt x="593" y="433"/>
                    <a:pt x="585" y="428"/>
                    <a:pt x="581" y="428"/>
                  </a:cubicBezTo>
                  <a:cubicBezTo>
                    <a:pt x="570" y="428"/>
                    <a:pt x="598" y="469"/>
                    <a:pt x="615" y="492"/>
                  </a:cubicBezTo>
                  <a:cubicBezTo>
                    <a:pt x="589" y="471"/>
                    <a:pt x="573" y="461"/>
                    <a:pt x="567" y="461"/>
                  </a:cubicBezTo>
                  <a:cubicBezTo>
                    <a:pt x="561" y="461"/>
                    <a:pt x="571" y="477"/>
                    <a:pt x="599" y="511"/>
                  </a:cubicBezTo>
                  <a:cubicBezTo>
                    <a:pt x="615" y="525"/>
                    <a:pt x="620" y="532"/>
                    <a:pt x="615" y="532"/>
                  </a:cubicBezTo>
                  <a:cubicBezTo>
                    <a:pt x="612" y="532"/>
                    <a:pt x="603" y="528"/>
                    <a:pt x="590" y="520"/>
                  </a:cubicBezTo>
                  <a:cubicBezTo>
                    <a:pt x="572" y="511"/>
                    <a:pt x="562" y="507"/>
                    <a:pt x="555" y="507"/>
                  </a:cubicBezTo>
                  <a:cubicBezTo>
                    <a:pt x="548" y="507"/>
                    <a:pt x="544" y="511"/>
                    <a:pt x="540" y="517"/>
                  </a:cubicBezTo>
                  <a:cubicBezTo>
                    <a:pt x="561" y="548"/>
                    <a:pt x="527" y="586"/>
                    <a:pt x="493" y="633"/>
                  </a:cubicBezTo>
                  <a:cubicBezTo>
                    <a:pt x="449" y="686"/>
                    <a:pt x="430" y="727"/>
                    <a:pt x="461" y="746"/>
                  </a:cubicBezTo>
                  <a:cubicBezTo>
                    <a:pt x="460" y="748"/>
                    <a:pt x="459" y="750"/>
                    <a:pt x="456" y="750"/>
                  </a:cubicBezTo>
                  <a:cubicBezTo>
                    <a:pt x="452" y="750"/>
                    <a:pt x="443" y="747"/>
                    <a:pt x="420" y="740"/>
                  </a:cubicBezTo>
                  <a:cubicBezTo>
                    <a:pt x="410" y="733"/>
                    <a:pt x="402" y="730"/>
                    <a:pt x="399" y="730"/>
                  </a:cubicBezTo>
                  <a:cubicBezTo>
                    <a:pt x="393" y="730"/>
                    <a:pt x="406" y="742"/>
                    <a:pt x="449" y="771"/>
                  </a:cubicBezTo>
                  <a:cubicBezTo>
                    <a:pt x="466" y="784"/>
                    <a:pt x="485" y="796"/>
                    <a:pt x="483" y="796"/>
                  </a:cubicBezTo>
                  <a:cubicBezTo>
                    <a:pt x="481" y="796"/>
                    <a:pt x="470" y="791"/>
                    <a:pt x="442" y="777"/>
                  </a:cubicBezTo>
                  <a:cubicBezTo>
                    <a:pt x="432" y="771"/>
                    <a:pt x="424" y="768"/>
                    <a:pt x="417" y="768"/>
                  </a:cubicBezTo>
                  <a:cubicBezTo>
                    <a:pt x="404" y="768"/>
                    <a:pt x="396" y="779"/>
                    <a:pt x="386" y="796"/>
                  </a:cubicBezTo>
                  <a:cubicBezTo>
                    <a:pt x="377" y="818"/>
                    <a:pt x="367" y="843"/>
                    <a:pt x="402" y="859"/>
                  </a:cubicBezTo>
                  <a:cubicBezTo>
                    <a:pt x="417" y="874"/>
                    <a:pt x="424" y="881"/>
                    <a:pt x="422" y="881"/>
                  </a:cubicBezTo>
                  <a:cubicBezTo>
                    <a:pt x="421" y="881"/>
                    <a:pt x="413" y="875"/>
                    <a:pt x="399" y="865"/>
                  </a:cubicBezTo>
                  <a:cubicBezTo>
                    <a:pt x="376" y="853"/>
                    <a:pt x="356" y="848"/>
                    <a:pt x="340" y="848"/>
                  </a:cubicBezTo>
                  <a:cubicBezTo>
                    <a:pt x="310" y="848"/>
                    <a:pt x="301" y="868"/>
                    <a:pt x="342" y="899"/>
                  </a:cubicBezTo>
                  <a:cubicBezTo>
                    <a:pt x="340" y="903"/>
                    <a:pt x="339" y="907"/>
                    <a:pt x="330" y="907"/>
                  </a:cubicBezTo>
                  <a:cubicBezTo>
                    <a:pt x="324" y="907"/>
                    <a:pt x="314" y="905"/>
                    <a:pt x="298" y="899"/>
                  </a:cubicBezTo>
                  <a:lnTo>
                    <a:pt x="298" y="899"/>
                  </a:lnTo>
                  <a:cubicBezTo>
                    <a:pt x="295" y="909"/>
                    <a:pt x="295" y="915"/>
                    <a:pt x="323" y="946"/>
                  </a:cubicBezTo>
                  <a:cubicBezTo>
                    <a:pt x="323" y="956"/>
                    <a:pt x="314" y="984"/>
                    <a:pt x="311" y="996"/>
                  </a:cubicBezTo>
                  <a:cubicBezTo>
                    <a:pt x="305" y="1012"/>
                    <a:pt x="339" y="1034"/>
                    <a:pt x="339" y="1034"/>
                  </a:cubicBezTo>
                  <a:lnTo>
                    <a:pt x="336" y="1040"/>
                  </a:lnTo>
                  <a:cubicBezTo>
                    <a:pt x="333" y="1040"/>
                    <a:pt x="330" y="1040"/>
                    <a:pt x="327" y="1040"/>
                  </a:cubicBezTo>
                  <a:cubicBezTo>
                    <a:pt x="295" y="1040"/>
                    <a:pt x="291" y="1073"/>
                    <a:pt x="283" y="1122"/>
                  </a:cubicBezTo>
                  <a:cubicBezTo>
                    <a:pt x="273" y="1172"/>
                    <a:pt x="276" y="1216"/>
                    <a:pt x="236" y="1225"/>
                  </a:cubicBezTo>
                  <a:cubicBezTo>
                    <a:pt x="236" y="1225"/>
                    <a:pt x="236" y="1232"/>
                    <a:pt x="273" y="1238"/>
                  </a:cubicBezTo>
                  <a:cubicBezTo>
                    <a:pt x="348" y="1244"/>
                    <a:pt x="348" y="1250"/>
                    <a:pt x="311" y="1260"/>
                  </a:cubicBezTo>
                  <a:cubicBezTo>
                    <a:pt x="236" y="1269"/>
                    <a:pt x="236" y="1304"/>
                    <a:pt x="311" y="1304"/>
                  </a:cubicBezTo>
                  <a:lnTo>
                    <a:pt x="273" y="1307"/>
                  </a:lnTo>
                  <a:cubicBezTo>
                    <a:pt x="206" y="1321"/>
                    <a:pt x="236" y="1338"/>
                    <a:pt x="301" y="1338"/>
                  </a:cubicBezTo>
                  <a:cubicBezTo>
                    <a:pt x="306" y="1338"/>
                    <a:pt x="311" y="1338"/>
                    <a:pt x="317" y="1338"/>
                  </a:cubicBezTo>
                  <a:lnTo>
                    <a:pt x="317" y="1338"/>
                  </a:lnTo>
                  <a:cubicBezTo>
                    <a:pt x="279" y="1351"/>
                    <a:pt x="245" y="1363"/>
                    <a:pt x="283" y="1366"/>
                  </a:cubicBezTo>
                  <a:cubicBezTo>
                    <a:pt x="283" y="1373"/>
                    <a:pt x="283" y="1373"/>
                    <a:pt x="211" y="1385"/>
                  </a:cubicBezTo>
                  <a:cubicBezTo>
                    <a:pt x="173" y="1391"/>
                    <a:pt x="135" y="1401"/>
                    <a:pt x="135" y="1407"/>
                  </a:cubicBezTo>
                  <a:cubicBezTo>
                    <a:pt x="136" y="1410"/>
                    <a:pt x="141" y="1412"/>
                    <a:pt x="149" y="1412"/>
                  </a:cubicBezTo>
                  <a:cubicBezTo>
                    <a:pt x="163" y="1412"/>
                    <a:pt x="186" y="1407"/>
                    <a:pt x="211" y="1401"/>
                  </a:cubicBezTo>
                  <a:cubicBezTo>
                    <a:pt x="211" y="1401"/>
                    <a:pt x="214" y="1410"/>
                    <a:pt x="214" y="1416"/>
                  </a:cubicBezTo>
                  <a:cubicBezTo>
                    <a:pt x="214" y="1416"/>
                    <a:pt x="214" y="1421"/>
                    <a:pt x="225" y="1421"/>
                  </a:cubicBezTo>
                  <a:cubicBezTo>
                    <a:pt x="230" y="1421"/>
                    <a:pt x="239" y="1420"/>
                    <a:pt x="251" y="1416"/>
                  </a:cubicBezTo>
                  <a:cubicBezTo>
                    <a:pt x="262" y="1415"/>
                    <a:pt x="270" y="1414"/>
                    <a:pt x="276" y="1414"/>
                  </a:cubicBezTo>
                  <a:cubicBezTo>
                    <a:pt x="289" y="1414"/>
                    <a:pt x="289" y="1418"/>
                    <a:pt x="289" y="1423"/>
                  </a:cubicBezTo>
                  <a:cubicBezTo>
                    <a:pt x="274" y="1427"/>
                    <a:pt x="272" y="1429"/>
                    <a:pt x="279" y="1429"/>
                  </a:cubicBezTo>
                  <a:cubicBezTo>
                    <a:pt x="287" y="1429"/>
                    <a:pt x="307" y="1425"/>
                    <a:pt x="326" y="1416"/>
                  </a:cubicBezTo>
                  <a:cubicBezTo>
                    <a:pt x="356" y="1409"/>
                    <a:pt x="385" y="1402"/>
                    <a:pt x="396" y="1402"/>
                  </a:cubicBezTo>
                  <a:cubicBezTo>
                    <a:pt x="400" y="1402"/>
                    <a:pt x="402" y="1402"/>
                    <a:pt x="402" y="1404"/>
                  </a:cubicBezTo>
                  <a:lnTo>
                    <a:pt x="474" y="1385"/>
                  </a:lnTo>
                  <a:cubicBezTo>
                    <a:pt x="524" y="1376"/>
                    <a:pt x="574" y="1360"/>
                    <a:pt x="621" y="1338"/>
                  </a:cubicBezTo>
                  <a:cubicBezTo>
                    <a:pt x="647" y="1317"/>
                    <a:pt x="675" y="1302"/>
                    <a:pt x="654" y="1302"/>
                  </a:cubicBezTo>
                  <a:cubicBezTo>
                    <a:pt x="647" y="1302"/>
                    <a:pt x="636" y="1304"/>
                    <a:pt x="618" y="1307"/>
                  </a:cubicBezTo>
                  <a:cubicBezTo>
                    <a:pt x="618" y="1307"/>
                    <a:pt x="609" y="1308"/>
                    <a:pt x="599" y="1308"/>
                  </a:cubicBezTo>
                  <a:cubicBezTo>
                    <a:pt x="590" y="1308"/>
                    <a:pt x="580" y="1307"/>
                    <a:pt x="580" y="1304"/>
                  </a:cubicBezTo>
                  <a:cubicBezTo>
                    <a:pt x="577" y="1297"/>
                    <a:pt x="615" y="1288"/>
                    <a:pt x="615" y="1288"/>
                  </a:cubicBezTo>
                  <a:cubicBezTo>
                    <a:pt x="656" y="1285"/>
                    <a:pt x="646" y="1269"/>
                    <a:pt x="652" y="1247"/>
                  </a:cubicBezTo>
                  <a:cubicBezTo>
                    <a:pt x="652" y="1219"/>
                    <a:pt x="652" y="1206"/>
                    <a:pt x="690" y="1203"/>
                  </a:cubicBezTo>
                  <a:cubicBezTo>
                    <a:pt x="728" y="1200"/>
                    <a:pt x="728" y="1197"/>
                    <a:pt x="728" y="1197"/>
                  </a:cubicBezTo>
                  <a:cubicBezTo>
                    <a:pt x="690" y="1197"/>
                    <a:pt x="696" y="1172"/>
                    <a:pt x="703" y="1144"/>
                  </a:cubicBezTo>
                  <a:cubicBezTo>
                    <a:pt x="703" y="1116"/>
                    <a:pt x="718" y="1087"/>
                    <a:pt x="681" y="1078"/>
                  </a:cubicBezTo>
                  <a:cubicBezTo>
                    <a:pt x="681" y="1072"/>
                    <a:pt x="684" y="1069"/>
                    <a:pt x="684" y="1069"/>
                  </a:cubicBezTo>
                  <a:cubicBezTo>
                    <a:pt x="694" y="1071"/>
                    <a:pt x="702" y="1073"/>
                    <a:pt x="707" y="1073"/>
                  </a:cubicBezTo>
                  <a:cubicBezTo>
                    <a:pt x="720" y="1073"/>
                    <a:pt x="722" y="1067"/>
                    <a:pt x="724" y="1062"/>
                  </a:cubicBezTo>
                  <a:cubicBezTo>
                    <a:pt x="690" y="1043"/>
                    <a:pt x="693" y="1034"/>
                    <a:pt x="693" y="1034"/>
                  </a:cubicBezTo>
                  <a:lnTo>
                    <a:pt x="693" y="1034"/>
                  </a:lnTo>
                  <a:cubicBezTo>
                    <a:pt x="709" y="1039"/>
                    <a:pt x="718" y="1041"/>
                    <a:pt x="724" y="1041"/>
                  </a:cubicBezTo>
                  <a:cubicBezTo>
                    <a:pt x="732" y="1041"/>
                    <a:pt x="733" y="1038"/>
                    <a:pt x="737" y="1034"/>
                  </a:cubicBezTo>
                  <a:cubicBezTo>
                    <a:pt x="740" y="1025"/>
                    <a:pt x="743" y="1022"/>
                    <a:pt x="706" y="1006"/>
                  </a:cubicBezTo>
                  <a:cubicBezTo>
                    <a:pt x="717" y="986"/>
                    <a:pt x="736" y="974"/>
                    <a:pt x="755" y="974"/>
                  </a:cubicBezTo>
                  <a:cubicBezTo>
                    <a:pt x="758" y="974"/>
                    <a:pt x="760" y="974"/>
                    <a:pt x="762" y="975"/>
                  </a:cubicBezTo>
                  <a:cubicBezTo>
                    <a:pt x="770" y="977"/>
                    <a:pt x="775" y="978"/>
                    <a:pt x="777" y="978"/>
                  </a:cubicBezTo>
                  <a:cubicBezTo>
                    <a:pt x="787" y="978"/>
                    <a:pt x="762" y="961"/>
                    <a:pt x="737" y="946"/>
                  </a:cubicBezTo>
                  <a:cubicBezTo>
                    <a:pt x="703" y="928"/>
                    <a:pt x="671" y="909"/>
                    <a:pt x="674" y="902"/>
                  </a:cubicBezTo>
                  <a:lnTo>
                    <a:pt x="674" y="902"/>
                  </a:lnTo>
                  <a:lnTo>
                    <a:pt x="743" y="937"/>
                  </a:lnTo>
                  <a:cubicBezTo>
                    <a:pt x="762" y="950"/>
                    <a:pt x="770" y="955"/>
                    <a:pt x="773" y="955"/>
                  </a:cubicBezTo>
                  <a:cubicBezTo>
                    <a:pt x="776" y="955"/>
                    <a:pt x="776" y="953"/>
                    <a:pt x="778" y="949"/>
                  </a:cubicBezTo>
                  <a:lnTo>
                    <a:pt x="784" y="943"/>
                  </a:lnTo>
                  <a:cubicBezTo>
                    <a:pt x="753" y="924"/>
                    <a:pt x="762" y="902"/>
                    <a:pt x="784" y="874"/>
                  </a:cubicBezTo>
                  <a:cubicBezTo>
                    <a:pt x="812" y="837"/>
                    <a:pt x="822" y="824"/>
                    <a:pt x="790" y="802"/>
                  </a:cubicBezTo>
                  <a:cubicBezTo>
                    <a:pt x="772" y="788"/>
                    <a:pt x="767" y="780"/>
                    <a:pt x="776" y="780"/>
                  </a:cubicBezTo>
                  <a:cubicBezTo>
                    <a:pt x="781" y="780"/>
                    <a:pt x="790" y="782"/>
                    <a:pt x="803" y="787"/>
                  </a:cubicBezTo>
                  <a:cubicBezTo>
                    <a:pt x="869" y="814"/>
                    <a:pt x="895" y="826"/>
                    <a:pt x="901" y="826"/>
                  </a:cubicBezTo>
                  <a:cubicBezTo>
                    <a:pt x="904" y="826"/>
                    <a:pt x="898" y="820"/>
                    <a:pt x="887" y="808"/>
                  </a:cubicBezTo>
                  <a:cubicBezTo>
                    <a:pt x="887" y="809"/>
                    <a:pt x="887" y="809"/>
                    <a:pt x="887" y="809"/>
                  </a:cubicBezTo>
                  <a:cubicBezTo>
                    <a:pt x="881" y="809"/>
                    <a:pt x="854" y="785"/>
                    <a:pt x="828" y="761"/>
                  </a:cubicBezTo>
                  <a:cubicBezTo>
                    <a:pt x="796" y="736"/>
                    <a:pt x="783" y="723"/>
                    <a:pt x="787" y="723"/>
                  </a:cubicBezTo>
                  <a:cubicBezTo>
                    <a:pt x="790" y="723"/>
                    <a:pt x="806" y="733"/>
                    <a:pt x="834" y="755"/>
                  </a:cubicBezTo>
                  <a:cubicBezTo>
                    <a:pt x="847" y="765"/>
                    <a:pt x="857" y="770"/>
                    <a:pt x="866" y="770"/>
                  </a:cubicBezTo>
                  <a:cubicBezTo>
                    <a:pt x="898" y="770"/>
                    <a:pt x="906" y="714"/>
                    <a:pt x="872" y="667"/>
                  </a:cubicBezTo>
                  <a:lnTo>
                    <a:pt x="872" y="667"/>
                  </a:lnTo>
                  <a:lnTo>
                    <a:pt x="897" y="696"/>
                  </a:lnTo>
                  <a:cubicBezTo>
                    <a:pt x="913" y="711"/>
                    <a:pt x="921" y="717"/>
                    <a:pt x="927" y="717"/>
                  </a:cubicBezTo>
                  <a:cubicBezTo>
                    <a:pt x="932" y="717"/>
                    <a:pt x="937" y="714"/>
                    <a:pt x="944" y="708"/>
                  </a:cubicBezTo>
                  <a:lnTo>
                    <a:pt x="956" y="696"/>
                  </a:lnTo>
                  <a:cubicBezTo>
                    <a:pt x="930" y="666"/>
                    <a:pt x="931" y="655"/>
                    <a:pt x="941" y="655"/>
                  </a:cubicBezTo>
                  <a:cubicBezTo>
                    <a:pt x="951" y="655"/>
                    <a:pt x="968" y="665"/>
                    <a:pt x="978" y="680"/>
                  </a:cubicBezTo>
                  <a:cubicBezTo>
                    <a:pt x="999" y="698"/>
                    <a:pt x="1005" y="703"/>
                    <a:pt x="1010" y="703"/>
                  </a:cubicBezTo>
                  <a:cubicBezTo>
                    <a:pt x="1012" y="703"/>
                    <a:pt x="1013" y="703"/>
                    <a:pt x="1016" y="702"/>
                  </a:cubicBezTo>
                  <a:cubicBezTo>
                    <a:pt x="998" y="666"/>
                    <a:pt x="1002" y="653"/>
                    <a:pt x="1013" y="653"/>
                  </a:cubicBezTo>
                  <a:cubicBezTo>
                    <a:pt x="1022" y="653"/>
                    <a:pt x="1038" y="665"/>
                    <a:pt x="1047" y="680"/>
                  </a:cubicBezTo>
                  <a:lnTo>
                    <a:pt x="1057" y="674"/>
                  </a:lnTo>
                  <a:cubicBezTo>
                    <a:pt x="1038" y="639"/>
                    <a:pt x="1047" y="633"/>
                    <a:pt x="1050" y="633"/>
                  </a:cubicBezTo>
                  <a:cubicBezTo>
                    <a:pt x="1066" y="627"/>
                    <a:pt x="1069" y="624"/>
                    <a:pt x="1044" y="595"/>
                  </a:cubicBezTo>
                  <a:cubicBezTo>
                    <a:pt x="1025" y="561"/>
                    <a:pt x="1006" y="530"/>
                    <a:pt x="1010" y="526"/>
                  </a:cubicBezTo>
                  <a:lnTo>
                    <a:pt x="1010" y="526"/>
                  </a:lnTo>
                  <a:lnTo>
                    <a:pt x="1032" y="558"/>
                  </a:lnTo>
                  <a:cubicBezTo>
                    <a:pt x="1042" y="578"/>
                    <a:pt x="1051" y="584"/>
                    <a:pt x="1060" y="584"/>
                  </a:cubicBezTo>
                  <a:cubicBezTo>
                    <a:pt x="1067" y="584"/>
                    <a:pt x="1074" y="581"/>
                    <a:pt x="1082" y="577"/>
                  </a:cubicBezTo>
                  <a:cubicBezTo>
                    <a:pt x="1091" y="571"/>
                    <a:pt x="1098" y="568"/>
                    <a:pt x="1105" y="568"/>
                  </a:cubicBezTo>
                  <a:cubicBezTo>
                    <a:pt x="1114" y="568"/>
                    <a:pt x="1122" y="574"/>
                    <a:pt x="1135" y="592"/>
                  </a:cubicBezTo>
                  <a:lnTo>
                    <a:pt x="1122" y="558"/>
                  </a:lnTo>
                  <a:cubicBezTo>
                    <a:pt x="1118" y="539"/>
                    <a:pt x="1116" y="529"/>
                    <a:pt x="1118" y="529"/>
                  </a:cubicBezTo>
                  <a:lnTo>
                    <a:pt x="1118" y="529"/>
                  </a:lnTo>
                  <a:cubicBezTo>
                    <a:pt x="1120" y="529"/>
                    <a:pt x="1124" y="538"/>
                    <a:pt x="1132" y="555"/>
                  </a:cubicBezTo>
                  <a:cubicBezTo>
                    <a:pt x="1142" y="569"/>
                    <a:pt x="1150" y="576"/>
                    <a:pt x="1156" y="576"/>
                  </a:cubicBezTo>
                  <a:cubicBezTo>
                    <a:pt x="1163" y="576"/>
                    <a:pt x="1167" y="565"/>
                    <a:pt x="1163" y="542"/>
                  </a:cubicBezTo>
                  <a:lnTo>
                    <a:pt x="1173" y="539"/>
                  </a:lnTo>
                  <a:cubicBezTo>
                    <a:pt x="1188" y="572"/>
                    <a:pt x="1198" y="589"/>
                    <a:pt x="1203" y="589"/>
                  </a:cubicBezTo>
                  <a:cubicBezTo>
                    <a:pt x="1208" y="589"/>
                    <a:pt x="1206" y="570"/>
                    <a:pt x="1195" y="533"/>
                  </a:cubicBezTo>
                  <a:lnTo>
                    <a:pt x="1195" y="533"/>
                  </a:lnTo>
                  <a:cubicBezTo>
                    <a:pt x="1207" y="567"/>
                    <a:pt x="1213" y="567"/>
                    <a:pt x="1216" y="567"/>
                  </a:cubicBezTo>
                  <a:cubicBezTo>
                    <a:pt x="1215" y="547"/>
                    <a:pt x="1219" y="536"/>
                    <a:pt x="1226" y="536"/>
                  </a:cubicBezTo>
                  <a:cubicBezTo>
                    <a:pt x="1231" y="536"/>
                    <a:pt x="1237" y="544"/>
                    <a:pt x="1242" y="561"/>
                  </a:cubicBezTo>
                  <a:lnTo>
                    <a:pt x="1245" y="561"/>
                  </a:lnTo>
                  <a:cubicBezTo>
                    <a:pt x="1242" y="523"/>
                    <a:pt x="1245" y="520"/>
                    <a:pt x="1251" y="520"/>
                  </a:cubicBezTo>
                  <a:cubicBezTo>
                    <a:pt x="1254" y="520"/>
                    <a:pt x="1257" y="517"/>
                    <a:pt x="1254" y="479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3" y="467"/>
                    <a:pt x="1267" y="492"/>
                    <a:pt x="1267" y="517"/>
                  </a:cubicBezTo>
                  <a:cubicBezTo>
                    <a:pt x="1267" y="533"/>
                    <a:pt x="1269" y="542"/>
                    <a:pt x="1271" y="542"/>
                  </a:cubicBezTo>
                  <a:cubicBezTo>
                    <a:pt x="1275" y="542"/>
                    <a:pt x="1279" y="523"/>
                    <a:pt x="1279" y="479"/>
                  </a:cubicBezTo>
                  <a:cubicBezTo>
                    <a:pt x="1279" y="442"/>
                    <a:pt x="1279" y="423"/>
                    <a:pt x="1280" y="423"/>
                  </a:cubicBezTo>
                  <a:cubicBezTo>
                    <a:pt x="1280" y="423"/>
                    <a:pt x="1281" y="442"/>
                    <a:pt x="1282" y="479"/>
                  </a:cubicBezTo>
                  <a:cubicBezTo>
                    <a:pt x="1284" y="506"/>
                    <a:pt x="1287" y="533"/>
                    <a:pt x="1288" y="533"/>
                  </a:cubicBezTo>
                  <a:cubicBezTo>
                    <a:pt x="1288" y="533"/>
                    <a:pt x="1289" y="528"/>
                    <a:pt x="1289" y="517"/>
                  </a:cubicBezTo>
                  <a:cubicBezTo>
                    <a:pt x="1289" y="517"/>
                    <a:pt x="1298" y="514"/>
                    <a:pt x="1292" y="479"/>
                  </a:cubicBezTo>
                  <a:lnTo>
                    <a:pt x="1307" y="476"/>
                  </a:lnTo>
                  <a:cubicBezTo>
                    <a:pt x="1320" y="514"/>
                    <a:pt x="1323" y="514"/>
                    <a:pt x="1326" y="514"/>
                  </a:cubicBezTo>
                  <a:cubicBezTo>
                    <a:pt x="1328" y="493"/>
                    <a:pt x="1329" y="483"/>
                    <a:pt x="1330" y="483"/>
                  </a:cubicBezTo>
                  <a:cubicBezTo>
                    <a:pt x="1331" y="483"/>
                    <a:pt x="1332" y="492"/>
                    <a:pt x="1336" y="511"/>
                  </a:cubicBezTo>
                  <a:cubicBezTo>
                    <a:pt x="1337" y="526"/>
                    <a:pt x="1338" y="535"/>
                    <a:pt x="1339" y="535"/>
                  </a:cubicBezTo>
                  <a:cubicBezTo>
                    <a:pt x="1340" y="535"/>
                    <a:pt x="1341" y="517"/>
                    <a:pt x="1339" y="473"/>
                  </a:cubicBezTo>
                  <a:cubicBezTo>
                    <a:pt x="1339" y="455"/>
                    <a:pt x="1340" y="445"/>
                    <a:pt x="1342" y="445"/>
                  </a:cubicBezTo>
                  <a:cubicBezTo>
                    <a:pt x="1345" y="445"/>
                    <a:pt x="1348" y="455"/>
                    <a:pt x="1351" y="476"/>
                  </a:cubicBezTo>
                  <a:cubicBezTo>
                    <a:pt x="1353" y="520"/>
                    <a:pt x="1355" y="539"/>
                    <a:pt x="1356" y="539"/>
                  </a:cubicBezTo>
                  <a:cubicBezTo>
                    <a:pt x="1357" y="539"/>
                    <a:pt x="1357" y="529"/>
                    <a:pt x="1357" y="514"/>
                  </a:cubicBezTo>
                  <a:cubicBezTo>
                    <a:pt x="1361" y="476"/>
                    <a:pt x="1364" y="476"/>
                    <a:pt x="1364" y="476"/>
                  </a:cubicBezTo>
                  <a:cubicBezTo>
                    <a:pt x="1364" y="517"/>
                    <a:pt x="1401" y="511"/>
                    <a:pt x="1436" y="523"/>
                  </a:cubicBezTo>
                  <a:cubicBezTo>
                    <a:pt x="1445" y="501"/>
                    <a:pt x="1451" y="476"/>
                    <a:pt x="1455" y="451"/>
                  </a:cubicBezTo>
                  <a:cubicBezTo>
                    <a:pt x="1459" y="419"/>
                    <a:pt x="1460" y="408"/>
                    <a:pt x="1461" y="408"/>
                  </a:cubicBezTo>
                  <a:lnTo>
                    <a:pt x="1461" y="408"/>
                  </a:lnTo>
                  <a:cubicBezTo>
                    <a:pt x="1461" y="408"/>
                    <a:pt x="1460" y="429"/>
                    <a:pt x="1458" y="451"/>
                  </a:cubicBezTo>
                  <a:cubicBezTo>
                    <a:pt x="1451" y="508"/>
                    <a:pt x="1450" y="536"/>
                    <a:pt x="1452" y="536"/>
                  </a:cubicBezTo>
                  <a:cubicBezTo>
                    <a:pt x="1454" y="536"/>
                    <a:pt x="1459" y="508"/>
                    <a:pt x="1467" y="451"/>
                  </a:cubicBezTo>
                  <a:cubicBezTo>
                    <a:pt x="1472" y="414"/>
                    <a:pt x="1474" y="395"/>
                    <a:pt x="1475" y="395"/>
                  </a:cubicBezTo>
                  <a:lnTo>
                    <a:pt x="1475" y="395"/>
                  </a:lnTo>
                  <a:cubicBezTo>
                    <a:pt x="1475" y="395"/>
                    <a:pt x="1473" y="415"/>
                    <a:pt x="1470" y="454"/>
                  </a:cubicBezTo>
                  <a:cubicBezTo>
                    <a:pt x="1470" y="473"/>
                    <a:pt x="1470" y="483"/>
                    <a:pt x="1470" y="483"/>
                  </a:cubicBezTo>
                  <a:cubicBezTo>
                    <a:pt x="1471" y="483"/>
                    <a:pt x="1473" y="473"/>
                    <a:pt x="1480" y="454"/>
                  </a:cubicBezTo>
                  <a:cubicBezTo>
                    <a:pt x="1484" y="436"/>
                    <a:pt x="1487" y="428"/>
                    <a:pt x="1489" y="428"/>
                  </a:cubicBezTo>
                  <a:lnTo>
                    <a:pt x="1489" y="428"/>
                  </a:lnTo>
                  <a:cubicBezTo>
                    <a:pt x="1490" y="428"/>
                    <a:pt x="1489" y="438"/>
                    <a:pt x="1486" y="457"/>
                  </a:cubicBezTo>
                  <a:cubicBezTo>
                    <a:pt x="1484" y="484"/>
                    <a:pt x="1480" y="509"/>
                    <a:pt x="1481" y="509"/>
                  </a:cubicBezTo>
                  <a:cubicBezTo>
                    <a:pt x="1482" y="509"/>
                    <a:pt x="1483" y="505"/>
                    <a:pt x="1486" y="495"/>
                  </a:cubicBezTo>
                  <a:lnTo>
                    <a:pt x="1486" y="495"/>
                  </a:lnTo>
                  <a:cubicBezTo>
                    <a:pt x="1486" y="495"/>
                    <a:pt x="1489" y="495"/>
                    <a:pt x="1483" y="536"/>
                  </a:cubicBezTo>
                  <a:cubicBezTo>
                    <a:pt x="1481" y="547"/>
                    <a:pt x="1481" y="552"/>
                    <a:pt x="1482" y="552"/>
                  </a:cubicBezTo>
                  <a:cubicBezTo>
                    <a:pt x="1485" y="552"/>
                    <a:pt x="1494" y="527"/>
                    <a:pt x="1505" y="501"/>
                  </a:cubicBezTo>
                  <a:cubicBezTo>
                    <a:pt x="1520" y="469"/>
                    <a:pt x="1529" y="453"/>
                    <a:pt x="1532" y="453"/>
                  </a:cubicBezTo>
                  <a:lnTo>
                    <a:pt x="1532" y="453"/>
                  </a:lnTo>
                  <a:cubicBezTo>
                    <a:pt x="1535" y="453"/>
                    <a:pt x="1530" y="471"/>
                    <a:pt x="1517" y="508"/>
                  </a:cubicBezTo>
                  <a:cubicBezTo>
                    <a:pt x="1506" y="536"/>
                    <a:pt x="1504" y="549"/>
                    <a:pt x="1507" y="549"/>
                  </a:cubicBezTo>
                  <a:cubicBezTo>
                    <a:pt x="1512" y="549"/>
                    <a:pt x="1530" y="521"/>
                    <a:pt x="1549" y="479"/>
                  </a:cubicBezTo>
                  <a:cubicBezTo>
                    <a:pt x="1565" y="439"/>
                    <a:pt x="1572" y="422"/>
                    <a:pt x="1572" y="422"/>
                  </a:cubicBezTo>
                  <a:lnTo>
                    <a:pt x="1572" y="422"/>
                  </a:lnTo>
                  <a:cubicBezTo>
                    <a:pt x="1573" y="422"/>
                    <a:pt x="1570" y="431"/>
                    <a:pt x="1564" y="445"/>
                  </a:cubicBezTo>
                  <a:cubicBezTo>
                    <a:pt x="1552" y="479"/>
                    <a:pt x="1555" y="483"/>
                    <a:pt x="1555" y="483"/>
                  </a:cubicBezTo>
                  <a:cubicBezTo>
                    <a:pt x="1561" y="483"/>
                    <a:pt x="1564" y="486"/>
                    <a:pt x="1552" y="520"/>
                  </a:cubicBezTo>
                  <a:cubicBezTo>
                    <a:pt x="1552" y="520"/>
                    <a:pt x="1555" y="520"/>
                    <a:pt x="1577" y="492"/>
                  </a:cubicBezTo>
                  <a:cubicBezTo>
                    <a:pt x="1590" y="469"/>
                    <a:pt x="1598" y="460"/>
                    <a:pt x="1603" y="460"/>
                  </a:cubicBezTo>
                  <a:cubicBezTo>
                    <a:pt x="1611" y="460"/>
                    <a:pt x="1604" y="494"/>
                    <a:pt x="1583" y="539"/>
                  </a:cubicBezTo>
                  <a:lnTo>
                    <a:pt x="1608" y="511"/>
                  </a:lnTo>
                  <a:cubicBezTo>
                    <a:pt x="1631" y="470"/>
                    <a:pt x="1648" y="443"/>
                    <a:pt x="1650" y="443"/>
                  </a:cubicBezTo>
                  <a:lnTo>
                    <a:pt x="1650" y="443"/>
                  </a:lnTo>
                  <a:cubicBezTo>
                    <a:pt x="1651" y="443"/>
                    <a:pt x="1647" y="454"/>
                    <a:pt x="1633" y="479"/>
                  </a:cubicBezTo>
                  <a:cubicBezTo>
                    <a:pt x="1628" y="489"/>
                    <a:pt x="1623" y="499"/>
                    <a:pt x="1618" y="508"/>
                  </a:cubicBezTo>
                  <a:lnTo>
                    <a:pt x="1618" y="508"/>
                  </a:lnTo>
                  <a:cubicBezTo>
                    <a:pt x="1630" y="489"/>
                    <a:pt x="1638" y="481"/>
                    <a:pt x="1642" y="481"/>
                  </a:cubicBezTo>
                  <a:cubicBezTo>
                    <a:pt x="1651" y="481"/>
                    <a:pt x="1642" y="515"/>
                    <a:pt x="1618" y="558"/>
                  </a:cubicBezTo>
                  <a:cubicBezTo>
                    <a:pt x="1599" y="589"/>
                    <a:pt x="1599" y="589"/>
                    <a:pt x="1602" y="592"/>
                  </a:cubicBezTo>
                  <a:lnTo>
                    <a:pt x="1621" y="561"/>
                  </a:lnTo>
                  <a:cubicBezTo>
                    <a:pt x="1639" y="528"/>
                    <a:pt x="1657" y="498"/>
                    <a:pt x="1661" y="498"/>
                  </a:cubicBezTo>
                  <a:cubicBezTo>
                    <a:pt x="1661" y="498"/>
                    <a:pt x="1661" y="498"/>
                    <a:pt x="1661" y="498"/>
                  </a:cubicBezTo>
                  <a:cubicBezTo>
                    <a:pt x="1668" y="501"/>
                    <a:pt x="1671" y="504"/>
                    <a:pt x="1649" y="536"/>
                  </a:cubicBezTo>
                  <a:cubicBezTo>
                    <a:pt x="1638" y="561"/>
                    <a:pt x="1626" y="586"/>
                    <a:pt x="1628" y="586"/>
                  </a:cubicBezTo>
                  <a:cubicBezTo>
                    <a:pt x="1629" y="586"/>
                    <a:pt x="1631" y="582"/>
                    <a:pt x="1636" y="573"/>
                  </a:cubicBezTo>
                  <a:lnTo>
                    <a:pt x="1636" y="573"/>
                  </a:lnTo>
                  <a:cubicBezTo>
                    <a:pt x="1636" y="573"/>
                    <a:pt x="1640" y="577"/>
                    <a:pt x="1624" y="611"/>
                  </a:cubicBezTo>
                  <a:lnTo>
                    <a:pt x="1636" y="620"/>
                  </a:lnTo>
                  <a:cubicBezTo>
                    <a:pt x="1648" y="608"/>
                    <a:pt x="1655" y="602"/>
                    <a:pt x="1658" y="602"/>
                  </a:cubicBezTo>
                  <a:cubicBezTo>
                    <a:pt x="1661" y="602"/>
                    <a:pt x="1658" y="611"/>
                    <a:pt x="1646" y="627"/>
                  </a:cubicBezTo>
                  <a:cubicBezTo>
                    <a:pt x="1646" y="627"/>
                    <a:pt x="1646" y="627"/>
                    <a:pt x="1648" y="627"/>
                  </a:cubicBezTo>
                  <a:cubicBezTo>
                    <a:pt x="1652" y="627"/>
                    <a:pt x="1661" y="624"/>
                    <a:pt x="1680" y="605"/>
                  </a:cubicBezTo>
                  <a:lnTo>
                    <a:pt x="1680" y="605"/>
                  </a:lnTo>
                  <a:cubicBezTo>
                    <a:pt x="1687" y="611"/>
                    <a:pt x="1690" y="617"/>
                    <a:pt x="1665" y="645"/>
                  </a:cubicBezTo>
                  <a:cubicBezTo>
                    <a:pt x="1652" y="660"/>
                    <a:pt x="1645" y="667"/>
                    <a:pt x="1646" y="667"/>
                  </a:cubicBezTo>
                  <a:cubicBezTo>
                    <a:pt x="1647" y="667"/>
                    <a:pt x="1654" y="661"/>
                    <a:pt x="1668" y="649"/>
                  </a:cubicBezTo>
                  <a:cubicBezTo>
                    <a:pt x="1685" y="629"/>
                    <a:pt x="1692" y="625"/>
                    <a:pt x="1695" y="625"/>
                  </a:cubicBezTo>
                  <a:cubicBezTo>
                    <a:pt x="1697" y="625"/>
                    <a:pt x="1698" y="626"/>
                    <a:pt x="1699" y="627"/>
                  </a:cubicBezTo>
                  <a:lnTo>
                    <a:pt x="1705" y="633"/>
                  </a:lnTo>
                  <a:cubicBezTo>
                    <a:pt x="1724" y="612"/>
                    <a:pt x="1729" y="607"/>
                    <a:pt x="1731" y="607"/>
                  </a:cubicBezTo>
                  <a:cubicBezTo>
                    <a:pt x="1732" y="607"/>
                    <a:pt x="1733" y="607"/>
                    <a:pt x="1734" y="608"/>
                  </a:cubicBezTo>
                  <a:cubicBezTo>
                    <a:pt x="1737" y="611"/>
                    <a:pt x="1721" y="649"/>
                    <a:pt x="1724" y="652"/>
                  </a:cubicBezTo>
                  <a:cubicBezTo>
                    <a:pt x="1728" y="655"/>
                    <a:pt x="1730" y="657"/>
                    <a:pt x="1732" y="657"/>
                  </a:cubicBezTo>
                  <a:cubicBezTo>
                    <a:pt x="1737" y="657"/>
                    <a:pt x="1743" y="651"/>
                    <a:pt x="1759" y="633"/>
                  </a:cubicBezTo>
                  <a:cubicBezTo>
                    <a:pt x="1757" y="631"/>
                    <a:pt x="1766" y="619"/>
                    <a:pt x="1768" y="619"/>
                  </a:cubicBezTo>
                  <a:lnTo>
                    <a:pt x="1768" y="619"/>
                  </a:lnTo>
                  <a:cubicBezTo>
                    <a:pt x="1770" y="619"/>
                    <a:pt x="1769" y="623"/>
                    <a:pt x="1762" y="636"/>
                  </a:cubicBezTo>
                  <a:cubicBezTo>
                    <a:pt x="1765" y="639"/>
                    <a:pt x="1746" y="677"/>
                    <a:pt x="1755" y="689"/>
                  </a:cubicBezTo>
                  <a:cubicBezTo>
                    <a:pt x="1760" y="696"/>
                    <a:pt x="1762" y="700"/>
                    <a:pt x="1766" y="700"/>
                  </a:cubicBezTo>
                  <a:cubicBezTo>
                    <a:pt x="1771" y="700"/>
                    <a:pt x="1779" y="694"/>
                    <a:pt x="1796" y="680"/>
                  </a:cubicBezTo>
                  <a:cubicBezTo>
                    <a:pt x="1822" y="654"/>
                    <a:pt x="1836" y="642"/>
                    <a:pt x="1838" y="642"/>
                  </a:cubicBezTo>
                  <a:lnTo>
                    <a:pt x="1838" y="642"/>
                  </a:lnTo>
                  <a:cubicBezTo>
                    <a:pt x="1839" y="642"/>
                    <a:pt x="1827" y="656"/>
                    <a:pt x="1799" y="683"/>
                  </a:cubicBezTo>
                  <a:cubicBezTo>
                    <a:pt x="1766" y="718"/>
                    <a:pt x="1755" y="733"/>
                    <a:pt x="1758" y="733"/>
                  </a:cubicBezTo>
                  <a:cubicBezTo>
                    <a:pt x="1760" y="733"/>
                    <a:pt x="1767" y="727"/>
                    <a:pt x="1777" y="718"/>
                  </a:cubicBezTo>
                  <a:cubicBezTo>
                    <a:pt x="1802" y="704"/>
                    <a:pt x="1809" y="700"/>
                    <a:pt x="1812" y="700"/>
                  </a:cubicBezTo>
                  <a:cubicBezTo>
                    <a:pt x="1813" y="700"/>
                    <a:pt x="1814" y="701"/>
                    <a:pt x="1815" y="702"/>
                  </a:cubicBezTo>
                  <a:cubicBezTo>
                    <a:pt x="1795" y="718"/>
                    <a:pt x="1789" y="725"/>
                    <a:pt x="1796" y="725"/>
                  </a:cubicBezTo>
                  <a:cubicBezTo>
                    <a:pt x="1800" y="725"/>
                    <a:pt x="1808" y="722"/>
                    <a:pt x="1821" y="718"/>
                  </a:cubicBezTo>
                  <a:lnTo>
                    <a:pt x="1821" y="718"/>
                  </a:lnTo>
                  <a:cubicBezTo>
                    <a:pt x="1824" y="721"/>
                    <a:pt x="1824" y="721"/>
                    <a:pt x="1796" y="743"/>
                  </a:cubicBezTo>
                  <a:lnTo>
                    <a:pt x="1799" y="752"/>
                  </a:lnTo>
                  <a:cubicBezTo>
                    <a:pt x="1815" y="744"/>
                    <a:pt x="1827" y="740"/>
                    <a:pt x="1834" y="740"/>
                  </a:cubicBezTo>
                  <a:cubicBezTo>
                    <a:pt x="1858" y="740"/>
                    <a:pt x="1845" y="773"/>
                    <a:pt x="1821" y="790"/>
                  </a:cubicBezTo>
                  <a:cubicBezTo>
                    <a:pt x="1821" y="790"/>
                    <a:pt x="1822" y="791"/>
                    <a:pt x="1826" y="791"/>
                  </a:cubicBezTo>
                  <a:cubicBezTo>
                    <a:pt x="1830" y="791"/>
                    <a:pt x="1840" y="789"/>
                    <a:pt x="1859" y="780"/>
                  </a:cubicBezTo>
                  <a:cubicBezTo>
                    <a:pt x="1891" y="763"/>
                    <a:pt x="1908" y="755"/>
                    <a:pt x="1912" y="755"/>
                  </a:cubicBezTo>
                  <a:cubicBezTo>
                    <a:pt x="1916" y="755"/>
                    <a:pt x="1901" y="766"/>
                    <a:pt x="1865" y="787"/>
                  </a:cubicBezTo>
                  <a:cubicBezTo>
                    <a:pt x="1831" y="808"/>
                    <a:pt x="1814" y="818"/>
                    <a:pt x="1816" y="818"/>
                  </a:cubicBezTo>
                  <a:cubicBezTo>
                    <a:pt x="1818" y="818"/>
                    <a:pt x="1835" y="809"/>
                    <a:pt x="1868" y="793"/>
                  </a:cubicBezTo>
                  <a:cubicBezTo>
                    <a:pt x="1875" y="791"/>
                    <a:pt x="1880" y="789"/>
                    <a:pt x="1884" y="789"/>
                  </a:cubicBezTo>
                  <a:cubicBezTo>
                    <a:pt x="1905" y="789"/>
                    <a:pt x="1903" y="811"/>
                    <a:pt x="1846" y="837"/>
                  </a:cubicBezTo>
                  <a:lnTo>
                    <a:pt x="1777" y="871"/>
                  </a:lnTo>
                  <a:cubicBezTo>
                    <a:pt x="1802" y="863"/>
                    <a:pt x="1811" y="861"/>
                    <a:pt x="1814" y="861"/>
                  </a:cubicBezTo>
                  <a:cubicBezTo>
                    <a:pt x="1815" y="861"/>
                    <a:pt x="1815" y="862"/>
                    <a:pt x="1815" y="862"/>
                  </a:cubicBezTo>
                  <a:cubicBezTo>
                    <a:pt x="1831" y="855"/>
                    <a:pt x="1840" y="851"/>
                    <a:pt x="1846" y="851"/>
                  </a:cubicBezTo>
                  <a:cubicBezTo>
                    <a:pt x="1853" y="851"/>
                    <a:pt x="1855" y="856"/>
                    <a:pt x="1859" y="865"/>
                  </a:cubicBezTo>
                  <a:cubicBezTo>
                    <a:pt x="1862" y="871"/>
                    <a:pt x="1906" y="874"/>
                    <a:pt x="1909" y="887"/>
                  </a:cubicBezTo>
                  <a:cubicBezTo>
                    <a:pt x="1912" y="896"/>
                    <a:pt x="1918" y="912"/>
                    <a:pt x="1884" y="931"/>
                  </a:cubicBezTo>
                  <a:cubicBezTo>
                    <a:pt x="1884" y="935"/>
                    <a:pt x="1886" y="938"/>
                    <a:pt x="1901" y="938"/>
                  </a:cubicBezTo>
                  <a:cubicBezTo>
                    <a:pt x="1907" y="938"/>
                    <a:pt x="1915" y="938"/>
                    <a:pt x="1925" y="937"/>
                  </a:cubicBezTo>
                  <a:cubicBezTo>
                    <a:pt x="1933" y="936"/>
                    <a:pt x="1940" y="935"/>
                    <a:pt x="1944" y="935"/>
                  </a:cubicBezTo>
                  <a:cubicBezTo>
                    <a:pt x="1962" y="935"/>
                    <a:pt x="1958" y="943"/>
                    <a:pt x="1931" y="953"/>
                  </a:cubicBezTo>
                  <a:lnTo>
                    <a:pt x="1934" y="956"/>
                  </a:lnTo>
                  <a:cubicBezTo>
                    <a:pt x="1972" y="956"/>
                    <a:pt x="1972" y="962"/>
                    <a:pt x="1972" y="962"/>
                  </a:cubicBezTo>
                  <a:cubicBezTo>
                    <a:pt x="1942" y="970"/>
                    <a:pt x="1912" y="985"/>
                    <a:pt x="1929" y="985"/>
                  </a:cubicBezTo>
                  <a:cubicBezTo>
                    <a:pt x="1931" y="985"/>
                    <a:pt x="1935" y="985"/>
                    <a:pt x="1940" y="984"/>
                  </a:cubicBezTo>
                  <a:cubicBezTo>
                    <a:pt x="1954" y="979"/>
                    <a:pt x="1962" y="977"/>
                    <a:pt x="1968" y="977"/>
                  </a:cubicBezTo>
                  <a:cubicBezTo>
                    <a:pt x="1975" y="977"/>
                    <a:pt x="1976" y="981"/>
                    <a:pt x="1978" y="987"/>
                  </a:cubicBezTo>
                  <a:cubicBezTo>
                    <a:pt x="1950" y="1012"/>
                    <a:pt x="1971" y="1178"/>
                    <a:pt x="2002" y="1178"/>
                  </a:cubicBezTo>
                  <a:cubicBezTo>
                    <a:pt x="2002" y="1178"/>
                    <a:pt x="2003" y="1178"/>
                    <a:pt x="2003" y="1178"/>
                  </a:cubicBezTo>
                  <a:cubicBezTo>
                    <a:pt x="2003" y="1178"/>
                    <a:pt x="2003" y="1185"/>
                    <a:pt x="2003" y="1194"/>
                  </a:cubicBezTo>
                  <a:lnTo>
                    <a:pt x="2003" y="1210"/>
                  </a:lnTo>
                  <a:cubicBezTo>
                    <a:pt x="1925" y="1213"/>
                    <a:pt x="1965" y="1235"/>
                    <a:pt x="2000" y="1253"/>
                  </a:cubicBezTo>
                  <a:cubicBezTo>
                    <a:pt x="2038" y="1260"/>
                    <a:pt x="2038" y="1263"/>
                    <a:pt x="2038" y="1269"/>
                  </a:cubicBezTo>
                  <a:cubicBezTo>
                    <a:pt x="2029" y="1269"/>
                    <a:pt x="2022" y="1269"/>
                    <a:pt x="2016" y="1269"/>
                  </a:cubicBezTo>
                  <a:cubicBezTo>
                    <a:pt x="1960" y="1269"/>
                    <a:pt x="1963" y="1280"/>
                    <a:pt x="1994" y="1294"/>
                  </a:cubicBezTo>
                  <a:cubicBezTo>
                    <a:pt x="2048" y="1301"/>
                    <a:pt x="2063" y="1306"/>
                    <a:pt x="2039" y="1306"/>
                  </a:cubicBezTo>
                  <a:cubicBezTo>
                    <a:pt x="2030" y="1306"/>
                    <a:pt x="2015" y="1305"/>
                    <a:pt x="1994" y="1304"/>
                  </a:cubicBezTo>
                  <a:cubicBezTo>
                    <a:pt x="1976" y="1302"/>
                    <a:pt x="1962" y="1301"/>
                    <a:pt x="1953" y="1301"/>
                  </a:cubicBezTo>
                  <a:cubicBezTo>
                    <a:pt x="1925" y="1301"/>
                    <a:pt x="1944" y="1310"/>
                    <a:pt x="2028" y="1329"/>
                  </a:cubicBezTo>
                  <a:cubicBezTo>
                    <a:pt x="2066" y="1338"/>
                    <a:pt x="2066" y="1338"/>
                    <a:pt x="2028" y="1338"/>
                  </a:cubicBezTo>
                  <a:cubicBezTo>
                    <a:pt x="2005" y="1336"/>
                    <a:pt x="1989" y="1335"/>
                    <a:pt x="1978" y="1335"/>
                  </a:cubicBezTo>
                  <a:cubicBezTo>
                    <a:pt x="1953" y="1335"/>
                    <a:pt x="1961" y="1340"/>
                    <a:pt x="1987" y="1344"/>
                  </a:cubicBezTo>
                  <a:cubicBezTo>
                    <a:pt x="2036" y="1355"/>
                    <a:pt x="2052" y="1361"/>
                    <a:pt x="2033" y="1361"/>
                  </a:cubicBezTo>
                  <a:cubicBezTo>
                    <a:pt x="2025" y="1361"/>
                    <a:pt x="2008" y="1360"/>
                    <a:pt x="1984" y="1357"/>
                  </a:cubicBezTo>
                  <a:cubicBezTo>
                    <a:pt x="1957" y="1356"/>
                    <a:pt x="1939" y="1355"/>
                    <a:pt x="1930" y="1355"/>
                  </a:cubicBezTo>
                  <a:cubicBezTo>
                    <a:pt x="1915" y="1355"/>
                    <a:pt x="1931" y="1358"/>
                    <a:pt x="1978" y="1373"/>
                  </a:cubicBezTo>
                  <a:cubicBezTo>
                    <a:pt x="2035" y="1387"/>
                    <a:pt x="2045" y="1403"/>
                    <a:pt x="2014" y="1403"/>
                  </a:cubicBezTo>
                  <a:cubicBezTo>
                    <a:pt x="2004" y="1403"/>
                    <a:pt x="1990" y="1401"/>
                    <a:pt x="1972" y="1398"/>
                  </a:cubicBezTo>
                  <a:cubicBezTo>
                    <a:pt x="1972" y="1404"/>
                    <a:pt x="1934" y="1398"/>
                    <a:pt x="1972" y="1407"/>
                  </a:cubicBezTo>
                  <a:lnTo>
                    <a:pt x="1934" y="1404"/>
                  </a:lnTo>
                  <a:cubicBezTo>
                    <a:pt x="1931" y="1407"/>
                    <a:pt x="1931" y="1410"/>
                    <a:pt x="1928" y="1410"/>
                  </a:cubicBezTo>
                  <a:lnTo>
                    <a:pt x="1965" y="1423"/>
                  </a:lnTo>
                  <a:cubicBezTo>
                    <a:pt x="1962" y="1426"/>
                    <a:pt x="1915" y="1438"/>
                    <a:pt x="1906" y="1467"/>
                  </a:cubicBezTo>
                  <a:cubicBezTo>
                    <a:pt x="1884" y="1504"/>
                    <a:pt x="1878" y="1510"/>
                    <a:pt x="1915" y="1526"/>
                  </a:cubicBezTo>
                  <a:cubicBezTo>
                    <a:pt x="1954" y="1544"/>
                    <a:pt x="1969" y="1554"/>
                    <a:pt x="1963" y="1554"/>
                  </a:cubicBezTo>
                  <a:cubicBezTo>
                    <a:pt x="1958" y="1554"/>
                    <a:pt x="1939" y="1548"/>
                    <a:pt x="1909" y="1532"/>
                  </a:cubicBezTo>
                  <a:cubicBezTo>
                    <a:pt x="1909" y="1533"/>
                    <a:pt x="1908" y="1533"/>
                    <a:pt x="1907" y="1533"/>
                  </a:cubicBezTo>
                  <a:cubicBezTo>
                    <a:pt x="1901" y="1533"/>
                    <a:pt x="1886" y="1530"/>
                    <a:pt x="1877" y="1530"/>
                  </a:cubicBezTo>
                  <a:cubicBezTo>
                    <a:pt x="1872" y="1530"/>
                    <a:pt x="1869" y="1531"/>
                    <a:pt x="1868" y="1532"/>
                  </a:cubicBezTo>
                  <a:cubicBezTo>
                    <a:pt x="1865" y="1535"/>
                    <a:pt x="1862" y="1538"/>
                    <a:pt x="1857" y="1538"/>
                  </a:cubicBezTo>
                  <a:cubicBezTo>
                    <a:pt x="1851" y="1538"/>
                    <a:pt x="1841" y="1535"/>
                    <a:pt x="1824" y="1523"/>
                  </a:cubicBezTo>
                  <a:lnTo>
                    <a:pt x="1824" y="1526"/>
                  </a:lnTo>
                  <a:cubicBezTo>
                    <a:pt x="1869" y="1563"/>
                    <a:pt x="1867" y="1584"/>
                    <a:pt x="1847" y="1584"/>
                  </a:cubicBezTo>
                  <a:cubicBezTo>
                    <a:pt x="1842" y="1584"/>
                    <a:pt x="1835" y="1583"/>
                    <a:pt x="1828" y="1579"/>
                  </a:cubicBezTo>
                  <a:lnTo>
                    <a:pt x="1828" y="1579"/>
                  </a:lnTo>
                  <a:cubicBezTo>
                    <a:pt x="1824" y="1586"/>
                    <a:pt x="1821" y="1589"/>
                    <a:pt x="1843" y="1617"/>
                  </a:cubicBezTo>
                  <a:cubicBezTo>
                    <a:pt x="1855" y="1634"/>
                    <a:pt x="1860" y="1642"/>
                    <a:pt x="1857" y="1642"/>
                  </a:cubicBezTo>
                  <a:cubicBezTo>
                    <a:pt x="1854" y="1642"/>
                    <a:pt x="1847" y="1636"/>
                    <a:pt x="1834" y="1626"/>
                  </a:cubicBezTo>
                  <a:cubicBezTo>
                    <a:pt x="1820" y="1614"/>
                    <a:pt x="1802" y="1604"/>
                    <a:pt x="1794" y="1604"/>
                  </a:cubicBezTo>
                  <a:cubicBezTo>
                    <a:pt x="1786" y="1604"/>
                    <a:pt x="1788" y="1614"/>
                    <a:pt x="1815" y="1642"/>
                  </a:cubicBezTo>
                  <a:lnTo>
                    <a:pt x="1787" y="1617"/>
                  </a:lnTo>
                  <a:cubicBezTo>
                    <a:pt x="1779" y="1610"/>
                    <a:pt x="1774" y="1608"/>
                    <a:pt x="1773" y="1608"/>
                  </a:cubicBezTo>
                  <a:lnTo>
                    <a:pt x="1773" y="1608"/>
                  </a:lnTo>
                  <a:cubicBezTo>
                    <a:pt x="1768" y="1608"/>
                    <a:pt x="1787" y="1630"/>
                    <a:pt x="1806" y="1648"/>
                  </a:cubicBezTo>
                  <a:cubicBezTo>
                    <a:pt x="1829" y="1675"/>
                    <a:pt x="1841" y="1690"/>
                    <a:pt x="1839" y="1690"/>
                  </a:cubicBezTo>
                  <a:cubicBezTo>
                    <a:pt x="1836" y="1690"/>
                    <a:pt x="1816" y="1671"/>
                    <a:pt x="1774" y="1626"/>
                  </a:cubicBezTo>
                  <a:cubicBezTo>
                    <a:pt x="1746" y="1594"/>
                    <a:pt x="1733" y="1582"/>
                    <a:pt x="1731" y="1582"/>
                  </a:cubicBezTo>
                  <a:lnTo>
                    <a:pt x="1731" y="1582"/>
                  </a:lnTo>
                  <a:cubicBezTo>
                    <a:pt x="1730" y="1582"/>
                    <a:pt x="1735" y="1589"/>
                    <a:pt x="1746" y="1601"/>
                  </a:cubicBezTo>
                  <a:cubicBezTo>
                    <a:pt x="1762" y="1624"/>
                    <a:pt x="1778" y="1647"/>
                    <a:pt x="1775" y="1647"/>
                  </a:cubicBezTo>
                  <a:cubicBezTo>
                    <a:pt x="1773" y="1647"/>
                    <a:pt x="1769" y="1644"/>
                    <a:pt x="1762" y="1636"/>
                  </a:cubicBezTo>
                  <a:lnTo>
                    <a:pt x="1762" y="1636"/>
                  </a:lnTo>
                  <a:cubicBezTo>
                    <a:pt x="1759" y="1639"/>
                    <a:pt x="1755" y="1639"/>
                    <a:pt x="1802" y="1698"/>
                  </a:cubicBezTo>
                  <a:cubicBezTo>
                    <a:pt x="1824" y="1730"/>
                    <a:pt x="1821" y="1730"/>
                    <a:pt x="1818" y="1733"/>
                  </a:cubicBezTo>
                  <a:cubicBezTo>
                    <a:pt x="1803" y="1714"/>
                    <a:pt x="1787" y="1693"/>
                    <a:pt x="1775" y="1671"/>
                  </a:cubicBezTo>
                  <a:lnTo>
                    <a:pt x="1775" y="1671"/>
                  </a:lnTo>
                  <a:cubicBezTo>
                    <a:pt x="1774" y="1672"/>
                    <a:pt x="1771" y="1673"/>
                    <a:pt x="1768" y="1677"/>
                  </a:cubicBezTo>
                  <a:cubicBezTo>
                    <a:pt x="1765" y="1677"/>
                    <a:pt x="1734" y="1651"/>
                    <a:pt x="1712" y="1620"/>
                  </a:cubicBezTo>
                  <a:cubicBezTo>
                    <a:pt x="1703" y="1609"/>
                    <a:pt x="1697" y="1603"/>
                    <a:pt x="1696" y="1603"/>
                  </a:cubicBezTo>
                  <a:lnTo>
                    <a:pt x="1696" y="1603"/>
                  </a:lnTo>
                  <a:cubicBezTo>
                    <a:pt x="1694" y="1603"/>
                    <a:pt x="1704" y="1618"/>
                    <a:pt x="1730" y="1655"/>
                  </a:cubicBezTo>
                  <a:cubicBezTo>
                    <a:pt x="1774" y="1717"/>
                    <a:pt x="1774" y="1717"/>
                    <a:pt x="1768" y="1720"/>
                  </a:cubicBezTo>
                  <a:cubicBezTo>
                    <a:pt x="1767" y="1721"/>
                    <a:pt x="1766" y="1722"/>
                    <a:pt x="1765" y="1722"/>
                  </a:cubicBezTo>
                  <a:cubicBezTo>
                    <a:pt x="1761" y="1722"/>
                    <a:pt x="1755" y="1717"/>
                    <a:pt x="1740" y="1695"/>
                  </a:cubicBezTo>
                  <a:cubicBezTo>
                    <a:pt x="1723" y="1672"/>
                    <a:pt x="1719" y="1666"/>
                    <a:pt x="1715" y="1666"/>
                  </a:cubicBezTo>
                  <a:cubicBezTo>
                    <a:pt x="1714" y="1666"/>
                    <a:pt x="1713" y="1666"/>
                    <a:pt x="1712" y="1667"/>
                  </a:cubicBezTo>
                  <a:cubicBezTo>
                    <a:pt x="1702" y="1670"/>
                    <a:pt x="1746" y="1774"/>
                    <a:pt x="1777" y="1843"/>
                  </a:cubicBezTo>
                  <a:cubicBezTo>
                    <a:pt x="1796" y="1876"/>
                    <a:pt x="1806" y="1892"/>
                    <a:pt x="1805" y="1892"/>
                  </a:cubicBezTo>
                  <a:cubicBezTo>
                    <a:pt x="1805" y="1892"/>
                    <a:pt x="1794" y="1877"/>
                    <a:pt x="1774" y="1846"/>
                  </a:cubicBezTo>
                  <a:cubicBezTo>
                    <a:pt x="1761" y="1821"/>
                    <a:pt x="1754" y="1816"/>
                    <a:pt x="1750" y="1816"/>
                  </a:cubicBezTo>
                  <a:cubicBezTo>
                    <a:pt x="1748" y="1816"/>
                    <a:pt x="1747" y="1817"/>
                    <a:pt x="1746" y="1818"/>
                  </a:cubicBezTo>
                  <a:cubicBezTo>
                    <a:pt x="1727" y="1783"/>
                    <a:pt x="1734" y="1780"/>
                    <a:pt x="1737" y="1780"/>
                  </a:cubicBezTo>
                  <a:lnTo>
                    <a:pt x="1718" y="1745"/>
                  </a:lnTo>
                  <a:cubicBezTo>
                    <a:pt x="1698" y="1715"/>
                    <a:pt x="1688" y="1699"/>
                    <a:pt x="1686" y="1699"/>
                  </a:cubicBezTo>
                  <a:lnTo>
                    <a:pt x="1686" y="1699"/>
                  </a:lnTo>
                  <a:cubicBezTo>
                    <a:pt x="1684" y="1699"/>
                    <a:pt x="1691" y="1716"/>
                    <a:pt x="1705" y="1752"/>
                  </a:cubicBezTo>
                  <a:cubicBezTo>
                    <a:pt x="1712" y="1769"/>
                    <a:pt x="1715" y="1778"/>
                    <a:pt x="1714" y="1778"/>
                  </a:cubicBezTo>
                  <a:cubicBezTo>
                    <a:pt x="1713" y="1778"/>
                    <a:pt x="1708" y="1770"/>
                    <a:pt x="1699" y="1755"/>
                  </a:cubicBezTo>
                  <a:cubicBezTo>
                    <a:pt x="1684" y="1733"/>
                    <a:pt x="1670" y="1712"/>
                    <a:pt x="1668" y="1712"/>
                  </a:cubicBezTo>
                  <a:lnTo>
                    <a:pt x="1668" y="1712"/>
                  </a:lnTo>
                  <a:cubicBezTo>
                    <a:pt x="1668" y="1712"/>
                    <a:pt x="1669" y="1716"/>
                    <a:pt x="1674" y="1727"/>
                  </a:cubicBezTo>
                  <a:cubicBezTo>
                    <a:pt x="1674" y="1727"/>
                    <a:pt x="1674" y="1727"/>
                    <a:pt x="1673" y="1727"/>
                  </a:cubicBezTo>
                  <a:cubicBezTo>
                    <a:pt x="1671" y="1727"/>
                    <a:pt x="1662" y="1724"/>
                    <a:pt x="1646" y="1695"/>
                  </a:cubicBezTo>
                  <a:lnTo>
                    <a:pt x="1646" y="1695"/>
                  </a:lnTo>
                  <a:cubicBezTo>
                    <a:pt x="1636" y="1698"/>
                    <a:pt x="1633" y="1698"/>
                    <a:pt x="1649" y="1736"/>
                  </a:cubicBezTo>
                  <a:cubicBezTo>
                    <a:pt x="1661" y="1771"/>
                    <a:pt x="1658" y="1771"/>
                    <a:pt x="1652" y="1774"/>
                  </a:cubicBezTo>
                  <a:cubicBezTo>
                    <a:pt x="1649" y="1774"/>
                    <a:pt x="1643" y="1774"/>
                    <a:pt x="1658" y="1811"/>
                  </a:cubicBezTo>
                  <a:cubicBezTo>
                    <a:pt x="1671" y="1846"/>
                    <a:pt x="1680" y="1883"/>
                    <a:pt x="1668" y="1886"/>
                  </a:cubicBezTo>
                  <a:cubicBezTo>
                    <a:pt x="1669" y="1902"/>
                    <a:pt x="1669" y="1912"/>
                    <a:pt x="1667" y="1912"/>
                  </a:cubicBezTo>
                  <a:cubicBezTo>
                    <a:pt x="1664" y="1912"/>
                    <a:pt x="1656" y="1895"/>
                    <a:pt x="1640" y="1855"/>
                  </a:cubicBezTo>
                  <a:cubicBezTo>
                    <a:pt x="1630" y="1829"/>
                    <a:pt x="1626" y="1823"/>
                    <a:pt x="1622" y="1823"/>
                  </a:cubicBezTo>
                  <a:cubicBezTo>
                    <a:pt x="1620" y="1823"/>
                    <a:pt x="1619" y="1823"/>
                    <a:pt x="1618" y="1824"/>
                  </a:cubicBezTo>
                  <a:cubicBezTo>
                    <a:pt x="1618" y="1824"/>
                    <a:pt x="1614" y="1824"/>
                    <a:pt x="1599" y="1789"/>
                  </a:cubicBezTo>
                  <a:cubicBezTo>
                    <a:pt x="1594" y="1779"/>
                    <a:pt x="1592" y="1775"/>
                    <a:pt x="1591" y="1775"/>
                  </a:cubicBezTo>
                  <a:lnTo>
                    <a:pt x="1591" y="1775"/>
                  </a:lnTo>
                  <a:cubicBezTo>
                    <a:pt x="1589" y="1775"/>
                    <a:pt x="1595" y="1800"/>
                    <a:pt x="1602" y="1827"/>
                  </a:cubicBezTo>
                  <a:lnTo>
                    <a:pt x="1624" y="1899"/>
                  </a:lnTo>
                  <a:cubicBezTo>
                    <a:pt x="1605" y="1865"/>
                    <a:pt x="1593" y="1830"/>
                    <a:pt x="1583" y="1792"/>
                  </a:cubicBezTo>
                  <a:cubicBezTo>
                    <a:pt x="1571" y="1756"/>
                    <a:pt x="1564" y="1738"/>
                    <a:pt x="1564" y="1738"/>
                  </a:cubicBezTo>
                  <a:lnTo>
                    <a:pt x="1564" y="1738"/>
                  </a:lnTo>
                  <a:cubicBezTo>
                    <a:pt x="1563" y="1738"/>
                    <a:pt x="1567" y="1756"/>
                    <a:pt x="1577" y="1792"/>
                  </a:cubicBezTo>
                  <a:cubicBezTo>
                    <a:pt x="1584" y="1820"/>
                    <a:pt x="1589" y="1847"/>
                    <a:pt x="1583" y="1847"/>
                  </a:cubicBezTo>
                  <a:cubicBezTo>
                    <a:pt x="1581" y="1847"/>
                    <a:pt x="1577" y="1843"/>
                    <a:pt x="1571" y="1833"/>
                  </a:cubicBezTo>
                  <a:cubicBezTo>
                    <a:pt x="1569" y="1833"/>
                    <a:pt x="1568" y="1833"/>
                    <a:pt x="1567" y="1833"/>
                  </a:cubicBezTo>
                  <a:cubicBezTo>
                    <a:pt x="1558" y="1833"/>
                    <a:pt x="1550" y="1831"/>
                    <a:pt x="1542" y="1799"/>
                  </a:cubicBezTo>
                  <a:cubicBezTo>
                    <a:pt x="1538" y="1788"/>
                    <a:pt x="1536" y="1784"/>
                    <a:pt x="1535" y="1784"/>
                  </a:cubicBezTo>
                  <a:cubicBezTo>
                    <a:pt x="1532" y="1784"/>
                    <a:pt x="1533" y="1802"/>
                    <a:pt x="1533" y="1802"/>
                  </a:cubicBezTo>
                  <a:cubicBezTo>
                    <a:pt x="1535" y="1821"/>
                    <a:pt x="1534" y="1830"/>
                    <a:pt x="1530" y="1830"/>
                  </a:cubicBezTo>
                  <a:cubicBezTo>
                    <a:pt x="1526" y="1830"/>
                    <a:pt x="1519" y="1822"/>
                    <a:pt x="1508" y="1805"/>
                  </a:cubicBezTo>
                  <a:cubicBezTo>
                    <a:pt x="1489" y="1769"/>
                    <a:pt x="1481" y="1751"/>
                    <a:pt x="1478" y="1751"/>
                  </a:cubicBezTo>
                  <a:lnTo>
                    <a:pt x="1478" y="1751"/>
                  </a:lnTo>
                  <a:cubicBezTo>
                    <a:pt x="1475" y="1751"/>
                    <a:pt x="1478" y="1770"/>
                    <a:pt x="1483" y="1808"/>
                  </a:cubicBezTo>
                  <a:cubicBezTo>
                    <a:pt x="1485" y="1830"/>
                    <a:pt x="1487" y="1850"/>
                    <a:pt x="1487" y="1850"/>
                  </a:cubicBezTo>
                  <a:cubicBezTo>
                    <a:pt x="1486" y="1850"/>
                    <a:pt x="1483" y="1839"/>
                    <a:pt x="1477" y="1808"/>
                  </a:cubicBezTo>
                  <a:cubicBezTo>
                    <a:pt x="1474" y="1797"/>
                    <a:pt x="1472" y="1793"/>
                    <a:pt x="1470" y="1793"/>
                  </a:cubicBezTo>
                  <a:cubicBezTo>
                    <a:pt x="1467" y="1793"/>
                    <a:pt x="1465" y="1819"/>
                    <a:pt x="1461" y="1846"/>
                  </a:cubicBezTo>
                  <a:cubicBezTo>
                    <a:pt x="1461" y="1896"/>
                    <a:pt x="1464" y="1946"/>
                    <a:pt x="1470" y="1996"/>
                  </a:cubicBezTo>
                  <a:cubicBezTo>
                    <a:pt x="1474" y="2041"/>
                    <a:pt x="1476" y="2059"/>
                    <a:pt x="1472" y="2059"/>
                  </a:cubicBezTo>
                  <a:cubicBezTo>
                    <a:pt x="1470" y="2059"/>
                    <a:pt x="1465" y="2051"/>
                    <a:pt x="1458" y="2037"/>
                  </a:cubicBezTo>
                  <a:cubicBezTo>
                    <a:pt x="1451" y="2037"/>
                    <a:pt x="1442" y="1999"/>
                    <a:pt x="1442" y="1962"/>
                  </a:cubicBezTo>
                  <a:cubicBezTo>
                    <a:pt x="1439" y="1924"/>
                    <a:pt x="1445" y="1924"/>
                    <a:pt x="1445" y="1924"/>
                  </a:cubicBezTo>
                  <a:lnTo>
                    <a:pt x="1448" y="1921"/>
                  </a:lnTo>
                  <a:cubicBezTo>
                    <a:pt x="1445" y="1885"/>
                    <a:pt x="1442" y="1849"/>
                    <a:pt x="1434" y="1849"/>
                  </a:cubicBezTo>
                  <a:cubicBezTo>
                    <a:pt x="1433" y="1849"/>
                    <a:pt x="1433" y="1849"/>
                    <a:pt x="1433" y="1849"/>
                  </a:cubicBezTo>
                  <a:cubicBezTo>
                    <a:pt x="1428" y="1830"/>
                    <a:pt x="1425" y="1821"/>
                    <a:pt x="1423" y="1821"/>
                  </a:cubicBezTo>
                  <a:cubicBezTo>
                    <a:pt x="1421" y="1821"/>
                    <a:pt x="1420" y="1830"/>
                    <a:pt x="1420" y="1849"/>
                  </a:cubicBezTo>
                  <a:cubicBezTo>
                    <a:pt x="1414" y="1811"/>
                    <a:pt x="1404" y="1811"/>
                    <a:pt x="1392" y="1808"/>
                  </a:cubicBezTo>
                  <a:cubicBezTo>
                    <a:pt x="1383" y="1808"/>
                    <a:pt x="1367" y="1808"/>
                    <a:pt x="1361" y="1771"/>
                  </a:cubicBezTo>
                  <a:cubicBezTo>
                    <a:pt x="1351" y="1771"/>
                    <a:pt x="1345" y="1771"/>
                    <a:pt x="1345" y="1808"/>
                  </a:cubicBezTo>
                  <a:cubicBezTo>
                    <a:pt x="1343" y="1852"/>
                    <a:pt x="1341" y="1870"/>
                    <a:pt x="1340" y="1870"/>
                  </a:cubicBezTo>
                  <a:cubicBezTo>
                    <a:pt x="1339" y="1870"/>
                    <a:pt x="1339" y="1861"/>
                    <a:pt x="1339" y="1846"/>
                  </a:cubicBezTo>
                  <a:cubicBezTo>
                    <a:pt x="1335" y="1797"/>
                    <a:pt x="1309" y="1758"/>
                    <a:pt x="1288" y="1758"/>
                  </a:cubicBezTo>
                  <a:cubicBezTo>
                    <a:pt x="1276" y="1758"/>
                    <a:pt x="1266" y="1769"/>
                    <a:pt x="1260" y="1796"/>
                  </a:cubicBezTo>
                  <a:lnTo>
                    <a:pt x="1251" y="1796"/>
                  </a:lnTo>
                  <a:cubicBezTo>
                    <a:pt x="1247" y="1774"/>
                    <a:pt x="1236" y="1762"/>
                    <a:pt x="1226" y="1762"/>
                  </a:cubicBezTo>
                  <a:cubicBezTo>
                    <a:pt x="1217" y="1762"/>
                    <a:pt x="1209" y="1768"/>
                    <a:pt x="1204" y="1783"/>
                  </a:cubicBezTo>
                  <a:lnTo>
                    <a:pt x="1188" y="1780"/>
                  </a:lnTo>
                  <a:cubicBezTo>
                    <a:pt x="1187" y="1759"/>
                    <a:pt x="1185" y="1749"/>
                    <a:pt x="1182" y="1749"/>
                  </a:cubicBezTo>
                  <a:cubicBezTo>
                    <a:pt x="1178" y="1749"/>
                    <a:pt x="1174" y="1757"/>
                    <a:pt x="1166" y="1774"/>
                  </a:cubicBezTo>
                  <a:cubicBezTo>
                    <a:pt x="1157" y="1798"/>
                    <a:pt x="1150" y="1824"/>
                    <a:pt x="1150" y="1824"/>
                  </a:cubicBezTo>
                  <a:cubicBezTo>
                    <a:pt x="1150" y="1824"/>
                    <a:pt x="1151" y="1819"/>
                    <a:pt x="1154" y="1808"/>
                  </a:cubicBezTo>
                  <a:cubicBezTo>
                    <a:pt x="1163" y="1774"/>
                    <a:pt x="1151" y="1771"/>
                    <a:pt x="1132" y="1764"/>
                  </a:cubicBezTo>
                  <a:cubicBezTo>
                    <a:pt x="1126" y="1761"/>
                    <a:pt x="1121" y="1759"/>
                    <a:pt x="1118" y="1759"/>
                  </a:cubicBezTo>
                  <a:cubicBezTo>
                    <a:pt x="1112" y="1759"/>
                    <a:pt x="1111" y="1767"/>
                    <a:pt x="1107" y="1792"/>
                  </a:cubicBezTo>
                  <a:cubicBezTo>
                    <a:pt x="1099" y="1800"/>
                    <a:pt x="1093" y="1803"/>
                    <a:pt x="1090" y="1803"/>
                  </a:cubicBezTo>
                  <a:cubicBezTo>
                    <a:pt x="1080" y="1803"/>
                    <a:pt x="1088" y="1777"/>
                    <a:pt x="1097" y="1749"/>
                  </a:cubicBezTo>
                  <a:cubicBezTo>
                    <a:pt x="1110" y="1717"/>
                    <a:pt x="1115" y="1699"/>
                    <a:pt x="1113" y="1699"/>
                  </a:cubicBezTo>
                  <a:lnTo>
                    <a:pt x="1113" y="1699"/>
                  </a:lnTo>
                  <a:cubicBezTo>
                    <a:pt x="1111" y="1699"/>
                    <a:pt x="1098" y="1725"/>
                    <a:pt x="1075" y="1783"/>
                  </a:cubicBezTo>
                  <a:cubicBezTo>
                    <a:pt x="1060" y="1821"/>
                    <a:pt x="1049" y="1836"/>
                    <a:pt x="1045" y="1836"/>
                  </a:cubicBezTo>
                  <a:cubicBezTo>
                    <a:pt x="1041" y="1836"/>
                    <a:pt x="1042" y="1827"/>
                    <a:pt x="1047" y="1811"/>
                  </a:cubicBezTo>
                  <a:cubicBezTo>
                    <a:pt x="1057" y="1785"/>
                    <a:pt x="1063" y="1779"/>
                    <a:pt x="1066" y="1779"/>
                  </a:cubicBezTo>
                  <a:cubicBezTo>
                    <a:pt x="1068" y="1779"/>
                    <a:pt x="1068" y="1779"/>
                    <a:pt x="1069" y="1780"/>
                  </a:cubicBezTo>
                  <a:lnTo>
                    <a:pt x="1094" y="1708"/>
                  </a:lnTo>
                  <a:cubicBezTo>
                    <a:pt x="1091" y="1708"/>
                    <a:pt x="1091" y="1708"/>
                    <a:pt x="1072" y="1739"/>
                  </a:cubicBezTo>
                  <a:cubicBezTo>
                    <a:pt x="1072" y="1739"/>
                    <a:pt x="1069" y="1739"/>
                    <a:pt x="1050" y="1771"/>
                  </a:cubicBezTo>
                  <a:cubicBezTo>
                    <a:pt x="1032" y="1805"/>
                    <a:pt x="1019" y="1839"/>
                    <a:pt x="1010" y="1877"/>
                  </a:cubicBezTo>
                  <a:cubicBezTo>
                    <a:pt x="1005" y="1906"/>
                    <a:pt x="1000" y="1913"/>
                    <a:pt x="995" y="1913"/>
                  </a:cubicBezTo>
                  <a:cubicBezTo>
                    <a:pt x="994" y="1913"/>
                    <a:pt x="992" y="1912"/>
                    <a:pt x="991" y="1912"/>
                  </a:cubicBezTo>
                  <a:cubicBezTo>
                    <a:pt x="994" y="1874"/>
                    <a:pt x="1006" y="1836"/>
                    <a:pt x="1025" y="1802"/>
                  </a:cubicBezTo>
                  <a:cubicBezTo>
                    <a:pt x="1026" y="1802"/>
                    <a:pt x="1026" y="1802"/>
                    <a:pt x="1026" y="1802"/>
                  </a:cubicBezTo>
                  <a:cubicBezTo>
                    <a:pt x="1033" y="1802"/>
                    <a:pt x="1045" y="1769"/>
                    <a:pt x="1060" y="1736"/>
                  </a:cubicBezTo>
                  <a:cubicBezTo>
                    <a:pt x="1062" y="1729"/>
                    <a:pt x="1062" y="1726"/>
                    <a:pt x="1060" y="1726"/>
                  </a:cubicBezTo>
                  <a:cubicBezTo>
                    <a:pt x="1052" y="1726"/>
                    <a:pt x="1015" y="1772"/>
                    <a:pt x="988" y="1824"/>
                  </a:cubicBezTo>
                  <a:cubicBezTo>
                    <a:pt x="981" y="1838"/>
                    <a:pt x="977" y="1846"/>
                    <a:pt x="977" y="1846"/>
                  </a:cubicBezTo>
                  <a:cubicBezTo>
                    <a:pt x="977" y="1846"/>
                    <a:pt x="984" y="1830"/>
                    <a:pt x="1000" y="1789"/>
                  </a:cubicBezTo>
                  <a:cubicBezTo>
                    <a:pt x="1016" y="1755"/>
                    <a:pt x="1006" y="1752"/>
                    <a:pt x="997" y="1745"/>
                  </a:cubicBezTo>
                  <a:cubicBezTo>
                    <a:pt x="994" y="1744"/>
                    <a:pt x="992" y="1742"/>
                    <a:pt x="990" y="1742"/>
                  </a:cubicBezTo>
                  <a:cubicBezTo>
                    <a:pt x="984" y="1742"/>
                    <a:pt x="979" y="1749"/>
                    <a:pt x="966" y="1774"/>
                  </a:cubicBezTo>
                  <a:cubicBezTo>
                    <a:pt x="951" y="1804"/>
                    <a:pt x="936" y="1837"/>
                    <a:pt x="929" y="1837"/>
                  </a:cubicBezTo>
                  <a:cubicBezTo>
                    <a:pt x="929" y="1837"/>
                    <a:pt x="928" y="1836"/>
                    <a:pt x="928" y="1836"/>
                  </a:cubicBezTo>
                  <a:lnTo>
                    <a:pt x="928" y="1836"/>
                  </a:lnTo>
                  <a:cubicBezTo>
                    <a:pt x="934" y="1839"/>
                    <a:pt x="919" y="1874"/>
                    <a:pt x="900" y="1908"/>
                  </a:cubicBezTo>
                  <a:cubicBezTo>
                    <a:pt x="903" y="1883"/>
                    <a:pt x="909" y="1858"/>
                    <a:pt x="919" y="1833"/>
                  </a:cubicBezTo>
                  <a:cubicBezTo>
                    <a:pt x="941" y="1758"/>
                    <a:pt x="950" y="1720"/>
                    <a:pt x="934" y="1708"/>
                  </a:cubicBezTo>
                  <a:cubicBezTo>
                    <a:pt x="925" y="1702"/>
                    <a:pt x="912" y="1695"/>
                    <a:pt x="931" y="1661"/>
                  </a:cubicBezTo>
                  <a:cubicBezTo>
                    <a:pt x="928" y="1659"/>
                    <a:pt x="925" y="1657"/>
                    <a:pt x="922" y="1657"/>
                  </a:cubicBezTo>
                  <a:cubicBezTo>
                    <a:pt x="917" y="1657"/>
                    <a:pt x="911" y="1663"/>
                    <a:pt x="897" y="1683"/>
                  </a:cubicBezTo>
                  <a:lnTo>
                    <a:pt x="887" y="1677"/>
                  </a:lnTo>
                  <a:cubicBezTo>
                    <a:pt x="898" y="1659"/>
                    <a:pt x="900" y="1649"/>
                    <a:pt x="896" y="1649"/>
                  </a:cubicBezTo>
                  <a:cubicBezTo>
                    <a:pt x="893" y="1649"/>
                    <a:pt x="886" y="1655"/>
                    <a:pt x="878" y="1667"/>
                  </a:cubicBezTo>
                  <a:cubicBezTo>
                    <a:pt x="870" y="1675"/>
                    <a:pt x="866" y="1678"/>
                    <a:pt x="864" y="1678"/>
                  </a:cubicBezTo>
                  <a:cubicBezTo>
                    <a:pt x="859" y="1678"/>
                    <a:pt x="868" y="1660"/>
                    <a:pt x="865" y="1658"/>
                  </a:cubicBezTo>
                  <a:cubicBezTo>
                    <a:pt x="884" y="1628"/>
                    <a:pt x="894" y="1611"/>
                    <a:pt x="893" y="1611"/>
                  </a:cubicBezTo>
                  <a:lnTo>
                    <a:pt x="893" y="1611"/>
                  </a:lnTo>
                  <a:cubicBezTo>
                    <a:pt x="893" y="1611"/>
                    <a:pt x="876" y="1635"/>
                    <a:pt x="840" y="1686"/>
                  </a:cubicBezTo>
                  <a:cubicBezTo>
                    <a:pt x="822" y="1705"/>
                    <a:pt x="809" y="1730"/>
                    <a:pt x="806" y="1758"/>
                  </a:cubicBezTo>
                  <a:cubicBezTo>
                    <a:pt x="809" y="1761"/>
                    <a:pt x="815" y="1764"/>
                    <a:pt x="818" y="1767"/>
                  </a:cubicBezTo>
                  <a:lnTo>
                    <a:pt x="784" y="1786"/>
                  </a:lnTo>
                  <a:cubicBezTo>
                    <a:pt x="784" y="1786"/>
                    <a:pt x="783" y="1786"/>
                    <a:pt x="783" y="1786"/>
                  </a:cubicBezTo>
                  <a:cubicBezTo>
                    <a:pt x="777" y="1786"/>
                    <a:pt x="748" y="1807"/>
                    <a:pt x="724" y="1836"/>
                  </a:cubicBezTo>
                  <a:cubicBezTo>
                    <a:pt x="724" y="1836"/>
                    <a:pt x="705" y="1862"/>
                    <a:pt x="697" y="1862"/>
                  </a:cubicBezTo>
                  <a:cubicBezTo>
                    <a:pt x="697" y="1862"/>
                    <a:pt x="697" y="1862"/>
                    <a:pt x="696" y="1861"/>
                  </a:cubicBezTo>
                  <a:lnTo>
                    <a:pt x="743" y="1802"/>
                  </a:lnTo>
                  <a:cubicBezTo>
                    <a:pt x="771" y="1774"/>
                    <a:pt x="793" y="1745"/>
                    <a:pt x="815" y="1714"/>
                  </a:cubicBezTo>
                  <a:cubicBezTo>
                    <a:pt x="844" y="1673"/>
                    <a:pt x="859" y="1643"/>
                    <a:pt x="853" y="1643"/>
                  </a:cubicBezTo>
                  <a:cubicBezTo>
                    <a:pt x="850" y="1643"/>
                    <a:pt x="841" y="1651"/>
                    <a:pt x="825" y="1670"/>
                  </a:cubicBezTo>
                  <a:cubicBezTo>
                    <a:pt x="822" y="1667"/>
                    <a:pt x="822" y="1667"/>
                    <a:pt x="840" y="1636"/>
                  </a:cubicBezTo>
                  <a:cubicBezTo>
                    <a:pt x="851" y="1623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9" y="1628"/>
                    <a:pt x="809" y="1658"/>
                  </a:cubicBezTo>
                  <a:cubicBezTo>
                    <a:pt x="784" y="1683"/>
                    <a:pt x="769" y="1695"/>
                    <a:pt x="766" y="1695"/>
                  </a:cubicBezTo>
                  <a:cubicBezTo>
                    <a:pt x="762" y="1695"/>
                    <a:pt x="772" y="1680"/>
                    <a:pt x="797" y="1648"/>
                  </a:cubicBezTo>
                  <a:cubicBezTo>
                    <a:pt x="827" y="1605"/>
                    <a:pt x="833" y="1586"/>
                    <a:pt x="825" y="1586"/>
                  </a:cubicBezTo>
                  <a:cubicBezTo>
                    <a:pt x="822" y="1586"/>
                    <a:pt x="815" y="1590"/>
                    <a:pt x="806" y="1598"/>
                  </a:cubicBezTo>
                  <a:cubicBezTo>
                    <a:pt x="779" y="1626"/>
                    <a:pt x="764" y="1637"/>
                    <a:pt x="757" y="1637"/>
                  </a:cubicBezTo>
                  <a:cubicBezTo>
                    <a:pt x="751" y="1637"/>
                    <a:pt x="754" y="1626"/>
                    <a:pt x="765" y="1611"/>
                  </a:cubicBezTo>
                  <a:cubicBezTo>
                    <a:pt x="779" y="1595"/>
                    <a:pt x="784" y="1587"/>
                    <a:pt x="781" y="1587"/>
                  </a:cubicBezTo>
                  <a:cubicBezTo>
                    <a:pt x="778" y="1587"/>
                    <a:pt x="770" y="1592"/>
                    <a:pt x="756" y="1601"/>
                  </a:cubicBezTo>
                  <a:cubicBezTo>
                    <a:pt x="777" y="1580"/>
                    <a:pt x="796" y="1559"/>
                    <a:pt x="791" y="1559"/>
                  </a:cubicBezTo>
                  <a:cubicBezTo>
                    <a:pt x="790" y="1559"/>
                    <a:pt x="786" y="1561"/>
                    <a:pt x="778" y="1567"/>
                  </a:cubicBezTo>
                  <a:cubicBezTo>
                    <a:pt x="778" y="1567"/>
                    <a:pt x="778" y="1567"/>
                    <a:pt x="777" y="1567"/>
                  </a:cubicBezTo>
                  <a:cubicBezTo>
                    <a:pt x="776" y="1567"/>
                    <a:pt x="770" y="1569"/>
                    <a:pt x="750" y="1592"/>
                  </a:cubicBezTo>
                  <a:cubicBezTo>
                    <a:pt x="750" y="1592"/>
                    <a:pt x="718" y="1614"/>
                    <a:pt x="687" y="1636"/>
                  </a:cubicBezTo>
                  <a:cubicBezTo>
                    <a:pt x="690" y="1639"/>
                    <a:pt x="662" y="1664"/>
                    <a:pt x="634" y="1689"/>
                  </a:cubicBezTo>
                  <a:cubicBezTo>
                    <a:pt x="629" y="1693"/>
                    <a:pt x="625" y="1695"/>
                    <a:pt x="622" y="1695"/>
                  </a:cubicBezTo>
                  <a:cubicBezTo>
                    <a:pt x="611" y="1695"/>
                    <a:pt x="629" y="1653"/>
                    <a:pt x="699" y="1589"/>
                  </a:cubicBezTo>
                  <a:lnTo>
                    <a:pt x="756" y="1535"/>
                  </a:lnTo>
                  <a:lnTo>
                    <a:pt x="696" y="1583"/>
                  </a:lnTo>
                  <a:cubicBezTo>
                    <a:pt x="693" y="1576"/>
                    <a:pt x="690" y="1573"/>
                    <a:pt x="721" y="1551"/>
                  </a:cubicBezTo>
                  <a:cubicBezTo>
                    <a:pt x="753" y="1529"/>
                    <a:pt x="753" y="1529"/>
                    <a:pt x="750" y="1523"/>
                  </a:cubicBezTo>
                  <a:cubicBezTo>
                    <a:pt x="750" y="1523"/>
                    <a:pt x="749" y="1523"/>
                    <a:pt x="749" y="1523"/>
                  </a:cubicBezTo>
                  <a:cubicBezTo>
                    <a:pt x="747" y="1523"/>
                    <a:pt x="739" y="1525"/>
                    <a:pt x="715" y="1542"/>
                  </a:cubicBezTo>
                  <a:cubicBezTo>
                    <a:pt x="681" y="1567"/>
                    <a:pt x="667" y="1578"/>
                    <a:pt x="665" y="1578"/>
                  </a:cubicBezTo>
                  <a:cubicBezTo>
                    <a:pt x="665" y="1578"/>
                    <a:pt x="672" y="1571"/>
                    <a:pt x="684" y="1561"/>
                  </a:cubicBezTo>
                  <a:cubicBezTo>
                    <a:pt x="716" y="1535"/>
                    <a:pt x="730" y="1522"/>
                    <a:pt x="725" y="1522"/>
                  </a:cubicBezTo>
                  <a:cubicBezTo>
                    <a:pt x="721" y="1522"/>
                    <a:pt x="704" y="1531"/>
                    <a:pt x="674" y="1548"/>
                  </a:cubicBezTo>
                  <a:cubicBezTo>
                    <a:pt x="644" y="1568"/>
                    <a:pt x="628" y="1578"/>
                    <a:pt x="627" y="1578"/>
                  </a:cubicBezTo>
                  <a:cubicBezTo>
                    <a:pt x="626" y="1578"/>
                    <a:pt x="641" y="1567"/>
                    <a:pt x="671" y="1545"/>
                  </a:cubicBezTo>
                  <a:cubicBezTo>
                    <a:pt x="696" y="1532"/>
                    <a:pt x="715" y="1517"/>
                    <a:pt x="731" y="1495"/>
                  </a:cubicBezTo>
                  <a:lnTo>
                    <a:pt x="731" y="1495"/>
                  </a:lnTo>
                  <a:lnTo>
                    <a:pt x="699" y="1517"/>
                  </a:lnTo>
                  <a:cubicBezTo>
                    <a:pt x="665" y="1536"/>
                    <a:pt x="648" y="1545"/>
                    <a:pt x="643" y="1545"/>
                  </a:cubicBezTo>
                  <a:cubicBezTo>
                    <a:pt x="640" y="1545"/>
                    <a:pt x="647" y="1538"/>
                    <a:pt x="662" y="1526"/>
                  </a:cubicBezTo>
                  <a:cubicBezTo>
                    <a:pt x="682" y="1514"/>
                    <a:pt x="689" y="1508"/>
                    <a:pt x="682" y="1508"/>
                  </a:cubicBezTo>
                  <a:cubicBezTo>
                    <a:pt x="678" y="1508"/>
                    <a:pt x="669" y="1510"/>
                    <a:pt x="656" y="1514"/>
                  </a:cubicBezTo>
                  <a:cubicBezTo>
                    <a:pt x="652" y="1504"/>
                    <a:pt x="652" y="1501"/>
                    <a:pt x="684" y="1482"/>
                  </a:cubicBezTo>
                  <a:cubicBezTo>
                    <a:pt x="719" y="1465"/>
                    <a:pt x="736" y="1456"/>
                    <a:pt x="735" y="1456"/>
                  </a:cubicBezTo>
                  <a:lnTo>
                    <a:pt x="735" y="1456"/>
                  </a:lnTo>
                  <a:cubicBezTo>
                    <a:pt x="735" y="1456"/>
                    <a:pt x="717" y="1464"/>
                    <a:pt x="684" y="1479"/>
                  </a:cubicBezTo>
                  <a:cubicBezTo>
                    <a:pt x="669" y="1484"/>
                    <a:pt x="661" y="1487"/>
                    <a:pt x="657" y="1487"/>
                  </a:cubicBezTo>
                  <a:cubicBezTo>
                    <a:pt x="653" y="1487"/>
                    <a:pt x="659" y="1481"/>
                    <a:pt x="677" y="1467"/>
                  </a:cubicBezTo>
                  <a:cubicBezTo>
                    <a:pt x="696" y="1456"/>
                    <a:pt x="704" y="1451"/>
                    <a:pt x="701" y="1451"/>
                  </a:cubicBezTo>
                  <a:cubicBezTo>
                    <a:pt x="698" y="1451"/>
                    <a:pt x="690" y="1453"/>
                    <a:pt x="674" y="1457"/>
                  </a:cubicBezTo>
                  <a:cubicBezTo>
                    <a:pt x="605" y="1492"/>
                    <a:pt x="571" y="1507"/>
                    <a:pt x="574" y="1510"/>
                  </a:cubicBezTo>
                  <a:cubicBezTo>
                    <a:pt x="577" y="1517"/>
                    <a:pt x="577" y="1517"/>
                    <a:pt x="543" y="1532"/>
                  </a:cubicBezTo>
                  <a:lnTo>
                    <a:pt x="536" y="1523"/>
                  </a:lnTo>
                  <a:cubicBezTo>
                    <a:pt x="534" y="1518"/>
                    <a:pt x="534" y="1515"/>
                    <a:pt x="517" y="1515"/>
                  </a:cubicBezTo>
                  <a:cubicBezTo>
                    <a:pt x="511" y="1515"/>
                    <a:pt x="503" y="1516"/>
                    <a:pt x="493" y="1517"/>
                  </a:cubicBezTo>
                  <a:cubicBezTo>
                    <a:pt x="454" y="1520"/>
                    <a:pt x="390" y="1545"/>
                    <a:pt x="418" y="1545"/>
                  </a:cubicBezTo>
                  <a:cubicBezTo>
                    <a:pt x="420" y="1545"/>
                    <a:pt x="421" y="1545"/>
                    <a:pt x="424" y="1545"/>
                  </a:cubicBezTo>
                  <a:lnTo>
                    <a:pt x="424" y="1545"/>
                  </a:lnTo>
                  <a:lnTo>
                    <a:pt x="389" y="1567"/>
                  </a:lnTo>
                  <a:cubicBezTo>
                    <a:pt x="330" y="1592"/>
                    <a:pt x="306" y="1608"/>
                    <a:pt x="317" y="1608"/>
                  </a:cubicBezTo>
                  <a:cubicBezTo>
                    <a:pt x="325" y="1608"/>
                    <a:pt x="351" y="1599"/>
                    <a:pt x="395" y="1579"/>
                  </a:cubicBezTo>
                  <a:cubicBezTo>
                    <a:pt x="450" y="1555"/>
                    <a:pt x="476" y="1543"/>
                    <a:pt x="478" y="1543"/>
                  </a:cubicBezTo>
                  <a:lnTo>
                    <a:pt x="478" y="1543"/>
                  </a:lnTo>
                  <a:cubicBezTo>
                    <a:pt x="480" y="1543"/>
                    <a:pt x="464" y="1552"/>
                    <a:pt x="433" y="1570"/>
                  </a:cubicBezTo>
                  <a:cubicBezTo>
                    <a:pt x="364" y="1601"/>
                    <a:pt x="367" y="1608"/>
                    <a:pt x="370" y="1617"/>
                  </a:cubicBezTo>
                  <a:cubicBezTo>
                    <a:pt x="373" y="1623"/>
                    <a:pt x="373" y="1623"/>
                    <a:pt x="339" y="1639"/>
                  </a:cubicBezTo>
                  <a:cubicBezTo>
                    <a:pt x="308" y="1655"/>
                    <a:pt x="276" y="1680"/>
                    <a:pt x="279" y="1689"/>
                  </a:cubicBezTo>
                  <a:cubicBezTo>
                    <a:pt x="281" y="1691"/>
                    <a:pt x="281" y="1693"/>
                    <a:pt x="283" y="1693"/>
                  </a:cubicBezTo>
                  <a:cubicBezTo>
                    <a:pt x="287" y="1693"/>
                    <a:pt x="295" y="1688"/>
                    <a:pt x="317" y="1677"/>
                  </a:cubicBezTo>
                  <a:cubicBezTo>
                    <a:pt x="326" y="1669"/>
                    <a:pt x="333" y="1666"/>
                    <a:pt x="336" y="1666"/>
                  </a:cubicBezTo>
                  <a:cubicBezTo>
                    <a:pt x="342" y="1666"/>
                    <a:pt x="331" y="1681"/>
                    <a:pt x="289" y="1711"/>
                  </a:cubicBezTo>
                  <a:cubicBezTo>
                    <a:pt x="276" y="1722"/>
                    <a:pt x="269" y="1728"/>
                    <a:pt x="271" y="1728"/>
                  </a:cubicBezTo>
                  <a:cubicBezTo>
                    <a:pt x="274" y="1728"/>
                    <a:pt x="290" y="1719"/>
                    <a:pt x="326" y="1698"/>
                  </a:cubicBezTo>
                  <a:cubicBezTo>
                    <a:pt x="352" y="1685"/>
                    <a:pt x="369" y="1679"/>
                    <a:pt x="376" y="1679"/>
                  </a:cubicBezTo>
                  <a:cubicBezTo>
                    <a:pt x="387" y="1679"/>
                    <a:pt x="374" y="1694"/>
                    <a:pt x="336" y="1720"/>
                  </a:cubicBezTo>
                  <a:cubicBezTo>
                    <a:pt x="336" y="1720"/>
                    <a:pt x="339" y="1730"/>
                    <a:pt x="345" y="1736"/>
                  </a:cubicBezTo>
                  <a:cubicBezTo>
                    <a:pt x="346" y="1737"/>
                    <a:pt x="346" y="1737"/>
                    <a:pt x="348" y="1737"/>
                  </a:cubicBezTo>
                  <a:cubicBezTo>
                    <a:pt x="356" y="1737"/>
                    <a:pt x="384" y="1718"/>
                    <a:pt x="414" y="1702"/>
                  </a:cubicBezTo>
                  <a:cubicBezTo>
                    <a:pt x="448" y="1679"/>
                    <a:pt x="464" y="1669"/>
                    <a:pt x="466" y="1669"/>
                  </a:cubicBezTo>
                  <a:lnTo>
                    <a:pt x="466" y="1669"/>
                  </a:lnTo>
                  <a:cubicBezTo>
                    <a:pt x="468" y="1669"/>
                    <a:pt x="461" y="1676"/>
                    <a:pt x="449" y="1689"/>
                  </a:cubicBezTo>
                  <a:cubicBezTo>
                    <a:pt x="430" y="1705"/>
                    <a:pt x="411" y="1720"/>
                    <a:pt x="389" y="1736"/>
                  </a:cubicBezTo>
                  <a:cubicBezTo>
                    <a:pt x="358" y="1755"/>
                    <a:pt x="361" y="1761"/>
                    <a:pt x="367" y="1771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8" y="1780"/>
                    <a:pt x="398" y="1777"/>
                    <a:pt x="411" y="1767"/>
                  </a:cubicBezTo>
                  <a:lnTo>
                    <a:pt x="411" y="1767"/>
                  </a:lnTo>
                  <a:lnTo>
                    <a:pt x="380" y="1789"/>
                  </a:lnTo>
                  <a:cubicBezTo>
                    <a:pt x="382" y="1794"/>
                    <a:pt x="369" y="1805"/>
                    <a:pt x="370" y="1805"/>
                  </a:cubicBezTo>
                  <a:cubicBezTo>
                    <a:pt x="371" y="1805"/>
                    <a:pt x="374" y="1803"/>
                    <a:pt x="383" y="1796"/>
                  </a:cubicBezTo>
                  <a:lnTo>
                    <a:pt x="383" y="1796"/>
                  </a:lnTo>
                  <a:cubicBezTo>
                    <a:pt x="383" y="1796"/>
                    <a:pt x="389" y="1802"/>
                    <a:pt x="367" y="1839"/>
                  </a:cubicBezTo>
                  <a:cubicBezTo>
                    <a:pt x="361" y="1851"/>
                    <a:pt x="364" y="1856"/>
                    <a:pt x="372" y="1856"/>
                  </a:cubicBezTo>
                  <a:cubicBezTo>
                    <a:pt x="390" y="1856"/>
                    <a:pt x="434" y="1829"/>
                    <a:pt x="464" y="1783"/>
                  </a:cubicBezTo>
                  <a:cubicBezTo>
                    <a:pt x="463" y="1780"/>
                    <a:pt x="462" y="1779"/>
                    <a:pt x="463" y="1779"/>
                  </a:cubicBezTo>
                  <a:lnTo>
                    <a:pt x="463" y="1779"/>
                  </a:lnTo>
                  <a:cubicBezTo>
                    <a:pt x="463" y="1779"/>
                    <a:pt x="465" y="1782"/>
                    <a:pt x="471" y="1789"/>
                  </a:cubicBezTo>
                  <a:cubicBezTo>
                    <a:pt x="471" y="1790"/>
                    <a:pt x="472" y="1790"/>
                    <a:pt x="473" y="1790"/>
                  </a:cubicBezTo>
                  <a:cubicBezTo>
                    <a:pt x="480" y="1790"/>
                    <a:pt x="502" y="1771"/>
                    <a:pt x="502" y="1771"/>
                  </a:cubicBezTo>
                  <a:cubicBezTo>
                    <a:pt x="520" y="1758"/>
                    <a:pt x="529" y="1753"/>
                    <a:pt x="534" y="1753"/>
                  </a:cubicBezTo>
                  <a:cubicBezTo>
                    <a:pt x="538" y="1753"/>
                    <a:pt x="540" y="1755"/>
                    <a:pt x="543" y="1758"/>
                  </a:cubicBezTo>
                  <a:lnTo>
                    <a:pt x="483" y="1805"/>
                  </a:lnTo>
                  <a:cubicBezTo>
                    <a:pt x="426" y="1848"/>
                    <a:pt x="397" y="1879"/>
                    <a:pt x="407" y="1879"/>
                  </a:cubicBezTo>
                  <a:cubicBezTo>
                    <a:pt x="412" y="1879"/>
                    <a:pt x="430" y="1868"/>
                    <a:pt x="464" y="1843"/>
                  </a:cubicBezTo>
                  <a:lnTo>
                    <a:pt x="464" y="1843"/>
                  </a:lnTo>
                  <a:lnTo>
                    <a:pt x="436" y="1868"/>
                  </a:lnTo>
                  <a:cubicBezTo>
                    <a:pt x="417" y="1884"/>
                    <a:pt x="414" y="1893"/>
                    <a:pt x="425" y="1893"/>
                  </a:cubicBezTo>
                  <a:cubicBezTo>
                    <a:pt x="430" y="1893"/>
                    <a:pt x="439" y="1891"/>
                    <a:pt x="452" y="1886"/>
                  </a:cubicBezTo>
                  <a:cubicBezTo>
                    <a:pt x="452" y="1887"/>
                    <a:pt x="453" y="1887"/>
                    <a:pt x="454" y="1887"/>
                  </a:cubicBezTo>
                  <a:cubicBezTo>
                    <a:pt x="465" y="1887"/>
                    <a:pt x="519" y="1844"/>
                    <a:pt x="546" y="1821"/>
                  </a:cubicBezTo>
                  <a:cubicBezTo>
                    <a:pt x="565" y="1801"/>
                    <a:pt x="573" y="1798"/>
                    <a:pt x="576" y="1798"/>
                  </a:cubicBezTo>
                  <a:cubicBezTo>
                    <a:pt x="577" y="1798"/>
                    <a:pt x="577" y="1799"/>
                    <a:pt x="577" y="1799"/>
                  </a:cubicBezTo>
                  <a:cubicBezTo>
                    <a:pt x="583" y="1805"/>
                    <a:pt x="583" y="1805"/>
                    <a:pt x="555" y="1830"/>
                  </a:cubicBezTo>
                  <a:cubicBezTo>
                    <a:pt x="525" y="1860"/>
                    <a:pt x="515" y="1877"/>
                    <a:pt x="523" y="1877"/>
                  </a:cubicBezTo>
                  <a:cubicBezTo>
                    <a:pt x="529" y="1877"/>
                    <a:pt x="545" y="1867"/>
                    <a:pt x="571" y="1846"/>
                  </a:cubicBezTo>
                  <a:lnTo>
                    <a:pt x="571" y="1846"/>
                  </a:lnTo>
                  <a:lnTo>
                    <a:pt x="543" y="1874"/>
                  </a:lnTo>
                  <a:cubicBezTo>
                    <a:pt x="519" y="1898"/>
                    <a:pt x="497" y="1934"/>
                    <a:pt x="543" y="1934"/>
                  </a:cubicBezTo>
                  <a:cubicBezTo>
                    <a:pt x="545" y="1934"/>
                    <a:pt x="547" y="1934"/>
                    <a:pt x="549" y="1933"/>
                  </a:cubicBezTo>
                  <a:cubicBezTo>
                    <a:pt x="574" y="1955"/>
                    <a:pt x="593" y="1971"/>
                    <a:pt x="568" y="1999"/>
                  </a:cubicBezTo>
                  <a:cubicBezTo>
                    <a:pt x="562" y="2007"/>
                    <a:pt x="563" y="2011"/>
                    <a:pt x="567" y="2011"/>
                  </a:cubicBezTo>
                  <a:cubicBezTo>
                    <a:pt x="581" y="2011"/>
                    <a:pt x="631" y="1980"/>
                    <a:pt x="671" y="1940"/>
                  </a:cubicBezTo>
                  <a:lnTo>
                    <a:pt x="671" y="1940"/>
                  </a:lnTo>
                  <a:cubicBezTo>
                    <a:pt x="649" y="1971"/>
                    <a:pt x="656" y="1977"/>
                    <a:pt x="668" y="1987"/>
                  </a:cubicBezTo>
                  <a:cubicBezTo>
                    <a:pt x="687" y="1999"/>
                    <a:pt x="687" y="1999"/>
                    <a:pt x="665" y="2031"/>
                  </a:cubicBezTo>
                  <a:cubicBezTo>
                    <a:pt x="641" y="2059"/>
                    <a:pt x="629" y="2073"/>
                    <a:pt x="630" y="2073"/>
                  </a:cubicBezTo>
                  <a:cubicBezTo>
                    <a:pt x="632" y="2073"/>
                    <a:pt x="645" y="2060"/>
                    <a:pt x="671" y="2034"/>
                  </a:cubicBezTo>
                  <a:cubicBezTo>
                    <a:pt x="688" y="2014"/>
                    <a:pt x="699" y="2006"/>
                    <a:pt x="704" y="2006"/>
                  </a:cubicBezTo>
                  <a:cubicBezTo>
                    <a:pt x="715" y="2006"/>
                    <a:pt x="705" y="2040"/>
                    <a:pt x="677" y="2084"/>
                  </a:cubicBezTo>
                  <a:cubicBezTo>
                    <a:pt x="659" y="2115"/>
                    <a:pt x="665" y="2122"/>
                    <a:pt x="681" y="2131"/>
                  </a:cubicBezTo>
                  <a:cubicBezTo>
                    <a:pt x="693" y="2117"/>
                    <a:pt x="703" y="2112"/>
                    <a:pt x="711" y="2112"/>
                  </a:cubicBezTo>
                  <a:cubicBezTo>
                    <a:pt x="719" y="2112"/>
                    <a:pt x="726" y="2117"/>
                    <a:pt x="734" y="2122"/>
                  </a:cubicBezTo>
                  <a:cubicBezTo>
                    <a:pt x="740" y="2125"/>
                    <a:pt x="744" y="2127"/>
                    <a:pt x="748" y="2127"/>
                  </a:cubicBezTo>
                  <a:cubicBezTo>
                    <a:pt x="759" y="2127"/>
                    <a:pt x="765" y="2112"/>
                    <a:pt x="790" y="2065"/>
                  </a:cubicBezTo>
                  <a:cubicBezTo>
                    <a:pt x="816" y="2017"/>
                    <a:pt x="826" y="2006"/>
                    <a:pt x="834" y="2006"/>
                  </a:cubicBezTo>
                  <a:cubicBezTo>
                    <a:pt x="837" y="2006"/>
                    <a:pt x="840" y="2007"/>
                    <a:pt x="844" y="2009"/>
                  </a:cubicBezTo>
                  <a:cubicBezTo>
                    <a:pt x="850" y="2012"/>
                    <a:pt x="856" y="2015"/>
                    <a:pt x="840" y="2049"/>
                  </a:cubicBezTo>
                  <a:cubicBezTo>
                    <a:pt x="840" y="2049"/>
                    <a:pt x="831" y="2087"/>
                    <a:pt x="837" y="2090"/>
                  </a:cubicBezTo>
                  <a:cubicBezTo>
                    <a:pt x="844" y="2093"/>
                    <a:pt x="853" y="2096"/>
                    <a:pt x="837" y="2131"/>
                  </a:cubicBezTo>
                  <a:cubicBezTo>
                    <a:pt x="837" y="2131"/>
                    <a:pt x="828" y="2169"/>
                    <a:pt x="844" y="2178"/>
                  </a:cubicBezTo>
                  <a:cubicBezTo>
                    <a:pt x="859" y="2184"/>
                    <a:pt x="872" y="2190"/>
                    <a:pt x="859" y="2225"/>
                  </a:cubicBezTo>
                  <a:cubicBezTo>
                    <a:pt x="861" y="2226"/>
                    <a:pt x="862" y="2226"/>
                    <a:pt x="863" y="2226"/>
                  </a:cubicBezTo>
                  <a:cubicBezTo>
                    <a:pt x="866" y="2226"/>
                    <a:pt x="869" y="2220"/>
                    <a:pt x="881" y="2194"/>
                  </a:cubicBezTo>
                  <a:cubicBezTo>
                    <a:pt x="889" y="2171"/>
                    <a:pt x="901" y="2150"/>
                    <a:pt x="913" y="2150"/>
                  </a:cubicBezTo>
                  <a:cubicBezTo>
                    <a:pt x="920" y="2150"/>
                    <a:pt x="926" y="2156"/>
                    <a:pt x="931" y="2172"/>
                  </a:cubicBezTo>
                  <a:cubicBezTo>
                    <a:pt x="938" y="2174"/>
                    <a:pt x="946" y="2177"/>
                    <a:pt x="953" y="2177"/>
                  </a:cubicBezTo>
                  <a:cubicBezTo>
                    <a:pt x="964" y="2177"/>
                    <a:pt x="974" y="2171"/>
                    <a:pt x="981" y="2150"/>
                  </a:cubicBezTo>
                  <a:lnTo>
                    <a:pt x="981" y="2150"/>
                  </a:lnTo>
                  <a:cubicBezTo>
                    <a:pt x="988" y="2153"/>
                    <a:pt x="988" y="2153"/>
                    <a:pt x="975" y="2190"/>
                  </a:cubicBezTo>
                  <a:cubicBezTo>
                    <a:pt x="964" y="2228"/>
                    <a:pt x="963" y="2248"/>
                    <a:pt x="971" y="2248"/>
                  </a:cubicBezTo>
                  <a:cubicBezTo>
                    <a:pt x="977" y="2248"/>
                    <a:pt x="990" y="2232"/>
                    <a:pt x="1006" y="2200"/>
                  </a:cubicBezTo>
                  <a:cubicBezTo>
                    <a:pt x="1011" y="2184"/>
                    <a:pt x="1015" y="2176"/>
                    <a:pt x="1018" y="2176"/>
                  </a:cubicBezTo>
                  <a:cubicBezTo>
                    <a:pt x="1022" y="2176"/>
                    <a:pt x="1024" y="2186"/>
                    <a:pt x="1022" y="2206"/>
                  </a:cubicBezTo>
                  <a:cubicBezTo>
                    <a:pt x="1022" y="2206"/>
                    <a:pt x="1022" y="2206"/>
                    <a:pt x="1023" y="2206"/>
                  </a:cubicBezTo>
                  <a:cubicBezTo>
                    <a:pt x="1024" y="2206"/>
                    <a:pt x="1031" y="2204"/>
                    <a:pt x="1047" y="2175"/>
                  </a:cubicBezTo>
                  <a:cubicBezTo>
                    <a:pt x="1055" y="2158"/>
                    <a:pt x="1059" y="2148"/>
                    <a:pt x="1062" y="2148"/>
                  </a:cubicBezTo>
                  <a:cubicBezTo>
                    <a:pt x="1064" y="2148"/>
                    <a:pt x="1066" y="2158"/>
                    <a:pt x="1069" y="2178"/>
                  </a:cubicBezTo>
                  <a:cubicBezTo>
                    <a:pt x="1060" y="2216"/>
                    <a:pt x="1069" y="2219"/>
                    <a:pt x="1075" y="2219"/>
                  </a:cubicBezTo>
                  <a:cubicBezTo>
                    <a:pt x="1084" y="2208"/>
                    <a:pt x="1099" y="2204"/>
                    <a:pt x="1115" y="2204"/>
                  </a:cubicBezTo>
                  <a:cubicBezTo>
                    <a:pt x="1147" y="2204"/>
                    <a:pt x="1184" y="2221"/>
                    <a:pt x="1188" y="2244"/>
                  </a:cubicBezTo>
                  <a:cubicBezTo>
                    <a:pt x="1201" y="2209"/>
                    <a:pt x="1201" y="2209"/>
                    <a:pt x="1207" y="2209"/>
                  </a:cubicBezTo>
                  <a:cubicBezTo>
                    <a:pt x="1207" y="2239"/>
                    <a:pt x="1209" y="2251"/>
                    <a:pt x="1212" y="2251"/>
                  </a:cubicBezTo>
                  <a:cubicBezTo>
                    <a:pt x="1216" y="2251"/>
                    <a:pt x="1222" y="2221"/>
                    <a:pt x="1226" y="2175"/>
                  </a:cubicBezTo>
                  <a:lnTo>
                    <a:pt x="1220" y="2172"/>
                  </a:lnTo>
                  <a:lnTo>
                    <a:pt x="1213" y="2172"/>
                  </a:lnTo>
                  <a:cubicBezTo>
                    <a:pt x="1217" y="2138"/>
                    <a:pt x="1223" y="2121"/>
                    <a:pt x="1228" y="2121"/>
                  </a:cubicBezTo>
                  <a:cubicBezTo>
                    <a:pt x="1234" y="2121"/>
                    <a:pt x="1237" y="2149"/>
                    <a:pt x="1232" y="2212"/>
                  </a:cubicBezTo>
                  <a:cubicBezTo>
                    <a:pt x="1231" y="2250"/>
                    <a:pt x="1231" y="2269"/>
                    <a:pt x="1233" y="2269"/>
                  </a:cubicBezTo>
                  <a:cubicBezTo>
                    <a:pt x="1235" y="2269"/>
                    <a:pt x="1240" y="2251"/>
                    <a:pt x="1248" y="2216"/>
                  </a:cubicBezTo>
                  <a:cubicBezTo>
                    <a:pt x="1254" y="2178"/>
                    <a:pt x="1259" y="2160"/>
                    <a:pt x="1262" y="2160"/>
                  </a:cubicBezTo>
                  <a:cubicBezTo>
                    <a:pt x="1266" y="2160"/>
                    <a:pt x="1268" y="2179"/>
                    <a:pt x="1270" y="2219"/>
                  </a:cubicBezTo>
                  <a:cubicBezTo>
                    <a:pt x="1267" y="2256"/>
                    <a:pt x="1265" y="2275"/>
                    <a:pt x="1266" y="2275"/>
                  </a:cubicBezTo>
                  <a:cubicBezTo>
                    <a:pt x="1267" y="2275"/>
                    <a:pt x="1271" y="2256"/>
                    <a:pt x="1279" y="2219"/>
                  </a:cubicBezTo>
                  <a:cubicBezTo>
                    <a:pt x="1293" y="2136"/>
                    <a:pt x="1305" y="2088"/>
                    <a:pt x="1313" y="2088"/>
                  </a:cubicBezTo>
                  <a:cubicBezTo>
                    <a:pt x="1318" y="2088"/>
                    <a:pt x="1321" y="2118"/>
                    <a:pt x="1320" y="2184"/>
                  </a:cubicBezTo>
                  <a:cubicBezTo>
                    <a:pt x="1317" y="2263"/>
                    <a:pt x="1323" y="2300"/>
                    <a:pt x="1329" y="2300"/>
                  </a:cubicBezTo>
                  <a:cubicBezTo>
                    <a:pt x="1339" y="2300"/>
                    <a:pt x="1339" y="2263"/>
                    <a:pt x="1342" y="2225"/>
                  </a:cubicBezTo>
                  <a:cubicBezTo>
                    <a:pt x="1339" y="2187"/>
                    <a:pt x="1339" y="2169"/>
                    <a:pt x="1341" y="2169"/>
                  </a:cubicBezTo>
                  <a:lnTo>
                    <a:pt x="1341" y="2169"/>
                  </a:lnTo>
                  <a:cubicBezTo>
                    <a:pt x="1344" y="2169"/>
                    <a:pt x="1350" y="2187"/>
                    <a:pt x="1357" y="2225"/>
                  </a:cubicBezTo>
                  <a:cubicBezTo>
                    <a:pt x="1370" y="2288"/>
                    <a:pt x="1381" y="2315"/>
                    <a:pt x="1392" y="2315"/>
                  </a:cubicBezTo>
                  <a:cubicBezTo>
                    <a:pt x="1401" y="2315"/>
                    <a:pt x="1410" y="2298"/>
                    <a:pt x="1420" y="2266"/>
                  </a:cubicBezTo>
                  <a:cubicBezTo>
                    <a:pt x="1434" y="2228"/>
                    <a:pt x="1447" y="2208"/>
                    <a:pt x="1454" y="2208"/>
                  </a:cubicBezTo>
                  <a:cubicBezTo>
                    <a:pt x="1461" y="2208"/>
                    <a:pt x="1462" y="2227"/>
                    <a:pt x="1455" y="2266"/>
                  </a:cubicBezTo>
                  <a:cubicBezTo>
                    <a:pt x="1447" y="2310"/>
                    <a:pt x="1444" y="2328"/>
                    <a:pt x="1446" y="2328"/>
                  </a:cubicBezTo>
                  <a:cubicBezTo>
                    <a:pt x="1446" y="2328"/>
                    <a:pt x="1449" y="2319"/>
                    <a:pt x="1455" y="2303"/>
                  </a:cubicBezTo>
                  <a:lnTo>
                    <a:pt x="1499" y="2300"/>
                  </a:lnTo>
                  <a:cubicBezTo>
                    <a:pt x="1505" y="2297"/>
                    <a:pt x="1511" y="2259"/>
                    <a:pt x="1505" y="2222"/>
                  </a:cubicBezTo>
                  <a:lnTo>
                    <a:pt x="1505" y="2222"/>
                  </a:lnTo>
                  <a:cubicBezTo>
                    <a:pt x="1514" y="2268"/>
                    <a:pt x="1527" y="2298"/>
                    <a:pt x="1537" y="2298"/>
                  </a:cubicBezTo>
                  <a:cubicBezTo>
                    <a:pt x="1544" y="2298"/>
                    <a:pt x="1549" y="2286"/>
                    <a:pt x="1552" y="2256"/>
                  </a:cubicBezTo>
                  <a:lnTo>
                    <a:pt x="1567" y="2256"/>
                  </a:lnTo>
                  <a:cubicBezTo>
                    <a:pt x="1574" y="2253"/>
                    <a:pt x="1574" y="2253"/>
                    <a:pt x="1577" y="2216"/>
                  </a:cubicBezTo>
                  <a:cubicBezTo>
                    <a:pt x="1578" y="2204"/>
                    <a:pt x="1580" y="2199"/>
                    <a:pt x="1582" y="2199"/>
                  </a:cubicBezTo>
                  <a:cubicBezTo>
                    <a:pt x="1588" y="2199"/>
                    <a:pt x="1597" y="2224"/>
                    <a:pt x="1608" y="2250"/>
                  </a:cubicBezTo>
                  <a:cubicBezTo>
                    <a:pt x="1619" y="2274"/>
                    <a:pt x="1630" y="2300"/>
                    <a:pt x="1633" y="2300"/>
                  </a:cubicBezTo>
                  <a:cubicBezTo>
                    <a:pt x="1633" y="2300"/>
                    <a:pt x="1633" y="2296"/>
                    <a:pt x="1630" y="2284"/>
                  </a:cubicBezTo>
                  <a:cubicBezTo>
                    <a:pt x="1627" y="2244"/>
                    <a:pt x="1627" y="2206"/>
                    <a:pt x="1630" y="2169"/>
                  </a:cubicBezTo>
                  <a:cubicBezTo>
                    <a:pt x="1630" y="2157"/>
                    <a:pt x="1632" y="2152"/>
                    <a:pt x="1634" y="2152"/>
                  </a:cubicBezTo>
                  <a:cubicBezTo>
                    <a:pt x="1638" y="2152"/>
                    <a:pt x="1646" y="2177"/>
                    <a:pt x="1646" y="2203"/>
                  </a:cubicBezTo>
                  <a:cubicBezTo>
                    <a:pt x="1649" y="2228"/>
                    <a:pt x="1661" y="2253"/>
                    <a:pt x="1680" y="2275"/>
                  </a:cubicBezTo>
                  <a:cubicBezTo>
                    <a:pt x="1690" y="2272"/>
                    <a:pt x="1705" y="2269"/>
                    <a:pt x="1696" y="2231"/>
                  </a:cubicBezTo>
                  <a:cubicBezTo>
                    <a:pt x="1690" y="2211"/>
                    <a:pt x="1703" y="2200"/>
                    <a:pt x="1719" y="2200"/>
                  </a:cubicBezTo>
                  <a:cubicBezTo>
                    <a:pt x="1730" y="2200"/>
                    <a:pt x="1743" y="2206"/>
                    <a:pt x="1752" y="2219"/>
                  </a:cubicBezTo>
                  <a:lnTo>
                    <a:pt x="1768" y="2212"/>
                  </a:lnTo>
                  <a:cubicBezTo>
                    <a:pt x="1774" y="2209"/>
                    <a:pt x="1768" y="2172"/>
                    <a:pt x="1777" y="2169"/>
                  </a:cubicBezTo>
                  <a:cubicBezTo>
                    <a:pt x="1777" y="2169"/>
                    <a:pt x="1784" y="2165"/>
                    <a:pt x="1777" y="2128"/>
                  </a:cubicBezTo>
                  <a:cubicBezTo>
                    <a:pt x="1779" y="2128"/>
                    <a:pt x="1780" y="2128"/>
                    <a:pt x="1782" y="2128"/>
                  </a:cubicBezTo>
                  <a:cubicBezTo>
                    <a:pt x="1789" y="2128"/>
                    <a:pt x="1795" y="2130"/>
                    <a:pt x="1806" y="2159"/>
                  </a:cubicBezTo>
                  <a:cubicBezTo>
                    <a:pt x="1796" y="2122"/>
                    <a:pt x="1791" y="2104"/>
                    <a:pt x="1794" y="2104"/>
                  </a:cubicBezTo>
                  <a:lnTo>
                    <a:pt x="1794" y="2104"/>
                  </a:lnTo>
                  <a:cubicBezTo>
                    <a:pt x="1796" y="2104"/>
                    <a:pt x="1804" y="2121"/>
                    <a:pt x="1821" y="2153"/>
                  </a:cubicBezTo>
                  <a:cubicBezTo>
                    <a:pt x="1837" y="2189"/>
                    <a:pt x="1845" y="2207"/>
                    <a:pt x="1846" y="2207"/>
                  </a:cubicBezTo>
                  <a:cubicBezTo>
                    <a:pt x="1847" y="2207"/>
                    <a:pt x="1842" y="2189"/>
                    <a:pt x="1831" y="2153"/>
                  </a:cubicBezTo>
                  <a:cubicBezTo>
                    <a:pt x="1826" y="2133"/>
                    <a:pt x="1823" y="2124"/>
                    <a:pt x="1826" y="2124"/>
                  </a:cubicBezTo>
                  <a:lnTo>
                    <a:pt x="1826" y="2124"/>
                  </a:lnTo>
                  <a:cubicBezTo>
                    <a:pt x="1828" y="2124"/>
                    <a:pt x="1834" y="2132"/>
                    <a:pt x="1846" y="2147"/>
                  </a:cubicBezTo>
                  <a:cubicBezTo>
                    <a:pt x="1852" y="2163"/>
                    <a:pt x="1858" y="2171"/>
                    <a:pt x="1860" y="2171"/>
                  </a:cubicBezTo>
                  <a:cubicBezTo>
                    <a:pt x="1862" y="2171"/>
                    <a:pt x="1861" y="2161"/>
                    <a:pt x="1853" y="2143"/>
                  </a:cubicBezTo>
                  <a:cubicBezTo>
                    <a:pt x="1836" y="2097"/>
                    <a:pt x="1832" y="2062"/>
                    <a:pt x="1840" y="2062"/>
                  </a:cubicBezTo>
                  <a:cubicBezTo>
                    <a:pt x="1845" y="2062"/>
                    <a:pt x="1853" y="2072"/>
                    <a:pt x="1865" y="2096"/>
                  </a:cubicBezTo>
                  <a:cubicBezTo>
                    <a:pt x="1865" y="2096"/>
                    <a:pt x="1871" y="2093"/>
                    <a:pt x="1862" y="2056"/>
                  </a:cubicBezTo>
                  <a:cubicBezTo>
                    <a:pt x="1848" y="2020"/>
                    <a:pt x="1840" y="2002"/>
                    <a:pt x="1840" y="2002"/>
                  </a:cubicBezTo>
                  <a:lnTo>
                    <a:pt x="1840" y="2002"/>
                  </a:lnTo>
                  <a:cubicBezTo>
                    <a:pt x="1841" y="2002"/>
                    <a:pt x="1849" y="2020"/>
                    <a:pt x="1868" y="2053"/>
                  </a:cubicBezTo>
                  <a:cubicBezTo>
                    <a:pt x="1888" y="2082"/>
                    <a:pt x="1900" y="2097"/>
                    <a:pt x="1904" y="2097"/>
                  </a:cubicBezTo>
                  <a:cubicBezTo>
                    <a:pt x="1909" y="2097"/>
                    <a:pt x="1904" y="2079"/>
                    <a:pt x="1887" y="2043"/>
                  </a:cubicBezTo>
                  <a:cubicBezTo>
                    <a:pt x="1887" y="2043"/>
                    <a:pt x="1881" y="2024"/>
                    <a:pt x="1886" y="2024"/>
                  </a:cubicBezTo>
                  <a:cubicBezTo>
                    <a:pt x="1888" y="2024"/>
                    <a:pt x="1892" y="2028"/>
                    <a:pt x="1900" y="2037"/>
                  </a:cubicBezTo>
                  <a:cubicBezTo>
                    <a:pt x="1914" y="2049"/>
                    <a:pt x="1934" y="2058"/>
                    <a:pt x="1948" y="2058"/>
                  </a:cubicBezTo>
                  <a:cubicBezTo>
                    <a:pt x="1965" y="2058"/>
                    <a:pt x="1973" y="2045"/>
                    <a:pt x="1947" y="2012"/>
                  </a:cubicBezTo>
                  <a:lnTo>
                    <a:pt x="1959" y="2002"/>
                  </a:lnTo>
                  <a:cubicBezTo>
                    <a:pt x="1972" y="2013"/>
                    <a:pt x="1981" y="2018"/>
                    <a:pt x="1985" y="2018"/>
                  </a:cubicBezTo>
                  <a:cubicBezTo>
                    <a:pt x="1992" y="2018"/>
                    <a:pt x="1990" y="2007"/>
                    <a:pt x="1981" y="1987"/>
                  </a:cubicBezTo>
                  <a:lnTo>
                    <a:pt x="1965" y="1952"/>
                  </a:lnTo>
                  <a:lnTo>
                    <a:pt x="1965" y="1952"/>
                  </a:lnTo>
                  <a:cubicBezTo>
                    <a:pt x="1986" y="1982"/>
                    <a:pt x="2012" y="2006"/>
                    <a:pt x="2021" y="2006"/>
                  </a:cubicBezTo>
                  <a:cubicBezTo>
                    <a:pt x="2021" y="2006"/>
                    <a:pt x="2021" y="2006"/>
                    <a:pt x="2022" y="2006"/>
                  </a:cubicBezTo>
                  <a:cubicBezTo>
                    <a:pt x="2031" y="1999"/>
                    <a:pt x="2028" y="1999"/>
                    <a:pt x="2006" y="1971"/>
                  </a:cubicBezTo>
                  <a:cubicBezTo>
                    <a:pt x="1978" y="1946"/>
                    <a:pt x="1984" y="1940"/>
                    <a:pt x="1987" y="1937"/>
                  </a:cubicBezTo>
                  <a:cubicBezTo>
                    <a:pt x="1988" y="1936"/>
                    <a:pt x="1988" y="1936"/>
                    <a:pt x="1989" y="1936"/>
                  </a:cubicBezTo>
                  <a:cubicBezTo>
                    <a:pt x="1997" y="1936"/>
                    <a:pt x="2026" y="1960"/>
                    <a:pt x="2050" y="1987"/>
                  </a:cubicBezTo>
                  <a:lnTo>
                    <a:pt x="2056" y="1984"/>
                  </a:lnTo>
                  <a:cubicBezTo>
                    <a:pt x="2026" y="1947"/>
                    <a:pt x="2016" y="1932"/>
                    <a:pt x="2019" y="1932"/>
                  </a:cubicBezTo>
                  <a:lnTo>
                    <a:pt x="2019" y="1932"/>
                  </a:lnTo>
                  <a:cubicBezTo>
                    <a:pt x="2021" y="1932"/>
                    <a:pt x="2028" y="1938"/>
                    <a:pt x="2038" y="1949"/>
                  </a:cubicBezTo>
                  <a:cubicBezTo>
                    <a:pt x="2056" y="1964"/>
                    <a:pt x="2065" y="1968"/>
                    <a:pt x="2070" y="1968"/>
                  </a:cubicBezTo>
                  <a:cubicBezTo>
                    <a:pt x="2074" y="1968"/>
                    <a:pt x="2076" y="1966"/>
                    <a:pt x="2078" y="1965"/>
                  </a:cubicBezTo>
                  <a:cubicBezTo>
                    <a:pt x="2069" y="1954"/>
                    <a:pt x="2067" y="1951"/>
                    <a:pt x="2069" y="1951"/>
                  </a:cubicBezTo>
                  <a:lnTo>
                    <a:pt x="2069" y="1951"/>
                  </a:lnTo>
                  <a:cubicBezTo>
                    <a:pt x="2071" y="1951"/>
                    <a:pt x="2082" y="1961"/>
                    <a:pt x="2078" y="1965"/>
                  </a:cubicBezTo>
                  <a:lnTo>
                    <a:pt x="2103" y="1993"/>
                  </a:lnTo>
                  <a:cubicBezTo>
                    <a:pt x="2111" y="1999"/>
                    <a:pt x="2115" y="2001"/>
                    <a:pt x="2117" y="2001"/>
                  </a:cubicBezTo>
                  <a:cubicBezTo>
                    <a:pt x="2122" y="2001"/>
                    <a:pt x="2103" y="1980"/>
                    <a:pt x="2085" y="1959"/>
                  </a:cubicBezTo>
                  <a:lnTo>
                    <a:pt x="2094" y="1949"/>
                  </a:lnTo>
                  <a:cubicBezTo>
                    <a:pt x="2100" y="1943"/>
                    <a:pt x="2106" y="1937"/>
                    <a:pt x="2075" y="1915"/>
                  </a:cubicBezTo>
                  <a:cubicBezTo>
                    <a:pt x="2050" y="1890"/>
                    <a:pt x="2022" y="1861"/>
                    <a:pt x="2028" y="1855"/>
                  </a:cubicBezTo>
                  <a:lnTo>
                    <a:pt x="2028" y="1855"/>
                  </a:lnTo>
                  <a:cubicBezTo>
                    <a:pt x="2051" y="1881"/>
                    <a:pt x="2076" y="1906"/>
                    <a:pt x="2083" y="1906"/>
                  </a:cubicBezTo>
                  <a:cubicBezTo>
                    <a:pt x="2084" y="1906"/>
                    <a:pt x="2084" y="1906"/>
                    <a:pt x="2085" y="1905"/>
                  </a:cubicBezTo>
                  <a:cubicBezTo>
                    <a:pt x="2085" y="1905"/>
                    <a:pt x="2086" y="1904"/>
                    <a:pt x="2087" y="1904"/>
                  </a:cubicBezTo>
                  <a:cubicBezTo>
                    <a:pt x="2096" y="1904"/>
                    <a:pt x="2119" y="1927"/>
                    <a:pt x="2119" y="1927"/>
                  </a:cubicBezTo>
                  <a:cubicBezTo>
                    <a:pt x="2135" y="1947"/>
                    <a:pt x="2145" y="1955"/>
                    <a:pt x="2151" y="1955"/>
                  </a:cubicBezTo>
                  <a:cubicBezTo>
                    <a:pt x="2162" y="1955"/>
                    <a:pt x="2155" y="1926"/>
                    <a:pt x="2141" y="1905"/>
                  </a:cubicBezTo>
                  <a:cubicBezTo>
                    <a:pt x="2117" y="1873"/>
                    <a:pt x="2107" y="1856"/>
                    <a:pt x="2112" y="1856"/>
                  </a:cubicBezTo>
                  <a:cubicBezTo>
                    <a:pt x="2117" y="1856"/>
                    <a:pt x="2131" y="1867"/>
                    <a:pt x="2157" y="1890"/>
                  </a:cubicBezTo>
                  <a:cubicBezTo>
                    <a:pt x="2171" y="1902"/>
                    <a:pt x="2179" y="1908"/>
                    <a:pt x="2181" y="1908"/>
                  </a:cubicBezTo>
                  <a:cubicBezTo>
                    <a:pt x="2188" y="1908"/>
                    <a:pt x="2148" y="1860"/>
                    <a:pt x="2088" y="1802"/>
                  </a:cubicBezTo>
                  <a:lnTo>
                    <a:pt x="2003" y="1724"/>
                  </a:lnTo>
                  <a:lnTo>
                    <a:pt x="2091" y="1796"/>
                  </a:lnTo>
                  <a:cubicBezTo>
                    <a:pt x="2155" y="1844"/>
                    <a:pt x="2185" y="1866"/>
                    <a:pt x="2192" y="1866"/>
                  </a:cubicBezTo>
                  <a:cubicBezTo>
                    <a:pt x="2199" y="1866"/>
                    <a:pt x="2188" y="1850"/>
                    <a:pt x="2166" y="1821"/>
                  </a:cubicBezTo>
                  <a:cubicBezTo>
                    <a:pt x="2156" y="1801"/>
                    <a:pt x="2150" y="1793"/>
                    <a:pt x="2152" y="1793"/>
                  </a:cubicBezTo>
                  <a:lnTo>
                    <a:pt x="2152" y="1793"/>
                  </a:lnTo>
                  <a:cubicBezTo>
                    <a:pt x="2154" y="1793"/>
                    <a:pt x="2162" y="1798"/>
                    <a:pt x="2175" y="1808"/>
                  </a:cubicBezTo>
                  <a:cubicBezTo>
                    <a:pt x="2190" y="1818"/>
                    <a:pt x="2198" y="1822"/>
                    <a:pt x="2205" y="1822"/>
                  </a:cubicBezTo>
                  <a:cubicBezTo>
                    <a:pt x="2212" y="1822"/>
                    <a:pt x="2217" y="1817"/>
                    <a:pt x="2226" y="1808"/>
                  </a:cubicBezTo>
                  <a:cubicBezTo>
                    <a:pt x="2241" y="1789"/>
                    <a:pt x="2244" y="1783"/>
                    <a:pt x="2213" y="1761"/>
                  </a:cubicBezTo>
                  <a:cubicBezTo>
                    <a:pt x="2216" y="1758"/>
                    <a:pt x="2219" y="1755"/>
                    <a:pt x="2222" y="1749"/>
                  </a:cubicBezTo>
                  <a:cubicBezTo>
                    <a:pt x="2243" y="1759"/>
                    <a:pt x="2255" y="1763"/>
                    <a:pt x="2260" y="1763"/>
                  </a:cubicBezTo>
                  <a:cubicBezTo>
                    <a:pt x="2273" y="1763"/>
                    <a:pt x="2246" y="1739"/>
                    <a:pt x="2197" y="1717"/>
                  </a:cubicBezTo>
                  <a:lnTo>
                    <a:pt x="2204" y="1705"/>
                  </a:lnTo>
                  <a:lnTo>
                    <a:pt x="2235" y="1724"/>
                  </a:lnTo>
                  <a:cubicBezTo>
                    <a:pt x="2245" y="1729"/>
                    <a:pt x="2252" y="1732"/>
                    <a:pt x="2259" y="1732"/>
                  </a:cubicBezTo>
                  <a:cubicBezTo>
                    <a:pt x="2275" y="1732"/>
                    <a:pt x="2285" y="1714"/>
                    <a:pt x="2307" y="1673"/>
                  </a:cubicBezTo>
                  <a:cubicBezTo>
                    <a:pt x="2338" y="1611"/>
                    <a:pt x="2338" y="1601"/>
                    <a:pt x="2269" y="1576"/>
                  </a:cubicBezTo>
                  <a:cubicBezTo>
                    <a:pt x="2229" y="1558"/>
                    <a:pt x="2212" y="1548"/>
                    <a:pt x="2220" y="1548"/>
                  </a:cubicBezTo>
                  <a:cubicBezTo>
                    <a:pt x="2225" y="1548"/>
                    <a:pt x="2242" y="1553"/>
                    <a:pt x="2273" y="1564"/>
                  </a:cubicBezTo>
                  <a:cubicBezTo>
                    <a:pt x="2296" y="1571"/>
                    <a:pt x="2319" y="1577"/>
                    <a:pt x="2325" y="1577"/>
                  </a:cubicBezTo>
                  <a:cubicBezTo>
                    <a:pt x="2329" y="1577"/>
                    <a:pt x="2326" y="1575"/>
                    <a:pt x="2313" y="1570"/>
                  </a:cubicBezTo>
                  <a:cubicBezTo>
                    <a:pt x="2313" y="1570"/>
                    <a:pt x="2315" y="1559"/>
                    <a:pt x="2340" y="1559"/>
                  </a:cubicBezTo>
                  <a:cubicBezTo>
                    <a:pt x="2345" y="1559"/>
                    <a:pt x="2350" y="1560"/>
                    <a:pt x="2357" y="1561"/>
                  </a:cubicBezTo>
                  <a:cubicBezTo>
                    <a:pt x="2439" y="1561"/>
                    <a:pt x="2404" y="1539"/>
                    <a:pt x="2367" y="1529"/>
                  </a:cubicBezTo>
                  <a:cubicBezTo>
                    <a:pt x="2325" y="1522"/>
                    <a:pt x="2319" y="1520"/>
                    <a:pt x="2328" y="1520"/>
                  </a:cubicBezTo>
                  <a:cubicBezTo>
                    <a:pt x="2335" y="1520"/>
                    <a:pt x="2353" y="1522"/>
                    <a:pt x="2370" y="1523"/>
                  </a:cubicBezTo>
                  <a:cubicBezTo>
                    <a:pt x="2383" y="1524"/>
                    <a:pt x="2398" y="1525"/>
                    <a:pt x="2408" y="1525"/>
                  </a:cubicBezTo>
                  <a:cubicBezTo>
                    <a:pt x="2427" y="1525"/>
                    <a:pt x="2434" y="1523"/>
                    <a:pt x="2410" y="1517"/>
                  </a:cubicBezTo>
                  <a:cubicBezTo>
                    <a:pt x="2380" y="1500"/>
                    <a:pt x="2357" y="1457"/>
                    <a:pt x="2400" y="1457"/>
                  </a:cubicBezTo>
                  <a:cubicBezTo>
                    <a:pt x="2406" y="1457"/>
                    <a:pt x="2414" y="1458"/>
                    <a:pt x="2423" y="1460"/>
                  </a:cubicBezTo>
                  <a:cubicBezTo>
                    <a:pt x="2423" y="1460"/>
                    <a:pt x="2426" y="1454"/>
                    <a:pt x="2429" y="1445"/>
                  </a:cubicBezTo>
                  <a:cubicBezTo>
                    <a:pt x="2392" y="1438"/>
                    <a:pt x="2395" y="1423"/>
                    <a:pt x="2398" y="1407"/>
                  </a:cubicBezTo>
                  <a:cubicBezTo>
                    <a:pt x="2401" y="1394"/>
                    <a:pt x="2403" y="1387"/>
                    <a:pt x="2426" y="1387"/>
                  </a:cubicBezTo>
                  <a:cubicBezTo>
                    <a:pt x="2430" y="1387"/>
                    <a:pt x="2436" y="1388"/>
                    <a:pt x="2442" y="1388"/>
                  </a:cubicBezTo>
                  <a:cubicBezTo>
                    <a:pt x="2454" y="1394"/>
                    <a:pt x="2462" y="1396"/>
                    <a:pt x="2466" y="1396"/>
                  </a:cubicBezTo>
                  <a:cubicBezTo>
                    <a:pt x="2474" y="1396"/>
                    <a:pt x="2467" y="1387"/>
                    <a:pt x="2442" y="1373"/>
                  </a:cubicBezTo>
                  <a:cubicBezTo>
                    <a:pt x="2442" y="1363"/>
                    <a:pt x="2370" y="1347"/>
                    <a:pt x="2370" y="1341"/>
                  </a:cubicBezTo>
                  <a:cubicBezTo>
                    <a:pt x="2332" y="1338"/>
                    <a:pt x="2294" y="1326"/>
                    <a:pt x="2294" y="1319"/>
                  </a:cubicBezTo>
                  <a:lnTo>
                    <a:pt x="2294" y="1319"/>
                  </a:lnTo>
                  <a:lnTo>
                    <a:pt x="2332" y="1322"/>
                  </a:lnTo>
                  <a:lnTo>
                    <a:pt x="2410" y="1329"/>
                  </a:lnTo>
                  <a:cubicBezTo>
                    <a:pt x="2410" y="1319"/>
                    <a:pt x="2410" y="1313"/>
                    <a:pt x="2373" y="1310"/>
                  </a:cubicBezTo>
                  <a:cubicBezTo>
                    <a:pt x="2410" y="1304"/>
                    <a:pt x="2414" y="1297"/>
                    <a:pt x="2414" y="1282"/>
                  </a:cubicBezTo>
                  <a:cubicBezTo>
                    <a:pt x="2417" y="1266"/>
                    <a:pt x="2417" y="1250"/>
                    <a:pt x="2379" y="1241"/>
                  </a:cubicBezTo>
                  <a:cubicBezTo>
                    <a:pt x="2454" y="1235"/>
                    <a:pt x="2454" y="1185"/>
                    <a:pt x="2379" y="1178"/>
                  </a:cubicBezTo>
                  <a:cubicBezTo>
                    <a:pt x="2374" y="1179"/>
                    <a:pt x="2370" y="1179"/>
                    <a:pt x="2366" y="1179"/>
                  </a:cubicBezTo>
                  <a:cubicBezTo>
                    <a:pt x="2342" y="1179"/>
                    <a:pt x="2347" y="1171"/>
                    <a:pt x="2379" y="1163"/>
                  </a:cubicBezTo>
                  <a:cubicBezTo>
                    <a:pt x="2417" y="1153"/>
                    <a:pt x="2417" y="1153"/>
                    <a:pt x="2379" y="1147"/>
                  </a:cubicBezTo>
                  <a:cubicBezTo>
                    <a:pt x="2342" y="1144"/>
                    <a:pt x="2379" y="1131"/>
                    <a:pt x="2417" y="1122"/>
                  </a:cubicBezTo>
                  <a:cubicBezTo>
                    <a:pt x="2492" y="1106"/>
                    <a:pt x="2492" y="1097"/>
                    <a:pt x="2454" y="1094"/>
                  </a:cubicBezTo>
                  <a:cubicBezTo>
                    <a:pt x="2414" y="1081"/>
                    <a:pt x="2410" y="1065"/>
                    <a:pt x="2410" y="1056"/>
                  </a:cubicBezTo>
                  <a:cubicBezTo>
                    <a:pt x="2386" y="1050"/>
                    <a:pt x="2376" y="1046"/>
                    <a:pt x="2365" y="1046"/>
                  </a:cubicBezTo>
                  <a:cubicBezTo>
                    <a:pt x="2357" y="1046"/>
                    <a:pt x="2349" y="1048"/>
                    <a:pt x="2335" y="1053"/>
                  </a:cubicBezTo>
                  <a:cubicBezTo>
                    <a:pt x="2310" y="1056"/>
                    <a:pt x="2282" y="1056"/>
                    <a:pt x="2257" y="1056"/>
                  </a:cubicBezTo>
                  <a:cubicBezTo>
                    <a:pt x="2230" y="1052"/>
                    <a:pt x="2241" y="1047"/>
                    <a:pt x="2250" y="1047"/>
                  </a:cubicBezTo>
                  <a:cubicBezTo>
                    <a:pt x="2254" y="1047"/>
                    <a:pt x="2257" y="1048"/>
                    <a:pt x="2257" y="1050"/>
                  </a:cubicBezTo>
                  <a:cubicBezTo>
                    <a:pt x="2268" y="1052"/>
                    <a:pt x="2276" y="1054"/>
                    <a:pt x="2283" y="1054"/>
                  </a:cubicBezTo>
                  <a:cubicBezTo>
                    <a:pt x="2299" y="1054"/>
                    <a:pt x="2305" y="1046"/>
                    <a:pt x="2332" y="1037"/>
                  </a:cubicBezTo>
                  <a:cubicBezTo>
                    <a:pt x="2370" y="1025"/>
                    <a:pt x="2367" y="1009"/>
                    <a:pt x="2367" y="1000"/>
                  </a:cubicBezTo>
                  <a:cubicBezTo>
                    <a:pt x="2363" y="993"/>
                    <a:pt x="2363" y="978"/>
                    <a:pt x="2360" y="968"/>
                  </a:cubicBezTo>
                  <a:cubicBezTo>
                    <a:pt x="2385" y="944"/>
                    <a:pt x="2390" y="935"/>
                    <a:pt x="2374" y="935"/>
                  </a:cubicBezTo>
                  <a:cubicBezTo>
                    <a:pt x="2369" y="935"/>
                    <a:pt x="2362" y="936"/>
                    <a:pt x="2354" y="937"/>
                  </a:cubicBezTo>
                  <a:lnTo>
                    <a:pt x="2316" y="946"/>
                  </a:lnTo>
                  <a:cubicBezTo>
                    <a:pt x="2383" y="926"/>
                    <a:pt x="2372" y="847"/>
                    <a:pt x="2311" y="847"/>
                  </a:cubicBezTo>
                  <a:cubicBezTo>
                    <a:pt x="2306" y="847"/>
                    <a:pt x="2300" y="848"/>
                    <a:pt x="2294" y="849"/>
                  </a:cubicBezTo>
                  <a:lnTo>
                    <a:pt x="2332" y="840"/>
                  </a:lnTo>
                  <a:cubicBezTo>
                    <a:pt x="2367" y="827"/>
                    <a:pt x="2363" y="818"/>
                    <a:pt x="2360" y="805"/>
                  </a:cubicBezTo>
                  <a:cubicBezTo>
                    <a:pt x="2357" y="796"/>
                    <a:pt x="2310" y="780"/>
                    <a:pt x="2304" y="758"/>
                  </a:cubicBezTo>
                  <a:cubicBezTo>
                    <a:pt x="2294" y="734"/>
                    <a:pt x="2288" y="716"/>
                    <a:pt x="2270" y="716"/>
                  </a:cubicBezTo>
                  <a:cubicBezTo>
                    <a:pt x="2265" y="716"/>
                    <a:pt x="2258" y="717"/>
                    <a:pt x="2251" y="721"/>
                  </a:cubicBezTo>
                  <a:cubicBezTo>
                    <a:pt x="2247" y="714"/>
                    <a:pt x="2247" y="714"/>
                    <a:pt x="2282" y="699"/>
                  </a:cubicBezTo>
                  <a:cubicBezTo>
                    <a:pt x="2320" y="689"/>
                    <a:pt x="2316" y="683"/>
                    <a:pt x="2313" y="674"/>
                  </a:cubicBezTo>
                  <a:cubicBezTo>
                    <a:pt x="2313" y="673"/>
                    <a:pt x="2312" y="672"/>
                    <a:pt x="2310" y="672"/>
                  </a:cubicBezTo>
                  <a:cubicBezTo>
                    <a:pt x="2299" y="672"/>
                    <a:pt x="2270" y="686"/>
                    <a:pt x="2241" y="699"/>
                  </a:cubicBezTo>
                  <a:cubicBezTo>
                    <a:pt x="2229" y="704"/>
                    <a:pt x="2221" y="707"/>
                    <a:pt x="2216" y="707"/>
                  </a:cubicBezTo>
                  <a:cubicBezTo>
                    <a:pt x="2209" y="707"/>
                    <a:pt x="2214" y="698"/>
                    <a:pt x="2232" y="680"/>
                  </a:cubicBezTo>
                  <a:cubicBezTo>
                    <a:pt x="2255" y="651"/>
                    <a:pt x="2246" y="623"/>
                    <a:pt x="2214" y="623"/>
                  </a:cubicBezTo>
                  <a:cubicBezTo>
                    <a:pt x="2210" y="623"/>
                    <a:pt x="2207" y="623"/>
                    <a:pt x="2204" y="624"/>
                  </a:cubicBezTo>
                  <a:cubicBezTo>
                    <a:pt x="2200" y="617"/>
                    <a:pt x="2197" y="611"/>
                    <a:pt x="2229" y="589"/>
                  </a:cubicBezTo>
                  <a:cubicBezTo>
                    <a:pt x="2252" y="571"/>
                    <a:pt x="2271" y="547"/>
                    <a:pt x="2250" y="547"/>
                  </a:cubicBezTo>
                  <a:cubicBezTo>
                    <a:pt x="2243" y="547"/>
                    <a:pt x="2230" y="550"/>
                    <a:pt x="2210" y="558"/>
                  </a:cubicBezTo>
                  <a:cubicBezTo>
                    <a:pt x="2207" y="548"/>
                    <a:pt x="2207" y="548"/>
                    <a:pt x="2238" y="530"/>
                  </a:cubicBezTo>
                  <a:cubicBezTo>
                    <a:pt x="2255" y="512"/>
                    <a:pt x="2274" y="498"/>
                    <a:pt x="2270" y="498"/>
                  </a:cubicBezTo>
                  <a:cubicBezTo>
                    <a:pt x="2267" y="498"/>
                    <a:pt x="2255" y="504"/>
                    <a:pt x="2229" y="517"/>
                  </a:cubicBezTo>
                  <a:cubicBezTo>
                    <a:pt x="2224" y="518"/>
                    <a:pt x="2220" y="518"/>
                    <a:pt x="2216" y="518"/>
                  </a:cubicBezTo>
                  <a:cubicBezTo>
                    <a:pt x="2186" y="518"/>
                    <a:pt x="2181" y="497"/>
                    <a:pt x="2200" y="467"/>
                  </a:cubicBezTo>
                  <a:cubicBezTo>
                    <a:pt x="2198" y="464"/>
                    <a:pt x="2195" y="461"/>
                    <a:pt x="2190" y="461"/>
                  </a:cubicBezTo>
                  <a:cubicBezTo>
                    <a:pt x="2185" y="461"/>
                    <a:pt x="2176" y="465"/>
                    <a:pt x="2160" y="476"/>
                  </a:cubicBezTo>
                  <a:cubicBezTo>
                    <a:pt x="2140" y="492"/>
                    <a:pt x="2118" y="507"/>
                    <a:pt x="2117" y="507"/>
                  </a:cubicBezTo>
                  <a:cubicBezTo>
                    <a:pt x="2117" y="507"/>
                    <a:pt x="2120" y="505"/>
                    <a:pt x="2128" y="498"/>
                  </a:cubicBezTo>
                  <a:cubicBezTo>
                    <a:pt x="2160" y="470"/>
                    <a:pt x="2174" y="457"/>
                    <a:pt x="2171" y="457"/>
                  </a:cubicBezTo>
                  <a:lnTo>
                    <a:pt x="2171" y="457"/>
                  </a:lnTo>
                  <a:cubicBezTo>
                    <a:pt x="2168" y="457"/>
                    <a:pt x="2151" y="467"/>
                    <a:pt x="2122" y="486"/>
                  </a:cubicBezTo>
                  <a:cubicBezTo>
                    <a:pt x="2109" y="495"/>
                    <a:pt x="2100" y="499"/>
                    <a:pt x="2098" y="499"/>
                  </a:cubicBezTo>
                  <a:cubicBezTo>
                    <a:pt x="2094" y="499"/>
                    <a:pt x="2101" y="492"/>
                    <a:pt x="2119" y="479"/>
                  </a:cubicBezTo>
                  <a:cubicBezTo>
                    <a:pt x="2144" y="448"/>
                    <a:pt x="2138" y="442"/>
                    <a:pt x="2138" y="442"/>
                  </a:cubicBezTo>
                  <a:cubicBezTo>
                    <a:pt x="2132" y="436"/>
                    <a:pt x="2078" y="429"/>
                    <a:pt x="2056" y="401"/>
                  </a:cubicBezTo>
                  <a:cubicBezTo>
                    <a:pt x="2032" y="369"/>
                    <a:pt x="2014" y="352"/>
                    <a:pt x="1998" y="352"/>
                  </a:cubicBezTo>
                  <a:cubicBezTo>
                    <a:pt x="1989" y="352"/>
                    <a:pt x="1981" y="357"/>
                    <a:pt x="1972" y="367"/>
                  </a:cubicBezTo>
                  <a:cubicBezTo>
                    <a:pt x="1957" y="377"/>
                    <a:pt x="1950" y="382"/>
                    <a:pt x="1948" y="382"/>
                  </a:cubicBezTo>
                  <a:cubicBezTo>
                    <a:pt x="1945" y="382"/>
                    <a:pt x="1950" y="374"/>
                    <a:pt x="1962" y="357"/>
                  </a:cubicBezTo>
                  <a:cubicBezTo>
                    <a:pt x="1981" y="323"/>
                    <a:pt x="1975" y="316"/>
                    <a:pt x="1969" y="313"/>
                  </a:cubicBezTo>
                  <a:cubicBezTo>
                    <a:pt x="1965" y="307"/>
                    <a:pt x="1959" y="301"/>
                    <a:pt x="1984" y="273"/>
                  </a:cubicBezTo>
                  <a:lnTo>
                    <a:pt x="1984" y="273"/>
                  </a:lnTo>
                  <a:cubicBezTo>
                    <a:pt x="1962" y="288"/>
                    <a:pt x="1955" y="293"/>
                    <a:pt x="1951" y="293"/>
                  </a:cubicBezTo>
                  <a:cubicBezTo>
                    <a:pt x="1950" y="293"/>
                    <a:pt x="1948" y="292"/>
                    <a:pt x="1947" y="291"/>
                  </a:cubicBezTo>
                  <a:cubicBezTo>
                    <a:pt x="1961" y="273"/>
                    <a:pt x="1965" y="263"/>
                    <a:pt x="1960" y="263"/>
                  </a:cubicBezTo>
                  <a:cubicBezTo>
                    <a:pt x="1957" y="263"/>
                    <a:pt x="1949" y="268"/>
                    <a:pt x="1937" y="279"/>
                  </a:cubicBezTo>
                  <a:cubicBezTo>
                    <a:pt x="1911" y="307"/>
                    <a:pt x="1898" y="321"/>
                    <a:pt x="1897" y="321"/>
                  </a:cubicBezTo>
                  <a:cubicBezTo>
                    <a:pt x="1895" y="321"/>
                    <a:pt x="1907" y="306"/>
                    <a:pt x="1931" y="276"/>
                  </a:cubicBezTo>
                  <a:cubicBezTo>
                    <a:pt x="1947" y="252"/>
                    <a:pt x="1953" y="222"/>
                    <a:pt x="1949" y="222"/>
                  </a:cubicBezTo>
                  <a:lnTo>
                    <a:pt x="1949" y="222"/>
                  </a:lnTo>
                  <a:cubicBezTo>
                    <a:pt x="1947" y="222"/>
                    <a:pt x="1944" y="226"/>
                    <a:pt x="1940" y="235"/>
                  </a:cubicBezTo>
                  <a:cubicBezTo>
                    <a:pt x="1918" y="266"/>
                    <a:pt x="1906" y="257"/>
                    <a:pt x="1878" y="282"/>
                  </a:cubicBezTo>
                  <a:cubicBezTo>
                    <a:pt x="1871" y="279"/>
                    <a:pt x="1865" y="276"/>
                    <a:pt x="1887" y="244"/>
                  </a:cubicBezTo>
                  <a:cubicBezTo>
                    <a:pt x="1894" y="227"/>
                    <a:pt x="1887" y="220"/>
                    <a:pt x="1874" y="220"/>
                  </a:cubicBezTo>
                  <a:cubicBezTo>
                    <a:pt x="1859" y="220"/>
                    <a:pt x="1838" y="229"/>
                    <a:pt x="1824" y="244"/>
                  </a:cubicBezTo>
                  <a:cubicBezTo>
                    <a:pt x="1816" y="259"/>
                    <a:pt x="1810" y="266"/>
                    <a:pt x="1808" y="266"/>
                  </a:cubicBezTo>
                  <a:cubicBezTo>
                    <a:pt x="1805" y="266"/>
                    <a:pt x="1808" y="257"/>
                    <a:pt x="1818" y="238"/>
                  </a:cubicBezTo>
                  <a:cubicBezTo>
                    <a:pt x="1837" y="207"/>
                    <a:pt x="1831" y="200"/>
                    <a:pt x="1824" y="197"/>
                  </a:cubicBezTo>
                  <a:lnTo>
                    <a:pt x="1824" y="197"/>
                  </a:lnTo>
                  <a:cubicBezTo>
                    <a:pt x="1818" y="205"/>
                    <a:pt x="1814" y="208"/>
                    <a:pt x="1813" y="208"/>
                  </a:cubicBezTo>
                  <a:cubicBezTo>
                    <a:pt x="1810" y="208"/>
                    <a:pt x="1823" y="186"/>
                    <a:pt x="1837" y="163"/>
                  </a:cubicBezTo>
                  <a:cubicBezTo>
                    <a:pt x="1862" y="132"/>
                    <a:pt x="1856" y="128"/>
                    <a:pt x="1840" y="122"/>
                  </a:cubicBezTo>
                  <a:lnTo>
                    <a:pt x="1840" y="122"/>
                  </a:lnTo>
                  <a:cubicBezTo>
                    <a:pt x="1830" y="134"/>
                    <a:pt x="1819" y="138"/>
                    <a:pt x="1808" y="138"/>
                  </a:cubicBezTo>
                  <a:cubicBezTo>
                    <a:pt x="1793" y="138"/>
                    <a:pt x="1779" y="130"/>
                    <a:pt x="1768" y="122"/>
                  </a:cubicBezTo>
                  <a:cubicBezTo>
                    <a:pt x="1761" y="119"/>
                    <a:pt x="1754" y="117"/>
                    <a:pt x="1748" y="117"/>
                  </a:cubicBezTo>
                  <a:cubicBezTo>
                    <a:pt x="1721" y="117"/>
                    <a:pt x="1701" y="147"/>
                    <a:pt x="1668" y="200"/>
                  </a:cubicBezTo>
                  <a:lnTo>
                    <a:pt x="1636" y="269"/>
                  </a:lnTo>
                  <a:lnTo>
                    <a:pt x="1661" y="200"/>
                  </a:lnTo>
                  <a:cubicBezTo>
                    <a:pt x="1674" y="163"/>
                    <a:pt x="1693" y="91"/>
                    <a:pt x="1693" y="91"/>
                  </a:cubicBezTo>
                  <a:cubicBezTo>
                    <a:pt x="1693" y="91"/>
                    <a:pt x="1692" y="91"/>
                    <a:pt x="1692" y="91"/>
                  </a:cubicBezTo>
                  <a:cubicBezTo>
                    <a:pt x="1685" y="91"/>
                    <a:pt x="1673" y="124"/>
                    <a:pt x="1661" y="160"/>
                  </a:cubicBezTo>
                  <a:cubicBezTo>
                    <a:pt x="1656" y="176"/>
                    <a:pt x="1651" y="183"/>
                    <a:pt x="1648" y="183"/>
                  </a:cubicBezTo>
                  <a:cubicBezTo>
                    <a:pt x="1644" y="183"/>
                    <a:pt x="1641" y="172"/>
                    <a:pt x="1640" y="150"/>
                  </a:cubicBezTo>
                  <a:cubicBezTo>
                    <a:pt x="1640" y="128"/>
                    <a:pt x="1637" y="117"/>
                    <a:pt x="1631" y="117"/>
                  </a:cubicBezTo>
                  <a:cubicBezTo>
                    <a:pt x="1627" y="117"/>
                    <a:pt x="1620" y="125"/>
                    <a:pt x="1611" y="141"/>
                  </a:cubicBezTo>
                  <a:cubicBezTo>
                    <a:pt x="1605" y="138"/>
                    <a:pt x="1599" y="138"/>
                    <a:pt x="1602" y="97"/>
                  </a:cubicBezTo>
                  <a:cubicBezTo>
                    <a:pt x="1600" y="96"/>
                    <a:pt x="1598" y="96"/>
                    <a:pt x="1597" y="96"/>
                  </a:cubicBezTo>
                  <a:cubicBezTo>
                    <a:pt x="1592" y="96"/>
                    <a:pt x="1590" y="102"/>
                    <a:pt x="1583" y="132"/>
                  </a:cubicBezTo>
                  <a:cubicBezTo>
                    <a:pt x="1579" y="149"/>
                    <a:pt x="1575" y="158"/>
                    <a:pt x="1573" y="158"/>
                  </a:cubicBezTo>
                  <a:cubicBezTo>
                    <a:pt x="1570" y="158"/>
                    <a:pt x="1569" y="147"/>
                    <a:pt x="1571" y="125"/>
                  </a:cubicBezTo>
                  <a:cubicBezTo>
                    <a:pt x="1576" y="80"/>
                    <a:pt x="1569" y="61"/>
                    <a:pt x="1562" y="61"/>
                  </a:cubicBezTo>
                  <a:cubicBezTo>
                    <a:pt x="1557" y="61"/>
                    <a:pt x="1551" y="70"/>
                    <a:pt x="1549" y="85"/>
                  </a:cubicBezTo>
                  <a:cubicBezTo>
                    <a:pt x="1543" y="117"/>
                    <a:pt x="1536" y="119"/>
                    <a:pt x="1530" y="119"/>
                  </a:cubicBezTo>
                  <a:cubicBezTo>
                    <a:pt x="1529" y="119"/>
                    <a:pt x="1528" y="119"/>
                    <a:pt x="1527" y="119"/>
                  </a:cubicBezTo>
                  <a:cubicBezTo>
                    <a:pt x="1525" y="118"/>
                    <a:pt x="1524" y="118"/>
                    <a:pt x="1522" y="118"/>
                  </a:cubicBezTo>
                  <a:cubicBezTo>
                    <a:pt x="1516" y="118"/>
                    <a:pt x="1508" y="124"/>
                    <a:pt x="1499" y="150"/>
                  </a:cubicBezTo>
                  <a:lnTo>
                    <a:pt x="1486" y="147"/>
                  </a:lnTo>
                  <a:cubicBezTo>
                    <a:pt x="1477" y="147"/>
                    <a:pt x="1488" y="113"/>
                    <a:pt x="1497" y="113"/>
                  </a:cubicBezTo>
                  <a:cubicBezTo>
                    <a:pt x="1498" y="113"/>
                    <a:pt x="1498" y="113"/>
                    <a:pt x="1499" y="113"/>
                  </a:cubicBezTo>
                  <a:lnTo>
                    <a:pt x="1495" y="72"/>
                  </a:lnTo>
                  <a:cubicBezTo>
                    <a:pt x="1493" y="72"/>
                    <a:pt x="1491" y="72"/>
                    <a:pt x="1489" y="72"/>
                  </a:cubicBezTo>
                  <a:cubicBezTo>
                    <a:pt x="1477" y="72"/>
                    <a:pt x="1469" y="74"/>
                    <a:pt x="1461" y="106"/>
                  </a:cubicBezTo>
                  <a:cubicBezTo>
                    <a:pt x="1453" y="142"/>
                    <a:pt x="1449" y="160"/>
                    <a:pt x="1448" y="160"/>
                  </a:cubicBezTo>
                  <a:cubicBezTo>
                    <a:pt x="1448" y="160"/>
                    <a:pt x="1450" y="141"/>
                    <a:pt x="1455" y="103"/>
                  </a:cubicBezTo>
                  <a:cubicBezTo>
                    <a:pt x="1457" y="76"/>
                    <a:pt x="1454" y="49"/>
                    <a:pt x="1449" y="49"/>
                  </a:cubicBezTo>
                  <a:cubicBezTo>
                    <a:pt x="1447" y="49"/>
                    <a:pt x="1445" y="53"/>
                    <a:pt x="1442" y="63"/>
                  </a:cubicBezTo>
                  <a:cubicBezTo>
                    <a:pt x="1437" y="94"/>
                    <a:pt x="1433" y="106"/>
                    <a:pt x="1430" y="106"/>
                  </a:cubicBezTo>
                  <a:cubicBezTo>
                    <a:pt x="1426" y="106"/>
                    <a:pt x="1425" y="84"/>
                    <a:pt x="1426" y="63"/>
                  </a:cubicBezTo>
                  <a:cubicBezTo>
                    <a:pt x="1433" y="25"/>
                    <a:pt x="1435" y="6"/>
                    <a:pt x="1432" y="6"/>
                  </a:cubicBezTo>
                  <a:close/>
                  <a:moveTo>
                    <a:pt x="2191" y="2654"/>
                  </a:moveTo>
                  <a:cubicBezTo>
                    <a:pt x="2188" y="2654"/>
                    <a:pt x="2186" y="2655"/>
                    <a:pt x="2182" y="2657"/>
                  </a:cubicBezTo>
                  <a:cubicBezTo>
                    <a:pt x="2185" y="2682"/>
                    <a:pt x="2194" y="2708"/>
                    <a:pt x="2204" y="2729"/>
                  </a:cubicBezTo>
                  <a:cubicBezTo>
                    <a:pt x="2211" y="2742"/>
                    <a:pt x="2217" y="2750"/>
                    <a:pt x="2220" y="2750"/>
                  </a:cubicBezTo>
                  <a:cubicBezTo>
                    <a:pt x="2227" y="2750"/>
                    <a:pt x="2226" y="2730"/>
                    <a:pt x="2210" y="2682"/>
                  </a:cubicBezTo>
                  <a:cubicBezTo>
                    <a:pt x="2199" y="2661"/>
                    <a:pt x="2196" y="2654"/>
                    <a:pt x="2191" y="2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7">
              <a:extLst>
                <a:ext uri="{FF2B5EF4-FFF2-40B4-BE49-F238E27FC236}">
                  <a16:creationId xmlns:a16="http://schemas.microsoft.com/office/drawing/2014/main" id="{D1D9B3AA-2817-679C-4960-E38832164B17}"/>
                </a:ext>
              </a:extLst>
            </p:cNvPr>
            <p:cNvSpPr/>
            <p:nvPr/>
          </p:nvSpPr>
          <p:spPr>
            <a:xfrm>
              <a:off x="2954241" y="3936365"/>
              <a:ext cx="37031" cy="40563"/>
            </a:xfrm>
            <a:custGeom>
              <a:avLst/>
              <a:gdLst/>
              <a:ahLst/>
              <a:cxnLst/>
              <a:rect l="l" t="t" r="r" b="b"/>
              <a:pathLst>
                <a:path w="2492" h="2751" extrusionOk="0">
                  <a:moveTo>
                    <a:pt x="1266" y="1"/>
                  </a:moveTo>
                  <a:cubicBezTo>
                    <a:pt x="1266" y="1"/>
                    <a:pt x="1267" y="8"/>
                    <a:pt x="1271" y="20"/>
                  </a:cubicBezTo>
                  <a:lnTo>
                    <a:pt x="1271" y="20"/>
                  </a:lnTo>
                  <a:cubicBezTo>
                    <a:pt x="1269" y="7"/>
                    <a:pt x="1267" y="1"/>
                    <a:pt x="1266" y="1"/>
                  </a:cubicBezTo>
                  <a:close/>
                  <a:moveTo>
                    <a:pt x="1271" y="20"/>
                  </a:moveTo>
                  <a:cubicBezTo>
                    <a:pt x="1272" y="27"/>
                    <a:pt x="1273" y="35"/>
                    <a:pt x="1274" y="46"/>
                  </a:cubicBezTo>
                  <a:lnTo>
                    <a:pt x="1274" y="46"/>
                  </a:lnTo>
                  <a:cubicBezTo>
                    <a:pt x="1274" y="40"/>
                    <a:pt x="1273" y="33"/>
                    <a:pt x="1272" y="26"/>
                  </a:cubicBezTo>
                  <a:cubicBezTo>
                    <a:pt x="1272" y="24"/>
                    <a:pt x="1271" y="22"/>
                    <a:pt x="1271" y="20"/>
                  </a:cubicBezTo>
                  <a:close/>
                  <a:moveTo>
                    <a:pt x="1210" y="145"/>
                  </a:moveTo>
                  <a:cubicBezTo>
                    <a:pt x="1206" y="145"/>
                    <a:pt x="1207" y="161"/>
                    <a:pt x="1208" y="161"/>
                  </a:cubicBezTo>
                  <a:cubicBezTo>
                    <a:pt x="1209" y="161"/>
                    <a:pt x="1210" y="157"/>
                    <a:pt x="1210" y="145"/>
                  </a:cubicBezTo>
                  <a:close/>
                  <a:moveTo>
                    <a:pt x="1266" y="176"/>
                  </a:moveTo>
                  <a:lnTo>
                    <a:pt x="1279" y="214"/>
                  </a:lnTo>
                  <a:lnTo>
                    <a:pt x="1272" y="214"/>
                  </a:lnTo>
                  <a:cubicBezTo>
                    <a:pt x="1271" y="214"/>
                    <a:pt x="1270" y="215"/>
                    <a:pt x="1269" y="215"/>
                  </a:cubicBezTo>
                  <a:cubicBezTo>
                    <a:pt x="1266" y="215"/>
                    <a:pt x="1265" y="208"/>
                    <a:pt x="1260" y="179"/>
                  </a:cubicBezTo>
                  <a:lnTo>
                    <a:pt x="1266" y="176"/>
                  </a:lnTo>
                  <a:close/>
                  <a:moveTo>
                    <a:pt x="1197" y="185"/>
                  </a:moveTo>
                  <a:lnTo>
                    <a:pt x="1213" y="220"/>
                  </a:lnTo>
                  <a:lnTo>
                    <a:pt x="1204" y="223"/>
                  </a:lnTo>
                  <a:cubicBezTo>
                    <a:pt x="1197" y="223"/>
                    <a:pt x="1197" y="223"/>
                    <a:pt x="1191" y="185"/>
                  </a:cubicBezTo>
                  <a:close/>
                  <a:moveTo>
                    <a:pt x="1316" y="173"/>
                  </a:moveTo>
                  <a:cubicBezTo>
                    <a:pt x="1329" y="173"/>
                    <a:pt x="1329" y="173"/>
                    <a:pt x="1326" y="211"/>
                  </a:cubicBezTo>
                  <a:cubicBezTo>
                    <a:pt x="1323" y="229"/>
                    <a:pt x="1319" y="239"/>
                    <a:pt x="1317" y="239"/>
                  </a:cubicBezTo>
                  <a:cubicBezTo>
                    <a:pt x="1314" y="239"/>
                    <a:pt x="1312" y="229"/>
                    <a:pt x="1310" y="211"/>
                  </a:cubicBezTo>
                  <a:cubicBezTo>
                    <a:pt x="1307" y="173"/>
                    <a:pt x="1307" y="173"/>
                    <a:pt x="1316" y="173"/>
                  </a:cubicBezTo>
                  <a:close/>
                  <a:moveTo>
                    <a:pt x="1138" y="236"/>
                  </a:moveTo>
                  <a:cubicBezTo>
                    <a:pt x="1150" y="261"/>
                    <a:pt x="1160" y="283"/>
                    <a:pt x="1166" y="308"/>
                  </a:cubicBezTo>
                  <a:lnTo>
                    <a:pt x="1160" y="311"/>
                  </a:lnTo>
                  <a:cubicBezTo>
                    <a:pt x="1153" y="311"/>
                    <a:pt x="1144" y="276"/>
                    <a:pt x="1144" y="276"/>
                  </a:cubicBezTo>
                  <a:cubicBezTo>
                    <a:pt x="1144" y="276"/>
                    <a:pt x="1131" y="239"/>
                    <a:pt x="1138" y="236"/>
                  </a:cubicBezTo>
                  <a:close/>
                  <a:moveTo>
                    <a:pt x="877" y="323"/>
                  </a:moveTo>
                  <a:cubicBezTo>
                    <a:pt x="878" y="323"/>
                    <a:pt x="881" y="326"/>
                    <a:pt x="887" y="336"/>
                  </a:cubicBezTo>
                  <a:lnTo>
                    <a:pt x="906" y="367"/>
                  </a:lnTo>
                  <a:cubicBezTo>
                    <a:pt x="917" y="395"/>
                    <a:pt x="927" y="420"/>
                    <a:pt x="924" y="420"/>
                  </a:cubicBezTo>
                  <a:cubicBezTo>
                    <a:pt x="923" y="420"/>
                    <a:pt x="920" y="417"/>
                    <a:pt x="915" y="408"/>
                  </a:cubicBezTo>
                  <a:cubicBezTo>
                    <a:pt x="903" y="386"/>
                    <a:pt x="890" y="364"/>
                    <a:pt x="881" y="339"/>
                  </a:cubicBezTo>
                  <a:cubicBezTo>
                    <a:pt x="881" y="339"/>
                    <a:pt x="875" y="323"/>
                    <a:pt x="877" y="323"/>
                  </a:cubicBezTo>
                  <a:close/>
                  <a:moveTo>
                    <a:pt x="1432" y="370"/>
                  </a:moveTo>
                  <a:cubicBezTo>
                    <a:pt x="1432" y="370"/>
                    <a:pt x="1432" y="370"/>
                    <a:pt x="1432" y="370"/>
                  </a:cubicBezTo>
                  <a:lnTo>
                    <a:pt x="1435" y="408"/>
                  </a:lnTo>
                  <a:cubicBezTo>
                    <a:pt x="1432" y="446"/>
                    <a:pt x="1426" y="446"/>
                    <a:pt x="1426" y="446"/>
                  </a:cubicBezTo>
                  <a:cubicBezTo>
                    <a:pt x="1423" y="442"/>
                    <a:pt x="1423" y="442"/>
                    <a:pt x="1426" y="405"/>
                  </a:cubicBezTo>
                  <a:cubicBezTo>
                    <a:pt x="1426" y="405"/>
                    <a:pt x="1429" y="370"/>
                    <a:pt x="1432" y="370"/>
                  </a:cubicBezTo>
                  <a:close/>
                  <a:moveTo>
                    <a:pt x="1970" y="417"/>
                  </a:moveTo>
                  <a:cubicBezTo>
                    <a:pt x="1971" y="417"/>
                    <a:pt x="1971" y="417"/>
                    <a:pt x="1971" y="417"/>
                  </a:cubicBezTo>
                  <a:lnTo>
                    <a:pt x="1978" y="424"/>
                  </a:lnTo>
                  <a:cubicBezTo>
                    <a:pt x="1959" y="442"/>
                    <a:pt x="1937" y="458"/>
                    <a:pt x="1918" y="474"/>
                  </a:cubicBezTo>
                  <a:lnTo>
                    <a:pt x="1912" y="468"/>
                  </a:lnTo>
                  <a:cubicBezTo>
                    <a:pt x="1939" y="444"/>
                    <a:pt x="1962" y="417"/>
                    <a:pt x="1970" y="417"/>
                  </a:cubicBezTo>
                  <a:close/>
                  <a:moveTo>
                    <a:pt x="1370" y="402"/>
                  </a:moveTo>
                  <a:lnTo>
                    <a:pt x="1376" y="439"/>
                  </a:lnTo>
                  <a:lnTo>
                    <a:pt x="1373" y="477"/>
                  </a:lnTo>
                  <a:lnTo>
                    <a:pt x="1366" y="477"/>
                  </a:lnTo>
                  <a:cubicBezTo>
                    <a:pt x="1363" y="452"/>
                    <a:pt x="1366" y="427"/>
                    <a:pt x="1370" y="402"/>
                  </a:cubicBezTo>
                  <a:close/>
                  <a:moveTo>
                    <a:pt x="1618" y="508"/>
                  </a:moveTo>
                  <a:lnTo>
                    <a:pt x="1618" y="508"/>
                  </a:lnTo>
                  <a:cubicBezTo>
                    <a:pt x="1617" y="510"/>
                    <a:pt x="1615" y="512"/>
                    <a:pt x="1614" y="515"/>
                  </a:cubicBezTo>
                  <a:cubicBezTo>
                    <a:pt x="1609" y="525"/>
                    <a:pt x="1608" y="529"/>
                    <a:pt x="1608" y="529"/>
                  </a:cubicBezTo>
                  <a:cubicBezTo>
                    <a:pt x="1608" y="529"/>
                    <a:pt x="1612" y="520"/>
                    <a:pt x="1618" y="508"/>
                  </a:cubicBezTo>
                  <a:close/>
                  <a:moveTo>
                    <a:pt x="768" y="558"/>
                  </a:moveTo>
                  <a:cubicBezTo>
                    <a:pt x="799" y="580"/>
                    <a:pt x="824" y="612"/>
                    <a:pt x="840" y="646"/>
                  </a:cubicBezTo>
                  <a:cubicBezTo>
                    <a:pt x="839" y="647"/>
                    <a:pt x="839" y="648"/>
                    <a:pt x="838" y="648"/>
                  </a:cubicBezTo>
                  <a:cubicBezTo>
                    <a:pt x="835" y="648"/>
                    <a:pt x="830" y="642"/>
                    <a:pt x="809" y="621"/>
                  </a:cubicBezTo>
                  <a:cubicBezTo>
                    <a:pt x="784" y="596"/>
                    <a:pt x="762" y="565"/>
                    <a:pt x="768" y="558"/>
                  </a:cubicBezTo>
                  <a:close/>
                  <a:moveTo>
                    <a:pt x="2157" y="637"/>
                  </a:moveTo>
                  <a:cubicBezTo>
                    <a:pt x="2168" y="637"/>
                    <a:pt x="2173" y="645"/>
                    <a:pt x="2175" y="649"/>
                  </a:cubicBezTo>
                  <a:cubicBezTo>
                    <a:pt x="2149" y="670"/>
                    <a:pt x="2121" y="682"/>
                    <a:pt x="2110" y="682"/>
                  </a:cubicBezTo>
                  <a:cubicBezTo>
                    <a:pt x="2108" y="682"/>
                    <a:pt x="2107" y="682"/>
                    <a:pt x="2106" y="681"/>
                  </a:cubicBezTo>
                  <a:lnTo>
                    <a:pt x="2103" y="681"/>
                  </a:lnTo>
                  <a:cubicBezTo>
                    <a:pt x="2100" y="665"/>
                    <a:pt x="2100" y="665"/>
                    <a:pt x="2131" y="646"/>
                  </a:cubicBezTo>
                  <a:cubicBezTo>
                    <a:pt x="2142" y="640"/>
                    <a:pt x="2150" y="637"/>
                    <a:pt x="2157" y="637"/>
                  </a:cubicBezTo>
                  <a:close/>
                  <a:moveTo>
                    <a:pt x="2286" y="1135"/>
                  </a:moveTo>
                  <a:cubicBezTo>
                    <a:pt x="2297" y="1135"/>
                    <a:pt x="2303" y="1136"/>
                    <a:pt x="2303" y="1138"/>
                  </a:cubicBezTo>
                  <a:lnTo>
                    <a:pt x="2266" y="1148"/>
                  </a:lnTo>
                  <a:lnTo>
                    <a:pt x="2228" y="1144"/>
                  </a:lnTo>
                  <a:lnTo>
                    <a:pt x="2228" y="1138"/>
                  </a:lnTo>
                  <a:cubicBezTo>
                    <a:pt x="2250" y="1136"/>
                    <a:pt x="2272" y="1135"/>
                    <a:pt x="2286" y="1135"/>
                  </a:cubicBezTo>
                  <a:close/>
                  <a:moveTo>
                    <a:pt x="1999" y="1226"/>
                  </a:moveTo>
                  <a:cubicBezTo>
                    <a:pt x="2040" y="1226"/>
                    <a:pt x="2078" y="1226"/>
                    <a:pt x="2078" y="1232"/>
                  </a:cubicBezTo>
                  <a:lnTo>
                    <a:pt x="2078" y="1238"/>
                  </a:lnTo>
                  <a:cubicBezTo>
                    <a:pt x="2053" y="1238"/>
                    <a:pt x="2028" y="1235"/>
                    <a:pt x="1999" y="1232"/>
                  </a:cubicBezTo>
                  <a:lnTo>
                    <a:pt x="1999" y="1226"/>
                  </a:lnTo>
                  <a:close/>
                  <a:moveTo>
                    <a:pt x="603" y="1322"/>
                  </a:moveTo>
                  <a:cubicBezTo>
                    <a:pt x="635" y="1322"/>
                    <a:pt x="572" y="1336"/>
                    <a:pt x="508" y="1339"/>
                  </a:cubicBezTo>
                  <a:cubicBezTo>
                    <a:pt x="478" y="1342"/>
                    <a:pt x="460" y="1344"/>
                    <a:pt x="454" y="1344"/>
                  </a:cubicBezTo>
                  <a:cubicBezTo>
                    <a:pt x="444" y="1344"/>
                    <a:pt x="462" y="1340"/>
                    <a:pt x="508" y="1332"/>
                  </a:cubicBezTo>
                  <a:lnTo>
                    <a:pt x="505" y="1332"/>
                  </a:lnTo>
                  <a:cubicBezTo>
                    <a:pt x="530" y="1326"/>
                    <a:pt x="555" y="1323"/>
                    <a:pt x="580" y="1323"/>
                  </a:cubicBezTo>
                  <a:cubicBezTo>
                    <a:pt x="591" y="1322"/>
                    <a:pt x="598" y="1322"/>
                    <a:pt x="603" y="1322"/>
                  </a:cubicBezTo>
                  <a:close/>
                  <a:moveTo>
                    <a:pt x="2261" y="1346"/>
                  </a:moveTo>
                  <a:cubicBezTo>
                    <a:pt x="2266" y="1346"/>
                    <a:pt x="2275" y="1347"/>
                    <a:pt x="2291" y="1348"/>
                  </a:cubicBezTo>
                  <a:cubicBezTo>
                    <a:pt x="2316" y="1351"/>
                    <a:pt x="2341" y="1358"/>
                    <a:pt x="2366" y="1364"/>
                  </a:cubicBezTo>
                  <a:cubicBezTo>
                    <a:pt x="2366" y="1366"/>
                    <a:pt x="2363" y="1366"/>
                    <a:pt x="2358" y="1366"/>
                  </a:cubicBezTo>
                  <a:cubicBezTo>
                    <a:pt x="2338" y="1366"/>
                    <a:pt x="2284" y="1354"/>
                    <a:pt x="2253" y="1351"/>
                  </a:cubicBezTo>
                  <a:cubicBezTo>
                    <a:pt x="2253" y="1348"/>
                    <a:pt x="2253" y="1346"/>
                    <a:pt x="2261" y="1346"/>
                  </a:cubicBezTo>
                  <a:close/>
                  <a:moveTo>
                    <a:pt x="2253" y="1514"/>
                  </a:moveTo>
                  <a:cubicBezTo>
                    <a:pt x="2288" y="1524"/>
                    <a:pt x="2325" y="1533"/>
                    <a:pt x="2322" y="1542"/>
                  </a:cubicBezTo>
                  <a:lnTo>
                    <a:pt x="2285" y="1536"/>
                  </a:lnTo>
                  <a:lnTo>
                    <a:pt x="2250" y="1520"/>
                  </a:lnTo>
                  <a:lnTo>
                    <a:pt x="2253" y="1514"/>
                  </a:lnTo>
                  <a:close/>
                  <a:moveTo>
                    <a:pt x="759" y="1546"/>
                  </a:moveTo>
                  <a:lnTo>
                    <a:pt x="733" y="1571"/>
                  </a:lnTo>
                  <a:lnTo>
                    <a:pt x="733" y="1577"/>
                  </a:lnTo>
                  <a:cubicBezTo>
                    <a:pt x="765" y="1552"/>
                    <a:pt x="765" y="1552"/>
                    <a:pt x="762" y="1549"/>
                  </a:cubicBezTo>
                  <a:lnTo>
                    <a:pt x="759" y="1546"/>
                  </a:lnTo>
                  <a:close/>
                  <a:moveTo>
                    <a:pt x="1603" y="1551"/>
                  </a:moveTo>
                  <a:cubicBezTo>
                    <a:pt x="1603" y="1551"/>
                    <a:pt x="1602" y="1551"/>
                    <a:pt x="1602" y="1552"/>
                  </a:cubicBezTo>
                  <a:cubicBezTo>
                    <a:pt x="1598" y="1552"/>
                    <a:pt x="1598" y="1552"/>
                    <a:pt x="1617" y="1586"/>
                  </a:cubicBezTo>
                  <a:lnTo>
                    <a:pt x="1623" y="1583"/>
                  </a:lnTo>
                  <a:cubicBezTo>
                    <a:pt x="1609" y="1557"/>
                    <a:pt x="1606" y="1551"/>
                    <a:pt x="1603" y="1551"/>
                  </a:cubicBezTo>
                  <a:close/>
                  <a:moveTo>
                    <a:pt x="563" y="1592"/>
                  </a:moveTo>
                  <a:cubicBezTo>
                    <a:pt x="568" y="1592"/>
                    <a:pt x="569" y="1594"/>
                    <a:pt x="570" y="1596"/>
                  </a:cubicBezTo>
                  <a:cubicBezTo>
                    <a:pt x="574" y="1602"/>
                    <a:pt x="574" y="1602"/>
                    <a:pt x="542" y="1621"/>
                  </a:cubicBezTo>
                  <a:cubicBezTo>
                    <a:pt x="542" y="1621"/>
                    <a:pt x="516" y="1632"/>
                    <a:pt x="506" y="1632"/>
                  </a:cubicBezTo>
                  <a:cubicBezTo>
                    <a:pt x="504" y="1632"/>
                    <a:pt x="502" y="1631"/>
                    <a:pt x="502" y="1630"/>
                  </a:cubicBezTo>
                  <a:lnTo>
                    <a:pt x="530" y="1605"/>
                  </a:lnTo>
                  <a:cubicBezTo>
                    <a:pt x="548" y="1595"/>
                    <a:pt x="558" y="1592"/>
                    <a:pt x="563" y="1592"/>
                  </a:cubicBezTo>
                  <a:close/>
                  <a:moveTo>
                    <a:pt x="1774" y="1671"/>
                  </a:moveTo>
                  <a:cubicBezTo>
                    <a:pt x="1774" y="1671"/>
                    <a:pt x="1774" y="1671"/>
                    <a:pt x="1774" y="1672"/>
                  </a:cubicBezTo>
                  <a:lnTo>
                    <a:pt x="1774" y="1672"/>
                  </a:lnTo>
                  <a:cubicBezTo>
                    <a:pt x="1775" y="1671"/>
                    <a:pt x="1775" y="1671"/>
                    <a:pt x="1774" y="1671"/>
                  </a:cubicBezTo>
                  <a:close/>
                  <a:moveTo>
                    <a:pt x="598" y="1645"/>
                  </a:moveTo>
                  <a:cubicBezTo>
                    <a:pt x="601" y="1645"/>
                    <a:pt x="603" y="1648"/>
                    <a:pt x="605" y="1652"/>
                  </a:cubicBezTo>
                  <a:cubicBezTo>
                    <a:pt x="608" y="1655"/>
                    <a:pt x="611" y="1662"/>
                    <a:pt x="580" y="1683"/>
                  </a:cubicBezTo>
                  <a:lnTo>
                    <a:pt x="577" y="1677"/>
                  </a:lnTo>
                  <a:cubicBezTo>
                    <a:pt x="586" y="1670"/>
                    <a:pt x="590" y="1668"/>
                    <a:pt x="589" y="1668"/>
                  </a:cubicBezTo>
                  <a:lnTo>
                    <a:pt x="589" y="1668"/>
                  </a:lnTo>
                  <a:cubicBezTo>
                    <a:pt x="588" y="1668"/>
                    <a:pt x="566" y="1683"/>
                    <a:pt x="549" y="1702"/>
                  </a:cubicBezTo>
                  <a:lnTo>
                    <a:pt x="489" y="1746"/>
                  </a:lnTo>
                  <a:cubicBezTo>
                    <a:pt x="483" y="1743"/>
                    <a:pt x="511" y="1712"/>
                    <a:pt x="542" y="1690"/>
                  </a:cubicBezTo>
                  <a:lnTo>
                    <a:pt x="539" y="1690"/>
                  </a:lnTo>
                  <a:cubicBezTo>
                    <a:pt x="579" y="1656"/>
                    <a:pt x="592" y="1645"/>
                    <a:pt x="598" y="1645"/>
                  </a:cubicBezTo>
                  <a:close/>
                  <a:moveTo>
                    <a:pt x="1746" y="1818"/>
                  </a:moveTo>
                  <a:cubicBezTo>
                    <a:pt x="1751" y="1829"/>
                    <a:pt x="1752" y="1832"/>
                    <a:pt x="1751" y="1832"/>
                  </a:cubicBezTo>
                  <a:cubicBezTo>
                    <a:pt x="1750" y="1832"/>
                    <a:pt x="1741" y="1818"/>
                    <a:pt x="1746" y="1818"/>
                  </a:cubicBezTo>
                  <a:close/>
                  <a:moveTo>
                    <a:pt x="1445" y="1771"/>
                  </a:moveTo>
                  <a:lnTo>
                    <a:pt x="1445" y="1771"/>
                  </a:lnTo>
                  <a:cubicBezTo>
                    <a:pt x="1451" y="1809"/>
                    <a:pt x="1454" y="1846"/>
                    <a:pt x="1454" y="1846"/>
                  </a:cubicBezTo>
                  <a:lnTo>
                    <a:pt x="1451" y="1809"/>
                  </a:lnTo>
                  <a:lnTo>
                    <a:pt x="1445" y="1771"/>
                  </a:lnTo>
                  <a:close/>
                  <a:moveTo>
                    <a:pt x="2016" y="1844"/>
                  </a:moveTo>
                  <a:lnTo>
                    <a:pt x="2016" y="1844"/>
                  </a:lnTo>
                  <a:cubicBezTo>
                    <a:pt x="2017" y="1844"/>
                    <a:pt x="2030" y="1854"/>
                    <a:pt x="2028" y="1856"/>
                  </a:cubicBezTo>
                  <a:cubicBezTo>
                    <a:pt x="2018" y="1847"/>
                    <a:pt x="2015" y="1844"/>
                    <a:pt x="2016" y="1844"/>
                  </a:cubicBezTo>
                  <a:close/>
                  <a:moveTo>
                    <a:pt x="1956" y="1818"/>
                  </a:moveTo>
                  <a:cubicBezTo>
                    <a:pt x="1984" y="1846"/>
                    <a:pt x="2009" y="1875"/>
                    <a:pt x="2003" y="1881"/>
                  </a:cubicBezTo>
                  <a:lnTo>
                    <a:pt x="1974" y="1856"/>
                  </a:lnTo>
                  <a:lnTo>
                    <a:pt x="1952" y="1824"/>
                  </a:lnTo>
                  <a:lnTo>
                    <a:pt x="1956" y="1818"/>
                  </a:lnTo>
                  <a:close/>
                  <a:moveTo>
                    <a:pt x="1637" y="1818"/>
                  </a:moveTo>
                  <a:cubicBezTo>
                    <a:pt x="1636" y="1818"/>
                    <a:pt x="1636" y="1818"/>
                    <a:pt x="1636" y="1818"/>
                  </a:cubicBezTo>
                  <a:lnTo>
                    <a:pt x="1633" y="1818"/>
                  </a:lnTo>
                  <a:cubicBezTo>
                    <a:pt x="1639" y="1843"/>
                    <a:pt x="1652" y="1865"/>
                    <a:pt x="1661" y="1890"/>
                  </a:cubicBezTo>
                  <a:cubicBezTo>
                    <a:pt x="1667" y="1887"/>
                    <a:pt x="1655" y="1853"/>
                    <a:pt x="1655" y="1853"/>
                  </a:cubicBezTo>
                  <a:cubicBezTo>
                    <a:pt x="1655" y="1853"/>
                    <a:pt x="1643" y="1818"/>
                    <a:pt x="1637" y="1818"/>
                  </a:cubicBezTo>
                  <a:close/>
                  <a:moveTo>
                    <a:pt x="1900" y="1830"/>
                  </a:moveTo>
                  <a:cubicBezTo>
                    <a:pt x="1903" y="1830"/>
                    <a:pt x="1917" y="1843"/>
                    <a:pt x="1946" y="1875"/>
                  </a:cubicBezTo>
                  <a:cubicBezTo>
                    <a:pt x="1971" y="1903"/>
                    <a:pt x="1971" y="1903"/>
                    <a:pt x="1965" y="1906"/>
                  </a:cubicBezTo>
                  <a:cubicBezTo>
                    <a:pt x="1946" y="1890"/>
                    <a:pt x="1931" y="1871"/>
                    <a:pt x="1915" y="1853"/>
                  </a:cubicBezTo>
                  <a:lnTo>
                    <a:pt x="1912" y="1853"/>
                  </a:lnTo>
                  <a:cubicBezTo>
                    <a:pt x="1902" y="1839"/>
                    <a:pt x="1897" y="1830"/>
                    <a:pt x="1900" y="1830"/>
                  </a:cubicBezTo>
                  <a:close/>
                  <a:moveTo>
                    <a:pt x="72" y="1865"/>
                  </a:moveTo>
                  <a:cubicBezTo>
                    <a:pt x="47" y="1871"/>
                    <a:pt x="22" y="1881"/>
                    <a:pt x="0" y="1893"/>
                  </a:cubicBezTo>
                  <a:lnTo>
                    <a:pt x="6" y="1906"/>
                  </a:lnTo>
                  <a:cubicBezTo>
                    <a:pt x="7" y="1908"/>
                    <a:pt x="9" y="1908"/>
                    <a:pt x="11" y="1908"/>
                  </a:cubicBezTo>
                  <a:cubicBezTo>
                    <a:pt x="22" y="1908"/>
                    <a:pt x="50" y="1893"/>
                    <a:pt x="75" y="1875"/>
                  </a:cubicBezTo>
                  <a:lnTo>
                    <a:pt x="72" y="1865"/>
                  </a:lnTo>
                  <a:close/>
                  <a:moveTo>
                    <a:pt x="1611" y="1940"/>
                  </a:moveTo>
                  <a:cubicBezTo>
                    <a:pt x="1617" y="1940"/>
                    <a:pt x="1617" y="1940"/>
                    <a:pt x="1627" y="1978"/>
                  </a:cubicBezTo>
                  <a:lnTo>
                    <a:pt x="1620" y="1978"/>
                  </a:lnTo>
                  <a:lnTo>
                    <a:pt x="1605" y="1944"/>
                  </a:lnTo>
                  <a:lnTo>
                    <a:pt x="1611" y="1940"/>
                  </a:lnTo>
                  <a:close/>
                  <a:moveTo>
                    <a:pt x="1168" y="1933"/>
                  </a:moveTo>
                  <a:cubicBezTo>
                    <a:pt x="1169" y="1933"/>
                    <a:pt x="1171" y="1933"/>
                    <a:pt x="1172" y="1934"/>
                  </a:cubicBezTo>
                  <a:lnTo>
                    <a:pt x="1166" y="1972"/>
                  </a:lnTo>
                  <a:lnTo>
                    <a:pt x="1153" y="2006"/>
                  </a:lnTo>
                  <a:lnTo>
                    <a:pt x="1153" y="1965"/>
                  </a:lnTo>
                  <a:cubicBezTo>
                    <a:pt x="1161" y="1939"/>
                    <a:pt x="1164" y="1933"/>
                    <a:pt x="1168" y="1933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3" y="1997"/>
                    <a:pt x="1893" y="1997"/>
                  </a:cubicBezTo>
                  <a:cubicBezTo>
                    <a:pt x="1901" y="2009"/>
                    <a:pt x="1902" y="2013"/>
                    <a:pt x="1900" y="2013"/>
                  </a:cubicBezTo>
                  <a:cubicBezTo>
                    <a:pt x="1898" y="2013"/>
                    <a:pt x="1886" y="2003"/>
                    <a:pt x="1881" y="2003"/>
                  </a:cubicBezTo>
                  <a:cubicBezTo>
                    <a:pt x="1881" y="2003"/>
                    <a:pt x="1881" y="2003"/>
                    <a:pt x="1880" y="2003"/>
                  </a:cubicBezTo>
                  <a:cubicBezTo>
                    <a:pt x="1855" y="1975"/>
                    <a:pt x="1855" y="1975"/>
                    <a:pt x="1868" y="1969"/>
                  </a:cubicBezTo>
                  <a:cubicBezTo>
                    <a:pt x="1868" y="1968"/>
                    <a:pt x="1869" y="1968"/>
                    <a:pt x="1869" y="1968"/>
                  </a:cubicBezTo>
                  <a:close/>
                  <a:moveTo>
                    <a:pt x="1558" y="1936"/>
                  </a:moveTo>
                  <a:cubicBezTo>
                    <a:pt x="1561" y="1936"/>
                    <a:pt x="1570" y="1971"/>
                    <a:pt x="1576" y="2025"/>
                  </a:cubicBezTo>
                  <a:lnTo>
                    <a:pt x="1564" y="2028"/>
                  </a:lnTo>
                  <a:cubicBezTo>
                    <a:pt x="1558" y="1991"/>
                    <a:pt x="1551" y="1953"/>
                    <a:pt x="1558" y="1953"/>
                  </a:cubicBezTo>
                  <a:cubicBezTo>
                    <a:pt x="1557" y="1942"/>
                    <a:pt x="1557" y="1936"/>
                    <a:pt x="1558" y="1936"/>
                  </a:cubicBezTo>
                  <a:close/>
                  <a:moveTo>
                    <a:pt x="1345" y="1897"/>
                  </a:moveTo>
                  <a:cubicBezTo>
                    <a:pt x="1347" y="1897"/>
                    <a:pt x="1345" y="1915"/>
                    <a:pt x="1341" y="1959"/>
                  </a:cubicBezTo>
                  <a:lnTo>
                    <a:pt x="1326" y="2034"/>
                  </a:lnTo>
                  <a:cubicBezTo>
                    <a:pt x="1319" y="2034"/>
                    <a:pt x="1326" y="1997"/>
                    <a:pt x="1335" y="1922"/>
                  </a:cubicBezTo>
                  <a:cubicBezTo>
                    <a:pt x="1340" y="1906"/>
                    <a:pt x="1343" y="1897"/>
                    <a:pt x="1345" y="1897"/>
                  </a:cubicBezTo>
                  <a:close/>
                  <a:moveTo>
                    <a:pt x="810" y="1990"/>
                  </a:moveTo>
                  <a:cubicBezTo>
                    <a:pt x="811" y="1990"/>
                    <a:pt x="811" y="1990"/>
                    <a:pt x="812" y="1991"/>
                  </a:cubicBezTo>
                  <a:cubicBezTo>
                    <a:pt x="818" y="1994"/>
                    <a:pt x="799" y="2028"/>
                    <a:pt x="768" y="2053"/>
                  </a:cubicBezTo>
                  <a:lnTo>
                    <a:pt x="755" y="2047"/>
                  </a:lnTo>
                  <a:cubicBezTo>
                    <a:pt x="773" y="2014"/>
                    <a:pt x="802" y="1990"/>
                    <a:pt x="810" y="1990"/>
                  </a:cubicBezTo>
                  <a:close/>
                  <a:moveTo>
                    <a:pt x="1756" y="2017"/>
                  </a:moveTo>
                  <a:cubicBezTo>
                    <a:pt x="1761" y="2017"/>
                    <a:pt x="1767" y="2024"/>
                    <a:pt x="1777" y="2050"/>
                  </a:cubicBezTo>
                  <a:cubicBezTo>
                    <a:pt x="1777" y="2050"/>
                    <a:pt x="1793" y="2085"/>
                    <a:pt x="1786" y="2088"/>
                  </a:cubicBezTo>
                  <a:cubicBezTo>
                    <a:pt x="1786" y="2088"/>
                    <a:pt x="1786" y="2088"/>
                    <a:pt x="1785" y="2088"/>
                  </a:cubicBezTo>
                  <a:cubicBezTo>
                    <a:pt x="1775" y="2088"/>
                    <a:pt x="1758" y="2056"/>
                    <a:pt x="1758" y="2056"/>
                  </a:cubicBezTo>
                  <a:cubicBezTo>
                    <a:pt x="1746" y="2022"/>
                    <a:pt x="1752" y="2019"/>
                    <a:pt x="1752" y="2019"/>
                  </a:cubicBezTo>
                  <a:cubicBezTo>
                    <a:pt x="1753" y="2018"/>
                    <a:pt x="1755" y="2017"/>
                    <a:pt x="1756" y="2017"/>
                  </a:cubicBezTo>
                  <a:close/>
                  <a:moveTo>
                    <a:pt x="813" y="2059"/>
                  </a:moveTo>
                  <a:cubicBezTo>
                    <a:pt x="805" y="2059"/>
                    <a:pt x="791" y="2081"/>
                    <a:pt x="780" y="2103"/>
                  </a:cubicBezTo>
                  <a:cubicBezTo>
                    <a:pt x="762" y="2138"/>
                    <a:pt x="771" y="2141"/>
                    <a:pt x="784" y="2147"/>
                  </a:cubicBezTo>
                  <a:cubicBezTo>
                    <a:pt x="784" y="2147"/>
                    <a:pt x="785" y="2147"/>
                    <a:pt x="785" y="2147"/>
                  </a:cubicBezTo>
                  <a:cubicBezTo>
                    <a:pt x="795" y="2147"/>
                    <a:pt x="815" y="2122"/>
                    <a:pt x="815" y="2122"/>
                  </a:cubicBezTo>
                  <a:cubicBezTo>
                    <a:pt x="831" y="2088"/>
                    <a:pt x="824" y="2085"/>
                    <a:pt x="818" y="2078"/>
                  </a:cubicBezTo>
                  <a:cubicBezTo>
                    <a:pt x="819" y="2065"/>
                    <a:pt x="817" y="2059"/>
                    <a:pt x="813" y="2059"/>
                  </a:cubicBezTo>
                  <a:close/>
                  <a:moveTo>
                    <a:pt x="1392" y="2075"/>
                  </a:moveTo>
                  <a:cubicBezTo>
                    <a:pt x="1392" y="2113"/>
                    <a:pt x="1395" y="2150"/>
                    <a:pt x="1385" y="2150"/>
                  </a:cubicBezTo>
                  <a:lnTo>
                    <a:pt x="1379" y="2150"/>
                  </a:lnTo>
                  <a:cubicBezTo>
                    <a:pt x="1379" y="2125"/>
                    <a:pt x="1382" y="2100"/>
                    <a:pt x="1385" y="2075"/>
                  </a:cubicBezTo>
                  <a:close/>
                  <a:moveTo>
                    <a:pt x="1192" y="2001"/>
                  </a:moveTo>
                  <a:cubicBezTo>
                    <a:pt x="1193" y="2001"/>
                    <a:pt x="1190" y="2019"/>
                    <a:pt x="1185" y="2053"/>
                  </a:cubicBezTo>
                  <a:cubicBezTo>
                    <a:pt x="1182" y="2091"/>
                    <a:pt x="1169" y="2128"/>
                    <a:pt x="1153" y="2163"/>
                  </a:cubicBezTo>
                  <a:lnTo>
                    <a:pt x="1138" y="2157"/>
                  </a:lnTo>
                  <a:cubicBezTo>
                    <a:pt x="1138" y="2157"/>
                    <a:pt x="1150" y="2122"/>
                    <a:pt x="1166" y="2088"/>
                  </a:cubicBezTo>
                  <a:cubicBezTo>
                    <a:pt x="1183" y="2028"/>
                    <a:pt x="1191" y="2001"/>
                    <a:pt x="1192" y="2001"/>
                  </a:cubicBezTo>
                  <a:close/>
                  <a:moveTo>
                    <a:pt x="1548" y="2182"/>
                  </a:moveTo>
                  <a:lnTo>
                    <a:pt x="1554" y="2219"/>
                  </a:lnTo>
                  <a:cubicBezTo>
                    <a:pt x="1548" y="2219"/>
                    <a:pt x="1545" y="2236"/>
                    <a:pt x="1542" y="2236"/>
                  </a:cubicBezTo>
                  <a:cubicBezTo>
                    <a:pt x="1541" y="2236"/>
                    <a:pt x="1540" y="2232"/>
                    <a:pt x="1539" y="2219"/>
                  </a:cubicBezTo>
                  <a:lnTo>
                    <a:pt x="1536" y="2219"/>
                  </a:lnTo>
                  <a:cubicBezTo>
                    <a:pt x="1529" y="2219"/>
                    <a:pt x="1539" y="2182"/>
                    <a:pt x="1548" y="2182"/>
                  </a:cubicBezTo>
                  <a:close/>
                  <a:moveTo>
                    <a:pt x="1431" y="7"/>
                  </a:moveTo>
                  <a:cubicBezTo>
                    <a:pt x="1428" y="7"/>
                    <a:pt x="1418" y="26"/>
                    <a:pt x="1401" y="63"/>
                  </a:cubicBezTo>
                  <a:cubicBezTo>
                    <a:pt x="1385" y="63"/>
                    <a:pt x="1354" y="98"/>
                    <a:pt x="1332" y="98"/>
                  </a:cubicBezTo>
                  <a:cubicBezTo>
                    <a:pt x="1304" y="95"/>
                    <a:pt x="1288" y="101"/>
                    <a:pt x="1276" y="63"/>
                  </a:cubicBezTo>
                  <a:cubicBezTo>
                    <a:pt x="1275" y="57"/>
                    <a:pt x="1274" y="51"/>
                    <a:pt x="1274" y="46"/>
                  </a:cubicBezTo>
                  <a:lnTo>
                    <a:pt x="1274" y="46"/>
                  </a:lnTo>
                  <a:cubicBezTo>
                    <a:pt x="1277" y="101"/>
                    <a:pt x="1270" y="101"/>
                    <a:pt x="1251" y="104"/>
                  </a:cubicBezTo>
                  <a:cubicBezTo>
                    <a:pt x="1243" y="94"/>
                    <a:pt x="1236" y="90"/>
                    <a:pt x="1231" y="90"/>
                  </a:cubicBezTo>
                  <a:cubicBezTo>
                    <a:pt x="1216" y="90"/>
                    <a:pt x="1210" y="118"/>
                    <a:pt x="1210" y="145"/>
                  </a:cubicBezTo>
                  <a:lnTo>
                    <a:pt x="1225" y="145"/>
                  </a:lnTo>
                  <a:cubicBezTo>
                    <a:pt x="1233" y="189"/>
                    <a:pt x="1234" y="207"/>
                    <a:pt x="1229" y="207"/>
                  </a:cubicBezTo>
                  <a:cubicBezTo>
                    <a:pt x="1225" y="207"/>
                    <a:pt x="1219" y="198"/>
                    <a:pt x="1210" y="182"/>
                  </a:cubicBezTo>
                  <a:cubicBezTo>
                    <a:pt x="1204" y="182"/>
                    <a:pt x="1197" y="148"/>
                    <a:pt x="1188" y="110"/>
                  </a:cubicBezTo>
                  <a:cubicBezTo>
                    <a:pt x="1182" y="74"/>
                    <a:pt x="1167" y="38"/>
                    <a:pt x="1160" y="38"/>
                  </a:cubicBezTo>
                  <a:cubicBezTo>
                    <a:pt x="1160" y="38"/>
                    <a:pt x="1160" y="38"/>
                    <a:pt x="1160" y="38"/>
                  </a:cubicBezTo>
                  <a:cubicBezTo>
                    <a:pt x="1150" y="38"/>
                    <a:pt x="1144" y="41"/>
                    <a:pt x="1160" y="76"/>
                  </a:cubicBezTo>
                  <a:cubicBezTo>
                    <a:pt x="1166" y="113"/>
                    <a:pt x="1166" y="113"/>
                    <a:pt x="1160" y="117"/>
                  </a:cubicBezTo>
                  <a:cubicBezTo>
                    <a:pt x="1153" y="117"/>
                    <a:pt x="1144" y="120"/>
                    <a:pt x="1147" y="157"/>
                  </a:cubicBezTo>
                  <a:cubicBezTo>
                    <a:pt x="1157" y="195"/>
                    <a:pt x="1150" y="195"/>
                    <a:pt x="1141" y="198"/>
                  </a:cubicBezTo>
                  <a:cubicBezTo>
                    <a:pt x="1128" y="169"/>
                    <a:pt x="1114" y="167"/>
                    <a:pt x="1111" y="167"/>
                  </a:cubicBezTo>
                  <a:cubicBezTo>
                    <a:pt x="1111" y="167"/>
                    <a:pt x="1111" y="167"/>
                    <a:pt x="1111" y="167"/>
                  </a:cubicBezTo>
                  <a:lnTo>
                    <a:pt x="1111" y="167"/>
                  </a:lnTo>
                  <a:cubicBezTo>
                    <a:pt x="1108" y="157"/>
                    <a:pt x="1104" y="143"/>
                    <a:pt x="1100" y="129"/>
                  </a:cubicBezTo>
                  <a:cubicBezTo>
                    <a:pt x="1094" y="104"/>
                    <a:pt x="1081" y="82"/>
                    <a:pt x="1072" y="60"/>
                  </a:cubicBezTo>
                  <a:lnTo>
                    <a:pt x="1072" y="60"/>
                  </a:lnTo>
                  <a:cubicBezTo>
                    <a:pt x="1062" y="60"/>
                    <a:pt x="1075" y="98"/>
                    <a:pt x="1075" y="98"/>
                  </a:cubicBezTo>
                  <a:cubicBezTo>
                    <a:pt x="1081" y="129"/>
                    <a:pt x="909" y="192"/>
                    <a:pt x="890" y="207"/>
                  </a:cubicBezTo>
                  <a:cubicBezTo>
                    <a:pt x="878" y="196"/>
                    <a:pt x="867" y="192"/>
                    <a:pt x="860" y="192"/>
                  </a:cubicBezTo>
                  <a:cubicBezTo>
                    <a:pt x="849" y="192"/>
                    <a:pt x="847" y="203"/>
                    <a:pt x="862" y="220"/>
                  </a:cubicBezTo>
                  <a:cubicBezTo>
                    <a:pt x="881" y="254"/>
                    <a:pt x="846" y="270"/>
                    <a:pt x="809" y="295"/>
                  </a:cubicBezTo>
                  <a:cubicBezTo>
                    <a:pt x="765" y="323"/>
                    <a:pt x="733" y="345"/>
                    <a:pt x="755" y="377"/>
                  </a:cubicBezTo>
                  <a:lnTo>
                    <a:pt x="737" y="386"/>
                  </a:lnTo>
                  <a:cubicBezTo>
                    <a:pt x="724" y="395"/>
                    <a:pt x="740" y="436"/>
                    <a:pt x="733" y="439"/>
                  </a:cubicBezTo>
                  <a:cubicBezTo>
                    <a:pt x="743" y="457"/>
                    <a:pt x="746" y="467"/>
                    <a:pt x="744" y="467"/>
                  </a:cubicBezTo>
                  <a:cubicBezTo>
                    <a:pt x="742" y="467"/>
                    <a:pt x="736" y="459"/>
                    <a:pt x="727" y="442"/>
                  </a:cubicBezTo>
                  <a:cubicBezTo>
                    <a:pt x="704" y="417"/>
                    <a:pt x="682" y="391"/>
                    <a:pt x="673" y="391"/>
                  </a:cubicBezTo>
                  <a:cubicBezTo>
                    <a:pt x="672" y="391"/>
                    <a:pt x="671" y="392"/>
                    <a:pt x="671" y="392"/>
                  </a:cubicBezTo>
                  <a:cubicBezTo>
                    <a:pt x="661" y="402"/>
                    <a:pt x="686" y="430"/>
                    <a:pt x="712" y="458"/>
                  </a:cubicBezTo>
                  <a:cubicBezTo>
                    <a:pt x="737" y="486"/>
                    <a:pt x="730" y="489"/>
                    <a:pt x="730" y="489"/>
                  </a:cubicBezTo>
                  <a:cubicBezTo>
                    <a:pt x="729" y="491"/>
                    <a:pt x="729" y="493"/>
                    <a:pt x="727" y="493"/>
                  </a:cubicBezTo>
                  <a:cubicBezTo>
                    <a:pt x="724" y="493"/>
                    <a:pt x="718" y="487"/>
                    <a:pt x="699" y="468"/>
                  </a:cubicBezTo>
                  <a:cubicBezTo>
                    <a:pt x="674" y="439"/>
                    <a:pt x="649" y="411"/>
                    <a:pt x="649" y="411"/>
                  </a:cubicBezTo>
                  <a:lnTo>
                    <a:pt x="643" y="417"/>
                  </a:lnTo>
                  <a:cubicBezTo>
                    <a:pt x="668" y="446"/>
                    <a:pt x="664" y="449"/>
                    <a:pt x="664" y="449"/>
                  </a:cubicBezTo>
                  <a:cubicBezTo>
                    <a:pt x="663" y="450"/>
                    <a:pt x="662" y="451"/>
                    <a:pt x="660" y="451"/>
                  </a:cubicBezTo>
                  <a:cubicBezTo>
                    <a:pt x="655" y="451"/>
                    <a:pt x="645" y="441"/>
                    <a:pt x="605" y="399"/>
                  </a:cubicBezTo>
                  <a:cubicBezTo>
                    <a:pt x="580" y="374"/>
                    <a:pt x="566" y="362"/>
                    <a:pt x="562" y="362"/>
                  </a:cubicBezTo>
                  <a:lnTo>
                    <a:pt x="562" y="362"/>
                  </a:lnTo>
                  <a:cubicBezTo>
                    <a:pt x="557" y="362"/>
                    <a:pt x="567" y="378"/>
                    <a:pt x="592" y="408"/>
                  </a:cubicBezTo>
                  <a:lnTo>
                    <a:pt x="608" y="446"/>
                  </a:lnTo>
                  <a:cubicBezTo>
                    <a:pt x="593" y="434"/>
                    <a:pt x="584" y="429"/>
                    <a:pt x="581" y="429"/>
                  </a:cubicBezTo>
                  <a:cubicBezTo>
                    <a:pt x="570" y="429"/>
                    <a:pt x="598" y="469"/>
                    <a:pt x="614" y="493"/>
                  </a:cubicBezTo>
                  <a:cubicBezTo>
                    <a:pt x="589" y="472"/>
                    <a:pt x="573" y="462"/>
                    <a:pt x="567" y="462"/>
                  </a:cubicBezTo>
                  <a:cubicBezTo>
                    <a:pt x="560" y="462"/>
                    <a:pt x="570" y="479"/>
                    <a:pt x="599" y="511"/>
                  </a:cubicBezTo>
                  <a:cubicBezTo>
                    <a:pt x="615" y="526"/>
                    <a:pt x="620" y="533"/>
                    <a:pt x="615" y="533"/>
                  </a:cubicBezTo>
                  <a:cubicBezTo>
                    <a:pt x="612" y="533"/>
                    <a:pt x="603" y="529"/>
                    <a:pt x="589" y="521"/>
                  </a:cubicBezTo>
                  <a:cubicBezTo>
                    <a:pt x="573" y="512"/>
                    <a:pt x="563" y="509"/>
                    <a:pt x="556" y="509"/>
                  </a:cubicBezTo>
                  <a:cubicBezTo>
                    <a:pt x="548" y="509"/>
                    <a:pt x="544" y="513"/>
                    <a:pt x="539" y="518"/>
                  </a:cubicBezTo>
                  <a:cubicBezTo>
                    <a:pt x="561" y="549"/>
                    <a:pt x="527" y="587"/>
                    <a:pt x="492" y="634"/>
                  </a:cubicBezTo>
                  <a:cubicBezTo>
                    <a:pt x="448" y="687"/>
                    <a:pt x="429" y="728"/>
                    <a:pt x="461" y="746"/>
                  </a:cubicBezTo>
                  <a:cubicBezTo>
                    <a:pt x="459" y="749"/>
                    <a:pt x="459" y="751"/>
                    <a:pt x="456" y="751"/>
                  </a:cubicBezTo>
                  <a:cubicBezTo>
                    <a:pt x="451" y="751"/>
                    <a:pt x="442" y="748"/>
                    <a:pt x="420" y="740"/>
                  </a:cubicBezTo>
                  <a:cubicBezTo>
                    <a:pt x="409" y="734"/>
                    <a:pt x="401" y="730"/>
                    <a:pt x="398" y="730"/>
                  </a:cubicBezTo>
                  <a:cubicBezTo>
                    <a:pt x="393" y="730"/>
                    <a:pt x="404" y="743"/>
                    <a:pt x="445" y="772"/>
                  </a:cubicBezTo>
                  <a:cubicBezTo>
                    <a:pt x="464" y="785"/>
                    <a:pt x="484" y="797"/>
                    <a:pt x="482" y="797"/>
                  </a:cubicBezTo>
                  <a:cubicBezTo>
                    <a:pt x="480" y="797"/>
                    <a:pt x="469" y="791"/>
                    <a:pt x="442" y="778"/>
                  </a:cubicBezTo>
                  <a:cubicBezTo>
                    <a:pt x="432" y="772"/>
                    <a:pt x="424" y="769"/>
                    <a:pt x="417" y="769"/>
                  </a:cubicBezTo>
                  <a:cubicBezTo>
                    <a:pt x="404" y="769"/>
                    <a:pt x="396" y="780"/>
                    <a:pt x="386" y="797"/>
                  </a:cubicBezTo>
                  <a:cubicBezTo>
                    <a:pt x="376" y="819"/>
                    <a:pt x="364" y="847"/>
                    <a:pt x="401" y="859"/>
                  </a:cubicBezTo>
                  <a:cubicBezTo>
                    <a:pt x="416" y="874"/>
                    <a:pt x="423" y="881"/>
                    <a:pt x="422" y="881"/>
                  </a:cubicBezTo>
                  <a:cubicBezTo>
                    <a:pt x="421" y="881"/>
                    <a:pt x="413" y="876"/>
                    <a:pt x="398" y="866"/>
                  </a:cubicBezTo>
                  <a:cubicBezTo>
                    <a:pt x="375" y="854"/>
                    <a:pt x="354" y="849"/>
                    <a:pt x="338" y="849"/>
                  </a:cubicBezTo>
                  <a:cubicBezTo>
                    <a:pt x="308" y="849"/>
                    <a:pt x="300" y="869"/>
                    <a:pt x="342" y="900"/>
                  </a:cubicBezTo>
                  <a:cubicBezTo>
                    <a:pt x="340" y="904"/>
                    <a:pt x="338" y="907"/>
                    <a:pt x="330" y="907"/>
                  </a:cubicBezTo>
                  <a:cubicBezTo>
                    <a:pt x="323" y="907"/>
                    <a:pt x="314" y="905"/>
                    <a:pt x="298" y="900"/>
                  </a:cubicBezTo>
                  <a:lnTo>
                    <a:pt x="298" y="900"/>
                  </a:lnTo>
                  <a:cubicBezTo>
                    <a:pt x="295" y="909"/>
                    <a:pt x="295" y="916"/>
                    <a:pt x="323" y="950"/>
                  </a:cubicBezTo>
                  <a:cubicBezTo>
                    <a:pt x="323" y="956"/>
                    <a:pt x="314" y="985"/>
                    <a:pt x="307" y="997"/>
                  </a:cubicBezTo>
                  <a:cubicBezTo>
                    <a:pt x="304" y="1013"/>
                    <a:pt x="335" y="1035"/>
                    <a:pt x="335" y="1035"/>
                  </a:cubicBezTo>
                  <a:lnTo>
                    <a:pt x="335" y="1041"/>
                  </a:lnTo>
                  <a:cubicBezTo>
                    <a:pt x="332" y="1041"/>
                    <a:pt x="329" y="1040"/>
                    <a:pt x="327" y="1040"/>
                  </a:cubicBezTo>
                  <a:cubicBezTo>
                    <a:pt x="294" y="1040"/>
                    <a:pt x="291" y="1073"/>
                    <a:pt x="282" y="1122"/>
                  </a:cubicBezTo>
                  <a:cubicBezTo>
                    <a:pt x="270" y="1173"/>
                    <a:pt x="276" y="1217"/>
                    <a:pt x="235" y="1226"/>
                  </a:cubicBezTo>
                  <a:cubicBezTo>
                    <a:pt x="235" y="1226"/>
                    <a:pt x="235" y="1232"/>
                    <a:pt x="273" y="1242"/>
                  </a:cubicBezTo>
                  <a:cubicBezTo>
                    <a:pt x="348" y="1245"/>
                    <a:pt x="348" y="1251"/>
                    <a:pt x="310" y="1260"/>
                  </a:cubicBezTo>
                  <a:cubicBezTo>
                    <a:pt x="235" y="1270"/>
                    <a:pt x="235" y="1304"/>
                    <a:pt x="310" y="1304"/>
                  </a:cubicBezTo>
                  <a:lnTo>
                    <a:pt x="273" y="1307"/>
                  </a:lnTo>
                  <a:cubicBezTo>
                    <a:pt x="206" y="1322"/>
                    <a:pt x="236" y="1339"/>
                    <a:pt x="300" y="1339"/>
                  </a:cubicBezTo>
                  <a:cubicBezTo>
                    <a:pt x="306" y="1339"/>
                    <a:pt x="311" y="1339"/>
                    <a:pt x="317" y="1339"/>
                  </a:cubicBezTo>
                  <a:lnTo>
                    <a:pt x="317" y="1339"/>
                  </a:lnTo>
                  <a:cubicBezTo>
                    <a:pt x="279" y="1351"/>
                    <a:pt x="245" y="1364"/>
                    <a:pt x="282" y="1367"/>
                  </a:cubicBezTo>
                  <a:cubicBezTo>
                    <a:pt x="282" y="1373"/>
                    <a:pt x="282" y="1373"/>
                    <a:pt x="207" y="1386"/>
                  </a:cubicBezTo>
                  <a:cubicBezTo>
                    <a:pt x="172" y="1392"/>
                    <a:pt x="135" y="1401"/>
                    <a:pt x="135" y="1408"/>
                  </a:cubicBezTo>
                  <a:cubicBezTo>
                    <a:pt x="135" y="1411"/>
                    <a:pt x="139" y="1412"/>
                    <a:pt x="147" y="1412"/>
                  </a:cubicBezTo>
                  <a:cubicBezTo>
                    <a:pt x="161" y="1412"/>
                    <a:pt x="186" y="1408"/>
                    <a:pt x="210" y="1401"/>
                  </a:cubicBezTo>
                  <a:cubicBezTo>
                    <a:pt x="210" y="1401"/>
                    <a:pt x="210" y="1411"/>
                    <a:pt x="213" y="1420"/>
                  </a:cubicBezTo>
                  <a:cubicBezTo>
                    <a:pt x="213" y="1420"/>
                    <a:pt x="213" y="1422"/>
                    <a:pt x="220" y="1422"/>
                  </a:cubicBezTo>
                  <a:cubicBezTo>
                    <a:pt x="226" y="1422"/>
                    <a:pt x="235" y="1421"/>
                    <a:pt x="251" y="1417"/>
                  </a:cubicBezTo>
                  <a:cubicBezTo>
                    <a:pt x="261" y="1415"/>
                    <a:pt x="269" y="1415"/>
                    <a:pt x="274" y="1415"/>
                  </a:cubicBezTo>
                  <a:cubicBezTo>
                    <a:pt x="288" y="1415"/>
                    <a:pt x="288" y="1420"/>
                    <a:pt x="288" y="1426"/>
                  </a:cubicBezTo>
                  <a:cubicBezTo>
                    <a:pt x="275" y="1429"/>
                    <a:pt x="273" y="1430"/>
                    <a:pt x="276" y="1430"/>
                  </a:cubicBezTo>
                  <a:cubicBezTo>
                    <a:pt x="283" y="1430"/>
                    <a:pt x="305" y="1427"/>
                    <a:pt x="326" y="1417"/>
                  </a:cubicBezTo>
                  <a:cubicBezTo>
                    <a:pt x="355" y="1410"/>
                    <a:pt x="384" y="1403"/>
                    <a:pt x="396" y="1403"/>
                  </a:cubicBezTo>
                  <a:cubicBezTo>
                    <a:pt x="399" y="1403"/>
                    <a:pt x="401" y="1403"/>
                    <a:pt x="401" y="1405"/>
                  </a:cubicBezTo>
                  <a:lnTo>
                    <a:pt x="473" y="1386"/>
                  </a:lnTo>
                  <a:cubicBezTo>
                    <a:pt x="523" y="1376"/>
                    <a:pt x="574" y="1361"/>
                    <a:pt x="621" y="1339"/>
                  </a:cubicBezTo>
                  <a:cubicBezTo>
                    <a:pt x="648" y="1319"/>
                    <a:pt x="676" y="1303"/>
                    <a:pt x="652" y="1303"/>
                  </a:cubicBezTo>
                  <a:cubicBezTo>
                    <a:pt x="645" y="1303"/>
                    <a:pt x="634" y="1305"/>
                    <a:pt x="617" y="1307"/>
                  </a:cubicBezTo>
                  <a:cubicBezTo>
                    <a:pt x="617" y="1307"/>
                    <a:pt x="608" y="1308"/>
                    <a:pt x="599" y="1308"/>
                  </a:cubicBezTo>
                  <a:cubicBezTo>
                    <a:pt x="589" y="1308"/>
                    <a:pt x="580" y="1307"/>
                    <a:pt x="580" y="1304"/>
                  </a:cubicBezTo>
                  <a:cubicBezTo>
                    <a:pt x="577" y="1301"/>
                    <a:pt x="614" y="1289"/>
                    <a:pt x="614" y="1289"/>
                  </a:cubicBezTo>
                  <a:cubicBezTo>
                    <a:pt x="652" y="1285"/>
                    <a:pt x="646" y="1270"/>
                    <a:pt x="652" y="1248"/>
                  </a:cubicBezTo>
                  <a:cubicBezTo>
                    <a:pt x="652" y="1220"/>
                    <a:pt x="652" y="1207"/>
                    <a:pt x="690" y="1204"/>
                  </a:cubicBezTo>
                  <a:cubicBezTo>
                    <a:pt x="727" y="1201"/>
                    <a:pt x="727" y="1198"/>
                    <a:pt x="727" y="1198"/>
                  </a:cubicBezTo>
                  <a:cubicBezTo>
                    <a:pt x="686" y="1198"/>
                    <a:pt x="696" y="1173"/>
                    <a:pt x="699" y="1144"/>
                  </a:cubicBezTo>
                  <a:cubicBezTo>
                    <a:pt x="702" y="1116"/>
                    <a:pt x="718" y="1088"/>
                    <a:pt x="680" y="1079"/>
                  </a:cubicBezTo>
                  <a:cubicBezTo>
                    <a:pt x="680" y="1072"/>
                    <a:pt x="683" y="1069"/>
                    <a:pt x="683" y="1069"/>
                  </a:cubicBezTo>
                  <a:cubicBezTo>
                    <a:pt x="695" y="1072"/>
                    <a:pt x="704" y="1074"/>
                    <a:pt x="709" y="1074"/>
                  </a:cubicBezTo>
                  <a:cubicBezTo>
                    <a:pt x="720" y="1074"/>
                    <a:pt x="722" y="1069"/>
                    <a:pt x="724" y="1063"/>
                  </a:cubicBezTo>
                  <a:cubicBezTo>
                    <a:pt x="690" y="1044"/>
                    <a:pt x="693" y="1035"/>
                    <a:pt x="693" y="1035"/>
                  </a:cubicBezTo>
                  <a:lnTo>
                    <a:pt x="693" y="1035"/>
                  </a:lnTo>
                  <a:cubicBezTo>
                    <a:pt x="709" y="1040"/>
                    <a:pt x="718" y="1042"/>
                    <a:pt x="724" y="1042"/>
                  </a:cubicBezTo>
                  <a:cubicBezTo>
                    <a:pt x="731" y="1042"/>
                    <a:pt x="733" y="1038"/>
                    <a:pt x="737" y="1035"/>
                  </a:cubicBezTo>
                  <a:cubicBezTo>
                    <a:pt x="740" y="1025"/>
                    <a:pt x="743" y="1022"/>
                    <a:pt x="705" y="1007"/>
                  </a:cubicBezTo>
                  <a:cubicBezTo>
                    <a:pt x="714" y="987"/>
                    <a:pt x="735" y="975"/>
                    <a:pt x="755" y="975"/>
                  </a:cubicBezTo>
                  <a:cubicBezTo>
                    <a:pt x="757" y="975"/>
                    <a:pt x="759" y="975"/>
                    <a:pt x="762" y="975"/>
                  </a:cubicBezTo>
                  <a:cubicBezTo>
                    <a:pt x="770" y="978"/>
                    <a:pt x="775" y="979"/>
                    <a:pt x="777" y="979"/>
                  </a:cubicBezTo>
                  <a:cubicBezTo>
                    <a:pt x="785" y="979"/>
                    <a:pt x="761" y="964"/>
                    <a:pt x="737" y="947"/>
                  </a:cubicBezTo>
                  <a:cubicBezTo>
                    <a:pt x="702" y="931"/>
                    <a:pt x="671" y="909"/>
                    <a:pt x="674" y="903"/>
                  </a:cubicBezTo>
                  <a:lnTo>
                    <a:pt x="674" y="903"/>
                  </a:lnTo>
                  <a:lnTo>
                    <a:pt x="743" y="938"/>
                  </a:lnTo>
                  <a:cubicBezTo>
                    <a:pt x="762" y="951"/>
                    <a:pt x="769" y="956"/>
                    <a:pt x="773" y="956"/>
                  </a:cubicBezTo>
                  <a:cubicBezTo>
                    <a:pt x="775" y="956"/>
                    <a:pt x="776" y="954"/>
                    <a:pt x="777" y="950"/>
                  </a:cubicBezTo>
                  <a:lnTo>
                    <a:pt x="784" y="944"/>
                  </a:lnTo>
                  <a:cubicBezTo>
                    <a:pt x="752" y="925"/>
                    <a:pt x="762" y="903"/>
                    <a:pt x="784" y="875"/>
                  </a:cubicBezTo>
                  <a:cubicBezTo>
                    <a:pt x="812" y="837"/>
                    <a:pt x="821" y="825"/>
                    <a:pt x="790" y="803"/>
                  </a:cubicBezTo>
                  <a:cubicBezTo>
                    <a:pt x="771" y="788"/>
                    <a:pt x="766" y="781"/>
                    <a:pt x="776" y="781"/>
                  </a:cubicBezTo>
                  <a:cubicBezTo>
                    <a:pt x="781" y="781"/>
                    <a:pt x="789" y="783"/>
                    <a:pt x="802" y="787"/>
                  </a:cubicBezTo>
                  <a:cubicBezTo>
                    <a:pt x="868" y="815"/>
                    <a:pt x="895" y="827"/>
                    <a:pt x="900" y="827"/>
                  </a:cubicBezTo>
                  <a:cubicBezTo>
                    <a:pt x="904" y="827"/>
                    <a:pt x="897" y="821"/>
                    <a:pt x="887" y="809"/>
                  </a:cubicBezTo>
                  <a:cubicBezTo>
                    <a:pt x="887" y="809"/>
                    <a:pt x="887" y="809"/>
                    <a:pt x="886" y="809"/>
                  </a:cubicBezTo>
                  <a:cubicBezTo>
                    <a:pt x="881" y="809"/>
                    <a:pt x="854" y="786"/>
                    <a:pt x="827" y="762"/>
                  </a:cubicBezTo>
                  <a:cubicBezTo>
                    <a:pt x="796" y="737"/>
                    <a:pt x="783" y="724"/>
                    <a:pt x="786" y="724"/>
                  </a:cubicBezTo>
                  <a:lnTo>
                    <a:pt x="786" y="724"/>
                  </a:lnTo>
                  <a:cubicBezTo>
                    <a:pt x="790" y="724"/>
                    <a:pt x="806" y="734"/>
                    <a:pt x="834" y="756"/>
                  </a:cubicBezTo>
                  <a:cubicBezTo>
                    <a:pt x="846" y="766"/>
                    <a:pt x="857" y="771"/>
                    <a:pt x="866" y="771"/>
                  </a:cubicBezTo>
                  <a:cubicBezTo>
                    <a:pt x="898" y="771"/>
                    <a:pt x="906" y="715"/>
                    <a:pt x="871" y="668"/>
                  </a:cubicBezTo>
                  <a:lnTo>
                    <a:pt x="871" y="668"/>
                  </a:lnTo>
                  <a:lnTo>
                    <a:pt x="896" y="696"/>
                  </a:lnTo>
                  <a:cubicBezTo>
                    <a:pt x="910" y="712"/>
                    <a:pt x="919" y="718"/>
                    <a:pt x="926" y="718"/>
                  </a:cubicBezTo>
                  <a:cubicBezTo>
                    <a:pt x="931" y="718"/>
                    <a:pt x="937" y="714"/>
                    <a:pt x="943" y="709"/>
                  </a:cubicBezTo>
                  <a:lnTo>
                    <a:pt x="956" y="696"/>
                  </a:lnTo>
                  <a:cubicBezTo>
                    <a:pt x="930" y="667"/>
                    <a:pt x="931" y="656"/>
                    <a:pt x="941" y="656"/>
                  </a:cubicBezTo>
                  <a:cubicBezTo>
                    <a:pt x="950" y="656"/>
                    <a:pt x="967" y="666"/>
                    <a:pt x="978" y="681"/>
                  </a:cubicBezTo>
                  <a:cubicBezTo>
                    <a:pt x="999" y="699"/>
                    <a:pt x="1004" y="704"/>
                    <a:pt x="1009" y="704"/>
                  </a:cubicBezTo>
                  <a:cubicBezTo>
                    <a:pt x="1011" y="704"/>
                    <a:pt x="1013" y="703"/>
                    <a:pt x="1015" y="703"/>
                  </a:cubicBezTo>
                  <a:cubicBezTo>
                    <a:pt x="998" y="667"/>
                    <a:pt x="1001" y="654"/>
                    <a:pt x="1011" y="654"/>
                  </a:cubicBezTo>
                  <a:cubicBezTo>
                    <a:pt x="1020" y="654"/>
                    <a:pt x="1036" y="665"/>
                    <a:pt x="1047" y="681"/>
                  </a:cubicBezTo>
                  <a:lnTo>
                    <a:pt x="1056" y="674"/>
                  </a:lnTo>
                  <a:cubicBezTo>
                    <a:pt x="1037" y="640"/>
                    <a:pt x="1047" y="634"/>
                    <a:pt x="1050" y="634"/>
                  </a:cubicBezTo>
                  <a:cubicBezTo>
                    <a:pt x="1066" y="627"/>
                    <a:pt x="1069" y="624"/>
                    <a:pt x="1044" y="596"/>
                  </a:cubicBezTo>
                  <a:cubicBezTo>
                    <a:pt x="1025" y="562"/>
                    <a:pt x="1006" y="530"/>
                    <a:pt x="1009" y="527"/>
                  </a:cubicBezTo>
                  <a:lnTo>
                    <a:pt x="1009" y="527"/>
                  </a:lnTo>
                  <a:lnTo>
                    <a:pt x="1031" y="558"/>
                  </a:lnTo>
                  <a:cubicBezTo>
                    <a:pt x="1042" y="578"/>
                    <a:pt x="1051" y="585"/>
                    <a:pt x="1060" y="585"/>
                  </a:cubicBezTo>
                  <a:cubicBezTo>
                    <a:pt x="1066" y="585"/>
                    <a:pt x="1073" y="581"/>
                    <a:pt x="1081" y="577"/>
                  </a:cubicBezTo>
                  <a:cubicBezTo>
                    <a:pt x="1091" y="572"/>
                    <a:pt x="1098" y="568"/>
                    <a:pt x="1104" y="568"/>
                  </a:cubicBezTo>
                  <a:cubicBezTo>
                    <a:pt x="1113" y="568"/>
                    <a:pt x="1122" y="575"/>
                    <a:pt x="1135" y="593"/>
                  </a:cubicBezTo>
                  <a:lnTo>
                    <a:pt x="1122" y="558"/>
                  </a:lnTo>
                  <a:cubicBezTo>
                    <a:pt x="1116" y="539"/>
                    <a:pt x="1114" y="530"/>
                    <a:pt x="1116" y="530"/>
                  </a:cubicBezTo>
                  <a:lnTo>
                    <a:pt x="1116" y="530"/>
                  </a:lnTo>
                  <a:cubicBezTo>
                    <a:pt x="1118" y="530"/>
                    <a:pt x="1124" y="538"/>
                    <a:pt x="1131" y="555"/>
                  </a:cubicBezTo>
                  <a:cubicBezTo>
                    <a:pt x="1140" y="569"/>
                    <a:pt x="1148" y="576"/>
                    <a:pt x="1154" y="576"/>
                  </a:cubicBezTo>
                  <a:cubicBezTo>
                    <a:pt x="1162" y="576"/>
                    <a:pt x="1166" y="565"/>
                    <a:pt x="1163" y="543"/>
                  </a:cubicBezTo>
                  <a:lnTo>
                    <a:pt x="1172" y="540"/>
                  </a:lnTo>
                  <a:cubicBezTo>
                    <a:pt x="1187" y="573"/>
                    <a:pt x="1197" y="589"/>
                    <a:pt x="1202" y="589"/>
                  </a:cubicBezTo>
                  <a:cubicBezTo>
                    <a:pt x="1206" y="589"/>
                    <a:pt x="1204" y="571"/>
                    <a:pt x="1194" y="533"/>
                  </a:cubicBezTo>
                  <a:lnTo>
                    <a:pt x="1194" y="533"/>
                  </a:lnTo>
                  <a:cubicBezTo>
                    <a:pt x="1207" y="568"/>
                    <a:pt x="1210" y="568"/>
                    <a:pt x="1216" y="568"/>
                  </a:cubicBezTo>
                  <a:cubicBezTo>
                    <a:pt x="1214" y="547"/>
                    <a:pt x="1219" y="536"/>
                    <a:pt x="1225" y="536"/>
                  </a:cubicBezTo>
                  <a:cubicBezTo>
                    <a:pt x="1231" y="536"/>
                    <a:pt x="1237" y="544"/>
                    <a:pt x="1241" y="562"/>
                  </a:cubicBezTo>
                  <a:lnTo>
                    <a:pt x="1244" y="562"/>
                  </a:lnTo>
                  <a:cubicBezTo>
                    <a:pt x="1241" y="524"/>
                    <a:pt x="1244" y="521"/>
                    <a:pt x="1247" y="521"/>
                  </a:cubicBezTo>
                  <a:cubicBezTo>
                    <a:pt x="1254" y="521"/>
                    <a:pt x="1257" y="518"/>
                    <a:pt x="1254" y="480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3" y="468"/>
                    <a:pt x="1266" y="493"/>
                    <a:pt x="1266" y="518"/>
                  </a:cubicBezTo>
                  <a:cubicBezTo>
                    <a:pt x="1266" y="533"/>
                    <a:pt x="1268" y="542"/>
                    <a:pt x="1270" y="542"/>
                  </a:cubicBezTo>
                  <a:cubicBezTo>
                    <a:pt x="1273" y="542"/>
                    <a:pt x="1277" y="524"/>
                    <a:pt x="1279" y="480"/>
                  </a:cubicBezTo>
                  <a:cubicBezTo>
                    <a:pt x="1279" y="442"/>
                    <a:pt x="1279" y="424"/>
                    <a:pt x="1279" y="424"/>
                  </a:cubicBezTo>
                  <a:cubicBezTo>
                    <a:pt x="1280" y="424"/>
                    <a:pt x="1280" y="442"/>
                    <a:pt x="1282" y="480"/>
                  </a:cubicBezTo>
                  <a:cubicBezTo>
                    <a:pt x="1284" y="507"/>
                    <a:pt x="1285" y="533"/>
                    <a:pt x="1286" y="533"/>
                  </a:cubicBezTo>
                  <a:cubicBezTo>
                    <a:pt x="1287" y="533"/>
                    <a:pt x="1287" y="529"/>
                    <a:pt x="1288" y="518"/>
                  </a:cubicBezTo>
                  <a:cubicBezTo>
                    <a:pt x="1288" y="518"/>
                    <a:pt x="1298" y="515"/>
                    <a:pt x="1291" y="480"/>
                  </a:cubicBezTo>
                  <a:lnTo>
                    <a:pt x="1304" y="477"/>
                  </a:lnTo>
                  <a:cubicBezTo>
                    <a:pt x="1319" y="515"/>
                    <a:pt x="1323" y="515"/>
                    <a:pt x="1326" y="515"/>
                  </a:cubicBezTo>
                  <a:cubicBezTo>
                    <a:pt x="1326" y="494"/>
                    <a:pt x="1327" y="484"/>
                    <a:pt x="1328" y="484"/>
                  </a:cubicBezTo>
                  <a:cubicBezTo>
                    <a:pt x="1330" y="484"/>
                    <a:pt x="1332" y="493"/>
                    <a:pt x="1335" y="511"/>
                  </a:cubicBezTo>
                  <a:cubicBezTo>
                    <a:pt x="1336" y="527"/>
                    <a:pt x="1338" y="536"/>
                    <a:pt x="1338" y="536"/>
                  </a:cubicBezTo>
                  <a:cubicBezTo>
                    <a:pt x="1339" y="536"/>
                    <a:pt x="1339" y="518"/>
                    <a:pt x="1335" y="474"/>
                  </a:cubicBezTo>
                  <a:cubicBezTo>
                    <a:pt x="1337" y="455"/>
                    <a:pt x="1339" y="446"/>
                    <a:pt x="1342" y="446"/>
                  </a:cubicBezTo>
                  <a:cubicBezTo>
                    <a:pt x="1344" y="446"/>
                    <a:pt x="1348" y="456"/>
                    <a:pt x="1351" y="477"/>
                  </a:cubicBezTo>
                  <a:cubicBezTo>
                    <a:pt x="1353" y="521"/>
                    <a:pt x="1354" y="539"/>
                    <a:pt x="1355" y="539"/>
                  </a:cubicBezTo>
                  <a:cubicBezTo>
                    <a:pt x="1355" y="539"/>
                    <a:pt x="1355" y="530"/>
                    <a:pt x="1354" y="515"/>
                  </a:cubicBezTo>
                  <a:cubicBezTo>
                    <a:pt x="1357" y="477"/>
                    <a:pt x="1363" y="477"/>
                    <a:pt x="1363" y="477"/>
                  </a:cubicBezTo>
                  <a:cubicBezTo>
                    <a:pt x="1363" y="518"/>
                    <a:pt x="1401" y="511"/>
                    <a:pt x="1435" y="524"/>
                  </a:cubicBezTo>
                  <a:cubicBezTo>
                    <a:pt x="1445" y="502"/>
                    <a:pt x="1451" y="477"/>
                    <a:pt x="1454" y="452"/>
                  </a:cubicBezTo>
                  <a:cubicBezTo>
                    <a:pt x="1458" y="420"/>
                    <a:pt x="1459" y="408"/>
                    <a:pt x="1459" y="408"/>
                  </a:cubicBezTo>
                  <a:lnTo>
                    <a:pt x="1459" y="408"/>
                  </a:lnTo>
                  <a:cubicBezTo>
                    <a:pt x="1459" y="408"/>
                    <a:pt x="1457" y="430"/>
                    <a:pt x="1457" y="452"/>
                  </a:cubicBezTo>
                  <a:cubicBezTo>
                    <a:pt x="1451" y="508"/>
                    <a:pt x="1450" y="536"/>
                    <a:pt x="1451" y="536"/>
                  </a:cubicBezTo>
                  <a:cubicBezTo>
                    <a:pt x="1453" y="536"/>
                    <a:pt x="1459" y="508"/>
                    <a:pt x="1467" y="452"/>
                  </a:cubicBezTo>
                  <a:cubicBezTo>
                    <a:pt x="1470" y="415"/>
                    <a:pt x="1472" y="396"/>
                    <a:pt x="1473" y="396"/>
                  </a:cubicBezTo>
                  <a:lnTo>
                    <a:pt x="1473" y="396"/>
                  </a:lnTo>
                  <a:cubicBezTo>
                    <a:pt x="1474" y="396"/>
                    <a:pt x="1473" y="415"/>
                    <a:pt x="1470" y="455"/>
                  </a:cubicBezTo>
                  <a:cubicBezTo>
                    <a:pt x="1468" y="474"/>
                    <a:pt x="1468" y="483"/>
                    <a:pt x="1469" y="483"/>
                  </a:cubicBezTo>
                  <a:cubicBezTo>
                    <a:pt x="1470" y="483"/>
                    <a:pt x="1473" y="474"/>
                    <a:pt x="1479" y="455"/>
                  </a:cubicBezTo>
                  <a:cubicBezTo>
                    <a:pt x="1482" y="437"/>
                    <a:pt x="1485" y="428"/>
                    <a:pt x="1487" y="428"/>
                  </a:cubicBezTo>
                  <a:lnTo>
                    <a:pt x="1487" y="428"/>
                  </a:lnTo>
                  <a:cubicBezTo>
                    <a:pt x="1488" y="428"/>
                    <a:pt x="1487" y="439"/>
                    <a:pt x="1482" y="458"/>
                  </a:cubicBezTo>
                  <a:cubicBezTo>
                    <a:pt x="1480" y="485"/>
                    <a:pt x="1478" y="510"/>
                    <a:pt x="1480" y="510"/>
                  </a:cubicBezTo>
                  <a:cubicBezTo>
                    <a:pt x="1481" y="510"/>
                    <a:pt x="1483" y="506"/>
                    <a:pt x="1486" y="496"/>
                  </a:cubicBezTo>
                  <a:lnTo>
                    <a:pt x="1486" y="496"/>
                  </a:lnTo>
                  <a:cubicBezTo>
                    <a:pt x="1486" y="496"/>
                    <a:pt x="1489" y="496"/>
                    <a:pt x="1482" y="536"/>
                  </a:cubicBezTo>
                  <a:cubicBezTo>
                    <a:pt x="1481" y="548"/>
                    <a:pt x="1480" y="553"/>
                    <a:pt x="1481" y="553"/>
                  </a:cubicBezTo>
                  <a:cubicBezTo>
                    <a:pt x="1484" y="553"/>
                    <a:pt x="1493" y="528"/>
                    <a:pt x="1504" y="502"/>
                  </a:cubicBezTo>
                  <a:cubicBezTo>
                    <a:pt x="1520" y="470"/>
                    <a:pt x="1529" y="453"/>
                    <a:pt x="1531" y="453"/>
                  </a:cubicBezTo>
                  <a:lnTo>
                    <a:pt x="1531" y="453"/>
                  </a:lnTo>
                  <a:cubicBezTo>
                    <a:pt x="1534" y="453"/>
                    <a:pt x="1528" y="471"/>
                    <a:pt x="1514" y="508"/>
                  </a:cubicBezTo>
                  <a:cubicBezTo>
                    <a:pt x="1504" y="537"/>
                    <a:pt x="1502" y="549"/>
                    <a:pt x="1506" y="549"/>
                  </a:cubicBezTo>
                  <a:cubicBezTo>
                    <a:pt x="1512" y="549"/>
                    <a:pt x="1529" y="521"/>
                    <a:pt x="1548" y="480"/>
                  </a:cubicBezTo>
                  <a:cubicBezTo>
                    <a:pt x="1565" y="440"/>
                    <a:pt x="1572" y="423"/>
                    <a:pt x="1572" y="423"/>
                  </a:cubicBezTo>
                  <a:lnTo>
                    <a:pt x="1572" y="423"/>
                  </a:lnTo>
                  <a:cubicBezTo>
                    <a:pt x="1572" y="423"/>
                    <a:pt x="1569" y="431"/>
                    <a:pt x="1564" y="446"/>
                  </a:cubicBezTo>
                  <a:cubicBezTo>
                    <a:pt x="1551" y="480"/>
                    <a:pt x="1554" y="483"/>
                    <a:pt x="1554" y="483"/>
                  </a:cubicBezTo>
                  <a:cubicBezTo>
                    <a:pt x="1561" y="483"/>
                    <a:pt x="1564" y="486"/>
                    <a:pt x="1548" y="521"/>
                  </a:cubicBezTo>
                  <a:cubicBezTo>
                    <a:pt x="1548" y="521"/>
                    <a:pt x="1554" y="521"/>
                    <a:pt x="1576" y="493"/>
                  </a:cubicBezTo>
                  <a:cubicBezTo>
                    <a:pt x="1589" y="470"/>
                    <a:pt x="1598" y="460"/>
                    <a:pt x="1601" y="460"/>
                  </a:cubicBezTo>
                  <a:lnTo>
                    <a:pt x="1601" y="460"/>
                  </a:lnTo>
                  <a:cubicBezTo>
                    <a:pt x="1609" y="460"/>
                    <a:pt x="1601" y="495"/>
                    <a:pt x="1583" y="540"/>
                  </a:cubicBezTo>
                  <a:lnTo>
                    <a:pt x="1608" y="511"/>
                  </a:lnTo>
                  <a:cubicBezTo>
                    <a:pt x="1631" y="471"/>
                    <a:pt x="1648" y="444"/>
                    <a:pt x="1650" y="444"/>
                  </a:cubicBezTo>
                  <a:lnTo>
                    <a:pt x="1650" y="444"/>
                  </a:lnTo>
                  <a:cubicBezTo>
                    <a:pt x="1651" y="444"/>
                    <a:pt x="1646" y="455"/>
                    <a:pt x="1633" y="480"/>
                  </a:cubicBezTo>
                  <a:cubicBezTo>
                    <a:pt x="1627" y="490"/>
                    <a:pt x="1622" y="500"/>
                    <a:pt x="1618" y="508"/>
                  </a:cubicBezTo>
                  <a:lnTo>
                    <a:pt x="1618" y="508"/>
                  </a:lnTo>
                  <a:cubicBezTo>
                    <a:pt x="1630" y="490"/>
                    <a:pt x="1638" y="482"/>
                    <a:pt x="1642" y="482"/>
                  </a:cubicBezTo>
                  <a:cubicBezTo>
                    <a:pt x="1650" y="482"/>
                    <a:pt x="1642" y="516"/>
                    <a:pt x="1617" y="558"/>
                  </a:cubicBezTo>
                  <a:cubicBezTo>
                    <a:pt x="1595" y="590"/>
                    <a:pt x="1598" y="590"/>
                    <a:pt x="1602" y="593"/>
                  </a:cubicBezTo>
                  <a:lnTo>
                    <a:pt x="1620" y="562"/>
                  </a:lnTo>
                  <a:cubicBezTo>
                    <a:pt x="1638" y="529"/>
                    <a:pt x="1656" y="499"/>
                    <a:pt x="1661" y="499"/>
                  </a:cubicBezTo>
                  <a:cubicBezTo>
                    <a:pt x="1661" y="499"/>
                    <a:pt x="1661" y="499"/>
                    <a:pt x="1661" y="499"/>
                  </a:cubicBezTo>
                  <a:cubicBezTo>
                    <a:pt x="1664" y="502"/>
                    <a:pt x="1670" y="505"/>
                    <a:pt x="1649" y="536"/>
                  </a:cubicBezTo>
                  <a:cubicBezTo>
                    <a:pt x="1637" y="561"/>
                    <a:pt x="1626" y="586"/>
                    <a:pt x="1628" y="586"/>
                  </a:cubicBezTo>
                  <a:cubicBezTo>
                    <a:pt x="1628" y="586"/>
                    <a:pt x="1631" y="583"/>
                    <a:pt x="1636" y="574"/>
                  </a:cubicBezTo>
                  <a:lnTo>
                    <a:pt x="1636" y="574"/>
                  </a:lnTo>
                  <a:cubicBezTo>
                    <a:pt x="1636" y="574"/>
                    <a:pt x="1639" y="577"/>
                    <a:pt x="1623" y="612"/>
                  </a:cubicBezTo>
                  <a:lnTo>
                    <a:pt x="1636" y="621"/>
                  </a:lnTo>
                  <a:cubicBezTo>
                    <a:pt x="1647" y="609"/>
                    <a:pt x="1655" y="603"/>
                    <a:pt x="1657" y="603"/>
                  </a:cubicBezTo>
                  <a:lnTo>
                    <a:pt x="1657" y="603"/>
                  </a:lnTo>
                  <a:cubicBezTo>
                    <a:pt x="1661" y="603"/>
                    <a:pt x="1658" y="612"/>
                    <a:pt x="1645" y="627"/>
                  </a:cubicBezTo>
                  <a:cubicBezTo>
                    <a:pt x="1645" y="627"/>
                    <a:pt x="1646" y="628"/>
                    <a:pt x="1648" y="628"/>
                  </a:cubicBezTo>
                  <a:cubicBezTo>
                    <a:pt x="1651" y="628"/>
                    <a:pt x="1659" y="625"/>
                    <a:pt x="1677" y="605"/>
                  </a:cubicBezTo>
                  <a:lnTo>
                    <a:pt x="1677" y="605"/>
                  </a:lnTo>
                  <a:cubicBezTo>
                    <a:pt x="1683" y="612"/>
                    <a:pt x="1686" y="618"/>
                    <a:pt x="1664" y="646"/>
                  </a:cubicBezTo>
                  <a:cubicBezTo>
                    <a:pt x="1651" y="661"/>
                    <a:pt x="1645" y="668"/>
                    <a:pt x="1646" y="668"/>
                  </a:cubicBezTo>
                  <a:cubicBezTo>
                    <a:pt x="1647" y="668"/>
                    <a:pt x="1654" y="661"/>
                    <a:pt x="1667" y="649"/>
                  </a:cubicBezTo>
                  <a:cubicBezTo>
                    <a:pt x="1682" y="630"/>
                    <a:pt x="1689" y="625"/>
                    <a:pt x="1693" y="625"/>
                  </a:cubicBezTo>
                  <a:cubicBezTo>
                    <a:pt x="1695" y="625"/>
                    <a:pt x="1697" y="626"/>
                    <a:pt x="1699" y="627"/>
                  </a:cubicBezTo>
                  <a:cubicBezTo>
                    <a:pt x="1702" y="630"/>
                    <a:pt x="1705" y="634"/>
                    <a:pt x="1705" y="634"/>
                  </a:cubicBezTo>
                  <a:cubicBezTo>
                    <a:pt x="1724" y="612"/>
                    <a:pt x="1728" y="607"/>
                    <a:pt x="1731" y="607"/>
                  </a:cubicBezTo>
                  <a:cubicBezTo>
                    <a:pt x="1732" y="607"/>
                    <a:pt x="1732" y="608"/>
                    <a:pt x="1733" y="609"/>
                  </a:cubicBezTo>
                  <a:cubicBezTo>
                    <a:pt x="1736" y="612"/>
                    <a:pt x="1721" y="649"/>
                    <a:pt x="1724" y="652"/>
                  </a:cubicBezTo>
                  <a:cubicBezTo>
                    <a:pt x="1727" y="656"/>
                    <a:pt x="1729" y="658"/>
                    <a:pt x="1732" y="658"/>
                  </a:cubicBezTo>
                  <a:cubicBezTo>
                    <a:pt x="1736" y="658"/>
                    <a:pt x="1741" y="651"/>
                    <a:pt x="1755" y="634"/>
                  </a:cubicBezTo>
                  <a:cubicBezTo>
                    <a:pt x="1753" y="632"/>
                    <a:pt x="1763" y="620"/>
                    <a:pt x="1767" y="620"/>
                  </a:cubicBezTo>
                  <a:lnTo>
                    <a:pt x="1767" y="620"/>
                  </a:lnTo>
                  <a:cubicBezTo>
                    <a:pt x="1769" y="620"/>
                    <a:pt x="1768" y="624"/>
                    <a:pt x="1761" y="637"/>
                  </a:cubicBezTo>
                  <a:cubicBezTo>
                    <a:pt x="1764" y="640"/>
                    <a:pt x="1746" y="677"/>
                    <a:pt x="1752" y="690"/>
                  </a:cubicBezTo>
                  <a:cubicBezTo>
                    <a:pt x="1757" y="697"/>
                    <a:pt x="1761" y="701"/>
                    <a:pt x="1765" y="701"/>
                  </a:cubicBezTo>
                  <a:cubicBezTo>
                    <a:pt x="1770" y="701"/>
                    <a:pt x="1777" y="695"/>
                    <a:pt x="1793" y="681"/>
                  </a:cubicBezTo>
                  <a:cubicBezTo>
                    <a:pt x="1820" y="655"/>
                    <a:pt x="1835" y="642"/>
                    <a:pt x="1836" y="642"/>
                  </a:cubicBezTo>
                  <a:lnTo>
                    <a:pt x="1836" y="642"/>
                  </a:lnTo>
                  <a:cubicBezTo>
                    <a:pt x="1838" y="642"/>
                    <a:pt x="1825" y="656"/>
                    <a:pt x="1796" y="684"/>
                  </a:cubicBezTo>
                  <a:cubicBezTo>
                    <a:pt x="1765" y="719"/>
                    <a:pt x="1754" y="733"/>
                    <a:pt x="1757" y="733"/>
                  </a:cubicBezTo>
                  <a:cubicBezTo>
                    <a:pt x="1759" y="733"/>
                    <a:pt x="1766" y="728"/>
                    <a:pt x="1777" y="718"/>
                  </a:cubicBezTo>
                  <a:cubicBezTo>
                    <a:pt x="1799" y="705"/>
                    <a:pt x="1806" y="701"/>
                    <a:pt x="1809" y="701"/>
                  </a:cubicBezTo>
                  <a:cubicBezTo>
                    <a:pt x="1810" y="701"/>
                    <a:pt x="1811" y="702"/>
                    <a:pt x="1811" y="703"/>
                  </a:cubicBezTo>
                  <a:cubicBezTo>
                    <a:pt x="1794" y="718"/>
                    <a:pt x="1788" y="725"/>
                    <a:pt x="1795" y="725"/>
                  </a:cubicBezTo>
                  <a:cubicBezTo>
                    <a:pt x="1800" y="725"/>
                    <a:pt x="1808" y="723"/>
                    <a:pt x="1821" y="718"/>
                  </a:cubicBezTo>
                  <a:lnTo>
                    <a:pt x="1821" y="718"/>
                  </a:lnTo>
                  <a:cubicBezTo>
                    <a:pt x="1824" y="721"/>
                    <a:pt x="1824" y="721"/>
                    <a:pt x="1793" y="743"/>
                  </a:cubicBezTo>
                  <a:lnTo>
                    <a:pt x="1799" y="753"/>
                  </a:lnTo>
                  <a:cubicBezTo>
                    <a:pt x="1815" y="744"/>
                    <a:pt x="1826" y="741"/>
                    <a:pt x="1834" y="741"/>
                  </a:cubicBezTo>
                  <a:cubicBezTo>
                    <a:pt x="1858" y="741"/>
                    <a:pt x="1845" y="774"/>
                    <a:pt x="1821" y="790"/>
                  </a:cubicBezTo>
                  <a:cubicBezTo>
                    <a:pt x="1821" y="790"/>
                    <a:pt x="1821" y="792"/>
                    <a:pt x="1825" y="792"/>
                  </a:cubicBezTo>
                  <a:cubicBezTo>
                    <a:pt x="1830" y="792"/>
                    <a:pt x="1839" y="790"/>
                    <a:pt x="1858" y="781"/>
                  </a:cubicBezTo>
                  <a:cubicBezTo>
                    <a:pt x="1891" y="765"/>
                    <a:pt x="1909" y="757"/>
                    <a:pt x="1912" y="757"/>
                  </a:cubicBezTo>
                  <a:lnTo>
                    <a:pt x="1912" y="757"/>
                  </a:lnTo>
                  <a:cubicBezTo>
                    <a:pt x="1915" y="757"/>
                    <a:pt x="1900" y="767"/>
                    <a:pt x="1865" y="787"/>
                  </a:cubicBezTo>
                  <a:cubicBezTo>
                    <a:pt x="1830" y="808"/>
                    <a:pt x="1814" y="819"/>
                    <a:pt x="1816" y="819"/>
                  </a:cubicBezTo>
                  <a:cubicBezTo>
                    <a:pt x="1818" y="819"/>
                    <a:pt x="1835" y="810"/>
                    <a:pt x="1868" y="793"/>
                  </a:cubicBezTo>
                  <a:cubicBezTo>
                    <a:pt x="1874" y="791"/>
                    <a:pt x="1879" y="790"/>
                    <a:pt x="1884" y="790"/>
                  </a:cubicBezTo>
                  <a:cubicBezTo>
                    <a:pt x="1903" y="790"/>
                    <a:pt x="1900" y="812"/>
                    <a:pt x="1846" y="837"/>
                  </a:cubicBezTo>
                  <a:cubicBezTo>
                    <a:pt x="1811" y="853"/>
                    <a:pt x="1777" y="872"/>
                    <a:pt x="1777" y="872"/>
                  </a:cubicBezTo>
                  <a:cubicBezTo>
                    <a:pt x="1800" y="863"/>
                    <a:pt x="1809" y="862"/>
                    <a:pt x="1813" y="862"/>
                  </a:cubicBezTo>
                  <a:cubicBezTo>
                    <a:pt x="1814" y="862"/>
                    <a:pt x="1815" y="862"/>
                    <a:pt x="1815" y="862"/>
                  </a:cubicBezTo>
                  <a:cubicBezTo>
                    <a:pt x="1830" y="855"/>
                    <a:pt x="1839" y="852"/>
                    <a:pt x="1844" y="852"/>
                  </a:cubicBezTo>
                  <a:cubicBezTo>
                    <a:pt x="1851" y="852"/>
                    <a:pt x="1853" y="857"/>
                    <a:pt x="1858" y="866"/>
                  </a:cubicBezTo>
                  <a:cubicBezTo>
                    <a:pt x="1862" y="875"/>
                    <a:pt x="1905" y="875"/>
                    <a:pt x="1909" y="887"/>
                  </a:cubicBezTo>
                  <a:cubicBezTo>
                    <a:pt x="1912" y="897"/>
                    <a:pt x="1915" y="913"/>
                    <a:pt x="1884" y="931"/>
                  </a:cubicBezTo>
                  <a:cubicBezTo>
                    <a:pt x="1884" y="936"/>
                    <a:pt x="1885" y="939"/>
                    <a:pt x="1901" y="939"/>
                  </a:cubicBezTo>
                  <a:cubicBezTo>
                    <a:pt x="1907" y="939"/>
                    <a:pt x="1914" y="938"/>
                    <a:pt x="1924" y="938"/>
                  </a:cubicBezTo>
                  <a:cubicBezTo>
                    <a:pt x="1933" y="936"/>
                    <a:pt x="1939" y="936"/>
                    <a:pt x="1944" y="936"/>
                  </a:cubicBezTo>
                  <a:cubicBezTo>
                    <a:pt x="1961" y="936"/>
                    <a:pt x="1957" y="943"/>
                    <a:pt x="1931" y="953"/>
                  </a:cubicBezTo>
                  <a:lnTo>
                    <a:pt x="1931" y="960"/>
                  </a:lnTo>
                  <a:cubicBezTo>
                    <a:pt x="1939" y="959"/>
                    <a:pt x="1945" y="959"/>
                    <a:pt x="1950" y="959"/>
                  </a:cubicBezTo>
                  <a:cubicBezTo>
                    <a:pt x="1971" y="959"/>
                    <a:pt x="1971" y="963"/>
                    <a:pt x="1971" y="963"/>
                  </a:cubicBezTo>
                  <a:cubicBezTo>
                    <a:pt x="1942" y="973"/>
                    <a:pt x="1913" y="986"/>
                    <a:pt x="1925" y="986"/>
                  </a:cubicBezTo>
                  <a:cubicBezTo>
                    <a:pt x="1928" y="986"/>
                    <a:pt x="1931" y="986"/>
                    <a:pt x="1937" y="985"/>
                  </a:cubicBezTo>
                  <a:cubicBezTo>
                    <a:pt x="1951" y="980"/>
                    <a:pt x="1960" y="978"/>
                    <a:pt x="1966" y="978"/>
                  </a:cubicBezTo>
                  <a:cubicBezTo>
                    <a:pt x="1975" y="978"/>
                    <a:pt x="1976" y="983"/>
                    <a:pt x="1978" y="991"/>
                  </a:cubicBezTo>
                  <a:cubicBezTo>
                    <a:pt x="1947" y="1013"/>
                    <a:pt x="1971" y="1179"/>
                    <a:pt x="2002" y="1179"/>
                  </a:cubicBezTo>
                  <a:cubicBezTo>
                    <a:pt x="2002" y="1179"/>
                    <a:pt x="2002" y="1179"/>
                    <a:pt x="2003" y="1179"/>
                  </a:cubicBezTo>
                  <a:lnTo>
                    <a:pt x="2003" y="1179"/>
                  </a:lnTo>
                  <a:lnTo>
                    <a:pt x="1999" y="1195"/>
                  </a:lnTo>
                  <a:lnTo>
                    <a:pt x="1999" y="1210"/>
                  </a:lnTo>
                  <a:cubicBezTo>
                    <a:pt x="1924" y="1213"/>
                    <a:pt x="1965" y="1235"/>
                    <a:pt x="1999" y="1254"/>
                  </a:cubicBezTo>
                  <a:cubicBezTo>
                    <a:pt x="2037" y="1260"/>
                    <a:pt x="2037" y="1267"/>
                    <a:pt x="2034" y="1270"/>
                  </a:cubicBezTo>
                  <a:cubicBezTo>
                    <a:pt x="2027" y="1270"/>
                    <a:pt x="2021" y="1269"/>
                    <a:pt x="2016" y="1269"/>
                  </a:cubicBezTo>
                  <a:cubicBezTo>
                    <a:pt x="1959" y="1269"/>
                    <a:pt x="1962" y="1283"/>
                    <a:pt x="1993" y="1295"/>
                  </a:cubicBezTo>
                  <a:cubicBezTo>
                    <a:pt x="2047" y="1302"/>
                    <a:pt x="2063" y="1307"/>
                    <a:pt x="2039" y="1307"/>
                  </a:cubicBezTo>
                  <a:cubicBezTo>
                    <a:pt x="2029" y="1307"/>
                    <a:pt x="2014" y="1306"/>
                    <a:pt x="1993" y="1304"/>
                  </a:cubicBezTo>
                  <a:cubicBezTo>
                    <a:pt x="1975" y="1303"/>
                    <a:pt x="1962" y="1302"/>
                    <a:pt x="1953" y="1302"/>
                  </a:cubicBezTo>
                  <a:cubicBezTo>
                    <a:pt x="1923" y="1302"/>
                    <a:pt x="1942" y="1310"/>
                    <a:pt x="2028" y="1329"/>
                  </a:cubicBezTo>
                  <a:cubicBezTo>
                    <a:pt x="2065" y="1339"/>
                    <a:pt x="2065" y="1339"/>
                    <a:pt x="2028" y="1339"/>
                  </a:cubicBezTo>
                  <a:cubicBezTo>
                    <a:pt x="2005" y="1337"/>
                    <a:pt x="1989" y="1336"/>
                    <a:pt x="1978" y="1336"/>
                  </a:cubicBezTo>
                  <a:cubicBezTo>
                    <a:pt x="1953" y="1336"/>
                    <a:pt x="1960" y="1341"/>
                    <a:pt x="1987" y="1345"/>
                  </a:cubicBezTo>
                  <a:cubicBezTo>
                    <a:pt x="2036" y="1356"/>
                    <a:pt x="2052" y="1362"/>
                    <a:pt x="2033" y="1362"/>
                  </a:cubicBezTo>
                  <a:cubicBezTo>
                    <a:pt x="2024" y="1362"/>
                    <a:pt x="2008" y="1361"/>
                    <a:pt x="1984" y="1358"/>
                  </a:cubicBezTo>
                  <a:cubicBezTo>
                    <a:pt x="1956" y="1356"/>
                    <a:pt x="1938" y="1355"/>
                    <a:pt x="1930" y="1355"/>
                  </a:cubicBezTo>
                  <a:cubicBezTo>
                    <a:pt x="1914" y="1355"/>
                    <a:pt x="1931" y="1359"/>
                    <a:pt x="1978" y="1373"/>
                  </a:cubicBezTo>
                  <a:cubicBezTo>
                    <a:pt x="2035" y="1387"/>
                    <a:pt x="2045" y="1404"/>
                    <a:pt x="2013" y="1404"/>
                  </a:cubicBezTo>
                  <a:cubicBezTo>
                    <a:pt x="2003" y="1404"/>
                    <a:pt x="1989" y="1402"/>
                    <a:pt x="1971" y="1398"/>
                  </a:cubicBezTo>
                  <a:cubicBezTo>
                    <a:pt x="1971" y="1405"/>
                    <a:pt x="1934" y="1398"/>
                    <a:pt x="1968" y="1408"/>
                  </a:cubicBezTo>
                  <a:lnTo>
                    <a:pt x="1931" y="1405"/>
                  </a:lnTo>
                  <a:cubicBezTo>
                    <a:pt x="1931" y="1408"/>
                    <a:pt x="1931" y="1411"/>
                    <a:pt x="1927" y="1411"/>
                  </a:cubicBezTo>
                  <a:lnTo>
                    <a:pt x="1965" y="1423"/>
                  </a:lnTo>
                  <a:cubicBezTo>
                    <a:pt x="1962" y="1426"/>
                    <a:pt x="1915" y="1439"/>
                    <a:pt x="1905" y="1467"/>
                  </a:cubicBezTo>
                  <a:cubicBezTo>
                    <a:pt x="1884" y="1505"/>
                    <a:pt x="1877" y="1511"/>
                    <a:pt x="1915" y="1527"/>
                  </a:cubicBezTo>
                  <a:cubicBezTo>
                    <a:pt x="1953" y="1544"/>
                    <a:pt x="1968" y="1555"/>
                    <a:pt x="1962" y="1555"/>
                  </a:cubicBezTo>
                  <a:cubicBezTo>
                    <a:pt x="1957" y="1555"/>
                    <a:pt x="1939" y="1548"/>
                    <a:pt x="1909" y="1533"/>
                  </a:cubicBezTo>
                  <a:cubicBezTo>
                    <a:pt x="1908" y="1533"/>
                    <a:pt x="1907" y="1534"/>
                    <a:pt x="1905" y="1534"/>
                  </a:cubicBezTo>
                  <a:cubicBezTo>
                    <a:pt x="1899" y="1534"/>
                    <a:pt x="1885" y="1531"/>
                    <a:pt x="1876" y="1531"/>
                  </a:cubicBezTo>
                  <a:cubicBezTo>
                    <a:pt x="1872" y="1531"/>
                    <a:pt x="1869" y="1531"/>
                    <a:pt x="1868" y="1533"/>
                  </a:cubicBezTo>
                  <a:cubicBezTo>
                    <a:pt x="1865" y="1536"/>
                    <a:pt x="1862" y="1539"/>
                    <a:pt x="1856" y="1539"/>
                  </a:cubicBezTo>
                  <a:cubicBezTo>
                    <a:pt x="1850" y="1539"/>
                    <a:pt x="1841" y="1535"/>
                    <a:pt x="1824" y="1524"/>
                  </a:cubicBezTo>
                  <a:lnTo>
                    <a:pt x="1821" y="1527"/>
                  </a:lnTo>
                  <a:cubicBezTo>
                    <a:pt x="1868" y="1564"/>
                    <a:pt x="1866" y="1585"/>
                    <a:pt x="1847" y="1585"/>
                  </a:cubicBezTo>
                  <a:cubicBezTo>
                    <a:pt x="1841" y="1585"/>
                    <a:pt x="1835" y="1583"/>
                    <a:pt x="1827" y="1580"/>
                  </a:cubicBezTo>
                  <a:lnTo>
                    <a:pt x="1827" y="1580"/>
                  </a:lnTo>
                  <a:cubicBezTo>
                    <a:pt x="1824" y="1586"/>
                    <a:pt x="1821" y="1589"/>
                    <a:pt x="1843" y="1618"/>
                  </a:cubicBezTo>
                  <a:cubicBezTo>
                    <a:pt x="1853" y="1635"/>
                    <a:pt x="1858" y="1642"/>
                    <a:pt x="1855" y="1642"/>
                  </a:cubicBezTo>
                  <a:cubicBezTo>
                    <a:pt x="1852" y="1642"/>
                    <a:pt x="1845" y="1637"/>
                    <a:pt x="1830" y="1627"/>
                  </a:cubicBezTo>
                  <a:cubicBezTo>
                    <a:pt x="1816" y="1614"/>
                    <a:pt x="1799" y="1604"/>
                    <a:pt x="1792" y="1604"/>
                  </a:cubicBezTo>
                  <a:cubicBezTo>
                    <a:pt x="1785" y="1604"/>
                    <a:pt x="1788" y="1614"/>
                    <a:pt x="1815" y="1643"/>
                  </a:cubicBezTo>
                  <a:lnTo>
                    <a:pt x="1783" y="1618"/>
                  </a:lnTo>
                  <a:cubicBezTo>
                    <a:pt x="1776" y="1611"/>
                    <a:pt x="1772" y="1608"/>
                    <a:pt x="1771" y="1608"/>
                  </a:cubicBezTo>
                  <a:lnTo>
                    <a:pt x="1771" y="1608"/>
                  </a:lnTo>
                  <a:cubicBezTo>
                    <a:pt x="1769" y="1608"/>
                    <a:pt x="1787" y="1628"/>
                    <a:pt x="1805" y="1649"/>
                  </a:cubicBezTo>
                  <a:cubicBezTo>
                    <a:pt x="1829" y="1676"/>
                    <a:pt x="1841" y="1691"/>
                    <a:pt x="1838" y="1691"/>
                  </a:cubicBezTo>
                  <a:cubicBezTo>
                    <a:pt x="1836" y="1691"/>
                    <a:pt x="1815" y="1672"/>
                    <a:pt x="1774" y="1627"/>
                  </a:cubicBezTo>
                  <a:cubicBezTo>
                    <a:pt x="1745" y="1595"/>
                    <a:pt x="1732" y="1582"/>
                    <a:pt x="1730" y="1582"/>
                  </a:cubicBezTo>
                  <a:lnTo>
                    <a:pt x="1730" y="1582"/>
                  </a:lnTo>
                  <a:cubicBezTo>
                    <a:pt x="1729" y="1582"/>
                    <a:pt x="1735" y="1590"/>
                    <a:pt x="1746" y="1602"/>
                  </a:cubicBezTo>
                  <a:cubicBezTo>
                    <a:pt x="1762" y="1625"/>
                    <a:pt x="1777" y="1647"/>
                    <a:pt x="1774" y="1647"/>
                  </a:cubicBezTo>
                  <a:cubicBezTo>
                    <a:pt x="1773" y="1647"/>
                    <a:pt x="1769" y="1644"/>
                    <a:pt x="1761" y="1636"/>
                  </a:cubicBezTo>
                  <a:lnTo>
                    <a:pt x="1761" y="1636"/>
                  </a:lnTo>
                  <a:cubicBezTo>
                    <a:pt x="1758" y="1640"/>
                    <a:pt x="1755" y="1640"/>
                    <a:pt x="1802" y="1699"/>
                  </a:cubicBezTo>
                  <a:cubicBezTo>
                    <a:pt x="1824" y="1730"/>
                    <a:pt x="1821" y="1730"/>
                    <a:pt x="1815" y="1734"/>
                  </a:cubicBezTo>
                  <a:cubicBezTo>
                    <a:pt x="1799" y="1715"/>
                    <a:pt x="1787" y="1693"/>
                    <a:pt x="1774" y="1672"/>
                  </a:cubicBezTo>
                  <a:lnTo>
                    <a:pt x="1774" y="1672"/>
                  </a:lnTo>
                  <a:cubicBezTo>
                    <a:pt x="1773" y="1672"/>
                    <a:pt x="1771" y="1674"/>
                    <a:pt x="1768" y="1677"/>
                  </a:cubicBezTo>
                  <a:cubicBezTo>
                    <a:pt x="1761" y="1677"/>
                    <a:pt x="1733" y="1652"/>
                    <a:pt x="1711" y="1621"/>
                  </a:cubicBezTo>
                  <a:cubicBezTo>
                    <a:pt x="1701" y="1610"/>
                    <a:pt x="1695" y="1604"/>
                    <a:pt x="1694" y="1604"/>
                  </a:cubicBezTo>
                  <a:lnTo>
                    <a:pt x="1694" y="1604"/>
                  </a:lnTo>
                  <a:cubicBezTo>
                    <a:pt x="1693" y="1604"/>
                    <a:pt x="1703" y="1619"/>
                    <a:pt x="1730" y="1655"/>
                  </a:cubicBezTo>
                  <a:cubicBezTo>
                    <a:pt x="1774" y="1715"/>
                    <a:pt x="1774" y="1715"/>
                    <a:pt x="1768" y="1721"/>
                  </a:cubicBezTo>
                  <a:cubicBezTo>
                    <a:pt x="1767" y="1722"/>
                    <a:pt x="1765" y="1723"/>
                    <a:pt x="1764" y="1723"/>
                  </a:cubicBezTo>
                  <a:cubicBezTo>
                    <a:pt x="1760" y="1723"/>
                    <a:pt x="1753" y="1718"/>
                    <a:pt x="1739" y="1696"/>
                  </a:cubicBezTo>
                  <a:cubicBezTo>
                    <a:pt x="1724" y="1671"/>
                    <a:pt x="1719" y="1666"/>
                    <a:pt x="1716" y="1666"/>
                  </a:cubicBezTo>
                  <a:cubicBezTo>
                    <a:pt x="1714" y="1666"/>
                    <a:pt x="1713" y="1667"/>
                    <a:pt x="1711" y="1668"/>
                  </a:cubicBezTo>
                  <a:cubicBezTo>
                    <a:pt x="1702" y="1671"/>
                    <a:pt x="1746" y="1774"/>
                    <a:pt x="1777" y="1843"/>
                  </a:cubicBezTo>
                  <a:cubicBezTo>
                    <a:pt x="1796" y="1877"/>
                    <a:pt x="1805" y="1893"/>
                    <a:pt x="1804" y="1893"/>
                  </a:cubicBezTo>
                  <a:cubicBezTo>
                    <a:pt x="1803" y="1893"/>
                    <a:pt x="1792" y="1877"/>
                    <a:pt x="1771" y="1846"/>
                  </a:cubicBezTo>
                  <a:cubicBezTo>
                    <a:pt x="1760" y="1822"/>
                    <a:pt x="1753" y="1816"/>
                    <a:pt x="1749" y="1816"/>
                  </a:cubicBezTo>
                  <a:cubicBezTo>
                    <a:pt x="1748" y="1816"/>
                    <a:pt x="1747" y="1817"/>
                    <a:pt x="1746" y="1818"/>
                  </a:cubicBezTo>
                  <a:cubicBezTo>
                    <a:pt x="1727" y="1784"/>
                    <a:pt x="1730" y="1781"/>
                    <a:pt x="1736" y="1781"/>
                  </a:cubicBezTo>
                  <a:lnTo>
                    <a:pt x="1717" y="1746"/>
                  </a:lnTo>
                  <a:cubicBezTo>
                    <a:pt x="1698" y="1714"/>
                    <a:pt x="1687" y="1699"/>
                    <a:pt x="1684" y="1699"/>
                  </a:cubicBezTo>
                  <a:lnTo>
                    <a:pt x="1684" y="1699"/>
                  </a:lnTo>
                  <a:cubicBezTo>
                    <a:pt x="1682" y="1699"/>
                    <a:pt x="1689" y="1717"/>
                    <a:pt x="1705" y="1752"/>
                  </a:cubicBezTo>
                  <a:cubicBezTo>
                    <a:pt x="1711" y="1770"/>
                    <a:pt x="1714" y="1779"/>
                    <a:pt x="1713" y="1779"/>
                  </a:cubicBezTo>
                  <a:cubicBezTo>
                    <a:pt x="1712" y="1779"/>
                    <a:pt x="1706" y="1771"/>
                    <a:pt x="1696" y="1756"/>
                  </a:cubicBezTo>
                  <a:cubicBezTo>
                    <a:pt x="1683" y="1734"/>
                    <a:pt x="1668" y="1712"/>
                    <a:pt x="1667" y="1712"/>
                  </a:cubicBezTo>
                  <a:lnTo>
                    <a:pt x="1667" y="1712"/>
                  </a:lnTo>
                  <a:cubicBezTo>
                    <a:pt x="1666" y="1712"/>
                    <a:pt x="1668" y="1717"/>
                    <a:pt x="1674" y="1727"/>
                  </a:cubicBezTo>
                  <a:cubicBezTo>
                    <a:pt x="1674" y="1727"/>
                    <a:pt x="1673" y="1727"/>
                    <a:pt x="1673" y="1727"/>
                  </a:cubicBezTo>
                  <a:cubicBezTo>
                    <a:pt x="1670" y="1727"/>
                    <a:pt x="1661" y="1725"/>
                    <a:pt x="1645" y="1696"/>
                  </a:cubicBezTo>
                  <a:cubicBezTo>
                    <a:pt x="1636" y="1699"/>
                    <a:pt x="1633" y="1699"/>
                    <a:pt x="1645" y="1734"/>
                  </a:cubicBezTo>
                  <a:cubicBezTo>
                    <a:pt x="1661" y="1771"/>
                    <a:pt x="1658" y="1771"/>
                    <a:pt x="1652" y="1771"/>
                  </a:cubicBezTo>
                  <a:cubicBezTo>
                    <a:pt x="1649" y="1774"/>
                    <a:pt x="1642" y="1774"/>
                    <a:pt x="1655" y="1812"/>
                  </a:cubicBezTo>
                  <a:cubicBezTo>
                    <a:pt x="1670" y="1846"/>
                    <a:pt x="1677" y="1884"/>
                    <a:pt x="1667" y="1887"/>
                  </a:cubicBezTo>
                  <a:cubicBezTo>
                    <a:pt x="1669" y="1903"/>
                    <a:pt x="1669" y="1912"/>
                    <a:pt x="1666" y="1912"/>
                  </a:cubicBezTo>
                  <a:cubicBezTo>
                    <a:pt x="1663" y="1912"/>
                    <a:pt x="1655" y="1895"/>
                    <a:pt x="1639" y="1856"/>
                  </a:cubicBezTo>
                  <a:cubicBezTo>
                    <a:pt x="1629" y="1829"/>
                    <a:pt x="1625" y="1823"/>
                    <a:pt x="1621" y="1823"/>
                  </a:cubicBezTo>
                  <a:cubicBezTo>
                    <a:pt x="1620" y="1823"/>
                    <a:pt x="1619" y="1824"/>
                    <a:pt x="1617" y="1824"/>
                  </a:cubicBezTo>
                  <a:cubicBezTo>
                    <a:pt x="1617" y="1824"/>
                    <a:pt x="1611" y="1824"/>
                    <a:pt x="1595" y="1790"/>
                  </a:cubicBezTo>
                  <a:cubicBezTo>
                    <a:pt x="1591" y="1780"/>
                    <a:pt x="1589" y="1776"/>
                    <a:pt x="1588" y="1776"/>
                  </a:cubicBezTo>
                  <a:lnTo>
                    <a:pt x="1588" y="1776"/>
                  </a:lnTo>
                  <a:cubicBezTo>
                    <a:pt x="1587" y="1776"/>
                    <a:pt x="1595" y="1801"/>
                    <a:pt x="1602" y="1828"/>
                  </a:cubicBezTo>
                  <a:cubicBezTo>
                    <a:pt x="1614" y="1865"/>
                    <a:pt x="1623" y="1900"/>
                    <a:pt x="1623" y="1900"/>
                  </a:cubicBezTo>
                  <a:cubicBezTo>
                    <a:pt x="1605" y="1865"/>
                    <a:pt x="1589" y="1831"/>
                    <a:pt x="1583" y="1793"/>
                  </a:cubicBezTo>
                  <a:cubicBezTo>
                    <a:pt x="1570" y="1757"/>
                    <a:pt x="1564" y="1739"/>
                    <a:pt x="1563" y="1739"/>
                  </a:cubicBezTo>
                  <a:lnTo>
                    <a:pt x="1563" y="1739"/>
                  </a:lnTo>
                  <a:cubicBezTo>
                    <a:pt x="1562" y="1739"/>
                    <a:pt x="1567" y="1757"/>
                    <a:pt x="1576" y="1793"/>
                  </a:cubicBezTo>
                  <a:cubicBezTo>
                    <a:pt x="1583" y="1820"/>
                    <a:pt x="1588" y="1847"/>
                    <a:pt x="1582" y="1847"/>
                  </a:cubicBezTo>
                  <a:cubicBezTo>
                    <a:pt x="1580" y="1847"/>
                    <a:pt x="1576" y="1843"/>
                    <a:pt x="1570" y="1834"/>
                  </a:cubicBezTo>
                  <a:cubicBezTo>
                    <a:pt x="1569" y="1834"/>
                    <a:pt x="1567" y="1834"/>
                    <a:pt x="1566" y="1834"/>
                  </a:cubicBezTo>
                  <a:cubicBezTo>
                    <a:pt x="1557" y="1834"/>
                    <a:pt x="1547" y="1832"/>
                    <a:pt x="1542" y="1799"/>
                  </a:cubicBezTo>
                  <a:cubicBezTo>
                    <a:pt x="1538" y="1789"/>
                    <a:pt x="1536" y="1785"/>
                    <a:pt x="1534" y="1785"/>
                  </a:cubicBezTo>
                  <a:cubicBezTo>
                    <a:pt x="1531" y="1785"/>
                    <a:pt x="1533" y="1803"/>
                    <a:pt x="1533" y="1803"/>
                  </a:cubicBezTo>
                  <a:cubicBezTo>
                    <a:pt x="1534" y="1822"/>
                    <a:pt x="1533" y="1831"/>
                    <a:pt x="1529" y="1831"/>
                  </a:cubicBezTo>
                  <a:cubicBezTo>
                    <a:pt x="1525" y="1831"/>
                    <a:pt x="1518" y="1823"/>
                    <a:pt x="1507" y="1806"/>
                  </a:cubicBezTo>
                  <a:cubicBezTo>
                    <a:pt x="1489" y="1770"/>
                    <a:pt x="1479" y="1752"/>
                    <a:pt x="1476" y="1752"/>
                  </a:cubicBezTo>
                  <a:lnTo>
                    <a:pt x="1476" y="1752"/>
                  </a:lnTo>
                  <a:cubicBezTo>
                    <a:pt x="1472" y="1752"/>
                    <a:pt x="1475" y="1770"/>
                    <a:pt x="1479" y="1806"/>
                  </a:cubicBezTo>
                  <a:cubicBezTo>
                    <a:pt x="1483" y="1828"/>
                    <a:pt x="1487" y="1850"/>
                    <a:pt x="1486" y="1850"/>
                  </a:cubicBezTo>
                  <a:cubicBezTo>
                    <a:pt x="1485" y="1850"/>
                    <a:pt x="1483" y="1839"/>
                    <a:pt x="1476" y="1809"/>
                  </a:cubicBezTo>
                  <a:cubicBezTo>
                    <a:pt x="1473" y="1798"/>
                    <a:pt x="1471" y="1793"/>
                    <a:pt x="1470" y="1793"/>
                  </a:cubicBezTo>
                  <a:cubicBezTo>
                    <a:pt x="1466" y="1793"/>
                    <a:pt x="1464" y="1820"/>
                    <a:pt x="1457" y="1846"/>
                  </a:cubicBezTo>
                  <a:cubicBezTo>
                    <a:pt x="1460" y="1897"/>
                    <a:pt x="1464" y="1947"/>
                    <a:pt x="1467" y="1997"/>
                  </a:cubicBezTo>
                  <a:cubicBezTo>
                    <a:pt x="1472" y="2041"/>
                    <a:pt x="1475" y="2059"/>
                    <a:pt x="1472" y="2059"/>
                  </a:cubicBezTo>
                  <a:cubicBezTo>
                    <a:pt x="1470" y="2059"/>
                    <a:pt x="1465" y="2050"/>
                    <a:pt x="1457" y="2034"/>
                  </a:cubicBezTo>
                  <a:cubicBezTo>
                    <a:pt x="1457" y="2035"/>
                    <a:pt x="1457" y="2035"/>
                    <a:pt x="1457" y="2035"/>
                  </a:cubicBezTo>
                  <a:cubicBezTo>
                    <a:pt x="1450" y="2035"/>
                    <a:pt x="1442" y="1998"/>
                    <a:pt x="1439" y="1962"/>
                  </a:cubicBezTo>
                  <a:cubicBezTo>
                    <a:pt x="1435" y="1925"/>
                    <a:pt x="1442" y="1925"/>
                    <a:pt x="1442" y="1925"/>
                  </a:cubicBezTo>
                  <a:lnTo>
                    <a:pt x="1448" y="1922"/>
                  </a:lnTo>
                  <a:cubicBezTo>
                    <a:pt x="1445" y="1885"/>
                    <a:pt x="1442" y="1849"/>
                    <a:pt x="1433" y="1849"/>
                  </a:cubicBezTo>
                  <a:cubicBezTo>
                    <a:pt x="1433" y="1849"/>
                    <a:pt x="1433" y="1849"/>
                    <a:pt x="1432" y="1850"/>
                  </a:cubicBezTo>
                  <a:cubicBezTo>
                    <a:pt x="1428" y="1831"/>
                    <a:pt x="1424" y="1821"/>
                    <a:pt x="1422" y="1821"/>
                  </a:cubicBezTo>
                  <a:cubicBezTo>
                    <a:pt x="1421" y="1821"/>
                    <a:pt x="1420" y="1831"/>
                    <a:pt x="1420" y="1850"/>
                  </a:cubicBezTo>
                  <a:cubicBezTo>
                    <a:pt x="1413" y="1812"/>
                    <a:pt x="1401" y="1812"/>
                    <a:pt x="1392" y="1809"/>
                  </a:cubicBezTo>
                  <a:cubicBezTo>
                    <a:pt x="1382" y="1809"/>
                    <a:pt x="1366" y="1809"/>
                    <a:pt x="1360" y="1771"/>
                  </a:cubicBezTo>
                  <a:cubicBezTo>
                    <a:pt x="1351" y="1771"/>
                    <a:pt x="1345" y="1771"/>
                    <a:pt x="1345" y="1809"/>
                  </a:cubicBezTo>
                  <a:cubicBezTo>
                    <a:pt x="1343" y="1853"/>
                    <a:pt x="1340" y="1871"/>
                    <a:pt x="1338" y="1871"/>
                  </a:cubicBezTo>
                  <a:cubicBezTo>
                    <a:pt x="1337" y="1871"/>
                    <a:pt x="1337" y="1862"/>
                    <a:pt x="1338" y="1846"/>
                  </a:cubicBezTo>
                  <a:cubicBezTo>
                    <a:pt x="1334" y="1797"/>
                    <a:pt x="1309" y="1759"/>
                    <a:pt x="1287" y="1759"/>
                  </a:cubicBezTo>
                  <a:cubicBezTo>
                    <a:pt x="1276" y="1759"/>
                    <a:pt x="1265" y="1770"/>
                    <a:pt x="1260" y="1796"/>
                  </a:cubicBezTo>
                  <a:lnTo>
                    <a:pt x="1247" y="1793"/>
                  </a:lnTo>
                  <a:cubicBezTo>
                    <a:pt x="1246" y="1774"/>
                    <a:pt x="1235" y="1762"/>
                    <a:pt x="1224" y="1762"/>
                  </a:cubicBezTo>
                  <a:cubicBezTo>
                    <a:pt x="1216" y="1762"/>
                    <a:pt x="1208" y="1769"/>
                    <a:pt x="1204" y="1784"/>
                  </a:cubicBezTo>
                  <a:lnTo>
                    <a:pt x="1188" y="1781"/>
                  </a:lnTo>
                  <a:cubicBezTo>
                    <a:pt x="1186" y="1759"/>
                    <a:pt x="1184" y="1749"/>
                    <a:pt x="1180" y="1749"/>
                  </a:cubicBezTo>
                  <a:cubicBezTo>
                    <a:pt x="1176" y="1749"/>
                    <a:pt x="1172" y="1758"/>
                    <a:pt x="1166" y="1774"/>
                  </a:cubicBezTo>
                  <a:cubicBezTo>
                    <a:pt x="1157" y="1799"/>
                    <a:pt x="1150" y="1824"/>
                    <a:pt x="1150" y="1824"/>
                  </a:cubicBezTo>
                  <a:cubicBezTo>
                    <a:pt x="1149" y="1824"/>
                    <a:pt x="1151" y="1820"/>
                    <a:pt x="1153" y="1809"/>
                  </a:cubicBezTo>
                  <a:cubicBezTo>
                    <a:pt x="1160" y="1771"/>
                    <a:pt x="1150" y="1771"/>
                    <a:pt x="1131" y="1765"/>
                  </a:cubicBezTo>
                  <a:cubicBezTo>
                    <a:pt x="1125" y="1762"/>
                    <a:pt x="1121" y="1760"/>
                    <a:pt x="1117" y="1760"/>
                  </a:cubicBezTo>
                  <a:cubicBezTo>
                    <a:pt x="1111" y="1760"/>
                    <a:pt x="1108" y="1768"/>
                    <a:pt x="1106" y="1793"/>
                  </a:cubicBezTo>
                  <a:cubicBezTo>
                    <a:pt x="1098" y="1800"/>
                    <a:pt x="1092" y="1803"/>
                    <a:pt x="1088" y="1803"/>
                  </a:cubicBezTo>
                  <a:cubicBezTo>
                    <a:pt x="1078" y="1803"/>
                    <a:pt x="1088" y="1777"/>
                    <a:pt x="1097" y="1749"/>
                  </a:cubicBezTo>
                  <a:cubicBezTo>
                    <a:pt x="1110" y="1718"/>
                    <a:pt x="1115" y="1700"/>
                    <a:pt x="1113" y="1700"/>
                  </a:cubicBezTo>
                  <a:lnTo>
                    <a:pt x="1113" y="1700"/>
                  </a:lnTo>
                  <a:cubicBezTo>
                    <a:pt x="1110" y="1700"/>
                    <a:pt x="1097" y="1725"/>
                    <a:pt x="1075" y="1781"/>
                  </a:cubicBezTo>
                  <a:cubicBezTo>
                    <a:pt x="1057" y="1821"/>
                    <a:pt x="1047" y="1837"/>
                    <a:pt x="1043" y="1837"/>
                  </a:cubicBezTo>
                  <a:cubicBezTo>
                    <a:pt x="1040" y="1837"/>
                    <a:pt x="1041" y="1827"/>
                    <a:pt x="1047" y="1812"/>
                  </a:cubicBezTo>
                  <a:cubicBezTo>
                    <a:pt x="1056" y="1785"/>
                    <a:pt x="1062" y="1779"/>
                    <a:pt x="1066" y="1779"/>
                  </a:cubicBezTo>
                  <a:cubicBezTo>
                    <a:pt x="1067" y="1779"/>
                    <a:pt x="1068" y="1780"/>
                    <a:pt x="1069" y="1781"/>
                  </a:cubicBezTo>
                  <a:lnTo>
                    <a:pt x="1094" y="1709"/>
                  </a:lnTo>
                  <a:cubicBezTo>
                    <a:pt x="1093" y="1708"/>
                    <a:pt x="1093" y="1708"/>
                    <a:pt x="1092" y="1708"/>
                  </a:cubicBezTo>
                  <a:cubicBezTo>
                    <a:pt x="1090" y="1708"/>
                    <a:pt x="1087" y="1714"/>
                    <a:pt x="1072" y="1740"/>
                  </a:cubicBezTo>
                  <a:cubicBezTo>
                    <a:pt x="1072" y="1740"/>
                    <a:pt x="1069" y="1740"/>
                    <a:pt x="1050" y="1771"/>
                  </a:cubicBezTo>
                  <a:cubicBezTo>
                    <a:pt x="1031" y="1806"/>
                    <a:pt x="1015" y="1840"/>
                    <a:pt x="1009" y="1878"/>
                  </a:cubicBezTo>
                  <a:cubicBezTo>
                    <a:pt x="1001" y="1910"/>
                    <a:pt x="998" y="1912"/>
                    <a:pt x="993" y="1912"/>
                  </a:cubicBezTo>
                  <a:cubicBezTo>
                    <a:pt x="992" y="1912"/>
                    <a:pt x="991" y="1912"/>
                    <a:pt x="990" y="1912"/>
                  </a:cubicBezTo>
                  <a:cubicBezTo>
                    <a:pt x="994" y="1875"/>
                    <a:pt x="1003" y="1837"/>
                    <a:pt x="1025" y="1803"/>
                  </a:cubicBezTo>
                  <a:cubicBezTo>
                    <a:pt x="1025" y="1803"/>
                    <a:pt x="1025" y="1803"/>
                    <a:pt x="1026" y="1803"/>
                  </a:cubicBezTo>
                  <a:cubicBezTo>
                    <a:pt x="1032" y="1803"/>
                    <a:pt x="1044" y="1770"/>
                    <a:pt x="1056" y="1737"/>
                  </a:cubicBezTo>
                  <a:cubicBezTo>
                    <a:pt x="1059" y="1730"/>
                    <a:pt x="1060" y="1726"/>
                    <a:pt x="1058" y="1726"/>
                  </a:cubicBezTo>
                  <a:lnTo>
                    <a:pt x="1058" y="1726"/>
                  </a:lnTo>
                  <a:cubicBezTo>
                    <a:pt x="1052" y="1726"/>
                    <a:pt x="1018" y="1767"/>
                    <a:pt x="989" y="1816"/>
                  </a:cubicBezTo>
                  <a:lnTo>
                    <a:pt x="989" y="1816"/>
                  </a:lnTo>
                  <a:cubicBezTo>
                    <a:pt x="992" y="1808"/>
                    <a:pt x="996" y="1800"/>
                    <a:pt x="1000" y="1790"/>
                  </a:cubicBezTo>
                  <a:cubicBezTo>
                    <a:pt x="1015" y="1756"/>
                    <a:pt x="1006" y="1752"/>
                    <a:pt x="997" y="1746"/>
                  </a:cubicBezTo>
                  <a:cubicBezTo>
                    <a:pt x="994" y="1744"/>
                    <a:pt x="991" y="1743"/>
                    <a:pt x="989" y="1743"/>
                  </a:cubicBezTo>
                  <a:cubicBezTo>
                    <a:pt x="984" y="1743"/>
                    <a:pt x="978" y="1750"/>
                    <a:pt x="965" y="1771"/>
                  </a:cubicBezTo>
                  <a:cubicBezTo>
                    <a:pt x="950" y="1804"/>
                    <a:pt x="935" y="1837"/>
                    <a:pt x="929" y="1837"/>
                  </a:cubicBezTo>
                  <a:cubicBezTo>
                    <a:pt x="928" y="1837"/>
                    <a:pt x="928" y="1837"/>
                    <a:pt x="928" y="1837"/>
                  </a:cubicBezTo>
                  <a:lnTo>
                    <a:pt x="928" y="1837"/>
                  </a:lnTo>
                  <a:cubicBezTo>
                    <a:pt x="934" y="1840"/>
                    <a:pt x="915" y="1875"/>
                    <a:pt x="900" y="1909"/>
                  </a:cubicBezTo>
                  <a:cubicBezTo>
                    <a:pt x="903" y="1884"/>
                    <a:pt x="909" y="1856"/>
                    <a:pt x="918" y="1834"/>
                  </a:cubicBezTo>
                  <a:cubicBezTo>
                    <a:pt x="940" y="1759"/>
                    <a:pt x="950" y="1721"/>
                    <a:pt x="934" y="1709"/>
                  </a:cubicBezTo>
                  <a:cubicBezTo>
                    <a:pt x="925" y="1702"/>
                    <a:pt x="912" y="1696"/>
                    <a:pt x="928" y="1662"/>
                  </a:cubicBezTo>
                  <a:cubicBezTo>
                    <a:pt x="925" y="1659"/>
                    <a:pt x="924" y="1657"/>
                    <a:pt x="921" y="1657"/>
                  </a:cubicBezTo>
                  <a:cubicBezTo>
                    <a:pt x="917" y="1657"/>
                    <a:pt x="910" y="1663"/>
                    <a:pt x="896" y="1683"/>
                  </a:cubicBezTo>
                  <a:lnTo>
                    <a:pt x="887" y="1677"/>
                  </a:lnTo>
                  <a:cubicBezTo>
                    <a:pt x="897" y="1658"/>
                    <a:pt x="899" y="1649"/>
                    <a:pt x="895" y="1649"/>
                  </a:cubicBezTo>
                  <a:cubicBezTo>
                    <a:pt x="892" y="1649"/>
                    <a:pt x="884" y="1655"/>
                    <a:pt x="874" y="1668"/>
                  </a:cubicBezTo>
                  <a:cubicBezTo>
                    <a:pt x="867" y="1676"/>
                    <a:pt x="864" y="1679"/>
                    <a:pt x="862" y="1679"/>
                  </a:cubicBezTo>
                  <a:cubicBezTo>
                    <a:pt x="858" y="1679"/>
                    <a:pt x="867" y="1661"/>
                    <a:pt x="865" y="1658"/>
                  </a:cubicBezTo>
                  <a:cubicBezTo>
                    <a:pt x="882" y="1628"/>
                    <a:pt x="892" y="1612"/>
                    <a:pt x="892" y="1612"/>
                  </a:cubicBezTo>
                  <a:lnTo>
                    <a:pt x="892" y="1612"/>
                  </a:lnTo>
                  <a:cubicBezTo>
                    <a:pt x="891" y="1612"/>
                    <a:pt x="876" y="1635"/>
                    <a:pt x="840" y="1687"/>
                  </a:cubicBezTo>
                  <a:cubicBezTo>
                    <a:pt x="821" y="1705"/>
                    <a:pt x="809" y="1730"/>
                    <a:pt x="806" y="1759"/>
                  </a:cubicBezTo>
                  <a:cubicBezTo>
                    <a:pt x="809" y="1762"/>
                    <a:pt x="815" y="1765"/>
                    <a:pt x="818" y="1768"/>
                  </a:cubicBezTo>
                  <a:lnTo>
                    <a:pt x="784" y="1787"/>
                  </a:lnTo>
                  <a:cubicBezTo>
                    <a:pt x="783" y="1787"/>
                    <a:pt x="783" y="1787"/>
                    <a:pt x="782" y="1787"/>
                  </a:cubicBezTo>
                  <a:cubicBezTo>
                    <a:pt x="773" y="1787"/>
                    <a:pt x="745" y="1808"/>
                    <a:pt x="724" y="1837"/>
                  </a:cubicBezTo>
                  <a:cubicBezTo>
                    <a:pt x="724" y="1837"/>
                    <a:pt x="704" y="1862"/>
                    <a:pt x="697" y="1862"/>
                  </a:cubicBezTo>
                  <a:cubicBezTo>
                    <a:pt x="697" y="1862"/>
                    <a:pt x="696" y="1862"/>
                    <a:pt x="696" y="1862"/>
                  </a:cubicBezTo>
                  <a:lnTo>
                    <a:pt x="743" y="1803"/>
                  </a:lnTo>
                  <a:cubicBezTo>
                    <a:pt x="768" y="1774"/>
                    <a:pt x="793" y="1746"/>
                    <a:pt x="815" y="1715"/>
                  </a:cubicBezTo>
                  <a:cubicBezTo>
                    <a:pt x="844" y="1674"/>
                    <a:pt x="859" y="1643"/>
                    <a:pt x="853" y="1643"/>
                  </a:cubicBezTo>
                  <a:lnTo>
                    <a:pt x="853" y="1643"/>
                  </a:lnTo>
                  <a:cubicBezTo>
                    <a:pt x="850" y="1643"/>
                    <a:pt x="840" y="1652"/>
                    <a:pt x="824" y="1671"/>
                  </a:cubicBezTo>
                  <a:cubicBezTo>
                    <a:pt x="821" y="1668"/>
                    <a:pt x="821" y="1668"/>
                    <a:pt x="840" y="1636"/>
                  </a:cubicBezTo>
                  <a:cubicBezTo>
                    <a:pt x="851" y="1624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8" y="1629"/>
                    <a:pt x="809" y="1658"/>
                  </a:cubicBezTo>
                  <a:cubicBezTo>
                    <a:pt x="783" y="1684"/>
                    <a:pt x="769" y="1696"/>
                    <a:pt x="765" y="1696"/>
                  </a:cubicBezTo>
                  <a:cubicBezTo>
                    <a:pt x="761" y="1696"/>
                    <a:pt x="771" y="1680"/>
                    <a:pt x="796" y="1649"/>
                  </a:cubicBezTo>
                  <a:cubicBezTo>
                    <a:pt x="826" y="1606"/>
                    <a:pt x="831" y="1587"/>
                    <a:pt x="823" y="1587"/>
                  </a:cubicBezTo>
                  <a:cubicBezTo>
                    <a:pt x="820" y="1587"/>
                    <a:pt x="813" y="1591"/>
                    <a:pt x="806" y="1599"/>
                  </a:cubicBezTo>
                  <a:cubicBezTo>
                    <a:pt x="779" y="1625"/>
                    <a:pt x="762" y="1636"/>
                    <a:pt x="756" y="1636"/>
                  </a:cubicBezTo>
                  <a:cubicBezTo>
                    <a:pt x="749" y="1636"/>
                    <a:pt x="752" y="1625"/>
                    <a:pt x="765" y="1611"/>
                  </a:cubicBezTo>
                  <a:cubicBezTo>
                    <a:pt x="779" y="1593"/>
                    <a:pt x="784" y="1585"/>
                    <a:pt x="780" y="1585"/>
                  </a:cubicBezTo>
                  <a:cubicBezTo>
                    <a:pt x="777" y="1585"/>
                    <a:pt x="769" y="1589"/>
                    <a:pt x="755" y="1599"/>
                  </a:cubicBezTo>
                  <a:cubicBezTo>
                    <a:pt x="776" y="1580"/>
                    <a:pt x="796" y="1560"/>
                    <a:pt x="791" y="1560"/>
                  </a:cubicBezTo>
                  <a:lnTo>
                    <a:pt x="791" y="1560"/>
                  </a:lnTo>
                  <a:cubicBezTo>
                    <a:pt x="790" y="1560"/>
                    <a:pt x="785" y="1562"/>
                    <a:pt x="777" y="1567"/>
                  </a:cubicBezTo>
                  <a:cubicBezTo>
                    <a:pt x="777" y="1567"/>
                    <a:pt x="777" y="1567"/>
                    <a:pt x="777" y="1567"/>
                  </a:cubicBezTo>
                  <a:cubicBezTo>
                    <a:pt x="775" y="1567"/>
                    <a:pt x="770" y="1569"/>
                    <a:pt x="749" y="1593"/>
                  </a:cubicBezTo>
                  <a:lnTo>
                    <a:pt x="686" y="1633"/>
                  </a:lnTo>
                  <a:cubicBezTo>
                    <a:pt x="690" y="1640"/>
                    <a:pt x="661" y="1665"/>
                    <a:pt x="633" y="1687"/>
                  </a:cubicBezTo>
                  <a:cubicBezTo>
                    <a:pt x="627" y="1691"/>
                    <a:pt x="623" y="1694"/>
                    <a:pt x="620" y="1694"/>
                  </a:cubicBezTo>
                  <a:cubicBezTo>
                    <a:pt x="609" y="1694"/>
                    <a:pt x="631" y="1653"/>
                    <a:pt x="699" y="1589"/>
                  </a:cubicBezTo>
                  <a:lnTo>
                    <a:pt x="755" y="1536"/>
                  </a:lnTo>
                  <a:lnTo>
                    <a:pt x="696" y="1580"/>
                  </a:lnTo>
                  <a:cubicBezTo>
                    <a:pt x="693" y="1577"/>
                    <a:pt x="690" y="1574"/>
                    <a:pt x="721" y="1552"/>
                  </a:cubicBezTo>
                  <a:cubicBezTo>
                    <a:pt x="752" y="1530"/>
                    <a:pt x="752" y="1530"/>
                    <a:pt x="749" y="1524"/>
                  </a:cubicBezTo>
                  <a:cubicBezTo>
                    <a:pt x="749" y="1524"/>
                    <a:pt x="749" y="1523"/>
                    <a:pt x="748" y="1523"/>
                  </a:cubicBezTo>
                  <a:cubicBezTo>
                    <a:pt x="746" y="1523"/>
                    <a:pt x="739" y="1525"/>
                    <a:pt x="715" y="1542"/>
                  </a:cubicBezTo>
                  <a:cubicBezTo>
                    <a:pt x="681" y="1567"/>
                    <a:pt x="666" y="1578"/>
                    <a:pt x="665" y="1578"/>
                  </a:cubicBezTo>
                  <a:cubicBezTo>
                    <a:pt x="664" y="1578"/>
                    <a:pt x="671" y="1572"/>
                    <a:pt x="683" y="1561"/>
                  </a:cubicBezTo>
                  <a:cubicBezTo>
                    <a:pt x="716" y="1536"/>
                    <a:pt x="730" y="1523"/>
                    <a:pt x="725" y="1523"/>
                  </a:cubicBezTo>
                  <a:cubicBezTo>
                    <a:pt x="721" y="1523"/>
                    <a:pt x="704" y="1532"/>
                    <a:pt x="674" y="1549"/>
                  </a:cubicBezTo>
                  <a:cubicBezTo>
                    <a:pt x="643" y="1569"/>
                    <a:pt x="627" y="1579"/>
                    <a:pt x="627" y="1579"/>
                  </a:cubicBezTo>
                  <a:cubicBezTo>
                    <a:pt x="626" y="1579"/>
                    <a:pt x="640" y="1568"/>
                    <a:pt x="671" y="1546"/>
                  </a:cubicBezTo>
                  <a:cubicBezTo>
                    <a:pt x="693" y="1533"/>
                    <a:pt x="715" y="1514"/>
                    <a:pt x="730" y="1495"/>
                  </a:cubicBezTo>
                  <a:lnTo>
                    <a:pt x="730" y="1495"/>
                  </a:lnTo>
                  <a:lnTo>
                    <a:pt x="699" y="1517"/>
                  </a:lnTo>
                  <a:cubicBezTo>
                    <a:pt x="664" y="1537"/>
                    <a:pt x="647" y="1546"/>
                    <a:pt x="643" y="1546"/>
                  </a:cubicBezTo>
                  <a:cubicBezTo>
                    <a:pt x="639" y="1546"/>
                    <a:pt x="646" y="1539"/>
                    <a:pt x="661" y="1527"/>
                  </a:cubicBezTo>
                  <a:cubicBezTo>
                    <a:pt x="681" y="1515"/>
                    <a:pt x="689" y="1509"/>
                    <a:pt x="681" y="1509"/>
                  </a:cubicBezTo>
                  <a:cubicBezTo>
                    <a:pt x="677" y="1509"/>
                    <a:pt x="669" y="1511"/>
                    <a:pt x="655" y="1514"/>
                  </a:cubicBezTo>
                  <a:cubicBezTo>
                    <a:pt x="652" y="1505"/>
                    <a:pt x="649" y="1502"/>
                    <a:pt x="683" y="1483"/>
                  </a:cubicBezTo>
                  <a:cubicBezTo>
                    <a:pt x="717" y="1465"/>
                    <a:pt x="734" y="1457"/>
                    <a:pt x="734" y="1457"/>
                  </a:cubicBezTo>
                  <a:lnTo>
                    <a:pt x="734" y="1457"/>
                  </a:lnTo>
                  <a:cubicBezTo>
                    <a:pt x="733" y="1457"/>
                    <a:pt x="717" y="1464"/>
                    <a:pt x="683" y="1480"/>
                  </a:cubicBezTo>
                  <a:cubicBezTo>
                    <a:pt x="668" y="1485"/>
                    <a:pt x="659" y="1488"/>
                    <a:pt x="655" y="1488"/>
                  </a:cubicBezTo>
                  <a:cubicBezTo>
                    <a:pt x="651" y="1488"/>
                    <a:pt x="659" y="1482"/>
                    <a:pt x="677" y="1467"/>
                  </a:cubicBezTo>
                  <a:cubicBezTo>
                    <a:pt x="694" y="1455"/>
                    <a:pt x="702" y="1451"/>
                    <a:pt x="700" y="1451"/>
                  </a:cubicBezTo>
                  <a:lnTo>
                    <a:pt x="700" y="1451"/>
                  </a:lnTo>
                  <a:cubicBezTo>
                    <a:pt x="698" y="1451"/>
                    <a:pt x="689" y="1454"/>
                    <a:pt x="674" y="1458"/>
                  </a:cubicBezTo>
                  <a:cubicBezTo>
                    <a:pt x="605" y="1489"/>
                    <a:pt x="570" y="1508"/>
                    <a:pt x="574" y="1511"/>
                  </a:cubicBezTo>
                  <a:cubicBezTo>
                    <a:pt x="574" y="1517"/>
                    <a:pt x="574" y="1517"/>
                    <a:pt x="539" y="1533"/>
                  </a:cubicBezTo>
                  <a:lnTo>
                    <a:pt x="536" y="1524"/>
                  </a:lnTo>
                  <a:cubicBezTo>
                    <a:pt x="534" y="1519"/>
                    <a:pt x="533" y="1515"/>
                    <a:pt x="519" y="1515"/>
                  </a:cubicBezTo>
                  <a:cubicBezTo>
                    <a:pt x="513" y="1515"/>
                    <a:pt x="504" y="1516"/>
                    <a:pt x="492" y="1517"/>
                  </a:cubicBezTo>
                  <a:cubicBezTo>
                    <a:pt x="454" y="1520"/>
                    <a:pt x="390" y="1546"/>
                    <a:pt x="418" y="1546"/>
                  </a:cubicBezTo>
                  <a:cubicBezTo>
                    <a:pt x="419" y="1546"/>
                    <a:pt x="421" y="1546"/>
                    <a:pt x="423" y="1546"/>
                  </a:cubicBezTo>
                  <a:lnTo>
                    <a:pt x="423" y="1546"/>
                  </a:lnTo>
                  <a:lnTo>
                    <a:pt x="389" y="1567"/>
                  </a:lnTo>
                  <a:cubicBezTo>
                    <a:pt x="329" y="1593"/>
                    <a:pt x="306" y="1609"/>
                    <a:pt x="317" y="1609"/>
                  </a:cubicBezTo>
                  <a:cubicBezTo>
                    <a:pt x="325" y="1609"/>
                    <a:pt x="351" y="1600"/>
                    <a:pt x="395" y="1580"/>
                  </a:cubicBezTo>
                  <a:cubicBezTo>
                    <a:pt x="450" y="1555"/>
                    <a:pt x="475" y="1543"/>
                    <a:pt x="478" y="1543"/>
                  </a:cubicBezTo>
                  <a:lnTo>
                    <a:pt x="478" y="1543"/>
                  </a:lnTo>
                  <a:cubicBezTo>
                    <a:pt x="480" y="1543"/>
                    <a:pt x="464" y="1553"/>
                    <a:pt x="433" y="1571"/>
                  </a:cubicBezTo>
                  <a:cubicBezTo>
                    <a:pt x="364" y="1602"/>
                    <a:pt x="367" y="1608"/>
                    <a:pt x="370" y="1614"/>
                  </a:cubicBezTo>
                  <a:cubicBezTo>
                    <a:pt x="373" y="1624"/>
                    <a:pt x="373" y="1624"/>
                    <a:pt x="339" y="1640"/>
                  </a:cubicBezTo>
                  <a:cubicBezTo>
                    <a:pt x="307" y="1655"/>
                    <a:pt x="276" y="1680"/>
                    <a:pt x="279" y="1687"/>
                  </a:cubicBezTo>
                  <a:cubicBezTo>
                    <a:pt x="280" y="1690"/>
                    <a:pt x="281" y="1693"/>
                    <a:pt x="284" y="1693"/>
                  </a:cubicBezTo>
                  <a:cubicBezTo>
                    <a:pt x="288" y="1693"/>
                    <a:pt x="296" y="1688"/>
                    <a:pt x="317" y="1677"/>
                  </a:cubicBezTo>
                  <a:cubicBezTo>
                    <a:pt x="326" y="1669"/>
                    <a:pt x="333" y="1665"/>
                    <a:pt x="336" y="1665"/>
                  </a:cubicBezTo>
                  <a:cubicBezTo>
                    <a:pt x="342" y="1665"/>
                    <a:pt x="331" y="1682"/>
                    <a:pt x="288" y="1712"/>
                  </a:cubicBezTo>
                  <a:cubicBezTo>
                    <a:pt x="276" y="1723"/>
                    <a:pt x="269" y="1729"/>
                    <a:pt x="271" y="1729"/>
                  </a:cubicBezTo>
                  <a:cubicBezTo>
                    <a:pt x="274" y="1729"/>
                    <a:pt x="290" y="1720"/>
                    <a:pt x="326" y="1699"/>
                  </a:cubicBezTo>
                  <a:cubicBezTo>
                    <a:pt x="352" y="1685"/>
                    <a:pt x="368" y="1678"/>
                    <a:pt x="375" y="1678"/>
                  </a:cubicBezTo>
                  <a:cubicBezTo>
                    <a:pt x="386" y="1678"/>
                    <a:pt x="374" y="1694"/>
                    <a:pt x="335" y="1721"/>
                  </a:cubicBezTo>
                  <a:cubicBezTo>
                    <a:pt x="335" y="1721"/>
                    <a:pt x="339" y="1730"/>
                    <a:pt x="345" y="1737"/>
                  </a:cubicBezTo>
                  <a:cubicBezTo>
                    <a:pt x="345" y="1737"/>
                    <a:pt x="346" y="1738"/>
                    <a:pt x="347" y="1738"/>
                  </a:cubicBezTo>
                  <a:cubicBezTo>
                    <a:pt x="355" y="1738"/>
                    <a:pt x="383" y="1719"/>
                    <a:pt x="414" y="1702"/>
                  </a:cubicBezTo>
                  <a:cubicBezTo>
                    <a:pt x="449" y="1679"/>
                    <a:pt x="464" y="1669"/>
                    <a:pt x="466" y="1669"/>
                  </a:cubicBezTo>
                  <a:lnTo>
                    <a:pt x="466" y="1669"/>
                  </a:lnTo>
                  <a:cubicBezTo>
                    <a:pt x="468" y="1669"/>
                    <a:pt x="461" y="1676"/>
                    <a:pt x="448" y="1687"/>
                  </a:cubicBezTo>
                  <a:cubicBezTo>
                    <a:pt x="429" y="1705"/>
                    <a:pt x="411" y="1721"/>
                    <a:pt x="389" y="1737"/>
                  </a:cubicBezTo>
                  <a:cubicBezTo>
                    <a:pt x="357" y="1756"/>
                    <a:pt x="361" y="1762"/>
                    <a:pt x="367" y="1768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9" y="1780"/>
                    <a:pt x="398" y="1777"/>
                    <a:pt x="411" y="1768"/>
                  </a:cubicBezTo>
                  <a:lnTo>
                    <a:pt x="411" y="1768"/>
                  </a:lnTo>
                  <a:lnTo>
                    <a:pt x="379" y="1790"/>
                  </a:lnTo>
                  <a:cubicBezTo>
                    <a:pt x="384" y="1794"/>
                    <a:pt x="370" y="1806"/>
                    <a:pt x="371" y="1806"/>
                  </a:cubicBezTo>
                  <a:cubicBezTo>
                    <a:pt x="372" y="1806"/>
                    <a:pt x="376" y="1803"/>
                    <a:pt x="386" y="1796"/>
                  </a:cubicBezTo>
                  <a:lnTo>
                    <a:pt x="386" y="1796"/>
                  </a:lnTo>
                  <a:cubicBezTo>
                    <a:pt x="386" y="1796"/>
                    <a:pt x="389" y="1803"/>
                    <a:pt x="367" y="1840"/>
                  </a:cubicBezTo>
                  <a:cubicBezTo>
                    <a:pt x="361" y="1852"/>
                    <a:pt x="364" y="1857"/>
                    <a:pt x="372" y="1857"/>
                  </a:cubicBezTo>
                  <a:cubicBezTo>
                    <a:pt x="390" y="1857"/>
                    <a:pt x="434" y="1829"/>
                    <a:pt x="467" y="1784"/>
                  </a:cubicBezTo>
                  <a:lnTo>
                    <a:pt x="470" y="1790"/>
                  </a:lnTo>
                  <a:cubicBezTo>
                    <a:pt x="471" y="1791"/>
                    <a:pt x="471" y="1791"/>
                    <a:pt x="472" y="1791"/>
                  </a:cubicBezTo>
                  <a:cubicBezTo>
                    <a:pt x="479" y="1791"/>
                    <a:pt x="502" y="1771"/>
                    <a:pt x="502" y="1771"/>
                  </a:cubicBezTo>
                  <a:cubicBezTo>
                    <a:pt x="520" y="1758"/>
                    <a:pt x="529" y="1754"/>
                    <a:pt x="534" y="1754"/>
                  </a:cubicBezTo>
                  <a:cubicBezTo>
                    <a:pt x="538" y="1754"/>
                    <a:pt x="540" y="1756"/>
                    <a:pt x="542" y="1759"/>
                  </a:cubicBezTo>
                  <a:lnTo>
                    <a:pt x="483" y="1806"/>
                  </a:lnTo>
                  <a:cubicBezTo>
                    <a:pt x="426" y="1849"/>
                    <a:pt x="397" y="1880"/>
                    <a:pt x="406" y="1880"/>
                  </a:cubicBezTo>
                  <a:cubicBezTo>
                    <a:pt x="411" y="1880"/>
                    <a:pt x="430" y="1869"/>
                    <a:pt x="464" y="1843"/>
                  </a:cubicBezTo>
                  <a:lnTo>
                    <a:pt x="464" y="1843"/>
                  </a:lnTo>
                  <a:lnTo>
                    <a:pt x="436" y="1868"/>
                  </a:lnTo>
                  <a:cubicBezTo>
                    <a:pt x="417" y="1885"/>
                    <a:pt x="413" y="1893"/>
                    <a:pt x="424" y="1893"/>
                  </a:cubicBezTo>
                  <a:cubicBezTo>
                    <a:pt x="430" y="1893"/>
                    <a:pt x="439" y="1891"/>
                    <a:pt x="451" y="1887"/>
                  </a:cubicBezTo>
                  <a:cubicBezTo>
                    <a:pt x="452" y="1888"/>
                    <a:pt x="452" y="1888"/>
                    <a:pt x="453" y="1888"/>
                  </a:cubicBezTo>
                  <a:cubicBezTo>
                    <a:pt x="465" y="1888"/>
                    <a:pt x="519" y="1845"/>
                    <a:pt x="545" y="1821"/>
                  </a:cubicBezTo>
                  <a:cubicBezTo>
                    <a:pt x="565" y="1802"/>
                    <a:pt x="572" y="1799"/>
                    <a:pt x="575" y="1799"/>
                  </a:cubicBezTo>
                  <a:cubicBezTo>
                    <a:pt x="576" y="1799"/>
                    <a:pt x="577" y="1799"/>
                    <a:pt x="577" y="1799"/>
                  </a:cubicBezTo>
                  <a:cubicBezTo>
                    <a:pt x="583" y="1806"/>
                    <a:pt x="583" y="1806"/>
                    <a:pt x="555" y="1831"/>
                  </a:cubicBezTo>
                  <a:cubicBezTo>
                    <a:pt x="525" y="1861"/>
                    <a:pt x="515" y="1878"/>
                    <a:pt x="522" y="1878"/>
                  </a:cubicBezTo>
                  <a:cubicBezTo>
                    <a:pt x="528" y="1878"/>
                    <a:pt x="545" y="1868"/>
                    <a:pt x="570" y="1846"/>
                  </a:cubicBezTo>
                  <a:lnTo>
                    <a:pt x="570" y="1846"/>
                  </a:lnTo>
                  <a:lnTo>
                    <a:pt x="542" y="1875"/>
                  </a:lnTo>
                  <a:cubicBezTo>
                    <a:pt x="518" y="1899"/>
                    <a:pt x="497" y="1934"/>
                    <a:pt x="543" y="1934"/>
                  </a:cubicBezTo>
                  <a:cubicBezTo>
                    <a:pt x="544" y="1934"/>
                    <a:pt x="546" y="1934"/>
                    <a:pt x="549" y="1934"/>
                  </a:cubicBezTo>
                  <a:cubicBezTo>
                    <a:pt x="574" y="1956"/>
                    <a:pt x="592" y="1972"/>
                    <a:pt x="567" y="2000"/>
                  </a:cubicBezTo>
                  <a:cubicBezTo>
                    <a:pt x="562" y="2008"/>
                    <a:pt x="562" y="2011"/>
                    <a:pt x="567" y="2011"/>
                  </a:cubicBezTo>
                  <a:cubicBezTo>
                    <a:pt x="581" y="2011"/>
                    <a:pt x="631" y="1980"/>
                    <a:pt x="671" y="1940"/>
                  </a:cubicBezTo>
                  <a:lnTo>
                    <a:pt x="671" y="1940"/>
                  </a:lnTo>
                  <a:cubicBezTo>
                    <a:pt x="649" y="1972"/>
                    <a:pt x="655" y="1978"/>
                    <a:pt x="668" y="1987"/>
                  </a:cubicBezTo>
                  <a:cubicBezTo>
                    <a:pt x="686" y="2000"/>
                    <a:pt x="686" y="2000"/>
                    <a:pt x="664" y="2031"/>
                  </a:cubicBezTo>
                  <a:cubicBezTo>
                    <a:pt x="641" y="2060"/>
                    <a:pt x="629" y="2074"/>
                    <a:pt x="630" y="2074"/>
                  </a:cubicBezTo>
                  <a:cubicBezTo>
                    <a:pt x="631" y="2074"/>
                    <a:pt x="645" y="2061"/>
                    <a:pt x="671" y="2034"/>
                  </a:cubicBezTo>
                  <a:cubicBezTo>
                    <a:pt x="687" y="2015"/>
                    <a:pt x="698" y="2006"/>
                    <a:pt x="704" y="2006"/>
                  </a:cubicBezTo>
                  <a:cubicBezTo>
                    <a:pt x="715" y="2006"/>
                    <a:pt x="704" y="2041"/>
                    <a:pt x="677" y="2085"/>
                  </a:cubicBezTo>
                  <a:cubicBezTo>
                    <a:pt x="658" y="2116"/>
                    <a:pt x="664" y="2122"/>
                    <a:pt x="680" y="2132"/>
                  </a:cubicBezTo>
                  <a:cubicBezTo>
                    <a:pt x="693" y="2117"/>
                    <a:pt x="702" y="2113"/>
                    <a:pt x="710" y="2113"/>
                  </a:cubicBezTo>
                  <a:cubicBezTo>
                    <a:pt x="719" y="2113"/>
                    <a:pt x="726" y="2117"/>
                    <a:pt x="733" y="2122"/>
                  </a:cubicBezTo>
                  <a:cubicBezTo>
                    <a:pt x="739" y="2125"/>
                    <a:pt x="744" y="2127"/>
                    <a:pt x="748" y="2127"/>
                  </a:cubicBezTo>
                  <a:cubicBezTo>
                    <a:pt x="758" y="2127"/>
                    <a:pt x="765" y="2114"/>
                    <a:pt x="790" y="2066"/>
                  </a:cubicBezTo>
                  <a:cubicBezTo>
                    <a:pt x="815" y="2018"/>
                    <a:pt x="825" y="2005"/>
                    <a:pt x="834" y="2005"/>
                  </a:cubicBezTo>
                  <a:cubicBezTo>
                    <a:pt x="837" y="2005"/>
                    <a:pt x="840" y="2007"/>
                    <a:pt x="843" y="2009"/>
                  </a:cubicBezTo>
                  <a:cubicBezTo>
                    <a:pt x="849" y="2012"/>
                    <a:pt x="856" y="2016"/>
                    <a:pt x="840" y="2050"/>
                  </a:cubicBezTo>
                  <a:cubicBezTo>
                    <a:pt x="840" y="2050"/>
                    <a:pt x="831" y="2088"/>
                    <a:pt x="837" y="2091"/>
                  </a:cubicBezTo>
                  <a:cubicBezTo>
                    <a:pt x="846" y="2094"/>
                    <a:pt x="853" y="2097"/>
                    <a:pt x="837" y="2132"/>
                  </a:cubicBezTo>
                  <a:cubicBezTo>
                    <a:pt x="837" y="2132"/>
                    <a:pt x="827" y="2169"/>
                    <a:pt x="843" y="2179"/>
                  </a:cubicBezTo>
                  <a:cubicBezTo>
                    <a:pt x="859" y="2185"/>
                    <a:pt x="871" y="2191"/>
                    <a:pt x="859" y="2226"/>
                  </a:cubicBezTo>
                  <a:cubicBezTo>
                    <a:pt x="860" y="2226"/>
                    <a:pt x="861" y="2227"/>
                    <a:pt x="862" y="2227"/>
                  </a:cubicBezTo>
                  <a:cubicBezTo>
                    <a:pt x="866" y="2227"/>
                    <a:pt x="869" y="2221"/>
                    <a:pt x="881" y="2194"/>
                  </a:cubicBezTo>
                  <a:cubicBezTo>
                    <a:pt x="889" y="2172"/>
                    <a:pt x="901" y="2149"/>
                    <a:pt x="913" y="2149"/>
                  </a:cubicBezTo>
                  <a:cubicBezTo>
                    <a:pt x="919" y="2149"/>
                    <a:pt x="925" y="2156"/>
                    <a:pt x="931" y="2172"/>
                  </a:cubicBezTo>
                  <a:cubicBezTo>
                    <a:pt x="937" y="2175"/>
                    <a:pt x="945" y="2178"/>
                    <a:pt x="953" y="2178"/>
                  </a:cubicBezTo>
                  <a:cubicBezTo>
                    <a:pt x="963" y="2178"/>
                    <a:pt x="974" y="2172"/>
                    <a:pt x="981" y="2150"/>
                  </a:cubicBezTo>
                  <a:lnTo>
                    <a:pt x="981" y="2150"/>
                  </a:lnTo>
                  <a:cubicBezTo>
                    <a:pt x="987" y="2154"/>
                    <a:pt x="987" y="2154"/>
                    <a:pt x="975" y="2191"/>
                  </a:cubicBezTo>
                  <a:cubicBezTo>
                    <a:pt x="963" y="2229"/>
                    <a:pt x="963" y="2249"/>
                    <a:pt x="970" y="2249"/>
                  </a:cubicBezTo>
                  <a:cubicBezTo>
                    <a:pt x="977" y="2249"/>
                    <a:pt x="990" y="2233"/>
                    <a:pt x="1006" y="2201"/>
                  </a:cubicBezTo>
                  <a:cubicBezTo>
                    <a:pt x="1010" y="2184"/>
                    <a:pt x="1015" y="2177"/>
                    <a:pt x="1018" y="2177"/>
                  </a:cubicBezTo>
                  <a:cubicBezTo>
                    <a:pt x="1022" y="2177"/>
                    <a:pt x="1023" y="2187"/>
                    <a:pt x="1022" y="2207"/>
                  </a:cubicBezTo>
                  <a:cubicBezTo>
                    <a:pt x="1022" y="2207"/>
                    <a:pt x="1022" y="2207"/>
                    <a:pt x="1022" y="2207"/>
                  </a:cubicBezTo>
                  <a:cubicBezTo>
                    <a:pt x="1024" y="2207"/>
                    <a:pt x="1031" y="2205"/>
                    <a:pt x="1047" y="2172"/>
                  </a:cubicBezTo>
                  <a:cubicBezTo>
                    <a:pt x="1054" y="2156"/>
                    <a:pt x="1058" y="2147"/>
                    <a:pt x="1061" y="2147"/>
                  </a:cubicBezTo>
                  <a:cubicBezTo>
                    <a:pt x="1064" y="2147"/>
                    <a:pt x="1065" y="2157"/>
                    <a:pt x="1069" y="2179"/>
                  </a:cubicBezTo>
                  <a:cubicBezTo>
                    <a:pt x="1059" y="2216"/>
                    <a:pt x="1069" y="2219"/>
                    <a:pt x="1075" y="2219"/>
                  </a:cubicBezTo>
                  <a:cubicBezTo>
                    <a:pt x="1083" y="2209"/>
                    <a:pt x="1098" y="2204"/>
                    <a:pt x="1115" y="2204"/>
                  </a:cubicBezTo>
                  <a:cubicBezTo>
                    <a:pt x="1147" y="2204"/>
                    <a:pt x="1184" y="2222"/>
                    <a:pt x="1188" y="2244"/>
                  </a:cubicBezTo>
                  <a:cubicBezTo>
                    <a:pt x="1200" y="2210"/>
                    <a:pt x="1200" y="2210"/>
                    <a:pt x="1207" y="2210"/>
                  </a:cubicBezTo>
                  <a:cubicBezTo>
                    <a:pt x="1207" y="2239"/>
                    <a:pt x="1209" y="2252"/>
                    <a:pt x="1211" y="2252"/>
                  </a:cubicBezTo>
                  <a:cubicBezTo>
                    <a:pt x="1216" y="2252"/>
                    <a:pt x="1223" y="2221"/>
                    <a:pt x="1229" y="2175"/>
                  </a:cubicBezTo>
                  <a:lnTo>
                    <a:pt x="1219" y="2172"/>
                  </a:lnTo>
                  <a:lnTo>
                    <a:pt x="1213" y="2172"/>
                  </a:lnTo>
                  <a:cubicBezTo>
                    <a:pt x="1217" y="2139"/>
                    <a:pt x="1223" y="2121"/>
                    <a:pt x="1228" y="2121"/>
                  </a:cubicBezTo>
                  <a:cubicBezTo>
                    <a:pt x="1233" y="2121"/>
                    <a:pt x="1237" y="2150"/>
                    <a:pt x="1232" y="2213"/>
                  </a:cubicBezTo>
                  <a:cubicBezTo>
                    <a:pt x="1232" y="2251"/>
                    <a:pt x="1232" y="2270"/>
                    <a:pt x="1234" y="2270"/>
                  </a:cubicBezTo>
                  <a:cubicBezTo>
                    <a:pt x="1236" y="2270"/>
                    <a:pt x="1240" y="2252"/>
                    <a:pt x="1247" y="2216"/>
                  </a:cubicBezTo>
                  <a:cubicBezTo>
                    <a:pt x="1254" y="2179"/>
                    <a:pt x="1258" y="2160"/>
                    <a:pt x="1262" y="2160"/>
                  </a:cubicBezTo>
                  <a:cubicBezTo>
                    <a:pt x="1265" y="2160"/>
                    <a:pt x="1268" y="2180"/>
                    <a:pt x="1269" y="2219"/>
                  </a:cubicBezTo>
                  <a:cubicBezTo>
                    <a:pt x="1266" y="2257"/>
                    <a:pt x="1265" y="2276"/>
                    <a:pt x="1266" y="2276"/>
                  </a:cubicBezTo>
                  <a:cubicBezTo>
                    <a:pt x="1267" y="2276"/>
                    <a:pt x="1271" y="2257"/>
                    <a:pt x="1279" y="2219"/>
                  </a:cubicBezTo>
                  <a:cubicBezTo>
                    <a:pt x="1293" y="2137"/>
                    <a:pt x="1305" y="2089"/>
                    <a:pt x="1312" y="2089"/>
                  </a:cubicBezTo>
                  <a:cubicBezTo>
                    <a:pt x="1318" y="2089"/>
                    <a:pt x="1321" y="2119"/>
                    <a:pt x="1319" y="2185"/>
                  </a:cubicBezTo>
                  <a:cubicBezTo>
                    <a:pt x="1316" y="2260"/>
                    <a:pt x="1323" y="2301"/>
                    <a:pt x="1329" y="2301"/>
                  </a:cubicBezTo>
                  <a:cubicBezTo>
                    <a:pt x="1338" y="2301"/>
                    <a:pt x="1338" y="2263"/>
                    <a:pt x="1341" y="2226"/>
                  </a:cubicBezTo>
                  <a:cubicBezTo>
                    <a:pt x="1338" y="2186"/>
                    <a:pt x="1338" y="2167"/>
                    <a:pt x="1341" y="2167"/>
                  </a:cubicBezTo>
                  <a:lnTo>
                    <a:pt x="1341" y="2167"/>
                  </a:lnTo>
                  <a:cubicBezTo>
                    <a:pt x="1344" y="2167"/>
                    <a:pt x="1349" y="2186"/>
                    <a:pt x="1357" y="2226"/>
                  </a:cubicBezTo>
                  <a:cubicBezTo>
                    <a:pt x="1369" y="2288"/>
                    <a:pt x="1380" y="2316"/>
                    <a:pt x="1392" y="2316"/>
                  </a:cubicBezTo>
                  <a:cubicBezTo>
                    <a:pt x="1401" y="2316"/>
                    <a:pt x="1410" y="2298"/>
                    <a:pt x="1420" y="2266"/>
                  </a:cubicBezTo>
                  <a:cubicBezTo>
                    <a:pt x="1434" y="2228"/>
                    <a:pt x="1447" y="2209"/>
                    <a:pt x="1454" y="2209"/>
                  </a:cubicBezTo>
                  <a:cubicBezTo>
                    <a:pt x="1461" y="2209"/>
                    <a:pt x="1462" y="2228"/>
                    <a:pt x="1454" y="2266"/>
                  </a:cubicBezTo>
                  <a:cubicBezTo>
                    <a:pt x="1447" y="2310"/>
                    <a:pt x="1444" y="2329"/>
                    <a:pt x="1445" y="2329"/>
                  </a:cubicBezTo>
                  <a:cubicBezTo>
                    <a:pt x="1446" y="2329"/>
                    <a:pt x="1449" y="2320"/>
                    <a:pt x="1454" y="2304"/>
                  </a:cubicBezTo>
                  <a:lnTo>
                    <a:pt x="1498" y="2298"/>
                  </a:lnTo>
                  <a:cubicBezTo>
                    <a:pt x="1504" y="2298"/>
                    <a:pt x="1511" y="2260"/>
                    <a:pt x="1504" y="2222"/>
                  </a:cubicBezTo>
                  <a:lnTo>
                    <a:pt x="1504" y="2222"/>
                  </a:lnTo>
                  <a:cubicBezTo>
                    <a:pt x="1514" y="2268"/>
                    <a:pt x="1527" y="2299"/>
                    <a:pt x="1537" y="2299"/>
                  </a:cubicBezTo>
                  <a:cubicBezTo>
                    <a:pt x="1544" y="2299"/>
                    <a:pt x="1549" y="2286"/>
                    <a:pt x="1551" y="2257"/>
                  </a:cubicBezTo>
                  <a:lnTo>
                    <a:pt x="1567" y="2257"/>
                  </a:lnTo>
                  <a:cubicBezTo>
                    <a:pt x="1573" y="2254"/>
                    <a:pt x="1573" y="2254"/>
                    <a:pt x="1576" y="2216"/>
                  </a:cubicBezTo>
                  <a:cubicBezTo>
                    <a:pt x="1577" y="2205"/>
                    <a:pt x="1579" y="2200"/>
                    <a:pt x="1582" y="2200"/>
                  </a:cubicBezTo>
                  <a:cubicBezTo>
                    <a:pt x="1588" y="2200"/>
                    <a:pt x="1597" y="2225"/>
                    <a:pt x="1608" y="2251"/>
                  </a:cubicBezTo>
                  <a:cubicBezTo>
                    <a:pt x="1619" y="2275"/>
                    <a:pt x="1630" y="2299"/>
                    <a:pt x="1632" y="2299"/>
                  </a:cubicBezTo>
                  <a:cubicBezTo>
                    <a:pt x="1633" y="2299"/>
                    <a:pt x="1632" y="2295"/>
                    <a:pt x="1630" y="2285"/>
                  </a:cubicBezTo>
                  <a:cubicBezTo>
                    <a:pt x="1627" y="2244"/>
                    <a:pt x="1627" y="2207"/>
                    <a:pt x="1630" y="2169"/>
                  </a:cubicBezTo>
                  <a:cubicBezTo>
                    <a:pt x="1630" y="2157"/>
                    <a:pt x="1631" y="2152"/>
                    <a:pt x="1633" y="2152"/>
                  </a:cubicBezTo>
                  <a:cubicBezTo>
                    <a:pt x="1638" y="2152"/>
                    <a:pt x="1645" y="2178"/>
                    <a:pt x="1645" y="2204"/>
                  </a:cubicBezTo>
                  <a:cubicBezTo>
                    <a:pt x="1649" y="2229"/>
                    <a:pt x="1661" y="2254"/>
                    <a:pt x="1680" y="2273"/>
                  </a:cubicBezTo>
                  <a:cubicBezTo>
                    <a:pt x="1689" y="2273"/>
                    <a:pt x="1705" y="2269"/>
                    <a:pt x="1696" y="2232"/>
                  </a:cubicBezTo>
                  <a:cubicBezTo>
                    <a:pt x="1690" y="2212"/>
                    <a:pt x="1703" y="2200"/>
                    <a:pt x="1718" y="2200"/>
                  </a:cubicBezTo>
                  <a:cubicBezTo>
                    <a:pt x="1730" y="2200"/>
                    <a:pt x="1743" y="2206"/>
                    <a:pt x="1752" y="2219"/>
                  </a:cubicBezTo>
                  <a:lnTo>
                    <a:pt x="1768" y="2213"/>
                  </a:lnTo>
                  <a:cubicBezTo>
                    <a:pt x="1774" y="2210"/>
                    <a:pt x="1768" y="2172"/>
                    <a:pt x="1777" y="2169"/>
                  </a:cubicBezTo>
                  <a:cubicBezTo>
                    <a:pt x="1777" y="2169"/>
                    <a:pt x="1783" y="2166"/>
                    <a:pt x="1777" y="2128"/>
                  </a:cubicBezTo>
                  <a:cubicBezTo>
                    <a:pt x="1778" y="2128"/>
                    <a:pt x="1780" y="2128"/>
                    <a:pt x="1781" y="2128"/>
                  </a:cubicBezTo>
                  <a:cubicBezTo>
                    <a:pt x="1788" y="2128"/>
                    <a:pt x="1795" y="2131"/>
                    <a:pt x="1805" y="2160"/>
                  </a:cubicBezTo>
                  <a:cubicBezTo>
                    <a:pt x="1796" y="2123"/>
                    <a:pt x="1791" y="2105"/>
                    <a:pt x="1793" y="2105"/>
                  </a:cubicBezTo>
                  <a:lnTo>
                    <a:pt x="1793" y="2105"/>
                  </a:lnTo>
                  <a:cubicBezTo>
                    <a:pt x="1795" y="2105"/>
                    <a:pt x="1804" y="2121"/>
                    <a:pt x="1821" y="2154"/>
                  </a:cubicBezTo>
                  <a:cubicBezTo>
                    <a:pt x="1835" y="2190"/>
                    <a:pt x="1843" y="2208"/>
                    <a:pt x="1844" y="2208"/>
                  </a:cubicBezTo>
                  <a:cubicBezTo>
                    <a:pt x="1846" y="2208"/>
                    <a:pt x="1841" y="2190"/>
                    <a:pt x="1830" y="2154"/>
                  </a:cubicBezTo>
                  <a:cubicBezTo>
                    <a:pt x="1825" y="2134"/>
                    <a:pt x="1823" y="2124"/>
                    <a:pt x="1825" y="2124"/>
                  </a:cubicBezTo>
                  <a:lnTo>
                    <a:pt x="1825" y="2124"/>
                  </a:lnTo>
                  <a:cubicBezTo>
                    <a:pt x="1827" y="2124"/>
                    <a:pt x="1832" y="2132"/>
                    <a:pt x="1843" y="2147"/>
                  </a:cubicBezTo>
                  <a:cubicBezTo>
                    <a:pt x="1850" y="2164"/>
                    <a:pt x="1856" y="2172"/>
                    <a:pt x="1859" y="2172"/>
                  </a:cubicBezTo>
                  <a:cubicBezTo>
                    <a:pt x="1862" y="2172"/>
                    <a:pt x="1860" y="2162"/>
                    <a:pt x="1852" y="2144"/>
                  </a:cubicBezTo>
                  <a:cubicBezTo>
                    <a:pt x="1836" y="2097"/>
                    <a:pt x="1832" y="2063"/>
                    <a:pt x="1840" y="2063"/>
                  </a:cubicBezTo>
                  <a:cubicBezTo>
                    <a:pt x="1844" y="2063"/>
                    <a:pt x="1853" y="2073"/>
                    <a:pt x="1865" y="2097"/>
                  </a:cubicBezTo>
                  <a:cubicBezTo>
                    <a:pt x="1865" y="2097"/>
                    <a:pt x="1871" y="2094"/>
                    <a:pt x="1862" y="2056"/>
                  </a:cubicBezTo>
                  <a:cubicBezTo>
                    <a:pt x="1847" y="2020"/>
                    <a:pt x="1839" y="2002"/>
                    <a:pt x="1840" y="2002"/>
                  </a:cubicBezTo>
                  <a:lnTo>
                    <a:pt x="1840" y="2002"/>
                  </a:lnTo>
                  <a:cubicBezTo>
                    <a:pt x="1841" y="2002"/>
                    <a:pt x="1849" y="2019"/>
                    <a:pt x="1868" y="2053"/>
                  </a:cubicBezTo>
                  <a:cubicBezTo>
                    <a:pt x="1887" y="2083"/>
                    <a:pt x="1899" y="2098"/>
                    <a:pt x="1903" y="2098"/>
                  </a:cubicBezTo>
                  <a:cubicBezTo>
                    <a:pt x="1907" y="2098"/>
                    <a:pt x="1901" y="2080"/>
                    <a:pt x="1887" y="2044"/>
                  </a:cubicBezTo>
                  <a:cubicBezTo>
                    <a:pt x="1887" y="2044"/>
                    <a:pt x="1880" y="2025"/>
                    <a:pt x="1886" y="2025"/>
                  </a:cubicBezTo>
                  <a:lnTo>
                    <a:pt x="1886" y="2025"/>
                  </a:lnTo>
                  <a:cubicBezTo>
                    <a:pt x="1888" y="2025"/>
                    <a:pt x="1892" y="2028"/>
                    <a:pt x="1899" y="2038"/>
                  </a:cubicBezTo>
                  <a:cubicBezTo>
                    <a:pt x="1913" y="2050"/>
                    <a:pt x="1933" y="2058"/>
                    <a:pt x="1947" y="2058"/>
                  </a:cubicBezTo>
                  <a:cubicBezTo>
                    <a:pt x="1965" y="2058"/>
                    <a:pt x="1972" y="2046"/>
                    <a:pt x="1946" y="2012"/>
                  </a:cubicBezTo>
                  <a:lnTo>
                    <a:pt x="1959" y="2003"/>
                  </a:lnTo>
                  <a:cubicBezTo>
                    <a:pt x="1972" y="2013"/>
                    <a:pt x="1980" y="2018"/>
                    <a:pt x="1985" y="2018"/>
                  </a:cubicBezTo>
                  <a:cubicBezTo>
                    <a:pt x="1992" y="2018"/>
                    <a:pt x="1990" y="2008"/>
                    <a:pt x="1981" y="1987"/>
                  </a:cubicBezTo>
                  <a:lnTo>
                    <a:pt x="1965" y="1953"/>
                  </a:lnTo>
                  <a:lnTo>
                    <a:pt x="1965" y="1953"/>
                  </a:lnTo>
                  <a:cubicBezTo>
                    <a:pt x="1986" y="1983"/>
                    <a:pt x="2012" y="2006"/>
                    <a:pt x="2020" y="2006"/>
                  </a:cubicBezTo>
                  <a:cubicBezTo>
                    <a:pt x="2021" y="2006"/>
                    <a:pt x="2021" y="2006"/>
                    <a:pt x="2021" y="2006"/>
                  </a:cubicBezTo>
                  <a:cubicBezTo>
                    <a:pt x="2028" y="2000"/>
                    <a:pt x="2028" y="2000"/>
                    <a:pt x="2006" y="1972"/>
                  </a:cubicBezTo>
                  <a:cubicBezTo>
                    <a:pt x="1978" y="1947"/>
                    <a:pt x="1984" y="1940"/>
                    <a:pt x="1987" y="1937"/>
                  </a:cubicBezTo>
                  <a:cubicBezTo>
                    <a:pt x="1987" y="1937"/>
                    <a:pt x="1988" y="1937"/>
                    <a:pt x="1988" y="1937"/>
                  </a:cubicBezTo>
                  <a:cubicBezTo>
                    <a:pt x="1997" y="1937"/>
                    <a:pt x="2026" y="1961"/>
                    <a:pt x="2047" y="1987"/>
                  </a:cubicBezTo>
                  <a:lnTo>
                    <a:pt x="2056" y="1984"/>
                  </a:lnTo>
                  <a:cubicBezTo>
                    <a:pt x="2025" y="1948"/>
                    <a:pt x="2016" y="1933"/>
                    <a:pt x="2019" y="1933"/>
                  </a:cubicBezTo>
                  <a:lnTo>
                    <a:pt x="2019" y="1933"/>
                  </a:lnTo>
                  <a:cubicBezTo>
                    <a:pt x="2020" y="1933"/>
                    <a:pt x="2027" y="1939"/>
                    <a:pt x="2037" y="1950"/>
                  </a:cubicBezTo>
                  <a:cubicBezTo>
                    <a:pt x="2056" y="1965"/>
                    <a:pt x="2064" y="1969"/>
                    <a:pt x="2070" y="1969"/>
                  </a:cubicBezTo>
                  <a:cubicBezTo>
                    <a:pt x="2073" y="1969"/>
                    <a:pt x="2075" y="1967"/>
                    <a:pt x="2078" y="1965"/>
                  </a:cubicBezTo>
                  <a:cubicBezTo>
                    <a:pt x="2069" y="1955"/>
                    <a:pt x="2067" y="1951"/>
                    <a:pt x="2068" y="1951"/>
                  </a:cubicBezTo>
                  <a:lnTo>
                    <a:pt x="2068" y="1951"/>
                  </a:lnTo>
                  <a:cubicBezTo>
                    <a:pt x="2071" y="1951"/>
                    <a:pt x="2082" y="1962"/>
                    <a:pt x="2078" y="1965"/>
                  </a:cubicBezTo>
                  <a:lnTo>
                    <a:pt x="2103" y="1994"/>
                  </a:lnTo>
                  <a:cubicBezTo>
                    <a:pt x="2111" y="1999"/>
                    <a:pt x="2115" y="2002"/>
                    <a:pt x="2117" y="2002"/>
                  </a:cubicBezTo>
                  <a:cubicBezTo>
                    <a:pt x="2122" y="2002"/>
                    <a:pt x="2103" y="1980"/>
                    <a:pt x="2084" y="1959"/>
                  </a:cubicBezTo>
                  <a:lnTo>
                    <a:pt x="2094" y="1950"/>
                  </a:lnTo>
                  <a:cubicBezTo>
                    <a:pt x="2100" y="1944"/>
                    <a:pt x="2106" y="1937"/>
                    <a:pt x="2075" y="1915"/>
                  </a:cubicBezTo>
                  <a:cubicBezTo>
                    <a:pt x="2050" y="1890"/>
                    <a:pt x="2021" y="1862"/>
                    <a:pt x="2028" y="1856"/>
                  </a:cubicBezTo>
                  <a:lnTo>
                    <a:pt x="2028" y="1856"/>
                  </a:lnTo>
                  <a:cubicBezTo>
                    <a:pt x="2050" y="1881"/>
                    <a:pt x="2076" y="1907"/>
                    <a:pt x="2083" y="1907"/>
                  </a:cubicBezTo>
                  <a:cubicBezTo>
                    <a:pt x="2083" y="1907"/>
                    <a:pt x="2084" y="1907"/>
                    <a:pt x="2084" y="1906"/>
                  </a:cubicBezTo>
                  <a:cubicBezTo>
                    <a:pt x="2085" y="1905"/>
                    <a:pt x="2086" y="1905"/>
                    <a:pt x="2087" y="1905"/>
                  </a:cubicBezTo>
                  <a:cubicBezTo>
                    <a:pt x="2096" y="1905"/>
                    <a:pt x="2119" y="1928"/>
                    <a:pt x="2119" y="1928"/>
                  </a:cubicBezTo>
                  <a:cubicBezTo>
                    <a:pt x="2134" y="1948"/>
                    <a:pt x="2145" y="1956"/>
                    <a:pt x="2150" y="1956"/>
                  </a:cubicBezTo>
                  <a:cubicBezTo>
                    <a:pt x="2161" y="1956"/>
                    <a:pt x="2155" y="1927"/>
                    <a:pt x="2141" y="1906"/>
                  </a:cubicBezTo>
                  <a:cubicBezTo>
                    <a:pt x="2116" y="1873"/>
                    <a:pt x="2106" y="1857"/>
                    <a:pt x="2112" y="1857"/>
                  </a:cubicBezTo>
                  <a:cubicBezTo>
                    <a:pt x="2116" y="1857"/>
                    <a:pt x="2131" y="1868"/>
                    <a:pt x="2156" y="1890"/>
                  </a:cubicBezTo>
                  <a:cubicBezTo>
                    <a:pt x="2171" y="1903"/>
                    <a:pt x="2178" y="1909"/>
                    <a:pt x="2181" y="1909"/>
                  </a:cubicBezTo>
                  <a:cubicBezTo>
                    <a:pt x="2188" y="1909"/>
                    <a:pt x="2147" y="1861"/>
                    <a:pt x="2084" y="1803"/>
                  </a:cubicBezTo>
                  <a:lnTo>
                    <a:pt x="2003" y="1724"/>
                  </a:lnTo>
                  <a:lnTo>
                    <a:pt x="2090" y="1796"/>
                  </a:lnTo>
                  <a:cubicBezTo>
                    <a:pt x="2154" y="1845"/>
                    <a:pt x="2185" y="1867"/>
                    <a:pt x="2192" y="1867"/>
                  </a:cubicBezTo>
                  <a:cubicBezTo>
                    <a:pt x="2198" y="1867"/>
                    <a:pt x="2187" y="1850"/>
                    <a:pt x="2166" y="1821"/>
                  </a:cubicBezTo>
                  <a:cubicBezTo>
                    <a:pt x="2155" y="1802"/>
                    <a:pt x="2150" y="1794"/>
                    <a:pt x="2152" y="1794"/>
                  </a:cubicBezTo>
                  <a:lnTo>
                    <a:pt x="2152" y="1794"/>
                  </a:lnTo>
                  <a:cubicBezTo>
                    <a:pt x="2154" y="1794"/>
                    <a:pt x="2161" y="1799"/>
                    <a:pt x="2175" y="1809"/>
                  </a:cubicBezTo>
                  <a:cubicBezTo>
                    <a:pt x="2189" y="1819"/>
                    <a:pt x="2198" y="1823"/>
                    <a:pt x="2204" y="1823"/>
                  </a:cubicBezTo>
                  <a:cubicBezTo>
                    <a:pt x="2212" y="1823"/>
                    <a:pt x="2217" y="1817"/>
                    <a:pt x="2225" y="1809"/>
                  </a:cubicBezTo>
                  <a:cubicBezTo>
                    <a:pt x="2241" y="1790"/>
                    <a:pt x="2244" y="1784"/>
                    <a:pt x="2213" y="1762"/>
                  </a:cubicBezTo>
                  <a:cubicBezTo>
                    <a:pt x="2216" y="1759"/>
                    <a:pt x="2219" y="1756"/>
                    <a:pt x="2222" y="1749"/>
                  </a:cubicBezTo>
                  <a:cubicBezTo>
                    <a:pt x="2242" y="1759"/>
                    <a:pt x="2255" y="1764"/>
                    <a:pt x="2260" y="1764"/>
                  </a:cubicBezTo>
                  <a:cubicBezTo>
                    <a:pt x="2272" y="1764"/>
                    <a:pt x="2245" y="1740"/>
                    <a:pt x="2197" y="1718"/>
                  </a:cubicBezTo>
                  <a:lnTo>
                    <a:pt x="2203" y="1705"/>
                  </a:lnTo>
                  <a:lnTo>
                    <a:pt x="2235" y="1724"/>
                  </a:lnTo>
                  <a:cubicBezTo>
                    <a:pt x="2244" y="1730"/>
                    <a:pt x="2252" y="1732"/>
                    <a:pt x="2258" y="1732"/>
                  </a:cubicBezTo>
                  <a:cubicBezTo>
                    <a:pt x="2275" y="1732"/>
                    <a:pt x="2284" y="1714"/>
                    <a:pt x="2307" y="1674"/>
                  </a:cubicBezTo>
                  <a:cubicBezTo>
                    <a:pt x="2338" y="1611"/>
                    <a:pt x="2338" y="1602"/>
                    <a:pt x="2269" y="1577"/>
                  </a:cubicBezTo>
                  <a:cubicBezTo>
                    <a:pt x="2229" y="1559"/>
                    <a:pt x="2212" y="1549"/>
                    <a:pt x="2219" y="1549"/>
                  </a:cubicBezTo>
                  <a:cubicBezTo>
                    <a:pt x="2225" y="1549"/>
                    <a:pt x="2242" y="1554"/>
                    <a:pt x="2272" y="1564"/>
                  </a:cubicBezTo>
                  <a:cubicBezTo>
                    <a:pt x="2295" y="1572"/>
                    <a:pt x="2319" y="1577"/>
                    <a:pt x="2325" y="1577"/>
                  </a:cubicBezTo>
                  <a:cubicBezTo>
                    <a:pt x="2329" y="1577"/>
                    <a:pt x="2326" y="1575"/>
                    <a:pt x="2313" y="1571"/>
                  </a:cubicBezTo>
                  <a:cubicBezTo>
                    <a:pt x="2313" y="1571"/>
                    <a:pt x="2315" y="1560"/>
                    <a:pt x="2339" y="1560"/>
                  </a:cubicBezTo>
                  <a:cubicBezTo>
                    <a:pt x="2344" y="1560"/>
                    <a:pt x="2350" y="1560"/>
                    <a:pt x="2357" y="1561"/>
                  </a:cubicBezTo>
                  <a:cubicBezTo>
                    <a:pt x="2438" y="1561"/>
                    <a:pt x="2404" y="1539"/>
                    <a:pt x="2366" y="1530"/>
                  </a:cubicBezTo>
                  <a:cubicBezTo>
                    <a:pt x="2325" y="1523"/>
                    <a:pt x="2318" y="1521"/>
                    <a:pt x="2328" y="1521"/>
                  </a:cubicBezTo>
                  <a:cubicBezTo>
                    <a:pt x="2335" y="1521"/>
                    <a:pt x="2352" y="1522"/>
                    <a:pt x="2369" y="1524"/>
                  </a:cubicBezTo>
                  <a:cubicBezTo>
                    <a:pt x="2383" y="1525"/>
                    <a:pt x="2397" y="1525"/>
                    <a:pt x="2408" y="1525"/>
                  </a:cubicBezTo>
                  <a:cubicBezTo>
                    <a:pt x="2426" y="1525"/>
                    <a:pt x="2434" y="1523"/>
                    <a:pt x="2410" y="1517"/>
                  </a:cubicBezTo>
                  <a:cubicBezTo>
                    <a:pt x="2380" y="1501"/>
                    <a:pt x="2357" y="1458"/>
                    <a:pt x="2400" y="1458"/>
                  </a:cubicBezTo>
                  <a:cubicBezTo>
                    <a:pt x="2406" y="1458"/>
                    <a:pt x="2414" y="1459"/>
                    <a:pt x="2423" y="1461"/>
                  </a:cubicBezTo>
                  <a:cubicBezTo>
                    <a:pt x="2423" y="1461"/>
                    <a:pt x="2426" y="1455"/>
                    <a:pt x="2429" y="1445"/>
                  </a:cubicBezTo>
                  <a:cubicBezTo>
                    <a:pt x="2391" y="1439"/>
                    <a:pt x="2394" y="1423"/>
                    <a:pt x="2397" y="1408"/>
                  </a:cubicBezTo>
                  <a:cubicBezTo>
                    <a:pt x="2400" y="1395"/>
                    <a:pt x="2403" y="1388"/>
                    <a:pt x="2425" y="1388"/>
                  </a:cubicBezTo>
                  <a:cubicBezTo>
                    <a:pt x="2430" y="1388"/>
                    <a:pt x="2435" y="1388"/>
                    <a:pt x="2441" y="1389"/>
                  </a:cubicBezTo>
                  <a:cubicBezTo>
                    <a:pt x="2453" y="1394"/>
                    <a:pt x="2461" y="1397"/>
                    <a:pt x="2465" y="1397"/>
                  </a:cubicBezTo>
                  <a:cubicBezTo>
                    <a:pt x="2472" y="1397"/>
                    <a:pt x="2464" y="1388"/>
                    <a:pt x="2441" y="1373"/>
                  </a:cubicBezTo>
                  <a:cubicBezTo>
                    <a:pt x="2441" y="1364"/>
                    <a:pt x="2369" y="1348"/>
                    <a:pt x="2369" y="1342"/>
                  </a:cubicBezTo>
                  <a:cubicBezTo>
                    <a:pt x="2332" y="1339"/>
                    <a:pt x="2294" y="1326"/>
                    <a:pt x="2294" y="1320"/>
                  </a:cubicBezTo>
                  <a:lnTo>
                    <a:pt x="2294" y="1320"/>
                  </a:lnTo>
                  <a:lnTo>
                    <a:pt x="2332" y="1323"/>
                  </a:lnTo>
                  <a:lnTo>
                    <a:pt x="2407" y="1329"/>
                  </a:lnTo>
                  <a:cubicBezTo>
                    <a:pt x="2410" y="1320"/>
                    <a:pt x="2410" y="1314"/>
                    <a:pt x="2372" y="1311"/>
                  </a:cubicBezTo>
                  <a:cubicBezTo>
                    <a:pt x="2410" y="1304"/>
                    <a:pt x="2413" y="1298"/>
                    <a:pt x="2413" y="1282"/>
                  </a:cubicBezTo>
                  <a:cubicBezTo>
                    <a:pt x="2416" y="1267"/>
                    <a:pt x="2416" y="1251"/>
                    <a:pt x="2379" y="1242"/>
                  </a:cubicBezTo>
                  <a:cubicBezTo>
                    <a:pt x="2454" y="1235"/>
                    <a:pt x="2454" y="1185"/>
                    <a:pt x="2379" y="1179"/>
                  </a:cubicBezTo>
                  <a:cubicBezTo>
                    <a:pt x="2374" y="1179"/>
                    <a:pt x="2369" y="1180"/>
                    <a:pt x="2366" y="1180"/>
                  </a:cubicBezTo>
                  <a:cubicBezTo>
                    <a:pt x="2342" y="1180"/>
                    <a:pt x="2346" y="1171"/>
                    <a:pt x="2379" y="1163"/>
                  </a:cubicBezTo>
                  <a:cubicBezTo>
                    <a:pt x="2416" y="1154"/>
                    <a:pt x="2416" y="1154"/>
                    <a:pt x="2379" y="1148"/>
                  </a:cubicBezTo>
                  <a:cubicBezTo>
                    <a:pt x="2341" y="1141"/>
                    <a:pt x="2379" y="1132"/>
                    <a:pt x="2416" y="1122"/>
                  </a:cubicBezTo>
                  <a:cubicBezTo>
                    <a:pt x="2492" y="1107"/>
                    <a:pt x="2492" y="1097"/>
                    <a:pt x="2454" y="1094"/>
                  </a:cubicBezTo>
                  <a:cubicBezTo>
                    <a:pt x="2413" y="1082"/>
                    <a:pt x="2410" y="1066"/>
                    <a:pt x="2410" y="1057"/>
                  </a:cubicBezTo>
                  <a:cubicBezTo>
                    <a:pt x="2386" y="1051"/>
                    <a:pt x="2376" y="1047"/>
                    <a:pt x="2364" y="1047"/>
                  </a:cubicBezTo>
                  <a:cubicBezTo>
                    <a:pt x="2356" y="1047"/>
                    <a:pt x="2347" y="1049"/>
                    <a:pt x="2332" y="1054"/>
                  </a:cubicBezTo>
                  <a:cubicBezTo>
                    <a:pt x="2307" y="1057"/>
                    <a:pt x="2282" y="1057"/>
                    <a:pt x="2256" y="1057"/>
                  </a:cubicBezTo>
                  <a:cubicBezTo>
                    <a:pt x="2230" y="1052"/>
                    <a:pt x="2241" y="1048"/>
                    <a:pt x="2250" y="1048"/>
                  </a:cubicBezTo>
                  <a:cubicBezTo>
                    <a:pt x="2253" y="1048"/>
                    <a:pt x="2256" y="1049"/>
                    <a:pt x="2256" y="1050"/>
                  </a:cubicBezTo>
                  <a:cubicBezTo>
                    <a:pt x="2268" y="1053"/>
                    <a:pt x="2276" y="1054"/>
                    <a:pt x="2282" y="1054"/>
                  </a:cubicBezTo>
                  <a:cubicBezTo>
                    <a:pt x="2299" y="1054"/>
                    <a:pt x="2305" y="1047"/>
                    <a:pt x="2332" y="1038"/>
                  </a:cubicBezTo>
                  <a:cubicBezTo>
                    <a:pt x="2366" y="1025"/>
                    <a:pt x="2366" y="1010"/>
                    <a:pt x="2366" y="1000"/>
                  </a:cubicBezTo>
                  <a:cubicBezTo>
                    <a:pt x="2363" y="994"/>
                    <a:pt x="2363" y="978"/>
                    <a:pt x="2360" y="969"/>
                  </a:cubicBezTo>
                  <a:cubicBezTo>
                    <a:pt x="2384" y="945"/>
                    <a:pt x="2390" y="935"/>
                    <a:pt x="2373" y="935"/>
                  </a:cubicBezTo>
                  <a:cubicBezTo>
                    <a:pt x="2369" y="935"/>
                    <a:pt x="2362" y="936"/>
                    <a:pt x="2354" y="938"/>
                  </a:cubicBezTo>
                  <a:cubicBezTo>
                    <a:pt x="2311" y="949"/>
                    <a:pt x="2294" y="953"/>
                    <a:pt x="2294" y="953"/>
                  </a:cubicBezTo>
                  <a:cubicBezTo>
                    <a:pt x="2293" y="953"/>
                    <a:pt x="2302" y="951"/>
                    <a:pt x="2316" y="947"/>
                  </a:cubicBezTo>
                  <a:cubicBezTo>
                    <a:pt x="2382" y="927"/>
                    <a:pt x="2369" y="848"/>
                    <a:pt x="2310" y="848"/>
                  </a:cubicBezTo>
                  <a:cubicBezTo>
                    <a:pt x="2305" y="848"/>
                    <a:pt x="2300" y="849"/>
                    <a:pt x="2294" y="850"/>
                  </a:cubicBezTo>
                  <a:lnTo>
                    <a:pt x="2332" y="840"/>
                  </a:lnTo>
                  <a:cubicBezTo>
                    <a:pt x="2366" y="828"/>
                    <a:pt x="2363" y="819"/>
                    <a:pt x="2360" y="806"/>
                  </a:cubicBezTo>
                  <a:cubicBezTo>
                    <a:pt x="2357" y="797"/>
                    <a:pt x="2310" y="781"/>
                    <a:pt x="2303" y="759"/>
                  </a:cubicBezTo>
                  <a:cubicBezTo>
                    <a:pt x="2294" y="735"/>
                    <a:pt x="2288" y="716"/>
                    <a:pt x="2270" y="716"/>
                  </a:cubicBezTo>
                  <a:cubicBezTo>
                    <a:pt x="2264" y="716"/>
                    <a:pt x="2258" y="718"/>
                    <a:pt x="2250" y="721"/>
                  </a:cubicBezTo>
                  <a:cubicBezTo>
                    <a:pt x="2247" y="715"/>
                    <a:pt x="2247" y="715"/>
                    <a:pt x="2282" y="699"/>
                  </a:cubicBezTo>
                  <a:cubicBezTo>
                    <a:pt x="2319" y="690"/>
                    <a:pt x="2316" y="684"/>
                    <a:pt x="2313" y="674"/>
                  </a:cubicBezTo>
                  <a:cubicBezTo>
                    <a:pt x="2312" y="673"/>
                    <a:pt x="2310" y="673"/>
                    <a:pt x="2308" y="673"/>
                  </a:cubicBezTo>
                  <a:cubicBezTo>
                    <a:pt x="2297" y="673"/>
                    <a:pt x="2270" y="686"/>
                    <a:pt x="2241" y="699"/>
                  </a:cubicBezTo>
                  <a:cubicBezTo>
                    <a:pt x="2228" y="705"/>
                    <a:pt x="2220" y="708"/>
                    <a:pt x="2216" y="708"/>
                  </a:cubicBezTo>
                  <a:cubicBezTo>
                    <a:pt x="2208" y="708"/>
                    <a:pt x="2212" y="699"/>
                    <a:pt x="2228" y="681"/>
                  </a:cubicBezTo>
                  <a:cubicBezTo>
                    <a:pt x="2254" y="652"/>
                    <a:pt x="2246" y="623"/>
                    <a:pt x="2213" y="623"/>
                  </a:cubicBezTo>
                  <a:cubicBezTo>
                    <a:pt x="2210" y="623"/>
                    <a:pt x="2207" y="624"/>
                    <a:pt x="2203" y="624"/>
                  </a:cubicBezTo>
                  <a:cubicBezTo>
                    <a:pt x="2200" y="618"/>
                    <a:pt x="2197" y="612"/>
                    <a:pt x="2228" y="590"/>
                  </a:cubicBezTo>
                  <a:cubicBezTo>
                    <a:pt x="2252" y="571"/>
                    <a:pt x="2272" y="547"/>
                    <a:pt x="2248" y="547"/>
                  </a:cubicBezTo>
                  <a:cubicBezTo>
                    <a:pt x="2240" y="547"/>
                    <a:pt x="2228" y="549"/>
                    <a:pt x="2209" y="555"/>
                  </a:cubicBezTo>
                  <a:cubicBezTo>
                    <a:pt x="2206" y="549"/>
                    <a:pt x="2206" y="549"/>
                    <a:pt x="2238" y="530"/>
                  </a:cubicBezTo>
                  <a:cubicBezTo>
                    <a:pt x="2255" y="513"/>
                    <a:pt x="2274" y="499"/>
                    <a:pt x="2269" y="499"/>
                  </a:cubicBezTo>
                  <a:lnTo>
                    <a:pt x="2269" y="499"/>
                  </a:lnTo>
                  <a:cubicBezTo>
                    <a:pt x="2266" y="499"/>
                    <a:pt x="2255" y="504"/>
                    <a:pt x="2228" y="518"/>
                  </a:cubicBezTo>
                  <a:cubicBezTo>
                    <a:pt x="2224" y="518"/>
                    <a:pt x="2219" y="519"/>
                    <a:pt x="2215" y="519"/>
                  </a:cubicBezTo>
                  <a:cubicBezTo>
                    <a:pt x="2186" y="519"/>
                    <a:pt x="2181" y="498"/>
                    <a:pt x="2200" y="468"/>
                  </a:cubicBezTo>
                  <a:cubicBezTo>
                    <a:pt x="2197" y="465"/>
                    <a:pt x="2195" y="462"/>
                    <a:pt x="2190" y="462"/>
                  </a:cubicBezTo>
                  <a:cubicBezTo>
                    <a:pt x="2185" y="462"/>
                    <a:pt x="2176" y="465"/>
                    <a:pt x="2159" y="477"/>
                  </a:cubicBezTo>
                  <a:lnTo>
                    <a:pt x="2128" y="499"/>
                  </a:lnTo>
                  <a:cubicBezTo>
                    <a:pt x="2160" y="470"/>
                    <a:pt x="2174" y="457"/>
                    <a:pt x="2170" y="457"/>
                  </a:cubicBezTo>
                  <a:lnTo>
                    <a:pt x="2170" y="457"/>
                  </a:lnTo>
                  <a:cubicBezTo>
                    <a:pt x="2167" y="457"/>
                    <a:pt x="2151" y="467"/>
                    <a:pt x="2122" y="486"/>
                  </a:cubicBezTo>
                  <a:cubicBezTo>
                    <a:pt x="2108" y="496"/>
                    <a:pt x="2100" y="500"/>
                    <a:pt x="2097" y="500"/>
                  </a:cubicBezTo>
                  <a:cubicBezTo>
                    <a:pt x="2093" y="500"/>
                    <a:pt x="2099" y="493"/>
                    <a:pt x="2115" y="480"/>
                  </a:cubicBezTo>
                  <a:cubicBezTo>
                    <a:pt x="2144" y="449"/>
                    <a:pt x="2137" y="442"/>
                    <a:pt x="2137" y="442"/>
                  </a:cubicBezTo>
                  <a:cubicBezTo>
                    <a:pt x="2131" y="436"/>
                    <a:pt x="2078" y="430"/>
                    <a:pt x="2056" y="402"/>
                  </a:cubicBezTo>
                  <a:cubicBezTo>
                    <a:pt x="2029" y="369"/>
                    <a:pt x="2012" y="352"/>
                    <a:pt x="1997" y="352"/>
                  </a:cubicBezTo>
                  <a:cubicBezTo>
                    <a:pt x="1988" y="352"/>
                    <a:pt x="1980" y="357"/>
                    <a:pt x="1971" y="367"/>
                  </a:cubicBezTo>
                  <a:cubicBezTo>
                    <a:pt x="1957" y="377"/>
                    <a:pt x="1949" y="383"/>
                    <a:pt x="1947" y="383"/>
                  </a:cubicBezTo>
                  <a:cubicBezTo>
                    <a:pt x="1945" y="383"/>
                    <a:pt x="1950" y="375"/>
                    <a:pt x="1962" y="358"/>
                  </a:cubicBezTo>
                  <a:cubicBezTo>
                    <a:pt x="1981" y="323"/>
                    <a:pt x="1974" y="317"/>
                    <a:pt x="1968" y="314"/>
                  </a:cubicBezTo>
                  <a:cubicBezTo>
                    <a:pt x="1965" y="308"/>
                    <a:pt x="1959" y="301"/>
                    <a:pt x="1984" y="273"/>
                  </a:cubicBezTo>
                  <a:lnTo>
                    <a:pt x="1984" y="273"/>
                  </a:lnTo>
                  <a:cubicBezTo>
                    <a:pt x="1961" y="289"/>
                    <a:pt x="1955" y="294"/>
                    <a:pt x="1951" y="294"/>
                  </a:cubicBezTo>
                  <a:cubicBezTo>
                    <a:pt x="1949" y="294"/>
                    <a:pt x="1948" y="293"/>
                    <a:pt x="1946" y="292"/>
                  </a:cubicBezTo>
                  <a:cubicBezTo>
                    <a:pt x="1961" y="274"/>
                    <a:pt x="1965" y="264"/>
                    <a:pt x="1960" y="264"/>
                  </a:cubicBezTo>
                  <a:cubicBezTo>
                    <a:pt x="1957" y="264"/>
                    <a:pt x="1949" y="269"/>
                    <a:pt x="1937" y="279"/>
                  </a:cubicBezTo>
                  <a:cubicBezTo>
                    <a:pt x="1911" y="307"/>
                    <a:pt x="1897" y="321"/>
                    <a:pt x="1896" y="321"/>
                  </a:cubicBezTo>
                  <a:cubicBezTo>
                    <a:pt x="1895" y="321"/>
                    <a:pt x="1907" y="307"/>
                    <a:pt x="1931" y="276"/>
                  </a:cubicBezTo>
                  <a:cubicBezTo>
                    <a:pt x="1947" y="253"/>
                    <a:pt x="1953" y="223"/>
                    <a:pt x="1948" y="223"/>
                  </a:cubicBezTo>
                  <a:lnTo>
                    <a:pt x="1948" y="223"/>
                  </a:lnTo>
                  <a:cubicBezTo>
                    <a:pt x="1947" y="223"/>
                    <a:pt x="1944" y="227"/>
                    <a:pt x="1940" y="236"/>
                  </a:cubicBezTo>
                  <a:cubicBezTo>
                    <a:pt x="1918" y="267"/>
                    <a:pt x="1905" y="258"/>
                    <a:pt x="1877" y="283"/>
                  </a:cubicBezTo>
                  <a:cubicBezTo>
                    <a:pt x="1871" y="279"/>
                    <a:pt x="1865" y="276"/>
                    <a:pt x="1887" y="245"/>
                  </a:cubicBezTo>
                  <a:cubicBezTo>
                    <a:pt x="1894" y="228"/>
                    <a:pt x="1886" y="220"/>
                    <a:pt x="1874" y="220"/>
                  </a:cubicBezTo>
                  <a:cubicBezTo>
                    <a:pt x="1859" y="220"/>
                    <a:pt x="1837" y="230"/>
                    <a:pt x="1824" y="245"/>
                  </a:cubicBezTo>
                  <a:cubicBezTo>
                    <a:pt x="1815" y="260"/>
                    <a:pt x="1809" y="267"/>
                    <a:pt x="1807" y="267"/>
                  </a:cubicBezTo>
                  <a:cubicBezTo>
                    <a:pt x="1805" y="267"/>
                    <a:pt x="1808" y="257"/>
                    <a:pt x="1818" y="239"/>
                  </a:cubicBezTo>
                  <a:cubicBezTo>
                    <a:pt x="1837" y="207"/>
                    <a:pt x="1830" y="201"/>
                    <a:pt x="1824" y="198"/>
                  </a:cubicBezTo>
                  <a:lnTo>
                    <a:pt x="1824" y="198"/>
                  </a:lnTo>
                  <a:cubicBezTo>
                    <a:pt x="1817" y="206"/>
                    <a:pt x="1814" y="209"/>
                    <a:pt x="1812" y="209"/>
                  </a:cubicBezTo>
                  <a:cubicBezTo>
                    <a:pt x="1809" y="209"/>
                    <a:pt x="1823" y="186"/>
                    <a:pt x="1837" y="160"/>
                  </a:cubicBezTo>
                  <a:cubicBezTo>
                    <a:pt x="1862" y="132"/>
                    <a:pt x="1855" y="129"/>
                    <a:pt x="1840" y="123"/>
                  </a:cubicBezTo>
                  <a:lnTo>
                    <a:pt x="1840" y="123"/>
                  </a:lnTo>
                  <a:cubicBezTo>
                    <a:pt x="1829" y="134"/>
                    <a:pt x="1818" y="139"/>
                    <a:pt x="1808" y="139"/>
                  </a:cubicBezTo>
                  <a:cubicBezTo>
                    <a:pt x="1792" y="139"/>
                    <a:pt x="1777" y="130"/>
                    <a:pt x="1764" y="123"/>
                  </a:cubicBezTo>
                  <a:cubicBezTo>
                    <a:pt x="1758" y="119"/>
                    <a:pt x="1752" y="117"/>
                    <a:pt x="1746" y="117"/>
                  </a:cubicBezTo>
                  <a:cubicBezTo>
                    <a:pt x="1721" y="117"/>
                    <a:pt x="1700" y="148"/>
                    <a:pt x="1667" y="201"/>
                  </a:cubicBezTo>
                  <a:lnTo>
                    <a:pt x="1633" y="270"/>
                  </a:lnTo>
                  <a:lnTo>
                    <a:pt x="1661" y="201"/>
                  </a:lnTo>
                  <a:cubicBezTo>
                    <a:pt x="1674" y="164"/>
                    <a:pt x="1692" y="91"/>
                    <a:pt x="1692" y="91"/>
                  </a:cubicBezTo>
                  <a:cubicBezTo>
                    <a:pt x="1692" y="91"/>
                    <a:pt x="1692" y="91"/>
                    <a:pt x="1692" y="91"/>
                  </a:cubicBezTo>
                  <a:cubicBezTo>
                    <a:pt x="1685" y="91"/>
                    <a:pt x="1673" y="124"/>
                    <a:pt x="1661" y="160"/>
                  </a:cubicBezTo>
                  <a:cubicBezTo>
                    <a:pt x="1655" y="176"/>
                    <a:pt x="1651" y="184"/>
                    <a:pt x="1647" y="184"/>
                  </a:cubicBezTo>
                  <a:cubicBezTo>
                    <a:pt x="1643" y="184"/>
                    <a:pt x="1641" y="173"/>
                    <a:pt x="1639" y="151"/>
                  </a:cubicBezTo>
                  <a:cubicBezTo>
                    <a:pt x="1637" y="129"/>
                    <a:pt x="1635" y="118"/>
                    <a:pt x="1630" y="118"/>
                  </a:cubicBezTo>
                  <a:cubicBezTo>
                    <a:pt x="1626" y="118"/>
                    <a:pt x="1620" y="126"/>
                    <a:pt x="1611" y="142"/>
                  </a:cubicBezTo>
                  <a:cubicBezTo>
                    <a:pt x="1605" y="138"/>
                    <a:pt x="1598" y="135"/>
                    <a:pt x="1598" y="98"/>
                  </a:cubicBezTo>
                  <a:cubicBezTo>
                    <a:pt x="1597" y="97"/>
                    <a:pt x="1596" y="96"/>
                    <a:pt x="1595" y="96"/>
                  </a:cubicBezTo>
                  <a:cubicBezTo>
                    <a:pt x="1592" y="96"/>
                    <a:pt x="1590" y="103"/>
                    <a:pt x="1583" y="132"/>
                  </a:cubicBezTo>
                  <a:cubicBezTo>
                    <a:pt x="1578" y="150"/>
                    <a:pt x="1575" y="159"/>
                    <a:pt x="1572" y="159"/>
                  </a:cubicBezTo>
                  <a:cubicBezTo>
                    <a:pt x="1569" y="159"/>
                    <a:pt x="1569" y="148"/>
                    <a:pt x="1570" y="126"/>
                  </a:cubicBezTo>
                  <a:cubicBezTo>
                    <a:pt x="1576" y="81"/>
                    <a:pt x="1569" y="62"/>
                    <a:pt x="1561" y="62"/>
                  </a:cubicBezTo>
                  <a:cubicBezTo>
                    <a:pt x="1556" y="62"/>
                    <a:pt x="1551" y="70"/>
                    <a:pt x="1548" y="85"/>
                  </a:cubicBezTo>
                  <a:cubicBezTo>
                    <a:pt x="1543" y="117"/>
                    <a:pt x="1535" y="120"/>
                    <a:pt x="1529" y="120"/>
                  </a:cubicBezTo>
                  <a:cubicBezTo>
                    <a:pt x="1528" y="120"/>
                    <a:pt x="1527" y="120"/>
                    <a:pt x="1526" y="120"/>
                  </a:cubicBezTo>
                  <a:cubicBezTo>
                    <a:pt x="1524" y="119"/>
                    <a:pt x="1522" y="118"/>
                    <a:pt x="1520" y="118"/>
                  </a:cubicBezTo>
                  <a:cubicBezTo>
                    <a:pt x="1514" y="118"/>
                    <a:pt x="1508" y="125"/>
                    <a:pt x="1498" y="151"/>
                  </a:cubicBezTo>
                  <a:lnTo>
                    <a:pt x="1486" y="148"/>
                  </a:lnTo>
                  <a:cubicBezTo>
                    <a:pt x="1477" y="148"/>
                    <a:pt x="1488" y="113"/>
                    <a:pt x="1494" y="113"/>
                  </a:cubicBezTo>
                  <a:cubicBezTo>
                    <a:pt x="1494" y="113"/>
                    <a:pt x="1495" y="113"/>
                    <a:pt x="1495" y="113"/>
                  </a:cubicBezTo>
                  <a:lnTo>
                    <a:pt x="1495" y="73"/>
                  </a:lnTo>
                  <a:cubicBezTo>
                    <a:pt x="1493" y="73"/>
                    <a:pt x="1491" y="73"/>
                    <a:pt x="1489" y="73"/>
                  </a:cubicBezTo>
                  <a:cubicBezTo>
                    <a:pt x="1477" y="73"/>
                    <a:pt x="1469" y="75"/>
                    <a:pt x="1460" y="107"/>
                  </a:cubicBezTo>
                  <a:cubicBezTo>
                    <a:pt x="1453" y="143"/>
                    <a:pt x="1449" y="161"/>
                    <a:pt x="1448" y="161"/>
                  </a:cubicBezTo>
                  <a:cubicBezTo>
                    <a:pt x="1446" y="161"/>
                    <a:pt x="1448" y="142"/>
                    <a:pt x="1451" y="104"/>
                  </a:cubicBezTo>
                  <a:cubicBezTo>
                    <a:pt x="1456" y="77"/>
                    <a:pt x="1454" y="50"/>
                    <a:pt x="1449" y="50"/>
                  </a:cubicBezTo>
                  <a:cubicBezTo>
                    <a:pt x="1447" y="50"/>
                    <a:pt x="1444" y="54"/>
                    <a:pt x="1442" y="63"/>
                  </a:cubicBezTo>
                  <a:cubicBezTo>
                    <a:pt x="1435" y="95"/>
                    <a:pt x="1431" y="107"/>
                    <a:pt x="1428" y="107"/>
                  </a:cubicBezTo>
                  <a:cubicBezTo>
                    <a:pt x="1424" y="107"/>
                    <a:pt x="1424" y="85"/>
                    <a:pt x="1426" y="63"/>
                  </a:cubicBezTo>
                  <a:cubicBezTo>
                    <a:pt x="1432" y="26"/>
                    <a:pt x="1435" y="7"/>
                    <a:pt x="1431" y="7"/>
                  </a:cubicBezTo>
                  <a:close/>
                  <a:moveTo>
                    <a:pt x="2190" y="2655"/>
                  </a:moveTo>
                  <a:cubicBezTo>
                    <a:pt x="2188" y="2655"/>
                    <a:pt x="2185" y="2656"/>
                    <a:pt x="2181" y="2658"/>
                  </a:cubicBezTo>
                  <a:cubicBezTo>
                    <a:pt x="2184" y="2683"/>
                    <a:pt x="2194" y="2708"/>
                    <a:pt x="2203" y="2730"/>
                  </a:cubicBezTo>
                  <a:cubicBezTo>
                    <a:pt x="2210" y="2743"/>
                    <a:pt x="2216" y="2750"/>
                    <a:pt x="2220" y="2750"/>
                  </a:cubicBezTo>
                  <a:cubicBezTo>
                    <a:pt x="2226" y="2750"/>
                    <a:pt x="2225" y="2730"/>
                    <a:pt x="2209" y="2683"/>
                  </a:cubicBezTo>
                  <a:cubicBezTo>
                    <a:pt x="2199" y="2661"/>
                    <a:pt x="2195" y="2655"/>
                    <a:pt x="2190" y="26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7">
              <a:extLst>
                <a:ext uri="{FF2B5EF4-FFF2-40B4-BE49-F238E27FC236}">
                  <a16:creationId xmlns:a16="http://schemas.microsoft.com/office/drawing/2014/main" id="{448E2577-35DE-625C-8B87-C7222B646A34}"/>
                </a:ext>
              </a:extLst>
            </p:cNvPr>
            <p:cNvSpPr/>
            <p:nvPr/>
          </p:nvSpPr>
          <p:spPr>
            <a:xfrm>
              <a:off x="5100255" y="3447408"/>
              <a:ext cx="22201" cy="25951"/>
            </a:xfrm>
            <a:custGeom>
              <a:avLst/>
              <a:gdLst/>
              <a:ahLst/>
              <a:cxnLst/>
              <a:rect l="l" t="t" r="r" b="b"/>
              <a:pathLst>
                <a:path w="1494" h="1760" extrusionOk="0">
                  <a:moveTo>
                    <a:pt x="806" y="0"/>
                  </a:moveTo>
                  <a:lnTo>
                    <a:pt x="806" y="0"/>
                  </a:lnTo>
                  <a:cubicBezTo>
                    <a:pt x="805" y="0"/>
                    <a:pt x="806" y="7"/>
                    <a:pt x="808" y="19"/>
                  </a:cubicBezTo>
                  <a:lnTo>
                    <a:pt x="808" y="19"/>
                  </a:lnTo>
                  <a:cubicBezTo>
                    <a:pt x="807" y="6"/>
                    <a:pt x="806" y="0"/>
                    <a:pt x="806" y="0"/>
                  </a:cubicBezTo>
                  <a:close/>
                  <a:moveTo>
                    <a:pt x="808" y="19"/>
                  </a:moveTo>
                  <a:cubicBezTo>
                    <a:pt x="809" y="29"/>
                    <a:pt x="811" y="44"/>
                    <a:pt x="812" y="63"/>
                  </a:cubicBezTo>
                  <a:cubicBezTo>
                    <a:pt x="812" y="64"/>
                    <a:pt x="813" y="65"/>
                    <a:pt x="813" y="67"/>
                  </a:cubicBezTo>
                  <a:lnTo>
                    <a:pt x="813" y="67"/>
                  </a:lnTo>
                  <a:cubicBezTo>
                    <a:pt x="813" y="56"/>
                    <a:pt x="811" y="43"/>
                    <a:pt x="809" y="25"/>
                  </a:cubicBezTo>
                  <a:cubicBezTo>
                    <a:pt x="809" y="23"/>
                    <a:pt x="808" y="21"/>
                    <a:pt x="808" y="19"/>
                  </a:cubicBezTo>
                  <a:close/>
                  <a:moveTo>
                    <a:pt x="787" y="141"/>
                  </a:moveTo>
                  <a:cubicBezTo>
                    <a:pt x="785" y="141"/>
                    <a:pt x="787" y="158"/>
                    <a:pt x="788" y="158"/>
                  </a:cubicBezTo>
                  <a:cubicBezTo>
                    <a:pt x="788" y="158"/>
                    <a:pt x="788" y="153"/>
                    <a:pt x="787" y="141"/>
                  </a:cubicBezTo>
                  <a:close/>
                  <a:moveTo>
                    <a:pt x="818" y="175"/>
                  </a:moveTo>
                  <a:lnTo>
                    <a:pt x="825" y="213"/>
                  </a:lnTo>
                  <a:lnTo>
                    <a:pt x="822" y="213"/>
                  </a:lnTo>
                  <a:cubicBezTo>
                    <a:pt x="818" y="213"/>
                    <a:pt x="818" y="213"/>
                    <a:pt x="815" y="175"/>
                  </a:cubicBezTo>
                  <a:close/>
                  <a:moveTo>
                    <a:pt x="787" y="179"/>
                  </a:moveTo>
                  <a:lnTo>
                    <a:pt x="796" y="216"/>
                  </a:lnTo>
                  <a:lnTo>
                    <a:pt x="793" y="216"/>
                  </a:lnTo>
                  <a:cubicBezTo>
                    <a:pt x="790" y="216"/>
                    <a:pt x="790" y="216"/>
                    <a:pt x="784" y="179"/>
                  </a:cubicBezTo>
                  <a:close/>
                  <a:moveTo>
                    <a:pt x="840" y="175"/>
                  </a:moveTo>
                  <a:cubicBezTo>
                    <a:pt x="847" y="175"/>
                    <a:pt x="847" y="175"/>
                    <a:pt x="843" y="213"/>
                  </a:cubicBezTo>
                  <a:lnTo>
                    <a:pt x="847" y="213"/>
                  </a:lnTo>
                  <a:cubicBezTo>
                    <a:pt x="845" y="232"/>
                    <a:pt x="844" y="241"/>
                    <a:pt x="843" y="241"/>
                  </a:cubicBezTo>
                  <a:cubicBezTo>
                    <a:pt x="843" y="241"/>
                    <a:pt x="842" y="232"/>
                    <a:pt x="840" y="213"/>
                  </a:cubicBezTo>
                  <a:cubicBezTo>
                    <a:pt x="837" y="175"/>
                    <a:pt x="837" y="175"/>
                    <a:pt x="840" y="175"/>
                  </a:cubicBezTo>
                  <a:close/>
                  <a:moveTo>
                    <a:pt x="765" y="219"/>
                  </a:moveTo>
                  <a:cubicBezTo>
                    <a:pt x="765" y="222"/>
                    <a:pt x="774" y="255"/>
                    <a:pt x="786" y="292"/>
                  </a:cubicBezTo>
                  <a:lnTo>
                    <a:pt x="786" y="292"/>
                  </a:lnTo>
                  <a:lnTo>
                    <a:pt x="784" y="295"/>
                  </a:lnTo>
                  <a:cubicBezTo>
                    <a:pt x="781" y="282"/>
                    <a:pt x="774" y="269"/>
                    <a:pt x="771" y="257"/>
                  </a:cubicBezTo>
                  <a:cubicBezTo>
                    <a:pt x="771" y="257"/>
                    <a:pt x="762" y="222"/>
                    <a:pt x="765" y="219"/>
                  </a:cubicBezTo>
                  <a:close/>
                  <a:moveTo>
                    <a:pt x="1135" y="282"/>
                  </a:moveTo>
                  <a:lnTo>
                    <a:pt x="1138" y="285"/>
                  </a:lnTo>
                  <a:lnTo>
                    <a:pt x="1082" y="335"/>
                  </a:lnTo>
                  <a:cubicBezTo>
                    <a:pt x="1097" y="316"/>
                    <a:pt x="1116" y="298"/>
                    <a:pt x="1135" y="282"/>
                  </a:cubicBezTo>
                  <a:close/>
                  <a:moveTo>
                    <a:pt x="639" y="246"/>
                  </a:moveTo>
                  <a:cubicBezTo>
                    <a:pt x="639" y="246"/>
                    <a:pt x="642" y="250"/>
                    <a:pt x="649" y="260"/>
                  </a:cubicBezTo>
                  <a:lnTo>
                    <a:pt x="668" y="291"/>
                  </a:lnTo>
                  <a:cubicBezTo>
                    <a:pt x="679" y="316"/>
                    <a:pt x="692" y="340"/>
                    <a:pt x="691" y="340"/>
                  </a:cubicBezTo>
                  <a:cubicBezTo>
                    <a:pt x="691" y="340"/>
                    <a:pt x="689" y="336"/>
                    <a:pt x="684" y="326"/>
                  </a:cubicBezTo>
                  <a:cubicBezTo>
                    <a:pt x="684" y="326"/>
                    <a:pt x="662" y="295"/>
                    <a:pt x="646" y="260"/>
                  </a:cubicBezTo>
                  <a:cubicBezTo>
                    <a:pt x="646" y="260"/>
                    <a:pt x="638" y="246"/>
                    <a:pt x="639" y="246"/>
                  </a:cubicBezTo>
                  <a:close/>
                  <a:moveTo>
                    <a:pt x="879" y="389"/>
                  </a:moveTo>
                  <a:lnTo>
                    <a:pt x="878" y="407"/>
                  </a:lnTo>
                  <a:cubicBezTo>
                    <a:pt x="878" y="401"/>
                    <a:pt x="879" y="395"/>
                    <a:pt x="879" y="389"/>
                  </a:cubicBezTo>
                  <a:close/>
                  <a:moveTo>
                    <a:pt x="1237" y="382"/>
                  </a:moveTo>
                  <a:cubicBezTo>
                    <a:pt x="1242" y="382"/>
                    <a:pt x="1243" y="384"/>
                    <a:pt x="1245" y="385"/>
                  </a:cubicBezTo>
                  <a:cubicBezTo>
                    <a:pt x="1223" y="401"/>
                    <a:pt x="1201" y="410"/>
                    <a:pt x="1176" y="420"/>
                  </a:cubicBezTo>
                  <a:cubicBezTo>
                    <a:pt x="1172" y="414"/>
                    <a:pt x="1172" y="414"/>
                    <a:pt x="1207" y="395"/>
                  </a:cubicBezTo>
                  <a:cubicBezTo>
                    <a:pt x="1224" y="385"/>
                    <a:pt x="1233" y="382"/>
                    <a:pt x="1237" y="382"/>
                  </a:cubicBezTo>
                  <a:close/>
                  <a:moveTo>
                    <a:pt x="878" y="407"/>
                  </a:moveTo>
                  <a:cubicBezTo>
                    <a:pt x="875" y="445"/>
                    <a:pt x="875" y="445"/>
                    <a:pt x="875" y="445"/>
                  </a:cubicBezTo>
                  <a:cubicBezTo>
                    <a:pt x="875" y="432"/>
                    <a:pt x="875" y="420"/>
                    <a:pt x="878" y="407"/>
                  </a:cubicBezTo>
                  <a:close/>
                  <a:moveTo>
                    <a:pt x="858" y="451"/>
                  </a:moveTo>
                  <a:lnTo>
                    <a:pt x="858" y="451"/>
                  </a:lnTo>
                  <a:cubicBezTo>
                    <a:pt x="858" y="451"/>
                    <a:pt x="859" y="459"/>
                    <a:pt x="859" y="476"/>
                  </a:cubicBezTo>
                  <a:lnTo>
                    <a:pt x="859" y="476"/>
                  </a:lnTo>
                  <a:cubicBezTo>
                    <a:pt x="858" y="459"/>
                    <a:pt x="858" y="451"/>
                    <a:pt x="858" y="451"/>
                  </a:cubicBezTo>
                  <a:close/>
                  <a:moveTo>
                    <a:pt x="630" y="404"/>
                  </a:moveTo>
                  <a:lnTo>
                    <a:pt x="630" y="404"/>
                  </a:lnTo>
                  <a:cubicBezTo>
                    <a:pt x="658" y="429"/>
                    <a:pt x="682" y="456"/>
                    <a:pt x="704" y="486"/>
                  </a:cubicBezTo>
                  <a:lnTo>
                    <a:pt x="704" y="486"/>
                  </a:lnTo>
                  <a:cubicBezTo>
                    <a:pt x="701" y="484"/>
                    <a:pt x="695" y="478"/>
                    <a:pt x="677" y="461"/>
                  </a:cubicBezTo>
                  <a:cubicBezTo>
                    <a:pt x="662" y="445"/>
                    <a:pt x="643" y="426"/>
                    <a:pt x="630" y="404"/>
                  </a:cubicBezTo>
                  <a:close/>
                  <a:moveTo>
                    <a:pt x="881" y="488"/>
                  </a:moveTo>
                  <a:cubicBezTo>
                    <a:pt x="878" y="495"/>
                    <a:pt x="878" y="495"/>
                    <a:pt x="878" y="495"/>
                  </a:cubicBezTo>
                  <a:cubicBezTo>
                    <a:pt x="879" y="493"/>
                    <a:pt x="880" y="490"/>
                    <a:pt x="881" y="488"/>
                  </a:cubicBezTo>
                  <a:close/>
                  <a:moveTo>
                    <a:pt x="888" y="490"/>
                  </a:moveTo>
                  <a:cubicBezTo>
                    <a:pt x="886" y="494"/>
                    <a:pt x="883" y="498"/>
                    <a:pt x="881" y="501"/>
                  </a:cubicBezTo>
                  <a:cubicBezTo>
                    <a:pt x="883" y="497"/>
                    <a:pt x="886" y="494"/>
                    <a:pt x="888" y="490"/>
                  </a:cubicBezTo>
                  <a:close/>
                  <a:moveTo>
                    <a:pt x="881" y="451"/>
                  </a:moveTo>
                  <a:lnTo>
                    <a:pt x="881" y="451"/>
                  </a:lnTo>
                  <a:cubicBezTo>
                    <a:pt x="877" y="478"/>
                    <a:pt x="871" y="504"/>
                    <a:pt x="871" y="504"/>
                  </a:cubicBezTo>
                  <a:cubicBezTo>
                    <a:pt x="871" y="504"/>
                    <a:pt x="872" y="500"/>
                    <a:pt x="874" y="491"/>
                  </a:cubicBezTo>
                  <a:lnTo>
                    <a:pt x="874" y="491"/>
                  </a:lnTo>
                  <a:cubicBezTo>
                    <a:pt x="874" y="493"/>
                    <a:pt x="873" y="497"/>
                    <a:pt x="870" y="506"/>
                  </a:cubicBezTo>
                  <a:lnTo>
                    <a:pt x="870" y="506"/>
                  </a:lnTo>
                  <a:cubicBezTo>
                    <a:pt x="869" y="510"/>
                    <a:pt x="868" y="514"/>
                    <a:pt x="867" y="517"/>
                  </a:cubicBezTo>
                  <a:lnTo>
                    <a:pt x="867" y="517"/>
                  </a:lnTo>
                  <a:cubicBezTo>
                    <a:pt x="869" y="504"/>
                    <a:pt x="872" y="483"/>
                    <a:pt x="878" y="451"/>
                  </a:cubicBezTo>
                  <a:lnTo>
                    <a:pt x="878" y="451"/>
                  </a:lnTo>
                  <a:cubicBezTo>
                    <a:pt x="875" y="470"/>
                    <a:pt x="873" y="479"/>
                    <a:pt x="874" y="479"/>
                  </a:cubicBezTo>
                  <a:cubicBezTo>
                    <a:pt x="874" y="479"/>
                    <a:pt x="876" y="470"/>
                    <a:pt x="881" y="451"/>
                  </a:cubicBezTo>
                  <a:close/>
                  <a:moveTo>
                    <a:pt x="882" y="405"/>
                  </a:moveTo>
                  <a:lnTo>
                    <a:pt x="882" y="405"/>
                  </a:lnTo>
                  <a:cubicBezTo>
                    <a:pt x="883" y="405"/>
                    <a:pt x="880" y="426"/>
                    <a:pt x="878" y="448"/>
                  </a:cubicBezTo>
                  <a:cubicBezTo>
                    <a:pt x="872" y="484"/>
                    <a:pt x="868" y="507"/>
                    <a:pt x="867" y="519"/>
                  </a:cubicBezTo>
                  <a:lnTo>
                    <a:pt x="867" y="519"/>
                  </a:lnTo>
                  <a:cubicBezTo>
                    <a:pt x="866" y="520"/>
                    <a:pt x="866" y="521"/>
                    <a:pt x="865" y="522"/>
                  </a:cubicBezTo>
                  <a:lnTo>
                    <a:pt x="865" y="522"/>
                  </a:lnTo>
                  <a:cubicBezTo>
                    <a:pt x="866" y="516"/>
                    <a:pt x="872" y="484"/>
                    <a:pt x="875" y="448"/>
                  </a:cubicBezTo>
                  <a:cubicBezTo>
                    <a:pt x="880" y="416"/>
                    <a:pt x="882" y="405"/>
                    <a:pt x="882" y="405"/>
                  </a:cubicBezTo>
                  <a:close/>
                  <a:moveTo>
                    <a:pt x="867" y="520"/>
                  </a:moveTo>
                  <a:lnTo>
                    <a:pt x="867" y="520"/>
                  </a:lnTo>
                  <a:cubicBezTo>
                    <a:pt x="867" y="521"/>
                    <a:pt x="867" y="522"/>
                    <a:pt x="866" y="523"/>
                  </a:cubicBezTo>
                  <a:lnTo>
                    <a:pt x="866" y="523"/>
                  </a:lnTo>
                  <a:cubicBezTo>
                    <a:pt x="866" y="522"/>
                    <a:pt x="866" y="522"/>
                    <a:pt x="867" y="521"/>
                  </a:cubicBezTo>
                  <a:lnTo>
                    <a:pt x="867" y="521"/>
                  </a:lnTo>
                  <a:cubicBezTo>
                    <a:pt x="867" y="521"/>
                    <a:pt x="867" y="520"/>
                    <a:pt x="867" y="520"/>
                  </a:cubicBezTo>
                  <a:close/>
                  <a:moveTo>
                    <a:pt x="881" y="501"/>
                  </a:moveTo>
                  <a:lnTo>
                    <a:pt x="881" y="501"/>
                  </a:lnTo>
                  <a:cubicBezTo>
                    <a:pt x="871" y="518"/>
                    <a:pt x="867" y="526"/>
                    <a:pt x="865" y="530"/>
                  </a:cubicBezTo>
                  <a:lnTo>
                    <a:pt x="865" y="530"/>
                  </a:lnTo>
                  <a:lnTo>
                    <a:pt x="881" y="501"/>
                  </a:lnTo>
                  <a:close/>
                  <a:moveTo>
                    <a:pt x="865" y="530"/>
                  </a:moveTo>
                  <a:lnTo>
                    <a:pt x="862" y="536"/>
                  </a:lnTo>
                  <a:cubicBezTo>
                    <a:pt x="864" y="534"/>
                    <a:pt x="864" y="534"/>
                    <a:pt x="865" y="530"/>
                  </a:cubicBezTo>
                  <a:close/>
                  <a:moveTo>
                    <a:pt x="934" y="396"/>
                  </a:moveTo>
                  <a:lnTo>
                    <a:pt x="934" y="396"/>
                  </a:lnTo>
                  <a:cubicBezTo>
                    <a:pt x="934" y="396"/>
                    <a:pt x="929" y="407"/>
                    <a:pt x="916" y="432"/>
                  </a:cubicBezTo>
                  <a:cubicBezTo>
                    <a:pt x="906" y="451"/>
                    <a:pt x="906" y="448"/>
                    <a:pt x="897" y="467"/>
                  </a:cubicBezTo>
                  <a:cubicBezTo>
                    <a:pt x="911" y="442"/>
                    <a:pt x="918" y="432"/>
                    <a:pt x="919" y="432"/>
                  </a:cubicBezTo>
                  <a:lnTo>
                    <a:pt x="919" y="432"/>
                  </a:lnTo>
                  <a:cubicBezTo>
                    <a:pt x="921" y="432"/>
                    <a:pt x="909" y="455"/>
                    <a:pt x="888" y="490"/>
                  </a:cubicBezTo>
                  <a:lnTo>
                    <a:pt x="888" y="490"/>
                  </a:lnTo>
                  <a:cubicBezTo>
                    <a:pt x="905" y="463"/>
                    <a:pt x="922" y="439"/>
                    <a:pt x="922" y="439"/>
                  </a:cubicBezTo>
                  <a:lnTo>
                    <a:pt x="922" y="439"/>
                  </a:lnTo>
                  <a:cubicBezTo>
                    <a:pt x="922" y="439"/>
                    <a:pt x="922" y="442"/>
                    <a:pt x="903" y="473"/>
                  </a:cubicBezTo>
                  <a:cubicBezTo>
                    <a:pt x="890" y="495"/>
                    <a:pt x="875" y="519"/>
                    <a:pt x="875" y="519"/>
                  </a:cubicBezTo>
                  <a:cubicBezTo>
                    <a:pt x="875" y="519"/>
                    <a:pt x="877" y="515"/>
                    <a:pt x="883" y="507"/>
                  </a:cubicBezTo>
                  <a:lnTo>
                    <a:pt x="883" y="507"/>
                  </a:lnTo>
                  <a:lnTo>
                    <a:pt x="862" y="539"/>
                  </a:lnTo>
                  <a:cubicBezTo>
                    <a:pt x="873" y="525"/>
                    <a:pt x="879" y="518"/>
                    <a:pt x="880" y="518"/>
                  </a:cubicBezTo>
                  <a:lnTo>
                    <a:pt x="880" y="518"/>
                  </a:lnTo>
                  <a:cubicBezTo>
                    <a:pt x="881" y="518"/>
                    <a:pt x="875" y="526"/>
                    <a:pt x="862" y="542"/>
                  </a:cubicBezTo>
                  <a:lnTo>
                    <a:pt x="887" y="511"/>
                  </a:lnTo>
                  <a:lnTo>
                    <a:pt x="887" y="511"/>
                  </a:lnTo>
                  <a:cubicBezTo>
                    <a:pt x="887" y="514"/>
                    <a:pt x="887" y="514"/>
                    <a:pt x="865" y="542"/>
                  </a:cubicBezTo>
                  <a:cubicBezTo>
                    <a:pt x="861" y="548"/>
                    <a:pt x="857" y="553"/>
                    <a:pt x="854" y="556"/>
                  </a:cubicBezTo>
                  <a:lnTo>
                    <a:pt x="854" y="556"/>
                  </a:lnTo>
                  <a:cubicBezTo>
                    <a:pt x="852" y="549"/>
                    <a:pt x="848" y="537"/>
                    <a:pt x="843" y="521"/>
                  </a:cubicBezTo>
                  <a:lnTo>
                    <a:pt x="843" y="521"/>
                  </a:lnTo>
                  <a:cubicBezTo>
                    <a:pt x="847" y="530"/>
                    <a:pt x="851" y="539"/>
                    <a:pt x="853" y="548"/>
                  </a:cubicBezTo>
                  <a:cubicBezTo>
                    <a:pt x="848" y="530"/>
                    <a:pt x="847" y="520"/>
                    <a:pt x="847" y="520"/>
                  </a:cubicBezTo>
                  <a:lnTo>
                    <a:pt x="847" y="520"/>
                  </a:lnTo>
                  <a:cubicBezTo>
                    <a:pt x="848" y="520"/>
                    <a:pt x="851" y="530"/>
                    <a:pt x="856" y="548"/>
                  </a:cubicBezTo>
                  <a:lnTo>
                    <a:pt x="859" y="548"/>
                  </a:lnTo>
                  <a:cubicBezTo>
                    <a:pt x="850" y="511"/>
                    <a:pt x="850" y="511"/>
                    <a:pt x="850" y="511"/>
                  </a:cubicBezTo>
                  <a:cubicBezTo>
                    <a:pt x="850" y="498"/>
                    <a:pt x="847" y="486"/>
                    <a:pt x="843" y="473"/>
                  </a:cubicBezTo>
                  <a:cubicBezTo>
                    <a:pt x="840" y="464"/>
                    <a:pt x="840" y="451"/>
                    <a:pt x="840" y="439"/>
                  </a:cubicBezTo>
                  <a:lnTo>
                    <a:pt x="840" y="439"/>
                  </a:lnTo>
                  <a:cubicBezTo>
                    <a:pt x="840" y="439"/>
                    <a:pt x="847" y="476"/>
                    <a:pt x="853" y="511"/>
                  </a:cubicBezTo>
                  <a:cubicBezTo>
                    <a:pt x="855" y="527"/>
                    <a:pt x="857" y="536"/>
                    <a:pt x="857" y="536"/>
                  </a:cubicBezTo>
                  <a:cubicBezTo>
                    <a:pt x="857" y="536"/>
                    <a:pt x="855" y="518"/>
                    <a:pt x="850" y="476"/>
                  </a:cubicBezTo>
                  <a:lnTo>
                    <a:pt x="850" y="476"/>
                  </a:lnTo>
                  <a:cubicBezTo>
                    <a:pt x="852" y="490"/>
                    <a:pt x="854" y="504"/>
                    <a:pt x="856" y="514"/>
                  </a:cubicBezTo>
                  <a:cubicBezTo>
                    <a:pt x="856" y="501"/>
                    <a:pt x="853" y="489"/>
                    <a:pt x="853" y="476"/>
                  </a:cubicBezTo>
                  <a:lnTo>
                    <a:pt x="853" y="476"/>
                  </a:lnTo>
                  <a:cubicBezTo>
                    <a:pt x="859" y="514"/>
                    <a:pt x="859" y="514"/>
                    <a:pt x="859" y="514"/>
                  </a:cubicBezTo>
                  <a:cubicBezTo>
                    <a:pt x="858" y="495"/>
                    <a:pt x="858" y="486"/>
                    <a:pt x="858" y="486"/>
                  </a:cubicBezTo>
                  <a:lnTo>
                    <a:pt x="858" y="486"/>
                  </a:lnTo>
                  <a:cubicBezTo>
                    <a:pt x="859" y="486"/>
                    <a:pt x="860" y="490"/>
                    <a:pt x="861" y="497"/>
                  </a:cubicBezTo>
                  <a:lnTo>
                    <a:pt x="861" y="497"/>
                  </a:lnTo>
                  <a:cubicBezTo>
                    <a:pt x="861" y="505"/>
                    <a:pt x="862" y="511"/>
                    <a:pt x="862" y="517"/>
                  </a:cubicBezTo>
                  <a:cubicBezTo>
                    <a:pt x="862" y="516"/>
                    <a:pt x="862" y="515"/>
                    <a:pt x="862" y="514"/>
                  </a:cubicBezTo>
                  <a:lnTo>
                    <a:pt x="862" y="514"/>
                  </a:lnTo>
                  <a:cubicBezTo>
                    <a:pt x="862" y="514"/>
                    <a:pt x="862" y="514"/>
                    <a:pt x="862" y="514"/>
                  </a:cubicBezTo>
                  <a:cubicBezTo>
                    <a:pt x="862" y="479"/>
                    <a:pt x="862" y="479"/>
                    <a:pt x="862" y="479"/>
                  </a:cubicBezTo>
                  <a:cubicBezTo>
                    <a:pt x="862" y="519"/>
                    <a:pt x="865" y="517"/>
                    <a:pt x="865" y="523"/>
                  </a:cubicBezTo>
                  <a:lnTo>
                    <a:pt x="865" y="523"/>
                  </a:lnTo>
                  <a:cubicBezTo>
                    <a:pt x="863" y="529"/>
                    <a:pt x="863" y="532"/>
                    <a:pt x="863" y="532"/>
                  </a:cubicBezTo>
                  <a:cubicBezTo>
                    <a:pt x="863" y="532"/>
                    <a:pt x="864" y="528"/>
                    <a:pt x="866" y="522"/>
                  </a:cubicBezTo>
                  <a:lnTo>
                    <a:pt x="866" y="522"/>
                  </a:lnTo>
                  <a:cubicBezTo>
                    <a:pt x="866" y="523"/>
                    <a:pt x="866" y="524"/>
                    <a:pt x="866" y="525"/>
                  </a:cubicBezTo>
                  <a:lnTo>
                    <a:pt x="866" y="525"/>
                  </a:lnTo>
                  <a:cubicBezTo>
                    <a:pt x="866" y="525"/>
                    <a:pt x="866" y="526"/>
                    <a:pt x="865" y="526"/>
                  </a:cubicBezTo>
                  <a:cubicBezTo>
                    <a:pt x="865" y="526"/>
                    <a:pt x="865" y="528"/>
                    <a:pt x="865" y="528"/>
                  </a:cubicBezTo>
                  <a:cubicBezTo>
                    <a:pt x="865" y="528"/>
                    <a:pt x="865" y="527"/>
                    <a:pt x="866" y="526"/>
                  </a:cubicBezTo>
                  <a:lnTo>
                    <a:pt x="866" y="526"/>
                  </a:lnTo>
                  <a:cubicBezTo>
                    <a:pt x="865" y="528"/>
                    <a:pt x="865" y="529"/>
                    <a:pt x="865" y="530"/>
                  </a:cubicBezTo>
                  <a:cubicBezTo>
                    <a:pt x="865" y="530"/>
                    <a:pt x="866" y="528"/>
                    <a:pt x="866" y="524"/>
                  </a:cubicBezTo>
                  <a:lnTo>
                    <a:pt x="866" y="524"/>
                  </a:lnTo>
                  <a:cubicBezTo>
                    <a:pt x="867" y="523"/>
                    <a:pt x="867" y="520"/>
                    <a:pt x="868" y="517"/>
                  </a:cubicBezTo>
                  <a:lnTo>
                    <a:pt x="868" y="517"/>
                  </a:lnTo>
                  <a:cubicBezTo>
                    <a:pt x="873" y="504"/>
                    <a:pt x="880" y="483"/>
                    <a:pt x="890" y="457"/>
                  </a:cubicBezTo>
                  <a:lnTo>
                    <a:pt x="890" y="457"/>
                  </a:lnTo>
                  <a:cubicBezTo>
                    <a:pt x="888" y="468"/>
                    <a:pt x="885" y="478"/>
                    <a:pt x="881" y="488"/>
                  </a:cubicBezTo>
                  <a:lnTo>
                    <a:pt x="881" y="488"/>
                  </a:lnTo>
                  <a:cubicBezTo>
                    <a:pt x="883" y="483"/>
                    <a:pt x="887" y="475"/>
                    <a:pt x="894" y="461"/>
                  </a:cubicBezTo>
                  <a:cubicBezTo>
                    <a:pt x="904" y="435"/>
                    <a:pt x="909" y="425"/>
                    <a:pt x="910" y="425"/>
                  </a:cubicBezTo>
                  <a:lnTo>
                    <a:pt x="910" y="425"/>
                  </a:lnTo>
                  <a:cubicBezTo>
                    <a:pt x="912" y="425"/>
                    <a:pt x="900" y="456"/>
                    <a:pt x="878" y="498"/>
                  </a:cubicBezTo>
                  <a:lnTo>
                    <a:pt x="897" y="467"/>
                  </a:lnTo>
                  <a:cubicBezTo>
                    <a:pt x="918" y="424"/>
                    <a:pt x="933" y="396"/>
                    <a:pt x="934" y="396"/>
                  </a:cubicBezTo>
                  <a:close/>
                  <a:moveTo>
                    <a:pt x="693" y="521"/>
                  </a:moveTo>
                  <a:cubicBezTo>
                    <a:pt x="694" y="521"/>
                    <a:pt x="709" y="533"/>
                    <a:pt x="737" y="558"/>
                  </a:cubicBezTo>
                  <a:cubicBezTo>
                    <a:pt x="707" y="534"/>
                    <a:pt x="693" y="521"/>
                    <a:pt x="693" y="521"/>
                  </a:cubicBezTo>
                  <a:close/>
                  <a:moveTo>
                    <a:pt x="869" y="592"/>
                  </a:moveTo>
                  <a:lnTo>
                    <a:pt x="869" y="592"/>
                  </a:lnTo>
                  <a:cubicBezTo>
                    <a:pt x="860" y="595"/>
                    <a:pt x="853" y="600"/>
                    <a:pt x="843" y="605"/>
                  </a:cubicBezTo>
                  <a:lnTo>
                    <a:pt x="869" y="592"/>
                  </a:lnTo>
                  <a:close/>
                  <a:moveTo>
                    <a:pt x="1331" y="573"/>
                  </a:moveTo>
                  <a:cubicBezTo>
                    <a:pt x="1330" y="573"/>
                    <a:pt x="1330" y="573"/>
                    <a:pt x="1329" y="573"/>
                  </a:cubicBezTo>
                  <a:cubicBezTo>
                    <a:pt x="1307" y="583"/>
                    <a:pt x="1282" y="586"/>
                    <a:pt x="1254" y="586"/>
                  </a:cubicBezTo>
                  <a:cubicBezTo>
                    <a:pt x="1254" y="585"/>
                    <a:pt x="1253" y="585"/>
                    <a:pt x="1251" y="585"/>
                  </a:cubicBezTo>
                  <a:cubicBezTo>
                    <a:pt x="1243" y="585"/>
                    <a:pt x="1227" y="589"/>
                    <a:pt x="1257" y="589"/>
                  </a:cubicBezTo>
                  <a:lnTo>
                    <a:pt x="1329" y="580"/>
                  </a:lnTo>
                  <a:cubicBezTo>
                    <a:pt x="1332" y="579"/>
                    <a:pt x="1335" y="578"/>
                    <a:pt x="1338" y="578"/>
                  </a:cubicBezTo>
                  <a:lnTo>
                    <a:pt x="1338" y="578"/>
                  </a:lnTo>
                  <a:cubicBezTo>
                    <a:pt x="1353" y="589"/>
                    <a:pt x="1368" y="602"/>
                    <a:pt x="1381" y="616"/>
                  </a:cubicBezTo>
                  <a:lnTo>
                    <a:pt x="1381" y="616"/>
                  </a:lnTo>
                  <a:cubicBezTo>
                    <a:pt x="1389" y="614"/>
                    <a:pt x="1398" y="613"/>
                    <a:pt x="1408" y="611"/>
                  </a:cubicBezTo>
                  <a:cubicBezTo>
                    <a:pt x="1483" y="598"/>
                    <a:pt x="1483" y="595"/>
                    <a:pt x="1445" y="595"/>
                  </a:cubicBezTo>
                  <a:cubicBezTo>
                    <a:pt x="1408" y="589"/>
                    <a:pt x="1408" y="583"/>
                    <a:pt x="1408" y="577"/>
                  </a:cubicBezTo>
                  <a:cubicBezTo>
                    <a:pt x="1397" y="575"/>
                    <a:pt x="1386" y="574"/>
                    <a:pt x="1375" y="574"/>
                  </a:cubicBezTo>
                  <a:cubicBezTo>
                    <a:pt x="1363" y="574"/>
                    <a:pt x="1350" y="575"/>
                    <a:pt x="1338" y="578"/>
                  </a:cubicBezTo>
                  <a:lnTo>
                    <a:pt x="1338" y="578"/>
                  </a:lnTo>
                  <a:cubicBezTo>
                    <a:pt x="1336" y="576"/>
                    <a:pt x="1333" y="575"/>
                    <a:pt x="1331" y="573"/>
                  </a:cubicBezTo>
                  <a:close/>
                  <a:moveTo>
                    <a:pt x="810" y="622"/>
                  </a:moveTo>
                  <a:cubicBezTo>
                    <a:pt x="810" y="622"/>
                    <a:pt x="811" y="622"/>
                    <a:pt x="811" y="622"/>
                  </a:cubicBezTo>
                  <a:cubicBezTo>
                    <a:pt x="811" y="622"/>
                    <a:pt x="810" y="622"/>
                    <a:pt x="810" y="622"/>
                  </a:cubicBezTo>
                  <a:close/>
                  <a:moveTo>
                    <a:pt x="1381" y="616"/>
                  </a:moveTo>
                  <a:cubicBezTo>
                    <a:pt x="1356" y="620"/>
                    <a:pt x="1341" y="624"/>
                    <a:pt x="1370" y="627"/>
                  </a:cubicBezTo>
                  <a:cubicBezTo>
                    <a:pt x="1380" y="627"/>
                    <a:pt x="1387" y="627"/>
                    <a:pt x="1392" y="627"/>
                  </a:cubicBezTo>
                  <a:lnTo>
                    <a:pt x="1392" y="627"/>
                  </a:lnTo>
                  <a:cubicBezTo>
                    <a:pt x="1388" y="623"/>
                    <a:pt x="1385" y="619"/>
                    <a:pt x="1381" y="616"/>
                  </a:cubicBezTo>
                  <a:close/>
                  <a:moveTo>
                    <a:pt x="1392" y="627"/>
                  </a:moveTo>
                  <a:cubicBezTo>
                    <a:pt x="1392" y="627"/>
                    <a:pt x="1393" y="628"/>
                    <a:pt x="1394" y="629"/>
                  </a:cubicBezTo>
                  <a:lnTo>
                    <a:pt x="1394" y="629"/>
                  </a:lnTo>
                  <a:cubicBezTo>
                    <a:pt x="1400" y="628"/>
                    <a:pt x="1400" y="627"/>
                    <a:pt x="1392" y="627"/>
                  </a:cubicBezTo>
                  <a:close/>
                  <a:moveTo>
                    <a:pt x="1298" y="624"/>
                  </a:moveTo>
                  <a:cubicBezTo>
                    <a:pt x="1273" y="624"/>
                    <a:pt x="1248" y="624"/>
                    <a:pt x="1223" y="627"/>
                  </a:cubicBezTo>
                  <a:lnTo>
                    <a:pt x="1223" y="630"/>
                  </a:lnTo>
                  <a:lnTo>
                    <a:pt x="1260" y="630"/>
                  </a:lnTo>
                  <a:lnTo>
                    <a:pt x="1298" y="624"/>
                  </a:lnTo>
                  <a:close/>
                  <a:moveTo>
                    <a:pt x="1394" y="629"/>
                  </a:moveTo>
                  <a:cubicBezTo>
                    <a:pt x="1389" y="630"/>
                    <a:pt x="1381" y="631"/>
                    <a:pt x="1370" y="633"/>
                  </a:cubicBezTo>
                  <a:cubicBezTo>
                    <a:pt x="1332" y="639"/>
                    <a:pt x="1332" y="642"/>
                    <a:pt x="1370" y="642"/>
                  </a:cubicBezTo>
                  <a:cubicBezTo>
                    <a:pt x="1386" y="642"/>
                    <a:pt x="1398" y="644"/>
                    <a:pt x="1407" y="646"/>
                  </a:cubicBezTo>
                  <a:lnTo>
                    <a:pt x="1407" y="646"/>
                  </a:lnTo>
                  <a:cubicBezTo>
                    <a:pt x="1403" y="640"/>
                    <a:pt x="1398" y="634"/>
                    <a:pt x="1394" y="629"/>
                  </a:cubicBezTo>
                  <a:close/>
                  <a:moveTo>
                    <a:pt x="1407" y="646"/>
                  </a:moveTo>
                  <a:lnTo>
                    <a:pt x="1407" y="646"/>
                  </a:lnTo>
                  <a:cubicBezTo>
                    <a:pt x="1412" y="652"/>
                    <a:pt x="1416" y="658"/>
                    <a:pt x="1421" y="664"/>
                  </a:cubicBezTo>
                  <a:lnTo>
                    <a:pt x="1421" y="664"/>
                  </a:lnTo>
                  <a:cubicBezTo>
                    <a:pt x="1431" y="658"/>
                    <a:pt x="1427" y="650"/>
                    <a:pt x="1407" y="646"/>
                  </a:cubicBezTo>
                  <a:close/>
                  <a:moveTo>
                    <a:pt x="994" y="667"/>
                  </a:moveTo>
                  <a:lnTo>
                    <a:pt x="994" y="671"/>
                  </a:lnTo>
                  <a:lnTo>
                    <a:pt x="1069" y="671"/>
                  </a:lnTo>
                  <a:cubicBezTo>
                    <a:pt x="1044" y="667"/>
                    <a:pt x="1019" y="667"/>
                    <a:pt x="994" y="667"/>
                  </a:cubicBezTo>
                  <a:close/>
                  <a:moveTo>
                    <a:pt x="699" y="669"/>
                  </a:moveTo>
                  <a:cubicBezTo>
                    <a:pt x="698" y="669"/>
                    <a:pt x="693" y="670"/>
                    <a:pt x="685" y="672"/>
                  </a:cubicBezTo>
                  <a:lnTo>
                    <a:pt x="685" y="672"/>
                  </a:lnTo>
                  <a:cubicBezTo>
                    <a:pt x="695" y="670"/>
                    <a:pt x="699" y="669"/>
                    <a:pt x="699" y="669"/>
                  </a:cubicBezTo>
                  <a:close/>
                  <a:moveTo>
                    <a:pt x="635" y="677"/>
                  </a:moveTo>
                  <a:lnTo>
                    <a:pt x="635" y="677"/>
                  </a:lnTo>
                  <a:cubicBezTo>
                    <a:pt x="634" y="678"/>
                    <a:pt x="633" y="678"/>
                    <a:pt x="632" y="679"/>
                  </a:cubicBezTo>
                  <a:lnTo>
                    <a:pt x="632" y="679"/>
                  </a:lnTo>
                  <a:lnTo>
                    <a:pt x="618" y="680"/>
                  </a:lnTo>
                  <a:lnTo>
                    <a:pt x="635" y="677"/>
                  </a:lnTo>
                  <a:close/>
                  <a:moveTo>
                    <a:pt x="650" y="678"/>
                  </a:moveTo>
                  <a:lnTo>
                    <a:pt x="650" y="678"/>
                  </a:lnTo>
                  <a:cubicBezTo>
                    <a:pt x="652" y="678"/>
                    <a:pt x="647" y="680"/>
                    <a:pt x="638" y="682"/>
                  </a:cubicBezTo>
                  <a:lnTo>
                    <a:pt x="638" y="682"/>
                  </a:lnTo>
                  <a:cubicBezTo>
                    <a:pt x="639" y="681"/>
                    <a:pt x="639" y="680"/>
                    <a:pt x="640" y="680"/>
                  </a:cubicBezTo>
                  <a:lnTo>
                    <a:pt x="640" y="680"/>
                  </a:lnTo>
                  <a:cubicBezTo>
                    <a:pt x="646" y="679"/>
                    <a:pt x="649" y="678"/>
                    <a:pt x="650" y="678"/>
                  </a:cubicBezTo>
                  <a:close/>
                  <a:moveTo>
                    <a:pt x="641" y="684"/>
                  </a:moveTo>
                  <a:cubicBezTo>
                    <a:pt x="632" y="689"/>
                    <a:pt x="627" y="691"/>
                    <a:pt x="626" y="691"/>
                  </a:cubicBezTo>
                  <a:cubicBezTo>
                    <a:pt x="625" y="691"/>
                    <a:pt x="627" y="690"/>
                    <a:pt x="631" y="687"/>
                  </a:cubicBezTo>
                  <a:lnTo>
                    <a:pt x="631" y="687"/>
                  </a:lnTo>
                  <a:lnTo>
                    <a:pt x="641" y="684"/>
                  </a:lnTo>
                  <a:close/>
                  <a:moveTo>
                    <a:pt x="916" y="696"/>
                  </a:moveTo>
                  <a:cubicBezTo>
                    <a:pt x="916" y="697"/>
                    <a:pt x="917" y="699"/>
                    <a:pt x="918" y="702"/>
                  </a:cubicBezTo>
                  <a:lnTo>
                    <a:pt x="918" y="702"/>
                  </a:lnTo>
                  <a:cubicBezTo>
                    <a:pt x="918" y="702"/>
                    <a:pt x="919" y="702"/>
                    <a:pt x="919" y="702"/>
                  </a:cubicBezTo>
                  <a:lnTo>
                    <a:pt x="919" y="702"/>
                  </a:lnTo>
                  <a:cubicBezTo>
                    <a:pt x="919" y="702"/>
                    <a:pt x="920" y="703"/>
                    <a:pt x="920" y="703"/>
                  </a:cubicBezTo>
                  <a:lnTo>
                    <a:pt x="920" y="703"/>
                  </a:lnTo>
                  <a:cubicBezTo>
                    <a:pt x="918" y="699"/>
                    <a:pt x="917" y="699"/>
                    <a:pt x="916" y="696"/>
                  </a:cubicBezTo>
                  <a:close/>
                  <a:moveTo>
                    <a:pt x="921" y="702"/>
                  </a:moveTo>
                  <a:lnTo>
                    <a:pt x="924" y="705"/>
                  </a:lnTo>
                  <a:lnTo>
                    <a:pt x="924" y="705"/>
                  </a:lnTo>
                  <a:cubicBezTo>
                    <a:pt x="923" y="705"/>
                    <a:pt x="923" y="705"/>
                    <a:pt x="923" y="704"/>
                  </a:cubicBezTo>
                  <a:lnTo>
                    <a:pt x="923" y="704"/>
                  </a:lnTo>
                  <a:cubicBezTo>
                    <a:pt x="921" y="703"/>
                    <a:pt x="921" y="702"/>
                    <a:pt x="921" y="702"/>
                  </a:cubicBezTo>
                  <a:close/>
                  <a:moveTo>
                    <a:pt x="627" y="682"/>
                  </a:moveTo>
                  <a:lnTo>
                    <a:pt x="627" y="682"/>
                  </a:lnTo>
                  <a:cubicBezTo>
                    <a:pt x="625" y="683"/>
                    <a:pt x="624" y="684"/>
                    <a:pt x="622" y="685"/>
                  </a:cubicBezTo>
                  <a:lnTo>
                    <a:pt x="622" y="685"/>
                  </a:lnTo>
                  <a:cubicBezTo>
                    <a:pt x="602" y="689"/>
                    <a:pt x="574" y="694"/>
                    <a:pt x="546" y="699"/>
                  </a:cubicBezTo>
                  <a:cubicBezTo>
                    <a:pt x="510" y="705"/>
                    <a:pt x="491" y="708"/>
                    <a:pt x="489" y="708"/>
                  </a:cubicBezTo>
                  <a:cubicBezTo>
                    <a:pt x="487" y="708"/>
                    <a:pt x="506" y="704"/>
                    <a:pt x="546" y="696"/>
                  </a:cubicBezTo>
                  <a:cubicBezTo>
                    <a:pt x="583" y="689"/>
                    <a:pt x="621" y="683"/>
                    <a:pt x="621" y="683"/>
                  </a:cubicBezTo>
                  <a:cubicBezTo>
                    <a:pt x="623" y="683"/>
                    <a:pt x="625" y="682"/>
                    <a:pt x="627" y="682"/>
                  </a:cubicBezTo>
                  <a:close/>
                  <a:moveTo>
                    <a:pt x="925" y="705"/>
                  </a:moveTo>
                  <a:lnTo>
                    <a:pt x="925" y="705"/>
                  </a:lnTo>
                  <a:cubicBezTo>
                    <a:pt x="926" y="706"/>
                    <a:pt x="927" y="707"/>
                    <a:pt x="929" y="709"/>
                  </a:cubicBezTo>
                  <a:lnTo>
                    <a:pt x="929" y="709"/>
                  </a:lnTo>
                  <a:cubicBezTo>
                    <a:pt x="928" y="708"/>
                    <a:pt x="928" y="708"/>
                    <a:pt x="928" y="708"/>
                  </a:cubicBezTo>
                  <a:lnTo>
                    <a:pt x="928" y="708"/>
                  </a:lnTo>
                  <a:lnTo>
                    <a:pt x="925" y="705"/>
                  </a:lnTo>
                  <a:close/>
                  <a:moveTo>
                    <a:pt x="693" y="686"/>
                  </a:moveTo>
                  <a:lnTo>
                    <a:pt x="665" y="714"/>
                  </a:lnTo>
                  <a:cubicBezTo>
                    <a:pt x="693" y="689"/>
                    <a:pt x="693" y="689"/>
                    <a:pt x="693" y="689"/>
                  </a:cubicBezTo>
                  <a:lnTo>
                    <a:pt x="693" y="686"/>
                  </a:lnTo>
                  <a:close/>
                  <a:moveTo>
                    <a:pt x="926" y="709"/>
                  </a:moveTo>
                  <a:lnTo>
                    <a:pt x="928" y="710"/>
                  </a:lnTo>
                  <a:lnTo>
                    <a:pt x="927" y="709"/>
                  </a:lnTo>
                  <a:lnTo>
                    <a:pt x="927" y="709"/>
                  </a:lnTo>
                  <a:lnTo>
                    <a:pt x="927" y="709"/>
                  </a:lnTo>
                  <a:cubicBezTo>
                    <a:pt x="928" y="710"/>
                    <a:pt x="929" y="711"/>
                    <a:pt x="929" y="711"/>
                  </a:cubicBezTo>
                  <a:cubicBezTo>
                    <a:pt x="929" y="711"/>
                    <a:pt x="928" y="710"/>
                    <a:pt x="928" y="710"/>
                  </a:cubicBezTo>
                  <a:lnTo>
                    <a:pt x="928" y="710"/>
                  </a:lnTo>
                  <a:cubicBezTo>
                    <a:pt x="929" y="711"/>
                    <a:pt x="930" y="712"/>
                    <a:pt x="931" y="713"/>
                  </a:cubicBezTo>
                  <a:lnTo>
                    <a:pt x="931" y="713"/>
                  </a:lnTo>
                  <a:lnTo>
                    <a:pt x="928" y="710"/>
                  </a:lnTo>
                  <a:lnTo>
                    <a:pt x="939" y="724"/>
                  </a:lnTo>
                  <a:lnTo>
                    <a:pt x="939" y="724"/>
                  </a:lnTo>
                  <a:cubicBezTo>
                    <a:pt x="933" y="717"/>
                    <a:pt x="929" y="712"/>
                    <a:pt x="926" y="709"/>
                  </a:cubicBezTo>
                  <a:close/>
                  <a:moveTo>
                    <a:pt x="680" y="673"/>
                  </a:moveTo>
                  <a:lnTo>
                    <a:pt x="652" y="693"/>
                  </a:lnTo>
                  <a:cubicBezTo>
                    <a:pt x="619" y="717"/>
                    <a:pt x="604" y="727"/>
                    <a:pt x="603" y="727"/>
                  </a:cubicBezTo>
                  <a:cubicBezTo>
                    <a:pt x="602" y="727"/>
                    <a:pt x="609" y="721"/>
                    <a:pt x="621" y="711"/>
                  </a:cubicBezTo>
                  <a:cubicBezTo>
                    <a:pt x="638" y="699"/>
                    <a:pt x="646" y="694"/>
                    <a:pt x="644" y="694"/>
                  </a:cubicBezTo>
                  <a:lnTo>
                    <a:pt x="644" y="694"/>
                  </a:lnTo>
                  <a:cubicBezTo>
                    <a:pt x="643" y="694"/>
                    <a:pt x="635" y="698"/>
                    <a:pt x="621" y="705"/>
                  </a:cubicBezTo>
                  <a:cubicBezTo>
                    <a:pt x="618" y="702"/>
                    <a:pt x="618" y="702"/>
                    <a:pt x="645" y="683"/>
                  </a:cubicBezTo>
                  <a:lnTo>
                    <a:pt x="645" y="683"/>
                  </a:lnTo>
                  <a:lnTo>
                    <a:pt x="655" y="680"/>
                  </a:lnTo>
                  <a:cubicBezTo>
                    <a:pt x="664" y="677"/>
                    <a:pt x="673" y="675"/>
                    <a:pt x="680" y="673"/>
                  </a:cubicBezTo>
                  <a:close/>
                  <a:moveTo>
                    <a:pt x="1256" y="721"/>
                  </a:moveTo>
                  <a:cubicBezTo>
                    <a:pt x="1251" y="721"/>
                    <a:pt x="1251" y="722"/>
                    <a:pt x="1251" y="724"/>
                  </a:cubicBezTo>
                  <a:cubicBezTo>
                    <a:pt x="1285" y="730"/>
                    <a:pt x="1323" y="733"/>
                    <a:pt x="1361" y="736"/>
                  </a:cubicBezTo>
                  <a:cubicBezTo>
                    <a:pt x="1361" y="736"/>
                    <a:pt x="1326" y="727"/>
                    <a:pt x="1288" y="724"/>
                  </a:cubicBezTo>
                  <a:cubicBezTo>
                    <a:pt x="1270" y="722"/>
                    <a:pt x="1260" y="721"/>
                    <a:pt x="1256" y="721"/>
                  </a:cubicBezTo>
                  <a:close/>
                  <a:moveTo>
                    <a:pt x="959" y="724"/>
                  </a:moveTo>
                  <a:cubicBezTo>
                    <a:pt x="992" y="742"/>
                    <a:pt x="1009" y="751"/>
                    <a:pt x="1010" y="751"/>
                  </a:cubicBezTo>
                  <a:cubicBezTo>
                    <a:pt x="1011" y="751"/>
                    <a:pt x="995" y="741"/>
                    <a:pt x="959" y="724"/>
                  </a:cubicBezTo>
                  <a:close/>
                  <a:moveTo>
                    <a:pt x="930" y="718"/>
                  </a:moveTo>
                  <a:cubicBezTo>
                    <a:pt x="932" y="721"/>
                    <a:pt x="934" y="725"/>
                    <a:pt x="937" y="730"/>
                  </a:cubicBezTo>
                  <a:cubicBezTo>
                    <a:pt x="953" y="756"/>
                    <a:pt x="958" y="758"/>
                    <a:pt x="959" y="758"/>
                  </a:cubicBezTo>
                  <a:cubicBezTo>
                    <a:pt x="959" y="758"/>
                    <a:pt x="959" y="758"/>
                    <a:pt x="959" y="758"/>
                  </a:cubicBezTo>
                  <a:cubicBezTo>
                    <a:pt x="949" y="746"/>
                    <a:pt x="940" y="731"/>
                    <a:pt x="930" y="718"/>
                  </a:cubicBezTo>
                  <a:close/>
                  <a:moveTo>
                    <a:pt x="977" y="766"/>
                  </a:moveTo>
                  <a:lnTo>
                    <a:pt x="977" y="766"/>
                  </a:lnTo>
                  <a:cubicBezTo>
                    <a:pt x="978" y="767"/>
                    <a:pt x="979" y="768"/>
                    <a:pt x="979" y="768"/>
                  </a:cubicBezTo>
                  <a:cubicBezTo>
                    <a:pt x="979" y="768"/>
                    <a:pt x="978" y="767"/>
                    <a:pt x="977" y="766"/>
                  </a:cubicBezTo>
                  <a:close/>
                  <a:moveTo>
                    <a:pt x="532" y="779"/>
                  </a:moveTo>
                  <a:cubicBezTo>
                    <a:pt x="533" y="779"/>
                    <a:pt x="533" y="779"/>
                    <a:pt x="533" y="780"/>
                  </a:cubicBezTo>
                  <a:cubicBezTo>
                    <a:pt x="536" y="783"/>
                    <a:pt x="536" y="783"/>
                    <a:pt x="505" y="805"/>
                  </a:cubicBezTo>
                  <a:cubicBezTo>
                    <a:pt x="505" y="805"/>
                    <a:pt x="478" y="821"/>
                    <a:pt x="474" y="821"/>
                  </a:cubicBezTo>
                  <a:cubicBezTo>
                    <a:pt x="474" y="821"/>
                    <a:pt x="474" y="821"/>
                    <a:pt x="474" y="821"/>
                  </a:cubicBezTo>
                  <a:lnTo>
                    <a:pt x="502" y="796"/>
                  </a:lnTo>
                  <a:cubicBezTo>
                    <a:pt x="524" y="783"/>
                    <a:pt x="531" y="779"/>
                    <a:pt x="532" y="779"/>
                  </a:cubicBezTo>
                  <a:close/>
                  <a:moveTo>
                    <a:pt x="1267" y="799"/>
                  </a:moveTo>
                  <a:lnTo>
                    <a:pt x="1263" y="802"/>
                  </a:lnTo>
                  <a:lnTo>
                    <a:pt x="1298" y="815"/>
                  </a:lnTo>
                  <a:lnTo>
                    <a:pt x="1335" y="824"/>
                  </a:lnTo>
                  <a:cubicBezTo>
                    <a:pt x="1314" y="812"/>
                    <a:pt x="1292" y="805"/>
                    <a:pt x="1267" y="799"/>
                  </a:cubicBezTo>
                  <a:close/>
                  <a:moveTo>
                    <a:pt x="532" y="821"/>
                  </a:moveTo>
                  <a:cubicBezTo>
                    <a:pt x="532" y="821"/>
                    <a:pt x="529" y="824"/>
                    <a:pt x="521" y="830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28" y="825"/>
                    <a:pt x="532" y="821"/>
                    <a:pt x="532" y="821"/>
                  </a:cubicBezTo>
                  <a:close/>
                  <a:moveTo>
                    <a:pt x="981" y="827"/>
                  </a:moveTo>
                  <a:cubicBezTo>
                    <a:pt x="981" y="829"/>
                    <a:pt x="989" y="843"/>
                    <a:pt x="990" y="843"/>
                  </a:cubicBezTo>
                  <a:cubicBezTo>
                    <a:pt x="990" y="843"/>
                    <a:pt x="988" y="839"/>
                    <a:pt x="981" y="827"/>
                  </a:cubicBezTo>
                  <a:close/>
                  <a:moveTo>
                    <a:pt x="964" y="858"/>
                  </a:moveTo>
                  <a:cubicBezTo>
                    <a:pt x="964" y="862"/>
                    <a:pt x="965" y="867"/>
                    <a:pt x="966" y="871"/>
                  </a:cubicBezTo>
                  <a:cubicBezTo>
                    <a:pt x="966" y="867"/>
                    <a:pt x="965" y="862"/>
                    <a:pt x="964" y="858"/>
                  </a:cubicBezTo>
                  <a:close/>
                  <a:moveTo>
                    <a:pt x="546" y="802"/>
                  </a:moveTo>
                  <a:cubicBezTo>
                    <a:pt x="547" y="802"/>
                    <a:pt x="548" y="804"/>
                    <a:pt x="549" y="805"/>
                  </a:cubicBezTo>
                  <a:cubicBezTo>
                    <a:pt x="549" y="808"/>
                    <a:pt x="552" y="808"/>
                    <a:pt x="524" y="834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13" y="837"/>
                    <a:pt x="503" y="846"/>
                    <a:pt x="492" y="855"/>
                  </a:cubicBezTo>
                  <a:lnTo>
                    <a:pt x="436" y="906"/>
                  </a:lnTo>
                  <a:cubicBezTo>
                    <a:pt x="449" y="884"/>
                    <a:pt x="467" y="865"/>
                    <a:pt x="489" y="849"/>
                  </a:cubicBezTo>
                  <a:cubicBezTo>
                    <a:pt x="531" y="812"/>
                    <a:pt x="542" y="802"/>
                    <a:pt x="546" y="802"/>
                  </a:cubicBezTo>
                  <a:close/>
                  <a:moveTo>
                    <a:pt x="953" y="912"/>
                  </a:moveTo>
                  <a:lnTo>
                    <a:pt x="966" y="946"/>
                  </a:lnTo>
                  <a:lnTo>
                    <a:pt x="969" y="946"/>
                  </a:lnTo>
                  <a:cubicBezTo>
                    <a:pt x="956" y="912"/>
                    <a:pt x="956" y="912"/>
                    <a:pt x="956" y="912"/>
                  </a:cubicBezTo>
                  <a:close/>
                  <a:moveTo>
                    <a:pt x="1146" y="933"/>
                  </a:moveTo>
                  <a:cubicBezTo>
                    <a:pt x="1146" y="933"/>
                    <a:pt x="1148" y="936"/>
                    <a:pt x="1157" y="946"/>
                  </a:cubicBezTo>
                  <a:cubicBezTo>
                    <a:pt x="1159" y="944"/>
                    <a:pt x="1148" y="933"/>
                    <a:pt x="1146" y="933"/>
                  </a:cubicBezTo>
                  <a:close/>
                  <a:moveTo>
                    <a:pt x="1100" y="896"/>
                  </a:moveTo>
                  <a:lnTo>
                    <a:pt x="1097" y="899"/>
                  </a:lnTo>
                  <a:lnTo>
                    <a:pt x="1119" y="928"/>
                  </a:lnTo>
                  <a:lnTo>
                    <a:pt x="1147" y="956"/>
                  </a:lnTo>
                  <a:cubicBezTo>
                    <a:pt x="1135" y="934"/>
                    <a:pt x="1116" y="915"/>
                    <a:pt x="1100" y="896"/>
                  </a:cubicBezTo>
                  <a:close/>
                  <a:moveTo>
                    <a:pt x="1068" y="888"/>
                  </a:moveTo>
                  <a:cubicBezTo>
                    <a:pt x="1067" y="888"/>
                    <a:pt x="1072" y="895"/>
                    <a:pt x="1082" y="909"/>
                  </a:cubicBezTo>
                  <a:lnTo>
                    <a:pt x="1132" y="965"/>
                  </a:lnTo>
                  <a:cubicBezTo>
                    <a:pt x="1132" y="965"/>
                    <a:pt x="1132" y="965"/>
                    <a:pt x="1110" y="934"/>
                  </a:cubicBezTo>
                  <a:cubicBezTo>
                    <a:pt x="1081" y="901"/>
                    <a:pt x="1069" y="888"/>
                    <a:pt x="1068" y="888"/>
                  </a:cubicBezTo>
                  <a:close/>
                  <a:moveTo>
                    <a:pt x="785" y="895"/>
                  </a:moveTo>
                  <a:cubicBezTo>
                    <a:pt x="786" y="895"/>
                    <a:pt x="786" y="896"/>
                    <a:pt x="787" y="896"/>
                  </a:cubicBezTo>
                  <a:lnTo>
                    <a:pt x="781" y="934"/>
                  </a:lnTo>
                  <a:lnTo>
                    <a:pt x="771" y="968"/>
                  </a:lnTo>
                  <a:lnTo>
                    <a:pt x="774" y="931"/>
                  </a:lnTo>
                  <a:cubicBezTo>
                    <a:pt x="782" y="901"/>
                    <a:pt x="783" y="895"/>
                    <a:pt x="785" y="895"/>
                  </a:cubicBezTo>
                  <a:close/>
                  <a:moveTo>
                    <a:pt x="854" y="846"/>
                  </a:moveTo>
                  <a:cubicBezTo>
                    <a:pt x="854" y="846"/>
                    <a:pt x="852" y="856"/>
                    <a:pt x="850" y="871"/>
                  </a:cubicBezTo>
                  <a:cubicBezTo>
                    <a:pt x="847" y="909"/>
                    <a:pt x="843" y="946"/>
                    <a:pt x="843" y="984"/>
                  </a:cubicBezTo>
                  <a:lnTo>
                    <a:pt x="853" y="909"/>
                  </a:lnTo>
                  <a:cubicBezTo>
                    <a:pt x="855" y="865"/>
                    <a:pt x="855" y="846"/>
                    <a:pt x="854" y="846"/>
                  </a:cubicBezTo>
                  <a:close/>
                  <a:moveTo>
                    <a:pt x="934" y="900"/>
                  </a:moveTo>
                  <a:cubicBezTo>
                    <a:pt x="934" y="900"/>
                    <a:pt x="933" y="905"/>
                    <a:pt x="934" y="915"/>
                  </a:cubicBezTo>
                  <a:cubicBezTo>
                    <a:pt x="937" y="940"/>
                    <a:pt x="941" y="962"/>
                    <a:pt x="947" y="987"/>
                  </a:cubicBezTo>
                  <a:lnTo>
                    <a:pt x="953" y="987"/>
                  </a:lnTo>
                  <a:cubicBezTo>
                    <a:pt x="944" y="933"/>
                    <a:pt x="937" y="900"/>
                    <a:pt x="934" y="900"/>
                  </a:cubicBezTo>
                  <a:close/>
                  <a:moveTo>
                    <a:pt x="1141" y="1003"/>
                  </a:moveTo>
                  <a:cubicBezTo>
                    <a:pt x="1142" y="1004"/>
                    <a:pt x="1143" y="1006"/>
                    <a:pt x="1144" y="1008"/>
                  </a:cubicBezTo>
                  <a:lnTo>
                    <a:pt x="1144" y="1008"/>
                  </a:lnTo>
                  <a:lnTo>
                    <a:pt x="1141" y="1003"/>
                  </a:lnTo>
                  <a:close/>
                  <a:moveTo>
                    <a:pt x="1088" y="990"/>
                  </a:moveTo>
                  <a:cubicBezTo>
                    <a:pt x="1088" y="990"/>
                    <a:pt x="1088" y="990"/>
                    <a:pt x="1088" y="990"/>
                  </a:cubicBezTo>
                  <a:cubicBezTo>
                    <a:pt x="1082" y="990"/>
                    <a:pt x="1082" y="993"/>
                    <a:pt x="1104" y="1025"/>
                  </a:cubicBezTo>
                  <a:cubicBezTo>
                    <a:pt x="1104" y="1025"/>
                    <a:pt x="1104" y="1024"/>
                    <a:pt x="1104" y="1024"/>
                  </a:cubicBezTo>
                  <a:cubicBezTo>
                    <a:pt x="1107" y="1024"/>
                    <a:pt x="1116" y="1036"/>
                    <a:pt x="1117" y="1036"/>
                  </a:cubicBezTo>
                  <a:cubicBezTo>
                    <a:pt x="1118" y="1036"/>
                    <a:pt x="1116" y="1032"/>
                    <a:pt x="1110" y="1022"/>
                  </a:cubicBezTo>
                  <a:cubicBezTo>
                    <a:pt x="1110" y="1022"/>
                    <a:pt x="1093" y="990"/>
                    <a:pt x="1088" y="990"/>
                  </a:cubicBezTo>
                  <a:close/>
                  <a:moveTo>
                    <a:pt x="1212" y="1027"/>
                  </a:moveTo>
                  <a:cubicBezTo>
                    <a:pt x="1212" y="1027"/>
                    <a:pt x="1214" y="1030"/>
                    <a:pt x="1223" y="1040"/>
                  </a:cubicBezTo>
                  <a:cubicBezTo>
                    <a:pt x="1225" y="1038"/>
                    <a:pt x="1214" y="1027"/>
                    <a:pt x="1212" y="1027"/>
                  </a:cubicBezTo>
                  <a:close/>
                  <a:moveTo>
                    <a:pt x="599" y="1015"/>
                  </a:moveTo>
                  <a:cubicBezTo>
                    <a:pt x="590" y="1037"/>
                    <a:pt x="577" y="1059"/>
                    <a:pt x="558" y="1078"/>
                  </a:cubicBezTo>
                  <a:lnTo>
                    <a:pt x="552" y="1075"/>
                  </a:lnTo>
                  <a:cubicBezTo>
                    <a:pt x="565" y="1050"/>
                    <a:pt x="580" y="1031"/>
                    <a:pt x="599" y="1015"/>
                  </a:cubicBezTo>
                  <a:close/>
                  <a:moveTo>
                    <a:pt x="1035" y="1009"/>
                  </a:moveTo>
                  <a:cubicBezTo>
                    <a:pt x="1035" y="1009"/>
                    <a:pt x="1031" y="1009"/>
                    <a:pt x="1044" y="1047"/>
                  </a:cubicBezTo>
                  <a:cubicBezTo>
                    <a:pt x="1044" y="1047"/>
                    <a:pt x="1063" y="1078"/>
                    <a:pt x="1066" y="1078"/>
                  </a:cubicBezTo>
                  <a:cubicBezTo>
                    <a:pt x="1069" y="1078"/>
                    <a:pt x="1053" y="1043"/>
                    <a:pt x="1053" y="1043"/>
                  </a:cubicBezTo>
                  <a:cubicBezTo>
                    <a:pt x="1041" y="1009"/>
                    <a:pt x="1038" y="1009"/>
                    <a:pt x="1035" y="1009"/>
                  </a:cubicBezTo>
                  <a:close/>
                  <a:moveTo>
                    <a:pt x="789" y="959"/>
                  </a:moveTo>
                  <a:cubicBezTo>
                    <a:pt x="790" y="959"/>
                    <a:pt x="786" y="978"/>
                    <a:pt x="781" y="1012"/>
                  </a:cubicBezTo>
                  <a:cubicBezTo>
                    <a:pt x="774" y="1050"/>
                    <a:pt x="768" y="1087"/>
                    <a:pt x="756" y="1122"/>
                  </a:cubicBezTo>
                  <a:cubicBezTo>
                    <a:pt x="753" y="1122"/>
                    <a:pt x="746" y="1119"/>
                    <a:pt x="746" y="1119"/>
                  </a:cubicBezTo>
                  <a:lnTo>
                    <a:pt x="768" y="1047"/>
                  </a:lnTo>
                  <a:cubicBezTo>
                    <a:pt x="782" y="987"/>
                    <a:pt x="788" y="959"/>
                    <a:pt x="789" y="959"/>
                  </a:cubicBezTo>
                  <a:close/>
                  <a:moveTo>
                    <a:pt x="66" y="1094"/>
                  </a:moveTo>
                  <a:cubicBezTo>
                    <a:pt x="44" y="1103"/>
                    <a:pt x="22" y="1116"/>
                    <a:pt x="0" y="1131"/>
                  </a:cubicBezTo>
                  <a:lnTo>
                    <a:pt x="4" y="1134"/>
                  </a:lnTo>
                  <a:cubicBezTo>
                    <a:pt x="4" y="1135"/>
                    <a:pt x="5" y="1135"/>
                    <a:pt x="6" y="1135"/>
                  </a:cubicBezTo>
                  <a:cubicBezTo>
                    <a:pt x="14" y="1135"/>
                    <a:pt x="42" y="1116"/>
                    <a:pt x="69" y="1100"/>
                  </a:cubicBezTo>
                  <a:lnTo>
                    <a:pt x="66" y="1094"/>
                  </a:lnTo>
                  <a:close/>
                  <a:moveTo>
                    <a:pt x="585" y="1074"/>
                  </a:moveTo>
                  <a:lnTo>
                    <a:pt x="585" y="1074"/>
                  </a:lnTo>
                  <a:cubicBezTo>
                    <a:pt x="581" y="1074"/>
                    <a:pt x="568" y="1097"/>
                    <a:pt x="555" y="1119"/>
                  </a:cubicBezTo>
                  <a:cubicBezTo>
                    <a:pt x="539" y="1153"/>
                    <a:pt x="543" y="1156"/>
                    <a:pt x="549" y="1159"/>
                  </a:cubicBezTo>
                  <a:cubicBezTo>
                    <a:pt x="549" y="1160"/>
                    <a:pt x="549" y="1160"/>
                    <a:pt x="550" y="1160"/>
                  </a:cubicBezTo>
                  <a:cubicBezTo>
                    <a:pt x="557" y="1160"/>
                    <a:pt x="574" y="1131"/>
                    <a:pt x="574" y="1131"/>
                  </a:cubicBezTo>
                  <a:cubicBezTo>
                    <a:pt x="590" y="1097"/>
                    <a:pt x="586" y="1094"/>
                    <a:pt x="583" y="1090"/>
                  </a:cubicBezTo>
                  <a:cubicBezTo>
                    <a:pt x="586" y="1079"/>
                    <a:pt x="586" y="1074"/>
                    <a:pt x="585" y="1074"/>
                  </a:cubicBezTo>
                  <a:close/>
                  <a:moveTo>
                    <a:pt x="895" y="9"/>
                  </a:moveTo>
                  <a:cubicBezTo>
                    <a:pt x="893" y="9"/>
                    <a:pt x="887" y="28"/>
                    <a:pt x="878" y="66"/>
                  </a:cubicBezTo>
                  <a:cubicBezTo>
                    <a:pt x="869" y="66"/>
                    <a:pt x="854" y="100"/>
                    <a:pt x="845" y="100"/>
                  </a:cubicBezTo>
                  <a:cubicBezTo>
                    <a:pt x="844" y="100"/>
                    <a:pt x="844" y="100"/>
                    <a:pt x="843" y="100"/>
                  </a:cubicBezTo>
                  <a:cubicBezTo>
                    <a:pt x="828" y="100"/>
                    <a:pt x="822" y="100"/>
                    <a:pt x="813" y="67"/>
                  </a:cubicBezTo>
                  <a:lnTo>
                    <a:pt x="813" y="67"/>
                  </a:lnTo>
                  <a:cubicBezTo>
                    <a:pt x="815" y="100"/>
                    <a:pt x="810" y="101"/>
                    <a:pt x="803" y="103"/>
                  </a:cubicBezTo>
                  <a:cubicBezTo>
                    <a:pt x="797" y="92"/>
                    <a:pt x="793" y="88"/>
                    <a:pt x="791" y="88"/>
                  </a:cubicBezTo>
                  <a:cubicBezTo>
                    <a:pt x="784" y="88"/>
                    <a:pt x="785" y="114"/>
                    <a:pt x="787" y="141"/>
                  </a:cubicBezTo>
                  <a:lnTo>
                    <a:pt x="793" y="141"/>
                  </a:lnTo>
                  <a:cubicBezTo>
                    <a:pt x="801" y="185"/>
                    <a:pt x="803" y="203"/>
                    <a:pt x="800" y="203"/>
                  </a:cubicBezTo>
                  <a:cubicBezTo>
                    <a:pt x="799" y="203"/>
                    <a:pt x="795" y="194"/>
                    <a:pt x="790" y="179"/>
                  </a:cubicBezTo>
                  <a:cubicBezTo>
                    <a:pt x="781" y="153"/>
                    <a:pt x="774" y="128"/>
                    <a:pt x="771" y="103"/>
                  </a:cubicBezTo>
                  <a:cubicBezTo>
                    <a:pt x="768" y="78"/>
                    <a:pt x="762" y="53"/>
                    <a:pt x="749" y="31"/>
                  </a:cubicBezTo>
                  <a:cubicBezTo>
                    <a:pt x="743" y="31"/>
                    <a:pt x="740" y="34"/>
                    <a:pt x="753" y="69"/>
                  </a:cubicBezTo>
                  <a:cubicBezTo>
                    <a:pt x="762" y="106"/>
                    <a:pt x="762" y="106"/>
                    <a:pt x="756" y="106"/>
                  </a:cubicBezTo>
                  <a:cubicBezTo>
                    <a:pt x="753" y="106"/>
                    <a:pt x="749" y="110"/>
                    <a:pt x="756" y="147"/>
                  </a:cubicBezTo>
                  <a:cubicBezTo>
                    <a:pt x="765" y="182"/>
                    <a:pt x="762" y="182"/>
                    <a:pt x="759" y="185"/>
                  </a:cubicBezTo>
                  <a:cubicBezTo>
                    <a:pt x="748" y="153"/>
                    <a:pt x="740" y="150"/>
                    <a:pt x="737" y="150"/>
                  </a:cubicBezTo>
                  <a:cubicBezTo>
                    <a:pt x="737" y="150"/>
                    <a:pt x="737" y="150"/>
                    <a:pt x="737" y="150"/>
                  </a:cubicBezTo>
                  <a:cubicBezTo>
                    <a:pt x="731" y="128"/>
                    <a:pt x="734" y="132"/>
                    <a:pt x="727" y="113"/>
                  </a:cubicBezTo>
                  <a:cubicBezTo>
                    <a:pt x="721" y="88"/>
                    <a:pt x="712" y="66"/>
                    <a:pt x="702" y="41"/>
                  </a:cubicBezTo>
                  <a:lnTo>
                    <a:pt x="702" y="41"/>
                  </a:lnTo>
                  <a:cubicBezTo>
                    <a:pt x="696" y="44"/>
                    <a:pt x="709" y="78"/>
                    <a:pt x="709" y="78"/>
                  </a:cubicBezTo>
                  <a:cubicBezTo>
                    <a:pt x="718" y="113"/>
                    <a:pt x="630" y="141"/>
                    <a:pt x="618" y="147"/>
                  </a:cubicBezTo>
                  <a:cubicBezTo>
                    <a:pt x="608" y="135"/>
                    <a:pt x="601" y="129"/>
                    <a:pt x="597" y="129"/>
                  </a:cubicBezTo>
                  <a:cubicBezTo>
                    <a:pt x="591" y="129"/>
                    <a:pt x="593" y="139"/>
                    <a:pt x="605" y="157"/>
                  </a:cubicBezTo>
                  <a:cubicBezTo>
                    <a:pt x="624" y="188"/>
                    <a:pt x="605" y="194"/>
                    <a:pt x="586" y="207"/>
                  </a:cubicBezTo>
                  <a:cubicBezTo>
                    <a:pt x="565" y="219"/>
                    <a:pt x="549" y="232"/>
                    <a:pt x="571" y="260"/>
                  </a:cubicBezTo>
                  <a:lnTo>
                    <a:pt x="561" y="266"/>
                  </a:lnTo>
                  <a:cubicBezTo>
                    <a:pt x="555" y="269"/>
                    <a:pt x="574" y="304"/>
                    <a:pt x="571" y="304"/>
                  </a:cubicBezTo>
                  <a:cubicBezTo>
                    <a:pt x="582" y="320"/>
                    <a:pt x="588" y="329"/>
                    <a:pt x="587" y="329"/>
                  </a:cubicBezTo>
                  <a:cubicBezTo>
                    <a:pt x="587" y="329"/>
                    <a:pt x="581" y="322"/>
                    <a:pt x="571" y="307"/>
                  </a:cubicBezTo>
                  <a:cubicBezTo>
                    <a:pt x="547" y="280"/>
                    <a:pt x="523" y="254"/>
                    <a:pt x="518" y="254"/>
                  </a:cubicBezTo>
                  <a:cubicBezTo>
                    <a:pt x="518" y="254"/>
                    <a:pt x="518" y="254"/>
                    <a:pt x="518" y="254"/>
                  </a:cubicBezTo>
                  <a:cubicBezTo>
                    <a:pt x="511" y="257"/>
                    <a:pt x="536" y="285"/>
                    <a:pt x="561" y="313"/>
                  </a:cubicBezTo>
                  <a:cubicBezTo>
                    <a:pt x="586" y="342"/>
                    <a:pt x="583" y="345"/>
                    <a:pt x="583" y="345"/>
                  </a:cubicBezTo>
                  <a:cubicBezTo>
                    <a:pt x="583" y="345"/>
                    <a:pt x="583" y="345"/>
                    <a:pt x="555" y="316"/>
                  </a:cubicBezTo>
                  <a:lnTo>
                    <a:pt x="505" y="263"/>
                  </a:lnTo>
                  <a:lnTo>
                    <a:pt x="502" y="263"/>
                  </a:lnTo>
                  <a:cubicBezTo>
                    <a:pt x="527" y="291"/>
                    <a:pt x="524" y="295"/>
                    <a:pt x="524" y="295"/>
                  </a:cubicBezTo>
                  <a:cubicBezTo>
                    <a:pt x="523" y="295"/>
                    <a:pt x="523" y="296"/>
                    <a:pt x="522" y="296"/>
                  </a:cubicBezTo>
                  <a:cubicBezTo>
                    <a:pt x="519" y="296"/>
                    <a:pt x="511" y="287"/>
                    <a:pt x="471" y="241"/>
                  </a:cubicBezTo>
                  <a:cubicBezTo>
                    <a:pt x="445" y="216"/>
                    <a:pt x="431" y="203"/>
                    <a:pt x="429" y="203"/>
                  </a:cubicBezTo>
                  <a:lnTo>
                    <a:pt x="429" y="203"/>
                  </a:lnTo>
                  <a:cubicBezTo>
                    <a:pt x="426" y="203"/>
                    <a:pt x="438" y="218"/>
                    <a:pt x="464" y="248"/>
                  </a:cubicBezTo>
                  <a:lnTo>
                    <a:pt x="483" y="279"/>
                  </a:lnTo>
                  <a:cubicBezTo>
                    <a:pt x="467" y="265"/>
                    <a:pt x="460" y="259"/>
                    <a:pt x="457" y="259"/>
                  </a:cubicBezTo>
                  <a:lnTo>
                    <a:pt x="457" y="259"/>
                  </a:lnTo>
                  <a:cubicBezTo>
                    <a:pt x="451" y="259"/>
                    <a:pt x="481" y="296"/>
                    <a:pt x="499" y="316"/>
                  </a:cubicBezTo>
                  <a:cubicBezTo>
                    <a:pt x="472" y="293"/>
                    <a:pt x="457" y="281"/>
                    <a:pt x="455" y="281"/>
                  </a:cubicBezTo>
                  <a:lnTo>
                    <a:pt x="455" y="281"/>
                  </a:lnTo>
                  <a:cubicBezTo>
                    <a:pt x="452" y="281"/>
                    <a:pt x="465" y="295"/>
                    <a:pt x="492" y="323"/>
                  </a:cubicBezTo>
                  <a:cubicBezTo>
                    <a:pt x="508" y="337"/>
                    <a:pt x="514" y="344"/>
                    <a:pt x="511" y="344"/>
                  </a:cubicBezTo>
                  <a:cubicBezTo>
                    <a:pt x="509" y="344"/>
                    <a:pt x="500" y="339"/>
                    <a:pt x="486" y="329"/>
                  </a:cubicBezTo>
                  <a:cubicBezTo>
                    <a:pt x="467" y="314"/>
                    <a:pt x="458" y="309"/>
                    <a:pt x="454" y="309"/>
                  </a:cubicBezTo>
                  <a:cubicBezTo>
                    <a:pt x="451" y="309"/>
                    <a:pt x="450" y="311"/>
                    <a:pt x="449" y="313"/>
                  </a:cubicBezTo>
                  <a:cubicBezTo>
                    <a:pt x="474" y="342"/>
                    <a:pt x="455" y="357"/>
                    <a:pt x="436" y="382"/>
                  </a:cubicBezTo>
                  <a:cubicBezTo>
                    <a:pt x="414" y="407"/>
                    <a:pt x="405" y="426"/>
                    <a:pt x="439" y="445"/>
                  </a:cubicBezTo>
                  <a:cubicBezTo>
                    <a:pt x="438" y="446"/>
                    <a:pt x="438" y="447"/>
                    <a:pt x="436" y="447"/>
                  </a:cubicBezTo>
                  <a:cubicBezTo>
                    <a:pt x="433" y="447"/>
                    <a:pt x="425" y="443"/>
                    <a:pt x="402" y="432"/>
                  </a:cubicBezTo>
                  <a:cubicBezTo>
                    <a:pt x="388" y="425"/>
                    <a:pt x="380" y="421"/>
                    <a:pt x="378" y="421"/>
                  </a:cubicBezTo>
                  <a:lnTo>
                    <a:pt x="378" y="421"/>
                  </a:lnTo>
                  <a:cubicBezTo>
                    <a:pt x="375" y="421"/>
                    <a:pt x="389" y="431"/>
                    <a:pt x="430" y="454"/>
                  </a:cubicBezTo>
                  <a:cubicBezTo>
                    <a:pt x="441" y="462"/>
                    <a:pt x="453" y="469"/>
                    <a:pt x="460" y="474"/>
                  </a:cubicBezTo>
                  <a:lnTo>
                    <a:pt x="460" y="474"/>
                  </a:lnTo>
                  <a:cubicBezTo>
                    <a:pt x="454" y="470"/>
                    <a:pt x="445" y="465"/>
                    <a:pt x="430" y="457"/>
                  </a:cubicBezTo>
                  <a:cubicBezTo>
                    <a:pt x="415" y="451"/>
                    <a:pt x="406" y="448"/>
                    <a:pt x="400" y="448"/>
                  </a:cubicBezTo>
                  <a:cubicBezTo>
                    <a:pt x="392" y="448"/>
                    <a:pt x="388" y="453"/>
                    <a:pt x="383" y="461"/>
                  </a:cubicBezTo>
                  <a:cubicBezTo>
                    <a:pt x="377" y="470"/>
                    <a:pt x="370" y="483"/>
                    <a:pt x="408" y="498"/>
                  </a:cubicBezTo>
                  <a:cubicBezTo>
                    <a:pt x="424" y="508"/>
                    <a:pt x="431" y="512"/>
                    <a:pt x="431" y="512"/>
                  </a:cubicBezTo>
                  <a:cubicBezTo>
                    <a:pt x="431" y="512"/>
                    <a:pt x="422" y="508"/>
                    <a:pt x="405" y="498"/>
                  </a:cubicBezTo>
                  <a:cubicBezTo>
                    <a:pt x="374" y="484"/>
                    <a:pt x="349" y="478"/>
                    <a:pt x="335" y="478"/>
                  </a:cubicBezTo>
                  <a:cubicBezTo>
                    <a:pt x="318" y="478"/>
                    <a:pt x="321" y="488"/>
                    <a:pt x="358" y="508"/>
                  </a:cubicBezTo>
                  <a:cubicBezTo>
                    <a:pt x="358" y="509"/>
                    <a:pt x="357" y="511"/>
                    <a:pt x="352" y="511"/>
                  </a:cubicBezTo>
                  <a:cubicBezTo>
                    <a:pt x="347" y="511"/>
                    <a:pt x="337" y="509"/>
                    <a:pt x="320" y="504"/>
                  </a:cubicBezTo>
                  <a:lnTo>
                    <a:pt x="320" y="504"/>
                  </a:lnTo>
                  <a:cubicBezTo>
                    <a:pt x="317" y="508"/>
                    <a:pt x="317" y="511"/>
                    <a:pt x="348" y="533"/>
                  </a:cubicBezTo>
                  <a:cubicBezTo>
                    <a:pt x="348" y="536"/>
                    <a:pt x="342" y="548"/>
                    <a:pt x="342" y="555"/>
                  </a:cubicBezTo>
                  <a:cubicBezTo>
                    <a:pt x="339" y="564"/>
                    <a:pt x="373" y="577"/>
                    <a:pt x="373" y="577"/>
                  </a:cubicBezTo>
                  <a:cubicBezTo>
                    <a:pt x="373" y="578"/>
                    <a:pt x="373" y="579"/>
                    <a:pt x="373" y="580"/>
                  </a:cubicBezTo>
                  <a:lnTo>
                    <a:pt x="373" y="580"/>
                  </a:lnTo>
                  <a:cubicBezTo>
                    <a:pt x="367" y="579"/>
                    <a:pt x="362" y="578"/>
                    <a:pt x="358" y="578"/>
                  </a:cubicBezTo>
                  <a:cubicBezTo>
                    <a:pt x="332" y="578"/>
                    <a:pt x="329" y="593"/>
                    <a:pt x="326" y="614"/>
                  </a:cubicBezTo>
                  <a:cubicBezTo>
                    <a:pt x="320" y="639"/>
                    <a:pt x="320" y="661"/>
                    <a:pt x="282" y="667"/>
                  </a:cubicBezTo>
                  <a:cubicBezTo>
                    <a:pt x="282" y="667"/>
                    <a:pt x="282" y="671"/>
                    <a:pt x="320" y="674"/>
                  </a:cubicBezTo>
                  <a:cubicBezTo>
                    <a:pt x="395" y="674"/>
                    <a:pt x="395" y="677"/>
                    <a:pt x="358" y="683"/>
                  </a:cubicBezTo>
                  <a:cubicBezTo>
                    <a:pt x="286" y="689"/>
                    <a:pt x="280" y="702"/>
                    <a:pt x="336" y="702"/>
                  </a:cubicBezTo>
                  <a:cubicBezTo>
                    <a:pt x="342" y="702"/>
                    <a:pt x="348" y="702"/>
                    <a:pt x="355" y="702"/>
                  </a:cubicBezTo>
                  <a:lnTo>
                    <a:pt x="355" y="702"/>
                  </a:lnTo>
                  <a:lnTo>
                    <a:pt x="317" y="705"/>
                  </a:lnTo>
                  <a:cubicBezTo>
                    <a:pt x="263" y="714"/>
                    <a:pt x="269" y="721"/>
                    <a:pt x="304" y="721"/>
                  </a:cubicBezTo>
                  <a:cubicBezTo>
                    <a:pt x="318" y="721"/>
                    <a:pt x="336" y="720"/>
                    <a:pt x="358" y="718"/>
                  </a:cubicBezTo>
                  <a:lnTo>
                    <a:pt x="358" y="718"/>
                  </a:lnTo>
                  <a:cubicBezTo>
                    <a:pt x="325" y="726"/>
                    <a:pt x="293" y="734"/>
                    <a:pt x="309" y="734"/>
                  </a:cubicBezTo>
                  <a:cubicBezTo>
                    <a:pt x="311" y="734"/>
                    <a:pt x="315" y="734"/>
                    <a:pt x="320" y="733"/>
                  </a:cubicBezTo>
                  <a:lnTo>
                    <a:pt x="320" y="733"/>
                  </a:lnTo>
                  <a:cubicBezTo>
                    <a:pt x="320" y="736"/>
                    <a:pt x="320" y="736"/>
                    <a:pt x="245" y="752"/>
                  </a:cubicBezTo>
                  <a:cubicBezTo>
                    <a:pt x="220" y="752"/>
                    <a:pt x="195" y="758"/>
                    <a:pt x="173" y="771"/>
                  </a:cubicBezTo>
                  <a:cubicBezTo>
                    <a:pt x="198" y="771"/>
                    <a:pt x="223" y="768"/>
                    <a:pt x="248" y="758"/>
                  </a:cubicBezTo>
                  <a:cubicBezTo>
                    <a:pt x="248" y="758"/>
                    <a:pt x="248" y="765"/>
                    <a:pt x="248" y="768"/>
                  </a:cubicBezTo>
                  <a:cubicBezTo>
                    <a:pt x="248" y="768"/>
                    <a:pt x="248" y="770"/>
                    <a:pt x="255" y="770"/>
                  </a:cubicBezTo>
                  <a:cubicBezTo>
                    <a:pt x="260" y="770"/>
                    <a:pt x="270" y="769"/>
                    <a:pt x="286" y="765"/>
                  </a:cubicBezTo>
                  <a:cubicBezTo>
                    <a:pt x="303" y="760"/>
                    <a:pt x="312" y="759"/>
                    <a:pt x="317" y="759"/>
                  </a:cubicBezTo>
                  <a:cubicBezTo>
                    <a:pt x="323" y="759"/>
                    <a:pt x="323" y="761"/>
                    <a:pt x="323" y="765"/>
                  </a:cubicBezTo>
                  <a:cubicBezTo>
                    <a:pt x="311" y="767"/>
                    <a:pt x="307" y="768"/>
                    <a:pt x="308" y="768"/>
                  </a:cubicBezTo>
                  <a:cubicBezTo>
                    <a:pt x="311" y="768"/>
                    <a:pt x="336" y="764"/>
                    <a:pt x="361" y="755"/>
                  </a:cubicBezTo>
                  <a:cubicBezTo>
                    <a:pt x="383" y="746"/>
                    <a:pt x="408" y="743"/>
                    <a:pt x="433" y="740"/>
                  </a:cubicBezTo>
                  <a:lnTo>
                    <a:pt x="508" y="721"/>
                  </a:lnTo>
                  <a:lnTo>
                    <a:pt x="609" y="693"/>
                  </a:lnTo>
                  <a:lnTo>
                    <a:pt x="609" y="693"/>
                  </a:lnTo>
                  <a:cubicBezTo>
                    <a:pt x="590" y="704"/>
                    <a:pt x="571" y="717"/>
                    <a:pt x="552" y="730"/>
                  </a:cubicBezTo>
                  <a:cubicBezTo>
                    <a:pt x="552" y="733"/>
                    <a:pt x="552" y="733"/>
                    <a:pt x="521" y="752"/>
                  </a:cubicBezTo>
                  <a:lnTo>
                    <a:pt x="521" y="746"/>
                  </a:lnTo>
                  <a:cubicBezTo>
                    <a:pt x="520" y="745"/>
                    <a:pt x="519" y="744"/>
                    <a:pt x="517" y="744"/>
                  </a:cubicBezTo>
                  <a:cubicBezTo>
                    <a:pt x="514" y="744"/>
                    <a:pt x="506" y="747"/>
                    <a:pt x="483" y="755"/>
                  </a:cubicBezTo>
                  <a:cubicBezTo>
                    <a:pt x="454" y="766"/>
                    <a:pt x="404" y="792"/>
                    <a:pt x="411" y="792"/>
                  </a:cubicBezTo>
                  <a:cubicBezTo>
                    <a:pt x="412" y="792"/>
                    <a:pt x="415" y="792"/>
                    <a:pt x="420" y="790"/>
                  </a:cubicBezTo>
                  <a:lnTo>
                    <a:pt x="420" y="790"/>
                  </a:lnTo>
                  <a:lnTo>
                    <a:pt x="389" y="812"/>
                  </a:lnTo>
                  <a:cubicBezTo>
                    <a:pt x="337" y="840"/>
                    <a:pt x="314" y="856"/>
                    <a:pt x="318" y="856"/>
                  </a:cubicBezTo>
                  <a:cubicBezTo>
                    <a:pt x="322" y="856"/>
                    <a:pt x="347" y="844"/>
                    <a:pt x="392" y="818"/>
                  </a:cubicBezTo>
                  <a:cubicBezTo>
                    <a:pt x="445" y="787"/>
                    <a:pt x="469" y="773"/>
                    <a:pt x="470" y="773"/>
                  </a:cubicBezTo>
                  <a:lnTo>
                    <a:pt x="470" y="773"/>
                  </a:lnTo>
                  <a:cubicBezTo>
                    <a:pt x="471" y="773"/>
                    <a:pt x="455" y="783"/>
                    <a:pt x="427" y="802"/>
                  </a:cubicBezTo>
                  <a:cubicBezTo>
                    <a:pt x="361" y="840"/>
                    <a:pt x="364" y="843"/>
                    <a:pt x="364" y="846"/>
                  </a:cubicBezTo>
                  <a:cubicBezTo>
                    <a:pt x="367" y="852"/>
                    <a:pt x="367" y="852"/>
                    <a:pt x="333" y="871"/>
                  </a:cubicBezTo>
                  <a:cubicBezTo>
                    <a:pt x="311" y="884"/>
                    <a:pt x="292" y="899"/>
                    <a:pt x="273" y="918"/>
                  </a:cubicBezTo>
                  <a:cubicBezTo>
                    <a:pt x="274" y="919"/>
                    <a:pt x="275" y="920"/>
                    <a:pt x="276" y="920"/>
                  </a:cubicBezTo>
                  <a:cubicBezTo>
                    <a:pt x="279" y="920"/>
                    <a:pt x="285" y="916"/>
                    <a:pt x="308" y="902"/>
                  </a:cubicBezTo>
                  <a:cubicBezTo>
                    <a:pt x="318" y="893"/>
                    <a:pt x="325" y="888"/>
                    <a:pt x="327" y="888"/>
                  </a:cubicBezTo>
                  <a:lnTo>
                    <a:pt x="327" y="888"/>
                  </a:lnTo>
                  <a:cubicBezTo>
                    <a:pt x="329" y="888"/>
                    <a:pt x="316" y="901"/>
                    <a:pt x="279" y="931"/>
                  </a:cubicBezTo>
                  <a:cubicBezTo>
                    <a:pt x="267" y="942"/>
                    <a:pt x="260" y="948"/>
                    <a:pt x="261" y="948"/>
                  </a:cubicBezTo>
                  <a:cubicBezTo>
                    <a:pt x="263" y="948"/>
                    <a:pt x="279" y="938"/>
                    <a:pt x="314" y="915"/>
                  </a:cubicBezTo>
                  <a:cubicBezTo>
                    <a:pt x="341" y="895"/>
                    <a:pt x="356" y="885"/>
                    <a:pt x="360" y="885"/>
                  </a:cubicBezTo>
                  <a:lnTo>
                    <a:pt x="360" y="885"/>
                  </a:lnTo>
                  <a:cubicBezTo>
                    <a:pt x="363" y="885"/>
                    <a:pt x="349" y="899"/>
                    <a:pt x="317" y="924"/>
                  </a:cubicBezTo>
                  <a:lnTo>
                    <a:pt x="323" y="934"/>
                  </a:lnTo>
                  <a:cubicBezTo>
                    <a:pt x="323" y="934"/>
                    <a:pt x="323" y="934"/>
                    <a:pt x="324" y="934"/>
                  </a:cubicBezTo>
                  <a:cubicBezTo>
                    <a:pt x="327" y="934"/>
                    <a:pt x="357" y="914"/>
                    <a:pt x="386" y="893"/>
                  </a:cubicBezTo>
                  <a:cubicBezTo>
                    <a:pt x="420" y="868"/>
                    <a:pt x="434" y="857"/>
                    <a:pt x="435" y="857"/>
                  </a:cubicBezTo>
                  <a:lnTo>
                    <a:pt x="435" y="857"/>
                  </a:lnTo>
                  <a:cubicBezTo>
                    <a:pt x="436" y="857"/>
                    <a:pt x="429" y="863"/>
                    <a:pt x="417" y="874"/>
                  </a:cubicBezTo>
                  <a:lnTo>
                    <a:pt x="358" y="921"/>
                  </a:lnTo>
                  <a:cubicBezTo>
                    <a:pt x="329" y="943"/>
                    <a:pt x="329" y="946"/>
                    <a:pt x="333" y="953"/>
                  </a:cubicBezTo>
                  <a:cubicBezTo>
                    <a:pt x="334" y="954"/>
                    <a:pt x="335" y="956"/>
                    <a:pt x="339" y="956"/>
                  </a:cubicBezTo>
                  <a:cubicBezTo>
                    <a:pt x="344" y="956"/>
                    <a:pt x="352" y="953"/>
                    <a:pt x="370" y="940"/>
                  </a:cubicBezTo>
                  <a:lnTo>
                    <a:pt x="370" y="940"/>
                  </a:lnTo>
                  <a:lnTo>
                    <a:pt x="339" y="962"/>
                  </a:lnTo>
                  <a:cubicBezTo>
                    <a:pt x="341" y="964"/>
                    <a:pt x="329" y="976"/>
                    <a:pt x="329" y="976"/>
                  </a:cubicBezTo>
                  <a:cubicBezTo>
                    <a:pt x="330" y="976"/>
                    <a:pt x="333" y="973"/>
                    <a:pt x="342" y="965"/>
                  </a:cubicBezTo>
                  <a:lnTo>
                    <a:pt x="342" y="965"/>
                  </a:lnTo>
                  <a:cubicBezTo>
                    <a:pt x="342" y="965"/>
                    <a:pt x="345" y="968"/>
                    <a:pt x="320" y="1000"/>
                  </a:cubicBezTo>
                  <a:cubicBezTo>
                    <a:pt x="314" y="1008"/>
                    <a:pt x="313" y="1012"/>
                    <a:pt x="317" y="1012"/>
                  </a:cubicBezTo>
                  <a:cubicBezTo>
                    <a:pt x="327" y="1012"/>
                    <a:pt x="373" y="979"/>
                    <a:pt x="410" y="935"/>
                  </a:cubicBezTo>
                  <a:lnTo>
                    <a:pt x="410" y="935"/>
                  </a:lnTo>
                  <a:cubicBezTo>
                    <a:pt x="410" y="936"/>
                    <a:pt x="411" y="936"/>
                    <a:pt x="411" y="937"/>
                  </a:cubicBezTo>
                  <a:cubicBezTo>
                    <a:pt x="411" y="937"/>
                    <a:pt x="411" y="937"/>
                    <a:pt x="412" y="937"/>
                  </a:cubicBezTo>
                  <a:cubicBezTo>
                    <a:pt x="417" y="937"/>
                    <a:pt x="442" y="915"/>
                    <a:pt x="442" y="915"/>
                  </a:cubicBezTo>
                  <a:cubicBezTo>
                    <a:pt x="461" y="898"/>
                    <a:pt x="469" y="894"/>
                    <a:pt x="472" y="894"/>
                  </a:cubicBezTo>
                  <a:cubicBezTo>
                    <a:pt x="473" y="894"/>
                    <a:pt x="474" y="895"/>
                    <a:pt x="474" y="896"/>
                  </a:cubicBezTo>
                  <a:lnTo>
                    <a:pt x="417" y="946"/>
                  </a:lnTo>
                  <a:cubicBezTo>
                    <a:pt x="366" y="991"/>
                    <a:pt x="338" y="1021"/>
                    <a:pt x="342" y="1021"/>
                  </a:cubicBezTo>
                  <a:cubicBezTo>
                    <a:pt x="345" y="1021"/>
                    <a:pt x="361" y="1008"/>
                    <a:pt x="395" y="978"/>
                  </a:cubicBezTo>
                  <a:lnTo>
                    <a:pt x="395" y="978"/>
                  </a:lnTo>
                  <a:cubicBezTo>
                    <a:pt x="380" y="993"/>
                    <a:pt x="383" y="990"/>
                    <a:pt x="370" y="1006"/>
                  </a:cubicBezTo>
                  <a:cubicBezTo>
                    <a:pt x="354" y="1020"/>
                    <a:pt x="348" y="1027"/>
                    <a:pt x="352" y="1027"/>
                  </a:cubicBezTo>
                  <a:cubicBezTo>
                    <a:pt x="355" y="1027"/>
                    <a:pt x="363" y="1023"/>
                    <a:pt x="377" y="1015"/>
                  </a:cubicBezTo>
                  <a:cubicBezTo>
                    <a:pt x="408" y="993"/>
                    <a:pt x="436" y="968"/>
                    <a:pt x="461" y="940"/>
                  </a:cubicBezTo>
                  <a:cubicBezTo>
                    <a:pt x="484" y="920"/>
                    <a:pt x="490" y="918"/>
                    <a:pt x="492" y="918"/>
                  </a:cubicBezTo>
                  <a:cubicBezTo>
                    <a:pt x="492" y="918"/>
                    <a:pt x="492" y="918"/>
                    <a:pt x="492" y="918"/>
                  </a:cubicBezTo>
                  <a:cubicBezTo>
                    <a:pt x="492" y="921"/>
                    <a:pt x="492" y="921"/>
                    <a:pt x="467" y="946"/>
                  </a:cubicBezTo>
                  <a:cubicBezTo>
                    <a:pt x="438" y="975"/>
                    <a:pt x="427" y="991"/>
                    <a:pt x="431" y="991"/>
                  </a:cubicBezTo>
                  <a:cubicBezTo>
                    <a:pt x="435" y="991"/>
                    <a:pt x="449" y="980"/>
                    <a:pt x="474" y="956"/>
                  </a:cubicBezTo>
                  <a:lnTo>
                    <a:pt x="474" y="956"/>
                  </a:lnTo>
                  <a:lnTo>
                    <a:pt x="449" y="984"/>
                  </a:lnTo>
                  <a:cubicBezTo>
                    <a:pt x="428" y="1005"/>
                    <a:pt x="407" y="1032"/>
                    <a:pt x="424" y="1032"/>
                  </a:cubicBezTo>
                  <a:cubicBezTo>
                    <a:pt x="427" y="1032"/>
                    <a:pt x="432" y="1031"/>
                    <a:pt x="439" y="1028"/>
                  </a:cubicBezTo>
                  <a:lnTo>
                    <a:pt x="439" y="1028"/>
                  </a:lnTo>
                  <a:cubicBezTo>
                    <a:pt x="452" y="1040"/>
                    <a:pt x="461" y="1047"/>
                    <a:pt x="436" y="1078"/>
                  </a:cubicBezTo>
                  <a:cubicBezTo>
                    <a:pt x="432" y="1084"/>
                    <a:pt x="430" y="1086"/>
                    <a:pt x="432" y="1086"/>
                  </a:cubicBezTo>
                  <a:cubicBezTo>
                    <a:pt x="438" y="1086"/>
                    <a:pt x="484" y="1048"/>
                    <a:pt x="524" y="1003"/>
                  </a:cubicBezTo>
                  <a:lnTo>
                    <a:pt x="524" y="1003"/>
                  </a:lnTo>
                  <a:cubicBezTo>
                    <a:pt x="502" y="1034"/>
                    <a:pt x="502" y="1037"/>
                    <a:pt x="508" y="1040"/>
                  </a:cubicBezTo>
                  <a:cubicBezTo>
                    <a:pt x="518" y="1050"/>
                    <a:pt x="518" y="1050"/>
                    <a:pt x="499" y="1081"/>
                  </a:cubicBezTo>
                  <a:cubicBezTo>
                    <a:pt x="475" y="1111"/>
                    <a:pt x="463" y="1126"/>
                    <a:pt x="464" y="1126"/>
                  </a:cubicBezTo>
                  <a:cubicBezTo>
                    <a:pt x="464" y="1126"/>
                    <a:pt x="477" y="1111"/>
                    <a:pt x="502" y="1081"/>
                  </a:cubicBezTo>
                  <a:cubicBezTo>
                    <a:pt x="517" y="1060"/>
                    <a:pt x="526" y="1051"/>
                    <a:pt x="529" y="1051"/>
                  </a:cubicBezTo>
                  <a:lnTo>
                    <a:pt x="529" y="1051"/>
                  </a:lnTo>
                  <a:cubicBezTo>
                    <a:pt x="534" y="1051"/>
                    <a:pt x="520" y="1082"/>
                    <a:pt x="496" y="1125"/>
                  </a:cubicBezTo>
                  <a:cubicBezTo>
                    <a:pt x="474" y="1156"/>
                    <a:pt x="477" y="1159"/>
                    <a:pt x="486" y="1166"/>
                  </a:cubicBezTo>
                  <a:cubicBezTo>
                    <a:pt x="500" y="1146"/>
                    <a:pt x="508" y="1141"/>
                    <a:pt x="514" y="1141"/>
                  </a:cubicBezTo>
                  <a:cubicBezTo>
                    <a:pt x="517" y="1141"/>
                    <a:pt x="520" y="1143"/>
                    <a:pt x="524" y="1144"/>
                  </a:cubicBezTo>
                  <a:cubicBezTo>
                    <a:pt x="526" y="1145"/>
                    <a:pt x="528" y="1146"/>
                    <a:pt x="529" y="1146"/>
                  </a:cubicBezTo>
                  <a:cubicBezTo>
                    <a:pt x="535" y="1146"/>
                    <a:pt x="541" y="1135"/>
                    <a:pt x="568" y="1084"/>
                  </a:cubicBezTo>
                  <a:cubicBezTo>
                    <a:pt x="599" y="1030"/>
                    <a:pt x="606" y="1021"/>
                    <a:pt x="610" y="1021"/>
                  </a:cubicBezTo>
                  <a:cubicBezTo>
                    <a:pt x="610" y="1021"/>
                    <a:pt x="611" y="1021"/>
                    <a:pt x="612" y="1022"/>
                  </a:cubicBezTo>
                  <a:cubicBezTo>
                    <a:pt x="615" y="1025"/>
                    <a:pt x="618" y="1025"/>
                    <a:pt x="602" y="1059"/>
                  </a:cubicBezTo>
                  <a:cubicBezTo>
                    <a:pt x="602" y="1059"/>
                    <a:pt x="590" y="1097"/>
                    <a:pt x="593" y="1097"/>
                  </a:cubicBezTo>
                  <a:cubicBezTo>
                    <a:pt x="596" y="1100"/>
                    <a:pt x="599" y="1100"/>
                    <a:pt x="583" y="1134"/>
                  </a:cubicBezTo>
                  <a:cubicBezTo>
                    <a:pt x="583" y="1134"/>
                    <a:pt x="574" y="1172"/>
                    <a:pt x="580" y="1175"/>
                  </a:cubicBezTo>
                  <a:cubicBezTo>
                    <a:pt x="590" y="1181"/>
                    <a:pt x="596" y="1185"/>
                    <a:pt x="583" y="1219"/>
                  </a:cubicBezTo>
                  <a:cubicBezTo>
                    <a:pt x="584" y="1220"/>
                    <a:pt x="585" y="1220"/>
                    <a:pt x="585" y="1220"/>
                  </a:cubicBezTo>
                  <a:cubicBezTo>
                    <a:pt x="587" y="1220"/>
                    <a:pt x="589" y="1214"/>
                    <a:pt x="599" y="1188"/>
                  </a:cubicBezTo>
                  <a:cubicBezTo>
                    <a:pt x="609" y="1163"/>
                    <a:pt x="620" y="1140"/>
                    <a:pt x="627" y="1140"/>
                  </a:cubicBezTo>
                  <a:cubicBezTo>
                    <a:pt x="630" y="1140"/>
                    <a:pt x="632" y="1146"/>
                    <a:pt x="633" y="1159"/>
                  </a:cubicBezTo>
                  <a:cubicBezTo>
                    <a:pt x="635" y="1160"/>
                    <a:pt x="638" y="1161"/>
                    <a:pt x="640" y="1161"/>
                  </a:cubicBezTo>
                  <a:cubicBezTo>
                    <a:pt x="647" y="1161"/>
                    <a:pt x="656" y="1156"/>
                    <a:pt x="665" y="1131"/>
                  </a:cubicBezTo>
                  <a:cubicBezTo>
                    <a:pt x="668" y="1131"/>
                    <a:pt x="668" y="1131"/>
                    <a:pt x="655" y="1169"/>
                  </a:cubicBezTo>
                  <a:cubicBezTo>
                    <a:pt x="644" y="1206"/>
                    <a:pt x="641" y="1225"/>
                    <a:pt x="645" y="1225"/>
                  </a:cubicBezTo>
                  <a:cubicBezTo>
                    <a:pt x="648" y="1225"/>
                    <a:pt x="657" y="1208"/>
                    <a:pt x="671" y="1175"/>
                  </a:cubicBezTo>
                  <a:cubicBezTo>
                    <a:pt x="677" y="1157"/>
                    <a:pt x="681" y="1148"/>
                    <a:pt x="683" y="1148"/>
                  </a:cubicBezTo>
                  <a:lnTo>
                    <a:pt x="683" y="1148"/>
                  </a:lnTo>
                  <a:cubicBezTo>
                    <a:pt x="684" y="1148"/>
                    <a:pt x="684" y="1159"/>
                    <a:pt x="680" y="1178"/>
                  </a:cubicBezTo>
                  <a:cubicBezTo>
                    <a:pt x="680" y="1178"/>
                    <a:pt x="684" y="1178"/>
                    <a:pt x="699" y="1144"/>
                  </a:cubicBezTo>
                  <a:cubicBezTo>
                    <a:pt x="705" y="1127"/>
                    <a:pt x="709" y="1118"/>
                    <a:pt x="710" y="1118"/>
                  </a:cubicBezTo>
                  <a:lnTo>
                    <a:pt x="710" y="1118"/>
                  </a:lnTo>
                  <a:cubicBezTo>
                    <a:pt x="711" y="1118"/>
                    <a:pt x="710" y="1128"/>
                    <a:pt x="709" y="1147"/>
                  </a:cubicBezTo>
                  <a:cubicBezTo>
                    <a:pt x="699" y="1185"/>
                    <a:pt x="706" y="1185"/>
                    <a:pt x="709" y="1188"/>
                  </a:cubicBezTo>
                  <a:cubicBezTo>
                    <a:pt x="714" y="1172"/>
                    <a:pt x="725" y="1166"/>
                    <a:pt x="736" y="1166"/>
                  </a:cubicBezTo>
                  <a:cubicBezTo>
                    <a:pt x="753" y="1166"/>
                    <a:pt x="769" y="1180"/>
                    <a:pt x="765" y="1200"/>
                  </a:cubicBezTo>
                  <a:cubicBezTo>
                    <a:pt x="774" y="1166"/>
                    <a:pt x="774" y="1166"/>
                    <a:pt x="781" y="1166"/>
                  </a:cubicBezTo>
                  <a:cubicBezTo>
                    <a:pt x="778" y="1194"/>
                    <a:pt x="778" y="1207"/>
                    <a:pt x="780" y="1207"/>
                  </a:cubicBezTo>
                  <a:cubicBezTo>
                    <a:pt x="782" y="1207"/>
                    <a:pt x="787" y="1175"/>
                    <a:pt x="793" y="1128"/>
                  </a:cubicBezTo>
                  <a:lnTo>
                    <a:pt x="784" y="1128"/>
                  </a:lnTo>
                  <a:cubicBezTo>
                    <a:pt x="788" y="1094"/>
                    <a:pt x="792" y="1076"/>
                    <a:pt x="795" y="1076"/>
                  </a:cubicBezTo>
                  <a:lnTo>
                    <a:pt x="795" y="1076"/>
                  </a:lnTo>
                  <a:cubicBezTo>
                    <a:pt x="797" y="1076"/>
                    <a:pt x="797" y="1104"/>
                    <a:pt x="790" y="1166"/>
                  </a:cubicBezTo>
                  <a:cubicBezTo>
                    <a:pt x="789" y="1205"/>
                    <a:pt x="788" y="1225"/>
                    <a:pt x="789" y="1225"/>
                  </a:cubicBezTo>
                  <a:cubicBezTo>
                    <a:pt x="790" y="1225"/>
                    <a:pt x="793" y="1206"/>
                    <a:pt x="800" y="1169"/>
                  </a:cubicBezTo>
                  <a:cubicBezTo>
                    <a:pt x="804" y="1132"/>
                    <a:pt x="807" y="1113"/>
                    <a:pt x="809" y="1113"/>
                  </a:cubicBezTo>
                  <a:cubicBezTo>
                    <a:pt x="811" y="1113"/>
                    <a:pt x="812" y="1132"/>
                    <a:pt x="812" y="1172"/>
                  </a:cubicBezTo>
                  <a:cubicBezTo>
                    <a:pt x="809" y="1210"/>
                    <a:pt x="807" y="1228"/>
                    <a:pt x="808" y="1228"/>
                  </a:cubicBezTo>
                  <a:cubicBezTo>
                    <a:pt x="808" y="1228"/>
                    <a:pt x="811" y="1210"/>
                    <a:pt x="815" y="1172"/>
                  </a:cubicBezTo>
                  <a:cubicBezTo>
                    <a:pt x="825" y="1092"/>
                    <a:pt x="833" y="1044"/>
                    <a:pt x="836" y="1039"/>
                  </a:cubicBezTo>
                  <a:lnTo>
                    <a:pt x="836" y="1039"/>
                  </a:lnTo>
                  <a:cubicBezTo>
                    <a:pt x="837" y="1040"/>
                    <a:pt x="838" y="1041"/>
                    <a:pt x="838" y="1042"/>
                  </a:cubicBezTo>
                  <a:lnTo>
                    <a:pt x="838" y="1042"/>
                  </a:lnTo>
                  <a:cubicBezTo>
                    <a:pt x="838" y="1040"/>
                    <a:pt x="837" y="1039"/>
                    <a:pt x="837" y="1039"/>
                  </a:cubicBezTo>
                  <a:cubicBezTo>
                    <a:pt x="837" y="1039"/>
                    <a:pt x="837" y="1039"/>
                    <a:pt x="836" y="1039"/>
                  </a:cubicBezTo>
                  <a:lnTo>
                    <a:pt x="836" y="1039"/>
                  </a:lnTo>
                  <a:cubicBezTo>
                    <a:pt x="790" y="964"/>
                    <a:pt x="773" y="872"/>
                    <a:pt x="793" y="780"/>
                  </a:cubicBezTo>
                  <a:cubicBezTo>
                    <a:pt x="803" y="743"/>
                    <a:pt x="800" y="743"/>
                    <a:pt x="793" y="740"/>
                  </a:cubicBezTo>
                  <a:cubicBezTo>
                    <a:pt x="793" y="739"/>
                    <a:pt x="792" y="738"/>
                    <a:pt x="792" y="738"/>
                  </a:cubicBezTo>
                  <a:cubicBezTo>
                    <a:pt x="790" y="738"/>
                    <a:pt x="788" y="745"/>
                    <a:pt x="781" y="774"/>
                  </a:cubicBezTo>
                  <a:cubicBezTo>
                    <a:pt x="776" y="782"/>
                    <a:pt x="773" y="786"/>
                    <a:pt x="772" y="786"/>
                  </a:cubicBezTo>
                  <a:cubicBezTo>
                    <a:pt x="769" y="786"/>
                    <a:pt x="778" y="759"/>
                    <a:pt x="787" y="733"/>
                  </a:cubicBezTo>
                  <a:cubicBezTo>
                    <a:pt x="797" y="701"/>
                    <a:pt x="802" y="683"/>
                    <a:pt x="802" y="683"/>
                  </a:cubicBezTo>
                  <a:lnTo>
                    <a:pt x="802" y="683"/>
                  </a:lnTo>
                  <a:cubicBezTo>
                    <a:pt x="801" y="683"/>
                    <a:pt x="792" y="709"/>
                    <a:pt x="771" y="768"/>
                  </a:cubicBezTo>
                  <a:cubicBezTo>
                    <a:pt x="757" y="809"/>
                    <a:pt x="749" y="826"/>
                    <a:pt x="747" y="826"/>
                  </a:cubicBezTo>
                  <a:cubicBezTo>
                    <a:pt x="745" y="826"/>
                    <a:pt x="747" y="817"/>
                    <a:pt x="753" y="802"/>
                  </a:cubicBezTo>
                  <a:cubicBezTo>
                    <a:pt x="766" y="770"/>
                    <a:pt x="768" y="768"/>
                    <a:pt x="768" y="768"/>
                  </a:cubicBezTo>
                  <a:cubicBezTo>
                    <a:pt x="768" y="768"/>
                    <a:pt x="768" y="768"/>
                    <a:pt x="768" y="768"/>
                  </a:cubicBezTo>
                  <a:lnTo>
                    <a:pt x="793" y="696"/>
                  </a:lnTo>
                  <a:lnTo>
                    <a:pt x="793" y="696"/>
                  </a:lnTo>
                  <a:cubicBezTo>
                    <a:pt x="787" y="705"/>
                    <a:pt x="784" y="718"/>
                    <a:pt x="781" y="730"/>
                  </a:cubicBezTo>
                  <a:cubicBezTo>
                    <a:pt x="774" y="740"/>
                    <a:pt x="768" y="752"/>
                    <a:pt x="765" y="765"/>
                  </a:cubicBezTo>
                  <a:cubicBezTo>
                    <a:pt x="749" y="799"/>
                    <a:pt x="734" y="834"/>
                    <a:pt x="724" y="871"/>
                  </a:cubicBezTo>
                  <a:cubicBezTo>
                    <a:pt x="712" y="906"/>
                    <a:pt x="709" y="906"/>
                    <a:pt x="709" y="906"/>
                  </a:cubicBezTo>
                  <a:cubicBezTo>
                    <a:pt x="718" y="868"/>
                    <a:pt x="731" y="834"/>
                    <a:pt x="746" y="799"/>
                  </a:cubicBezTo>
                  <a:cubicBezTo>
                    <a:pt x="759" y="774"/>
                    <a:pt x="768" y="752"/>
                    <a:pt x="774" y="727"/>
                  </a:cubicBezTo>
                  <a:cubicBezTo>
                    <a:pt x="777" y="720"/>
                    <a:pt x="779" y="718"/>
                    <a:pt x="778" y="718"/>
                  </a:cubicBezTo>
                  <a:lnTo>
                    <a:pt x="778" y="718"/>
                  </a:lnTo>
                  <a:cubicBezTo>
                    <a:pt x="777" y="718"/>
                    <a:pt x="750" y="771"/>
                    <a:pt x="724" y="827"/>
                  </a:cubicBezTo>
                  <a:lnTo>
                    <a:pt x="740" y="793"/>
                  </a:lnTo>
                  <a:cubicBezTo>
                    <a:pt x="756" y="758"/>
                    <a:pt x="753" y="755"/>
                    <a:pt x="749" y="755"/>
                  </a:cubicBezTo>
                  <a:cubicBezTo>
                    <a:pt x="749" y="754"/>
                    <a:pt x="748" y="754"/>
                    <a:pt x="748" y="754"/>
                  </a:cubicBezTo>
                  <a:cubicBezTo>
                    <a:pt x="745" y="754"/>
                    <a:pt x="743" y="760"/>
                    <a:pt x="731" y="787"/>
                  </a:cubicBezTo>
                  <a:cubicBezTo>
                    <a:pt x="721" y="808"/>
                    <a:pt x="709" y="830"/>
                    <a:pt x="696" y="852"/>
                  </a:cubicBezTo>
                  <a:cubicBezTo>
                    <a:pt x="687" y="877"/>
                    <a:pt x="674" y="899"/>
                    <a:pt x="665" y="921"/>
                  </a:cubicBezTo>
                  <a:cubicBezTo>
                    <a:pt x="665" y="921"/>
                    <a:pt x="674" y="884"/>
                    <a:pt x="690" y="849"/>
                  </a:cubicBezTo>
                  <a:cubicBezTo>
                    <a:pt x="709" y="815"/>
                    <a:pt x="724" y="780"/>
                    <a:pt x="734" y="743"/>
                  </a:cubicBezTo>
                  <a:cubicBezTo>
                    <a:pt x="734" y="740"/>
                    <a:pt x="731" y="736"/>
                    <a:pt x="749" y="705"/>
                  </a:cubicBezTo>
                  <a:cubicBezTo>
                    <a:pt x="749" y="704"/>
                    <a:pt x="748" y="704"/>
                    <a:pt x="747" y="704"/>
                  </a:cubicBezTo>
                  <a:cubicBezTo>
                    <a:pt x="745" y="704"/>
                    <a:pt x="741" y="709"/>
                    <a:pt x="724" y="733"/>
                  </a:cubicBezTo>
                  <a:cubicBezTo>
                    <a:pt x="734" y="717"/>
                    <a:pt x="739" y="708"/>
                    <a:pt x="738" y="708"/>
                  </a:cubicBezTo>
                  <a:lnTo>
                    <a:pt x="738" y="708"/>
                  </a:lnTo>
                  <a:cubicBezTo>
                    <a:pt x="737" y="708"/>
                    <a:pt x="732" y="715"/>
                    <a:pt x="721" y="730"/>
                  </a:cubicBezTo>
                  <a:cubicBezTo>
                    <a:pt x="714" y="739"/>
                    <a:pt x="712" y="742"/>
                    <a:pt x="711" y="742"/>
                  </a:cubicBezTo>
                  <a:cubicBezTo>
                    <a:pt x="709" y="742"/>
                    <a:pt x="718" y="727"/>
                    <a:pt x="718" y="727"/>
                  </a:cubicBezTo>
                  <a:cubicBezTo>
                    <a:pt x="738" y="699"/>
                    <a:pt x="749" y="683"/>
                    <a:pt x="749" y="683"/>
                  </a:cubicBezTo>
                  <a:lnTo>
                    <a:pt x="749" y="683"/>
                  </a:lnTo>
                  <a:cubicBezTo>
                    <a:pt x="748" y="683"/>
                    <a:pt x="732" y="706"/>
                    <a:pt x="696" y="755"/>
                  </a:cubicBezTo>
                  <a:cubicBezTo>
                    <a:pt x="677" y="774"/>
                    <a:pt x="665" y="796"/>
                    <a:pt x="652" y="821"/>
                  </a:cubicBezTo>
                  <a:cubicBezTo>
                    <a:pt x="655" y="821"/>
                    <a:pt x="655" y="824"/>
                    <a:pt x="659" y="824"/>
                  </a:cubicBezTo>
                  <a:lnTo>
                    <a:pt x="630" y="852"/>
                  </a:lnTo>
                  <a:cubicBezTo>
                    <a:pt x="612" y="868"/>
                    <a:pt x="596" y="887"/>
                    <a:pt x="580" y="906"/>
                  </a:cubicBezTo>
                  <a:cubicBezTo>
                    <a:pt x="580" y="906"/>
                    <a:pt x="560" y="934"/>
                    <a:pt x="556" y="934"/>
                  </a:cubicBezTo>
                  <a:cubicBezTo>
                    <a:pt x="555" y="934"/>
                    <a:pt x="555" y="934"/>
                    <a:pt x="555" y="934"/>
                  </a:cubicBezTo>
                  <a:lnTo>
                    <a:pt x="602" y="874"/>
                  </a:lnTo>
                  <a:cubicBezTo>
                    <a:pt x="627" y="846"/>
                    <a:pt x="649" y="815"/>
                    <a:pt x="671" y="787"/>
                  </a:cubicBezTo>
                  <a:cubicBezTo>
                    <a:pt x="699" y="747"/>
                    <a:pt x="718" y="718"/>
                    <a:pt x="716" y="718"/>
                  </a:cubicBezTo>
                  <a:lnTo>
                    <a:pt x="716" y="718"/>
                  </a:lnTo>
                  <a:cubicBezTo>
                    <a:pt x="715" y="718"/>
                    <a:pt x="707" y="727"/>
                    <a:pt x="690" y="749"/>
                  </a:cubicBezTo>
                  <a:cubicBezTo>
                    <a:pt x="690" y="749"/>
                    <a:pt x="690" y="749"/>
                    <a:pt x="712" y="718"/>
                  </a:cubicBezTo>
                  <a:lnTo>
                    <a:pt x="712" y="718"/>
                  </a:lnTo>
                  <a:cubicBezTo>
                    <a:pt x="705" y="725"/>
                    <a:pt x="697" y="734"/>
                    <a:pt x="687" y="746"/>
                  </a:cubicBezTo>
                  <a:cubicBezTo>
                    <a:pt x="662" y="773"/>
                    <a:pt x="649" y="787"/>
                    <a:pt x="648" y="787"/>
                  </a:cubicBezTo>
                  <a:cubicBezTo>
                    <a:pt x="646" y="787"/>
                    <a:pt x="658" y="772"/>
                    <a:pt x="684" y="743"/>
                  </a:cubicBezTo>
                  <a:cubicBezTo>
                    <a:pt x="713" y="705"/>
                    <a:pt x="723" y="690"/>
                    <a:pt x="720" y="690"/>
                  </a:cubicBezTo>
                  <a:lnTo>
                    <a:pt x="720" y="690"/>
                  </a:lnTo>
                  <a:cubicBezTo>
                    <a:pt x="718" y="690"/>
                    <a:pt x="712" y="696"/>
                    <a:pt x="702" y="705"/>
                  </a:cubicBezTo>
                  <a:cubicBezTo>
                    <a:pt x="675" y="736"/>
                    <a:pt x="661" y="748"/>
                    <a:pt x="658" y="748"/>
                  </a:cubicBezTo>
                  <a:cubicBezTo>
                    <a:pt x="656" y="748"/>
                    <a:pt x="661" y="740"/>
                    <a:pt x="674" y="727"/>
                  </a:cubicBezTo>
                  <a:cubicBezTo>
                    <a:pt x="687" y="712"/>
                    <a:pt x="693" y="705"/>
                    <a:pt x="693" y="705"/>
                  </a:cubicBezTo>
                  <a:lnTo>
                    <a:pt x="693" y="705"/>
                  </a:lnTo>
                  <a:cubicBezTo>
                    <a:pt x="692" y="705"/>
                    <a:pt x="685" y="712"/>
                    <a:pt x="671" y="724"/>
                  </a:cubicBezTo>
                  <a:cubicBezTo>
                    <a:pt x="689" y="706"/>
                    <a:pt x="709" y="686"/>
                    <a:pt x="708" y="686"/>
                  </a:cubicBezTo>
                  <a:lnTo>
                    <a:pt x="708" y="686"/>
                  </a:lnTo>
                  <a:cubicBezTo>
                    <a:pt x="707" y="686"/>
                    <a:pt x="704" y="689"/>
                    <a:pt x="696" y="696"/>
                  </a:cubicBezTo>
                  <a:cubicBezTo>
                    <a:pt x="696" y="696"/>
                    <a:pt x="696" y="696"/>
                    <a:pt x="668" y="721"/>
                  </a:cubicBezTo>
                  <a:lnTo>
                    <a:pt x="612" y="771"/>
                  </a:lnTo>
                  <a:cubicBezTo>
                    <a:pt x="596" y="790"/>
                    <a:pt x="577" y="805"/>
                    <a:pt x="558" y="821"/>
                  </a:cubicBezTo>
                  <a:cubicBezTo>
                    <a:pt x="552" y="827"/>
                    <a:pt x="548" y="830"/>
                    <a:pt x="547" y="830"/>
                  </a:cubicBezTo>
                  <a:cubicBezTo>
                    <a:pt x="542" y="830"/>
                    <a:pt x="568" y="795"/>
                    <a:pt x="633" y="736"/>
                  </a:cubicBezTo>
                  <a:lnTo>
                    <a:pt x="690" y="683"/>
                  </a:lnTo>
                  <a:lnTo>
                    <a:pt x="633" y="733"/>
                  </a:lnTo>
                  <a:cubicBezTo>
                    <a:pt x="630" y="730"/>
                    <a:pt x="630" y="730"/>
                    <a:pt x="659" y="705"/>
                  </a:cubicBezTo>
                  <a:cubicBezTo>
                    <a:pt x="690" y="683"/>
                    <a:pt x="690" y="683"/>
                    <a:pt x="690" y="680"/>
                  </a:cubicBezTo>
                  <a:lnTo>
                    <a:pt x="690" y="680"/>
                  </a:lnTo>
                  <a:cubicBezTo>
                    <a:pt x="690" y="680"/>
                    <a:pt x="687" y="680"/>
                    <a:pt x="659" y="702"/>
                  </a:cubicBezTo>
                  <a:cubicBezTo>
                    <a:pt x="624" y="729"/>
                    <a:pt x="610" y="741"/>
                    <a:pt x="609" y="741"/>
                  </a:cubicBezTo>
                  <a:cubicBezTo>
                    <a:pt x="608" y="741"/>
                    <a:pt x="615" y="734"/>
                    <a:pt x="627" y="724"/>
                  </a:cubicBezTo>
                  <a:cubicBezTo>
                    <a:pt x="657" y="700"/>
                    <a:pt x="672" y="688"/>
                    <a:pt x="672" y="688"/>
                  </a:cubicBezTo>
                  <a:lnTo>
                    <a:pt x="672" y="688"/>
                  </a:lnTo>
                  <a:cubicBezTo>
                    <a:pt x="671" y="688"/>
                    <a:pt x="656" y="699"/>
                    <a:pt x="627" y="721"/>
                  </a:cubicBezTo>
                  <a:cubicBezTo>
                    <a:pt x="596" y="742"/>
                    <a:pt x="581" y="753"/>
                    <a:pt x="580" y="753"/>
                  </a:cubicBezTo>
                  <a:cubicBezTo>
                    <a:pt x="579" y="753"/>
                    <a:pt x="594" y="741"/>
                    <a:pt x="624" y="718"/>
                  </a:cubicBezTo>
                  <a:cubicBezTo>
                    <a:pt x="650" y="699"/>
                    <a:pt x="674" y="679"/>
                    <a:pt x="681" y="673"/>
                  </a:cubicBezTo>
                  <a:lnTo>
                    <a:pt x="681" y="673"/>
                  </a:lnTo>
                  <a:cubicBezTo>
                    <a:pt x="683" y="672"/>
                    <a:pt x="684" y="672"/>
                    <a:pt x="685" y="672"/>
                  </a:cubicBezTo>
                  <a:lnTo>
                    <a:pt x="685" y="672"/>
                  </a:lnTo>
                  <a:cubicBezTo>
                    <a:pt x="684" y="672"/>
                    <a:pt x="683" y="672"/>
                    <a:pt x="682" y="672"/>
                  </a:cubicBezTo>
                  <a:lnTo>
                    <a:pt x="682" y="672"/>
                  </a:lnTo>
                  <a:cubicBezTo>
                    <a:pt x="683" y="671"/>
                    <a:pt x="684" y="671"/>
                    <a:pt x="684" y="671"/>
                  </a:cubicBezTo>
                  <a:lnTo>
                    <a:pt x="684" y="671"/>
                  </a:lnTo>
                  <a:lnTo>
                    <a:pt x="681" y="672"/>
                  </a:lnTo>
                  <a:lnTo>
                    <a:pt x="681" y="672"/>
                  </a:lnTo>
                  <a:cubicBezTo>
                    <a:pt x="675" y="674"/>
                    <a:pt x="666" y="675"/>
                    <a:pt x="655" y="677"/>
                  </a:cubicBezTo>
                  <a:lnTo>
                    <a:pt x="643" y="678"/>
                  </a:lnTo>
                  <a:lnTo>
                    <a:pt x="643" y="678"/>
                  </a:lnTo>
                  <a:cubicBezTo>
                    <a:pt x="644" y="677"/>
                    <a:pt x="646" y="676"/>
                    <a:pt x="647" y="675"/>
                  </a:cubicBezTo>
                  <a:lnTo>
                    <a:pt x="647" y="675"/>
                  </a:lnTo>
                  <a:lnTo>
                    <a:pt x="655" y="674"/>
                  </a:lnTo>
                  <a:cubicBezTo>
                    <a:pt x="693" y="667"/>
                    <a:pt x="693" y="667"/>
                    <a:pt x="696" y="664"/>
                  </a:cubicBezTo>
                  <a:cubicBezTo>
                    <a:pt x="699" y="661"/>
                    <a:pt x="699" y="661"/>
                    <a:pt x="737" y="661"/>
                  </a:cubicBezTo>
                  <a:lnTo>
                    <a:pt x="759" y="661"/>
                  </a:lnTo>
                  <a:cubicBezTo>
                    <a:pt x="749" y="661"/>
                    <a:pt x="734" y="658"/>
                    <a:pt x="740" y="658"/>
                  </a:cubicBezTo>
                  <a:cubicBezTo>
                    <a:pt x="740" y="655"/>
                    <a:pt x="746" y="652"/>
                    <a:pt x="709" y="642"/>
                  </a:cubicBezTo>
                  <a:lnTo>
                    <a:pt x="712" y="642"/>
                  </a:lnTo>
                  <a:cubicBezTo>
                    <a:pt x="733" y="648"/>
                    <a:pt x="742" y="649"/>
                    <a:pt x="746" y="649"/>
                  </a:cubicBezTo>
                  <a:cubicBezTo>
                    <a:pt x="749" y="649"/>
                    <a:pt x="749" y="649"/>
                    <a:pt x="749" y="649"/>
                  </a:cubicBezTo>
                  <a:cubicBezTo>
                    <a:pt x="712" y="636"/>
                    <a:pt x="715" y="636"/>
                    <a:pt x="715" y="636"/>
                  </a:cubicBezTo>
                  <a:lnTo>
                    <a:pt x="715" y="636"/>
                  </a:lnTo>
                  <a:cubicBezTo>
                    <a:pt x="749" y="645"/>
                    <a:pt x="749" y="645"/>
                    <a:pt x="753" y="645"/>
                  </a:cubicBezTo>
                  <a:cubicBezTo>
                    <a:pt x="753" y="645"/>
                    <a:pt x="753" y="642"/>
                    <a:pt x="718" y="630"/>
                  </a:cubicBezTo>
                  <a:cubicBezTo>
                    <a:pt x="718" y="630"/>
                    <a:pt x="720" y="628"/>
                    <a:pt x="726" y="628"/>
                  </a:cubicBezTo>
                  <a:cubicBezTo>
                    <a:pt x="731" y="628"/>
                    <a:pt x="742" y="630"/>
                    <a:pt x="759" y="636"/>
                  </a:cubicBezTo>
                  <a:cubicBezTo>
                    <a:pt x="769" y="641"/>
                    <a:pt x="773" y="643"/>
                    <a:pt x="774" y="643"/>
                  </a:cubicBezTo>
                  <a:cubicBezTo>
                    <a:pt x="775" y="643"/>
                    <a:pt x="752" y="631"/>
                    <a:pt x="727" y="617"/>
                  </a:cubicBezTo>
                  <a:cubicBezTo>
                    <a:pt x="706" y="608"/>
                    <a:pt x="684" y="595"/>
                    <a:pt x="662" y="583"/>
                  </a:cubicBezTo>
                  <a:lnTo>
                    <a:pt x="662" y="583"/>
                  </a:lnTo>
                  <a:lnTo>
                    <a:pt x="731" y="617"/>
                  </a:lnTo>
                  <a:cubicBezTo>
                    <a:pt x="762" y="633"/>
                    <a:pt x="762" y="633"/>
                    <a:pt x="765" y="633"/>
                  </a:cubicBezTo>
                  <a:cubicBezTo>
                    <a:pt x="734" y="614"/>
                    <a:pt x="734" y="608"/>
                    <a:pt x="743" y="602"/>
                  </a:cubicBezTo>
                  <a:cubicBezTo>
                    <a:pt x="753" y="595"/>
                    <a:pt x="753" y="592"/>
                    <a:pt x="724" y="570"/>
                  </a:cubicBezTo>
                  <a:cubicBezTo>
                    <a:pt x="708" y="557"/>
                    <a:pt x="700" y="551"/>
                    <a:pt x="701" y="551"/>
                  </a:cubicBezTo>
                  <a:lnTo>
                    <a:pt x="701" y="551"/>
                  </a:lnTo>
                  <a:cubicBezTo>
                    <a:pt x="703" y="551"/>
                    <a:pt x="711" y="555"/>
                    <a:pt x="727" y="564"/>
                  </a:cubicBezTo>
                  <a:cubicBezTo>
                    <a:pt x="784" y="603"/>
                    <a:pt x="807" y="620"/>
                    <a:pt x="810" y="622"/>
                  </a:cubicBezTo>
                  <a:lnTo>
                    <a:pt x="810" y="622"/>
                  </a:lnTo>
                  <a:cubicBezTo>
                    <a:pt x="809" y="621"/>
                    <a:pt x="802" y="616"/>
                    <a:pt x="793" y="608"/>
                  </a:cubicBezTo>
                  <a:cubicBezTo>
                    <a:pt x="793" y="608"/>
                    <a:pt x="765" y="583"/>
                    <a:pt x="737" y="558"/>
                  </a:cubicBezTo>
                  <a:lnTo>
                    <a:pt x="737" y="558"/>
                  </a:lnTo>
                  <a:cubicBezTo>
                    <a:pt x="756" y="573"/>
                    <a:pt x="768" y="580"/>
                    <a:pt x="773" y="580"/>
                  </a:cubicBezTo>
                  <a:cubicBezTo>
                    <a:pt x="782" y="580"/>
                    <a:pt x="768" y="556"/>
                    <a:pt x="741" y="523"/>
                  </a:cubicBezTo>
                  <a:lnTo>
                    <a:pt x="741" y="523"/>
                  </a:lnTo>
                  <a:cubicBezTo>
                    <a:pt x="743" y="525"/>
                    <a:pt x="747" y="528"/>
                    <a:pt x="759" y="542"/>
                  </a:cubicBezTo>
                  <a:cubicBezTo>
                    <a:pt x="779" y="565"/>
                    <a:pt x="785" y="567"/>
                    <a:pt x="788" y="567"/>
                  </a:cubicBezTo>
                  <a:cubicBezTo>
                    <a:pt x="789" y="567"/>
                    <a:pt x="790" y="567"/>
                    <a:pt x="790" y="567"/>
                  </a:cubicBezTo>
                  <a:cubicBezTo>
                    <a:pt x="793" y="564"/>
                    <a:pt x="793" y="564"/>
                    <a:pt x="793" y="564"/>
                  </a:cubicBezTo>
                  <a:cubicBezTo>
                    <a:pt x="771" y="538"/>
                    <a:pt x="765" y="528"/>
                    <a:pt x="768" y="528"/>
                  </a:cubicBezTo>
                  <a:lnTo>
                    <a:pt x="768" y="528"/>
                  </a:lnTo>
                  <a:cubicBezTo>
                    <a:pt x="771" y="528"/>
                    <a:pt x="787" y="543"/>
                    <a:pt x="800" y="561"/>
                  </a:cubicBezTo>
                  <a:cubicBezTo>
                    <a:pt x="825" y="589"/>
                    <a:pt x="825" y="589"/>
                    <a:pt x="828" y="589"/>
                  </a:cubicBezTo>
                  <a:cubicBezTo>
                    <a:pt x="809" y="562"/>
                    <a:pt x="804" y="552"/>
                    <a:pt x="806" y="552"/>
                  </a:cubicBezTo>
                  <a:lnTo>
                    <a:pt x="806" y="552"/>
                  </a:lnTo>
                  <a:cubicBezTo>
                    <a:pt x="809" y="552"/>
                    <a:pt x="823" y="568"/>
                    <a:pt x="834" y="586"/>
                  </a:cubicBezTo>
                  <a:lnTo>
                    <a:pt x="837" y="586"/>
                  </a:lnTo>
                  <a:cubicBezTo>
                    <a:pt x="815" y="551"/>
                    <a:pt x="818" y="551"/>
                    <a:pt x="818" y="551"/>
                  </a:cubicBezTo>
                  <a:cubicBezTo>
                    <a:pt x="822" y="551"/>
                    <a:pt x="825" y="551"/>
                    <a:pt x="803" y="520"/>
                  </a:cubicBezTo>
                  <a:cubicBezTo>
                    <a:pt x="790" y="498"/>
                    <a:pt x="778" y="476"/>
                    <a:pt x="765" y="454"/>
                  </a:cubicBezTo>
                  <a:lnTo>
                    <a:pt x="765" y="454"/>
                  </a:lnTo>
                  <a:lnTo>
                    <a:pt x="784" y="486"/>
                  </a:lnTo>
                  <a:cubicBezTo>
                    <a:pt x="806" y="517"/>
                    <a:pt x="809" y="517"/>
                    <a:pt x="812" y="517"/>
                  </a:cubicBezTo>
                  <a:cubicBezTo>
                    <a:pt x="814" y="516"/>
                    <a:pt x="815" y="516"/>
                    <a:pt x="816" y="516"/>
                  </a:cubicBezTo>
                  <a:cubicBezTo>
                    <a:pt x="821" y="516"/>
                    <a:pt x="826" y="522"/>
                    <a:pt x="840" y="548"/>
                  </a:cubicBezTo>
                  <a:lnTo>
                    <a:pt x="825" y="514"/>
                  </a:lnTo>
                  <a:cubicBezTo>
                    <a:pt x="817" y="497"/>
                    <a:pt x="814" y="488"/>
                    <a:pt x="814" y="488"/>
                  </a:cubicBezTo>
                  <a:lnTo>
                    <a:pt x="814" y="488"/>
                  </a:lnTo>
                  <a:cubicBezTo>
                    <a:pt x="815" y="488"/>
                    <a:pt x="820" y="497"/>
                    <a:pt x="828" y="514"/>
                  </a:cubicBezTo>
                  <a:cubicBezTo>
                    <a:pt x="835" y="531"/>
                    <a:pt x="840" y="539"/>
                    <a:pt x="841" y="539"/>
                  </a:cubicBezTo>
                  <a:cubicBezTo>
                    <a:pt x="843" y="539"/>
                    <a:pt x="840" y="530"/>
                    <a:pt x="834" y="511"/>
                  </a:cubicBezTo>
                  <a:lnTo>
                    <a:pt x="837" y="511"/>
                  </a:lnTo>
                  <a:cubicBezTo>
                    <a:pt x="845" y="533"/>
                    <a:pt x="850" y="549"/>
                    <a:pt x="853" y="557"/>
                  </a:cubicBezTo>
                  <a:lnTo>
                    <a:pt x="853" y="557"/>
                  </a:lnTo>
                  <a:cubicBezTo>
                    <a:pt x="849" y="563"/>
                    <a:pt x="846" y="566"/>
                    <a:pt x="847" y="566"/>
                  </a:cubicBezTo>
                  <a:cubicBezTo>
                    <a:pt x="847" y="566"/>
                    <a:pt x="849" y="563"/>
                    <a:pt x="854" y="558"/>
                  </a:cubicBezTo>
                  <a:lnTo>
                    <a:pt x="854" y="558"/>
                  </a:lnTo>
                  <a:cubicBezTo>
                    <a:pt x="855" y="563"/>
                    <a:pt x="856" y="565"/>
                    <a:pt x="856" y="565"/>
                  </a:cubicBezTo>
                  <a:cubicBezTo>
                    <a:pt x="857" y="565"/>
                    <a:pt x="856" y="562"/>
                    <a:pt x="854" y="558"/>
                  </a:cubicBezTo>
                  <a:lnTo>
                    <a:pt x="854" y="558"/>
                  </a:lnTo>
                  <a:cubicBezTo>
                    <a:pt x="857" y="554"/>
                    <a:pt x="861" y="550"/>
                    <a:pt x="865" y="545"/>
                  </a:cubicBezTo>
                  <a:cubicBezTo>
                    <a:pt x="884" y="519"/>
                    <a:pt x="889" y="517"/>
                    <a:pt x="890" y="517"/>
                  </a:cubicBezTo>
                  <a:cubicBezTo>
                    <a:pt x="890" y="517"/>
                    <a:pt x="890" y="517"/>
                    <a:pt x="890" y="517"/>
                  </a:cubicBezTo>
                  <a:cubicBezTo>
                    <a:pt x="897" y="508"/>
                    <a:pt x="906" y="498"/>
                    <a:pt x="916" y="492"/>
                  </a:cubicBezTo>
                  <a:lnTo>
                    <a:pt x="916" y="492"/>
                  </a:lnTo>
                  <a:cubicBezTo>
                    <a:pt x="909" y="501"/>
                    <a:pt x="900" y="514"/>
                    <a:pt x="894" y="523"/>
                  </a:cubicBezTo>
                  <a:cubicBezTo>
                    <a:pt x="894" y="523"/>
                    <a:pt x="894" y="523"/>
                    <a:pt x="919" y="498"/>
                  </a:cubicBezTo>
                  <a:cubicBezTo>
                    <a:pt x="919" y="498"/>
                    <a:pt x="931" y="486"/>
                    <a:pt x="932" y="486"/>
                  </a:cubicBezTo>
                  <a:lnTo>
                    <a:pt x="932" y="486"/>
                  </a:lnTo>
                  <a:cubicBezTo>
                    <a:pt x="933" y="486"/>
                    <a:pt x="930" y="489"/>
                    <a:pt x="922" y="498"/>
                  </a:cubicBezTo>
                  <a:cubicBezTo>
                    <a:pt x="912" y="508"/>
                    <a:pt x="903" y="520"/>
                    <a:pt x="897" y="533"/>
                  </a:cubicBezTo>
                  <a:cubicBezTo>
                    <a:pt x="897" y="533"/>
                    <a:pt x="897" y="534"/>
                    <a:pt x="897" y="534"/>
                  </a:cubicBezTo>
                  <a:cubicBezTo>
                    <a:pt x="899" y="534"/>
                    <a:pt x="905" y="529"/>
                    <a:pt x="928" y="511"/>
                  </a:cubicBezTo>
                  <a:lnTo>
                    <a:pt x="928" y="511"/>
                  </a:lnTo>
                  <a:cubicBezTo>
                    <a:pt x="894" y="541"/>
                    <a:pt x="881" y="553"/>
                    <a:pt x="881" y="553"/>
                  </a:cubicBezTo>
                  <a:cubicBezTo>
                    <a:pt x="882" y="553"/>
                    <a:pt x="889" y="548"/>
                    <a:pt x="900" y="539"/>
                  </a:cubicBezTo>
                  <a:cubicBezTo>
                    <a:pt x="926" y="521"/>
                    <a:pt x="930" y="518"/>
                    <a:pt x="931" y="517"/>
                  </a:cubicBezTo>
                  <a:lnTo>
                    <a:pt x="931" y="517"/>
                  </a:lnTo>
                  <a:cubicBezTo>
                    <a:pt x="915" y="528"/>
                    <a:pt x="908" y="534"/>
                    <a:pt x="909" y="534"/>
                  </a:cubicBezTo>
                  <a:cubicBezTo>
                    <a:pt x="911" y="534"/>
                    <a:pt x="919" y="529"/>
                    <a:pt x="934" y="520"/>
                  </a:cubicBezTo>
                  <a:lnTo>
                    <a:pt x="934" y="520"/>
                  </a:lnTo>
                  <a:cubicBezTo>
                    <a:pt x="934" y="523"/>
                    <a:pt x="934" y="523"/>
                    <a:pt x="903" y="545"/>
                  </a:cubicBezTo>
                  <a:lnTo>
                    <a:pt x="903" y="548"/>
                  </a:lnTo>
                  <a:cubicBezTo>
                    <a:pt x="926" y="532"/>
                    <a:pt x="937" y="526"/>
                    <a:pt x="940" y="526"/>
                  </a:cubicBezTo>
                  <a:lnTo>
                    <a:pt x="940" y="526"/>
                  </a:lnTo>
                  <a:cubicBezTo>
                    <a:pt x="946" y="526"/>
                    <a:pt x="928" y="544"/>
                    <a:pt x="906" y="558"/>
                  </a:cubicBezTo>
                  <a:cubicBezTo>
                    <a:pt x="919" y="551"/>
                    <a:pt x="931" y="545"/>
                    <a:pt x="941" y="539"/>
                  </a:cubicBezTo>
                  <a:cubicBezTo>
                    <a:pt x="972" y="521"/>
                    <a:pt x="989" y="512"/>
                    <a:pt x="990" y="512"/>
                  </a:cubicBezTo>
                  <a:lnTo>
                    <a:pt x="990" y="512"/>
                  </a:lnTo>
                  <a:cubicBezTo>
                    <a:pt x="991" y="512"/>
                    <a:pt x="975" y="522"/>
                    <a:pt x="941" y="542"/>
                  </a:cubicBezTo>
                  <a:cubicBezTo>
                    <a:pt x="909" y="561"/>
                    <a:pt x="894" y="570"/>
                    <a:pt x="894" y="570"/>
                  </a:cubicBezTo>
                  <a:cubicBezTo>
                    <a:pt x="894" y="570"/>
                    <a:pt x="911" y="561"/>
                    <a:pt x="944" y="542"/>
                  </a:cubicBezTo>
                  <a:cubicBezTo>
                    <a:pt x="954" y="537"/>
                    <a:pt x="961" y="535"/>
                    <a:pt x="964" y="535"/>
                  </a:cubicBezTo>
                  <a:cubicBezTo>
                    <a:pt x="970" y="535"/>
                    <a:pt x="958" y="547"/>
                    <a:pt x="912" y="570"/>
                  </a:cubicBezTo>
                  <a:lnTo>
                    <a:pt x="869" y="592"/>
                  </a:lnTo>
                  <a:lnTo>
                    <a:pt x="869" y="592"/>
                  </a:lnTo>
                  <a:cubicBezTo>
                    <a:pt x="872" y="591"/>
                    <a:pt x="875" y="590"/>
                    <a:pt x="878" y="589"/>
                  </a:cubicBezTo>
                  <a:cubicBezTo>
                    <a:pt x="902" y="578"/>
                    <a:pt x="909" y="575"/>
                    <a:pt x="911" y="575"/>
                  </a:cubicBezTo>
                  <a:cubicBezTo>
                    <a:pt x="912" y="575"/>
                    <a:pt x="912" y="576"/>
                    <a:pt x="912" y="577"/>
                  </a:cubicBezTo>
                  <a:cubicBezTo>
                    <a:pt x="912" y="577"/>
                    <a:pt x="913" y="577"/>
                    <a:pt x="914" y="577"/>
                  </a:cubicBezTo>
                  <a:cubicBezTo>
                    <a:pt x="916" y="577"/>
                    <a:pt x="922" y="576"/>
                    <a:pt x="929" y="574"/>
                  </a:cubicBezTo>
                  <a:lnTo>
                    <a:pt x="929" y="574"/>
                  </a:lnTo>
                  <a:cubicBezTo>
                    <a:pt x="880" y="609"/>
                    <a:pt x="839" y="658"/>
                    <a:pt x="813" y="716"/>
                  </a:cubicBezTo>
                  <a:lnTo>
                    <a:pt x="813" y="716"/>
                  </a:lnTo>
                  <a:cubicBezTo>
                    <a:pt x="813" y="716"/>
                    <a:pt x="813" y="716"/>
                    <a:pt x="813" y="716"/>
                  </a:cubicBezTo>
                  <a:lnTo>
                    <a:pt x="813" y="716"/>
                  </a:lnTo>
                  <a:cubicBezTo>
                    <a:pt x="812" y="716"/>
                    <a:pt x="809" y="725"/>
                    <a:pt x="803" y="743"/>
                  </a:cubicBezTo>
                  <a:cubicBezTo>
                    <a:pt x="806" y="734"/>
                    <a:pt x="809" y="725"/>
                    <a:pt x="813" y="716"/>
                  </a:cubicBezTo>
                  <a:lnTo>
                    <a:pt x="813" y="716"/>
                  </a:lnTo>
                  <a:cubicBezTo>
                    <a:pt x="813" y="719"/>
                    <a:pt x="812" y="729"/>
                    <a:pt x="809" y="746"/>
                  </a:cubicBezTo>
                  <a:lnTo>
                    <a:pt x="815" y="746"/>
                  </a:lnTo>
                  <a:cubicBezTo>
                    <a:pt x="818" y="730"/>
                    <a:pt x="821" y="722"/>
                    <a:pt x="823" y="722"/>
                  </a:cubicBezTo>
                  <a:cubicBezTo>
                    <a:pt x="826" y="722"/>
                    <a:pt x="828" y="732"/>
                    <a:pt x="828" y="752"/>
                  </a:cubicBezTo>
                  <a:lnTo>
                    <a:pt x="831" y="752"/>
                  </a:lnTo>
                  <a:cubicBezTo>
                    <a:pt x="834" y="725"/>
                    <a:pt x="838" y="713"/>
                    <a:pt x="841" y="713"/>
                  </a:cubicBezTo>
                  <a:cubicBezTo>
                    <a:pt x="846" y="713"/>
                    <a:pt x="850" y="748"/>
                    <a:pt x="850" y="796"/>
                  </a:cubicBezTo>
                  <a:cubicBezTo>
                    <a:pt x="850" y="811"/>
                    <a:pt x="850" y="821"/>
                    <a:pt x="851" y="821"/>
                  </a:cubicBezTo>
                  <a:cubicBezTo>
                    <a:pt x="852" y="821"/>
                    <a:pt x="853" y="802"/>
                    <a:pt x="853" y="758"/>
                  </a:cubicBezTo>
                  <a:cubicBezTo>
                    <a:pt x="856" y="721"/>
                    <a:pt x="856" y="721"/>
                    <a:pt x="859" y="721"/>
                  </a:cubicBezTo>
                  <a:cubicBezTo>
                    <a:pt x="859" y="758"/>
                    <a:pt x="865" y="761"/>
                    <a:pt x="869" y="761"/>
                  </a:cubicBezTo>
                  <a:cubicBezTo>
                    <a:pt x="869" y="761"/>
                    <a:pt x="872" y="765"/>
                    <a:pt x="878" y="802"/>
                  </a:cubicBezTo>
                  <a:cubicBezTo>
                    <a:pt x="876" y="783"/>
                    <a:pt x="876" y="774"/>
                    <a:pt x="876" y="774"/>
                  </a:cubicBezTo>
                  <a:lnTo>
                    <a:pt x="876" y="774"/>
                  </a:lnTo>
                  <a:cubicBezTo>
                    <a:pt x="876" y="774"/>
                    <a:pt x="878" y="783"/>
                    <a:pt x="881" y="802"/>
                  </a:cubicBezTo>
                  <a:cubicBezTo>
                    <a:pt x="887" y="827"/>
                    <a:pt x="890" y="852"/>
                    <a:pt x="890" y="877"/>
                  </a:cubicBezTo>
                  <a:lnTo>
                    <a:pt x="887" y="877"/>
                  </a:lnTo>
                  <a:cubicBezTo>
                    <a:pt x="887" y="877"/>
                    <a:pt x="884" y="877"/>
                    <a:pt x="887" y="915"/>
                  </a:cubicBezTo>
                  <a:cubicBezTo>
                    <a:pt x="887" y="940"/>
                    <a:pt x="894" y="965"/>
                    <a:pt x="900" y="990"/>
                  </a:cubicBezTo>
                  <a:cubicBezTo>
                    <a:pt x="904" y="1006"/>
                    <a:pt x="906" y="1015"/>
                    <a:pt x="907" y="1015"/>
                  </a:cubicBezTo>
                  <a:cubicBezTo>
                    <a:pt x="908" y="1015"/>
                    <a:pt x="905" y="997"/>
                    <a:pt x="900" y="953"/>
                  </a:cubicBezTo>
                  <a:cubicBezTo>
                    <a:pt x="897" y="915"/>
                    <a:pt x="890" y="840"/>
                    <a:pt x="887" y="802"/>
                  </a:cubicBezTo>
                  <a:cubicBezTo>
                    <a:pt x="887" y="794"/>
                    <a:pt x="887" y="789"/>
                    <a:pt x="887" y="786"/>
                  </a:cubicBezTo>
                  <a:lnTo>
                    <a:pt x="887" y="786"/>
                  </a:lnTo>
                  <a:cubicBezTo>
                    <a:pt x="887" y="766"/>
                    <a:pt x="886" y="749"/>
                    <a:pt x="887" y="749"/>
                  </a:cubicBezTo>
                  <a:lnTo>
                    <a:pt x="887" y="749"/>
                  </a:lnTo>
                  <a:cubicBezTo>
                    <a:pt x="888" y="749"/>
                    <a:pt x="889" y="754"/>
                    <a:pt x="890" y="765"/>
                  </a:cubicBezTo>
                  <a:cubicBezTo>
                    <a:pt x="886" y="727"/>
                    <a:pt x="883" y="708"/>
                    <a:pt x="885" y="708"/>
                  </a:cubicBezTo>
                  <a:lnTo>
                    <a:pt x="885" y="708"/>
                  </a:lnTo>
                  <a:cubicBezTo>
                    <a:pt x="886" y="708"/>
                    <a:pt x="890" y="727"/>
                    <a:pt x="900" y="765"/>
                  </a:cubicBezTo>
                  <a:cubicBezTo>
                    <a:pt x="905" y="783"/>
                    <a:pt x="908" y="793"/>
                    <a:pt x="909" y="793"/>
                  </a:cubicBezTo>
                  <a:cubicBezTo>
                    <a:pt x="910" y="793"/>
                    <a:pt x="909" y="783"/>
                    <a:pt x="906" y="765"/>
                  </a:cubicBezTo>
                  <a:lnTo>
                    <a:pt x="906" y="765"/>
                  </a:lnTo>
                  <a:cubicBezTo>
                    <a:pt x="916" y="802"/>
                    <a:pt x="919" y="802"/>
                    <a:pt x="922" y="802"/>
                  </a:cubicBezTo>
                  <a:cubicBezTo>
                    <a:pt x="925" y="812"/>
                    <a:pt x="927" y="816"/>
                    <a:pt x="928" y="816"/>
                  </a:cubicBezTo>
                  <a:cubicBezTo>
                    <a:pt x="929" y="816"/>
                    <a:pt x="922" y="791"/>
                    <a:pt x="916" y="765"/>
                  </a:cubicBezTo>
                  <a:cubicBezTo>
                    <a:pt x="906" y="729"/>
                    <a:pt x="901" y="711"/>
                    <a:pt x="902" y="711"/>
                  </a:cubicBezTo>
                  <a:lnTo>
                    <a:pt x="902" y="711"/>
                  </a:lnTo>
                  <a:cubicBezTo>
                    <a:pt x="902" y="711"/>
                    <a:pt x="908" y="729"/>
                    <a:pt x="919" y="765"/>
                  </a:cubicBezTo>
                  <a:cubicBezTo>
                    <a:pt x="928" y="802"/>
                    <a:pt x="937" y="837"/>
                    <a:pt x="953" y="874"/>
                  </a:cubicBezTo>
                  <a:lnTo>
                    <a:pt x="931" y="802"/>
                  </a:lnTo>
                  <a:cubicBezTo>
                    <a:pt x="922" y="775"/>
                    <a:pt x="915" y="750"/>
                    <a:pt x="916" y="750"/>
                  </a:cubicBezTo>
                  <a:lnTo>
                    <a:pt x="916" y="750"/>
                  </a:lnTo>
                  <a:cubicBezTo>
                    <a:pt x="916" y="750"/>
                    <a:pt x="918" y="755"/>
                    <a:pt x="922" y="765"/>
                  </a:cubicBezTo>
                  <a:cubicBezTo>
                    <a:pt x="925" y="777"/>
                    <a:pt x="928" y="790"/>
                    <a:pt x="934" y="802"/>
                  </a:cubicBezTo>
                  <a:cubicBezTo>
                    <a:pt x="934" y="802"/>
                    <a:pt x="934" y="802"/>
                    <a:pt x="935" y="802"/>
                  </a:cubicBezTo>
                  <a:cubicBezTo>
                    <a:pt x="935" y="802"/>
                    <a:pt x="939" y="804"/>
                    <a:pt x="950" y="837"/>
                  </a:cubicBezTo>
                  <a:cubicBezTo>
                    <a:pt x="964" y="878"/>
                    <a:pt x="971" y="895"/>
                    <a:pt x="971" y="895"/>
                  </a:cubicBezTo>
                  <a:cubicBezTo>
                    <a:pt x="972" y="895"/>
                    <a:pt x="970" y="886"/>
                    <a:pt x="966" y="871"/>
                  </a:cubicBezTo>
                  <a:cubicBezTo>
                    <a:pt x="966" y="871"/>
                    <a:pt x="953" y="837"/>
                    <a:pt x="941" y="799"/>
                  </a:cubicBezTo>
                  <a:lnTo>
                    <a:pt x="941" y="799"/>
                  </a:lnTo>
                  <a:lnTo>
                    <a:pt x="956" y="834"/>
                  </a:lnTo>
                  <a:cubicBezTo>
                    <a:pt x="958" y="842"/>
                    <a:pt x="962" y="850"/>
                    <a:pt x="964" y="858"/>
                  </a:cubicBezTo>
                  <a:lnTo>
                    <a:pt x="964" y="858"/>
                  </a:lnTo>
                  <a:cubicBezTo>
                    <a:pt x="960" y="837"/>
                    <a:pt x="955" y="817"/>
                    <a:pt x="947" y="799"/>
                  </a:cubicBezTo>
                  <a:cubicBezTo>
                    <a:pt x="931" y="765"/>
                    <a:pt x="934" y="765"/>
                    <a:pt x="934" y="765"/>
                  </a:cubicBezTo>
                  <a:cubicBezTo>
                    <a:pt x="934" y="765"/>
                    <a:pt x="937" y="765"/>
                    <a:pt x="922" y="730"/>
                  </a:cubicBezTo>
                  <a:cubicBezTo>
                    <a:pt x="910" y="701"/>
                    <a:pt x="907" y="694"/>
                    <a:pt x="908" y="694"/>
                  </a:cubicBezTo>
                  <a:lnTo>
                    <a:pt x="908" y="694"/>
                  </a:lnTo>
                  <a:cubicBezTo>
                    <a:pt x="908" y="694"/>
                    <a:pt x="909" y="695"/>
                    <a:pt x="909" y="696"/>
                  </a:cubicBezTo>
                  <a:cubicBezTo>
                    <a:pt x="912" y="705"/>
                    <a:pt x="919" y="718"/>
                    <a:pt x="925" y="730"/>
                  </a:cubicBezTo>
                  <a:cubicBezTo>
                    <a:pt x="920" y="720"/>
                    <a:pt x="918" y="716"/>
                    <a:pt x="919" y="716"/>
                  </a:cubicBezTo>
                  <a:lnTo>
                    <a:pt x="919" y="716"/>
                  </a:lnTo>
                  <a:cubicBezTo>
                    <a:pt x="919" y="716"/>
                    <a:pt x="930" y="739"/>
                    <a:pt x="944" y="761"/>
                  </a:cubicBezTo>
                  <a:cubicBezTo>
                    <a:pt x="953" y="779"/>
                    <a:pt x="958" y="787"/>
                    <a:pt x="958" y="787"/>
                  </a:cubicBezTo>
                  <a:cubicBezTo>
                    <a:pt x="959" y="787"/>
                    <a:pt x="955" y="779"/>
                    <a:pt x="947" y="761"/>
                  </a:cubicBezTo>
                  <a:lnTo>
                    <a:pt x="947" y="761"/>
                  </a:lnTo>
                  <a:lnTo>
                    <a:pt x="966" y="796"/>
                  </a:lnTo>
                  <a:cubicBezTo>
                    <a:pt x="966" y="796"/>
                    <a:pt x="963" y="796"/>
                    <a:pt x="981" y="827"/>
                  </a:cubicBezTo>
                  <a:cubicBezTo>
                    <a:pt x="981" y="827"/>
                    <a:pt x="984" y="827"/>
                    <a:pt x="1003" y="862"/>
                  </a:cubicBezTo>
                  <a:cubicBezTo>
                    <a:pt x="974" y="805"/>
                    <a:pt x="932" y="730"/>
                    <a:pt x="919" y="704"/>
                  </a:cubicBezTo>
                  <a:lnTo>
                    <a:pt x="919" y="704"/>
                  </a:lnTo>
                  <a:cubicBezTo>
                    <a:pt x="920" y="704"/>
                    <a:pt x="920" y="705"/>
                    <a:pt x="920" y="705"/>
                  </a:cubicBezTo>
                  <a:lnTo>
                    <a:pt x="920" y="705"/>
                  </a:lnTo>
                  <a:cubicBezTo>
                    <a:pt x="920" y="704"/>
                    <a:pt x="919" y="703"/>
                    <a:pt x="919" y="703"/>
                  </a:cubicBezTo>
                  <a:lnTo>
                    <a:pt x="919" y="703"/>
                  </a:lnTo>
                  <a:cubicBezTo>
                    <a:pt x="919" y="702"/>
                    <a:pt x="918" y="702"/>
                    <a:pt x="918" y="702"/>
                  </a:cubicBezTo>
                  <a:lnTo>
                    <a:pt x="918" y="702"/>
                  </a:lnTo>
                  <a:cubicBezTo>
                    <a:pt x="918" y="702"/>
                    <a:pt x="918" y="702"/>
                    <a:pt x="918" y="702"/>
                  </a:cubicBezTo>
                  <a:lnTo>
                    <a:pt x="918" y="702"/>
                  </a:lnTo>
                  <a:cubicBezTo>
                    <a:pt x="917" y="701"/>
                    <a:pt x="916" y="700"/>
                    <a:pt x="916" y="699"/>
                  </a:cubicBezTo>
                  <a:cubicBezTo>
                    <a:pt x="910" y="690"/>
                    <a:pt x="909" y="688"/>
                    <a:pt x="909" y="688"/>
                  </a:cubicBezTo>
                  <a:lnTo>
                    <a:pt x="909" y="688"/>
                  </a:lnTo>
                  <a:cubicBezTo>
                    <a:pt x="909" y="688"/>
                    <a:pt x="911" y="690"/>
                    <a:pt x="912" y="690"/>
                  </a:cubicBezTo>
                  <a:cubicBezTo>
                    <a:pt x="912" y="690"/>
                    <a:pt x="912" y="690"/>
                    <a:pt x="912" y="689"/>
                  </a:cubicBezTo>
                  <a:cubicBezTo>
                    <a:pt x="915" y="693"/>
                    <a:pt x="917" y="696"/>
                    <a:pt x="919" y="699"/>
                  </a:cubicBezTo>
                  <a:lnTo>
                    <a:pt x="919" y="699"/>
                  </a:lnTo>
                  <a:cubicBezTo>
                    <a:pt x="919" y="699"/>
                    <a:pt x="919" y="699"/>
                    <a:pt x="919" y="699"/>
                  </a:cubicBezTo>
                  <a:lnTo>
                    <a:pt x="919" y="699"/>
                  </a:lnTo>
                  <a:lnTo>
                    <a:pt x="919" y="699"/>
                  </a:lnTo>
                  <a:lnTo>
                    <a:pt x="919" y="699"/>
                  </a:lnTo>
                  <a:cubicBezTo>
                    <a:pt x="919" y="699"/>
                    <a:pt x="919" y="699"/>
                    <a:pt x="919" y="699"/>
                  </a:cubicBezTo>
                  <a:lnTo>
                    <a:pt x="919" y="699"/>
                  </a:lnTo>
                  <a:cubicBezTo>
                    <a:pt x="920" y="700"/>
                    <a:pt x="920" y="701"/>
                    <a:pt x="921" y="702"/>
                  </a:cubicBezTo>
                  <a:lnTo>
                    <a:pt x="921" y="702"/>
                  </a:lnTo>
                  <a:cubicBezTo>
                    <a:pt x="921" y="701"/>
                    <a:pt x="921" y="701"/>
                    <a:pt x="921" y="701"/>
                  </a:cubicBezTo>
                  <a:lnTo>
                    <a:pt x="921" y="701"/>
                  </a:lnTo>
                  <a:cubicBezTo>
                    <a:pt x="921" y="701"/>
                    <a:pt x="922" y="702"/>
                    <a:pt x="922" y="702"/>
                  </a:cubicBezTo>
                  <a:lnTo>
                    <a:pt x="922" y="702"/>
                  </a:lnTo>
                  <a:cubicBezTo>
                    <a:pt x="922" y="703"/>
                    <a:pt x="923" y="703"/>
                    <a:pt x="923" y="704"/>
                  </a:cubicBezTo>
                  <a:lnTo>
                    <a:pt x="923" y="704"/>
                  </a:lnTo>
                  <a:cubicBezTo>
                    <a:pt x="923" y="703"/>
                    <a:pt x="923" y="703"/>
                    <a:pt x="923" y="703"/>
                  </a:cubicBezTo>
                  <a:lnTo>
                    <a:pt x="923" y="703"/>
                  </a:lnTo>
                  <a:lnTo>
                    <a:pt x="926" y="707"/>
                  </a:lnTo>
                  <a:lnTo>
                    <a:pt x="926" y="707"/>
                  </a:lnTo>
                  <a:cubicBezTo>
                    <a:pt x="926" y="707"/>
                    <a:pt x="926" y="706"/>
                    <a:pt x="926" y="706"/>
                  </a:cubicBezTo>
                  <a:lnTo>
                    <a:pt x="926" y="706"/>
                  </a:lnTo>
                  <a:cubicBezTo>
                    <a:pt x="927" y="708"/>
                    <a:pt x="928" y="709"/>
                    <a:pt x="928" y="710"/>
                  </a:cubicBezTo>
                  <a:lnTo>
                    <a:pt x="928" y="710"/>
                  </a:lnTo>
                  <a:lnTo>
                    <a:pt x="928" y="709"/>
                  </a:lnTo>
                  <a:lnTo>
                    <a:pt x="928" y="709"/>
                  </a:lnTo>
                  <a:cubicBezTo>
                    <a:pt x="928" y="710"/>
                    <a:pt x="928" y="710"/>
                    <a:pt x="928" y="710"/>
                  </a:cubicBezTo>
                  <a:lnTo>
                    <a:pt x="928" y="710"/>
                  </a:lnTo>
                  <a:cubicBezTo>
                    <a:pt x="928" y="710"/>
                    <a:pt x="928" y="709"/>
                    <a:pt x="927" y="709"/>
                  </a:cubicBezTo>
                  <a:lnTo>
                    <a:pt x="927" y="709"/>
                  </a:lnTo>
                  <a:lnTo>
                    <a:pt x="928" y="709"/>
                  </a:lnTo>
                  <a:lnTo>
                    <a:pt x="928" y="709"/>
                  </a:lnTo>
                  <a:cubicBezTo>
                    <a:pt x="927" y="708"/>
                    <a:pt x="926" y="707"/>
                    <a:pt x="925" y="706"/>
                  </a:cubicBezTo>
                  <a:lnTo>
                    <a:pt x="925" y="706"/>
                  </a:lnTo>
                  <a:cubicBezTo>
                    <a:pt x="925" y="706"/>
                    <a:pt x="925" y="706"/>
                    <a:pt x="926" y="706"/>
                  </a:cubicBezTo>
                  <a:lnTo>
                    <a:pt x="926" y="706"/>
                  </a:lnTo>
                  <a:cubicBezTo>
                    <a:pt x="925" y="705"/>
                    <a:pt x="924" y="705"/>
                    <a:pt x="923" y="704"/>
                  </a:cubicBezTo>
                  <a:lnTo>
                    <a:pt x="923" y="704"/>
                  </a:lnTo>
                  <a:cubicBezTo>
                    <a:pt x="924" y="704"/>
                    <a:pt x="924" y="705"/>
                    <a:pt x="925" y="706"/>
                  </a:cubicBezTo>
                  <a:lnTo>
                    <a:pt x="925" y="706"/>
                  </a:lnTo>
                  <a:cubicBezTo>
                    <a:pt x="925" y="706"/>
                    <a:pt x="924" y="705"/>
                    <a:pt x="924" y="705"/>
                  </a:cubicBezTo>
                  <a:lnTo>
                    <a:pt x="924" y="705"/>
                  </a:lnTo>
                  <a:cubicBezTo>
                    <a:pt x="925" y="706"/>
                    <a:pt x="925" y="707"/>
                    <a:pt x="926" y="708"/>
                  </a:cubicBezTo>
                  <a:lnTo>
                    <a:pt x="926" y="708"/>
                  </a:lnTo>
                  <a:cubicBezTo>
                    <a:pt x="926" y="708"/>
                    <a:pt x="925" y="707"/>
                    <a:pt x="925" y="707"/>
                  </a:cubicBezTo>
                  <a:lnTo>
                    <a:pt x="925" y="707"/>
                  </a:lnTo>
                  <a:lnTo>
                    <a:pt x="924" y="705"/>
                  </a:lnTo>
                  <a:lnTo>
                    <a:pt x="924" y="705"/>
                  </a:lnTo>
                  <a:cubicBezTo>
                    <a:pt x="924" y="705"/>
                    <a:pt x="924" y="705"/>
                    <a:pt x="924" y="705"/>
                  </a:cubicBezTo>
                  <a:lnTo>
                    <a:pt x="924" y="705"/>
                  </a:lnTo>
                  <a:cubicBezTo>
                    <a:pt x="923" y="704"/>
                    <a:pt x="922" y="703"/>
                    <a:pt x="921" y="702"/>
                  </a:cubicBezTo>
                  <a:lnTo>
                    <a:pt x="921" y="702"/>
                  </a:lnTo>
                  <a:cubicBezTo>
                    <a:pt x="921" y="702"/>
                    <a:pt x="921" y="702"/>
                    <a:pt x="921" y="702"/>
                  </a:cubicBezTo>
                  <a:lnTo>
                    <a:pt x="921" y="702"/>
                  </a:lnTo>
                  <a:lnTo>
                    <a:pt x="919" y="699"/>
                  </a:lnTo>
                  <a:lnTo>
                    <a:pt x="919" y="699"/>
                  </a:lnTo>
                  <a:cubicBezTo>
                    <a:pt x="920" y="701"/>
                    <a:pt x="921" y="702"/>
                    <a:pt x="922" y="704"/>
                  </a:cubicBezTo>
                  <a:lnTo>
                    <a:pt x="922" y="704"/>
                  </a:lnTo>
                  <a:cubicBezTo>
                    <a:pt x="922" y="704"/>
                    <a:pt x="921" y="703"/>
                    <a:pt x="920" y="703"/>
                  </a:cubicBezTo>
                  <a:lnTo>
                    <a:pt x="920" y="703"/>
                  </a:lnTo>
                  <a:cubicBezTo>
                    <a:pt x="921" y="704"/>
                    <a:pt x="922" y="705"/>
                    <a:pt x="923" y="707"/>
                  </a:cubicBezTo>
                  <a:lnTo>
                    <a:pt x="923" y="707"/>
                  </a:lnTo>
                  <a:cubicBezTo>
                    <a:pt x="922" y="706"/>
                    <a:pt x="921" y="706"/>
                    <a:pt x="920" y="705"/>
                  </a:cubicBezTo>
                  <a:lnTo>
                    <a:pt x="920" y="705"/>
                  </a:lnTo>
                  <a:cubicBezTo>
                    <a:pt x="924" y="709"/>
                    <a:pt x="927" y="713"/>
                    <a:pt x="930" y="718"/>
                  </a:cubicBezTo>
                  <a:lnTo>
                    <a:pt x="930" y="718"/>
                  </a:lnTo>
                  <a:cubicBezTo>
                    <a:pt x="927" y="713"/>
                    <a:pt x="925" y="709"/>
                    <a:pt x="923" y="707"/>
                  </a:cubicBezTo>
                  <a:lnTo>
                    <a:pt x="923" y="707"/>
                  </a:lnTo>
                  <a:cubicBezTo>
                    <a:pt x="924" y="708"/>
                    <a:pt x="925" y="708"/>
                    <a:pt x="925" y="708"/>
                  </a:cubicBezTo>
                  <a:lnTo>
                    <a:pt x="925" y="708"/>
                  </a:lnTo>
                  <a:lnTo>
                    <a:pt x="925" y="708"/>
                  </a:lnTo>
                  <a:cubicBezTo>
                    <a:pt x="933" y="719"/>
                    <a:pt x="939" y="727"/>
                    <a:pt x="941" y="727"/>
                  </a:cubicBezTo>
                  <a:cubicBezTo>
                    <a:pt x="963" y="758"/>
                    <a:pt x="963" y="758"/>
                    <a:pt x="984" y="790"/>
                  </a:cubicBezTo>
                  <a:cubicBezTo>
                    <a:pt x="984" y="790"/>
                    <a:pt x="988" y="787"/>
                    <a:pt x="966" y="758"/>
                  </a:cubicBezTo>
                  <a:lnTo>
                    <a:pt x="939" y="724"/>
                  </a:lnTo>
                  <a:lnTo>
                    <a:pt x="939" y="724"/>
                  </a:lnTo>
                  <a:cubicBezTo>
                    <a:pt x="940" y="726"/>
                    <a:pt x="942" y="728"/>
                    <a:pt x="944" y="730"/>
                  </a:cubicBezTo>
                  <a:cubicBezTo>
                    <a:pt x="961" y="748"/>
                    <a:pt x="972" y="761"/>
                    <a:pt x="977" y="766"/>
                  </a:cubicBezTo>
                  <a:lnTo>
                    <a:pt x="977" y="766"/>
                  </a:lnTo>
                  <a:cubicBezTo>
                    <a:pt x="971" y="760"/>
                    <a:pt x="957" y="743"/>
                    <a:pt x="934" y="716"/>
                  </a:cubicBezTo>
                  <a:lnTo>
                    <a:pt x="934" y="716"/>
                  </a:lnTo>
                  <a:cubicBezTo>
                    <a:pt x="937" y="719"/>
                    <a:pt x="940" y="723"/>
                    <a:pt x="944" y="727"/>
                  </a:cubicBezTo>
                  <a:lnTo>
                    <a:pt x="933" y="715"/>
                  </a:lnTo>
                  <a:lnTo>
                    <a:pt x="933" y="715"/>
                  </a:lnTo>
                  <a:lnTo>
                    <a:pt x="932" y="714"/>
                  </a:lnTo>
                  <a:lnTo>
                    <a:pt x="932" y="714"/>
                  </a:lnTo>
                  <a:cubicBezTo>
                    <a:pt x="931" y="713"/>
                    <a:pt x="930" y="711"/>
                    <a:pt x="928" y="710"/>
                  </a:cubicBezTo>
                  <a:lnTo>
                    <a:pt x="928" y="710"/>
                  </a:lnTo>
                  <a:lnTo>
                    <a:pt x="929" y="710"/>
                  </a:lnTo>
                  <a:lnTo>
                    <a:pt x="933" y="715"/>
                  </a:lnTo>
                  <a:lnTo>
                    <a:pt x="933" y="715"/>
                  </a:lnTo>
                  <a:lnTo>
                    <a:pt x="947" y="727"/>
                  </a:lnTo>
                  <a:lnTo>
                    <a:pt x="931" y="711"/>
                  </a:lnTo>
                  <a:lnTo>
                    <a:pt x="931" y="711"/>
                  </a:lnTo>
                  <a:lnTo>
                    <a:pt x="931" y="711"/>
                  </a:lnTo>
                  <a:cubicBezTo>
                    <a:pt x="937" y="716"/>
                    <a:pt x="942" y="720"/>
                    <a:pt x="942" y="720"/>
                  </a:cubicBezTo>
                  <a:cubicBezTo>
                    <a:pt x="942" y="720"/>
                    <a:pt x="942" y="719"/>
                    <a:pt x="941" y="718"/>
                  </a:cubicBezTo>
                  <a:cubicBezTo>
                    <a:pt x="939" y="718"/>
                    <a:pt x="937" y="715"/>
                    <a:pt x="932" y="712"/>
                  </a:cubicBezTo>
                  <a:lnTo>
                    <a:pt x="932" y="712"/>
                  </a:lnTo>
                  <a:lnTo>
                    <a:pt x="959" y="724"/>
                  </a:lnTo>
                  <a:cubicBezTo>
                    <a:pt x="928" y="705"/>
                    <a:pt x="928" y="708"/>
                    <a:pt x="931" y="705"/>
                  </a:cubicBezTo>
                  <a:lnTo>
                    <a:pt x="931" y="705"/>
                  </a:lnTo>
                  <a:cubicBezTo>
                    <a:pt x="934" y="705"/>
                    <a:pt x="964" y="712"/>
                    <a:pt x="973" y="712"/>
                  </a:cubicBezTo>
                  <a:cubicBezTo>
                    <a:pt x="974" y="712"/>
                    <a:pt x="975" y="712"/>
                    <a:pt x="975" y="711"/>
                  </a:cubicBezTo>
                  <a:lnTo>
                    <a:pt x="937" y="702"/>
                  </a:lnTo>
                  <a:lnTo>
                    <a:pt x="941" y="702"/>
                  </a:lnTo>
                  <a:lnTo>
                    <a:pt x="975" y="711"/>
                  </a:lnTo>
                  <a:cubicBezTo>
                    <a:pt x="961" y="706"/>
                    <a:pt x="959" y="705"/>
                    <a:pt x="961" y="705"/>
                  </a:cubicBezTo>
                  <a:cubicBezTo>
                    <a:pt x="965" y="705"/>
                    <a:pt x="978" y="708"/>
                    <a:pt x="978" y="708"/>
                  </a:cubicBezTo>
                  <a:cubicBezTo>
                    <a:pt x="1007" y="716"/>
                    <a:pt x="1024" y="719"/>
                    <a:pt x="1031" y="719"/>
                  </a:cubicBezTo>
                  <a:cubicBezTo>
                    <a:pt x="1041" y="719"/>
                    <a:pt x="1024" y="711"/>
                    <a:pt x="978" y="702"/>
                  </a:cubicBezTo>
                  <a:cubicBezTo>
                    <a:pt x="942" y="694"/>
                    <a:pt x="924" y="691"/>
                    <a:pt x="925" y="691"/>
                  </a:cubicBezTo>
                  <a:lnTo>
                    <a:pt x="925" y="691"/>
                  </a:lnTo>
                  <a:cubicBezTo>
                    <a:pt x="925" y="691"/>
                    <a:pt x="944" y="694"/>
                    <a:pt x="981" y="699"/>
                  </a:cubicBezTo>
                  <a:cubicBezTo>
                    <a:pt x="1014" y="704"/>
                    <a:pt x="1033" y="707"/>
                    <a:pt x="1037" y="707"/>
                  </a:cubicBezTo>
                  <a:cubicBezTo>
                    <a:pt x="1042" y="707"/>
                    <a:pt x="1024" y="703"/>
                    <a:pt x="981" y="696"/>
                  </a:cubicBezTo>
                  <a:cubicBezTo>
                    <a:pt x="963" y="694"/>
                    <a:pt x="954" y="693"/>
                    <a:pt x="959" y="693"/>
                  </a:cubicBezTo>
                  <a:cubicBezTo>
                    <a:pt x="965" y="693"/>
                    <a:pt x="984" y="694"/>
                    <a:pt x="1022" y="699"/>
                  </a:cubicBezTo>
                  <a:cubicBezTo>
                    <a:pt x="1036" y="701"/>
                    <a:pt x="1045" y="702"/>
                    <a:pt x="1049" y="702"/>
                  </a:cubicBezTo>
                  <a:cubicBezTo>
                    <a:pt x="1054" y="702"/>
                    <a:pt x="1045" y="700"/>
                    <a:pt x="1022" y="696"/>
                  </a:cubicBezTo>
                  <a:cubicBezTo>
                    <a:pt x="953" y="686"/>
                    <a:pt x="926" y="682"/>
                    <a:pt x="933" y="682"/>
                  </a:cubicBezTo>
                  <a:cubicBezTo>
                    <a:pt x="937" y="682"/>
                    <a:pt x="955" y="684"/>
                    <a:pt x="984" y="686"/>
                  </a:cubicBezTo>
                  <a:cubicBezTo>
                    <a:pt x="1018" y="690"/>
                    <a:pt x="1037" y="692"/>
                    <a:pt x="1041" y="692"/>
                  </a:cubicBezTo>
                  <a:cubicBezTo>
                    <a:pt x="1045" y="692"/>
                    <a:pt x="1027" y="690"/>
                    <a:pt x="988" y="686"/>
                  </a:cubicBezTo>
                  <a:cubicBezTo>
                    <a:pt x="960" y="682"/>
                    <a:pt x="953" y="679"/>
                    <a:pt x="980" y="679"/>
                  </a:cubicBezTo>
                  <a:cubicBezTo>
                    <a:pt x="990" y="679"/>
                    <a:pt x="1005" y="679"/>
                    <a:pt x="1025" y="680"/>
                  </a:cubicBezTo>
                  <a:cubicBezTo>
                    <a:pt x="1025" y="680"/>
                    <a:pt x="1028" y="677"/>
                    <a:pt x="991" y="674"/>
                  </a:cubicBezTo>
                  <a:cubicBezTo>
                    <a:pt x="953" y="671"/>
                    <a:pt x="916" y="664"/>
                    <a:pt x="991" y="664"/>
                  </a:cubicBezTo>
                  <a:cubicBezTo>
                    <a:pt x="991" y="664"/>
                    <a:pt x="991" y="661"/>
                    <a:pt x="991" y="658"/>
                  </a:cubicBezTo>
                  <a:lnTo>
                    <a:pt x="994" y="655"/>
                  </a:lnTo>
                  <a:lnTo>
                    <a:pt x="994" y="655"/>
                  </a:lnTo>
                  <a:cubicBezTo>
                    <a:pt x="993" y="655"/>
                    <a:pt x="992" y="655"/>
                    <a:pt x="991" y="655"/>
                  </a:cubicBezTo>
                  <a:cubicBezTo>
                    <a:pt x="959" y="655"/>
                    <a:pt x="957" y="611"/>
                    <a:pt x="991" y="595"/>
                  </a:cubicBezTo>
                  <a:cubicBezTo>
                    <a:pt x="991" y="594"/>
                    <a:pt x="991" y="593"/>
                    <a:pt x="988" y="593"/>
                  </a:cubicBezTo>
                  <a:cubicBezTo>
                    <a:pt x="984" y="593"/>
                    <a:pt x="975" y="595"/>
                    <a:pt x="956" y="602"/>
                  </a:cubicBezTo>
                  <a:cubicBezTo>
                    <a:pt x="947" y="604"/>
                    <a:pt x="942" y="605"/>
                    <a:pt x="941" y="605"/>
                  </a:cubicBezTo>
                  <a:cubicBezTo>
                    <a:pt x="937" y="605"/>
                    <a:pt x="965" y="595"/>
                    <a:pt x="991" y="586"/>
                  </a:cubicBezTo>
                  <a:lnTo>
                    <a:pt x="991" y="586"/>
                  </a:lnTo>
                  <a:cubicBezTo>
                    <a:pt x="991" y="586"/>
                    <a:pt x="990" y="586"/>
                    <a:pt x="956" y="592"/>
                  </a:cubicBezTo>
                  <a:lnTo>
                    <a:pt x="953" y="592"/>
                  </a:lnTo>
                  <a:cubicBezTo>
                    <a:pt x="974" y="585"/>
                    <a:pt x="983" y="581"/>
                    <a:pt x="980" y="581"/>
                  </a:cubicBezTo>
                  <a:lnTo>
                    <a:pt x="980" y="581"/>
                  </a:lnTo>
                  <a:cubicBezTo>
                    <a:pt x="977" y="581"/>
                    <a:pt x="968" y="584"/>
                    <a:pt x="953" y="589"/>
                  </a:cubicBezTo>
                  <a:cubicBezTo>
                    <a:pt x="932" y="595"/>
                    <a:pt x="923" y="596"/>
                    <a:pt x="919" y="596"/>
                  </a:cubicBezTo>
                  <a:cubicBezTo>
                    <a:pt x="916" y="596"/>
                    <a:pt x="916" y="595"/>
                    <a:pt x="916" y="595"/>
                  </a:cubicBezTo>
                  <a:cubicBezTo>
                    <a:pt x="953" y="580"/>
                    <a:pt x="950" y="577"/>
                    <a:pt x="950" y="573"/>
                  </a:cubicBezTo>
                  <a:cubicBezTo>
                    <a:pt x="950" y="572"/>
                    <a:pt x="948" y="572"/>
                    <a:pt x="946" y="572"/>
                  </a:cubicBezTo>
                  <a:cubicBezTo>
                    <a:pt x="942" y="572"/>
                    <a:pt x="935" y="573"/>
                    <a:pt x="929" y="574"/>
                  </a:cubicBezTo>
                  <a:lnTo>
                    <a:pt x="929" y="574"/>
                  </a:lnTo>
                  <a:cubicBezTo>
                    <a:pt x="987" y="533"/>
                    <a:pt x="1057" y="510"/>
                    <a:pt x="1130" y="510"/>
                  </a:cubicBezTo>
                  <a:cubicBezTo>
                    <a:pt x="1165" y="510"/>
                    <a:pt x="1200" y="515"/>
                    <a:pt x="1235" y="526"/>
                  </a:cubicBezTo>
                  <a:cubicBezTo>
                    <a:pt x="1270" y="537"/>
                    <a:pt x="1302" y="553"/>
                    <a:pt x="1331" y="573"/>
                  </a:cubicBezTo>
                  <a:lnTo>
                    <a:pt x="1331" y="573"/>
                  </a:lnTo>
                  <a:cubicBezTo>
                    <a:pt x="1367" y="564"/>
                    <a:pt x="1367" y="555"/>
                    <a:pt x="1367" y="551"/>
                  </a:cubicBezTo>
                  <a:cubicBezTo>
                    <a:pt x="1367" y="545"/>
                    <a:pt x="1364" y="539"/>
                    <a:pt x="1364" y="536"/>
                  </a:cubicBezTo>
                  <a:cubicBezTo>
                    <a:pt x="1386" y="521"/>
                    <a:pt x="1394" y="515"/>
                    <a:pt x="1386" y="515"/>
                  </a:cubicBezTo>
                  <a:cubicBezTo>
                    <a:pt x="1382" y="515"/>
                    <a:pt x="1374" y="517"/>
                    <a:pt x="1361" y="520"/>
                  </a:cubicBezTo>
                  <a:lnTo>
                    <a:pt x="1323" y="526"/>
                  </a:lnTo>
                  <a:cubicBezTo>
                    <a:pt x="1385" y="511"/>
                    <a:pt x="1389" y="474"/>
                    <a:pt x="1348" y="474"/>
                  </a:cubicBezTo>
                  <a:cubicBezTo>
                    <a:pt x="1340" y="474"/>
                    <a:pt x="1329" y="476"/>
                    <a:pt x="1317" y="479"/>
                  </a:cubicBezTo>
                  <a:lnTo>
                    <a:pt x="1351" y="467"/>
                  </a:lnTo>
                  <a:cubicBezTo>
                    <a:pt x="1389" y="454"/>
                    <a:pt x="1386" y="451"/>
                    <a:pt x="1382" y="442"/>
                  </a:cubicBezTo>
                  <a:cubicBezTo>
                    <a:pt x="1382" y="439"/>
                    <a:pt x="1342" y="436"/>
                    <a:pt x="1339" y="423"/>
                  </a:cubicBezTo>
                  <a:cubicBezTo>
                    <a:pt x="1335" y="413"/>
                    <a:pt x="1332" y="406"/>
                    <a:pt x="1321" y="406"/>
                  </a:cubicBezTo>
                  <a:cubicBezTo>
                    <a:pt x="1316" y="406"/>
                    <a:pt x="1307" y="408"/>
                    <a:pt x="1295" y="414"/>
                  </a:cubicBezTo>
                  <a:cubicBezTo>
                    <a:pt x="1295" y="410"/>
                    <a:pt x="1295" y="410"/>
                    <a:pt x="1326" y="395"/>
                  </a:cubicBezTo>
                  <a:cubicBezTo>
                    <a:pt x="1364" y="382"/>
                    <a:pt x="1361" y="379"/>
                    <a:pt x="1361" y="373"/>
                  </a:cubicBezTo>
                  <a:lnTo>
                    <a:pt x="1361" y="373"/>
                  </a:lnTo>
                  <a:cubicBezTo>
                    <a:pt x="1335" y="379"/>
                    <a:pt x="1314" y="389"/>
                    <a:pt x="1292" y="401"/>
                  </a:cubicBezTo>
                  <a:cubicBezTo>
                    <a:pt x="1277" y="409"/>
                    <a:pt x="1268" y="413"/>
                    <a:pt x="1265" y="413"/>
                  </a:cubicBezTo>
                  <a:cubicBezTo>
                    <a:pt x="1261" y="413"/>
                    <a:pt x="1267" y="406"/>
                    <a:pt x="1285" y="392"/>
                  </a:cubicBezTo>
                  <a:cubicBezTo>
                    <a:pt x="1309" y="373"/>
                    <a:pt x="1311" y="359"/>
                    <a:pt x="1294" y="359"/>
                  </a:cubicBezTo>
                  <a:cubicBezTo>
                    <a:pt x="1289" y="359"/>
                    <a:pt x="1282" y="360"/>
                    <a:pt x="1273" y="363"/>
                  </a:cubicBezTo>
                  <a:cubicBezTo>
                    <a:pt x="1273" y="360"/>
                    <a:pt x="1270" y="357"/>
                    <a:pt x="1304" y="338"/>
                  </a:cubicBezTo>
                  <a:cubicBezTo>
                    <a:pt x="1325" y="322"/>
                    <a:pt x="1345" y="304"/>
                    <a:pt x="1335" y="304"/>
                  </a:cubicBezTo>
                  <a:cubicBezTo>
                    <a:pt x="1330" y="304"/>
                    <a:pt x="1318" y="308"/>
                    <a:pt x="1295" y="320"/>
                  </a:cubicBezTo>
                  <a:cubicBezTo>
                    <a:pt x="1292" y="316"/>
                    <a:pt x="1292" y="316"/>
                    <a:pt x="1323" y="295"/>
                  </a:cubicBezTo>
                  <a:cubicBezTo>
                    <a:pt x="1342" y="281"/>
                    <a:pt x="1361" y="268"/>
                    <a:pt x="1358" y="268"/>
                  </a:cubicBezTo>
                  <a:lnTo>
                    <a:pt x="1358" y="268"/>
                  </a:lnTo>
                  <a:cubicBezTo>
                    <a:pt x="1357" y="268"/>
                    <a:pt x="1346" y="273"/>
                    <a:pt x="1320" y="288"/>
                  </a:cubicBezTo>
                  <a:cubicBezTo>
                    <a:pt x="1309" y="292"/>
                    <a:pt x="1301" y="294"/>
                    <a:pt x="1295" y="294"/>
                  </a:cubicBezTo>
                  <a:cubicBezTo>
                    <a:pt x="1281" y="294"/>
                    <a:pt x="1284" y="282"/>
                    <a:pt x="1304" y="260"/>
                  </a:cubicBezTo>
                  <a:cubicBezTo>
                    <a:pt x="1303" y="259"/>
                    <a:pt x="1302" y="258"/>
                    <a:pt x="1300" y="258"/>
                  </a:cubicBezTo>
                  <a:cubicBezTo>
                    <a:pt x="1296" y="258"/>
                    <a:pt x="1288" y="262"/>
                    <a:pt x="1270" y="276"/>
                  </a:cubicBezTo>
                  <a:lnTo>
                    <a:pt x="1238" y="298"/>
                  </a:lnTo>
                  <a:cubicBezTo>
                    <a:pt x="1269" y="273"/>
                    <a:pt x="1284" y="262"/>
                    <a:pt x="1282" y="262"/>
                  </a:cubicBezTo>
                  <a:lnTo>
                    <a:pt x="1282" y="262"/>
                  </a:lnTo>
                  <a:cubicBezTo>
                    <a:pt x="1281" y="262"/>
                    <a:pt x="1265" y="272"/>
                    <a:pt x="1235" y="291"/>
                  </a:cubicBezTo>
                  <a:cubicBezTo>
                    <a:pt x="1221" y="302"/>
                    <a:pt x="1213" y="306"/>
                    <a:pt x="1211" y="306"/>
                  </a:cubicBezTo>
                  <a:cubicBezTo>
                    <a:pt x="1210" y="306"/>
                    <a:pt x="1217" y="300"/>
                    <a:pt x="1232" y="288"/>
                  </a:cubicBezTo>
                  <a:cubicBezTo>
                    <a:pt x="1260" y="263"/>
                    <a:pt x="1257" y="260"/>
                    <a:pt x="1257" y="260"/>
                  </a:cubicBezTo>
                  <a:cubicBezTo>
                    <a:pt x="1254" y="257"/>
                    <a:pt x="1213" y="263"/>
                    <a:pt x="1201" y="248"/>
                  </a:cubicBezTo>
                  <a:cubicBezTo>
                    <a:pt x="1192" y="234"/>
                    <a:pt x="1185" y="226"/>
                    <a:pt x="1175" y="226"/>
                  </a:cubicBezTo>
                  <a:cubicBezTo>
                    <a:pt x="1168" y="226"/>
                    <a:pt x="1159" y="231"/>
                    <a:pt x="1147" y="244"/>
                  </a:cubicBezTo>
                  <a:cubicBezTo>
                    <a:pt x="1134" y="256"/>
                    <a:pt x="1127" y="262"/>
                    <a:pt x="1126" y="262"/>
                  </a:cubicBezTo>
                  <a:cubicBezTo>
                    <a:pt x="1125" y="262"/>
                    <a:pt x="1131" y="255"/>
                    <a:pt x="1144" y="238"/>
                  </a:cubicBezTo>
                  <a:cubicBezTo>
                    <a:pt x="1166" y="207"/>
                    <a:pt x="1163" y="204"/>
                    <a:pt x="1160" y="204"/>
                  </a:cubicBezTo>
                  <a:cubicBezTo>
                    <a:pt x="1157" y="200"/>
                    <a:pt x="1157" y="197"/>
                    <a:pt x="1179" y="166"/>
                  </a:cubicBezTo>
                  <a:lnTo>
                    <a:pt x="1179" y="166"/>
                  </a:lnTo>
                  <a:cubicBezTo>
                    <a:pt x="1160" y="187"/>
                    <a:pt x="1155" y="192"/>
                    <a:pt x="1153" y="192"/>
                  </a:cubicBezTo>
                  <a:cubicBezTo>
                    <a:pt x="1152" y="192"/>
                    <a:pt x="1151" y="192"/>
                    <a:pt x="1151" y="191"/>
                  </a:cubicBezTo>
                  <a:cubicBezTo>
                    <a:pt x="1164" y="176"/>
                    <a:pt x="1169" y="168"/>
                    <a:pt x="1167" y="168"/>
                  </a:cubicBezTo>
                  <a:lnTo>
                    <a:pt x="1167" y="168"/>
                  </a:lnTo>
                  <a:cubicBezTo>
                    <a:pt x="1165" y="168"/>
                    <a:pt x="1157" y="173"/>
                    <a:pt x="1144" y="185"/>
                  </a:cubicBezTo>
                  <a:cubicBezTo>
                    <a:pt x="1120" y="213"/>
                    <a:pt x="1107" y="227"/>
                    <a:pt x="1106" y="227"/>
                  </a:cubicBezTo>
                  <a:cubicBezTo>
                    <a:pt x="1106" y="227"/>
                    <a:pt x="1117" y="212"/>
                    <a:pt x="1141" y="182"/>
                  </a:cubicBezTo>
                  <a:cubicBezTo>
                    <a:pt x="1160" y="161"/>
                    <a:pt x="1171" y="135"/>
                    <a:pt x="1169" y="135"/>
                  </a:cubicBezTo>
                  <a:lnTo>
                    <a:pt x="1169" y="135"/>
                  </a:lnTo>
                  <a:cubicBezTo>
                    <a:pt x="1168" y="135"/>
                    <a:pt x="1165" y="139"/>
                    <a:pt x="1160" y="147"/>
                  </a:cubicBezTo>
                  <a:cubicBezTo>
                    <a:pt x="1135" y="179"/>
                    <a:pt x="1129" y="172"/>
                    <a:pt x="1104" y="200"/>
                  </a:cubicBezTo>
                  <a:cubicBezTo>
                    <a:pt x="1100" y="200"/>
                    <a:pt x="1100" y="197"/>
                    <a:pt x="1119" y="166"/>
                  </a:cubicBezTo>
                  <a:cubicBezTo>
                    <a:pt x="1126" y="153"/>
                    <a:pt x="1125" y="148"/>
                    <a:pt x="1120" y="148"/>
                  </a:cubicBezTo>
                  <a:cubicBezTo>
                    <a:pt x="1112" y="148"/>
                    <a:pt x="1092" y="162"/>
                    <a:pt x="1078" y="182"/>
                  </a:cubicBezTo>
                  <a:cubicBezTo>
                    <a:pt x="1069" y="197"/>
                    <a:pt x="1064" y="205"/>
                    <a:pt x="1063" y="205"/>
                  </a:cubicBezTo>
                  <a:cubicBezTo>
                    <a:pt x="1062" y="205"/>
                    <a:pt x="1066" y="196"/>
                    <a:pt x="1075" y="179"/>
                  </a:cubicBezTo>
                  <a:cubicBezTo>
                    <a:pt x="1097" y="147"/>
                    <a:pt x="1094" y="144"/>
                    <a:pt x="1091" y="141"/>
                  </a:cubicBezTo>
                  <a:lnTo>
                    <a:pt x="1091" y="141"/>
                  </a:lnTo>
                  <a:cubicBezTo>
                    <a:pt x="1085" y="150"/>
                    <a:pt x="1082" y="154"/>
                    <a:pt x="1081" y="154"/>
                  </a:cubicBezTo>
                  <a:cubicBezTo>
                    <a:pt x="1080" y="154"/>
                    <a:pt x="1093" y="131"/>
                    <a:pt x="1107" y="106"/>
                  </a:cubicBezTo>
                  <a:cubicBezTo>
                    <a:pt x="1129" y="75"/>
                    <a:pt x="1125" y="75"/>
                    <a:pt x="1116" y="69"/>
                  </a:cubicBezTo>
                  <a:lnTo>
                    <a:pt x="1116" y="69"/>
                  </a:lnTo>
                  <a:cubicBezTo>
                    <a:pt x="1103" y="87"/>
                    <a:pt x="1093" y="93"/>
                    <a:pt x="1085" y="93"/>
                  </a:cubicBezTo>
                  <a:cubicBezTo>
                    <a:pt x="1079" y="93"/>
                    <a:pt x="1074" y="90"/>
                    <a:pt x="1069" y="88"/>
                  </a:cubicBezTo>
                  <a:cubicBezTo>
                    <a:pt x="1066" y="86"/>
                    <a:pt x="1064" y="85"/>
                    <a:pt x="1061" y="85"/>
                  </a:cubicBezTo>
                  <a:cubicBezTo>
                    <a:pt x="1045" y="85"/>
                    <a:pt x="1026" y="116"/>
                    <a:pt x="997" y="175"/>
                  </a:cubicBezTo>
                  <a:lnTo>
                    <a:pt x="1031" y="69"/>
                  </a:lnTo>
                  <a:lnTo>
                    <a:pt x="1031" y="69"/>
                  </a:lnTo>
                  <a:cubicBezTo>
                    <a:pt x="1019" y="88"/>
                    <a:pt x="1010" y="113"/>
                    <a:pt x="1003" y="138"/>
                  </a:cubicBezTo>
                  <a:cubicBezTo>
                    <a:pt x="997" y="155"/>
                    <a:pt x="993" y="163"/>
                    <a:pt x="991" y="163"/>
                  </a:cubicBezTo>
                  <a:cubicBezTo>
                    <a:pt x="989" y="163"/>
                    <a:pt x="989" y="154"/>
                    <a:pt x="991" y="135"/>
                  </a:cubicBezTo>
                  <a:cubicBezTo>
                    <a:pt x="994" y="113"/>
                    <a:pt x="995" y="103"/>
                    <a:pt x="992" y="103"/>
                  </a:cubicBezTo>
                  <a:lnTo>
                    <a:pt x="992" y="103"/>
                  </a:lnTo>
                  <a:cubicBezTo>
                    <a:pt x="990" y="103"/>
                    <a:pt x="986" y="112"/>
                    <a:pt x="978" y="128"/>
                  </a:cubicBezTo>
                  <a:cubicBezTo>
                    <a:pt x="975" y="125"/>
                    <a:pt x="972" y="125"/>
                    <a:pt x="978" y="88"/>
                  </a:cubicBezTo>
                  <a:cubicBezTo>
                    <a:pt x="977" y="87"/>
                    <a:pt x="977" y="86"/>
                    <a:pt x="976" y="86"/>
                  </a:cubicBezTo>
                  <a:cubicBezTo>
                    <a:pt x="975" y="86"/>
                    <a:pt x="973" y="93"/>
                    <a:pt x="966" y="122"/>
                  </a:cubicBezTo>
                  <a:cubicBezTo>
                    <a:pt x="961" y="140"/>
                    <a:pt x="958" y="149"/>
                    <a:pt x="957" y="149"/>
                  </a:cubicBezTo>
                  <a:cubicBezTo>
                    <a:pt x="955" y="149"/>
                    <a:pt x="956" y="139"/>
                    <a:pt x="959" y="119"/>
                  </a:cubicBezTo>
                  <a:cubicBezTo>
                    <a:pt x="967" y="74"/>
                    <a:pt x="965" y="56"/>
                    <a:pt x="962" y="56"/>
                  </a:cubicBezTo>
                  <a:lnTo>
                    <a:pt x="962" y="56"/>
                  </a:lnTo>
                  <a:cubicBezTo>
                    <a:pt x="959" y="56"/>
                    <a:pt x="956" y="64"/>
                    <a:pt x="953" y="78"/>
                  </a:cubicBezTo>
                  <a:cubicBezTo>
                    <a:pt x="944" y="116"/>
                    <a:pt x="941" y="116"/>
                    <a:pt x="937" y="116"/>
                  </a:cubicBezTo>
                  <a:cubicBezTo>
                    <a:pt x="937" y="115"/>
                    <a:pt x="936" y="115"/>
                    <a:pt x="935" y="115"/>
                  </a:cubicBezTo>
                  <a:cubicBezTo>
                    <a:pt x="933" y="115"/>
                    <a:pt x="929" y="121"/>
                    <a:pt x="922" y="150"/>
                  </a:cubicBezTo>
                  <a:lnTo>
                    <a:pt x="916" y="147"/>
                  </a:lnTo>
                  <a:cubicBezTo>
                    <a:pt x="913" y="147"/>
                    <a:pt x="918" y="113"/>
                    <a:pt x="924" y="113"/>
                  </a:cubicBezTo>
                  <a:cubicBezTo>
                    <a:pt x="924" y="113"/>
                    <a:pt x="925" y="113"/>
                    <a:pt x="925" y="113"/>
                  </a:cubicBezTo>
                  <a:lnTo>
                    <a:pt x="925" y="72"/>
                  </a:lnTo>
                  <a:cubicBezTo>
                    <a:pt x="916" y="72"/>
                    <a:pt x="912" y="72"/>
                    <a:pt x="906" y="106"/>
                  </a:cubicBezTo>
                  <a:cubicBezTo>
                    <a:pt x="900" y="144"/>
                    <a:pt x="897" y="163"/>
                    <a:pt x="897" y="163"/>
                  </a:cubicBezTo>
                  <a:cubicBezTo>
                    <a:pt x="897" y="163"/>
                    <a:pt x="900" y="144"/>
                    <a:pt x="903" y="106"/>
                  </a:cubicBezTo>
                  <a:cubicBezTo>
                    <a:pt x="905" y="80"/>
                    <a:pt x="904" y="53"/>
                    <a:pt x="901" y="53"/>
                  </a:cubicBezTo>
                  <a:cubicBezTo>
                    <a:pt x="900" y="53"/>
                    <a:pt x="899" y="58"/>
                    <a:pt x="897" y="69"/>
                  </a:cubicBezTo>
                  <a:cubicBezTo>
                    <a:pt x="893" y="100"/>
                    <a:pt x="891" y="111"/>
                    <a:pt x="889" y="111"/>
                  </a:cubicBezTo>
                  <a:cubicBezTo>
                    <a:pt x="888" y="111"/>
                    <a:pt x="889" y="88"/>
                    <a:pt x="890" y="66"/>
                  </a:cubicBezTo>
                  <a:cubicBezTo>
                    <a:pt x="895" y="28"/>
                    <a:pt x="897" y="9"/>
                    <a:pt x="895" y="9"/>
                  </a:cubicBezTo>
                  <a:close/>
                  <a:moveTo>
                    <a:pt x="1421" y="664"/>
                  </a:moveTo>
                  <a:cubicBezTo>
                    <a:pt x="1412" y="669"/>
                    <a:pt x="1395" y="673"/>
                    <a:pt x="1370" y="674"/>
                  </a:cubicBezTo>
                  <a:cubicBezTo>
                    <a:pt x="1408" y="677"/>
                    <a:pt x="1404" y="686"/>
                    <a:pt x="1404" y="696"/>
                  </a:cubicBezTo>
                  <a:cubicBezTo>
                    <a:pt x="1404" y="702"/>
                    <a:pt x="1401" y="708"/>
                    <a:pt x="1364" y="708"/>
                  </a:cubicBezTo>
                  <a:cubicBezTo>
                    <a:pt x="1401" y="711"/>
                    <a:pt x="1401" y="714"/>
                    <a:pt x="1401" y="718"/>
                  </a:cubicBezTo>
                  <a:lnTo>
                    <a:pt x="1326" y="711"/>
                  </a:lnTo>
                  <a:lnTo>
                    <a:pt x="1288" y="708"/>
                  </a:lnTo>
                  <a:lnTo>
                    <a:pt x="1288" y="708"/>
                  </a:lnTo>
                  <a:cubicBezTo>
                    <a:pt x="1310" y="718"/>
                    <a:pt x="1335" y="724"/>
                    <a:pt x="1361" y="724"/>
                  </a:cubicBezTo>
                  <a:cubicBezTo>
                    <a:pt x="1361" y="727"/>
                    <a:pt x="1436" y="740"/>
                    <a:pt x="1436" y="743"/>
                  </a:cubicBezTo>
                  <a:cubicBezTo>
                    <a:pt x="1459" y="752"/>
                    <a:pt x="1467" y="757"/>
                    <a:pt x="1461" y="757"/>
                  </a:cubicBezTo>
                  <a:cubicBezTo>
                    <a:pt x="1457" y="757"/>
                    <a:pt x="1449" y="756"/>
                    <a:pt x="1436" y="752"/>
                  </a:cubicBezTo>
                  <a:cubicBezTo>
                    <a:pt x="1426" y="751"/>
                    <a:pt x="1418" y="751"/>
                    <a:pt x="1412" y="751"/>
                  </a:cubicBezTo>
                  <a:cubicBezTo>
                    <a:pt x="1397" y="751"/>
                    <a:pt x="1395" y="754"/>
                    <a:pt x="1395" y="758"/>
                  </a:cubicBezTo>
                  <a:cubicBezTo>
                    <a:pt x="1392" y="768"/>
                    <a:pt x="1389" y="774"/>
                    <a:pt x="1426" y="783"/>
                  </a:cubicBezTo>
                  <a:cubicBezTo>
                    <a:pt x="1426" y="787"/>
                    <a:pt x="1423" y="790"/>
                    <a:pt x="1423" y="790"/>
                  </a:cubicBezTo>
                  <a:cubicBezTo>
                    <a:pt x="1411" y="787"/>
                    <a:pt x="1401" y="787"/>
                    <a:pt x="1394" y="787"/>
                  </a:cubicBezTo>
                  <a:cubicBezTo>
                    <a:pt x="1362" y="787"/>
                    <a:pt x="1388" y="808"/>
                    <a:pt x="1417" y="821"/>
                  </a:cubicBezTo>
                  <a:cubicBezTo>
                    <a:pt x="1431" y="824"/>
                    <a:pt x="1434" y="826"/>
                    <a:pt x="1431" y="826"/>
                  </a:cubicBezTo>
                  <a:cubicBezTo>
                    <a:pt x="1426" y="826"/>
                    <a:pt x="1402" y="822"/>
                    <a:pt x="1376" y="818"/>
                  </a:cubicBezTo>
                  <a:cubicBezTo>
                    <a:pt x="1357" y="815"/>
                    <a:pt x="1339" y="812"/>
                    <a:pt x="1334" y="812"/>
                  </a:cubicBezTo>
                  <a:cubicBezTo>
                    <a:pt x="1329" y="812"/>
                    <a:pt x="1339" y="815"/>
                    <a:pt x="1376" y="824"/>
                  </a:cubicBezTo>
                  <a:cubicBezTo>
                    <a:pt x="1404" y="831"/>
                    <a:pt x="1430" y="841"/>
                    <a:pt x="1410" y="841"/>
                  </a:cubicBezTo>
                  <a:cubicBezTo>
                    <a:pt x="1404" y="841"/>
                    <a:pt x="1391" y="840"/>
                    <a:pt x="1370" y="837"/>
                  </a:cubicBezTo>
                  <a:cubicBezTo>
                    <a:pt x="1357" y="835"/>
                    <a:pt x="1349" y="834"/>
                    <a:pt x="1343" y="834"/>
                  </a:cubicBezTo>
                  <a:cubicBezTo>
                    <a:pt x="1331" y="834"/>
                    <a:pt x="1329" y="837"/>
                    <a:pt x="1329" y="837"/>
                  </a:cubicBezTo>
                  <a:cubicBezTo>
                    <a:pt x="1341" y="841"/>
                    <a:pt x="1345" y="843"/>
                    <a:pt x="1343" y="843"/>
                  </a:cubicBezTo>
                  <a:cubicBezTo>
                    <a:pt x="1340" y="843"/>
                    <a:pt x="1317" y="836"/>
                    <a:pt x="1292" y="827"/>
                  </a:cubicBezTo>
                  <a:cubicBezTo>
                    <a:pt x="1259" y="816"/>
                    <a:pt x="1241" y="810"/>
                    <a:pt x="1238" y="810"/>
                  </a:cubicBezTo>
                  <a:lnTo>
                    <a:pt x="1238" y="810"/>
                  </a:lnTo>
                  <a:cubicBezTo>
                    <a:pt x="1234" y="810"/>
                    <a:pt x="1251" y="818"/>
                    <a:pt x="1288" y="834"/>
                  </a:cubicBezTo>
                  <a:cubicBezTo>
                    <a:pt x="1361" y="859"/>
                    <a:pt x="1361" y="865"/>
                    <a:pt x="1342" y="896"/>
                  </a:cubicBezTo>
                  <a:cubicBezTo>
                    <a:pt x="1332" y="914"/>
                    <a:pt x="1327" y="923"/>
                    <a:pt x="1317" y="923"/>
                  </a:cubicBezTo>
                  <a:cubicBezTo>
                    <a:pt x="1310" y="923"/>
                    <a:pt x="1302" y="919"/>
                    <a:pt x="1288" y="912"/>
                  </a:cubicBezTo>
                  <a:lnTo>
                    <a:pt x="1257" y="893"/>
                  </a:lnTo>
                  <a:lnTo>
                    <a:pt x="1254" y="899"/>
                  </a:lnTo>
                  <a:cubicBezTo>
                    <a:pt x="1298" y="922"/>
                    <a:pt x="1325" y="941"/>
                    <a:pt x="1319" y="941"/>
                  </a:cubicBezTo>
                  <a:cubicBezTo>
                    <a:pt x="1316" y="941"/>
                    <a:pt x="1304" y="936"/>
                    <a:pt x="1282" y="924"/>
                  </a:cubicBezTo>
                  <a:lnTo>
                    <a:pt x="1276" y="931"/>
                  </a:lnTo>
                  <a:cubicBezTo>
                    <a:pt x="1310" y="949"/>
                    <a:pt x="1307" y="953"/>
                    <a:pt x="1298" y="962"/>
                  </a:cubicBezTo>
                  <a:cubicBezTo>
                    <a:pt x="1295" y="966"/>
                    <a:pt x="1293" y="969"/>
                    <a:pt x="1288" y="969"/>
                  </a:cubicBezTo>
                  <a:cubicBezTo>
                    <a:pt x="1283" y="969"/>
                    <a:pt x="1274" y="965"/>
                    <a:pt x="1257" y="953"/>
                  </a:cubicBezTo>
                  <a:cubicBezTo>
                    <a:pt x="1243" y="942"/>
                    <a:pt x="1236" y="935"/>
                    <a:pt x="1236" y="935"/>
                  </a:cubicBezTo>
                  <a:lnTo>
                    <a:pt x="1236" y="935"/>
                  </a:lnTo>
                  <a:cubicBezTo>
                    <a:pt x="1235" y="935"/>
                    <a:pt x="1241" y="942"/>
                    <a:pt x="1254" y="956"/>
                  </a:cubicBezTo>
                  <a:cubicBezTo>
                    <a:pt x="1277" y="981"/>
                    <a:pt x="1290" y="995"/>
                    <a:pt x="1286" y="995"/>
                  </a:cubicBezTo>
                  <a:cubicBezTo>
                    <a:pt x="1282" y="995"/>
                    <a:pt x="1252" y="972"/>
                    <a:pt x="1185" y="921"/>
                  </a:cubicBezTo>
                  <a:lnTo>
                    <a:pt x="1185" y="921"/>
                  </a:lnTo>
                  <a:cubicBezTo>
                    <a:pt x="1247" y="977"/>
                    <a:pt x="1291" y="1022"/>
                    <a:pt x="1287" y="1022"/>
                  </a:cubicBezTo>
                  <a:cubicBezTo>
                    <a:pt x="1286" y="1022"/>
                    <a:pt x="1278" y="1016"/>
                    <a:pt x="1263" y="1003"/>
                  </a:cubicBezTo>
                  <a:cubicBezTo>
                    <a:pt x="1237" y="979"/>
                    <a:pt x="1222" y="967"/>
                    <a:pt x="1219" y="967"/>
                  </a:cubicBezTo>
                  <a:lnTo>
                    <a:pt x="1219" y="967"/>
                  </a:lnTo>
                  <a:cubicBezTo>
                    <a:pt x="1216" y="967"/>
                    <a:pt x="1227" y="982"/>
                    <a:pt x="1254" y="1012"/>
                  </a:cubicBezTo>
                  <a:cubicBezTo>
                    <a:pt x="1270" y="1030"/>
                    <a:pt x="1280" y="1051"/>
                    <a:pt x="1274" y="1051"/>
                  </a:cubicBezTo>
                  <a:cubicBezTo>
                    <a:pt x="1270" y="1051"/>
                    <a:pt x="1260" y="1043"/>
                    <a:pt x="1241" y="1022"/>
                  </a:cubicBezTo>
                  <a:cubicBezTo>
                    <a:pt x="1241" y="1022"/>
                    <a:pt x="1219" y="996"/>
                    <a:pt x="1214" y="996"/>
                  </a:cubicBezTo>
                  <a:cubicBezTo>
                    <a:pt x="1214" y="996"/>
                    <a:pt x="1213" y="996"/>
                    <a:pt x="1213" y="996"/>
                  </a:cubicBezTo>
                  <a:cubicBezTo>
                    <a:pt x="1191" y="981"/>
                    <a:pt x="1173" y="965"/>
                    <a:pt x="1157" y="946"/>
                  </a:cubicBezTo>
                  <a:lnTo>
                    <a:pt x="1157" y="946"/>
                  </a:lnTo>
                  <a:cubicBezTo>
                    <a:pt x="1173" y="965"/>
                    <a:pt x="1188" y="984"/>
                    <a:pt x="1207" y="1003"/>
                  </a:cubicBezTo>
                  <a:cubicBezTo>
                    <a:pt x="1235" y="1028"/>
                    <a:pt x="1232" y="1028"/>
                    <a:pt x="1229" y="1031"/>
                  </a:cubicBezTo>
                  <a:cubicBezTo>
                    <a:pt x="1229" y="1034"/>
                    <a:pt x="1226" y="1037"/>
                    <a:pt x="1226" y="1037"/>
                  </a:cubicBezTo>
                  <a:cubicBezTo>
                    <a:pt x="1244" y="1058"/>
                    <a:pt x="1262" y="1078"/>
                    <a:pt x="1260" y="1078"/>
                  </a:cubicBezTo>
                  <a:cubicBezTo>
                    <a:pt x="1259" y="1078"/>
                    <a:pt x="1255" y="1075"/>
                    <a:pt x="1248" y="1069"/>
                  </a:cubicBezTo>
                  <a:lnTo>
                    <a:pt x="1223" y="1040"/>
                  </a:lnTo>
                  <a:cubicBezTo>
                    <a:pt x="1222" y="1040"/>
                    <a:pt x="1221" y="1040"/>
                    <a:pt x="1221" y="1040"/>
                  </a:cubicBezTo>
                  <a:cubicBezTo>
                    <a:pt x="1217" y="1040"/>
                    <a:pt x="1211" y="1038"/>
                    <a:pt x="1188" y="1018"/>
                  </a:cubicBezTo>
                  <a:cubicBezTo>
                    <a:pt x="1178" y="1006"/>
                    <a:pt x="1171" y="999"/>
                    <a:pt x="1171" y="999"/>
                  </a:cubicBezTo>
                  <a:lnTo>
                    <a:pt x="1171" y="999"/>
                  </a:lnTo>
                  <a:cubicBezTo>
                    <a:pt x="1169" y="999"/>
                    <a:pt x="1180" y="1013"/>
                    <a:pt x="1210" y="1047"/>
                  </a:cubicBezTo>
                  <a:lnTo>
                    <a:pt x="1207" y="1050"/>
                  </a:lnTo>
                  <a:cubicBezTo>
                    <a:pt x="1191" y="1031"/>
                    <a:pt x="1172" y="1012"/>
                    <a:pt x="1154" y="996"/>
                  </a:cubicBezTo>
                  <a:lnTo>
                    <a:pt x="1154" y="996"/>
                  </a:lnTo>
                  <a:cubicBezTo>
                    <a:pt x="1151" y="996"/>
                    <a:pt x="1147" y="1000"/>
                    <a:pt x="1172" y="1028"/>
                  </a:cubicBezTo>
                  <a:cubicBezTo>
                    <a:pt x="1198" y="1056"/>
                    <a:pt x="1198" y="1056"/>
                    <a:pt x="1194" y="1059"/>
                  </a:cubicBezTo>
                  <a:cubicBezTo>
                    <a:pt x="1174" y="1045"/>
                    <a:pt x="1157" y="1028"/>
                    <a:pt x="1144" y="1008"/>
                  </a:cubicBezTo>
                  <a:lnTo>
                    <a:pt x="1144" y="1008"/>
                  </a:lnTo>
                  <a:lnTo>
                    <a:pt x="1160" y="1034"/>
                  </a:lnTo>
                  <a:cubicBezTo>
                    <a:pt x="1172" y="1051"/>
                    <a:pt x="1175" y="1060"/>
                    <a:pt x="1172" y="1060"/>
                  </a:cubicBezTo>
                  <a:cubicBezTo>
                    <a:pt x="1170" y="1060"/>
                    <a:pt x="1162" y="1053"/>
                    <a:pt x="1151" y="1040"/>
                  </a:cubicBezTo>
                  <a:lnTo>
                    <a:pt x="1144" y="1047"/>
                  </a:lnTo>
                  <a:cubicBezTo>
                    <a:pt x="1165" y="1075"/>
                    <a:pt x="1167" y="1085"/>
                    <a:pt x="1160" y="1085"/>
                  </a:cubicBezTo>
                  <a:cubicBezTo>
                    <a:pt x="1153" y="1085"/>
                    <a:pt x="1136" y="1072"/>
                    <a:pt x="1122" y="1056"/>
                  </a:cubicBezTo>
                  <a:cubicBezTo>
                    <a:pt x="1115" y="1046"/>
                    <a:pt x="1112" y="1043"/>
                    <a:pt x="1110" y="1043"/>
                  </a:cubicBezTo>
                  <a:lnTo>
                    <a:pt x="1110" y="1043"/>
                  </a:lnTo>
                  <a:cubicBezTo>
                    <a:pt x="1107" y="1043"/>
                    <a:pt x="1113" y="1059"/>
                    <a:pt x="1113" y="1059"/>
                  </a:cubicBezTo>
                  <a:cubicBezTo>
                    <a:pt x="1131" y="1093"/>
                    <a:pt x="1138" y="1110"/>
                    <a:pt x="1136" y="1110"/>
                  </a:cubicBezTo>
                  <a:cubicBezTo>
                    <a:pt x="1134" y="1110"/>
                    <a:pt x="1123" y="1094"/>
                    <a:pt x="1104" y="1062"/>
                  </a:cubicBezTo>
                  <a:cubicBezTo>
                    <a:pt x="1087" y="1030"/>
                    <a:pt x="1078" y="1013"/>
                    <a:pt x="1077" y="1013"/>
                  </a:cubicBezTo>
                  <a:lnTo>
                    <a:pt x="1077" y="1013"/>
                  </a:lnTo>
                  <a:cubicBezTo>
                    <a:pt x="1077" y="1013"/>
                    <a:pt x="1085" y="1031"/>
                    <a:pt x="1100" y="1065"/>
                  </a:cubicBezTo>
                  <a:cubicBezTo>
                    <a:pt x="1116" y="1100"/>
                    <a:pt x="1113" y="1100"/>
                    <a:pt x="1113" y="1100"/>
                  </a:cubicBezTo>
                  <a:cubicBezTo>
                    <a:pt x="1100" y="1076"/>
                    <a:pt x="1094" y="1066"/>
                    <a:pt x="1091" y="1066"/>
                  </a:cubicBezTo>
                  <a:lnTo>
                    <a:pt x="1091" y="1066"/>
                  </a:lnTo>
                  <a:cubicBezTo>
                    <a:pt x="1087" y="1066"/>
                    <a:pt x="1097" y="1097"/>
                    <a:pt x="1113" y="1141"/>
                  </a:cubicBezTo>
                  <a:cubicBezTo>
                    <a:pt x="1121" y="1159"/>
                    <a:pt x="1124" y="1168"/>
                    <a:pt x="1123" y="1168"/>
                  </a:cubicBezTo>
                  <a:cubicBezTo>
                    <a:pt x="1122" y="1168"/>
                    <a:pt x="1117" y="1160"/>
                    <a:pt x="1110" y="1144"/>
                  </a:cubicBezTo>
                  <a:cubicBezTo>
                    <a:pt x="1101" y="1127"/>
                    <a:pt x="1096" y="1118"/>
                    <a:pt x="1095" y="1118"/>
                  </a:cubicBezTo>
                  <a:lnTo>
                    <a:pt x="1095" y="1118"/>
                  </a:lnTo>
                  <a:cubicBezTo>
                    <a:pt x="1093" y="1118"/>
                    <a:pt x="1096" y="1128"/>
                    <a:pt x="1100" y="1147"/>
                  </a:cubicBezTo>
                  <a:cubicBezTo>
                    <a:pt x="1115" y="1181"/>
                    <a:pt x="1121" y="1199"/>
                    <a:pt x="1120" y="1199"/>
                  </a:cubicBezTo>
                  <a:cubicBezTo>
                    <a:pt x="1119" y="1199"/>
                    <a:pt x="1111" y="1181"/>
                    <a:pt x="1097" y="1147"/>
                  </a:cubicBezTo>
                  <a:cubicBezTo>
                    <a:pt x="1082" y="1113"/>
                    <a:pt x="1074" y="1096"/>
                    <a:pt x="1073" y="1096"/>
                  </a:cubicBezTo>
                  <a:lnTo>
                    <a:pt x="1073" y="1096"/>
                  </a:lnTo>
                  <a:cubicBezTo>
                    <a:pt x="1072" y="1096"/>
                    <a:pt x="1078" y="1114"/>
                    <a:pt x="1091" y="1150"/>
                  </a:cubicBezTo>
                  <a:cubicBezTo>
                    <a:pt x="1075" y="1116"/>
                    <a:pt x="1072" y="1116"/>
                    <a:pt x="1069" y="1116"/>
                  </a:cubicBezTo>
                  <a:cubicBezTo>
                    <a:pt x="1078" y="1153"/>
                    <a:pt x="1075" y="1153"/>
                    <a:pt x="1075" y="1153"/>
                  </a:cubicBezTo>
                  <a:cubicBezTo>
                    <a:pt x="1069" y="1156"/>
                    <a:pt x="1078" y="1191"/>
                    <a:pt x="1075" y="1194"/>
                  </a:cubicBezTo>
                  <a:lnTo>
                    <a:pt x="1066" y="1197"/>
                  </a:lnTo>
                  <a:cubicBezTo>
                    <a:pt x="1059" y="1181"/>
                    <a:pt x="1049" y="1173"/>
                    <a:pt x="1043" y="1173"/>
                  </a:cubicBezTo>
                  <a:cubicBezTo>
                    <a:pt x="1037" y="1173"/>
                    <a:pt x="1033" y="1179"/>
                    <a:pt x="1035" y="1191"/>
                  </a:cubicBezTo>
                  <a:lnTo>
                    <a:pt x="1035" y="1191"/>
                  </a:lnTo>
                  <a:cubicBezTo>
                    <a:pt x="1026" y="1189"/>
                    <a:pt x="1017" y="1186"/>
                    <a:pt x="1009" y="1183"/>
                  </a:cubicBezTo>
                  <a:lnTo>
                    <a:pt x="1009" y="1183"/>
                  </a:lnTo>
                  <a:cubicBezTo>
                    <a:pt x="1013" y="1203"/>
                    <a:pt x="1021" y="1223"/>
                    <a:pt x="1031" y="1241"/>
                  </a:cubicBezTo>
                  <a:cubicBezTo>
                    <a:pt x="1038" y="1241"/>
                    <a:pt x="1047" y="1238"/>
                    <a:pt x="1038" y="1203"/>
                  </a:cubicBezTo>
                  <a:cubicBezTo>
                    <a:pt x="1036" y="1199"/>
                    <a:pt x="1035" y="1195"/>
                    <a:pt x="1035" y="1191"/>
                  </a:cubicBezTo>
                  <a:lnTo>
                    <a:pt x="1035" y="1191"/>
                  </a:lnTo>
                  <a:cubicBezTo>
                    <a:pt x="1038" y="1192"/>
                    <a:pt x="1041" y="1193"/>
                    <a:pt x="1044" y="1194"/>
                  </a:cubicBezTo>
                  <a:cubicBezTo>
                    <a:pt x="1073" y="1201"/>
                    <a:pt x="1102" y="1205"/>
                    <a:pt x="1131" y="1205"/>
                  </a:cubicBezTo>
                  <a:cubicBezTo>
                    <a:pt x="1282" y="1205"/>
                    <a:pt x="1422" y="1105"/>
                    <a:pt x="1464" y="953"/>
                  </a:cubicBezTo>
                  <a:cubicBezTo>
                    <a:pt x="1494" y="850"/>
                    <a:pt x="1475" y="746"/>
                    <a:pt x="1421" y="664"/>
                  </a:cubicBezTo>
                  <a:close/>
                  <a:moveTo>
                    <a:pt x="993" y="1118"/>
                  </a:moveTo>
                  <a:lnTo>
                    <a:pt x="993" y="1118"/>
                  </a:lnTo>
                  <a:cubicBezTo>
                    <a:pt x="992" y="1118"/>
                    <a:pt x="992" y="1123"/>
                    <a:pt x="994" y="1134"/>
                  </a:cubicBezTo>
                  <a:cubicBezTo>
                    <a:pt x="995" y="1148"/>
                    <a:pt x="996" y="1163"/>
                    <a:pt x="997" y="1178"/>
                  </a:cubicBezTo>
                  <a:lnTo>
                    <a:pt x="997" y="1178"/>
                  </a:lnTo>
                  <a:cubicBezTo>
                    <a:pt x="990" y="1175"/>
                    <a:pt x="983" y="1172"/>
                    <a:pt x="976" y="1168"/>
                  </a:cubicBezTo>
                  <a:lnTo>
                    <a:pt x="976" y="1168"/>
                  </a:lnTo>
                  <a:cubicBezTo>
                    <a:pt x="979" y="1178"/>
                    <a:pt x="983" y="1194"/>
                    <a:pt x="988" y="1210"/>
                  </a:cubicBezTo>
                  <a:cubicBezTo>
                    <a:pt x="996" y="1236"/>
                    <a:pt x="1005" y="1261"/>
                    <a:pt x="1008" y="1261"/>
                  </a:cubicBezTo>
                  <a:cubicBezTo>
                    <a:pt x="1008" y="1261"/>
                    <a:pt x="1008" y="1257"/>
                    <a:pt x="1006" y="1247"/>
                  </a:cubicBezTo>
                  <a:cubicBezTo>
                    <a:pt x="1001" y="1225"/>
                    <a:pt x="998" y="1201"/>
                    <a:pt x="997" y="1178"/>
                  </a:cubicBezTo>
                  <a:lnTo>
                    <a:pt x="997" y="1178"/>
                  </a:lnTo>
                  <a:cubicBezTo>
                    <a:pt x="1001" y="1180"/>
                    <a:pt x="1005" y="1181"/>
                    <a:pt x="1009" y="1183"/>
                  </a:cubicBezTo>
                  <a:lnTo>
                    <a:pt x="1009" y="1183"/>
                  </a:lnTo>
                  <a:cubicBezTo>
                    <a:pt x="1008" y="1178"/>
                    <a:pt x="1007" y="1173"/>
                    <a:pt x="1006" y="1169"/>
                  </a:cubicBezTo>
                  <a:cubicBezTo>
                    <a:pt x="1002" y="1143"/>
                    <a:pt x="995" y="1118"/>
                    <a:pt x="993" y="1118"/>
                  </a:cubicBezTo>
                  <a:close/>
                  <a:moveTo>
                    <a:pt x="872" y="1025"/>
                  </a:moveTo>
                  <a:cubicBezTo>
                    <a:pt x="872" y="1025"/>
                    <a:pt x="869" y="1052"/>
                    <a:pt x="869" y="1084"/>
                  </a:cubicBezTo>
                  <a:lnTo>
                    <a:pt x="869" y="1084"/>
                  </a:lnTo>
                  <a:cubicBezTo>
                    <a:pt x="857" y="1071"/>
                    <a:pt x="847" y="1057"/>
                    <a:pt x="838" y="1042"/>
                  </a:cubicBezTo>
                  <a:lnTo>
                    <a:pt x="838" y="1042"/>
                  </a:lnTo>
                  <a:cubicBezTo>
                    <a:pt x="840" y="1052"/>
                    <a:pt x="839" y="1082"/>
                    <a:pt x="837" y="1138"/>
                  </a:cubicBezTo>
                  <a:cubicBezTo>
                    <a:pt x="834" y="1213"/>
                    <a:pt x="837" y="1250"/>
                    <a:pt x="840" y="1250"/>
                  </a:cubicBezTo>
                  <a:cubicBezTo>
                    <a:pt x="847" y="1225"/>
                    <a:pt x="850" y="1200"/>
                    <a:pt x="847" y="1175"/>
                  </a:cubicBezTo>
                  <a:cubicBezTo>
                    <a:pt x="847" y="1138"/>
                    <a:pt x="847" y="1119"/>
                    <a:pt x="849" y="1119"/>
                  </a:cubicBezTo>
                  <a:cubicBezTo>
                    <a:pt x="850" y="1119"/>
                    <a:pt x="853" y="1138"/>
                    <a:pt x="856" y="1175"/>
                  </a:cubicBezTo>
                  <a:cubicBezTo>
                    <a:pt x="861" y="1239"/>
                    <a:pt x="868" y="1268"/>
                    <a:pt x="875" y="1268"/>
                  </a:cubicBezTo>
                  <a:cubicBezTo>
                    <a:pt x="881" y="1268"/>
                    <a:pt x="886" y="1249"/>
                    <a:pt x="890" y="1216"/>
                  </a:cubicBezTo>
                  <a:cubicBezTo>
                    <a:pt x="897" y="1178"/>
                    <a:pt x="902" y="1159"/>
                    <a:pt x="905" y="1159"/>
                  </a:cubicBezTo>
                  <a:cubicBezTo>
                    <a:pt x="908" y="1159"/>
                    <a:pt x="909" y="1178"/>
                    <a:pt x="906" y="1216"/>
                  </a:cubicBezTo>
                  <a:cubicBezTo>
                    <a:pt x="904" y="1260"/>
                    <a:pt x="904" y="1278"/>
                    <a:pt x="904" y="1278"/>
                  </a:cubicBezTo>
                  <a:cubicBezTo>
                    <a:pt x="905" y="1278"/>
                    <a:pt x="907" y="1269"/>
                    <a:pt x="909" y="1253"/>
                  </a:cubicBezTo>
                  <a:lnTo>
                    <a:pt x="931" y="1253"/>
                  </a:lnTo>
                  <a:cubicBezTo>
                    <a:pt x="936" y="1235"/>
                    <a:pt x="937" y="1215"/>
                    <a:pt x="935" y="1196"/>
                  </a:cubicBezTo>
                  <a:lnTo>
                    <a:pt x="935" y="1196"/>
                  </a:lnTo>
                  <a:cubicBezTo>
                    <a:pt x="942" y="1231"/>
                    <a:pt x="949" y="1254"/>
                    <a:pt x="954" y="1254"/>
                  </a:cubicBezTo>
                  <a:cubicBezTo>
                    <a:pt x="957" y="1254"/>
                    <a:pt x="959" y="1241"/>
                    <a:pt x="959" y="1213"/>
                  </a:cubicBezTo>
                  <a:lnTo>
                    <a:pt x="969" y="1213"/>
                  </a:lnTo>
                  <a:cubicBezTo>
                    <a:pt x="972" y="1213"/>
                    <a:pt x="972" y="1213"/>
                    <a:pt x="969" y="1175"/>
                  </a:cubicBezTo>
                  <a:cubicBezTo>
                    <a:pt x="969" y="1171"/>
                    <a:pt x="969" y="1167"/>
                    <a:pt x="969" y="1165"/>
                  </a:cubicBezTo>
                  <a:lnTo>
                    <a:pt x="969" y="1165"/>
                  </a:lnTo>
                  <a:cubicBezTo>
                    <a:pt x="971" y="1166"/>
                    <a:pt x="974" y="1167"/>
                    <a:pt x="976" y="1168"/>
                  </a:cubicBezTo>
                  <a:lnTo>
                    <a:pt x="976" y="1168"/>
                  </a:lnTo>
                  <a:cubicBezTo>
                    <a:pt x="974" y="1163"/>
                    <a:pt x="972" y="1159"/>
                    <a:pt x="971" y="1159"/>
                  </a:cubicBezTo>
                  <a:cubicBezTo>
                    <a:pt x="970" y="1159"/>
                    <a:pt x="970" y="1161"/>
                    <a:pt x="969" y="1165"/>
                  </a:cubicBezTo>
                  <a:lnTo>
                    <a:pt x="969" y="1165"/>
                  </a:lnTo>
                  <a:cubicBezTo>
                    <a:pt x="965" y="1163"/>
                    <a:pt x="961" y="1160"/>
                    <a:pt x="957" y="1158"/>
                  </a:cubicBezTo>
                  <a:lnTo>
                    <a:pt x="957" y="1158"/>
                  </a:lnTo>
                  <a:lnTo>
                    <a:pt x="959" y="1175"/>
                  </a:lnTo>
                  <a:cubicBezTo>
                    <a:pt x="955" y="1175"/>
                    <a:pt x="955" y="1192"/>
                    <a:pt x="954" y="1192"/>
                  </a:cubicBezTo>
                  <a:cubicBezTo>
                    <a:pt x="953" y="1192"/>
                    <a:pt x="952" y="1188"/>
                    <a:pt x="950" y="1175"/>
                  </a:cubicBezTo>
                  <a:cubicBezTo>
                    <a:pt x="948" y="1175"/>
                    <a:pt x="948" y="1164"/>
                    <a:pt x="949" y="1154"/>
                  </a:cubicBezTo>
                  <a:lnTo>
                    <a:pt x="949" y="1154"/>
                  </a:lnTo>
                  <a:cubicBezTo>
                    <a:pt x="952" y="1155"/>
                    <a:pt x="954" y="1156"/>
                    <a:pt x="957" y="1158"/>
                  </a:cubicBezTo>
                  <a:lnTo>
                    <a:pt x="957" y="1158"/>
                  </a:lnTo>
                  <a:lnTo>
                    <a:pt x="953" y="1138"/>
                  </a:lnTo>
                  <a:cubicBezTo>
                    <a:pt x="952" y="1138"/>
                    <a:pt x="950" y="1145"/>
                    <a:pt x="949" y="1154"/>
                  </a:cubicBezTo>
                  <a:lnTo>
                    <a:pt x="949" y="1154"/>
                  </a:lnTo>
                  <a:cubicBezTo>
                    <a:pt x="921" y="1136"/>
                    <a:pt x="895" y="1114"/>
                    <a:pt x="873" y="1089"/>
                  </a:cubicBezTo>
                  <a:lnTo>
                    <a:pt x="873" y="1089"/>
                  </a:lnTo>
                  <a:cubicBezTo>
                    <a:pt x="872" y="1093"/>
                    <a:pt x="872" y="1096"/>
                    <a:pt x="872" y="1100"/>
                  </a:cubicBezTo>
                  <a:lnTo>
                    <a:pt x="869" y="1100"/>
                  </a:lnTo>
                  <a:cubicBezTo>
                    <a:pt x="869" y="1095"/>
                    <a:pt x="869" y="1089"/>
                    <a:pt x="869" y="1084"/>
                  </a:cubicBezTo>
                  <a:lnTo>
                    <a:pt x="869" y="1084"/>
                  </a:lnTo>
                  <a:cubicBezTo>
                    <a:pt x="870" y="1086"/>
                    <a:pt x="871" y="1087"/>
                    <a:pt x="873" y="1089"/>
                  </a:cubicBezTo>
                  <a:lnTo>
                    <a:pt x="873" y="1089"/>
                  </a:lnTo>
                  <a:cubicBezTo>
                    <a:pt x="875" y="1068"/>
                    <a:pt x="875" y="1046"/>
                    <a:pt x="875" y="1025"/>
                  </a:cubicBezTo>
                  <a:close/>
                  <a:moveTo>
                    <a:pt x="1426" y="1666"/>
                  </a:moveTo>
                  <a:cubicBezTo>
                    <a:pt x="1424" y="1666"/>
                    <a:pt x="1422" y="1666"/>
                    <a:pt x="1420" y="1667"/>
                  </a:cubicBezTo>
                  <a:cubicBezTo>
                    <a:pt x="1426" y="1692"/>
                    <a:pt x="1436" y="1714"/>
                    <a:pt x="1445" y="1739"/>
                  </a:cubicBezTo>
                  <a:cubicBezTo>
                    <a:pt x="1452" y="1752"/>
                    <a:pt x="1458" y="1759"/>
                    <a:pt x="1461" y="1759"/>
                  </a:cubicBezTo>
                  <a:cubicBezTo>
                    <a:pt x="1466" y="1759"/>
                    <a:pt x="1463" y="1740"/>
                    <a:pt x="1445" y="1695"/>
                  </a:cubicBezTo>
                  <a:cubicBezTo>
                    <a:pt x="1433" y="1672"/>
                    <a:pt x="1430" y="1666"/>
                    <a:pt x="1426" y="16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7">
              <a:extLst>
                <a:ext uri="{FF2B5EF4-FFF2-40B4-BE49-F238E27FC236}">
                  <a16:creationId xmlns:a16="http://schemas.microsoft.com/office/drawing/2014/main" id="{10BAF851-7016-2316-E80A-3C1F024B1BE3}"/>
                </a:ext>
              </a:extLst>
            </p:cNvPr>
            <p:cNvSpPr/>
            <p:nvPr/>
          </p:nvSpPr>
          <p:spPr>
            <a:xfrm>
              <a:off x="5150402" y="4034426"/>
              <a:ext cx="22082" cy="25951"/>
            </a:xfrm>
            <a:custGeom>
              <a:avLst/>
              <a:gdLst/>
              <a:ahLst/>
              <a:cxnLst/>
              <a:rect l="l" t="t" r="r" b="b"/>
              <a:pathLst>
                <a:path w="1486" h="1760" extrusionOk="0">
                  <a:moveTo>
                    <a:pt x="702" y="41"/>
                  </a:moveTo>
                  <a:cubicBezTo>
                    <a:pt x="696" y="44"/>
                    <a:pt x="708" y="78"/>
                    <a:pt x="708" y="78"/>
                  </a:cubicBezTo>
                  <a:cubicBezTo>
                    <a:pt x="712" y="92"/>
                    <a:pt x="701" y="104"/>
                    <a:pt x="686" y="114"/>
                  </a:cubicBezTo>
                  <a:lnTo>
                    <a:pt x="686" y="114"/>
                  </a:lnTo>
                  <a:cubicBezTo>
                    <a:pt x="704" y="122"/>
                    <a:pt x="720" y="131"/>
                    <a:pt x="735" y="142"/>
                  </a:cubicBezTo>
                  <a:lnTo>
                    <a:pt x="735" y="142"/>
                  </a:lnTo>
                  <a:cubicBezTo>
                    <a:pt x="733" y="129"/>
                    <a:pt x="733" y="129"/>
                    <a:pt x="727" y="113"/>
                  </a:cubicBezTo>
                  <a:cubicBezTo>
                    <a:pt x="721" y="88"/>
                    <a:pt x="712" y="66"/>
                    <a:pt x="702" y="41"/>
                  </a:cubicBezTo>
                  <a:close/>
                  <a:moveTo>
                    <a:pt x="787" y="141"/>
                  </a:moveTo>
                  <a:cubicBezTo>
                    <a:pt x="785" y="141"/>
                    <a:pt x="787" y="158"/>
                    <a:pt x="788" y="158"/>
                  </a:cubicBezTo>
                  <a:cubicBezTo>
                    <a:pt x="788" y="158"/>
                    <a:pt x="788" y="154"/>
                    <a:pt x="787" y="141"/>
                  </a:cubicBezTo>
                  <a:close/>
                  <a:moveTo>
                    <a:pt x="735" y="142"/>
                  </a:moveTo>
                  <a:cubicBezTo>
                    <a:pt x="736" y="144"/>
                    <a:pt x="736" y="147"/>
                    <a:pt x="737" y="150"/>
                  </a:cubicBezTo>
                  <a:cubicBezTo>
                    <a:pt x="737" y="150"/>
                    <a:pt x="737" y="150"/>
                    <a:pt x="737" y="150"/>
                  </a:cubicBezTo>
                  <a:cubicBezTo>
                    <a:pt x="739" y="150"/>
                    <a:pt x="748" y="153"/>
                    <a:pt x="759" y="185"/>
                  </a:cubicBezTo>
                  <a:cubicBezTo>
                    <a:pt x="761" y="182"/>
                    <a:pt x="764" y="182"/>
                    <a:pt x="758" y="159"/>
                  </a:cubicBezTo>
                  <a:lnTo>
                    <a:pt x="758" y="159"/>
                  </a:lnTo>
                  <a:cubicBezTo>
                    <a:pt x="751" y="153"/>
                    <a:pt x="743" y="147"/>
                    <a:pt x="735" y="142"/>
                  </a:cubicBezTo>
                  <a:close/>
                  <a:moveTo>
                    <a:pt x="795" y="192"/>
                  </a:moveTo>
                  <a:cubicBezTo>
                    <a:pt x="797" y="199"/>
                    <a:pt x="799" y="203"/>
                    <a:pt x="800" y="203"/>
                  </a:cubicBezTo>
                  <a:cubicBezTo>
                    <a:pt x="801" y="203"/>
                    <a:pt x="801" y="202"/>
                    <a:pt x="801" y="199"/>
                  </a:cubicBezTo>
                  <a:lnTo>
                    <a:pt x="801" y="199"/>
                  </a:lnTo>
                  <a:cubicBezTo>
                    <a:pt x="799" y="197"/>
                    <a:pt x="797" y="195"/>
                    <a:pt x="795" y="192"/>
                  </a:cubicBezTo>
                  <a:close/>
                  <a:moveTo>
                    <a:pt x="818" y="176"/>
                  </a:moveTo>
                  <a:lnTo>
                    <a:pt x="824" y="213"/>
                  </a:lnTo>
                  <a:lnTo>
                    <a:pt x="821" y="213"/>
                  </a:lnTo>
                  <a:cubicBezTo>
                    <a:pt x="821" y="213"/>
                    <a:pt x="821" y="213"/>
                    <a:pt x="815" y="176"/>
                  </a:cubicBezTo>
                  <a:close/>
                  <a:moveTo>
                    <a:pt x="749" y="31"/>
                  </a:moveTo>
                  <a:cubicBezTo>
                    <a:pt x="746" y="31"/>
                    <a:pt x="740" y="35"/>
                    <a:pt x="752" y="69"/>
                  </a:cubicBezTo>
                  <a:cubicBezTo>
                    <a:pt x="762" y="107"/>
                    <a:pt x="762" y="107"/>
                    <a:pt x="759" y="107"/>
                  </a:cubicBezTo>
                  <a:cubicBezTo>
                    <a:pt x="752" y="107"/>
                    <a:pt x="749" y="110"/>
                    <a:pt x="755" y="147"/>
                  </a:cubicBezTo>
                  <a:cubicBezTo>
                    <a:pt x="757" y="152"/>
                    <a:pt x="758" y="155"/>
                    <a:pt x="758" y="159"/>
                  </a:cubicBezTo>
                  <a:lnTo>
                    <a:pt x="758" y="159"/>
                  </a:lnTo>
                  <a:cubicBezTo>
                    <a:pt x="767" y="166"/>
                    <a:pt x="776" y="173"/>
                    <a:pt x="784" y="181"/>
                  </a:cubicBezTo>
                  <a:lnTo>
                    <a:pt x="784" y="181"/>
                  </a:lnTo>
                  <a:cubicBezTo>
                    <a:pt x="784" y="181"/>
                    <a:pt x="784" y="180"/>
                    <a:pt x="784" y="179"/>
                  </a:cubicBezTo>
                  <a:lnTo>
                    <a:pt x="787" y="179"/>
                  </a:lnTo>
                  <a:lnTo>
                    <a:pt x="789" y="186"/>
                  </a:lnTo>
                  <a:lnTo>
                    <a:pt x="789" y="186"/>
                  </a:lnTo>
                  <a:cubicBezTo>
                    <a:pt x="787" y="184"/>
                    <a:pt x="786" y="183"/>
                    <a:pt x="784" y="181"/>
                  </a:cubicBezTo>
                  <a:lnTo>
                    <a:pt x="784" y="181"/>
                  </a:lnTo>
                  <a:cubicBezTo>
                    <a:pt x="790" y="216"/>
                    <a:pt x="790" y="216"/>
                    <a:pt x="793" y="216"/>
                  </a:cubicBezTo>
                  <a:lnTo>
                    <a:pt x="796" y="216"/>
                  </a:lnTo>
                  <a:lnTo>
                    <a:pt x="789" y="186"/>
                  </a:lnTo>
                  <a:lnTo>
                    <a:pt x="789" y="186"/>
                  </a:lnTo>
                  <a:cubicBezTo>
                    <a:pt x="791" y="188"/>
                    <a:pt x="793" y="190"/>
                    <a:pt x="795" y="192"/>
                  </a:cubicBezTo>
                  <a:lnTo>
                    <a:pt x="795" y="192"/>
                  </a:lnTo>
                  <a:cubicBezTo>
                    <a:pt x="793" y="189"/>
                    <a:pt x="792" y="184"/>
                    <a:pt x="790" y="179"/>
                  </a:cubicBezTo>
                  <a:cubicBezTo>
                    <a:pt x="781" y="154"/>
                    <a:pt x="774" y="129"/>
                    <a:pt x="771" y="103"/>
                  </a:cubicBezTo>
                  <a:cubicBezTo>
                    <a:pt x="768" y="78"/>
                    <a:pt x="762" y="53"/>
                    <a:pt x="749" y="31"/>
                  </a:cubicBezTo>
                  <a:close/>
                  <a:moveTo>
                    <a:pt x="840" y="176"/>
                  </a:moveTo>
                  <a:cubicBezTo>
                    <a:pt x="846" y="176"/>
                    <a:pt x="846" y="176"/>
                    <a:pt x="846" y="213"/>
                  </a:cubicBezTo>
                  <a:cubicBezTo>
                    <a:pt x="846" y="232"/>
                    <a:pt x="846" y="241"/>
                    <a:pt x="844" y="241"/>
                  </a:cubicBezTo>
                  <a:cubicBezTo>
                    <a:pt x="843" y="241"/>
                    <a:pt x="842" y="232"/>
                    <a:pt x="840" y="213"/>
                  </a:cubicBezTo>
                  <a:cubicBezTo>
                    <a:pt x="837" y="176"/>
                    <a:pt x="837" y="176"/>
                    <a:pt x="840" y="176"/>
                  </a:cubicBezTo>
                  <a:close/>
                  <a:moveTo>
                    <a:pt x="765" y="219"/>
                  </a:moveTo>
                  <a:cubicBezTo>
                    <a:pt x="762" y="223"/>
                    <a:pt x="771" y="257"/>
                    <a:pt x="771" y="257"/>
                  </a:cubicBezTo>
                  <a:cubicBezTo>
                    <a:pt x="774" y="270"/>
                    <a:pt x="781" y="282"/>
                    <a:pt x="784" y="295"/>
                  </a:cubicBezTo>
                  <a:lnTo>
                    <a:pt x="787" y="295"/>
                  </a:lnTo>
                  <a:lnTo>
                    <a:pt x="765" y="219"/>
                  </a:lnTo>
                  <a:close/>
                  <a:moveTo>
                    <a:pt x="1138" y="282"/>
                  </a:moveTo>
                  <a:lnTo>
                    <a:pt x="1138" y="285"/>
                  </a:lnTo>
                  <a:lnTo>
                    <a:pt x="1085" y="335"/>
                  </a:lnTo>
                  <a:lnTo>
                    <a:pt x="1081" y="335"/>
                  </a:lnTo>
                  <a:cubicBezTo>
                    <a:pt x="1097" y="317"/>
                    <a:pt x="1116" y="298"/>
                    <a:pt x="1138" y="282"/>
                  </a:cubicBezTo>
                  <a:close/>
                  <a:moveTo>
                    <a:pt x="640" y="247"/>
                  </a:moveTo>
                  <a:lnTo>
                    <a:pt x="640" y="247"/>
                  </a:lnTo>
                  <a:cubicBezTo>
                    <a:pt x="639" y="247"/>
                    <a:pt x="645" y="260"/>
                    <a:pt x="646" y="260"/>
                  </a:cubicBezTo>
                  <a:cubicBezTo>
                    <a:pt x="646" y="260"/>
                    <a:pt x="646" y="260"/>
                    <a:pt x="646" y="260"/>
                  </a:cubicBezTo>
                  <a:cubicBezTo>
                    <a:pt x="661" y="295"/>
                    <a:pt x="683" y="326"/>
                    <a:pt x="683" y="326"/>
                  </a:cubicBezTo>
                  <a:cubicBezTo>
                    <a:pt x="689" y="336"/>
                    <a:pt x="691" y="340"/>
                    <a:pt x="691" y="340"/>
                  </a:cubicBezTo>
                  <a:cubicBezTo>
                    <a:pt x="691" y="340"/>
                    <a:pt x="679" y="316"/>
                    <a:pt x="668" y="292"/>
                  </a:cubicBezTo>
                  <a:lnTo>
                    <a:pt x="649" y="260"/>
                  </a:lnTo>
                  <a:cubicBezTo>
                    <a:pt x="643" y="250"/>
                    <a:pt x="640" y="247"/>
                    <a:pt x="640" y="247"/>
                  </a:cubicBezTo>
                  <a:close/>
                  <a:moveTo>
                    <a:pt x="1238" y="382"/>
                  </a:moveTo>
                  <a:cubicBezTo>
                    <a:pt x="1242" y="382"/>
                    <a:pt x="1243" y="384"/>
                    <a:pt x="1244" y="386"/>
                  </a:cubicBezTo>
                  <a:cubicBezTo>
                    <a:pt x="1222" y="401"/>
                    <a:pt x="1200" y="411"/>
                    <a:pt x="1175" y="420"/>
                  </a:cubicBezTo>
                  <a:cubicBezTo>
                    <a:pt x="1175" y="414"/>
                    <a:pt x="1175" y="414"/>
                    <a:pt x="1207" y="395"/>
                  </a:cubicBezTo>
                  <a:cubicBezTo>
                    <a:pt x="1225" y="385"/>
                    <a:pt x="1234" y="382"/>
                    <a:pt x="1238" y="382"/>
                  </a:cubicBezTo>
                  <a:close/>
                  <a:moveTo>
                    <a:pt x="880" y="374"/>
                  </a:moveTo>
                  <a:lnTo>
                    <a:pt x="880" y="374"/>
                  </a:lnTo>
                  <a:cubicBezTo>
                    <a:pt x="877" y="398"/>
                    <a:pt x="875" y="422"/>
                    <a:pt x="875" y="445"/>
                  </a:cubicBezTo>
                  <a:cubicBezTo>
                    <a:pt x="875" y="445"/>
                    <a:pt x="875" y="445"/>
                    <a:pt x="881" y="407"/>
                  </a:cubicBezTo>
                  <a:lnTo>
                    <a:pt x="881" y="379"/>
                  </a:lnTo>
                  <a:lnTo>
                    <a:pt x="881" y="379"/>
                  </a:lnTo>
                  <a:cubicBezTo>
                    <a:pt x="881" y="377"/>
                    <a:pt x="880" y="376"/>
                    <a:pt x="880" y="374"/>
                  </a:cubicBezTo>
                  <a:close/>
                  <a:moveTo>
                    <a:pt x="912" y="441"/>
                  </a:moveTo>
                  <a:cubicBezTo>
                    <a:pt x="908" y="447"/>
                    <a:pt x="903" y="455"/>
                    <a:pt x="897" y="467"/>
                  </a:cubicBezTo>
                  <a:lnTo>
                    <a:pt x="912" y="441"/>
                  </a:lnTo>
                  <a:close/>
                  <a:moveTo>
                    <a:pt x="840" y="439"/>
                  </a:moveTo>
                  <a:cubicBezTo>
                    <a:pt x="840" y="451"/>
                    <a:pt x="840" y="463"/>
                    <a:pt x="846" y="472"/>
                  </a:cubicBezTo>
                  <a:lnTo>
                    <a:pt x="846" y="472"/>
                  </a:lnTo>
                  <a:cubicBezTo>
                    <a:pt x="843" y="453"/>
                    <a:pt x="840" y="439"/>
                    <a:pt x="840" y="439"/>
                  </a:cubicBezTo>
                  <a:close/>
                  <a:moveTo>
                    <a:pt x="853" y="476"/>
                  </a:moveTo>
                  <a:cubicBezTo>
                    <a:pt x="853" y="481"/>
                    <a:pt x="854" y="485"/>
                    <a:pt x="855" y="489"/>
                  </a:cubicBezTo>
                  <a:lnTo>
                    <a:pt x="855" y="489"/>
                  </a:lnTo>
                  <a:cubicBezTo>
                    <a:pt x="854" y="485"/>
                    <a:pt x="854" y="481"/>
                    <a:pt x="853" y="476"/>
                  </a:cubicBezTo>
                  <a:close/>
                  <a:moveTo>
                    <a:pt x="630" y="404"/>
                  </a:moveTo>
                  <a:lnTo>
                    <a:pt x="630" y="404"/>
                  </a:lnTo>
                  <a:cubicBezTo>
                    <a:pt x="646" y="426"/>
                    <a:pt x="661" y="445"/>
                    <a:pt x="680" y="461"/>
                  </a:cubicBezTo>
                  <a:cubicBezTo>
                    <a:pt x="705" y="489"/>
                    <a:pt x="705" y="489"/>
                    <a:pt x="708" y="489"/>
                  </a:cubicBezTo>
                  <a:cubicBezTo>
                    <a:pt x="683" y="458"/>
                    <a:pt x="658" y="429"/>
                    <a:pt x="630" y="404"/>
                  </a:cubicBezTo>
                  <a:close/>
                  <a:moveTo>
                    <a:pt x="846" y="472"/>
                  </a:moveTo>
                  <a:lnTo>
                    <a:pt x="846" y="472"/>
                  </a:lnTo>
                  <a:cubicBezTo>
                    <a:pt x="847" y="478"/>
                    <a:pt x="848" y="484"/>
                    <a:pt x="849" y="491"/>
                  </a:cubicBezTo>
                  <a:lnTo>
                    <a:pt x="849" y="491"/>
                  </a:lnTo>
                  <a:cubicBezTo>
                    <a:pt x="849" y="485"/>
                    <a:pt x="848" y="479"/>
                    <a:pt x="846" y="473"/>
                  </a:cubicBezTo>
                  <a:cubicBezTo>
                    <a:pt x="846" y="473"/>
                    <a:pt x="846" y="473"/>
                    <a:pt x="846" y="472"/>
                  </a:cubicBezTo>
                  <a:close/>
                  <a:moveTo>
                    <a:pt x="881" y="488"/>
                  </a:moveTo>
                  <a:lnTo>
                    <a:pt x="881" y="488"/>
                  </a:lnTo>
                  <a:cubicBezTo>
                    <a:pt x="878" y="495"/>
                    <a:pt x="878" y="495"/>
                    <a:pt x="878" y="495"/>
                  </a:cubicBezTo>
                  <a:cubicBezTo>
                    <a:pt x="879" y="493"/>
                    <a:pt x="880" y="490"/>
                    <a:pt x="881" y="488"/>
                  </a:cubicBezTo>
                  <a:close/>
                  <a:moveTo>
                    <a:pt x="970" y="474"/>
                  </a:moveTo>
                  <a:cubicBezTo>
                    <a:pt x="971" y="474"/>
                    <a:pt x="957" y="487"/>
                    <a:pt x="928" y="511"/>
                  </a:cubicBezTo>
                  <a:cubicBezTo>
                    <a:pt x="956" y="486"/>
                    <a:pt x="970" y="474"/>
                    <a:pt x="970" y="474"/>
                  </a:cubicBezTo>
                  <a:close/>
                  <a:moveTo>
                    <a:pt x="840" y="511"/>
                  </a:moveTo>
                  <a:cubicBezTo>
                    <a:pt x="842" y="517"/>
                    <a:pt x="844" y="522"/>
                    <a:pt x="846" y="528"/>
                  </a:cubicBezTo>
                  <a:lnTo>
                    <a:pt x="846" y="528"/>
                  </a:lnTo>
                  <a:cubicBezTo>
                    <a:pt x="844" y="523"/>
                    <a:pt x="842" y="517"/>
                    <a:pt x="840" y="511"/>
                  </a:cubicBezTo>
                  <a:close/>
                  <a:moveTo>
                    <a:pt x="863" y="530"/>
                  </a:moveTo>
                  <a:cubicBezTo>
                    <a:pt x="863" y="530"/>
                    <a:pt x="863" y="530"/>
                    <a:pt x="863" y="530"/>
                  </a:cubicBezTo>
                  <a:lnTo>
                    <a:pt x="863" y="530"/>
                  </a:lnTo>
                  <a:cubicBezTo>
                    <a:pt x="863" y="531"/>
                    <a:pt x="862" y="532"/>
                    <a:pt x="862" y="532"/>
                  </a:cubicBezTo>
                  <a:cubicBezTo>
                    <a:pt x="862" y="532"/>
                    <a:pt x="863" y="531"/>
                    <a:pt x="863" y="530"/>
                  </a:cubicBezTo>
                  <a:close/>
                  <a:moveTo>
                    <a:pt x="864" y="537"/>
                  </a:moveTo>
                  <a:lnTo>
                    <a:pt x="862" y="539"/>
                  </a:lnTo>
                  <a:lnTo>
                    <a:pt x="862" y="542"/>
                  </a:lnTo>
                  <a:cubicBezTo>
                    <a:pt x="863" y="541"/>
                    <a:pt x="863" y="540"/>
                    <a:pt x="864" y="539"/>
                  </a:cubicBezTo>
                  <a:lnTo>
                    <a:pt x="864" y="539"/>
                  </a:lnTo>
                  <a:cubicBezTo>
                    <a:pt x="864" y="541"/>
                    <a:pt x="864" y="542"/>
                    <a:pt x="864" y="542"/>
                  </a:cubicBezTo>
                  <a:cubicBezTo>
                    <a:pt x="864" y="542"/>
                    <a:pt x="864" y="541"/>
                    <a:pt x="864" y="539"/>
                  </a:cubicBezTo>
                  <a:lnTo>
                    <a:pt x="864" y="539"/>
                  </a:lnTo>
                  <a:cubicBezTo>
                    <a:pt x="864" y="539"/>
                    <a:pt x="864" y="539"/>
                    <a:pt x="864" y="539"/>
                  </a:cubicBezTo>
                  <a:lnTo>
                    <a:pt x="864" y="539"/>
                  </a:lnTo>
                  <a:cubicBezTo>
                    <a:pt x="864" y="539"/>
                    <a:pt x="864" y="538"/>
                    <a:pt x="864" y="537"/>
                  </a:cubicBezTo>
                  <a:close/>
                  <a:moveTo>
                    <a:pt x="849" y="520"/>
                  </a:moveTo>
                  <a:lnTo>
                    <a:pt x="849" y="520"/>
                  </a:lnTo>
                  <a:cubicBezTo>
                    <a:pt x="848" y="520"/>
                    <a:pt x="850" y="530"/>
                    <a:pt x="856" y="548"/>
                  </a:cubicBezTo>
                  <a:cubicBezTo>
                    <a:pt x="852" y="542"/>
                    <a:pt x="849" y="535"/>
                    <a:pt x="846" y="528"/>
                  </a:cubicBezTo>
                  <a:lnTo>
                    <a:pt x="846" y="528"/>
                  </a:lnTo>
                  <a:cubicBezTo>
                    <a:pt x="850" y="539"/>
                    <a:pt x="853" y="548"/>
                    <a:pt x="855" y="554"/>
                  </a:cubicBezTo>
                  <a:lnTo>
                    <a:pt x="855" y="554"/>
                  </a:lnTo>
                  <a:cubicBezTo>
                    <a:pt x="856" y="551"/>
                    <a:pt x="857" y="548"/>
                    <a:pt x="858" y="546"/>
                  </a:cubicBezTo>
                  <a:lnTo>
                    <a:pt x="858" y="546"/>
                  </a:lnTo>
                  <a:cubicBezTo>
                    <a:pt x="858" y="547"/>
                    <a:pt x="859" y="548"/>
                    <a:pt x="859" y="548"/>
                  </a:cubicBezTo>
                  <a:cubicBezTo>
                    <a:pt x="859" y="548"/>
                    <a:pt x="858" y="547"/>
                    <a:pt x="858" y="546"/>
                  </a:cubicBezTo>
                  <a:lnTo>
                    <a:pt x="858" y="546"/>
                  </a:lnTo>
                  <a:cubicBezTo>
                    <a:pt x="858" y="546"/>
                    <a:pt x="858" y="546"/>
                    <a:pt x="858" y="546"/>
                  </a:cubicBezTo>
                  <a:lnTo>
                    <a:pt x="858" y="546"/>
                  </a:lnTo>
                  <a:cubicBezTo>
                    <a:pt x="854" y="529"/>
                    <a:pt x="850" y="520"/>
                    <a:pt x="849" y="520"/>
                  </a:cubicBezTo>
                  <a:close/>
                  <a:moveTo>
                    <a:pt x="864" y="595"/>
                  </a:moveTo>
                  <a:lnTo>
                    <a:pt x="864" y="595"/>
                  </a:lnTo>
                  <a:cubicBezTo>
                    <a:pt x="858" y="598"/>
                    <a:pt x="852" y="601"/>
                    <a:pt x="846" y="605"/>
                  </a:cubicBezTo>
                  <a:lnTo>
                    <a:pt x="864" y="595"/>
                  </a:lnTo>
                  <a:close/>
                  <a:moveTo>
                    <a:pt x="1298" y="624"/>
                  </a:moveTo>
                  <a:lnTo>
                    <a:pt x="1260" y="630"/>
                  </a:lnTo>
                  <a:lnTo>
                    <a:pt x="1222" y="630"/>
                  </a:lnTo>
                  <a:lnTo>
                    <a:pt x="1222" y="627"/>
                  </a:lnTo>
                  <a:cubicBezTo>
                    <a:pt x="1247" y="624"/>
                    <a:pt x="1273" y="624"/>
                    <a:pt x="1298" y="624"/>
                  </a:cubicBezTo>
                  <a:close/>
                  <a:moveTo>
                    <a:pt x="546" y="84"/>
                  </a:moveTo>
                  <a:cubicBezTo>
                    <a:pt x="399" y="84"/>
                    <a:pt x="265" y="181"/>
                    <a:pt x="223" y="329"/>
                  </a:cubicBezTo>
                  <a:cubicBezTo>
                    <a:pt x="190" y="450"/>
                    <a:pt x="226" y="574"/>
                    <a:pt x="309" y="657"/>
                  </a:cubicBezTo>
                  <a:lnTo>
                    <a:pt x="309" y="657"/>
                  </a:lnTo>
                  <a:cubicBezTo>
                    <a:pt x="321" y="647"/>
                    <a:pt x="322" y="632"/>
                    <a:pt x="326" y="617"/>
                  </a:cubicBezTo>
                  <a:cubicBezTo>
                    <a:pt x="332" y="596"/>
                    <a:pt x="335" y="579"/>
                    <a:pt x="360" y="579"/>
                  </a:cubicBezTo>
                  <a:cubicBezTo>
                    <a:pt x="364" y="579"/>
                    <a:pt x="368" y="579"/>
                    <a:pt x="373" y="580"/>
                  </a:cubicBezTo>
                  <a:lnTo>
                    <a:pt x="373" y="577"/>
                  </a:lnTo>
                  <a:cubicBezTo>
                    <a:pt x="373" y="577"/>
                    <a:pt x="339" y="564"/>
                    <a:pt x="342" y="558"/>
                  </a:cubicBezTo>
                  <a:lnTo>
                    <a:pt x="348" y="533"/>
                  </a:lnTo>
                  <a:cubicBezTo>
                    <a:pt x="317" y="511"/>
                    <a:pt x="317" y="508"/>
                    <a:pt x="320" y="505"/>
                  </a:cubicBezTo>
                  <a:lnTo>
                    <a:pt x="320" y="505"/>
                  </a:lnTo>
                  <a:cubicBezTo>
                    <a:pt x="337" y="509"/>
                    <a:pt x="347" y="511"/>
                    <a:pt x="352" y="511"/>
                  </a:cubicBezTo>
                  <a:cubicBezTo>
                    <a:pt x="357" y="511"/>
                    <a:pt x="357" y="509"/>
                    <a:pt x="357" y="508"/>
                  </a:cubicBezTo>
                  <a:cubicBezTo>
                    <a:pt x="322" y="489"/>
                    <a:pt x="319" y="479"/>
                    <a:pt x="335" y="479"/>
                  </a:cubicBezTo>
                  <a:cubicBezTo>
                    <a:pt x="349" y="479"/>
                    <a:pt x="375" y="486"/>
                    <a:pt x="405" y="501"/>
                  </a:cubicBezTo>
                  <a:cubicBezTo>
                    <a:pt x="421" y="509"/>
                    <a:pt x="430" y="513"/>
                    <a:pt x="431" y="513"/>
                  </a:cubicBezTo>
                  <a:cubicBezTo>
                    <a:pt x="432" y="513"/>
                    <a:pt x="424" y="508"/>
                    <a:pt x="408" y="498"/>
                  </a:cubicBezTo>
                  <a:cubicBezTo>
                    <a:pt x="373" y="483"/>
                    <a:pt x="379" y="470"/>
                    <a:pt x="383" y="461"/>
                  </a:cubicBezTo>
                  <a:cubicBezTo>
                    <a:pt x="388" y="453"/>
                    <a:pt x="391" y="448"/>
                    <a:pt x="400" y="448"/>
                  </a:cubicBezTo>
                  <a:cubicBezTo>
                    <a:pt x="406" y="448"/>
                    <a:pt x="415" y="451"/>
                    <a:pt x="430" y="458"/>
                  </a:cubicBezTo>
                  <a:cubicBezTo>
                    <a:pt x="457" y="473"/>
                    <a:pt x="467" y="479"/>
                    <a:pt x="467" y="479"/>
                  </a:cubicBezTo>
                  <a:cubicBezTo>
                    <a:pt x="467" y="479"/>
                    <a:pt x="448" y="467"/>
                    <a:pt x="430" y="454"/>
                  </a:cubicBezTo>
                  <a:cubicBezTo>
                    <a:pt x="391" y="431"/>
                    <a:pt x="376" y="421"/>
                    <a:pt x="378" y="421"/>
                  </a:cubicBezTo>
                  <a:lnTo>
                    <a:pt x="378" y="421"/>
                  </a:lnTo>
                  <a:cubicBezTo>
                    <a:pt x="380" y="421"/>
                    <a:pt x="388" y="425"/>
                    <a:pt x="401" y="433"/>
                  </a:cubicBezTo>
                  <a:cubicBezTo>
                    <a:pt x="425" y="443"/>
                    <a:pt x="433" y="447"/>
                    <a:pt x="436" y="447"/>
                  </a:cubicBezTo>
                  <a:cubicBezTo>
                    <a:pt x="437" y="447"/>
                    <a:pt x="438" y="446"/>
                    <a:pt x="439" y="445"/>
                  </a:cubicBezTo>
                  <a:cubicBezTo>
                    <a:pt x="405" y="426"/>
                    <a:pt x="417" y="407"/>
                    <a:pt x="439" y="382"/>
                  </a:cubicBezTo>
                  <a:cubicBezTo>
                    <a:pt x="455" y="357"/>
                    <a:pt x="473" y="342"/>
                    <a:pt x="448" y="313"/>
                  </a:cubicBezTo>
                  <a:cubicBezTo>
                    <a:pt x="451" y="311"/>
                    <a:pt x="452" y="310"/>
                    <a:pt x="455" y="310"/>
                  </a:cubicBezTo>
                  <a:cubicBezTo>
                    <a:pt x="460" y="310"/>
                    <a:pt x="468" y="315"/>
                    <a:pt x="486" y="329"/>
                  </a:cubicBezTo>
                  <a:cubicBezTo>
                    <a:pt x="500" y="339"/>
                    <a:pt x="508" y="344"/>
                    <a:pt x="511" y="344"/>
                  </a:cubicBezTo>
                  <a:cubicBezTo>
                    <a:pt x="514" y="344"/>
                    <a:pt x="508" y="337"/>
                    <a:pt x="492" y="323"/>
                  </a:cubicBezTo>
                  <a:cubicBezTo>
                    <a:pt x="464" y="295"/>
                    <a:pt x="452" y="281"/>
                    <a:pt x="454" y="281"/>
                  </a:cubicBezTo>
                  <a:lnTo>
                    <a:pt x="454" y="281"/>
                  </a:lnTo>
                  <a:cubicBezTo>
                    <a:pt x="457" y="281"/>
                    <a:pt x="472" y="293"/>
                    <a:pt x="499" y="317"/>
                  </a:cubicBezTo>
                  <a:cubicBezTo>
                    <a:pt x="480" y="296"/>
                    <a:pt x="451" y="260"/>
                    <a:pt x="457" y="260"/>
                  </a:cubicBezTo>
                  <a:cubicBezTo>
                    <a:pt x="459" y="260"/>
                    <a:pt x="467" y="265"/>
                    <a:pt x="483" y="279"/>
                  </a:cubicBezTo>
                  <a:lnTo>
                    <a:pt x="464" y="248"/>
                  </a:lnTo>
                  <a:cubicBezTo>
                    <a:pt x="438" y="218"/>
                    <a:pt x="426" y="203"/>
                    <a:pt x="429" y="203"/>
                  </a:cubicBezTo>
                  <a:lnTo>
                    <a:pt x="429" y="203"/>
                  </a:lnTo>
                  <a:cubicBezTo>
                    <a:pt x="431" y="203"/>
                    <a:pt x="445" y="216"/>
                    <a:pt x="470" y="241"/>
                  </a:cubicBezTo>
                  <a:cubicBezTo>
                    <a:pt x="513" y="287"/>
                    <a:pt x="522" y="296"/>
                    <a:pt x="525" y="296"/>
                  </a:cubicBezTo>
                  <a:cubicBezTo>
                    <a:pt x="526" y="296"/>
                    <a:pt x="526" y="295"/>
                    <a:pt x="527" y="295"/>
                  </a:cubicBezTo>
                  <a:cubicBezTo>
                    <a:pt x="527" y="295"/>
                    <a:pt x="527" y="292"/>
                    <a:pt x="502" y="263"/>
                  </a:cubicBezTo>
                  <a:lnTo>
                    <a:pt x="505" y="263"/>
                  </a:lnTo>
                  <a:lnTo>
                    <a:pt x="558" y="317"/>
                  </a:lnTo>
                  <a:cubicBezTo>
                    <a:pt x="583" y="345"/>
                    <a:pt x="583" y="345"/>
                    <a:pt x="583" y="345"/>
                  </a:cubicBezTo>
                  <a:cubicBezTo>
                    <a:pt x="583" y="345"/>
                    <a:pt x="586" y="342"/>
                    <a:pt x="561" y="313"/>
                  </a:cubicBezTo>
                  <a:cubicBezTo>
                    <a:pt x="536" y="285"/>
                    <a:pt x="511" y="257"/>
                    <a:pt x="517" y="254"/>
                  </a:cubicBezTo>
                  <a:cubicBezTo>
                    <a:pt x="517" y="254"/>
                    <a:pt x="518" y="254"/>
                    <a:pt x="518" y="254"/>
                  </a:cubicBezTo>
                  <a:cubicBezTo>
                    <a:pt x="523" y="254"/>
                    <a:pt x="547" y="280"/>
                    <a:pt x="571" y="307"/>
                  </a:cubicBezTo>
                  <a:cubicBezTo>
                    <a:pt x="581" y="322"/>
                    <a:pt x="587" y="329"/>
                    <a:pt x="588" y="329"/>
                  </a:cubicBezTo>
                  <a:cubicBezTo>
                    <a:pt x="590" y="329"/>
                    <a:pt x="585" y="321"/>
                    <a:pt x="574" y="304"/>
                  </a:cubicBezTo>
                  <a:cubicBezTo>
                    <a:pt x="574" y="304"/>
                    <a:pt x="555" y="270"/>
                    <a:pt x="561" y="266"/>
                  </a:cubicBezTo>
                  <a:lnTo>
                    <a:pt x="571" y="260"/>
                  </a:lnTo>
                  <a:cubicBezTo>
                    <a:pt x="549" y="232"/>
                    <a:pt x="564" y="219"/>
                    <a:pt x="586" y="207"/>
                  </a:cubicBezTo>
                  <a:cubicBezTo>
                    <a:pt x="608" y="194"/>
                    <a:pt x="624" y="188"/>
                    <a:pt x="605" y="157"/>
                  </a:cubicBezTo>
                  <a:cubicBezTo>
                    <a:pt x="593" y="139"/>
                    <a:pt x="591" y="129"/>
                    <a:pt x="597" y="129"/>
                  </a:cubicBezTo>
                  <a:cubicBezTo>
                    <a:pt x="601" y="129"/>
                    <a:pt x="610" y="135"/>
                    <a:pt x="621" y="147"/>
                  </a:cubicBezTo>
                  <a:cubicBezTo>
                    <a:pt x="627" y="144"/>
                    <a:pt x="662" y="131"/>
                    <a:pt x="686" y="114"/>
                  </a:cubicBezTo>
                  <a:lnTo>
                    <a:pt x="686" y="114"/>
                  </a:lnTo>
                  <a:cubicBezTo>
                    <a:pt x="668" y="106"/>
                    <a:pt x="648" y="99"/>
                    <a:pt x="627" y="94"/>
                  </a:cubicBezTo>
                  <a:cubicBezTo>
                    <a:pt x="600" y="87"/>
                    <a:pt x="573" y="84"/>
                    <a:pt x="546" y="84"/>
                  </a:cubicBezTo>
                  <a:close/>
                  <a:moveTo>
                    <a:pt x="994" y="668"/>
                  </a:moveTo>
                  <a:cubicBezTo>
                    <a:pt x="1019" y="668"/>
                    <a:pt x="1044" y="668"/>
                    <a:pt x="1069" y="671"/>
                  </a:cubicBezTo>
                  <a:lnTo>
                    <a:pt x="994" y="671"/>
                  </a:lnTo>
                  <a:lnTo>
                    <a:pt x="994" y="668"/>
                  </a:lnTo>
                  <a:close/>
                  <a:moveTo>
                    <a:pt x="309" y="657"/>
                  </a:moveTo>
                  <a:cubicBezTo>
                    <a:pt x="303" y="662"/>
                    <a:pt x="295" y="665"/>
                    <a:pt x="282" y="668"/>
                  </a:cubicBezTo>
                  <a:cubicBezTo>
                    <a:pt x="282" y="668"/>
                    <a:pt x="282" y="671"/>
                    <a:pt x="320" y="674"/>
                  </a:cubicBezTo>
                  <a:cubicBezTo>
                    <a:pt x="323" y="674"/>
                    <a:pt x="325" y="674"/>
                    <a:pt x="328" y="674"/>
                  </a:cubicBezTo>
                  <a:lnTo>
                    <a:pt x="328" y="674"/>
                  </a:lnTo>
                  <a:cubicBezTo>
                    <a:pt x="321" y="668"/>
                    <a:pt x="315" y="663"/>
                    <a:pt x="309" y="657"/>
                  </a:cubicBezTo>
                  <a:close/>
                  <a:moveTo>
                    <a:pt x="699" y="670"/>
                  </a:moveTo>
                  <a:cubicBezTo>
                    <a:pt x="700" y="670"/>
                    <a:pt x="691" y="672"/>
                    <a:pt x="679" y="674"/>
                  </a:cubicBezTo>
                  <a:lnTo>
                    <a:pt x="679" y="674"/>
                  </a:lnTo>
                  <a:cubicBezTo>
                    <a:pt x="680" y="674"/>
                    <a:pt x="681" y="673"/>
                    <a:pt x="681" y="673"/>
                  </a:cubicBezTo>
                  <a:lnTo>
                    <a:pt x="681" y="673"/>
                  </a:lnTo>
                  <a:cubicBezTo>
                    <a:pt x="681" y="673"/>
                    <a:pt x="681" y="673"/>
                    <a:pt x="681" y="673"/>
                  </a:cubicBezTo>
                  <a:lnTo>
                    <a:pt x="681" y="673"/>
                  </a:lnTo>
                  <a:lnTo>
                    <a:pt x="683" y="671"/>
                  </a:lnTo>
                  <a:lnTo>
                    <a:pt x="683" y="671"/>
                  </a:lnTo>
                  <a:cubicBezTo>
                    <a:pt x="683" y="671"/>
                    <a:pt x="683" y="671"/>
                    <a:pt x="681" y="673"/>
                  </a:cubicBezTo>
                  <a:lnTo>
                    <a:pt x="681" y="673"/>
                  </a:lnTo>
                  <a:cubicBezTo>
                    <a:pt x="693" y="671"/>
                    <a:pt x="698" y="670"/>
                    <a:pt x="699" y="670"/>
                  </a:cubicBezTo>
                  <a:close/>
                  <a:moveTo>
                    <a:pt x="638" y="677"/>
                  </a:moveTo>
                  <a:lnTo>
                    <a:pt x="618" y="680"/>
                  </a:lnTo>
                  <a:lnTo>
                    <a:pt x="618" y="680"/>
                  </a:lnTo>
                  <a:lnTo>
                    <a:pt x="634" y="679"/>
                  </a:lnTo>
                  <a:lnTo>
                    <a:pt x="634" y="679"/>
                  </a:lnTo>
                  <a:cubicBezTo>
                    <a:pt x="633" y="680"/>
                    <a:pt x="631" y="681"/>
                    <a:pt x="629" y="682"/>
                  </a:cubicBezTo>
                  <a:lnTo>
                    <a:pt x="629" y="682"/>
                  </a:lnTo>
                  <a:cubicBezTo>
                    <a:pt x="634" y="681"/>
                    <a:pt x="638" y="680"/>
                    <a:pt x="642" y="680"/>
                  </a:cubicBezTo>
                  <a:lnTo>
                    <a:pt x="642" y="680"/>
                  </a:lnTo>
                  <a:cubicBezTo>
                    <a:pt x="641" y="680"/>
                    <a:pt x="640" y="681"/>
                    <a:pt x="639" y="681"/>
                  </a:cubicBezTo>
                  <a:lnTo>
                    <a:pt x="639" y="681"/>
                  </a:lnTo>
                  <a:cubicBezTo>
                    <a:pt x="648" y="680"/>
                    <a:pt x="652" y="679"/>
                    <a:pt x="650" y="679"/>
                  </a:cubicBezTo>
                  <a:cubicBezTo>
                    <a:pt x="649" y="679"/>
                    <a:pt x="647" y="679"/>
                    <a:pt x="642" y="680"/>
                  </a:cubicBezTo>
                  <a:lnTo>
                    <a:pt x="642" y="680"/>
                  </a:lnTo>
                  <a:cubicBezTo>
                    <a:pt x="642" y="679"/>
                    <a:pt x="643" y="679"/>
                    <a:pt x="644" y="678"/>
                  </a:cubicBezTo>
                  <a:lnTo>
                    <a:pt x="644" y="678"/>
                  </a:lnTo>
                  <a:lnTo>
                    <a:pt x="634" y="679"/>
                  </a:lnTo>
                  <a:lnTo>
                    <a:pt x="634" y="679"/>
                  </a:lnTo>
                  <a:cubicBezTo>
                    <a:pt x="636" y="678"/>
                    <a:pt x="637" y="677"/>
                    <a:pt x="638" y="677"/>
                  </a:cubicBezTo>
                  <a:close/>
                  <a:moveTo>
                    <a:pt x="328" y="674"/>
                  </a:moveTo>
                  <a:lnTo>
                    <a:pt x="328" y="674"/>
                  </a:lnTo>
                  <a:cubicBezTo>
                    <a:pt x="332" y="678"/>
                    <a:pt x="337" y="681"/>
                    <a:pt x="341" y="685"/>
                  </a:cubicBezTo>
                  <a:lnTo>
                    <a:pt x="341" y="685"/>
                  </a:lnTo>
                  <a:cubicBezTo>
                    <a:pt x="346" y="684"/>
                    <a:pt x="352" y="684"/>
                    <a:pt x="357" y="683"/>
                  </a:cubicBezTo>
                  <a:cubicBezTo>
                    <a:pt x="394" y="677"/>
                    <a:pt x="395" y="674"/>
                    <a:pt x="328" y="674"/>
                  </a:cubicBezTo>
                  <a:close/>
                  <a:moveTo>
                    <a:pt x="924" y="691"/>
                  </a:moveTo>
                  <a:cubicBezTo>
                    <a:pt x="923" y="691"/>
                    <a:pt x="937" y="694"/>
                    <a:pt x="966" y="700"/>
                  </a:cubicBezTo>
                  <a:lnTo>
                    <a:pt x="966" y="700"/>
                  </a:lnTo>
                  <a:cubicBezTo>
                    <a:pt x="940" y="694"/>
                    <a:pt x="926" y="691"/>
                    <a:pt x="924" y="691"/>
                  </a:cubicBezTo>
                  <a:close/>
                  <a:moveTo>
                    <a:pt x="921" y="704"/>
                  </a:move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close/>
                  <a:moveTo>
                    <a:pt x="921" y="704"/>
                  </a:move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2" y="705"/>
                    <a:pt x="922" y="705"/>
                    <a:pt x="922" y="705"/>
                  </a:cubicBezTo>
                  <a:lnTo>
                    <a:pt x="922" y="705"/>
                  </a:lnTo>
                  <a:cubicBezTo>
                    <a:pt x="922" y="705"/>
                    <a:pt x="921" y="705"/>
                    <a:pt x="921" y="704"/>
                  </a:cubicBezTo>
                  <a:close/>
                  <a:moveTo>
                    <a:pt x="922" y="705"/>
                  </a:moveTo>
                  <a:lnTo>
                    <a:pt x="922" y="705"/>
                  </a:lnTo>
                  <a:lnTo>
                    <a:pt x="922" y="705"/>
                  </a:lnTo>
                  <a:cubicBezTo>
                    <a:pt x="922" y="705"/>
                    <a:pt x="922" y="705"/>
                    <a:pt x="922" y="705"/>
                  </a:cubicBezTo>
                  <a:lnTo>
                    <a:pt x="922" y="705"/>
                  </a:lnTo>
                  <a:cubicBezTo>
                    <a:pt x="922" y="705"/>
                    <a:pt x="922" y="705"/>
                    <a:pt x="922" y="706"/>
                  </a:cubicBezTo>
                  <a:lnTo>
                    <a:pt x="922" y="706"/>
                  </a:lnTo>
                  <a:lnTo>
                    <a:pt x="922" y="705"/>
                  </a:lnTo>
                  <a:lnTo>
                    <a:pt x="922" y="705"/>
                  </a:lnTo>
                  <a:cubicBezTo>
                    <a:pt x="922" y="706"/>
                    <a:pt x="922" y="706"/>
                    <a:pt x="922" y="706"/>
                  </a:cubicBezTo>
                  <a:cubicBezTo>
                    <a:pt x="922" y="706"/>
                    <a:pt x="922" y="705"/>
                    <a:pt x="922" y="705"/>
                  </a:cubicBezTo>
                  <a:lnTo>
                    <a:pt x="922" y="705"/>
                  </a:lnTo>
                  <a:cubicBezTo>
                    <a:pt x="922" y="705"/>
                    <a:pt x="922" y="706"/>
                    <a:pt x="922" y="706"/>
                  </a:cubicBezTo>
                  <a:lnTo>
                    <a:pt x="922" y="706"/>
                  </a:lnTo>
                  <a:cubicBezTo>
                    <a:pt x="922" y="706"/>
                    <a:pt x="922" y="706"/>
                    <a:pt x="922" y="706"/>
                  </a:cubicBezTo>
                  <a:lnTo>
                    <a:pt x="922" y="706"/>
                  </a:lnTo>
                  <a:lnTo>
                    <a:pt x="922" y="705"/>
                  </a:lnTo>
                  <a:lnTo>
                    <a:pt x="922" y="705"/>
                  </a:lnTo>
                  <a:cubicBezTo>
                    <a:pt x="922" y="705"/>
                    <a:pt x="922" y="705"/>
                    <a:pt x="922" y="705"/>
                  </a:cubicBezTo>
                  <a:close/>
                  <a:moveTo>
                    <a:pt x="639" y="681"/>
                  </a:moveTo>
                  <a:cubicBezTo>
                    <a:pt x="635" y="682"/>
                    <a:pt x="630" y="683"/>
                    <a:pt x="624" y="685"/>
                  </a:cubicBezTo>
                  <a:lnTo>
                    <a:pt x="624" y="685"/>
                  </a:lnTo>
                  <a:cubicBezTo>
                    <a:pt x="626" y="684"/>
                    <a:pt x="627" y="683"/>
                    <a:pt x="629" y="682"/>
                  </a:cubicBezTo>
                  <a:lnTo>
                    <a:pt x="629" y="682"/>
                  </a:lnTo>
                  <a:cubicBezTo>
                    <a:pt x="626" y="682"/>
                    <a:pt x="624" y="683"/>
                    <a:pt x="621" y="683"/>
                  </a:cubicBezTo>
                  <a:cubicBezTo>
                    <a:pt x="621" y="683"/>
                    <a:pt x="583" y="690"/>
                    <a:pt x="546" y="696"/>
                  </a:cubicBezTo>
                  <a:cubicBezTo>
                    <a:pt x="507" y="704"/>
                    <a:pt x="489" y="708"/>
                    <a:pt x="490" y="708"/>
                  </a:cubicBezTo>
                  <a:cubicBezTo>
                    <a:pt x="492" y="708"/>
                    <a:pt x="510" y="705"/>
                    <a:pt x="546" y="699"/>
                  </a:cubicBezTo>
                  <a:cubicBezTo>
                    <a:pt x="575" y="694"/>
                    <a:pt x="604" y="689"/>
                    <a:pt x="624" y="685"/>
                  </a:cubicBezTo>
                  <a:lnTo>
                    <a:pt x="624" y="685"/>
                  </a:lnTo>
                  <a:cubicBezTo>
                    <a:pt x="620" y="687"/>
                    <a:pt x="615" y="690"/>
                    <a:pt x="611" y="692"/>
                  </a:cubicBezTo>
                  <a:lnTo>
                    <a:pt x="611" y="692"/>
                  </a:lnTo>
                  <a:lnTo>
                    <a:pt x="634" y="686"/>
                  </a:lnTo>
                  <a:lnTo>
                    <a:pt x="634" y="686"/>
                  </a:lnTo>
                  <a:cubicBezTo>
                    <a:pt x="628" y="691"/>
                    <a:pt x="625" y="694"/>
                    <a:pt x="626" y="694"/>
                  </a:cubicBezTo>
                  <a:cubicBezTo>
                    <a:pt x="626" y="694"/>
                    <a:pt x="632" y="690"/>
                    <a:pt x="644" y="683"/>
                  </a:cubicBezTo>
                  <a:lnTo>
                    <a:pt x="644" y="683"/>
                  </a:lnTo>
                  <a:lnTo>
                    <a:pt x="634" y="686"/>
                  </a:lnTo>
                  <a:lnTo>
                    <a:pt x="634" y="686"/>
                  </a:lnTo>
                  <a:cubicBezTo>
                    <a:pt x="635" y="685"/>
                    <a:pt x="637" y="683"/>
                    <a:pt x="639" y="681"/>
                  </a:cubicBezTo>
                  <a:close/>
                  <a:moveTo>
                    <a:pt x="926" y="708"/>
                  </a:moveTo>
                  <a:lnTo>
                    <a:pt x="926" y="709"/>
                  </a:lnTo>
                  <a:lnTo>
                    <a:pt x="926" y="709"/>
                  </a:lnTo>
                  <a:cubicBezTo>
                    <a:pt x="928" y="710"/>
                    <a:pt x="930" y="712"/>
                    <a:pt x="932" y="714"/>
                  </a:cubicBezTo>
                  <a:lnTo>
                    <a:pt x="932" y="714"/>
                  </a:lnTo>
                  <a:cubicBezTo>
                    <a:pt x="930" y="713"/>
                    <a:pt x="929" y="712"/>
                    <a:pt x="928" y="710"/>
                  </a:cubicBezTo>
                  <a:lnTo>
                    <a:pt x="928" y="710"/>
                  </a:lnTo>
                  <a:cubicBezTo>
                    <a:pt x="927" y="710"/>
                    <a:pt x="927" y="709"/>
                    <a:pt x="926" y="708"/>
                  </a:cubicBezTo>
                  <a:close/>
                  <a:moveTo>
                    <a:pt x="693" y="686"/>
                  </a:moveTo>
                  <a:lnTo>
                    <a:pt x="693" y="690"/>
                  </a:lnTo>
                  <a:cubicBezTo>
                    <a:pt x="696" y="690"/>
                    <a:pt x="696" y="690"/>
                    <a:pt x="668" y="715"/>
                  </a:cubicBezTo>
                  <a:lnTo>
                    <a:pt x="665" y="715"/>
                  </a:lnTo>
                  <a:lnTo>
                    <a:pt x="693" y="686"/>
                  </a:lnTo>
                  <a:close/>
                  <a:moveTo>
                    <a:pt x="937" y="716"/>
                  </a:moveTo>
                  <a:lnTo>
                    <a:pt x="944" y="721"/>
                  </a:lnTo>
                  <a:cubicBezTo>
                    <a:pt x="944" y="721"/>
                    <a:pt x="944" y="721"/>
                    <a:pt x="944" y="721"/>
                  </a:cubicBezTo>
                  <a:cubicBezTo>
                    <a:pt x="944" y="721"/>
                    <a:pt x="941" y="719"/>
                    <a:pt x="937" y="716"/>
                  </a:cubicBezTo>
                  <a:close/>
                  <a:moveTo>
                    <a:pt x="678" y="675"/>
                  </a:moveTo>
                  <a:cubicBezTo>
                    <a:pt x="671" y="676"/>
                    <a:pt x="663" y="678"/>
                    <a:pt x="655" y="680"/>
                  </a:cubicBezTo>
                  <a:lnTo>
                    <a:pt x="645" y="683"/>
                  </a:lnTo>
                  <a:lnTo>
                    <a:pt x="645" y="683"/>
                  </a:lnTo>
                  <a:cubicBezTo>
                    <a:pt x="646" y="682"/>
                    <a:pt x="648" y="681"/>
                    <a:pt x="649" y="680"/>
                  </a:cubicBezTo>
                  <a:lnTo>
                    <a:pt x="649" y="680"/>
                  </a:lnTo>
                  <a:cubicBezTo>
                    <a:pt x="647" y="681"/>
                    <a:pt x="645" y="682"/>
                    <a:pt x="644" y="683"/>
                  </a:cubicBezTo>
                  <a:lnTo>
                    <a:pt x="644" y="683"/>
                  </a:lnTo>
                  <a:lnTo>
                    <a:pt x="645" y="683"/>
                  </a:lnTo>
                  <a:lnTo>
                    <a:pt x="645" y="683"/>
                  </a:lnTo>
                  <a:cubicBezTo>
                    <a:pt x="618" y="702"/>
                    <a:pt x="621" y="702"/>
                    <a:pt x="621" y="705"/>
                  </a:cubicBezTo>
                  <a:cubicBezTo>
                    <a:pt x="635" y="698"/>
                    <a:pt x="643" y="694"/>
                    <a:pt x="644" y="694"/>
                  </a:cubicBezTo>
                  <a:lnTo>
                    <a:pt x="644" y="694"/>
                  </a:lnTo>
                  <a:cubicBezTo>
                    <a:pt x="646" y="694"/>
                    <a:pt x="639" y="700"/>
                    <a:pt x="624" y="711"/>
                  </a:cubicBezTo>
                  <a:cubicBezTo>
                    <a:pt x="610" y="722"/>
                    <a:pt x="603" y="728"/>
                    <a:pt x="603" y="728"/>
                  </a:cubicBezTo>
                  <a:cubicBezTo>
                    <a:pt x="604" y="728"/>
                    <a:pt x="620" y="718"/>
                    <a:pt x="655" y="693"/>
                  </a:cubicBezTo>
                  <a:lnTo>
                    <a:pt x="678" y="675"/>
                  </a:lnTo>
                  <a:close/>
                  <a:moveTo>
                    <a:pt x="1255" y="722"/>
                  </a:moveTo>
                  <a:cubicBezTo>
                    <a:pt x="1260" y="722"/>
                    <a:pt x="1269" y="722"/>
                    <a:pt x="1288" y="724"/>
                  </a:cubicBezTo>
                  <a:cubicBezTo>
                    <a:pt x="1326" y="727"/>
                    <a:pt x="1363" y="737"/>
                    <a:pt x="1363" y="737"/>
                  </a:cubicBezTo>
                  <a:cubicBezTo>
                    <a:pt x="1326" y="733"/>
                    <a:pt x="1288" y="730"/>
                    <a:pt x="1251" y="724"/>
                  </a:cubicBezTo>
                  <a:cubicBezTo>
                    <a:pt x="1251" y="722"/>
                    <a:pt x="1251" y="722"/>
                    <a:pt x="1255" y="722"/>
                  </a:cubicBezTo>
                  <a:close/>
                  <a:moveTo>
                    <a:pt x="929" y="711"/>
                  </a:moveTo>
                  <a:lnTo>
                    <a:pt x="933" y="713"/>
                  </a:lnTo>
                  <a:lnTo>
                    <a:pt x="933" y="713"/>
                  </a:lnTo>
                  <a:lnTo>
                    <a:pt x="950" y="730"/>
                  </a:lnTo>
                  <a:cubicBezTo>
                    <a:pt x="962" y="743"/>
                    <a:pt x="969" y="749"/>
                    <a:pt x="968" y="749"/>
                  </a:cubicBezTo>
                  <a:cubicBezTo>
                    <a:pt x="968" y="749"/>
                    <a:pt x="961" y="743"/>
                    <a:pt x="947" y="730"/>
                  </a:cubicBezTo>
                  <a:lnTo>
                    <a:pt x="946" y="729"/>
                  </a:lnTo>
                  <a:lnTo>
                    <a:pt x="946" y="729"/>
                  </a:lnTo>
                  <a:cubicBezTo>
                    <a:pt x="945" y="728"/>
                    <a:pt x="944" y="727"/>
                    <a:pt x="943" y="726"/>
                  </a:cubicBezTo>
                  <a:lnTo>
                    <a:pt x="943" y="726"/>
                  </a:lnTo>
                  <a:cubicBezTo>
                    <a:pt x="944" y="727"/>
                    <a:pt x="945" y="729"/>
                    <a:pt x="947" y="730"/>
                  </a:cubicBezTo>
                  <a:cubicBezTo>
                    <a:pt x="943" y="725"/>
                    <a:pt x="939" y="721"/>
                    <a:pt x="935" y="717"/>
                  </a:cubicBezTo>
                  <a:lnTo>
                    <a:pt x="935" y="717"/>
                  </a:lnTo>
                  <a:cubicBezTo>
                    <a:pt x="933" y="715"/>
                    <a:pt x="931" y="713"/>
                    <a:pt x="929" y="711"/>
                  </a:cubicBezTo>
                  <a:close/>
                  <a:moveTo>
                    <a:pt x="708" y="686"/>
                  </a:moveTo>
                  <a:lnTo>
                    <a:pt x="708" y="686"/>
                  </a:lnTo>
                  <a:cubicBezTo>
                    <a:pt x="710" y="686"/>
                    <a:pt x="691" y="706"/>
                    <a:pt x="671" y="724"/>
                  </a:cubicBezTo>
                  <a:cubicBezTo>
                    <a:pt x="684" y="713"/>
                    <a:pt x="691" y="707"/>
                    <a:pt x="692" y="707"/>
                  </a:cubicBezTo>
                  <a:lnTo>
                    <a:pt x="692" y="707"/>
                  </a:lnTo>
                  <a:cubicBezTo>
                    <a:pt x="694" y="707"/>
                    <a:pt x="688" y="715"/>
                    <a:pt x="674" y="730"/>
                  </a:cubicBezTo>
                  <a:lnTo>
                    <a:pt x="674" y="730"/>
                  </a:lnTo>
                  <a:cubicBezTo>
                    <a:pt x="678" y="729"/>
                    <a:pt x="682" y="727"/>
                    <a:pt x="686" y="725"/>
                  </a:cubicBezTo>
                  <a:lnTo>
                    <a:pt x="686" y="725"/>
                  </a:lnTo>
                  <a:cubicBezTo>
                    <a:pt x="669" y="743"/>
                    <a:pt x="660" y="750"/>
                    <a:pt x="659" y="750"/>
                  </a:cubicBezTo>
                  <a:cubicBezTo>
                    <a:pt x="657" y="750"/>
                    <a:pt x="663" y="743"/>
                    <a:pt x="674" y="730"/>
                  </a:cubicBezTo>
                  <a:cubicBezTo>
                    <a:pt x="674" y="730"/>
                    <a:pt x="674" y="730"/>
                    <a:pt x="674" y="730"/>
                  </a:cubicBezTo>
                  <a:lnTo>
                    <a:pt x="674" y="730"/>
                  </a:lnTo>
                  <a:cubicBezTo>
                    <a:pt x="665" y="734"/>
                    <a:pt x="656" y="737"/>
                    <a:pt x="646" y="740"/>
                  </a:cubicBezTo>
                  <a:lnTo>
                    <a:pt x="646" y="740"/>
                  </a:lnTo>
                  <a:lnTo>
                    <a:pt x="668" y="721"/>
                  </a:lnTo>
                  <a:cubicBezTo>
                    <a:pt x="696" y="696"/>
                    <a:pt x="696" y="696"/>
                    <a:pt x="696" y="696"/>
                  </a:cubicBezTo>
                  <a:cubicBezTo>
                    <a:pt x="704" y="689"/>
                    <a:pt x="707" y="686"/>
                    <a:pt x="708" y="686"/>
                  </a:cubicBezTo>
                  <a:close/>
                  <a:moveTo>
                    <a:pt x="341" y="685"/>
                  </a:moveTo>
                  <a:cubicBezTo>
                    <a:pt x="291" y="691"/>
                    <a:pt x="286" y="703"/>
                    <a:pt x="327" y="703"/>
                  </a:cubicBezTo>
                  <a:cubicBezTo>
                    <a:pt x="335" y="703"/>
                    <a:pt x="344" y="703"/>
                    <a:pt x="354" y="702"/>
                  </a:cubicBezTo>
                  <a:lnTo>
                    <a:pt x="354" y="702"/>
                  </a:lnTo>
                  <a:lnTo>
                    <a:pt x="317" y="705"/>
                  </a:lnTo>
                  <a:cubicBezTo>
                    <a:pt x="265" y="714"/>
                    <a:pt x="270" y="722"/>
                    <a:pt x="304" y="722"/>
                  </a:cubicBezTo>
                  <a:cubicBezTo>
                    <a:pt x="318" y="722"/>
                    <a:pt x="336" y="720"/>
                    <a:pt x="357" y="718"/>
                  </a:cubicBezTo>
                  <a:lnTo>
                    <a:pt x="357" y="718"/>
                  </a:lnTo>
                  <a:cubicBezTo>
                    <a:pt x="325" y="726"/>
                    <a:pt x="292" y="734"/>
                    <a:pt x="309" y="734"/>
                  </a:cubicBezTo>
                  <a:cubicBezTo>
                    <a:pt x="311" y="734"/>
                    <a:pt x="315" y="734"/>
                    <a:pt x="320" y="733"/>
                  </a:cubicBezTo>
                  <a:lnTo>
                    <a:pt x="320" y="733"/>
                  </a:lnTo>
                  <a:cubicBezTo>
                    <a:pt x="320" y="740"/>
                    <a:pt x="320" y="740"/>
                    <a:pt x="248" y="752"/>
                  </a:cubicBezTo>
                  <a:cubicBezTo>
                    <a:pt x="223" y="752"/>
                    <a:pt x="198" y="758"/>
                    <a:pt x="173" y="771"/>
                  </a:cubicBezTo>
                  <a:cubicBezTo>
                    <a:pt x="198" y="771"/>
                    <a:pt x="223" y="768"/>
                    <a:pt x="248" y="762"/>
                  </a:cubicBezTo>
                  <a:cubicBezTo>
                    <a:pt x="248" y="762"/>
                    <a:pt x="248" y="765"/>
                    <a:pt x="248" y="768"/>
                  </a:cubicBezTo>
                  <a:cubicBezTo>
                    <a:pt x="248" y="768"/>
                    <a:pt x="248" y="770"/>
                    <a:pt x="255" y="770"/>
                  </a:cubicBezTo>
                  <a:cubicBezTo>
                    <a:pt x="260" y="770"/>
                    <a:pt x="269" y="769"/>
                    <a:pt x="285" y="765"/>
                  </a:cubicBezTo>
                  <a:cubicBezTo>
                    <a:pt x="302" y="760"/>
                    <a:pt x="312" y="759"/>
                    <a:pt x="317" y="759"/>
                  </a:cubicBezTo>
                  <a:cubicBezTo>
                    <a:pt x="323" y="759"/>
                    <a:pt x="323" y="761"/>
                    <a:pt x="323" y="765"/>
                  </a:cubicBezTo>
                  <a:cubicBezTo>
                    <a:pt x="310" y="768"/>
                    <a:pt x="306" y="769"/>
                    <a:pt x="308" y="769"/>
                  </a:cubicBezTo>
                  <a:cubicBezTo>
                    <a:pt x="310" y="769"/>
                    <a:pt x="336" y="764"/>
                    <a:pt x="361" y="755"/>
                  </a:cubicBezTo>
                  <a:cubicBezTo>
                    <a:pt x="383" y="746"/>
                    <a:pt x="408" y="743"/>
                    <a:pt x="433" y="740"/>
                  </a:cubicBezTo>
                  <a:lnTo>
                    <a:pt x="441" y="737"/>
                  </a:lnTo>
                  <a:lnTo>
                    <a:pt x="441" y="737"/>
                  </a:lnTo>
                  <a:cubicBezTo>
                    <a:pt x="444" y="738"/>
                    <a:pt x="446" y="739"/>
                    <a:pt x="448" y="740"/>
                  </a:cubicBezTo>
                  <a:cubicBezTo>
                    <a:pt x="464" y="745"/>
                    <a:pt x="480" y="748"/>
                    <a:pt x="496" y="751"/>
                  </a:cubicBezTo>
                  <a:lnTo>
                    <a:pt x="496" y="751"/>
                  </a:lnTo>
                  <a:cubicBezTo>
                    <a:pt x="509" y="746"/>
                    <a:pt x="514" y="746"/>
                    <a:pt x="517" y="746"/>
                  </a:cubicBezTo>
                  <a:cubicBezTo>
                    <a:pt x="519" y="746"/>
                    <a:pt x="519" y="746"/>
                    <a:pt x="520" y="746"/>
                  </a:cubicBezTo>
                  <a:lnTo>
                    <a:pt x="520" y="752"/>
                  </a:lnTo>
                  <a:cubicBezTo>
                    <a:pt x="552" y="733"/>
                    <a:pt x="552" y="733"/>
                    <a:pt x="552" y="730"/>
                  </a:cubicBezTo>
                  <a:cubicBezTo>
                    <a:pt x="571" y="717"/>
                    <a:pt x="591" y="704"/>
                    <a:pt x="611" y="692"/>
                  </a:cubicBezTo>
                  <a:lnTo>
                    <a:pt x="611" y="692"/>
                  </a:lnTo>
                  <a:lnTo>
                    <a:pt x="508" y="721"/>
                  </a:lnTo>
                  <a:lnTo>
                    <a:pt x="441" y="737"/>
                  </a:lnTo>
                  <a:lnTo>
                    <a:pt x="441" y="737"/>
                  </a:lnTo>
                  <a:cubicBezTo>
                    <a:pt x="404" y="725"/>
                    <a:pt x="371" y="707"/>
                    <a:pt x="341" y="685"/>
                  </a:cubicBezTo>
                  <a:close/>
                  <a:moveTo>
                    <a:pt x="721" y="691"/>
                  </a:moveTo>
                  <a:cubicBezTo>
                    <a:pt x="723" y="691"/>
                    <a:pt x="717" y="699"/>
                    <a:pt x="704" y="716"/>
                  </a:cubicBezTo>
                  <a:lnTo>
                    <a:pt x="704" y="716"/>
                  </a:lnTo>
                  <a:cubicBezTo>
                    <a:pt x="716" y="710"/>
                    <a:pt x="728" y="703"/>
                    <a:pt x="740" y="695"/>
                  </a:cubicBezTo>
                  <a:lnTo>
                    <a:pt x="740" y="695"/>
                  </a:lnTo>
                  <a:cubicBezTo>
                    <a:pt x="732" y="706"/>
                    <a:pt x="717" y="726"/>
                    <a:pt x="696" y="755"/>
                  </a:cubicBezTo>
                  <a:cubicBezTo>
                    <a:pt x="695" y="756"/>
                    <a:pt x="694" y="758"/>
                    <a:pt x="694" y="759"/>
                  </a:cubicBezTo>
                  <a:lnTo>
                    <a:pt x="694" y="759"/>
                  </a:lnTo>
                  <a:cubicBezTo>
                    <a:pt x="710" y="735"/>
                    <a:pt x="720" y="720"/>
                    <a:pt x="718" y="720"/>
                  </a:cubicBezTo>
                  <a:lnTo>
                    <a:pt x="718" y="720"/>
                  </a:lnTo>
                  <a:cubicBezTo>
                    <a:pt x="717" y="720"/>
                    <a:pt x="708" y="729"/>
                    <a:pt x="690" y="749"/>
                  </a:cubicBezTo>
                  <a:cubicBezTo>
                    <a:pt x="690" y="749"/>
                    <a:pt x="690" y="749"/>
                    <a:pt x="712" y="718"/>
                  </a:cubicBezTo>
                  <a:lnTo>
                    <a:pt x="712" y="718"/>
                  </a:lnTo>
                  <a:cubicBezTo>
                    <a:pt x="705" y="725"/>
                    <a:pt x="697" y="734"/>
                    <a:pt x="687" y="746"/>
                  </a:cubicBezTo>
                  <a:cubicBezTo>
                    <a:pt x="662" y="773"/>
                    <a:pt x="649" y="787"/>
                    <a:pt x="647" y="787"/>
                  </a:cubicBezTo>
                  <a:cubicBezTo>
                    <a:pt x="646" y="787"/>
                    <a:pt x="658" y="772"/>
                    <a:pt x="683" y="743"/>
                  </a:cubicBezTo>
                  <a:cubicBezTo>
                    <a:pt x="692" y="732"/>
                    <a:pt x="699" y="724"/>
                    <a:pt x="704" y="716"/>
                  </a:cubicBezTo>
                  <a:lnTo>
                    <a:pt x="704" y="716"/>
                  </a:lnTo>
                  <a:cubicBezTo>
                    <a:pt x="698" y="719"/>
                    <a:pt x="692" y="722"/>
                    <a:pt x="686" y="725"/>
                  </a:cubicBezTo>
                  <a:lnTo>
                    <a:pt x="686" y="725"/>
                  </a:lnTo>
                  <a:cubicBezTo>
                    <a:pt x="691" y="720"/>
                    <a:pt x="696" y="715"/>
                    <a:pt x="702" y="708"/>
                  </a:cubicBezTo>
                  <a:cubicBezTo>
                    <a:pt x="713" y="697"/>
                    <a:pt x="720" y="691"/>
                    <a:pt x="721" y="691"/>
                  </a:cubicBezTo>
                  <a:close/>
                  <a:moveTo>
                    <a:pt x="922" y="706"/>
                  </a:moveTo>
                  <a:lnTo>
                    <a:pt x="926" y="710"/>
                  </a:lnTo>
                  <a:lnTo>
                    <a:pt x="926" y="710"/>
                  </a:lnTo>
                  <a:cubicBezTo>
                    <a:pt x="925" y="709"/>
                    <a:pt x="925" y="708"/>
                    <a:pt x="924" y="708"/>
                  </a:cubicBezTo>
                  <a:lnTo>
                    <a:pt x="924" y="708"/>
                  </a:lnTo>
                  <a:cubicBezTo>
                    <a:pt x="925" y="708"/>
                    <a:pt x="925" y="708"/>
                    <a:pt x="925" y="709"/>
                  </a:cubicBezTo>
                  <a:lnTo>
                    <a:pt x="925" y="709"/>
                  </a:lnTo>
                  <a:cubicBezTo>
                    <a:pt x="925" y="708"/>
                    <a:pt x="925" y="708"/>
                    <a:pt x="924" y="707"/>
                  </a:cubicBezTo>
                  <a:lnTo>
                    <a:pt x="924" y="707"/>
                  </a:lnTo>
                  <a:lnTo>
                    <a:pt x="925" y="708"/>
                  </a:lnTo>
                  <a:lnTo>
                    <a:pt x="925" y="708"/>
                  </a:lnTo>
                  <a:cubicBezTo>
                    <a:pt x="926" y="708"/>
                    <a:pt x="926" y="709"/>
                    <a:pt x="927" y="710"/>
                  </a:cubicBezTo>
                  <a:lnTo>
                    <a:pt x="927" y="710"/>
                  </a:lnTo>
                  <a:cubicBezTo>
                    <a:pt x="926" y="709"/>
                    <a:pt x="926" y="709"/>
                    <a:pt x="925" y="709"/>
                  </a:cubicBezTo>
                  <a:lnTo>
                    <a:pt x="925" y="709"/>
                  </a:lnTo>
                  <a:cubicBezTo>
                    <a:pt x="926" y="709"/>
                    <a:pt x="926" y="710"/>
                    <a:pt x="927" y="710"/>
                  </a:cubicBezTo>
                  <a:lnTo>
                    <a:pt x="927" y="710"/>
                  </a:lnTo>
                  <a:lnTo>
                    <a:pt x="926" y="710"/>
                  </a:lnTo>
                  <a:lnTo>
                    <a:pt x="926" y="710"/>
                  </a:lnTo>
                  <a:cubicBezTo>
                    <a:pt x="926" y="710"/>
                    <a:pt x="927" y="711"/>
                    <a:pt x="927" y="711"/>
                  </a:cubicBezTo>
                  <a:lnTo>
                    <a:pt x="927" y="711"/>
                  </a:lnTo>
                  <a:cubicBezTo>
                    <a:pt x="933" y="719"/>
                    <a:pt x="944" y="733"/>
                    <a:pt x="965" y="758"/>
                  </a:cubicBezTo>
                  <a:cubicBezTo>
                    <a:pt x="987" y="790"/>
                    <a:pt x="987" y="790"/>
                    <a:pt x="987" y="790"/>
                  </a:cubicBezTo>
                  <a:lnTo>
                    <a:pt x="940" y="730"/>
                  </a:lnTo>
                  <a:cubicBezTo>
                    <a:pt x="938" y="728"/>
                    <a:pt x="931" y="718"/>
                    <a:pt x="922" y="706"/>
                  </a:cubicBezTo>
                  <a:close/>
                  <a:moveTo>
                    <a:pt x="533" y="779"/>
                  </a:moveTo>
                  <a:cubicBezTo>
                    <a:pt x="535" y="779"/>
                    <a:pt x="535" y="779"/>
                    <a:pt x="536" y="780"/>
                  </a:cubicBezTo>
                  <a:cubicBezTo>
                    <a:pt x="536" y="784"/>
                    <a:pt x="536" y="784"/>
                    <a:pt x="505" y="805"/>
                  </a:cubicBezTo>
                  <a:cubicBezTo>
                    <a:pt x="505" y="805"/>
                    <a:pt x="478" y="821"/>
                    <a:pt x="474" y="821"/>
                  </a:cubicBezTo>
                  <a:cubicBezTo>
                    <a:pt x="474" y="821"/>
                    <a:pt x="473" y="821"/>
                    <a:pt x="473" y="821"/>
                  </a:cubicBezTo>
                  <a:lnTo>
                    <a:pt x="502" y="796"/>
                  </a:lnTo>
                  <a:cubicBezTo>
                    <a:pt x="524" y="783"/>
                    <a:pt x="530" y="779"/>
                    <a:pt x="533" y="779"/>
                  </a:cubicBezTo>
                  <a:close/>
                  <a:moveTo>
                    <a:pt x="852" y="801"/>
                  </a:moveTo>
                  <a:lnTo>
                    <a:pt x="852" y="801"/>
                  </a:lnTo>
                  <a:cubicBezTo>
                    <a:pt x="852" y="815"/>
                    <a:pt x="851" y="822"/>
                    <a:pt x="851" y="822"/>
                  </a:cubicBezTo>
                  <a:cubicBezTo>
                    <a:pt x="851" y="822"/>
                    <a:pt x="851" y="814"/>
                    <a:pt x="852" y="801"/>
                  </a:cubicBezTo>
                  <a:close/>
                  <a:moveTo>
                    <a:pt x="1266" y="799"/>
                  </a:moveTo>
                  <a:cubicBezTo>
                    <a:pt x="1291" y="805"/>
                    <a:pt x="1313" y="812"/>
                    <a:pt x="1338" y="824"/>
                  </a:cubicBezTo>
                  <a:lnTo>
                    <a:pt x="1301" y="815"/>
                  </a:lnTo>
                  <a:lnTo>
                    <a:pt x="1266" y="802"/>
                  </a:lnTo>
                  <a:lnTo>
                    <a:pt x="1266" y="799"/>
                  </a:lnTo>
                  <a:close/>
                  <a:moveTo>
                    <a:pt x="532" y="822"/>
                  </a:moveTo>
                  <a:cubicBezTo>
                    <a:pt x="532" y="822"/>
                    <a:pt x="529" y="824"/>
                    <a:pt x="520" y="831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28" y="825"/>
                    <a:pt x="532" y="822"/>
                    <a:pt x="532" y="822"/>
                  </a:cubicBezTo>
                  <a:close/>
                  <a:moveTo>
                    <a:pt x="690" y="680"/>
                  </a:moveTo>
                  <a:cubicBezTo>
                    <a:pt x="690" y="683"/>
                    <a:pt x="690" y="683"/>
                    <a:pt x="661" y="705"/>
                  </a:cubicBezTo>
                  <a:cubicBezTo>
                    <a:pt x="630" y="730"/>
                    <a:pt x="633" y="730"/>
                    <a:pt x="633" y="733"/>
                  </a:cubicBezTo>
                  <a:lnTo>
                    <a:pt x="690" y="686"/>
                  </a:lnTo>
                  <a:lnTo>
                    <a:pt x="633" y="737"/>
                  </a:lnTo>
                  <a:cubicBezTo>
                    <a:pt x="630" y="740"/>
                    <a:pt x="627" y="743"/>
                    <a:pt x="623" y="746"/>
                  </a:cubicBezTo>
                  <a:lnTo>
                    <a:pt x="623" y="746"/>
                  </a:lnTo>
                  <a:cubicBezTo>
                    <a:pt x="631" y="744"/>
                    <a:pt x="639" y="742"/>
                    <a:pt x="646" y="740"/>
                  </a:cubicBezTo>
                  <a:lnTo>
                    <a:pt x="646" y="740"/>
                  </a:lnTo>
                  <a:lnTo>
                    <a:pt x="611" y="771"/>
                  </a:lnTo>
                  <a:cubicBezTo>
                    <a:pt x="596" y="790"/>
                    <a:pt x="577" y="805"/>
                    <a:pt x="558" y="824"/>
                  </a:cubicBezTo>
                  <a:cubicBezTo>
                    <a:pt x="552" y="830"/>
                    <a:pt x="548" y="832"/>
                    <a:pt x="547" y="832"/>
                  </a:cubicBezTo>
                  <a:cubicBezTo>
                    <a:pt x="542" y="832"/>
                    <a:pt x="567" y="801"/>
                    <a:pt x="623" y="746"/>
                  </a:cubicBezTo>
                  <a:lnTo>
                    <a:pt x="623" y="746"/>
                  </a:lnTo>
                  <a:cubicBezTo>
                    <a:pt x="610" y="749"/>
                    <a:pt x="597" y="751"/>
                    <a:pt x="583" y="753"/>
                  </a:cubicBezTo>
                  <a:lnTo>
                    <a:pt x="583" y="753"/>
                  </a:lnTo>
                  <a:cubicBezTo>
                    <a:pt x="587" y="750"/>
                    <a:pt x="602" y="739"/>
                    <a:pt x="627" y="721"/>
                  </a:cubicBezTo>
                  <a:cubicBezTo>
                    <a:pt x="656" y="699"/>
                    <a:pt x="671" y="688"/>
                    <a:pt x="672" y="688"/>
                  </a:cubicBezTo>
                  <a:lnTo>
                    <a:pt x="672" y="688"/>
                  </a:lnTo>
                  <a:cubicBezTo>
                    <a:pt x="673" y="688"/>
                    <a:pt x="659" y="700"/>
                    <a:pt x="630" y="724"/>
                  </a:cubicBezTo>
                  <a:cubicBezTo>
                    <a:pt x="618" y="735"/>
                    <a:pt x="611" y="741"/>
                    <a:pt x="612" y="741"/>
                  </a:cubicBezTo>
                  <a:cubicBezTo>
                    <a:pt x="612" y="741"/>
                    <a:pt x="626" y="729"/>
                    <a:pt x="658" y="702"/>
                  </a:cubicBezTo>
                  <a:cubicBezTo>
                    <a:pt x="689" y="680"/>
                    <a:pt x="690" y="680"/>
                    <a:pt x="690" y="680"/>
                  </a:cubicBezTo>
                  <a:close/>
                  <a:moveTo>
                    <a:pt x="940" y="799"/>
                  </a:moveTo>
                  <a:cubicBezTo>
                    <a:pt x="953" y="837"/>
                    <a:pt x="969" y="871"/>
                    <a:pt x="969" y="871"/>
                  </a:cubicBezTo>
                  <a:cubicBezTo>
                    <a:pt x="965" y="859"/>
                    <a:pt x="962" y="846"/>
                    <a:pt x="956" y="834"/>
                  </a:cubicBezTo>
                  <a:lnTo>
                    <a:pt x="944" y="799"/>
                  </a:lnTo>
                  <a:close/>
                  <a:moveTo>
                    <a:pt x="546" y="804"/>
                  </a:moveTo>
                  <a:cubicBezTo>
                    <a:pt x="547" y="804"/>
                    <a:pt x="548" y="805"/>
                    <a:pt x="549" y="805"/>
                  </a:cubicBezTo>
                  <a:cubicBezTo>
                    <a:pt x="549" y="809"/>
                    <a:pt x="552" y="809"/>
                    <a:pt x="524" y="834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13" y="837"/>
                    <a:pt x="503" y="846"/>
                    <a:pt x="492" y="856"/>
                  </a:cubicBezTo>
                  <a:lnTo>
                    <a:pt x="436" y="906"/>
                  </a:lnTo>
                  <a:cubicBezTo>
                    <a:pt x="452" y="884"/>
                    <a:pt x="467" y="865"/>
                    <a:pt x="489" y="849"/>
                  </a:cubicBezTo>
                  <a:cubicBezTo>
                    <a:pt x="532" y="811"/>
                    <a:pt x="542" y="804"/>
                    <a:pt x="546" y="804"/>
                  </a:cubicBezTo>
                  <a:close/>
                  <a:moveTo>
                    <a:pt x="678" y="781"/>
                  </a:moveTo>
                  <a:lnTo>
                    <a:pt x="678" y="781"/>
                  </a:lnTo>
                  <a:cubicBezTo>
                    <a:pt x="669" y="794"/>
                    <a:pt x="661" y="808"/>
                    <a:pt x="655" y="821"/>
                  </a:cubicBezTo>
                  <a:cubicBezTo>
                    <a:pt x="655" y="824"/>
                    <a:pt x="658" y="824"/>
                    <a:pt x="658" y="824"/>
                  </a:cubicBezTo>
                  <a:lnTo>
                    <a:pt x="633" y="852"/>
                  </a:lnTo>
                  <a:cubicBezTo>
                    <a:pt x="611" y="868"/>
                    <a:pt x="596" y="887"/>
                    <a:pt x="580" y="906"/>
                  </a:cubicBezTo>
                  <a:cubicBezTo>
                    <a:pt x="580" y="906"/>
                    <a:pt x="560" y="934"/>
                    <a:pt x="555" y="934"/>
                  </a:cubicBezTo>
                  <a:cubicBezTo>
                    <a:pt x="555" y="934"/>
                    <a:pt x="555" y="934"/>
                    <a:pt x="555" y="934"/>
                  </a:cubicBezTo>
                  <a:cubicBezTo>
                    <a:pt x="555" y="934"/>
                    <a:pt x="580" y="906"/>
                    <a:pt x="602" y="874"/>
                  </a:cubicBezTo>
                  <a:cubicBezTo>
                    <a:pt x="627" y="846"/>
                    <a:pt x="649" y="815"/>
                    <a:pt x="674" y="787"/>
                  </a:cubicBezTo>
                  <a:cubicBezTo>
                    <a:pt x="675" y="785"/>
                    <a:pt x="677" y="783"/>
                    <a:pt x="678" y="781"/>
                  </a:cubicBezTo>
                  <a:close/>
                  <a:moveTo>
                    <a:pt x="956" y="912"/>
                  </a:moveTo>
                  <a:cubicBezTo>
                    <a:pt x="959" y="912"/>
                    <a:pt x="959" y="912"/>
                    <a:pt x="969" y="946"/>
                  </a:cubicBezTo>
                  <a:lnTo>
                    <a:pt x="965" y="946"/>
                  </a:lnTo>
                  <a:lnTo>
                    <a:pt x="953" y="912"/>
                  </a:lnTo>
                  <a:close/>
                  <a:moveTo>
                    <a:pt x="1146" y="933"/>
                  </a:moveTo>
                  <a:cubicBezTo>
                    <a:pt x="1148" y="933"/>
                    <a:pt x="1159" y="944"/>
                    <a:pt x="1157" y="946"/>
                  </a:cubicBezTo>
                  <a:cubicBezTo>
                    <a:pt x="1148" y="937"/>
                    <a:pt x="1146" y="933"/>
                    <a:pt x="1146" y="933"/>
                  </a:cubicBezTo>
                  <a:close/>
                  <a:moveTo>
                    <a:pt x="1100" y="896"/>
                  </a:moveTo>
                  <a:cubicBezTo>
                    <a:pt x="1119" y="915"/>
                    <a:pt x="1135" y="934"/>
                    <a:pt x="1147" y="956"/>
                  </a:cubicBezTo>
                  <a:lnTo>
                    <a:pt x="1122" y="928"/>
                  </a:lnTo>
                  <a:lnTo>
                    <a:pt x="1097" y="899"/>
                  </a:lnTo>
                  <a:lnTo>
                    <a:pt x="1100" y="896"/>
                  </a:lnTo>
                  <a:close/>
                  <a:moveTo>
                    <a:pt x="1068" y="888"/>
                  </a:moveTo>
                  <a:cubicBezTo>
                    <a:pt x="1069" y="888"/>
                    <a:pt x="1081" y="902"/>
                    <a:pt x="1110" y="934"/>
                  </a:cubicBezTo>
                  <a:cubicBezTo>
                    <a:pt x="1135" y="965"/>
                    <a:pt x="1135" y="965"/>
                    <a:pt x="1132" y="965"/>
                  </a:cubicBezTo>
                  <a:lnTo>
                    <a:pt x="1081" y="909"/>
                  </a:lnTo>
                  <a:cubicBezTo>
                    <a:pt x="1072" y="895"/>
                    <a:pt x="1067" y="888"/>
                    <a:pt x="1068" y="888"/>
                  </a:cubicBezTo>
                  <a:close/>
                  <a:moveTo>
                    <a:pt x="787" y="896"/>
                  </a:moveTo>
                  <a:cubicBezTo>
                    <a:pt x="787" y="896"/>
                    <a:pt x="787" y="896"/>
                    <a:pt x="787" y="896"/>
                  </a:cubicBezTo>
                  <a:lnTo>
                    <a:pt x="781" y="934"/>
                  </a:lnTo>
                  <a:lnTo>
                    <a:pt x="771" y="968"/>
                  </a:lnTo>
                  <a:lnTo>
                    <a:pt x="774" y="931"/>
                  </a:lnTo>
                  <a:cubicBezTo>
                    <a:pt x="782" y="899"/>
                    <a:pt x="786" y="896"/>
                    <a:pt x="787" y="896"/>
                  </a:cubicBezTo>
                  <a:close/>
                  <a:moveTo>
                    <a:pt x="854" y="847"/>
                  </a:moveTo>
                  <a:cubicBezTo>
                    <a:pt x="855" y="847"/>
                    <a:pt x="854" y="866"/>
                    <a:pt x="853" y="912"/>
                  </a:cubicBezTo>
                  <a:lnTo>
                    <a:pt x="843" y="987"/>
                  </a:lnTo>
                  <a:cubicBezTo>
                    <a:pt x="843" y="946"/>
                    <a:pt x="846" y="909"/>
                    <a:pt x="850" y="871"/>
                  </a:cubicBezTo>
                  <a:cubicBezTo>
                    <a:pt x="852" y="856"/>
                    <a:pt x="854" y="847"/>
                    <a:pt x="854" y="847"/>
                  </a:cubicBezTo>
                  <a:close/>
                  <a:moveTo>
                    <a:pt x="934" y="900"/>
                  </a:moveTo>
                  <a:cubicBezTo>
                    <a:pt x="936" y="900"/>
                    <a:pt x="944" y="933"/>
                    <a:pt x="953" y="987"/>
                  </a:cubicBezTo>
                  <a:lnTo>
                    <a:pt x="947" y="987"/>
                  </a:lnTo>
                  <a:cubicBezTo>
                    <a:pt x="940" y="965"/>
                    <a:pt x="937" y="940"/>
                    <a:pt x="934" y="915"/>
                  </a:cubicBezTo>
                  <a:cubicBezTo>
                    <a:pt x="933" y="905"/>
                    <a:pt x="933" y="900"/>
                    <a:pt x="934" y="900"/>
                  </a:cubicBezTo>
                  <a:close/>
                  <a:moveTo>
                    <a:pt x="1088" y="990"/>
                  </a:moveTo>
                  <a:cubicBezTo>
                    <a:pt x="1092" y="990"/>
                    <a:pt x="1110" y="1022"/>
                    <a:pt x="1110" y="1022"/>
                  </a:cubicBezTo>
                  <a:cubicBezTo>
                    <a:pt x="1116" y="1032"/>
                    <a:pt x="1118" y="1036"/>
                    <a:pt x="1117" y="1036"/>
                  </a:cubicBezTo>
                  <a:cubicBezTo>
                    <a:pt x="1116" y="1036"/>
                    <a:pt x="1107" y="1025"/>
                    <a:pt x="1104" y="1025"/>
                  </a:cubicBezTo>
                  <a:cubicBezTo>
                    <a:pt x="1104" y="1025"/>
                    <a:pt x="1103" y="1025"/>
                    <a:pt x="1103" y="1025"/>
                  </a:cubicBezTo>
                  <a:cubicBezTo>
                    <a:pt x="1081" y="993"/>
                    <a:pt x="1081" y="993"/>
                    <a:pt x="1088" y="990"/>
                  </a:cubicBezTo>
                  <a:cubicBezTo>
                    <a:pt x="1088" y="990"/>
                    <a:pt x="1088" y="990"/>
                    <a:pt x="1088" y="990"/>
                  </a:cubicBezTo>
                  <a:close/>
                  <a:moveTo>
                    <a:pt x="599" y="1015"/>
                  </a:moveTo>
                  <a:cubicBezTo>
                    <a:pt x="589" y="1037"/>
                    <a:pt x="577" y="1059"/>
                    <a:pt x="561" y="1078"/>
                  </a:cubicBezTo>
                  <a:lnTo>
                    <a:pt x="555" y="1075"/>
                  </a:lnTo>
                  <a:cubicBezTo>
                    <a:pt x="564" y="1053"/>
                    <a:pt x="580" y="1031"/>
                    <a:pt x="599" y="1015"/>
                  </a:cubicBezTo>
                  <a:close/>
                  <a:moveTo>
                    <a:pt x="1034" y="1009"/>
                  </a:moveTo>
                  <a:cubicBezTo>
                    <a:pt x="1038" y="1009"/>
                    <a:pt x="1041" y="1009"/>
                    <a:pt x="1056" y="1044"/>
                  </a:cubicBezTo>
                  <a:cubicBezTo>
                    <a:pt x="1056" y="1044"/>
                    <a:pt x="1069" y="1078"/>
                    <a:pt x="1066" y="1078"/>
                  </a:cubicBezTo>
                  <a:cubicBezTo>
                    <a:pt x="1066" y="1078"/>
                    <a:pt x="1065" y="1078"/>
                    <a:pt x="1065" y="1078"/>
                  </a:cubicBezTo>
                  <a:cubicBezTo>
                    <a:pt x="1061" y="1078"/>
                    <a:pt x="1047" y="1047"/>
                    <a:pt x="1047" y="1047"/>
                  </a:cubicBezTo>
                  <a:cubicBezTo>
                    <a:pt x="1031" y="1009"/>
                    <a:pt x="1034" y="1009"/>
                    <a:pt x="1034" y="1009"/>
                  </a:cubicBezTo>
                  <a:close/>
                  <a:moveTo>
                    <a:pt x="875" y="1025"/>
                  </a:moveTo>
                  <a:cubicBezTo>
                    <a:pt x="878" y="1050"/>
                    <a:pt x="875" y="1075"/>
                    <a:pt x="871" y="1100"/>
                  </a:cubicBezTo>
                  <a:lnTo>
                    <a:pt x="868" y="1100"/>
                  </a:lnTo>
                  <a:cubicBezTo>
                    <a:pt x="868" y="1062"/>
                    <a:pt x="871" y="1025"/>
                    <a:pt x="871" y="1025"/>
                  </a:cubicBezTo>
                  <a:close/>
                  <a:moveTo>
                    <a:pt x="789" y="960"/>
                  </a:moveTo>
                  <a:lnTo>
                    <a:pt x="789" y="960"/>
                  </a:lnTo>
                  <a:cubicBezTo>
                    <a:pt x="789" y="960"/>
                    <a:pt x="786" y="978"/>
                    <a:pt x="781" y="1012"/>
                  </a:cubicBezTo>
                  <a:cubicBezTo>
                    <a:pt x="777" y="1050"/>
                    <a:pt x="768" y="1088"/>
                    <a:pt x="755" y="1122"/>
                  </a:cubicBezTo>
                  <a:lnTo>
                    <a:pt x="749" y="1119"/>
                  </a:lnTo>
                  <a:cubicBezTo>
                    <a:pt x="749" y="1119"/>
                    <a:pt x="759" y="1084"/>
                    <a:pt x="768" y="1047"/>
                  </a:cubicBezTo>
                  <a:cubicBezTo>
                    <a:pt x="782" y="987"/>
                    <a:pt x="788" y="960"/>
                    <a:pt x="789" y="960"/>
                  </a:cubicBezTo>
                  <a:close/>
                  <a:moveTo>
                    <a:pt x="66" y="1094"/>
                  </a:moveTo>
                  <a:cubicBezTo>
                    <a:pt x="44" y="1103"/>
                    <a:pt x="22" y="1116"/>
                    <a:pt x="3" y="1131"/>
                  </a:cubicBezTo>
                  <a:lnTo>
                    <a:pt x="0" y="1131"/>
                  </a:lnTo>
                  <a:lnTo>
                    <a:pt x="3" y="1135"/>
                  </a:lnTo>
                  <a:cubicBezTo>
                    <a:pt x="4" y="1135"/>
                    <a:pt x="5" y="1136"/>
                    <a:pt x="6" y="1136"/>
                  </a:cubicBezTo>
                  <a:cubicBezTo>
                    <a:pt x="14" y="1136"/>
                    <a:pt x="42" y="1117"/>
                    <a:pt x="69" y="1100"/>
                  </a:cubicBezTo>
                  <a:lnTo>
                    <a:pt x="66" y="1094"/>
                  </a:lnTo>
                  <a:close/>
                  <a:moveTo>
                    <a:pt x="585" y="1074"/>
                  </a:moveTo>
                  <a:cubicBezTo>
                    <a:pt x="581" y="1074"/>
                    <a:pt x="568" y="1097"/>
                    <a:pt x="555" y="1119"/>
                  </a:cubicBezTo>
                  <a:cubicBezTo>
                    <a:pt x="539" y="1153"/>
                    <a:pt x="542" y="1156"/>
                    <a:pt x="549" y="1160"/>
                  </a:cubicBezTo>
                  <a:cubicBezTo>
                    <a:pt x="549" y="1160"/>
                    <a:pt x="549" y="1160"/>
                    <a:pt x="550" y="1160"/>
                  </a:cubicBezTo>
                  <a:cubicBezTo>
                    <a:pt x="557" y="1160"/>
                    <a:pt x="574" y="1131"/>
                    <a:pt x="574" y="1131"/>
                  </a:cubicBezTo>
                  <a:cubicBezTo>
                    <a:pt x="589" y="1097"/>
                    <a:pt x="586" y="1094"/>
                    <a:pt x="583" y="1091"/>
                  </a:cubicBezTo>
                  <a:cubicBezTo>
                    <a:pt x="586" y="1079"/>
                    <a:pt x="586" y="1074"/>
                    <a:pt x="585" y="1074"/>
                  </a:cubicBezTo>
                  <a:close/>
                  <a:moveTo>
                    <a:pt x="953" y="1138"/>
                  </a:moveTo>
                  <a:lnTo>
                    <a:pt x="959" y="1175"/>
                  </a:lnTo>
                  <a:cubicBezTo>
                    <a:pt x="957" y="1175"/>
                    <a:pt x="956" y="1192"/>
                    <a:pt x="954" y="1192"/>
                  </a:cubicBezTo>
                  <a:cubicBezTo>
                    <a:pt x="953" y="1192"/>
                    <a:pt x="952" y="1188"/>
                    <a:pt x="950" y="1175"/>
                  </a:cubicBezTo>
                  <a:cubicBezTo>
                    <a:pt x="947" y="1175"/>
                    <a:pt x="950" y="1138"/>
                    <a:pt x="953" y="1138"/>
                  </a:cubicBezTo>
                  <a:close/>
                  <a:moveTo>
                    <a:pt x="806" y="0"/>
                  </a:moveTo>
                  <a:cubicBezTo>
                    <a:pt x="805" y="0"/>
                    <a:pt x="806" y="10"/>
                    <a:pt x="809" y="25"/>
                  </a:cubicBezTo>
                  <a:cubicBezTo>
                    <a:pt x="818" y="100"/>
                    <a:pt x="815" y="100"/>
                    <a:pt x="802" y="103"/>
                  </a:cubicBezTo>
                  <a:cubicBezTo>
                    <a:pt x="798" y="92"/>
                    <a:pt x="794" y="88"/>
                    <a:pt x="792" y="88"/>
                  </a:cubicBezTo>
                  <a:cubicBezTo>
                    <a:pt x="786" y="88"/>
                    <a:pt x="785" y="115"/>
                    <a:pt x="787" y="141"/>
                  </a:cubicBezTo>
                  <a:lnTo>
                    <a:pt x="793" y="141"/>
                  </a:lnTo>
                  <a:cubicBezTo>
                    <a:pt x="798" y="173"/>
                    <a:pt x="801" y="192"/>
                    <a:pt x="801" y="199"/>
                  </a:cubicBezTo>
                  <a:lnTo>
                    <a:pt x="801" y="199"/>
                  </a:lnTo>
                  <a:cubicBezTo>
                    <a:pt x="844" y="248"/>
                    <a:pt x="872" y="309"/>
                    <a:pt x="880" y="374"/>
                  </a:cubicBezTo>
                  <a:lnTo>
                    <a:pt x="880" y="374"/>
                  </a:lnTo>
                  <a:cubicBezTo>
                    <a:pt x="880" y="373"/>
                    <a:pt x="881" y="371"/>
                    <a:pt x="881" y="370"/>
                  </a:cubicBezTo>
                  <a:lnTo>
                    <a:pt x="881" y="379"/>
                  </a:lnTo>
                  <a:lnTo>
                    <a:pt x="881" y="379"/>
                  </a:lnTo>
                  <a:cubicBezTo>
                    <a:pt x="882" y="389"/>
                    <a:pt x="883" y="399"/>
                    <a:pt x="883" y="410"/>
                  </a:cubicBezTo>
                  <a:lnTo>
                    <a:pt x="883" y="410"/>
                  </a:lnTo>
                  <a:cubicBezTo>
                    <a:pt x="883" y="407"/>
                    <a:pt x="884" y="406"/>
                    <a:pt x="884" y="406"/>
                  </a:cubicBezTo>
                  <a:lnTo>
                    <a:pt x="884" y="406"/>
                  </a:lnTo>
                  <a:cubicBezTo>
                    <a:pt x="884" y="406"/>
                    <a:pt x="883" y="409"/>
                    <a:pt x="883" y="413"/>
                  </a:cubicBezTo>
                  <a:lnTo>
                    <a:pt x="883" y="413"/>
                  </a:lnTo>
                  <a:cubicBezTo>
                    <a:pt x="883" y="415"/>
                    <a:pt x="883" y="417"/>
                    <a:pt x="883" y="419"/>
                  </a:cubicBezTo>
                  <a:lnTo>
                    <a:pt x="883" y="419"/>
                  </a:lnTo>
                  <a:cubicBezTo>
                    <a:pt x="886" y="403"/>
                    <a:pt x="887" y="395"/>
                    <a:pt x="888" y="395"/>
                  </a:cubicBezTo>
                  <a:lnTo>
                    <a:pt x="888" y="395"/>
                  </a:lnTo>
                  <a:cubicBezTo>
                    <a:pt x="888" y="395"/>
                    <a:pt x="886" y="410"/>
                    <a:pt x="882" y="440"/>
                  </a:cubicBezTo>
                  <a:lnTo>
                    <a:pt x="882" y="440"/>
                  </a:lnTo>
                  <a:cubicBezTo>
                    <a:pt x="882" y="442"/>
                    <a:pt x="882" y="443"/>
                    <a:pt x="882" y="445"/>
                  </a:cubicBezTo>
                  <a:lnTo>
                    <a:pt x="882" y="445"/>
                  </a:lnTo>
                  <a:cubicBezTo>
                    <a:pt x="884" y="431"/>
                    <a:pt x="886" y="423"/>
                    <a:pt x="887" y="423"/>
                  </a:cubicBezTo>
                  <a:lnTo>
                    <a:pt x="887" y="423"/>
                  </a:lnTo>
                  <a:cubicBezTo>
                    <a:pt x="887" y="423"/>
                    <a:pt x="886" y="432"/>
                    <a:pt x="882" y="448"/>
                  </a:cubicBezTo>
                  <a:lnTo>
                    <a:pt x="882" y="448"/>
                  </a:lnTo>
                  <a:cubicBezTo>
                    <a:pt x="882" y="447"/>
                    <a:pt x="882" y="446"/>
                    <a:pt x="882" y="445"/>
                  </a:cubicBezTo>
                  <a:lnTo>
                    <a:pt x="882" y="445"/>
                  </a:lnTo>
                  <a:cubicBezTo>
                    <a:pt x="882" y="447"/>
                    <a:pt x="881" y="449"/>
                    <a:pt x="881" y="451"/>
                  </a:cubicBezTo>
                  <a:cubicBezTo>
                    <a:pt x="881" y="450"/>
                    <a:pt x="881" y="449"/>
                    <a:pt x="882" y="448"/>
                  </a:cubicBezTo>
                  <a:lnTo>
                    <a:pt x="882" y="448"/>
                  </a:lnTo>
                  <a:cubicBezTo>
                    <a:pt x="880" y="463"/>
                    <a:pt x="878" y="477"/>
                    <a:pt x="875" y="492"/>
                  </a:cubicBezTo>
                  <a:cubicBezTo>
                    <a:pt x="886" y="456"/>
                    <a:pt x="892" y="438"/>
                    <a:pt x="892" y="438"/>
                  </a:cubicBezTo>
                  <a:lnTo>
                    <a:pt x="892" y="438"/>
                  </a:lnTo>
                  <a:cubicBezTo>
                    <a:pt x="893" y="438"/>
                    <a:pt x="887" y="456"/>
                    <a:pt x="875" y="492"/>
                  </a:cubicBezTo>
                  <a:cubicBezTo>
                    <a:pt x="873" y="497"/>
                    <a:pt x="872" y="502"/>
                    <a:pt x="870" y="506"/>
                  </a:cubicBezTo>
                  <a:lnTo>
                    <a:pt x="870" y="506"/>
                  </a:lnTo>
                  <a:lnTo>
                    <a:pt x="874" y="491"/>
                  </a:lnTo>
                  <a:lnTo>
                    <a:pt x="874" y="491"/>
                  </a:lnTo>
                  <a:cubicBezTo>
                    <a:pt x="872" y="501"/>
                    <a:pt x="871" y="505"/>
                    <a:pt x="871" y="505"/>
                  </a:cubicBezTo>
                  <a:cubicBezTo>
                    <a:pt x="870" y="505"/>
                    <a:pt x="876" y="478"/>
                    <a:pt x="881" y="451"/>
                  </a:cubicBezTo>
                  <a:cubicBezTo>
                    <a:pt x="881" y="447"/>
                    <a:pt x="882" y="443"/>
                    <a:pt x="882" y="440"/>
                  </a:cubicBezTo>
                  <a:lnTo>
                    <a:pt x="882" y="440"/>
                  </a:lnTo>
                  <a:cubicBezTo>
                    <a:pt x="883" y="433"/>
                    <a:pt x="883" y="426"/>
                    <a:pt x="883" y="419"/>
                  </a:cubicBezTo>
                  <a:lnTo>
                    <a:pt x="883" y="419"/>
                  </a:lnTo>
                  <a:cubicBezTo>
                    <a:pt x="882" y="428"/>
                    <a:pt x="880" y="438"/>
                    <a:pt x="878" y="451"/>
                  </a:cubicBezTo>
                  <a:cubicBezTo>
                    <a:pt x="880" y="436"/>
                    <a:pt x="882" y="421"/>
                    <a:pt x="883" y="413"/>
                  </a:cubicBezTo>
                  <a:lnTo>
                    <a:pt x="883" y="413"/>
                  </a:lnTo>
                  <a:cubicBezTo>
                    <a:pt x="883" y="412"/>
                    <a:pt x="883" y="411"/>
                    <a:pt x="883" y="410"/>
                  </a:cubicBezTo>
                  <a:lnTo>
                    <a:pt x="883" y="410"/>
                  </a:lnTo>
                  <a:cubicBezTo>
                    <a:pt x="882" y="415"/>
                    <a:pt x="880" y="427"/>
                    <a:pt x="878" y="448"/>
                  </a:cubicBezTo>
                  <a:cubicBezTo>
                    <a:pt x="872" y="484"/>
                    <a:pt x="866" y="516"/>
                    <a:pt x="865" y="523"/>
                  </a:cubicBezTo>
                  <a:lnTo>
                    <a:pt x="865" y="523"/>
                  </a:lnTo>
                  <a:cubicBezTo>
                    <a:pt x="866" y="521"/>
                    <a:pt x="866" y="520"/>
                    <a:pt x="867" y="518"/>
                  </a:cubicBezTo>
                  <a:lnTo>
                    <a:pt x="867" y="518"/>
                  </a:lnTo>
                  <a:cubicBezTo>
                    <a:pt x="867" y="519"/>
                    <a:pt x="866" y="521"/>
                    <a:pt x="866" y="522"/>
                  </a:cubicBezTo>
                  <a:lnTo>
                    <a:pt x="866" y="522"/>
                  </a:lnTo>
                  <a:cubicBezTo>
                    <a:pt x="866" y="522"/>
                    <a:pt x="866" y="522"/>
                    <a:pt x="866" y="521"/>
                  </a:cubicBezTo>
                  <a:lnTo>
                    <a:pt x="866" y="521"/>
                  </a:lnTo>
                  <a:cubicBezTo>
                    <a:pt x="866" y="522"/>
                    <a:pt x="866" y="522"/>
                    <a:pt x="866" y="523"/>
                  </a:cubicBezTo>
                  <a:lnTo>
                    <a:pt x="866" y="523"/>
                  </a:lnTo>
                  <a:lnTo>
                    <a:pt x="867" y="520"/>
                  </a:lnTo>
                  <a:lnTo>
                    <a:pt x="867" y="520"/>
                  </a:lnTo>
                  <a:cubicBezTo>
                    <a:pt x="867" y="521"/>
                    <a:pt x="866" y="521"/>
                    <a:pt x="866" y="521"/>
                  </a:cubicBezTo>
                  <a:lnTo>
                    <a:pt x="866" y="521"/>
                  </a:lnTo>
                  <a:cubicBezTo>
                    <a:pt x="866" y="520"/>
                    <a:pt x="867" y="519"/>
                    <a:pt x="867" y="517"/>
                  </a:cubicBezTo>
                  <a:lnTo>
                    <a:pt x="867" y="517"/>
                  </a:lnTo>
                  <a:cubicBezTo>
                    <a:pt x="867" y="517"/>
                    <a:pt x="867" y="518"/>
                    <a:pt x="867" y="518"/>
                  </a:cubicBezTo>
                  <a:lnTo>
                    <a:pt x="867" y="518"/>
                  </a:lnTo>
                  <a:cubicBezTo>
                    <a:pt x="868" y="505"/>
                    <a:pt x="872" y="482"/>
                    <a:pt x="878" y="451"/>
                  </a:cubicBezTo>
                  <a:lnTo>
                    <a:pt x="878" y="451"/>
                  </a:lnTo>
                  <a:cubicBezTo>
                    <a:pt x="872" y="483"/>
                    <a:pt x="869" y="505"/>
                    <a:pt x="867" y="517"/>
                  </a:cubicBezTo>
                  <a:lnTo>
                    <a:pt x="867" y="517"/>
                  </a:lnTo>
                  <a:cubicBezTo>
                    <a:pt x="868" y="514"/>
                    <a:pt x="869" y="510"/>
                    <a:pt x="870" y="506"/>
                  </a:cubicBezTo>
                  <a:lnTo>
                    <a:pt x="870" y="506"/>
                  </a:lnTo>
                  <a:lnTo>
                    <a:pt x="867" y="520"/>
                  </a:lnTo>
                  <a:lnTo>
                    <a:pt x="867" y="520"/>
                  </a:lnTo>
                  <a:cubicBezTo>
                    <a:pt x="871" y="507"/>
                    <a:pt x="879" y="485"/>
                    <a:pt x="890" y="458"/>
                  </a:cubicBezTo>
                  <a:cubicBezTo>
                    <a:pt x="895" y="443"/>
                    <a:pt x="900" y="432"/>
                    <a:pt x="903" y="423"/>
                  </a:cubicBezTo>
                  <a:lnTo>
                    <a:pt x="903" y="423"/>
                  </a:lnTo>
                  <a:lnTo>
                    <a:pt x="890" y="461"/>
                  </a:lnTo>
                  <a:cubicBezTo>
                    <a:pt x="888" y="468"/>
                    <a:pt x="885" y="478"/>
                    <a:pt x="881" y="488"/>
                  </a:cubicBezTo>
                  <a:lnTo>
                    <a:pt x="881" y="488"/>
                  </a:lnTo>
                  <a:cubicBezTo>
                    <a:pt x="883" y="483"/>
                    <a:pt x="887" y="474"/>
                    <a:pt x="893" y="461"/>
                  </a:cubicBezTo>
                  <a:cubicBezTo>
                    <a:pt x="905" y="437"/>
                    <a:pt x="910" y="426"/>
                    <a:pt x="911" y="426"/>
                  </a:cubicBezTo>
                  <a:lnTo>
                    <a:pt x="911" y="426"/>
                  </a:lnTo>
                  <a:cubicBezTo>
                    <a:pt x="913" y="426"/>
                    <a:pt x="901" y="457"/>
                    <a:pt x="881" y="498"/>
                  </a:cubicBezTo>
                  <a:lnTo>
                    <a:pt x="897" y="467"/>
                  </a:lnTo>
                  <a:cubicBezTo>
                    <a:pt x="918" y="427"/>
                    <a:pt x="933" y="398"/>
                    <a:pt x="934" y="398"/>
                  </a:cubicBezTo>
                  <a:lnTo>
                    <a:pt x="934" y="398"/>
                  </a:lnTo>
                  <a:cubicBezTo>
                    <a:pt x="934" y="398"/>
                    <a:pt x="929" y="409"/>
                    <a:pt x="915" y="436"/>
                  </a:cubicBezTo>
                  <a:lnTo>
                    <a:pt x="912" y="441"/>
                  </a:lnTo>
                  <a:lnTo>
                    <a:pt x="912" y="441"/>
                  </a:lnTo>
                  <a:cubicBezTo>
                    <a:pt x="916" y="435"/>
                    <a:pt x="918" y="432"/>
                    <a:pt x="919" y="432"/>
                  </a:cubicBezTo>
                  <a:lnTo>
                    <a:pt x="919" y="432"/>
                  </a:lnTo>
                  <a:cubicBezTo>
                    <a:pt x="921" y="432"/>
                    <a:pt x="907" y="462"/>
                    <a:pt x="881" y="501"/>
                  </a:cubicBezTo>
                  <a:cubicBezTo>
                    <a:pt x="903" y="470"/>
                    <a:pt x="922" y="439"/>
                    <a:pt x="922" y="439"/>
                  </a:cubicBezTo>
                  <a:lnTo>
                    <a:pt x="922" y="439"/>
                  </a:lnTo>
                  <a:cubicBezTo>
                    <a:pt x="922" y="439"/>
                    <a:pt x="922" y="442"/>
                    <a:pt x="903" y="473"/>
                  </a:cubicBezTo>
                  <a:cubicBezTo>
                    <a:pt x="889" y="496"/>
                    <a:pt x="874" y="520"/>
                    <a:pt x="875" y="520"/>
                  </a:cubicBezTo>
                  <a:cubicBezTo>
                    <a:pt x="875" y="520"/>
                    <a:pt x="878" y="517"/>
                    <a:pt x="884" y="508"/>
                  </a:cubicBezTo>
                  <a:lnTo>
                    <a:pt x="884" y="508"/>
                  </a:lnTo>
                  <a:lnTo>
                    <a:pt x="864" y="536"/>
                  </a:lnTo>
                  <a:lnTo>
                    <a:pt x="864" y="536"/>
                  </a:lnTo>
                  <a:cubicBezTo>
                    <a:pt x="864" y="535"/>
                    <a:pt x="864" y="534"/>
                    <a:pt x="864" y="533"/>
                  </a:cubicBezTo>
                  <a:lnTo>
                    <a:pt x="864" y="533"/>
                  </a:lnTo>
                  <a:cubicBezTo>
                    <a:pt x="866" y="531"/>
                    <a:pt x="869" y="525"/>
                    <a:pt x="881" y="501"/>
                  </a:cubicBezTo>
                  <a:lnTo>
                    <a:pt x="881" y="501"/>
                  </a:lnTo>
                  <a:lnTo>
                    <a:pt x="864" y="532"/>
                  </a:lnTo>
                  <a:lnTo>
                    <a:pt x="864" y="532"/>
                  </a:lnTo>
                  <a:cubicBezTo>
                    <a:pt x="864" y="531"/>
                    <a:pt x="864" y="531"/>
                    <a:pt x="864" y="530"/>
                  </a:cubicBezTo>
                  <a:lnTo>
                    <a:pt x="864" y="530"/>
                  </a:lnTo>
                  <a:cubicBezTo>
                    <a:pt x="864" y="529"/>
                    <a:pt x="865" y="528"/>
                    <a:pt x="865" y="527"/>
                  </a:cubicBezTo>
                  <a:lnTo>
                    <a:pt x="866" y="523"/>
                  </a:lnTo>
                  <a:lnTo>
                    <a:pt x="866" y="523"/>
                  </a:lnTo>
                  <a:cubicBezTo>
                    <a:pt x="865" y="528"/>
                    <a:pt x="865" y="530"/>
                    <a:pt x="865" y="530"/>
                  </a:cubicBezTo>
                  <a:cubicBezTo>
                    <a:pt x="865" y="530"/>
                    <a:pt x="865" y="527"/>
                    <a:pt x="866" y="523"/>
                  </a:cubicBezTo>
                  <a:lnTo>
                    <a:pt x="866" y="523"/>
                  </a:lnTo>
                  <a:lnTo>
                    <a:pt x="866" y="523"/>
                  </a:lnTo>
                  <a:lnTo>
                    <a:pt x="866" y="523"/>
                  </a:lnTo>
                  <a:cubicBezTo>
                    <a:pt x="866" y="523"/>
                    <a:pt x="866" y="522"/>
                    <a:pt x="866" y="522"/>
                  </a:cubicBezTo>
                  <a:lnTo>
                    <a:pt x="866" y="522"/>
                  </a:lnTo>
                  <a:cubicBezTo>
                    <a:pt x="865" y="524"/>
                    <a:pt x="865" y="526"/>
                    <a:pt x="864" y="528"/>
                  </a:cubicBezTo>
                  <a:lnTo>
                    <a:pt x="864" y="528"/>
                  </a:lnTo>
                  <a:cubicBezTo>
                    <a:pt x="864" y="527"/>
                    <a:pt x="864" y="527"/>
                    <a:pt x="864" y="527"/>
                  </a:cubicBezTo>
                  <a:lnTo>
                    <a:pt x="864" y="527"/>
                  </a:lnTo>
                  <a:cubicBezTo>
                    <a:pt x="864" y="526"/>
                    <a:pt x="865" y="524"/>
                    <a:pt x="865" y="523"/>
                  </a:cubicBezTo>
                  <a:lnTo>
                    <a:pt x="865" y="523"/>
                  </a:lnTo>
                  <a:cubicBezTo>
                    <a:pt x="865" y="523"/>
                    <a:pt x="865" y="523"/>
                    <a:pt x="865" y="523"/>
                  </a:cubicBezTo>
                  <a:cubicBezTo>
                    <a:pt x="865" y="523"/>
                    <a:pt x="865" y="523"/>
                    <a:pt x="865" y="523"/>
                  </a:cubicBezTo>
                  <a:lnTo>
                    <a:pt x="865" y="523"/>
                  </a:lnTo>
                  <a:cubicBezTo>
                    <a:pt x="865" y="523"/>
                    <a:pt x="865" y="523"/>
                    <a:pt x="865" y="523"/>
                  </a:cubicBezTo>
                  <a:lnTo>
                    <a:pt x="865" y="523"/>
                  </a:lnTo>
                  <a:cubicBezTo>
                    <a:pt x="865" y="520"/>
                    <a:pt x="864" y="519"/>
                    <a:pt x="863" y="513"/>
                  </a:cubicBezTo>
                  <a:lnTo>
                    <a:pt x="863" y="513"/>
                  </a:lnTo>
                  <a:cubicBezTo>
                    <a:pt x="863" y="504"/>
                    <a:pt x="863" y="493"/>
                    <a:pt x="862" y="480"/>
                  </a:cubicBezTo>
                  <a:cubicBezTo>
                    <a:pt x="860" y="460"/>
                    <a:pt x="859" y="451"/>
                    <a:pt x="858" y="451"/>
                  </a:cubicBezTo>
                  <a:lnTo>
                    <a:pt x="858" y="451"/>
                  </a:lnTo>
                  <a:cubicBezTo>
                    <a:pt x="857" y="451"/>
                    <a:pt x="857" y="460"/>
                    <a:pt x="859" y="476"/>
                  </a:cubicBezTo>
                  <a:cubicBezTo>
                    <a:pt x="860" y="492"/>
                    <a:pt x="861" y="505"/>
                    <a:pt x="862" y="514"/>
                  </a:cubicBezTo>
                  <a:lnTo>
                    <a:pt x="862" y="514"/>
                  </a:lnTo>
                  <a:cubicBezTo>
                    <a:pt x="862" y="514"/>
                    <a:pt x="860" y="514"/>
                    <a:pt x="855" y="489"/>
                  </a:cubicBezTo>
                  <a:lnTo>
                    <a:pt x="855" y="489"/>
                  </a:lnTo>
                  <a:cubicBezTo>
                    <a:pt x="856" y="497"/>
                    <a:pt x="856" y="505"/>
                    <a:pt x="856" y="513"/>
                  </a:cubicBezTo>
                  <a:lnTo>
                    <a:pt x="856" y="513"/>
                  </a:lnTo>
                  <a:cubicBezTo>
                    <a:pt x="854" y="504"/>
                    <a:pt x="852" y="492"/>
                    <a:pt x="850" y="476"/>
                  </a:cubicBezTo>
                  <a:lnTo>
                    <a:pt x="850" y="476"/>
                  </a:lnTo>
                  <a:cubicBezTo>
                    <a:pt x="852" y="490"/>
                    <a:pt x="854" y="504"/>
                    <a:pt x="856" y="514"/>
                  </a:cubicBezTo>
                  <a:cubicBezTo>
                    <a:pt x="856" y="514"/>
                    <a:pt x="856" y="513"/>
                    <a:pt x="856" y="513"/>
                  </a:cubicBezTo>
                  <a:lnTo>
                    <a:pt x="856" y="513"/>
                  </a:lnTo>
                  <a:cubicBezTo>
                    <a:pt x="859" y="529"/>
                    <a:pt x="860" y="536"/>
                    <a:pt x="859" y="536"/>
                  </a:cubicBezTo>
                  <a:cubicBezTo>
                    <a:pt x="859" y="536"/>
                    <a:pt x="857" y="527"/>
                    <a:pt x="853" y="511"/>
                  </a:cubicBezTo>
                  <a:cubicBezTo>
                    <a:pt x="851" y="504"/>
                    <a:pt x="850" y="497"/>
                    <a:pt x="849" y="491"/>
                  </a:cubicBezTo>
                  <a:lnTo>
                    <a:pt x="849" y="491"/>
                  </a:lnTo>
                  <a:cubicBezTo>
                    <a:pt x="850" y="497"/>
                    <a:pt x="850" y="504"/>
                    <a:pt x="850" y="511"/>
                  </a:cubicBezTo>
                  <a:cubicBezTo>
                    <a:pt x="850" y="511"/>
                    <a:pt x="850" y="511"/>
                    <a:pt x="858" y="546"/>
                  </a:cubicBezTo>
                  <a:lnTo>
                    <a:pt x="858" y="546"/>
                  </a:lnTo>
                  <a:cubicBezTo>
                    <a:pt x="860" y="541"/>
                    <a:pt x="862" y="537"/>
                    <a:pt x="863" y="532"/>
                  </a:cubicBezTo>
                  <a:lnTo>
                    <a:pt x="863" y="532"/>
                  </a:lnTo>
                  <a:cubicBezTo>
                    <a:pt x="863" y="533"/>
                    <a:pt x="863" y="533"/>
                    <a:pt x="863" y="533"/>
                  </a:cubicBezTo>
                  <a:lnTo>
                    <a:pt x="863" y="533"/>
                  </a:lnTo>
                  <a:lnTo>
                    <a:pt x="862" y="536"/>
                  </a:lnTo>
                  <a:cubicBezTo>
                    <a:pt x="863" y="535"/>
                    <a:pt x="863" y="535"/>
                    <a:pt x="864" y="534"/>
                  </a:cubicBezTo>
                  <a:lnTo>
                    <a:pt x="864" y="534"/>
                  </a:lnTo>
                  <a:cubicBezTo>
                    <a:pt x="864" y="535"/>
                    <a:pt x="864" y="536"/>
                    <a:pt x="864" y="537"/>
                  </a:cubicBezTo>
                  <a:lnTo>
                    <a:pt x="864" y="537"/>
                  </a:lnTo>
                  <a:lnTo>
                    <a:pt x="864" y="536"/>
                  </a:lnTo>
                  <a:lnTo>
                    <a:pt x="864" y="536"/>
                  </a:lnTo>
                  <a:cubicBezTo>
                    <a:pt x="864" y="537"/>
                    <a:pt x="864" y="538"/>
                    <a:pt x="864" y="539"/>
                  </a:cubicBezTo>
                  <a:lnTo>
                    <a:pt x="864" y="539"/>
                  </a:lnTo>
                  <a:cubicBezTo>
                    <a:pt x="874" y="525"/>
                    <a:pt x="879" y="519"/>
                    <a:pt x="880" y="519"/>
                  </a:cubicBezTo>
                  <a:lnTo>
                    <a:pt x="880" y="519"/>
                  </a:lnTo>
                  <a:cubicBezTo>
                    <a:pt x="881" y="519"/>
                    <a:pt x="876" y="527"/>
                    <a:pt x="865" y="542"/>
                  </a:cubicBezTo>
                  <a:lnTo>
                    <a:pt x="887" y="511"/>
                  </a:lnTo>
                  <a:lnTo>
                    <a:pt x="887" y="511"/>
                  </a:lnTo>
                  <a:cubicBezTo>
                    <a:pt x="887" y="514"/>
                    <a:pt x="887" y="514"/>
                    <a:pt x="865" y="545"/>
                  </a:cubicBezTo>
                  <a:cubicBezTo>
                    <a:pt x="887" y="517"/>
                    <a:pt x="890" y="517"/>
                    <a:pt x="890" y="517"/>
                  </a:cubicBezTo>
                  <a:lnTo>
                    <a:pt x="890" y="520"/>
                  </a:lnTo>
                  <a:cubicBezTo>
                    <a:pt x="897" y="508"/>
                    <a:pt x="906" y="498"/>
                    <a:pt x="915" y="492"/>
                  </a:cubicBezTo>
                  <a:lnTo>
                    <a:pt x="915" y="492"/>
                  </a:lnTo>
                  <a:cubicBezTo>
                    <a:pt x="909" y="501"/>
                    <a:pt x="900" y="514"/>
                    <a:pt x="893" y="523"/>
                  </a:cubicBezTo>
                  <a:cubicBezTo>
                    <a:pt x="893" y="523"/>
                    <a:pt x="893" y="523"/>
                    <a:pt x="922" y="498"/>
                  </a:cubicBezTo>
                  <a:lnTo>
                    <a:pt x="922" y="498"/>
                  </a:lnTo>
                  <a:cubicBezTo>
                    <a:pt x="912" y="508"/>
                    <a:pt x="903" y="520"/>
                    <a:pt x="897" y="533"/>
                  </a:cubicBezTo>
                  <a:cubicBezTo>
                    <a:pt x="897" y="534"/>
                    <a:pt x="898" y="534"/>
                    <a:pt x="899" y="534"/>
                  </a:cubicBezTo>
                  <a:cubicBezTo>
                    <a:pt x="902" y="534"/>
                    <a:pt x="907" y="529"/>
                    <a:pt x="928" y="511"/>
                  </a:cubicBezTo>
                  <a:lnTo>
                    <a:pt x="928" y="511"/>
                  </a:lnTo>
                  <a:cubicBezTo>
                    <a:pt x="895" y="542"/>
                    <a:pt x="881" y="554"/>
                    <a:pt x="881" y="554"/>
                  </a:cubicBezTo>
                  <a:cubicBezTo>
                    <a:pt x="881" y="554"/>
                    <a:pt x="888" y="548"/>
                    <a:pt x="900" y="539"/>
                  </a:cubicBezTo>
                  <a:cubicBezTo>
                    <a:pt x="931" y="517"/>
                    <a:pt x="931" y="517"/>
                    <a:pt x="931" y="517"/>
                  </a:cubicBezTo>
                  <a:lnTo>
                    <a:pt x="931" y="517"/>
                  </a:lnTo>
                  <a:cubicBezTo>
                    <a:pt x="916" y="530"/>
                    <a:pt x="909" y="536"/>
                    <a:pt x="910" y="536"/>
                  </a:cubicBezTo>
                  <a:cubicBezTo>
                    <a:pt x="911" y="536"/>
                    <a:pt x="919" y="531"/>
                    <a:pt x="934" y="520"/>
                  </a:cubicBezTo>
                  <a:lnTo>
                    <a:pt x="934" y="520"/>
                  </a:lnTo>
                  <a:cubicBezTo>
                    <a:pt x="934" y="523"/>
                    <a:pt x="934" y="523"/>
                    <a:pt x="903" y="545"/>
                  </a:cubicBezTo>
                  <a:lnTo>
                    <a:pt x="903" y="548"/>
                  </a:lnTo>
                  <a:cubicBezTo>
                    <a:pt x="926" y="533"/>
                    <a:pt x="937" y="528"/>
                    <a:pt x="940" y="528"/>
                  </a:cubicBezTo>
                  <a:cubicBezTo>
                    <a:pt x="946" y="528"/>
                    <a:pt x="929" y="544"/>
                    <a:pt x="909" y="558"/>
                  </a:cubicBezTo>
                  <a:cubicBezTo>
                    <a:pt x="918" y="552"/>
                    <a:pt x="931" y="548"/>
                    <a:pt x="940" y="539"/>
                  </a:cubicBezTo>
                  <a:cubicBezTo>
                    <a:pt x="972" y="521"/>
                    <a:pt x="988" y="512"/>
                    <a:pt x="990" y="512"/>
                  </a:cubicBezTo>
                  <a:lnTo>
                    <a:pt x="990" y="512"/>
                  </a:lnTo>
                  <a:cubicBezTo>
                    <a:pt x="992" y="512"/>
                    <a:pt x="976" y="523"/>
                    <a:pt x="944" y="542"/>
                  </a:cubicBezTo>
                  <a:cubicBezTo>
                    <a:pt x="910" y="561"/>
                    <a:pt x="893" y="571"/>
                    <a:pt x="894" y="571"/>
                  </a:cubicBezTo>
                  <a:cubicBezTo>
                    <a:pt x="895" y="571"/>
                    <a:pt x="911" y="562"/>
                    <a:pt x="944" y="545"/>
                  </a:cubicBezTo>
                  <a:cubicBezTo>
                    <a:pt x="954" y="539"/>
                    <a:pt x="962" y="536"/>
                    <a:pt x="964" y="536"/>
                  </a:cubicBezTo>
                  <a:cubicBezTo>
                    <a:pt x="969" y="536"/>
                    <a:pt x="956" y="548"/>
                    <a:pt x="912" y="570"/>
                  </a:cubicBezTo>
                  <a:lnTo>
                    <a:pt x="864" y="595"/>
                  </a:lnTo>
                  <a:lnTo>
                    <a:pt x="864" y="595"/>
                  </a:lnTo>
                  <a:cubicBezTo>
                    <a:pt x="869" y="594"/>
                    <a:pt x="873" y="592"/>
                    <a:pt x="878" y="589"/>
                  </a:cubicBezTo>
                  <a:cubicBezTo>
                    <a:pt x="902" y="578"/>
                    <a:pt x="909" y="575"/>
                    <a:pt x="911" y="575"/>
                  </a:cubicBezTo>
                  <a:cubicBezTo>
                    <a:pt x="912" y="575"/>
                    <a:pt x="912" y="576"/>
                    <a:pt x="912" y="577"/>
                  </a:cubicBezTo>
                  <a:cubicBezTo>
                    <a:pt x="912" y="577"/>
                    <a:pt x="913" y="577"/>
                    <a:pt x="914" y="577"/>
                  </a:cubicBezTo>
                  <a:cubicBezTo>
                    <a:pt x="919" y="577"/>
                    <a:pt x="937" y="572"/>
                    <a:pt x="946" y="572"/>
                  </a:cubicBezTo>
                  <a:cubicBezTo>
                    <a:pt x="948" y="572"/>
                    <a:pt x="950" y="572"/>
                    <a:pt x="950" y="574"/>
                  </a:cubicBezTo>
                  <a:cubicBezTo>
                    <a:pt x="950" y="577"/>
                    <a:pt x="953" y="580"/>
                    <a:pt x="918" y="595"/>
                  </a:cubicBezTo>
                  <a:cubicBezTo>
                    <a:pt x="918" y="597"/>
                    <a:pt x="918" y="597"/>
                    <a:pt x="920" y="597"/>
                  </a:cubicBezTo>
                  <a:cubicBezTo>
                    <a:pt x="923" y="597"/>
                    <a:pt x="931" y="595"/>
                    <a:pt x="953" y="589"/>
                  </a:cubicBezTo>
                  <a:cubicBezTo>
                    <a:pt x="969" y="584"/>
                    <a:pt x="979" y="581"/>
                    <a:pt x="981" y="581"/>
                  </a:cubicBezTo>
                  <a:cubicBezTo>
                    <a:pt x="984" y="581"/>
                    <a:pt x="975" y="585"/>
                    <a:pt x="956" y="592"/>
                  </a:cubicBezTo>
                  <a:lnTo>
                    <a:pt x="956" y="595"/>
                  </a:lnTo>
                  <a:cubicBezTo>
                    <a:pt x="990" y="586"/>
                    <a:pt x="991" y="586"/>
                    <a:pt x="991" y="586"/>
                  </a:cubicBezTo>
                  <a:lnTo>
                    <a:pt x="991" y="586"/>
                  </a:lnTo>
                  <a:cubicBezTo>
                    <a:pt x="964" y="596"/>
                    <a:pt x="937" y="605"/>
                    <a:pt x="941" y="605"/>
                  </a:cubicBezTo>
                  <a:cubicBezTo>
                    <a:pt x="942" y="605"/>
                    <a:pt x="947" y="604"/>
                    <a:pt x="956" y="602"/>
                  </a:cubicBezTo>
                  <a:cubicBezTo>
                    <a:pt x="978" y="596"/>
                    <a:pt x="986" y="594"/>
                    <a:pt x="990" y="594"/>
                  </a:cubicBezTo>
                  <a:cubicBezTo>
                    <a:pt x="992" y="594"/>
                    <a:pt x="993" y="594"/>
                    <a:pt x="994" y="595"/>
                  </a:cubicBezTo>
                  <a:cubicBezTo>
                    <a:pt x="957" y="611"/>
                    <a:pt x="959" y="655"/>
                    <a:pt x="990" y="655"/>
                  </a:cubicBezTo>
                  <a:cubicBezTo>
                    <a:pt x="991" y="655"/>
                    <a:pt x="993" y="655"/>
                    <a:pt x="994" y="655"/>
                  </a:cubicBezTo>
                  <a:lnTo>
                    <a:pt x="994" y="658"/>
                  </a:lnTo>
                  <a:lnTo>
                    <a:pt x="991" y="664"/>
                  </a:lnTo>
                  <a:cubicBezTo>
                    <a:pt x="915" y="668"/>
                    <a:pt x="953" y="671"/>
                    <a:pt x="991" y="677"/>
                  </a:cubicBezTo>
                  <a:cubicBezTo>
                    <a:pt x="1028" y="677"/>
                    <a:pt x="1028" y="680"/>
                    <a:pt x="1025" y="680"/>
                  </a:cubicBezTo>
                  <a:cubicBezTo>
                    <a:pt x="1005" y="679"/>
                    <a:pt x="990" y="679"/>
                    <a:pt x="980" y="679"/>
                  </a:cubicBezTo>
                  <a:cubicBezTo>
                    <a:pt x="952" y="679"/>
                    <a:pt x="960" y="682"/>
                    <a:pt x="987" y="686"/>
                  </a:cubicBezTo>
                  <a:cubicBezTo>
                    <a:pt x="1034" y="690"/>
                    <a:pt x="1050" y="693"/>
                    <a:pt x="1039" y="693"/>
                  </a:cubicBezTo>
                  <a:cubicBezTo>
                    <a:pt x="1031" y="693"/>
                    <a:pt x="1013" y="692"/>
                    <a:pt x="984" y="690"/>
                  </a:cubicBezTo>
                  <a:cubicBezTo>
                    <a:pt x="952" y="687"/>
                    <a:pt x="933" y="685"/>
                    <a:pt x="932" y="685"/>
                  </a:cubicBezTo>
                  <a:lnTo>
                    <a:pt x="932" y="685"/>
                  </a:lnTo>
                  <a:cubicBezTo>
                    <a:pt x="930" y="685"/>
                    <a:pt x="958" y="688"/>
                    <a:pt x="1022" y="699"/>
                  </a:cubicBezTo>
                  <a:cubicBezTo>
                    <a:pt x="1044" y="703"/>
                    <a:pt x="1053" y="704"/>
                    <a:pt x="1049" y="704"/>
                  </a:cubicBezTo>
                  <a:cubicBezTo>
                    <a:pt x="1047" y="704"/>
                    <a:pt x="1037" y="703"/>
                    <a:pt x="1022" y="702"/>
                  </a:cubicBezTo>
                  <a:cubicBezTo>
                    <a:pt x="980" y="697"/>
                    <a:pt x="962" y="695"/>
                    <a:pt x="960" y="695"/>
                  </a:cubicBezTo>
                  <a:cubicBezTo>
                    <a:pt x="958" y="695"/>
                    <a:pt x="967" y="696"/>
                    <a:pt x="984" y="699"/>
                  </a:cubicBezTo>
                  <a:cubicBezTo>
                    <a:pt x="1023" y="706"/>
                    <a:pt x="1041" y="709"/>
                    <a:pt x="1038" y="709"/>
                  </a:cubicBezTo>
                  <a:cubicBezTo>
                    <a:pt x="1035" y="709"/>
                    <a:pt x="1016" y="706"/>
                    <a:pt x="981" y="702"/>
                  </a:cubicBezTo>
                  <a:cubicBezTo>
                    <a:pt x="976" y="701"/>
                    <a:pt x="971" y="700"/>
                    <a:pt x="966" y="700"/>
                  </a:cubicBezTo>
                  <a:lnTo>
                    <a:pt x="966" y="700"/>
                  </a:lnTo>
                  <a:cubicBezTo>
                    <a:pt x="970" y="700"/>
                    <a:pt x="974" y="701"/>
                    <a:pt x="978" y="702"/>
                  </a:cubicBezTo>
                  <a:cubicBezTo>
                    <a:pt x="1024" y="712"/>
                    <a:pt x="1040" y="719"/>
                    <a:pt x="1030" y="719"/>
                  </a:cubicBezTo>
                  <a:cubicBezTo>
                    <a:pt x="1024" y="719"/>
                    <a:pt x="1006" y="716"/>
                    <a:pt x="978" y="708"/>
                  </a:cubicBezTo>
                  <a:cubicBezTo>
                    <a:pt x="978" y="708"/>
                    <a:pt x="966" y="706"/>
                    <a:pt x="962" y="706"/>
                  </a:cubicBezTo>
                  <a:cubicBezTo>
                    <a:pt x="959" y="706"/>
                    <a:pt x="960" y="707"/>
                    <a:pt x="975" y="711"/>
                  </a:cubicBezTo>
                  <a:lnTo>
                    <a:pt x="940" y="702"/>
                  </a:lnTo>
                  <a:lnTo>
                    <a:pt x="937" y="702"/>
                  </a:lnTo>
                  <a:lnTo>
                    <a:pt x="975" y="715"/>
                  </a:lnTo>
                  <a:cubicBezTo>
                    <a:pt x="975" y="715"/>
                    <a:pt x="945" y="708"/>
                    <a:pt x="936" y="708"/>
                  </a:cubicBezTo>
                  <a:cubicBezTo>
                    <a:pt x="935" y="708"/>
                    <a:pt x="934" y="708"/>
                    <a:pt x="934" y="708"/>
                  </a:cubicBezTo>
                  <a:cubicBezTo>
                    <a:pt x="928" y="708"/>
                    <a:pt x="928" y="708"/>
                    <a:pt x="962" y="724"/>
                  </a:cubicBezTo>
                  <a:cubicBezTo>
                    <a:pt x="996" y="743"/>
                    <a:pt x="1012" y="753"/>
                    <a:pt x="1011" y="753"/>
                  </a:cubicBezTo>
                  <a:cubicBezTo>
                    <a:pt x="1010" y="753"/>
                    <a:pt x="993" y="744"/>
                    <a:pt x="959" y="727"/>
                  </a:cubicBezTo>
                  <a:lnTo>
                    <a:pt x="928" y="708"/>
                  </a:lnTo>
                  <a:lnTo>
                    <a:pt x="928" y="708"/>
                  </a:lnTo>
                  <a:cubicBezTo>
                    <a:pt x="927" y="707"/>
                    <a:pt x="926" y="706"/>
                    <a:pt x="925" y="705"/>
                  </a:cubicBezTo>
                  <a:lnTo>
                    <a:pt x="925" y="705"/>
                  </a:lnTo>
                  <a:lnTo>
                    <a:pt x="928" y="708"/>
                  </a:lnTo>
                  <a:cubicBezTo>
                    <a:pt x="928" y="708"/>
                    <a:pt x="927" y="708"/>
                    <a:pt x="926" y="707"/>
                  </a:cubicBezTo>
                  <a:lnTo>
                    <a:pt x="926" y="707"/>
                  </a:lnTo>
                  <a:cubicBezTo>
                    <a:pt x="925" y="706"/>
                    <a:pt x="923" y="704"/>
                    <a:pt x="922" y="702"/>
                  </a:cubicBezTo>
                  <a:cubicBezTo>
                    <a:pt x="920" y="701"/>
                    <a:pt x="920" y="700"/>
                    <a:pt x="920" y="700"/>
                  </a:cubicBezTo>
                  <a:lnTo>
                    <a:pt x="920" y="700"/>
                  </a:lnTo>
                  <a:cubicBezTo>
                    <a:pt x="920" y="700"/>
                    <a:pt x="920" y="700"/>
                    <a:pt x="920" y="701"/>
                  </a:cubicBezTo>
                  <a:lnTo>
                    <a:pt x="920" y="701"/>
                  </a:lnTo>
                  <a:cubicBezTo>
                    <a:pt x="919" y="700"/>
                    <a:pt x="919" y="699"/>
                    <a:pt x="918" y="699"/>
                  </a:cubicBezTo>
                  <a:lnTo>
                    <a:pt x="918" y="699"/>
                  </a:lnTo>
                  <a:cubicBezTo>
                    <a:pt x="919" y="699"/>
                    <a:pt x="919" y="700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0" y="701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0" y="701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0" y="701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1" y="702"/>
                    <a:pt x="922" y="704"/>
                  </a:cubicBezTo>
                  <a:lnTo>
                    <a:pt x="922" y="704"/>
                  </a:lnTo>
                  <a:cubicBezTo>
                    <a:pt x="922" y="704"/>
                    <a:pt x="923" y="705"/>
                    <a:pt x="923" y="705"/>
                  </a:cubicBezTo>
                  <a:lnTo>
                    <a:pt x="923" y="705"/>
                  </a:lnTo>
                  <a:cubicBezTo>
                    <a:pt x="923" y="705"/>
                    <a:pt x="923" y="705"/>
                    <a:pt x="923" y="705"/>
                  </a:cubicBezTo>
                  <a:lnTo>
                    <a:pt x="923" y="705"/>
                  </a:lnTo>
                  <a:cubicBezTo>
                    <a:pt x="923" y="705"/>
                    <a:pt x="923" y="705"/>
                    <a:pt x="923" y="705"/>
                  </a:cubicBezTo>
                  <a:lnTo>
                    <a:pt x="923" y="705"/>
                  </a:lnTo>
                  <a:cubicBezTo>
                    <a:pt x="924" y="706"/>
                    <a:pt x="924" y="707"/>
                    <a:pt x="924" y="707"/>
                  </a:cubicBezTo>
                  <a:lnTo>
                    <a:pt x="924" y="707"/>
                  </a:lnTo>
                  <a:lnTo>
                    <a:pt x="923" y="706"/>
                  </a:lnTo>
                  <a:lnTo>
                    <a:pt x="923" y="706"/>
                  </a:lnTo>
                  <a:cubicBezTo>
                    <a:pt x="923" y="706"/>
                    <a:pt x="922" y="705"/>
                    <a:pt x="922" y="704"/>
                  </a:cubicBezTo>
                  <a:lnTo>
                    <a:pt x="922" y="704"/>
                  </a:lnTo>
                  <a:cubicBezTo>
                    <a:pt x="922" y="705"/>
                    <a:pt x="922" y="705"/>
                    <a:pt x="923" y="705"/>
                  </a:cubicBezTo>
                  <a:lnTo>
                    <a:pt x="923" y="705"/>
                  </a:lnTo>
                  <a:cubicBezTo>
                    <a:pt x="922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18" y="700"/>
                    <a:pt x="915" y="696"/>
                    <a:pt x="912" y="693"/>
                  </a:cubicBezTo>
                  <a:lnTo>
                    <a:pt x="912" y="693"/>
                  </a:lnTo>
                  <a:cubicBezTo>
                    <a:pt x="913" y="694"/>
                    <a:pt x="914" y="696"/>
                    <a:pt x="915" y="699"/>
                  </a:cubicBezTo>
                  <a:cubicBezTo>
                    <a:pt x="916" y="699"/>
                    <a:pt x="916" y="699"/>
                    <a:pt x="916" y="700"/>
                  </a:cubicBezTo>
                  <a:lnTo>
                    <a:pt x="916" y="700"/>
                  </a:lnTo>
                  <a:cubicBezTo>
                    <a:pt x="916" y="700"/>
                    <a:pt x="916" y="699"/>
                    <a:pt x="915" y="699"/>
                  </a:cubicBezTo>
                  <a:lnTo>
                    <a:pt x="915" y="699"/>
                  </a:lnTo>
                  <a:lnTo>
                    <a:pt x="919" y="704"/>
                  </a:lnTo>
                  <a:lnTo>
                    <a:pt x="919" y="704"/>
                  </a:lnTo>
                  <a:cubicBezTo>
                    <a:pt x="918" y="702"/>
                    <a:pt x="917" y="701"/>
                    <a:pt x="916" y="700"/>
                  </a:cubicBezTo>
                  <a:lnTo>
                    <a:pt x="916" y="700"/>
                  </a:lnTo>
                  <a:cubicBezTo>
                    <a:pt x="932" y="719"/>
                    <a:pt x="947" y="740"/>
                    <a:pt x="959" y="762"/>
                  </a:cubicBezTo>
                  <a:cubicBezTo>
                    <a:pt x="959" y="762"/>
                    <a:pt x="956" y="762"/>
                    <a:pt x="937" y="730"/>
                  </a:cubicBezTo>
                  <a:lnTo>
                    <a:pt x="919" y="704"/>
                  </a:lnTo>
                  <a:lnTo>
                    <a:pt x="919" y="704"/>
                  </a:lnTo>
                  <a:cubicBezTo>
                    <a:pt x="931" y="724"/>
                    <a:pt x="972" y="803"/>
                    <a:pt x="1003" y="862"/>
                  </a:cubicBezTo>
                  <a:cubicBezTo>
                    <a:pt x="987" y="833"/>
                    <a:pt x="985" y="830"/>
                    <a:pt x="982" y="830"/>
                  </a:cubicBezTo>
                  <a:cubicBezTo>
                    <a:pt x="982" y="830"/>
                    <a:pt x="982" y="831"/>
                    <a:pt x="981" y="831"/>
                  </a:cubicBezTo>
                  <a:cubicBezTo>
                    <a:pt x="965" y="796"/>
                    <a:pt x="965" y="796"/>
                    <a:pt x="965" y="796"/>
                  </a:cubicBezTo>
                  <a:lnTo>
                    <a:pt x="950" y="762"/>
                  </a:lnTo>
                  <a:cubicBezTo>
                    <a:pt x="931" y="729"/>
                    <a:pt x="922" y="712"/>
                    <a:pt x="921" y="712"/>
                  </a:cubicBezTo>
                  <a:lnTo>
                    <a:pt x="921" y="712"/>
                  </a:lnTo>
                  <a:cubicBezTo>
                    <a:pt x="921" y="712"/>
                    <a:pt x="929" y="729"/>
                    <a:pt x="947" y="762"/>
                  </a:cubicBezTo>
                  <a:cubicBezTo>
                    <a:pt x="954" y="779"/>
                    <a:pt x="958" y="787"/>
                    <a:pt x="958" y="787"/>
                  </a:cubicBezTo>
                  <a:cubicBezTo>
                    <a:pt x="958" y="787"/>
                    <a:pt x="953" y="779"/>
                    <a:pt x="944" y="762"/>
                  </a:cubicBezTo>
                  <a:cubicBezTo>
                    <a:pt x="938" y="750"/>
                    <a:pt x="931" y="737"/>
                    <a:pt x="927" y="729"/>
                  </a:cubicBezTo>
                  <a:lnTo>
                    <a:pt x="927" y="729"/>
                  </a:lnTo>
                  <a:cubicBezTo>
                    <a:pt x="927" y="729"/>
                    <a:pt x="927" y="730"/>
                    <a:pt x="928" y="730"/>
                  </a:cubicBezTo>
                  <a:cubicBezTo>
                    <a:pt x="922" y="720"/>
                    <a:pt x="920" y="716"/>
                    <a:pt x="920" y="716"/>
                  </a:cubicBezTo>
                  <a:lnTo>
                    <a:pt x="920" y="716"/>
                  </a:lnTo>
                  <a:cubicBezTo>
                    <a:pt x="920" y="716"/>
                    <a:pt x="923" y="721"/>
                    <a:pt x="927" y="729"/>
                  </a:cubicBezTo>
                  <a:lnTo>
                    <a:pt x="927" y="729"/>
                  </a:lnTo>
                  <a:cubicBezTo>
                    <a:pt x="918" y="717"/>
                    <a:pt x="912" y="708"/>
                    <a:pt x="909" y="696"/>
                  </a:cubicBezTo>
                  <a:lnTo>
                    <a:pt x="909" y="696"/>
                  </a:lnTo>
                  <a:cubicBezTo>
                    <a:pt x="909" y="696"/>
                    <a:pt x="906" y="696"/>
                    <a:pt x="922" y="730"/>
                  </a:cubicBezTo>
                  <a:cubicBezTo>
                    <a:pt x="937" y="765"/>
                    <a:pt x="934" y="765"/>
                    <a:pt x="934" y="765"/>
                  </a:cubicBezTo>
                  <a:cubicBezTo>
                    <a:pt x="934" y="765"/>
                    <a:pt x="931" y="765"/>
                    <a:pt x="947" y="799"/>
                  </a:cubicBezTo>
                  <a:cubicBezTo>
                    <a:pt x="956" y="821"/>
                    <a:pt x="965" y="846"/>
                    <a:pt x="969" y="871"/>
                  </a:cubicBezTo>
                  <a:cubicBezTo>
                    <a:pt x="971" y="887"/>
                    <a:pt x="973" y="896"/>
                    <a:pt x="972" y="896"/>
                  </a:cubicBezTo>
                  <a:cubicBezTo>
                    <a:pt x="970" y="896"/>
                    <a:pt x="964" y="879"/>
                    <a:pt x="950" y="837"/>
                  </a:cubicBezTo>
                  <a:cubicBezTo>
                    <a:pt x="937" y="802"/>
                    <a:pt x="934" y="802"/>
                    <a:pt x="934" y="802"/>
                  </a:cubicBezTo>
                  <a:cubicBezTo>
                    <a:pt x="928" y="790"/>
                    <a:pt x="925" y="777"/>
                    <a:pt x="922" y="765"/>
                  </a:cubicBezTo>
                  <a:cubicBezTo>
                    <a:pt x="918" y="755"/>
                    <a:pt x="916" y="751"/>
                    <a:pt x="916" y="751"/>
                  </a:cubicBezTo>
                  <a:lnTo>
                    <a:pt x="916" y="751"/>
                  </a:lnTo>
                  <a:cubicBezTo>
                    <a:pt x="916" y="751"/>
                    <a:pt x="924" y="776"/>
                    <a:pt x="931" y="802"/>
                  </a:cubicBezTo>
                  <a:lnTo>
                    <a:pt x="953" y="874"/>
                  </a:lnTo>
                  <a:cubicBezTo>
                    <a:pt x="940" y="840"/>
                    <a:pt x="928" y="802"/>
                    <a:pt x="918" y="765"/>
                  </a:cubicBezTo>
                  <a:cubicBezTo>
                    <a:pt x="907" y="729"/>
                    <a:pt x="902" y="711"/>
                    <a:pt x="902" y="711"/>
                  </a:cubicBezTo>
                  <a:lnTo>
                    <a:pt x="902" y="711"/>
                  </a:lnTo>
                  <a:cubicBezTo>
                    <a:pt x="901" y="711"/>
                    <a:pt x="906" y="729"/>
                    <a:pt x="915" y="765"/>
                  </a:cubicBezTo>
                  <a:cubicBezTo>
                    <a:pt x="924" y="791"/>
                    <a:pt x="930" y="818"/>
                    <a:pt x="928" y="818"/>
                  </a:cubicBezTo>
                  <a:cubicBezTo>
                    <a:pt x="927" y="818"/>
                    <a:pt x="925" y="813"/>
                    <a:pt x="922" y="802"/>
                  </a:cubicBezTo>
                  <a:cubicBezTo>
                    <a:pt x="918" y="802"/>
                    <a:pt x="915" y="802"/>
                    <a:pt x="909" y="765"/>
                  </a:cubicBezTo>
                  <a:cubicBezTo>
                    <a:pt x="906" y="752"/>
                    <a:pt x="905" y="748"/>
                    <a:pt x="904" y="748"/>
                  </a:cubicBezTo>
                  <a:lnTo>
                    <a:pt x="904" y="748"/>
                  </a:lnTo>
                  <a:cubicBezTo>
                    <a:pt x="903" y="748"/>
                    <a:pt x="906" y="765"/>
                    <a:pt x="906" y="765"/>
                  </a:cubicBezTo>
                  <a:cubicBezTo>
                    <a:pt x="909" y="784"/>
                    <a:pt x="910" y="793"/>
                    <a:pt x="909" y="793"/>
                  </a:cubicBezTo>
                  <a:cubicBezTo>
                    <a:pt x="907" y="793"/>
                    <a:pt x="904" y="784"/>
                    <a:pt x="900" y="765"/>
                  </a:cubicBezTo>
                  <a:cubicBezTo>
                    <a:pt x="890" y="727"/>
                    <a:pt x="886" y="708"/>
                    <a:pt x="884" y="708"/>
                  </a:cubicBezTo>
                  <a:lnTo>
                    <a:pt x="884" y="708"/>
                  </a:lnTo>
                  <a:cubicBezTo>
                    <a:pt x="883" y="708"/>
                    <a:pt x="886" y="727"/>
                    <a:pt x="890" y="765"/>
                  </a:cubicBezTo>
                  <a:cubicBezTo>
                    <a:pt x="888" y="754"/>
                    <a:pt x="887" y="749"/>
                    <a:pt x="887" y="749"/>
                  </a:cubicBezTo>
                  <a:lnTo>
                    <a:pt x="887" y="749"/>
                  </a:lnTo>
                  <a:cubicBezTo>
                    <a:pt x="886" y="749"/>
                    <a:pt x="886" y="760"/>
                    <a:pt x="887" y="774"/>
                  </a:cubicBezTo>
                  <a:lnTo>
                    <a:pt x="887" y="774"/>
                  </a:lnTo>
                  <a:lnTo>
                    <a:pt x="881" y="727"/>
                  </a:lnTo>
                  <a:lnTo>
                    <a:pt x="884" y="765"/>
                  </a:lnTo>
                  <a:cubicBezTo>
                    <a:pt x="885" y="773"/>
                    <a:pt x="886" y="777"/>
                    <a:pt x="887" y="781"/>
                  </a:cubicBezTo>
                  <a:lnTo>
                    <a:pt x="887" y="781"/>
                  </a:lnTo>
                  <a:cubicBezTo>
                    <a:pt x="887" y="788"/>
                    <a:pt x="887" y="795"/>
                    <a:pt x="887" y="802"/>
                  </a:cubicBezTo>
                  <a:cubicBezTo>
                    <a:pt x="893" y="840"/>
                    <a:pt x="900" y="915"/>
                    <a:pt x="903" y="953"/>
                  </a:cubicBezTo>
                  <a:cubicBezTo>
                    <a:pt x="906" y="997"/>
                    <a:pt x="908" y="1015"/>
                    <a:pt x="907" y="1015"/>
                  </a:cubicBezTo>
                  <a:cubicBezTo>
                    <a:pt x="906" y="1015"/>
                    <a:pt x="904" y="1006"/>
                    <a:pt x="900" y="990"/>
                  </a:cubicBezTo>
                  <a:cubicBezTo>
                    <a:pt x="893" y="965"/>
                    <a:pt x="890" y="940"/>
                    <a:pt x="887" y="915"/>
                  </a:cubicBezTo>
                  <a:cubicBezTo>
                    <a:pt x="887" y="878"/>
                    <a:pt x="887" y="878"/>
                    <a:pt x="887" y="878"/>
                  </a:cubicBezTo>
                  <a:lnTo>
                    <a:pt x="890" y="878"/>
                  </a:lnTo>
                  <a:cubicBezTo>
                    <a:pt x="890" y="852"/>
                    <a:pt x="887" y="827"/>
                    <a:pt x="881" y="802"/>
                  </a:cubicBezTo>
                  <a:cubicBezTo>
                    <a:pt x="878" y="784"/>
                    <a:pt x="876" y="774"/>
                    <a:pt x="876" y="774"/>
                  </a:cubicBezTo>
                  <a:lnTo>
                    <a:pt x="876" y="774"/>
                  </a:lnTo>
                  <a:cubicBezTo>
                    <a:pt x="875" y="774"/>
                    <a:pt x="876" y="784"/>
                    <a:pt x="878" y="802"/>
                  </a:cubicBezTo>
                  <a:cubicBezTo>
                    <a:pt x="875" y="765"/>
                    <a:pt x="871" y="762"/>
                    <a:pt x="868" y="762"/>
                  </a:cubicBezTo>
                  <a:cubicBezTo>
                    <a:pt x="865" y="762"/>
                    <a:pt x="859" y="762"/>
                    <a:pt x="859" y="724"/>
                  </a:cubicBezTo>
                  <a:cubicBezTo>
                    <a:pt x="858" y="723"/>
                    <a:pt x="858" y="723"/>
                    <a:pt x="857" y="723"/>
                  </a:cubicBezTo>
                  <a:cubicBezTo>
                    <a:pt x="856" y="723"/>
                    <a:pt x="855" y="729"/>
                    <a:pt x="853" y="758"/>
                  </a:cubicBezTo>
                  <a:cubicBezTo>
                    <a:pt x="853" y="772"/>
                    <a:pt x="853" y="782"/>
                    <a:pt x="852" y="791"/>
                  </a:cubicBezTo>
                  <a:lnTo>
                    <a:pt x="852" y="791"/>
                  </a:lnTo>
                  <a:cubicBezTo>
                    <a:pt x="850" y="747"/>
                    <a:pt x="846" y="714"/>
                    <a:pt x="841" y="714"/>
                  </a:cubicBezTo>
                  <a:cubicBezTo>
                    <a:pt x="837" y="714"/>
                    <a:pt x="834" y="725"/>
                    <a:pt x="831" y="752"/>
                  </a:cubicBezTo>
                  <a:lnTo>
                    <a:pt x="828" y="752"/>
                  </a:lnTo>
                  <a:cubicBezTo>
                    <a:pt x="828" y="733"/>
                    <a:pt x="827" y="722"/>
                    <a:pt x="825" y="722"/>
                  </a:cubicBezTo>
                  <a:cubicBezTo>
                    <a:pt x="823" y="722"/>
                    <a:pt x="820" y="731"/>
                    <a:pt x="815" y="749"/>
                  </a:cubicBezTo>
                  <a:lnTo>
                    <a:pt x="809" y="746"/>
                  </a:lnTo>
                  <a:cubicBezTo>
                    <a:pt x="812" y="727"/>
                    <a:pt x="814" y="717"/>
                    <a:pt x="813" y="717"/>
                  </a:cubicBezTo>
                  <a:lnTo>
                    <a:pt x="813" y="717"/>
                  </a:lnTo>
                  <a:cubicBezTo>
                    <a:pt x="813" y="717"/>
                    <a:pt x="810" y="726"/>
                    <a:pt x="806" y="743"/>
                  </a:cubicBezTo>
                  <a:cubicBezTo>
                    <a:pt x="797" y="769"/>
                    <a:pt x="789" y="795"/>
                    <a:pt x="789" y="795"/>
                  </a:cubicBezTo>
                  <a:cubicBezTo>
                    <a:pt x="789" y="795"/>
                    <a:pt x="790" y="790"/>
                    <a:pt x="793" y="780"/>
                  </a:cubicBezTo>
                  <a:cubicBezTo>
                    <a:pt x="802" y="743"/>
                    <a:pt x="799" y="743"/>
                    <a:pt x="796" y="740"/>
                  </a:cubicBezTo>
                  <a:cubicBezTo>
                    <a:pt x="795" y="739"/>
                    <a:pt x="794" y="738"/>
                    <a:pt x="793" y="738"/>
                  </a:cubicBezTo>
                  <a:cubicBezTo>
                    <a:pt x="789" y="738"/>
                    <a:pt x="788" y="745"/>
                    <a:pt x="781" y="774"/>
                  </a:cubicBezTo>
                  <a:cubicBezTo>
                    <a:pt x="775" y="783"/>
                    <a:pt x="773" y="786"/>
                    <a:pt x="772" y="786"/>
                  </a:cubicBezTo>
                  <a:cubicBezTo>
                    <a:pt x="769" y="786"/>
                    <a:pt x="778" y="761"/>
                    <a:pt x="787" y="733"/>
                  </a:cubicBezTo>
                  <a:cubicBezTo>
                    <a:pt x="798" y="701"/>
                    <a:pt x="804" y="683"/>
                    <a:pt x="803" y="683"/>
                  </a:cubicBezTo>
                  <a:lnTo>
                    <a:pt x="803" y="683"/>
                  </a:lnTo>
                  <a:cubicBezTo>
                    <a:pt x="802" y="683"/>
                    <a:pt x="792" y="709"/>
                    <a:pt x="771" y="768"/>
                  </a:cubicBezTo>
                  <a:cubicBezTo>
                    <a:pt x="757" y="809"/>
                    <a:pt x="749" y="826"/>
                    <a:pt x="747" y="826"/>
                  </a:cubicBezTo>
                  <a:cubicBezTo>
                    <a:pt x="746" y="826"/>
                    <a:pt x="749" y="817"/>
                    <a:pt x="755" y="802"/>
                  </a:cubicBezTo>
                  <a:cubicBezTo>
                    <a:pt x="766" y="770"/>
                    <a:pt x="768" y="768"/>
                    <a:pt x="770" y="768"/>
                  </a:cubicBezTo>
                  <a:cubicBezTo>
                    <a:pt x="770" y="768"/>
                    <a:pt x="771" y="768"/>
                    <a:pt x="771" y="768"/>
                  </a:cubicBezTo>
                  <a:lnTo>
                    <a:pt x="796" y="696"/>
                  </a:lnTo>
                  <a:lnTo>
                    <a:pt x="796" y="696"/>
                  </a:lnTo>
                  <a:cubicBezTo>
                    <a:pt x="790" y="708"/>
                    <a:pt x="784" y="718"/>
                    <a:pt x="781" y="730"/>
                  </a:cubicBezTo>
                  <a:cubicBezTo>
                    <a:pt x="774" y="743"/>
                    <a:pt x="768" y="752"/>
                    <a:pt x="765" y="765"/>
                  </a:cubicBezTo>
                  <a:cubicBezTo>
                    <a:pt x="749" y="799"/>
                    <a:pt x="737" y="834"/>
                    <a:pt x="724" y="871"/>
                  </a:cubicBezTo>
                  <a:cubicBezTo>
                    <a:pt x="712" y="906"/>
                    <a:pt x="712" y="906"/>
                    <a:pt x="708" y="906"/>
                  </a:cubicBezTo>
                  <a:cubicBezTo>
                    <a:pt x="718" y="868"/>
                    <a:pt x="730" y="834"/>
                    <a:pt x="746" y="799"/>
                  </a:cubicBezTo>
                  <a:cubicBezTo>
                    <a:pt x="759" y="777"/>
                    <a:pt x="768" y="752"/>
                    <a:pt x="777" y="730"/>
                  </a:cubicBezTo>
                  <a:cubicBezTo>
                    <a:pt x="780" y="723"/>
                    <a:pt x="781" y="720"/>
                    <a:pt x="780" y="720"/>
                  </a:cubicBezTo>
                  <a:lnTo>
                    <a:pt x="780" y="720"/>
                  </a:lnTo>
                  <a:cubicBezTo>
                    <a:pt x="778" y="720"/>
                    <a:pt x="752" y="775"/>
                    <a:pt x="724" y="827"/>
                  </a:cubicBezTo>
                  <a:lnTo>
                    <a:pt x="740" y="793"/>
                  </a:lnTo>
                  <a:cubicBezTo>
                    <a:pt x="755" y="758"/>
                    <a:pt x="752" y="755"/>
                    <a:pt x="749" y="755"/>
                  </a:cubicBezTo>
                  <a:cubicBezTo>
                    <a:pt x="749" y="755"/>
                    <a:pt x="749" y="754"/>
                    <a:pt x="749" y="754"/>
                  </a:cubicBezTo>
                  <a:cubicBezTo>
                    <a:pt x="747" y="754"/>
                    <a:pt x="742" y="760"/>
                    <a:pt x="730" y="787"/>
                  </a:cubicBezTo>
                  <a:cubicBezTo>
                    <a:pt x="721" y="809"/>
                    <a:pt x="708" y="831"/>
                    <a:pt x="696" y="852"/>
                  </a:cubicBezTo>
                  <a:cubicBezTo>
                    <a:pt x="687" y="878"/>
                    <a:pt x="677" y="899"/>
                    <a:pt x="665" y="921"/>
                  </a:cubicBezTo>
                  <a:cubicBezTo>
                    <a:pt x="665" y="921"/>
                    <a:pt x="677" y="887"/>
                    <a:pt x="693" y="852"/>
                  </a:cubicBezTo>
                  <a:cubicBezTo>
                    <a:pt x="708" y="818"/>
                    <a:pt x="724" y="780"/>
                    <a:pt x="734" y="743"/>
                  </a:cubicBezTo>
                  <a:cubicBezTo>
                    <a:pt x="734" y="740"/>
                    <a:pt x="730" y="737"/>
                    <a:pt x="749" y="705"/>
                  </a:cubicBezTo>
                  <a:cubicBezTo>
                    <a:pt x="749" y="705"/>
                    <a:pt x="749" y="705"/>
                    <a:pt x="749" y="705"/>
                  </a:cubicBezTo>
                  <a:cubicBezTo>
                    <a:pt x="748" y="705"/>
                    <a:pt x="743" y="707"/>
                    <a:pt x="727" y="733"/>
                  </a:cubicBezTo>
                  <a:lnTo>
                    <a:pt x="724" y="733"/>
                  </a:lnTo>
                  <a:cubicBezTo>
                    <a:pt x="736" y="717"/>
                    <a:pt x="740" y="708"/>
                    <a:pt x="739" y="708"/>
                  </a:cubicBezTo>
                  <a:lnTo>
                    <a:pt x="739" y="708"/>
                  </a:lnTo>
                  <a:cubicBezTo>
                    <a:pt x="738" y="708"/>
                    <a:pt x="731" y="715"/>
                    <a:pt x="721" y="730"/>
                  </a:cubicBezTo>
                  <a:cubicBezTo>
                    <a:pt x="714" y="739"/>
                    <a:pt x="711" y="742"/>
                    <a:pt x="711" y="742"/>
                  </a:cubicBezTo>
                  <a:cubicBezTo>
                    <a:pt x="709" y="742"/>
                    <a:pt x="718" y="727"/>
                    <a:pt x="718" y="727"/>
                  </a:cubicBezTo>
                  <a:cubicBezTo>
                    <a:pt x="728" y="712"/>
                    <a:pt x="736" y="701"/>
                    <a:pt x="741" y="694"/>
                  </a:cubicBezTo>
                  <a:lnTo>
                    <a:pt x="741" y="694"/>
                  </a:lnTo>
                  <a:cubicBezTo>
                    <a:pt x="741" y="694"/>
                    <a:pt x="740" y="694"/>
                    <a:pt x="740" y="695"/>
                  </a:cubicBezTo>
                  <a:lnTo>
                    <a:pt x="740" y="695"/>
                  </a:lnTo>
                  <a:cubicBezTo>
                    <a:pt x="746" y="687"/>
                    <a:pt x="748" y="683"/>
                    <a:pt x="748" y="683"/>
                  </a:cubicBezTo>
                  <a:lnTo>
                    <a:pt x="748" y="683"/>
                  </a:lnTo>
                  <a:cubicBezTo>
                    <a:pt x="749" y="683"/>
                    <a:pt x="746" y="687"/>
                    <a:pt x="741" y="694"/>
                  </a:cubicBezTo>
                  <a:lnTo>
                    <a:pt x="741" y="694"/>
                  </a:lnTo>
                  <a:cubicBezTo>
                    <a:pt x="790" y="660"/>
                    <a:pt x="830" y="613"/>
                    <a:pt x="854" y="555"/>
                  </a:cubicBezTo>
                  <a:lnTo>
                    <a:pt x="854" y="555"/>
                  </a:lnTo>
                  <a:cubicBezTo>
                    <a:pt x="857" y="562"/>
                    <a:pt x="858" y="565"/>
                    <a:pt x="859" y="565"/>
                  </a:cubicBezTo>
                  <a:cubicBezTo>
                    <a:pt x="859" y="565"/>
                    <a:pt x="857" y="561"/>
                    <a:pt x="855" y="554"/>
                  </a:cubicBezTo>
                  <a:lnTo>
                    <a:pt x="855" y="554"/>
                  </a:lnTo>
                  <a:cubicBezTo>
                    <a:pt x="855" y="554"/>
                    <a:pt x="855" y="555"/>
                    <a:pt x="854" y="555"/>
                  </a:cubicBezTo>
                  <a:lnTo>
                    <a:pt x="854" y="555"/>
                  </a:lnTo>
                  <a:cubicBezTo>
                    <a:pt x="851" y="546"/>
                    <a:pt x="845" y="532"/>
                    <a:pt x="837" y="511"/>
                  </a:cubicBezTo>
                  <a:lnTo>
                    <a:pt x="834" y="511"/>
                  </a:lnTo>
                  <a:cubicBezTo>
                    <a:pt x="840" y="530"/>
                    <a:pt x="843" y="539"/>
                    <a:pt x="841" y="539"/>
                  </a:cubicBezTo>
                  <a:cubicBezTo>
                    <a:pt x="840" y="539"/>
                    <a:pt x="835" y="531"/>
                    <a:pt x="828" y="514"/>
                  </a:cubicBezTo>
                  <a:cubicBezTo>
                    <a:pt x="820" y="497"/>
                    <a:pt x="815" y="488"/>
                    <a:pt x="814" y="488"/>
                  </a:cubicBezTo>
                  <a:lnTo>
                    <a:pt x="814" y="488"/>
                  </a:lnTo>
                  <a:cubicBezTo>
                    <a:pt x="813" y="488"/>
                    <a:pt x="817" y="497"/>
                    <a:pt x="824" y="514"/>
                  </a:cubicBezTo>
                  <a:lnTo>
                    <a:pt x="840" y="548"/>
                  </a:lnTo>
                  <a:cubicBezTo>
                    <a:pt x="826" y="522"/>
                    <a:pt x="822" y="516"/>
                    <a:pt x="819" y="516"/>
                  </a:cubicBezTo>
                  <a:cubicBezTo>
                    <a:pt x="818" y="516"/>
                    <a:pt x="816" y="516"/>
                    <a:pt x="815" y="517"/>
                  </a:cubicBezTo>
                  <a:cubicBezTo>
                    <a:pt x="809" y="517"/>
                    <a:pt x="806" y="517"/>
                    <a:pt x="787" y="486"/>
                  </a:cubicBezTo>
                  <a:lnTo>
                    <a:pt x="765" y="454"/>
                  </a:lnTo>
                  <a:lnTo>
                    <a:pt x="765" y="454"/>
                  </a:lnTo>
                  <a:cubicBezTo>
                    <a:pt x="777" y="476"/>
                    <a:pt x="790" y="498"/>
                    <a:pt x="802" y="520"/>
                  </a:cubicBezTo>
                  <a:cubicBezTo>
                    <a:pt x="824" y="552"/>
                    <a:pt x="824" y="552"/>
                    <a:pt x="821" y="552"/>
                  </a:cubicBezTo>
                  <a:cubicBezTo>
                    <a:pt x="821" y="552"/>
                    <a:pt x="818" y="552"/>
                    <a:pt x="837" y="586"/>
                  </a:cubicBezTo>
                  <a:lnTo>
                    <a:pt x="834" y="586"/>
                  </a:lnTo>
                  <a:cubicBezTo>
                    <a:pt x="823" y="568"/>
                    <a:pt x="809" y="552"/>
                    <a:pt x="806" y="552"/>
                  </a:cubicBezTo>
                  <a:lnTo>
                    <a:pt x="806" y="552"/>
                  </a:lnTo>
                  <a:cubicBezTo>
                    <a:pt x="804" y="552"/>
                    <a:pt x="808" y="562"/>
                    <a:pt x="828" y="589"/>
                  </a:cubicBezTo>
                  <a:cubicBezTo>
                    <a:pt x="824" y="589"/>
                    <a:pt x="824" y="589"/>
                    <a:pt x="802" y="561"/>
                  </a:cubicBezTo>
                  <a:cubicBezTo>
                    <a:pt x="789" y="544"/>
                    <a:pt x="772" y="528"/>
                    <a:pt x="768" y="528"/>
                  </a:cubicBezTo>
                  <a:lnTo>
                    <a:pt x="768" y="528"/>
                  </a:lnTo>
                  <a:cubicBezTo>
                    <a:pt x="765" y="528"/>
                    <a:pt x="771" y="538"/>
                    <a:pt x="793" y="564"/>
                  </a:cubicBezTo>
                  <a:lnTo>
                    <a:pt x="790" y="567"/>
                  </a:lnTo>
                  <a:cubicBezTo>
                    <a:pt x="789" y="567"/>
                    <a:pt x="789" y="567"/>
                    <a:pt x="788" y="567"/>
                  </a:cubicBezTo>
                  <a:cubicBezTo>
                    <a:pt x="785" y="567"/>
                    <a:pt x="779" y="565"/>
                    <a:pt x="759" y="542"/>
                  </a:cubicBezTo>
                  <a:lnTo>
                    <a:pt x="734" y="514"/>
                  </a:lnTo>
                  <a:lnTo>
                    <a:pt x="734" y="514"/>
                  </a:lnTo>
                  <a:cubicBezTo>
                    <a:pt x="765" y="552"/>
                    <a:pt x="783" y="580"/>
                    <a:pt x="773" y="580"/>
                  </a:cubicBezTo>
                  <a:cubicBezTo>
                    <a:pt x="769" y="580"/>
                    <a:pt x="758" y="573"/>
                    <a:pt x="740" y="558"/>
                  </a:cubicBezTo>
                  <a:cubicBezTo>
                    <a:pt x="711" y="533"/>
                    <a:pt x="695" y="521"/>
                    <a:pt x="694" y="521"/>
                  </a:cubicBezTo>
                  <a:lnTo>
                    <a:pt x="694" y="521"/>
                  </a:lnTo>
                  <a:cubicBezTo>
                    <a:pt x="692" y="521"/>
                    <a:pt x="706" y="534"/>
                    <a:pt x="737" y="558"/>
                  </a:cubicBezTo>
                  <a:cubicBezTo>
                    <a:pt x="765" y="583"/>
                    <a:pt x="793" y="608"/>
                    <a:pt x="793" y="608"/>
                  </a:cubicBezTo>
                  <a:cubicBezTo>
                    <a:pt x="802" y="616"/>
                    <a:pt x="808" y="621"/>
                    <a:pt x="810" y="622"/>
                  </a:cubicBezTo>
                  <a:lnTo>
                    <a:pt x="810" y="622"/>
                  </a:lnTo>
                  <a:cubicBezTo>
                    <a:pt x="807" y="620"/>
                    <a:pt x="784" y="603"/>
                    <a:pt x="727" y="564"/>
                  </a:cubicBezTo>
                  <a:cubicBezTo>
                    <a:pt x="713" y="555"/>
                    <a:pt x="704" y="551"/>
                    <a:pt x="703" y="551"/>
                  </a:cubicBezTo>
                  <a:lnTo>
                    <a:pt x="703" y="551"/>
                  </a:lnTo>
                  <a:cubicBezTo>
                    <a:pt x="700" y="551"/>
                    <a:pt x="707" y="557"/>
                    <a:pt x="724" y="570"/>
                  </a:cubicBezTo>
                  <a:cubicBezTo>
                    <a:pt x="755" y="592"/>
                    <a:pt x="752" y="595"/>
                    <a:pt x="743" y="602"/>
                  </a:cubicBezTo>
                  <a:cubicBezTo>
                    <a:pt x="737" y="608"/>
                    <a:pt x="734" y="614"/>
                    <a:pt x="765" y="633"/>
                  </a:cubicBezTo>
                  <a:cubicBezTo>
                    <a:pt x="762" y="633"/>
                    <a:pt x="762" y="633"/>
                    <a:pt x="730" y="617"/>
                  </a:cubicBezTo>
                  <a:lnTo>
                    <a:pt x="661" y="583"/>
                  </a:lnTo>
                  <a:lnTo>
                    <a:pt x="661" y="583"/>
                  </a:lnTo>
                  <a:cubicBezTo>
                    <a:pt x="683" y="595"/>
                    <a:pt x="705" y="608"/>
                    <a:pt x="727" y="617"/>
                  </a:cubicBezTo>
                  <a:cubicBezTo>
                    <a:pt x="752" y="631"/>
                    <a:pt x="775" y="643"/>
                    <a:pt x="774" y="643"/>
                  </a:cubicBezTo>
                  <a:cubicBezTo>
                    <a:pt x="773" y="643"/>
                    <a:pt x="769" y="641"/>
                    <a:pt x="759" y="636"/>
                  </a:cubicBezTo>
                  <a:cubicBezTo>
                    <a:pt x="741" y="630"/>
                    <a:pt x="731" y="628"/>
                    <a:pt x="725" y="628"/>
                  </a:cubicBezTo>
                  <a:cubicBezTo>
                    <a:pt x="719" y="628"/>
                    <a:pt x="718" y="630"/>
                    <a:pt x="718" y="630"/>
                  </a:cubicBezTo>
                  <a:cubicBezTo>
                    <a:pt x="755" y="643"/>
                    <a:pt x="752" y="646"/>
                    <a:pt x="752" y="646"/>
                  </a:cubicBezTo>
                  <a:cubicBezTo>
                    <a:pt x="751" y="646"/>
                    <a:pt x="751" y="646"/>
                    <a:pt x="749" y="646"/>
                  </a:cubicBezTo>
                  <a:cubicBezTo>
                    <a:pt x="745" y="646"/>
                    <a:pt x="738" y="645"/>
                    <a:pt x="715" y="636"/>
                  </a:cubicBezTo>
                  <a:lnTo>
                    <a:pt x="715" y="636"/>
                  </a:lnTo>
                  <a:cubicBezTo>
                    <a:pt x="715" y="636"/>
                    <a:pt x="712" y="636"/>
                    <a:pt x="749" y="649"/>
                  </a:cubicBezTo>
                  <a:cubicBezTo>
                    <a:pt x="749" y="649"/>
                    <a:pt x="749" y="649"/>
                    <a:pt x="746" y="649"/>
                  </a:cubicBezTo>
                  <a:cubicBezTo>
                    <a:pt x="742" y="649"/>
                    <a:pt x="732" y="648"/>
                    <a:pt x="712" y="643"/>
                  </a:cubicBezTo>
                  <a:lnTo>
                    <a:pt x="712" y="643"/>
                  </a:lnTo>
                  <a:cubicBezTo>
                    <a:pt x="746" y="652"/>
                    <a:pt x="740" y="655"/>
                    <a:pt x="743" y="658"/>
                  </a:cubicBezTo>
                  <a:cubicBezTo>
                    <a:pt x="734" y="658"/>
                    <a:pt x="749" y="661"/>
                    <a:pt x="759" y="661"/>
                  </a:cubicBezTo>
                  <a:lnTo>
                    <a:pt x="737" y="661"/>
                  </a:lnTo>
                  <a:cubicBezTo>
                    <a:pt x="699" y="661"/>
                    <a:pt x="699" y="661"/>
                    <a:pt x="696" y="664"/>
                  </a:cubicBezTo>
                  <a:cubicBezTo>
                    <a:pt x="693" y="667"/>
                    <a:pt x="696" y="668"/>
                    <a:pt x="661" y="673"/>
                  </a:cubicBezTo>
                  <a:lnTo>
                    <a:pt x="661" y="673"/>
                  </a:lnTo>
                  <a:cubicBezTo>
                    <a:pt x="685" y="658"/>
                    <a:pt x="696" y="651"/>
                    <a:pt x="696" y="651"/>
                  </a:cubicBezTo>
                  <a:lnTo>
                    <a:pt x="696" y="651"/>
                  </a:lnTo>
                  <a:cubicBezTo>
                    <a:pt x="695" y="651"/>
                    <a:pt x="683" y="658"/>
                    <a:pt x="660" y="673"/>
                  </a:cubicBezTo>
                  <a:lnTo>
                    <a:pt x="660" y="673"/>
                  </a:lnTo>
                  <a:cubicBezTo>
                    <a:pt x="658" y="673"/>
                    <a:pt x="657" y="674"/>
                    <a:pt x="655" y="674"/>
                  </a:cubicBezTo>
                  <a:lnTo>
                    <a:pt x="647" y="675"/>
                  </a:lnTo>
                  <a:lnTo>
                    <a:pt x="647" y="675"/>
                  </a:lnTo>
                  <a:cubicBezTo>
                    <a:pt x="648" y="675"/>
                    <a:pt x="648" y="674"/>
                    <a:pt x="649" y="674"/>
                  </a:cubicBezTo>
                  <a:cubicBezTo>
                    <a:pt x="665" y="664"/>
                    <a:pt x="673" y="659"/>
                    <a:pt x="672" y="659"/>
                  </a:cubicBezTo>
                  <a:lnTo>
                    <a:pt x="672" y="659"/>
                  </a:lnTo>
                  <a:cubicBezTo>
                    <a:pt x="672" y="659"/>
                    <a:pt x="664" y="663"/>
                    <a:pt x="649" y="671"/>
                  </a:cubicBezTo>
                  <a:cubicBezTo>
                    <a:pt x="645" y="673"/>
                    <a:pt x="642" y="675"/>
                    <a:pt x="638" y="677"/>
                  </a:cubicBezTo>
                  <a:lnTo>
                    <a:pt x="638" y="677"/>
                  </a:lnTo>
                  <a:lnTo>
                    <a:pt x="647" y="675"/>
                  </a:lnTo>
                  <a:lnTo>
                    <a:pt x="647" y="675"/>
                  </a:lnTo>
                  <a:cubicBezTo>
                    <a:pt x="646" y="676"/>
                    <a:pt x="645" y="677"/>
                    <a:pt x="644" y="678"/>
                  </a:cubicBezTo>
                  <a:lnTo>
                    <a:pt x="644" y="678"/>
                  </a:lnTo>
                  <a:lnTo>
                    <a:pt x="654" y="677"/>
                  </a:lnTo>
                  <a:lnTo>
                    <a:pt x="654" y="677"/>
                  </a:lnTo>
                  <a:cubicBezTo>
                    <a:pt x="652" y="678"/>
                    <a:pt x="651" y="679"/>
                    <a:pt x="649" y="680"/>
                  </a:cubicBezTo>
                  <a:cubicBezTo>
                    <a:pt x="651" y="679"/>
                    <a:pt x="652" y="678"/>
                    <a:pt x="654" y="677"/>
                  </a:cubicBezTo>
                  <a:lnTo>
                    <a:pt x="654" y="677"/>
                  </a:lnTo>
                  <a:lnTo>
                    <a:pt x="655" y="677"/>
                  </a:lnTo>
                  <a:cubicBezTo>
                    <a:pt x="666" y="675"/>
                    <a:pt x="674" y="674"/>
                    <a:pt x="681" y="673"/>
                  </a:cubicBezTo>
                  <a:lnTo>
                    <a:pt x="681" y="673"/>
                  </a:lnTo>
                  <a:lnTo>
                    <a:pt x="678" y="675"/>
                  </a:lnTo>
                  <a:lnTo>
                    <a:pt x="678" y="675"/>
                  </a:lnTo>
                  <a:cubicBezTo>
                    <a:pt x="679" y="675"/>
                    <a:pt x="679" y="675"/>
                    <a:pt x="679" y="674"/>
                  </a:cubicBezTo>
                  <a:lnTo>
                    <a:pt x="679" y="674"/>
                  </a:lnTo>
                  <a:cubicBezTo>
                    <a:pt x="670" y="682"/>
                    <a:pt x="649" y="701"/>
                    <a:pt x="627" y="718"/>
                  </a:cubicBezTo>
                  <a:cubicBezTo>
                    <a:pt x="601" y="738"/>
                    <a:pt x="586" y="750"/>
                    <a:pt x="583" y="753"/>
                  </a:cubicBezTo>
                  <a:lnTo>
                    <a:pt x="583" y="753"/>
                  </a:lnTo>
                  <a:cubicBezTo>
                    <a:pt x="583" y="753"/>
                    <a:pt x="583" y="753"/>
                    <a:pt x="583" y="753"/>
                  </a:cubicBezTo>
                  <a:lnTo>
                    <a:pt x="583" y="753"/>
                  </a:lnTo>
                  <a:cubicBezTo>
                    <a:pt x="583" y="753"/>
                    <a:pt x="582" y="753"/>
                    <a:pt x="582" y="753"/>
                  </a:cubicBezTo>
                  <a:cubicBezTo>
                    <a:pt x="582" y="753"/>
                    <a:pt x="582" y="753"/>
                    <a:pt x="583" y="753"/>
                  </a:cubicBezTo>
                  <a:lnTo>
                    <a:pt x="583" y="753"/>
                  </a:lnTo>
                  <a:cubicBezTo>
                    <a:pt x="571" y="754"/>
                    <a:pt x="560" y="755"/>
                    <a:pt x="548" y="755"/>
                  </a:cubicBezTo>
                  <a:cubicBezTo>
                    <a:pt x="531" y="755"/>
                    <a:pt x="514" y="753"/>
                    <a:pt x="496" y="751"/>
                  </a:cubicBezTo>
                  <a:lnTo>
                    <a:pt x="496" y="751"/>
                  </a:lnTo>
                  <a:cubicBezTo>
                    <a:pt x="493" y="752"/>
                    <a:pt x="488" y="753"/>
                    <a:pt x="483" y="755"/>
                  </a:cubicBezTo>
                  <a:cubicBezTo>
                    <a:pt x="454" y="766"/>
                    <a:pt x="404" y="792"/>
                    <a:pt x="411" y="792"/>
                  </a:cubicBezTo>
                  <a:cubicBezTo>
                    <a:pt x="412" y="792"/>
                    <a:pt x="415" y="792"/>
                    <a:pt x="420" y="790"/>
                  </a:cubicBezTo>
                  <a:lnTo>
                    <a:pt x="420" y="790"/>
                  </a:lnTo>
                  <a:lnTo>
                    <a:pt x="389" y="812"/>
                  </a:lnTo>
                  <a:cubicBezTo>
                    <a:pt x="337" y="840"/>
                    <a:pt x="314" y="856"/>
                    <a:pt x="319" y="856"/>
                  </a:cubicBezTo>
                  <a:cubicBezTo>
                    <a:pt x="324" y="856"/>
                    <a:pt x="348" y="844"/>
                    <a:pt x="392" y="818"/>
                  </a:cubicBezTo>
                  <a:cubicBezTo>
                    <a:pt x="444" y="788"/>
                    <a:pt x="469" y="773"/>
                    <a:pt x="470" y="773"/>
                  </a:cubicBezTo>
                  <a:lnTo>
                    <a:pt x="470" y="773"/>
                  </a:lnTo>
                  <a:cubicBezTo>
                    <a:pt x="471" y="773"/>
                    <a:pt x="455" y="784"/>
                    <a:pt x="426" y="802"/>
                  </a:cubicBezTo>
                  <a:cubicBezTo>
                    <a:pt x="361" y="840"/>
                    <a:pt x="364" y="843"/>
                    <a:pt x="364" y="849"/>
                  </a:cubicBezTo>
                  <a:cubicBezTo>
                    <a:pt x="367" y="852"/>
                    <a:pt x="367" y="852"/>
                    <a:pt x="336" y="871"/>
                  </a:cubicBezTo>
                  <a:cubicBezTo>
                    <a:pt x="310" y="884"/>
                    <a:pt x="292" y="899"/>
                    <a:pt x="276" y="918"/>
                  </a:cubicBezTo>
                  <a:cubicBezTo>
                    <a:pt x="276" y="919"/>
                    <a:pt x="276" y="920"/>
                    <a:pt x="277" y="920"/>
                  </a:cubicBezTo>
                  <a:cubicBezTo>
                    <a:pt x="279" y="920"/>
                    <a:pt x="285" y="916"/>
                    <a:pt x="307" y="903"/>
                  </a:cubicBezTo>
                  <a:cubicBezTo>
                    <a:pt x="319" y="893"/>
                    <a:pt x="327" y="888"/>
                    <a:pt x="329" y="888"/>
                  </a:cubicBezTo>
                  <a:lnTo>
                    <a:pt x="329" y="888"/>
                  </a:lnTo>
                  <a:cubicBezTo>
                    <a:pt x="332" y="888"/>
                    <a:pt x="318" y="902"/>
                    <a:pt x="279" y="931"/>
                  </a:cubicBezTo>
                  <a:cubicBezTo>
                    <a:pt x="267" y="942"/>
                    <a:pt x="260" y="948"/>
                    <a:pt x="261" y="948"/>
                  </a:cubicBezTo>
                  <a:cubicBezTo>
                    <a:pt x="263" y="948"/>
                    <a:pt x="279" y="938"/>
                    <a:pt x="314" y="915"/>
                  </a:cubicBezTo>
                  <a:cubicBezTo>
                    <a:pt x="342" y="895"/>
                    <a:pt x="358" y="886"/>
                    <a:pt x="361" y="886"/>
                  </a:cubicBezTo>
                  <a:lnTo>
                    <a:pt x="361" y="886"/>
                  </a:lnTo>
                  <a:cubicBezTo>
                    <a:pt x="364" y="886"/>
                    <a:pt x="349" y="899"/>
                    <a:pt x="317" y="925"/>
                  </a:cubicBezTo>
                  <a:cubicBezTo>
                    <a:pt x="317" y="925"/>
                    <a:pt x="320" y="931"/>
                    <a:pt x="323" y="934"/>
                  </a:cubicBezTo>
                  <a:cubicBezTo>
                    <a:pt x="323" y="934"/>
                    <a:pt x="323" y="934"/>
                    <a:pt x="323" y="934"/>
                  </a:cubicBezTo>
                  <a:cubicBezTo>
                    <a:pt x="327" y="934"/>
                    <a:pt x="356" y="914"/>
                    <a:pt x="386" y="893"/>
                  </a:cubicBezTo>
                  <a:cubicBezTo>
                    <a:pt x="420" y="868"/>
                    <a:pt x="434" y="857"/>
                    <a:pt x="435" y="857"/>
                  </a:cubicBezTo>
                  <a:lnTo>
                    <a:pt x="435" y="857"/>
                  </a:lnTo>
                  <a:cubicBezTo>
                    <a:pt x="436" y="857"/>
                    <a:pt x="429" y="864"/>
                    <a:pt x="417" y="874"/>
                  </a:cubicBezTo>
                  <a:lnTo>
                    <a:pt x="357" y="921"/>
                  </a:lnTo>
                  <a:cubicBezTo>
                    <a:pt x="329" y="943"/>
                    <a:pt x="332" y="946"/>
                    <a:pt x="332" y="953"/>
                  </a:cubicBezTo>
                  <a:cubicBezTo>
                    <a:pt x="334" y="954"/>
                    <a:pt x="335" y="956"/>
                    <a:pt x="339" y="956"/>
                  </a:cubicBezTo>
                  <a:cubicBezTo>
                    <a:pt x="344" y="956"/>
                    <a:pt x="352" y="953"/>
                    <a:pt x="370" y="940"/>
                  </a:cubicBezTo>
                  <a:lnTo>
                    <a:pt x="370" y="940"/>
                  </a:lnTo>
                  <a:lnTo>
                    <a:pt x="339" y="962"/>
                  </a:lnTo>
                  <a:cubicBezTo>
                    <a:pt x="341" y="964"/>
                    <a:pt x="329" y="976"/>
                    <a:pt x="329" y="976"/>
                  </a:cubicBezTo>
                  <a:cubicBezTo>
                    <a:pt x="329" y="976"/>
                    <a:pt x="333" y="973"/>
                    <a:pt x="342" y="965"/>
                  </a:cubicBezTo>
                  <a:lnTo>
                    <a:pt x="342" y="965"/>
                  </a:lnTo>
                  <a:cubicBezTo>
                    <a:pt x="342" y="965"/>
                    <a:pt x="345" y="968"/>
                    <a:pt x="320" y="1003"/>
                  </a:cubicBezTo>
                  <a:cubicBezTo>
                    <a:pt x="314" y="1011"/>
                    <a:pt x="314" y="1014"/>
                    <a:pt x="318" y="1014"/>
                  </a:cubicBezTo>
                  <a:cubicBezTo>
                    <a:pt x="328" y="1014"/>
                    <a:pt x="373" y="981"/>
                    <a:pt x="411" y="934"/>
                  </a:cubicBezTo>
                  <a:lnTo>
                    <a:pt x="411" y="934"/>
                  </a:lnTo>
                  <a:cubicBezTo>
                    <a:pt x="412" y="935"/>
                    <a:pt x="413" y="936"/>
                    <a:pt x="414" y="937"/>
                  </a:cubicBezTo>
                  <a:cubicBezTo>
                    <a:pt x="414" y="938"/>
                    <a:pt x="414" y="938"/>
                    <a:pt x="415" y="938"/>
                  </a:cubicBezTo>
                  <a:cubicBezTo>
                    <a:pt x="420" y="938"/>
                    <a:pt x="442" y="918"/>
                    <a:pt x="442" y="918"/>
                  </a:cubicBezTo>
                  <a:cubicBezTo>
                    <a:pt x="463" y="900"/>
                    <a:pt x="470" y="895"/>
                    <a:pt x="472" y="895"/>
                  </a:cubicBezTo>
                  <a:cubicBezTo>
                    <a:pt x="473" y="895"/>
                    <a:pt x="473" y="896"/>
                    <a:pt x="473" y="896"/>
                  </a:cubicBezTo>
                  <a:lnTo>
                    <a:pt x="420" y="946"/>
                  </a:lnTo>
                  <a:cubicBezTo>
                    <a:pt x="367" y="992"/>
                    <a:pt x="338" y="1022"/>
                    <a:pt x="343" y="1022"/>
                  </a:cubicBezTo>
                  <a:cubicBezTo>
                    <a:pt x="346" y="1022"/>
                    <a:pt x="359" y="1013"/>
                    <a:pt x="383" y="993"/>
                  </a:cubicBezTo>
                  <a:lnTo>
                    <a:pt x="383" y="993"/>
                  </a:lnTo>
                  <a:cubicBezTo>
                    <a:pt x="380" y="996"/>
                    <a:pt x="377" y="999"/>
                    <a:pt x="370" y="1006"/>
                  </a:cubicBezTo>
                  <a:cubicBezTo>
                    <a:pt x="354" y="1020"/>
                    <a:pt x="348" y="1028"/>
                    <a:pt x="352" y="1028"/>
                  </a:cubicBezTo>
                  <a:cubicBezTo>
                    <a:pt x="355" y="1028"/>
                    <a:pt x="363" y="1023"/>
                    <a:pt x="376" y="1015"/>
                  </a:cubicBezTo>
                  <a:cubicBezTo>
                    <a:pt x="408" y="993"/>
                    <a:pt x="436" y="968"/>
                    <a:pt x="464" y="943"/>
                  </a:cubicBezTo>
                  <a:cubicBezTo>
                    <a:pt x="485" y="920"/>
                    <a:pt x="490" y="918"/>
                    <a:pt x="492" y="918"/>
                  </a:cubicBezTo>
                  <a:cubicBezTo>
                    <a:pt x="492" y="918"/>
                    <a:pt x="492" y="918"/>
                    <a:pt x="492" y="918"/>
                  </a:cubicBezTo>
                  <a:cubicBezTo>
                    <a:pt x="492" y="921"/>
                    <a:pt x="492" y="921"/>
                    <a:pt x="467" y="946"/>
                  </a:cubicBezTo>
                  <a:cubicBezTo>
                    <a:pt x="438" y="975"/>
                    <a:pt x="427" y="991"/>
                    <a:pt x="431" y="991"/>
                  </a:cubicBezTo>
                  <a:cubicBezTo>
                    <a:pt x="435" y="991"/>
                    <a:pt x="449" y="980"/>
                    <a:pt x="473" y="956"/>
                  </a:cubicBezTo>
                  <a:lnTo>
                    <a:pt x="473" y="956"/>
                  </a:lnTo>
                  <a:lnTo>
                    <a:pt x="448" y="984"/>
                  </a:lnTo>
                  <a:cubicBezTo>
                    <a:pt x="428" y="1005"/>
                    <a:pt x="407" y="1032"/>
                    <a:pt x="423" y="1032"/>
                  </a:cubicBezTo>
                  <a:cubicBezTo>
                    <a:pt x="427" y="1032"/>
                    <a:pt x="432" y="1031"/>
                    <a:pt x="439" y="1028"/>
                  </a:cubicBezTo>
                  <a:lnTo>
                    <a:pt x="439" y="1028"/>
                  </a:lnTo>
                  <a:cubicBezTo>
                    <a:pt x="452" y="1040"/>
                    <a:pt x="461" y="1047"/>
                    <a:pt x="436" y="1078"/>
                  </a:cubicBezTo>
                  <a:cubicBezTo>
                    <a:pt x="431" y="1085"/>
                    <a:pt x="430" y="1088"/>
                    <a:pt x="432" y="1088"/>
                  </a:cubicBezTo>
                  <a:cubicBezTo>
                    <a:pt x="439" y="1088"/>
                    <a:pt x="484" y="1047"/>
                    <a:pt x="524" y="1003"/>
                  </a:cubicBezTo>
                  <a:lnTo>
                    <a:pt x="524" y="1003"/>
                  </a:lnTo>
                  <a:cubicBezTo>
                    <a:pt x="502" y="1034"/>
                    <a:pt x="505" y="1037"/>
                    <a:pt x="511" y="1044"/>
                  </a:cubicBezTo>
                  <a:cubicBezTo>
                    <a:pt x="520" y="1050"/>
                    <a:pt x="520" y="1050"/>
                    <a:pt x="499" y="1081"/>
                  </a:cubicBezTo>
                  <a:cubicBezTo>
                    <a:pt x="475" y="1111"/>
                    <a:pt x="463" y="1126"/>
                    <a:pt x="464" y="1126"/>
                  </a:cubicBezTo>
                  <a:cubicBezTo>
                    <a:pt x="464" y="1126"/>
                    <a:pt x="477" y="1111"/>
                    <a:pt x="502" y="1081"/>
                  </a:cubicBezTo>
                  <a:cubicBezTo>
                    <a:pt x="517" y="1060"/>
                    <a:pt x="525" y="1051"/>
                    <a:pt x="528" y="1051"/>
                  </a:cubicBezTo>
                  <a:lnTo>
                    <a:pt x="528" y="1051"/>
                  </a:lnTo>
                  <a:cubicBezTo>
                    <a:pt x="534" y="1051"/>
                    <a:pt x="520" y="1082"/>
                    <a:pt x="495" y="1125"/>
                  </a:cubicBezTo>
                  <a:cubicBezTo>
                    <a:pt x="473" y="1156"/>
                    <a:pt x="480" y="1160"/>
                    <a:pt x="486" y="1166"/>
                  </a:cubicBezTo>
                  <a:cubicBezTo>
                    <a:pt x="500" y="1146"/>
                    <a:pt x="509" y="1141"/>
                    <a:pt x="515" y="1141"/>
                  </a:cubicBezTo>
                  <a:cubicBezTo>
                    <a:pt x="519" y="1141"/>
                    <a:pt x="521" y="1143"/>
                    <a:pt x="524" y="1144"/>
                  </a:cubicBezTo>
                  <a:cubicBezTo>
                    <a:pt x="527" y="1146"/>
                    <a:pt x="529" y="1148"/>
                    <a:pt x="531" y="1148"/>
                  </a:cubicBezTo>
                  <a:cubicBezTo>
                    <a:pt x="538" y="1148"/>
                    <a:pt x="545" y="1134"/>
                    <a:pt x="571" y="1084"/>
                  </a:cubicBezTo>
                  <a:cubicBezTo>
                    <a:pt x="599" y="1030"/>
                    <a:pt x="606" y="1021"/>
                    <a:pt x="611" y="1021"/>
                  </a:cubicBezTo>
                  <a:cubicBezTo>
                    <a:pt x="612" y="1021"/>
                    <a:pt x="613" y="1021"/>
                    <a:pt x="614" y="1022"/>
                  </a:cubicBezTo>
                  <a:cubicBezTo>
                    <a:pt x="618" y="1025"/>
                    <a:pt x="621" y="1025"/>
                    <a:pt x="602" y="1059"/>
                  </a:cubicBezTo>
                  <a:cubicBezTo>
                    <a:pt x="602" y="1059"/>
                    <a:pt x="589" y="1097"/>
                    <a:pt x="593" y="1097"/>
                  </a:cubicBezTo>
                  <a:cubicBezTo>
                    <a:pt x="596" y="1100"/>
                    <a:pt x="602" y="1100"/>
                    <a:pt x="586" y="1135"/>
                  </a:cubicBezTo>
                  <a:cubicBezTo>
                    <a:pt x="586" y="1135"/>
                    <a:pt x="574" y="1172"/>
                    <a:pt x="580" y="1178"/>
                  </a:cubicBezTo>
                  <a:cubicBezTo>
                    <a:pt x="589" y="1182"/>
                    <a:pt x="596" y="1185"/>
                    <a:pt x="583" y="1219"/>
                  </a:cubicBezTo>
                  <a:cubicBezTo>
                    <a:pt x="584" y="1220"/>
                    <a:pt x="584" y="1220"/>
                    <a:pt x="585" y="1220"/>
                  </a:cubicBezTo>
                  <a:cubicBezTo>
                    <a:pt x="587" y="1220"/>
                    <a:pt x="590" y="1214"/>
                    <a:pt x="602" y="1188"/>
                  </a:cubicBezTo>
                  <a:cubicBezTo>
                    <a:pt x="610" y="1163"/>
                    <a:pt x="620" y="1140"/>
                    <a:pt x="627" y="1140"/>
                  </a:cubicBezTo>
                  <a:cubicBezTo>
                    <a:pt x="630" y="1140"/>
                    <a:pt x="632" y="1146"/>
                    <a:pt x="633" y="1160"/>
                  </a:cubicBezTo>
                  <a:cubicBezTo>
                    <a:pt x="636" y="1160"/>
                    <a:pt x="639" y="1161"/>
                    <a:pt x="641" y="1161"/>
                  </a:cubicBezTo>
                  <a:cubicBezTo>
                    <a:pt x="648" y="1161"/>
                    <a:pt x="656" y="1156"/>
                    <a:pt x="665" y="1131"/>
                  </a:cubicBezTo>
                  <a:cubicBezTo>
                    <a:pt x="668" y="1131"/>
                    <a:pt x="668" y="1131"/>
                    <a:pt x="658" y="1169"/>
                  </a:cubicBezTo>
                  <a:cubicBezTo>
                    <a:pt x="645" y="1206"/>
                    <a:pt x="642" y="1225"/>
                    <a:pt x="647" y="1225"/>
                  </a:cubicBezTo>
                  <a:cubicBezTo>
                    <a:pt x="650" y="1225"/>
                    <a:pt x="660" y="1209"/>
                    <a:pt x="674" y="1175"/>
                  </a:cubicBezTo>
                  <a:cubicBezTo>
                    <a:pt x="679" y="1157"/>
                    <a:pt x="682" y="1149"/>
                    <a:pt x="683" y="1149"/>
                  </a:cubicBezTo>
                  <a:lnTo>
                    <a:pt x="683" y="1149"/>
                  </a:lnTo>
                  <a:cubicBezTo>
                    <a:pt x="684" y="1149"/>
                    <a:pt x="684" y="1159"/>
                    <a:pt x="680" y="1178"/>
                  </a:cubicBezTo>
                  <a:cubicBezTo>
                    <a:pt x="680" y="1178"/>
                    <a:pt x="687" y="1178"/>
                    <a:pt x="699" y="1144"/>
                  </a:cubicBezTo>
                  <a:cubicBezTo>
                    <a:pt x="705" y="1127"/>
                    <a:pt x="708" y="1118"/>
                    <a:pt x="710" y="1118"/>
                  </a:cubicBezTo>
                  <a:lnTo>
                    <a:pt x="710" y="1118"/>
                  </a:lnTo>
                  <a:cubicBezTo>
                    <a:pt x="711" y="1118"/>
                    <a:pt x="710" y="1128"/>
                    <a:pt x="708" y="1147"/>
                  </a:cubicBezTo>
                  <a:cubicBezTo>
                    <a:pt x="702" y="1185"/>
                    <a:pt x="705" y="1185"/>
                    <a:pt x="708" y="1188"/>
                  </a:cubicBezTo>
                  <a:cubicBezTo>
                    <a:pt x="714" y="1174"/>
                    <a:pt x="726" y="1167"/>
                    <a:pt x="738" y="1167"/>
                  </a:cubicBezTo>
                  <a:cubicBezTo>
                    <a:pt x="755" y="1167"/>
                    <a:pt x="772" y="1180"/>
                    <a:pt x="768" y="1200"/>
                  </a:cubicBezTo>
                  <a:cubicBezTo>
                    <a:pt x="777" y="1166"/>
                    <a:pt x="777" y="1166"/>
                    <a:pt x="781" y="1166"/>
                  </a:cubicBezTo>
                  <a:cubicBezTo>
                    <a:pt x="778" y="1195"/>
                    <a:pt x="778" y="1207"/>
                    <a:pt x="779" y="1207"/>
                  </a:cubicBezTo>
                  <a:cubicBezTo>
                    <a:pt x="781" y="1207"/>
                    <a:pt x="787" y="1175"/>
                    <a:pt x="793" y="1128"/>
                  </a:cubicBezTo>
                  <a:lnTo>
                    <a:pt x="784" y="1128"/>
                  </a:lnTo>
                  <a:cubicBezTo>
                    <a:pt x="788" y="1094"/>
                    <a:pt x="792" y="1076"/>
                    <a:pt x="795" y="1076"/>
                  </a:cubicBezTo>
                  <a:lnTo>
                    <a:pt x="795" y="1076"/>
                  </a:lnTo>
                  <a:cubicBezTo>
                    <a:pt x="798" y="1076"/>
                    <a:pt x="798" y="1104"/>
                    <a:pt x="793" y="1166"/>
                  </a:cubicBezTo>
                  <a:cubicBezTo>
                    <a:pt x="790" y="1205"/>
                    <a:pt x="789" y="1225"/>
                    <a:pt x="790" y="1225"/>
                  </a:cubicBezTo>
                  <a:cubicBezTo>
                    <a:pt x="792" y="1225"/>
                    <a:pt x="795" y="1206"/>
                    <a:pt x="799" y="1169"/>
                  </a:cubicBezTo>
                  <a:cubicBezTo>
                    <a:pt x="806" y="1132"/>
                    <a:pt x="809" y="1113"/>
                    <a:pt x="810" y="1113"/>
                  </a:cubicBezTo>
                  <a:cubicBezTo>
                    <a:pt x="812" y="1113"/>
                    <a:pt x="812" y="1133"/>
                    <a:pt x="812" y="1172"/>
                  </a:cubicBezTo>
                  <a:cubicBezTo>
                    <a:pt x="809" y="1210"/>
                    <a:pt x="807" y="1229"/>
                    <a:pt x="808" y="1229"/>
                  </a:cubicBezTo>
                  <a:cubicBezTo>
                    <a:pt x="808" y="1229"/>
                    <a:pt x="810" y="1210"/>
                    <a:pt x="815" y="1172"/>
                  </a:cubicBezTo>
                  <a:cubicBezTo>
                    <a:pt x="826" y="1088"/>
                    <a:pt x="833" y="1039"/>
                    <a:pt x="837" y="1039"/>
                  </a:cubicBezTo>
                  <a:cubicBezTo>
                    <a:pt x="839" y="1039"/>
                    <a:pt x="840" y="1070"/>
                    <a:pt x="837" y="1138"/>
                  </a:cubicBezTo>
                  <a:cubicBezTo>
                    <a:pt x="834" y="1213"/>
                    <a:pt x="837" y="1250"/>
                    <a:pt x="840" y="1250"/>
                  </a:cubicBezTo>
                  <a:cubicBezTo>
                    <a:pt x="846" y="1225"/>
                    <a:pt x="850" y="1200"/>
                    <a:pt x="846" y="1175"/>
                  </a:cubicBezTo>
                  <a:cubicBezTo>
                    <a:pt x="846" y="1138"/>
                    <a:pt x="847" y="1119"/>
                    <a:pt x="849" y="1119"/>
                  </a:cubicBezTo>
                  <a:cubicBezTo>
                    <a:pt x="850" y="1119"/>
                    <a:pt x="853" y="1138"/>
                    <a:pt x="856" y="1175"/>
                  </a:cubicBezTo>
                  <a:cubicBezTo>
                    <a:pt x="863" y="1239"/>
                    <a:pt x="870" y="1268"/>
                    <a:pt x="876" y="1268"/>
                  </a:cubicBezTo>
                  <a:cubicBezTo>
                    <a:pt x="881" y="1268"/>
                    <a:pt x="886" y="1250"/>
                    <a:pt x="890" y="1216"/>
                  </a:cubicBezTo>
                  <a:cubicBezTo>
                    <a:pt x="897" y="1178"/>
                    <a:pt x="903" y="1160"/>
                    <a:pt x="906" y="1160"/>
                  </a:cubicBezTo>
                  <a:lnTo>
                    <a:pt x="906" y="1160"/>
                  </a:lnTo>
                  <a:cubicBezTo>
                    <a:pt x="910" y="1160"/>
                    <a:pt x="911" y="1178"/>
                    <a:pt x="906" y="1216"/>
                  </a:cubicBezTo>
                  <a:cubicBezTo>
                    <a:pt x="904" y="1260"/>
                    <a:pt x="903" y="1278"/>
                    <a:pt x="904" y="1278"/>
                  </a:cubicBezTo>
                  <a:cubicBezTo>
                    <a:pt x="905" y="1278"/>
                    <a:pt x="906" y="1269"/>
                    <a:pt x="909" y="1254"/>
                  </a:cubicBezTo>
                  <a:lnTo>
                    <a:pt x="931" y="1254"/>
                  </a:lnTo>
                  <a:cubicBezTo>
                    <a:pt x="937" y="1229"/>
                    <a:pt x="937" y="1200"/>
                    <a:pt x="934" y="1178"/>
                  </a:cubicBezTo>
                  <a:lnTo>
                    <a:pt x="934" y="1178"/>
                  </a:lnTo>
                  <a:cubicBezTo>
                    <a:pt x="942" y="1223"/>
                    <a:pt x="950" y="1254"/>
                    <a:pt x="954" y="1254"/>
                  </a:cubicBezTo>
                  <a:cubicBezTo>
                    <a:pt x="957" y="1254"/>
                    <a:pt x="959" y="1242"/>
                    <a:pt x="959" y="1213"/>
                  </a:cubicBezTo>
                  <a:lnTo>
                    <a:pt x="969" y="1213"/>
                  </a:lnTo>
                  <a:cubicBezTo>
                    <a:pt x="972" y="1213"/>
                    <a:pt x="972" y="1213"/>
                    <a:pt x="969" y="1175"/>
                  </a:cubicBezTo>
                  <a:cubicBezTo>
                    <a:pt x="969" y="1164"/>
                    <a:pt x="969" y="1160"/>
                    <a:pt x="971" y="1160"/>
                  </a:cubicBezTo>
                  <a:cubicBezTo>
                    <a:pt x="974" y="1160"/>
                    <a:pt x="982" y="1185"/>
                    <a:pt x="991" y="1210"/>
                  </a:cubicBezTo>
                  <a:cubicBezTo>
                    <a:pt x="997" y="1236"/>
                    <a:pt x="1005" y="1262"/>
                    <a:pt x="1007" y="1262"/>
                  </a:cubicBezTo>
                  <a:cubicBezTo>
                    <a:pt x="1008" y="1262"/>
                    <a:pt x="1008" y="1257"/>
                    <a:pt x="1006" y="1247"/>
                  </a:cubicBezTo>
                  <a:cubicBezTo>
                    <a:pt x="997" y="1210"/>
                    <a:pt x="1000" y="1172"/>
                    <a:pt x="994" y="1135"/>
                  </a:cubicBezTo>
                  <a:cubicBezTo>
                    <a:pt x="993" y="1123"/>
                    <a:pt x="993" y="1118"/>
                    <a:pt x="994" y="1118"/>
                  </a:cubicBezTo>
                  <a:cubicBezTo>
                    <a:pt x="997" y="1118"/>
                    <a:pt x="1004" y="1143"/>
                    <a:pt x="1006" y="1169"/>
                  </a:cubicBezTo>
                  <a:cubicBezTo>
                    <a:pt x="1009" y="1194"/>
                    <a:pt x="1019" y="1219"/>
                    <a:pt x="1031" y="1241"/>
                  </a:cubicBezTo>
                  <a:cubicBezTo>
                    <a:pt x="1038" y="1241"/>
                    <a:pt x="1047" y="1238"/>
                    <a:pt x="1038" y="1203"/>
                  </a:cubicBezTo>
                  <a:cubicBezTo>
                    <a:pt x="1033" y="1183"/>
                    <a:pt x="1036" y="1173"/>
                    <a:pt x="1043" y="1173"/>
                  </a:cubicBezTo>
                  <a:cubicBezTo>
                    <a:pt x="1050" y="1173"/>
                    <a:pt x="1058" y="1181"/>
                    <a:pt x="1066" y="1197"/>
                  </a:cubicBezTo>
                  <a:lnTo>
                    <a:pt x="1075" y="1194"/>
                  </a:lnTo>
                  <a:cubicBezTo>
                    <a:pt x="1078" y="1191"/>
                    <a:pt x="1072" y="1156"/>
                    <a:pt x="1075" y="1153"/>
                  </a:cubicBezTo>
                  <a:cubicBezTo>
                    <a:pt x="1075" y="1153"/>
                    <a:pt x="1078" y="1153"/>
                    <a:pt x="1069" y="1116"/>
                  </a:cubicBezTo>
                  <a:cubicBezTo>
                    <a:pt x="1072" y="1116"/>
                    <a:pt x="1075" y="1116"/>
                    <a:pt x="1091" y="1150"/>
                  </a:cubicBezTo>
                  <a:cubicBezTo>
                    <a:pt x="1078" y="1114"/>
                    <a:pt x="1072" y="1096"/>
                    <a:pt x="1073" y="1096"/>
                  </a:cubicBezTo>
                  <a:lnTo>
                    <a:pt x="1073" y="1096"/>
                  </a:lnTo>
                  <a:cubicBezTo>
                    <a:pt x="1074" y="1096"/>
                    <a:pt x="1082" y="1113"/>
                    <a:pt x="1097" y="1147"/>
                  </a:cubicBezTo>
                  <a:cubicBezTo>
                    <a:pt x="1113" y="1182"/>
                    <a:pt x="1121" y="1199"/>
                    <a:pt x="1121" y="1199"/>
                  </a:cubicBezTo>
                  <a:cubicBezTo>
                    <a:pt x="1122" y="1199"/>
                    <a:pt x="1116" y="1182"/>
                    <a:pt x="1103" y="1147"/>
                  </a:cubicBezTo>
                  <a:cubicBezTo>
                    <a:pt x="1097" y="1128"/>
                    <a:pt x="1094" y="1118"/>
                    <a:pt x="1095" y="1118"/>
                  </a:cubicBezTo>
                  <a:lnTo>
                    <a:pt x="1095" y="1118"/>
                  </a:lnTo>
                  <a:cubicBezTo>
                    <a:pt x="1096" y="1118"/>
                    <a:pt x="1100" y="1127"/>
                    <a:pt x="1110" y="1144"/>
                  </a:cubicBezTo>
                  <a:cubicBezTo>
                    <a:pt x="1117" y="1160"/>
                    <a:pt x="1122" y="1168"/>
                    <a:pt x="1123" y="1168"/>
                  </a:cubicBezTo>
                  <a:cubicBezTo>
                    <a:pt x="1124" y="1168"/>
                    <a:pt x="1121" y="1159"/>
                    <a:pt x="1113" y="1141"/>
                  </a:cubicBezTo>
                  <a:cubicBezTo>
                    <a:pt x="1097" y="1097"/>
                    <a:pt x="1087" y="1066"/>
                    <a:pt x="1091" y="1066"/>
                  </a:cubicBezTo>
                  <a:lnTo>
                    <a:pt x="1091" y="1066"/>
                  </a:lnTo>
                  <a:cubicBezTo>
                    <a:pt x="1093" y="1066"/>
                    <a:pt x="1100" y="1076"/>
                    <a:pt x="1113" y="1100"/>
                  </a:cubicBezTo>
                  <a:cubicBezTo>
                    <a:pt x="1113" y="1100"/>
                    <a:pt x="1116" y="1100"/>
                    <a:pt x="1103" y="1066"/>
                  </a:cubicBezTo>
                  <a:cubicBezTo>
                    <a:pt x="1087" y="1031"/>
                    <a:pt x="1079" y="1013"/>
                    <a:pt x="1079" y="1013"/>
                  </a:cubicBezTo>
                  <a:lnTo>
                    <a:pt x="1079" y="1013"/>
                  </a:lnTo>
                  <a:cubicBezTo>
                    <a:pt x="1079" y="1013"/>
                    <a:pt x="1088" y="1030"/>
                    <a:pt x="1106" y="1062"/>
                  </a:cubicBezTo>
                  <a:cubicBezTo>
                    <a:pt x="1125" y="1095"/>
                    <a:pt x="1135" y="1110"/>
                    <a:pt x="1137" y="1110"/>
                  </a:cubicBezTo>
                  <a:cubicBezTo>
                    <a:pt x="1139" y="1110"/>
                    <a:pt x="1132" y="1093"/>
                    <a:pt x="1116" y="1059"/>
                  </a:cubicBezTo>
                  <a:cubicBezTo>
                    <a:pt x="1116" y="1059"/>
                    <a:pt x="1108" y="1043"/>
                    <a:pt x="1111" y="1043"/>
                  </a:cubicBezTo>
                  <a:lnTo>
                    <a:pt x="1111" y="1043"/>
                  </a:lnTo>
                  <a:cubicBezTo>
                    <a:pt x="1112" y="1043"/>
                    <a:pt x="1115" y="1046"/>
                    <a:pt x="1122" y="1056"/>
                  </a:cubicBezTo>
                  <a:cubicBezTo>
                    <a:pt x="1135" y="1073"/>
                    <a:pt x="1153" y="1086"/>
                    <a:pt x="1160" y="1086"/>
                  </a:cubicBezTo>
                  <a:cubicBezTo>
                    <a:pt x="1167" y="1086"/>
                    <a:pt x="1165" y="1075"/>
                    <a:pt x="1144" y="1047"/>
                  </a:cubicBezTo>
                  <a:lnTo>
                    <a:pt x="1150" y="1040"/>
                  </a:lnTo>
                  <a:cubicBezTo>
                    <a:pt x="1163" y="1053"/>
                    <a:pt x="1171" y="1060"/>
                    <a:pt x="1174" y="1060"/>
                  </a:cubicBezTo>
                  <a:cubicBezTo>
                    <a:pt x="1177" y="1060"/>
                    <a:pt x="1173" y="1051"/>
                    <a:pt x="1163" y="1034"/>
                  </a:cubicBezTo>
                  <a:lnTo>
                    <a:pt x="1141" y="1003"/>
                  </a:lnTo>
                  <a:lnTo>
                    <a:pt x="1141" y="1003"/>
                  </a:lnTo>
                  <a:cubicBezTo>
                    <a:pt x="1157" y="1025"/>
                    <a:pt x="1172" y="1044"/>
                    <a:pt x="1194" y="1059"/>
                  </a:cubicBezTo>
                  <a:cubicBezTo>
                    <a:pt x="1197" y="1056"/>
                    <a:pt x="1197" y="1056"/>
                    <a:pt x="1172" y="1028"/>
                  </a:cubicBezTo>
                  <a:cubicBezTo>
                    <a:pt x="1147" y="1000"/>
                    <a:pt x="1150" y="997"/>
                    <a:pt x="1153" y="997"/>
                  </a:cubicBezTo>
                  <a:lnTo>
                    <a:pt x="1153" y="997"/>
                  </a:lnTo>
                  <a:cubicBezTo>
                    <a:pt x="1172" y="1012"/>
                    <a:pt x="1191" y="1031"/>
                    <a:pt x="1207" y="1050"/>
                  </a:cubicBezTo>
                  <a:lnTo>
                    <a:pt x="1210" y="1050"/>
                  </a:lnTo>
                  <a:cubicBezTo>
                    <a:pt x="1182" y="1014"/>
                    <a:pt x="1171" y="999"/>
                    <a:pt x="1171" y="999"/>
                  </a:cubicBezTo>
                  <a:lnTo>
                    <a:pt x="1171" y="999"/>
                  </a:lnTo>
                  <a:cubicBezTo>
                    <a:pt x="1172" y="999"/>
                    <a:pt x="1178" y="1006"/>
                    <a:pt x="1188" y="1019"/>
                  </a:cubicBezTo>
                  <a:cubicBezTo>
                    <a:pt x="1211" y="1039"/>
                    <a:pt x="1217" y="1041"/>
                    <a:pt x="1220" y="1041"/>
                  </a:cubicBezTo>
                  <a:cubicBezTo>
                    <a:pt x="1221" y="1041"/>
                    <a:pt x="1222" y="1040"/>
                    <a:pt x="1222" y="1040"/>
                  </a:cubicBezTo>
                  <a:cubicBezTo>
                    <a:pt x="1214" y="1031"/>
                    <a:pt x="1211" y="1027"/>
                    <a:pt x="1212" y="1027"/>
                  </a:cubicBezTo>
                  <a:lnTo>
                    <a:pt x="1212" y="1027"/>
                  </a:lnTo>
                  <a:cubicBezTo>
                    <a:pt x="1213" y="1027"/>
                    <a:pt x="1224" y="1038"/>
                    <a:pt x="1222" y="1040"/>
                  </a:cubicBezTo>
                  <a:lnTo>
                    <a:pt x="1247" y="1069"/>
                  </a:lnTo>
                  <a:cubicBezTo>
                    <a:pt x="1255" y="1076"/>
                    <a:pt x="1259" y="1078"/>
                    <a:pt x="1260" y="1078"/>
                  </a:cubicBezTo>
                  <a:cubicBezTo>
                    <a:pt x="1262" y="1078"/>
                    <a:pt x="1244" y="1058"/>
                    <a:pt x="1226" y="1037"/>
                  </a:cubicBezTo>
                  <a:lnTo>
                    <a:pt x="1232" y="1031"/>
                  </a:lnTo>
                  <a:cubicBezTo>
                    <a:pt x="1235" y="1028"/>
                    <a:pt x="1238" y="1028"/>
                    <a:pt x="1207" y="1003"/>
                  </a:cubicBezTo>
                  <a:cubicBezTo>
                    <a:pt x="1188" y="984"/>
                    <a:pt x="1172" y="965"/>
                    <a:pt x="1157" y="946"/>
                  </a:cubicBezTo>
                  <a:lnTo>
                    <a:pt x="1157" y="946"/>
                  </a:lnTo>
                  <a:cubicBezTo>
                    <a:pt x="1175" y="965"/>
                    <a:pt x="1191" y="981"/>
                    <a:pt x="1213" y="997"/>
                  </a:cubicBezTo>
                  <a:cubicBezTo>
                    <a:pt x="1213" y="996"/>
                    <a:pt x="1213" y="996"/>
                    <a:pt x="1214" y="996"/>
                  </a:cubicBezTo>
                  <a:cubicBezTo>
                    <a:pt x="1219" y="996"/>
                    <a:pt x="1241" y="1022"/>
                    <a:pt x="1241" y="1022"/>
                  </a:cubicBezTo>
                  <a:cubicBezTo>
                    <a:pt x="1260" y="1043"/>
                    <a:pt x="1270" y="1051"/>
                    <a:pt x="1274" y="1051"/>
                  </a:cubicBezTo>
                  <a:cubicBezTo>
                    <a:pt x="1280" y="1051"/>
                    <a:pt x="1269" y="1030"/>
                    <a:pt x="1254" y="1012"/>
                  </a:cubicBezTo>
                  <a:cubicBezTo>
                    <a:pt x="1227" y="982"/>
                    <a:pt x="1216" y="967"/>
                    <a:pt x="1219" y="967"/>
                  </a:cubicBezTo>
                  <a:lnTo>
                    <a:pt x="1219" y="967"/>
                  </a:lnTo>
                  <a:cubicBezTo>
                    <a:pt x="1222" y="967"/>
                    <a:pt x="1237" y="979"/>
                    <a:pt x="1263" y="1003"/>
                  </a:cubicBezTo>
                  <a:cubicBezTo>
                    <a:pt x="1278" y="1016"/>
                    <a:pt x="1286" y="1022"/>
                    <a:pt x="1287" y="1022"/>
                  </a:cubicBezTo>
                  <a:cubicBezTo>
                    <a:pt x="1291" y="1022"/>
                    <a:pt x="1247" y="977"/>
                    <a:pt x="1185" y="921"/>
                  </a:cubicBezTo>
                  <a:lnTo>
                    <a:pt x="1185" y="921"/>
                  </a:lnTo>
                  <a:cubicBezTo>
                    <a:pt x="1251" y="972"/>
                    <a:pt x="1282" y="995"/>
                    <a:pt x="1286" y="995"/>
                  </a:cubicBezTo>
                  <a:cubicBezTo>
                    <a:pt x="1290" y="995"/>
                    <a:pt x="1277" y="981"/>
                    <a:pt x="1254" y="956"/>
                  </a:cubicBezTo>
                  <a:cubicBezTo>
                    <a:pt x="1241" y="942"/>
                    <a:pt x="1235" y="936"/>
                    <a:pt x="1236" y="936"/>
                  </a:cubicBezTo>
                  <a:lnTo>
                    <a:pt x="1236" y="936"/>
                  </a:lnTo>
                  <a:cubicBezTo>
                    <a:pt x="1237" y="936"/>
                    <a:pt x="1244" y="942"/>
                    <a:pt x="1260" y="953"/>
                  </a:cubicBezTo>
                  <a:cubicBezTo>
                    <a:pt x="1276" y="965"/>
                    <a:pt x="1284" y="969"/>
                    <a:pt x="1289" y="969"/>
                  </a:cubicBezTo>
                  <a:cubicBezTo>
                    <a:pt x="1294" y="969"/>
                    <a:pt x="1297" y="966"/>
                    <a:pt x="1301" y="962"/>
                  </a:cubicBezTo>
                  <a:cubicBezTo>
                    <a:pt x="1307" y="953"/>
                    <a:pt x="1310" y="950"/>
                    <a:pt x="1279" y="931"/>
                  </a:cubicBezTo>
                  <a:lnTo>
                    <a:pt x="1282" y="925"/>
                  </a:lnTo>
                  <a:cubicBezTo>
                    <a:pt x="1304" y="936"/>
                    <a:pt x="1316" y="941"/>
                    <a:pt x="1319" y="941"/>
                  </a:cubicBezTo>
                  <a:cubicBezTo>
                    <a:pt x="1324" y="941"/>
                    <a:pt x="1297" y="922"/>
                    <a:pt x="1254" y="899"/>
                  </a:cubicBezTo>
                  <a:cubicBezTo>
                    <a:pt x="1254" y="899"/>
                    <a:pt x="1254" y="896"/>
                    <a:pt x="1257" y="893"/>
                  </a:cubicBezTo>
                  <a:lnTo>
                    <a:pt x="1288" y="912"/>
                  </a:lnTo>
                  <a:cubicBezTo>
                    <a:pt x="1301" y="919"/>
                    <a:pt x="1310" y="923"/>
                    <a:pt x="1317" y="923"/>
                  </a:cubicBezTo>
                  <a:cubicBezTo>
                    <a:pt x="1327" y="923"/>
                    <a:pt x="1333" y="914"/>
                    <a:pt x="1345" y="896"/>
                  </a:cubicBezTo>
                  <a:cubicBezTo>
                    <a:pt x="1360" y="865"/>
                    <a:pt x="1360" y="859"/>
                    <a:pt x="1288" y="834"/>
                  </a:cubicBezTo>
                  <a:cubicBezTo>
                    <a:pt x="1251" y="818"/>
                    <a:pt x="1235" y="810"/>
                    <a:pt x="1239" y="810"/>
                  </a:cubicBezTo>
                  <a:cubicBezTo>
                    <a:pt x="1242" y="810"/>
                    <a:pt x="1260" y="816"/>
                    <a:pt x="1291" y="827"/>
                  </a:cubicBezTo>
                  <a:cubicBezTo>
                    <a:pt x="1316" y="836"/>
                    <a:pt x="1342" y="843"/>
                    <a:pt x="1344" y="843"/>
                  </a:cubicBezTo>
                  <a:cubicBezTo>
                    <a:pt x="1346" y="843"/>
                    <a:pt x="1342" y="841"/>
                    <a:pt x="1329" y="837"/>
                  </a:cubicBezTo>
                  <a:cubicBezTo>
                    <a:pt x="1329" y="837"/>
                    <a:pt x="1330" y="834"/>
                    <a:pt x="1342" y="834"/>
                  </a:cubicBezTo>
                  <a:cubicBezTo>
                    <a:pt x="1348" y="834"/>
                    <a:pt x="1357" y="835"/>
                    <a:pt x="1370" y="837"/>
                  </a:cubicBezTo>
                  <a:cubicBezTo>
                    <a:pt x="1390" y="840"/>
                    <a:pt x="1403" y="841"/>
                    <a:pt x="1410" y="841"/>
                  </a:cubicBezTo>
                  <a:cubicBezTo>
                    <a:pt x="1430" y="841"/>
                    <a:pt x="1404" y="831"/>
                    <a:pt x="1376" y="824"/>
                  </a:cubicBezTo>
                  <a:cubicBezTo>
                    <a:pt x="1340" y="815"/>
                    <a:pt x="1331" y="812"/>
                    <a:pt x="1336" y="812"/>
                  </a:cubicBezTo>
                  <a:cubicBezTo>
                    <a:pt x="1342" y="812"/>
                    <a:pt x="1360" y="815"/>
                    <a:pt x="1379" y="818"/>
                  </a:cubicBezTo>
                  <a:cubicBezTo>
                    <a:pt x="1403" y="822"/>
                    <a:pt x="1427" y="826"/>
                    <a:pt x="1431" y="826"/>
                  </a:cubicBezTo>
                  <a:cubicBezTo>
                    <a:pt x="1434" y="826"/>
                    <a:pt x="1431" y="825"/>
                    <a:pt x="1417" y="821"/>
                  </a:cubicBezTo>
                  <a:cubicBezTo>
                    <a:pt x="1388" y="808"/>
                    <a:pt x="1362" y="787"/>
                    <a:pt x="1396" y="787"/>
                  </a:cubicBezTo>
                  <a:cubicBezTo>
                    <a:pt x="1403" y="787"/>
                    <a:pt x="1413" y="788"/>
                    <a:pt x="1426" y="790"/>
                  </a:cubicBezTo>
                  <a:cubicBezTo>
                    <a:pt x="1426" y="790"/>
                    <a:pt x="1426" y="787"/>
                    <a:pt x="1426" y="784"/>
                  </a:cubicBezTo>
                  <a:cubicBezTo>
                    <a:pt x="1389" y="774"/>
                    <a:pt x="1392" y="768"/>
                    <a:pt x="1395" y="758"/>
                  </a:cubicBezTo>
                  <a:cubicBezTo>
                    <a:pt x="1397" y="754"/>
                    <a:pt x="1398" y="751"/>
                    <a:pt x="1413" y="751"/>
                  </a:cubicBezTo>
                  <a:cubicBezTo>
                    <a:pt x="1418" y="751"/>
                    <a:pt x="1425" y="751"/>
                    <a:pt x="1436" y="752"/>
                  </a:cubicBezTo>
                  <a:cubicBezTo>
                    <a:pt x="1450" y="756"/>
                    <a:pt x="1458" y="757"/>
                    <a:pt x="1462" y="757"/>
                  </a:cubicBezTo>
                  <a:cubicBezTo>
                    <a:pt x="1468" y="757"/>
                    <a:pt x="1459" y="753"/>
                    <a:pt x="1436" y="743"/>
                  </a:cubicBezTo>
                  <a:cubicBezTo>
                    <a:pt x="1436" y="740"/>
                    <a:pt x="1363" y="727"/>
                    <a:pt x="1363" y="724"/>
                  </a:cubicBezTo>
                  <a:cubicBezTo>
                    <a:pt x="1338" y="724"/>
                    <a:pt x="1313" y="718"/>
                    <a:pt x="1288" y="708"/>
                  </a:cubicBezTo>
                  <a:lnTo>
                    <a:pt x="1288" y="708"/>
                  </a:lnTo>
                  <a:lnTo>
                    <a:pt x="1326" y="711"/>
                  </a:lnTo>
                  <a:lnTo>
                    <a:pt x="1401" y="718"/>
                  </a:lnTo>
                  <a:cubicBezTo>
                    <a:pt x="1401" y="715"/>
                    <a:pt x="1401" y="711"/>
                    <a:pt x="1363" y="708"/>
                  </a:cubicBezTo>
                  <a:cubicBezTo>
                    <a:pt x="1404" y="708"/>
                    <a:pt x="1404" y="702"/>
                    <a:pt x="1404" y="696"/>
                  </a:cubicBezTo>
                  <a:cubicBezTo>
                    <a:pt x="1407" y="686"/>
                    <a:pt x="1407" y="677"/>
                    <a:pt x="1370" y="674"/>
                  </a:cubicBezTo>
                  <a:cubicBezTo>
                    <a:pt x="1445" y="671"/>
                    <a:pt x="1445" y="643"/>
                    <a:pt x="1370" y="643"/>
                  </a:cubicBezTo>
                  <a:cubicBezTo>
                    <a:pt x="1332" y="643"/>
                    <a:pt x="1332" y="639"/>
                    <a:pt x="1370" y="633"/>
                  </a:cubicBezTo>
                  <a:cubicBezTo>
                    <a:pt x="1407" y="627"/>
                    <a:pt x="1407" y="627"/>
                    <a:pt x="1370" y="627"/>
                  </a:cubicBezTo>
                  <a:cubicBezTo>
                    <a:pt x="1332" y="624"/>
                    <a:pt x="1370" y="617"/>
                    <a:pt x="1407" y="611"/>
                  </a:cubicBezTo>
                  <a:cubicBezTo>
                    <a:pt x="1486" y="599"/>
                    <a:pt x="1486" y="595"/>
                    <a:pt x="1445" y="595"/>
                  </a:cubicBezTo>
                  <a:cubicBezTo>
                    <a:pt x="1407" y="589"/>
                    <a:pt x="1407" y="583"/>
                    <a:pt x="1407" y="577"/>
                  </a:cubicBezTo>
                  <a:cubicBezTo>
                    <a:pt x="1397" y="575"/>
                    <a:pt x="1386" y="575"/>
                    <a:pt x="1375" y="575"/>
                  </a:cubicBezTo>
                  <a:cubicBezTo>
                    <a:pt x="1360" y="575"/>
                    <a:pt x="1345" y="576"/>
                    <a:pt x="1332" y="580"/>
                  </a:cubicBezTo>
                  <a:lnTo>
                    <a:pt x="1257" y="589"/>
                  </a:lnTo>
                  <a:cubicBezTo>
                    <a:pt x="1227" y="589"/>
                    <a:pt x="1245" y="585"/>
                    <a:pt x="1253" y="585"/>
                  </a:cubicBezTo>
                  <a:cubicBezTo>
                    <a:pt x="1255" y="585"/>
                    <a:pt x="1257" y="585"/>
                    <a:pt x="1257" y="586"/>
                  </a:cubicBezTo>
                  <a:cubicBezTo>
                    <a:pt x="1282" y="586"/>
                    <a:pt x="1307" y="583"/>
                    <a:pt x="1329" y="574"/>
                  </a:cubicBezTo>
                  <a:cubicBezTo>
                    <a:pt x="1367" y="564"/>
                    <a:pt x="1367" y="555"/>
                    <a:pt x="1367" y="552"/>
                  </a:cubicBezTo>
                  <a:cubicBezTo>
                    <a:pt x="1367" y="545"/>
                    <a:pt x="1363" y="539"/>
                    <a:pt x="1363" y="536"/>
                  </a:cubicBezTo>
                  <a:cubicBezTo>
                    <a:pt x="1386" y="522"/>
                    <a:pt x="1394" y="515"/>
                    <a:pt x="1386" y="515"/>
                  </a:cubicBezTo>
                  <a:cubicBezTo>
                    <a:pt x="1382" y="515"/>
                    <a:pt x="1373" y="517"/>
                    <a:pt x="1360" y="520"/>
                  </a:cubicBezTo>
                  <a:lnTo>
                    <a:pt x="1326" y="527"/>
                  </a:lnTo>
                  <a:cubicBezTo>
                    <a:pt x="1385" y="511"/>
                    <a:pt x="1389" y="474"/>
                    <a:pt x="1348" y="474"/>
                  </a:cubicBezTo>
                  <a:cubicBezTo>
                    <a:pt x="1340" y="474"/>
                    <a:pt x="1329" y="476"/>
                    <a:pt x="1316" y="480"/>
                  </a:cubicBezTo>
                  <a:lnTo>
                    <a:pt x="1351" y="467"/>
                  </a:lnTo>
                  <a:cubicBezTo>
                    <a:pt x="1389" y="454"/>
                    <a:pt x="1385" y="451"/>
                    <a:pt x="1382" y="442"/>
                  </a:cubicBezTo>
                  <a:cubicBezTo>
                    <a:pt x="1382" y="439"/>
                    <a:pt x="1342" y="436"/>
                    <a:pt x="1338" y="423"/>
                  </a:cubicBezTo>
                  <a:cubicBezTo>
                    <a:pt x="1334" y="413"/>
                    <a:pt x="1332" y="406"/>
                    <a:pt x="1321" y="406"/>
                  </a:cubicBezTo>
                  <a:cubicBezTo>
                    <a:pt x="1315" y="406"/>
                    <a:pt x="1307" y="408"/>
                    <a:pt x="1295" y="414"/>
                  </a:cubicBezTo>
                  <a:cubicBezTo>
                    <a:pt x="1295" y="411"/>
                    <a:pt x="1295" y="411"/>
                    <a:pt x="1329" y="395"/>
                  </a:cubicBezTo>
                  <a:cubicBezTo>
                    <a:pt x="1363" y="382"/>
                    <a:pt x="1363" y="379"/>
                    <a:pt x="1360" y="373"/>
                  </a:cubicBezTo>
                  <a:lnTo>
                    <a:pt x="1360" y="373"/>
                  </a:lnTo>
                  <a:cubicBezTo>
                    <a:pt x="1335" y="379"/>
                    <a:pt x="1313" y="389"/>
                    <a:pt x="1291" y="401"/>
                  </a:cubicBezTo>
                  <a:cubicBezTo>
                    <a:pt x="1277" y="409"/>
                    <a:pt x="1268" y="413"/>
                    <a:pt x="1265" y="413"/>
                  </a:cubicBezTo>
                  <a:cubicBezTo>
                    <a:pt x="1261" y="413"/>
                    <a:pt x="1267" y="406"/>
                    <a:pt x="1285" y="392"/>
                  </a:cubicBezTo>
                  <a:cubicBezTo>
                    <a:pt x="1309" y="373"/>
                    <a:pt x="1311" y="359"/>
                    <a:pt x="1294" y="359"/>
                  </a:cubicBezTo>
                  <a:cubicBezTo>
                    <a:pt x="1289" y="359"/>
                    <a:pt x="1282" y="361"/>
                    <a:pt x="1273" y="364"/>
                  </a:cubicBezTo>
                  <a:cubicBezTo>
                    <a:pt x="1273" y="360"/>
                    <a:pt x="1269" y="357"/>
                    <a:pt x="1304" y="339"/>
                  </a:cubicBezTo>
                  <a:cubicBezTo>
                    <a:pt x="1325" y="322"/>
                    <a:pt x="1344" y="304"/>
                    <a:pt x="1335" y="304"/>
                  </a:cubicBezTo>
                  <a:cubicBezTo>
                    <a:pt x="1330" y="304"/>
                    <a:pt x="1317" y="308"/>
                    <a:pt x="1295" y="320"/>
                  </a:cubicBezTo>
                  <a:cubicBezTo>
                    <a:pt x="1291" y="317"/>
                    <a:pt x="1291" y="317"/>
                    <a:pt x="1323" y="295"/>
                  </a:cubicBezTo>
                  <a:cubicBezTo>
                    <a:pt x="1342" y="281"/>
                    <a:pt x="1361" y="268"/>
                    <a:pt x="1358" y="268"/>
                  </a:cubicBezTo>
                  <a:lnTo>
                    <a:pt x="1358" y="268"/>
                  </a:lnTo>
                  <a:cubicBezTo>
                    <a:pt x="1356" y="268"/>
                    <a:pt x="1345" y="274"/>
                    <a:pt x="1320" y="288"/>
                  </a:cubicBezTo>
                  <a:cubicBezTo>
                    <a:pt x="1309" y="292"/>
                    <a:pt x="1301" y="294"/>
                    <a:pt x="1296" y="294"/>
                  </a:cubicBezTo>
                  <a:cubicBezTo>
                    <a:pt x="1282" y="294"/>
                    <a:pt x="1286" y="283"/>
                    <a:pt x="1304" y="260"/>
                  </a:cubicBezTo>
                  <a:cubicBezTo>
                    <a:pt x="1303" y="259"/>
                    <a:pt x="1302" y="258"/>
                    <a:pt x="1300" y="258"/>
                  </a:cubicBezTo>
                  <a:cubicBezTo>
                    <a:pt x="1297" y="258"/>
                    <a:pt x="1290" y="262"/>
                    <a:pt x="1269" y="276"/>
                  </a:cubicBezTo>
                  <a:lnTo>
                    <a:pt x="1238" y="298"/>
                  </a:lnTo>
                  <a:cubicBezTo>
                    <a:pt x="1269" y="273"/>
                    <a:pt x="1284" y="262"/>
                    <a:pt x="1282" y="262"/>
                  </a:cubicBezTo>
                  <a:lnTo>
                    <a:pt x="1282" y="262"/>
                  </a:lnTo>
                  <a:cubicBezTo>
                    <a:pt x="1281" y="262"/>
                    <a:pt x="1265" y="272"/>
                    <a:pt x="1235" y="292"/>
                  </a:cubicBezTo>
                  <a:cubicBezTo>
                    <a:pt x="1220" y="302"/>
                    <a:pt x="1213" y="306"/>
                    <a:pt x="1211" y="306"/>
                  </a:cubicBezTo>
                  <a:cubicBezTo>
                    <a:pt x="1210" y="306"/>
                    <a:pt x="1217" y="300"/>
                    <a:pt x="1232" y="288"/>
                  </a:cubicBezTo>
                  <a:cubicBezTo>
                    <a:pt x="1260" y="263"/>
                    <a:pt x="1257" y="260"/>
                    <a:pt x="1257" y="260"/>
                  </a:cubicBezTo>
                  <a:cubicBezTo>
                    <a:pt x="1254" y="257"/>
                    <a:pt x="1213" y="263"/>
                    <a:pt x="1204" y="248"/>
                  </a:cubicBezTo>
                  <a:cubicBezTo>
                    <a:pt x="1193" y="234"/>
                    <a:pt x="1185" y="226"/>
                    <a:pt x="1176" y="226"/>
                  </a:cubicBezTo>
                  <a:cubicBezTo>
                    <a:pt x="1168" y="226"/>
                    <a:pt x="1160" y="232"/>
                    <a:pt x="1150" y="245"/>
                  </a:cubicBezTo>
                  <a:cubicBezTo>
                    <a:pt x="1137" y="256"/>
                    <a:pt x="1130" y="263"/>
                    <a:pt x="1129" y="263"/>
                  </a:cubicBezTo>
                  <a:cubicBezTo>
                    <a:pt x="1127" y="263"/>
                    <a:pt x="1133" y="255"/>
                    <a:pt x="1144" y="238"/>
                  </a:cubicBezTo>
                  <a:cubicBezTo>
                    <a:pt x="1166" y="207"/>
                    <a:pt x="1163" y="204"/>
                    <a:pt x="1160" y="204"/>
                  </a:cubicBezTo>
                  <a:cubicBezTo>
                    <a:pt x="1160" y="201"/>
                    <a:pt x="1157" y="198"/>
                    <a:pt x="1182" y="166"/>
                  </a:cubicBezTo>
                  <a:lnTo>
                    <a:pt x="1182" y="166"/>
                  </a:lnTo>
                  <a:cubicBezTo>
                    <a:pt x="1161" y="187"/>
                    <a:pt x="1155" y="193"/>
                    <a:pt x="1153" y="193"/>
                  </a:cubicBezTo>
                  <a:cubicBezTo>
                    <a:pt x="1152" y="193"/>
                    <a:pt x="1151" y="192"/>
                    <a:pt x="1150" y="191"/>
                  </a:cubicBezTo>
                  <a:cubicBezTo>
                    <a:pt x="1164" y="176"/>
                    <a:pt x="1169" y="168"/>
                    <a:pt x="1167" y="168"/>
                  </a:cubicBezTo>
                  <a:lnTo>
                    <a:pt x="1167" y="168"/>
                  </a:lnTo>
                  <a:cubicBezTo>
                    <a:pt x="1165" y="168"/>
                    <a:pt x="1157" y="174"/>
                    <a:pt x="1144" y="185"/>
                  </a:cubicBezTo>
                  <a:cubicBezTo>
                    <a:pt x="1119" y="213"/>
                    <a:pt x="1108" y="227"/>
                    <a:pt x="1107" y="227"/>
                  </a:cubicBezTo>
                  <a:cubicBezTo>
                    <a:pt x="1107" y="227"/>
                    <a:pt x="1119" y="212"/>
                    <a:pt x="1141" y="182"/>
                  </a:cubicBezTo>
                  <a:cubicBezTo>
                    <a:pt x="1159" y="161"/>
                    <a:pt x="1171" y="136"/>
                    <a:pt x="1168" y="136"/>
                  </a:cubicBezTo>
                  <a:lnTo>
                    <a:pt x="1168" y="136"/>
                  </a:lnTo>
                  <a:cubicBezTo>
                    <a:pt x="1168" y="136"/>
                    <a:pt x="1165" y="139"/>
                    <a:pt x="1160" y="147"/>
                  </a:cubicBezTo>
                  <a:cubicBezTo>
                    <a:pt x="1135" y="179"/>
                    <a:pt x="1128" y="172"/>
                    <a:pt x="1103" y="201"/>
                  </a:cubicBezTo>
                  <a:cubicBezTo>
                    <a:pt x="1103" y="201"/>
                    <a:pt x="1100" y="198"/>
                    <a:pt x="1122" y="166"/>
                  </a:cubicBezTo>
                  <a:cubicBezTo>
                    <a:pt x="1128" y="153"/>
                    <a:pt x="1127" y="148"/>
                    <a:pt x="1122" y="148"/>
                  </a:cubicBezTo>
                  <a:cubicBezTo>
                    <a:pt x="1113" y="148"/>
                    <a:pt x="1094" y="162"/>
                    <a:pt x="1078" y="182"/>
                  </a:cubicBezTo>
                  <a:cubicBezTo>
                    <a:pt x="1069" y="197"/>
                    <a:pt x="1064" y="205"/>
                    <a:pt x="1063" y="205"/>
                  </a:cubicBezTo>
                  <a:cubicBezTo>
                    <a:pt x="1062" y="205"/>
                    <a:pt x="1067" y="196"/>
                    <a:pt x="1078" y="179"/>
                  </a:cubicBezTo>
                  <a:cubicBezTo>
                    <a:pt x="1097" y="147"/>
                    <a:pt x="1094" y="144"/>
                    <a:pt x="1091" y="141"/>
                  </a:cubicBezTo>
                  <a:lnTo>
                    <a:pt x="1091" y="141"/>
                  </a:lnTo>
                  <a:cubicBezTo>
                    <a:pt x="1084" y="150"/>
                    <a:pt x="1082" y="154"/>
                    <a:pt x="1081" y="154"/>
                  </a:cubicBezTo>
                  <a:cubicBezTo>
                    <a:pt x="1080" y="154"/>
                    <a:pt x="1093" y="131"/>
                    <a:pt x="1106" y="107"/>
                  </a:cubicBezTo>
                  <a:cubicBezTo>
                    <a:pt x="1128" y="75"/>
                    <a:pt x="1125" y="75"/>
                    <a:pt x="1116" y="69"/>
                  </a:cubicBezTo>
                  <a:lnTo>
                    <a:pt x="1116" y="69"/>
                  </a:lnTo>
                  <a:cubicBezTo>
                    <a:pt x="1103" y="88"/>
                    <a:pt x="1093" y="93"/>
                    <a:pt x="1085" y="93"/>
                  </a:cubicBezTo>
                  <a:cubicBezTo>
                    <a:pt x="1079" y="93"/>
                    <a:pt x="1074" y="90"/>
                    <a:pt x="1069" y="88"/>
                  </a:cubicBezTo>
                  <a:cubicBezTo>
                    <a:pt x="1066" y="86"/>
                    <a:pt x="1063" y="85"/>
                    <a:pt x="1061" y="85"/>
                  </a:cubicBezTo>
                  <a:cubicBezTo>
                    <a:pt x="1044" y="85"/>
                    <a:pt x="1027" y="117"/>
                    <a:pt x="1000" y="176"/>
                  </a:cubicBezTo>
                  <a:lnTo>
                    <a:pt x="969" y="248"/>
                  </a:lnTo>
                  <a:lnTo>
                    <a:pt x="969" y="248"/>
                  </a:lnTo>
                  <a:lnTo>
                    <a:pt x="997" y="176"/>
                  </a:lnTo>
                  <a:lnTo>
                    <a:pt x="1031" y="69"/>
                  </a:lnTo>
                  <a:lnTo>
                    <a:pt x="1031" y="69"/>
                  </a:lnTo>
                  <a:cubicBezTo>
                    <a:pt x="1019" y="88"/>
                    <a:pt x="1009" y="113"/>
                    <a:pt x="1003" y="138"/>
                  </a:cubicBezTo>
                  <a:cubicBezTo>
                    <a:pt x="997" y="155"/>
                    <a:pt x="993" y="163"/>
                    <a:pt x="991" y="163"/>
                  </a:cubicBezTo>
                  <a:cubicBezTo>
                    <a:pt x="990" y="163"/>
                    <a:pt x="990" y="154"/>
                    <a:pt x="994" y="135"/>
                  </a:cubicBezTo>
                  <a:cubicBezTo>
                    <a:pt x="995" y="114"/>
                    <a:pt x="995" y="103"/>
                    <a:pt x="993" y="103"/>
                  </a:cubicBezTo>
                  <a:cubicBezTo>
                    <a:pt x="990" y="103"/>
                    <a:pt x="985" y="112"/>
                    <a:pt x="978" y="129"/>
                  </a:cubicBezTo>
                  <a:cubicBezTo>
                    <a:pt x="975" y="125"/>
                    <a:pt x="972" y="125"/>
                    <a:pt x="978" y="88"/>
                  </a:cubicBezTo>
                  <a:cubicBezTo>
                    <a:pt x="977" y="87"/>
                    <a:pt x="977" y="87"/>
                    <a:pt x="976" y="87"/>
                  </a:cubicBezTo>
                  <a:cubicBezTo>
                    <a:pt x="974" y="87"/>
                    <a:pt x="973" y="93"/>
                    <a:pt x="965" y="122"/>
                  </a:cubicBezTo>
                  <a:cubicBezTo>
                    <a:pt x="961" y="140"/>
                    <a:pt x="958" y="149"/>
                    <a:pt x="957" y="149"/>
                  </a:cubicBezTo>
                  <a:cubicBezTo>
                    <a:pt x="955" y="149"/>
                    <a:pt x="956" y="139"/>
                    <a:pt x="959" y="119"/>
                  </a:cubicBezTo>
                  <a:cubicBezTo>
                    <a:pt x="967" y="74"/>
                    <a:pt x="965" y="56"/>
                    <a:pt x="962" y="56"/>
                  </a:cubicBezTo>
                  <a:lnTo>
                    <a:pt x="962" y="56"/>
                  </a:lnTo>
                  <a:cubicBezTo>
                    <a:pt x="959" y="56"/>
                    <a:pt x="955" y="65"/>
                    <a:pt x="953" y="78"/>
                  </a:cubicBezTo>
                  <a:cubicBezTo>
                    <a:pt x="947" y="116"/>
                    <a:pt x="940" y="116"/>
                    <a:pt x="937" y="116"/>
                  </a:cubicBezTo>
                  <a:cubicBezTo>
                    <a:pt x="937" y="115"/>
                    <a:pt x="936" y="115"/>
                    <a:pt x="935" y="115"/>
                  </a:cubicBezTo>
                  <a:cubicBezTo>
                    <a:pt x="932" y="115"/>
                    <a:pt x="929" y="121"/>
                    <a:pt x="922" y="150"/>
                  </a:cubicBezTo>
                  <a:lnTo>
                    <a:pt x="915" y="147"/>
                  </a:lnTo>
                  <a:cubicBezTo>
                    <a:pt x="912" y="147"/>
                    <a:pt x="918" y="113"/>
                    <a:pt x="924" y="113"/>
                  </a:cubicBezTo>
                  <a:cubicBezTo>
                    <a:pt x="924" y="113"/>
                    <a:pt x="924" y="113"/>
                    <a:pt x="925" y="113"/>
                  </a:cubicBezTo>
                  <a:lnTo>
                    <a:pt x="925" y="72"/>
                  </a:lnTo>
                  <a:cubicBezTo>
                    <a:pt x="918" y="72"/>
                    <a:pt x="912" y="72"/>
                    <a:pt x="906" y="107"/>
                  </a:cubicBezTo>
                  <a:cubicBezTo>
                    <a:pt x="901" y="144"/>
                    <a:pt x="899" y="163"/>
                    <a:pt x="898" y="163"/>
                  </a:cubicBezTo>
                  <a:cubicBezTo>
                    <a:pt x="898" y="163"/>
                    <a:pt x="900" y="144"/>
                    <a:pt x="903" y="107"/>
                  </a:cubicBezTo>
                  <a:cubicBezTo>
                    <a:pt x="905" y="80"/>
                    <a:pt x="906" y="53"/>
                    <a:pt x="903" y="53"/>
                  </a:cubicBezTo>
                  <a:cubicBezTo>
                    <a:pt x="901" y="53"/>
                    <a:pt x="899" y="58"/>
                    <a:pt x="897" y="69"/>
                  </a:cubicBezTo>
                  <a:cubicBezTo>
                    <a:pt x="894" y="100"/>
                    <a:pt x="892" y="111"/>
                    <a:pt x="891" y="111"/>
                  </a:cubicBezTo>
                  <a:cubicBezTo>
                    <a:pt x="889" y="111"/>
                    <a:pt x="888" y="88"/>
                    <a:pt x="890" y="66"/>
                  </a:cubicBezTo>
                  <a:cubicBezTo>
                    <a:pt x="895" y="28"/>
                    <a:pt x="897" y="9"/>
                    <a:pt x="895" y="9"/>
                  </a:cubicBezTo>
                  <a:lnTo>
                    <a:pt x="895" y="9"/>
                  </a:lnTo>
                  <a:cubicBezTo>
                    <a:pt x="893" y="9"/>
                    <a:pt x="887" y="28"/>
                    <a:pt x="878" y="66"/>
                  </a:cubicBezTo>
                  <a:cubicBezTo>
                    <a:pt x="869" y="66"/>
                    <a:pt x="857" y="101"/>
                    <a:pt x="845" y="101"/>
                  </a:cubicBezTo>
                  <a:cubicBezTo>
                    <a:pt x="844" y="101"/>
                    <a:pt x="844" y="100"/>
                    <a:pt x="843" y="100"/>
                  </a:cubicBezTo>
                  <a:cubicBezTo>
                    <a:pt x="828" y="100"/>
                    <a:pt x="821" y="100"/>
                    <a:pt x="815" y="63"/>
                  </a:cubicBezTo>
                  <a:cubicBezTo>
                    <a:pt x="810" y="19"/>
                    <a:pt x="806" y="0"/>
                    <a:pt x="806" y="0"/>
                  </a:cubicBezTo>
                  <a:close/>
                  <a:moveTo>
                    <a:pt x="1425" y="1666"/>
                  </a:moveTo>
                  <a:cubicBezTo>
                    <a:pt x="1424" y="1666"/>
                    <a:pt x="1422" y="1667"/>
                    <a:pt x="1420" y="1667"/>
                  </a:cubicBezTo>
                  <a:cubicBezTo>
                    <a:pt x="1426" y="1692"/>
                    <a:pt x="1436" y="1717"/>
                    <a:pt x="1448" y="1739"/>
                  </a:cubicBezTo>
                  <a:cubicBezTo>
                    <a:pt x="1454" y="1752"/>
                    <a:pt x="1459" y="1760"/>
                    <a:pt x="1461" y="1760"/>
                  </a:cubicBezTo>
                  <a:cubicBezTo>
                    <a:pt x="1465" y="1760"/>
                    <a:pt x="1462" y="1740"/>
                    <a:pt x="1445" y="1695"/>
                  </a:cubicBezTo>
                  <a:cubicBezTo>
                    <a:pt x="1433" y="1672"/>
                    <a:pt x="1430" y="1666"/>
                    <a:pt x="1425" y="16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7">
              <a:extLst>
                <a:ext uri="{FF2B5EF4-FFF2-40B4-BE49-F238E27FC236}">
                  <a16:creationId xmlns:a16="http://schemas.microsoft.com/office/drawing/2014/main" id="{4B3CE56A-B888-EB79-5604-918FC63BC6F4}"/>
                </a:ext>
              </a:extLst>
            </p:cNvPr>
            <p:cNvSpPr/>
            <p:nvPr/>
          </p:nvSpPr>
          <p:spPr>
            <a:xfrm>
              <a:off x="4840793" y="3708735"/>
              <a:ext cx="37031" cy="40549"/>
            </a:xfrm>
            <a:custGeom>
              <a:avLst/>
              <a:gdLst/>
              <a:ahLst/>
              <a:cxnLst/>
              <a:rect l="l" t="t" r="r" b="b"/>
              <a:pathLst>
                <a:path w="2492" h="2750" extrusionOk="0">
                  <a:moveTo>
                    <a:pt x="1267" y="0"/>
                  </a:moveTo>
                  <a:lnTo>
                    <a:pt x="1267" y="0"/>
                  </a:lnTo>
                  <a:cubicBezTo>
                    <a:pt x="1266" y="0"/>
                    <a:pt x="1267" y="7"/>
                    <a:pt x="1271" y="19"/>
                  </a:cubicBezTo>
                  <a:lnTo>
                    <a:pt x="1271" y="19"/>
                  </a:lnTo>
                  <a:cubicBezTo>
                    <a:pt x="1269" y="6"/>
                    <a:pt x="1267" y="0"/>
                    <a:pt x="1267" y="0"/>
                  </a:cubicBezTo>
                  <a:close/>
                  <a:moveTo>
                    <a:pt x="1271" y="19"/>
                  </a:moveTo>
                  <a:cubicBezTo>
                    <a:pt x="1272" y="26"/>
                    <a:pt x="1273" y="34"/>
                    <a:pt x="1274" y="45"/>
                  </a:cubicBezTo>
                  <a:lnTo>
                    <a:pt x="1274" y="45"/>
                  </a:lnTo>
                  <a:cubicBezTo>
                    <a:pt x="1274" y="39"/>
                    <a:pt x="1273" y="32"/>
                    <a:pt x="1273" y="25"/>
                  </a:cubicBezTo>
                  <a:cubicBezTo>
                    <a:pt x="1272" y="23"/>
                    <a:pt x="1272" y="21"/>
                    <a:pt x="1271" y="19"/>
                  </a:cubicBezTo>
                  <a:close/>
                  <a:moveTo>
                    <a:pt x="1213" y="144"/>
                  </a:moveTo>
                  <a:cubicBezTo>
                    <a:pt x="1207" y="144"/>
                    <a:pt x="1208" y="161"/>
                    <a:pt x="1210" y="161"/>
                  </a:cubicBezTo>
                  <a:cubicBezTo>
                    <a:pt x="1211" y="161"/>
                    <a:pt x="1212" y="157"/>
                    <a:pt x="1213" y="144"/>
                  </a:cubicBezTo>
                  <a:close/>
                  <a:moveTo>
                    <a:pt x="1267" y="179"/>
                  </a:moveTo>
                  <a:lnTo>
                    <a:pt x="1279" y="213"/>
                  </a:lnTo>
                  <a:lnTo>
                    <a:pt x="1273" y="216"/>
                  </a:lnTo>
                  <a:cubicBezTo>
                    <a:pt x="1267" y="216"/>
                    <a:pt x="1267" y="216"/>
                    <a:pt x="1260" y="179"/>
                  </a:cubicBezTo>
                  <a:close/>
                  <a:moveTo>
                    <a:pt x="1198" y="185"/>
                  </a:moveTo>
                  <a:lnTo>
                    <a:pt x="1213" y="219"/>
                  </a:lnTo>
                  <a:lnTo>
                    <a:pt x="1204" y="222"/>
                  </a:lnTo>
                  <a:cubicBezTo>
                    <a:pt x="1198" y="222"/>
                    <a:pt x="1198" y="222"/>
                    <a:pt x="1191" y="185"/>
                  </a:cubicBezTo>
                  <a:close/>
                  <a:moveTo>
                    <a:pt x="1317" y="172"/>
                  </a:moveTo>
                  <a:cubicBezTo>
                    <a:pt x="1329" y="172"/>
                    <a:pt x="1329" y="172"/>
                    <a:pt x="1326" y="210"/>
                  </a:cubicBezTo>
                  <a:cubicBezTo>
                    <a:pt x="1323" y="229"/>
                    <a:pt x="1320" y="238"/>
                    <a:pt x="1317" y="238"/>
                  </a:cubicBezTo>
                  <a:cubicBezTo>
                    <a:pt x="1314" y="238"/>
                    <a:pt x="1312" y="229"/>
                    <a:pt x="1310" y="210"/>
                  </a:cubicBezTo>
                  <a:cubicBezTo>
                    <a:pt x="1307" y="172"/>
                    <a:pt x="1307" y="172"/>
                    <a:pt x="1317" y="172"/>
                  </a:cubicBezTo>
                  <a:close/>
                  <a:moveTo>
                    <a:pt x="1138" y="238"/>
                  </a:moveTo>
                  <a:lnTo>
                    <a:pt x="1138" y="238"/>
                  </a:lnTo>
                  <a:cubicBezTo>
                    <a:pt x="1151" y="260"/>
                    <a:pt x="1160" y="282"/>
                    <a:pt x="1166" y="307"/>
                  </a:cubicBezTo>
                  <a:lnTo>
                    <a:pt x="1160" y="310"/>
                  </a:lnTo>
                  <a:cubicBezTo>
                    <a:pt x="1154" y="310"/>
                    <a:pt x="1144" y="276"/>
                    <a:pt x="1144" y="276"/>
                  </a:cubicBezTo>
                  <a:cubicBezTo>
                    <a:pt x="1144" y="276"/>
                    <a:pt x="1132" y="238"/>
                    <a:pt x="1138" y="238"/>
                  </a:cubicBezTo>
                  <a:close/>
                  <a:moveTo>
                    <a:pt x="878" y="322"/>
                  </a:moveTo>
                  <a:cubicBezTo>
                    <a:pt x="879" y="322"/>
                    <a:pt x="882" y="325"/>
                    <a:pt x="887" y="335"/>
                  </a:cubicBezTo>
                  <a:lnTo>
                    <a:pt x="906" y="370"/>
                  </a:lnTo>
                  <a:cubicBezTo>
                    <a:pt x="918" y="395"/>
                    <a:pt x="927" y="420"/>
                    <a:pt x="925" y="420"/>
                  </a:cubicBezTo>
                  <a:cubicBezTo>
                    <a:pt x="924" y="420"/>
                    <a:pt x="921" y="416"/>
                    <a:pt x="916" y="407"/>
                  </a:cubicBezTo>
                  <a:cubicBezTo>
                    <a:pt x="903" y="385"/>
                    <a:pt x="891" y="363"/>
                    <a:pt x="881" y="338"/>
                  </a:cubicBezTo>
                  <a:cubicBezTo>
                    <a:pt x="881" y="338"/>
                    <a:pt x="875" y="322"/>
                    <a:pt x="878" y="322"/>
                  </a:cubicBezTo>
                  <a:close/>
                  <a:moveTo>
                    <a:pt x="1432" y="370"/>
                  </a:moveTo>
                  <a:cubicBezTo>
                    <a:pt x="1432" y="370"/>
                    <a:pt x="1433" y="370"/>
                    <a:pt x="1433" y="370"/>
                  </a:cubicBezTo>
                  <a:lnTo>
                    <a:pt x="1436" y="407"/>
                  </a:lnTo>
                  <a:cubicBezTo>
                    <a:pt x="1430" y="445"/>
                    <a:pt x="1426" y="445"/>
                    <a:pt x="1426" y="445"/>
                  </a:cubicBezTo>
                  <a:cubicBezTo>
                    <a:pt x="1423" y="442"/>
                    <a:pt x="1423" y="442"/>
                    <a:pt x="1426" y="404"/>
                  </a:cubicBezTo>
                  <a:cubicBezTo>
                    <a:pt x="1426" y="404"/>
                    <a:pt x="1429" y="370"/>
                    <a:pt x="1432" y="370"/>
                  </a:cubicBezTo>
                  <a:close/>
                  <a:moveTo>
                    <a:pt x="1969" y="419"/>
                  </a:moveTo>
                  <a:cubicBezTo>
                    <a:pt x="1970" y="419"/>
                    <a:pt x="1971" y="419"/>
                    <a:pt x="1972" y="420"/>
                  </a:cubicBezTo>
                  <a:lnTo>
                    <a:pt x="1975" y="423"/>
                  </a:lnTo>
                  <a:cubicBezTo>
                    <a:pt x="1959" y="442"/>
                    <a:pt x="1937" y="457"/>
                    <a:pt x="1918" y="473"/>
                  </a:cubicBezTo>
                  <a:lnTo>
                    <a:pt x="1912" y="467"/>
                  </a:lnTo>
                  <a:cubicBezTo>
                    <a:pt x="1938" y="444"/>
                    <a:pt x="1961" y="419"/>
                    <a:pt x="1969" y="419"/>
                  </a:cubicBezTo>
                  <a:close/>
                  <a:moveTo>
                    <a:pt x="1370" y="401"/>
                  </a:moveTo>
                  <a:lnTo>
                    <a:pt x="1376" y="439"/>
                  </a:lnTo>
                  <a:lnTo>
                    <a:pt x="1373" y="476"/>
                  </a:lnTo>
                  <a:lnTo>
                    <a:pt x="1367" y="476"/>
                  </a:lnTo>
                  <a:cubicBezTo>
                    <a:pt x="1364" y="451"/>
                    <a:pt x="1367" y="426"/>
                    <a:pt x="1370" y="401"/>
                  </a:cubicBezTo>
                  <a:close/>
                  <a:moveTo>
                    <a:pt x="1618" y="508"/>
                  </a:moveTo>
                  <a:cubicBezTo>
                    <a:pt x="1617" y="510"/>
                    <a:pt x="1616" y="512"/>
                    <a:pt x="1614" y="514"/>
                  </a:cubicBezTo>
                  <a:cubicBezTo>
                    <a:pt x="1610" y="524"/>
                    <a:pt x="1608" y="528"/>
                    <a:pt x="1608" y="528"/>
                  </a:cubicBezTo>
                  <a:cubicBezTo>
                    <a:pt x="1608" y="528"/>
                    <a:pt x="1612" y="520"/>
                    <a:pt x="1618" y="508"/>
                  </a:cubicBezTo>
                  <a:close/>
                  <a:moveTo>
                    <a:pt x="768" y="558"/>
                  </a:moveTo>
                  <a:lnTo>
                    <a:pt x="768" y="558"/>
                  </a:lnTo>
                  <a:cubicBezTo>
                    <a:pt x="800" y="583"/>
                    <a:pt x="825" y="611"/>
                    <a:pt x="840" y="645"/>
                  </a:cubicBezTo>
                  <a:cubicBezTo>
                    <a:pt x="840" y="646"/>
                    <a:pt x="839" y="647"/>
                    <a:pt x="838" y="647"/>
                  </a:cubicBezTo>
                  <a:cubicBezTo>
                    <a:pt x="836" y="647"/>
                    <a:pt x="830" y="642"/>
                    <a:pt x="809" y="620"/>
                  </a:cubicBezTo>
                  <a:cubicBezTo>
                    <a:pt x="784" y="595"/>
                    <a:pt x="762" y="564"/>
                    <a:pt x="768" y="558"/>
                  </a:cubicBezTo>
                  <a:close/>
                  <a:moveTo>
                    <a:pt x="2158" y="639"/>
                  </a:moveTo>
                  <a:cubicBezTo>
                    <a:pt x="2167" y="639"/>
                    <a:pt x="2170" y="645"/>
                    <a:pt x="2172" y="649"/>
                  </a:cubicBezTo>
                  <a:cubicBezTo>
                    <a:pt x="2149" y="669"/>
                    <a:pt x="2119" y="682"/>
                    <a:pt x="2110" y="682"/>
                  </a:cubicBezTo>
                  <a:cubicBezTo>
                    <a:pt x="2108" y="682"/>
                    <a:pt x="2106" y="681"/>
                    <a:pt x="2106" y="680"/>
                  </a:cubicBezTo>
                  <a:lnTo>
                    <a:pt x="2103" y="680"/>
                  </a:lnTo>
                  <a:cubicBezTo>
                    <a:pt x="2100" y="667"/>
                    <a:pt x="2100" y="667"/>
                    <a:pt x="2132" y="649"/>
                  </a:cubicBezTo>
                  <a:cubicBezTo>
                    <a:pt x="2144" y="641"/>
                    <a:pt x="2152" y="639"/>
                    <a:pt x="2158" y="639"/>
                  </a:cubicBezTo>
                  <a:close/>
                  <a:moveTo>
                    <a:pt x="2287" y="1134"/>
                  </a:moveTo>
                  <a:cubicBezTo>
                    <a:pt x="2297" y="1134"/>
                    <a:pt x="2304" y="1135"/>
                    <a:pt x="2304" y="1138"/>
                  </a:cubicBezTo>
                  <a:lnTo>
                    <a:pt x="2266" y="1150"/>
                  </a:lnTo>
                  <a:lnTo>
                    <a:pt x="2229" y="1144"/>
                  </a:lnTo>
                  <a:lnTo>
                    <a:pt x="2229" y="1138"/>
                  </a:lnTo>
                  <a:cubicBezTo>
                    <a:pt x="2250" y="1136"/>
                    <a:pt x="2272" y="1134"/>
                    <a:pt x="2287" y="1134"/>
                  </a:cubicBezTo>
                  <a:close/>
                  <a:moveTo>
                    <a:pt x="2054" y="1228"/>
                  </a:moveTo>
                  <a:cubicBezTo>
                    <a:pt x="2069" y="1228"/>
                    <a:pt x="2078" y="1228"/>
                    <a:pt x="2078" y="1232"/>
                  </a:cubicBezTo>
                  <a:lnTo>
                    <a:pt x="2078" y="1238"/>
                  </a:lnTo>
                  <a:cubicBezTo>
                    <a:pt x="2053" y="1238"/>
                    <a:pt x="2025" y="1235"/>
                    <a:pt x="2000" y="1232"/>
                  </a:cubicBezTo>
                  <a:lnTo>
                    <a:pt x="2000" y="1228"/>
                  </a:lnTo>
                  <a:cubicBezTo>
                    <a:pt x="2020" y="1228"/>
                    <a:pt x="2040" y="1228"/>
                    <a:pt x="2054" y="1228"/>
                  </a:cubicBezTo>
                  <a:close/>
                  <a:moveTo>
                    <a:pt x="597" y="1322"/>
                  </a:moveTo>
                  <a:cubicBezTo>
                    <a:pt x="642" y="1322"/>
                    <a:pt x="577" y="1335"/>
                    <a:pt x="508" y="1338"/>
                  </a:cubicBezTo>
                  <a:cubicBezTo>
                    <a:pt x="479" y="1342"/>
                    <a:pt x="461" y="1344"/>
                    <a:pt x="454" y="1344"/>
                  </a:cubicBezTo>
                  <a:cubicBezTo>
                    <a:pt x="444" y="1344"/>
                    <a:pt x="461" y="1339"/>
                    <a:pt x="505" y="1332"/>
                  </a:cubicBezTo>
                  <a:cubicBezTo>
                    <a:pt x="530" y="1326"/>
                    <a:pt x="555" y="1322"/>
                    <a:pt x="580" y="1322"/>
                  </a:cubicBezTo>
                  <a:cubicBezTo>
                    <a:pt x="587" y="1322"/>
                    <a:pt x="593" y="1322"/>
                    <a:pt x="597" y="1322"/>
                  </a:cubicBezTo>
                  <a:close/>
                  <a:moveTo>
                    <a:pt x="2261" y="1345"/>
                  </a:moveTo>
                  <a:cubicBezTo>
                    <a:pt x="2267" y="1345"/>
                    <a:pt x="2276" y="1346"/>
                    <a:pt x="2291" y="1347"/>
                  </a:cubicBezTo>
                  <a:cubicBezTo>
                    <a:pt x="2316" y="1351"/>
                    <a:pt x="2342" y="1357"/>
                    <a:pt x="2367" y="1363"/>
                  </a:cubicBezTo>
                  <a:cubicBezTo>
                    <a:pt x="2367" y="1365"/>
                    <a:pt x="2364" y="1366"/>
                    <a:pt x="2359" y="1366"/>
                  </a:cubicBezTo>
                  <a:cubicBezTo>
                    <a:pt x="2338" y="1366"/>
                    <a:pt x="2284" y="1353"/>
                    <a:pt x="2254" y="1351"/>
                  </a:cubicBezTo>
                  <a:cubicBezTo>
                    <a:pt x="2254" y="1347"/>
                    <a:pt x="2254" y="1345"/>
                    <a:pt x="2261" y="1345"/>
                  </a:cubicBezTo>
                  <a:close/>
                  <a:moveTo>
                    <a:pt x="2254" y="1514"/>
                  </a:moveTo>
                  <a:cubicBezTo>
                    <a:pt x="2288" y="1523"/>
                    <a:pt x="2326" y="1535"/>
                    <a:pt x="2323" y="1542"/>
                  </a:cubicBezTo>
                  <a:lnTo>
                    <a:pt x="2285" y="1535"/>
                  </a:lnTo>
                  <a:lnTo>
                    <a:pt x="2251" y="1520"/>
                  </a:lnTo>
                  <a:lnTo>
                    <a:pt x="2254" y="1514"/>
                  </a:lnTo>
                  <a:close/>
                  <a:moveTo>
                    <a:pt x="759" y="1545"/>
                  </a:moveTo>
                  <a:lnTo>
                    <a:pt x="734" y="1573"/>
                  </a:lnTo>
                  <a:lnTo>
                    <a:pt x="734" y="1576"/>
                  </a:lnTo>
                  <a:cubicBezTo>
                    <a:pt x="765" y="1551"/>
                    <a:pt x="765" y="1551"/>
                    <a:pt x="762" y="1548"/>
                  </a:cubicBezTo>
                  <a:lnTo>
                    <a:pt x="759" y="1545"/>
                  </a:lnTo>
                  <a:close/>
                  <a:moveTo>
                    <a:pt x="1604" y="1550"/>
                  </a:moveTo>
                  <a:cubicBezTo>
                    <a:pt x="1603" y="1550"/>
                    <a:pt x="1603" y="1550"/>
                    <a:pt x="1602" y="1551"/>
                  </a:cubicBezTo>
                  <a:cubicBezTo>
                    <a:pt x="1599" y="1554"/>
                    <a:pt x="1596" y="1554"/>
                    <a:pt x="1618" y="1586"/>
                  </a:cubicBezTo>
                  <a:lnTo>
                    <a:pt x="1624" y="1583"/>
                  </a:lnTo>
                  <a:cubicBezTo>
                    <a:pt x="1609" y="1556"/>
                    <a:pt x="1606" y="1550"/>
                    <a:pt x="1604" y="1550"/>
                  </a:cubicBezTo>
                  <a:close/>
                  <a:moveTo>
                    <a:pt x="563" y="1591"/>
                  </a:moveTo>
                  <a:cubicBezTo>
                    <a:pt x="568" y="1591"/>
                    <a:pt x="569" y="1594"/>
                    <a:pt x="571" y="1595"/>
                  </a:cubicBezTo>
                  <a:cubicBezTo>
                    <a:pt x="574" y="1601"/>
                    <a:pt x="574" y="1601"/>
                    <a:pt x="543" y="1620"/>
                  </a:cubicBezTo>
                  <a:cubicBezTo>
                    <a:pt x="543" y="1620"/>
                    <a:pt x="517" y="1631"/>
                    <a:pt x="506" y="1631"/>
                  </a:cubicBezTo>
                  <a:cubicBezTo>
                    <a:pt x="504" y="1631"/>
                    <a:pt x="502" y="1631"/>
                    <a:pt x="502" y="1630"/>
                  </a:cubicBezTo>
                  <a:lnTo>
                    <a:pt x="530" y="1604"/>
                  </a:lnTo>
                  <a:cubicBezTo>
                    <a:pt x="549" y="1594"/>
                    <a:pt x="558" y="1591"/>
                    <a:pt x="563" y="1591"/>
                  </a:cubicBezTo>
                  <a:close/>
                  <a:moveTo>
                    <a:pt x="1774" y="1670"/>
                  </a:moveTo>
                  <a:cubicBezTo>
                    <a:pt x="1774" y="1671"/>
                    <a:pt x="1775" y="1671"/>
                    <a:pt x="1775" y="1671"/>
                  </a:cubicBezTo>
                  <a:lnTo>
                    <a:pt x="1775" y="1671"/>
                  </a:lnTo>
                  <a:cubicBezTo>
                    <a:pt x="1776" y="1670"/>
                    <a:pt x="1776" y="1670"/>
                    <a:pt x="1774" y="1670"/>
                  </a:cubicBezTo>
                  <a:close/>
                  <a:moveTo>
                    <a:pt x="599" y="1646"/>
                  </a:moveTo>
                  <a:cubicBezTo>
                    <a:pt x="602" y="1646"/>
                    <a:pt x="603" y="1648"/>
                    <a:pt x="605" y="1651"/>
                  </a:cubicBezTo>
                  <a:cubicBezTo>
                    <a:pt x="609" y="1655"/>
                    <a:pt x="612" y="1661"/>
                    <a:pt x="580" y="1683"/>
                  </a:cubicBezTo>
                  <a:lnTo>
                    <a:pt x="577" y="1680"/>
                  </a:lnTo>
                  <a:cubicBezTo>
                    <a:pt x="587" y="1671"/>
                    <a:pt x="591" y="1668"/>
                    <a:pt x="589" y="1668"/>
                  </a:cubicBezTo>
                  <a:lnTo>
                    <a:pt x="589" y="1668"/>
                  </a:lnTo>
                  <a:cubicBezTo>
                    <a:pt x="587" y="1668"/>
                    <a:pt x="566" y="1683"/>
                    <a:pt x="549" y="1702"/>
                  </a:cubicBezTo>
                  <a:lnTo>
                    <a:pt x="489" y="1749"/>
                  </a:lnTo>
                  <a:cubicBezTo>
                    <a:pt x="483" y="1742"/>
                    <a:pt x="511" y="1714"/>
                    <a:pt x="540" y="1689"/>
                  </a:cubicBezTo>
                  <a:cubicBezTo>
                    <a:pt x="579" y="1656"/>
                    <a:pt x="592" y="1646"/>
                    <a:pt x="599" y="1646"/>
                  </a:cubicBezTo>
                  <a:close/>
                  <a:moveTo>
                    <a:pt x="1746" y="1818"/>
                  </a:moveTo>
                  <a:lnTo>
                    <a:pt x="1746" y="1818"/>
                  </a:lnTo>
                  <a:cubicBezTo>
                    <a:pt x="1751" y="1828"/>
                    <a:pt x="1752" y="1831"/>
                    <a:pt x="1752" y="1831"/>
                  </a:cubicBezTo>
                  <a:cubicBezTo>
                    <a:pt x="1750" y="1831"/>
                    <a:pt x="1742" y="1818"/>
                    <a:pt x="1746" y="1818"/>
                  </a:cubicBezTo>
                  <a:close/>
                  <a:moveTo>
                    <a:pt x="1445" y="1771"/>
                  </a:moveTo>
                  <a:lnTo>
                    <a:pt x="1455" y="1846"/>
                  </a:lnTo>
                  <a:lnTo>
                    <a:pt x="1455" y="1846"/>
                  </a:lnTo>
                  <a:cubicBezTo>
                    <a:pt x="1454" y="1836"/>
                    <a:pt x="1453" y="1822"/>
                    <a:pt x="1451" y="1808"/>
                  </a:cubicBezTo>
                  <a:lnTo>
                    <a:pt x="1445" y="1771"/>
                  </a:lnTo>
                  <a:close/>
                  <a:moveTo>
                    <a:pt x="2016" y="1843"/>
                  </a:moveTo>
                  <a:cubicBezTo>
                    <a:pt x="2018" y="1843"/>
                    <a:pt x="2030" y="1853"/>
                    <a:pt x="2028" y="1855"/>
                  </a:cubicBezTo>
                  <a:cubicBezTo>
                    <a:pt x="2018" y="1846"/>
                    <a:pt x="2016" y="1843"/>
                    <a:pt x="2016" y="1843"/>
                  </a:cubicBezTo>
                  <a:close/>
                  <a:moveTo>
                    <a:pt x="1956" y="1818"/>
                  </a:moveTo>
                  <a:cubicBezTo>
                    <a:pt x="1984" y="1846"/>
                    <a:pt x="2009" y="1874"/>
                    <a:pt x="2003" y="1880"/>
                  </a:cubicBezTo>
                  <a:lnTo>
                    <a:pt x="1975" y="1855"/>
                  </a:lnTo>
                  <a:lnTo>
                    <a:pt x="1953" y="1824"/>
                  </a:lnTo>
                  <a:lnTo>
                    <a:pt x="1956" y="1818"/>
                  </a:lnTo>
                  <a:close/>
                  <a:moveTo>
                    <a:pt x="1637" y="1817"/>
                  </a:moveTo>
                  <a:cubicBezTo>
                    <a:pt x="1637" y="1817"/>
                    <a:pt x="1637" y="1817"/>
                    <a:pt x="1636" y="1818"/>
                  </a:cubicBezTo>
                  <a:lnTo>
                    <a:pt x="1633" y="1818"/>
                  </a:lnTo>
                  <a:cubicBezTo>
                    <a:pt x="1640" y="1843"/>
                    <a:pt x="1652" y="1868"/>
                    <a:pt x="1661" y="1890"/>
                  </a:cubicBezTo>
                  <a:cubicBezTo>
                    <a:pt x="1668" y="1886"/>
                    <a:pt x="1655" y="1852"/>
                    <a:pt x="1655" y="1852"/>
                  </a:cubicBezTo>
                  <a:cubicBezTo>
                    <a:pt x="1655" y="1852"/>
                    <a:pt x="1644" y="1817"/>
                    <a:pt x="1637" y="1817"/>
                  </a:cubicBezTo>
                  <a:close/>
                  <a:moveTo>
                    <a:pt x="73" y="1868"/>
                  </a:moveTo>
                  <a:cubicBezTo>
                    <a:pt x="48" y="1874"/>
                    <a:pt x="22" y="1883"/>
                    <a:pt x="1" y="1893"/>
                  </a:cubicBezTo>
                  <a:lnTo>
                    <a:pt x="7" y="1905"/>
                  </a:lnTo>
                  <a:cubicBezTo>
                    <a:pt x="7" y="1907"/>
                    <a:pt x="9" y="1908"/>
                    <a:pt x="11" y="1908"/>
                  </a:cubicBezTo>
                  <a:cubicBezTo>
                    <a:pt x="22" y="1908"/>
                    <a:pt x="50" y="1892"/>
                    <a:pt x="76" y="1877"/>
                  </a:cubicBezTo>
                  <a:lnTo>
                    <a:pt x="73" y="1868"/>
                  </a:lnTo>
                  <a:close/>
                  <a:moveTo>
                    <a:pt x="1900" y="1830"/>
                  </a:moveTo>
                  <a:lnTo>
                    <a:pt x="1900" y="1830"/>
                  </a:lnTo>
                  <a:cubicBezTo>
                    <a:pt x="1903" y="1830"/>
                    <a:pt x="1917" y="1843"/>
                    <a:pt x="1947" y="1874"/>
                  </a:cubicBezTo>
                  <a:cubicBezTo>
                    <a:pt x="1972" y="1902"/>
                    <a:pt x="1972" y="1902"/>
                    <a:pt x="1965" y="1908"/>
                  </a:cubicBezTo>
                  <a:cubicBezTo>
                    <a:pt x="1947" y="1890"/>
                    <a:pt x="1931" y="1871"/>
                    <a:pt x="1915" y="1852"/>
                  </a:cubicBezTo>
                  <a:lnTo>
                    <a:pt x="1912" y="1852"/>
                  </a:lnTo>
                  <a:cubicBezTo>
                    <a:pt x="1902" y="1838"/>
                    <a:pt x="1898" y="1830"/>
                    <a:pt x="1900" y="1830"/>
                  </a:cubicBezTo>
                  <a:close/>
                  <a:moveTo>
                    <a:pt x="1611" y="1940"/>
                  </a:moveTo>
                  <a:cubicBezTo>
                    <a:pt x="1618" y="1940"/>
                    <a:pt x="1618" y="1940"/>
                    <a:pt x="1627" y="1977"/>
                  </a:cubicBezTo>
                  <a:lnTo>
                    <a:pt x="1621" y="1977"/>
                  </a:lnTo>
                  <a:lnTo>
                    <a:pt x="1605" y="1943"/>
                  </a:lnTo>
                  <a:lnTo>
                    <a:pt x="1611" y="1940"/>
                  </a:lnTo>
                  <a:close/>
                  <a:moveTo>
                    <a:pt x="1169" y="1932"/>
                  </a:moveTo>
                  <a:cubicBezTo>
                    <a:pt x="1170" y="1932"/>
                    <a:pt x="1171" y="1933"/>
                    <a:pt x="1173" y="1933"/>
                  </a:cubicBezTo>
                  <a:lnTo>
                    <a:pt x="1166" y="1971"/>
                  </a:lnTo>
                  <a:lnTo>
                    <a:pt x="1154" y="2006"/>
                  </a:lnTo>
                  <a:lnTo>
                    <a:pt x="1154" y="1968"/>
                  </a:lnTo>
                  <a:cubicBezTo>
                    <a:pt x="1161" y="1939"/>
                    <a:pt x="1165" y="1932"/>
                    <a:pt x="1169" y="1932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3" y="1996"/>
                    <a:pt x="1893" y="1996"/>
                  </a:cubicBezTo>
                  <a:cubicBezTo>
                    <a:pt x="1901" y="2009"/>
                    <a:pt x="1903" y="2012"/>
                    <a:pt x="1901" y="2012"/>
                  </a:cubicBezTo>
                  <a:cubicBezTo>
                    <a:pt x="1898" y="2012"/>
                    <a:pt x="1887" y="2002"/>
                    <a:pt x="1882" y="2002"/>
                  </a:cubicBezTo>
                  <a:cubicBezTo>
                    <a:pt x="1881" y="2002"/>
                    <a:pt x="1881" y="2002"/>
                    <a:pt x="1881" y="2002"/>
                  </a:cubicBezTo>
                  <a:cubicBezTo>
                    <a:pt x="1856" y="1974"/>
                    <a:pt x="1856" y="1974"/>
                    <a:pt x="1868" y="1968"/>
                  </a:cubicBezTo>
                  <a:cubicBezTo>
                    <a:pt x="1869" y="1968"/>
                    <a:pt x="1869" y="1968"/>
                    <a:pt x="1869" y="1968"/>
                  </a:cubicBezTo>
                  <a:close/>
                  <a:moveTo>
                    <a:pt x="1559" y="1936"/>
                  </a:moveTo>
                  <a:cubicBezTo>
                    <a:pt x="1562" y="1936"/>
                    <a:pt x="1570" y="1970"/>
                    <a:pt x="1577" y="2024"/>
                  </a:cubicBezTo>
                  <a:lnTo>
                    <a:pt x="1564" y="2028"/>
                  </a:lnTo>
                  <a:cubicBezTo>
                    <a:pt x="1558" y="1990"/>
                    <a:pt x="1552" y="1952"/>
                    <a:pt x="1558" y="1952"/>
                  </a:cubicBezTo>
                  <a:cubicBezTo>
                    <a:pt x="1557" y="1941"/>
                    <a:pt x="1558" y="1936"/>
                    <a:pt x="1559" y="1936"/>
                  </a:cubicBezTo>
                  <a:close/>
                  <a:moveTo>
                    <a:pt x="1345" y="1896"/>
                  </a:moveTo>
                  <a:cubicBezTo>
                    <a:pt x="1346" y="1896"/>
                    <a:pt x="1344" y="1915"/>
                    <a:pt x="1339" y="1959"/>
                  </a:cubicBezTo>
                  <a:lnTo>
                    <a:pt x="1323" y="2034"/>
                  </a:lnTo>
                  <a:cubicBezTo>
                    <a:pt x="1317" y="2034"/>
                    <a:pt x="1326" y="1996"/>
                    <a:pt x="1336" y="1921"/>
                  </a:cubicBezTo>
                  <a:cubicBezTo>
                    <a:pt x="1341" y="1905"/>
                    <a:pt x="1344" y="1896"/>
                    <a:pt x="1345" y="1896"/>
                  </a:cubicBezTo>
                  <a:close/>
                  <a:moveTo>
                    <a:pt x="809" y="1992"/>
                  </a:moveTo>
                  <a:cubicBezTo>
                    <a:pt x="811" y="1992"/>
                    <a:pt x="812" y="1992"/>
                    <a:pt x="812" y="1993"/>
                  </a:cubicBezTo>
                  <a:cubicBezTo>
                    <a:pt x="818" y="1996"/>
                    <a:pt x="800" y="2028"/>
                    <a:pt x="768" y="2056"/>
                  </a:cubicBezTo>
                  <a:lnTo>
                    <a:pt x="756" y="2046"/>
                  </a:lnTo>
                  <a:cubicBezTo>
                    <a:pt x="773" y="2015"/>
                    <a:pt x="800" y="1992"/>
                    <a:pt x="809" y="1992"/>
                  </a:cubicBezTo>
                  <a:close/>
                  <a:moveTo>
                    <a:pt x="1755" y="2018"/>
                  </a:moveTo>
                  <a:cubicBezTo>
                    <a:pt x="1761" y="2018"/>
                    <a:pt x="1767" y="2020"/>
                    <a:pt x="1777" y="2049"/>
                  </a:cubicBezTo>
                  <a:cubicBezTo>
                    <a:pt x="1777" y="2049"/>
                    <a:pt x="1793" y="2084"/>
                    <a:pt x="1787" y="2087"/>
                  </a:cubicBezTo>
                  <a:cubicBezTo>
                    <a:pt x="1786" y="2087"/>
                    <a:pt x="1786" y="2087"/>
                    <a:pt x="1786" y="2087"/>
                  </a:cubicBezTo>
                  <a:cubicBezTo>
                    <a:pt x="1776" y="2087"/>
                    <a:pt x="1759" y="2056"/>
                    <a:pt x="1759" y="2056"/>
                  </a:cubicBezTo>
                  <a:cubicBezTo>
                    <a:pt x="1746" y="2021"/>
                    <a:pt x="1752" y="2018"/>
                    <a:pt x="1752" y="2018"/>
                  </a:cubicBezTo>
                  <a:cubicBezTo>
                    <a:pt x="1753" y="2018"/>
                    <a:pt x="1754" y="2018"/>
                    <a:pt x="1755" y="2018"/>
                  </a:cubicBezTo>
                  <a:close/>
                  <a:moveTo>
                    <a:pt x="813" y="2059"/>
                  </a:moveTo>
                  <a:cubicBezTo>
                    <a:pt x="805" y="2059"/>
                    <a:pt x="791" y="2080"/>
                    <a:pt x="781" y="2103"/>
                  </a:cubicBezTo>
                  <a:cubicBezTo>
                    <a:pt x="762" y="2137"/>
                    <a:pt x="771" y="2140"/>
                    <a:pt x="784" y="2147"/>
                  </a:cubicBezTo>
                  <a:cubicBezTo>
                    <a:pt x="784" y="2147"/>
                    <a:pt x="785" y="2147"/>
                    <a:pt x="786" y="2147"/>
                  </a:cubicBezTo>
                  <a:cubicBezTo>
                    <a:pt x="796" y="2147"/>
                    <a:pt x="815" y="2122"/>
                    <a:pt x="815" y="2122"/>
                  </a:cubicBezTo>
                  <a:cubicBezTo>
                    <a:pt x="831" y="2087"/>
                    <a:pt x="825" y="2084"/>
                    <a:pt x="818" y="2081"/>
                  </a:cubicBezTo>
                  <a:cubicBezTo>
                    <a:pt x="820" y="2065"/>
                    <a:pt x="817" y="2059"/>
                    <a:pt x="813" y="2059"/>
                  </a:cubicBezTo>
                  <a:close/>
                  <a:moveTo>
                    <a:pt x="1392" y="2075"/>
                  </a:moveTo>
                  <a:cubicBezTo>
                    <a:pt x="1392" y="2112"/>
                    <a:pt x="1395" y="2150"/>
                    <a:pt x="1386" y="2150"/>
                  </a:cubicBezTo>
                  <a:lnTo>
                    <a:pt x="1379" y="2150"/>
                  </a:lnTo>
                  <a:cubicBezTo>
                    <a:pt x="1379" y="2125"/>
                    <a:pt x="1383" y="2100"/>
                    <a:pt x="1386" y="2075"/>
                  </a:cubicBezTo>
                  <a:close/>
                  <a:moveTo>
                    <a:pt x="1193" y="2001"/>
                  </a:moveTo>
                  <a:lnTo>
                    <a:pt x="1193" y="2001"/>
                  </a:lnTo>
                  <a:cubicBezTo>
                    <a:pt x="1194" y="2001"/>
                    <a:pt x="1191" y="2019"/>
                    <a:pt x="1185" y="2053"/>
                  </a:cubicBezTo>
                  <a:cubicBezTo>
                    <a:pt x="1182" y="2090"/>
                    <a:pt x="1169" y="2128"/>
                    <a:pt x="1154" y="2162"/>
                  </a:cubicBezTo>
                  <a:lnTo>
                    <a:pt x="1138" y="2159"/>
                  </a:lnTo>
                  <a:lnTo>
                    <a:pt x="1166" y="2087"/>
                  </a:lnTo>
                  <a:cubicBezTo>
                    <a:pt x="1184" y="2028"/>
                    <a:pt x="1191" y="2001"/>
                    <a:pt x="1193" y="2001"/>
                  </a:cubicBezTo>
                  <a:close/>
                  <a:moveTo>
                    <a:pt x="1549" y="2181"/>
                  </a:moveTo>
                  <a:lnTo>
                    <a:pt x="1552" y="2219"/>
                  </a:lnTo>
                  <a:cubicBezTo>
                    <a:pt x="1548" y="2219"/>
                    <a:pt x="1545" y="2235"/>
                    <a:pt x="1542" y="2235"/>
                  </a:cubicBezTo>
                  <a:cubicBezTo>
                    <a:pt x="1541" y="2235"/>
                    <a:pt x="1540" y="2231"/>
                    <a:pt x="1539" y="2219"/>
                  </a:cubicBezTo>
                  <a:lnTo>
                    <a:pt x="1536" y="2219"/>
                  </a:lnTo>
                  <a:cubicBezTo>
                    <a:pt x="1536" y="2219"/>
                    <a:pt x="1536" y="2219"/>
                    <a:pt x="1535" y="2219"/>
                  </a:cubicBezTo>
                  <a:cubicBezTo>
                    <a:pt x="1531" y="2219"/>
                    <a:pt x="1540" y="2181"/>
                    <a:pt x="1549" y="2181"/>
                  </a:cubicBezTo>
                  <a:close/>
                  <a:moveTo>
                    <a:pt x="1432" y="6"/>
                  </a:moveTo>
                  <a:lnTo>
                    <a:pt x="1432" y="6"/>
                  </a:lnTo>
                  <a:cubicBezTo>
                    <a:pt x="1428" y="6"/>
                    <a:pt x="1419" y="25"/>
                    <a:pt x="1401" y="63"/>
                  </a:cubicBezTo>
                  <a:cubicBezTo>
                    <a:pt x="1386" y="63"/>
                    <a:pt x="1354" y="97"/>
                    <a:pt x="1332" y="97"/>
                  </a:cubicBezTo>
                  <a:cubicBezTo>
                    <a:pt x="1304" y="94"/>
                    <a:pt x="1289" y="100"/>
                    <a:pt x="1276" y="63"/>
                  </a:cubicBezTo>
                  <a:cubicBezTo>
                    <a:pt x="1275" y="56"/>
                    <a:pt x="1275" y="50"/>
                    <a:pt x="1274" y="45"/>
                  </a:cubicBezTo>
                  <a:lnTo>
                    <a:pt x="1274" y="45"/>
                  </a:lnTo>
                  <a:cubicBezTo>
                    <a:pt x="1278" y="100"/>
                    <a:pt x="1271" y="101"/>
                    <a:pt x="1251" y="103"/>
                  </a:cubicBezTo>
                  <a:cubicBezTo>
                    <a:pt x="1243" y="94"/>
                    <a:pt x="1237" y="90"/>
                    <a:pt x="1232" y="90"/>
                  </a:cubicBezTo>
                  <a:cubicBezTo>
                    <a:pt x="1218" y="90"/>
                    <a:pt x="1213" y="117"/>
                    <a:pt x="1213" y="144"/>
                  </a:cubicBezTo>
                  <a:lnTo>
                    <a:pt x="1226" y="144"/>
                  </a:lnTo>
                  <a:cubicBezTo>
                    <a:pt x="1233" y="188"/>
                    <a:pt x="1234" y="206"/>
                    <a:pt x="1230" y="206"/>
                  </a:cubicBezTo>
                  <a:cubicBezTo>
                    <a:pt x="1227" y="206"/>
                    <a:pt x="1221" y="197"/>
                    <a:pt x="1213" y="182"/>
                  </a:cubicBezTo>
                  <a:cubicBezTo>
                    <a:pt x="1204" y="182"/>
                    <a:pt x="1198" y="147"/>
                    <a:pt x="1191" y="110"/>
                  </a:cubicBezTo>
                  <a:cubicBezTo>
                    <a:pt x="1182" y="73"/>
                    <a:pt x="1168" y="37"/>
                    <a:pt x="1161" y="37"/>
                  </a:cubicBezTo>
                  <a:cubicBezTo>
                    <a:pt x="1161" y="37"/>
                    <a:pt x="1160" y="37"/>
                    <a:pt x="1160" y="38"/>
                  </a:cubicBezTo>
                  <a:cubicBezTo>
                    <a:pt x="1151" y="38"/>
                    <a:pt x="1144" y="41"/>
                    <a:pt x="1160" y="75"/>
                  </a:cubicBezTo>
                  <a:cubicBezTo>
                    <a:pt x="1166" y="113"/>
                    <a:pt x="1166" y="113"/>
                    <a:pt x="1160" y="116"/>
                  </a:cubicBezTo>
                  <a:cubicBezTo>
                    <a:pt x="1154" y="116"/>
                    <a:pt x="1144" y="119"/>
                    <a:pt x="1148" y="157"/>
                  </a:cubicBezTo>
                  <a:cubicBezTo>
                    <a:pt x="1157" y="194"/>
                    <a:pt x="1151" y="194"/>
                    <a:pt x="1141" y="197"/>
                  </a:cubicBezTo>
                  <a:cubicBezTo>
                    <a:pt x="1128" y="168"/>
                    <a:pt x="1115" y="166"/>
                    <a:pt x="1111" y="166"/>
                  </a:cubicBezTo>
                  <a:cubicBezTo>
                    <a:pt x="1110" y="166"/>
                    <a:pt x="1110" y="166"/>
                    <a:pt x="1110" y="166"/>
                  </a:cubicBezTo>
                  <a:lnTo>
                    <a:pt x="1101" y="128"/>
                  </a:lnTo>
                  <a:cubicBezTo>
                    <a:pt x="1094" y="103"/>
                    <a:pt x="1085" y="81"/>
                    <a:pt x="1072" y="59"/>
                  </a:cubicBezTo>
                  <a:lnTo>
                    <a:pt x="1072" y="59"/>
                  </a:lnTo>
                  <a:cubicBezTo>
                    <a:pt x="1063" y="59"/>
                    <a:pt x="1075" y="97"/>
                    <a:pt x="1075" y="97"/>
                  </a:cubicBezTo>
                  <a:cubicBezTo>
                    <a:pt x="1085" y="128"/>
                    <a:pt x="909" y="191"/>
                    <a:pt x="891" y="207"/>
                  </a:cubicBezTo>
                  <a:cubicBezTo>
                    <a:pt x="878" y="196"/>
                    <a:pt x="867" y="191"/>
                    <a:pt x="860" y="191"/>
                  </a:cubicBezTo>
                  <a:cubicBezTo>
                    <a:pt x="849" y="191"/>
                    <a:pt x="847" y="202"/>
                    <a:pt x="862" y="219"/>
                  </a:cubicBezTo>
                  <a:cubicBezTo>
                    <a:pt x="881" y="254"/>
                    <a:pt x="847" y="269"/>
                    <a:pt x="809" y="295"/>
                  </a:cubicBezTo>
                  <a:cubicBezTo>
                    <a:pt x="765" y="323"/>
                    <a:pt x="734" y="345"/>
                    <a:pt x="756" y="373"/>
                  </a:cubicBezTo>
                  <a:lnTo>
                    <a:pt x="737" y="385"/>
                  </a:lnTo>
                  <a:cubicBezTo>
                    <a:pt x="724" y="395"/>
                    <a:pt x="740" y="436"/>
                    <a:pt x="734" y="439"/>
                  </a:cubicBezTo>
                  <a:cubicBezTo>
                    <a:pt x="744" y="457"/>
                    <a:pt x="747" y="466"/>
                    <a:pt x="745" y="466"/>
                  </a:cubicBezTo>
                  <a:cubicBezTo>
                    <a:pt x="743" y="466"/>
                    <a:pt x="737" y="458"/>
                    <a:pt x="728" y="442"/>
                  </a:cubicBezTo>
                  <a:cubicBezTo>
                    <a:pt x="705" y="416"/>
                    <a:pt x="682" y="391"/>
                    <a:pt x="676" y="391"/>
                  </a:cubicBezTo>
                  <a:cubicBezTo>
                    <a:pt x="675" y="391"/>
                    <a:pt x="675" y="391"/>
                    <a:pt x="674" y="392"/>
                  </a:cubicBezTo>
                  <a:cubicBezTo>
                    <a:pt x="662" y="401"/>
                    <a:pt x="687" y="429"/>
                    <a:pt x="712" y="457"/>
                  </a:cubicBezTo>
                  <a:cubicBezTo>
                    <a:pt x="737" y="486"/>
                    <a:pt x="731" y="489"/>
                    <a:pt x="731" y="489"/>
                  </a:cubicBezTo>
                  <a:cubicBezTo>
                    <a:pt x="730" y="491"/>
                    <a:pt x="729" y="492"/>
                    <a:pt x="728" y="492"/>
                  </a:cubicBezTo>
                  <a:cubicBezTo>
                    <a:pt x="725" y="492"/>
                    <a:pt x="720" y="486"/>
                    <a:pt x="703" y="467"/>
                  </a:cubicBezTo>
                  <a:lnTo>
                    <a:pt x="649" y="410"/>
                  </a:lnTo>
                  <a:lnTo>
                    <a:pt x="643" y="417"/>
                  </a:lnTo>
                  <a:cubicBezTo>
                    <a:pt x="671" y="442"/>
                    <a:pt x="665" y="448"/>
                    <a:pt x="665" y="448"/>
                  </a:cubicBezTo>
                  <a:cubicBezTo>
                    <a:pt x="663" y="450"/>
                    <a:pt x="662" y="451"/>
                    <a:pt x="660" y="451"/>
                  </a:cubicBezTo>
                  <a:cubicBezTo>
                    <a:pt x="655" y="451"/>
                    <a:pt x="645" y="440"/>
                    <a:pt x="605" y="398"/>
                  </a:cubicBezTo>
                  <a:cubicBezTo>
                    <a:pt x="582" y="373"/>
                    <a:pt x="567" y="360"/>
                    <a:pt x="563" y="360"/>
                  </a:cubicBezTo>
                  <a:cubicBezTo>
                    <a:pt x="559" y="360"/>
                    <a:pt x="568" y="376"/>
                    <a:pt x="593" y="407"/>
                  </a:cubicBezTo>
                  <a:lnTo>
                    <a:pt x="609" y="445"/>
                  </a:lnTo>
                  <a:cubicBezTo>
                    <a:pt x="593" y="433"/>
                    <a:pt x="585" y="428"/>
                    <a:pt x="581" y="428"/>
                  </a:cubicBezTo>
                  <a:cubicBezTo>
                    <a:pt x="570" y="428"/>
                    <a:pt x="598" y="469"/>
                    <a:pt x="615" y="492"/>
                  </a:cubicBezTo>
                  <a:cubicBezTo>
                    <a:pt x="589" y="471"/>
                    <a:pt x="573" y="461"/>
                    <a:pt x="567" y="461"/>
                  </a:cubicBezTo>
                  <a:cubicBezTo>
                    <a:pt x="561" y="461"/>
                    <a:pt x="571" y="477"/>
                    <a:pt x="599" y="511"/>
                  </a:cubicBezTo>
                  <a:cubicBezTo>
                    <a:pt x="615" y="525"/>
                    <a:pt x="620" y="532"/>
                    <a:pt x="615" y="532"/>
                  </a:cubicBezTo>
                  <a:cubicBezTo>
                    <a:pt x="612" y="532"/>
                    <a:pt x="603" y="528"/>
                    <a:pt x="590" y="520"/>
                  </a:cubicBezTo>
                  <a:cubicBezTo>
                    <a:pt x="572" y="511"/>
                    <a:pt x="562" y="507"/>
                    <a:pt x="555" y="507"/>
                  </a:cubicBezTo>
                  <a:cubicBezTo>
                    <a:pt x="548" y="507"/>
                    <a:pt x="544" y="511"/>
                    <a:pt x="540" y="517"/>
                  </a:cubicBezTo>
                  <a:cubicBezTo>
                    <a:pt x="561" y="548"/>
                    <a:pt x="527" y="586"/>
                    <a:pt x="493" y="633"/>
                  </a:cubicBezTo>
                  <a:cubicBezTo>
                    <a:pt x="449" y="686"/>
                    <a:pt x="430" y="727"/>
                    <a:pt x="461" y="746"/>
                  </a:cubicBezTo>
                  <a:cubicBezTo>
                    <a:pt x="460" y="748"/>
                    <a:pt x="459" y="750"/>
                    <a:pt x="456" y="750"/>
                  </a:cubicBezTo>
                  <a:cubicBezTo>
                    <a:pt x="452" y="750"/>
                    <a:pt x="443" y="747"/>
                    <a:pt x="420" y="740"/>
                  </a:cubicBezTo>
                  <a:cubicBezTo>
                    <a:pt x="410" y="733"/>
                    <a:pt x="402" y="730"/>
                    <a:pt x="399" y="730"/>
                  </a:cubicBezTo>
                  <a:cubicBezTo>
                    <a:pt x="393" y="730"/>
                    <a:pt x="406" y="742"/>
                    <a:pt x="449" y="771"/>
                  </a:cubicBezTo>
                  <a:cubicBezTo>
                    <a:pt x="466" y="784"/>
                    <a:pt x="485" y="796"/>
                    <a:pt x="483" y="796"/>
                  </a:cubicBezTo>
                  <a:cubicBezTo>
                    <a:pt x="481" y="796"/>
                    <a:pt x="470" y="791"/>
                    <a:pt x="442" y="777"/>
                  </a:cubicBezTo>
                  <a:cubicBezTo>
                    <a:pt x="432" y="771"/>
                    <a:pt x="424" y="768"/>
                    <a:pt x="417" y="768"/>
                  </a:cubicBezTo>
                  <a:cubicBezTo>
                    <a:pt x="404" y="768"/>
                    <a:pt x="396" y="779"/>
                    <a:pt x="386" y="796"/>
                  </a:cubicBezTo>
                  <a:cubicBezTo>
                    <a:pt x="377" y="818"/>
                    <a:pt x="367" y="843"/>
                    <a:pt x="402" y="859"/>
                  </a:cubicBezTo>
                  <a:cubicBezTo>
                    <a:pt x="417" y="874"/>
                    <a:pt x="424" y="881"/>
                    <a:pt x="422" y="881"/>
                  </a:cubicBezTo>
                  <a:cubicBezTo>
                    <a:pt x="421" y="881"/>
                    <a:pt x="413" y="875"/>
                    <a:pt x="399" y="865"/>
                  </a:cubicBezTo>
                  <a:cubicBezTo>
                    <a:pt x="376" y="853"/>
                    <a:pt x="356" y="848"/>
                    <a:pt x="340" y="848"/>
                  </a:cubicBezTo>
                  <a:cubicBezTo>
                    <a:pt x="310" y="848"/>
                    <a:pt x="301" y="868"/>
                    <a:pt x="342" y="899"/>
                  </a:cubicBezTo>
                  <a:cubicBezTo>
                    <a:pt x="340" y="903"/>
                    <a:pt x="339" y="907"/>
                    <a:pt x="330" y="907"/>
                  </a:cubicBezTo>
                  <a:cubicBezTo>
                    <a:pt x="324" y="907"/>
                    <a:pt x="314" y="905"/>
                    <a:pt x="298" y="899"/>
                  </a:cubicBezTo>
                  <a:lnTo>
                    <a:pt x="298" y="899"/>
                  </a:lnTo>
                  <a:cubicBezTo>
                    <a:pt x="295" y="909"/>
                    <a:pt x="295" y="915"/>
                    <a:pt x="323" y="946"/>
                  </a:cubicBezTo>
                  <a:cubicBezTo>
                    <a:pt x="323" y="956"/>
                    <a:pt x="314" y="984"/>
                    <a:pt x="311" y="996"/>
                  </a:cubicBezTo>
                  <a:cubicBezTo>
                    <a:pt x="305" y="1012"/>
                    <a:pt x="339" y="1034"/>
                    <a:pt x="339" y="1034"/>
                  </a:cubicBezTo>
                  <a:lnTo>
                    <a:pt x="336" y="1040"/>
                  </a:lnTo>
                  <a:cubicBezTo>
                    <a:pt x="333" y="1040"/>
                    <a:pt x="330" y="1040"/>
                    <a:pt x="327" y="1040"/>
                  </a:cubicBezTo>
                  <a:cubicBezTo>
                    <a:pt x="295" y="1040"/>
                    <a:pt x="291" y="1073"/>
                    <a:pt x="283" y="1122"/>
                  </a:cubicBezTo>
                  <a:cubicBezTo>
                    <a:pt x="273" y="1172"/>
                    <a:pt x="276" y="1216"/>
                    <a:pt x="236" y="1225"/>
                  </a:cubicBezTo>
                  <a:cubicBezTo>
                    <a:pt x="236" y="1225"/>
                    <a:pt x="236" y="1232"/>
                    <a:pt x="273" y="1238"/>
                  </a:cubicBezTo>
                  <a:cubicBezTo>
                    <a:pt x="348" y="1244"/>
                    <a:pt x="348" y="1250"/>
                    <a:pt x="311" y="1260"/>
                  </a:cubicBezTo>
                  <a:cubicBezTo>
                    <a:pt x="236" y="1269"/>
                    <a:pt x="236" y="1304"/>
                    <a:pt x="311" y="1304"/>
                  </a:cubicBezTo>
                  <a:lnTo>
                    <a:pt x="273" y="1307"/>
                  </a:lnTo>
                  <a:cubicBezTo>
                    <a:pt x="206" y="1321"/>
                    <a:pt x="236" y="1338"/>
                    <a:pt x="301" y="1338"/>
                  </a:cubicBezTo>
                  <a:cubicBezTo>
                    <a:pt x="306" y="1338"/>
                    <a:pt x="311" y="1338"/>
                    <a:pt x="317" y="1338"/>
                  </a:cubicBezTo>
                  <a:lnTo>
                    <a:pt x="317" y="1338"/>
                  </a:lnTo>
                  <a:cubicBezTo>
                    <a:pt x="279" y="1351"/>
                    <a:pt x="245" y="1363"/>
                    <a:pt x="283" y="1366"/>
                  </a:cubicBezTo>
                  <a:cubicBezTo>
                    <a:pt x="283" y="1373"/>
                    <a:pt x="283" y="1373"/>
                    <a:pt x="211" y="1385"/>
                  </a:cubicBezTo>
                  <a:cubicBezTo>
                    <a:pt x="173" y="1391"/>
                    <a:pt x="135" y="1401"/>
                    <a:pt x="135" y="1407"/>
                  </a:cubicBezTo>
                  <a:cubicBezTo>
                    <a:pt x="136" y="1410"/>
                    <a:pt x="141" y="1412"/>
                    <a:pt x="149" y="1412"/>
                  </a:cubicBezTo>
                  <a:cubicBezTo>
                    <a:pt x="163" y="1412"/>
                    <a:pt x="186" y="1407"/>
                    <a:pt x="211" y="1401"/>
                  </a:cubicBezTo>
                  <a:cubicBezTo>
                    <a:pt x="211" y="1401"/>
                    <a:pt x="214" y="1410"/>
                    <a:pt x="214" y="1416"/>
                  </a:cubicBezTo>
                  <a:cubicBezTo>
                    <a:pt x="214" y="1416"/>
                    <a:pt x="214" y="1421"/>
                    <a:pt x="225" y="1421"/>
                  </a:cubicBezTo>
                  <a:cubicBezTo>
                    <a:pt x="230" y="1421"/>
                    <a:pt x="239" y="1420"/>
                    <a:pt x="251" y="1416"/>
                  </a:cubicBezTo>
                  <a:cubicBezTo>
                    <a:pt x="262" y="1415"/>
                    <a:pt x="270" y="1414"/>
                    <a:pt x="276" y="1414"/>
                  </a:cubicBezTo>
                  <a:cubicBezTo>
                    <a:pt x="289" y="1414"/>
                    <a:pt x="289" y="1418"/>
                    <a:pt x="289" y="1423"/>
                  </a:cubicBezTo>
                  <a:cubicBezTo>
                    <a:pt x="274" y="1427"/>
                    <a:pt x="272" y="1429"/>
                    <a:pt x="279" y="1429"/>
                  </a:cubicBezTo>
                  <a:cubicBezTo>
                    <a:pt x="287" y="1429"/>
                    <a:pt x="307" y="1425"/>
                    <a:pt x="326" y="1416"/>
                  </a:cubicBezTo>
                  <a:cubicBezTo>
                    <a:pt x="356" y="1409"/>
                    <a:pt x="385" y="1402"/>
                    <a:pt x="396" y="1402"/>
                  </a:cubicBezTo>
                  <a:cubicBezTo>
                    <a:pt x="400" y="1402"/>
                    <a:pt x="402" y="1402"/>
                    <a:pt x="402" y="1404"/>
                  </a:cubicBezTo>
                  <a:lnTo>
                    <a:pt x="474" y="1385"/>
                  </a:lnTo>
                  <a:cubicBezTo>
                    <a:pt x="524" y="1376"/>
                    <a:pt x="574" y="1360"/>
                    <a:pt x="621" y="1338"/>
                  </a:cubicBezTo>
                  <a:cubicBezTo>
                    <a:pt x="647" y="1317"/>
                    <a:pt x="675" y="1302"/>
                    <a:pt x="654" y="1302"/>
                  </a:cubicBezTo>
                  <a:cubicBezTo>
                    <a:pt x="647" y="1302"/>
                    <a:pt x="636" y="1304"/>
                    <a:pt x="618" y="1307"/>
                  </a:cubicBezTo>
                  <a:cubicBezTo>
                    <a:pt x="618" y="1307"/>
                    <a:pt x="609" y="1308"/>
                    <a:pt x="599" y="1308"/>
                  </a:cubicBezTo>
                  <a:cubicBezTo>
                    <a:pt x="590" y="1308"/>
                    <a:pt x="580" y="1307"/>
                    <a:pt x="580" y="1304"/>
                  </a:cubicBezTo>
                  <a:cubicBezTo>
                    <a:pt x="577" y="1297"/>
                    <a:pt x="615" y="1288"/>
                    <a:pt x="615" y="1288"/>
                  </a:cubicBezTo>
                  <a:cubicBezTo>
                    <a:pt x="656" y="1285"/>
                    <a:pt x="646" y="1269"/>
                    <a:pt x="652" y="1247"/>
                  </a:cubicBezTo>
                  <a:cubicBezTo>
                    <a:pt x="652" y="1219"/>
                    <a:pt x="652" y="1206"/>
                    <a:pt x="690" y="1203"/>
                  </a:cubicBezTo>
                  <a:cubicBezTo>
                    <a:pt x="728" y="1200"/>
                    <a:pt x="728" y="1197"/>
                    <a:pt x="728" y="1197"/>
                  </a:cubicBezTo>
                  <a:cubicBezTo>
                    <a:pt x="690" y="1197"/>
                    <a:pt x="696" y="1172"/>
                    <a:pt x="703" y="1144"/>
                  </a:cubicBezTo>
                  <a:cubicBezTo>
                    <a:pt x="703" y="1116"/>
                    <a:pt x="718" y="1087"/>
                    <a:pt x="681" y="1078"/>
                  </a:cubicBezTo>
                  <a:cubicBezTo>
                    <a:pt x="681" y="1072"/>
                    <a:pt x="684" y="1069"/>
                    <a:pt x="684" y="1069"/>
                  </a:cubicBezTo>
                  <a:cubicBezTo>
                    <a:pt x="694" y="1071"/>
                    <a:pt x="702" y="1073"/>
                    <a:pt x="707" y="1073"/>
                  </a:cubicBezTo>
                  <a:cubicBezTo>
                    <a:pt x="720" y="1073"/>
                    <a:pt x="722" y="1067"/>
                    <a:pt x="724" y="1062"/>
                  </a:cubicBezTo>
                  <a:cubicBezTo>
                    <a:pt x="690" y="1043"/>
                    <a:pt x="693" y="1034"/>
                    <a:pt x="693" y="1034"/>
                  </a:cubicBezTo>
                  <a:lnTo>
                    <a:pt x="693" y="1034"/>
                  </a:lnTo>
                  <a:cubicBezTo>
                    <a:pt x="709" y="1039"/>
                    <a:pt x="718" y="1041"/>
                    <a:pt x="724" y="1041"/>
                  </a:cubicBezTo>
                  <a:cubicBezTo>
                    <a:pt x="732" y="1041"/>
                    <a:pt x="733" y="1038"/>
                    <a:pt x="737" y="1034"/>
                  </a:cubicBezTo>
                  <a:cubicBezTo>
                    <a:pt x="740" y="1025"/>
                    <a:pt x="743" y="1022"/>
                    <a:pt x="706" y="1006"/>
                  </a:cubicBezTo>
                  <a:cubicBezTo>
                    <a:pt x="717" y="986"/>
                    <a:pt x="736" y="974"/>
                    <a:pt x="755" y="974"/>
                  </a:cubicBezTo>
                  <a:cubicBezTo>
                    <a:pt x="758" y="974"/>
                    <a:pt x="760" y="974"/>
                    <a:pt x="762" y="975"/>
                  </a:cubicBezTo>
                  <a:cubicBezTo>
                    <a:pt x="770" y="977"/>
                    <a:pt x="775" y="978"/>
                    <a:pt x="777" y="978"/>
                  </a:cubicBezTo>
                  <a:cubicBezTo>
                    <a:pt x="787" y="978"/>
                    <a:pt x="762" y="961"/>
                    <a:pt x="737" y="946"/>
                  </a:cubicBezTo>
                  <a:cubicBezTo>
                    <a:pt x="703" y="928"/>
                    <a:pt x="671" y="909"/>
                    <a:pt x="674" y="902"/>
                  </a:cubicBezTo>
                  <a:lnTo>
                    <a:pt x="674" y="902"/>
                  </a:lnTo>
                  <a:lnTo>
                    <a:pt x="743" y="937"/>
                  </a:lnTo>
                  <a:cubicBezTo>
                    <a:pt x="762" y="950"/>
                    <a:pt x="770" y="955"/>
                    <a:pt x="773" y="955"/>
                  </a:cubicBezTo>
                  <a:cubicBezTo>
                    <a:pt x="776" y="955"/>
                    <a:pt x="776" y="953"/>
                    <a:pt x="778" y="949"/>
                  </a:cubicBezTo>
                  <a:lnTo>
                    <a:pt x="784" y="943"/>
                  </a:lnTo>
                  <a:cubicBezTo>
                    <a:pt x="753" y="924"/>
                    <a:pt x="762" y="902"/>
                    <a:pt x="784" y="874"/>
                  </a:cubicBezTo>
                  <a:cubicBezTo>
                    <a:pt x="812" y="837"/>
                    <a:pt x="822" y="824"/>
                    <a:pt x="790" y="802"/>
                  </a:cubicBezTo>
                  <a:cubicBezTo>
                    <a:pt x="772" y="788"/>
                    <a:pt x="767" y="780"/>
                    <a:pt x="776" y="780"/>
                  </a:cubicBezTo>
                  <a:cubicBezTo>
                    <a:pt x="781" y="780"/>
                    <a:pt x="790" y="782"/>
                    <a:pt x="803" y="787"/>
                  </a:cubicBezTo>
                  <a:cubicBezTo>
                    <a:pt x="869" y="814"/>
                    <a:pt x="895" y="826"/>
                    <a:pt x="901" y="826"/>
                  </a:cubicBezTo>
                  <a:cubicBezTo>
                    <a:pt x="904" y="826"/>
                    <a:pt x="898" y="820"/>
                    <a:pt x="887" y="808"/>
                  </a:cubicBezTo>
                  <a:cubicBezTo>
                    <a:pt x="887" y="809"/>
                    <a:pt x="887" y="809"/>
                    <a:pt x="887" y="809"/>
                  </a:cubicBezTo>
                  <a:cubicBezTo>
                    <a:pt x="881" y="809"/>
                    <a:pt x="854" y="785"/>
                    <a:pt x="828" y="761"/>
                  </a:cubicBezTo>
                  <a:cubicBezTo>
                    <a:pt x="796" y="736"/>
                    <a:pt x="783" y="723"/>
                    <a:pt x="787" y="723"/>
                  </a:cubicBezTo>
                  <a:cubicBezTo>
                    <a:pt x="790" y="723"/>
                    <a:pt x="806" y="733"/>
                    <a:pt x="834" y="755"/>
                  </a:cubicBezTo>
                  <a:cubicBezTo>
                    <a:pt x="847" y="765"/>
                    <a:pt x="857" y="770"/>
                    <a:pt x="866" y="770"/>
                  </a:cubicBezTo>
                  <a:cubicBezTo>
                    <a:pt x="898" y="770"/>
                    <a:pt x="906" y="714"/>
                    <a:pt x="872" y="667"/>
                  </a:cubicBezTo>
                  <a:lnTo>
                    <a:pt x="872" y="667"/>
                  </a:lnTo>
                  <a:lnTo>
                    <a:pt x="897" y="696"/>
                  </a:lnTo>
                  <a:cubicBezTo>
                    <a:pt x="913" y="711"/>
                    <a:pt x="921" y="717"/>
                    <a:pt x="927" y="717"/>
                  </a:cubicBezTo>
                  <a:cubicBezTo>
                    <a:pt x="932" y="717"/>
                    <a:pt x="937" y="714"/>
                    <a:pt x="944" y="708"/>
                  </a:cubicBezTo>
                  <a:lnTo>
                    <a:pt x="956" y="696"/>
                  </a:lnTo>
                  <a:cubicBezTo>
                    <a:pt x="930" y="666"/>
                    <a:pt x="931" y="655"/>
                    <a:pt x="941" y="655"/>
                  </a:cubicBezTo>
                  <a:cubicBezTo>
                    <a:pt x="951" y="655"/>
                    <a:pt x="968" y="665"/>
                    <a:pt x="978" y="680"/>
                  </a:cubicBezTo>
                  <a:cubicBezTo>
                    <a:pt x="999" y="698"/>
                    <a:pt x="1005" y="703"/>
                    <a:pt x="1010" y="703"/>
                  </a:cubicBezTo>
                  <a:cubicBezTo>
                    <a:pt x="1012" y="703"/>
                    <a:pt x="1013" y="703"/>
                    <a:pt x="1016" y="702"/>
                  </a:cubicBezTo>
                  <a:cubicBezTo>
                    <a:pt x="998" y="666"/>
                    <a:pt x="1002" y="653"/>
                    <a:pt x="1013" y="653"/>
                  </a:cubicBezTo>
                  <a:cubicBezTo>
                    <a:pt x="1022" y="653"/>
                    <a:pt x="1038" y="665"/>
                    <a:pt x="1047" y="680"/>
                  </a:cubicBezTo>
                  <a:lnTo>
                    <a:pt x="1057" y="674"/>
                  </a:lnTo>
                  <a:cubicBezTo>
                    <a:pt x="1038" y="639"/>
                    <a:pt x="1047" y="633"/>
                    <a:pt x="1050" y="633"/>
                  </a:cubicBezTo>
                  <a:cubicBezTo>
                    <a:pt x="1066" y="627"/>
                    <a:pt x="1069" y="624"/>
                    <a:pt x="1044" y="595"/>
                  </a:cubicBezTo>
                  <a:cubicBezTo>
                    <a:pt x="1025" y="561"/>
                    <a:pt x="1006" y="530"/>
                    <a:pt x="1010" y="526"/>
                  </a:cubicBezTo>
                  <a:lnTo>
                    <a:pt x="1010" y="526"/>
                  </a:lnTo>
                  <a:lnTo>
                    <a:pt x="1032" y="558"/>
                  </a:lnTo>
                  <a:cubicBezTo>
                    <a:pt x="1042" y="578"/>
                    <a:pt x="1051" y="584"/>
                    <a:pt x="1060" y="584"/>
                  </a:cubicBezTo>
                  <a:cubicBezTo>
                    <a:pt x="1067" y="584"/>
                    <a:pt x="1074" y="581"/>
                    <a:pt x="1082" y="577"/>
                  </a:cubicBezTo>
                  <a:cubicBezTo>
                    <a:pt x="1091" y="571"/>
                    <a:pt x="1098" y="568"/>
                    <a:pt x="1105" y="568"/>
                  </a:cubicBezTo>
                  <a:cubicBezTo>
                    <a:pt x="1114" y="568"/>
                    <a:pt x="1122" y="574"/>
                    <a:pt x="1135" y="592"/>
                  </a:cubicBezTo>
                  <a:lnTo>
                    <a:pt x="1122" y="558"/>
                  </a:lnTo>
                  <a:cubicBezTo>
                    <a:pt x="1118" y="539"/>
                    <a:pt x="1116" y="529"/>
                    <a:pt x="1118" y="529"/>
                  </a:cubicBezTo>
                  <a:lnTo>
                    <a:pt x="1118" y="529"/>
                  </a:lnTo>
                  <a:cubicBezTo>
                    <a:pt x="1120" y="529"/>
                    <a:pt x="1124" y="538"/>
                    <a:pt x="1132" y="555"/>
                  </a:cubicBezTo>
                  <a:cubicBezTo>
                    <a:pt x="1142" y="569"/>
                    <a:pt x="1150" y="576"/>
                    <a:pt x="1156" y="576"/>
                  </a:cubicBezTo>
                  <a:cubicBezTo>
                    <a:pt x="1163" y="576"/>
                    <a:pt x="1167" y="565"/>
                    <a:pt x="1163" y="542"/>
                  </a:cubicBezTo>
                  <a:lnTo>
                    <a:pt x="1173" y="539"/>
                  </a:lnTo>
                  <a:cubicBezTo>
                    <a:pt x="1188" y="572"/>
                    <a:pt x="1198" y="589"/>
                    <a:pt x="1203" y="589"/>
                  </a:cubicBezTo>
                  <a:cubicBezTo>
                    <a:pt x="1208" y="589"/>
                    <a:pt x="1206" y="570"/>
                    <a:pt x="1195" y="533"/>
                  </a:cubicBezTo>
                  <a:lnTo>
                    <a:pt x="1195" y="533"/>
                  </a:lnTo>
                  <a:cubicBezTo>
                    <a:pt x="1207" y="567"/>
                    <a:pt x="1213" y="567"/>
                    <a:pt x="1216" y="567"/>
                  </a:cubicBezTo>
                  <a:cubicBezTo>
                    <a:pt x="1215" y="547"/>
                    <a:pt x="1219" y="536"/>
                    <a:pt x="1226" y="536"/>
                  </a:cubicBezTo>
                  <a:cubicBezTo>
                    <a:pt x="1231" y="536"/>
                    <a:pt x="1237" y="544"/>
                    <a:pt x="1242" y="561"/>
                  </a:cubicBezTo>
                  <a:lnTo>
                    <a:pt x="1245" y="561"/>
                  </a:lnTo>
                  <a:cubicBezTo>
                    <a:pt x="1242" y="523"/>
                    <a:pt x="1245" y="520"/>
                    <a:pt x="1251" y="520"/>
                  </a:cubicBezTo>
                  <a:cubicBezTo>
                    <a:pt x="1254" y="520"/>
                    <a:pt x="1257" y="517"/>
                    <a:pt x="1254" y="479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3" y="467"/>
                    <a:pt x="1267" y="492"/>
                    <a:pt x="1267" y="517"/>
                  </a:cubicBezTo>
                  <a:cubicBezTo>
                    <a:pt x="1267" y="533"/>
                    <a:pt x="1269" y="542"/>
                    <a:pt x="1271" y="542"/>
                  </a:cubicBezTo>
                  <a:cubicBezTo>
                    <a:pt x="1275" y="542"/>
                    <a:pt x="1279" y="523"/>
                    <a:pt x="1279" y="479"/>
                  </a:cubicBezTo>
                  <a:cubicBezTo>
                    <a:pt x="1279" y="442"/>
                    <a:pt x="1279" y="423"/>
                    <a:pt x="1280" y="423"/>
                  </a:cubicBezTo>
                  <a:cubicBezTo>
                    <a:pt x="1280" y="423"/>
                    <a:pt x="1281" y="442"/>
                    <a:pt x="1282" y="479"/>
                  </a:cubicBezTo>
                  <a:cubicBezTo>
                    <a:pt x="1284" y="506"/>
                    <a:pt x="1287" y="533"/>
                    <a:pt x="1288" y="533"/>
                  </a:cubicBezTo>
                  <a:cubicBezTo>
                    <a:pt x="1288" y="533"/>
                    <a:pt x="1289" y="528"/>
                    <a:pt x="1289" y="517"/>
                  </a:cubicBezTo>
                  <a:cubicBezTo>
                    <a:pt x="1289" y="517"/>
                    <a:pt x="1298" y="514"/>
                    <a:pt x="1292" y="479"/>
                  </a:cubicBezTo>
                  <a:lnTo>
                    <a:pt x="1307" y="476"/>
                  </a:lnTo>
                  <a:cubicBezTo>
                    <a:pt x="1320" y="514"/>
                    <a:pt x="1323" y="514"/>
                    <a:pt x="1326" y="514"/>
                  </a:cubicBezTo>
                  <a:cubicBezTo>
                    <a:pt x="1328" y="493"/>
                    <a:pt x="1329" y="483"/>
                    <a:pt x="1330" y="483"/>
                  </a:cubicBezTo>
                  <a:cubicBezTo>
                    <a:pt x="1331" y="483"/>
                    <a:pt x="1332" y="492"/>
                    <a:pt x="1336" y="511"/>
                  </a:cubicBezTo>
                  <a:cubicBezTo>
                    <a:pt x="1337" y="526"/>
                    <a:pt x="1338" y="535"/>
                    <a:pt x="1339" y="535"/>
                  </a:cubicBezTo>
                  <a:cubicBezTo>
                    <a:pt x="1340" y="535"/>
                    <a:pt x="1341" y="517"/>
                    <a:pt x="1339" y="473"/>
                  </a:cubicBezTo>
                  <a:cubicBezTo>
                    <a:pt x="1339" y="455"/>
                    <a:pt x="1340" y="445"/>
                    <a:pt x="1342" y="445"/>
                  </a:cubicBezTo>
                  <a:cubicBezTo>
                    <a:pt x="1345" y="445"/>
                    <a:pt x="1348" y="455"/>
                    <a:pt x="1351" y="476"/>
                  </a:cubicBezTo>
                  <a:cubicBezTo>
                    <a:pt x="1353" y="520"/>
                    <a:pt x="1355" y="539"/>
                    <a:pt x="1356" y="539"/>
                  </a:cubicBezTo>
                  <a:cubicBezTo>
                    <a:pt x="1357" y="539"/>
                    <a:pt x="1357" y="529"/>
                    <a:pt x="1357" y="514"/>
                  </a:cubicBezTo>
                  <a:cubicBezTo>
                    <a:pt x="1361" y="476"/>
                    <a:pt x="1364" y="476"/>
                    <a:pt x="1364" y="476"/>
                  </a:cubicBezTo>
                  <a:cubicBezTo>
                    <a:pt x="1364" y="517"/>
                    <a:pt x="1401" y="511"/>
                    <a:pt x="1436" y="523"/>
                  </a:cubicBezTo>
                  <a:cubicBezTo>
                    <a:pt x="1445" y="501"/>
                    <a:pt x="1451" y="476"/>
                    <a:pt x="1455" y="451"/>
                  </a:cubicBezTo>
                  <a:cubicBezTo>
                    <a:pt x="1459" y="419"/>
                    <a:pt x="1460" y="408"/>
                    <a:pt x="1461" y="408"/>
                  </a:cubicBezTo>
                  <a:lnTo>
                    <a:pt x="1461" y="408"/>
                  </a:lnTo>
                  <a:cubicBezTo>
                    <a:pt x="1461" y="408"/>
                    <a:pt x="1460" y="429"/>
                    <a:pt x="1458" y="451"/>
                  </a:cubicBezTo>
                  <a:cubicBezTo>
                    <a:pt x="1451" y="508"/>
                    <a:pt x="1450" y="536"/>
                    <a:pt x="1452" y="536"/>
                  </a:cubicBezTo>
                  <a:cubicBezTo>
                    <a:pt x="1454" y="536"/>
                    <a:pt x="1459" y="508"/>
                    <a:pt x="1467" y="451"/>
                  </a:cubicBezTo>
                  <a:cubicBezTo>
                    <a:pt x="1472" y="414"/>
                    <a:pt x="1474" y="395"/>
                    <a:pt x="1475" y="395"/>
                  </a:cubicBezTo>
                  <a:lnTo>
                    <a:pt x="1475" y="395"/>
                  </a:lnTo>
                  <a:cubicBezTo>
                    <a:pt x="1475" y="395"/>
                    <a:pt x="1473" y="415"/>
                    <a:pt x="1470" y="454"/>
                  </a:cubicBezTo>
                  <a:cubicBezTo>
                    <a:pt x="1470" y="473"/>
                    <a:pt x="1470" y="483"/>
                    <a:pt x="1470" y="483"/>
                  </a:cubicBezTo>
                  <a:cubicBezTo>
                    <a:pt x="1471" y="483"/>
                    <a:pt x="1473" y="473"/>
                    <a:pt x="1480" y="454"/>
                  </a:cubicBezTo>
                  <a:cubicBezTo>
                    <a:pt x="1484" y="436"/>
                    <a:pt x="1487" y="428"/>
                    <a:pt x="1489" y="428"/>
                  </a:cubicBezTo>
                  <a:lnTo>
                    <a:pt x="1489" y="428"/>
                  </a:lnTo>
                  <a:cubicBezTo>
                    <a:pt x="1490" y="428"/>
                    <a:pt x="1489" y="438"/>
                    <a:pt x="1486" y="457"/>
                  </a:cubicBezTo>
                  <a:cubicBezTo>
                    <a:pt x="1484" y="484"/>
                    <a:pt x="1480" y="509"/>
                    <a:pt x="1481" y="509"/>
                  </a:cubicBezTo>
                  <a:cubicBezTo>
                    <a:pt x="1482" y="509"/>
                    <a:pt x="1483" y="505"/>
                    <a:pt x="1486" y="495"/>
                  </a:cubicBezTo>
                  <a:lnTo>
                    <a:pt x="1486" y="495"/>
                  </a:lnTo>
                  <a:cubicBezTo>
                    <a:pt x="1486" y="495"/>
                    <a:pt x="1489" y="495"/>
                    <a:pt x="1483" y="536"/>
                  </a:cubicBezTo>
                  <a:cubicBezTo>
                    <a:pt x="1481" y="547"/>
                    <a:pt x="1481" y="552"/>
                    <a:pt x="1482" y="552"/>
                  </a:cubicBezTo>
                  <a:cubicBezTo>
                    <a:pt x="1485" y="552"/>
                    <a:pt x="1494" y="527"/>
                    <a:pt x="1505" y="501"/>
                  </a:cubicBezTo>
                  <a:cubicBezTo>
                    <a:pt x="1520" y="469"/>
                    <a:pt x="1529" y="453"/>
                    <a:pt x="1532" y="453"/>
                  </a:cubicBezTo>
                  <a:lnTo>
                    <a:pt x="1532" y="453"/>
                  </a:lnTo>
                  <a:cubicBezTo>
                    <a:pt x="1535" y="453"/>
                    <a:pt x="1530" y="471"/>
                    <a:pt x="1517" y="508"/>
                  </a:cubicBezTo>
                  <a:cubicBezTo>
                    <a:pt x="1506" y="536"/>
                    <a:pt x="1504" y="549"/>
                    <a:pt x="1507" y="549"/>
                  </a:cubicBezTo>
                  <a:cubicBezTo>
                    <a:pt x="1512" y="549"/>
                    <a:pt x="1530" y="521"/>
                    <a:pt x="1549" y="479"/>
                  </a:cubicBezTo>
                  <a:cubicBezTo>
                    <a:pt x="1565" y="439"/>
                    <a:pt x="1572" y="422"/>
                    <a:pt x="1572" y="422"/>
                  </a:cubicBezTo>
                  <a:lnTo>
                    <a:pt x="1572" y="422"/>
                  </a:lnTo>
                  <a:cubicBezTo>
                    <a:pt x="1573" y="422"/>
                    <a:pt x="1570" y="431"/>
                    <a:pt x="1564" y="445"/>
                  </a:cubicBezTo>
                  <a:cubicBezTo>
                    <a:pt x="1552" y="479"/>
                    <a:pt x="1555" y="483"/>
                    <a:pt x="1555" y="483"/>
                  </a:cubicBezTo>
                  <a:cubicBezTo>
                    <a:pt x="1561" y="483"/>
                    <a:pt x="1564" y="486"/>
                    <a:pt x="1552" y="520"/>
                  </a:cubicBezTo>
                  <a:cubicBezTo>
                    <a:pt x="1552" y="520"/>
                    <a:pt x="1555" y="520"/>
                    <a:pt x="1577" y="492"/>
                  </a:cubicBezTo>
                  <a:cubicBezTo>
                    <a:pt x="1590" y="469"/>
                    <a:pt x="1598" y="460"/>
                    <a:pt x="1603" y="460"/>
                  </a:cubicBezTo>
                  <a:cubicBezTo>
                    <a:pt x="1611" y="460"/>
                    <a:pt x="1604" y="494"/>
                    <a:pt x="1583" y="539"/>
                  </a:cubicBezTo>
                  <a:lnTo>
                    <a:pt x="1608" y="511"/>
                  </a:lnTo>
                  <a:cubicBezTo>
                    <a:pt x="1631" y="470"/>
                    <a:pt x="1648" y="443"/>
                    <a:pt x="1650" y="443"/>
                  </a:cubicBezTo>
                  <a:lnTo>
                    <a:pt x="1650" y="443"/>
                  </a:lnTo>
                  <a:cubicBezTo>
                    <a:pt x="1651" y="443"/>
                    <a:pt x="1647" y="454"/>
                    <a:pt x="1633" y="479"/>
                  </a:cubicBezTo>
                  <a:cubicBezTo>
                    <a:pt x="1628" y="489"/>
                    <a:pt x="1623" y="499"/>
                    <a:pt x="1618" y="508"/>
                  </a:cubicBezTo>
                  <a:lnTo>
                    <a:pt x="1618" y="508"/>
                  </a:lnTo>
                  <a:cubicBezTo>
                    <a:pt x="1630" y="489"/>
                    <a:pt x="1638" y="481"/>
                    <a:pt x="1642" y="481"/>
                  </a:cubicBezTo>
                  <a:cubicBezTo>
                    <a:pt x="1651" y="481"/>
                    <a:pt x="1642" y="515"/>
                    <a:pt x="1618" y="558"/>
                  </a:cubicBezTo>
                  <a:cubicBezTo>
                    <a:pt x="1599" y="589"/>
                    <a:pt x="1599" y="589"/>
                    <a:pt x="1602" y="592"/>
                  </a:cubicBezTo>
                  <a:lnTo>
                    <a:pt x="1621" y="561"/>
                  </a:lnTo>
                  <a:cubicBezTo>
                    <a:pt x="1639" y="528"/>
                    <a:pt x="1657" y="498"/>
                    <a:pt x="1661" y="498"/>
                  </a:cubicBezTo>
                  <a:cubicBezTo>
                    <a:pt x="1661" y="498"/>
                    <a:pt x="1661" y="498"/>
                    <a:pt x="1661" y="498"/>
                  </a:cubicBezTo>
                  <a:cubicBezTo>
                    <a:pt x="1668" y="501"/>
                    <a:pt x="1671" y="504"/>
                    <a:pt x="1649" y="536"/>
                  </a:cubicBezTo>
                  <a:cubicBezTo>
                    <a:pt x="1638" y="561"/>
                    <a:pt x="1626" y="586"/>
                    <a:pt x="1628" y="586"/>
                  </a:cubicBezTo>
                  <a:cubicBezTo>
                    <a:pt x="1629" y="586"/>
                    <a:pt x="1631" y="582"/>
                    <a:pt x="1636" y="573"/>
                  </a:cubicBezTo>
                  <a:lnTo>
                    <a:pt x="1636" y="573"/>
                  </a:lnTo>
                  <a:cubicBezTo>
                    <a:pt x="1636" y="573"/>
                    <a:pt x="1640" y="577"/>
                    <a:pt x="1624" y="611"/>
                  </a:cubicBezTo>
                  <a:lnTo>
                    <a:pt x="1636" y="620"/>
                  </a:lnTo>
                  <a:cubicBezTo>
                    <a:pt x="1648" y="608"/>
                    <a:pt x="1655" y="602"/>
                    <a:pt x="1658" y="602"/>
                  </a:cubicBezTo>
                  <a:cubicBezTo>
                    <a:pt x="1661" y="602"/>
                    <a:pt x="1658" y="611"/>
                    <a:pt x="1646" y="627"/>
                  </a:cubicBezTo>
                  <a:cubicBezTo>
                    <a:pt x="1646" y="627"/>
                    <a:pt x="1646" y="627"/>
                    <a:pt x="1648" y="627"/>
                  </a:cubicBezTo>
                  <a:cubicBezTo>
                    <a:pt x="1652" y="627"/>
                    <a:pt x="1661" y="624"/>
                    <a:pt x="1680" y="605"/>
                  </a:cubicBezTo>
                  <a:lnTo>
                    <a:pt x="1680" y="605"/>
                  </a:lnTo>
                  <a:cubicBezTo>
                    <a:pt x="1687" y="611"/>
                    <a:pt x="1690" y="617"/>
                    <a:pt x="1665" y="645"/>
                  </a:cubicBezTo>
                  <a:cubicBezTo>
                    <a:pt x="1652" y="660"/>
                    <a:pt x="1645" y="667"/>
                    <a:pt x="1646" y="667"/>
                  </a:cubicBezTo>
                  <a:cubicBezTo>
                    <a:pt x="1647" y="667"/>
                    <a:pt x="1654" y="661"/>
                    <a:pt x="1668" y="649"/>
                  </a:cubicBezTo>
                  <a:cubicBezTo>
                    <a:pt x="1685" y="629"/>
                    <a:pt x="1692" y="625"/>
                    <a:pt x="1695" y="625"/>
                  </a:cubicBezTo>
                  <a:cubicBezTo>
                    <a:pt x="1697" y="625"/>
                    <a:pt x="1698" y="626"/>
                    <a:pt x="1699" y="627"/>
                  </a:cubicBezTo>
                  <a:lnTo>
                    <a:pt x="1705" y="633"/>
                  </a:lnTo>
                  <a:cubicBezTo>
                    <a:pt x="1724" y="612"/>
                    <a:pt x="1729" y="607"/>
                    <a:pt x="1731" y="607"/>
                  </a:cubicBezTo>
                  <a:cubicBezTo>
                    <a:pt x="1732" y="607"/>
                    <a:pt x="1733" y="607"/>
                    <a:pt x="1734" y="608"/>
                  </a:cubicBezTo>
                  <a:cubicBezTo>
                    <a:pt x="1737" y="611"/>
                    <a:pt x="1721" y="649"/>
                    <a:pt x="1724" y="652"/>
                  </a:cubicBezTo>
                  <a:cubicBezTo>
                    <a:pt x="1728" y="655"/>
                    <a:pt x="1730" y="657"/>
                    <a:pt x="1732" y="657"/>
                  </a:cubicBezTo>
                  <a:cubicBezTo>
                    <a:pt x="1737" y="657"/>
                    <a:pt x="1743" y="651"/>
                    <a:pt x="1759" y="633"/>
                  </a:cubicBezTo>
                  <a:cubicBezTo>
                    <a:pt x="1757" y="631"/>
                    <a:pt x="1766" y="619"/>
                    <a:pt x="1768" y="619"/>
                  </a:cubicBezTo>
                  <a:lnTo>
                    <a:pt x="1768" y="619"/>
                  </a:lnTo>
                  <a:cubicBezTo>
                    <a:pt x="1770" y="619"/>
                    <a:pt x="1769" y="623"/>
                    <a:pt x="1762" y="636"/>
                  </a:cubicBezTo>
                  <a:cubicBezTo>
                    <a:pt x="1765" y="639"/>
                    <a:pt x="1746" y="677"/>
                    <a:pt x="1755" y="689"/>
                  </a:cubicBezTo>
                  <a:cubicBezTo>
                    <a:pt x="1760" y="696"/>
                    <a:pt x="1762" y="700"/>
                    <a:pt x="1766" y="700"/>
                  </a:cubicBezTo>
                  <a:cubicBezTo>
                    <a:pt x="1771" y="700"/>
                    <a:pt x="1779" y="694"/>
                    <a:pt x="1796" y="680"/>
                  </a:cubicBezTo>
                  <a:cubicBezTo>
                    <a:pt x="1822" y="654"/>
                    <a:pt x="1836" y="642"/>
                    <a:pt x="1838" y="642"/>
                  </a:cubicBezTo>
                  <a:lnTo>
                    <a:pt x="1838" y="642"/>
                  </a:lnTo>
                  <a:cubicBezTo>
                    <a:pt x="1839" y="642"/>
                    <a:pt x="1827" y="656"/>
                    <a:pt x="1799" y="683"/>
                  </a:cubicBezTo>
                  <a:cubicBezTo>
                    <a:pt x="1766" y="718"/>
                    <a:pt x="1755" y="733"/>
                    <a:pt x="1758" y="733"/>
                  </a:cubicBezTo>
                  <a:cubicBezTo>
                    <a:pt x="1760" y="733"/>
                    <a:pt x="1767" y="727"/>
                    <a:pt x="1777" y="718"/>
                  </a:cubicBezTo>
                  <a:cubicBezTo>
                    <a:pt x="1802" y="704"/>
                    <a:pt x="1809" y="700"/>
                    <a:pt x="1812" y="700"/>
                  </a:cubicBezTo>
                  <a:cubicBezTo>
                    <a:pt x="1813" y="700"/>
                    <a:pt x="1814" y="701"/>
                    <a:pt x="1815" y="702"/>
                  </a:cubicBezTo>
                  <a:cubicBezTo>
                    <a:pt x="1795" y="718"/>
                    <a:pt x="1789" y="725"/>
                    <a:pt x="1796" y="725"/>
                  </a:cubicBezTo>
                  <a:cubicBezTo>
                    <a:pt x="1800" y="725"/>
                    <a:pt x="1808" y="722"/>
                    <a:pt x="1821" y="718"/>
                  </a:cubicBezTo>
                  <a:lnTo>
                    <a:pt x="1821" y="718"/>
                  </a:lnTo>
                  <a:cubicBezTo>
                    <a:pt x="1824" y="721"/>
                    <a:pt x="1824" y="721"/>
                    <a:pt x="1796" y="743"/>
                  </a:cubicBezTo>
                  <a:lnTo>
                    <a:pt x="1799" y="752"/>
                  </a:lnTo>
                  <a:cubicBezTo>
                    <a:pt x="1815" y="744"/>
                    <a:pt x="1827" y="740"/>
                    <a:pt x="1834" y="740"/>
                  </a:cubicBezTo>
                  <a:cubicBezTo>
                    <a:pt x="1858" y="740"/>
                    <a:pt x="1845" y="773"/>
                    <a:pt x="1821" y="790"/>
                  </a:cubicBezTo>
                  <a:cubicBezTo>
                    <a:pt x="1821" y="790"/>
                    <a:pt x="1822" y="791"/>
                    <a:pt x="1826" y="791"/>
                  </a:cubicBezTo>
                  <a:cubicBezTo>
                    <a:pt x="1830" y="791"/>
                    <a:pt x="1840" y="789"/>
                    <a:pt x="1859" y="780"/>
                  </a:cubicBezTo>
                  <a:cubicBezTo>
                    <a:pt x="1891" y="763"/>
                    <a:pt x="1908" y="755"/>
                    <a:pt x="1912" y="755"/>
                  </a:cubicBezTo>
                  <a:cubicBezTo>
                    <a:pt x="1916" y="755"/>
                    <a:pt x="1901" y="766"/>
                    <a:pt x="1865" y="787"/>
                  </a:cubicBezTo>
                  <a:cubicBezTo>
                    <a:pt x="1831" y="808"/>
                    <a:pt x="1814" y="818"/>
                    <a:pt x="1816" y="818"/>
                  </a:cubicBezTo>
                  <a:cubicBezTo>
                    <a:pt x="1818" y="818"/>
                    <a:pt x="1835" y="809"/>
                    <a:pt x="1868" y="793"/>
                  </a:cubicBezTo>
                  <a:cubicBezTo>
                    <a:pt x="1875" y="791"/>
                    <a:pt x="1880" y="789"/>
                    <a:pt x="1884" y="789"/>
                  </a:cubicBezTo>
                  <a:cubicBezTo>
                    <a:pt x="1905" y="789"/>
                    <a:pt x="1903" y="811"/>
                    <a:pt x="1846" y="837"/>
                  </a:cubicBezTo>
                  <a:lnTo>
                    <a:pt x="1777" y="871"/>
                  </a:lnTo>
                  <a:cubicBezTo>
                    <a:pt x="1802" y="863"/>
                    <a:pt x="1811" y="861"/>
                    <a:pt x="1814" y="861"/>
                  </a:cubicBezTo>
                  <a:cubicBezTo>
                    <a:pt x="1815" y="861"/>
                    <a:pt x="1815" y="862"/>
                    <a:pt x="1815" y="862"/>
                  </a:cubicBezTo>
                  <a:cubicBezTo>
                    <a:pt x="1831" y="855"/>
                    <a:pt x="1840" y="851"/>
                    <a:pt x="1846" y="851"/>
                  </a:cubicBezTo>
                  <a:cubicBezTo>
                    <a:pt x="1853" y="851"/>
                    <a:pt x="1855" y="856"/>
                    <a:pt x="1859" y="865"/>
                  </a:cubicBezTo>
                  <a:cubicBezTo>
                    <a:pt x="1862" y="871"/>
                    <a:pt x="1906" y="874"/>
                    <a:pt x="1909" y="887"/>
                  </a:cubicBezTo>
                  <a:cubicBezTo>
                    <a:pt x="1912" y="896"/>
                    <a:pt x="1918" y="912"/>
                    <a:pt x="1884" y="931"/>
                  </a:cubicBezTo>
                  <a:cubicBezTo>
                    <a:pt x="1884" y="935"/>
                    <a:pt x="1886" y="938"/>
                    <a:pt x="1901" y="938"/>
                  </a:cubicBezTo>
                  <a:cubicBezTo>
                    <a:pt x="1907" y="938"/>
                    <a:pt x="1915" y="938"/>
                    <a:pt x="1925" y="937"/>
                  </a:cubicBezTo>
                  <a:cubicBezTo>
                    <a:pt x="1933" y="936"/>
                    <a:pt x="1940" y="935"/>
                    <a:pt x="1944" y="935"/>
                  </a:cubicBezTo>
                  <a:cubicBezTo>
                    <a:pt x="1962" y="935"/>
                    <a:pt x="1958" y="943"/>
                    <a:pt x="1931" y="953"/>
                  </a:cubicBezTo>
                  <a:lnTo>
                    <a:pt x="1934" y="956"/>
                  </a:lnTo>
                  <a:cubicBezTo>
                    <a:pt x="1972" y="956"/>
                    <a:pt x="1972" y="962"/>
                    <a:pt x="1972" y="962"/>
                  </a:cubicBezTo>
                  <a:cubicBezTo>
                    <a:pt x="1942" y="970"/>
                    <a:pt x="1912" y="985"/>
                    <a:pt x="1929" y="985"/>
                  </a:cubicBezTo>
                  <a:cubicBezTo>
                    <a:pt x="1931" y="985"/>
                    <a:pt x="1935" y="985"/>
                    <a:pt x="1940" y="984"/>
                  </a:cubicBezTo>
                  <a:cubicBezTo>
                    <a:pt x="1954" y="979"/>
                    <a:pt x="1962" y="977"/>
                    <a:pt x="1968" y="977"/>
                  </a:cubicBezTo>
                  <a:cubicBezTo>
                    <a:pt x="1975" y="977"/>
                    <a:pt x="1976" y="981"/>
                    <a:pt x="1978" y="987"/>
                  </a:cubicBezTo>
                  <a:cubicBezTo>
                    <a:pt x="1950" y="1012"/>
                    <a:pt x="1971" y="1178"/>
                    <a:pt x="2002" y="1178"/>
                  </a:cubicBezTo>
                  <a:cubicBezTo>
                    <a:pt x="2002" y="1178"/>
                    <a:pt x="2003" y="1178"/>
                    <a:pt x="2003" y="1178"/>
                  </a:cubicBezTo>
                  <a:cubicBezTo>
                    <a:pt x="2003" y="1178"/>
                    <a:pt x="2003" y="1185"/>
                    <a:pt x="2003" y="1194"/>
                  </a:cubicBezTo>
                  <a:lnTo>
                    <a:pt x="2003" y="1210"/>
                  </a:lnTo>
                  <a:cubicBezTo>
                    <a:pt x="1925" y="1213"/>
                    <a:pt x="1965" y="1235"/>
                    <a:pt x="2000" y="1253"/>
                  </a:cubicBezTo>
                  <a:cubicBezTo>
                    <a:pt x="2038" y="1260"/>
                    <a:pt x="2038" y="1263"/>
                    <a:pt x="2038" y="1269"/>
                  </a:cubicBezTo>
                  <a:cubicBezTo>
                    <a:pt x="2029" y="1269"/>
                    <a:pt x="2022" y="1269"/>
                    <a:pt x="2016" y="1269"/>
                  </a:cubicBezTo>
                  <a:cubicBezTo>
                    <a:pt x="1960" y="1269"/>
                    <a:pt x="1963" y="1280"/>
                    <a:pt x="1994" y="1294"/>
                  </a:cubicBezTo>
                  <a:cubicBezTo>
                    <a:pt x="2048" y="1301"/>
                    <a:pt x="2063" y="1306"/>
                    <a:pt x="2039" y="1306"/>
                  </a:cubicBezTo>
                  <a:cubicBezTo>
                    <a:pt x="2030" y="1306"/>
                    <a:pt x="2015" y="1305"/>
                    <a:pt x="1994" y="1304"/>
                  </a:cubicBezTo>
                  <a:cubicBezTo>
                    <a:pt x="1976" y="1302"/>
                    <a:pt x="1962" y="1301"/>
                    <a:pt x="1953" y="1301"/>
                  </a:cubicBezTo>
                  <a:cubicBezTo>
                    <a:pt x="1925" y="1301"/>
                    <a:pt x="1944" y="1310"/>
                    <a:pt x="2028" y="1329"/>
                  </a:cubicBezTo>
                  <a:cubicBezTo>
                    <a:pt x="2066" y="1338"/>
                    <a:pt x="2066" y="1338"/>
                    <a:pt x="2028" y="1338"/>
                  </a:cubicBezTo>
                  <a:cubicBezTo>
                    <a:pt x="2005" y="1336"/>
                    <a:pt x="1989" y="1335"/>
                    <a:pt x="1978" y="1335"/>
                  </a:cubicBezTo>
                  <a:cubicBezTo>
                    <a:pt x="1953" y="1335"/>
                    <a:pt x="1961" y="1340"/>
                    <a:pt x="1987" y="1344"/>
                  </a:cubicBezTo>
                  <a:cubicBezTo>
                    <a:pt x="2036" y="1355"/>
                    <a:pt x="2052" y="1361"/>
                    <a:pt x="2033" y="1361"/>
                  </a:cubicBezTo>
                  <a:cubicBezTo>
                    <a:pt x="2025" y="1361"/>
                    <a:pt x="2008" y="1360"/>
                    <a:pt x="1984" y="1357"/>
                  </a:cubicBezTo>
                  <a:cubicBezTo>
                    <a:pt x="1957" y="1356"/>
                    <a:pt x="1939" y="1355"/>
                    <a:pt x="1930" y="1355"/>
                  </a:cubicBezTo>
                  <a:cubicBezTo>
                    <a:pt x="1915" y="1355"/>
                    <a:pt x="1931" y="1358"/>
                    <a:pt x="1978" y="1373"/>
                  </a:cubicBezTo>
                  <a:cubicBezTo>
                    <a:pt x="2035" y="1387"/>
                    <a:pt x="2045" y="1403"/>
                    <a:pt x="2014" y="1403"/>
                  </a:cubicBezTo>
                  <a:cubicBezTo>
                    <a:pt x="2004" y="1403"/>
                    <a:pt x="1990" y="1401"/>
                    <a:pt x="1972" y="1398"/>
                  </a:cubicBezTo>
                  <a:cubicBezTo>
                    <a:pt x="1972" y="1404"/>
                    <a:pt x="1934" y="1398"/>
                    <a:pt x="1972" y="1407"/>
                  </a:cubicBezTo>
                  <a:lnTo>
                    <a:pt x="1934" y="1404"/>
                  </a:lnTo>
                  <a:cubicBezTo>
                    <a:pt x="1931" y="1407"/>
                    <a:pt x="1931" y="1410"/>
                    <a:pt x="1928" y="1410"/>
                  </a:cubicBezTo>
                  <a:lnTo>
                    <a:pt x="1965" y="1423"/>
                  </a:lnTo>
                  <a:cubicBezTo>
                    <a:pt x="1962" y="1426"/>
                    <a:pt x="1915" y="1438"/>
                    <a:pt x="1906" y="1467"/>
                  </a:cubicBezTo>
                  <a:cubicBezTo>
                    <a:pt x="1884" y="1504"/>
                    <a:pt x="1878" y="1510"/>
                    <a:pt x="1915" y="1526"/>
                  </a:cubicBezTo>
                  <a:cubicBezTo>
                    <a:pt x="1954" y="1544"/>
                    <a:pt x="1969" y="1554"/>
                    <a:pt x="1963" y="1554"/>
                  </a:cubicBezTo>
                  <a:cubicBezTo>
                    <a:pt x="1958" y="1554"/>
                    <a:pt x="1939" y="1548"/>
                    <a:pt x="1909" y="1532"/>
                  </a:cubicBezTo>
                  <a:cubicBezTo>
                    <a:pt x="1909" y="1533"/>
                    <a:pt x="1908" y="1533"/>
                    <a:pt x="1907" y="1533"/>
                  </a:cubicBezTo>
                  <a:cubicBezTo>
                    <a:pt x="1901" y="1533"/>
                    <a:pt x="1886" y="1530"/>
                    <a:pt x="1877" y="1530"/>
                  </a:cubicBezTo>
                  <a:cubicBezTo>
                    <a:pt x="1872" y="1530"/>
                    <a:pt x="1869" y="1531"/>
                    <a:pt x="1868" y="1532"/>
                  </a:cubicBezTo>
                  <a:cubicBezTo>
                    <a:pt x="1865" y="1535"/>
                    <a:pt x="1862" y="1538"/>
                    <a:pt x="1857" y="1538"/>
                  </a:cubicBezTo>
                  <a:cubicBezTo>
                    <a:pt x="1851" y="1538"/>
                    <a:pt x="1841" y="1535"/>
                    <a:pt x="1824" y="1523"/>
                  </a:cubicBezTo>
                  <a:lnTo>
                    <a:pt x="1824" y="1526"/>
                  </a:lnTo>
                  <a:cubicBezTo>
                    <a:pt x="1869" y="1563"/>
                    <a:pt x="1867" y="1584"/>
                    <a:pt x="1847" y="1584"/>
                  </a:cubicBezTo>
                  <a:cubicBezTo>
                    <a:pt x="1842" y="1584"/>
                    <a:pt x="1835" y="1583"/>
                    <a:pt x="1828" y="1579"/>
                  </a:cubicBezTo>
                  <a:lnTo>
                    <a:pt x="1828" y="1579"/>
                  </a:lnTo>
                  <a:cubicBezTo>
                    <a:pt x="1824" y="1586"/>
                    <a:pt x="1821" y="1589"/>
                    <a:pt x="1843" y="1617"/>
                  </a:cubicBezTo>
                  <a:cubicBezTo>
                    <a:pt x="1855" y="1634"/>
                    <a:pt x="1860" y="1642"/>
                    <a:pt x="1857" y="1642"/>
                  </a:cubicBezTo>
                  <a:cubicBezTo>
                    <a:pt x="1854" y="1642"/>
                    <a:pt x="1847" y="1636"/>
                    <a:pt x="1834" y="1626"/>
                  </a:cubicBezTo>
                  <a:cubicBezTo>
                    <a:pt x="1820" y="1614"/>
                    <a:pt x="1802" y="1604"/>
                    <a:pt x="1794" y="1604"/>
                  </a:cubicBezTo>
                  <a:cubicBezTo>
                    <a:pt x="1786" y="1604"/>
                    <a:pt x="1788" y="1614"/>
                    <a:pt x="1815" y="1642"/>
                  </a:cubicBezTo>
                  <a:lnTo>
                    <a:pt x="1787" y="1617"/>
                  </a:lnTo>
                  <a:cubicBezTo>
                    <a:pt x="1779" y="1610"/>
                    <a:pt x="1774" y="1608"/>
                    <a:pt x="1773" y="1608"/>
                  </a:cubicBezTo>
                  <a:lnTo>
                    <a:pt x="1773" y="1608"/>
                  </a:lnTo>
                  <a:cubicBezTo>
                    <a:pt x="1768" y="1608"/>
                    <a:pt x="1787" y="1630"/>
                    <a:pt x="1806" y="1648"/>
                  </a:cubicBezTo>
                  <a:cubicBezTo>
                    <a:pt x="1829" y="1675"/>
                    <a:pt x="1841" y="1690"/>
                    <a:pt x="1839" y="1690"/>
                  </a:cubicBezTo>
                  <a:cubicBezTo>
                    <a:pt x="1836" y="1690"/>
                    <a:pt x="1816" y="1671"/>
                    <a:pt x="1774" y="1626"/>
                  </a:cubicBezTo>
                  <a:cubicBezTo>
                    <a:pt x="1746" y="1594"/>
                    <a:pt x="1733" y="1582"/>
                    <a:pt x="1731" y="1582"/>
                  </a:cubicBezTo>
                  <a:lnTo>
                    <a:pt x="1731" y="1582"/>
                  </a:lnTo>
                  <a:cubicBezTo>
                    <a:pt x="1730" y="1582"/>
                    <a:pt x="1735" y="1589"/>
                    <a:pt x="1746" y="1601"/>
                  </a:cubicBezTo>
                  <a:cubicBezTo>
                    <a:pt x="1762" y="1624"/>
                    <a:pt x="1778" y="1647"/>
                    <a:pt x="1775" y="1647"/>
                  </a:cubicBezTo>
                  <a:cubicBezTo>
                    <a:pt x="1773" y="1647"/>
                    <a:pt x="1769" y="1644"/>
                    <a:pt x="1762" y="1636"/>
                  </a:cubicBezTo>
                  <a:lnTo>
                    <a:pt x="1762" y="1636"/>
                  </a:lnTo>
                  <a:cubicBezTo>
                    <a:pt x="1759" y="1639"/>
                    <a:pt x="1755" y="1639"/>
                    <a:pt x="1802" y="1698"/>
                  </a:cubicBezTo>
                  <a:cubicBezTo>
                    <a:pt x="1824" y="1730"/>
                    <a:pt x="1821" y="1730"/>
                    <a:pt x="1818" y="1733"/>
                  </a:cubicBezTo>
                  <a:cubicBezTo>
                    <a:pt x="1803" y="1714"/>
                    <a:pt x="1787" y="1693"/>
                    <a:pt x="1775" y="1671"/>
                  </a:cubicBezTo>
                  <a:lnTo>
                    <a:pt x="1775" y="1671"/>
                  </a:lnTo>
                  <a:cubicBezTo>
                    <a:pt x="1774" y="1672"/>
                    <a:pt x="1771" y="1673"/>
                    <a:pt x="1768" y="1677"/>
                  </a:cubicBezTo>
                  <a:cubicBezTo>
                    <a:pt x="1765" y="1677"/>
                    <a:pt x="1734" y="1651"/>
                    <a:pt x="1712" y="1620"/>
                  </a:cubicBezTo>
                  <a:cubicBezTo>
                    <a:pt x="1703" y="1609"/>
                    <a:pt x="1697" y="1603"/>
                    <a:pt x="1696" y="1603"/>
                  </a:cubicBezTo>
                  <a:lnTo>
                    <a:pt x="1696" y="1603"/>
                  </a:lnTo>
                  <a:cubicBezTo>
                    <a:pt x="1694" y="1603"/>
                    <a:pt x="1704" y="1618"/>
                    <a:pt x="1730" y="1655"/>
                  </a:cubicBezTo>
                  <a:cubicBezTo>
                    <a:pt x="1774" y="1717"/>
                    <a:pt x="1774" y="1717"/>
                    <a:pt x="1768" y="1720"/>
                  </a:cubicBezTo>
                  <a:cubicBezTo>
                    <a:pt x="1767" y="1721"/>
                    <a:pt x="1766" y="1722"/>
                    <a:pt x="1765" y="1722"/>
                  </a:cubicBezTo>
                  <a:cubicBezTo>
                    <a:pt x="1761" y="1722"/>
                    <a:pt x="1755" y="1717"/>
                    <a:pt x="1740" y="1695"/>
                  </a:cubicBezTo>
                  <a:cubicBezTo>
                    <a:pt x="1723" y="1672"/>
                    <a:pt x="1719" y="1666"/>
                    <a:pt x="1715" y="1666"/>
                  </a:cubicBezTo>
                  <a:cubicBezTo>
                    <a:pt x="1714" y="1666"/>
                    <a:pt x="1713" y="1666"/>
                    <a:pt x="1712" y="1667"/>
                  </a:cubicBezTo>
                  <a:cubicBezTo>
                    <a:pt x="1702" y="1670"/>
                    <a:pt x="1746" y="1774"/>
                    <a:pt x="1777" y="1843"/>
                  </a:cubicBezTo>
                  <a:cubicBezTo>
                    <a:pt x="1796" y="1876"/>
                    <a:pt x="1806" y="1892"/>
                    <a:pt x="1805" y="1892"/>
                  </a:cubicBezTo>
                  <a:cubicBezTo>
                    <a:pt x="1805" y="1892"/>
                    <a:pt x="1794" y="1877"/>
                    <a:pt x="1774" y="1846"/>
                  </a:cubicBezTo>
                  <a:cubicBezTo>
                    <a:pt x="1761" y="1821"/>
                    <a:pt x="1754" y="1816"/>
                    <a:pt x="1750" y="1816"/>
                  </a:cubicBezTo>
                  <a:cubicBezTo>
                    <a:pt x="1748" y="1816"/>
                    <a:pt x="1747" y="1817"/>
                    <a:pt x="1746" y="1818"/>
                  </a:cubicBezTo>
                  <a:cubicBezTo>
                    <a:pt x="1727" y="1783"/>
                    <a:pt x="1734" y="1780"/>
                    <a:pt x="1737" y="1780"/>
                  </a:cubicBezTo>
                  <a:lnTo>
                    <a:pt x="1718" y="1745"/>
                  </a:lnTo>
                  <a:cubicBezTo>
                    <a:pt x="1698" y="1715"/>
                    <a:pt x="1688" y="1699"/>
                    <a:pt x="1686" y="1699"/>
                  </a:cubicBezTo>
                  <a:lnTo>
                    <a:pt x="1686" y="1699"/>
                  </a:lnTo>
                  <a:cubicBezTo>
                    <a:pt x="1684" y="1699"/>
                    <a:pt x="1691" y="1716"/>
                    <a:pt x="1705" y="1752"/>
                  </a:cubicBezTo>
                  <a:cubicBezTo>
                    <a:pt x="1712" y="1769"/>
                    <a:pt x="1715" y="1778"/>
                    <a:pt x="1714" y="1778"/>
                  </a:cubicBezTo>
                  <a:cubicBezTo>
                    <a:pt x="1713" y="1778"/>
                    <a:pt x="1708" y="1770"/>
                    <a:pt x="1699" y="1755"/>
                  </a:cubicBezTo>
                  <a:cubicBezTo>
                    <a:pt x="1684" y="1733"/>
                    <a:pt x="1670" y="1712"/>
                    <a:pt x="1668" y="1712"/>
                  </a:cubicBezTo>
                  <a:lnTo>
                    <a:pt x="1668" y="1712"/>
                  </a:lnTo>
                  <a:cubicBezTo>
                    <a:pt x="1668" y="1712"/>
                    <a:pt x="1669" y="1716"/>
                    <a:pt x="1674" y="1727"/>
                  </a:cubicBezTo>
                  <a:cubicBezTo>
                    <a:pt x="1674" y="1727"/>
                    <a:pt x="1674" y="1727"/>
                    <a:pt x="1673" y="1727"/>
                  </a:cubicBezTo>
                  <a:cubicBezTo>
                    <a:pt x="1671" y="1727"/>
                    <a:pt x="1662" y="1724"/>
                    <a:pt x="1646" y="1695"/>
                  </a:cubicBezTo>
                  <a:lnTo>
                    <a:pt x="1646" y="1695"/>
                  </a:lnTo>
                  <a:cubicBezTo>
                    <a:pt x="1636" y="1698"/>
                    <a:pt x="1633" y="1698"/>
                    <a:pt x="1649" y="1736"/>
                  </a:cubicBezTo>
                  <a:cubicBezTo>
                    <a:pt x="1661" y="1771"/>
                    <a:pt x="1658" y="1771"/>
                    <a:pt x="1652" y="1774"/>
                  </a:cubicBezTo>
                  <a:cubicBezTo>
                    <a:pt x="1649" y="1774"/>
                    <a:pt x="1643" y="1774"/>
                    <a:pt x="1658" y="1811"/>
                  </a:cubicBezTo>
                  <a:cubicBezTo>
                    <a:pt x="1671" y="1846"/>
                    <a:pt x="1680" y="1883"/>
                    <a:pt x="1668" y="1886"/>
                  </a:cubicBezTo>
                  <a:cubicBezTo>
                    <a:pt x="1669" y="1902"/>
                    <a:pt x="1669" y="1912"/>
                    <a:pt x="1667" y="1912"/>
                  </a:cubicBezTo>
                  <a:cubicBezTo>
                    <a:pt x="1664" y="1912"/>
                    <a:pt x="1656" y="1895"/>
                    <a:pt x="1640" y="1855"/>
                  </a:cubicBezTo>
                  <a:cubicBezTo>
                    <a:pt x="1630" y="1829"/>
                    <a:pt x="1626" y="1823"/>
                    <a:pt x="1622" y="1823"/>
                  </a:cubicBezTo>
                  <a:cubicBezTo>
                    <a:pt x="1620" y="1823"/>
                    <a:pt x="1619" y="1823"/>
                    <a:pt x="1618" y="1824"/>
                  </a:cubicBezTo>
                  <a:cubicBezTo>
                    <a:pt x="1618" y="1824"/>
                    <a:pt x="1614" y="1824"/>
                    <a:pt x="1599" y="1789"/>
                  </a:cubicBezTo>
                  <a:cubicBezTo>
                    <a:pt x="1594" y="1779"/>
                    <a:pt x="1592" y="1775"/>
                    <a:pt x="1591" y="1775"/>
                  </a:cubicBezTo>
                  <a:lnTo>
                    <a:pt x="1591" y="1775"/>
                  </a:lnTo>
                  <a:cubicBezTo>
                    <a:pt x="1589" y="1775"/>
                    <a:pt x="1595" y="1800"/>
                    <a:pt x="1602" y="1827"/>
                  </a:cubicBezTo>
                  <a:lnTo>
                    <a:pt x="1624" y="1899"/>
                  </a:lnTo>
                  <a:cubicBezTo>
                    <a:pt x="1605" y="1865"/>
                    <a:pt x="1593" y="1830"/>
                    <a:pt x="1583" y="1792"/>
                  </a:cubicBezTo>
                  <a:cubicBezTo>
                    <a:pt x="1571" y="1756"/>
                    <a:pt x="1564" y="1738"/>
                    <a:pt x="1564" y="1738"/>
                  </a:cubicBezTo>
                  <a:lnTo>
                    <a:pt x="1564" y="1738"/>
                  </a:lnTo>
                  <a:cubicBezTo>
                    <a:pt x="1563" y="1738"/>
                    <a:pt x="1567" y="1756"/>
                    <a:pt x="1577" y="1792"/>
                  </a:cubicBezTo>
                  <a:cubicBezTo>
                    <a:pt x="1584" y="1820"/>
                    <a:pt x="1589" y="1847"/>
                    <a:pt x="1583" y="1847"/>
                  </a:cubicBezTo>
                  <a:cubicBezTo>
                    <a:pt x="1581" y="1847"/>
                    <a:pt x="1577" y="1843"/>
                    <a:pt x="1571" y="1833"/>
                  </a:cubicBezTo>
                  <a:cubicBezTo>
                    <a:pt x="1569" y="1833"/>
                    <a:pt x="1568" y="1833"/>
                    <a:pt x="1567" y="1833"/>
                  </a:cubicBezTo>
                  <a:cubicBezTo>
                    <a:pt x="1558" y="1833"/>
                    <a:pt x="1550" y="1831"/>
                    <a:pt x="1542" y="1799"/>
                  </a:cubicBezTo>
                  <a:cubicBezTo>
                    <a:pt x="1538" y="1788"/>
                    <a:pt x="1536" y="1784"/>
                    <a:pt x="1535" y="1784"/>
                  </a:cubicBezTo>
                  <a:cubicBezTo>
                    <a:pt x="1532" y="1784"/>
                    <a:pt x="1533" y="1802"/>
                    <a:pt x="1533" y="1802"/>
                  </a:cubicBezTo>
                  <a:cubicBezTo>
                    <a:pt x="1535" y="1821"/>
                    <a:pt x="1534" y="1830"/>
                    <a:pt x="1530" y="1830"/>
                  </a:cubicBezTo>
                  <a:cubicBezTo>
                    <a:pt x="1526" y="1830"/>
                    <a:pt x="1519" y="1822"/>
                    <a:pt x="1508" y="1805"/>
                  </a:cubicBezTo>
                  <a:cubicBezTo>
                    <a:pt x="1489" y="1769"/>
                    <a:pt x="1481" y="1751"/>
                    <a:pt x="1478" y="1751"/>
                  </a:cubicBezTo>
                  <a:lnTo>
                    <a:pt x="1478" y="1751"/>
                  </a:lnTo>
                  <a:cubicBezTo>
                    <a:pt x="1475" y="1751"/>
                    <a:pt x="1478" y="1770"/>
                    <a:pt x="1483" y="1808"/>
                  </a:cubicBezTo>
                  <a:cubicBezTo>
                    <a:pt x="1485" y="1830"/>
                    <a:pt x="1487" y="1850"/>
                    <a:pt x="1487" y="1850"/>
                  </a:cubicBezTo>
                  <a:cubicBezTo>
                    <a:pt x="1486" y="1850"/>
                    <a:pt x="1483" y="1839"/>
                    <a:pt x="1477" y="1808"/>
                  </a:cubicBezTo>
                  <a:cubicBezTo>
                    <a:pt x="1474" y="1797"/>
                    <a:pt x="1472" y="1793"/>
                    <a:pt x="1470" y="1793"/>
                  </a:cubicBezTo>
                  <a:cubicBezTo>
                    <a:pt x="1467" y="1793"/>
                    <a:pt x="1465" y="1819"/>
                    <a:pt x="1461" y="1846"/>
                  </a:cubicBezTo>
                  <a:cubicBezTo>
                    <a:pt x="1461" y="1896"/>
                    <a:pt x="1464" y="1946"/>
                    <a:pt x="1470" y="1996"/>
                  </a:cubicBezTo>
                  <a:cubicBezTo>
                    <a:pt x="1474" y="2041"/>
                    <a:pt x="1476" y="2059"/>
                    <a:pt x="1472" y="2059"/>
                  </a:cubicBezTo>
                  <a:cubicBezTo>
                    <a:pt x="1470" y="2059"/>
                    <a:pt x="1465" y="2051"/>
                    <a:pt x="1458" y="2037"/>
                  </a:cubicBezTo>
                  <a:cubicBezTo>
                    <a:pt x="1451" y="2037"/>
                    <a:pt x="1442" y="1999"/>
                    <a:pt x="1442" y="1962"/>
                  </a:cubicBezTo>
                  <a:cubicBezTo>
                    <a:pt x="1439" y="1924"/>
                    <a:pt x="1445" y="1924"/>
                    <a:pt x="1445" y="1924"/>
                  </a:cubicBezTo>
                  <a:lnTo>
                    <a:pt x="1448" y="1921"/>
                  </a:lnTo>
                  <a:cubicBezTo>
                    <a:pt x="1445" y="1885"/>
                    <a:pt x="1442" y="1849"/>
                    <a:pt x="1434" y="1849"/>
                  </a:cubicBezTo>
                  <a:cubicBezTo>
                    <a:pt x="1433" y="1849"/>
                    <a:pt x="1433" y="1849"/>
                    <a:pt x="1433" y="1849"/>
                  </a:cubicBezTo>
                  <a:cubicBezTo>
                    <a:pt x="1428" y="1830"/>
                    <a:pt x="1425" y="1821"/>
                    <a:pt x="1423" y="1821"/>
                  </a:cubicBezTo>
                  <a:cubicBezTo>
                    <a:pt x="1421" y="1821"/>
                    <a:pt x="1420" y="1830"/>
                    <a:pt x="1420" y="1849"/>
                  </a:cubicBezTo>
                  <a:cubicBezTo>
                    <a:pt x="1414" y="1811"/>
                    <a:pt x="1404" y="1811"/>
                    <a:pt x="1392" y="1808"/>
                  </a:cubicBezTo>
                  <a:cubicBezTo>
                    <a:pt x="1383" y="1808"/>
                    <a:pt x="1367" y="1808"/>
                    <a:pt x="1361" y="1771"/>
                  </a:cubicBezTo>
                  <a:cubicBezTo>
                    <a:pt x="1351" y="1771"/>
                    <a:pt x="1345" y="1771"/>
                    <a:pt x="1345" y="1808"/>
                  </a:cubicBezTo>
                  <a:cubicBezTo>
                    <a:pt x="1343" y="1852"/>
                    <a:pt x="1341" y="1870"/>
                    <a:pt x="1340" y="1870"/>
                  </a:cubicBezTo>
                  <a:cubicBezTo>
                    <a:pt x="1339" y="1870"/>
                    <a:pt x="1339" y="1861"/>
                    <a:pt x="1339" y="1846"/>
                  </a:cubicBezTo>
                  <a:cubicBezTo>
                    <a:pt x="1335" y="1797"/>
                    <a:pt x="1309" y="1758"/>
                    <a:pt x="1288" y="1758"/>
                  </a:cubicBezTo>
                  <a:cubicBezTo>
                    <a:pt x="1276" y="1758"/>
                    <a:pt x="1266" y="1769"/>
                    <a:pt x="1260" y="1796"/>
                  </a:cubicBezTo>
                  <a:lnTo>
                    <a:pt x="1251" y="1796"/>
                  </a:lnTo>
                  <a:cubicBezTo>
                    <a:pt x="1247" y="1774"/>
                    <a:pt x="1236" y="1762"/>
                    <a:pt x="1226" y="1762"/>
                  </a:cubicBezTo>
                  <a:cubicBezTo>
                    <a:pt x="1217" y="1762"/>
                    <a:pt x="1209" y="1768"/>
                    <a:pt x="1204" y="1783"/>
                  </a:cubicBezTo>
                  <a:lnTo>
                    <a:pt x="1188" y="1780"/>
                  </a:lnTo>
                  <a:cubicBezTo>
                    <a:pt x="1187" y="1759"/>
                    <a:pt x="1185" y="1749"/>
                    <a:pt x="1182" y="1749"/>
                  </a:cubicBezTo>
                  <a:cubicBezTo>
                    <a:pt x="1178" y="1749"/>
                    <a:pt x="1174" y="1757"/>
                    <a:pt x="1166" y="1774"/>
                  </a:cubicBezTo>
                  <a:cubicBezTo>
                    <a:pt x="1157" y="1798"/>
                    <a:pt x="1150" y="1824"/>
                    <a:pt x="1150" y="1824"/>
                  </a:cubicBezTo>
                  <a:cubicBezTo>
                    <a:pt x="1150" y="1824"/>
                    <a:pt x="1151" y="1819"/>
                    <a:pt x="1154" y="1808"/>
                  </a:cubicBezTo>
                  <a:cubicBezTo>
                    <a:pt x="1163" y="1774"/>
                    <a:pt x="1151" y="1771"/>
                    <a:pt x="1132" y="1764"/>
                  </a:cubicBezTo>
                  <a:cubicBezTo>
                    <a:pt x="1126" y="1761"/>
                    <a:pt x="1121" y="1759"/>
                    <a:pt x="1118" y="1759"/>
                  </a:cubicBezTo>
                  <a:cubicBezTo>
                    <a:pt x="1112" y="1759"/>
                    <a:pt x="1111" y="1767"/>
                    <a:pt x="1107" y="1792"/>
                  </a:cubicBezTo>
                  <a:cubicBezTo>
                    <a:pt x="1099" y="1800"/>
                    <a:pt x="1093" y="1803"/>
                    <a:pt x="1090" y="1803"/>
                  </a:cubicBezTo>
                  <a:cubicBezTo>
                    <a:pt x="1080" y="1803"/>
                    <a:pt x="1088" y="1777"/>
                    <a:pt x="1097" y="1749"/>
                  </a:cubicBezTo>
                  <a:cubicBezTo>
                    <a:pt x="1110" y="1717"/>
                    <a:pt x="1115" y="1699"/>
                    <a:pt x="1113" y="1699"/>
                  </a:cubicBezTo>
                  <a:lnTo>
                    <a:pt x="1113" y="1699"/>
                  </a:lnTo>
                  <a:cubicBezTo>
                    <a:pt x="1111" y="1699"/>
                    <a:pt x="1098" y="1725"/>
                    <a:pt x="1075" y="1783"/>
                  </a:cubicBezTo>
                  <a:cubicBezTo>
                    <a:pt x="1060" y="1821"/>
                    <a:pt x="1049" y="1836"/>
                    <a:pt x="1045" y="1836"/>
                  </a:cubicBezTo>
                  <a:cubicBezTo>
                    <a:pt x="1041" y="1836"/>
                    <a:pt x="1042" y="1827"/>
                    <a:pt x="1047" y="1811"/>
                  </a:cubicBezTo>
                  <a:cubicBezTo>
                    <a:pt x="1057" y="1785"/>
                    <a:pt x="1063" y="1779"/>
                    <a:pt x="1066" y="1779"/>
                  </a:cubicBezTo>
                  <a:cubicBezTo>
                    <a:pt x="1068" y="1779"/>
                    <a:pt x="1068" y="1779"/>
                    <a:pt x="1069" y="1780"/>
                  </a:cubicBezTo>
                  <a:lnTo>
                    <a:pt x="1094" y="1708"/>
                  </a:lnTo>
                  <a:cubicBezTo>
                    <a:pt x="1091" y="1708"/>
                    <a:pt x="1091" y="1708"/>
                    <a:pt x="1072" y="1739"/>
                  </a:cubicBezTo>
                  <a:cubicBezTo>
                    <a:pt x="1072" y="1739"/>
                    <a:pt x="1069" y="1739"/>
                    <a:pt x="1050" y="1771"/>
                  </a:cubicBezTo>
                  <a:cubicBezTo>
                    <a:pt x="1032" y="1805"/>
                    <a:pt x="1019" y="1839"/>
                    <a:pt x="1010" y="1877"/>
                  </a:cubicBezTo>
                  <a:cubicBezTo>
                    <a:pt x="1005" y="1906"/>
                    <a:pt x="1000" y="1913"/>
                    <a:pt x="995" y="1913"/>
                  </a:cubicBezTo>
                  <a:cubicBezTo>
                    <a:pt x="994" y="1913"/>
                    <a:pt x="992" y="1912"/>
                    <a:pt x="991" y="1912"/>
                  </a:cubicBezTo>
                  <a:cubicBezTo>
                    <a:pt x="994" y="1874"/>
                    <a:pt x="1006" y="1836"/>
                    <a:pt x="1025" y="1802"/>
                  </a:cubicBezTo>
                  <a:cubicBezTo>
                    <a:pt x="1026" y="1802"/>
                    <a:pt x="1026" y="1802"/>
                    <a:pt x="1026" y="1802"/>
                  </a:cubicBezTo>
                  <a:cubicBezTo>
                    <a:pt x="1033" y="1802"/>
                    <a:pt x="1045" y="1769"/>
                    <a:pt x="1060" y="1736"/>
                  </a:cubicBezTo>
                  <a:cubicBezTo>
                    <a:pt x="1062" y="1729"/>
                    <a:pt x="1062" y="1726"/>
                    <a:pt x="1060" y="1726"/>
                  </a:cubicBezTo>
                  <a:cubicBezTo>
                    <a:pt x="1052" y="1726"/>
                    <a:pt x="1015" y="1772"/>
                    <a:pt x="988" y="1824"/>
                  </a:cubicBezTo>
                  <a:cubicBezTo>
                    <a:pt x="981" y="1838"/>
                    <a:pt x="977" y="1846"/>
                    <a:pt x="977" y="1846"/>
                  </a:cubicBezTo>
                  <a:cubicBezTo>
                    <a:pt x="977" y="1846"/>
                    <a:pt x="984" y="1830"/>
                    <a:pt x="1000" y="1789"/>
                  </a:cubicBezTo>
                  <a:cubicBezTo>
                    <a:pt x="1016" y="1755"/>
                    <a:pt x="1006" y="1752"/>
                    <a:pt x="997" y="1745"/>
                  </a:cubicBezTo>
                  <a:cubicBezTo>
                    <a:pt x="994" y="1744"/>
                    <a:pt x="992" y="1742"/>
                    <a:pt x="990" y="1742"/>
                  </a:cubicBezTo>
                  <a:cubicBezTo>
                    <a:pt x="984" y="1742"/>
                    <a:pt x="979" y="1749"/>
                    <a:pt x="966" y="1774"/>
                  </a:cubicBezTo>
                  <a:cubicBezTo>
                    <a:pt x="951" y="1804"/>
                    <a:pt x="936" y="1837"/>
                    <a:pt x="929" y="1837"/>
                  </a:cubicBezTo>
                  <a:cubicBezTo>
                    <a:pt x="929" y="1837"/>
                    <a:pt x="928" y="1836"/>
                    <a:pt x="928" y="1836"/>
                  </a:cubicBezTo>
                  <a:lnTo>
                    <a:pt x="928" y="1836"/>
                  </a:lnTo>
                  <a:cubicBezTo>
                    <a:pt x="934" y="1839"/>
                    <a:pt x="919" y="1874"/>
                    <a:pt x="900" y="1908"/>
                  </a:cubicBezTo>
                  <a:cubicBezTo>
                    <a:pt x="903" y="1883"/>
                    <a:pt x="909" y="1858"/>
                    <a:pt x="919" y="1833"/>
                  </a:cubicBezTo>
                  <a:cubicBezTo>
                    <a:pt x="941" y="1758"/>
                    <a:pt x="950" y="1720"/>
                    <a:pt x="934" y="1708"/>
                  </a:cubicBezTo>
                  <a:cubicBezTo>
                    <a:pt x="925" y="1702"/>
                    <a:pt x="912" y="1695"/>
                    <a:pt x="931" y="1661"/>
                  </a:cubicBezTo>
                  <a:cubicBezTo>
                    <a:pt x="928" y="1659"/>
                    <a:pt x="925" y="1657"/>
                    <a:pt x="922" y="1657"/>
                  </a:cubicBezTo>
                  <a:cubicBezTo>
                    <a:pt x="917" y="1657"/>
                    <a:pt x="911" y="1663"/>
                    <a:pt x="897" y="1683"/>
                  </a:cubicBezTo>
                  <a:lnTo>
                    <a:pt x="887" y="1677"/>
                  </a:lnTo>
                  <a:cubicBezTo>
                    <a:pt x="898" y="1659"/>
                    <a:pt x="900" y="1649"/>
                    <a:pt x="896" y="1649"/>
                  </a:cubicBezTo>
                  <a:cubicBezTo>
                    <a:pt x="893" y="1649"/>
                    <a:pt x="886" y="1655"/>
                    <a:pt x="878" y="1667"/>
                  </a:cubicBezTo>
                  <a:cubicBezTo>
                    <a:pt x="870" y="1675"/>
                    <a:pt x="866" y="1678"/>
                    <a:pt x="864" y="1678"/>
                  </a:cubicBezTo>
                  <a:cubicBezTo>
                    <a:pt x="859" y="1678"/>
                    <a:pt x="868" y="1660"/>
                    <a:pt x="865" y="1658"/>
                  </a:cubicBezTo>
                  <a:cubicBezTo>
                    <a:pt x="884" y="1628"/>
                    <a:pt x="894" y="1611"/>
                    <a:pt x="893" y="1611"/>
                  </a:cubicBezTo>
                  <a:lnTo>
                    <a:pt x="893" y="1611"/>
                  </a:lnTo>
                  <a:cubicBezTo>
                    <a:pt x="893" y="1611"/>
                    <a:pt x="876" y="1635"/>
                    <a:pt x="840" y="1686"/>
                  </a:cubicBezTo>
                  <a:cubicBezTo>
                    <a:pt x="822" y="1705"/>
                    <a:pt x="809" y="1730"/>
                    <a:pt x="806" y="1758"/>
                  </a:cubicBezTo>
                  <a:cubicBezTo>
                    <a:pt x="809" y="1761"/>
                    <a:pt x="815" y="1764"/>
                    <a:pt x="818" y="1767"/>
                  </a:cubicBezTo>
                  <a:lnTo>
                    <a:pt x="784" y="1786"/>
                  </a:lnTo>
                  <a:cubicBezTo>
                    <a:pt x="784" y="1786"/>
                    <a:pt x="783" y="1786"/>
                    <a:pt x="783" y="1786"/>
                  </a:cubicBezTo>
                  <a:cubicBezTo>
                    <a:pt x="777" y="1786"/>
                    <a:pt x="748" y="1807"/>
                    <a:pt x="724" y="1836"/>
                  </a:cubicBezTo>
                  <a:cubicBezTo>
                    <a:pt x="724" y="1836"/>
                    <a:pt x="705" y="1862"/>
                    <a:pt x="697" y="1862"/>
                  </a:cubicBezTo>
                  <a:cubicBezTo>
                    <a:pt x="697" y="1862"/>
                    <a:pt x="697" y="1862"/>
                    <a:pt x="696" y="1861"/>
                  </a:cubicBezTo>
                  <a:lnTo>
                    <a:pt x="743" y="1802"/>
                  </a:lnTo>
                  <a:cubicBezTo>
                    <a:pt x="771" y="1774"/>
                    <a:pt x="793" y="1745"/>
                    <a:pt x="815" y="1714"/>
                  </a:cubicBezTo>
                  <a:cubicBezTo>
                    <a:pt x="844" y="1673"/>
                    <a:pt x="859" y="1643"/>
                    <a:pt x="853" y="1643"/>
                  </a:cubicBezTo>
                  <a:cubicBezTo>
                    <a:pt x="850" y="1643"/>
                    <a:pt x="841" y="1651"/>
                    <a:pt x="825" y="1670"/>
                  </a:cubicBezTo>
                  <a:cubicBezTo>
                    <a:pt x="822" y="1667"/>
                    <a:pt x="822" y="1667"/>
                    <a:pt x="840" y="1636"/>
                  </a:cubicBezTo>
                  <a:cubicBezTo>
                    <a:pt x="851" y="1623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9" y="1628"/>
                    <a:pt x="809" y="1658"/>
                  </a:cubicBezTo>
                  <a:cubicBezTo>
                    <a:pt x="784" y="1683"/>
                    <a:pt x="769" y="1695"/>
                    <a:pt x="766" y="1695"/>
                  </a:cubicBezTo>
                  <a:cubicBezTo>
                    <a:pt x="762" y="1695"/>
                    <a:pt x="772" y="1680"/>
                    <a:pt x="797" y="1648"/>
                  </a:cubicBezTo>
                  <a:cubicBezTo>
                    <a:pt x="827" y="1605"/>
                    <a:pt x="833" y="1586"/>
                    <a:pt x="825" y="1586"/>
                  </a:cubicBezTo>
                  <a:cubicBezTo>
                    <a:pt x="822" y="1586"/>
                    <a:pt x="815" y="1590"/>
                    <a:pt x="806" y="1598"/>
                  </a:cubicBezTo>
                  <a:cubicBezTo>
                    <a:pt x="779" y="1626"/>
                    <a:pt x="764" y="1637"/>
                    <a:pt x="757" y="1637"/>
                  </a:cubicBezTo>
                  <a:cubicBezTo>
                    <a:pt x="751" y="1637"/>
                    <a:pt x="754" y="1626"/>
                    <a:pt x="765" y="1611"/>
                  </a:cubicBezTo>
                  <a:cubicBezTo>
                    <a:pt x="779" y="1595"/>
                    <a:pt x="784" y="1587"/>
                    <a:pt x="781" y="1587"/>
                  </a:cubicBezTo>
                  <a:cubicBezTo>
                    <a:pt x="778" y="1587"/>
                    <a:pt x="770" y="1592"/>
                    <a:pt x="756" y="1601"/>
                  </a:cubicBezTo>
                  <a:cubicBezTo>
                    <a:pt x="777" y="1580"/>
                    <a:pt x="796" y="1559"/>
                    <a:pt x="791" y="1559"/>
                  </a:cubicBezTo>
                  <a:cubicBezTo>
                    <a:pt x="790" y="1559"/>
                    <a:pt x="786" y="1561"/>
                    <a:pt x="778" y="1567"/>
                  </a:cubicBezTo>
                  <a:cubicBezTo>
                    <a:pt x="778" y="1567"/>
                    <a:pt x="778" y="1567"/>
                    <a:pt x="777" y="1567"/>
                  </a:cubicBezTo>
                  <a:cubicBezTo>
                    <a:pt x="776" y="1567"/>
                    <a:pt x="770" y="1569"/>
                    <a:pt x="750" y="1592"/>
                  </a:cubicBezTo>
                  <a:cubicBezTo>
                    <a:pt x="750" y="1592"/>
                    <a:pt x="718" y="1614"/>
                    <a:pt x="687" y="1636"/>
                  </a:cubicBezTo>
                  <a:cubicBezTo>
                    <a:pt x="690" y="1639"/>
                    <a:pt x="662" y="1664"/>
                    <a:pt x="634" y="1689"/>
                  </a:cubicBezTo>
                  <a:cubicBezTo>
                    <a:pt x="629" y="1693"/>
                    <a:pt x="625" y="1695"/>
                    <a:pt x="622" y="1695"/>
                  </a:cubicBezTo>
                  <a:cubicBezTo>
                    <a:pt x="611" y="1695"/>
                    <a:pt x="629" y="1653"/>
                    <a:pt x="699" y="1589"/>
                  </a:cubicBezTo>
                  <a:lnTo>
                    <a:pt x="756" y="1535"/>
                  </a:lnTo>
                  <a:lnTo>
                    <a:pt x="696" y="1583"/>
                  </a:lnTo>
                  <a:cubicBezTo>
                    <a:pt x="693" y="1576"/>
                    <a:pt x="690" y="1573"/>
                    <a:pt x="721" y="1551"/>
                  </a:cubicBezTo>
                  <a:cubicBezTo>
                    <a:pt x="753" y="1529"/>
                    <a:pt x="753" y="1529"/>
                    <a:pt x="750" y="1523"/>
                  </a:cubicBezTo>
                  <a:cubicBezTo>
                    <a:pt x="750" y="1523"/>
                    <a:pt x="749" y="1523"/>
                    <a:pt x="749" y="1523"/>
                  </a:cubicBezTo>
                  <a:cubicBezTo>
                    <a:pt x="747" y="1523"/>
                    <a:pt x="739" y="1525"/>
                    <a:pt x="715" y="1542"/>
                  </a:cubicBezTo>
                  <a:cubicBezTo>
                    <a:pt x="681" y="1567"/>
                    <a:pt x="667" y="1578"/>
                    <a:pt x="665" y="1578"/>
                  </a:cubicBezTo>
                  <a:cubicBezTo>
                    <a:pt x="665" y="1578"/>
                    <a:pt x="672" y="1571"/>
                    <a:pt x="684" y="1561"/>
                  </a:cubicBezTo>
                  <a:cubicBezTo>
                    <a:pt x="716" y="1535"/>
                    <a:pt x="730" y="1522"/>
                    <a:pt x="725" y="1522"/>
                  </a:cubicBezTo>
                  <a:cubicBezTo>
                    <a:pt x="721" y="1522"/>
                    <a:pt x="704" y="1531"/>
                    <a:pt x="674" y="1548"/>
                  </a:cubicBezTo>
                  <a:cubicBezTo>
                    <a:pt x="644" y="1568"/>
                    <a:pt x="628" y="1578"/>
                    <a:pt x="627" y="1578"/>
                  </a:cubicBezTo>
                  <a:cubicBezTo>
                    <a:pt x="626" y="1578"/>
                    <a:pt x="641" y="1567"/>
                    <a:pt x="671" y="1545"/>
                  </a:cubicBezTo>
                  <a:cubicBezTo>
                    <a:pt x="696" y="1532"/>
                    <a:pt x="715" y="1517"/>
                    <a:pt x="731" y="1495"/>
                  </a:cubicBezTo>
                  <a:lnTo>
                    <a:pt x="731" y="1495"/>
                  </a:lnTo>
                  <a:lnTo>
                    <a:pt x="699" y="1517"/>
                  </a:lnTo>
                  <a:cubicBezTo>
                    <a:pt x="665" y="1536"/>
                    <a:pt x="648" y="1545"/>
                    <a:pt x="643" y="1545"/>
                  </a:cubicBezTo>
                  <a:cubicBezTo>
                    <a:pt x="640" y="1545"/>
                    <a:pt x="647" y="1538"/>
                    <a:pt x="662" y="1526"/>
                  </a:cubicBezTo>
                  <a:cubicBezTo>
                    <a:pt x="682" y="1514"/>
                    <a:pt x="689" y="1508"/>
                    <a:pt x="682" y="1508"/>
                  </a:cubicBezTo>
                  <a:cubicBezTo>
                    <a:pt x="678" y="1508"/>
                    <a:pt x="669" y="1510"/>
                    <a:pt x="656" y="1514"/>
                  </a:cubicBezTo>
                  <a:cubicBezTo>
                    <a:pt x="652" y="1504"/>
                    <a:pt x="652" y="1501"/>
                    <a:pt x="684" y="1482"/>
                  </a:cubicBezTo>
                  <a:cubicBezTo>
                    <a:pt x="719" y="1465"/>
                    <a:pt x="736" y="1456"/>
                    <a:pt x="735" y="1456"/>
                  </a:cubicBezTo>
                  <a:lnTo>
                    <a:pt x="735" y="1456"/>
                  </a:lnTo>
                  <a:cubicBezTo>
                    <a:pt x="735" y="1456"/>
                    <a:pt x="717" y="1464"/>
                    <a:pt x="684" y="1479"/>
                  </a:cubicBezTo>
                  <a:cubicBezTo>
                    <a:pt x="669" y="1484"/>
                    <a:pt x="661" y="1487"/>
                    <a:pt x="657" y="1487"/>
                  </a:cubicBezTo>
                  <a:cubicBezTo>
                    <a:pt x="653" y="1487"/>
                    <a:pt x="659" y="1481"/>
                    <a:pt x="677" y="1467"/>
                  </a:cubicBezTo>
                  <a:cubicBezTo>
                    <a:pt x="696" y="1456"/>
                    <a:pt x="704" y="1451"/>
                    <a:pt x="701" y="1451"/>
                  </a:cubicBezTo>
                  <a:cubicBezTo>
                    <a:pt x="698" y="1451"/>
                    <a:pt x="690" y="1453"/>
                    <a:pt x="674" y="1457"/>
                  </a:cubicBezTo>
                  <a:cubicBezTo>
                    <a:pt x="605" y="1492"/>
                    <a:pt x="571" y="1507"/>
                    <a:pt x="574" y="1510"/>
                  </a:cubicBezTo>
                  <a:cubicBezTo>
                    <a:pt x="577" y="1517"/>
                    <a:pt x="577" y="1517"/>
                    <a:pt x="543" y="1532"/>
                  </a:cubicBezTo>
                  <a:lnTo>
                    <a:pt x="536" y="1523"/>
                  </a:lnTo>
                  <a:cubicBezTo>
                    <a:pt x="534" y="1518"/>
                    <a:pt x="534" y="1515"/>
                    <a:pt x="517" y="1515"/>
                  </a:cubicBezTo>
                  <a:cubicBezTo>
                    <a:pt x="511" y="1515"/>
                    <a:pt x="503" y="1516"/>
                    <a:pt x="493" y="1517"/>
                  </a:cubicBezTo>
                  <a:cubicBezTo>
                    <a:pt x="454" y="1520"/>
                    <a:pt x="390" y="1545"/>
                    <a:pt x="418" y="1545"/>
                  </a:cubicBezTo>
                  <a:cubicBezTo>
                    <a:pt x="420" y="1545"/>
                    <a:pt x="421" y="1545"/>
                    <a:pt x="424" y="1545"/>
                  </a:cubicBezTo>
                  <a:lnTo>
                    <a:pt x="424" y="1545"/>
                  </a:lnTo>
                  <a:lnTo>
                    <a:pt x="389" y="1567"/>
                  </a:lnTo>
                  <a:cubicBezTo>
                    <a:pt x="330" y="1592"/>
                    <a:pt x="306" y="1608"/>
                    <a:pt x="317" y="1608"/>
                  </a:cubicBezTo>
                  <a:cubicBezTo>
                    <a:pt x="325" y="1608"/>
                    <a:pt x="351" y="1599"/>
                    <a:pt x="395" y="1579"/>
                  </a:cubicBezTo>
                  <a:cubicBezTo>
                    <a:pt x="450" y="1555"/>
                    <a:pt x="476" y="1543"/>
                    <a:pt x="478" y="1543"/>
                  </a:cubicBezTo>
                  <a:lnTo>
                    <a:pt x="478" y="1543"/>
                  </a:lnTo>
                  <a:cubicBezTo>
                    <a:pt x="480" y="1543"/>
                    <a:pt x="464" y="1552"/>
                    <a:pt x="433" y="1570"/>
                  </a:cubicBezTo>
                  <a:cubicBezTo>
                    <a:pt x="364" y="1601"/>
                    <a:pt x="367" y="1608"/>
                    <a:pt x="370" y="1617"/>
                  </a:cubicBezTo>
                  <a:cubicBezTo>
                    <a:pt x="373" y="1623"/>
                    <a:pt x="373" y="1623"/>
                    <a:pt x="339" y="1639"/>
                  </a:cubicBezTo>
                  <a:cubicBezTo>
                    <a:pt x="308" y="1655"/>
                    <a:pt x="276" y="1680"/>
                    <a:pt x="279" y="1689"/>
                  </a:cubicBezTo>
                  <a:cubicBezTo>
                    <a:pt x="281" y="1691"/>
                    <a:pt x="281" y="1693"/>
                    <a:pt x="283" y="1693"/>
                  </a:cubicBezTo>
                  <a:cubicBezTo>
                    <a:pt x="287" y="1693"/>
                    <a:pt x="295" y="1688"/>
                    <a:pt x="317" y="1677"/>
                  </a:cubicBezTo>
                  <a:cubicBezTo>
                    <a:pt x="326" y="1669"/>
                    <a:pt x="333" y="1666"/>
                    <a:pt x="336" y="1666"/>
                  </a:cubicBezTo>
                  <a:cubicBezTo>
                    <a:pt x="342" y="1666"/>
                    <a:pt x="331" y="1681"/>
                    <a:pt x="289" y="1711"/>
                  </a:cubicBezTo>
                  <a:cubicBezTo>
                    <a:pt x="276" y="1722"/>
                    <a:pt x="269" y="1728"/>
                    <a:pt x="271" y="1728"/>
                  </a:cubicBezTo>
                  <a:cubicBezTo>
                    <a:pt x="274" y="1728"/>
                    <a:pt x="290" y="1719"/>
                    <a:pt x="326" y="1698"/>
                  </a:cubicBezTo>
                  <a:cubicBezTo>
                    <a:pt x="352" y="1685"/>
                    <a:pt x="369" y="1679"/>
                    <a:pt x="376" y="1679"/>
                  </a:cubicBezTo>
                  <a:cubicBezTo>
                    <a:pt x="387" y="1679"/>
                    <a:pt x="374" y="1694"/>
                    <a:pt x="336" y="1720"/>
                  </a:cubicBezTo>
                  <a:cubicBezTo>
                    <a:pt x="336" y="1720"/>
                    <a:pt x="339" y="1730"/>
                    <a:pt x="345" y="1736"/>
                  </a:cubicBezTo>
                  <a:cubicBezTo>
                    <a:pt x="346" y="1737"/>
                    <a:pt x="346" y="1737"/>
                    <a:pt x="348" y="1737"/>
                  </a:cubicBezTo>
                  <a:cubicBezTo>
                    <a:pt x="356" y="1737"/>
                    <a:pt x="384" y="1718"/>
                    <a:pt x="414" y="1702"/>
                  </a:cubicBezTo>
                  <a:cubicBezTo>
                    <a:pt x="448" y="1679"/>
                    <a:pt x="464" y="1669"/>
                    <a:pt x="466" y="1669"/>
                  </a:cubicBezTo>
                  <a:lnTo>
                    <a:pt x="466" y="1669"/>
                  </a:lnTo>
                  <a:cubicBezTo>
                    <a:pt x="468" y="1669"/>
                    <a:pt x="461" y="1676"/>
                    <a:pt x="449" y="1689"/>
                  </a:cubicBezTo>
                  <a:cubicBezTo>
                    <a:pt x="430" y="1705"/>
                    <a:pt x="411" y="1720"/>
                    <a:pt x="389" y="1736"/>
                  </a:cubicBezTo>
                  <a:cubicBezTo>
                    <a:pt x="358" y="1755"/>
                    <a:pt x="361" y="1761"/>
                    <a:pt x="367" y="1771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8" y="1780"/>
                    <a:pt x="398" y="1777"/>
                    <a:pt x="411" y="1767"/>
                  </a:cubicBezTo>
                  <a:lnTo>
                    <a:pt x="411" y="1767"/>
                  </a:lnTo>
                  <a:lnTo>
                    <a:pt x="380" y="1789"/>
                  </a:lnTo>
                  <a:cubicBezTo>
                    <a:pt x="382" y="1794"/>
                    <a:pt x="369" y="1805"/>
                    <a:pt x="370" y="1805"/>
                  </a:cubicBezTo>
                  <a:cubicBezTo>
                    <a:pt x="371" y="1805"/>
                    <a:pt x="374" y="1803"/>
                    <a:pt x="383" y="1796"/>
                  </a:cubicBezTo>
                  <a:lnTo>
                    <a:pt x="383" y="1796"/>
                  </a:lnTo>
                  <a:cubicBezTo>
                    <a:pt x="383" y="1796"/>
                    <a:pt x="389" y="1802"/>
                    <a:pt x="367" y="1839"/>
                  </a:cubicBezTo>
                  <a:cubicBezTo>
                    <a:pt x="361" y="1851"/>
                    <a:pt x="364" y="1856"/>
                    <a:pt x="372" y="1856"/>
                  </a:cubicBezTo>
                  <a:cubicBezTo>
                    <a:pt x="390" y="1856"/>
                    <a:pt x="434" y="1829"/>
                    <a:pt x="464" y="1783"/>
                  </a:cubicBezTo>
                  <a:cubicBezTo>
                    <a:pt x="463" y="1780"/>
                    <a:pt x="462" y="1779"/>
                    <a:pt x="463" y="1779"/>
                  </a:cubicBezTo>
                  <a:lnTo>
                    <a:pt x="463" y="1779"/>
                  </a:lnTo>
                  <a:cubicBezTo>
                    <a:pt x="463" y="1779"/>
                    <a:pt x="465" y="1782"/>
                    <a:pt x="471" y="1789"/>
                  </a:cubicBezTo>
                  <a:cubicBezTo>
                    <a:pt x="471" y="1790"/>
                    <a:pt x="472" y="1790"/>
                    <a:pt x="473" y="1790"/>
                  </a:cubicBezTo>
                  <a:cubicBezTo>
                    <a:pt x="480" y="1790"/>
                    <a:pt x="502" y="1771"/>
                    <a:pt x="502" y="1771"/>
                  </a:cubicBezTo>
                  <a:cubicBezTo>
                    <a:pt x="520" y="1758"/>
                    <a:pt x="529" y="1753"/>
                    <a:pt x="534" y="1753"/>
                  </a:cubicBezTo>
                  <a:cubicBezTo>
                    <a:pt x="538" y="1753"/>
                    <a:pt x="540" y="1755"/>
                    <a:pt x="543" y="1758"/>
                  </a:cubicBezTo>
                  <a:lnTo>
                    <a:pt x="483" y="1805"/>
                  </a:lnTo>
                  <a:cubicBezTo>
                    <a:pt x="426" y="1848"/>
                    <a:pt x="397" y="1879"/>
                    <a:pt x="407" y="1879"/>
                  </a:cubicBezTo>
                  <a:cubicBezTo>
                    <a:pt x="412" y="1879"/>
                    <a:pt x="430" y="1868"/>
                    <a:pt x="464" y="1843"/>
                  </a:cubicBezTo>
                  <a:lnTo>
                    <a:pt x="464" y="1843"/>
                  </a:lnTo>
                  <a:lnTo>
                    <a:pt x="436" y="1868"/>
                  </a:lnTo>
                  <a:cubicBezTo>
                    <a:pt x="417" y="1884"/>
                    <a:pt x="414" y="1893"/>
                    <a:pt x="425" y="1893"/>
                  </a:cubicBezTo>
                  <a:cubicBezTo>
                    <a:pt x="430" y="1893"/>
                    <a:pt x="439" y="1891"/>
                    <a:pt x="452" y="1886"/>
                  </a:cubicBezTo>
                  <a:cubicBezTo>
                    <a:pt x="452" y="1887"/>
                    <a:pt x="453" y="1887"/>
                    <a:pt x="454" y="1887"/>
                  </a:cubicBezTo>
                  <a:cubicBezTo>
                    <a:pt x="465" y="1887"/>
                    <a:pt x="519" y="1844"/>
                    <a:pt x="546" y="1821"/>
                  </a:cubicBezTo>
                  <a:cubicBezTo>
                    <a:pt x="565" y="1801"/>
                    <a:pt x="573" y="1798"/>
                    <a:pt x="576" y="1798"/>
                  </a:cubicBezTo>
                  <a:cubicBezTo>
                    <a:pt x="577" y="1798"/>
                    <a:pt x="577" y="1799"/>
                    <a:pt x="577" y="1799"/>
                  </a:cubicBezTo>
                  <a:cubicBezTo>
                    <a:pt x="583" y="1805"/>
                    <a:pt x="583" y="1805"/>
                    <a:pt x="555" y="1830"/>
                  </a:cubicBezTo>
                  <a:cubicBezTo>
                    <a:pt x="525" y="1860"/>
                    <a:pt x="515" y="1877"/>
                    <a:pt x="523" y="1877"/>
                  </a:cubicBezTo>
                  <a:cubicBezTo>
                    <a:pt x="529" y="1877"/>
                    <a:pt x="545" y="1867"/>
                    <a:pt x="571" y="1846"/>
                  </a:cubicBezTo>
                  <a:lnTo>
                    <a:pt x="571" y="1846"/>
                  </a:lnTo>
                  <a:lnTo>
                    <a:pt x="543" y="1874"/>
                  </a:lnTo>
                  <a:cubicBezTo>
                    <a:pt x="519" y="1898"/>
                    <a:pt x="497" y="1934"/>
                    <a:pt x="543" y="1934"/>
                  </a:cubicBezTo>
                  <a:cubicBezTo>
                    <a:pt x="545" y="1934"/>
                    <a:pt x="547" y="1934"/>
                    <a:pt x="549" y="1933"/>
                  </a:cubicBezTo>
                  <a:cubicBezTo>
                    <a:pt x="574" y="1955"/>
                    <a:pt x="593" y="1971"/>
                    <a:pt x="568" y="1999"/>
                  </a:cubicBezTo>
                  <a:cubicBezTo>
                    <a:pt x="562" y="2007"/>
                    <a:pt x="563" y="2011"/>
                    <a:pt x="567" y="2011"/>
                  </a:cubicBezTo>
                  <a:cubicBezTo>
                    <a:pt x="581" y="2011"/>
                    <a:pt x="631" y="1980"/>
                    <a:pt x="671" y="1940"/>
                  </a:cubicBezTo>
                  <a:lnTo>
                    <a:pt x="671" y="1940"/>
                  </a:lnTo>
                  <a:cubicBezTo>
                    <a:pt x="649" y="1971"/>
                    <a:pt x="656" y="1977"/>
                    <a:pt x="668" y="1987"/>
                  </a:cubicBezTo>
                  <a:cubicBezTo>
                    <a:pt x="687" y="1999"/>
                    <a:pt x="687" y="1999"/>
                    <a:pt x="665" y="2031"/>
                  </a:cubicBezTo>
                  <a:cubicBezTo>
                    <a:pt x="641" y="2059"/>
                    <a:pt x="629" y="2073"/>
                    <a:pt x="630" y="2073"/>
                  </a:cubicBezTo>
                  <a:cubicBezTo>
                    <a:pt x="632" y="2073"/>
                    <a:pt x="645" y="2060"/>
                    <a:pt x="671" y="2034"/>
                  </a:cubicBezTo>
                  <a:cubicBezTo>
                    <a:pt x="688" y="2014"/>
                    <a:pt x="699" y="2006"/>
                    <a:pt x="704" y="2006"/>
                  </a:cubicBezTo>
                  <a:cubicBezTo>
                    <a:pt x="715" y="2006"/>
                    <a:pt x="705" y="2040"/>
                    <a:pt x="677" y="2084"/>
                  </a:cubicBezTo>
                  <a:cubicBezTo>
                    <a:pt x="659" y="2115"/>
                    <a:pt x="665" y="2122"/>
                    <a:pt x="681" y="2131"/>
                  </a:cubicBezTo>
                  <a:cubicBezTo>
                    <a:pt x="693" y="2117"/>
                    <a:pt x="703" y="2112"/>
                    <a:pt x="711" y="2112"/>
                  </a:cubicBezTo>
                  <a:cubicBezTo>
                    <a:pt x="719" y="2112"/>
                    <a:pt x="726" y="2117"/>
                    <a:pt x="734" y="2122"/>
                  </a:cubicBezTo>
                  <a:cubicBezTo>
                    <a:pt x="740" y="2125"/>
                    <a:pt x="744" y="2127"/>
                    <a:pt x="748" y="2127"/>
                  </a:cubicBezTo>
                  <a:cubicBezTo>
                    <a:pt x="759" y="2127"/>
                    <a:pt x="765" y="2112"/>
                    <a:pt x="790" y="2065"/>
                  </a:cubicBezTo>
                  <a:cubicBezTo>
                    <a:pt x="816" y="2017"/>
                    <a:pt x="826" y="2006"/>
                    <a:pt x="834" y="2006"/>
                  </a:cubicBezTo>
                  <a:cubicBezTo>
                    <a:pt x="837" y="2006"/>
                    <a:pt x="840" y="2007"/>
                    <a:pt x="844" y="2009"/>
                  </a:cubicBezTo>
                  <a:cubicBezTo>
                    <a:pt x="850" y="2012"/>
                    <a:pt x="856" y="2015"/>
                    <a:pt x="840" y="2049"/>
                  </a:cubicBezTo>
                  <a:cubicBezTo>
                    <a:pt x="840" y="2049"/>
                    <a:pt x="831" y="2087"/>
                    <a:pt x="837" y="2090"/>
                  </a:cubicBezTo>
                  <a:cubicBezTo>
                    <a:pt x="844" y="2093"/>
                    <a:pt x="853" y="2096"/>
                    <a:pt x="837" y="2131"/>
                  </a:cubicBezTo>
                  <a:cubicBezTo>
                    <a:pt x="837" y="2131"/>
                    <a:pt x="828" y="2169"/>
                    <a:pt x="844" y="2178"/>
                  </a:cubicBezTo>
                  <a:cubicBezTo>
                    <a:pt x="859" y="2184"/>
                    <a:pt x="872" y="2190"/>
                    <a:pt x="859" y="2225"/>
                  </a:cubicBezTo>
                  <a:cubicBezTo>
                    <a:pt x="861" y="2226"/>
                    <a:pt x="862" y="2226"/>
                    <a:pt x="863" y="2226"/>
                  </a:cubicBezTo>
                  <a:cubicBezTo>
                    <a:pt x="866" y="2226"/>
                    <a:pt x="869" y="2220"/>
                    <a:pt x="881" y="2194"/>
                  </a:cubicBezTo>
                  <a:cubicBezTo>
                    <a:pt x="889" y="2171"/>
                    <a:pt x="901" y="2150"/>
                    <a:pt x="913" y="2150"/>
                  </a:cubicBezTo>
                  <a:cubicBezTo>
                    <a:pt x="920" y="2150"/>
                    <a:pt x="926" y="2156"/>
                    <a:pt x="931" y="2172"/>
                  </a:cubicBezTo>
                  <a:cubicBezTo>
                    <a:pt x="938" y="2174"/>
                    <a:pt x="946" y="2177"/>
                    <a:pt x="953" y="2177"/>
                  </a:cubicBezTo>
                  <a:cubicBezTo>
                    <a:pt x="964" y="2177"/>
                    <a:pt x="974" y="2171"/>
                    <a:pt x="981" y="2150"/>
                  </a:cubicBezTo>
                  <a:lnTo>
                    <a:pt x="981" y="2150"/>
                  </a:lnTo>
                  <a:cubicBezTo>
                    <a:pt x="988" y="2153"/>
                    <a:pt x="988" y="2153"/>
                    <a:pt x="975" y="2190"/>
                  </a:cubicBezTo>
                  <a:cubicBezTo>
                    <a:pt x="964" y="2228"/>
                    <a:pt x="963" y="2248"/>
                    <a:pt x="971" y="2248"/>
                  </a:cubicBezTo>
                  <a:cubicBezTo>
                    <a:pt x="977" y="2248"/>
                    <a:pt x="990" y="2232"/>
                    <a:pt x="1006" y="2200"/>
                  </a:cubicBezTo>
                  <a:cubicBezTo>
                    <a:pt x="1011" y="2184"/>
                    <a:pt x="1015" y="2176"/>
                    <a:pt x="1018" y="2176"/>
                  </a:cubicBezTo>
                  <a:cubicBezTo>
                    <a:pt x="1022" y="2176"/>
                    <a:pt x="1024" y="2186"/>
                    <a:pt x="1022" y="2206"/>
                  </a:cubicBezTo>
                  <a:cubicBezTo>
                    <a:pt x="1022" y="2206"/>
                    <a:pt x="1022" y="2206"/>
                    <a:pt x="1023" y="2206"/>
                  </a:cubicBezTo>
                  <a:cubicBezTo>
                    <a:pt x="1024" y="2206"/>
                    <a:pt x="1031" y="2204"/>
                    <a:pt x="1047" y="2175"/>
                  </a:cubicBezTo>
                  <a:cubicBezTo>
                    <a:pt x="1055" y="2158"/>
                    <a:pt x="1059" y="2148"/>
                    <a:pt x="1062" y="2148"/>
                  </a:cubicBezTo>
                  <a:cubicBezTo>
                    <a:pt x="1064" y="2148"/>
                    <a:pt x="1066" y="2158"/>
                    <a:pt x="1069" y="2178"/>
                  </a:cubicBezTo>
                  <a:cubicBezTo>
                    <a:pt x="1060" y="2216"/>
                    <a:pt x="1069" y="2219"/>
                    <a:pt x="1075" y="2219"/>
                  </a:cubicBezTo>
                  <a:cubicBezTo>
                    <a:pt x="1084" y="2208"/>
                    <a:pt x="1099" y="2204"/>
                    <a:pt x="1115" y="2204"/>
                  </a:cubicBezTo>
                  <a:cubicBezTo>
                    <a:pt x="1147" y="2204"/>
                    <a:pt x="1184" y="2221"/>
                    <a:pt x="1188" y="2244"/>
                  </a:cubicBezTo>
                  <a:cubicBezTo>
                    <a:pt x="1201" y="2209"/>
                    <a:pt x="1201" y="2209"/>
                    <a:pt x="1207" y="2209"/>
                  </a:cubicBezTo>
                  <a:cubicBezTo>
                    <a:pt x="1207" y="2239"/>
                    <a:pt x="1209" y="2251"/>
                    <a:pt x="1212" y="2251"/>
                  </a:cubicBezTo>
                  <a:cubicBezTo>
                    <a:pt x="1216" y="2251"/>
                    <a:pt x="1222" y="2221"/>
                    <a:pt x="1226" y="2175"/>
                  </a:cubicBezTo>
                  <a:lnTo>
                    <a:pt x="1220" y="2172"/>
                  </a:lnTo>
                  <a:lnTo>
                    <a:pt x="1213" y="2172"/>
                  </a:lnTo>
                  <a:cubicBezTo>
                    <a:pt x="1217" y="2138"/>
                    <a:pt x="1223" y="2121"/>
                    <a:pt x="1228" y="2121"/>
                  </a:cubicBezTo>
                  <a:cubicBezTo>
                    <a:pt x="1234" y="2121"/>
                    <a:pt x="1237" y="2149"/>
                    <a:pt x="1232" y="2212"/>
                  </a:cubicBezTo>
                  <a:cubicBezTo>
                    <a:pt x="1231" y="2250"/>
                    <a:pt x="1231" y="2269"/>
                    <a:pt x="1233" y="2269"/>
                  </a:cubicBezTo>
                  <a:cubicBezTo>
                    <a:pt x="1235" y="2269"/>
                    <a:pt x="1240" y="2251"/>
                    <a:pt x="1248" y="2216"/>
                  </a:cubicBezTo>
                  <a:cubicBezTo>
                    <a:pt x="1254" y="2178"/>
                    <a:pt x="1259" y="2160"/>
                    <a:pt x="1262" y="2160"/>
                  </a:cubicBezTo>
                  <a:cubicBezTo>
                    <a:pt x="1266" y="2160"/>
                    <a:pt x="1268" y="2179"/>
                    <a:pt x="1270" y="2219"/>
                  </a:cubicBezTo>
                  <a:cubicBezTo>
                    <a:pt x="1267" y="2256"/>
                    <a:pt x="1265" y="2275"/>
                    <a:pt x="1266" y="2275"/>
                  </a:cubicBezTo>
                  <a:cubicBezTo>
                    <a:pt x="1267" y="2275"/>
                    <a:pt x="1271" y="2256"/>
                    <a:pt x="1279" y="2219"/>
                  </a:cubicBezTo>
                  <a:cubicBezTo>
                    <a:pt x="1293" y="2136"/>
                    <a:pt x="1305" y="2088"/>
                    <a:pt x="1313" y="2088"/>
                  </a:cubicBezTo>
                  <a:cubicBezTo>
                    <a:pt x="1318" y="2088"/>
                    <a:pt x="1321" y="2118"/>
                    <a:pt x="1320" y="2184"/>
                  </a:cubicBezTo>
                  <a:cubicBezTo>
                    <a:pt x="1317" y="2263"/>
                    <a:pt x="1323" y="2300"/>
                    <a:pt x="1329" y="2300"/>
                  </a:cubicBezTo>
                  <a:cubicBezTo>
                    <a:pt x="1339" y="2300"/>
                    <a:pt x="1339" y="2263"/>
                    <a:pt x="1342" y="2225"/>
                  </a:cubicBezTo>
                  <a:cubicBezTo>
                    <a:pt x="1339" y="2187"/>
                    <a:pt x="1339" y="2169"/>
                    <a:pt x="1341" y="2169"/>
                  </a:cubicBezTo>
                  <a:lnTo>
                    <a:pt x="1341" y="2169"/>
                  </a:lnTo>
                  <a:cubicBezTo>
                    <a:pt x="1344" y="2169"/>
                    <a:pt x="1350" y="2187"/>
                    <a:pt x="1357" y="2225"/>
                  </a:cubicBezTo>
                  <a:cubicBezTo>
                    <a:pt x="1370" y="2288"/>
                    <a:pt x="1381" y="2315"/>
                    <a:pt x="1392" y="2315"/>
                  </a:cubicBezTo>
                  <a:cubicBezTo>
                    <a:pt x="1401" y="2315"/>
                    <a:pt x="1410" y="2298"/>
                    <a:pt x="1420" y="2266"/>
                  </a:cubicBezTo>
                  <a:cubicBezTo>
                    <a:pt x="1434" y="2228"/>
                    <a:pt x="1447" y="2208"/>
                    <a:pt x="1454" y="2208"/>
                  </a:cubicBezTo>
                  <a:cubicBezTo>
                    <a:pt x="1461" y="2208"/>
                    <a:pt x="1462" y="2227"/>
                    <a:pt x="1455" y="2266"/>
                  </a:cubicBezTo>
                  <a:cubicBezTo>
                    <a:pt x="1447" y="2310"/>
                    <a:pt x="1444" y="2328"/>
                    <a:pt x="1446" y="2328"/>
                  </a:cubicBezTo>
                  <a:cubicBezTo>
                    <a:pt x="1446" y="2328"/>
                    <a:pt x="1449" y="2319"/>
                    <a:pt x="1455" y="2303"/>
                  </a:cubicBezTo>
                  <a:lnTo>
                    <a:pt x="1499" y="2300"/>
                  </a:lnTo>
                  <a:cubicBezTo>
                    <a:pt x="1505" y="2297"/>
                    <a:pt x="1511" y="2259"/>
                    <a:pt x="1505" y="2222"/>
                  </a:cubicBezTo>
                  <a:lnTo>
                    <a:pt x="1505" y="2222"/>
                  </a:lnTo>
                  <a:cubicBezTo>
                    <a:pt x="1514" y="2268"/>
                    <a:pt x="1527" y="2298"/>
                    <a:pt x="1537" y="2298"/>
                  </a:cubicBezTo>
                  <a:cubicBezTo>
                    <a:pt x="1544" y="2298"/>
                    <a:pt x="1549" y="2286"/>
                    <a:pt x="1552" y="2256"/>
                  </a:cubicBezTo>
                  <a:lnTo>
                    <a:pt x="1567" y="2256"/>
                  </a:lnTo>
                  <a:cubicBezTo>
                    <a:pt x="1574" y="2253"/>
                    <a:pt x="1574" y="2253"/>
                    <a:pt x="1577" y="2216"/>
                  </a:cubicBezTo>
                  <a:cubicBezTo>
                    <a:pt x="1578" y="2204"/>
                    <a:pt x="1580" y="2199"/>
                    <a:pt x="1582" y="2199"/>
                  </a:cubicBezTo>
                  <a:cubicBezTo>
                    <a:pt x="1588" y="2199"/>
                    <a:pt x="1597" y="2224"/>
                    <a:pt x="1608" y="2250"/>
                  </a:cubicBezTo>
                  <a:cubicBezTo>
                    <a:pt x="1619" y="2274"/>
                    <a:pt x="1630" y="2300"/>
                    <a:pt x="1633" y="2300"/>
                  </a:cubicBezTo>
                  <a:cubicBezTo>
                    <a:pt x="1633" y="2300"/>
                    <a:pt x="1633" y="2296"/>
                    <a:pt x="1630" y="2284"/>
                  </a:cubicBezTo>
                  <a:cubicBezTo>
                    <a:pt x="1627" y="2244"/>
                    <a:pt x="1627" y="2206"/>
                    <a:pt x="1630" y="2169"/>
                  </a:cubicBezTo>
                  <a:cubicBezTo>
                    <a:pt x="1630" y="2157"/>
                    <a:pt x="1632" y="2152"/>
                    <a:pt x="1634" y="2152"/>
                  </a:cubicBezTo>
                  <a:cubicBezTo>
                    <a:pt x="1638" y="2152"/>
                    <a:pt x="1646" y="2177"/>
                    <a:pt x="1646" y="2203"/>
                  </a:cubicBezTo>
                  <a:cubicBezTo>
                    <a:pt x="1649" y="2228"/>
                    <a:pt x="1661" y="2253"/>
                    <a:pt x="1680" y="2275"/>
                  </a:cubicBezTo>
                  <a:cubicBezTo>
                    <a:pt x="1690" y="2272"/>
                    <a:pt x="1705" y="2269"/>
                    <a:pt x="1696" y="2231"/>
                  </a:cubicBezTo>
                  <a:cubicBezTo>
                    <a:pt x="1690" y="2211"/>
                    <a:pt x="1703" y="2200"/>
                    <a:pt x="1719" y="2200"/>
                  </a:cubicBezTo>
                  <a:cubicBezTo>
                    <a:pt x="1730" y="2200"/>
                    <a:pt x="1743" y="2206"/>
                    <a:pt x="1752" y="2219"/>
                  </a:cubicBezTo>
                  <a:lnTo>
                    <a:pt x="1768" y="2212"/>
                  </a:lnTo>
                  <a:cubicBezTo>
                    <a:pt x="1774" y="2209"/>
                    <a:pt x="1768" y="2172"/>
                    <a:pt x="1777" y="2169"/>
                  </a:cubicBezTo>
                  <a:cubicBezTo>
                    <a:pt x="1777" y="2169"/>
                    <a:pt x="1784" y="2165"/>
                    <a:pt x="1777" y="2128"/>
                  </a:cubicBezTo>
                  <a:cubicBezTo>
                    <a:pt x="1779" y="2128"/>
                    <a:pt x="1780" y="2128"/>
                    <a:pt x="1782" y="2128"/>
                  </a:cubicBezTo>
                  <a:cubicBezTo>
                    <a:pt x="1789" y="2128"/>
                    <a:pt x="1795" y="2130"/>
                    <a:pt x="1806" y="2159"/>
                  </a:cubicBezTo>
                  <a:cubicBezTo>
                    <a:pt x="1796" y="2122"/>
                    <a:pt x="1791" y="2104"/>
                    <a:pt x="1794" y="2104"/>
                  </a:cubicBezTo>
                  <a:lnTo>
                    <a:pt x="1794" y="2104"/>
                  </a:lnTo>
                  <a:cubicBezTo>
                    <a:pt x="1796" y="2104"/>
                    <a:pt x="1804" y="2121"/>
                    <a:pt x="1821" y="2153"/>
                  </a:cubicBezTo>
                  <a:cubicBezTo>
                    <a:pt x="1837" y="2189"/>
                    <a:pt x="1845" y="2207"/>
                    <a:pt x="1846" y="2207"/>
                  </a:cubicBezTo>
                  <a:cubicBezTo>
                    <a:pt x="1847" y="2207"/>
                    <a:pt x="1842" y="2189"/>
                    <a:pt x="1831" y="2153"/>
                  </a:cubicBezTo>
                  <a:cubicBezTo>
                    <a:pt x="1826" y="2133"/>
                    <a:pt x="1823" y="2124"/>
                    <a:pt x="1826" y="2124"/>
                  </a:cubicBezTo>
                  <a:lnTo>
                    <a:pt x="1826" y="2124"/>
                  </a:lnTo>
                  <a:cubicBezTo>
                    <a:pt x="1828" y="2124"/>
                    <a:pt x="1834" y="2132"/>
                    <a:pt x="1846" y="2147"/>
                  </a:cubicBezTo>
                  <a:cubicBezTo>
                    <a:pt x="1852" y="2163"/>
                    <a:pt x="1858" y="2171"/>
                    <a:pt x="1860" y="2171"/>
                  </a:cubicBezTo>
                  <a:cubicBezTo>
                    <a:pt x="1862" y="2171"/>
                    <a:pt x="1861" y="2161"/>
                    <a:pt x="1853" y="2143"/>
                  </a:cubicBezTo>
                  <a:cubicBezTo>
                    <a:pt x="1836" y="2097"/>
                    <a:pt x="1832" y="2062"/>
                    <a:pt x="1840" y="2062"/>
                  </a:cubicBezTo>
                  <a:cubicBezTo>
                    <a:pt x="1845" y="2062"/>
                    <a:pt x="1853" y="2072"/>
                    <a:pt x="1865" y="2096"/>
                  </a:cubicBezTo>
                  <a:cubicBezTo>
                    <a:pt x="1865" y="2096"/>
                    <a:pt x="1871" y="2093"/>
                    <a:pt x="1862" y="2056"/>
                  </a:cubicBezTo>
                  <a:cubicBezTo>
                    <a:pt x="1848" y="2020"/>
                    <a:pt x="1840" y="2002"/>
                    <a:pt x="1840" y="2002"/>
                  </a:cubicBezTo>
                  <a:lnTo>
                    <a:pt x="1840" y="2002"/>
                  </a:lnTo>
                  <a:cubicBezTo>
                    <a:pt x="1841" y="2002"/>
                    <a:pt x="1849" y="2020"/>
                    <a:pt x="1868" y="2053"/>
                  </a:cubicBezTo>
                  <a:cubicBezTo>
                    <a:pt x="1888" y="2082"/>
                    <a:pt x="1900" y="2097"/>
                    <a:pt x="1904" y="2097"/>
                  </a:cubicBezTo>
                  <a:cubicBezTo>
                    <a:pt x="1909" y="2097"/>
                    <a:pt x="1904" y="2079"/>
                    <a:pt x="1887" y="2043"/>
                  </a:cubicBezTo>
                  <a:cubicBezTo>
                    <a:pt x="1887" y="2043"/>
                    <a:pt x="1881" y="2024"/>
                    <a:pt x="1886" y="2024"/>
                  </a:cubicBezTo>
                  <a:cubicBezTo>
                    <a:pt x="1888" y="2024"/>
                    <a:pt x="1892" y="2028"/>
                    <a:pt x="1900" y="2037"/>
                  </a:cubicBezTo>
                  <a:cubicBezTo>
                    <a:pt x="1914" y="2049"/>
                    <a:pt x="1934" y="2058"/>
                    <a:pt x="1948" y="2058"/>
                  </a:cubicBezTo>
                  <a:cubicBezTo>
                    <a:pt x="1965" y="2058"/>
                    <a:pt x="1973" y="2045"/>
                    <a:pt x="1947" y="2012"/>
                  </a:cubicBezTo>
                  <a:lnTo>
                    <a:pt x="1959" y="2002"/>
                  </a:lnTo>
                  <a:cubicBezTo>
                    <a:pt x="1972" y="2013"/>
                    <a:pt x="1981" y="2018"/>
                    <a:pt x="1985" y="2018"/>
                  </a:cubicBezTo>
                  <a:cubicBezTo>
                    <a:pt x="1992" y="2018"/>
                    <a:pt x="1990" y="2007"/>
                    <a:pt x="1981" y="1987"/>
                  </a:cubicBezTo>
                  <a:lnTo>
                    <a:pt x="1965" y="1952"/>
                  </a:lnTo>
                  <a:lnTo>
                    <a:pt x="1965" y="1952"/>
                  </a:lnTo>
                  <a:cubicBezTo>
                    <a:pt x="1986" y="1982"/>
                    <a:pt x="2012" y="2006"/>
                    <a:pt x="2021" y="2006"/>
                  </a:cubicBezTo>
                  <a:cubicBezTo>
                    <a:pt x="2021" y="2006"/>
                    <a:pt x="2021" y="2006"/>
                    <a:pt x="2022" y="2006"/>
                  </a:cubicBezTo>
                  <a:cubicBezTo>
                    <a:pt x="2031" y="1999"/>
                    <a:pt x="2028" y="1999"/>
                    <a:pt x="2006" y="1971"/>
                  </a:cubicBezTo>
                  <a:cubicBezTo>
                    <a:pt x="1978" y="1946"/>
                    <a:pt x="1984" y="1940"/>
                    <a:pt x="1987" y="1937"/>
                  </a:cubicBezTo>
                  <a:cubicBezTo>
                    <a:pt x="1988" y="1936"/>
                    <a:pt x="1988" y="1936"/>
                    <a:pt x="1989" y="1936"/>
                  </a:cubicBezTo>
                  <a:cubicBezTo>
                    <a:pt x="1997" y="1936"/>
                    <a:pt x="2026" y="1960"/>
                    <a:pt x="2050" y="1987"/>
                  </a:cubicBezTo>
                  <a:lnTo>
                    <a:pt x="2056" y="1984"/>
                  </a:lnTo>
                  <a:cubicBezTo>
                    <a:pt x="2026" y="1947"/>
                    <a:pt x="2016" y="1932"/>
                    <a:pt x="2019" y="1932"/>
                  </a:cubicBezTo>
                  <a:lnTo>
                    <a:pt x="2019" y="1932"/>
                  </a:lnTo>
                  <a:cubicBezTo>
                    <a:pt x="2021" y="1932"/>
                    <a:pt x="2028" y="1938"/>
                    <a:pt x="2038" y="1949"/>
                  </a:cubicBezTo>
                  <a:cubicBezTo>
                    <a:pt x="2056" y="1964"/>
                    <a:pt x="2065" y="1968"/>
                    <a:pt x="2070" y="1968"/>
                  </a:cubicBezTo>
                  <a:cubicBezTo>
                    <a:pt x="2074" y="1968"/>
                    <a:pt x="2076" y="1966"/>
                    <a:pt x="2078" y="1965"/>
                  </a:cubicBezTo>
                  <a:cubicBezTo>
                    <a:pt x="2069" y="1954"/>
                    <a:pt x="2067" y="1951"/>
                    <a:pt x="2069" y="1951"/>
                  </a:cubicBezTo>
                  <a:lnTo>
                    <a:pt x="2069" y="1951"/>
                  </a:lnTo>
                  <a:cubicBezTo>
                    <a:pt x="2071" y="1951"/>
                    <a:pt x="2082" y="1961"/>
                    <a:pt x="2078" y="1965"/>
                  </a:cubicBezTo>
                  <a:lnTo>
                    <a:pt x="2103" y="1993"/>
                  </a:lnTo>
                  <a:cubicBezTo>
                    <a:pt x="2111" y="1999"/>
                    <a:pt x="2115" y="2001"/>
                    <a:pt x="2117" y="2001"/>
                  </a:cubicBezTo>
                  <a:cubicBezTo>
                    <a:pt x="2122" y="2001"/>
                    <a:pt x="2103" y="1980"/>
                    <a:pt x="2085" y="1959"/>
                  </a:cubicBezTo>
                  <a:lnTo>
                    <a:pt x="2094" y="1949"/>
                  </a:lnTo>
                  <a:cubicBezTo>
                    <a:pt x="2100" y="1943"/>
                    <a:pt x="2106" y="1937"/>
                    <a:pt x="2075" y="1915"/>
                  </a:cubicBezTo>
                  <a:cubicBezTo>
                    <a:pt x="2050" y="1890"/>
                    <a:pt x="2022" y="1861"/>
                    <a:pt x="2028" y="1855"/>
                  </a:cubicBezTo>
                  <a:lnTo>
                    <a:pt x="2028" y="1855"/>
                  </a:lnTo>
                  <a:cubicBezTo>
                    <a:pt x="2051" y="1881"/>
                    <a:pt x="2076" y="1906"/>
                    <a:pt x="2083" y="1906"/>
                  </a:cubicBezTo>
                  <a:cubicBezTo>
                    <a:pt x="2084" y="1906"/>
                    <a:pt x="2084" y="1906"/>
                    <a:pt x="2085" y="1905"/>
                  </a:cubicBezTo>
                  <a:cubicBezTo>
                    <a:pt x="2085" y="1905"/>
                    <a:pt x="2086" y="1904"/>
                    <a:pt x="2087" y="1904"/>
                  </a:cubicBezTo>
                  <a:cubicBezTo>
                    <a:pt x="2096" y="1904"/>
                    <a:pt x="2119" y="1927"/>
                    <a:pt x="2119" y="1927"/>
                  </a:cubicBezTo>
                  <a:cubicBezTo>
                    <a:pt x="2135" y="1947"/>
                    <a:pt x="2145" y="1955"/>
                    <a:pt x="2151" y="1955"/>
                  </a:cubicBezTo>
                  <a:cubicBezTo>
                    <a:pt x="2162" y="1955"/>
                    <a:pt x="2155" y="1926"/>
                    <a:pt x="2141" y="1905"/>
                  </a:cubicBezTo>
                  <a:cubicBezTo>
                    <a:pt x="2117" y="1873"/>
                    <a:pt x="2107" y="1856"/>
                    <a:pt x="2112" y="1856"/>
                  </a:cubicBezTo>
                  <a:cubicBezTo>
                    <a:pt x="2117" y="1856"/>
                    <a:pt x="2131" y="1867"/>
                    <a:pt x="2157" y="1890"/>
                  </a:cubicBezTo>
                  <a:cubicBezTo>
                    <a:pt x="2171" y="1902"/>
                    <a:pt x="2179" y="1908"/>
                    <a:pt x="2181" y="1908"/>
                  </a:cubicBezTo>
                  <a:cubicBezTo>
                    <a:pt x="2188" y="1908"/>
                    <a:pt x="2148" y="1860"/>
                    <a:pt x="2088" y="1802"/>
                  </a:cubicBezTo>
                  <a:lnTo>
                    <a:pt x="2003" y="1724"/>
                  </a:lnTo>
                  <a:lnTo>
                    <a:pt x="2091" y="1796"/>
                  </a:lnTo>
                  <a:cubicBezTo>
                    <a:pt x="2155" y="1844"/>
                    <a:pt x="2185" y="1866"/>
                    <a:pt x="2192" y="1866"/>
                  </a:cubicBezTo>
                  <a:cubicBezTo>
                    <a:pt x="2199" y="1866"/>
                    <a:pt x="2188" y="1850"/>
                    <a:pt x="2166" y="1821"/>
                  </a:cubicBezTo>
                  <a:cubicBezTo>
                    <a:pt x="2156" y="1801"/>
                    <a:pt x="2150" y="1793"/>
                    <a:pt x="2152" y="1793"/>
                  </a:cubicBezTo>
                  <a:lnTo>
                    <a:pt x="2152" y="1793"/>
                  </a:lnTo>
                  <a:cubicBezTo>
                    <a:pt x="2154" y="1793"/>
                    <a:pt x="2162" y="1798"/>
                    <a:pt x="2175" y="1808"/>
                  </a:cubicBezTo>
                  <a:cubicBezTo>
                    <a:pt x="2190" y="1818"/>
                    <a:pt x="2198" y="1822"/>
                    <a:pt x="2205" y="1822"/>
                  </a:cubicBezTo>
                  <a:cubicBezTo>
                    <a:pt x="2212" y="1822"/>
                    <a:pt x="2217" y="1817"/>
                    <a:pt x="2226" y="1808"/>
                  </a:cubicBezTo>
                  <a:cubicBezTo>
                    <a:pt x="2241" y="1789"/>
                    <a:pt x="2244" y="1783"/>
                    <a:pt x="2213" y="1761"/>
                  </a:cubicBezTo>
                  <a:cubicBezTo>
                    <a:pt x="2216" y="1758"/>
                    <a:pt x="2219" y="1755"/>
                    <a:pt x="2222" y="1749"/>
                  </a:cubicBezTo>
                  <a:cubicBezTo>
                    <a:pt x="2243" y="1759"/>
                    <a:pt x="2255" y="1763"/>
                    <a:pt x="2260" y="1763"/>
                  </a:cubicBezTo>
                  <a:cubicBezTo>
                    <a:pt x="2273" y="1763"/>
                    <a:pt x="2246" y="1739"/>
                    <a:pt x="2197" y="1717"/>
                  </a:cubicBezTo>
                  <a:lnTo>
                    <a:pt x="2204" y="1705"/>
                  </a:lnTo>
                  <a:lnTo>
                    <a:pt x="2235" y="1724"/>
                  </a:lnTo>
                  <a:cubicBezTo>
                    <a:pt x="2245" y="1729"/>
                    <a:pt x="2252" y="1732"/>
                    <a:pt x="2259" y="1732"/>
                  </a:cubicBezTo>
                  <a:cubicBezTo>
                    <a:pt x="2275" y="1732"/>
                    <a:pt x="2285" y="1714"/>
                    <a:pt x="2307" y="1673"/>
                  </a:cubicBezTo>
                  <a:cubicBezTo>
                    <a:pt x="2338" y="1611"/>
                    <a:pt x="2338" y="1601"/>
                    <a:pt x="2269" y="1576"/>
                  </a:cubicBezTo>
                  <a:cubicBezTo>
                    <a:pt x="2229" y="1558"/>
                    <a:pt x="2212" y="1548"/>
                    <a:pt x="2220" y="1548"/>
                  </a:cubicBezTo>
                  <a:cubicBezTo>
                    <a:pt x="2225" y="1548"/>
                    <a:pt x="2242" y="1553"/>
                    <a:pt x="2273" y="1564"/>
                  </a:cubicBezTo>
                  <a:cubicBezTo>
                    <a:pt x="2296" y="1571"/>
                    <a:pt x="2319" y="1577"/>
                    <a:pt x="2325" y="1577"/>
                  </a:cubicBezTo>
                  <a:cubicBezTo>
                    <a:pt x="2329" y="1577"/>
                    <a:pt x="2326" y="1575"/>
                    <a:pt x="2313" y="1570"/>
                  </a:cubicBezTo>
                  <a:cubicBezTo>
                    <a:pt x="2313" y="1570"/>
                    <a:pt x="2315" y="1559"/>
                    <a:pt x="2340" y="1559"/>
                  </a:cubicBezTo>
                  <a:cubicBezTo>
                    <a:pt x="2345" y="1559"/>
                    <a:pt x="2350" y="1560"/>
                    <a:pt x="2357" y="1561"/>
                  </a:cubicBezTo>
                  <a:cubicBezTo>
                    <a:pt x="2439" y="1561"/>
                    <a:pt x="2404" y="1539"/>
                    <a:pt x="2367" y="1529"/>
                  </a:cubicBezTo>
                  <a:cubicBezTo>
                    <a:pt x="2325" y="1522"/>
                    <a:pt x="2319" y="1520"/>
                    <a:pt x="2328" y="1520"/>
                  </a:cubicBezTo>
                  <a:cubicBezTo>
                    <a:pt x="2335" y="1520"/>
                    <a:pt x="2353" y="1522"/>
                    <a:pt x="2370" y="1523"/>
                  </a:cubicBezTo>
                  <a:cubicBezTo>
                    <a:pt x="2383" y="1524"/>
                    <a:pt x="2398" y="1525"/>
                    <a:pt x="2408" y="1525"/>
                  </a:cubicBezTo>
                  <a:cubicBezTo>
                    <a:pt x="2427" y="1525"/>
                    <a:pt x="2434" y="1523"/>
                    <a:pt x="2410" y="1517"/>
                  </a:cubicBezTo>
                  <a:cubicBezTo>
                    <a:pt x="2380" y="1500"/>
                    <a:pt x="2357" y="1457"/>
                    <a:pt x="2400" y="1457"/>
                  </a:cubicBezTo>
                  <a:cubicBezTo>
                    <a:pt x="2406" y="1457"/>
                    <a:pt x="2414" y="1458"/>
                    <a:pt x="2423" y="1460"/>
                  </a:cubicBezTo>
                  <a:cubicBezTo>
                    <a:pt x="2423" y="1460"/>
                    <a:pt x="2426" y="1454"/>
                    <a:pt x="2429" y="1445"/>
                  </a:cubicBezTo>
                  <a:cubicBezTo>
                    <a:pt x="2392" y="1438"/>
                    <a:pt x="2395" y="1423"/>
                    <a:pt x="2398" y="1407"/>
                  </a:cubicBezTo>
                  <a:cubicBezTo>
                    <a:pt x="2401" y="1394"/>
                    <a:pt x="2403" y="1387"/>
                    <a:pt x="2426" y="1387"/>
                  </a:cubicBezTo>
                  <a:cubicBezTo>
                    <a:pt x="2430" y="1387"/>
                    <a:pt x="2436" y="1388"/>
                    <a:pt x="2442" y="1388"/>
                  </a:cubicBezTo>
                  <a:cubicBezTo>
                    <a:pt x="2454" y="1394"/>
                    <a:pt x="2462" y="1396"/>
                    <a:pt x="2466" y="1396"/>
                  </a:cubicBezTo>
                  <a:cubicBezTo>
                    <a:pt x="2474" y="1396"/>
                    <a:pt x="2467" y="1387"/>
                    <a:pt x="2442" y="1373"/>
                  </a:cubicBezTo>
                  <a:cubicBezTo>
                    <a:pt x="2442" y="1363"/>
                    <a:pt x="2370" y="1347"/>
                    <a:pt x="2370" y="1341"/>
                  </a:cubicBezTo>
                  <a:cubicBezTo>
                    <a:pt x="2332" y="1338"/>
                    <a:pt x="2294" y="1326"/>
                    <a:pt x="2294" y="1319"/>
                  </a:cubicBezTo>
                  <a:lnTo>
                    <a:pt x="2294" y="1319"/>
                  </a:lnTo>
                  <a:lnTo>
                    <a:pt x="2332" y="1322"/>
                  </a:lnTo>
                  <a:lnTo>
                    <a:pt x="2410" y="1329"/>
                  </a:lnTo>
                  <a:cubicBezTo>
                    <a:pt x="2410" y="1319"/>
                    <a:pt x="2410" y="1313"/>
                    <a:pt x="2373" y="1310"/>
                  </a:cubicBezTo>
                  <a:cubicBezTo>
                    <a:pt x="2410" y="1304"/>
                    <a:pt x="2414" y="1297"/>
                    <a:pt x="2414" y="1282"/>
                  </a:cubicBezTo>
                  <a:cubicBezTo>
                    <a:pt x="2417" y="1266"/>
                    <a:pt x="2417" y="1250"/>
                    <a:pt x="2379" y="1241"/>
                  </a:cubicBezTo>
                  <a:cubicBezTo>
                    <a:pt x="2454" y="1235"/>
                    <a:pt x="2454" y="1185"/>
                    <a:pt x="2379" y="1178"/>
                  </a:cubicBezTo>
                  <a:cubicBezTo>
                    <a:pt x="2374" y="1179"/>
                    <a:pt x="2370" y="1179"/>
                    <a:pt x="2366" y="1179"/>
                  </a:cubicBezTo>
                  <a:cubicBezTo>
                    <a:pt x="2342" y="1179"/>
                    <a:pt x="2347" y="1171"/>
                    <a:pt x="2379" y="1163"/>
                  </a:cubicBezTo>
                  <a:cubicBezTo>
                    <a:pt x="2417" y="1153"/>
                    <a:pt x="2417" y="1153"/>
                    <a:pt x="2379" y="1147"/>
                  </a:cubicBezTo>
                  <a:cubicBezTo>
                    <a:pt x="2342" y="1144"/>
                    <a:pt x="2379" y="1131"/>
                    <a:pt x="2417" y="1122"/>
                  </a:cubicBezTo>
                  <a:cubicBezTo>
                    <a:pt x="2492" y="1106"/>
                    <a:pt x="2492" y="1097"/>
                    <a:pt x="2454" y="1094"/>
                  </a:cubicBezTo>
                  <a:cubicBezTo>
                    <a:pt x="2414" y="1081"/>
                    <a:pt x="2410" y="1065"/>
                    <a:pt x="2410" y="1056"/>
                  </a:cubicBezTo>
                  <a:cubicBezTo>
                    <a:pt x="2386" y="1050"/>
                    <a:pt x="2376" y="1046"/>
                    <a:pt x="2365" y="1046"/>
                  </a:cubicBezTo>
                  <a:cubicBezTo>
                    <a:pt x="2357" y="1046"/>
                    <a:pt x="2349" y="1048"/>
                    <a:pt x="2335" y="1053"/>
                  </a:cubicBezTo>
                  <a:cubicBezTo>
                    <a:pt x="2310" y="1056"/>
                    <a:pt x="2282" y="1056"/>
                    <a:pt x="2257" y="1056"/>
                  </a:cubicBezTo>
                  <a:cubicBezTo>
                    <a:pt x="2230" y="1052"/>
                    <a:pt x="2241" y="1047"/>
                    <a:pt x="2250" y="1047"/>
                  </a:cubicBezTo>
                  <a:cubicBezTo>
                    <a:pt x="2254" y="1047"/>
                    <a:pt x="2257" y="1048"/>
                    <a:pt x="2257" y="1050"/>
                  </a:cubicBezTo>
                  <a:cubicBezTo>
                    <a:pt x="2268" y="1052"/>
                    <a:pt x="2276" y="1054"/>
                    <a:pt x="2283" y="1054"/>
                  </a:cubicBezTo>
                  <a:cubicBezTo>
                    <a:pt x="2299" y="1054"/>
                    <a:pt x="2305" y="1046"/>
                    <a:pt x="2332" y="1037"/>
                  </a:cubicBezTo>
                  <a:cubicBezTo>
                    <a:pt x="2370" y="1025"/>
                    <a:pt x="2367" y="1009"/>
                    <a:pt x="2367" y="1000"/>
                  </a:cubicBezTo>
                  <a:cubicBezTo>
                    <a:pt x="2363" y="993"/>
                    <a:pt x="2363" y="978"/>
                    <a:pt x="2360" y="968"/>
                  </a:cubicBezTo>
                  <a:cubicBezTo>
                    <a:pt x="2385" y="944"/>
                    <a:pt x="2390" y="935"/>
                    <a:pt x="2374" y="935"/>
                  </a:cubicBezTo>
                  <a:cubicBezTo>
                    <a:pt x="2369" y="935"/>
                    <a:pt x="2362" y="936"/>
                    <a:pt x="2354" y="937"/>
                  </a:cubicBezTo>
                  <a:lnTo>
                    <a:pt x="2316" y="946"/>
                  </a:lnTo>
                  <a:cubicBezTo>
                    <a:pt x="2383" y="926"/>
                    <a:pt x="2372" y="847"/>
                    <a:pt x="2311" y="847"/>
                  </a:cubicBezTo>
                  <a:cubicBezTo>
                    <a:pt x="2306" y="847"/>
                    <a:pt x="2300" y="848"/>
                    <a:pt x="2294" y="849"/>
                  </a:cubicBezTo>
                  <a:lnTo>
                    <a:pt x="2332" y="840"/>
                  </a:lnTo>
                  <a:cubicBezTo>
                    <a:pt x="2367" y="827"/>
                    <a:pt x="2363" y="818"/>
                    <a:pt x="2360" y="805"/>
                  </a:cubicBezTo>
                  <a:cubicBezTo>
                    <a:pt x="2357" y="796"/>
                    <a:pt x="2310" y="780"/>
                    <a:pt x="2304" y="758"/>
                  </a:cubicBezTo>
                  <a:cubicBezTo>
                    <a:pt x="2294" y="734"/>
                    <a:pt x="2288" y="716"/>
                    <a:pt x="2270" y="716"/>
                  </a:cubicBezTo>
                  <a:cubicBezTo>
                    <a:pt x="2265" y="716"/>
                    <a:pt x="2258" y="717"/>
                    <a:pt x="2251" y="721"/>
                  </a:cubicBezTo>
                  <a:cubicBezTo>
                    <a:pt x="2247" y="714"/>
                    <a:pt x="2247" y="714"/>
                    <a:pt x="2282" y="699"/>
                  </a:cubicBezTo>
                  <a:cubicBezTo>
                    <a:pt x="2320" y="689"/>
                    <a:pt x="2316" y="683"/>
                    <a:pt x="2313" y="674"/>
                  </a:cubicBezTo>
                  <a:cubicBezTo>
                    <a:pt x="2313" y="673"/>
                    <a:pt x="2312" y="672"/>
                    <a:pt x="2310" y="672"/>
                  </a:cubicBezTo>
                  <a:cubicBezTo>
                    <a:pt x="2299" y="672"/>
                    <a:pt x="2270" y="686"/>
                    <a:pt x="2241" y="699"/>
                  </a:cubicBezTo>
                  <a:cubicBezTo>
                    <a:pt x="2229" y="704"/>
                    <a:pt x="2221" y="707"/>
                    <a:pt x="2216" y="707"/>
                  </a:cubicBezTo>
                  <a:cubicBezTo>
                    <a:pt x="2209" y="707"/>
                    <a:pt x="2214" y="698"/>
                    <a:pt x="2232" y="680"/>
                  </a:cubicBezTo>
                  <a:cubicBezTo>
                    <a:pt x="2255" y="651"/>
                    <a:pt x="2246" y="623"/>
                    <a:pt x="2214" y="623"/>
                  </a:cubicBezTo>
                  <a:cubicBezTo>
                    <a:pt x="2210" y="623"/>
                    <a:pt x="2207" y="623"/>
                    <a:pt x="2204" y="624"/>
                  </a:cubicBezTo>
                  <a:cubicBezTo>
                    <a:pt x="2200" y="617"/>
                    <a:pt x="2197" y="611"/>
                    <a:pt x="2229" y="589"/>
                  </a:cubicBezTo>
                  <a:cubicBezTo>
                    <a:pt x="2252" y="571"/>
                    <a:pt x="2271" y="547"/>
                    <a:pt x="2250" y="547"/>
                  </a:cubicBezTo>
                  <a:cubicBezTo>
                    <a:pt x="2243" y="547"/>
                    <a:pt x="2230" y="550"/>
                    <a:pt x="2210" y="558"/>
                  </a:cubicBezTo>
                  <a:cubicBezTo>
                    <a:pt x="2207" y="548"/>
                    <a:pt x="2207" y="548"/>
                    <a:pt x="2238" y="530"/>
                  </a:cubicBezTo>
                  <a:cubicBezTo>
                    <a:pt x="2255" y="512"/>
                    <a:pt x="2274" y="498"/>
                    <a:pt x="2270" y="498"/>
                  </a:cubicBezTo>
                  <a:cubicBezTo>
                    <a:pt x="2267" y="498"/>
                    <a:pt x="2255" y="504"/>
                    <a:pt x="2229" y="517"/>
                  </a:cubicBezTo>
                  <a:cubicBezTo>
                    <a:pt x="2224" y="518"/>
                    <a:pt x="2220" y="518"/>
                    <a:pt x="2216" y="518"/>
                  </a:cubicBezTo>
                  <a:cubicBezTo>
                    <a:pt x="2186" y="518"/>
                    <a:pt x="2181" y="497"/>
                    <a:pt x="2200" y="467"/>
                  </a:cubicBezTo>
                  <a:cubicBezTo>
                    <a:pt x="2198" y="464"/>
                    <a:pt x="2195" y="461"/>
                    <a:pt x="2190" y="461"/>
                  </a:cubicBezTo>
                  <a:cubicBezTo>
                    <a:pt x="2185" y="461"/>
                    <a:pt x="2176" y="465"/>
                    <a:pt x="2160" y="476"/>
                  </a:cubicBezTo>
                  <a:cubicBezTo>
                    <a:pt x="2140" y="492"/>
                    <a:pt x="2118" y="507"/>
                    <a:pt x="2117" y="507"/>
                  </a:cubicBezTo>
                  <a:cubicBezTo>
                    <a:pt x="2117" y="507"/>
                    <a:pt x="2120" y="505"/>
                    <a:pt x="2128" y="498"/>
                  </a:cubicBezTo>
                  <a:cubicBezTo>
                    <a:pt x="2160" y="470"/>
                    <a:pt x="2174" y="457"/>
                    <a:pt x="2171" y="457"/>
                  </a:cubicBezTo>
                  <a:lnTo>
                    <a:pt x="2171" y="457"/>
                  </a:lnTo>
                  <a:cubicBezTo>
                    <a:pt x="2168" y="457"/>
                    <a:pt x="2151" y="467"/>
                    <a:pt x="2122" y="486"/>
                  </a:cubicBezTo>
                  <a:cubicBezTo>
                    <a:pt x="2109" y="495"/>
                    <a:pt x="2100" y="499"/>
                    <a:pt x="2098" y="499"/>
                  </a:cubicBezTo>
                  <a:cubicBezTo>
                    <a:pt x="2094" y="499"/>
                    <a:pt x="2101" y="492"/>
                    <a:pt x="2119" y="479"/>
                  </a:cubicBezTo>
                  <a:cubicBezTo>
                    <a:pt x="2144" y="448"/>
                    <a:pt x="2138" y="442"/>
                    <a:pt x="2138" y="442"/>
                  </a:cubicBezTo>
                  <a:cubicBezTo>
                    <a:pt x="2132" y="436"/>
                    <a:pt x="2078" y="429"/>
                    <a:pt x="2056" y="401"/>
                  </a:cubicBezTo>
                  <a:cubicBezTo>
                    <a:pt x="2032" y="369"/>
                    <a:pt x="2014" y="352"/>
                    <a:pt x="1998" y="352"/>
                  </a:cubicBezTo>
                  <a:cubicBezTo>
                    <a:pt x="1989" y="352"/>
                    <a:pt x="1981" y="357"/>
                    <a:pt x="1972" y="367"/>
                  </a:cubicBezTo>
                  <a:cubicBezTo>
                    <a:pt x="1957" y="377"/>
                    <a:pt x="1950" y="382"/>
                    <a:pt x="1948" y="382"/>
                  </a:cubicBezTo>
                  <a:cubicBezTo>
                    <a:pt x="1945" y="382"/>
                    <a:pt x="1950" y="374"/>
                    <a:pt x="1962" y="357"/>
                  </a:cubicBezTo>
                  <a:cubicBezTo>
                    <a:pt x="1981" y="323"/>
                    <a:pt x="1975" y="316"/>
                    <a:pt x="1969" y="313"/>
                  </a:cubicBezTo>
                  <a:cubicBezTo>
                    <a:pt x="1965" y="307"/>
                    <a:pt x="1959" y="301"/>
                    <a:pt x="1984" y="273"/>
                  </a:cubicBezTo>
                  <a:lnTo>
                    <a:pt x="1984" y="273"/>
                  </a:lnTo>
                  <a:cubicBezTo>
                    <a:pt x="1962" y="288"/>
                    <a:pt x="1955" y="293"/>
                    <a:pt x="1951" y="293"/>
                  </a:cubicBezTo>
                  <a:cubicBezTo>
                    <a:pt x="1950" y="293"/>
                    <a:pt x="1948" y="292"/>
                    <a:pt x="1947" y="291"/>
                  </a:cubicBezTo>
                  <a:cubicBezTo>
                    <a:pt x="1961" y="273"/>
                    <a:pt x="1965" y="263"/>
                    <a:pt x="1960" y="263"/>
                  </a:cubicBezTo>
                  <a:cubicBezTo>
                    <a:pt x="1957" y="263"/>
                    <a:pt x="1949" y="268"/>
                    <a:pt x="1937" y="279"/>
                  </a:cubicBezTo>
                  <a:cubicBezTo>
                    <a:pt x="1911" y="307"/>
                    <a:pt x="1898" y="321"/>
                    <a:pt x="1897" y="321"/>
                  </a:cubicBezTo>
                  <a:cubicBezTo>
                    <a:pt x="1895" y="321"/>
                    <a:pt x="1907" y="306"/>
                    <a:pt x="1931" y="276"/>
                  </a:cubicBezTo>
                  <a:cubicBezTo>
                    <a:pt x="1947" y="252"/>
                    <a:pt x="1953" y="222"/>
                    <a:pt x="1949" y="222"/>
                  </a:cubicBezTo>
                  <a:lnTo>
                    <a:pt x="1949" y="222"/>
                  </a:lnTo>
                  <a:cubicBezTo>
                    <a:pt x="1947" y="222"/>
                    <a:pt x="1944" y="226"/>
                    <a:pt x="1940" y="235"/>
                  </a:cubicBezTo>
                  <a:cubicBezTo>
                    <a:pt x="1918" y="266"/>
                    <a:pt x="1906" y="257"/>
                    <a:pt x="1878" y="282"/>
                  </a:cubicBezTo>
                  <a:cubicBezTo>
                    <a:pt x="1871" y="279"/>
                    <a:pt x="1865" y="276"/>
                    <a:pt x="1887" y="244"/>
                  </a:cubicBezTo>
                  <a:cubicBezTo>
                    <a:pt x="1894" y="227"/>
                    <a:pt x="1887" y="220"/>
                    <a:pt x="1874" y="220"/>
                  </a:cubicBezTo>
                  <a:cubicBezTo>
                    <a:pt x="1859" y="220"/>
                    <a:pt x="1838" y="229"/>
                    <a:pt x="1824" y="244"/>
                  </a:cubicBezTo>
                  <a:cubicBezTo>
                    <a:pt x="1816" y="259"/>
                    <a:pt x="1810" y="266"/>
                    <a:pt x="1808" y="266"/>
                  </a:cubicBezTo>
                  <a:cubicBezTo>
                    <a:pt x="1805" y="266"/>
                    <a:pt x="1808" y="257"/>
                    <a:pt x="1818" y="238"/>
                  </a:cubicBezTo>
                  <a:cubicBezTo>
                    <a:pt x="1837" y="207"/>
                    <a:pt x="1831" y="200"/>
                    <a:pt x="1824" y="197"/>
                  </a:cubicBezTo>
                  <a:lnTo>
                    <a:pt x="1824" y="197"/>
                  </a:lnTo>
                  <a:cubicBezTo>
                    <a:pt x="1818" y="205"/>
                    <a:pt x="1814" y="208"/>
                    <a:pt x="1813" y="208"/>
                  </a:cubicBezTo>
                  <a:cubicBezTo>
                    <a:pt x="1810" y="208"/>
                    <a:pt x="1823" y="186"/>
                    <a:pt x="1837" y="163"/>
                  </a:cubicBezTo>
                  <a:cubicBezTo>
                    <a:pt x="1862" y="132"/>
                    <a:pt x="1856" y="128"/>
                    <a:pt x="1840" y="122"/>
                  </a:cubicBezTo>
                  <a:lnTo>
                    <a:pt x="1840" y="122"/>
                  </a:lnTo>
                  <a:cubicBezTo>
                    <a:pt x="1830" y="134"/>
                    <a:pt x="1819" y="138"/>
                    <a:pt x="1808" y="138"/>
                  </a:cubicBezTo>
                  <a:cubicBezTo>
                    <a:pt x="1793" y="138"/>
                    <a:pt x="1779" y="130"/>
                    <a:pt x="1768" y="122"/>
                  </a:cubicBezTo>
                  <a:cubicBezTo>
                    <a:pt x="1761" y="119"/>
                    <a:pt x="1754" y="117"/>
                    <a:pt x="1748" y="117"/>
                  </a:cubicBezTo>
                  <a:cubicBezTo>
                    <a:pt x="1721" y="117"/>
                    <a:pt x="1701" y="147"/>
                    <a:pt x="1668" y="200"/>
                  </a:cubicBezTo>
                  <a:lnTo>
                    <a:pt x="1636" y="269"/>
                  </a:lnTo>
                  <a:lnTo>
                    <a:pt x="1661" y="200"/>
                  </a:lnTo>
                  <a:cubicBezTo>
                    <a:pt x="1674" y="163"/>
                    <a:pt x="1693" y="91"/>
                    <a:pt x="1693" y="91"/>
                  </a:cubicBezTo>
                  <a:cubicBezTo>
                    <a:pt x="1693" y="91"/>
                    <a:pt x="1692" y="91"/>
                    <a:pt x="1692" y="91"/>
                  </a:cubicBezTo>
                  <a:cubicBezTo>
                    <a:pt x="1685" y="91"/>
                    <a:pt x="1673" y="124"/>
                    <a:pt x="1661" y="160"/>
                  </a:cubicBezTo>
                  <a:cubicBezTo>
                    <a:pt x="1656" y="176"/>
                    <a:pt x="1651" y="183"/>
                    <a:pt x="1648" y="183"/>
                  </a:cubicBezTo>
                  <a:cubicBezTo>
                    <a:pt x="1644" y="183"/>
                    <a:pt x="1641" y="172"/>
                    <a:pt x="1640" y="150"/>
                  </a:cubicBezTo>
                  <a:cubicBezTo>
                    <a:pt x="1640" y="128"/>
                    <a:pt x="1637" y="117"/>
                    <a:pt x="1631" y="117"/>
                  </a:cubicBezTo>
                  <a:cubicBezTo>
                    <a:pt x="1627" y="117"/>
                    <a:pt x="1620" y="125"/>
                    <a:pt x="1611" y="141"/>
                  </a:cubicBezTo>
                  <a:cubicBezTo>
                    <a:pt x="1605" y="138"/>
                    <a:pt x="1599" y="138"/>
                    <a:pt x="1602" y="97"/>
                  </a:cubicBezTo>
                  <a:cubicBezTo>
                    <a:pt x="1600" y="96"/>
                    <a:pt x="1598" y="96"/>
                    <a:pt x="1597" y="96"/>
                  </a:cubicBezTo>
                  <a:cubicBezTo>
                    <a:pt x="1592" y="96"/>
                    <a:pt x="1590" y="102"/>
                    <a:pt x="1583" y="132"/>
                  </a:cubicBezTo>
                  <a:cubicBezTo>
                    <a:pt x="1579" y="149"/>
                    <a:pt x="1575" y="158"/>
                    <a:pt x="1573" y="158"/>
                  </a:cubicBezTo>
                  <a:cubicBezTo>
                    <a:pt x="1570" y="158"/>
                    <a:pt x="1569" y="147"/>
                    <a:pt x="1571" y="125"/>
                  </a:cubicBezTo>
                  <a:cubicBezTo>
                    <a:pt x="1576" y="80"/>
                    <a:pt x="1569" y="61"/>
                    <a:pt x="1562" y="61"/>
                  </a:cubicBezTo>
                  <a:cubicBezTo>
                    <a:pt x="1557" y="61"/>
                    <a:pt x="1551" y="70"/>
                    <a:pt x="1549" y="85"/>
                  </a:cubicBezTo>
                  <a:cubicBezTo>
                    <a:pt x="1543" y="117"/>
                    <a:pt x="1536" y="119"/>
                    <a:pt x="1530" y="119"/>
                  </a:cubicBezTo>
                  <a:cubicBezTo>
                    <a:pt x="1529" y="119"/>
                    <a:pt x="1528" y="119"/>
                    <a:pt x="1527" y="119"/>
                  </a:cubicBezTo>
                  <a:cubicBezTo>
                    <a:pt x="1525" y="118"/>
                    <a:pt x="1524" y="118"/>
                    <a:pt x="1522" y="118"/>
                  </a:cubicBezTo>
                  <a:cubicBezTo>
                    <a:pt x="1516" y="118"/>
                    <a:pt x="1508" y="124"/>
                    <a:pt x="1499" y="150"/>
                  </a:cubicBezTo>
                  <a:lnTo>
                    <a:pt x="1486" y="147"/>
                  </a:lnTo>
                  <a:cubicBezTo>
                    <a:pt x="1477" y="147"/>
                    <a:pt x="1488" y="113"/>
                    <a:pt x="1497" y="113"/>
                  </a:cubicBezTo>
                  <a:cubicBezTo>
                    <a:pt x="1498" y="113"/>
                    <a:pt x="1498" y="113"/>
                    <a:pt x="1499" y="113"/>
                  </a:cubicBezTo>
                  <a:lnTo>
                    <a:pt x="1495" y="72"/>
                  </a:lnTo>
                  <a:cubicBezTo>
                    <a:pt x="1493" y="72"/>
                    <a:pt x="1491" y="72"/>
                    <a:pt x="1489" y="72"/>
                  </a:cubicBezTo>
                  <a:cubicBezTo>
                    <a:pt x="1477" y="72"/>
                    <a:pt x="1469" y="74"/>
                    <a:pt x="1461" y="106"/>
                  </a:cubicBezTo>
                  <a:cubicBezTo>
                    <a:pt x="1453" y="142"/>
                    <a:pt x="1449" y="160"/>
                    <a:pt x="1448" y="160"/>
                  </a:cubicBezTo>
                  <a:cubicBezTo>
                    <a:pt x="1448" y="160"/>
                    <a:pt x="1450" y="141"/>
                    <a:pt x="1455" y="103"/>
                  </a:cubicBezTo>
                  <a:cubicBezTo>
                    <a:pt x="1457" y="76"/>
                    <a:pt x="1454" y="49"/>
                    <a:pt x="1449" y="49"/>
                  </a:cubicBezTo>
                  <a:cubicBezTo>
                    <a:pt x="1447" y="49"/>
                    <a:pt x="1445" y="53"/>
                    <a:pt x="1442" y="63"/>
                  </a:cubicBezTo>
                  <a:cubicBezTo>
                    <a:pt x="1437" y="94"/>
                    <a:pt x="1433" y="106"/>
                    <a:pt x="1430" y="106"/>
                  </a:cubicBezTo>
                  <a:cubicBezTo>
                    <a:pt x="1426" y="106"/>
                    <a:pt x="1425" y="84"/>
                    <a:pt x="1426" y="63"/>
                  </a:cubicBezTo>
                  <a:cubicBezTo>
                    <a:pt x="1433" y="25"/>
                    <a:pt x="1435" y="6"/>
                    <a:pt x="1432" y="6"/>
                  </a:cubicBezTo>
                  <a:close/>
                  <a:moveTo>
                    <a:pt x="2191" y="2654"/>
                  </a:moveTo>
                  <a:cubicBezTo>
                    <a:pt x="2188" y="2654"/>
                    <a:pt x="2186" y="2655"/>
                    <a:pt x="2182" y="2657"/>
                  </a:cubicBezTo>
                  <a:cubicBezTo>
                    <a:pt x="2185" y="2682"/>
                    <a:pt x="2194" y="2708"/>
                    <a:pt x="2204" y="2729"/>
                  </a:cubicBezTo>
                  <a:cubicBezTo>
                    <a:pt x="2211" y="2742"/>
                    <a:pt x="2217" y="2750"/>
                    <a:pt x="2220" y="2750"/>
                  </a:cubicBezTo>
                  <a:cubicBezTo>
                    <a:pt x="2227" y="2750"/>
                    <a:pt x="2226" y="2730"/>
                    <a:pt x="2210" y="2682"/>
                  </a:cubicBezTo>
                  <a:cubicBezTo>
                    <a:pt x="2199" y="2661"/>
                    <a:pt x="2196" y="2654"/>
                    <a:pt x="2191" y="2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7">
              <a:extLst>
                <a:ext uri="{FF2B5EF4-FFF2-40B4-BE49-F238E27FC236}">
                  <a16:creationId xmlns:a16="http://schemas.microsoft.com/office/drawing/2014/main" id="{EDF507B8-4068-354F-7675-2E62ACF4D014}"/>
                </a:ext>
              </a:extLst>
            </p:cNvPr>
            <p:cNvSpPr/>
            <p:nvPr/>
          </p:nvSpPr>
          <p:spPr>
            <a:xfrm>
              <a:off x="4866097" y="4374695"/>
              <a:ext cx="358230" cy="58110"/>
            </a:xfrm>
            <a:custGeom>
              <a:avLst/>
              <a:gdLst/>
              <a:ahLst/>
              <a:cxnLst/>
              <a:rect l="l" t="t" r="r" b="b"/>
              <a:pathLst>
                <a:path w="24107" h="3941" extrusionOk="0">
                  <a:moveTo>
                    <a:pt x="1481" y="474"/>
                  </a:moveTo>
                  <a:lnTo>
                    <a:pt x="1493" y="562"/>
                  </a:lnTo>
                  <a:lnTo>
                    <a:pt x="1534" y="581"/>
                  </a:lnTo>
                  <a:cubicBezTo>
                    <a:pt x="1568" y="512"/>
                    <a:pt x="1568" y="512"/>
                    <a:pt x="1524" y="493"/>
                  </a:cubicBezTo>
                  <a:lnTo>
                    <a:pt x="1481" y="474"/>
                  </a:lnTo>
                  <a:close/>
                  <a:moveTo>
                    <a:pt x="11151" y="534"/>
                  </a:moveTo>
                  <a:cubicBezTo>
                    <a:pt x="11167" y="540"/>
                    <a:pt x="11180" y="546"/>
                    <a:pt x="11195" y="553"/>
                  </a:cubicBezTo>
                  <a:cubicBezTo>
                    <a:pt x="11162" y="616"/>
                    <a:pt x="11134" y="678"/>
                    <a:pt x="11097" y="678"/>
                  </a:cubicBezTo>
                  <a:cubicBezTo>
                    <a:pt x="11092" y="678"/>
                    <a:pt x="11087" y="677"/>
                    <a:pt x="11083" y="675"/>
                  </a:cubicBezTo>
                  <a:lnTo>
                    <a:pt x="11042" y="659"/>
                  </a:lnTo>
                  <a:cubicBezTo>
                    <a:pt x="11070" y="609"/>
                    <a:pt x="11108" y="568"/>
                    <a:pt x="11151" y="534"/>
                  </a:cubicBezTo>
                  <a:close/>
                  <a:moveTo>
                    <a:pt x="20280" y="462"/>
                  </a:moveTo>
                  <a:cubicBezTo>
                    <a:pt x="20324" y="474"/>
                    <a:pt x="20324" y="474"/>
                    <a:pt x="20302" y="549"/>
                  </a:cubicBezTo>
                  <a:cubicBezTo>
                    <a:pt x="20279" y="617"/>
                    <a:pt x="20222" y="679"/>
                    <a:pt x="20182" y="679"/>
                  </a:cubicBezTo>
                  <a:cubicBezTo>
                    <a:pt x="20179" y="679"/>
                    <a:pt x="20176" y="678"/>
                    <a:pt x="20174" y="678"/>
                  </a:cubicBezTo>
                  <a:cubicBezTo>
                    <a:pt x="20133" y="668"/>
                    <a:pt x="20171" y="515"/>
                    <a:pt x="20280" y="462"/>
                  </a:cubicBezTo>
                  <a:close/>
                  <a:moveTo>
                    <a:pt x="767" y="640"/>
                  </a:moveTo>
                  <a:cubicBezTo>
                    <a:pt x="780" y="640"/>
                    <a:pt x="793" y="643"/>
                    <a:pt x="807" y="647"/>
                  </a:cubicBezTo>
                  <a:cubicBezTo>
                    <a:pt x="847" y="656"/>
                    <a:pt x="847" y="656"/>
                    <a:pt x="829" y="731"/>
                  </a:cubicBezTo>
                  <a:cubicBezTo>
                    <a:pt x="829" y="731"/>
                    <a:pt x="777" y="788"/>
                    <a:pt x="739" y="788"/>
                  </a:cubicBezTo>
                  <a:cubicBezTo>
                    <a:pt x="737" y="788"/>
                    <a:pt x="734" y="788"/>
                    <a:pt x="732" y="788"/>
                  </a:cubicBezTo>
                  <a:lnTo>
                    <a:pt x="710" y="703"/>
                  </a:lnTo>
                  <a:cubicBezTo>
                    <a:pt x="720" y="653"/>
                    <a:pt x="742" y="640"/>
                    <a:pt x="767" y="640"/>
                  </a:cubicBezTo>
                  <a:close/>
                  <a:moveTo>
                    <a:pt x="18876" y="612"/>
                  </a:moveTo>
                  <a:cubicBezTo>
                    <a:pt x="18882" y="612"/>
                    <a:pt x="18886" y="621"/>
                    <a:pt x="18889" y="643"/>
                  </a:cubicBezTo>
                  <a:cubicBezTo>
                    <a:pt x="18892" y="697"/>
                    <a:pt x="18886" y="750"/>
                    <a:pt x="18867" y="800"/>
                  </a:cubicBezTo>
                  <a:cubicBezTo>
                    <a:pt x="18867" y="800"/>
                    <a:pt x="18855" y="836"/>
                    <a:pt x="18844" y="836"/>
                  </a:cubicBezTo>
                  <a:cubicBezTo>
                    <a:pt x="18839" y="836"/>
                    <a:pt x="18833" y="828"/>
                    <a:pt x="18829" y="803"/>
                  </a:cubicBezTo>
                  <a:lnTo>
                    <a:pt x="18820" y="725"/>
                  </a:lnTo>
                  <a:cubicBezTo>
                    <a:pt x="18840" y="669"/>
                    <a:pt x="18862" y="612"/>
                    <a:pt x="18876" y="612"/>
                  </a:cubicBezTo>
                  <a:close/>
                  <a:moveTo>
                    <a:pt x="9418" y="825"/>
                  </a:moveTo>
                  <a:lnTo>
                    <a:pt x="9418" y="825"/>
                  </a:lnTo>
                  <a:cubicBezTo>
                    <a:pt x="9422" y="904"/>
                    <a:pt x="9428" y="982"/>
                    <a:pt x="9393" y="982"/>
                  </a:cubicBezTo>
                  <a:lnTo>
                    <a:pt x="9350" y="907"/>
                  </a:lnTo>
                  <a:lnTo>
                    <a:pt x="9381" y="828"/>
                  </a:lnTo>
                  <a:lnTo>
                    <a:pt x="9418" y="825"/>
                  </a:lnTo>
                  <a:close/>
                  <a:moveTo>
                    <a:pt x="10290" y="813"/>
                  </a:moveTo>
                  <a:cubicBezTo>
                    <a:pt x="10327" y="822"/>
                    <a:pt x="10327" y="822"/>
                    <a:pt x="10308" y="900"/>
                  </a:cubicBezTo>
                  <a:cubicBezTo>
                    <a:pt x="10296" y="951"/>
                    <a:pt x="10271" y="1001"/>
                    <a:pt x="10240" y="1045"/>
                  </a:cubicBezTo>
                  <a:cubicBezTo>
                    <a:pt x="10205" y="1035"/>
                    <a:pt x="10271" y="891"/>
                    <a:pt x="10290" y="813"/>
                  </a:cubicBezTo>
                  <a:close/>
                  <a:moveTo>
                    <a:pt x="1190" y="779"/>
                  </a:moveTo>
                  <a:cubicBezTo>
                    <a:pt x="1202" y="779"/>
                    <a:pt x="1218" y="786"/>
                    <a:pt x="1242" y="797"/>
                  </a:cubicBezTo>
                  <a:cubicBezTo>
                    <a:pt x="1280" y="813"/>
                    <a:pt x="1321" y="828"/>
                    <a:pt x="1286" y="900"/>
                  </a:cubicBezTo>
                  <a:lnTo>
                    <a:pt x="1249" y="885"/>
                  </a:lnTo>
                  <a:cubicBezTo>
                    <a:pt x="1259" y="862"/>
                    <a:pt x="1258" y="852"/>
                    <a:pt x="1254" y="852"/>
                  </a:cubicBezTo>
                  <a:lnTo>
                    <a:pt x="1254" y="852"/>
                  </a:lnTo>
                  <a:cubicBezTo>
                    <a:pt x="1244" y="852"/>
                    <a:pt x="1213" y="897"/>
                    <a:pt x="1217" y="957"/>
                  </a:cubicBezTo>
                  <a:lnTo>
                    <a:pt x="1155" y="1098"/>
                  </a:lnTo>
                  <a:cubicBezTo>
                    <a:pt x="1120" y="1085"/>
                    <a:pt x="1117" y="998"/>
                    <a:pt x="1145" y="925"/>
                  </a:cubicBezTo>
                  <a:cubicBezTo>
                    <a:pt x="1160" y="815"/>
                    <a:pt x="1164" y="779"/>
                    <a:pt x="1190" y="779"/>
                  </a:cubicBezTo>
                  <a:close/>
                  <a:moveTo>
                    <a:pt x="11386" y="1223"/>
                  </a:moveTo>
                  <a:lnTo>
                    <a:pt x="11418" y="1248"/>
                  </a:lnTo>
                  <a:cubicBezTo>
                    <a:pt x="11377" y="1302"/>
                    <a:pt x="11339" y="1356"/>
                    <a:pt x="11311" y="1356"/>
                  </a:cubicBezTo>
                  <a:cubicBezTo>
                    <a:pt x="11307" y="1356"/>
                    <a:pt x="11303" y="1355"/>
                    <a:pt x="11299" y="1352"/>
                  </a:cubicBezTo>
                  <a:lnTo>
                    <a:pt x="11311" y="1264"/>
                  </a:lnTo>
                  <a:lnTo>
                    <a:pt x="11386" y="1223"/>
                  </a:lnTo>
                  <a:close/>
                  <a:moveTo>
                    <a:pt x="17376" y="1245"/>
                  </a:moveTo>
                  <a:cubicBezTo>
                    <a:pt x="17405" y="1245"/>
                    <a:pt x="17438" y="1289"/>
                    <a:pt x="17438" y="1289"/>
                  </a:cubicBezTo>
                  <a:cubicBezTo>
                    <a:pt x="17438" y="1289"/>
                    <a:pt x="17485" y="1352"/>
                    <a:pt x="17457" y="1374"/>
                  </a:cubicBezTo>
                  <a:cubicBezTo>
                    <a:pt x="17407" y="1349"/>
                    <a:pt x="17363" y="1314"/>
                    <a:pt x="17328" y="1273"/>
                  </a:cubicBezTo>
                  <a:lnTo>
                    <a:pt x="17360" y="1251"/>
                  </a:lnTo>
                  <a:cubicBezTo>
                    <a:pt x="17365" y="1247"/>
                    <a:pt x="17370" y="1245"/>
                    <a:pt x="17376" y="1245"/>
                  </a:cubicBezTo>
                  <a:close/>
                  <a:moveTo>
                    <a:pt x="17194" y="1596"/>
                  </a:moveTo>
                  <a:cubicBezTo>
                    <a:pt x="17205" y="1596"/>
                    <a:pt x="17218" y="1610"/>
                    <a:pt x="17250" y="1646"/>
                  </a:cubicBezTo>
                  <a:lnTo>
                    <a:pt x="17222" y="1668"/>
                  </a:lnTo>
                  <a:lnTo>
                    <a:pt x="17140" y="1637"/>
                  </a:lnTo>
                  <a:lnTo>
                    <a:pt x="17168" y="1612"/>
                  </a:lnTo>
                  <a:cubicBezTo>
                    <a:pt x="17179" y="1602"/>
                    <a:pt x="17186" y="1596"/>
                    <a:pt x="17194" y="1596"/>
                  </a:cubicBezTo>
                  <a:close/>
                  <a:moveTo>
                    <a:pt x="7379" y="1759"/>
                  </a:moveTo>
                  <a:cubicBezTo>
                    <a:pt x="7388" y="1759"/>
                    <a:pt x="7409" y="1776"/>
                    <a:pt x="7394" y="1790"/>
                  </a:cubicBezTo>
                  <a:cubicBezTo>
                    <a:pt x="7372" y="1767"/>
                    <a:pt x="7372" y="1759"/>
                    <a:pt x="7379" y="1759"/>
                  </a:cubicBezTo>
                  <a:close/>
                  <a:moveTo>
                    <a:pt x="17190" y="1754"/>
                  </a:moveTo>
                  <a:lnTo>
                    <a:pt x="17190" y="1754"/>
                  </a:lnTo>
                  <a:cubicBezTo>
                    <a:pt x="17186" y="1754"/>
                    <a:pt x="17184" y="1765"/>
                    <a:pt x="17193" y="1797"/>
                  </a:cubicBezTo>
                  <a:cubicBezTo>
                    <a:pt x="17211" y="1781"/>
                    <a:pt x="17197" y="1754"/>
                    <a:pt x="17190" y="1754"/>
                  </a:cubicBezTo>
                  <a:close/>
                  <a:moveTo>
                    <a:pt x="7181" y="1781"/>
                  </a:moveTo>
                  <a:cubicBezTo>
                    <a:pt x="7237" y="1837"/>
                    <a:pt x="7294" y="1891"/>
                    <a:pt x="7269" y="1916"/>
                  </a:cubicBezTo>
                  <a:lnTo>
                    <a:pt x="7187" y="1888"/>
                  </a:lnTo>
                  <a:lnTo>
                    <a:pt x="7156" y="1806"/>
                  </a:lnTo>
                  <a:lnTo>
                    <a:pt x="7181" y="1781"/>
                  </a:lnTo>
                  <a:close/>
                  <a:moveTo>
                    <a:pt x="16932" y="1843"/>
                  </a:moveTo>
                  <a:cubicBezTo>
                    <a:pt x="16942" y="1843"/>
                    <a:pt x="16956" y="1857"/>
                    <a:pt x="16990" y="1891"/>
                  </a:cubicBezTo>
                  <a:lnTo>
                    <a:pt x="16965" y="1916"/>
                  </a:lnTo>
                  <a:lnTo>
                    <a:pt x="16883" y="1888"/>
                  </a:lnTo>
                  <a:lnTo>
                    <a:pt x="16908" y="1859"/>
                  </a:lnTo>
                  <a:cubicBezTo>
                    <a:pt x="16918" y="1849"/>
                    <a:pt x="16924" y="1843"/>
                    <a:pt x="16932" y="1843"/>
                  </a:cubicBezTo>
                  <a:close/>
                  <a:moveTo>
                    <a:pt x="449" y="1765"/>
                  </a:moveTo>
                  <a:cubicBezTo>
                    <a:pt x="424" y="1812"/>
                    <a:pt x="406" y="1859"/>
                    <a:pt x="396" y="1913"/>
                  </a:cubicBezTo>
                  <a:lnTo>
                    <a:pt x="418" y="1919"/>
                  </a:lnTo>
                  <a:cubicBezTo>
                    <a:pt x="419" y="1919"/>
                    <a:pt x="420" y="1919"/>
                    <a:pt x="421" y="1919"/>
                  </a:cubicBezTo>
                  <a:cubicBezTo>
                    <a:pt x="442" y="1919"/>
                    <a:pt x="459" y="1844"/>
                    <a:pt x="475" y="1772"/>
                  </a:cubicBezTo>
                  <a:lnTo>
                    <a:pt x="449" y="1765"/>
                  </a:lnTo>
                  <a:close/>
                  <a:moveTo>
                    <a:pt x="16169" y="1847"/>
                  </a:moveTo>
                  <a:cubicBezTo>
                    <a:pt x="16228" y="1900"/>
                    <a:pt x="16285" y="1950"/>
                    <a:pt x="16263" y="1975"/>
                  </a:cubicBezTo>
                  <a:lnTo>
                    <a:pt x="16181" y="1947"/>
                  </a:lnTo>
                  <a:lnTo>
                    <a:pt x="16147" y="1869"/>
                  </a:lnTo>
                  <a:lnTo>
                    <a:pt x="16169" y="1847"/>
                  </a:lnTo>
                  <a:close/>
                  <a:moveTo>
                    <a:pt x="5853" y="1933"/>
                  </a:moveTo>
                  <a:cubicBezTo>
                    <a:pt x="5848" y="1933"/>
                    <a:pt x="5843" y="1937"/>
                    <a:pt x="5837" y="1944"/>
                  </a:cubicBezTo>
                  <a:cubicBezTo>
                    <a:pt x="5799" y="1985"/>
                    <a:pt x="5799" y="1985"/>
                    <a:pt x="5874" y="2019"/>
                  </a:cubicBezTo>
                  <a:lnTo>
                    <a:pt x="5912" y="1982"/>
                  </a:lnTo>
                  <a:cubicBezTo>
                    <a:pt x="5876" y="1946"/>
                    <a:pt x="5863" y="1933"/>
                    <a:pt x="5853" y="1933"/>
                  </a:cubicBezTo>
                  <a:close/>
                  <a:moveTo>
                    <a:pt x="6947" y="1960"/>
                  </a:moveTo>
                  <a:cubicBezTo>
                    <a:pt x="6965" y="1960"/>
                    <a:pt x="7005" y="1975"/>
                    <a:pt x="7068" y="2013"/>
                  </a:cubicBezTo>
                  <a:cubicBezTo>
                    <a:pt x="7125" y="2066"/>
                    <a:pt x="7125" y="2066"/>
                    <a:pt x="7103" y="2091"/>
                  </a:cubicBezTo>
                  <a:cubicBezTo>
                    <a:pt x="7052" y="2072"/>
                    <a:pt x="7005" y="2044"/>
                    <a:pt x="6965" y="2010"/>
                  </a:cubicBezTo>
                  <a:cubicBezTo>
                    <a:pt x="6933" y="1981"/>
                    <a:pt x="6925" y="1960"/>
                    <a:pt x="6947" y="1960"/>
                  </a:cubicBezTo>
                  <a:close/>
                  <a:moveTo>
                    <a:pt x="16715" y="1985"/>
                  </a:moveTo>
                  <a:cubicBezTo>
                    <a:pt x="16726" y="1985"/>
                    <a:pt x="16743" y="1994"/>
                    <a:pt x="16764" y="2013"/>
                  </a:cubicBezTo>
                  <a:cubicBezTo>
                    <a:pt x="16821" y="2066"/>
                    <a:pt x="16821" y="2066"/>
                    <a:pt x="16795" y="2091"/>
                  </a:cubicBezTo>
                  <a:cubicBezTo>
                    <a:pt x="16775" y="2112"/>
                    <a:pt x="16763" y="2124"/>
                    <a:pt x="16754" y="2124"/>
                  </a:cubicBezTo>
                  <a:cubicBezTo>
                    <a:pt x="16742" y="2124"/>
                    <a:pt x="16735" y="2105"/>
                    <a:pt x="16717" y="2063"/>
                  </a:cubicBezTo>
                  <a:cubicBezTo>
                    <a:pt x="16695" y="2013"/>
                    <a:pt x="16696" y="1985"/>
                    <a:pt x="16715" y="1985"/>
                  </a:cubicBezTo>
                  <a:close/>
                  <a:moveTo>
                    <a:pt x="17091" y="2174"/>
                  </a:moveTo>
                  <a:lnTo>
                    <a:pt x="17091" y="2174"/>
                  </a:lnTo>
                  <a:cubicBezTo>
                    <a:pt x="17099" y="2182"/>
                    <a:pt x="17108" y="2191"/>
                    <a:pt x="17118" y="2201"/>
                  </a:cubicBezTo>
                  <a:cubicBezTo>
                    <a:pt x="17123" y="2203"/>
                    <a:pt x="17127" y="2204"/>
                    <a:pt x="17130" y="2206"/>
                  </a:cubicBezTo>
                  <a:lnTo>
                    <a:pt x="17130" y="2206"/>
                  </a:lnTo>
                  <a:cubicBezTo>
                    <a:pt x="17120" y="2198"/>
                    <a:pt x="17106" y="2188"/>
                    <a:pt x="17091" y="2174"/>
                  </a:cubicBezTo>
                  <a:close/>
                  <a:moveTo>
                    <a:pt x="17130" y="2206"/>
                  </a:moveTo>
                  <a:cubicBezTo>
                    <a:pt x="17151" y="2221"/>
                    <a:pt x="17163" y="2227"/>
                    <a:pt x="17165" y="2227"/>
                  </a:cubicBezTo>
                  <a:cubicBezTo>
                    <a:pt x="17169" y="2227"/>
                    <a:pt x="17158" y="2217"/>
                    <a:pt x="17130" y="2206"/>
                  </a:cubicBezTo>
                  <a:close/>
                  <a:moveTo>
                    <a:pt x="15963" y="2184"/>
                  </a:moveTo>
                  <a:cubicBezTo>
                    <a:pt x="15974" y="2184"/>
                    <a:pt x="15987" y="2197"/>
                    <a:pt x="16021" y="2229"/>
                  </a:cubicBezTo>
                  <a:cubicBezTo>
                    <a:pt x="16021" y="2229"/>
                    <a:pt x="16078" y="2286"/>
                    <a:pt x="16056" y="2304"/>
                  </a:cubicBezTo>
                  <a:lnTo>
                    <a:pt x="15978" y="2273"/>
                  </a:lnTo>
                  <a:cubicBezTo>
                    <a:pt x="15921" y="2220"/>
                    <a:pt x="15943" y="2198"/>
                    <a:pt x="15943" y="2198"/>
                  </a:cubicBezTo>
                  <a:cubicBezTo>
                    <a:pt x="15952" y="2189"/>
                    <a:pt x="15957" y="2184"/>
                    <a:pt x="15963" y="2184"/>
                  </a:cubicBezTo>
                  <a:close/>
                  <a:moveTo>
                    <a:pt x="6300" y="2364"/>
                  </a:moveTo>
                  <a:lnTo>
                    <a:pt x="6300" y="2364"/>
                  </a:lnTo>
                  <a:cubicBezTo>
                    <a:pt x="6322" y="2387"/>
                    <a:pt x="6322" y="2395"/>
                    <a:pt x="6317" y="2395"/>
                  </a:cubicBezTo>
                  <a:cubicBezTo>
                    <a:pt x="6309" y="2395"/>
                    <a:pt x="6287" y="2377"/>
                    <a:pt x="6300" y="2364"/>
                  </a:cubicBezTo>
                  <a:close/>
                  <a:moveTo>
                    <a:pt x="2678" y="2345"/>
                  </a:moveTo>
                  <a:cubicBezTo>
                    <a:pt x="2704" y="2345"/>
                    <a:pt x="2725" y="2351"/>
                    <a:pt x="2734" y="2361"/>
                  </a:cubicBezTo>
                  <a:cubicBezTo>
                    <a:pt x="2756" y="2386"/>
                    <a:pt x="2696" y="2439"/>
                    <a:pt x="2596" y="2439"/>
                  </a:cubicBezTo>
                  <a:lnTo>
                    <a:pt x="2552" y="2389"/>
                  </a:lnTo>
                  <a:cubicBezTo>
                    <a:pt x="2587" y="2359"/>
                    <a:pt x="2638" y="2345"/>
                    <a:pt x="2678" y="2345"/>
                  </a:cubicBezTo>
                  <a:close/>
                  <a:moveTo>
                    <a:pt x="6728" y="2500"/>
                  </a:moveTo>
                  <a:cubicBezTo>
                    <a:pt x="6754" y="2500"/>
                    <a:pt x="6792" y="2536"/>
                    <a:pt x="6792" y="2536"/>
                  </a:cubicBezTo>
                  <a:cubicBezTo>
                    <a:pt x="6849" y="2590"/>
                    <a:pt x="6770" y="2558"/>
                    <a:pt x="6748" y="2580"/>
                  </a:cubicBezTo>
                  <a:cubicBezTo>
                    <a:pt x="6667" y="2552"/>
                    <a:pt x="6667" y="2549"/>
                    <a:pt x="6714" y="2505"/>
                  </a:cubicBezTo>
                  <a:cubicBezTo>
                    <a:pt x="6718" y="2501"/>
                    <a:pt x="6722" y="2500"/>
                    <a:pt x="6728" y="2500"/>
                  </a:cubicBezTo>
                  <a:close/>
                  <a:moveTo>
                    <a:pt x="2714" y="2546"/>
                  </a:moveTo>
                  <a:cubicBezTo>
                    <a:pt x="2689" y="2546"/>
                    <a:pt x="2654" y="2566"/>
                    <a:pt x="2624" y="2593"/>
                  </a:cubicBezTo>
                  <a:cubicBezTo>
                    <a:pt x="2568" y="2646"/>
                    <a:pt x="2590" y="2671"/>
                    <a:pt x="2634" y="2721"/>
                  </a:cubicBezTo>
                  <a:cubicBezTo>
                    <a:pt x="2641" y="2729"/>
                    <a:pt x="2653" y="2732"/>
                    <a:pt x="2667" y="2732"/>
                  </a:cubicBezTo>
                  <a:cubicBezTo>
                    <a:pt x="2698" y="2732"/>
                    <a:pt x="2737" y="2718"/>
                    <a:pt x="2737" y="2718"/>
                  </a:cubicBezTo>
                  <a:cubicBezTo>
                    <a:pt x="2794" y="2665"/>
                    <a:pt x="2772" y="2643"/>
                    <a:pt x="2750" y="2618"/>
                  </a:cubicBezTo>
                  <a:cubicBezTo>
                    <a:pt x="2756" y="2566"/>
                    <a:pt x="2740" y="2546"/>
                    <a:pt x="2714" y="2546"/>
                  </a:cubicBezTo>
                  <a:close/>
                  <a:moveTo>
                    <a:pt x="5867" y="2634"/>
                  </a:moveTo>
                  <a:cubicBezTo>
                    <a:pt x="5864" y="2634"/>
                    <a:pt x="5861" y="2635"/>
                    <a:pt x="5858" y="2637"/>
                  </a:cubicBezTo>
                  <a:lnTo>
                    <a:pt x="5840" y="2649"/>
                  </a:lnTo>
                  <a:cubicBezTo>
                    <a:pt x="5871" y="2693"/>
                    <a:pt x="5909" y="2731"/>
                    <a:pt x="5952" y="2762"/>
                  </a:cubicBezTo>
                  <a:cubicBezTo>
                    <a:pt x="5974" y="2746"/>
                    <a:pt x="5927" y="2684"/>
                    <a:pt x="5927" y="2684"/>
                  </a:cubicBezTo>
                  <a:cubicBezTo>
                    <a:pt x="5927" y="2684"/>
                    <a:pt x="5890" y="2634"/>
                    <a:pt x="5867" y="2634"/>
                  </a:cubicBezTo>
                  <a:close/>
                  <a:moveTo>
                    <a:pt x="5125" y="2768"/>
                  </a:moveTo>
                  <a:lnTo>
                    <a:pt x="5150" y="2922"/>
                  </a:lnTo>
                  <a:cubicBezTo>
                    <a:pt x="5147" y="2901"/>
                    <a:pt x="5142" y="2872"/>
                    <a:pt x="5138" y="2843"/>
                  </a:cubicBezTo>
                  <a:lnTo>
                    <a:pt x="5125" y="2768"/>
                  </a:lnTo>
                  <a:close/>
                  <a:moveTo>
                    <a:pt x="6317" y="2891"/>
                  </a:moveTo>
                  <a:cubicBezTo>
                    <a:pt x="6332" y="2891"/>
                    <a:pt x="6350" y="2901"/>
                    <a:pt x="6376" y="2931"/>
                  </a:cubicBezTo>
                  <a:cubicBezTo>
                    <a:pt x="6376" y="2931"/>
                    <a:pt x="6429" y="2988"/>
                    <a:pt x="6404" y="3009"/>
                  </a:cubicBezTo>
                  <a:cubicBezTo>
                    <a:pt x="6399" y="3014"/>
                    <a:pt x="6392" y="3016"/>
                    <a:pt x="6384" y="3016"/>
                  </a:cubicBezTo>
                  <a:cubicBezTo>
                    <a:pt x="6352" y="3016"/>
                    <a:pt x="6303" y="2988"/>
                    <a:pt x="6303" y="2988"/>
                  </a:cubicBezTo>
                  <a:cubicBezTo>
                    <a:pt x="6256" y="2928"/>
                    <a:pt x="6278" y="2909"/>
                    <a:pt x="6278" y="2909"/>
                  </a:cubicBezTo>
                  <a:cubicBezTo>
                    <a:pt x="6291" y="2900"/>
                    <a:pt x="6302" y="2891"/>
                    <a:pt x="6317" y="2891"/>
                  </a:cubicBezTo>
                  <a:close/>
                  <a:moveTo>
                    <a:pt x="5770" y="2965"/>
                  </a:moveTo>
                  <a:cubicBezTo>
                    <a:pt x="5780" y="2965"/>
                    <a:pt x="5788" y="2980"/>
                    <a:pt x="5815" y="3028"/>
                  </a:cubicBezTo>
                  <a:lnTo>
                    <a:pt x="5793" y="3041"/>
                  </a:lnTo>
                  <a:lnTo>
                    <a:pt x="5733" y="2984"/>
                  </a:lnTo>
                  <a:lnTo>
                    <a:pt x="5755" y="2972"/>
                  </a:lnTo>
                  <a:cubicBezTo>
                    <a:pt x="5762" y="2968"/>
                    <a:pt x="5766" y="2965"/>
                    <a:pt x="5770" y="2965"/>
                  </a:cubicBezTo>
                  <a:close/>
                  <a:moveTo>
                    <a:pt x="13055" y="2917"/>
                  </a:moveTo>
                  <a:cubicBezTo>
                    <a:pt x="13061" y="2917"/>
                    <a:pt x="13066" y="2919"/>
                    <a:pt x="13069" y="2922"/>
                  </a:cubicBezTo>
                  <a:lnTo>
                    <a:pt x="13072" y="2922"/>
                  </a:lnTo>
                  <a:cubicBezTo>
                    <a:pt x="13116" y="2956"/>
                    <a:pt x="13116" y="2956"/>
                    <a:pt x="13069" y="3019"/>
                  </a:cubicBezTo>
                  <a:cubicBezTo>
                    <a:pt x="13051" y="3044"/>
                    <a:pt x="13031" y="3052"/>
                    <a:pt x="13013" y="3052"/>
                  </a:cubicBezTo>
                  <a:cubicBezTo>
                    <a:pt x="12986" y="3052"/>
                    <a:pt x="12962" y="3033"/>
                    <a:pt x="12947" y="3022"/>
                  </a:cubicBezTo>
                  <a:cubicBezTo>
                    <a:pt x="12968" y="2956"/>
                    <a:pt x="13024" y="2917"/>
                    <a:pt x="13055" y="2917"/>
                  </a:cubicBezTo>
                  <a:close/>
                  <a:moveTo>
                    <a:pt x="4000" y="2980"/>
                  </a:moveTo>
                  <a:cubicBezTo>
                    <a:pt x="4009" y="2980"/>
                    <a:pt x="4017" y="2984"/>
                    <a:pt x="4025" y="2988"/>
                  </a:cubicBezTo>
                  <a:lnTo>
                    <a:pt x="3994" y="3056"/>
                  </a:lnTo>
                  <a:lnTo>
                    <a:pt x="3934" y="3119"/>
                  </a:lnTo>
                  <a:lnTo>
                    <a:pt x="3947" y="3035"/>
                  </a:lnTo>
                  <a:cubicBezTo>
                    <a:pt x="3968" y="2991"/>
                    <a:pt x="3985" y="2980"/>
                    <a:pt x="4000" y="2980"/>
                  </a:cubicBezTo>
                  <a:close/>
                  <a:moveTo>
                    <a:pt x="5556" y="3024"/>
                  </a:moveTo>
                  <a:cubicBezTo>
                    <a:pt x="5572" y="3024"/>
                    <a:pt x="5605" y="3089"/>
                    <a:pt x="5630" y="3197"/>
                  </a:cubicBezTo>
                  <a:lnTo>
                    <a:pt x="5580" y="3216"/>
                  </a:lnTo>
                  <a:cubicBezTo>
                    <a:pt x="5554" y="3141"/>
                    <a:pt x="5526" y="3069"/>
                    <a:pt x="5548" y="3060"/>
                  </a:cubicBezTo>
                  <a:cubicBezTo>
                    <a:pt x="5546" y="3036"/>
                    <a:pt x="5550" y="3024"/>
                    <a:pt x="5556" y="3024"/>
                  </a:cubicBezTo>
                  <a:close/>
                  <a:moveTo>
                    <a:pt x="23971" y="2945"/>
                  </a:moveTo>
                  <a:lnTo>
                    <a:pt x="23971" y="2945"/>
                  </a:lnTo>
                  <a:cubicBezTo>
                    <a:pt x="23985" y="2945"/>
                    <a:pt x="23969" y="3054"/>
                    <a:pt x="23925" y="3163"/>
                  </a:cubicBezTo>
                  <a:cubicBezTo>
                    <a:pt x="23905" y="3238"/>
                    <a:pt x="23894" y="3275"/>
                    <a:pt x="23890" y="3275"/>
                  </a:cubicBezTo>
                  <a:cubicBezTo>
                    <a:pt x="23886" y="3275"/>
                    <a:pt x="23889" y="3237"/>
                    <a:pt x="23897" y="3160"/>
                  </a:cubicBezTo>
                  <a:cubicBezTo>
                    <a:pt x="23906" y="3083"/>
                    <a:pt x="23912" y="3006"/>
                    <a:pt x="23936" y="3006"/>
                  </a:cubicBezTo>
                  <a:cubicBezTo>
                    <a:pt x="23936" y="3006"/>
                    <a:pt x="23937" y="3006"/>
                    <a:pt x="23937" y="3006"/>
                  </a:cubicBezTo>
                  <a:cubicBezTo>
                    <a:pt x="23954" y="2963"/>
                    <a:pt x="23965" y="2945"/>
                    <a:pt x="23971" y="2945"/>
                  </a:cubicBezTo>
                  <a:close/>
                  <a:moveTo>
                    <a:pt x="4691" y="3029"/>
                  </a:moveTo>
                  <a:lnTo>
                    <a:pt x="4691" y="3029"/>
                  </a:lnTo>
                  <a:cubicBezTo>
                    <a:pt x="4699" y="3029"/>
                    <a:pt x="4690" y="3066"/>
                    <a:pt x="4668" y="3157"/>
                  </a:cubicBezTo>
                  <a:cubicBezTo>
                    <a:pt x="4636" y="3232"/>
                    <a:pt x="4602" y="3307"/>
                    <a:pt x="4602" y="3307"/>
                  </a:cubicBezTo>
                  <a:cubicBezTo>
                    <a:pt x="4574" y="3307"/>
                    <a:pt x="4611" y="3232"/>
                    <a:pt x="4649" y="3078"/>
                  </a:cubicBezTo>
                  <a:cubicBezTo>
                    <a:pt x="4672" y="3047"/>
                    <a:pt x="4686" y="3029"/>
                    <a:pt x="4691" y="3029"/>
                  </a:cubicBezTo>
                  <a:close/>
                  <a:moveTo>
                    <a:pt x="4087" y="3147"/>
                  </a:moveTo>
                  <a:cubicBezTo>
                    <a:pt x="4092" y="3147"/>
                    <a:pt x="4078" y="3183"/>
                    <a:pt x="4053" y="3251"/>
                  </a:cubicBezTo>
                  <a:cubicBezTo>
                    <a:pt x="4025" y="3323"/>
                    <a:pt x="4000" y="3398"/>
                    <a:pt x="3912" y="3445"/>
                  </a:cubicBezTo>
                  <a:lnTo>
                    <a:pt x="3856" y="3423"/>
                  </a:lnTo>
                  <a:cubicBezTo>
                    <a:pt x="3856" y="3423"/>
                    <a:pt x="3912" y="3360"/>
                    <a:pt x="3972" y="3301"/>
                  </a:cubicBezTo>
                  <a:cubicBezTo>
                    <a:pt x="4048" y="3196"/>
                    <a:pt x="4081" y="3147"/>
                    <a:pt x="4087" y="3147"/>
                  </a:cubicBezTo>
                  <a:close/>
                  <a:moveTo>
                    <a:pt x="14125" y="3342"/>
                  </a:moveTo>
                  <a:lnTo>
                    <a:pt x="14154" y="3345"/>
                  </a:lnTo>
                  <a:cubicBezTo>
                    <a:pt x="14144" y="3419"/>
                    <a:pt x="14132" y="3495"/>
                    <a:pt x="14105" y="3495"/>
                  </a:cubicBezTo>
                  <a:cubicBezTo>
                    <a:pt x="14105" y="3495"/>
                    <a:pt x="14104" y="3495"/>
                    <a:pt x="14103" y="3495"/>
                  </a:cubicBezTo>
                  <a:cubicBezTo>
                    <a:pt x="14091" y="3495"/>
                    <a:pt x="14082" y="3492"/>
                    <a:pt x="14073" y="3489"/>
                  </a:cubicBezTo>
                  <a:lnTo>
                    <a:pt x="14073" y="3489"/>
                  </a:lnTo>
                  <a:cubicBezTo>
                    <a:pt x="14085" y="3437"/>
                    <a:pt x="14101" y="3388"/>
                    <a:pt x="14125" y="3342"/>
                  </a:cubicBezTo>
                  <a:close/>
                  <a:moveTo>
                    <a:pt x="4881" y="3407"/>
                  </a:moveTo>
                  <a:cubicBezTo>
                    <a:pt x="4881" y="3483"/>
                    <a:pt x="4884" y="3561"/>
                    <a:pt x="4852" y="3564"/>
                  </a:cubicBezTo>
                  <a:lnTo>
                    <a:pt x="4821" y="3564"/>
                  </a:lnTo>
                  <a:cubicBezTo>
                    <a:pt x="4824" y="3511"/>
                    <a:pt x="4834" y="3458"/>
                    <a:pt x="4852" y="3407"/>
                  </a:cubicBezTo>
                  <a:close/>
                  <a:moveTo>
                    <a:pt x="5507" y="3564"/>
                  </a:moveTo>
                  <a:lnTo>
                    <a:pt x="5529" y="3639"/>
                  </a:lnTo>
                  <a:cubicBezTo>
                    <a:pt x="5508" y="3644"/>
                    <a:pt x="5494" y="3684"/>
                    <a:pt x="5482" y="3684"/>
                  </a:cubicBezTo>
                  <a:cubicBezTo>
                    <a:pt x="5477" y="3684"/>
                    <a:pt x="5472" y="3675"/>
                    <a:pt x="5467" y="3652"/>
                  </a:cubicBezTo>
                  <a:cubicBezTo>
                    <a:pt x="5466" y="3652"/>
                    <a:pt x="5465" y="3652"/>
                    <a:pt x="5464" y="3652"/>
                  </a:cubicBezTo>
                  <a:cubicBezTo>
                    <a:pt x="5438" y="3652"/>
                    <a:pt x="5480" y="3570"/>
                    <a:pt x="5507" y="3564"/>
                  </a:cubicBezTo>
                  <a:close/>
                  <a:moveTo>
                    <a:pt x="7712" y="3724"/>
                  </a:moveTo>
                  <a:cubicBezTo>
                    <a:pt x="7704" y="3724"/>
                    <a:pt x="7697" y="3731"/>
                    <a:pt x="7685" y="3743"/>
                  </a:cubicBezTo>
                  <a:cubicBezTo>
                    <a:pt x="7704" y="3793"/>
                    <a:pt x="7732" y="3840"/>
                    <a:pt x="7767" y="3881"/>
                  </a:cubicBezTo>
                  <a:cubicBezTo>
                    <a:pt x="7784" y="3898"/>
                    <a:pt x="7799" y="3907"/>
                    <a:pt x="7809" y="3907"/>
                  </a:cubicBezTo>
                  <a:cubicBezTo>
                    <a:pt x="7830" y="3907"/>
                    <a:pt x="7825" y="3863"/>
                    <a:pt x="7767" y="3768"/>
                  </a:cubicBezTo>
                  <a:cubicBezTo>
                    <a:pt x="7736" y="3737"/>
                    <a:pt x="7723" y="3724"/>
                    <a:pt x="7712" y="3724"/>
                  </a:cubicBezTo>
                  <a:close/>
                  <a:moveTo>
                    <a:pt x="19146" y="1"/>
                  </a:moveTo>
                  <a:lnTo>
                    <a:pt x="19052" y="7"/>
                  </a:lnTo>
                  <a:cubicBezTo>
                    <a:pt x="19008" y="89"/>
                    <a:pt x="18917" y="92"/>
                    <a:pt x="18870" y="95"/>
                  </a:cubicBezTo>
                  <a:cubicBezTo>
                    <a:pt x="18732" y="104"/>
                    <a:pt x="18688" y="111"/>
                    <a:pt x="18745" y="183"/>
                  </a:cubicBezTo>
                  <a:cubicBezTo>
                    <a:pt x="18754" y="261"/>
                    <a:pt x="18767" y="336"/>
                    <a:pt x="18723" y="343"/>
                  </a:cubicBezTo>
                  <a:lnTo>
                    <a:pt x="18710" y="267"/>
                  </a:lnTo>
                  <a:cubicBezTo>
                    <a:pt x="18704" y="231"/>
                    <a:pt x="18671" y="217"/>
                    <a:pt x="18618" y="217"/>
                  </a:cubicBezTo>
                  <a:cubicBezTo>
                    <a:pt x="18558" y="217"/>
                    <a:pt x="18473" y="235"/>
                    <a:pt x="18375" y="258"/>
                  </a:cubicBezTo>
                  <a:cubicBezTo>
                    <a:pt x="18219" y="287"/>
                    <a:pt x="18130" y="320"/>
                    <a:pt x="18065" y="320"/>
                  </a:cubicBezTo>
                  <a:cubicBezTo>
                    <a:pt x="18034" y="320"/>
                    <a:pt x="18008" y="312"/>
                    <a:pt x="17983" y="292"/>
                  </a:cubicBezTo>
                  <a:lnTo>
                    <a:pt x="17967" y="383"/>
                  </a:lnTo>
                  <a:cubicBezTo>
                    <a:pt x="17957" y="434"/>
                    <a:pt x="17938" y="462"/>
                    <a:pt x="17918" y="462"/>
                  </a:cubicBezTo>
                  <a:cubicBezTo>
                    <a:pt x="17904" y="462"/>
                    <a:pt x="17890" y="448"/>
                    <a:pt x="17877" y="418"/>
                  </a:cubicBezTo>
                  <a:cubicBezTo>
                    <a:pt x="17859" y="404"/>
                    <a:pt x="17835" y="397"/>
                    <a:pt x="17809" y="397"/>
                  </a:cubicBezTo>
                  <a:cubicBezTo>
                    <a:pt x="17723" y="397"/>
                    <a:pt x="17607" y="465"/>
                    <a:pt x="17576" y="559"/>
                  </a:cubicBezTo>
                  <a:lnTo>
                    <a:pt x="17494" y="603"/>
                  </a:lnTo>
                  <a:cubicBezTo>
                    <a:pt x="17455" y="566"/>
                    <a:pt x="17415" y="549"/>
                    <a:pt x="17380" y="549"/>
                  </a:cubicBezTo>
                  <a:cubicBezTo>
                    <a:pt x="17308" y="549"/>
                    <a:pt x="17259" y="619"/>
                    <a:pt x="17291" y="722"/>
                  </a:cubicBezTo>
                  <a:cubicBezTo>
                    <a:pt x="17270" y="691"/>
                    <a:pt x="17251" y="680"/>
                    <a:pt x="17233" y="680"/>
                  </a:cubicBezTo>
                  <a:cubicBezTo>
                    <a:pt x="17212" y="680"/>
                    <a:pt x="17193" y="694"/>
                    <a:pt x="17175" y="709"/>
                  </a:cubicBezTo>
                  <a:cubicBezTo>
                    <a:pt x="17149" y="802"/>
                    <a:pt x="17054" y="889"/>
                    <a:pt x="16993" y="889"/>
                  </a:cubicBezTo>
                  <a:cubicBezTo>
                    <a:pt x="16978" y="889"/>
                    <a:pt x="16965" y="884"/>
                    <a:pt x="16955" y="872"/>
                  </a:cubicBezTo>
                  <a:lnTo>
                    <a:pt x="16918" y="897"/>
                  </a:lnTo>
                  <a:cubicBezTo>
                    <a:pt x="16927" y="985"/>
                    <a:pt x="16902" y="1013"/>
                    <a:pt x="16871" y="1041"/>
                  </a:cubicBezTo>
                  <a:cubicBezTo>
                    <a:pt x="16839" y="1070"/>
                    <a:pt x="16808" y="1098"/>
                    <a:pt x="16827" y="1182"/>
                  </a:cubicBezTo>
                  <a:cubicBezTo>
                    <a:pt x="16849" y="1267"/>
                    <a:pt x="16821" y="1292"/>
                    <a:pt x="16821" y="1292"/>
                  </a:cubicBezTo>
                  <a:cubicBezTo>
                    <a:pt x="16816" y="1296"/>
                    <a:pt x="16812" y="1298"/>
                    <a:pt x="16808" y="1298"/>
                  </a:cubicBezTo>
                  <a:cubicBezTo>
                    <a:pt x="16783" y="1298"/>
                    <a:pt x="16764" y="1224"/>
                    <a:pt x="16745" y="1151"/>
                  </a:cubicBezTo>
                  <a:cubicBezTo>
                    <a:pt x="16748" y="1117"/>
                    <a:pt x="16741" y="1101"/>
                    <a:pt x="16730" y="1101"/>
                  </a:cubicBezTo>
                  <a:cubicBezTo>
                    <a:pt x="16706" y="1101"/>
                    <a:pt x="16663" y="1183"/>
                    <a:pt x="16676" y="1320"/>
                  </a:cubicBezTo>
                  <a:cubicBezTo>
                    <a:pt x="16691" y="1419"/>
                    <a:pt x="16698" y="1467"/>
                    <a:pt x="16694" y="1467"/>
                  </a:cubicBezTo>
                  <a:cubicBezTo>
                    <a:pt x="16689" y="1467"/>
                    <a:pt x="16675" y="1426"/>
                    <a:pt x="16648" y="1345"/>
                  </a:cubicBezTo>
                  <a:cubicBezTo>
                    <a:pt x="16630" y="1292"/>
                    <a:pt x="16612" y="1237"/>
                    <a:pt x="16603" y="1237"/>
                  </a:cubicBezTo>
                  <a:cubicBezTo>
                    <a:pt x="16598" y="1237"/>
                    <a:pt x="16595" y="1252"/>
                    <a:pt x="16595" y="1289"/>
                  </a:cubicBezTo>
                  <a:cubicBezTo>
                    <a:pt x="16564" y="1320"/>
                    <a:pt x="16564" y="1370"/>
                    <a:pt x="16595" y="1399"/>
                  </a:cubicBezTo>
                  <a:lnTo>
                    <a:pt x="16513" y="1480"/>
                  </a:lnTo>
                  <a:cubicBezTo>
                    <a:pt x="16404" y="1480"/>
                    <a:pt x="16376" y="1508"/>
                    <a:pt x="16350" y="1537"/>
                  </a:cubicBezTo>
                  <a:cubicBezTo>
                    <a:pt x="16372" y="1586"/>
                    <a:pt x="16380" y="1604"/>
                    <a:pt x="16363" y="1604"/>
                  </a:cubicBezTo>
                  <a:cubicBezTo>
                    <a:pt x="16353" y="1604"/>
                    <a:pt x="16334" y="1597"/>
                    <a:pt x="16303" y="1587"/>
                  </a:cubicBezTo>
                  <a:cubicBezTo>
                    <a:pt x="16284" y="1569"/>
                    <a:pt x="16268" y="1560"/>
                    <a:pt x="16260" y="1560"/>
                  </a:cubicBezTo>
                  <a:cubicBezTo>
                    <a:pt x="16244" y="1560"/>
                    <a:pt x="16259" y="1596"/>
                    <a:pt x="16335" y="1665"/>
                  </a:cubicBezTo>
                  <a:cubicBezTo>
                    <a:pt x="16360" y="1725"/>
                    <a:pt x="16353" y="1755"/>
                    <a:pt x="16315" y="1755"/>
                  </a:cubicBezTo>
                  <a:cubicBezTo>
                    <a:pt x="16302" y="1755"/>
                    <a:pt x="16284" y="1751"/>
                    <a:pt x="16263" y="1743"/>
                  </a:cubicBezTo>
                  <a:cubicBezTo>
                    <a:pt x="16206" y="1690"/>
                    <a:pt x="16172" y="1671"/>
                    <a:pt x="16158" y="1671"/>
                  </a:cubicBezTo>
                  <a:cubicBezTo>
                    <a:pt x="16145" y="1671"/>
                    <a:pt x="16153" y="1690"/>
                    <a:pt x="16181" y="1715"/>
                  </a:cubicBezTo>
                  <a:cubicBezTo>
                    <a:pt x="16216" y="1794"/>
                    <a:pt x="16191" y="1822"/>
                    <a:pt x="16191" y="1822"/>
                  </a:cubicBezTo>
                  <a:cubicBezTo>
                    <a:pt x="16185" y="1817"/>
                    <a:pt x="16178" y="1814"/>
                    <a:pt x="16169" y="1814"/>
                  </a:cubicBezTo>
                  <a:cubicBezTo>
                    <a:pt x="16135" y="1814"/>
                    <a:pt x="16080" y="1852"/>
                    <a:pt x="16015" y="1909"/>
                  </a:cubicBezTo>
                  <a:cubicBezTo>
                    <a:pt x="15974" y="1944"/>
                    <a:pt x="15931" y="1991"/>
                    <a:pt x="15884" y="2038"/>
                  </a:cubicBezTo>
                  <a:lnTo>
                    <a:pt x="15749" y="2170"/>
                  </a:lnTo>
                  <a:cubicBezTo>
                    <a:pt x="15727" y="2192"/>
                    <a:pt x="15761" y="2267"/>
                    <a:pt x="15818" y="2323"/>
                  </a:cubicBezTo>
                  <a:cubicBezTo>
                    <a:pt x="15867" y="2372"/>
                    <a:pt x="15883" y="2389"/>
                    <a:pt x="15878" y="2389"/>
                  </a:cubicBezTo>
                  <a:cubicBezTo>
                    <a:pt x="15873" y="2389"/>
                    <a:pt x="15837" y="2364"/>
                    <a:pt x="15796" y="2345"/>
                  </a:cubicBezTo>
                  <a:cubicBezTo>
                    <a:pt x="15713" y="2278"/>
                    <a:pt x="15660" y="2247"/>
                    <a:pt x="15643" y="2247"/>
                  </a:cubicBezTo>
                  <a:cubicBezTo>
                    <a:pt x="15621" y="2247"/>
                    <a:pt x="15654" y="2295"/>
                    <a:pt x="15755" y="2380"/>
                  </a:cubicBezTo>
                  <a:cubicBezTo>
                    <a:pt x="15822" y="2429"/>
                    <a:pt x="15854" y="2452"/>
                    <a:pt x="15848" y="2452"/>
                  </a:cubicBezTo>
                  <a:cubicBezTo>
                    <a:pt x="15843" y="2452"/>
                    <a:pt x="15807" y="2433"/>
                    <a:pt x="15736" y="2395"/>
                  </a:cubicBezTo>
                  <a:cubicBezTo>
                    <a:pt x="15705" y="2380"/>
                    <a:pt x="15687" y="2371"/>
                    <a:pt x="15679" y="2371"/>
                  </a:cubicBezTo>
                  <a:cubicBezTo>
                    <a:pt x="15667" y="2371"/>
                    <a:pt x="15675" y="2389"/>
                    <a:pt x="15695" y="2433"/>
                  </a:cubicBezTo>
                  <a:cubicBezTo>
                    <a:pt x="15724" y="2465"/>
                    <a:pt x="15730" y="2485"/>
                    <a:pt x="15720" y="2485"/>
                  </a:cubicBezTo>
                  <a:cubicBezTo>
                    <a:pt x="15713" y="2485"/>
                    <a:pt x="15696" y="2474"/>
                    <a:pt x="15674" y="2448"/>
                  </a:cubicBezTo>
                  <a:cubicBezTo>
                    <a:pt x="15628" y="2423"/>
                    <a:pt x="15583" y="2397"/>
                    <a:pt x="15570" y="2397"/>
                  </a:cubicBezTo>
                  <a:cubicBezTo>
                    <a:pt x="15562" y="2397"/>
                    <a:pt x="15564" y="2405"/>
                    <a:pt x="15583" y="2427"/>
                  </a:cubicBezTo>
                  <a:cubicBezTo>
                    <a:pt x="15583" y="2427"/>
                    <a:pt x="15579" y="2430"/>
                    <a:pt x="15569" y="2430"/>
                  </a:cubicBezTo>
                  <a:cubicBezTo>
                    <a:pt x="15557" y="2430"/>
                    <a:pt x="15534" y="2425"/>
                    <a:pt x="15495" y="2401"/>
                  </a:cubicBezTo>
                  <a:cubicBezTo>
                    <a:pt x="15480" y="2391"/>
                    <a:pt x="15469" y="2387"/>
                    <a:pt x="15463" y="2387"/>
                  </a:cubicBezTo>
                  <a:cubicBezTo>
                    <a:pt x="15440" y="2387"/>
                    <a:pt x="15464" y="2443"/>
                    <a:pt x="15489" y="2502"/>
                  </a:cubicBezTo>
                  <a:cubicBezTo>
                    <a:pt x="15509" y="2590"/>
                    <a:pt x="15512" y="2635"/>
                    <a:pt x="15499" y="2635"/>
                  </a:cubicBezTo>
                  <a:cubicBezTo>
                    <a:pt x="15488" y="2635"/>
                    <a:pt x="15465" y="2604"/>
                    <a:pt x="15432" y="2539"/>
                  </a:cubicBezTo>
                  <a:cubicBezTo>
                    <a:pt x="15409" y="2497"/>
                    <a:pt x="15389" y="2480"/>
                    <a:pt x="15374" y="2480"/>
                  </a:cubicBezTo>
                  <a:cubicBezTo>
                    <a:pt x="15340" y="2480"/>
                    <a:pt x="15335" y="2575"/>
                    <a:pt x="15379" y="2671"/>
                  </a:cubicBezTo>
                  <a:cubicBezTo>
                    <a:pt x="15418" y="2755"/>
                    <a:pt x="15434" y="2789"/>
                    <a:pt x="15432" y="2789"/>
                  </a:cubicBezTo>
                  <a:cubicBezTo>
                    <a:pt x="15430" y="2789"/>
                    <a:pt x="15421" y="2773"/>
                    <a:pt x="15404" y="2746"/>
                  </a:cubicBezTo>
                  <a:cubicBezTo>
                    <a:pt x="15370" y="2695"/>
                    <a:pt x="15351" y="2689"/>
                    <a:pt x="15344" y="2689"/>
                  </a:cubicBezTo>
                  <a:cubicBezTo>
                    <a:pt x="15342" y="2689"/>
                    <a:pt x="15341" y="2690"/>
                    <a:pt x="15341" y="2690"/>
                  </a:cubicBezTo>
                  <a:cubicBezTo>
                    <a:pt x="15334" y="2694"/>
                    <a:pt x="15327" y="2699"/>
                    <a:pt x="15319" y="2699"/>
                  </a:cubicBezTo>
                  <a:cubicBezTo>
                    <a:pt x="15306" y="2699"/>
                    <a:pt x="15289" y="2686"/>
                    <a:pt x="15263" y="2643"/>
                  </a:cubicBezTo>
                  <a:cubicBezTo>
                    <a:pt x="15263" y="2643"/>
                    <a:pt x="15247" y="2652"/>
                    <a:pt x="15247" y="2743"/>
                  </a:cubicBezTo>
                  <a:cubicBezTo>
                    <a:pt x="15263" y="2817"/>
                    <a:pt x="15250" y="2848"/>
                    <a:pt x="15225" y="2848"/>
                  </a:cubicBezTo>
                  <a:cubicBezTo>
                    <a:pt x="15194" y="2848"/>
                    <a:pt x="15142" y="2798"/>
                    <a:pt x="15100" y="2721"/>
                  </a:cubicBezTo>
                  <a:lnTo>
                    <a:pt x="15091" y="2806"/>
                  </a:lnTo>
                  <a:cubicBezTo>
                    <a:pt x="15115" y="2903"/>
                    <a:pt x="15123" y="2973"/>
                    <a:pt x="15114" y="2973"/>
                  </a:cubicBezTo>
                  <a:cubicBezTo>
                    <a:pt x="15108" y="2973"/>
                    <a:pt x="15096" y="2950"/>
                    <a:pt x="15078" y="2897"/>
                  </a:cubicBezTo>
                  <a:cubicBezTo>
                    <a:pt x="15058" y="2843"/>
                    <a:pt x="15040" y="2792"/>
                    <a:pt x="15040" y="2792"/>
                  </a:cubicBezTo>
                  <a:lnTo>
                    <a:pt x="15040" y="2792"/>
                  </a:lnTo>
                  <a:cubicBezTo>
                    <a:pt x="15040" y="2792"/>
                    <a:pt x="15043" y="2800"/>
                    <a:pt x="15050" y="2821"/>
                  </a:cubicBezTo>
                  <a:cubicBezTo>
                    <a:pt x="15066" y="2890"/>
                    <a:pt x="15052" y="2920"/>
                    <a:pt x="15029" y="2920"/>
                  </a:cubicBezTo>
                  <a:cubicBezTo>
                    <a:pt x="15025" y="2920"/>
                    <a:pt x="15022" y="2920"/>
                    <a:pt x="15019" y="2919"/>
                  </a:cubicBezTo>
                  <a:cubicBezTo>
                    <a:pt x="14987" y="2903"/>
                    <a:pt x="14950" y="2853"/>
                    <a:pt x="14931" y="2778"/>
                  </a:cubicBezTo>
                  <a:cubicBezTo>
                    <a:pt x="14914" y="2716"/>
                    <a:pt x="14910" y="2703"/>
                    <a:pt x="14900" y="2703"/>
                  </a:cubicBezTo>
                  <a:cubicBezTo>
                    <a:pt x="14897" y="2703"/>
                    <a:pt x="14894" y="2704"/>
                    <a:pt x="14890" y="2705"/>
                  </a:cubicBezTo>
                  <a:lnTo>
                    <a:pt x="14909" y="2781"/>
                  </a:lnTo>
                  <a:cubicBezTo>
                    <a:pt x="14931" y="2856"/>
                    <a:pt x="14950" y="2931"/>
                    <a:pt x="14928" y="2934"/>
                  </a:cubicBezTo>
                  <a:cubicBezTo>
                    <a:pt x="14923" y="2935"/>
                    <a:pt x="14918" y="2936"/>
                    <a:pt x="14913" y="2936"/>
                  </a:cubicBezTo>
                  <a:cubicBezTo>
                    <a:pt x="14896" y="2936"/>
                    <a:pt x="14880" y="2926"/>
                    <a:pt x="14868" y="2865"/>
                  </a:cubicBezTo>
                  <a:cubicBezTo>
                    <a:pt x="14842" y="2815"/>
                    <a:pt x="14818" y="2766"/>
                    <a:pt x="14810" y="2766"/>
                  </a:cubicBezTo>
                  <a:lnTo>
                    <a:pt x="14810" y="2766"/>
                  </a:lnTo>
                  <a:cubicBezTo>
                    <a:pt x="14807" y="2766"/>
                    <a:pt x="14807" y="2775"/>
                    <a:pt x="14812" y="2799"/>
                  </a:cubicBezTo>
                  <a:cubicBezTo>
                    <a:pt x="14812" y="2799"/>
                    <a:pt x="14812" y="2799"/>
                    <a:pt x="14811" y="2799"/>
                  </a:cubicBezTo>
                  <a:cubicBezTo>
                    <a:pt x="14808" y="2799"/>
                    <a:pt x="14787" y="2797"/>
                    <a:pt x="14758" y="2731"/>
                  </a:cubicBezTo>
                  <a:cubicBezTo>
                    <a:pt x="14740" y="2735"/>
                    <a:pt x="14720" y="2738"/>
                    <a:pt x="14700" y="2738"/>
                  </a:cubicBezTo>
                  <a:cubicBezTo>
                    <a:pt x="14692" y="2738"/>
                    <a:pt x="14685" y="2738"/>
                    <a:pt x="14677" y="2737"/>
                  </a:cubicBezTo>
                  <a:cubicBezTo>
                    <a:pt x="14671" y="2777"/>
                    <a:pt x="14656" y="2797"/>
                    <a:pt x="14642" y="2797"/>
                  </a:cubicBezTo>
                  <a:cubicBezTo>
                    <a:pt x="14629" y="2797"/>
                    <a:pt x="14617" y="2778"/>
                    <a:pt x="14614" y="2740"/>
                  </a:cubicBezTo>
                  <a:cubicBezTo>
                    <a:pt x="14614" y="2740"/>
                    <a:pt x="14574" y="2740"/>
                    <a:pt x="14555" y="2821"/>
                  </a:cubicBezTo>
                  <a:cubicBezTo>
                    <a:pt x="14552" y="2821"/>
                    <a:pt x="14548" y="2821"/>
                    <a:pt x="14545" y="2821"/>
                  </a:cubicBezTo>
                  <a:cubicBezTo>
                    <a:pt x="14508" y="2821"/>
                    <a:pt x="14489" y="2819"/>
                    <a:pt x="14486" y="2746"/>
                  </a:cubicBezTo>
                  <a:cubicBezTo>
                    <a:pt x="14486" y="2707"/>
                    <a:pt x="14486" y="2687"/>
                    <a:pt x="14483" y="2687"/>
                  </a:cubicBezTo>
                  <a:cubicBezTo>
                    <a:pt x="14481" y="2687"/>
                    <a:pt x="14476" y="2707"/>
                    <a:pt x="14467" y="2746"/>
                  </a:cubicBezTo>
                  <a:cubicBezTo>
                    <a:pt x="14467" y="2819"/>
                    <a:pt x="14448" y="2821"/>
                    <a:pt x="14428" y="2821"/>
                  </a:cubicBezTo>
                  <a:cubicBezTo>
                    <a:pt x="14426" y="2821"/>
                    <a:pt x="14425" y="2821"/>
                    <a:pt x="14423" y="2821"/>
                  </a:cubicBezTo>
                  <a:lnTo>
                    <a:pt x="14379" y="2815"/>
                  </a:lnTo>
                  <a:cubicBezTo>
                    <a:pt x="14374" y="2880"/>
                    <a:pt x="14373" y="2891"/>
                    <a:pt x="14360" y="2891"/>
                  </a:cubicBezTo>
                  <a:cubicBezTo>
                    <a:pt x="14358" y="2891"/>
                    <a:pt x="14355" y="2891"/>
                    <a:pt x="14351" y="2890"/>
                  </a:cubicBezTo>
                  <a:cubicBezTo>
                    <a:pt x="14326" y="2887"/>
                    <a:pt x="14266" y="2806"/>
                    <a:pt x="14248" y="2803"/>
                  </a:cubicBezTo>
                  <a:cubicBezTo>
                    <a:pt x="14237" y="2802"/>
                    <a:pt x="14228" y="2802"/>
                    <a:pt x="14220" y="2802"/>
                  </a:cubicBezTo>
                  <a:cubicBezTo>
                    <a:pt x="14182" y="2802"/>
                    <a:pt x="14183" y="2813"/>
                    <a:pt x="14191" y="2878"/>
                  </a:cubicBezTo>
                  <a:cubicBezTo>
                    <a:pt x="14208" y="2878"/>
                    <a:pt x="14208" y="2913"/>
                    <a:pt x="14196" y="2913"/>
                  </a:cubicBezTo>
                  <a:cubicBezTo>
                    <a:pt x="14190" y="2913"/>
                    <a:pt x="14181" y="2904"/>
                    <a:pt x="14169" y="2875"/>
                  </a:cubicBezTo>
                  <a:cubicBezTo>
                    <a:pt x="14147" y="2868"/>
                    <a:pt x="14103" y="2771"/>
                    <a:pt x="14047" y="2759"/>
                  </a:cubicBezTo>
                  <a:cubicBezTo>
                    <a:pt x="14023" y="2753"/>
                    <a:pt x="14006" y="2749"/>
                    <a:pt x="13994" y="2749"/>
                  </a:cubicBezTo>
                  <a:cubicBezTo>
                    <a:pt x="13968" y="2749"/>
                    <a:pt x="13962" y="2766"/>
                    <a:pt x="13947" y="2815"/>
                  </a:cubicBezTo>
                  <a:cubicBezTo>
                    <a:pt x="13935" y="2892"/>
                    <a:pt x="13922" y="2930"/>
                    <a:pt x="13917" y="2930"/>
                  </a:cubicBezTo>
                  <a:cubicBezTo>
                    <a:pt x="13911" y="2930"/>
                    <a:pt x="13912" y="2889"/>
                    <a:pt x="13928" y="2809"/>
                  </a:cubicBezTo>
                  <a:cubicBezTo>
                    <a:pt x="13936" y="2706"/>
                    <a:pt x="13934" y="2665"/>
                    <a:pt x="13925" y="2665"/>
                  </a:cubicBezTo>
                  <a:cubicBezTo>
                    <a:pt x="13919" y="2665"/>
                    <a:pt x="13911" y="2681"/>
                    <a:pt x="13900" y="2709"/>
                  </a:cubicBezTo>
                  <a:cubicBezTo>
                    <a:pt x="13868" y="2756"/>
                    <a:pt x="13858" y="2769"/>
                    <a:pt x="13848" y="2769"/>
                  </a:cubicBezTo>
                  <a:cubicBezTo>
                    <a:pt x="13845" y="2769"/>
                    <a:pt x="13841" y="2768"/>
                    <a:pt x="13837" y="2765"/>
                  </a:cubicBezTo>
                  <a:cubicBezTo>
                    <a:pt x="13853" y="2725"/>
                    <a:pt x="13855" y="2705"/>
                    <a:pt x="13842" y="2705"/>
                  </a:cubicBezTo>
                  <a:cubicBezTo>
                    <a:pt x="13832" y="2705"/>
                    <a:pt x="13811" y="2718"/>
                    <a:pt x="13781" y="2743"/>
                  </a:cubicBezTo>
                  <a:cubicBezTo>
                    <a:pt x="13762" y="2734"/>
                    <a:pt x="13762" y="2734"/>
                    <a:pt x="13793" y="2665"/>
                  </a:cubicBezTo>
                  <a:cubicBezTo>
                    <a:pt x="13781" y="2658"/>
                    <a:pt x="13771" y="2652"/>
                    <a:pt x="13759" y="2646"/>
                  </a:cubicBezTo>
                  <a:cubicBezTo>
                    <a:pt x="13730" y="2677"/>
                    <a:pt x="13704" y="2689"/>
                    <a:pt x="13681" y="2689"/>
                  </a:cubicBezTo>
                  <a:cubicBezTo>
                    <a:pt x="13620" y="2689"/>
                    <a:pt x="13585" y="2603"/>
                    <a:pt x="13605" y="2549"/>
                  </a:cubicBezTo>
                  <a:cubicBezTo>
                    <a:pt x="13605" y="2549"/>
                    <a:pt x="13603" y="2547"/>
                    <a:pt x="13598" y="2547"/>
                  </a:cubicBezTo>
                  <a:cubicBezTo>
                    <a:pt x="13589" y="2547"/>
                    <a:pt x="13568" y="2553"/>
                    <a:pt x="13527" y="2583"/>
                  </a:cubicBezTo>
                  <a:cubicBezTo>
                    <a:pt x="13477" y="2634"/>
                    <a:pt x="13445" y="2659"/>
                    <a:pt x="13434" y="2659"/>
                  </a:cubicBezTo>
                  <a:cubicBezTo>
                    <a:pt x="13421" y="2659"/>
                    <a:pt x="13438" y="2623"/>
                    <a:pt x="13489" y="2555"/>
                  </a:cubicBezTo>
                  <a:cubicBezTo>
                    <a:pt x="13538" y="2490"/>
                    <a:pt x="13561" y="2459"/>
                    <a:pt x="13557" y="2459"/>
                  </a:cubicBezTo>
                  <a:lnTo>
                    <a:pt x="13557" y="2459"/>
                  </a:lnTo>
                  <a:cubicBezTo>
                    <a:pt x="13553" y="2459"/>
                    <a:pt x="13525" y="2486"/>
                    <a:pt x="13470" y="2539"/>
                  </a:cubicBezTo>
                  <a:cubicBezTo>
                    <a:pt x="13456" y="2549"/>
                    <a:pt x="13441" y="2554"/>
                    <a:pt x="13426" y="2554"/>
                  </a:cubicBezTo>
                  <a:cubicBezTo>
                    <a:pt x="13373" y="2554"/>
                    <a:pt x="13334" y="2492"/>
                    <a:pt x="13430" y="2408"/>
                  </a:cubicBezTo>
                  <a:cubicBezTo>
                    <a:pt x="13480" y="2348"/>
                    <a:pt x="13530" y="2289"/>
                    <a:pt x="13530" y="2289"/>
                  </a:cubicBezTo>
                  <a:lnTo>
                    <a:pt x="13530" y="2289"/>
                  </a:lnTo>
                  <a:cubicBezTo>
                    <a:pt x="13491" y="2312"/>
                    <a:pt x="13469" y="2317"/>
                    <a:pt x="13457" y="2317"/>
                  </a:cubicBezTo>
                  <a:cubicBezTo>
                    <a:pt x="13448" y="2317"/>
                    <a:pt x="13445" y="2314"/>
                    <a:pt x="13445" y="2314"/>
                  </a:cubicBezTo>
                  <a:cubicBezTo>
                    <a:pt x="13422" y="2339"/>
                    <a:pt x="13406" y="2351"/>
                    <a:pt x="13390" y="2351"/>
                  </a:cubicBezTo>
                  <a:cubicBezTo>
                    <a:pt x="13369" y="2351"/>
                    <a:pt x="13350" y="2331"/>
                    <a:pt x="13320" y="2301"/>
                  </a:cubicBezTo>
                  <a:cubicBezTo>
                    <a:pt x="13282" y="2270"/>
                    <a:pt x="13151" y="2245"/>
                    <a:pt x="13110" y="2198"/>
                  </a:cubicBezTo>
                  <a:cubicBezTo>
                    <a:pt x="13069" y="2157"/>
                    <a:pt x="13010" y="2091"/>
                    <a:pt x="13047" y="2016"/>
                  </a:cubicBezTo>
                  <a:cubicBezTo>
                    <a:pt x="13030" y="1995"/>
                    <a:pt x="13009" y="1972"/>
                    <a:pt x="12923" y="1972"/>
                  </a:cubicBezTo>
                  <a:cubicBezTo>
                    <a:pt x="12918" y="1972"/>
                    <a:pt x="12912" y="1972"/>
                    <a:pt x="12906" y="1972"/>
                  </a:cubicBezTo>
                  <a:cubicBezTo>
                    <a:pt x="12891" y="1978"/>
                    <a:pt x="12876" y="1980"/>
                    <a:pt x="12864" y="1980"/>
                  </a:cubicBezTo>
                  <a:cubicBezTo>
                    <a:pt x="12815" y="1980"/>
                    <a:pt x="12796" y="1940"/>
                    <a:pt x="12844" y="1900"/>
                  </a:cubicBezTo>
                  <a:lnTo>
                    <a:pt x="12822" y="1875"/>
                  </a:lnTo>
                  <a:cubicBezTo>
                    <a:pt x="12812" y="1876"/>
                    <a:pt x="12802" y="1876"/>
                    <a:pt x="12794" y="1876"/>
                  </a:cubicBezTo>
                  <a:cubicBezTo>
                    <a:pt x="12717" y="1876"/>
                    <a:pt x="12696" y="1853"/>
                    <a:pt x="12696" y="1853"/>
                  </a:cubicBezTo>
                  <a:cubicBezTo>
                    <a:pt x="12748" y="1807"/>
                    <a:pt x="12781" y="1742"/>
                    <a:pt x="12735" y="1742"/>
                  </a:cubicBezTo>
                  <a:cubicBezTo>
                    <a:pt x="12728" y="1742"/>
                    <a:pt x="12720" y="1743"/>
                    <a:pt x="12709" y="1747"/>
                  </a:cubicBezTo>
                  <a:cubicBezTo>
                    <a:pt x="12688" y="1767"/>
                    <a:pt x="12671" y="1775"/>
                    <a:pt x="12656" y="1775"/>
                  </a:cubicBezTo>
                  <a:cubicBezTo>
                    <a:pt x="12631" y="1775"/>
                    <a:pt x="12611" y="1752"/>
                    <a:pt x="12584" y="1718"/>
                  </a:cubicBezTo>
                  <a:cubicBezTo>
                    <a:pt x="12590" y="1671"/>
                    <a:pt x="12402" y="1417"/>
                    <a:pt x="12145" y="1173"/>
                  </a:cubicBezTo>
                  <a:cubicBezTo>
                    <a:pt x="12079" y="1113"/>
                    <a:pt x="12020" y="1054"/>
                    <a:pt x="11954" y="1001"/>
                  </a:cubicBezTo>
                  <a:cubicBezTo>
                    <a:pt x="11882" y="951"/>
                    <a:pt x="11816" y="904"/>
                    <a:pt x="11759" y="863"/>
                  </a:cubicBezTo>
                  <a:cubicBezTo>
                    <a:pt x="11665" y="800"/>
                    <a:pt x="11590" y="761"/>
                    <a:pt x="11561" y="761"/>
                  </a:cubicBezTo>
                  <a:cubicBezTo>
                    <a:pt x="11555" y="761"/>
                    <a:pt x="11551" y="763"/>
                    <a:pt x="11549" y="766"/>
                  </a:cubicBezTo>
                  <a:lnTo>
                    <a:pt x="11430" y="694"/>
                  </a:lnTo>
                  <a:lnTo>
                    <a:pt x="11311" y="621"/>
                  </a:lnTo>
                  <a:cubicBezTo>
                    <a:pt x="11349" y="556"/>
                    <a:pt x="11308" y="509"/>
                    <a:pt x="11236" y="477"/>
                  </a:cubicBezTo>
                  <a:cubicBezTo>
                    <a:pt x="11180" y="463"/>
                    <a:pt x="11124" y="455"/>
                    <a:pt x="11067" y="455"/>
                  </a:cubicBezTo>
                  <a:cubicBezTo>
                    <a:pt x="11038" y="455"/>
                    <a:pt x="11008" y="457"/>
                    <a:pt x="10979" y="462"/>
                  </a:cubicBezTo>
                  <a:cubicBezTo>
                    <a:pt x="10953" y="486"/>
                    <a:pt x="10921" y="498"/>
                    <a:pt x="10888" y="498"/>
                  </a:cubicBezTo>
                  <a:cubicBezTo>
                    <a:pt x="10866" y="498"/>
                    <a:pt x="10843" y="492"/>
                    <a:pt x="10822" y="480"/>
                  </a:cubicBezTo>
                  <a:cubicBezTo>
                    <a:pt x="10862" y="373"/>
                    <a:pt x="10795" y="312"/>
                    <a:pt x="10712" y="312"/>
                  </a:cubicBezTo>
                  <a:cubicBezTo>
                    <a:pt x="10683" y="312"/>
                    <a:pt x="10653" y="319"/>
                    <a:pt x="10625" y="333"/>
                  </a:cubicBezTo>
                  <a:cubicBezTo>
                    <a:pt x="10585" y="400"/>
                    <a:pt x="10555" y="432"/>
                    <a:pt x="10538" y="432"/>
                  </a:cubicBezTo>
                  <a:cubicBezTo>
                    <a:pt x="10519" y="432"/>
                    <a:pt x="10517" y="391"/>
                    <a:pt x="10537" y="311"/>
                  </a:cubicBezTo>
                  <a:cubicBezTo>
                    <a:pt x="10557" y="237"/>
                    <a:pt x="10542" y="193"/>
                    <a:pt x="10506" y="193"/>
                  </a:cubicBezTo>
                  <a:cubicBezTo>
                    <a:pt x="10468" y="193"/>
                    <a:pt x="10408" y="239"/>
                    <a:pt x="10340" y="346"/>
                  </a:cubicBezTo>
                  <a:cubicBezTo>
                    <a:pt x="10312" y="376"/>
                    <a:pt x="10298" y="393"/>
                    <a:pt x="10288" y="393"/>
                  </a:cubicBezTo>
                  <a:cubicBezTo>
                    <a:pt x="10276" y="393"/>
                    <a:pt x="10269" y="371"/>
                    <a:pt x="10252" y="324"/>
                  </a:cubicBezTo>
                  <a:cubicBezTo>
                    <a:pt x="10241" y="224"/>
                    <a:pt x="10219" y="183"/>
                    <a:pt x="10201" y="183"/>
                  </a:cubicBezTo>
                  <a:cubicBezTo>
                    <a:pt x="10189" y="183"/>
                    <a:pt x="10179" y="202"/>
                    <a:pt x="10174" y="233"/>
                  </a:cubicBezTo>
                  <a:cubicBezTo>
                    <a:pt x="10142" y="306"/>
                    <a:pt x="10117" y="342"/>
                    <a:pt x="10096" y="342"/>
                  </a:cubicBezTo>
                  <a:cubicBezTo>
                    <a:pt x="10074" y="342"/>
                    <a:pt x="10057" y="301"/>
                    <a:pt x="10042" y="220"/>
                  </a:cubicBezTo>
                  <a:cubicBezTo>
                    <a:pt x="10005" y="136"/>
                    <a:pt x="9986" y="94"/>
                    <a:pt x="9968" y="94"/>
                  </a:cubicBezTo>
                  <a:cubicBezTo>
                    <a:pt x="9951" y="94"/>
                    <a:pt x="9935" y="133"/>
                    <a:pt x="9907" y="208"/>
                  </a:cubicBezTo>
                  <a:cubicBezTo>
                    <a:pt x="9881" y="279"/>
                    <a:pt x="9830" y="314"/>
                    <a:pt x="9779" y="314"/>
                  </a:cubicBezTo>
                  <a:cubicBezTo>
                    <a:pt x="9722" y="314"/>
                    <a:pt x="9666" y="271"/>
                    <a:pt x="9641" y="189"/>
                  </a:cubicBezTo>
                  <a:cubicBezTo>
                    <a:pt x="9612" y="189"/>
                    <a:pt x="9582" y="157"/>
                    <a:pt x="9565" y="157"/>
                  </a:cubicBezTo>
                  <a:cubicBezTo>
                    <a:pt x="9557" y="157"/>
                    <a:pt x="9552" y="165"/>
                    <a:pt x="9553" y="192"/>
                  </a:cubicBezTo>
                  <a:lnTo>
                    <a:pt x="9503" y="117"/>
                  </a:lnTo>
                  <a:lnTo>
                    <a:pt x="9412" y="120"/>
                  </a:lnTo>
                  <a:lnTo>
                    <a:pt x="9418" y="198"/>
                  </a:lnTo>
                  <a:cubicBezTo>
                    <a:pt x="9416" y="199"/>
                    <a:pt x="9413" y="199"/>
                    <a:pt x="9410" y="199"/>
                  </a:cubicBezTo>
                  <a:cubicBezTo>
                    <a:pt x="9369" y="199"/>
                    <a:pt x="9246" y="168"/>
                    <a:pt x="9080" y="168"/>
                  </a:cubicBezTo>
                  <a:cubicBezTo>
                    <a:pt x="8987" y="168"/>
                    <a:pt x="8880" y="178"/>
                    <a:pt x="8767" y="208"/>
                  </a:cubicBezTo>
                  <a:cubicBezTo>
                    <a:pt x="8601" y="236"/>
                    <a:pt x="8441" y="289"/>
                    <a:pt x="8287" y="365"/>
                  </a:cubicBezTo>
                  <a:cubicBezTo>
                    <a:pt x="8212" y="402"/>
                    <a:pt x="8209" y="427"/>
                    <a:pt x="8246" y="452"/>
                  </a:cubicBezTo>
                  <a:cubicBezTo>
                    <a:pt x="8305" y="525"/>
                    <a:pt x="8304" y="566"/>
                    <a:pt x="8273" y="566"/>
                  </a:cubicBezTo>
                  <a:cubicBezTo>
                    <a:pt x="8249" y="566"/>
                    <a:pt x="8207" y="541"/>
                    <a:pt x="8159" y="487"/>
                  </a:cubicBezTo>
                  <a:cubicBezTo>
                    <a:pt x="8112" y="502"/>
                    <a:pt x="7996" y="477"/>
                    <a:pt x="7914" y="524"/>
                  </a:cubicBezTo>
                  <a:cubicBezTo>
                    <a:pt x="7860" y="555"/>
                    <a:pt x="7806" y="585"/>
                    <a:pt x="7764" y="585"/>
                  </a:cubicBezTo>
                  <a:cubicBezTo>
                    <a:pt x="7741" y="585"/>
                    <a:pt x="7722" y="576"/>
                    <a:pt x="7707" y="553"/>
                  </a:cubicBezTo>
                  <a:lnTo>
                    <a:pt x="7664" y="574"/>
                  </a:lnTo>
                  <a:cubicBezTo>
                    <a:pt x="7657" y="753"/>
                    <a:pt x="7460" y="910"/>
                    <a:pt x="7297" y="932"/>
                  </a:cubicBezTo>
                  <a:cubicBezTo>
                    <a:pt x="7228" y="985"/>
                    <a:pt x="7200" y="1013"/>
                    <a:pt x="7190" y="1129"/>
                  </a:cubicBezTo>
                  <a:cubicBezTo>
                    <a:pt x="7184" y="1203"/>
                    <a:pt x="7182" y="1227"/>
                    <a:pt x="7158" y="1227"/>
                  </a:cubicBezTo>
                  <a:cubicBezTo>
                    <a:pt x="7145" y="1227"/>
                    <a:pt x="7126" y="1220"/>
                    <a:pt x="7096" y="1211"/>
                  </a:cubicBezTo>
                  <a:cubicBezTo>
                    <a:pt x="7087" y="1200"/>
                    <a:pt x="7070" y="1195"/>
                    <a:pt x="7050" y="1195"/>
                  </a:cubicBezTo>
                  <a:cubicBezTo>
                    <a:pt x="7017" y="1195"/>
                    <a:pt x="6976" y="1208"/>
                    <a:pt x="6943" y="1229"/>
                  </a:cubicBezTo>
                  <a:cubicBezTo>
                    <a:pt x="6896" y="1264"/>
                    <a:pt x="6871" y="1320"/>
                    <a:pt x="6924" y="1374"/>
                  </a:cubicBezTo>
                  <a:lnTo>
                    <a:pt x="6842" y="1349"/>
                  </a:lnTo>
                  <a:cubicBezTo>
                    <a:pt x="6831" y="1345"/>
                    <a:pt x="6821" y="1343"/>
                    <a:pt x="6813" y="1343"/>
                  </a:cubicBezTo>
                  <a:cubicBezTo>
                    <a:pt x="6766" y="1343"/>
                    <a:pt x="6794" y="1410"/>
                    <a:pt x="6842" y="1458"/>
                  </a:cubicBezTo>
                  <a:cubicBezTo>
                    <a:pt x="6902" y="1514"/>
                    <a:pt x="6923" y="1548"/>
                    <a:pt x="6901" y="1548"/>
                  </a:cubicBezTo>
                  <a:cubicBezTo>
                    <a:pt x="6881" y="1548"/>
                    <a:pt x="6826" y="1521"/>
                    <a:pt x="6733" y="1458"/>
                  </a:cubicBezTo>
                  <a:cubicBezTo>
                    <a:pt x="6677" y="1405"/>
                    <a:pt x="6642" y="1386"/>
                    <a:pt x="6627" y="1386"/>
                  </a:cubicBezTo>
                  <a:cubicBezTo>
                    <a:pt x="6613" y="1386"/>
                    <a:pt x="6620" y="1406"/>
                    <a:pt x="6648" y="1433"/>
                  </a:cubicBezTo>
                  <a:cubicBezTo>
                    <a:pt x="6673" y="1504"/>
                    <a:pt x="6704" y="1570"/>
                    <a:pt x="6659" y="1570"/>
                  </a:cubicBezTo>
                  <a:cubicBezTo>
                    <a:pt x="6652" y="1570"/>
                    <a:pt x="6643" y="1568"/>
                    <a:pt x="6632" y="1565"/>
                  </a:cubicBezTo>
                  <a:lnTo>
                    <a:pt x="6632" y="1565"/>
                  </a:lnTo>
                  <a:cubicBezTo>
                    <a:pt x="6607" y="1590"/>
                    <a:pt x="6582" y="1615"/>
                    <a:pt x="6698" y="1721"/>
                  </a:cubicBezTo>
                  <a:cubicBezTo>
                    <a:pt x="6755" y="1775"/>
                    <a:pt x="6733" y="1800"/>
                    <a:pt x="6708" y="1825"/>
                  </a:cubicBezTo>
                  <a:cubicBezTo>
                    <a:pt x="6664" y="1794"/>
                    <a:pt x="6632" y="1747"/>
                    <a:pt x="6617" y="1693"/>
                  </a:cubicBezTo>
                  <a:lnTo>
                    <a:pt x="6570" y="1747"/>
                  </a:lnTo>
                  <a:cubicBezTo>
                    <a:pt x="6560" y="1757"/>
                    <a:pt x="6536" y="1763"/>
                    <a:pt x="6508" y="1763"/>
                  </a:cubicBezTo>
                  <a:cubicBezTo>
                    <a:pt x="6466" y="1763"/>
                    <a:pt x="6415" y="1750"/>
                    <a:pt x="6382" y="1718"/>
                  </a:cubicBezTo>
                  <a:cubicBezTo>
                    <a:pt x="6359" y="1711"/>
                    <a:pt x="6342" y="1707"/>
                    <a:pt x="6330" y="1707"/>
                  </a:cubicBezTo>
                  <a:cubicBezTo>
                    <a:pt x="6300" y="1707"/>
                    <a:pt x="6316" y="1734"/>
                    <a:pt x="6416" y="1794"/>
                  </a:cubicBezTo>
                  <a:cubicBezTo>
                    <a:pt x="6532" y="1897"/>
                    <a:pt x="6532" y="1897"/>
                    <a:pt x="6488" y="1944"/>
                  </a:cubicBezTo>
                  <a:cubicBezTo>
                    <a:pt x="6476" y="1958"/>
                    <a:pt x="6464" y="1971"/>
                    <a:pt x="6446" y="1971"/>
                  </a:cubicBezTo>
                  <a:cubicBezTo>
                    <a:pt x="6431" y="1971"/>
                    <a:pt x="6413" y="1963"/>
                    <a:pt x="6388" y="1941"/>
                  </a:cubicBezTo>
                  <a:cubicBezTo>
                    <a:pt x="6357" y="1913"/>
                    <a:pt x="6342" y="1900"/>
                    <a:pt x="6329" y="1900"/>
                  </a:cubicBezTo>
                  <a:cubicBezTo>
                    <a:pt x="6317" y="1900"/>
                    <a:pt x="6306" y="1912"/>
                    <a:pt x="6285" y="1935"/>
                  </a:cubicBezTo>
                  <a:cubicBezTo>
                    <a:pt x="6219" y="2007"/>
                    <a:pt x="6332" y="2223"/>
                    <a:pt x="6419" y="2354"/>
                  </a:cubicBezTo>
                  <a:cubicBezTo>
                    <a:pt x="6479" y="2412"/>
                    <a:pt x="6507" y="2440"/>
                    <a:pt x="6501" y="2440"/>
                  </a:cubicBezTo>
                  <a:cubicBezTo>
                    <a:pt x="6495" y="2440"/>
                    <a:pt x="6461" y="2418"/>
                    <a:pt x="6397" y="2376"/>
                  </a:cubicBezTo>
                  <a:cubicBezTo>
                    <a:pt x="6371" y="2351"/>
                    <a:pt x="6353" y="2343"/>
                    <a:pt x="6339" y="2343"/>
                  </a:cubicBezTo>
                  <a:cubicBezTo>
                    <a:pt x="6323" y="2343"/>
                    <a:pt x="6312" y="2354"/>
                    <a:pt x="6300" y="2364"/>
                  </a:cubicBezTo>
                  <a:cubicBezTo>
                    <a:pt x="6244" y="2311"/>
                    <a:pt x="6266" y="2289"/>
                    <a:pt x="6285" y="2267"/>
                  </a:cubicBezTo>
                  <a:lnTo>
                    <a:pt x="6231" y="2213"/>
                  </a:lnTo>
                  <a:cubicBezTo>
                    <a:pt x="6177" y="2178"/>
                    <a:pt x="6141" y="2160"/>
                    <a:pt x="6124" y="2160"/>
                  </a:cubicBezTo>
                  <a:cubicBezTo>
                    <a:pt x="6099" y="2160"/>
                    <a:pt x="6115" y="2198"/>
                    <a:pt x="6169" y="2276"/>
                  </a:cubicBezTo>
                  <a:cubicBezTo>
                    <a:pt x="6189" y="2321"/>
                    <a:pt x="6198" y="2340"/>
                    <a:pt x="6185" y="2340"/>
                  </a:cubicBezTo>
                  <a:cubicBezTo>
                    <a:pt x="6176" y="2340"/>
                    <a:pt x="6158" y="2332"/>
                    <a:pt x="6128" y="2317"/>
                  </a:cubicBezTo>
                  <a:cubicBezTo>
                    <a:pt x="6079" y="2293"/>
                    <a:pt x="6031" y="2267"/>
                    <a:pt x="6018" y="2267"/>
                  </a:cubicBezTo>
                  <a:cubicBezTo>
                    <a:pt x="6010" y="2267"/>
                    <a:pt x="6014" y="2275"/>
                    <a:pt x="6034" y="2295"/>
                  </a:cubicBezTo>
                  <a:cubicBezTo>
                    <a:pt x="6034" y="2295"/>
                    <a:pt x="6018" y="2309"/>
                    <a:pt x="5988" y="2309"/>
                  </a:cubicBezTo>
                  <a:cubicBezTo>
                    <a:pt x="5970" y="2309"/>
                    <a:pt x="5948" y="2304"/>
                    <a:pt x="5921" y="2289"/>
                  </a:cubicBezTo>
                  <a:cubicBezTo>
                    <a:pt x="5884" y="2320"/>
                    <a:pt x="5865" y="2339"/>
                    <a:pt x="5918" y="2398"/>
                  </a:cubicBezTo>
                  <a:cubicBezTo>
                    <a:pt x="5968" y="2455"/>
                    <a:pt x="5949" y="2474"/>
                    <a:pt x="5927" y="2489"/>
                  </a:cubicBezTo>
                  <a:cubicBezTo>
                    <a:pt x="5909" y="2505"/>
                    <a:pt x="5890" y="2517"/>
                    <a:pt x="5937" y="2580"/>
                  </a:cubicBezTo>
                  <a:cubicBezTo>
                    <a:pt x="5987" y="2640"/>
                    <a:pt x="6015" y="2715"/>
                    <a:pt x="5971" y="2746"/>
                  </a:cubicBezTo>
                  <a:cubicBezTo>
                    <a:pt x="5974" y="2791"/>
                    <a:pt x="5975" y="2815"/>
                    <a:pt x="5963" y="2815"/>
                  </a:cubicBezTo>
                  <a:cubicBezTo>
                    <a:pt x="5950" y="2815"/>
                    <a:pt x="5922" y="2786"/>
                    <a:pt x="5865" y="2727"/>
                  </a:cubicBezTo>
                  <a:cubicBezTo>
                    <a:pt x="5840" y="2692"/>
                    <a:pt x="5822" y="2681"/>
                    <a:pt x="5808" y="2681"/>
                  </a:cubicBezTo>
                  <a:cubicBezTo>
                    <a:pt x="5797" y="2681"/>
                    <a:pt x="5788" y="2688"/>
                    <a:pt x="5780" y="2693"/>
                  </a:cubicBezTo>
                  <a:cubicBezTo>
                    <a:pt x="5780" y="2693"/>
                    <a:pt x="5779" y="2694"/>
                    <a:pt x="5776" y="2694"/>
                  </a:cubicBezTo>
                  <a:cubicBezTo>
                    <a:pt x="5768" y="2694"/>
                    <a:pt x="5746" y="2688"/>
                    <a:pt x="5699" y="2646"/>
                  </a:cubicBezTo>
                  <a:cubicBezTo>
                    <a:pt x="5683" y="2631"/>
                    <a:pt x="5674" y="2625"/>
                    <a:pt x="5671" y="2625"/>
                  </a:cubicBezTo>
                  <a:lnTo>
                    <a:pt x="5671" y="2625"/>
                  </a:lnTo>
                  <a:cubicBezTo>
                    <a:pt x="5661" y="2625"/>
                    <a:pt x="5691" y="2674"/>
                    <a:pt x="5721" y="2724"/>
                  </a:cubicBezTo>
                  <a:cubicBezTo>
                    <a:pt x="5761" y="2790"/>
                    <a:pt x="5802" y="2856"/>
                    <a:pt x="5802" y="2856"/>
                  </a:cubicBezTo>
                  <a:cubicBezTo>
                    <a:pt x="5801" y="2856"/>
                    <a:pt x="5800" y="2857"/>
                    <a:pt x="5798" y="2857"/>
                  </a:cubicBezTo>
                  <a:cubicBezTo>
                    <a:pt x="5771" y="2857"/>
                    <a:pt x="5678" y="2743"/>
                    <a:pt x="5642" y="2677"/>
                  </a:cubicBezTo>
                  <a:cubicBezTo>
                    <a:pt x="5596" y="2615"/>
                    <a:pt x="5572" y="2583"/>
                    <a:pt x="5569" y="2583"/>
                  </a:cubicBezTo>
                  <a:lnTo>
                    <a:pt x="5569" y="2583"/>
                  </a:lnTo>
                  <a:cubicBezTo>
                    <a:pt x="5567" y="2583"/>
                    <a:pt x="5585" y="2617"/>
                    <a:pt x="5623" y="2687"/>
                  </a:cubicBezTo>
                  <a:cubicBezTo>
                    <a:pt x="5656" y="2741"/>
                    <a:pt x="5672" y="2801"/>
                    <a:pt x="5641" y="2801"/>
                  </a:cubicBezTo>
                  <a:cubicBezTo>
                    <a:pt x="5632" y="2801"/>
                    <a:pt x="5621" y="2797"/>
                    <a:pt x="5605" y="2787"/>
                  </a:cubicBezTo>
                  <a:cubicBezTo>
                    <a:pt x="5589" y="2797"/>
                    <a:pt x="5573" y="2804"/>
                    <a:pt x="5556" y="2804"/>
                  </a:cubicBezTo>
                  <a:cubicBezTo>
                    <a:pt x="5533" y="2804"/>
                    <a:pt x="5510" y="2790"/>
                    <a:pt x="5492" y="2749"/>
                  </a:cubicBezTo>
                  <a:cubicBezTo>
                    <a:pt x="5477" y="2730"/>
                    <a:pt x="5468" y="2723"/>
                    <a:pt x="5462" y="2723"/>
                  </a:cubicBezTo>
                  <a:cubicBezTo>
                    <a:pt x="5448" y="2723"/>
                    <a:pt x="5454" y="2762"/>
                    <a:pt x="5454" y="2762"/>
                  </a:cubicBezTo>
                  <a:cubicBezTo>
                    <a:pt x="5462" y="2808"/>
                    <a:pt x="5456" y="2830"/>
                    <a:pt x="5433" y="2830"/>
                  </a:cubicBezTo>
                  <a:cubicBezTo>
                    <a:pt x="5417" y="2830"/>
                    <a:pt x="5393" y="2820"/>
                    <a:pt x="5360" y="2799"/>
                  </a:cubicBezTo>
                  <a:cubicBezTo>
                    <a:pt x="5290" y="2737"/>
                    <a:pt x="5255" y="2703"/>
                    <a:pt x="5243" y="2703"/>
                  </a:cubicBezTo>
                  <a:cubicBezTo>
                    <a:pt x="5230" y="2703"/>
                    <a:pt x="5241" y="2740"/>
                    <a:pt x="5260" y="2818"/>
                  </a:cubicBezTo>
                  <a:cubicBezTo>
                    <a:pt x="5271" y="2862"/>
                    <a:pt x="5281" y="2906"/>
                    <a:pt x="5276" y="2906"/>
                  </a:cubicBezTo>
                  <a:cubicBezTo>
                    <a:pt x="5273" y="2906"/>
                    <a:pt x="5262" y="2883"/>
                    <a:pt x="5238" y="2821"/>
                  </a:cubicBezTo>
                  <a:cubicBezTo>
                    <a:pt x="5228" y="2802"/>
                    <a:pt x="5220" y="2794"/>
                    <a:pt x="5214" y="2794"/>
                  </a:cubicBezTo>
                  <a:cubicBezTo>
                    <a:pt x="5198" y="2794"/>
                    <a:pt x="5193" y="2854"/>
                    <a:pt x="5172" y="2915"/>
                  </a:cubicBezTo>
                  <a:cubicBezTo>
                    <a:pt x="5172" y="3022"/>
                    <a:pt x="5182" y="3125"/>
                    <a:pt x="5200" y="3229"/>
                  </a:cubicBezTo>
                  <a:cubicBezTo>
                    <a:pt x="5215" y="3321"/>
                    <a:pt x="5221" y="3360"/>
                    <a:pt x="5209" y="3360"/>
                  </a:cubicBezTo>
                  <a:cubicBezTo>
                    <a:pt x="5200" y="3360"/>
                    <a:pt x="5184" y="3343"/>
                    <a:pt x="5156" y="3313"/>
                  </a:cubicBezTo>
                  <a:cubicBezTo>
                    <a:pt x="5128" y="3313"/>
                    <a:pt x="5094" y="3238"/>
                    <a:pt x="5084" y="3160"/>
                  </a:cubicBezTo>
                  <a:cubicBezTo>
                    <a:pt x="5075" y="3085"/>
                    <a:pt x="5100" y="3082"/>
                    <a:pt x="5100" y="3082"/>
                  </a:cubicBezTo>
                  <a:lnTo>
                    <a:pt x="5128" y="3082"/>
                  </a:lnTo>
                  <a:cubicBezTo>
                    <a:pt x="5116" y="3003"/>
                    <a:pt x="5106" y="2928"/>
                    <a:pt x="5059" y="2928"/>
                  </a:cubicBezTo>
                  <a:cubicBezTo>
                    <a:pt x="5044" y="2890"/>
                    <a:pt x="5031" y="2871"/>
                    <a:pt x="5022" y="2871"/>
                  </a:cubicBezTo>
                  <a:cubicBezTo>
                    <a:pt x="5013" y="2871"/>
                    <a:pt x="5009" y="2891"/>
                    <a:pt x="5012" y="2931"/>
                  </a:cubicBezTo>
                  <a:cubicBezTo>
                    <a:pt x="5002" y="2885"/>
                    <a:pt x="4961" y="2853"/>
                    <a:pt x="4915" y="2853"/>
                  </a:cubicBezTo>
                  <a:cubicBezTo>
                    <a:pt x="4908" y="2853"/>
                    <a:pt x="4901" y="2854"/>
                    <a:pt x="4893" y="2856"/>
                  </a:cubicBezTo>
                  <a:cubicBezTo>
                    <a:pt x="4883" y="2859"/>
                    <a:pt x="4873" y="2861"/>
                    <a:pt x="4863" y="2861"/>
                  </a:cubicBezTo>
                  <a:cubicBezTo>
                    <a:pt x="4814" y="2861"/>
                    <a:pt x="4769" y="2824"/>
                    <a:pt x="4762" y="2774"/>
                  </a:cubicBezTo>
                  <a:cubicBezTo>
                    <a:pt x="4753" y="2774"/>
                    <a:pt x="4745" y="2773"/>
                    <a:pt x="4739" y="2773"/>
                  </a:cubicBezTo>
                  <a:cubicBezTo>
                    <a:pt x="4711" y="2773"/>
                    <a:pt x="4698" y="2784"/>
                    <a:pt x="4693" y="2846"/>
                  </a:cubicBezTo>
                  <a:cubicBezTo>
                    <a:pt x="4685" y="2936"/>
                    <a:pt x="4674" y="2973"/>
                    <a:pt x="4667" y="2973"/>
                  </a:cubicBezTo>
                  <a:cubicBezTo>
                    <a:pt x="4662" y="2973"/>
                    <a:pt x="4659" y="2954"/>
                    <a:pt x="4661" y="2922"/>
                  </a:cubicBezTo>
                  <a:cubicBezTo>
                    <a:pt x="4658" y="2837"/>
                    <a:pt x="4580" y="2787"/>
                    <a:pt x="4520" y="2746"/>
                  </a:cubicBezTo>
                  <a:cubicBezTo>
                    <a:pt x="4496" y="2730"/>
                    <a:pt x="4471" y="2721"/>
                    <a:pt x="4447" y="2721"/>
                  </a:cubicBezTo>
                  <a:cubicBezTo>
                    <a:pt x="4412" y="2721"/>
                    <a:pt x="4379" y="2741"/>
                    <a:pt x="4360" y="2784"/>
                  </a:cubicBezTo>
                  <a:cubicBezTo>
                    <a:pt x="4345" y="2781"/>
                    <a:pt x="4332" y="2778"/>
                    <a:pt x="4320" y="2774"/>
                  </a:cubicBezTo>
                  <a:cubicBezTo>
                    <a:pt x="4311" y="2711"/>
                    <a:pt x="4265" y="2672"/>
                    <a:pt x="4219" y="2672"/>
                  </a:cubicBezTo>
                  <a:cubicBezTo>
                    <a:pt x="4197" y="2672"/>
                    <a:pt x="4174" y="2682"/>
                    <a:pt x="4157" y="2702"/>
                  </a:cubicBezTo>
                  <a:cubicBezTo>
                    <a:pt x="4138" y="2696"/>
                    <a:pt x="4119" y="2687"/>
                    <a:pt x="4104" y="2674"/>
                  </a:cubicBezTo>
                  <a:cubicBezTo>
                    <a:pt x="4105" y="2620"/>
                    <a:pt x="4101" y="2595"/>
                    <a:pt x="4085" y="2595"/>
                  </a:cubicBezTo>
                  <a:cubicBezTo>
                    <a:pt x="4074" y="2595"/>
                    <a:pt x="4058" y="2607"/>
                    <a:pt x="4035" y="2630"/>
                  </a:cubicBezTo>
                  <a:cubicBezTo>
                    <a:pt x="3995" y="2670"/>
                    <a:pt x="3961" y="2714"/>
                    <a:pt x="3959" y="2714"/>
                  </a:cubicBezTo>
                  <a:cubicBezTo>
                    <a:pt x="3958" y="2714"/>
                    <a:pt x="3963" y="2706"/>
                    <a:pt x="3975" y="2687"/>
                  </a:cubicBezTo>
                  <a:cubicBezTo>
                    <a:pt x="4016" y="2615"/>
                    <a:pt x="3981" y="2608"/>
                    <a:pt x="3909" y="2546"/>
                  </a:cubicBezTo>
                  <a:cubicBezTo>
                    <a:pt x="3877" y="2519"/>
                    <a:pt x="3860" y="2505"/>
                    <a:pt x="3848" y="2505"/>
                  </a:cubicBezTo>
                  <a:cubicBezTo>
                    <a:pt x="3834" y="2505"/>
                    <a:pt x="3826" y="2524"/>
                    <a:pt x="3809" y="2564"/>
                  </a:cubicBezTo>
                  <a:cubicBezTo>
                    <a:pt x="3806" y="2565"/>
                    <a:pt x="3803" y="2565"/>
                    <a:pt x="3800" y="2565"/>
                  </a:cubicBezTo>
                  <a:cubicBezTo>
                    <a:pt x="3689" y="2565"/>
                    <a:pt x="3735" y="2507"/>
                    <a:pt x="3784" y="2448"/>
                  </a:cubicBezTo>
                  <a:cubicBezTo>
                    <a:pt x="3843" y="2395"/>
                    <a:pt x="3865" y="2362"/>
                    <a:pt x="3849" y="2362"/>
                  </a:cubicBezTo>
                  <a:cubicBezTo>
                    <a:pt x="3834" y="2362"/>
                    <a:pt x="3782" y="2395"/>
                    <a:pt x="3696" y="2474"/>
                  </a:cubicBezTo>
                  <a:cubicBezTo>
                    <a:pt x="3643" y="2517"/>
                    <a:pt x="3605" y="2533"/>
                    <a:pt x="3584" y="2533"/>
                  </a:cubicBezTo>
                  <a:cubicBezTo>
                    <a:pt x="3557" y="2533"/>
                    <a:pt x="3557" y="2507"/>
                    <a:pt x="3586" y="2474"/>
                  </a:cubicBezTo>
                  <a:cubicBezTo>
                    <a:pt x="3613" y="2445"/>
                    <a:pt x="3631" y="2436"/>
                    <a:pt x="3645" y="2436"/>
                  </a:cubicBezTo>
                  <a:cubicBezTo>
                    <a:pt x="3659" y="2436"/>
                    <a:pt x="3668" y="2445"/>
                    <a:pt x="3677" y="2455"/>
                  </a:cubicBezTo>
                  <a:lnTo>
                    <a:pt x="3781" y="2336"/>
                  </a:lnTo>
                  <a:cubicBezTo>
                    <a:pt x="3774" y="2330"/>
                    <a:pt x="3769" y="2326"/>
                    <a:pt x="3762" y="2326"/>
                  </a:cubicBezTo>
                  <a:cubicBezTo>
                    <a:pt x="3752" y="2326"/>
                    <a:pt x="3736" y="2336"/>
                    <a:pt x="3693" y="2361"/>
                  </a:cubicBezTo>
                  <a:cubicBezTo>
                    <a:pt x="3693" y="2361"/>
                    <a:pt x="3688" y="2356"/>
                    <a:pt x="3675" y="2356"/>
                  </a:cubicBezTo>
                  <a:cubicBezTo>
                    <a:pt x="3661" y="2356"/>
                    <a:pt x="3638" y="2361"/>
                    <a:pt x="3602" y="2380"/>
                  </a:cubicBezTo>
                  <a:cubicBezTo>
                    <a:pt x="3530" y="2417"/>
                    <a:pt x="3474" y="2477"/>
                    <a:pt x="3442" y="2552"/>
                  </a:cubicBezTo>
                  <a:cubicBezTo>
                    <a:pt x="3423" y="2593"/>
                    <a:pt x="3409" y="2606"/>
                    <a:pt x="3396" y="2606"/>
                  </a:cubicBezTo>
                  <a:cubicBezTo>
                    <a:pt x="3386" y="2606"/>
                    <a:pt x="3377" y="2598"/>
                    <a:pt x="3367" y="2590"/>
                  </a:cubicBezTo>
                  <a:cubicBezTo>
                    <a:pt x="3376" y="2505"/>
                    <a:pt x="3430" y="2433"/>
                    <a:pt x="3508" y="2401"/>
                  </a:cubicBezTo>
                  <a:cubicBezTo>
                    <a:pt x="3511" y="2404"/>
                    <a:pt x="3515" y="2405"/>
                    <a:pt x="3519" y="2405"/>
                  </a:cubicBezTo>
                  <a:cubicBezTo>
                    <a:pt x="3544" y="2405"/>
                    <a:pt x="3590" y="2356"/>
                    <a:pt x="3637" y="2307"/>
                  </a:cubicBezTo>
                  <a:cubicBezTo>
                    <a:pt x="3655" y="2285"/>
                    <a:pt x="3642" y="2275"/>
                    <a:pt x="3611" y="2275"/>
                  </a:cubicBezTo>
                  <a:cubicBezTo>
                    <a:pt x="3599" y="2275"/>
                    <a:pt x="3584" y="2277"/>
                    <a:pt x="3568" y="2279"/>
                  </a:cubicBezTo>
                  <a:cubicBezTo>
                    <a:pt x="3489" y="2286"/>
                    <a:pt x="3417" y="2311"/>
                    <a:pt x="3351" y="2351"/>
                  </a:cubicBezTo>
                  <a:lnTo>
                    <a:pt x="3408" y="2295"/>
                  </a:lnTo>
                  <a:cubicBezTo>
                    <a:pt x="3464" y="2242"/>
                    <a:pt x="3423" y="2198"/>
                    <a:pt x="3386" y="2154"/>
                  </a:cubicBezTo>
                  <a:cubicBezTo>
                    <a:pt x="3362" y="2130"/>
                    <a:pt x="3345" y="2112"/>
                    <a:pt x="3324" y="2112"/>
                  </a:cubicBezTo>
                  <a:cubicBezTo>
                    <a:pt x="3309" y="2112"/>
                    <a:pt x="3291" y="2121"/>
                    <a:pt x="3267" y="2141"/>
                  </a:cubicBezTo>
                  <a:cubicBezTo>
                    <a:pt x="3220" y="2185"/>
                    <a:pt x="3172" y="2229"/>
                    <a:pt x="3144" y="2229"/>
                  </a:cubicBezTo>
                  <a:cubicBezTo>
                    <a:pt x="3138" y="2229"/>
                    <a:pt x="3133" y="2227"/>
                    <a:pt x="3129" y="2223"/>
                  </a:cubicBezTo>
                  <a:lnTo>
                    <a:pt x="3129" y="2223"/>
                  </a:lnTo>
                  <a:cubicBezTo>
                    <a:pt x="3151" y="2248"/>
                    <a:pt x="3094" y="2301"/>
                    <a:pt x="3038" y="2351"/>
                  </a:cubicBezTo>
                  <a:cubicBezTo>
                    <a:pt x="3044" y="2292"/>
                    <a:pt x="3063" y="2232"/>
                    <a:pt x="3088" y="2173"/>
                  </a:cubicBezTo>
                  <a:cubicBezTo>
                    <a:pt x="3160" y="2019"/>
                    <a:pt x="3179" y="1922"/>
                    <a:pt x="3088" y="1819"/>
                  </a:cubicBezTo>
                  <a:cubicBezTo>
                    <a:pt x="3041" y="1765"/>
                    <a:pt x="2972" y="1687"/>
                    <a:pt x="3007" y="1606"/>
                  </a:cubicBezTo>
                  <a:cubicBezTo>
                    <a:pt x="2979" y="1574"/>
                    <a:pt x="2959" y="1552"/>
                    <a:pt x="2934" y="1552"/>
                  </a:cubicBezTo>
                  <a:cubicBezTo>
                    <a:pt x="2918" y="1552"/>
                    <a:pt x="2901" y="1560"/>
                    <a:pt x="2878" y="1580"/>
                  </a:cubicBezTo>
                  <a:lnTo>
                    <a:pt x="2828" y="1524"/>
                  </a:lnTo>
                  <a:cubicBezTo>
                    <a:pt x="2851" y="1465"/>
                    <a:pt x="2829" y="1419"/>
                    <a:pt x="2793" y="1419"/>
                  </a:cubicBezTo>
                  <a:cubicBezTo>
                    <a:pt x="2780" y="1419"/>
                    <a:pt x="2765" y="1425"/>
                    <a:pt x="2750" y="1439"/>
                  </a:cubicBezTo>
                  <a:cubicBezTo>
                    <a:pt x="2738" y="1443"/>
                    <a:pt x="2729" y="1445"/>
                    <a:pt x="2722" y="1445"/>
                  </a:cubicBezTo>
                  <a:cubicBezTo>
                    <a:pt x="2675" y="1445"/>
                    <a:pt x="2693" y="1379"/>
                    <a:pt x="2671" y="1355"/>
                  </a:cubicBezTo>
                  <a:cubicBezTo>
                    <a:pt x="2700" y="1275"/>
                    <a:pt x="2715" y="1234"/>
                    <a:pt x="2707" y="1234"/>
                  </a:cubicBezTo>
                  <a:lnTo>
                    <a:pt x="2707" y="1234"/>
                  </a:lnTo>
                  <a:cubicBezTo>
                    <a:pt x="2698" y="1234"/>
                    <a:pt x="2663" y="1282"/>
                    <a:pt x="2590" y="1383"/>
                  </a:cubicBezTo>
                  <a:cubicBezTo>
                    <a:pt x="2537" y="1439"/>
                    <a:pt x="2530" y="1549"/>
                    <a:pt x="2555" y="1574"/>
                  </a:cubicBezTo>
                  <a:lnTo>
                    <a:pt x="2631" y="1656"/>
                  </a:lnTo>
                  <a:lnTo>
                    <a:pt x="2499" y="1631"/>
                  </a:lnTo>
                  <a:cubicBezTo>
                    <a:pt x="2489" y="1619"/>
                    <a:pt x="2466" y="1613"/>
                    <a:pt x="2439" y="1613"/>
                  </a:cubicBezTo>
                  <a:cubicBezTo>
                    <a:pt x="2398" y="1613"/>
                    <a:pt x="2348" y="1627"/>
                    <a:pt x="2314" y="1659"/>
                  </a:cubicBezTo>
                  <a:cubicBezTo>
                    <a:pt x="2314" y="1659"/>
                    <a:pt x="2278" y="1697"/>
                    <a:pt x="2250" y="1697"/>
                  </a:cubicBezTo>
                  <a:cubicBezTo>
                    <a:pt x="2244" y="1697"/>
                    <a:pt x="2238" y="1695"/>
                    <a:pt x="2233" y="1690"/>
                  </a:cubicBezTo>
                  <a:lnTo>
                    <a:pt x="2342" y="1577"/>
                  </a:lnTo>
                  <a:cubicBezTo>
                    <a:pt x="2418" y="1546"/>
                    <a:pt x="2483" y="1499"/>
                    <a:pt x="2533" y="1439"/>
                  </a:cubicBezTo>
                  <a:cubicBezTo>
                    <a:pt x="2599" y="1337"/>
                    <a:pt x="2593" y="1231"/>
                    <a:pt x="2542" y="1231"/>
                  </a:cubicBezTo>
                  <a:cubicBezTo>
                    <a:pt x="2524" y="1231"/>
                    <a:pt x="2501" y="1244"/>
                    <a:pt x="2474" y="1273"/>
                  </a:cubicBezTo>
                  <a:cubicBezTo>
                    <a:pt x="2446" y="1245"/>
                    <a:pt x="2446" y="1245"/>
                    <a:pt x="2468" y="1157"/>
                  </a:cubicBezTo>
                  <a:cubicBezTo>
                    <a:pt x="2497" y="1127"/>
                    <a:pt x="2501" y="1104"/>
                    <a:pt x="2477" y="1104"/>
                  </a:cubicBezTo>
                  <a:cubicBezTo>
                    <a:pt x="2457" y="1104"/>
                    <a:pt x="2418" y="1120"/>
                    <a:pt x="2358" y="1161"/>
                  </a:cubicBezTo>
                  <a:cubicBezTo>
                    <a:pt x="2306" y="1194"/>
                    <a:pt x="2271" y="1211"/>
                    <a:pt x="2250" y="1211"/>
                  </a:cubicBezTo>
                  <a:cubicBezTo>
                    <a:pt x="2218" y="1211"/>
                    <a:pt x="2225" y="1168"/>
                    <a:pt x="2267" y="1079"/>
                  </a:cubicBezTo>
                  <a:cubicBezTo>
                    <a:pt x="2295" y="938"/>
                    <a:pt x="2205" y="838"/>
                    <a:pt x="2146" y="838"/>
                  </a:cubicBezTo>
                  <a:cubicBezTo>
                    <a:pt x="2132" y="838"/>
                    <a:pt x="2119" y="844"/>
                    <a:pt x="2110" y="857"/>
                  </a:cubicBezTo>
                  <a:cubicBezTo>
                    <a:pt x="2075" y="903"/>
                    <a:pt x="2039" y="922"/>
                    <a:pt x="2008" y="922"/>
                  </a:cubicBezTo>
                  <a:cubicBezTo>
                    <a:pt x="1956" y="922"/>
                    <a:pt x="1918" y="870"/>
                    <a:pt x="1922" y="813"/>
                  </a:cubicBezTo>
                  <a:cubicBezTo>
                    <a:pt x="1927" y="753"/>
                    <a:pt x="1909" y="723"/>
                    <a:pt x="1872" y="723"/>
                  </a:cubicBezTo>
                  <a:cubicBezTo>
                    <a:pt x="1855" y="723"/>
                    <a:pt x="1833" y="730"/>
                    <a:pt x="1806" y="744"/>
                  </a:cubicBezTo>
                  <a:cubicBezTo>
                    <a:pt x="1842" y="687"/>
                    <a:pt x="1849" y="616"/>
                    <a:pt x="1805" y="616"/>
                  </a:cubicBezTo>
                  <a:cubicBezTo>
                    <a:pt x="1796" y="616"/>
                    <a:pt x="1784" y="620"/>
                    <a:pt x="1769" y="628"/>
                  </a:cubicBezTo>
                  <a:cubicBezTo>
                    <a:pt x="1769" y="628"/>
                    <a:pt x="1765" y="625"/>
                    <a:pt x="1759" y="625"/>
                  </a:cubicBezTo>
                  <a:cubicBezTo>
                    <a:pt x="1747" y="625"/>
                    <a:pt x="1729" y="635"/>
                    <a:pt x="1731" y="697"/>
                  </a:cubicBezTo>
                  <a:lnTo>
                    <a:pt x="1578" y="788"/>
                  </a:lnTo>
                  <a:cubicBezTo>
                    <a:pt x="1615" y="810"/>
                    <a:pt x="1578" y="875"/>
                    <a:pt x="1537" y="944"/>
                  </a:cubicBezTo>
                  <a:cubicBezTo>
                    <a:pt x="1530" y="955"/>
                    <a:pt x="1522" y="961"/>
                    <a:pt x="1514" y="961"/>
                  </a:cubicBezTo>
                  <a:cubicBezTo>
                    <a:pt x="1469" y="961"/>
                    <a:pt x="1407" y="820"/>
                    <a:pt x="1415" y="615"/>
                  </a:cubicBezTo>
                  <a:lnTo>
                    <a:pt x="1393" y="437"/>
                  </a:lnTo>
                  <a:cubicBezTo>
                    <a:pt x="1361" y="509"/>
                    <a:pt x="1333" y="581"/>
                    <a:pt x="1333" y="581"/>
                  </a:cubicBezTo>
                  <a:cubicBezTo>
                    <a:pt x="1289" y="562"/>
                    <a:pt x="1249" y="546"/>
                    <a:pt x="1277" y="474"/>
                  </a:cubicBezTo>
                  <a:cubicBezTo>
                    <a:pt x="1305" y="399"/>
                    <a:pt x="1305" y="399"/>
                    <a:pt x="1261" y="383"/>
                  </a:cubicBezTo>
                  <a:cubicBezTo>
                    <a:pt x="1261" y="383"/>
                    <a:pt x="1256" y="381"/>
                    <a:pt x="1248" y="381"/>
                  </a:cubicBezTo>
                  <a:cubicBezTo>
                    <a:pt x="1233" y="381"/>
                    <a:pt x="1209" y="389"/>
                    <a:pt x="1192" y="437"/>
                  </a:cubicBezTo>
                  <a:cubicBezTo>
                    <a:pt x="1162" y="520"/>
                    <a:pt x="1149" y="556"/>
                    <a:pt x="1141" y="556"/>
                  </a:cubicBezTo>
                  <a:cubicBezTo>
                    <a:pt x="1134" y="556"/>
                    <a:pt x="1130" y="534"/>
                    <a:pt x="1123" y="496"/>
                  </a:cubicBezTo>
                  <a:cubicBezTo>
                    <a:pt x="1127" y="403"/>
                    <a:pt x="1114" y="357"/>
                    <a:pt x="1088" y="357"/>
                  </a:cubicBezTo>
                  <a:cubicBezTo>
                    <a:pt x="1066" y="357"/>
                    <a:pt x="1034" y="389"/>
                    <a:pt x="995" y="452"/>
                  </a:cubicBezTo>
                  <a:cubicBezTo>
                    <a:pt x="972" y="526"/>
                    <a:pt x="961" y="564"/>
                    <a:pt x="955" y="564"/>
                  </a:cubicBezTo>
                  <a:cubicBezTo>
                    <a:pt x="950" y="564"/>
                    <a:pt x="951" y="524"/>
                    <a:pt x="951" y="443"/>
                  </a:cubicBezTo>
                  <a:cubicBezTo>
                    <a:pt x="973" y="368"/>
                    <a:pt x="948" y="280"/>
                    <a:pt x="901" y="267"/>
                  </a:cubicBezTo>
                  <a:lnTo>
                    <a:pt x="882" y="343"/>
                  </a:lnTo>
                  <a:cubicBezTo>
                    <a:pt x="861" y="427"/>
                    <a:pt x="840" y="461"/>
                    <a:pt x="820" y="461"/>
                  </a:cubicBezTo>
                  <a:cubicBezTo>
                    <a:pt x="804" y="461"/>
                    <a:pt x="788" y="437"/>
                    <a:pt x="775" y="399"/>
                  </a:cubicBezTo>
                  <a:cubicBezTo>
                    <a:pt x="786" y="355"/>
                    <a:pt x="775" y="333"/>
                    <a:pt x="743" y="333"/>
                  </a:cubicBezTo>
                  <a:cubicBezTo>
                    <a:pt x="720" y="333"/>
                    <a:pt x="687" y="344"/>
                    <a:pt x="644" y="368"/>
                  </a:cubicBezTo>
                  <a:cubicBezTo>
                    <a:pt x="556" y="346"/>
                    <a:pt x="515" y="346"/>
                    <a:pt x="525" y="267"/>
                  </a:cubicBezTo>
                  <a:cubicBezTo>
                    <a:pt x="536" y="189"/>
                    <a:pt x="541" y="150"/>
                    <a:pt x="535" y="150"/>
                  </a:cubicBezTo>
                  <a:lnTo>
                    <a:pt x="535" y="150"/>
                  </a:lnTo>
                  <a:cubicBezTo>
                    <a:pt x="530" y="150"/>
                    <a:pt x="513" y="187"/>
                    <a:pt x="481" y="261"/>
                  </a:cubicBezTo>
                  <a:cubicBezTo>
                    <a:pt x="455" y="298"/>
                    <a:pt x="442" y="316"/>
                    <a:pt x="427" y="316"/>
                  </a:cubicBezTo>
                  <a:cubicBezTo>
                    <a:pt x="411" y="316"/>
                    <a:pt x="391" y="295"/>
                    <a:pt x="349" y="252"/>
                  </a:cubicBezTo>
                  <a:cubicBezTo>
                    <a:pt x="330" y="209"/>
                    <a:pt x="320" y="188"/>
                    <a:pt x="309" y="188"/>
                  </a:cubicBezTo>
                  <a:cubicBezTo>
                    <a:pt x="298" y="188"/>
                    <a:pt x="286" y="206"/>
                    <a:pt x="261" y="242"/>
                  </a:cubicBezTo>
                  <a:cubicBezTo>
                    <a:pt x="249" y="399"/>
                    <a:pt x="246" y="477"/>
                    <a:pt x="287" y="480"/>
                  </a:cubicBezTo>
                  <a:cubicBezTo>
                    <a:pt x="327" y="484"/>
                    <a:pt x="327" y="484"/>
                    <a:pt x="321" y="562"/>
                  </a:cubicBezTo>
                  <a:lnTo>
                    <a:pt x="240" y="556"/>
                  </a:lnTo>
                  <a:cubicBezTo>
                    <a:pt x="230" y="555"/>
                    <a:pt x="220" y="554"/>
                    <a:pt x="210" y="554"/>
                  </a:cubicBezTo>
                  <a:cubicBezTo>
                    <a:pt x="177" y="554"/>
                    <a:pt x="139" y="563"/>
                    <a:pt x="77" y="618"/>
                  </a:cubicBezTo>
                  <a:cubicBezTo>
                    <a:pt x="12" y="677"/>
                    <a:pt x="1" y="794"/>
                    <a:pt x="40" y="794"/>
                  </a:cubicBezTo>
                  <a:cubicBezTo>
                    <a:pt x="49" y="794"/>
                    <a:pt x="60" y="788"/>
                    <a:pt x="73" y="775"/>
                  </a:cubicBezTo>
                  <a:lnTo>
                    <a:pt x="108" y="857"/>
                  </a:lnTo>
                  <a:cubicBezTo>
                    <a:pt x="105" y="976"/>
                    <a:pt x="120" y="1036"/>
                    <a:pt x="138" y="1036"/>
                  </a:cubicBezTo>
                  <a:cubicBezTo>
                    <a:pt x="155" y="1036"/>
                    <a:pt x="175" y="979"/>
                    <a:pt x="183" y="863"/>
                  </a:cubicBezTo>
                  <a:cubicBezTo>
                    <a:pt x="190" y="734"/>
                    <a:pt x="193" y="676"/>
                    <a:pt x="199" y="676"/>
                  </a:cubicBezTo>
                  <a:cubicBezTo>
                    <a:pt x="204" y="676"/>
                    <a:pt x="211" y="715"/>
                    <a:pt x="224" y="788"/>
                  </a:cubicBezTo>
                  <a:cubicBezTo>
                    <a:pt x="214" y="944"/>
                    <a:pt x="249" y="947"/>
                    <a:pt x="287" y="951"/>
                  </a:cubicBezTo>
                  <a:cubicBezTo>
                    <a:pt x="321" y="954"/>
                    <a:pt x="321" y="954"/>
                    <a:pt x="315" y="1032"/>
                  </a:cubicBezTo>
                  <a:cubicBezTo>
                    <a:pt x="305" y="1110"/>
                    <a:pt x="330" y="1189"/>
                    <a:pt x="365" y="1192"/>
                  </a:cubicBezTo>
                  <a:cubicBezTo>
                    <a:pt x="370" y="1192"/>
                    <a:pt x="374" y="1193"/>
                    <a:pt x="378" y="1193"/>
                  </a:cubicBezTo>
                  <a:cubicBezTo>
                    <a:pt x="397" y="1193"/>
                    <a:pt x="398" y="1182"/>
                    <a:pt x="409" y="1117"/>
                  </a:cubicBezTo>
                  <a:cubicBezTo>
                    <a:pt x="399" y="1085"/>
                    <a:pt x="404" y="1066"/>
                    <a:pt x="415" y="1066"/>
                  </a:cubicBezTo>
                  <a:cubicBezTo>
                    <a:pt x="431" y="1066"/>
                    <a:pt x="458" y="1106"/>
                    <a:pt x="462" y="1204"/>
                  </a:cubicBezTo>
                  <a:cubicBezTo>
                    <a:pt x="470" y="1240"/>
                    <a:pt x="475" y="1261"/>
                    <a:pt x="479" y="1261"/>
                  </a:cubicBezTo>
                  <a:cubicBezTo>
                    <a:pt x="486" y="1261"/>
                    <a:pt x="493" y="1224"/>
                    <a:pt x="509" y="1135"/>
                  </a:cubicBezTo>
                  <a:cubicBezTo>
                    <a:pt x="521" y="1064"/>
                    <a:pt x="543" y="1030"/>
                    <a:pt x="564" y="1030"/>
                  </a:cubicBezTo>
                  <a:cubicBezTo>
                    <a:pt x="588" y="1030"/>
                    <a:pt x="609" y="1075"/>
                    <a:pt x="609" y="1161"/>
                  </a:cubicBezTo>
                  <a:lnTo>
                    <a:pt x="675" y="1176"/>
                  </a:lnTo>
                  <a:cubicBezTo>
                    <a:pt x="677" y="1177"/>
                    <a:pt x="679" y="1177"/>
                    <a:pt x="681" y="1177"/>
                  </a:cubicBezTo>
                  <a:cubicBezTo>
                    <a:pt x="712" y="1177"/>
                    <a:pt x="729" y="1106"/>
                    <a:pt x="747" y="1035"/>
                  </a:cubicBezTo>
                  <a:cubicBezTo>
                    <a:pt x="770" y="949"/>
                    <a:pt x="780" y="912"/>
                    <a:pt x="788" y="912"/>
                  </a:cubicBezTo>
                  <a:cubicBezTo>
                    <a:pt x="793" y="912"/>
                    <a:pt x="797" y="933"/>
                    <a:pt x="804" y="969"/>
                  </a:cubicBezTo>
                  <a:cubicBezTo>
                    <a:pt x="813" y="1019"/>
                    <a:pt x="810" y="1076"/>
                    <a:pt x="797" y="1126"/>
                  </a:cubicBezTo>
                  <a:cubicBezTo>
                    <a:pt x="775" y="1201"/>
                    <a:pt x="810" y="1208"/>
                    <a:pt x="841" y="1220"/>
                  </a:cubicBezTo>
                  <a:cubicBezTo>
                    <a:pt x="856" y="1226"/>
                    <a:pt x="879" y="1236"/>
                    <a:pt x="901" y="1236"/>
                  </a:cubicBezTo>
                  <a:cubicBezTo>
                    <a:pt x="923" y="1236"/>
                    <a:pt x="945" y="1226"/>
                    <a:pt x="960" y="1195"/>
                  </a:cubicBezTo>
                  <a:lnTo>
                    <a:pt x="960" y="1195"/>
                  </a:lnTo>
                  <a:cubicBezTo>
                    <a:pt x="953" y="1213"/>
                    <a:pt x="944" y="1237"/>
                    <a:pt x="935" y="1261"/>
                  </a:cubicBezTo>
                  <a:cubicBezTo>
                    <a:pt x="956" y="1269"/>
                    <a:pt x="950" y="1305"/>
                    <a:pt x="953" y="1305"/>
                  </a:cubicBezTo>
                  <a:cubicBezTo>
                    <a:pt x="954" y="1305"/>
                    <a:pt x="957" y="1297"/>
                    <a:pt x="967" y="1273"/>
                  </a:cubicBezTo>
                  <a:cubicBezTo>
                    <a:pt x="967" y="1273"/>
                    <a:pt x="998" y="1286"/>
                    <a:pt x="1029" y="1383"/>
                  </a:cubicBezTo>
                  <a:cubicBezTo>
                    <a:pt x="1036" y="1409"/>
                    <a:pt x="1052" y="1421"/>
                    <a:pt x="1073" y="1421"/>
                  </a:cubicBezTo>
                  <a:cubicBezTo>
                    <a:pt x="1128" y="1421"/>
                    <a:pt x="1210" y="1331"/>
                    <a:pt x="1189" y="1198"/>
                  </a:cubicBezTo>
                  <a:lnTo>
                    <a:pt x="1189" y="1198"/>
                  </a:lnTo>
                  <a:lnTo>
                    <a:pt x="1224" y="1211"/>
                  </a:lnTo>
                  <a:cubicBezTo>
                    <a:pt x="1227" y="1213"/>
                    <a:pt x="1231" y="1214"/>
                    <a:pt x="1235" y="1214"/>
                  </a:cubicBezTo>
                  <a:cubicBezTo>
                    <a:pt x="1263" y="1214"/>
                    <a:pt x="1289" y="1161"/>
                    <a:pt x="1289" y="1161"/>
                  </a:cubicBezTo>
                  <a:cubicBezTo>
                    <a:pt x="1310" y="1123"/>
                    <a:pt x="1328" y="1112"/>
                    <a:pt x="1346" y="1112"/>
                  </a:cubicBezTo>
                  <a:cubicBezTo>
                    <a:pt x="1362" y="1112"/>
                    <a:pt x="1377" y="1120"/>
                    <a:pt x="1393" y="1129"/>
                  </a:cubicBezTo>
                  <a:cubicBezTo>
                    <a:pt x="1393" y="1129"/>
                    <a:pt x="1355" y="1198"/>
                    <a:pt x="1318" y="1267"/>
                  </a:cubicBezTo>
                  <a:cubicBezTo>
                    <a:pt x="1229" y="1385"/>
                    <a:pt x="1203" y="1470"/>
                    <a:pt x="1232" y="1470"/>
                  </a:cubicBezTo>
                  <a:cubicBezTo>
                    <a:pt x="1250" y="1470"/>
                    <a:pt x="1286" y="1440"/>
                    <a:pt x="1339" y="1370"/>
                  </a:cubicBezTo>
                  <a:cubicBezTo>
                    <a:pt x="1351" y="1351"/>
                    <a:pt x="1356" y="1343"/>
                    <a:pt x="1356" y="1343"/>
                  </a:cubicBezTo>
                  <a:lnTo>
                    <a:pt x="1356" y="1343"/>
                  </a:lnTo>
                  <a:cubicBezTo>
                    <a:pt x="1357" y="1343"/>
                    <a:pt x="1329" y="1391"/>
                    <a:pt x="1302" y="1439"/>
                  </a:cubicBezTo>
                  <a:cubicBezTo>
                    <a:pt x="1274" y="1484"/>
                    <a:pt x="1278" y="1507"/>
                    <a:pt x="1316" y="1507"/>
                  </a:cubicBezTo>
                  <a:cubicBezTo>
                    <a:pt x="1334" y="1507"/>
                    <a:pt x="1358" y="1503"/>
                    <a:pt x="1390" y="1493"/>
                  </a:cubicBezTo>
                  <a:cubicBezTo>
                    <a:pt x="1391" y="1494"/>
                    <a:pt x="1394" y="1494"/>
                    <a:pt x="1396" y="1494"/>
                  </a:cubicBezTo>
                  <a:cubicBezTo>
                    <a:pt x="1432" y="1494"/>
                    <a:pt x="1537" y="1392"/>
                    <a:pt x="1578" y="1333"/>
                  </a:cubicBezTo>
                  <a:cubicBezTo>
                    <a:pt x="1604" y="1293"/>
                    <a:pt x="1625" y="1285"/>
                    <a:pt x="1637" y="1285"/>
                  </a:cubicBezTo>
                  <a:cubicBezTo>
                    <a:pt x="1645" y="1285"/>
                    <a:pt x="1650" y="1289"/>
                    <a:pt x="1650" y="1289"/>
                  </a:cubicBezTo>
                  <a:cubicBezTo>
                    <a:pt x="1681" y="1311"/>
                    <a:pt x="1681" y="1311"/>
                    <a:pt x="1634" y="1377"/>
                  </a:cubicBezTo>
                  <a:cubicBezTo>
                    <a:pt x="1580" y="1455"/>
                    <a:pt x="1579" y="1501"/>
                    <a:pt x="1615" y="1501"/>
                  </a:cubicBezTo>
                  <a:cubicBezTo>
                    <a:pt x="1637" y="1501"/>
                    <a:pt x="1674" y="1483"/>
                    <a:pt x="1722" y="1443"/>
                  </a:cubicBezTo>
                  <a:lnTo>
                    <a:pt x="1722" y="1443"/>
                  </a:lnTo>
                  <a:lnTo>
                    <a:pt x="1675" y="1505"/>
                  </a:lnTo>
                  <a:cubicBezTo>
                    <a:pt x="1628" y="1568"/>
                    <a:pt x="1609" y="1649"/>
                    <a:pt x="1791" y="1696"/>
                  </a:cubicBezTo>
                  <a:cubicBezTo>
                    <a:pt x="1891" y="1794"/>
                    <a:pt x="1966" y="1866"/>
                    <a:pt x="1910" y="1919"/>
                  </a:cubicBezTo>
                  <a:cubicBezTo>
                    <a:pt x="1887" y="1943"/>
                    <a:pt x="1911" y="1953"/>
                    <a:pt x="1959" y="1953"/>
                  </a:cubicBezTo>
                  <a:cubicBezTo>
                    <a:pt x="2023" y="1953"/>
                    <a:pt x="2130" y="1934"/>
                    <a:pt x="2220" y="1903"/>
                  </a:cubicBezTo>
                  <a:lnTo>
                    <a:pt x="2220" y="1903"/>
                  </a:lnTo>
                  <a:cubicBezTo>
                    <a:pt x="2164" y="1956"/>
                    <a:pt x="2189" y="1982"/>
                    <a:pt x="2236" y="2032"/>
                  </a:cubicBezTo>
                  <a:cubicBezTo>
                    <a:pt x="2305" y="2107"/>
                    <a:pt x="2305" y="2107"/>
                    <a:pt x="2248" y="2160"/>
                  </a:cubicBezTo>
                  <a:cubicBezTo>
                    <a:pt x="2173" y="2205"/>
                    <a:pt x="2139" y="2225"/>
                    <a:pt x="2149" y="2225"/>
                  </a:cubicBezTo>
                  <a:cubicBezTo>
                    <a:pt x="2158" y="2225"/>
                    <a:pt x="2198" y="2211"/>
                    <a:pt x="2270" y="2185"/>
                  </a:cubicBezTo>
                  <a:cubicBezTo>
                    <a:pt x="2300" y="2168"/>
                    <a:pt x="2324" y="2161"/>
                    <a:pt x="2341" y="2161"/>
                  </a:cubicBezTo>
                  <a:cubicBezTo>
                    <a:pt x="2406" y="2161"/>
                    <a:pt x="2393" y="2258"/>
                    <a:pt x="2302" y="2339"/>
                  </a:cubicBezTo>
                  <a:cubicBezTo>
                    <a:pt x="2242" y="2392"/>
                    <a:pt x="2267" y="2417"/>
                    <a:pt x="2311" y="2467"/>
                  </a:cubicBezTo>
                  <a:cubicBezTo>
                    <a:pt x="2325" y="2463"/>
                    <a:pt x="2339" y="2461"/>
                    <a:pt x="2351" y="2461"/>
                  </a:cubicBezTo>
                  <a:cubicBezTo>
                    <a:pt x="2406" y="2461"/>
                    <a:pt x="2442" y="2502"/>
                    <a:pt x="2480" y="2543"/>
                  </a:cubicBezTo>
                  <a:cubicBezTo>
                    <a:pt x="2511" y="2579"/>
                    <a:pt x="2527" y="2598"/>
                    <a:pt x="2547" y="2598"/>
                  </a:cubicBezTo>
                  <a:cubicBezTo>
                    <a:pt x="2571" y="2598"/>
                    <a:pt x="2600" y="2572"/>
                    <a:pt x="2662" y="2514"/>
                  </a:cubicBezTo>
                  <a:cubicBezTo>
                    <a:pt x="2721" y="2462"/>
                    <a:pt x="2755" y="2443"/>
                    <a:pt x="2781" y="2443"/>
                  </a:cubicBezTo>
                  <a:cubicBezTo>
                    <a:pt x="2806" y="2443"/>
                    <a:pt x="2822" y="2461"/>
                    <a:pt x="2844" y="2486"/>
                  </a:cubicBezTo>
                  <a:cubicBezTo>
                    <a:pt x="2866" y="2511"/>
                    <a:pt x="2888" y="2536"/>
                    <a:pt x="2828" y="2586"/>
                  </a:cubicBezTo>
                  <a:cubicBezTo>
                    <a:pt x="2828" y="2586"/>
                    <a:pt x="2794" y="2665"/>
                    <a:pt x="2816" y="2690"/>
                  </a:cubicBezTo>
                  <a:cubicBezTo>
                    <a:pt x="2841" y="2715"/>
                    <a:pt x="2863" y="2737"/>
                    <a:pt x="2806" y="2790"/>
                  </a:cubicBezTo>
                  <a:cubicBezTo>
                    <a:pt x="2806" y="2790"/>
                    <a:pt x="2772" y="2868"/>
                    <a:pt x="2819" y="2919"/>
                  </a:cubicBezTo>
                  <a:cubicBezTo>
                    <a:pt x="2863" y="2972"/>
                    <a:pt x="2910" y="3016"/>
                    <a:pt x="2856" y="3072"/>
                  </a:cubicBezTo>
                  <a:cubicBezTo>
                    <a:pt x="2866" y="3082"/>
                    <a:pt x="2872" y="3088"/>
                    <a:pt x="2879" y="3088"/>
                  </a:cubicBezTo>
                  <a:cubicBezTo>
                    <a:pt x="2890" y="3088"/>
                    <a:pt x="2903" y="3075"/>
                    <a:pt x="2935" y="3041"/>
                  </a:cubicBezTo>
                  <a:cubicBezTo>
                    <a:pt x="2961" y="3014"/>
                    <a:pt x="2992" y="2992"/>
                    <a:pt x="3022" y="2992"/>
                  </a:cubicBezTo>
                  <a:cubicBezTo>
                    <a:pt x="3055" y="2992"/>
                    <a:pt x="3087" y="3019"/>
                    <a:pt x="3110" y="3097"/>
                  </a:cubicBezTo>
                  <a:cubicBezTo>
                    <a:pt x="3143" y="3132"/>
                    <a:pt x="3190" y="3171"/>
                    <a:pt x="3233" y="3171"/>
                  </a:cubicBezTo>
                  <a:cubicBezTo>
                    <a:pt x="3252" y="3171"/>
                    <a:pt x="3270" y="3163"/>
                    <a:pt x="3286" y="3144"/>
                  </a:cubicBezTo>
                  <a:lnTo>
                    <a:pt x="3286" y="3144"/>
                  </a:lnTo>
                  <a:cubicBezTo>
                    <a:pt x="3311" y="3166"/>
                    <a:pt x="3311" y="3166"/>
                    <a:pt x="3261" y="3226"/>
                  </a:cubicBezTo>
                  <a:cubicBezTo>
                    <a:pt x="3198" y="3305"/>
                    <a:pt x="3200" y="3352"/>
                    <a:pt x="3249" y="3352"/>
                  </a:cubicBezTo>
                  <a:cubicBezTo>
                    <a:pt x="3276" y="3352"/>
                    <a:pt x="3316" y="3338"/>
                    <a:pt x="3367" y="3307"/>
                  </a:cubicBezTo>
                  <a:cubicBezTo>
                    <a:pt x="3384" y="3282"/>
                    <a:pt x="3399" y="3270"/>
                    <a:pt x="3409" y="3270"/>
                  </a:cubicBezTo>
                  <a:cubicBezTo>
                    <a:pt x="3424" y="3270"/>
                    <a:pt x="3429" y="3298"/>
                    <a:pt x="3417" y="3351"/>
                  </a:cubicBezTo>
                  <a:cubicBezTo>
                    <a:pt x="3417" y="3351"/>
                    <a:pt x="3422" y="3354"/>
                    <a:pt x="3434" y="3354"/>
                  </a:cubicBezTo>
                  <a:cubicBezTo>
                    <a:pt x="3449" y="3354"/>
                    <a:pt x="3476" y="3348"/>
                    <a:pt x="3517" y="3320"/>
                  </a:cubicBezTo>
                  <a:cubicBezTo>
                    <a:pt x="3546" y="3299"/>
                    <a:pt x="3562" y="3287"/>
                    <a:pt x="3573" y="3287"/>
                  </a:cubicBezTo>
                  <a:cubicBezTo>
                    <a:pt x="3587" y="3287"/>
                    <a:pt x="3590" y="3311"/>
                    <a:pt x="3599" y="3370"/>
                  </a:cubicBezTo>
                  <a:cubicBezTo>
                    <a:pt x="3558" y="3436"/>
                    <a:pt x="3586" y="3454"/>
                    <a:pt x="3615" y="3470"/>
                  </a:cubicBezTo>
                  <a:cubicBezTo>
                    <a:pt x="3621" y="3469"/>
                    <a:pt x="3628" y="3468"/>
                    <a:pt x="3636" y="3468"/>
                  </a:cubicBezTo>
                  <a:cubicBezTo>
                    <a:pt x="3745" y="3468"/>
                    <a:pt x="4026" y="3583"/>
                    <a:pt x="4035" y="3668"/>
                  </a:cubicBezTo>
                  <a:cubicBezTo>
                    <a:pt x="4075" y="3617"/>
                    <a:pt x="4085" y="3605"/>
                    <a:pt x="4101" y="3605"/>
                  </a:cubicBezTo>
                  <a:cubicBezTo>
                    <a:pt x="4106" y="3605"/>
                    <a:pt x="4112" y="3607"/>
                    <a:pt x="4119" y="3608"/>
                  </a:cubicBezTo>
                  <a:cubicBezTo>
                    <a:pt x="4115" y="3672"/>
                    <a:pt x="4122" y="3699"/>
                    <a:pt x="4133" y="3699"/>
                  </a:cubicBezTo>
                  <a:cubicBezTo>
                    <a:pt x="4151" y="3699"/>
                    <a:pt x="4179" y="3639"/>
                    <a:pt x="4204" y="3548"/>
                  </a:cubicBezTo>
                  <a:lnTo>
                    <a:pt x="4172" y="3542"/>
                  </a:lnTo>
                  <a:lnTo>
                    <a:pt x="4141" y="3533"/>
                  </a:lnTo>
                  <a:cubicBezTo>
                    <a:pt x="4161" y="3471"/>
                    <a:pt x="4187" y="3438"/>
                    <a:pt x="4206" y="3438"/>
                  </a:cubicBezTo>
                  <a:cubicBezTo>
                    <a:pt x="4232" y="3438"/>
                    <a:pt x="4246" y="3500"/>
                    <a:pt x="4213" y="3633"/>
                  </a:cubicBezTo>
                  <a:cubicBezTo>
                    <a:pt x="4210" y="3714"/>
                    <a:pt x="4209" y="3754"/>
                    <a:pt x="4218" y="3754"/>
                  </a:cubicBezTo>
                  <a:cubicBezTo>
                    <a:pt x="4227" y="3754"/>
                    <a:pt x="4244" y="3719"/>
                    <a:pt x="4276" y="3649"/>
                  </a:cubicBezTo>
                  <a:cubicBezTo>
                    <a:pt x="4307" y="3578"/>
                    <a:pt x="4329" y="3543"/>
                    <a:pt x="4344" y="3543"/>
                  </a:cubicBezTo>
                  <a:cubicBezTo>
                    <a:pt x="4361" y="3543"/>
                    <a:pt x="4368" y="3585"/>
                    <a:pt x="4370" y="3671"/>
                  </a:cubicBezTo>
                  <a:cubicBezTo>
                    <a:pt x="4356" y="3749"/>
                    <a:pt x="4349" y="3787"/>
                    <a:pt x="4354" y="3787"/>
                  </a:cubicBezTo>
                  <a:cubicBezTo>
                    <a:pt x="4359" y="3787"/>
                    <a:pt x="4373" y="3751"/>
                    <a:pt x="4401" y="3680"/>
                  </a:cubicBezTo>
                  <a:cubicBezTo>
                    <a:pt x="4464" y="3515"/>
                    <a:pt x="4518" y="3418"/>
                    <a:pt x="4549" y="3418"/>
                  </a:cubicBezTo>
                  <a:cubicBezTo>
                    <a:pt x="4573" y="3418"/>
                    <a:pt x="4583" y="3480"/>
                    <a:pt x="4570" y="3617"/>
                  </a:cubicBezTo>
                  <a:cubicBezTo>
                    <a:pt x="4552" y="3774"/>
                    <a:pt x="4580" y="3856"/>
                    <a:pt x="4614" y="3859"/>
                  </a:cubicBezTo>
                  <a:cubicBezTo>
                    <a:pt x="4615" y="3859"/>
                    <a:pt x="4616" y="3859"/>
                    <a:pt x="4616" y="3859"/>
                  </a:cubicBezTo>
                  <a:cubicBezTo>
                    <a:pt x="4649" y="3859"/>
                    <a:pt x="4652" y="3782"/>
                    <a:pt x="4658" y="3705"/>
                  </a:cubicBezTo>
                  <a:cubicBezTo>
                    <a:pt x="4649" y="3626"/>
                    <a:pt x="4651" y="3587"/>
                    <a:pt x="4662" y="3587"/>
                  </a:cubicBezTo>
                  <a:cubicBezTo>
                    <a:pt x="4674" y="3587"/>
                    <a:pt x="4695" y="3629"/>
                    <a:pt x="4724" y="3711"/>
                  </a:cubicBezTo>
                  <a:cubicBezTo>
                    <a:pt x="4772" y="3846"/>
                    <a:pt x="4818" y="3906"/>
                    <a:pt x="4865" y="3906"/>
                  </a:cubicBezTo>
                  <a:cubicBezTo>
                    <a:pt x="4904" y="3906"/>
                    <a:pt x="4944" y="3864"/>
                    <a:pt x="4987" y="3790"/>
                  </a:cubicBezTo>
                  <a:cubicBezTo>
                    <a:pt x="5049" y="3707"/>
                    <a:pt x="5103" y="3666"/>
                    <a:pt x="5131" y="3666"/>
                  </a:cubicBezTo>
                  <a:cubicBezTo>
                    <a:pt x="5157" y="3666"/>
                    <a:pt x="5159" y="3705"/>
                    <a:pt x="5119" y="3783"/>
                  </a:cubicBezTo>
                  <a:cubicBezTo>
                    <a:pt x="5088" y="3877"/>
                    <a:pt x="5075" y="3916"/>
                    <a:pt x="5082" y="3916"/>
                  </a:cubicBezTo>
                  <a:cubicBezTo>
                    <a:pt x="5087" y="3916"/>
                    <a:pt x="5102" y="3896"/>
                    <a:pt x="5128" y="3862"/>
                  </a:cubicBezTo>
                  <a:cubicBezTo>
                    <a:pt x="5185" y="3862"/>
                    <a:pt x="5241" y="3856"/>
                    <a:pt x="5301" y="3846"/>
                  </a:cubicBezTo>
                  <a:cubicBezTo>
                    <a:pt x="5332" y="3840"/>
                    <a:pt x="5354" y="3755"/>
                    <a:pt x="5338" y="3680"/>
                  </a:cubicBezTo>
                  <a:lnTo>
                    <a:pt x="5338" y="3680"/>
                  </a:lnTo>
                  <a:cubicBezTo>
                    <a:pt x="5373" y="3765"/>
                    <a:pt x="5417" y="3821"/>
                    <a:pt x="5455" y="3821"/>
                  </a:cubicBezTo>
                  <a:cubicBezTo>
                    <a:pt x="5482" y="3821"/>
                    <a:pt x="5505" y="3791"/>
                    <a:pt x="5517" y="3721"/>
                  </a:cubicBezTo>
                  <a:lnTo>
                    <a:pt x="5583" y="3708"/>
                  </a:lnTo>
                  <a:cubicBezTo>
                    <a:pt x="5614" y="3699"/>
                    <a:pt x="5617" y="3705"/>
                    <a:pt x="5623" y="3617"/>
                  </a:cubicBezTo>
                  <a:cubicBezTo>
                    <a:pt x="5626" y="3587"/>
                    <a:pt x="5634" y="3575"/>
                    <a:pt x="5645" y="3575"/>
                  </a:cubicBezTo>
                  <a:cubicBezTo>
                    <a:pt x="5668" y="3575"/>
                    <a:pt x="5704" y="3616"/>
                    <a:pt x="5742" y="3655"/>
                  </a:cubicBezTo>
                  <a:cubicBezTo>
                    <a:pt x="5781" y="3697"/>
                    <a:pt x="5821" y="3738"/>
                    <a:pt x="5835" y="3738"/>
                  </a:cubicBezTo>
                  <a:cubicBezTo>
                    <a:pt x="5842" y="3738"/>
                    <a:pt x="5843" y="3729"/>
                    <a:pt x="5833" y="3705"/>
                  </a:cubicBezTo>
                  <a:cubicBezTo>
                    <a:pt x="5805" y="3630"/>
                    <a:pt x="5837" y="3536"/>
                    <a:pt x="5833" y="3454"/>
                  </a:cubicBezTo>
                  <a:cubicBezTo>
                    <a:pt x="5832" y="3427"/>
                    <a:pt x="5839" y="3416"/>
                    <a:pt x="5848" y="3416"/>
                  </a:cubicBezTo>
                  <a:cubicBezTo>
                    <a:pt x="5866" y="3416"/>
                    <a:pt x="5894" y="3460"/>
                    <a:pt x="5896" y="3514"/>
                  </a:cubicBezTo>
                  <a:cubicBezTo>
                    <a:pt x="5931" y="3583"/>
                    <a:pt x="5931" y="3589"/>
                    <a:pt x="6025" y="3627"/>
                  </a:cubicBezTo>
                  <a:cubicBezTo>
                    <a:pt x="6056" y="3608"/>
                    <a:pt x="6119" y="3577"/>
                    <a:pt x="6078" y="3508"/>
                  </a:cubicBezTo>
                  <a:cubicBezTo>
                    <a:pt x="6047" y="3448"/>
                    <a:pt x="6158" y="3378"/>
                    <a:pt x="6239" y="3378"/>
                  </a:cubicBezTo>
                  <a:cubicBezTo>
                    <a:pt x="6256" y="3378"/>
                    <a:pt x="6272" y="3381"/>
                    <a:pt x="6285" y="3389"/>
                  </a:cubicBezTo>
                  <a:lnTo>
                    <a:pt x="6338" y="3351"/>
                  </a:lnTo>
                  <a:cubicBezTo>
                    <a:pt x="6366" y="3329"/>
                    <a:pt x="6347" y="3248"/>
                    <a:pt x="6372" y="3229"/>
                  </a:cubicBezTo>
                  <a:cubicBezTo>
                    <a:pt x="6372" y="3229"/>
                    <a:pt x="6401" y="3207"/>
                    <a:pt x="6379" y="3129"/>
                  </a:cubicBezTo>
                  <a:cubicBezTo>
                    <a:pt x="6391" y="3119"/>
                    <a:pt x="6403" y="3110"/>
                    <a:pt x="6418" y="3110"/>
                  </a:cubicBezTo>
                  <a:cubicBezTo>
                    <a:pt x="6434" y="3110"/>
                    <a:pt x="6453" y="3120"/>
                    <a:pt x="6479" y="3150"/>
                  </a:cubicBezTo>
                  <a:cubicBezTo>
                    <a:pt x="6438" y="3073"/>
                    <a:pt x="6419" y="3038"/>
                    <a:pt x="6431" y="3038"/>
                  </a:cubicBezTo>
                  <a:cubicBezTo>
                    <a:pt x="6441" y="3038"/>
                    <a:pt x="6472" y="3063"/>
                    <a:pt x="6529" y="3107"/>
                  </a:cubicBezTo>
                  <a:cubicBezTo>
                    <a:pt x="6579" y="3164"/>
                    <a:pt x="6604" y="3193"/>
                    <a:pt x="6609" y="3193"/>
                  </a:cubicBezTo>
                  <a:cubicBezTo>
                    <a:pt x="6615" y="3193"/>
                    <a:pt x="6595" y="3158"/>
                    <a:pt x="6554" y="3085"/>
                  </a:cubicBezTo>
                  <a:cubicBezTo>
                    <a:pt x="6537" y="3036"/>
                    <a:pt x="6531" y="3018"/>
                    <a:pt x="6544" y="3018"/>
                  </a:cubicBezTo>
                  <a:cubicBezTo>
                    <a:pt x="6553" y="3018"/>
                    <a:pt x="6572" y="3027"/>
                    <a:pt x="6604" y="3041"/>
                  </a:cubicBezTo>
                  <a:cubicBezTo>
                    <a:pt x="6625" y="3065"/>
                    <a:pt x="6642" y="3076"/>
                    <a:pt x="6651" y="3076"/>
                  </a:cubicBezTo>
                  <a:cubicBezTo>
                    <a:pt x="6664" y="3076"/>
                    <a:pt x="6661" y="3054"/>
                    <a:pt x="6629" y="3019"/>
                  </a:cubicBezTo>
                  <a:cubicBezTo>
                    <a:pt x="6571" y="2919"/>
                    <a:pt x="6562" y="2831"/>
                    <a:pt x="6604" y="2831"/>
                  </a:cubicBezTo>
                  <a:cubicBezTo>
                    <a:pt x="6620" y="2831"/>
                    <a:pt x="6643" y="2844"/>
                    <a:pt x="6673" y="2875"/>
                  </a:cubicBezTo>
                  <a:cubicBezTo>
                    <a:pt x="6673" y="2875"/>
                    <a:pt x="6698" y="2853"/>
                    <a:pt x="6664" y="2774"/>
                  </a:cubicBezTo>
                  <a:cubicBezTo>
                    <a:pt x="6619" y="2704"/>
                    <a:pt x="6597" y="2670"/>
                    <a:pt x="6603" y="2670"/>
                  </a:cubicBezTo>
                  <a:lnTo>
                    <a:pt x="6603" y="2670"/>
                  </a:lnTo>
                  <a:cubicBezTo>
                    <a:pt x="6608" y="2670"/>
                    <a:pt x="6635" y="2697"/>
                    <a:pt x="6689" y="2749"/>
                  </a:cubicBezTo>
                  <a:cubicBezTo>
                    <a:pt x="6741" y="2784"/>
                    <a:pt x="6776" y="2801"/>
                    <a:pt x="6794" y="2801"/>
                  </a:cubicBezTo>
                  <a:cubicBezTo>
                    <a:pt x="6823" y="2801"/>
                    <a:pt x="6811" y="2760"/>
                    <a:pt x="6758" y="2680"/>
                  </a:cubicBezTo>
                  <a:cubicBezTo>
                    <a:pt x="6758" y="2680"/>
                    <a:pt x="6734" y="2629"/>
                    <a:pt x="6772" y="2629"/>
                  </a:cubicBezTo>
                  <a:cubicBezTo>
                    <a:pt x="6780" y="2629"/>
                    <a:pt x="6791" y="2631"/>
                    <a:pt x="6805" y="2637"/>
                  </a:cubicBezTo>
                  <a:cubicBezTo>
                    <a:pt x="6809" y="2637"/>
                    <a:pt x="6814" y="2637"/>
                    <a:pt x="6819" y="2637"/>
                  </a:cubicBezTo>
                  <a:cubicBezTo>
                    <a:pt x="6925" y="2637"/>
                    <a:pt x="7097" y="2542"/>
                    <a:pt x="6965" y="2467"/>
                  </a:cubicBezTo>
                  <a:lnTo>
                    <a:pt x="7009" y="2417"/>
                  </a:lnTo>
                  <a:cubicBezTo>
                    <a:pt x="7019" y="2418"/>
                    <a:pt x="7028" y="2418"/>
                    <a:pt x="7036" y="2418"/>
                  </a:cubicBezTo>
                  <a:cubicBezTo>
                    <a:pt x="7116" y="2418"/>
                    <a:pt x="7133" y="2391"/>
                    <a:pt x="7099" y="2320"/>
                  </a:cubicBezTo>
                  <a:lnTo>
                    <a:pt x="7065" y="2242"/>
                  </a:lnTo>
                  <a:lnTo>
                    <a:pt x="7065" y="2242"/>
                  </a:lnTo>
                  <a:cubicBezTo>
                    <a:pt x="7109" y="2282"/>
                    <a:pt x="7166" y="2307"/>
                    <a:pt x="7201" y="2307"/>
                  </a:cubicBezTo>
                  <a:cubicBezTo>
                    <a:pt x="7213" y="2307"/>
                    <a:pt x="7222" y="2304"/>
                    <a:pt x="7228" y="2298"/>
                  </a:cubicBezTo>
                  <a:cubicBezTo>
                    <a:pt x="7253" y="2273"/>
                    <a:pt x="7253" y="2273"/>
                    <a:pt x="7193" y="2220"/>
                  </a:cubicBezTo>
                  <a:cubicBezTo>
                    <a:pt x="7112" y="2195"/>
                    <a:pt x="7137" y="2170"/>
                    <a:pt x="7159" y="2145"/>
                  </a:cubicBezTo>
                  <a:cubicBezTo>
                    <a:pt x="7165" y="2138"/>
                    <a:pt x="7175" y="2135"/>
                    <a:pt x="7187" y="2135"/>
                  </a:cubicBezTo>
                  <a:cubicBezTo>
                    <a:pt x="7222" y="2135"/>
                    <a:pt x="7277" y="2161"/>
                    <a:pt x="7322" y="2201"/>
                  </a:cubicBezTo>
                  <a:lnTo>
                    <a:pt x="7344" y="2176"/>
                  </a:lnTo>
                  <a:cubicBezTo>
                    <a:pt x="7269" y="2105"/>
                    <a:pt x="7254" y="2070"/>
                    <a:pt x="7268" y="2070"/>
                  </a:cubicBezTo>
                  <a:cubicBezTo>
                    <a:pt x="7275" y="2070"/>
                    <a:pt x="7290" y="2080"/>
                    <a:pt x="7309" y="2098"/>
                  </a:cubicBezTo>
                  <a:cubicBezTo>
                    <a:pt x="7335" y="2106"/>
                    <a:pt x="7355" y="2110"/>
                    <a:pt x="7371" y="2110"/>
                  </a:cubicBezTo>
                  <a:cubicBezTo>
                    <a:pt x="7407" y="2110"/>
                    <a:pt x="7424" y="2093"/>
                    <a:pt x="7441" y="2076"/>
                  </a:cubicBezTo>
                  <a:cubicBezTo>
                    <a:pt x="7418" y="2054"/>
                    <a:pt x="7417" y="2046"/>
                    <a:pt x="7423" y="2046"/>
                  </a:cubicBezTo>
                  <a:cubicBezTo>
                    <a:pt x="7432" y="2046"/>
                    <a:pt x="7454" y="2063"/>
                    <a:pt x="7441" y="2076"/>
                  </a:cubicBezTo>
                  <a:lnTo>
                    <a:pt x="7497" y="2132"/>
                  </a:lnTo>
                  <a:cubicBezTo>
                    <a:pt x="7512" y="2137"/>
                    <a:pt x="7522" y="2140"/>
                    <a:pt x="7529" y="2140"/>
                  </a:cubicBezTo>
                  <a:cubicBezTo>
                    <a:pt x="7554" y="2140"/>
                    <a:pt x="7509" y="2097"/>
                    <a:pt x="7463" y="2054"/>
                  </a:cubicBezTo>
                  <a:cubicBezTo>
                    <a:pt x="7463" y="2054"/>
                    <a:pt x="7488" y="2029"/>
                    <a:pt x="7513" y="2003"/>
                  </a:cubicBezTo>
                  <a:cubicBezTo>
                    <a:pt x="7535" y="1978"/>
                    <a:pt x="7560" y="1953"/>
                    <a:pt x="7482" y="1925"/>
                  </a:cubicBezTo>
                  <a:cubicBezTo>
                    <a:pt x="7425" y="1869"/>
                    <a:pt x="7369" y="1815"/>
                    <a:pt x="7394" y="1790"/>
                  </a:cubicBezTo>
                  <a:lnTo>
                    <a:pt x="7394" y="1790"/>
                  </a:lnTo>
                  <a:cubicBezTo>
                    <a:pt x="7441" y="1835"/>
                    <a:pt x="7488" y="1881"/>
                    <a:pt x="7515" y="1881"/>
                  </a:cubicBezTo>
                  <a:cubicBezTo>
                    <a:pt x="7520" y="1881"/>
                    <a:pt x="7525" y="1879"/>
                    <a:pt x="7529" y="1875"/>
                  </a:cubicBezTo>
                  <a:cubicBezTo>
                    <a:pt x="7533" y="1870"/>
                    <a:pt x="7539" y="1869"/>
                    <a:pt x="7545" y="1869"/>
                  </a:cubicBezTo>
                  <a:cubicBezTo>
                    <a:pt x="7572" y="1869"/>
                    <a:pt x="7610" y="1906"/>
                    <a:pt x="7610" y="1906"/>
                  </a:cubicBezTo>
                  <a:cubicBezTo>
                    <a:pt x="7634" y="1946"/>
                    <a:pt x="7655" y="1961"/>
                    <a:pt x="7672" y="1961"/>
                  </a:cubicBezTo>
                  <a:cubicBezTo>
                    <a:pt x="7713" y="1961"/>
                    <a:pt x="7731" y="1870"/>
                    <a:pt x="7711" y="1812"/>
                  </a:cubicBezTo>
                  <a:cubicBezTo>
                    <a:pt x="7679" y="1719"/>
                    <a:pt x="7676" y="1671"/>
                    <a:pt x="7699" y="1671"/>
                  </a:cubicBezTo>
                  <a:cubicBezTo>
                    <a:pt x="7716" y="1671"/>
                    <a:pt x="7746" y="1695"/>
                    <a:pt x="7789" y="1743"/>
                  </a:cubicBezTo>
                  <a:cubicBezTo>
                    <a:pt x="7813" y="1771"/>
                    <a:pt x="7829" y="1784"/>
                    <a:pt x="7837" y="1784"/>
                  </a:cubicBezTo>
                  <a:cubicBezTo>
                    <a:pt x="7863" y="1784"/>
                    <a:pt x="7810" y="1652"/>
                    <a:pt x="7717" y="1496"/>
                  </a:cubicBezTo>
                  <a:lnTo>
                    <a:pt x="7598" y="1292"/>
                  </a:lnTo>
                  <a:lnTo>
                    <a:pt x="7745" y="1474"/>
                  </a:lnTo>
                  <a:cubicBezTo>
                    <a:pt x="7865" y="1589"/>
                    <a:pt x="7921" y="1644"/>
                    <a:pt x="7946" y="1644"/>
                  </a:cubicBezTo>
                  <a:cubicBezTo>
                    <a:pt x="7969" y="1644"/>
                    <a:pt x="7966" y="1598"/>
                    <a:pt x="7961" y="1508"/>
                  </a:cubicBezTo>
                  <a:cubicBezTo>
                    <a:pt x="7967" y="1450"/>
                    <a:pt x="7970" y="1425"/>
                    <a:pt x="7980" y="1425"/>
                  </a:cubicBezTo>
                  <a:cubicBezTo>
                    <a:pt x="7987" y="1425"/>
                    <a:pt x="7998" y="1440"/>
                    <a:pt x="8018" y="1468"/>
                  </a:cubicBezTo>
                  <a:cubicBezTo>
                    <a:pt x="8037" y="1494"/>
                    <a:pt x="8053" y="1505"/>
                    <a:pt x="8071" y="1505"/>
                  </a:cubicBezTo>
                  <a:cubicBezTo>
                    <a:pt x="8097" y="1505"/>
                    <a:pt x="8127" y="1483"/>
                    <a:pt x="8177" y="1449"/>
                  </a:cubicBezTo>
                  <a:cubicBezTo>
                    <a:pt x="8271" y="1399"/>
                    <a:pt x="8300" y="1383"/>
                    <a:pt x="8262" y="1314"/>
                  </a:cubicBezTo>
                  <a:lnTo>
                    <a:pt x="8325" y="1280"/>
                  </a:lnTo>
                  <a:cubicBezTo>
                    <a:pt x="8358" y="1317"/>
                    <a:pt x="8383" y="1332"/>
                    <a:pt x="8399" y="1332"/>
                  </a:cubicBezTo>
                  <a:cubicBezTo>
                    <a:pt x="8433" y="1332"/>
                    <a:pt x="8422" y="1257"/>
                    <a:pt x="8353" y="1173"/>
                  </a:cubicBezTo>
                  <a:cubicBezTo>
                    <a:pt x="8372" y="1161"/>
                    <a:pt x="8397" y="1151"/>
                    <a:pt x="8419" y="1142"/>
                  </a:cubicBezTo>
                  <a:lnTo>
                    <a:pt x="8453" y="1211"/>
                  </a:lnTo>
                  <a:cubicBezTo>
                    <a:pt x="8465" y="1238"/>
                    <a:pt x="8482" y="1251"/>
                    <a:pt x="8513" y="1251"/>
                  </a:cubicBezTo>
                  <a:cubicBezTo>
                    <a:pt x="8564" y="1251"/>
                    <a:pt x="8651" y="1217"/>
                    <a:pt x="8814" y="1157"/>
                  </a:cubicBezTo>
                  <a:cubicBezTo>
                    <a:pt x="9121" y="1088"/>
                    <a:pt x="9155" y="1082"/>
                    <a:pt x="9130" y="929"/>
                  </a:cubicBezTo>
                  <a:cubicBezTo>
                    <a:pt x="9137" y="845"/>
                    <a:pt x="9151" y="802"/>
                    <a:pt x="9165" y="802"/>
                  </a:cubicBezTo>
                  <a:cubicBezTo>
                    <a:pt x="9179" y="802"/>
                    <a:pt x="9193" y="840"/>
                    <a:pt x="9202" y="916"/>
                  </a:cubicBezTo>
                  <a:cubicBezTo>
                    <a:pt x="9211" y="971"/>
                    <a:pt x="9235" y="1024"/>
                    <a:pt x="9246" y="1024"/>
                  </a:cubicBezTo>
                  <a:cubicBezTo>
                    <a:pt x="9250" y="1024"/>
                    <a:pt x="9252" y="1015"/>
                    <a:pt x="9249" y="991"/>
                  </a:cubicBezTo>
                  <a:cubicBezTo>
                    <a:pt x="9299" y="991"/>
                    <a:pt x="9343" y="1019"/>
                    <a:pt x="9365" y="1063"/>
                  </a:cubicBezTo>
                  <a:cubicBezTo>
                    <a:pt x="9413" y="1125"/>
                    <a:pt x="9444" y="1148"/>
                    <a:pt x="9465" y="1148"/>
                  </a:cubicBezTo>
                  <a:cubicBezTo>
                    <a:pt x="9495" y="1148"/>
                    <a:pt x="9503" y="1100"/>
                    <a:pt x="9503" y="1054"/>
                  </a:cubicBezTo>
                  <a:cubicBezTo>
                    <a:pt x="9484" y="989"/>
                    <a:pt x="9481" y="965"/>
                    <a:pt x="9486" y="965"/>
                  </a:cubicBezTo>
                  <a:lnTo>
                    <a:pt x="9486" y="965"/>
                  </a:lnTo>
                  <a:cubicBezTo>
                    <a:pt x="9493" y="965"/>
                    <a:pt x="9516" y="1009"/>
                    <a:pt x="9538" y="1054"/>
                  </a:cubicBezTo>
                  <a:cubicBezTo>
                    <a:pt x="9564" y="1107"/>
                    <a:pt x="9588" y="1160"/>
                    <a:pt x="9599" y="1160"/>
                  </a:cubicBezTo>
                  <a:cubicBezTo>
                    <a:pt x="9604" y="1160"/>
                    <a:pt x="9606" y="1151"/>
                    <a:pt x="9606" y="1129"/>
                  </a:cubicBezTo>
                  <a:cubicBezTo>
                    <a:pt x="9623" y="1082"/>
                    <a:pt x="9695" y="1044"/>
                    <a:pt x="9754" y="1044"/>
                  </a:cubicBezTo>
                  <a:cubicBezTo>
                    <a:pt x="9805" y="1044"/>
                    <a:pt x="9847" y="1071"/>
                    <a:pt x="9842" y="1142"/>
                  </a:cubicBezTo>
                  <a:lnTo>
                    <a:pt x="9910" y="1148"/>
                  </a:lnTo>
                  <a:cubicBezTo>
                    <a:pt x="9915" y="1091"/>
                    <a:pt x="9953" y="1079"/>
                    <a:pt x="10000" y="1079"/>
                  </a:cubicBezTo>
                  <a:cubicBezTo>
                    <a:pt x="10017" y="1079"/>
                    <a:pt x="10036" y="1080"/>
                    <a:pt x="10055" y="1082"/>
                  </a:cubicBezTo>
                  <a:cubicBezTo>
                    <a:pt x="10124" y="1088"/>
                    <a:pt x="10158" y="1104"/>
                    <a:pt x="10142" y="1179"/>
                  </a:cubicBezTo>
                  <a:cubicBezTo>
                    <a:pt x="10118" y="1217"/>
                    <a:pt x="10116" y="1237"/>
                    <a:pt x="10132" y="1237"/>
                  </a:cubicBezTo>
                  <a:cubicBezTo>
                    <a:pt x="10145" y="1237"/>
                    <a:pt x="10171" y="1223"/>
                    <a:pt x="10208" y="1195"/>
                  </a:cubicBezTo>
                  <a:cubicBezTo>
                    <a:pt x="10209" y="1195"/>
                    <a:pt x="10210" y="1195"/>
                    <a:pt x="10211" y="1195"/>
                  </a:cubicBezTo>
                  <a:cubicBezTo>
                    <a:pt x="10243" y="1195"/>
                    <a:pt x="10305" y="1069"/>
                    <a:pt x="10340" y="1069"/>
                  </a:cubicBezTo>
                  <a:cubicBezTo>
                    <a:pt x="10341" y="1069"/>
                    <a:pt x="10342" y="1069"/>
                    <a:pt x="10343" y="1070"/>
                  </a:cubicBezTo>
                  <a:cubicBezTo>
                    <a:pt x="10361" y="996"/>
                    <a:pt x="10411" y="934"/>
                    <a:pt x="10448" y="934"/>
                  </a:cubicBezTo>
                  <a:cubicBezTo>
                    <a:pt x="10451" y="934"/>
                    <a:pt x="10453" y="934"/>
                    <a:pt x="10456" y="935"/>
                  </a:cubicBezTo>
                  <a:lnTo>
                    <a:pt x="10434" y="1010"/>
                  </a:lnTo>
                  <a:cubicBezTo>
                    <a:pt x="10415" y="1085"/>
                    <a:pt x="10393" y="1161"/>
                    <a:pt x="10393" y="1161"/>
                  </a:cubicBezTo>
                  <a:cubicBezTo>
                    <a:pt x="10404" y="1163"/>
                    <a:pt x="10414" y="1166"/>
                    <a:pt x="10425" y="1166"/>
                  </a:cubicBezTo>
                  <a:cubicBezTo>
                    <a:pt x="10447" y="1166"/>
                    <a:pt x="10467" y="1154"/>
                    <a:pt x="10484" y="1104"/>
                  </a:cubicBezTo>
                  <a:cubicBezTo>
                    <a:pt x="10493" y="1189"/>
                    <a:pt x="10525" y="1204"/>
                    <a:pt x="10587" y="1229"/>
                  </a:cubicBezTo>
                  <a:cubicBezTo>
                    <a:pt x="10625" y="1244"/>
                    <a:pt x="10662" y="1259"/>
                    <a:pt x="10698" y="1259"/>
                  </a:cubicBezTo>
                  <a:cubicBezTo>
                    <a:pt x="10726" y="1259"/>
                    <a:pt x="10753" y="1250"/>
                    <a:pt x="10782" y="1226"/>
                  </a:cubicBezTo>
                  <a:lnTo>
                    <a:pt x="10782" y="1226"/>
                  </a:lnTo>
                  <a:cubicBezTo>
                    <a:pt x="10762" y="1330"/>
                    <a:pt x="10837" y="1413"/>
                    <a:pt x="10922" y="1413"/>
                  </a:cubicBezTo>
                  <a:cubicBezTo>
                    <a:pt x="10958" y="1413"/>
                    <a:pt x="10996" y="1399"/>
                    <a:pt x="11029" y="1364"/>
                  </a:cubicBezTo>
                  <a:cubicBezTo>
                    <a:pt x="11046" y="1336"/>
                    <a:pt x="11061" y="1322"/>
                    <a:pt x="11073" y="1322"/>
                  </a:cubicBezTo>
                  <a:cubicBezTo>
                    <a:pt x="11088" y="1322"/>
                    <a:pt x="11096" y="1349"/>
                    <a:pt x="11089" y="1399"/>
                  </a:cubicBezTo>
                  <a:cubicBezTo>
                    <a:pt x="11083" y="1447"/>
                    <a:pt x="11080" y="1468"/>
                    <a:pt x="11092" y="1468"/>
                  </a:cubicBezTo>
                  <a:cubicBezTo>
                    <a:pt x="11102" y="1468"/>
                    <a:pt x="11119" y="1456"/>
                    <a:pt x="11151" y="1436"/>
                  </a:cubicBezTo>
                  <a:cubicBezTo>
                    <a:pt x="11165" y="1428"/>
                    <a:pt x="11175" y="1425"/>
                    <a:pt x="11183" y="1425"/>
                  </a:cubicBezTo>
                  <a:cubicBezTo>
                    <a:pt x="11218" y="1425"/>
                    <a:pt x="11204" y="1496"/>
                    <a:pt x="11189" y="1565"/>
                  </a:cubicBezTo>
                  <a:cubicBezTo>
                    <a:pt x="11142" y="1669"/>
                    <a:pt x="11141" y="1709"/>
                    <a:pt x="11171" y="1709"/>
                  </a:cubicBezTo>
                  <a:cubicBezTo>
                    <a:pt x="11184" y="1709"/>
                    <a:pt x="11202" y="1702"/>
                    <a:pt x="11224" y="1690"/>
                  </a:cubicBezTo>
                  <a:cubicBezTo>
                    <a:pt x="11240" y="1685"/>
                    <a:pt x="11257" y="1683"/>
                    <a:pt x="11273" y="1683"/>
                  </a:cubicBezTo>
                  <a:cubicBezTo>
                    <a:pt x="11321" y="1683"/>
                    <a:pt x="11367" y="1702"/>
                    <a:pt x="11402" y="1734"/>
                  </a:cubicBezTo>
                  <a:cubicBezTo>
                    <a:pt x="11502" y="1725"/>
                    <a:pt x="11531" y="1747"/>
                    <a:pt x="11556" y="1665"/>
                  </a:cubicBezTo>
                  <a:cubicBezTo>
                    <a:pt x="11593" y="1627"/>
                    <a:pt x="11637" y="1596"/>
                    <a:pt x="11687" y="1574"/>
                  </a:cubicBezTo>
                  <a:cubicBezTo>
                    <a:pt x="11693" y="1574"/>
                    <a:pt x="11698" y="1574"/>
                    <a:pt x="11703" y="1574"/>
                  </a:cubicBezTo>
                  <a:cubicBezTo>
                    <a:pt x="11769" y="1574"/>
                    <a:pt x="11752" y="1606"/>
                    <a:pt x="11729" y="1606"/>
                  </a:cubicBezTo>
                  <a:cubicBezTo>
                    <a:pt x="11724" y="1606"/>
                    <a:pt x="11718" y="1604"/>
                    <a:pt x="11712" y="1599"/>
                  </a:cubicBezTo>
                  <a:cubicBezTo>
                    <a:pt x="11606" y="1606"/>
                    <a:pt x="11634" y="1631"/>
                    <a:pt x="11606" y="1715"/>
                  </a:cubicBezTo>
                  <a:cubicBezTo>
                    <a:pt x="11587" y="1768"/>
                    <a:pt x="11609" y="1831"/>
                    <a:pt x="11656" y="1866"/>
                  </a:cubicBezTo>
                  <a:cubicBezTo>
                    <a:pt x="11681" y="1891"/>
                    <a:pt x="11728" y="1941"/>
                    <a:pt x="11750" y="1966"/>
                  </a:cubicBezTo>
                  <a:cubicBezTo>
                    <a:pt x="11761" y="2053"/>
                    <a:pt x="11774" y="2092"/>
                    <a:pt x="11799" y="2092"/>
                  </a:cubicBezTo>
                  <a:cubicBezTo>
                    <a:pt x="11811" y="2092"/>
                    <a:pt x="11826" y="2083"/>
                    <a:pt x="11844" y="2066"/>
                  </a:cubicBezTo>
                  <a:lnTo>
                    <a:pt x="11900" y="2013"/>
                  </a:lnTo>
                  <a:lnTo>
                    <a:pt x="11900" y="2013"/>
                  </a:lnTo>
                  <a:cubicBezTo>
                    <a:pt x="11826" y="2129"/>
                    <a:pt x="12002" y="2359"/>
                    <a:pt x="12141" y="2359"/>
                  </a:cubicBezTo>
                  <a:cubicBezTo>
                    <a:pt x="12160" y="2359"/>
                    <a:pt x="12178" y="2354"/>
                    <a:pt x="12195" y="2345"/>
                  </a:cubicBezTo>
                  <a:lnTo>
                    <a:pt x="12195" y="2345"/>
                  </a:lnTo>
                  <a:lnTo>
                    <a:pt x="12139" y="2398"/>
                  </a:lnTo>
                  <a:cubicBezTo>
                    <a:pt x="12079" y="2448"/>
                    <a:pt x="12101" y="2474"/>
                    <a:pt x="12145" y="2524"/>
                  </a:cubicBezTo>
                  <a:cubicBezTo>
                    <a:pt x="12167" y="2549"/>
                    <a:pt x="12314" y="2599"/>
                    <a:pt x="12380" y="2674"/>
                  </a:cubicBezTo>
                  <a:cubicBezTo>
                    <a:pt x="12449" y="2748"/>
                    <a:pt x="12506" y="2809"/>
                    <a:pt x="12552" y="2809"/>
                  </a:cubicBezTo>
                  <a:cubicBezTo>
                    <a:pt x="12567" y="2809"/>
                    <a:pt x="12580" y="2803"/>
                    <a:pt x="12593" y="2790"/>
                  </a:cubicBezTo>
                  <a:lnTo>
                    <a:pt x="12593" y="2790"/>
                  </a:lnTo>
                  <a:cubicBezTo>
                    <a:pt x="12615" y="2815"/>
                    <a:pt x="12615" y="2815"/>
                    <a:pt x="12562" y="2868"/>
                  </a:cubicBezTo>
                  <a:cubicBezTo>
                    <a:pt x="12483" y="2900"/>
                    <a:pt x="12505" y="2925"/>
                    <a:pt x="12527" y="2950"/>
                  </a:cubicBezTo>
                  <a:cubicBezTo>
                    <a:pt x="12531" y="2953"/>
                    <a:pt x="12536" y="2955"/>
                    <a:pt x="12541" y="2955"/>
                  </a:cubicBezTo>
                  <a:cubicBezTo>
                    <a:pt x="12569" y="2955"/>
                    <a:pt x="12617" y="2907"/>
                    <a:pt x="12662" y="2862"/>
                  </a:cubicBezTo>
                  <a:cubicBezTo>
                    <a:pt x="12681" y="2842"/>
                    <a:pt x="12697" y="2832"/>
                    <a:pt x="12708" y="2832"/>
                  </a:cubicBezTo>
                  <a:cubicBezTo>
                    <a:pt x="12729" y="2832"/>
                    <a:pt x="12737" y="2864"/>
                    <a:pt x="12731" y="2928"/>
                  </a:cubicBezTo>
                  <a:cubicBezTo>
                    <a:pt x="12728" y="3017"/>
                    <a:pt x="12800" y="3104"/>
                    <a:pt x="12889" y="3104"/>
                  </a:cubicBezTo>
                  <a:cubicBezTo>
                    <a:pt x="12900" y="3104"/>
                    <a:pt x="12911" y="3103"/>
                    <a:pt x="12922" y="3100"/>
                  </a:cubicBezTo>
                  <a:cubicBezTo>
                    <a:pt x="12947" y="3122"/>
                    <a:pt x="12972" y="3141"/>
                    <a:pt x="12925" y="3204"/>
                  </a:cubicBezTo>
                  <a:cubicBezTo>
                    <a:pt x="12907" y="3262"/>
                    <a:pt x="12907" y="3336"/>
                    <a:pt x="12966" y="3336"/>
                  </a:cubicBezTo>
                  <a:cubicBezTo>
                    <a:pt x="12987" y="3336"/>
                    <a:pt x="13016" y="3327"/>
                    <a:pt x="13054" y="3304"/>
                  </a:cubicBezTo>
                  <a:lnTo>
                    <a:pt x="13054" y="3304"/>
                  </a:lnTo>
                  <a:cubicBezTo>
                    <a:pt x="13079" y="3323"/>
                    <a:pt x="13079" y="3323"/>
                    <a:pt x="13035" y="3389"/>
                  </a:cubicBezTo>
                  <a:cubicBezTo>
                    <a:pt x="13025" y="3441"/>
                    <a:pt x="13006" y="3486"/>
                    <a:pt x="13019" y="3486"/>
                  </a:cubicBezTo>
                  <a:cubicBezTo>
                    <a:pt x="13027" y="3486"/>
                    <a:pt x="13048" y="3468"/>
                    <a:pt x="13091" y="3423"/>
                  </a:cubicBezTo>
                  <a:cubicBezTo>
                    <a:pt x="13111" y="3418"/>
                    <a:pt x="13129" y="3415"/>
                    <a:pt x="13146" y="3415"/>
                  </a:cubicBezTo>
                  <a:cubicBezTo>
                    <a:pt x="13220" y="3415"/>
                    <a:pt x="13274" y="3462"/>
                    <a:pt x="13292" y="3545"/>
                  </a:cubicBezTo>
                  <a:cubicBezTo>
                    <a:pt x="13304" y="3554"/>
                    <a:pt x="13317" y="3561"/>
                    <a:pt x="13331" y="3561"/>
                  </a:cubicBezTo>
                  <a:cubicBezTo>
                    <a:pt x="13348" y="3561"/>
                    <a:pt x="13366" y="3548"/>
                    <a:pt x="13386" y="3508"/>
                  </a:cubicBezTo>
                  <a:cubicBezTo>
                    <a:pt x="13410" y="3459"/>
                    <a:pt x="13435" y="3409"/>
                    <a:pt x="13435" y="3409"/>
                  </a:cubicBezTo>
                  <a:lnTo>
                    <a:pt x="13435" y="3409"/>
                  </a:lnTo>
                  <a:cubicBezTo>
                    <a:pt x="13435" y="3409"/>
                    <a:pt x="13430" y="3418"/>
                    <a:pt x="13420" y="3439"/>
                  </a:cubicBezTo>
                  <a:cubicBezTo>
                    <a:pt x="13401" y="3519"/>
                    <a:pt x="13392" y="3557"/>
                    <a:pt x="13401" y="3557"/>
                  </a:cubicBezTo>
                  <a:cubicBezTo>
                    <a:pt x="13410" y="3557"/>
                    <a:pt x="13433" y="3524"/>
                    <a:pt x="13477" y="3461"/>
                  </a:cubicBezTo>
                  <a:cubicBezTo>
                    <a:pt x="13493" y="3429"/>
                    <a:pt x="13507" y="3414"/>
                    <a:pt x="13515" y="3414"/>
                  </a:cubicBezTo>
                  <a:cubicBezTo>
                    <a:pt x="13525" y="3414"/>
                    <a:pt x="13525" y="3434"/>
                    <a:pt x="13508" y="3473"/>
                  </a:cubicBezTo>
                  <a:cubicBezTo>
                    <a:pt x="13505" y="3558"/>
                    <a:pt x="13536" y="3570"/>
                    <a:pt x="13536" y="3570"/>
                  </a:cubicBezTo>
                  <a:cubicBezTo>
                    <a:pt x="13568" y="3586"/>
                    <a:pt x="13740" y="3577"/>
                    <a:pt x="13894" y="3605"/>
                  </a:cubicBezTo>
                  <a:cubicBezTo>
                    <a:pt x="13995" y="3633"/>
                    <a:pt x="14072" y="3651"/>
                    <a:pt x="14128" y="3651"/>
                  </a:cubicBezTo>
                  <a:cubicBezTo>
                    <a:pt x="14139" y="3651"/>
                    <a:pt x="14150" y="3650"/>
                    <a:pt x="14160" y="3649"/>
                  </a:cubicBezTo>
                  <a:cubicBezTo>
                    <a:pt x="14216" y="3642"/>
                    <a:pt x="14241" y="3624"/>
                    <a:pt x="14245" y="3586"/>
                  </a:cubicBezTo>
                  <a:cubicBezTo>
                    <a:pt x="14263" y="3549"/>
                    <a:pt x="14272" y="3530"/>
                    <a:pt x="14280" y="3530"/>
                  </a:cubicBezTo>
                  <a:cubicBezTo>
                    <a:pt x="14288" y="3530"/>
                    <a:pt x="14294" y="3551"/>
                    <a:pt x="14307" y="3592"/>
                  </a:cubicBezTo>
                  <a:cubicBezTo>
                    <a:pt x="14332" y="3674"/>
                    <a:pt x="14367" y="3677"/>
                    <a:pt x="14398" y="3677"/>
                  </a:cubicBezTo>
                  <a:cubicBezTo>
                    <a:pt x="14429" y="3680"/>
                    <a:pt x="14461" y="3683"/>
                    <a:pt x="14461" y="3762"/>
                  </a:cubicBezTo>
                  <a:cubicBezTo>
                    <a:pt x="14495" y="3683"/>
                    <a:pt x="14495" y="3683"/>
                    <a:pt x="14527" y="3683"/>
                  </a:cubicBezTo>
                  <a:cubicBezTo>
                    <a:pt x="14527" y="3720"/>
                    <a:pt x="14535" y="3739"/>
                    <a:pt x="14547" y="3739"/>
                  </a:cubicBezTo>
                  <a:cubicBezTo>
                    <a:pt x="14559" y="3739"/>
                    <a:pt x="14575" y="3718"/>
                    <a:pt x="14589" y="3677"/>
                  </a:cubicBezTo>
                  <a:cubicBezTo>
                    <a:pt x="14602" y="3599"/>
                    <a:pt x="14608" y="3559"/>
                    <a:pt x="14612" y="3559"/>
                  </a:cubicBezTo>
                  <a:cubicBezTo>
                    <a:pt x="14617" y="3559"/>
                    <a:pt x="14619" y="3599"/>
                    <a:pt x="14624" y="3677"/>
                  </a:cubicBezTo>
                  <a:cubicBezTo>
                    <a:pt x="14626" y="3732"/>
                    <a:pt x="14678" y="3784"/>
                    <a:pt x="14695" y="3784"/>
                  </a:cubicBezTo>
                  <a:cubicBezTo>
                    <a:pt x="14703" y="3784"/>
                    <a:pt x="14704" y="3775"/>
                    <a:pt x="14693" y="3752"/>
                  </a:cubicBezTo>
                  <a:cubicBezTo>
                    <a:pt x="14686" y="3674"/>
                    <a:pt x="14752" y="3671"/>
                    <a:pt x="14774" y="3589"/>
                  </a:cubicBezTo>
                  <a:cubicBezTo>
                    <a:pt x="14776" y="3589"/>
                    <a:pt x="14779" y="3589"/>
                    <a:pt x="14781" y="3589"/>
                  </a:cubicBezTo>
                  <a:cubicBezTo>
                    <a:pt x="14810" y="3589"/>
                    <a:pt x="14838" y="3592"/>
                    <a:pt x="14846" y="3664"/>
                  </a:cubicBezTo>
                  <a:cubicBezTo>
                    <a:pt x="14856" y="3683"/>
                    <a:pt x="14872" y="3690"/>
                    <a:pt x="14891" y="3690"/>
                  </a:cubicBezTo>
                  <a:cubicBezTo>
                    <a:pt x="14952" y="3690"/>
                    <a:pt x="15040" y="3608"/>
                    <a:pt x="15050" y="3545"/>
                  </a:cubicBezTo>
                  <a:cubicBezTo>
                    <a:pt x="15040" y="3506"/>
                    <a:pt x="15043" y="3486"/>
                    <a:pt x="15051" y="3486"/>
                  </a:cubicBezTo>
                  <a:cubicBezTo>
                    <a:pt x="15058" y="3486"/>
                    <a:pt x="15069" y="3503"/>
                    <a:pt x="15078" y="3539"/>
                  </a:cubicBezTo>
                  <a:cubicBezTo>
                    <a:pt x="15091" y="3594"/>
                    <a:pt x="15110" y="3607"/>
                    <a:pt x="15131" y="3607"/>
                  </a:cubicBezTo>
                  <a:cubicBezTo>
                    <a:pt x="15141" y="3607"/>
                    <a:pt x="15150" y="3605"/>
                    <a:pt x="15160" y="3602"/>
                  </a:cubicBezTo>
                  <a:cubicBezTo>
                    <a:pt x="15162" y="3577"/>
                    <a:pt x="15167" y="3566"/>
                    <a:pt x="15171" y="3566"/>
                  </a:cubicBezTo>
                  <a:cubicBezTo>
                    <a:pt x="15182" y="3566"/>
                    <a:pt x="15198" y="3619"/>
                    <a:pt x="15213" y="3671"/>
                  </a:cubicBezTo>
                  <a:cubicBezTo>
                    <a:pt x="15205" y="3724"/>
                    <a:pt x="15217" y="3741"/>
                    <a:pt x="15245" y="3741"/>
                  </a:cubicBezTo>
                  <a:cubicBezTo>
                    <a:pt x="15259" y="3741"/>
                    <a:pt x="15278" y="3737"/>
                    <a:pt x="15301" y="3730"/>
                  </a:cubicBezTo>
                  <a:cubicBezTo>
                    <a:pt x="15310" y="3642"/>
                    <a:pt x="15432" y="3595"/>
                    <a:pt x="15523" y="3561"/>
                  </a:cubicBezTo>
                  <a:cubicBezTo>
                    <a:pt x="15677" y="3495"/>
                    <a:pt x="15664" y="3398"/>
                    <a:pt x="15642" y="3238"/>
                  </a:cubicBezTo>
                  <a:lnTo>
                    <a:pt x="15586" y="3091"/>
                  </a:lnTo>
                  <a:lnTo>
                    <a:pt x="15667" y="3223"/>
                  </a:lnTo>
                  <a:cubicBezTo>
                    <a:pt x="15714" y="3288"/>
                    <a:pt x="15764" y="3351"/>
                    <a:pt x="15818" y="3407"/>
                  </a:cubicBezTo>
                  <a:cubicBezTo>
                    <a:pt x="15849" y="3392"/>
                    <a:pt x="15805" y="3326"/>
                    <a:pt x="15761" y="3260"/>
                  </a:cubicBezTo>
                  <a:cubicBezTo>
                    <a:pt x="15733" y="3215"/>
                    <a:pt x="15736" y="3195"/>
                    <a:pt x="15772" y="3195"/>
                  </a:cubicBezTo>
                  <a:cubicBezTo>
                    <a:pt x="15788" y="3195"/>
                    <a:pt x="15810" y="3199"/>
                    <a:pt x="15840" y="3207"/>
                  </a:cubicBezTo>
                  <a:cubicBezTo>
                    <a:pt x="15866" y="3215"/>
                    <a:pt x="15888" y="3219"/>
                    <a:pt x="15905" y="3219"/>
                  </a:cubicBezTo>
                  <a:cubicBezTo>
                    <a:pt x="15949" y="3219"/>
                    <a:pt x="15959" y="3191"/>
                    <a:pt x="15943" y="3135"/>
                  </a:cubicBezTo>
                  <a:cubicBezTo>
                    <a:pt x="15957" y="3124"/>
                    <a:pt x="15971" y="3114"/>
                    <a:pt x="15994" y="3114"/>
                  </a:cubicBezTo>
                  <a:cubicBezTo>
                    <a:pt x="16012" y="3114"/>
                    <a:pt x="16035" y="3120"/>
                    <a:pt x="16068" y="3138"/>
                  </a:cubicBezTo>
                  <a:cubicBezTo>
                    <a:pt x="16097" y="3119"/>
                    <a:pt x="16097" y="3119"/>
                    <a:pt x="16046" y="3060"/>
                  </a:cubicBezTo>
                  <a:cubicBezTo>
                    <a:pt x="16013" y="3020"/>
                    <a:pt x="16012" y="2997"/>
                    <a:pt x="16036" y="2997"/>
                  </a:cubicBezTo>
                  <a:cubicBezTo>
                    <a:pt x="16049" y="2997"/>
                    <a:pt x="16068" y="3003"/>
                    <a:pt x="16093" y="3016"/>
                  </a:cubicBezTo>
                  <a:cubicBezTo>
                    <a:pt x="16140" y="3051"/>
                    <a:pt x="16180" y="3064"/>
                    <a:pt x="16209" y="3064"/>
                  </a:cubicBezTo>
                  <a:cubicBezTo>
                    <a:pt x="16260" y="3064"/>
                    <a:pt x="16278" y="3023"/>
                    <a:pt x="16244" y="2988"/>
                  </a:cubicBezTo>
                  <a:cubicBezTo>
                    <a:pt x="16191" y="2931"/>
                    <a:pt x="16216" y="2909"/>
                    <a:pt x="16241" y="2887"/>
                  </a:cubicBezTo>
                  <a:cubicBezTo>
                    <a:pt x="16263" y="2865"/>
                    <a:pt x="16288" y="2846"/>
                    <a:pt x="16256" y="2768"/>
                  </a:cubicBezTo>
                  <a:cubicBezTo>
                    <a:pt x="16278" y="2743"/>
                    <a:pt x="16303" y="2721"/>
                    <a:pt x="16303" y="2721"/>
                  </a:cubicBezTo>
                  <a:cubicBezTo>
                    <a:pt x="16306" y="2718"/>
                    <a:pt x="16310" y="2716"/>
                    <a:pt x="16313" y="2716"/>
                  </a:cubicBezTo>
                  <a:cubicBezTo>
                    <a:pt x="16333" y="2716"/>
                    <a:pt x="16354" y="2778"/>
                    <a:pt x="16335" y="2799"/>
                  </a:cubicBezTo>
                  <a:lnTo>
                    <a:pt x="16413" y="2831"/>
                  </a:lnTo>
                  <a:cubicBezTo>
                    <a:pt x="16460" y="2784"/>
                    <a:pt x="16482" y="2759"/>
                    <a:pt x="16451" y="2684"/>
                  </a:cubicBezTo>
                  <a:cubicBezTo>
                    <a:pt x="16403" y="2614"/>
                    <a:pt x="16380" y="2581"/>
                    <a:pt x="16386" y="2581"/>
                  </a:cubicBezTo>
                  <a:lnTo>
                    <a:pt x="16386" y="2581"/>
                  </a:lnTo>
                  <a:cubicBezTo>
                    <a:pt x="16391" y="2581"/>
                    <a:pt x="16419" y="2608"/>
                    <a:pt x="16473" y="2658"/>
                  </a:cubicBezTo>
                  <a:cubicBezTo>
                    <a:pt x="16505" y="2689"/>
                    <a:pt x="16545" y="2712"/>
                    <a:pt x="16567" y="2712"/>
                  </a:cubicBezTo>
                  <a:cubicBezTo>
                    <a:pt x="16584" y="2712"/>
                    <a:pt x="16591" y="2699"/>
                    <a:pt x="16576" y="2665"/>
                  </a:cubicBezTo>
                  <a:cubicBezTo>
                    <a:pt x="16528" y="2597"/>
                    <a:pt x="16528" y="2573"/>
                    <a:pt x="16547" y="2573"/>
                  </a:cubicBezTo>
                  <a:cubicBezTo>
                    <a:pt x="16564" y="2573"/>
                    <a:pt x="16596" y="2592"/>
                    <a:pt x="16623" y="2618"/>
                  </a:cubicBezTo>
                  <a:cubicBezTo>
                    <a:pt x="16663" y="2675"/>
                    <a:pt x="16686" y="2706"/>
                    <a:pt x="16696" y="2706"/>
                  </a:cubicBezTo>
                  <a:cubicBezTo>
                    <a:pt x="16710" y="2706"/>
                    <a:pt x="16704" y="2656"/>
                    <a:pt x="16692" y="2543"/>
                  </a:cubicBezTo>
                  <a:cubicBezTo>
                    <a:pt x="16739" y="2496"/>
                    <a:pt x="16770" y="2345"/>
                    <a:pt x="16842" y="2270"/>
                  </a:cubicBezTo>
                  <a:cubicBezTo>
                    <a:pt x="16916" y="2188"/>
                    <a:pt x="16961" y="2140"/>
                    <a:pt x="17019" y="2140"/>
                  </a:cubicBezTo>
                  <a:cubicBezTo>
                    <a:pt x="17033" y="2140"/>
                    <a:pt x="17047" y="2142"/>
                    <a:pt x="17062" y="2148"/>
                  </a:cubicBezTo>
                  <a:cubicBezTo>
                    <a:pt x="17072" y="2158"/>
                    <a:pt x="17082" y="2166"/>
                    <a:pt x="17091" y="2174"/>
                  </a:cubicBezTo>
                  <a:lnTo>
                    <a:pt x="17091" y="2174"/>
                  </a:lnTo>
                  <a:cubicBezTo>
                    <a:pt x="17010" y="2090"/>
                    <a:pt x="17034" y="2066"/>
                    <a:pt x="17103" y="1997"/>
                  </a:cubicBezTo>
                  <a:cubicBezTo>
                    <a:pt x="17231" y="1978"/>
                    <a:pt x="17222" y="1875"/>
                    <a:pt x="17193" y="1797"/>
                  </a:cubicBezTo>
                  <a:lnTo>
                    <a:pt x="17193" y="1797"/>
                  </a:lnTo>
                  <a:cubicBezTo>
                    <a:pt x="17178" y="1812"/>
                    <a:pt x="17159" y="1828"/>
                    <a:pt x="17143" y="1844"/>
                  </a:cubicBezTo>
                  <a:cubicBezTo>
                    <a:pt x="17044" y="1744"/>
                    <a:pt x="17055" y="1714"/>
                    <a:pt x="17140" y="1714"/>
                  </a:cubicBezTo>
                  <a:cubicBezTo>
                    <a:pt x="17149" y="1714"/>
                    <a:pt x="17158" y="1715"/>
                    <a:pt x="17168" y="1715"/>
                  </a:cubicBezTo>
                  <a:cubicBezTo>
                    <a:pt x="17172" y="1712"/>
                    <a:pt x="17177" y="1710"/>
                    <a:pt x="17182" y="1710"/>
                  </a:cubicBezTo>
                  <a:cubicBezTo>
                    <a:pt x="17210" y="1710"/>
                    <a:pt x="17255" y="1758"/>
                    <a:pt x="17300" y="1806"/>
                  </a:cubicBezTo>
                  <a:cubicBezTo>
                    <a:pt x="17342" y="1851"/>
                    <a:pt x="17402" y="1882"/>
                    <a:pt x="17438" y="1882"/>
                  </a:cubicBezTo>
                  <a:cubicBezTo>
                    <a:pt x="17447" y="1882"/>
                    <a:pt x="17455" y="1880"/>
                    <a:pt x="17460" y="1875"/>
                  </a:cubicBezTo>
                  <a:cubicBezTo>
                    <a:pt x="17485" y="1853"/>
                    <a:pt x="17510" y="1831"/>
                    <a:pt x="17432" y="1794"/>
                  </a:cubicBezTo>
                  <a:cubicBezTo>
                    <a:pt x="17378" y="1737"/>
                    <a:pt x="17378" y="1737"/>
                    <a:pt x="17407" y="1712"/>
                  </a:cubicBezTo>
                  <a:cubicBezTo>
                    <a:pt x="17432" y="1690"/>
                    <a:pt x="17457" y="1668"/>
                    <a:pt x="17435" y="1584"/>
                  </a:cubicBezTo>
                  <a:cubicBezTo>
                    <a:pt x="17381" y="1524"/>
                    <a:pt x="17413" y="1502"/>
                    <a:pt x="17444" y="1480"/>
                  </a:cubicBezTo>
                  <a:cubicBezTo>
                    <a:pt x="17464" y="1491"/>
                    <a:pt x="17486" y="1496"/>
                    <a:pt x="17509" y="1496"/>
                  </a:cubicBezTo>
                  <a:cubicBezTo>
                    <a:pt x="17533" y="1496"/>
                    <a:pt x="17558" y="1490"/>
                    <a:pt x="17579" y="1477"/>
                  </a:cubicBezTo>
                  <a:lnTo>
                    <a:pt x="17579" y="1477"/>
                  </a:lnTo>
                  <a:cubicBezTo>
                    <a:pt x="17591" y="1494"/>
                    <a:pt x="17609" y="1517"/>
                    <a:pt x="17626" y="1540"/>
                  </a:cubicBezTo>
                  <a:cubicBezTo>
                    <a:pt x="17660" y="1580"/>
                    <a:pt x="17701" y="1615"/>
                    <a:pt x="17748" y="1643"/>
                  </a:cubicBezTo>
                  <a:cubicBezTo>
                    <a:pt x="17773" y="1624"/>
                    <a:pt x="17729" y="1562"/>
                    <a:pt x="17729" y="1562"/>
                  </a:cubicBezTo>
                  <a:cubicBezTo>
                    <a:pt x="17717" y="1546"/>
                    <a:pt x="17748" y="1499"/>
                    <a:pt x="17811" y="1449"/>
                  </a:cubicBezTo>
                  <a:cubicBezTo>
                    <a:pt x="17877" y="1399"/>
                    <a:pt x="17967" y="1339"/>
                    <a:pt x="18065" y="1280"/>
                  </a:cubicBezTo>
                  <a:cubicBezTo>
                    <a:pt x="18268" y="1179"/>
                    <a:pt x="18494" y="1098"/>
                    <a:pt x="18550" y="1098"/>
                  </a:cubicBezTo>
                  <a:cubicBezTo>
                    <a:pt x="18585" y="1122"/>
                    <a:pt x="18622" y="1132"/>
                    <a:pt x="18651" y="1132"/>
                  </a:cubicBezTo>
                  <a:cubicBezTo>
                    <a:pt x="18694" y="1132"/>
                    <a:pt x="18718" y="1108"/>
                    <a:pt x="18688" y="1066"/>
                  </a:cubicBezTo>
                  <a:cubicBezTo>
                    <a:pt x="18673" y="991"/>
                    <a:pt x="18851" y="944"/>
                    <a:pt x="19067" y="944"/>
                  </a:cubicBezTo>
                  <a:cubicBezTo>
                    <a:pt x="19318" y="919"/>
                    <a:pt x="19497" y="954"/>
                    <a:pt x="19503" y="872"/>
                  </a:cubicBezTo>
                  <a:lnTo>
                    <a:pt x="19613" y="882"/>
                  </a:lnTo>
                  <a:cubicBezTo>
                    <a:pt x="19616" y="882"/>
                    <a:pt x="19619" y="882"/>
                    <a:pt x="19622" y="882"/>
                  </a:cubicBezTo>
                  <a:cubicBezTo>
                    <a:pt x="19689" y="882"/>
                    <a:pt x="19761" y="827"/>
                    <a:pt x="19800" y="827"/>
                  </a:cubicBezTo>
                  <a:cubicBezTo>
                    <a:pt x="19804" y="827"/>
                    <a:pt x="19807" y="827"/>
                    <a:pt x="19810" y="828"/>
                  </a:cubicBezTo>
                  <a:cubicBezTo>
                    <a:pt x="19834" y="796"/>
                    <a:pt x="19855" y="781"/>
                    <a:pt x="19866" y="781"/>
                  </a:cubicBezTo>
                  <a:cubicBezTo>
                    <a:pt x="19878" y="781"/>
                    <a:pt x="19876" y="801"/>
                    <a:pt x="19848" y="838"/>
                  </a:cubicBezTo>
                  <a:cubicBezTo>
                    <a:pt x="19832" y="913"/>
                    <a:pt x="19820" y="991"/>
                    <a:pt x="19854" y="1001"/>
                  </a:cubicBezTo>
                  <a:cubicBezTo>
                    <a:pt x="19860" y="1002"/>
                    <a:pt x="19866" y="1003"/>
                    <a:pt x="19871" y="1003"/>
                  </a:cubicBezTo>
                  <a:cubicBezTo>
                    <a:pt x="19926" y="1003"/>
                    <a:pt x="19943" y="934"/>
                    <a:pt x="19961" y="863"/>
                  </a:cubicBezTo>
                  <a:cubicBezTo>
                    <a:pt x="19973" y="803"/>
                    <a:pt x="20000" y="797"/>
                    <a:pt x="20010" y="797"/>
                  </a:cubicBezTo>
                  <a:cubicBezTo>
                    <a:pt x="20012" y="797"/>
                    <a:pt x="20014" y="797"/>
                    <a:pt x="20014" y="797"/>
                  </a:cubicBezTo>
                  <a:cubicBezTo>
                    <a:pt x="20055" y="806"/>
                    <a:pt x="20055" y="806"/>
                    <a:pt x="20033" y="882"/>
                  </a:cubicBezTo>
                  <a:cubicBezTo>
                    <a:pt x="20014" y="960"/>
                    <a:pt x="19995" y="1035"/>
                    <a:pt x="19995" y="1035"/>
                  </a:cubicBezTo>
                  <a:lnTo>
                    <a:pt x="20030" y="1041"/>
                  </a:lnTo>
                  <a:cubicBezTo>
                    <a:pt x="20047" y="981"/>
                    <a:pt x="20073" y="975"/>
                    <a:pt x="20082" y="975"/>
                  </a:cubicBezTo>
                  <a:cubicBezTo>
                    <a:pt x="20085" y="975"/>
                    <a:pt x="20086" y="976"/>
                    <a:pt x="20086" y="976"/>
                  </a:cubicBezTo>
                  <a:cubicBezTo>
                    <a:pt x="20124" y="985"/>
                    <a:pt x="20124" y="985"/>
                    <a:pt x="20080" y="1135"/>
                  </a:cubicBezTo>
                  <a:cubicBezTo>
                    <a:pt x="20055" y="1214"/>
                    <a:pt x="20052" y="1252"/>
                    <a:pt x="20066" y="1252"/>
                  </a:cubicBezTo>
                  <a:cubicBezTo>
                    <a:pt x="20079" y="1252"/>
                    <a:pt x="20107" y="1220"/>
                    <a:pt x="20145" y="1157"/>
                  </a:cubicBezTo>
                  <a:lnTo>
                    <a:pt x="20236" y="1110"/>
                  </a:lnTo>
                  <a:lnTo>
                    <a:pt x="20236" y="1110"/>
                  </a:lnTo>
                  <a:cubicBezTo>
                    <a:pt x="20228" y="1170"/>
                    <a:pt x="20239" y="1191"/>
                    <a:pt x="20260" y="1191"/>
                  </a:cubicBezTo>
                  <a:cubicBezTo>
                    <a:pt x="20296" y="1191"/>
                    <a:pt x="20359" y="1130"/>
                    <a:pt x="20402" y="1095"/>
                  </a:cubicBezTo>
                  <a:lnTo>
                    <a:pt x="20402" y="1095"/>
                  </a:lnTo>
                  <a:cubicBezTo>
                    <a:pt x="20387" y="1181"/>
                    <a:pt x="20388" y="1223"/>
                    <a:pt x="20410" y="1223"/>
                  </a:cubicBezTo>
                  <a:cubicBezTo>
                    <a:pt x="20428" y="1223"/>
                    <a:pt x="20459" y="1195"/>
                    <a:pt x="20506" y="1139"/>
                  </a:cubicBezTo>
                  <a:cubicBezTo>
                    <a:pt x="20519" y="1108"/>
                    <a:pt x="20534" y="1093"/>
                    <a:pt x="20545" y="1093"/>
                  </a:cubicBezTo>
                  <a:cubicBezTo>
                    <a:pt x="20562" y="1093"/>
                    <a:pt x="20573" y="1121"/>
                    <a:pt x="20572" y="1173"/>
                  </a:cubicBezTo>
                  <a:cubicBezTo>
                    <a:pt x="20565" y="1261"/>
                    <a:pt x="20597" y="1280"/>
                    <a:pt x="20659" y="1317"/>
                  </a:cubicBezTo>
                  <a:cubicBezTo>
                    <a:pt x="20670" y="1310"/>
                    <a:pt x="20684" y="1306"/>
                    <a:pt x="20701" y="1306"/>
                  </a:cubicBezTo>
                  <a:cubicBezTo>
                    <a:pt x="20740" y="1306"/>
                    <a:pt x="20796" y="1326"/>
                    <a:pt x="20860" y="1361"/>
                  </a:cubicBezTo>
                  <a:cubicBezTo>
                    <a:pt x="20970" y="1430"/>
                    <a:pt x="21070" y="1508"/>
                    <a:pt x="21170" y="1593"/>
                  </a:cubicBezTo>
                  <a:cubicBezTo>
                    <a:pt x="21377" y="1780"/>
                    <a:pt x="21505" y="1923"/>
                    <a:pt x="21573" y="1923"/>
                  </a:cubicBezTo>
                  <a:cubicBezTo>
                    <a:pt x="21583" y="1923"/>
                    <a:pt x="21592" y="1920"/>
                    <a:pt x="21600" y="1913"/>
                  </a:cubicBezTo>
                  <a:lnTo>
                    <a:pt x="21600" y="1913"/>
                  </a:lnTo>
                  <a:cubicBezTo>
                    <a:pt x="21625" y="1938"/>
                    <a:pt x="21625" y="1938"/>
                    <a:pt x="21590" y="2016"/>
                  </a:cubicBezTo>
                  <a:cubicBezTo>
                    <a:pt x="21559" y="2045"/>
                    <a:pt x="21552" y="2066"/>
                    <a:pt x="21575" y="2066"/>
                  </a:cubicBezTo>
                  <a:cubicBezTo>
                    <a:pt x="21593" y="2066"/>
                    <a:pt x="21633" y="2052"/>
                    <a:pt x="21697" y="2016"/>
                  </a:cubicBezTo>
                  <a:cubicBezTo>
                    <a:pt x="21740" y="2001"/>
                    <a:pt x="21777" y="1978"/>
                    <a:pt x="21783" y="1978"/>
                  </a:cubicBezTo>
                  <a:lnTo>
                    <a:pt x="21783" y="1978"/>
                  </a:lnTo>
                  <a:cubicBezTo>
                    <a:pt x="21788" y="1978"/>
                    <a:pt x="21771" y="1993"/>
                    <a:pt x="21719" y="2041"/>
                  </a:cubicBezTo>
                  <a:cubicBezTo>
                    <a:pt x="21662" y="2094"/>
                    <a:pt x="21706" y="2145"/>
                    <a:pt x="21794" y="2248"/>
                  </a:cubicBezTo>
                  <a:cubicBezTo>
                    <a:pt x="21849" y="2311"/>
                    <a:pt x="21917" y="2388"/>
                    <a:pt x="21971" y="2388"/>
                  </a:cubicBezTo>
                  <a:cubicBezTo>
                    <a:pt x="21984" y="2388"/>
                    <a:pt x="21996" y="2384"/>
                    <a:pt x="22007" y="2373"/>
                  </a:cubicBezTo>
                  <a:cubicBezTo>
                    <a:pt x="22033" y="2372"/>
                    <a:pt x="22052" y="2372"/>
                    <a:pt x="22065" y="2372"/>
                  </a:cubicBezTo>
                  <a:cubicBezTo>
                    <a:pt x="22105" y="2372"/>
                    <a:pt x="22090" y="2377"/>
                    <a:pt x="22029" y="2398"/>
                  </a:cubicBezTo>
                  <a:cubicBezTo>
                    <a:pt x="21903" y="2470"/>
                    <a:pt x="21937" y="2628"/>
                    <a:pt x="22082" y="2628"/>
                  </a:cubicBezTo>
                  <a:cubicBezTo>
                    <a:pt x="22096" y="2628"/>
                    <a:pt x="22111" y="2627"/>
                    <a:pt x="22126" y="2624"/>
                  </a:cubicBezTo>
                  <a:lnTo>
                    <a:pt x="22126" y="2624"/>
                  </a:lnTo>
                  <a:cubicBezTo>
                    <a:pt x="22148" y="2649"/>
                    <a:pt x="22170" y="2671"/>
                    <a:pt x="22114" y="2727"/>
                  </a:cubicBezTo>
                  <a:cubicBezTo>
                    <a:pt x="22135" y="2749"/>
                    <a:pt x="22161" y="2774"/>
                    <a:pt x="22283" y="2793"/>
                  </a:cubicBezTo>
                  <a:cubicBezTo>
                    <a:pt x="22302" y="2818"/>
                    <a:pt x="22399" y="2903"/>
                    <a:pt x="22443" y="2950"/>
                  </a:cubicBezTo>
                  <a:cubicBezTo>
                    <a:pt x="22470" y="2975"/>
                    <a:pt x="22514" y="2981"/>
                    <a:pt x="22547" y="2981"/>
                  </a:cubicBezTo>
                  <a:cubicBezTo>
                    <a:pt x="22570" y="2981"/>
                    <a:pt x="22587" y="2978"/>
                    <a:pt x="22587" y="2978"/>
                  </a:cubicBezTo>
                  <a:cubicBezTo>
                    <a:pt x="22596" y="2985"/>
                    <a:pt x="22605" y="2992"/>
                    <a:pt x="22611" y="2997"/>
                  </a:cubicBezTo>
                  <a:lnTo>
                    <a:pt x="22611" y="2997"/>
                  </a:lnTo>
                  <a:cubicBezTo>
                    <a:pt x="22562" y="3054"/>
                    <a:pt x="22681" y="3163"/>
                    <a:pt x="22862" y="3282"/>
                  </a:cubicBezTo>
                  <a:cubicBezTo>
                    <a:pt x="23044" y="3404"/>
                    <a:pt x="23217" y="3467"/>
                    <a:pt x="23220" y="3552"/>
                  </a:cubicBezTo>
                  <a:cubicBezTo>
                    <a:pt x="23220" y="3552"/>
                    <a:pt x="23222" y="3553"/>
                    <a:pt x="23227" y="3553"/>
                  </a:cubicBezTo>
                  <a:cubicBezTo>
                    <a:pt x="23239" y="3553"/>
                    <a:pt x="23266" y="3546"/>
                    <a:pt x="23304" y="3501"/>
                  </a:cubicBezTo>
                  <a:cubicBezTo>
                    <a:pt x="23348" y="3430"/>
                    <a:pt x="23374" y="3400"/>
                    <a:pt x="23391" y="3400"/>
                  </a:cubicBezTo>
                  <a:cubicBezTo>
                    <a:pt x="23405" y="3400"/>
                    <a:pt x="23411" y="3423"/>
                    <a:pt x="23414" y="3461"/>
                  </a:cubicBezTo>
                  <a:cubicBezTo>
                    <a:pt x="23405" y="3548"/>
                    <a:pt x="23443" y="3597"/>
                    <a:pt x="23487" y="3597"/>
                  </a:cubicBezTo>
                  <a:cubicBezTo>
                    <a:pt x="23523" y="3597"/>
                    <a:pt x="23563" y="3566"/>
                    <a:pt x="23590" y="3501"/>
                  </a:cubicBezTo>
                  <a:cubicBezTo>
                    <a:pt x="23594" y="3480"/>
                    <a:pt x="23596" y="3470"/>
                    <a:pt x="23596" y="3470"/>
                  </a:cubicBezTo>
                  <a:lnTo>
                    <a:pt x="23596" y="3470"/>
                  </a:lnTo>
                  <a:cubicBezTo>
                    <a:pt x="23596" y="3470"/>
                    <a:pt x="23585" y="3524"/>
                    <a:pt x="23574" y="3580"/>
                  </a:cubicBezTo>
                  <a:cubicBezTo>
                    <a:pt x="23573" y="3648"/>
                    <a:pt x="23593" y="3678"/>
                    <a:pt x="23621" y="3678"/>
                  </a:cubicBezTo>
                  <a:cubicBezTo>
                    <a:pt x="23658" y="3678"/>
                    <a:pt x="23708" y="3624"/>
                    <a:pt x="23737" y="3536"/>
                  </a:cubicBezTo>
                  <a:cubicBezTo>
                    <a:pt x="23750" y="3595"/>
                    <a:pt x="23767" y="3653"/>
                    <a:pt x="23791" y="3653"/>
                  </a:cubicBezTo>
                  <a:cubicBezTo>
                    <a:pt x="23800" y="3653"/>
                    <a:pt x="23810" y="3645"/>
                    <a:pt x="23821" y="3624"/>
                  </a:cubicBezTo>
                  <a:cubicBezTo>
                    <a:pt x="23853" y="3627"/>
                    <a:pt x="23853" y="3627"/>
                    <a:pt x="23837" y="3780"/>
                  </a:cubicBezTo>
                  <a:cubicBezTo>
                    <a:pt x="23828" y="3859"/>
                    <a:pt x="23821" y="3937"/>
                    <a:pt x="23856" y="3940"/>
                  </a:cubicBezTo>
                  <a:cubicBezTo>
                    <a:pt x="23857" y="3940"/>
                    <a:pt x="23857" y="3940"/>
                    <a:pt x="23858" y="3940"/>
                  </a:cubicBezTo>
                  <a:cubicBezTo>
                    <a:pt x="23891" y="3940"/>
                    <a:pt x="23897" y="3863"/>
                    <a:pt x="23903" y="3787"/>
                  </a:cubicBezTo>
                  <a:lnTo>
                    <a:pt x="23969" y="3793"/>
                  </a:lnTo>
                  <a:cubicBezTo>
                    <a:pt x="23969" y="3793"/>
                    <a:pt x="23969" y="3793"/>
                    <a:pt x="23969" y="3793"/>
                  </a:cubicBezTo>
                  <a:cubicBezTo>
                    <a:pt x="23974" y="3793"/>
                    <a:pt x="24003" y="3790"/>
                    <a:pt x="24006" y="3718"/>
                  </a:cubicBezTo>
                  <a:cubicBezTo>
                    <a:pt x="24009" y="3655"/>
                    <a:pt x="24030" y="3644"/>
                    <a:pt x="24054" y="3644"/>
                  </a:cubicBezTo>
                  <a:cubicBezTo>
                    <a:pt x="24060" y="3644"/>
                    <a:pt x="24066" y="3645"/>
                    <a:pt x="24072" y="3646"/>
                  </a:cubicBezTo>
                  <a:cubicBezTo>
                    <a:pt x="24072" y="3669"/>
                    <a:pt x="24075" y="3679"/>
                    <a:pt x="24078" y="3679"/>
                  </a:cubicBezTo>
                  <a:cubicBezTo>
                    <a:pt x="24085" y="3679"/>
                    <a:pt x="24094" y="3624"/>
                    <a:pt x="24072" y="3567"/>
                  </a:cubicBezTo>
                  <a:cubicBezTo>
                    <a:pt x="24075" y="3490"/>
                    <a:pt x="24075" y="3414"/>
                    <a:pt x="24102" y="3414"/>
                  </a:cubicBezTo>
                  <a:cubicBezTo>
                    <a:pt x="24102" y="3414"/>
                    <a:pt x="24103" y="3414"/>
                    <a:pt x="24103" y="3414"/>
                  </a:cubicBezTo>
                  <a:lnTo>
                    <a:pt x="24107" y="3257"/>
                  </a:lnTo>
                  <a:cubicBezTo>
                    <a:pt x="24107" y="3103"/>
                    <a:pt x="24103" y="3025"/>
                    <a:pt x="24060" y="2941"/>
                  </a:cubicBezTo>
                  <a:cubicBezTo>
                    <a:pt x="24006" y="2887"/>
                    <a:pt x="23965" y="2836"/>
                    <a:pt x="23937" y="2836"/>
                  </a:cubicBezTo>
                  <a:cubicBezTo>
                    <a:pt x="23918" y="2836"/>
                    <a:pt x="23904" y="2861"/>
                    <a:pt x="23897" y="2925"/>
                  </a:cubicBezTo>
                  <a:cubicBezTo>
                    <a:pt x="23897" y="2925"/>
                    <a:pt x="23867" y="2997"/>
                    <a:pt x="23842" y="2997"/>
                  </a:cubicBezTo>
                  <a:cubicBezTo>
                    <a:pt x="23841" y="2997"/>
                    <a:pt x="23841" y="2997"/>
                    <a:pt x="23840" y="2997"/>
                  </a:cubicBezTo>
                  <a:cubicBezTo>
                    <a:pt x="23815" y="2997"/>
                    <a:pt x="23803" y="2915"/>
                    <a:pt x="23803" y="2915"/>
                  </a:cubicBezTo>
                  <a:cubicBezTo>
                    <a:pt x="23815" y="2837"/>
                    <a:pt x="23737" y="2812"/>
                    <a:pt x="23637" y="2790"/>
                  </a:cubicBezTo>
                  <a:cubicBezTo>
                    <a:pt x="23521" y="2756"/>
                    <a:pt x="23470" y="2721"/>
                    <a:pt x="23483" y="2646"/>
                  </a:cubicBezTo>
                  <a:cubicBezTo>
                    <a:pt x="23499" y="2568"/>
                    <a:pt x="23483" y="2561"/>
                    <a:pt x="23483" y="2561"/>
                  </a:cubicBezTo>
                  <a:cubicBezTo>
                    <a:pt x="23472" y="2585"/>
                    <a:pt x="23455" y="2595"/>
                    <a:pt x="23433" y="2595"/>
                  </a:cubicBezTo>
                  <a:cubicBezTo>
                    <a:pt x="23385" y="2595"/>
                    <a:pt x="23314" y="2548"/>
                    <a:pt x="23232" y="2492"/>
                  </a:cubicBezTo>
                  <a:cubicBezTo>
                    <a:pt x="23133" y="2419"/>
                    <a:pt x="23027" y="2320"/>
                    <a:pt x="22964" y="2320"/>
                  </a:cubicBezTo>
                  <a:cubicBezTo>
                    <a:pt x="22951" y="2320"/>
                    <a:pt x="22940" y="2324"/>
                    <a:pt x="22931" y="2333"/>
                  </a:cubicBezTo>
                  <a:lnTo>
                    <a:pt x="22894" y="2298"/>
                  </a:lnTo>
                  <a:cubicBezTo>
                    <a:pt x="22947" y="2242"/>
                    <a:pt x="22909" y="2210"/>
                    <a:pt x="22872" y="2163"/>
                  </a:cubicBezTo>
                  <a:cubicBezTo>
                    <a:pt x="22859" y="2165"/>
                    <a:pt x="22848" y="2166"/>
                    <a:pt x="22837" y="2166"/>
                  </a:cubicBezTo>
                  <a:cubicBezTo>
                    <a:pt x="22768" y="2166"/>
                    <a:pt x="22737" y="2135"/>
                    <a:pt x="22737" y="2135"/>
                  </a:cubicBezTo>
                  <a:cubicBezTo>
                    <a:pt x="22794" y="2079"/>
                    <a:pt x="22775" y="2060"/>
                    <a:pt x="22734" y="2016"/>
                  </a:cubicBezTo>
                  <a:cubicBezTo>
                    <a:pt x="22711" y="1991"/>
                    <a:pt x="22693" y="1971"/>
                    <a:pt x="22669" y="1971"/>
                  </a:cubicBezTo>
                  <a:cubicBezTo>
                    <a:pt x="22654" y="1971"/>
                    <a:pt x="22637" y="1979"/>
                    <a:pt x="22615" y="2000"/>
                  </a:cubicBezTo>
                  <a:cubicBezTo>
                    <a:pt x="22593" y="1972"/>
                    <a:pt x="22452" y="1812"/>
                    <a:pt x="22436" y="1674"/>
                  </a:cubicBezTo>
                  <a:cubicBezTo>
                    <a:pt x="22454" y="1635"/>
                    <a:pt x="22441" y="1622"/>
                    <a:pt x="22414" y="1622"/>
                  </a:cubicBezTo>
                  <a:cubicBezTo>
                    <a:pt x="22388" y="1622"/>
                    <a:pt x="22348" y="1634"/>
                    <a:pt x="22308" y="1646"/>
                  </a:cubicBezTo>
                  <a:cubicBezTo>
                    <a:pt x="22264" y="1685"/>
                    <a:pt x="22210" y="1709"/>
                    <a:pt x="22175" y="1709"/>
                  </a:cubicBezTo>
                  <a:cubicBezTo>
                    <a:pt x="22162" y="1709"/>
                    <a:pt x="22152" y="1706"/>
                    <a:pt x="22145" y="1700"/>
                  </a:cubicBezTo>
                  <a:lnTo>
                    <a:pt x="22261" y="1593"/>
                  </a:lnTo>
                  <a:cubicBezTo>
                    <a:pt x="22342" y="1568"/>
                    <a:pt x="22342" y="1568"/>
                    <a:pt x="22295" y="1515"/>
                  </a:cubicBezTo>
                  <a:lnTo>
                    <a:pt x="22245" y="1458"/>
                  </a:lnTo>
                  <a:cubicBezTo>
                    <a:pt x="22236" y="1466"/>
                    <a:pt x="22226" y="1470"/>
                    <a:pt x="22214" y="1470"/>
                  </a:cubicBezTo>
                  <a:cubicBezTo>
                    <a:pt x="22147" y="1470"/>
                    <a:pt x="22039" y="1344"/>
                    <a:pt x="21863" y="1173"/>
                  </a:cubicBezTo>
                  <a:cubicBezTo>
                    <a:pt x="21654" y="969"/>
                    <a:pt x="21528" y="877"/>
                    <a:pt x="21464" y="877"/>
                  </a:cubicBezTo>
                  <a:cubicBezTo>
                    <a:pt x="21446" y="877"/>
                    <a:pt x="21433" y="884"/>
                    <a:pt x="21424" y="897"/>
                  </a:cubicBezTo>
                  <a:cubicBezTo>
                    <a:pt x="21408" y="918"/>
                    <a:pt x="21395" y="929"/>
                    <a:pt x="21381" y="929"/>
                  </a:cubicBezTo>
                  <a:cubicBezTo>
                    <a:pt x="21353" y="929"/>
                    <a:pt x="21326" y="885"/>
                    <a:pt x="21286" y="791"/>
                  </a:cubicBezTo>
                  <a:cubicBezTo>
                    <a:pt x="21212" y="532"/>
                    <a:pt x="21180" y="464"/>
                    <a:pt x="21140" y="464"/>
                  </a:cubicBezTo>
                  <a:cubicBezTo>
                    <a:pt x="21126" y="464"/>
                    <a:pt x="21110" y="472"/>
                    <a:pt x="21092" y="484"/>
                  </a:cubicBezTo>
                  <a:cubicBezTo>
                    <a:pt x="21133" y="509"/>
                    <a:pt x="21092" y="574"/>
                    <a:pt x="21054" y="643"/>
                  </a:cubicBezTo>
                  <a:cubicBezTo>
                    <a:pt x="21018" y="702"/>
                    <a:pt x="20991" y="730"/>
                    <a:pt x="20976" y="730"/>
                  </a:cubicBezTo>
                  <a:cubicBezTo>
                    <a:pt x="20956" y="730"/>
                    <a:pt x="20954" y="684"/>
                    <a:pt x="20973" y="593"/>
                  </a:cubicBezTo>
                  <a:cubicBezTo>
                    <a:pt x="21044" y="478"/>
                    <a:pt x="20650" y="319"/>
                    <a:pt x="20416" y="319"/>
                  </a:cubicBezTo>
                  <a:cubicBezTo>
                    <a:pt x="20339" y="319"/>
                    <a:pt x="20279" y="336"/>
                    <a:pt x="20258" y="377"/>
                  </a:cubicBezTo>
                  <a:lnTo>
                    <a:pt x="20258" y="377"/>
                  </a:lnTo>
                  <a:cubicBezTo>
                    <a:pt x="20264" y="358"/>
                    <a:pt x="20271" y="333"/>
                    <a:pt x="20280" y="302"/>
                  </a:cubicBezTo>
                  <a:cubicBezTo>
                    <a:pt x="20302" y="227"/>
                    <a:pt x="20255" y="214"/>
                    <a:pt x="20070" y="170"/>
                  </a:cubicBezTo>
                  <a:lnTo>
                    <a:pt x="19929" y="136"/>
                  </a:lnTo>
                  <a:cubicBezTo>
                    <a:pt x="19919" y="189"/>
                    <a:pt x="19878" y="209"/>
                    <a:pt x="19830" y="209"/>
                  </a:cubicBezTo>
                  <a:cubicBezTo>
                    <a:pt x="19749" y="209"/>
                    <a:pt x="19650" y="151"/>
                    <a:pt x="19653" y="101"/>
                  </a:cubicBezTo>
                  <a:cubicBezTo>
                    <a:pt x="19613" y="20"/>
                    <a:pt x="19613" y="20"/>
                    <a:pt x="19519" y="14"/>
                  </a:cubicBezTo>
                  <a:cubicBezTo>
                    <a:pt x="19469" y="61"/>
                    <a:pt x="19404" y="88"/>
                    <a:pt x="19335" y="88"/>
                  </a:cubicBezTo>
                  <a:cubicBezTo>
                    <a:pt x="19317" y="88"/>
                    <a:pt x="19299" y="86"/>
                    <a:pt x="19281" y="82"/>
                  </a:cubicBezTo>
                  <a:cubicBezTo>
                    <a:pt x="19205" y="76"/>
                    <a:pt x="19146" y="42"/>
                    <a:pt x="19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99680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7">
          <a:extLst>
            <a:ext uri="{FF2B5EF4-FFF2-40B4-BE49-F238E27FC236}">
              <a16:creationId xmlns:a16="http://schemas.microsoft.com/office/drawing/2014/main" id="{FE68B969-4B57-952A-8320-530FEC33CC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9" name="Google Shape;11149;p45">
            <a:extLst>
              <a:ext uri="{FF2B5EF4-FFF2-40B4-BE49-F238E27FC236}">
                <a16:creationId xmlns:a16="http://schemas.microsoft.com/office/drawing/2014/main" id="{A26854D9-5275-57B6-6B24-0332B2D2993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05577"/>
            <a:ext cx="7717500" cy="5102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Logistic Regression</a:t>
            </a:r>
            <a:endParaRPr sz="2800" dirty="0"/>
          </a:p>
        </p:txBody>
      </p:sp>
      <p:grpSp>
        <p:nvGrpSpPr>
          <p:cNvPr id="11311" name="Google Shape;11311;p45">
            <a:extLst>
              <a:ext uri="{FF2B5EF4-FFF2-40B4-BE49-F238E27FC236}">
                <a16:creationId xmlns:a16="http://schemas.microsoft.com/office/drawing/2014/main" id="{F82EB727-0A1E-D0EE-903F-40EF9F3D05AF}"/>
              </a:ext>
            </a:extLst>
          </p:cNvPr>
          <p:cNvGrpSpPr>
            <a:grpSpLocks noChangeAspect="1"/>
          </p:cNvGrpSpPr>
          <p:nvPr/>
        </p:nvGrpSpPr>
        <p:grpSpPr>
          <a:xfrm>
            <a:off x="151298" y="1041564"/>
            <a:ext cx="468000" cy="385073"/>
            <a:chOff x="1714278" y="1366415"/>
            <a:chExt cx="684994" cy="563617"/>
          </a:xfrm>
        </p:grpSpPr>
        <p:grpSp>
          <p:nvGrpSpPr>
            <p:cNvPr id="11312" name="Google Shape;11312;p45">
              <a:extLst>
                <a:ext uri="{FF2B5EF4-FFF2-40B4-BE49-F238E27FC236}">
                  <a16:creationId xmlns:a16="http://schemas.microsoft.com/office/drawing/2014/main" id="{82C2BAE1-2088-E1E8-8D22-C427A5C94F83}"/>
                </a:ext>
              </a:extLst>
            </p:cNvPr>
            <p:cNvGrpSpPr/>
            <p:nvPr/>
          </p:nvGrpSpPr>
          <p:grpSpPr>
            <a:xfrm>
              <a:off x="1714278" y="1366415"/>
              <a:ext cx="570516" cy="563617"/>
              <a:chOff x="5853000" y="3649975"/>
              <a:chExt cx="390150" cy="399275"/>
            </a:xfrm>
          </p:grpSpPr>
          <p:sp>
            <p:nvSpPr>
              <p:cNvPr id="11313" name="Google Shape;11313;p45">
                <a:extLst>
                  <a:ext uri="{FF2B5EF4-FFF2-40B4-BE49-F238E27FC236}">
                    <a16:creationId xmlns:a16="http://schemas.microsoft.com/office/drawing/2014/main" id="{BB8E4FA6-63A3-E4E6-AA2E-8A32E060BA56}"/>
                  </a:ext>
                </a:extLst>
              </p:cNvPr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45">
                <a:extLst>
                  <a:ext uri="{FF2B5EF4-FFF2-40B4-BE49-F238E27FC236}">
                    <a16:creationId xmlns:a16="http://schemas.microsoft.com/office/drawing/2014/main" id="{4E588594-782B-4F4D-C4B3-BBEFF6FD2D2E}"/>
                  </a:ext>
                </a:extLst>
              </p:cNvPr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45">
                <a:extLst>
                  <a:ext uri="{FF2B5EF4-FFF2-40B4-BE49-F238E27FC236}">
                    <a16:creationId xmlns:a16="http://schemas.microsoft.com/office/drawing/2014/main" id="{ACA0A419-E914-86B6-7BA9-A7062B67D998}"/>
                  </a:ext>
                </a:extLst>
              </p:cNvPr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45">
                <a:extLst>
                  <a:ext uri="{FF2B5EF4-FFF2-40B4-BE49-F238E27FC236}">
                    <a16:creationId xmlns:a16="http://schemas.microsoft.com/office/drawing/2014/main" id="{94C4EDB5-8217-1929-D48A-78AC79A44067}"/>
                  </a:ext>
                </a:extLst>
              </p:cNvPr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45">
                <a:extLst>
                  <a:ext uri="{FF2B5EF4-FFF2-40B4-BE49-F238E27FC236}">
                    <a16:creationId xmlns:a16="http://schemas.microsoft.com/office/drawing/2014/main" id="{196FD16F-8495-875D-E252-C3B9223ACDCA}"/>
                  </a:ext>
                </a:extLst>
              </p:cNvPr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45">
                <a:extLst>
                  <a:ext uri="{FF2B5EF4-FFF2-40B4-BE49-F238E27FC236}">
                    <a16:creationId xmlns:a16="http://schemas.microsoft.com/office/drawing/2014/main" id="{E88B017F-EB18-4FBD-98AD-9B0CC75E1B23}"/>
                  </a:ext>
                </a:extLst>
              </p:cNvPr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45">
                <a:extLst>
                  <a:ext uri="{FF2B5EF4-FFF2-40B4-BE49-F238E27FC236}">
                    <a16:creationId xmlns:a16="http://schemas.microsoft.com/office/drawing/2014/main" id="{A29E2F2A-9FB2-FBA9-06AF-AF1122658B98}"/>
                  </a:ext>
                </a:extLst>
              </p:cNvPr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45">
                <a:extLst>
                  <a:ext uri="{FF2B5EF4-FFF2-40B4-BE49-F238E27FC236}">
                    <a16:creationId xmlns:a16="http://schemas.microsoft.com/office/drawing/2014/main" id="{6C8FCAE8-DC09-4713-0BFF-DE5538DC8E10}"/>
                  </a:ext>
                </a:extLst>
              </p:cNvPr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45">
                <a:extLst>
                  <a:ext uri="{FF2B5EF4-FFF2-40B4-BE49-F238E27FC236}">
                    <a16:creationId xmlns:a16="http://schemas.microsoft.com/office/drawing/2014/main" id="{84757829-E33B-3F1A-5E12-406DBA8479BB}"/>
                  </a:ext>
                </a:extLst>
              </p:cNvPr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45">
                <a:extLst>
                  <a:ext uri="{FF2B5EF4-FFF2-40B4-BE49-F238E27FC236}">
                    <a16:creationId xmlns:a16="http://schemas.microsoft.com/office/drawing/2014/main" id="{FFC8A178-BDBA-45A4-0653-382A7AB98A9F}"/>
                  </a:ext>
                </a:extLst>
              </p:cNvPr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45">
                <a:extLst>
                  <a:ext uri="{FF2B5EF4-FFF2-40B4-BE49-F238E27FC236}">
                    <a16:creationId xmlns:a16="http://schemas.microsoft.com/office/drawing/2014/main" id="{461DAF94-DBE8-D161-118B-DD24B3F7F001}"/>
                  </a:ext>
                </a:extLst>
              </p:cNvPr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45">
                <a:extLst>
                  <a:ext uri="{FF2B5EF4-FFF2-40B4-BE49-F238E27FC236}">
                    <a16:creationId xmlns:a16="http://schemas.microsoft.com/office/drawing/2014/main" id="{90498C43-E60C-F09C-4068-DD1D59B3A41B}"/>
                  </a:ext>
                </a:extLst>
              </p:cNvPr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45">
                <a:extLst>
                  <a:ext uri="{FF2B5EF4-FFF2-40B4-BE49-F238E27FC236}">
                    <a16:creationId xmlns:a16="http://schemas.microsoft.com/office/drawing/2014/main" id="{26C75E83-5D69-6171-C43D-1671A189EA9F}"/>
                  </a:ext>
                </a:extLst>
              </p:cNvPr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45">
                <a:extLst>
                  <a:ext uri="{FF2B5EF4-FFF2-40B4-BE49-F238E27FC236}">
                    <a16:creationId xmlns:a16="http://schemas.microsoft.com/office/drawing/2014/main" id="{9BF18C28-4A02-D601-D618-2849232EACE0}"/>
                  </a:ext>
                </a:extLst>
              </p:cNvPr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45">
                <a:extLst>
                  <a:ext uri="{FF2B5EF4-FFF2-40B4-BE49-F238E27FC236}">
                    <a16:creationId xmlns:a16="http://schemas.microsoft.com/office/drawing/2014/main" id="{0CD43D6F-CBD9-17A9-6B15-48A6688CEA8D}"/>
                  </a:ext>
                </a:extLst>
              </p:cNvPr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45">
                <a:extLst>
                  <a:ext uri="{FF2B5EF4-FFF2-40B4-BE49-F238E27FC236}">
                    <a16:creationId xmlns:a16="http://schemas.microsoft.com/office/drawing/2014/main" id="{EB11FBB4-0B33-2B4E-E830-EDF315FE1107}"/>
                  </a:ext>
                </a:extLst>
              </p:cNvPr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45">
                <a:extLst>
                  <a:ext uri="{FF2B5EF4-FFF2-40B4-BE49-F238E27FC236}">
                    <a16:creationId xmlns:a16="http://schemas.microsoft.com/office/drawing/2014/main" id="{90EE0B5D-804D-608B-DF5D-3B6682D8A91E}"/>
                  </a:ext>
                </a:extLst>
              </p:cNvPr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45">
                <a:extLst>
                  <a:ext uri="{FF2B5EF4-FFF2-40B4-BE49-F238E27FC236}">
                    <a16:creationId xmlns:a16="http://schemas.microsoft.com/office/drawing/2014/main" id="{21E9A294-15B0-1324-36F4-4BADC6A51A2B}"/>
                  </a:ext>
                </a:extLst>
              </p:cNvPr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45">
                <a:extLst>
                  <a:ext uri="{FF2B5EF4-FFF2-40B4-BE49-F238E27FC236}">
                    <a16:creationId xmlns:a16="http://schemas.microsoft.com/office/drawing/2014/main" id="{9477D5B9-DB11-CBEE-A016-10286D5F5786}"/>
                  </a:ext>
                </a:extLst>
              </p:cNvPr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45">
                <a:extLst>
                  <a:ext uri="{FF2B5EF4-FFF2-40B4-BE49-F238E27FC236}">
                    <a16:creationId xmlns:a16="http://schemas.microsoft.com/office/drawing/2014/main" id="{C1844CB6-A307-4E22-D6A5-86A6FA27898A}"/>
                  </a:ext>
                </a:extLst>
              </p:cNvPr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45">
                <a:extLst>
                  <a:ext uri="{FF2B5EF4-FFF2-40B4-BE49-F238E27FC236}">
                    <a16:creationId xmlns:a16="http://schemas.microsoft.com/office/drawing/2014/main" id="{4848A90A-0349-1429-2E45-464CA9E64456}"/>
                  </a:ext>
                </a:extLst>
              </p:cNvPr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45">
                <a:extLst>
                  <a:ext uri="{FF2B5EF4-FFF2-40B4-BE49-F238E27FC236}">
                    <a16:creationId xmlns:a16="http://schemas.microsoft.com/office/drawing/2014/main" id="{A405975C-92C0-D30F-6D6F-1F9549D07E0A}"/>
                  </a:ext>
                </a:extLst>
              </p:cNvPr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45">
                <a:extLst>
                  <a:ext uri="{FF2B5EF4-FFF2-40B4-BE49-F238E27FC236}">
                    <a16:creationId xmlns:a16="http://schemas.microsoft.com/office/drawing/2014/main" id="{09E6808D-7913-D0B8-546E-D1676D3A0723}"/>
                  </a:ext>
                </a:extLst>
              </p:cNvPr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45">
                <a:extLst>
                  <a:ext uri="{FF2B5EF4-FFF2-40B4-BE49-F238E27FC236}">
                    <a16:creationId xmlns:a16="http://schemas.microsoft.com/office/drawing/2014/main" id="{AAA210B7-6A7E-DA27-FA99-EF8CCE9A4058}"/>
                  </a:ext>
                </a:extLst>
              </p:cNvPr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45">
                <a:extLst>
                  <a:ext uri="{FF2B5EF4-FFF2-40B4-BE49-F238E27FC236}">
                    <a16:creationId xmlns:a16="http://schemas.microsoft.com/office/drawing/2014/main" id="{D61B3845-FB63-8D9D-152C-B914BE3125FC}"/>
                  </a:ext>
                </a:extLst>
              </p:cNvPr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45">
                <a:extLst>
                  <a:ext uri="{FF2B5EF4-FFF2-40B4-BE49-F238E27FC236}">
                    <a16:creationId xmlns:a16="http://schemas.microsoft.com/office/drawing/2014/main" id="{801E61AE-B050-9CE6-6A39-29AC8EB6474B}"/>
                  </a:ext>
                </a:extLst>
              </p:cNvPr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45">
                <a:extLst>
                  <a:ext uri="{FF2B5EF4-FFF2-40B4-BE49-F238E27FC236}">
                    <a16:creationId xmlns:a16="http://schemas.microsoft.com/office/drawing/2014/main" id="{10D96AD7-C4FA-4677-6491-C454F279AC4C}"/>
                  </a:ext>
                </a:extLst>
              </p:cNvPr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45">
                <a:extLst>
                  <a:ext uri="{FF2B5EF4-FFF2-40B4-BE49-F238E27FC236}">
                    <a16:creationId xmlns:a16="http://schemas.microsoft.com/office/drawing/2014/main" id="{5BE76654-0DCE-D131-A72C-4BC00939E6E1}"/>
                  </a:ext>
                </a:extLst>
              </p:cNvPr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45">
                <a:extLst>
                  <a:ext uri="{FF2B5EF4-FFF2-40B4-BE49-F238E27FC236}">
                    <a16:creationId xmlns:a16="http://schemas.microsoft.com/office/drawing/2014/main" id="{957377D3-EC14-0F70-4712-970B7D973C9B}"/>
                  </a:ext>
                </a:extLst>
              </p:cNvPr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45">
                <a:extLst>
                  <a:ext uri="{FF2B5EF4-FFF2-40B4-BE49-F238E27FC236}">
                    <a16:creationId xmlns:a16="http://schemas.microsoft.com/office/drawing/2014/main" id="{76B492BB-F879-FE3B-8BFC-2F4C6B49F2E5}"/>
                  </a:ext>
                </a:extLst>
              </p:cNvPr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45">
                <a:extLst>
                  <a:ext uri="{FF2B5EF4-FFF2-40B4-BE49-F238E27FC236}">
                    <a16:creationId xmlns:a16="http://schemas.microsoft.com/office/drawing/2014/main" id="{5393C1B1-3E36-32B7-032A-3F3D91ED8F5F}"/>
                  </a:ext>
                </a:extLst>
              </p:cNvPr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45">
                <a:extLst>
                  <a:ext uri="{FF2B5EF4-FFF2-40B4-BE49-F238E27FC236}">
                    <a16:creationId xmlns:a16="http://schemas.microsoft.com/office/drawing/2014/main" id="{5DA38300-83F5-07B9-4468-6B70C5F73952}"/>
                  </a:ext>
                </a:extLst>
              </p:cNvPr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45">
                <a:extLst>
                  <a:ext uri="{FF2B5EF4-FFF2-40B4-BE49-F238E27FC236}">
                    <a16:creationId xmlns:a16="http://schemas.microsoft.com/office/drawing/2014/main" id="{CE9958A2-D923-9539-D111-625EF5AEF0DB}"/>
                  </a:ext>
                </a:extLst>
              </p:cNvPr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45">
                <a:extLst>
                  <a:ext uri="{FF2B5EF4-FFF2-40B4-BE49-F238E27FC236}">
                    <a16:creationId xmlns:a16="http://schemas.microsoft.com/office/drawing/2014/main" id="{4A556A68-1F0D-578E-A85B-39A23E2FF3EA}"/>
                  </a:ext>
                </a:extLst>
              </p:cNvPr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45">
                <a:extLst>
                  <a:ext uri="{FF2B5EF4-FFF2-40B4-BE49-F238E27FC236}">
                    <a16:creationId xmlns:a16="http://schemas.microsoft.com/office/drawing/2014/main" id="{B6021DE7-5A2A-BB31-3764-56F31F230662}"/>
                  </a:ext>
                </a:extLst>
              </p:cNvPr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45">
                <a:extLst>
                  <a:ext uri="{FF2B5EF4-FFF2-40B4-BE49-F238E27FC236}">
                    <a16:creationId xmlns:a16="http://schemas.microsoft.com/office/drawing/2014/main" id="{81342D17-5B27-037B-F1F7-4913ACA745A7}"/>
                  </a:ext>
                </a:extLst>
              </p:cNvPr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45">
                <a:extLst>
                  <a:ext uri="{FF2B5EF4-FFF2-40B4-BE49-F238E27FC236}">
                    <a16:creationId xmlns:a16="http://schemas.microsoft.com/office/drawing/2014/main" id="{858ED45E-5101-B546-D781-E71A37BCD3E0}"/>
                  </a:ext>
                </a:extLst>
              </p:cNvPr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45">
                <a:extLst>
                  <a:ext uri="{FF2B5EF4-FFF2-40B4-BE49-F238E27FC236}">
                    <a16:creationId xmlns:a16="http://schemas.microsoft.com/office/drawing/2014/main" id="{9D774219-B2CA-45EB-56CE-3D75E52517BB}"/>
                  </a:ext>
                </a:extLst>
              </p:cNvPr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45">
                <a:extLst>
                  <a:ext uri="{FF2B5EF4-FFF2-40B4-BE49-F238E27FC236}">
                    <a16:creationId xmlns:a16="http://schemas.microsoft.com/office/drawing/2014/main" id="{20D11A1D-5EFD-A4D0-FF59-D3F7CCCC0D25}"/>
                  </a:ext>
                </a:extLst>
              </p:cNvPr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45">
                <a:extLst>
                  <a:ext uri="{FF2B5EF4-FFF2-40B4-BE49-F238E27FC236}">
                    <a16:creationId xmlns:a16="http://schemas.microsoft.com/office/drawing/2014/main" id="{C584B396-412F-741E-59A1-E44C5237E11A}"/>
                  </a:ext>
                </a:extLst>
              </p:cNvPr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45">
                <a:extLst>
                  <a:ext uri="{FF2B5EF4-FFF2-40B4-BE49-F238E27FC236}">
                    <a16:creationId xmlns:a16="http://schemas.microsoft.com/office/drawing/2014/main" id="{2B72D460-D436-8FDB-3BC8-3EE40A16FAE3}"/>
                  </a:ext>
                </a:extLst>
              </p:cNvPr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45">
                <a:extLst>
                  <a:ext uri="{FF2B5EF4-FFF2-40B4-BE49-F238E27FC236}">
                    <a16:creationId xmlns:a16="http://schemas.microsoft.com/office/drawing/2014/main" id="{3EC84FC7-71E2-D828-36EF-AB70DF7593FF}"/>
                  </a:ext>
                </a:extLst>
              </p:cNvPr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45">
                <a:extLst>
                  <a:ext uri="{FF2B5EF4-FFF2-40B4-BE49-F238E27FC236}">
                    <a16:creationId xmlns:a16="http://schemas.microsoft.com/office/drawing/2014/main" id="{17045780-2037-887E-4F0C-A7F5F41F35B6}"/>
                  </a:ext>
                </a:extLst>
              </p:cNvPr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45">
                <a:extLst>
                  <a:ext uri="{FF2B5EF4-FFF2-40B4-BE49-F238E27FC236}">
                    <a16:creationId xmlns:a16="http://schemas.microsoft.com/office/drawing/2014/main" id="{622759EB-C513-8BEC-4DDA-7E35E411B7C4}"/>
                  </a:ext>
                </a:extLst>
              </p:cNvPr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45">
                <a:extLst>
                  <a:ext uri="{FF2B5EF4-FFF2-40B4-BE49-F238E27FC236}">
                    <a16:creationId xmlns:a16="http://schemas.microsoft.com/office/drawing/2014/main" id="{A12F8C1D-48BB-EEE3-89A0-1694AF22E88D}"/>
                  </a:ext>
                </a:extLst>
              </p:cNvPr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45">
                <a:extLst>
                  <a:ext uri="{FF2B5EF4-FFF2-40B4-BE49-F238E27FC236}">
                    <a16:creationId xmlns:a16="http://schemas.microsoft.com/office/drawing/2014/main" id="{1444A212-5ACF-67DB-5BD4-A60722979454}"/>
                  </a:ext>
                </a:extLst>
              </p:cNvPr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45">
                <a:extLst>
                  <a:ext uri="{FF2B5EF4-FFF2-40B4-BE49-F238E27FC236}">
                    <a16:creationId xmlns:a16="http://schemas.microsoft.com/office/drawing/2014/main" id="{E359219B-EE07-CBB7-7301-192AE7B45869}"/>
                  </a:ext>
                </a:extLst>
              </p:cNvPr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45">
                <a:extLst>
                  <a:ext uri="{FF2B5EF4-FFF2-40B4-BE49-F238E27FC236}">
                    <a16:creationId xmlns:a16="http://schemas.microsoft.com/office/drawing/2014/main" id="{E2B831D8-C601-A22A-DEFB-C4EE69E443A3}"/>
                  </a:ext>
                </a:extLst>
              </p:cNvPr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45">
                <a:extLst>
                  <a:ext uri="{FF2B5EF4-FFF2-40B4-BE49-F238E27FC236}">
                    <a16:creationId xmlns:a16="http://schemas.microsoft.com/office/drawing/2014/main" id="{5BD02A6D-9189-75F3-2C10-A87AA8292EA0}"/>
                  </a:ext>
                </a:extLst>
              </p:cNvPr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45">
                <a:extLst>
                  <a:ext uri="{FF2B5EF4-FFF2-40B4-BE49-F238E27FC236}">
                    <a16:creationId xmlns:a16="http://schemas.microsoft.com/office/drawing/2014/main" id="{B14050D4-9C10-BE85-9683-5968A7D54DC7}"/>
                  </a:ext>
                </a:extLst>
              </p:cNvPr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45">
                <a:extLst>
                  <a:ext uri="{FF2B5EF4-FFF2-40B4-BE49-F238E27FC236}">
                    <a16:creationId xmlns:a16="http://schemas.microsoft.com/office/drawing/2014/main" id="{718E04F5-6141-A6F4-5794-900E9D3DB1A4}"/>
                  </a:ext>
                </a:extLst>
              </p:cNvPr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45">
                <a:extLst>
                  <a:ext uri="{FF2B5EF4-FFF2-40B4-BE49-F238E27FC236}">
                    <a16:creationId xmlns:a16="http://schemas.microsoft.com/office/drawing/2014/main" id="{4C98FBAB-2A2F-A521-7042-85852252514D}"/>
                  </a:ext>
                </a:extLst>
              </p:cNvPr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45">
                <a:extLst>
                  <a:ext uri="{FF2B5EF4-FFF2-40B4-BE49-F238E27FC236}">
                    <a16:creationId xmlns:a16="http://schemas.microsoft.com/office/drawing/2014/main" id="{4C51A801-423F-C140-A2E5-51D8714DCC40}"/>
                  </a:ext>
                </a:extLst>
              </p:cNvPr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45">
                <a:extLst>
                  <a:ext uri="{FF2B5EF4-FFF2-40B4-BE49-F238E27FC236}">
                    <a16:creationId xmlns:a16="http://schemas.microsoft.com/office/drawing/2014/main" id="{F883DC32-ED2E-A5CC-E63C-8EBAE6820011}"/>
                  </a:ext>
                </a:extLst>
              </p:cNvPr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45">
                <a:extLst>
                  <a:ext uri="{FF2B5EF4-FFF2-40B4-BE49-F238E27FC236}">
                    <a16:creationId xmlns:a16="http://schemas.microsoft.com/office/drawing/2014/main" id="{FB1AA664-6A20-E5B2-7241-84DA228C2318}"/>
                  </a:ext>
                </a:extLst>
              </p:cNvPr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45">
                <a:extLst>
                  <a:ext uri="{FF2B5EF4-FFF2-40B4-BE49-F238E27FC236}">
                    <a16:creationId xmlns:a16="http://schemas.microsoft.com/office/drawing/2014/main" id="{4E6B6BE6-2A95-9E7F-7A82-AE97D932D441}"/>
                  </a:ext>
                </a:extLst>
              </p:cNvPr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45">
                <a:extLst>
                  <a:ext uri="{FF2B5EF4-FFF2-40B4-BE49-F238E27FC236}">
                    <a16:creationId xmlns:a16="http://schemas.microsoft.com/office/drawing/2014/main" id="{D9C012F0-8AF3-9AD4-B432-EB0B9F808C41}"/>
                  </a:ext>
                </a:extLst>
              </p:cNvPr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45">
                <a:extLst>
                  <a:ext uri="{FF2B5EF4-FFF2-40B4-BE49-F238E27FC236}">
                    <a16:creationId xmlns:a16="http://schemas.microsoft.com/office/drawing/2014/main" id="{6A03C01D-2B22-2896-9499-BEA5AE7CB2D6}"/>
                  </a:ext>
                </a:extLst>
              </p:cNvPr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45">
                <a:extLst>
                  <a:ext uri="{FF2B5EF4-FFF2-40B4-BE49-F238E27FC236}">
                    <a16:creationId xmlns:a16="http://schemas.microsoft.com/office/drawing/2014/main" id="{A12D6619-C645-1D2A-6D3A-2206FC4F8537}"/>
                  </a:ext>
                </a:extLst>
              </p:cNvPr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45">
                <a:extLst>
                  <a:ext uri="{FF2B5EF4-FFF2-40B4-BE49-F238E27FC236}">
                    <a16:creationId xmlns:a16="http://schemas.microsoft.com/office/drawing/2014/main" id="{4DD185CB-C1A9-0D3C-9875-B7BA67238833}"/>
                  </a:ext>
                </a:extLst>
              </p:cNvPr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45">
                <a:extLst>
                  <a:ext uri="{FF2B5EF4-FFF2-40B4-BE49-F238E27FC236}">
                    <a16:creationId xmlns:a16="http://schemas.microsoft.com/office/drawing/2014/main" id="{91A7D359-CAC3-2B05-1764-9DBAEFF16F27}"/>
                  </a:ext>
                </a:extLst>
              </p:cNvPr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45">
                <a:extLst>
                  <a:ext uri="{FF2B5EF4-FFF2-40B4-BE49-F238E27FC236}">
                    <a16:creationId xmlns:a16="http://schemas.microsoft.com/office/drawing/2014/main" id="{B95D5103-D6CD-50EA-217B-A96CFB2DC6B0}"/>
                  </a:ext>
                </a:extLst>
              </p:cNvPr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45">
                <a:extLst>
                  <a:ext uri="{FF2B5EF4-FFF2-40B4-BE49-F238E27FC236}">
                    <a16:creationId xmlns:a16="http://schemas.microsoft.com/office/drawing/2014/main" id="{0C21FE31-01DF-3169-63DA-9523B9F32418}"/>
                  </a:ext>
                </a:extLst>
              </p:cNvPr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45">
                <a:extLst>
                  <a:ext uri="{FF2B5EF4-FFF2-40B4-BE49-F238E27FC236}">
                    <a16:creationId xmlns:a16="http://schemas.microsoft.com/office/drawing/2014/main" id="{4B15D82E-FE3A-D6AD-81BA-2E20BA1B4D94}"/>
                  </a:ext>
                </a:extLst>
              </p:cNvPr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45">
                <a:extLst>
                  <a:ext uri="{FF2B5EF4-FFF2-40B4-BE49-F238E27FC236}">
                    <a16:creationId xmlns:a16="http://schemas.microsoft.com/office/drawing/2014/main" id="{CA6B54CD-5B0E-1827-F516-2B2D29C63633}"/>
                  </a:ext>
                </a:extLst>
              </p:cNvPr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45">
                <a:extLst>
                  <a:ext uri="{FF2B5EF4-FFF2-40B4-BE49-F238E27FC236}">
                    <a16:creationId xmlns:a16="http://schemas.microsoft.com/office/drawing/2014/main" id="{CEE506ED-C571-1D53-788F-219442AB98ED}"/>
                  </a:ext>
                </a:extLst>
              </p:cNvPr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45">
                <a:extLst>
                  <a:ext uri="{FF2B5EF4-FFF2-40B4-BE49-F238E27FC236}">
                    <a16:creationId xmlns:a16="http://schemas.microsoft.com/office/drawing/2014/main" id="{7C4EDAEF-82AD-31DF-F6E8-6E82B5FC7BFF}"/>
                  </a:ext>
                </a:extLst>
              </p:cNvPr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45">
                <a:extLst>
                  <a:ext uri="{FF2B5EF4-FFF2-40B4-BE49-F238E27FC236}">
                    <a16:creationId xmlns:a16="http://schemas.microsoft.com/office/drawing/2014/main" id="{457038FA-6316-FF83-5300-F825E01ED63D}"/>
                  </a:ext>
                </a:extLst>
              </p:cNvPr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45">
                <a:extLst>
                  <a:ext uri="{FF2B5EF4-FFF2-40B4-BE49-F238E27FC236}">
                    <a16:creationId xmlns:a16="http://schemas.microsoft.com/office/drawing/2014/main" id="{F823F150-B306-4C9C-73C8-0875A1FBFF0C}"/>
                  </a:ext>
                </a:extLst>
              </p:cNvPr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45">
                <a:extLst>
                  <a:ext uri="{FF2B5EF4-FFF2-40B4-BE49-F238E27FC236}">
                    <a16:creationId xmlns:a16="http://schemas.microsoft.com/office/drawing/2014/main" id="{E67CF95B-36B1-8275-0293-8A376B75B4DB}"/>
                  </a:ext>
                </a:extLst>
              </p:cNvPr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45">
                <a:extLst>
                  <a:ext uri="{FF2B5EF4-FFF2-40B4-BE49-F238E27FC236}">
                    <a16:creationId xmlns:a16="http://schemas.microsoft.com/office/drawing/2014/main" id="{58917987-D085-A26D-9F3D-5495C6F24098}"/>
                  </a:ext>
                </a:extLst>
              </p:cNvPr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45">
                <a:extLst>
                  <a:ext uri="{FF2B5EF4-FFF2-40B4-BE49-F238E27FC236}">
                    <a16:creationId xmlns:a16="http://schemas.microsoft.com/office/drawing/2014/main" id="{45C59B10-323E-9B31-2174-00D869024C18}"/>
                  </a:ext>
                </a:extLst>
              </p:cNvPr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45">
                <a:extLst>
                  <a:ext uri="{FF2B5EF4-FFF2-40B4-BE49-F238E27FC236}">
                    <a16:creationId xmlns:a16="http://schemas.microsoft.com/office/drawing/2014/main" id="{31F7AB5A-06BA-6E8F-4A53-8B5147E07434}"/>
                  </a:ext>
                </a:extLst>
              </p:cNvPr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45">
                <a:extLst>
                  <a:ext uri="{FF2B5EF4-FFF2-40B4-BE49-F238E27FC236}">
                    <a16:creationId xmlns:a16="http://schemas.microsoft.com/office/drawing/2014/main" id="{A15E5B3F-1BB6-E478-F3A3-C9DCA38D33F4}"/>
                  </a:ext>
                </a:extLst>
              </p:cNvPr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45">
                <a:extLst>
                  <a:ext uri="{FF2B5EF4-FFF2-40B4-BE49-F238E27FC236}">
                    <a16:creationId xmlns:a16="http://schemas.microsoft.com/office/drawing/2014/main" id="{140B72ED-A2BB-F348-19DA-B4130F016142}"/>
                  </a:ext>
                </a:extLst>
              </p:cNvPr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45">
                <a:extLst>
                  <a:ext uri="{FF2B5EF4-FFF2-40B4-BE49-F238E27FC236}">
                    <a16:creationId xmlns:a16="http://schemas.microsoft.com/office/drawing/2014/main" id="{49B77F62-EC58-BFB8-1EE4-FEE97240994C}"/>
                  </a:ext>
                </a:extLst>
              </p:cNvPr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45">
                <a:extLst>
                  <a:ext uri="{FF2B5EF4-FFF2-40B4-BE49-F238E27FC236}">
                    <a16:creationId xmlns:a16="http://schemas.microsoft.com/office/drawing/2014/main" id="{316EBD37-8A15-469B-4FA5-252E37FDDDFC}"/>
                  </a:ext>
                </a:extLst>
              </p:cNvPr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45">
                <a:extLst>
                  <a:ext uri="{FF2B5EF4-FFF2-40B4-BE49-F238E27FC236}">
                    <a16:creationId xmlns:a16="http://schemas.microsoft.com/office/drawing/2014/main" id="{36EC2DD0-B82A-7452-D8E2-C2B3C75749B7}"/>
                  </a:ext>
                </a:extLst>
              </p:cNvPr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45">
                <a:extLst>
                  <a:ext uri="{FF2B5EF4-FFF2-40B4-BE49-F238E27FC236}">
                    <a16:creationId xmlns:a16="http://schemas.microsoft.com/office/drawing/2014/main" id="{CEA64CA2-1755-93B7-65A1-EF21029FAC78}"/>
                  </a:ext>
                </a:extLst>
              </p:cNvPr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45">
                <a:extLst>
                  <a:ext uri="{FF2B5EF4-FFF2-40B4-BE49-F238E27FC236}">
                    <a16:creationId xmlns:a16="http://schemas.microsoft.com/office/drawing/2014/main" id="{06CC3CDD-9120-61B5-640D-A5C6B9691048}"/>
                  </a:ext>
                </a:extLst>
              </p:cNvPr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45">
                <a:extLst>
                  <a:ext uri="{FF2B5EF4-FFF2-40B4-BE49-F238E27FC236}">
                    <a16:creationId xmlns:a16="http://schemas.microsoft.com/office/drawing/2014/main" id="{C009375A-0CB5-3CF1-BA25-D9C24ED4859C}"/>
                  </a:ext>
                </a:extLst>
              </p:cNvPr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11394;p45">
                <a:extLst>
                  <a:ext uri="{FF2B5EF4-FFF2-40B4-BE49-F238E27FC236}">
                    <a16:creationId xmlns:a16="http://schemas.microsoft.com/office/drawing/2014/main" id="{3689DA35-E88E-9F84-94EF-CD2AA33415EF}"/>
                  </a:ext>
                </a:extLst>
              </p:cNvPr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11395;p45">
                <a:extLst>
                  <a:ext uri="{FF2B5EF4-FFF2-40B4-BE49-F238E27FC236}">
                    <a16:creationId xmlns:a16="http://schemas.microsoft.com/office/drawing/2014/main" id="{F288850F-670D-7FC8-F765-66A14B26267B}"/>
                  </a:ext>
                </a:extLst>
              </p:cNvPr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11396;p45">
                <a:extLst>
                  <a:ext uri="{FF2B5EF4-FFF2-40B4-BE49-F238E27FC236}">
                    <a16:creationId xmlns:a16="http://schemas.microsoft.com/office/drawing/2014/main" id="{9B5870E5-CC21-25B9-DB94-B61140522A87}"/>
                  </a:ext>
                </a:extLst>
              </p:cNvPr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11397;p45">
                <a:extLst>
                  <a:ext uri="{FF2B5EF4-FFF2-40B4-BE49-F238E27FC236}">
                    <a16:creationId xmlns:a16="http://schemas.microsoft.com/office/drawing/2014/main" id="{ED177BEE-601D-597F-33DA-666A03272458}"/>
                  </a:ext>
                </a:extLst>
              </p:cNvPr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11398;p45">
                <a:extLst>
                  <a:ext uri="{FF2B5EF4-FFF2-40B4-BE49-F238E27FC236}">
                    <a16:creationId xmlns:a16="http://schemas.microsoft.com/office/drawing/2014/main" id="{003EE1ED-68F3-F87C-1B7E-A331ECB0A9F3}"/>
                  </a:ext>
                </a:extLst>
              </p:cNvPr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11399;p45">
                <a:extLst>
                  <a:ext uri="{FF2B5EF4-FFF2-40B4-BE49-F238E27FC236}">
                    <a16:creationId xmlns:a16="http://schemas.microsoft.com/office/drawing/2014/main" id="{3E02FFE3-73D0-A860-BDCB-1E452DA143A9}"/>
                  </a:ext>
                </a:extLst>
              </p:cNvPr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11400;p45">
                <a:extLst>
                  <a:ext uri="{FF2B5EF4-FFF2-40B4-BE49-F238E27FC236}">
                    <a16:creationId xmlns:a16="http://schemas.microsoft.com/office/drawing/2014/main" id="{66995C94-B102-BCED-1F31-8035DE0ED4F2}"/>
                  </a:ext>
                </a:extLst>
              </p:cNvPr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11401;p45">
                <a:extLst>
                  <a:ext uri="{FF2B5EF4-FFF2-40B4-BE49-F238E27FC236}">
                    <a16:creationId xmlns:a16="http://schemas.microsoft.com/office/drawing/2014/main" id="{B5464181-D13B-1D43-ECA8-A946F15AF9A4}"/>
                  </a:ext>
                </a:extLst>
              </p:cNvPr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45">
                <a:extLst>
                  <a:ext uri="{FF2B5EF4-FFF2-40B4-BE49-F238E27FC236}">
                    <a16:creationId xmlns:a16="http://schemas.microsoft.com/office/drawing/2014/main" id="{EA39CB30-ED48-5138-CD4F-DBA8D52A5AD7}"/>
                  </a:ext>
                </a:extLst>
              </p:cNvPr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45">
                <a:extLst>
                  <a:ext uri="{FF2B5EF4-FFF2-40B4-BE49-F238E27FC236}">
                    <a16:creationId xmlns:a16="http://schemas.microsoft.com/office/drawing/2014/main" id="{6616BBC4-2B66-3046-CEA2-F124030F2827}"/>
                  </a:ext>
                </a:extLst>
              </p:cNvPr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11404;p45">
                <a:extLst>
                  <a:ext uri="{FF2B5EF4-FFF2-40B4-BE49-F238E27FC236}">
                    <a16:creationId xmlns:a16="http://schemas.microsoft.com/office/drawing/2014/main" id="{C85C337F-38C9-3CC0-89E0-C8FA920499F0}"/>
                  </a:ext>
                </a:extLst>
              </p:cNvPr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11405;p45">
                <a:extLst>
                  <a:ext uri="{FF2B5EF4-FFF2-40B4-BE49-F238E27FC236}">
                    <a16:creationId xmlns:a16="http://schemas.microsoft.com/office/drawing/2014/main" id="{B4046BD7-657C-2041-9CD8-829BB79C75E1}"/>
                  </a:ext>
                </a:extLst>
              </p:cNvPr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45">
                <a:extLst>
                  <a:ext uri="{FF2B5EF4-FFF2-40B4-BE49-F238E27FC236}">
                    <a16:creationId xmlns:a16="http://schemas.microsoft.com/office/drawing/2014/main" id="{5890285E-FADD-8557-E97C-21B216A9F9DE}"/>
                  </a:ext>
                </a:extLst>
              </p:cNvPr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45">
                <a:extLst>
                  <a:ext uri="{FF2B5EF4-FFF2-40B4-BE49-F238E27FC236}">
                    <a16:creationId xmlns:a16="http://schemas.microsoft.com/office/drawing/2014/main" id="{438B85AE-126F-397B-752D-ACB74A49EF76}"/>
                  </a:ext>
                </a:extLst>
              </p:cNvPr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11408;p45">
                <a:extLst>
                  <a:ext uri="{FF2B5EF4-FFF2-40B4-BE49-F238E27FC236}">
                    <a16:creationId xmlns:a16="http://schemas.microsoft.com/office/drawing/2014/main" id="{DE502631-6CFC-AD88-6387-6CB8456EB5E1}"/>
                  </a:ext>
                </a:extLst>
              </p:cNvPr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11409;p45">
                <a:extLst>
                  <a:ext uri="{FF2B5EF4-FFF2-40B4-BE49-F238E27FC236}">
                    <a16:creationId xmlns:a16="http://schemas.microsoft.com/office/drawing/2014/main" id="{965D25E5-66E7-2E40-447A-E0B0473DB8D7}"/>
                  </a:ext>
                </a:extLst>
              </p:cNvPr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11410;p45">
                <a:extLst>
                  <a:ext uri="{FF2B5EF4-FFF2-40B4-BE49-F238E27FC236}">
                    <a16:creationId xmlns:a16="http://schemas.microsoft.com/office/drawing/2014/main" id="{41923DB6-E7C2-13D6-9D6D-5950381A585A}"/>
                  </a:ext>
                </a:extLst>
              </p:cNvPr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11411;p45">
                <a:extLst>
                  <a:ext uri="{FF2B5EF4-FFF2-40B4-BE49-F238E27FC236}">
                    <a16:creationId xmlns:a16="http://schemas.microsoft.com/office/drawing/2014/main" id="{9E8F5534-CB62-FFD9-4D73-7FE37AA34EEE}"/>
                  </a:ext>
                </a:extLst>
              </p:cNvPr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11412;p45">
                <a:extLst>
                  <a:ext uri="{FF2B5EF4-FFF2-40B4-BE49-F238E27FC236}">
                    <a16:creationId xmlns:a16="http://schemas.microsoft.com/office/drawing/2014/main" id="{06499B9F-B2E0-2FE2-EA70-B557069BBE92}"/>
                  </a:ext>
                </a:extLst>
              </p:cNvPr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11413;p45">
                <a:extLst>
                  <a:ext uri="{FF2B5EF4-FFF2-40B4-BE49-F238E27FC236}">
                    <a16:creationId xmlns:a16="http://schemas.microsoft.com/office/drawing/2014/main" id="{CF3DC33F-DE50-BA9A-F316-E9646EAADDA8}"/>
                  </a:ext>
                </a:extLst>
              </p:cNvPr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11414;p45">
                <a:extLst>
                  <a:ext uri="{FF2B5EF4-FFF2-40B4-BE49-F238E27FC236}">
                    <a16:creationId xmlns:a16="http://schemas.microsoft.com/office/drawing/2014/main" id="{F4FC2D8A-F247-D2AE-EA27-B98A503A2618}"/>
                  </a:ext>
                </a:extLst>
              </p:cNvPr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11415;p45">
                <a:extLst>
                  <a:ext uri="{FF2B5EF4-FFF2-40B4-BE49-F238E27FC236}">
                    <a16:creationId xmlns:a16="http://schemas.microsoft.com/office/drawing/2014/main" id="{1DF0E392-A2A7-B5E2-BA58-11545E8C6394}"/>
                  </a:ext>
                </a:extLst>
              </p:cNvPr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11416;p45">
                <a:extLst>
                  <a:ext uri="{FF2B5EF4-FFF2-40B4-BE49-F238E27FC236}">
                    <a16:creationId xmlns:a16="http://schemas.microsoft.com/office/drawing/2014/main" id="{5DE8EB95-9780-B387-B850-85239E8281F9}"/>
                  </a:ext>
                </a:extLst>
              </p:cNvPr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11417;p45">
                <a:extLst>
                  <a:ext uri="{FF2B5EF4-FFF2-40B4-BE49-F238E27FC236}">
                    <a16:creationId xmlns:a16="http://schemas.microsoft.com/office/drawing/2014/main" id="{3D64DCC4-F61E-FB15-3CE1-B86EB647B4F5}"/>
                  </a:ext>
                </a:extLst>
              </p:cNvPr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11418;p45">
                <a:extLst>
                  <a:ext uri="{FF2B5EF4-FFF2-40B4-BE49-F238E27FC236}">
                    <a16:creationId xmlns:a16="http://schemas.microsoft.com/office/drawing/2014/main" id="{D892DC8F-7ED6-D614-82E3-235127C07552}"/>
                  </a:ext>
                </a:extLst>
              </p:cNvPr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11419;p45">
                <a:extLst>
                  <a:ext uri="{FF2B5EF4-FFF2-40B4-BE49-F238E27FC236}">
                    <a16:creationId xmlns:a16="http://schemas.microsoft.com/office/drawing/2014/main" id="{FC0B3110-DA04-06C1-6B7A-BF641825918A}"/>
                  </a:ext>
                </a:extLst>
              </p:cNvPr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11420;p45">
                <a:extLst>
                  <a:ext uri="{FF2B5EF4-FFF2-40B4-BE49-F238E27FC236}">
                    <a16:creationId xmlns:a16="http://schemas.microsoft.com/office/drawing/2014/main" id="{74BE14AB-D3DF-7AAB-B861-3381649A7414}"/>
                  </a:ext>
                </a:extLst>
              </p:cNvPr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11421;p45">
                <a:extLst>
                  <a:ext uri="{FF2B5EF4-FFF2-40B4-BE49-F238E27FC236}">
                    <a16:creationId xmlns:a16="http://schemas.microsoft.com/office/drawing/2014/main" id="{72475196-7B22-7015-F88E-18C799B15491}"/>
                  </a:ext>
                </a:extLst>
              </p:cNvPr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11422;p45">
                <a:extLst>
                  <a:ext uri="{FF2B5EF4-FFF2-40B4-BE49-F238E27FC236}">
                    <a16:creationId xmlns:a16="http://schemas.microsoft.com/office/drawing/2014/main" id="{D509ED41-3A9E-5660-A323-73CD624D8070}"/>
                  </a:ext>
                </a:extLst>
              </p:cNvPr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11423;p45">
                <a:extLst>
                  <a:ext uri="{FF2B5EF4-FFF2-40B4-BE49-F238E27FC236}">
                    <a16:creationId xmlns:a16="http://schemas.microsoft.com/office/drawing/2014/main" id="{5420681A-FED1-83E3-EBD3-08722F62608E}"/>
                  </a:ext>
                </a:extLst>
              </p:cNvPr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45">
                <a:extLst>
                  <a:ext uri="{FF2B5EF4-FFF2-40B4-BE49-F238E27FC236}">
                    <a16:creationId xmlns:a16="http://schemas.microsoft.com/office/drawing/2014/main" id="{E260FB8E-5723-01CF-4CE3-35481CCFD5D1}"/>
                  </a:ext>
                </a:extLst>
              </p:cNvPr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45">
                <a:extLst>
                  <a:ext uri="{FF2B5EF4-FFF2-40B4-BE49-F238E27FC236}">
                    <a16:creationId xmlns:a16="http://schemas.microsoft.com/office/drawing/2014/main" id="{02184747-5912-FBA4-8231-55FB525132A4}"/>
                  </a:ext>
                </a:extLst>
              </p:cNvPr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45">
                <a:extLst>
                  <a:ext uri="{FF2B5EF4-FFF2-40B4-BE49-F238E27FC236}">
                    <a16:creationId xmlns:a16="http://schemas.microsoft.com/office/drawing/2014/main" id="{51258CA3-4B66-A32C-6DD8-00BF771D38CC}"/>
                  </a:ext>
                </a:extLst>
              </p:cNvPr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45">
                <a:extLst>
                  <a:ext uri="{FF2B5EF4-FFF2-40B4-BE49-F238E27FC236}">
                    <a16:creationId xmlns:a16="http://schemas.microsoft.com/office/drawing/2014/main" id="{A263938D-15A5-CA95-5E49-F0B38009669F}"/>
                  </a:ext>
                </a:extLst>
              </p:cNvPr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45">
                <a:extLst>
                  <a:ext uri="{FF2B5EF4-FFF2-40B4-BE49-F238E27FC236}">
                    <a16:creationId xmlns:a16="http://schemas.microsoft.com/office/drawing/2014/main" id="{5D30D809-8E13-8A89-DF6D-265C7AF54968}"/>
                  </a:ext>
                </a:extLst>
              </p:cNvPr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45">
                <a:extLst>
                  <a:ext uri="{FF2B5EF4-FFF2-40B4-BE49-F238E27FC236}">
                    <a16:creationId xmlns:a16="http://schemas.microsoft.com/office/drawing/2014/main" id="{10DFBAF5-5B5E-14AE-693F-8CEA91B8E09B}"/>
                  </a:ext>
                </a:extLst>
              </p:cNvPr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45">
                <a:extLst>
                  <a:ext uri="{FF2B5EF4-FFF2-40B4-BE49-F238E27FC236}">
                    <a16:creationId xmlns:a16="http://schemas.microsoft.com/office/drawing/2014/main" id="{AF6A191C-9D94-B915-9EF3-666D0486B532}"/>
                  </a:ext>
                </a:extLst>
              </p:cNvPr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45">
                <a:extLst>
                  <a:ext uri="{FF2B5EF4-FFF2-40B4-BE49-F238E27FC236}">
                    <a16:creationId xmlns:a16="http://schemas.microsoft.com/office/drawing/2014/main" id="{80FDAFC0-0BAE-D4F0-F5AC-E7689AAC355A}"/>
                  </a:ext>
                </a:extLst>
              </p:cNvPr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45">
                <a:extLst>
                  <a:ext uri="{FF2B5EF4-FFF2-40B4-BE49-F238E27FC236}">
                    <a16:creationId xmlns:a16="http://schemas.microsoft.com/office/drawing/2014/main" id="{15D49F06-920F-68CC-0798-07B41F13F11D}"/>
                  </a:ext>
                </a:extLst>
              </p:cNvPr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45">
                <a:extLst>
                  <a:ext uri="{FF2B5EF4-FFF2-40B4-BE49-F238E27FC236}">
                    <a16:creationId xmlns:a16="http://schemas.microsoft.com/office/drawing/2014/main" id="{5095AA26-6DC8-7BA4-B9D8-E74040820701}"/>
                  </a:ext>
                </a:extLst>
              </p:cNvPr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45">
                <a:extLst>
                  <a:ext uri="{FF2B5EF4-FFF2-40B4-BE49-F238E27FC236}">
                    <a16:creationId xmlns:a16="http://schemas.microsoft.com/office/drawing/2014/main" id="{775511C5-1265-0955-718F-DE2DE296DEE4}"/>
                  </a:ext>
                </a:extLst>
              </p:cNvPr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45">
                <a:extLst>
                  <a:ext uri="{FF2B5EF4-FFF2-40B4-BE49-F238E27FC236}">
                    <a16:creationId xmlns:a16="http://schemas.microsoft.com/office/drawing/2014/main" id="{E8BF7AAD-0A65-9B64-611C-717013645815}"/>
                  </a:ext>
                </a:extLst>
              </p:cNvPr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45">
                <a:extLst>
                  <a:ext uri="{FF2B5EF4-FFF2-40B4-BE49-F238E27FC236}">
                    <a16:creationId xmlns:a16="http://schemas.microsoft.com/office/drawing/2014/main" id="{F5F9AD9D-997C-0FCB-AF1B-658BC75E21C3}"/>
                  </a:ext>
                </a:extLst>
              </p:cNvPr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45">
                <a:extLst>
                  <a:ext uri="{FF2B5EF4-FFF2-40B4-BE49-F238E27FC236}">
                    <a16:creationId xmlns:a16="http://schemas.microsoft.com/office/drawing/2014/main" id="{67731AFF-A8A2-10D6-DAB6-BD1774BC2D91}"/>
                  </a:ext>
                </a:extLst>
              </p:cNvPr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45">
                <a:extLst>
                  <a:ext uri="{FF2B5EF4-FFF2-40B4-BE49-F238E27FC236}">
                    <a16:creationId xmlns:a16="http://schemas.microsoft.com/office/drawing/2014/main" id="{95D97AA2-1E19-C562-7BD0-A5280DFB705F}"/>
                  </a:ext>
                </a:extLst>
              </p:cNvPr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45">
                <a:extLst>
                  <a:ext uri="{FF2B5EF4-FFF2-40B4-BE49-F238E27FC236}">
                    <a16:creationId xmlns:a16="http://schemas.microsoft.com/office/drawing/2014/main" id="{C972CB53-403B-4046-2492-2E21BCA7FA32}"/>
                  </a:ext>
                </a:extLst>
              </p:cNvPr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45">
                <a:extLst>
                  <a:ext uri="{FF2B5EF4-FFF2-40B4-BE49-F238E27FC236}">
                    <a16:creationId xmlns:a16="http://schemas.microsoft.com/office/drawing/2014/main" id="{72184D85-0419-75B3-B4F3-8F7715B016CC}"/>
                  </a:ext>
                </a:extLst>
              </p:cNvPr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45">
                <a:extLst>
                  <a:ext uri="{FF2B5EF4-FFF2-40B4-BE49-F238E27FC236}">
                    <a16:creationId xmlns:a16="http://schemas.microsoft.com/office/drawing/2014/main" id="{F50AFC86-E4C9-BCCC-5A5D-4677908F8AC9}"/>
                  </a:ext>
                </a:extLst>
              </p:cNvPr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45">
                <a:extLst>
                  <a:ext uri="{FF2B5EF4-FFF2-40B4-BE49-F238E27FC236}">
                    <a16:creationId xmlns:a16="http://schemas.microsoft.com/office/drawing/2014/main" id="{D2C53CED-93D7-5EA7-9E93-E75821AB9E62}"/>
                  </a:ext>
                </a:extLst>
              </p:cNvPr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45">
                <a:extLst>
                  <a:ext uri="{FF2B5EF4-FFF2-40B4-BE49-F238E27FC236}">
                    <a16:creationId xmlns:a16="http://schemas.microsoft.com/office/drawing/2014/main" id="{222DFF24-F49B-C28D-1486-73FB87F2C730}"/>
                  </a:ext>
                </a:extLst>
              </p:cNvPr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45">
                <a:extLst>
                  <a:ext uri="{FF2B5EF4-FFF2-40B4-BE49-F238E27FC236}">
                    <a16:creationId xmlns:a16="http://schemas.microsoft.com/office/drawing/2014/main" id="{82262017-5803-5D18-4B6F-61BD41F4414F}"/>
                  </a:ext>
                </a:extLst>
              </p:cNvPr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45">
                <a:extLst>
                  <a:ext uri="{FF2B5EF4-FFF2-40B4-BE49-F238E27FC236}">
                    <a16:creationId xmlns:a16="http://schemas.microsoft.com/office/drawing/2014/main" id="{CE597151-7489-A59F-BF41-ACF13993C1A1}"/>
                  </a:ext>
                </a:extLst>
              </p:cNvPr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45">
                <a:extLst>
                  <a:ext uri="{FF2B5EF4-FFF2-40B4-BE49-F238E27FC236}">
                    <a16:creationId xmlns:a16="http://schemas.microsoft.com/office/drawing/2014/main" id="{B64C23A9-28C3-4C0A-94E0-8EB0C99530B6}"/>
                  </a:ext>
                </a:extLst>
              </p:cNvPr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45">
                <a:extLst>
                  <a:ext uri="{FF2B5EF4-FFF2-40B4-BE49-F238E27FC236}">
                    <a16:creationId xmlns:a16="http://schemas.microsoft.com/office/drawing/2014/main" id="{4C07905E-0DA8-C8F2-F735-71925DC0C55C}"/>
                  </a:ext>
                </a:extLst>
              </p:cNvPr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45">
                <a:extLst>
                  <a:ext uri="{FF2B5EF4-FFF2-40B4-BE49-F238E27FC236}">
                    <a16:creationId xmlns:a16="http://schemas.microsoft.com/office/drawing/2014/main" id="{1130629E-24A1-C468-2BD9-C5322BAB7F96}"/>
                  </a:ext>
                </a:extLst>
              </p:cNvPr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45">
                <a:extLst>
                  <a:ext uri="{FF2B5EF4-FFF2-40B4-BE49-F238E27FC236}">
                    <a16:creationId xmlns:a16="http://schemas.microsoft.com/office/drawing/2014/main" id="{F58BF163-20C4-B563-A605-296D9A2A0ED4}"/>
                  </a:ext>
                </a:extLst>
              </p:cNvPr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45">
                <a:extLst>
                  <a:ext uri="{FF2B5EF4-FFF2-40B4-BE49-F238E27FC236}">
                    <a16:creationId xmlns:a16="http://schemas.microsoft.com/office/drawing/2014/main" id="{7A660F78-B7D4-B60C-23B2-3B5AE6ED46B7}"/>
                  </a:ext>
                </a:extLst>
              </p:cNvPr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45">
                <a:extLst>
                  <a:ext uri="{FF2B5EF4-FFF2-40B4-BE49-F238E27FC236}">
                    <a16:creationId xmlns:a16="http://schemas.microsoft.com/office/drawing/2014/main" id="{B2D3345E-061F-C75B-79D9-58A7BDC14D95}"/>
                  </a:ext>
                </a:extLst>
              </p:cNvPr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45">
                <a:extLst>
                  <a:ext uri="{FF2B5EF4-FFF2-40B4-BE49-F238E27FC236}">
                    <a16:creationId xmlns:a16="http://schemas.microsoft.com/office/drawing/2014/main" id="{1F0663EE-AAEF-DCB6-E9DC-00BBB9EA0A22}"/>
                  </a:ext>
                </a:extLst>
              </p:cNvPr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45">
                <a:extLst>
                  <a:ext uri="{FF2B5EF4-FFF2-40B4-BE49-F238E27FC236}">
                    <a16:creationId xmlns:a16="http://schemas.microsoft.com/office/drawing/2014/main" id="{BAAA5E1B-C1AB-A33B-3E55-1DA8FE0390C7}"/>
                  </a:ext>
                </a:extLst>
              </p:cNvPr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45">
                <a:extLst>
                  <a:ext uri="{FF2B5EF4-FFF2-40B4-BE49-F238E27FC236}">
                    <a16:creationId xmlns:a16="http://schemas.microsoft.com/office/drawing/2014/main" id="{CF744AB5-329A-8DFB-D17F-D238AD4CEEE8}"/>
                  </a:ext>
                </a:extLst>
              </p:cNvPr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45">
                <a:extLst>
                  <a:ext uri="{FF2B5EF4-FFF2-40B4-BE49-F238E27FC236}">
                    <a16:creationId xmlns:a16="http://schemas.microsoft.com/office/drawing/2014/main" id="{D4BF8848-B47B-D621-A070-377A960EB8A4}"/>
                  </a:ext>
                </a:extLst>
              </p:cNvPr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11456;p45">
                <a:extLst>
                  <a:ext uri="{FF2B5EF4-FFF2-40B4-BE49-F238E27FC236}">
                    <a16:creationId xmlns:a16="http://schemas.microsoft.com/office/drawing/2014/main" id="{FE20FC2F-B7F9-2429-185E-A17859F40EE7}"/>
                  </a:ext>
                </a:extLst>
              </p:cNvPr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11457;p45">
                <a:extLst>
                  <a:ext uri="{FF2B5EF4-FFF2-40B4-BE49-F238E27FC236}">
                    <a16:creationId xmlns:a16="http://schemas.microsoft.com/office/drawing/2014/main" id="{FC1DE3A3-569A-230E-9DD8-FB46CC8C505D}"/>
                  </a:ext>
                </a:extLst>
              </p:cNvPr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45">
                <a:extLst>
                  <a:ext uri="{FF2B5EF4-FFF2-40B4-BE49-F238E27FC236}">
                    <a16:creationId xmlns:a16="http://schemas.microsoft.com/office/drawing/2014/main" id="{F6CF2E94-4ABB-1D39-0152-C43772E78549}"/>
                  </a:ext>
                </a:extLst>
              </p:cNvPr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45">
                <a:extLst>
                  <a:ext uri="{FF2B5EF4-FFF2-40B4-BE49-F238E27FC236}">
                    <a16:creationId xmlns:a16="http://schemas.microsoft.com/office/drawing/2014/main" id="{99325D7D-BEB1-659F-E2EC-CF48C339307F}"/>
                  </a:ext>
                </a:extLst>
              </p:cNvPr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60" name="Google Shape;11460;p45">
              <a:extLst>
                <a:ext uri="{FF2B5EF4-FFF2-40B4-BE49-F238E27FC236}">
                  <a16:creationId xmlns:a16="http://schemas.microsoft.com/office/drawing/2014/main" id="{6BD7D4CB-C1C9-7553-88CD-62AB11E0DBCE}"/>
                </a:ext>
              </a:extLst>
            </p:cNvPr>
            <p:cNvSpPr/>
            <p:nvPr/>
          </p:nvSpPr>
          <p:spPr>
            <a:xfrm>
              <a:off x="1790858" y="1371082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45">
              <a:extLst>
                <a:ext uri="{FF2B5EF4-FFF2-40B4-BE49-F238E27FC236}">
                  <a16:creationId xmlns:a16="http://schemas.microsoft.com/office/drawing/2014/main" id="{FF044A5F-77DB-0F11-51D1-8A6CCC3984C5}"/>
                </a:ext>
              </a:extLst>
            </p:cNvPr>
            <p:cNvSpPr/>
            <p:nvPr/>
          </p:nvSpPr>
          <p:spPr>
            <a:xfrm>
              <a:off x="1928978" y="1482147"/>
              <a:ext cx="332175" cy="332169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5BF3A85D-AEBA-A199-9B2D-3B92D8ADE89A}"/>
              </a:ext>
            </a:extLst>
          </p:cNvPr>
          <p:cNvSpPr txBox="1"/>
          <p:nvPr/>
        </p:nvSpPr>
        <p:spPr>
          <a:xfrm>
            <a:off x="668176" y="1075843"/>
            <a:ext cx="5146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Data </a:t>
            </a: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3CF991-AE2C-CDE0-063B-E9D265866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01" y="1423261"/>
            <a:ext cx="6404732" cy="14063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470BE55-6309-4616-325E-E537B43744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9952"/>
          <a:stretch/>
        </p:blipFill>
        <p:spPr>
          <a:xfrm>
            <a:off x="1" y="2967655"/>
            <a:ext cx="4572000" cy="183078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E9D1F8-148C-7D91-9E0E-812DD96023A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8066" r="10499"/>
          <a:stretch/>
        </p:blipFill>
        <p:spPr>
          <a:xfrm>
            <a:off x="4434573" y="3869802"/>
            <a:ext cx="4572000" cy="932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393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7">
          <a:extLst>
            <a:ext uri="{FF2B5EF4-FFF2-40B4-BE49-F238E27FC236}">
              <a16:creationId xmlns:a16="http://schemas.microsoft.com/office/drawing/2014/main" id="{8B9FA5EC-A9FD-8990-5887-BCBFECE35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9" name="Google Shape;11149;p45">
            <a:extLst>
              <a:ext uri="{FF2B5EF4-FFF2-40B4-BE49-F238E27FC236}">
                <a16:creationId xmlns:a16="http://schemas.microsoft.com/office/drawing/2014/main" id="{0B2BB6F3-596A-7616-3E16-50475DB450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05577"/>
            <a:ext cx="7717500" cy="5102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Logistic Regression</a:t>
            </a:r>
            <a:endParaRPr sz="2800" dirty="0"/>
          </a:p>
        </p:txBody>
      </p:sp>
      <p:grpSp>
        <p:nvGrpSpPr>
          <p:cNvPr id="11311" name="Google Shape;11311;p45">
            <a:extLst>
              <a:ext uri="{FF2B5EF4-FFF2-40B4-BE49-F238E27FC236}">
                <a16:creationId xmlns:a16="http://schemas.microsoft.com/office/drawing/2014/main" id="{E0AD4C47-1666-5623-59D1-FB0778ED7EB4}"/>
              </a:ext>
            </a:extLst>
          </p:cNvPr>
          <p:cNvGrpSpPr>
            <a:grpSpLocks noChangeAspect="1"/>
          </p:cNvGrpSpPr>
          <p:nvPr/>
        </p:nvGrpSpPr>
        <p:grpSpPr>
          <a:xfrm>
            <a:off x="151298" y="1041564"/>
            <a:ext cx="468000" cy="385073"/>
            <a:chOff x="1714278" y="1366415"/>
            <a:chExt cx="684994" cy="563617"/>
          </a:xfrm>
        </p:grpSpPr>
        <p:grpSp>
          <p:nvGrpSpPr>
            <p:cNvPr id="11312" name="Google Shape;11312;p45">
              <a:extLst>
                <a:ext uri="{FF2B5EF4-FFF2-40B4-BE49-F238E27FC236}">
                  <a16:creationId xmlns:a16="http://schemas.microsoft.com/office/drawing/2014/main" id="{4C0DC094-8832-423B-E038-77F8A35F3889}"/>
                </a:ext>
              </a:extLst>
            </p:cNvPr>
            <p:cNvGrpSpPr/>
            <p:nvPr/>
          </p:nvGrpSpPr>
          <p:grpSpPr>
            <a:xfrm>
              <a:off x="1714278" y="1366415"/>
              <a:ext cx="570516" cy="563617"/>
              <a:chOff x="5853000" y="3649975"/>
              <a:chExt cx="390150" cy="399275"/>
            </a:xfrm>
          </p:grpSpPr>
          <p:sp>
            <p:nvSpPr>
              <p:cNvPr id="11313" name="Google Shape;11313;p45">
                <a:extLst>
                  <a:ext uri="{FF2B5EF4-FFF2-40B4-BE49-F238E27FC236}">
                    <a16:creationId xmlns:a16="http://schemas.microsoft.com/office/drawing/2014/main" id="{71DC93B1-7FF2-0F2E-E192-119B849B9AAD}"/>
                  </a:ext>
                </a:extLst>
              </p:cNvPr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4" name="Google Shape;11314;p45">
                <a:extLst>
                  <a:ext uri="{FF2B5EF4-FFF2-40B4-BE49-F238E27FC236}">
                    <a16:creationId xmlns:a16="http://schemas.microsoft.com/office/drawing/2014/main" id="{AB0ACE50-DE92-DA1F-B377-B0852B6FCD68}"/>
                  </a:ext>
                </a:extLst>
              </p:cNvPr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5" name="Google Shape;11315;p45">
                <a:extLst>
                  <a:ext uri="{FF2B5EF4-FFF2-40B4-BE49-F238E27FC236}">
                    <a16:creationId xmlns:a16="http://schemas.microsoft.com/office/drawing/2014/main" id="{5D0C61F6-7CD6-9750-2D28-0E343AE3D313}"/>
                  </a:ext>
                </a:extLst>
              </p:cNvPr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6" name="Google Shape;11316;p45">
                <a:extLst>
                  <a:ext uri="{FF2B5EF4-FFF2-40B4-BE49-F238E27FC236}">
                    <a16:creationId xmlns:a16="http://schemas.microsoft.com/office/drawing/2014/main" id="{21BBEEDC-F973-AD25-B20D-F2E5852F39ED}"/>
                  </a:ext>
                </a:extLst>
              </p:cNvPr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7" name="Google Shape;11317;p45">
                <a:extLst>
                  <a:ext uri="{FF2B5EF4-FFF2-40B4-BE49-F238E27FC236}">
                    <a16:creationId xmlns:a16="http://schemas.microsoft.com/office/drawing/2014/main" id="{B0588FD7-71B1-C772-4923-F5C6BBEF77C8}"/>
                  </a:ext>
                </a:extLst>
              </p:cNvPr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8" name="Google Shape;11318;p45">
                <a:extLst>
                  <a:ext uri="{FF2B5EF4-FFF2-40B4-BE49-F238E27FC236}">
                    <a16:creationId xmlns:a16="http://schemas.microsoft.com/office/drawing/2014/main" id="{F0D63A44-140D-6EF4-ECF1-91F8F33DE257}"/>
                  </a:ext>
                </a:extLst>
              </p:cNvPr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9" name="Google Shape;11319;p45">
                <a:extLst>
                  <a:ext uri="{FF2B5EF4-FFF2-40B4-BE49-F238E27FC236}">
                    <a16:creationId xmlns:a16="http://schemas.microsoft.com/office/drawing/2014/main" id="{51B9F423-2E24-7E47-D8FC-AF0386078535}"/>
                  </a:ext>
                </a:extLst>
              </p:cNvPr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0" name="Google Shape;11320;p45">
                <a:extLst>
                  <a:ext uri="{FF2B5EF4-FFF2-40B4-BE49-F238E27FC236}">
                    <a16:creationId xmlns:a16="http://schemas.microsoft.com/office/drawing/2014/main" id="{A2893BA4-6EAF-5364-9172-0A1BFD2C5056}"/>
                  </a:ext>
                </a:extLst>
              </p:cNvPr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1" name="Google Shape;11321;p45">
                <a:extLst>
                  <a:ext uri="{FF2B5EF4-FFF2-40B4-BE49-F238E27FC236}">
                    <a16:creationId xmlns:a16="http://schemas.microsoft.com/office/drawing/2014/main" id="{278C1961-E9C8-078C-3392-F71FD8989C9D}"/>
                  </a:ext>
                </a:extLst>
              </p:cNvPr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2" name="Google Shape;11322;p45">
                <a:extLst>
                  <a:ext uri="{FF2B5EF4-FFF2-40B4-BE49-F238E27FC236}">
                    <a16:creationId xmlns:a16="http://schemas.microsoft.com/office/drawing/2014/main" id="{6A3B4CC8-54E1-911D-BF17-6096E645E33A}"/>
                  </a:ext>
                </a:extLst>
              </p:cNvPr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3" name="Google Shape;11323;p45">
                <a:extLst>
                  <a:ext uri="{FF2B5EF4-FFF2-40B4-BE49-F238E27FC236}">
                    <a16:creationId xmlns:a16="http://schemas.microsoft.com/office/drawing/2014/main" id="{F4A4161C-720B-663E-2C8B-9B0AE66EA7CE}"/>
                  </a:ext>
                </a:extLst>
              </p:cNvPr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4" name="Google Shape;11324;p45">
                <a:extLst>
                  <a:ext uri="{FF2B5EF4-FFF2-40B4-BE49-F238E27FC236}">
                    <a16:creationId xmlns:a16="http://schemas.microsoft.com/office/drawing/2014/main" id="{F747FA29-AC72-A250-548D-9EA4103AD433}"/>
                  </a:ext>
                </a:extLst>
              </p:cNvPr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5" name="Google Shape;11325;p45">
                <a:extLst>
                  <a:ext uri="{FF2B5EF4-FFF2-40B4-BE49-F238E27FC236}">
                    <a16:creationId xmlns:a16="http://schemas.microsoft.com/office/drawing/2014/main" id="{DB787AA8-18FF-61C4-2598-AD99153CD124}"/>
                  </a:ext>
                </a:extLst>
              </p:cNvPr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6" name="Google Shape;11326;p45">
                <a:extLst>
                  <a:ext uri="{FF2B5EF4-FFF2-40B4-BE49-F238E27FC236}">
                    <a16:creationId xmlns:a16="http://schemas.microsoft.com/office/drawing/2014/main" id="{7B429061-7B36-0E96-F2C5-88B8A285259E}"/>
                  </a:ext>
                </a:extLst>
              </p:cNvPr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7" name="Google Shape;11327;p45">
                <a:extLst>
                  <a:ext uri="{FF2B5EF4-FFF2-40B4-BE49-F238E27FC236}">
                    <a16:creationId xmlns:a16="http://schemas.microsoft.com/office/drawing/2014/main" id="{E3B0ABA0-A54A-E2D3-4A9D-2938E9886B9D}"/>
                  </a:ext>
                </a:extLst>
              </p:cNvPr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8" name="Google Shape;11328;p45">
                <a:extLst>
                  <a:ext uri="{FF2B5EF4-FFF2-40B4-BE49-F238E27FC236}">
                    <a16:creationId xmlns:a16="http://schemas.microsoft.com/office/drawing/2014/main" id="{85D67212-26A5-F310-3D9B-CE708921400C}"/>
                  </a:ext>
                </a:extLst>
              </p:cNvPr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9" name="Google Shape;11329;p45">
                <a:extLst>
                  <a:ext uri="{FF2B5EF4-FFF2-40B4-BE49-F238E27FC236}">
                    <a16:creationId xmlns:a16="http://schemas.microsoft.com/office/drawing/2014/main" id="{CE306339-35D9-E3EF-4DE0-3FB22D524050}"/>
                  </a:ext>
                </a:extLst>
              </p:cNvPr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0" name="Google Shape;11330;p45">
                <a:extLst>
                  <a:ext uri="{FF2B5EF4-FFF2-40B4-BE49-F238E27FC236}">
                    <a16:creationId xmlns:a16="http://schemas.microsoft.com/office/drawing/2014/main" id="{DC002991-5CA2-266F-A79A-FE500D7DF3EB}"/>
                  </a:ext>
                </a:extLst>
              </p:cNvPr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1" name="Google Shape;11331;p45">
                <a:extLst>
                  <a:ext uri="{FF2B5EF4-FFF2-40B4-BE49-F238E27FC236}">
                    <a16:creationId xmlns:a16="http://schemas.microsoft.com/office/drawing/2014/main" id="{79FE8788-F674-F57A-11DB-5C3500FAB235}"/>
                  </a:ext>
                </a:extLst>
              </p:cNvPr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2" name="Google Shape;11332;p45">
                <a:extLst>
                  <a:ext uri="{FF2B5EF4-FFF2-40B4-BE49-F238E27FC236}">
                    <a16:creationId xmlns:a16="http://schemas.microsoft.com/office/drawing/2014/main" id="{2EF4FC0A-92FA-68FE-1140-96D0FE9ACCD4}"/>
                  </a:ext>
                </a:extLst>
              </p:cNvPr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3" name="Google Shape;11333;p45">
                <a:extLst>
                  <a:ext uri="{FF2B5EF4-FFF2-40B4-BE49-F238E27FC236}">
                    <a16:creationId xmlns:a16="http://schemas.microsoft.com/office/drawing/2014/main" id="{5FA0625E-F3C0-AD19-FC2E-F0FF5479CD7F}"/>
                  </a:ext>
                </a:extLst>
              </p:cNvPr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4" name="Google Shape;11334;p45">
                <a:extLst>
                  <a:ext uri="{FF2B5EF4-FFF2-40B4-BE49-F238E27FC236}">
                    <a16:creationId xmlns:a16="http://schemas.microsoft.com/office/drawing/2014/main" id="{6168D6F1-E5CD-C9D8-CD5E-39BBBA3E5F2A}"/>
                  </a:ext>
                </a:extLst>
              </p:cNvPr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5" name="Google Shape;11335;p45">
                <a:extLst>
                  <a:ext uri="{FF2B5EF4-FFF2-40B4-BE49-F238E27FC236}">
                    <a16:creationId xmlns:a16="http://schemas.microsoft.com/office/drawing/2014/main" id="{C6430A84-53D5-0313-1D13-49E49AF6E186}"/>
                  </a:ext>
                </a:extLst>
              </p:cNvPr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6" name="Google Shape;11336;p45">
                <a:extLst>
                  <a:ext uri="{FF2B5EF4-FFF2-40B4-BE49-F238E27FC236}">
                    <a16:creationId xmlns:a16="http://schemas.microsoft.com/office/drawing/2014/main" id="{A6C8ADB0-4D4F-C3AD-BF5F-27DC6DB95183}"/>
                  </a:ext>
                </a:extLst>
              </p:cNvPr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7" name="Google Shape;11337;p45">
                <a:extLst>
                  <a:ext uri="{FF2B5EF4-FFF2-40B4-BE49-F238E27FC236}">
                    <a16:creationId xmlns:a16="http://schemas.microsoft.com/office/drawing/2014/main" id="{73487C90-E0F8-BBDA-DBA1-E90F558BA9AC}"/>
                  </a:ext>
                </a:extLst>
              </p:cNvPr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8" name="Google Shape;11338;p45">
                <a:extLst>
                  <a:ext uri="{FF2B5EF4-FFF2-40B4-BE49-F238E27FC236}">
                    <a16:creationId xmlns:a16="http://schemas.microsoft.com/office/drawing/2014/main" id="{95EAE61C-5159-3B23-0B97-F9FBA8954EAB}"/>
                  </a:ext>
                </a:extLst>
              </p:cNvPr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9" name="Google Shape;11339;p45">
                <a:extLst>
                  <a:ext uri="{FF2B5EF4-FFF2-40B4-BE49-F238E27FC236}">
                    <a16:creationId xmlns:a16="http://schemas.microsoft.com/office/drawing/2014/main" id="{2A34539D-AB26-9584-C93A-4AE181FA4747}"/>
                  </a:ext>
                </a:extLst>
              </p:cNvPr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0" name="Google Shape;11340;p45">
                <a:extLst>
                  <a:ext uri="{FF2B5EF4-FFF2-40B4-BE49-F238E27FC236}">
                    <a16:creationId xmlns:a16="http://schemas.microsoft.com/office/drawing/2014/main" id="{5020E049-2155-B6F5-7F75-F5BEC4D0ACED}"/>
                  </a:ext>
                </a:extLst>
              </p:cNvPr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1" name="Google Shape;11341;p45">
                <a:extLst>
                  <a:ext uri="{FF2B5EF4-FFF2-40B4-BE49-F238E27FC236}">
                    <a16:creationId xmlns:a16="http://schemas.microsoft.com/office/drawing/2014/main" id="{C876A246-F4C0-2EF7-A59D-4B765FA4118A}"/>
                  </a:ext>
                </a:extLst>
              </p:cNvPr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2" name="Google Shape;11342;p45">
                <a:extLst>
                  <a:ext uri="{FF2B5EF4-FFF2-40B4-BE49-F238E27FC236}">
                    <a16:creationId xmlns:a16="http://schemas.microsoft.com/office/drawing/2014/main" id="{0F51AF3A-9646-107E-C323-24BDDE13C179}"/>
                  </a:ext>
                </a:extLst>
              </p:cNvPr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3" name="Google Shape;11343;p45">
                <a:extLst>
                  <a:ext uri="{FF2B5EF4-FFF2-40B4-BE49-F238E27FC236}">
                    <a16:creationId xmlns:a16="http://schemas.microsoft.com/office/drawing/2014/main" id="{1407A958-F432-E0C8-BC0E-55111FE3E945}"/>
                  </a:ext>
                </a:extLst>
              </p:cNvPr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4" name="Google Shape;11344;p45">
                <a:extLst>
                  <a:ext uri="{FF2B5EF4-FFF2-40B4-BE49-F238E27FC236}">
                    <a16:creationId xmlns:a16="http://schemas.microsoft.com/office/drawing/2014/main" id="{98C45DDA-10E3-B940-F2AB-9C5AE5712C77}"/>
                  </a:ext>
                </a:extLst>
              </p:cNvPr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5" name="Google Shape;11345;p45">
                <a:extLst>
                  <a:ext uri="{FF2B5EF4-FFF2-40B4-BE49-F238E27FC236}">
                    <a16:creationId xmlns:a16="http://schemas.microsoft.com/office/drawing/2014/main" id="{CDADE9EB-AD20-0478-229A-99E0C41FBFEB}"/>
                  </a:ext>
                </a:extLst>
              </p:cNvPr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6" name="Google Shape;11346;p45">
                <a:extLst>
                  <a:ext uri="{FF2B5EF4-FFF2-40B4-BE49-F238E27FC236}">
                    <a16:creationId xmlns:a16="http://schemas.microsoft.com/office/drawing/2014/main" id="{C73A33AE-5006-A820-78DB-DC88567A1A3C}"/>
                  </a:ext>
                </a:extLst>
              </p:cNvPr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7" name="Google Shape;11347;p45">
                <a:extLst>
                  <a:ext uri="{FF2B5EF4-FFF2-40B4-BE49-F238E27FC236}">
                    <a16:creationId xmlns:a16="http://schemas.microsoft.com/office/drawing/2014/main" id="{28F5F7B3-0D81-FDC1-FF5A-D8A0FFABC68E}"/>
                  </a:ext>
                </a:extLst>
              </p:cNvPr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8" name="Google Shape;11348;p45">
                <a:extLst>
                  <a:ext uri="{FF2B5EF4-FFF2-40B4-BE49-F238E27FC236}">
                    <a16:creationId xmlns:a16="http://schemas.microsoft.com/office/drawing/2014/main" id="{23DD619D-2BBA-3848-8901-2920E6EFB867}"/>
                  </a:ext>
                </a:extLst>
              </p:cNvPr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9" name="Google Shape;11349;p45">
                <a:extLst>
                  <a:ext uri="{FF2B5EF4-FFF2-40B4-BE49-F238E27FC236}">
                    <a16:creationId xmlns:a16="http://schemas.microsoft.com/office/drawing/2014/main" id="{D172C206-DB9B-87E1-DE78-BA73E4245E1B}"/>
                  </a:ext>
                </a:extLst>
              </p:cNvPr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0" name="Google Shape;11350;p45">
                <a:extLst>
                  <a:ext uri="{FF2B5EF4-FFF2-40B4-BE49-F238E27FC236}">
                    <a16:creationId xmlns:a16="http://schemas.microsoft.com/office/drawing/2014/main" id="{24BDB2C5-5063-7551-A040-073EEAC595CB}"/>
                  </a:ext>
                </a:extLst>
              </p:cNvPr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1" name="Google Shape;11351;p45">
                <a:extLst>
                  <a:ext uri="{FF2B5EF4-FFF2-40B4-BE49-F238E27FC236}">
                    <a16:creationId xmlns:a16="http://schemas.microsoft.com/office/drawing/2014/main" id="{D2AD9974-65CC-4641-C477-6C87F3DFCF5B}"/>
                  </a:ext>
                </a:extLst>
              </p:cNvPr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2" name="Google Shape;11352;p45">
                <a:extLst>
                  <a:ext uri="{FF2B5EF4-FFF2-40B4-BE49-F238E27FC236}">
                    <a16:creationId xmlns:a16="http://schemas.microsoft.com/office/drawing/2014/main" id="{D0ABF5C9-50A7-1BBF-9C3A-03A691BE86E4}"/>
                  </a:ext>
                </a:extLst>
              </p:cNvPr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3" name="Google Shape;11353;p45">
                <a:extLst>
                  <a:ext uri="{FF2B5EF4-FFF2-40B4-BE49-F238E27FC236}">
                    <a16:creationId xmlns:a16="http://schemas.microsoft.com/office/drawing/2014/main" id="{DB0B2AB6-84E5-14B2-C9CE-F2E397DA53AD}"/>
                  </a:ext>
                </a:extLst>
              </p:cNvPr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4" name="Google Shape;11354;p45">
                <a:extLst>
                  <a:ext uri="{FF2B5EF4-FFF2-40B4-BE49-F238E27FC236}">
                    <a16:creationId xmlns:a16="http://schemas.microsoft.com/office/drawing/2014/main" id="{3A780290-2C55-2CA6-9BF0-24E6DCE420E4}"/>
                  </a:ext>
                </a:extLst>
              </p:cNvPr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5" name="Google Shape;11355;p45">
                <a:extLst>
                  <a:ext uri="{FF2B5EF4-FFF2-40B4-BE49-F238E27FC236}">
                    <a16:creationId xmlns:a16="http://schemas.microsoft.com/office/drawing/2014/main" id="{19DBC869-ACFF-C0B0-0CF5-D69E8E4F4B66}"/>
                  </a:ext>
                </a:extLst>
              </p:cNvPr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6" name="Google Shape;11356;p45">
                <a:extLst>
                  <a:ext uri="{FF2B5EF4-FFF2-40B4-BE49-F238E27FC236}">
                    <a16:creationId xmlns:a16="http://schemas.microsoft.com/office/drawing/2014/main" id="{9E909660-E55D-AF95-44FC-322EC2765F89}"/>
                  </a:ext>
                </a:extLst>
              </p:cNvPr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7" name="Google Shape;11357;p45">
                <a:extLst>
                  <a:ext uri="{FF2B5EF4-FFF2-40B4-BE49-F238E27FC236}">
                    <a16:creationId xmlns:a16="http://schemas.microsoft.com/office/drawing/2014/main" id="{8FED6B06-C422-1195-6CED-374563001EAC}"/>
                  </a:ext>
                </a:extLst>
              </p:cNvPr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8" name="Google Shape;11358;p45">
                <a:extLst>
                  <a:ext uri="{FF2B5EF4-FFF2-40B4-BE49-F238E27FC236}">
                    <a16:creationId xmlns:a16="http://schemas.microsoft.com/office/drawing/2014/main" id="{30F0F764-A656-3D8C-B04F-55E925E6954F}"/>
                  </a:ext>
                </a:extLst>
              </p:cNvPr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9" name="Google Shape;11359;p45">
                <a:extLst>
                  <a:ext uri="{FF2B5EF4-FFF2-40B4-BE49-F238E27FC236}">
                    <a16:creationId xmlns:a16="http://schemas.microsoft.com/office/drawing/2014/main" id="{7D34D248-84A9-9F05-C89A-159F726589A6}"/>
                  </a:ext>
                </a:extLst>
              </p:cNvPr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0" name="Google Shape;11360;p45">
                <a:extLst>
                  <a:ext uri="{FF2B5EF4-FFF2-40B4-BE49-F238E27FC236}">
                    <a16:creationId xmlns:a16="http://schemas.microsoft.com/office/drawing/2014/main" id="{4D9DF519-8249-54E0-65DD-A6A0352C8CC1}"/>
                  </a:ext>
                </a:extLst>
              </p:cNvPr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1" name="Google Shape;11361;p45">
                <a:extLst>
                  <a:ext uri="{FF2B5EF4-FFF2-40B4-BE49-F238E27FC236}">
                    <a16:creationId xmlns:a16="http://schemas.microsoft.com/office/drawing/2014/main" id="{DB2F4EB4-3872-59FC-3BFF-00FBE6410D4E}"/>
                  </a:ext>
                </a:extLst>
              </p:cNvPr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2" name="Google Shape;11362;p45">
                <a:extLst>
                  <a:ext uri="{FF2B5EF4-FFF2-40B4-BE49-F238E27FC236}">
                    <a16:creationId xmlns:a16="http://schemas.microsoft.com/office/drawing/2014/main" id="{AC3F1A1B-F234-0873-1905-8CE64C92C19F}"/>
                  </a:ext>
                </a:extLst>
              </p:cNvPr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3" name="Google Shape;11363;p45">
                <a:extLst>
                  <a:ext uri="{FF2B5EF4-FFF2-40B4-BE49-F238E27FC236}">
                    <a16:creationId xmlns:a16="http://schemas.microsoft.com/office/drawing/2014/main" id="{4A30AE80-25E7-949B-4A44-9107F11D24FE}"/>
                  </a:ext>
                </a:extLst>
              </p:cNvPr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4" name="Google Shape;11364;p45">
                <a:extLst>
                  <a:ext uri="{FF2B5EF4-FFF2-40B4-BE49-F238E27FC236}">
                    <a16:creationId xmlns:a16="http://schemas.microsoft.com/office/drawing/2014/main" id="{3FD2DC0F-88C8-6310-A5DE-984BE1445E45}"/>
                  </a:ext>
                </a:extLst>
              </p:cNvPr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5" name="Google Shape;11365;p45">
                <a:extLst>
                  <a:ext uri="{FF2B5EF4-FFF2-40B4-BE49-F238E27FC236}">
                    <a16:creationId xmlns:a16="http://schemas.microsoft.com/office/drawing/2014/main" id="{5F788F29-3114-11A4-C0CE-A75EFC99CC65}"/>
                  </a:ext>
                </a:extLst>
              </p:cNvPr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6" name="Google Shape;11366;p45">
                <a:extLst>
                  <a:ext uri="{FF2B5EF4-FFF2-40B4-BE49-F238E27FC236}">
                    <a16:creationId xmlns:a16="http://schemas.microsoft.com/office/drawing/2014/main" id="{FE72DD2F-555C-7BDB-2BD7-859479445A5D}"/>
                  </a:ext>
                </a:extLst>
              </p:cNvPr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7" name="Google Shape;11367;p45">
                <a:extLst>
                  <a:ext uri="{FF2B5EF4-FFF2-40B4-BE49-F238E27FC236}">
                    <a16:creationId xmlns:a16="http://schemas.microsoft.com/office/drawing/2014/main" id="{CA36CA34-6782-7013-BE9E-A37FAEDF60AF}"/>
                  </a:ext>
                </a:extLst>
              </p:cNvPr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8" name="Google Shape;11368;p45">
                <a:extLst>
                  <a:ext uri="{FF2B5EF4-FFF2-40B4-BE49-F238E27FC236}">
                    <a16:creationId xmlns:a16="http://schemas.microsoft.com/office/drawing/2014/main" id="{AF104B4B-A356-9075-F7E2-8972AD65ABAF}"/>
                  </a:ext>
                </a:extLst>
              </p:cNvPr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9" name="Google Shape;11369;p45">
                <a:extLst>
                  <a:ext uri="{FF2B5EF4-FFF2-40B4-BE49-F238E27FC236}">
                    <a16:creationId xmlns:a16="http://schemas.microsoft.com/office/drawing/2014/main" id="{24ABC0E9-8480-E5C2-0B05-5CA186FF56DB}"/>
                  </a:ext>
                </a:extLst>
              </p:cNvPr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0" name="Google Shape;11370;p45">
                <a:extLst>
                  <a:ext uri="{FF2B5EF4-FFF2-40B4-BE49-F238E27FC236}">
                    <a16:creationId xmlns:a16="http://schemas.microsoft.com/office/drawing/2014/main" id="{04F70605-8098-2BD5-4243-DAA000B9E3DA}"/>
                  </a:ext>
                </a:extLst>
              </p:cNvPr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1" name="Google Shape;11371;p45">
                <a:extLst>
                  <a:ext uri="{FF2B5EF4-FFF2-40B4-BE49-F238E27FC236}">
                    <a16:creationId xmlns:a16="http://schemas.microsoft.com/office/drawing/2014/main" id="{D03928BD-E238-9885-7CB1-468C3E161BF3}"/>
                  </a:ext>
                </a:extLst>
              </p:cNvPr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2" name="Google Shape;11372;p45">
                <a:extLst>
                  <a:ext uri="{FF2B5EF4-FFF2-40B4-BE49-F238E27FC236}">
                    <a16:creationId xmlns:a16="http://schemas.microsoft.com/office/drawing/2014/main" id="{4C2A617A-B264-F4A6-2688-84C5525BAC95}"/>
                  </a:ext>
                </a:extLst>
              </p:cNvPr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3" name="Google Shape;11373;p45">
                <a:extLst>
                  <a:ext uri="{FF2B5EF4-FFF2-40B4-BE49-F238E27FC236}">
                    <a16:creationId xmlns:a16="http://schemas.microsoft.com/office/drawing/2014/main" id="{076F6C13-F23E-CCAA-82F3-30F5319DBBEB}"/>
                  </a:ext>
                </a:extLst>
              </p:cNvPr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4" name="Google Shape;11374;p45">
                <a:extLst>
                  <a:ext uri="{FF2B5EF4-FFF2-40B4-BE49-F238E27FC236}">
                    <a16:creationId xmlns:a16="http://schemas.microsoft.com/office/drawing/2014/main" id="{9ECB8B55-6715-6DEB-80A3-5918D0099967}"/>
                  </a:ext>
                </a:extLst>
              </p:cNvPr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5" name="Google Shape;11375;p45">
                <a:extLst>
                  <a:ext uri="{FF2B5EF4-FFF2-40B4-BE49-F238E27FC236}">
                    <a16:creationId xmlns:a16="http://schemas.microsoft.com/office/drawing/2014/main" id="{4034D0B4-8DEB-F262-8D62-688C87B2285C}"/>
                  </a:ext>
                </a:extLst>
              </p:cNvPr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6" name="Google Shape;11376;p45">
                <a:extLst>
                  <a:ext uri="{FF2B5EF4-FFF2-40B4-BE49-F238E27FC236}">
                    <a16:creationId xmlns:a16="http://schemas.microsoft.com/office/drawing/2014/main" id="{DEF9CFAB-D0E0-D3B2-5BAE-88103D10A744}"/>
                  </a:ext>
                </a:extLst>
              </p:cNvPr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7" name="Google Shape;11377;p45">
                <a:extLst>
                  <a:ext uri="{FF2B5EF4-FFF2-40B4-BE49-F238E27FC236}">
                    <a16:creationId xmlns:a16="http://schemas.microsoft.com/office/drawing/2014/main" id="{3FF25AD0-4094-875C-9F3C-1C46045D85BD}"/>
                  </a:ext>
                </a:extLst>
              </p:cNvPr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8" name="Google Shape;11378;p45">
                <a:extLst>
                  <a:ext uri="{FF2B5EF4-FFF2-40B4-BE49-F238E27FC236}">
                    <a16:creationId xmlns:a16="http://schemas.microsoft.com/office/drawing/2014/main" id="{9600F4E1-0919-9837-BB5D-ACF394CFE2AC}"/>
                  </a:ext>
                </a:extLst>
              </p:cNvPr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9" name="Google Shape;11379;p45">
                <a:extLst>
                  <a:ext uri="{FF2B5EF4-FFF2-40B4-BE49-F238E27FC236}">
                    <a16:creationId xmlns:a16="http://schemas.microsoft.com/office/drawing/2014/main" id="{943D0113-53F8-AEAB-3FD1-3E8D0AE35C41}"/>
                  </a:ext>
                </a:extLst>
              </p:cNvPr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0" name="Google Shape;11380;p45">
                <a:extLst>
                  <a:ext uri="{FF2B5EF4-FFF2-40B4-BE49-F238E27FC236}">
                    <a16:creationId xmlns:a16="http://schemas.microsoft.com/office/drawing/2014/main" id="{E95DFFFD-334B-7EA4-F3CA-B2566A70E85E}"/>
                  </a:ext>
                </a:extLst>
              </p:cNvPr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1" name="Google Shape;11381;p45">
                <a:extLst>
                  <a:ext uri="{FF2B5EF4-FFF2-40B4-BE49-F238E27FC236}">
                    <a16:creationId xmlns:a16="http://schemas.microsoft.com/office/drawing/2014/main" id="{FE86F9C3-A8CD-61F3-12AD-C7F12D41C442}"/>
                  </a:ext>
                </a:extLst>
              </p:cNvPr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2" name="Google Shape;11382;p45">
                <a:extLst>
                  <a:ext uri="{FF2B5EF4-FFF2-40B4-BE49-F238E27FC236}">
                    <a16:creationId xmlns:a16="http://schemas.microsoft.com/office/drawing/2014/main" id="{3602C8D3-5DB6-D568-6418-F091EBF10F4E}"/>
                  </a:ext>
                </a:extLst>
              </p:cNvPr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3" name="Google Shape;11383;p45">
                <a:extLst>
                  <a:ext uri="{FF2B5EF4-FFF2-40B4-BE49-F238E27FC236}">
                    <a16:creationId xmlns:a16="http://schemas.microsoft.com/office/drawing/2014/main" id="{46FF4ACA-BFB9-71C9-B8B5-A96D3FD9E4AB}"/>
                  </a:ext>
                </a:extLst>
              </p:cNvPr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4" name="Google Shape;11384;p45">
                <a:extLst>
                  <a:ext uri="{FF2B5EF4-FFF2-40B4-BE49-F238E27FC236}">
                    <a16:creationId xmlns:a16="http://schemas.microsoft.com/office/drawing/2014/main" id="{56B7E82D-41E2-F37A-C616-40B9548EA6B0}"/>
                  </a:ext>
                </a:extLst>
              </p:cNvPr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5" name="Google Shape;11385;p45">
                <a:extLst>
                  <a:ext uri="{FF2B5EF4-FFF2-40B4-BE49-F238E27FC236}">
                    <a16:creationId xmlns:a16="http://schemas.microsoft.com/office/drawing/2014/main" id="{684998B5-7787-6B58-1F14-5CBF30609ED2}"/>
                  </a:ext>
                </a:extLst>
              </p:cNvPr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6" name="Google Shape;11386;p45">
                <a:extLst>
                  <a:ext uri="{FF2B5EF4-FFF2-40B4-BE49-F238E27FC236}">
                    <a16:creationId xmlns:a16="http://schemas.microsoft.com/office/drawing/2014/main" id="{DFA66B7F-0126-8269-D263-19E284247AA0}"/>
                  </a:ext>
                </a:extLst>
              </p:cNvPr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7" name="Google Shape;11387;p45">
                <a:extLst>
                  <a:ext uri="{FF2B5EF4-FFF2-40B4-BE49-F238E27FC236}">
                    <a16:creationId xmlns:a16="http://schemas.microsoft.com/office/drawing/2014/main" id="{5EE54610-0491-08EF-A748-A1DD59ADBB3E}"/>
                  </a:ext>
                </a:extLst>
              </p:cNvPr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8" name="Google Shape;11388;p45">
                <a:extLst>
                  <a:ext uri="{FF2B5EF4-FFF2-40B4-BE49-F238E27FC236}">
                    <a16:creationId xmlns:a16="http://schemas.microsoft.com/office/drawing/2014/main" id="{EF65EDF6-F8AA-0B95-C1FA-9C9BB29A468A}"/>
                  </a:ext>
                </a:extLst>
              </p:cNvPr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9" name="Google Shape;11389;p45">
                <a:extLst>
                  <a:ext uri="{FF2B5EF4-FFF2-40B4-BE49-F238E27FC236}">
                    <a16:creationId xmlns:a16="http://schemas.microsoft.com/office/drawing/2014/main" id="{12B48FFD-3A6B-EBE9-7949-F1A44314E1D7}"/>
                  </a:ext>
                </a:extLst>
              </p:cNvPr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0" name="Google Shape;11390;p45">
                <a:extLst>
                  <a:ext uri="{FF2B5EF4-FFF2-40B4-BE49-F238E27FC236}">
                    <a16:creationId xmlns:a16="http://schemas.microsoft.com/office/drawing/2014/main" id="{4C22CD89-77C5-58AA-7109-B3E0D10B6438}"/>
                  </a:ext>
                </a:extLst>
              </p:cNvPr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1" name="Google Shape;11391;p45">
                <a:extLst>
                  <a:ext uri="{FF2B5EF4-FFF2-40B4-BE49-F238E27FC236}">
                    <a16:creationId xmlns:a16="http://schemas.microsoft.com/office/drawing/2014/main" id="{05134909-6536-D03F-F29E-BE11F8D1F290}"/>
                  </a:ext>
                </a:extLst>
              </p:cNvPr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2" name="Google Shape;11392;p45">
                <a:extLst>
                  <a:ext uri="{FF2B5EF4-FFF2-40B4-BE49-F238E27FC236}">
                    <a16:creationId xmlns:a16="http://schemas.microsoft.com/office/drawing/2014/main" id="{50E0E47F-35AC-8CE2-59D9-7EFC366707D7}"/>
                  </a:ext>
                </a:extLst>
              </p:cNvPr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3" name="Google Shape;11393;p45">
                <a:extLst>
                  <a:ext uri="{FF2B5EF4-FFF2-40B4-BE49-F238E27FC236}">
                    <a16:creationId xmlns:a16="http://schemas.microsoft.com/office/drawing/2014/main" id="{3144A56E-5123-34EE-45ED-320EAEACB971}"/>
                  </a:ext>
                </a:extLst>
              </p:cNvPr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4" name="Google Shape;11394;p45">
                <a:extLst>
                  <a:ext uri="{FF2B5EF4-FFF2-40B4-BE49-F238E27FC236}">
                    <a16:creationId xmlns:a16="http://schemas.microsoft.com/office/drawing/2014/main" id="{3A869724-5115-CD1F-FC8C-E28177FF95C2}"/>
                  </a:ext>
                </a:extLst>
              </p:cNvPr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5" name="Google Shape;11395;p45">
                <a:extLst>
                  <a:ext uri="{FF2B5EF4-FFF2-40B4-BE49-F238E27FC236}">
                    <a16:creationId xmlns:a16="http://schemas.microsoft.com/office/drawing/2014/main" id="{FF0E3583-0C08-780E-2EF6-181F18AE6198}"/>
                  </a:ext>
                </a:extLst>
              </p:cNvPr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6" name="Google Shape;11396;p45">
                <a:extLst>
                  <a:ext uri="{FF2B5EF4-FFF2-40B4-BE49-F238E27FC236}">
                    <a16:creationId xmlns:a16="http://schemas.microsoft.com/office/drawing/2014/main" id="{0C829EB9-D014-FEC0-C46A-A0413B2493CE}"/>
                  </a:ext>
                </a:extLst>
              </p:cNvPr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7" name="Google Shape;11397;p45">
                <a:extLst>
                  <a:ext uri="{FF2B5EF4-FFF2-40B4-BE49-F238E27FC236}">
                    <a16:creationId xmlns:a16="http://schemas.microsoft.com/office/drawing/2014/main" id="{04A93A81-8888-E529-1859-6F94B3C8B2B0}"/>
                  </a:ext>
                </a:extLst>
              </p:cNvPr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8" name="Google Shape;11398;p45">
                <a:extLst>
                  <a:ext uri="{FF2B5EF4-FFF2-40B4-BE49-F238E27FC236}">
                    <a16:creationId xmlns:a16="http://schemas.microsoft.com/office/drawing/2014/main" id="{110783F0-933A-B1E3-DDD6-18BFBFFC9EBF}"/>
                  </a:ext>
                </a:extLst>
              </p:cNvPr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9" name="Google Shape;11399;p45">
                <a:extLst>
                  <a:ext uri="{FF2B5EF4-FFF2-40B4-BE49-F238E27FC236}">
                    <a16:creationId xmlns:a16="http://schemas.microsoft.com/office/drawing/2014/main" id="{C9EC4735-0C91-D4D7-F679-B2937FEFE09E}"/>
                  </a:ext>
                </a:extLst>
              </p:cNvPr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0" name="Google Shape;11400;p45">
                <a:extLst>
                  <a:ext uri="{FF2B5EF4-FFF2-40B4-BE49-F238E27FC236}">
                    <a16:creationId xmlns:a16="http://schemas.microsoft.com/office/drawing/2014/main" id="{365D66B3-30EA-81CD-2951-6D2754F0F529}"/>
                  </a:ext>
                </a:extLst>
              </p:cNvPr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1" name="Google Shape;11401;p45">
                <a:extLst>
                  <a:ext uri="{FF2B5EF4-FFF2-40B4-BE49-F238E27FC236}">
                    <a16:creationId xmlns:a16="http://schemas.microsoft.com/office/drawing/2014/main" id="{DFE64161-D805-A1F2-4C9D-157445871C2C}"/>
                  </a:ext>
                </a:extLst>
              </p:cNvPr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2" name="Google Shape;11402;p45">
                <a:extLst>
                  <a:ext uri="{FF2B5EF4-FFF2-40B4-BE49-F238E27FC236}">
                    <a16:creationId xmlns:a16="http://schemas.microsoft.com/office/drawing/2014/main" id="{006F8925-3BDF-93F2-676E-F0CA8ACFB83A}"/>
                  </a:ext>
                </a:extLst>
              </p:cNvPr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3" name="Google Shape;11403;p45">
                <a:extLst>
                  <a:ext uri="{FF2B5EF4-FFF2-40B4-BE49-F238E27FC236}">
                    <a16:creationId xmlns:a16="http://schemas.microsoft.com/office/drawing/2014/main" id="{C028290E-547C-CC71-5633-1A00CC5A9E88}"/>
                  </a:ext>
                </a:extLst>
              </p:cNvPr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4" name="Google Shape;11404;p45">
                <a:extLst>
                  <a:ext uri="{FF2B5EF4-FFF2-40B4-BE49-F238E27FC236}">
                    <a16:creationId xmlns:a16="http://schemas.microsoft.com/office/drawing/2014/main" id="{CFF03B35-7C99-F910-BD3C-14FD063FA6E7}"/>
                  </a:ext>
                </a:extLst>
              </p:cNvPr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5" name="Google Shape;11405;p45">
                <a:extLst>
                  <a:ext uri="{FF2B5EF4-FFF2-40B4-BE49-F238E27FC236}">
                    <a16:creationId xmlns:a16="http://schemas.microsoft.com/office/drawing/2014/main" id="{32BF07CA-4F0D-1634-0020-AE39E4ED12C9}"/>
                  </a:ext>
                </a:extLst>
              </p:cNvPr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6" name="Google Shape;11406;p45">
                <a:extLst>
                  <a:ext uri="{FF2B5EF4-FFF2-40B4-BE49-F238E27FC236}">
                    <a16:creationId xmlns:a16="http://schemas.microsoft.com/office/drawing/2014/main" id="{D57E0002-1551-BA41-8F2C-81490AE71E33}"/>
                  </a:ext>
                </a:extLst>
              </p:cNvPr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7" name="Google Shape;11407;p45">
                <a:extLst>
                  <a:ext uri="{FF2B5EF4-FFF2-40B4-BE49-F238E27FC236}">
                    <a16:creationId xmlns:a16="http://schemas.microsoft.com/office/drawing/2014/main" id="{ABCF1A49-0471-D1BA-8827-ECBEB8F12615}"/>
                  </a:ext>
                </a:extLst>
              </p:cNvPr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8" name="Google Shape;11408;p45">
                <a:extLst>
                  <a:ext uri="{FF2B5EF4-FFF2-40B4-BE49-F238E27FC236}">
                    <a16:creationId xmlns:a16="http://schemas.microsoft.com/office/drawing/2014/main" id="{ED3DD33E-762D-7DDB-4785-E3D21A3D8DA8}"/>
                  </a:ext>
                </a:extLst>
              </p:cNvPr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9" name="Google Shape;11409;p45">
                <a:extLst>
                  <a:ext uri="{FF2B5EF4-FFF2-40B4-BE49-F238E27FC236}">
                    <a16:creationId xmlns:a16="http://schemas.microsoft.com/office/drawing/2014/main" id="{1A09A31A-98E8-91E1-97D9-C4EE30BAF92A}"/>
                  </a:ext>
                </a:extLst>
              </p:cNvPr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0" name="Google Shape;11410;p45">
                <a:extLst>
                  <a:ext uri="{FF2B5EF4-FFF2-40B4-BE49-F238E27FC236}">
                    <a16:creationId xmlns:a16="http://schemas.microsoft.com/office/drawing/2014/main" id="{1276B242-E94D-2218-7763-CCB3E4BCDCDA}"/>
                  </a:ext>
                </a:extLst>
              </p:cNvPr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1" name="Google Shape;11411;p45">
                <a:extLst>
                  <a:ext uri="{FF2B5EF4-FFF2-40B4-BE49-F238E27FC236}">
                    <a16:creationId xmlns:a16="http://schemas.microsoft.com/office/drawing/2014/main" id="{F6DE526C-0311-51E3-27C5-C76A6157A4E8}"/>
                  </a:ext>
                </a:extLst>
              </p:cNvPr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2" name="Google Shape;11412;p45">
                <a:extLst>
                  <a:ext uri="{FF2B5EF4-FFF2-40B4-BE49-F238E27FC236}">
                    <a16:creationId xmlns:a16="http://schemas.microsoft.com/office/drawing/2014/main" id="{46862CDC-4630-29AF-7A12-F3D0373E1D56}"/>
                  </a:ext>
                </a:extLst>
              </p:cNvPr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3" name="Google Shape;11413;p45">
                <a:extLst>
                  <a:ext uri="{FF2B5EF4-FFF2-40B4-BE49-F238E27FC236}">
                    <a16:creationId xmlns:a16="http://schemas.microsoft.com/office/drawing/2014/main" id="{27C0AD24-48A3-16DC-E296-8727DD7CB6D9}"/>
                  </a:ext>
                </a:extLst>
              </p:cNvPr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4" name="Google Shape;11414;p45">
                <a:extLst>
                  <a:ext uri="{FF2B5EF4-FFF2-40B4-BE49-F238E27FC236}">
                    <a16:creationId xmlns:a16="http://schemas.microsoft.com/office/drawing/2014/main" id="{B48A8A60-16C6-70F2-2AB9-7945B2D8CD8B}"/>
                  </a:ext>
                </a:extLst>
              </p:cNvPr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5" name="Google Shape;11415;p45">
                <a:extLst>
                  <a:ext uri="{FF2B5EF4-FFF2-40B4-BE49-F238E27FC236}">
                    <a16:creationId xmlns:a16="http://schemas.microsoft.com/office/drawing/2014/main" id="{1EF1B745-7468-AFCE-A480-9744BCF04B51}"/>
                  </a:ext>
                </a:extLst>
              </p:cNvPr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6" name="Google Shape;11416;p45">
                <a:extLst>
                  <a:ext uri="{FF2B5EF4-FFF2-40B4-BE49-F238E27FC236}">
                    <a16:creationId xmlns:a16="http://schemas.microsoft.com/office/drawing/2014/main" id="{A58F62B4-B22A-91E0-C773-DD32294F8A6D}"/>
                  </a:ext>
                </a:extLst>
              </p:cNvPr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7" name="Google Shape;11417;p45">
                <a:extLst>
                  <a:ext uri="{FF2B5EF4-FFF2-40B4-BE49-F238E27FC236}">
                    <a16:creationId xmlns:a16="http://schemas.microsoft.com/office/drawing/2014/main" id="{4AE8573A-3E74-E02C-2172-61044257D08F}"/>
                  </a:ext>
                </a:extLst>
              </p:cNvPr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8" name="Google Shape;11418;p45">
                <a:extLst>
                  <a:ext uri="{FF2B5EF4-FFF2-40B4-BE49-F238E27FC236}">
                    <a16:creationId xmlns:a16="http://schemas.microsoft.com/office/drawing/2014/main" id="{1EBA448B-EF46-608E-5D6F-462A2618120B}"/>
                  </a:ext>
                </a:extLst>
              </p:cNvPr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9" name="Google Shape;11419;p45">
                <a:extLst>
                  <a:ext uri="{FF2B5EF4-FFF2-40B4-BE49-F238E27FC236}">
                    <a16:creationId xmlns:a16="http://schemas.microsoft.com/office/drawing/2014/main" id="{508C978C-1CBB-A81E-2C63-7ADBB9F3A27A}"/>
                  </a:ext>
                </a:extLst>
              </p:cNvPr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0" name="Google Shape;11420;p45">
                <a:extLst>
                  <a:ext uri="{FF2B5EF4-FFF2-40B4-BE49-F238E27FC236}">
                    <a16:creationId xmlns:a16="http://schemas.microsoft.com/office/drawing/2014/main" id="{1DA9BC4F-0621-D997-940C-A7E0D122DF60}"/>
                  </a:ext>
                </a:extLst>
              </p:cNvPr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1" name="Google Shape;11421;p45">
                <a:extLst>
                  <a:ext uri="{FF2B5EF4-FFF2-40B4-BE49-F238E27FC236}">
                    <a16:creationId xmlns:a16="http://schemas.microsoft.com/office/drawing/2014/main" id="{3ADF7ABE-DFE5-CD4F-6347-6E660373F944}"/>
                  </a:ext>
                </a:extLst>
              </p:cNvPr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2" name="Google Shape;11422;p45">
                <a:extLst>
                  <a:ext uri="{FF2B5EF4-FFF2-40B4-BE49-F238E27FC236}">
                    <a16:creationId xmlns:a16="http://schemas.microsoft.com/office/drawing/2014/main" id="{12725DB9-ED53-011A-B8AC-FEB4DAE8D8B4}"/>
                  </a:ext>
                </a:extLst>
              </p:cNvPr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3" name="Google Shape;11423;p45">
                <a:extLst>
                  <a:ext uri="{FF2B5EF4-FFF2-40B4-BE49-F238E27FC236}">
                    <a16:creationId xmlns:a16="http://schemas.microsoft.com/office/drawing/2014/main" id="{93382FA8-DDF1-69F5-2AF9-AAA689532105}"/>
                  </a:ext>
                </a:extLst>
              </p:cNvPr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4" name="Google Shape;11424;p45">
                <a:extLst>
                  <a:ext uri="{FF2B5EF4-FFF2-40B4-BE49-F238E27FC236}">
                    <a16:creationId xmlns:a16="http://schemas.microsoft.com/office/drawing/2014/main" id="{B6291847-F1A8-45D4-09C3-085D0DB1BFBA}"/>
                  </a:ext>
                </a:extLst>
              </p:cNvPr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5" name="Google Shape;11425;p45">
                <a:extLst>
                  <a:ext uri="{FF2B5EF4-FFF2-40B4-BE49-F238E27FC236}">
                    <a16:creationId xmlns:a16="http://schemas.microsoft.com/office/drawing/2014/main" id="{C8640376-D527-CCCB-EE49-3F26B1694274}"/>
                  </a:ext>
                </a:extLst>
              </p:cNvPr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6" name="Google Shape;11426;p45">
                <a:extLst>
                  <a:ext uri="{FF2B5EF4-FFF2-40B4-BE49-F238E27FC236}">
                    <a16:creationId xmlns:a16="http://schemas.microsoft.com/office/drawing/2014/main" id="{1FDEF6CD-9E8C-2B78-65F4-87D10EDF4118}"/>
                  </a:ext>
                </a:extLst>
              </p:cNvPr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7" name="Google Shape;11427;p45">
                <a:extLst>
                  <a:ext uri="{FF2B5EF4-FFF2-40B4-BE49-F238E27FC236}">
                    <a16:creationId xmlns:a16="http://schemas.microsoft.com/office/drawing/2014/main" id="{B90E082A-D722-CFEB-2260-43F9F7561A2D}"/>
                  </a:ext>
                </a:extLst>
              </p:cNvPr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8" name="Google Shape;11428;p45">
                <a:extLst>
                  <a:ext uri="{FF2B5EF4-FFF2-40B4-BE49-F238E27FC236}">
                    <a16:creationId xmlns:a16="http://schemas.microsoft.com/office/drawing/2014/main" id="{1F67EB02-78B8-CFD8-92C7-5FC76810D419}"/>
                  </a:ext>
                </a:extLst>
              </p:cNvPr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9" name="Google Shape;11429;p45">
                <a:extLst>
                  <a:ext uri="{FF2B5EF4-FFF2-40B4-BE49-F238E27FC236}">
                    <a16:creationId xmlns:a16="http://schemas.microsoft.com/office/drawing/2014/main" id="{634D238D-21EF-3C68-1FF7-1ED4905A041A}"/>
                  </a:ext>
                </a:extLst>
              </p:cNvPr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0" name="Google Shape;11430;p45">
                <a:extLst>
                  <a:ext uri="{FF2B5EF4-FFF2-40B4-BE49-F238E27FC236}">
                    <a16:creationId xmlns:a16="http://schemas.microsoft.com/office/drawing/2014/main" id="{AD4BB7BA-7DB7-08F5-4AB1-6B42B866FD5F}"/>
                  </a:ext>
                </a:extLst>
              </p:cNvPr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1" name="Google Shape;11431;p45">
                <a:extLst>
                  <a:ext uri="{FF2B5EF4-FFF2-40B4-BE49-F238E27FC236}">
                    <a16:creationId xmlns:a16="http://schemas.microsoft.com/office/drawing/2014/main" id="{827F9408-EB5B-3A91-6D8A-660AF17542EC}"/>
                  </a:ext>
                </a:extLst>
              </p:cNvPr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2" name="Google Shape;11432;p45">
                <a:extLst>
                  <a:ext uri="{FF2B5EF4-FFF2-40B4-BE49-F238E27FC236}">
                    <a16:creationId xmlns:a16="http://schemas.microsoft.com/office/drawing/2014/main" id="{142E4BE4-8EF2-CDD9-2183-F3A84B60E7A6}"/>
                  </a:ext>
                </a:extLst>
              </p:cNvPr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3" name="Google Shape;11433;p45">
                <a:extLst>
                  <a:ext uri="{FF2B5EF4-FFF2-40B4-BE49-F238E27FC236}">
                    <a16:creationId xmlns:a16="http://schemas.microsoft.com/office/drawing/2014/main" id="{CAADA3F8-E67B-B439-9B5D-5339D3DC5B31}"/>
                  </a:ext>
                </a:extLst>
              </p:cNvPr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4" name="Google Shape;11434;p45">
                <a:extLst>
                  <a:ext uri="{FF2B5EF4-FFF2-40B4-BE49-F238E27FC236}">
                    <a16:creationId xmlns:a16="http://schemas.microsoft.com/office/drawing/2014/main" id="{960F088C-F36A-FB4F-D223-00A7332171D6}"/>
                  </a:ext>
                </a:extLst>
              </p:cNvPr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5" name="Google Shape;11435;p45">
                <a:extLst>
                  <a:ext uri="{FF2B5EF4-FFF2-40B4-BE49-F238E27FC236}">
                    <a16:creationId xmlns:a16="http://schemas.microsoft.com/office/drawing/2014/main" id="{1D71D714-942F-24CB-C772-774333A6EBE8}"/>
                  </a:ext>
                </a:extLst>
              </p:cNvPr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6" name="Google Shape;11436;p45">
                <a:extLst>
                  <a:ext uri="{FF2B5EF4-FFF2-40B4-BE49-F238E27FC236}">
                    <a16:creationId xmlns:a16="http://schemas.microsoft.com/office/drawing/2014/main" id="{4CDD87F4-09B8-F1AE-D68D-FA2E405106C7}"/>
                  </a:ext>
                </a:extLst>
              </p:cNvPr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7" name="Google Shape;11437;p45">
                <a:extLst>
                  <a:ext uri="{FF2B5EF4-FFF2-40B4-BE49-F238E27FC236}">
                    <a16:creationId xmlns:a16="http://schemas.microsoft.com/office/drawing/2014/main" id="{3474C8A2-6E18-2C13-3483-20498C7781B3}"/>
                  </a:ext>
                </a:extLst>
              </p:cNvPr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8" name="Google Shape;11438;p45">
                <a:extLst>
                  <a:ext uri="{FF2B5EF4-FFF2-40B4-BE49-F238E27FC236}">
                    <a16:creationId xmlns:a16="http://schemas.microsoft.com/office/drawing/2014/main" id="{DD72D0F4-9F66-065A-2A6D-461728FF0653}"/>
                  </a:ext>
                </a:extLst>
              </p:cNvPr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9" name="Google Shape;11439;p45">
                <a:extLst>
                  <a:ext uri="{FF2B5EF4-FFF2-40B4-BE49-F238E27FC236}">
                    <a16:creationId xmlns:a16="http://schemas.microsoft.com/office/drawing/2014/main" id="{F2EDDA59-A52E-F9EF-932C-DF26B30F83C0}"/>
                  </a:ext>
                </a:extLst>
              </p:cNvPr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0" name="Google Shape;11440;p45">
                <a:extLst>
                  <a:ext uri="{FF2B5EF4-FFF2-40B4-BE49-F238E27FC236}">
                    <a16:creationId xmlns:a16="http://schemas.microsoft.com/office/drawing/2014/main" id="{4536C5FA-13B2-D419-58DC-EE6214B43EE7}"/>
                  </a:ext>
                </a:extLst>
              </p:cNvPr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1" name="Google Shape;11441;p45">
                <a:extLst>
                  <a:ext uri="{FF2B5EF4-FFF2-40B4-BE49-F238E27FC236}">
                    <a16:creationId xmlns:a16="http://schemas.microsoft.com/office/drawing/2014/main" id="{8691545F-772B-A7C6-8AE2-B219019B290F}"/>
                  </a:ext>
                </a:extLst>
              </p:cNvPr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2" name="Google Shape;11442;p45">
                <a:extLst>
                  <a:ext uri="{FF2B5EF4-FFF2-40B4-BE49-F238E27FC236}">
                    <a16:creationId xmlns:a16="http://schemas.microsoft.com/office/drawing/2014/main" id="{3F58B824-BD5C-127B-71D5-2DB287B0A6EC}"/>
                  </a:ext>
                </a:extLst>
              </p:cNvPr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3" name="Google Shape;11443;p45">
                <a:extLst>
                  <a:ext uri="{FF2B5EF4-FFF2-40B4-BE49-F238E27FC236}">
                    <a16:creationId xmlns:a16="http://schemas.microsoft.com/office/drawing/2014/main" id="{51E0435C-E49E-5D75-F044-506AD47670E2}"/>
                  </a:ext>
                </a:extLst>
              </p:cNvPr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4" name="Google Shape;11444;p45">
                <a:extLst>
                  <a:ext uri="{FF2B5EF4-FFF2-40B4-BE49-F238E27FC236}">
                    <a16:creationId xmlns:a16="http://schemas.microsoft.com/office/drawing/2014/main" id="{976F6DB5-DB1B-F7AD-72EB-A3201B093835}"/>
                  </a:ext>
                </a:extLst>
              </p:cNvPr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5" name="Google Shape;11445;p45">
                <a:extLst>
                  <a:ext uri="{FF2B5EF4-FFF2-40B4-BE49-F238E27FC236}">
                    <a16:creationId xmlns:a16="http://schemas.microsoft.com/office/drawing/2014/main" id="{F8B3BB4B-D6D1-08FD-E03B-08BC92CCE909}"/>
                  </a:ext>
                </a:extLst>
              </p:cNvPr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6" name="Google Shape;11446;p45">
                <a:extLst>
                  <a:ext uri="{FF2B5EF4-FFF2-40B4-BE49-F238E27FC236}">
                    <a16:creationId xmlns:a16="http://schemas.microsoft.com/office/drawing/2014/main" id="{87218EB4-7682-7EA0-478B-505C3E76A352}"/>
                  </a:ext>
                </a:extLst>
              </p:cNvPr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7" name="Google Shape;11447;p45">
                <a:extLst>
                  <a:ext uri="{FF2B5EF4-FFF2-40B4-BE49-F238E27FC236}">
                    <a16:creationId xmlns:a16="http://schemas.microsoft.com/office/drawing/2014/main" id="{676CEDC4-1576-5766-5756-5BB1200BEA80}"/>
                  </a:ext>
                </a:extLst>
              </p:cNvPr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8" name="Google Shape;11448;p45">
                <a:extLst>
                  <a:ext uri="{FF2B5EF4-FFF2-40B4-BE49-F238E27FC236}">
                    <a16:creationId xmlns:a16="http://schemas.microsoft.com/office/drawing/2014/main" id="{83B924A1-6AD4-A9BB-843D-6FF4865A64E8}"/>
                  </a:ext>
                </a:extLst>
              </p:cNvPr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9" name="Google Shape;11449;p45">
                <a:extLst>
                  <a:ext uri="{FF2B5EF4-FFF2-40B4-BE49-F238E27FC236}">
                    <a16:creationId xmlns:a16="http://schemas.microsoft.com/office/drawing/2014/main" id="{F45E14B6-1AB5-3D3B-34E1-6BFD6C5843AC}"/>
                  </a:ext>
                </a:extLst>
              </p:cNvPr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0" name="Google Shape;11450;p45">
                <a:extLst>
                  <a:ext uri="{FF2B5EF4-FFF2-40B4-BE49-F238E27FC236}">
                    <a16:creationId xmlns:a16="http://schemas.microsoft.com/office/drawing/2014/main" id="{1D58120E-4A68-2A5F-49F9-CEEBB62E387D}"/>
                  </a:ext>
                </a:extLst>
              </p:cNvPr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1" name="Google Shape;11451;p45">
                <a:extLst>
                  <a:ext uri="{FF2B5EF4-FFF2-40B4-BE49-F238E27FC236}">
                    <a16:creationId xmlns:a16="http://schemas.microsoft.com/office/drawing/2014/main" id="{20739BDE-A982-1127-790B-DCAFD287D1CC}"/>
                  </a:ext>
                </a:extLst>
              </p:cNvPr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2" name="Google Shape;11452;p45">
                <a:extLst>
                  <a:ext uri="{FF2B5EF4-FFF2-40B4-BE49-F238E27FC236}">
                    <a16:creationId xmlns:a16="http://schemas.microsoft.com/office/drawing/2014/main" id="{728D2DD2-5F6F-B6D1-3422-9C61C928ACA8}"/>
                  </a:ext>
                </a:extLst>
              </p:cNvPr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3" name="Google Shape;11453;p45">
                <a:extLst>
                  <a:ext uri="{FF2B5EF4-FFF2-40B4-BE49-F238E27FC236}">
                    <a16:creationId xmlns:a16="http://schemas.microsoft.com/office/drawing/2014/main" id="{6E7A63FE-98C0-B5F0-148B-00EEA3C8D736}"/>
                  </a:ext>
                </a:extLst>
              </p:cNvPr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4" name="Google Shape;11454;p45">
                <a:extLst>
                  <a:ext uri="{FF2B5EF4-FFF2-40B4-BE49-F238E27FC236}">
                    <a16:creationId xmlns:a16="http://schemas.microsoft.com/office/drawing/2014/main" id="{652513C4-7478-1FFD-F0E4-DEA1EE3A9855}"/>
                  </a:ext>
                </a:extLst>
              </p:cNvPr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5" name="Google Shape;11455;p45">
                <a:extLst>
                  <a:ext uri="{FF2B5EF4-FFF2-40B4-BE49-F238E27FC236}">
                    <a16:creationId xmlns:a16="http://schemas.microsoft.com/office/drawing/2014/main" id="{8272583B-3F6E-E3FC-2886-3D3D550DF52F}"/>
                  </a:ext>
                </a:extLst>
              </p:cNvPr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6" name="Google Shape;11456;p45">
                <a:extLst>
                  <a:ext uri="{FF2B5EF4-FFF2-40B4-BE49-F238E27FC236}">
                    <a16:creationId xmlns:a16="http://schemas.microsoft.com/office/drawing/2014/main" id="{DDDF9699-B6CD-67EE-2C9F-39639EC3FFCA}"/>
                  </a:ext>
                </a:extLst>
              </p:cNvPr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7" name="Google Shape;11457;p45">
                <a:extLst>
                  <a:ext uri="{FF2B5EF4-FFF2-40B4-BE49-F238E27FC236}">
                    <a16:creationId xmlns:a16="http://schemas.microsoft.com/office/drawing/2014/main" id="{5B29D1CF-5020-25DC-4EC6-DF937A2246F0}"/>
                  </a:ext>
                </a:extLst>
              </p:cNvPr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8" name="Google Shape;11458;p45">
                <a:extLst>
                  <a:ext uri="{FF2B5EF4-FFF2-40B4-BE49-F238E27FC236}">
                    <a16:creationId xmlns:a16="http://schemas.microsoft.com/office/drawing/2014/main" id="{6811A475-D242-7811-7ABE-02090050223A}"/>
                  </a:ext>
                </a:extLst>
              </p:cNvPr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9" name="Google Shape;11459;p45">
                <a:extLst>
                  <a:ext uri="{FF2B5EF4-FFF2-40B4-BE49-F238E27FC236}">
                    <a16:creationId xmlns:a16="http://schemas.microsoft.com/office/drawing/2014/main" id="{8E81449D-17EF-165B-6EA8-55D375DF4784}"/>
                  </a:ext>
                </a:extLst>
              </p:cNvPr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60" name="Google Shape;11460;p45">
              <a:extLst>
                <a:ext uri="{FF2B5EF4-FFF2-40B4-BE49-F238E27FC236}">
                  <a16:creationId xmlns:a16="http://schemas.microsoft.com/office/drawing/2014/main" id="{24E6D898-61A1-0EAF-68C9-DFD7F549022B}"/>
                </a:ext>
              </a:extLst>
            </p:cNvPr>
            <p:cNvSpPr/>
            <p:nvPr/>
          </p:nvSpPr>
          <p:spPr>
            <a:xfrm>
              <a:off x="1790858" y="1371082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45">
              <a:extLst>
                <a:ext uri="{FF2B5EF4-FFF2-40B4-BE49-F238E27FC236}">
                  <a16:creationId xmlns:a16="http://schemas.microsoft.com/office/drawing/2014/main" id="{FA679B31-9B6E-6A1D-8924-4F7B9833A165}"/>
                </a:ext>
              </a:extLst>
            </p:cNvPr>
            <p:cNvSpPr/>
            <p:nvPr/>
          </p:nvSpPr>
          <p:spPr>
            <a:xfrm>
              <a:off x="1928978" y="1482147"/>
              <a:ext cx="332175" cy="332169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81C54B1-6B4B-FBC6-0899-60B080D7E974}"/>
              </a:ext>
            </a:extLst>
          </p:cNvPr>
          <p:cNvSpPr txBox="1"/>
          <p:nvPr/>
        </p:nvSpPr>
        <p:spPr>
          <a:xfrm>
            <a:off x="668176" y="1075843"/>
            <a:ext cx="5146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Comparison of Training Data and Testing Data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1E57E9-FDEF-9DCE-9D11-6E7B8E384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648" y="1378381"/>
            <a:ext cx="2133898" cy="8002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259CD5-AE63-392C-4CFA-F1617ACF5F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931" y="1351354"/>
            <a:ext cx="2076740" cy="8097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8D73E2-F093-BD5E-7DBD-2A2D715CCB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566" y="2218752"/>
            <a:ext cx="3539119" cy="27336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9DDA0C-EDF4-E2CE-0877-24268AF3810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3931" y="2183357"/>
            <a:ext cx="3684948" cy="274009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D619ADD-CC21-6F30-DF84-408758337B1D}"/>
              </a:ext>
            </a:extLst>
          </p:cNvPr>
          <p:cNvCxnSpPr/>
          <p:nvPr/>
        </p:nvCxnSpPr>
        <p:spPr>
          <a:xfrm>
            <a:off x="6902606" y="4583151"/>
            <a:ext cx="379141" cy="0"/>
          </a:xfrm>
          <a:prstGeom prst="line">
            <a:avLst/>
          </a:prstGeom>
          <a:ln w="28575">
            <a:solidFill>
              <a:srgbClr val="69B0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1D298AD-ED7C-FCAD-3881-D3EAC317B11A}"/>
              </a:ext>
            </a:extLst>
          </p:cNvPr>
          <p:cNvSpPr txBox="1"/>
          <p:nvPr/>
        </p:nvSpPr>
        <p:spPr>
          <a:xfrm>
            <a:off x="6615372" y="1331581"/>
            <a:ext cx="1632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: 0.345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504327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5">
          <a:extLst>
            <a:ext uri="{FF2B5EF4-FFF2-40B4-BE49-F238E27FC236}">
              <a16:creationId xmlns:a16="http://schemas.microsoft.com/office/drawing/2014/main" id="{0C141E95-16F1-24EE-242C-AB3E633A2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6" name="Google Shape;8786;p31">
            <a:extLst>
              <a:ext uri="{FF2B5EF4-FFF2-40B4-BE49-F238E27FC236}">
                <a16:creationId xmlns:a16="http://schemas.microsoft.com/office/drawing/2014/main" id="{8E9CD0FA-293B-ED78-9668-541D813738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89210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Random Forest</a:t>
            </a:r>
            <a:endParaRPr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53F20F-A4AE-B598-61BD-9BD6E457AAF3}"/>
              </a:ext>
            </a:extLst>
          </p:cNvPr>
          <p:cNvSpPr txBox="1"/>
          <p:nvPr/>
        </p:nvSpPr>
        <p:spPr>
          <a:xfrm>
            <a:off x="668175" y="1075843"/>
            <a:ext cx="7171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Forest using Hyperparameter Tuning to obtain the best parameters.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A8FBA3-BBB3-5802-70A2-A38EB65A7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5" y="1383620"/>
            <a:ext cx="4220164" cy="12955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39B7D77-94A9-5491-E76A-55052437D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175" y="2679201"/>
            <a:ext cx="6725589" cy="8192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B2B37C-D491-902F-18F0-21FF754A5F15}"/>
              </a:ext>
            </a:extLst>
          </p:cNvPr>
          <p:cNvSpPr txBox="1"/>
          <p:nvPr/>
        </p:nvSpPr>
        <p:spPr>
          <a:xfrm>
            <a:off x="668174" y="3759880"/>
            <a:ext cx="717113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Best Parameters for Random Forest Model on Training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 Depth of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 Samples leaf of 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estimators of 400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of 0.351249</a:t>
            </a:r>
          </a:p>
        </p:txBody>
      </p:sp>
    </p:spTree>
    <p:extLst>
      <p:ext uri="{BB962C8B-B14F-4D97-AF65-F5344CB8AC3E}">
        <p14:creationId xmlns:p14="http://schemas.microsoft.com/office/powerpoint/2010/main" val="787998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5">
          <a:extLst>
            <a:ext uri="{FF2B5EF4-FFF2-40B4-BE49-F238E27FC236}">
              <a16:creationId xmlns:a16="http://schemas.microsoft.com/office/drawing/2014/main" id="{6882536D-3ACD-33B1-A437-185676F0F3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6" name="Google Shape;8786;p31">
            <a:extLst>
              <a:ext uri="{FF2B5EF4-FFF2-40B4-BE49-F238E27FC236}">
                <a16:creationId xmlns:a16="http://schemas.microsoft.com/office/drawing/2014/main" id="{22ADA7E6-85C1-95D0-DEAA-A58A006076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89210"/>
            <a:ext cx="77175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Random Forest</a:t>
            </a:r>
            <a:endParaRPr sz="2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542794-638A-CD01-9B50-8BAE72E8B19D}"/>
              </a:ext>
            </a:extLst>
          </p:cNvPr>
          <p:cNvSpPr txBox="1"/>
          <p:nvPr/>
        </p:nvSpPr>
        <p:spPr>
          <a:xfrm>
            <a:off x="668175" y="1075843"/>
            <a:ext cx="71711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Testing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F2CA6C-0DA6-E98D-919D-FF8BEDC8E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25" y="1383619"/>
            <a:ext cx="3856698" cy="277578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C369DE-C99B-A365-BAA0-8AFD99E574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225" y="4167634"/>
            <a:ext cx="2333951" cy="590632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868957A-CD09-7F5B-EB88-213E58B3E20F}"/>
              </a:ext>
            </a:extLst>
          </p:cNvPr>
          <p:cNvCxnSpPr/>
          <p:nvPr/>
        </p:nvCxnSpPr>
        <p:spPr>
          <a:xfrm>
            <a:off x="3300762" y="3780263"/>
            <a:ext cx="379141" cy="0"/>
          </a:xfrm>
          <a:prstGeom prst="line">
            <a:avLst/>
          </a:prstGeom>
          <a:ln w="28575">
            <a:solidFill>
              <a:srgbClr val="69B0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34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1">
          <a:extLst>
            <a:ext uri="{FF2B5EF4-FFF2-40B4-BE49-F238E27FC236}">
              <a16:creationId xmlns:a16="http://schemas.microsoft.com/office/drawing/2014/main" id="{E8B02A3B-B149-E554-FF4E-B47A407FA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149;p45">
            <a:extLst>
              <a:ext uri="{FF2B5EF4-FFF2-40B4-BE49-F238E27FC236}">
                <a16:creationId xmlns:a16="http://schemas.microsoft.com/office/drawing/2014/main" id="{97E0B467-9373-DE9F-226C-391506C5E43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13156"/>
            <a:ext cx="7717500" cy="5102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Support Vector Machine</a:t>
            </a:r>
            <a:endParaRPr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13B90B-4EA1-AE8B-CCEB-D5D13563AD8B}"/>
              </a:ext>
            </a:extLst>
          </p:cNvPr>
          <p:cNvSpPr txBox="1"/>
          <p:nvPr/>
        </p:nvSpPr>
        <p:spPr>
          <a:xfrm>
            <a:off x="668176" y="1075843"/>
            <a:ext cx="5146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Data</a:t>
            </a:r>
            <a:endParaRPr lang="en-ID" dirty="0"/>
          </a:p>
        </p:txBody>
      </p:sp>
      <p:grpSp>
        <p:nvGrpSpPr>
          <p:cNvPr id="9128" name="Google Shape;11770;p45">
            <a:extLst>
              <a:ext uri="{FF2B5EF4-FFF2-40B4-BE49-F238E27FC236}">
                <a16:creationId xmlns:a16="http://schemas.microsoft.com/office/drawing/2014/main" id="{02E9FE7D-E677-EFD0-E71C-77EC68A44C66}"/>
              </a:ext>
            </a:extLst>
          </p:cNvPr>
          <p:cNvGrpSpPr>
            <a:grpSpLocks noChangeAspect="1"/>
          </p:cNvGrpSpPr>
          <p:nvPr/>
        </p:nvGrpSpPr>
        <p:grpSpPr>
          <a:xfrm>
            <a:off x="198991" y="1031606"/>
            <a:ext cx="468000" cy="396249"/>
            <a:chOff x="4247709" y="3121940"/>
            <a:chExt cx="665674" cy="563617"/>
          </a:xfrm>
        </p:grpSpPr>
        <p:grpSp>
          <p:nvGrpSpPr>
            <p:cNvPr id="9129" name="Google Shape;11771;p45">
              <a:extLst>
                <a:ext uri="{FF2B5EF4-FFF2-40B4-BE49-F238E27FC236}">
                  <a16:creationId xmlns:a16="http://schemas.microsoft.com/office/drawing/2014/main" id="{8F1F0BAA-33F0-415B-E527-669542846463}"/>
                </a:ext>
              </a:extLst>
            </p:cNvPr>
            <p:cNvGrpSpPr/>
            <p:nvPr/>
          </p:nvGrpSpPr>
          <p:grpSpPr>
            <a:xfrm>
              <a:off x="4342866" y="3121940"/>
              <a:ext cx="570516" cy="563617"/>
              <a:chOff x="5853000" y="3649975"/>
              <a:chExt cx="390150" cy="399275"/>
            </a:xfrm>
          </p:grpSpPr>
          <p:sp>
            <p:nvSpPr>
              <p:cNvPr id="9136" name="Google Shape;11772;p45">
                <a:extLst>
                  <a:ext uri="{FF2B5EF4-FFF2-40B4-BE49-F238E27FC236}">
                    <a16:creationId xmlns:a16="http://schemas.microsoft.com/office/drawing/2014/main" id="{19B894E3-B7A0-18A3-2099-C05F5B0AB616}"/>
                  </a:ext>
                </a:extLst>
              </p:cNvPr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11773;p45">
                <a:extLst>
                  <a:ext uri="{FF2B5EF4-FFF2-40B4-BE49-F238E27FC236}">
                    <a16:creationId xmlns:a16="http://schemas.microsoft.com/office/drawing/2014/main" id="{AF1F7A0A-42D2-42D9-945B-244634944B9A}"/>
                  </a:ext>
                </a:extLst>
              </p:cNvPr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11774;p45">
                <a:extLst>
                  <a:ext uri="{FF2B5EF4-FFF2-40B4-BE49-F238E27FC236}">
                    <a16:creationId xmlns:a16="http://schemas.microsoft.com/office/drawing/2014/main" id="{EC6A6AB1-678F-A007-F935-BCF02A853B0B}"/>
                  </a:ext>
                </a:extLst>
              </p:cNvPr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11775;p45">
                <a:extLst>
                  <a:ext uri="{FF2B5EF4-FFF2-40B4-BE49-F238E27FC236}">
                    <a16:creationId xmlns:a16="http://schemas.microsoft.com/office/drawing/2014/main" id="{F7DA4B7D-34C6-2207-01F4-DA06026DEC67}"/>
                  </a:ext>
                </a:extLst>
              </p:cNvPr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11776;p45">
                <a:extLst>
                  <a:ext uri="{FF2B5EF4-FFF2-40B4-BE49-F238E27FC236}">
                    <a16:creationId xmlns:a16="http://schemas.microsoft.com/office/drawing/2014/main" id="{AC62590D-D744-2612-88FD-AC200E34333C}"/>
                  </a:ext>
                </a:extLst>
              </p:cNvPr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11777;p45">
                <a:extLst>
                  <a:ext uri="{FF2B5EF4-FFF2-40B4-BE49-F238E27FC236}">
                    <a16:creationId xmlns:a16="http://schemas.microsoft.com/office/drawing/2014/main" id="{8A537748-41EF-8377-53EA-75E4A5CBF375}"/>
                  </a:ext>
                </a:extLst>
              </p:cNvPr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11778;p45">
                <a:extLst>
                  <a:ext uri="{FF2B5EF4-FFF2-40B4-BE49-F238E27FC236}">
                    <a16:creationId xmlns:a16="http://schemas.microsoft.com/office/drawing/2014/main" id="{787E17B0-A5D6-1675-21A5-EAFE90117E6F}"/>
                  </a:ext>
                </a:extLst>
              </p:cNvPr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11779;p45">
                <a:extLst>
                  <a:ext uri="{FF2B5EF4-FFF2-40B4-BE49-F238E27FC236}">
                    <a16:creationId xmlns:a16="http://schemas.microsoft.com/office/drawing/2014/main" id="{744145E1-C468-7735-BA2E-EA5B0BAF1D63}"/>
                  </a:ext>
                </a:extLst>
              </p:cNvPr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11780;p45">
                <a:extLst>
                  <a:ext uri="{FF2B5EF4-FFF2-40B4-BE49-F238E27FC236}">
                    <a16:creationId xmlns:a16="http://schemas.microsoft.com/office/drawing/2014/main" id="{236CEC77-3FC2-BFD0-6C46-84F4F426D9BD}"/>
                  </a:ext>
                </a:extLst>
              </p:cNvPr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11781;p45">
                <a:extLst>
                  <a:ext uri="{FF2B5EF4-FFF2-40B4-BE49-F238E27FC236}">
                    <a16:creationId xmlns:a16="http://schemas.microsoft.com/office/drawing/2014/main" id="{73D6887F-2AD6-6FCA-1033-1CAB3DB56C4D}"/>
                  </a:ext>
                </a:extLst>
              </p:cNvPr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11782;p45">
                <a:extLst>
                  <a:ext uri="{FF2B5EF4-FFF2-40B4-BE49-F238E27FC236}">
                    <a16:creationId xmlns:a16="http://schemas.microsoft.com/office/drawing/2014/main" id="{54E11213-4CDC-0AC5-75FA-9FF964C11090}"/>
                  </a:ext>
                </a:extLst>
              </p:cNvPr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11783;p45">
                <a:extLst>
                  <a:ext uri="{FF2B5EF4-FFF2-40B4-BE49-F238E27FC236}">
                    <a16:creationId xmlns:a16="http://schemas.microsoft.com/office/drawing/2014/main" id="{F4FC8424-31C2-A9BD-2045-EF58119864A9}"/>
                  </a:ext>
                </a:extLst>
              </p:cNvPr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11784;p45">
                <a:extLst>
                  <a:ext uri="{FF2B5EF4-FFF2-40B4-BE49-F238E27FC236}">
                    <a16:creationId xmlns:a16="http://schemas.microsoft.com/office/drawing/2014/main" id="{4ECEBA50-70B2-CA25-6BFD-34BF2F738F1E}"/>
                  </a:ext>
                </a:extLst>
              </p:cNvPr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11785;p45">
                <a:extLst>
                  <a:ext uri="{FF2B5EF4-FFF2-40B4-BE49-F238E27FC236}">
                    <a16:creationId xmlns:a16="http://schemas.microsoft.com/office/drawing/2014/main" id="{5705BD8B-2CDE-B4F9-0777-A18C3578D80C}"/>
                  </a:ext>
                </a:extLst>
              </p:cNvPr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11786;p45">
                <a:extLst>
                  <a:ext uri="{FF2B5EF4-FFF2-40B4-BE49-F238E27FC236}">
                    <a16:creationId xmlns:a16="http://schemas.microsoft.com/office/drawing/2014/main" id="{F846507A-D7C9-5D8D-8FC9-EF9F7D13AB32}"/>
                  </a:ext>
                </a:extLst>
              </p:cNvPr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11787;p45">
                <a:extLst>
                  <a:ext uri="{FF2B5EF4-FFF2-40B4-BE49-F238E27FC236}">
                    <a16:creationId xmlns:a16="http://schemas.microsoft.com/office/drawing/2014/main" id="{50383918-2039-ACBF-F3A4-9DD2F96F3E80}"/>
                  </a:ext>
                </a:extLst>
              </p:cNvPr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11788;p45">
                <a:extLst>
                  <a:ext uri="{FF2B5EF4-FFF2-40B4-BE49-F238E27FC236}">
                    <a16:creationId xmlns:a16="http://schemas.microsoft.com/office/drawing/2014/main" id="{A6EFB393-1022-690B-C516-BCBB68091275}"/>
                  </a:ext>
                </a:extLst>
              </p:cNvPr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11789;p45">
                <a:extLst>
                  <a:ext uri="{FF2B5EF4-FFF2-40B4-BE49-F238E27FC236}">
                    <a16:creationId xmlns:a16="http://schemas.microsoft.com/office/drawing/2014/main" id="{0878B488-B9B9-E77C-E83D-FFCABFF97899}"/>
                  </a:ext>
                </a:extLst>
              </p:cNvPr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11790;p45">
                <a:extLst>
                  <a:ext uri="{FF2B5EF4-FFF2-40B4-BE49-F238E27FC236}">
                    <a16:creationId xmlns:a16="http://schemas.microsoft.com/office/drawing/2014/main" id="{650423B9-7F6F-98B9-8DA3-E8F8A76A2316}"/>
                  </a:ext>
                </a:extLst>
              </p:cNvPr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11791;p45">
                <a:extLst>
                  <a:ext uri="{FF2B5EF4-FFF2-40B4-BE49-F238E27FC236}">
                    <a16:creationId xmlns:a16="http://schemas.microsoft.com/office/drawing/2014/main" id="{55B621AC-CB9B-F509-178D-48032BF6B2FB}"/>
                  </a:ext>
                </a:extLst>
              </p:cNvPr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11792;p45">
                <a:extLst>
                  <a:ext uri="{FF2B5EF4-FFF2-40B4-BE49-F238E27FC236}">
                    <a16:creationId xmlns:a16="http://schemas.microsoft.com/office/drawing/2014/main" id="{FBDAA22A-EEF5-D48E-EF53-FD5DF4BDE8E9}"/>
                  </a:ext>
                </a:extLst>
              </p:cNvPr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11793;p45">
                <a:extLst>
                  <a:ext uri="{FF2B5EF4-FFF2-40B4-BE49-F238E27FC236}">
                    <a16:creationId xmlns:a16="http://schemas.microsoft.com/office/drawing/2014/main" id="{426FBBF8-5D15-FFD5-C56B-179B8DC1E5E7}"/>
                  </a:ext>
                </a:extLst>
              </p:cNvPr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11794;p45">
                <a:extLst>
                  <a:ext uri="{FF2B5EF4-FFF2-40B4-BE49-F238E27FC236}">
                    <a16:creationId xmlns:a16="http://schemas.microsoft.com/office/drawing/2014/main" id="{2B2BEF80-925E-FBFB-C4A8-9595059C2AE1}"/>
                  </a:ext>
                </a:extLst>
              </p:cNvPr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11795;p45">
                <a:extLst>
                  <a:ext uri="{FF2B5EF4-FFF2-40B4-BE49-F238E27FC236}">
                    <a16:creationId xmlns:a16="http://schemas.microsoft.com/office/drawing/2014/main" id="{0FE2ED9C-0990-F632-6A39-50A6824E68C4}"/>
                  </a:ext>
                </a:extLst>
              </p:cNvPr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11796;p45">
                <a:extLst>
                  <a:ext uri="{FF2B5EF4-FFF2-40B4-BE49-F238E27FC236}">
                    <a16:creationId xmlns:a16="http://schemas.microsoft.com/office/drawing/2014/main" id="{7CD02F17-0B04-7C04-524E-E050EC58B690}"/>
                  </a:ext>
                </a:extLst>
              </p:cNvPr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11797;p45">
                <a:extLst>
                  <a:ext uri="{FF2B5EF4-FFF2-40B4-BE49-F238E27FC236}">
                    <a16:creationId xmlns:a16="http://schemas.microsoft.com/office/drawing/2014/main" id="{4C92B3CA-ABF0-BF9F-A6E3-FB341F0773C0}"/>
                  </a:ext>
                </a:extLst>
              </p:cNvPr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11798;p45">
                <a:extLst>
                  <a:ext uri="{FF2B5EF4-FFF2-40B4-BE49-F238E27FC236}">
                    <a16:creationId xmlns:a16="http://schemas.microsoft.com/office/drawing/2014/main" id="{C5F497B2-AE78-388D-F2CB-53537623274C}"/>
                  </a:ext>
                </a:extLst>
              </p:cNvPr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11799;p45">
                <a:extLst>
                  <a:ext uri="{FF2B5EF4-FFF2-40B4-BE49-F238E27FC236}">
                    <a16:creationId xmlns:a16="http://schemas.microsoft.com/office/drawing/2014/main" id="{CEB0CE6A-0FFE-F2BC-2B9D-09978E4F3339}"/>
                  </a:ext>
                </a:extLst>
              </p:cNvPr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11800;p45">
                <a:extLst>
                  <a:ext uri="{FF2B5EF4-FFF2-40B4-BE49-F238E27FC236}">
                    <a16:creationId xmlns:a16="http://schemas.microsoft.com/office/drawing/2014/main" id="{BAF05EB2-60C0-F3A4-729C-EDAFF8D68693}"/>
                  </a:ext>
                </a:extLst>
              </p:cNvPr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11801;p45">
                <a:extLst>
                  <a:ext uri="{FF2B5EF4-FFF2-40B4-BE49-F238E27FC236}">
                    <a16:creationId xmlns:a16="http://schemas.microsoft.com/office/drawing/2014/main" id="{6727F7B4-37E5-71B8-7232-31B8F8C463D9}"/>
                  </a:ext>
                </a:extLst>
              </p:cNvPr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11802;p45">
                <a:extLst>
                  <a:ext uri="{FF2B5EF4-FFF2-40B4-BE49-F238E27FC236}">
                    <a16:creationId xmlns:a16="http://schemas.microsoft.com/office/drawing/2014/main" id="{A793FEFD-80FB-3F25-EF94-D4B2FA6735AB}"/>
                  </a:ext>
                </a:extLst>
              </p:cNvPr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11803;p45">
                <a:extLst>
                  <a:ext uri="{FF2B5EF4-FFF2-40B4-BE49-F238E27FC236}">
                    <a16:creationId xmlns:a16="http://schemas.microsoft.com/office/drawing/2014/main" id="{987B2AF2-035E-F918-23AD-3CF598BFED7B}"/>
                  </a:ext>
                </a:extLst>
              </p:cNvPr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11804;p45">
                <a:extLst>
                  <a:ext uri="{FF2B5EF4-FFF2-40B4-BE49-F238E27FC236}">
                    <a16:creationId xmlns:a16="http://schemas.microsoft.com/office/drawing/2014/main" id="{77B714B3-A9B4-CE75-AAAF-9569FCEDE5BC}"/>
                  </a:ext>
                </a:extLst>
              </p:cNvPr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11805;p45">
                <a:extLst>
                  <a:ext uri="{FF2B5EF4-FFF2-40B4-BE49-F238E27FC236}">
                    <a16:creationId xmlns:a16="http://schemas.microsoft.com/office/drawing/2014/main" id="{381E5F87-7EB9-E3BB-913D-5BD86E0B9AEF}"/>
                  </a:ext>
                </a:extLst>
              </p:cNvPr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11806;p45">
                <a:extLst>
                  <a:ext uri="{FF2B5EF4-FFF2-40B4-BE49-F238E27FC236}">
                    <a16:creationId xmlns:a16="http://schemas.microsoft.com/office/drawing/2014/main" id="{8295848A-2AA5-5A16-D8A0-D99B00702539}"/>
                  </a:ext>
                </a:extLst>
              </p:cNvPr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11807;p45">
                <a:extLst>
                  <a:ext uri="{FF2B5EF4-FFF2-40B4-BE49-F238E27FC236}">
                    <a16:creationId xmlns:a16="http://schemas.microsoft.com/office/drawing/2014/main" id="{8754338F-373D-873F-75EA-52B6911FC5B2}"/>
                  </a:ext>
                </a:extLst>
              </p:cNvPr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11808;p45">
                <a:extLst>
                  <a:ext uri="{FF2B5EF4-FFF2-40B4-BE49-F238E27FC236}">
                    <a16:creationId xmlns:a16="http://schemas.microsoft.com/office/drawing/2014/main" id="{8FF23C7C-C38D-855F-3349-9954E580F6A6}"/>
                  </a:ext>
                </a:extLst>
              </p:cNvPr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11809;p45">
                <a:extLst>
                  <a:ext uri="{FF2B5EF4-FFF2-40B4-BE49-F238E27FC236}">
                    <a16:creationId xmlns:a16="http://schemas.microsoft.com/office/drawing/2014/main" id="{855A4C68-C8D1-29E2-426F-8EEC335D9909}"/>
                  </a:ext>
                </a:extLst>
              </p:cNvPr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11810;p45">
                <a:extLst>
                  <a:ext uri="{FF2B5EF4-FFF2-40B4-BE49-F238E27FC236}">
                    <a16:creationId xmlns:a16="http://schemas.microsoft.com/office/drawing/2014/main" id="{B2ACCCB8-77C9-0F17-CAAF-8C3068AE9CD4}"/>
                  </a:ext>
                </a:extLst>
              </p:cNvPr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11811;p45">
                <a:extLst>
                  <a:ext uri="{FF2B5EF4-FFF2-40B4-BE49-F238E27FC236}">
                    <a16:creationId xmlns:a16="http://schemas.microsoft.com/office/drawing/2014/main" id="{38591FAF-D254-9441-04FC-9A728D5B255A}"/>
                  </a:ext>
                </a:extLst>
              </p:cNvPr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11812;p45">
                <a:extLst>
                  <a:ext uri="{FF2B5EF4-FFF2-40B4-BE49-F238E27FC236}">
                    <a16:creationId xmlns:a16="http://schemas.microsoft.com/office/drawing/2014/main" id="{233A8CDA-E656-698F-1696-11D794C4DFA4}"/>
                  </a:ext>
                </a:extLst>
              </p:cNvPr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11813;p45">
                <a:extLst>
                  <a:ext uri="{FF2B5EF4-FFF2-40B4-BE49-F238E27FC236}">
                    <a16:creationId xmlns:a16="http://schemas.microsoft.com/office/drawing/2014/main" id="{83E7F0E8-4C02-7373-FE07-B8A5306CC70D}"/>
                  </a:ext>
                </a:extLst>
              </p:cNvPr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11814;p45">
                <a:extLst>
                  <a:ext uri="{FF2B5EF4-FFF2-40B4-BE49-F238E27FC236}">
                    <a16:creationId xmlns:a16="http://schemas.microsoft.com/office/drawing/2014/main" id="{7389B28A-BFF8-53A3-1330-3DBE65488905}"/>
                  </a:ext>
                </a:extLst>
              </p:cNvPr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11815;p45">
                <a:extLst>
                  <a:ext uri="{FF2B5EF4-FFF2-40B4-BE49-F238E27FC236}">
                    <a16:creationId xmlns:a16="http://schemas.microsoft.com/office/drawing/2014/main" id="{EDEE5217-9BE4-223B-67D0-A87BAA1BCBB3}"/>
                  </a:ext>
                </a:extLst>
              </p:cNvPr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11816;p45">
                <a:extLst>
                  <a:ext uri="{FF2B5EF4-FFF2-40B4-BE49-F238E27FC236}">
                    <a16:creationId xmlns:a16="http://schemas.microsoft.com/office/drawing/2014/main" id="{69A8E2F5-7029-1DCD-6D69-E4B0A7AF9AAC}"/>
                  </a:ext>
                </a:extLst>
              </p:cNvPr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11817;p45">
                <a:extLst>
                  <a:ext uri="{FF2B5EF4-FFF2-40B4-BE49-F238E27FC236}">
                    <a16:creationId xmlns:a16="http://schemas.microsoft.com/office/drawing/2014/main" id="{89BCFCAB-8AF9-44C7-6493-0FD66C35DA26}"/>
                  </a:ext>
                </a:extLst>
              </p:cNvPr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11818;p45">
                <a:extLst>
                  <a:ext uri="{FF2B5EF4-FFF2-40B4-BE49-F238E27FC236}">
                    <a16:creationId xmlns:a16="http://schemas.microsoft.com/office/drawing/2014/main" id="{B9E5C300-26E4-66F0-69A5-C803F1208736}"/>
                  </a:ext>
                </a:extLst>
              </p:cNvPr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11819;p45">
                <a:extLst>
                  <a:ext uri="{FF2B5EF4-FFF2-40B4-BE49-F238E27FC236}">
                    <a16:creationId xmlns:a16="http://schemas.microsoft.com/office/drawing/2014/main" id="{F7656E93-AB56-6907-A41E-6E70DF7EE1C7}"/>
                  </a:ext>
                </a:extLst>
              </p:cNvPr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11820;p45">
                <a:extLst>
                  <a:ext uri="{FF2B5EF4-FFF2-40B4-BE49-F238E27FC236}">
                    <a16:creationId xmlns:a16="http://schemas.microsoft.com/office/drawing/2014/main" id="{966D74A7-7D60-B215-A985-0F0F98406D24}"/>
                  </a:ext>
                </a:extLst>
              </p:cNvPr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11821;p45">
                <a:extLst>
                  <a:ext uri="{FF2B5EF4-FFF2-40B4-BE49-F238E27FC236}">
                    <a16:creationId xmlns:a16="http://schemas.microsoft.com/office/drawing/2014/main" id="{7C8AFAB8-5468-7636-9134-AE1B941637B8}"/>
                  </a:ext>
                </a:extLst>
              </p:cNvPr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11822;p45">
                <a:extLst>
                  <a:ext uri="{FF2B5EF4-FFF2-40B4-BE49-F238E27FC236}">
                    <a16:creationId xmlns:a16="http://schemas.microsoft.com/office/drawing/2014/main" id="{62150876-4D76-710E-F452-138FC48460AD}"/>
                  </a:ext>
                </a:extLst>
              </p:cNvPr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11823;p45">
                <a:extLst>
                  <a:ext uri="{FF2B5EF4-FFF2-40B4-BE49-F238E27FC236}">
                    <a16:creationId xmlns:a16="http://schemas.microsoft.com/office/drawing/2014/main" id="{C44D993B-081E-EC3F-1A11-EB4F033BD238}"/>
                  </a:ext>
                </a:extLst>
              </p:cNvPr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11824;p45">
                <a:extLst>
                  <a:ext uri="{FF2B5EF4-FFF2-40B4-BE49-F238E27FC236}">
                    <a16:creationId xmlns:a16="http://schemas.microsoft.com/office/drawing/2014/main" id="{36C423E9-CD4F-DD3B-9B83-8B2160DB75C3}"/>
                  </a:ext>
                </a:extLst>
              </p:cNvPr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11825;p45">
                <a:extLst>
                  <a:ext uri="{FF2B5EF4-FFF2-40B4-BE49-F238E27FC236}">
                    <a16:creationId xmlns:a16="http://schemas.microsoft.com/office/drawing/2014/main" id="{4C268AB8-31A2-9B75-3F42-18CBCEEDF3AA}"/>
                  </a:ext>
                </a:extLst>
              </p:cNvPr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11826;p45">
                <a:extLst>
                  <a:ext uri="{FF2B5EF4-FFF2-40B4-BE49-F238E27FC236}">
                    <a16:creationId xmlns:a16="http://schemas.microsoft.com/office/drawing/2014/main" id="{D3C36593-D8AC-CA8B-8F6E-5F7A04CF447E}"/>
                  </a:ext>
                </a:extLst>
              </p:cNvPr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11827;p45">
                <a:extLst>
                  <a:ext uri="{FF2B5EF4-FFF2-40B4-BE49-F238E27FC236}">
                    <a16:creationId xmlns:a16="http://schemas.microsoft.com/office/drawing/2014/main" id="{F7CBA9FE-9F12-68C3-93D7-DB9719F51A45}"/>
                  </a:ext>
                </a:extLst>
              </p:cNvPr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11828;p45">
                <a:extLst>
                  <a:ext uri="{FF2B5EF4-FFF2-40B4-BE49-F238E27FC236}">
                    <a16:creationId xmlns:a16="http://schemas.microsoft.com/office/drawing/2014/main" id="{106FEC33-6ABC-3CE1-6C0A-7286D8E4BD45}"/>
                  </a:ext>
                </a:extLst>
              </p:cNvPr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11829;p45">
                <a:extLst>
                  <a:ext uri="{FF2B5EF4-FFF2-40B4-BE49-F238E27FC236}">
                    <a16:creationId xmlns:a16="http://schemas.microsoft.com/office/drawing/2014/main" id="{341F7431-895F-605E-9E5F-0AD596E5775F}"/>
                  </a:ext>
                </a:extLst>
              </p:cNvPr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11830;p45">
                <a:extLst>
                  <a:ext uri="{FF2B5EF4-FFF2-40B4-BE49-F238E27FC236}">
                    <a16:creationId xmlns:a16="http://schemas.microsoft.com/office/drawing/2014/main" id="{8BC48852-3279-4A20-8B47-CD331F4FC9DC}"/>
                  </a:ext>
                </a:extLst>
              </p:cNvPr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11831;p45">
                <a:extLst>
                  <a:ext uri="{FF2B5EF4-FFF2-40B4-BE49-F238E27FC236}">
                    <a16:creationId xmlns:a16="http://schemas.microsoft.com/office/drawing/2014/main" id="{08467138-785E-7A3A-902A-A3B85A2D77DC}"/>
                  </a:ext>
                </a:extLst>
              </p:cNvPr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11832;p45">
                <a:extLst>
                  <a:ext uri="{FF2B5EF4-FFF2-40B4-BE49-F238E27FC236}">
                    <a16:creationId xmlns:a16="http://schemas.microsoft.com/office/drawing/2014/main" id="{002BE719-5DA4-D145-62D6-793FB99E4FC1}"/>
                  </a:ext>
                </a:extLst>
              </p:cNvPr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11833;p45">
                <a:extLst>
                  <a:ext uri="{FF2B5EF4-FFF2-40B4-BE49-F238E27FC236}">
                    <a16:creationId xmlns:a16="http://schemas.microsoft.com/office/drawing/2014/main" id="{66EA6D3F-09C9-BB96-8C70-98C2772850A0}"/>
                  </a:ext>
                </a:extLst>
              </p:cNvPr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11834;p45">
                <a:extLst>
                  <a:ext uri="{FF2B5EF4-FFF2-40B4-BE49-F238E27FC236}">
                    <a16:creationId xmlns:a16="http://schemas.microsoft.com/office/drawing/2014/main" id="{F75FC0EE-6A34-AD57-EFFE-9BDCD09D3760}"/>
                  </a:ext>
                </a:extLst>
              </p:cNvPr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11835;p45">
                <a:extLst>
                  <a:ext uri="{FF2B5EF4-FFF2-40B4-BE49-F238E27FC236}">
                    <a16:creationId xmlns:a16="http://schemas.microsoft.com/office/drawing/2014/main" id="{BF9228E5-2B11-5CE7-C651-92E1D51A4131}"/>
                  </a:ext>
                </a:extLst>
              </p:cNvPr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11836;p45">
                <a:extLst>
                  <a:ext uri="{FF2B5EF4-FFF2-40B4-BE49-F238E27FC236}">
                    <a16:creationId xmlns:a16="http://schemas.microsoft.com/office/drawing/2014/main" id="{59AF1CF4-7B1F-90BD-7347-6F90237092D6}"/>
                  </a:ext>
                </a:extLst>
              </p:cNvPr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11837;p45">
                <a:extLst>
                  <a:ext uri="{FF2B5EF4-FFF2-40B4-BE49-F238E27FC236}">
                    <a16:creationId xmlns:a16="http://schemas.microsoft.com/office/drawing/2014/main" id="{BE7C98E5-71C7-AE7B-A233-0B3C85A667FA}"/>
                  </a:ext>
                </a:extLst>
              </p:cNvPr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11838;p45">
                <a:extLst>
                  <a:ext uri="{FF2B5EF4-FFF2-40B4-BE49-F238E27FC236}">
                    <a16:creationId xmlns:a16="http://schemas.microsoft.com/office/drawing/2014/main" id="{8FDA07DF-FE64-6641-1227-536D5213A0AA}"/>
                  </a:ext>
                </a:extLst>
              </p:cNvPr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11839;p45">
                <a:extLst>
                  <a:ext uri="{FF2B5EF4-FFF2-40B4-BE49-F238E27FC236}">
                    <a16:creationId xmlns:a16="http://schemas.microsoft.com/office/drawing/2014/main" id="{D0E70C4C-23B5-D168-98C8-97391A2C99E3}"/>
                  </a:ext>
                </a:extLst>
              </p:cNvPr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11840;p45">
                <a:extLst>
                  <a:ext uri="{FF2B5EF4-FFF2-40B4-BE49-F238E27FC236}">
                    <a16:creationId xmlns:a16="http://schemas.microsoft.com/office/drawing/2014/main" id="{ABC4C27B-4637-8063-4C9B-D3BF2F7B4EB8}"/>
                  </a:ext>
                </a:extLst>
              </p:cNvPr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11841;p45">
                <a:extLst>
                  <a:ext uri="{FF2B5EF4-FFF2-40B4-BE49-F238E27FC236}">
                    <a16:creationId xmlns:a16="http://schemas.microsoft.com/office/drawing/2014/main" id="{94E6AEA6-4A47-E94D-4EF2-2AFF3F5EB818}"/>
                  </a:ext>
                </a:extLst>
              </p:cNvPr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11842;p45">
                <a:extLst>
                  <a:ext uri="{FF2B5EF4-FFF2-40B4-BE49-F238E27FC236}">
                    <a16:creationId xmlns:a16="http://schemas.microsoft.com/office/drawing/2014/main" id="{0B8E5A78-ED7A-2494-2900-0B54E374928A}"/>
                  </a:ext>
                </a:extLst>
              </p:cNvPr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11843;p45">
                <a:extLst>
                  <a:ext uri="{FF2B5EF4-FFF2-40B4-BE49-F238E27FC236}">
                    <a16:creationId xmlns:a16="http://schemas.microsoft.com/office/drawing/2014/main" id="{468C99AA-9236-E371-2709-900DD9342425}"/>
                  </a:ext>
                </a:extLst>
              </p:cNvPr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11844;p45">
                <a:extLst>
                  <a:ext uri="{FF2B5EF4-FFF2-40B4-BE49-F238E27FC236}">
                    <a16:creationId xmlns:a16="http://schemas.microsoft.com/office/drawing/2014/main" id="{BE0F7CCC-D6A0-80DF-58BF-11C6CB747BA2}"/>
                  </a:ext>
                </a:extLst>
              </p:cNvPr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11845;p45">
                <a:extLst>
                  <a:ext uri="{FF2B5EF4-FFF2-40B4-BE49-F238E27FC236}">
                    <a16:creationId xmlns:a16="http://schemas.microsoft.com/office/drawing/2014/main" id="{C41849A7-A09B-44BE-65FB-714FA394F070}"/>
                  </a:ext>
                </a:extLst>
              </p:cNvPr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11846;p45">
                <a:extLst>
                  <a:ext uri="{FF2B5EF4-FFF2-40B4-BE49-F238E27FC236}">
                    <a16:creationId xmlns:a16="http://schemas.microsoft.com/office/drawing/2014/main" id="{EAAC0B91-9C44-E6C1-55C0-D2B9C0841797}"/>
                  </a:ext>
                </a:extLst>
              </p:cNvPr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11847;p45">
                <a:extLst>
                  <a:ext uri="{FF2B5EF4-FFF2-40B4-BE49-F238E27FC236}">
                    <a16:creationId xmlns:a16="http://schemas.microsoft.com/office/drawing/2014/main" id="{70FA9BEF-6DD3-ECF6-D831-256ADFC395B9}"/>
                  </a:ext>
                </a:extLst>
              </p:cNvPr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11848;p45">
                <a:extLst>
                  <a:ext uri="{FF2B5EF4-FFF2-40B4-BE49-F238E27FC236}">
                    <a16:creationId xmlns:a16="http://schemas.microsoft.com/office/drawing/2014/main" id="{EABE7111-30B4-B3F9-F89F-DAA0AF80783C}"/>
                  </a:ext>
                </a:extLst>
              </p:cNvPr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11849;p45">
                <a:extLst>
                  <a:ext uri="{FF2B5EF4-FFF2-40B4-BE49-F238E27FC236}">
                    <a16:creationId xmlns:a16="http://schemas.microsoft.com/office/drawing/2014/main" id="{D978259B-136D-575A-30CA-B1C8B73E0DD7}"/>
                  </a:ext>
                </a:extLst>
              </p:cNvPr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11850;p45">
                <a:extLst>
                  <a:ext uri="{FF2B5EF4-FFF2-40B4-BE49-F238E27FC236}">
                    <a16:creationId xmlns:a16="http://schemas.microsoft.com/office/drawing/2014/main" id="{1466AEFF-3C88-4337-9D7D-38003FEB97B4}"/>
                  </a:ext>
                </a:extLst>
              </p:cNvPr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11851;p45">
                <a:extLst>
                  <a:ext uri="{FF2B5EF4-FFF2-40B4-BE49-F238E27FC236}">
                    <a16:creationId xmlns:a16="http://schemas.microsoft.com/office/drawing/2014/main" id="{08A6DDF4-5701-3918-DBC8-8F48C036D626}"/>
                  </a:ext>
                </a:extLst>
              </p:cNvPr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11852;p45">
                <a:extLst>
                  <a:ext uri="{FF2B5EF4-FFF2-40B4-BE49-F238E27FC236}">
                    <a16:creationId xmlns:a16="http://schemas.microsoft.com/office/drawing/2014/main" id="{073774C4-8ABE-B37A-4B03-C404EFC9FC90}"/>
                  </a:ext>
                </a:extLst>
              </p:cNvPr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11853;p45">
                <a:extLst>
                  <a:ext uri="{FF2B5EF4-FFF2-40B4-BE49-F238E27FC236}">
                    <a16:creationId xmlns:a16="http://schemas.microsoft.com/office/drawing/2014/main" id="{564D8D77-8EEB-3B31-2AC2-942575B7A505}"/>
                  </a:ext>
                </a:extLst>
              </p:cNvPr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11854;p45">
                <a:extLst>
                  <a:ext uri="{FF2B5EF4-FFF2-40B4-BE49-F238E27FC236}">
                    <a16:creationId xmlns:a16="http://schemas.microsoft.com/office/drawing/2014/main" id="{F47170E8-90A5-F1E5-B15A-792422676756}"/>
                  </a:ext>
                </a:extLst>
              </p:cNvPr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11855;p45">
                <a:extLst>
                  <a:ext uri="{FF2B5EF4-FFF2-40B4-BE49-F238E27FC236}">
                    <a16:creationId xmlns:a16="http://schemas.microsoft.com/office/drawing/2014/main" id="{707B76E6-25A9-3FD2-284A-ADBEB54E93A3}"/>
                  </a:ext>
                </a:extLst>
              </p:cNvPr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11856;p45">
                <a:extLst>
                  <a:ext uri="{FF2B5EF4-FFF2-40B4-BE49-F238E27FC236}">
                    <a16:creationId xmlns:a16="http://schemas.microsoft.com/office/drawing/2014/main" id="{C17BDA5A-A3FC-9A6D-84A1-A14BB6A5F517}"/>
                  </a:ext>
                </a:extLst>
              </p:cNvPr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11857;p45">
                <a:extLst>
                  <a:ext uri="{FF2B5EF4-FFF2-40B4-BE49-F238E27FC236}">
                    <a16:creationId xmlns:a16="http://schemas.microsoft.com/office/drawing/2014/main" id="{E8CFF7F5-078A-CB52-6D59-3EE4FDBEBF91}"/>
                  </a:ext>
                </a:extLst>
              </p:cNvPr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11858;p45">
                <a:extLst>
                  <a:ext uri="{FF2B5EF4-FFF2-40B4-BE49-F238E27FC236}">
                    <a16:creationId xmlns:a16="http://schemas.microsoft.com/office/drawing/2014/main" id="{95BA4AEF-EACD-FBCA-FBE8-1128EB4BC07D}"/>
                  </a:ext>
                </a:extLst>
              </p:cNvPr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11859;p45">
                <a:extLst>
                  <a:ext uri="{FF2B5EF4-FFF2-40B4-BE49-F238E27FC236}">
                    <a16:creationId xmlns:a16="http://schemas.microsoft.com/office/drawing/2014/main" id="{DB778DAD-2425-6AF8-9AF6-98109964D165}"/>
                  </a:ext>
                </a:extLst>
              </p:cNvPr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11860;p45">
                <a:extLst>
                  <a:ext uri="{FF2B5EF4-FFF2-40B4-BE49-F238E27FC236}">
                    <a16:creationId xmlns:a16="http://schemas.microsoft.com/office/drawing/2014/main" id="{7C8FAA89-3F38-86CA-1F4B-BBE53B2743A1}"/>
                  </a:ext>
                </a:extLst>
              </p:cNvPr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11861;p45">
                <a:extLst>
                  <a:ext uri="{FF2B5EF4-FFF2-40B4-BE49-F238E27FC236}">
                    <a16:creationId xmlns:a16="http://schemas.microsoft.com/office/drawing/2014/main" id="{529FC279-89B8-20CF-6B1B-F3C8DCA31992}"/>
                  </a:ext>
                </a:extLst>
              </p:cNvPr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11862;p45">
                <a:extLst>
                  <a:ext uri="{FF2B5EF4-FFF2-40B4-BE49-F238E27FC236}">
                    <a16:creationId xmlns:a16="http://schemas.microsoft.com/office/drawing/2014/main" id="{9016E730-3C7E-27EA-D6CA-96CD36C07042}"/>
                  </a:ext>
                </a:extLst>
              </p:cNvPr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11863;p45">
                <a:extLst>
                  <a:ext uri="{FF2B5EF4-FFF2-40B4-BE49-F238E27FC236}">
                    <a16:creationId xmlns:a16="http://schemas.microsoft.com/office/drawing/2014/main" id="{2053E8C9-2661-B04D-332B-ED19D534AFEB}"/>
                  </a:ext>
                </a:extLst>
              </p:cNvPr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11864;p45">
                <a:extLst>
                  <a:ext uri="{FF2B5EF4-FFF2-40B4-BE49-F238E27FC236}">
                    <a16:creationId xmlns:a16="http://schemas.microsoft.com/office/drawing/2014/main" id="{B2018715-F708-B3FA-542C-C548E00C2B16}"/>
                  </a:ext>
                </a:extLst>
              </p:cNvPr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11865;p45">
                <a:extLst>
                  <a:ext uri="{FF2B5EF4-FFF2-40B4-BE49-F238E27FC236}">
                    <a16:creationId xmlns:a16="http://schemas.microsoft.com/office/drawing/2014/main" id="{09F6EFCB-3CEC-6F75-7C43-003EFCF22AC0}"/>
                  </a:ext>
                </a:extLst>
              </p:cNvPr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11866;p45">
                <a:extLst>
                  <a:ext uri="{FF2B5EF4-FFF2-40B4-BE49-F238E27FC236}">
                    <a16:creationId xmlns:a16="http://schemas.microsoft.com/office/drawing/2014/main" id="{DF57BF4A-127A-4991-AE3F-1D337BC0A0BE}"/>
                  </a:ext>
                </a:extLst>
              </p:cNvPr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11867;p45">
                <a:extLst>
                  <a:ext uri="{FF2B5EF4-FFF2-40B4-BE49-F238E27FC236}">
                    <a16:creationId xmlns:a16="http://schemas.microsoft.com/office/drawing/2014/main" id="{4EABED26-E3C8-71C8-123C-02E5568F3DB1}"/>
                  </a:ext>
                </a:extLst>
              </p:cNvPr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11868;p45">
                <a:extLst>
                  <a:ext uri="{FF2B5EF4-FFF2-40B4-BE49-F238E27FC236}">
                    <a16:creationId xmlns:a16="http://schemas.microsoft.com/office/drawing/2014/main" id="{3AC031EB-C29A-41F3-3DDD-B4F297892307}"/>
                  </a:ext>
                </a:extLst>
              </p:cNvPr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11869;p45">
                <a:extLst>
                  <a:ext uri="{FF2B5EF4-FFF2-40B4-BE49-F238E27FC236}">
                    <a16:creationId xmlns:a16="http://schemas.microsoft.com/office/drawing/2014/main" id="{0F76A1D2-1B0E-0389-42CF-1E6BB9EE2819}"/>
                  </a:ext>
                </a:extLst>
              </p:cNvPr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11870;p45">
                <a:extLst>
                  <a:ext uri="{FF2B5EF4-FFF2-40B4-BE49-F238E27FC236}">
                    <a16:creationId xmlns:a16="http://schemas.microsoft.com/office/drawing/2014/main" id="{0CEDEE4A-DA78-166F-AF2E-ADF363B8FC0D}"/>
                  </a:ext>
                </a:extLst>
              </p:cNvPr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11871;p45">
                <a:extLst>
                  <a:ext uri="{FF2B5EF4-FFF2-40B4-BE49-F238E27FC236}">
                    <a16:creationId xmlns:a16="http://schemas.microsoft.com/office/drawing/2014/main" id="{2BD72D03-62C8-829E-0144-E0B4EBB952A7}"/>
                  </a:ext>
                </a:extLst>
              </p:cNvPr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11872;p45">
                <a:extLst>
                  <a:ext uri="{FF2B5EF4-FFF2-40B4-BE49-F238E27FC236}">
                    <a16:creationId xmlns:a16="http://schemas.microsoft.com/office/drawing/2014/main" id="{85B1036D-4370-3202-F5CC-0534EAA0ED96}"/>
                  </a:ext>
                </a:extLst>
              </p:cNvPr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11873;p45">
                <a:extLst>
                  <a:ext uri="{FF2B5EF4-FFF2-40B4-BE49-F238E27FC236}">
                    <a16:creationId xmlns:a16="http://schemas.microsoft.com/office/drawing/2014/main" id="{C3C0DABE-CDCE-C9E9-53E6-8832B49335B1}"/>
                  </a:ext>
                </a:extLst>
              </p:cNvPr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11874;p45">
                <a:extLst>
                  <a:ext uri="{FF2B5EF4-FFF2-40B4-BE49-F238E27FC236}">
                    <a16:creationId xmlns:a16="http://schemas.microsoft.com/office/drawing/2014/main" id="{BB2621A2-B602-EA3D-A167-DF0BAC8E973C}"/>
                  </a:ext>
                </a:extLst>
              </p:cNvPr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11875;p45">
                <a:extLst>
                  <a:ext uri="{FF2B5EF4-FFF2-40B4-BE49-F238E27FC236}">
                    <a16:creationId xmlns:a16="http://schemas.microsoft.com/office/drawing/2014/main" id="{528DEBB7-FF88-5EB8-D00B-7DD3954262A4}"/>
                  </a:ext>
                </a:extLst>
              </p:cNvPr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11876;p45">
                <a:extLst>
                  <a:ext uri="{FF2B5EF4-FFF2-40B4-BE49-F238E27FC236}">
                    <a16:creationId xmlns:a16="http://schemas.microsoft.com/office/drawing/2014/main" id="{3FDDDA3F-FC66-3AF8-2B63-57CBD26F199B}"/>
                  </a:ext>
                </a:extLst>
              </p:cNvPr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11877;p45">
                <a:extLst>
                  <a:ext uri="{FF2B5EF4-FFF2-40B4-BE49-F238E27FC236}">
                    <a16:creationId xmlns:a16="http://schemas.microsoft.com/office/drawing/2014/main" id="{7757CC0F-8DD6-4A05-858E-15EF93DF675C}"/>
                  </a:ext>
                </a:extLst>
              </p:cNvPr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11878;p45">
                <a:extLst>
                  <a:ext uri="{FF2B5EF4-FFF2-40B4-BE49-F238E27FC236}">
                    <a16:creationId xmlns:a16="http://schemas.microsoft.com/office/drawing/2014/main" id="{44EA7615-19C3-BE74-7306-7F7C8EEB832E}"/>
                  </a:ext>
                </a:extLst>
              </p:cNvPr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11879;p45">
                <a:extLst>
                  <a:ext uri="{FF2B5EF4-FFF2-40B4-BE49-F238E27FC236}">
                    <a16:creationId xmlns:a16="http://schemas.microsoft.com/office/drawing/2014/main" id="{56475643-BC3B-CB53-B37E-8118FFD51F94}"/>
                  </a:ext>
                </a:extLst>
              </p:cNvPr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4" name="Google Shape;11880;p45">
                <a:extLst>
                  <a:ext uri="{FF2B5EF4-FFF2-40B4-BE49-F238E27FC236}">
                    <a16:creationId xmlns:a16="http://schemas.microsoft.com/office/drawing/2014/main" id="{D8543986-ECD3-ECC7-F063-5A428AED0FC7}"/>
                  </a:ext>
                </a:extLst>
              </p:cNvPr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11881;p45">
                <a:extLst>
                  <a:ext uri="{FF2B5EF4-FFF2-40B4-BE49-F238E27FC236}">
                    <a16:creationId xmlns:a16="http://schemas.microsoft.com/office/drawing/2014/main" id="{0B6BAD63-D301-4DE8-1C15-2C0062D47693}"/>
                  </a:ext>
                </a:extLst>
              </p:cNvPr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6" name="Google Shape;11882;p45">
                <a:extLst>
                  <a:ext uri="{FF2B5EF4-FFF2-40B4-BE49-F238E27FC236}">
                    <a16:creationId xmlns:a16="http://schemas.microsoft.com/office/drawing/2014/main" id="{B5B2F155-9670-3C12-6A41-A7392547422D}"/>
                  </a:ext>
                </a:extLst>
              </p:cNvPr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7" name="Google Shape;11883;p45">
                <a:extLst>
                  <a:ext uri="{FF2B5EF4-FFF2-40B4-BE49-F238E27FC236}">
                    <a16:creationId xmlns:a16="http://schemas.microsoft.com/office/drawing/2014/main" id="{83561025-DC30-0DBE-8D8E-BD66093FF01F}"/>
                  </a:ext>
                </a:extLst>
              </p:cNvPr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8" name="Google Shape;11884;p45">
                <a:extLst>
                  <a:ext uri="{FF2B5EF4-FFF2-40B4-BE49-F238E27FC236}">
                    <a16:creationId xmlns:a16="http://schemas.microsoft.com/office/drawing/2014/main" id="{299C91BF-33D4-B30C-0300-3BD297A6E8AE}"/>
                  </a:ext>
                </a:extLst>
              </p:cNvPr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9" name="Google Shape;11885;p45">
                <a:extLst>
                  <a:ext uri="{FF2B5EF4-FFF2-40B4-BE49-F238E27FC236}">
                    <a16:creationId xmlns:a16="http://schemas.microsoft.com/office/drawing/2014/main" id="{33E9BDFF-3E6B-6108-0F85-B40E12998CC3}"/>
                  </a:ext>
                </a:extLst>
              </p:cNvPr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0" name="Google Shape;11886;p45">
                <a:extLst>
                  <a:ext uri="{FF2B5EF4-FFF2-40B4-BE49-F238E27FC236}">
                    <a16:creationId xmlns:a16="http://schemas.microsoft.com/office/drawing/2014/main" id="{C05F9868-686C-4074-0D58-5861D3628550}"/>
                  </a:ext>
                </a:extLst>
              </p:cNvPr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1" name="Google Shape;11887;p45">
                <a:extLst>
                  <a:ext uri="{FF2B5EF4-FFF2-40B4-BE49-F238E27FC236}">
                    <a16:creationId xmlns:a16="http://schemas.microsoft.com/office/drawing/2014/main" id="{B3A86095-5D63-47EC-51D0-7DFDB118FDEE}"/>
                  </a:ext>
                </a:extLst>
              </p:cNvPr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2" name="Google Shape;11888;p45">
                <a:extLst>
                  <a:ext uri="{FF2B5EF4-FFF2-40B4-BE49-F238E27FC236}">
                    <a16:creationId xmlns:a16="http://schemas.microsoft.com/office/drawing/2014/main" id="{A2BEADCA-7207-8274-F2F8-AB219C62AE92}"/>
                  </a:ext>
                </a:extLst>
              </p:cNvPr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3" name="Google Shape;11889;p45">
                <a:extLst>
                  <a:ext uri="{FF2B5EF4-FFF2-40B4-BE49-F238E27FC236}">
                    <a16:creationId xmlns:a16="http://schemas.microsoft.com/office/drawing/2014/main" id="{C5BDF273-0216-4390-1714-83D1A141D19F}"/>
                  </a:ext>
                </a:extLst>
              </p:cNvPr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4" name="Google Shape;11890;p45">
                <a:extLst>
                  <a:ext uri="{FF2B5EF4-FFF2-40B4-BE49-F238E27FC236}">
                    <a16:creationId xmlns:a16="http://schemas.microsoft.com/office/drawing/2014/main" id="{42D19378-0762-0BBC-E2D7-15D38B22B9A0}"/>
                  </a:ext>
                </a:extLst>
              </p:cNvPr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5" name="Google Shape;11891;p45">
                <a:extLst>
                  <a:ext uri="{FF2B5EF4-FFF2-40B4-BE49-F238E27FC236}">
                    <a16:creationId xmlns:a16="http://schemas.microsoft.com/office/drawing/2014/main" id="{D5209B75-B7B3-A0A4-5814-2F9C3A21AECB}"/>
                  </a:ext>
                </a:extLst>
              </p:cNvPr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6" name="Google Shape;11892;p45">
                <a:extLst>
                  <a:ext uri="{FF2B5EF4-FFF2-40B4-BE49-F238E27FC236}">
                    <a16:creationId xmlns:a16="http://schemas.microsoft.com/office/drawing/2014/main" id="{25412813-85C9-497B-B56E-32BE140FA69F}"/>
                  </a:ext>
                </a:extLst>
              </p:cNvPr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7" name="Google Shape;11893;p45">
                <a:extLst>
                  <a:ext uri="{FF2B5EF4-FFF2-40B4-BE49-F238E27FC236}">
                    <a16:creationId xmlns:a16="http://schemas.microsoft.com/office/drawing/2014/main" id="{A143DDEF-A54D-D9C4-F4B0-244F65911F54}"/>
                  </a:ext>
                </a:extLst>
              </p:cNvPr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8" name="Google Shape;11894;p45">
                <a:extLst>
                  <a:ext uri="{FF2B5EF4-FFF2-40B4-BE49-F238E27FC236}">
                    <a16:creationId xmlns:a16="http://schemas.microsoft.com/office/drawing/2014/main" id="{4DAE0C42-0A73-C87E-618D-0F9A70977D88}"/>
                  </a:ext>
                </a:extLst>
              </p:cNvPr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11895;p45">
                <a:extLst>
                  <a:ext uri="{FF2B5EF4-FFF2-40B4-BE49-F238E27FC236}">
                    <a16:creationId xmlns:a16="http://schemas.microsoft.com/office/drawing/2014/main" id="{4D52BBB1-DA9B-BCF9-42BF-93824B1AD5EC}"/>
                  </a:ext>
                </a:extLst>
              </p:cNvPr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0" name="Google Shape;11896;p45">
                <a:extLst>
                  <a:ext uri="{FF2B5EF4-FFF2-40B4-BE49-F238E27FC236}">
                    <a16:creationId xmlns:a16="http://schemas.microsoft.com/office/drawing/2014/main" id="{EBF3B1BC-C750-2590-F56C-624227B095E5}"/>
                  </a:ext>
                </a:extLst>
              </p:cNvPr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1" name="Google Shape;11897;p45">
                <a:extLst>
                  <a:ext uri="{FF2B5EF4-FFF2-40B4-BE49-F238E27FC236}">
                    <a16:creationId xmlns:a16="http://schemas.microsoft.com/office/drawing/2014/main" id="{D67462B0-3BEB-5ADE-A7BF-3977CA6ADF03}"/>
                  </a:ext>
                </a:extLst>
              </p:cNvPr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11898;p45">
                <a:extLst>
                  <a:ext uri="{FF2B5EF4-FFF2-40B4-BE49-F238E27FC236}">
                    <a16:creationId xmlns:a16="http://schemas.microsoft.com/office/drawing/2014/main" id="{3EAEBD02-8705-601A-A9B1-71703D0FE0E6}"/>
                  </a:ext>
                </a:extLst>
              </p:cNvPr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3" name="Google Shape;11899;p45">
                <a:extLst>
                  <a:ext uri="{FF2B5EF4-FFF2-40B4-BE49-F238E27FC236}">
                    <a16:creationId xmlns:a16="http://schemas.microsoft.com/office/drawing/2014/main" id="{70553898-907A-8B3B-FF37-94009202F41B}"/>
                  </a:ext>
                </a:extLst>
              </p:cNvPr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4" name="Google Shape;11900;p45">
                <a:extLst>
                  <a:ext uri="{FF2B5EF4-FFF2-40B4-BE49-F238E27FC236}">
                    <a16:creationId xmlns:a16="http://schemas.microsoft.com/office/drawing/2014/main" id="{AA14B1E0-9605-D552-FC00-57C449E8D4FB}"/>
                  </a:ext>
                </a:extLst>
              </p:cNvPr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5" name="Google Shape;11901;p45">
                <a:extLst>
                  <a:ext uri="{FF2B5EF4-FFF2-40B4-BE49-F238E27FC236}">
                    <a16:creationId xmlns:a16="http://schemas.microsoft.com/office/drawing/2014/main" id="{4813B7E6-F9A8-C953-3863-0086D6F94757}"/>
                  </a:ext>
                </a:extLst>
              </p:cNvPr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6" name="Google Shape;11902;p45">
                <a:extLst>
                  <a:ext uri="{FF2B5EF4-FFF2-40B4-BE49-F238E27FC236}">
                    <a16:creationId xmlns:a16="http://schemas.microsoft.com/office/drawing/2014/main" id="{3189D5CA-152B-5DE0-9E2A-B9E54CF852DE}"/>
                  </a:ext>
                </a:extLst>
              </p:cNvPr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7" name="Google Shape;11903;p45">
                <a:extLst>
                  <a:ext uri="{FF2B5EF4-FFF2-40B4-BE49-F238E27FC236}">
                    <a16:creationId xmlns:a16="http://schemas.microsoft.com/office/drawing/2014/main" id="{5EFF5764-FF20-B41F-716E-76661BAC7532}"/>
                  </a:ext>
                </a:extLst>
              </p:cNvPr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8" name="Google Shape;11904;p45">
                <a:extLst>
                  <a:ext uri="{FF2B5EF4-FFF2-40B4-BE49-F238E27FC236}">
                    <a16:creationId xmlns:a16="http://schemas.microsoft.com/office/drawing/2014/main" id="{22F54B12-2899-28F0-AEB5-E1B2484FDF8E}"/>
                  </a:ext>
                </a:extLst>
              </p:cNvPr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9" name="Google Shape;11905;p45">
                <a:extLst>
                  <a:ext uri="{FF2B5EF4-FFF2-40B4-BE49-F238E27FC236}">
                    <a16:creationId xmlns:a16="http://schemas.microsoft.com/office/drawing/2014/main" id="{85FD23D8-AB7E-4BD2-202C-E7F28C962847}"/>
                  </a:ext>
                </a:extLst>
              </p:cNvPr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0" name="Google Shape;11906;p45">
                <a:extLst>
                  <a:ext uri="{FF2B5EF4-FFF2-40B4-BE49-F238E27FC236}">
                    <a16:creationId xmlns:a16="http://schemas.microsoft.com/office/drawing/2014/main" id="{A40C1AFB-5547-DBB6-383B-716E2C64B69E}"/>
                  </a:ext>
                </a:extLst>
              </p:cNvPr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1" name="Google Shape;11907;p45">
                <a:extLst>
                  <a:ext uri="{FF2B5EF4-FFF2-40B4-BE49-F238E27FC236}">
                    <a16:creationId xmlns:a16="http://schemas.microsoft.com/office/drawing/2014/main" id="{E9CAA4DE-7EB5-09C4-5B11-AF521D5F9414}"/>
                  </a:ext>
                </a:extLst>
              </p:cNvPr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2" name="Google Shape;11908;p45">
                <a:extLst>
                  <a:ext uri="{FF2B5EF4-FFF2-40B4-BE49-F238E27FC236}">
                    <a16:creationId xmlns:a16="http://schemas.microsoft.com/office/drawing/2014/main" id="{9DD7B2A9-DFE5-A1A9-56BB-010D3F4EF2EC}"/>
                  </a:ext>
                </a:extLst>
              </p:cNvPr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3" name="Google Shape;11909;p45">
                <a:extLst>
                  <a:ext uri="{FF2B5EF4-FFF2-40B4-BE49-F238E27FC236}">
                    <a16:creationId xmlns:a16="http://schemas.microsoft.com/office/drawing/2014/main" id="{942CD862-87F0-F4AC-236B-C08D2CB7DBB5}"/>
                  </a:ext>
                </a:extLst>
              </p:cNvPr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4" name="Google Shape;11910;p45">
                <a:extLst>
                  <a:ext uri="{FF2B5EF4-FFF2-40B4-BE49-F238E27FC236}">
                    <a16:creationId xmlns:a16="http://schemas.microsoft.com/office/drawing/2014/main" id="{5908FD12-41D7-E574-6761-6D362C709027}"/>
                  </a:ext>
                </a:extLst>
              </p:cNvPr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5" name="Google Shape;11911;p45">
                <a:extLst>
                  <a:ext uri="{FF2B5EF4-FFF2-40B4-BE49-F238E27FC236}">
                    <a16:creationId xmlns:a16="http://schemas.microsoft.com/office/drawing/2014/main" id="{EC587CF4-5C37-0F9D-EB32-B814044BD128}"/>
                  </a:ext>
                </a:extLst>
              </p:cNvPr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6" name="Google Shape;11912;p45">
                <a:extLst>
                  <a:ext uri="{FF2B5EF4-FFF2-40B4-BE49-F238E27FC236}">
                    <a16:creationId xmlns:a16="http://schemas.microsoft.com/office/drawing/2014/main" id="{A7E8A474-758E-350D-EFBF-C0EDF64A739E}"/>
                  </a:ext>
                </a:extLst>
              </p:cNvPr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7" name="Google Shape;11913;p45">
                <a:extLst>
                  <a:ext uri="{FF2B5EF4-FFF2-40B4-BE49-F238E27FC236}">
                    <a16:creationId xmlns:a16="http://schemas.microsoft.com/office/drawing/2014/main" id="{718A9566-0B87-12ED-F6C0-32F794FE822B}"/>
                  </a:ext>
                </a:extLst>
              </p:cNvPr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8" name="Google Shape;11914;p45">
                <a:extLst>
                  <a:ext uri="{FF2B5EF4-FFF2-40B4-BE49-F238E27FC236}">
                    <a16:creationId xmlns:a16="http://schemas.microsoft.com/office/drawing/2014/main" id="{027AAD17-E2DB-C864-746A-BF8669B8F053}"/>
                  </a:ext>
                </a:extLst>
              </p:cNvPr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9" name="Google Shape;11915;p45">
                <a:extLst>
                  <a:ext uri="{FF2B5EF4-FFF2-40B4-BE49-F238E27FC236}">
                    <a16:creationId xmlns:a16="http://schemas.microsoft.com/office/drawing/2014/main" id="{F5414C5A-65AB-4A60-1650-010A5E416FCB}"/>
                  </a:ext>
                </a:extLst>
              </p:cNvPr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0" name="Google Shape;11916;p45">
                <a:extLst>
                  <a:ext uri="{FF2B5EF4-FFF2-40B4-BE49-F238E27FC236}">
                    <a16:creationId xmlns:a16="http://schemas.microsoft.com/office/drawing/2014/main" id="{4EA1868D-4C59-5870-3840-1805F88412E4}"/>
                  </a:ext>
                </a:extLst>
              </p:cNvPr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1" name="Google Shape;11917;p45">
                <a:extLst>
                  <a:ext uri="{FF2B5EF4-FFF2-40B4-BE49-F238E27FC236}">
                    <a16:creationId xmlns:a16="http://schemas.microsoft.com/office/drawing/2014/main" id="{6BAC537C-A8A9-7BC1-9304-EDE77CDF5524}"/>
                  </a:ext>
                </a:extLst>
              </p:cNvPr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2" name="Google Shape;11918;p45">
                <a:extLst>
                  <a:ext uri="{FF2B5EF4-FFF2-40B4-BE49-F238E27FC236}">
                    <a16:creationId xmlns:a16="http://schemas.microsoft.com/office/drawing/2014/main" id="{C3D26D4B-9F36-0375-FF26-482AB5FD8CBC}"/>
                  </a:ext>
                </a:extLst>
              </p:cNvPr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0" name="Google Shape;11919;p45">
              <a:extLst>
                <a:ext uri="{FF2B5EF4-FFF2-40B4-BE49-F238E27FC236}">
                  <a16:creationId xmlns:a16="http://schemas.microsoft.com/office/drawing/2014/main" id="{01EF1147-2727-CFB2-2A2C-F78DB940452B}"/>
                </a:ext>
              </a:extLst>
            </p:cNvPr>
            <p:cNvSpPr/>
            <p:nvPr/>
          </p:nvSpPr>
          <p:spPr>
            <a:xfrm>
              <a:off x="4247709" y="3121957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31" name="Google Shape;11920;p45">
              <a:extLst>
                <a:ext uri="{FF2B5EF4-FFF2-40B4-BE49-F238E27FC236}">
                  <a16:creationId xmlns:a16="http://schemas.microsoft.com/office/drawing/2014/main" id="{E0EACA34-C776-FD44-4E8C-755D58709D51}"/>
                </a:ext>
              </a:extLst>
            </p:cNvPr>
            <p:cNvGrpSpPr/>
            <p:nvPr/>
          </p:nvGrpSpPr>
          <p:grpSpPr>
            <a:xfrm>
              <a:off x="4386648" y="3234999"/>
              <a:ext cx="330535" cy="328186"/>
              <a:chOff x="-64781025" y="3361050"/>
              <a:chExt cx="317425" cy="315200"/>
            </a:xfrm>
          </p:grpSpPr>
          <p:sp>
            <p:nvSpPr>
              <p:cNvPr id="9132" name="Google Shape;11921;p45">
                <a:extLst>
                  <a:ext uri="{FF2B5EF4-FFF2-40B4-BE49-F238E27FC236}">
                    <a16:creationId xmlns:a16="http://schemas.microsoft.com/office/drawing/2014/main" id="{5493B0FE-EC27-9A96-2176-5F1EFC62BD49}"/>
                  </a:ext>
                </a:extLst>
              </p:cNvPr>
              <p:cNvSpPr/>
              <p:nvPr/>
            </p:nvSpPr>
            <p:spPr>
              <a:xfrm>
                <a:off x="-64764500" y="3388725"/>
                <a:ext cx="272550" cy="272550"/>
              </a:xfrm>
              <a:custGeom>
                <a:avLst/>
                <a:gdLst/>
                <a:ahLst/>
                <a:cxnLst/>
                <a:rect l="l" t="t" r="r" b="b"/>
                <a:pathLst>
                  <a:path w="10902" h="10902" extrusionOk="0">
                    <a:moveTo>
                      <a:pt x="6554" y="2647"/>
                    </a:moveTo>
                    <a:cubicBezTo>
                      <a:pt x="6979" y="2647"/>
                      <a:pt x="7404" y="2805"/>
                      <a:pt x="7719" y="3120"/>
                    </a:cubicBezTo>
                    <a:cubicBezTo>
                      <a:pt x="8381" y="3782"/>
                      <a:pt x="8381" y="4821"/>
                      <a:pt x="7751" y="5483"/>
                    </a:cubicBezTo>
                    <a:cubicBezTo>
                      <a:pt x="7436" y="5798"/>
                      <a:pt x="7058" y="5955"/>
                      <a:pt x="6585" y="5955"/>
                    </a:cubicBezTo>
                    <a:cubicBezTo>
                      <a:pt x="6144" y="5955"/>
                      <a:pt x="5703" y="5798"/>
                      <a:pt x="5388" y="5483"/>
                    </a:cubicBezTo>
                    <a:cubicBezTo>
                      <a:pt x="5073" y="5168"/>
                      <a:pt x="4915" y="4758"/>
                      <a:pt x="4915" y="4286"/>
                    </a:cubicBezTo>
                    <a:cubicBezTo>
                      <a:pt x="4915" y="3813"/>
                      <a:pt x="5073" y="3435"/>
                      <a:pt x="5388" y="3120"/>
                    </a:cubicBezTo>
                    <a:cubicBezTo>
                      <a:pt x="5703" y="2805"/>
                      <a:pt x="6128" y="2647"/>
                      <a:pt x="6554" y="2647"/>
                    </a:cubicBezTo>
                    <a:close/>
                    <a:moveTo>
                      <a:pt x="2175" y="6901"/>
                    </a:moveTo>
                    <a:lnTo>
                      <a:pt x="4065" y="8791"/>
                    </a:lnTo>
                    <a:lnTo>
                      <a:pt x="3592" y="9484"/>
                    </a:lnTo>
                    <a:lnTo>
                      <a:pt x="1418" y="7342"/>
                    </a:lnTo>
                    <a:lnTo>
                      <a:pt x="2175" y="6901"/>
                    </a:lnTo>
                    <a:close/>
                    <a:moveTo>
                      <a:pt x="6907" y="1"/>
                    </a:moveTo>
                    <a:cubicBezTo>
                      <a:pt x="6851" y="1"/>
                      <a:pt x="6795" y="11"/>
                      <a:pt x="6743" y="33"/>
                    </a:cubicBezTo>
                    <a:cubicBezTo>
                      <a:pt x="5546" y="663"/>
                      <a:pt x="4474" y="1576"/>
                      <a:pt x="3655" y="2616"/>
                    </a:cubicBezTo>
                    <a:cubicBezTo>
                      <a:pt x="3025" y="3341"/>
                      <a:pt x="2553" y="4223"/>
                      <a:pt x="2175" y="5136"/>
                    </a:cubicBezTo>
                    <a:cubicBezTo>
                      <a:pt x="2048" y="5451"/>
                      <a:pt x="1922" y="5766"/>
                      <a:pt x="1859" y="6050"/>
                    </a:cubicBezTo>
                    <a:lnTo>
                      <a:pt x="505" y="6838"/>
                    </a:lnTo>
                    <a:cubicBezTo>
                      <a:pt x="379" y="6932"/>
                      <a:pt x="316" y="7058"/>
                      <a:pt x="316" y="7184"/>
                    </a:cubicBezTo>
                    <a:cubicBezTo>
                      <a:pt x="316" y="7279"/>
                      <a:pt x="347" y="7405"/>
                      <a:pt x="442" y="7531"/>
                    </a:cubicBezTo>
                    <a:lnTo>
                      <a:pt x="1072" y="8161"/>
                    </a:lnTo>
                    <a:cubicBezTo>
                      <a:pt x="631" y="8696"/>
                      <a:pt x="1" y="9673"/>
                      <a:pt x="1" y="10272"/>
                    </a:cubicBezTo>
                    <a:cubicBezTo>
                      <a:pt x="1" y="10524"/>
                      <a:pt x="64" y="10681"/>
                      <a:pt x="158" y="10744"/>
                    </a:cubicBezTo>
                    <a:cubicBezTo>
                      <a:pt x="221" y="10839"/>
                      <a:pt x="379" y="10902"/>
                      <a:pt x="631" y="10902"/>
                    </a:cubicBezTo>
                    <a:cubicBezTo>
                      <a:pt x="1229" y="10902"/>
                      <a:pt x="2238" y="10240"/>
                      <a:pt x="2742" y="9830"/>
                    </a:cubicBezTo>
                    <a:lnTo>
                      <a:pt x="3372" y="10461"/>
                    </a:lnTo>
                    <a:cubicBezTo>
                      <a:pt x="3466" y="10555"/>
                      <a:pt x="3592" y="10587"/>
                      <a:pt x="3655" y="10587"/>
                    </a:cubicBezTo>
                    <a:lnTo>
                      <a:pt x="3687" y="10587"/>
                    </a:lnTo>
                    <a:cubicBezTo>
                      <a:pt x="3813" y="10587"/>
                      <a:pt x="3939" y="10524"/>
                      <a:pt x="4002" y="10398"/>
                    </a:cubicBezTo>
                    <a:lnTo>
                      <a:pt x="4789" y="9074"/>
                    </a:lnTo>
                    <a:cubicBezTo>
                      <a:pt x="5104" y="8980"/>
                      <a:pt x="5420" y="8854"/>
                      <a:pt x="5735" y="8759"/>
                    </a:cubicBezTo>
                    <a:cubicBezTo>
                      <a:pt x="6648" y="8381"/>
                      <a:pt x="7530" y="7877"/>
                      <a:pt x="8255" y="7279"/>
                    </a:cubicBezTo>
                    <a:cubicBezTo>
                      <a:pt x="9295" y="6459"/>
                      <a:pt x="10208" y="5388"/>
                      <a:pt x="10838" y="4223"/>
                    </a:cubicBezTo>
                    <a:cubicBezTo>
                      <a:pt x="10901" y="4065"/>
                      <a:pt x="10870" y="3876"/>
                      <a:pt x="10744" y="3750"/>
                    </a:cubicBezTo>
                    <a:lnTo>
                      <a:pt x="7215" y="127"/>
                    </a:lnTo>
                    <a:cubicBezTo>
                      <a:pt x="7131" y="43"/>
                      <a:pt x="7019" y="1"/>
                      <a:pt x="69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11922;p45">
                <a:extLst>
                  <a:ext uri="{FF2B5EF4-FFF2-40B4-BE49-F238E27FC236}">
                    <a16:creationId xmlns:a16="http://schemas.microsoft.com/office/drawing/2014/main" id="{FAE91FCB-8723-0D68-ADAB-DE014BBA65CC}"/>
                  </a:ext>
                </a:extLst>
              </p:cNvPr>
              <p:cNvSpPr/>
              <p:nvPr/>
            </p:nvSpPr>
            <p:spPr>
              <a:xfrm>
                <a:off x="-64568375" y="3361050"/>
                <a:ext cx="104775" cy="105675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4227" extrusionOk="0">
                    <a:moveTo>
                      <a:pt x="2941" y="1"/>
                    </a:moveTo>
                    <a:cubicBezTo>
                      <a:pt x="2906" y="1"/>
                      <a:pt x="2871" y="2"/>
                      <a:pt x="2836" y="5"/>
                    </a:cubicBezTo>
                    <a:cubicBezTo>
                      <a:pt x="1828" y="100"/>
                      <a:pt x="883" y="320"/>
                      <a:pt x="0" y="667"/>
                    </a:cubicBezTo>
                    <a:lnTo>
                      <a:pt x="3529" y="4227"/>
                    </a:lnTo>
                    <a:cubicBezTo>
                      <a:pt x="3876" y="3313"/>
                      <a:pt x="4128" y="2368"/>
                      <a:pt x="4191" y="1392"/>
                    </a:cubicBezTo>
                    <a:cubicBezTo>
                      <a:pt x="4191" y="982"/>
                      <a:pt x="4033" y="635"/>
                      <a:pt x="3812" y="352"/>
                    </a:cubicBezTo>
                    <a:cubicBezTo>
                      <a:pt x="3558" y="125"/>
                      <a:pt x="3252" y="1"/>
                      <a:pt x="29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11923;p45">
                <a:extLst>
                  <a:ext uri="{FF2B5EF4-FFF2-40B4-BE49-F238E27FC236}">
                    <a16:creationId xmlns:a16="http://schemas.microsoft.com/office/drawing/2014/main" id="{B764F891-275B-1C4B-7C6A-AD96744100D4}"/>
                  </a:ext>
                </a:extLst>
              </p:cNvPr>
              <p:cNvSpPr/>
              <p:nvPr/>
            </p:nvSpPr>
            <p:spPr>
              <a:xfrm>
                <a:off x="-64645575" y="3596675"/>
                <a:ext cx="85100" cy="795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3183" extrusionOk="0">
                    <a:moveTo>
                      <a:pt x="3403" y="0"/>
                    </a:moveTo>
                    <a:lnTo>
                      <a:pt x="3403" y="0"/>
                    </a:lnTo>
                    <a:cubicBezTo>
                      <a:pt x="2710" y="473"/>
                      <a:pt x="2017" y="819"/>
                      <a:pt x="1261" y="1134"/>
                    </a:cubicBezTo>
                    <a:cubicBezTo>
                      <a:pt x="1041" y="1292"/>
                      <a:pt x="726" y="1386"/>
                      <a:pt x="442" y="1449"/>
                    </a:cubicBezTo>
                    <a:cubicBezTo>
                      <a:pt x="347" y="1859"/>
                      <a:pt x="253" y="2237"/>
                      <a:pt x="95" y="2584"/>
                    </a:cubicBezTo>
                    <a:cubicBezTo>
                      <a:pt x="1" y="2741"/>
                      <a:pt x="32" y="2930"/>
                      <a:pt x="158" y="3056"/>
                    </a:cubicBezTo>
                    <a:cubicBezTo>
                      <a:pt x="253" y="3151"/>
                      <a:pt x="347" y="3182"/>
                      <a:pt x="442" y="3182"/>
                    </a:cubicBezTo>
                    <a:cubicBezTo>
                      <a:pt x="505" y="3182"/>
                      <a:pt x="568" y="3182"/>
                      <a:pt x="600" y="3151"/>
                    </a:cubicBezTo>
                    <a:cubicBezTo>
                      <a:pt x="1135" y="2867"/>
                      <a:pt x="1671" y="2521"/>
                      <a:pt x="2080" y="2080"/>
                    </a:cubicBezTo>
                    <a:cubicBezTo>
                      <a:pt x="2679" y="1481"/>
                      <a:pt x="3151" y="756"/>
                      <a:pt x="34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11924;p45">
                <a:extLst>
                  <a:ext uri="{FF2B5EF4-FFF2-40B4-BE49-F238E27FC236}">
                    <a16:creationId xmlns:a16="http://schemas.microsoft.com/office/drawing/2014/main" id="{46455107-C2B7-6AD8-93C6-8B8821E9CC88}"/>
                  </a:ext>
                </a:extLst>
              </p:cNvPr>
              <p:cNvSpPr/>
              <p:nvPr/>
            </p:nvSpPr>
            <p:spPr>
              <a:xfrm>
                <a:off x="-64781025" y="3456475"/>
                <a:ext cx="8035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3403" extrusionOk="0">
                    <a:moveTo>
                      <a:pt x="3214" y="0"/>
                    </a:moveTo>
                    <a:cubicBezTo>
                      <a:pt x="2426" y="252"/>
                      <a:pt x="1733" y="725"/>
                      <a:pt x="1134" y="1324"/>
                    </a:cubicBezTo>
                    <a:cubicBezTo>
                      <a:pt x="693" y="1733"/>
                      <a:pt x="347" y="2269"/>
                      <a:pt x="63" y="2804"/>
                    </a:cubicBezTo>
                    <a:cubicBezTo>
                      <a:pt x="0" y="2962"/>
                      <a:pt x="32" y="3151"/>
                      <a:pt x="158" y="3277"/>
                    </a:cubicBezTo>
                    <a:cubicBezTo>
                      <a:pt x="221" y="3371"/>
                      <a:pt x="347" y="3403"/>
                      <a:pt x="410" y="3403"/>
                    </a:cubicBezTo>
                    <a:cubicBezTo>
                      <a:pt x="504" y="3403"/>
                      <a:pt x="536" y="3403"/>
                      <a:pt x="630" y="3371"/>
                    </a:cubicBezTo>
                    <a:cubicBezTo>
                      <a:pt x="977" y="3214"/>
                      <a:pt x="1355" y="3088"/>
                      <a:pt x="1764" y="2993"/>
                    </a:cubicBezTo>
                    <a:cubicBezTo>
                      <a:pt x="1827" y="2678"/>
                      <a:pt x="1953" y="2426"/>
                      <a:pt x="2079" y="2143"/>
                    </a:cubicBezTo>
                    <a:cubicBezTo>
                      <a:pt x="2394" y="1387"/>
                      <a:pt x="2741" y="694"/>
                      <a:pt x="32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83" name="TextBox 9282">
            <a:extLst>
              <a:ext uri="{FF2B5EF4-FFF2-40B4-BE49-F238E27FC236}">
                <a16:creationId xmlns:a16="http://schemas.microsoft.com/office/drawing/2014/main" id="{80D5F730-9D90-2EF9-BE1E-9AC0AE96B195}"/>
              </a:ext>
            </a:extLst>
          </p:cNvPr>
          <p:cNvSpPr txBox="1"/>
          <p:nvPr/>
        </p:nvSpPr>
        <p:spPr>
          <a:xfrm>
            <a:off x="273408" y="1537412"/>
            <a:ext cx="87630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Support Vector Machine using Hyperparameter Tuning to obtain the best parameters.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8AB8C67-D9E8-89CD-C909-7E05233FB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34" y="1850110"/>
            <a:ext cx="5585912" cy="15809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C58107E-B410-8EF3-9EE4-A2978C3B116E}"/>
              </a:ext>
            </a:extLst>
          </p:cNvPr>
          <p:cNvSpPr txBox="1"/>
          <p:nvPr/>
        </p:nvSpPr>
        <p:spPr>
          <a:xfrm>
            <a:off x="273408" y="3585338"/>
            <a:ext cx="87630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Best Parameters for Support Vector Machine Model on Training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Regularization Parameter of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Kernel of Polynomial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Accuracy of 0.365</a:t>
            </a:r>
          </a:p>
        </p:txBody>
      </p:sp>
    </p:spTree>
    <p:extLst>
      <p:ext uri="{BB962C8B-B14F-4D97-AF65-F5344CB8AC3E}">
        <p14:creationId xmlns:p14="http://schemas.microsoft.com/office/powerpoint/2010/main" val="3367365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1">
          <a:extLst>
            <a:ext uri="{FF2B5EF4-FFF2-40B4-BE49-F238E27FC236}">
              <a16:creationId xmlns:a16="http://schemas.microsoft.com/office/drawing/2014/main" id="{F602B73E-3943-923B-3599-0FA8B7AB8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149;p45">
            <a:extLst>
              <a:ext uri="{FF2B5EF4-FFF2-40B4-BE49-F238E27FC236}">
                <a16:creationId xmlns:a16="http://schemas.microsoft.com/office/drawing/2014/main" id="{18AF3576-BC5C-83E9-8CCD-F6DF373CF9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413156"/>
            <a:ext cx="7717500" cy="5102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Support Vector Machine</a:t>
            </a:r>
            <a:endParaRPr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E48405-393C-931E-D717-9AC844D24385}"/>
              </a:ext>
            </a:extLst>
          </p:cNvPr>
          <p:cNvSpPr txBox="1"/>
          <p:nvPr/>
        </p:nvSpPr>
        <p:spPr>
          <a:xfrm>
            <a:off x="668176" y="1075843"/>
            <a:ext cx="51461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Testing Data</a:t>
            </a:r>
            <a:endParaRPr lang="en-ID" dirty="0"/>
          </a:p>
        </p:txBody>
      </p:sp>
      <p:grpSp>
        <p:nvGrpSpPr>
          <p:cNvPr id="9128" name="Google Shape;11770;p45">
            <a:extLst>
              <a:ext uri="{FF2B5EF4-FFF2-40B4-BE49-F238E27FC236}">
                <a16:creationId xmlns:a16="http://schemas.microsoft.com/office/drawing/2014/main" id="{5DDBFDD9-243D-55FF-E2D9-3AADEC613433}"/>
              </a:ext>
            </a:extLst>
          </p:cNvPr>
          <p:cNvGrpSpPr>
            <a:grpSpLocks noChangeAspect="1"/>
          </p:cNvGrpSpPr>
          <p:nvPr/>
        </p:nvGrpSpPr>
        <p:grpSpPr>
          <a:xfrm>
            <a:off x="198991" y="1031606"/>
            <a:ext cx="468000" cy="396249"/>
            <a:chOff x="4247709" y="3121940"/>
            <a:chExt cx="665674" cy="563617"/>
          </a:xfrm>
        </p:grpSpPr>
        <p:grpSp>
          <p:nvGrpSpPr>
            <p:cNvPr id="9129" name="Google Shape;11771;p45">
              <a:extLst>
                <a:ext uri="{FF2B5EF4-FFF2-40B4-BE49-F238E27FC236}">
                  <a16:creationId xmlns:a16="http://schemas.microsoft.com/office/drawing/2014/main" id="{E62710C5-EECB-F24D-ACDF-DAA2BF1BD927}"/>
                </a:ext>
              </a:extLst>
            </p:cNvPr>
            <p:cNvGrpSpPr/>
            <p:nvPr/>
          </p:nvGrpSpPr>
          <p:grpSpPr>
            <a:xfrm>
              <a:off x="4342866" y="3121940"/>
              <a:ext cx="570516" cy="563617"/>
              <a:chOff x="5853000" y="3649975"/>
              <a:chExt cx="390150" cy="399275"/>
            </a:xfrm>
          </p:grpSpPr>
          <p:sp>
            <p:nvSpPr>
              <p:cNvPr id="9136" name="Google Shape;11772;p45">
                <a:extLst>
                  <a:ext uri="{FF2B5EF4-FFF2-40B4-BE49-F238E27FC236}">
                    <a16:creationId xmlns:a16="http://schemas.microsoft.com/office/drawing/2014/main" id="{793CFFD7-68C6-5CFC-2444-279E991670BA}"/>
                  </a:ext>
                </a:extLst>
              </p:cNvPr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7" name="Google Shape;11773;p45">
                <a:extLst>
                  <a:ext uri="{FF2B5EF4-FFF2-40B4-BE49-F238E27FC236}">
                    <a16:creationId xmlns:a16="http://schemas.microsoft.com/office/drawing/2014/main" id="{5154E4F4-BBB8-6A0C-DCE6-35D1E5831CEF}"/>
                  </a:ext>
                </a:extLst>
              </p:cNvPr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8" name="Google Shape;11774;p45">
                <a:extLst>
                  <a:ext uri="{FF2B5EF4-FFF2-40B4-BE49-F238E27FC236}">
                    <a16:creationId xmlns:a16="http://schemas.microsoft.com/office/drawing/2014/main" id="{FBEF5112-6EA6-5ECF-1433-FFCBAEC2B799}"/>
                  </a:ext>
                </a:extLst>
              </p:cNvPr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9" name="Google Shape;11775;p45">
                <a:extLst>
                  <a:ext uri="{FF2B5EF4-FFF2-40B4-BE49-F238E27FC236}">
                    <a16:creationId xmlns:a16="http://schemas.microsoft.com/office/drawing/2014/main" id="{3F7CABDE-35BC-6E36-E07D-EDC4E9762B73}"/>
                  </a:ext>
                </a:extLst>
              </p:cNvPr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0" name="Google Shape;11776;p45">
                <a:extLst>
                  <a:ext uri="{FF2B5EF4-FFF2-40B4-BE49-F238E27FC236}">
                    <a16:creationId xmlns:a16="http://schemas.microsoft.com/office/drawing/2014/main" id="{B79BF0B7-8F90-AC11-303B-9DC51C478409}"/>
                  </a:ext>
                </a:extLst>
              </p:cNvPr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1" name="Google Shape;11777;p45">
                <a:extLst>
                  <a:ext uri="{FF2B5EF4-FFF2-40B4-BE49-F238E27FC236}">
                    <a16:creationId xmlns:a16="http://schemas.microsoft.com/office/drawing/2014/main" id="{034E51DA-09EB-D8AC-EA7E-8CBAB1275D8D}"/>
                  </a:ext>
                </a:extLst>
              </p:cNvPr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2" name="Google Shape;11778;p45">
                <a:extLst>
                  <a:ext uri="{FF2B5EF4-FFF2-40B4-BE49-F238E27FC236}">
                    <a16:creationId xmlns:a16="http://schemas.microsoft.com/office/drawing/2014/main" id="{47632AE3-2B75-C18B-CE2B-6FDB8A2D8826}"/>
                  </a:ext>
                </a:extLst>
              </p:cNvPr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3" name="Google Shape;11779;p45">
                <a:extLst>
                  <a:ext uri="{FF2B5EF4-FFF2-40B4-BE49-F238E27FC236}">
                    <a16:creationId xmlns:a16="http://schemas.microsoft.com/office/drawing/2014/main" id="{A2A98A22-5A30-53B6-8377-8D234A405300}"/>
                  </a:ext>
                </a:extLst>
              </p:cNvPr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4" name="Google Shape;11780;p45">
                <a:extLst>
                  <a:ext uri="{FF2B5EF4-FFF2-40B4-BE49-F238E27FC236}">
                    <a16:creationId xmlns:a16="http://schemas.microsoft.com/office/drawing/2014/main" id="{BA0D0B42-B6B7-2738-5392-52A1E925EDC5}"/>
                  </a:ext>
                </a:extLst>
              </p:cNvPr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5" name="Google Shape;11781;p45">
                <a:extLst>
                  <a:ext uri="{FF2B5EF4-FFF2-40B4-BE49-F238E27FC236}">
                    <a16:creationId xmlns:a16="http://schemas.microsoft.com/office/drawing/2014/main" id="{7E5500F8-C7E0-2C33-2A77-6455A48C1840}"/>
                  </a:ext>
                </a:extLst>
              </p:cNvPr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6" name="Google Shape;11782;p45">
                <a:extLst>
                  <a:ext uri="{FF2B5EF4-FFF2-40B4-BE49-F238E27FC236}">
                    <a16:creationId xmlns:a16="http://schemas.microsoft.com/office/drawing/2014/main" id="{ADAFE376-F14E-261D-4D6D-DEFCEE0D6E02}"/>
                  </a:ext>
                </a:extLst>
              </p:cNvPr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7" name="Google Shape;11783;p45">
                <a:extLst>
                  <a:ext uri="{FF2B5EF4-FFF2-40B4-BE49-F238E27FC236}">
                    <a16:creationId xmlns:a16="http://schemas.microsoft.com/office/drawing/2014/main" id="{F56BC374-CEA1-35EA-54BD-D206E23C5663}"/>
                  </a:ext>
                </a:extLst>
              </p:cNvPr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8" name="Google Shape;11784;p45">
                <a:extLst>
                  <a:ext uri="{FF2B5EF4-FFF2-40B4-BE49-F238E27FC236}">
                    <a16:creationId xmlns:a16="http://schemas.microsoft.com/office/drawing/2014/main" id="{131EED6E-25E5-A257-8FDA-92B8E83ABD07}"/>
                  </a:ext>
                </a:extLst>
              </p:cNvPr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9" name="Google Shape;11785;p45">
                <a:extLst>
                  <a:ext uri="{FF2B5EF4-FFF2-40B4-BE49-F238E27FC236}">
                    <a16:creationId xmlns:a16="http://schemas.microsoft.com/office/drawing/2014/main" id="{C12D594D-6F3D-8571-017D-A7FE725069F4}"/>
                  </a:ext>
                </a:extLst>
              </p:cNvPr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0" name="Google Shape;11786;p45">
                <a:extLst>
                  <a:ext uri="{FF2B5EF4-FFF2-40B4-BE49-F238E27FC236}">
                    <a16:creationId xmlns:a16="http://schemas.microsoft.com/office/drawing/2014/main" id="{17DADC10-0546-8D1F-D969-44289AA1C52D}"/>
                  </a:ext>
                </a:extLst>
              </p:cNvPr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1" name="Google Shape;11787;p45">
                <a:extLst>
                  <a:ext uri="{FF2B5EF4-FFF2-40B4-BE49-F238E27FC236}">
                    <a16:creationId xmlns:a16="http://schemas.microsoft.com/office/drawing/2014/main" id="{13F3CCDC-7C17-4D07-1808-59CE3458CAF6}"/>
                  </a:ext>
                </a:extLst>
              </p:cNvPr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2" name="Google Shape;11788;p45">
                <a:extLst>
                  <a:ext uri="{FF2B5EF4-FFF2-40B4-BE49-F238E27FC236}">
                    <a16:creationId xmlns:a16="http://schemas.microsoft.com/office/drawing/2014/main" id="{6C87839E-E600-AA27-7B16-C5E2EFAB0C3F}"/>
                  </a:ext>
                </a:extLst>
              </p:cNvPr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3" name="Google Shape;11789;p45">
                <a:extLst>
                  <a:ext uri="{FF2B5EF4-FFF2-40B4-BE49-F238E27FC236}">
                    <a16:creationId xmlns:a16="http://schemas.microsoft.com/office/drawing/2014/main" id="{0821BF38-54D7-DA6D-E862-15FB2345A04A}"/>
                  </a:ext>
                </a:extLst>
              </p:cNvPr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4" name="Google Shape;11790;p45">
                <a:extLst>
                  <a:ext uri="{FF2B5EF4-FFF2-40B4-BE49-F238E27FC236}">
                    <a16:creationId xmlns:a16="http://schemas.microsoft.com/office/drawing/2014/main" id="{5821802A-82A8-BDDD-E8FF-7D354499E58B}"/>
                  </a:ext>
                </a:extLst>
              </p:cNvPr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5" name="Google Shape;11791;p45">
                <a:extLst>
                  <a:ext uri="{FF2B5EF4-FFF2-40B4-BE49-F238E27FC236}">
                    <a16:creationId xmlns:a16="http://schemas.microsoft.com/office/drawing/2014/main" id="{A815B7DE-D12F-D1F0-6224-0DA40219C090}"/>
                  </a:ext>
                </a:extLst>
              </p:cNvPr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6" name="Google Shape;11792;p45">
                <a:extLst>
                  <a:ext uri="{FF2B5EF4-FFF2-40B4-BE49-F238E27FC236}">
                    <a16:creationId xmlns:a16="http://schemas.microsoft.com/office/drawing/2014/main" id="{75328890-C921-3704-350E-E1CF3FFFBE53}"/>
                  </a:ext>
                </a:extLst>
              </p:cNvPr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7" name="Google Shape;11793;p45">
                <a:extLst>
                  <a:ext uri="{FF2B5EF4-FFF2-40B4-BE49-F238E27FC236}">
                    <a16:creationId xmlns:a16="http://schemas.microsoft.com/office/drawing/2014/main" id="{FB05F425-5D51-BA10-97CA-F46586053AFA}"/>
                  </a:ext>
                </a:extLst>
              </p:cNvPr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8" name="Google Shape;11794;p45">
                <a:extLst>
                  <a:ext uri="{FF2B5EF4-FFF2-40B4-BE49-F238E27FC236}">
                    <a16:creationId xmlns:a16="http://schemas.microsoft.com/office/drawing/2014/main" id="{6436873F-E64B-1DB5-D915-80B444427F28}"/>
                  </a:ext>
                </a:extLst>
              </p:cNvPr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9" name="Google Shape;11795;p45">
                <a:extLst>
                  <a:ext uri="{FF2B5EF4-FFF2-40B4-BE49-F238E27FC236}">
                    <a16:creationId xmlns:a16="http://schemas.microsoft.com/office/drawing/2014/main" id="{0E20BB2D-E97E-5615-A5F4-74B7CB92C854}"/>
                  </a:ext>
                </a:extLst>
              </p:cNvPr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0" name="Google Shape;11796;p45">
                <a:extLst>
                  <a:ext uri="{FF2B5EF4-FFF2-40B4-BE49-F238E27FC236}">
                    <a16:creationId xmlns:a16="http://schemas.microsoft.com/office/drawing/2014/main" id="{A91B63C6-F26E-B174-D122-4D5013BD2461}"/>
                  </a:ext>
                </a:extLst>
              </p:cNvPr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1" name="Google Shape;11797;p45">
                <a:extLst>
                  <a:ext uri="{FF2B5EF4-FFF2-40B4-BE49-F238E27FC236}">
                    <a16:creationId xmlns:a16="http://schemas.microsoft.com/office/drawing/2014/main" id="{A9FC9CC0-3EB0-21AC-C910-84970A650B16}"/>
                  </a:ext>
                </a:extLst>
              </p:cNvPr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2" name="Google Shape;11798;p45">
                <a:extLst>
                  <a:ext uri="{FF2B5EF4-FFF2-40B4-BE49-F238E27FC236}">
                    <a16:creationId xmlns:a16="http://schemas.microsoft.com/office/drawing/2014/main" id="{0D7877E4-9081-BBCA-1ECF-04241222B69F}"/>
                  </a:ext>
                </a:extLst>
              </p:cNvPr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3" name="Google Shape;11799;p45">
                <a:extLst>
                  <a:ext uri="{FF2B5EF4-FFF2-40B4-BE49-F238E27FC236}">
                    <a16:creationId xmlns:a16="http://schemas.microsoft.com/office/drawing/2014/main" id="{65E556C7-D9E5-AF20-CF88-EF7388935E98}"/>
                  </a:ext>
                </a:extLst>
              </p:cNvPr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4" name="Google Shape;11800;p45">
                <a:extLst>
                  <a:ext uri="{FF2B5EF4-FFF2-40B4-BE49-F238E27FC236}">
                    <a16:creationId xmlns:a16="http://schemas.microsoft.com/office/drawing/2014/main" id="{282D1D5F-EFB9-8FC2-D4B7-2DDE4EFB1152}"/>
                  </a:ext>
                </a:extLst>
              </p:cNvPr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5" name="Google Shape;11801;p45">
                <a:extLst>
                  <a:ext uri="{FF2B5EF4-FFF2-40B4-BE49-F238E27FC236}">
                    <a16:creationId xmlns:a16="http://schemas.microsoft.com/office/drawing/2014/main" id="{DAFC0A43-1161-EF97-87AD-16625A2CC37F}"/>
                  </a:ext>
                </a:extLst>
              </p:cNvPr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6" name="Google Shape;11802;p45">
                <a:extLst>
                  <a:ext uri="{FF2B5EF4-FFF2-40B4-BE49-F238E27FC236}">
                    <a16:creationId xmlns:a16="http://schemas.microsoft.com/office/drawing/2014/main" id="{A9459994-D5CC-C9B5-FA67-5B001DA047C8}"/>
                  </a:ext>
                </a:extLst>
              </p:cNvPr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7" name="Google Shape;11803;p45">
                <a:extLst>
                  <a:ext uri="{FF2B5EF4-FFF2-40B4-BE49-F238E27FC236}">
                    <a16:creationId xmlns:a16="http://schemas.microsoft.com/office/drawing/2014/main" id="{9EFE1A4F-FC17-1914-A47B-18CB5F5E5C20}"/>
                  </a:ext>
                </a:extLst>
              </p:cNvPr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8" name="Google Shape;11804;p45">
                <a:extLst>
                  <a:ext uri="{FF2B5EF4-FFF2-40B4-BE49-F238E27FC236}">
                    <a16:creationId xmlns:a16="http://schemas.microsoft.com/office/drawing/2014/main" id="{E55B1636-CFB1-9038-DF0D-1AF97CD4D3D7}"/>
                  </a:ext>
                </a:extLst>
              </p:cNvPr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11805;p45">
                <a:extLst>
                  <a:ext uri="{FF2B5EF4-FFF2-40B4-BE49-F238E27FC236}">
                    <a16:creationId xmlns:a16="http://schemas.microsoft.com/office/drawing/2014/main" id="{2C5F8F16-127A-F362-69E4-3B24E178CDA5}"/>
                  </a:ext>
                </a:extLst>
              </p:cNvPr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11806;p45">
                <a:extLst>
                  <a:ext uri="{FF2B5EF4-FFF2-40B4-BE49-F238E27FC236}">
                    <a16:creationId xmlns:a16="http://schemas.microsoft.com/office/drawing/2014/main" id="{AAFAA87A-AFA0-8E3A-9B2F-675C665529C0}"/>
                  </a:ext>
                </a:extLst>
              </p:cNvPr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11807;p45">
                <a:extLst>
                  <a:ext uri="{FF2B5EF4-FFF2-40B4-BE49-F238E27FC236}">
                    <a16:creationId xmlns:a16="http://schemas.microsoft.com/office/drawing/2014/main" id="{4024E4AB-C717-1A3C-ADC7-57D6183ADE16}"/>
                  </a:ext>
                </a:extLst>
              </p:cNvPr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2" name="Google Shape;11808;p45">
                <a:extLst>
                  <a:ext uri="{FF2B5EF4-FFF2-40B4-BE49-F238E27FC236}">
                    <a16:creationId xmlns:a16="http://schemas.microsoft.com/office/drawing/2014/main" id="{625A0DAA-6FB4-E8DB-5567-4E4111EACA4A}"/>
                  </a:ext>
                </a:extLst>
              </p:cNvPr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3" name="Google Shape;11809;p45">
                <a:extLst>
                  <a:ext uri="{FF2B5EF4-FFF2-40B4-BE49-F238E27FC236}">
                    <a16:creationId xmlns:a16="http://schemas.microsoft.com/office/drawing/2014/main" id="{36EDB566-406D-EBF5-5673-AE9428379D55}"/>
                  </a:ext>
                </a:extLst>
              </p:cNvPr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11810;p45">
                <a:extLst>
                  <a:ext uri="{FF2B5EF4-FFF2-40B4-BE49-F238E27FC236}">
                    <a16:creationId xmlns:a16="http://schemas.microsoft.com/office/drawing/2014/main" id="{CB039466-8F61-EBEF-A5E3-722A0E847995}"/>
                  </a:ext>
                </a:extLst>
              </p:cNvPr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11811;p45">
                <a:extLst>
                  <a:ext uri="{FF2B5EF4-FFF2-40B4-BE49-F238E27FC236}">
                    <a16:creationId xmlns:a16="http://schemas.microsoft.com/office/drawing/2014/main" id="{78D1E045-5D8B-528C-05A9-69742A562625}"/>
                  </a:ext>
                </a:extLst>
              </p:cNvPr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11812;p45">
                <a:extLst>
                  <a:ext uri="{FF2B5EF4-FFF2-40B4-BE49-F238E27FC236}">
                    <a16:creationId xmlns:a16="http://schemas.microsoft.com/office/drawing/2014/main" id="{ACC2581A-FED3-A9E0-835B-F01D894F498B}"/>
                  </a:ext>
                </a:extLst>
              </p:cNvPr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7" name="Google Shape;11813;p45">
                <a:extLst>
                  <a:ext uri="{FF2B5EF4-FFF2-40B4-BE49-F238E27FC236}">
                    <a16:creationId xmlns:a16="http://schemas.microsoft.com/office/drawing/2014/main" id="{2C7969BE-0081-FA2E-146D-F8C220AB3969}"/>
                  </a:ext>
                </a:extLst>
              </p:cNvPr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8" name="Google Shape;11814;p45">
                <a:extLst>
                  <a:ext uri="{FF2B5EF4-FFF2-40B4-BE49-F238E27FC236}">
                    <a16:creationId xmlns:a16="http://schemas.microsoft.com/office/drawing/2014/main" id="{B111DFA1-3CA4-0844-8CF9-B14E344A80DC}"/>
                  </a:ext>
                </a:extLst>
              </p:cNvPr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11815;p45">
                <a:extLst>
                  <a:ext uri="{FF2B5EF4-FFF2-40B4-BE49-F238E27FC236}">
                    <a16:creationId xmlns:a16="http://schemas.microsoft.com/office/drawing/2014/main" id="{D9981909-223A-80AB-1BA9-450C8FA82781}"/>
                  </a:ext>
                </a:extLst>
              </p:cNvPr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11816;p45">
                <a:extLst>
                  <a:ext uri="{FF2B5EF4-FFF2-40B4-BE49-F238E27FC236}">
                    <a16:creationId xmlns:a16="http://schemas.microsoft.com/office/drawing/2014/main" id="{66178FC9-4DF3-39E8-BC15-524ADD676463}"/>
                  </a:ext>
                </a:extLst>
              </p:cNvPr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11817;p45">
                <a:extLst>
                  <a:ext uri="{FF2B5EF4-FFF2-40B4-BE49-F238E27FC236}">
                    <a16:creationId xmlns:a16="http://schemas.microsoft.com/office/drawing/2014/main" id="{16564996-09A9-DCDC-9EA6-D2AD5216347A}"/>
                  </a:ext>
                </a:extLst>
              </p:cNvPr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2" name="Google Shape;11818;p45">
                <a:extLst>
                  <a:ext uri="{FF2B5EF4-FFF2-40B4-BE49-F238E27FC236}">
                    <a16:creationId xmlns:a16="http://schemas.microsoft.com/office/drawing/2014/main" id="{61B3B439-0C04-418C-DBB7-F901648625DB}"/>
                  </a:ext>
                </a:extLst>
              </p:cNvPr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3" name="Google Shape;11819;p45">
                <a:extLst>
                  <a:ext uri="{FF2B5EF4-FFF2-40B4-BE49-F238E27FC236}">
                    <a16:creationId xmlns:a16="http://schemas.microsoft.com/office/drawing/2014/main" id="{13288B36-6056-97D1-CBE4-840B554A051C}"/>
                  </a:ext>
                </a:extLst>
              </p:cNvPr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11820;p45">
                <a:extLst>
                  <a:ext uri="{FF2B5EF4-FFF2-40B4-BE49-F238E27FC236}">
                    <a16:creationId xmlns:a16="http://schemas.microsoft.com/office/drawing/2014/main" id="{1A8FBD0F-FA3A-F939-E753-5300AA537058}"/>
                  </a:ext>
                </a:extLst>
              </p:cNvPr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11821;p45">
                <a:extLst>
                  <a:ext uri="{FF2B5EF4-FFF2-40B4-BE49-F238E27FC236}">
                    <a16:creationId xmlns:a16="http://schemas.microsoft.com/office/drawing/2014/main" id="{89D0CA66-3A9F-2EDC-CB64-83FA6734E43E}"/>
                  </a:ext>
                </a:extLst>
              </p:cNvPr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11822;p45">
                <a:extLst>
                  <a:ext uri="{FF2B5EF4-FFF2-40B4-BE49-F238E27FC236}">
                    <a16:creationId xmlns:a16="http://schemas.microsoft.com/office/drawing/2014/main" id="{4D83CD2A-B010-2982-DBA6-23097C26D307}"/>
                  </a:ext>
                </a:extLst>
              </p:cNvPr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7" name="Google Shape;11823;p45">
                <a:extLst>
                  <a:ext uri="{FF2B5EF4-FFF2-40B4-BE49-F238E27FC236}">
                    <a16:creationId xmlns:a16="http://schemas.microsoft.com/office/drawing/2014/main" id="{5E5856D1-104B-5205-ACD1-966BF367674D}"/>
                  </a:ext>
                </a:extLst>
              </p:cNvPr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8" name="Google Shape;11824;p45">
                <a:extLst>
                  <a:ext uri="{FF2B5EF4-FFF2-40B4-BE49-F238E27FC236}">
                    <a16:creationId xmlns:a16="http://schemas.microsoft.com/office/drawing/2014/main" id="{42F4EA1C-C117-5263-D7EF-8385C22389E9}"/>
                  </a:ext>
                </a:extLst>
              </p:cNvPr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9" name="Google Shape;11825;p45">
                <a:extLst>
                  <a:ext uri="{FF2B5EF4-FFF2-40B4-BE49-F238E27FC236}">
                    <a16:creationId xmlns:a16="http://schemas.microsoft.com/office/drawing/2014/main" id="{29605F96-A4D9-127E-DDAC-5512652C5AEA}"/>
                  </a:ext>
                </a:extLst>
              </p:cNvPr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0" name="Google Shape;11826;p45">
                <a:extLst>
                  <a:ext uri="{FF2B5EF4-FFF2-40B4-BE49-F238E27FC236}">
                    <a16:creationId xmlns:a16="http://schemas.microsoft.com/office/drawing/2014/main" id="{CB4D5684-04E1-5CB7-7606-29E0AFB29423}"/>
                  </a:ext>
                </a:extLst>
              </p:cNvPr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1" name="Google Shape;11827;p45">
                <a:extLst>
                  <a:ext uri="{FF2B5EF4-FFF2-40B4-BE49-F238E27FC236}">
                    <a16:creationId xmlns:a16="http://schemas.microsoft.com/office/drawing/2014/main" id="{5CC8EF86-69FC-6992-A468-1AEF2ED7EED1}"/>
                  </a:ext>
                </a:extLst>
              </p:cNvPr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2" name="Google Shape;11828;p45">
                <a:extLst>
                  <a:ext uri="{FF2B5EF4-FFF2-40B4-BE49-F238E27FC236}">
                    <a16:creationId xmlns:a16="http://schemas.microsoft.com/office/drawing/2014/main" id="{309A28EE-027E-00F1-2774-EFE0B94C6BAD}"/>
                  </a:ext>
                </a:extLst>
              </p:cNvPr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11829;p45">
                <a:extLst>
                  <a:ext uri="{FF2B5EF4-FFF2-40B4-BE49-F238E27FC236}">
                    <a16:creationId xmlns:a16="http://schemas.microsoft.com/office/drawing/2014/main" id="{27B9B7B8-8887-86EC-17F3-FAB917099DC9}"/>
                  </a:ext>
                </a:extLst>
              </p:cNvPr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11830;p45">
                <a:extLst>
                  <a:ext uri="{FF2B5EF4-FFF2-40B4-BE49-F238E27FC236}">
                    <a16:creationId xmlns:a16="http://schemas.microsoft.com/office/drawing/2014/main" id="{666B1FE4-6326-3BBA-2B4F-4FE23C4AAABD}"/>
                  </a:ext>
                </a:extLst>
              </p:cNvPr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11831;p45">
                <a:extLst>
                  <a:ext uri="{FF2B5EF4-FFF2-40B4-BE49-F238E27FC236}">
                    <a16:creationId xmlns:a16="http://schemas.microsoft.com/office/drawing/2014/main" id="{CE11D689-8F93-1A0C-05D1-B72ACF14DEFD}"/>
                  </a:ext>
                </a:extLst>
              </p:cNvPr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6" name="Google Shape;11832;p45">
                <a:extLst>
                  <a:ext uri="{FF2B5EF4-FFF2-40B4-BE49-F238E27FC236}">
                    <a16:creationId xmlns:a16="http://schemas.microsoft.com/office/drawing/2014/main" id="{1FFB8E30-A799-9F5B-1B32-F0507AAB78B9}"/>
                  </a:ext>
                </a:extLst>
              </p:cNvPr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7" name="Google Shape;11833;p45">
                <a:extLst>
                  <a:ext uri="{FF2B5EF4-FFF2-40B4-BE49-F238E27FC236}">
                    <a16:creationId xmlns:a16="http://schemas.microsoft.com/office/drawing/2014/main" id="{5A1B1998-96DC-F1C6-1064-0E32CAFF4A15}"/>
                  </a:ext>
                </a:extLst>
              </p:cNvPr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11834;p45">
                <a:extLst>
                  <a:ext uri="{FF2B5EF4-FFF2-40B4-BE49-F238E27FC236}">
                    <a16:creationId xmlns:a16="http://schemas.microsoft.com/office/drawing/2014/main" id="{1FB281C1-9F0D-541C-1706-68AD9977E532}"/>
                  </a:ext>
                </a:extLst>
              </p:cNvPr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11835;p45">
                <a:extLst>
                  <a:ext uri="{FF2B5EF4-FFF2-40B4-BE49-F238E27FC236}">
                    <a16:creationId xmlns:a16="http://schemas.microsoft.com/office/drawing/2014/main" id="{BD438E6C-DD17-3DA6-2F45-3DA2ED433DE1}"/>
                  </a:ext>
                </a:extLst>
              </p:cNvPr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11836;p45">
                <a:extLst>
                  <a:ext uri="{FF2B5EF4-FFF2-40B4-BE49-F238E27FC236}">
                    <a16:creationId xmlns:a16="http://schemas.microsoft.com/office/drawing/2014/main" id="{ABEECB11-87DA-4A91-93F2-C6EE2081FCDA}"/>
                  </a:ext>
                </a:extLst>
              </p:cNvPr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1" name="Google Shape;11837;p45">
                <a:extLst>
                  <a:ext uri="{FF2B5EF4-FFF2-40B4-BE49-F238E27FC236}">
                    <a16:creationId xmlns:a16="http://schemas.microsoft.com/office/drawing/2014/main" id="{E09FD574-10DD-421A-EFE3-6FCA2CF7B8E9}"/>
                  </a:ext>
                </a:extLst>
              </p:cNvPr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2" name="Google Shape;11838;p45">
                <a:extLst>
                  <a:ext uri="{FF2B5EF4-FFF2-40B4-BE49-F238E27FC236}">
                    <a16:creationId xmlns:a16="http://schemas.microsoft.com/office/drawing/2014/main" id="{BB8D2758-038A-CE9F-76A4-F8111E5E9FAA}"/>
                  </a:ext>
                </a:extLst>
              </p:cNvPr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3" name="Google Shape;11839;p45">
                <a:extLst>
                  <a:ext uri="{FF2B5EF4-FFF2-40B4-BE49-F238E27FC236}">
                    <a16:creationId xmlns:a16="http://schemas.microsoft.com/office/drawing/2014/main" id="{35D57816-CFF0-5B0A-D262-B9CEEE99D83B}"/>
                  </a:ext>
                </a:extLst>
              </p:cNvPr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4" name="Google Shape;11840;p45">
                <a:extLst>
                  <a:ext uri="{FF2B5EF4-FFF2-40B4-BE49-F238E27FC236}">
                    <a16:creationId xmlns:a16="http://schemas.microsoft.com/office/drawing/2014/main" id="{B175CEF3-2D18-99BB-4FF5-B37E6001FA9B}"/>
                  </a:ext>
                </a:extLst>
              </p:cNvPr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5" name="Google Shape;11841;p45">
                <a:extLst>
                  <a:ext uri="{FF2B5EF4-FFF2-40B4-BE49-F238E27FC236}">
                    <a16:creationId xmlns:a16="http://schemas.microsoft.com/office/drawing/2014/main" id="{77F5077C-38D0-D145-6BD3-6AA52859F315}"/>
                  </a:ext>
                </a:extLst>
              </p:cNvPr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6" name="Google Shape;11842;p45">
                <a:extLst>
                  <a:ext uri="{FF2B5EF4-FFF2-40B4-BE49-F238E27FC236}">
                    <a16:creationId xmlns:a16="http://schemas.microsoft.com/office/drawing/2014/main" id="{C1AB9C9F-A3EB-457B-B0BF-C65257560886}"/>
                  </a:ext>
                </a:extLst>
              </p:cNvPr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7" name="Google Shape;11843;p45">
                <a:extLst>
                  <a:ext uri="{FF2B5EF4-FFF2-40B4-BE49-F238E27FC236}">
                    <a16:creationId xmlns:a16="http://schemas.microsoft.com/office/drawing/2014/main" id="{9382AAF0-E00B-C2A1-40CC-E48A789DB9AA}"/>
                  </a:ext>
                </a:extLst>
              </p:cNvPr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8" name="Google Shape;11844;p45">
                <a:extLst>
                  <a:ext uri="{FF2B5EF4-FFF2-40B4-BE49-F238E27FC236}">
                    <a16:creationId xmlns:a16="http://schemas.microsoft.com/office/drawing/2014/main" id="{7C57547D-8D72-FFAB-B1AC-4D805E860986}"/>
                  </a:ext>
                </a:extLst>
              </p:cNvPr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9" name="Google Shape;11845;p45">
                <a:extLst>
                  <a:ext uri="{FF2B5EF4-FFF2-40B4-BE49-F238E27FC236}">
                    <a16:creationId xmlns:a16="http://schemas.microsoft.com/office/drawing/2014/main" id="{35640071-B64D-39BC-3BC1-6B0CE7E4CF05}"/>
                  </a:ext>
                </a:extLst>
              </p:cNvPr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0" name="Google Shape;11846;p45">
                <a:extLst>
                  <a:ext uri="{FF2B5EF4-FFF2-40B4-BE49-F238E27FC236}">
                    <a16:creationId xmlns:a16="http://schemas.microsoft.com/office/drawing/2014/main" id="{9E59AD84-74BA-7E87-403C-60A1C0F4593B}"/>
                  </a:ext>
                </a:extLst>
              </p:cNvPr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1" name="Google Shape;11847;p45">
                <a:extLst>
                  <a:ext uri="{FF2B5EF4-FFF2-40B4-BE49-F238E27FC236}">
                    <a16:creationId xmlns:a16="http://schemas.microsoft.com/office/drawing/2014/main" id="{FC691A5E-447E-0041-CD93-710146C8515D}"/>
                  </a:ext>
                </a:extLst>
              </p:cNvPr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2" name="Google Shape;11848;p45">
                <a:extLst>
                  <a:ext uri="{FF2B5EF4-FFF2-40B4-BE49-F238E27FC236}">
                    <a16:creationId xmlns:a16="http://schemas.microsoft.com/office/drawing/2014/main" id="{C66B7891-CCB1-2415-F14D-8A2E85CC9F5F}"/>
                  </a:ext>
                </a:extLst>
              </p:cNvPr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11849;p45">
                <a:extLst>
                  <a:ext uri="{FF2B5EF4-FFF2-40B4-BE49-F238E27FC236}">
                    <a16:creationId xmlns:a16="http://schemas.microsoft.com/office/drawing/2014/main" id="{B172B21F-86EE-6590-E83A-1202618EFDAA}"/>
                  </a:ext>
                </a:extLst>
              </p:cNvPr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11850;p45">
                <a:extLst>
                  <a:ext uri="{FF2B5EF4-FFF2-40B4-BE49-F238E27FC236}">
                    <a16:creationId xmlns:a16="http://schemas.microsoft.com/office/drawing/2014/main" id="{C9298F9A-8471-0580-C15D-CD814516D315}"/>
                  </a:ext>
                </a:extLst>
              </p:cNvPr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5" name="Google Shape;11851;p45">
                <a:extLst>
                  <a:ext uri="{FF2B5EF4-FFF2-40B4-BE49-F238E27FC236}">
                    <a16:creationId xmlns:a16="http://schemas.microsoft.com/office/drawing/2014/main" id="{3AB7CD16-91D6-EB60-51C3-916A800AD26A}"/>
                  </a:ext>
                </a:extLst>
              </p:cNvPr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6" name="Google Shape;11852;p45">
                <a:extLst>
                  <a:ext uri="{FF2B5EF4-FFF2-40B4-BE49-F238E27FC236}">
                    <a16:creationId xmlns:a16="http://schemas.microsoft.com/office/drawing/2014/main" id="{7441ACB9-D86B-3F6D-97A0-27A5C3A356A5}"/>
                  </a:ext>
                </a:extLst>
              </p:cNvPr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11853;p45">
                <a:extLst>
                  <a:ext uri="{FF2B5EF4-FFF2-40B4-BE49-F238E27FC236}">
                    <a16:creationId xmlns:a16="http://schemas.microsoft.com/office/drawing/2014/main" id="{542B41BA-4BAB-C377-3868-12CCBB54EF33}"/>
                  </a:ext>
                </a:extLst>
              </p:cNvPr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11854;p45">
                <a:extLst>
                  <a:ext uri="{FF2B5EF4-FFF2-40B4-BE49-F238E27FC236}">
                    <a16:creationId xmlns:a16="http://schemas.microsoft.com/office/drawing/2014/main" id="{29AED1A8-CB8C-58F3-9ACC-BE073EC0968E}"/>
                  </a:ext>
                </a:extLst>
              </p:cNvPr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9" name="Google Shape;11855;p45">
                <a:extLst>
                  <a:ext uri="{FF2B5EF4-FFF2-40B4-BE49-F238E27FC236}">
                    <a16:creationId xmlns:a16="http://schemas.microsoft.com/office/drawing/2014/main" id="{A1478B82-33C8-4956-6BE2-87D3ACA491EC}"/>
                  </a:ext>
                </a:extLst>
              </p:cNvPr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0" name="Google Shape;11856;p45">
                <a:extLst>
                  <a:ext uri="{FF2B5EF4-FFF2-40B4-BE49-F238E27FC236}">
                    <a16:creationId xmlns:a16="http://schemas.microsoft.com/office/drawing/2014/main" id="{D94A6F84-70CD-58E0-D1B0-2085C386C070}"/>
                  </a:ext>
                </a:extLst>
              </p:cNvPr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11857;p45">
                <a:extLst>
                  <a:ext uri="{FF2B5EF4-FFF2-40B4-BE49-F238E27FC236}">
                    <a16:creationId xmlns:a16="http://schemas.microsoft.com/office/drawing/2014/main" id="{06E79890-DC67-DB9F-52FD-0B0E5B974270}"/>
                  </a:ext>
                </a:extLst>
              </p:cNvPr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11858;p45">
                <a:extLst>
                  <a:ext uri="{FF2B5EF4-FFF2-40B4-BE49-F238E27FC236}">
                    <a16:creationId xmlns:a16="http://schemas.microsoft.com/office/drawing/2014/main" id="{9332B1DB-B431-FA1D-1CC4-CAB3834BF07B}"/>
                  </a:ext>
                </a:extLst>
              </p:cNvPr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11859;p45">
                <a:extLst>
                  <a:ext uri="{FF2B5EF4-FFF2-40B4-BE49-F238E27FC236}">
                    <a16:creationId xmlns:a16="http://schemas.microsoft.com/office/drawing/2014/main" id="{0DFA65F8-2554-FAB4-CDBD-591B522A1FA4}"/>
                  </a:ext>
                </a:extLst>
              </p:cNvPr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11860;p45">
                <a:extLst>
                  <a:ext uri="{FF2B5EF4-FFF2-40B4-BE49-F238E27FC236}">
                    <a16:creationId xmlns:a16="http://schemas.microsoft.com/office/drawing/2014/main" id="{637EB461-C695-C8AC-1239-80AFFBBCE938}"/>
                  </a:ext>
                </a:extLst>
              </p:cNvPr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11861;p45">
                <a:extLst>
                  <a:ext uri="{FF2B5EF4-FFF2-40B4-BE49-F238E27FC236}">
                    <a16:creationId xmlns:a16="http://schemas.microsoft.com/office/drawing/2014/main" id="{25AF1EF2-9678-FCD7-01A7-06451E4A1730}"/>
                  </a:ext>
                </a:extLst>
              </p:cNvPr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6" name="Google Shape;11862;p45">
                <a:extLst>
                  <a:ext uri="{FF2B5EF4-FFF2-40B4-BE49-F238E27FC236}">
                    <a16:creationId xmlns:a16="http://schemas.microsoft.com/office/drawing/2014/main" id="{CF91E2C2-2B8E-978C-5178-B7663BC9AA58}"/>
                  </a:ext>
                </a:extLst>
              </p:cNvPr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7" name="Google Shape;11863;p45">
                <a:extLst>
                  <a:ext uri="{FF2B5EF4-FFF2-40B4-BE49-F238E27FC236}">
                    <a16:creationId xmlns:a16="http://schemas.microsoft.com/office/drawing/2014/main" id="{8EE6F660-AB24-6F10-AE34-DE164B740AC5}"/>
                  </a:ext>
                </a:extLst>
              </p:cNvPr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8" name="Google Shape;11864;p45">
                <a:extLst>
                  <a:ext uri="{FF2B5EF4-FFF2-40B4-BE49-F238E27FC236}">
                    <a16:creationId xmlns:a16="http://schemas.microsoft.com/office/drawing/2014/main" id="{6D3CB75F-2AF7-CD52-7642-87D9549F2FE6}"/>
                  </a:ext>
                </a:extLst>
              </p:cNvPr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11865;p45">
                <a:extLst>
                  <a:ext uri="{FF2B5EF4-FFF2-40B4-BE49-F238E27FC236}">
                    <a16:creationId xmlns:a16="http://schemas.microsoft.com/office/drawing/2014/main" id="{2CCF4822-550F-B479-7D94-72D42364CD8C}"/>
                  </a:ext>
                </a:extLst>
              </p:cNvPr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0" name="Google Shape;11866;p45">
                <a:extLst>
                  <a:ext uri="{FF2B5EF4-FFF2-40B4-BE49-F238E27FC236}">
                    <a16:creationId xmlns:a16="http://schemas.microsoft.com/office/drawing/2014/main" id="{D74F7336-7897-A1DC-05E8-F36FBD8FA5C1}"/>
                  </a:ext>
                </a:extLst>
              </p:cNvPr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1" name="Google Shape;11867;p45">
                <a:extLst>
                  <a:ext uri="{FF2B5EF4-FFF2-40B4-BE49-F238E27FC236}">
                    <a16:creationId xmlns:a16="http://schemas.microsoft.com/office/drawing/2014/main" id="{966344BE-EEFC-7A8C-320C-8202FE0C5920}"/>
                  </a:ext>
                </a:extLst>
              </p:cNvPr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11868;p45">
                <a:extLst>
                  <a:ext uri="{FF2B5EF4-FFF2-40B4-BE49-F238E27FC236}">
                    <a16:creationId xmlns:a16="http://schemas.microsoft.com/office/drawing/2014/main" id="{B1377DB0-2F46-EE4C-742F-C9C1C4BB9A8D}"/>
                  </a:ext>
                </a:extLst>
              </p:cNvPr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3" name="Google Shape;11869;p45">
                <a:extLst>
                  <a:ext uri="{FF2B5EF4-FFF2-40B4-BE49-F238E27FC236}">
                    <a16:creationId xmlns:a16="http://schemas.microsoft.com/office/drawing/2014/main" id="{6CD86D7E-28C6-96AF-6019-890318678059}"/>
                  </a:ext>
                </a:extLst>
              </p:cNvPr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4" name="Google Shape;11870;p45">
                <a:extLst>
                  <a:ext uri="{FF2B5EF4-FFF2-40B4-BE49-F238E27FC236}">
                    <a16:creationId xmlns:a16="http://schemas.microsoft.com/office/drawing/2014/main" id="{B57741AC-0672-0CC7-70C5-8787DC22D854}"/>
                  </a:ext>
                </a:extLst>
              </p:cNvPr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11871;p45">
                <a:extLst>
                  <a:ext uri="{FF2B5EF4-FFF2-40B4-BE49-F238E27FC236}">
                    <a16:creationId xmlns:a16="http://schemas.microsoft.com/office/drawing/2014/main" id="{D922CA56-2E96-6719-8E52-C81C433B8A94}"/>
                  </a:ext>
                </a:extLst>
              </p:cNvPr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6" name="Google Shape;11872;p45">
                <a:extLst>
                  <a:ext uri="{FF2B5EF4-FFF2-40B4-BE49-F238E27FC236}">
                    <a16:creationId xmlns:a16="http://schemas.microsoft.com/office/drawing/2014/main" id="{ECCFE81C-E9AB-ED10-416C-9A9C1019F1C6}"/>
                  </a:ext>
                </a:extLst>
              </p:cNvPr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7" name="Google Shape;11873;p45">
                <a:extLst>
                  <a:ext uri="{FF2B5EF4-FFF2-40B4-BE49-F238E27FC236}">
                    <a16:creationId xmlns:a16="http://schemas.microsoft.com/office/drawing/2014/main" id="{D81EFA48-46E7-A85C-2FC7-3AA492370869}"/>
                  </a:ext>
                </a:extLst>
              </p:cNvPr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11874;p45">
                <a:extLst>
                  <a:ext uri="{FF2B5EF4-FFF2-40B4-BE49-F238E27FC236}">
                    <a16:creationId xmlns:a16="http://schemas.microsoft.com/office/drawing/2014/main" id="{4235C146-6C72-6421-87C6-02AE49F89EDF}"/>
                  </a:ext>
                </a:extLst>
              </p:cNvPr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9" name="Google Shape;11875;p45">
                <a:extLst>
                  <a:ext uri="{FF2B5EF4-FFF2-40B4-BE49-F238E27FC236}">
                    <a16:creationId xmlns:a16="http://schemas.microsoft.com/office/drawing/2014/main" id="{4ECEA627-30BE-4DFC-0E87-2EB3E5329514}"/>
                  </a:ext>
                </a:extLst>
              </p:cNvPr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0" name="Google Shape;11876;p45">
                <a:extLst>
                  <a:ext uri="{FF2B5EF4-FFF2-40B4-BE49-F238E27FC236}">
                    <a16:creationId xmlns:a16="http://schemas.microsoft.com/office/drawing/2014/main" id="{0232EB8D-1CB6-B044-5BCD-2F5848FDB69D}"/>
                  </a:ext>
                </a:extLst>
              </p:cNvPr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1" name="Google Shape;11877;p45">
                <a:extLst>
                  <a:ext uri="{FF2B5EF4-FFF2-40B4-BE49-F238E27FC236}">
                    <a16:creationId xmlns:a16="http://schemas.microsoft.com/office/drawing/2014/main" id="{7FBA7DD4-FC7A-3B65-1A3F-9BE1631B6496}"/>
                  </a:ext>
                </a:extLst>
              </p:cNvPr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2" name="Google Shape;11878;p45">
                <a:extLst>
                  <a:ext uri="{FF2B5EF4-FFF2-40B4-BE49-F238E27FC236}">
                    <a16:creationId xmlns:a16="http://schemas.microsoft.com/office/drawing/2014/main" id="{1069A8BE-E56A-38B1-9D01-14E78256C44D}"/>
                  </a:ext>
                </a:extLst>
              </p:cNvPr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3" name="Google Shape;11879;p45">
                <a:extLst>
                  <a:ext uri="{FF2B5EF4-FFF2-40B4-BE49-F238E27FC236}">
                    <a16:creationId xmlns:a16="http://schemas.microsoft.com/office/drawing/2014/main" id="{DF44BCF9-6B6B-A8E6-2DE8-49C0BABD784D}"/>
                  </a:ext>
                </a:extLst>
              </p:cNvPr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4" name="Google Shape;11880;p45">
                <a:extLst>
                  <a:ext uri="{FF2B5EF4-FFF2-40B4-BE49-F238E27FC236}">
                    <a16:creationId xmlns:a16="http://schemas.microsoft.com/office/drawing/2014/main" id="{FD62B8B9-1850-8BF3-CB0A-897C4BE6DB7F}"/>
                  </a:ext>
                </a:extLst>
              </p:cNvPr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5" name="Google Shape;11881;p45">
                <a:extLst>
                  <a:ext uri="{FF2B5EF4-FFF2-40B4-BE49-F238E27FC236}">
                    <a16:creationId xmlns:a16="http://schemas.microsoft.com/office/drawing/2014/main" id="{F3072ECF-2513-5524-4603-D5AE16F0DD76}"/>
                  </a:ext>
                </a:extLst>
              </p:cNvPr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6" name="Google Shape;11882;p45">
                <a:extLst>
                  <a:ext uri="{FF2B5EF4-FFF2-40B4-BE49-F238E27FC236}">
                    <a16:creationId xmlns:a16="http://schemas.microsoft.com/office/drawing/2014/main" id="{9BA66EB2-9968-2889-B4DA-F0DCD4F99580}"/>
                  </a:ext>
                </a:extLst>
              </p:cNvPr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7" name="Google Shape;11883;p45">
                <a:extLst>
                  <a:ext uri="{FF2B5EF4-FFF2-40B4-BE49-F238E27FC236}">
                    <a16:creationId xmlns:a16="http://schemas.microsoft.com/office/drawing/2014/main" id="{2BF56BB0-4B1A-9F68-6A92-7122A591BA68}"/>
                  </a:ext>
                </a:extLst>
              </p:cNvPr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8" name="Google Shape;11884;p45">
                <a:extLst>
                  <a:ext uri="{FF2B5EF4-FFF2-40B4-BE49-F238E27FC236}">
                    <a16:creationId xmlns:a16="http://schemas.microsoft.com/office/drawing/2014/main" id="{E772F25F-88E4-5035-C731-4E6BD1372429}"/>
                  </a:ext>
                </a:extLst>
              </p:cNvPr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9" name="Google Shape;11885;p45">
                <a:extLst>
                  <a:ext uri="{FF2B5EF4-FFF2-40B4-BE49-F238E27FC236}">
                    <a16:creationId xmlns:a16="http://schemas.microsoft.com/office/drawing/2014/main" id="{00A19289-7715-E271-4487-2EBDE6C770A6}"/>
                  </a:ext>
                </a:extLst>
              </p:cNvPr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0" name="Google Shape;11886;p45">
                <a:extLst>
                  <a:ext uri="{FF2B5EF4-FFF2-40B4-BE49-F238E27FC236}">
                    <a16:creationId xmlns:a16="http://schemas.microsoft.com/office/drawing/2014/main" id="{7AD4041E-FA9E-0B06-9339-F71A4202071C}"/>
                  </a:ext>
                </a:extLst>
              </p:cNvPr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1" name="Google Shape;11887;p45">
                <a:extLst>
                  <a:ext uri="{FF2B5EF4-FFF2-40B4-BE49-F238E27FC236}">
                    <a16:creationId xmlns:a16="http://schemas.microsoft.com/office/drawing/2014/main" id="{F9230A4C-6564-2471-EA08-1DCFAFE86C04}"/>
                  </a:ext>
                </a:extLst>
              </p:cNvPr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2" name="Google Shape;11888;p45">
                <a:extLst>
                  <a:ext uri="{FF2B5EF4-FFF2-40B4-BE49-F238E27FC236}">
                    <a16:creationId xmlns:a16="http://schemas.microsoft.com/office/drawing/2014/main" id="{FEFDE914-4A8D-FA9F-4DEB-4482DFB06944}"/>
                  </a:ext>
                </a:extLst>
              </p:cNvPr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3" name="Google Shape;11889;p45">
                <a:extLst>
                  <a:ext uri="{FF2B5EF4-FFF2-40B4-BE49-F238E27FC236}">
                    <a16:creationId xmlns:a16="http://schemas.microsoft.com/office/drawing/2014/main" id="{30F9965C-E538-33A0-B7BE-E271CB3FF6C5}"/>
                  </a:ext>
                </a:extLst>
              </p:cNvPr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4" name="Google Shape;11890;p45">
                <a:extLst>
                  <a:ext uri="{FF2B5EF4-FFF2-40B4-BE49-F238E27FC236}">
                    <a16:creationId xmlns:a16="http://schemas.microsoft.com/office/drawing/2014/main" id="{A35609BE-E773-8265-B20D-40EE785A0F84}"/>
                  </a:ext>
                </a:extLst>
              </p:cNvPr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5" name="Google Shape;11891;p45">
                <a:extLst>
                  <a:ext uri="{FF2B5EF4-FFF2-40B4-BE49-F238E27FC236}">
                    <a16:creationId xmlns:a16="http://schemas.microsoft.com/office/drawing/2014/main" id="{5421069B-05CC-3098-74FE-93C9DCDC4214}"/>
                  </a:ext>
                </a:extLst>
              </p:cNvPr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6" name="Google Shape;11892;p45">
                <a:extLst>
                  <a:ext uri="{FF2B5EF4-FFF2-40B4-BE49-F238E27FC236}">
                    <a16:creationId xmlns:a16="http://schemas.microsoft.com/office/drawing/2014/main" id="{1D7FC6DB-1357-DE33-E4B3-A8CD93E94078}"/>
                  </a:ext>
                </a:extLst>
              </p:cNvPr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7" name="Google Shape;11893;p45">
                <a:extLst>
                  <a:ext uri="{FF2B5EF4-FFF2-40B4-BE49-F238E27FC236}">
                    <a16:creationId xmlns:a16="http://schemas.microsoft.com/office/drawing/2014/main" id="{1FC87D6D-E9FD-4C9D-6077-85A117DAFB10}"/>
                  </a:ext>
                </a:extLst>
              </p:cNvPr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8" name="Google Shape;11894;p45">
                <a:extLst>
                  <a:ext uri="{FF2B5EF4-FFF2-40B4-BE49-F238E27FC236}">
                    <a16:creationId xmlns:a16="http://schemas.microsoft.com/office/drawing/2014/main" id="{DEF0B0C6-1606-0D03-0E83-24FEB414EE6D}"/>
                  </a:ext>
                </a:extLst>
              </p:cNvPr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11895;p45">
                <a:extLst>
                  <a:ext uri="{FF2B5EF4-FFF2-40B4-BE49-F238E27FC236}">
                    <a16:creationId xmlns:a16="http://schemas.microsoft.com/office/drawing/2014/main" id="{43EA21F5-E36C-3D78-C49C-C93A5A038EEE}"/>
                  </a:ext>
                </a:extLst>
              </p:cNvPr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0" name="Google Shape;11896;p45">
                <a:extLst>
                  <a:ext uri="{FF2B5EF4-FFF2-40B4-BE49-F238E27FC236}">
                    <a16:creationId xmlns:a16="http://schemas.microsoft.com/office/drawing/2014/main" id="{B4737AC9-87EE-6757-1818-6EAE770CAEC4}"/>
                  </a:ext>
                </a:extLst>
              </p:cNvPr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1" name="Google Shape;11897;p45">
                <a:extLst>
                  <a:ext uri="{FF2B5EF4-FFF2-40B4-BE49-F238E27FC236}">
                    <a16:creationId xmlns:a16="http://schemas.microsoft.com/office/drawing/2014/main" id="{EA7E680B-CDCA-C2EF-B2D9-73BBD5B951D7}"/>
                  </a:ext>
                </a:extLst>
              </p:cNvPr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2" name="Google Shape;11898;p45">
                <a:extLst>
                  <a:ext uri="{FF2B5EF4-FFF2-40B4-BE49-F238E27FC236}">
                    <a16:creationId xmlns:a16="http://schemas.microsoft.com/office/drawing/2014/main" id="{9DC5D205-64B2-EAA4-922D-2B883B83F2C5}"/>
                  </a:ext>
                </a:extLst>
              </p:cNvPr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3" name="Google Shape;11899;p45">
                <a:extLst>
                  <a:ext uri="{FF2B5EF4-FFF2-40B4-BE49-F238E27FC236}">
                    <a16:creationId xmlns:a16="http://schemas.microsoft.com/office/drawing/2014/main" id="{5E252E05-5FD3-35B5-4CC3-7C8004066995}"/>
                  </a:ext>
                </a:extLst>
              </p:cNvPr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4" name="Google Shape;11900;p45">
                <a:extLst>
                  <a:ext uri="{FF2B5EF4-FFF2-40B4-BE49-F238E27FC236}">
                    <a16:creationId xmlns:a16="http://schemas.microsoft.com/office/drawing/2014/main" id="{C6B1B4CA-593E-8F28-432F-FAAE6F859682}"/>
                  </a:ext>
                </a:extLst>
              </p:cNvPr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5" name="Google Shape;11901;p45">
                <a:extLst>
                  <a:ext uri="{FF2B5EF4-FFF2-40B4-BE49-F238E27FC236}">
                    <a16:creationId xmlns:a16="http://schemas.microsoft.com/office/drawing/2014/main" id="{A41201E2-A46C-6CD6-CF2F-5F034DBEC0DA}"/>
                  </a:ext>
                </a:extLst>
              </p:cNvPr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6" name="Google Shape;11902;p45">
                <a:extLst>
                  <a:ext uri="{FF2B5EF4-FFF2-40B4-BE49-F238E27FC236}">
                    <a16:creationId xmlns:a16="http://schemas.microsoft.com/office/drawing/2014/main" id="{F7328CCA-E6DF-CC98-2A21-9D6FD9F4A24F}"/>
                  </a:ext>
                </a:extLst>
              </p:cNvPr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7" name="Google Shape;11903;p45">
                <a:extLst>
                  <a:ext uri="{FF2B5EF4-FFF2-40B4-BE49-F238E27FC236}">
                    <a16:creationId xmlns:a16="http://schemas.microsoft.com/office/drawing/2014/main" id="{71EFEC78-594B-CD08-EFE1-83D1F164E143}"/>
                  </a:ext>
                </a:extLst>
              </p:cNvPr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8" name="Google Shape;11904;p45">
                <a:extLst>
                  <a:ext uri="{FF2B5EF4-FFF2-40B4-BE49-F238E27FC236}">
                    <a16:creationId xmlns:a16="http://schemas.microsoft.com/office/drawing/2014/main" id="{5C69B05C-BC66-215E-9219-BFBE07D4304E}"/>
                  </a:ext>
                </a:extLst>
              </p:cNvPr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9" name="Google Shape;11905;p45">
                <a:extLst>
                  <a:ext uri="{FF2B5EF4-FFF2-40B4-BE49-F238E27FC236}">
                    <a16:creationId xmlns:a16="http://schemas.microsoft.com/office/drawing/2014/main" id="{BFE0074F-0DCE-9831-4526-EE6C62832112}"/>
                  </a:ext>
                </a:extLst>
              </p:cNvPr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0" name="Google Shape;11906;p45">
                <a:extLst>
                  <a:ext uri="{FF2B5EF4-FFF2-40B4-BE49-F238E27FC236}">
                    <a16:creationId xmlns:a16="http://schemas.microsoft.com/office/drawing/2014/main" id="{B4685006-C899-39A8-5103-EB5035F2FC45}"/>
                  </a:ext>
                </a:extLst>
              </p:cNvPr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1" name="Google Shape;11907;p45">
                <a:extLst>
                  <a:ext uri="{FF2B5EF4-FFF2-40B4-BE49-F238E27FC236}">
                    <a16:creationId xmlns:a16="http://schemas.microsoft.com/office/drawing/2014/main" id="{88EF6BA8-89BE-D450-4850-45BD16A86F3A}"/>
                  </a:ext>
                </a:extLst>
              </p:cNvPr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2" name="Google Shape;11908;p45">
                <a:extLst>
                  <a:ext uri="{FF2B5EF4-FFF2-40B4-BE49-F238E27FC236}">
                    <a16:creationId xmlns:a16="http://schemas.microsoft.com/office/drawing/2014/main" id="{6D449D53-3660-8D8F-9FF2-6FE2DB5C584C}"/>
                  </a:ext>
                </a:extLst>
              </p:cNvPr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3" name="Google Shape;11909;p45">
                <a:extLst>
                  <a:ext uri="{FF2B5EF4-FFF2-40B4-BE49-F238E27FC236}">
                    <a16:creationId xmlns:a16="http://schemas.microsoft.com/office/drawing/2014/main" id="{AE00BE5D-578A-C6DF-CB8E-57E5ADBB4E46}"/>
                  </a:ext>
                </a:extLst>
              </p:cNvPr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4" name="Google Shape;11910;p45">
                <a:extLst>
                  <a:ext uri="{FF2B5EF4-FFF2-40B4-BE49-F238E27FC236}">
                    <a16:creationId xmlns:a16="http://schemas.microsoft.com/office/drawing/2014/main" id="{27457936-32AB-E703-5197-53D6E27ECE01}"/>
                  </a:ext>
                </a:extLst>
              </p:cNvPr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5" name="Google Shape;11911;p45">
                <a:extLst>
                  <a:ext uri="{FF2B5EF4-FFF2-40B4-BE49-F238E27FC236}">
                    <a16:creationId xmlns:a16="http://schemas.microsoft.com/office/drawing/2014/main" id="{B795887A-F8FC-082B-A3E4-8DBC954E1D65}"/>
                  </a:ext>
                </a:extLst>
              </p:cNvPr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6" name="Google Shape;11912;p45">
                <a:extLst>
                  <a:ext uri="{FF2B5EF4-FFF2-40B4-BE49-F238E27FC236}">
                    <a16:creationId xmlns:a16="http://schemas.microsoft.com/office/drawing/2014/main" id="{1EAD8FAB-3CBC-0AD0-E40B-855B520D7E2A}"/>
                  </a:ext>
                </a:extLst>
              </p:cNvPr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7" name="Google Shape;11913;p45">
                <a:extLst>
                  <a:ext uri="{FF2B5EF4-FFF2-40B4-BE49-F238E27FC236}">
                    <a16:creationId xmlns:a16="http://schemas.microsoft.com/office/drawing/2014/main" id="{A65F0959-3E3E-C0B8-E205-48181B82844F}"/>
                  </a:ext>
                </a:extLst>
              </p:cNvPr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8" name="Google Shape;11914;p45">
                <a:extLst>
                  <a:ext uri="{FF2B5EF4-FFF2-40B4-BE49-F238E27FC236}">
                    <a16:creationId xmlns:a16="http://schemas.microsoft.com/office/drawing/2014/main" id="{8BFEA231-B35F-4F3C-52E7-326ABE16D561}"/>
                  </a:ext>
                </a:extLst>
              </p:cNvPr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9" name="Google Shape;11915;p45">
                <a:extLst>
                  <a:ext uri="{FF2B5EF4-FFF2-40B4-BE49-F238E27FC236}">
                    <a16:creationId xmlns:a16="http://schemas.microsoft.com/office/drawing/2014/main" id="{F6CDD5FE-4198-E25E-A0FC-CCFE96425042}"/>
                  </a:ext>
                </a:extLst>
              </p:cNvPr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0" name="Google Shape;11916;p45">
                <a:extLst>
                  <a:ext uri="{FF2B5EF4-FFF2-40B4-BE49-F238E27FC236}">
                    <a16:creationId xmlns:a16="http://schemas.microsoft.com/office/drawing/2014/main" id="{6CEC7F60-B3B3-7A07-DCBF-F79ACA265918}"/>
                  </a:ext>
                </a:extLst>
              </p:cNvPr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1" name="Google Shape;11917;p45">
                <a:extLst>
                  <a:ext uri="{FF2B5EF4-FFF2-40B4-BE49-F238E27FC236}">
                    <a16:creationId xmlns:a16="http://schemas.microsoft.com/office/drawing/2014/main" id="{FA472C57-3B87-E1BC-B0AF-4D666774EDDD}"/>
                  </a:ext>
                </a:extLst>
              </p:cNvPr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2" name="Google Shape;11918;p45">
                <a:extLst>
                  <a:ext uri="{FF2B5EF4-FFF2-40B4-BE49-F238E27FC236}">
                    <a16:creationId xmlns:a16="http://schemas.microsoft.com/office/drawing/2014/main" id="{AA25DE27-BBEF-E229-00B5-5D821A952587}"/>
                  </a:ext>
                </a:extLst>
              </p:cNvPr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30" name="Google Shape;11919;p45">
              <a:extLst>
                <a:ext uri="{FF2B5EF4-FFF2-40B4-BE49-F238E27FC236}">
                  <a16:creationId xmlns:a16="http://schemas.microsoft.com/office/drawing/2014/main" id="{30CA73F2-3BBC-E3B5-5968-ACA11C93AF30}"/>
                </a:ext>
              </a:extLst>
            </p:cNvPr>
            <p:cNvSpPr/>
            <p:nvPr/>
          </p:nvSpPr>
          <p:spPr>
            <a:xfrm>
              <a:off x="4247709" y="3121957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31" name="Google Shape;11920;p45">
              <a:extLst>
                <a:ext uri="{FF2B5EF4-FFF2-40B4-BE49-F238E27FC236}">
                  <a16:creationId xmlns:a16="http://schemas.microsoft.com/office/drawing/2014/main" id="{9E4CF132-0A49-3127-9E1F-8C4BE51B94C3}"/>
                </a:ext>
              </a:extLst>
            </p:cNvPr>
            <p:cNvGrpSpPr/>
            <p:nvPr/>
          </p:nvGrpSpPr>
          <p:grpSpPr>
            <a:xfrm>
              <a:off x="4386648" y="3234999"/>
              <a:ext cx="330535" cy="328186"/>
              <a:chOff x="-64781025" y="3361050"/>
              <a:chExt cx="317425" cy="315200"/>
            </a:xfrm>
          </p:grpSpPr>
          <p:sp>
            <p:nvSpPr>
              <p:cNvPr id="9132" name="Google Shape;11921;p45">
                <a:extLst>
                  <a:ext uri="{FF2B5EF4-FFF2-40B4-BE49-F238E27FC236}">
                    <a16:creationId xmlns:a16="http://schemas.microsoft.com/office/drawing/2014/main" id="{B4E94668-E669-40E0-BC4F-14D8EBEE9497}"/>
                  </a:ext>
                </a:extLst>
              </p:cNvPr>
              <p:cNvSpPr/>
              <p:nvPr/>
            </p:nvSpPr>
            <p:spPr>
              <a:xfrm>
                <a:off x="-64764500" y="3388725"/>
                <a:ext cx="272550" cy="272550"/>
              </a:xfrm>
              <a:custGeom>
                <a:avLst/>
                <a:gdLst/>
                <a:ahLst/>
                <a:cxnLst/>
                <a:rect l="l" t="t" r="r" b="b"/>
                <a:pathLst>
                  <a:path w="10902" h="10902" extrusionOk="0">
                    <a:moveTo>
                      <a:pt x="6554" y="2647"/>
                    </a:moveTo>
                    <a:cubicBezTo>
                      <a:pt x="6979" y="2647"/>
                      <a:pt x="7404" y="2805"/>
                      <a:pt x="7719" y="3120"/>
                    </a:cubicBezTo>
                    <a:cubicBezTo>
                      <a:pt x="8381" y="3782"/>
                      <a:pt x="8381" y="4821"/>
                      <a:pt x="7751" y="5483"/>
                    </a:cubicBezTo>
                    <a:cubicBezTo>
                      <a:pt x="7436" y="5798"/>
                      <a:pt x="7058" y="5955"/>
                      <a:pt x="6585" y="5955"/>
                    </a:cubicBezTo>
                    <a:cubicBezTo>
                      <a:pt x="6144" y="5955"/>
                      <a:pt x="5703" y="5798"/>
                      <a:pt x="5388" y="5483"/>
                    </a:cubicBezTo>
                    <a:cubicBezTo>
                      <a:pt x="5073" y="5168"/>
                      <a:pt x="4915" y="4758"/>
                      <a:pt x="4915" y="4286"/>
                    </a:cubicBezTo>
                    <a:cubicBezTo>
                      <a:pt x="4915" y="3813"/>
                      <a:pt x="5073" y="3435"/>
                      <a:pt x="5388" y="3120"/>
                    </a:cubicBezTo>
                    <a:cubicBezTo>
                      <a:pt x="5703" y="2805"/>
                      <a:pt x="6128" y="2647"/>
                      <a:pt x="6554" y="2647"/>
                    </a:cubicBezTo>
                    <a:close/>
                    <a:moveTo>
                      <a:pt x="2175" y="6901"/>
                    </a:moveTo>
                    <a:lnTo>
                      <a:pt x="4065" y="8791"/>
                    </a:lnTo>
                    <a:lnTo>
                      <a:pt x="3592" y="9484"/>
                    </a:lnTo>
                    <a:lnTo>
                      <a:pt x="1418" y="7342"/>
                    </a:lnTo>
                    <a:lnTo>
                      <a:pt x="2175" y="6901"/>
                    </a:lnTo>
                    <a:close/>
                    <a:moveTo>
                      <a:pt x="6907" y="1"/>
                    </a:moveTo>
                    <a:cubicBezTo>
                      <a:pt x="6851" y="1"/>
                      <a:pt x="6795" y="11"/>
                      <a:pt x="6743" y="33"/>
                    </a:cubicBezTo>
                    <a:cubicBezTo>
                      <a:pt x="5546" y="663"/>
                      <a:pt x="4474" y="1576"/>
                      <a:pt x="3655" y="2616"/>
                    </a:cubicBezTo>
                    <a:cubicBezTo>
                      <a:pt x="3025" y="3341"/>
                      <a:pt x="2553" y="4223"/>
                      <a:pt x="2175" y="5136"/>
                    </a:cubicBezTo>
                    <a:cubicBezTo>
                      <a:pt x="2048" y="5451"/>
                      <a:pt x="1922" y="5766"/>
                      <a:pt x="1859" y="6050"/>
                    </a:cubicBezTo>
                    <a:lnTo>
                      <a:pt x="505" y="6838"/>
                    </a:lnTo>
                    <a:cubicBezTo>
                      <a:pt x="379" y="6932"/>
                      <a:pt x="316" y="7058"/>
                      <a:pt x="316" y="7184"/>
                    </a:cubicBezTo>
                    <a:cubicBezTo>
                      <a:pt x="316" y="7279"/>
                      <a:pt x="347" y="7405"/>
                      <a:pt x="442" y="7531"/>
                    </a:cubicBezTo>
                    <a:lnTo>
                      <a:pt x="1072" y="8161"/>
                    </a:lnTo>
                    <a:cubicBezTo>
                      <a:pt x="631" y="8696"/>
                      <a:pt x="1" y="9673"/>
                      <a:pt x="1" y="10272"/>
                    </a:cubicBezTo>
                    <a:cubicBezTo>
                      <a:pt x="1" y="10524"/>
                      <a:pt x="64" y="10681"/>
                      <a:pt x="158" y="10744"/>
                    </a:cubicBezTo>
                    <a:cubicBezTo>
                      <a:pt x="221" y="10839"/>
                      <a:pt x="379" y="10902"/>
                      <a:pt x="631" y="10902"/>
                    </a:cubicBezTo>
                    <a:cubicBezTo>
                      <a:pt x="1229" y="10902"/>
                      <a:pt x="2238" y="10240"/>
                      <a:pt x="2742" y="9830"/>
                    </a:cubicBezTo>
                    <a:lnTo>
                      <a:pt x="3372" y="10461"/>
                    </a:lnTo>
                    <a:cubicBezTo>
                      <a:pt x="3466" y="10555"/>
                      <a:pt x="3592" y="10587"/>
                      <a:pt x="3655" y="10587"/>
                    </a:cubicBezTo>
                    <a:lnTo>
                      <a:pt x="3687" y="10587"/>
                    </a:lnTo>
                    <a:cubicBezTo>
                      <a:pt x="3813" y="10587"/>
                      <a:pt x="3939" y="10524"/>
                      <a:pt x="4002" y="10398"/>
                    </a:cubicBezTo>
                    <a:lnTo>
                      <a:pt x="4789" y="9074"/>
                    </a:lnTo>
                    <a:cubicBezTo>
                      <a:pt x="5104" y="8980"/>
                      <a:pt x="5420" y="8854"/>
                      <a:pt x="5735" y="8759"/>
                    </a:cubicBezTo>
                    <a:cubicBezTo>
                      <a:pt x="6648" y="8381"/>
                      <a:pt x="7530" y="7877"/>
                      <a:pt x="8255" y="7279"/>
                    </a:cubicBezTo>
                    <a:cubicBezTo>
                      <a:pt x="9295" y="6459"/>
                      <a:pt x="10208" y="5388"/>
                      <a:pt x="10838" y="4223"/>
                    </a:cubicBezTo>
                    <a:cubicBezTo>
                      <a:pt x="10901" y="4065"/>
                      <a:pt x="10870" y="3876"/>
                      <a:pt x="10744" y="3750"/>
                    </a:cubicBezTo>
                    <a:lnTo>
                      <a:pt x="7215" y="127"/>
                    </a:lnTo>
                    <a:cubicBezTo>
                      <a:pt x="7131" y="43"/>
                      <a:pt x="7019" y="1"/>
                      <a:pt x="69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3" name="Google Shape;11922;p45">
                <a:extLst>
                  <a:ext uri="{FF2B5EF4-FFF2-40B4-BE49-F238E27FC236}">
                    <a16:creationId xmlns:a16="http://schemas.microsoft.com/office/drawing/2014/main" id="{28EED603-8467-152F-B788-64292463D341}"/>
                  </a:ext>
                </a:extLst>
              </p:cNvPr>
              <p:cNvSpPr/>
              <p:nvPr/>
            </p:nvSpPr>
            <p:spPr>
              <a:xfrm>
                <a:off x="-64568375" y="3361050"/>
                <a:ext cx="104775" cy="105675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4227" extrusionOk="0">
                    <a:moveTo>
                      <a:pt x="2941" y="1"/>
                    </a:moveTo>
                    <a:cubicBezTo>
                      <a:pt x="2906" y="1"/>
                      <a:pt x="2871" y="2"/>
                      <a:pt x="2836" y="5"/>
                    </a:cubicBezTo>
                    <a:cubicBezTo>
                      <a:pt x="1828" y="100"/>
                      <a:pt x="883" y="320"/>
                      <a:pt x="0" y="667"/>
                    </a:cubicBezTo>
                    <a:lnTo>
                      <a:pt x="3529" y="4227"/>
                    </a:lnTo>
                    <a:cubicBezTo>
                      <a:pt x="3876" y="3313"/>
                      <a:pt x="4128" y="2368"/>
                      <a:pt x="4191" y="1392"/>
                    </a:cubicBezTo>
                    <a:cubicBezTo>
                      <a:pt x="4191" y="982"/>
                      <a:pt x="4033" y="635"/>
                      <a:pt x="3812" y="352"/>
                    </a:cubicBezTo>
                    <a:cubicBezTo>
                      <a:pt x="3558" y="125"/>
                      <a:pt x="3252" y="1"/>
                      <a:pt x="29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4" name="Google Shape;11923;p45">
                <a:extLst>
                  <a:ext uri="{FF2B5EF4-FFF2-40B4-BE49-F238E27FC236}">
                    <a16:creationId xmlns:a16="http://schemas.microsoft.com/office/drawing/2014/main" id="{ACC1C749-0166-0524-3E30-E3B253CE78EF}"/>
                  </a:ext>
                </a:extLst>
              </p:cNvPr>
              <p:cNvSpPr/>
              <p:nvPr/>
            </p:nvSpPr>
            <p:spPr>
              <a:xfrm>
                <a:off x="-64645575" y="3596675"/>
                <a:ext cx="85100" cy="795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3183" extrusionOk="0">
                    <a:moveTo>
                      <a:pt x="3403" y="0"/>
                    </a:moveTo>
                    <a:lnTo>
                      <a:pt x="3403" y="0"/>
                    </a:lnTo>
                    <a:cubicBezTo>
                      <a:pt x="2710" y="473"/>
                      <a:pt x="2017" y="819"/>
                      <a:pt x="1261" y="1134"/>
                    </a:cubicBezTo>
                    <a:cubicBezTo>
                      <a:pt x="1041" y="1292"/>
                      <a:pt x="726" y="1386"/>
                      <a:pt x="442" y="1449"/>
                    </a:cubicBezTo>
                    <a:cubicBezTo>
                      <a:pt x="347" y="1859"/>
                      <a:pt x="253" y="2237"/>
                      <a:pt x="95" y="2584"/>
                    </a:cubicBezTo>
                    <a:cubicBezTo>
                      <a:pt x="1" y="2741"/>
                      <a:pt x="32" y="2930"/>
                      <a:pt x="158" y="3056"/>
                    </a:cubicBezTo>
                    <a:cubicBezTo>
                      <a:pt x="253" y="3151"/>
                      <a:pt x="347" y="3182"/>
                      <a:pt x="442" y="3182"/>
                    </a:cubicBezTo>
                    <a:cubicBezTo>
                      <a:pt x="505" y="3182"/>
                      <a:pt x="568" y="3182"/>
                      <a:pt x="600" y="3151"/>
                    </a:cubicBezTo>
                    <a:cubicBezTo>
                      <a:pt x="1135" y="2867"/>
                      <a:pt x="1671" y="2521"/>
                      <a:pt x="2080" y="2080"/>
                    </a:cubicBezTo>
                    <a:cubicBezTo>
                      <a:pt x="2679" y="1481"/>
                      <a:pt x="3151" y="756"/>
                      <a:pt x="34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5" name="Google Shape;11924;p45">
                <a:extLst>
                  <a:ext uri="{FF2B5EF4-FFF2-40B4-BE49-F238E27FC236}">
                    <a16:creationId xmlns:a16="http://schemas.microsoft.com/office/drawing/2014/main" id="{13456039-22CF-A58C-657B-89514EDCBBCB}"/>
                  </a:ext>
                </a:extLst>
              </p:cNvPr>
              <p:cNvSpPr/>
              <p:nvPr/>
            </p:nvSpPr>
            <p:spPr>
              <a:xfrm>
                <a:off x="-64781025" y="3456475"/>
                <a:ext cx="8035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3403" extrusionOk="0">
                    <a:moveTo>
                      <a:pt x="3214" y="0"/>
                    </a:moveTo>
                    <a:cubicBezTo>
                      <a:pt x="2426" y="252"/>
                      <a:pt x="1733" y="725"/>
                      <a:pt x="1134" y="1324"/>
                    </a:cubicBezTo>
                    <a:cubicBezTo>
                      <a:pt x="693" y="1733"/>
                      <a:pt x="347" y="2269"/>
                      <a:pt x="63" y="2804"/>
                    </a:cubicBezTo>
                    <a:cubicBezTo>
                      <a:pt x="0" y="2962"/>
                      <a:pt x="32" y="3151"/>
                      <a:pt x="158" y="3277"/>
                    </a:cubicBezTo>
                    <a:cubicBezTo>
                      <a:pt x="221" y="3371"/>
                      <a:pt x="347" y="3403"/>
                      <a:pt x="410" y="3403"/>
                    </a:cubicBezTo>
                    <a:cubicBezTo>
                      <a:pt x="504" y="3403"/>
                      <a:pt x="536" y="3403"/>
                      <a:pt x="630" y="3371"/>
                    </a:cubicBezTo>
                    <a:cubicBezTo>
                      <a:pt x="977" y="3214"/>
                      <a:pt x="1355" y="3088"/>
                      <a:pt x="1764" y="2993"/>
                    </a:cubicBezTo>
                    <a:cubicBezTo>
                      <a:pt x="1827" y="2678"/>
                      <a:pt x="1953" y="2426"/>
                      <a:pt x="2079" y="2143"/>
                    </a:cubicBezTo>
                    <a:cubicBezTo>
                      <a:pt x="2394" y="1387"/>
                      <a:pt x="2741" y="694"/>
                      <a:pt x="32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A4100C6-20BA-F4BA-C312-7D3F0D386F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226" y="1376621"/>
            <a:ext cx="3406638" cy="25449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5C0B7A-4AE3-8075-2D5E-69FA66DB7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226" y="3955574"/>
            <a:ext cx="2117789" cy="50252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88B0238-3DAB-A157-FF15-FCBA5569E4A3}"/>
              </a:ext>
            </a:extLst>
          </p:cNvPr>
          <p:cNvCxnSpPr/>
          <p:nvPr/>
        </p:nvCxnSpPr>
        <p:spPr>
          <a:xfrm>
            <a:off x="3144645" y="3601843"/>
            <a:ext cx="379141" cy="0"/>
          </a:xfrm>
          <a:prstGeom prst="line">
            <a:avLst/>
          </a:prstGeom>
          <a:ln w="28575">
            <a:solidFill>
              <a:srgbClr val="69B0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6619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8">
          <a:extLst>
            <a:ext uri="{FF2B5EF4-FFF2-40B4-BE49-F238E27FC236}">
              <a16:creationId xmlns:a16="http://schemas.microsoft.com/office/drawing/2014/main" id="{CE1C8CEF-96A7-F8C0-9C3B-2BD66AEF4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810;p32">
            <a:extLst>
              <a:ext uri="{FF2B5EF4-FFF2-40B4-BE49-F238E27FC236}">
                <a16:creationId xmlns:a16="http://schemas.microsoft.com/office/drawing/2014/main" id="{CAF61B3B-310C-2107-D9A9-9A4C07A41EE7}"/>
              </a:ext>
            </a:extLst>
          </p:cNvPr>
          <p:cNvSpPr txBox="1">
            <a:spLocks/>
          </p:cNvSpPr>
          <p:nvPr/>
        </p:nvSpPr>
        <p:spPr>
          <a:xfrm>
            <a:off x="3102000" y="90315"/>
            <a:ext cx="2940000" cy="47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D" sz="2400" dirty="0"/>
              <a:t>Conclusion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4404C89-9245-F9F2-ED07-5D631D7797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693668"/>
              </p:ext>
            </p:extLst>
          </p:nvPr>
        </p:nvGraphicFramePr>
        <p:xfrm>
          <a:off x="698810" y="1088390"/>
          <a:ext cx="7396800" cy="1483360"/>
        </p:xfrm>
        <a:graphic>
          <a:graphicData uri="http://schemas.openxmlformats.org/drawingml/2006/table">
            <a:tbl>
              <a:tblPr firstRow="1" bandRow="1">
                <a:tableStyleId>{D21A0670-BF5F-44CB-B5D2-E1341044EF64}</a:tableStyleId>
              </a:tblPr>
              <a:tblGrid>
                <a:gridCol w="2520000">
                  <a:extLst>
                    <a:ext uri="{9D8B030D-6E8A-4147-A177-3AD203B41FA5}">
                      <a16:colId xmlns:a16="http://schemas.microsoft.com/office/drawing/2014/main" val="197531726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52243282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8280188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303451392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6519986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Model</a:t>
                      </a:r>
                      <a:endParaRPr lang="en-ID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Accuracy</a:t>
                      </a:r>
                      <a:endParaRPr lang="en-ID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MAE</a:t>
                      </a:r>
                      <a:endParaRPr lang="en-ID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MSE</a:t>
                      </a:r>
                      <a:endParaRPr lang="en-ID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RMSE</a:t>
                      </a:r>
                      <a:endParaRPr lang="en-ID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130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Logistic Regression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0.345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0.855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1.255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1.12026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662817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Random Forest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0.33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0.89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1.33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1.15325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876157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 Vector Machine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0.345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0.98488</a:t>
                      </a:r>
                      <a:endParaRPr lang="en-ID" dirty="0"/>
                    </a:p>
                  </a:txBody>
                  <a:tcPr anchor="ctr">
                    <a:lnL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noFill/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9B0B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67233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5046796E-9647-BEA2-806A-DA00C62ED452}"/>
              </a:ext>
            </a:extLst>
          </p:cNvPr>
          <p:cNvSpPr txBox="1"/>
          <p:nvPr/>
        </p:nvSpPr>
        <p:spPr>
          <a:xfrm>
            <a:off x="190492" y="2791527"/>
            <a:ext cx="8763016" cy="166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Overall, the accuracy model is not relatively high, at 34,5%.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Support Vector Machine model is the optimal model because the model has the lowest error compared to Logistic Regression and Random Forest.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Support Vector Machine model can be applied to the generated device data using polynomial kernel function and regularization parameter of 1.</a:t>
            </a:r>
          </a:p>
        </p:txBody>
      </p:sp>
    </p:spTree>
    <p:extLst>
      <p:ext uri="{BB962C8B-B14F-4D97-AF65-F5344CB8AC3E}">
        <p14:creationId xmlns:p14="http://schemas.microsoft.com/office/powerpoint/2010/main" val="3856655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0" name="Google Shape;15390;p64"/>
          <p:cNvSpPr txBox="1">
            <a:spLocks noGrp="1"/>
          </p:cNvSpPr>
          <p:nvPr>
            <p:ph type="title"/>
          </p:nvPr>
        </p:nvSpPr>
        <p:spPr>
          <a:xfrm>
            <a:off x="2766150" y="635975"/>
            <a:ext cx="3611700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5391" name="Google Shape;15391;p64"/>
          <p:cNvSpPr txBox="1">
            <a:spLocks noGrp="1"/>
          </p:cNvSpPr>
          <p:nvPr>
            <p:ph type="subTitle" idx="1"/>
          </p:nvPr>
        </p:nvSpPr>
        <p:spPr>
          <a:xfrm>
            <a:off x="2334300" y="1924825"/>
            <a:ext cx="4475400" cy="1117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Muhammad Rasyid Ridho Husein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muhammadrasyidrh@gmail.com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linkedin.com/in/muhammadrasyidrh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github.com/muhammadrasyidrh </a:t>
            </a:r>
            <a:endParaRPr dirty="0"/>
          </a:p>
        </p:txBody>
      </p:sp>
      <p:sp>
        <p:nvSpPr>
          <p:cNvPr id="15392" name="Google Shape;15392;p64"/>
          <p:cNvSpPr txBox="1">
            <a:spLocks noGrp="1"/>
          </p:cNvSpPr>
          <p:nvPr>
            <p:ph type="subTitle" idx="2"/>
          </p:nvPr>
        </p:nvSpPr>
        <p:spPr>
          <a:xfrm>
            <a:off x="2499534" y="1530300"/>
            <a:ext cx="4144932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Data Analysis on Device Dataset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15393" name="Google Shape;15393;p64"/>
          <p:cNvSpPr txBox="1"/>
          <p:nvPr/>
        </p:nvSpPr>
        <p:spPr>
          <a:xfrm>
            <a:off x="2698163" y="4169750"/>
            <a:ext cx="37476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Please keep this slide for attribution</a:t>
            </a:r>
            <a:endParaRPr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grpSp>
        <p:nvGrpSpPr>
          <p:cNvPr id="15394" name="Google Shape;15394;p64"/>
          <p:cNvGrpSpPr/>
          <p:nvPr/>
        </p:nvGrpSpPr>
        <p:grpSpPr>
          <a:xfrm>
            <a:off x="4909229" y="3054869"/>
            <a:ext cx="387661" cy="387661"/>
            <a:chOff x="1379798" y="1723250"/>
            <a:chExt cx="397887" cy="397887"/>
          </a:xfrm>
        </p:grpSpPr>
        <p:sp>
          <p:nvSpPr>
            <p:cNvPr id="15395" name="Google Shape;15395;p6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6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6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6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99" name="Google Shape;15399;p64"/>
          <p:cNvGrpSpPr/>
          <p:nvPr/>
        </p:nvGrpSpPr>
        <p:grpSpPr>
          <a:xfrm>
            <a:off x="3847108" y="3054869"/>
            <a:ext cx="387681" cy="387661"/>
            <a:chOff x="266768" y="1721375"/>
            <a:chExt cx="397907" cy="397887"/>
          </a:xfrm>
        </p:grpSpPr>
        <p:sp>
          <p:nvSpPr>
            <p:cNvPr id="15400" name="Google Shape;15400;p6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6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02" name="Google Shape;15402;p64"/>
          <p:cNvGrpSpPr/>
          <p:nvPr/>
        </p:nvGrpSpPr>
        <p:grpSpPr>
          <a:xfrm>
            <a:off x="4378189" y="3054869"/>
            <a:ext cx="387641" cy="387661"/>
            <a:chOff x="864491" y="1723250"/>
            <a:chExt cx="397866" cy="397887"/>
          </a:xfrm>
        </p:grpSpPr>
        <p:sp>
          <p:nvSpPr>
            <p:cNvPr id="15403" name="Google Shape;15403;p6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6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6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E734BB8E-369B-DA0F-32E9-76C34FC8D0BE}"/>
              </a:ext>
            </a:extLst>
          </p:cNvPr>
          <p:cNvSpPr/>
          <p:nvPr/>
        </p:nvSpPr>
        <p:spPr>
          <a:xfrm>
            <a:off x="2766150" y="3454948"/>
            <a:ext cx="4043550" cy="1203937"/>
          </a:xfrm>
          <a:prstGeom prst="rect">
            <a:avLst/>
          </a:prstGeom>
          <a:solidFill>
            <a:srgbClr val="F4F2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97451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4" name="Google Shape;9344;p37"/>
          <p:cNvSpPr txBox="1">
            <a:spLocks noGrp="1"/>
          </p:cNvSpPr>
          <p:nvPr>
            <p:ph type="title"/>
          </p:nvPr>
        </p:nvSpPr>
        <p:spPr>
          <a:xfrm>
            <a:off x="713225" y="156727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Overview</a:t>
            </a:r>
            <a:endParaRPr dirty="0"/>
          </a:p>
        </p:txBody>
      </p:sp>
      <p:sp>
        <p:nvSpPr>
          <p:cNvPr id="9345" name="Google Shape;9345;p37"/>
          <p:cNvSpPr txBox="1">
            <a:spLocks noGrp="1"/>
          </p:cNvSpPr>
          <p:nvPr>
            <p:ph type="subTitle" idx="1"/>
          </p:nvPr>
        </p:nvSpPr>
        <p:spPr>
          <a:xfrm>
            <a:off x="616688" y="2193985"/>
            <a:ext cx="2447424" cy="117850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Data analysis on device utilization dataset using three different using three different methods</a:t>
            </a:r>
            <a:endParaRPr sz="1400" dirty="0"/>
          </a:p>
        </p:txBody>
      </p:sp>
      <p:sp>
        <p:nvSpPr>
          <p:cNvPr id="9346" name="Google Shape;9346;p37"/>
          <p:cNvSpPr txBox="1">
            <a:spLocks noGrp="1"/>
          </p:cNvSpPr>
          <p:nvPr>
            <p:ph type="subTitle" idx="3"/>
          </p:nvPr>
        </p:nvSpPr>
        <p:spPr>
          <a:xfrm>
            <a:off x="6072788" y="2194086"/>
            <a:ext cx="2447424" cy="7457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Generated data about device usage data and location type</a:t>
            </a:r>
          </a:p>
        </p:txBody>
      </p:sp>
      <p:sp>
        <p:nvSpPr>
          <p:cNvPr id="9347" name="Google Shape;9347;p37"/>
          <p:cNvSpPr txBox="1">
            <a:spLocks noGrp="1"/>
          </p:cNvSpPr>
          <p:nvPr>
            <p:ph type="subTitle" idx="5"/>
          </p:nvPr>
        </p:nvSpPr>
        <p:spPr>
          <a:xfrm>
            <a:off x="3344738" y="2180977"/>
            <a:ext cx="2447424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Python</a:t>
            </a:r>
            <a:endParaRPr sz="1400" dirty="0"/>
          </a:p>
        </p:txBody>
      </p:sp>
      <p:grpSp>
        <p:nvGrpSpPr>
          <p:cNvPr id="9348" name="Google Shape;9348;p37"/>
          <p:cNvGrpSpPr/>
          <p:nvPr/>
        </p:nvGrpSpPr>
        <p:grpSpPr>
          <a:xfrm>
            <a:off x="7021136" y="1085832"/>
            <a:ext cx="557827" cy="557510"/>
            <a:chOff x="2682673" y="1614641"/>
            <a:chExt cx="557827" cy="557510"/>
          </a:xfrm>
        </p:grpSpPr>
        <p:grpSp>
          <p:nvGrpSpPr>
            <p:cNvPr id="9349" name="Google Shape;9349;p37"/>
            <p:cNvGrpSpPr/>
            <p:nvPr/>
          </p:nvGrpSpPr>
          <p:grpSpPr>
            <a:xfrm>
              <a:off x="2721912" y="1614641"/>
              <a:ext cx="518589" cy="515370"/>
              <a:chOff x="841987" y="1277966"/>
              <a:chExt cx="518589" cy="515370"/>
            </a:xfrm>
          </p:grpSpPr>
          <p:sp>
            <p:nvSpPr>
              <p:cNvPr id="9350" name="Google Shape;9350;p37"/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1" name="Google Shape;9351;p37"/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2" name="Google Shape;9352;p37"/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3" name="Google Shape;9353;p37"/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4" name="Google Shape;9354;p37"/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5" name="Google Shape;9355;p37"/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6" name="Google Shape;9356;p37"/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7" name="Google Shape;9357;p37"/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8" name="Google Shape;9358;p37"/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9" name="Google Shape;9359;p37"/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0" name="Google Shape;9360;p37"/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1" name="Google Shape;9361;p37"/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37"/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37"/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37"/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37"/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37"/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37"/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37"/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37"/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37"/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37"/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37"/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37"/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37"/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37"/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37"/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37"/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37"/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37"/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37"/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37"/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37"/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37"/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37"/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37"/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37"/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37"/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8" name="Google Shape;9388;p37"/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9" name="Google Shape;9389;p37"/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37"/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37"/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37"/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37"/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4" name="Google Shape;9394;p37"/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5" name="Google Shape;9395;p37"/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6" name="Google Shape;9396;p37"/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7" name="Google Shape;9397;p37"/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8" name="Google Shape;9398;p37"/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9" name="Google Shape;9399;p37"/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0" name="Google Shape;9400;p37"/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1" name="Google Shape;9401;p37"/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2" name="Google Shape;9402;p37"/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3" name="Google Shape;9403;p37"/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4" name="Google Shape;9404;p37"/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5" name="Google Shape;9405;p37"/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6" name="Google Shape;9406;p37"/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7" name="Google Shape;9407;p37"/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8" name="Google Shape;9408;p37"/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9" name="Google Shape;9409;p37"/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0" name="Google Shape;9410;p37"/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37"/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37"/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3" name="Google Shape;9413;p37"/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4" name="Google Shape;9414;p37"/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37"/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37"/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7" name="Google Shape;9417;p37"/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8" name="Google Shape;9418;p37"/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9" name="Google Shape;9419;p37"/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0" name="Google Shape;9420;p37"/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1" name="Google Shape;9421;p37"/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2" name="Google Shape;9422;p37"/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37"/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4" name="Google Shape;9424;p37"/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5" name="Google Shape;9425;p37"/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37"/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7" name="Google Shape;9427;p37"/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8" name="Google Shape;9428;p37"/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37"/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0" name="Google Shape;9430;p37"/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1" name="Google Shape;9431;p37"/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37"/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3" name="Google Shape;9433;p37"/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4" name="Google Shape;9434;p37"/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5" name="Google Shape;9435;p37"/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6" name="Google Shape;9436;p37"/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7" name="Google Shape;9437;p37"/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8" name="Google Shape;9438;p37"/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9" name="Google Shape;9439;p37"/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0" name="Google Shape;9440;p37"/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1" name="Google Shape;9441;p37"/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2" name="Google Shape;9442;p37"/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3" name="Google Shape;9443;p37"/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4" name="Google Shape;9444;p37"/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5" name="Google Shape;9445;p37"/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6" name="Google Shape;9446;p37"/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7" name="Google Shape;9447;p37"/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37"/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37"/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37"/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37"/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37"/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37"/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37"/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37"/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37"/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7" name="Google Shape;9457;p37"/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8" name="Google Shape;9458;p37"/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9" name="Google Shape;9459;p37"/>
            <p:cNvGrpSpPr/>
            <p:nvPr/>
          </p:nvGrpSpPr>
          <p:grpSpPr>
            <a:xfrm>
              <a:off x="2682673" y="1674751"/>
              <a:ext cx="497400" cy="497400"/>
              <a:chOff x="2682673" y="1674751"/>
              <a:chExt cx="497400" cy="497400"/>
            </a:xfrm>
          </p:grpSpPr>
          <p:sp>
            <p:nvSpPr>
              <p:cNvPr id="9460" name="Google Shape;9460;p37"/>
              <p:cNvSpPr/>
              <p:nvPr/>
            </p:nvSpPr>
            <p:spPr>
              <a:xfrm>
                <a:off x="2682673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37"/>
              <p:cNvSpPr/>
              <p:nvPr/>
            </p:nvSpPr>
            <p:spPr>
              <a:xfrm rot="311371">
                <a:off x="2773871" y="1766984"/>
                <a:ext cx="315006" cy="312933"/>
              </a:xfrm>
              <a:custGeom>
                <a:avLst/>
                <a:gdLst/>
                <a:ahLst/>
                <a:cxnLst/>
                <a:rect l="l" t="t" r="r" b="b"/>
                <a:pathLst>
                  <a:path w="5967" h="5928" extrusionOk="0">
                    <a:moveTo>
                      <a:pt x="4794" y="196"/>
                    </a:moveTo>
                    <a:cubicBezTo>
                      <a:pt x="4797" y="196"/>
                      <a:pt x="4801" y="197"/>
                      <a:pt x="4804" y="199"/>
                    </a:cubicBezTo>
                    <a:cubicBezTo>
                      <a:pt x="4829" y="211"/>
                      <a:pt x="4829" y="211"/>
                      <a:pt x="4817" y="233"/>
                    </a:cubicBezTo>
                    <a:cubicBezTo>
                      <a:pt x="4813" y="242"/>
                      <a:pt x="4804" y="247"/>
                      <a:pt x="4795" y="247"/>
                    </a:cubicBezTo>
                    <a:cubicBezTo>
                      <a:pt x="4791" y="247"/>
                      <a:pt x="4786" y="246"/>
                      <a:pt x="4782" y="243"/>
                    </a:cubicBezTo>
                    <a:lnTo>
                      <a:pt x="4770" y="211"/>
                    </a:lnTo>
                    <a:cubicBezTo>
                      <a:pt x="4774" y="202"/>
                      <a:pt x="4784" y="196"/>
                      <a:pt x="4794" y="196"/>
                    </a:cubicBezTo>
                    <a:close/>
                    <a:moveTo>
                      <a:pt x="2930" y="312"/>
                    </a:moveTo>
                    <a:lnTo>
                      <a:pt x="2930" y="312"/>
                    </a:lnTo>
                    <a:cubicBezTo>
                      <a:pt x="2933" y="337"/>
                      <a:pt x="2936" y="362"/>
                      <a:pt x="2915" y="365"/>
                    </a:cubicBezTo>
                    <a:lnTo>
                      <a:pt x="2893" y="365"/>
                    </a:lnTo>
                    <a:cubicBezTo>
                      <a:pt x="2893" y="346"/>
                      <a:pt x="2899" y="327"/>
                      <a:pt x="2908" y="315"/>
                    </a:cubicBezTo>
                    <a:lnTo>
                      <a:pt x="2930" y="312"/>
                    </a:lnTo>
                    <a:close/>
                    <a:moveTo>
                      <a:pt x="5086" y="349"/>
                    </a:moveTo>
                    <a:lnTo>
                      <a:pt x="5108" y="365"/>
                    </a:lnTo>
                    <a:cubicBezTo>
                      <a:pt x="5097" y="379"/>
                      <a:pt x="5085" y="393"/>
                      <a:pt x="5071" y="393"/>
                    </a:cubicBezTo>
                    <a:cubicBezTo>
                      <a:pt x="5066" y="393"/>
                      <a:pt x="5061" y="391"/>
                      <a:pt x="5055" y="387"/>
                    </a:cubicBezTo>
                    <a:lnTo>
                      <a:pt x="5052" y="352"/>
                    </a:lnTo>
                    <a:lnTo>
                      <a:pt x="5086" y="349"/>
                    </a:lnTo>
                    <a:close/>
                    <a:moveTo>
                      <a:pt x="2073" y="417"/>
                    </a:moveTo>
                    <a:cubicBezTo>
                      <a:pt x="2090" y="417"/>
                      <a:pt x="2090" y="422"/>
                      <a:pt x="2090" y="440"/>
                    </a:cubicBezTo>
                    <a:cubicBezTo>
                      <a:pt x="2094" y="465"/>
                      <a:pt x="2053" y="468"/>
                      <a:pt x="2031" y="468"/>
                    </a:cubicBezTo>
                    <a:cubicBezTo>
                      <a:pt x="2009" y="453"/>
                      <a:pt x="2021" y="418"/>
                      <a:pt x="2046" y="418"/>
                    </a:cubicBezTo>
                    <a:cubicBezTo>
                      <a:pt x="2058" y="417"/>
                      <a:pt x="2066" y="417"/>
                      <a:pt x="2073" y="417"/>
                    </a:cubicBezTo>
                    <a:close/>
                    <a:moveTo>
                      <a:pt x="5099" y="597"/>
                    </a:moveTo>
                    <a:cubicBezTo>
                      <a:pt x="5133" y="597"/>
                      <a:pt x="5149" y="616"/>
                      <a:pt x="5130" y="631"/>
                    </a:cubicBezTo>
                    <a:cubicBezTo>
                      <a:pt x="5121" y="639"/>
                      <a:pt x="5116" y="643"/>
                      <a:pt x="5112" y="643"/>
                    </a:cubicBezTo>
                    <a:cubicBezTo>
                      <a:pt x="5107" y="643"/>
                      <a:pt x="5104" y="639"/>
                      <a:pt x="5096" y="631"/>
                    </a:cubicBezTo>
                    <a:cubicBezTo>
                      <a:pt x="5064" y="597"/>
                      <a:pt x="5064" y="597"/>
                      <a:pt x="5099" y="597"/>
                    </a:cubicBezTo>
                    <a:close/>
                    <a:moveTo>
                      <a:pt x="5092" y="753"/>
                    </a:moveTo>
                    <a:cubicBezTo>
                      <a:pt x="5087" y="756"/>
                      <a:pt x="5082" y="759"/>
                      <a:pt x="5077" y="763"/>
                    </a:cubicBezTo>
                    <a:cubicBezTo>
                      <a:pt x="5076" y="766"/>
                      <a:pt x="5076" y="769"/>
                      <a:pt x="5075" y="771"/>
                    </a:cubicBezTo>
                    <a:lnTo>
                      <a:pt x="5075" y="771"/>
                    </a:lnTo>
                    <a:cubicBezTo>
                      <a:pt x="5079" y="766"/>
                      <a:pt x="5084" y="760"/>
                      <a:pt x="5092" y="753"/>
                    </a:cubicBezTo>
                    <a:close/>
                    <a:moveTo>
                      <a:pt x="5205" y="722"/>
                    </a:moveTo>
                    <a:lnTo>
                      <a:pt x="5218" y="741"/>
                    </a:lnTo>
                    <a:cubicBezTo>
                      <a:pt x="5234" y="760"/>
                      <a:pt x="5234" y="760"/>
                      <a:pt x="5212" y="776"/>
                    </a:cubicBezTo>
                    <a:lnTo>
                      <a:pt x="5199" y="757"/>
                    </a:lnTo>
                    <a:lnTo>
                      <a:pt x="5205" y="722"/>
                    </a:lnTo>
                    <a:close/>
                    <a:moveTo>
                      <a:pt x="5075" y="771"/>
                    </a:moveTo>
                    <a:cubicBezTo>
                      <a:pt x="5070" y="777"/>
                      <a:pt x="5069" y="781"/>
                      <a:pt x="5070" y="781"/>
                    </a:cubicBezTo>
                    <a:cubicBezTo>
                      <a:pt x="5071" y="781"/>
                      <a:pt x="5073" y="778"/>
                      <a:pt x="5075" y="771"/>
                    </a:cubicBezTo>
                    <a:close/>
                    <a:moveTo>
                      <a:pt x="589" y="844"/>
                    </a:moveTo>
                    <a:cubicBezTo>
                      <a:pt x="608" y="863"/>
                      <a:pt x="624" y="882"/>
                      <a:pt x="608" y="898"/>
                    </a:cubicBezTo>
                    <a:lnTo>
                      <a:pt x="577" y="898"/>
                    </a:lnTo>
                    <a:lnTo>
                      <a:pt x="574" y="863"/>
                    </a:lnTo>
                    <a:lnTo>
                      <a:pt x="589" y="844"/>
                    </a:lnTo>
                    <a:close/>
                    <a:moveTo>
                      <a:pt x="5262" y="904"/>
                    </a:moveTo>
                    <a:lnTo>
                      <a:pt x="5262" y="904"/>
                    </a:lnTo>
                    <a:cubicBezTo>
                      <a:pt x="5266" y="913"/>
                      <a:pt x="5272" y="916"/>
                      <a:pt x="5275" y="916"/>
                    </a:cubicBezTo>
                    <a:cubicBezTo>
                      <a:pt x="5280" y="916"/>
                      <a:pt x="5280" y="910"/>
                      <a:pt x="5262" y="904"/>
                    </a:cubicBezTo>
                    <a:close/>
                    <a:moveTo>
                      <a:pt x="5328" y="923"/>
                    </a:moveTo>
                    <a:lnTo>
                      <a:pt x="5337" y="945"/>
                    </a:lnTo>
                    <a:cubicBezTo>
                      <a:pt x="5346" y="967"/>
                      <a:pt x="5346" y="967"/>
                      <a:pt x="5324" y="976"/>
                    </a:cubicBezTo>
                    <a:lnTo>
                      <a:pt x="5315" y="954"/>
                    </a:lnTo>
                    <a:lnTo>
                      <a:pt x="5328" y="923"/>
                    </a:lnTo>
                    <a:close/>
                    <a:moveTo>
                      <a:pt x="270" y="1007"/>
                    </a:moveTo>
                    <a:cubicBezTo>
                      <a:pt x="292" y="1023"/>
                      <a:pt x="314" y="1036"/>
                      <a:pt x="298" y="1058"/>
                    </a:cubicBezTo>
                    <a:lnTo>
                      <a:pt x="285" y="1080"/>
                    </a:lnTo>
                    <a:cubicBezTo>
                      <a:pt x="270" y="1067"/>
                      <a:pt x="260" y="1051"/>
                      <a:pt x="254" y="1033"/>
                    </a:cubicBezTo>
                    <a:lnTo>
                      <a:pt x="270" y="1007"/>
                    </a:lnTo>
                    <a:close/>
                    <a:moveTo>
                      <a:pt x="5459" y="1130"/>
                    </a:moveTo>
                    <a:lnTo>
                      <a:pt x="5465" y="1152"/>
                    </a:lnTo>
                    <a:cubicBezTo>
                      <a:pt x="5469" y="1167"/>
                      <a:pt x="5459" y="1180"/>
                      <a:pt x="5447" y="1183"/>
                    </a:cubicBezTo>
                    <a:cubicBezTo>
                      <a:pt x="5444" y="1183"/>
                      <a:pt x="5442" y="1184"/>
                      <a:pt x="5439" y="1184"/>
                    </a:cubicBezTo>
                    <a:cubicBezTo>
                      <a:pt x="5427" y="1184"/>
                      <a:pt x="5418" y="1177"/>
                      <a:pt x="5415" y="1164"/>
                    </a:cubicBezTo>
                    <a:cubicBezTo>
                      <a:pt x="5425" y="1148"/>
                      <a:pt x="5440" y="1136"/>
                      <a:pt x="5459" y="1130"/>
                    </a:cubicBezTo>
                    <a:close/>
                    <a:moveTo>
                      <a:pt x="272" y="1471"/>
                    </a:moveTo>
                    <a:cubicBezTo>
                      <a:pt x="276" y="1471"/>
                      <a:pt x="281" y="1472"/>
                      <a:pt x="288" y="1474"/>
                    </a:cubicBezTo>
                    <a:cubicBezTo>
                      <a:pt x="307" y="1481"/>
                      <a:pt x="323" y="1490"/>
                      <a:pt x="332" y="1506"/>
                    </a:cubicBezTo>
                    <a:cubicBezTo>
                      <a:pt x="332" y="1511"/>
                      <a:pt x="328" y="1513"/>
                      <a:pt x="323" y="1513"/>
                    </a:cubicBezTo>
                    <a:cubicBezTo>
                      <a:pt x="308" y="1513"/>
                      <a:pt x="279" y="1495"/>
                      <a:pt x="260" y="1490"/>
                    </a:cubicBezTo>
                    <a:cubicBezTo>
                      <a:pt x="264" y="1476"/>
                      <a:pt x="266" y="1471"/>
                      <a:pt x="272" y="1471"/>
                    </a:cubicBezTo>
                    <a:close/>
                    <a:moveTo>
                      <a:pt x="5534" y="2004"/>
                    </a:moveTo>
                    <a:cubicBezTo>
                      <a:pt x="5563" y="2023"/>
                      <a:pt x="5588" y="2042"/>
                      <a:pt x="5563" y="2042"/>
                    </a:cubicBezTo>
                    <a:cubicBezTo>
                      <a:pt x="5544" y="2042"/>
                      <a:pt x="5528" y="2038"/>
                      <a:pt x="5512" y="2026"/>
                    </a:cubicBezTo>
                    <a:cubicBezTo>
                      <a:pt x="5512" y="2026"/>
                      <a:pt x="5484" y="2007"/>
                      <a:pt x="5509" y="2004"/>
                    </a:cubicBezTo>
                    <a:close/>
                    <a:moveTo>
                      <a:pt x="286" y="2010"/>
                    </a:moveTo>
                    <a:cubicBezTo>
                      <a:pt x="305" y="2010"/>
                      <a:pt x="320" y="2012"/>
                      <a:pt x="323" y="2029"/>
                    </a:cubicBezTo>
                    <a:lnTo>
                      <a:pt x="298" y="2051"/>
                    </a:lnTo>
                    <a:lnTo>
                      <a:pt x="273" y="2032"/>
                    </a:lnTo>
                    <a:lnTo>
                      <a:pt x="270" y="2010"/>
                    </a:lnTo>
                    <a:cubicBezTo>
                      <a:pt x="275" y="2010"/>
                      <a:pt x="281" y="2010"/>
                      <a:pt x="286" y="2010"/>
                    </a:cubicBezTo>
                    <a:close/>
                    <a:moveTo>
                      <a:pt x="5675" y="2699"/>
                    </a:moveTo>
                    <a:cubicBezTo>
                      <a:pt x="5692" y="2699"/>
                      <a:pt x="5713" y="2708"/>
                      <a:pt x="5729" y="2728"/>
                    </a:cubicBezTo>
                    <a:cubicBezTo>
                      <a:pt x="5729" y="2750"/>
                      <a:pt x="5729" y="2750"/>
                      <a:pt x="5704" y="2753"/>
                    </a:cubicBezTo>
                    <a:cubicBezTo>
                      <a:pt x="5702" y="2753"/>
                      <a:pt x="5699" y="2753"/>
                      <a:pt x="5697" y="2753"/>
                    </a:cubicBezTo>
                    <a:cubicBezTo>
                      <a:pt x="5675" y="2753"/>
                      <a:pt x="5656" y="2738"/>
                      <a:pt x="5650" y="2715"/>
                    </a:cubicBezTo>
                    <a:cubicBezTo>
                      <a:pt x="5650" y="2705"/>
                      <a:pt x="5661" y="2699"/>
                      <a:pt x="5675" y="2699"/>
                    </a:cubicBezTo>
                    <a:close/>
                    <a:moveTo>
                      <a:pt x="361" y="3386"/>
                    </a:moveTo>
                    <a:cubicBezTo>
                      <a:pt x="380" y="3386"/>
                      <a:pt x="396" y="3388"/>
                      <a:pt x="398" y="3405"/>
                    </a:cubicBezTo>
                    <a:lnTo>
                      <a:pt x="373" y="3427"/>
                    </a:lnTo>
                    <a:lnTo>
                      <a:pt x="348" y="3408"/>
                    </a:lnTo>
                    <a:lnTo>
                      <a:pt x="345" y="3386"/>
                    </a:lnTo>
                    <a:cubicBezTo>
                      <a:pt x="350" y="3386"/>
                      <a:pt x="356" y="3386"/>
                      <a:pt x="361" y="3386"/>
                    </a:cubicBezTo>
                    <a:close/>
                    <a:moveTo>
                      <a:pt x="398" y="3532"/>
                    </a:moveTo>
                    <a:cubicBezTo>
                      <a:pt x="408" y="3532"/>
                      <a:pt x="408" y="3536"/>
                      <a:pt x="411" y="3552"/>
                    </a:cubicBezTo>
                    <a:cubicBezTo>
                      <a:pt x="398" y="3565"/>
                      <a:pt x="379" y="3574"/>
                      <a:pt x="364" y="3577"/>
                    </a:cubicBezTo>
                    <a:cubicBezTo>
                      <a:pt x="362" y="3577"/>
                      <a:pt x="361" y="3577"/>
                      <a:pt x="359" y="3577"/>
                    </a:cubicBezTo>
                    <a:cubicBezTo>
                      <a:pt x="338" y="3577"/>
                      <a:pt x="338" y="3557"/>
                      <a:pt x="382" y="3533"/>
                    </a:cubicBezTo>
                    <a:cubicBezTo>
                      <a:pt x="389" y="3532"/>
                      <a:pt x="394" y="3532"/>
                      <a:pt x="398" y="3532"/>
                    </a:cubicBezTo>
                    <a:close/>
                    <a:moveTo>
                      <a:pt x="210" y="3584"/>
                    </a:moveTo>
                    <a:cubicBezTo>
                      <a:pt x="210" y="3584"/>
                      <a:pt x="210" y="3587"/>
                      <a:pt x="210" y="3593"/>
                    </a:cubicBezTo>
                    <a:cubicBezTo>
                      <a:pt x="210" y="3593"/>
                      <a:pt x="211" y="3593"/>
                      <a:pt x="211" y="3594"/>
                    </a:cubicBezTo>
                    <a:lnTo>
                      <a:pt x="211" y="3594"/>
                    </a:lnTo>
                    <a:cubicBezTo>
                      <a:pt x="211" y="3588"/>
                      <a:pt x="210" y="3584"/>
                      <a:pt x="210" y="3584"/>
                    </a:cubicBezTo>
                    <a:close/>
                    <a:moveTo>
                      <a:pt x="471" y="3887"/>
                    </a:moveTo>
                    <a:cubicBezTo>
                      <a:pt x="489" y="3887"/>
                      <a:pt x="470" y="3908"/>
                      <a:pt x="470" y="3928"/>
                    </a:cubicBezTo>
                    <a:cubicBezTo>
                      <a:pt x="461" y="3939"/>
                      <a:pt x="455" y="3945"/>
                      <a:pt x="452" y="3945"/>
                    </a:cubicBezTo>
                    <a:cubicBezTo>
                      <a:pt x="448" y="3945"/>
                      <a:pt x="447" y="3934"/>
                      <a:pt x="445" y="3909"/>
                    </a:cubicBezTo>
                    <a:cubicBezTo>
                      <a:pt x="442" y="3891"/>
                      <a:pt x="467" y="3887"/>
                      <a:pt x="467" y="3887"/>
                    </a:cubicBezTo>
                    <a:cubicBezTo>
                      <a:pt x="469" y="3887"/>
                      <a:pt x="470" y="3887"/>
                      <a:pt x="471" y="3887"/>
                    </a:cubicBezTo>
                    <a:close/>
                    <a:moveTo>
                      <a:pt x="981" y="3966"/>
                    </a:moveTo>
                    <a:cubicBezTo>
                      <a:pt x="956" y="3969"/>
                      <a:pt x="956" y="3969"/>
                      <a:pt x="956" y="3991"/>
                    </a:cubicBezTo>
                    <a:cubicBezTo>
                      <a:pt x="972" y="4000"/>
                      <a:pt x="990" y="4007"/>
                      <a:pt x="1009" y="4007"/>
                    </a:cubicBezTo>
                    <a:cubicBezTo>
                      <a:pt x="1034" y="4003"/>
                      <a:pt x="1031" y="3981"/>
                      <a:pt x="981" y="3966"/>
                    </a:cubicBezTo>
                    <a:close/>
                    <a:moveTo>
                      <a:pt x="154" y="4066"/>
                    </a:moveTo>
                    <a:cubicBezTo>
                      <a:pt x="129" y="4066"/>
                      <a:pt x="129" y="4066"/>
                      <a:pt x="132" y="4088"/>
                    </a:cubicBezTo>
                    <a:cubicBezTo>
                      <a:pt x="134" y="4113"/>
                      <a:pt x="134" y="4124"/>
                      <a:pt x="139" y="4124"/>
                    </a:cubicBezTo>
                    <a:cubicBezTo>
                      <a:pt x="142" y="4124"/>
                      <a:pt x="147" y="4118"/>
                      <a:pt x="157" y="4107"/>
                    </a:cubicBezTo>
                    <a:cubicBezTo>
                      <a:pt x="157" y="4085"/>
                      <a:pt x="154" y="4066"/>
                      <a:pt x="154" y="4066"/>
                    </a:cubicBezTo>
                    <a:close/>
                    <a:moveTo>
                      <a:pt x="505" y="4266"/>
                    </a:moveTo>
                    <a:cubicBezTo>
                      <a:pt x="512" y="4266"/>
                      <a:pt x="527" y="4268"/>
                      <a:pt x="530" y="4285"/>
                    </a:cubicBezTo>
                    <a:cubicBezTo>
                      <a:pt x="527" y="4301"/>
                      <a:pt x="520" y="4317"/>
                      <a:pt x="508" y="4329"/>
                    </a:cubicBezTo>
                    <a:cubicBezTo>
                      <a:pt x="506" y="4330"/>
                      <a:pt x="505" y="4330"/>
                      <a:pt x="503" y="4330"/>
                    </a:cubicBezTo>
                    <a:cubicBezTo>
                      <a:pt x="492" y="4330"/>
                      <a:pt x="482" y="4321"/>
                      <a:pt x="480" y="4310"/>
                    </a:cubicBezTo>
                    <a:cubicBezTo>
                      <a:pt x="480" y="4289"/>
                      <a:pt x="476" y="4270"/>
                      <a:pt x="502" y="4267"/>
                    </a:cubicBezTo>
                    <a:cubicBezTo>
                      <a:pt x="502" y="4267"/>
                      <a:pt x="503" y="4266"/>
                      <a:pt x="505" y="4266"/>
                    </a:cubicBezTo>
                    <a:close/>
                    <a:moveTo>
                      <a:pt x="367" y="4429"/>
                    </a:moveTo>
                    <a:cubicBezTo>
                      <a:pt x="365" y="4429"/>
                      <a:pt x="364" y="4430"/>
                      <a:pt x="364" y="4430"/>
                    </a:cubicBezTo>
                    <a:cubicBezTo>
                      <a:pt x="364" y="4430"/>
                      <a:pt x="339" y="4430"/>
                      <a:pt x="342" y="4452"/>
                    </a:cubicBezTo>
                    <a:lnTo>
                      <a:pt x="342" y="4473"/>
                    </a:lnTo>
                    <a:cubicBezTo>
                      <a:pt x="361" y="4470"/>
                      <a:pt x="379" y="4461"/>
                      <a:pt x="392" y="4448"/>
                    </a:cubicBezTo>
                    <a:cubicBezTo>
                      <a:pt x="389" y="4431"/>
                      <a:pt x="374" y="4429"/>
                      <a:pt x="367" y="4429"/>
                    </a:cubicBezTo>
                    <a:close/>
                    <a:moveTo>
                      <a:pt x="467" y="4665"/>
                    </a:moveTo>
                    <a:lnTo>
                      <a:pt x="470" y="4690"/>
                    </a:lnTo>
                    <a:lnTo>
                      <a:pt x="451" y="4718"/>
                    </a:lnTo>
                    <a:cubicBezTo>
                      <a:pt x="448" y="4712"/>
                      <a:pt x="445" y="4702"/>
                      <a:pt x="445" y="4693"/>
                    </a:cubicBezTo>
                    <a:cubicBezTo>
                      <a:pt x="442" y="4671"/>
                      <a:pt x="442" y="4671"/>
                      <a:pt x="467" y="4665"/>
                    </a:cubicBezTo>
                    <a:close/>
                    <a:moveTo>
                      <a:pt x="526" y="4870"/>
                    </a:moveTo>
                    <a:cubicBezTo>
                      <a:pt x="532" y="4870"/>
                      <a:pt x="538" y="4870"/>
                      <a:pt x="545" y="4871"/>
                    </a:cubicBezTo>
                    <a:lnTo>
                      <a:pt x="561" y="4915"/>
                    </a:lnTo>
                    <a:cubicBezTo>
                      <a:pt x="548" y="4920"/>
                      <a:pt x="536" y="4925"/>
                      <a:pt x="526" y="4925"/>
                    </a:cubicBezTo>
                    <a:cubicBezTo>
                      <a:pt x="517" y="4925"/>
                      <a:pt x="509" y="4921"/>
                      <a:pt x="505" y="4909"/>
                    </a:cubicBezTo>
                    <a:cubicBezTo>
                      <a:pt x="477" y="4895"/>
                      <a:pt x="486" y="4870"/>
                      <a:pt x="526" y="4870"/>
                    </a:cubicBezTo>
                    <a:close/>
                    <a:moveTo>
                      <a:pt x="730" y="4991"/>
                    </a:moveTo>
                    <a:cubicBezTo>
                      <a:pt x="740" y="5009"/>
                      <a:pt x="774" y="5016"/>
                      <a:pt x="752" y="5028"/>
                    </a:cubicBezTo>
                    <a:cubicBezTo>
                      <a:pt x="755" y="5033"/>
                      <a:pt x="755" y="5035"/>
                      <a:pt x="752" y="5035"/>
                    </a:cubicBezTo>
                    <a:cubicBezTo>
                      <a:pt x="744" y="5035"/>
                      <a:pt x="715" y="5016"/>
                      <a:pt x="708" y="5000"/>
                    </a:cubicBezTo>
                    <a:lnTo>
                      <a:pt x="730" y="4991"/>
                    </a:lnTo>
                    <a:close/>
                    <a:moveTo>
                      <a:pt x="4218" y="5110"/>
                    </a:moveTo>
                    <a:lnTo>
                      <a:pt x="4199" y="5113"/>
                    </a:lnTo>
                    <a:cubicBezTo>
                      <a:pt x="4177" y="5113"/>
                      <a:pt x="4181" y="5138"/>
                      <a:pt x="4184" y="5163"/>
                    </a:cubicBezTo>
                    <a:lnTo>
                      <a:pt x="4203" y="5163"/>
                    </a:lnTo>
                    <a:cubicBezTo>
                      <a:pt x="4215" y="5147"/>
                      <a:pt x="4218" y="5128"/>
                      <a:pt x="4218" y="5110"/>
                    </a:cubicBezTo>
                    <a:close/>
                    <a:moveTo>
                      <a:pt x="617" y="5285"/>
                    </a:moveTo>
                    <a:lnTo>
                      <a:pt x="577" y="5313"/>
                    </a:lnTo>
                    <a:lnTo>
                      <a:pt x="599" y="5301"/>
                    </a:lnTo>
                    <a:lnTo>
                      <a:pt x="617" y="5285"/>
                    </a:lnTo>
                    <a:close/>
                    <a:moveTo>
                      <a:pt x="967" y="5380"/>
                    </a:moveTo>
                    <a:cubicBezTo>
                      <a:pt x="971" y="5380"/>
                      <a:pt x="976" y="5381"/>
                      <a:pt x="981" y="5385"/>
                    </a:cubicBezTo>
                    <a:lnTo>
                      <a:pt x="997" y="5398"/>
                    </a:lnTo>
                    <a:cubicBezTo>
                      <a:pt x="984" y="5410"/>
                      <a:pt x="965" y="5420"/>
                      <a:pt x="947" y="5423"/>
                    </a:cubicBezTo>
                    <a:lnTo>
                      <a:pt x="931" y="5407"/>
                    </a:lnTo>
                    <a:cubicBezTo>
                      <a:pt x="942" y="5393"/>
                      <a:pt x="954" y="5380"/>
                      <a:pt x="967" y="5380"/>
                    </a:cubicBezTo>
                    <a:close/>
                    <a:moveTo>
                      <a:pt x="4193" y="5492"/>
                    </a:moveTo>
                    <a:lnTo>
                      <a:pt x="4215" y="5514"/>
                    </a:lnTo>
                    <a:cubicBezTo>
                      <a:pt x="4218" y="5539"/>
                      <a:pt x="4196" y="5542"/>
                      <a:pt x="4174" y="5545"/>
                    </a:cubicBezTo>
                    <a:cubicBezTo>
                      <a:pt x="4156" y="5545"/>
                      <a:pt x="4156" y="5545"/>
                      <a:pt x="4152" y="5520"/>
                    </a:cubicBezTo>
                    <a:cubicBezTo>
                      <a:pt x="4152" y="5520"/>
                      <a:pt x="4171" y="5495"/>
                      <a:pt x="4193" y="5492"/>
                    </a:cubicBezTo>
                    <a:close/>
                    <a:moveTo>
                      <a:pt x="3914" y="5467"/>
                    </a:moveTo>
                    <a:lnTo>
                      <a:pt x="3914" y="5467"/>
                    </a:lnTo>
                    <a:cubicBezTo>
                      <a:pt x="3939" y="5470"/>
                      <a:pt x="3958" y="5489"/>
                      <a:pt x="3961" y="5514"/>
                    </a:cubicBezTo>
                    <a:cubicBezTo>
                      <a:pt x="3986" y="5561"/>
                      <a:pt x="3986" y="5561"/>
                      <a:pt x="3942" y="5564"/>
                    </a:cubicBezTo>
                    <a:cubicBezTo>
                      <a:pt x="3936" y="5565"/>
                      <a:pt x="3930" y="5566"/>
                      <a:pt x="3923" y="5566"/>
                    </a:cubicBezTo>
                    <a:cubicBezTo>
                      <a:pt x="3911" y="5566"/>
                      <a:pt x="3901" y="5562"/>
                      <a:pt x="3899" y="5545"/>
                    </a:cubicBezTo>
                    <a:lnTo>
                      <a:pt x="3921" y="5542"/>
                    </a:lnTo>
                    <a:cubicBezTo>
                      <a:pt x="3921" y="5549"/>
                      <a:pt x="3923" y="5552"/>
                      <a:pt x="3925" y="5552"/>
                    </a:cubicBezTo>
                    <a:cubicBezTo>
                      <a:pt x="3931" y="5552"/>
                      <a:pt x="3935" y="5533"/>
                      <a:pt x="3917" y="5517"/>
                    </a:cubicBezTo>
                    <a:lnTo>
                      <a:pt x="3914" y="5467"/>
                    </a:lnTo>
                    <a:close/>
                    <a:moveTo>
                      <a:pt x="4773" y="5452"/>
                    </a:moveTo>
                    <a:cubicBezTo>
                      <a:pt x="4776" y="5452"/>
                      <a:pt x="4779" y="5464"/>
                      <a:pt x="4785" y="5489"/>
                    </a:cubicBezTo>
                    <a:cubicBezTo>
                      <a:pt x="4792" y="5514"/>
                      <a:pt x="4798" y="5536"/>
                      <a:pt x="4773" y="5542"/>
                    </a:cubicBezTo>
                    <a:cubicBezTo>
                      <a:pt x="4760" y="5563"/>
                      <a:pt x="4750" y="5571"/>
                      <a:pt x="4744" y="5571"/>
                    </a:cubicBezTo>
                    <a:cubicBezTo>
                      <a:pt x="4731" y="5571"/>
                      <a:pt x="4735" y="5535"/>
                      <a:pt x="4760" y="5495"/>
                    </a:cubicBezTo>
                    <a:cubicBezTo>
                      <a:pt x="4767" y="5466"/>
                      <a:pt x="4770" y="5452"/>
                      <a:pt x="4773" y="5452"/>
                    </a:cubicBezTo>
                    <a:close/>
                    <a:moveTo>
                      <a:pt x="2612" y="5512"/>
                    </a:moveTo>
                    <a:cubicBezTo>
                      <a:pt x="2603" y="5512"/>
                      <a:pt x="2591" y="5513"/>
                      <a:pt x="2576" y="5514"/>
                    </a:cubicBezTo>
                    <a:cubicBezTo>
                      <a:pt x="2554" y="5514"/>
                      <a:pt x="2535" y="5542"/>
                      <a:pt x="2535" y="5542"/>
                    </a:cubicBezTo>
                    <a:cubicBezTo>
                      <a:pt x="2538" y="5562"/>
                      <a:pt x="2552" y="5564"/>
                      <a:pt x="2569" y="5564"/>
                    </a:cubicBezTo>
                    <a:cubicBezTo>
                      <a:pt x="2574" y="5564"/>
                      <a:pt x="2578" y="5564"/>
                      <a:pt x="2582" y="5564"/>
                    </a:cubicBezTo>
                    <a:cubicBezTo>
                      <a:pt x="2593" y="5570"/>
                      <a:pt x="2603" y="5572"/>
                      <a:pt x="2611" y="5572"/>
                    </a:cubicBezTo>
                    <a:cubicBezTo>
                      <a:pt x="2634" y="5572"/>
                      <a:pt x="2644" y="5551"/>
                      <a:pt x="2642" y="5533"/>
                    </a:cubicBezTo>
                    <a:cubicBezTo>
                      <a:pt x="2640" y="5516"/>
                      <a:pt x="2631" y="5512"/>
                      <a:pt x="2612" y="5512"/>
                    </a:cubicBezTo>
                    <a:close/>
                    <a:moveTo>
                      <a:pt x="2770" y="5545"/>
                    </a:moveTo>
                    <a:cubicBezTo>
                      <a:pt x="2774" y="5570"/>
                      <a:pt x="2733" y="5602"/>
                      <a:pt x="2714" y="5602"/>
                    </a:cubicBezTo>
                    <a:cubicBezTo>
                      <a:pt x="2713" y="5602"/>
                      <a:pt x="2712" y="5602"/>
                      <a:pt x="2710" y="5602"/>
                    </a:cubicBezTo>
                    <a:cubicBezTo>
                      <a:pt x="2692" y="5602"/>
                      <a:pt x="2691" y="5578"/>
                      <a:pt x="2730" y="5551"/>
                    </a:cubicBezTo>
                    <a:lnTo>
                      <a:pt x="2770" y="5545"/>
                    </a:lnTo>
                    <a:close/>
                    <a:moveTo>
                      <a:pt x="1106" y="5567"/>
                    </a:moveTo>
                    <a:lnTo>
                      <a:pt x="1106" y="5567"/>
                    </a:lnTo>
                    <a:cubicBezTo>
                      <a:pt x="1128" y="5580"/>
                      <a:pt x="1094" y="5589"/>
                      <a:pt x="1047" y="5620"/>
                    </a:cubicBezTo>
                    <a:cubicBezTo>
                      <a:pt x="990" y="5614"/>
                      <a:pt x="990" y="5614"/>
                      <a:pt x="1037" y="5586"/>
                    </a:cubicBezTo>
                    <a:lnTo>
                      <a:pt x="1106" y="5567"/>
                    </a:lnTo>
                    <a:close/>
                    <a:moveTo>
                      <a:pt x="3889" y="5671"/>
                    </a:moveTo>
                    <a:lnTo>
                      <a:pt x="3867" y="5674"/>
                    </a:lnTo>
                    <a:cubicBezTo>
                      <a:pt x="3870" y="5692"/>
                      <a:pt x="3870" y="5697"/>
                      <a:pt x="3879" y="5697"/>
                    </a:cubicBezTo>
                    <a:cubicBezTo>
                      <a:pt x="3882" y="5697"/>
                      <a:pt x="3887" y="5696"/>
                      <a:pt x="3892" y="5696"/>
                    </a:cubicBezTo>
                    <a:lnTo>
                      <a:pt x="3914" y="5696"/>
                    </a:lnTo>
                    <a:lnTo>
                      <a:pt x="3889" y="5671"/>
                    </a:lnTo>
                    <a:close/>
                    <a:moveTo>
                      <a:pt x="1620" y="5645"/>
                    </a:moveTo>
                    <a:cubicBezTo>
                      <a:pt x="1642" y="5649"/>
                      <a:pt x="1664" y="5649"/>
                      <a:pt x="1664" y="5649"/>
                    </a:cubicBezTo>
                    <a:lnTo>
                      <a:pt x="1664" y="5652"/>
                    </a:lnTo>
                    <a:cubicBezTo>
                      <a:pt x="1664" y="5652"/>
                      <a:pt x="1639" y="5674"/>
                      <a:pt x="1611" y="5696"/>
                    </a:cubicBezTo>
                    <a:cubicBezTo>
                      <a:pt x="1581" y="5731"/>
                      <a:pt x="1566" y="5747"/>
                      <a:pt x="1560" y="5747"/>
                    </a:cubicBezTo>
                    <a:cubicBezTo>
                      <a:pt x="1555" y="5747"/>
                      <a:pt x="1556" y="5735"/>
                      <a:pt x="1561" y="5711"/>
                    </a:cubicBezTo>
                    <a:cubicBezTo>
                      <a:pt x="1564" y="5680"/>
                      <a:pt x="1586" y="5652"/>
                      <a:pt x="1620" y="5645"/>
                    </a:cubicBezTo>
                    <a:close/>
                    <a:moveTo>
                      <a:pt x="1702" y="5755"/>
                    </a:moveTo>
                    <a:lnTo>
                      <a:pt x="1724" y="5780"/>
                    </a:lnTo>
                    <a:cubicBezTo>
                      <a:pt x="1724" y="5799"/>
                      <a:pt x="1710" y="5804"/>
                      <a:pt x="1693" y="5804"/>
                    </a:cubicBezTo>
                    <a:cubicBezTo>
                      <a:pt x="1687" y="5804"/>
                      <a:pt x="1680" y="5803"/>
                      <a:pt x="1674" y="5802"/>
                    </a:cubicBezTo>
                    <a:lnTo>
                      <a:pt x="1677" y="5777"/>
                    </a:lnTo>
                    <a:lnTo>
                      <a:pt x="1702" y="5755"/>
                    </a:lnTo>
                    <a:close/>
                    <a:moveTo>
                      <a:pt x="4194" y="0"/>
                    </a:moveTo>
                    <a:cubicBezTo>
                      <a:pt x="4158" y="0"/>
                      <a:pt x="4100" y="22"/>
                      <a:pt x="4087" y="55"/>
                    </a:cubicBezTo>
                    <a:cubicBezTo>
                      <a:pt x="4072" y="86"/>
                      <a:pt x="4067" y="99"/>
                      <a:pt x="4065" y="99"/>
                    </a:cubicBezTo>
                    <a:cubicBezTo>
                      <a:pt x="4063" y="99"/>
                      <a:pt x="4063" y="93"/>
                      <a:pt x="4062" y="83"/>
                    </a:cubicBezTo>
                    <a:cubicBezTo>
                      <a:pt x="4062" y="67"/>
                      <a:pt x="4049" y="58"/>
                      <a:pt x="4033" y="58"/>
                    </a:cubicBezTo>
                    <a:cubicBezTo>
                      <a:pt x="4028" y="59"/>
                      <a:pt x="4022" y="59"/>
                      <a:pt x="4017" y="59"/>
                    </a:cubicBezTo>
                    <a:cubicBezTo>
                      <a:pt x="4003" y="59"/>
                      <a:pt x="3992" y="54"/>
                      <a:pt x="3989" y="36"/>
                    </a:cubicBezTo>
                    <a:cubicBezTo>
                      <a:pt x="3968" y="42"/>
                      <a:pt x="3946" y="55"/>
                      <a:pt x="3930" y="67"/>
                    </a:cubicBezTo>
                    <a:cubicBezTo>
                      <a:pt x="3914" y="90"/>
                      <a:pt x="3891" y="100"/>
                      <a:pt x="3868" y="100"/>
                    </a:cubicBezTo>
                    <a:cubicBezTo>
                      <a:pt x="3839" y="100"/>
                      <a:pt x="3810" y="84"/>
                      <a:pt x="3798" y="55"/>
                    </a:cubicBezTo>
                    <a:lnTo>
                      <a:pt x="3761" y="83"/>
                    </a:lnTo>
                    <a:cubicBezTo>
                      <a:pt x="3749" y="116"/>
                      <a:pt x="3737" y="140"/>
                      <a:pt x="3729" y="140"/>
                    </a:cubicBezTo>
                    <a:cubicBezTo>
                      <a:pt x="3725" y="140"/>
                      <a:pt x="3721" y="131"/>
                      <a:pt x="3720" y="111"/>
                    </a:cubicBezTo>
                    <a:cubicBezTo>
                      <a:pt x="3719" y="102"/>
                      <a:pt x="3718" y="93"/>
                      <a:pt x="3717" y="86"/>
                    </a:cubicBezTo>
                    <a:lnTo>
                      <a:pt x="3717" y="86"/>
                    </a:lnTo>
                    <a:cubicBezTo>
                      <a:pt x="3710" y="109"/>
                      <a:pt x="3690" y="119"/>
                      <a:pt x="3669" y="119"/>
                    </a:cubicBezTo>
                    <a:cubicBezTo>
                      <a:pt x="3641" y="119"/>
                      <a:pt x="3612" y="102"/>
                      <a:pt x="3610" y="74"/>
                    </a:cubicBezTo>
                    <a:cubicBezTo>
                      <a:pt x="3607" y="49"/>
                      <a:pt x="3607" y="49"/>
                      <a:pt x="3585" y="49"/>
                    </a:cubicBezTo>
                    <a:lnTo>
                      <a:pt x="3588" y="74"/>
                    </a:lnTo>
                    <a:cubicBezTo>
                      <a:pt x="3591" y="99"/>
                      <a:pt x="3595" y="124"/>
                      <a:pt x="3573" y="127"/>
                    </a:cubicBezTo>
                    <a:cubicBezTo>
                      <a:pt x="3568" y="127"/>
                      <a:pt x="3564" y="127"/>
                      <a:pt x="3560" y="127"/>
                    </a:cubicBezTo>
                    <a:cubicBezTo>
                      <a:pt x="3543" y="127"/>
                      <a:pt x="3529" y="125"/>
                      <a:pt x="3529" y="105"/>
                    </a:cubicBezTo>
                    <a:cubicBezTo>
                      <a:pt x="3511" y="89"/>
                      <a:pt x="3495" y="73"/>
                      <a:pt x="3487" y="73"/>
                    </a:cubicBezTo>
                    <a:cubicBezTo>
                      <a:pt x="3484" y="73"/>
                      <a:pt x="3482" y="76"/>
                      <a:pt x="3482" y="83"/>
                    </a:cubicBezTo>
                    <a:cubicBezTo>
                      <a:pt x="3466" y="83"/>
                      <a:pt x="3450" y="77"/>
                      <a:pt x="3438" y="61"/>
                    </a:cubicBezTo>
                    <a:lnTo>
                      <a:pt x="3353" y="70"/>
                    </a:lnTo>
                    <a:cubicBezTo>
                      <a:pt x="3343" y="86"/>
                      <a:pt x="3326" y="94"/>
                      <a:pt x="3313" y="94"/>
                    </a:cubicBezTo>
                    <a:cubicBezTo>
                      <a:pt x="3301" y="94"/>
                      <a:pt x="3292" y="88"/>
                      <a:pt x="3291" y="77"/>
                    </a:cubicBezTo>
                    <a:cubicBezTo>
                      <a:pt x="3266" y="80"/>
                      <a:pt x="3247" y="89"/>
                      <a:pt x="3231" y="108"/>
                    </a:cubicBezTo>
                    <a:cubicBezTo>
                      <a:pt x="3216" y="109"/>
                      <a:pt x="3204" y="110"/>
                      <a:pt x="3195" y="110"/>
                    </a:cubicBezTo>
                    <a:cubicBezTo>
                      <a:pt x="3175" y="110"/>
                      <a:pt x="3165" y="106"/>
                      <a:pt x="3165" y="89"/>
                    </a:cubicBezTo>
                    <a:cubicBezTo>
                      <a:pt x="3164" y="77"/>
                      <a:pt x="3163" y="70"/>
                      <a:pt x="3160" y="70"/>
                    </a:cubicBezTo>
                    <a:cubicBezTo>
                      <a:pt x="3157" y="70"/>
                      <a:pt x="3153" y="77"/>
                      <a:pt x="3143" y="89"/>
                    </a:cubicBezTo>
                    <a:cubicBezTo>
                      <a:pt x="3146" y="114"/>
                      <a:pt x="3125" y="117"/>
                      <a:pt x="3103" y="117"/>
                    </a:cubicBezTo>
                    <a:lnTo>
                      <a:pt x="3062" y="124"/>
                    </a:lnTo>
                    <a:cubicBezTo>
                      <a:pt x="3062" y="149"/>
                      <a:pt x="3062" y="149"/>
                      <a:pt x="3043" y="149"/>
                    </a:cubicBezTo>
                    <a:cubicBezTo>
                      <a:pt x="3041" y="149"/>
                      <a:pt x="3039" y="149"/>
                      <a:pt x="3037" y="149"/>
                    </a:cubicBezTo>
                    <a:cubicBezTo>
                      <a:pt x="3011" y="149"/>
                      <a:pt x="2954" y="133"/>
                      <a:pt x="2933" y="133"/>
                    </a:cubicBezTo>
                    <a:cubicBezTo>
                      <a:pt x="2871" y="139"/>
                      <a:pt x="2871" y="139"/>
                      <a:pt x="2896" y="164"/>
                    </a:cubicBezTo>
                    <a:cubicBezTo>
                      <a:pt x="2897" y="164"/>
                      <a:pt x="2898" y="164"/>
                      <a:pt x="2899" y="164"/>
                    </a:cubicBezTo>
                    <a:cubicBezTo>
                      <a:pt x="2910" y="164"/>
                      <a:pt x="2913" y="174"/>
                      <a:pt x="2902" y="174"/>
                    </a:cubicBezTo>
                    <a:cubicBezTo>
                      <a:pt x="2897" y="174"/>
                      <a:pt x="2887" y="171"/>
                      <a:pt x="2874" y="164"/>
                    </a:cubicBezTo>
                    <a:cubicBezTo>
                      <a:pt x="2824" y="158"/>
                      <a:pt x="2774" y="155"/>
                      <a:pt x="2723" y="155"/>
                    </a:cubicBezTo>
                    <a:cubicBezTo>
                      <a:pt x="2639" y="161"/>
                      <a:pt x="2639" y="161"/>
                      <a:pt x="2642" y="186"/>
                    </a:cubicBezTo>
                    <a:cubicBezTo>
                      <a:pt x="2655" y="211"/>
                      <a:pt x="2655" y="223"/>
                      <a:pt x="2649" y="223"/>
                    </a:cubicBezTo>
                    <a:cubicBezTo>
                      <a:pt x="2643" y="223"/>
                      <a:pt x="2632" y="212"/>
                      <a:pt x="2620" y="190"/>
                    </a:cubicBezTo>
                    <a:cubicBezTo>
                      <a:pt x="2593" y="162"/>
                      <a:pt x="2574" y="151"/>
                      <a:pt x="2564" y="151"/>
                    </a:cubicBezTo>
                    <a:cubicBezTo>
                      <a:pt x="2556" y="151"/>
                      <a:pt x="2553" y="157"/>
                      <a:pt x="2554" y="168"/>
                    </a:cubicBezTo>
                    <a:cubicBezTo>
                      <a:pt x="2535" y="196"/>
                      <a:pt x="2535" y="196"/>
                      <a:pt x="2513" y="199"/>
                    </a:cubicBezTo>
                    <a:cubicBezTo>
                      <a:pt x="2513" y="187"/>
                      <a:pt x="2509" y="181"/>
                      <a:pt x="2499" y="181"/>
                    </a:cubicBezTo>
                    <a:cubicBezTo>
                      <a:pt x="2489" y="181"/>
                      <a:pt x="2472" y="189"/>
                      <a:pt x="2451" y="205"/>
                    </a:cubicBezTo>
                    <a:cubicBezTo>
                      <a:pt x="2429" y="205"/>
                      <a:pt x="2429" y="205"/>
                      <a:pt x="2429" y="180"/>
                    </a:cubicBezTo>
                    <a:lnTo>
                      <a:pt x="2385" y="183"/>
                    </a:lnTo>
                    <a:cubicBezTo>
                      <a:pt x="2366" y="212"/>
                      <a:pt x="2323" y="222"/>
                      <a:pt x="2283" y="222"/>
                    </a:cubicBezTo>
                    <a:cubicBezTo>
                      <a:pt x="2244" y="222"/>
                      <a:pt x="2208" y="213"/>
                      <a:pt x="2197" y="202"/>
                    </a:cubicBezTo>
                    <a:cubicBezTo>
                      <a:pt x="2178" y="205"/>
                      <a:pt x="2166" y="218"/>
                      <a:pt x="2156" y="230"/>
                    </a:cubicBezTo>
                    <a:cubicBezTo>
                      <a:pt x="2148" y="258"/>
                      <a:pt x="2138" y="272"/>
                      <a:pt x="2130" y="272"/>
                    </a:cubicBezTo>
                    <a:cubicBezTo>
                      <a:pt x="2122" y="272"/>
                      <a:pt x="2115" y="259"/>
                      <a:pt x="2112" y="233"/>
                    </a:cubicBezTo>
                    <a:cubicBezTo>
                      <a:pt x="2111" y="209"/>
                      <a:pt x="2110" y="196"/>
                      <a:pt x="2108" y="196"/>
                    </a:cubicBezTo>
                    <a:cubicBezTo>
                      <a:pt x="2105" y="196"/>
                      <a:pt x="2101" y="209"/>
                      <a:pt x="2094" y="237"/>
                    </a:cubicBezTo>
                    <a:cubicBezTo>
                      <a:pt x="2084" y="250"/>
                      <a:pt x="2055" y="259"/>
                      <a:pt x="2029" y="259"/>
                    </a:cubicBezTo>
                    <a:cubicBezTo>
                      <a:pt x="2001" y="259"/>
                      <a:pt x="1976" y="249"/>
                      <a:pt x="1984" y="221"/>
                    </a:cubicBezTo>
                    <a:lnTo>
                      <a:pt x="1981" y="171"/>
                    </a:lnTo>
                    <a:cubicBezTo>
                      <a:pt x="1971" y="186"/>
                      <a:pt x="1956" y="196"/>
                      <a:pt x="1940" y="199"/>
                    </a:cubicBezTo>
                    <a:cubicBezTo>
                      <a:pt x="1943" y="224"/>
                      <a:pt x="1921" y="227"/>
                      <a:pt x="1858" y="233"/>
                    </a:cubicBezTo>
                    <a:cubicBezTo>
                      <a:pt x="1815" y="237"/>
                      <a:pt x="1733" y="271"/>
                      <a:pt x="1692" y="274"/>
                    </a:cubicBezTo>
                    <a:cubicBezTo>
                      <a:pt x="1673" y="275"/>
                      <a:pt x="1651" y="277"/>
                      <a:pt x="1630" y="277"/>
                    </a:cubicBezTo>
                    <a:cubicBezTo>
                      <a:pt x="1602" y="277"/>
                      <a:pt x="1576" y="274"/>
                      <a:pt x="1564" y="262"/>
                    </a:cubicBezTo>
                    <a:cubicBezTo>
                      <a:pt x="1533" y="262"/>
                      <a:pt x="1504" y="274"/>
                      <a:pt x="1479" y="293"/>
                    </a:cubicBezTo>
                    <a:cubicBezTo>
                      <a:pt x="1469" y="308"/>
                      <a:pt x="1452" y="316"/>
                      <a:pt x="1439" y="316"/>
                    </a:cubicBezTo>
                    <a:cubicBezTo>
                      <a:pt x="1427" y="316"/>
                      <a:pt x="1418" y="311"/>
                      <a:pt x="1417" y="299"/>
                    </a:cubicBezTo>
                    <a:lnTo>
                      <a:pt x="1398" y="299"/>
                    </a:lnTo>
                    <a:cubicBezTo>
                      <a:pt x="1376" y="318"/>
                      <a:pt x="1354" y="327"/>
                      <a:pt x="1329" y="334"/>
                    </a:cubicBezTo>
                    <a:cubicBezTo>
                      <a:pt x="1329" y="314"/>
                      <a:pt x="1314" y="302"/>
                      <a:pt x="1298" y="302"/>
                    </a:cubicBezTo>
                    <a:cubicBezTo>
                      <a:pt x="1289" y="302"/>
                      <a:pt x="1279" y="306"/>
                      <a:pt x="1272" y="315"/>
                    </a:cubicBezTo>
                    <a:cubicBezTo>
                      <a:pt x="1276" y="343"/>
                      <a:pt x="1251" y="343"/>
                      <a:pt x="1197" y="356"/>
                    </a:cubicBezTo>
                    <a:cubicBezTo>
                      <a:pt x="1195" y="355"/>
                      <a:pt x="1191" y="354"/>
                      <a:pt x="1186" y="354"/>
                    </a:cubicBezTo>
                    <a:cubicBezTo>
                      <a:pt x="1132" y="354"/>
                      <a:pt x="920" y="401"/>
                      <a:pt x="740" y="515"/>
                    </a:cubicBezTo>
                    <a:cubicBezTo>
                      <a:pt x="539" y="631"/>
                      <a:pt x="401" y="810"/>
                      <a:pt x="411" y="816"/>
                    </a:cubicBezTo>
                    <a:cubicBezTo>
                      <a:pt x="392" y="835"/>
                      <a:pt x="373" y="857"/>
                      <a:pt x="361" y="879"/>
                    </a:cubicBezTo>
                    <a:lnTo>
                      <a:pt x="310" y="942"/>
                    </a:lnTo>
                    <a:cubicBezTo>
                      <a:pt x="306" y="938"/>
                      <a:pt x="302" y="937"/>
                      <a:pt x="297" y="937"/>
                    </a:cubicBezTo>
                    <a:cubicBezTo>
                      <a:pt x="259" y="937"/>
                      <a:pt x="212" y="1051"/>
                      <a:pt x="204" y="1127"/>
                    </a:cubicBezTo>
                    <a:cubicBezTo>
                      <a:pt x="210" y="1152"/>
                      <a:pt x="207" y="1183"/>
                      <a:pt x="191" y="1208"/>
                    </a:cubicBezTo>
                    <a:cubicBezTo>
                      <a:pt x="186" y="1205"/>
                      <a:pt x="180" y="1204"/>
                      <a:pt x="176" y="1204"/>
                    </a:cubicBezTo>
                    <a:cubicBezTo>
                      <a:pt x="138" y="1204"/>
                      <a:pt x="117" y="1271"/>
                      <a:pt x="122" y="1324"/>
                    </a:cubicBezTo>
                    <a:cubicBezTo>
                      <a:pt x="153" y="1355"/>
                      <a:pt x="157" y="1377"/>
                      <a:pt x="129" y="1377"/>
                    </a:cubicBezTo>
                    <a:cubicBezTo>
                      <a:pt x="123" y="1377"/>
                      <a:pt x="116" y="1376"/>
                      <a:pt x="107" y="1374"/>
                    </a:cubicBezTo>
                    <a:cubicBezTo>
                      <a:pt x="101" y="1372"/>
                      <a:pt x="96" y="1371"/>
                      <a:pt x="92" y="1371"/>
                    </a:cubicBezTo>
                    <a:cubicBezTo>
                      <a:pt x="57" y="1371"/>
                      <a:pt x="51" y="1423"/>
                      <a:pt x="104" y="1484"/>
                    </a:cubicBezTo>
                    <a:cubicBezTo>
                      <a:pt x="125" y="1515"/>
                      <a:pt x="125" y="1512"/>
                      <a:pt x="97" y="1534"/>
                    </a:cubicBezTo>
                    <a:cubicBezTo>
                      <a:pt x="41" y="1553"/>
                      <a:pt x="38" y="1581"/>
                      <a:pt x="63" y="1584"/>
                    </a:cubicBezTo>
                    <a:cubicBezTo>
                      <a:pt x="107" y="1615"/>
                      <a:pt x="107" y="1640"/>
                      <a:pt x="57" y="1662"/>
                    </a:cubicBezTo>
                    <a:cubicBezTo>
                      <a:pt x="0" y="1713"/>
                      <a:pt x="0" y="1716"/>
                      <a:pt x="50" y="1744"/>
                    </a:cubicBezTo>
                    <a:cubicBezTo>
                      <a:pt x="100" y="1772"/>
                      <a:pt x="104" y="1872"/>
                      <a:pt x="57" y="1904"/>
                    </a:cubicBezTo>
                    <a:cubicBezTo>
                      <a:pt x="57" y="1926"/>
                      <a:pt x="35" y="1948"/>
                      <a:pt x="60" y="1948"/>
                    </a:cubicBezTo>
                    <a:lnTo>
                      <a:pt x="38" y="1970"/>
                    </a:lnTo>
                    <a:cubicBezTo>
                      <a:pt x="38" y="1991"/>
                      <a:pt x="41" y="2013"/>
                      <a:pt x="41" y="2013"/>
                    </a:cubicBezTo>
                    <a:lnTo>
                      <a:pt x="66" y="2010"/>
                    </a:lnTo>
                    <a:lnTo>
                      <a:pt x="66" y="2010"/>
                    </a:lnTo>
                    <a:cubicBezTo>
                      <a:pt x="60" y="2107"/>
                      <a:pt x="60" y="2208"/>
                      <a:pt x="69" y="2308"/>
                    </a:cubicBezTo>
                    <a:cubicBezTo>
                      <a:pt x="85" y="2505"/>
                      <a:pt x="92" y="2564"/>
                      <a:pt x="107" y="2564"/>
                    </a:cubicBezTo>
                    <a:cubicBezTo>
                      <a:pt x="110" y="2564"/>
                      <a:pt x="113" y="2562"/>
                      <a:pt x="116" y="2559"/>
                    </a:cubicBezTo>
                    <a:cubicBezTo>
                      <a:pt x="126" y="2553"/>
                      <a:pt x="135" y="2551"/>
                      <a:pt x="141" y="2551"/>
                    </a:cubicBezTo>
                    <a:cubicBezTo>
                      <a:pt x="163" y="2551"/>
                      <a:pt x="158" y="2580"/>
                      <a:pt x="119" y="2599"/>
                    </a:cubicBezTo>
                    <a:cubicBezTo>
                      <a:pt x="113" y="2637"/>
                      <a:pt x="107" y="2672"/>
                      <a:pt x="104" y="2709"/>
                    </a:cubicBezTo>
                    <a:cubicBezTo>
                      <a:pt x="110" y="2750"/>
                      <a:pt x="113" y="2794"/>
                      <a:pt x="88" y="2794"/>
                    </a:cubicBezTo>
                    <a:lnTo>
                      <a:pt x="88" y="2816"/>
                    </a:lnTo>
                    <a:cubicBezTo>
                      <a:pt x="144" y="2853"/>
                      <a:pt x="154" y="2979"/>
                      <a:pt x="135" y="3044"/>
                    </a:cubicBezTo>
                    <a:cubicBezTo>
                      <a:pt x="135" y="3082"/>
                      <a:pt x="147" y="3120"/>
                      <a:pt x="169" y="3148"/>
                    </a:cubicBezTo>
                    <a:cubicBezTo>
                      <a:pt x="198" y="3189"/>
                      <a:pt x="198" y="3189"/>
                      <a:pt x="176" y="3214"/>
                    </a:cubicBezTo>
                    <a:cubicBezTo>
                      <a:pt x="151" y="3214"/>
                      <a:pt x="138" y="3339"/>
                      <a:pt x="186" y="3339"/>
                    </a:cubicBezTo>
                    <a:cubicBezTo>
                      <a:pt x="187" y="3339"/>
                      <a:pt x="188" y="3339"/>
                      <a:pt x="188" y="3339"/>
                    </a:cubicBezTo>
                    <a:lnTo>
                      <a:pt x="188" y="3339"/>
                    </a:lnTo>
                    <a:lnTo>
                      <a:pt x="163" y="3361"/>
                    </a:lnTo>
                    <a:cubicBezTo>
                      <a:pt x="143" y="3384"/>
                      <a:pt x="165" y="3402"/>
                      <a:pt x="189" y="3402"/>
                    </a:cubicBezTo>
                    <a:cubicBezTo>
                      <a:pt x="191" y="3402"/>
                      <a:pt x="193" y="3402"/>
                      <a:pt x="194" y="3402"/>
                    </a:cubicBezTo>
                    <a:cubicBezTo>
                      <a:pt x="198" y="3401"/>
                      <a:pt x="201" y="3401"/>
                      <a:pt x="205" y="3401"/>
                    </a:cubicBezTo>
                    <a:cubicBezTo>
                      <a:pt x="244" y="3401"/>
                      <a:pt x="239" y="3419"/>
                      <a:pt x="172" y="3446"/>
                    </a:cubicBezTo>
                    <a:cubicBezTo>
                      <a:pt x="126" y="3451"/>
                      <a:pt x="125" y="3471"/>
                      <a:pt x="146" y="3471"/>
                    </a:cubicBezTo>
                    <a:cubicBezTo>
                      <a:pt x="147" y="3471"/>
                      <a:pt x="149" y="3471"/>
                      <a:pt x="151" y="3471"/>
                    </a:cubicBezTo>
                    <a:cubicBezTo>
                      <a:pt x="176" y="3489"/>
                      <a:pt x="204" y="3508"/>
                      <a:pt x="179" y="3530"/>
                    </a:cubicBezTo>
                    <a:cubicBezTo>
                      <a:pt x="182" y="3550"/>
                      <a:pt x="184" y="3569"/>
                      <a:pt x="219" y="3569"/>
                    </a:cubicBezTo>
                    <a:cubicBezTo>
                      <a:pt x="224" y="3569"/>
                      <a:pt x="229" y="3569"/>
                      <a:pt x="235" y="3568"/>
                    </a:cubicBezTo>
                    <a:cubicBezTo>
                      <a:pt x="260" y="3568"/>
                      <a:pt x="260" y="3587"/>
                      <a:pt x="263" y="3609"/>
                    </a:cubicBezTo>
                    <a:cubicBezTo>
                      <a:pt x="256" y="3609"/>
                      <a:pt x="251" y="3610"/>
                      <a:pt x="247" y="3610"/>
                    </a:cubicBezTo>
                    <a:cubicBezTo>
                      <a:pt x="236" y="3610"/>
                      <a:pt x="230" y="3606"/>
                      <a:pt x="211" y="3594"/>
                    </a:cubicBezTo>
                    <a:lnTo>
                      <a:pt x="211" y="3594"/>
                    </a:lnTo>
                    <a:cubicBezTo>
                      <a:pt x="212" y="3602"/>
                      <a:pt x="214" y="3616"/>
                      <a:pt x="216" y="3634"/>
                    </a:cubicBezTo>
                    <a:cubicBezTo>
                      <a:pt x="216" y="3656"/>
                      <a:pt x="194" y="3699"/>
                      <a:pt x="169" y="3703"/>
                    </a:cubicBezTo>
                    <a:cubicBezTo>
                      <a:pt x="154" y="3718"/>
                      <a:pt x="151" y="3732"/>
                      <a:pt x="165" y="3732"/>
                    </a:cubicBezTo>
                    <a:cubicBezTo>
                      <a:pt x="172" y="3732"/>
                      <a:pt x="183" y="3729"/>
                      <a:pt x="198" y="3721"/>
                    </a:cubicBezTo>
                    <a:cubicBezTo>
                      <a:pt x="211" y="3720"/>
                      <a:pt x="221" y="3718"/>
                      <a:pt x="229" y="3718"/>
                    </a:cubicBezTo>
                    <a:cubicBezTo>
                      <a:pt x="248" y="3718"/>
                      <a:pt x="249" y="3727"/>
                      <a:pt x="251" y="3759"/>
                    </a:cubicBezTo>
                    <a:cubicBezTo>
                      <a:pt x="254" y="3781"/>
                      <a:pt x="254" y="3800"/>
                      <a:pt x="229" y="3803"/>
                    </a:cubicBezTo>
                    <a:cubicBezTo>
                      <a:pt x="204" y="3806"/>
                      <a:pt x="204" y="3806"/>
                      <a:pt x="210" y="3847"/>
                    </a:cubicBezTo>
                    <a:cubicBezTo>
                      <a:pt x="216" y="3912"/>
                      <a:pt x="295" y="3966"/>
                      <a:pt x="348" y="3985"/>
                    </a:cubicBezTo>
                    <a:cubicBezTo>
                      <a:pt x="365" y="3982"/>
                      <a:pt x="376" y="3981"/>
                      <a:pt x="382" y="3981"/>
                    </a:cubicBezTo>
                    <a:cubicBezTo>
                      <a:pt x="393" y="3981"/>
                      <a:pt x="382" y="3987"/>
                      <a:pt x="351" y="4003"/>
                    </a:cubicBezTo>
                    <a:cubicBezTo>
                      <a:pt x="326" y="4007"/>
                      <a:pt x="326" y="4028"/>
                      <a:pt x="329" y="4050"/>
                    </a:cubicBezTo>
                    <a:cubicBezTo>
                      <a:pt x="331" y="4050"/>
                      <a:pt x="332" y="4050"/>
                      <a:pt x="334" y="4050"/>
                    </a:cubicBezTo>
                    <a:cubicBezTo>
                      <a:pt x="346" y="4050"/>
                      <a:pt x="341" y="4058"/>
                      <a:pt x="335" y="4058"/>
                    </a:cubicBezTo>
                    <a:cubicBezTo>
                      <a:pt x="333" y="4058"/>
                      <a:pt x="330" y="4056"/>
                      <a:pt x="329" y="4050"/>
                    </a:cubicBezTo>
                    <a:cubicBezTo>
                      <a:pt x="304" y="4050"/>
                      <a:pt x="301" y="4032"/>
                      <a:pt x="301" y="4010"/>
                    </a:cubicBezTo>
                    <a:lnTo>
                      <a:pt x="276" y="4013"/>
                    </a:lnTo>
                    <a:cubicBezTo>
                      <a:pt x="226" y="4038"/>
                      <a:pt x="229" y="4060"/>
                      <a:pt x="279" y="4075"/>
                    </a:cubicBezTo>
                    <a:cubicBezTo>
                      <a:pt x="307" y="4094"/>
                      <a:pt x="307" y="4094"/>
                      <a:pt x="285" y="4116"/>
                    </a:cubicBezTo>
                    <a:cubicBezTo>
                      <a:pt x="260" y="4141"/>
                      <a:pt x="238" y="4163"/>
                      <a:pt x="263" y="4163"/>
                    </a:cubicBezTo>
                    <a:cubicBezTo>
                      <a:pt x="266" y="4185"/>
                      <a:pt x="257" y="4210"/>
                      <a:pt x="245" y="4229"/>
                    </a:cubicBezTo>
                    <a:cubicBezTo>
                      <a:pt x="247" y="4267"/>
                      <a:pt x="250" y="4289"/>
                      <a:pt x="271" y="4289"/>
                    </a:cubicBezTo>
                    <a:cubicBezTo>
                      <a:pt x="273" y="4289"/>
                      <a:pt x="274" y="4289"/>
                      <a:pt x="276" y="4289"/>
                    </a:cubicBezTo>
                    <a:cubicBezTo>
                      <a:pt x="278" y="4288"/>
                      <a:pt x="279" y="4288"/>
                      <a:pt x="280" y="4288"/>
                    </a:cubicBezTo>
                    <a:cubicBezTo>
                      <a:pt x="301" y="4288"/>
                      <a:pt x="301" y="4309"/>
                      <a:pt x="304" y="4329"/>
                    </a:cubicBezTo>
                    <a:cubicBezTo>
                      <a:pt x="307" y="4347"/>
                      <a:pt x="307" y="4367"/>
                      <a:pt x="328" y="4367"/>
                    </a:cubicBezTo>
                    <a:cubicBezTo>
                      <a:pt x="329" y="4367"/>
                      <a:pt x="331" y="4367"/>
                      <a:pt x="332" y="4367"/>
                    </a:cubicBezTo>
                    <a:cubicBezTo>
                      <a:pt x="357" y="4367"/>
                      <a:pt x="386" y="4386"/>
                      <a:pt x="389" y="4426"/>
                    </a:cubicBezTo>
                    <a:cubicBezTo>
                      <a:pt x="417" y="4467"/>
                      <a:pt x="417" y="4467"/>
                      <a:pt x="370" y="4492"/>
                    </a:cubicBezTo>
                    <a:cubicBezTo>
                      <a:pt x="345" y="4495"/>
                      <a:pt x="345" y="4517"/>
                      <a:pt x="348" y="4536"/>
                    </a:cubicBezTo>
                    <a:cubicBezTo>
                      <a:pt x="348" y="4555"/>
                      <a:pt x="339" y="4571"/>
                      <a:pt x="326" y="4580"/>
                    </a:cubicBezTo>
                    <a:cubicBezTo>
                      <a:pt x="310" y="4601"/>
                      <a:pt x="320" y="4606"/>
                      <a:pt x="336" y="4606"/>
                    </a:cubicBezTo>
                    <a:cubicBezTo>
                      <a:pt x="342" y="4606"/>
                      <a:pt x="348" y="4606"/>
                      <a:pt x="354" y="4605"/>
                    </a:cubicBezTo>
                    <a:lnTo>
                      <a:pt x="404" y="4599"/>
                    </a:lnTo>
                    <a:lnTo>
                      <a:pt x="404" y="4599"/>
                    </a:lnTo>
                    <a:cubicBezTo>
                      <a:pt x="408" y="4624"/>
                      <a:pt x="364" y="4655"/>
                      <a:pt x="339" y="4658"/>
                    </a:cubicBezTo>
                    <a:cubicBezTo>
                      <a:pt x="306" y="4682"/>
                      <a:pt x="296" y="4691"/>
                      <a:pt x="310" y="4691"/>
                    </a:cubicBezTo>
                    <a:cubicBezTo>
                      <a:pt x="316" y="4691"/>
                      <a:pt x="326" y="4689"/>
                      <a:pt x="342" y="4687"/>
                    </a:cubicBezTo>
                    <a:cubicBezTo>
                      <a:pt x="343" y="4686"/>
                      <a:pt x="345" y="4686"/>
                      <a:pt x="347" y="4686"/>
                    </a:cubicBezTo>
                    <a:cubicBezTo>
                      <a:pt x="370" y="4686"/>
                      <a:pt x="391" y="4706"/>
                      <a:pt x="382" y="4759"/>
                    </a:cubicBezTo>
                    <a:cubicBezTo>
                      <a:pt x="395" y="4812"/>
                      <a:pt x="408" y="4862"/>
                      <a:pt x="382" y="4868"/>
                    </a:cubicBezTo>
                    <a:cubicBezTo>
                      <a:pt x="373" y="4887"/>
                      <a:pt x="382" y="4909"/>
                      <a:pt x="401" y="4918"/>
                    </a:cubicBezTo>
                    <a:cubicBezTo>
                      <a:pt x="436" y="4937"/>
                      <a:pt x="439" y="4962"/>
                      <a:pt x="448" y="5044"/>
                    </a:cubicBezTo>
                    <a:cubicBezTo>
                      <a:pt x="457" y="5147"/>
                      <a:pt x="463" y="5177"/>
                      <a:pt x="482" y="5177"/>
                    </a:cubicBezTo>
                    <a:cubicBezTo>
                      <a:pt x="489" y="5177"/>
                      <a:pt x="499" y="5172"/>
                      <a:pt x="511" y="5166"/>
                    </a:cubicBezTo>
                    <a:cubicBezTo>
                      <a:pt x="521" y="5160"/>
                      <a:pt x="531" y="5153"/>
                      <a:pt x="535" y="5153"/>
                    </a:cubicBezTo>
                    <a:cubicBezTo>
                      <a:pt x="540" y="5153"/>
                      <a:pt x="538" y="5162"/>
                      <a:pt x="523" y="5188"/>
                    </a:cubicBezTo>
                    <a:cubicBezTo>
                      <a:pt x="517" y="5222"/>
                      <a:pt x="552" y="5235"/>
                      <a:pt x="602" y="5263"/>
                    </a:cubicBezTo>
                    <a:cubicBezTo>
                      <a:pt x="636" y="5263"/>
                      <a:pt x="671" y="5251"/>
                      <a:pt x="699" y="5226"/>
                    </a:cubicBezTo>
                    <a:cubicBezTo>
                      <a:pt x="716" y="5214"/>
                      <a:pt x="726" y="5207"/>
                      <a:pt x="733" y="5207"/>
                    </a:cubicBezTo>
                    <a:cubicBezTo>
                      <a:pt x="741" y="5207"/>
                      <a:pt x="744" y="5220"/>
                      <a:pt x="749" y="5251"/>
                    </a:cubicBezTo>
                    <a:cubicBezTo>
                      <a:pt x="762" y="5273"/>
                      <a:pt x="759" y="5301"/>
                      <a:pt x="740" y="5320"/>
                    </a:cubicBezTo>
                    <a:cubicBezTo>
                      <a:pt x="734" y="5324"/>
                      <a:pt x="727" y="5326"/>
                      <a:pt x="721" y="5326"/>
                    </a:cubicBezTo>
                    <a:cubicBezTo>
                      <a:pt x="715" y="5326"/>
                      <a:pt x="709" y="5323"/>
                      <a:pt x="705" y="5316"/>
                    </a:cubicBezTo>
                    <a:lnTo>
                      <a:pt x="690" y="5298"/>
                    </a:lnTo>
                    <a:cubicBezTo>
                      <a:pt x="668" y="5313"/>
                      <a:pt x="649" y="5329"/>
                      <a:pt x="680" y="5370"/>
                    </a:cubicBezTo>
                    <a:cubicBezTo>
                      <a:pt x="680" y="5395"/>
                      <a:pt x="691" y="5414"/>
                      <a:pt x="704" y="5414"/>
                    </a:cubicBezTo>
                    <a:cubicBezTo>
                      <a:pt x="708" y="5414"/>
                      <a:pt x="713" y="5412"/>
                      <a:pt x="718" y="5407"/>
                    </a:cubicBezTo>
                    <a:lnTo>
                      <a:pt x="718" y="5407"/>
                    </a:lnTo>
                    <a:cubicBezTo>
                      <a:pt x="715" y="5445"/>
                      <a:pt x="752" y="5486"/>
                      <a:pt x="793" y="5520"/>
                    </a:cubicBezTo>
                    <a:cubicBezTo>
                      <a:pt x="831" y="5558"/>
                      <a:pt x="893" y="5608"/>
                      <a:pt x="903" y="5642"/>
                    </a:cubicBezTo>
                    <a:cubicBezTo>
                      <a:pt x="931" y="5666"/>
                      <a:pt x="951" y="5679"/>
                      <a:pt x="965" y="5679"/>
                    </a:cubicBezTo>
                    <a:cubicBezTo>
                      <a:pt x="972" y="5679"/>
                      <a:pt x="977" y="5676"/>
                      <a:pt x="981" y="5671"/>
                    </a:cubicBezTo>
                    <a:cubicBezTo>
                      <a:pt x="995" y="5649"/>
                      <a:pt x="1007" y="5641"/>
                      <a:pt x="1015" y="5641"/>
                    </a:cubicBezTo>
                    <a:cubicBezTo>
                      <a:pt x="1022" y="5641"/>
                      <a:pt x="1025" y="5650"/>
                      <a:pt x="1019" y="5661"/>
                    </a:cubicBezTo>
                    <a:cubicBezTo>
                      <a:pt x="1015" y="5689"/>
                      <a:pt x="1088" y="5758"/>
                      <a:pt x="1172" y="5802"/>
                    </a:cubicBezTo>
                    <a:cubicBezTo>
                      <a:pt x="1235" y="5835"/>
                      <a:pt x="1304" y="5857"/>
                      <a:pt x="1344" y="5857"/>
                    </a:cubicBezTo>
                    <a:cubicBezTo>
                      <a:pt x="1357" y="5857"/>
                      <a:pt x="1367" y="5855"/>
                      <a:pt x="1373" y="5849"/>
                    </a:cubicBezTo>
                    <a:lnTo>
                      <a:pt x="1426" y="5862"/>
                    </a:lnTo>
                    <a:cubicBezTo>
                      <a:pt x="1457" y="5893"/>
                      <a:pt x="1549" y="5914"/>
                      <a:pt x="1611" y="5914"/>
                    </a:cubicBezTo>
                    <a:cubicBezTo>
                      <a:pt x="1636" y="5914"/>
                      <a:pt x="1656" y="5911"/>
                      <a:pt x="1664" y="5902"/>
                    </a:cubicBezTo>
                    <a:lnTo>
                      <a:pt x="1746" y="5909"/>
                    </a:lnTo>
                    <a:cubicBezTo>
                      <a:pt x="1770" y="5922"/>
                      <a:pt x="1789" y="5927"/>
                      <a:pt x="1805" y="5927"/>
                    </a:cubicBezTo>
                    <a:cubicBezTo>
                      <a:pt x="1824" y="5927"/>
                      <a:pt x="1839" y="5919"/>
                      <a:pt x="1852" y="5906"/>
                    </a:cubicBezTo>
                    <a:cubicBezTo>
                      <a:pt x="1872" y="5888"/>
                      <a:pt x="1876" y="5870"/>
                      <a:pt x="1877" y="5870"/>
                    </a:cubicBezTo>
                    <a:cubicBezTo>
                      <a:pt x="1878" y="5870"/>
                      <a:pt x="1877" y="5873"/>
                      <a:pt x="1877" y="5881"/>
                    </a:cubicBezTo>
                    <a:cubicBezTo>
                      <a:pt x="1881" y="5895"/>
                      <a:pt x="1900" y="5900"/>
                      <a:pt x="1930" y="5900"/>
                    </a:cubicBezTo>
                    <a:cubicBezTo>
                      <a:pt x="1953" y="5900"/>
                      <a:pt x="1982" y="5897"/>
                      <a:pt x="2015" y="5893"/>
                    </a:cubicBezTo>
                    <a:cubicBezTo>
                      <a:pt x="2100" y="5887"/>
                      <a:pt x="2100" y="5887"/>
                      <a:pt x="2078" y="5865"/>
                    </a:cubicBezTo>
                    <a:cubicBezTo>
                      <a:pt x="2106" y="5853"/>
                      <a:pt x="2125" y="5848"/>
                      <a:pt x="2138" y="5848"/>
                    </a:cubicBezTo>
                    <a:cubicBezTo>
                      <a:pt x="2161" y="5848"/>
                      <a:pt x="2162" y="5864"/>
                      <a:pt x="2162" y="5881"/>
                    </a:cubicBezTo>
                    <a:cubicBezTo>
                      <a:pt x="2156" y="5904"/>
                      <a:pt x="2160" y="5915"/>
                      <a:pt x="2168" y="5915"/>
                    </a:cubicBezTo>
                    <a:cubicBezTo>
                      <a:pt x="2179" y="5915"/>
                      <a:pt x="2196" y="5895"/>
                      <a:pt x="2203" y="5852"/>
                    </a:cubicBezTo>
                    <a:cubicBezTo>
                      <a:pt x="2213" y="5820"/>
                      <a:pt x="2233" y="5806"/>
                      <a:pt x="2248" y="5806"/>
                    </a:cubicBezTo>
                    <a:cubicBezTo>
                      <a:pt x="2257" y="5806"/>
                      <a:pt x="2265" y="5811"/>
                      <a:pt x="2266" y="5821"/>
                    </a:cubicBezTo>
                    <a:cubicBezTo>
                      <a:pt x="2266" y="5846"/>
                      <a:pt x="2247" y="5849"/>
                      <a:pt x="2225" y="5849"/>
                    </a:cubicBezTo>
                    <a:lnTo>
                      <a:pt x="2228" y="5899"/>
                    </a:lnTo>
                    <a:cubicBezTo>
                      <a:pt x="2250" y="5899"/>
                      <a:pt x="2250" y="5899"/>
                      <a:pt x="2269" y="5871"/>
                    </a:cubicBezTo>
                    <a:cubicBezTo>
                      <a:pt x="2285" y="5868"/>
                      <a:pt x="2300" y="5855"/>
                      <a:pt x="2310" y="5843"/>
                    </a:cubicBezTo>
                    <a:cubicBezTo>
                      <a:pt x="2329" y="5821"/>
                      <a:pt x="2325" y="5787"/>
                      <a:pt x="2300" y="5768"/>
                    </a:cubicBezTo>
                    <a:cubicBezTo>
                      <a:pt x="2278" y="5743"/>
                      <a:pt x="2300" y="5743"/>
                      <a:pt x="2319" y="5739"/>
                    </a:cubicBezTo>
                    <a:cubicBezTo>
                      <a:pt x="2366" y="5761"/>
                      <a:pt x="2366" y="5787"/>
                      <a:pt x="2347" y="5812"/>
                    </a:cubicBezTo>
                    <a:cubicBezTo>
                      <a:pt x="2329" y="5815"/>
                      <a:pt x="2329" y="5840"/>
                      <a:pt x="2332" y="5865"/>
                    </a:cubicBezTo>
                    <a:cubicBezTo>
                      <a:pt x="2332" y="5869"/>
                      <a:pt x="2335" y="5871"/>
                      <a:pt x="2340" y="5871"/>
                    </a:cubicBezTo>
                    <a:cubicBezTo>
                      <a:pt x="2365" y="5871"/>
                      <a:pt x="2438" y="5822"/>
                      <a:pt x="2451" y="5777"/>
                    </a:cubicBezTo>
                    <a:cubicBezTo>
                      <a:pt x="2451" y="5767"/>
                      <a:pt x="2451" y="5761"/>
                      <a:pt x="2451" y="5761"/>
                    </a:cubicBezTo>
                    <a:cubicBezTo>
                      <a:pt x="2451" y="5761"/>
                      <a:pt x="2452" y="5773"/>
                      <a:pt x="2454" y="5802"/>
                    </a:cubicBezTo>
                    <a:cubicBezTo>
                      <a:pt x="2456" y="5819"/>
                      <a:pt x="2475" y="5823"/>
                      <a:pt x="2500" y="5823"/>
                    </a:cubicBezTo>
                    <a:cubicBezTo>
                      <a:pt x="2513" y="5823"/>
                      <a:pt x="2527" y="5822"/>
                      <a:pt x="2542" y="5821"/>
                    </a:cubicBezTo>
                    <a:cubicBezTo>
                      <a:pt x="2582" y="5818"/>
                      <a:pt x="2604" y="5815"/>
                      <a:pt x="2601" y="5790"/>
                    </a:cubicBezTo>
                    <a:cubicBezTo>
                      <a:pt x="2601" y="5765"/>
                      <a:pt x="2598" y="5740"/>
                      <a:pt x="2617" y="5736"/>
                    </a:cubicBezTo>
                    <a:lnTo>
                      <a:pt x="2617" y="5736"/>
                    </a:lnTo>
                    <a:cubicBezTo>
                      <a:pt x="2616" y="5737"/>
                      <a:pt x="2615" y="5737"/>
                      <a:pt x="2614" y="5737"/>
                    </a:cubicBezTo>
                    <a:cubicBezTo>
                      <a:pt x="2598" y="5737"/>
                      <a:pt x="2595" y="5713"/>
                      <a:pt x="2592" y="5689"/>
                    </a:cubicBezTo>
                    <a:lnTo>
                      <a:pt x="2592" y="5689"/>
                    </a:lnTo>
                    <a:cubicBezTo>
                      <a:pt x="2617" y="5702"/>
                      <a:pt x="2639" y="5718"/>
                      <a:pt x="2661" y="5733"/>
                    </a:cubicBezTo>
                    <a:cubicBezTo>
                      <a:pt x="2696" y="5774"/>
                      <a:pt x="2747" y="5796"/>
                      <a:pt x="2800" y="5796"/>
                    </a:cubicBezTo>
                    <a:cubicBezTo>
                      <a:pt x="2812" y="5796"/>
                      <a:pt x="2824" y="5795"/>
                      <a:pt x="2836" y="5793"/>
                    </a:cubicBezTo>
                    <a:cubicBezTo>
                      <a:pt x="2854" y="5792"/>
                      <a:pt x="2875" y="5790"/>
                      <a:pt x="2895" y="5790"/>
                    </a:cubicBezTo>
                    <a:cubicBezTo>
                      <a:pt x="2924" y="5790"/>
                      <a:pt x="2952" y="5794"/>
                      <a:pt x="2965" y="5808"/>
                    </a:cubicBezTo>
                    <a:cubicBezTo>
                      <a:pt x="3009" y="5802"/>
                      <a:pt x="3027" y="5802"/>
                      <a:pt x="3027" y="5777"/>
                    </a:cubicBezTo>
                    <a:lnTo>
                      <a:pt x="3068" y="5771"/>
                    </a:lnTo>
                    <a:cubicBezTo>
                      <a:pt x="3080" y="5783"/>
                      <a:pt x="3095" y="5788"/>
                      <a:pt x="3108" y="5788"/>
                    </a:cubicBezTo>
                    <a:cubicBezTo>
                      <a:pt x="3122" y="5788"/>
                      <a:pt x="3132" y="5781"/>
                      <a:pt x="3131" y="5768"/>
                    </a:cubicBezTo>
                    <a:cubicBezTo>
                      <a:pt x="3138" y="5757"/>
                      <a:pt x="3146" y="5753"/>
                      <a:pt x="3155" y="5753"/>
                    </a:cubicBezTo>
                    <a:cubicBezTo>
                      <a:pt x="3169" y="5753"/>
                      <a:pt x="3183" y="5761"/>
                      <a:pt x="3197" y="5761"/>
                    </a:cubicBezTo>
                    <a:cubicBezTo>
                      <a:pt x="3217" y="5782"/>
                      <a:pt x="3229" y="5794"/>
                      <a:pt x="3233" y="5794"/>
                    </a:cubicBezTo>
                    <a:cubicBezTo>
                      <a:pt x="3238" y="5794"/>
                      <a:pt x="3231" y="5775"/>
                      <a:pt x="3215" y="5733"/>
                    </a:cubicBezTo>
                    <a:cubicBezTo>
                      <a:pt x="3212" y="5710"/>
                      <a:pt x="3174" y="5689"/>
                      <a:pt x="3151" y="5689"/>
                    </a:cubicBezTo>
                    <a:cubicBezTo>
                      <a:pt x="3149" y="5689"/>
                      <a:pt x="3148" y="5689"/>
                      <a:pt x="3146" y="5689"/>
                    </a:cubicBezTo>
                    <a:lnTo>
                      <a:pt x="3084" y="5696"/>
                    </a:lnTo>
                    <a:lnTo>
                      <a:pt x="3084" y="5696"/>
                    </a:lnTo>
                    <a:lnTo>
                      <a:pt x="3143" y="5664"/>
                    </a:lnTo>
                    <a:cubicBezTo>
                      <a:pt x="3165" y="5661"/>
                      <a:pt x="3203" y="5633"/>
                      <a:pt x="3203" y="5608"/>
                    </a:cubicBezTo>
                    <a:cubicBezTo>
                      <a:pt x="3203" y="5608"/>
                      <a:pt x="3200" y="5583"/>
                      <a:pt x="3222" y="5580"/>
                    </a:cubicBezTo>
                    <a:lnTo>
                      <a:pt x="3225" y="5633"/>
                    </a:lnTo>
                    <a:cubicBezTo>
                      <a:pt x="3212" y="5655"/>
                      <a:pt x="3206" y="5683"/>
                      <a:pt x="3212" y="5708"/>
                    </a:cubicBezTo>
                    <a:cubicBezTo>
                      <a:pt x="3227" y="5738"/>
                      <a:pt x="3256" y="5756"/>
                      <a:pt x="3276" y="5756"/>
                    </a:cubicBezTo>
                    <a:cubicBezTo>
                      <a:pt x="3290" y="5756"/>
                      <a:pt x="3299" y="5747"/>
                      <a:pt x="3297" y="5727"/>
                    </a:cubicBezTo>
                    <a:cubicBezTo>
                      <a:pt x="3303" y="5726"/>
                      <a:pt x="3307" y="5725"/>
                      <a:pt x="3311" y="5725"/>
                    </a:cubicBezTo>
                    <a:cubicBezTo>
                      <a:pt x="3321" y="5725"/>
                      <a:pt x="3326" y="5730"/>
                      <a:pt x="3344" y="5746"/>
                    </a:cubicBezTo>
                    <a:cubicBezTo>
                      <a:pt x="3344" y="5756"/>
                      <a:pt x="3348" y="5762"/>
                      <a:pt x="3353" y="5762"/>
                    </a:cubicBezTo>
                    <a:cubicBezTo>
                      <a:pt x="3361" y="5762"/>
                      <a:pt x="3372" y="5749"/>
                      <a:pt x="3381" y="5718"/>
                    </a:cubicBezTo>
                    <a:cubicBezTo>
                      <a:pt x="3391" y="5691"/>
                      <a:pt x="3401" y="5678"/>
                      <a:pt x="3412" y="5678"/>
                    </a:cubicBezTo>
                    <a:cubicBezTo>
                      <a:pt x="3423" y="5678"/>
                      <a:pt x="3434" y="5689"/>
                      <a:pt x="3447" y="5711"/>
                    </a:cubicBezTo>
                    <a:cubicBezTo>
                      <a:pt x="3472" y="5736"/>
                      <a:pt x="3507" y="5746"/>
                      <a:pt x="3534" y="5746"/>
                    </a:cubicBezTo>
                    <a:cubicBezTo>
                      <a:pt x="3558" y="5746"/>
                      <a:pt x="3576" y="5739"/>
                      <a:pt x="3576" y="5727"/>
                    </a:cubicBezTo>
                    <a:cubicBezTo>
                      <a:pt x="3572" y="5695"/>
                      <a:pt x="3596" y="5680"/>
                      <a:pt x="3621" y="5680"/>
                    </a:cubicBezTo>
                    <a:cubicBezTo>
                      <a:pt x="3635" y="5680"/>
                      <a:pt x="3648" y="5685"/>
                      <a:pt x="3657" y="5692"/>
                    </a:cubicBezTo>
                    <a:cubicBezTo>
                      <a:pt x="3664" y="5704"/>
                      <a:pt x="3675" y="5709"/>
                      <a:pt x="3687" y="5709"/>
                    </a:cubicBezTo>
                    <a:cubicBezTo>
                      <a:pt x="3700" y="5709"/>
                      <a:pt x="3713" y="5702"/>
                      <a:pt x="3720" y="5686"/>
                    </a:cubicBezTo>
                    <a:cubicBezTo>
                      <a:pt x="3722" y="5703"/>
                      <a:pt x="3733" y="5721"/>
                      <a:pt x="3746" y="5721"/>
                    </a:cubicBezTo>
                    <a:cubicBezTo>
                      <a:pt x="3752" y="5721"/>
                      <a:pt x="3758" y="5717"/>
                      <a:pt x="3764" y="5708"/>
                    </a:cubicBezTo>
                    <a:cubicBezTo>
                      <a:pt x="3764" y="5708"/>
                      <a:pt x="3786" y="5705"/>
                      <a:pt x="3764" y="5683"/>
                    </a:cubicBezTo>
                    <a:lnTo>
                      <a:pt x="3801" y="5630"/>
                    </a:lnTo>
                    <a:cubicBezTo>
                      <a:pt x="3779" y="5630"/>
                      <a:pt x="3776" y="5605"/>
                      <a:pt x="3773" y="5580"/>
                    </a:cubicBezTo>
                    <a:cubicBezTo>
                      <a:pt x="3773" y="5573"/>
                      <a:pt x="3780" y="5569"/>
                      <a:pt x="3790" y="5569"/>
                    </a:cubicBezTo>
                    <a:cubicBezTo>
                      <a:pt x="3818" y="5569"/>
                      <a:pt x="3872" y="5593"/>
                      <a:pt x="3908" y="5645"/>
                    </a:cubicBezTo>
                    <a:lnTo>
                      <a:pt x="3955" y="5692"/>
                    </a:lnTo>
                    <a:cubicBezTo>
                      <a:pt x="3952" y="5667"/>
                      <a:pt x="3949" y="5642"/>
                      <a:pt x="3949" y="5642"/>
                    </a:cubicBezTo>
                    <a:cubicBezTo>
                      <a:pt x="3956" y="5641"/>
                      <a:pt x="3963" y="5640"/>
                      <a:pt x="3970" y="5640"/>
                    </a:cubicBezTo>
                    <a:cubicBezTo>
                      <a:pt x="3983" y="5640"/>
                      <a:pt x="3994" y="5644"/>
                      <a:pt x="3996" y="5661"/>
                    </a:cubicBezTo>
                    <a:cubicBezTo>
                      <a:pt x="3996" y="5686"/>
                      <a:pt x="3996" y="5686"/>
                      <a:pt x="4018" y="5686"/>
                    </a:cubicBezTo>
                    <a:cubicBezTo>
                      <a:pt x="4030" y="5683"/>
                      <a:pt x="4040" y="5671"/>
                      <a:pt x="4036" y="5658"/>
                    </a:cubicBezTo>
                    <a:cubicBezTo>
                      <a:pt x="4035" y="5628"/>
                      <a:pt x="4034" y="5616"/>
                      <a:pt x="4038" y="5616"/>
                    </a:cubicBezTo>
                    <a:cubicBezTo>
                      <a:pt x="4041" y="5616"/>
                      <a:pt x="4047" y="5621"/>
                      <a:pt x="4055" y="5630"/>
                    </a:cubicBezTo>
                    <a:cubicBezTo>
                      <a:pt x="4067" y="5654"/>
                      <a:pt x="4079" y="5666"/>
                      <a:pt x="4089" y="5666"/>
                    </a:cubicBezTo>
                    <a:cubicBezTo>
                      <a:pt x="4100" y="5666"/>
                      <a:pt x="4110" y="5653"/>
                      <a:pt x="4118" y="5627"/>
                    </a:cubicBezTo>
                    <a:cubicBezTo>
                      <a:pt x="4116" y="5601"/>
                      <a:pt x="4116" y="5589"/>
                      <a:pt x="4118" y="5589"/>
                    </a:cubicBezTo>
                    <a:cubicBezTo>
                      <a:pt x="4121" y="5589"/>
                      <a:pt x="4128" y="5600"/>
                      <a:pt x="4140" y="5624"/>
                    </a:cubicBezTo>
                    <a:cubicBezTo>
                      <a:pt x="4143" y="5649"/>
                      <a:pt x="4162" y="5667"/>
                      <a:pt x="4187" y="5671"/>
                    </a:cubicBezTo>
                    <a:lnTo>
                      <a:pt x="4184" y="5645"/>
                    </a:lnTo>
                    <a:cubicBezTo>
                      <a:pt x="4182" y="5615"/>
                      <a:pt x="4189" y="5602"/>
                      <a:pt x="4200" y="5602"/>
                    </a:cubicBezTo>
                    <a:cubicBezTo>
                      <a:pt x="4207" y="5602"/>
                      <a:pt x="4216" y="5607"/>
                      <a:pt x="4224" y="5617"/>
                    </a:cubicBezTo>
                    <a:cubicBezTo>
                      <a:pt x="4226" y="5629"/>
                      <a:pt x="4231" y="5634"/>
                      <a:pt x="4239" y="5634"/>
                    </a:cubicBezTo>
                    <a:cubicBezTo>
                      <a:pt x="4249" y="5634"/>
                      <a:pt x="4265" y="5626"/>
                      <a:pt x="4287" y="5611"/>
                    </a:cubicBezTo>
                    <a:cubicBezTo>
                      <a:pt x="4302" y="5609"/>
                      <a:pt x="4314" y="5608"/>
                      <a:pt x="4323" y="5608"/>
                    </a:cubicBezTo>
                    <a:cubicBezTo>
                      <a:pt x="4342" y="5608"/>
                      <a:pt x="4351" y="5613"/>
                      <a:pt x="4353" y="5630"/>
                    </a:cubicBezTo>
                    <a:cubicBezTo>
                      <a:pt x="4356" y="5655"/>
                      <a:pt x="4358" y="5667"/>
                      <a:pt x="4360" y="5667"/>
                    </a:cubicBezTo>
                    <a:cubicBezTo>
                      <a:pt x="4363" y="5667"/>
                      <a:pt x="4367" y="5654"/>
                      <a:pt x="4375" y="5627"/>
                    </a:cubicBezTo>
                    <a:cubicBezTo>
                      <a:pt x="4385" y="5613"/>
                      <a:pt x="4390" y="5607"/>
                      <a:pt x="4399" y="5607"/>
                    </a:cubicBezTo>
                    <a:cubicBezTo>
                      <a:pt x="4406" y="5607"/>
                      <a:pt x="4417" y="5612"/>
                      <a:pt x="4438" y="5620"/>
                    </a:cubicBezTo>
                    <a:cubicBezTo>
                      <a:pt x="4450" y="5633"/>
                      <a:pt x="4456" y="5639"/>
                      <a:pt x="4461" y="5639"/>
                    </a:cubicBezTo>
                    <a:cubicBezTo>
                      <a:pt x="4467" y="5639"/>
                      <a:pt x="4472" y="5632"/>
                      <a:pt x="4481" y="5617"/>
                    </a:cubicBezTo>
                    <a:cubicBezTo>
                      <a:pt x="4476" y="5570"/>
                      <a:pt x="4472" y="5545"/>
                      <a:pt x="4456" y="5545"/>
                    </a:cubicBezTo>
                    <a:cubicBezTo>
                      <a:pt x="4455" y="5545"/>
                      <a:pt x="4454" y="5545"/>
                      <a:pt x="4453" y="5545"/>
                    </a:cubicBezTo>
                    <a:cubicBezTo>
                      <a:pt x="4431" y="5545"/>
                      <a:pt x="4431" y="5545"/>
                      <a:pt x="4428" y="5520"/>
                    </a:cubicBezTo>
                    <a:lnTo>
                      <a:pt x="4472" y="5517"/>
                    </a:lnTo>
                    <a:cubicBezTo>
                      <a:pt x="4500" y="5514"/>
                      <a:pt x="4528" y="5504"/>
                      <a:pt x="4554" y="5486"/>
                    </a:cubicBezTo>
                    <a:cubicBezTo>
                      <a:pt x="4586" y="5461"/>
                      <a:pt x="4589" y="5424"/>
                      <a:pt x="4568" y="5424"/>
                    </a:cubicBezTo>
                    <a:cubicBezTo>
                      <a:pt x="4563" y="5424"/>
                      <a:pt x="4556" y="5427"/>
                      <a:pt x="4547" y="5432"/>
                    </a:cubicBezTo>
                    <a:lnTo>
                      <a:pt x="4547" y="5436"/>
                    </a:lnTo>
                    <a:lnTo>
                      <a:pt x="4525" y="5410"/>
                    </a:lnTo>
                    <a:cubicBezTo>
                      <a:pt x="4522" y="5374"/>
                      <a:pt x="4510" y="5356"/>
                      <a:pt x="4499" y="5356"/>
                    </a:cubicBezTo>
                    <a:cubicBezTo>
                      <a:pt x="4488" y="5356"/>
                      <a:pt x="4478" y="5375"/>
                      <a:pt x="4481" y="5414"/>
                    </a:cubicBezTo>
                    <a:cubicBezTo>
                      <a:pt x="4487" y="5456"/>
                      <a:pt x="4489" y="5474"/>
                      <a:pt x="4485" y="5474"/>
                    </a:cubicBezTo>
                    <a:cubicBezTo>
                      <a:pt x="4482" y="5474"/>
                      <a:pt x="4475" y="5463"/>
                      <a:pt x="4463" y="5442"/>
                    </a:cubicBezTo>
                    <a:cubicBezTo>
                      <a:pt x="4460" y="5397"/>
                      <a:pt x="4442" y="5395"/>
                      <a:pt x="4423" y="5395"/>
                    </a:cubicBezTo>
                    <a:cubicBezTo>
                      <a:pt x="4421" y="5395"/>
                      <a:pt x="4418" y="5395"/>
                      <a:pt x="4416" y="5395"/>
                    </a:cubicBezTo>
                    <a:cubicBezTo>
                      <a:pt x="4411" y="5396"/>
                      <a:pt x="4407" y="5396"/>
                      <a:pt x="4404" y="5396"/>
                    </a:cubicBezTo>
                    <a:cubicBezTo>
                      <a:pt x="4397" y="5396"/>
                      <a:pt x="4396" y="5391"/>
                      <a:pt x="4394" y="5373"/>
                    </a:cubicBezTo>
                    <a:cubicBezTo>
                      <a:pt x="4391" y="5348"/>
                      <a:pt x="4372" y="5329"/>
                      <a:pt x="4347" y="5326"/>
                    </a:cubicBezTo>
                    <a:cubicBezTo>
                      <a:pt x="4325" y="5329"/>
                      <a:pt x="4325" y="5329"/>
                      <a:pt x="4328" y="5354"/>
                    </a:cubicBezTo>
                    <a:cubicBezTo>
                      <a:pt x="4337" y="5363"/>
                      <a:pt x="4335" y="5369"/>
                      <a:pt x="4328" y="5369"/>
                    </a:cubicBezTo>
                    <a:cubicBezTo>
                      <a:pt x="4318" y="5369"/>
                      <a:pt x="4298" y="5359"/>
                      <a:pt x="4284" y="5332"/>
                    </a:cubicBezTo>
                    <a:cubicBezTo>
                      <a:pt x="4274" y="5323"/>
                      <a:pt x="4268" y="5318"/>
                      <a:pt x="4265" y="5318"/>
                    </a:cubicBezTo>
                    <a:cubicBezTo>
                      <a:pt x="4260" y="5318"/>
                      <a:pt x="4261" y="5330"/>
                      <a:pt x="4265" y="5360"/>
                    </a:cubicBezTo>
                    <a:cubicBezTo>
                      <a:pt x="4267" y="5386"/>
                      <a:pt x="4257" y="5400"/>
                      <a:pt x="4243" y="5400"/>
                    </a:cubicBezTo>
                    <a:cubicBezTo>
                      <a:pt x="4231" y="5400"/>
                      <a:pt x="4215" y="5388"/>
                      <a:pt x="4203" y="5363"/>
                    </a:cubicBezTo>
                    <a:lnTo>
                      <a:pt x="4159" y="5370"/>
                    </a:lnTo>
                    <a:cubicBezTo>
                      <a:pt x="4137" y="5370"/>
                      <a:pt x="4140" y="5395"/>
                      <a:pt x="4143" y="5420"/>
                    </a:cubicBezTo>
                    <a:cubicBezTo>
                      <a:pt x="4145" y="5450"/>
                      <a:pt x="4146" y="5462"/>
                      <a:pt x="4141" y="5462"/>
                    </a:cubicBezTo>
                    <a:cubicBezTo>
                      <a:pt x="4138" y="5462"/>
                      <a:pt x="4133" y="5457"/>
                      <a:pt x="4124" y="5448"/>
                    </a:cubicBezTo>
                    <a:cubicBezTo>
                      <a:pt x="4112" y="5436"/>
                      <a:pt x="4102" y="5417"/>
                      <a:pt x="4099" y="5398"/>
                    </a:cubicBezTo>
                    <a:cubicBezTo>
                      <a:pt x="4097" y="5381"/>
                      <a:pt x="4087" y="5377"/>
                      <a:pt x="4073" y="5377"/>
                    </a:cubicBezTo>
                    <a:cubicBezTo>
                      <a:pt x="4067" y="5377"/>
                      <a:pt x="4059" y="5378"/>
                      <a:pt x="4052" y="5379"/>
                    </a:cubicBezTo>
                    <a:cubicBezTo>
                      <a:pt x="4033" y="5379"/>
                      <a:pt x="3989" y="5385"/>
                      <a:pt x="3993" y="5410"/>
                    </a:cubicBezTo>
                    <a:lnTo>
                      <a:pt x="3989" y="5385"/>
                    </a:lnTo>
                    <a:cubicBezTo>
                      <a:pt x="3977" y="5385"/>
                      <a:pt x="3971" y="5374"/>
                      <a:pt x="3970" y="5374"/>
                    </a:cubicBezTo>
                    <a:lnTo>
                      <a:pt x="3970" y="5374"/>
                    </a:lnTo>
                    <a:cubicBezTo>
                      <a:pt x="3969" y="5374"/>
                      <a:pt x="3970" y="5377"/>
                      <a:pt x="3971" y="5385"/>
                    </a:cubicBezTo>
                    <a:cubicBezTo>
                      <a:pt x="3946" y="5385"/>
                      <a:pt x="3924" y="5379"/>
                      <a:pt x="3905" y="5367"/>
                    </a:cubicBezTo>
                    <a:cubicBezTo>
                      <a:pt x="3898" y="5363"/>
                      <a:pt x="3890" y="5362"/>
                      <a:pt x="3883" y="5362"/>
                    </a:cubicBezTo>
                    <a:cubicBezTo>
                      <a:pt x="3843" y="5362"/>
                      <a:pt x="3812" y="5408"/>
                      <a:pt x="3867" y="5445"/>
                    </a:cubicBezTo>
                    <a:lnTo>
                      <a:pt x="3848" y="5448"/>
                    </a:lnTo>
                    <a:cubicBezTo>
                      <a:pt x="3827" y="5451"/>
                      <a:pt x="3830" y="5476"/>
                      <a:pt x="3830" y="5476"/>
                    </a:cubicBezTo>
                    <a:cubicBezTo>
                      <a:pt x="3830" y="5501"/>
                      <a:pt x="3811" y="5501"/>
                      <a:pt x="3789" y="5504"/>
                    </a:cubicBezTo>
                    <a:lnTo>
                      <a:pt x="3783" y="5454"/>
                    </a:lnTo>
                    <a:cubicBezTo>
                      <a:pt x="3792" y="5410"/>
                      <a:pt x="3781" y="5383"/>
                      <a:pt x="3768" y="5383"/>
                    </a:cubicBezTo>
                    <a:cubicBezTo>
                      <a:pt x="3758" y="5383"/>
                      <a:pt x="3746" y="5399"/>
                      <a:pt x="3739" y="5432"/>
                    </a:cubicBezTo>
                    <a:cubicBezTo>
                      <a:pt x="3738" y="5426"/>
                      <a:pt x="3737" y="5416"/>
                      <a:pt x="3736" y="5407"/>
                    </a:cubicBezTo>
                    <a:cubicBezTo>
                      <a:pt x="3736" y="5396"/>
                      <a:pt x="3731" y="5390"/>
                      <a:pt x="3722" y="5390"/>
                    </a:cubicBezTo>
                    <a:cubicBezTo>
                      <a:pt x="3712" y="5390"/>
                      <a:pt x="3695" y="5398"/>
                      <a:pt x="3673" y="5414"/>
                    </a:cubicBezTo>
                    <a:cubicBezTo>
                      <a:pt x="3654" y="5414"/>
                      <a:pt x="3635" y="5467"/>
                      <a:pt x="3638" y="5492"/>
                    </a:cubicBezTo>
                    <a:cubicBezTo>
                      <a:pt x="3642" y="5504"/>
                      <a:pt x="3632" y="5517"/>
                      <a:pt x="3620" y="5520"/>
                    </a:cubicBezTo>
                    <a:cubicBezTo>
                      <a:pt x="3598" y="5520"/>
                      <a:pt x="3598" y="5520"/>
                      <a:pt x="3598" y="5495"/>
                    </a:cubicBezTo>
                    <a:cubicBezTo>
                      <a:pt x="3595" y="5472"/>
                      <a:pt x="3584" y="5460"/>
                      <a:pt x="3572" y="5460"/>
                    </a:cubicBezTo>
                    <a:cubicBezTo>
                      <a:pt x="3558" y="5460"/>
                      <a:pt x="3542" y="5475"/>
                      <a:pt x="3532" y="5501"/>
                    </a:cubicBezTo>
                    <a:lnTo>
                      <a:pt x="3532" y="5476"/>
                    </a:lnTo>
                    <a:cubicBezTo>
                      <a:pt x="3530" y="5460"/>
                      <a:pt x="3519" y="5446"/>
                      <a:pt x="3486" y="5446"/>
                    </a:cubicBezTo>
                    <a:cubicBezTo>
                      <a:pt x="3466" y="5446"/>
                      <a:pt x="3439" y="5451"/>
                      <a:pt x="3400" y="5464"/>
                    </a:cubicBezTo>
                    <a:cubicBezTo>
                      <a:pt x="3364" y="5467"/>
                      <a:pt x="3331" y="5469"/>
                      <a:pt x="3305" y="5469"/>
                    </a:cubicBezTo>
                    <a:cubicBezTo>
                      <a:pt x="3273" y="5469"/>
                      <a:pt x="3253" y="5465"/>
                      <a:pt x="3253" y="5451"/>
                    </a:cubicBezTo>
                    <a:cubicBezTo>
                      <a:pt x="3253" y="5447"/>
                      <a:pt x="3250" y="5445"/>
                      <a:pt x="3246" y="5445"/>
                    </a:cubicBezTo>
                    <a:cubicBezTo>
                      <a:pt x="3225" y="5445"/>
                      <a:pt x="3162" y="5494"/>
                      <a:pt x="3131" y="5539"/>
                    </a:cubicBezTo>
                    <a:cubicBezTo>
                      <a:pt x="3131" y="5522"/>
                      <a:pt x="3121" y="5518"/>
                      <a:pt x="3102" y="5518"/>
                    </a:cubicBezTo>
                    <a:cubicBezTo>
                      <a:pt x="3093" y="5518"/>
                      <a:pt x="3082" y="5519"/>
                      <a:pt x="3068" y="5520"/>
                    </a:cubicBezTo>
                    <a:cubicBezTo>
                      <a:pt x="3046" y="5522"/>
                      <a:pt x="3032" y="5524"/>
                      <a:pt x="3022" y="5524"/>
                    </a:cubicBezTo>
                    <a:cubicBezTo>
                      <a:pt x="3002" y="5524"/>
                      <a:pt x="3002" y="5518"/>
                      <a:pt x="3002" y="5501"/>
                    </a:cubicBezTo>
                    <a:cubicBezTo>
                      <a:pt x="3010" y="5475"/>
                      <a:pt x="3014" y="5461"/>
                      <a:pt x="3011" y="5461"/>
                    </a:cubicBezTo>
                    <a:lnTo>
                      <a:pt x="3011" y="5461"/>
                    </a:lnTo>
                    <a:cubicBezTo>
                      <a:pt x="3009" y="5461"/>
                      <a:pt x="2999" y="5475"/>
                      <a:pt x="2980" y="5501"/>
                    </a:cubicBezTo>
                    <a:cubicBezTo>
                      <a:pt x="2974" y="5524"/>
                      <a:pt x="2958" y="5533"/>
                      <a:pt x="2942" y="5533"/>
                    </a:cubicBezTo>
                    <a:cubicBezTo>
                      <a:pt x="2920" y="5533"/>
                      <a:pt x="2896" y="5515"/>
                      <a:pt x="2893" y="5486"/>
                    </a:cubicBezTo>
                    <a:cubicBezTo>
                      <a:pt x="2891" y="5469"/>
                      <a:pt x="2881" y="5463"/>
                      <a:pt x="2863" y="5463"/>
                    </a:cubicBezTo>
                    <a:cubicBezTo>
                      <a:pt x="2853" y="5463"/>
                      <a:pt x="2841" y="5465"/>
                      <a:pt x="2827" y="5467"/>
                    </a:cubicBezTo>
                    <a:cubicBezTo>
                      <a:pt x="2808" y="5492"/>
                      <a:pt x="2767" y="5495"/>
                      <a:pt x="2723" y="5501"/>
                    </a:cubicBezTo>
                    <a:cubicBezTo>
                      <a:pt x="2661" y="5504"/>
                      <a:pt x="2661" y="5504"/>
                      <a:pt x="2667" y="5558"/>
                    </a:cubicBezTo>
                    <a:cubicBezTo>
                      <a:pt x="2670" y="5608"/>
                      <a:pt x="2648" y="5608"/>
                      <a:pt x="2607" y="5611"/>
                    </a:cubicBezTo>
                    <a:cubicBezTo>
                      <a:pt x="2600" y="5612"/>
                      <a:pt x="2593" y="5613"/>
                      <a:pt x="2586" y="5613"/>
                    </a:cubicBezTo>
                    <a:cubicBezTo>
                      <a:pt x="2573" y="5613"/>
                      <a:pt x="2564" y="5609"/>
                      <a:pt x="2564" y="5592"/>
                    </a:cubicBezTo>
                    <a:cubicBezTo>
                      <a:pt x="2551" y="5580"/>
                      <a:pt x="2535" y="5570"/>
                      <a:pt x="2517" y="5570"/>
                    </a:cubicBezTo>
                    <a:cubicBezTo>
                      <a:pt x="2513" y="5570"/>
                      <a:pt x="2509" y="5570"/>
                      <a:pt x="2505" y="5570"/>
                    </a:cubicBezTo>
                    <a:cubicBezTo>
                      <a:pt x="2490" y="5570"/>
                      <a:pt x="2475" y="5568"/>
                      <a:pt x="2473" y="5548"/>
                    </a:cubicBezTo>
                    <a:cubicBezTo>
                      <a:pt x="2457" y="5535"/>
                      <a:pt x="2439" y="5529"/>
                      <a:pt x="2419" y="5529"/>
                    </a:cubicBezTo>
                    <a:cubicBezTo>
                      <a:pt x="2415" y="5529"/>
                      <a:pt x="2411" y="5529"/>
                      <a:pt x="2407" y="5530"/>
                    </a:cubicBezTo>
                    <a:cubicBezTo>
                      <a:pt x="2393" y="5531"/>
                      <a:pt x="2379" y="5532"/>
                      <a:pt x="2367" y="5532"/>
                    </a:cubicBezTo>
                    <a:cubicBezTo>
                      <a:pt x="2342" y="5532"/>
                      <a:pt x="2322" y="5527"/>
                      <a:pt x="2322" y="5511"/>
                    </a:cubicBezTo>
                    <a:cubicBezTo>
                      <a:pt x="2300" y="5514"/>
                      <a:pt x="2300" y="5514"/>
                      <a:pt x="2303" y="5539"/>
                    </a:cubicBezTo>
                    <a:cubicBezTo>
                      <a:pt x="2303" y="5558"/>
                      <a:pt x="2292" y="5580"/>
                      <a:pt x="2248" y="5580"/>
                    </a:cubicBezTo>
                    <a:cubicBezTo>
                      <a:pt x="2235" y="5580"/>
                      <a:pt x="2219" y="5578"/>
                      <a:pt x="2200" y="5573"/>
                    </a:cubicBezTo>
                    <a:cubicBezTo>
                      <a:pt x="2156" y="5577"/>
                      <a:pt x="2094" y="5583"/>
                      <a:pt x="2097" y="5608"/>
                    </a:cubicBezTo>
                    <a:cubicBezTo>
                      <a:pt x="2091" y="5609"/>
                      <a:pt x="2087" y="5609"/>
                      <a:pt x="2083" y="5609"/>
                    </a:cubicBezTo>
                    <a:cubicBezTo>
                      <a:pt x="2074" y="5609"/>
                      <a:pt x="2074" y="5604"/>
                      <a:pt x="2072" y="5586"/>
                    </a:cubicBezTo>
                    <a:cubicBezTo>
                      <a:pt x="2070" y="5562"/>
                      <a:pt x="2059" y="5550"/>
                      <a:pt x="2044" y="5550"/>
                    </a:cubicBezTo>
                    <a:cubicBezTo>
                      <a:pt x="2028" y="5550"/>
                      <a:pt x="2007" y="5564"/>
                      <a:pt x="1987" y="5592"/>
                    </a:cubicBezTo>
                    <a:cubicBezTo>
                      <a:pt x="1989" y="5606"/>
                      <a:pt x="1983" y="5613"/>
                      <a:pt x="1974" y="5613"/>
                    </a:cubicBezTo>
                    <a:cubicBezTo>
                      <a:pt x="1966" y="5613"/>
                      <a:pt x="1956" y="5608"/>
                      <a:pt x="1946" y="5598"/>
                    </a:cubicBezTo>
                    <a:cubicBezTo>
                      <a:pt x="1927" y="5602"/>
                      <a:pt x="1915" y="5611"/>
                      <a:pt x="1905" y="5627"/>
                    </a:cubicBezTo>
                    <a:cubicBezTo>
                      <a:pt x="1896" y="5640"/>
                      <a:pt x="1891" y="5646"/>
                      <a:pt x="1882" y="5646"/>
                    </a:cubicBezTo>
                    <a:cubicBezTo>
                      <a:pt x="1874" y="5646"/>
                      <a:pt x="1862" y="5640"/>
                      <a:pt x="1840" y="5630"/>
                    </a:cubicBezTo>
                    <a:cubicBezTo>
                      <a:pt x="1840" y="5605"/>
                      <a:pt x="1818" y="5605"/>
                      <a:pt x="1796" y="5605"/>
                    </a:cubicBezTo>
                    <a:cubicBezTo>
                      <a:pt x="1783" y="5616"/>
                      <a:pt x="1750" y="5620"/>
                      <a:pt x="1710" y="5620"/>
                    </a:cubicBezTo>
                    <a:cubicBezTo>
                      <a:pt x="1624" y="5620"/>
                      <a:pt x="1507" y="5598"/>
                      <a:pt x="1498" y="5570"/>
                    </a:cubicBezTo>
                    <a:cubicBezTo>
                      <a:pt x="1482" y="5582"/>
                      <a:pt x="1476" y="5587"/>
                      <a:pt x="1469" y="5587"/>
                    </a:cubicBezTo>
                    <a:cubicBezTo>
                      <a:pt x="1464" y="5587"/>
                      <a:pt x="1459" y="5585"/>
                      <a:pt x="1451" y="5583"/>
                    </a:cubicBezTo>
                    <a:cubicBezTo>
                      <a:pt x="1448" y="5560"/>
                      <a:pt x="1442" y="5551"/>
                      <a:pt x="1434" y="5551"/>
                    </a:cubicBezTo>
                    <a:cubicBezTo>
                      <a:pt x="1423" y="5551"/>
                      <a:pt x="1410" y="5568"/>
                      <a:pt x="1401" y="5595"/>
                    </a:cubicBezTo>
                    <a:lnTo>
                      <a:pt x="1423" y="5602"/>
                    </a:lnTo>
                    <a:lnTo>
                      <a:pt x="1445" y="5608"/>
                    </a:lnTo>
                    <a:cubicBezTo>
                      <a:pt x="1439" y="5626"/>
                      <a:pt x="1426" y="5635"/>
                      <a:pt x="1414" y="5635"/>
                    </a:cubicBezTo>
                    <a:cubicBezTo>
                      <a:pt x="1393" y="5635"/>
                      <a:pt x="1373" y="5610"/>
                      <a:pt x="1388" y="5564"/>
                    </a:cubicBezTo>
                    <a:cubicBezTo>
                      <a:pt x="1387" y="5534"/>
                      <a:pt x="1386" y="5520"/>
                      <a:pt x="1380" y="5520"/>
                    </a:cubicBezTo>
                    <a:cubicBezTo>
                      <a:pt x="1374" y="5520"/>
                      <a:pt x="1365" y="5530"/>
                      <a:pt x="1348" y="5548"/>
                    </a:cubicBezTo>
                    <a:cubicBezTo>
                      <a:pt x="1333" y="5563"/>
                      <a:pt x="1320" y="5571"/>
                      <a:pt x="1310" y="5571"/>
                    </a:cubicBezTo>
                    <a:cubicBezTo>
                      <a:pt x="1295" y="5571"/>
                      <a:pt x="1286" y="5554"/>
                      <a:pt x="1288" y="5520"/>
                    </a:cubicBezTo>
                    <a:cubicBezTo>
                      <a:pt x="1298" y="5497"/>
                      <a:pt x="1304" y="5486"/>
                      <a:pt x="1301" y="5486"/>
                    </a:cubicBezTo>
                    <a:lnTo>
                      <a:pt x="1301" y="5486"/>
                    </a:lnTo>
                    <a:cubicBezTo>
                      <a:pt x="1298" y="5486"/>
                      <a:pt x="1288" y="5495"/>
                      <a:pt x="1269" y="5511"/>
                    </a:cubicBezTo>
                    <a:cubicBezTo>
                      <a:pt x="1233" y="5543"/>
                      <a:pt x="1198" y="5558"/>
                      <a:pt x="1174" y="5558"/>
                    </a:cubicBezTo>
                    <a:cubicBezTo>
                      <a:pt x="1142" y="5558"/>
                      <a:pt x="1129" y="5531"/>
                      <a:pt x="1160" y="5483"/>
                    </a:cubicBezTo>
                    <a:cubicBezTo>
                      <a:pt x="1185" y="5439"/>
                      <a:pt x="1178" y="5407"/>
                      <a:pt x="1163" y="5395"/>
                    </a:cubicBezTo>
                    <a:cubicBezTo>
                      <a:pt x="1159" y="5393"/>
                      <a:pt x="1156" y="5392"/>
                      <a:pt x="1153" y="5392"/>
                    </a:cubicBezTo>
                    <a:cubicBezTo>
                      <a:pt x="1139" y="5392"/>
                      <a:pt x="1129" y="5408"/>
                      <a:pt x="1116" y="5426"/>
                    </a:cubicBezTo>
                    <a:cubicBezTo>
                      <a:pt x="1112" y="5449"/>
                      <a:pt x="1106" y="5459"/>
                      <a:pt x="1100" y="5459"/>
                    </a:cubicBezTo>
                    <a:cubicBezTo>
                      <a:pt x="1093" y="5459"/>
                      <a:pt x="1085" y="5439"/>
                      <a:pt x="1081" y="5401"/>
                    </a:cubicBezTo>
                    <a:cubicBezTo>
                      <a:pt x="1072" y="5301"/>
                      <a:pt x="1050" y="5276"/>
                      <a:pt x="965" y="5269"/>
                    </a:cubicBezTo>
                    <a:cubicBezTo>
                      <a:pt x="884" y="5245"/>
                      <a:pt x="840" y="5204"/>
                      <a:pt x="883" y="5204"/>
                    </a:cubicBezTo>
                    <a:cubicBezTo>
                      <a:pt x="890" y="5204"/>
                      <a:pt x="898" y="5205"/>
                      <a:pt x="909" y="5207"/>
                    </a:cubicBezTo>
                    <a:cubicBezTo>
                      <a:pt x="975" y="5204"/>
                      <a:pt x="975" y="5204"/>
                      <a:pt x="928" y="5191"/>
                    </a:cubicBezTo>
                    <a:cubicBezTo>
                      <a:pt x="903" y="5163"/>
                      <a:pt x="884" y="5138"/>
                      <a:pt x="862" y="5106"/>
                    </a:cubicBezTo>
                    <a:cubicBezTo>
                      <a:pt x="852" y="5098"/>
                      <a:pt x="839" y="5093"/>
                      <a:pt x="827" y="5093"/>
                    </a:cubicBezTo>
                    <a:cubicBezTo>
                      <a:pt x="817" y="5093"/>
                      <a:pt x="806" y="5096"/>
                      <a:pt x="796" y="5103"/>
                    </a:cubicBezTo>
                    <a:cubicBezTo>
                      <a:pt x="827" y="5056"/>
                      <a:pt x="827" y="5009"/>
                      <a:pt x="762" y="4997"/>
                    </a:cubicBezTo>
                    <a:lnTo>
                      <a:pt x="743" y="4959"/>
                    </a:lnTo>
                    <a:cubicBezTo>
                      <a:pt x="733" y="4940"/>
                      <a:pt x="733" y="4940"/>
                      <a:pt x="702" y="4931"/>
                    </a:cubicBezTo>
                    <a:cubicBezTo>
                      <a:pt x="671" y="4922"/>
                      <a:pt x="683" y="4890"/>
                      <a:pt x="702" y="4862"/>
                    </a:cubicBezTo>
                    <a:cubicBezTo>
                      <a:pt x="716" y="4838"/>
                      <a:pt x="729" y="4813"/>
                      <a:pt x="718" y="4813"/>
                    </a:cubicBezTo>
                    <a:cubicBezTo>
                      <a:pt x="717" y="4813"/>
                      <a:pt x="714" y="4814"/>
                      <a:pt x="711" y="4815"/>
                    </a:cubicBezTo>
                    <a:cubicBezTo>
                      <a:pt x="709" y="4816"/>
                      <a:pt x="707" y="4816"/>
                      <a:pt x="705" y="4816"/>
                    </a:cubicBezTo>
                    <a:cubicBezTo>
                      <a:pt x="680" y="4816"/>
                      <a:pt x="646" y="4789"/>
                      <a:pt x="621" y="4774"/>
                    </a:cubicBezTo>
                    <a:cubicBezTo>
                      <a:pt x="596" y="4762"/>
                      <a:pt x="602" y="4741"/>
                      <a:pt x="622" y="4741"/>
                    </a:cubicBezTo>
                    <a:cubicBezTo>
                      <a:pt x="627" y="4741"/>
                      <a:pt x="633" y="4743"/>
                      <a:pt x="639" y="4746"/>
                    </a:cubicBezTo>
                    <a:cubicBezTo>
                      <a:pt x="661" y="4740"/>
                      <a:pt x="661" y="4740"/>
                      <a:pt x="677" y="4693"/>
                    </a:cubicBezTo>
                    <a:cubicBezTo>
                      <a:pt x="671" y="4675"/>
                      <a:pt x="665" y="4636"/>
                      <a:pt x="642" y="4636"/>
                    </a:cubicBezTo>
                    <a:cubicBezTo>
                      <a:pt x="641" y="4636"/>
                      <a:pt x="640" y="4636"/>
                      <a:pt x="639" y="4636"/>
                    </a:cubicBezTo>
                    <a:cubicBezTo>
                      <a:pt x="639" y="4637"/>
                      <a:pt x="638" y="4637"/>
                      <a:pt x="638" y="4637"/>
                    </a:cubicBezTo>
                    <a:cubicBezTo>
                      <a:pt x="614" y="4637"/>
                      <a:pt x="599" y="4511"/>
                      <a:pt x="624" y="4489"/>
                    </a:cubicBezTo>
                    <a:cubicBezTo>
                      <a:pt x="624" y="4489"/>
                      <a:pt x="621" y="4467"/>
                      <a:pt x="621" y="4448"/>
                    </a:cubicBezTo>
                    <a:cubicBezTo>
                      <a:pt x="617" y="4426"/>
                      <a:pt x="589" y="4408"/>
                      <a:pt x="589" y="4386"/>
                    </a:cubicBezTo>
                    <a:cubicBezTo>
                      <a:pt x="583" y="4370"/>
                      <a:pt x="574" y="4354"/>
                      <a:pt x="558" y="4348"/>
                    </a:cubicBezTo>
                    <a:cubicBezTo>
                      <a:pt x="558" y="4326"/>
                      <a:pt x="555" y="4304"/>
                      <a:pt x="580" y="4301"/>
                    </a:cubicBezTo>
                    <a:cubicBezTo>
                      <a:pt x="530" y="4285"/>
                      <a:pt x="530" y="4285"/>
                      <a:pt x="577" y="4260"/>
                    </a:cubicBezTo>
                    <a:cubicBezTo>
                      <a:pt x="627" y="4254"/>
                      <a:pt x="627" y="4254"/>
                      <a:pt x="574" y="4238"/>
                    </a:cubicBezTo>
                    <a:cubicBezTo>
                      <a:pt x="549" y="4220"/>
                      <a:pt x="549" y="4220"/>
                      <a:pt x="570" y="4198"/>
                    </a:cubicBezTo>
                    <a:cubicBezTo>
                      <a:pt x="594" y="4195"/>
                      <a:pt x="593" y="4175"/>
                      <a:pt x="572" y="4175"/>
                    </a:cubicBezTo>
                    <a:cubicBezTo>
                      <a:pt x="571" y="4175"/>
                      <a:pt x="569" y="4176"/>
                      <a:pt x="567" y="4176"/>
                    </a:cubicBezTo>
                    <a:cubicBezTo>
                      <a:pt x="517" y="4160"/>
                      <a:pt x="486" y="4097"/>
                      <a:pt x="536" y="4094"/>
                    </a:cubicBezTo>
                    <a:cubicBezTo>
                      <a:pt x="533" y="4075"/>
                      <a:pt x="520" y="4063"/>
                      <a:pt x="508" y="4054"/>
                    </a:cubicBezTo>
                    <a:cubicBezTo>
                      <a:pt x="455" y="4038"/>
                      <a:pt x="455" y="4038"/>
                      <a:pt x="505" y="4032"/>
                    </a:cubicBezTo>
                    <a:cubicBezTo>
                      <a:pt x="552" y="4007"/>
                      <a:pt x="552" y="3985"/>
                      <a:pt x="498" y="3969"/>
                    </a:cubicBezTo>
                    <a:cubicBezTo>
                      <a:pt x="483" y="3959"/>
                      <a:pt x="483" y="3938"/>
                      <a:pt x="495" y="3928"/>
                    </a:cubicBezTo>
                    <a:cubicBezTo>
                      <a:pt x="515" y="3886"/>
                      <a:pt x="527" y="3777"/>
                      <a:pt x="495" y="3777"/>
                    </a:cubicBezTo>
                    <a:cubicBezTo>
                      <a:pt x="491" y="3777"/>
                      <a:pt x="487" y="3778"/>
                      <a:pt x="483" y="3781"/>
                    </a:cubicBezTo>
                    <a:lnTo>
                      <a:pt x="476" y="3737"/>
                    </a:lnTo>
                    <a:cubicBezTo>
                      <a:pt x="498" y="3693"/>
                      <a:pt x="498" y="3671"/>
                      <a:pt x="470" y="3652"/>
                    </a:cubicBezTo>
                    <a:lnTo>
                      <a:pt x="442" y="3634"/>
                    </a:lnTo>
                    <a:cubicBezTo>
                      <a:pt x="467" y="3630"/>
                      <a:pt x="489" y="3612"/>
                      <a:pt x="489" y="3587"/>
                    </a:cubicBezTo>
                    <a:cubicBezTo>
                      <a:pt x="487" y="3571"/>
                      <a:pt x="486" y="3566"/>
                      <a:pt x="476" y="3566"/>
                    </a:cubicBezTo>
                    <a:cubicBezTo>
                      <a:pt x="473" y="3566"/>
                      <a:pt x="468" y="3567"/>
                      <a:pt x="461" y="3568"/>
                    </a:cubicBezTo>
                    <a:cubicBezTo>
                      <a:pt x="454" y="3576"/>
                      <a:pt x="449" y="3579"/>
                      <a:pt x="445" y="3579"/>
                    </a:cubicBezTo>
                    <a:cubicBezTo>
                      <a:pt x="437" y="3579"/>
                      <a:pt x="436" y="3564"/>
                      <a:pt x="436" y="3549"/>
                    </a:cubicBezTo>
                    <a:cubicBezTo>
                      <a:pt x="436" y="3524"/>
                      <a:pt x="458" y="3505"/>
                      <a:pt x="483" y="3502"/>
                    </a:cubicBezTo>
                    <a:lnTo>
                      <a:pt x="480" y="3480"/>
                    </a:lnTo>
                    <a:cubicBezTo>
                      <a:pt x="473" y="3481"/>
                      <a:pt x="468" y="3481"/>
                      <a:pt x="463" y="3481"/>
                    </a:cubicBezTo>
                    <a:cubicBezTo>
                      <a:pt x="429" y="3481"/>
                      <a:pt x="429" y="3464"/>
                      <a:pt x="451" y="3461"/>
                    </a:cubicBezTo>
                    <a:cubicBezTo>
                      <a:pt x="470" y="3446"/>
                      <a:pt x="476" y="3420"/>
                      <a:pt x="473" y="3399"/>
                    </a:cubicBezTo>
                    <a:cubicBezTo>
                      <a:pt x="457" y="3399"/>
                      <a:pt x="461" y="3389"/>
                      <a:pt x="466" y="3389"/>
                    </a:cubicBezTo>
                    <a:cubicBezTo>
                      <a:pt x="469" y="3389"/>
                      <a:pt x="472" y="3391"/>
                      <a:pt x="473" y="3399"/>
                    </a:cubicBezTo>
                    <a:lnTo>
                      <a:pt x="498" y="3395"/>
                    </a:lnTo>
                    <a:cubicBezTo>
                      <a:pt x="513" y="3379"/>
                      <a:pt x="507" y="3375"/>
                      <a:pt x="494" y="3375"/>
                    </a:cubicBezTo>
                    <a:cubicBezTo>
                      <a:pt x="487" y="3375"/>
                      <a:pt x="479" y="3376"/>
                      <a:pt x="470" y="3377"/>
                    </a:cubicBezTo>
                    <a:cubicBezTo>
                      <a:pt x="470" y="3377"/>
                      <a:pt x="467" y="3355"/>
                      <a:pt x="467" y="3333"/>
                    </a:cubicBezTo>
                    <a:cubicBezTo>
                      <a:pt x="465" y="3320"/>
                      <a:pt x="463" y="3305"/>
                      <a:pt x="454" y="3305"/>
                    </a:cubicBezTo>
                    <a:cubicBezTo>
                      <a:pt x="450" y="3305"/>
                      <a:pt x="445" y="3307"/>
                      <a:pt x="439" y="3314"/>
                    </a:cubicBezTo>
                    <a:cubicBezTo>
                      <a:pt x="430" y="3315"/>
                      <a:pt x="421" y="3316"/>
                      <a:pt x="413" y="3316"/>
                    </a:cubicBezTo>
                    <a:cubicBezTo>
                      <a:pt x="399" y="3316"/>
                      <a:pt x="388" y="3312"/>
                      <a:pt x="386" y="3298"/>
                    </a:cubicBezTo>
                    <a:cubicBezTo>
                      <a:pt x="384" y="3298"/>
                      <a:pt x="383" y="3299"/>
                      <a:pt x="382" y="3299"/>
                    </a:cubicBezTo>
                    <a:cubicBezTo>
                      <a:pt x="369" y="3299"/>
                      <a:pt x="375" y="3289"/>
                      <a:pt x="381" y="3289"/>
                    </a:cubicBezTo>
                    <a:cubicBezTo>
                      <a:pt x="383" y="3289"/>
                      <a:pt x="386" y="3291"/>
                      <a:pt x="386" y="3298"/>
                    </a:cubicBezTo>
                    <a:cubicBezTo>
                      <a:pt x="411" y="3295"/>
                      <a:pt x="436" y="3295"/>
                      <a:pt x="436" y="3273"/>
                    </a:cubicBezTo>
                    <a:cubicBezTo>
                      <a:pt x="433" y="3251"/>
                      <a:pt x="458" y="3248"/>
                      <a:pt x="458" y="3248"/>
                    </a:cubicBezTo>
                    <a:cubicBezTo>
                      <a:pt x="463" y="3250"/>
                      <a:pt x="467" y="3251"/>
                      <a:pt x="471" y="3251"/>
                    </a:cubicBezTo>
                    <a:cubicBezTo>
                      <a:pt x="504" y="3251"/>
                      <a:pt x="474" y="3180"/>
                      <a:pt x="451" y="3164"/>
                    </a:cubicBezTo>
                    <a:cubicBezTo>
                      <a:pt x="395" y="3126"/>
                      <a:pt x="395" y="3107"/>
                      <a:pt x="445" y="3101"/>
                    </a:cubicBezTo>
                    <a:cubicBezTo>
                      <a:pt x="495" y="3098"/>
                      <a:pt x="442" y="3060"/>
                      <a:pt x="364" y="3044"/>
                    </a:cubicBezTo>
                    <a:lnTo>
                      <a:pt x="285" y="3032"/>
                    </a:lnTo>
                    <a:lnTo>
                      <a:pt x="361" y="3026"/>
                    </a:lnTo>
                    <a:cubicBezTo>
                      <a:pt x="461" y="2994"/>
                      <a:pt x="461" y="2994"/>
                      <a:pt x="404" y="2935"/>
                    </a:cubicBezTo>
                    <a:cubicBezTo>
                      <a:pt x="376" y="2894"/>
                      <a:pt x="376" y="2894"/>
                      <a:pt x="401" y="2894"/>
                    </a:cubicBezTo>
                    <a:cubicBezTo>
                      <a:pt x="426" y="2891"/>
                      <a:pt x="423" y="2869"/>
                      <a:pt x="417" y="2806"/>
                    </a:cubicBezTo>
                    <a:cubicBezTo>
                      <a:pt x="411" y="2747"/>
                      <a:pt x="411" y="2724"/>
                      <a:pt x="390" y="2724"/>
                    </a:cubicBezTo>
                    <a:cubicBezTo>
                      <a:pt x="389" y="2724"/>
                      <a:pt x="387" y="2725"/>
                      <a:pt x="386" y="2725"/>
                    </a:cubicBezTo>
                    <a:cubicBezTo>
                      <a:pt x="386" y="2725"/>
                      <a:pt x="382" y="2703"/>
                      <a:pt x="379" y="2681"/>
                    </a:cubicBezTo>
                    <a:cubicBezTo>
                      <a:pt x="417" y="2662"/>
                      <a:pt x="410" y="2634"/>
                      <a:pt x="383" y="2634"/>
                    </a:cubicBezTo>
                    <a:cubicBezTo>
                      <a:pt x="374" y="2634"/>
                      <a:pt x="363" y="2637"/>
                      <a:pt x="351" y="2643"/>
                    </a:cubicBezTo>
                    <a:cubicBezTo>
                      <a:pt x="351" y="2643"/>
                      <a:pt x="351" y="2621"/>
                      <a:pt x="348" y="2599"/>
                    </a:cubicBezTo>
                    <a:lnTo>
                      <a:pt x="373" y="2596"/>
                    </a:lnTo>
                    <a:cubicBezTo>
                      <a:pt x="398" y="2596"/>
                      <a:pt x="395" y="2552"/>
                      <a:pt x="379" y="2383"/>
                    </a:cubicBezTo>
                    <a:cubicBezTo>
                      <a:pt x="362" y="2205"/>
                      <a:pt x="361" y="2176"/>
                      <a:pt x="318" y="2176"/>
                    </a:cubicBezTo>
                    <a:cubicBezTo>
                      <a:pt x="316" y="2176"/>
                      <a:pt x="313" y="2176"/>
                      <a:pt x="310" y="2176"/>
                    </a:cubicBezTo>
                    <a:cubicBezTo>
                      <a:pt x="257" y="2161"/>
                      <a:pt x="254" y="2142"/>
                      <a:pt x="304" y="2136"/>
                    </a:cubicBezTo>
                    <a:cubicBezTo>
                      <a:pt x="328" y="2133"/>
                      <a:pt x="351" y="2113"/>
                      <a:pt x="334" y="2113"/>
                    </a:cubicBezTo>
                    <a:cubicBezTo>
                      <a:pt x="332" y="2113"/>
                      <a:pt x="331" y="2113"/>
                      <a:pt x="329" y="2114"/>
                    </a:cubicBezTo>
                    <a:cubicBezTo>
                      <a:pt x="326" y="2089"/>
                      <a:pt x="332" y="2067"/>
                      <a:pt x="348" y="2048"/>
                    </a:cubicBezTo>
                    <a:cubicBezTo>
                      <a:pt x="389" y="1984"/>
                      <a:pt x="367" y="1963"/>
                      <a:pt x="344" y="1963"/>
                    </a:cubicBezTo>
                    <a:cubicBezTo>
                      <a:pt x="342" y="1963"/>
                      <a:pt x="340" y="1963"/>
                      <a:pt x="339" y="1963"/>
                    </a:cubicBezTo>
                    <a:cubicBezTo>
                      <a:pt x="325" y="1971"/>
                      <a:pt x="317" y="1974"/>
                      <a:pt x="313" y="1974"/>
                    </a:cubicBezTo>
                    <a:cubicBezTo>
                      <a:pt x="305" y="1974"/>
                      <a:pt x="321" y="1957"/>
                      <a:pt x="339" y="1941"/>
                    </a:cubicBezTo>
                    <a:cubicBezTo>
                      <a:pt x="359" y="1918"/>
                      <a:pt x="382" y="1897"/>
                      <a:pt x="365" y="1897"/>
                    </a:cubicBezTo>
                    <a:cubicBezTo>
                      <a:pt x="364" y="1897"/>
                      <a:pt x="362" y="1897"/>
                      <a:pt x="361" y="1897"/>
                    </a:cubicBezTo>
                    <a:cubicBezTo>
                      <a:pt x="332" y="1879"/>
                      <a:pt x="301" y="1747"/>
                      <a:pt x="354" y="1747"/>
                    </a:cubicBezTo>
                    <a:cubicBezTo>
                      <a:pt x="354" y="1747"/>
                      <a:pt x="354" y="1728"/>
                      <a:pt x="354" y="1706"/>
                    </a:cubicBezTo>
                    <a:cubicBezTo>
                      <a:pt x="332" y="1706"/>
                      <a:pt x="332" y="1662"/>
                      <a:pt x="339" y="1619"/>
                    </a:cubicBezTo>
                    <a:cubicBezTo>
                      <a:pt x="344" y="1580"/>
                      <a:pt x="347" y="1558"/>
                      <a:pt x="365" y="1558"/>
                    </a:cubicBezTo>
                    <a:cubicBezTo>
                      <a:pt x="368" y="1558"/>
                      <a:pt x="370" y="1558"/>
                      <a:pt x="373" y="1559"/>
                    </a:cubicBezTo>
                    <a:cubicBezTo>
                      <a:pt x="380" y="1567"/>
                      <a:pt x="385" y="1570"/>
                      <a:pt x="388" y="1570"/>
                    </a:cubicBezTo>
                    <a:cubicBezTo>
                      <a:pt x="395" y="1570"/>
                      <a:pt x="393" y="1551"/>
                      <a:pt x="382" y="1518"/>
                    </a:cubicBezTo>
                    <a:cubicBezTo>
                      <a:pt x="386" y="1496"/>
                      <a:pt x="345" y="1465"/>
                      <a:pt x="348" y="1443"/>
                    </a:cubicBezTo>
                    <a:cubicBezTo>
                      <a:pt x="323" y="1434"/>
                      <a:pt x="307" y="1409"/>
                      <a:pt x="314" y="1384"/>
                    </a:cubicBezTo>
                    <a:lnTo>
                      <a:pt x="314" y="1384"/>
                    </a:lnTo>
                    <a:lnTo>
                      <a:pt x="339" y="1393"/>
                    </a:lnTo>
                    <a:lnTo>
                      <a:pt x="386" y="1409"/>
                    </a:lnTo>
                    <a:cubicBezTo>
                      <a:pt x="392" y="1387"/>
                      <a:pt x="401" y="1368"/>
                      <a:pt x="376" y="1358"/>
                    </a:cubicBezTo>
                    <a:cubicBezTo>
                      <a:pt x="408" y="1346"/>
                      <a:pt x="414" y="1327"/>
                      <a:pt x="433" y="1286"/>
                    </a:cubicBezTo>
                    <a:cubicBezTo>
                      <a:pt x="455" y="1255"/>
                      <a:pt x="464" y="1217"/>
                      <a:pt x="461" y="1180"/>
                    </a:cubicBezTo>
                    <a:lnTo>
                      <a:pt x="461" y="1180"/>
                    </a:lnTo>
                    <a:cubicBezTo>
                      <a:pt x="462" y="1180"/>
                      <a:pt x="462" y="1180"/>
                      <a:pt x="463" y="1180"/>
                    </a:cubicBezTo>
                    <a:cubicBezTo>
                      <a:pt x="516" y="1180"/>
                      <a:pt x="583" y="1079"/>
                      <a:pt x="558" y="1033"/>
                    </a:cubicBezTo>
                    <a:cubicBezTo>
                      <a:pt x="539" y="1017"/>
                      <a:pt x="552" y="998"/>
                      <a:pt x="586" y="998"/>
                    </a:cubicBezTo>
                    <a:cubicBezTo>
                      <a:pt x="621" y="998"/>
                      <a:pt x="617" y="998"/>
                      <a:pt x="614" y="967"/>
                    </a:cubicBezTo>
                    <a:cubicBezTo>
                      <a:pt x="612" y="940"/>
                      <a:pt x="632" y="934"/>
                      <a:pt x="655" y="934"/>
                    </a:cubicBezTo>
                    <a:cubicBezTo>
                      <a:pt x="662" y="934"/>
                      <a:pt x="670" y="935"/>
                      <a:pt x="677" y="935"/>
                    </a:cubicBezTo>
                    <a:cubicBezTo>
                      <a:pt x="695" y="943"/>
                      <a:pt x="708" y="946"/>
                      <a:pt x="718" y="946"/>
                    </a:cubicBezTo>
                    <a:cubicBezTo>
                      <a:pt x="737" y="946"/>
                      <a:pt x="743" y="933"/>
                      <a:pt x="743" y="910"/>
                    </a:cubicBezTo>
                    <a:cubicBezTo>
                      <a:pt x="755" y="876"/>
                      <a:pt x="777" y="844"/>
                      <a:pt x="809" y="826"/>
                    </a:cubicBezTo>
                    <a:cubicBezTo>
                      <a:pt x="827" y="779"/>
                      <a:pt x="846" y="766"/>
                      <a:pt x="815" y="757"/>
                    </a:cubicBezTo>
                    <a:cubicBezTo>
                      <a:pt x="806" y="741"/>
                      <a:pt x="802" y="722"/>
                      <a:pt x="806" y="703"/>
                    </a:cubicBezTo>
                    <a:cubicBezTo>
                      <a:pt x="819" y="683"/>
                      <a:pt x="829" y="676"/>
                      <a:pt x="833" y="676"/>
                    </a:cubicBezTo>
                    <a:cubicBezTo>
                      <a:pt x="839" y="676"/>
                      <a:pt x="837" y="684"/>
                      <a:pt x="827" y="691"/>
                    </a:cubicBezTo>
                    <a:cubicBezTo>
                      <a:pt x="799" y="738"/>
                      <a:pt x="821" y="725"/>
                      <a:pt x="853" y="735"/>
                    </a:cubicBezTo>
                    <a:cubicBezTo>
                      <a:pt x="857" y="735"/>
                      <a:pt x="861" y="735"/>
                      <a:pt x="865" y="735"/>
                    </a:cubicBezTo>
                    <a:cubicBezTo>
                      <a:pt x="892" y="735"/>
                      <a:pt x="919" y="727"/>
                      <a:pt x="943" y="713"/>
                    </a:cubicBezTo>
                    <a:lnTo>
                      <a:pt x="1022" y="675"/>
                    </a:lnTo>
                    <a:cubicBezTo>
                      <a:pt x="1091" y="672"/>
                      <a:pt x="1113" y="666"/>
                      <a:pt x="1103" y="644"/>
                    </a:cubicBezTo>
                    <a:cubicBezTo>
                      <a:pt x="1100" y="634"/>
                      <a:pt x="1098" y="626"/>
                      <a:pt x="1096" y="620"/>
                    </a:cubicBezTo>
                    <a:lnTo>
                      <a:pt x="1096" y="620"/>
                    </a:lnTo>
                    <a:cubicBezTo>
                      <a:pt x="1105" y="626"/>
                      <a:pt x="1122" y="628"/>
                      <a:pt x="1144" y="628"/>
                    </a:cubicBezTo>
                    <a:cubicBezTo>
                      <a:pt x="1223" y="628"/>
                      <a:pt x="1362" y="595"/>
                      <a:pt x="1379" y="556"/>
                    </a:cubicBezTo>
                    <a:lnTo>
                      <a:pt x="1379" y="581"/>
                    </a:lnTo>
                    <a:cubicBezTo>
                      <a:pt x="1381" y="598"/>
                      <a:pt x="1392" y="602"/>
                      <a:pt x="1410" y="602"/>
                    </a:cubicBezTo>
                    <a:cubicBezTo>
                      <a:pt x="1420" y="602"/>
                      <a:pt x="1431" y="601"/>
                      <a:pt x="1445" y="600"/>
                    </a:cubicBezTo>
                    <a:cubicBezTo>
                      <a:pt x="1501" y="584"/>
                      <a:pt x="1558" y="569"/>
                      <a:pt x="1614" y="559"/>
                    </a:cubicBezTo>
                    <a:cubicBezTo>
                      <a:pt x="1696" y="550"/>
                      <a:pt x="1761" y="547"/>
                      <a:pt x="1758" y="522"/>
                    </a:cubicBezTo>
                    <a:cubicBezTo>
                      <a:pt x="1764" y="521"/>
                      <a:pt x="1768" y="520"/>
                      <a:pt x="1771" y="520"/>
                    </a:cubicBezTo>
                    <a:cubicBezTo>
                      <a:pt x="1780" y="520"/>
                      <a:pt x="1780" y="525"/>
                      <a:pt x="1780" y="544"/>
                    </a:cubicBezTo>
                    <a:cubicBezTo>
                      <a:pt x="1767" y="563"/>
                      <a:pt x="1773" y="568"/>
                      <a:pt x="1786" y="568"/>
                    </a:cubicBezTo>
                    <a:cubicBezTo>
                      <a:pt x="1791" y="568"/>
                      <a:pt x="1798" y="567"/>
                      <a:pt x="1805" y="566"/>
                    </a:cubicBezTo>
                    <a:cubicBezTo>
                      <a:pt x="1827" y="566"/>
                      <a:pt x="1824" y="541"/>
                      <a:pt x="1821" y="515"/>
                    </a:cubicBezTo>
                    <a:cubicBezTo>
                      <a:pt x="1819" y="502"/>
                      <a:pt x="1825" y="495"/>
                      <a:pt x="1838" y="495"/>
                    </a:cubicBezTo>
                    <a:cubicBezTo>
                      <a:pt x="1848" y="495"/>
                      <a:pt x="1864" y="499"/>
                      <a:pt x="1884" y="509"/>
                    </a:cubicBezTo>
                    <a:cubicBezTo>
                      <a:pt x="1905" y="516"/>
                      <a:pt x="1928" y="520"/>
                      <a:pt x="1950" y="520"/>
                    </a:cubicBezTo>
                    <a:cubicBezTo>
                      <a:pt x="1986" y="520"/>
                      <a:pt x="2022" y="511"/>
                      <a:pt x="2053" y="494"/>
                    </a:cubicBezTo>
                    <a:cubicBezTo>
                      <a:pt x="2058" y="493"/>
                      <a:pt x="2064" y="492"/>
                      <a:pt x="2070" y="492"/>
                    </a:cubicBezTo>
                    <a:cubicBezTo>
                      <a:pt x="2085" y="492"/>
                      <a:pt x="2097" y="497"/>
                      <a:pt x="2097" y="515"/>
                    </a:cubicBezTo>
                    <a:cubicBezTo>
                      <a:pt x="2110" y="531"/>
                      <a:pt x="2128" y="539"/>
                      <a:pt x="2147" y="539"/>
                    </a:cubicBezTo>
                    <a:cubicBezTo>
                      <a:pt x="2169" y="539"/>
                      <a:pt x="2191" y="528"/>
                      <a:pt x="2203" y="506"/>
                    </a:cubicBezTo>
                    <a:cubicBezTo>
                      <a:pt x="2209" y="505"/>
                      <a:pt x="2213" y="505"/>
                      <a:pt x="2216" y="505"/>
                    </a:cubicBezTo>
                    <a:cubicBezTo>
                      <a:pt x="2225" y="505"/>
                      <a:pt x="2226" y="509"/>
                      <a:pt x="2228" y="528"/>
                    </a:cubicBezTo>
                    <a:cubicBezTo>
                      <a:pt x="2241" y="541"/>
                      <a:pt x="2247" y="554"/>
                      <a:pt x="2253" y="554"/>
                    </a:cubicBezTo>
                    <a:cubicBezTo>
                      <a:pt x="2258" y="554"/>
                      <a:pt x="2262" y="546"/>
                      <a:pt x="2269" y="525"/>
                    </a:cubicBezTo>
                    <a:cubicBezTo>
                      <a:pt x="2295" y="506"/>
                      <a:pt x="2326" y="498"/>
                      <a:pt x="2356" y="498"/>
                    </a:cubicBezTo>
                    <a:cubicBezTo>
                      <a:pt x="2377" y="498"/>
                      <a:pt x="2397" y="502"/>
                      <a:pt x="2416" y="509"/>
                    </a:cubicBezTo>
                    <a:cubicBezTo>
                      <a:pt x="2438" y="509"/>
                      <a:pt x="2460" y="506"/>
                      <a:pt x="2457" y="481"/>
                    </a:cubicBezTo>
                    <a:cubicBezTo>
                      <a:pt x="2456" y="472"/>
                      <a:pt x="2455" y="463"/>
                      <a:pt x="2454" y="456"/>
                    </a:cubicBezTo>
                    <a:lnTo>
                      <a:pt x="2454" y="456"/>
                    </a:lnTo>
                    <a:cubicBezTo>
                      <a:pt x="2466" y="481"/>
                      <a:pt x="2473" y="493"/>
                      <a:pt x="2478" y="493"/>
                    </a:cubicBezTo>
                    <a:cubicBezTo>
                      <a:pt x="2484" y="493"/>
                      <a:pt x="2488" y="480"/>
                      <a:pt x="2498" y="453"/>
                    </a:cubicBezTo>
                    <a:cubicBezTo>
                      <a:pt x="2496" y="439"/>
                      <a:pt x="2502" y="432"/>
                      <a:pt x="2507" y="432"/>
                    </a:cubicBezTo>
                    <a:cubicBezTo>
                      <a:pt x="2512" y="432"/>
                      <a:pt x="2517" y="438"/>
                      <a:pt x="2517" y="450"/>
                    </a:cubicBezTo>
                    <a:cubicBezTo>
                      <a:pt x="2529" y="462"/>
                      <a:pt x="2545" y="472"/>
                      <a:pt x="2564" y="472"/>
                    </a:cubicBezTo>
                    <a:cubicBezTo>
                      <a:pt x="2639" y="453"/>
                      <a:pt x="2714" y="437"/>
                      <a:pt x="2792" y="425"/>
                    </a:cubicBezTo>
                    <a:cubicBezTo>
                      <a:pt x="2962" y="409"/>
                      <a:pt x="3024" y="403"/>
                      <a:pt x="3021" y="378"/>
                    </a:cubicBezTo>
                    <a:cubicBezTo>
                      <a:pt x="3031" y="365"/>
                      <a:pt x="3036" y="358"/>
                      <a:pt x="3041" y="358"/>
                    </a:cubicBezTo>
                    <a:cubicBezTo>
                      <a:pt x="3047" y="358"/>
                      <a:pt x="3053" y="364"/>
                      <a:pt x="3065" y="374"/>
                    </a:cubicBezTo>
                    <a:cubicBezTo>
                      <a:pt x="3077" y="389"/>
                      <a:pt x="3094" y="396"/>
                      <a:pt x="3112" y="396"/>
                    </a:cubicBezTo>
                    <a:cubicBezTo>
                      <a:pt x="3118" y="396"/>
                      <a:pt x="3125" y="395"/>
                      <a:pt x="3131" y="393"/>
                    </a:cubicBezTo>
                    <a:cubicBezTo>
                      <a:pt x="3135" y="393"/>
                      <a:pt x="3138" y="393"/>
                      <a:pt x="3142" y="393"/>
                    </a:cubicBezTo>
                    <a:cubicBezTo>
                      <a:pt x="3158" y="393"/>
                      <a:pt x="3172" y="395"/>
                      <a:pt x="3175" y="415"/>
                    </a:cubicBezTo>
                    <a:cubicBezTo>
                      <a:pt x="3193" y="390"/>
                      <a:pt x="3193" y="390"/>
                      <a:pt x="3212" y="387"/>
                    </a:cubicBezTo>
                    <a:cubicBezTo>
                      <a:pt x="3214" y="399"/>
                      <a:pt x="3219" y="404"/>
                      <a:pt x="3227" y="404"/>
                    </a:cubicBezTo>
                    <a:cubicBezTo>
                      <a:pt x="3235" y="404"/>
                      <a:pt x="3246" y="397"/>
                      <a:pt x="3256" y="384"/>
                    </a:cubicBezTo>
                    <a:cubicBezTo>
                      <a:pt x="3264" y="357"/>
                      <a:pt x="3268" y="343"/>
                      <a:pt x="3271" y="343"/>
                    </a:cubicBezTo>
                    <a:cubicBezTo>
                      <a:pt x="3273" y="343"/>
                      <a:pt x="3275" y="356"/>
                      <a:pt x="3278" y="381"/>
                    </a:cubicBezTo>
                    <a:cubicBezTo>
                      <a:pt x="3278" y="398"/>
                      <a:pt x="3309" y="412"/>
                      <a:pt x="3322" y="412"/>
                    </a:cubicBezTo>
                    <a:cubicBezTo>
                      <a:pt x="3327" y="412"/>
                      <a:pt x="3329" y="409"/>
                      <a:pt x="3322" y="403"/>
                    </a:cubicBezTo>
                    <a:cubicBezTo>
                      <a:pt x="3319" y="378"/>
                      <a:pt x="3363" y="374"/>
                      <a:pt x="3381" y="346"/>
                    </a:cubicBezTo>
                    <a:cubicBezTo>
                      <a:pt x="3386" y="345"/>
                      <a:pt x="3392" y="345"/>
                      <a:pt x="3396" y="345"/>
                    </a:cubicBezTo>
                    <a:cubicBezTo>
                      <a:pt x="3410" y="345"/>
                      <a:pt x="3423" y="350"/>
                      <a:pt x="3425" y="368"/>
                    </a:cubicBezTo>
                    <a:cubicBezTo>
                      <a:pt x="3430" y="373"/>
                      <a:pt x="3439" y="375"/>
                      <a:pt x="3450" y="375"/>
                    </a:cubicBezTo>
                    <a:cubicBezTo>
                      <a:pt x="3489" y="375"/>
                      <a:pt x="3555" y="349"/>
                      <a:pt x="3570" y="327"/>
                    </a:cubicBezTo>
                    <a:cubicBezTo>
                      <a:pt x="3568" y="315"/>
                      <a:pt x="3573" y="309"/>
                      <a:pt x="3578" y="309"/>
                    </a:cubicBezTo>
                    <a:cubicBezTo>
                      <a:pt x="3584" y="309"/>
                      <a:pt x="3590" y="315"/>
                      <a:pt x="3591" y="327"/>
                    </a:cubicBezTo>
                    <a:cubicBezTo>
                      <a:pt x="3594" y="347"/>
                      <a:pt x="3607" y="349"/>
                      <a:pt x="3623" y="349"/>
                    </a:cubicBezTo>
                    <a:cubicBezTo>
                      <a:pt x="3627" y="349"/>
                      <a:pt x="3631" y="349"/>
                      <a:pt x="3635" y="349"/>
                    </a:cubicBezTo>
                    <a:cubicBezTo>
                      <a:pt x="3641" y="340"/>
                      <a:pt x="3646" y="337"/>
                      <a:pt x="3649" y="337"/>
                    </a:cubicBezTo>
                    <a:cubicBezTo>
                      <a:pt x="3656" y="337"/>
                      <a:pt x="3658" y="354"/>
                      <a:pt x="3660" y="371"/>
                    </a:cubicBezTo>
                    <a:cubicBezTo>
                      <a:pt x="3648" y="391"/>
                      <a:pt x="3652" y="395"/>
                      <a:pt x="3671" y="395"/>
                    </a:cubicBezTo>
                    <a:cubicBezTo>
                      <a:pt x="3679" y="395"/>
                      <a:pt x="3690" y="394"/>
                      <a:pt x="3704" y="393"/>
                    </a:cubicBezTo>
                    <a:cubicBezTo>
                      <a:pt x="3723" y="365"/>
                      <a:pt x="3808" y="359"/>
                      <a:pt x="3870" y="352"/>
                    </a:cubicBezTo>
                    <a:cubicBezTo>
                      <a:pt x="3977" y="343"/>
                      <a:pt x="3996" y="315"/>
                      <a:pt x="4033" y="262"/>
                    </a:cubicBezTo>
                    <a:lnTo>
                      <a:pt x="4049" y="208"/>
                    </a:lnTo>
                    <a:lnTo>
                      <a:pt x="4052" y="258"/>
                    </a:lnTo>
                    <a:cubicBezTo>
                      <a:pt x="4058" y="284"/>
                      <a:pt x="4068" y="309"/>
                      <a:pt x="4080" y="334"/>
                    </a:cubicBezTo>
                    <a:cubicBezTo>
                      <a:pt x="4102" y="334"/>
                      <a:pt x="4102" y="305"/>
                      <a:pt x="4099" y="280"/>
                    </a:cubicBezTo>
                    <a:cubicBezTo>
                      <a:pt x="4099" y="268"/>
                      <a:pt x="4105" y="262"/>
                      <a:pt x="4116" y="262"/>
                    </a:cubicBezTo>
                    <a:cubicBezTo>
                      <a:pt x="4127" y="262"/>
                      <a:pt x="4145" y="268"/>
                      <a:pt x="4168" y="280"/>
                    </a:cubicBezTo>
                    <a:cubicBezTo>
                      <a:pt x="4192" y="292"/>
                      <a:pt x="4209" y="300"/>
                      <a:pt x="4223" y="300"/>
                    </a:cubicBezTo>
                    <a:cubicBezTo>
                      <a:pt x="4235" y="300"/>
                      <a:pt x="4245" y="295"/>
                      <a:pt x="4256" y="284"/>
                    </a:cubicBezTo>
                    <a:cubicBezTo>
                      <a:pt x="4258" y="283"/>
                      <a:pt x="4261" y="283"/>
                      <a:pt x="4264" y="283"/>
                    </a:cubicBezTo>
                    <a:cubicBezTo>
                      <a:pt x="4286" y="283"/>
                      <a:pt x="4307" y="295"/>
                      <a:pt x="4319" y="312"/>
                    </a:cubicBezTo>
                    <a:cubicBezTo>
                      <a:pt x="4326" y="314"/>
                      <a:pt x="4331" y="315"/>
                      <a:pt x="4334" y="315"/>
                    </a:cubicBezTo>
                    <a:cubicBezTo>
                      <a:pt x="4341" y="315"/>
                      <a:pt x="4341" y="310"/>
                      <a:pt x="4344" y="293"/>
                    </a:cubicBezTo>
                    <a:cubicBezTo>
                      <a:pt x="4345" y="282"/>
                      <a:pt x="4351" y="276"/>
                      <a:pt x="4359" y="276"/>
                    </a:cubicBezTo>
                    <a:cubicBezTo>
                      <a:pt x="4368" y="276"/>
                      <a:pt x="4379" y="284"/>
                      <a:pt x="4387" y="299"/>
                    </a:cubicBezTo>
                    <a:cubicBezTo>
                      <a:pt x="4398" y="335"/>
                      <a:pt x="4431" y="353"/>
                      <a:pt x="4452" y="353"/>
                    </a:cubicBezTo>
                    <a:cubicBezTo>
                      <a:pt x="4461" y="353"/>
                      <a:pt x="4467" y="350"/>
                      <a:pt x="4469" y="343"/>
                    </a:cubicBezTo>
                    <a:cubicBezTo>
                      <a:pt x="4472" y="329"/>
                      <a:pt x="4481" y="325"/>
                      <a:pt x="4491" y="325"/>
                    </a:cubicBezTo>
                    <a:cubicBezTo>
                      <a:pt x="4499" y="325"/>
                      <a:pt x="4509" y="328"/>
                      <a:pt x="4519" y="331"/>
                    </a:cubicBezTo>
                    <a:cubicBezTo>
                      <a:pt x="4528" y="334"/>
                      <a:pt x="4539" y="336"/>
                      <a:pt x="4549" y="336"/>
                    </a:cubicBezTo>
                    <a:cubicBezTo>
                      <a:pt x="4564" y="336"/>
                      <a:pt x="4578" y="333"/>
                      <a:pt x="4591" y="327"/>
                    </a:cubicBezTo>
                    <a:lnTo>
                      <a:pt x="4632" y="343"/>
                    </a:lnTo>
                    <a:cubicBezTo>
                      <a:pt x="4650" y="348"/>
                      <a:pt x="4631" y="360"/>
                      <a:pt x="4613" y="360"/>
                    </a:cubicBezTo>
                    <a:cubicBezTo>
                      <a:pt x="4610" y="360"/>
                      <a:pt x="4607" y="360"/>
                      <a:pt x="4604" y="359"/>
                    </a:cubicBezTo>
                    <a:lnTo>
                      <a:pt x="4604" y="359"/>
                    </a:lnTo>
                    <a:lnTo>
                      <a:pt x="4613" y="390"/>
                    </a:lnTo>
                    <a:cubicBezTo>
                      <a:pt x="4642" y="399"/>
                      <a:pt x="4659" y="409"/>
                      <a:pt x="4678" y="409"/>
                    </a:cubicBezTo>
                    <a:cubicBezTo>
                      <a:pt x="4686" y="409"/>
                      <a:pt x="4695" y="407"/>
                      <a:pt x="4704" y="403"/>
                    </a:cubicBezTo>
                    <a:cubicBezTo>
                      <a:pt x="4725" y="386"/>
                      <a:pt x="4736" y="378"/>
                      <a:pt x="4739" y="378"/>
                    </a:cubicBezTo>
                    <a:cubicBezTo>
                      <a:pt x="4743" y="378"/>
                      <a:pt x="4738" y="389"/>
                      <a:pt x="4726" y="412"/>
                    </a:cubicBezTo>
                    <a:cubicBezTo>
                      <a:pt x="4715" y="434"/>
                      <a:pt x="4718" y="458"/>
                      <a:pt x="4740" y="458"/>
                    </a:cubicBezTo>
                    <a:cubicBezTo>
                      <a:pt x="4743" y="458"/>
                      <a:pt x="4747" y="457"/>
                      <a:pt x="4751" y="456"/>
                    </a:cubicBezTo>
                    <a:cubicBezTo>
                      <a:pt x="4764" y="445"/>
                      <a:pt x="4774" y="441"/>
                      <a:pt x="4781" y="441"/>
                    </a:cubicBezTo>
                    <a:cubicBezTo>
                      <a:pt x="4797" y="441"/>
                      <a:pt x="4797" y="463"/>
                      <a:pt x="4789" y="478"/>
                    </a:cubicBezTo>
                    <a:cubicBezTo>
                      <a:pt x="4745" y="509"/>
                      <a:pt x="4745" y="509"/>
                      <a:pt x="4845" y="512"/>
                    </a:cubicBezTo>
                    <a:cubicBezTo>
                      <a:pt x="4879" y="537"/>
                      <a:pt x="4964" y="572"/>
                      <a:pt x="5011" y="619"/>
                    </a:cubicBezTo>
                    <a:cubicBezTo>
                      <a:pt x="5074" y="682"/>
                      <a:pt x="5105" y="716"/>
                      <a:pt x="5099" y="747"/>
                    </a:cubicBezTo>
                    <a:cubicBezTo>
                      <a:pt x="5096" y="749"/>
                      <a:pt x="5094" y="751"/>
                      <a:pt x="5092" y="753"/>
                    </a:cubicBezTo>
                    <a:lnTo>
                      <a:pt x="5092" y="753"/>
                    </a:lnTo>
                    <a:cubicBezTo>
                      <a:pt x="5098" y="750"/>
                      <a:pt x="5104" y="748"/>
                      <a:pt x="5110" y="748"/>
                    </a:cubicBezTo>
                    <a:cubicBezTo>
                      <a:pt x="5129" y="748"/>
                      <a:pt x="5144" y="768"/>
                      <a:pt x="5171" y="804"/>
                    </a:cubicBezTo>
                    <a:cubicBezTo>
                      <a:pt x="5177" y="854"/>
                      <a:pt x="5212" y="895"/>
                      <a:pt x="5262" y="904"/>
                    </a:cubicBezTo>
                    <a:lnTo>
                      <a:pt x="5240" y="866"/>
                    </a:lnTo>
                    <a:cubicBezTo>
                      <a:pt x="5252" y="859"/>
                      <a:pt x="5262" y="855"/>
                      <a:pt x="5270" y="855"/>
                    </a:cubicBezTo>
                    <a:cubicBezTo>
                      <a:pt x="5288" y="855"/>
                      <a:pt x="5295" y="876"/>
                      <a:pt x="5293" y="913"/>
                    </a:cubicBezTo>
                    <a:cubicBezTo>
                      <a:pt x="5303" y="935"/>
                      <a:pt x="5281" y="945"/>
                      <a:pt x="5259" y="957"/>
                    </a:cubicBezTo>
                    <a:cubicBezTo>
                      <a:pt x="5237" y="967"/>
                      <a:pt x="5224" y="992"/>
                      <a:pt x="5230" y="1017"/>
                    </a:cubicBezTo>
                    <a:cubicBezTo>
                      <a:pt x="5236" y="1029"/>
                      <a:pt x="5242" y="1041"/>
                      <a:pt x="5250" y="1041"/>
                    </a:cubicBezTo>
                    <a:cubicBezTo>
                      <a:pt x="5254" y="1041"/>
                      <a:pt x="5259" y="1037"/>
                      <a:pt x="5265" y="1026"/>
                    </a:cubicBezTo>
                    <a:cubicBezTo>
                      <a:pt x="5274" y="1022"/>
                      <a:pt x="5279" y="1020"/>
                      <a:pt x="5283" y="1020"/>
                    </a:cubicBezTo>
                    <a:cubicBezTo>
                      <a:pt x="5288" y="1020"/>
                      <a:pt x="5291" y="1025"/>
                      <a:pt x="5296" y="1036"/>
                    </a:cubicBezTo>
                    <a:cubicBezTo>
                      <a:pt x="5299" y="1061"/>
                      <a:pt x="5318" y="1083"/>
                      <a:pt x="5340" y="1092"/>
                    </a:cubicBezTo>
                    <a:cubicBezTo>
                      <a:pt x="5344" y="1091"/>
                      <a:pt x="5348" y="1090"/>
                      <a:pt x="5351" y="1090"/>
                    </a:cubicBezTo>
                    <a:cubicBezTo>
                      <a:pt x="5368" y="1090"/>
                      <a:pt x="5376" y="1108"/>
                      <a:pt x="5381" y="1127"/>
                    </a:cubicBezTo>
                    <a:cubicBezTo>
                      <a:pt x="5368" y="1148"/>
                      <a:pt x="5365" y="1177"/>
                      <a:pt x="5371" y="1199"/>
                    </a:cubicBezTo>
                    <a:lnTo>
                      <a:pt x="5346" y="1205"/>
                    </a:lnTo>
                    <a:cubicBezTo>
                      <a:pt x="5331" y="1211"/>
                      <a:pt x="5315" y="1224"/>
                      <a:pt x="5303" y="1239"/>
                    </a:cubicBezTo>
                    <a:cubicBezTo>
                      <a:pt x="5307" y="1253"/>
                      <a:pt x="5323" y="1255"/>
                      <a:pt x="5330" y="1255"/>
                    </a:cubicBezTo>
                    <a:cubicBezTo>
                      <a:pt x="5332" y="1255"/>
                      <a:pt x="5334" y="1255"/>
                      <a:pt x="5334" y="1255"/>
                    </a:cubicBezTo>
                    <a:cubicBezTo>
                      <a:pt x="5334" y="1255"/>
                      <a:pt x="5334" y="1255"/>
                      <a:pt x="5334" y="1255"/>
                    </a:cubicBezTo>
                    <a:cubicBezTo>
                      <a:pt x="5365" y="1255"/>
                      <a:pt x="5412" y="1760"/>
                      <a:pt x="5415" y="1822"/>
                    </a:cubicBezTo>
                    <a:cubicBezTo>
                      <a:pt x="5399" y="1860"/>
                      <a:pt x="5402" y="1911"/>
                      <a:pt x="5416" y="1911"/>
                    </a:cubicBezTo>
                    <a:cubicBezTo>
                      <a:pt x="5419" y="1911"/>
                      <a:pt x="5422" y="1910"/>
                      <a:pt x="5425" y="1907"/>
                    </a:cubicBezTo>
                    <a:cubicBezTo>
                      <a:pt x="5425" y="1907"/>
                      <a:pt x="5425" y="1907"/>
                      <a:pt x="5426" y="1907"/>
                    </a:cubicBezTo>
                    <a:cubicBezTo>
                      <a:pt x="5450" y="1907"/>
                      <a:pt x="5459" y="2012"/>
                      <a:pt x="5472" y="2136"/>
                    </a:cubicBezTo>
                    <a:cubicBezTo>
                      <a:pt x="5484" y="2281"/>
                      <a:pt x="5493" y="2386"/>
                      <a:pt x="5518" y="2386"/>
                    </a:cubicBezTo>
                    <a:cubicBezTo>
                      <a:pt x="5518" y="2386"/>
                      <a:pt x="5518" y="2386"/>
                      <a:pt x="5519" y="2386"/>
                    </a:cubicBezTo>
                    <a:lnTo>
                      <a:pt x="5525" y="2449"/>
                    </a:lnTo>
                    <a:cubicBezTo>
                      <a:pt x="5528" y="2493"/>
                      <a:pt x="5559" y="2534"/>
                      <a:pt x="5559" y="2552"/>
                    </a:cubicBezTo>
                    <a:cubicBezTo>
                      <a:pt x="5580" y="2566"/>
                      <a:pt x="5586" y="2582"/>
                      <a:pt x="5577" y="2582"/>
                    </a:cubicBezTo>
                    <a:cubicBezTo>
                      <a:pt x="5574" y="2582"/>
                      <a:pt x="5569" y="2579"/>
                      <a:pt x="5563" y="2574"/>
                    </a:cubicBezTo>
                    <a:cubicBezTo>
                      <a:pt x="5538" y="2577"/>
                      <a:pt x="5512" y="2581"/>
                      <a:pt x="5512" y="2599"/>
                    </a:cubicBezTo>
                    <a:cubicBezTo>
                      <a:pt x="5517" y="2632"/>
                      <a:pt x="5532" y="2639"/>
                      <a:pt x="5550" y="2639"/>
                    </a:cubicBezTo>
                    <a:cubicBezTo>
                      <a:pt x="5556" y="2639"/>
                      <a:pt x="5562" y="2638"/>
                      <a:pt x="5569" y="2637"/>
                    </a:cubicBezTo>
                    <a:cubicBezTo>
                      <a:pt x="5571" y="2637"/>
                      <a:pt x="5572" y="2636"/>
                      <a:pt x="5574" y="2636"/>
                    </a:cubicBezTo>
                    <a:cubicBezTo>
                      <a:pt x="5585" y="2636"/>
                      <a:pt x="5594" y="2645"/>
                      <a:pt x="5594" y="2656"/>
                    </a:cubicBezTo>
                    <a:cubicBezTo>
                      <a:pt x="5597" y="2678"/>
                      <a:pt x="5597" y="2678"/>
                      <a:pt x="5572" y="2681"/>
                    </a:cubicBezTo>
                    <a:lnTo>
                      <a:pt x="5522" y="2684"/>
                    </a:lnTo>
                    <a:lnTo>
                      <a:pt x="5522" y="2706"/>
                    </a:lnTo>
                    <a:cubicBezTo>
                      <a:pt x="5524" y="2706"/>
                      <a:pt x="5526" y="2705"/>
                      <a:pt x="5528" y="2705"/>
                    </a:cubicBezTo>
                    <a:cubicBezTo>
                      <a:pt x="5541" y="2705"/>
                      <a:pt x="5550" y="2714"/>
                      <a:pt x="5550" y="2725"/>
                    </a:cubicBezTo>
                    <a:cubicBezTo>
                      <a:pt x="5553" y="2747"/>
                      <a:pt x="5553" y="2747"/>
                      <a:pt x="5503" y="2750"/>
                    </a:cubicBezTo>
                    <a:cubicBezTo>
                      <a:pt x="5453" y="2756"/>
                      <a:pt x="5453" y="2775"/>
                      <a:pt x="5506" y="2794"/>
                    </a:cubicBezTo>
                    <a:lnTo>
                      <a:pt x="5534" y="2831"/>
                    </a:lnTo>
                    <a:cubicBezTo>
                      <a:pt x="5487" y="2860"/>
                      <a:pt x="5541" y="2897"/>
                      <a:pt x="5569" y="2916"/>
                    </a:cubicBezTo>
                    <a:cubicBezTo>
                      <a:pt x="5519" y="2941"/>
                      <a:pt x="5522" y="2963"/>
                      <a:pt x="5575" y="2979"/>
                    </a:cubicBezTo>
                    <a:cubicBezTo>
                      <a:pt x="5577" y="2978"/>
                      <a:pt x="5578" y="2978"/>
                      <a:pt x="5580" y="2978"/>
                    </a:cubicBezTo>
                    <a:cubicBezTo>
                      <a:pt x="5600" y="2978"/>
                      <a:pt x="5599" y="2999"/>
                      <a:pt x="5578" y="3019"/>
                    </a:cubicBezTo>
                    <a:cubicBezTo>
                      <a:pt x="5553" y="3044"/>
                      <a:pt x="5556" y="3063"/>
                      <a:pt x="5559" y="3107"/>
                    </a:cubicBezTo>
                    <a:cubicBezTo>
                      <a:pt x="5588" y="3126"/>
                      <a:pt x="5600" y="3273"/>
                      <a:pt x="5616" y="3442"/>
                    </a:cubicBezTo>
                    <a:cubicBezTo>
                      <a:pt x="5634" y="3631"/>
                      <a:pt x="5644" y="3756"/>
                      <a:pt x="5668" y="3756"/>
                    </a:cubicBezTo>
                    <a:cubicBezTo>
                      <a:pt x="5669" y="3756"/>
                      <a:pt x="5669" y="3756"/>
                      <a:pt x="5669" y="3756"/>
                    </a:cubicBezTo>
                    <a:lnTo>
                      <a:pt x="5669" y="3756"/>
                    </a:lnTo>
                    <a:cubicBezTo>
                      <a:pt x="5672" y="3778"/>
                      <a:pt x="5672" y="3778"/>
                      <a:pt x="5650" y="3800"/>
                    </a:cubicBezTo>
                    <a:cubicBezTo>
                      <a:pt x="5625" y="3803"/>
                      <a:pt x="5625" y="3825"/>
                      <a:pt x="5679" y="3840"/>
                    </a:cubicBezTo>
                    <a:cubicBezTo>
                      <a:pt x="5707" y="3859"/>
                      <a:pt x="5732" y="3856"/>
                      <a:pt x="5682" y="3862"/>
                    </a:cubicBezTo>
                    <a:cubicBezTo>
                      <a:pt x="5654" y="3865"/>
                      <a:pt x="5660" y="3906"/>
                      <a:pt x="5666" y="3991"/>
                    </a:cubicBezTo>
                    <a:cubicBezTo>
                      <a:pt x="5675" y="4050"/>
                      <a:pt x="5675" y="4144"/>
                      <a:pt x="5701" y="4144"/>
                    </a:cubicBezTo>
                    <a:cubicBezTo>
                      <a:pt x="5717" y="4172"/>
                      <a:pt x="5723" y="4183"/>
                      <a:pt x="5720" y="4183"/>
                    </a:cubicBezTo>
                    <a:cubicBezTo>
                      <a:pt x="5718" y="4183"/>
                      <a:pt x="5711" y="4177"/>
                      <a:pt x="5701" y="4166"/>
                    </a:cubicBezTo>
                    <a:cubicBezTo>
                      <a:pt x="5697" y="4165"/>
                      <a:pt x="5693" y="4164"/>
                      <a:pt x="5689" y="4164"/>
                    </a:cubicBezTo>
                    <a:cubicBezTo>
                      <a:pt x="5649" y="4164"/>
                      <a:pt x="5629" y="4257"/>
                      <a:pt x="5666" y="4323"/>
                    </a:cubicBezTo>
                    <a:cubicBezTo>
                      <a:pt x="5663" y="4344"/>
                      <a:pt x="5657" y="4364"/>
                      <a:pt x="5636" y="4364"/>
                    </a:cubicBezTo>
                    <a:cubicBezTo>
                      <a:pt x="5635" y="4364"/>
                      <a:pt x="5633" y="4364"/>
                      <a:pt x="5632" y="4364"/>
                    </a:cubicBezTo>
                    <a:lnTo>
                      <a:pt x="5632" y="4364"/>
                    </a:lnTo>
                    <a:cubicBezTo>
                      <a:pt x="5628" y="4401"/>
                      <a:pt x="5628" y="4439"/>
                      <a:pt x="5635" y="4477"/>
                    </a:cubicBezTo>
                    <a:cubicBezTo>
                      <a:pt x="5619" y="4530"/>
                      <a:pt x="5603" y="4577"/>
                      <a:pt x="5585" y="4627"/>
                    </a:cubicBezTo>
                    <a:cubicBezTo>
                      <a:pt x="5572" y="4655"/>
                      <a:pt x="5569" y="4687"/>
                      <a:pt x="5569" y="4718"/>
                    </a:cubicBezTo>
                    <a:cubicBezTo>
                      <a:pt x="5560" y="4733"/>
                      <a:pt x="5553" y="4749"/>
                      <a:pt x="5553" y="4749"/>
                    </a:cubicBezTo>
                    <a:cubicBezTo>
                      <a:pt x="5552" y="4749"/>
                      <a:pt x="5554" y="4746"/>
                      <a:pt x="5556" y="4740"/>
                    </a:cubicBezTo>
                    <a:cubicBezTo>
                      <a:pt x="5555" y="4739"/>
                      <a:pt x="5554" y="4739"/>
                      <a:pt x="5552" y="4739"/>
                    </a:cubicBezTo>
                    <a:cubicBezTo>
                      <a:pt x="5529" y="4739"/>
                      <a:pt x="5479" y="4837"/>
                      <a:pt x="5384" y="4950"/>
                    </a:cubicBezTo>
                    <a:cubicBezTo>
                      <a:pt x="5289" y="5065"/>
                      <a:pt x="5184" y="5139"/>
                      <a:pt x="5146" y="5139"/>
                    </a:cubicBezTo>
                    <a:cubicBezTo>
                      <a:pt x="5143" y="5139"/>
                      <a:pt x="5141" y="5138"/>
                      <a:pt x="5140" y="5138"/>
                    </a:cubicBezTo>
                    <a:cubicBezTo>
                      <a:pt x="5127" y="5150"/>
                      <a:pt x="5121" y="5166"/>
                      <a:pt x="5118" y="5185"/>
                    </a:cubicBezTo>
                    <a:cubicBezTo>
                      <a:pt x="5123" y="5228"/>
                      <a:pt x="5112" y="5244"/>
                      <a:pt x="5089" y="5244"/>
                    </a:cubicBezTo>
                    <a:cubicBezTo>
                      <a:pt x="5084" y="5244"/>
                      <a:pt x="5077" y="5243"/>
                      <a:pt x="5071" y="5241"/>
                    </a:cubicBezTo>
                    <a:cubicBezTo>
                      <a:pt x="5058" y="5234"/>
                      <a:pt x="5044" y="5231"/>
                      <a:pt x="5031" y="5231"/>
                    </a:cubicBezTo>
                    <a:cubicBezTo>
                      <a:pt x="4992" y="5231"/>
                      <a:pt x="4956" y="5258"/>
                      <a:pt x="4949" y="5300"/>
                    </a:cubicBezTo>
                    <a:lnTo>
                      <a:pt x="4949" y="5300"/>
                    </a:lnTo>
                    <a:cubicBezTo>
                      <a:pt x="4946" y="5294"/>
                      <a:pt x="4942" y="5286"/>
                      <a:pt x="4939" y="5279"/>
                    </a:cubicBezTo>
                    <a:cubicBezTo>
                      <a:pt x="4929" y="5269"/>
                      <a:pt x="4919" y="5265"/>
                      <a:pt x="4908" y="5265"/>
                    </a:cubicBezTo>
                    <a:cubicBezTo>
                      <a:pt x="4878" y="5265"/>
                      <a:pt x="4849" y="5300"/>
                      <a:pt x="4842" y="5342"/>
                    </a:cubicBezTo>
                    <a:cubicBezTo>
                      <a:pt x="4824" y="5332"/>
                      <a:pt x="4807" y="5321"/>
                      <a:pt x="4793" y="5321"/>
                    </a:cubicBezTo>
                    <a:cubicBezTo>
                      <a:pt x="4785" y="5321"/>
                      <a:pt x="4778" y="5325"/>
                      <a:pt x="4773" y="5335"/>
                    </a:cubicBezTo>
                    <a:cubicBezTo>
                      <a:pt x="4767" y="5337"/>
                      <a:pt x="4763" y="5338"/>
                      <a:pt x="4760" y="5338"/>
                    </a:cubicBezTo>
                    <a:cubicBezTo>
                      <a:pt x="4750" y="5338"/>
                      <a:pt x="4748" y="5328"/>
                      <a:pt x="4738" y="5291"/>
                    </a:cubicBezTo>
                    <a:cubicBezTo>
                      <a:pt x="4733" y="5268"/>
                      <a:pt x="4727" y="5247"/>
                      <a:pt x="4711" y="5247"/>
                    </a:cubicBezTo>
                    <a:cubicBezTo>
                      <a:pt x="4709" y="5247"/>
                      <a:pt x="4708" y="5247"/>
                      <a:pt x="4707" y="5247"/>
                    </a:cubicBezTo>
                    <a:cubicBezTo>
                      <a:pt x="4685" y="5254"/>
                      <a:pt x="4691" y="5279"/>
                      <a:pt x="4698" y="5304"/>
                    </a:cubicBezTo>
                    <a:cubicBezTo>
                      <a:pt x="4698" y="5304"/>
                      <a:pt x="4676" y="5307"/>
                      <a:pt x="4654" y="5310"/>
                    </a:cubicBezTo>
                    <a:cubicBezTo>
                      <a:pt x="4641" y="5310"/>
                      <a:pt x="4632" y="5326"/>
                      <a:pt x="4638" y="5338"/>
                    </a:cubicBezTo>
                    <a:cubicBezTo>
                      <a:pt x="4641" y="5363"/>
                      <a:pt x="4619" y="5367"/>
                      <a:pt x="4597" y="5370"/>
                    </a:cubicBezTo>
                    <a:cubicBezTo>
                      <a:pt x="4597" y="5363"/>
                      <a:pt x="4594" y="5360"/>
                      <a:pt x="4592" y="5360"/>
                    </a:cubicBezTo>
                    <a:cubicBezTo>
                      <a:pt x="4587" y="5360"/>
                      <a:pt x="4582" y="5379"/>
                      <a:pt x="4601" y="5395"/>
                    </a:cubicBezTo>
                    <a:cubicBezTo>
                      <a:pt x="4604" y="5420"/>
                      <a:pt x="4607" y="5445"/>
                      <a:pt x="4582" y="5448"/>
                    </a:cubicBezTo>
                    <a:cubicBezTo>
                      <a:pt x="4582" y="5448"/>
                      <a:pt x="4585" y="5473"/>
                      <a:pt x="4588" y="5498"/>
                    </a:cubicBezTo>
                    <a:cubicBezTo>
                      <a:pt x="4591" y="5548"/>
                      <a:pt x="4594" y="5573"/>
                      <a:pt x="4648" y="5589"/>
                    </a:cubicBezTo>
                    <a:cubicBezTo>
                      <a:pt x="4685" y="5594"/>
                      <a:pt x="4719" y="5598"/>
                      <a:pt x="4748" y="5598"/>
                    </a:cubicBezTo>
                    <a:cubicBezTo>
                      <a:pt x="4804" y="5598"/>
                      <a:pt x="4838" y="5586"/>
                      <a:pt x="4829" y="5555"/>
                    </a:cubicBezTo>
                    <a:cubicBezTo>
                      <a:pt x="4839" y="5539"/>
                      <a:pt x="4854" y="5526"/>
                      <a:pt x="4873" y="5517"/>
                    </a:cubicBezTo>
                    <a:cubicBezTo>
                      <a:pt x="4878" y="5516"/>
                      <a:pt x="4883" y="5516"/>
                      <a:pt x="4889" y="5516"/>
                    </a:cubicBezTo>
                    <a:cubicBezTo>
                      <a:pt x="4903" y="5516"/>
                      <a:pt x="4918" y="5519"/>
                      <a:pt x="4930" y="5523"/>
                    </a:cubicBezTo>
                    <a:cubicBezTo>
                      <a:pt x="4932" y="5529"/>
                      <a:pt x="4939" y="5532"/>
                      <a:pt x="4949" y="5532"/>
                    </a:cubicBezTo>
                    <a:cubicBezTo>
                      <a:pt x="4986" y="5532"/>
                      <a:pt x="5069" y="5500"/>
                      <a:pt x="5162" y="5451"/>
                    </a:cubicBezTo>
                    <a:cubicBezTo>
                      <a:pt x="5295" y="5377"/>
                      <a:pt x="5356" y="5322"/>
                      <a:pt x="5394" y="5322"/>
                    </a:cubicBezTo>
                    <a:cubicBezTo>
                      <a:pt x="5396" y="5322"/>
                      <a:pt x="5398" y="5322"/>
                      <a:pt x="5400" y="5323"/>
                    </a:cubicBezTo>
                    <a:cubicBezTo>
                      <a:pt x="5422" y="5323"/>
                      <a:pt x="5444" y="5316"/>
                      <a:pt x="5459" y="5304"/>
                    </a:cubicBezTo>
                    <a:cubicBezTo>
                      <a:pt x="5440" y="5285"/>
                      <a:pt x="5572" y="5182"/>
                      <a:pt x="5682" y="5022"/>
                    </a:cubicBezTo>
                    <a:cubicBezTo>
                      <a:pt x="5795" y="4865"/>
                      <a:pt x="5860" y="4680"/>
                      <a:pt x="5835" y="4674"/>
                    </a:cubicBezTo>
                    <a:lnTo>
                      <a:pt x="5854" y="4621"/>
                    </a:lnTo>
                    <a:cubicBezTo>
                      <a:pt x="5856" y="4621"/>
                      <a:pt x="5858" y="4622"/>
                      <a:pt x="5860" y="4622"/>
                    </a:cubicBezTo>
                    <a:cubicBezTo>
                      <a:pt x="5882" y="4622"/>
                      <a:pt x="5896" y="4573"/>
                      <a:pt x="5907" y="4524"/>
                    </a:cubicBezTo>
                    <a:cubicBezTo>
                      <a:pt x="5904" y="4486"/>
                      <a:pt x="5901" y="4448"/>
                      <a:pt x="5907" y="4411"/>
                    </a:cubicBezTo>
                    <a:cubicBezTo>
                      <a:pt x="5910" y="4411"/>
                      <a:pt x="5912" y="4412"/>
                      <a:pt x="5914" y="4412"/>
                    </a:cubicBezTo>
                    <a:cubicBezTo>
                      <a:pt x="5933" y="4412"/>
                      <a:pt x="5936" y="4384"/>
                      <a:pt x="5945" y="4332"/>
                    </a:cubicBezTo>
                    <a:cubicBezTo>
                      <a:pt x="5948" y="4279"/>
                      <a:pt x="5948" y="4251"/>
                      <a:pt x="5926" y="4251"/>
                    </a:cubicBezTo>
                    <a:cubicBezTo>
                      <a:pt x="5926" y="4235"/>
                      <a:pt x="5932" y="4182"/>
                      <a:pt x="5929" y="4119"/>
                    </a:cubicBezTo>
                    <a:cubicBezTo>
                      <a:pt x="5929" y="4069"/>
                      <a:pt x="5932" y="4016"/>
                      <a:pt x="5942" y="3966"/>
                    </a:cubicBezTo>
                    <a:cubicBezTo>
                      <a:pt x="5967" y="3941"/>
                      <a:pt x="5939" y="3922"/>
                      <a:pt x="5910" y="3903"/>
                    </a:cubicBezTo>
                    <a:cubicBezTo>
                      <a:pt x="5908" y="3903"/>
                      <a:pt x="5906" y="3903"/>
                      <a:pt x="5904" y="3903"/>
                    </a:cubicBezTo>
                    <a:cubicBezTo>
                      <a:pt x="5882" y="3903"/>
                      <a:pt x="5863" y="3888"/>
                      <a:pt x="5857" y="3865"/>
                    </a:cubicBezTo>
                    <a:lnTo>
                      <a:pt x="5907" y="3862"/>
                    </a:lnTo>
                    <a:cubicBezTo>
                      <a:pt x="5919" y="3870"/>
                      <a:pt x="5925" y="3874"/>
                      <a:pt x="5929" y="3874"/>
                    </a:cubicBezTo>
                    <a:cubicBezTo>
                      <a:pt x="5935" y="3874"/>
                      <a:pt x="5934" y="3864"/>
                      <a:pt x="5932" y="3837"/>
                    </a:cubicBezTo>
                    <a:cubicBezTo>
                      <a:pt x="5929" y="3818"/>
                      <a:pt x="5926" y="3797"/>
                      <a:pt x="5926" y="3797"/>
                    </a:cubicBezTo>
                    <a:cubicBezTo>
                      <a:pt x="5926" y="3797"/>
                      <a:pt x="5925" y="3797"/>
                      <a:pt x="5925" y="3797"/>
                    </a:cubicBezTo>
                    <a:cubicBezTo>
                      <a:pt x="5901" y="3797"/>
                      <a:pt x="5892" y="3691"/>
                      <a:pt x="5879" y="3546"/>
                    </a:cubicBezTo>
                    <a:cubicBezTo>
                      <a:pt x="5861" y="3359"/>
                      <a:pt x="5854" y="3295"/>
                      <a:pt x="5831" y="3295"/>
                    </a:cubicBezTo>
                    <a:cubicBezTo>
                      <a:pt x="5830" y="3295"/>
                      <a:pt x="5830" y="3295"/>
                      <a:pt x="5829" y="3295"/>
                    </a:cubicBezTo>
                    <a:cubicBezTo>
                      <a:pt x="5827" y="3295"/>
                      <a:pt x="5826" y="3295"/>
                      <a:pt x="5825" y="3295"/>
                    </a:cubicBezTo>
                    <a:cubicBezTo>
                      <a:pt x="5804" y="3295"/>
                      <a:pt x="5805" y="3272"/>
                      <a:pt x="5823" y="3211"/>
                    </a:cubicBezTo>
                    <a:cubicBezTo>
                      <a:pt x="5885" y="3076"/>
                      <a:pt x="5885" y="3076"/>
                      <a:pt x="5860" y="3057"/>
                    </a:cubicBezTo>
                    <a:lnTo>
                      <a:pt x="5860" y="3057"/>
                    </a:lnTo>
                    <a:cubicBezTo>
                      <a:pt x="5860" y="3079"/>
                      <a:pt x="5835" y="3082"/>
                      <a:pt x="5810" y="3082"/>
                    </a:cubicBezTo>
                    <a:cubicBezTo>
                      <a:pt x="5804" y="3083"/>
                      <a:pt x="5799" y="3083"/>
                      <a:pt x="5795" y="3083"/>
                    </a:cubicBezTo>
                    <a:cubicBezTo>
                      <a:pt x="5761" y="3083"/>
                      <a:pt x="5766" y="3063"/>
                      <a:pt x="5807" y="3041"/>
                    </a:cubicBezTo>
                    <a:cubicBezTo>
                      <a:pt x="5857" y="3035"/>
                      <a:pt x="5804" y="2722"/>
                      <a:pt x="5751" y="2706"/>
                    </a:cubicBezTo>
                    <a:lnTo>
                      <a:pt x="5776" y="2703"/>
                    </a:lnTo>
                    <a:cubicBezTo>
                      <a:pt x="5801" y="2703"/>
                      <a:pt x="5801" y="2681"/>
                      <a:pt x="5791" y="2596"/>
                    </a:cubicBezTo>
                    <a:cubicBezTo>
                      <a:pt x="5788" y="2552"/>
                      <a:pt x="5785" y="2534"/>
                      <a:pt x="5785" y="2534"/>
                    </a:cubicBezTo>
                    <a:cubicBezTo>
                      <a:pt x="5785" y="2534"/>
                      <a:pt x="5784" y="2534"/>
                      <a:pt x="5783" y="2534"/>
                    </a:cubicBezTo>
                    <a:cubicBezTo>
                      <a:pt x="5735" y="2534"/>
                      <a:pt x="5748" y="2408"/>
                      <a:pt x="5773" y="2405"/>
                    </a:cubicBezTo>
                    <a:cubicBezTo>
                      <a:pt x="5798" y="2383"/>
                      <a:pt x="5798" y="2383"/>
                      <a:pt x="5795" y="2339"/>
                    </a:cubicBezTo>
                    <a:cubicBezTo>
                      <a:pt x="5738" y="2283"/>
                      <a:pt x="5754" y="2173"/>
                      <a:pt x="5779" y="2170"/>
                    </a:cubicBezTo>
                    <a:cubicBezTo>
                      <a:pt x="5779" y="2170"/>
                      <a:pt x="5776" y="2151"/>
                      <a:pt x="5773" y="2129"/>
                    </a:cubicBezTo>
                    <a:cubicBezTo>
                      <a:pt x="5751" y="2107"/>
                      <a:pt x="5741" y="2079"/>
                      <a:pt x="5741" y="2048"/>
                    </a:cubicBezTo>
                    <a:cubicBezTo>
                      <a:pt x="5737" y="2001"/>
                      <a:pt x="5734" y="1977"/>
                      <a:pt x="5723" y="1977"/>
                    </a:cubicBezTo>
                    <a:cubicBezTo>
                      <a:pt x="5720" y="1977"/>
                      <a:pt x="5715" y="1980"/>
                      <a:pt x="5710" y="1985"/>
                    </a:cubicBezTo>
                    <a:cubicBezTo>
                      <a:pt x="5701" y="1986"/>
                      <a:pt x="5692" y="1987"/>
                      <a:pt x="5684" y="1987"/>
                    </a:cubicBezTo>
                    <a:cubicBezTo>
                      <a:pt x="5670" y="1987"/>
                      <a:pt x="5659" y="1984"/>
                      <a:pt x="5657" y="1970"/>
                    </a:cubicBezTo>
                    <a:lnTo>
                      <a:pt x="5682" y="1966"/>
                    </a:lnTo>
                    <a:cubicBezTo>
                      <a:pt x="5707" y="1966"/>
                      <a:pt x="5704" y="1901"/>
                      <a:pt x="5694" y="1816"/>
                    </a:cubicBezTo>
                    <a:cubicBezTo>
                      <a:pt x="5685" y="1713"/>
                      <a:pt x="5682" y="1669"/>
                      <a:pt x="5704" y="1647"/>
                    </a:cubicBezTo>
                    <a:lnTo>
                      <a:pt x="5679" y="1628"/>
                    </a:lnTo>
                    <a:cubicBezTo>
                      <a:pt x="5650" y="1609"/>
                      <a:pt x="5647" y="1587"/>
                      <a:pt x="5672" y="1584"/>
                    </a:cubicBezTo>
                    <a:cubicBezTo>
                      <a:pt x="5697" y="1562"/>
                      <a:pt x="5688" y="1478"/>
                      <a:pt x="5660" y="1437"/>
                    </a:cubicBezTo>
                    <a:cubicBezTo>
                      <a:pt x="5657" y="1418"/>
                      <a:pt x="5657" y="1396"/>
                      <a:pt x="5657" y="1396"/>
                    </a:cubicBezTo>
                    <a:cubicBezTo>
                      <a:pt x="5679" y="1387"/>
                      <a:pt x="5691" y="1362"/>
                      <a:pt x="5688" y="1340"/>
                    </a:cubicBezTo>
                    <a:cubicBezTo>
                      <a:pt x="5685" y="1311"/>
                      <a:pt x="5666" y="1286"/>
                      <a:pt x="5641" y="1274"/>
                    </a:cubicBezTo>
                    <a:cubicBezTo>
                      <a:pt x="5666" y="1271"/>
                      <a:pt x="5663" y="1246"/>
                      <a:pt x="5660" y="1217"/>
                    </a:cubicBezTo>
                    <a:cubicBezTo>
                      <a:pt x="5625" y="1167"/>
                      <a:pt x="5597" y="1064"/>
                      <a:pt x="5622" y="1054"/>
                    </a:cubicBezTo>
                    <a:cubicBezTo>
                      <a:pt x="5622" y="1054"/>
                      <a:pt x="5622" y="1054"/>
                      <a:pt x="5613" y="1029"/>
                    </a:cubicBezTo>
                    <a:cubicBezTo>
                      <a:pt x="5588" y="1014"/>
                      <a:pt x="5569" y="989"/>
                      <a:pt x="5559" y="960"/>
                    </a:cubicBezTo>
                    <a:cubicBezTo>
                      <a:pt x="5556" y="932"/>
                      <a:pt x="5534" y="907"/>
                      <a:pt x="5506" y="895"/>
                    </a:cubicBezTo>
                    <a:cubicBezTo>
                      <a:pt x="5487" y="888"/>
                      <a:pt x="5472" y="876"/>
                      <a:pt x="5462" y="857"/>
                    </a:cubicBezTo>
                    <a:cubicBezTo>
                      <a:pt x="5457" y="848"/>
                      <a:pt x="5460" y="844"/>
                      <a:pt x="5468" y="844"/>
                    </a:cubicBezTo>
                    <a:cubicBezTo>
                      <a:pt x="5479" y="844"/>
                      <a:pt x="5499" y="851"/>
                      <a:pt x="5519" y="860"/>
                    </a:cubicBezTo>
                    <a:cubicBezTo>
                      <a:pt x="5528" y="868"/>
                      <a:pt x="5534" y="872"/>
                      <a:pt x="5537" y="872"/>
                    </a:cubicBezTo>
                    <a:cubicBezTo>
                      <a:pt x="5550" y="872"/>
                      <a:pt x="5515" y="813"/>
                      <a:pt x="5447" y="776"/>
                    </a:cubicBezTo>
                    <a:cubicBezTo>
                      <a:pt x="5396" y="749"/>
                      <a:pt x="5375" y="739"/>
                      <a:pt x="5383" y="739"/>
                    </a:cubicBezTo>
                    <a:cubicBezTo>
                      <a:pt x="5388" y="739"/>
                      <a:pt x="5406" y="743"/>
                      <a:pt x="5434" y="750"/>
                    </a:cubicBezTo>
                    <a:cubicBezTo>
                      <a:pt x="5451" y="757"/>
                      <a:pt x="5468" y="762"/>
                      <a:pt x="5476" y="762"/>
                    </a:cubicBezTo>
                    <a:cubicBezTo>
                      <a:pt x="5484" y="762"/>
                      <a:pt x="5482" y="756"/>
                      <a:pt x="5456" y="738"/>
                    </a:cubicBezTo>
                    <a:cubicBezTo>
                      <a:pt x="5456" y="738"/>
                      <a:pt x="5435" y="703"/>
                      <a:pt x="5416" y="703"/>
                    </a:cubicBezTo>
                    <a:cubicBezTo>
                      <a:pt x="5412" y="703"/>
                      <a:pt x="5409" y="704"/>
                      <a:pt x="5406" y="707"/>
                    </a:cubicBezTo>
                    <a:cubicBezTo>
                      <a:pt x="5393" y="682"/>
                      <a:pt x="5378" y="660"/>
                      <a:pt x="5362" y="641"/>
                    </a:cubicBezTo>
                    <a:cubicBezTo>
                      <a:pt x="5356" y="603"/>
                      <a:pt x="5340" y="566"/>
                      <a:pt x="5315" y="537"/>
                    </a:cubicBezTo>
                    <a:cubicBezTo>
                      <a:pt x="5277" y="534"/>
                      <a:pt x="5281" y="534"/>
                      <a:pt x="5281" y="497"/>
                    </a:cubicBezTo>
                    <a:cubicBezTo>
                      <a:pt x="5292" y="487"/>
                      <a:pt x="5290" y="475"/>
                      <a:pt x="5277" y="475"/>
                    </a:cubicBezTo>
                    <a:cubicBezTo>
                      <a:pt x="5269" y="475"/>
                      <a:pt x="5258" y="480"/>
                      <a:pt x="5243" y="494"/>
                    </a:cubicBezTo>
                    <a:cubicBezTo>
                      <a:pt x="5241" y="494"/>
                      <a:pt x="5240" y="494"/>
                      <a:pt x="5238" y="494"/>
                    </a:cubicBezTo>
                    <a:cubicBezTo>
                      <a:pt x="5209" y="494"/>
                      <a:pt x="5187" y="467"/>
                      <a:pt x="5187" y="437"/>
                    </a:cubicBezTo>
                    <a:cubicBezTo>
                      <a:pt x="5212" y="410"/>
                      <a:pt x="5208" y="392"/>
                      <a:pt x="5198" y="392"/>
                    </a:cubicBezTo>
                    <a:cubicBezTo>
                      <a:pt x="5194" y="392"/>
                      <a:pt x="5188" y="394"/>
                      <a:pt x="5183" y="399"/>
                    </a:cubicBezTo>
                    <a:cubicBezTo>
                      <a:pt x="5165" y="399"/>
                      <a:pt x="5143" y="393"/>
                      <a:pt x="5127" y="384"/>
                    </a:cubicBezTo>
                    <a:cubicBezTo>
                      <a:pt x="5146" y="365"/>
                      <a:pt x="4958" y="196"/>
                      <a:pt x="4726" y="108"/>
                    </a:cubicBezTo>
                    <a:cubicBezTo>
                      <a:pt x="4720" y="106"/>
                      <a:pt x="4714" y="105"/>
                      <a:pt x="4708" y="105"/>
                    </a:cubicBezTo>
                    <a:cubicBezTo>
                      <a:pt x="4688" y="105"/>
                      <a:pt x="4667" y="117"/>
                      <a:pt x="4657" y="136"/>
                    </a:cubicBezTo>
                    <a:cubicBezTo>
                      <a:pt x="4651" y="156"/>
                      <a:pt x="4648" y="163"/>
                      <a:pt x="4647" y="163"/>
                    </a:cubicBezTo>
                    <a:cubicBezTo>
                      <a:pt x="4644" y="163"/>
                      <a:pt x="4643" y="147"/>
                      <a:pt x="4632" y="127"/>
                    </a:cubicBezTo>
                    <a:cubicBezTo>
                      <a:pt x="4632" y="83"/>
                      <a:pt x="4616" y="59"/>
                      <a:pt x="4602" y="59"/>
                    </a:cubicBezTo>
                    <a:cubicBezTo>
                      <a:pt x="4591" y="59"/>
                      <a:pt x="4580" y="75"/>
                      <a:pt x="4582" y="111"/>
                    </a:cubicBezTo>
                    <a:cubicBezTo>
                      <a:pt x="4588" y="139"/>
                      <a:pt x="4591" y="153"/>
                      <a:pt x="4588" y="153"/>
                    </a:cubicBezTo>
                    <a:cubicBezTo>
                      <a:pt x="4585" y="153"/>
                      <a:pt x="4576" y="137"/>
                      <a:pt x="4557" y="105"/>
                    </a:cubicBezTo>
                    <a:cubicBezTo>
                      <a:pt x="4546" y="87"/>
                      <a:pt x="4541" y="80"/>
                      <a:pt x="4534" y="80"/>
                    </a:cubicBezTo>
                    <a:cubicBezTo>
                      <a:pt x="4528" y="80"/>
                      <a:pt x="4520" y="84"/>
                      <a:pt x="4507" y="92"/>
                    </a:cubicBezTo>
                    <a:cubicBezTo>
                      <a:pt x="4504" y="103"/>
                      <a:pt x="4497" y="108"/>
                      <a:pt x="4492" y="108"/>
                    </a:cubicBezTo>
                    <a:cubicBezTo>
                      <a:pt x="4484" y="108"/>
                      <a:pt x="4478" y="100"/>
                      <a:pt x="4481" y="86"/>
                    </a:cubicBezTo>
                    <a:cubicBezTo>
                      <a:pt x="4465" y="63"/>
                      <a:pt x="4449" y="42"/>
                      <a:pt x="4441" y="42"/>
                    </a:cubicBezTo>
                    <a:cubicBezTo>
                      <a:pt x="4438" y="42"/>
                      <a:pt x="4435" y="45"/>
                      <a:pt x="4434" y="52"/>
                    </a:cubicBezTo>
                    <a:cubicBezTo>
                      <a:pt x="4413" y="45"/>
                      <a:pt x="4397" y="33"/>
                      <a:pt x="4384" y="17"/>
                    </a:cubicBezTo>
                    <a:cubicBezTo>
                      <a:pt x="4375" y="7"/>
                      <a:pt x="4366" y="3"/>
                      <a:pt x="4356" y="3"/>
                    </a:cubicBezTo>
                    <a:cubicBezTo>
                      <a:pt x="4337" y="3"/>
                      <a:pt x="4318" y="17"/>
                      <a:pt x="4300" y="33"/>
                    </a:cubicBezTo>
                    <a:cubicBezTo>
                      <a:pt x="4258" y="54"/>
                      <a:pt x="4231" y="65"/>
                      <a:pt x="4217" y="65"/>
                    </a:cubicBezTo>
                    <a:cubicBezTo>
                      <a:pt x="4203" y="65"/>
                      <a:pt x="4204" y="54"/>
                      <a:pt x="4218" y="30"/>
                    </a:cubicBezTo>
                    <a:cubicBezTo>
                      <a:pt x="4230" y="9"/>
                      <a:pt x="4217" y="0"/>
                      <a:pt x="419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62" name="Google Shape;9462;p37"/>
          <p:cNvGrpSpPr/>
          <p:nvPr/>
        </p:nvGrpSpPr>
        <p:grpSpPr>
          <a:xfrm>
            <a:off x="1557048" y="1085832"/>
            <a:ext cx="573802" cy="557510"/>
            <a:chOff x="2052973" y="1614641"/>
            <a:chExt cx="573802" cy="557510"/>
          </a:xfrm>
        </p:grpSpPr>
        <p:grpSp>
          <p:nvGrpSpPr>
            <p:cNvPr id="9463" name="Google Shape;9463;p37"/>
            <p:cNvGrpSpPr/>
            <p:nvPr/>
          </p:nvGrpSpPr>
          <p:grpSpPr>
            <a:xfrm>
              <a:off x="2108187" y="1614641"/>
              <a:ext cx="518589" cy="515370"/>
              <a:chOff x="841987" y="1277966"/>
              <a:chExt cx="518589" cy="515370"/>
            </a:xfrm>
          </p:grpSpPr>
          <p:sp>
            <p:nvSpPr>
              <p:cNvPr id="9464" name="Google Shape;9464;p37"/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37"/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37"/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37"/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8" name="Google Shape;9468;p37"/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9" name="Google Shape;9469;p37"/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37"/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37"/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37"/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37"/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37"/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37"/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37"/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37"/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37"/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9" name="Google Shape;9479;p37"/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0" name="Google Shape;9480;p37"/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37"/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37"/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37"/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37"/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37"/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37"/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37"/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37"/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37"/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0" name="Google Shape;9490;p37"/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1" name="Google Shape;9491;p37"/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37"/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37"/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37"/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37"/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37"/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37"/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37"/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37"/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37"/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1" name="Google Shape;9501;p37"/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2" name="Google Shape;9502;p37"/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37"/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37"/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37"/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37"/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37"/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37"/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37"/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37"/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37"/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2" name="Google Shape;9512;p37"/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3" name="Google Shape;9513;p37"/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37"/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37"/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37"/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37"/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37"/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37"/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37"/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37"/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37"/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3" name="Google Shape;9523;p37"/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4" name="Google Shape;9524;p37"/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37"/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37"/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37"/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37"/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37"/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37"/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37"/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37"/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37"/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4" name="Google Shape;9534;p37"/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5" name="Google Shape;9535;p37"/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37"/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37"/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37"/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37"/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37"/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37"/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37"/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37"/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37"/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5" name="Google Shape;9545;p37"/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6" name="Google Shape;9546;p37"/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37"/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37"/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37"/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37"/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37"/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37"/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37"/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37"/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37"/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6" name="Google Shape;9556;p37"/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7" name="Google Shape;9557;p37"/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8" name="Google Shape;9558;p37"/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37"/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37"/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37"/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37"/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3" name="Google Shape;9563;p37"/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4" name="Google Shape;9564;p37"/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37"/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37"/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37"/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37"/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9" name="Google Shape;9569;p37"/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0" name="Google Shape;9570;p37"/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37"/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37"/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3" name="Google Shape;9573;p37"/>
            <p:cNvGrpSpPr/>
            <p:nvPr/>
          </p:nvGrpSpPr>
          <p:grpSpPr>
            <a:xfrm>
              <a:off x="2052973" y="1674751"/>
              <a:ext cx="497400" cy="497400"/>
              <a:chOff x="2052973" y="1674751"/>
              <a:chExt cx="497400" cy="497400"/>
            </a:xfrm>
          </p:grpSpPr>
          <p:sp>
            <p:nvSpPr>
              <p:cNvPr id="9574" name="Google Shape;9574;p37"/>
              <p:cNvSpPr/>
              <p:nvPr/>
            </p:nvSpPr>
            <p:spPr>
              <a:xfrm>
                <a:off x="2052973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575" name="Google Shape;9575;p37"/>
              <p:cNvGrpSpPr/>
              <p:nvPr/>
            </p:nvGrpSpPr>
            <p:grpSpPr>
              <a:xfrm rot="406151">
                <a:off x="2164178" y="1794303"/>
                <a:ext cx="258140" cy="258287"/>
                <a:chOff x="3717012" y="3039131"/>
                <a:chExt cx="110563" cy="110631"/>
              </a:xfrm>
            </p:grpSpPr>
            <p:sp>
              <p:nvSpPr>
                <p:cNvPr id="9576" name="Google Shape;9576;p37"/>
                <p:cNvSpPr/>
                <p:nvPr/>
              </p:nvSpPr>
              <p:spPr>
                <a:xfrm>
                  <a:off x="3731957" y="3039131"/>
                  <a:ext cx="87704" cy="110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9" h="4893" extrusionOk="0">
                      <a:moveTo>
                        <a:pt x="3404" y="0"/>
                      </a:moveTo>
                      <a:lnTo>
                        <a:pt x="3401" y="6"/>
                      </a:lnTo>
                      <a:cubicBezTo>
                        <a:pt x="3395" y="10"/>
                        <a:pt x="3417" y="25"/>
                        <a:pt x="3436" y="41"/>
                      </a:cubicBezTo>
                      <a:lnTo>
                        <a:pt x="3439" y="35"/>
                      </a:lnTo>
                      <a:cubicBezTo>
                        <a:pt x="3429" y="22"/>
                        <a:pt x="3417" y="10"/>
                        <a:pt x="3404" y="0"/>
                      </a:cubicBezTo>
                      <a:close/>
                      <a:moveTo>
                        <a:pt x="3689" y="251"/>
                      </a:moveTo>
                      <a:lnTo>
                        <a:pt x="3715" y="260"/>
                      </a:lnTo>
                      <a:cubicBezTo>
                        <a:pt x="3733" y="276"/>
                        <a:pt x="3727" y="282"/>
                        <a:pt x="3724" y="285"/>
                      </a:cubicBezTo>
                      <a:cubicBezTo>
                        <a:pt x="3723" y="288"/>
                        <a:pt x="3722" y="289"/>
                        <a:pt x="3720" y="289"/>
                      </a:cubicBezTo>
                      <a:cubicBezTo>
                        <a:pt x="3718" y="289"/>
                        <a:pt x="3712" y="286"/>
                        <a:pt x="3699" y="276"/>
                      </a:cubicBezTo>
                      <a:cubicBezTo>
                        <a:pt x="3699" y="276"/>
                        <a:pt x="3683" y="254"/>
                        <a:pt x="3689" y="251"/>
                      </a:cubicBezTo>
                      <a:close/>
                      <a:moveTo>
                        <a:pt x="3597" y="287"/>
                      </a:moveTo>
                      <a:cubicBezTo>
                        <a:pt x="3606" y="287"/>
                        <a:pt x="3625" y="295"/>
                        <a:pt x="3639" y="307"/>
                      </a:cubicBezTo>
                      <a:cubicBezTo>
                        <a:pt x="3683" y="336"/>
                        <a:pt x="3683" y="336"/>
                        <a:pt x="3674" y="345"/>
                      </a:cubicBezTo>
                      <a:cubicBezTo>
                        <a:pt x="3672" y="348"/>
                        <a:pt x="3670" y="352"/>
                        <a:pt x="3666" y="352"/>
                      </a:cubicBezTo>
                      <a:cubicBezTo>
                        <a:pt x="3662" y="352"/>
                        <a:pt x="3656" y="349"/>
                        <a:pt x="3646" y="342"/>
                      </a:cubicBezTo>
                      <a:lnTo>
                        <a:pt x="3652" y="336"/>
                      </a:lnTo>
                      <a:cubicBezTo>
                        <a:pt x="3657" y="339"/>
                        <a:pt x="3659" y="341"/>
                        <a:pt x="3660" y="341"/>
                      </a:cubicBezTo>
                      <a:cubicBezTo>
                        <a:pt x="3662" y="341"/>
                        <a:pt x="3649" y="327"/>
                        <a:pt x="3630" y="320"/>
                      </a:cubicBezTo>
                      <a:lnTo>
                        <a:pt x="3592" y="289"/>
                      </a:lnTo>
                      <a:cubicBezTo>
                        <a:pt x="3593" y="287"/>
                        <a:pt x="3595" y="287"/>
                        <a:pt x="3597" y="287"/>
                      </a:cubicBezTo>
                      <a:close/>
                      <a:moveTo>
                        <a:pt x="3740" y="423"/>
                      </a:moveTo>
                      <a:lnTo>
                        <a:pt x="3736" y="430"/>
                      </a:lnTo>
                      <a:cubicBezTo>
                        <a:pt x="3748" y="439"/>
                        <a:pt x="3752" y="443"/>
                        <a:pt x="3756" y="443"/>
                      </a:cubicBezTo>
                      <a:cubicBezTo>
                        <a:pt x="3758" y="443"/>
                        <a:pt x="3759" y="441"/>
                        <a:pt x="3762" y="439"/>
                      </a:cubicBezTo>
                      <a:lnTo>
                        <a:pt x="3765" y="433"/>
                      </a:lnTo>
                      <a:lnTo>
                        <a:pt x="3740" y="423"/>
                      </a:lnTo>
                      <a:close/>
                      <a:moveTo>
                        <a:pt x="3332" y="564"/>
                      </a:moveTo>
                      <a:cubicBezTo>
                        <a:pt x="3351" y="580"/>
                        <a:pt x="3364" y="605"/>
                        <a:pt x="3357" y="611"/>
                      </a:cubicBezTo>
                      <a:cubicBezTo>
                        <a:pt x="3357" y="612"/>
                        <a:pt x="3357" y="612"/>
                        <a:pt x="3356" y="612"/>
                      </a:cubicBezTo>
                      <a:cubicBezTo>
                        <a:pt x="3351" y="612"/>
                        <a:pt x="3331" y="597"/>
                        <a:pt x="3323" y="574"/>
                      </a:cubicBezTo>
                      <a:lnTo>
                        <a:pt x="3332" y="564"/>
                      </a:lnTo>
                      <a:close/>
                      <a:moveTo>
                        <a:pt x="3265" y="570"/>
                      </a:moveTo>
                      <a:cubicBezTo>
                        <a:pt x="3259" y="570"/>
                        <a:pt x="3256" y="575"/>
                        <a:pt x="3251" y="580"/>
                      </a:cubicBezTo>
                      <a:cubicBezTo>
                        <a:pt x="3248" y="586"/>
                        <a:pt x="3263" y="605"/>
                        <a:pt x="3263" y="605"/>
                      </a:cubicBezTo>
                      <a:cubicBezTo>
                        <a:pt x="3273" y="613"/>
                        <a:pt x="3279" y="616"/>
                        <a:pt x="3283" y="616"/>
                      </a:cubicBezTo>
                      <a:cubicBezTo>
                        <a:pt x="3286" y="616"/>
                        <a:pt x="3289" y="614"/>
                        <a:pt x="3291" y="611"/>
                      </a:cubicBezTo>
                      <a:cubicBezTo>
                        <a:pt x="3295" y="612"/>
                        <a:pt x="3298" y="612"/>
                        <a:pt x="3300" y="612"/>
                      </a:cubicBezTo>
                      <a:cubicBezTo>
                        <a:pt x="3316" y="612"/>
                        <a:pt x="3302" y="594"/>
                        <a:pt x="3285" y="580"/>
                      </a:cubicBezTo>
                      <a:cubicBezTo>
                        <a:pt x="3276" y="573"/>
                        <a:pt x="3270" y="570"/>
                        <a:pt x="3265" y="570"/>
                      </a:cubicBezTo>
                      <a:close/>
                      <a:moveTo>
                        <a:pt x="3119" y="859"/>
                      </a:moveTo>
                      <a:lnTo>
                        <a:pt x="3150" y="900"/>
                      </a:lnTo>
                      <a:cubicBezTo>
                        <a:pt x="3179" y="932"/>
                        <a:pt x="3191" y="946"/>
                        <a:pt x="3190" y="946"/>
                      </a:cubicBezTo>
                      <a:cubicBezTo>
                        <a:pt x="3188" y="946"/>
                        <a:pt x="3179" y="938"/>
                        <a:pt x="3163" y="925"/>
                      </a:cubicBezTo>
                      <a:cubicBezTo>
                        <a:pt x="3141" y="912"/>
                        <a:pt x="3122" y="893"/>
                        <a:pt x="3110" y="868"/>
                      </a:cubicBezTo>
                      <a:lnTo>
                        <a:pt x="3119" y="859"/>
                      </a:lnTo>
                      <a:close/>
                      <a:moveTo>
                        <a:pt x="3207" y="909"/>
                      </a:moveTo>
                      <a:lnTo>
                        <a:pt x="3232" y="918"/>
                      </a:lnTo>
                      <a:cubicBezTo>
                        <a:pt x="3254" y="934"/>
                        <a:pt x="3248" y="940"/>
                        <a:pt x="3244" y="947"/>
                      </a:cubicBezTo>
                      <a:lnTo>
                        <a:pt x="3223" y="931"/>
                      </a:lnTo>
                      <a:lnTo>
                        <a:pt x="3207" y="909"/>
                      </a:lnTo>
                      <a:close/>
                      <a:moveTo>
                        <a:pt x="2997" y="1047"/>
                      </a:moveTo>
                      <a:cubicBezTo>
                        <a:pt x="3009" y="1056"/>
                        <a:pt x="3022" y="1069"/>
                        <a:pt x="3031" y="1081"/>
                      </a:cubicBezTo>
                      <a:lnTo>
                        <a:pt x="3028" y="1088"/>
                      </a:lnTo>
                      <a:cubicBezTo>
                        <a:pt x="3009" y="1072"/>
                        <a:pt x="2987" y="1056"/>
                        <a:pt x="2994" y="1050"/>
                      </a:cubicBezTo>
                      <a:lnTo>
                        <a:pt x="2997" y="1047"/>
                      </a:lnTo>
                      <a:close/>
                      <a:moveTo>
                        <a:pt x="3096" y="1049"/>
                      </a:moveTo>
                      <a:cubicBezTo>
                        <a:pt x="3101" y="1049"/>
                        <a:pt x="3117" y="1070"/>
                        <a:pt x="3147" y="1100"/>
                      </a:cubicBezTo>
                      <a:cubicBezTo>
                        <a:pt x="3153" y="1113"/>
                        <a:pt x="3156" y="1120"/>
                        <a:pt x="3154" y="1120"/>
                      </a:cubicBezTo>
                      <a:cubicBezTo>
                        <a:pt x="3152" y="1120"/>
                        <a:pt x="3142" y="1111"/>
                        <a:pt x="3122" y="1091"/>
                      </a:cubicBezTo>
                      <a:lnTo>
                        <a:pt x="3094" y="1050"/>
                      </a:lnTo>
                      <a:cubicBezTo>
                        <a:pt x="3094" y="1049"/>
                        <a:pt x="3095" y="1049"/>
                        <a:pt x="3096" y="1049"/>
                      </a:cubicBezTo>
                      <a:close/>
                      <a:moveTo>
                        <a:pt x="2289" y="1086"/>
                      </a:moveTo>
                      <a:cubicBezTo>
                        <a:pt x="2285" y="1086"/>
                        <a:pt x="2291" y="1096"/>
                        <a:pt x="2314" y="1119"/>
                      </a:cubicBezTo>
                      <a:cubicBezTo>
                        <a:pt x="2327" y="1130"/>
                        <a:pt x="2331" y="1133"/>
                        <a:pt x="2334" y="1133"/>
                      </a:cubicBezTo>
                      <a:cubicBezTo>
                        <a:pt x="2336" y="1133"/>
                        <a:pt x="2337" y="1132"/>
                        <a:pt x="2339" y="1132"/>
                      </a:cubicBezTo>
                      <a:cubicBezTo>
                        <a:pt x="2329" y="1116"/>
                        <a:pt x="2317" y="1103"/>
                        <a:pt x="2304" y="1094"/>
                      </a:cubicBezTo>
                      <a:cubicBezTo>
                        <a:pt x="2297" y="1089"/>
                        <a:pt x="2292" y="1086"/>
                        <a:pt x="2289" y="1086"/>
                      </a:cubicBezTo>
                      <a:close/>
                      <a:moveTo>
                        <a:pt x="2860" y="1117"/>
                      </a:moveTo>
                      <a:cubicBezTo>
                        <a:pt x="2861" y="1117"/>
                        <a:pt x="2864" y="1118"/>
                        <a:pt x="2868" y="1122"/>
                      </a:cubicBezTo>
                      <a:cubicBezTo>
                        <a:pt x="2869" y="1121"/>
                        <a:pt x="2870" y="1121"/>
                        <a:pt x="2870" y="1121"/>
                      </a:cubicBezTo>
                      <a:cubicBezTo>
                        <a:pt x="2876" y="1121"/>
                        <a:pt x="2884" y="1144"/>
                        <a:pt x="2881" y="1147"/>
                      </a:cubicBezTo>
                      <a:lnTo>
                        <a:pt x="2859" y="1132"/>
                      </a:lnTo>
                      <a:cubicBezTo>
                        <a:pt x="2864" y="1129"/>
                        <a:pt x="2856" y="1117"/>
                        <a:pt x="2860" y="1117"/>
                      </a:cubicBezTo>
                      <a:close/>
                      <a:moveTo>
                        <a:pt x="2931" y="1241"/>
                      </a:moveTo>
                      <a:cubicBezTo>
                        <a:pt x="2953" y="1257"/>
                        <a:pt x="2972" y="1273"/>
                        <a:pt x="2969" y="1279"/>
                      </a:cubicBezTo>
                      <a:cubicBezTo>
                        <a:pt x="2974" y="1287"/>
                        <a:pt x="2975" y="1290"/>
                        <a:pt x="2971" y="1290"/>
                      </a:cubicBezTo>
                      <a:cubicBezTo>
                        <a:pt x="2965" y="1290"/>
                        <a:pt x="2947" y="1278"/>
                        <a:pt x="2925" y="1254"/>
                      </a:cubicBezTo>
                      <a:lnTo>
                        <a:pt x="2931" y="1241"/>
                      </a:lnTo>
                      <a:close/>
                      <a:moveTo>
                        <a:pt x="2909" y="1313"/>
                      </a:moveTo>
                      <a:lnTo>
                        <a:pt x="2931" y="1323"/>
                      </a:lnTo>
                      <a:lnTo>
                        <a:pt x="2928" y="1329"/>
                      </a:lnTo>
                      <a:cubicBezTo>
                        <a:pt x="2926" y="1330"/>
                        <a:pt x="2925" y="1331"/>
                        <a:pt x="2923" y="1331"/>
                      </a:cubicBezTo>
                      <a:cubicBezTo>
                        <a:pt x="2920" y="1331"/>
                        <a:pt x="2916" y="1327"/>
                        <a:pt x="2903" y="1316"/>
                      </a:cubicBezTo>
                      <a:lnTo>
                        <a:pt x="2909" y="1313"/>
                      </a:lnTo>
                      <a:close/>
                      <a:moveTo>
                        <a:pt x="2755" y="1346"/>
                      </a:moveTo>
                      <a:cubicBezTo>
                        <a:pt x="2763" y="1346"/>
                        <a:pt x="2778" y="1351"/>
                        <a:pt x="2778" y="1351"/>
                      </a:cubicBezTo>
                      <a:cubicBezTo>
                        <a:pt x="2796" y="1367"/>
                        <a:pt x="2793" y="1373"/>
                        <a:pt x="2793" y="1373"/>
                      </a:cubicBezTo>
                      <a:cubicBezTo>
                        <a:pt x="2790" y="1376"/>
                        <a:pt x="2788" y="1378"/>
                        <a:pt x="2785" y="1378"/>
                      </a:cubicBezTo>
                      <a:cubicBezTo>
                        <a:pt x="2781" y="1378"/>
                        <a:pt x="2775" y="1375"/>
                        <a:pt x="2765" y="1367"/>
                      </a:cubicBezTo>
                      <a:cubicBezTo>
                        <a:pt x="2765" y="1367"/>
                        <a:pt x="2743" y="1351"/>
                        <a:pt x="2749" y="1348"/>
                      </a:cubicBezTo>
                      <a:cubicBezTo>
                        <a:pt x="2750" y="1346"/>
                        <a:pt x="2752" y="1346"/>
                        <a:pt x="2755" y="1346"/>
                      </a:cubicBezTo>
                      <a:close/>
                      <a:moveTo>
                        <a:pt x="2900" y="1401"/>
                      </a:moveTo>
                      <a:cubicBezTo>
                        <a:pt x="2893" y="1407"/>
                        <a:pt x="2912" y="1423"/>
                        <a:pt x="2912" y="1423"/>
                      </a:cubicBezTo>
                      <a:cubicBezTo>
                        <a:pt x="2912" y="1423"/>
                        <a:pt x="2928" y="1434"/>
                        <a:pt x="2934" y="1434"/>
                      </a:cubicBezTo>
                      <a:cubicBezTo>
                        <a:pt x="2936" y="1434"/>
                        <a:pt x="2937" y="1433"/>
                        <a:pt x="2937" y="1432"/>
                      </a:cubicBezTo>
                      <a:lnTo>
                        <a:pt x="2944" y="1429"/>
                      </a:lnTo>
                      <a:cubicBezTo>
                        <a:pt x="2928" y="1417"/>
                        <a:pt x="2915" y="1410"/>
                        <a:pt x="2900" y="1401"/>
                      </a:cubicBezTo>
                      <a:close/>
                      <a:moveTo>
                        <a:pt x="2693" y="1454"/>
                      </a:moveTo>
                      <a:cubicBezTo>
                        <a:pt x="2718" y="1464"/>
                        <a:pt x="2718" y="1464"/>
                        <a:pt x="2709" y="1473"/>
                      </a:cubicBezTo>
                      <a:cubicBezTo>
                        <a:pt x="2708" y="1474"/>
                        <a:pt x="2706" y="1475"/>
                        <a:pt x="2705" y="1475"/>
                      </a:cubicBezTo>
                      <a:cubicBezTo>
                        <a:pt x="2697" y="1475"/>
                        <a:pt x="2684" y="1464"/>
                        <a:pt x="2684" y="1464"/>
                      </a:cubicBezTo>
                      <a:cubicBezTo>
                        <a:pt x="2674" y="1456"/>
                        <a:pt x="2675" y="1454"/>
                        <a:pt x="2679" y="1454"/>
                      </a:cubicBezTo>
                      <a:cubicBezTo>
                        <a:pt x="2681" y="1454"/>
                        <a:pt x="2685" y="1455"/>
                        <a:pt x="2689" y="1455"/>
                      </a:cubicBezTo>
                      <a:cubicBezTo>
                        <a:pt x="2690" y="1455"/>
                        <a:pt x="2692" y="1455"/>
                        <a:pt x="2693" y="1454"/>
                      </a:cubicBezTo>
                      <a:close/>
                      <a:moveTo>
                        <a:pt x="2542" y="1558"/>
                      </a:moveTo>
                      <a:lnTo>
                        <a:pt x="2542" y="1558"/>
                      </a:lnTo>
                      <a:cubicBezTo>
                        <a:pt x="2549" y="1563"/>
                        <a:pt x="2550" y="1565"/>
                        <a:pt x="2549" y="1565"/>
                      </a:cubicBezTo>
                      <a:cubicBezTo>
                        <a:pt x="2547" y="1565"/>
                        <a:pt x="2539" y="1560"/>
                        <a:pt x="2542" y="1558"/>
                      </a:cubicBezTo>
                      <a:close/>
                      <a:moveTo>
                        <a:pt x="2633" y="1567"/>
                      </a:moveTo>
                      <a:lnTo>
                        <a:pt x="2633" y="1567"/>
                      </a:lnTo>
                      <a:cubicBezTo>
                        <a:pt x="2649" y="1573"/>
                        <a:pt x="2662" y="1580"/>
                        <a:pt x="2677" y="1592"/>
                      </a:cubicBezTo>
                      <a:cubicBezTo>
                        <a:pt x="2686" y="1600"/>
                        <a:pt x="2690" y="1604"/>
                        <a:pt x="2687" y="1604"/>
                      </a:cubicBezTo>
                      <a:cubicBezTo>
                        <a:pt x="2684" y="1604"/>
                        <a:pt x="2672" y="1599"/>
                        <a:pt x="2649" y="1586"/>
                      </a:cubicBezTo>
                      <a:cubicBezTo>
                        <a:pt x="2627" y="1570"/>
                        <a:pt x="2627" y="1570"/>
                        <a:pt x="2633" y="1567"/>
                      </a:cubicBezTo>
                      <a:close/>
                      <a:moveTo>
                        <a:pt x="2580" y="1630"/>
                      </a:moveTo>
                      <a:cubicBezTo>
                        <a:pt x="2588" y="1636"/>
                        <a:pt x="2588" y="1638"/>
                        <a:pt x="2586" y="1638"/>
                      </a:cubicBezTo>
                      <a:cubicBezTo>
                        <a:pt x="2584" y="1638"/>
                        <a:pt x="2576" y="1634"/>
                        <a:pt x="2580" y="1630"/>
                      </a:cubicBezTo>
                      <a:close/>
                      <a:moveTo>
                        <a:pt x="2602" y="1605"/>
                      </a:moveTo>
                      <a:lnTo>
                        <a:pt x="2627" y="1614"/>
                      </a:lnTo>
                      <a:lnTo>
                        <a:pt x="2640" y="1633"/>
                      </a:lnTo>
                      <a:lnTo>
                        <a:pt x="2637" y="1639"/>
                      </a:lnTo>
                      <a:cubicBezTo>
                        <a:pt x="2618" y="1624"/>
                        <a:pt x="2596" y="1608"/>
                        <a:pt x="2602" y="1605"/>
                      </a:cubicBezTo>
                      <a:close/>
                      <a:moveTo>
                        <a:pt x="2981" y="1617"/>
                      </a:moveTo>
                      <a:lnTo>
                        <a:pt x="2972" y="1630"/>
                      </a:lnTo>
                      <a:cubicBezTo>
                        <a:pt x="2985" y="1639"/>
                        <a:pt x="2990" y="1643"/>
                        <a:pt x="2993" y="1643"/>
                      </a:cubicBezTo>
                      <a:cubicBezTo>
                        <a:pt x="2995" y="1643"/>
                        <a:pt x="2996" y="1642"/>
                        <a:pt x="2997" y="1639"/>
                      </a:cubicBezTo>
                      <a:cubicBezTo>
                        <a:pt x="3006" y="1630"/>
                        <a:pt x="3006" y="1630"/>
                        <a:pt x="2981" y="1617"/>
                      </a:cubicBezTo>
                      <a:close/>
                      <a:moveTo>
                        <a:pt x="2273" y="1921"/>
                      </a:moveTo>
                      <a:lnTo>
                        <a:pt x="2298" y="1931"/>
                      </a:lnTo>
                      <a:lnTo>
                        <a:pt x="2314" y="1953"/>
                      </a:lnTo>
                      <a:lnTo>
                        <a:pt x="2307" y="1959"/>
                      </a:lnTo>
                      <a:cubicBezTo>
                        <a:pt x="2289" y="1943"/>
                        <a:pt x="2270" y="1927"/>
                        <a:pt x="2273" y="1921"/>
                      </a:cubicBezTo>
                      <a:close/>
                      <a:moveTo>
                        <a:pt x="2168" y="2049"/>
                      </a:moveTo>
                      <a:cubicBezTo>
                        <a:pt x="2175" y="2049"/>
                        <a:pt x="2209" y="2082"/>
                        <a:pt x="2226" y="2097"/>
                      </a:cubicBezTo>
                      <a:cubicBezTo>
                        <a:pt x="2224" y="2099"/>
                        <a:pt x="2222" y="2101"/>
                        <a:pt x="2220" y="2101"/>
                      </a:cubicBezTo>
                      <a:cubicBezTo>
                        <a:pt x="2217" y="2101"/>
                        <a:pt x="2212" y="2097"/>
                        <a:pt x="2201" y="2087"/>
                      </a:cubicBezTo>
                      <a:cubicBezTo>
                        <a:pt x="2188" y="2075"/>
                        <a:pt x="2176" y="2065"/>
                        <a:pt x="2166" y="2050"/>
                      </a:cubicBezTo>
                      <a:cubicBezTo>
                        <a:pt x="2167" y="2049"/>
                        <a:pt x="2167" y="2049"/>
                        <a:pt x="2168" y="2049"/>
                      </a:cubicBezTo>
                      <a:close/>
                      <a:moveTo>
                        <a:pt x="2072" y="2244"/>
                      </a:moveTo>
                      <a:lnTo>
                        <a:pt x="2097" y="2253"/>
                      </a:lnTo>
                      <a:lnTo>
                        <a:pt x="2113" y="2275"/>
                      </a:lnTo>
                      <a:lnTo>
                        <a:pt x="2107" y="2278"/>
                      </a:lnTo>
                      <a:cubicBezTo>
                        <a:pt x="2088" y="2263"/>
                        <a:pt x="2069" y="2247"/>
                        <a:pt x="2072" y="2244"/>
                      </a:cubicBezTo>
                      <a:close/>
                      <a:moveTo>
                        <a:pt x="2254" y="2260"/>
                      </a:moveTo>
                      <a:cubicBezTo>
                        <a:pt x="2267" y="2272"/>
                        <a:pt x="2279" y="2285"/>
                        <a:pt x="2289" y="2297"/>
                      </a:cubicBezTo>
                      <a:lnTo>
                        <a:pt x="2286" y="2304"/>
                      </a:lnTo>
                      <a:cubicBezTo>
                        <a:pt x="2264" y="2288"/>
                        <a:pt x="2245" y="2272"/>
                        <a:pt x="2248" y="2266"/>
                      </a:cubicBezTo>
                      <a:lnTo>
                        <a:pt x="2254" y="2260"/>
                      </a:lnTo>
                      <a:close/>
                      <a:moveTo>
                        <a:pt x="1765" y="2614"/>
                      </a:moveTo>
                      <a:cubicBezTo>
                        <a:pt x="1790" y="2623"/>
                        <a:pt x="1806" y="2645"/>
                        <a:pt x="1800" y="2651"/>
                      </a:cubicBezTo>
                      <a:cubicBezTo>
                        <a:pt x="1797" y="2656"/>
                        <a:pt x="1796" y="2658"/>
                        <a:pt x="1793" y="2658"/>
                      </a:cubicBezTo>
                      <a:cubicBezTo>
                        <a:pt x="1789" y="2658"/>
                        <a:pt x="1784" y="2654"/>
                        <a:pt x="1772" y="2645"/>
                      </a:cubicBezTo>
                      <a:cubicBezTo>
                        <a:pt x="1753" y="2629"/>
                        <a:pt x="1762" y="2620"/>
                        <a:pt x="1765" y="2614"/>
                      </a:cubicBezTo>
                      <a:close/>
                      <a:moveTo>
                        <a:pt x="1602" y="2849"/>
                      </a:moveTo>
                      <a:cubicBezTo>
                        <a:pt x="1615" y="2861"/>
                        <a:pt x="1627" y="2874"/>
                        <a:pt x="1640" y="2886"/>
                      </a:cubicBezTo>
                      <a:lnTo>
                        <a:pt x="1634" y="2893"/>
                      </a:lnTo>
                      <a:cubicBezTo>
                        <a:pt x="1615" y="2877"/>
                        <a:pt x="1593" y="2861"/>
                        <a:pt x="1599" y="2855"/>
                      </a:cubicBezTo>
                      <a:lnTo>
                        <a:pt x="1602" y="2849"/>
                      </a:lnTo>
                      <a:close/>
                      <a:moveTo>
                        <a:pt x="1581" y="3188"/>
                      </a:moveTo>
                      <a:cubicBezTo>
                        <a:pt x="1582" y="3189"/>
                        <a:pt x="1583" y="3190"/>
                        <a:pt x="1584" y="3190"/>
                      </a:cubicBezTo>
                      <a:cubicBezTo>
                        <a:pt x="1589" y="3194"/>
                        <a:pt x="1591" y="3196"/>
                        <a:pt x="1591" y="3196"/>
                      </a:cubicBezTo>
                      <a:cubicBezTo>
                        <a:pt x="1591" y="3196"/>
                        <a:pt x="1587" y="3193"/>
                        <a:pt x="1581" y="3188"/>
                      </a:cubicBezTo>
                      <a:close/>
                      <a:moveTo>
                        <a:pt x="1044" y="3380"/>
                      </a:moveTo>
                      <a:cubicBezTo>
                        <a:pt x="1044" y="3380"/>
                        <a:pt x="1047" y="3382"/>
                        <a:pt x="1052" y="3385"/>
                      </a:cubicBezTo>
                      <a:lnTo>
                        <a:pt x="1052" y="3385"/>
                      </a:lnTo>
                      <a:cubicBezTo>
                        <a:pt x="1047" y="3381"/>
                        <a:pt x="1045" y="3380"/>
                        <a:pt x="1044" y="3380"/>
                      </a:cubicBezTo>
                      <a:close/>
                      <a:moveTo>
                        <a:pt x="1052" y="3385"/>
                      </a:moveTo>
                      <a:cubicBezTo>
                        <a:pt x="1057" y="3388"/>
                        <a:pt x="1064" y="3392"/>
                        <a:pt x="1073" y="3399"/>
                      </a:cubicBezTo>
                      <a:lnTo>
                        <a:pt x="1073" y="3399"/>
                      </a:lnTo>
                      <a:cubicBezTo>
                        <a:pt x="1069" y="3396"/>
                        <a:pt x="1065" y="3392"/>
                        <a:pt x="1060" y="3388"/>
                      </a:cubicBezTo>
                      <a:cubicBezTo>
                        <a:pt x="1057" y="3387"/>
                        <a:pt x="1055" y="3386"/>
                        <a:pt x="1052" y="3385"/>
                      </a:cubicBezTo>
                      <a:close/>
                      <a:moveTo>
                        <a:pt x="1345" y="3400"/>
                      </a:moveTo>
                      <a:lnTo>
                        <a:pt x="1367" y="3410"/>
                      </a:lnTo>
                      <a:cubicBezTo>
                        <a:pt x="1389" y="3425"/>
                        <a:pt x="1383" y="3432"/>
                        <a:pt x="1383" y="3432"/>
                      </a:cubicBezTo>
                      <a:cubicBezTo>
                        <a:pt x="1382" y="3433"/>
                        <a:pt x="1381" y="3433"/>
                        <a:pt x="1380" y="3433"/>
                      </a:cubicBezTo>
                      <a:cubicBezTo>
                        <a:pt x="1378" y="3433"/>
                        <a:pt x="1374" y="3431"/>
                        <a:pt x="1361" y="3422"/>
                      </a:cubicBezTo>
                      <a:cubicBezTo>
                        <a:pt x="1361" y="3422"/>
                        <a:pt x="1339" y="3407"/>
                        <a:pt x="1345" y="3400"/>
                      </a:cubicBezTo>
                      <a:close/>
                      <a:moveTo>
                        <a:pt x="1163" y="3423"/>
                      </a:moveTo>
                      <a:cubicBezTo>
                        <a:pt x="1166" y="3423"/>
                        <a:pt x="1170" y="3428"/>
                        <a:pt x="1179" y="3441"/>
                      </a:cubicBezTo>
                      <a:cubicBezTo>
                        <a:pt x="1189" y="3453"/>
                        <a:pt x="1191" y="3459"/>
                        <a:pt x="1188" y="3459"/>
                      </a:cubicBezTo>
                      <a:cubicBezTo>
                        <a:pt x="1185" y="3459"/>
                        <a:pt x="1180" y="3457"/>
                        <a:pt x="1173" y="3451"/>
                      </a:cubicBezTo>
                      <a:cubicBezTo>
                        <a:pt x="1151" y="3435"/>
                        <a:pt x="1151" y="3435"/>
                        <a:pt x="1157" y="3429"/>
                      </a:cubicBezTo>
                      <a:cubicBezTo>
                        <a:pt x="1160" y="3425"/>
                        <a:pt x="1161" y="3423"/>
                        <a:pt x="1163" y="3423"/>
                      </a:cubicBezTo>
                      <a:close/>
                      <a:moveTo>
                        <a:pt x="1126" y="3466"/>
                      </a:moveTo>
                      <a:lnTo>
                        <a:pt x="1148" y="3479"/>
                      </a:lnTo>
                      <a:lnTo>
                        <a:pt x="1145" y="3482"/>
                      </a:lnTo>
                      <a:cubicBezTo>
                        <a:pt x="1144" y="3484"/>
                        <a:pt x="1143" y="3486"/>
                        <a:pt x="1141" y="3486"/>
                      </a:cubicBezTo>
                      <a:cubicBezTo>
                        <a:pt x="1138" y="3486"/>
                        <a:pt x="1133" y="3482"/>
                        <a:pt x="1120" y="3472"/>
                      </a:cubicBezTo>
                      <a:lnTo>
                        <a:pt x="1126" y="3466"/>
                      </a:lnTo>
                      <a:close/>
                      <a:moveTo>
                        <a:pt x="1073" y="3488"/>
                      </a:moveTo>
                      <a:cubicBezTo>
                        <a:pt x="1071" y="3492"/>
                        <a:pt x="1077" y="3499"/>
                        <a:pt x="1079" y="3499"/>
                      </a:cubicBezTo>
                      <a:cubicBezTo>
                        <a:pt x="1080" y="3499"/>
                        <a:pt x="1079" y="3497"/>
                        <a:pt x="1073" y="3488"/>
                      </a:cubicBezTo>
                      <a:close/>
                      <a:moveTo>
                        <a:pt x="1311" y="3479"/>
                      </a:moveTo>
                      <a:lnTo>
                        <a:pt x="1336" y="3491"/>
                      </a:lnTo>
                      <a:lnTo>
                        <a:pt x="1352" y="3510"/>
                      </a:lnTo>
                      <a:lnTo>
                        <a:pt x="1345" y="3516"/>
                      </a:lnTo>
                      <a:cubicBezTo>
                        <a:pt x="1327" y="3501"/>
                        <a:pt x="1308" y="3485"/>
                        <a:pt x="1311" y="3479"/>
                      </a:cubicBezTo>
                      <a:close/>
                      <a:moveTo>
                        <a:pt x="1079" y="3519"/>
                      </a:moveTo>
                      <a:lnTo>
                        <a:pt x="1104" y="3532"/>
                      </a:lnTo>
                      <a:lnTo>
                        <a:pt x="1101" y="3535"/>
                      </a:lnTo>
                      <a:cubicBezTo>
                        <a:pt x="1099" y="3538"/>
                        <a:pt x="1097" y="3539"/>
                        <a:pt x="1095" y="3539"/>
                      </a:cubicBezTo>
                      <a:cubicBezTo>
                        <a:pt x="1092" y="3539"/>
                        <a:pt x="1087" y="3535"/>
                        <a:pt x="1076" y="3526"/>
                      </a:cubicBezTo>
                      <a:lnTo>
                        <a:pt x="1079" y="3519"/>
                      </a:lnTo>
                      <a:close/>
                      <a:moveTo>
                        <a:pt x="1057" y="3592"/>
                      </a:moveTo>
                      <a:lnTo>
                        <a:pt x="1057" y="3592"/>
                      </a:lnTo>
                      <a:cubicBezTo>
                        <a:pt x="1073" y="3598"/>
                        <a:pt x="1085" y="3604"/>
                        <a:pt x="1101" y="3617"/>
                      </a:cubicBezTo>
                      <a:lnTo>
                        <a:pt x="1095" y="3620"/>
                      </a:lnTo>
                      <a:cubicBezTo>
                        <a:pt x="1094" y="3621"/>
                        <a:pt x="1093" y="3621"/>
                        <a:pt x="1092" y="3621"/>
                      </a:cubicBezTo>
                      <a:cubicBezTo>
                        <a:pt x="1085" y="3621"/>
                        <a:pt x="1070" y="3610"/>
                        <a:pt x="1070" y="3610"/>
                      </a:cubicBezTo>
                      <a:cubicBezTo>
                        <a:pt x="1070" y="3610"/>
                        <a:pt x="1051" y="3595"/>
                        <a:pt x="1057" y="3592"/>
                      </a:cubicBezTo>
                      <a:close/>
                      <a:moveTo>
                        <a:pt x="873" y="3793"/>
                      </a:moveTo>
                      <a:lnTo>
                        <a:pt x="873" y="3793"/>
                      </a:lnTo>
                      <a:cubicBezTo>
                        <a:pt x="874" y="3793"/>
                        <a:pt x="877" y="3794"/>
                        <a:pt x="882" y="3798"/>
                      </a:cubicBezTo>
                      <a:lnTo>
                        <a:pt x="904" y="3814"/>
                      </a:lnTo>
                      <a:cubicBezTo>
                        <a:pt x="913" y="3831"/>
                        <a:pt x="924" y="3848"/>
                        <a:pt x="921" y="3848"/>
                      </a:cubicBezTo>
                      <a:cubicBezTo>
                        <a:pt x="920" y="3848"/>
                        <a:pt x="917" y="3846"/>
                        <a:pt x="913" y="3842"/>
                      </a:cubicBezTo>
                      <a:cubicBezTo>
                        <a:pt x="900" y="3830"/>
                        <a:pt x="888" y="3817"/>
                        <a:pt x="878" y="3805"/>
                      </a:cubicBezTo>
                      <a:cubicBezTo>
                        <a:pt x="878" y="3805"/>
                        <a:pt x="870" y="3793"/>
                        <a:pt x="873" y="3793"/>
                      </a:cubicBezTo>
                      <a:close/>
                      <a:moveTo>
                        <a:pt x="792" y="4029"/>
                      </a:moveTo>
                      <a:cubicBezTo>
                        <a:pt x="801" y="4029"/>
                        <a:pt x="836" y="4058"/>
                        <a:pt x="847" y="4080"/>
                      </a:cubicBezTo>
                      <a:cubicBezTo>
                        <a:pt x="845" y="4083"/>
                        <a:pt x="843" y="4084"/>
                        <a:pt x="841" y="4084"/>
                      </a:cubicBezTo>
                      <a:cubicBezTo>
                        <a:pt x="838" y="4084"/>
                        <a:pt x="834" y="4081"/>
                        <a:pt x="822" y="4071"/>
                      </a:cubicBezTo>
                      <a:cubicBezTo>
                        <a:pt x="800" y="4055"/>
                        <a:pt x="788" y="4033"/>
                        <a:pt x="791" y="4030"/>
                      </a:cubicBezTo>
                      <a:cubicBezTo>
                        <a:pt x="791" y="4030"/>
                        <a:pt x="792" y="4029"/>
                        <a:pt x="792" y="4029"/>
                      </a:cubicBezTo>
                      <a:close/>
                      <a:moveTo>
                        <a:pt x="177" y="4791"/>
                      </a:moveTo>
                      <a:cubicBezTo>
                        <a:pt x="178" y="4791"/>
                        <a:pt x="188" y="4798"/>
                        <a:pt x="208" y="4814"/>
                      </a:cubicBezTo>
                      <a:cubicBezTo>
                        <a:pt x="227" y="4829"/>
                        <a:pt x="249" y="4845"/>
                        <a:pt x="242" y="4848"/>
                      </a:cubicBezTo>
                      <a:cubicBezTo>
                        <a:pt x="253" y="4863"/>
                        <a:pt x="255" y="4869"/>
                        <a:pt x="253" y="4869"/>
                      </a:cubicBezTo>
                      <a:cubicBezTo>
                        <a:pt x="247" y="4869"/>
                        <a:pt x="223" y="4846"/>
                        <a:pt x="205" y="4817"/>
                      </a:cubicBezTo>
                      <a:cubicBezTo>
                        <a:pt x="185" y="4799"/>
                        <a:pt x="176" y="4791"/>
                        <a:pt x="177" y="4791"/>
                      </a:cubicBezTo>
                      <a:close/>
                      <a:moveTo>
                        <a:pt x="3673" y="102"/>
                      </a:moveTo>
                      <a:cubicBezTo>
                        <a:pt x="3666" y="102"/>
                        <a:pt x="3678" y="118"/>
                        <a:pt x="3711" y="144"/>
                      </a:cubicBezTo>
                      <a:cubicBezTo>
                        <a:pt x="3745" y="171"/>
                        <a:pt x="3760" y="182"/>
                        <a:pt x="3758" y="182"/>
                      </a:cubicBezTo>
                      <a:cubicBezTo>
                        <a:pt x="3757" y="182"/>
                        <a:pt x="3746" y="175"/>
                        <a:pt x="3727" y="163"/>
                      </a:cubicBezTo>
                      <a:cubicBezTo>
                        <a:pt x="3703" y="145"/>
                        <a:pt x="3692" y="139"/>
                        <a:pt x="3686" y="139"/>
                      </a:cubicBezTo>
                      <a:cubicBezTo>
                        <a:pt x="3682" y="139"/>
                        <a:pt x="3679" y="142"/>
                        <a:pt x="3677" y="144"/>
                      </a:cubicBezTo>
                      <a:cubicBezTo>
                        <a:pt x="3676" y="145"/>
                        <a:pt x="3675" y="146"/>
                        <a:pt x="3674" y="146"/>
                      </a:cubicBezTo>
                      <a:cubicBezTo>
                        <a:pt x="3672" y="146"/>
                        <a:pt x="3668" y="143"/>
                        <a:pt x="3655" y="135"/>
                      </a:cubicBezTo>
                      <a:cubicBezTo>
                        <a:pt x="3637" y="122"/>
                        <a:pt x="3619" y="111"/>
                        <a:pt x="3610" y="111"/>
                      </a:cubicBezTo>
                      <a:cubicBezTo>
                        <a:pt x="3608" y="111"/>
                        <a:pt x="3606" y="112"/>
                        <a:pt x="3605" y="113"/>
                      </a:cubicBezTo>
                      <a:cubicBezTo>
                        <a:pt x="3602" y="119"/>
                        <a:pt x="3602" y="119"/>
                        <a:pt x="3621" y="135"/>
                      </a:cubicBezTo>
                      <a:cubicBezTo>
                        <a:pt x="3634" y="140"/>
                        <a:pt x="3637" y="145"/>
                        <a:pt x="3632" y="145"/>
                      </a:cubicBezTo>
                      <a:cubicBezTo>
                        <a:pt x="3626" y="145"/>
                        <a:pt x="3613" y="141"/>
                        <a:pt x="3592" y="129"/>
                      </a:cubicBezTo>
                      <a:cubicBezTo>
                        <a:pt x="3583" y="125"/>
                        <a:pt x="3578" y="123"/>
                        <a:pt x="3576" y="123"/>
                      </a:cubicBezTo>
                      <a:cubicBezTo>
                        <a:pt x="3572" y="123"/>
                        <a:pt x="3582" y="130"/>
                        <a:pt x="3608" y="151"/>
                      </a:cubicBezTo>
                      <a:cubicBezTo>
                        <a:pt x="3631" y="170"/>
                        <a:pt x="3638" y="181"/>
                        <a:pt x="3629" y="181"/>
                      </a:cubicBezTo>
                      <a:cubicBezTo>
                        <a:pt x="3624" y="181"/>
                        <a:pt x="3613" y="176"/>
                        <a:pt x="3595" y="166"/>
                      </a:cubicBezTo>
                      <a:lnTo>
                        <a:pt x="3586" y="176"/>
                      </a:lnTo>
                      <a:cubicBezTo>
                        <a:pt x="3580" y="182"/>
                        <a:pt x="3602" y="198"/>
                        <a:pt x="3621" y="213"/>
                      </a:cubicBezTo>
                      <a:cubicBezTo>
                        <a:pt x="3647" y="234"/>
                        <a:pt x="3656" y="241"/>
                        <a:pt x="3653" y="241"/>
                      </a:cubicBezTo>
                      <a:cubicBezTo>
                        <a:pt x="3651" y="241"/>
                        <a:pt x="3645" y="239"/>
                        <a:pt x="3636" y="235"/>
                      </a:cubicBezTo>
                      <a:cubicBezTo>
                        <a:pt x="3621" y="229"/>
                        <a:pt x="3605" y="220"/>
                        <a:pt x="3592" y="210"/>
                      </a:cubicBezTo>
                      <a:cubicBezTo>
                        <a:pt x="3582" y="202"/>
                        <a:pt x="3576" y="199"/>
                        <a:pt x="3571" y="199"/>
                      </a:cubicBezTo>
                      <a:cubicBezTo>
                        <a:pt x="3568" y="199"/>
                        <a:pt x="3566" y="201"/>
                        <a:pt x="3564" y="204"/>
                      </a:cubicBezTo>
                      <a:cubicBezTo>
                        <a:pt x="3558" y="210"/>
                        <a:pt x="3548" y="220"/>
                        <a:pt x="3570" y="235"/>
                      </a:cubicBezTo>
                      <a:lnTo>
                        <a:pt x="3548" y="220"/>
                      </a:lnTo>
                      <a:cubicBezTo>
                        <a:pt x="3548" y="221"/>
                        <a:pt x="3547" y="221"/>
                        <a:pt x="3545" y="221"/>
                      </a:cubicBezTo>
                      <a:cubicBezTo>
                        <a:pt x="3542" y="221"/>
                        <a:pt x="3538" y="219"/>
                        <a:pt x="3537" y="219"/>
                      </a:cubicBezTo>
                      <a:lnTo>
                        <a:pt x="3537" y="219"/>
                      </a:lnTo>
                      <a:cubicBezTo>
                        <a:pt x="3537" y="219"/>
                        <a:pt x="3539" y="220"/>
                        <a:pt x="3545" y="226"/>
                      </a:cubicBezTo>
                      <a:cubicBezTo>
                        <a:pt x="3545" y="226"/>
                        <a:pt x="3544" y="229"/>
                        <a:pt x="3534" y="229"/>
                      </a:cubicBezTo>
                      <a:cubicBezTo>
                        <a:pt x="3529" y="229"/>
                        <a:pt x="3521" y="228"/>
                        <a:pt x="3511" y="226"/>
                      </a:cubicBezTo>
                      <a:cubicBezTo>
                        <a:pt x="3509" y="225"/>
                        <a:pt x="3508" y="225"/>
                        <a:pt x="3506" y="225"/>
                      </a:cubicBezTo>
                      <a:cubicBezTo>
                        <a:pt x="3486" y="225"/>
                        <a:pt x="3514" y="270"/>
                        <a:pt x="3564" y="282"/>
                      </a:cubicBezTo>
                      <a:lnTo>
                        <a:pt x="3558" y="289"/>
                      </a:lnTo>
                      <a:cubicBezTo>
                        <a:pt x="3555" y="295"/>
                        <a:pt x="3574" y="310"/>
                        <a:pt x="3574" y="310"/>
                      </a:cubicBezTo>
                      <a:cubicBezTo>
                        <a:pt x="3592" y="326"/>
                        <a:pt x="3589" y="329"/>
                        <a:pt x="3586" y="336"/>
                      </a:cubicBezTo>
                      <a:lnTo>
                        <a:pt x="3545" y="304"/>
                      </a:lnTo>
                      <a:cubicBezTo>
                        <a:pt x="3516" y="278"/>
                        <a:pt x="3494" y="264"/>
                        <a:pt x="3488" y="264"/>
                      </a:cubicBezTo>
                      <a:cubicBezTo>
                        <a:pt x="3483" y="264"/>
                        <a:pt x="3490" y="276"/>
                        <a:pt x="3517" y="301"/>
                      </a:cubicBezTo>
                      <a:lnTo>
                        <a:pt x="3495" y="285"/>
                      </a:lnTo>
                      <a:cubicBezTo>
                        <a:pt x="3488" y="279"/>
                        <a:pt x="3483" y="276"/>
                        <a:pt x="3480" y="276"/>
                      </a:cubicBezTo>
                      <a:cubicBezTo>
                        <a:pt x="3476" y="276"/>
                        <a:pt x="3477" y="284"/>
                        <a:pt x="3483" y="301"/>
                      </a:cubicBezTo>
                      <a:cubicBezTo>
                        <a:pt x="3480" y="307"/>
                        <a:pt x="3514" y="342"/>
                        <a:pt x="3533" y="357"/>
                      </a:cubicBezTo>
                      <a:cubicBezTo>
                        <a:pt x="3555" y="373"/>
                        <a:pt x="3548" y="379"/>
                        <a:pt x="3548" y="379"/>
                      </a:cubicBezTo>
                      <a:cubicBezTo>
                        <a:pt x="3547" y="382"/>
                        <a:pt x="3546" y="383"/>
                        <a:pt x="3545" y="383"/>
                      </a:cubicBezTo>
                      <a:cubicBezTo>
                        <a:pt x="3542" y="383"/>
                        <a:pt x="3537" y="380"/>
                        <a:pt x="3523" y="370"/>
                      </a:cubicBezTo>
                      <a:cubicBezTo>
                        <a:pt x="3508" y="357"/>
                        <a:pt x="3497" y="351"/>
                        <a:pt x="3492" y="351"/>
                      </a:cubicBezTo>
                      <a:cubicBezTo>
                        <a:pt x="3485" y="351"/>
                        <a:pt x="3491" y="363"/>
                        <a:pt x="3511" y="386"/>
                      </a:cubicBezTo>
                      <a:lnTo>
                        <a:pt x="3492" y="370"/>
                      </a:lnTo>
                      <a:cubicBezTo>
                        <a:pt x="3483" y="363"/>
                        <a:pt x="3473" y="357"/>
                        <a:pt x="3464" y="357"/>
                      </a:cubicBezTo>
                      <a:cubicBezTo>
                        <a:pt x="3454" y="357"/>
                        <a:pt x="3447" y="364"/>
                        <a:pt x="3445" y="386"/>
                      </a:cubicBezTo>
                      <a:cubicBezTo>
                        <a:pt x="3432" y="401"/>
                        <a:pt x="3421" y="414"/>
                        <a:pt x="3410" y="414"/>
                      </a:cubicBezTo>
                      <a:cubicBezTo>
                        <a:pt x="3405" y="414"/>
                        <a:pt x="3400" y="412"/>
                        <a:pt x="3395" y="408"/>
                      </a:cubicBezTo>
                      <a:cubicBezTo>
                        <a:pt x="3392" y="406"/>
                        <a:pt x="3390" y="405"/>
                        <a:pt x="3389" y="405"/>
                      </a:cubicBezTo>
                      <a:cubicBezTo>
                        <a:pt x="3378" y="405"/>
                        <a:pt x="3399" y="450"/>
                        <a:pt x="3426" y="486"/>
                      </a:cubicBezTo>
                      <a:cubicBezTo>
                        <a:pt x="3418" y="479"/>
                        <a:pt x="3413" y="476"/>
                        <a:pt x="3409" y="476"/>
                      </a:cubicBezTo>
                      <a:cubicBezTo>
                        <a:pt x="3403" y="476"/>
                        <a:pt x="3400" y="481"/>
                        <a:pt x="3395" y="486"/>
                      </a:cubicBezTo>
                      <a:cubicBezTo>
                        <a:pt x="3387" y="496"/>
                        <a:pt x="3383" y="500"/>
                        <a:pt x="3378" y="500"/>
                      </a:cubicBezTo>
                      <a:cubicBezTo>
                        <a:pt x="3374" y="500"/>
                        <a:pt x="3369" y="497"/>
                        <a:pt x="3360" y="489"/>
                      </a:cubicBezTo>
                      <a:cubicBezTo>
                        <a:pt x="3344" y="471"/>
                        <a:pt x="3335" y="461"/>
                        <a:pt x="3334" y="461"/>
                      </a:cubicBezTo>
                      <a:lnTo>
                        <a:pt x="3334" y="461"/>
                      </a:lnTo>
                      <a:cubicBezTo>
                        <a:pt x="3333" y="461"/>
                        <a:pt x="3341" y="471"/>
                        <a:pt x="3357" y="492"/>
                      </a:cubicBezTo>
                      <a:cubicBezTo>
                        <a:pt x="3375" y="512"/>
                        <a:pt x="3374" y="521"/>
                        <a:pt x="3364" y="521"/>
                      </a:cubicBezTo>
                      <a:cubicBezTo>
                        <a:pt x="3355" y="521"/>
                        <a:pt x="3338" y="513"/>
                        <a:pt x="3320" y="498"/>
                      </a:cubicBezTo>
                      <a:cubicBezTo>
                        <a:pt x="3310" y="492"/>
                        <a:pt x="3304" y="489"/>
                        <a:pt x="3300" y="489"/>
                      </a:cubicBezTo>
                      <a:cubicBezTo>
                        <a:pt x="3294" y="489"/>
                        <a:pt x="3290" y="493"/>
                        <a:pt x="3285" y="498"/>
                      </a:cubicBezTo>
                      <a:cubicBezTo>
                        <a:pt x="3298" y="511"/>
                        <a:pt x="3298" y="533"/>
                        <a:pt x="3282" y="542"/>
                      </a:cubicBezTo>
                      <a:cubicBezTo>
                        <a:pt x="3270" y="558"/>
                        <a:pt x="3270" y="558"/>
                        <a:pt x="3310" y="589"/>
                      </a:cubicBezTo>
                      <a:cubicBezTo>
                        <a:pt x="3348" y="621"/>
                        <a:pt x="3345" y="627"/>
                        <a:pt x="3335" y="636"/>
                      </a:cubicBezTo>
                      <a:cubicBezTo>
                        <a:pt x="3334" y="640"/>
                        <a:pt x="3331" y="643"/>
                        <a:pt x="3326" y="643"/>
                      </a:cubicBezTo>
                      <a:cubicBezTo>
                        <a:pt x="3322" y="643"/>
                        <a:pt x="3316" y="641"/>
                        <a:pt x="3307" y="633"/>
                      </a:cubicBezTo>
                      <a:cubicBezTo>
                        <a:pt x="3307" y="633"/>
                        <a:pt x="3291" y="625"/>
                        <a:pt x="3283" y="625"/>
                      </a:cubicBezTo>
                      <a:cubicBezTo>
                        <a:pt x="3281" y="625"/>
                        <a:pt x="3280" y="626"/>
                        <a:pt x="3279" y="627"/>
                      </a:cubicBezTo>
                      <a:cubicBezTo>
                        <a:pt x="3276" y="630"/>
                        <a:pt x="3273" y="632"/>
                        <a:pt x="3270" y="632"/>
                      </a:cubicBezTo>
                      <a:cubicBezTo>
                        <a:pt x="3266" y="632"/>
                        <a:pt x="3260" y="630"/>
                        <a:pt x="3251" y="624"/>
                      </a:cubicBezTo>
                      <a:cubicBezTo>
                        <a:pt x="3251" y="624"/>
                        <a:pt x="3240" y="618"/>
                        <a:pt x="3229" y="618"/>
                      </a:cubicBezTo>
                      <a:cubicBezTo>
                        <a:pt x="3224" y="618"/>
                        <a:pt x="3219" y="620"/>
                        <a:pt x="3216" y="624"/>
                      </a:cubicBezTo>
                      <a:cubicBezTo>
                        <a:pt x="3210" y="630"/>
                        <a:pt x="3204" y="638"/>
                        <a:pt x="3195" y="638"/>
                      </a:cubicBezTo>
                      <a:cubicBezTo>
                        <a:pt x="3190" y="638"/>
                        <a:pt x="3185" y="635"/>
                        <a:pt x="3179" y="630"/>
                      </a:cubicBezTo>
                      <a:lnTo>
                        <a:pt x="3179" y="630"/>
                      </a:lnTo>
                      <a:cubicBezTo>
                        <a:pt x="3176" y="633"/>
                        <a:pt x="3176" y="633"/>
                        <a:pt x="3194" y="649"/>
                      </a:cubicBezTo>
                      <a:cubicBezTo>
                        <a:pt x="3213" y="665"/>
                        <a:pt x="3229" y="687"/>
                        <a:pt x="3191" y="693"/>
                      </a:cubicBezTo>
                      <a:cubicBezTo>
                        <a:pt x="3182" y="702"/>
                        <a:pt x="3169" y="718"/>
                        <a:pt x="3188" y="734"/>
                      </a:cubicBezTo>
                      <a:cubicBezTo>
                        <a:pt x="3187" y="736"/>
                        <a:pt x="3186" y="737"/>
                        <a:pt x="3185" y="737"/>
                      </a:cubicBezTo>
                      <a:cubicBezTo>
                        <a:pt x="3182" y="737"/>
                        <a:pt x="3178" y="734"/>
                        <a:pt x="3166" y="724"/>
                      </a:cubicBezTo>
                      <a:cubicBezTo>
                        <a:pt x="3151" y="712"/>
                        <a:pt x="3139" y="707"/>
                        <a:pt x="3134" y="707"/>
                      </a:cubicBezTo>
                      <a:cubicBezTo>
                        <a:pt x="3124" y="707"/>
                        <a:pt x="3128" y="721"/>
                        <a:pt x="3147" y="746"/>
                      </a:cubicBezTo>
                      <a:cubicBezTo>
                        <a:pt x="3159" y="756"/>
                        <a:pt x="3162" y="762"/>
                        <a:pt x="3157" y="762"/>
                      </a:cubicBezTo>
                      <a:cubicBezTo>
                        <a:pt x="3153" y="762"/>
                        <a:pt x="3147" y="760"/>
                        <a:pt x="3138" y="755"/>
                      </a:cubicBezTo>
                      <a:lnTo>
                        <a:pt x="3138" y="755"/>
                      </a:lnTo>
                      <a:cubicBezTo>
                        <a:pt x="3138" y="755"/>
                        <a:pt x="3135" y="762"/>
                        <a:pt x="3150" y="784"/>
                      </a:cubicBezTo>
                      <a:cubicBezTo>
                        <a:pt x="3162" y="797"/>
                        <a:pt x="3165" y="801"/>
                        <a:pt x="3155" y="801"/>
                      </a:cubicBezTo>
                      <a:cubicBezTo>
                        <a:pt x="3150" y="801"/>
                        <a:pt x="3144" y="800"/>
                        <a:pt x="3135" y="799"/>
                      </a:cubicBezTo>
                      <a:cubicBezTo>
                        <a:pt x="3125" y="791"/>
                        <a:pt x="3120" y="789"/>
                        <a:pt x="3116" y="789"/>
                      </a:cubicBezTo>
                      <a:cubicBezTo>
                        <a:pt x="3112" y="789"/>
                        <a:pt x="3110" y="791"/>
                        <a:pt x="3107" y="793"/>
                      </a:cubicBezTo>
                      <a:cubicBezTo>
                        <a:pt x="3118" y="819"/>
                        <a:pt x="3078" y="870"/>
                        <a:pt x="3051" y="870"/>
                      </a:cubicBezTo>
                      <a:cubicBezTo>
                        <a:pt x="3049" y="870"/>
                        <a:pt x="3046" y="869"/>
                        <a:pt x="3044" y="868"/>
                      </a:cubicBezTo>
                      <a:lnTo>
                        <a:pt x="3044" y="868"/>
                      </a:lnTo>
                      <a:cubicBezTo>
                        <a:pt x="3060" y="890"/>
                        <a:pt x="3060" y="890"/>
                        <a:pt x="3056" y="896"/>
                      </a:cubicBezTo>
                      <a:cubicBezTo>
                        <a:pt x="3042" y="888"/>
                        <a:pt x="3034" y="885"/>
                        <a:pt x="3031" y="885"/>
                      </a:cubicBezTo>
                      <a:cubicBezTo>
                        <a:pt x="3025" y="885"/>
                        <a:pt x="3040" y="900"/>
                        <a:pt x="3066" y="922"/>
                      </a:cubicBezTo>
                      <a:lnTo>
                        <a:pt x="3072" y="915"/>
                      </a:lnTo>
                      <a:lnTo>
                        <a:pt x="3075" y="912"/>
                      </a:lnTo>
                      <a:cubicBezTo>
                        <a:pt x="3098" y="929"/>
                        <a:pt x="3104" y="942"/>
                        <a:pt x="3095" y="942"/>
                      </a:cubicBezTo>
                      <a:cubicBezTo>
                        <a:pt x="3088" y="942"/>
                        <a:pt x="3071" y="933"/>
                        <a:pt x="3044" y="912"/>
                      </a:cubicBezTo>
                      <a:cubicBezTo>
                        <a:pt x="3024" y="901"/>
                        <a:pt x="3013" y="894"/>
                        <a:pt x="3010" y="894"/>
                      </a:cubicBezTo>
                      <a:lnTo>
                        <a:pt x="3010" y="894"/>
                      </a:lnTo>
                      <a:cubicBezTo>
                        <a:pt x="3007" y="894"/>
                        <a:pt x="3016" y="903"/>
                        <a:pt x="3035" y="922"/>
                      </a:cubicBezTo>
                      <a:cubicBezTo>
                        <a:pt x="3055" y="944"/>
                        <a:pt x="3062" y="955"/>
                        <a:pt x="3055" y="955"/>
                      </a:cubicBezTo>
                      <a:cubicBezTo>
                        <a:pt x="3049" y="955"/>
                        <a:pt x="3038" y="950"/>
                        <a:pt x="3019" y="940"/>
                      </a:cubicBezTo>
                      <a:cubicBezTo>
                        <a:pt x="3000" y="925"/>
                        <a:pt x="2991" y="917"/>
                        <a:pt x="2990" y="917"/>
                      </a:cubicBezTo>
                      <a:lnTo>
                        <a:pt x="2990" y="917"/>
                      </a:lnTo>
                      <a:cubicBezTo>
                        <a:pt x="2989" y="917"/>
                        <a:pt x="2998" y="926"/>
                        <a:pt x="3016" y="943"/>
                      </a:cubicBezTo>
                      <a:cubicBezTo>
                        <a:pt x="3061" y="991"/>
                        <a:pt x="3080" y="1021"/>
                        <a:pt x="3068" y="1021"/>
                      </a:cubicBezTo>
                      <a:cubicBezTo>
                        <a:pt x="3061" y="1021"/>
                        <a:pt x="3043" y="1011"/>
                        <a:pt x="3013" y="987"/>
                      </a:cubicBezTo>
                      <a:cubicBezTo>
                        <a:pt x="2979" y="960"/>
                        <a:pt x="2956" y="949"/>
                        <a:pt x="2949" y="949"/>
                      </a:cubicBezTo>
                      <a:cubicBezTo>
                        <a:pt x="2948" y="949"/>
                        <a:pt x="2947" y="949"/>
                        <a:pt x="2947" y="950"/>
                      </a:cubicBezTo>
                      <a:cubicBezTo>
                        <a:pt x="2940" y="956"/>
                        <a:pt x="2959" y="972"/>
                        <a:pt x="2981" y="987"/>
                      </a:cubicBezTo>
                      <a:cubicBezTo>
                        <a:pt x="3007" y="1002"/>
                        <a:pt x="3015" y="1010"/>
                        <a:pt x="3009" y="1010"/>
                      </a:cubicBezTo>
                      <a:cubicBezTo>
                        <a:pt x="3004" y="1010"/>
                        <a:pt x="2991" y="1006"/>
                        <a:pt x="2972" y="997"/>
                      </a:cubicBezTo>
                      <a:cubicBezTo>
                        <a:pt x="2945" y="986"/>
                        <a:pt x="2927" y="981"/>
                        <a:pt x="2916" y="981"/>
                      </a:cubicBezTo>
                      <a:cubicBezTo>
                        <a:pt x="2898" y="981"/>
                        <a:pt x="2900" y="996"/>
                        <a:pt x="2915" y="1025"/>
                      </a:cubicBezTo>
                      <a:cubicBezTo>
                        <a:pt x="2928" y="1056"/>
                        <a:pt x="2929" y="1075"/>
                        <a:pt x="2923" y="1075"/>
                      </a:cubicBezTo>
                      <a:cubicBezTo>
                        <a:pt x="2918" y="1075"/>
                        <a:pt x="2910" y="1066"/>
                        <a:pt x="2900" y="1047"/>
                      </a:cubicBezTo>
                      <a:cubicBezTo>
                        <a:pt x="2882" y="1024"/>
                        <a:pt x="2874" y="1014"/>
                        <a:pt x="2873" y="1014"/>
                      </a:cubicBezTo>
                      <a:lnTo>
                        <a:pt x="2873" y="1014"/>
                      </a:lnTo>
                      <a:cubicBezTo>
                        <a:pt x="2871" y="1014"/>
                        <a:pt x="2874" y="1020"/>
                        <a:pt x="2878" y="1031"/>
                      </a:cubicBezTo>
                      <a:cubicBezTo>
                        <a:pt x="2868" y="1041"/>
                        <a:pt x="2862" y="1053"/>
                        <a:pt x="2856" y="1059"/>
                      </a:cubicBezTo>
                      <a:cubicBezTo>
                        <a:pt x="2853" y="1063"/>
                        <a:pt x="2868" y="1085"/>
                        <a:pt x="2887" y="1100"/>
                      </a:cubicBezTo>
                      <a:cubicBezTo>
                        <a:pt x="2866" y="1088"/>
                        <a:pt x="2849" y="1081"/>
                        <a:pt x="2840" y="1081"/>
                      </a:cubicBezTo>
                      <a:cubicBezTo>
                        <a:pt x="2830" y="1081"/>
                        <a:pt x="2830" y="1090"/>
                        <a:pt x="2846" y="1113"/>
                      </a:cubicBezTo>
                      <a:lnTo>
                        <a:pt x="2837" y="1122"/>
                      </a:lnTo>
                      <a:cubicBezTo>
                        <a:pt x="2831" y="1128"/>
                        <a:pt x="2831" y="1128"/>
                        <a:pt x="2846" y="1147"/>
                      </a:cubicBezTo>
                      <a:cubicBezTo>
                        <a:pt x="2854" y="1157"/>
                        <a:pt x="2852" y="1161"/>
                        <a:pt x="2847" y="1161"/>
                      </a:cubicBezTo>
                      <a:cubicBezTo>
                        <a:pt x="2840" y="1161"/>
                        <a:pt x="2827" y="1155"/>
                        <a:pt x="2815" y="1150"/>
                      </a:cubicBezTo>
                      <a:cubicBezTo>
                        <a:pt x="2799" y="1142"/>
                        <a:pt x="2784" y="1136"/>
                        <a:pt x="2779" y="1136"/>
                      </a:cubicBezTo>
                      <a:cubicBezTo>
                        <a:pt x="2776" y="1136"/>
                        <a:pt x="2777" y="1138"/>
                        <a:pt x="2784" y="1144"/>
                      </a:cubicBezTo>
                      <a:cubicBezTo>
                        <a:pt x="2803" y="1163"/>
                        <a:pt x="2818" y="1185"/>
                        <a:pt x="2831" y="1207"/>
                      </a:cubicBezTo>
                      <a:cubicBezTo>
                        <a:pt x="2837" y="1215"/>
                        <a:pt x="2837" y="1218"/>
                        <a:pt x="2834" y="1218"/>
                      </a:cubicBezTo>
                      <a:cubicBezTo>
                        <a:pt x="2829" y="1218"/>
                        <a:pt x="2816" y="1209"/>
                        <a:pt x="2806" y="1197"/>
                      </a:cubicBezTo>
                      <a:cubicBezTo>
                        <a:pt x="2793" y="1185"/>
                        <a:pt x="2778" y="1175"/>
                        <a:pt x="2759" y="1175"/>
                      </a:cubicBezTo>
                      <a:cubicBezTo>
                        <a:pt x="2756" y="1182"/>
                        <a:pt x="2746" y="1191"/>
                        <a:pt x="2765" y="1207"/>
                      </a:cubicBezTo>
                      <a:cubicBezTo>
                        <a:pt x="2781" y="1220"/>
                        <a:pt x="2765" y="1247"/>
                        <a:pt x="2745" y="1247"/>
                      </a:cubicBezTo>
                      <a:cubicBezTo>
                        <a:pt x="2741" y="1247"/>
                        <a:pt x="2737" y="1246"/>
                        <a:pt x="2734" y="1244"/>
                      </a:cubicBezTo>
                      <a:lnTo>
                        <a:pt x="2724" y="1257"/>
                      </a:lnTo>
                      <a:cubicBezTo>
                        <a:pt x="2721" y="1263"/>
                        <a:pt x="2737" y="1282"/>
                        <a:pt x="2731" y="1288"/>
                      </a:cubicBezTo>
                      <a:cubicBezTo>
                        <a:pt x="2731" y="1288"/>
                        <a:pt x="2727" y="1294"/>
                        <a:pt x="2743" y="1313"/>
                      </a:cubicBezTo>
                      <a:cubicBezTo>
                        <a:pt x="2740" y="1317"/>
                        <a:pt x="2737" y="1320"/>
                        <a:pt x="2733" y="1320"/>
                      </a:cubicBezTo>
                      <a:cubicBezTo>
                        <a:pt x="2729" y="1320"/>
                        <a:pt x="2724" y="1317"/>
                        <a:pt x="2715" y="1310"/>
                      </a:cubicBezTo>
                      <a:lnTo>
                        <a:pt x="2715" y="1310"/>
                      </a:lnTo>
                      <a:cubicBezTo>
                        <a:pt x="2733" y="1329"/>
                        <a:pt x="2742" y="1337"/>
                        <a:pt x="2739" y="1337"/>
                      </a:cubicBezTo>
                      <a:cubicBezTo>
                        <a:pt x="2737" y="1337"/>
                        <a:pt x="2726" y="1331"/>
                        <a:pt x="2705" y="1320"/>
                      </a:cubicBezTo>
                      <a:cubicBezTo>
                        <a:pt x="2686" y="1305"/>
                        <a:pt x="2676" y="1297"/>
                        <a:pt x="2674" y="1297"/>
                      </a:cubicBezTo>
                      <a:lnTo>
                        <a:pt x="2674" y="1297"/>
                      </a:lnTo>
                      <a:cubicBezTo>
                        <a:pt x="2673" y="1297"/>
                        <a:pt x="2681" y="1306"/>
                        <a:pt x="2699" y="1326"/>
                      </a:cubicBezTo>
                      <a:cubicBezTo>
                        <a:pt x="2708" y="1338"/>
                        <a:pt x="2712" y="1344"/>
                        <a:pt x="2709" y="1344"/>
                      </a:cubicBezTo>
                      <a:cubicBezTo>
                        <a:pt x="2707" y="1344"/>
                        <a:pt x="2701" y="1341"/>
                        <a:pt x="2690" y="1335"/>
                      </a:cubicBezTo>
                      <a:cubicBezTo>
                        <a:pt x="2682" y="1329"/>
                        <a:pt x="2677" y="1326"/>
                        <a:pt x="2675" y="1326"/>
                      </a:cubicBezTo>
                      <a:cubicBezTo>
                        <a:pt x="2672" y="1326"/>
                        <a:pt x="2675" y="1332"/>
                        <a:pt x="2687" y="1341"/>
                      </a:cubicBezTo>
                      <a:cubicBezTo>
                        <a:pt x="2711" y="1368"/>
                        <a:pt x="2721" y="1392"/>
                        <a:pt x="2712" y="1392"/>
                      </a:cubicBezTo>
                      <a:cubicBezTo>
                        <a:pt x="2708" y="1392"/>
                        <a:pt x="2701" y="1388"/>
                        <a:pt x="2690" y="1379"/>
                      </a:cubicBezTo>
                      <a:lnTo>
                        <a:pt x="2690" y="1379"/>
                      </a:lnTo>
                      <a:cubicBezTo>
                        <a:pt x="2690" y="1379"/>
                        <a:pt x="2684" y="1385"/>
                        <a:pt x="2699" y="1404"/>
                      </a:cubicBezTo>
                      <a:cubicBezTo>
                        <a:pt x="2717" y="1424"/>
                        <a:pt x="2726" y="1433"/>
                        <a:pt x="2725" y="1433"/>
                      </a:cubicBezTo>
                      <a:cubicBezTo>
                        <a:pt x="2723" y="1433"/>
                        <a:pt x="2714" y="1425"/>
                        <a:pt x="2696" y="1410"/>
                      </a:cubicBezTo>
                      <a:cubicBezTo>
                        <a:pt x="2678" y="1400"/>
                        <a:pt x="2666" y="1395"/>
                        <a:pt x="2662" y="1395"/>
                      </a:cubicBezTo>
                      <a:cubicBezTo>
                        <a:pt x="2654" y="1395"/>
                        <a:pt x="2661" y="1406"/>
                        <a:pt x="2684" y="1426"/>
                      </a:cubicBezTo>
                      <a:cubicBezTo>
                        <a:pt x="2684" y="1426"/>
                        <a:pt x="2692" y="1441"/>
                        <a:pt x="2683" y="1441"/>
                      </a:cubicBezTo>
                      <a:cubicBezTo>
                        <a:pt x="2681" y="1441"/>
                        <a:pt x="2678" y="1440"/>
                        <a:pt x="2674" y="1439"/>
                      </a:cubicBezTo>
                      <a:cubicBezTo>
                        <a:pt x="2670" y="1438"/>
                        <a:pt x="2665" y="1437"/>
                        <a:pt x="2661" y="1437"/>
                      </a:cubicBezTo>
                      <a:cubicBezTo>
                        <a:pt x="2634" y="1437"/>
                        <a:pt x="2605" y="1452"/>
                        <a:pt x="2643" y="1476"/>
                      </a:cubicBezTo>
                      <a:lnTo>
                        <a:pt x="2633" y="1486"/>
                      </a:lnTo>
                      <a:cubicBezTo>
                        <a:pt x="2628" y="1485"/>
                        <a:pt x="2623" y="1485"/>
                        <a:pt x="2619" y="1485"/>
                      </a:cubicBezTo>
                      <a:cubicBezTo>
                        <a:pt x="2604" y="1485"/>
                        <a:pt x="2602" y="1490"/>
                        <a:pt x="2615" y="1508"/>
                      </a:cubicBezTo>
                      <a:lnTo>
                        <a:pt x="2630" y="1530"/>
                      </a:lnTo>
                      <a:cubicBezTo>
                        <a:pt x="2615" y="1517"/>
                        <a:pt x="2595" y="1506"/>
                        <a:pt x="2587" y="1506"/>
                      </a:cubicBezTo>
                      <a:cubicBezTo>
                        <a:pt x="2585" y="1506"/>
                        <a:pt x="2584" y="1506"/>
                        <a:pt x="2583" y="1508"/>
                      </a:cubicBezTo>
                      <a:cubicBezTo>
                        <a:pt x="2577" y="1514"/>
                        <a:pt x="2577" y="1514"/>
                        <a:pt x="2599" y="1530"/>
                      </a:cubicBezTo>
                      <a:cubicBezTo>
                        <a:pt x="2621" y="1539"/>
                        <a:pt x="2618" y="1545"/>
                        <a:pt x="2611" y="1548"/>
                      </a:cubicBezTo>
                      <a:cubicBezTo>
                        <a:pt x="2611" y="1550"/>
                        <a:pt x="2609" y="1550"/>
                        <a:pt x="2607" y="1550"/>
                      </a:cubicBezTo>
                      <a:cubicBezTo>
                        <a:pt x="2598" y="1550"/>
                        <a:pt x="2579" y="1542"/>
                        <a:pt x="2564" y="1530"/>
                      </a:cubicBezTo>
                      <a:lnTo>
                        <a:pt x="2561" y="1536"/>
                      </a:lnTo>
                      <a:cubicBezTo>
                        <a:pt x="2585" y="1555"/>
                        <a:pt x="2592" y="1564"/>
                        <a:pt x="2589" y="1564"/>
                      </a:cubicBezTo>
                      <a:cubicBezTo>
                        <a:pt x="2588" y="1564"/>
                        <a:pt x="2582" y="1561"/>
                        <a:pt x="2574" y="1555"/>
                      </a:cubicBezTo>
                      <a:cubicBezTo>
                        <a:pt x="2566" y="1551"/>
                        <a:pt x="2560" y="1550"/>
                        <a:pt x="2555" y="1550"/>
                      </a:cubicBezTo>
                      <a:cubicBezTo>
                        <a:pt x="2548" y="1550"/>
                        <a:pt x="2544" y="1554"/>
                        <a:pt x="2542" y="1558"/>
                      </a:cubicBezTo>
                      <a:lnTo>
                        <a:pt x="2521" y="1542"/>
                      </a:lnTo>
                      <a:cubicBezTo>
                        <a:pt x="2515" y="1539"/>
                        <a:pt x="2512" y="1537"/>
                        <a:pt x="2511" y="1537"/>
                      </a:cubicBezTo>
                      <a:lnTo>
                        <a:pt x="2511" y="1537"/>
                      </a:lnTo>
                      <a:cubicBezTo>
                        <a:pt x="2508" y="1537"/>
                        <a:pt x="2522" y="1549"/>
                        <a:pt x="2536" y="1561"/>
                      </a:cubicBezTo>
                      <a:cubicBezTo>
                        <a:pt x="2536" y="1561"/>
                        <a:pt x="2533" y="1567"/>
                        <a:pt x="2530" y="1573"/>
                      </a:cubicBezTo>
                      <a:cubicBezTo>
                        <a:pt x="2524" y="1577"/>
                        <a:pt x="2521" y="1583"/>
                        <a:pt x="2542" y="1592"/>
                      </a:cubicBezTo>
                      <a:cubicBezTo>
                        <a:pt x="2564" y="1608"/>
                        <a:pt x="2583" y="1624"/>
                        <a:pt x="2580" y="1630"/>
                      </a:cubicBezTo>
                      <a:cubicBezTo>
                        <a:pt x="2562" y="1617"/>
                        <a:pt x="2545" y="1603"/>
                        <a:pt x="2539" y="1603"/>
                      </a:cubicBezTo>
                      <a:cubicBezTo>
                        <a:pt x="2538" y="1603"/>
                        <a:pt x="2537" y="1604"/>
                        <a:pt x="2536" y="1605"/>
                      </a:cubicBezTo>
                      <a:cubicBezTo>
                        <a:pt x="2535" y="1606"/>
                        <a:pt x="2534" y="1606"/>
                        <a:pt x="2533" y="1606"/>
                      </a:cubicBezTo>
                      <a:cubicBezTo>
                        <a:pt x="2525" y="1606"/>
                        <a:pt x="2511" y="1592"/>
                        <a:pt x="2511" y="1592"/>
                      </a:cubicBezTo>
                      <a:cubicBezTo>
                        <a:pt x="2501" y="1582"/>
                        <a:pt x="2494" y="1578"/>
                        <a:pt x="2489" y="1578"/>
                      </a:cubicBezTo>
                      <a:cubicBezTo>
                        <a:pt x="2478" y="1578"/>
                        <a:pt x="2481" y="1601"/>
                        <a:pt x="2492" y="1614"/>
                      </a:cubicBezTo>
                      <a:cubicBezTo>
                        <a:pt x="2510" y="1639"/>
                        <a:pt x="2517" y="1651"/>
                        <a:pt x="2512" y="1651"/>
                      </a:cubicBezTo>
                      <a:cubicBezTo>
                        <a:pt x="2508" y="1651"/>
                        <a:pt x="2498" y="1643"/>
                        <a:pt x="2480" y="1630"/>
                      </a:cubicBezTo>
                      <a:cubicBezTo>
                        <a:pt x="2471" y="1623"/>
                        <a:pt x="2465" y="1621"/>
                        <a:pt x="2463" y="1621"/>
                      </a:cubicBezTo>
                      <a:cubicBezTo>
                        <a:pt x="2455" y="1621"/>
                        <a:pt x="2483" y="1654"/>
                        <a:pt x="2527" y="1692"/>
                      </a:cubicBezTo>
                      <a:lnTo>
                        <a:pt x="2580" y="1746"/>
                      </a:lnTo>
                      <a:lnTo>
                        <a:pt x="2580" y="1746"/>
                      </a:lnTo>
                      <a:lnTo>
                        <a:pt x="2521" y="1699"/>
                      </a:lnTo>
                      <a:cubicBezTo>
                        <a:pt x="2478" y="1669"/>
                        <a:pt x="2458" y="1655"/>
                        <a:pt x="2452" y="1655"/>
                      </a:cubicBezTo>
                      <a:cubicBezTo>
                        <a:pt x="2446" y="1655"/>
                        <a:pt x="2452" y="1667"/>
                        <a:pt x="2464" y="1689"/>
                      </a:cubicBezTo>
                      <a:cubicBezTo>
                        <a:pt x="2470" y="1705"/>
                        <a:pt x="2472" y="1712"/>
                        <a:pt x="2469" y="1712"/>
                      </a:cubicBezTo>
                      <a:cubicBezTo>
                        <a:pt x="2467" y="1712"/>
                        <a:pt x="2463" y="1709"/>
                        <a:pt x="2455" y="1702"/>
                      </a:cubicBezTo>
                      <a:cubicBezTo>
                        <a:pt x="2446" y="1695"/>
                        <a:pt x="2440" y="1692"/>
                        <a:pt x="2435" y="1692"/>
                      </a:cubicBezTo>
                      <a:cubicBezTo>
                        <a:pt x="2429" y="1692"/>
                        <a:pt x="2424" y="1696"/>
                        <a:pt x="2417" y="1705"/>
                      </a:cubicBezTo>
                      <a:cubicBezTo>
                        <a:pt x="2405" y="1724"/>
                        <a:pt x="2398" y="1727"/>
                        <a:pt x="2420" y="1743"/>
                      </a:cubicBezTo>
                      <a:cubicBezTo>
                        <a:pt x="2420" y="1743"/>
                        <a:pt x="2414" y="1749"/>
                        <a:pt x="2411" y="1755"/>
                      </a:cubicBezTo>
                      <a:cubicBezTo>
                        <a:pt x="2398" y="1747"/>
                        <a:pt x="2390" y="1743"/>
                        <a:pt x="2385" y="1743"/>
                      </a:cubicBezTo>
                      <a:cubicBezTo>
                        <a:pt x="2376" y="1743"/>
                        <a:pt x="2389" y="1763"/>
                        <a:pt x="2420" y="1780"/>
                      </a:cubicBezTo>
                      <a:cubicBezTo>
                        <a:pt x="2420" y="1780"/>
                        <a:pt x="2417" y="1786"/>
                        <a:pt x="2414" y="1793"/>
                      </a:cubicBezTo>
                      <a:lnTo>
                        <a:pt x="2392" y="1777"/>
                      </a:lnTo>
                      <a:cubicBezTo>
                        <a:pt x="2387" y="1772"/>
                        <a:pt x="2382" y="1770"/>
                        <a:pt x="2377" y="1770"/>
                      </a:cubicBezTo>
                      <a:cubicBezTo>
                        <a:pt x="2366" y="1770"/>
                        <a:pt x="2354" y="1784"/>
                        <a:pt x="2329" y="1815"/>
                      </a:cubicBezTo>
                      <a:cubicBezTo>
                        <a:pt x="2289" y="1862"/>
                        <a:pt x="2286" y="1868"/>
                        <a:pt x="2323" y="1899"/>
                      </a:cubicBezTo>
                      <a:cubicBezTo>
                        <a:pt x="2342" y="1919"/>
                        <a:pt x="2350" y="1929"/>
                        <a:pt x="2346" y="1929"/>
                      </a:cubicBezTo>
                      <a:cubicBezTo>
                        <a:pt x="2342" y="1929"/>
                        <a:pt x="2332" y="1923"/>
                        <a:pt x="2314" y="1909"/>
                      </a:cubicBezTo>
                      <a:cubicBezTo>
                        <a:pt x="2302" y="1899"/>
                        <a:pt x="2287" y="1891"/>
                        <a:pt x="2284" y="1891"/>
                      </a:cubicBezTo>
                      <a:cubicBezTo>
                        <a:pt x="2282" y="1891"/>
                        <a:pt x="2284" y="1894"/>
                        <a:pt x="2292" y="1899"/>
                      </a:cubicBezTo>
                      <a:cubicBezTo>
                        <a:pt x="2292" y="1899"/>
                        <a:pt x="2288" y="1903"/>
                        <a:pt x="2277" y="1903"/>
                      </a:cubicBezTo>
                      <a:cubicBezTo>
                        <a:pt x="2272" y="1903"/>
                        <a:pt x="2266" y="1902"/>
                        <a:pt x="2257" y="1899"/>
                      </a:cubicBezTo>
                      <a:cubicBezTo>
                        <a:pt x="2244" y="1895"/>
                        <a:pt x="2236" y="1894"/>
                        <a:pt x="2230" y="1894"/>
                      </a:cubicBezTo>
                      <a:cubicBezTo>
                        <a:pt x="2212" y="1894"/>
                        <a:pt x="2224" y="1909"/>
                        <a:pt x="2239" y="1921"/>
                      </a:cubicBezTo>
                      <a:cubicBezTo>
                        <a:pt x="2259" y="1933"/>
                        <a:pt x="2265" y="1937"/>
                        <a:pt x="2263" y="1937"/>
                      </a:cubicBezTo>
                      <a:cubicBezTo>
                        <a:pt x="2261" y="1937"/>
                        <a:pt x="2248" y="1932"/>
                        <a:pt x="2235" y="1927"/>
                      </a:cubicBezTo>
                      <a:cubicBezTo>
                        <a:pt x="2220" y="1920"/>
                        <a:pt x="2204" y="1913"/>
                        <a:pt x="2200" y="1913"/>
                      </a:cubicBezTo>
                      <a:cubicBezTo>
                        <a:pt x="2197" y="1913"/>
                        <a:pt x="2199" y="1915"/>
                        <a:pt x="2207" y="1921"/>
                      </a:cubicBezTo>
                      <a:cubicBezTo>
                        <a:pt x="2219" y="1938"/>
                        <a:pt x="2216" y="1969"/>
                        <a:pt x="2198" y="1969"/>
                      </a:cubicBezTo>
                      <a:cubicBezTo>
                        <a:pt x="2192" y="1969"/>
                        <a:pt x="2185" y="1966"/>
                        <a:pt x="2176" y="1959"/>
                      </a:cubicBezTo>
                      <a:lnTo>
                        <a:pt x="2166" y="1971"/>
                      </a:lnTo>
                      <a:cubicBezTo>
                        <a:pt x="2185" y="1987"/>
                        <a:pt x="2176" y="1996"/>
                        <a:pt x="2170" y="2006"/>
                      </a:cubicBezTo>
                      <a:cubicBezTo>
                        <a:pt x="2164" y="2013"/>
                        <a:pt x="2160" y="2018"/>
                        <a:pt x="2153" y="2018"/>
                      </a:cubicBezTo>
                      <a:cubicBezTo>
                        <a:pt x="2149" y="2018"/>
                        <a:pt x="2143" y="2016"/>
                        <a:pt x="2135" y="2009"/>
                      </a:cubicBezTo>
                      <a:cubicBezTo>
                        <a:pt x="2129" y="2000"/>
                        <a:pt x="2124" y="1996"/>
                        <a:pt x="2122" y="1996"/>
                      </a:cubicBezTo>
                      <a:lnTo>
                        <a:pt x="2122" y="1996"/>
                      </a:lnTo>
                      <a:cubicBezTo>
                        <a:pt x="2119" y="1996"/>
                        <a:pt x="2120" y="2004"/>
                        <a:pt x="2126" y="2018"/>
                      </a:cubicBezTo>
                      <a:cubicBezTo>
                        <a:pt x="2123" y="2025"/>
                        <a:pt x="2157" y="2059"/>
                        <a:pt x="2154" y="2065"/>
                      </a:cubicBezTo>
                      <a:cubicBezTo>
                        <a:pt x="2173" y="2081"/>
                        <a:pt x="2188" y="2103"/>
                        <a:pt x="2182" y="2109"/>
                      </a:cubicBezTo>
                      <a:lnTo>
                        <a:pt x="2163" y="2094"/>
                      </a:lnTo>
                      <a:lnTo>
                        <a:pt x="2123" y="2062"/>
                      </a:lnTo>
                      <a:lnTo>
                        <a:pt x="2123" y="2062"/>
                      </a:lnTo>
                      <a:cubicBezTo>
                        <a:pt x="2119" y="2065"/>
                        <a:pt x="2116" y="2072"/>
                        <a:pt x="2135" y="2087"/>
                      </a:cubicBezTo>
                      <a:cubicBezTo>
                        <a:pt x="2125" y="2084"/>
                        <a:pt x="2119" y="2082"/>
                        <a:pt x="2114" y="2082"/>
                      </a:cubicBezTo>
                      <a:cubicBezTo>
                        <a:pt x="2107" y="2082"/>
                        <a:pt x="2103" y="2086"/>
                        <a:pt x="2097" y="2094"/>
                      </a:cubicBezTo>
                      <a:cubicBezTo>
                        <a:pt x="2085" y="2103"/>
                        <a:pt x="2082" y="2125"/>
                        <a:pt x="2094" y="2134"/>
                      </a:cubicBezTo>
                      <a:cubicBezTo>
                        <a:pt x="2083" y="2128"/>
                        <a:pt x="2074" y="2125"/>
                        <a:pt x="2066" y="2125"/>
                      </a:cubicBezTo>
                      <a:cubicBezTo>
                        <a:pt x="2042" y="2125"/>
                        <a:pt x="2034" y="2150"/>
                        <a:pt x="2060" y="2178"/>
                      </a:cubicBezTo>
                      <a:cubicBezTo>
                        <a:pt x="2073" y="2189"/>
                        <a:pt x="2075" y="2195"/>
                        <a:pt x="2068" y="2195"/>
                      </a:cubicBezTo>
                      <a:cubicBezTo>
                        <a:pt x="2064" y="2195"/>
                        <a:pt x="2059" y="2194"/>
                        <a:pt x="2050" y="2191"/>
                      </a:cubicBezTo>
                      <a:cubicBezTo>
                        <a:pt x="2040" y="2185"/>
                        <a:pt x="2034" y="2182"/>
                        <a:pt x="2031" y="2182"/>
                      </a:cubicBezTo>
                      <a:cubicBezTo>
                        <a:pt x="2028" y="2182"/>
                        <a:pt x="2032" y="2188"/>
                        <a:pt x="2041" y="2200"/>
                      </a:cubicBezTo>
                      <a:cubicBezTo>
                        <a:pt x="2048" y="2209"/>
                        <a:pt x="2047" y="2212"/>
                        <a:pt x="2043" y="2212"/>
                      </a:cubicBezTo>
                      <a:cubicBezTo>
                        <a:pt x="2037" y="2212"/>
                        <a:pt x="2023" y="2206"/>
                        <a:pt x="2010" y="2200"/>
                      </a:cubicBezTo>
                      <a:cubicBezTo>
                        <a:pt x="1988" y="2188"/>
                        <a:pt x="1976" y="2184"/>
                        <a:pt x="1970" y="2184"/>
                      </a:cubicBezTo>
                      <a:cubicBezTo>
                        <a:pt x="1964" y="2184"/>
                        <a:pt x="1967" y="2190"/>
                        <a:pt x="1975" y="2200"/>
                      </a:cubicBezTo>
                      <a:cubicBezTo>
                        <a:pt x="1985" y="2228"/>
                        <a:pt x="1978" y="2238"/>
                        <a:pt x="1972" y="2244"/>
                      </a:cubicBezTo>
                      <a:cubicBezTo>
                        <a:pt x="1985" y="2269"/>
                        <a:pt x="1978" y="2275"/>
                        <a:pt x="2003" y="2285"/>
                      </a:cubicBezTo>
                      <a:cubicBezTo>
                        <a:pt x="2016" y="2297"/>
                        <a:pt x="2029" y="2310"/>
                        <a:pt x="2038" y="2322"/>
                      </a:cubicBezTo>
                      <a:cubicBezTo>
                        <a:pt x="2043" y="2333"/>
                        <a:pt x="2042" y="2336"/>
                        <a:pt x="2040" y="2336"/>
                      </a:cubicBezTo>
                      <a:cubicBezTo>
                        <a:pt x="2037" y="2336"/>
                        <a:pt x="2031" y="2330"/>
                        <a:pt x="2035" y="2329"/>
                      </a:cubicBezTo>
                      <a:cubicBezTo>
                        <a:pt x="2022" y="2300"/>
                        <a:pt x="2019" y="2307"/>
                        <a:pt x="1994" y="2297"/>
                      </a:cubicBezTo>
                      <a:cubicBezTo>
                        <a:pt x="1986" y="2293"/>
                        <a:pt x="1980" y="2292"/>
                        <a:pt x="1976" y="2292"/>
                      </a:cubicBezTo>
                      <a:cubicBezTo>
                        <a:pt x="1965" y="2292"/>
                        <a:pt x="1961" y="2299"/>
                        <a:pt x="1956" y="2304"/>
                      </a:cubicBezTo>
                      <a:lnTo>
                        <a:pt x="1938" y="2322"/>
                      </a:lnTo>
                      <a:cubicBezTo>
                        <a:pt x="1906" y="2325"/>
                        <a:pt x="1900" y="2329"/>
                        <a:pt x="1922" y="2344"/>
                      </a:cubicBezTo>
                      <a:lnTo>
                        <a:pt x="1941" y="2360"/>
                      </a:lnTo>
                      <a:cubicBezTo>
                        <a:pt x="1933" y="2356"/>
                        <a:pt x="1926" y="2354"/>
                        <a:pt x="1918" y="2354"/>
                      </a:cubicBezTo>
                      <a:cubicBezTo>
                        <a:pt x="1883" y="2354"/>
                        <a:pt x="1856" y="2398"/>
                        <a:pt x="1884" y="2432"/>
                      </a:cubicBezTo>
                      <a:cubicBezTo>
                        <a:pt x="1890" y="2437"/>
                        <a:pt x="1892" y="2439"/>
                        <a:pt x="1892" y="2439"/>
                      </a:cubicBezTo>
                      <a:cubicBezTo>
                        <a:pt x="1892" y="2439"/>
                        <a:pt x="1878" y="2427"/>
                        <a:pt x="1862" y="2416"/>
                      </a:cubicBezTo>
                      <a:cubicBezTo>
                        <a:pt x="1854" y="2409"/>
                        <a:pt x="1848" y="2406"/>
                        <a:pt x="1844" y="2406"/>
                      </a:cubicBezTo>
                      <a:cubicBezTo>
                        <a:pt x="1839" y="2406"/>
                        <a:pt x="1836" y="2410"/>
                        <a:pt x="1831" y="2416"/>
                      </a:cubicBezTo>
                      <a:cubicBezTo>
                        <a:pt x="1825" y="2420"/>
                        <a:pt x="1828" y="2457"/>
                        <a:pt x="1815" y="2476"/>
                      </a:cubicBezTo>
                      <a:cubicBezTo>
                        <a:pt x="1797" y="2495"/>
                        <a:pt x="1784" y="2514"/>
                        <a:pt x="1803" y="2526"/>
                      </a:cubicBezTo>
                      <a:cubicBezTo>
                        <a:pt x="1802" y="2528"/>
                        <a:pt x="1801" y="2530"/>
                        <a:pt x="1799" y="2530"/>
                      </a:cubicBezTo>
                      <a:cubicBezTo>
                        <a:pt x="1796" y="2530"/>
                        <a:pt x="1791" y="2526"/>
                        <a:pt x="1778" y="2517"/>
                      </a:cubicBezTo>
                      <a:cubicBezTo>
                        <a:pt x="1771" y="2506"/>
                        <a:pt x="1766" y="2502"/>
                        <a:pt x="1762" y="2502"/>
                      </a:cubicBezTo>
                      <a:cubicBezTo>
                        <a:pt x="1759" y="2502"/>
                        <a:pt x="1757" y="2505"/>
                        <a:pt x="1756" y="2507"/>
                      </a:cubicBezTo>
                      <a:cubicBezTo>
                        <a:pt x="1750" y="2514"/>
                        <a:pt x="1772" y="2529"/>
                        <a:pt x="1790" y="2545"/>
                      </a:cubicBezTo>
                      <a:cubicBezTo>
                        <a:pt x="1805" y="2557"/>
                        <a:pt x="1806" y="2562"/>
                        <a:pt x="1793" y="2562"/>
                      </a:cubicBezTo>
                      <a:cubicBezTo>
                        <a:pt x="1789" y="2562"/>
                        <a:pt x="1784" y="2561"/>
                        <a:pt x="1778" y="2561"/>
                      </a:cubicBezTo>
                      <a:cubicBezTo>
                        <a:pt x="1774" y="2559"/>
                        <a:pt x="1770" y="2559"/>
                        <a:pt x="1767" y="2559"/>
                      </a:cubicBezTo>
                      <a:cubicBezTo>
                        <a:pt x="1744" y="2559"/>
                        <a:pt x="1729" y="2583"/>
                        <a:pt x="1740" y="2604"/>
                      </a:cubicBezTo>
                      <a:cubicBezTo>
                        <a:pt x="1739" y="2606"/>
                        <a:pt x="1736" y="2608"/>
                        <a:pt x="1732" y="2608"/>
                      </a:cubicBezTo>
                      <a:cubicBezTo>
                        <a:pt x="1728" y="2608"/>
                        <a:pt x="1721" y="2606"/>
                        <a:pt x="1712" y="2598"/>
                      </a:cubicBezTo>
                      <a:cubicBezTo>
                        <a:pt x="1702" y="2595"/>
                        <a:pt x="1692" y="2591"/>
                        <a:pt x="1685" y="2591"/>
                      </a:cubicBezTo>
                      <a:cubicBezTo>
                        <a:pt x="1674" y="2591"/>
                        <a:pt x="1671" y="2599"/>
                        <a:pt x="1690" y="2626"/>
                      </a:cubicBezTo>
                      <a:cubicBezTo>
                        <a:pt x="1689" y="2627"/>
                        <a:pt x="1688" y="2628"/>
                        <a:pt x="1687" y="2628"/>
                      </a:cubicBezTo>
                      <a:cubicBezTo>
                        <a:pt x="1685" y="2628"/>
                        <a:pt x="1680" y="2625"/>
                        <a:pt x="1665" y="2614"/>
                      </a:cubicBezTo>
                      <a:cubicBezTo>
                        <a:pt x="1654" y="2609"/>
                        <a:pt x="1642" y="2602"/>
                        <a:pt x="1639" y="2602"/>
                      </a:cubicBezTo>
                      <a:cubicBezTo>
                        <a:pt x="1635" y="2602"/>
                        <a:pt x="1639" y="2608"/>
                        <a:pt x="1656" y="2626"/>
                      </a:cubicBezTo>
                      <a:cubicBezTo>
                        <a:pt x="1667" y="2649"/>
                        <a:pt x="1658" y="2664"/>
                        <a:pt x="1632" y="2664"/>
                      </a:cubicBezTo>
                      <a:cubicBezTo>
                        <a:pt x="1629" y="2664"/>
                        <a:pt x="1627" y="2664"/>
                        <a:pt x="1624" y="2664"/>
                      </a:cubicBezTo>
                      <a:lnTo>
                        <a:pt x="1624" y="2664"/>
                      </a:lnTo>
                      <a:cubicBezTo>
                        <a:pt x="1621" y="2667"/>
                        <a:pt x="1618" y="2673"/>
                        <a:pt x="1637" y="2689"/>
                      </a:cubicBezTo>
                      <a:cubicBezTo>
                        <a:pt x="1650" y="2700"/>
                        <a:pt x="1665" y="2711"/>
                        <a:pt x="1665" y="2711"/>
                      </a:cubicBezTo>
                      <a:cubicBezTo>
                        <a:pt x="1665" y="2711"/>
                        <a:pt x="1662" y="2709"/>
                        <a:pt x="1656" y="2705"/>
                      </a:cubicBezTo>
                      <a:cubicBezTo>
                        <a:pt x="1636" y="2693"/>
                        <a:pt x="1625" y="2687"/>
                        <a:pt x="1622" y="2687"/>
                      </a:cubicBezTo>
                      <a:cubicBezTo>
                        <a:pt x="1619" y="2687"/>
                        <a:pt x="1627" y="2697"/>
                        <a:pt x="1646" y="2717"/>
                      </a:cubicBezTo>
                      <a:cubicBezTo>
                        <a:pt x="1658" y="2726"/>
                        <a:pt x="1662" y="2731"/>
                        <a:pt x="1659" y="2731"/>
                      </a:cubicBezTo>
                      <a:cubicBezTo>
                        <a:pt x="1657" y="2731"/>
                        <a:pt x="1652" y="2727"/>
                        <a:pt x="1643" y="2720"/>
                      </a:cubicBezTo>
                      <a:cubicBezTo>
                        <a:pt x="1632" y="2716"/>
                        <a:pt x="1626" y="2715"/>
                        <a:pt x="1621" y="2715"/>
                      </a:cubicBezTo>
                      <a:cubicBezTo>
                        <a:pt x="1616" y="2715"/>
                        <a:pt x="1615" y="2717"/>
                        <a:pt x="1615" y="2717"/>
                      </a:cubicBezTo>
                      <a:cubicBezTo>
                        <a:pt x="1609" y="2742"/>
                        <a:pt x="1599" y="2767"/>
                        <a:pt x="1587" y="2792"/>
                      </a:cubicBezTo>
                      <a:cubicBezTo>
                        <a:pt x="1549" y="2833"/>
                        <a:pt x="1537" y="2849"/>
                        <a:pt x="1555" y="2865"/>
                      </a:cubicBezTo>
                      <a:cubicBezTo>
                        <a:pt x="1565" y="2878"/>
                        <a:pt x="1569" y="2883"/>
                        <a:pt x="1565" y="2883"/>
                      </a:cubicBezTo>
                      <a:cubicBezTo>
                        <a:pt x="1562" y="2883"/>
                        <a:pt x="1556" y="2881"/>
                        <a:pt x="1546" y="2877"/>
                      </a:cubicBezTo>
                      <a:cubicBezTo>
                        <a:pt x="1536" y="2873"/>
                        <a:pt x="1529" y="2871"/>
                        <a:pt x="1525" y="2871"/>
                      </a:cubicBezTo>
                      <a:cubicBezTo>
                        <a:pt x="1519" y="2871"/>
                        <a:pt x="1516" y="2874"/>
                        <a:pt x="1515" y="2877"/>
                      </a:cubicBezTo>
                      <a:cubicBezTo>
                        <a:pt x="1513" y="2880"/>
                        <a:pt x="1511" y="2882"/>
                        <a:pt x="1507" y="2882"/>
                      </a:cubicBezTo>
                      <a:cubicBezTo>
                        <a:pt x="1503" y="2882"/>
                        <a:pt x="1496" y="2879"/>
                        <a:pt x="1486" y="2871"/>
                      </a:cubicBezTo>
                      <a:lnTo>
                        <a:pt x="1486" y="2871"/>
                      </a:lnTo>
                      <a:cubicBezTo>
                        <a:pt x="1502" y="2893"/>
                        <a:pt x="1502" y="2893"/>
                        <a:pt x="1496" y="2899"/>
                      </a:cubicBezTo>
                      <a:cubicBezTo>
                        <a:pt x="1488" y="2893"/>
                        <a:pt x="1483" y="2890"/>
                        <a:pt x="1480" y="2890"/>
                      </a:cubicBezTo>
                      <a:cubicBezTo>
                        <a:pt x="1475" y="2890"/>
                        <a:pt x="1477" y="2897"/>
                        <a:pt x="1486" y="2908"/>
                      </a:cubicBezTo>
                      <a:cubicBezTo>
                        <a:pt x="1506" y="2928"/>
                        <a:pt x="1515" y="2937"/>
                        <a:pt x="1514" y="2937"/>
                      </a:cubicBezTo>
                      <a:cubicBezTo>
                        <a:pt x="1513" y="2937"/>
                        <a:pt x="1503" y="2930"/>
                        <a:pt x="1483" y="2915"/>
                      </a:cubicBezTo>
                      <a:cubicBezTo>
                        <a:pt x="1473" y="2906"/>
                        <a:pt x="1457" y="2902"/>
                        <a:pt x="1450" y="2902"/>
                      </a:cubicBezTo>
                      <a:cubicBezTo>
                        <a:pt x="1445" y="2902"/>
                        <a:pt x="1444" y="2904"/>
                        <a:pt x="1455" y="2908"/>
                      </a:cubicBezTo>
                      <a:cubicBezTo>
                        <a:pt x="1474" y="2924"/>
                        <a:pt x="1464" y="2937"/>
                        <a:pt x="1480" y="2959"/>
                      </a:cubicBezTo>
                      <a:cubicBezTo>
                        <a:pt x="1479" y="2960"/>
                        <a:pt x="1476" y="2962"/>
                        <a:pt x="1472" y="2962"/>
                      </a:cubicBezTo>
                      <a:cubicBezTo>
                        <a:pt x="1468" y="2962"/>
                        <a:pt x="1461" y="2960"/>
                        <a:pt x="1452" y="2952"/>
                      </a:cubicBezTo>
                      <a:cubicBezTo>
                        <a:pt x="1449" y="2951"/>
                        <a:pt x="1447" y="2951"/>
                        <a:pt x="1445" y="2951"/>
                      </a:cubicBezTo>
                      <a:cubicBezTo>
                        <a:pt x="1427" y="2951"/>
                        <a:pt x="1428" y="2986"/>
                        <a:pt x="1439" y="3006"/>
                      </a:cubicBezTo>
                      <a:cubicBezTo>
                        <a:pt x="1452" y="3015"/>
                        <a:pt x="1456" y="3021"/>
                        <a:pt x="1452" y="3021"/>
                      </a:cubicBezTo>
                      <a:cubicBezTo>
                        <a:pt x="1449" y="3021"/>
                        <a:pt x="1444" y="3018"/>
                        <a:pt x="1436" y="3012"/>
                      </a:cubicBezTo>
                      <a:cubicBezTo>
                        <a:pt x="1426" y="3003"/>
                        <a:pt x="1420" y="3000"/>
                        <a:pt x="1415" y="3000"/>
                      </a:cubicBezTo>
                      <a:cubicBezTo>
                        <a:pt x="1412" y="3000"/>
                        <a:pt x="1410" y="3003"/>
                        <a:pt x="1408" y="3006"/>
                      </a:cubicBezTo>
                      <a:cubicBezTo>
                        <a:pt x="1414" y="3013"/>
                        <a:pt x="1414" y="3016"/>
                        <a:pt x="1412" y="3016"/>
                      </a:cubicBezTo>
                      <a:cubicBezTo>
                        <a:pt x="1409" y="3016"/>
                        <a:pt x="1395" y="3006"/>
                        <a:pt x="1383" y="2996"/>
                      </a:cubicBezTo>
                      <a:cubicBezTo>
                        <a:pt x="1375" y="2985"/>
                        <a:pt x="1370" y="2981"/>
                        <a:pt x="1367" y="2981"/>
                      </a:cubicBezTo>
                      <a:cubicBezTo>
                        <a:pt x="1363" y="2981"/>
                        <a:pt x="1359" y="2985"/>
                        <a:pt x="1355" y="2990"/>
                      </a:cubicBezTo>
                      <a:cubicBezTo>
                        <a:pt x="1370" y="3012"/>
                        <a:pt x="1352" y="3034"/>
                        <a:pt x="1339" y="3049"/>
                      </a:cubicBezTo>
                      <a:cubicBezTo>
                        <a:pt x="1317" y="3078"/>
                        <a:pt x="1333" y="3096"/>
                        <a:pt x="1364" y="3140"/>
                      </a:cubicBezTo>
                      <a:lnTo>
                        <a:pt x="1399" y="3175"/>
                      </a:lnTo>
                      <a:lnTo>
                        <a:pt x="1358" y="3143"/>
                      </a:lnTo>
                      <a:cubicBezTo>
                        <a:pt x="1339" y="3128"/>
                        <a:pt x="1295" y="3103"/>
                        <a:pt x="1295" y="3103"/>
                      </a:cubicBezTo>
                      <a:lnTo>
                        <a:pt x="1295" y="3103"/>
                      </a:lnTo>
                      <a:cubicBezTo>
                        <a:pt x="1289" y="3109"/>
                        <a:pt x="1311" y="3125"/>
                        <a:pt x="1330" y="3140"/>
                      </a:cubicBezTo>
                      <a:cubicBezTo>
                        <a:pt x="1344" y="3152"/>
                        <a:pt x="1346" y="3158"/>
                        <a:pt x="1334" y="3158"/>
                      </a:cubicBezTo>
                      <a:cubicBezTo>
                        <a:pt x="1330" y="3158"/>
                        <a:pt x="1324" y="3158"/>
                        <a:pt x="1317" y="3156"/>
                      </a:cubicBezTo>
                      <a:cubicBezTo>
                        <a:pt x="1310" y="3154"/>
                        <a:pt x="1305" y="3154"/>
                        <a:pt x="1301" y="3154"/>
                      </a:cubicBezTo>
                      <a:cubicBezTo>
                        <a:pt x="1287" y="3154"/>
                        <a:pt x="1287" y="3161"/>
                        <a:pt x="1298" y="3178"/>
                      </a:cubicBezTo>
                      <a:cubicBezTo>
                        <a:pt x="1297" y="3181"/>
                        <a:pt x="1294" y="3184"/>
                        <a:pt x="1288" y="3184"/>
                      </a:cubicBezTo>
                      <a:cubicBezTo>
                        <a:pt x="1284" y="3184"/>
                        <a:pt x="1277" y="3182"/>
                        <a:pt x="1267" y="3178"/>
                      </a:cubicBezTo>
                      <a:lnTo>
                        <a:pt x="1267" y="3178"/>
                      </a:lnTo>
                      <a:cubicBezTo>
                        <a:pt x="1261" y="3184"/>
                        <a:pt x="1261" y="3184"/>
                        <a:pt x="1280" y="3200"/>
                      </a:cubicBezTo>
                      <a:cubicBezTo>
                        <a:pt x="1293" y="3210"/>
                        <a:pt x="1296" y="3215"/>
                        <a:pt x="1291" y="3215"/>
                      </a:cubicBezTo>
                      <a:cubicBezTo>
                        <a:pt x="1288" y="3215"/>
                        <a:pt x="1282" y="3213"/>
                        <a:pt x="1273" y="3209"/>
                      </a:cubicBezTo>
                      <a:cubicBezTo>
                        <a:pt x="1257" y="3200"/>
                        <a:pt x="1244" y="3196"/>
                        <a:pt x="1236" y="3196"/>
                      </a:cubicBezTo>
                      <a:cubicBezTo>
                        <a:pt x="1223" y="3196"/>
                        <a:pt x="1222" y="3206"/>
                        <a:pt x="1236" y="3215"/>
                      </a:cubicBezTo>
                      <a:cubicBezTo>
                        <a:pt x="1255" y="3231"/>
                        <a:pt x="1251" y="3237"/>
                        <a:pt x="1245" y="3241"/>
                      </a:cubicBezTo>
                      <a:cubicBezTo>
                        <a:pt x="1242" y="3247"/>
                        <a:pt x="1236" y="3253"/>
                        <a:pt x="1251" y="3275"/>
                      </a:cubicBezTo>
                      <a:lnTo>
                        <a:pt x="1242" y="3284"/>
                      </a:lnTo>
                      <a:cubicBezTo>
                        <a:pt x="1242" y="3285"/>
                        <a:pt x="1241" y="3286"/>
                        <a:pt x="1240" y="3286"/>
                      </a:cubicBezTo>
                      <a:cubicBezTo>
                        <a:pt x="1235" y="3286"/>
                        <a:pt x="1224" y="3268"/>
                        <a:pt x="1226" y="3262"/>
                      </a:cubicBezTo>
                      <a:lnTo>
                        <a:pt x="1204" y="3253"/>
                      </a:lnTo>
                      <a:cubicBezTo>
                        <a:pt x="1195" y="3266"/>
                        <a:pt x="1189" y="3269"/>
                        <a:pt x="1204" y="3291"/>
                      </a:cubicBezTo>
                      <a:cubicBezTo>
                        <a:pt x="1224" y="3310"/>
                        <a:pt x="1233" y="3320"/>
                        <a:pt x="1232" y="3320"/>
                      </a:cubicBezTo>
                      <a:cubicBezTo>
                        <a:pt x="1231" y="3320"/>
                        <a:pt x="1221" y="3312"/>
                        <a:pt x="1201" y="3297"/>
                      </a:cubicBezTo>
                      <a:cubicBezTo>
                        <a:pt x="1190" y="3287"/>
                        <a:pt x="1176" y="3279"/>
                        <a:pt x="1170" y="3279"/>
                      </a:cubicBezTo>
                      <a:cubicBezTo>
                        <a:pt x="1167" y="3279"/>
                        <a:pt x="1167" y="3282"/>
                        <a:pt x="1173" y="3291"/>
                      </a:cubicBezTo>
                      <a:cubicBezTo>
                        <a:pt x="1190" y="3310"/>
                        <a:pt x="1193" y="3316"/>
                        <a:pt x="1188" y="3316"/>
                      </a:cubicBezTo>
                      <a:cubicBezTo>
                        <a:pt x="1184" y="3316"/>
                        <a:pt x="1173" y="3310"/>
                        <a:pt x="1164" y="3303"/>
                      </a:cubicBezTo>
                      <a:cubicBezTo>
                        <a:pt x="1148" y="3286"/>
                        <a:pt x="1139" y="3277"/>
                        <a:pt x="1137" y="3277"/>
                      </a:cubicBezTo>
                      <a:lnTo>
                        <a:pt x="1137" y="3277"/>
                      </a:lnTo>
                      <a:cubicBezTo>
                        <a:pt x="1134" y="3277"/>
                        <a:pt x="1139" y="3290"/>
                        <a:pt x="1151" y="3319"/>
                      </a:cubicBezTo>
                      <a:cubicBezTo>
                        <a:pt x="1142" y="3328"/>
                        <a:pt x="1142" y="3366"/>
                        <a:pt x="1129" y="3382"/>
                      </a:cubicBezTo>
                      <a:cubicBezTo>
                        <a:pt x="1118" y="3398"/>
                        <a:pt x="1109" y="3407"/>
                        <a:pt x="1096" y="3407"/>
                      </a:cubicBezTo>
                      <a:cubicBezTo>
                        <a:pt x="1091" y="3407"/>
                        <a:pt x="1086" y="3406"/>
                        <a:pt x="1079" y="3404"/>
                      </a:cubicBezTo>
                      <a:cubicBezTo>
                        <a:pt x="1077" y="3402"/>
                        <a:pt x="1075" y="3400"/>
                        <a:pt x="1073" y="3399"/>
                      </a:cubicBezTo>
                      <a:lnTo>
                        <a:pt x="1073" y="3399"/>
                      </a:lnTo>
                      <a:cubicBezTo>
                        <a:pt x="1097" y="3421"/>
                        <a:pt x="1093" y="3427"/>
                        <a:pt x="1082" y="3441"/>
                      </a:cubicBezTo>
                      <a:cubicBezTo>
                        <a:pt x="1048" y="3441"/>
                        <a:pt x="1060" y="3466"/>
                        <a:pt x="1073" y="3488"/>
                      </a:cubicBezTo>
                      <a:lnTo>
                        <a:pt x="1082" y="3479"/>
                      </a:lnTo>
                      <a:cubicBezTo>
                        <a:pt x="1115" y="3504"/>
                        <a:pt x="1119" y="3511"/>
                        <a:pt x="1103" y="3511"/>
                      </a:cubicBezTo>
                      <a:cubicBezTo>
                        <a:pt x="1099" y="3511"/>
                        <a:pt x="1094" y="3511"/>
                        <a:pt x="1088" y="3510"/>
                      </a:cubicBezTo>
                      <a:cubicBezTo>
                        <a:pt x="1088" y="3511"/>
                        <a:pt x="1087" y="3511"/>
                        <a:pt x="1086" y="3511"/>
                      </a:cubicBezTo>
                      <a:cubicBezTo>
                        <a:pt x="1079" y="3511"/>
                        <a:pt x="1063" y="3498"/>
                        <a:pt x="1045" y="3485"/>
                      </a:cubicBezTo>
                      <a:cubicBezTo>
                        <a:pt x="1029" y="3472"/>
                        <a:pt x="1009" y="3461"/>
                        <a:pt x="1001" y="3461"/>
                      </a:cubicBezTo>
                      <a:cubicBezTo>
                        <a:pt x="999" y="3461"/>
                        <a:pt x="998" y="3462"/>
                        <a:pt x="998" y="3463"/>
                      </a:cubicBezTo>
                      <a:cubicBezTo>
                        <a:pt x="991" y="3469"/>
                        <a:pt x="988" y="3476"/>
                        <a:pt x="1013" y="3485"/>
                      </a:cubicBezTo>
                      <a:cubicBezTo>
                        <a:pt x="1032" y="3501"/>
                        <a:pt x="1032" y="3501"/>
                        <a:pt x="1029" y="3504"/>
                      </a:cubicBezTo>
                      <a:cubicBezTo>
                        <a:pt x="1023" y="3510"/>
                        <a:pt x="1019" y="3516"/>
                        <a:pt x="1035" y="3538"/>
                      </a:cubicBezTo>
                      <a:cubicBezTo>
                        <a:pt x="1054" y="3554"/>
                        <a:pt x="1051" y="3557"/>
                        <a:pt x="1045" y="3563"/>
                      </a:cubicBezTo>
                      <a:cubicBezTo>
                        <a:pt x="1036" y="3560"/>
                        <a:pt x="1030" y="3559"/>
                        <a:pt x="1025" y="3559"/>
                      </a:cubicBezTo>
                      <a:cubicBezTo>
                        <a:pt x="1016" y="3559"/>
                        <a:pt x="1013" y="3563"/>
                        <a:pt x="1013" y="3563"/>
                      </a:cubicBezTo>
                      <a:cubicBezTo>
                        <a:pt x="1019" y="3568"/>
                        <a:pt x="1021" y="3570"/>
                        <a:pt x="1021" y="3570"/>
                      </a:cubicBezTo>
                      <a:cubicBezTo>
                        <a:pt x="1021" y="3570"/>
                        <a:pt x="1007" y="3559"/>
                        <a:pt x="991" y="3548"/>
                      </a:cubicBezTo>
                      <a:cubicBezTo>
                        <a:pt x="979" y="3538"/>
                        <a:pt x="963" y="3529"/>
                        <a:pt x="947" y="3523"/>
                      </a:cubicBezTo>
                      <a:lnTo>
                        <a:pt x="947" y="3523"/>
                      </a:lnTo>
                      <a:cubicBezTo>
                        <a:pt x="944" y="3529"/>
                        <a:pt x="963" y="3545"/>
                        <a:pt x="963" y="3545"/>
                      </a:cubicBezTo>
                      <a:cubicBezTo>
                        <a:pt x="982" y="3560"/>
                        <a:pt x="875" y="3689"/>
                        <a:pt x="863" y="3704"/>
                      </a:cubicBezTo>
                      <a:cubicBezTo>
                        <a:pt x="858" y="3703"/>
                        <a:pt x="854" y="3703"/>
                        <a:pt x="851" y="3703"/>
                      </a:cubicBezTo>
                      <a:cubicBezTo>
                        <a:pt x="831" y="3703"/>
                        <a:pt x="825" y="3716"/>
                        <a:pt x="844" y="3726"/>
                      </a:cubicBezTo>
                      <a:cubicBezTo>
                        <a:pt x="866" y="3742"/>
                        <a:pt x="844" y="3767"/>
                        <a:pt x="816" y="3802"/>
                      </a:cubicBezTo>
                      <a:cubicBezTo>
                        <a:pt x="784" y="3839"/>
                        <a:pt x="762" y="3864"/>
                        <a:pt x="784" y="3880"/>
                      </a:cubicBezTo>
                      <a:lnTo>
                        <a:pt x="769" y="3896"/>
                      </a:lnTo>
                      <a:cubicBezTo>
                        <a:pt x="759" y="3908"/>
                        <a:pt x="772" y="3933"/>
                        <a:pt x="766" y="3939"/>
                      </a:cubicBezTo>
                      <a:cubicBezTo>
                        <a:pt x="775" y="3950"/>
                        <a:pt x="777" y="3957"/>
                        <a:pt x="775" y="3957"/>
                      </a:cubicBezTo>
                      <a:cubicBezTo>
                        <a:pt x="773" y="3957"/>
                        <a:pt x="769" y="3954"/>
                        <a:pt x="762" y="3946"/>
                      </a:cubicBezTo>
                      <a:cubicBezTo>
                        <a:pt x="745" y="3931"/>
                        <a:pt x="726" y="3917"/>
                        <a:pt x="720" y="3917"/>
                      </a:cubicBezTo>
                      <a:cubicBezTo>
                        <a:pt x="719" y="3917"/>
                        <a:pt x="719" y="3917"/>
                        <a:pt x="719" y="3917"/>
                      </a:cubicBezTo>
                      <a:cubicBezTo>
                        <a:pt x="709" y="3930"/>
                        <a:pt x="728" y="3946"/>
                        <a:pt x="750" y="3961"/>
                      </a:cubicBezTo>
                      <a:cubicBezTo>
                        <a:pt x="769" y="3977"/>
                        <a:pt x="766" y="3980"/>
                        <a:pt x="766" y="3980"/>
                      </a:cubicBezTo>
                      <a:cubicBezTo>
                        <a:pt x="763" y="3983"/>
                        <a:pt x="762" y="3984"/>
                        <a:pt x="760" y="3984"/>
                      </a:cubicBezTo>
                      <a:cubicBezTo>
                        <a:pt x="757" y="3984"/>
                        <a:pt x="752" y="3980"/>
                        <a:pt x="741" y="3971"/>
                      </a:cubicBezTo>
                      <a:lnTo>
                        <a:pt x="700" y="3939"/>
                      </a:lnTo>
                      <a:lnTo>
                        <a:pt x="697" y="3946"/>
                      </a:lnTo>
                      <a:cubicBezTo>
                        <a:pt x="715" y="3961"/>
                        <a:pt x="712" y="3964"/>
                        <a:pt x="712" y="3964"/>
                      </a:cubicBezTo>
                      <a:cubicBezTo>
                        <a:pt x="710" y="3966"/>
                        <a:pt x="709" y="3968"/>
                        <a:pt x="707" y="3968"/>
                      </a:cubicBezTo>
                      <a:cubicBezTo>
                        <a:pt x="702" y="3968"/>
                        <a:pt x="694" y="3961"/>
                        <a:pt x="668" y="3939"/>
                      </a:cubicBezTo>
                      <a:cubicBezTo>
                        <a:pt x="651" y="3926"/>
                        <a:pt x="640" y="3919"/>
                        <a:pt x="637" y="3919"/>
                      </a:cubicBezTo>
                      <a:cubicBezTo>
                        <a:pt x="632" y="3919"/>
                        <a:pt x="640" y="3931"/>
                        <a:pt x="659" y="3952"/>
                      </a:cubicBezTo>
                      <a:lnTo>
                        <a:pt x="668" y="3977"/>
                      </a:lnTo>
                      <a:cubicBezTo>
                        <a:pt x="659" y="3971"/>
                        <a:pt x="653" y="3969"/>
                        <a:pt x="649" y="3969"/>
                      </a:cubicBezTo>
                      <a:cubicBezTo>
                        <a:pt x="638" y="3969"/>
                        <a:pt x="659" y="3998"/>
                        <a:pt x="672" y="4015"/>
                      </a:cubicBezTo>
                      <a:cubicBezTo>
                        <a:pt x="653" y="4004"/>
                        <a:pt x="642" y="3998"/>
                        <a:pt x="638" y="3998"/>
                      </a:cubicBezTo>
                      <a:cubicBezTo>
                        <a:pt x="632" y="3998"/>
                        <a:pt x="639" y="4009"/>
                        <a:pt x="659" y="4030"/>
                      </a:cubicBezTo>
                      <a:cubicBezTo>
                        <a:pt x="672" y="4041"/>
                        <a:pt x="675" y="4047"/>
                        <a:pt x="667" y="4047"/>
                      </a:cubicBezTo>
                      <a:cubicBezTo>
                        <a:pt x="663" y="4047"/>
                        <a:pt x="658" y="4046"/>
                        <a:pt x="650" y="4043"/>
                      </a:cubicBezTo>
                      <a:cubicBezTo>
                        <a:pt x="640" y="4038"/>
                        <a:pt x="633" y="4036"/>
                        <a:pt x="628" y="4036"/>
                      </a:cubicBezTo>
                      <a:cubicBezTo>
                        <a:pt x="621" y="4036"/>
                        <a:pt x="618" y="4040"/>
                        <a:pt x="612" y="4046"/>
                      </a:cubicBezTo>
                      <a:cubicBezTo>
                        <a:pt x="628" y="4068"/>
                        <a:pt x="596" y="4105"/>
                        <a:pt x="562" y="4149"/>
                      </a:cubicBezTo>
                      <a:cubicBezTo>
                        <a:pt x="521" y="4196"/>
                        <a:pt x="493" y="4231"/>
                        <a:pt x="515" y="4243"/>
                      </a:cubicBezTo>
                      <a:cubicBezTo>
                        <a:pt x="512" y="4246"/>
                        <a:pt x="511" y="4248"/>
                        <a:pt x="507" y="4248"/>
                      </a:cubicBezTo>
                      <a:cubicBezTo>
                        <a:pt x="504" y="4248"/>
                        <a:pt x="497" y="4245"/>
                        <a:pt x="484" y="4240"/>
                      </a:cubicBezTo>
                      <a:cubicBezTo>
                        <a:pt x="477" y="4235"/>
                        <a:pt x="473" y="4232"/>
                        <a:pt x="471" y="4232"/>
                      </a:cubicBezTo>
                      <a:cubicBezTo>
                        <a:pt x="467" y="4232"/>
                        <a:pt x="473" y="4243"/>
                        <a:pt x="496" y="4265"/>
                      </a:cubicBezTo>
                      <a:cubicBezTo>
                        <a:pt x="505" y="4278"/>
                        <a:pt x="516" y="4289"/>
                        <a:pt x="514" y="4289"/>
                      </a:cubicBezTo>
                      <a:cubicBezTo>
                        <a:pt x="513" y="4289"/>
                        <a:pt x="506" y="4284"/>
                        <a:pt x="490" y="4272"/>
                      </a:cubicBezTo>
                      <a:cubicBezTo>
                        <a:pt x="484" y="4267"/>
                        <a:pt x="479" y="4264"/>
                        <a:pt x="474" y="4264"/>
                      </a:cubicBezTo>
                      <a:cubicBezTo>
                        <a:pt x="464" y="4264"/>
                        <a:pt x="457" y="4274"/>
                        <a:pt x="446" y="4287"/>
                      </a:cubicBezTo>
                      <a:cubicBezTo>
                        <a:pt x="430" y="4306"/>
                        <a:pt x="415" y="4325"/>
                        <a:pt x="433" y="4341"/>
                      </a:cubicBezTo>
                      <a:cubicBezTo>
                        <a:pt x="440" y="4356"/>
                        <a:pt x="443" y="4363"/>
                        <a:pt x="442" y="4363"/>
                      </a:cubicBezTo>
                      <a:cubicBezTo>
                        <a:pt x="442" y="4363"/>
                        <a:pt x="438" y="4357"/>
                        <a:pt x="430" y="4347"/>
                      </a:cubicBezTo>
                      <a:cubicBezTo>
                        <a:pt x="415" y="4332"/>
                        <a:pt x="400" y="4325"/>
                        <a:pt x="388" y="4325"/>
                      </a:cubicBezTo>
                      <a:cubicBezTo>
                        <a:pt x="371" y="4325"/>
                        <a:pt x="362" y="4341"/>
                        <a:pt x="377" y="4369"/>
                      </a:cubicBezTo>
                      <a:cubicBezTo>
                        <a:pt x="375" y="4372"/>
                        <a:pt x="374" y="4375"/>
                        <a:pt x="369" y="4375"/>
                      </a:cubicBezTo>
                      <a:cubicBezTo>
                        <a:pt x="365" y="4375"/>
                        <a:pt x="359" y="4373"/>
                        <a:pt x="349" y="4366"/>
                      </a:cubicBezTo>
                      <a:cubicBezTo>
                        <a:pt x="346" y="4369"/>
                        <a:pt x="339" y="4375"/>
                        <a:pt x="346" y="4406"/>
                      </a:cubicBezTo>
                      <a:lnTo>
                        <a:pt x="317" y="4444"/>
                      </a:lnTo>
                      <a:cubicBezTo>
                        <a:pt x="308" y="4456"/>
                        <a:pt x="317" y="4482"/>
                        <a:pt x="317" y="4482"/>
                      </a:cubicBezTo>
                      <a:cubicBezTo>
                        <a:pt x="316" y="4484"/>
                        <a:pt x="315" y="4486"/>
                        <a:pt x="313" y="4487"/>
                      </a:cubicBezTo>
                      <a:lnTo>
                        <a:pt x="313" y="4487"/>
                      </a:lnTo>
                      <a:cubicBezTo>
                        <a:pt x="309" y="4484"/>
                        <a:pt x="305" y="4483"/>
                        <a:pt x="301" y="4483"/>
                      </a:cubicBezTo>
                      <a:cubicBezTo>
                        <a:pt x="283" y="4483"/>
                        <a:pt x="264" y="4505"/>
                        <a:pt x="239" y="4535"/>
                      </a:cubicBezTo>
                      <a:cubicBezTo>
                        <a:pt x="212" y="4567"/>
                        <a:pt x="190" y="4597"/>
                        <a:pt x="168" y="4597"/>
                      </a:cubicBezTo>
                      <a:cubicBezTo>
                        <a:pt x="165" y="4597"/>
                        <a:pt x="161" y="4596"/>
                        <a:pt x="158" y="4594"/>
                      </a:cubicBezTo>
                      <a:lnTo>
                        <a:pt x="158" y="4594"/>
                      </a:lnTo>
                      <a:cubicBezTo>
                        <a:pt x="158" y="4594"/>
                        <a:pt x="155" y="4601"/>
                        <a:pt x="170" y="4623"/>
                      </a:cubicBezTo>
                      <a:cubicBezTo>
                        <a:pt x="195" y="4648"/>
                        <a:pt x="199" y="4658"/>
                        <a:pt x="190" y="4658"/>
                      </a:cubicBezTo>
                      <a:cubicBezTo>
                        <a:pt x="187" y="4658"/>
                        <a:pt x="182" y="4656"/>
                        <a:pt x="176" y="4654"/>
                      </a:cubicBezTo>
                      <a:cubicBezTo>
                        <a:pt x="163" y="4646"/>
                        <a:pt x="151" y="4642"/>
                        <a:pt x="143" y="4642"/>
                      </a:cubicBezTo>
                      <a:cubicBezTo>
                        <a:pt x="126" y="4642"/>
                        <a:pt x="125" y="4659"/>
                        <a:pt x="148" y="4685"/>
                      </a:cubicBezTo>
                      <a:lnTo>
                        <a:pt x="129" y="4670"/>
                      </a:lnTo>
                      <a:cubicBezTo>
                        <a:pt x="118" y="4663"/>
                        <a:pt x="111" y="4661"/>
                        <a:pt x="106" y="4661"/>
                      </a:cubicBezTo>
                      <a:cubicBezTo>
                        <a:pt x="90" y="4661"/>
                        <a:pt x="100" y="4685"/>
                        <a:pt x="126" y="4713"/>
                      </a:cubicBezTo>
                      <a:cubicBezTo>
                        <a:pt x="112" y="4706"/>
                        <a:pt x="99" y="4700"/>
                        <a:pt x="93" y="4700"/>
                      </a:cubicBezTo>
                      <a:cubicBezTo>
                        <a:pt x="88" y="4700"/>
                        <a:pt x="88" y="4704"/>
                        <a:pt x="95" y="4713"/>
                      </a:cubicBezTo>
                      <a:cubicBezTo>
                        <a:pt x="93" y="4715"/>
                        <a:pt x="92" y="4717"/>
                        <a:pt x="90" y="4717"/>
                      </a:cubicBezTo>
                      <a:cubicBezTo>
                        <a:pt x="85" y="4717"/>
                        <a:pt x="76" y="4710"/>
                        <a:pt x="48" y="4688"/>
                      </a:cubicBezTo>
                      <a:cubicBezTo>
                        <a:pt x="31" y="4674"/>
                        <a:pt x="14" y="4660"/>
                        <a:pt x="6" y="4660"/>
                      </a:cubicBezTo>
                      <a:cubicBezTo>
                        <a:pt x="5" y="4660"/>
                        <a:pt x="5" y="4660"/>
                        <a:pt x="4" y="4660"/>
                      </a:cubicBezTo>
                      <a:cubicBezTo>
                        <a:pt x="1" y="4666"/>
                        <a:pt x="20" y="4682"/>
                        <a:pt x="42" y="4698"/>
                      </a:cubicBezTo>
                      <a:cubicBezTo>
                        <a:pt x="42" y="4698"/>
                        <a:pt x="35" y="4704"/>
                        <a:pt x="32" y="4707"/>
                      </a:cubicBezTo>
                      <a:cubicBezTo>
                        <a:pt x="32" y="4707"/>
                        <a:pt x="26" y="4713"/>
                        <a:pt x="48" y="4729"/>
                      </a:cubicBezTo>
                      <a:cubicBezTo>
                        <a:pt x="67" y="4745"/>
                        <a:pt x="64" y="4751"/>
                        <a:pt x="57" y="4757"/>
                      </a:cubicBezTo>
                      <a:cubicBezTo>
                        <a:pt x="52" y="4753"/>
                        <a:pt x="50" y="4751"/>
                        <a:pt x="49" y="4751"/>
                      </a:cubicBezTo>
                      <a:lnTo>
                        <a:pt x="49" y="4751"/>
                      </a:lnTo>
                      <a:cubicBezTo>
                        <a:pt x="48" y="4751"/>
                        <a:pt x="60" y="4764"/>
                        <a:pt x="76" y="4773"/>
                      </a:cubicBezTo>
                      <a:cubicBezTo>
                        <a:pt x="98" y="4789"/>
                        <a:pt x="117" y="4804"/>
                        <a:pt x="114" y="4807"/>
                      </a:cubicBezTo>
                      <a:lnTo>
                        <a:pt x="151" y="4839"/>
                      </a:lnTo>
                      <a:cubicBezTo>
                        <a:pt x="176" y="4864"/>
                        <a:pt x="208" y="4883"/>
                        <a:pt x="242" y="4892"/>
                      </a:cubicBezTo>
                      <a:cubicBezTo>
                        <a:pt x="280" y="4886"/>
                        <a:pt x="311" y="4886"/>
                        <a:pt x="270" y="4854"/>
                      </a:cubicBezTo>
                      <a:cubicBezTo>
                        <a:pt x="270" y="4854"/>
                        <a:pt x="258" y="4833"/>
                        <a:pt x="261" y="4826"/>
                      </a:cubicBezTo>
                      <a:cubicBezTo>
                        <a:pt x="262" y="4826"/>
                        <a:pt x="262" y="4826"/>
                        <a:pt x="264" y="4826"/>
                      </a:cubicBezTo>
                      <a:cubicBezTo>
                        <a:pt x="271" y="4826"/>
                        <a:pt x="289" y="4833"/>
                        <a:pt x="289" y="4833"/>
                      </a:cubicBezTo>
                      <a:cubicBezTo>
                        <a:pt x="294" y="4836"/>
                        <a:pt x="298" y="4838"/>
                        <a:pt x="302" y="4838"/>
                      </a:cubicBezTo>
                      <a:cubicBezTo>
                        <a:pt x="317" y="4838"/>
                        <a:pt x="332" y="4820"/>
                        <a:pt x="349" y="4798"/>
                      </a:cubicBezTo>
                      <a:cubicBezTo>
                        <a:pt x="372" y="4773"/>
                        <a:pt x="384" y="4758"/>
                        <a:pt x="401" y="4758"/>
                      </a:cubicBezTo>
                      <a:cubicBezTo>
                        <a:pt x="405" y="4758"/>
                        <a:pt x="410" y="4759"/>
                        <a:pt x="415" y="4760"/>
                      </a:cubicBezTo>
                      <a:cubicBezTo>
                        <a:pt x="428" y="4766"/>
                        <a:pt x="435" y="4767"/>
                        <a:pt x="439" y="4767"/>
                      </a:cubicBezTo>
                      <a:cubicBezTo>
                        <a:pt x="442" y="4767"/>
                        <a:pt x="443" y="4767"/>
                        <a:pt x="443" y="4767"/>
                      </a:cubicBezTo>
                      <a:cubicBezTo>
                        <a:pt x="424" y="4751"/>
                        <a:pt x="449" y="4717"/>
                        <a:pt x="480" y="4679"/>
                      </a:cubicBezTo>
                      <a:cubicBezTo>
                        <a:pt x="512" y="4641"/>
                        <a:pt x="543" y="4604"/>
                        <a:pt x="524" y="4588"/>
                      </a:cubicBezTo>
                      <a:lnTo>
                        <a:pt x="531" y="4579"/>
                      </a:lnTo>
                      <a:cubicBezTo>
                        <a:pt x="539" y="4585"/>
                        <a:pt x="545" y="4587"/>
                        <a:pt x="550" y="4587"/>
                      </a:cubicBezTo>
                      <a:cubicBezTo>
                        <a:pt x="559" y="4587"/>
                        <a:pt x="564" y="4580"/>
                        <a:pt x="568" y="4572"/>
                      </a:cubicBezTo>
                      <a:cubicBezTo>
                        <a:pt x="559" y="4547"/>
                        <a:pt x="568" y="4535"/>
                        <a:pt x="568" y="4535"/>
                      </a:cubicBezTo>
                      <a:cubicBezTo>
                        <a:pt x="577" y="4542"/>
                        <a:pt x="582" y="4545"/>
                        <a:pt x="587" y="4545"/>
                      </a:cubicBezTo>
                      <a:cubicBezTo>
                        <a:pt x="591" y="4545"/>
                        <a:pt x="595" y="4541"/>
                        <a:pt x="600" y="4535"/>
                      </a:cubicBezTo>
                      <a:cubicBezTo>
                        <a:pt x="609" y="4525"/>
                        <a:pt x="615" y="4519"/>
                        <a:pt x="593" y="4503"/>
                      </a:cubicBezTo>
                      <a:cubicBezTo>
                        <a:pt x="600" y="4497"/>
                        <a:pt x="631" y="4460"/>
                        <a:pt x="662" y="4460"/>
                      </a:cubicBezTo>
                      <a:cubicBezTo>
                        <a:pt x="667" y="4461"/>
                        <a:pt x="670" y="4462"/>
                        <a:pt x="672" y="4462"/>
                      </a:cubicBezTo>
                      <a:cubicBezTo>
                        <a:pt x="682" y="4462"/>
                        <a:pt x="669" y="4446"/>
                        <a:pt x="656" y="4428"/>
                      </a:cubicBezTo>
                      <a:cubicBezTo>
                        <a:pt x="637" y="4413"/>
                        <a:pt x="621" y="4391"/>
                        <a:pt x="625" y="4388"/>
                      </a:cubicBezTo>
                      <a:lnTo>
                        <a:pt x="625" y="4388"/>
                      </a:lnTo>
                      <a:lnTo>
                        <a:pt x="665" y="4419"/>
                      </a:lnTo>
                      <a:cubicBezTo>
                        <a:pt x="675" y="4430"/>
                        <a:pt x="678" y="4434"/>
                        <a:pt x="682" y="4434"/>
                      </a:cubicBezTo>
                      <a:cubicBezTo>
                        <a:pt x="684" y="4434"/>
                        <a:pt x="687" y="4432"/>
                        <a:pt x="690" y="4428"/>
                      </a:cubicBezTo>
                      <a:lnTo>
                        <a:pt x="700" y="4416"/>
                      </a:lnTo>
                      <a:cubicBezTo>
                        <a:pt x="678" y="4400"/>
                        <a:pt x="700" y="4375"/>
                        <a:pt x="731" y="4337"/>
                      </a:cubicBezTo>
                      <a:cubicBezTo>
                        <a:pt x="772" y="4290"/>
                        <a:pt x="784" y="4272"/>
                        <a:pt x="766" y="4256"/>
                      </a:cubicBezTo>
                      <a:cubicBezTo>
                        <a:pt x="747" y="4240"/>
                        <a:pt x="750" y="4237"/>
                        <a:pt x="784" y="4237"/>
                      </a:cubicBezTo>
                      <a:cubicBezTo>
                        <a:pt x="821" y="4243"/>
                        <a:pt x="842" y="4246"/>
                        <a:pt x="852" y="4246"/>
                      </a:cubicBezTo>
                      <a:cubicBezTo>
                        <a:pt x="866" y="4246"/>
                        <a:pt x="862" y="4240"/>
                        <a:pt x="853" y="4228"/>
                      </a:cubicBezTo>
                      <a:lnTo>
                        <a:pt x="853" y="4228"/>
                      </a:lnTo>
                      <a:cubicBezTo>
                        <a:pt x="853" y="4229"/>
                        <a:pt x="852" y="4229"/>
                        <a:pt x="851" y="4229"/>
                      </a:cubicBezTo>
                      <a:cubicBezTo>
                        <a:pt x="844" y="4229"/>
                        <a:pt x="825" y="4216"/>
                        <a:pt x="809" y="4203"/>
                      </a:cubicBezTo>
                      <a:cubicBezTo>
                        <a:pt x="787" y="4185"/>
                        <a:pt x="779" y="4177"/>
                        <a:pt x="784" y="4177"/>
                      </a:cubicBezTo>
                      <a:cubicBezTo>
                        <a:pt x="787" y="4177"/>
                        <a:pt x="799" y="4182"/>
                        <a:pt x="819" y="4193"/>
                      </a:cubicBezTo>
                      <a:cubicBezTo>
                        <a:pt x="824" y="4197"/>
                        <a:pt x="830" y="4199"/>
                        <a:pt x="836" y="4199"/>
                      </a:cubicBezTo>
                      <a:cubicBezTo>
                        <a:pt x="871" y="4199"/>
                        <a:pt x="902" y="4122"/>
                        <a:pt x="869" y="4090"/>
                      </a:cubicBezTo>
                      <a:lnTo>
                        <a:pt x="869" y="4090"/>
                      </a:lnTo>
                      <a:lnTo>
                        <a:pt x="891" y="4105"/>
                      </a:lnTo>
                      <a:cubicBezTo>
                        <a:pt x="899" y="4112"/>
                        <a:pt x="904" y="4115"/>
                        <a:pt x="909" y="4115"/>
                      </a:cubicBezTo>
                      <a:cubicBezTo>
                        <a:pt x="915" y="4115"/>
                        <a:pt x="921" y="4109"/>
                        <a:pt x="932" y="4096"/>
                      </a:cubicBezTo>
                      <a:lnTo>
                        <a:pt x="944" y="4080"/>
                      </a:lnTo>
                      <a:cubicBezTo>
                        <a:pt x="916" y="4057"/>
                        <a:pt x="936" y="4040"/>
                        <a:pt x="955" y="4040"/>
                      </a:cubicBezTo>
                      <a:cubicBezTo>
                        <a:pt x="961" y="4040"/>
                        <a:pt x="968" y="4042"/>
                        <a:pt x="972" y="4046"/>
                      </a:cubicBezTo>
                      <a:cubicBezTo>
                        <a:pt x="985" y="4052"/>
                        <a:pt x="991" y="4055"/>
                        <a:pt x="995" y="4055"/>
                      </a:cubicBezTo>
                      <a:cubicBezTo>
                        <a:pt x="999" y="4055"/>
                        <a:pt x="1001" y="4052"/>
                        <a:pt x="1004" y="4046"/>
                      </a:cubicBezTo>
                      <a:cubicBezTo>
                        <a:pt x="985" y="4012"/>
                        <a:pt x="1002" y="3996"/>
                        <a:pt x="1021" y="3996"/>
                      </a:cubicBezTo>
                      <a:cubicBezTo>
                        <a:pt x="1028" y="3996"/>
                        <a:pt x="1035" y="3998"/>
                        <a:pt x="1041" y="4002"/>
                      </a:cubicBezTo>
                      <a:lnTo>
                        <a:pt x="1051" y="3993"/>
                      </a:lnTo>
                      <a:cubicBezTo>
                        <a:pt x="1035" y="3971"/>
                        <a:pt x="1045" y="3961"/>
                        <a:pt x="1048" y="3955"/>
                      </a:cubicBezTo>
                      <a:cubicBezTo>
                        <a:pt x="1060" y="3939"/>
                        <a:pt x="1066" y="3933"/>
                        <a:pt x="1041" y="3924"/>
                      </a:cubicBezTo>
                      <a:cubicBezTo>
                        <a:pt x="1023" y="3908"/>
                        <a:pt x="1001" y="3892"/>
                        <a:pt x="1007" y="3886"/>
                      </a:cubicBezTo>
                      <a:lnTo>
                        <a:pt x="1007" y="3886"/>
                      </a:lnTo>
                      <a:lnTo>
                        <a:pt x="1026" y="3902"/>
                      </a:lnTo>
                      <a:cubicBezTo>
                        <a:pt x="1031" y="3906"/>
                        <a:pt x="1036" y="3908"/>
                        <a:pt x="1041" y="3908"/>
                      </a:cubicBezTo>
                      <a:cubicBezTo>
                        <a:pt x="1053" y="3908"/>
                        <a:pt x="1065" y="3896"/>
                        <a:pt x="1076" y="3880"/>
                      </a:cubicBezTo>
                      <a:cubicBezTo>
                        <a:pt x="1092" y="3862"/>
                        <a:pt x="1101" y="3850"/>
                        <a:pt x="1115" y="3850"/>
                      </a:cubicBezTo>
                      <a:cubicBezTo>
                        <a:pt x="1120" y="3850"/>
                        <a:pt x="1126" y="3851"/>
                        <a:pt x="1132" y="3855"/>
                      </a:cubicBezTo>
                      <a:lnTo>
                        <a:pt x="1117" y="3833"/>
                      </a:lnTo>
                      <a:cubicBezTo>
                        <a:pt x="1107" y="3819"/>
                        <a:pt x="1104" y="3813"/>
                        <a:pt x="1109" y="3813"/>
                      </a:cubicBezTo>
                      <a:cubicBezTo>
                        <a:pt x="1112" y="3813"/>
                        <a:pt x="1118" y="3815"/>
                        <a:pt x="1126" y="3820"/>
                      </a:cubicBezTo>
                      <a:cubicBezTo>
                        <a:pt x="1131" y="3823"/>
                        <a:pt x="1136" y="3824"/>
                        <a:pt x="1140" y="3824"/>
                      </a:cubicBezTo>
                      <a:cubicBezTo>
                        <a:pt x="1156" y="3824"/>
                        <a:pt x="1165" y="3805"/>
                        <a:pt x="1157" y="3783"/>
                      </a:cubicBezTo>
                      <a:lnTo>
                        <a:pt x="1167" y="3773"/>
                      </a:lnTo>
                      <a:cubicBezTo>
                        <a:pt x="1181" y="3782"/>
                        <a:pt x="1193" y="3785"/>
                        <a:pt x="1200" y="3785"/>
                      </a:cubicBezTo>
                      <a:cubicBezTo>
                        <a:pt x="1214" y="3785"/>
                        <a:pt x="1212" y="3770"/>
                        <a:pt x="1189" y="3745"/>
                      </a:cubicBezTo>
                      <a:lnTo>
                        <a:pt x="1189" y="3745"/>
                      </a:lnTo>
                      <a:cubicBezTo>
                        <a:pt x="1199" y="3754"/>
                        <a:pt x="1204" y="3757"/>
                        <a:pt x="1208" y="3757"/>
                      </a:cubicBezTo>
                      <a:cubicBezTo>
                        <a:pt x="1212" y="3757"/>
                        <a:pt x="1214" y="3754"/>
                        <a:pt x="1217" y="3751"/>
                      </a:cubicBezTo>
                      <a:cubicBezTo>
                        <a:pt x="1207" y="3732"/>
                        <a:pt x="1216" y="3715"/>
                        <a:pt x="1229" y="3715"/>
                      </a:cubicBezTo>
                      <a:cubicBezTo>
                        <a:pt x="1233" y="3715"/>
                        <a:pt x="1238" y="3716"/>
                        <a:pt x="1242" y="3720"/>
                      </a:cubicBezTo>
                      <a:lnTo>
                        <a:pt x="1248" y="3714"/>
                      </a:lnTo>
                      <a:cubicBezTo>
                        <a:pt x="1233" y="3692"/>
                        <a:pt x="1236" y="3689"/>
                        <a:pt x="1242" y="3682"/>
                      </a:cubicBezTo>
                      <a:cubicBezTo>
                        <a:pt x="1245" y="3676"/>
                        <a:pt x="1251" y="3670"/>
                        <a:pt x="1236" y="3651"/>
                      </a:cubicBezTo>
                      <a:cubicBezTo>
                        <a:pt x="1220" y="3629"/>
                        <a:pt x="1223" y="3623"/>
                        <a:pt x="1223" y="3623"/>
                      </a:cubicBezTo>
                      <a:cubicBezTo>
                        <a:pt x="1224" y="3623"/>
                        <a:pt x="1224" y="3623"/>
                        <a:pt x="1225" y="3623"/>
                      </a:cubicBezTo>
                      <a:cubicBezTo>
                        <a:pt x="1231" y="3623"/>
                        <a:pt x="1243" y="3640"/>
                        <a:pt x="1258" y="3660"/>
                      </a:cubicBezTo>
                      <a:cubicBezTo>
                        <a:pt x="1262" y="3669"/>
                        <a:pt x="1266" y="3672"/>
                        <a:pt x="1268" y="3672"/>
                      </a:cubicBezTo>
                      <a:cubicBezTo>
                        <a:pt x="1274" y="3672"/>
                        <a:pt x="1275" y="3655"/>
                        <a:pt x="1258" y="3623"/>
                      </a:cubicBezTo>
                      <a:cubicBezTo>
                        <a:pt x="1243" y="3599"/>
                        <a:pt x="1236" y="3587"/>
                        <a:pt x="1237" y="3587"/>
                      </a:cubicBezTo>
                      <a:lnTo>
                        <a:pt x="1237" y="3587"/>
                      </a:lnTo>
                      <a:cubicBezTo>
                        <a:pt x="1238" y="3587"/>
                        <a:pt x="1245" y="3598"/>
                        <a:pt x="1261" y="3620"/>
                      </a:cubicBezTo>
                      <a:cubicBezTo>
                        <a:pt x="1271" y="3633"/>
                        <a:pt x="1282" y="3647"/>
                        <a:pt x="1284" y="3647"/>
                      </a:cubicBezTo>
                      <a:cubicBezTo>
                        <a:pt x="1285" y="3647"/>
                        <a:pt x="1284" y="3643"/>
                        <a:pt x="1280" y="3635"/>
                      </a:cubicBezTo>
                      <a:cubicBezTo>
                        <a:pt x="1280" y="3635"/>
                        <a:pt x="1289" y="3623"/>
                        <a:pt x="1270" y="3607"/>
                      </a:cubicBezTo>
                      <a:lnTo>
                        <a:pt x="1283" y="3592"/>
                      </a:lnTo>
                      <a:cubicBezTo>
                        <a:pt x="1291" y="3593"/>
                        <a:pt x="1297" y="3594"/>
                        <a:pt x="1302" y="3594"/>
                      </a:cubicBezTo>
                      <a:cubicBezTo>
                        <a:pt x="1314" y="3594"/>
                        <a:pt x="1318" y="3590"/>
                        <a:pt x="1320" y="3585"/>
                      </a:cubicBezTo>
                      <a:cubicBezTo>
                        <a:pt x="1311" y="3573"/>
                        <a:pt x="1308" y="3567"/>
                        <a:pt x="1311" y="3567"/>
                      </a:cubicBezTo>
                      <a:cubicBezTo>
                        <a:pt x="1313" y="3567"/>
                        <a:pt x="1319" y="3570"/>
                        <a:pt x="1330" y="3576"/>
                      </a:cubicBezTo>
                      <a:cubicBezTo>
                        <a:pt x="1336" y="3581"/>
                        <a:pt x="1341" y="3584"/>
                        <a:pt x="1343" y="3584"/>
                      </a:cubicBezTo>
                      <a:cubicBezTo>
                        <a:pt x="1347" y="3584"/>
                        <a:pt x="1341" y="3574"/>
                        <a:pt x="1314" y="3554"/>
                      </a:cubicBezTo>
                      <a:cubicBezTo>
                        <a:pt x="1304" y="3540"/>
                        <a:pt x="1303" y="3533"/>
                        <a:pt x="1310" y="3533"/>
                      </a:cubicBezTo>
                      <a:cubicBezTo>
                        <a:pt x="1313" y="3533"/>
                        <a:pt x="1319" y="3535"/>
                        <a:pt x="1327" y="3538"/>
                      </a:cubicBezTo>
                      <a:cubicBezTo>
                        <a:pt x="1348" y="3554"/>
                        <a:pt x="1359" y="3561"/>
                        <a:pt x="1363" y="3561"/>
                      </a:cubicBezTo>
                      <a:cubicBezTo>
                        <a:pt x="1366" y="3561"/>
                        <a:pt x="1362" y="3555"/>
                        <a:pt x="1352" y="3548"/>
                      </a:cubicBezTo>
                      <a:cubicBezTo>
                        <a:pt x="1336" y="3526"/>
                        <a:pt x="1342" y="3523"/>
                        <a:pt x="1342" y="3523"/>
                      </a:cubicBezTo>
                      <a:lnTo>
                        <a:pt x="1342" y="3523"/>
                      </a:lnTo>
                      <a:cubicBezTo>
                        <a:pt x="1345" y="3525"/>
                        <a:pt x="1347" y="3526"/>
                        <a:pt x="1350" y="3526"/>
                      </a:cubicBezTo>
                      <a:cubicBezTo>
                        <a:pt x="1371" y="3526"/>
                        <a:pt x="1407" y="3482"/>
                        <a:pt x="1443" y="3441"/>
                      </a:cubicBezTo>
                      <a:cubicBezTo>
                        <a:pt x="1446" y="3435"/>
                        <a:pt x="1430" y="3413"/>
                        <a:pt x="1411" y="3397"/>
                      </a:cubicBezTo>
                      <a:cubicBezTo>
                        <a:pt x="1394" y="3384"/>
                        <a:pt x="1387" y="3379"/>
                        <a:pt x="1387" y="3379"/>
                      </a:cubicBezTo>
                      <a:lnTo>
                        <a:pt x="1387" y="3379"/>
                      </a:lnTo>
                      <a:cubicBezTo>
                        <a:pt x="1388" y="3379"/>
                        <a:pt x="1400" y="3387"/>
                        <a:pt x="1414" y="3394"/>
                      </a:cubicBezTo>
                      <a:cubicBezTo>
                        <a:pt x="1442" y="3411"/>
                        <a:pt x="1459" y="3419"/>
                        <a:pt x="1465" y="3419"/>
                      </a:cubicBezTo>
                      <a:cubicBezTo>
                        <a:pt x="1473" y="3419"/>
                        <a:pt x="1460" y="3405"/>
                        <a:pt x="1424" y="3382"/>
                      </a:cubicBezTo>
                      <a:cubicBezTo>
                        <a:pt x="1401" y="3369"/>
                        <a:pt x="1390" y="3362"/>
                        <a:pt x="1391" y="3362"/>
                      </a:cubicBezTo>
                      <a:lnTo>
                        <a:pt x="1391" y="3362"/>
                      </a:lnTo>
                      <a:cubicBezTo>
                        <a:pt x="1392" y="3362"/>
                        <a:pt x="1404" y="3368"/>
                        <a:pt x="1427" y="3378"/>
                      </a:cubicBezTo>
                      <a:cubicBezTo>
                        <a:pt x="1437" y="3382"/>
                        <a:pt x="1443" y="3384"/>
                        <a:pt x="1445" y="3384"/>
                      </a:cubicBezTo>
                      <a:cubicBezTo>
                        <a:pt x="1449" y="3384"/>
                        <a:pt x="1446" y="3379"/>
                        <a:pt x="1436" y="3366"/>
                      </a:cubicBezTo>
                      <a:cubicBezTo>
                        <a:pt x="1425" y="3357"/>
                        <a:pt x="1422" y="3351"/>
                        <a:pt x="1425" y="3351"/>
                      </a:cubicBezTo>
                      <a:cubicBezTo>
                        <a:pt x="1428" y="3351"/>
                        <a:pt x="1434" y="3353"/>
                        <a:pt x="1443" y="3360"/>
                      </a:cubicBezTo>
                      <a:cubicBezTo>
                        <a:pt x="1456" y="3367"/>
                        <a:pt x="1471" y="3374"/>
                        <a:pt x="1476" y="3374"/>
                      </a:cubicBezTo>
                      <a:cubicBezTo>
                        <a:pt x="1479" y="3374"/>
                        <a:pt x="1478" y="3372"/>
                        <a:pt x="1471" y="3366"/>
                      </a:cubicBezTo>
                      <a:cubicBezTo>
                        <a:pt x="1471" y="3366"/>
                        <a:pt x="1472" y="3364"/>
                        <a:pt x="1477" y="3364"/>
                      </a:cubicBezTo>
                      <a:cubicBezTo>
                        <a:pt x="1481" y="3364"/>
                        <a:pt x="1488" y="3365"/>
                        <a:pt x="1499" y="3369"/>
                      </a:cubicBezTo>
                      <a:cubicBezTo>
                        <a:pt x="1504" y="3372"/>
                        <a:pt x="1507" y="3373"/>
                        <a:pt x="1509" y="3373"/>
                      </a:cubicBezTo>
                      <a:cubicBezTo>
                        <a:pt x="1518" y="3373"/>
                        <a:pt x="1505" y="3355"/>
                        <a:pt x="1493" y="3338"/>
                      </a:cubicBezTo>
                      <a:cubicBezTo>
                        <a:pt x="1479" y="3311"/>
                        <a:pt x="1473" y="3299"/>
                        <a:pt x="1478" y="3299"/>
                      </a:cubicBezTo>
                      <a:cubicBezTo>
                        <a:pt x="1481" y="3299"/>
                        <a:pt x="1490" y="3307"/>
                        <a:pt x="1505" y="3322"/>
                      </a:cubicBezTo>
                      <a:cubicBezTo>
                        <a:pt x="1515" y="3332"/>
                        <a:pt x="1522" y="3336"/>
                        <a:pt x="1526" y="3336"/>
                      </a:cubicBezTo>
                      <a:cubicBezTo>
                        <a:pt x="1539" y="3336"/>
                        <a:pt x="1533" y="3306"/>
                        <a:pt x="1508" y="3281"/>
                      </a:cubicBezTo>
                      <a:cubicBezTo>
                        <a:pt x="1487" y="3258"/>
                        <a:pt x="1479" y="3249"/>
                        <a:pt x="1480" y="3249"/>
                      </a:cubicBezTo>
                      <a:lnTo>
                        <a:pt x="1480" y="3249"/>
                      </a:lnTo>
                      <a:cubicBezTo>
                        <a:pt x="1481" y="3249"/>
                        <a:pt x="1485" y="3253"/>
                        <a:pt x="1493" y="3259"/>
                      </a:cubicBezTo>
                      <a:cubicBezTo>
                        <a:pt x="1503" y="3268"/>
                        <a:pt x="1510" y="3270"/>
                        <a:pt x="1513" y="3270"/>
                      </a:cubicBezTo>
                      <a:cubicBezTo>
                        <a:pt x="1517" y="3270"/>
                        <a:pt x="1518" y="3269"/>
                        <a:pt x="1518" y="3269"/>
                      </a:cubicBezTo>
                      <a:cubicBezTo>
                        <a:pt x="1519" y="3267"/>
                        <a:pt x="1522" y="3265"/>
                        <a:pt x="1526" y="3265"/>
                      </a:cubicBezTo>
                      <a:cubicBezTo>
                        <a:pt x="1530" y="3265"/>
                        <a:pt x="1537" y="3267"/>
                        <a:pt x="1546" y="3275"/>
                      </a:cubicBezTo>
                      <a:cubicBezTo>
                        <a:pt x="1546" y="3275"/>
                        <a:pt x="1549" y="3269"/>
                        <a:pt x="1540" y="3244"/>
                      </a:cubicBezTo>
                      <a:cubicBezTo>
                        <a:pt x="1522" y="3219"/>
                        <a:pt x="1525" y="3208"/>
                        <a:pt x="1540" y="3208"/>
                      </a:cubicBezTo>
                      <a:cubicBezTo>
                        <a:pt x="1551" y="3208"/>
                        <a:pt x="1568" y="3214"/>
                        <a:pt x="1587" y="3225"/>
                      </a:cubicBezTo>
                      <a:lnTo>
                        <a:pt x="1574" y="3200"/>
                      </a:lnTo>
                      <a:cubicBezTo>
                        <a:pt x="1552" y="3175"/>
                        <a:pt x="1537" y="3159"/>
                        <a:pt x="1541" y="3159"/>
                      </a:cubicBezTo>
                      <a:lnTo>
                        <a:pt x="1541" y="3159"/>
                      </a:lnTo>
                      <a:cubicBezTo>
                        <a:pt x="1543" y="3159"/>
                        <a:pt x="1550" y="3164"/>
                        <a:pt x="1565" y="3175"/>
                      </a:cubicBezTo>
                      <a:cubicBezTo>
                        <a:pt x="1571" y="3180"/>
                        <a:pt x="1577" y="3184"/>
                        <a:pt x="1581" y="3188"/>
                      </a:cubicBezTo>
                      <a:lnTo>
                        <a:pt x="1581" y="3188"/>
                      </a:lnTo>
                      <a:cubicBezTo>
                        <a:pt x="1564" y="3168"/>
                        <a:pt x="1568" y="3158"/>
                        <a:pt x="1581" y="3158"/>
                      </a:cubicBezTo>
                      <a:cubicBezTo>
                        <a:pt x="1592" y="3158"/>
                        <a:pt x="1608" y="3164"/>
                        <a:pt x="1624" y="3178"/>
                      </a:cubicBezTo>
                      <a:cubicBezTo>
                        <a:pt x="1638" y="3187"/>
                        <a:pt x="1643" y="3191"/>
                        <a:pt x="1646" y="3191"/>
                      </a:cubicBezTo>
                      <a:cubicBezTo>
                        <a:pt x="1647" y="3191"/>
                        <a:pt x="1648" y="3190"/>
                        <a:pt x="1649" y="3187"/>
                      </a:cubicBezTo>
                      <a:lnTo>
                        <a:pt x="1631" y="3172"/>
                      </a:lnTo>
                      <a:cubicBezTo>
                        <a:pt x="1612" y="3156"/>
                        <a:pt x="1590" y="3140"/>
                        <a:pt x="1596" y="3137"/>
                      </a:cubicBezTo>
                      <a:cubicBezTo>
                        <a:pt x="1598" y="3134"/>
                        <a:pt x="1600" y="3130"/>
                        <a:pt x="1605" y="3130"/>
                      </a:cubicBezTo>
                      <a:cubicBezTo>
                        <a:pt x="1610" y="3130"/>
                        <a:pt x="1616" y="3133"/>
                        <a:pt x="1624" y="3140"/>
                      </a:cubicBezTo>
                      <a:cubicBezTo>
                        <a:pt x="1641" y="3146"/>
                        <a:pt x="1656" y="3154"/>
                        <a:pt x="1659" y="3154"/>
                      </a:cubicBezTo>
                      <a:cubicBezTo>
                        <a:pt x="1661" y="3154"/>
                        <a:pt x="1659" y="3152"/>
                        <a:pt x="1652" y="3147"/>
                      </a:cubicBezTo>
                      <a:cubicBezTo>
                        <a:pt x="1652" y="3147"/>
                        <a:pt x="1654" y="3145"/>
                        <a:pt x="1659" y="3145"/>
                      </a:cubicBezTo>
                      <a:cubicBezTo>
                        <a:pt x="1663" y="3145"/>
                        <a:pt x="1670" y="3146"/>
                        <a:pt x="1681" y="3150"/>
                      </a:cubicBezTo>
                      <a:lnTo>
                        <a:pt x="1700" y="3128"/>
                      </a:lnTo>
                      <a:cubicBezTo>
                        <a:pt x="1689" y="3115"/>
                        <a:pt x="1690" y="3105"/>
                        <a:pt x="1697" y="3105"/>
                      </a:cubicBezTo>
                      <a:cubicBezTo>
                        <a:pt x="1701" y="3105"/>
                        <a:pt x="1706" y="3107"/>
                        <a:pt x="1712" y="3112"/>
                      </a:cubicBezTo>
                      <a:cubicBezTo>
                        <a:pt x="1712" y="3112"/>
                        <a:pt x="1721" y="3103"/>
                        <a:pt x="1706" y="3081"/>
                      </a:cubicBezTo>
                      <a:cubicBezTo>
                        <a:pt x="1711" y="3075"/>
                        <a:pt x="1714" y="3071"/>
                        <a:pt x="1720" y="3071"/>
                      </a:cubicBezTo>
                      <a:cubicBezTo>
                        <a:pt x="1725" y="3071"/>
                        <a:pt x="1731" y="3074"/>
                        <a:pt x="1740" y="3081"/>
                      </a:cubicBezTo>
                      <a:cubicBezTo>
                        <a:pt x="1749" y="3088"/>
                        <a:pt x="1754" y="3092"/>
                        <a:pt x="1755" y="3092"/>
                      </a:cubicBezTo>
                      <a:cubicBezTo>
                        <a:pt x="1756" y="3092"/>
                        <a:pt x="1752" y="3086"/>
                        <a:pt x="1743" y="3074"/>
                      </a:cubicBezTo>
                      <a:cubicBezTo>
                        <a:pt x="1725" y="3059"/>
                        <a:pt x="1728" y="3053"/>
                        <a:pt x="1734" y="3049"/>
                      </a:cubicBezTo>
                      <a:cubicBezTo>
                        <a:pt x="1737" y="3043"/>
                        <a:pt x="1740" y="3037"/>
                        <a:pt x="1740" y="3037"/>
                      </a:cubicBezTo>
                      <a:cubicBezTo>
                        <a:pt x="1721" y="3021"/>
                        <a:pt x="1721" y="3021"/>
                        <a:pt x="1725" y="3018"/>
                      </a:cubicBezTo>
                      <a:cubicBezTo>
                        <a:pt x="1731" y="3012"/>
                        <a:pt x="1762" y="3012"/>
                        <a:pt x="1768" y="3006"/>
                      </a:cubicBezTo>
                      <a:cubicBezTo>
                        <a:pt x="1781" y="2990"/>
                        <a:pt x="1781" y="2990"/>
                        <a:pt x="1756" y="2980"/>
                      </a:cubicBezTo>
                      <a:cubicBezTo>
                        <a:pt x="1756" y="2981"/>
                        <a:pt x="1755" y="2981"/>
                        <a:pt x="1755" y="2981"/>
                      </a:cubicBezTo>
                      <a:cubicBezTo>
                        <a:pt x="1751" y="2981"/>
                        <a:pt x="1741" y="2973"/>
                        <a:pt x="1752" y="2973"/>
                      </a:cubicBezTo>
                      <a:cubicBezTo>
                        <a:pt x="1754" y="2973"/>
                        <a:pt x="1757" y="2973"/>
                        <a:pt x="1762" y="2974"/>
                      </a:cubicBezTo>
                      <a:cubicBezTo>
                        <a:pt x="1765" y="2968"/>
                        <a:pt x="1800" y="2968"/>
                        <a:pt x="1812" y="2952"/>
                      </a:cubicBezTo>
                      <a:cubicBezTo>
                        <a:pt x="1831" y="2930"/>
                        <a:pt x="1831" y="2930"/>
                        <a:pt x="1809" y="2915"/>
                      </a:cubicBezTo>
                      <a:cubicBezTo>
                        <a:pt x="1785" y="2901"/>
                        <a:pt x="1776" y="2892"/>
                        <a:pt x="1780" y="2892"/>
                      </a:cubicBezTo>
                      <a:cubicBezTo>
                        <a:pt x="1784" y="2892"/>
                        <a:pt x="1796" y="2897"/>
                        <a:pt x="1815" y="2908"/>
                      </a:cubicBezTo>
                      <a:cubicBezTo>
                        <a:pt x="1837" y="2918"/>
                        <a:pt x="1850" y="2923"/>
                        <a:pt x="1856" y="2923"/>
                      </a:cubicBezTo>
                      <a:cubicBezTo>
                        <a:pt x="1862" y="2923"/>
                        <a:pt x="1859" y="2917"/>
                        <a:pt x="1847" y="2908"/>
                      </a:cubicBezTo>
                      <a:cubicBezTo>
                        <a:pt x="1831" y="2890"/>
                        <a:pt x="1831" y="2890"/>
                        <a:pt x="1837" y="2883"/>
                      </a:cubicBezTo>
                      <a:lnTo>
                        <a:pt x="1837" y="2883"/>
                      </a:lnTo>
                      <a:cubicBezTo>
                        <a:pt x="1844" y="2889"/>
                        <a:pt x="1849" y="2892"/>
                        <a:pt x="1853" y="2892"/>
                      </a:cubicBezTo>
                      <a:cubicBezTo>
                        <a:pt x="1858" y="2892"/>
                        <a:pt x="1858" y="2884"/>
                        <a:pt x="1850" y="2868"/>
                      </a:cubicBezTo>
                      <a:cubicBezTo>
                        <a:pt x="1852" y="2865"/>
                        <a:pt x="1854" y="2864"/>
                        <a:pt x="1856" y="2864"/>
                      </a:cubicBezTo>
                      <a:cubicBezTo>
                        <a:pt x="1859" y="2864"/>
                        <a:pt x="1863" y="2867"/>
                        <a:pt x="1875" y="2877"/>
                      </a:cubicBezTo>
                      <a:cubicBezTo>
                        <a:pt x="1875" y="2877"/>
                        <a:pt x="1878" y="2871"/>
                        <a:pt x="1884" y="2865"/>
                      </a:cubicBezTo>
                      <a:cubicBezTo>
                        <a:pt x="1859" y="2831"/>
                        <a:pt x="1885" y="2815"/>
                        <a:pt x="1909" y="2815"/>
                      </a:cubicBezTo>
                      <a:cubicBezTo>
                        <a:pt x="1915" y="2815"/>
                        <a:pt x="1920" y="2816"/>
                        <a:pt x="1925" y="2817"/>
                      </a:cubicBezTo>
                      <a:cubicBezTo>
                        <a:pt x="1925" y="2817"/>
                        <a:pt x="1928" y="2811"/>
                        <a:pt x="1913" y="2792"/>
                      </a:cubicBezTo>
                      <a:cubicBezTo>
                        <a:pt x="1893" y="2771"/>
                        <a:pt x="1886" y="2760"/>
                        <a:pt x="1890" y="2760"/>
                      </a:cubicBezTo>
                      <a:cubicBezTo>
                        <a:pt x="1894" y="2760"/>
                        <a:pt x="1904" y="2766"/>
                        <a:pt x="1922" y="2780"/>
                      </a:cubicBezTo>
                      <a:cubicBezTo>
                        <a:pt x="1941" y="2795"/>
                        <a:pt x="1952" y="2803"/>
                        <a:pt x="1953" y="2803"/>
                      </a:cubicBezTo>
                      <a:cubicBezTo>
                        <a:pt x="1954" y="2803"/>
                        <a:pt x="1945" y="2793"/>
                        <a:pt x="1925" y="2774"/>
                      </a:cubicBezTo>
                      <a:cubicBezTo>
                        <a:pt x="1915" y="2762"/>
                        <a:pt x="1920" y="2746"/>
                        <a:pt x="1936" y="2746"/>
                      </a:cubicBezTo>
                      <a:cubicBezTo>
                        <a:pt x="1944" y="2746"/>
                        <a:pt x="1955" y="2751"/>
                        <a:pt x="1969" y="2764"/>
                      </a:cubicBezTo>
                      <a:lnTo>
                        <a:pt x="2007" y="2796"/>
                      </a:lnTo>
                      <a:cubicBezTo>
                        <a:pt x="1991" y="2774"/>
                        <a:pt x="1997" y="2767"/>
                        <a:pt x="1997" y="2767"/>
                      </a:cubicBezTo>
                      <a:cubicBezTo>
                        <a:pt x="1978" y="2752"/>
                        <a:pt x="1982" y="2749"/>
                        <a:pt x="1994" y="2733"/>
                      </a:cubicBezTo>
                      <a:cubicBezTo>
                        <a:pt x="2003" y="2720"/>
                        <a:pt x="2000" y="2683"/>
                        <a:pt x="2010" y="2673"/>
                      </a:cubicBezTo>
                      <a:cubicBezTo>
                        <a:pt x="2017" y="2662"/>
                        <a:pt x="2028" y="2654"/>
                        <a:pt x="2041" y="2654"/>
                      </a:cubicBezTo>
                      <a:cubicBezTo>
                        <a:pt x="2046" y="2654"/>
                        <a:pt x="2052" y="2655"/>
                        <a:pt x="2057" y="2658"/>
                      </a:cubicBezTo>
                      <a:cubicBezTo>
                        <a:pt x="2060" y="2651"/>
                        <a:pt x="2066" y="2645"/>
                        <a:pt x="2054" y="2620"/>
                      </a:cubicBezTo>
                      <a:cubicBezTo>
                        <a:pt x="2043" y="2606"/>
                        <a:pt x="2044" y="2597"/>
                        <a:pt x="2052" y="2597"/>
                      </a:cubicBezTo>
                      <a:cubicBezTo>
                        <a:pt x="2056" y="2597"/>
                        <a:pt x="2062" y="2599"/>
                        <a:pt x="2069" y="2604"/>
                      </a:cubicBezTo>
                      <a:lnTo>
                        <a:pt x="2072" y="2598"/>
                      </a:lnTo>
                      <a:cubicBezTo>
                        <a:pt x="2063" y="2573"/>
                        <a:pt x="2066" y="2567"/>
                        <a:pt x="2066" y="2567"/>
                      </a:cubicBezTo>
                      <a:lnTo>
                        <a:pt x="2066" y="2567"/>
                      </a:lnTo>
                      <a:cubicBezTo>
                        <a:pt x="2077" y="2576"/>
                        <a:pt x="2090" y="2583"/>
                        <a:pt x="2096" y="2583"/>
                      </a:cubicBezTo>
                      <a:cubicBezTo>
                        <a:pt x="2100" y="2583"/>
                        <a:pt x="2101" y="2579"/>
                        <a:pt x="2094" y="2570"/>
                      </a:cubicBezTo>
                      <a:cubicBezTo>
                        <a:pt x="2076" y="2554"/>
                        <a:pt x="2079" y="2551"/>
                        <a:pt x="2088" y="2539"/>
                      </a:cubicBezTo>
                      <a:lnTo>
                        <a:pt x="2088" y="2539"/>
                      </a:lnTo>
                      <a:cubicBezTo>
                        <a:pt x="2089" y="2539"/>
                        <a:pt x="2089" y="2539"/>
                        <a:pt x="2090" y="2539"/>
                      </a:cubicBezTo>
                      <a:cubicBezTo>
                        <a:pt x="2121" y="2539"/>
                        <a:pt x="2263" y="2366"/>
                        <a:pt x="2245" y="2351"/>
                      </a:cubicBezTo>
                      <a:lnTo>
                        <a:pt x="2257" y="2335"/>
                      </a:lnTo>
                      <a:lnTo>
                        <a:pt x="2270" y="2319"/>
                      </a:lnTo>
                      <a:cubicBezTo>
                        <a:pt x="2280" y="2327"/>
                        <a:pt x="2287" y="2330"/>
                        <a:pt x="2293" y="2330"/>
                      </a:cubicBezTo>
                      <a:cubicBezTo>
                        <a:pt x="2312" y="2330"/>
                        <a:pt x="2312" y="2299"/>
                        <a:pt x="2307" y="2275"/>
                      </a:cubicBezTo>
                      <a:cubicBezTo>
                        <a:pt x="2292" y="2253"/>
                        <a:pt x="2295" y="2250"/>
                        <a:pt x="2301" y="2244"/>
                      </a:cubicBezTo>
                      <a:lnTo>
                        <a:pt x="2301" y="2244"/>
                      </a:lnTo>
                      <a:cubicBezTo>
                        <a:pt x="2316" y="2256"/>
                        <a:pt x="2327" y="2261"/>
                        <a:pt x="2334" y="2261"/>
                      </a:cubicBezTo>
                      <a:cubicBezTo>
                        <a:pt x="2345" y="2261"/>
                        <a:pt x="2348" y="2249"/>
                        <a:pt x="2342" y="2231"/>
                      </a:cubicBezTo>
                      <a:cubicBezTo>
                        <a:pt x="2323" y="2212"/>
                        <a:pt x="2315" y="2202"/>
                        <a:pt x="2319" y="2202"/>
                      </a:cubicBezTo>
                      <a:cubicBezTo>
                        <a:pt x="2323" y="2202"/>
                        <a:pt x="2333" y="2208"/>
                        <a:pt x="2351" y="2222"/>
                      </a:cubicBezTo>
                      <a:cubicBezTo>
                        <a:pt x="2365" y="2234"/>
                        <a:pt x="2375" y="2240"/>
                        <a:pt x="2380" y="2240"/>
                      </a:cubicBezTo>
                      <a:cubicBezTo>
                        <a:pt x="2388" y="2240"/>
                        <a:pt x="2380" y="2222"/>
                        <a:pt x="2348" y="2184"/>
                      </a:cubicBezTo>
                      <a:cubicBezTo>
                        <a:pt x="2339" y="2173"/>
                        <a:pt x="2335" y="2169"/>
                        <a:pt x="2339" y="2169"/>
                      </a:cubicBezTo>
                      <a:cubicBezTo>
                        <a:pt x="2341" y="2169"/>
                        <a:pt x="2347" y="2171"/>
                        <a:pt x="2358" y="2175"/>
                      </a:cubicBezTo>
                      <a:cubicBezTo>
                        <a:pt x="2379" y="2187"/>
                        <a:pt x="2390" y="2192"/>
                        <a:pt x="2395" y="2192"/>
                      </a:cubicBezTo>
                      <a:cubicBezTo>
                        <a:pt x="2399" y="2192"/>
                        <a:pt x="2396" y="2186"/>
                        <a:pt x="2386" y="2178"/>
                      </a:cubicBezTo>
                      <a:cubicBezTo>
                        <a:pt x="2365" y="2158"/>
                        <a:pt x="2358" y="2147"/>
                        <a:pt x="2365" y="2147"/>
                      </a:cubicBezTo>
                      <a:cubicBezTo>
                        <a:pt x="2369" y="2147"/>
                        <a:pt x="2380" y="2152"/>
                        <a:pt x="2398" y="2163"/>
                      </a:cubicBezTo>
                      <a:cubicBezTo>
                        <a:pt x="2420" y="2172"/>
                        <a:pt x="2432" y="2177"/>
                        <a:pt x="2437" y="2177"/>
                      </a:cubicBezTo>
                      <a:cubicBezTo>
                        <a:pt x="2442" y="2177"/>
                        <a:pt x="2434" y="2168"/>
                        <a:pt x="2414" y="2147"/>
                      </a:cubicBezTo>
                      <a:cubicBezTo>
                        <a:pt x="2388" y="2121"/>
                        <a:pt x="2389" y="2104"/>
                        <a:pt x="2406" y="2104"/>
                      </a:cubicBezTo>
                      <a:cubicBezTo>
                        <a:pt x="2414" y="2104"/>
                        <a:pt x="2425" y="2108"/>
                        <a:pt x="2439" y="2116"/>
                      </a:cubicBezTo>
                      <a:cubicBezTo>
                        <a:pt x="2445" y="2109"/>
                        <a:pt x="2467" y="2119"/>
                        <a:pt x="2448" y="2103"/>
                      </a:cubicBezTo>
                      <a:lnTo>
                        <a:pt x="2448" y="2103"/>
                      </a:lnTo>
                      <a:lnTo>
                        <a:pt x="2474" y="2116"/>
                      </a:lnTo>
                      <a:cubicBezTo>
                        <a:pt x="2477" y="2109"/>
                        <a:pt x="2483" y="2103"/>
                        <a:pt x="2483" y="2103"/>
                      </a:cubicBezTo>
                      <a:lnTo>
                        <a:pt x="2461" y="2087"/>
                      </a:lnTo>
                      <a:cubicBezTo>
                        <a:pt x="2492" y="2072"/>
                        <a:pt x="2521" y="2053"/>
                        <a:pt x="2542" y="2028"/>
                      </a:cubicBezTo>
                      <a:cubicBezTo>
                        <a:pt x="2593" y="1968"/>
                        <a:pt x="2602" y="1959"/>
                        <a:pt x="2577" y="1949"/>
                      </a:cubicBezTo>
                      <a:cubicBezTo>
                        <a:pt x="2551" y="1933"/>
                        <a:pt x="2543" y="1922"/>
                        <a:pt x="2551" y="1922"/>
                      </a:cubicBezTo>
                      <a:cubicBezTo>
                        <a:pt x="2557" y="1922"/>
                        <a:pt x="2569" y="1927"/>
                        <a:pt x="2586" y="1937"/>
                      </a:cubicBezTo>
                      <a:cubicBezTo>
                        <a:pt x="2590" y="1931"/>
                        <a:pt x="2621" y="1937"/>
                        <a:pt x="2627" y="1927"/>
                      </a:cubicBezTo>
                      <a:cubicBezTo>
                        <a:pt x="2633" y="1920"/>
                        <a:pt x="2639" y="1913"/>
                        <a:pt x="2647" y="1913"/>
                      </a:cubicBezTo>
                      <a:cubicBezTo>
                        <a:pt x="2652" y="1913"/>
                        <a:pt x="2658" y="1915"/>
                        <a:pt x="2665" y="1921"/>
                      </a:cubicBezTo>
                      <a:lnTo>
                        <a:pt x="2671" y="1915"/>
                      </a:lnTo>
                      <a:cubicBezTo>
                        <a:pt x="2640" y="1874"/>
                        <a:pt x="2668" y="1840"/>
                        <a:pt x="2699" y="1840"/>
                      </a:cubicBezTo>
                      <a:cubicBezTo>
                        <a:pt x="2709" y="1830"/>
                        <a:pt x="2712" y="1824"/>
                        <a:pt x="2702" y="1799"/>
                      </a:cubicBezTo>
                      <a:cubicBezTo>
                        <a:pt x="2694" y="1781"/>
                        <a:pt x="2691" y="1775"/>
                        <a:pt x="2697" y="1775"/>
                      </a:cubicBezTo>
                      <a:cubicBezTo>
                        <a:pt x="2700" y="1775"/>
                        <a:pt x="2706" y="1777"/>
                        <a:pt x="2715" y="1780"/>
                      </a:cubicBezTo>
                      <a:cubicBezTo>
                        <a:pt x="2720" y="1784"/>
                        <a:pt x="2727" y="1786"/>
                        <a:pt x="2734" y="1786"/>
                      </a:cubicBezTo>
                      <a:cubicBezTo>
                        <a:pt x="2753" y="1786"/>
                        <a:pt x="2771" y="1772"/>
                        <a:pt x="2743" y="1749"/>
                      </a:cubicBezTo>
                      <a:lnTo>
                        <a:pt x="2743" y="1749"/>
                      </a:lnTo>
                      <a:lnTo>
                        <a:pt x="2765" y="1758"/>
                      </a:lnTo>
                      <a:cubicBezTo>
                        <a:pt x="2770" y="1761"/>
                        <a:pt x="2774" y="1762"/>
                        <a:pt x="2776" y="1762"/>
                      </a:cubicBezTo>
                      <a:cubicBezTo>
                        <a:pt x="2783" y="1762"/>
                        <a:pt x="2771" y="1746"/>
                        <a:pt x="2756" y="1733"/>
                      </a:cubicBezTo>
                      <a:cubicBezTo>
                        <a:pt x="2735" y="1718"/>
                        <a:pt x="2727" y="1708"/>
                        <a:pt x="2731" y="1708"/>
                      </a:cubicBezTo>
                      <a:cubicBezTo>
                        <a:pt x="2735" y="1708"/>
                        <a:pt x="2752" y="1718"/>
                        <a:pt x="2784" y="1739"/>
                      </a:cubicBezTo>
                      <a:cubicBezTo>
                        <a:pt x="2806" y="1755"/>
                        <a:pt x="2817" y="1761"/>
                        <a:pt x="2819" y="1761"/>
                      </a:cubicBezTo>
                      <a:cubicBezTo>
                        <a:pt x="2822" y="1761"/>
                        <a:pt x="2818" y="1756"/>
                        <a:pt x="2809" y="1749"/>
                      </a:cubicBezTo>
                      <a:cubicBezTo>
                        <a:pt x="2796" y="1731"/>
                        <a:pt x="2784" y="1714"/>
                        <a:pt x="2792" y="1714"/>
                      </a:cubicBezTo>
                      <a:cubicBezTo>
                        <a:pt x="2794" y="1714"/>
                        <a:pt x="2798" y="1715"/>
                        <a:pt x="2803" y="1718"/>
                      </a:cubicBezTo>
                      <a:cubicBezTo>
                        <a:pt x="2806" y="1711"/>
                        <a:pt x="2812" y="1705"/>
                        <a:pt x="2771" y="1674"/>
                      </a:cubicBezTo>
                      <a:cubicBezTo>
                        <a:pt x="2752" y="1658"/>
                        <a:pt x="2756" y="1655"/>
                        <a:pt x="2759" y="1649"/>
                      </a:cubicBezTo>
                      <a:lnTo>
                        <a:pt x="2759" y="1649"/>
                      </a:lnTo>
                      <a:cubicBezTo>
                        <a:pt x="2774" y="1658"/>
                        <a:pt x="2787" y="1671"/>
                        <a:pt x="2796" y="1686"/>
                      </a:cubicBezTo>
                      <a:lnTo>
                        <a:pt x="2806" y="1674"/>
                      </a:lnTo>
                      <a:cubicBezTo>
                        <a:pt x="2807" y="1672"/>
                        <a:pt x="2809" y="1671"/>
                        <a:pt x="2813" y="1671"/>
                      </a:cubicBezTo>
                      <a:cubicBezTo>
                        <a:pt x="2823" y="1671"/>
                        <a:pt x="2842" y="1678"/>
                        <a:pt x="2856" y="1689"/>
                      </a:cubicBezTo>
                      <a:cubicBezTo>
                        <a:pt x="2863" y="1692"/>
                        <a:pt x="2869" y="1693"/>
                        <a:pt x="2872" y="1693"/>
                      </a:cubicBezTo>
                      <a:cubicBezTo>
                        <a:pt x="2880" y="1693"/>
                        <a:pt x="2874" y="1685"/>
                        <a:pt x="2843" y="1667"/>
                      </a:cubicBezTo>
                      <a:cubicBezTo>
                        <a:pt x="2803" y="1636"/>
                        <a:pt x="2803" y="1636"/>
                        <a:pt x="2812" y="1627"/>
                      </a:cubicBezTo>
                      <a:cubicBezTo>
                        <a:pt x="2814" y="1623"/>
                        <a:pt x="2816" y="1620"/>
                        <a:pt x="2821" y="1620"/>
                      </a:cubicBezTo>
                      <a:cubicBezTo>
                        <a:pt x="2825" y="1620"/>
                        <a:pt x="2831" y="1622"/>
                        <a:pt x="2840" y="1630"/>
                      </a:cubicBezTo>
                      <a:cubicBezTo>
                        <a:pt x="2851" y="1639"/>
                        <a:pt x="2855" y="1642"/>
                        <a:pt x="2859" y="1642"/>
                      </a:cubicBezTo>
                      <a:cubicBezTo>
                        <a:pt x="2862" y="1642"/>
                        <a:pt x="2864" y="1640"/>
                        <a:pt x="2868" y="1636"/>
                      </a:cubicBezTo>
                      <a:cubicBezTo>
                        <a:pt x="2881" y="1620"/>
                        <a:pt x="2837" y="1558"/>
                        <a:pt x="2799" y="1520"/>
                      </a:cubicBezTo>
                      <a:cubicBezTo>
                        <a:pt x="2780" y="1504"/>
                        <a:pt x="2770" y="1496"/>
                        <a:pt x="2772" y="1496"/>
                      </a:cubicBezTo>
                      <a:lnTo>
                        <a:pt x="2772" y="1496"/>
                      </a:lnTo>
                      <a:cubicBezTo>
                        <a:pt x="2774" y="1496"/>
                        <a:pt x="2785" y="1502"/>
                        <a:pt x="2806" y="1514"/>
                      </a:cubicBezTo>
                      <a:cubicBezTo>
                        <a:pt x="2816" y="1522"/>
                        <a:pt x="2821" y="1525"/>
                        <a:pt x="2825" y="1525"/>
                      </a:cubicBezTo>
                      <a:cubicBezTo>
                        <a:pt x="2829" y="1525"/>
                        <a:pt x="2831" y="1523"/>
                        <a:pt x="2834" y="1520"/>
                      </a:cubicBezTo>
                      <a:cubicBezTo>
                        <a:pt x="2826" y="1514"/>
                        <a:pt x="2825" y="1512"/>
                        <a:pt x="2827" y="1512"/>
                      </a:cubicBezTo>
                      <a:lnTo>
                        <a:pt x="2827" y="1512"/>
                      </a:lnTo>
                      <a:cubicBezTo>
                        <a:pt x="2829" y="1512"/>
                        <a:pt x="2836" y="1516"/>
                        <a:pt x="2834" y="1520"/>
                      </a:cubicBezTo>
                      <a:cubicBezTo>
                        <a:pt x="2853" y="1536"/>
                        <a:pt x="2850" y="1542"/>
                        <a:pt x="2843" y="1545"/>
                      </a:cubicBezTo>
                      <a:lnTo>
                        <a:pt x="2865" y="1561"/>
                      </a:lnTo>
                      <a:cubicBezTo>
                        <a:pt x="2884" y="1573"/>
                        <a:pt x="2895" y="1578"/>
                        <a:pt x="2899" y="1578"/>
                      </a:cubicBezTo>
                      <a:cubicBezTo>
                        <a:pt x="2905" y="1578"/>
                        <a:pt x="2898" y="1567"/>
                        <a:pt x="2878" y="1545"/>
                      </a:cubicBezTo>
                      <a:cubicBezTo>
                        <a:pt x="2869" y="1533"/>
                        <a:pt x="2865" y="1527"/>
                        <a:pt x="2868" y="1527"/>
                      </a:cubicBezTo>
                      <a:cubicBezTo>
                        <a:pt x="2870" y="1527"/>
                        <a:pt x="2876" y="1530"/>
                        <a:pt x="2887" y="1536"/>
                      </a:cubicBezTo>
                      <a:cubicBezTo>
                        <a:pt x="2903" y="1542"/>
                        <a:pt x="2917" y="1547"/>
                        <a:pt x="2921" y="1547"/>
                      </a:cubicBezTo>
                      <a:cubicBezTo>
                        <a:pt x="2924" y="1547"/>
                        <a:pt x="2923" y="1545"/>
                        <a:pt x="2915" y="1539"/>
                      </a:cubicBezTo>
                      <a:cubicBezTo>
                        <a:pt x="2915" y="1539"/>
                        <a:pt x="2920" y="1535"/>
                        <a:pt x="2930" y="1535"/>
                      </a:cubicBezTo>
                      <a:cubicBezTo>
                        <a:pt x="2935" y="1535"/>
                        <a:pt x="2942" y="1536"/>
                        <a:pt x="2950" y="1539"/>
                      </a:cubicBezTo>
                      <a:cubicBezTo>
                        <a:pt x="2956" y="1530"/>
                        <a:pt x="2962" y="1523"/>
                        <a:pt x="2940" y="1508"/>
                      </a:cubicBezTo>
                      <a:cubicBezTo>
                        <a:pt x="2922" y="1492"/>
                        <a:pt x="2928" y="1486"/>
                        <a:pt x="2931" y="1482"/>
                      </a:cubicBezTo>
                      <a:cubicBezTo>
                        <a:pt x="2934" y="1476"/>
                        <a:pt x="2940" y="1470"/>
                        <a:pt x="2922" y="1454"/>
                      </a:cubicBezTo>
                      <a:cubicBezTo>
                        <a:pt x="2900" y="1439"/>
                        <a:pt x="2884" y="1417"/>
                        <a:pt x="2893" y="1407"/>
                      </a:cubicBezTo>
                      <a:cubicBezTo>
                        <a:pt x="2889" y="1395"/>
                        <a:pt x="2886" y="1388"/>
                        <a:pt x="2891" y="1388"/>
                      </a:cubicBezTo>
                      <a:cubicBezTo>
                        <a:pt x="2895" y="1388"/>
                        <a:pt x="2906" y="1395"/>
                        <a:pt x="2928" y="1407"/>
                      </a:cubicBezTo>
                      <a:cubicBezTo>
                        <a:pt x="2937" y="1415"/>
                        <a:pt x="2942" y="1417"/>
                        <a:pt x="2946" y="1417"/>
                      </a:cubicBezTo>
                      <a:cubicBezTo>
                        <a:pt x="2950" y="1417"/>
                        <a:pt x="2953" y="1414"/>
                        <a:pt x="2956" y="1410"/>
                      </a:cubicBezTo>
                      <a:cubicBezTo>
                        <a:pt x="2956" y="1410"/>
                        <a:pt x="2957" y="1410"/>
                        <a:pt x="2959" y="1410"/>
                      </a:cubicBezTo>
                      <a:cubicBezTo>
                        <a:pt x="2962" y="1410"/>
                        <a:pt x="2969" y="1411"/>
                        <a:pt x="2984" y="1417"/>
                      </a:cubicBezTo>
                      <a:cubicBezTo>
                        <a:pt x="2990" y="1419"/>
                        <a:pt x="2993" y="1420"/>
                        <a:pt x="2994" y="1420"/>
                      </a:cubicBezTo>
                      <a:cubicBezTo>
                        <a:pt x="3000" y="1420"/>
                        <a:pt x="2984" y="1407"/>
                        <a:pt x="2969" y="1395"/>
                      </a:cubicBezTo>
                      <a:lnTo>
                        <a:pt x="2928" y="1363"/>
                      </a:lnTo>
                      <a:cubicBezTo>
                        <a:pt x="2928" y="1363"/>
                        <a:pt x="2929" y="1363"/>
                        <a:pt x="2929" y="1363"/>
                      </a:cubicBezTo>
                      <a:cubicBezTo>
                        <a:pt x="2939" y="1363"/>
                        <a:pt x="2979" y="1386"/>
                        <a:pt x="2997" y="1401"/>
                      </a:cubicBezTo>
                      <a:cubicBezTo>
                        <a:pt x="3018" y="1413"/>
                        <a:pt x="3029" y="1419"/>
                        <a:pt x="3030" y="1419"/>
                      </a:cubicBezTo>
                      <a:cubicBezTo>
                        <a:pt x="3032" y="1419"/>
                        <a:pt x="3023" y="1411"/>
                        <a:pt x="3003" y="1395"/>
                      </a:cubicBezTo>
                      <a:cubicBezTo>
                        <a:pt x="2984" y="1381"/>
                        <a:pt x="2969" y="1362"/>
                        <a:pt x="2988" y="1362"/>
                      </a:cubicBezTo>
                      <a:cubicBezTo>
                        <a:pt x="2990" y="1362"/>
                        <a:pt x="2993" y="1363"/>
                        <a:pt x="2997" y="1363"/>
                      </a:cubicBezTo>
                      <a:cubicBezTo>
                        <a:pt x="3001" y="1357"/>
                        <a:pt x="3006" y="1350"/>
                        <a:pt x="3016" y="1350"/>
                      </a:cubicBezTo>
                      <a:cubicBezTo>
                        <a:pt x="3021" y="1350"/>
                        <a:pt x="3027" y="1352"/>
                        <a:pt x="3035" y="1357"/>
                      </a:cubicBezTo>
                      <a:cubicBezTo>
                        <a:pt x="3039" y="1359"/>
                        <a:pt x="3042" y="1360"/>
                        <a:pt x="3044" y="1360"/>
                      </a:cubicBezTo>
                      <a:cubicBezTo>
                        <a:pt x="3051" y="1360"/>
                        <a:pt x="3041" y="1348"/>
                        <a:pt x="3041" y="1348"/>
                      </a:cubicBezTo>
                      <a:cubicBezTo>
                        <a:pt x="3028" y="1326"/>
                        <a:pt x="3031" y="1320"/>
                        <a:pt x="3066" y="1320"/>
                      </a:cubicBezTo>
                      <a:cubicBezTo>
                        <a:pt x="3081" y="1320"/>
                        <a:pt x="3092" y="1321"/>
                        <a:pt x="3100" y="1321"/>
                      </a:cubicBezTo>
                      <a:cubicBezTo>
                        <a:pt x="3123" y="1321"/>
                        <a:pt x="3116" y="1316"/>
                        <a:pt x="3088" y="1294"/>
                      </a:cubicBezTo>
                      <a:cubicBezTo>
                        <a:pt x="3074" y="1285"/>
                        <a:pt x="3062" y="1275"/>
                        <a:pt x="3065" y="1275"/>
                      </a:cubicBezTo>
                      <a:lnTo>
                        <a:pt x="3065" y="1275"/>
                      </a:lnTo>
                      <a:cubicBezTo>
                        <a:pt x="3067" y="1275"/>
                        <a:pt x="3074" y="1279"/>
                        <a:pt x="3091" y="1288"/>
                      </a:cubicBezTo>
                      <a:cubicBezTo>
                        <a:pt x="3095" y="1290"/>
                        <a:pt x="3098" y="1290"/>
                        <a:pt x="3100" y="1290"/>
                      </a:cubicBezTo>
                      <a:cubicBezTo>
                        <a:pt x="3111" y="1290"/>
                        <a:pt x="3098" y="1272"/>
                        <a:pt x="3088" y="1251"/>
                      </a:cubicBezTo>
                      <a:cubicBezTo>
                        <a:pt x="3066" y="1226"/>
                        <a:pt x="3041" y="1204"/>
                        <a:pt x="3016" y="1182"/>
                      </a:cubicBezTo>
                      <a:cubicBezTo>
                        <a:pt x="2988" y="1160"/>
                        <a:pt x="2979" y="1153"/>
                        <a:pt x="2985" y="1153"/>
                      </a:cubicBezTo>
                      <a:cubicBezTo>
                        <a:pt x="2988" y="1153"/>
                        <a:pt x="2994" y="1155"/>
                        <a:pt x="3003" y="1157"/>
                      </a:cubicBezTo>
                      <a:cubicBezTo>
                        <a:pt x="3004" y="1155"/>
                        <a:pt x="3005" y="1155"/>
                        <a:pt x="3007" y="1155"/>
                      </a:cubicBezTo>
                      <a:cubicBezTo>
                        <a:pt x="3015" y="1155"/>
                        <a:pt x="3035" y="1165"/>
                        <a:pt x="3053" y="1175"/>
                      </a:cubicBezTo>
                      <a:cubicBezTo>
                        <a:pt x="3072" y="1191"/>
                        <a:pt x="3066" y="1197"/>
                        <a:pt x="3066" y="1197"/>
                      </a:cubicBezTo>
                      <a:lnTo>
                        <a:pt x="3063" y="1204"/>
                      </a:lnTo>
                      <a:cubicBezTo>
                        <a:pt x="3077" y="1215"/>
                        <a:pt x="3092" y="1227"/>
                        <a:pt x="3103" y="1227"/>
                      </a:cubicBezTo>
                      <a:cubicBezTo>
                        <a:pt x="3107" y="1227"/>
                        <a:pt x="3110" y="1226"/>
                        <a:pt x="3113" y="1222"/>
                      </a:cubicBezTo>
                      <a:cubicBezTo>
                        <a:pt x="3121" y="1227"/>
                        <a:pt x="3127" y="1229"/>
                        <a:pt x="3130" y="1229"/>
                      </a:cubicBezTo>
                      <a:cubicBezTo>
                        <a:pt x="3136" y="1229"/>
                        <a:pt x="3133" y="1223"/>
                        <a:pt x="3119" y="1213"/>
                      </a:cubicBezTo>
                      <a:lnTo>
                        <a:pt x="3119" y="1213"/>
                      </a:lnTo>
                      <a:cubicBezTo>
                        <a:pt x="3124" y="1216"/>
                        <a:pt x="3129" y="1217"/>
                        <a:pt x="3135" y="1217"/>
                      </a:cubicBezTo>
                      <a:cubicBezTo>
                        <a:pt x="3146" y="1217"/>
                        <a:pt x="3157" y="1211"/>
                        <a:pt x="3163" y="1200"/>
                      </a:cubicBezTo>
                      <a:cubicBezTo>
                        <a:pt x="3170" y="1189"/>
                        <a:pt x="3182" y="1182"/>
                        <a:pt x="3196" y="1182"/>
                      </a:cubicBezTo>
                      <a:cubicBezTo>
                        <a:pt x="3200" y="1182"/>
                        <a:pt x="3205" y="1183"/>
                        <a:pt x="3210" y="1185"/>
                      </a:cubicBezTo>
                      <a:cubicBezTo>
                        <a:pt x="3216" y="1175"/>
                        <a:pt x="3223" y="1169"/>
                        <a:pt x="3204" y="1153"/>
                      </a:cubicBezTo>
                      <a:cubicBezTo>
                        <a:pt x="3177" y="1133"/>
                        <a:pt x="3169" y="1123"/>
                        <a:pt x="3173" y="1123"/>
                      </a:cubicBezTo>
                      <a:cubicBezTo>
                        <a:pt x="3175" y="1123"/>
                        <a:pt x="3180" y="1126"/>
                        <a:pt x="3188" y="1132"/>
                      </a:cubicBezTo>
                      <a:cubicBezTo>
                        <a:pt x="3196" y="1136"/>
                        <a:pt x="3205" y="1138"/>
                        <a:pt x="3214" y="1138"/>
                      </a:cubicBezTo>
                      <a:cubicBezTo>
                        <a:pt x="3255" y="1138"/>
                        <a:pt x="3301" y="1097"/>
                        <a:pt x="3273" y="1069"/>
                      </a:cubicBezTo>
                      <a:lnTo>
                        <a:pt x="3282" y="1056"/>
                      </a:lnTo>
                      <a:cubicBezTo>
                        <a:pt x="3284" y="1057"/>
                        <a:pt x="3287" y="1057"/>
                        <a:pt x="3289" y="1057"/>
                      </a:cubicBezTo>
                      <a:cubicBezTo>
                        <a:pt x="3315" y="1057"/>
                        <a:pt x="3337" y="1027"/>
                        <a:pt x="3323" y="1009"/>
                      </a:cubicBezTo>
                      <a:lnTo>
                        <a:pt x="3335" y="994"/>
                      </a:lnTo>
                      <a:cubicBezTo>
                        <a:pt x="3340" y="994"/>
                        <a:pt x="3344" y="994"/>
                        <a:pt x="3347" y="994"/>
                      </a:cubicBezTo>
                      <a:cubicBezTo>
                        <a:pt x="3365" y="994"/>
                        <a:pt x="3367" y="987"/>
                        <a:pt x="3354" y="972"/>
                      </a:cubicBezTo>
                      <a:cubicBezTo>
                        <a:pt x="3343" y="956"/>
                        <a:pt x="3330" y="943"/>
                        <a:pt x="3331" y="943"/>
                      </a:cubicBezTo>
                      <a:lnTo>
                        <a:pt x="3331" y="943"/>
                      </a:lnTo>
                      <a:cubicBezTo>
                        <a:pt x="3331" y="943"/>
                        <a:pt x="3333" y="945"/>
                        <a:pt x="3338" y="950"/>
                      </a:cubicBezTo>
                      <a:cubicBezTo>
                        <a:pt x="3345" y="955"/>
                        <a:pt x="3350" y="958"/>
                        <a:pt x="3355" y="958"/>
                      </a:cubicBezTo>
                      <a:cubicBezTo>
                        <a:pt x="3365" y="958"/>
                        <a:pt x="3373" y="949"/>
                        <a:pt x="3385" y="934"/>
                      </a:cubicBezTo>
                      <a:cubicBezTo>
                        <a:pt x="3401" y="912"/>
                        <a:pt x="3401" y="912"/>
                        <a:pt x="3379" y="903"/>
                      </a:cubicBezTo>
                      <a:cubicBezTo>
                        <a:pt x="3378" y="886"/>
                        <a:pt x="3381" y="879"/>
                        <a:pt x="3387" y="879"/>
                      </a:cubicBezTo>
                      <a:cubicBezTo>
                        <a:pt x="3394" y="879"/>
                        <a:pt x="3405" y="888"/>
                        <a:pt x="3417" y="896"/>
                      </a:cubicBezTo>
                      <a:cubicBezTo>
                        <a:pt x="3430" y="910"/>
                        <a:pt x="3440" y="917"/>
                        <a:pt x="3443" y="917"/>
                      </a:cubicBezTo>
                      <a:cubicBezTo>
                        <a:pt x="3449" y="917"/>
                        <a:pt x="3439" y="901"/>
                        <a:pt x="3404" y="868"/>
                      </a:cubicBezTo>
                      <a:cubicBezTo>
                        <a:pt x="3380" y="844"/>
                        <a:pt x="3377" y="830"/>
                        <a:pt x="3385" y="830"/>
                      </a:cubicBezTo>
                      <a:cubicBezTo>
                        <a:pt x="3388" y="830"/>
                        <a:pt x="3393" y="832"/>
                        <a:pt x="3398" y="837"/>
                      </a:cubicBezTo>
                      <a:cubicBezTo>
                        <a:pt x="3417" y="853"/>
                        <a:pt x="3414" y="859"/>
                        <a:pt x="3411" y="865"/>
                      </a:cubicBezTo>
                      <a:lnTo>
                        <a:pt x="3448" y="896"/>
                      </a:lnTo>
                      <a:cubicBezTo>
                        <a:pt x="3454" y="890"/>
                        <a:pt x="3454" y="890"/>
                        <a:pt x="3439" y="868"/>
                      </a:cubicBezTo>
                      <a:cubicBezTo>
                        <a:pt x="3439" y="868"/>
                        <a:pt x="3442" y="862"/>
                        <a:pt x="3426" y="843"/>
                      </a:cubicBezTo>
                      <a:cubicBezTo>
                        <a:pt x="3411" y="821"/>
                        <a:pt x="3392" y="806"/>
                        <a:pt x="3367" y="796"/>
                      </a:cubicBezTo>
                      <a:cubicBezTo>
                        <a:pt x="3345" y="787"/>
                        <a:pt x="3348" y="781"/>
                        <a:pt x="3351" y="774"/>
                      </a:cubicBezTo>
                      <a:lnTo>
                        <a:pt x="3351" y="774"/>
                      </a:lnTo>
                      <a:cubicBezTo>
                        <a:pt x="3379" y="781"/>
                        <a:pt x="3401" y="793"/>
                        <a:pt x="3417" y="815"/>
                      </a:cubicBezTo>
                      <a:cubicBezTo>
                        <a:pt x="3411" y="821"/>
                        <a:pt x="3432" y="837"/>
                        <a:pt x="3451" y="853"/>
                      </a:cubicBezTo>
                      <a:cubicBezTo>
                        <a:pt x="3453" y="854"/>
                        <a:pt x="3455" y="855"/>
                        <a:pt x="3456" y="855"/>
                      </a:cubicBezTo>
                      <a:cubicBezTo>
                        <a:pt x="3466" y="855"/>
                        <a:pt x="3451" y="805"/>
                        <a:pt x="3420" y="774"/>
                      </a:cubicBezTo>
                      <a:lnTo>
                        <a:pt x="3420" y="774"/>
                      </a:lnTo>
                      <a:lnTo>
                        <a:pt x="3439" y="790"/>
                      </a:lnTo>
                      <a:cubicBezTo>
                        <a:pt x="3445" y="795"/>
                        <a:pt x="3451" y="797"/>
                        <a:pt x="3455" y="797"/>
                      </a:cubicBezTo>
                      <a:cubicBezTo>
                        <a:pt x="3464" y="797"/>
                        <a:pt x="3470" y="790"/>
                        <a:pt x="3476" y="784"/>
                      </a:cubicBezTo>
                      <a:cubicBezTo>
                        <a:pt x="3486" y="771"/>
                        <a:pt x="3489" y="768"/>
                        <a:pt x="3470" y="752"/>
                      </a:cubicBezTo>
                      <a:cubicBezTo>
                        <a:pt x="3448" y="737"/>
                        <a:pt x="3429" y="721"/>
                        <a:pt x="3436" y="715"/>
                      </a:cubicBezTo>
                      <a:lnTo>
                        <a:pt x="3436" y="715"/>
                      </a:lnTo>
                      <a:cubicBezTo>
                        <a:pt x="3435" y="716"/>
                        <a:pt x="3433" y="716"/>
                        <a:pt x="3432" y="716"/>
                      </a:cubicBezTo>
                      <a:cubicBezTo>
                        <a:pt x="3423" y="716"/>
                        <a:pt x="3407" y="703"/>
                        <a:pt x="3389" y="690"/>
                      </a:cubicBezTo>
                      <a:lnTo>
                        <a:pt x="3389" y="690"/>
                      </a:lnTo>
                      <a:cubicBezTo>
                        <a:pt x="3407" y="693"/>
                        <a:pt x="3426" y="699"/>
                        <a:pt x="3442" y="705"/>
                      </a:cubicBezTo>
                      <a:cubicBezTo>
                        <a:pt x="3470" y="716"/>
                        <a:pt x="3491" y="722"/>
                        <a:pt x="3507" y="722"/>
                      </a:cubicBezTo>
                      <a:cubicBezTo>
                        <a:pt x="3521" y="722"/>
                        <a:pt x="3531" y="718"/>
                        <a:pt x="3539" y="708"/>
                      </a:cubicBezTo>
                      <a:cubicBezTo>
                        <a:pt x="3546" y="697"/>
                        <a:pt x="3558" y="689"/>
                        <a:pt x="3571" y="689"/>
                      </a:cubicBezTo>
                      <a:cubicBezTo>
                        <a:pt x="3576" y="689"/>
                        <a:pt x="3581" y="690"/>
                        <a:pt x="3586" y="693"/>
                      </a:cubicBezTo>
                      <a:cubicBezTo>
                        <a:pt x="3592" y="680"/>
                        <a:pt x="3599" y="674"/>
                        <a:pt x="3577" y="658"/>
                      </a:cubicBezTo>
                      <a:lnTo>
                        <a:pt x="3586" y="649"/>
                      </a:lnTo>
                      <a:cubicBezTo>
                        <a:pt x="3593" y="651"/>
                        <a:pt x="3599" y="653"/>
                        <a:pt x="3603" y="653"/>
                      </a:cubicBezTo>
                      <a:cubicBezTo>
                        <a:pt x="3614" y="653"/>
                        <a:pt x="3615" y="645"/>
                        <a:pt x="3602" y="633"/>
                      </a:cubicBezTo>
                      <a:cubicBezTo>
                        <a:pt x="3592" y="620"/>
                        <a:pt x="3597" y="618"/>
                        <a:pt x="3603" y="618"/>
                      </a:cubicBezTo>
                      <a:cubicBezTo>
                        <a:pt x="3605" y="618"/>
                        <a:pt x="3607" y="618"/>
                        <a:pt x="3610" y="618"/>
                      </a:cubicBezTo>
                      <a:cubicBezTo>
                        <a:pt x="3611" y="618"/>
                        <a:pt x="3613" y="618"/>
                        <a:pt x="3614" y="618"/>
                      </a:cubicBezTo>
                      <a:cubicBezTo>
                        <a:pt x="3633" y="625"/>
                        <a:pt x="3645" y="630"/>
                        <a:pt x="3647" y="630"/>
                      </a:cubicBezTo>
                      <a:cubicBezTo>
                        <a:pt x="3651" y="630"/>
                        <a:pt x="3636" y="620"/>
                        <a:pt x="3599" y="596"/>
                      </a:cubicBezTo>
                      <a:cubicBezTo>
                        <a:pt x="3584" y="583"/>
                        <a:pt x="3562" y="579"/>
                        <a:pt x="3551" y="579"/>
                      </a:cubicBezTo>
                      <a:cubicBezTo>
                        <a:pt x="3548" y="579"/>
                        <a:pt x="3546" y="579"/>
                        <a:pt x="3545" y="580"/>
                      </a:cubicBezTo>
                      <a:lnTo>
                        <a:pt x="3533" y="596"/>
                      </a:lnTo>
                      <a:lnTo>
                        <a:pt x="3527" y="564"/>
                      </a:lnTo>
                      <a:cubicBezTo>
                        <a:pt x="3530" y="561"/>
                        <a:pt x="3520" y="533"/>
                        <a:pt x="3498" y="517"/>
                      </a:cubicBezTo>
                      <a:cubicBezTo>
                        <a:pt x="3498" y="517"/>
                        <a:pt x="3480" y="502"/>
                        <a:pt x="3483" y="498"/>
                      </a:cubicBezTo>
                      <a:lnTo>
                        <a:pt x="3483" y="498"/>
                      </a:lnTo>
                      <a:lnTo>
                        <a:pt x="3523" y="530"/>
                      </a:lnTo>
                      <a:cubicBezTo>
                        <a:pt x="3539" y="549"/>
                        <a:pt x="3558" y="564"/>
                        <a:pt x="3580" y="580"/>
                      </a:cubicBezTo>
                      <a:cubicBezTo>
                        <a:pt x="3601" y="592"/>
                        <a:pt x="3618" y="598"/>
                        <a:pt x="3628" y="598"/>
                      </a:cubicBezTo>
                      <a:cubicBezTo>
                        <a:pt x="3638" y="598"/>
                        <a:pt x="3637" y="590"/>
                        <a:pt x="3617" y="574"/>
                      </a:cubicBezTo>
                      <a:cubicBezTo>
                        <a:pt x="3619" y="573"/>
                        <a:pt x="3619" y="572"/>
                        <a:pt x="3621" y="572"/>
                      </a:cubicBezTo>
                      <a:cubicBezTo>
                        <a:pt x="3624" y="572"/>
                        <a:pt x="3630" y="574"/>
                        <a:pt x="3646" y="580"/>
                      </a:cubicBezTo>
                      <a:cubicBezTo>
                        <a:pt x="3652" y="585"/>
                        <a:pt x="3656" y="588"/>
                        <a:pt x="3658" y="588"/>
                      </a:cubicBezTo>
                      <a:cubicBezTo>
                        <a:pt x="3662" y="588"/>
                        <a:pt x="3656" y="577"/>
                        <a:pt x="3633" y="552"/>
                      </a:cubicBezTo>
                      <a:cubicBezTo>
                        <a:pt x="3613" y="531"/>
                        <a:pt x="3605" y="521"/>
                        <a:pt x="3612" y="521"/>
                      </a:cubicBezTo>
                      <a:cubicBezTo>
                        <a:pt x="3617" y="521"/>
                        <a:pt x="3628" y="526"/>
                        <a:pt x="3646" y="536"/>
                      </a:cubicBezTo>
                      <a:cubicBezTo>
                        <a:pt x="3661" y="543"/>
                        <a:pt x="3673" y="545"/>
                        <a:pt x="3682" y="545"/>
                      </a:cubicBezTo>
                      <a:cubicBezTo>
                        <a:pt x="3703" y="545"/>
                        <a:pt x="3708" y="531"/>
                        <a:pt x="3693" y="520"/>
                      </a:cubicBezTo>
                      <a:cubicBezTo>
                        <a:pt x="3662" y="495"/>
                        <a:pt x="3665" y="480"/>
                        <a:pt x="3680" y="480"/>
                      </a:cubicBezTo>
                      <a:cubicBezTo>
                        <a:pt x="3683" y="480"/>
                        <a:pt x="3688" y="481"/>
                        <a:pt x="3693" y="483"/>
                      </a:cubicBezTo>
                      <a:cubicBezTo>
                        <a:pt x="3700" y="486"/>
                        <a:pt x="3706" y="488"/>
                        <a:pt x="3709" y="488"/>
                      </a:cubicBezTo>
                      <a:cubicBezTo>
                        <a:pt x="3716" y="488"/>
                        <a:pt x="3715" y="482"/>
                        <a:pt x="3705" y="467"/>
                      </a:cubicBezTo>
                      <a:lnTo>
                        <a:pt x="3705" y="467"/>
                      </a:lnTo>
                      <a:cubicBezTo>
                        <a:pt x="3717" y="477"/>
                        <a:pt x="3730" y="484"/>
                        <a:pt x="3736" y="484"/>
                      </a:cubicBezTo>
                      <a:cubicBezTo>
                        <a:pt x="3739" y="484"/>
                        <a:pt x="3740" y="481"/>
                        <a:pt x="3733" y="473"/>
                      </a:cubicBezTo>
                      <a:cubicBezTo>
                        <a:pt x="3733" y="473"/>
                        <a:pt x="3736" y="467"/>
                        <a:pt x="3715" y="458"/>
                      </a:cubicBezTo>
                      <a:lnTo>
                        <a:pt x="3683" y="414"/>
                      </a:lnTo>
                      <a:cubicBezTo>
                        <a:pt x="3683" y="415"/>
                        <a:pt x="3682" y="415"/>
                        <a:pt x="3680" y="415"/>
                      </a:cubicBezTo>
                      <a:cubicBezTo>
                        <a:pt x="3673" y="415"/>
                        <a:pt x="3655" y="402"/>
                        <a:pt x="3639" y="389"/>
                      </a:cubicBezTo>
                      <a:cubicBezTo>
                        <a:pt x="3631" y="382"/>
                        <a:pt x="3634" y="376"/>
                        <a:pt x="3646" y="376"/>
                      </a:cubicBezTo>
                      <a:cubicBezTo>
                        <a:pt x="3661" y="376"/>
                        <a:pt x="3688" y="384"/>
                        <a:pt x="3724" y="404"/>
                      </a:cubicBezTo>
                      <a:lnTo>
                        <a:pt x="3774" y="423"/>
                      </a:lnTo>
                      <a:cubicBezTo>
                        <a:pt x="3755" y="408"/>
                        <a:pt x="3733" y="392"/>
                        <a:pt x="3733" y="392"/>
                      </a:cubicBezTo>
                      <a:cubicBezTo>
                        <a:pt x="3736" y="389"/>
                        <a:pt x="3738" y="387"/>
                        <a:pt x="3742" y="387"/>
                      </a:cubicBezTo>
                      <a:cubicBezTo>
                        <a:pt x="3746" y="387"/>
                        <a:pt x="3751" y="390"/>
                        <a:pt x="3762" y="398"/>
                      </a:cubicBezTo>
                      <a:cubicBezTo>
                        <a:pt x="3775" y="408"/>
                        <a:pt x="3780" y="412"/>
                        <a:pt x="3783" y="412"/>
                      </a:cubicBezTo>
                      <a:cubicBezTo>
                        <a:pt x="3785" y="412"/>
                        <a:pt x="3785" y="410"/>
                        <a:pt x="3787" y="408"/>
                      </a:cubicBezTo>
                      <a:cubicBezTo>
                        <a:pt x="3787" y="408"/>
                        <a:pt x="3793" y="401"/>
                        <a:pt x="3771" y="386"/>
                      </a:cubicBezTo>
                      <a:cubicBezTo>
                        <a:pt x="3748" y="366"/>
                        <a:pt x="3739" y="359"/>
                        <a:pt x="3741" y="359"/>
                      </a:cubicBezTo>
                      <a:lnTo>
                        <a:pt x="3741" y="359"/>
                      </a:lnTo>
                      <a:cubicBezTo>
                        <a:pt x="3742" y="359"/>
                        <a:pt x="3747" y="362"/>
                        <a:pt x="3755" y="367"/>
                      </a:cubicBezTo>
                      <a:cubicBezTo>
                        <a:pt x="3773" y="377"/>
                        <a:pt x="3784" y="382"/>
                        <a:pt x="3790" y="382"/>
                      </a:cubicBezTo>
                      <a:cubicBezTo>
                        <a:pt x="3798" y="382"/>
                        <a:pt x="3792" y="371"/>
                        <a:pt x="3771" y="348"/>
                      </a:cubicBezTo>
                      <a:cubicBezTo>
                        <a:pt x="3750" y="332"/>
                        <a:pt x="3740" y="324"/>
                        <a:pt x="3741" y="324"/>
                      </a:cubicBezTo>
                      <a:lnTo>
                        <a:pt x="3741" y="324"/>
                      </a:lnTo>
                      <a:cubicBezTo>
                        <a:pt x="3742" y="324"/>
                        <a:pt x="3753" y="331"/>
                        <a:pt x="3774" y="345"/>
                      </a:cubicBezTo>
                      <a:cubicBezTo>
                        <a:pt x="3789" y="357"/>
                        <a:pt x="3808" y="366"/>
                        <a:pt x="3816" y="366"/>
                      </a:cubicBezTo>
                      <a:cubicBezTo>
                        <a:pt x="3819" y="366"/>
                        <a:pt x="3820" y="365"/>
                        <a:pt x="3821" y="364"/>
                      </a:cubicBezTo>
                      <a:lnTo>
                        <a:pt x="3802" y="348"/>
                      </a:lnTo>
                      <a:cubicBezTo>
                        <a:pt x="3774" y="327"/>
                        <a:pt x="3769" y="318"/>
                        <a:pt x="3776" y="318"/>
                      </a:cubicBezTo>
                      <a:cubicBezTo>
                        <a:pt x="3779" y="318"/>
                        <a:pt x="3785" y="320"/>
                        <a:pt x="3793" y="323"/>
                      </a:cubicBezTo>
                      <a:cubicBezTo>
                        <a:pt x="3800" y="329"/>
                        <a:pt x="3805" y="332"/>
                        <a:pt x="3807" y="332"/>
                      </a:cubicBezTo>
                      <a:cubicBezTo>
                        <a:pt x="3812" y="332"/>
                        <a:pt x="3811" y="323"/>
                        <a:pt x="3805" y="307"/>
                      </a:cubicBezTo>
                      <a:cubicBezTo>
                        <a:pt x="3811" y="300"/>
                        <a:pt x="3814" y="296"/>
                        <a:pt x="3819" y="296"/>
                      </a:cubicBezTo>
                      <a:cubicBezTo>
                        <a:pt x="3823" y="296"/>
                        <a:pt x="3829" y="299"/>
                        <a:pt x="3837" y="304"/>
                      </a:cubicBezTo>
                      <a:cubicBezTo>
                        <a:pt x="3857" y="319"/>
                        <a:pt x="3867" y="327"/>
                        <a:pt x="3868" y="327"/>
                      </a:cubicBezTo>
                      <a:cubicBezTo>
                        <a:pt x="3869" y="327"/>
                        <a:pt x="3861" y="319"/>
                        <a:pt x="3843" y="301"/>
                      </a:cubicBezTo>
                      <a:cubicBezTo>
                        <a:pt x="3833" y="287"/>
                        <a:pt x="3829" y="282"/>
                        <a:pt x="3836" y="282"/>
                      </a:cubicBezTo>
                      <a:cubicBezTo>
                        <a:pt x="3839" y="282"/>
                        <a:pt x="3846" y="283"/>
                        <a:pt x="3856" y="285"/>
                      </a:cubicBezTo>
                      <a:cubicBezTo>
                        <a:pt x="3865" y="289"/>
                        <a:pt x="3871" y="291"/>
                        <a:pt x="3874" y="291"/>
                      </a:cubicBezTo>
                      <a:cubicBezTo>
                        <a:pt x="3878" y="291"/>
                        <a:pt x="3874" y="286"/>
                        <a:pt x="3865" y="273"/>
                      </a:cubicBezTo>
                      <a:cubicBezTo>
                        <a:pt x="3830" y="246"/>
                        <a:pt x="3811" y="231"/>
                        <a:pt x="3805" y="231"/>
                      </a:cubicBezTo>
                      <a:cubicBezTo>
                        <a:pt x="3804" y="231"/>
                        <a:pt x="3803" y="231"/>
                        <a:pt x="3802" y="232"/>
                      </a:cubicBezTo>
                      <a:cubicBezTo>
                        <a:pt x="3800" y="235"/>
                        <a:pt x="3798" y="236"/>
                        <a:pt x="3796" y="236"/>
                      </a:cubicBezTo>
                      <a:cubicBezTo>
                        <a:pt x="3793" y="236"/>
                        <a:pt x="3789" y="232"/>
                        <a:pt x="3777" y="223"/>
                      </a:cubicBezTo>
                      <a:cubicBezTo>
                        <a:pt x="3777" y="223"/>
                        <a:pt x="3780" y="216"/>
                        <a:pt x="3787" y="210"/>
                      </a:cubicBezTo>
                      <a:cubicBezTo>
                        <a:pt x="3790" y="207"/>
                        <a:pt x="3796" y="201"/>
                        <a:pt x="3783" y="173"/>
                      </a:cubicBezTo>
                      <a:cubicBezTo>
                        <a:pt x="3777" y="154"/>
                        <a:pt x="3752" y="132"/>
                        <a:pt x="3744" y="132"/>
                      </a:cubicBezTo>
                      <a:cubicBezTo>
                        <a:pt x="3741" y="132"/>
                        <a:pt x="3740" y="134"/>
                        <a:pt x="3742" y="140"/>
                      </a:cubicBezTo>
                      <a:lnTo>
                        <a:pt x="3742" y="140"/>
                      </a:lnTo>
                      <a:lnTo>
                        <a:pt x="3721" y="132"/>
                      </a:lnTo>
                      <a:cubicBezTo>
                        <a:pt x="3695" y="111"/>
                        <a:pt x="3679" y="102"/>
                        <a:pt x="3673" y="102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77" name="Google Shape;9577;p37"/>
                <p:cNvSpPr/>
                <p:nvPr/>
              </p:nvSpPr>
              <p:spPr>
                <a:xfrm>
                  <a:off x="3717012" y="3051929"/>
                  <a:ext cx="110563" cy="87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0" h="3874" extrusionOk="0">
                      <a:moveTo>
                        <a:pt x="102" y="173"/>
                      </a:moveTo>
                      <a:cubicBezTo>
                        <a:pt x="103" y="173"/>
                        <a:pt x="95" y="183"/>
                        <a:pt x="79" y="202"/>
                      </a:cubicBezTo>
                      <a:cubicBezTo>
                        <a:pt x="65" y="222"/>
                        <a:pt x="50" y="240"/>
                        <a:pt x="43" y="240"/>
                      </a:cubicBezTo>
                      <a:cubicBezTo>
                        <a:pt x="42" y="240"/>
                        <a:pt x="42" y="240"/>
                        <a:pt x="41" y="240"/>
                      </a:cubicBezTo>
                      <a:cubicBezTo>
                        <a:pt x="31" y="247"/>
                        <a:pt x="26" y="250"/>
                        <a:pt x="24" y="250"/>
                      </a:cubicBezTo>
                      <a:cubicBezTo>
                        <a:pt x="17" y="250"/>
                        <a:pt x="42" y="222"/>
                        <a:pt x="73" y="199"/>
                      </a:cubicBezTo>
                      <a:cubicBezTo>
                        <a:pt x="91" y="182"/>
                        <a:pt x="101" y="173"/>
                        <a:pt x="102" y="173"/>
                      </a:cubicBezTo>
                      <a:close/>
                      <a:moveTo>
                        <a:pt x="861" y="784"/>
                      </a:moveTo>
                      <a:cubicBezTo>
                        <a:pt x="861" y="784"/>
                        <a:pt x="862" y="785"/>
                        <a:pt x="863" y="785"/>
                      </a:cubicBezTo>
                      <a:cubicBezTo>
                        <a:pt x="866" y="791"/>
                        <a:pt x="834" y="829"/>
                        <a:pt x="809" y="841"/>
                      </a:cubicBezTo>
                      <a:cubicBezTo>
                        <a:pt x="803" y="835"/>
                        <a:pt x="803" y="835"/>
                        <a:pt x="819" y="816"/>
                      </a:cubicBezTo>
                      <a:cubicBezTo>
                        <a:pt x="833" y="799"/>
                        <a:pt x="853" y="784"/>
                        <a:pt x="861" y="784"/>
                      </a:cubicBezTo>
                      <a:close/>
                      <a:moveTo>
                        <a:pt x="1096" y="867"/>
                      </a:moveTo>
                      <a:cubicBezTo>
                        <a:pt x="1098" y="867"/>
                        <a:pt x="1098" y="870"/>
                        <a:pt x="1091" y="879"/>
                      </a:cubicBezTo>
                      <a:lnTo>
                        <a:pt x="1076" y="898"/>
                      </a:lnTo>
                      <a:cubicBezTo>
                        <a:pt x="1061" y="908"/>
                        <a:pt x="1047" y="918"/>
                        <a:pt x="1043" y="918"/>
                      </a:cubicBezTo>
                      <a:cubicBezTo>
                        <a:pt x="1041" y="918"/>
                        <a:pt x="1042" y="915"/>
                        <a:pt x="1047" y="907"/>
                      </a:cubicBezTo>
                      <a:cubicBezTo>
                        <a:pt x="1060" y="895"/>
                        <a:pt x="1073" y="882"/>
                        <a:pt x="1085" y="873"/>
                      </a:cubicBezTo>
                      <a:cubicBezTo>
                        <a:pt x="1085" y="873"/>
                        <a:pt x="1093" y="867"/>
                        <a:pt x="1096" y="867"/>
                      </a:cubicBezTo>
                      <a:close/>
                      <a:moveTo>
                        <a:pt x="1511" y="1039"/>
                      </a:moveTo>
                      <a:cubicBezTo>
                        <a:pt x="1510" y="1039"/>
                        <a:pt x="1508" y="1043"/>
                        <a:pt x="1504" y="1051"/>
                      </a:cubicBezTo>
                      <a:lnTo>
                        <a:pt x="1504" y="1051"/>
                      </a:lnTo>
                      <a:cubicBezTo>
                        <a:pt x="1509" y="1043"/>
                        <a:pt x="1511" y="1039"/>
                        <a:pt x="1511" y="1039"/>
                      </a:cubicBezTo>
                      <a:close/>
                      <a:moveTo>
                        <a:pt x="1504" y="1051"/>
                      </a:moveTo>
                      <a:lnTo>
                        <a:pt x="1504" y="1051"/>
                      </a:lnTo>
                      <a:cubicBezTo>
                        <a:pt x="1500" y="1056"/>
                        <a:pt x="1494" y="1064"/>
                        <a:pt x="1486" y="1073"/>
                      </a:cubicBezTo>
                      <a:cubicBezTo>
                        <a:pt x="1486" y="1073"/>
                        <a:pt x="1486" y="1073"/>
                        <a:pt x="1486" y="1074"/>
                      </a:cubicBezTo>
                      <a:lnTo>
                        <a:pt x="1486" y="1074"/>
                      </a:lnTo>
                      <a:cubicBezTo>
                        <a:pt x="1490" y="1069"/>
                        <a:pt x="1496" y="1063"/>
                        <a:pt x="1502" y="1054"/>
                      </a:cubicBezTo>
                      <a:cubicBezTo>
                        <a:pt x="1503" y="1053"/>
                        <a:pt x="1503" y="1052"/>
                        <a:pt x="1504" y="1051"/>
                      </a:cubicBezTo>
                      <a:close/>
                      <a:moveTo>
                        <a:pt x="1401" y="1070"/>
                      </a:moveTo>
                      <a:cubicBezTo>
                        <a:pt x="1398" y="1070"/>
                        <a:pt x="1391" y="1076"/>
                        <a:pt x="1393" y="1076"/>
                      </a:cubicBezTo>
                      <a:cubicBezTo>
                        <a:pt x="1393" y="1076"/>
                        <a:pt x="1396" y="1075"/>
                        <a:pt x="1402" y="1070"/>
                      </a:cubicBezTo>
                      <a:cubicBezTo>
                        <a:pt x="1401" y="1070"/>
                        <a:pt x="1401" y="1070"/>
                        <a:pt x="1401" y="1070"/>
                      </a:cubicBezTo>
                      <a:close/>
                      <a:moveTo>
                        <a:pt x="1300" y="1051"/>
                      </a:moveTo>
                      <a:cubicBezTo>
                        <a:pt x="1300" y="1051"/>
                        <a:pt x="1301" y="1051"/>
                        <a:pt x="1301" y="1051"/>
                      </a:cubicBezTo>
                      <a:cubicBezTo>
                        <a:pt x="1295" y="1067"/>
                        <a:pt x="1286" y="1083"/>
                        <a:pt x="1273" y="1095"/>
                      </a:cubicBezTo>
                      <a:lnTo>
                        <a:pt x="1270" y="1092"/>
                      </a:lnTo>
                      <a:cubicBezTo>
                        <a:pt x="1264" y="1086"/>
                        <a:pt x="1279" y="1067"/>
                        <a:pt x="1279" y="1067"/>
                      </a:cubicBezTo>
                      <a:cubicBezTo>
                        <a:pt x="1279" y="1067"/>
                        <a:pt x="1293" y="1051"/>
                        <a:pt x="1300" y="1051"/>
                      </a:cubicBezTo>
                      <a:close/>
                      <a:moveTo>
                        <a:pt x="1364" y="1070"/>
                      </a:moveTo>
                      <a:lnTo>
                        <a:pt x="1370" y="1076"/>
                      </a:lnTo>
                      <a:lnTo>
                        <a:pt x="1361" y="1101"/>
                      </a:lnTo>
                      <a:lnTo>
                        <a:pt x="1355" y="1095"/>
                      </a:lnTo>
                      <a:cubicBezTo>
                        <a:pt x="1348" y="1092"/>
                        <a:pt x="1348" y="1092"/>
                        <a:pt x="1364" y="1070"/>
                      </a:cubicBezTo>
                      <a:close/>
                      <a:moveTo>
                        <a:pt x="1417" y="1117"/>
                      </a:moveTo>
                      <a:lnTo>
                        <a:pt x="1423" y="1120"/>
                      </a:lnTo>
                      <a:lnTo>
                        <a:pt x="1414" y="1145"/>
                      </a:lnTo>
                      <a:lnTo>
                        <a:pt x="1408" y="1139"/>
                      </a:lnTo>
                      <a:cubicBezTo>
                        <a:pt x="1402" y="1136"/>
                        <a:pt x="1402" y="1136"/>
                        <a:pt x="1417" y="1117"/>
                      </a:cubicBezTo>
                      <a:close/>
                      <a:moveTo>
                        <a:pt x="1457" y="1150"/>
                      </a:moveTo>
                      <a:cubicBezTo>
                        <a:pt x="1458" y="1150"/>
                        <a:pt x="1459" y="1151"/>
                        <a:pt x="1461" y="1152"/>
                      </a:cubicBezTo>
                      <a:cubicBezTo>
                        <a:pt x="1470" y="1161"/>
                        <a:pt x="1470" y="1161"/>
                        <a:pt x="1452" y="1177"/>
                      </a:cubicBezTo>
                      <a:cubicBezTo>
                        <a:pt x="1443" y="1183"/>
                        <a:pt x="1437" y="1185"/>
                        <a:pt x="1434" y="1185"/>
                      </a:cubicBezTo>
                      <a:cubicBezTo>
                        <a:pt x="1428" y="1185"/>
                        <a:pt x="1430" y="1179"/>
                        <a:pt x="1439" y="1167"/>
                      </a:cubicBezTo>
                      <a:cubicBezTo>
                        <a:pt x="1450" y="1154"/>
                        <a:pt x="1454" y="1150"/>
                        <a:pt x="1457" y="1150"/>
                      </a:cubicBezTo>
                      <a:close/>
                      <a:moveTo>
                        <a:pt x="1409" y="1305"/>
                      </a:moveTo>
                      <a:cubicBezTo>
                        <a:pt x="1410" y="1305"/>
                        <a:pt x="1410" y="1305"/>
                        <a:pt x="1411" y="1305"/>
                      </a:cubicBezTo>
                      <a:lnTo>
                        <a:pt x="1402" y="1330"/>
                      </a:lnTo>
                      <a:lnTo>
                        <a:pt x="1380" y="1346"/>
                      </a:lnTo>
                      <a:lnTo>
                        <a:pt x="1373" y="1343"/>
                      </a:lnTo>
                      <a:cubicBezTo>
                        <a:pt x="1388" y="1322"/>
                        <a:pt x="1402" y="1305"/>
                        <a:pt x="1409" y="1305"/>
                      </a:cubicBezTo>
                      <a:close/>
                      <a:moveTo>
                        <a:pt x="1488" y="1339"/>
                      </a:moveTo>
                      <a:cubicBezTo>
                        <a:pt x="1489" y="1339"/>
                        <a:pt x="1489" y="1339"/>
                        <a:pt x="1489" y="1340"/>
                      </a:cubicBezTo>
                      <a:lnTo>
                        <a:pt x="1480" y="1365"/>
                      </a:lnTo>
                      <a:cubicBezTo>
                        <a:pt x="1468" y="1379"/>
                        <a:pt x="1462" y="1380"/>
                        <a:pt x="1459" y="1380"/>
                      </a:cubicBezTo>
                      <a:cubicBezTo>
                        <a:pt x="1458" y="1380"/>
                        <a:pt x="1458" y="1380"/>
                        <a:pt x="1458" y="1380"/>
                      </a:cubicBezTo>
                      <a:cubicBezTo>
                        <a:pt x="1455" y="1374"/>
                        <a:pt x="1455" y="1374"/>
                        <a:pt x="1470" y="1355"/>
                      </a:cubicBezTo>
                      <a:cubicBezTo>
                        <a:pt x="1470" y="1355"/>
                        <a:pt x="1484" y="1339"/>
                        <a:pt x="1488" y="1339"/>
                      </a:cubicBezTo>
                      <a:close/>
                      <a:moveTo>
                        <a:pt x="2034" y="1593"/>
                      </a:moveTo>
                      <a:cubicBezTo>
                        <a:pt x="2034" y="1593"/>
                        <a:pt x="2034" y="1593"/>
                        <a:pt x="2035" y="1593"/>
                      </a:cubicBezTo>
                      <a:lnTo>
                        <a:pt x="2041" y="1600"/>
                      </a:lnTo>
                      <a:cubicBezTo>
                        <a:pt x="2031" y="1612"/>
                        <a:pt x="2019" y="1625"/>
                        <a:pt x="2003" y="1634"/>
                      </a:cubicBezTo>
                      <a:lnTo>
                        <a:pt x="2000" y="1628"/>
                      </a:lnTo>
                      <a:cubicBezTo>
                        <a:pt x="2015" y="1610"/>
                        <a:pt x="2029" y="1593"/>
                        <a:pt x="2034" y="1593"/>
                      </a:cubicBezTo>
                      <a:close/>
                      <a:moveTo>
                        <a:pt x="2265" y="1755"/>
                      </a:moveTo>
                      <a:cubicBezTo>
                        <a:pt x="2270" y="1755"/>
                        <a:pt x="2274" y="1758"/>
                        <a:pt x="2276" y="1759"/>
                      </a:cubicBezTo>
                      <a:cubicBezTo>
                        <a:pt x="2267" y="1782"/>
                        <a:pt x="2248" y="1797"/>
                        <a:pt x="2243" y="1797"/>
                      </a:cubicBezTo>
                      <a:cubicBezTo>
                        <a:pt x="2242" y="1797"/>
                        <a:pt x="2242" y="1797"/>
                        <a:pt x="2241" y="1797"/>
                      </a:cubicBezTo>
                      <a:cubicBezTo>
                        <a:pt x="2229" y="1788"/>
                        <a:pt x="2229" y="1788"/>
                        <a:pt x="2245" y="1769"/>
                      </a:cubicBezTo>
                      <a:cubicBezTo>
                        <a:pt x="2252" y="1758"/>
                        <a:pt x="2259" y="1755"/>
                        <a:pt x="2265" y="1755"/>
                      </a:cubicBezTo>
                      <a:close/>
                      <a:moveTo>
                        <a:pt x="2647" y="2066"/>
                      </a:moveTo>
                      <a:cubicBezTo>
                        <a:pt x="2648" y="2066"/>
                        <a:pt x="2648" y="2066"/>
                        <a:pt x="2649" y="2067"/>
                      </a:cubicBezTo>
                      <a:lnTo>
                        <a:pt x="2636" y="2092"/>
                      </a:lnTo>
                      <a:lnTo>
                        <a:pt x="2617" y="2107"/>
                      </a:lnTo>
                      <a:lnTo>
                        <a:pt x="2611" y="2104"/>
                      </a:lnTo>
                      <a:cubicBezTo>
                        <a:pt x="2626" y="2084"/>
                        <a:pt x="2640" y="2066"/>
                        <a:pt x="2647" y="2066"/>
                      </a:cubicBezTo>
                      <a:close/>
                      <a:moveTo>
                        <a:pt x="2840" y="2161"/>
                      </a:moveTo>
                      <a:cubicBezTo>
                        <a:pt x="2846" y="2167"/>
                        <a:pt x="2809" y="2201"/>
                        <a:pt x="2793" y="2220"/>
                      </a:cubicBezTo>
                      <a:cubicBezTo>
                        <a:pt x="2787" y="2217"/>
                        <a:pt x="2787" y="2217"/>
                        <a:pt x="2802" y="2195"/>
                      </a:cubicBezTo>
                      <a:cubicBezTo>
                        <a:pt x="2815" y="2183"/>
                        <a:pt x="2827" y="2173"/>
                        <a:pt x="2840" y="2161"/>
                      </a:cubicBezTo>
                      <a:close/>
                      <a:moveTo>
                        <a:pt x="2621" y="2244"/>
                      </a:moveTo>
                      <a:cubicBezTo>
                        <a:pt x="2622" y="2244"/>
                        <a:pt x="2623" y="2244"/>
                        <a:pt x="2624" y="2245"/>
                      </a:cubicBezTo>
                      <a:lnTo>
                        <a:pt x="2630" y="2248"/>
                      </a:lnTo>
                      <a:cubicBezTo>
                        <a:pt x="2617" y="2261"/>
                        <a:pt x="2605" y="2273"/>
                        <a:pt x="2592" y="2283"/>
                      </a:cubicBezTo>
                      <a:lnTo>
                        <a:pt x="2586" y="2280"/>
                      </a:lnTo>
                      <a:cubicBezTo>
                        <a:pt x="2600" y="2263"/>
                        <a:pt x="2614" y="2244"/>
                        <a:pt x="2621" y="2244"/>
                      </a:cubicBezTo>
                      <a:close/>
                      <a:moveTo>
                        <a:pt x="2968" y="2267"/>
                      </a:moveTo>
                      <a:cubicBezTo>
                        <a:pt x="2968" y="2267"/>
                        <a:pt x="2968" y="2267"/>
                        <a:pt x="2968" y="2267"/>
                      </a:cubicBezTo>
                      <a:lnTo>
                        <a:pt x="2959" y="2292"/>
                      </a:lnTo>
                      <a:lnTo>
                        <a:pt x="2937" y="2308"/>
                      </a:lnTo>
                      <a:lnTo>
                        <a:pt x="2934" y="2305"/>
                      </a:lnTo>
                      <a:cubicBezTo>
                        <a:pt x="2949" y="2284"/>
                        <a:pt x="2963" y="2267"/>
                        <a:pt x="2968" y="2267"/>
                      </a:cubicBezTo>
                      <a:close/>
                      <a:moveTo>
                        <a:pt x="3802" y="2283"/>
                      </a:moveTo>
                      <a:cubicBezTo>
                        <a:pt x="3799" y="2283"/>
                        <a:pt x="3788" y="2290"/>
                        <a:pt x="3771" y="2308"/>
                      </a:cubicBezTo>
                      <a:cubicBezTo>
                        <a:pt x="3755" y="2330"/>
                        <a:pt x="3755" y="2330"/>
                        <a:pt x="3761" y="2333"/>
                      </a:cubicBezTo>
                      <a:cubicBezTo>
                        <a:pt x="3774" y="2324"/>
                        <a:pt x="3786" y="2311"/>
                        <a:pt x="3796" y="2299"/>
                      </a:cubicBezTo>
                      <a:cubicBezTo>
                        <a:pt x="3803" y="2289"/>
                        <a:pt x="3806" y="2283"/>
                        <a:pt x="3802" y="2283"/>
                      </a:cubicBezTo>
                      <a:close/>
                      <a:moveTo>
                        <a:pt x="3287" y="2596"/>
                      </a:moveTo>
                      <a:cubicBezTo>
                        <a:pt x="3287" y="2596"/>
                        <a:pt x="3288" y="2596"/>
                        <a:pt x="3288" y="2596"/>
                      </a:cubicBezTo>
                      <a:lnTo>
                        <a:pt x="3276" y="2621"/>
                      </a:lnTo>
                      <a:lnTo>
                        <a:pt x="3257" y="2637"/>
                      </a:lnTo>
                      <a:lnTo>
                        <a:pt x="3251" y="2631"/>
                      </a:lnTo>
                      <a:cubicBezTo>
                        <a:pt x="3265" y="2613"/>
                        <a:pt x="3280" y="2596"/>
                        <a:pt x="3287" y="2596"/>
                      </a:cubicBezTo>
                      <a:close/>
                      <a:moveTo>
                        <a:pt x="3321" y="2626"/>
                      </a:moveTo>
                      <a:cubicBezTo>
                        <a:pt x="3323" y="2626"/>
                        <a:pt x="3324" y="2627"/>
                        <a:pt x="3326" y="2628"/>
                      </a:cubicBezTo>
                      <a:cubicBezTo>
                        <a:pt x="3316" y="2643"/>
                        <a:pt x="3310" y="2659"/>
                        <a:pt x="3298" y="2671"/>
                      </a:cubicBezTo>
                      <a:cubicBezTo>
                        <a:pt x="3292" y="2678"/>
                        <a:pt x="3288" y="2682"/>
                        <a:pt x="3286" y="2682"/>
                      </a:cubicBezTo>
                      <a:cubicBezTo>
                        <a:pt x="3283" y="2682"/>
                        <a:pt x="3288" y="2671"/>
                        <a:pt x="3304" y="2643"/>
                      </a:cubicBezTo>
                      <a:cubicBezTo>
                        <a:pt x="3315" y="2630"/>
                        <a:pt x="3318" y="2626"/>
                        <a:pt x="3321" y="2626"/>
                      </a:cubicBezTo>
                      <a:close/>
                      <a:moveTo>
                        <a:pt x="3434" y="2671"/>
                      </a:moveTo>
                      <a:lnTo>
                        <a:pt x="3434" y="2671"/>
                      </a:lnTo>
                      <a:cubicBezTo>
                        <a:pt x="3438" y="2671"/>
                        <a:pt x="3434" y="2685"/>
                        <a:pt x="3439" y="2687"/>
                      </a:cubicBezTo>
                      <a:cubicBezTo>
                        <a:pt x="3431" y="2703"/>
                        <a:pt x="3428" y="2709"/>
                        <a:pt x="3424" y="2709"/>
                      </a:cubicBezTo>
                      <a:cubicBezTo>
                        <a:pt x="3422" y="2709"/>
                        <a:pt x="3420" y="2706"/>
                        <a:pt x="3417" y="2703"/>
                      </a:cubicBezTo>
                      <a:cubicBezTo>
                        <a:pt x="3410" y="2700"/>
                        <a:pt x="3426" y="2678"/>
                        <a:pt x="3426" y="2678"/>
                      </a:cubicBezTo>
                      <a:cubicBezTo>
                        <a:pt x="3430" y="2673"/>
                        <a:pt x="3433" y="2671"/>
                        <a:pt x="3434" y="2671"/>
                      </a:cubicBezTo>
                      <a:close/>
                      <a:moveTo>
                        <a:pt x="3543" y="2743"/>
                      </a:moveTo>
                      <a:cubicBezTo>
                        <a:pt x="3544" y="2743"/>
                        <a:pt x="3545" y="2743"/>
                        <a:pt x="3545" y="2744"/>
                      </a:cubicBezTo>
                      <a:cubicBezTo>
                        <a:pt x="3548" y="2750"/>
                        <a:pt x="3539" y="2772"/>
                        <a:pt x="3539" y="2772"/>
                      </a:cubicBezTo>
                      <a:cubicBezTo>
                        <a:pt x="3529" y="2786"/>
                        <a:pt x="3523" y="2788"/>
                        <a:pt x="3520" y="2788"/>
                      </a:cubicBezTo>
                      <a:cubicBezTo>
                        <a:pt x="3518" y="2788"/>
                        <a:pt x="3517" y="2787"/>
                        <a:pt x="3517" y="2787"/>
                      </a:cubicBezTo>
                      <a:cubicBezTo>
                        <a:pt x="3514" y="2784"/>
                        <a:pt x="3507" y="2778"/>
                        <a:pt x="3523" y="2759"/>
                      </a:cubicBezTo>
                      <a:cubicBezTo>
                        <a:pt x="3523" y="2759"/>
                        <a:pt x="3536" y="2743"/>
                        <a:pt x="3543" y="2743"/>
                      </a:cubicBezTo>
                      <a:close/>
                      <a:moveTo>
                        <a:pt x="3773" y="2853"/>
                      </a:moveTo>
                      <a:cubicBezTo>
                        <a:pt x="3775" y="2853"/>
                        <a:pt x="3774" y="2855"/>
                        <a:pt x="3768" y="2863"/>
                      </a:cubicBezTo>
                      <a:cubicBezTo>
                        <a:pt x="3773" y="2868"/>
                        <a:pt x="3755" y="2876"/>
                        <a:pt x="3746" y="2876"/>
                      </a:cubicBezTo>
                      <a:cubicBezTo>
                        <a:pt x="3745" y="2876"/>
                        <a:pt x="3743" y="2876"/>
                        <a:pt x="3743" y="2875"/>
                      </a:cubicBezTo>
                      <a:lnTo>
                        <a:pt x="3758" y="2856"/>
                      </a:lnTo>
                      <a:cubicBezTo>
                        <a:pt x="3759" y="2857"/>
                        <a:pt x="3760" y="2857"/>
                        <a:pt x="3760" y="2857"/>
                      </a:cubicBezTo>
                      <a:cubicBezTo>
                        <a:pt x="3765" y="2857"/>
                        <a:pt x="3771" y="2853"/>
                        <a:pt x="3773" y="2853"/>
                      </a:cubicBezTo>
                      <a:close/>
                      <a:moveTo>
                        <a:pt x="3573" y="2897"/>
                      </a:moveTo>
                      <a:lnTo>
                        <a:pt x="3580" y="2903"/>
                      </a:lnTo>
                      <a:lnTo>
                        <a:pt x="3567" y="2928"/>
                      </a:lnTo>
                      <a:lnTo>
                        <a:pt x="3564" y="2922"/>
                      </a:lnTo>
                      <a:cubicBezTo>
                        <a:pt x="3558" y="2919"/>
                        <a:pt x="3558" y="2919"/>
                        <a:pt x="3573" y="2897"/>
                      </a:cubicBezTo>
                      <a:close/>
                      <a:moveTo>
                        <a:pt x="3486" y="2893"/>
                      </a:moveTo>
                      <a:cubicBezTo>
                        <a:pt x="3479" y="2893"/>
                        <a:pt x="3467" y="2910"/>
                        <a:pt x="3467" y="2910"/>
                      </a:cubicBezTo>
                      <a:cubicBezTo>
                        <a:pt x="3467" y="2910"/>
                        <a:pt x="3451" y="2928"/>
                        <a:pt x="3457" y="2935"/>
                      </a:cubicBezTo>
                      <a:lnTo>
                        <a:pt x="3464" y="2938"/>
                      </a:lnTo>
                      <a:cubicBezTo>
                        <a:pt x="3473" y="2925"/>
                        <a:pt x="3482" y="2910"/>
                        <a:pt x="3489" y="2894"/>
                      </a:cubicBezTo>
                      <a:cubicBezTo>
                        <a:pt x="3488" y="2893"/>
                        <a:pt x="3487" y="2893"/>
                        <a:pt x="3486" y="2893"/>
                      </a:cubicBezTo>
                      <a:close/>
                      <a:moveTo>
                        <a:pt x="3636" y="2919"/>
                      </a:moveTo>
                      <a:cubicBezTo>
                        <a:pt x="3642" y="2922"/>
                        <a:pt x="3642" y="2922"/>
                        <a:pt x="3648" y="2928"/>
                      </a:cubicBezTo>
                      <a:cubicBezTo>
                        <a:pt x="3634" y="2946"/>
                        <a:pt x="3619" y="2963"/>
                        <a:pt x="3612" y="2963"/>
                      </a:cubicBezTo>
                      <a:cubicBezTo>
                        <a:pt x="3612" y="2963"/>
                        <a:pt x="3611" y="2963"/>
                        <a:pt x="3611" y="2963"/>
                      </a:cubicBezTo>
                      <a:cubicBezTo>
                        <a:pt x="3606" y="2966"/>
                        <a:pt x="3603" y="2968"/>
                        <a:pt x="3602" y="2968"/>
                      </a:cubicBezTo>
                      <a:cubicBezTo>
                        <a:pt x="3595" y="2968"/>
                        <a:pt x="3609" y="2946"/>
                        <a:pt x="3636" y="2919"/>
                      </a:cubicBezTo>
                      <a:close/>
                      <a:moveTo>
                        <a:pt x="3260" y="2969"/>
                      </a:moveTo>
                      <a:cubicBezTo>
                        <a:pt x="3244" y="2988"/>
                        <a:pt x="3244" y="2988"/>
                        <a:pt x="3251" y="2991"/>
                      </a:cubicBezTo>
                      <a:cubicBezTo>
                        <a:pt x="3255" y="2995"/>
                        <a:pt x="3258" y="2997"/>
                        <a:pt x="3261" y="2997"/>
                      </a:cubicBezTo>
                      <a:cubicBezTo>
                        <a:pt x="3264" y="2997"/>
                        <a:pt x="3267" y="2991"/>
                        <a:pt x="3272" y="2975"/>
                      </a:cubicBezTo>
                      <a:lnTo>
                        <a:pt x="3260" y="2969"/>
                      </a:lnTo>
                      <a:close/>
                      <a:moveTo>
                        <a:pt x="3838" y="2988"/>
                      </a:moveTo>
                      <a:cubicBezTo>
                        <a:pt x="3839" y="2988"/>
                        <a:pt x="3839" y="2988"/>
                        <a:pt x="3840" y="2988"/>
                      </a:cubicBezTo>
                      <a:lnTo>
                        <a:pt x="3846" y="2994"/>
                      </a:lnTo>
                      <a:cubicBezTo>
                        <a:pt x="3833" y="3007"/>
                        <a:pt x="3821" y="3019"/>
                        <a:pt x="3808" y="3029"/>
                      </a:cubicBezTo>
                      <a:lnTo>
                        <a:pt x="3802" y="3022"/>
                      </a:lnTo>
                      <a:cubicBezTo>
                        <a:pt x="3817" y="3005"/>
                        <a:pt x="3831" y="2988"/>
                        <a:pt x="3838" y="2988"/>
                      </a:cubicBezTo>
                      <a:close/>
                      <a:moveTo>
                        <a:pt x="3645" y="3088"/>
                      </a:moveTo>
                      <a:lnTo>
                        <a:pt x="3614" y="3129"/>
                      </a:lnTo>
                      <a:lnTo>
                        <a:pt x="3630" y="3110"/>
                      </a:lnTo>
                      <a:lnTo>
                        <a:pt x="3645" y="3088"/>
                      </a:lnTo>
                      <a:close/>
                      <a:moveTo>
                        <a:pt x="3843" y="3088"/>
                      </a:moveTo>
                      <a:cubicBezTo>
                        <a:pt x="3846" y="3091"/>
                        <a:pt x="3824" y="3107"/>
                        <a:pt x="3790" y="3141"/>
                      </a:cubicBezTo>
                      <a:cubicBezTo>
                        <a:pt x="3779" y="3146"/>
                        <a:pt x="3772" y="3149"/>
                        <a:pt x="3770" y="3149"/>
                      </a:cubicBezTo>
                      <a:cubicBezTo>
                        <a:pt x="3767" y="3149"/>
                        <a:pt x="3775" y="3141"/>
                        <a:pt x="3799" y="3120"/>
                      </a:cubicBezTo>
                      <a:lnTo>
                        <a:pt x="3843" y="3088"/>
                      </a:lnTo>
                      <a:close/>
                      <a:moveTo>
                        <a:pt x="4021" y="3107"/>
                      </a:moveTo>
                      <a:cubicBezTo>
                        <a:pt x="4028" y="3110"/>
                        <a:pt x="4034" y="3116"/>
                        <a:pt x="4034" y="3116"/>
                      </a:cubicBezTo>
                      <a:lnTo>
                        <a:pt x="3990" y="3145"/>
                      </a:lnTo>
                      <a:cubicBezTo>
                        <a:pt x="3960" y="3173"/>
                        <a:pt x="3946" y="3186"/>
                        <a:pt x="3944" y="3186"/>
                      </a:cubicBezTo>
                      <a:cubicBezTo>
                        <a:pt x="3943" y="3186"/>
                        <a:pt x="3950" y="3176"/>
                        <a:pt x="3965" y="3157"/>
                      </a:cubicBezTo>
                      <a:cubicBezTo>
                        <a:pt x="3978" y="3135"/>
                        <a:pt x="3999" y="3116"/>
                        <a:pt x="4021" y="3107"/>
                      </a:cubicBezTo>
                      <a:close/>
                      <a:moveTo>
                        <a:pt x="3981" y="3204"/>
                      </a:moveTo>
                      <a:lnTo>
                        <a:pt x="3971" y="3229"/>
                      </a:lnTo>
                      <a:cubicBezTo>
                        <a:pt x="3963" y="3239"/>
                        <a:pt x="3957" y="3242"/>
                        <a:pt x="3953" y="3242"/>
                      </a:cubicBezTo>
                      <a:cubicBezTo>
                        <a:pt x="3949" y="3242"/>
                        <a:pt x="3946" y="3240"/>
                        <a:pt x="3943" y="3239"/>
                      </a:cubicBezTo>
                      <a:lnTo>
                        <a:pt x="3959" y="3220"/>
                      </a:lnTo>
                      <a:lnTo>
                        <a:pt x="3981" y="3204"/>
                      </a:lnTo>
                      <a:close/>
                      <a:moveTo>
                        <a:pt x="4306" y="3247"/>
                      </a:moveTo>
                      <a:cubicBezTo>
                        <a:pt x="4298" y="3247"/>
                        <a:pt x="4285" y="3257"/>
                        <a:pt x="4285" y="3257"/>
                      </a:cubicBezTo>
                      <a:cubicBezTo>
                        <a:pt x="4269" y="3276"/>
                        <a:pt x="4275" y="3283"/>
                        <a:pt x="4278" y="3286"/>
                      </a:cubicBezTo>
                      <a:cubicBezTo>
                        <a:pt x="4277" y="3297"/>
                        <a:pt x="4279" y="3301"/>
                        <a:pt x="4283" y="3301"/>
                      </a:cubicBezTo>
                      <a:cubicBezTo>
                        <a:pt x="4290" y="3301"/>
                        <a:pt x="4300" y="3291"/>
                        <a:pt x="4310" y="3279"/>
                      </a:cubicBezTo>
                      <a:cubicBezTo>
                        <a:pt x="4325" y="3261"/>
                        <a:pt x="4322" y="3254"/>
                        <a:pt x="4310" y="3248"/>
                      </a:cubicBezTo>
                      <a:cubicBezTo>
                        <a:pt x="4309" y="3247"/>
                        <a:pt x="4307" y="3247"/>
                        <a:pt x="4306" y="3247"/>
                      </a:cubicBezTo>
                      <a:close/>
                      <a:moveTo>
                        <a:pt x="4316" y="3317"/>
                      </a:moveTo>
                      <a:lnTo>
                        <a:pt x="4329" y="3326"/>
                      </a:lnTo>
                      <a:cubicBezTo>
                        <a:pt x="4316" y="3342"/>
                        <a:pt x="4294" y="3353"/>
                        <a:pt x="4285" y="3353"/>
                      </a:cubicBezTo>
                      <a:cubicBezTo>
                        <a:pt x="4283" y="3353"/>
                        <a:pt x="4282" y="3353"/>
                        <a:pt x="4282" y="3351"/>
                      </a:cubicBezTo>
                      <a:cubicBezTo>
                        <a:pt x="4275" y="3348"/>
                        <a:pt x="4291" y="3330"/>
                        <a:pt x="4316" y="3317"/>
                      </a:cubicBezTo>
                      <a:close/>
                      <a:moveTo>
                        <a:pt x="4885" y="3395"/>
                      </a:moveTo>
                      <a:cubicBezTo>
                        <a:pt x="4878" y="3395"/>
                        <a:pt x="4863" y="3412"/>
                        <a:pt x="4849" y="3430"/>
                      </a:cubicBezTo>
                      <a:lnTo>
                        <a:pt x="4855" y="3436"/>
                      </a:lnTo>
                      <a:cubicBezTo>
                        <a:pt x="4868" y="3424"/>
                        <a:pt x="4880" y="3414"/>
                        <a:pt x="4889" y="3398"/>
                      </a:cubicBezTo>
                      <a:lnTo>
                        <a:pt x="4886" y="3395"/>
                      </a:lnTo>
                      <a:cubicBezTo>
                        <a:pt x="4886" y="3395"/>
                        <a:pt x="4885" y="3395"/>
                        <a:pt x="4885" y="3395"/>
                      </a:cubicBezTo>
                      <a:close/>
                      <a:moveTo>
                        <a:pt x="4601" y="3586"/>
                      </a:moveTo>
                      <a:lnTo>
                        <a:pt x="4601" y="3586"/>
                      </a:lnTo>
                      <a:cubicBezTo>
                        <a:pt x="4607" y="3590"/>
                        <a:pt x="4598" y="3615"/>
                        <a:pt x="4582" y="3634"/>
                      </a:cubicBezTo>
                      <a:lnTo>
                        <a:pt x="4582" y="3637"/>
                      </a:lnTo>
                      <a:cubicBezTo>
                        <a:pt x="4565" y="3667"/>
                        <a:pt x="4560" y="3676"/>
                        <a:pt x="4554" y="3676"/>
                      </a:cubicBezTo>
                      <a:cubicBezTo>
                        <a:pt x="4551" y="3676"/>
                        <a:pt x="4549" y="3674"/>
                        <a:pt x="4545" y="3671"/>
                      </a:cubicBezTo>
                      <a:cubicBezTo>
                        <a:pt x="4538" y="3665"/>
                        <a:pt x="4535" y="3662"/>
                        <a:pt x="4551" y="3643"/>
                      </a:cubicBezTo>
                      <a:lnTo>
                        <a:pt x="4554" y="3646"/>
                      </a:lnTo>
                      <a:cubicBezTo>
                        <a:pt x="4549" y="3652"/>
                        <a:pt x="4548" y="3654"/>
                        <a:pt x="4549" y="3654"/>
                      </a:cubicBezTo>
                      <a:cubicBezTo>
                        <a:pt x="4551" y="3654"/>
                        <a:pt x="4563" y="3642"/>
                        <a:pt x="4570" y="3627"/>
                      </a:cubicBezTo>
                      <a:lnTo>
                        <a:pt x="4601" y="3586"/>
                      </a:lnTo>
                      <a:close/>
                      <a:moveTo>
                        <a:pt x="4640" y="3683"/>
                      </a:moveTo>
                      <a:cubicBezTo>
                        <a:pt x="4641" y="3683"/>
                        <a:pt x="4641" y="3683"/>
                        <a:pt x="4642" y="3684"/>
                      </a:cubicBezTo>
                      <a:lnTo>
                        <a:pt x="4629" y="3709"/>
                      </a:lnTo>
                      <a:cubicBezTo>
                        <a:pt x="4621" y="3719"/>
                        <a:pt x="4616" y="3723"/>
                        <a:pt x="4612" y="3723"/>
                      </a:cubicBezTo>
                      <a:cubicBezTo>
                        <a:pt x="4609" y="3723"/>
                        <a:pt x="4607" y="3721"/>
                        <a:pt x="4604" y="3718"/>
                      </a:cubicBezTo>
                      <a:cubicBezTo>
                        <a:pt x="4598" y="3715"/>
                        <a:pt x="4598" y="3715"/>
                        <a:pt x="4614" y="3696"/>
                      </a:cubicBezTo>
                      <a:cubicBezTo>
                        <a:pt x="4614" y="3696"/>
                        <a:pt x="4632" y="3683"/>
                        <a:pt x="4640" y="3683"/>
                      </a:cubicBezTo>
                      <a:close/>
                      <a:moveTo>
                        <a:pt x="4460" y="3731"/>
                      </a:moveTo>
                      <a:cubicBezTo>
                        <a:pt x="4444" y="3753"/>
                        <a:pt x="4444" y="3753"/>
                        <a:pt x="4451" y="3756"/>
                      </a:cubicBezTo>
                      <a:lnTo>
                        <a:pt x="4457" y="3759"/>
                      </a:lnTo>
                      <a:lnTo>
                        <a:pt x="4466" y="3737"/>
                      </a:lnTo>
                      <a:lnTo>
                        <a:pt x="4460" y="3731"/>
                      </a:lnTo>
                      <a:close/>
                      <a:moveTo>
                        <a:pt x="227" y="0"/>
                      </a:moveTo>
                      <a:cubicBezTo>
                        <a:pt x="220" y="0"/>
                        <a:pt x="206" y="19"/>
                        <a:pt x="192" y="36"/>
                      </a:cubicBezTo>
                      <a:lnTo>
                        <a:pt x="183" y="26"/>
                      </a:lnTo>
                      <a:cubicBezTo>
                        <a:pt x="183" y="26"/>
                        <a:pt x="182" y="26"/>
                        <a:pt x="181" y="26"/>
                      </a:cubicBezTo>
                      <a:cubicBezTo>
                        <a:pt x="179" y="26"/>
                        <a:pt x="172" y="28"/>
                        <a:pt x="161" y="42"/>
                      </a:cubicBezTo>
                      <a:cubicBezTo>
                        <a:pt x="152" y="55"/>
                        <a:pt x="147" y="58"/>
                        <a:pt x="143" y="58"/>
                      </a:cubicBezTo>
                      <a:cubicBezTo>
                        <a:pt x="140" y="58"/>
                        <a:pt x="138" y="56"/>
                        <a:pt x="135" y="55"/>
                      </a:cubicBezTo>
                      <a:cubicBezTo>
                        <a:pt x="141" y="47"/>
                        <a:pt x="142" y="44"/>
                        <a:pt x="140" y="44"/>
                      </a:cubicBezTo>
                      <a:lnTo>
                        <a:pt x="140" y="44"/>
                      </a:lnTo>
                      <a:cubicBezTo>
                        <a:pt x="138" y="44"/>
                        <a:pt x="126" y="57"/>
                        <a:pt x="120" y="74"/>
                      </a:cubicBezTo>
                      <a:cubicBezTo>
                        <a:pt x="106" y="90"/>
                        <a:pt x="92" y="109"/>
                        <a:pt x="85" y="109"/>
                      </a:cubicBezTo>
                      <a:cubicBezTo>
                        <a:pt x="84" y="109"/>
                        <a:pt x="83" y="109"/>
                        <a:pt x="82" y="108"/>
                      </a:cubicBezTo>
                      <a:lnTo>
                        <a:pt x="51" y="149"/>
                      </a:lnTo>
                      <a:cubicBezTo>
                        <a:pt x="26" y="174"/>
                        <a:pt x="10" y="202"/>
                        <a:pt x="1" y="236"/>
                      </a:cubicBezTo>
                      <a:cubicBezTo>
                        <a:pt x="5" y="262"/>
                        <a:pt x="6" y="286"/>
                        <a:pt x="17" y="286"/>
                      </a:cubicBezTo>
                      <a:cubicBezTo>
                        <a:pt x="22" y="286"/>
                        <a:pt x="28" y="281"/>
                        <a:pt x="38" y="268"/>
                      </a:cubicBezTo>
                      <a:cubicBezTo>
                        <a:pt x="38" y="268"/>
                        <a:pt x="54" y="257"/>
                        <a:pt x="60" y="257"/>
                      </a:cubicBezTo>
                      <a:cubicBezTo>
                        <a:pt x="62" y="257"/>
                        <a:pt x="63" y="257"/>
                        <a:pt x="63" y="258"/>
                      </a:cubicBezTo>
                      <a:cubicBezTo>
                        <a:pt x="70" y="262"/>
                        <a:pt x="60" y="287"/>
                        <a:pt x="60" y="287"/>
                      </a:cubicBezTo>
                      <a:cubicBezTo>
                        <a:pt x="45" y="305"/>
                        <a:pt x="67" y="324"/>
                        <a:pt x="92" y="346"/>
                      </a:cubicBezTo>
                      <a:cubicBezTo>
                        <a:pt x="123" y="371"/>
                        <a:pt x="142" y="387"/>
                        <a:pt x="129" y="409"/>
                      </a:cubicBezTo>
                      <a:cubicBezTo>
                        <a:pt x="120" y="434"/>
                        <a:pt x="126" y="437"/>
                        <a:pt x="126" y="437"/>
                      </a:cubicBezTo>
                      <a:cubicBezTo>
                        <a:pt x="130" y="433"/>
                        <a:pt x="134" y="431"/>
                        <a:pt x="139" y="431"/>
                      </a:cubicBezTo>
                      <a:cubicBezTo>
                        <a:pt x="156" y="431"/>
                        <a:pt x="181" y="453"/>
                        <a:pt x="211" y="478"/>
                      </a:cubicBezTo>
                      <a:cubicBezTo>
                        <a:pt x="240" y="500"/>
                        <a:pt x="270" y="524"/>
                        <a:pt x="289" y="524"/>
                      </a:cubicBezTo>
                      <a:cubicBezTo>
                        <a:pt x="294" y="524"/>
                        <a:pt x="298" y="522"/>
                        <a:pt x="302" y="519"/>
                      </a:cubicBezTo>
                      <a:lnTo>
                        <a:pt x="311" y="528"/>
                      </a:lnTo>
                      <a:cubicBezTo>
                        <a:pt x="295" y="547"/>
                        <a:pt x="308" y="556"/>
                        <a:pt x="317" y="566"/>
                      </a:cubicBezTo>
                      <a:cubicBezTo>
                        <a:pt x="329" y="560"/>
                        <a:pt x="337" y="559"/>
                        <a:pt x="343" y="559"/>
                      </a:cubicBezTo>
                      <a:cubicBezTo>
                        <a:pt x="351" y="559"/>
                        <a:pt x="355" y="562"/>
                        <a:pt x="355" y="562"/>
                      </a:cubicBezTo>
                      <a:cubicBezTo>
                        <a:pt x="339" y="584"/>
                        <a:pt x="345" y="587"/>
                        <a:pt x="355" y="597"/>
                      </a:cubicBezTo>
                      <a:cubicBezTo>
                        <a:pt x="361" y="601"/>
                        <a:pt x="365" y="604"/>
                        <a:pt x="370" y="604"/>
                      </a:cubicBezTo>
                      <a:cubicBezTo>
                        <a:pt x="375" y="604"/>
                        <a:pt x="380" y="601"/>
                        <a:pt x="386" y="591"/>
                      </a:cubicBezTo>
                      <a:cubicBezTo>
                        <a:pt x="392" y="594"/>
                        <a:pt x="430" y="625"/>
                        <a:pt x="430" y="660"/>
                      </a:cubicBezTo>
                      <a:cubicBezTo>
                        <a:pt x="426" y="668"/>
                        <a:pt x="427" y="671"/>
                        <a:pt x="431" y="671"/>
                      </a:cubicBezTo>
                      <a:cubicBezTo>
                        <a:pt x="437" y="671"/>
                        <a:pt x="450" y="663"/>
                        <a:pt x="461" y="653"/>
                      </a:cubicBezTo>
                      <a:cubicBezTo>
                        <a:pt x="475" y="635"/>
                        <a:pt x="493" y="621"/>
                        <a:pt x="501" y="621"/>
                      </a:cubicBezTo>
                      <a:cubicBezTo>
                        <a:pt x="503" y="621"/>
                        <a:pt x="504" y="621"/>
                        <a:pt x="505" y="622"/>
                      </a:cubicBezTo>
                      <a:lnTo>
                        <a:pt x="474" y="663"/>
                      </a:lnTo>
                      <a:cubicBezTo>
                        <a:pt x="452" y="675"/>
                        <a:pt x="452" y="675"/>
                        <a:pt x="465" y="685"/>
                      </a:cubicBezTo>
                      <a:lnTo>
                        <a:pt x="474" y="694"/>
                      </a:lnTo>
                      <a:cubicBezTo>
                        <a:pt x="478" y="689"/>
                        <a:pt x="483" y="687"/>
                        <a:pt x="488" y="687"/>
                      </a:cubicBezTo>
                      <a:cubicBezTo>
                        <a:pt x="505" y="687"/>
                        <a:pt x="527" y="705"/>
                        <a:pt x="555" y="728"/>
                      </a:cubicBezTo>
                      <a:cubicBezTo>
                        <a:pt x="587" y="756"/>
                        <a:pt x="604" y="770"/>
                        <a:pt x="617" y="770"/>
                      </a:cubicBezTo>
                      <a:cubicBezTo>
                        <a:pt x="623" y="770"/>
                        <a:pt x="629" y="767"/>
                        <a:pt x="634" y="760"/>
                      </a:cubicBezTo>
                      <a:cubicBezTo>
                        <a:pt x="640" y="753"/>
                        <a:pt x="644" y="749"/>
                        <a:pt x="648" y="749"/>
                      </a:cubicBezTo>
                      <a:cubicBezTo>
                        <a:pt x="653" y="749"/>
                        <a:pt x="656" y="759"/>
                        <a:pt x="656" y="779"/>
                      </a:cubicBezTo>
                      <a:cubicBezTo>
                        <a:pt x="645" y="840"/>
                        <a:pt x="641" y="859"/>
                        <a:pt x="648" y="859"/>
                      </a:cubicBezTo>
                      <a:cubicBezTo>
                        <a:pt x="651" y="859"/>
                        <a:pt x="655" y="855"/>
                        <a:pt x="662" y="851"/>
                      </a:cubicBezTo>
                      <a:cubicBezTo>
                        <a:pt x="656" y="844"/>
                        <a:pt x="671" y="826"/>
                        <a:pt x="687" y="807"/>
                      </a:cubicBezTo>
                      <a:cubicBezTo>
                        <a:pt x="702" y="788"/>
                        <a:pt x="711" y="778"/>
                        <a:pt x="714" y="778"/>
                      </a:cubicBezTo>
                      <a:lnTo>
                        <a:pt x="714" y="778"/>
                      </a:lnTo>
                      <a:cubicBezTo>
                        <a:pt x="717" y="778"/>
                        <a:pt x="713" y="791"/>
                        <a:pt x="700" y="816"/>
                      </a:cubicBezTo>
                      <a:cubicBezTo>
                        <a:pt x="676" y="845"/>
                        <a:pt x="724" y="878"/>
                        <a:pt x="765" y="878"/>
                      </a:cubicBezTo>
                      <a:cubicBezTo>
                        <a:pt x="778" y="878"/>
                        <a:pt x="791" y="875"/>
                        <a:pt x="800" y="866"/>
                      </a:cubicBezTo>
                      <a:lnTo>
                        <a:pt x="800" y="866"/>
                      </a:lnTo>
                      <a:lnTo>
                        <a:pt x="784" y="885"/>
                      </a:lnTo>
                      <a:cubicBezTo>
                        <a:pt x="769" y="907"/>
                        <a:pt x="775" y="910"/>
                        <a:pt x="797" y="929"/>
                      </a:cubicBezTo>
                      <a:lnTo>
                        <a:pt x="812" y="942"/>
                      </a:lnTo>
                      <a:cubicBezTo>
                        <a:pt x="821" y="930"/>
                        <a:pt x="829" y="925"/>
                        <a:pt x="835" y="925"/>
                      </a:cubicBezTo>
                      <a:cubicBezTo>
                        <a:pt x="850" y="925"/>
                        <a:pt x="855" y="953"/>
                        <a:pt x="844" y="967"/>
                      </a:cubicBezTo>
                      <a:cubicBezTo>
                        <a:pt x="834" y="992"/>
                        <a:pt x="834" y="992"/>
                        <a:pt x="844" y="1001"/>
                      </a:cubicBezTo>
                      <a:cubicBezTo>
                        <a:pt x="854" y="995"/>
                        <a:pt x="863" y="993"/>
                        <a:pt x="870" y="993"/>
                      </a:cubicBezTo>
                      <a:cubicBezTo>
                        <a:pt x="895" y="993"/>
                        <a:pt x="900" y="1021"/>
                        <a:pt x="888" y="1036"/>
                      </a:cubicBezTo>
                      <a:lnTo>
                        <a:pt x="900" y="1045"/>
                      </a:lnTo>
                      <a:cubicBezTo>
                        <a:pt x="908" y="1039"/>
                        <a:pt x="914" y="1036"/>
                        <a:pt x="920" y="1036"/>
                      </a:cubicBezTo>
                      <a:cubicBezTo>
                        <a:pt x="928" y="1036"/>
                        <a:pt x="933" y="1041"/>
                        <a:pt x="935" y="1045"/>
                      </a:cubicBezTo>
                      <a:cubicBezTo>
                        <a:pt x="942" y="1051"/>
                        <a:pt x="947" y="1054"/>
                        <a:pt x="951" y="1054"/>
                      </a:cubicBezTo>
                      <a:cubicBezTo>
                        <a:pt x="957" y="1054"/>
                        <a:pt x="961" y="1049"/>
                        <a:pt x="966" y="1036"/>
                      </a:cubicBezTo>
                      <a:cubicBezTo>
                        <a:pt x="980" y="1018"/>
                        <a:pt x="995" y="1001"/>
                        <a:pt x="1002" y="1001"/>
                      </a:cubicBezTo>
                      <a:cubicBezTo>
                        <a:pt x="1003" y="1001"/>
                        <a:pt x="1003" y="1001"/>
                        <a:pt x="1004" y="1001"/>
                      </a:cubicBezTo>
                      <a:lnTo>
                        <a:pt x="988" y="1023"/>
                      </a:lnTo>
                      <a:cubicBezTo>
                        <a:pt x="972" y="1042"/>
                        <a:pt x="988" y="1054"/>
                        <a:pt x="1010" y="1073"/>
                      </a:cubicBezTo>
                      <a:cubicBezTo>
                        <a:pt x="1038" y="1095"/>
                        <a:pt x="1047" y="1105"/>
                        <a:pt x="1038" y="1126"/>
                      </a:cubicBezTo>
                      <a:lnTo>
                        <a:pt x="1060" y="1114"/>
                      </a:lnTo>
                      <a:cubicBezTo>
                        <a:pt x="1068" y="1107"/>
                        <a:pt x="1074" y="1104"/>
                        <a:pt x="1077" y="1104"/>
                      </a:cubicBezTo>
                      <a:cubicBezTo>
                        <a:pt x="1080" y="1104"/>
                        <a:pt x="1078" y="1110"/>
                        <a:pt x="1069" y="1120"/>
                      </a:cubicBezTo>
                      <a:cubicBezTo>
                        <a:pt x="1062" y="1140"/>
                        <a:pt x="1074" y="1156"/>
                        <a:pt x="1091" y="1156"/>
                      </a:cubicBezTo>
                      <a:cubicBezTo>
                        <a:pt x="1096" y="1156"/>
                        <a:pt x="1101" y="1154"/>
                        <a:pt x="1107" y="1152"/>
                      </a:cubicBezTo>
                      <a:lnTo>
                        <a:pt x="1116" y="1161"/>
                      </a:lnTo>
                      <a:cubicBezTo>
                        <a:pt x="1101" y="1188"/>
                        <a:pt x="1101" y="1203"/>
                        <a:pt x="1112" y="1203"/>
                      </a:cubicBezTo>
                      <a:cubicBezTo>
                        <a:pt x="1118" y="1203"/>
                        <a:pt x="1130" y="1196"/>
                        <a:pt x="1145" y="1183"/>
                      </a:cubicBezTo>
                      <a:lnTo>
                        <a:pt x="1145" y="1183"/>
                      </a:lnTo>
                      <a:cubicBezTo>
                        <a:pt x="1129" y="1202"/>
                        <a:pt x="1135" y="1208"/>
                        <a:pt x="1138" y="1211"/>
                      </a:cubicBezTo>
                      <a:cubicBezTo>
                        <a:pt x="1143" y="1209"/>
                        <a:pt x="1148" y="1209"/>
                        <a:pt x="1153" y="1209"/>
                      </a:cubicBezTo>
                      <a:cubicBezTo>
                        <a:pt x="1173" y="1209"/>
                        <a:pt x="1186" y="1224"/>
                        <a:pt x="1173" y="1239"/>
                      </a:cubicBezTo>
                      <a:lnTo>
                        <a:pt x="1176" y="1242"/>
                      </a:lnTo>
                      <a:cubicBezTo>
                        <a:pt x="1187" y="1235"/>
                        <a:pt x="1194" y="1232"/>
                        <a:pt x="1199" y="1232"/>
                      </a:cubicBezTo>
                      <a:cubicBezTo>
                        <a:pt x="1204" y="1232"/>
                        <a:pt x="1207" y="1235"/>
                        <a:pt x="1210" y="1236"/>
                      </a:cubicBezTo>
                      <a:cubicBezTo>
                        <a:pt x="1212" y="1239"/>
                        <a:pt x="1214" y="1241"/>
                        <a:pt x="1218" y="1241"/>
                      </a:cubicBezTo>
                      <a:cubicBezTo>
                        <a:pt x="1223" y="1241"/>
                        <a:pt x="1230" y="1238"/>
                        <a:pt x="1242" y="1230"/>
                      </a:cubicBezTo>
                      <a:cubicBezTo>
                        <a:pt x="1252" y="1221"/>
                        <a:pt x="1259" y="1219"/>
                        <a:pt x="1263" y="1219"/>
                      </a:cubicBezTo>
                      <a:cubicBezTo>
                        <a:pt x="1266" y="1219"/>
                        <a:pt x="1267" y="1220"/>
                        <a:pt x="1267" y="1220"/>
                      </a:cubicBezTo>
                      <a:cubicBezTo>
                        <a:pt x="1273" y="1224"/>
                        <a:pt x="1251" y="1239"/>
                        <a:pt x="1229" y="1255"/>
                      </a:cubicBezTo>
                      <a:cubicBezTo>
                        <a:pt x="1215" y="1260"/>
                        <a:pt x="1214" y="1268"/>
                        <a:pt x="1225" y="1268"/>
                      </a:cubicBezTo>
                      <a:cubicBezTo>
                        <a:pt x="1233" y="1268"/>
                        <a:pt x="1247" y="1264"/>
                        <a:pt x="1267" y="1252"/>
                      </a:cubicBezTo>
                      <a:cubicBezTo>
                        <a:pt x="1289" y="1240"/>
                        <a:pt x="1301" y="1234"/>
                        <a:pt x="1303" y="1234"/>
                      </a:cubicBezTo>
                      <a:lnTo>
                        <a:pt x="1303" y="1234"/>
                      </a:lnTo>
                      <a:cubicBezTo>
                        <a:pt x="1305" y="1234"/>
                        <a:pt x="1295" y="1242"/>
                        <a:pt x="1273" y="1258"/>
                      </a:cubicBezTo>
                      <a:cubicBezTo>
                        <a:pt x="1257" y="1270"/>
                        <a:pt x="1242" y="1281"/>
                        <a:pt x="1246" y="1281"/>
                      </a:cubicBezTo>
                      <a:cubicBezTo>
                        <a:pt x="1247" y="1281"/>
                        <a:pt x="1251" y="1280"/>
                        <a:pt x="1257" y="1277"/>
                      </a:cubicBezTo>
                      <a:cubicBezTo>
                        <a:pt x="1257" y="1277"/>
                        <a:pt x="1260" y="1279"/>
                        <a:pt x="1264" y="1279"/>
                      </a:cubicBezTo>
                      <a:cubicBezTo>
                        <a:pt x="1268" y="1279"/>
                        <a:pt x="1275" y="1277"/>
                        <a:pt x="1282" y="1267"/>
                      </a:cubicBezTo>
                      <a:lnTo>
                        <a:pt x="1301" y="1280"/>
                      </a:lnTo>
                      <a:cubicBezTo>
                        <a:pt x="1295" y="1308"/>
                        <a:pt x="1301" y="1311"/>
                        <a:pt x="1304" y="1318"/>
                      </a:cubicBezTo>
                      <a:cubicBezTo>
                        <a:pt x="1314" y="1311"/>
                        <a:pt x="1320" y="1307"/>
                        <a:pt x="1322" y="1307"/>
                      </a:cubicBezTo>
                      <a:cubicBezTo>
                        <a:pt x="1325" y="1307"/>
                        <a:pt x="1322" y="1313"/>
                        <a:pt x="1317" y="1327"/>
                      </a:cubicBezTo>
                      <a:cubicBezTo>
                        <a:pt x="1310" y="1335"/>
                        <a:pt x="1307" y="1341"/>
                        <a:pt x="1309" y="1341"/>
                      </a:cubicBezTo>
                      <a:cubicBezTo>
                        <a:pt x="1312" y="1341"/>
                        <a:pt x="1321" y="1332"/>
                        <a:pt x="1339" y="1311"/>
                      </a:cubicBezTo>
                      <a:cubicBezTo>
                        <a:pt x="1346" y="1305"/>
                        <a:pt x="1352" y="1302"/>
                        <a:pt x="1355" y="1302"/>
                      </a:cubicBezTo>
                      <a:cubicBezTo>
                        <a:pt x="1360" y="1302"/>
                        <a:pt x="1360" y="1309"/>
                        <a:pt x="1355" y="1324"/>
                      </a:cubicBezTo>
                      <a:cubicBezTo>
                        <a:pt x="1335" y="1349"/>
                        <a:pt x="1329" y="1360"/>
                        <a:pt x="1331" y="1360"/>
                      </a:cubicBezTo>
                      <a:cubicBezTo>
                        <a:pt x="1332" y="1360"/>
                        <a:pt x="1336" y="1356"/>
                        <a:pt x="1342" y="1349"/>
                      </a:cubicBezTo>
                      <a:cubicBezTo>
                        <a:pt x="1358" y="1338"/>
                        <a:pt x="1365" y="1336"/>
                        <a:pt x="1368" y="1336"/>
                      </a:cubicBezTo>
                      <a:cubicBezTo>
                        <a:pt x="1370" y="1336"/>
                        <a:pt x="1370" y="1336"/>
                        <a:pt x="1370" y="1336"/>
                      </a:cubicBezTo>
                      <a:cubicBezTo>
                        <a:pt x="1355" y="1358"/>
                        <a:pt x="1402" y="1396"/>
                        <a:pt x="1452" y="1437"/>
                      </a:cubicBezTo>
                      <a:cubicBezTo>
                        <a:pt x="1452" y="1438"/>
                        <a:pt x="1453" y="1438"/>
                        <a:pt x="1454" y="1438"/>
                      </a:cubicBezTo>
                      <a:cubicBezTo>
                        <a:pt x="1461" y="1438"/>
                        <a:pt x="1479" y="1424"/>
                        <a:pt x="1492" y="1405"/>
                      </a:cubicBezTo>
                      <a:cubicBezTo>
                        <a:pt x="1505" y="1390"/>
                        <a:pt x="1510" y="1384"/>
                        <a:pt x="1511" y="1384"/>
                      </a:cubicBezTo>
                      <a:lnTo>
                        <a:pt x="1511" y="1384"/>
                      </a:lnTo>
                      <a:cubicBezTo>
                        <a:pt x="1512" y="1384"/>
                        <a:pt x="1504" y="1397"/>
                        <a:pt x="1499" y="1412"/>
                      </a:cubicBezTo>
                      <a:cubicBezTo>
                        <a:pt x="1477" y="1445"/>
                        <a:pt x="1469" y="1464"/>
                        <a:pt x="1474" y="1464"/>
                      </a:cubicBezTo>
                      <a:cubicBezTo>
                        <a:pt x="1477" y="1464"/>
                        <a:pt x="1489" y="1450"/>
                        <a:pt x="1508" y="1421"/>
                      </a:cubicBezTo>
                      <a:cubicBezTo>
                        <a:pt x="1520" y="1398"/>
                        <a:pt x="1527" y="1386"/>
                        <a:pt x="1528" y="1386"/>
                      </a:cubicBezTo>
                      <a:lnTo>
                        <a:pt x="1528" y="1386"/>
                      </a:lnTo>
                      <a:cubicBezTo>
                        <a:pt x="1529" y="1386"/>
                        <a:pt x="1524" y="1399"/>
                        <a:pt x="1514" y="1424"/>
                      </a:cubicBezTo>
                      <a:cubicBezTo>
                        <a:pt x="1509" y="1438"/>
                        <a:pt x="1507" y="1444"/>
                        <a:pt x="1509" y="1444"/>
                      </a:cubicBezTo>
                      <a:cubicBezTo>
                        <a:pt x="1511" y="1444"/>
                        <a:pt x="1515" y="1440"/>
                        <a:pt x="1524" y="1434"/>
                      </a:cubicBezTo>
                      <a:cubicBezTo>
                        <a:pt x="1531" y="1424"/>
                        <a:pt x="1536" y="1420"/>
                        <a:pt x="1538" y="1420"/>
                      </a:cubicBezTo>
                      <a:lnTo>
                        <a:pt x="1538" y="1420"/>
                      </a:lnTo>
                      <a:cubicBezTo>
                        <a:pt x="1541" y="1420"/>
                        <a:pt x="1539" y="1426"/>
                        <a:pt x="1530" y="1437"/>
                      </a:cubicBezTo>
                      <a:cubicBezTo>
                        <a:pt x="1523" y="1455"/>
                        <a:pt x="1516" y="1473"/>
                        <a:pt x="1519" y="1473"/>
                      </a:cubicBezTo>
                      <a:cubicBezTo>
                        <a:pt x="1520" y="1473"/>
                        <a:pt x="1523" y="1471"/>
                        <a:pt x="1527" y="1465"/>
                      </a:cubicBezTo>
                      <a:lnTo>
                        <a:pt x="1527" y="1465"/>
                      </a:lnTo>
                      <a:cubicBezTo>
                        <a:pt x="1527" y="1465"/>
                        <a:pt x="1530" y="1471"/>
                        <a:pt x="1521" y="1496"/>
                      </a:cubicBezTo>
                      <a:cubicBezTo>
                        <a:pt x="1517" y="1504"/>
                        <a:pt x="1518" y="1507"/>
                        <a:pt x="1520" y="1507"/>
                      </a:cubicBezTo>
                      <a:cubicBezTo>
                        <a:pt x="1525" y="1507"/>
                        <a:pt x="1538" y="1497"/>
                        <a:pt x="1552" y="1487"/>
                      </a:cubicBezTo>
                      <a:cubicBezTo>
                        <a:pt x="1571" y="1477"/>
                        <a:pt x="1584" y="1472"/>
                        <a:pt x="1589" y="1472"/>
                      </a:cubicBezTo>
                      <a:cubicBezTo>
                        <a:pt x="1597" y="1472"/>
                        <a:pt x="1590" y="1482"/>
                        <a:pt x="1568" y="1503"/>
                      </a:cubicBezTo>
                      <a:cubicBezTo>
                        <a:pt x="1550" y="1521"/>
                        <a:pt x="1552" y="1530"/>
                        <a:pt x="1564" y="1530"/>
                      </a:cubicBezTo>
                      <a:cubicBezTo>
                        <a:pt x="1575" y="1530"/>
                        <a:pt x="1594" y="1522"/>
                        <a:pt x="1612" y="1506"/>
                      </a:cubicBezTo>
                      <a:cubicBezTo>
                        <a:pt x="1633" y="1484"/>
                        <a:pt x="1642" y="1475"/>
                        <a:pt x="1643" y="1475"/>
                      </a:cubicBezTo>
                      <a:lnTo>
                        <a:pt x="1643" y="1475"/>
                      </a:lnTo>
                      <a:cubicBezTo>
                        <a:pt x="1644" y="1475"/>
                        <a:pt x="1640" y="1480"/>
                        <a:pt x="1633" y="1490"/>
                      </a:cubicBezTo>
                      <a:cubicBezTo>
                        <a:pt x="1618" y="1509"/>
                        <a:pt x="1621" y="1512"/>
                        <a:pt x="1621" y="1512"/>
                      </a:cubicBezTo>
                      <a:cubicBezTo>
                        <a:pt x="1627" y="1518"/>
                        <a:pt x="1633" y="1521"/>
                        <a:pt x="1618" y="1543"/>
                      </a:cubicBezTo>
                      <a:cubicBezTo>
                        <a:pt x="1618" y="1543"/>
                        <a:pt x="1618" y="1544"/>
                        <a:pt x="1620" y="1544"/>
                      </a:cubicBezTo>
                      <a:cubicBezTo>
                        <a:pt x="1623" y="1544"/>
                        <a:pt x="1630" y="1542"/>
                        <a:pt x="1649" y="1534"/>
                      </a:cubicBezTo>
                      <a:cubicBezTo>
                        <a:pt x="1660" y="1526"/>
                        <a:pt x="1668" y="1523"/>
                        <a:pt x="1673" y="1523"/>
                      </a:cubicBezTo>
                      <a:cubicBezTo>
                        <a:pt x="1688" y="1523"/>
                        <a:pt x="1683" y="1549"/>
                        <a:pt x="1665" y="1581"/>
                      </a:cubicBezTo>
                      <a:lnTo>
                        <a:pt x="1693" y="1571"/>
                      </a:lnTo>
                      <a:cubicBezTo>
                        <a:pt x="1713" y="1551"/>
                        <a:pt x="1730" y="1537"/>
                        <a:pt x="1733" y="1537"/>
                      </a:cubicBezTo>
                      <a:lnTo>
                        <a:pt x="1733" y="1537"/>
                      </a:lnTo>
                      <a:cubicBezTo>
                        <a:pt x="1735" y="1537"/>
                        <a:pt x="1731" y="1544"/>
                        <a:pt x="1718" y="1559"/>
                      </a:cubicBezTo>
                      <a:lnTo>
                        <a:pt x="1702" y="1581"/>
                      </a:lnTo>
                      <a:cubicBezTo>
                        <a:pt x="1713" y="1570"/>
                        <a:pt x="1722" y="1565"/>
                        <a:pt x="1727" y="1565"/>
                      </a:cubicBezTo>
                      <a:cubicBezTo>
                        <a:pt x="1740" y="1565"/>
                        <a:pt x="1737" y="1593"/>
                        <a:pt x="1715" y="1622"/>
                      </a:cubicBezTo>
                      <a:cubicBezTo>
                        <a:pt x="1699" y="1640"/>
                        <a:pt x="1699" y="1640"/>
                        <a:pt x="1702" y="1647"/>
                      </a:cubicBezTo>
                      <a:lnTo>
                        <a:pt x="1718" y="1625"/>
                      </a:lnTo>
                      <a:cubicBezTo>
                        <a:pt x="1733" y="1607"/>
                        <a:pt x="1747" y="1590"/>
                        <a:pt x="1754" y="1590"/>
                      </a:cubicBezTo>
                      <a:cubicBezTo>
                        <a:pt x="1755" y="1590"/>
                        <a:pt x="1755" y="1590"/>
                        <a:pt x="1756" y="1590"/>
                      </a:cubicBezTo>
                      <a:cubicBezTo>
                        <a:pt x="1762" y="1597"/>
                        <a:pt x="1765" y="1600"/>
                        <a:pt x="1749" y="1618"/>
                      </a:cubicBezTo>
                      <a:cubicBezTo>
                        <a:pt x="1742" y="1637"/>
                        <a:pt x="1735" y="1656"/>
                        <a:pt x="1739" y="1656"/>
                      </a:cubicBezTo>
                      <a:cubicBezTo>
                        <a:pt x="1740" y="1656"/>
                        <a:pt x="1742" y="1654"/>
                        <a:pt x="1746" y="1650"/>
                      </a:cubicBezTo>
                      <a:lnTo>
                        <a:pt x="1746" y="1650"/>
                      </a:lnTo>
                      <a:cubicBezTo>
                        <a:pt x="1746" y="1650"/>
                        <a:pt x="1753" y="1653"/>
                        <a:pt x="1740" y="1678"/>
                      </a:cubicBezTo>
                      <a:lnTo>
                        <a:pt x="1762" y="1694"/>
                      </a:lnTo>
                      <a:cubicBezTo>
                        <a:pt x="1769" y="1688"/>
                        <a:pt x="1775" y="1686"/>
                        <a:pt x="1780" y="1686"/>
                      </a:cubicBezTo>
                      <a:cubicBezTo>
                        <a:pt x="1787" y="1686"/>
                        <a:pt x="1788" y="1695"/>
                        <a:pt x="1778" y="1709"/>
                      </a:cubicBezTo>
                      <a:cubicBezTo>
                        <a:pt x="1778" y="1709"/>
                        <a:pt x="1781" y="1711"/>
                        <a:pt x="1786" y="1711"/>
                      </a:cubicBezTo>
                      <a:cubicBezTo>
                        <a:pt x="1792" y="1711"/>
                        <a:pt x="1800" y="1709"/>
                        <a:pt x="1809" y="1703"/>
                      </a:cubicBezTo>
                      <a:cubicBezTo>
                        <a:pt x="1821" y="1709"/>
                        <a:pt x="1828" y="1716"/>
                        <a:pt x="1812" y="1734"/>
                      </a:cubicBezTo>
                      <a:cubicBezTo>
                        <a:pt x="1803" y="1745"/>
                        <a:pt x="1800" y="1749"/>
                        <a:pt x="1801" y="1749"/>
                      </a:cubicBezTo>
                      <a:cubicBezTo>
                        <a:pt x="1802" y="1749"/>
                        <a:pt x="1807" y="1746"/>
                        <a:pt x="1815" y="1741"/>
                      </a:cubicBezTo>
                      <a:cubicBezTo>
                        <a:pt x="1824" y="1728"/>
                        <a:pt x="1830" y="1725"/>
                        <a:pt x="1835" y="1725"/>
                      </a:cubicBezTo>
                      <a:cubicBezTo>
                        <a:pt x="1838" y="1725"/>
                        <a:pt x="1841" y="1727"/>
                        <a:pt x="1843" y="1728"/>
                      </a:cubicBezTo>
                      <a:lnTo>
                        <a:pt x="1853" y="1738"/>
                      </a:lnTo>
                      <a:cubicBezTo>
                        <a:pt x="1864" y="1724"/>
                        <a:pt x="1867" y="1720"/>
                        <a:pt x="1870" y="1720"/>
                      </a:cubicBezTo>
                      <a:cubicBezTo>
                        <a:pt x="1872" y="1720"/>
                        <a:pt x="1873" y="1721"/>
                        <a:pt x="1875" y="1722"/>
                      </a:cubicBezTo>
                      <a:cubicBezTo>
                        <a:pt x="1881" y="1725"/>
                        <a:pt x="1881" y="1759"/>
                        <a:pt x="1884" y="1763"/>
                      </a:cubicBezTo>
                      <a:cubicBezTo>
                        <a:pt x="1892" y="1770"/>
                        <a:pt x="1897" y="1773"/>
                        <a:pt x="1900" y="1773"/>
                      </a:cubicBezTo>
                      <a:cubicBezTo>
                        <a:pt x="1905" y="1773"/>
                        <a:pt x="1907" y="1767"/>
                        <a:pt x="1912" y="1753"/>
                      </a:cubicBezTo>
                      <a:cubicBezTo>
                        <a:pt x="1908" y="1751"/>
                        <a:pt x="1913" y="1742"/>
                        <a:pt x="1916" y="1742"/>
                      </a:cubicBezTo>
                      <a:cubicBezTo>
                        <a:pt x="1918" y="1742"/>
                        <a:pt x="1920" y="1746"/>
                        <a:pt x="1919" y="1756"/>
                      </a:cubicBezTo>
                      <a:cubicBezTo>
                        <a:pt x="1922" y="1763"/>
                        <a:pt x="1922" y="1794"/>
                        <a:pt x="1941" y="1810"/>
                      </a:cubicBezTo>
                      <a:cubicBezTo>
                        <a:pt x="1950" y="1817"/>
                        <a:pt x="1954" y="1821"/>
                        <a:pt x="1958" y="1821"/>
                      </a:cubicBezTo>
                      <a:cubicBezTo>
                        <a:pt x="1963" y="1821"/>
                        <a:pt x="1967" y="1816"/>
                        <a:pt x="1975" y="1806"/>
                      </a:cubicBezTo>
                      <a:cubicBezTo>
                        <a:pt x="1989" y="1785"/>
                        <a:pt x="1996" y="1775"/>
                        <a:pt x="1998" y="1775"/>
                      </a:cubicBezTo>
                      <a:lnTo>
                        <a:pt x="1998" y="1775"/>
                      </a:lnTo>
                      <a:cubicBezTo>
                        <a:pt x="2000" y="1775"/>
                        <a:pt x="1994" y="1787"/>
                        <a:pt x="1981" y="1810"/>
                      </a:cubicBezTo>
                      <a:cubicBezTo>
                        <a:pt x="1969" y="1842"/>
                        <a:pt x="1966" y="1855"/>
                        <a:pt x="1970" y="1855"/>
                      </a:cubicBezTo>
                      <a:cubicBezTo>
                        <a:pt x="1972" y="1855"/>
                        <a:pt x="1976" y="1851"/>
                        <a:pt x="1981" y="1844"/>
                      </a:cubicBezTo>
                      <a:cubicBezTo>
                        <a:pt x="1996" y="1833"/>
                        <a:pt x="2001" y="1830"/>
                        <a:pt x="2005" y="1830"/>
                      </a:cubicBezTo>
                      <a:cubicBezTo>
                        <a:pt x="2006" y="1830"/>
                        <a:pt x="2008" y="1831"/>
                        <a:pt x="2010" y="1832"/>
                      </a:cubicBezTo>
                      <a:cubicBezTo>
                        <a:pt x="1999" y="1846"/>
                        <a:pt x="1997" y="1852"/>
                        <a:pt x="2005" y="1852"/>
                      </a:cubicBezTo>
                      <a:cubicBezTo>
                        <a:pt x="2009" y="1852"/>
                        <a:pt x="2015" y="1850"/>
                        <a:pt x="2025" y="1847"/>
                      </a:cubicBezTo>
                      <a:lnTo>
                        <a:pt x="2025" y="1847"/>
                      </a:lnTo>
                      <a:cubicBezTo>
                        <a:pt x="2031" y="1850"/>
                        <a:pt x="2031" y="1850"/>
                        <a:pt x="2016" y="1869"/>
                      </a:cubicBezTo>
                      <a:lnTo>
                        <a:pt x="2025" y="1879"/>
                      </a:lnTo>
                      <a:cubicBezTo>
                        <a:pt x="2034" y="1872"/>
                        <a:pt x="2043" y="1869"/>
                        <a:pt x="2050" y="1869"/>
                      </a:cubicBezTo>
                      <a:cubicBezTo>
                        <a:pt x="2073" y="1869"/>
                        <a:pt x="2083" y="1900"/>
                        <a:pt x="2075" y="1919"/>
                      </a:cubicBezTo>
                      <a:cubicBezTo>
                        <a:pt x="2075" y="1919"/>
                        <a:pt x="2076" y="1921"/>
                        <a:pt x="2079" y="1921"/>
                      </a:cubicBezTo>
                      <a:cubicBezTo>
                        <a:pt x="2082" y="1921"/>
                        <a:pt x="2088" y="1919"/>
                        <a:pt x="2100" y="1910"/>
                      </a:cubicBezTo>
                      <a:cubicBezTo>
                        <a:pt x="2118" y="1893"/>
                        <a:pt x="2128" y="1885"/>
                        <a:pt x="2130" y="1885"/>
                      </a:cubicBezTo>
                      <a:lnTo>
                        <a:pt x="2130" y="1885"/>
                      </a:lnTo>
                      <a:cubicBezTo>
                        <a:pt x="2134" y="1885"/>
                        <a:pt x="2127" y="1896"/>
                        <a:pt x="2110" y="1916"/>
                      </a:cubicBezTo>
                      <a:cubicBezTo>
                        <a:pt x="2093" y="1937"/>
                        <a:pt x="2086" y="1948"/>
                        <a:pt x="2087" y="1948"/>
                      </a:cubicBezTo>
                      <a:cubicBezTo>
                        <a:pt x="2089" y="1948"/>
                        <a:pt x="2098" y="1939"/>
                        <a:pt x="2116" y="1922"/>
                      </a:cubicBezTo>
                      <a:cubicBezTo>
                        <a:pt x="2121" y="1919"/>
                        <a:pt x="2126" y="1917"/>
                        <a:pt x="2131" y="1917"/>
                      </a:cubicBezTo>
                      <a:cubicBezTo>
                        <a:pt x="2146" y="1917"/>
                        <a:pt x="2155" y="1936"/>
                        <a:pt x="2129" y="1963"/>
                      </a:cubicBezTo>
                      <a:lnTo>
                        <a:pt x="2097" y="2004"/>
                      </a:lnTo>
                      <a:cubicBezTo>
                        <a:pt x="2111" y="1993"/>
                        <a:pt x="2118" y="1991"/>
                        <a:pt x="2121" y="1991"/>
                      </a:cubicBezTo>
                      <a:cubicBezTo>
                        <a:pt x="2122" y="1991"/>
                        <a:pt x="2122" y="1991"/>
                        <a:pt x="2122" y="1991"/>
                      </a:cubicBezTo>
                      <a:cubicBezTo>
                        <a:pt x="2129" y="1983"/>
                        <a:pt x="2135" y="1980"/>
                        <a:pt x="2140" y="1980"/>
                      </a:cubicBezTo>
                      <a:cubicBezTo>
                        <a:pt x="2146" y="1980"/>
                        <a:pt x="2151" y="1985"/>
                        <a:pt x="2160" y="1991"/>
                      </a:cubicBezTo>
                      <a:cubicBezTo>
                        <a:pt x="2169" y="2001"/>
                        <a:pt x="2207" y="1998"/>
                        <a:pt x="2219" y="2007"/>
                      </a:cubicBezTo>
                      <a:cubicBezTo>
                        <a:pt x="2235" y="2016"/>
                        <a:pt x="2241" y="2035"/>
                        <a:pt x="2235" y="2054"/>
                      </a:cubicBezTo>
                      <a:cubicBezTo>
                        <a:pt x="2238" y="2056"/>
                        <a:pt x="2241" y="2057"/>
                        <a:pt x="2246" y="2057"/>
                      </a:cubicBezTo>
                      <a:cubicBezTo>
                        <a:pt x="2251" y="2057"/>
                        <a:pt x="2259" y="2056"/>
                        <a:pt x="2273" y="2051"/>
                      </a:cubicBezTo>
                      <a:cubicBezTo>
                        <a:pt x="2279" y="2045"/>
                        <a:pt x="2285" y="2043"/>
                        <a:pt x="2289" y="2043"/>
                      </a:cubicBezTo>
                      <a:cubicBezTo>
                        <a:pt x="2297" y="2043"/>
                        <a:pt x="2299" y="2051"/>
                        <a:pt x="2288" y="2063"/>
                      </a:cubicBezTo>
                      <a:lnTo>
                        <a:pt x="2295" y="2070"/>
                      </a:lnTo>
                      <a:cubicBezTo>
                        <a:pt x="2307" y="2063"/>
                        <a:pt x="2315" y="2062"/>
                        <a:pt x="2320" y="2062"/>
                      </a:cubicBezTo>
                      <a:cubicBezTo>
                        <a:pt x="2324" y="2062"/>
                        <a:pt x="2326" y="2063"/>
                        <a:pt x="2326" y="2063"/>
                      </a:cubicBezTo>
                      <a:cubicBezTo>
                        <a:pt x="2314" y="2078"/>
                        <a:pt x="2305" y="2097"/>
                        <a:pt x="2311" y="2097"/>
                      </a:cubicBezTo>
                      <a:cubicBezTo>
                        <a:pt x="2313" y="2097"/>
                        <a:pt x="2316" y="2095"/>
                        <a:pt x="2320" y="2092"/>
                      </a:cubicBezTo>
                      <a:cubicBezTo>
                        <a:pt x="2328" y="2081"/>
                        <a:pt x="2333" y="2077"/>
                        <a:pt x="2338" y="2077"/>
                      </a:cubicBezTo>
                      <a:cubicBezTo>
                        <a:pt x="2342" y="2077"/>
                        <a:pt x="2346" y="2081"/>
                        <a:pt x="2351" y="2085"/>
                      </a:cubicBezTo>
                      <a:cubicBezTo>
                        <a:pt x="2348" y="2112"/>
                        <a:pt x="2500" y="2241"/>
                        <a:pt x="2534" y="2241"/>
                      </a:cubicBezTo>
                      <a:cubicBezTo>
                        <a:pt x="2536" y="2241"/>
                        <a:pt x="2538" y="2240"/>
                        <a:pt x="2539" y="2239"/>
                      </a:cubicBezTo>
                      <a:lnTo>
                        <a:pt x="2555" y="2255"/>
                      </a:lnTo>
                      <a:lnTo>
                        <a:pt x="2574" y="2267"/>
                      </a:lnTo>
                      <a:cubicBezTo>
                        <a:pt x="2550" y="2295"/>
                        <a:pt x="2567" y="2304"/>
                        <a:pt x="2590" y="2304"/>
                      </a:cubicBezTo>
                      <a:cubicBezTo>
                        <a:pt x="2598" y="2304"/>
                        <a:pt x="2607" y="2303"/>
                        <a:pt x="2614" y="2302"/>
                      </a:cubicBezTo>
                      <a:cubicBezTo>
                        <a:pt x="2625" y="2294"/>
                        <a:pt x="2632" y="2291"/>
                        <a:pt x="2637" y="2291"/>
                      </a:cubicBezTo>
                      <a:cubicBezTo>
                        <a:pt x="2642" y="2291"/>
                        <a:pt x="2644" y="2294"/>
                        <a:pt x="2646" y="2295"/>
                      </a:cubicBezTo>
                      <a:cubicBezTo>
                        <a:pt x="2621" y="2328"/>
                        <a:pt x="2627" y="2342"/>
                        <a:pt x="2644" y="2342"/>
                      </a:cubicBezTo>
                      <a:cubicBezTo>
                        <a:pt x="2648" y="2342"/>
                        <a:pt x="2653" y="2341"/>
                        <a:pt x="2658" y="2339"/>
                      </a:cubicBezTo>
                      <a:cubicBezTo>
                        <a:pt x="2675" y="2322"/>
                        <a:pt x="2685" y="2314"/>
                        <a:pt x="2689" y="2314"/>
                      </a:cubicBezTo>
                      <a:cubicBezTo>
                        <a:pt x="2692" y="2314"/>
                        <a:pt x="2686" y="2325"/>
                        <a:pt x="2671" y="2346"/>
                      </a:cubicBezTo>
                      <a:cubicBezTo>
                        <a:pt x="2654" y="2367"/>
                        <a:pt x="2649" y="2380"/>
                        <a:pt x="2656" y="2380"/>
                      </a:cubicBezTo>
                      <a:cubicBezTo>
                        <a:pt x="2662" y="2380"/>
                        <a:pt x="2678" y="2369"/>
                        <a:pt x="2705" y="2346"/>
                      </a:cubicBezTo>
                      <a:cubicBezTo>
                        <a:pt x="2715" y="2339"/>
                        <a:pt x="2720" y="2335"/>
                        <a:pt x="2723" y="2335"/>
                      </a:cubicBezTo>
                      <a:cubicBezTo>
                        <a:pt x="2725" y="2335"/>
                        <a:pt x="2723" y="2341"/>
                        <a:pt x="2718" y="2355"/>
                      </a:cubicBezTo>
                      <a:cubicBezTo>
                        <a:pt x="2702" y="2383"/>
                        <a:pt x="2697" y="2394"/>
                        <a:pt x="2700" y="2394"/>
                      </a:cubicBezTo>
                      <a:cubicBezTo>
                        <a:pt x="2702" y="2394"/>
                        <a:pt x="2706" y="2390"/>
                        <a:pt x="2711" y="2383"/>
                      </a:cubicBezTo>
                      <a:cubicBezTo>
                        <a:pt x="2728" y="2366"/>
                        <a:pt x="2739" y="2358"/>
                        <a:pt x="2743" y="2358"/>
                      </a:cubicBezTo>
                      <a:cubicBezTo>
                        <a:pt x="2748" y="2358"/>
                        <a:pt x="2743" y="2371"/>
                        <a:pt x="2727" y="2396"/>
                      </a:cubicBezTo>
                      <a:cubicBezTo>
                        <a:pt x="2717" y="2421"/>
                        <a:pt x="2712" y="2433"/>
                        <a:pt x="2716" y="2433"/>
                      </a:cubicBezTo>
                      <a:cubicBezTo>
                        <a:pt x="2719" y="2433"/>
                        <a:pt x="2729" y="2424"/>
                        <a:pt x="2746" y="2408"/>
                      </a:cubicBezTo>
                      <a:cubicBezTo>
                        <a:pt x="2758" y="2396"/>
                        <a:pt x="2769" y="2390"/>
                        <a:pt x="2777" y="2390"/>
                      </a:cubicBezTo>
                      <a:cubicBezTo>
                        <a:pt x="2790" y="2390"/>
                        <a:pt x="2793" y="2408"/>
                        <a:pt x="2777" y="2436"/>
                      </a:cubicBezTo>
                      <a:cubicBezTo>
                        <a:pt x="2782" y="2439"/>
                        <a:pt x="2776" y="2453"/>
                        <a:pt x="2779" y="2453"/>
                      </a:cubicBezTo>
                      <a:cubicBezTo>
                        <a:pt x="2780" y="2453"/>
                        <a:pt x="2782" y="2451"/>
                        <a:pt x="2787" y="2446"/>
                      </a:cubicBezTo>
                      <a:lnTo>
                        <a:pt x="2787" y="2446"/>
                      </a:lnTo>
                      <a:lnTo>
                        <a:pt x="2777" y="2468"/>
                      </a:lnTo>
                      <a:lnTo>
                        <a:pt x="2787" y="2477"/>
                      </a:lnTo>
                      <a:lnTo>
                        <a:pt x="2802" y="2458"/>
                      </a:lnTo>
                      <a:cubicBezTo>
                        <a:pt x="2818" y="2490"/>
                        <a:pt x="2840" y="2515"/>
                        <a:pt x="2862" y="2540"/>
                      </a:cubicBezTo>
                      <a:cubicBezTo>
                        <a:pt x="2900" y="2572"/>
                        <a:pt x="2919" y="2588"/>
                        <a:pt x="2930" y="2588"/>
                      </a:cubicBezTo>
                      <a:cubicBezTo>
                        <a:pt x="2936" y="2588"/>
                        <a:pt x="2940" y="2583"/>
                        <a:pt x="2943" y="2574"/>
                      </a:cubicBezTo>
                      <a:cubicBezTo>
                        <a:pt x="2955" y="2555"/>
                        <a:pt x="2963" y="2546"/>
                        <a:pt x="2967" y="2546"/>
                      </a:cubicBezTo>
                      <a:cubicBezTo>
                        <a:pt x="2972" y="2546"/>
                        <a:pt x="2968" y="2559"/>
                        <a:pt x="2953" y="2584"/>
                      </a:cubicBezTo>
                      <a:cubicBezTo>
                        <a:pt x="2959" y="2587"/>
                        <a:pt x="2956" y="2615"/>
                        <a:pt x="2965" y="2624"/>
                      </a:cubicBezTo>
                      <a:cubicBezTo>
                        <a:pt x="2975" y="2634"/>
                        <a:pt x="2987" y="2643"/>
                        <a:pt x="2972" y="2662"/>
                      </a:cubicBezTo>
                      <a:lnTo>
                        <a:pt x="2978" y="2665"/>
                      </a:lnTo>
                      <a:cubicBezTo>
                        <a:pt x="2990" y="2657"/>
                        <a:pt x="3002" y="2653"/>
                        <a:pt x="3012" y="2653"/>
                      </a:cubicBezTo>
                      <a:cubicBezTo>
                        <a:pt x="3035" y="2653"/>
                        <a:pt x="3050" y="2672"/>
                        <a:pt x="3050" y="2696"/>
                      </a:cubicBezTo>
                      <a:cubicBezTo>
                        <a:pt x="3057" y="2702"/>
                        <a:pt x="3062" y="2705"/>
                        <a:pt x="3070" y="2705"/>
                      </a:cubicBezTo>
                      <a:cubicBezTo>
                        <a:pt x="3076" y="2705"/>
                        <a:pt x="3083" y="2704"/>
                        <a:pt x="3094" y="2700"/>
                      </a:cubicBezTo>
                      <a:cubicBezTo>
                        <a:pt x="3104" y="2694"/>
                        <a:pt x="3110" y="2691"/>
                        <a:pt x="3113" y="2691"/>
                      </a:cubicBezTo>
                      <a:cubicBezTo>
                        <a:pt x="3117" y="2691"/>
                        <a:pt x="3115" y="2697"/>
                        <a:pt x="3109" y="2712"/>
                      </a:cubicBezTo>
                      <a:cubicBezTo>
                        <a:pt x="3098" y="2726"/>
                        <a:pt x="3105" y="2753"/>
                        <a:pt x="3119" y="2753"/>
                      </a:cubicBezTo>
                      <a:cubicBezTo>
                        <a:pt x="3125" y="2753"/>
                        <a:pt x="3133" y="2749"/>
                        <a:pt x="3141" y="2737"/>
                      </a:cubicBezTo>
                      <a:lnTo>
                        <a:pt x="3141" y="2737"/>
                      </a:lnTo>
                      <a:lnTo>
                        <a:pt x="3131" y="2762"/>
                      </a:lnTo>
                      <a:cubicBezTo>
                        <a:pt x="3128" y="2772"/>
                        <a:pt x="3129" y="2775"/>
                        <a:pt x="3132" y="2775"/>
                      </a:cubicBezTo>
                      <a:cubicBezTo>
                        <a:pt x="3137" y="2775"/>
                        <a:pt x="3150" y="2765"/>
                        <a:pt x="3160" y="2753"/>
                      </a:cubicBezTo>
                      <a:cubicBezTo>
                        <a:pt x="3173" y="2736"/>
                        <a:pt x="3181" y="2726"/>
                        <a:pt x="3183" y="2726"/>
                      </a:cubicBezTo>
                      <a:lnTo>
                        <a:pt x="3183" y="2726"/>
                      </a:lnTo>
                      <a:cubicBezTo>
                        <a:pt x="3186" y="2726"/>
                        <a:pt x="3177" y="2743"/>
                        <a:pt x="3153" y="2781"/>
                      </a:cubicBezTo>
                      <a:cubicBezTo>
                        <a:pt x="3134" y="2804"/>
                        <a:pt x="3129" y="2816"/>
                        <a:pt x="3132" y="2816"/>
                      </a:cubicBezTo>
                      <a:cubicBezTo>
                        <a:pt x="3133" y="2816"/>
                        <a:pt x="3138" y="2811"/>
                        <a:pt x="3144" y="2803"/>
                      </a:cubicBezTo>
                      <a:cubicBezTo>
                        <a:pt x="3156" y="2795"/>
                        <a:pt x="3169" y="2786"/>
                        <a:pt x="3175" y="2786"/>
                      </a:cubicBezTo>
                      <a:cubicBezTo>
                        <a:pt x="3178" y="2786"/>
                        <a:pt x="3179" y="2789"/>
                        <a:pt x="3175" y="2797"/>
                      </a:cubicBezTo>
                      <a:cubicBezTo>
                        <a:pt x="3177" y="2799"/>
                        <a:pt x="3179" y="2801"/>
                        <a:pt x="3182" y="2801"/>
                      </a:cubicBezTo>
                      <a:cubicBezTo>
                        <a:pt x="3187" y="2801"/>
                        <a:pt x="3195" y="2794"/>
                        <a:pt x="3216" y="2769"/>
                      </a:cubicBezTo>
                      <a:cubicBezTo>
                        <a:pt x="3225" y="2756"/>
                        <a:pt x="3231" y="2753"/>
                        <a:pt x="3235" y="2753"/>
                      </a:cubicBezTo>
                      <a:cubicBezTo>
                        <a:pt x="3239" y="2753"/>
                        <a:pt x="3242" y="2755"/>
                        <a:pt x="3244" y="2756"/>
                      </a:cubicBezTo>
                      <a:cubicBezTo>
                        <a:pt x="3235" y="2772"/>
                        <a:pt x="3222" y="2781"/>
                        <a:pt x="3207" y="2791"/>
                      </a:cubicBezTo>
                      <a:lnTo>
                        <a:pt x="3216" y="2800"/>
                      </a:lnTo>
                      <a:cubicBezTo>
                        <a:pt x="3222" y="2806"/>
                        <a:pt x="3219" y="2834"/>
                        <a:pt x="3203" y="2853"/>
                      </a:cubicBezTo>
                      <a:cubicBezTo>
                        <a:pt x="3198" y="2865"/>
                        <a:pt x="3196" y="2871"/>
                        <a:pt x="3198" y="2871"/>
                      </a:cubicBezTo>
                      <a:cubicBezTo>
                        <a:pt x="3201" y="2871"/>
                        <a:pt x="3209" y="2861"/>
                        <a:pt x="3222" y="2838"/>
                      </a:cubicBezTo>
                      <a:cubicBezTo>
                        <a:pt x="3245" y="2811"/>
                        <a:pt x="3251" y="2803"/>
                        <a:pt x="3257" y="2803"/>
                      </a:cubicBezTo>
                      <a:cubicBezTo>
                        <a:pt x="3260" y="2803"/>
                        <a:pt x="3263" y="2804"/>
                        <a:pt x="3266" y="2806"/>
                      </a:cubicBezTo>
                      <a:cubicBezTo>
                        <a:pt x="3269" y="2812"/>
                        <a:pt x="3276" y="2816"/>
                        <a:pt x="3260" y="2838"/>
                      </a:cubicBezTo>
                      <a:cubicBezTo>
                        <a:pt x="3244" y="2856"/>
                        <a:pt x="3244" y="2856"/>
                        <a:pt x="3257" y="2866"/>
                      </a:cubicBezTo>
                      <a:cubicBezTo>
                        <a:pt x="3259" y="2867"/>
                        <a:pt x="3261" y="2868"/>
                        <a:pt x="3264" y="2868"/>
                      </a:cubicBezTo>
                      <a:cubicBezTo>
                        <a:pt x="3286" y="2868"/>
                        <a:pt x="3339" y="2827"/>
                        <a:pt x="3373" y="2797"/>
                      </a:cubicBezTo>
                      <a:cubicBezTo>
                        <a:pt x="3388" y="2777"/>
                        <a:pt x="3396" y="2767"/>
                        <a:pt x="3397" y="2767"/>
                      </a:cubicBezTo>
                      <a:lnTo>
                        <a:pt x="3397" y="2767"/>
                      </a:lnTo>
                      <a:cubicBezTo>
                        <a:pt x="3397" y="2767"/>
                        <a:pt x="3390" y="2778"/>
                        <a:pt x="3376" y="2800"/>
                      </a:cubicBezTo>
                      <a:cubicBezTo>
                        <a:pt x="3360" y="2822"/>
                        <a:pt x="3366" y="2825"/>
                        <a:pt x="3373" y="2831"/>
                      </a:cubicBezTo>
                      <a:cubicBezTo>
                        <a:pt x="3378" y="2824"/>
                        <a:pt x="3380" y="2822"/>
                        <a:pt x="3380" y="2822"/>
                      </a:cubicBezTo>
                      <a:lnTo>
                        <a:pt x="3380" y="2822"/>
                      </a:lnTo>
                      <a:cubicBezTo>
                        <a:pt x="3381" y="2822"/>
                        <a:pt x="3376" y="2832"/>
                        <a:pt x="3373" y="2832"/>
                      </a:cubicBezTo>
                      <a:cubicBezTo>
                        <a:pt x="3373" y="2832"/>
                        <a:pt x="3373" y="2831"/>
                        <a:pt x="3373" y="2831"/>
                      </a:cubicBezTo>
                      <a:cubicBezTo>
                        <a:pt x="3364" y="2841"/>
                        <a:pt x="3359" y="2844"/>
                        <a:pt x="3354" y="2844"/>
                      </a:cubicBezTo>
                      <a:cubicBezTo>
                        <a:pt x="3350" y="2844"/>
                        <a:pt x="3347" y="2842"/>
                        <a:pt x="3345" y="2841"/>
                      </a:cubicBezTo>
                      <a:lnTo>
                        <a:pt x="3329" y="2859"/>
                      </a:lnTo>
                      <a:cubicBezTo>
                        <a:pt x="3315" y="2884"/>
                        <a:pt x="3310" y="2897"/>
                        <a:pt x="3316" y="2897"/>
                      </a:cubicBezTo>
                      <a:cubicBezTo>
                        <a:pt x="3320" y="2897"/>
                        <a:pt x="3330" y="2890"/>
                        <a:pt x="3345" y="2875"/>
                      </a:cubicBezTo>
                      <a:cubicBezTo>
                        <a:pt x="3355" y="2868"/>
                        <a:pt x="3360" y="2864"/>
                        <a:pt x="3362" y="2864"/>
                      </a:cubicBezTo>
                      <a:lnTo>
                        <a:pt x="3362" y="2864"/>
                      </a:lnTo>
                      <a:cubicBezTo>
                        <a:pt x="3364" y="2864"/>
                        <a:pt x="3362" y="2870"/>
                        <a:pt x="3357" y="2881"/>
                      </a:cubicBezTo>
                      <a:cubicBezTo>
                        <a:pt x="3350" y="2900"/>
                        <a:pt x="3341" y="2919"/>
                        <a:pt x="3344" y="2919"/>
                      </a:cubicBezTo>
                      <a:cubicBezTo>
                        <a:pt x="3345" y="2919"/>
                        <a:pt x="3347" y="2917"/>
                        <a:pt x="3351" y="2913"/>
                      </a:cubicBezTo>
                      <a:cubicBezTo>
                        <a:pt x="3351" y="2913"/>
                        <a:pt x="3363" y="2919"/>
                        <a:pt x="3351" y="2944"/>
                      </a:cubicBezTo>
                      <a:cubicBezTo>
                        <a:pt x="3357" y="2949"/>
                        <a:pt x="3361" y="2952"/>
                        <a:pt x="3366" y="2952"/>
                      </a:cubicBezTo>
                      <a:cubicBezTo>
                        <a:pt x="3371" y="2952"/>
                        <a:pt x="3377" y="2948"/>
                        <a:pt x="3385" y="2938"/>
                      </a:cubicBezTo>
                      <a:cubicBezTo>
                        <a:pt x="3394" y="2927"/>
                        <a:pt x="3399" y="2924"/>
                        <a:pt x="3403" y="2924"/>
                      </a:cubicBezTo>
                      <a:cubicBezTo>
                        <a:pt x="3405" y="2924"/>
                        <a:pt x="3408" y="2926"/>
                        <a:pt x="3410" y="2928"/>
                      </a:cubicBezTo>
                      <a:cubicBezTo>
                        <a:pt x="3413" y="2930"/>
                        <a:pt x="3415" y="2931"/>
                        <a:pt x="3417" y="2931"/>
                      </a:cubicBezTo>
                      <a:cubicBezTo>
                        <a:pt x="3421" y="2931"/>
                        <a:pt x="3426" y="2928"/>
                        <a:pt x="3435" y="2916"/>
                      </a:cubicBezTo>
                      <a:cubicBezTo>
                        <a:pt x="3448" y="2901"/>
                        <a:pt x="3464" y="2888"/>
                        <a:pt x="3475" y="2888"/>
                      </a:cubicBezTo>
                      <a:cubicBezTo>
                        <a:pt x="3478" y="2888"/>
                        <a:pt x="3480" y="2889"/>
                        <a:pt x="3482" y="2891"/>
                      </a:cubicBezTo>
                      <a:cubicBezTo>
                        <a:pt x="3492" y="2886"/>
                        <a:pt x="3499" y="2884"/>
                        <a:pt x="3502" y="2884"/>
                      </a:cubicBezTo>
                      <a:cubicBezTo>
                        <a:pt x="3508" y="2884"/>
                        <a:pt x="3502" y="2894"/>
                        <a:pt x="3486" y="2922"/>
                      </a:cubicBezTo>
                      <a:cubicBezTo>
                        <a:pt x="3470" y="2944"/>
                        <a:pt x="3473" y="2947"/>
                        <a:pt x="3479" y="2953"/>
                      </a:cubicBezTo>
                      <a:cubicBezTo>
                        <a:pt x="3479" y="2953"/>
                        <a:pt x="3486" y="2957"/>
                        <a:pt x="3476" y="2982"/>
                      </a:cubicBezTo>
                      <a:cubicBezTo>
                        <a:pt x="3472" y="2989"/>
                        <a:pt x="3471" y="2992"/>
                        <a:pt x="3472" y="2992"/>
                      </a:cubicBezTo>
                      <a:cubicBezTo>
                        <a:pt x="3474" y="2992"/>
                        <a:pt x="3484" y="2979"/>
                        <a:pt x="3495" y="2966"/>
                      </a:cubicBezTo>
                      <a:cubicBezTo>
                        <a:pt x="3511" y="2944"/>
                        <a:pt x="3526" y="2925"/>
                        <a:pt x="3526" y="2925"/>
                      </a:cubicBezTo>
                      <a:lnTo>
                        <a:pt x="3526" y="2925"/>
                      </a:lnTo>
                      <a:cubicBezTo>
                        <a:pt x="3533" y="2932"/>
                        <a:pt x="3507" y="2975"/>
                        <a:pt x="3492" y="2994"/>
                      </a:cubicBezTo>
                      <a:cubicBezTo>
                        <a:pt x="3479" y="3017"/>
                        <a:pt x="3473" y="3028"/>
                        <a:pt x="3473" y="3028"/>
                      </a:cubicBezTo>
                      <a:cubicBezTo>
                        <a:pt x="3474" y="3028"/>
                        <a:pt x="3481" y="3017"/>
                        <a:pt x="3495" y="2997"/>
                      </a:cubicBezTo>
                      <a:cubicBezTo>
                        <a:pt x="3504" y="2986"/>
                        <a:pt x="3516" y="2976"/>
                        <a:pt x="3523" y="2976"/>
                      </a:cubicBezTo>
                      <a:cubicBezTo>
                        <a:pt x="3528" y="2976"/>
                        <a:pt x="3531" y="2980"/>
                        <a:pt x="3529" y="2991"/>
                      </a:cubicBezTo>
                      <a:cubicBezTo>
                        <a:pt x="3539" y="3000"/>
                        <a:pt x="3548" y="3010"/>
                        <a:pt x="3533" y="3029"/>
                      </a:cubicBezTo>
                      <a:cubicBezTo>
                        <a:pt x="3528" y="3040"/>
                        <a:pt x="3530" y="3043"/>
                        <a:pt x="3534" y="3043"/>
                      </a:cubicBezTo>
                      <a:cubicBezTo>
                        <a:pt x="3538" y="3043"/>
                        <a:pt x="3545" y="3038"/>
                        <a:pt x="3545" y="3038"/>
                      </a:cubicBezTo>
                      <a:cubicBezTo>
                        <a:pt x="3553" y="3033"/>
                        <a:pt x="3558" y="3030"/>
                        <a:pt x="3562" y="3030"/>
                      </a:cubicBezTo>
                      <a:cubicBezTo>
                        <a:pt x="3569" y="3030"/>
                        <a:pt x="3571" y="3040"/>
                        <a:pt x="3573" y="3060"/>
                      </a:cubicBezTo>
                      <a:cubicBezTo>
                        <a:pt x="3570" y="3095"/>
                        <a:pt x="3568" y="3110"/>
                        <a:pt x="3573" y="3110"/>
                      </a:cubicBezTo>
                      <a:cubicBezTo>
                        <a:pt x="3577" y="3110"/>
                        <a:pt x="3584" y="3100"/>
                        <a:pt x="3598" y="3082"/>
                      </a:cubicBezTo>
                      <a:cubicBezTo>
                        <a:pt x="3607" y="3072"/>
                        <a:pt x="3616" y="3061"/>
                        <a:pt x="3617" y="3061"/>
                      </a:cubicBezTo>
                      <a:lnTo>
                        <a:pt x="3617" y="3061"/>
                      </a:lnTo>
                      <a:cubicBezTo>
                        <a:pt x="3619" y="3061"/>
                        <a:pt x="3616" y="3068"/>
                        <a:pt x="3605" y="3088"/>
                      </a:cubicBezTo>
                      <a:cubicBezTo>
                        <a:pt x="3601" y="3097"/>
                        <a:pt x="3602" y="3100"/>
                        <a:pt x="3606" y="3100"/>
                      </a:cubicBezTo>
                      <a:cubicBezTo>
                        <a:pt x="3612" y="3100"/>
                        <a:pt x="3625" y="3093"/>
                        <a:pt x="3642" y="3085"/>
                      </a:cubicBezTo>
                      <a:cubicBezTo>
                        <a:pt x="3667" y="3063"/>
                        <a:pt x="3689" y="3038"/>
                        <a:pt x="3708" y="3010"/>
                      </a:cubicBezTo>
                      <a:cubicBezTo>
                        <a:pt x="3725" y="2990"/>
                        <a:pt x="3733" y="2980"/>
                        <a:pt x="3736" y="2980"/>
                      </a:cubicBezTo>
                      <a:cubicBezTo>
                        <a:pt x="3738" y="2980"/>
                        <a:pt x="3738" y="2987"/>
                        <a:pt x="3736" y="3000"/>
                      </a:cubicBezTo>
                      <a:cubicBezTo>
                        <a:pt x="3739" y="3004"/>
                        <a:pt x="3730" y="3029"/>
                        <a:pt x="3714" y="3047"/>
                      </a:cubicBezTo>
                      <a:cubicBezTo>
                        <a:pt x="3704" y="3061"/>
                        <a:pt x="3698" y="3064"/>
                        <a:pt x="3695" y="3064"/>
                      </a:cubicBezTo>
                      <a:cubicBezTo>
                        <a:pt x="3693" y="3064"/>
                        <a:pt x="3692" y="3063"/>
                        <a:pt x="3692" y="3063"/>
                      </a:cubicBezTo>
                      <a:lnTo>
                        <a:pt x="3689" y="3060"/>
                      </a:lnTo>
                      <a:cubicBezTo>
                        <a:pt x="3674" y="3079"/>
                        <a:pt x="3658" y="3098"/>
                        <a:pt x="3667" y="3107"/>
                      </a:cubicBezTo>
                      <a:cubicBezTo>
                        <a:pt x="3662" y="3121"/>
                        <a:pt x="3662" y="3129"/>
                        <a:pt x="3665" y="3129"/>
                      </a:cubicBezTo>
                      <a:cubicBezTo>
                        <a:pt x="3668" y="3129"/>
                        <a:pt x="3673" y="3124"/>
                        <a:pt x="3680" y="3116"/>
                      </a:cubicBezTo>
                      <a:lnTo>
                        <a:pt x="3680" y="3116"/>
                      </a:lnTo>
                      <a:cubicBezTo>
                        <a:pt x="3670" y="3132"/>
                        <a:pt x="3674" y="3151"/>
                        <a:pt x="3689" y="3157"/>
                      </a:cubicBezTo>
                      <a:cubicBezTo>
                        <a:pt x="3708" y="3167"/>
                        <a:pt x="3714" y="3189"/>
                        <a:pt x="3708" y="3204"/>
                      </a:cubicBezTo>
                      <a:cubicBezTo>
                        <a:pt x="3713" y="3209"/>
                        <a:pt x="3717" y="3213"/>
                        <a:pt x="3721" y="3213"/>
                      </a:cubicBezTo>
                      <a:cubicBezTo>
                        <a:pt x="3726" y="3213"/>
                        <a:pt x="3732" y="3209"/>
                        <a:pt x="3739" y="3198"/>
                      </a:cubicBezTo>
                      <a:cubicBezTo>
                        <a:pt x="3757" y="3177"/>
                        <a:pt x="3766" y="3169"/>
                        <a:pt x="3767" y="3169"/>
                      </a:cubicBezTo>
                      <a:lnTo>
                        <a:pt x="3767" y="3169"/>
                      </a:lnTo>
                      <a:cubicBezTo>
                        <a:pt x="3768" y="3169"/>
                        <a:pt x="3765" y="3174"/>
                        <a:pt x="3758" y="3182"/>
                      </a:cubicBezTo>
                      <a:cubicBezTo>
                        <a:pt x="3737" y="3219"/>
                        <a:pt x="3770" y="3279"/>
                        <a:pt x="3804" y="3279"/>
                      </a:cubicBezTo>
                      <a:cubicBezTo>
                        <a:pt x="3811" y="3279"/>
                        <a:pt x="3818" y="3276"/>
                        <a:pt x="3824" y="3270"/>
                      </a:cubicBezTo>
                      <a:lnTo>
                        <a:pt x="3837" y="3279"/>
                      </a:lnTo>
                      <a:cubicBezTo>
                        <a:pt x="3831" y="3302"/>
                        <a:pt x="3851" y="3323"/>
                        <a:pt x="3871" y="3323"/>
                      </a:cubicBezTo>
                      <a:cubicBezTo>
                        <a:pt x="3875" y="3323"/>
                        <a:pt x="3880" y="3322"/>
                        <a:pt x="3884" y="3320"/>
                      </a:cubicBezTo>
                      <a:lnTo>
                        <a:pt x="3899" y="3333"/>
                      </a:lnTo>
                      <a:cubicBezTo>
                        <a:pt x="3897" y="3350"/>
                        <a:pt x="3898" y="3358"/>
                        <a:pt x="3903" y="3358"/>
                      </a:cubicBezTo>
                      <a:cubicBezTo>
                        <a:pt x="3907" y="3358"/>
                        <a:pt x="3913" y="3354"/>
                        <a:pt x="3921" y="3348"/>
                      </a:cubicBezTo>
                      <a:cubicBezTo>
                        <a:pt x="3936" y="3340"/>
                        <a:pt x="3949" y="3326"/>
                        <a:pt x="3949" y="3326"/>
                      </a:cubicBezTo>
                      <a:lnTo>
                        <a:pt x="3949" y="3326"/>
                      </a:lnTo>
                      <a:cubicBezTo>
                        <a:pt x="3950" y="3326"/>
                        <a:pt x="3948" y="3329"/>
                        <a:pt x="3943" y="3336"/>
                      </a:cubicBezTo>
                      <a:cubicBezTo>
                        <a:pt x="3927" y="3355"/>
                        <a:pt x="3937" y="3364"/>
                        <a:pt x="3959" y="3380"/>
                      </a:cubicBezTo>
                      <a:cubicBezTo>
                        <a:pt x="3969" y="3388"/>
                        <a:pt x="3974" y="3393"/>
                        <a:pt x="3978" y="3393"/>
                      </a:cubicBezTo>
                      <a:cubicBezTo>
                        <a:pt x="3983" y="3393"/>
                        <a:pt x="3985" y="3387"/>
                        <a:pt x="3990" y="3373"/>
                      </a:cubicBezTo>
                      <a:cubicBezTo>
                        <a:pt x="4028" y="3373"/>
                        <a:pt x="4012" y="3392"/>
                        <a:pt x="3996" y="3411"/>
                      </a:cubicBezTo>
                      <a:cubicBezTo>
                        <a:pt x="3978" y="3429"/>
                        <a:pt x="3971" y="3440"/>
                        <a:pt x="3976" y="3440"/>
                      </a:cubicBezTo>
                      <a:cubicBezTo>
                        <a:pt x="3980" y="3440"/>
                        <a:pt x="3996" y="3429"/>
                        <a:pt x="4021" y="3402"/>
                      </a:cubicBezTo>
                      <a:cubicBezTo>
                        <a:pt x="4040" y="3384"/>
                        <a:pt x="4052" y="3377"/>
                        <a:pt x="4057" y="3377"/>
                      </a:cubicBezTo>
                      <a:cubicBezTo>
                        <a:pt x="4062" y="3377"/>
                        <a:pt x="4061" y="3384"/>
                        <a:pt x="4053" y="3395"/>
                      </a:cubicBezTo>
                      <a:cubicBezTo>
                        <a:pt x="4046" y="3406"/>
                        <a:pt x="4041" y="3410"/>
                        <a:pt x="4036" y="3410"/>
                      </a:cubicBezTo>
                      <a:cubicBezTo>
                        <a:pt x="4033" y="3410"/>
                        <a:pt x="4030" y="3407"/>
                        <a:pt x="4028" y="3405"/>
                      </a:cubicBezTo>
                      <a:lnTo>
                        <a:pt x="3996" y="3445"/>
                      </a:lnTo>
                      <a:cubicBezTo>
                        <a:pt x="3998" y="3446"/>
                        <a:pt x="4000" y="3447"/>
                        <a:pt x="4001" y="3447"/>
                      </a:cubicBezTo>
                      <a:cubicBezTo>
                        <a:pt x="4005" y="3447"/>
                        <a:pt x="4009" y="3444"/>
                        <a:pt x="4025" y="3433"/>
                      </a:cubicBezTo>
                      <a:cubicBezTo>
                        <a:pt x="4025" y="3433"/>
                        <a:pt x="4025" y="3434"/>
                        <a:pt x="4028" y="3434"/>
                      </a:cubicBezTo>
                      <a:cubicBezTo>
                        <a:pt x="4031" y="3434"/>
                        <a:pt x="4037" y="3432"/>
                        <a:pt x="4050" y="3424"/>
                      </a:cubicBezTo>
                      <a:cubicBezTo>
                        <a:pt x="4072" y="3408"/>
                        <a:pt x="4087" y="3389"/>
                        <a:pt x="4097" y="3364"/>
                      </a:cubicBezTo>
                      <a:cubicBezTo>
                        <a:pt x="4102" y="3349"/>
                        <a:pt x="4107" y="3345"/>
                        <a:pt x="4111" y="3345"/>
                      </a:cubicBezTo>
                      <a:cubicBezTo>
                        <a:pt x="4113" y="3345"/>
                        <a:pt x="4116" y="3347"/>
                        <a:pt x="4119" y="3348"/>
                      </a:cubicBezTo>
                      <a:cubicBezTo>
                        <a:pt x="4112" y="3373"/>
                        <a:pt x="4097" y="3398"/>
                        <a:pt x="4075" y="3411"/>
                      </a:cubicBezTo>
                      <a:cubicBezTo>
                        <a:pt x="4074" y="3411"/>
                        <a:pt x="4074" y="3411"/>
                        <a:pt x="4074" y="3411"/>
                      </a:cubicBezTo>
                      <a:cubicBezTo>
                        <a:pt x="4069" y="3411"/>
                        <a:pt x="4055" y="3428"/>
                        <a:pt x="4040" y="3449"/>
                      </a:cubicBezTo>
                      <a:cubicBezTo>
                        <a:pt x="4036" y="3454"/>
                        <a:pt x="4037" y="3456"/>
                        <a:pt x="4042" y="3456"/>
                      </a:cubicBezTo>
                      <a:cubicBezTo>
                        <a:pt x="4054" y="3456"/>
                        <a:pt x="4091" y="3439"/>
                        <a:pt x="4119" y="3414"/>
                      </a:cubicBezTo>
                      <a:lnTo>
                        <a:pt x="4119" y="3414"/>
                      </a:lnTo>
                      <a:lnTo>
                        <a:pt x="4103" y="3436"/>
                      </a:lnTo>
                      <a:cubicBezTo>
                        <a:pt x="4087" y="3455"/>
                        <a:pt x="4097" y="3464"/>
                        <a:pt x="4109" y="3474"/>
                      </a:cubicBezTo>
                      <a:cubicBezTo>
                        <a:pt x="4114" y="3477"/>
                        <a:pt x="4117" y="3480"/>
                        <a:pt x="4122" y="3480"/>
                      </a:cubicBezTo>
                      <a:cubicBezTo>
                        <a:pt x="4127" y="3480"/>
                        <a:pt x="4132" y="3476"/>
                        <a:pt x="4141" y="3464"/>
                      </a:cubicBezTo>
                      <a:cubicBezTo>
                        <a:pt x="4155" y="3447"/>
                        <a:pt x="4170" y="3429"/>
                        <a:pt x="4177" y="3429"/>
                      </a:cubicBezTo>
                      <a:cubicBezTo>
                        <a:pt x="4177" y="3429"/>
                        <a:pt x="4178" y="3430"/>
                        <a:pt x="4178" y="3430"/>
                      </a:cubicBezTo>
                      <a:cubicBezTo>
                        <a:pt x="4172" y="3427"/>
                        <a:pt x="4188" y="3405"/>
                        <a:pt x="4203" y="3386"/>
                      </a:cubicBezTo>
                      <a:lnTo>
                        <a:pt x="4203" y="3386"/>
                      </a:lnTo>
                      <a:cubicBezTo>
                        <a:pt x="4200" y="3405"/>
                        <a:pt x="4194" y="3424"/>
                        <a:pt x="4188" y="3439"/>
                      </a:cubicBezTo>
                      <a:cubicBezTo>
                        <a:pt x="4166" y="3489"/>
                        <a:pt x="4162" y="3518"/>
                        <a:pt x="4184" y="3533"/>
                      </a:cubicBezTo>
                      <a:cubicBezTo>
                        <a:pt x="4200" y="3543"/>
                        <a:pt x="4206" y="3565"/>
                        <a:pt x="4200" y="3580"/>
                      </a:cubicBezTo>
                      <a:cubicBezTo>
                        <a:pt x="4204" y="3585"/>
                        <a:pt x="4208" y="3588"/>
                        <a:pt x="4213" y="3588"/>
                      </a:cubicBezTo>
                      <a:cubicBezTo>
                        <a:pt x="4217" y="3588"/>
                        <a:pt x="4223" y="3584"/>
                        <a:pt x="4231" y="3574"/>
                      </a:cubicBezTo>
                      <a:lnTo>
                        <a:pt x="4244" y="3583"/>
                      </a:lnTo>
                      <a:cubicBezTo>
                        <a:pt x="4236" y="3599"/>
                        <a:pt x="4238" y="3608"/>
                        <a:pt x="4244" y="3608"/>
                      </a:cubicBezTo>
                      <a:cubicBezTo>
                        <a:pt x="4248" y="3608"/>
                        <a:pt x="4254" y="3604"/>
                        <a:pt x="4260" y="3596"/>
                      </a:cubicBezTo>
                      <a:cubicBezTo>
                        <a:pt x="4264" y="3592"/>
                        <a:pt x="4267" y="3591"/>
                        <a:pt x="4269" y="3591"/>
                      </a:cubicBezTo>
                      <a:cubicBezTo>
                        <a:pt x="4275" y="3591"/>
                        <a:pt x="4270" y="3606"/>
                        <a:pt x="4275" y="3608"/>
                      </a:cubicBezTo>
                      <a:cubicBezTo>
                        <a:pt x="4265" y="3632"/>
                        <a:pt x="4259" y="3645"/>
                        <a:pt x="4261" y="3645"/>
                      </a:cubicBezTo>
                      <a:cubicBezTo>
                        <a:pt x="4263" y="3645"/>
                        <a:pt x="4274" y="3629"/>
                        <a:pt x="4297" y="3596"/>
                      </a:cubicBezTo>
                      <a:cubicBezTo>
                        <a:pt x="4313" y="3574"/>
                        <a:pt x="4316" y="3546"/>
                        <a:pt x="4310" y="3543"/>
                      </a:cubicBezTo>
                      <a:lnTo>
                        <a:pt x="4294" y="3527"/>
                      </a:lnTo>
                      <a:lnTo>
                        <a:pt x="4325" y="3521"/>
                      </a:lnTo>
                      <a:cubicBezTo>
                        <a:pt x="4327" y="3522"/>
                        <a:pt x="4328" y="3522"/>
                        <a:pt x="4330" y="3522"/>
                      </a:cubicBezTo>
                      <a:cubicBezTo>
                        <a:pt x="4340" y="3522"/>
                        <a:pt x="4360" y="3511"/>
                        <a:pt x="4372" y="3496"/>
                      </a:cubicBezTo>
                      <a:cubicBezTo>
                        <a:pt x="4372" y="3496"/>
                        <a:pt x="4386" y="3480"/>
                        <a:pt x="4393" y="3480"/>
                      </a:cubicBezTo>
                      <a:cubicBezTo>
                        <a:pt x="4393" y="3480"/>
                        <a:pt x="4394" y="3480"/>
                        <a:pt x="4394" y="3480"/>
                      </a:cubicBezTo>
                      <a:lnTo>
                        <a:pt x="4363" y="3521"/>
                      </a:lnTo>
                      <a:cubicBezTo>
                        <a:pt x="4344" y="3536"/>
                        <a:pt x="4325" y="3555"/>
                        <a:pt x="4310" y="3574"/>
                      </a:cubicBezTo>
                      <a:cubicBezTo>
                        <a:pt x="4293" y="3604"/>
                        <a:pt x="4287" y="3630"/>
                        <a:pt x="4296" y="3630"/>
                      </a:cubicBezTo>
                      <a:cubicBezTo>
                        <a:pt x="4299" y="3630"/>
                        <a:pt x="4306" y="3624"/>
                        <a:pt x="4316" y="3612"/>
                      </a:cubicBezTo>
                      <a:lnTo>
                        <a:pt x="4316" y="3612"/>
                      </a:lnTo>
                      <a:cubicBezTo>
                        <a:pt x="4322" y="3618"/>
                        <a:pt x="4322" y="3618"/>
                        <a:pt x="4313" y="3640"/>
                      </a:cubicBezTo>
                      <a:cubicBezTo>
                        <a:pt x="4305" y="3650"/>
                        <a:pt x="4303" y="3656"/>
                        <a:pt x="4306" y="3656"/>
                      </a:cubicBezTo>
                      <a:cubicBezTo>
                        <a:pt x="4309" y="3656"/>
                        <a:pt x="4320" y="3649"/>
                        <a:pt x="4338" y="3630"/>
                      </a:cubicBezTo>
                      <a:cubicBezTo>
                        <a:pt x="4355" y="3615"/>
                        <a:pt x="4365" y="3607"/>
                        <a:pt x="4369" y="3607"/>
                      </a:cubicBezTo>
                      <a:cubicBezTo>
                        <a:pt x="4374" y="3607"/>
                        <a:pt x="4369" y="3619"/>
                        <a:pt x="4354" y="3643"/>
                      </a:cubicBezTo>
                      <a:cubicBezTo>
                        <a:pt x="4340" y="3679"/>
                        <a:pt x="4348" y="3698"/>
                        <a:pt x="4359" y="3698"/>
                      </a:cubicBezTo>
                      <a:cubicBezTo>
                        <a:pt x="4363" y="3698"/>
                        <a:pt x="4368" y="3695"/>
                        <a:pt x="4372" y="3690"/>
                      </a:cubicBezTo>
                      <a:cubicBezTo>
                        <a:pt x="4387" y="3672"/>
                        <a:pt x="4398" y="3665"/>
                        <a:pt x="4404" y="3665"/>
                      </a:cubicBezTo>
                      <a:cubicBezTo>
                        <a:pt x="4412" y="3665"/>
                        <a:pt x="4414" y="3675"/>
                        <a:pt x="4407" y="3687"/>
                      </a:cubicBezTo>
                      <a:cubicBezTo>
                        <a:pt x="4401" y="3703"/>
                        <a:pt x="4401" y="3710"/>
                        <a:pt x="4408" y="3710"/>
                      </a:cubicBezTo>
                      <a:cubicBezTo>
                        <a:pt x="4412" y="3710"/>
                        <a:pt x="4418" y="3707"/>
                        <a:pt x="4426" y="3702"/>
                      </a:cubicBezTo>
                      <a:lnTo>
                        <a:pt x="4426" y="3702"/>
                      </a:lnTo>
                      <a:cubicBezTo>
                        <a:pt x="4413" y="3717"/>
                        <a:pt x="4403" y="3736"/>
                        <a:pt x="4410" y="3736"/>
                      </a:cubicBezTo>
                      <a:cubicBezTo>
                        <a:pt x="4411" y="3736"/>
                        <a:pt x="4415" y="3734"/>
                        <a:pt x="4419" y="3731"/>
                      </a:cubicBezTo>
                      <a:cubicBezTo>
                        <a:pt x="4419" y="3731"/>
                        <a:pt x="4420" y="3731"/>
                        <a:pt x="4420" y="3731"/>
                      </a:cubicBezTo>
                      <a:cubicBezTo>
                        <a:pt x="4422" y="3731"/>
                        <a:pt x="4428" y="3729"/>
                        <a:pt x="4435" y="3709"/>
                      </a:cubicBezTo>
                      <a:lnTo>
                        <a:pt x="4476" y="3681"/>
                      </a:lnTo>
                      <a:cubicBezTo>
                        <a:pt x="4473" y="3674"/>
                        <a:pt x="4488" y="3655"/>
                        <a:pt x="4504" y="3637"/>
                      </a:cubicBezTo>
                      <a:cubicBezTo>
                        <a:pt x="4507" y="3632"/>
                        <a:pt x="4510" y="3630"/>
                        <a:pt x="4512" y="3630"/>
                      </a:cubicBezTo>
                      <a:cubicBezTo>
                        <a:pt x="4520" y="3630"/>
                        <a:pt x="4519" y="3666"/>
                        <a:pt x="4488" y="3721"/>
                      </a:cubicBezTo>
                      <a:lnTo>
                        <a:pt x="4470" y="3771"/>
                      </a:lnTo>
                      <a:lnTo>
                        <a:pt x="4501" y="3731"/>
                      </a:lnTo>
                      <a:lnTo>
                        <a:pt x="4501" y="3731"/>
                      </a:lnTo>
                      <a:cubicBezTo>
                        <a:pt x="4504" y="3734"/>
                        <a:pt x="4510" y="3740"/>
                        <a:pt x="4495" y="3759"/>
                      </a:cubicBezTo>
                      <a:cubicBezTo>
                        <a:pt x="4479" y="3778"/>
                        <a:pt x="4479" y="3778"/>
                        <a:pt x="4485" y="3784"/>
                      </a:cubicBezTo>
                      <a:cubicBezTo>
                        <a:pt x="4485" y="3784"/>
                        <a:pt x="4485" y="3784"/>
                        <a:pt x="4486" y="3784"/>
                      </a:cubicBezTo>
                      <a:cubicBezTo>
                        <a:pt x="4488" y="3784"/>
                        <a:pt x="4492" y="3782"/>
                        <a:pt x="4504" y="3768"/>
                      </a:cubicBezTo>
                      <a:cubicBezTo>
                        <a:pt x="4522" y="3745"/>
                        <a:pt x="4529" y="3735"/>
                        <a:pt x="4531" y="3735"/>
                      </a:cubicBezTo>
                      <a:lnTo>
                        <a:pt x="4531" y="3735"/>
                      </a:lnTo>
                      <a:cubicBezTo>
                        <a:pt x="4532" y="3735"/>
                        <a:pt x="4530" y="3742"/>
                        <a:pt x="4526" y="3753"/>
                      </a:cubicBezTo>
                      <a:cubicBezTo>
                        <a:pt x="4512" y="3777"/>
                        <a:pt x="4508" y="3789"/>
                        <a:pt x="4513" y="3789"/>
                      </a:cubicBezTo>
                      <a:cubicBezTo>
                        <a:pt x="4516" y="3789"/>
                        <a:pt x="4526" y="3781"/>
                        <a:pt x="4542" y="3765"/>
                      </a:cubicBezTo>
                      <a:cubicBezTo>
                        <a:pt x="4557" y="3747"/>
                        <a:pt x="4565" y="3738"/>
                        <a:pt x="4566" y="3738"/>
                      </a:cubicBezTo>
                      <a:lnTo>
                        <a:pt x="4566" y="3738"/>
                      </a:lnTo>
                      <a:cubicBezTo>
                        <a:pt x="4567" y="3738"/>
                        <a:pt x="4561" y="3749"/>
                        <a:pt x="4548" y="3771"/>
                      </a:cubicBezTo>
                      <a:cubicBezTo>
                        <a:pt x="4532" y="3790"/>
                        <a:pt x="4523" y="3815"/>
                        <a:pt x="4526" y="3818"/>
                      </a:cubicBezTo>
                      <a:lnTo>
                        <a:pt x="4542" y="3800"/>
                      </a:lnTo>
                      <a:cubicBezTo>
                        <a:pt x="4558" y="3778"/>
                        <a:pt x="4568" y="3770"/>
                        <a:pt x="4572" y="3770"/>
                      </a:cubicBezTo>
                      <a:cubicBezTo>
                        <a:pt x="4575" y="3770"/>
                        <a:pt x="4574" y="3777"/>
                        <a:pt x="4570" y="3787"/>
                      </a:cubicBezTo>
                      <a:cubicBezTo>
                        <a:pt x="4560" y="3801"/>
                        <a:pt x="4559" y="3808"/>
                        <a:pt x="4566" y="3808"/>
                      </a:cubicBezTo>
                      <a:cubicBezTo>
                        <a:pt x="4570" y="3808"/>
                        <a:pt x="4577" y="3806"/>
                        <a:pt x="4586" y="3803"/>
                      </a:cubicBezTo>
                      <a:cubicBezTo>
                        <a:pt x="4595" y="3809"/>
                        <a:pt x="4601" y="3815"/>
                        <a:pt x="4586" y="3834"/>
                      </a:cubicBezTo>
                      <a:cubicBezTo>
                        <a:pt x="4569" y="3855"/>
                        <a:pt x="4561" y="3865"/>
                        <a:pt x="4563" y="3865"/>
                      </a:cubicBezTo>
                      <a:cubicBezTo>
                        <a:pt x="4564" y="3865"/>
                        <a:pt x="4574" y="3857"/>
                        <a:pt x="4592" y="3840"/>
                      </a:cubicBezTo>
                      <a:cubicBezTo>
                        <a:pt x="4601" y="3834"/>
                        <a:pt x="4607" y="3830"/>
                        <a:pt x="4609" y="3830"/>
                      </a:cubicBezTo>
                      <a:cubicBezTo>
                        <a:pt x="4613" y="3830"/>
                        <a:pt x="4611" y="3837"/>
                        <a:pt x="4607" y="3853"/>
                      </a:cubicBezTo>
                      <a:cubicBezTo>
                        <a:pt x="4602" y="3867"/>
                        <a:pt x="4600" y="3873"/>
                        <a:pt x="4602" y="3873"/>
                      </a:cubicBezTo>
                      <a:cubicBezTo>
                        <a:pt x="4604" y="3873"/>
                        <a:pt x="4609" y="3869"/>
                        <a:pt x="4617" y="3862"/>
                      </a:cubicBezTo>
                      <a:cubicBezTo>
                        <a:pt x="4648" y="3822"/>
                        <a:pt x="4664" y="3803"/>
                        <a:pt x="4661" y="3796"/>
                      </a:cubicBezTo>
                      <a:cubicBezTo>
                        <a:pt x="4654" y="3793"/>
                        <a:pt x="4654" y="3793"/>
                        <a:pt x="4670" y="3775"/>
                      </a:cubicBezTo>
                      <a:lnTo>
                        <a:pt x="4680" y="3781"/>
                      </a:lnTo>
                      <a:cubicBezTo>
                        <a:pt x="4683" y="3784"/>
                        <a:pt x="4686" y="3787"/>
                        <a:pt x="4693" y="3787"/>
                      </a:cubicBezTo>
                      <a:cubicBezTo>
                        <a:pt x="4698" y="3787"/>
                        <a:pt x="4706" y="3785"/>
                        <a:pt x="4717" y="3781"/>
                      </a:cubicBezTo>
                      <a:cubicBezTo>
                        <a:pt x="4742" y="3770"/>
                        <a:pt x="4766" y="3738"/>
                        <a:pt x="4756" y="3738"/>
                      </a:cubicBezTo>
                      <a:cubicBezTo>
                        <a:pt x="4754" y="3738"/>
                        <a:pt x="4752" y="3738"/>
                        <a:pt x="4748" y="3740"/>
                      </a:cubicBezTo>
                      <a:lnTo>
                        <a:pt x="4758" y="3715"/>
                      </a:lnTo>
                      <a:cubicBezTo>
                        <a:pt x="4783" y="3683"/>
                        <a:pt x="4792" y="3665"/>
                        <a:pt x="4788" y="3665"/>
                      </a:cubicBezTo>
                      <a:lnTo>
                        <a:pt x="4788" y="3665"/>
                      </a:lnTo>
                      <a:cubicBezTo>
                        <a:pt x="4784" y="3665"/>
                        <a:pt x="4770" y="3678"/>
                        <a:pt x="4748" y="3706"/>
                      </a:cubicBezTo>
                      <a:cubicBezTo>
                        <a:pt x="4723" y="3738"/>
                        <a:pt x="4711" y="3752"/>
                        <a:pt x="4710" y="3752"/>
                      </a:cubicBezTo>
                      <a:cubicBezTo>
                        <a:pt x="4709" y="3752"/>
                        <a:pt x="4715" y="3742"/>
                        <a:pt x="4727" y="3721"/>
                      </a:cubicBezTo>
                      <a:cubicBezTo>
                        <a:pt x="4758" y="3684"/>
                        <a:pt x="4752" y="3677"/>
                        <a:pt x="4745" y="3674"/>
                      </a:cubicBezTo>
                      <a:cubicBezTo>
                        <a:pt x="4742" y="3668"/>
                        <a:pt x="4742" y="3668"/>
                        <a:pt x="4758" y="3649"/>
                      </a:cubicBezTo>
                      <a:cubicBezTo>
                        <a:pt x="4774" y="3630"/>
                        <a:pt x="4783" y="3605"/>
                        <a:pt x="4777" y="3599"/>
                      </a:cubicBezTo>
                      <a:cubicBezTo>
                        <a:pt x="4776" y="3598"/>
                        <a:pt x="4775" y="3597"/>
                        <a:pt x="4774" y="3597"/>
                      </a:cubicBezTo>
                      <a:cubicBezTo>
                        <a:pt x="4772" y="3597"/>
                        <a:pt x="4769" y="3601"/>
                        <a:pt x="4758" y="3615"/>
                      </a:cubicBezTo>
                      <a:cubicBezTo>
                        <a:pt x="4753" y="3624"/>
                        <a:pt x="4749" y="3628"/>
                        <a:pt x="4747" y="3628"/>
                      </a:cubicBezTo>
                      <a:cubicBezTo>
                        <a:pt x="4743" y="3628"/>
                        <a:pt x="4745" y="3614"/>
                        <a:pt x="4761" y="3586"/>
                      </a:cubicBezTo>
                      <a:cubicBezTo>
                        <a:pt x="4765" y="3575"/>
                        <a:pt x="4767" y="3569"/>
                        <a:pt x="4766" y="3569"/>
                      </a:cubicBezTo>
                      <a:lnTo>
                        <a:pt x="4766" y="3569"/>
                      </a:lnTo>
                      <a:cubicBezTo>
                        <a:pt x="4764" y="3569"/>
                        <a:pt x="4757" y="3579"/>
                        <a:pt x="4739" y="3602"/>
                      </a:cubicBezTo>
                      <a:cubicBezTo>
                        <a:pt x="4725" y="3620"/>
                        <a:pt x="4716" y="3628"/>
                        <a:pt x="4712" y="3628"/>
                      </a:cubicBezTo>
                      <a:cubicBezTo>
                        <a:pt x="4706" y="3628"/>
                        <a:pt x="4709" y="3614"/>
                        <a:pt x="4723" y="3590"/>
                      </a:cubicBezTo>
                      <a:lnTo>
                        <a:pt x="4714" y="3580"/>
                      </a:lnTo>
                      <a:cubicBezTo>
                        <a:pt x="4714" y="3580"/>
                        <a:pt x="4713" y="3580"/>
                        <a:pt x="4712" y="3580"/>
                      </a:cubicBezTo>
                      <a:cubicBezTo>
                        <a:pt x="4705" y="3580"/>
                        <a:pt x="4691" y="3597"/>
                        <a:pt x="4676" y="3615"/>
                      </a:cubicBezTo>
                      <a:cubicBezTo>
                        <a:pt x="4659" y="3638"/>
                        <a:pt x="4651" y="3648"/>
                        <a:pt x="4649" y="3648"/>
                      </a:cubicBezTo>
                      <a:cubicBezTo>
                        <a:pt x="4648" y="3648"/>
                        <a:pt x="4650" y="3641"/>
                        <a:pt x="4654" y="3630"/>
                      </a:cubicBezTo>
                      <a:cubicBezTo>
                        <a:pt x="4664" y="3615"/>
                        <a:pt x="4670" y="3599"/>
                        <a:pt x="4683" y="3586"/>
                      </a:cubicBezTo>
                      <a:cubicBezTo>
                        <a:pt x="4698" y="3568"/>
                        <a:pt x="4692" y="3561"/>
                        <a:pt x="4686" y="3558"/>
                      </a:cubicBezTo>
                      <a:cubicBezTo>
                        <a:pt x="4684" y="3557"/>
                        <a:pt x="4680" y="3553"/>
                        <a:pt x="4674" y="3553"/>
                      </a:cubicBezTo>
                      <a:cubicBezTo>
                        <a:pt x="4668" y="3553"/>
                        <a:pt x="4662" y="3556"/>
                        <a:pt x="4654" y="3565"/>
                      </a:cubicBezTo>
                      <a:lnTo>
                        <a:pt x="4654" y="3565"/>
                      </a:lnTo>
                      <a:cubicBezTo>
                        <a:pt x="4659" y="3560"/>
                        <a:pt x="4664" y="3553"/>
                        <a:pt x="4670" y="3546"/>
                      </a:cubicBezTo>
                      <a:cubicBezTo>
                        <a:pt x="4666" y="3541"/>
                        <a:pt x="4672" y="3531"/>
                        <a:pt x="4671" y="3531"/>
                      </a:cubicBezTo>
                      <a:lnTo>
                        <a:pt x="4671" y="3531"/>
                      </a:lnTo>
                      <a:cubicBezTo>
                        <a:pt x="4671" y="3531"/>
                        <a:pt x="4669" y="3534"/>
                        <a:pt x="4664" y="3539"/>
                      </a:cubicBezTo>
                      <a:cubicBezTo>
                        <a:pt x="4664" y="3539"/>
                        <a:pt x="4661" y="3536"/>
                        <a:pt x="4664" y="3508"/>
                      </a:cubicBezTo>
                      <a:cubicBezTo>
                        <a:pt x="4666" y="3500"/>
                        <a:pt x="4663" y="3496"/>
                        <a:pt x="4658" y="3496"/>
                      </a:cubicBezTo>
                      <a:cubicBezTo>
                        <a:pt x="4646" y="3496"/>
                        <a:pt x="4619" y="3520"/>
                        <a:pt x="4608" y="3557"/>
                      </a:cubicBezTo>
                      <a:lnTo>
                        <a:pt x="4608" y="3557"/>
                      </a:lnTo>
                      <a:cubicBezTo>
                        <a:pt x="4606" y="3556"/>
                        <a:pt x="4604" y="3554"/>
                        <a:pt x="4601" y="3552"/>
                      </a:cubicBezTo>
                      <a:cubicBezTo>
                        <a:pt x="4601" y="3552"/>
                        <a:pt x="4600" y="3552"/>
                        <a:pt x="4600" y="3552"/>
                      </a:cubicBezTo>
                      <a:cubicBezTo>
                        <a:pt x="4593" y="3552"/>
                        <a:pt x="4579" y="3568"/>
                        <a:pt x="4579" y="3568"/>
                      </a:cubicBezTo>
                      <a:cubicBezTo>
                        <a:pt x="4570" y="3580"/>
                        <a:pt x="4565" y="3584"/>
                        <a:pt x="4562" y="3584"/>
                      </a:cubicBezTo>
                      <a:cubicBezTo>
                        <a:pt x="4559" y="3584"/>
                        <a:pt x="4557" y="3582"/>
                        <a:pt x="4554" y="3580"/>
                      </a:cubicBezTo>
                      <a:lnTo>
                        <a:pt x="4586" y="3539"/>
                      </a:lnTo>
                      <a:cubicBezTo>
                        <a:pt x="4619" y="3506"/>
                        <a:pt x="4633" y="3481"/>
                        <a:pt x="4626" y="3481"/>
                      </a:cubicBezTo>
                      <a:cubicBezTo>
                        <a:pt x="4622" y="3481"/>
                        <a:pt x="4611" y="3490"/>
                        <a:pt x="4592" y="3511"/>
                      </a:cubicBezTo>
                      <a:lnTo>
                        <a:pt x="4607" y="3492"/>
                      </a:lnTo>
                      <a:cubicBezTo>
                        <a:pt x="4618" y="3478"/>
                        <a:pt x="4619" y="3472"/>
                        <a:pt x="4610" y="3472"/>
                      </a:cubicBezTo>
                      <a:cubicBezTo>
                        <a:pt x="4605" y="3472"/>
                        <a:pt x="4598" y="3474"/>
                        <a:pt x="4589" y="3477"/>
                      </a:cubicBezTo>
                      <a:cubicBezTo>
                        <a:pt x="4589" y="3477"/>
                        <a:pt x="4588" y="3477"/>
                        <a:pt x="4588" y="3477"/>
                      </a:cubicBezTo>
                      <a:cubicBezTo>
                        <a:pt x="4582" y="3477"/>
                        <a:pt x="4547" y="3509"/>
                        <a:pt x="4532" y="3530"/>
                      </a:cubicBezTo>
                      <a:cubicBezTo>
                        <a:pt x="4520" y="3544"/>
                        <a:pt x="4514" y="3546"/>
                        <a:pt x="4512" y="3546"/>
                      </a:cubicBezTo>
                      <a:cubicBezTo>
                        <a:pt x="4511" y="3546"/>
                        <a:pt x="4510" y="3546"/>
                        <a:pt x="4510" y="3546"/>
                      </a:cubicBezTo>
                      <a:cubicBezTo>
                        <a:pt x="4507" y="3539"/>
                        <a:pt x="4507" y="3539"/>
                        <a:pt x="4523" y="3521"/>
                      </a:cubicBezTo>
                      <a:cubicBezTo>
                        <a:pt x="4541" y="3498"/>
                        <a:pt x="4544" y="3484"/>
                        <a:pt x="4538" y="3484"/>
                      </a:cubicBezTo>
                      <a:cubicBezTo>
                        <a:pt x="4533" y="3484"/>
                        <a:pt x="4522" y="3492"/>
                        <a:pt x="4507" y="3508"/>
                      </a:cubicBezTo>
                      <a:lnTo>
                        <a:pt x="4523" y="3486"/>
                      </a:lnTo>
                      <a:cubicBezTo>
                        <a:pt x="4538" y="3467"/>
                        <a:pt x="4548" y="3442"/>
                        <a:pt x="4504" y="3439"/>
                      </a:cubicBezTo>
                      <a:cubicBezTo>
                        <a:pt x="4482" y="3424"/>
                        <a:pt x="4466" y="3408"/>
                        <a:pt x="4482" y="3389"/>
                      </a:cubicBezTo>
                      <a:cubicBezTo>
                        <a:pt x="4486" y="3384"/>
                        <a:pt x="4486" y="3382"/>
                        <a:pt x="4482" y="3382"/>
                      </a:cubicBezTo>
                      <a:cubicBezTo>
                        <a:pt x="4471" y="3382"/>
                        <a:pt x="4434" y="3400"/>
                        <a:pt x="4404" y="3424"/>
                      </a:cubicBezTo>
                      <a:cubicBezTo>
                        <a:pt x="4419" y="3402"/>
                        <a:pt x="4413" y="3398"/>
                        <a:pt x="4404" y="3389"/>
                      </a:cubicBezTo>
                      <a:cubicBezTo>
                        <a:pt x="4388" y="3377"/>
                        <a:pt x="4388" y="3377"/>
                        <a:pt x="4404" y="3355"/>
                      </a:cubicBezTo>
                      <a:cubicBezTo>
                        <a:pt x="4421" y="3337"/>
                        <a:pt x="4430" y="3328"/>
                        <a:pt x="4429" y="3328"/>
                      </a:cubicBezTo>
                      <a:lnTo>
                        <a:pt x="4429" y="3328"/>
                      </a:lnTo>
                      <a:cubicBezTo>
                        <a:pt x="4428" y="3328"/>
                        <a:pt x="4417" y="3336"/>
                        <a:pt x="4397" y="3351"/>
                      </a:cubicBezTo>
                      <a:cubicBezTo>
                        <a:pt x="4386" y="3362"/>
                        <a:pt x="4378" y="3366"/>
                        <a:pt x="4374" y="3366"/>
                      </a:cubicBezTo>
                      <a:cubicBezTo>
                        <a:pt x="4363" y="3366"/>
                        <a:pt x="4369" y="3342"/>
                        <a:pt x="4391" y="3314"/>
                      </a:cubicBezTo>
                      <a:cubicBezTo>
                        <a:pt x="4407" y="3295"/>
                        <a:pt x="4401" y="3289"/>
                        <a:pt x="4391" y="3279"/>
                      </a:cubicBezTo>
                      <a:cubicBezTo>
                        <a:pt x="4385" y="3286"/>
                        <a:pt x="4377" y="3289"/>
                        <a:pt x="4369" y="3289"/>
                      </a:cubicBezTo>
                      <a:cubicBezTo>
                        <a:pt x="4361" y="3289"/>
                        <a:pt x="4354" y="3286"/>
                        <a:pt x="4347" y="3279"/>
                      </a:cubicBezTo>
                      <a:cubicBezTo>
                        <a:pt x="4341" y="3273"/>
                        <a:pt x="4338" y="3270"/>
                        <a:pt x="4334" y="3270"/>
                      </a:cubicBezTo>
                      <a:cubicBezTo>
                        <a:pt x="4327" y="3270"/>
                        <a:pt x="4320" y="3279"/>
                        <a:pt x="4300" y="3304"/>
                      </a:cubicBezTo>
                      <a:cubicBezTo>
                        <a:pt x="4281" y="3329"/>
                        <a:pt x="4273" y="3336"/>
                        <a:pt x="4266" y="3336"/>
                      </a:cubicBezTo>
                      <a:cubicBezTo>
                        <a:pt x="4262" y="3336"/>
                        <a:pt x="4258" y="3333"/>
                        <a:pt x="4253" y="3330"/>
                      </a:cubicBezTo>
                      <a:cubicBezTo>
                        <a:pt x="4247" y="3326"/>
                        <a:pt x="4244" y="3323"/>
                        <a:pt x="4260" y="3301"/>
                      </a:cubicBezTo>
                      <a:cubicBezTo>
                        <a:pt x="4260" y="3301"/>
                        <a:pt x="4269" y="3279"/>
                        <a:pt x="4263" y="3273"/>
                      </a:cubicBezTo>
                      <a:cubicBezTo>
                        <a:pt x="4256" y="3270"/>
                        <a:pt x="4253" y="3264"/>
                        <a:pt x="4269" y="3245"/>
                      </a:cubicBezTo>
                      <a:cubicBezTo>
                        <a:pt x="4269" y="3245"/>
                        <a:pt x="4278" y="3220"/>
                        <a:pt x="4269" y="3210"/>
                      </a:cubicBezTo>
                      <a:cubicBezTo>
                        <a:pt x="4256" y="3204"/>
                        <a:pt x="4247" y="3195"/>
                        <a:pt x="4263" y="3173"/>
                      </a:cubicBezTo>
                      <a:cubicBezTo>
                        <a:pt x="4261" y="3172"/>
                        <a:pt x="4260" y="3171"/>
                        <a:pt x="4258" y="3171"/>
                      </a:cubicBezTo>
                      <a:cubicBezTo>
                        <a:pt x="4255" y="3171"/>
                        <a:pt x="4252" y="3175"/>
                        <a:pt x="4241" y="3189"/>
                      </a:cubicBezTo>
                      <a:cubicBezTo>
                        <a:pt x="4232" y="3201"/>
                        <a:pt x="4221" y="3211"/>
                        <a:pt x="4212" y="3211"/>
                      </a:cubicBezTo>
                      <a:cubicBezTo>
                        <a:pt x="4205" y="3211"/>
                        <a:pt x="4200" y="3205"/>
                        <a:pt x="4197" y="3189"/>
                      </a:cubicBezTo>
                      <a:cubicBezTo>
                        <a:pt x="4191" y="3183"/>
                        <a:pt x="4183" y="3174"/>
                        <a:pt x="4173" y="3174"/>
                      </a:cubicBezTo>
                      <a:cubicBezTo>
                        <a:pt x="4168" y="3174"/>
                        <a:pt x="4162" y="3177"/>
                        <a:pt x="4156" y="3185"/>
                      </a:cubicBezTo>
                      <a:cubicBezTo>
                        <a:pt x="4150" y="3179"/>
                        <a:pt x="4150" y="3179"/>
                        <a:pt x="4166" y="3160"/>
                      </a:cubicBezTo>
                      <a:cubicBezTo>
                        <a:pt x="4184" y="3136"/>
                        <a:pt x="4188" y="3124"/>
                        <a:pt x="4180" y="3124"/>
                      </a:cubicBezTo>
                      <a:cubicBezTo>
                        <a:pt x="4174" y="3124"/>
                        <a:pt x="4162" y="3130"/>
                        <a:pt x="4144" y="3141"/>
                      </a:cubicBezTo>
                      <a:cubicBezTo>
                        <a:pt x="4137" y="3151"/>
                        <a:pt x="4133" y="3155"/>
                        <a:pt x="4131" y="3155"/>
                      </a:cubicBezTo>
                      <a:cubicBezTo>
                        <a:pt x="4128" y="3155"/>
                        <a:pt x="4129" y="3147"/>
                        <a:pt x="4134" y="3132"/>
                      </a:cubicBezTo>
                      <a:cubicBezTo>
                        <a:pt x="4134" y="3132"/>
                        <a:pt x="4134" y="3132"/>
                        <a:pt x="4132" y="3132"/>
                      </a:cubicBezTo>
                      <a:cubicBezTo>
                        <a:pt x="4129" y="3132"/>
                        <a:pt x="4122" y="3133"/>
                        <a:pt x="4106" y="3145"/>
                      </a:cubicBezTo>
                      <a:cubicBezTo>
                        <a:pt x="4098" y="3151"/>
                        <a:pt x="4093" y="3155"/>
                        <a:pt x="4091" y="3155"/>
                      </a:cubicBezTo>
                      <a:cubicBezTo>
                        <a:pt x="4088" y="3155"/>
                        <a:pt x="4089" y="3148"/>
                        <a:pt x="4090" y="3132"/>
                      </a:cubicBezTo>
                      <a:cubicBezTo>
                        <a:pt x="4106" y="3110"/>
                        <a:pt x="4103" y="3107"/>
                        <a:pt x="4097" y="3104"/>
                      </a:cubicBezTo>
                      <a:lnTo>
                        <a:pt x="4097" y="3104"/>
                      </a:lnTo>
                      <a:cubicBezTo>
                        <a:pt x="4094" y="3105"/>
                        <a:pt x="4092" y="3105"/>
                        <a:pt x="4089" y="3105"/>
                      </a:cubicBezTo>
                      <a:cubicBezTo>
                        <a:pt x="4059" y="3105"/>
                        <a:pt x="4013" y="3061"/>
                        <a:pt x="4021" y="3041"/>
                      </a:cubicBezTo>
                      <a:lnTo>
                        <a:pt x="4021" y="3041"/>
                      </a:lnTo>
                      <a:cubicBezTo>
                        <a:pt x="4008" y="3051"/>
                        <a:pt x="4003" y="3055"/>
                        <a:pt x="3999" y="3055"/>
                      </a:cubicBezTo>
                      <a:cubicBezTo>
                        <a:pt x="3997" y="3055"/>
                        <a:pt x="3996" y="3053"/>
                        <a:pt x="3993" y="3051"/>
                      </a:cubicBezTo>
                      <a:cubicBezTo>
                        <a:pt x="4005" y="3032"/>
                        <a:pt x="4008" y="3024"/>
                        <a:pt x="4005" y="3024"/>
                      </a:cubicBezTo>
                      <a:lnTo>
                        <a:pt x="4005" y="3024"/>
                      </a:lnTo>
                      <a:cubicBezTo>
                        <a:pt x="4001" y="3024"/>
                        <a:pt x="3986" y="3039"/>
                        <a:pt x="3968" y="3063"/>
                      </a:cubicBezTo>
                      <a:lnTo>
                        <a:pt x="3974" y="3066"/>
                      </a:lnTo>
                      <a:lnTo>
                        <a:pt x="3978" y="3073"/>
                      </a:lnTo>
                      <a:cubicBezTo>
                        <a:pt x="3966" y="3087"/>
                        <a:pt x="3956" y="3094"/>
                        <a:pt x="3951" y="3094"/>
                      </a:cubicBezTo>
                      <a:cubicBezTo>
                        <a:pt x="3943" y="3094"/>
                        <a:pt x="3948" y="3075"/>
                        <a:pt x="3978" y="3038"/>
                      </a:cubicBezTo>
                      <a:cubicBezTo>
                        <a:pt x="3992" y="3015"/>
                        <a:pt x="4000" y="3004"/>
                        <a:pt x="3997" y="3004"/>
                      </a:cubicBezTo>
                      <a:lnTo>
                        <a:pt x="3997" y="3004"/>
                      </a:lnTo>
                      <a:cubicBezTo>
                        <a:pt x="3995" y="3004"/>
                        <a:pt x="3986" y="3012"/>
                        <a:pt x="3968" y="3029"/>
                      </a:cubicBezTo>
                      <a:cubicBezTo>
                        <a:pt x="3951" y="3044"/>
                        <a:pt x="3941" y="3052"/>
                        <a:pt x="3938" y="3052"/>
                      </a:cubicBezTo>
                      <a:cubicBezTo>
                        <a:pt x="3933" y="3052"/>
                        <a:pt x="3939" y="3040"/>
                        <a:pt x="3952" y="3016"/>
                      </a:cubicBezTo>
                      <a:cubicBezTo>
                        <a:pt x="3969" y="2995"/>
                        <a:pt x="3977" y="2985"/>
                        <a:pt x="3975" y="2985"/>
                      </a:cubicBezTo>
                      <a:lnTo>
                        <a:pt x="3975" y="2985"/>
                      </a:lnTo>
                      <a:cubicBezTo>
                        <a:pt x="3974" y="2985"/>
                        <a:pt x="3964" y="2993"/>
                        <a:pt x="3946" y="3010"/>
                      </a:cubicBezTo>
                      <a:cubicBezTo>
                        <a:pt x="3909" y="3047"/>
                        <a:pt x="3883" y="3066"/>
                        <a:pt x="3874" y="3066"/>
                      </a:cubicBezTo>
                      <a:cubicBezTo>
                        <a:pt x="3866" y="3066"/>
                        <a:pt x="3873" y="3048"/>
                        <a:pt x="3902" y="3010"/>
                      </a:cubicBezTo>
                      <a:cubicBezTo>
                        <a:pt x="3934" y="2969"/>
                        <a:pt x="3946" y="2944"/>
                        <a:pt x="3940" y="2941"/>
                      </a:cubicBezTo>
                      <a:cubicBezTo>
                        <a:pt x="3939" y="2940"/>
                        <a:pt x="3938" y="2940"/>
                        <a:pt x="3937" y="2940"/>
                      </a:cubicBezTo>
                      <a:cubicBezTo>
                        <a:pt x="3930" y="2940"/>
                        <a:pt x="3916" y="2959"/>
                        <a:pt x="3902" y="2975"/>
                      </a:cubicBezTo>
                      <a:cubicBezTo>
                        <a:pt x="3891" y="2996"/>
                        <a:pt x="3883" y="3006"/>
                        <a:pt x="3880" y="3006"/>
                      </a:cubicBezTo>
                      <a:cubicBezTo>
                        <a:pt x="3878" y="3006"/>
                        <a:pt x="3881" y="2993"/>
                        <a:pt x="3893" y="2966"/>
                      </a:cubicBezTo>
                      <a:cubicBezTo>
                        <a:pt x="3914" y="2918"/>
                        <a:pt x="3915" y="2898"/>
                        <a:pt x="3900" y="2898"/>
                      </a:cubicBezTo>
                      <a:cubicBezTo>
                        <a:pt x="3893" y="2898"/>
                        <a:pt x="3881" y="2903"/>
                        <a:pt x="3865" y="2913"/>
                      </a:cubicBezTo>
                      <a:cubicBezTo>
                        <a:pt x="3847" y="2920"/>
                        <a:pt x="3833" y="2923"/>
                        <a:pt x="3825" y="2923"/>
                      </a:cubicBezTo>
                      <a:cubicBezTo>
                        <a:pt x="3808" y="2923"/>
                        <a:pt x="3811" y="2911"/>
                        <a:pt x="3843" y="2894"/>
                      </a:cubicBezTo>
                      <a:cubicBezTo>
                        <a:pt x="3870" y="2875"/>
                        <a:pt x="3880" y="2867"/>
                        <a:pt x="3878" y="2867"/>
                      </a:cubicBezTo>
                      <a:lnTo>
                        <a:pt x="3878" y="2867"/>
                      </a:lnTo>
                      <a:cubicBezTo>
                        <a:pt x="3876" y="2867"/>
                        <a:pt x="3869" y="2870"/>
                        <a:pt x="3858" y="2875"/>
                      </a:cubicBezTo>
                      <a:lnTo>
                        <a:pt x="3833" y="2850"/>
                      </a:lnTo>
                      <a:cubicBezTo>
                        <a:pt x="3833" y="2850"/>
                        <a:pt x="3832" y="2850"/>
                        <a:pt x="3831" y="2850"/>
                      </a:cubicBezTo>
                      <a:cubicBezTo>
                        <a:pt x="3823" y="2850"/>
                        <a:pt x="3804" y="2864"/>
                        <a:pt x="3790" y="2881"/>
                      </a:cubicBezTo>
                      <a:cubicBezTo>
                        <a:pt x="3809" y="2850"/>
                        <a:pt x="3817" y="2827"/>
                        <a:pt x="3805" y="2827"/>
                      </a:cubicBezTo>
                      <a:cubicBezTo>
                        <a:pt x="3800" y="2827"/>
                        <a:pt x="3792" y="2831"/>
                        <a:pt x="3780" y="2841"/>
                      </a:cubicBezTo>
                      <a:lnTo>
                        <a:pt x="3768" y="2831"/>
                      </a:lnTo>
                      <a:cubicBezTo>
                        <a:pt x="3767" y="2830"/>
                        <a:pt x="3766" y="2830"/>
                        <a:pt x="3765" y="2830"/>
                      </a:cubicBezTo>
                      <a:cubicBezTo>
                        <a:pt x="3762" y="2830"/>
                        <a:pt x="3758" y="2833"/>
                        <a:pt x="3743" y="2844"/>
                      </a:cubicBezTo>
                      <a:cubicBezTo>
                        <a:pt x="3738" y="2846"/>
                        <a:pt x="3735" y="2847"/>
                        <a:pt x="3733" y="2847"/>
                      </a:cubicBezTo>
                      <a:cubicBezTo>
                        <a:pt x="3724" y="2847"/>
                        <a:pt x="3732" y="2829"/>
                        <a:pt x="3743" y="2809"/>
                      </a:cubicBezTo>
                      <a:cubicBezTo>
                        <a:pt x="3749" y="2791"/>
                        <a:pt x="3756" y="2773"/>
                        <a:pt x="3753" y="2773"/>
                      </a:cubicBezTo>
                      <a:lnTo>
                        <a:pt x="3753" y="2773"/>
                      </a:lnTo>
                      <a:cubicBezTo>
                        <a:pt x="3752" y="2773"/>
                        <a:pt x="3750" y="2775"/>
                        <a:pt x="3746" y="2781"/>
                      </a:cubicBezTo>
                      <a:cubicBezTo>
                        <a:pt x="3727" y="2800"/>
                        <a:pt x="3708" y="2812"/>
                        <a:pt x="3683" y="2825"/>
                      </a:cubicBezTo>
                      <a:cubicBezTo>
                        <a:pt x="3678" y="2829"/>
                        <a:pt x="3676" y="2830"/>
                        <a:pt x="3674" y="2830"/>
                      </a:cubicBezTo>
                      <a:cubicBezTo>
                        <a:pt x="3669" y="2830"/>
                        <a:pt x="3678" y="2815"/>
                        <a:pt x="3692" y="2803"/>
                      </a:cubicBezTo>
                      <a:cubicBezTo>
                        <a:pt x="3708" y="2791"/>
                        <a:pt x="3714" y="2772"/>
                        <a:pt x="3714" y="2753"/>
                      </a:cubicBezTo>
                      <a:cubicBezTo>
                        <a:pt x="3711" y="2751"/>
                        <a:pt x="3707" y="2748"/>
                        <a:pt x="3701" y="2748"/>
                      </a:cubicBezTo>
                      <a:cubicBezTo>
                        <a:pt x="3696" y="2748"/>
                        <a:pt x="3690" y="2750"/>
                        <a:pt x="3683" y="2759"/>
                      </a:cubicBezTo>
                      <a:cubicBezTo>
                        <a:pt x="3679" y="2765"/>
                        <a:pt x="3674" y="2767"/>
                        <a:pt x="3669" y="2767"/>
                      </a:cubicBezTo>
                      <a:cubicBezTo>
                        <a:pt x="3654" y="2767"/>
                        <a:pt x="3638" y="2747"/>
                        <a:pt x="3645" y="2728"/>
                      </a:cubicBezTo>
                      <a:lnTo>
                        <a:pt x="3633" y="2722"/>
                      </a:lnTo>
                      <a:cubicBezTo>
                        <a:pt x="3632" y="2721"/>
                        <a:pt x="3631" y="2720"/>
                        <a:pt x="3630" y="2720"/>
                      </a:cubicBezTo>
                      <a:cubicBezTo>
                        <a:pt x="3623" y="2720"/>
                        <a:pt x="3610" y="2728"/>
                        <a:pt x="3604" y="2728"/>
                      </a:cubicBezTo>
                      <a:cubicBezTo>
                        <a:pt x="3603" y="2728"/>
                        <a:pt x="3602" y="2728"/>
                        <a:pt x="3601" y="2728"/>
                      </a:cubicBezTo>
                      <a:cubicBezTo>
                        <a:pt x="3601" y="2728"/>
                        <a:pt x="3601" y="2727"/>
                        <a:pt x="3598" y="2727"/>
                      </a:cubicBezTo>
                      <a:cubicBezTo>
                        <a:pt x="3595" y="2727"/>
                        <a:pt x="3589" y="2729"/>
                        <a:pt x="3576" y="2737"/>
                      </a:cubicBezTo>
                      <a:cubicBezTo>
                        <a:pt x="3570" y="2734"/>
                        <a:pt x="3567" y="2728"/>
                        <a:pt x="3580" y="2709"/>
                      </a:cubicBezTo>
                      <a:lnTo>
                        <a:pt x="3580" y="2709"/>
                      </a:lnTo>
                      <a:cubicBezTo>
                        <a:pt x="3563" y="2725"/>
                        <a:pt x="3555" y="2734"/>
                        <a:pt x="3553" y="2734"/>
                      </a:cubicBezTo>
                      <a:cubicBezTo>
                        <a:pt x="3551" y="2734"/>
                        <a:pt x="3557" y="2723"/>
                        <a:pt x="3570" y="2700"/>
                      </a:cubicBezTo>
                      <a:cubicBezTo>
                        <a:pt x="3586" y="2679"/>
                        <a:pt x="3594" y="2669"/>
                        <a:pt x="3593" y="2669"/>
                      </a:cubicBezTo>
                      <a:lnTo>
                        <a:pt x="3593" y="2669"/>
                      </a:lnTo>
                      <a:cubicBezTo>
                        <a:pt x="3592" y="2669"/>
                        <a:pt x="3582" y="2678"/>
                        <a:pt x="3564" y="2696"/>
                      </a:cubicBezTo>
                      <a:cubicBezTo>
                        <a:pt x="3556" y="2703"/>
                        <a:pt x="3551" y="2707"/>
                        <a:pt x="3549" y="2707"/>
                      </a:cubicBezTo>
                      <a:cubicBezTo>
                        <a:pt x="3547" y="2707"/>
                        <a:pt x="3549" y="2701"/>
                        <a:pt x="3554" y="2687"/>
                      </a:cubicBezTo>
                      <a:cubicBezTo>
                        <a:pt x="3564" y="2676"/>
                        <a:pt x="3565" y="2669"/>
                        <a:pt x="3562" y="2669"/>
                      </a:cubicBezTo>
                      <a:cubicBezTo>
                        <a:pt x="3560" y="2669"/>
                        <a:pt x="3555" y="2673"/>
                        <a:pt x="3548" y="2681"/>
                      </a:cubicBezTo>
                      <a:cubicBezTo>
                        <a:pt x="3530" y="2701"/>
                        <a:pt x="3512" y="2712"/>
                        <a:pt x="3503" y="2712"/>
                      </a:cubicBezTo>
                      <a:cubicBezTo>
                        <a:pt x="3496" y="2712"/>
                        <a:pt x="3496" y="2703"/>
                        <a:pt x="3511" y="2684"/>
                      </a:cubicBezTo>
                      <a:cubicBezTo>
                        <a:pt x="3511" y="2684"/>
                        <a:pt x="3510" y="2684"/>
                        <a:pt x="3509" y="2684"/>
                      </a:cubicBezTo>
                      <a:cubicBezTo>
                        <a:pt x="3507" y="2684"/>
                        <a:pt x="3501" y="2685"/>
                        <a:pt x="3486" y="2696"/>
                      </a:cubicBezTo>
                      <a:cubicBezTo>
                        <a:pt x="3468" y="2713"/>
                        <a:pt x="3458" y="2722"/>
                        <a:pt x="3457" y="2722"/>
                      </a:cubicBezTo>
                      <a:cubicBezTo>
                        <a:pt x="3455" y="2722"/>
                        <a:pt x="3463" y="2711"/>
                        <a:pt x="3479" y="2690"/>
                      </a:cubicBezTo>
                      <a:cubicBezTo>
                        <a:pt x="3493" y="2666"/>
                        <a:pt x="3498" y="2654"/>
                        <a:pt x="3494" y="2654"/>
                      </a:cubicBezTo>
                      <a:cubicBezTo>
                        <a:pt x="3490" y="2654"/>
                        <a:pt x="3481" y="2662"/>
                        <a:pt x="3464" y="2678"/>
                      </a:cubicBezTo>
                      <a:cubicBezTo>
                        <a:pt x="3464" y="2678"/>
                        <a:pt x="3457" y="2683"/>
                        <a:pt x="3453" y="2683"/>
                      </a:cubicBezTo>
                      <a:cubicBezTo>
                        <a:pt x="3450" y="2683"/>
                        <a:pt x="3449" y="2679"/>
                        <a:pt x="3454" y="2668"/>
                      </a:cubicBezTo>
                      <a:cubicBezTo>
                        <a:pt x="3456" y="2648"/>
                        <a:pt x="3449" y="2619"/>
                        <a:pt x="3436" y="2619"/>
                      </a:cubicBezTo>
                      <a:cubicBezTo>
                        <a:pt x="3430" y="2619"/>
                        <a:pt x="3424" y="2624"/>
                        <a:pt x="3417" y="2637"/>
                      </a:cubicBezTo>
                      <a:lnTo>
                        <a:pt x="3404" y="2628"/>
                      </a:lnTo>
                      <a:cubicBezTo>
                        <a:pt x="3408" y="2610"/>
                        <a:pt x="3407" y="2603"/>
                        <a:pt x="3401" y="2603"/>
                      </a:cubicBezTo>
                      <a:cubicBezTo>
                        <a:pt x="3397" y="2603"/>
                        <a:pt x="3391" y="2606"/>
                        <a:pt x="3382" y="2612"/>
                      </a:cubicBezTo>
                      <a:lnTo>
                        <a:pt x="3363" y="2628"/>
                      </a:lnTo>
                      <a:cubicBezTo>
                        <a:pt x="3379" y="2606"/>
                        <a:pt x="3388" y="2581"/>
                        <a:pt x="3382" y="2577"/>
                      </a:cubicBezTo>
                      <a:cubicBezTo>
                        <a:pt x="3380" y="2577"/>
                        <a:pt x="3379" y="2576"/>
                        <a:pt x="3378" y="2576"/>
                      </a:cubicBezTo>
                      <a:cubicBezTo>
                        <a:pt x="3375" y="2576"/>
                        <a:pt x="3372" y="2580"/>
                        <a:pt x="3363" y="2593"/>
                      </a:cubicBezTo>
                      <a:cubicBezTo>
                        <a:pt x="3356" y="2608"/>
                        <a:pt x="3352" y="2612"/>
                        <a:pt x="3348" y="2612"/>
                      </a:cubicBezTo>
                      <a:cubicBezTo>
                        <a:pt x="3346" y="2612"/>
                        <a:pt x="3344" y="2610"/>
                        <a:pt x="3341" y="2609"/>
                      </a:cubicBezTo>
                      <a:cubicBezTo>
                        <a:pt x="3335" y="2602"/>
                        <a:pt x="3345" y="2581"/>
                        <a:pt x="3360" y="2559"/>
                      </a:cubicBezTo>
                      <a:lnTo>
                        <a:pt x="3357" y="2555"/>
                      </a:lnTo>
                      <a:cubicBezTo>
                        <a:pt x="3340" y="2577"/>
                        <a:pt x="3331" y="2586"/>
                        <a:pt x="3328" y="2586"/>
                      </a:cubicBezTo>
                      <a:cubicBezTo>
                        <a:pt x="3325" y="2586"/>
                        <a:pt x="3328" y="2580"/>
                        <a:pt x="3335" y="2571"/>
                      </a:cubicBezTo>
                      <a:cubicBezTo>
                        <a:pt x="3345" y="2546"/>
                        <a:pt x="3338" y="2543"/>
                        <a:pt x="3335" y="2537"/>
                      </a:cubicBezTo>
                      <a:cubicBezTo>
                        <a:pt x="3330" y="2543"/>
                        <a:pt x="3328" y="2546"/>
                        <a:pt x="3327" y="2546"/>
                      </a:cubicBezTo>
                      <a:cubicBezTo>
                        <a:pt x="3325" y="2546"/>
                        <a:pt x="3330" y="2536"/>
                        <a:pt x="3334" y="2536"/>
                      </a:cubicBezTo>
                      <a:cubicBezTo>
                        <a:pt x="3334" y="2536"/>
                        <a:pt x="3335" y="2536"/>
                        <a:pt x="3335" y="2537"/>
                      </a:cubicBezTo>
                      <a:lnTo>
                        <a:pt x="3351" y="2518"/>
                      </a:lnTo>
                      <a:cubicBezTo>
                        <a:pt x="3354" y="2510"/>
                        <a:pt x="3354" y="2507"/>
                        <a:pt x="3353" y="2507"/>
                      </a:cubicBezTo>
                      <a:lnTo>
                        <a:pt x="3353" y="2507"/>
                      </a:lnTo>
                      <a:cubicBezTo>
                        <a:pt x="3350" y="2507"/>
                        <a:pt x="3339" y="2521"/>
                        <a:pt x="3329" y="2534"/>
                      </a:cubicBezTo>
                      <a:lnTo>
                        <a:pt x="3319" y="2524"/>
                      </a:lnTo>
                      <a:cubicBezTo>
                        <a:pt x="3317" y="2523"/>
                        <a:pt x="3314" y="2521"/>
                        <a:pt x="3312" y="2521"/>
                      </a:cubicBezTo>
                      <a:cubicBezTo>
                        <a:pt x="3308" y="2521"/>
                        <a:pt x="3303" y="2525"/>
                        <a:pt x="3298" y="2540"/>
                      </a:cubicBezTo>
                      <a:cubicBezTo>
                        <a:pt x="3284" y="2556"/>
                        <a:pt x="3270" y="2575"/>
                        <a:pt x="3263" y="2575"/>
                      </a:cubicBezTo>
                      <a:cubicBezTo>
                        <a:pt x="3262" y="2575"/>
                        <a:pt x="3261" y="2575"/>
                        <a:pt x="3260" y="2574"/>
                      </a:cubicBezTo>
                      <a:cubicBezTo>
                        <a:pt x="3255" y="2580"/>
                        <a:pt x="3253" y="2582"/>
                        <a:pt x="3252" y="2582"/>
                      </a:cubicBezTo>
                      <a:cubicBezTo>
                        <a:pt x="3251" y="2582"/>
                        <a:pt x="3256" y="2574"/>
                        <a:pt x="3259" y="2574"/>
                      </a:cubicBezTo>
                      <a:cubicBezTo>
                        <a:pt x="3259" y="2574"/>
                        <a:pt x="3260" y="2574"/>
                        <a:pt x="3260" y="2574"/>
                      </a:cubicBezTo>
                      <a:cubicBezTo>
                        <a:pt x="3276" y="2555"/>
                        <a:pt x="3291" y="2537"/>
                        <a:pt x="3288" y="2530"/>
                      </a:cubicBezTo>
                      <a:cubicBezTo>
                        <a:pt x="3282" y="2527"/>
                        <a:pt x="3298" y="2505"/>
                        <a:pt x="3298" y="2505"/>
                      </a:cubicBezTo>
                      <a:cubicBezTo>
                        <a:pt x="3317" y="2486"/>
                        <a:pt x="3314" y="2478"/>
                        <a:pt x="3305" y="2478"/>
                      </a:cubicBezTo>
                      <a:cubicBezTo>
                        <a:pt x="3297" y="2478"/>
                        <a:pt x="3285" y="2483"/>
                        <a:pt x="3276" y="2490"/>
                      </a:cubicBezTo>
                      <a:cubicBezTo>
                        <a:pt x="3258" y="2502"/>
                        <a:pt x="3247" y="2508"/>
                        <a:pt x="3242" y="2508"/>
                      </a:cubicBezTo>
                      <a:cubicBezTo>
                        <a:pt x="3236" y="2508"/>
                        <a:pt x="3242" y="2497"/>
                        <a:pt x="3260" y="2474"/>
                      </a:cubicBezTo>
                      <a:cubicBezTo>
                        <a:pt x="3269" y="2463"/>
                        <a:pt x="3272" y="2457"/>
                        <a:pt x="3270" y="2457"/>
                      </a:cubicBezTo>
                      <a:cubicBezTo>
                        <a:pt x="3264" y="2457"/>
                        <a:pt x="3232" y="2484"/>
                        <a:pt x="3197" y="2521"/>
                      </a:cubicBezTo>
                      <a:lnTo>
                        <a:pt x="3144" y="2577"/>
                      </a:lnTo>
                      <a:lnTo>
                        <a:pt x="3191" y="2518"/>
                      </a:lnTo>
                      <a:cubicBezTo>
                        <a:pt x="3227" y="2463"/>
                        <a:pt x="3240" y="2444"/>
                        <a:pt x="3232" y="2444"/>
                      </a:cubicBezTo>
                      <a:cubicBezTo>
                        <a:pt x="3228" y="2444"/>
                        <a:pt x="3217" y="2449"/>
                        <a:pt x="3200" y="2458"/>
                      </a:cubicBezTo>
                      <a:cubicBezTo>
                        <a:pt x="3189" y="2464"/>
                        <a:pt x="3183" y="2467"/>
                        <a:pt x="3181" y="2467"/>
                      </a:cubicBezTo>
                      <a:cubicBezTo>
                        <a:pt x="3178" y="2467"/>
                        <a:pt x="3182" y="2462"/>
                        <a:pt x="3191" y="2452"/>
                      </a:cubicBezTo>
                      <a:cubicBezTo>
                        <a:pt x="3207" y="2430"/>
                        <a:pt x="3200" y="2427"/>
                        <a:pt x="3185" y="2414"/>
                      </a:cubicBezTo>
                      <a:cubicBezTo>
                        <a:pt x="3177" y="2406"/>
                        <a:pt x="3171" y="2402"/>
                        <a:pt x="3165" y="2402"/>
                      </a:cubicBezTo>
                      <a:cubicBezTo>
                        <a:pt x="3160" y="2402"/>
                        <a:pt x="3155" y="2405"/>
                        <a:pt x="3147" y="2414"/>
                      </a:cubicBezTo>
                      <a:lnTo>
                        <a:pt x="3138" y="2405"/>
                      </a:lnTo>
                      <a:cubicBezTo>
                        <a:pt x="3148" y="2386"/>
                        <a:pt x="3149" y="2378"/>
                        <a:pt x="3145" y="2378"/>
                      </a:cubicBezTo>
                      <a:cubicBezTo>
                        <a:pt x="3139" y="2378"/>
                        <a:pt x="3124" y="2393"/>
                        <a:pt x="3109" y="2418"/>
                      </a:cubicBezTo>
                      <a:lnTo>
                        <a:pt x="3100" y="2408"/>
                      </a:lnTo>
                      <a:lnTo>
                        <a:pt x="3116" y="2389"/>
                      </a:lnTo>
                      <a:cubicBezTo>
                        <a:pt x="3131" y="2367"/>
                        <a:pt x="3119" y="2361"/>
                        <a:pt x="3078" y="2324"/>
                      </a:cubicBezTo>
                      <a:cubicBezTo>
                        <a:pt x="3052" y="2302"/>
                        <a:pt x="3038" y="2291"/>
                        <a:pt x="3026" y="2291"/>
                      </a:cubicBezTo>
                      <a:cubicBezTo>
                        <a:pt x="3015" y="2291"/>
                        <a:pt x="3005" y="2301"/>
                        <a:pt x="2990" y="2320"/>
                      </a:cubicBezTo>
                      <a:cubicBezTo>
                        <a:pt x="2975" y="2336"/>
                        <a:pt x="2965" y="2343"/>
                        <a:pt x="2962" y="2343"/>
                      </a:cubicBezTo>
                      <a:cubicBezTo>
                        <a:pt x="2958" y="2343"/>
                        <a:pt x="2964" y="2332"/>
                        <a:pt x="2981" y="2311"/>
                      </a:cubicBezTo>
                      <a:cubicBezTo>
                        <a:pt x="2993" y="2297"/>
                        <a:pt x="3001" y="2279"/>
                        <a:pt x="2998" y="2279"/>
                      </a:cubicBezTo>
                      <a:lnTo>
                        <a:pt x="2998" y="2279"/>
                      </a:lnTo>
                      <a:cubicBezTo>
                        <a:pt x="2997" y="2279"/>
                        <a:pt x="2994" y="2281"/>
                        <a:pt x="2990" y="2286"/>
                      </a:cubicBezTo>
                      <a:cubicBezTo>
                        <a:pt x="2990" y="2286"/>
                        <a:pt x="2981" y="2277"/>
                        <a:pt x="2990" y="2251"/>
                      </a:cubicBezTo>
                      <a:cubicBezTo>
                        <a:pt x="2998" y="2226"/>
                        <a:pt x="2997" y="2217"/>
                        <a:pt x="2991" y="2217"/>
                      </a:cubicBezTo>
                      <a:cubicBezTo>
                        <a:pt x="2985" y="2217"/>
                        <a:pt x="2976" y="2225"/>
                        <a:pt x="2968" y="2236"/>
                      </a:cubicBezTo>
                      <a:cubicBezTo>
                        <a:pt x="2959" y="2253"/>
                        <a:pt x="2954" y="2260"/>
                        <a:pt x="2953" y="2260"/>
                      </a:cubicBezTo>
                      <a:cubicBezTo>
                        <a:pt x="2951" y="2260"/>
                        <a:pt x="2958" y="2245"/>
                        <a:pt x="2965" y="2230"/>
                      </a:cubicBezTo>
                      <a:cubicBezTo>
                        <a:pt x="2972" y="2213"/>
                        <a:pt x="2979" y="2195"/>
                        <a:pt x="2976" y="2195"/>
                      </a:cubicBezTo>
                      <a:lnTo>
                        <a:pt x="2976" y="2195"/>
                      </a:lnTo>
                      <a:cubicBezTo>
                        <a:pt x="2975" y="2195"/>
                        <a:pt x="2972" y="2197"/>
                        <a:pt x="2968" y="2201"/>
                      </a:cubicBezTo>
                      <a:cubicBezTo>
                        <a:pt x="2961" y="2206"/>
                        <a:pt x="2951" y="2209"/>
                        <a:pt x="2943" y="2209"/>
                      </a:cubicBezTo>
                      <a:cubicBezTo>
                        <a:pt x="2924" y="2209"/>
                        <a:pt x="2910" y="2197"/>
                        <a:pt x="2931" y="2170"/>
                      </a:cubicBezTo>
                      <a:lnTo>
                        <a:pt x="2921" y="2161"/>
                      </a:lnTo>
                      <a:cubicBezTo>
                        <a:pt x="2914" y="2171"/>
                        <a:pt x="2908" y="2174"/>
                        <a:pt x="2902" y="2174"/>
                      </a:cubicBezTo>
                      <a:cubicBezTo>
                        <a:pt x="2895" y="2174"/>
                        <a:pt x="2889" y="2169"/>
                        <a:pt x="2884" y="2164"/>
                      </a:cubicBezTo>
                      <a:cubicBezTo>
                        <a:pt x="2871" y="2154"/>
                        <a:pt x="2868" y="2151"/>
                        <a:pt x="2884" y="2129"/>
                      </a:cubicBezTo>
                      <a:cubicBezTo>
                        <a:pt x="2895" y="2122"/>
                        <a:pt x="2899" y="2116"/>
                        <a:pt x="2893" y="2116"/>
                      </a:cubicBezTo>
                      <a:cubicBezTo>
                        <a:pt x="2889" y="2116"/>
                        <a:pt x="2882" y="2118"/>
                        <a:pt x="2871" y="2123"/>
                      </a:cubicBezTo>
                      <a:cubicBezTo>
                        <a:pt x="2871" y="2122"/>
                        <a:pt x="2871" y="2122"/>
                        <a:pt x="2870" y="2122"/>
                      </a:cubicBezTo>
                      <a:cubicBezTo>
                        <a:pt x="2862" y="2122"/>
                        <a:pt x="2833" y="2148"/>
                        <a:pt x="2825" y="2148"/>
                      </a:cubicBezTo>
                      <a:cubicBezTo>
                        <a:pt x="2825" y="2148"/>
                        <a:pt x="2825" y="2148"/>
                        <a:pt x="2824" y="2148"/>
                      </a:cubicBezTo>
                      <a:cubicBezTo>
                        <a:pt x="2810" y="2165"/>
                        <a:pt x="2790" y="2180"/>
                        <a:pt x="2785" y="2180"/>
                      </a:cubicBezTo>
                      <a:cubicBezTo>
                        <a:pt x="2784" y="2180"/>
                        <a:pt x="2784" y="2180"/>
                        <a:pt x="2784" y="2179"/>
                      </a:cubicBezTo>
                      <a:lnTo>
                        <a:pt x="2799" y="2161"/>
                      </a:lnTo>
                      <a:lnTo>
                        <a:pt x="2831" y="2120"/>
                      </a:lnTo>
                      <a:cubicBezTo>
                        <a:pt x="2828" y="2117"/>
                        <a:pt x="2825" y="2115"/>
                        <a:pt x="2822" y="2115"/>
                      </a:cubicBezTo>
                      <a:cubicBezTo>
                        <a:pt x="2817" y="2115"/>
                        <a:pt x="2811" y="2119"/>
                        <a:pt x="2802" y="2129"/>
                      </a:cubicBezTo>
                      <a:cubicBezTo>
                        <a:pt x="2815" y="2107"/>
                        <a:pt x="2809" y="2101"/>
                        <a:pt x="2796" y="2092"/>
                      </a:cubicBezTo>
                      <a:cubicBezTo>
                        <a:pt x="2791" y="2085"/>
                        <a:pt x="2784" y="2082"/>
                        <a:pt x="2777" y="2082"/>
                      </a:cubicBezTo>
                      <a:cubicBezTo>
                        <a:pt x="2769" y="2082"/>
                        <a:pt x="2762" y="2085"/>
                        <a:pt x="2755" y="2092"/>
                      </a:cubicBezTo>
                      <a:cubicBezTo>
                        <a:pt x="2773" y="2061"/>
                        <a:pt x="2763" y="2039"/>
                        <a:pt x="2743" y="2039"/>
                      </a:cubicBezTo>
                      <a:cubicBezTo>
                        <a:pt x="2734" y="2039"/>
                        <a:pt x="2723" y="2043"/>
                        <a:pt x="2711" y="2054"/>
                      </a:cubicBezTo>
                      <a:cubicBezTo>
                        <a:pt x="2705" y="2063"/>
                        <a:pt x="2700" y="2067"/>
                        <a:pt x="2697" y="2067"/>
                      </a:cubicBezTo>
                      <a:cubicBezTo>
                        <a:pt x="2694" y="2067"/>
                        <a:pt x="2695" y="2059"/>
                        <a:pt x="2702" y="2045"/>
                      </a:cubicBezTo>
                      <a:cubicBezTo>
                        <a:pt x="2707" y="2033"/>
                        <a:pt x="2710" y="2027"/>
                        <a:pt x="2707" y="2027"/>
                      </a:cubicBezTo>
                      <a:lnTo>
                        <a:pt x="2707" y="2027"/>
                      </a:lnTo>
                      <a:cubicBezTo>
                        <a:pt x="2705" y="2027"/>
                        <a:pt x="2700" y="2031"/>
                        <a:pt x="2690" y="2038"/>
                      </a:cubicBezTo>
                      <a:cubicBezTo>
                        <a:pt x="2686" y="2041"/>
                        <a:pt x="2683" y="2042"/>
                        <a:pt x="2681" y="2042"/>
                      </a:cubicBezTo>
                      <a:cubicBezTo>
                        <a:pt x="2675" y="2042"/>
                        <a:pt x="2682" y="2024"/>
                        <a:pt x="2690" y="2004"/>
                      </a:cubicBezTo>
                      <a:cubicBezTo>
                        <a:pt x="2707" y="1974"/>
                        <a:pt x="2711" y="1963"/>
                        <a:pt x="2704" y="1963"/>
                      </a:cubicBezTo>
                      <a:cubicBezTo>
                        <a:pt x="2702" y="1963"/>
                        <a:pt x="2697" y="1965"/>
                        <a:pt x="2690" y="1969"/>
                      </a:cubicBezTo>
                      <a:cubicBezTo>
                        <a:pt x="2680" y="1974"/>
                        <a:pt x="2672" y="1976"/>
                        <a:pt x="2666" y="1976"/>
                      </a:cubicBezTo>
                      <a:cubicBezTo>
                        <a:pt x="2656" y="1976"/>
                        <a:pt x="2650" y="1971"/>
                        <a:pt x="2646" y="1969"/>
                      </a:cubicBezTo>
                      <a:cubicBezTo>
                        <a:pt x="2621" y="1979"/>
                        <a:pt x="2614" y="1976"/>
                        <a:pt x="2605" y="1998"/>
                      </a:cubicBezTo>
                      <a:cubicBezTo>
                        <a:pt x="2596" y="2013"/>
                        <a:pt x="2583" y="2023"/>
                        <a:pt x="2567" y="2035"/>
                      </a:cubicBezTo>
                      <a:cubicBezTo>
                        <a:pt x="2562" y="2037"/>
                        <a:pt x="2559" y="2038"/>
                        <a:pt x="2557" y="2038"/>
                      </a:cubicBezTo>
                      <a:cubicBezTo>
                        <a:pt x="2549" y="2038"/>
                        <a:pt x="2557" y="2029"/>
                        <a:pt x="2563" y="2029"/>
                      </a:cubicBezTo>
                      <a:cubicBezTo>
                        <a:pt x="2563" y="2029"/>
                        <a:pt x="2564" y="2029"/>
                        <a:pt x="2564" y="2029"/>
                      </a:cubicBezTo>
                      <a:cubicBezTo>
                        <a:pt x="2589" y="2020"/>
                        <a:pt x="2583" y="2013"/>
                        <a:pt x="2596" y="1991"/>
                      </a:cubicBezTo>
                      <a:cubicBezTo>
                        <a:pt x="2605" y="1966"/>
                        <a:pt x="2596" y="1957"/>
                        <a:pt x="2589" y="1954"/>
                      </a:cubicBezTo>
                      <a:lnTo>
                        <a:pt x="2567" y="1935"/>
                      </a:lnTo>
                      <a:cubicBezTo>
                        <a:pt x="2567" y="1914"/>
                        <a:pt x="2565" y="1905"/>
                        <a:pt x="2560" y="1905"/>
                      </a:cubicBezTo>
                      <a:cubicBezTo>
                        <a:pt x="2556" y="1905"/>
                        <a:pt x="2552" y="1909"/>
                        <a:pt x="2545" y="1916"/>
                      </a:cubicBezTo>
                      <a:lnTo>
                        <a:pt x="2530" y="1938"/>
                      </a:lnTo>
                      <a:cubicBezTo>
                        <a:pt x="2549" y="1902"/>
                        <a:pt x="2520" y="1868"/>
                        <a:pt x="2489" y="1868"/>
                      </a:cubicBezTo>
                      <a:cubicBezTo>
                        <a:pt x="2479" y="1868"/>
                        <a:pt x="2470" y="1871"/>
                        <a:pt x="2461" y="1879"/>
                      </a:cubicBezTo>
                      <a:lnTo>
                        <a:pt x="2476" y="1860"/>
                      </a:lnTo>
                      <a:cubicBezTo>
                        <a:pt x="2492" y="1841"/>
                        <a:pt x="2486" y="1835"/>
                        <a:pt x="2476" y="1825"/>
                      </a:cubicBezTo>
                      <a:cubicBezTo>
                        <a:pt x="2470" y="1822"/>
                        <a:pt x="2433" y="1825"/>
                        <a:pt x="2417" y="1810"/>
                      </a:cubicBezTo>
                      <a:cubicBezTo>
                        <a:pt x="2403" y="1800"/>
                        <a:pt x="2391" y="1789"/>
                        <a:pt x="2381" y="1789"/>
                      </a:cubicBezTo>
                      <a:cubicBezTo>
                        <a:pt x="2375" y="1789"/>
                        <a:pt x="2369" y="1792"/>
                        <a:pt x="2364" y="1800"/>
                      </a:cubicBezTo>
                      <a:cubicBezTo>
                        <a:pt x="2357" y="1794"/>
                        <a:pt x="2357" y="1794"/>
                        <a:pt x="2373" y="1775"/>
                      </a:cubicBezTo>
                      <a:cubicBezTo>
                        <a:pt x="2395" y="1759"/>
                        <a:pt x="2389" y="1756"/>
                        <a:pt x="2382" y="1750"/>
                      </a:cubicBezTo>
                      <a:cubicBezTo>
                        <a:pt x="2382" y="1750"/>
                        <a:pt x="2382" y="1750"/>
                        <a:pt x="2382" y="1750"/>
                      </a:cubicBezTo>
                      <a:cubicBezTo>
                        <a:pt x="2377" y="1750"/>
                        <a:pt x="2362" y="1767"/>
                        <a:pt x="2348" y="1785"/>
                      </a:cubicBezTo>
                      <a:cubicBezTo>
                        <a:pt x="2342" y="1793"/>
                        <a:pt x="2337" y="1798"/>
                        <a:pt x="2334" y="1798"/>
                      </a:cubicBezTo>
                      <a:cubicBezTo>
                        <a:pt x="2329" y="1798"/>
                        <a:pt x="2329" y="1789"/>
                        <a:pt x="2332" y="1772"/>
                      </a:cubicBezTo>
                      <a:cubicBezTo>
                        <a:pt x="2337" y="1752"/>
                        <a:pt x="2322" y="1734"/>
                        <a:pt x="2303" y="1734"/>
                      </a:cubicBezTo>
                      <a:cubicBezTo>
                        <a:pt x="2298" y="1734"/>
                        <a:pt x="2293" y="1735"/>
                        <a:pt x="2288" y="1738"/>
                      </a:cubicBezTo>
                      <a:cubicBezTo>
                        <a:pt x="2282" y="1731"/>
                        <a:pt x="2276" y="1728"/>
                        <a:pt x="2292" y="1709"/>
                      </a:cubicBezTo>
                      <a:cubicBezTo>
                        <a:pt x="2300" y="1692"/>
                        <a:pt x="2304" y="1674"/>
                        <a:pt x="2293" y="1674"/>
                      </a:cubicBezTo>
                      <a:cubicBezTo>
                        <a:pt x="2288" y="1674"/>
                        <a:pt x="2279" y="1678"/>
                        <a:pt x="2266" y="1687"/>
                      </a:cubicBezTo>
                      <a:cubicBezTo>
                        <a:pt x="2260" y="1681"/>
                        <a:pt x="2260" y="1681"/>
                        <a:pt x="2276" y="1662"/>
                      </a:cubicBezTo>
                      <a:cubicBezTo>
                        <a:pt x="2282" y="1647"/>
                        <a:pt x="2290" y="1634"/>
                        <a:pt x="2287" y="1634"/>
                      </a:cubicBezTo>
                      <a:lnTo>
                        <a:pt x="2287" y="1634"/>
                      </a:lnTo>
                      <a:cubicBezTo>
                        <a:pt x="2286" y="1634"/>
                        <a:pt x="2280" y="1639"/>
                        <a:pt x="2266" y="1653"/>
                      </a:cubicBezTo>
                      <a:cubicBezTo>
                        <a:pt x="2260" y="1655"/>
                        <a:pt x="2255" y="1656"/>
                        <a:pt x="2250" y="1656"/>
                      </a:cubicBezTo>
                      <a:cubicBezTo>
                        <a:pt x="2232" y="1656"/>
                        <a:pt x="2224" y="1644"/>
                        <a:pt x="2229" y="1622"/>
                      </a:cubicBezTo>
                      <a:cubicBezTo>
                        <a:pt x="2226" y="1620"/>
                        <a:pt x="2223" y="1618"/>
                        <a:pt x="2220" y="1618"/>
                      </a:cubicBezTo>
                      <a:cubicBezTo>
                        <a:pt x="2215" y="1618"/>
                        <a:pt x="2210" y="1622"/>
                        <a:pt x="2201" y="1634"/>
                      </a:cubicBezTo>
                      <a:lnTo>
                        <a:pt x="2185" y="1653"/>
                      </a:lnTo>
                      <a:cubicBezTo>
                        <a:pt x="2200" y="1630"/>
                        <a:pt x="2207" y="1619"/>
                        <a:pt x="2205" y="1619"/>
                      </a:cubicBezTo>
                      <a:lnTo>
                        <a:pt x="2205" y="1619"/>
                      </a:lnTo>
                      <a:cubicBezTo>
                        <a:pt x="2203" y="1619"/>
                        <a:pt x="2193" y="1627"/>
                        <a:pt x="2176" y="1644"/>
                      </a:cubicBezTo>
                      <a:cubicBezTo>
                        <a:pt x="2168" y="1652"/>
                        <a:pt x="2163" y="1656"/>
                        <a:pt x="2161" y="1656"/>
                      </a:cubicBezTo>
                      <a:cubicBezTo>
                        <a:pt x="2159" y="1656"/>
                        <a:pt x="2161" y="1651"/>
                        <a:pt x="2169" y="1640"/>
                      </a:cubicBezTo>
                      <a:cubicBezTo>
                        <a:pt x="2179" y="1615"/>
                        <a:pt x="2176" y="1609"/>
                        <a:pt x="2176" y="1609"/>
                      </a:cubicBezTo>
                      <a:cubicBezTo>
                        <a:pt x="2147" y="1606"/>
                        <a:pt x="2122" y="1597"/>
                        <a:pt x="2100" y="1581"/>
                      </a:cubicBezTo>
                      <a:cubicBezTo>
                        <a:pt x="2070" y="1557"/>
                        <a:pt x="2054" y="1544"/>
                        <a:pt x="2041" y="1544"/>
                      </a:cubicBezTo>
                      <a:cubicBezTo>
                        <a:pt x="2035" y="1544"/>
                        <a:pt x="2030" y="1547"/>
                        <a:pt x="2025" y="1553"/>
                      </a:cubicBezTo>
                      <a:cubicBezTo>
                        <a:pt x="2015" y="1560"/>
                        <a:pt x="2010" y="1563"/>
                        <a:pt x="2008" y="1563"/>
                      </a:cubicBezTo>
                      <a:cubicBezTo>
                        <a:pt x="2006" y="1563"/>
                        <a:pt x="2009" y="1557"/>
                        <a:pt x="2016" y="1543"/>
                      </a:cubicBezTo>
                      <a:cubicBezTo>
                        <a:pt x="2025" y="1518"/>
                        <a:pt x="2019" y="1515"/>
                        <a:pt x="2013" y="1509"/>
                      </a:cubicBezTo>
                      <a:cubicBezTo>
                        <a:pt x="2010" y="1506"/>
                        <a:pt x="2003" y="1503"/>
                        <a:pt x="2019" y="1481"/>
                      </a:cubicBezTo>
                      <a:lnTo>
                        <a:pt x="2019" y="1481"/>
                      </a:lnTo>
                      <a:cubicBezTo>
                        <a:pt x="2004" y="1491"/>
                        <a:pt x="1999" y="1495"/>
                        <a:pt x="1997" y="1495"/>
                      </a:cubicBezTo>
                      <a:cubicBezTo>
                        <a:pt x="1995" y="1495"/>
                        <a:pt x="1995" y="1494"/>
                        <a:pt x="1994" y="1493"/>
                      </a:cubicBezTo>
                      <a:cubicBezTo>
                        <a:pt x="2003" y="1480"/>
                        <a:pt x="2005" y="1474"/>
                        <a:pt x="2000" y="1474"/>
                      </a:cubicBezTo>
                      <a:cubicBezTo>
                        <a:pt x="1997" y="1474"/>
                        <a:pt x="1990" y="1477"/>
                        <a:pt x="1981" y="1484"/>
                      </a:cubicBezTo>
                      <a:cubicBezTo>
                        <a:pt x="1963" y="1501"/>
                        <a:pt x="1954" y="1509"/>
                        <a:pt x="1952" y="1509"/>
                      </a:cubicBezTo>
                      <a:cubicBezTo>
                        <a:pt x="1951" y="1509"/>
                        <a:pt x="1959" y="1500"/>
                        <a:pt x="1975" y="1481"/>
                      </a:cubicBezTo>
                      <a:cubicBezTo>
                        <a:pt x="1987" y="1464"/>
                        <a:pt x="1990" y="1442"/>
                        <a:pt x="1986" y="1442"/>
                      </a:cubicBezTo>
                      <a:lnTo>
                        <a:pt x="1986" y="1442"/>
                      </a:lnTo>
                      <a:cubicBezTo>
                        <a:pt x="1985" y="1442"/>
                        <a:pt x="1984" y="1444"/>
                        <a:pt x="1981" y="1449"/>
                      </a:cubicBezTo>
                      <a:cubicBezTo>
                        <a:pt x="1966" y="1471"/>
                        <a:pt x="1956" y="1462"/>
                        <a:pt x="1934" y="1477"/>
                      </a:cubicBezTo>
                      <a:cubicBezTo>
                        <a:pt x="1928" y="1471"/>
                        <a:pt x="1922" y="1468"/>
                        <a:pt x="1937" y="1449"/>
                      </a:cubicBezTo>
                      <a:cubicBezTo>
                        <a:pt x="1945" y="1434"/>
                        <a:pt x="1932" y="1427"/>
                        <a:pt x="1916" y="1427"/>
                      </a:cubicBezTo>
                      <a:cubicBezTo>
                        <a:pt x="1905" y="1427"/>
                        <a:pt x="1893" y="1430"/>
                        <a:pt x="1884" y="1437"/>
                      </a:cubicBezTo>
                      <a:cubicBezTo>
                        <a:pt x="1877" y="1445"/>
                        <a:pt x="1872" y="1449"/>
                        <a:pt x="1871" y="1449"/>
                      </a:cubicBezTo>
                      <a:cubicBezTo>
                        <a:pt x="1870" y="1449"/>
                        <a:pt x="1873" y="1444"/>
                        <a:pt x="1881" y="1434"/>
                      </a:cubicBezTo>
                      <a:cubicBezTo>
                        <a:pt x="1897" y="1412"/>
                        <a:pt x="1890" y="1409"/>
                        <a:pt x="1884" y="1402"/>
                      </a:cubicBezTo>
                      <a:lnTo>
                        <a:pt x="1884" y="1402"/>
                      </a:lnTo>
                      <a:cubicBezTo>
                        <a:pt x="1879" y="1406"/>
                        <a:pt x="1877" y="1408"/>
                        <a:pt x="1876" y="1408"/>
                      </a:cubicBezTo>
                      <a:cubicBezTo>
                        <a:pt x="1874" y="1408"/>
                        <a:pt x="1885" y="1394"/>
                        <a:pt x="1897" y="1380"/>
                      </a:cubicBezTo>
                      <a:cubicBezTo>
                        <a:pt x="1916" y="1365"/>
                        <a:pt x="1912" y="1358"/>
                        <a:pt x="1900" y="1352"/>
                      </a:cubicBezTo>
                      <a:lnTo>
                        <a:pt x="1900" y="1352"/>
                      </a:lnTo>
                      <a:cubicBezTo>
                        <a:pt x="1894" y="1355"/>
                        <a:pt x="1889" y="1357"/>
                        <a:pt x="1883" y="1357"/>
                      </a:cubicBezTo>
                      <a:cubicBezTo>
                        <a:pt x="1868" y="1357"/>
                        <a:pt x="1854" y="1346"/>
                        <a:pt x="1840" y="1336"/>
                      </a:cubicBezTo>
                      <a:cubicBezTo>
                        <a:pt x="1832" y="1328"/>
                        <a:pt x="1823" y="1324"/>
                        <a:pt x="1815" y="1324"/>
                      </a:cubicBezTo>
                      <a:cubicBezTo>
                        <a:pt x="1798" y="1324"/>
                        <a:pt x="1779" y="1338"/>
                        <a:pt x="1753" y="1358"/>
                      </a:cubicBezTo>
                      <a:lnTo>
                        <a:pt x="1715" y="1393"/>
                      </a:lnTo>
                      <a:lnTo>
                        <a:pt x="1746" y="1355"/>
                      </a:lnTo>
                      <a:cubicBezTo>
                        <a:pt x="1762" y="1333"/>
                        <a:pt x="1787" y="1289"/>
                        <a:pt x="1787" y="1289"/>
                      </a:cubicBezTo>
                      <a:cubicBezTo>
                        <a:pt x="1787" y="1289"/>
                        <a:pt x="1786" y="1289"/>
                        <a:pt x="1786" y="1289"/>
                      </a:cubicBezTo>
                      <a:cubicBezTo>
                        <a:pt x="1782" y="1289"/>
                        <a:pt x="1767" y="1307"/>
                        <a:pt x="1753" y="1327"/>
                      </a:cubicBezTo>
                      <a:cubicBezTo>
                        <a:pt x="1747" y="1334"/>
                        <a:pt x="1742" y="1338"/>
                        <a:pt x="1739" y="1338"/>
                      </a:cubicBezTo>
                      <a:cubicBezTo>
                        <a:pt x="1733" y="1338"/>
                        <a:pt x="1732" y="1329"/>
                        <a:pt x="1734" y="1311"/>
                      </a:cubicBezTo>
                      <a:cubicBezTo>
                        <a:pt x="1738" y="1294"/>
                        <a:pt x="1737" y="1286"/>
                        <a:pt x="1731" y="1286"/>
                      </a:cubicBezTo>
                      <a:cubicBezTo>
                        <a:pt x="1728" y="1286"/>
                        <a:pt x="1722" y="1290"/>
                        <a:pt x="1715" y="1296"/>
                      </a:cubicBezTo>
                      <a:cubicBezTo>
                        <a:pt x="1709" y="1289"/>
                        <a:pt x="1702" y="1286"/>
                        <a:pt x="1712" y="1261"/>
                      </a:cubicBezTo>
                      <a:cubicBezTo>
                        <a:pt x="1711" y="1260"/>
                        <a:pt x="1710" y="1260"/>
                        <a:pt x="1709" y="1260"/>
                      </a:cubicBezTo>
                      <a:cubicBezTo>
                        <a:pt x="1707" y="1260"/>
                        <a:pt x="1704" y="1264"/>
                        <a:pt x="1693" y="1277"/>
                      </a:cubicBezTo>
                      <a:cubicBezTo>
                        <a:pt x="1686" y="1285"/>
                        <a:pt x="1681" y="1289"/>
                        <a:pt x="1679" y="1289"/>
                      </a:cubicBezTo>
                      <a:cubicBezTo>
                        <a:pt x="1675" y="1289"/>
                        <a:pt x="1675" y="1282"/>
                        <a:pt x="1680" y="1267"/>
                      </a:cubicBezTo>
                      <a:cubicBezTo>
                        <a:pt x="1700" y="1237"/>
                        <a:pt x="1697" y="1221"/>
                        <a:pt x="1688" y="1221"/>
                      </a:cubicBezTo>
                      <a:cubicBezTo>
                        <a:pt x="1684" y="1221"/>
                        <a:pt x="1679" y="1224"/>
                        <a:pt x="1674" y="1230"/>
                      </a:cubicBezTo>
                      <a:cubicBezTo>
                        <a:pt x="1664" y="1242"/>
                        <a:pt x="1660" y="1245"/>
                        <a:pt x="1656" y="1245"/>
                      </a:cubicBezTo>
                      <a:cubicBezTo>
                        <a:pt x="1653" y="1245"/>
                        <a:pt x="1651" y="1244"/>
                        <a:pt x="1649" y="1242"/>
                      </a:cubicBezTo>
                      <a:cubicBezTo>
                        <a:pt x="1646" y="1240"/>
                        <a:pt x="1644" y="1237"/>
                        <a:pt x="1640" y="1237"/>
                      </a:cubicBezTo>
                      <a:cubicBezTo>
                        <a:pt x="1636" y="1237"/>
                        <a:pt x="1630" y="1240"/>
                        <a:pt x="1618" y="1249"/>
                      </a:cubicBezTo>
                      <a:lnTo>
                        <a:pt x="1608" y="1239"/>
                      </a:lnTo>
                      <a:cubicBezTo>
                        <a:pt x="1603" y="1234"/>
                        <a:pt x="1620" y="1223"/>
                        <a:pt x="1626" y="1223"/>
                      </a:cubicBezTo>
                      <a:cubicBezTo>
                        <a:pt x="1626" y="1223"/>
                        <a:pt x="1627" y="1223"/>
                        <a:pt x="1627" y="1224"/>
                      </a:cubicBezTo>
                      <a:lnTo>
                        <a:pt x="1637" y="1199"/>
                      </a:lnTo>
                      <a:cubicBezTo>
                        <a:pt x="1632" y="1194"/>
                        <a:pt x="1628" y="1191"/>
                        <a:pt x="1623" y="1191"/>
                      </a:cubicBezTo>
                      <a:cubicBezTo>
                        <a:pt x="1618" y="1191"/>
                        <a:pt x="1612" y="1194"/>
                        <a:pt x="1602" y="1202"/>
                      </a:cubicBezTo>
                      <a:cubicBezTo>
                        <a:pt x="1584" y="1218"/>
                        <a:pt x="1575" y="1227"/>
                        <a:pt x="1573" y="1227"/>
                      </a:cubicBezTo>
                      <a:cubicBezTo>
                        <a:pt x="1572" y="1227"/>
                        <a:pt x="1580" y="1217"/>
                        <a:pt x="1596" y="1195"/>
                      </a:cubicBezTo>
                      <a:cubicBezTo>
                        <a:pt x="1608" y="1181"/>
                        <a:pt x="1616" y="1162"/>
                        <a:pt x="1609" y="1162"/>
                      </a:cubicBezTo>
                      <a:cubicBezTo>
                        <a:pt x="1607" y="1162"/>
                        <a:pt x="1604" y="1164"/>
                        <a:pt x="1599" y="1167"/>
                      </a:cubicBezTo>
                      <a:cubicBezTo>
                        <a:pt x="1586" y="1181"/>
                        <a:pt x="1579" y="1187"/>
                        <a:pt x="1577" y="1187"/>
                      </a:cubicBezTo>
                      <a:cubicBezTo>
                        <a:pt x="1572" y="1187"/>
                        <a:pt x="1580" y="1172"/>
                        <a:pt x="1590" y="1158"/>
                      </a:cubicBezTo>
                      <a:cubicBezTo>
                        <a:pt x="1611" y="1139"/>
                        <a:pt x="1620" y="1130"/>
                        <a:pt x="1615" y="1130"/>
                      </a:cubicBezTo>
                      <a:cubicBezTo>
                        <a:pt x="1611" y="1130"/>
                        <a:pt x="1598" y="1136"/>
                        <a:pt x="1574" y="1145"/>
                      </a:cubicBezTo>
                      <a:cubicBezTo>
                        <a:pt x="1561" y="1136"/>
                        <a:pt x="1527" y="1139"/>
                        <a:pt x="1508" y="1126"/>
                      </a:cubicBezTo>
                      <a:cubicBezTo>
                        <a:pt x="1489" y="1108"/>
                        <a:pt x="1477" y="1098"/>
                        <a:pt x="1486" y="1074"/>
                      </a:cubicBezTo>
                      <a:lnTo>
                        <a:pt x="1486" y="1074"/>
                      </a:lnTo>
                      <a:cubicBezTo>
                        <a:pt x="1478" y="1082"/>
                        <a:pt x="1473" y="1086"/>
                        <a:pt x="1468" y="1086"/>
                      </a:cubicBezTo>
                      <a:cubicBezTo>
                        <a:pt x="1463" y="1086"/>
                        <a:pt x="1458" y="1082"/>
                        <a:pt x="1452" y="1076"/>
                      </a:cubicBezTo>
                      <a:cubicBezTo>
                        <a:pt x="1450" y="1061"/>
                        <a:pt x="1444" y="1056"/>
                        <a:pt x="1435" y="1056"/>
                      </a:cubicBezTo>
                      <a:cubicBezTo>
                        <a:pt x="1425" y="1056"/>
                        <a:pt x="1413" y="1062"/>
                        <a:pt x="1402" y="1070"/>
                      </a:cubicBezTo>
                      <a:lnTo>
                        <a:pt x="1414" y="1079"/>
                      </a:lnTo>
                      <a:cubicBezTo>
                        <a:pt x="1398" y="1100"/>
                        <a:pt x="1389" y="1108"/>
                        <a:pt x="1384" y="1108"/>
                      </a:cubicBezTo>
                      <a:cubicBezTo>
                        <a:pt x="1380" y="1108"/>
                        <a:pt x="1380" y="1100"/>
                        <a:pt x="1383" y="1086"/>
                      </a:cubicBezTo>
                      <a:cubicBezTo>
                        <a:pt x="1376" y="1083"/>
                        <a:pt x="1392" y="1061"/>
                        <a:pt x="1408" y="1042"/>
                      </a:cubicBezTo>
                      <a:cubicBezTo>
                        <a:pt x="1423" y="1023"/>
                        <a:pt x="1433" y="998"/>
                        <a:pt x="1427" y="992"/>
                      </a:cubicBezTo>
                      <a:cubicBezTo>
                        <a:pt x="1426" y="991"/>
                        <a:pt x="1424" y="989"/>
                        <a:pt x="1422" y="989"/>
                      </a:cubicBezTo>
                      <a:cubicBezTo>
                        <a:pt x="1419" y="989"/>
                        <a:pt x="1414" y="993"/>
                        <a:pt x="1408" y="1007"/>
                      </a:cubicBezTo>
                      <a:cubicBezTo>
                        <a:pt x="1398" y="1022"/>
                        <a:pt x="1394" y="1027"/>
                        <a:pt x="1391" y="1027"/>
                      </a:cubicBezTo>
                      <a:cubicBezTo>
                        <a:pt x="1389" y="1027"/>
                        <a:pt x="1388" y="1025"/>
                        <a:pt x="1386" y="1023"/>
                      </a:cubicBezTo>
                      <a:cubicBezTo>
                        <a:pt x="1383" y="1021"/>
                        <a:pt x="1380" y="1019"/>
                        <a:pt x="1376" y="1019"/>
                      </a:cubicBezTo>
                      <a:cubicBezTo>
                        <a:pt x="1372" y="1019"/>
                        <a:pt x="1366" y="1021"/>
                        <a:pt x="1355" y="1029"/>
                      </a:cubicBezTo>
                      <a:cubicBezTo>
                        <a:pt x="1346" y="1042"/>
                        <a:pt x="1340" y="1045"/>
                        <a:pt x="1336" y="1045"/>
                      </a:cubicBezTo>
                      <a:cubicBezTo>
                        <a:pt x="1333" y="1045"/>
                        <a:pt x="1331" y="1043"/>
                        <a:pt x="1329" y="1042"/>
                      </a:cubicBezTo>
                      <a:cubicBezTo>
                        <a:pt x="1339" y="1017"/>
                        <a:pt x="1326" y="1007"/>
                        <a:pt x="1326" y="1007"/>
                      </a:cubicBezTo>
                      <a:lnTo>
                        <a:pt x="1342" y="989"/>
                      </a:lnTo>
                      <a:cubicBezTo>
                        <a:pt x="1355" y="973"/>
                        <a:pt x="1361" y="960"/>
                        <a:pt x="1370" y="945"/>
                      </a:cubicBezTo>
                      <a:cubicBezTo>
                        <a:pt x="1369" y="944"/>
                        <a:pt x="1369" y="944"/>
                        <a:pt x="1367" y="944"/>
                      </a:cubicBezTo>
                      <a:cubicBezTo>
                        <a:pt x="1360" y="944"/>
                        <a:pt x="1348" y="960"/>
                        <a:pt x="1348" y="960"/>
                      </a:cubicBezTo>
                      <a:cubicBezTo>
                        <a:pt x="1347" y="962"/>
                        <a:pt x="1345" y="963"/>
                        <a:pt x="1342" y="963"/>
                      </a:cubicBezTo>
                      <a:cubicBezTo>
                        <a:pt x="1313" y="963"/>
                        <a:pt x="1203" y="872"/>
                        <a:pt x="1188" y="860"/>
                      </a:cubicBezTo>
                      <a:cubicBezTo>
                        <a:pt x="1190" y="842"/>
                        <a:pt x="1185" y="829"/>
                        <a:pt x="1178" y="829"/>
                      </a:cubicBezTo>
                      <a:cubicBezTo>
                        <a:pt x="1174" y="829"/>
                        <a:pt x="1170" y="833"/>
                        <a:pt x="1167" y="841"/>
                      </a:cubicBezTo>
                      <a:cubicBezTo>
                        <a:pt x="1162" y="846"/>
                        <a:pt x="1157" y="848"/>
                        <a:pt x="1152" y="848"/>
                      </a:cubicBezTo>
                      <a:cubicBezTo>
                        <a:pt x="1136" y="848"/>
                        <a:pt x="1114" y="832"/>
                        <a:pt x="1091" y="813"/>
                      </a:cubicBezTo>
                      <a:cubicBezTo>
                        <a:pt x="1063" y="790"/>
                        <a:pt x="1041" y="772"/>
                        <a:pt x="1024" y="772"/>
                      </a:cubicBezTo>
                      <a:cubicBezTo>
                        <a:pt x="1019" y="772"/>
                        <a:pt x="1014" y="774"/>
                        <a:pt x="1010" y="779"/>
                      </a:cubicBezTo>
                      <a:lnTo>
                        <a:pt x="994" y="766"/>
                      </a:lnTo>
                      <a:cubicBezTo>
                        <a:pt x="991" y="763"/>
                        <a:pt x="985" y="762"/>
                        <a:pt x="979" y="762"/>
                      </a:cubicBezTo>
                      <a:cubicBezTo>
                        <a:pt x="971" y="762"/>
                        <a:pt x="961" y="764"/>
                        <a:pt x="957" y="764"/>
                      </a:cubicBezTo>
                      <a:cubicBezTo>
                        <a:pt x="955" y="764"/>
                        <a:pt x="954" y="763"/>
                        <a:pt x="953" y="763"/>
                      </a:cubicBezTo>
                      <a:cubicBezTo>
                        <a:pt x="944" y="770"/>
                        <a:pt x="937" y="773"/>
                        <a:pt x="934" y="773"/>
                      </a:cubicBezTo>
                      <a:cubicBezTo>
                        <a:pt x="932" y="773"/>
                        <a:pt x="935" y="768"/>
                        <a:pt x="947" y="760"/>
                      </a:cubicBezTo>
                      <a:cubicBezTo>
                        <a:pt x="963" y="738"/>
                        <a:pt x="978" y="719"/>
                        <a:pt x="972" y="716"/>
                      </a:cubicBezTo>
                      <a:cubicBezTo>
                        <a:pt x="970" y="714"/>
                        <a:pt x="969" y="713"/>
                        <a:pt x="966" y="713"/>
                      </a:cubicBezTo>
                      <a:cubicBezTo>
                        <a:pt x="957" y="713"/>
                        <a:pt x="944" y="729"/>
                        <a:pt x="931" y="744"/>
                      </a:cubicBezTo>
                      <a:cubicBezTo>
                        <a:pt x="922" y="758"/>
                        <a:pt x="915" y="761"/>
                        <a:pt x="912" y="761"/>
                      </a:cubicBezTo>
                      <a:cubicBezTo>
                        <a:pt x="910" y="761"/>
                        <a:pt x="910" y="760"/>
                        <a:pt x="910" y="760"/>
                      </a:cubicBezTo>
                      <a:cubicBezTo>
                        <a:pt x="903" y="757"/>
                        <a:pt x="903" y="757"/>
                        <a:pt x="919" y="738"/>
                      </a:cubicBezTo>
                      <a:lnTo>
                        <a:pt x="950" y="697"/>
                      </a:lnTo>
                      <a:lnTo>
                        <a:pt x="947" y="691"/>
                      </a:lnTo>
                      <a:cubicBezTo>
                        <a:pt x="937" y="705"/>
                        <a:pt x="931" y="707"/>
                        <a:pt x="928" y="707"/>
                      </a:cubicBezTo>
                      <a:cubicBezTo>
                        <a:pt x="926" y="707"/>
                        <a:pt x="925" y="707"/>
                        <a:pt x="925" y="707"/>
                      </a:cubicBezTo>
                      <a:cubicBezTo>
                        <a:pt x="919" y="703"/>
                        <a:pt x="919" y="703"/>
                        <a:pt x="950" y="663"/>
                      </a:cubicBezTo>
                      <a:cubicBezTo>
                        <a:pt x="968" y="642"/>
                        <a:pt x="973" y="631"/>
                        <a:pt x="969" y="631"/>
                      </a:cubicBezTo>
                      <a:cubicBezTo>
                        <a:pt x="966" y="631"/>
                        <a:pt x="956" y="638"/>
                        <a:pt x="941" y="653"/>
                      </a:cubicBezTo>
                      <a:lnTo>
                        <a:pt x="913" y="666"/>
                      </a:lnTo>
                      <a:cubicBezTo>
                        <a:pt x="923" y="649"/>
                        <a:pt x="924" y="643"/>
                        <a:pt x="919" y="643"/>
                      </a:cubicBezTo>
                      <a:cubicBezTo>
                        <a:pt x="911" y="643"/>
                        <a:pt x="890" y="659"/>
                        <a:pt x="878" y="669"/>
                      </a:cubicBezTo>
                      <a:cubicBezTo>
                        <a:pt x="892" y="644"/>
                        <a:pt x="897" y="631"/>
                        <a:pt x="891" y="631"/>
                      </a:cubicBezTo>
                      <a:cubicBezTo>
                        <a:pt x="886" y="631"/>
                        <a:pt x="876" y="638"/>
                        <a:pt x="859" y="653"/>
                      </a:cubicBezTo>
                      <a:cubicBezTo>
                        <a:pt x="853" y="662"/>
                        <a:pt x="848" y="667"/>
                        <a:pt x="846" y="667"/>
                      </a:cubicBezTo>
                      <a:cubicBezTo>
                        <a:pt x="843" y="667"/>
                        <a:pt x="845" y="658"/>
                        <a:pt x="850" y="644"/>
                      </a:cubicBezTo>
                      <a:cubicBezTo>
                        <a:pt x="859" y="622"/>
                        <a:pt x="856" y="616"/>
                        <a:pt x="844" y="606"/>
                      </a:cubicBezTo>
                      <a:cubicBezTo>
                        <a:pt x="840" y="609"/>
                        <a:pt x="835" y="610"/>
                        <a:pt x="830" y="610"/>
                      </a:cubicBezTo>
                      <a:cubicBezTo>
                        <a:pt x="808" y="610"/>
                        <a:pt x="777" y="584"/>
                        <a:pt x="743" y="556"/>
                      </a:cubicBezTo>
                      <a:cubicBezTo>
                        <a:pt x="705" y="525"/>
                        <a:pt x="677" y="503"/>
                        <a:pt x="660" y="503"/>
                      </a:cubicBezTo>
                      <a:cubicBezTo>
                        <a:pt x="654" y="503"/>
                        <a:pt x="650" y="505"/>
                        <a:pt x="646" y="509"/>
                      </a:cubicBezTo>
                      <a:cubicBezTo>
                        <a:pt x="640" y="506"/>
                        <a:pt x="640" y="506"/>
                        <a:pt x="653" y="481"/>
                      </a:cubicBezTo>
                      <a:cubicBezTo>
                        <a:pt x="660" y="472"/>
                        <a:pt x="663" y="466"/>
                        <a:pt x="659" y="466"/>
                      </a:cubicBezTo>
                      <a:cubicBezTo>
                        <a:pt x="655" y="466"/>
                        <a:pt x="644" y="473"/>
                        <a:pt x="624" y="490"/>
                      </a:cubicBezTo>
                      <a:cubicBezTo>
                        <a:pt x="612" y="499"/>
                        <a:pt x="601" y="510"/>
                        <a:pt x="600" y="510"/>
                      </a:cubicBezTo>
                      <a:cubicBezTo>
                        <a:pt x="600" y="510"/>
                        <a:pt x="605" y="504"/>
                        <a:pt x="618" y="487"/>
                      </a:cubicBezTo>
                      <a:cubicBezTo>
                        <a:pt x="634" y="468"/>
                        <a:pt x="624" y="459"/>
                        <a:pt x="602" y="440"/>
                      </a:cubicBezTo>
                      <a:cubicBezTo>
                        <a:pt x="592" y="432"/>
                        <a:pt x="579" y="421"/>
                        <a:pt x="566" y="421"/>
                      </a:cubicBezTo>
                      <a:cubicBezTo>
                        <a:pt x="560" y="421"/>
                        <a:pt x="554" y="423"/>
                        <a:pt x="549" y="431"/>
                      </a:cubicBezTo>
                      <a:cubicBezTo>
                        <a:pt x="538" y="435"/>
                        <a:pt x="532" y="437"/>
                        <a:pt x="530" y="437"/>
                      </a:cubicBezTo>
                      <a:cubicBezTo>
                        <a:pt x="528" y="437"/>
                        <a:pt x="532" y="433"/>
                        <a:pt x="543" y="424"/>
                      </a:cubicBezTo>
                      <a:cubicBezTo>
                        <a:pt x="572" y="397"/>
                        <a:pt x="571" y="367"/>
                        <a:pt x="546" y="367"/>
                      </a:cubicBezTo>
                      <a:cubicBezTo>
                        <a:pt x="540" y="367"/>
                        <a:pt x="531" y="369"/>
                        <a:pt x="521" y="374"/>
                      </a:cubicBezTo>
                      <a:cubicBezTo>
                        <a:pt x="518" y="368"/>
                        <a:pt x="512" y="365"/>
                        <a:pt x="527" y="346"/>
                      </a:cubicBezTo>
                      <a:cubicBezTo>
                        <a:pt x="523" y="342"/>
                        <a:pt x="521" y="340"/>
                        <a:pt x="511" y="340"/>
                      </a:cubicBezTo>
                      <a:cubicBezTo>
                        <a:pt x="505" y="340"/>
                        <a:pt x="497" y="341"/>
                        <a:pt x="483" y="343"/>
                      </a:cubicBezTo>
                      <a:lnTo>
                        <a:pt x="446" y="312"/>
                      </a:lnTo>
                      <a:cubicBezTo>
                        <a:pt x="443" y="309"/>
                        <a:pt x="439" y="308"/>
                        <a:pt x="435" y="308"/>
                      </a:cubicBezTo>
                      <a:cubicBezTo>
                        <a:pt x="425" y="308"/>
                        <a:pt x="411" y="315"/>
                        <a:pt x="411" y="315"/>
                      </a:cubicBezTo>
                      <a:cubicBezTo>
                        <a:pt x="407" y="310"/>
                        <a:pt x="402" y="307"/>
                        <a:pt x="402" y="307"/>
                      </a:cubicBezTo>
                      <a:lnTo>
                        <a:pt x="402" y="307"/>
                      </a:lnTo>
                      <a:cubicBezTo>
                        <a:pt x="403" y="307"/>
                        <a:pt x="403" y="308"/>
                        <a:pt x="405" y="309"/>
                      </a:cubicBezTo>
                      <a:cubicBezTo>
                        <a:pt x="421" y="290"/>
                        <a:pt x="392" y="268"/>
                        <a:pt x="355" y="236"/>
                      </a:cubicBezTo>
                      <a:cubicBezTo>
                        <a:pt x="317" y="205"/>
                        <a:pt x="286" y="177"/>
                        <a:pt x="295" y="155"/>
                      </a:cubicBezTo>
                      <a:cubicBezTo>
                        <a:pt x="295" y="155"/>
                        <a:pt x="294" y="154"/>
                        <a:pt x="291" y="154"/>
                      </a:cubicBezTo>
                      <a:cubicBezTo>
                        <a:pt x="287" y="154"/>
                        <a:pt x="281" y="156"/>
                        <a:pt x="270" y="164"/>
                      </a:cubicBezTo>
                      <a:cubicBezTo>
                        <a:pt x="251" y="182"/>
                        <a:pt x="240" y="190"/>
                        <a:pt x="235" y="190"/>
                      </a:cubicBezTo>
                      <a:cubicBezTo>
                        <a:pt x="231" y="190"/>
                        <a:pt x="233" y="183"/>
                        <a:pt x="239" y="171"/>
                      </a:cubicBezTo>
                      <a:cubicBezTo>
                        <a:pt x="255" y="143"/>
                        <a:pt x="252" y="125"/>
                        <a:pt x="238" y="125"/>
                      </a:cubicBezTo>
                      <a:cubicBezTo>
                        <a:pt x="230" y="125"/>
                        <a:pt x="218" y="132"/>
                        <a:pt x="204" y="146"/>
                      </a:cubicBezTo>
                      <a:lnTo>
                        <a:pt x="220" y="124"/>
                      </a:lnTo>
                      <a:cubicBezTo>
                        <a:pt x="234" y="103"/>
                        <a:pt x="233" y="93"/>
                        <a:pt x="225" y="93"/>
                      </a:cubicBezTo>
                      <a:cubicBezTo>
                        <a:pt x="217" y="93"/>
                        <a:pt x="199" y="104"/>
                        <a:pt x="179" y="124"/>
                      </a:cubicBezTo>
                      <a:cubicBezTo>
                        <a:pt x="187" y="104"/>
                        <a:pt x="194" y="84"/>
                        <a:pt x="188" y="84"/>
                      </a:cubicBezTo>
                      <a:cubicBezTo>
                        <a:pt x="186" y="84"/>
                        <a:pt x="183" y="86"/>
                        <a:pt x="179" y="89"/>
                      </a:cubicBezTo>
                      <a:cubicBezTo>
                        <a:pt x="173" y="86"/>
                        <a:pt x="173" y="86"/>
                        <a:pt x="204" y="45"/>
                      </a:cubicBezTo>
                      <a:cubicBezTo>
                        <a:pt x="220" y="26"/>
                        <a:pt x="236" y="5"/>
                        <a:pt x="230" y="1"/>
                      </a:cubicBezTo>
                      <a:cubicBezTo>
                        <a:pt x="229" y="1"/>
                        <a:pt x="228" y="0"/>
                        <a:pt x="227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578" name="Google Shape;9578;p37"/>
          <p:cNvGrpSpPr/>
          <p:nvPr/>
        </p:nvGrpSpPr>
        <p:grpSpPr>
          <a:xfrm rot="5400000">
            <a:off x="4290912" y="1070506"/>
            <a:ext cx="562162" cy="583510"/>
            <a:chOff x="1450887" y="1588641"/>
            <a:chExt cx="562162" cy="583510"/>
          </a:xfrm>
        </p:grpSpPr>
        <p:grpSp>
          <p:nvGrpSpPr>
            <p:cNvPr id="9579" name="Google Shape;9579;p37"/>
            <p:cNvGrpSpPr/>
            <p:nvPr/>
          </p:nvGrpSpPr>
          <p:grpSpPr>
            <a:xfrm>
              <a:off x="1450887" y="1588641"/>
              <a:ext cx="518589" cy="515370"/>
              <a:chOff x="841987" y="1277966"/>
              <a:chExt cx="518589" cy="515370"/>
            </a:xfrm>
          </p:grpSpPr>
          <p:sp>
            <p:nvSpPr>
              <p:cNvPr id="9580" name="Google Shape;9580;p37"/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1" name="Google Shape;9581;p37"/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2" name="Google Shape;9582;p37"/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3" name="Google Shape;9583;p37"/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4" name="Google Shape;9584;p37"/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5" name="Google Shape;9585;p37"/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6" name="Google Shape;9586;p37"/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7" name="Google Shape;9587;p37"/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8" name="Google Shape;9588;p37"/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9" name="Google Shape;9589;p37"/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0" name="Google Shape;9590;p37"/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1" name="Google Shape;9591;p37"/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2" name="Google Shape;9592;p37"/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3" name="Google Shape;9593;p37"/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4" name="Google Shape;9594;p37"/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5" name="Google Shape;9595;p37"/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6" name="Google Shape;9596;p37"/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7" name="Google Shape;9597;p37"/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8" name="Google Shape;9598;p37"/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9" name="Google Shape;9599;p37"/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0" name="Google Shape;9600;p37"/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1" name="Google Shape;9601;p37"/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2" name="Google Shape;9602;p37"/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3" name="Google Shape;9603;p37"/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4" name="Google Shape;9604;p37"/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5" name="Google Shape;9605;p37"/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6" name="Google Shape;9606;p37"/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7" name="Google Shape;9607;p37"/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8" name="Google Shape;9608;p37"/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9" name="Google Shape;9609;p37"/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0" name="Google Shape;9610;p37"/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1" name="Google Shape;9611;p37"/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2" name="Google Shape;9612;p37"/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3" name="Google Shape;9613;p37"/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4" name="Google Shape;9614;p37"/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5" name="Google Shape;9615;p37"/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6" name="Google Shape;9616;p37"/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7" name="Google Shape;9617;p37"/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8" name="Google Shape;9618;p37"/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9" name="Google Shape;9619;p37"/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0" name="Google Shape;9620;p37"/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1" name="Google Shape;9621;p37"/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2" name="Google Shape;9622;p37"/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3" name="Google Shape;9623;p37"/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4" name="Google Shape;9624;p37"/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5" name="Google Shape;9625;p37"/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6" name="Google Shape;9626;p37"/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7" name="Google Shape;9627;p37"/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8" name="Google Shape;9628;p37"/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9" name="Google Shape;9629;p37"/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37"/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1" name="Google Shape;9631;p37"/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2" name="Google Shape;9632;p37"/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37"/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4" name="Google Shape;9634;p37"/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5" name="Google Shape;9635;p37"/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37"/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7" name="Google Shape;9637;p37"/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8" name="Google Shape;9638;p37"/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37"/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0" name="Google Shape;9640;p37"/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1" name="Google Shape;9641;p37"/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37"/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3" name="Google Shape;9643;p37"/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4" name="Google Shape;9644;p37"/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5" name="Google Shape;9645;p37"/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6" name="Google Shape;9646;p37"/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7" name="Google Shape;9647;p37"/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8" name="Google Shape;9648;p37"/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9" name="Google Shape;9649;p37"/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0" name="Google Shape;9650;p37"/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1" name="Google Shape;9651;p37"/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2" name="Google Shape;9652;p37"/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3" name="Google Shape;9653;p37"/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4" name="Google Shape;9654;p37"/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5" name="Google Shape;9655;p37"/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6" name="Google Shape;9656;p37"/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7" name="Google Shape;9657;p37"/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8" name="Google Shape;9658;p37"/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9" name="Google Shape;9659;p37"/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0" name="Google Shape;9660;p37"/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1" name="Google Shape;9661;p37"/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2" name="Google Shape;9662;p37"/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3" name="Google Shape;9663;p37"/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4" name="Google Shape;9664;p37"/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5" name="Google Shape;9665;p37"/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6" name="Google Shape;9666;p37"/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7" name="Google Shape;9667;p37"/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8" name="Google Shape;9668;p37"/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9" name="Google Shape;9669;p37"/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0" name="Google Shape;9670;p37"/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1" name="Google Shape;9671;p37"/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2" name="Google Shape;9672;p37"/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3" name="Google Shape;9673;p37"/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4" name="Google Shape;9674;p37"/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5" name="Google Shape;9675;p37"/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6" name="Google Shape;9676;p37"/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7" name="Google Shape;9677;p37"/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8" name="Google Shape;9678;p37"/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9" name="Google Shape;9679;p37"/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0" name="Google Shape;9680;p37"/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1" name="Google Shape;9681;p37"/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2" name="Google Shape;9682;p37"/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3" name="Google Shape;9683;p37"/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4" name="Google Shape;9684;p37"/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5" name="Google Shape;9685;p37"/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37"/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37"/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37"/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89" name="Google Shape;9689;p37"/>
            <p:cNvGrpSpPr/>
            <p:nvPr/>
          </p:nvGrpSpPr>
          <p:grpSpPr>
            <a:xfrm>
              <a:off x="1515648" y="1674751"/>
              <a:ext cx="497400" cy="497400"/>
              <a:chOff x="1515648" y="1674751"/>
              <a:chExt cx="497400" cy="497400"/>
            </a:xfrm>
          </p:grpSpPr>
          <p:sp>
            <p:nvSpPr>
              <p:cNvPr id="9690" name="Google Shape;9690;p37"/>
              <p:cNvSpPr/>
              <p:nvPr/>
            </p:nvSpPr>
            <p:spPr>
              <a:xfrm>
                <a:off x="1515648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37"/>
              <p:cNvSpPr/>
              <p:nvPr/>
            </p:nvSpPr>
            <p:spPr>
              <a:xfrm>
                <a:off x="1624885" y="1781164"/>
                <a:ext cx="278929" cy="284564"/>
              </a:xfrm>
              <a:custGeom>
                <a:avLst/>
                <a:gdLst/>
                <a:ahLst/>
                <a:cxnLst/>
                <a:rect l="l" t="t" r="r" b="b"/>
                <a:pathLst>
                  <a:path w="5284" h="5391" extrusionOk="0">
                    <a:moveTo>
                      <a:pt x="1837" y="185"/>
                    </a:moveTo>
                    <a:lnTo>
                      <a:pt x="1837" y="185"/>
                    </a:lnTo>
                    <a:cubicBezTo>
                      <a:pt x="1847" y="210"/>
                      <a:pt x="1853" y="232"/>
                      <a:pt x="1834" y="238"/>
                    </a:cubicBezTo>
                    <a:lnTo>
                      <a:pt x="1809" y="222"/>
                    </a:lnTo>
                    <a:lnTo>
                      <a:pt x="1818" y="191"/>
                    </a:lnTo>
                    <a:lnTo>
                      <a:pt x="1837" y="185"/>
                    </a:lnTo>
                    <a:close/>
                    <a:moveTo>
                      <a:pt x="2492" y="197"/>
                    </a:moveTo>
                    <a:cubicBezTo>
                      <a:pt x="2508" y="197"/>
                      <a:pt x="2508" y="219"/>
                      <a:pt x="2508" y="219"/>
                    </a:cubicBezTo>
                    <a:cubicBezTo>
                      <a:pt x="2508" y="219"/>
                      <a:pt x="2511" y="244"/>
                      <a:pt x="2492" y="247"/>
                    </a:cubicBezTo>
                    <a:cubicBezTo>
                      <a:pt x="2483" y="232"/>
                      <a:pt x="2473" y="216"/>
                      <a:pt x="2470" y="197"/>
                    </a:cubicBezTo>
                    <a:lnTo>
                      <a:pt x="2489" y="197"/>
                    </a:lnTo>
                    <a:cubicBezTo>
                      <a:pt x="2490" y="197"/>
                      <a:pt x="2491" y="197"/>
                      <a:pt x="2492" y="197"/>
                    </a:cubicBezTo>
                    <a:close/>
                    <a:moveTo>
                      <a:pt x="2325" y="262"/>
                    </a:moveTo>
                    <a:cubicBezTo>
                      <a:pt x="2332" y="262"/>
                      <a:pt x="2333" y="266"/>
                      <a:pt x="2335" y="285"/>
                    </a:cubicBezTo>
                    <a:lnTo>
                      <a:pt x="2317" y="288"/>
                    </a:lnTo>
                    <a:lnTo>
                      <a:pt x="2295" y="266"/>
                    </a:lnTo>
                    <a:lnTo>
                      <a:pt x="2313" y="263"/>
                    </a:lnTo>
                    <a:cubicBezTo>
                      <a:pt x="2318" y="262"/>
                      <a:pt x="2322" y="262"/>
                      <a:pt x="2325" y="262"/>
                    </a:cubicBezTo>
                    <a:close/>
                    <a:moveTo>
                      <a:pt x="2148" y="288"/>
                    </a:moveTo>
                    <a:cubicBezTo>
                      <a:pt x="2154" y="288"/>
                      <a:pt x="2155" y="293"/>
                      <a:pt x="2157" y="310"/>
                    </a:cubicBezTo>
                    <a:lnTo>
                      <a:pt x="2141" y="313"/>
                    </a:lnTo>
                    <a:lnTo>
                      <a:pt x="2119" y="294"/>
                    </a:lnTo>
                    <a:lnTo>
                      <a:pt x="2135" y="291"/>
                    </a:lnTo>
                    <a:cubicBezTo>
                      <a:pt x="2141" y="289"/>
                      <a:pt x="2145" y="288"/>
                      <a:pt x="2148" y="288"/>
                    </a:cubicBezTo>
                    <a:close/>
                    <a:moveTo>
                      <a:pt x="2278" y="306"/>
                    </a:moveTo>
                    <a:cubicBezTo>
                      <a:pt x="2276" y="306"/>
                      <a:pt x="2272" y="309"/>
                      <a:pt x="2266" y="319"/>
                    </a:cubicBezTo>
                    <a:cubicBezTo>
                      <a:pt x="2279" y="317"/>
                      <a:pt x="2282" y="306"/>
                      <a:pt x="2278" y="306"/>
                    </a:cubicBezTo>
                    <a:close/>
                    <a:moveTo>
                      <a:pt x="3232" y="257"/>
                    </a:moveTo>
                    <a:cubicBezTo>
                      <a:pt x="3235" y="257"/>
                      <a:pt x="3237" y="261"/>
                      <a:pt x="3235" y="269"/>
                    </a:cubicBezTo>
                    <a:cubicBezTo>
                      <a:pt x="3229" y="285"/>
                      <a:pt x="3219" y="301"/>
                      <a:pt x="3203" y="313"/>
                    </a:cubicBezTo>
                    <a:cubicBezTo>
                      <a:pt x="3203" y="313"/>
                      <a:pt x="3196" y="320"/>
                      <a:pt x="3191" y="320"/>
                    </a:cubicBezTo>
                    <a:cubicBezTo>
                      <a:pt x="3187" y="320"/>
                      <a:pt x="3185" y="317"/>
                      <a:pt x="3188" y="307"/>
                    </a:cubicBezTo>
                    <a:lnTo>
                      <a:pt x="3194" y="285"/>
                    </a:lnTo>
                    <a:cubicBezTo>
                      <a:pt x="3209" y="270"/>
                      <a:pt x="3224" y="257"/>
                      <a:pt x="3232" y="257"/>
                    </a:cubicBezTo>
                    <a:close/>
                    <a:moveTo>
                      <a:pt x="1623" y="291"/>
                    </a:moveTo>
                    <a:cubicBezTo>
                      <a:pt x="1629" y="291"/>
                      <a:pt x="1632" y="296"/>
                      <a:pt x="1640" y="310"/>
                    </a:cubicBezTo>
                    <a:cubicBezTo>
                      <a:pt x="1640" y="310"/>
                      <a:pt x="1649" y="335"/>
                      <a:pt x="1630" y="341"/>
                    </a:cubicBezTo>
                    <a:lnTo>
                      <a:pt x="1605" y="326"/>
                    </a:lnTo>
                    <a:cubicBezTo>
                      <a:pt x="1593" y="304"/>
                      <a:pt x="1611" y="294"/>
                      <a:pt x="1611" y="294"/>
                    </a:cubicBezTo>
                    <a:cubicBezTo>
                      <a:pt x="1617" y="292"/>
                      <a:pt x="1620" y="291"/>
                      <a:pt x="1623" y="291"/>
                    </a:cubicBezTo>
                    <a:close/>
                    <a:moveTo>
                      <a:pt x="2017" y="299"/>
                    </a:moveTo>
                    <a:cubicBezTo>
                      <a:pt x="2023" y="299"/>
                      <a:pt x="2029" y="305"/>
                      <a:pt x="2031" y="316"/>
                    </a:cubicBezTo>
                    <a:cubicBezTo>
                      <a:pt x="2038" y="341"/>
                      <a:pt x="2038" y="341"/>
                      <a:pt x="2019" y="344"/>
                    </a:cubicBezTo>
                    <a:cubicBezTo>
                      <a:pt x="2007" y="348"/>
                      <a:pt x="1999" y="350"/>
                      <a:pt x="1994" y="350"/>
                    </a:cubicBezTo>
                    <a:cubicBezTo>
                      <a:pt x="1986" y="350"/>
                      <a:pt x="1989" y="343"/>
                      <a:pt x="1997" y="322"/>
                    </a:cubicBezTo>
                    <a:lnTo>
                      <a:pt x="1997" y="322"/>
                    </a:lnTo>
                    <a:lnTo>
                      <a:pt x="1994" y="326"/>
                    </a:lnTo>
                    <a:cubicBezTo>
                      <a:pt x="2001" y="308"/>
                      <a:pt x="2010" y="299"/>
                      <a:pt x="2017" y="299"/>
                    </a:cubicBezTo>
                    <a:close/>
                    <a:moveTo>
                      <a:pt x="2107" y="403"/>
                    </a:moveTo>
                    <a:cubicBezTo>
                      <a:pt x="2107" y="410"/>
                      <a:pt x="2108" y="417"/>
                      <a:pt x="2110" y="426"/>
                    </a:cubicBezTo>
                    <a:cubicBezTo>
                      <a:pt x="2113" y="428"/>
                      <a:pt x="2115" y="430"/>
                      <a:pt x="2117" y="432"/>
                    </a:cubicBezTo>
                    <a:lnTo>
                      <a:pt x="2117" y="432"/>
                    </a:lnTo>
                    <a:cubicBezTo>
                      <a:pt x="2114" y="426"/>
                      <a:pt x="2110" y="417"/>
                      <a:pt x="2107" y="403"/>
                    </a:cubicBezTo>
                    <a:close/>
                    <a:moveTo>
                      <a:pt x="2117" y="432"/>
                    </a:moveTo>
                    <a:lnTo>
                      <a:pt x="2117" y="432"/>
                    </a:lnTo>
                    <a:cubicBezTo>
                      <a:pt x="2119" y="437"/>
                      <a:pt x="2122" y="439"/>
                      <a:pt x="2122" y="439"/>
                    </a:cubicBezTo>
                    <a:cubicBezTo>
                      <a:pt x="2123" y="439"/>
                      <a:pt x="2121" y="436"/>
                      <a:pt x="2117" y="432"/>
                    </a:cubicBezTo>
                    <a:close/>
                    <a:moveTo>
                      <a:pt x="3843" y="398"/>
                    </a:moveTo>
                    <a:cubicBezTo>
                      <a:pt x="3862" y="407"/>
                      <a:pt x="3862" y="407"/>
                      <a:pt x="3849" y="429"/>
                    </a:cubicBezTo>
                    <a:cubicBezTo>
                      <a:pt x="3839" y="446"/>
                      <a:pt x="3820" y="457"/>
                      <a:pt x="3805" y="457"/>
                    </a:cubicBezTo>
                    <a:cubicBezTo>
                      <a:pt x="3800" y="457"/>
                      <a:pt x="3796" y="456"/>
                      <a:pt x="3793" y="454"/>
                    </a:cubicBezTo>
                    <a:cubicBezTo>
                      <a:pt x="3774" y="448"/>
                      <a:pt x="3799" y="401"/>
                      <a:pt x="3843" y="398"/>
                    </a:cubicBezTo>
                    <a:close/>
                    <a:moveTo>
                      <a:pt x="880" y="750"/>
                    </a:moveTo>
                    <a:lnTo>
                      <a:pt x="880" y="750"/>
                    </a:lnTo>
                    <a:cubicBezTo>
                      <a:pt x="880" y="750"/>
                      <a:pt x="883" y="754"/>
                      <a:pt x="888" y="760"/>
                    </a:cubicBezTo>
                    <a:lnTo>
                      <a:pt x="888" y="760"/>
                    </a:lnTo>
                    <a:cubicBezTo>
                      <a:pt x="888" y="759"/>
                      <a:pt x="888" y="759"/>
                      <a:pt x="888" y="758"/>
                    </a:cubicBezTo>
                    <a:cubicBezTo>
                      <a:pt x="882" y="753"/>
                      <a:pt x="880" y="750"/>
                      <a:pt x="880" y="750"/>
                    </a:cubicBezTo>
                    <a:close/>
                    <a:moveTo>
                      <a:pt x="549" y="1397"/>
                    </a:moveTo>
                    <a:cubicBezTo>
                      <a:pt x="568" y="1413"/>
                      <a:pt x="590" y="1426"/>
                      <a:pt x="580" y="1441"/>
                    </a:cubicBezTo>
                    <a:lnTo>
                      <a:pt x="571" y="1454"/>
                    </a:lnTo>
                    <a:cubicBezTo>
                      <a:pt x="559" y="1444"/>
                      <a:pt x="546" y="1432"/>
                      <a:pt x="540" y="1413"/>
                    </a:cubicBezTo>
                    <a:lnTo>
                      <a:pt x="549" y="1397"/>
                    </a:lnTo>
                    <a:close/>
                    <a:moveTo>
                      <a:pt x="293" y="2074"/>
                    </a:moveTo>
                    <a:cubicBezTo>
                      <a:pt x="297" y="2074"/>
                      <a:pt x="301" y="2076"/>
                      <a:pt x="308" y="2077"/>
                    </a:cubicBezTo>
                    <a:cubicBezTo>
                      <a:pt x="333" y="2084"/>
                      <a:pt x="323" y="2118"/>
                      <a:pt x="320" y="2134"/>
                    </a:cubicBezTo>
                    <a:cubicBezTo>
                      <a:pt x="315" y="2136"/>
                      <a:pt x="310" y="2137"/>
                      <a:pt x="305" y="2137"/>
                    </a:cubicBezTo>
                    <a:cubicBezTo>
                      <a:pt x="285" y="2137"/>
                      <a:pt x="271" y="2118"/>
                      <a:pt x="276" y="2106"/>
                    </a:cubicBezTo>
                    <a:cubicBezTo>
                      <a:pt x="283" y="2081"/>
                      <a:pt x="285" y="2074"/>
                      <a:pt x="293" y="2074"/>
                    </a:cubicBezTo>
                    <a:close/>
                    <a:moveTo>
                      <a:pt x="5183" y="2524"/>
                    </a:moveTo>
                    <a:cubicBezTo>
                      <a:pt x="5200" y="2524"/>
                      <a:pt x="5212" y="2528"/>
                      <a:pt x="5212" y="2541"/>
                    </a:cubicBezTo>
                    <a:cubicBezTo>
                      <a:pt x="5238" y="2559"/>
                      <a:pt x="5237" y="2568"/>
                      <a:pt x="5224" y="2568"/>
                    </a:cubicBezTo>
                    <a:cubicBezTo>
                      <a:pt x="5211" y="2568"/>
                      <a:pt x="5187" y="2560"/>
                      <a:pt x="5162" y="2541"/>
                    </a:cubicBezTo>
                    <a:cubicBezTo>
                      <a:pt x="5112" y="2526"/>
                      <a:pt x="5112" y="2526"/>
                      <a:pt x="5162" y="2526"/>
                    </a:cubicBezTo>
                    <a:cubicBezTo>
                      <a:pt x="5169" y="2525"/>
                      <a:pt x="5177" y="2524"/>
                      <a:pt x="5183" y="2524"/>
                    </a:cubicBezTo>
                    <a:close/>
                    <a:moveTo>
                      <a:pt x="4705" y="2908"/>
                    </a:moveTo>
                    <a:lnTo>
                      <a:pt x="4701" y="2924"/>
                    </a:lnTo>
                    <a:cubicBezTo>
                      <a:pt x="4698" y="2939"/>
                      <a:pt x="4723" y="2942"/>
                      <a:pt x="4748" y="2945"/>
                    </a:cubicBezTo>
                    <a:lnTo>
                      <a:pt x="4752" y="2930"/>
                    </a:lnTo>
                    <a:cubicBezTo>
                      <a:pt x="4739" y="2917"/>
                      <a:pt x="4720" y="2911"/>
                      <a:pt x="4705" y="2908"/>
                    </a:cubicBezTo>
                    <a:close/>
                    <a:moveTo>
                      <a:pt x="5099" y="2992"/>
                    </a:moveTo>
                    <a:cubicBezTo>
                      <a:pt x="5124" y="2996"/>
                      <a:pt x="5121" y="3014"/>
                      <a:pt x="5118" y="3030"/>
                    </a:cubicBezTo>
                    <a:cubicBezTo>
                      <a:pt x="5116" y="3043"/>
                      <a:pt x="5115" y="3047"/>
                      <a:pt x="5106" y="3047"/>
                    </a:cubicBezTo>
                    <a:cubicBezTo>
                      <a:pt x="5102" y="3047"/>
                      <a:pt x="5097" y="3047"/>
                      <a:pt x="5090" y="3046"/>
                    </a:cubicBezTo>
                    <a:cubicBezTo>
                      <a:pt x="5090" y="3046"/>
                      <a:pt x="5068" y="3024"/>
                      <a:pt x="5071" y="3005"/>
                    </a:cubicBezTo>
                    <a:lnTo>
                      <a:pt x="5099" y="2992"/>
                    </a:lnTo>
                    <a:close/>
                    <a:moveTo>
                      <a:pt x="5071" y="3199"/>
                    </a:moveTo>
                    <a:cubicBezTo>
                      <a:pt x="5089" y="3199"/>
                      <a:pt x="5087" y="3206"/>
                      <a:pt x="5081" y="3231"/>
                    </a:cubicBezTo>
                    <a:cubicBezTo>
                      <a:pt x="5075" y="3247"/>
                      <a:pt x="5072" y="3260"/>
                      <a:pt x="5056" y="3260"/>
                    </a:cubicBezTo>
                    <a:cubicBezTo>
                      <a:pt x="5053" y="3260"/>
                      <a:pt x="5050" y="3260"/>
                      <a:pt x="5046" y="3259"/>
                    </a:cubicBezTo>
                    <a:lnTo>
                      <a:pt x="5049" y="3243"/>
                    </a:lnTo>
                    <a:cubicBezTo>
                      <a:pt x="5052" y="3244"/>
                      <a:pt x="5054" y="3244"/>
                      <a:pt x="5056" y="3244"/>
                    </a:cubicBezTo>
                    <a:cubicBezTo>
                      <a:pt x="5067" y="3244"/>
                      <a:pt x="5059" y="3233"/>
                      <a:pt x="5043" y="3233"/>
                    </a:cubicBezTo>
                    <a:cubicBezTo>
                      <a:pt x="5039" y="3233"/>
                      <a:pt x="5033" y="3234"/>
                      <a:pt x="5027" y="3237"/>
                    </a:cubicBezTo>
                    <a:lnTo>
                      <a:pt x="4977" y="3224"/>
                    </a:lnTo>
                    <a:cubicBezTo>
                      <a:pt x="4980" y="3212"/>
                      <a:pt x="5001" y="3201"/>
                      <a:pt x="5023" y="3201"/>
                    </a:cubicBezTo>
                    <a:cubicBezTo>
                      <a:pt x="5027" y="3201"/>
                      <a:pt x="5032" y="3201"/>
                      <a:pt x="5037" y="3202"/>
                    </a:cubicBezTo>
                    <a:cubicBezTo>
                      <a:pt x="5053" y="3201"/>
                      <a:pt x="5064" y="3199"/>
                      <a:pt x="5071" y="3199"/>
                    </a:cubicBezTo>
                    <a:close/>
                    <a:moveTo>
                      <a:pt x="5193" y="3296"/>
                    </a:moveTo>
                    <a:lnTo>
                      <a:pt x="5162" y="3309"/>
                    </a:lnTo>
                    <a:lnTo>
                      <a:pt x="5159" y="3328"/>
                    </a:lnTo>
                    <a:cubicBezTo>
                      <a:pt x="5167" y="3330"/>
                      <a:pt x="5172" y="3332"/>
                      <a:pt x="5176" y="3332"/>
                    </a:cubicBezTo>
                    <a:cubicBezTo>
                      <a:pt x="5182" y="3332"/>
                      <a:pt x="5183" y="3327"/>
                      <a:pt x="5187" y="3315"/>
                    </a:cubicBezTo>
                    <a:lnTo>
                      <a:pt x="5193" y="3296"/>
                    </a:lnTo>
                    <a:close/>
                    <a:moveTo>
                      <a:pt x="323" y="3334"/>
                    </a:moveTo>
                    <a:cubicBezTo>
                      <a:pt x="331" y="3334"/>
                      <a:pt x="338" y="3336"/>
                      <a:pt x="339" y="3343"/>
                    </a:cubicBezTo>
                    <a:lnTo>
                      <a:pt x="320" y="3369"/>
                    </a:lnTo>
                    <a:lnTo>
                      <a:pt x="292" y="3359"/>
                    </a:lnTo>
                    <a:lnTo>
                      <a:pt x="289" y="3340"/>
                    </a:lnTo>
                    <a:cubicBezTo>
                      <a:pt x="301" y="3337"/>
                      <a:pt x="313" y="3334"/>
                      <a:pt x="323" y="3334"/>
                    </a:cubicBezTo>
                    <a:close/>
                    <a:moveTo>
                      <a:pt x="257" y="3608"/>
                    </a:moveTo>
                    <a:cubicBezTo>
                      <a:pt x="265" y="3608"/>
                      <a:pt x="271" y="3611"/>
                      <a:pt x="273" y="3619"/>
                    </a:cubicBezTo>
                    <a:lnTo>
                      <a:pt x="280" y="3635"/>
                    </a:lnTo>
                    <a:cubicBezTo>
                      <a:pt x="269" y="3639"/>
                      <a:pt x="258" y="3640"/>
                      <a:pt x="247" y="3640"/>
                    </a:cubicBezTo>
                    <a:cubicBezTo>
                      <a:pt x="240" y="3640"/>
                      <a:pt x="233" y="3639"/>
                      <a:pt x="226" y="3638"/>
                    </a:cubicBezTo>
                    <a:lnTo>
                      <a:pt x="220" y="3619"/>
                    </a:lnTo>
                    <a:cubicBezTo>
                      <a:pt x="233" y="3614"/>
                      <a:pt x="246" y="3608"/>
                      <a:pt x="257" y="3608"/>
                    </a:cubicBezTo>
                    <a:close/>
                    <a:moveTo>
                      <a:pt x="584" y="3814"/>
                    </a:moveTo>
                    <a:cubicBezTo>
                      <a:pt x="593" y="3829"/>
                      <a:pt x="540" y="3839"/>
                      <a:pt x="518" y="3851"/>
                    </a:cubicBezTo>
                    <a:cubicBezTo>
                      <a:pt x="508" y="3835"/>
                      <a:pt x="508" y="3835"/>
                      <a:pt x="530" y="3823"/>
                    </a:cubicBezTo>
                    <a:cubicBezTo>
                      <a:pt x="546" y="3817"/>
                      <a:pt x="565" y="3814"/>
                      <a:pt x="584" y="3814"/>
                    </a:cubicBezTo>
                    <a:close/>
                    <a:moveTo>
                      <a:pt x="4551" y="4064"/>
                    </a:moveTo>
                    <a:cubicBezTo>
                      <a:pt x="4567" y="4086"/>
                      <a:pt x="4570" y="4114"/>
                      <a:pt x="4557" y="4139"/>
                    </a:cubicBezTo>
                    <a:cubicBezTo>
                      <a:pt x="4555" y="4142"/>
                      <a:pt x="4552" y="4144"/>
                      <a:pt x="4550" y="4144"/>
                    </a:cubicBezTo>
                    <a:cubicBezTo>
                      <a:pt x="4539" y="4144"/>
                      <a:pt x="4527" y="4127"/>
                      <a:pt x="4529" y="4092"/>
                    </a:cubicBezTo>
                    <a:lnTo>
                      <a:pt x="4551" y="4064"/>
                    </a:lnTo>
                    <a:close/>
                    <a:moveTo>
                      <a:pt x="802" y="4158"/>
                    </a:moveTo>
                    <a:cubicBezTo>
                      <a:pt x="806" y="4158"/>
                      <a:pt x="810" y="4160"/>
                      <a:pt x="812" y="4165"/>
                    </a:cubicBezTo>
                    <a:lnTo>
                      <a:pt x="806" y="4193"/>
                    </a:lnTo>
                    <a:lnTo>
                      <a:pt x="775" y="4196"/>
                    </a:lnTo>
                    <a:lnTo>
                      <a:pt x="765" y="4180"/>
                    </a:lnTo>
                    <a:cubicBezTo>
                      <a:pt x="779" y="4169"/>
                      <a:pt x="792" y="4158"/>
                      <a:pt x="802" y="4158"/>
                    </a:cubicBezTo>
                    <a:close/>
                    <a:moveTo>
                      <a:pt x="4452" y="4127"/>
                    </a:moveTo>
                    <a:cubicBezTo>
                      <a:pt x="4441" y="4127"/>
                      <a:pt x="4431" y="4139"/>
                      <a:pt x="4413" y="4155"/>
                    </a:cubicBezTo>
                    <a:cubicBezTo>
                      <a:pt x="4404" y="4168"/>
                      <a:pt x="4410" y="4199"/>
                      <a:pt x="4410" y="4199"/>
                    </a:cubicBezTo>
                    <a:cubicBezTo>
                      <a:pt x="4416" y="4204"/>
                      <a:pt x="4422" y="4206"/>
                      <a:pt x="4427" y="4206"/>
                    </a:cubicBezTo>
                    <a:cubicBezTo>
                      <a:pt x="4437" y="4206"/>
                      <a:pt x="4445" y="4198"/>
                      <a:pt x="4454" y="4190"/>
                    </a:cubicBezTo>
                    <a:cubicBezTo>
                      <a:pt x="4498" y="4180"/>
                      <a:pt x="4485" y="4149"/>
                      <a:pt x="4466" y="4133"/>
                    </a:cubicBezTo>
                    <a:cubicBezTo>
                      <a:pt x="4461" y="4129"/>
                      <a:pt x="4457" y="4127"/>
                      <a:pt x="4452" y="4127"/>
                    </a:cubicBezTo>
                    <a:close/>
                    <a:moveTo>
                      <a:pt x="2313" y="4502"/>
                    </a:moveTo>
                    <a:cubicBezTo>
                      <a:pt x="2307" y="4502"/>
                      <a:pt x="2298" y="4513"/>
                      <a:pt x="2285" y="4541"/>
                    </a:cubicBezTo>
                    <a:cubicBezTo>
                      <a:pt x="2279" y="4566"/>
                      <a:pt x="2279" y="4566"/>
                      <a:pt x="2295" y="4566"/>
                    </a:cubicBezTo>
                    <a:cubicBezTo>
                      <a:pt x="2304" y="4553"/>
                      <a:pt x="2313" y="4537"/>
                      <a:pt x="2317" y="4519"/>
                    </a:cubicBezTo>
                    <a:cubicBezTo>
                      <a:pt x="2318" y="4508"/>
                      <a:pt x="2316" y="4502"/>
                      <a:pt x="2313" y="4502"/>
                    </a:cubicBezTo>
                    <a:close/>
                    <a:moveTo>
                      <a:pt x="3981" y="4757"/>
                    </a:moveTo>
                    <a:lnTo>
                      <a:pt x="4009" y="4769"/>
                    </a:lnTo>
                    <a:cubicBezTo>
                      <a:pt x="4024" y="4791"/>
                      <a:pt x="4006" y="4801"/>
                      <a:pt x="3990" y="4810"/>
                    </a:cubicBezTo>
                    <a:lnTo>
                      <a:pt x="3977" y="4788"/>
                    </a:lnTo>
                    <a:lnTo>
                      <a:pt x="3981" y="4757"/>
                    </a:lnTo>
                    <a:close/>
                    <a:moveTo>
                      <a:pt x="3896" y="4691"/>
                    </a:moveTo>
                    <a:cubicBezTo>
                      <a:pt x="3896" y="4691"/>
                      <a:pt x="3893" y="4722"/>
                      <a:pt x="3893" y="4751"/>
                    </a:cubicBezTo>
                    <a:cubicBezTo>
                      <a:pt x="3897" y="4800"/>
                      <a:pt x="3898" y="4820"/>
                      <a:pt x="3894" y="4820"/>
                    </a:cubicBezTo>
                    <a:cubicBezTo>
                      <a:pt x="3891" y="4820"/>
                      <a:pt x="3885" y="4810"/>
                      <a:pt x="3874" y="4791"/>
                    </a:cubicBezTo>
                    <a:cubicBezTo>
                      <a:pt x="3855" y="4769"/>
                      <a:pt x="3852" y="4735"/>
                      <a:pt x="3865" y="4710"/>
                    </a:cubicBezTo>
                    <a:lnTo>
                      <a:pt x="3896" y="4691"/>
                    </a:lnTo>
                    <a:close/>
                    <a:moveTo>
                      <a:pt x="1680" y="4899"/>
                    </a:moveTo>
                    <a:cubicBezTo>
                      <a:pt x="1682" y="4899"/>
                      <a:pt x="1684" y="4900"/>
                      <a:pt x="1687" y="4901"/>
                    </a:cubicBezTo>
                    <a:lnTo>
                      <a:pt x="1693" y="4932"/>
                    </a:lnTo>
                    <a:lnTo>
                      <a:pt x="1665" y="4945"/>
                    </a:lnTo>
                    <a:lnTo>
                      <a:pt x="1649" y="4939"/>
                    </a:lnTo>
                    <a:cubicBezTo>
                      <a:pt x="1657" y="4920"/>
                      <a:pt x="1667" y="4899"/>
                      <a:pt x="1680" y="4899"/>
                    </a:cubicBezTo>
                    <a:close/>
                    <a:moveTo>
                      <a:pt x="3036" y="4966"/>
                    </a:moveTo>
                    <a:cubicBezTo>
                      <a:pt x="3039" y="4966"/>
                      <a:pt x="3042" y="4969"/>
                      <a:pt x="3044" y="4976"/>
                    </a:cubicBezTo>
                    <a:lnTo>
                      <a:pt x="3040" y="4976"/>
                    </a:lnTo>
                    <a:cubicBezTo>
                      <a:pt x="3059" y="4976"/>
                      <a:pt x="3028" y="5004"/>
                      <a:pt x="3012" y="5008"/>
                    </a:cubicBezTo>
                    <a:lnTo>
                      <a:pt x="3006" y="4982"/>
                    </a:lnTo>
                    <a:cubicBezTo>
                      <a:pt x="3019" y="4980"/>
                      <a:pt x="3029" y="4966"/>
                      <a:pt x="3036" y="4966"/>
                    </a:cubicBezTo>
                    <a:close/>
                    <a:moveTo>
                      <a:pt x="3395" y="4948"/>
                    </a:moveTo>
                    <a:cubicBezTo>
                      <a:pt x="3398" y="4964"/>
                      <a:pt x="3398" y="4982"/>
                      <a:pt x="3391" y="5001"/>
                    </a:cubicBezTo>
                    <a:lnTo>
                      <a:pt x="3376" y="5008"/>
                    </a:lnTo>
                    <a:cubicBezTo>
                      <a:pt x="3370" y="4982"/>
                      <a:pt x="3360" y="4957"/>
                      <a:pt x="3379" y="4954"/>
                    </a:cubicBezTo>
                    <a:lnTo>
                      <a:pt x="3395" y="4948"/>
                    </a:lnTo>
                    <a:close/>
                    <a:moveTo>
                      <a:pt x="1790" y="4942"/>
                    </a:moveTo>
                    <a:cubicBezTo>
                      <a:pt x="1793" y="4942"/>
                      <a:pt x="1797" y="4944"/>
                      <a:pt x="1803" y="4948"/>
                    </a:cubicBezTo>
                    <a:cubicBezTo>
                      <a:pt x="1806" y="4964"/>
                      <a:pt x="1806" y="4982"/>
                      <a:pt x="1803" y="5001"/>
                    </a:cubicBezTo>
                    <a:cubicBezTo>
                      <a:pt x="1799" y="5009"/>
                      <a:pt x="1795" y="5013"/>
                      <a:pt x="1791" y="5013"/>
                    </a:cubicBezTo>
                    <a:cubicBezTo>
                      <a:pt x="1783" y="5013"/>
                      <a:pt x="1776" y="4998"/>
                      <a:pt x="1778" y="4964"/>
                    </a:cubicBezTo>
                    <a:cubicBezTo>
                      <a:pt x="1783" y="4948"/>
                      <a:pt x="1786" y="4942"/>
                      <a:pt x="1790" y="4942"/>
                    </a:cubicBezTo>
                    <a:close/>
                    <a:moveTo>
                      <a:pt x="2088" y="4999"/>
                    </a:moveTo>
                    <a:cubicBezTo>
                      <a:pt x="2095" y="4999"/>
                      <a:pt x="2105" y="5015"/>
                      <a:pt x="2116" y="5017"/>
                    </a:cubicBezTo>
                    <a:cubicBezTo>
                      <a:pt x="2124" y="5037"/>
                      <a:pt x="2127" y="5044"/>
                      <a:pt x="2119" y="5044"/>
                    </a:cubicBezTo>
                    <a:cubicBezTo>
                      <a:pt x="2114" y="5044"/>
                      <a:pt x="2106" y="5042"/>
                      <a:pt x="2094" y="5039"/>
                    </a:cubicBezTo>
                    <a:cubicBezTo>
                      <a:pt x="2075" y="5033"/>
                      <a:pt x="2082" y="5008"/>
                      <a:pt x="2082" y="5008"/>
                    </a:cubicBezTo>
                    <a:cubicBezTo>
                      <a:pt x="2083" y="5001"/>
                      <a:pt x="2085" y="4999"/>
                      <a:pt x="2088" y="4999"/>
                    </a:cubicBezTo>
                    <a:close/>
                    <a:moveTo>
                      <a:pt x="3559" y="4969"/>
                    </a:moveTo>
                    <a:cubicBezTo>
                      <a:pt x="3572" y="4969"/>
                      <a:pt x="3564" y="4999"/>
                      <a:pt x="3564" y="5048"/>
                    </a:cubicBezTo>
                    <a:cubicBezTo>
                      <a:pt x="3553" y="5064"/>
                      <a:pt x="3546" y="5072"/>
                      <a:pt x="3543" y="5072"/>
                    </a:cubicBezTo>
                    <a:cubicBezTo>
                      <a:pt x="3539" y="5072"/>
                      <a:pt x="3539" y="5059"/>
                      <a:pt x="3539" y="5029"/>
                    </a:cubicBezTo>
                    <a:lnTo>
                      <a:pt x="3554" y="4970"/>
                    </a:lnTo>
                    <a:cubicBezTo>
                      <a:pt x="3556" y="4969"/>
                      <a:pt x="3557" y="4969"/>
                      <a:pt x="3559" y="4969"/>
                    </a:cubicBezTo>
                    <a:close/>
                    <a:moveTo>
                      <a:pt x="2417" y="5045"/>
                    </a:moveTo>
                    <a:cubicBezTo>
                      <a:pt x="2436" y="5045"/>
                      <a:pt x="2451" y="5073"/>
                      <a:pt x="2451" y="5073"/>
                    </a:cubicBezTo>
                    <a:cubicBezTo>
                      <a:pt x="2449" y="5093"/>
                      <a:pt x="2436" y="5095"/>
                      <a:pt x="2431" y="5095"/>
                    </a:cubicBezTo>
                    <a:cubicBezTo>
                      <a:pt x="2430" y="5095"/>
                      <a:pt x="2429" y="5095"/>
                      <a:pt x="2429" y="5095"/>
                    </a:cubicBezTo>
                    <a:cubicBezTo>
                      <a:pt x="2411" y="5095"/>
                      <a:pt x="2395" y="5095"/>
                      <a:pt x="2398" y="5067"/>
                    </a:cubicBezTo>
                    <a:cubicBezTo>
                      <a:pt x="2398" y="5067"/>
                      <a:pt x="2398" y="5045"/>
                      <a:pt x="2417" y="5045"/>
                    </a:cubicBezTo>
                    <a:close/>
                    <a:moveTo>
                      <a:pt x="2737" y="5158"/>
                    </a:moveTo>
                    <a:lnTo>
                      <a:pt x="2755" y="5180"/>
                    </a:lnTo>
                    <a:lnTo>
                      <a:pt x="2737" y="5183"/>
                    </a:lnTo>
                    <a:cubicBezTo>
                      <a:pt x="2718" y="5183"/>
                      <a:pt x="2718" y="5183"/>
                      <a:pt x="2718" y="5158"/>
                    </a:cubicBezTo>
                    <a:close/>
                    <a:moveTo>
                      <a:pt x="2918" y="5123"/>
                    </a:moveTo>
                    <a:cubicBezTo>
                      <a:pt x="2921" y="5149"/>
                      <a:pt x="2925" y="5174"/>
                      <a:pt x="2906" y="5174"/>
                    </a:cubicBezTo>
                    <a:cubicBezTo>
                      <a:pt x="2900" y="5182"/>
                      <a:pt x="2895" y="5185"/>
                      <a:pt x="2890" y="5185"/>
                    </a:cubicBezTo>
                    <a:cubicBezTo>
                      <a:pt x="2879" y="5185"/>
                      <a:pt x="2872" y="5162"/>
                      <a:pt x="2881" y="5127"/>
                    </a:cubicBezTo>
                    <a:cubicBezTo>
                      <a:pt x="2893" y="5127"/>
                      <a:pt x="2906" y="5123"/>
                      <a:pt x="2918" y="5123"/>
                    </a:cubicBezTo>
                    <a:close/>
                    <a:moveTo>
                      <a:pt x="2530" y="5205"/>
                    </a:moveTo>
                    <a:cubicBezTo>
                      <a:pt x="2514" y="5205"/>
                      <a:pt x="2514" y="5227"/>
                      <a:pt x="2514" y="5227"/>
                    </a:cubicBezTo>
                    <a:cubicBezTo>
                      <a:pt x="2514" y="5227"/>
                      <a:pt x="2511" y="5252"/>
                      <a:pt x="2530" y="5255"/>
                    </a:cubicBezTo>
                    <a:lnTo>
                      <a:pt x="2548" y="5255"/>
                    </a:lnTo>
                    <a:cubicBezTo>
                      <a:pt x="2548" y="5236"/>
                      <a:pt x="2542" y="5221"/>
                      <a:pt x="2533" y="5205"/>
                    </a:cubicBezTo>
                    <a:cubicBezTo>
                      <a:pt x="2532" y="5205"/>
                      <a:pt x="2531" y="5205"/>
                      <a:pt x="2530" y="5205"/>
                    </a:cubicBezTo>
                    <a:close/>
                    <a:moveTo>
                      <a:pt x="3197" y="5208"/>
                    </a:moveTo>
                    <a:lnTo>
                      <a:pt x="3200" y="5233"/>
                    </a:lnTo>
                    <a:lnTo>
                      <a:pt x="3207" y="5255"/>
                    </a:lnTo>
                    <a:lnTo>
                      <a:pt x="3197" y="5208"/>
                    </a:lnTo>
                    <a:close/>
                    <a:moveTo>
                      <a:pt x="2646" y="0"/>
                    </a:moveTo>
                    <a:cubicBezTo>
                      <a:pt x="2624" y="0"/>
                      <a:pt x="2603" y="14"/>
                      <a:pt x="2599" y="40"/>
                    </a:cubicBezTo>
                    <a:cubicBezTo>
                      <a:pt x="2595" y="15"/>
                      <a:pt x="2577" y="15"/>
                      <a:pt x="2558" y="15"/>
                    </a:cubicBezTo>
                    <a:cubicBezTo>
                      <a:pt x="2537" y="31"/>
                      <a:pt x="2505" y="39"/>
                      <a:pt x="2479" y="39"/>
                    </a:cubicBezTo>
                    <a:cubicBezTo>
                      <a:pt x="2457" y="39"/>
                      <a:pt x="2440" y="33"/>
                      <a:pt x="2439" y="22"/>
                    </a:cubicBezTo>
                    <a:lnTo>
                      <a:pt x="2420" y="22"/>
                    </a:lnTo>
                    <a:cubicBezTo>
                      <a:pt x="2409" y="38"/>
                      <a:pt x="2390" y="50"/>
                      <a:pt x="2370" y="50"/>
                    </a:cubicBezTo>
                    <a:cubicBezTo>
                      <a:pt x="2368" y="50"/>
                      <a:pt x="2366" y="50"/>
                      <a:pt x="2364" y="50"/>
                    </a:cubicBezTo>
                    <a:cubicBezTo>
                      <a:pt x="2342" y="50"/>
                      <a:pt x="2320" y="62"/>
                      <a:pt x="2310" y="84"/>
                    </a:cubicBezTo>
                    <a:cubicBezTo>
                      <a:pt x="2304" y="100"/>
                      <a:pt x="2288" y="109"/>
                      <a:pt x="2276" y="116"/>
                    </a:cubicBezTo>
                    <a:cubicBezTo>
                      <a:pt x="2257" y="116"/>
                      <a:pt x="2270" y="91"/>
                      <a:pt x="2285" y="62"/>
                    </a:cubicBezTo>
                    <a:cubicBezTo>
                      <a:pt x="2299" y="51"/>
                      <a:pt x="2300" y="45"/>
                      <a:pt x="2292" y="45"/>
                    </a:cubicBezTo>
                    <a:cubicBezTo>
                      <a:pt x="2280" y="45"/>
                      <a:pt x="2245" y="62"/>
                      <a:pt x="2213" y="97"/>
                    </a:cubicBezTo>
                    <a:cubicBezTo>
                      <a:pt x="2189" y="127"/>
                      <a:pt x="2178" y="142"/>
                      <a:pt x="2175" y="142"/>
                    </a:cubicBezTo>
                    <a:cubicBezTo>
                      <a:pt x="2173" y="142"/>
                      <a:pt x="2180" y="128"/>
                      <a:pt x="2194" y="100"/>
                    </a:cubicBezTo>
                    <a:cubicBezTo>
                      <a:pt x="2205" y="81"/>
                      <a:pt x="2216" y="61"/>
                      <a:pt x="2210" y="61"/>
                    </a:cubicBezTo>
                    <a:cubicBezTo>
                      <a:pt x="2208" y="61"/>
                      <a:pt x="2202" y="65"/>
                      <a:pt x="2191" y="75"/>
                    </a:cubicBezTo>
                    <a:cubicBezTo>
                      <a:pt x="2191" y="75"/>
                      <a:pt x="2150" y="81"/>
                      <a:pt x="2157" y="106"/>
                    </a:cubicBezTo>
                    <a:cubicBezTo>
                      <a:pt x="2138" y="109"/>
                      <a:pt x="2119" y="113"/>
                      <a:pt x="2100" y="116"/>
                    </a:cubicBezTo>
                    <a:cubicBezTo>
                      <a:pt x="2084" y="110"/>
                      <a:pt x="2065" y="106"/>
                      <a:pt x="2047" y="106"/>
                    </a:cubicBezTo>
                    <a:cubicBezTo>
                      <a:pt x="2037" y="106"/>
                      <a:pt x="2028" y="107"/>
                      <a:pt x="2019" y="109"/>
                    </a:cubicBezTo>
                    <a:cubicBezTo>
                      <a:pt x="2012" y="126"/>
                      <a:pt x="2009" y="134"/>
                      <a:pt x="2003" y="134"/>
                    </a:cubicBezTo>
                    <a:cubicBezTo>
                      <a:pt x="1999" y="134"/>
                      <a:pt x="1993" y="129"/>
                      <a:pt x="1981" y="119"/>
                    </a:cubicBezTo>
                    <a:cubicBezTo>
                      <a:pt x="1979" y="109"/>
                      <a:pt x="1975" y="104"/>
                      <a:pt x="1971" y="104"/>
                    </a:cubicBezTo>
                    <a:cubicBezTo>
                      <a:pt x="1965" y="104"/>
                      <a:pt x="1961" y="119"/>
                      <a:pt x="1969" y="150"/>
                    </a:cubicBezTo>
                    <a:cubicBezTo>
                      <a:pt x="1961" y="167"/>
                      <a:pt x="1952" y="174"/>
                      <a:pt x="1940" y="174"/>
                    </a:cubicBezTo>
                    <a:cubicBezTo>
                      <a:pt x="1932" y="174"/>
                      <a:pt x="1923" y="170"/>
                      <a:pt x="1912" y="163"/>
                    </a:cubicBezTo>
                    <a:cubicBezTo>
                      <a:pt x="1904" y="137"/>
                      <a:pt x="1894" y="126"/>
                      <a:pt x="1888" y="126"/>
                    </a:cubicBezTo>
                    <a:cubicBezTo>
                      <a:pt x="1883" y="126"/>
                      <a:pt x="1881" y="133"/>
                      <a:pt x="1884" y="144"/>
                    </a:cubicBezTo>
                    <a:cubicBezTo>
                      <a:pt x="1881" y="160"/>
                      <a:pt x="1868" y="172"/>
                      <a:pt x="1856" y="178"/>
                    </a:cubicBezTo>
                    <a:cubicBezTo>
                      <a:pt x="1855" y="175"/>
                      <a:pt x="1849" y="173"/>
                      <a:pt x="1840" y="173"/>
                    </a:cubicBezTo>
                    <a:cubicBezTo>
                      <a:pt x="1793" y="173"/>
                      <a:pt x="1651" y="216"/>
                      <a:pt x="1521" y="282"/>
                    </a:cubicBezTo>
                    <a:cubicBezTo>
                      <a:pt x="1502" y="297"/>
                      <a:pt x="1496" y="322"/>
                      <a:pt x="1505" y="344"/>
                    </a:cubicBezTo>
                    <a:cubicBezTo>
                      <a:pt x="1515" y="364"/>
                      <a:pt x="1518" y="370"/>
                      <a:pt x="1517" y="370"/>
                    </a:cubicBezTo>
                    <a:cubicBezTo>
                      <a:pt x="1515" y="370"/>
                      <a:pt x="1505" y="359"/>
                      <a:pt x="1489" y="351"/>
                    </a:cubicBezTo>
                    <a:cubicBezTo>
                      <a:pt x="1468" y="325"/>
                      <a:pt x="1449" y="314"/>
                      <a:pt x="1438" y="314"/>
                    </a:cubicBezTo>
                    <a:cubicBezTo>
                      <a:pt x="1424" y="314"/>
                      <a:pt x="1424" y="335"/>
                      <a:pt x="1455" y="369"/>
                    </a:cubicBezTo>
                    <a:cubicBezTo>
                      <a:pt x="1476" y="388"/>
                      <a:pt x="1486" y="396"/>
                      <a:pt x="1483" y="396"/>
                    </a:cubicBezTo>
                    <a:cubicBezTo>
                      <a:pt x="1479" y="396"/>
                      <a:pt x="1464" y="389"/>
                      <a:pt x="1436" y="376"/>
                    </a:cubicBezTo>
                    <a:cubicBezTo>
                      <a:pt x="1425" y="371"/>
                      <a:pt x="1418" y="368"/>
                      <a:pt x="1414" y="368"/>
                    </a:cubicBezTo>
                    <a:cubicBezTo>
                      <a:pt x="1407" y="368"/>
                      <a:pt x="1405" y="375"/>
                      <a:pt x="1402" y="395"/>
                    </a:cubicBezTo>
                    <a:cubicBezTo>
                      <a:pt x="1409" y="408"/>
                      <a:pt x="1406" y="416"/>
                      <a:pt x="1400" y="416"/>
                    </a:cubicBezTo>
                    <a:cubicBezTo>
                      <a:pt x="1396" y="416"/>
                      <a:pt x="1391" y="413"/>
                      <a:pt x="1386" y="404"/>
                    </a:cubicBezTo>
                    <a:cubicBezTo>
                      <a:pt x="1369" y="396"/>
                      <a:pt x="1352" y="389"/>
                      <a:pt x="1344" y="389"/>
                    </a:cubicBezTo>
                    <a:cubicBezTo>
                      <a:pt x="1338" y="389"/>
                      <a:pt x="1337" y="392"/>
                      <a:pt x="1342" y="401"/>
                    </a:cubicBezTo>
                    <a:cubicBezTo>
                      <a:pt x="1335" y="404"/>
                      <a:pt x="1327" y="405"/>
                      <a:pt x="1320" y="405"/>
                    </a:cubicBezTo>
                    <a:cubicBezTo>
                      <a:pt x="1311" y="405"/>
                      <a:pt x="1302" y="403"/>
                      <a:pt x="1295" y="398"/>
                    </a:cubicBezTo>
                    <a:cubicBezTo>
                      <a:pt x="1291" y="397"/>
                      <a:pt x="1288" y="396"/>
                      <a:pt x="1285" y="396"/>
                    </a:cubicBezTo>
                    <a:cubicBezTo>
                      <a:pt x="1263" y="396"/>
                      <a:pt x="1260" y="423"/>
                      <a:pt x="1257" y="451"/>
                    </a:cubicBezTo>
                    <a:cubicBezTo>
                      <a:pt x="1245" y="492"/>
                      <a:pt x="1234" y="513"/>
                      <a:pt x="1225" y="513"/>
                    </a:cubicBezTo>
                    <a:cubicBezTo>
                      <a:pt x="1218" y="513"/>
                      <a:pt x="1213" y="502"/>
                      <a:pt x="1207" y="479"/>
                    </a:cubicBezTo>
                    <a:cubicBezTo>
                      <a:pt x="1204" y="466"/>
                      <a:pt x="1198" y="461"/>
                      <a:pt x="1190" y="461"/>
                    </a:cubicBezTo>
                    <a:cubicBezTo>
                      <a:pt x="1166" y="461"/>
                      <a:pt x="1130" y="514"/>
                      <a:pt x="1141" y="554"/>
                    </a:cubicBezTo>
                    <a:cubicBezTo>
                      <a:pt x="1149" y="588"/>
                      <a:pt x="1153" y="600"/>
                      <a:pt x="1152" y="600"/>
                    </a:cubicBezTo>
                    <a:cubicBezTo>
                      <a:pt x="1150" y="600"/>
                      <a:pt x="1147" y="596"/>
                      <a:pt x="1141" y="589"/>
                    </a:cubicBezTo>
                    <a:cubicBezTo>
                      <a:pt x="1134" y="579"/>
                      <a:pt x="1127" y="576"/>
                      <a:pt x="1121" y="576"/>
                    </a:cubicBezTo>
                    <a:cubicBezTo>
                      <a:pt x="1115" y="576"/>
                      <a:pt x="1110" y="579"/>
                      <a:pt x="1110" y="579"/>
                    </a:cubicBezTo>
                    <a:cubicBezTo>
                      <a:pt x="1101" y="585"/>
                      <a:pt x="1092" y="592"/>
                      <a:pt x="1082" y="592"/>
                    </a:cubicBezTo>
                    <a:cubicBezTo>
                      <a:pt x="1076" y="592"/>
                      <a:pt x="1069" y="588"/>
                      <a:pt x="1063" y="579"/>
                    </a:cubicBezTo>
                    <a:cubicBezTo>
                      <a:pt x="1051" y="595"/>
                      <a:pt x="1038" y="614"/>
                      <a:pt x="1032" y="636"/>
                    </a:cubicBezTo>
                    <a:cubicBezTo>
                      <a:pt x="1032" y="678"/>
                      <a:pt x="1003" y="700"/>
                      <a:pt x="970" y="700"/>
                    </a:cubicBezTo>
                    <a:cubicBezTo>
                      <a:pt x="956" y="700"/>
                      <a:pt x="942" y="696"/>
                      <a:pt x="928" y="689"/>
                    </a:cubicBezTo>
                    <a:lnTo>
                      <a:pt x="916" y="733"/>
                    </a:lnTo>
                    <a:cubicBezTo>
                      <a:pt x="929" y="768"/>
                      <a:pt x="934" y="793"/>
                      <a:pt x="925" y="793"/>
                    </a:cubicBezTo>
                    <a:cubicBezTo>
                      <a:pt x="921" y="793"/>
                      <a:pt x="914" y="788"/>
                      <a:pt x="903" y="777"/>
                    </a:cubicBezTo>
                    <a:cubicBezTo>
                      <a:pt x="898" y="771"/>
                      <a:pt x="892" y="764"/>
                      <a:pt x="888" y="760"/>
                    </a:cubicBezTo>
                    <a:lnTo>
                      <a:pt x="888" y="760"/>
                    </a:lnTo>
                    <a:cubicBezTo>
                      <a:pt x="900" y="794"/>
                      <a:pt x="868" y="820"/>
                      <a:pt x="835" y="820"/>
                    </a:cubicBezTo>
                    <a:cubicBezTo>
                      <a:pt x="822" y="820"/>
                      <a:pt x="808" y="815"/>
                      <a:pt x="797" y="805"/>
                    </a:cubicBezTo>
                    <a:cubicBezTo>
                      <a:pt x="788" y="795"/>
                      <a:pt x="784" y="791"/>
                      <a:pt x="779" y="791"/>
                    </a:cubicBezTo>
                    <a:cubicBezTo>
                      <a:pt x="775" y="791"/>
                      <a:pt x="771" y="794"/>
                      <a:pt x="765" y="802"/>
                    </a:cubicBezTo>
                    <a:lnTo>
                      <a:pt x="784" y="818"/>
                    </a:lnTo>
                    <a:cubicBezTo>
                      <a:pt x="800" y="836"/>
                      <a:pt x="819" y="855"/>
                      <a:pt x="806" y="868"/>
                    </a:cubicBezTo>
                    <a:cubicBezTo>
                      <a:pt x="798" y="878"/>
                      <a:pt x="789" y="887"/>
                      <a:pt x="779" y="887"/>
                    </a:cubicBezTo>
                    <a:cubicBezTo>
                      <a:pt x="774" y="887"/>
                      <a:pt x="768" y="885"/>
                      <a:pt x="762" y="880"/>
                    </a:cubicBezTo>
                    <a:cubicBezTo>
                      <a:pt x="750" y="878"/>
                      <a:pt x="738" y="876"/>
                      <a:pt x="729" y="876"/>
                    </a:cubicBezTo>
                    <a:cubicBezTo>
                      <a:pt x="714" y="876"/>
                      <a:pt x="707" y="880"/>
                      <a:pt x="718" y="890"/>
                    </a:cubicBezTo>
                    <a:cubicBezTo>
                      <a:pt x="708" y="897"/>
                      <a:pt x="693" y="903"/>
                      <a:pt x="680" y="903"/>
                    </a:cubicBezTo>
                    <a:cubicBezTo>
                      <a:pt x="677" y="903"/>
                      <a:pt x="674" y="903"/>
                      <a:pt x="671" y="902"/>
                    </a:cubicBezTo>
                    <a:cubicBezTo>
                      <a:pt x="659" y="915"/>
                      <a:pt x="646" y="930"/>
                      <a:pt x="618" y="959"/>
                    </a:cubicBezTo>
                    <a:cubicBezTo>
                      <a:pt x="623" y="984"/>
                      <a:pt x="607" y="1010"/>
                      <a:pt x="591" y="1010"/>
                    </a:cubicBezTo>
                    <a:cubicBezTo>
                      <a:pt x="588" y="1010"/>
                      <a:pt x="584" y="1009"/>
                      <a:pt x="580" y="1006"/>
                    </a:cubicBezTo>
                    <a:cubicBezTo>
                      <a:pt x="568" y="1021"/>
                      <a:pt x="562" y="1043"/>
                      <a:pt x="565" y="1065"/>
                    </a:cubicBezTo>
                    <a:cubicBezTo>
                      <a:pt x="546" y="1088"/>
                      <a:pt x="536" y="1103"/>
                      <a:pt x="524" y="1103"/>
                    </a:cubicBezTo>
                    <a:cubicBezTo>
                      <a:pt x="519" y="1103"/>
                      <a:pt x="514" y="1101"/>
                      <a:pt x="508" y="1097"/>
                    </a:cubicBezTo>
                    <a:cubicBezTo>
                      <a:pt x="501" y="1092"/>
                      <a:pt x="496" y="1088"/>
                      <a:pt x="494" y="1088"/>
                    </a:cubicBezTo>
                    <a:cubicBezTo>
                      <a:pt x="491" y="1088"/>
                      <a:pt x="492" y="1095"/>
                      <a:pt x="496" y="1112"/>
                    </a:cubicBezTo>
                    <a:cubicBezTo>
                      <a:pt x="518" y="1128"/>
                      <a:pt x="505" y="1144"/>
                      <a:pt x="493" y="1159"/>
                    </a:cubicBezTo>
                    <a:cubicBezTo>
                      <a:pt x="483" y="1175"/>
                      <a:pt x="471" y="1191"/>
                      <a:pt x="471" y="1191"/>
                    </a:cubicBezTo>
                    <a:cubicBezTo>
                      <a:pt x="493" y="1206"/>
                      <a:pt x="490" y="1203"/>
                      <a:pt x="480" y="1222"/>
                    </a:cubicBezTo>
                    <a:cubicBezTo>
                      <a:pt x="471" y="1238"/>
                      <a:pt x="417" y="1272"/>
                      <a:pt x="408" y="1288"/>
                    </a:cubicBezTo>
                    <a:cubicBezTo>
                      <a:pt x="383" y="1328"/>
                      <a:pt x="378" y="1336"/>
                      <a:pt x="393" y="1336"/>
                    </a:cubicBezTo>
                    <a:cubicBezTo>
                      <a:pt x="397" y="1336"/>
                      <a:pt x="402" y="1335"/>
                      <a:pt x="408" y="1335"/>
                    </a:cubicBezTo>
                    <a:cubicBezTo>
                      <a:pt x="411" y="1330"/>
                      <a:pt x="415" y="1328"/>
                      <a:pt x="418" y="1328"/>
                    </a:cubicBezTo>
                    <a:cubicBezTo>
                      <a:pt x="425" y="1328"/>
                      <a:pt x="427" y="1338"/>
                      <a:pt x="399" y="1350"/>
                    </a:cubicBezTo>
                    <a:cubicBezTo>
                      <a:pt x="389" y="1369"/>
                      <a:pt x="333" y="1404"/>
                      <a:pt x="308" y="1457"/>
                    </a:cubicBezTo>
                    <a:cubicBezTo>
                      <a:pt x="273" y="1526"/>
                      <a:pt x="273" y="1526"/>
                      <a:pt x="298" y="1538"/>
                    </a:cubicBezTo>
                    <a:cubicBezTo>
                      <a:pt x="344" y="1541"/>
                      <a:pt x="344" y="1555"/>
                      <a:pt x="309" y="1555"/>
                    </a:cubicBezTo>
                    <a:cubicBezTo>
                      <a:pt x="303" y="1555"/>
                      <a:pt x="297" y="1555"/>
                      <a:pt x="289" y="1554"/>
                    </a:cubicBezTo>
                    <a:cubicBezTo>
                      <a:pt x="226" y="1570"/>
                      <a:pt x="217" y="1585"/>
                      <a:pt x="239" y="1598"/>
                    </a:cubicBezTo>
                    <a:cubicBezTo>
                      <a:pt x="255" y="1626"/>
                      <a:pt x="255" y="1623"/>
                      <a:pt x="245" y="1642"/>
                    </a:cubicBezTo>
                    <a:cubicBezTo>
                      <a:pt x="241" y="1640"/>
                      <a:pt x="238" y="1639"/>
                      <a:pt x="234" y="1639"/>
                    </a:cubicBezTo>
                    <a:cubicBezTo>
                      <a:pt x="220" y="1639"/>
                      <a:pt x="216" y="1657"/>
                      <a:pt x="223" y="1695"/>
                    </a:cubicBezTo>
                    <a:cubicBezTo>
                      <a:pt x="220" y="1706"/>
                      <a:pt x="218" y="1711"/>
                      <a:pt x="213" y="1711"/>
                    </a:cubicBezTo>
                    <a:cubicBezTo>
                      <a:pt x="209" y="1711"/>
                      <a:pt x="204" y="1708"/>
                      <a:pt x="195" y="1704"/>
                    </a:cubicBezTo>
                    <a:cubicBezTo>
                      <a:pt x="195" y="1704"/>
                      <a:pt x="186" y="1723"/>
                      <a:pt x="179" y="1742"/>
                    </a:cubicBezTo>
                    <a:cubicBezTo>
                      <a:pt x="214" y="1795"/>
                      <a:pt x="148" y="1893"/>
                      <a:pt x="120" y="1905"/>
                    </a:cubicBezTo>
                    <a:cubicBezTo>
                      <a:pt x="117" y="1924"/>
                      <a:pt x="123" y="1940"/>
                      <a:pt x="132" y="1952"/>
                    </a:cubicBezTo>
                    <a:cubicBezTo>
                      <a:pt x="167" y="1977"/>
                      <a:pt x="172" y="1994"/>
                      <a:pt x="149" y="1994"/>
                    </a:cubicBezTo>
                    <a:cubicBezTo>
                      <a:pt x="142" y="1994"/>
                      <a:pt x="134" y="1992"/>
                      <a:pt x="123" y="1990"/>
                    </a:cubicBezTo>
                    <a:cubicBezTo>
                      <a:pt x="104" y="1983"/>
                      <a:pt x="93" y="1980"/>
                      <a:pt x="89" y="1980"/>
                    </a:cubicBezTo>
                    <a:cubicBezTo>
                      <a:pt x="83" y="1980"/>
                      <a:pt x="94" y="1988"/>
                      <a:pt x="120" y="2008"/>
                    </a:cubicBezTo>
                    <a:cubicBezTo>
                      <a:pt x="136" y="2030"/>
                      <a:pt x="119" y="2102"/>
                      <a:pt x="86" y="2102"/>
                    </a:cubicBezTo>
                    <a:cubicBezTo>
                      <a:pt x="81" y="2102"/>
                      <a:pt x="75" y="2100"/>
                      <a:pt x="70" y="2096"/>
                    </a:cubicBezTo>
                    <a:lnTo>
                      <a:pt x="19" y="2084"/>
                    </a:lnTo>
                    <a:lnTo>
                      <a:pt x="19" y="2084"/>
                    </a:lnTo>
                    <a:cubicBezTo>
                      <a:pt x="32" y="2096"/>
                      <a:pt x="35" y="2112"/>
                      <a:pt x="35" y="2128"/>
                    </a:cubicBezTo>
                    <a:cubicBezTo>
                      <a:pt x="57" y="2134"/>
                      <a:pt x="54" y="2153"/>
                      <a:pt x="45" y="2209"/>
                    </a:cubicBezTo>
                    <a:cubicBezTo>
                      <a:pt x="38" y="2250"/>
                      <a:pt x="51" y="2328"/>
                      <a:pt x="45" y="2369"/>
                    </a:cubicBezTo>
                    <a:cubicBezTo>
                      <a:pt x="38" y="2406"/>
                      <a:pt x="35" y="2463"/>
                      <a:pt x="10" y="2482"/>
                    </a:cubicBezTo>
                    <a:cubicBezTo>
                      <a:pt x="7" y="2510"/>
                      <a:pt x="13" y="2538"/>
                      <a:pt x="29" y="2560"/>
                    </a:cubicBezTo>
                    <a:cubicBezTo>
                      <a:pt x="54" y="2582"/>
                      <a:pt x="51" y="2620"/>
                      <a:pt x="26" y="2620"/>
                    </a:cubicBezTo>
                    <a:lnTo>
                      <a:pt x="26" y="2638"/>
                    </a:lnTo>
                    <a:cubicBezTo>
                      <a:pt x="38" y="2654"/>
                      <a:pt x="45" y="2676"/>
                      <a:pt x="51" y="2695"/>
                    </a:cubicBezTo>
                    <a:cubicBezTo>
                      <a:pt x="26" y="2695"/>
                      <a:pt x="1" y="2717"/>
                      <a:pt x="26" y="2735"/>
                    </a:cubicBezTo>
                    <a:cubicBezTo>
                      <a:pt x="51" y="2735"/>
                      <a:pt x="51" y="2754"/>
                      <a:pt x="54" y="2792"/>
                    </a:cubicBezTo>
                    <a:cubicBezTo>
                      <a:pt x="38" y="2811"/>
                      <a:pt x="41" y="2980"/>
                      <a:pt x="70" y="3143"/>
                    </a:cubicBezTo>
                    <a:cubicBezTo>
                      <a:pt x="97" y="3303"/>
                      <a:pt x="149" y="3453"/>
                      <a:pt x="160" y="3453"/>
                    </a:cubicBezTo>
                    <a:cubicBezTo>
                      <a:pt x="160" y="3453"/>
                      <a:pt x="160" y="3453"/>
                      <a:pt x="161" y="3453"/>
                    </a:cubicBezTo>
                    <a:lnTo>
                      <a:pt x="179" y="3510"/>
                    </a:lnTo>
                    <a:lnTo>
                      <a:pt x="198" y="3563"/>
                    </a:lnTo>
                    <a:cubicBezTo>
                      <a:pt x="151" y="3582"/>
                      <a:pt x="208" y="3666"/>
                      <a:pt x="255" y="3707"/>
                    </a:cubicBezTo>
                    <a:cubicBezTo>
                      <a:pt x="276" y="3713"/>
                      <a:pt x="292" y="3729"/>
                      <a:pt x="302" y="3751"/>
                    </a:cubicBezTo>
                    <a:cubicBezTo>
                      <a:pt x="255" y="3770"/>
                      <a:pt x="280" y="3826"/>
                      <a:pt x="317" y="3848"/>
                    </a:cubicBezTo>
                    <a:cubicBezTo>
                      <a:pt x="322" y="3848"/>
                      <a:pt x="327" y="3848"/>
                      <a:pt x="331" y="3848"/>
                    </a:cubicBezTo>
                    <a:cubicBezTo>
                      <a:pt x="374" y="3848"/>
                      <a:pt x="376" y="3862"/>
                      <a:pt x="336" y="3882"/>
                    </a:cubicBezTo>
                    <a:cubicBezTo>
                      <a:pt x="291" y="3906"/>
                      <a:pt x="306" y="3939"/>
                      <a:pt x="382" y="3939"/>
                    </a:cubicBezTo>
                    <a:cubicBezTo>
                      <a:pt x="385" y="3939"/>
                      <a:pt x="389" y="3939"/>
                      <a:pt x="392" y="3939"/>
                    </a:cubicBezTo>
                    <a:cubicBezTo>
                      <a:pt x="424" y="3942"/>
                      <a:pt x="424" y="3942"/>
                      <a:pt x="414" y="3973"/>
                    </a:cubicBezTo>
                    <a:cubicBezTo>
                      <a:pt x="388" y="4005"/>
                      <a:pt x="387" y="4021"/>
                      <a:pt x="399" y="4021"/>
                    </a:cubicBezTo>
                    <a:cubicBezTo>
                      <a:pt x="402" y="4021"/>
                      <a:pt x="406" y="4020"/>
                      <a:pt x="411" y="4017"/>
                    </a:cubicBezTo>
                    <a:cubicBezTo>
                      <a:pt x="421" y="4015"/>
                      <a:pt x="429" y="4015"/>
                      <a:pt x="436" y="4015"/>
                    </a:cubicBezTo>
                    <a:cubicBezTo>
                      <a:pt x="466" y="4015"/>
                      <a:pt x="468" y="4032"/>
                      <a:pt x="439" y="4067"/>
                    </a:cubicBezTo>
                    <a:cubicBezTo>
                      <a:pt x="424" y="4110"/>
                      <a:pt x="419" y="4123"/>
                      <a:pt x="437" y="4123"/>
                    </a:cubicBezTo>
                    <a:cubicBezTo>
                      <a:pt x="444" y="4123"/>
                      <a:pt x="455" y="4121"/>
                      <a:pt x="471" y="4118"/>
                    </a:cubicBezTo>
                    <a:cubicBezTo>
                      <a:pt x="475" y="4117"/>
                      <a:pt x="479" y="4116"/>
                      <a:pt x="482" y="4116"/>
                    </a:cubicBezTo>
                    <a:cubicBezTo>
                      <a:pt x="530" y="4116"/>
                      <a:pt x="563" y="4168"/>
                      <a:pt x="537" y="4212"/>
                    </a:cubicBezTo>
                    <a:cubicBezTo>
                      <a:pt x="547" y="4224"/>
                      <a:pt x="542" y="4247"/>
                      <a:pt x="550" y="4247"/>
                    </a:cubicBezTo>
                    <a:cubicBezTo>
                      <a:pt x="552" y="4247"/>
                      <a:pt x="555" y="4246"/>
                      <a:pt x="559" y="4243"/>
                    </a:cubicBezTo>
                    <a:lnTo>
                      <a:pt x="559" y="4243"/>
                    </a:lnTo>
                    <a:lnTo>
                      <a:pt x="552" y="4274"/>
                    </a:lnTo>
                    <a:lnTo>
                      <a:pt x="574" y="4306"/>
                    </a:lnTo>
                    <a:lnTo>
                      <a:pt x="593" y="4290"/>
                    </a:lnTo>
                    <a:cubicBezTo>
                      <a:pt x="637" y="4371"/>
                      <a:pt x="690" y="4447"/>
                      <a:pt x="753" y="4512"/>
                    </a:cubicBezTo>
                    <a:cubicBezTo>
                      <a:pt x="866" y="4628"/>
                      <a:pt x="913" y="4669"/>
                      <a:pt x="930" y="4669"/>
                    </a:cubicBezTo>
                    <a:cubicBezTo>
                      <a:pt x="936" y="4669"/>
                      <a:pt x="938" y="4664"/>
                      <a:pt x="938" y="4657"/>
                    </a:cubicBezTo>
                    <a:cubicBezTo>
                      <a:pt x="945" y="4637"/>
                      <a:pt x="953" y="4629"/>
                      <a:pt x="960" y="4629"/>
                    </a:cubicBezTo>
                    <a:cubicBezTo>
                      <a:pt x="971" y="4629"/>
                      <a:pt x="978" y="4651"/>
                      <a:pt x="966" y="4682"/>
                    </a:cubicBezTo>
                    <a:cubicBezTo>
                      <a:pt x="982" y="4713"/>
                      <a:pt x="1004" y="4738"/>
                      <a:pt x="1025" y="4763"/>
                    </a:cubicBezTo>
                    <a:cubicBezTo>
                      <a:pt x="1057" y="4785"/>
                      <a:pt x="1088" y="4810"/>
                      <a:pt x="1072" y="4829"/>
                    </a:cubicBezTo>
                    <a:lnTo>
                      <a:pt x="1088" y="4841"/>
                    </a:lnTo>
                    <a:cubicBezTo>
                      <a:pt x="1093" y="4840"/>
                      <a:pt x="1099" y="4840"/>
                      <a:pt x="1105" y="4840"/>
                    </a:cubicBezTo>
                    <a:cubicBezTo>
                      <a:pt x="1164" y="4840"/>
                      <a:pt x="1248" y="4896"/>
                      <a:pt x="1282" y="4942"/>
                    </a:cubicBezTo>
                    <a:cubicBezTo>
                      <a:pt x="1307" y="4961"/>
                      <a:pt x="1337" y="4970"/>
                      <a:pt x="1367" y="4970"/>
                    </a:cubicBezTo>
                    <a:cubicBezTo>
                      <a:pt x="1371" y="4970"/>
                      <a:pt x="1375" y="4970"/>
                      <a:pt x="1380" y="4970"/>
                    </a:cubicBezTo>
                    <a:cubicBezTo>
                      <a:pt x="1387" y="4970"/>
                      <a:pt x="1393" y="4970"/>
                      <a:pt x="1398" y="4970"/>
                    </a:cubicBezTo>
                    <a:cubicBezTo>
                      <a:pt x="1424" y="4970"/>
                      <a:pt x="1424" y="4972"/>
                      <a:pt x="1430" y="4998"/>
                    </a:cubicBezTo>
                    <a:cubicBezTo>
                      <a:pt x="1420" y="5015"/>
                      <a:pt x="1477" y="5065"/>
                      <a:pt x="1511" y="5065"/>
                    </a:cubicBezTo>
                    <a:cubicBezTo>
                      <a:pt x="1521" y="5065"/>
                      <a:pt x="1529" y="5061"/>
                      <a:pt x="1533" y="5051"/>
                    </a:cubicBezTo>
                    <a:lnTo>
                      <a:pt x="1543" y="5083"/>
                    </a:lnTo>
                    <a:cubicBezTo>
                      <a:pt x="1545" y="5095"/>
                      <a:pt x="1551" y="5100"/>
                      <a:pt x="1558" y="5100"/>
                    </a:cubicBezTo>
                    <a:cubicBezTo>
                      <a:pt x="1569" y="5100"/>
                      <a:pt x="1581" y="5090"/>
                      <a:pt x="1586" y="5076"/>
                    </a:cubicBezTo>
                    <a:cubicBezTo>
                      <a:pt x="1595" y="5058"/>
                      <a:pt x="1603" y="5048"/>
                      <a:pt x="1608" y="5048"/>
                    </a:cubicBezTo>
                    <a:cubicBezTo>
                      <a:pt x="1616" y="5048"/>
                      <a:pt x="1619" y="5070"/>
                      <a:pt x="1611" y="5117"/>
                    </a:cubicBezTo>
                    <a:cubicBezTo>
                      <a:pt x="1600" y="5146"/>
                      <a:pt x="1603" y="5160"/>
                      <a:pt x="1609" y="5160"/>
                    </a:cubicBezTo>
                    <a:cubicBezTo>
                      <a:pt x="1612" y="5160"/>
                      <a:pt x="1617" y="5155"/>
                      <a:pt x="1621" y="5145"/>
                    </a:cubicBezTo>
                    <a:cubicBezTo>
                      <a:pt x="1637" y="5136"/>
                      <a:pt x="1653" y="5127"/>
                      <a:pt x="1665" y="5127"/>
                    </a:cubicBezTo>
                    <a:cubicBezTo>
                      <a:pt x="1674" y="5127"/>
                      <a:pt x="1681" y="5132"/>
                      <a:pt x="1684" y="5145"/>
                    </a:cubicBezTo>
                    <a:cubicBezTo>
                      <a:pt x="1690" y="5148"/>
                      <a:pt x="1696" y="5150"/>
                      <a:pt x="1703" y="5150"/>
                    </a:cubicBezTo>
                    <a:cubicBezTo>
                      <a:pt x="1715" y="5150"/>
                      <a:pt x="1728" y="5142"/>
                      <a:pt x="1740" y="5111"/>
                    </a:cubicBezTo>
                    <a:cubicBezTo>
                      <a:pt x="1745" y="5099"/>
                      <a:pt x="1752" y="5096"/>
                      <a:pt x="1760" y="5096"/>
                    </a:cubicBezTo>
                    <a:cubicBezTo>
                      <a:pt x="1767" y="5096"/>
                      <a:pt x="1775" y="5099"/>
                      <a:pt x="1784" y="5102"/>
                    </a:cubicBezTo>
                    <a:cubicBezTo>
                      <a:pt x="1774" y="5123"/>
                      <a:pt x="1774" y="5123"/>
                      <a:pt x="1749" y="5142"/>
                    </a:cubicBezTo>
                    <a:lnTo>
                      <a:pt x="1787" y="5155"/>
                    </a:lnTo>
                    <a:cubicBezTo>
                      <a:pt x="1803" y="5161"/>
                      <a:pt x="1831" y="5199"/>
                      <a:pt x="1825" y="5224"/>
                    </a:cubicBezTo>
                    <a:cubicBezTo>
                      <a:pt x="1830" y="5239"/>
                      <a:pt x="1838" y="5248"/>
                      <a:pt x="1843" y="5248"/>
                    </a:cubicBezTo>
                    <a:cubicBezTo>
                      <a:pt x="1849" y="5248"/>
                      <a:pt x="1853" y="5236"/>
                      <a:pt x="1850" y="5208"/>
                    </a:cubicBezTo>
                    <a:cubicBezTo>
                      <a:pt x="1860" y="5175"/>
                      <a:pt x="1864" y="5165"/>
                      <a:pt x="1876" y="5165"/>
                    </a:cubicBezTo>
                    <a:cubicBezTo>
                      <a:pt x="1882" y="5165"/>
                      <a:pt x="1890" y="5167"/>
                      <a:pt x="1903" y="5170"/>
                    </a:cubicBezTo>
                    <a:cubicBezTo>
                      <a:pt x="1922" y="5174"/>
                      <a:pt x="1941" y="5180"/>
                      <a:pt x="1934" y="5205"/>
                    </a:cubicBezTo>
                    <a:cubicBezTo>
                      <a:pt x="1928" y="5227"/>
                      <a:pt x="1928" y="5227"/>
                      <a:pt x="1966" y="5239"/>
                    </a:cubicBezTo>
                    <a:cubicBezTo>
                      <a:pt x="1972" y="5241"/>
                      <a:pt x="1978" y="5242"/>
                      <a:pt x="1985" y="5242"/>
                    </a:cubicBezTo>
                    <a:cubicBezTo>
                      <a:pt x="2038" y="5242"/>
                      <a:pt x="2100" y="5191"/>
                      <a:pt x="2125" y="5152"/>
                    </a:cubicBezTo>
                    <a:cubicBezTo>
                      <a:pt x="2130" y="5127"/>
                      <a:pt x="2132" y="5114"/>
                      <a:pt x="2134" y="5114"/>
                    </a:cubicBezTo>
                    <a:cubicBezTo>
                      <a:pt x="2136" y="5114"/>
                      <a:pt x="2138" y="5128"/>
                      <a:pt x="2141" y="5155"/>
                    </a:cubicBezTo>
                    <a:cubicBezTo>
                      <a:pt x="2138" y="5180"/>
                      <a:pt x="2157" y="5183"/>
                      <a:pt x="2176" y="5186"/>
                    </a:cubicBezTo>
                    <a:cubicBezTo>
                      <a:pt x="2177" y="5178"/>
                      <a:pt x="2179" y="5176"/>
                      <a:pt x="2181" y="5176"/>
                    </a:cubicBezTo>
                    <a:lnTo>
                      <a:pt x="2181" y="5176"/>
                    </a:lnTo>
                    <a:cubicBezTo>
                      <a:pt x="2185" y="5176"/>
                      <a:pt x="2188" y="5186"/>
                      <a:pt x="2178" y="5186"/>
                    </a:cubicBezTo>
                    <a:cubicBezTo>
                      <a:pt x="2177" y="5186"/>
                      <a:pt x="2177" y="5186"/>
                      <a:pt x="2176" y="5186"/>
                    </a:cubicBezTo>
                    <a:cubicBezTo>
                      <a:pt x="2171" y="5203"/>
                      <a:pt x="2162" y="5207"/>
                      <a:pt x="2150" y="5207"/>
                    </a:cubicBezTo>
                    <a:cubicBezTo>
                      <a:pt x="2144" y="5207"/>
                      <a:pt x="2138" y="5206"/>
                      <a:pt x="2132" y="5205"/>
                    </a:cubicBezTo>
                    <a:lnTo>
                      <a:pt x="2129" y="5230"/>
                    </a:lnTo>
                    <a:cubicBezTo>
                      <a:pt x="2132" y="5257"/>
                      <a:pt x="2140" y="5270"/>
                      <a:pt x="2151" y="5270"/>
                    </a:cubicBezTo>
                    <a:cubicBezTo>
                      <a:pt x="2160" y="5270"/>
                      <a:pt x="2172" y="5260"/>
                      <a:pt x="2185" y="5239"/>
                    </a:cubicBezTo>
                    <a:cubicBezTo>
                      <a:pt x="2195" y="5229"/>
                      <a:pt x="2201" y="5224"/>
                      <a:pt x="2205" y="5224"/>
                    </a:cubicBezTo>
                    <a:cubicBezTo>
                      <a:pt x="2210" y="5224"/>
                      <a:pt x="2214" y="5231"/>
                      <a:pt x="2223" y="5246"/>
                    </a:cubicBezTo>
                    <a:cubicBezTo>
                      <a:pt x="2234" y="5266"/>
                      <a:pt x="2246" y="5285"/>
                      <a:pt x="2252" y="5285"/>
                    </a:cubicBezTo>
                    <a:cubicBezTo>
                      <a:pt x="2254" y="5285"/>
                      <a:pt x="2256" y="5283"/>
                      <a:pt x="2257" y="5277"/>
                    </a:cubicBezTo>
                    <a:cubicBezTo>
                      <a:pt x="2279" y="5280"/>
                      <a:pt x="2298" y="5293"/>
                      <a:pt x="2310" y="5311"/>
                    </a:cubicBezTo>
                    <a:cubicBezTo>
                      <a:pt x="2324" y="5313"/>
                      <a:pt x="2335" y="5314"/>
                      <a:pt x="2344" y="5314"/>
                    </a:cubicBezTo>
                    <a:cubicBezTo>
                      <a:pt x="2362" y="5314"/>
                      <a:pt x="2371" y="5309"/>
                      <a:pt x="2373" y="5293"/>
                    </a:cubicBezTo>
                    <a:cubicBezTo>
                      <a:pt x="2375" y="5273"/>
                      <a:pt x="2388" y="5271"/>
                      <a:pt x="2403" y="5271"/>
                    </a:cubicBezTo>
                    <a:cubicBezTo>
                      <a:pt x="2406" y="5271"/>
                      <a:pt x="2410" y="5271"/>
                      <a:pt x="2414" y="5271"/>
                    </a:cubicBezTo>
                    <a:cubicBezTo>
                      <a:pt x="2419" y="5272"/>
                      <a:pt x="2424" y="5272"/>
                      <a:pt x="2428" y="5272"/>
                    </a:cubicBezTo>
                    <a:cubicBezTo>
                      <a:pt x="2441" y="5272"/>
                      <a:pt x="2452" y="5267"/>
                      <a:pt x="2454" y="5249"/>
                    </a:cubicBezTo>
                    <a:cubicBezTo>
                      <a:pt x="2457" y="5222"/>
                      <a:pt x="2480" y="5202"/>
                      <a:pt x="2508" y="5202"/>
                    </a:cubicBezTo>
                    <a:cubicBezTo>
                      <a:pt x="2510" y="5202"/>
                      <a:pt x="2512" y="5202"/>
                      <a:pt x="2514" y="5202"/>
                    </a:cubicBezTo>
                    <a:cubicBezTo>
                      <a:pt x="2529" y="5193"/>
                      <a:pt x="2538" y="5188"/>
                      <a:pt x="2545" y="5188"/>
                    </a:cubicBezTo>
                    <a:cubicBezTo>
                      <a:pt x="2555" y="5188"/>
                      <a:pt x="2559" y="5200"/>
                      <a:pt x="2570" y="5230"/>
                    </a:cubicBezTo>
                    <a:cubicBezTo>
                      <a:pt x="2567" y="5255"/>
                      <a:pt x="2586" y="5258"/>
                      <a:pt x="2605" y="5258"/>
                    </a:cubicBezTo>
                    <a:cubicBezTo>
                      <a:pt x="2624" y="5261"/>
                      <a:pt x="2636" y="5271"/>
                      <a:pt x="2646" y="5286"/>
                    </a:cubicBezTo>
                    <a:cubicBezTo>
                      <a:pt x="2651" y="5294"/>
                      <a:pt x="2655" y="5297"/>
                      <a:pt x="2658" y="5297"/>
                    </a:cubicBezTo>
                    <a:cubicBezTo>
                      <a:pt x="2664" y="5297"/>
                      <a:pt x="2664" y="5279"/>
                      <a:pt x="2664" y="5261"/>
                    </a:cubicBezTo>
                    <a:cubicBezTo>
                      <a:pt x="2664" y="5236"/>
                      <a:pt x="2664" y="5211"/>
                      <a:pt x="2664" y="5211"/>
                    </a:cubicBezTo>
                    <a:cubicBezTo>
                      <a:pt x="2665" y="5211"/>
                      <a:pt x="2666" y="5211"/>
                      <a:pt x="2666" y="5211"/>
                    </a:cubicBezTo>
                    <a:cubicBezTo>
                      <a:pt x="2684" y="5211"/>
                      <a:pt x="2702" y="5259"/>
                      <a:pt x="2702" y="5283"/>
                    </a:cubicBezTo>
                    <a:cubicBezTo>
                      <a:pt x="2711" y="5308"/>
                      <a:pt x="2717" y="5321"/>
                      <a:pt x="2720" y="5321"/>
                    </a:cubicBezTo>
                    <a:cubicBezTo>
                      <a:pt x="2722" y="5321"/>
                      <a:pt x="2722" y="5308"/>
                      <a:pt x="2721" y="5283"/>
                    </a:cubicBezTo>
                    <a:cubicBezTo>
                      <a:pt x="2721" y="5265"/>
                      <a:pt x="2731" y="5247"/>
                      <a:pt x="2751" y="5247"/>
                    </a:cubicBezTo>
                    <a:cubicBezTo>
                      <a:pt x="2758" y="5247"/>
                      <a:pt x="2767" y="5249"/>
                      <a:pt x="2777" y="5255"/>
                    </a:cubicBezTo>
                    <a:cubicBezTo>
                      <a:pt x="2785" y="5255"/>
                      <a:pt x="2793" y="5255"/>
                      <a:pt x="2801" y="5255"/>
                    </a:cubicBezTo>
                    <a:cubicBezTo>
                      <a:pt x="2832" y="5255"/>
                      <a:pt x="2856" y="5257"/>
                      <a:pt x="2856" y="5277"/>
                    </a:cubicBezTo>
                    <a:cubicBezTo>
                      <a:pt x="2860" y="5285"/>
                      <a:pt x="2868" y="5289"/>
                      <a:pt x="2876" y="5289"/>
                    </a:cubicBezTo>
                    <a:cubicBezTo>
                      <a:pt x="2884" y="5289"/>
                      <a:pt x="2892" y="5285"/>
                      <a:pt x="2896" y="5277"/>
                    </a:cubicBezTo>
                    <a:cubicBezTo>
                      <a:pt x="2906" y="5262"/>
                      <a:pt x="2916" y="5255"/>
                      <a:pt x="2936" y="5255"/>
                    </a:cubicBezTo>
                    <a:cubicBezTo>
                      <a:pt x="2949" y="5255"/>
                      <a:pt x="2966" y="5258"/>
                      <a:pt x="2990" y="5264"/>
                    </a:cubicBezTo>
                    <a:cubicBezTo>
                      <a:pt x="3038" y="5282"/>
                      <a:pt x="3065" y="5291"/>
                      <a:pt x="3078" y="5291"/>
                    </a:cubicBezTo>
                    <a:cubicBezTo>
                      <a:pt x="3094" y="5291"/>
                      <a:pt x="3093" y="5279"/>
                      <a:pt x="3087" y="5252"/>
                    </a:cubicBezTo>
                    <a:cubicBezTo>
                      <a:pt x="3086" y="5237"/>
                      <a:pt x="3083" y="5222"/>
                      <a:pt x="3086" y="5222"/>
                    </a:cubicBezTo>
                    <a:lnTo>
                      <a:pt x="3086" y="5222"/>
                    </a:lnTo>
                    <a:cubicBezTo>
                      <a:pt x="3089" y="5222"/>
                      <a:pt x="3095" y="5230"/>
                      <a:pt x="3106" y="5249"/>
                    </a:cubicBezTo>
                    <a:cubicBezTo>
                      <a:pt x="3112" y="5254"/>
                      <a:pt x="3117" y="5257"/>
                      <a:pt x="3122" y="5257"/>
                    </a:cubicBezTo>
                    <a:cubicBezTo>
                      <a:pt x="3137" y="5257"/>
                      <a:pt x="3152" y="5235"/>
                      <a:pt x="3178" y="5211"/>
                    </a:cubicBezTo>
                    <a:cubicBezTo>
                      <a:pt x="3188" y="5177"/>
                      <a:pt x="3185" y="5142"/>
                      <a:pt x="3175" y="5108"/>
                    </a:cubicBezTo>
                    <a:cubicBezTo>
                      <a:pt x="3169" y="5078"/>
                      <a:pt x="3167" y="5067"/>
                      <a:pt x="3177" y="5067"/>
                    </a:cubicBezTo>
                    <a:cubicBezTo>
                      <a:pt x="3182" y="5067"/>
                      <a:pt x="3192" y="5071"/>
                      <a:pt x="3207" y="5076"/>
                    </a:cubicBezTo>
                    <a:cubicBezTo>
                      <a:pt x="3208" y="5076"/>
                      <a:pt x="3210" y="5075"/>
                      <a:pt x="3212" y="5075"/>
                    </a:cubicBezTo>
                    <a:cubicBezTo>
                      <a:pt x="3228" y="5075"/>
                      <a:pt x="3248" y="5095"/>
                      <a:pt x="3254" y="5117"/>
                    </a:cubicBezTo>
                    <a:cubicBezTo>
                      <a:pt x="3260" y="5139"/>
                      <a:pt x="3241" y="5145"/>
                      <a:pt x="3241" y="5145"/>
                    </a:cubicBezTo>
                    <a:lnTo>
                      <a:pt x="3222" y="5149"/>
                    </a:lnTo>
                    <a:cubicBezTo>
                      <a:pt x="3228" y="5170"/>
                      <a:pt x="3233" y="5191"/>
                      <a:pt x="3256" y="5191"/>
                    </a:cubicBezTo>
                    <a:cubicBezTo>
                      <a:pt x="3260" y="5191"/>
                      <a:pt x="3264" y="5191"/>
                      <a:pt x="3269" y="5189"/>
                    </a:cubicBezTo>
                    <a:cubicBezTo>
                      <a:pt x="3280" y="5197"/>
                      <a:pt x="3290" y="5201"/>
                      <a:pt x="3297" y="5201"/>
                    </a:cubicBezTo>
                    <a:cubicBezTo>
                      <a:pt x="3306" y="5201"/>
                      <a:pt x="3310" y="5194"/>
                      <a:pt x="3307" y="5180"/>
                    </a:cubicBezTo>
                    <a:lnTo>
                      <a:pt x="3307" y="5180"/>
                    </a:lnTo>
                    <a:cubicBezTo>
                      <a:pt x="3317" y="5188"/>
                      <a:pt x="3330" y="5191"/>
                      <a:pt x="3344" y="5191"/>
                    </a:cubicBezTo>
                    <a:cubicBezTo>
                      <a:pt x="3364" y="5191"/>
                      <a:pt x="3385" y="5185"/>
                      <a:pt x="3407" y="5180"/>
                    </a:cubicBezTo>
                    <a:cubicBezTo>
                      <a:pt x="3434" y="5173"/>
                      <a:pt x="3471" y="5160"/>
                      <a:pt x="3499" y="5160"/>
                    </a:cubicBezTo>
                    <a:cubicBezTo>
                      <a:pt x="3510" y="5160"/>
                      <a:pt x="3519" y="5162"/>
                      <a:pt x="3526" y="5167"/>
                    </a:cubicBezTo>
                    <a:cubicBezTo>
                      <a:pt x="3564" y="5155"/>
                      <a:pt x="3583" y="5149"/>
                      <a:pt x="3573" y="5123"/>
                    </a:cubicBezTo>
                    <a:cubicBezTo>
                      <a:pt x="3563" y="5094"/>
                      <a:pt x="3566" y="5081"/>
                      <a:pt x="3571" y="5081"/>
                    </a:cubicBezTo>
                    <a:cubicBezTo>
                      <a:pt x="3575" y="5081"/>
                      <a:pt x="3579" y="5086"/>
                      <a:pt x="3583" y="5095"/>
                    </a:cubicBezTo>
                    <a:cubicBezTo>
                      <a:pt x="3590" y="5105"/>
                      <a:pt x="3606" y="5109"/>
                      <a:pt x="3626" y="5109"/>
                    </a:cubicBezTo>
                    <a:cubicBezTo>
                      <a:pt x="3708" y="5109"/>
                      <a:pt x="3863" y="5044"/>
                      <a:pt x="3858" y="5001"/>
                    </a:cubicBezTo>
                    <a:lnTo>
                      <a:pt x="3893" y="4986"/>
                    </a:lnTo>
                    <a:cubicBezTo>
                      <a:pt x="3894" y="4986"/>
                      <a:pt x="3895" y="4986"/>
                      <a:pt x="3896" y="4986"/>
                    </a:cubicBezTo>
                    <a:cubicBezTo>
                      <a:pt x="3945" y="4986"/>
                      <a:pt x="4040" y="4925"/>
                      <a:pt x="4043" y="4898"/>
                    </a:cubicBezTo>
                    <a:lnTo>
                      <a:pt x="4093" y="4866"/>
                    </a:lnTo>
                    <a:cubicBezTo>
                      <a:pt x="4098" y="4867"/>
                      <a:pt x="4102" y="4867"/>
                      <a:pt x="4105" y="4867"/>
                    </a:cubicBezTo>
                    <a:cubicBezTo>
                      <a:pt x="4146" y="4867"/>
                      <a:pt x="4156" y="4851"/>
                      <a:pt x="4159" y="4823"/>
                    </a:cubicBezTo>
                    <a:cubicBezTo>
                      <a:pt x="4159" y="4800"/>
                      <a:pt x="4153" y="4782"/>
                      <a:pt x="4154" y="4782"/>
                    </a:cubicBezTo>
                    <a:lnTo>
                      <a:pt x="4154" y="4782"/>
                    </a:lnTo>
                    <a:cubicBezTo>
                      <a:pt x="4154" y="4782"/>
                      <a:pt x="4156" y="4785"/>
                      <a:pt x="4159" y="4791"/>
                    </a:cubicBezTo>
                    <a:cubicBezTo>
                      <a:pt x="4163" y="4796"/>
                      <a:pt x="4168" y="4798"/>
                      <a:pt x="4174" y="4798"/>
                    </a:cubicBezTo>
                    <a:cubicBezTo>
                      <a:pt x="4192" y="4798"/>
                      <a:pt x="4221" y="4777"/>
                      <a:pt x="4269" y="4741"/>
                    </a:cubicBezTo>
                    <a:cubicBezTo>
                      <a:pt x="4332" y="4697"/>
                      <a:pt x="4332" y="4694"/>
                      <a:pt x="4300" y="4688"/>
                    </a:cubicBezTo>
                    <a:cubicBezTo>
                      <a:pt x="4322" y="4651"/>
                      <a:pt x="4337" y="4639"/>
                      <a:pt x="4349" y="4639"/>
                    </a:cubicBezTo>
                    <a:cubicBezTo>
                      <a:pt x="4359" y="4639"/>
                      <a:pt x="4367" y="4648"/>
                      <a:pt x="4375" y="4657"/>
                    </a:cubicBezTo>
                    <a:cubicBezTo>
                      <a:pt x="4381" y="4675"/>
                      <a:pt x="4389" y="4683"/>
                      <a:pt x="4395" y="4683"/>
                    </a:cubicBezTo>
                    <a:cubicBezTo>
                      <a:pt x="4405" y="4683"/>
                      <a:pt x="4409" y="4657"/>
                      <a:pt x="4385" y="4613"/>
                    </a:cubicBezTo>
                    <a:cubicBezTo>
                      <a:pt x="4370" y="4574"/>
                      <a:pt x="4384" y="4550"/>
                      <a:pt x="4400" y="4550"/>
                    </a:cubicBezTo>
                    <a:cubicBezTo>
                      <a:pt x="4404" y="4550"/>
                      <a:pt x="4409" y="4552"/>
                      <a:pt x="4413" y="4556"/>
                    </a:cubicBezTo>
                    <a:cubicBezTo>
                      <a:pt x="4429" y="4572"/>
                      <a:pt x="4416" y="4588"/>
                      <a:pt x="4401" y="4600"/>
                    </a:cubicBezTo>
                    <a:lnTo>
                      <a:pt x="4435" y="4638"/>
                    </a:lnTo>
                    <a:cubicBezTo>
                      <a:pt x="4448" y="4622"/>
                      <a:pt x="4448" y="4622"/>
                      <a:pt x="4448" y="4591"/>
                    </a:cubicBezTo>
                    <a:cubicBezTo>
                      <a:pt x="4457" y="4581"/>
                      <a:pt x="4460" y="4563"/>
                      <a:pt x="4457" y="4547"/>
                    </a:cubicBezTo>
                    <a:cubicBezTo>
                      <a:pt x="4457" y="4519"/>
                      <a:pt x="4435" y="4497"/>
                      <a:pt x="4407" y="4494"/>
                    </a:cubicBezTo>
                    <a:cubicBezTo>
                      <a:pt x="4375" y="4487"/>
                      <a:pt x="4388" y="4475"/>
                      <a:pt x="4401" y="4462"/>
                    </a:cubicBezTo>
                    <a:cubicBezTo>
                      <a:pt x="4407" y="4461"/>
                      <a:pt x="4414" y="4461"/>
                      <a:pt x="4419" y="4461"/>
                    </a:cubicBezTo>
                    <a:cubicBezTo>
                      <a:pt x="4452" y="4461"/>
                      <a:pt x="4464" y="4476"/>
                      <a:pt x="4470" y="4503"/>
                    </a:cubicBezTo>
                    <a:cubicBezTo>
                      <a:pt x="4454" y="4515"/>
                      <a:pt x="4473" y="4534"/>
                      <a:pt x="4488" y="4553"/>
                    </a:cubicBezTo>
                    <a:cubicBezTo>
                      <a:pt x="4490" y="4555"/>
                      <a:pt x="4492" y="4555"/>
                      <a:pt x="4494" y="4555"/>
                    </a:cubicBezTo>
                    <a:cubicBezTo>
                      <a:pt x="4515" y="4555"/>
                      <a:pt x="4540" y="4462"/>
                      <a:pt x="4517" y="4418"/>
                    </a:cubicBezTo>
                    <a:cubicBezTo>
                      <a:pt x="4509" y="4410"/>
                      <a:pt x="4504" y="4406"/>
                      <a:pt x="4504" y="4406"/>
                    </a:cubicBezTo>
                    <a:lnTo>
                      <a:pt x="4504" y="4406"/>
                    </a:lnTo>
                    <a:cubicBezTo>
                      <a:pt x="4504" y="4406"/>
                      <a:pt x="4514" y="4414"/>
                      <a:pt x="4535" y="4434"/>
                    </a:cubicBezTo>
                    <a:cubicBezTo>
                      <a:pt x="4540" y="4438"/>
                      <a:pt x="4544" y="4440"/>
                      <a:pt x="4549" y="4440"/>
                    </a:cubicBezTo>
                    <a:cubicBezTo>
                      <a:pt x="4565" y="4440"/>
                      <a:pt x="4585" y="4418"/>
                      <a:pt x="4604" y="4396"/>
                    </a:cubicBezTo>
                    <a:cubicBezTo>
                      <a:pt x="4632" y="4368"/>
                      <a:pt x="4645" y="4353"/>
                      <a:pt x="4626" y="4337"/>
                    </a:cubicBezTo>
                    <a:cubicBezTo>
                      <a:pt x="4607" y="4321"/>
                      <a:pt x="4585" y="4302"/>
                      <a:pt x="4601" y="4290"/>
                    </a:cubicBezTo>
                    <a:lnTo>
                      <a:pt x="4601" y="4290"/>
                    </a:lnTo>
                    <a:cubicBezTo>
                      <a:pt x="4597" y="4293"/>
                      <a:pt x="4593" y="4294"/>
                      <a:pt x="4589" y="4294"/>
                    </a:cubicBezTo>
                    <a:cubicBezTo>
                      <a:pt x="4576" y="4294"/>
                      <a:pt x="4562" y="4283"/>
                      <a:pt x="4548" y="4271"/>
                    </a:cubicBezTo>
                    <a:cubicBezTo>
                      <a:pt x="4573" y="4265"/>
                      <a:pt x="4598" y="4262"/>
                      <a:pt x="4623" y="4262"/>
                    </a:cubicBezTo>
                    <a:cubicBezTo>
                      <a:pt x="4628" y="4262"/>
                      <a:pt x="4633" y="4262"/>
                      <a:pt x="4638" y="4262"/>
                    </a:cubicBezTo>
                    <a:cubicBezTo>
                      <a:pt x="4693" y="4262"/>
                      <a:pt x="4745" y="4232"/>
                      <a:pt x="4777" y="4186"/>
                    </a:cubicBezTo>
                    <a:cubicBezTo>
                      <a:pt x="4802" y="4155"/>
                      <a:pt x="4833" y="4108"/>
                      <a:pt x="4864" y="4105"/>
                    </a:cubicBezTo>
                    <a:cubicBezTo>
                      <a:pt x="4883" y="4070"/>
                      <a:pt x="4893" y="4055"/>
                      <a:pt x="4874" y="4042"/>
                    </a:cubicBezTo>
                    <a:lnTo>
                      <a:pt x="4893" y="4008"/>
                    </a:lnTo>
                    <a:cubicBezTo>
                      <a:pt x="4924" y="4005"/>
                      <a:pt x="4946" y="3973"/>
                      <a:pt x="4924" y="3961"/>
                    </a:cubicBezTo>
                    <a:cubicBezTo>
                      <a:pt x="4911" y="3929"/>
                      <a:pt x="4946" y="3926"/>
                      <a:pt x="4952" y="3911"/>
                    </a:cubicBezTo>
                    <a:cubicBezTo>
                      <a:pt x="5015" y="3898"/>
                      <a:pt x="5015" y="3898"/>
                      <a:pt x="4940" y="3879"/>
                    </a:cubicBezTo>
                    <a:cubicBezTo>
                      <a:pt x="4936" y="3878"/>
                      <a:pt x="4932" y="3877"/>
                      <a:pt x="4927" y="3877"/>
                    </a:cubicBezTo>
                    <a:cubicBezTo>
                      <a:pt x="4905" y="3877"/>
                      <a:pt x="4875" y="3894"/>
                      <a:pt x="4867" y="3904"/>
                    </a:cubicBezTo>
                    <a:lnTo>
                      <a:pt x="4839" y="3955"/>
                    </a:lnTo>
                    <a:lnTo>
                      <a:pt x="4846" y="3892"/>
                    </a:lnTo>
                    <a:cubicBezTo>
                      <a:pt x="4858" y="3867"/>
                      <a:pt x="4849" y="3839"/>
                      <a:pt x="4827" y="3820"/>
                    </a:cubicBezTo>
                    <a:cubicBezTo>
                      <a:pt x="4827" y="3820"/>
                      <a:pt x="4805" y="3810"/>
                      <a:pt x="4814" y="3792"/>
                    </a:cubicBezTo>
                    <a:lnTo>
                      <a:pt x="4814" y="3792"/>
                    </a:lnTo>
                    <a:lnTo>
                      <a:pt x="4858" y="3817"/>
                    </a:lnTo>
                    <a:cubicBezTo>
                      <a:pt x="4871" y="3839"/>
                      <a:pt x="4893" y="3857"/>
                      <a:pt x="4918" y="3870"/>
                    </a:cubicBezTo>
                    <a:cubicBezTo>
                      <a:pt x="4921" y="3870"/>
                      <a:pt x="4925" y="3871"/>
                      <a:pt x="4929" y="3871"/>
                    </a:cubicBezTo>
                    <a:cubicBezTo>
                      <a:pt x="4977" y="3871"/>
                      <a:pt x="5015" y="3834"/>
                      <a:pt x="4974" y="3810"/>
                    </a:cubicBezTo>
                    <a:cubicBezTo>
                      <a:pt x="4983" y="3795"/>
                      <a:pt x="4983" y="3795"/>
                      <a:pt x="5012" y="3788"/>
                    </a:cubicBezTo>
                    <a:cubicBezTo>
                      <a:pt x="5016" y="3790"/>
                      <a:pt x="5020" y="3791"/>
                      <a:pt x="5024" y="3791"/>
                    </a:cubicBezTo>
                    <a:cubicBezTo>
                      <a:pt x="5038" y="3791"/>
                      <a:pt x="5037" y="3775"/>
                      <a:pt x="5009" y="3741"/>
                    </a:cubicBezTo>
                    <a:cubicBezTo>
                      <a:pt x="4974" y="3707"/>
                      <a:pt x="4976" y="3691"/>
                      <a:pt x="5021" y="3691"/>
                    </a:cubicBezTo>
                    <a:cubicBezTo>
                      <a:pt x="5025" y="3691"/>
                      <a:pt x="5029" y="3691"/>
                      <a:pt x="5034" y="3691"/>
                    </a:cubicBezTo>
                    <a:cubicBezTo>
                      <a:pt x="5093" y="3676"/>
                      <a:pt x="5121" y="3600"/>
                      <a:pt x="5099" y="3594"/>
                    </a:cubicBezTo>
                    <a:cubicBezTo>
                      <a:pt x="5059" y="3578"/>
                      <a:pt x="5062" y="3522"/>
                      <a:pt x="5103" y="3513"/>
                    </a:cubicBezTo>
                    <a:cubicBezTo>
                      <a:pt x="5131" y="3503"/>
                      <a:pt x="5140" y="3484"/>
                      <a:pt x="5121" y="3459"/>
                    </a:cubicBezTo>
                    <a:lnTo>
                      <a:pt x="5121" y="3459"/>
                    </a:lnTo>
                    <a:cubicBezTo>
                      <a:pt x="5126" y="3461"/>
                      <a:pt x="5131" y="3461"/>
                      <a:pt x="5136" y="3461"/>
                    </a:cubicBezTo>
                    <a:cubicBezTo>
                      <a:pt x="5157" y="3461"/>
                      <a:pt x="5173" y="3451"/>
                      <a:pt x="5156" y="3428"/>
                    </a:cubicBezTo>
                    <a:cubicBezTo>
                      <a:pt x="5156" y="3428"/>
                      <a:pt x="5159" y="3417"/>
                      <a:pt x="5149" y="3417"/>
                    </a:cubicBezTo>
                    <a:cubicBezTo>
                      <a:pt x="5146" y="3417"/>
                      <a:pt x="5141" y="3419"/>
                      <a:pt x="5134" y="3422"/>
                    </a:cubicBezTo>
                    <a:lnTo>
                      <a:pt x="5093" y="3372"/>
                    </a:lnTo>
                    <a:cubicBezTo>
                      <a:pt x="5092" y="3379"/>
                      <a:pt x="5085" y="3381"/>
                      <a:pt x="5077" y="3381"/>
                    </a:cubicBezTo>
                    <a:cubicBezTo>
                      <a:pt x="5067" y="3381"/>
                      <a:pt x="5053" y="3378"/>
                      <a:pt x="5040" y="3375"/>
                    </a:cubicBezTo>
                    <a:cubicBezTo>
                      <a:pt x="5018" y="3369"/>
                      <a:pt x="5059" y="3303"/>
                      <a:pt x="5143" y="3287"/>
                    </a:cubicBezTo>
                    <a:lnTo>
                      <a:pt x="5203" y="3259"/>
                    </a:lnTo>
                    <a:lnTo>
                      <a:pt x="5153" y="3249"/>
                    </a:lnTo>
                    <a:cubicBezTo>
                      <a:pt x="5158" y="3233"/>
                      <a:pt x="5161" y="3217"/>
                      <a:pt x="5178" y="3217"/>
                    </a:cubicBezTo>
                    <a:cubicBezTo>
                      <a:pt x="5181" y="3217"/>
                      <a:pt x="5184" y="3217"/>
                      <a:pt x="5187" y="3218"/>
                    </a:cubicBezTo>
                    <a:cubicBezTo>
                      <a:pt x="5196" y="3220"/>
                      <a:pt x="5202" y="3222"/>
                      <a:pt x="5206" y="3222"/>
                    </a:cubicBezTo>
                    <a:cubicBezTo>
                      <a:pt x="5213" y="3222"/>
                      <a:pt x="5213" y="3217"/>
                      <a:pt x="5215" y="3206"/>
                    </a:cubicBezTo>
                    <a:cubicBezTo>
                      <a:pt x="5215" y="3206"/>
                      <a:pt x="5222" y="3184"/>
                      <a:pt x="5197" y="3180"/>
                    </a:cubicBezTo>
                    <a:cubicBezTo>
                      <a:pt x="5146" y="3171"/>
                      <a:pt x="5146" y="3171"/>
                      <a:pt x="5175" y="3155"/>
                    </a:cubicBezTo>
                    <a:cubicBezTo>
                      <a:pt x="5228" y="3146"/>
                      <a:pt x="5231" y="3127"/>
                      <a:pt x="5184" y="3099"/>
                    </a:cubicBezTo>
                    <a:cubicBezTo>
                      <a:pt x="5134" y="3090"/>
                      <a:pt x="5134" y="3093"/>
                      <a:pt x="5187" y="3080"/>
                    </a:cubicBezTo>
                    <a:cubicBezTo>
                      <a:pt x="5191" y="3081"/>
                      <a:pt x="5195" y="3082"/>
                      <a:pt x="5199" y="3082"/>
                    </a:cubicBezTo>
                    <a:cubicBezTo>
                      <a:pt x="5217" y="3082"/>
                      <a:pt x="5236" y="3070"/>
                      <a:pt x="5244" y="3052"/>
                    </a:cubicBezTo>
                    <a:lnTo>
                      <a:pt x="5218" y="3046"/>
                    </a:lnTo>
                    <a:cubicBezTo>
                      <a:pt x="5168" y="3039"/>
                      <a:pt x="5171" y="3021"/>
                      <a:pt x="5200" y="3005"/>
                    </a:cubicBezTo>
                    <a:lnTo>
                      <a:pt x="5200" y="3005"/>
                    </a:lnTo>
                    <a:cubicBezTo>
                      <a:pt x="5201" y="3005"/>
                      <a:pt x="5203" y="3005"/>
                      <a:pt x="5205" y="3005"/>
                    </a:cubicBezTo>
                    <a:cubicBezTo>
                      <a:pt x="5225" y="3005"/>
                      <a:pt x="5226" y="2986"/>
                      <a:pt x="5206" y="2949"/>
                    </a:cubicBezTo>
                    <a:cubicBezTo>
                      <a:pt x="5212" y="2914"/>
                      <a:pt x="5212" y="2895"/>
                      <a:pt x="5232" y="2895"/>
                    </a:cubicBezTo>
                    <a:cubicBezTo>
                      <a:pt x="5234" y="2895"/>
                      <a:pt x="5235" y="2895"/>
                      <a:pt x="5237" y="2895"/>
                    </a:cubicBezTo>
                    <a:cubicBezTo>
                      <a:pt x="5251" y="2896"/>
                      <a:pt x="5261" y="2897"/>
                      <a:pt x="5267" y="2897"/>
                    </a:cubicBezTo>
                    <a:cubicBezTo>
                      <a:pt x="5284" y="2897"/>
                      <a:pt x="5274" y="2892"/>
                      <a:pt x="5237" y="2877"/>
                    </a:cubicBezTo>
                    <a:cubicBezTo>
                      <a:pt x="5215" y="2855"/>
                      <a:pt x="5215" y="2855"/>
                      <a:pt x="5244" y="2817"/>
                    </a:cubicBezTo>
                    <a:cubicBezTo>
                      <a:pt x="5269" y="2801"/>
                      <a:pt x="5269" y="2801"/>
                      <a:pt x="5244" y="2779"/>
                    </a:cubicBezTo>
                    <a:cubicBezTo>
                      <a:pt x="5229" y="2778"/>
                      <a:pt x="5217" y="2778"/>
                      <a:pt x="5206" y="2778"/>
                    </a:cubicBezTo>
                    <a:cubicBezTo>
                      <a:pt x="5181" y="2778"/>
                      <a:pt x="5168" y="2782"/>
                      <a:pt x="5168" y="2795"/>
                    </a:cubicBezTo>
                    <a:cubicBezTo>
                      <a:pt x="5168" y="2808"/>
                      <a:pt x="5168" y="2812"/>
                      <a:pt x="5158" y="2812"/>
                    </a:cubicBezTo>
                    <a:cubicBezTo>
                      <a:pt x="5154" y="2812"/>
                      <a:pt x="5148" y="2812"/>
                      <a:pt x="5140" y="2811"/>
                    </a:cubicBezTo>
                    <a:cubicBezTo>
                      <a:pt x="5140" y="2811"/>
                      <a:pt x="5143" y="2795"/>
                      <a:pt x="5143" y="2776"/>
                    </a:cubicBezTo>
                    <a:cubicBezTo>
                      <a:pt x="5146" y="2748"/>
                      <a:pt x="5140" y="2723"/>
                      <a:pt x="5124" y="2701"/>
                    </a:cubicBezTo>
                    <a:cubicBezTo>
                      <a:pt x="5112" y="2682"/>
                      <a:pt x="5092" y="2672"/>
                      <a:pt x="5080" y="2672"/>
                    </a:cubicBezTo>
                    <a:cubicBezTo>
                      <a:pt x="5068" y="2672"/>
                      <a:pt x="5062" y="2681"/>
                      <a:pt x="5074" y="2698"/>
                    </a:cubicBezTo>
                    <a:lnTo>
                      <a:pt x="5046" y="2717"/>
                    </a:lnTo>
                    <a:cubicBezTo>
                      <a:pt x="5043" y="2717"/>
                      <a:pt x="5040" y="2716"/>
                      <a:pt x="5037" y="2716"/>
                    </a:cubicBezTo>
                    <a:cubicBezTo>
                      <a:pt x="4971" y="2716"/>
                      <a:pt x="4971" y="2748"/>
                      <a:pt x="5043" y="2751"/>
                    </a:cubicBezTo>
                    <a:cubicBezTo>
                      <a:pt x="5121" y="2754"/>
                      <a:pt x="5121" y="2754"/>
                      <a:pt x="5068" y="2770"/>
                    </a:cubicBezTo>
                    <a:cubicBezTo>
                      <a:pt x="5018" y="2770"/>
                      <a:pt x="5018" y="2786"/>
                      <a:pt x="5015" y="2804"/>
                    </a:cubicBezTo>
                    <a:cubicBezTo>
                      <a:pt x="5015" y="2820"/>
                      <a:pt x="5015" y="2820"/>
                      <a:pt x="4990" y="2820"/>
                    </a:cubicBezTo>
                    <a:cubicBezTo>
                      <a:pt x="4988" y="2820"/>
                      <a:pt x="4985" y="2820"/>
                      <a:pt x="4983" y="2820"/>
                    </a:cubicBezTo>
                    <a:cubicBezTo>
                      <a:pt x="4960" y="2820"/>
                      <a:pt x="4939" y="2834"/>
                      <a:pt x="4936" y="2848"/>
                    </a:cubicBezTo>
                    <a:cubicBezTo>
                      <a:pt x="4936" y="2867"/>
                      <a:pt x="4936" y="2867"/>
                      <a:pt x="4962" y="2870"/>
                    </a:cubicBezTo>
                    <a:cubicBezTo>
                      <a:pt x="4966" y="2867"/>
                      <a:pt x="4970" y="2866"/>
                      <a:pt x="4972" y="2866"/>
                    </a:cubicBezTo>
                    <a:cubicBezTo>
                      <a:pt x="4985" y="2866"/>
                      <a:pt x="4977" y="2891"/>
                      <a:pt x="4933" y="2902"/>
                    </a:cubicBezTo>
                    <a:cubicBezTo>
                      <a:pt x="4908" y="2914"/>
                      <a:pt x="4908" y="2914"/>
                      <a:pt x="4958" y="2920"/>
                    </a:cubicBezTo>
                    <a:cubicBezTo>
                      <a:pt x="5009" y="2927"/>
                      <a:pt x="5002" y="2961"/>
                      <a:pt x="4949" y="2971"/>
                    </a:cubicBezTo>
                    <a:lnTo>
                      <a:pt x="4943" y="3005"/>
                    </a:lnTo>
                    <a:cubicBezTo>
                      <a:pt x="4940" y="3021"/>
                      <a:pt x="4965" y="3027"/>
                      <a:pt x="4990" y="3030"/>
                    </a:cubicBezTo>
                    <a:cubicBezTo>
                      <a:pt x="5040" y="3036"/>
                      <a:pt x="5040" y="3036"/>
                      <a:pt x="5012" y="3052"/>
                    </a:cubicBezTo>
                    <a:cubicBezTo>
                      <a:pt x="4996" y="3058"/>
                      <a:pt x="4977" y="3061"/>
                      <a:pt x="4958" y="3061"/>
                    </a:cubicBezTo>
                    <a:cubicBezTo>
                      <a:pt x="4955" y="3061"/>
                      <a:pt x="4953" y="3060"/>
                      <a:pt x="4950" y="3060"/>
                    </a:cubicBezTo>
                    <a:cubicBezTo>
                      <a:pt x="4936" y="3060"/>
                      <a:pt x="4933" y="3076"/>
                      <a:pt x="4930" y="3090"/>
                    </a:cubicBezTo>
                    <a:cubicBezTo>
                      <a:pt x="4927" y="3105"/>
                      <a:pt x="4921" y="3140"/>
                      <a:pt x="4946" y="3146"/>
                    </a:cubicBezTo>
                    <a:lnTo>
                      <a:pt x="4921" y="3140"/>
                    </a:lnTo>
                    <a:cubicBezTo>
                      <a:pt x="4918" y="3159"/>
                      <a:pt x="4893" y="3152"/>
                      <a:pt x="4918" y="3159"/>
                    </a:cubicBezTo>
                    <a:cubicBezTo>
                      <a:pt x="4918" y="3159"/>
                      <a:pt x="4911" y="3174"/>
                      <a:pt x="4880" y="3199"/>
                    </a:cubicBezTo>
                    <a:cubicBezTo>
                      <a:pt x="4853" y="3221"/>
                      <a:pt x="4868" y="3264"/>
                      <a:pt x="4906" y="3264"/>
                    </a:cubicBezTo>
                    <a:cubicBezTo>
                      <a:pt x="4916" y="3264"/>
                      <a:pt x="4929" y="3261"/>
                      <a:pt x="4943" y="3253"/>
                    </a:cubicBezTo>
                    <a:lnTo>
                      <a:pt x="4943" y="3253"/>
                    </a:lnTo>
                    <a:lnTo>
                      <a:pt x="4940" y="3268"/>
                    </a:lnTo>
                    <a:cubicBezTo>
                      <a:pt x="4933" y="3287"/>
                      <a:pt x="4958" y="3293"/>
                      <a:pt x="4958" y="3293"/>
                    </a:cubicBezTo>
                    <a:cubicBezTo>
                      <a:pt x="4983" y="3300"/>
                      <a:pt x="4977" y="3318"/>
                      <a:pt x="4974" y="3334"/>
                    </a:cubicBezTo>
                    <a:lnTo>
                      <a:pt x="4924" y="3322"/>
                    </a:lnTo>
                    <a:cubicBezTo>
                      <a:pt x="4900" y="3308"/>
                      <a:pt x="4880" y="3303"/>
                      <a:pt x="4868" y="3303"/>
                    </a:cubicBezTo>
                    <a:cubicBezTo>
                      <a:pt x="4845" y="3303"/>
                      <a:pt x="4848" y="3322"/>
                      <a:pt x="4893" y="3347"/>
                    </a:cubicBezTo>
                    <a:lnTo>
                      <a:pt x="4867" y="3340"/>
                    </a:lnTo>
                    <a:cubicBezTo>
                      <a:pt x="4863" y="3339"/>
                      <a:pt x="4860" y="3338"/>
                      <a:pt x="4856" y="3338"/>
                    </a:cubicBezTo>
                    <a:cubicBezTo>
                      <a:pt x="4842" y="3338"/>
                      <a:pt x="4841" y="3356"/>
                      <a:pt x="4852" y="3387"/>
                    </a:cubicBezTo>
                    <a:cubicBezTo>
                      <a:pt x="4846" y="3403"/>
                      <a:pt x="4886" y="3437"/>
                      <a:pt x="4911" y="3444"/>
                    </a:cubicBezTo>
                    <a:cubicBezTo>
                      <a:pt x="4933" y="3453"/>
                      <a:pt x="4927" y="3469"/>
                      <a:pt x="4927" y="3469"/>
                    </a:cubicBezTo>
                    <a:cubicBezTo>
                      <a:pt x="4923" y="3480"/>
                      <a:pt x="4922" y="3484"/>
                      <a:pt x="4917" y="3484"/>
                    </a:cubicBezTo>
                    <a:cubicBezTo>
                      <a:pt x="4913" y="3484"/>
                      <a:pt x="4908" y="3482"/>
                      <a:pt x="4899" y="3478"/>
                    </a:cubicBezTo>
                    <a:cubicBezTo>
                      <a:pt x="4890" y="3475"/>
                      <a:pt x="4882" y="3473"/>
                      <a:pt x="4875" y="3473"/>
                    </a:cubicBezTo>
                    <a:cubicBezTo>
                      <a:pt x="4849" y="3473"/>
                      <a:pt x="4847" y="3501"/>
                      <a:pt x="4880" y="3528"/>
                    </a:cubicBezTo>
                    <a:lnTo>
                      <a:pt x="4855" y="3519"/>
                    </a:lnTo>
                    <a:cubicBezTo>
                      <a:pt x="4850" y="3517"/>
                      <a:pt x="4845" y="3516"/>
                      <a:pt x="4840" y="3516"/>
                    </a:cubicBezTo>
                    <a:cubicBezTo>
                      <a:pt x="4820" y="3516"/>
                      <a:pt x="4802" y="3535"/>
                      <a:pt x="4792" y="3607"/>
                    </a:cubicBezTo>
                    <a:cubicBezTo>
                      <a:pt x="4767" y="3661"/>
                      <a:pt x="4743" y="3705"/>
                      <a:pt x="4723" y="3705"/>
                    </a:cubicBezTo>
                    <a:cubicBezTo>
                      <a:pt x="4721" y="3705"/>
                      <a:pt x="4719" y="3705"/>
                      <a:pt x="4717" y="3704"/>
                    </a:cubicBezTo>
                    <a:cubicBezTo>
                      <a:pt x="4716" y="3703"/>
                      <a:pt x="4714" y="3703"/>
                      <a:pt x="4713" y="3703"/>
                    </a:cubicBezTo>
                    <a:cubicBezTo>
                      <a:pt x="4697" y="3703"/>
                      <a:pt x="4712" y="3780"/>
                      <a:pt x="4736" y="3829"/>
                    </a:cubicBezTo>
                    <a:cubicBezTo>
                      <a:pt x="4731" y="3827"/>
                      <a:pt x="4727" y="3826"/>
                      <a:pt x="4723" y="3826"/>
                    </a:cubicBezTo>
                    <a:cubicBezTo>
                      <a:pt x="4709" y="3826"/>
                      <a:pt x="4700" y="3839"/>
                      <a:pt x="4686" y="3864"/>
                    </a:cubicBezTo>
                    <a:cubicBezTo>
                      <a:pt x="4667" y="3892"/>
                      <a:pt x="4661" y="3902"/>
                      <a:pt x="4653" y="3902"/>
                    </a:cubicBezTo>
                    <a:cubicBezTo>
                      <a:pt x="4648" y="3902"/>
                      <a:pt x="4643" y="3899"/>
                      <a:pt x="4636" y="3895"/>
                    </a:cubicBezTo>
                    <a:cubicBezTo>
                      <a:pt x="4621" y="3876"/>
                      <a:pt x="4613" y="3865"/>
                      <a:pt x="4611" y="3865"/>
                    </a:cubicBezTo>
                    <a:lnTo>
                      <a:pt x="4611" y="3865"/>
                    </a:lnTo>
                    <a:cubicBezTo>
                      <a:pt x="4610" y="3865"/>
                      <a:pt x="4616" y="3878"/>
                      <a:pt x="4629" y="3908"/>
                    </a:cubicBezTo>
                    <a:cubicBezTo>
                      <a:pt x="4652" y="3940"/>
                      <a:pt x="4631" y="3965"/>
                      <a:pt x="4602" y="3965"/>
                    </a:cubicBezTo>
                    <a:cubicBezTo>
                      <a:pt x="4592" y="3965"/>
                      <a:pt x="4581" y="3962"/>
                      <a:pt x="4570" y="3955"/>
                    </a:cubicBezTo>
                    <a:cubicBezTo>
                      <a:pt x="4565" y="3950"/>
                      <a:pt x="4560" y="3948"/>
                      <a:pt x="4556" y="3948"/>
                    </a:cubicBezTo>
                    <a:cubicBezTo>
                      <a:pt x="4545" y="3948"/>
                      <a:pt x="4536" y="3961"/>
                      <a:pt x="4520" y="3980"/>
                    </a:cubicBezTo>
                    <a:cubicBezTo>
                      <a:pt x="4529" y="4008"/>
                      <a:pt x="4510" y="4036"/>
                      <a:pt x="4488" y="4061"/>
                    </a:cubicBezTo>
                    <a:cubicBezTo>
                      <a:pt x="4457" y="4102"/>
                      <a:pt x="4457" y="4102"/>
                      <a:pt x="4498" y="4133"/>
                    </a:cubicBezTo>
                    <a:cubicBezTo>
                      <a:pt x="4535" y="4165"/>
                      <a:pt x="4526" y="4180"/>
                      <a:pt x="4504" y="4208"/>
                    </a:cubicBezTo>
                    <a:cubicBezTo>
                      <a:pt x="4496" y="4217"/>
                      <a:pt x="4487" y="4225"/>
                      <a:pt x="4477" y="4225"/>
                    </a:cubicBezTo>
                    <a:cubicBezTo>
                      <a:pt x="4472" y="4225"/>
                      <a:pt x="4466" y="4223"/>
                      <a:pt x="4460" y="4218"/>
                    </a:cubicBezTo>
                    <a:cubicBezTo>
                      <a:pt x="4460" y="4218"/>
                      <a:pt x="4457" y="4217"/>
                      <a:pt x="4452" y="4217"/>
                    </a:cubicBezTo>
                    <a:cubicBezTo>
                      <a:pt x="4441" y="4217"/>
                      <a:pt x="4425" y="4219"/>
                      <a:pt x="4416" y="4227"/>
                    </a:cubicBezTo>
                    <a:cubicBezTo>
                      <a:pt x="4410" y="4236"/>
                      <a:pt x="4402" y="4244"/>
                      <a:pt x="4392" y="4244"/>
                    </a:cubicBezTo>
                    <a:cubicBezTo>
                      <a:pt x="4387" y="4244"/>
                      <a:pt x="4382" y="4242"/>
                      <a:pt x="4375" y="4237"/>
                    </a:cubicBezTo>
                    <a:cubicBezTo>
                      <a:pt x="4372" y="4236"/>
                      <a:pt x="4368" y="4236"/>
                      <a:pt x="4365" y="4236"/>
                    </a:cubicBezTo>
                    <a:cubicBezTo>
                      <a:pt x="4347" y="4236"/>
                      <a:pt x="4333" y="4242"/>
                      <a:pt x="4322" y="4255"/>
                    </a:cubicBezTo>
                    <a:cubicBezTo>
                      <a:pt x="4303" y="4274"/>
                      <a:pt x="4286" y="4293"/>
                      <a:pt x="4271" y="4293"/>
                    </a:cubicBezTo>
                    <a:cubicBezTo>
                      <a:pt x="4266" y="4293"/>
                      <a:pt x="4261" y="4291"/>
                      <a:pt x="4256" y="4287"/>
                    </a:cubicBezTo>
                    <a:lnTo>
                      <a:pt x="4256" y="4287"/>
                    </a:lnTo>
                    <a:cubicBezTo>
                      <a:pt x="4244" y="4299"/>
                      <a:pt x="4244" y="4299"/>
                      <a:pt x="4263" y="4318"/>
                    </a:cubicBezTo>
                    <a:cubicBezTo>
                      <a:pt x="4278" y="4334"/>
                      <a:pt x="4285" y="4365"/>
                      <a:pt x="4216" y="4393"/>
                    </a:cubicBezTo>
                    <a:cubicBezTo>
                      <a:pt x="4191" y="4415"/>
                      <a:pt x="4150" y="4450"/>
                      <a:pt x="4166" y="4468"/>
                    </a:cubicBezTo>
                    <a:cubicBezTo>
                      <a:pt x="4160" y="4474"/>
                      <a:pt x="4157" y="4477"/>
                      <a:pt x="4154" y="4477"/>
                    </a:cubicBezTo>
                    <a:cubicBezTo>
                      <a:pt x="4150" y="4477"/>
                      <a:pt x="4146" y="4473"/>
                      <a:pt x="4137" y="4462"/>
                    </a:cubicBezTo>
                    <a:cubicBezTo>
                      <a:pt x="4126" y="4448"/>
                      <a:pt x="4116" y="4441"/>
                      <a:pt x="4108" y="4441"/>
                    </a:cubicBezTo>
                    <a:cubicBezTo>
                      <a:pt x="4092" y="4441"/>
                      <a:pt x="4082" y="4464"/>
                      <a:pt x="4084" y="4503"/>
                    </a:cubicBezTo>
                    <a:cubicBezTo>
                      <a:pt x="4096" y="4517"/>
                      <a:pt x="4090" y="4525"/>
                      <a:pt x="4075" y="4525"/>
                    </a:cubicBezTo>
                    <a:cubicBezTo>
                      <a:pt x="4070" y="4525"/>
                      <a:pt x="4063" y="4524"/>
                      <a:pt x="4056" y="4522"/>
                    </a:cubicBezTo>
                    <a:cubicBezTo>
                      <a:pt x="4043" y="4534"/>
                      <a:pt x="4040" y="4550"/>
                      <a:pt x="4043" y="4563"/>
                    </a:cubicBezTo>
                    <a:cubicBezTo>
                      <a:pt x="4043" y="4594"/>
                      <a:pt x="4043" y="4594"/>
                      <a:pt x="3999" y="4594"/>
                    </a:cubicBezTo>
                    <a:cubicBezTo>
                      <a:pt x="3994" y="4585"/>
                      <a:pt x="3989" y="4582"/>
                      <a:pt x="3983" y="4582"/>
                    </a:cubicBezTo>
                    <a:cubicBezTo>
                      <a:pt x="3975" y="4582"/>
                      <a:pt x="3966" y="4588"/>
                      <a:pt x="3959" y="4594"/>
                    </a:cubicBezTo>
                    <a:cubicBezTo>
                      <a:pt x="3944" y="4632"/>
                      <a:pt x="3801" y="4718"/>
                      <a:pt x="3760" y="4718"/>
                    </a:cubicBezTo>
                    <a:cubicBezTo>
                      <a:pt x="3756" y="4718"/>
                      <a:pt x="3754" y="4717"/>
                      <a:pt x="3752" y="4716"/>
                    </a:cubicBezTo>
                    <a:cubicBezTo>
                      <a:pt x="3749" y="4747"/>
                      <a:pt x="3749" y="4747"/>
                      <a:pt x="3733" y="4754"/>
                    </a:cubicBezTo>
                    <a:cubicBezTo>
                      <a:pt x="3720" y="4742"/>
                      <a:pt x="3711" y="4737"/>
                      <a:pt x="3705" y="4737"/>
                    </a:cubicBezTo>
                    <a:cubicBezTo>
                      <a:pt x="3693" y="4737"/>
                      <a:pt x="3696" y="4761"/>
                      <a:pt x="3711" y="4791"/>
                    </a:cubicBezTo>
                    <a:lnTo>
                      <a:pt x="3727" y="4785"/>
                    </a:lnTo>
                    <a:lnTo>
                      <a:pt x="3742" y="4776"/>
                    </a:lnTo>
                    <a:lnTo>
                      <a:pt x="3742" y="4776"/>
                    </a:lnTo>
                    <a:cubicBezTo>
                      <a:pt x="3756" y="4801"/>
                      <a:pt x="3747" y="4819"/>
                      <a:pt x="3732" y="4819"/>
                    </a:cubicBezTo>
                    <a:cubicBezTo>
                      <a:pt x="3718" y="4819"/>
                      <a:pt x="3700" y="4807"/>
                      <a:pt x="3686" y="4776"/>
                    </a:cubicBezTo>
                    <a:cubicBezTo>
                      <a:pt x="3667" y="4758"/>
                      <a:pt x="3658" y="4749"/>
                      <a:pt x="3654" y="4749"/>
                    </a:cubicBezTo>
                    <a:cubicBezTo>
                      <a:pt x="3649" y="4749"/>
                      <a:pt x="3651" y="4762"/>
                      <a:pt x="3655" y="4791"/>
                    </a:cubicBezTo>
                    <a:cubicBezTo>
                      <a:pt x="3657" y="4822"/>
                      <a:pt x="3652" y="4837"/>
                      <a:pt x="3641" y="4837"/>
                    </a:cubicBezTo>
                    <a:cubicBezTo>
                      <a:pt x="3633" y="4837"/>
                      <a:pt x="3622" y="4829"/>
                      <a:pt x="3608" y="4813"/>
                    </a:cubicBezTo>
                    <a:cubicBezTo>
                      <a:pt x="3597" y="4790"/>
                      <a:pt x="3592" y="4779"/>
                      <a:pt x="3589" y="4779"/>
                    </a:cubicBezTo>
                    <a:lnTo>
                      <a:pt x="3589" y="4779"/>
                    </a:lnTo>
                    <a:cubicBezTo>
                      <a:pt x="3587" y="4779"/>
                      <a:pt x="3589" y="4792"/>
                      <a:pt x="3592" y="4819"/>
                    </a:cubicBezTo>
                    <a:cubicBezTo>
                      <a:pt x="3598" y="4887"/>
                      <a:pt x="3582" y="4928"/>
                      <a:pt x="3561" y="4928"/>
                    </a:cubicBezTo>
                    <a:cubicBezTo>
                      <a:pt x="3548" y="4928"/>
                      <a:pt x="3533" y="4912"/>
                      <a:pt x="3520" y="4876"/>
                    </a:cubicBezTo>
                    <a:cubicBezTo>
                      <a:pt x="3503" y="4835"/>
                      <a:pt x="3482" y="4815"/>
                      <a:pt x="3467" y="4815"/>
                    </a:cubicBezTo>
                    <a:cubicBezTo>
                      <a:pt x="3464" y="4815"/>
                      <a:pt x="3462" y="4816"/>
                      <a:pt x="3460" y="4816"/>
                    </a:cubicBezTo>
                    <a:cubicBezTo>
                      <a:pt x="3445" y="4823"/>
                      <a:pt x="3451" y="4845"/>
                      <a:pt x="3460" y="4870"/>
                    </a:cubicBezTo>
                    <a:cubicBezTo>
                      <a:pt x="3480" y="4893"/>
                      <a:pt x="3483" y="4905"/>
                      <a:pt x="3474" y="4905"/>
                    </a:cubicBezTo>
                    <a:cubicBezTo>
                      <a:pt x="3466" y="4905"/>
                      <a:pt x="3451" y="4897"/>
                      <a:pt x="3429" y="4882"/>
                    </a:cubicBezTo>
                    <a:cubicBezTo>
                      <a:pt x="3396" y="4857"/>
                      <a:pt x="3372" y="4846"/>
                      <a:pt x="3352" y="4846"/>
                    </a:cubicBezTo>
                    <a:cubicBezTo>
                      <a:pt x="3327" y="4846"/>
                      <a:pt x="3309" y="4864"/>
                      <a:pt x="3288" y="4898"/>
                    </a:cubicBezTo>
                    <a:cubicBezTo>
                      <a:pt x="3259" y="4934"/>
                      <a:pt x="3230" y="4954"/>
                      <a:pt x="3217" y="4954"/>
                    </a:cubicBezTo>
                    <a:cubicBezTo>
                      <a:pt x="3206" y="4954"/>
                      <a:pt x="3205" y="4941"/>
                      <a:pt x="3222" y="4913"/>
                    </a:cubicBezTo>
                    <a:cubicBezTo>
                      <a:pt x="3235" y="4882"/>
                      <a:pt x="3240" y="4868"/>
                      <a:pt x="3237" y="4868"/>
                    </a:cubicBezTo>
                    <a:lnTo>
                      <a:pt x="3237" y="4868"/>
                    </a:lnTo>
                    <a:cubicBezTo>
                      <a:pt x="3235" y="4868"/>
                      <a:pt x="3228" y="4876"/>
                      <a:pt x="3216" y="4892"/>
                    </a:cubicBezTo>
                    <a:cubicBezTo>
                      <a:pt x="3185" y="4898"/>
                      <a:pt x="3150" y="4907"/>
                      <a:pt x="3134" y="4910"/>
                    </a:cubicBezTo>
                    <a:cubicBezTo>
                      <a:pt x="3119" y="4913"/>
                      <a:pt x="3106" y="4942"/>
                      <a:pt x="3109" y="4967"/>
                    </a:cubicBezTo>
                    <a:cubicBezTo>
                      <a:pt x="3095" y="4940"/>
                      <a:pt x="3076" y="4922"/>
                      <a:pt x="3058" y="4922"/>
                    </a:cubicBezTo>
                    <a:cubicBezTo>
                      <a:pt x="3045" y="4922"/>
                      <a:pt x="3032" y="4932"/>
                      <a:pt x="3022" y="4954"/>
                    </a:cubicBezTo>
                    <a:lnTo>
                      <a:pt x="2987" y="4960"/>
                    </a:lnTo>
                    <a:cubicBezTo>
                      <a:pt x="2972" y="4960"/>
                      <a:pt x="2972" y="4960"/>
                      <a:pt x="2956" y="4989"/>
                    </a:cubicBezTo>
                    <a:cubicBezTo>
                      <a:pt x="2952" y="4998"/>
                      <a:pt x="2946" y="5002"/>
                      <a:pt x="2941" y="5002"/>
                    </a:cubicBezTo>
                    <a:cubicBezTo>
                      <a:pt x="2929" y="5002"/>
                      <a:pt x="2915" y="4987"/>
                      <a:pt x="2903" y="4970"/>
                    </a:cubicBezTo>
                    <a:cubicBezTo>
                      <a:pt x="2889" y="4954"/>
                      <a:pt x="2876" y="4937"/>
                      <a:pt x="2869" y="4937"/>
                    </a:cubicBezTo>
                    <a:cubicBezTo>
                      <a:pt x="2867" y="4937"/>
                      <a:pt x="2865" y="4941"/>
                      <a:pt x="2865" y="4948"/>
                    </a:cubicBezTo>
                    <a:cubicBezTo>
                      <a:pt x="2868" y="4973"/>
                      <a:pt x="2837" y="5001"/>
                      <a:pt x="2821" y="5026"/>
                    </a:cubicBezTo>
                    <a:cubicBezTo>
                      <a:pt x="2816" y="5034"/>
                      <a:pt x="2811" y="5037"/>
                      <a:pt x="2807" y="5037"/>
                    </a:cubicBezTo>
                    <a:cubicBezTo>
                      <a:pt x="2797" y="5037"/>
                      <a:pt x="2791" y="5021"/>
                      <a:pt x="2802" y="5001"/>
                    </a:cubicBezTo>
                    <a:cubicBezTo>
                      <a:pt x="2799" y="4976"/>
                      <a:pt x="2799" y="4976"/>
                      <a:pt x="2765" y="4954"/>
                    </a:cubicBezTo>
                    <a:cubicBezTo>
                      <a:pt x="2749" y="4954"/>
                      <a:pt x="2715" y="4954"/>
                      <a:pt x="2715" y="4979"/>
                    </a:cubicBezTo>
                    <a:cubicBezTo>
                      <a:pt x="2715" y="4993"/>
                      <a:pt x="2689" y="5000"/>
                      <a:pt x="2661" y="5000"/>
                    </a:cubicBezTo>
                    <a:cubicBezTo>
                      <a:pt x="2633" y="5000"/>
                      <a:pt x="2603" y="4993"/>
                      <a:pt x="2595" y="4979"/>
                    </a:cubicBezTo>
                    <a:lnTo>
                      <a:pt x="2561" y="4976"/>
                    </a:lnTo>
                    <a:cubicBezTo>
                      <a:pt x="2546" y="4976"/>
                      <a:pt x="2529" y="4998"/>
                      <a:pt x="2511" y="4998"/>
                    </a:cubicBezTo>
                    <a:cubicBezTo>
                      <a:pt x="2510" y="4998"/>
                      <a:pt x="2509" y="4998"/>
                      <a:pt x="2508" y="4998"/>
                    </a:cubicBezTo>
                    <a:cubicBezTo>
                      <a:pt x="2508" y="4998"/>
                      <a:pt x="2492" y="4998"/>
                      <a:pt x="2473" y="5023"/>
                    </a:cubicBezTo>
                    <a:cubicBezTo>
                      <a:pt x="2454" y="5020"/>
                      <a:pt x="2436" y="5020"/>
                      <a:pt x="2439" y="4995"/>
                    </a:cubicBezTo>
                    <a:lnTo>
                      <a:pt x="2439" y="4995"/>
                    </a:lnTo>
                    <a:cubicBezTo>
                      <a:pt x="2428" y="5020"/>
                      <a:pt x="2423" y="5032"/>
                      <a:pt x="2418" y="5032"/>
                    </a:cubicBezTo>
                    <a:cubicBezTo>
                      <a:pt x="2414" y="5032"/>
                      <a:pt x="2411" y="5019"/>
                      <a:pt x="2404" y="4992"/>
                    </a:cubicBezTo>
                    <a:cubicBezTo>
                      <a:pt x="2408" y="4966"/>
                      <a:pt x="2409" y="4954"/>
                      <a:pt x="2407" y="4954"/>
                    </a:cubicBezTo>
                    <a:lnTo>
                      <a:pt x="2407" y="4954"/>
                    </a:lnTo>
                    <a:cubicBezTo>
                      <a:pt x="2405" y="4954"/>
                      <a:pt x="2399" y="4966"/>
                      <a:pt x="2389" y="4989"/>
                    </a:cubicBezTo>
                    <a:cubicBezTo>
                      <a:pt x="2378" y="4999"/>
                      <a:pt x="2373" y="5005"/>
                      <a:pt x="2368" y="5005"/>
                    </a:cubicBezTo>
                    <a:cubicBezTo>
                      <a:pt x="2364" y="5005"/>
                      <a:pt x="2361" y="4999"/>
                      <a:pt x="2354" y="4986"/>
                    </a:cubicBezTo>
                    <a:cubicBezTo>
                      <a:pt x="2356" y="4972"/>
                      <a:pt x="2352" y="4965"/>
                      <a:pt x="2348" y="4965"/>
                    </a:cubicBezTo>
                    <a:cubicBezTo>
                      <a:pt x="2344" y="4965"/>
                      <a:pt x="2340" y="4971"/>
                      <a:pt x="2339" y="4982"/>
                    </a:cubicBezTo>
                    <a:cubicBezTo>
                      <a:pt x="2324" y="5009"/>
                      <a:pt x="2300" y="5026"/>
                      <a:pt x="2282" y="5026"/>
                    </a:cubicBezTo>
                    <a:cubicBezTo>
                      <a:pt x="2269" y="5026"/>
                      <a:pt x="2261" y="5016"/>
                      <a:pt x="2263" y="4995"/>
                    </a:cubicBezTo>
                    <a:cubicBezTo>
                      <a:pt x="2263" y="4995"/>
                      <a:pt x="2263" y="4995"/>
                      <a:pt x="2261" y="4995"/>
                    </a:cubicBezTo>
                    <a:cubicBezTo>
                      <a:pt x="2256" y="4995"/>
                      <a:pt x="2243" y="4997"/>
                      <a:pt x="2226" y="5014"/>
                    </a:cubicBezTo>
                    <a:cubicBezTo>
                      <a:pt x="2213" y="5037"/>
                      <a:pt x="2206" y="5049"/>
                      <a:pt x="2204" y="5049"/>
                    </a:cubicBezTo>
                    <a:cubicBezTo>
                      <a:pt x="2201" y="5049"/>
                      <a:pt x="2202" y="5036"/>
                      <a:pt x="2207" y="5011"/>
                    </a:cubicBezTo>
                    <a:cubicBezTo>
                      <a:pt x="2204" y="4983"/>
                      <a:pt x="2198" y="4969"/>
                      <a:pt x="2189" y="4969"/>
                    </a:cubicBezTo>
                    <a:cubicBezTo>
                      <a:pt x="2181" y="4969"/>
                      <a:pt x="2170" y="4980"/>
                      <a:pt x="2157" y="5001"/>
                    </a:cubicBezTo>
                    <a:cubicBezTo>
                      <a:pt x="2152" y="5006"/>
                      <a:pt x="2147" y="5008"/>
                      <a:pt x="2142" y="5008"/>
                    </a:cubicBezTo>
                    <a:cubicBezTo>
                      <a:pt x="2133" y="5008"/>
                      <a:pt x="2124" y="5002"/>
                      <a:pt x="2122" y="4992"/>
                    </a:cubicBezTo>
                    <a:cubicBezTo>
                      <a:pt x="2103" y="4968"/>
                      <a:pt x="2053" y="4937"/>
                      <a:pt x="2024" y="4937"/>
                    </a:cubicBezTo>
                    <a:cubicBezTo>
                      <a:pt x="2011" y="4937"/>
                      <a:pt x="2002" y="4944"/>
                      <a:pt x="2003" y="4960"/>
                    </a:cubicBezTo>
                    <a:lnTo>
                      <a:pt x="1969" y="4951"/>
                    </a:lnTo>
                    <a:cubicBezTo>
                      <a:pt x="1952" y="4931"/>
                      <a:pt x="1940" y="4920"/>
                      <a:pt x="1926" y="4920"/>
                    </a:cubicBezTo>
                    <a:cubicBezTo>
                      <a:pt x="1919" y="4920"/>
                      <a:pt x="1912" y="4923"/>
                      <a:pt x="1903" y="4929"/>
                    </a:cubicBezTo>
                    <a:lnTo>
                      <a:pt x="1878" y="4948"/>
                    </a:lnTo>
                    <a:cubicBezTo>
                      <a:pt x="1887" y="4923"/>
                      <a:pt x="1878" y="4895"/>
                      <a:pt x="1862" y="4888"/>
                    </a:cubicBezTo>
                    <a:cubicBezTo>
                      <a:pt x="1857" y="4886"/>
                      <a:pt x="1853" y="4885"/>
                      <a:pt x="1850" y="4885"/>
                    </a:cubicBezTo>
                    <a:cubicBezTo>
                      <a:pt x="1845" y="4885"/>
                      <a:pt x="1843" y="4890"/>
                      <a:pt x="1837" y="4904"/>
                    </a:cubicBezTo>
                    <a:cubicBezTo>
                      <a:pt x="1843" y="4923"/>
                      <a:pt x="1838" y="4928"/>
                      <a:pt x="1831" y="4928"/>
                    </a:cubicBezTo>
                    <a:cubicBezTo>
                      <a:pt x="1825" y="4928"/>
                      <a:pt x="1818" y="4925"/>
                      <a:pt x="1812" y="4923"/>
                    </a:cubicBezTo>
                    <a:cubicBezTo>
                      <a:pt x="1796" y="4917"/>
                      <a:pt x="1787" y="4885"/>
                      <a:pt x="1796" y="4863"/>
                    </a:cubicBezTo>
                    <a:lnTo>
                      <a:pt x="1781" y="4857"/>
                    </a:lnTo>
                    <a:cubicBezTo>
                      <a:pt x="1771" y="4882"/>
                      <a:pt x="1762" y="4892"/>
                      <a:pt x="1757" y="4892"/>
                    </a:cubicBezTo>
                    <a:cubicBezTo>
                      <a:pt x="1752" y="4892"/>
                      <a:pt x="1751" y="4884"/>
                      <a:pt x="1756" y="4873"/>
                    </a:cubicBezTo>
                    <a:cubicBezTo>
                      <a:pt x="1749" y="4854"/>
                      <a:pt x="1737" y="4835"/>
                      <a:pt x="1718" y="4829"/>
                    </a:cubicBezTo>
                    <a:cubicBezTo>
                      <a:pt x="1714" y="4836"/>
                      <a:pt x="1711" y="4839"/>
                      <a:pt x="1710" y="4839"/>
                    </a:cubicBezTo>
                    <a:cubicBezTo>
                      <a:pt x="1706" y="4839"/>
                      <a:pt x="1707" y="4828"/>
                      <a:pt x="1714" y="4828"/>
                    </a:cubicBezTo>
                    <a:cubicBezTo>
                      <a:pt x="1715" y="4828"/>
                      <a:pt x="1717" y="4828"/>
                      <a:pt x="1718" y="4829"/>
                    </a:cubicBezTo>
                    <a:lnTo>
                      <a:pt x="1727" y="4807"/>
                    </a:lnTo>
                    <a:cubicBezTo>
                      <a:pt x="1725" y="4796"/>
                      <a:pt x="1723" y="4792"/>
                      <a:pt x="1720" y="4792"/>
                    </a:cubicBezTo>
                    <a:cubicBezTo>
                      <a:pt x="1715" y="4792"/>
                      <a:pt x="1709" y="4808"/>
                      <a:pt x="1702" y="4823"/>
                    </a:cubicBezTo>
                    <a:cubicBezTo>
                      <a:pt x="1702" y="4823"/>
                      <a:pt x="1687" y="4813"/>
                      <a:pt x="1671" y="4807"/>
                    </a:cubicBezTo>
                    <a:cubicBezTo>
                      <a:pt x="1664" y="4804"/>
                      <a:pt x="1657" y="4801"/>
                      <a:pt x="1651" y="4801"/>
                    </a:cubicBezTo>
                    <a:cubicBezTo>
                      <a:pt x="1645" y="4801"/>
                      <a:pt x="1641" y="4806"/>
                      <a:pt x="1643" y="4823"/>
                    </a:cubicBezTo>
                    <a:cubicBezTo>
                      <a:pt x="1635" y="4842"/>
                      <a:pt x="1624" y="4861"/>
                      <a:pt x="1611" y="4861"/>
                    </a:cubicBezTo>
                    <a:cubicBezTo>
                      <a:pt x="1609" y="4861"/>
                      <a:pt x="1607" y="4861"/>
                      <a:pt x="1605" y="4860"/>
                    </a:cubicBezTo>
                    <a:cubicBezTo>
                      <a:pt x="1603" y="4866"/>
                      <a:pt x="1600" y="4868"/>
                      <a:pt x="1599" y="4868"/>
                    </a:cubicBezTo>
                    <a:cubicBezTo>
                      <a:pt x="1595" y="4868"/>
                      <a:pt x="1594" y="4858"/>
                      <a:pt x="1600" y="4858"/>
                    </a:cubicBezTo>
                    <a:cubicBezTo>
                      <a:pt x="1601" y="4858"/>
                      <a:pt x="1603" y="4859"/>
                      <a:pt x="1605" y="4860"/>
                    </a:cubicBezTo>
                    <a:cubicBezTo>
                      <a:pt x="1618" y="4838"/>
                      <a:pt x="1627" y="4813"/>
                      <a:pt x="1611" y="4807"/>
                    </a:cubicBezTo>
                    <a:cubicBezTo>
                      <a:pt x="1596" y="4798"/>
                      <a:pt x="1608" y="4776"/>
                      <a:pt x="1608" y="4776"/>
                    </a:cubicBezTo>
                    <a:cubicBezTo>
                      <a:pt x="1635" y="4749"/>
                      <a:pt x="1607" y="4738"/>
                      <a:pt x="1579" y="4738"/>
                    </a:cubicBezTo>
                    <a:cubicBezTo>
                      <a:pt x="1567" y="4738"/>
                      <a:pt x="1554" y="4740"/>
                      <a:pt x="1546" y="4744"/>
                    </a:cubicBezTo>
                    <a:cubicBezTo>
                      <a:pt x="1524" y="4756"/>
                      <a:pt x="1509" y="4762"/>
                      <a:pt x="1499" y="4762"/>
                    </a:cubicBezTo>
                    <a:cubicBezTo>
                      <a:pt x="1483" y="4762"/>
                      <a:pt x="1483" y="4747"/>
                      <a:pt x="1499" y="4719"/>
                    </a:cubicBezTo>
                    <a:cubicBezTo>
                      <a:pt x="1507" y="4704"/>
                      <a:pt x="1507" y="4697"/>
                      <a:pt x="1499" y="4697"/>
                    </a:cubicBezTo>
                    <a:cubicBezTo>
                      <a:pt x="1486" y="4697"/>
                      <a:pt x="1452" y="4720"/>
                      <a:pt x="1417" y="4757"/>
                    </a:cubicBezTo>
                    <a:lnTo>
                      <a:pt x="1361" y="4813"/>
                    </a:lnTo>
                    <a:lnTo>
                      <a:pt x="1402" y="4747"/>
                    </a:lnTo>
                    <a:cubicBezTo>
                      <a:pt x="1429" y="4678"/>
                      <a:pt x="1436" y="4660"/>
                      <a:pt x="1412" y="4660"/>
                    </a:cubicBezTo>
                    <a:cubicBezTo>
                      <a:pt x="1402" y="4660"/>
                      <a:pt x="1387" y="4662"/>
                      <a:pt x="1367" y="4666"/>
                    </a:cubicBezTo>
                    <a:cubicBezTo>
                      <a:pt x="1355" y="4667"/>
                      <a:pt x="1346" y="4667"/>
                      <a:pt x="1340" y="4667"/>
                    </a:cubicBezTo>
                    <a:cubicBezTo>
                      <a:pt x="1324" y="4667"/>
                      <a:pt x="1327" y="4663"/>
                      <a:pt x="1339" y="4647"/>
                    </a:cubicBezTo>
                    <a:cubicBezTo>
                      <a:pt x="1351" y="4628"/>
                      <a:pt x="1336" y="4619"/>
                      <a:pt x="1295" y="4588"/>
                    </a:cubicBezTo>
                    <a:cubicBezTo>
                      <a:pt x="1268" y="4567"/>
                      <a:pt x="1254" y="4555"/>
                      <a:pt x="1242" y="4555"/>
                    </a:cubicBezTo>
                    <a:cubicBezTo>
                      <a:pt x="1236" y="4555"/>
                      <a:pt x="1231" y="4558"/>
                      <a:pt x="1226" y="4566"/>
                    </a:cubicBezTo>
                    <a:lnTo>
                      <a:pt x="1198" y="4544"/>
                    </a:lnTo>
                    <a:cubicBezTo>
                      <a:pt x="1207" y="4518"/>
                      <a:pt x="1201" y="4506"/>
                      <a:pt x="1189" y="4506"/>
                    </a:cubicBezTo>
                    <a:cubicBezTo>
                      <a:pt x="1178" y="4506"/>
                      <a:pt x="1163" y="4517"/>
                      <a:pt x="1154" y="4541"/>
                    </a:cubicBezTo>
                    <a:lnTo>
                      <a:pt x="1126" y="4522"/>
                    </a:lnTo>
                    <a:lnTo>
                      <a:pt x="1141" y="4500"/>
                    </a:lnTo>
                    <a:cubicBezTo>
                      <a:pt x="1157" y="4481"/>
                      <a:pt x="1132" y="4459"/>
                      <a:pt x="1032" y="4365"/>
                    </a:cubicBezTo>
                    <a:cubicBezTo>
                      <a:pt x="954" y="4288"/>
                      <a:pt x="928" y="4255"/>
                      <a:pt x="905" y="4255"/>
                    </a:cubicBezTo>
                    <a:cubicBezTo>
                      <a:pt x="896" y="4255"/>
                      <a:pt x="887" y="4261"/>
                      <a:pt x="875" y="4271"/>
                    </a:cubicBezTo>
                    <a:cubicBezTo>
                      <a:pt x="859" y="4278"/>
                      <a:pt x="847" y="4281"/>
                      <a:pt x="839" y="4281"/>
                    </a:cubicBezTo>
                    <a:cubicBezTo>
                      <a:pt x="822" y="4281"/>
                      <a:pt x="824" y="4267"/>
                      <a:pt x="850" y="4246"/>
                    </a:cubicBezTo>
                    <a:cubicBezTo>
                      <a:pt x="867" y="4231"/>
                      <a:pt x="875" y="4210"/>
                      <a:pt x="868" y="4210"/>
                    </a:cubicBezTo>
                    <a:cubicBezTo>
                      <a:pt x="866" y="4210"/>
                      <a:pt x="863" y="4211"/>
                      <a:pt x="859" y="4215"/>
                    </a:cubicBezTo>
                    <a:cubicBezTo>
                      <a:pt x="847" y="4202"/>
                      <a:pt x="841" y="4180"/>
                      <a:pt x="844" y="4161"/>
                    </a:cubicBezTo>
                    <a:cubicBezTo>
                      <a:pt x="850" y="4111"/>
                      <a:pt x="838" y="4096"/>
                      <a:pt x="824" y="4096"/>
                    </a:cubicBezTo>
                    <a:cubicBezTo>
                      <a:pt x="817" y="4096"/>
                      <a:pt x="809" y="4100"/>
                      <a:pt x="803" y="4105"/>
                    </a:cubicBezTo>
                    <a:cubicBezTo>
                      <a:pt x="791" y="4121"/>
                      <a:pt x="786" y="4128"/>
                      <a:pt x="784" y="4128"/>
                    </a:cubicBezTo>
                    <a:cubicBezTo>
                      <a:pt x="780" y="4128"/>
                      <a:pt x="788" y="4109"/>
                      <a:pt x="794" y="4089"/>
                    </a:cubicBezTo>
                    <a:cubicBezTo>
                      <a:pt x="801" y="4067"/>
                      <a:pt x="809" y="4044"/>
                      <a:pt x="802" y="4044"/>
                    </a:cubicBezTo>
                    <a:cubicBezTo>
                      <a:pt x="800" y="4044"/>
                      <a:pt x="797" y="4045"/>
                      <a:pt x="794" y="4049"/>
                    </a:cubicBezTo>
                    <a:cubicBezTo>
                      <a:pt x="762" y="4049"/>
                      <a:pt x="678" y="3980"/>
                      <a:pt x="725" y="3951"/>
                    </a:cubicBezTo>
                    <a:lnTo>
                      <a:pt x="706" y="3920"/>
                    </a:lnTo>
                    <a:cubicBezTo>
                      <a:pt x="702" y="3923"/>
                      <a:pt x="698" y="3924"/>
                      <a:pt x="694" y="3924"/>
                    </a:cubicBezTo>
                    <a:cubicBezTo>
                      <a:pt x="678" y="3924"/>
                      <a:pt x="665" y="3899"/>
                      <a:pt x="649" y="3876"/>
                    </a:cubicBezTo>
                    <a:cubicBezTo>
                      <a:pt x="631" y="3845"/>
                      <a:pt x="624" y="3829"/>
                      <a:pt x="646" y="3820"/>
                    </a:cubicBezTo>
                    <a:cubicBezTo>
                      <a:pt x="674" y="3820"/>
                      <a:pt x="668" y="3807"/>
                      <a:pt x="627" y="3788"/>
                    </a:cubicBezTo>
                    <a:cubicBezTo>
                      <a:pt x="618" y="3776"/>
                      <a:pt x="568" y="3782"/>
                      <a:pt x="559" y="3767"/>
                    </a:cubicBezTo>
                    <a:cubicBezTo>
                      <a:pt x="550" y="3771"/>
                      <a:pt x="542" y="3773"/>
                      <a:pt x="533" y="3773"/>
                    </a:cubicBezTo>
                    <a:cubicBezTo>
                      <a:pt x="518" y="3773"/>
                      <a:pt x="505" y="3767"/>
                      <a:pt x="499" y="3757"/>
                    </a:cubicBezTo>
                    <a:lnTo>
                      <a:pt x="521" y="3748"/>
                    </a:lnTo>
                    <a:lnTo>
                      <a:pt x="568" y="3723"/>
                    </a:lnTo>
                    <a:cubicBezTo>
                      <a:pt x="561" y="3711"/>
                      <a:pt x="556" y="3699"/>
                      <a:pt x="544" y="3699"/>
                    </a:cubicBezTo>
                    <a:cubicBezTo>
                      <a:pt x="540" y="3699"/>
                      <a:pt x="536" y="3701"/>
                      <a:pt x="530" y="3704"/>
                    </a:cubicBezTo>
                    <a:cubicBezTo>
                      <a:pt x="546" y="3676"/>
                      <a:pt x="537" y="3660"/>
                      <a:pt x="524" y="3629"/>
                    </a:cubicBezTo>
                    <a:cubicBezTo>
                      <a:pt x="508" y="3597"/>
                      <a:pt x="493" y="3569"/>
                      <a:pt x="464" y="3560"/>
                    </a:cubicBezTo>
                    <a:cubicBezTo>
                      <a:pt x="505" y="3525"/>
                      <a:pt x="474" y="3431"/>
                      <a:pt x="421" y="3428"/>
                    </a:cubicBezTo>
                    <a:cubicBezTo>
                      <a:pt x="416" y="3430"/>
                      <a:pt x="412" y="3431"/>
                      <a:pt x="409" y="3431"/>
                    </a:cubicBezTo>
                    <a:cubicBezTo>
                      <a:pt x="394" y="3431"/>
                      <a:pt x="393" y="3415"/>
                      <a:pt x="408" y="3397"/>
                    </a:cubicBezTo>
                    <a:cubicBezTo>
                      <a:pt x="427" y="3372"/>
                      <a:pt x="424" y="3372"/>
                      <a:pt x="396" y="3362"/>
                    </a:cubicBezTo>
                    <a:cubicBezTo>
                      <a:pt x="367" y="3353"/>
                      <a:pt x="389" y="3328"/>
                      <a:pt x="408" y="3306"/>
                    </a:cubicBezTo>
                    <a:cubicBezTo>
                      <a:pt x="452" y="3275"/>
                      <a:pt x="449" y="3259"/>
                      <a:pt x="421" y="3249"/>
                    </a:cubicBezTo>
                    <a:cubicBezTo>
                      <a:pt x="399" y="3231"/>
                      <a:pt x="383" y="3202"/>
                      <a:pt x="377" y="3171"/>
                    </a:cubicBezTo>
                    <a:cubicBezTo>
                      <a:pt x="354" y="3152"/>
                      <a:pt x="346" y="3139"/>
                      <a:pt x="336" y="3139"/>
                    </a:cubicBezTo>
                    <a:cubicBezTo>
                      <a:pt x="331" y="3139"/>
                      <a:pt x="325" y="3142"/>
                      <a:pt x="317" y="3149"/>
                    </a:cubicBezTo>
                    <a:cubicBezTo>
                      <a:pt x="302" y="3149"/>
                      <a:pt x="283" y="3149"/>
                      <a:pt x="267" y="3140"/>
                    </a:cubicBezTo>
                    <a:cubicBezTo>
                      <a:pt x="248" y="3121"/>
                      <a:pt x="250" y="3112"/>
                      <a:pt x="255" y="3112"/>
                    </a:cubicBezTo>
                    <a:cubicBezTo>
                      <a:pt x="258" y="3112"/>
                      <a:pt x="263" y="3116"/>
                      <a:pt x="264" y="3124"/>
                    </a:cubicBezTo>
                    <a:cubicBezTo>
                      <a:pt x="276" y="3135"/>
                      <a:pt x="283" y="3139"/>
                      <a:pt x="288" y="3139"/>
                    </a:cubicBezTo>
                    <a:cubicBezTo>
                      <a:pt x="297" y="3139"/>
                      <a:pt x="301" y="3128"/>
                      <a:pt x="314" y="3115"/>
                    </a:cubicBezTo>
                    <a:cubicBezTo>
                      <a:pt x="330" y="3093"/>
                      <a:pt x="336" y="3065"/>
                      <a:pt x="330" y="3039"/>
                    </a:cubicBezTo>
                    <a:lnTo>
                      <a:pt x="317" y="2971"/>
                    </a:lnTo>
                    <a:cubicBezTo>
                      <a:pt x="336" y="2917"/>
                      <a:pt x="333" y="2902"/>
                      <a:pt x="311" y="2902"/>
                    </a:cubicBezTo>
                    <a:lnTo>
                      <a:pt x="286" y="2905"/>
                    </a:lnTo>
                    <a:cubicBezTo>
                      <a:pt x="333" y="2883"/>
                      <a:pt x="327" y="2695"/>
                      <a:pt x="276" y="2676"/>
                    </a:cubicBezTo>
                    <a:lnTo>
                      <a:pt x="302" y="2676"/>
                    </a:lnTo>
                    <a:cubicBezTo>
                      <a:pt x="327" y="2676"/>
                      <a:pt x="327" y="2660"/>
                      <a:pt x="330" y="2626"/>
                    </a:cubicBezTo>
                    <a:cubicBezTo>
                      <a:pt x="320" y="2579"/>
                      <a:pt x="314" y="2535"/>
                      <a:pt x="311" y="2488"/>
                    </a:cubicBezTo>
                    <a:cubicBezTo>
                      <a:pt x="314" y="2416"/>
                      <a:pt x="327" y="2366"/>
                      <a:pt x="302" y="2363"/>
                    </a:cubicBezTo>
                    <a:cubicBezTo>
                      <a:pt x="304" y="2352"/>
                      <a:pt x="304" y="2348"/>
                      <a:pt x="313" y="2348"/>
                    </a:cubicBezTo>
                    <a:cubicBezTo>
                      <a:pt x="317" y="2348"/>
                      <a:pt x="322" y="2349"/>
                      <a:pt x="330" y="2350"/>
                    </a:cubicBezTo>
                    <a:cubicBezTo>
                      <a:pt x="337" y="2356"/>
                      <a:pt x="342" y="2359"/>
                      <a:pt x="346" y="2359"/>
                    </a:cubicBezTo>
                    <a:cubicBezTo>
                      <a:pt x="354" y="2359"/>
                      <a:pt x="356" y="2347"/>
                      <a:pt x="358" y="2334"/>
                    </a:cubicBezTo>
                    <a:cubicBezTo>
                      <a:pt x="361" y="2319"/>
                      <a:pt x="336" y="2316"/>
                      <a:pt x="311" y="2312"/>
                    </a:cubicBezTo>
                    <a:cubicBezTo>
                      <a:pt x="286" y="2306"/>
                      <a:pt x="289" y="2290"/>
                      <a:pt x="317" y="2259"/>
                    </a:cubicBezTo>
                    <a:cubicBezTo>
                      <a:pt x="349" y="2222"/>
                      <a:pt x="361" y="2171"/>
                      <a:pt x="349" y="2121"/>
                    </a:cubicBezTo>
                    <a:cubicBezTo>
                      <a:pt x="351" y="2108"/>
                      <a:pt x="356" y="2095"/>
                      <a:pt x="373" y="2095"/>
                    </a:cubicBezTo>
                    <a:cubicBezTo>
                      <a:pt x="376" y="2095"/>
                      <a:pt x="379" y="2095"/>
                      <a:pt x="383" y="2096"/>
                    </a:cubicBezTo>
                    <a:cubicBezTo>
                      <a:pt x="411" y="2084"/>
                      <a:pt x="443" y="2059"/>
                      <a:pt x="405" y="2012"/>
                    </a:cubicBezTo>
                    <a:cubicBezTo>
                      <a:pt x="407" y="2002"/>
                      <a:pt x="408" y="1998"/>
                      <a:pt x="414" y="1998"/>
                    </a:cubicBezTo>
                    <a:cubicBezTo>
                      <a:pt x="417" y="1998"/>
                      <a:pt x="423" y="2000"/>
                      <a:pt x="433" y="2002"/>
                    </a:cubicBezTo>
                    <a:cubicBezTo>
                      <a:pt x="461" y="1993"/>
                      <a:pt x="486" y="2002"/>
                      <a:pt x="443" y="1971"/>
                    </a:cubicBezTo>
                    <a:cubicBezTo>
                      <a:pt x="433" y="1927"/>
                      <a:pt x="449" y="1883"/>
                      <a:pt x="486" y="1858"/>
                    </a:cubicBezTo>
                    <a:cubicBezTo>
                      <a:pt x="493" y="1842"/>
                      <a:pt x="499" y="1827"/>
                      <a:pt x="474" y="1817"/>
                    </a:cubicBezTo>
                    <a:lnTo>
                      <a:pt x="452" y="1808"/>
                    </a:lnTo>
                    <a:lnTo>
                      <a:pt x="452" y="1808"/>
                    </a:lnTo>
                    <a:cubicBezTo>
                      <a:pt x="464" y="1809"/>
                      <a:pt x="473" y="1809"/>
                      <a:pt x="480" y="1809"/>
                    </a:cubicBezTo>
                    <a:cubicBezTo>
                      <a:pt x="502" y="1809"/>
                      <a:pt x="494" y="1803"/>
                      <a:pt x="464" y="1773"/>
                    </a:cubicBezTo>
                    <a:cubicBezTo>
                      <a:pt x="445" y="1766"/>
                      <a:pt x="444" y="1755"/>
                      <a:pt x="457" y="1755"/>
                    </a:cubicBezTo>
                    <a:cubicBezTo>
                      <a:pt x="461" y="1755"/>
                      <a:pt x="465" y="1756"/>
                      <a:pt x="471" y="1758"/>
                    </a:cubicBezTo>
                    <a:cubicBezTo>
                      <a:pt x="483" y="1758"/>
                      <a:pt x="499" y="1748"/>
                      <a:pt x="508" y="1736"/>
                    </a:cubicBezTo>
                    <a:cubicBezTo>
                      <a:pt x="524" y="1673"/>
                      <a:pt x="543" y="1614"/>
                      <a:pt x="571" y="1554"/>
                    </a:cubicBezTo>
                    <a:cubicBezTo>
                      <a:pt x="643" y="1435"/>
                      <a:pt x="671" y="1391"/>
                      <a:pt x="649" y="1379"/>
                    </a:cubicBezTo>
                    <a:cubicBezTo>
                      <a:pt x="637" y="1350"/>
                      <a:pt x="637" y="1347"/>
                      <a:pt x="668" y="1347"/>
                    </a:cubicBezTo>
                    <a:cubicBezTo>
                      <a:pt x="690" y="1347"/>
                      <a:pt x="709" y="1338"/>
                      <a:pt x="718" y="1319"/>
                    </a:cubicBezTo>
                    <a:cubicBezTo>
                      <a:pt x="727" y="1310"/>
                      <a:pt x="734" y="1300"/>
                      <a:pt x="745" y="1300"/>
                    </a:cubicBezTo>
                    <a:cubicBezTo>
                      <a:pt x="750" y="1300"/>
                      <a:pt x="756" y="1302"/>
                      <a:pt x="762" y="1306"/>
                    </a:cubicBezTo>
                    <a:cubicBezTo>
                      <a:pt x="753" y="1278"/>
                      <a:pt x="753" y="1278"/>
                      <a:pt x="762" y="1266"/>
                    </a:cubicBezTo>
                    <a:cubicBezTo>
                      <a:pt x="767" y="1269"/>
                      <a:pt x="772" y="1271"/>
                      <a:pt x="775" y="1271"/>
                    </a:cubicBezTo>
                    <a:cubicBezTo>
                      <a:pt x="786" y="1271"/>
                      <a:pt x="791" y="1258"/>
                      <a:pt x="784" y="1238"/>
                    </a:cubicBezTo>
                    <a:cubicBezTo>
                      <a:pt x="767" y="1212"/>
                      <a:pt x="759" y="1200"/>
                      <a:pt x="762" y="1200"/>
                    </a:cubicBezTo>
                    <a:lnTo>
                      <a:pt x="762" y="1200"/>
                    </a:lnTo>
                    <a:cubicBezTo>
                      <a:pt x="765" y="1200"/>
                      <a:pt x="775" y="1208"/>
                      <a:pt x="794" y="1222"/>
                    </a:cubicBezTo>
                    <a:cubicBezTo>
                      <a:pt x="798" y="1226"/>
                      <a:pt x="804" y="1227"/>
                      <a:pt x="811" y="1227"/>
                    </a:cubicBezTo>
                    <a:cubicBezTo>
                      <a:pt x="833" y="1227"/>
                      <a:pt x="858" y="1212"/>
                      <a:pt x="834" y="1212"/>
                    </a:cubicBezTo>
                    <a:cubicBezTo>
                      <a:pt x="815" y="1194"/>
                      <a:pt x="834" y="1169"/>
                      <a:pt x="828" y="1140"/>
                    </a:cubicBezTo>
                    <a:cubicBezTo>
                      <a:pt x="836" y="1130"/>
                      <a:pt x="844" y="1122"/>
                      <a:pt x="854" y="1122"/>
                    </a:cubicBezTo>
                    <a:cubicBezTo>
                      <a:pt x="859" y="1122"/>
                      <a:pt x="865" y="1124"/>
                      <a:pt x="872" y="1131"/>
                    </a:cubicBezTo>
                    <a:cubicBezTo>
                      <a:pt x="872" y="1131"/>
                      <a:pt x="873" y="1131"/>
                      <a:pt x="874" y="1131"/>
                    </a:cubicBezTo>
                    <a:cubicBezTo>
                      <a:pt x="905" y="1131"/>
                      <a:pt x="944" y="1052"/>
                      <a:pt x="938" y="1024"/>
                    </a:cubicBezTo>
                    <a:cubicBezTo>
                      <a:pt x="925" y="1012"/>
                      <a:pt x="927" y="1002"/>
                      <a:pt x="935" y="1002"/>
                    </a:cubicBezTo>
                    <a:cubicBezTo>
                      <a:pt x="939" y="1002"/>
                      <a:pt x="944" y="1004"/>
                      <a:pt x="950" y="1009"/>
                    </a:cubicBezTo>
                    <a:cubicBezTo>
                      <a:pt x="956" y="1016"/>
                      <a:pt x="961" y="1018"/>
                      <a:pt x="966" y="1018"/>
                    </a:cubicBezTo>
                    <a:cubicBezTo>
                      <a:pt x="975" y="1018"/>
                      <a:pt x="983" y="1010"/>
                      <a:pt x="991" y="1003"/>
                    </a:cubicBezTo>
                    <a:cubicBezTo>
                      <a:pt x="990" y="991"/>
                      <a:pt x="991" y="987"/>
                      <a:pt x="995" y="987"/>
                    </a:cubicBezTo>
                    <a:cubicBezTo>
                      <a:pt x="1001" y="987"/>
                      <a:pt x="1011" y="997"/>
                      <a:pt x="1022" y="1009"/>
                    </a:cubicBezTo>
                    <a:cubicBezTo>
                      <a:pt x="1024" y="1022"/>
                      <a:pt x="1027" y="1028"/>
                      <a:pt x="1032" y="1028"/>
                    </a:cubicBezTo>
                    <a:cubicBezTo>
                      <a:pt x="1039" y="1028"/>
                      <a:pt x="1050" y="1018"/>
                      <a:pt x="1066" y="1006"/>
                    </a:cubicBezTo>
                    <a:cubicBezTo>
                      <a:pt x="1060" y="974"/>
                      <a:pt x="1113" y="930"/>
                      <a:pt x="1151" y="896"/>
                    </a:cubicBezTo>
                    <a:cubicBezTo>
                      <a:pt x="1217" y="843"/>
                      <a:pt x="1217" y="814"/>
                      <a:pt x="1213" y="752"/>
                    </a:cubicBezTo>
                    <a:lnTo>
                      <a:pt x="1201" y="702"/>
                    </a:lnTo>
                    <a:lnTo>
                      <a:pt x="1229" y="742"/>
                    </a:lnTo>
                    <a:cubicBezTo>
                      <a:pt x="1248" y="761"/>
                      <a:pt x="1267" y="777"/>
                      <a:pt x="1289" y="793"/>
                    </a:cubicBezTo>
                    <a:cubicBezTo>
                      <a:pt x="1301" y="783"/>
                      <a:pt x="1286" y="761"/>
                      <a:pt x="1273" y="742"/>
                    </a:cubicBezTo>
                    <a:cubicBezTo>
                      <a:pt x="1257" y="720"/>
                      <a:pt x="1273" y="711"/>
                      <a:pt x="1314" y="711"/>
                    </a:cubicBezTo>
                    <a:cubicBezTo>
                      <a:pt x="1358" y="711"/>
                      <a:pt x="1373" y="705"/>
                      <a:pt x="1373" y="673"/>
                    </a:cubicBezTo>
                    <a:cubicBezTo>
                      <a:pt x="1385" y="666"/>
                      <a:pt x="1397" y="662"/>
                      <a:pt x="1410" y="662"/>
                    </a:cubicBezTo>
                    <a:cubicBezTo>
                      <a:pt x="1418" y="662"/>
                      <a:pt x="1425" y="663"/>
                      <a:pt x="1433" y="667"/>
                    </a:cubicBezTo>
                    <a:cubicBezTo>
                      <a:pt x="1449" y="658"/>
                      <a:pt x="1449" y="658"/>
                      <a:pt x="1436" y="639"/>
                    </a:cubicBezTo>
                    <a:cubicBezTo>
                      <a:pt x="1427" y="624"/>
                      <a:pt x="1432" y="615"/>
                      <a:pt x="1444" y="615"/>
                    </a:cubicBezTo>
                    <a:cubicBezTo>
                      <a:pt x="1450" y="615"/>
                      <a:pt x="1457" y="616"/>
                      <a:pt x="1464" y="620"/>
                    </a:cubicBezTo>
                    <a:cubicBezTo>
                      <a:pt x="1478" y="632"/>
                      <a:pt x="1492" y="636"/>
                      <a:pt x="1505" y="636"/>
                    </a:cubicBezTo>
                    <a:cubicBezTo>
                      <a:pt x="1529" y="636"/>
                      <a:pt x="1546" y="620"/>
                      <a:pt x="1539" y="608"/>
                    </a:cubicBezTo>
                    <a:cubicBezTo>
                      <a:pt x="1527" y="586"/>
                      <a:pt x="1543" y="576"/>
                      <a:pt x="1558" y="570"/>
                    </a:cubicBezTo>
                    <a:cubicBezTo>
                      <a:pt x="1577" y="564"/>
                      <a:pt x="1593" y="545"/>
                      <a:pt x="1596" y="526"/>
                    </a:cubicBezTo>
                    <a:lnTo>
                      <a:pt x="1627" y="510"/>
                    </a:lnTo>
                    <a:cubicBezTo>
                      <a:pt x="1629" y="509"/>
                      <a:pt x="1631" y="509"/>
                      <a:pt x="1632" y="509"/>
                    </a:cubicBezTo>
                    <a:cubicBezTo>
                      <a:pt x="1641" y="509"/>
                      <a:pt x="1635" y="533"/>
                      <a:pt x="1621" y="539"/>
                    </a:cubicBezTo>
                    <a:lnTo>
                      <a:pt x="1649" y="554"/>
                    </a:lnTo>
                    <a:cubicBezTo>
                      <a:pt x="1680" y="542"/>
                      <a:pt x="1696" y="532"/>
                      <a:pt x="1699" y="504"/>
                    </a:cubicBezTo>
                    <a:cubicBezTo>
                      <a:pt x="1698" y="475"/>
                      <a:pt x="1697" y="461"/>
                      <a:pt x="1699" y="461"/>
                    </a:cubicBezTo>
                    <a:lnTo>
                      <a:pt x="1699" y="461"/>
                    </a:lnTo>
                    <a:cubicBezTo>
                      <a:pt x="1701" y="461"/>
                      <a:pt x="1706" y="472"/>
                      <a:pt x="1715" y="495"/>
                    </a:cubicBezTo>
                    <a:cubicBezTo>
                      <a:pt x="1723" y="510"/>
                      <a:pt x="1735" y="522"/>
                      <a:pt x="1745" y="522"/>
                    </a:cubicBezTo>
                    <a:cubicBezTo>
                      <a:pt x="1751" y="522"/>
                      <a:pt x="1756" y="518"/>
                      <a:pt x="1759" y="507"/>
                    </a:cubicBezTo>
                    <a:cubicBezTo>
                      <a:pt x="1757" y="481"/>
                      <a:pt x="1762" y="472"/>
                      <a:pt x="1769" y="472"/>
                    </a:cubicBezTo>
                    <a:cubicBezTo>
                      <a:pt x="1776" y="472"/>
                      <a:pt x="1785" y="482"/>
                      <a:pt x="1790" y="495"/>
                    </a:cubicBezTo>
                    <a:cubicBezTo>
                      <a:pt x="1792" y="519"/>
                      <a:pt x="1792" y="533"/>
                      <a:pt x="1797" y="533"/>
                    </a:cubicBezTo>
                    <a:cubicBezTo>
                      <a:pt x="1803" y="533"/>
                      <a:pt x="1815" y="515"/>
                      <a:pt x="1840" y="476"/>
                    </a:cubicBezTo>
                    <a:cubicBezTo>
                      <a:pt x="1872" y="467"/>
                      <a:pt x="1928" y="416"/>
                      <a:pt x="1981" y="404"/>
                    </a:cubicBezTo>
                    <a:cubicBezTo>
                      <a:pt x="2021" y="395"/>
                      <a:pt x="2049" y="388"/>
                      <a:pt x="2069" y="388"/>
                    </a:cubicBezTo>
                    <a:cubicBezTo>
                      <a:pt x="2084" y="388"/>
                      <a:pt x="2096" y="392"/>
                      <a:pt x="2107" y="401"/>
                    </a:cubicBezTo>
                    <a:cubicBezTo>
                      <a:pt x="2107" y="402"/>
                      <a:pt x="2107" y="403"/>
                      <a:pt x="2107" y="403"/>
                    </a:cubicBezTo>
                    <a:lnTo>
                      <a:pt x="2107" y="403"/>
                    </a:lnTo>
                    <a:cubicBezTo>
                      <a:pt x="2107" y="374"/>
                      <a:pt x="2125" y="370"/>
                      <a:pt x="2166" y="360"/>
                    </a:cubicBezTo>
                    <a:cubicBezTo>
                      <a:pt x="2176" y="364"/>
                      <a:pt x="2186" y="366"/>
                      <a:pt x="2196" y="366"/>
                    </a:cubicBezTo>
                    <a:cubicBezTo>
                      <a:pt x="2226" y="366"/>
                      <a:pt x="2255" y="348"/>
                      <a:pt x="2266" y="319"/>
                    </a:cubicBezTo>
                    <a:lnTo>
                      <a:pt x="2266" y="319"/>
                    </a:lnTo>
                    <a:lnTo>
                      <a:pt x="2232" y="322"/>
                    </a:lnTo>
                    <a:cubicBezTo>
                      <a:pt x="2226" y="293"/>
                      <a:pt x="2231" y="280"/>
                      <a:pt x="2247" y="280"/>
                    </a:cubicBezTo>
                    <a:cubicBezTo>
                      <a:pt x="2255" y="280"/>
                      <a:pt x="2267" y="284"/>
                      <a:pt x="2282" y="291"/>
                    </a:cubicBezTo>
                    <a:cubicBezTo>
                      <a:pt x="2283" y="291"/>
                      <a:pt x="2284" y="291"/>
                      <a:pt x="2285" y="291"/>
                    </a:cubicBezTo>
                    <a:cubicBezTo>
                      <a:pt x="2298" y="291"/>
                      <a:pt x="2301" y="315"/>
                      <a:pt x="2307" y="338"/>
                    </a:cubicBezTo>
                    <a:cubicBezTo>
                      <a:pt x="2310" y="363"/>
                      <a:pt x="2329" y="385"/>
                      <a:pt x="2348" y="385"/>
                    </a:cubicBezTo>
                    <a:cubicBezTo>
                      <a:pt x="2364" y="382"/>
                      <a:pt x="2379" y="379"/>
                      <a:pt x="2360" y="357"/>
                    </a:cubicBezTo>
                    <a:cubicBezTo>
                      <a:pt x="2357" y="332"/>
                      <a:pt x="2357" y="332"/>
                      <a:pt x="2376" y="329"/>
                    </a:cubicBezTo>
                    <a:cubicBezTo>
                      <a:pt x="2395" y="329"/>
                      <a:pt x="2414" y="316"/>
                      <a:pt x="2426" y="297"/>
                    </a:cubicBezTo>
                    <a:cubicBezTo>
                      <a:pt x="2423" y="272"/>
                      <a:pt x="2442" y="272"/>
                      <a:pt x="2458" y="272"/>
                    </a:cubicBezTo>
                    <a:cubicBezTo>
                      <a:pt x="2473" y="288"/>
                      <a:pt x="2492" y="294"/>
                      <a:pt x="2513" y="294"/>
                    </a:cubicBezTo>
                    <a:lnTo>
                      <a:pt x="2513" y="294"/>
                    </a:lnTo>
                    <a:cubicBezTo>
                      <a:pt x="2514" y="301"/>
                      <a:pt x="2514" y="310"/>
                      <a:pt x="2514" y="319"/>
                    </a:cubicBezTo>
                    <a:cubicBezTo>
                      <a:pt x="2517" y="338"/>
                      <a:pt x="2523" y="354"/>
                      <a:pt x="2533" y="369"/>
                    </a:cubicBezTo>
                    <a:cubicBezTo>
                      <a:pt x="2552" y="369"/>
                      <a:pt x="2548" y="344"/>
                      <a:pt x="2548" y="344"/>
                    </a:cubicBezTo>
                    <a:cubicBezTo>
                      <a:pt x="2548" y="330"/>
                      <a:pt x="2613" y="324"/>
                      <a:pt x="2695" y="324"/>
                    </a:cubicBezTo>
                    <a:cubicBezTo>
                      <a:pt x="2821" y="324"/>
                      <a:pt x="2987" y="337"/>
                      <a:pt x="3015" y="351"/>
                    </a:cubicBezTo>
                    <a:cubicBezTo>
                      <a:pt x="3034" y="369"/>
                      <a:pt x="3058" y="379"/>
                      <a:pt x="3073" y="379"/>
                    </a:cubicBezTo>
                    <a:cubicBezTo>
                      <a:pt x="3084" y="379"/>
                      <a:pt x="3090" y="374"/>
                      <a:pt x="3084" y="363"/>
                    </a:cubicBezTo>
                    <a:cubicBezTo>
                      <a:pt x="3087" y="354"/>
                      <a:pt x="3098" y="349"/>
                      <a:pt x="3116" y="349"/>
                    </a:cubicBezTo>
                    <a:cubicBezTo>
                      <a:pt x="3151" y="349"/>
                      <a:pt x="3211" y="365"/>
                      <a:pt x="3279" y="385"/>
                    </a:cubicBezTo>
                    <a:cubicBezTo>
                      <a:pt x="3369" y="407"/>
                      <a:pt x="3436" y="435"/>
                      <a:pt x="3467" y="435"/>
                    </a:cubicBezTo>
                    <a:cubicBezTo>
                      <a:pt x="3477" y="435"/>
                      <a:pt x="3483" y="433"/>
                      <a:pt x="3485" y="426"/>
                    </a:cubicBezTo>
                    <a:lnTo>
                      <a:pt x="3536" y="448"/>
                    </a:lnTo>
                    <a:cubicBezTo>
                      <a:pt x="3570" y="457"/>
                      <a:pt x="3611" y="451"/>
                      <a:pt x="3627" y="457"/>
                    </a:cubicBezTo>
                    <a:cubicBezTo>
                      <a:pt x="3637" y="453"/>
                      <a:pt x="3646" y="451"/>
                      <a:pt x="3651" y="451"/>
                    </a:cubicBezTo>
                    <a:cubicBezTo>
                      <a:pt x="3660" y="451"/>
                      <a:pt x="3660" y="457"/>
                      <a:pt x="3642" y="467"/>
                    </a:cubicBezTo>
                    <a:cubicBezTo>
                      <a:pt x="3633" y="489"/>
                      <a:pt x="3623" y="510"/>
                      <a:pt x="3639" y="520"/>
                    </a:cubicBezTo>
                    <a:cubicBezTo>
                      <a:pt x="3646" y="524"/>
                      <a:pt x="3652" y="525"/>
                      <a:pt x="3658" y="525"/>
                    </a:cubicBezTo>
                    <a:cubicBezTo>
                      <a:pt x="3675" y="525"/>
                      <a:pt x="3683" y="508"/>
                      <a:pt x="3692" y="489"/>
                    </a:cubicBezTo>
                    <a:cubicBezTo>
                      <a:pt x="3697" y="477"/>
                      <a:pt x="3705" y="474"/>
                      <a:pt x="3711" y="474"/>
                    </a:cubicBezTo>
                    <a:cubicBezTo>
                      <a:pt x="3717" y="474"/>
                      <a:pt x="3721" y="476"/>
                      <a:pt x="3721" y="476"/>
                    </a:cubicBezTo>
                    <a:cubicBezTo>
                      <a:pt x="3736" y="482"/>
                      <a:pt x="3736" y="482"/>
                      <a:pt x="3724" y="507"/>
                    </a:cubicBezTo>
                    <a:lnTo>
                      <a:pt x="3702" y="551"/>
                    </a:lnTo>
                    <a:lnTo>
                      <a:pt x="3717" y="558"/>
                    </a:lnTo>
                    <a:cubicBezTo>
                      <a:pt x="3724" y="546"/>
                      <a:pt x="3732" y="543"/>
                      <a:pt x="3737" y="543"/>
                    </a:cubicBezTo>
                    <a:cubicBezTo>
                      <a:pt x="3742" y="543"/>
                      <a:pt x="3746" y="545"/>
                      <a:pt x="3746" y="545"/>
                    </a:cubicBezTo>
                    <a:cubicBezTo>
                      <a:pt x="3761" y="551"/>
                      <a:pt x="3761" y="551"/>
                      <a:pt x="3736" y="595"/>
                    </a:cubicBezTo>
                    <a:cubicBezTo>
                      <a:pt x="3724" y="622"/>
                      <a:pt x="3722" y="635"/>
                      <a:pt x="3731" y="635"/>
                    </a:cubicBezTo>
                    <a:cubicBezTo>
                      <a:pt x="3737" y="635"/>
                      <a:pt x="3750" y="627"/>
                      <a:pt x="3768" y="611"/>
                    </a:cubicBezTo>
                    <a:lnTo>
                      <a:pt x="3808" y="608"/>
                    </a:lnTo>
                    <a:lnTo>
                      <a:pt x="3808" y="608"/>
                    </a:lnTo>
                    <a:cubicBezTo>
                      <a:pt x="3804" y="632"/>
                      <a:pt x="3813" y="640"/>
                      <a:pt x="3827" y="640"/>
                    </a:cubicBezTo>
                    <a:cubicBezTo>
                      <a:pt x="3844" y="640"/>
                      <a:pt x="3867" y="630"/>
                      <a:pt x="3883" y="623"/>
                    </a:cubicBezTo>
                    <a:lnTo>
                      <a:pt x="3883" y="623"/>
                    </a:lnTo>
                    <a:cubicBezTo>
                      <a:pt x="3876" y="656"/>
                      <a:pt x="3877" y="672"/>
                      <a:pt x="3890" y="672"/>
                    </a:cubicBezTo>
                    <a:cubicBezTo>
                      <a:pt x="3898" y="672"/>
                      <a:pt x="3910" y="665"/>
                      <a:pt x="3927" y="652"/>
                    </a:cubicBezTo>
                    <a:cubicBezTo>
                      <a:pt x="3932" y="643"/>
                      <a:pt x="3937" y="640"/>
                      <a:pt x="3942" y="640"/>
                    </a:cubicBezTo>
                    <a:cubicBezTo>
                      <a:pt x="3950" y="640"/>
                      <a:pt x="3957" y="651"/>
                      <a:pt x="3959" y="670"/>
                    </a:cubicBezTo>
                    <a:cubicBezTo>
                      <a:pt x="3959" y="702"/>
                      <a:pt x="3974" y="711"/>
                      <a:pt x="3999" y="733"/>
                    </a:cubicBezTo>
                    <a:cubicBezTo>
                      <a:pt x="4001" y="732"/>
                      <a:pt x="4003" y="732"/>
                      <a:pt x="4006" y="732"/>
                    </a:cubicBezTo>
                    <a:cubicBezTo>
                      <a:pt x="4041" y="732"/>
                      <a:pt x="4141" y="796"/>
                      <a:pt x="4234" y="890"/>
                    </a:cubicBezTo>
                    <a:cubicBezTo>
                      <a:pt x="4343" y="984"/>
                      <a:pt x="4407" y="1065"/>
                      <a:pt x="4432" y="1065"/>
                    </a:cubicBezTo>
                    <a:cubicBezTo>
                      <a:pt x="4434" y="1065"/>
                      <a:pt x="4436" y="1064"/>
                      <a:pt x="4438" y="1062"/>
                    </a:cubicBezTo>
                    <a:cubicBezTo>
                      <a:pt x="4451" y="1075"/>
                      <a:pt x="4451" y="1075"/>
                      <a:pt x="4444" y="1106"/>
                    </a:cubicBezTo>
                    <a:cubicBezTo>
                      <a:pt x="4432" y="1116"/>
                      <a:pt x="4432" y="1125"/>
                      <a:pt x="4446" y="1125"/>
                    </a:cubicBezTo>
                    <a:cubicBezTo>
                      <a:pt x="4455" y="1125"/>
                      <a:pt x="4467" y="1122"/>
                      <a:pt x="4485" y="1115"/>
                    </a:cubicBezTo>
                    <a:cubicBezTo>
                      <a:pt x="4502" y="1114"/>
                      <a:pt x="4514" y="1109"/>
                      <a:pt x="4518" y="1109"/>
                    </a:cubicBezTo>
                    <a:cubicBezTo>
                      <a:pt x="4521" y="1109"/>
                      <a:pt x="4516" y="1113"/>
                      <a:pt x="4498" y="1128"/>
                    </a:cubicBezTo>
                    <a:cubicBezTo>
                      <a:pt x="4479" y="1144"/>
                      <a:pt x="4501" y="1172"/>
                      <a:pt x="4542" y="1228"/>
                    </a:cubicBezTo>
                    <a:cubicBezTo>
                      <a:pt x="4569" y="1267"/>
                      <a:pt x="4604" y="1315"/>
                      <a:pt x="4627" y="1315"/>
                    </a:cubicBezTo>
                    <a:cubicBezTo>
                      <a:pt x="4630" y="1315"/>
                      <a:pt x="4633" y="1315"/>
                      <a:pt x="4636" y="1313"/>
                    </a:cubicBezTo>
                    <a:cubicBezTo>
                      <a:pt x="4667" y="1325"/>
                      <a:pt x="4674" y="1330"/>
                      <a:pt x="4661" y="1330"/>
                    </a:cubicBezTo>
                    <a:cubicBezTo>
                      <a:pt x="4657" y="1330"/>
                      <a:pt x="4652" y="1329"/>
                      <a:pt x="4645" y="1328"/>
                    </a:cubicBezTo>
                    <a:lnTo>
                      <a:pt x="4645" y="1328"/>
                    </a:lnTo>
                    <a:cubicBezTo>
                      <a:pt x="4595" y="1341"/>
                      <a:pt x="4617" y="1429"/>
                      <a:pt x="4689" y="1448"/>
                    </a:cubicBezTo>
                    <a:cubicBezTo>
                      <a:pt x="4695" y="1463"/>
                      <a:pt x="4705" y="1479"/>
                      <a:pt x="4683" y="1491"/>
                    </a:cubicBezTo>
                    <a:cubicBezTo>
                      <a:pt x="4692" y="1507"/>
                      <a:pt x="4705" y="1520"/>
                      <a:pt x="4748" y="1554"/>
                    </a:cubicBezTo>
                    <a:lnTo>
                      <a:pt x="4802" y="1667"/>
                    </a:lnTo>
                    <a:cubicBezTo>
                      <a:pt x="4802" y="1667"/>
                      <a:pt x="4802" y="1667"/>
                      <a:pt x="4802" y="1667"/>
                    </a:cubicBezTo>
                    <a:lnTo>
                      <a:pt x="4802" y="1667"/>
                    </a:lnTo>
                    <a:cubicBezTo>
                      <a:pt x="4785" y="1659"/>
                      <a:pt x="4767" y="1655"/>
                      <a:pt x="4749" y="1655"/>
                    </a:cubicBezTo>
                    <a:cubicBezTo>
                      <a:pt x="4667" y="1655"/>
                      <a:pt x="4585" y="1736"/>
                      <a:pt x="4629" y="1833"/>
                    </a:cubicBezTo>
                    <a:cubicBezTo>
                      <a:pt x="4654" y="1885"/>
                      <a:pt x="4698" y="1908"/>
                      <a:pt x="4742" y="1908"/>
                    </a:cubicBezTo>
                    <a:cubicBezTo>
                      <a:pt x="4796" y="1908"/>
                      <a:pt x="4850" y="1873"/>
                      <a:pt x="4866" y="1820"/>
                    </a:cubicBezTo>
                    <a:lnTo>
                      <a:pt x="4866" y="1820"/>
                    </a:lnTo>
                    <a:cubicBezTo>
                      <a:pt x="4876" y="1854"/>
                      <a:pt x="4891" y="1897"/>
                      <a:pt x="4908" y="1946"/>
                    </a:cubicBezTo>
                    <a:cubicBezTo>
                      <a:pt x="4943" y="2065"/>
                      <a:pt x="4965" y="2168"/>
                      <a:pt x="4946" y="2187"/>
                    </a:cubicBezTo>
                    <a:cubicBezTo>
                      <a:pt x="4946" y="2187"/>
                      <a:pt x="4949" y="2206"/>
                      <a:pt x="4974" y="2218"/>
                    </a:cubicBezTo>
                    <a:cubicBezTo>
                      <a:pt x="5027" y="2225"/>
                      <a:pt x="5030" y="2243"/>
                      <a:pt x="5009" y="2265"/>
                    </a:cubicBezTo>
                    <a:cubicBezTo>
                      <a:pt x="4962" y="2290"/>
                      <a:pt x="4971" y="2363"/>
                      <a:pt x="5021" y="2372"/>
                    </a:cubicBezTo>
                    <a:lnTo>
                      <a:pt x="5021" y="2372"/>
                    </a:lnTo>
                    <a:cubicBezTo>
                      <a:pt x="5014" y="2373"/>
                      <a:pt x="5005" y="2374"/>
                      <a:pt x="4996" y="2375"/>
                    </a:cubicBezTo>
                    <a:cubicBezTo>
                      <a:pt x="4949" y="2397"/>
                      <a:pt x="4983" y="2444"/>
                      <a:pt x="5030" y="2460"/>
                    </a:cubicBezTo>
                    <a:cubicBezTo>
                      <a:pt x="5009" y="2479"/>
                      <a:pt x="4983" y="2497"/>
                      <a:pt x="5009" y="2513"/>
                    </a:cubicBezTo>
                    <a:cubicBezTo>
                      <a:pt x="5009" y="2532"/>
                      <a:pt x="5009" y="2532"/>
                      <a:pt x="4958" y="2535"/>
                    </a:cubicBezTo>
                    <a:cubicBezTo>
                      <a:pt x="4933" y="2535"/>
                      <a:pt x="4908" y="2538"/>
                      <a:pt x="4908" y="2554"/>
                    </a:cubicBezTo>
                    <a:cubicBezTo>
                      <a:pt x="4911" y="2569"/>
                      <a:pt x="4936" y="2569"/>
                      <a:pt x="4962" y="2569"/>
                    </a:cubicBezTo>
                    <a:lnTo>
                      <a:pt x="4962" y="2604"/>
                    </a:lnTo>
                    <a:cubicBezTo>
                      <a:pt x="4962" y="2604"/>
                      <a:pt x="4962" y="2620"/>
                      <a:pt x="4987" y="2620"/>
                    </a:cubicBezTo>
                    <a:cubicBezTo>
                      <a:pt x="5012" y="2620"/>
                      <a:pt x="5015" y="2635"/>
                      <a:pt x="5015" y="2654"/>
                    </a:cubicBezTo>
                    <a:cubicBezTo>
                      <a:pt x="4998" y="2654"/>
                      <a:pt x="5004" y="2662"/>
                      <a:pt x="5017" y="2662"/>
                    </a:cubicBezTo>
                    <a:cubicBezTo>
                      <a:pt x="5023" y="2662"/>
                      <a:pt x="5031" y="2660"/>
                      <a:pt x="5040" y="2654"/>
                    </a:cubicBezTo>
                    <a:cubicBezTo>
                      <a:pt x="5065" y="2654"/>
                      <a:pt x="5090" y="2654"/>
                      <a:pt x="5090" y="2673"/>
                    </a:cubicBezTo>
                    <a:lnTo>
                      <a:pt x="5140" y="2673"/>
                    </a:lnTo>
                    <a:cubicBezTo>
                      <a:pt x="5190" y="2673"/>
                      <a:pt x="5215" y="2673"/>
                      <a:pt x="5240" y="2635"/>
                    </a:cubicBezTo>
                    <a:cubicBezTo>
                      <a:pt x="5262" y="2559"/>
                      <a:pt x="5283" y="2500"/>
                      <a:pt x="5238" y="2500"/>
                    </a:cubicBezTo>
                    <a:cubicBezTo>
                      <a:pt x="5237" y="2500"/>
                      <a:pt x="5235" y="2500"/>
                      <a:pt x="5234" y="2500"/>
                    </a:cubicBezTo>
                    <a:cubicBezTo>
                      <a:pt x="5234" y="2500"/>
                      <a:pt x="5209" y="2482"/>
                      <a:pt x="5209" y="2463"/>
                    </a:cubicBezTo>
                    <a:cubicBezTo>
                      <a:pt x="5206" y="2444"/>
                      <a:pt x="5231" y="2425"/>
                      <a:pt x="5231" y="2425"/>
                    </a:cubicBezTo>
                    <a:cubicBezTo>
                      <a:pt x="5259" y="2422"/>
                      <a:pt x="5247" y="2344"/>
                      <a:pt x="5234" y="2250"/>
                    </a:cubicBezTo>
                    <a:cubicBezTo>
                      <a:pt x="5222" y="2134"/>
                      <a:pt x="5203" y="2077"/>
                      <a:pt x="5222" y="2052"/>
                    </a:cubicBezTo>
                    <a:cubicBezTo>
                      <a:pt x="5234" y="2040"/>
                      <a:pt x="5240" y="2024"/>
                      <a:pt x="5237" y="2008"/>
                    </a:cubicBezTo>
                    <a:lnTo>
                      <a:pt x="5237" y="2008"/>
                    </a:lnTo>
                    <a:cubicBezTo>
                      <a:pt x="5237" y="2009"/>
                      <a:pt x="5236" y="2009"/>
                      <a:pt x="5235" y="2009"/>
                    </a:cubicBezTo>
                    <a:cubicBezTo>
                      <a:pt x="5211" y="2009"/>
                      <a:pt x="5189" y="1895"/>
                      <a:pt x="5140" y="1770"/>
                    </a:cubicBezTo>
                    <a:cubicBezTo>
                      <a:pt x="5101" y="1643"/>
                      <a:pt x="5038" y="1525"/>
                      <a:pt x="5017" y="1525"/>
                    </a:cubicBezTo>
                    <a:cubicBezTo>
                      <a:pt x="5016" y="1525"/>
                      <a:pt x="5015" y="1526"/>
                      <a:pt x="5015" y="1526"/>
                    </a:cubicBezTo>
                    <a:lnTo>
                      <a:pt x="4996" y="1491"/>
                    </a:lnTo>
                    <a:cubicBezTo>
                      <a:pt x="5018" y="1479"/>
                      <a:pt x="5002" y="1444"/>
                      <a:pt x="4987" y="1410"/>
                    </a:cubicBezTo>
                    <a:cubicBezTo>
                      <a:pt x="4962" y="1397"/>
                      <a:pt x="4940" y="1375"/>
                      <a:pt x="4924" y="1353"/>
                    </a:cubicBezTo>
                    <a:cubicBezTo>
                      <a:pt x="4946" y="1341"/>
                      <a:pt x="4936" y="1325"/>
                      <a:pt x="4915" y="1291"/>
                    </a:cubicBezTo>
                    <a:cubicBezTo>
                      <a:pt x="4900" y="1264"/>
                      <a:pt x="4891" y="1249"/>
                      <a:pt x="4878" y="1249"/>
                    </a:cubicBezTo>
                    <a:cubicBezTo>
                      <a:pt x="4874" y="1249"/>
                      <a:pt x="4869" y="1250"/>
                      <a:pt x="4864" y="1253"/>
                    </a:cubicBezTo>
                    <a:cubicBezTo>
                      <a:pt x="4858" y="1234"/>
                      <a:pt x="4780" y="1125"/>
                      <a:pt x="4764" y="1062"/>
                    </a:cubicBezTo>
                    <a:cubicBezTo>
                      <a:pt x="4770" y="1031"/>
                      <a:pt x="4739" y="1031"/>
                      <a:pt x="4708" y="1031"/>
                    </a:cubicBezTo>
                    <a:cubicBezTo>
                      <a:pt x="4698" y="1039"/>
                      <a:pt x="4687" y="1042"/>
                      <a:pt x="4676" y="1042"/>
                    </a:cubicBezTo>
                    <a:cubicBezTo>
                      <a:pt x="4665" y="1042"/>
                      <a:pt x="4654" y="1039"/>
                      <a:pt x="4645" y="1031"/>
                    </a:cubicBezTo>
                    <a:cubicBezTo>
                      <a:pt x="4645" y="1031"/>
                      <a:pt x="4667" y="1015"/>
                      <a:pt x="4686" y="999"/>
                    </a:cubicBezTo>
                    <a:cubicBezTo>
                      <a:pt x="4717" y="999"/>
                      <a:pt x="4717" y="996"/>
                      <a:pt x="4692" y="968"/>
                    </a:cubicBezTo>
                    <a:lnTo>
                      <a:pt x="4667" y="937"/>
                    </a:lnTo>
                    <a:cubicBezTo>
                      <a:pt x="4665" y="939"/>
                      <a:pt x="4662" y="940"/>
                      <a:pt x="4659" y="940"/>
                    </a:cubicBezTo>
                    <a:cubicBezTo>
                      <a:pt x="4632" y="940"/>
                      <a:pt x="4575" y="870"/>
                      <a:pt x="4488" y="783"/>
                    </a:cubicBezTo>
                    <a:cubicBezTo>
                      <a:pt x="4380" y="682"/>
                      <a:pt x="4331" y="638"/>
                      <a:pt x="4310" y="638"/>
                    </a:cubicBezTo>
                    <a:cubicBezTo>
                      <a:pt x="4306" y="638"/>
                      <a:pt x="4303" y="639"/>
                      <a:pt x="4300" y="642"/>
                    </a:cubicBezTo>
                    <a:cubicBezTo>
                      <a:pt x="4295" y="649"/>
                      <a:pt x="4291" y="652"/>
                      <a:pt x="4285" y="652"/>
                    </a:cubicBezTo>
                    <a:cubicBezTo>
                      <a:pt x="4274" y="652"/>
                      <a:pt x="4259" y="634"/>
                      <a:pt x="4238" y="595"/>
                    </a:cubicBezTo>
                    <a:cubicBezTo>
                      <a:pt x="4200" y="492"/>
                      <a:pt x="4190" y="470"/>
                      <a:pt x="4174" y="470"/>
                    </a:cubicBezTo>
                    <a:cubicBezTo>
                      <a:pt x="4169" y="470"/>
                      <a:pt x="4165" y="471"/>
                      <a:pt x="4159" y="473"/>
                    </a:cubicBezTo>
                    <a:cubicBezTo>
                      <a:pt x="4175" y="485"/>
                      <a:pt x="4159" y="504"/>
                      <a:pt x="4147" y="526"/>
                    </a:cubicBezTo>
                    <a:cubicBezTo>
                      <a:pt x="4134" y="543"/>
                      <a:pt x="4124" y="551"/>
                      <a:pt x="4118" y="551"/>
                    </a:cubicBezTo>
                    <a:cubicBezTo>
                      <a:pt x="4109" y="551"/>
                      <a:pt x="4108" y="535"/>
                      <a:pt x="4115" y="504"/>
                    </a:cubicBezTo>
                    <a:cubicBezTo>
                      <a:pt x="4140" y="469"/>
                      <a:pt x="3945" y="358"/>
                      <a:pt x="3864" y="358"/>
                    </a:cubicBezTo>
                    <a:cubicBezTo>
                      <a:pt x="3852" y="358"/>
                      <a:pt x="3842" y="361"/>
                      <a:pt x="3836" y="366"/>
                    </a:cubicBezTo>
                    <a:lnTo>
                      <a:pt x="3849" y="344"/>
                    </a:lnTo>
                    <a:cubicBezTo>
                      <a:pt x="3862" y="322"/>
                      <a:pt x="3843" y="313"/>
                      <a:pt x="3774" y="279"/>
                    </a:cubicBezTo>
                    <a:lnTo>
                      <a:pt x="3721" y="250"/>
                    </a:lnTo>
                    <a:cubicBezTo>
                      <a:pt x="3716" y="261"/>
                      <a:pt x="3707" y="265"/>
                      <a:pt x="3696" y="265"/>
                    </a:cubicBezTo>
                    <a:cubicBezTo>
                      <a:pt x="3661" y="265"/>
                      <a:pt x="3607" y="223"/>
                      <a:pt x="3614" y="207"/>
                    </a:cubicBezTo>
                    <a:cubicBezTo>
                      <a:pt x="3605" y="175"/>
                      <a:pt x="3605" y="175"/>
                      <a:pt x="3567" y="163"/>
                    </a:cubicBezTo>
                    <a:cubicBezTo>
                      <a:pt x="3554" y="167"/>
                      <a:pt x="3541" y="169"/>
                      <a:pt x="3528" y="169"/>
                    </a:cubicBezTo>
                    <a:cubicBezTo>
                      <a:pt x="3468" y="169"/>
                      <a:pt x="3411" y="127"/>
                      <a:pt x="3417" y="109"/>
                    </a:cubicBezTo>
                    <a:lnTo>
                      <a:pt x="3379" y="97"/>
                    </a:lnTo>
                    <a:cubicBezTo>
                      <a:pt x="3365" y="106"/>
                      <a:pt x="3349" y="110"/>
                      <a:pt x="3332" y="110"/>
                    </a:cubicBezTo>
                    <a:cubicBezTo>
                      <a:pt x="3320" y="110"/>
                      <a:pt x="3307" y="107"/>
                      <a:pt x="3294" y="103"/>
                    </a:cubicBezTo>
                    <a:cubicBezTo>
                      <a:pt x="3267" y="96"/>
                      <a:pt x="3249" y="90"/>
                      <a:pt x="3238" y="90"/>
                    </a:cubicBezTo>
                    <a:cubicBezTo>
                      <a:pt x="3227" y="90"/>
                      <a:pt x="3225" y="96"/>
                      <a:pt x="3232" y="113"/>
                    </a:cubicBezTo>
                    <a:cubicBezTo>
                      <a:pt x="3229" y="133"/>
                      <a:pt x="3223" y="157"/>
                      <a:pt x="3207" y="157"/>
                    </a:cubicBezTo>
                    <a:cubicBezTo>
                      <a:pt x="3206" y="157"/>
                      <a:pt x="3205" y="157"/>
                      <a:pt x="3203" y="156"/>
                    </a:cubicBezTo>
                    <a:lnTo>
                      <a:pt x="3210" y="131"/>
                    </a:lnTo>
                    <a:cubicBezTo>
                      <a:pt x="3216" y="106"/>
                      <a:pt x="3156" y="91"/>
                      <a:pt x="3081" y="81"/>
                    </a:cubicBezTo>
                    <a:cubicBezTo>
                      <a:pt x="2984" y="65"/>
                      <a:pt x="2946" y="59"/>
                      <a:pt x="2931" y="31"/>
                    </a:cubicBezTo>
                    <a:lnTo>
                      <a:pt x="2909" y="53"/>
                    </a:lnTo>
                    <a:cubicBezTo>
                      <a:pt x="2899" y="65"/>
                      <a:pt x="2889" y="70"/>
                      <a:pt x="2882" y="70"/>
                    </a:cubicBezTo>
                    <a:cubicBezTo>
                      <a:pt x="2873" y="70"/>
                      <a:pt x="2868" y="63"/>
                      <a:pt x="2868" y="50"/>
                    </a:cubicBezTo>
                    <a:cubicBezTo>
                      <a:pt x="2859" y="36"/>
                      <a:pt x="2831" y="28"/>
                      <a:pt x="2800" y="28"/>
                    </a:cubicBezTo>
                    <a:cubicBezTo>
                      <a:pt x="2776" y="28"/>
                      <a:pt x="2751" y="33"/>
                      <a:pt x="2733" y="44"/>
                    </a:cubicBezTo>
                    <a:lnTo>
                      <a:pt x="2696" y="40"/>
                    </a:lnTo>
                    <a:cubicBezTo>
                      <a:pt x="2689" y="14"/>
                      <a:pt x="2668" y="0"/>
                      <a:pt x="2646" y="0"/>
                    </a:cubicBezTo>
                    <a:close/>
                    <a:moveTo>
                      <a:pt x="2141" y="5358"/>
                    </a:moveTo>
                    <a:lnTo>
                      <a:pt x="2141" y="5358"/>
                    </a:lnTo>
                    <a:cubicBezTo>
                      <a:pt x="2138" y="5384"/>
                      <a:pt x="2138" y="5384"/>
                      <a:pt x="2157" y="5387"/>
                    </a:cubicBezTo>
                    <a:cubicBezTo>
                      <a:pt x="2170" y="5389"/>
                      <a:pt x="2179" y="5390"/>
                      <a:pt x="2184" y="5390"/>
                    </a:cubicBezTo>
                    <a:cubicBezTo>
                      <a:pt x="2196" y="5390"/>
                      <a:pt x="2192" y="5384"/>
                      <a:pt x="2182" y="5365"/>
                    </a:cubicBezTo>
                    <a:lnTo>
                      <a:pt x="2141" y="535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92" name="Google Shape;9692;p37"/>
          <p:cNvSpPr txBox="1">
            <a:spLocks noGrp="1"/>
          </p:cNvSpPr>
          <p:nvPr>
            <p:ph type="subTitle" idx="2"/>
          </p:nvPr>
        </p:nvSpPr>
        <p:spPr>
          <a:xfrm>
            <a:off x="972600" y="1768077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</a:t>
            </a:r>
            <a:endParaRPr dirty="0"/>
          </a:p>
        </p:txBody>
      </p:sp>
      <p:sp>
        <p:nvSpPr>
          <p:cNvPr id="9693" name="Google Shape;9693;p37"/>
          <p:cNvSpPr txBox="1">
            <a:spLocks noGrp="1"/>
          </p:cNvSpPr>
          <p:nvPr>
            <p:ph type="subTitle" idx="4"/>
          </p:nvPr>
        </p:nvSpPr>
        <p:spPr>
          <a:xfrm>
            <a:off x="6428700" y="1768077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</a:t>
            </a:r>
            <a:endParaRPr dirty="0"/>
          </a:p>
        </p:txBody>
      </p:sp>
      <p:sp>
        <p:nvSpPr>
          <p:cNvPr id="9694" name="Google Shape;9694;p37"/>
          <p:cNvSpPr txBox="1">
            <a:spLocks noGrp="1"/>
          </p:cNvSpPr>
          <p:nvPr>
            <p:ph type="subTitle" idx="6"/>
          </p:nvPr>
        </p:nvSpPr>
        <p:spPr>
          <a:xfrm>
            <a:off x="3700650" y="1768077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Tool</a:t>
            </a:r>
            <a:endParaRPr dirty="0"/>
          </a:p>
        </p:txBody>
      </p:sp>
      <p:grpSp>
        <p:nvGrpSpPr>
          <p:cNvPr id="9695" name="Google Shape;9695;p37"/>
          <p:cNvGrpSpPr/>
          <p:nvPr/>
        </p:nvGrpSpPr>
        <p:grpSpPr>
          <a:xfrm>
            <a:off x="3027974" y="3488303"/>
            <a:ext cx="2935647" cy="1700212"/>
            <a:chOff x="2383028" y="3214264"/>
            <a:chExt cx="3355792" cy="1943544"/>
          </a:xfrm>
        </p:grpSpPr>
        <p:sp>
          <p:nvSpPr>
            <p:cNvPr id="9696" name="Google Shape;9696;p37"/>
            <p:cNvSpPr/>
            <p:nvPr/>
          </p:nvSpPr>
          <p:spPr>
            <a:xfrm>
              <a:off x="3191625" y="3588303"/>
              <a:ext cx="1335845" cy="1569505"/>
            </a:xfrm>
            <a:custGeom>
              <a:avLst/>
              <a:gdLst/>
              <a:ahLst/>
              <a:cxnLst/>
              <a:rect l="l" t="t" r="r" b="b"/>
              <a:pathLst>
                <a:path w="73388" h="86893" extrusionOk="0">
                  <a:moveTo>
                    <a:pt x="35398" y="121"/>
                  </a:moveTo>
                  <a:cubicBezTo>
                    <a:pt x="35439" y="121"/>
                    <a:pt x="35494" y="125"/>
                    <a:pt x="35568" y="136"/>
                  </a:cubicBezTo>
                  <a:lnTo>
                    <a:pt x="35847" y="189"/>
                  </a:lnTo>
                  <a:cubicBezTo>
                    <a:pt x="35840" y="210"/>
                    <a:pt x="35753" y="214"/>
                    <a:pt x="35676" y="214"/>
                  </a:cubicBezTo>
                  <a:cubicBezTo>
                    <a:pt x="35611" y="214"/>
                    <a:pt x="35553" y="211"/>
                    <a:pt x="35553" y="211"/>
                  </a:cubicBezTo>
                  <a:cubicBezTo>
                    <a:pt x="35474" y="195"/>
                    <a:pt x="35393" y="186"/>
                    <a:pt x="35311" y="180"/>
                  </a:cubicBezTo>
                  <a:lnTo>
                    <a:pt x="35277" y="177"/>
                  </a:lnTo>
                  <a:cubicBezTo>
                    <a:pt x="35281" y="154"/>
                    <a:pt x="35286" y="121"/>
                    <a:pt x="35398" y="121"/>
                  </a:cubicBezTo>
                  <a:close/>
                  <a:moveTo>
                    <a:pt x="39542" y="8569"/>
                  </a:moveTo>
                  <a:cubicBezTo>
                    <a:pt x="39547" y="8569"/>
                    <a:pt x="39552" y="8572"/>
                    <a:pt x="39558" y="8575"/>
                  </a:cubicBezTo>
                  <a:cubicBezTo>
                    <a:pt x="39589" y="8597"/>
                    <a:pt x="39285" y="9077"/>
                    <a:pt x="39116" y="9318"/>
                  </a:cubicBezTo>
                  <a:cubicBezTo>
                    <a:pt x="39066" y="9374"/>
                    <a:pt x="39038" y="9398"/>
                    <a:pt x="39027" y="9398"/>
                  </a:cubicBezTo>
                  <a:cubicBezTo>
                    <a:pt x="38996" y="9398"/>
                    <a:pt x="39099" y="9208"/>
                    <a:pt x="39219" y="9030"/>
                  </a:cubicBezTo>
                  <a:cubicBezTo>
                    <a:pt x="39477" y="8634"/>
                    <a:pt x="39516" y="8569"/>
                    <a:pt x="39542" y="8569"/>
                  </a:cubicBezTo>
                  <a:close/>
                  <a:moveTo>
                    <a:pt x="16762" y="14034"/>
                  </a:moveTo>
                  <a:cubicBezTo>
                    <a:pt x="16787" y="14062"/>
                    <a:pt x="16568" y="14254"/>
                    <a:pt x="16568" y="14254"/>
                  </a:cubicBezTo>
                  <a:cubicBezTo>
                    <a:pt x="16412" y="14387"/>
                    <a:pt x="16367" y="14426"/>
                    <a:pt x="16345" y="14426"/>
                  </a:cubicBezTo>
                  <a:cubicBezTo>
                    <a:pt x="16336" y="14426"/>
                    <a:pt x="16331" y="14419"/>
                    <a:pt x="16324" y="14410"/>
                  </a:cubicBezTo>
                  <a:cubicBezTo>
                    <a:pt x="16324" y="14410"/>
                    <a:pt x="16302" y="14382"/>
                    <a:pt x="16521" y="14194"/>
                  </a:cubicBezTo>
                  <a:lnTo>
                    <a:pt x="16762" y="14034"/>
                  </a:lnTo>
                  <a:close/>
                  <a:moveTo>
                    <a:pt x="14152" y="16328"/>
                  </a:moveTo>
                  <a:lnTo>
                    <a:pt x="13958" y="16548"/>
                  </a:lnTo>
                  <a:lnTo>
                    <a:pt x="13738" y="16736"/>
                  </a:lnTo>
                  <a:cubicBezTo>
                    <a:pt x="13713" y="16707"/>
                    <a:pt x="13691" y="16676"/>
                    <a:pt x="13911" y="16488"/>
                  </a:cubicBezTo>
                  <a:lnTo>
                    <a:pt x="14152" y="16328"/>
                  </a:lnTo>
                  <a:close/>
                  <a:moveTo>
                    <a:pt x="12440" y="17555"/>
                  </a:moveTo>
                  <a:cubicBezTo>
                    <a:pt x="12448" y="17555"/>
                    <a:pt x="12409" y="17613"/>
                    <a:pt x="12334" y="17713"/>
                  </a:cubicBezTo>
                  <a:cubicBezTo>
                    <a:pt x="12180" y="17942"/>
                    <a:pt x="12006" y="18148"/>
                    <a:pt x="11967" y="18148"/>
                  </a:cubicBezTo>
                  <a:cubicBezTo>
                    <a:pt x="11964" y="18148"/>
                    <a:pt x="11963" y="18147"/>
                    <a:pt x="11961" y="18146"/>
                  </a:cubicBezTo>
                  <a:cubicBezTo>
                    <a:pt x="11936" y="18124"/>
                    <a:pt x="11930" y="18118"/>
                    <a:pt x="12118" y="17901"/>
                  </a:cubicBezTo>
                  <a:cubicBezTo>
                    <a:pt x="12332" y="17657"/>
                    <a:pt x="12428" y="17555"/>
                    <a:pt x="12440" y="17555"/>
                  </a:cubicBezTo>
                  <a:close/>
                  <a:moveTo>
                    <a:pt x="11264" y="18736"/>
                  </a:moveTo>
                  <a:cubicBezTo>
                    <a:pt x="11228" y="18758"/>
                    <a:pt x="11195" y="18797"/>
                    <a:pt x="11200" y="18797"/>
                  </a:cubicBezTo>
                  <a:cubicBezTo>
                    <a:pt x="11203" y="18797"/>
                    <a:pt x="11221" y="18781"/>
                    <a:pt x="11264" y="18736"/>
                  </a:cubicBezTo>
                  <a:close/>
                  <a:moveTo>
                    <a:pt x="11118" y="19296"/>
                  </a:moveTo>
                  <a:lnTo>
                    <a:pt x="10965" y="19534"/>
                  </a:lnTo>
                  <a:cubicBezTo>
                    <a:pt x="10850" y="19724"/>
                    <a:pt x="10827" y="19768"/>
                    <a:pt x="10807" y="19768"/>
                  </a:cubicBezTo>
                  <a:cubicBezTo>
                    <a:pt x="10802" y="19768"/>
                    <a:pt x="10796" y="19765"/>
                    <a:pt x="10789" y="19760"/>
                  </a:cubicBezTo>
                  <a:lnTo>
                    <a:pt x="10933" y="19512"/>
                  </a:lnTo>
                  <a:lnTo>
                    <a:pt x="11118" y="19296"/>
                  </a:lnTo>
                  <a:close/>
                  <a:moveTo>
                    <a:pt x="9993" y="21280"/>
                  </a:moveTo>
                  <a:cubicBezTo>
                    <a:pt x="9941" y="21415"/>
                    <a:pt x="9924" y="21485"/>
                    <a:pt x="9929" y="21485"/>
                  </a:cubicBezTo>
                  <a:cubicBezTo>
                    <a:pt x="9934" y="21485"/>
                    <a:pt x="9959" y="21419"/>
                    <a:pt x="9993" y="21280"/>
                  </a:cubicBezTo>
                  <a:close/>
                  <a:moveTo>
                    <a:pt x="9859" y="21844"/>
                  </a:moveTo>
                  <a:lnTo>
                    <a:pt x="9768" y="22113"/>
                  </a:lnTo>
                  <a:cubicBezTo>
                    <a:pt x="9695" y="22338"/>
                    <a:pt x="9685" y="22377"/>
                    <a:pt x="9664" y="22377"/>
                  </a:cubicBezTo>
                  <a:cubicBezTo>
                    <a:pt x="9660" y="22377"/>
                    <a:pt x="9655" y="22376"/>
                    <a:pt x="9649" y="22373"/>
                  </a:cubicBezTo>
                  <a:lnTo>
                    <a:pt x="9730" y="22101"/>
                  </a:lnTo>
                  <a:lnTo>
                    <a:pt x="9859" y="21844"/>
                  </a:lnTo>
                  <a:close/>
                  <a:moveTo>
                    <a:pt x="9309" y="24633"/>
                  </a:moveTo>
                  <a:cubicBezTo>
                    <a:pt x="9309" y="24633"/>
                    <a:pt x="9310" y="24633"/>
                    <a:pt x="9310" y="24633"/>
                  </a:cubicBezTo>
                  <a:lnTo>
                    <a:pt x="9282" y="24915"/>
                  </a:lnTo>
                  <a:cubicBezTo>
                    <a:pt x="9260" y="25191"/>
                    <a:pt x="9224" y="25194"/>
                    <a:pt x="9222" y="25194"/>
                  </a:cubicBezTo>
                  <a:cubicBezTo>
                    <a:pt x="9222" y="25194"/>
                    <a:pt x="9222" y="25194"/>
                    <a:pt x="9222" y="25194"/>
                  </a:cubicBezTo>
                  <a:cubicBezTo>
                    <a:pt x="9222" y="25194"/>
                    <a:pt x="9185" y="25187"/>
                    <a:pt x="9207" y="24902"/>
                  </a:cubicBezTo>
                  <a:cubicBezTo>
                    <a:pt x="9207" y="24902"/>
                    <a:pt x="9271" y="24633"/>
                    <a:pt x="9309" y="24633"/>
                  </a:cubicBezTo>
                  <a:close/>
                  <a:moveTo>
                    <a:pt x="28044" y="25589"/>
                  </a:moveTo>
                  <a:lnTo>
                    <a:pt x="28044" y="25589"/>
                  </a:lnTo>
                  <a:cubicBezTo>
                    <a:pt x="28075" y="25611"/>
                    <a:pt x="28104" y="25636"/>
                    <a:pt x="27941" y="25874"/>
                  </a:cubicBezTo>
                  <a:lnTo>
                    <a:pt x="27749" y="26090"/>
                  </a:lnTo>
                  <a:lnTo>
                    <a:pt x="27881" y="25830"/>
                  </a:lnTo>
                  <a:lnTo>
                    <a:pt x="28044" y="25589"/>
                  </a:lnTo>
                  <a:close/>
                  <a:moveTo>
                    <a:pt x="25756" y="28569"/>
                  </a:moveTo>
                  <a:lnTo>
                    <a:pt x="25756" y="28569"/>
                  </a:lnTo>
                  <a:cubicBezTo>
                    <a:pt x="25788" y="28594"/>
                    <a:pt x="25819" y="28616"/>
                    <a:pt x="25656" y="28857"/>
                  </a:cubicBezTo>
                  <a:lnTo>
                    <a:pt x="25493" y="29095"/>
                  </a:lnTo>
                  <a:cubicBezTo>
                    <a:pt x="25465" y="29073"/>
                    <a:pt x="25597" y="28810"/>
                    <a:pt x="25597" y="28810"/>
                  </a:cubicBezTo>
                  <a:lnTo>
                    <a:pt x="25756" y="28569"/>
                  </a:lnTo>
                  <a:close/>
                  <a:moveTo>
                    <a:pt x="27120" y="31508"/>
                  </a:moveTo>
                  <a:cubicBezTo>
                    <a:pt x="27187" y="31508"/>
                    <a:pt x="27248" y="31511"/>
                    <a:pt x="27248" y="31511"/>
                  </a:cubicBezTo>
                  <a:cubicBezTo>
                    <a:pt x="27533" y="31562"/>
                    <a:pt x="27229" y="31584"/>
                    <a:pt x="27223" y="31621"/>
                  </a:cubicBezTo>
                  <a:cubicBezTo>
                    <a:pt x="26938" y="31571"/>
                    <a:pt x="26938" y="31571"/>
                    <a:pt x="26944" y="31533"/>
                  </a:cubicBezTo>
                  <a:cubicBezTo>
                    <a:pt x="26949" y="31513"/>
                    <a:pt x="27039" y="31508"/>
                    <a:pt x="27120" y="31508"/>
                  </a:cubicBezTo>
                  <a:close/>
                  <a:moveTo>
                    <a:pt x="33880" y="32703"/>
                  </a:moveTo>
                  <a:cubicBezTo>
                    <a:pt x="33924" y="32703"/>
                    <a:pt x="33990" y="32710"/>
                    <a:pt x="34089" y="32727"/>
                  </a:cubicBezTo>
                  <a:lnTo>
                    <a:pt x="34365" y="32815"/>
                  </a:lnTo>
                  <a:lnTo>
                    <a:pt x="34070" y="32803"/>
                  </a:lnTo>
                  <a:lnTo>
                    <a:pt x="33785" y="32749"/>
                  </a:lnTo>
                  <a:cubicBezTo>
                    <a:pt x="33791" y="32727"/>
                    <a:pt x="33797" y="32703"/>
                    <a:pt x="33880" y="32703"/>
                  </a:cubicBezTo>
                  <a:close/>
                  <a:moveTo>
                    <a:pt x="52385" y="36074"/>
                  </a:moveTo>
                  <a:cubicBezTo>
                    <a:pt x="52429" y="36074"/>
                    <a:pt x="52495" y="36081"/>
                    <a:pt x="52597" y="36099"/>
                  </a:cubicBezTo>
                  <a:lnTo>
                    <a:pt x="52873" y="36187"/>
                  </a:lnTo>
                  <a:lnTo>
                    <a:pt x="52579" y="36171"/>
                  </a:lnTo>
                  <a:lnTo>
                    <a:pt x="52293" y="36121"/>
                  </a:lnTo>
                  <a:cubicBezTo>
                    <a:pt x="52299" y="36097"/>
                    <a:pt x="52306" y="36074"/>
                    <a:pt x="52385" y="36074"/>
                  </a:cubicBezTo>
                  <a:close/>
                  <a:moveTo>
                    <a:pt x="54332" y="36414"/>
                  </a:moveTo>
                  <a:cubicBezTo>
                    <a:pt x="54367" y="36414"/>
                    <a:pt x="54438" y="36427"/>
                    <a:pt x="54591" y="36453"/>
                  </a:cubicBezTo>
                  <a:cubicBezTo>
                    <a:pt x="54591" y="36453"/>
                    <a:pt x="54866" y="36541"/>
                    <a:pt x="54860" y="36579"/>
                  </a:cubicBezTo>
                  <a:cubicBezTo>
                    <a:pt x="54858" y="36587"/>
                    <a:pt x="54844" y="36591"/>
                    <a:pt x="54820" y="36591"/>
                  </a:cubicBezTo>
                  <a:cubicBezTo>
                    <a:pt x="54730" y="36591"/>
                    <a:pt x="54508" y="36537"/>
                    <a:pt x="54296" y="36441"/>
                  </a:cubicBezTo>
                  <a:cubicBezTo>
                    <a:pt x="54300" y="36423"/>
                    <a:pt x="54303" y="36414"/>
                    <a:pt x="54332" y="36414"/>
                  </a:cubicBezTo>
                  <a:close/>
                  <a:moveTo>
                    <a:pt x="10228" y="36087"/>
                  </a:moveTo>
                  <a:cubicBezTo>
                    <a:pt x="10307" y="36369"/>
                    <a:pt x="10388" y="36651"/>
                    <a:pt x="10351" y="36654"/>
                  </a:cubicBezTo>
                  <a:cubicBezTo>
                    <a:pt x="10351" y="36654"/>
                    <a:pt x="10351" y="36654"/>
                    <a:pt x="10351" y="36654"/>
                  </a:cubicBezTo>
                  <a:cubicBezTo>
                    <a:pt x="10349" y="36654"/>
                    <a:pt x="10311" y="36651"/>
                    <a:pt x="10231" y="36375"/>
                  </a:cubicBezTo>
                  <a:cubicBezTo>
                    <a:pt x="10231" y="36375"/>
                    <a:pt x="10153" y="36093"/>
                    <a:pt x="10191" y="36090"/>
                  </a:cubicBezTo>
                  <a:lnTo>
                    <a:pt x="10228" y="36087"/>
                  </a:lnTo>
                  <a:close/>
                  <a:moveTo>
                    <a:pt x="61194" y="36790"/>
                  </a:moveTo>
                  <a:cubicBezTo>
                    <a:pt x="61145" y="36790"/>
                    <a:pt x="61094" y="36791"/>
                    <a:pt x="61043" y="36795"/>
                  </a:cubicBezTo>
                  <a:cubicBezTo>
                    <a:pt x="61037" y="36833"/>
                    <a:pt x="61037" y="36833"/>
                    <a:pt x="61322" y="36883"/>
                  </a:cubicBezTo>
                  <a:cubicBezTo>
                    <a:pt x="61322" y="36883"/>
                    <a:pt x="61382" y="36886"/>
                    <a:pt x="61449" y="36886"/>
                  </a:cubicBezTo>
                  <a:cubicBezTo>
                    <a:pt x="61529" y="36886"/>
                    <a:pt x="61618" y="36881"/>
                    <a:pt x="61623" y="36861"/>
                  </a:cubicBezTo>
                  <a:cubicBezTo>
                    <a:pt x="61631" y="36830"/>
                    <a:pt x="61435" y="36790"/>
                    <a:pt x="61194" y="36790"/>
                  </a:cubicBezTo>
                  <a:close/>
                  <a:moveTo>
                    <a:pt x="59183" y="37220"/>
                  </a:moveTo>
                  <a:cubicBezTo>
                    <a:pt x="59256" y="37220"/>
                    <a:pt x="59490" y="37289"/>
                    <a:pt x="59730" y="37331"/>
                  </a:cubicBezTo>
                  <a:cubicBezTo>
                    <a:pt x="59862" y="37373"/>
                    <a:pt x="59931" y="37395"/>
                    <a:pt x="59904" y="37395"/>
                  </a:cubicBezTo>
                  <a:cubicBezTo>
                    <a:pt x="59875" y="37395"/>
                    <a:pt x="59732" y="37369"/>
                    <a:pt x="59435" y="37315"/>
                  </a:cubicBezTo>
                  <a:cubicBezTo>
                    <a:pt x="59150" y="37265"/>
                    <a:pt x="59160" y="37228"/>
                    <a:pt x="59160" y="37228"/>
                  </a:cubicBezTo>
                  <a:cubicBezTo>
                    <a:pt x="59161" y="37222"/>
                    <a:pt x="59169" y="37220"/>
                    <a:pt x="59183" y="37220"/>
                  </a:cubicBezTo>
                  <a:close/>
                  <a:moveTo>
                    <a:pt x="61043" y="38064"/>
                  </a:moveTo>
                  <a:lnTo>
                    <a:pt x="61043" y="38064"/>
                  </a:lnTo>
                  <a:cubicBezTo>
                    <a:pt x="61034" y="38099"/>
                    <a:pt x="61034" y="38099"/>
                    <a:pt x="61319" y="38152"/>
                  </a:cubicBezTo>
                  <a:cubicBezTo>
                    <a:pt x="61614" y="38204"/>
                    <a:pt x="61756" y="38229"/>
                    <a:pt x="61786" y="38229"/>
                  </a:cubicBezTo>
                  <a:cubicBezTo>
                    <a:pt x="61815" y="38229"/>
                    <a:pt x="61745" y="38207"/>
                    <a:pt x="61610" y="38165"/>
                  </a:cubicBezTo>
                  <a:lnTo>
                    <a:pt x="61043" y="38064"/>
                  </a:lnTo>
                  <a:close/>
                  <a:moveTo>
                    <a:pt x="64357" y="38129"/>
                  </a:moveTo>
                  <a:cubicBezTo>
                    <a:pt x="64400" y="38129"/>
                    <a:pt x="64470" y="38135"/>
                    <a:pt x="64584" y="38155"/>
                  </a:cubicBezTo>
                  <a:cubicBezTo>
                    <a:pt x="64772" y="38190"/>
                    <a:pt x="64960" y="38237"/>
                    <a:pt x="65145" y="38293"/>
                  </a:cubicBezTo>
                  <a:cubicBezTo>
                    <a:pt x="65143" y="38303"/>
                    <a:pt x="65120" y="38307"/>
                    <a:pt x="65087" y="38307"/>
                  </a:cubicBezTo>
                  <a:cubicBezTo>
                    <a:pt x="65001" y="38307"/>
                    <a:pt x="64851" y="38280"/>
                    <a:pt x="64851" y="38280"/>
                  </a:cubicBezTo>
                  <a:cubicBezTo>
                    <a:pt x="64565" y="38230"/>
                    <a:pt x="64280" y="38180"/>
                    <a:pt x="64290" y="38143"/>
                  </a:cubicBezTo>
                  <a:cubicBezTo>
                    <a:pt x="64290" y="38143"/>
                    <a:pt x="64293" y="38129"/>
                    <a:pt x="64357" y="38129"/>
                  </a:cubicBezTo>
                  <a:close/>
                  <a:moveTo>
                    <a:pt x="66300" y="38706"/>
                  </a:moveTo>
                  <a:cubicBezTo>
                    <a:pt x="66236" y="38706"/>
                    <a:pt x="66233" y="38719"/>
                    <a:pt x="66233" y="38719"/>
                  </a:cubicBezTo>
                  <a:cubicBezTo>
                    <a:pt x="66233" y="38719"/>
                    <a:pt x="66223" y="38754"/>
                    <a:pt x="66508" y="38807"/>
                  </a:cubicBezTo>
                  <a:lnTo>
                    <a:pt x="66794" y="38857"/>
                  </a:lnTo>
                  <a:cubicBezTo>
                    <a:pt x="66803" y="38820"/>
                    <a:pt x="66527" y="38732"/>
                    <a:pt x="66527" y="38732"/>
                  </a:cubicBezTo>
                  <a:cubicBezTo>
                    <a:pt x="66413" y="38712"/>
                    <a:pt x="66343" y="38706"/>
                    <a:pt x="66300" y="38706"/>
                  </a:cubicBezTo>
                  <a:close/>
                  <a:moveTo>
                    <a:pt x="67529" y="39767"/>
                  </a:moveTo>
                  <a:cubicBezTo>
                    <a:pt x="67534" y="39767"/>
                    <a:pt x="67539" y="39769"/>
                    <a:pt x="67546" y="39772"/>
                  </a:cubicBezTo>
                  <a:lnTo>
                    <a:pt x="67452" y="40045"/>
                  </a:lnTo>
                  <a:lnTo>
                    <a:pt x="67317" y="40302"/>
                  </a:lnTo>
                  <a:lnTo>
                    <a:pt x="67414" y="40029"/>
                  </a:lnTo>
                  <a:cubicBezTo>
                    <a:pt x="67492" y="39809"/>
                    <a:pt x="67508" y="39767"/>
                    <a:pt x="67529" y="39767"/>
                  </a:cubicBezTo>
                  <a:close/>
                  <a:moveTo>
                    <a:pt x="66698" y="42107"/>
                  </a:moveTo>
                  <a:cubicBezTo>
                    <a:pt x="66713" y="42107"/>
                    <a:pt x="66719" y="42146"/>
                    <a:pt x="66706" y="42257"/>
                  </a:cubicBezTo>
                  <a:cubicBezTo>
                    <a:pt x="66574" y="42624"/>
                    <a:pt x="66574" y="42624"/>
                    <a:pt x="66446" y="42991"/>
                  </a:cubicBezTo>
                  <a:cubicBezTo>
                    <a:pt x="66436" y="42994"/>
                    <a:pt x="66426" y="42997"/>
                    <a:pt x="66418" y="42997"/>
                  </a:cubicBezTo>
                  <a:cubicBezTo>
                    <a:pt x="66387" y="42997"/>
                    <a:pt x="66381" y="42945"/>
                    <a:pt x="66493" y="42627"/>
                  </a:cubicBezTo>
                  <a:cubicBezTo>
                    <a:pt x="66543" y="42436"/>
                    <a:pt x="66624" y="42207"/>
                    <a:pt x="66662" y="42144"/>
                  </a:cubicBezTo>
                  <a:cubicBezTo>
                    <a:pt x="66675" y="42123"/>
                    <a:pt x="66688" y="42107"/>
                    <a:pt x="66698" y="42107"/>
                  </a:cubicBezTo>
                  <a:close/>
                  <a:moveTo>
                    <a:pt x="68295" y="43483"/>
                  </a:moveTo>
                  <a:cubicBezTo>
                    <a:pt x="68567" y="43573"/>
                    <a:pt x="68859" y="43624"/>
                    <a:pt x="68846" y="43661"/>
                  </a:cubicBezTo>
                  <a:cubicBezTo>
                    <a:pt x="68908" y="43681"/>
                    <a:pt x="68927" y="43689"/>
                    <a:pt x="68918" y="43689"/>
                  </a:cubicBezTo>
                  <a:cubicBezTo>
                    <a:pt x="68884" y="43689"/>
                    <a:pt x="68494" y="43588"/>
                    <a:pt x="68279" y="43520"/>
                  </a:cubicBezTo>
                  <a:lnTo>
                    <a:pt x="68295" y="43483"/>
                  </a:lnTo>
                  <a:close/>
                  <a:moveTo>
                    <a:pt x="70370" y="44528"/>
                  </a:moveTo>
                  <a:lnTo>
                    <a:pt x="70370" y="44528"/>
                  </a:lnTo>
                  <a:cubicBezTo>
                    <a:pt x="70369" y="44528"/>
                    <a:pt x="70368" y="44532"/>
                    <a:pt x="70363" y="44542"/>
                  </a:cubicBezTo>
                  <a:cubicBezTo>
                    <a:pt x="70363" y="44542"/>
                    <a:pt x="70360" y="44550"/>
                    <a:pt x="70355" y="44563"/>
                  </a:cubicBezTo>
                  <a:lnTo>
                    <a:pt x="70355" y="44563"/>
                  </a:lnTo>
                  <a:cubicBezTo>
                    <a:pt x="70363" y="44544"/>
                    <a:pt x="70370" y="44528"/>
                    <a:pt x="70370" y="44528"/>
                  </a:cubicBezTo>
                  <a:close/>
                  <a:moveTo>
                    <a:pt x="70355" y="44563"/>
                  </a:moveTo>
                  <a:cubicBezTo>
                    <a:pt x="70354" y="44567"/>
                    <a:pt x="70352" y="44572"/>
                    <a:pt x="70350" y="44576"/>
                  </a:cubicBezTo>
                  <a:lnTo>
                    <a:pt x="70338" y="44614"/>
                  </a:lnTo>
                  <a:cubicBezTo>
                    <a:pt x="70344" y="44595"/>
                    <a:pt x="70351" y="44577"/>
                    <a:pt x="70355" y="44563"/>
                  </a:cubicBezTo>
                  <a:close/>
                  <a:moveTo>
                    <a:pt x="73039" y="45507"/>
                  </a:moveTo>
                  <a:cubicBezTo>
                    <a:pt x="73058" y="45507"/>
                    <a:pt x="73080" y="45510"/>
                    <a:pt x="73086" y="45538"/>
                  </a:cubicBezTo>
                  <a:cubicBezTo>
                    <a:pt x="73093" y="45570"/>
                    <a:pt x="73089" y="45617"/>
                    <a:pt x="73052" y="45764"/>
                  </a:cubicBezTo>
                  <a:lnTo>
                    <a:pt x="72980" y="46043"/>
                  </a:lnTo>
                  <a:cubicBezTo>
                    <a:pt x="72942" y="46030"/>
                    <a:pt x="72980" y="45739"/>
                    <a:pt x="72980" y="45739"/>
                  </a:cubicBezTo>
                  <a:lnTo>
                    <a:pt x="73039" y="45507"/>
                  </a:lnTo>
                  <a:close/>
                  <a:moveTo>
                    <a:pt x="11870" y="45601"/>
                  </a:moveTo>
                  <a:cubicBezTo>
                    <a:pt x="11895" y="45601"/>
                    <a:pt x="11951" y="45737"/>
                    <a:pt x="12024" y="46068"/>
                  </a:cubicBezTo>
                  <a:cubicBezTo>
                    <a:pt x="12068" y="46356"/>
                    <a:pt x="12068" y="46356"/>
                    <a:pt x="12030" y="46359"/>
                  </a:cubicBezTo>
                  <a:cubicBezTo>
                    <a:pt x="12030" y="46359"/>
                    <a:pt x="12030" y="46359"/>
                    <a:pt x="12030" y="46359"/>
                  </a:cubicBezTo>
                  <a:cubicBezTo>
                    <a:pt x="11992" y="46359"/>
                    <a:pt x="11911" y="46079"/>
                    <a:pt x="11867" y="45792"/>
                  </a:cubicBezTo>
                  <a:cubicBezTo>
                    <a:pt x="11849" y="45672"/>
                    <a:pt x="11851" y="45601"/>
                    <a:pt x="11870" y="45601"/>
                  </a:cubicBezTo>
                  <a:close/>
                  <a:moveTo>
                    <a:pt x="72357" y="47466"/>
                  </a:moveTo>
                  <a:cubicBezTo>
                    <a:pt x="72366" y="47466"/>
                    <a:pt x="72366" y="47540"/>
                    <a:pt x="72366" y="47666"/>
                  </a:cubicBezTo>
                  <a:lnTo>
                    <a:pt x="72290" y="48252"/>
                  </a:lnTo>
                  <a:cubicBezTo>
                    <a:pt x="72270" y="48331"/>
                    <a:pt x="72258" y="48365"/>
                    <a:pt x="72252" y="48365"/>
                  </a:cubicBezTo>
                  <a:cubicBezTo>
                    <a:pt x="72237" y="48365"/>
                    <a:pt x="72256" y="48153"/>
                    <a:pt x="72256" y="47936"/>
                  </a:cubicBezTo>
                  <a:cubicBezTo>
                    <a:pt x="72319" y="47605"/>
                    <a:pt x="72346" y="47466"/>
                    <a:pt x="72357" y="47466"/>
                  </a:cubicBezTo>
                  <a:close/>
                  <a:moveTo>
                    <a:pt x="70846" y="53860"/>
                  </a:moveTo>
                  <a:cubicBezTo>
                    <a:pt x="70854" y="53860"/>
                    <a:pt x="70865" y="53864"/>
                    <a:pt x="70877" y="53868"/>
                  </a:cubicBezTo>
                  <a:cubicBezTo>
                    <a:pt x="70915" y="53881"/>
                    <a:pt x="70949" y="53890"/>
                    <a:pt x="70839" y="54463"/>
                  </a:cubicBezTo>
                  <a:cubicBezTo>
                    <a:pt x="70767" y="54742"/>
                    <a:pt x="70695" y="55024"/>
                    <a:pt x="70695" y="55024"/>
                  </a:cubicBezTo>
                  <a:lnTo>
                    <a:pt x="70767" y="54438"/>
                  </a:lnTo>
                  <a:cubicBezTo>
                    <a:pt x="70798" y="53944"/>
                    <a:pt x="70804" y="53860"/>
                    <a:pt x="70846" y="53860"/>
                  </a:cubicBezTo>
                  <a:close/>
                  <a:moveTo>
                    <a:pt x="70407" y="55234"/>
                  </a:moveTo>
                  <a:lnTo>
                    <a:pt x="70441" y="55247"/>
                  </a:lnTo>
                  <a:lnTo>
                    <a:pt x="70407" y="55538"/>
                  </a:lnTo>
                  <a:lnTo>
                    <a:pt x="70297" y="55805"/>
                  </a:lnTo>
                  <a:cubicBezTo>
                    <a:pt x="70263" y="55795"/>
                    <a:pt x="70335" y="55513"/>
                    <a:pt x="70407" y="55234"/>
                  </a:cubicBezTo>
                  <a:close/>
                  <a:moveTo>
                    <a:pt x="66121" y="65776"/>
                  </a:moveTo>
                  <a:cubicBezTo>
                    <a:pt x="66073" y="65776"/>
                    <a:pt x="65904" y="65987"/>
                    <a:pt x="65700" y="66162"/>
                  </a:cubicBezTo>
                  <a:cubicBezTo>
                    <a:pt x="65255" y="66525"/>
                    <a:pt x="65067" y="66751"/>
                    <a:pt x="65089" y="66779"/>
                  </a:cubicBezTo>
                  <a:cubicBezTo>
                    <a:pt x="65091" y="66781"/>
                    <a:pt x="65093" y="66783"/>
                    <a:pt x="65097" y="66783"/>
                  </a:cubicBezTo>
                  <a:cubicBezTo>
                    <a:pt x="65144" y="66783"/>
                    <a:pt x="65353" y="66586"/>
                    <a:pt x="65750" y="66218"/>
                  </a:cubicBezTo>
                  <a:cubicBezTo>
                    <a:pt x="65850" y="66131"/>
                    <a:pt x="65941" y="66033"/>
                    <a:pt x="66020" y="65924"/>
                  </a:cubicBezTo>
                  <a:lnTo>
                    <a:pt x="66129" y="65780"/>
                  </a:lnTo>
                  <a:cubicBezTo>
                    <a:pt x="66127" y="65777"/>
                    <a:pt x="66124" y="65776"/>
                    <a:pt x="66121" y="65776"/>
                  </a:cubicBezTo>
                  <a:close/>
                  <a:moveTo>
                    <a:pt x="64503" y="67122"/>
                  </a:moveTo>
                  <a:cubicBezTo>
                    <a:pt x="64525" y="67122"/>
                    <a:pt x="64433" y="67225"/>
                    <a:pt x="64164" y="67469"/>
                  </a:cubicBezTo>
                  <a:lnTo>
                    <a:pt x="63688" y="67792"/>
                  </a:lnTo>
                  <a:cubicBezTo>
                    <a:pt x="63666" y="67754"/>
                    <a:pt x="64133" y="67419"/>
                    <a:pt x="64349" y="67227"/>
                  </a:cubicBezTo>
                  <a:cubicBezTo>
                    <a:pt x="64433" y="67160"/>
                    <a:pt x="64489" y="67122"/>
                    <a:pt x="64503" y="67122"/>
                  </a:cubicBezTo>
                  <a:close/>
                  <a:moveTo>
                    <a:pt x="53983" y="77064"/>
                  </a:moveTo>
                  <a:cubicBezTo>
                    <a:pt x="53961" y="77064"/>
                    <a:pt x="53949" y="77104"/>
                    <a:pt x="53882" y="77331"/>
                  </a:cubicBezTo>
                  <a:lnTo>
                    <a:pt x="53804" y="77610"/>
                  </a:lnTo>
                  <a:lnTo>
                    <a:pt x="53920" y="77343"/>
                  </a:lnTo>
                  <a:lnTo>
                    <a:pt x="53998" y="77068"/>
                  </a:lnTo>
                  <a:cubicBezTo>
                    <a:pt x="53992" y="77065"/>
                    <a:pt x="53987" y="77064"/>
                    <a:pt x="53983" y="77064"/>
                  </a:cubicBezTo>
                  <a:close/>
                  <a:moveTo>
                    <a:pt x="54015" y="77685"/>
                  </a:moveTo>
                  <a:cubicBezTo>
                    <a:pt x="54016" y="77685"/>
                    <a:pt x="54016" y="77685"/>
                    <a:pt x="54017" y="77685"/>
                  </a:cubicBezTo>
                  <a:lnTo>
                    <a:pt x="53939" y="77964"/>
                  </a:lnTo>
                  <a:cubicBezTo>
                    <a:pt x="53938" y="77964"/>
                    <a:pt x="53937" y="77963"/>
                    <a:pt x="53936" y="77963"/>
                  </a:cubicBezTo>
                  <a:cubicBezTo>
                    <a:pt x="53911" y="77963"/>
                    <a:pt x="53885" y="78089"/>
                    <a:pt x="53906" y="78089"/>
                  </a:cubicBezTo>
                  <a:cubicBezTo>
                    <a:pt x="53916" y="78089"/>
                    <a:pt x="53937" y="78061"/>
                    <a:pt x="53973" y="77976"/>
                  </a:cubicBezTo>
                  <a:cubicBezTo>
                    <a:pt x="54011" y="77989"/>
                    <a:pt x="54045" y="78001"/>
                    <a:pt x="54045" y="78001"/>
                  </a:cubicBezTo>
                  <a:cubicBezTo>
                    <a:pt x="53969" y="78274"/>
                    <a:pt x="53856" y="78532"/>
                    <a:pt x="53816" y="78532"/>
                  </a:cubicBezTo>
                  <a:cubicBezTo>
                    <a:pt x="53815" y="78532"/>
                    <a:pt x="53814" y="78531"/>
                    <a:pt x="53813" y="78531"/>
                  </a:cubicBezTo>
                  <a:cubicBezTo>
                    <a:pt x="53753" y="78634"/>
                    <a:pt x="53716" y="78695"/>
                    <a:pt x="53705" y="78695"/>
                  </a:cubicBezTo>
                  <a:cubicBezTo>
                    <a:pt x="53689" y="78695"/>
                    <a:pt x="53727" y="78561"/>
                    <a:pt x="53823" y="78230"/>
                  </a:cubicBezTo>
                  <a:cubicBezTo>
                    <a:pt x="53899" y="77957"/>
                    <a:pt x="53979" y="77685"/>
                    <a:pt x="54015" y="77685"/>
                  </a:cubicBezTo>
                  <a:close/>
                  <a:moveTo>
                    <a:pt x="53041" y="81018"/>
                  </a:moveTo>
                  <a:cubicBezTo>
                    <a:pt x="53046" y="81018"/>
                    <a:pt x="53052" y="81020"/>
                    <a:pt x="53058" y="81022"/>
                  </a:cubicBezTo>
                  <a:cubicBezTo>
                    <a:pt x="53027" y="81214"/>
                    <a:pt x="52986" y="81405"/>
                    <a:pt x="52933" y="81593"/>
                  </a:cubicBezTo>
                  <a:lnTo>
                    <a:pt x="52817" y="81859"/>
                  </a:lnTo>
                  <a:cubicBezTo>
                    <a:pt x="52782" y="81847"/>
                    <a:pt x="52861" y="81568"/>
                    <a:pt x="52942" y="81289"/>
                  </a:cubicBezTo>
                  <a:cubicBezTo>
                    <a:pt x="53007" y="81059"/>
                    <a:pt x="53018" y="81018"/>
                    <a:pt x="53041" y="81018"/>
                  </a:cubicBezTo>
                  <a:close/>
                  <a:moveTo>
                    <a:pt x="53318" y="82032"/>
                  </a:moveTo>
                  <a:lnTo>
                    <a:pt x="53237" y="82310"/>
                  </a:lnTo>
                  <a:cubicBezTo>
                    <a:pt x="53237" y="82310"/>
                    <a:pt x="53193" y="82602"/>
                    <a:pt x="53230" y="82614"/>
                  </a:cubicBezTo>
                  <a:lnTo>
                    <a:pt x="53309" y="82336"/>
                  </a:lnTo>
                  <a:cubicBezTo>
                    <a:pt x="53390" y="82057"/>
                    <a:pt x="53353" y="82044"/>
                    <a:pt x="53318" y="82032"/>
                  </a:cubicBezTo>
                  <a:close/>
                  <a:moveTo>
                    <a:pt x="839" y="84674"/>
                  </a:moveTo>
                  <a:cubicBezTo>
                    <a:pt x="849" y="84674"/>
                    <a:pt x="861" y="84679"/>
                    <a:pt x="877" y="84686"/>
                  </a:cubicBezTo>
                  <a:cubicBezTo>
                    <a:pt x="912" y="84698"/>
                    <a:pt x="949" y="84714"/>
                    <a:pt x="861" y="84990"/>
                  </a:cubicBezTo>
                  <a:cubicBezTo>
                    <a:pt x="811" y="85272"/>
                    <a:pt x="768" y="85410"/>
                    <a:pt x="749" y="85410"/>
                  </a:cubicBezTo>
                  <a:cubicBezTo>
                    <a:pt x="729" y="85410"/>
                    <a:pt x="736" y="85258"/>
                    <a:pt x="789" y="84962"/>
                  </a:cubicBezTo>
                  <a:cubicBezTo>
                    <a:pt x="804" y="84729"/>
                    <a:pt x="807" y="84674"/>
                    <a:pt x="839" y="84674"/>
                  </a:cubicBezTo>
                  <a:close/>
                  <a:moveTo>
                    <a:pt x="34897" y="1"/>
                  </a:moveTo>
                  <a:cubicBezTo>
                    <a:pt x="34889" y="1"/>
                    <a:pt x="34881" y="1"/>
                    <a:pt x="34873" y="1"/>
                  </a:cubicBezTo>
                  <a:cubicBezTo>
                    <a:pt x="34855" y="1"/>
                    <a:pt x="34839" y="1"/>
                    <a:pt x="34822" y="1"/>
                  </a:cubicBezTo>
                  <a:cubicBezTo>
                    <a:pt x="34357" y="1"/>
                    <a:pt x="34161" y="42"/>
                    <a:pt x="34161" y="61"/>
                  </a:cubicBezTo>
                  <a:cubicBezTo>
                    <a:pt x="33879" y="126"/>
                    <a:pt x="33882" y="120"/>
                    <a:pt x="33600" y="142"/>
                  </a:cubicBezTo>
                  <a:cubicBezTo>
                    <a:pt x="33312" y="148"/>
                    <a:pt x="33039" y="242"/>
                    <a:pt x="32767" y="324"/>
                  </a:cubicBezTo>
                  <a:cubicBezTo>
                    <a:pt x="32535" y="420"/>
                    <a:pt x="32301" y="514"/>
                    <a:pt x="32240" y="514"/>
                  </a:cubicBezTo>
                  <a:cubicBezTo>
                    <a:pt x="32231" y="514"/>
                    <a:pt x="32226" y="513"/>
                    <a:pt x="32225" y="509"/>
                  </a:cubicBezTo>
                  <a:cubicBezTo>
                    <a:pt x="32071" y="625"/>
                    <a:pt x="31905" y="728"/>
                    <a:pt x="31736" y="816"/>
                  </a:cubicBezTo>
                  <a:cubicBezTo>
                    <a:pt x="31734" y="813"/>
                    <a:pt x="31730" y="811"/>
                    <a:pt x="31725" y="811"/>
                  </a:cubicBezTo>
                  <a:cubicBezTo>
                    <a:pt x="31673" y="811"/>
                    <a:pt x="31456" y="959"/>
                    <a:pt x="31259" y="1136"/>
                  </a:cubicBezTo>
                  <a:cubicBezTo>
                    <a:pt x="31143" y="1298"/>
                    <a:pt x="31104" y="1352"/>
                    <a:pt x="31078" y="1352"/>
                  </a:cubicBezTo>
                  <a:cubicBezTo>
                    <a:pt x="31065" y="1352"/>
                    <a:pt x="31055" y="1338"/>
                    <a:pt x="31040" y="1317"/>
                  </a:cubicBezTo>
                  <a:cubicBezTo>
                    <a:pt x="31039" y="1316"/>
                    <a:pt x="31038" y="1316"/>
                    <a:pt x="31036" y="1316"/>
                  </a:cubicBezTo>
                  <a:cubicBezTo>
                    <a:pt x="30981" y="1316"/>
                    <a:pt x="30500" y="1689"/>
                    <a:pt x="30524" y="1689"/>
                  </a:cubicBezTo>
                  <a:cubicBezTo>
                    <a:pt x="30528" y="1689"/>
                    <a:pt x="30544" y="1680"/>
                    <a:pt x="30576" y="1659"/>
                  </a:cubicBezTo>
                  <a:lnTo>
                    <a:pt x="30576" y="1659"/>
                  </a:lnTo>
                  <a:cubicBezTo>
                    <a:pt x="30598" y="1690"/>
                    <a:pt x="30159" y="2066"/>
                    <a:pt x="29965" y="2286"/>
                  </a:cubicBezTo>
                  <a:cubicBezTo>
                    <a:pt x="29761" y="2461"/>
                    <a:pt x="29553" y="2636"/>
                    <a:pt x="29508" y="2636"/>
                  </a:cubicBezTo>
                  <a:cubicBezTo>
                    <a:pt x="29505" y="2636"/>
                    <a:pt x="29503" y="2635"/>
                    <a:pt x="29501" y="2633"/>
                  </a:cubicBezTo>
                  <a:cubicBezTo>
                    <a:pt x="29257" y="2793"/>
                    <a:pt x="28185" y="3765"/>
                    <a:pt x="27988" y="3984"/>
                  </a:cubicBezTo>
                  <a:cubicBezTo>
                    <a:pt x="28011" y="4013"/>
                    <a:pt x="27825" y="4176"/>
                    <a:pt x="27777" y="4176"/>
                  </a:cubicBezTo>
                  <a:cubicBezTo>
                    <a:pt x="27773" y="4176"/>
                    <a:pt x="27770" y="4175"/>
                    <a:pt x="27768" y="4172"/>
                  </a:cubicBezTo>
                  <a:cubicBezTo>
                    <a:pt x="27767" y="4170"/>
                    <a:pt x="27764" y="4169"/>
                    <a:pt x="27761" y="4169"/>
                  </a:cubicBezTo>
                  <a:cubicBezTo>
                    <a:pt x="27717" y="4169"/>
                    <a:pt x="27512" y="4345"/>
                    <a:pt x="27308" y="4520"/>
                  </a:cubicBezTo>
                  <a:cubicBezTo>
                    <a:pt x="27178" y="4664"/>
                    <a:pt x="27124" y="4700"/>
                    <a:pt x="27095" y="4700"/>
                  </a:cubicBezTo>
                  <a:cubicBezTo>
                    <a:pt x="27080" y="4700"/>
                    <a:pt x="27072" y="4690"/>
                    <a:pt x="27063" y="4680"/>
                  </a:cubicBezTo>
                  <a:cubicBezTo>
                    <a:pt x="27120" y="4616"/>
                    <a:pt x="27143" y="4587"/>
                    <a:pt x="27135" y="4587"/>
                  </a:cubicBezTo>
                  <a:cubicBezTo>
                    <a:pt x="27115" y="4587"/>
                    <a:pt x="26914" y="4761"/>
                    <a:pt x="26603" y="5028"/>
                  </a:cubicBezTo>
                  <a:cubicBezTo>
                    <a:pt x="26405" y="5247"/>
                    <a:pt x="25528" y="6002"/>
                    <a:pt x="24870" y="6566"/>
                  </a:cubicBezTo>
                  <a:cubicBezTo>
                    <a:pt x="23770" y="7510"/>
                    <a:pt x="23575" y="7729"/>
                    <a:pt x="23184" y="8165"/>
                  </a:cubicBezTo>
                  <a:lnTo>
                    <a:pt x="23011" y="8415"/>
                  </a:lnTo>
                  <a:lnTo>
                    <a:pt x="22964" y="8356"/>
                  </a:lnTo>
                  <a:cubicBezTo>
                    <a:pt x="22961" y="8352"/>
                    <a:pt x="22956" y="8351"/>
                    <a:pt x="22949" y="8351"/>
                  </a:cubicBezTo>
                  <a:cubicBezTo>
                    <a:pt x="22885" y="8351"/>
                    <a:pt x="22673" y="8456"/>
                    <a:pt x="22673" y="8456"/>
                  </a:cubicBezTo>
                  <a:cubicBezTo>
                    <a:pt x="22453" y="8644"/>
                    <a:pt x="22478" y="8672"/>
                    <a:pt x="22500" y="8704"/>
                  </a:cubicBezTo>
                  <a:cubicBezTo>
                    <a:pt x="22525" y="8732"/>
                    <a:pt x="22306" y="8920"/>
                    <a:pt x="21842" y="9268"/>
                  </a:cubicBezTo>
                  <a:cubicBezTo>
                    <a:pt x="21382" y="9616"/>
                    <a:pt x="21162" y="9807"/>
                    <a:pt x="20965" y="10023"/>
                  </a:cubicBezTo>
                  <a:cubicBezTo>
                    <a:pt x="20749" y="10217"/>
                    <a:pt x="20523" y="10396"/>
                    <a:pt x="20282" y="10562"/>
                  </a:cubicBezTo>
                  <a:cubicBezTo>
                    <a:pt x="20062" y="10750"/>
                    <a:pt x="20062" y="10750"/>
                    <a:pt x="20087" y="10778"/>
                  </a:cubicBezTo>
                  <a:cubicBezTo>
                    <a:pt x="20109" y="10810"/>
                    <a:pt x="19890" y="10998"/>
                    <a:pt x="19649" y="11157"/>
                  </a:cubicBezTo>
                  <a:cubicBezTo>
                    <a:pt x="19382" y="11286"/>
                    <a:pt x="18724" y="11853"/>
                    <a:pt x="18746" y="11881"/>
                  </a:cubicBezTo>
                  <a:cubicBezTo>
                    <a:pt x="18771" y="11913"/>
                    <a:pt x="18552" y="12101"/>
                    <a:pt x="18332" y="12289"/>
                  </a:cubicBezTo>
                  <a:cubicBezTo>
                    <a:pt x="18107" y="12474"/>
                    <a:pt x="17894" y="12671"/>
                    <a:pt x="17696" y="12884"/>
                  </a:cubicBezTo>
                  <a:lnTo>
                    <a:pt x="17257" y="13263"/>
                  </a:lnTo>
                  <a:cubicBezTo>
                    <a:pt x="17198" y="13314"/>
                    <a:pt x="17169" y="13335"/>
                    <a:pt x="17163" y="13335"/>
                  </a:cubicBezTo>
                  <a:cubicBezTo>
                    <a:pt x="17145" y="13335"/>
                    <a:pt x="17292" y="13181"/>
                    <a:pt x="17452" y="13044"/>
                  </a:cubicBezTo>
                  <a:lnTo>
                    <a:pt x="17452" y="13044"/>
                  </a:lnTo>
                  <a:lnTo>
                    <a:pt x="17210" y="13204"/>
                  </a:lnTo>
                  <a:cubicBezTo>
                    <a:pt x="16772" y="13580"/>
                    <a:pt x="16552" y="13768"/>
                    <a:pt x="16355" y="13987"/>
                  </a:cubicBezTo>
                  <a:cubicBezTo>
                    <a:pt x="16239" y="14153"/>
                    <a:pt x="16201" y="14208"/>
                    <a:pt x="16175" y="14208"/>
                  </a:cubicBezTo>
                  <a:cubicBezTo>
                    <a:pt x="16161" y="14208"/>
                    <a:pt x="16151" y="14195"/>
                    <a:pt x="16136" y="14175"/>
                  </a:cubicBezTo>
                  <a:cubicBezTo>
                    <a:pt x="16134" y="14173"/>
                    <a:pt x="16131" y="14172"/>
                    <a:pt x="16127" y="14172"/>
                  </a:cubicBezTo>
                  <a:cubicBezTo>
                    <a:pt x="16076" y="14172"/>
                    <a:pt x="15854" y="14324"/>
                    <a:pt x="15675" y="14523"/>
                  </a:cubicBezTo>
                  <a:cubicBezTo>
                    <a:pt x="15516" y="14752"/>
                    <a:pt x="15295" y="14906"/>
                    <a:pt x="15243" y="14906"/>
                  </a:cubicBezTo>
                  <a:cubicBezTo>
                    <a:pt x="15238" y="14906"/>
                    <a:pt x="15235" y="14904"/>
                    <a:pt x="15233" y="14902"/>
                  </a:cubicBezTo>
                  <a:cubicBezTo>
                    <a:pt x="15294" y="14814"/>
                    <a:pt x="15334" y="14757"/>
                    <a:pt x="15322" y="14757"/>
                  </a:cubicBezTo>
                  <a:cubicBezTo>
                    <a:pt x="15300" y="14757"/>
                    <a:pt x="15110" y="14944"/>
                    <a:pt x="14575" y="15466"/>
                  </a:cubicBezTo>
                  <a:lnTo>
                    <a:pt x="13682" y="16262"/>
                  </a:lnTo>
                  <a:cubicBezTo>
                    <a:pt x="13331" y="16576"/>
                    <a:pt x="12949" y="16908"/>
                    <a:pt x="12651" y="17218"/>
                  </a:cubicBezTo>
                  <a:cubicBezTo>
                    <a:pt x="11849" y="18042"/>
                    <a:pt x="11526" y="18525"/>
                    <a:pt x="11322" y="18729"/>
                  </a:cubicBezTo>
                  <a:cubicBezTo>
                    <a:pt x="11316" y="18724"/>
                    <a:pt x="11310" y="18722"/>
                    <a:pt x="11303" y="18722"/>
                  </a:cubicBezTo>
                  <a:cubicBezTo>
                    <a:pt x="11302" y="18722"/>
                    <a:pt x="11302" y="18722"/>
                    <a:pt x="11302" y="18722"/>
                  </a:cubicBezTo>
                  <a:lnTo>
                    <a:pt x="11302" y="18722"/>
                  </a:lnTo>
                  <a:cubicBezTo>
                    <a:pt x="11300" y="18716"/>
                    <a:pt x="11296" y="18711"/>
                    <a:pt x="11291" y="18707"/>
                  </a:cubicBezTo>
                  <a:lnTo>
                    <a:pt x="11291" y="18707"/>
                  </a:lnTo>
                  <a:cubicBezTo>
                    <a:pt x="11281" y="18718"/>
                    <a:pt x="11272" y="18727"/>
                    <a:pt x="11264" y="18736"/>
                  </a:cubicBezTo>
                  <a:lnTo>
                    <a:pt x="11264" y="18736"/>
                  </a:lnTo>
                  <a:cubicBezTo>
                    <a:pt x="11277" y="18728"/>
                    <a:pt x="11290" y="18723"/>
                    <a:pt x="11302" y="18722"/>
                  </a:cubicBezTo>
                  <a:lnTo>
                    <a:pt x="11302" y="18722"/>
                  </a:lnTo>
                  <a:cubicBezTo>
                    <a:pt x="11325" y="18796"/>
                    <a:pt x="11133" y="19039"/>
                    <a:pt x="10727" y="19719"/>
                  </a:cubicBezTo>
                  <a:cubicBezTo>
                    <a:pt x="10257" y="20446"/>
                    <a:pt x="10072" y="21004"/>
                    <a:pt x="9993" y="21280"/>
                  </a:cubicBezTo>
                  <a:cubicBezTo>
                    <a:pt x="10050" y="21148"/>
                    <a:pt x="10106" y="21016"/>
                    <a:pt x="10150" y="20919"/>
                  </a:cubicBezTo>
                  <a:cubicBezTo>
                    <a:pt x="10191" y="20819"/>
                    <a:pt x="10225" y="20756"/>
                    <a:pt x="10225" y="20756"/>
                  </a:cubicBezTo>
                  <a:lnTo>
                    <a:pt x="10225" y="20756"/>
                  </a:lnTo>
                  <a:cubicBezTo>
                    <a:pt x="10291" y="20791"/>
                    <a:pt x="10163" y="21045"/>
                    <a:pt x="9924" y="21562"/>
                  </a:cubicBezTo>
                  <a:cubicBezTo>
                    <a:pt x="9841" y="21770"/>
                    <a:pt x="9808" y="21810"/>
                    <a:pt x="9779" y="21810"/>
                  </a:cubicBezTo>
                  <a:cubicBezTo>
                    <a:pt x="9771" y="21810"/>
                    <a:pt x="9763" y="21806"/>
                    <a:pt x="9755" y="21803"/>
                  </a:cubicBezTo>
                  <a:cubicBezTo>
                    <a:pt x="9754" y="21802"/>
                    <a:pt x="9753" y="21802"/>
                    <a:pt x="9752" y="21802"/>
                  </a:cubicBezTo>
                  <a:cubicBezTo>
                    <a:pt x="9716" y="21802"/>
                    <a:pt x="9581" y="22052"/>
                    <a:pt x="9504" y="22323"/>
                  </a:cubicBezTo>
                  <a:cubicBezTo>
                    <a:pt x="9444" y="22520"/>
                    <a:pt x="9393" y="22720"/>
                    <a:pt x="9408" y="22720"/>
                  </a:cubicBezTo>
                  <a:cubicBezTo>
                    <a:pt x="9414" y="22720"/>
                    <a:pt x="9430" y="22688"/>
                    <a:pt x="9461" y="22611"/>
                  </a:cubicBezTo>
                  <a:lnTo>
                    <a:pt x="9461" y="22611"/>
                  </a:lnTo>
                  <a:cubicBezTo>
                    <a:pt x="9495" y="22624"/>
                    <a:pt x="9495" y="22624"/>
                    <a:pt x="9426" y="22903"/>
                  </a:cubicBezTo>
                  <a:cubicBezTo>
                    <a:pt x="9348" y="23182"/>
                    <a:pt x="9301" y="23467"/>
                    <a:pt x="9282" y="23755"/>
                  </a:cubicBezTo>
                  <a:cubicBezTo>
                    <a:pt x="9320" y="23765"/>
                    <a:pt x="9269" y="24047"/>
                    <a:pt x="9232" y="24332"/>
                  </a:cubicBezTo>
                  <a:cubicBezTo>
                    <a:pt x="9191" y="24504"/>
                    <a:pt x="9160" y="24683"/>
                    <a:pt x="9141" y="24858"/>
                  </a:cubicBezTo>
                  <a:cubicBezTo>
                    <a:pt x="9119" y="25037"/>
                    <a:pt x="9113" y="25181"/>
                    <a:pt x="9113" y="25181"/>
                  </a:cubicBezTo>
                  <a:lnTo>
                    <a:pt x="9075" y="25175"/>
                  </a:lnTo>
                  <a:cubicBezTo>
                    <a:pt x="9075" y="25175"/>
                    <a:pt x="9075" y="25175"/>
                    <a:pt x="9074" y="25175"/>
                  </a:cubicBezTo>
                  <a:cubicBezTo>
                    <a:pt x="9034" y="25175"/>
                    <a:pt x="8984" y="25457"/>
                    <a:pt x="8984" y="25457"/>
                  </a:cubicBezTo>
                  <a:cubicBezTo>
                    <a:pt x="8972" y="25745"/>
                    <a:pt x="9009" y="25748"/>
                    <a:pt x="9009" y="25748"/>
                  </a:cubicBezTo>
                  <a:cubicBezTo>
                    <a:pt x="9016" y="25773"/>
                    <a:pt x="9019" y="25802"/>
                    <a:pt x="9016" y="25827"/>
                  </a:cubicBezTo>
                  <a:cubicBezTo>
                    <a:pt x="9016" y="25877"/>
                    <a:pt x="9019" y="25952"/>
                    <a:pt x="9019" y="26049"/>
                  </a:cubicBezTo>
                  <a:cubicBezTo>
                    <a:pt x="9028" y="26240"/>
                    <a:pt x="9038" y="26513"/>
                    <a:pt x="9050" y="26845"/>
                  </a:cubicBezTo>
                  <a:cubicBezTo>
                    <a:pt x="9053" y="27177"/>
                    <a:pt x="9085" y="27566"/>
                    <a:pt x="9113" y="27989"/>
                  </a:cubicBezTo>
                  <a:cubicBezTo>
                    <a:pt x="9135" y="28409"/>
                    <a:pt x="9175" y="28860"/>
                    <a:pt x="9222" y="29321"/>
                  </a:cubicBezTo>
                  <a:cubicBezTo>
                    <a:pt x="9392" y="31157"/>
                    <a:pt x="9652" y="33091"/>
                    <a:pt x="9711" y="33523"/>
                  </a:cubicBezTo>
                  <a:cubicBezTo>
                    <a:pt x="9746" y="34021"/>
                    <a:pt x="9840" y="34728"/>
                    <a:pt x="9863" y="34728"/>
                  </a:cubicBezTo>
                  <a:cubicBezTo>
                    <a:pt x="9867" y="34728"/>
                    <a:pt x="9868" y="34710"/>
                    <a:pt x="9868" y="34670"/>
                  </a:cubicBezTo>
                  <a:cubicBezTo>
                    <a:pt x="9868" y="34670"/>
                    <a:pt x="9868" y="34670"/>
                    <a:pt x="9868" y="34670"/>
                  </a:cubicBezTo>
                  <a:cubicBezTo>
                    <a:pt x="9878" y="34670"/>
                    <a:pt x="9897" y="34761"/>
                    <a:pt x="9924" y="34918"/>
                  </a:cubicBezTo>
                  <a:lnTo>
                    <a:pt x="10037" y="35598"/>
                  </a:lnTo>
                  <a:cubicBezTo>
                    <a:pt x="10125" y="36168"/>
                    <a:pt x="10247" y="36955"/>
                    <a:pt x="10379" y="37814"/>
                  </a:cubicBezTo>
                  <a:cubicBezTo>
                    <a:pt x="10539" y="38813"/>
                    <a:pt x="10676" y="39672"/>
                    <a:pt x="10777" y="40277"/>
                  </a:cubicBezTo>
                  <a:cubicBezTo>
                    <a:pt x="10830" y="40581"/>
                    <a:pt x="10874" y="40822"/>
                    <a:pt x="10902" y="40985"/>
                  </a:cubicBezTo>
                  <a:cubicBezTo>
                    <a:pt x="10937" y="41151"/>
                    <a:pt x="10959" y="41239"/>
                    <a:pt x="10968" y="41239"/>
                  </a:cubicBezTo>
                  <a:lnTo>
                    <a:pt x="11109" y="42094"/>
                  </a:lnTo>
                  <a:cubicBezTo>
                    <a:pt x="11203" y="42668"/>
                    <a:pt x="11335" y="43235"/>
                    <a:pt x="11382" y="43520"/>
                  </a:cubicBezTo>
                  <a:cubicBezTo>
                    <a:pt x="11442" y="43720"/>
                    <a:pt x="11483" y="43922"/>
                    <a:pt x="11471" y="43922"/>
                  </a:cubicBezTo>
                  <a:cubicBezTo>
                    <a:pt x="11467" y="43922"/>
                    <a:pt x="11453" y="43888"/>
                    <a:pt x="11429" y="43805"/>
                  </a:cubicBezTo>
                  <a:cubicBezTo>
                    <a:pt x="11391" y="43809"/>
                    <a:pt x="11353" y="43812"/>
                    <a:pt x="11400" y="44100"/>
                  </a:cubicBezTo>
                  <a:cubicBezTo>
                    <a:pt x="11485" y="44614"/>
                    <a:pt x="11524" y="44662"/>
                    <a:pt x="11558" y="44662"/>
                  </a:cubicBezTo>
                  <a:cubicBezTo>
                    <a:pt x="11562" y="44662"/>
                    <a:pt x="11566" y="44662"/>
                    <a:pt x="11570" y="44661"/>
                  </a:cubicBezTo>
                  <a:cubicBezTo>
                    <a:pt x="11570" y="44661"/>
                    <a:pt x="11570" y="44661"/>
                    <a:pt x="11570" y="44661"/>
                  </a:cubicBezTo>
                  <a:cubicBezTo>
                    <a:pt x="11608" y="44661"/>
                    <a:pt x="11654" y="44943"/>
                    <a:pt x="11654" y="44943"/>
                  </a:cubicBezTo>
                  <a:cubicBezTo>
                    <a:pt x="11701" y="45231"/>
                    <a:pt x="11701" y="45231"/>
                    <a:pt x="11664" y="45234"/>
                  </a:cubicBezTo>
                  <a:lnTo>
                    <a:pt x="11588" y="45241"/>
                  </a:lnTo>
                  <a:lnTo>
                    <a:pt x="11632" y="45529"/>
                  </a:lnTo>
                  <a:cubicBezTo>
                    <a:pt x="11633" y="45529"/>
                    <a:pt x="11633" y="45529"/>
                    <a:pt x="11634" y="45529"/>
                  </a:cubicBezTo>
                  <a:cubicBezTo>
                    <a:pt x="11674" y="45529"/>
                    <a:pt x="11717" y="45811"/>
                    <a:pt x="11717" y="45811"/>
                  </a:cubicBezTo>
                  <a:cubicBezTo>
                    <a:pt x="11761" y="46096"/>
                    <a:pt x="11761" y="46096"/>
                    <a:pt x="11686" y="46102"/>
                  </a:cubicBezTo>
                  <a:cubicBezTo>
                    <a:pt x="11610" y="46112"/>
                    <a:pt x="11654" y="46397"/>
                    <a:pt x="11776" y="46676"/>
                  </a:cubicBezTo>
                  <a:lnTo>
                    <a:pt x="11899" y="47246"/>
                  </a:lnTo>
                  <a:cubicBezTo>
                    <a:pt x="11880" y="47394"/>
                    <a:pt x="11914" y="47607"/>
                    <a:pt x="11955" y="47823"/>
                  </a:cubicBezTo>
                  <a:cubicBezTo>
                    <a:pt x="11974" y="47929"/>
                    <a:pt x="11996" y="48036"/>
                    <a:pt x="12021" y="48136"/>
                  </a:cubicBezTo>
                  <a:cubicBezTo>
                    <a:pt x="12046" y="48240"/>
                    <a:pt x="12068" y="48337"/>
                    <a:pt x="12087" y="48412"/>
                  </a:cubicBezTo>
                  <a:cubicBezTo>
                    <a:pt x="12084" y="48456"/>
                    <a:pt x="12068" y="48497"/>
                    <a:pt x="12043" y="48531"/>
                  </a:cubicBezTo>
                  <a:lnTo>
                    <a:pt x="11990" y="48641"/>
                  </a:lnTo>
                  <a:cubicBezTo>
                    <a:pt x="11961" y="48707"/>
                    <a:pt x="11933" y="48772"/>
                    <a:pt x="11911" y="48841"/>
                  </a:cubicBezTo>
                  <a:cubicBezTo>
                    <a:pt x="11867" y="48982"/>
                    <a:pt x="11842" y="49130"/>
                    <a:pt x="11833" y="49277"/>
                  </a:cubicBezTo>
                  <a:cubicBezTo>
                    <a:pt x="11870" y="49290"/>
                    <a:pt x="11783" y="49565"/>
                    <a:pt x="11661" y="49829"/>
                  </a:cubicBezTo>
                  <a:cubicBezTo>
                    <a:pt x="11538" y="50092"/>
                    <a:pt x="11451" y="50368"/>
                    <a:pt x="11275" y="50919"/>
                  </a:cubicBezTo>
                  <a:cubicBezTo>
                    <a:pt x="11222" y="51207"/>
                    <a:pt x="10614" y="53141"/>
                    <a:pt x="9915" y="55347"/>
                  </a:cubicBezTo>
                  <a:cubicBezTo>
                    <a:pt x="9523" y="56591"/>
                    <a:pt x="9197" y="57625"/>
                    <a:pt x="8969" y="58353"/>
                  </a:cubicBezTo>
                  <a:cubicBezTo>
                    <a:pt x="8859" y="58716"/>
                    <a:pt x="8774" y="59001"/>
                    <a:pt x="8715" y="59196"/>
                  </a:cubicBezTo>
                  <a:cubicBezTo>
                    <a:pt x="8658" y="59393"/>
                    <a:pt x="8633" y="59499"/>
                    <a:pt x="8643" y="59503"/>
                  </a:cubicBezTo>
                  <a:cubicBezTo>
                    <a:pt x="8589" y="59688"/>
                    <a:pt x="8517" y="59869"/>
                    <a:pt x="8433" y="60042"/>
                  </a:cubicBezTo>
                  <a:cubicBezTo>
                    <a:pt x="8432" y="60041"/>
                    <a:pt x="8431" y="60041"/>
                    <a:pt x="8430" y="60041"/>
                  </a:cubicBezTo>
                  <a:cubicBezTo>
                    <a:pt x="8391" y="60041"/>
                    <a:pt x="8307" y="60311"/>
                    <a:pt x="8292" y="60606"/>
                  </a:cubicBezTo>
                  <a:cubicBezTo>
                    <a:pt x="8252" y="60835"/>
                    <a:pt x="8265" y="60892"/>
                    <a:pt x="8237" y="60892"/>
                  </a:cubicBezTo>
                  <a:cubicBezTo>
                    <a:pt x="8230" y="60892"/>
                    <a:pt x="8219" y="60888"/>
                    <a:pt x="8204" y="60881"/>
                  </a:cubicBezTo>
                  <a:cubicBezTo>
                    <a:pt x="8204" y="60881"/>
                    <a:pt x="8203" y="60881"/>
                    <a:pt x="8203" y="60881"/>
                  </a:cubicBezTo>
                  <a:cubicBezTo>
                    <a:pt x="8166" y="60881"/>
                    <a:pt x="7990" y="61433"/>
                    <a:pt x="7646" y="62527"/>
                  </a:cubicBezTo>
                  <a:cubicBezTo>
                    <a:pt x="7518" y="62940"/>
                    <a:pt x="7364" y="63423"/>
                    <a:pt x="7248" y="63802"/>
                  </a:cubicBezTo>
                  <a:cubicBezTo>
                    <a:pt x="7132" y="64185"/>
                    <a:pt x="7054" y="64463"/>
                    <a:pt x="7069" y="64470"/>
                  </a:cubicBezTo>
                  <a:cubicBezTo>
                    <a:pt x="6989" y="64800"/>
                    <a:pt x="6956" y="64938"/>
                    <a:pt x="6952" y="64938"/>
                  </a:cubicBezTo>
                  <a:cubicBezTo>
                    <a:pt x="6950" y="64938"/>
                    <a:pt x="6963" y="64867"/>
                    <a:pt x="6985" y="64745"/>
                  </a:cubicBezTo>
                  <a:cubicBezTo>
                    <a:pt x="6986" y="64717"/>
                    <a:pt x="6983" y="64703"/>
                    <a:pt x="6976" y="64703"/>
                  </a:cubicBezTo>
                  <a:cubicBezTo>
                    <a:pt x="6912" y="64703"/>
                    <a:pt x="6509" y="65893"/>
                    <a:pt x="6336" y="66666"/>
                  </a:cubicBezTo>
                  <a:cubicBezTo>
                    <a:pt x="6250" y="66936"/>
                    <a:pt x="6168" y="67206"/>
                    <a:pt x="6129" y="67206"/>
                  </a:cubicBezTo>
                  <a:cubicBezTo>
                    <a:pt x="6128" y="67206"/>
                    <a:pt x="6127" y="67206"/>
                    <a:pt x="6126" y="67206"/>
                  </a:cubicBezTo>
                  <a:cubicBezTo>
                    <a:pt x="6038" y="67481"/>
                    <a:pt x="5954" y="67757"/>
                    <a:pt x="5725" y="68597"/>
                  </a:cubicBezTo>
                  <a:cubicBezTo>
                    <a:pt x="5640" y="68873"/>
                    <a:pt x="5289" y="69979"/>
                    <a:pt x="5114" y="70530"/>
                  </a:cubicBezTo>
                  <a:cubicBezTo>
                    <a:pt x="4942" y="71082"/>
                    <a:pt x="4801" y="71646"/>
                    <a:pt x="4801" y="71646"/>
                  </a:cubicBezTo>
                  <a:cubicBezTo>
                    <a:pt x="4770" y="71747"/>
                    <a:pt x="4738" y="71848"/>
                    <a:pt x="4715" y="71922"/>
                  </a:cubicBezTo>
                  <a:lnTo>
                    <a:pt x="4715" y="71922"/>
                  </a:lnTo>
                  <a:cubicBezTo>
                    <a:pt x="4715" y="71922"/>
                    <a:pt x="4715" y="71922"/>
                    <a:pt x="4715" y="71922"/>
                  </a:cubicBezTo>
                  <a:cubicBezTo>
                    <a:pt x="4705" y="71922"/>
                    <a:pt x="4671" y="72006"/>
                    <a:pt x="4616" y="72160"/>
                  </a:cubicBezTo>
                  <a:cubicBezTo>
                    <a:pt x="4562" y="72320"/>
                    <a:pt x="4487" y="72552"/>
                    <a:pt x="4390" y="72843"/>
                  </a:cubicBezTo>
                  <a:lnTo>
                    <a:pt x="3632" y="75222"/>
                  </a:lnTo>
                  <a:cubicBezTo>
                    <a:pt x="3021" y="77155"/>
                    <a:pt x="2497" y="78810"/>
                    <a:pt x="2375" y="79073"/>
                  </a:cubicBezTo>
                  <a:cubicBezTo>
                    <a:pt x="2319" y="79258"/>
                    <a:pt x="2272" y="79446"/>
                    <a:pt x="2237" y="79637"/>
                  </a:cubicBezTo>
                  <a:cubicBezTo>
                    <a:pt x="2215" y="79932"/>
                    <a:pt x="2140" y="80217"/>
                    <a:pt x="2012" y="80480"/>
                  </a:cubicBezTo>
                  <a:cubicBezTo>
                    <a:pt x="1852" y="80728"/>
                    <a:pt x="1504" y="81834"/>
                    <a:pt x="1485" y="82135"/>
                  </a:cubicBezTo>
                  <a:cubicBezTo>
                    <a:pt x="1496" y="82140"/>
                    <a:pt x="1501" y="82142"/>
                    <a:pt x="1501" y="82142"/>
                  </a:cubicBezTo>
                  <a:cubicBezTo>
                    <a:pt x="1500" y="82142"/>
                    <a:pt x="1475" y="82131"/>
                    <a:pt x="1451" y="82122"/>
                  </a:cubicBezTo>
                  <a:cubicBezTo>
                    <a:pt x="1294" y="82373"/>
                    <a:pt x="1068" y="83213"/>
                    <a:pt x="1049" y="83517"/>
                  </a:cubicBezTo>
                  <a:cubicBezTo>
                    <a:pt x="927" y="83780"/>
                    <a:pt x="805" y="84040"/>
                    <a:pt x="755" y="84332"/>
                  </a:cubicBezTo>
                  <a:cubicBezTo>
                    <a:pt x="688" y="84541"/>
                    <a:pt x="672" y="84591"/>
                    <a:pt x="637" y="84591"/>
                  </a:cubicBezTo>
                  <a:cubicBezTo>
                    <a:pt x="626" y="84591"/>
                    <a:pt x="612" y="84586"/>
                    <a:pt x="595" y="84579"/>
                  </a:cubicBezTo>
                  <a:cubicBezTo>
                    <a:pt x="588" y="84577"/>
                    <a:pt x="581" y="84574"/>
                    <a:pt x="573" y="84574"/>
                  </a:cubicBezTo>
                  <a:cubicBezTo>
                    <a:pt x="543" y="84574"/>
                    <a:pt x="505" y="84612"/>
                    <a:pt x="438" y="84830"/>
                  </a:cubicBezTo>
                  <a:cubicBezTo>
                    <a:pt x="351" y="85106"/>
                    <a:pt x="385" y="85118"/>
                    <a:pt x="420" y="85131"/>
                  </a:cubicBezTo>
                  <a:cubicBezTo>
                    <a:pt x="420" y="85131"/>
                    <a:pt x="335" y="85410"/>
                    <a:pt x="247" y="85686"/>
                  </a:cubicBezTo>
                  <a:cubicBezTo>
                    <a:pt x="247" y="85686"/>
                    <a:pt x="159" y="85961"/>
                    <a:pt x="194" y="85974"/>
                  </a:cubicBezTo>
                  <a:cubicBezTo>
                    <a:pt x="228" y="85986"/>
                    <a:pt x="144" y="86262"/>
                    <a:pt x="56" y="86538"/>
                  </a:cubicBezTo>
                  <a:cubicBezTo>
                    <a:pt x="55" y="86538"/>
                    <a:pt x="55" y="86538"/>
                    <a:pt x="54" y="86538"/>
                  </a:cubicBezTo>
                  <a:cubicBezTo>
                    <a:pt x="30" y="86538"/>
                    <a:pt x="0" y="86663"/>
                    <a:pt x="21" y="86663"/>
                  </a:cubicBezTo>
                  <a:cubicBezTo>
                    <a:pt x="31" y="86663"/>
                    <a:pt x="52" y="86635"/>
                    <a:pt x="90" y="86554"/>
                  </a:cubicBezTo>
                  <a:lnTo>
                    <a:pt x="90" y="86554"/>
                  </a:lnTo>
                  <a:cubicBezTo>
                    <a:pt x="125" y="86566"/>
                    <a:pt x="163" y="86579"/>
                    <a:pt x="75" y="86854"/>
                  </a:cubicBezTo>
                  <a:lnTo>
                    <a:pt x="144" y="86883"/>
                  </a:lnTo>
                  <a:cubicBezTo>
                    <a:pt x="158" y="86888"/>
                    <a:pt x="171" y="86892"/>
                    <a:pt x="184" y="86892"/>
                  </a:cubicBezTo>
                  <a:cubicBezTo>
                    <a:pt x="236" y="86892"/>
                    <a:pt x="292" y="86817"/>
                    <a:pt x="460" y="86384"/>
                  </a:cubicBezTo>
                  <a:cubicBezTo>
                    <a:pt x="846" y="85294"/>
                    <a:pt x="1143" y="84479"/>
                    <a:pt x="1071" y="84451"/>
                  </a:cubicBezTo>
                  <a:cubicBezTo>
                    <a:pt x="1109" y="84260"/>
                    <a:pt x="1153" y="84072"/>
                    <a:pt x="1212" y="83887"/>
                  </a:cubicBezTo>
                  <a:cubicBezTo>
                    <a:pt x="1272" y="83702"/>
                    <a:pt x="1341" y="83523"/>
                    <a:pt x="1422" y="83348"/>
                  </a:cubicBezTo>
                  <a:cubicBezTo>
                    <a:pt x="1423" y="83348"/>
                    <a:pt x="1423" y="83348"/>
                    <a:pt x="1423" y="83348"/>
                  </a:cubicBezTo>
                  <a:cubicBezTo>
                    <a:pt x="1440" y="83348"/>
                    <a:pt x="1537" y="83076"/>
                    <a:pt x="1682" y="82636"/>
                  </a:cubicBezTo>
                  <a:cubicBezTo>
                    <a:pt x="1823" y="82188"/>
                    <a:pt x="2021" y="81568"/>
                    <a:pt x="2240" y="80878"/>
                  </a:cubicBezTo>
                  <a:cubicBezTo>
                    <a:pt x="2764" y="79221"/>
                    <a:pt x="3027" y="78393"/>
                    <a:pt x="3149" y="78130"/>
                  </a:cubicBezTo>
                  <a:cubicBezTo>
                    <a:pt x="3231" y="77954"/>
                    <a:pt x="3300" y="77776"/>
                    <a:pt x="3359" y="77591"/>
                  </a:cubicBezTo>
                  <a:cubicBezTo>
                    <a:pt x="3350" y="77588"/>
                    <a:pt x="3378" y="77481"/>
                    <a:pt x="3431" y="77293"/>
                  </a:cubicBezTo>
                  <a:cubicBezTo>
                    <a:pt x="3488" y="77108"/>
                    <a:pt x="3566" y="76839"/>
                    <a:pt x="3666" y="76510"/>
                  </a:cubicBezTo>
                  <a:cubicBezTo>
                    <a:pt x="3873" y="75855"/>
                    <a:pt x="4155" y="74955"/>
                    <a:pt x="4459" y="73990"/>
                  </a:cubicBezTo>
                  <a:cubicBezTo>
                    <a:pt x="4763" y="73022"/>
                    <a:pt x="5067" y="72057"/>
                    <a:pt x="5293" y="71333"/>
                  </a:cubicBezTo>
                  <a:lnTo>
                    <a:pt x="5559" y="70452"/>
                  </a:lnTo>
                  <a:cubicBezTo>
                    <a:pt x="5622" y="70239"/>
                    <a:pt x="5653" y="70117"/>
                    <a:pt x="5644" y="70111"/>
                  </a:cubicBezTo>
                  <a:cubicBezTo>
                    <a:pt x="5731" y="69835"/>
                    <a:pt x="5819" y="69559"/>
                    <a:pt x="5819" y="69559"/>
                  </a:cubicBezTo>
                  <a:cubicBezTo>
                    <a:pt x="5820" y="69559"/>
                    <a:pt x="5820" y="69559"/>
                    <a:pt x="5821" y="69559"/>
                  </a:cubicBezTo>
                  <a:cubicBezTo>
                    <a:pt x="5858" y="69559"/>
                    <a:pt x="6031" y="69012"/>
                    <a:pt x="6205" y="68468"/>
                  </a:cubicBezTo>
                  <a:cubicBezTo>
                    <a:pt x="6342" y="67904"/>
                    <a:pt x="6518" y="67353"/>
                    <a:pt x="6518" y="67353"/>
                  </a:cubicBezTo>
                  <a:cubicBezTo>
                    <a:pt x="6519" y="67353"/>
                    <a:pt x="6519" y="67353"/>
                    <a:pt x="6520" y="67353"/>
                  </a:cubicBezTo>
                  <a:cubicBezTo>
                    <a:pt x="6556" y="67353"/>
                    <a:pt x="6644" y="67078"/>
                    <a:pt x="6816" y="66538"/>
                  </a:cubicBezTo>
                  <a:cubicBezTo>
                    <a:pt x="6988" y="65983"/>
                    <a:pt x="7076" y="65708"/>
                    <a:pt x="7041" y="65695"/>
                  </a:cubicBezTo>
                  <a:cubicBezTo>
                    <a:pt x="7129" y="65419"/>
                    <a:pt x="7740" y="63489"/>
                    <a:pt x="8035" y="62674"/>
                  </a:cubicBezTo>
                  <a:cubicBezTo>
                    <a:pt x="8157" y="62411"/>
                    <a:pt x="8210" y="62119"/>
                    <a:pt x="8263" y="61831"/>
                  </a:cubicBezTo>
                  <a:cubicBezTo>
                    <a:pt x="8226" y="61818"/>
                    <a:pt x="8279" y="61527"/>
                    <a:pt x="8367" y="61251"/>
                  </a:cubicBezTo>
                  <a:lnTo>
                    <a:pt x="8436" y="61279"/>
                  </a:lnTo>
                  <a:cubicBezTo>
                    <a:pt x="8415" y="61400"/>
                    <a:pt x="8403" y="61471"/>
                    <a:pt x="8408" y="61471"/>
                  </a:cubicBezTo>
                  <a:cubicBezTo>
                    <a:pt x="8416" y="61471"/>
                    <a:pt x="8458" y="61336"/>
                    <a:pt x="8558" y="61016"/>
                  </a:cubicBezTo>
                  <a:cubicBezTo>
                    <a:pt x="8646" y="60740"/>
                    <a:pt x="8734" y="60465"/>
                    <a:pt x="8734" y="60465"/>
                  </a:cubicBezTo>
                  <a:cubicBezTo>
                    <a:pt x="8724" y="60462"/>
                    <a:pt x="8746" y="60374"/>
                    <a:pt x="8790" y="60211"/>
                  </a:cubicBezTo>
                  <a:cubicBezTo>
                    <a:pt x="8840" y="60051"/>
                    <a:pt x="8909" y="59816"/>
                    <a:pt x="8997" y="59521"/>
                  </a:cubicBezTo>
                  <a:cubicBezTo>
                    <a:pt x="9182" y="58935"/>
                    <a:pt x="9442" y="58105"/>
                    <a:pt x="9746" y="57140"/>
                  </a:cubicBezTo>
                  <a:cubicBezTo>
                    <a:pt x="10134" y="55896"/>
                    <a:pt x="10394" y="55068"/>
                    <a:pt x="10557" y="54548"/>
                  </a:cubicBezTo>
                  <a:cubicBezTo>
                    <a:pt x="10717" y="54031"/>
                    <a:pt x="10774" y="53821"/>
                    <a:pt x="10758" y="53812"/>
                  </a:cubicBezTo>
                  <a:cubicBezTo>
                    <a:pt x="10720" y="53799"/>
                    <a:pt x="10808" y="53523"/>
                    <a:pt x="11106" y="52709"/>
                  </a:cubicBezTo>
                  <a:cubicBezTo>
                    <a:pt x="11736" y="51095"/>
                    <a:pt x="11736" y="51095"/>
                    <a:pt x="11789" y="50803"/>
                  </a:cubicBezTo>
                  <a:lnTo>
                    <a:pt x="11789" y="50803"/>
                  </a:lnTo>
                  <a:cubicBezTo>
                    <a:pt x="11720" y="51021"/>
                    <a:pt x="11682" y="51059"/>
                    <a:pt x="11652" y="51059"/>
                  </a:cubicBezTo>
                  <a:cubicBezTo>
                    <a:pt x="11644" y="51059"/>
                    <a:pt x="11636" y="51056"/>
                    <a:pt x="11629" y="51054"/>
                  </a:cubicBezTo>
                  <a:cubicBezTo>
                    <a:pt x="11557" y="51026"/>
                    <a:pt x="11645" y="50750"/>
                    <a:pt x="11805" y="50502"/>
                  </a:cubicBezTo>
                  <a:cubicBezTo>
                    <a:pt x="11805" y="50502"/>
                    <a:pt x="11805" y="50502"/>
                    <a:pt x="11805" y="50502"/>
                  </a:cubicBezTo>
                  <a:cubicBezTo>
                    <a:pt x="11823" y="50502"/>
                    <a:pt x="11916" y="50247"/>
                    <a:pt x="12043" y="49863"/>
                  </a:cubicBezTo>
                  <a:cubicBezTo>
                    <a:pt x="12109" y="49666"/>
                    <a:pt x="12181" y="49437"/>
                    <a:pt x="12262" y="49192"/>
                  </a:cubicBezTo>
                  <a:cubicBezTo>
                    <a:pt x="12300" y="49067"/>
                    <a:pt x="12341" y="48939"/>
                    <a:pt x="12381" y="48807"/>
                  </a:cubicBezTo>
                  <a:lnTo>
                    <a:pt x="12472" y="48512"/>
                  </a:lnTo>
                  <a:cubicBezTo>
                    <a:pt x="12472" y="48453"/>
                    <a:pt x="12469" y="48393"/>
                    <a:pt x="12460" y="48337"/>
                  </a:cubicBezTo>
                  <a:lnTo>
                    <a:pt x="12441" y="48196"/>
                  </a:lnTo>
                  <a:cubicBezTo>
                    <a:pt x="12300" y="47055"/>
                    <a:pt x="12074" y="45921"/>
                    <a:pt x="12018" y="45780"/>
                  </a:cubicBezTo>
                  <a:lnTo>
                    <a:pt x="12055" y="45777"/>
                  </a:lnTo>
                  <a:cubicBezTo>
                    <a:pt x="12096" y="45770"/>
                    <a:pt x="12049" y="45485"/>
                    <a:pt x="11861" y="44341"/>
                  </a:cubicBezTo>
                  <a:cubicBezTo>
                    <a:pt x="11767" y="43768"/>
                    <a:pt x="11720" y="43483"/>
                    <a:pt x="11720" y="43483"/>
                  </a:cubicBezTo>
                  <a:cubicBezTo>
                    <a:pt x="11720" y="43483"/>
                    <a:pt x="11720" y="43483"/>
                    <a:pt x="11719" y="43483"/>
                  </a:cubicBezTo>
                  <a:cubicBezTo>
                    <a:pt x="11644" y="43483"/>
                    <a:pt x="11401" y="41775"/>
                    <a:pt x="11438" y="41768"/>
                  </a:cubicBezTo>
                  <a:cubicBezTo>
                    <a:pt x="11429" y="41480"/>
                    <a:pt x="11429" y="41480"/>
                    <a:pt x="11335" y="40910"/>
                  </a:cubicBezTo>
                  <a:cubicBezTo>
                    <a:pt x="11228" y="40484"/>
                    <a:pt x="11121" y="39913"/>
                    <a:pt x="11056" y="39449"/>
                  </a:cubicBezTo>
                  <a:cubicBezTo>
                    <a:pt x="10984" y="38986"/>
                    <a:pt x="10946" y="38628"/>
                    <a:pt x="10965" y="38625"/>
                  </a:cubicBezTo>
                  <a:lnTo>
                    <a:pt x="10874" y="38055"/>
                  </a:lnTo>
                  <a:cubicBezTo>
                    <a:pt x="10792" y="37773"/>
                    <a:pt x="10705" y="37202"/>
                    <a:pt x="10661" y="36917"/>
                  </a:cubicBezTo>
                  <a:cubicBezTo>
                    <a:pt x="10562" y="36274"/>
                    <a:pt x="10515" y="35953"/>
                    <a:pt x="10498" y="35953"/>
                  </a:cubicBezTo>
                  <a:cubicBezTo>
                    <a:pt x="10493" y="35953"/>
                    <a:pt x="10491" y="35989"/>
                    <a:pt x="10492" y="36062"/>
                  </a:cubicBezTo>
                  <a:cubicBezTo>
                    <a:pt x="10488" y="36062"/>
                    <a:pt x="10484" y="36062"/>
                    <a:pt x="10480" y="36062"/>
                  </a:cubicBezTo>
                  <a:cubicBezTo>
                    <a:pt x="10446" y="36062"/>
                    <a:pt x="10412" y="36038"/>
                    <a:pt x="10376" y="35783"/>
                  </a:cubicBezTo>
                  <a:lnTo>
                    <a:pt x="10413" y="35780"/>
                  </a:lnTo>
                  <a:cubicBezTo>
                    <a:pt x="10432" y="35780"/>
                    <a:pt x="10410" y="35563"/>
                    <a:pt x="10363" y="35206"/>
                  </a:cubicBezTo>
                  <a:cubicBezTo>
                    <a:pt x="10313" y="34849"/>
                    <a:pt x="10244" y="34348"/>
                    <a:pt x="10166" y="33777"/>
                  </a:cubicBezTo>
                  <a:cubicBezTo>
                    <a:pt x="9971" y="32345"/>
                    <a:pt x="9909" y="31775"/>
                    <a:pt x="9909" y="31486"/>
                  </a:cubicBezTo>
                  <a:lnTo>
                    <a:pt x="9837" y="31201"/>
                  </a:lnTo>
                  <a:cubicBezTo>
                    <a:pt x="9768" y="30916"/>
                    <a:pt x="9736" y="30631"/>
                    <a:pt x="9774" y="30628"/>
                  </a:cubicBezTo>
                  <a:cubicBezTo>
                    <a:pt x="9774" y="30339"/>
                    <a:pt x="9667" y="29199"/>
                    <a:pt x="9580" y="28625"/>
                  </a:cubicBezTo>
                  <a:cubicBezTo>
                    <a:pt x="9561" y="28340"/>
                    <a:pt x="9542" y="28055"/>
                    <a:pt x="9542" y="28055"/>
                  </a:cubicBezTo>
                  <a:cubicBezTo>
                    <a:pt x="9573" y="27911"/>
                    <a:pt x="9573" y="27626"/>
                    <a:pt x="9555" y="27340"/>
                  </a:cubicBezTo>
                  <a:cubicBezTo>
                    <a:pt x="9536" y="27055"/>
                    <a:pt x="9520" y="26773"/>
                    <a:pt x="9476" y="26629"/>
                  </a:cubicBezTo>
                  <a:lnTo>
                    <a:pt x="9476" y="26629"/>
                  </a:lnTo>
                  <a:cubicBezTo>
                    <a:pt x="9476" y="26629"/>
                    <a:pt x="9477" y="26629"/>
                    <a:pt x="9477" y="26629"/>
                  </a:cubicBezTo>
                  <a:cubicBezTo>
                    <a:pt x="9514" y="26629"/>
                    <a:pt x="9508" y="26345"/>
                    <a:pt x="9501" y="26065"/>
                  </a:cubicBezTo>
                  <a:cubicBezTo>
                    <a:pt x="9479" y="25717"/>
                    <a:pt x="9483" y="25366"/>
                    <a:pt x="9511" y="25018"/>
                  </a:cubicBezTo>
                  <a:cubicBezTo>
                    <a:pt x="9539" y="24672"/>
                    <a:pt x="9585" y="24401"/>
                    <a:pt x="9604" y="24401"/>
                  </a:cubicBezTo>
                  <a:cubicBezTo>
                    <a:pt x="9605" y="24401"/>
                    <a:pt x="9605" y="24401"/>
                    <a:pt x="9605" y="24401"/>
                  </a:cubicBezTo>
                  <a:lnTo>
                    <a:pt x="9645" y="24125"/>
                  </a:lnTo>
                  <a:cubicBezTo>
                    <a:pt x="9645" y="23840"/>
                    <a:pt x="9702" y="23567"/>
                    <a:pt x="9761" y="23295"/>
                  </a:cubicBezTo>
                  <a:cubicBezTo>
                    <a:pt x="9821" y="23025"/>
                    <a:pt x="9887" y="22756"/>
                    <a:pt x="9934" y="22477"/>
                  </a:cubicBezTo>
                  <a:cubicBezTo>
                    <a:pt x="9953" y="22348"/>
                    <a:pt x="9981" y="22223"/>
                    <a:pt x="10018" y="22101"/>
                  </a:cubicBezTo>
                  <a:lnTo>
                    <a:pt x="10072" y="21931"/>
                  </a:lnTo>
                  <a:cubicBezTo>
                    <a:pt x="10097" y="21857"/>
                    <a:pt x="10111" y="21826"/>
                    <a:pt x="10117" y="21826"/>
                  </a:cubicBezTo>
                  <a:cubicBezTo>
                    <a:pt x="10131" y="21826"/>
                    <a:pt x="10090" y="22025"/>
                    <a:pt x="10050" y="22223"/>
                  </a:cubicBezTo>
                  <a:cubicBezTo>
                    <a:pt x="10022" y="22348"/>
                    <a:pt x="10011" y="22402"/>
                    <a:pt x="10015" y="22402"/>
                  </a:cubicBezTo>
                  <a:cubicBezTo>
                    <a:pt x="10028" y="22402"/>
                    <a:pt x="10203" y="21784"/>
                    <a:pt x="10413" y="21170"/>
                  </a:cubicBezTo>
                  <a:cubicBezTo>
                    <a:pt x="10566" y="20734"/>
                    <a:pt x="10639" y="20538"/>
                    <a:pt x="10644" y="20538"/>
                  </a:cubicBezTo>
                  <a:lnTo>
                    <a:pt x="10644" y="20538"/>
                  </a:lnTo>
                  <a:cubicBezTo>
                    <a:pt x="10649" y="20538"/>
                    <a:pt x="10607" y="20672"/>
                    <a:pt x="10526" y="20916"/>
                  </a:cubicBezTo>
                  <a:cubicBezTo>
                    <a:pt x="10479" y="21075"/>
                    <a:pt x="10433" y="21233"/>
                    <a:pt x="10441" y="21233"/>
                  </a:cubicBezTo>
                  <a:cubicBezTo>
                    <a:pt x="10446" y="21233"/>
                    <a:pt x="10479" y="21152"/>
                    <a:pt x="10557" y="20932"/>
                  </a:cubicBezTo>
                  <a:cubicBezTo>
                    <a:pt x="10557" y="20932"/>
                    <a:pt x="10799" y="20433"/>
                    <a:pt x="10774" y="20415"/>
                  </a:cubicBezTo>
                  <a:cubicBezTo>
                    <a:pt x="10899" y="20167"/>
                    <a:pt x="11040" y="19926"/>
                    <a:pt x="11184" y="19688"/>
                  </a:cubicBezTo>
                  <a:cubicBezTo>
                    <a:pt x="11513" y="19236"/>
                    <a:pt x="11673" y="19014"/>
                    <a:pt x="11842" y="18791"/>
                  </a:cubicBezTo>
                  <a:cubicBezTo>
                    <a:pt x="11980" y="18544"/>
                    <a:pt x="11983" y="18544"/>
                    <a:pt x="12187" y="18353"/>
                  </a:cubicBezTo>
                  <a:cubicBezTo>
                    <a:pt x="12188" y="18354"/>
                    <a:pt x="12190" y="18355"/>
                    <a:pt x="12192" y="18355"/>
                  </a:cubicBezTo>
                  <a:cubicBezTo>
                    <a:pt x="12231" y="18355"/>
                    <a:pt x="12388" y="18162"/>
                    <a:pt x="12337" y="18114"/>
                  </a:cubicBezTo>
                  <a:cubicBezTo>
                    <a:pt x="12491" y="17879"/>
                    <a:pt x="12682" y="17669"/>
                    <a:pt x="12905" y="17497"/>
                  </a:cubicBezTo>
                  <a:cubicBezTo>
                    <a:pt x="12911" y="17504"/>
                    <a:pt x="12920" y="17507"/>
                    <a:pt x="12930" y="17507"/>
                  </a:cubicBezTo>
                  <a:cubicBezTo>
                    <a:pt x="13002" y="17507"/>
                    <a:pt x="13152" y="17356"/>
                    <a:pt x="13130" y="17331"/>
                  </a:cubicBezTo>
                  <a:cubicBezTo>
                    <a:pt x="13205" y="17231"/>
                    <a:pt x="13290" y="17134"/>
                    <a:pt x="13384" y="17049"/>
                  </a:cubicBezTo>
                  <a:lnTo>
                    <a:pt x="13519" y="16927"/>
                  </a:lnTo>
                  <a:cubicBezTo>
                    <a:pt x="13519" y="16927"/>
                    <a:pt x="13519" y="16927"/>
                    <a:pt x="13520" y="16927"/>
                  </a:cubicBezTo>
                  <a:cubicBezTo>
                    <a:pt x="13533" y="16927"/>
                    <a:pt x="13660" y="16827"/>
                    <a:pt x="13873" y="16651"/>
                  </a:cubicBezTo>
                  <a:lnTo>
                    <a:pt x="14772" y="15889"/>
                  </a:lnTo>
                  <a:cubicBezTo>
                    <a:pt x="15515" y="15253"/>
                    <a:pt x="16505" y="14407"/>
                    <a:pt x="17493" y="13558"/>
                  </a:cubicBezTo>
                  <a:cubicBezTo>
                    <a:pt x="17712" y="13370"/>
                    <a:pt x="17909" y="13151"/>
                    <a:pt x="17884" y="13122"/>
                  </a:cubicBezTo>
                  <a:cubicBezTo>
                    <a:pt x="17837" y="13063"/>
                    <a:pt x="17862" y="13091"/>
                    <a:pt x="18104" y="12934"/>
                  </a:cubicBezTo>
                  <a:cubicBezTo>
                    <a:pt x="18362" y="12846"/>
                    <a:pt x="18735" y="12538"/>
                    <a:pt x="18615" y="12538"/>
                  </a:cubicBezTo>
                  <a:cubicBezTo>
                    <a:pt x="18600" y="12538"/>
                    <a:pt x="18576" y="12544"/>
                    <a:pt x="18542" y="12555"/>
                  </a:cubicBezTo>
                  <a:cubicBezTo>
                    <a:pt x="18438" y="12607"/>
                    <a:pt x="18375" y="12638"/>
                    <a:pt x="18365" y="12638"/>
                  </a:cubicBezTo>
                  <a:cubicBezTo>
                    <a:pt x="18350" y="12638"/>
                    <a:pt x="18466" y="12562"/>
                    <a:pt x="18762" y="12367"/>
                  </a:cubicBezTo>
                  <a:cubicBezTo>
                    <a:pt x="19006" y="12207"/>
                    <a:pt x="19006" y="12207"/>
                    <a:pt x="19200" y="11991"/>
                  </a:cubicBezTo>
                  <a:cubicBezTo>
                    <a:pt x="19180" y="11962"/>
                    <a:pt x="19369" y="11797"/>
                    <a:pt x="19413" y="11797"/>
                  </a:cubicBezTo>
                  <a:cubicBezTo>
                    <a:pt x="19416" y="11797"/>
                    <a:pt x="19418" y="11798"/>
                    <a:pt x="19420" y="11800"/>
                  </a:cubicBezTo>
                  <a:cubicBezTo>
                    <a:pt x="19664" y="11643"/>
                    <a:pt x="19906" y="11483"/>
                    <a:pt x="19884" y="11452"/>
                  </a:cubicBezTo>
                  <a:cubicBezTo>
                    <a:pt x="20031" y="11330"/>
                    <a:pt x="20184" y="11214"/>
                    <a:pt x="20344" y="11104"/>
                  </a:cubicBezTo>
                  <a:cubicBezTo>
                    <a:pt x="20589" y="10947"/>
                    <a:pt x="20786" y="10728"/>
                    <a:pt x="20980" y="10509"/>
                  </a:cubicBezTo>
                  <a:cubicBezTo>
                    <a:pt x="21418" y="10063"/>
                    <a:pt x="21654" y="9838"/>
                    <a:pt x="21691" y="9838"/>
                  </a:cubicBezTo>
                  <a:cubicBezTo>
                    <a:pt x="21705" y="9838"/>
                    <a:pt x="21688" y="9873"/>
                    <a:pt x="21639" y="9945"/>
                  </a:cubicBezTo>
                  <a:cubicBezTo>
                    <a:pt x="21619" y="9972"/>
                    <a:pt x="21616" y="9985"/>
                    <a:pt x="21624" y="9985"/>
                  </a:cubicBezTo>
                  <a:cubicBezTo>
                    <a:pt x="21694" y="9985"/>
                    <a:pt x="22560" y="9190"/>
                    <a:pt x="22713" y="8970"/>
                  </a:cubicBezTo>
                  <a:cubicBezTo>
                    <a:pt x="22842" y="8785"/>
                    <a:pt x="22875" y="8738"/>
                    <a:pt x="22892" y="8738"/>
                  </a:cubicBezTo>
                  <a:cubicBezTo>
                    <a:pt x="22898" y="8738"/>
                    <a:pt x="22902" y="8744"/>
                    <a:pt x="22908" y="8751"/>
                  </a:cubicBezTo>
                  <a:cubicBezTo>
                    <a:pt x="22910" y="8753"/>
                    <a:pt x="22913" y="8754"/>
                    <a:pt x="22917" y="8754"/>
                  </a:cubicBezTo>
                  <a:cubicBezTo>
                    <a:pt x="22965" y="8754"/>
                    <a:pt x="23152" y="8594"/>
                    <a:pt x="23152" y="8594"/>
                  </a:cubicBezTo>
                  <a:cubicBezTo>
                    <a:pt x="23355" y="8417"/>
                    <a:pt x="23558" y="8243"/>
                    <a:pt x="23605" y="8243"/>
                  </a:cubicBezTo>
                  <a:cubicBezTo>
                    <a:pt x="23609" y="8243"/>
                    <a:pt x="23611" y="8244"/>
                    <a:pt x="23613" y="8246"/>
                  </a:cubicBezTo>
                  <a:cubicBezTo>
                    <a:pt x="23613" y="8246"/>
                    <a:pt x="23832" y="8055"/>
                    <a:pt x="24249" y="7648"/>
                  </a:cubicBezTo>
                  <a:cubicBezTo>
                    <a:pt x="24641" y="7212"/>
                    <a:pt x="25324" y="6676"/>
                    <a:pt x="25590" y="6548"/>
                  </a:cubicBezTo>
                  <a:lnTo>
                    <a:pt x="26004" y="6140"/>
                  </a:lnTo>
                  <a:cubicBezTo>
                    <a:pt x="26157" y="5918"/>
                    <a:pt x="26329" y="5723"/>
                    <a:pt x="26399" y="5723"/>
                  </a:cubicBezTo>
                  <a:cubicBezTo>
                    <a:pt x="26408" y="5723"/>
                    <a:pt x="26415" y="5726"/>
                    <a:pt x="26421" y="5733"/>
                  </a:cubicBezTo>
                  <a:lnTo>
                    <a:pt x="26443" y="5761"/>
                  </a:lnTo>
                  <a:cubicBezTo>
                    <a:pt x="26609" y="5523"/>
                    <a:pt x="27451" y="4843"/>
                    <a:pt x="27556" y="4843"/>
                  </a:cubicBezTo>
                  <a:cubicBezTo>
                    <a:pt x="27560" y="4843"/>
                    <a:pt x="27563" y="4844"/>
                    <a:pt x="27565" y="4846"/>
                  </a:cubicBezTo>
                  <a:cubicBezTo>
                    <a:pt x="27572" y="4855"/>
                    <a:pt x="27577" y="4861"/>
                    <a:pt x="27586" y="4861"/>
                  </a:cubicBezTo>
                  <a:cubicBezTo>
                    <a:pt x="27608" y="4861"/>
                    <a:pt x="27653" y="4823"/>
                    <a:pt x="27809" y="4689"/>
                  </a:cubicBezTo>
                  <a:lnTo>
                    <a:pt x="27784" y="4658"/>
                  </a:lnTo>
                  <a:cubicBezTo>
                    <a:pt x="27762" y="4630"/>
                    <a:pt x="27737" y="4598"/>
                    <a:pt x="27956" y="4410"/>
                  </a:cubicBezTo>
                  <a:cubicBezTo>
                    <a:pt x="28161" y="4235"/>
                    <a:pt x="28365" y="4060"/>
                    <a:pt x="28412" y="4060"/>
                  </a:cubicBezTo>
                  <a:cubicBezTo>
                    <a:pt x="28416" y="4060"/>
                    <a:pt x="28418" y="4061"/>
                    <a:pt x="28420" y="4062"/>
                  </a:cubicBezTo>
                  <a:cubicBezTo>
                    <a:pt x="28661" y="3903"/>
                    <a:pt x="28906" y="3746"/>
                    <a:pt x="28881" y="3715"/>
                  </a:cubicBezTo>
                  <a:cubicBezTo>
                    <a:pt x="29028" y="3589"/>
                    <a:pt x="29185" y="3473"/>
                    <a:pt x="29345" y="3367"/>
                  </a:cubicBezTo>
                  <a:lnTo>
                    <a:pt x="30222" y="2612"/>
                  </a:lnTo>
                  <a:cubicBezTo>
                    <a:pt x="30412" y="2404"/>
                    <a:pt x="30824" y="2046"/>
                    <a:pt x="30876" y="2046"/>
                  </a:cubicBezTo>
                  <a:cubicBezTo>
                    <a:pt x="30878" y="2046"/>
                    <a:pt x="30879" y="2046"/>
                    <a:pt x="30880" y="2047"/>
                  </a:cubicBezTo>
                  <a:cubicBezTo>
                    <a:pt x="30880" y="2047"/>
                    <a:pt x="30990" y="1950"/>
                    <a:pt x="31125" y="1831"/>
                  </a:cubicBezTo>
                  <a:cubicBezTo>
                    <a:pt x="31253" y="1722"/>
                    <a:pt x="31375" y="1606"/>
                    <a:pt x="31494" y="1483"/>
                  </a:cubicBezTo>
                  <a:cubicBezTo>
                    <a:pt x="31711" y="1327"/>
                    <a:pt x="31877" y="1220"/>
                    <a:pt x="31990" y="1151"/>
                  </a:cubicBezTo>
                  <a:cubicBezTo>
                    <a:pt x="32084" y="1107"/>
                    <a:pt x="32142" y="1084"/>
                    <a:pt x="32168" y="1084"/>
                  </a:cubicBezTo>
                  <a:cubicBezTo>
                    <a:pt x="32174" y="1084"/>
                    <a:pt x="32179" y="1085"/>
                    <a:pt x="32181" y="1089"/>
                  </a:cubicBezTo>
                  <a:cubicBezTo>
                    <a:pt x="32186" y="1100"/>
                    <a:pt x="32189" y="1107"/>
                    <a:pt x="32198" y="1107"/>
                  </a:cubicBezTo>
                  <a:cubicBezTo>
                    <a:pt x="32218" y="1107"/>
                    <a:pt x="32265" y="1073"/>
                    <a:pt x="32413" y="966"/>
                  </a:cubicBezTo>
                  <a:cubicBezTo>
                    <a:pt x="32394" y="922"/>
                    <a:pt x="32641" y="828"/>
                    <a:pt x="32886" y="725"/>
                  </a:cubicBezTo>
                  <a:lnTo>
                    <a:pt x="33393" y="568"/>
                  </a:lnTo>
                  <a:cubicBezTo>
                    <a:pt x="33387" y="531"/>
                    <a:pt x="33384" y="531"/>
                    <a:pt x="33647" y="481"/>
                  </a:cubicBezTo>
                  <a:cubicBezTo>
                    <a:pt x="33713" y="468"/>
                    <a:pt x="33813" y="446"/>
                    <a:pt x="33926" y="430"/>
                  </a:cubicBezTo>
                  <a:lnTo>
                    <a:pt x="34309" y="408"/>
                  </a:lnTo>
                  <a:cubicBezTo>
                    <a:pt x="34374" y="405"/>
                    <a:pt x="34439" y="404"/>
                    <a:pt x="34502" y="404"/>
                  </a:cubicBezTo>
                  <a:cubicBezTo>
                    <a:pt x="34697" y="404"/>
                    <a:pt x="34874" y="416"/>
                    <a:pt x="34973" y="418"/>
                  </a:cubicBezTo>
                  <a:lnTo>
                    <a:pt x="35427" y="459"/>
                  </a:lnTo>
                  <a:lnTo>
                    <a:pt x="35631" y="493"/>
                  </a:lnTo>
                  <a:cubicBezTo>
                    <a:pt x="35638" y="494"/>
                    <a:pt x="35644" y="494"/>
                    <a:pt x="35648" y="494"/>
                  </a:cubicBezTo>
                  <a:cubicBezTo>
                    <a:pt x="35682" y="494"/>
                    <a:pt x="35620" y="472"/>
                    <a:pt x="35509" y="434"/>
                  </a:cubicBezTo>
                  <a:cubicBezTo>
                    <a:pt x="35377" y="408"/>
                    <a:pt x="35311" y="405"/>
                    <a:pt x="35346" y="399"/>
                  </a:cubicBezTo>
                  <a:cubicBezTo>
                    <a:pt x="35350" y="398"/>
                    <a:pt x="35354" y="398"/>
                    <a:pt x="35360" y="398"/>
                  </a:cubicBezTo>
                  <a:cubicBezTo>
                    <a:pt x="35410" y="398"/>
                    <a:pt x="35539" y="422"/>
                    <a:pt x="35769" y="484"/>
                  </a:cubicBezTo>
                  <a:cubicBezTo>
                    <a:pt x="35904" y="502"/>
                    <a:pt x="36157" y="587"/>
                    <a:pt x="36471" y="694"/>
                  </a:cubicBezTo>
                  <a:cubicBezTo>
                    <a:pt x="36621" y="763"/>
                    <a:pt x="36794" y="828"/>
                    <a:pt x="36963" y="913"/>
                  </a:cubicBezTo>
                  <a:cubicBezTo>
                    <a:pt x="37126" y="1010"/>
                    <a:pt x="37314" y="1085"/>
                    <a:pt x="37477" y="1198"/>
                  </a:cubicBezTo>
                  <a:cubicBezTo>
                    <a:pt x="38223" y="1704"/>
                    <a:pt x="38301" y="1825"/>
                    <a:pt x="38328" y="1825"/>
                  </a:cubicBezTo>
                  <a:cubicBezTo>
                    <a:pt x="38333" y="1825"/>
                    <a:pt x="38337" y="1822"/>
                    <a:pt x="38342" y="1816"/>
                  </a:cubicBezTo>
                  <a:cubicBezTo>
                    <a:pt x="38298" y="1736"/>
                    <a:pt x="38288" y="1703"/>
                    <a:pt x="38301" y="1703"/>
                  </a:cubicBezTo>
                  <a:cubicBezTo>
                    <a:pt x="38326" y="1703"/>
                    <a:pt x="38442" y="1843"/>
                    <a:pt x="38533" y="2004"/>
                  </a:cubicBezTo>
                  <a:cubicBezTo>
                    <a:pt x="38831" y="2419"/>
                    <a:pt x="38970" y="2638"/>
                    <a:pt x="39008" y="2638"/>
                  </a:cubicBezTo>
                  <a:cubicBezTo>
                    <a:pt x="39010" y="2638"/>
                    <a:pt x="39011" y="2637"/>
                    <a:pt x="39012" y="2637"/>
                  </a:cubicBezTo>
                  <a:cubicBezTo>
                    <a:pt x="39197" y="2834"/>
                    <a:pt x="39204" y="2834"/>
                    <a:pt x="39332" y="3066"/>
                  </a:cubicBezTo>
                  <a:cubicBezTo>
                    <a:pt x="39316" y="3075"/>
                    <a:pt x="39341" y="3138"/>
                    <a:pt x="39407" y="3251"/>
                  </a:cubicBezTo>
                  <a:cubicBezTo>
                    <a:pt x="39461" y="3373"/>
                    <a:pt x="39567" y="3542"/>
                    <a:pt x="39677" y="3787"/>
                  </a:cubicBezTo>
                  <a:cubicBezTo>
                    <a:pt x="39768" y="4037"/>
                    <a:pt x="39768" y="4037"/>
                    <a:pt x="39730" y="4047"/>
                  </a:cubicBezTo>
                  <a:cubicBezTo>
                    <a:pt x="39749" y="4100"/>
                    <a:pt x="39764" y="4153"/>
                    <a:pt x="39780" y="4207"/>
                  </a:cubicBezTo>
                  <a:cubicBezTo>
                    <a:pt x="39802" y="4301"/>
                    <a:pt x="39843" y="4429"/>
                    <a:pt x="39871" y="4558"/>
                  </a:cubicBezTo>
                  <a:cubicBezTo>
                    <a:pt x="39962" y="4808"/>
                    <a:pt x="40059" y="5341"/>
                    <a:pt x="40040" y="5842"/>
                  </a:cubicBezTo>
                  <a:cubicBezTo>
                    <a:pt x="40018" y="6344"/>
                    <a:pt x="39909" y="6798"/>
                    <a:pt x="39855" y="6921"/>
                  </a:cubicBezTo>
                  <a:lnTo>
                    <a:pt x="39746" y="7444"/>
                  </a:lnTo>
                  <a:cubicBezTo>
                    <a:pt x="39734" y="7708"/>
                    <a:pt x="39626" y="7942"/>
                    <a:pt x="39561" y="7942"/>
                  </a:cubicBezTo>
                  <a:cubicBezTo>
                    <a:pt x="39556" y="7942"/>
                    <a:pt x="39552" y="7941"/>
                    <a:pt x="39548" y="7939"/>
                  </a:cubicBezTo>
                  <a:cubicBezTo>
                    <a:pt x="39530" y="7930"/>
                    <a:pt x="39518" y="7923"/>
                    <a:pt x="39508" y="7923"/>
                  </a:cubicBezTo>
                  <a:cubicBezTo>
                    <a:pt x="39481" y="7923"/>
                    <a:pt x="39475" y="7976"/>
                    <a:pt x="39429" y="8177"/>
                  </a:cubicBezTo>
                  <a:cubicBezTo>
                    <a:pt x="39392" y="8312"/>
                    <a:pt x="39194" y="8647"/>
                    <a:pt x="38987" y="8945"/>
                  </a:cubicBezTo>
                  <a:cubicBezTo>
                    <a:pt x="38824" y="9180"/>
                    <a:pt x="38681" y="9372"/>
                    <a:pt x="38652" y="9372"/>
                  </a:cubicBezTo>
                  <a:cubicBezTo>
                    <a:pt x="38644" y="9372"/>
                    <a:pt x="38645" y="9358"/>
                    <a:pt x="38655" y="9327"/>
                  </a:cubicBezTo>
                  <a:lnTo>
                    <a:pt x="38596" y="9280"/>
                  </a:lnTo>
                  <a:cubicBezTo>
                    <a:pt x="38508" y="9453"/>
                    <a:pt x="38408" y="9622"/>
                    <a:pt x="38301" y="9785"/>
                  </a:cubicBezTo>
                  <a:cubicBezTo>
                    <a:pt x="38332" y="9807"/>
                    <a:pt x="38169" y="10048"/>
                    <a:pt x="37684" y="10766"/>
                  </a:cubicBezTo>
                  <a:lnTo>
                    <a:pt x="36418" y="12709"/>
                  </a:lnTo>
                  <a:cubicBezTo>
                    <a:pt x="36095" y="13191"/>
                    <a:pt x="35609" y="13909"/>
                    <a:pt x="35415" y="14125"/>
                  </a:cubicBezTo>
                  <a:cubicBezTo>
                    <a:pt x="35255" y="14366"/>
                    <a:pt x="35092" y="14608"/>
                    <a:pt x="34797" y="15109"/>
                  </a:cubicBezTo>
                  <a:cubicBezTo>
                    <a:pt x="34669" y="15367"/>
                    <a:pt x="34357" y="15831"/>
                    <a:pt x="34314" y="15831"/>
                  </a:cubicBezTo>
                  <a:cubicBezTo>
                    <a:pt x="34313" y="15831"/>
                    <a:pt x="34312" y="15830"/>
                    <a:pt x="34312" y="15830"/>
                  </a:cubicBezTo>
                  <a:lnTo>
                    <a:pt x="34149" y="16071"/>
                  </a:lnTo>
                  <a:cubicBezTo>
                    <a:pt x="33857" y="16573"/>
                    <a:pt x="33694" y="16814"/>
                    <a:pt x="33694" y="16814"/>
                  </a:cubicBezTo>
                  <a:cubicBezTo>
                    <a:pt x="33693" y="16813"/>
                    <a:pt x="33691" y="16812"/>
                    <a:pt x="33688" y="16812"/>
                  </a:cubicBezTo>
                  <a:cubicBezTo>
                    <a:pt x="33643" y="16812"/>
                    <a:pt x="33465" y="17022"/>
                    <a:pt x="33340" y="17268"/>
                  </a:cubicBezTo>
                  <a:cubicBezTo>
                    <a:pt x="33372" y="17293"/>
                    <a:pt x="33209" y="17532"/>
                    <a:pt x="32886" y="18014"/>
                  </a:cubicBezTo>
                  <a:cubicBezTo>
                    <a:pt x="32707" y="18240"/>
                    <a:pt x="31281" y="20336"/>
                    <a:pt x="29906" y="22376"/>
                  </a:cubicBezTo>
                  <a:cubicBezTo>
                    <a:pt x="29219" y="23398"/>
                    <a:pt x="28542" y="24404"/>
                    <a:pt x="28038" y="25156"/>
                  </a:cubicBezTo>
                  <a:lnTo>
                    <a:pt x="27436" y="26065"/>
                  </a:lnTo>
                  <a:lnTo>
                    <a:pt x="27270" y="26319"/>
                  </a:lnTo>
                  <a:cubicBezTo>
                    <a:pt x="27251" y="26350"/>
                    <a:pt x="27232" y="26381"/>
                    <a:pt x="27217" y="26413"/>
                  </a:cubicBezTo>
                  <a:lnTo>
                    <a:pt x="26731" y="27134"/>
                  </a:lnTo>
                  <a:lnTo>
                    <a:pt x="26245" y="27851"/>
                  </a:lnTo>
                  <a:cubicBezTo>
                    <a:pt x="26244" y="27850"/>
                    <a:pt x="26243" y="27850"/>
                    <a:pt x="26241" y="27850"/>
                  </a:cubicBezTo>
                  <a:cubicBezTo>
                    <a:pt x="26155" y="27850"/>
                    <a:pt x="25397" y="29043"/>
                    <a:pt x="24948" y="29772"/>
                  </a:cubicBezTo>
                  <a:lnTo>
                    <a:pt x="24898" y="29869"/>
                  </a:lnTo>
                  <a:lnTo>
                    <a:pt x="24810" y="30017"/>
                  </a:lnTo>
                  <a:lnTo>
                    <a:pt x="24622" y="30314"/>
                  </a:lnTo>
                  <a:lnTo>
                    <a:pt x="24236" y="30894"/>
                  </a:lnTo>
                  <a:cubicBezTo>
                    <a:pt x="24199" y="30900"/>
                    <a:pt x="24070" y="31063"/>
                    <a:pt x="23889" y="31314"/>
                  </a:cubicBezTo>
                  <a:cubicBezTo>
                    <a:pt x="24124" y="31367"/>
                    <a:pt x="24456" y="31427"/>
                    <a:pt x="24804" y="31486"/>
                  </a:cubicBezTo>
                  <a:lnTo>
                    <a:pt x="25327" y="31571"/>
                  </a:lnTo>
                  <a:lnTo>
                    <a:pt x="25578" y="31609"/>
                  </a:lnTo>
                  <a:lnTo>
                    <a:pt x="25738" y="31627"/>
                  </a:lnTo>
                  <a:cubicBezTo>
                    <a:pt x="25786" y="31624"/>
                    <a:pt x="25834" y="31622"/>
                    <a:pt x="25881" y="31622"/>
                  </a:cubicBezTo>
                  <a:cubicBezTo>
                    <a:pt x="26123" y="31622"/>
                    <a:pt x="26321" y="31667"/>
                    <a:pt x="26308" y="31728"/>
                  </a:cubicBezTo>
                  <a:cubicBezTo>
                    <a:pt x="26290" y="31800"/>
                    <a:pt x="26810" y="31894"/>
                    <a:pt x="27376" y="31894"/>
                  </a:cubicBezTo>
                  <a:cubicBezTo>
                    <a:pt x="27402" y="31894"/>
                    <a:pt x="27429" y="31894"/>
                    <a:pt x="27455" y="31894"/>
                  </a:cubicBezTo>
                  <a:cubicBezTo>
                    <a:pt x="27749" y="31909"/>
                    <a:pt x="27749" y="31909"/>
                    <a:pt x="28025" y="31997"/>
                  </a:cubicBezTo>
                  <a:cubicBezTo>
                    <a:pt x="28235" y="32093"/>
                    <a:pt x="28457" y="32147"/>
                    <a:pt x="28546" y="32147"/>
                  </a:cubicBezTo>
                  <a:cubicBezTo>
                    <a:pt x="28570" y="32147"/>
                    <a:pt x="28584" y="32143"/>
                    <a:pt x="28586" y="32135"/>
                  </a:cubicBezTo>
                  <a:cubicBezTo>
                    <a:pt x="28634" y="32131"/>
                    <a:pt x="28681" y="32129"/>
                    <a:pt x="28729" y="32129"/>
                  </a:cubicBezTo>
                  <a:cubicBezTo>
                    <a:pt x="28975" y="32129"/>
                    <a:pt x="29218" y="32183"/>
                    <a:pt x="29442" y="32286"/>
                  </a:cubicBezTo>
                  <a:cubicBezTo>
                    <a:pt x="29849" y="32415"/>
                    <a:pt x="29956" y="32449"/>
                    <a:pt x="30106" y="32449"/>
                  </a:cubicBezTo>
                  <a:cubicBezTo>
                    <a:pt x="30159" y="32449"/>
                    <a:pt x="30218" y="32445"/>
                    <a:pt x="30297" y="32439"/>
                  </a:cubicBezTo>
                  <a:cubicBezTo>
                    <a:pt x="30313" y="32438"/>
                    <a:pt x="30330" y="32437"/>
                    <a:pt x="30350" y="32437"/>
                  </a:cubicBezTo>
                  <a:cubicBezTo>
                    <a:pt x="30712" y="32437"/>
                    <a:pt x="31752" y="32624"/>
                    <a:pt x="32005" y="32743"/>
                  </a:cubicBezTo>
                  <a:cubicBezTo>
                    <a:pt x="32242" y="32785"/>
                    <a:pt x="32475" y="32852"/>
                    <a:pt x="32550" y="32852"/>
                  </a:cubicBezTo>
                  <a:cubicBezTo>
                    <a:pt x="32566" y="32852"/>
                    <a:pt x="32574" y="32850"/>
                    <a:pt x="32576" y="32843"/>
                  </a:cubicBezTo>
                  <a:lnTo>
                    <a:pt x="32854" y="32931"/>
                  </a:lnTo>
                  <a:lnTo>
                    <a:pt x="33422" y="33035"/>
                  </a:lnTo>
                  <a:lnTo>
                    <a:pt x="33431" y="32997"/>
                  </a:lnTo>
                  <a:cubicBezTo>
                    <a:pt x="33716" y="33047"/>
                    <a:pt x="35418" y="33389"/>
                    <a:pt x="37414" y="33743"/>
                  </a:cubicBezTo>
                  <a:cubicBezTo>
                    <a:pt x="39916" y="34188"/>
                    <a:pt x="40784" y="34344"/>
                    <a:pt x="40892" y="34344"/>
                  </a:cubicBezTo>
                  <a:cubicBezTo>
                    <a:pt x="40919" y="34344"/>
                    <a:pt x="40898" y="34334"/>
                    <a:pt x="40843" y="34316"/>
                  </a:cubicBezTo>
                  <a:cubicBezTo>
                    <a:pt x="40756" y="34276"/>
                    <a:pt x="40756" y="34259"/>
                    <a:pt x="40805" y="34259"/>
                  </a:cubicBezTo>
                  <a:cubicBezTo>
                    <a:pt x="40909" y="34259"/>
                    <a:pt x="41230" y="34334"/>
                    <a:pt x="41413" y="34417"/>
                  </a:cubicBezTo>
                  <a:cubicBezTo>
                    <a:pt x="41698" y="34467"/>
                    <a:pt x="42259" y="34608"/>
                    <a:pt x="42829" y="34708"/>
                  </a:cubicBezTo>
                  <a:cubicBezTo>
                    <a:pt x="43400" y="34808"/>
                    <a:pt x="43967" y="34912"/>
                    <a:pt x="43961" y="34946"/>
                  </a:cubicBezTo>
                  <a:lnTo>
                    <a:pt x="44246" y="34999"/>
                  </a:lnTo>
                  <a:cubicBezTo>
                    <a:pt x="44832" y="35028"/>
                    <a:pt x="46543" y="35332"/>
                    <a:pt x="47389" y="35520"/>
                  </a:cubicBezTo>
                  <a:cubicBezTo>
                    <a:pt x="47959" y="35620"/>
                    <a:pt x="48245" y="35673"/>
                    <a:pt x="48821" y="35736"/>
                  </a:cubicBezTo>
                  <a:cubicBezTo>
                    <a:pt x="49401" y="35802"/>
                    <a:pt x="49401" y="35802"/>
                    <a:pt x="49677" y="35889"/>
                  </a:cubicBezTo>
                  <a:cubicBezTo>
                    <a:pt x="49668" y="35921"/>
                    <a:pt x="51061" y="36203"/>
                    <a:pt x="51340" y="36203"/>
                  </a:cubicBezTo>
                  <a:cubicBezTo>
                    <a:pt x="51369" y="36203"/>
                    <a:pt x="51386" y="36200"/>
                    <a:pt x="51388" y="36193"/>
                  </a:cubicBezTo>
                  <a:lnTo>
                    <a:pt x="51664" y="36281"/>
                  </a:lnTo>
                  <a:cubicBezTo>
                    <a:pt x="51844" y="36339"/>
                    <a:pt x="52033" y="36364"/>
                    <a:pt x="52144" y="36364"/>
                  </a:cubicBezTo>
                  <a:cubicBezTo>
                    <a:pt x="52203" y="36364"/>
                    <a:pt x="52240" y="36357"/>
                    <a:pt x="52243" y="36344"/>
                  </a:cubicBezTo>
                  <a:cubicBezTo>
                    <a:pt x="52248" y="36322"/>
                    <a:pt x="52277" y="36312"/>
                    <a:pt x="52321" y="36312"/>
                  </a:cubicBezTo>
                  <a:cubicBezTo>
                    <a:pt x="52427" y="36312"/>
                    <a:pt x="52622" y="36370"/>
                    <a:pt x="52804" y="36485"/>
                  </a:cubicBezTo>
                  <a:cubicBezTo>
                    <a:pt x="52790" y="36541"/>
                    <a:pt x="52959" y="36584"/>
                    <a:pt x="53039" y="36584"/>
                  </a:cubicBezTo>
                  <a:cubicBezTo>
                    <a:pt x="53062" y="36584"/>
                    <a:pt x="53078" y="36580"/>
                    <a:pt x="53080" y="36573"/>
                  </a:cubicBezTo>
                  <a:cubicBezTo>
                    <a:pt x="53375" y="36585"/>
                    <a:pt x="53666" y="36598"/>
                    <a:pt x="53945" y="36685"/>
                  </a:cubicBezTo>
                  <a:cubicBezTo>
                    <a:pt x="54126" y="36718"/>
                    <a:pt x="54308" y="36751"/>
                    <a:pt x="54420" y="36751"/>
                  </a:cubicBezTo>
                  <a:cubicBezTo>
                    <a:pt x="54483" y="36751"/>
                    <a:pt x="54524" y="36741"/>
                    <a:pt x="54531" y="36714"/>
                  </a:cubicBezTo>
                  <a:cubicBezTo>
                    <a:pt x="54533" y="36705"/>
                    <a:pt x="54551" y="36701"/>
                    <a:pt x="54580" y="36701"/>
                  </a:cubicBezTo>
                  <a:cubicBezTo>
                    <a:pt x="54675" y="36701"/>
                    <a:pt x="54893" y="36741"/>
                    <a:pt x="55111" y="36779"/>
                  </a:cubicBezTo>
                  <a:cubicBezTo>
                    <a:pt x="55105" y="36802"/>
                    <a:pt x="55103" y="36811"/>
                    <a:pt x="55036" y="36811"/>
                  </a:cubicBezTo>
                  <a:cubicBezTo>
                    <a:pt x="54993" y="36811"/>
                    <a:pt x="54922" y="36807"/>
                    <a:pt x="54807" y="36801"/>
                  </a:cubicBezTo>
                  <a:lnTo>
                    <a:pt x="54807" y="36801"/>
                  </a:lnTo>
                  <a:lnTo>
                    <a:pt x="55377" y="36902"/>
                  </a:lnTo>
                  <a:cubicBezTo>
                    <a:pt x="55662" y="36955"/>
                    <a:pt x="56223" y="37093"/>
                    <a:pt x="56214" y="37130"/>
                  </a:cubicBezTo>
                  <a:cubicBezTo>
                    <a:pt x="56371" y="37180"/>
                    <a:pt x="56531" y="37218"/>
                    <a:pt x="56591" y="37218"/>
                  </a:cubicBezTo>
                  <a:cubicBezTo>
                    <a:pt x="56636" y="37218"/>
                    <a:pt x="56623" y="37197"/>
                    <a:pt x="56508" y="37143"/>
                  </a:cubicBezTo>
                  <a:cubicBezTo>
                    <a:pt x="56517" y="37108"/>
                    <a:pt x="56522" y="37090"/>
                    <a:pt x="56580" y="37090"/>
                  </a:cubicBezTo>
                  <a:cubicBezTo>
                    <a:pt x="56648" y="37090"/>
                    <a:pt x="56790" y="37115"/>
                    <a:pt x="57098" y="37171"/>
                  </a:cubicBezTo>
                  <a:cubicBezTo>
                    <a:pt x="57380" y="37221"/>
                    <a:pt x="57665" y="37271"/>
                    <a:pt x="57659" y="37309"/>
                  </a:cubicBezTo>
                  <a:cubicBezTo>
                    <a:pt x="57649" y="37347"/>
                    <a:pt x="57649" y="37347"/>
                    <a:pt x="58219" y="37447"/>
                  </a:cubicBezTo>
                  <a:cubicBezTo>
                    <a:pt x="58935" y="37575"/>
                    <a:pt x="59667" y="37625"/>
                    <a:pt x="60064" y="37625"/>
                  </a:cubicBezTo>
                  <a:cubicBezTo>
                    <a:pt x="60142" y="37625"/>
                    <a:pt x="60207" y="37623"/>
                    <a:pt x="60256" y="37619"/>
                  </a:cubicBezTo>
                  <a:cubicBezTo>
                    <a:pt x="60265" y="37586"/>
                    <a:pt x="60269" y="37568"/>
                    <a:pt x="60294" y="37568"/>
                  </a:cubicBezTo>
                  <a:cubicBezTo>
                    <a:pt x="60326" y="37568"/>
                    <a:pt x="60392" y="37599"/>
                    <a:pt x="60542" y="37669"/>
                  </a:cubicBezTo>
                  <a:cubicBezTo>
                    <a:pt x="60532" y="37707"/>
                    <a:pt x="60817" y="37757"/>
                    <a:pt x="61103" y="37807"/>
                  </a:cubicBezTo>
                  <a:cubicBezTo>
                    <a:pt x="61104" y="37800"/>
                    <a:pt x="61115" y="37798"/>
                    <a:pt x="61130" y="37798"/>
                  </a:cubicBezTo>
                  <a:cubicBezTo>
                    <a:pt x="61177" y="37798"/>
                    <a:pt x="61261" y="37823"/>
                    <a:pt x="61221" y="37823"/>
                  </a:cubicBezTo>
                  <a:cubicBezTo>
                    <a:pt x="61205" y="37823"/>
                    <a:pt x="61169" y="37819"/>
                    <a:pt x="61103" y="37807"/>
                  </a:cubicBezTo>
                  <a:cubicBezTo>
                    <a:pt x="61101" y="37816"/>
                    <a:pt x="61083" y="37820"/>
                    <a:pt x="61053" y="37820"/>
                  </a:cubicBezTo>
                  <a:cubicBezTo>
                    <a:pt x="60958" y="37820"/>
                    <a:pt x="60742" y="37782"/>
                    <a:pt x="60526" y="37741"/>
                  </a:cubicBezTo>
                  <a:lnTo>
                    <a:pt x="60517" y="37779"/>
                  </a:lnTo>
                  <a:cubicBezTo>
                    <a:pt x="60740" y="37884"/>
                    <a:pt x="60983" y="37939"/>
                    <a:pt x="61230" y="37939"/>
                  </a:cubicBezTo>
                  <a:cubicBezTo>
                    <a:pt x="61277" y="37939"/>
                    <a:pt x="61325" y="37937"/>
                    <a:pt x="61372" y="37933"/>
                  </a:cubicBezTo>
                  <a:cubicBezTo>
                    <a:pt x="61664" y="37945"/>
                    <a:pt x="61664" y="37945"/>
                    <a:pt x="61942" y="38033"/>
                  </a:cubicBezTo>
                  <a:cubicBezTo>
                    <a:pt x="62173" y="38106"/>
                    <a:pt x="62404" y="38180"/>
                    <a:pt x="62479" y="38180"/>
                  </a:cubicBezTo>
                  <a:cubicBezTo>
                    <a:pt x="62493" y="38180"/>
                    <a:pt x="62502" y="38177"/>
                    <a:pt x="62503" y="38171"/>
                  </a:cubicBezTo>
                  <a:cubicBezTo>
                    <a:pt x="62503" y="38171"/>
                    <a:pt x="63074" y="38274"/>
                    <a:pt x="63350" y="38362"/>
                  </a:cubicBezTo>
                  <a:cubicBezTo>
                    <a:pt x="63791" y="38440"/>
                    <a:pt x="64062" y="38487"/>
                    <a:pt x="64165" y="38487"/>
                  </a:cubicBezTo>
                  <a:cubicBezTo>
                    <a:pt x="64194" y="38487"/>
                    <a:pt x="64210" y="38483"/>
                    <a:pt x="64211" y="38475"/>
                  </a:cubicBezTo>
                  <a:cubicBezTo>
                    <a:pt x="64213" y="38467"/>
                    <a:pt x="64230" y="38463"/>
                    <a:pt x="64258" y="38463"/>
                  </a:cubicBezTo>
                  <a:cubicBezTo>
                    <a:pt x="64352" y="38463"/>
                    <a:pt x="64572" y="38502"/>
                    <a:pt x="64791" y="38541"/>
                  </a:cubicBezTo>
                  <a:cubicBezTo>
                    <a:pt x="65011" y="38579"/>
                    <a:pt x="65230" y="38618"/>
                    <a:pt x="65324" y="38618"/>
                  </a:cubicBezTo>
                  <a:cubicBezTo>
                    <a:pt x="65352" y="38618"/>
                    <a:pt x="65369" y="38614"/>
                    <a:pt x="65371" y="38606"/>
                  </a:cubicBezTo>
                  <a:cubicBezTo>
                    <a:pt x="65373" y="38594"/>
                    <a:pt x="65406" y="38587"/>
                    <a:pt x="65471" y="38587"/>
                  </a:cubicBezTo>
                  <a:cubicBezTo>
                    <a:pt x="65602" y="38587"/>
                    <a:pt x="65860" y="38616"/>
                    <a:pt x="66242" y="38685"/>
                  </a:cubicBezTo>
                  <a:cubicBezTo>
                    <a:pt x="66822" y="38747"/>
                    <a:pt x="66822" y="38747"/>
                    <a:pt x="67088" y="38873"/>
                  </a:cubicBezTo>
                  <a:cubicBezTo>
                    <a:pt x="67085" y="38892"/>
                    <a:pt x="67154" y="38914"/>
                    <a:pt x="67257" y="38935"/>
                  </a:cubicBezTo>
                  <a:lnTo>
                    <a:pt x="67470" y="38979"/>
                  </a:lnTo>
                  <a:cubicBezTo>
                    <a:pt x="67524" y="38989"/>
                    <a:pt x="67574" y="39008"/>
                    <a:pt x="67621" y="39036"/>
                  </a:cubicBezTo>
                  <a:lnTo>
                    <a:pt x="67599" y="39067"/>
                  </a:lnTo>
                  <a:cubicBezTo>
                    <a:pt x="67546" y="39137"/>
                    <a:pt x="67550" y="39151"/>
                    <a:pt x="67572" y="39151"/>
                  </a:cubicBezTo>
                  <a:cubicBezTo>
                    <a:pt x="67582" y="39151"/>
                    <a:pt x="67597" y="39147"/>
                    <a:pt x="67612" y="39145"/>
                  </a:cubicBezTo>
                  <a:lnTo>
                    <a:pt x="67696" y="39127"/>
                  </a:lnTo>
                  <a:lnTo>
                    <a:pt x="67696" y="39127"/>
                  </a:lnTo>
                  <a:cubicBezTo>
                    <a:pt x="67674" y="39192"/>
                    <a:pt x="67637" y="39252"/>
                    <a:pt x="67590" y="39299"/>
                  </a:cubicBezTo>
                  <a:cubicBezTo>
                    <a:pt x="67547" y="39359"/>
                    <a:pt x="67496" y="39429"/>
                    <a:pt x="67476" y="39429"/>
                  </a:cubicBezTo>
                  <a:cubicBezTo>
                    <a:pt x="67474" y="39429"/>
                    <a:pt x="67472" y="39429"/>
                    <a:pt x="67470" y="39427"/>
                  </a:cubicBezTo>
                  <a:cubicBezTo>
                    <a:pt x="67304" y="39672"/>
                    <a:pt x="67304" y="39672"/>
                    <a:pt x="67373" y="39700"/>
                  </a:cubicBezTo>
                  <a:cubicBezTo>
                    <a:pt x="67408" y="39716"/>
                    <a:pt x="67345" y="40004"/>
                    <a:pt x="67116" y="40534"/>
                  </a:cubicBezTo>
                  <a:cubicBezTo>
                    <a:pt x="66927" y="41073"/>
                    <a:pt x="66735" y="41612"/>
                    <a:pt x="66698" y="41612"/>
                  </a:cubicBezTo>
                  <a:cubicBezTo>
                    <a:pt x="66697" y="41612"/>
                    <a:pt x="66697" y="41612"/>
                    <a:pt x="66696" y="41612"/>
                  </a:cubicBezTo>
                  <a:cubicBezTo>
                    <a:pt x="66637" y="41731"/>
                    <a:pt x="66587" y="41853"/>
                    <a:pt x="66549" y="41982"/>
                  </a:cubicBezTo>
                  <a:cubicBezTo>
                    <a:pt x="66518" y="42097"/>
                    <a:pt x="66496" y="42176"/>
                    <a:pt x="66496" y="42176"/>
                  </a:cubicBezTo>
                  <a:cubicBezTo>
                    <a:pt x="66418" y="42461"/>
                    <a:pt x="66336" y="42721"/>
                    <a:pt x="66157" y="43213"/>
                  </a:cubicBezTo>
                  <a:lnTo>
                    <a:pt x="67317" y="43611"/>
                  </a:lnTo>
                  <a:cubicBezTo>
                    <a:pt x="68301" y="43982"/>
                    <a:pt x="68570" y="44084"/>
                    <a:pt x="68653" y="44084"/>
                  </a:cubicBezTo>
                  <a:cubicBezTo>
                    <a:pt x="68684" y="44084"/>
                    <a:pt x="68689" y="44070"/>
                    <a:pt x="68696" y="44050"/>
                  </a:cubicBezTo>
                  <a:cubicBezTo>
                    <a:pt x="68702" y="44035"/>
                    <a:pt x="68708" y="44021"/>
                    <a:pt x="68732" y="44021"/>
                  </a:cubicBezTo>
                  <a:cubicBezTo>
                    <a:pt x="68764" y="44021"/>
                    <a:pt x="68828" y="44048"/>
                    <a:pt x="68972" y="44141"/>
                  </a:cubicBezTo>
                  <a:cubicBezTo>
                    <a:pt x="69235" y="44263"/>
                    <a:pt x="69523" y="44316"/>
                    <a:pt x="70090" y="44457"/>
                  </a:cubicBezTo>
                  <a:cubicBezTo>
                    <a:pt x="70164" y="44471"/>
                    <a:pt x="70220" y="44476"/>
                    <a:pt x="70264" y="44476"/>
                  </a:cubicBezTo>
                  <a:cubicBezTo>
                    <a:pt x="70391" y="44476"/>
                    <a:pt x="70408" y="44430"/>
                    <a:pt x="70419" y="44404"/>
                  </a:cubicBezTo>
                  <a:cubicBezTo>
                    <a:pt x="70429" y="44377"/>
                    <a:pt x="70434" y="44361"/>
                    <a:pt x="70465" y="44361"/>
                  </a:cubicBezTo>
                  <a:cubicBezTo>
                    <a:pt x="70517" y="44361"/>
                    <a:pt x="70643" y="44410"/>
                    <a:pt x="70983" y="44545"/>
                  </a:cubicBezTo>
                  <a:cubicBezTo>
                    <a:pt x="71259" y="44633"/>
                    <a:pt x="71523" y="44755"/>
                    <a:pt x="71507" y="44789"/>
                  </a:cubicBezTo>
                  <a:cubicBezTo>
                    <a:pt x="71505" y="44796"/>
                    <a:pt x="71494" y="44799"/>
                    <a:pt x="71479" y="44799"/>
                  </a:cubicBezTo>
                  <a:cubicBezTo>
                    <a:pt x="71406" y="44799"/>
                    <a:pt x="71219" y="44739"/>
                    <a:pt x="71219" y="44739"/>
                  </a:cubicBezTo>
                  <a:lnTo>
                    <a:pt x="70943" y="44648"/>
                  </a:lnTo>
                  <a:lnTo>
                    <a:pt x="70943" y="44648"/>
                  </a:lnTo>
                  <a:cubicBezTo>
                    <a:pt x="70930" y="44686"/>
                    <a:pt x="70918" y="44720"/>
                    <a:pt x="71469" y="44896"/>
                  </a:cubicBezTo>
                  <a:cubicBezTo>
                    <a:pt x="71688" y="45001"/>
                    <a:pt x="71918" y="45080"/>
                    <a:pt x="71995" y="45080"/>
                  </a:cubicBezTo>
                  <a:cubicBezTo>
                    <a:pt x="72009" y="45080"/>
                    <a:pt x="72018" y="45077"/>
                    <a:pt x="72021" y="45071"/>
                  </a:cubicBezTo>
                  <a:cubicBezTo>
                    <a:pt x="72137" y="45128"/>
                    <a:pt x="72315" y="45194"/>
                    <a:pt x="72525" y="45266"/>
                  </a:cubicBezTo>
                  <a:lnTo>
                    <a:pt x="72804" y="45363"/>
                  </a:lnTo>
                  <a:lnTo>
                    <a:pt x="72792" y="45413"/>
                  </a:lnTo>
                  <a:cubicBezTo>
                    <a:pt x="72742" y="45601"/>
                    <a:pt x="72679" y="45836"/>
                    <a:pt x="72622" y="46046"/>
                  </a:cubicBezTo>
                  <a:cubicBezTo>
                    <a:pt x="72538" y="46359"/>
                    <a:pt x="72456" y="46635"/>
                    <a:pt x="72403" y="46770"/>
                  </a:cubicBezTo>
                  <a:cubicBezTo>
                    <a:pt x="72256" y="47331"/>
                    <a:pt x="72184" y="47610"/>
                    <a:pt x="72221" y="47622"/>
                  </a:cubicBezTo>
                  <a:cubicBezTo>
                    <a:pt x="72292" y="47647"/>
                    <a:pt x="72224" y="47914"/>
                    <a:pt x="72186" y="47914"/>
                  </a:cubicBezTo>
                  <a:cubicBezTo>
                    <a:pt x="72185" y="47914"/>
                    <a:pt x="72185" y="47914"/>
                    <a:pt x="72184" y="47914"/>
                  </a:cubicBezTo>
                  <a:cubicBezTo>
                    <a:pt x="72040" y="48171"/>
                    <a:pt x="71062" y="51803"/>
                    <a:pt x="71062" y="52107"/>
                  </a:cubicBezTo>
                  <a:cubicBezTo>
                    <a:pt x="71062" y="52107"/>
                    <a:pt x="70987" y="52386"/>
                    <a:pt x="70915" y="52668"/>
                  </a:cubicBezTo>
                  <a:cubicBezTo>
                    <a:pt x="70736" y="53216"/>
                    <a:pt x="70300" y="54899"/>
                    <a:pt x="70263" y="55190"/>
                  </a:cubicBezTo>
                  <a:lnTo>
                    <a:pt x="70046" y="56030"/>
                  </a:lnTo>
                  <a:cubicBezTo>
                    <a:pt x="69865" y="56579"/>
                    <a:pt x="69793" y="56861"/>
                    <a:pt x="69755" y="57152"/>
                  </a:cubicBezTo>
                  <a:cubicBezTo>
                    <a:pt x="69726" y="57402"/>
                    <a:pt x="69747" y="57447"/>
                    <a:pt x="69732" y="57447"/>
                  </a:cubicBezTo>
                  <a:cubicBezTo>
                    <a:pt x="69729" y="57447"/>
                    <a:pt x="69726" y="57446"/>
                    <a:pt x="69721" y="57444"/>
                  </a:cubicBezTo>
                  <a:cubicBezTo>
                    <a:pt x="69720" y="57444"/>
                    <a:pt x="69720" y="57444"/>
                    <a:pt x="69719" y="57444"/>
                  </a:cubicBezTo>
                  <a:cubicBezTo>
                    <a:pt x="69680" y="57444"/>
                    <a:pt x="69536" y="58007"/>
                    <a:pt x="69244" y="59111"/>
                  </a:cubicBezTo>
                  <a:cubicBezTo>
                    <a:pt x="69031" y="59838"/>
                    <a:pt x="68962" y="60076"/>
                    <a:pt x="68973" y="60076"/>
                  </a:cubicBezTo>
                  <a:cubicBezTo>
                    <a:pt x="68979" y="60076"/>
                    <a:pt x="69004" y="60019"/>
                    <a:pt x="69041" y="59935"/>
                  </a:cubicBezTo>
                  <a:lnTo>
                    <a:pt x="69041" y="59935"/>
                  </a:lnTo>
                  <a:cubicBezTo>
                    <a:pt x="68990" y="60145"/>
                    <a:pt x="68925" y="60352"/>
                    <a:pt x="68843" y="60556"/>
                  </a:cubicBezTo>
                  <a:cubicBezTo>
                    <a:pt x="68790" y="60706"/>
                    <a:pt x="68752" y="60803"/>
                    <a:pt x="68721" y="60869"/>
                  </a:cubicBezTo>
                  <a:cubicBezTo>
                    <a:pt x="68678" y="60963"/>
                    <a:pt x="68657" y="60983"/>
                    <a:pt x="68643" y="60983"/>
                  </a:cubicBezTo>
                  <a:cubicBezTo>
                    <a:pt x="68638" y="60983"/>
                    <a:pt x="68634" y="60981"/>
                    <a:pt x="68630" y="60979"/>
                  </a:cubicBezTo>
                  <a:cubicBezTo>
                    <a:pt x="68635" y="60918"/>
                    <a:pt x="68632" y="60892"/>
                    <a:pt x="68623" y="60892"/>
                  </a:cubicBezTo>
                  <a:cubicBezTo>
                    <a:pt x="68588" y="60892"/>
                    <a:pt x="68471" y="61276"/>
                    <a:pt x="68448" y="61515"/>
                  </a:cubicBezTo>
                  <a:cubicBezTo>
                    <a:pt x="68396" y="61797"/>
                    <a:pt x="68173" y="62299"/>
                    <a:pt x="68128" y="62299"/>
                  </a:cubicBezTo>
                  <a:cubicBezTo>
                    <a:pt x="68127" y="62299"/>
                    <a:pt x="68126" y="62298"/>
                    <a:pt x="68125" y="62298"/>
                  </a:cubicBezTo>
                  <a:cubicBezTo>
                    <a:pt x="68097" y="62282"/>
                    <a:pt x="68213" y="62025"/>
                    <a:pt x="68329" y="61768"/>
                  </a:cubicBezTo>
                  <a:lnTo>
                    <a:pt x="68263" y="61734"/>
                  </a:lnTo>
                  <a:cubicBezTo>
                    <a:pt x="68179" y="61903"/>
                    <a:pt x="68113" y="62079"/>
                    <a:pt x="68063" y="62260"/>
                  </a:cubicBezTo>
                  <a:cubicBezTo>
                    <a:pt x="67972" y="62426"/>
                    <a:pt x="67890" y="62596"/>
                    <a:pt x="67821" y="62771"/>
                  </a:cubicBezTo>
                  <a:cubicBezTo>
                    <a:pt x="67766" y="62915"/>
                    <a:pt x="67749" y="62988"/>
                    <a:pt x="67772" y="62988"/>
                  </a:cubicBezTo>
                  <a:cubicBezTo>
                    <a:pt x="67792" y="62988"/>
                    <a:pt x="67841" y="62936"/>
                    <a:pt x="67919" y="62831"/>
                  </a:cubicBezTo>
                  <a:cubicBezTo>
                    <a:pt x="67965" y="62768"/>
                    <a:pt x="67989" y="62742"/>
                    <a:pt x="67995" y="62742"/>
                  </a:cubicBezTo>
                  <a:cubicBezTo>
                    <a:pt x="68012" y="62742"/>
                    <a:pt x="67912" y="62921"/>
                    <a:pt x="67812" y="63100"/>
                  </a:cubicBezTo>
                  <a:cubicBezTo>
                    <a:pt x="67665" y="63342"/>
                    <a:pt x="67558" y="63439"/>
                    <a:pt x="67527" y="63461"/>
                  </a:cubicBezTo>
                  <a:cubicBezTo>
                    <a:pt x="67523" y="63463"/>
                    <a:pt x="67520" y="63464"/>
                    <a:pt x="67518" y="63464"/>
                  </a:cubicBezTo>
                  <a:cubicBezTo>
                    <a:pt x="67498" y="63464"/>
                    <a:pt x="67521" y="63394"/>
                    <a:pt x="67577" y="63282"/>
                  </a:cubicBezTo>
                  <a:cubicBezTo>
                    <a:pt x="67721" y="63041"/>
                    <a:pt x="67684" y="63016"/>
                    <a:pt x="67652" y="62997"/>
                  </a:cubicBezTo>
                  <a:cubicBezTo>
                    <a:pt x="67652" y="62997"/>
                    <a:pt x="67652" y="62996"/>
                    <a:pt x="67651" y="62996"/>
                  </a:cubicBezTo>
                  <a:cubicBezTo>
                    <a:pt x="67643" y="62996"/>
                    <a:pt x="67600" y="63070"/>
                    <a:pt x="67539" y="63185"/>
                  </a:cubicBezTo>
                  <a:cubicBezTo>
                    <a:pt x="67467" y="63301"/>
                    <a:pt x="67370" y="63457"/>
                    <a:pt x="67276" y="63627"/>
                  </a:cubicBezTo>
                  <a:cubicBezTo>
                    <a:pt x="67179" y="63793"/>
                    <a:pt x="67079" y="63971"/>
                    <a:pt x="66997" y="64125"/>
                  </a:cubicBezTo>
                  <a:cubicBezTo>
                    <a:pt x="66928" y="64232"/>
                    <a:pt x="66863" y="64344"/>
                    <a:pt x="66806" y="64460"/>
                  </a:cubicBezTo>
                  <a:lnTo>
                    <a:pt x="66778" y="64435"/>
                  </a:lnTo>
                  <a:cubicBezTo>
                    <a:pt x="66777" y="64435"/>
                    <a:pt x="66776" y="64434"/>
                    <a:pt x="66775" y="64434"/>
                  </a:cubicBezTo>
                  <a:cubicBezTo>
                    <a:pt x="66752" y="64434"/>
                    <a:pt x="66661" y="64535"/>
                    <a:pt x="66537" y="64689"/>
                  </a:cubicBezTo>
                  <a:lnTo>
                    <a:pt x="66311" y="64968"/>
                  </a:lnTo>
                  <a:lnTo>
                    <a:pt x="66032" y="65272"/>
                  </a:lnTo>
                  <a:cubicBezTo>
                    <a:pt x="65841" y="65479"/>
                    <a:pt x="65700" y="65632"/>
                    <a:pt x="65609" y="65739"/>
                  </a:cubicBezTo>
                  <a:cubicBezTo>
                    <a:pt x="65512" y="65839"/>
                    <a:pt x="65465" y="65892"/>
                    <a:pt x="65477" y="65908"/>
                  </a:cubicBezTo>
                  <a:cubicBezTo>
                    <a:pt x="65502" y="65936"/>
                    <a:pt x="65528" y="65965"/>
                    <a:pt x="65321" y="66159"/>
                  </a:cubicBezTo>
                  <a:cubicBezTo>
                    <a:pt x="65454" y="66034"/>
                    <a:pt x="65512" y="66001"/>
                    <a:pt x="65543" y="66001"/>
                  </a:cubicBezTo>
                  <a:cubicBezTo>
                    <a:pt x="65560" y="66001"/>
                    <a:pt x="65569" y="66011"/>
                    <a:pt x="65578" y="66021"/>
                  </a:cubicBezTo>
                  <a:cubicBezTo>
                    <a:pt x="65578" y="66021"/>
                    <a:pt x="65136" y="66381"/>
                    <a:pt x="64904" y="66541"/>
                  </a:cubicBezTo>
                  <a:cubicBezTo>
                    <a:pt x="64666" y="66692"/>
                    <a:pt x="64424" y="66842"/>
                    <a:pt x="64139" y="67046"/>
                  </a:cubicBezTo>
                  <a:cubicBezTo>
                    <a:pt x="64001" y="67149"/>
                    <a:pt x="63835" y="67253"/>
                    <a:pt x="63650" y="67372"/>
                  </a:cubicBezTo>
                  <a:cubicBezTo>
                    <a:pt x="63469" y="67494"/>
                    <a:pt x="63262" y="67629"/>
                    <a:pt x="63030" y="67785"/>
                  </a:cubicBezTo>
                  <a:lnTo>
                    <a:pt x="62203" y="68255"/>
                  </a:lnTo>
                  <a:cubicBezTo>
                    <a:pt x="61989" y="68374"/>
                    <a:pt x="61764" y="68478"/>
                    <a:pt x="61532" y="68559"/>
                  </a:cubicBezTo>
                  <a:cubicBezTo>
                    <a:pt x="61278" y="68685"/>
                    <a:pt x="61090" y="68779"/>
                    <a:pt x="60965" y="68841"/>
                  </a:cubicBezTo>
                  <a:cubicBezTo>
                    <a:pt x="60836" y="68898"/>
                    <a:pt x="60774" y="68935"/>
                    <a:pt x="60780" y="68951"/>
                  </a:cubicBezTo>
                  <a:lnTo>
                    <a:pt x="60256" y="69167"/>
                  </a:lnTo>
                  <a:cubicBezTo>
                    <a:pt x="59987" y="69249"/>
                    <a:pt x="59451" y="69427"/>
                    <a:pt x="59460" y="69462"/>
                  </a:cubicBezTo>
                  <a:cubicBezTo>
                    <a:pt x="59204" y="69590"/>
                    <a:pt x="58925" y="69647"/>
                    <a:pt x="58655" y="69734"/>
                  </a:cubicBezTo>
                  <a:cubicBezTo>
                    <a:pt x="58091" y="69813"/>
                    <a:pt x="58091" y="69813"/>
                    <a:pt x="58392" y="69847"/>
                  </a:cubicBezTo>
                  <a:cubicBezTo>
                    <a:pt x="58393" y="69852"/>
                    <a:pt x="58402" y="69854"/>
                    <a:pt x="58420" y="69854"/>
                  </a:cubicBezTo>
                  <a:cubicBezTo>
                    <a:pt x="58469" y="69854"/>
                    <a:pt x="58581" y="69836"/>
                    <a:pt x="58712" y="69813"/>
                  </a:cubicBezTo>
                  <a:cubicBezTo>
                    <a:pt x="58884" y="69769"/>
                    <a:pt x="59088" y="69709"/>
                    <a:pt x="59222" y="69666"/>
                  </a:cubicBezTo>
                  <a:cubicBezTo>
                    <a:pt x="59492" y="69568"/>
                    <a:pt x="59764" y="69487"/>
                    <a:pt x="60031" y="69383"/>
                  </a:cubicBezTo>
                  <a:lnTo>
                    <a:pt x="60031" y="69383"/>
                  </a:lnTo>
                  <a:cubicBezTo>
                    <a:pt x="59768" y="69499"/>
                    <a:pt x="59498" y="69593"/>
                    <a:pt x="59232" y="69700"/>
                  </a:cubicBezTo>
                  <a:cubicBezTo>
                    <a:pt x="59097" y="69747"/>
                    <a:pt x="58900" y="69825"/>
                    <a:pt x="58730" y="69894"/>
                  </a:cubicBezTo>
                  <a:cubicBezTo>
                    <a:pt x="58561" y="69957"/>
                    <a:pt x="58429" y="70013"/>
                    <a:pt x="58433" y="70032"/>
                  </a:cubicBezTo>
                  <a:cubicBezTo>
                    <a:pt x="58433" y="70032"/>
                    <a:pt x="58442" y="70067"/>
                    <a:pt x="58166" y="70145"/>
                  </a:cubicBezTo>
                  <a:lnTo>
                    <a:pt x="58147" y="70070"/>
                  </a:lnTo>
                  <a:cubicBezTo>
                    <a:pt x="58417" y="69957"/>
                    <a:pt x="58408" y="69919"/>
                    <a:pt x="58398" y="69885"/>
                  </a:cubicBezTo>
                  <a:cubicBezTo>
                    <a:pt x="58107" y="69885"/>
                    <a:pt x="57282" y="70079"/>
                    <a:pt x="57292" y="70142"/>
                  </a:cubicBezTo>
                  <a:cubicBezTo>
                    <a:pt x="57107" y="70189"/>
                    <a:pt x="56919" y="70217"/>
                    <a:pt x="56728" y="70226"/>
                  </a:cubicBezTo>
                  <a:cubicBezTo>
                    <a:pt x="56727" y="70219"/>
                    <a:pt x="56715" y="70216"/>
                    <a:pt x="56695" y="70216"/>
                  </a:cubicBezTo>
                  <a:cubicBezTo>
                    <a:pt x="56665" y="70216"/>
                    <a:pt x="56615" y="70224"/>
                    <a:pt x="56552" y="70239"/>
                  </a:cubicBezTo>
                  <a:cubicBezTo>
                    <a:pt x="56486" y="70258"/>
                    <a:pt x="56361" y="70292"/>
                    <a:pt x="56258" y="70324"/>
                  </a:cubicBezTo>
                  <a:cubicBezTo>
                    <a:pt x="56148" y="70358"/>
                    <a:pt x="56038" y="70399"/>
                    <a:pt x="55935" y="70440"/>
                  </a:cubicBezTo>
                  <a:cubicBezTo>
                    <a:pt x="55900" y="70440"/>
                    <a:pt x="55907" y="70483"/>
                    <a:pt x="55900" y="70512"/>
                  </a:cubicBezTo>
                  <a:lnTo>
                    <a:pt x="55885" y="70606"/>
                  </a:lnTo>
                  <a:cubicBezTo>
                    <a:pt x="55872" y="70665"/>
                    <a:pt x="55863" y="70725"/>
                    <a:pt x="55850" y="70784"/>
                  </a:cubicBezTo>
                  <a:cubicBezTo>
                    <a:pt x="55828" y="70894"/>
                    <a:pt x="55800" y="71016"/>
                    <a:pt x="55775" y="71104"/>
                  </a:cubicBezTo>
                  <a:cubicBezTo>
                    <a:pt x="55734" y="71245"/>
                    <a:pt x="55675" y="71380"/>
                    <a:pt x="55600" y="71505"/>
                  </a:cubicBezTo>
                  <a:cubicBezTo>
                    <a:pt x="55368" y="72035"/>
                    <a:pt x="55048" y="73147"/>
                    <a:pt x="55086" y="73160"/>
                  </a:cubicBezTo>
                  <a:cubicBezTo>
                    <a:pt x="55155" y="73185"/>
                    <a:pt x="54916" y="74022"/>
                    <a:pt x="54801" y="74285"/>
                  </a:cubicBezTo>
                  <a:cubicBezTo>
                    <a:pt x="54685" y="74551"/>
                    <a:pt x="54603" y="74833"/>
                    <a:pt x="54559" y="75121"/>
                  </a:cubicBezTo>
                  <a:cubicBezTo>
                    <a:pt x="54558" y="75121"/>
                    <a:pt x="54558" y="75121"/>
                    <a:pt x="54557" y="75121"/>
                  </a:cubicBezTo>
                  <a:cubicBezTo>
                    <a:pt x="54520" y="75121"/>
                    <a:pt x="54408" y="75382"/>
                    <a:pt x="54365" y="75664"/>
                  </a:cubicBezTo>
                  <a:cubicBezTo>
                    <a:pt x="54365" y="75664"/>
                    <a:pt x="54328" y="75791"/>
                    <a:pt x="54339" y="75791"/>
                  </a:cubicBezTo>
                  <a:cubicBezTo>
                    <a:pt x="54345" y="75791"/>
                    <a:pt x="54362" y="75762"/>
                    <a:pt x="54399" y="75676"/>
                  </a:cubicBezTo>
                  <a:lnTo>
                    <a:pt x="54399" y="75676"/>
                  </a:lnTo>
                  <a:lnTo>
                    <a:pt x="54312" y="76259"/>
                  </a:lnTo>
                  <a:cubicBezTo>
                    <a:pt x="54374" y="76038"/>
                    <a:pt x="54410" y="76000"/>
                    <a:pt x="54440" y="76000"/>
                  </a:cubicBezTo>
                  <a:cubicBezTo>
                    <a:pt x="54448" y="76000"/>
                    <a:pt x="54455" y="76003"/>
                    <a:pt x="54462" y="76005"/>
                  </a:cubicBezTo>
                  <a:cubicBezTo>
                    <a:pt x="54500" y="76018"/>
                    <a:pt x="54142" y="77118"/>
                    <a:pt x="53876" y="77638"/>
                  </a:cubicBezTo>
                  <a:lnTo>
                    <a:pt x="53644" y="78168"/>
                  </a:lnTo>
                  <a:lnTo>
                    <a:pt x="53716" y="78193"/>
                  </a:lnTo>
                  <a:cubicBezTo>
                    <a:pt x="53637" y="78465"/>
                    <a:pt x="53560" y="78738"/>
                    <a:pt x="53521" y="78738"/>
                  </a:cubicBezTo>
                  <a:cubicBezTo>
                    <a:pt x="53520" y="78738"/>
                    <a:pt x="53520" y="78738"/>
                    <a:pt x="53519" y="78738"/>
                  </a:cubicBezTo>
                  <a:cubicBezTo>
                    <a:pt x="53513" y="78736"/>
                    <a:pt x="53508" y="78734"/>
                    <a:pt x="53503" y="78734"/>
                  </a:cubicBezTo>
                  <a:cubicBezTo>
                    <a:pt x="53482" y="78734"/>
                    <a:pt x="53470" y="78774"/>
                    <a:pt x="53403" y="79004"/>
                  </a:cubicBezTo>
                  <a:cubicBezTo>
                    <a:pt x="53403" y="79004"/>
                    <a:pt x="53324" y="79280"/>
                    <a:pt x="53359" y="79293"/>
                  </a:cubicBezTo>
                  <a:cubicBezTo>
                    <a:pt x="53431" y="79318"/>
                    <a:pt x="53431" y="79318"/>
                    <a:pt x="53315" y="79584"/>
                  </a:cubicBezTo>
                  <a:cubicBezTo>
                    <a:pt x="53165" y="79838"/>
                    <a:pt x="53080" y="80123"/>
                    <a:pt x="53074" y="80418"/>
                  </a:cubicBezTo>
                  <a:cubicBezTo>
                    <a:pt x="53146" y="80443"/>
                    <a:pt x="53146" y="80443"/>
                    <a:pt x="52995" y="80697"/>
                  </a:cubicBezTo>
                  <a:cubicBezTo>
                    <a:pt x="52995" y="80696"/>
                    <a:pt x="52994" y="80696"/>
                    <a:pt x="52993" y="80696"/>
                  </a:cubicBezTo>
                  <a:cubicBezTo>
                    <a:pt x="52953" y="80696"/>
                    <a:pt x="52840" y="80957"/>
                    <a:pt x="52764" y="81229"/>
                  </a:cubicBezTo>
                  <a:lnTo>
                    <a:pt x="52798" y="81242"/>
                  </a:lnTo>
                  <a:cubicBezTo>
                    <a:pt x="52870" y="81267"/>
                    <a:pt x="52792" y="81543"/>
                    <a:pt x="52676" y="81809"/>
                  </a:cubicBezTo>
                  <a:cubicBezTo>
                    <a:pt x="52675" y="81809"/>
                    <a:pt x="52674" y="81809"/>
                    <a:pt x="52673" y="81809"/>
                  </a:cubicBezTo>
                  <a:cubicBezTo>
                    <a:pt x="52635" y="81809"/>
                    <a:pt x="52557" y="82088"/>
                    <a:pt x="52434" y="82646"/>
                  </a:cubicBezTo>
                  <a:cubicBezTo>
                    <a:pt x="52278" y="83189"/>
                    <a:pt x="52197" y="83467"/>
                    <a:pt x="52161" y="83467"/>
                  </a:cubicBezTo>
                  <a:cubicBezTo>
                    <a:pt x="52160" y="83467"/>
                    <a:pt x="52159" y="83467"/>
                    <a:pt x="52159" y="83467"/>
                  </a:cubicBezTo>
                  <a:cubicBezTo>
                    <a:pt x="52143" y="83461"/>
                    <a:pt x="52130" y="83457"/>
                    <a:pt x="52120" y="83457"/>
                  </a:cubicBezTo>
                  <a:cubicBezTo>
                    <a:pt x="52086" y="83457"/>
                    <a:pt x="52085" y="83510"/>
                    <a:pt x="52080" y="83746"/>
                  </a:cubicBezTo>
                  <a:cubicBezTo>
                    <a:pt x="52033" y="84034"/>
                    <a:pt x="52033" y="84034"/>
                    <a:pt x="51839" y="84579"/>
                  </a:cubicBezTo>
                  <a:cubicBezTo>
                    <a:pt x="51723" y="84846"/>
                    <a:pt x="51723" y="84846"/>
                    <a:pt x="51679" y="85137"/>
                  </a:cubicBezTo>
                  <a:cubicBezTo>
                    <a:pt x="51697" y="85143"/>
                    <a:pt x="51713" y="85147"/>
                    <a:pt x="51727" y="85147"/>
                  </a:cubicBezTo>
                  <a:cubicBezTo>
                    <a:pt x="51771" y="85147"/>
                    <a:pt x="51806" y="85103"/>
                    <a:pt x="51867" y="84896"/>
                  </a:cubicBezTo>
                  <a:cubicBezTo>
                    <a:pt x="51932" y="84666"/>
                    <a:pt x="51943" y="84625"/>
                    <a:pt x="51966" y="84625"/>
                  </a:cubicBezTo>
                  <a:cubicBezTo>
                    <a:pt x="51971" y="84625"/>
                    <a:pt x="51977" y="84627"/>
                    <a:pt x="51983" y="84629"/>
                  </a:cubicBezTo>
                  <a:cubicBezTo>
                    <a:pt x="51983" y="84629"/>
                    <a:pt x="51902" y="84908"/>
                    <a:pt x="51823" y="85184"/>
                  </a:cubicBezTo>
                  <a:cubicBezTo>
                    <a:pt x="51742" y="85463"/>
                    <a:pt x="51660" y="85742"/>
                    <a:pt x="51538" y="86309"/>
                  </a:cubicBezTo>
                  <a:cubicBezTo>
                    <a:pt x="51474" y="86601"/>
                    <a:pt x="51462" y="86750"/>
                    <a:pt x="51481" y="86750"/>
                  </a:cubicBezTo>
                  <a:cubicBezTo>
                    <a:pt x="51500" y="86750"/>
                    <a:pt x="51549" y="86613"/>
                    <a:pt x="51610" y="86334"/>
                  </a:cubicBezTo>
                  <a:lnTo>
                    <a:pt x="51723" y="86068"/>
                  </a:lnTo>
                  <a:cubicBezTo>
                    <a:pt x="51727" y="86069"/>
                    <a:pt x="51730" y="86070"/>
                    <a:pt x="51734" y="86070"/>
                  </a:cubicBezTo>
                  <a:cubicBezTo>
                    <a:pt x="51843" y="86070"/>
                    <a:pt x="51989" y="85550"/>
                    <a:pt x="51886" y="85513"/>
                  </a:cubicBezTo>
                  <a:cubicBezTo>
                    <a:pt x="51776" y="85476"/>
                    <a:pt x="51776" y="85476"/>
                    <a:pt x="51930" y="85222"/>
                  </a:cubicBezTo>
                  <a:cubicBezTo>
                    <a:pt x="51933" y="85223"/>
                    <a:pt x="51936" y="85223"/>
                    <a:pt x="51939" y="85223"/>
                  </a:cubicBezTo>
                  <a:cubicBezTo>
                    <a:pt x="52006" y="85223"/>
                    <a:pt x="52084" y="84956"/>
                    <a:pt x="52162" y="84689"/>
                  </a:cubicBezTo>
                  <a:cubicBezTo>
                    <a:pt x="52226" y="84462"/>
                    <a:pt x="52238" y="84422"/>
                    <a:pt x="52259" y="84422"/>
                  </a:cubicBezTo>
                  <a:cubicBezTo>
                    <a:pt x="52264" y="84422"/>
                    <a:pt x="52269" y="84424"/>
                    <a:pt x="52275" y="84426"/>
                  </a:cubicBezTo>
                  <a:cubicBezTo>
                    <a:pt x="52276" y="84426"/>
                    <a:pt x="52276" y="84426"/>
                    <a:pt x="52277" y="84426"/>
                  </a:cubicBezTo>
                  <a:cubicBezTo>
                    <a:pt x="52318" y="84426"/>
                    <a:pt x="52430" y="84166"/>
                    <a:pt x="52507" y="83893"/>
                  </a:cubicBezTo>
                  <a:cubicBezTo>
                    <a:pt x="52588" y="83614"/>
                    <a:pt x="52588" y="83614"/>
                    <a:pt x="52550" y="83602"/>
                  </a:cubicBezTo>
                  <a:lnTo>
                    <a:pt x="52550" y="83602"/>
                  </a:lnTo>
                  <a:cubicBezTo>
                    <a:pt x="52530" y="83651"/>
                    <a:pt x="52518" y="83672"/>
                    <a:pt x="52514" y="83672"/>
                  </a:cubicBezTo>
                  <a:cubicBezTo>
                    <a:pt x="52496" y="83672"/>
                    <a:pt x="52625" y="83264"/>
                    <a:pt x="52748" y="83059"/>
                  </a:cubicBezTo>
                  <a:cubicBezTo>
                    <a:pt x="52864" y="82793"/>
                    <a:pt x="52864" y="82793"/>
                    <a:pt x="52792" y="82768"/>
                  </a:cubicBezTo>
                  <a:cubicBezTo>
                    <a:pt x="52720" y="82743"/>
                    <a:pt x="52879" y="82185"/>
                    <a:pt x="53033" y="81934"/>
                  </a:cubicBezTo>
                  <a:lnTo>
                    <a:pt x="53193" y="81377"/>
                  </a:lnTo>
                  <a:cubicBezTo>
                    <a:pt x="53271" y="81098"/>
                    <a:pt x="53237" y="81085"/>
                    <a:pt x="53202" y="81073"/>
                  </a:cubicBezTo>
                  <a:cubicBezTo>
                    <a:pt x="53130" y="81048"/>
                    <a:pt x="53130" y="81048"/>
                    <a:pt x="53246" y="80784"/>
                  </a:cubicBezTo>
                  <a:cubicBezTo>
                    <a:pt x="53352" y="80541"/>
                    <a:pt x="53390" y="80530"/>
                    <a:pt x="53396" y="80530"/>
                  </a:cubicBezTo>
                  <a:cubicBezTo>
                    <a:pt x="53396" y="80530"/>
                    <a:pt x="53397" y="80530"/>
                    <a:pt x="53397" y="80530"/>
                  </a:cubicBezTo>
                  <a:cubicBezTo>
                    <a:pt x="53397" y="80531"/>
                    <a:pt x="53398" y="80531"/>
                    <a:pt x="53399" y="80531"/>
                  </a:cubicBezTo>
                  <a:cubicBezTo>
                    <a:pt x="53435" y="80531"/>
                    <a:pt x="53514" y="80258"/>
                    <a:pt x="53591" y="79985"/>
                  </a:cubicBezTo>
                  <a:cubicBezTo>
                    <a:pt x="53672" y="79706"/>
                    <a:pt x="53832" y="79152"/>
                    <a:pt x="53798" y="79139"/>
                  </a:cubicBezTo>
                  <a:lnTo>
                    <a:pt x="53798" y="79139"/>
                  </a:lnTo>
                  <a:lnTo>
                    <a:pt x="53832" y="79152"/>
                  </a:lnTo>
                  <a:cubicBezTo>
                    <a:pt x="53914" y="78873"/>
                    <a:pt x="53948" y="78885"/>
                    <a:pt x="53914" y="78873"/>
                  </a:cubicBezTo>
                  <a:cubicBezTo>
                    <a:pt x="53914" y="78873"/>
                    <a:pt x="53992" y="78594"/>
                    <a:pt x="54189" y="78052"/>
                  </a:cubicBezTo>
                  <a:cubicBezTo>
                    <a:pt x="54327" y="77666"/>
                    <a:pt x="54451" y="77125"/>
                    <a:pt x="54403" y="77125"/>
                  </a:cubicBezTo>
                  <a:cubicBezTo>
                    <a:pt x="54384" y="77125"/>
                    <a:pt x="54334" y="77219"/>
                    <a:pt x="54243" y="77456"/>
                  </a:cubicBezTo>
                  <a:lnTo>
                    <a:pt x="54321" y="77180"/>
                  </a:lnTo>
                  <a:cubicBezTo>
                    <a:pt x="54403" y="76901"/>
                    <a:pt x="54365" y="76889"/>
                    <a:pt x="54365" y="76889"/>
                  </a:cubicBezTo>
                  <a:cubicBezTo>
                    <a:pt x="54330" y="76876"/>
                    <a:pt x="54409" y="76598"/>
                    <a:pt x="54490" y="76319"/>
                  </a:cubicBezTo>
                  <a:cubicBezTo>
                    <a:pt x="54490" y="76319"/>
                    <a:pt x="54525" y="76331"/>
                    <a:pt x="54562" y="76344"/>
                  </a:cubicBezTo>
                  <a:cubicBezTo>
                    <a:pt x="54568" y="76411"/>
                    <a:pt x="54581" y="76439"/>
                    <a:pt x="54598" y="76439"/>
                  </a:cubicBezTo>
                  <a:cubicBezTo>
                    <a:pt x="54661" y="76439"/>
                    <a:pt x="54779" y="76048"/>
                    <a:pt x="54757" y="75802"/>
                  </a:cubicBezTo>
                  <a:cubicBezTo>
                    <a:pt x="54747" y="75798"/>
                    <a:pt x="54742" y="75796"/>
                    <a:pt x="54742" y="75796"/>
                  </a:cubicBezTo>
                  <a:lnTo>
                    <a:pt x="54742" y="75796"/>
                  </a:lnTo>
                  <a:cubicBezTo>
                    <a:pt x="54743" y="75796"/>
                    <a:pt x="54768" y="75805"/>
                    <a:pt x="54794" y="75814"/>
                  </a:cubicBezTo>
                  <a:cubicBezTo>
                    <a:pt x="54795" y="75814"/>
                    <a:pt x="54796" y="75814"/>
                    <a:pt x="54797" y="75814"/>
                  </a:cubicBezTo>
                  <a:cubicBezTo>
                    <a:pt x="54832" y="75814"/>
                    <a:pt x="54913" y="75535"/>
                    <a:pt x="55032" y="74977"/>
                  </a:cubicBezTo>
                  <a:cubicBezTo>
                    <a:pt x="55114" y="74702"/>
                    <a:pt x="55120" y="74398"/>
                    <a:pt x="55086" y="74385"/>
                  </a:cubicBezTo>
                  <a:cubicBezTo>
                    <a:pt x="55051" y="74373"/>
                    <a:pt x="55130" y="74094"/>
                    <a:pt x="55130" y="74094"/>
                  </a:cubicBezTo>
                  <a:cubicBezTo>
                    <a:pt x="55197" y="73863"/>
                    <a:pt x="55209" y="73823"/>
                    <a:pt x="55230" y="73823"/>
                  </a:cubicBezTo>
                  <a:cubicBezTo>
                    <a:pt x="55235" y="73823"/>
                    <a:pt x="55239" y="73825"/>
                    <a:pt x="55246" y="73827"/>
                  </a:cubicBezTo>
                  <a:cubicBezTo>
                    <a:pt x="55247" y="73828"/>
                    <a:pt x="55249" y="73828"/>
                    <a:pt x="55250" y="73828"/>
                  </a:cubicBezTo>
                  <a:cubicBezTo>
                    <a:pt x="55325" y="73828"/>
                    <a:pt x="55478" y="73291"/>
                    <a:pt x="55487" y="72994"/>
                  </a:cubicBezTo>
                  <a:lnTo>
                    <a:pt x="55521" y="73006"/>
                  </a:lnTo>
                  <a:cubicBezTo>
                    <a:pt x="55522" y="73006"/>
                    <a:pt x="55523" y="73007"/>
                    <a:pt x="55524" y="73007"/>
                  </a:cubicBezTo>
                  <a:cubicBezTo>
                    <a:pt x="55564" y="73007"/>
                    <a:pt x="55680" y="72722"/>
                    <a:pt x="56038" y="71348"/>
                  </a:cubicBezTo>
                  <a:cubicBezTo>
                    <a:pt x="56079" y="71204"/>
                    <a:pt x="56120" y="71066"/>
                    <a:pt x="56157" y="70932"/>
                  </a:cubicBezTo>
                  <a:lnTo>
                    <a:pt x="56189" y="70828"/>
                  </a:lnTo>
                  <a:cubicBezTo>
                    <a:pt x="56198" y="70798"/>
                    <a:pt x="56198" y="70756"/>
                    <a:pt x="56238" y="70756"/>
                  </a:cubicBezTo>
                  <a:cubicBezTo>
                    <a:pt x="56239" y="70756"/>
                    <a:pt x="56241" y="70756"/>
                    <a:pt x="56242" y="70756"/>
                  </a:cubicBezTo>
                  <a:lnTo>
                    <a:pt x="56439" y="70715"/>
                  </a:lnTo>
                  <a:lnTo>
                    <a:pt x="57079" y="70577"/>
                  </a:lnTo>
                  <a:cubicBezTo>
                    <a:pt x="57377" y="70516"/>
                    <a:pt x="57575" y="70480"/>
                    <a:pt x="57630" y="70480"/>
                  </a:cubicBezTo>
                  <a:cubicBezTo>
                    <a:pt x="57640" y="70480"/>
                    <a:pt x="57646" y="70481"/>
                    <a:pt x="57646" y="70483"/>
                  </a:cubicBezTo>
                  <a:cubicBezTo>
                    <a:pt x="57646" y="70485"/>
                    <a:pt x="57649" y="70486"/>
                    <a:pt x="57654" y="70486"/>
                  </a:cubicBezTo>
                  <a:cubicBezTo>
                    <a:pt x="57701" y="70486"/>
                    <a:pt x="57959" y="70404"/>
                    <a:pt x="58273" y="70295"/>
                  </a:cubicBezTo>
                  <a:lnTo>
                    <a:pt x="58809" y="70101"/>
                  </a:lnTo>
                  <a:cubicBezTo>
                    <a:pt x="58984" y="70023"/>
                    <a:pt x="59150" y="69948"/>
                    <a:pt x="59282" y="69882"/>
                  </a:cubicBezTo>
                  <a:cubicBezTo>
                    <a:pt x="59283" y="69887"/>
                    <a:pt x="59290" y="69889"/>
                    <a:pt x="59303" y="69889"/>
                  </a:cubicBezTo>
                  <a:cubicBezTo>
                    <a:pt x="59377" y="69889"/>
                    <a:pt x="59646" y="69803"/>
                    <a:pt x="60109" y="69634"/>
                  </a:cubicBezTo>
                  <a:cubicBezTo>
                    <a:pt x="60706" y="69388"/>
                    <a:pt x="60857" y="69326"/>
                    <a:pt x="60902" y="69326"/>
                  </a:cubicBezTo>
                  <a:cubicBezTo>
                    <a:pt x="60917" y="69326"/>
                    <a:pt x="60920" y="69333"/>
                    <a:pt x="60924" y="69343"/>
                  </a:cubicBezTo>
                  <a:cubicBezTo>
                    <a:pt x="60816" y="69422"/>
                    <a:pt x="60756" y="69466"/>
                    <a:pt x="60767" y="69466"/>
                  </a:cubicBezTo>
                  <a:cubicBezTo>
                    <a:pt x="60780" y="69466"/>
                    <a:pt x="60907" y="69395"/>
                    <a:pt x="61190" y="69230"/>
                  </a:cubicBezTo>
                  <a:cubicBezTo>
                    <a:pt x="61402" y="69049"/>
                    <a:pt x="62078" y="68748"/>
                    <a:pt x="62219" y="68748"/>
                  </a:cubicBezTo>
                  <a:cubicBezTo>
                    <a:pt x="62232" y="68748"/>
                    <a:pt x="62240" y="68751"/>
                    <a:pt x="62243" y="68757"/>
                  </a:cubicBezTo>
                  <a:cubicBezTo>
                    <a:pt x="62245" y="68761"/>
                    <a:pt x="62249" y="68763"/>
                    <a:pt x="62256" y="68763"/>
                  </a:cubicBezTo>
                  <a:cubicBezTo>
                    <a:pt x="62313" y="68763"/>
                    <a:pt x="62562" y="68617"/>
                    <a:pt x="63014" y="68359"/>
                  </a:cubicBezTo>
                  <a:cubicBezTo>
                    <a:pt x="63256" y="68193"/>
                    <a:pt x="63722" y="67851"/>
                    <a:pt x="64205" y="67531"/>
                  </a:cubicBezTo>
                  <a:cubicBezTo>
                    <a:pt x="64888" y="66992"/>
                    <a:pt x="64888" y="66992"/>
                    <a:pt x="64841" y="66933"/>
                  </a:cubicBezTo>
                  <a:cubicBezTo>
                    <a:pt x="64819" y="66902"/>
                    <a:pt x="64866" y="66842"/>
                    <a:pt x="64973" y="66745"/>
                  </a:cubicBezTo>
                  <a:cubicBezTo>
                    <a:pt x="65076" y="66645"/>
                    <a:pt x="65230" y="66494"/>
                    <a:pt x="65440" y="66300"/>
                  </a:cubicBezTo>
                  <a:cubicBezTo>
                    <a:pt x="65637" y="66117"/>
                    <a:pt x="65835" y="65934"/>
                    <a:pt x="65876" y="65934"/>
                  </a:cubicBezTo>
                  <a:cubicBezTo>
                    <a:pt x="65878" y="65934"/>
                    <a:pt x="65880" y="65935"/>
                    <a:pt x="65882" y="65936"/>
                  </a:cubicBezTo>
                  <a:cubicBezTo>
                    <a:pt x="66029" y="65811"/>
                    <a:pt x="66167" y="65679"/>
                    <a:pt x="66298" y="65538"/>
                  </a:cubicBezTo>
                  <a:cubicBezTo>
                    <a:pt x="66487" y="65338"/>
                    <a:pt x="66666" y="65133"/>
                    <a:pt x="66702" y="65133"/>
                  </a:cubicBezTo>
                  <a:cubicBezTo>
                    <a:pt x="66703" y="65133"/>
                    <a:pt x="66705" y="65133"/>
                    <a:pt x="66706" y="65134"/>
                  </a:cubicBezTo>
                  <a:cubicBezTo>
                    <a:pt x="66706" y="65134"/>
                    <a:pt x="66913" y="64933"/>
                    <a:pt x="67270" y="64476"/>
                  </a:cubicBezTo>
                  <a:cubicBezTo>
                    <a:pt x="67597" y="64017"/>
                    <a:pt x="67900" y="63538"/>
                    <a:pt x="67947" y="63538"/>
                  </a:cubicBezTo>
                  <a:cubicBezTo>
                    <a:pt x="67948" y="63538"/>
                    <a:pt x="67949" y="63538"/>
                    <a:pt x="67950" y="63539"/>
                  </a:cubicBezTo>
                  <a:cubicBezTo>
                    <a:pt x="68100" y="63291"/>
                    <a:pt x="68094" y="63285"/>
                    <a:pt x="68063" y="63266"/>
                  </a:cubicBezTo>
                  <a:cubicBezTo>
                    <a:pt x="68047" y="63257"/>
                    <a:pt x="68066" y="63182"/>
                    <a:pt x="68163" y="62987"/>
                  </a:cubicBezTo>
                  <a:cubicBezTo>
                    <a:pt x="68257" y="62790"/>
                    <a:pt x="68451" y="62486"/>
                    <a:pt x="68696" y="61963"/>
                  </a:cubicBezTo>
                  <a:cubicBezTo>
                    <a:pt x="68959" y="61449"/>
                    <a:pt x="69238" y="60625"/>
                    <a:pt x="69210" y="60612"/>
                  </a:cubicBezTo>
                  <a:cubicBezTo>
                    <a:pt x="69291" y="60395"/>
                    <a:pt x="69306" y="60353"/>
                    <a:pt x="69327" y="60353"/>
                  </a:cubicBezTo>
                  <a:cubicBezTo>
                    <a:pt x="69332" y="60353"/>
                    <a:pt x="69338" y="60355"/>
                    <a:pt x="69345" y="60358"/>
                  </a:cubicBezTo>
                  <a:cubicBezTo>
                    <a:pt x="69347" y="60359"/>
                    <a:pt x="69349" y="60359"/>
                    <a:pt x="69351" y="60359"/>
                  </a:cubicBezTo>
                  <a:cubicBezTo>
                    <a:pt x="69431" y="60359"/>
                    <a:pt x="69585" y="59813"/>
                    <a:pt x="69677" y="59249"/>
                  </a:cubicBezTo>
                  <a:cubicBezTo>
                    <a:pt x="69642" y="59239"/>
                    <a:pt x="69717" y="58960"/>
                    <a:pt x="69824" y="58691"/>
                  </a:cubicBezTo>
                  <a:cubicBezTo>
                    <a:pt x="69871" y="58503"/>
                    <a:pt x="69909" y="58312"/>
                    <a:pt x="69934" y="58117"/>
                  </a:cubicBezTo>
                  <a:cubicBezTo>
                    <a:pt x="69971" y="57826"/>
                    <a:pt x="69971" y="57826"/>
                    <a:pt x="70153" y="57278"/>
                  </a:cubicBezTo>
                  <a:cubicBezTo>
                    <a:pt x="70154" y="57278"/>
                    <a:pt x="70155" y="57278"/>
                    <a:pt x="70155" y="57278"/>
                  </a:cubicBezTo>
                  <a:cubicBezTo>
                    <a:pt x="70191" y="57278"/>
                    <a:pt x="70261" y="57002"/>
                    <a:pt x="70332" y="56729"/>
                  </a:cubicBezTo>
                  <a:cubicBezTo>
                    <a:pt x="70441" y="56156"/>
                    <a:pt x="71240" y="53075"/>
                    <a:pt x="71347" y="52806"/>
                  </a:cubicBezTo>
                  <a:cubicBezTo>
                    <a:pt x="71366" y="52611"/>
                    <a:pt x="71403" y="52420"/>
                    <a:pt x="71457" y="52232"/>
                  </a:cubicBezTo>
                  <a:cubicBezTo>
                    <a:pt x="71601" y="51975"/>
                    <a:pt x="71638" y="51684"/>
                    <a:pt x="71566" y="51662"/>
                  </a:cubicBezTo>
                  <a:lnTo>
                    <a:pt x="71566" y="51662"/>
                  </a:lnTo>
                  <a:lnTo>
                    <a:pt x="71494" y="51941"/>
                  </a:lnTo>
                  <a:lnTo>
                    <a:pt x="71419" y="52223"/>
                  </a:lnTo>
                  <a:cubicBezTo>
                    <a:pt x="71348" y="52198"/>
                    <a:pt x="71558" y="51391"/>
                    <a:pt x="71666" y="51391"/>
                  </a:cubicBezTo>
                  <a:cubicBezTo>
                    <a:pt x="71669" y="51391"/>
                    <a:pt x="71671" y="51392"/>
                    <a:pt x="71673" y="51392"/>
                  </a:cubicBezTo>
                  <a:cubicBezTo>
                    <a:pt x="71820" y="51135"/>
                    <a:pt x="71820" y="51135"/>
                    <a:pt x="71820" y="50831"/>
                  </a:cubicBezTo>
                  <a:cubicBezTo>
                    <a:pt x="71817" y="50537"/>
                    <a:pt x="71892" y="50248"/>
                    <a:pt x="72036" y="49992"/>
                  </a:cubicBezTo>
                  <a:cubicBezTo>
                    <a:pt x="72052" y="49996"/>
                    <a:pt x="72064" y="50000"/>
                    <a:pt x="72073" y="50000"/>
                  </a:cubicBezTo>
                  <a:cubicBezTo>
                    <a:pt x="72109" y="50000"/>
                    <a:pt x="72109" y="49949"/>
                    <a:pt x="72109" y="49709"/>
                  </a:cubicBezTo>
                  <a:cubicBezTo>
                    <a:pt x="72109" y="49121"/>
                    <a:pt x="72281" y="48297"/>
                    <a:pt x="72423" y="48297"/>
                  </a:cubicBezTo>
                  <a:cubicBezTo>
                    <a:pt x="72427" y="48297"/>
                    <a:pt x="72431" y="48298"/>
                    <a:pt x="72434" y="48299"/>
                  </a:cubicBezTo>
                  <a:cubicBezTo>
                    <a:pt x="72437" y="48300"/>
                    <a:pt x="72440" y="48301"/>
                    <a:pt x="72443" y="48301"/>
                  </a:cubicBezTo>
                  <a:cubicBezTo>
                    <a:pt x="72515" y="48301"/>
                    <a:pt x="72619" y="48041"/>
                    <a:pt x="72688" y="47773"/>
                  </a:cubicBezTo>
                  <a:cubicBezTo>
                    <a:pt x="72760" y="47491"/>
                    <a:pt x="72726" y="47481"/>
                    <a:pt x="72688" y="47469"/>
                  </a:cubicBezTo>
                  <a:cubicBezTo>
                    <a:pt x="72651" y="47535"/>
                    <a:pt x="72629" y="47565"/>
                    <a:pt x="72619" y="47565"/>
                  </a:cubicBezTo>
                  <a:cubicBezTo>
                    <a:pt x="72591" y="47565"/>
                    <a:pt x="72673" y="47308"/>
                    <a:pt x="72836" y="46908"/>
                  </a:cubicBezTo>
                  <a:cubicBezTo>
                    <a:pt x="72973" y="46566"/>
                    <a:pt x="73077" y="46272"/>
                    <a:pt x="73165" y="45977"/>
                  </a:cubicBezTo>
                  <a:cubicBezTo>
                    <a:pt x="73249" y="45692"/>
                    <a:pt x="73328" y="45360"/>
                    <a:pt x="73387" y="45040"/>
                  </a:cubicBezTo>
                  <a:lnTo>
                    <a:pt x="72992" y="44946"/>
                  </a:lnTo>
                  <a:cubicBezTo>
                    <a:pt x="72136" y="44734"/>
                    <a:pt x="71450" y="44529"/>
                    <a:pt x="71549" y="44529"/>
                  </a:cubicBezTo>
                  <a:cubicBezTo>
                    <a:pt x="71580" y="44529"/>
                    <a:pt x="71688" y="44549"/>
                    <a:pt x="71892" y="44595"/>
                  </a:cubicBezTo>
                  <a:cubicBezTo>
                    <a:pt x="72160" y="44645"/>
                    <a:pt x="72304" y="44671"/>
                    <a:pt x="72324" y="44671"/>
                  </a:cubicBezTo>
                  <a:cubicBezTo>
                    <a:pt x="72347" y="44671"/>
                    <a:pt x="72207" y="44636"/>
                    <a:pt x="71905" y="44561"/>
                  </a:cubicBezTo>
                  <a:lnTo>
                    <a:pt x="70526" y="44119"/>
                  </a:lnTo>
                  <a:cubicBezTo>
                    <a:pt x="70308" y="44049"/>
                    <a:pt x="70082" y="44002"/>
                    <a:pt x="69989" y="44002"/>
                  </a:cubicBezTo>
                  <a:cubicBezTo>
                    <a:pt x="69965" y="44002"/>
                    <a:pt x="69949" y="44005"/>
                    <a:pt x="69946" y="44012"/>
                  </a:cubicBezTo>
                  <a:cubicBezTo>
                    <a:pt x="69699" y="43856"/>
                    <a:pt x="69160" y="43642"/>
                    <a:pt x="68583" y="43539"/>
                  </a:cubicBezTo>
                  <a:lnTo>
                    <a:pt x="68031" y="43360"/>
                  </a:lnTo>
                  <a:cubicBezTo>
                    <a:pt x="67847" y="43298"/>
                    <a:pt x="67659" y="43251"/>
                    <a:pt x="67467" y="43219"/>
                  </a:cubicBezTo>
                  <a:cubicBezTo>
                    <a:pt x="67195" y="43172"/>
                    <a:pt x="66900" y="43047"/>
                    <a:pt x="66693" y="42944"/>
                  </a:cubicBezTo>
                  <a:lnTo>
                    <a:pt x="66725" y="42881"/>
                  </a:lnTo>
                  <a:cubicBezTo>
                    <a:pt x="66872" y="42583"/>
                    <a:pt x="66991" y="42358"/>
                    <a:pt x="66957" y="42342"/>
                  </a:cubicBezTo>
                  <a:cubicBezTo>
                    <a:pt x="66919" y="42336"/>
                    <a:pt x="67079" y="41768"/>
                    <a:pt x="67141" y="41483"/>
                  </a:cubicBezTo>
                  <a:cubicBezTo>
                    <a:pt x="67183" y="41284"/>
                    <a:pt x="67260" y="41100"/>
                    <a:pt x="67283" y="41100"/>
                  </a:cubicBezTo>
                  <a:cubicBezTo>
                    <a:pt x="67293" y="41100"/>
                    <a:pt x="67292" y="41137"/>
                    <a:pt x="67273" y="41226"/>
                  </a:cubicBezTo>
                  <a:cubicBezTo>
                    <a:pt x="67278" y="41228"/>
                    <a:pt x="67282" y="41229"/>
                    <a:pt x="67286" y="41229"/>
                  </a:cubicBezTo>
                  <a:cubicBezTo>
                    <a:pt x="67312" y="41229"/>
                    <a:pt x="67338" y="41168"/>
                    <a:pt x="67536" y="40709"/>
                  </a:cubicBezTo>
                  <a:cubicBezTo>
                    <a:pt x="67633" y="40437"/>
                    <a:pt x="67828" y="39891"/>
                    <a:pt x="67790" y="39876"/>
                  </a:cubicBezTo>
                  <a:cubicBezTo>
                    <a:pt x="67781" y="39872"/>
                    <a:pt x="67831" y="39710"/>
                    <a:pt x="67906" y="39478"/>
                  </a:cubicBezTo>
                  <a:cubicBezTo>
                    <a:pt x="67981" y="39252"/>
                    <a:pt x="68082" y="38973"/>
                    <a:pt x="68179" y="38710"/>
                  </a:cubicBezTo>
                  <a:cubicBezTo>
                    <a:pt x="67856" y="38647"/>
                    <a:pt x="67565" y="38588"/>
                    <a:pt x="67461" y="38553"/>
                  </a:cubicBezTo>
                  <a:lnTo>
                    <a:pt x="66891" y="38453"/>
                  </a:lnTo>
                  <a:cubicBezTo>
                    <a:pt x="66606" y="38403"/>
                    <a:pt x="66311" y="38387"/>
                    <a:pt x="66026" y="38337"/>
                  </a:cubicBezTo>
                  <a:cubicBezTo>
                    <a:pt x="65835" y="38306"/>
                    <a:pt x="65640" y="38284"/>
                    <a:pt x="65446" y="38271"/>
                  </a:cubicBezTo>
                  <a:cubicBezTo>
                    <a:pt x="65161" y="38221"/>
                    <a:pt x="64879" y="38171"/>
                    <a:pt x="64885" y="38133"/>
                  </a:cubicBezTo>
                  <a:lnTo>
                    <a:pt x="64885" y="38133"/>
                  </a:lnTo>
                  <a:cubicBezTo>
                    <a:pt x="64792" y="38141"/>
                    <a:pt x="64728" y="38146"/>
                    <a:pt x="64676" y="38146"/>
                  </a:cubicBezTo>
                  <a:cubicBezTo>
                    <a:pt x="64559" y="38146"/>
                    <a:pt x="64501" y="38120"/>
                    <a:pt x="64315" y="38033"/>
                  </a:cubicBezTo>
                  <a:cubicBezTo>
                    <a:pt x="64327" y="37985"/>
                    <a:pt x="64331" y="37968"/>
                    <a:pt x="64255" y="37968"/>
                  </a:cubicBezTo>
                  <a:cubicBezTo>
                    <a:pt x="64211" y="37968"/>
                    <a:pt x="64141" y="37974"/>
                    <a:pt x="64030" y="37983"/>
                  </a:cubicBezTo>
                  <a:cubicBezTo>
                    <a:pt x="63738" y="37967"/>
                    <a:pt x="63738" y="37967"/>
                    <a:pt x="63462" y="37879"/>
                  </a:cubicBezTo>
                  <a:cubicBezTo>
                    <a:pt x="63467" y="37851"/>
                    <a:pt x="63308" y="37816"/>
                    <a:pt x="63225" y="37816"/>
                  </a:cubicBezTo>
                  <a:cubicBezTo>
                    <a:pt x="63198" y="37816"/>
                    <a:pt x="63179" y="37820"/>
                    <a:pt x="63177" y="37829"/>
                  </a:cubicBezTo>
                  <a:cubicBezTo>
                    <a:pt x="63151" y="37831"/>
                    <a:pt x="63121" y="37832"/>
                    <a:pt x="63087" y="37832"/>
                  </a:cubicBezTo>
                  <a:cubicBezTo>
                    <a:pt x="62731" y="37832"/>
                    <a:pt x="62013" y="37732"/>
                    <a:pt x="62027" y="37663"/>
                  </a:cubicBezTo>
                  <a:cubicBezTo>
                    <a:pt x="61836" y="37632"/>
                    <a:pt x="61642" y="37610"/>
                    <a:pt x="61447" y="37597"/>
                  </a:cubicBezTo>
                  <a:cubicBezTo>
                    <a:pt x="61337" y="37606"/>
                    <a:pt x="61267" y="37612"/>
                    <a:pt x="61224" y="37612"/>
                  </a:cubicBezTo>
                  <a:cubicBezTo>
                    <a:pt x="61149" y="37612"/>
                    <a:pt x="61152" y="37595"/>
                    <a:pt x="61162" y="37547"/>
                  </a:cubicBezTo>
                  <a:cubicBezTo>
                    <a:pt x="60939" y="37445"/>
                    <a:pt x="60696" y="37391"/>
                    <a:pt x="60451" y="37391"/>
                  </a:cubicBezTo>
                  <a:cubicBezTo>
                    <a:pt x="60404" y="37391"/>
                    <a:pt x="60357" y="37393"/>
                    <a:pt x="60310" y="37397"/>
                  </a:cubicBezTo>
                  <a:cubicBezTo>
                    <a:pt x="60115" y="37384"/>
                    <a:pt x="59924" y="37350"/>
                    <a:pt x="59739" y="37293"/>
                  </a:cubicBezTo>
                  <a:cubicBezTo>
                    <a:pt x="59263" y="37176"/>
                    <a:pt x="57963" y="36912"/>
                    <a:pt x="57746" y="36912"/>
                  </a:cubicBezTo>
                  <a:cubicBezTo>
                    <a:pt x="57708" y="36912"/>
                    <a:pt x="57703" y="36920"/>
                    <a:pt x="57743" y="36939"/>
                  </a:cubicBezTo>
                  <a:lnTo>
                    <a:pt x="57173" y="36839"/>
                  </a:lnTo>
                  <a:cubicBezTo>
                    <a:pt x="56612" y="36698"/>
                    <a:pt x="56327" y="36648"/>
                    <a:pt x="56035" y="36635"/>
                  </a:cubicBezTo>
                  <a:lnTo>
                    <a:pt x="55741" y="36620"/>
                  </a:lnTo>
                  <a:cubicBezTo>
                    <a:pt x="55750" y="36585"/>
                    <a:pt x="55471" y="36497"/>
                    <a:pt x="55186" y="36444"/>
                  </a:cubicBezTo>
                  <a:cubicBezTo>
                    <a:pt x="55033" y="36417"/>
                    <a:pt x="54962" y="36405"/>
                    <a:pt x="54928" y="36405"/>
                  </a:cubicBezTo>
                  <a:cubicBezTo>
                    <a:pt x="54899" y="36405"/>
                    <a:pt x="54897" y="36414"/>
                    <a:pt x="54895" y="36432"/>
                  </a:cubicBezTo>
                  <a:cubicBezTo>
                    <a:pt x="55004" y="36466"/>
                    <a:pt x="55025" y="36479"/>
                    <a:pt x="54993" y="36479"/>
                  </a:cubicBezTo>
                  <a:cubicBezTo>
                    <a:pt x="54944" y="36479"/>
                    <a:pt x="54772" y="36449"/>
                    <a:pt x="54600" y="36419"/>
                  </a:cubicBezTo>
                  <a:cubicBezTo>
                    <a:pt x="54315" y="36366"/>
                    <a:pt x="54039" y="36278"/>
                    <a:pt x="54048" y="36244"/>
                  </a:cubicBezTo>
                  <a:lnTo>
                    <a:pt x="53763" y="36193"/>
                  </a:lnTo>
                  <a:cubicBezTo>
                    <a:pt x="53756" y="36220"/>
                    <a:pt x="53713" y="36230"/>
                    <a:pt x="53661" y="36230"/>
                  </a:cubicBezTo>
                  <a:cubicBezTo>
                    <a:pt x="53574" y="36230"/>
                    <a:pt x="53463" y="36201"/>
                    <a:pt x="53469" y="36178"/>
                  </a:cubicBezTo>
                  <a:cubicBezTo>
                    <a:pt x="53190" y="36096"/>
                    <a:pt x="52908" y="36034"/>
                    <a:pt x="52623" y="35990"/>
                  </a:cubicBezTo>
                  <a:cubicBezTo>
                    <a:pt x="52621" y="35997"/>
                    <a:pt x="52610" y="35999"/>
                    <a:pt x="52595" y="35999"/>
                  </a:cubicBezTo>
                  <a:cubicBezTo>
                    <a:pt x="52548" y="35999"/>
                    <a:pt x="52465" y="35974"/>
                    <a:pt x="52504" y="35974"/>
                  </a:cubicBezTo>
                  <a:cubicBezTo>
                    <a:pt x="52520" y="35974"/>
                    <a:pt x="52556" y="35978"/>
                    <a:pt x="52623" y="35990"/>
                  </a:cubicBezTo>
                  <a:lnTo>
                    <a:pt x="52632" y="35952"/>
                  </a:lnTo>
                  <a:cubicBezTo>
                    <a:pt x="52507" y="35912"/>
                    <a:pt x="52437" y="35898"/>
                    <a:pt x="52397" y="35898"/>
                  </a:cubicBezTo>
                  <a:cubicBezTo>
                    <a:pt x="52348" y="35898"/>
                    <a:pt x="52342" y="35919"/>
                    <a:pt x="52337" y="35940"/>
                  </a:cubicBezTo>
                  <a:lnTo>
                    <a:pt x="51767" y="35836"/>
                  </a:lnTo>
                  <a:cubicBezTo>
                    <a:pt x="51595" y="35806"/>
                    <a:pt x="51423" y="35776"/>
                    <a:pt x="51374" y="35776"/>
                  </a:cubicBezTo>
                  <a:cubicBezTo>
                    <a:pt x="51342" y="35776"/>
                    <a:pt x="51363" y="35789"/>
                    <a:pt x="51472" y="35824"/>
                  </a:cubicBezTo>
                  <a:cubicBezTo>
                    <a:pt x="51468" y="35848"/>
                    <a:pt x="51463" y="35871"/>
                    <a:pt x="51384" y="35871"/>
                  </a:cubicBezTo>
                  <a:cubicBezTo>
                    <a:pt x="51340" y="35871"/>
                    <a:pt x="51274" y="35863"/>
                    <a:pt x="51172" y="35846"/>
                  </a:cubicBezTo>
                  <a:cubicBezTo>
                    <a:pt x="51170" y="35853"/>
                    <a:pt x="51159" y="35855"/>
                    <a:pt x="51144" y="35855"/>
                  </a:cubicBezTo>
                  <a:cubicBezTo>
                    <a:pt x="51098" y="35855"/>
                    <a:pt x="51014" y="35830"/>
                    <a:pt x="51053" y="35830"/>
                  </a:cubicBezTo>
                  <a:cubicBezTo>
                    <a:pt x="51069" y="35830"/>
                    <a:pt x="51105" y="35834"/>
                    <a:pt x="51172" y="35846"/>
                  </a:cubicBezTo>
                  <a:cubicBezTo>
                    <a:pt x="51181" y="35808"/>
                    <a:pt x="51187" y="35773"/>
                    <a:pt x="50902" y="35720"/>
                  </a:cubicBezTo>
                  <a:cubicBezTo>
                    <a:pt x="50617" y="35670"/>
                    <a:pt x="50626" y="35632"/>
                    <a:pt x="50626" y="35632"/>
                  </a:cubicBezTo>
                  <a:cubicBezTo>
                    <a:pt x="50930" y="35610"/>
                    <a:pt x="49780" y="35444"/>
                    <a:pt x="49486" y="35432"/>
                  </a:cubicBezTo>
                  <a:cubicBezTo>
                    <a:pt x="48900" y="35404"/>
                    <a:pt x="48614" y="35354"/>
                    <a:pt x="48633" y="35278"/>
                  </a:cubicBezTo>
                  <a:cubicBezTo>
                    <a:pt x="48643" y="35233"/>
                    <a:pt x="48417" y="35205"/>
                    <a:pt x="48170" y="35205"/>
                  </a:cubicBezTo>
                  <a:cubicBezTo>
                    <a:pt x="48022" y="35205"/>
                    <a:pt x="47867" y="35215"/>
                    <a:pt x="47749" y="35238"/>
                  </a:cubicBezTo>
                  <a:lnTo>
                    <a:pt x="47439" y="35297"/>
                  </a:lnTo>
                  <a:lnTo>
                    <a:pt x="47439" y="35297"/>
                  </a:lnTo>
                  <a:lnTo>
                    <a:pt x="47467" y="35187"/>
                  </a:lnTo>
                  <a:cubicBezTo>
                    <a:pt x="47217" y="34987"/>
                    <a:pt x="47217" y="34987"/>
                    <a:pt x="46342" y="34909"/>
                  </a:cubicBezTo>
                  <a:cubicBezTo>
                    <a:pt x="45766" y="34846"/>
                    <a:pt x="45766" y="34846"/>
                    <a:pt x="45772" y="34808"/>
                  </a:cubicBezTo>
                  <a:cubicBezTo>
                    <a:pt x="45781" y="34771"/>
                    <a:pt x="45496" y="34720"/>
                    <a:pt x="44641" y="34570"/>
                  </a:cubicBezTo>
                  <a:cubicBezTo>
                    <a:pt x="43968" y="34449"/>
                    <a:pt x="43648" y="34392"/>
                    <a:pt x="43539" y="34392"/>
                  </a:cubicBezTo>
                  <a:cubicBezTo>
                    <a:pt x="43510" y="34392"/>
                    <a:pt x="43496" y="34396"/>
                    <a:pt x="43494" y="34404"/>
                  </a:cubicBezTo>
                  <a:lnTo>
                    <a:pt x="42923" y="34301"/>
                  </a:lnTo>
                  <a:cubicBezTo>
                    <a:pt x="42759" y="34223"/>
                    <a:pt x="42474" y="34170"/>
                    <a:pt x="42344" y="34170"/>
                  </a:cubicBezTo>
                  <a:cubicBezTo>
                    <a:pt x="42264" y="34170"/>
                    <a:pt x="42242" y="34190"/>
                    <a:pt x="42344" y="34238"/>
                  </a:cubicBezTo>
                  <a:lnTo>
                    <a:pt x="41773" y="34134"/>
                  </a:lnTo>
                  <a:lnTo>
                    <a:pt x="41783" y="34097"/>
                  </a:lnTo>
                  <a:cubicBezTo>
                    <a:pt x="41789" y="34081"/>
                    <a:pt x="41648" y="34044"/>
                    <a:pt x="41222" y="33965"/>
                  </a:cubicBezTo>
                  <a:lnTo>
                    <a:pt x="38943" y="33555"/>
                  </a:lnTo>
                  <a:cubicBezTo>
                    <a:pt x="36972" y="33203"/>
                    <a:pt x="36347" y="33092"/>
                    <a:pt x="36156" y="33092"/>
                  </a:cubicBezTo>
                  <a:cubicBezTo>
                    <a:pt x="36098" y="33092"/>
                    <a:pt x="36080" y="33102"/>
                    <a:pt x="36076" y="33119"/>
                  </a:cubicBezTo>
                  <a:cubicBezTo>
                    <a:pt x="36022" y="33124"/>
                    <a:pt x="35969" y="33126"/>
                    <a:pt x="35918" y="33126"/>
                  </a:cubicBezTo>
                  <a:cubicBezTo>
                    <a:pt x="35681" y="33126"/>
                    <a:pt x="35490" y="33081"/>
                    <a:pt x="35506" y="33019"/>
                  </a:cubicBezTo>
                  <a:cubicBezTo>
                    <a:pt x="35511" y="32988"/>
                    <a:pt x="35322" y="32922"/>
                    <a:pt x="35252" y="32922"/>
                  </a:cubicBezTo>
                  <a:cubicBezTo>
                    <a:pt x="35238" y="32922"/>
                    <a:pt x="35228" y="32925"/>
                    <a:pt x="35227" y="32931"/>
                  </a:cubicBezTo>
                  <a:cubicBezTo>
                    <a:pt x="35227" y="32931"/>
                    <a:pt x="34660" y="32831"/>
                    <a:pt x="34381" y="32743"/>
                  </a:cubicBezTo>
                  <a:cubicBezTo>
                    <a:pt x="33758" y="32575"/>
                    <a:pt x="33436" y="32524"/>
                    <a:pt x="33309" y="32524"/>
                  </a:cubicBezTo>
                  <a:cubicBezTo>
                    <a:pt x="33265" y="32524"/>
                    <a:pt x="33245" y="32530"/>
                    <a:pt x="33243" y="32539"/>
                  </a:cubicBezTo>
                  <a:cubicBezTo>
                    <a:pt x="33338" y="32584"/>
                    <a:pt x="33364" y="32602"/>
                    <a:pt x="33346" y="32602"/>
                  </a:cubicBezTo>
                  <a:cubicBezTo>
                    <a:pt x="33312" y="32602"/>
                    <a:pt x="33135" y="32546"/>
                    <a:pt x="32958" y="32489"/>
                  </a:cubicBezTo>
                  <a:cubicBezTo>
                    <a:pt x="32727" y="32416"/>
                    <a:pt x="32494" y="32342"/>
                    <a:pt x="32421" y="32342"/>
                  </a:cubicBezTo>
                  <a:cubicBezTo>
                    <a:pt x="32406" y="32342"/>
                    <a:pt x="32398" y="32345"/>
                    <a:pt x="32397" y="32351"/>
                  </a:cubicBezTo>
                  <a:cubicBezTo>
                    <a:pt x="32102" y="32336"/>
                    <a:pt x="30382" y="32069"/>
                    <a:pt x="30401" y="31994"/>
                  </a:cubicBezTo>
                  <a:lnTo>
                    <a:pt x="29830" y="31894"/>
                  </a:lnTo>
                  <a:cubicBezTo>
                    <a:pt x="29829" y="31899"/>
                    <a:pt x="29816" y="31902"/>
                    <a:pt x="29793" y="31902"/>
                  </a:cubicBezTo>
                  <a:cubicBezTo>
                    <a:pt x="29657" y="31902"/>
                    <a:pt x="29169" y="31814"/>
                    <a:pt x="28683" y="31728"/>
                  </a:cubicBezTo>
                  <a:cubicBezTo>
                    <a:pt x="28113" y="31627"/>
                    <a:pt x="27828" y="31574"/>
                    <a:pt x="27837" y="31540"/>
                  </a:cubicBezTo>
                  <a:lnTo>
                    <a:pt x="27837" y="31540"/>
                  </a:lnTo>
                  <a:cubicBezTo>
                    <a:pt x="27868" y="31541"/>
                    <a:pt x="27892" y="31542"/>
                    <a:pt x="27910" y="31542"/>
                  </a:cubicBezTo>
                  <a:cubicBezTo>
                    <a:pt x="28066" y="31542"/>
                    <a:pt x="27783" y="31495"/>
                    <a:pt x="27267" y="31436"/>
                  </a:cubicBezTo>
                  <a:cubicBezTo>
                    <a:pt x="26982" y="31386"/>
                    <a:pt x="26678" y="31408"/>
                    <a:pt x="26393" y="31358"/>
                  </a:cubicBezTo>
                  <a:cubicBezTo>
                    <a:pt x="26390" y="31373"/>
                    <a:pt x="26344" y="31380"/>
                    <a:pt x="26272" y="31380"/>
                  </a:cubicBezTo>
                  <a:cubicBezTo>
                    <a:pt x="26158" y="31380"/>
                    <a:pt x="25981" y="31362"/>
                    <a:pt x="25807" y="31330"/>
                  </a:cubicBezTo>
                  <a:lnTo>
                    <a:pt x="25816" y="31295"/>
                  </a:lnTo>
                  <a:cubicBezTo>
                    <a:pt x="25822" y="31258"/>
                    <a:pt x="25832" y="31220"/>
                    <a:pt x="25832" y="31220"/>
                  </a:cubicBezTo>
                  <a:cubicBezTo>
                    <a:pt x="25606" y="31180"/>
                    <a:pt x="25366" y="31139"/>
                    <a:pt x="25260" y="31139"/>
                  </a:cubicBezTo>
                  <a:cubicBezTo>
                    <a:pt x="25233" y="31139"/>
                    <a:pt x="25214" y="31141"/>
                    <a:pt x="25208" y="31148"/>
                  </a:cubicBezTo>
                  <a:cubicBezTo>
                    <a:pt x="25014" y="31088"/>
                    <a:pt x="24816" y="31041"/>
                    <a:pt x="24616" y="31007"/>
                  </a:cubicBezTo>
                  <a:lnTo>
                    <a:pt x="24945" y="30521"/>
                  </a:lnTo>
                  <a:cubicBezTo>
                    <a:pt x="25289" y="30010"/>
                    <a:pt x="25600" y="29550"/>
                    <a:pt x="25734" y="29280"/>
                  </a:cubicBezTo>
                  <a:cubicBezTo>
                    <a:pt x="25957" y="29086"/>
                    <a:pt x="26928" y="27647"/>
                    <a:pt x="27032" y="27362"/>
                  </a:cubicBezTo>
                  <a:cubicBezTo>
                    <a:pt x="27000" y="27337"/>
                    <a:pt x="27163" y="27099"/>
                    <a:pt x="27355" y="26880"/>
                  </a:cubicBezTo>
                  <a:cubicBezTo>
                    <a:pt x="27546" y="26663"/>
                    <a:pt x="27546" y="26663"/>
                    <a:pt x="27677" y="26400"/>
                  </a:cubicBezTo>
                  <a:cubicBezTo>
                    <a:pt x="27812" y="26137"/>
                    <a:pt x="28003" y="25921"/>
                    <a:pt x="28194" y="25705"/>
                  </a:cubicBezTo>
                  <a:cubicBezTo>
                    <a:pt x="28411" y="25507"/>
                    <a:pt x="28586" y="25272"/>
                    <a:pt x="28712" y="25009"/>
                  </a:cubicBezTo>
                  <a:cubicBezTo>
                    <a:pt x="29003" y="24504"/>
                    <a:pt x="29329" y="24025"/>
                    <a:pt x="29489" y="23784"/>
                  </a:cubicBezTo>
                  <a:cubicBezTo>
                    <a:pt x="29709" y="23408"/>
                    <a:pt x="29856" y="23179"/>
                    <a:pt x="29836" y="23179"/>
                  </a:cubicBezTo>
                  <a:cubicBezTo>
                    <a:pt x="29829" y="23179"/>
                    <a:pt x="29803" y="23205"/>
                    <a:pt x="29755" y="23260"/>
                  </a:cubicBezTo>
                  <a:cubicBezTo>
                    <a:pt x="29724" y="23235"/>
                    <a:pt x="29855" y="22972"/>
                    <a:pt x="29855" y="22972"/>
                  </a:cubicBezTo>
                  <a:cubicBezTo>
                    <a:pt x="30025" y="22683"/>
                    <a:pt x="30106" y="22568"/>
                    <a:pt x="30114" y="22568"/>
                  </a:cubicBezTo>
                  <a:lnTo>
                    <a:pt x="30114" y="22568"/>
                  </a:lnTo>
                  <a:cubicBezTo>
                    <a:pt x="30120" y="22568"/>
                    <a:pt x="30086" y="22631"/>
                    <a:pt x="30018" y="22734"/>
                  </a:cubicBezTo>
                  <a:cubicBezTo>
                    <a:pt x="29890" y="22953"/>
                    <a:pt x="29848" y="23031"/>
                    <a:pt x="29858" y="23031"/>
                  </a:cubicBezTo>
                  <a:cubicBezTo>
                    <a:pt x="29872" y="23031"/>
                    <a:pt x="29970" y="22901"/>
                    <a:pt x="30078" y="22778"/>
                  </a:cubicBezTo>
                  <a:cubicBezTo>
                    <a:pt x="30269" y="22561"/>
                    <a:pt x="30595" y="22082"/>
                    <a:pt x="30755" y="21841"/>
                  </a:cubicBezTo>
                  <a:cubicBezTo>
                    <a:pt x="30918" y="21602"/>
                    <a:pt x="31241" y="21123"/>
                    <a:pt x="31403" y="20882"/>
                  </a:cubicBezTo>
                  <a:cubicBezTo>
                    <a:pt x="31921" y="20186"/>
                    <a:pt x="32080" y="19945"/>
                    <a:pt x="32052" y="19923"/>
                  </a:cubicBezTo>
                  <a:cubicBezTo>
                    <a:pt x="32040" y="19913"/>
                    <a:pt x="32030" y="19906"/>
                    <a:pt x="32022" y="19900"/>
                  </a:cubicBezTo>
                  <a:lnTo>
                    <a:pt x="32022" y="19900"/>
                  </a:lnTo>
                  <a:cubicBezTo>
                    <a:pt x="32248" y="19699"/>
                    <a:pt x="34024" y="17064"/>
                    <a:pt x="34127" y="16779"/>
                  </a:cubicBezTo>
                  <a:lnTo>
                    <a:pt x="34155" y="16801"/>
                  </a:lnTo>
                  <a:cubicBezTo>
                    <a:pt x="34156" y="16803"/>
                    <a:pt x="34158" y="16803"/>
                    <a:pt x="34160" y="16803"/>
                  </a:cubicBezTo>
                  <a:cubicBezTo>
                    <a:pt x="34202" y="16803"/>
                    <a:pt x="34365" y="16563"/>
                    <a:pt x="34672" y="16106"/>
                  </a:cubicBezTo>
                  <a:cubicBezTo>
                    <a:pt x="34835" y="15868"/>
                    <a:pt x="35452" y="14884"/>
                    <a:pt x="35938" y="14163"/>
                  </a:cubicBezTo>
                  <a:cubicBezTo>
                    <a:pt x="36261" y="13683"/>
                    <a:pt x="36543" y="13260"/>
                    <a:pt x="36744" y="12959"/>
                  </a:cubicBezTo>
                  <a:cubicBezTo>
                    <a:pt x="36941" y="12659"/>
                    <a:pt x="37057" y="12470"/>
                    <a:pt x="37041" y="12461"/>
                  </a:cubicBezTo>
                  <a:cubicBezTo>
                    <a:pt x="37164" y="12279"/>
                    <a:pt x="37194" y="12234"/>
                    <a:pt x="37214" y="12234"/>
                  </a:cubicBezTo>
                  <a:cubicBezTo>
                    <a:pt x="37220" y="12234"/>
                    <a:pt x="37226" y="12239"/>
                    <a:pt x="37232" y="12245"/>
                  </a:cubicBezTo>
                  <a:cubicBezTo>
                    <a:pt x="37192" y="12326"/>
                    <a:pt x="37179" y="12359"/>
                    <a:pt x="37186" y="12359"/>
                  </a:cubicBezTo>
                  <a:cubicBezTo>
                    <a:pt x="37201" y="12359"/>
                    <a:pt x="37313" y="12192"/>
                    <a:pt x="37424" y="12025"/>
                  </a:cubicBezTo>
                  <a:cubicBezTo>
                    <a:pt x="37587" y="11787"/>
                    <a:pt x="37558" y="11762"/>
                    <a:pt x="37527" y="11740"/>
                  </a:cubicBezTo>
                  <a:cubicBezTo>
                    <a:pt x="37496" y="11718"/>
                    <a:pt x="37659" y="11477"/>
                    <a:pt x="38013" y="11020"/>
                  </a:cubicBezTo>
                  <a:cubicBezTo>
                    <a:pt x="38367" y="10565"/>
                    <a:pt x="39016" y="9603"/>
                    <a:pt x="39307" y="9102"/>
                  </a:cubicBezTo>
                  <a:cubicBezTo>
                    <a:pt x="39463" y="8871"/>
                    <a:pt x="39605" y="8640"/>
                    <a:pt x="39647" y="8640"/>
                  </a:cubicBezTo>
                  <a:cubicBezTo>
                    <a:pt x="39649" y="8640"/>
                    <a:pt x="39650" y="8640"/>
                    <a:pt x="39652" y="8641"/>
                  </a:cubicBezTo>
                  <a:cubicBezTo>
                    <a:pt x="39821" y="8415"/>
                    <a:pt x="40141" y="7911"/>
                    <a:pt x="40219" y="7325"/>
                  </a:cubicBezTo>
                  <a:cubicBezTo>
                    <a:pt x="40284" y="7095"/>
                    <a:pt x="40289" y="7055"/>
                    <a:pt x="40310" y="7055"/>
                  </a:cubicBezTo>
                  <a:cubicBezTo>
                    <a:pt x="40314" y="7055"/>
                    <a:pt x="40319" y="7056"/>
                    <a:pt x="40325" y="7058"/>
                  </a:cubicBezTo>
                  <a:cubicBezTo>
                    <a:pt x="40432" y="6789"/>
                    <a:pt x="40466" y="6792"/>
                    <a:pt x="40432" y="6491"/>
                  </a:cubicBezTo>
                  <a:cubicBezTo>
                    <a:pt x="40460" y="6156"/>
                    <a:pt x="40466" y="5817"/>
                    <a:pt x="40454" y="5479"/>
                  </a:cubicBezTo>
                  <a:cubicBezTo>
                    <a:pt x="40454" y="5300"/>
                    <a:pt x="40426" y="5122"/>
                    <a:pt x="40416" y="4949"/>
                  </a:cubicBezTo>
                  <a:cubicBezTo>
                    <a:pt x="40401" y="4780"/>
                    <a:pt x="40372" y="4620"/>
                    <a:pt x="40357" y="4476"/>
                  </a:cubicBezTo>
                  <a:cubicBezTo>
                    <a:pt x="40292" y="4202"/>
                    <a:pt x="40212" y="3927"/>
                    <a:pt x="40174" y="3927"/>
                  </a:cubicBezTo>
                  <a:cubicBezTo>
                    <a:pt x="40173" y="3927"/>
                    <a:pt x="40173" y="3928"/>
                    <a:pt x="40172" y="3928"/>
                  </a:cubicBezTo>
                  <a:cubicBezTo>
                    <a:pt x="40158" y="3931"/>
                    <a:pt x="40144" y="3935"/>
                    <a:pt x="40134" y="3937"/>
                  </a:cubicBezTo>
                  <a:lnTo>
                    <a:pt x="40134" y="3937"/>
                  </a:lnTo>
                  <a:cubicBezTo>
                    <a:pt x="40103" y="3652"/>
                    <a:pt x="40115" y="3639"/>
                    <a:pt x="39927" y="3404"/>
                  </a:cubicBezTo>
                  <a:cubicBezTo>
                    <a:pt x="39926" y="3405"/>
                    <a:pt x="39925" y="3405"/>
                    <a:pt x="39924" y="3405"/>
                  </a:cubicBezTo>
                  <a:cubicBezTo>
                    <a:pt x="39886" y="3405"/>
                    <a:pt x="39775" y="3163"/>
                    <a:pt x="39808" y="3147"/>
                  </a:cubicBezTo>
                  <a:cubicBezTo>
                    <a:pt x="39764" y="3022"/>
                    <a:pt x="39708" y="2903"/>
                    <a:pt x="39645" y="2787"/>
                  </a:cubicBezTo>
                  <a:lnTo>
                    <a:pt x="39561" y="2630"/>
                  </a:lnTo>
                  <a:lnTo>
                    <a:pt x="39319" y="2295"/>
                  </a:lnTo>
                  <a:cubicBezTo>
                    <a:pt x="39169" y="2101"/>
                    <a:pt x="39006" y="1916"/>
                    <a:pt x="38834" y="1743"/>
                  </a:cubicBezTo>
                  <a:cubicBezTo>
                    <a:pt x="38439" y="1324"/>
                    <a:pt x="37853" y="894"/>
                    <a:pt x="37214" y="581"/>
                  </a:cubicBezTo>
                  <a:cubicBezTo>
                    <a:pt x="36778" y="365"/>
                    <a:pt x="36317" y="208"/>
                    <a:pt x="35838" y="114"/>
                  </a:cubicBezTo>
                  <a:cubicBezTo>
                    <a:pt x="35662" y="73"/>
                    <a:pt x="35484" y="48"/>
                    <a:pt x="35302" y="32"/>
                  </a:cubicBezTo>
                  <a:cubicBezTo>
                    <a:pt x="35153" y="21"/>
                    <a:pt x="35017" y="1"/>
                    <a:pt x="34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37"/>
            <p:cNvSpPr/>
            <p:nvPr/>
          </p:nvSpPr>
          <p:spPr>
            <a:xfrm>
              <a:off x="4270231" y="3282751"/>
              <a:ext cx="527964" cy="515901"/>
            </a:xfrm>
            <a:custGeom>
              <a:avLst/>
              <a:gdLst/>
              <a:ahLst/>
              <a:cxnLst/>
              <a:rect l="l" t="t" r="r" b="b"/>
              <a:pathLst>
                <a:path w="29005" h="28562" extrusionOk="0">
                  <a:moveTo>
                    <a:pt x="24181" y="468"/>
                  </a:moveTo>
                  <a:cubicBezTo>
                    <a:pt x="24208" y="468"/>
                    <a:pt x="24240" y="472"/>
                    <a:pt x="24272" y="480"/>
                  </a:cubicBezTo>
                  <a:lnTo>
                    <a:pt x="24269" y="480"/>
                  </a:lnTo>
                  <a:cubicBezTo>
                    <a:pt x="24463" y="530"/>
                    <a:pt x="24463" y="530"/>
                    <a:pt x="24454" y="568"/>
                  </a:cubicBezTo>
                  <a:cubicBezTo>
                    <a:pt x="24451" y="576"/>
                    <a:pt x="24437" y="580"/>
                    <a:pt x="24417" y="580"/>
                  </a:cubicBezTo>
                  <a:cubicBezTo>
                    <a:pt x="24354" y="580"/>
                    <a:pt x="24227" y="546"/>
                    <a:pt x="24153" y="527"/>
                  </a:cubicBezTo>
                  <a:cubicBezTo>
                    <a:pt x="24096" y="487"/>
                    <a:pt x="24125" y="468"/>
                    <a:pt x="24181" y="468"/>
                  </a:cubicBezTo>
                  <a:close/>
                  <a:moveTo>
                    <a:pt x="18045" y="2464"/>
                  </a:moveTo>
                  <a:cubicBezTo>
                    <a:pt x="18070" y="2492"/>
                    <a:pt x="18099" y="2520"/>
                    <a:pt x="18026" y="2586"/>
                  </a:cubicBezTo>
                  <a:lnTo>
                    <a:pt x="17932" y="2627"/>
                  </a:lnTo>
                  <a:lnTo>
                    <a:pt x="17932" y="2627"/>
                  </a:lnTo>
                  <a:lnTo>
                    <a:pt x="17976" y="2533"/>
                  </a:lnTo>
                  <a:lnTo>
                    <a:pt x="18045" y="2464"/>
                  </a:lnTo>
                  <a:close/>
                  <a:moveTo>
                    <a:pt x="27498" y="2707"/>
                  </a:moveTo>
                  <a:cubicBezTo>
                    <a:pt x="27535" y="2707"/>
                    <a:pt x="27600" y="2749"/>
                    <a:pt x="27600" y="2749"/>
                  </a:cubicBezTo>
                  <a:lnTo>
                    <a:pt x="27660" y="2834"/>
                  </a:lnTo>
                  <a:cubicBezTo>
                    <a:pt x="27646" y="2842"/>
                    <a:pt x="27632" y="2851"/>
                    <a:pt x="27615" y="2851"/>
                  </a:cubicBezTo>
                  <a:cubicBezTo>
                    <a:pt x="27594" y="2851"/>
                    <a:pt x="27570" y="2838"/>
                    <a:pt x="27538" y="2793"/>
                  </a:cubicBezTo>
                  <a:lnTo>
                    <a:pt x="27481" y="2712"/>
                  </a:lnTo>
                  <a:cubicBezTo>
                    <a:pt x="27486" y="2708"/>
                    <a:pt x="27491" y="2707"/>
                    <a:pt x="27498" y="2707"/>
                  </a:cubicBezTo>
                  <a:close/>
                  <a:moveTo>
                    <a:pt x="16989" y="3178"/>
                  </a:moveTo>
                  <a:lnTo>
                    <a:pt x="16989" y="3178"/>
                  </a:lnTo>
                  <a:cubicBezTo>
                    <a:pt x="17014" y="3204"/>
                    <a:pt x="17039" y="3232"/>
                    <a:pt x="16970" y="3301"/>
                  </a:cubicBezTo>
                  <a:lnTo>
                    <a:pt x="16901" y="3367"/>
                  </a:lnTo>
                  <a:cubicBezTo>
                    <a:pt x="16873" y="3341"/>
                    <a:pt x="16917" y="3244"/>
                    <a:pt x="16917" y="3244"/>
                  </a:cubicBezTo>
                  <a:lnTo>
                    <a:pt x="16989" y="3178"/>
                  </a:lnTo>
                  <a:close/>
                  <a:moveTo>
                    <a:pt x="15991" y="4527"/>
                  </a:moveTo>
                  <a:cubicBezTo>
                    <a:pt x="15999" y="4527"/>
                    <a:pt x="16005" y="4534"/>
                    <a:pt x="16015" y="4545"/>
                  </a:cubicBezTo>
                  <a:cubicBezTo>
                    <a:pt x="16040" y="4573"/>
                    <a:pt x="15999" y="4667"/>
                    <a:pt x="15999" y="4667"/>
                  </a:cubicBezTo>
                  <a:cubicBezTo>
                    <a:pt x="15983" y="4682"/>
                    <a:pt x="15972" y="4688"/>
                    <a:pt x="15964" y="4688"/>
                  </a:cubicBezTo>
                  <a:cubicBezTo>
                    <a:pt x="15933" y="4688"/>
                    <a:pt x="15940" y="4608"/>
                    <a:pt x="15921" y="4586"/>
                  </a:cubicBezTo>
                  <a:cubicBezTo>
                    <a:pt x="15963" y="4544"/>
                    <a:pt x="15979" y="4527"/>
                    <a:pt x="15991" y="4527"/>
                  </a:cubicBezTo>
                  <a:close/>
                  <a:moveTo>
                    <a:pt x="14350" y="6165"/>
                  </a:moveTo>
                  <a:lnTo>
                    <a:pt x="14350" y="6165"/>
                  </a:lnTo>
                  <a:cubicBezTo>
                    <a:pt x="14376" y="6193"/>
                    <a:pt x="14401" y="6218"/>
                    <a:pt x="14332" y="6287"/>
                  </a:cubicBezTo>
                  <a:lnTo>
                    <a:pt x="14238" y="6328"/>
                  </a:lnTo>
                  <a:lnTo>
                    <a:pt x="14278" y="6231"/>
                  </a:lnTo>
                  <a:lnTo>
                    <a:pt x="14350" y="6165"/>
                  </a:lnTo>
                  <a:close/>
                  <a:moveTo>
                    <a:pt x="9785" y="10496"/>
                  </a:moveTo>
                  <a:lnTo>
                    <a:pt x="9785" y="10496"/>
                  </a:lnTo>
                  <a:cubicBezTo>
                    <a:pt x="9813" y="10524"/>
                    <a:pt x="9838" y="10549"/>
                    <a:pt x="9769" y="10618"/>
                  </a:cubicBezTo>
                  <a:lnTo>
                    <a:pt x="9672" y="10659"/>
                  </a:lnTo>
                  <a:lnTo>
                    <a:pt x="9672" y="10659"/>
                  </a:lnTo>
                  <a:lnTo>
                    <a:pt x="9716" y="10562"/>
                  </a:lnTo>
                  <a:lnTo>
                    <a:pt x="9785" y="10496"/>
                  </a:lnTo>
                  <a:close/>
                  <a:moveTo>
                    <a:pt x="27136" y="10527"/>
                  </a:moveTo>
                  <a:lnTo>
                    <a:pt x="27136" y="10527"/>
                  </a:lnTo>
                  <a:cubicBezTo>
                    <a:pt x="27165" y="10552"/>
                    <a:pt x="27093" y="10631"/>
                    <a:pt x="27093" y="10631"/>
                  </a:cubicBezTo>
                  <a:cubicBezTo>
                    <a:pt x="27051" y="10674"/>
                    <a:pt x="27035" y="10690"/>
                    <a:pt x="27023" y="10690"/>
                  </a:cubicBezTo>
                  <a:cubicBezTo>
                    <a:pt x="27015" y="10690"/>
                    <a:pt x="27009" y="10683"/>
                    <a:pt x="26999" y="10671"/>
                  </a:cubicBezTo>
                  <a:cubicBezTo>
                    <a:pt x="26999" y="10671"/>
                    <a:pt x="26970" y="10646"/>
                    <a:pt x="27039" y="10574"/>
                  </a:cubicBezTo>
                  <a:lnTo>
                    <a:pt x="27136" y="10527"/>
                  </a:lnTo>
                  <a:close/>
                  <a:moveTo>
                    <a:pt x="9327" y="10994"/>
                  </a:moveTo>
                  <a:lnTo>
                    <a:pt x="9327" y="10994"/>
                  </a:lnTo>
                  <a:cubicBezTo>
                    <a:pt x="9352" y="11022"/>
                    <a:pt x="9352" y="11022"/>
                    <a:pt x="9283" y="11091"/>
                  </a:cubicBezTo>
                  <a:cubicBezTo>
                    <a:pt x="9283" y="11091"/>
                    <a:pt x="9228" y="11112"/>
                    <a:pt x="9191" y="11112"/>
                  </a:cubicBezTo>
                  <a:cubicBezTo>
                    <a:pt x="9178" y="11112"/>
                    <a:pt x="9167" y="11110"/>
                    <a:pt x="9161" y="11104"/>
                  </a:cubicBezTo>
                  <a:cubicBezTo>
                    <a:pt x="9136" y="11076"/>
                    <a:pt x="9205" y="11007"/>
                    <a:pt x="9327" y="10994"/>
                  </a:cubicBezTo>
                  <a:close/>
                  <a:moveTo>
                    <a:pt x="26328" y="11373"/>
                  </a:moveTo>
                  <a:lnTo>
                    <a:pt x="26284" y="11471"/>
                  </a:lnTo>
                  <a:lnTo>
                    <a:pt x="26215" y="11536"/>
                  </a:lnTo>
                  <a:cubicBezTo>
                    <a:pt x="26190" y="11508"/>
                    <a:pt x="26165" y="11483"/>
                    <a:pt x="26234" y="11414"/>
                  </a:cubicBezTo>
                  <a:lnTo>
                    <a:pt x="26328" y="11373"/>
                  </a:lnTo>
                  <a:close/>
                  <a:moveTo>
                    <a:pt x="25640" y="11683"/>
                  </a:moveTo>
                  <a:cubicBezTo>
                    <a:pt x="25647" y="11683"/>
                    <a:pt x="25636" y="11707"/>
                    <a:pt x="25617" y="11749"/>
                  </a:cubicBezTo>
                  <a:cubicBezTo>
                    <a:pt x="25582" y="11829"/>
                    <a:pt x="25525" y="11891"/>
                    <a:pt x="25493" y="11891"/>
                  </a:cubicBezTo>
                  <a:cubicBezTo>
                    <a:pt x="25487" y="11891"/>
                    <a:pt x="25482" y="11889"/>
                    <a:pt x="25479" y="11884"/>
                  </a:cubicBezTo>
                  <a:cubicBezTo>
                    <a:pt x="25454" y="11856"/>
                    <a:pt x="25454" y="11856"/>
                    <a:pt x="25523" y="11790"/>
                  </a:cubicBezTo>
                  <a:cubicBezTo>
                    <a:pt x="25598" y="11717"/>
                    <a:pt x="25632" y="11683"/>
                    <a:pt x="25640" y="11683"/>
                  </a:cubicBezTo>
                  <a:close/>
                  <a:moveTo>
                    <a:pt x="25143" y="11950"/>
                  </a:moveTo>
                  <a:lnTo>
                    <a:pt x="25143" y="11950"/>
                  </a:lnTo>
                  <a:cubicBezTo>
                    <a:pt x="25139" y="11952"/>
                    <a:pt x="25135" y="11953"/>
                    <a:pt x="25131" y="11954"/>
                  </a:cubicBezTo>
                  <a:lnTo>
                    <a:pt x="25131" y="11954"/>
                  </a:lnTo>
                  <a:cubicBezTo>
                    <a:pt x="25127" y="11954"/>
                    <a:pt x="25123" y="11953"/>
                    <a:pt x="25119" y="11953"/>
                  </a:cubicBezTo>
                  <a:cubicBezTo>
                    <a:pt x="25099" y="11953"/>
                    <a:pt x="25088" y="11962"/>
                    <a:pt x="25099" y="11962"/>
                  </a:cubicBezTo>
                  <a:cubicBezTo>
                    <a:pt x="25104" y="11962"/>
                    <a:pt x="25114" y="11960"/>
                    <a:pt x="25131" y="11954"/>
                  </a:cubicBezTo>
                  <a:lnTo>
                    <a:pt x="25131" y="11954"/>
                  </a:lnTo>
                  <a:cubicBezTo>
                    <a:pt x="25138" y="11956"/>
                    <a:pt x="25146" y="11958"/>
                    <a:pt x="25153" y="11963"/>
                  </a:cubicBezTo>
                  <a:lnTo>
                    <a:pt x="25153" y="11963"/>
                  </a:lnTo>
                  <a:cubicBezTo>
                    <a:pt x="25150" y="11958"/>
                    <a:pt x="25147" y="11954"/>
                    <a:pt x="25143" y="11950"/>
                  </a:cubicBezTo>
                  <a:close/>
                  <a:moveTo>
                    <a:pt x="25131" y="12223"/>
                  </a:moveTo>
                  <a:lnTo>
                    <a:pt x="25062" y="12288"/>
                  </a:lnTo>
                  <a:cubicBezTo>
                    <a:pt x="25020" y="12330"/>
                    <a:pt x="25003" y="12347"/>
                    <a:pt x="24991" y="12347"/>
                  </a:cubicBezTo>
                  <a:cubicBezTo>
                    <a:pt x="24984" y="12347"/>
                    <a:pt x="24978" y="12340"/>
                    <a:pt x="24968" y="12329"/>
                  </a:cubicBezTo>
                  <a:lnTo>
                    <a:pt x="25037" y="12260"/>
                  </a:lnTo>
                  <a:lnTo>
                    <a:pt x="25131" y="12223"/>
                  </a:lnTo>
                  <a:close/>
                  <a:moveTo>
                    <a:pt x="8181" y="12192"/>
                  </a:moveTo>
                  <a:cubicBezTo>
                    <a:pt x="8193" y="12192"/>
                    <a:pt x="8199" y="12198"/>
                    <a:pt x="8199" y="12198"/>
                  </a:cubicBezTo>
                  <a:cubicBezTo>
                    <a:pt x="8224" y="12226"/>
                    <a:pt x="8127" y="12263"/>
                    <a:pt x="8058" y="12332"/>
                  </a:cubicBezTo>
                  <a:cubicBezTo>
                    <a:pt x="8024" y="12347"/>
                    <a:pt x="8003" y="12356"/>
                    <a:pt x="7995" y="12356"/>
                  </a:cubicBezTo>
                  <a:cubicBezTo>
                    <a:pt x="7981" y="12356"/>
                    <a:pt x="8013" y="12325"/>
                    <a:pt x="8102" y="12238"/>
                  </a:cubicBezTo>
                  <a:cubicBezTo>
                    <a:pt x="8140" y="12200"/>
                    <a:pt x="8165" y="12192"/>
                    <a:pt x="8181" y="12192"/>
                  </a:cubicBezTo>
                  <a:close/>
                  <a:moveTo>
                    <a:pt x="7352" y="12295"/>
                  </a:moveTo>
                  <a:cubicBezTo>
                    <a:pt x="7340" y="12295"/>
                    <a:pt x="7323" y="12310"/>
                    <a:pt x="7281" y="12351"/>
                  </a:cubicBezTo>
                  <a:cubicBezTo>
                    <a:pt x="7190" y="12438"/>
                    <a:pt x="7157" y="12469"/>
                    <a:pt x="7172" y="12469"/>
                  </a:cubicBezTo>
                  <a:cubicBezTo>
                    <a:pt x="7180" y="12469"/>
                    <a:pt x="7202" y="12460"/>
                    <a:pt x="7237" y="12445"/>
                  </a:cubicBezTo>
                  <a:lnTo>
                    <a:pt x="7375" y="12310"/>
                  </a:lnTo>
                  <a:cubicBezTo>
                    <a:pt x="7365" y="12301"/>
                    <a:pt x="7359" y="12295"/>
                    <a:pt x="7352" y="12295"/>
                  </a:cubicBezTo>
                  <a:close/>
                  <a:moveTo>
                    <a:pt x="7556" y="12505"/>
                  </a:moveTo>
                  <a:cubicBezTo>
                    <a:pt x="7571" y="12521"/>
                    <a:pt x="7545" y="12541"/>
                    <a:pt x="7534" y="12541"/>
                  </a:cubicBezTo>
                  <a:cubicBezTo>
                    <a:pt x="7527" y="12541"/>
                    <a:pt x="7528" y="12532"/>
                    <a:pt x="7556" y="12505"/>
                  </a:cubicBezTo>
                  <a:close/>
                  <a:moveTo>
                    <a:pt x="24526" y="12705"/>
                  </a:moveTo>
                  <a:lnTo>
                    <a:pt x="24526" y="12705"/>
                  </a:lnTo>
                  <a:cubicBezTo>
                    <a:pt x="24489" y="12743"/>
                    <a:pt x="24479" y="12768"/>
                    <a:pt x="24485" y="12768"/>
                  </a:cubicBezTo>
                  <a:cubicBezTo>
                    <a:pt x="24490" y="12768"/>
                    <a:pt x="24506" y="12750"/>
                    <a:pt x="24526" y="12705"/>
                  </a:cubicBezTo>
                  <a:close/>
                  <a:moveTo>
                    <a:pt x="24438" y="12896"/>
                  </a:moveTo>
                  <a:lnTo>
                    <a:pt x="24369" y="12965"/>
                  </a:lnTo>
                  <a:cubicBezTo>
                    <a:pt x="24328" y="13005"/>
                    <a:pt x="24311" y="13021"/>
                    <a:pt x="24298" y="13021"/>
                  </a:cubicBezTo>
                  <a:cubicBezTo>
                    <a:pt x="24290" y="13021"/>
                    <a:pt x="24283" y="13014"/>
                    <a:pt x="24272" y="13003"/>
                  </a:cubicBezTo>
                  <a:lnTo>
                    <a:pt x="24344" y="12937"/>
                  </a:lnTo>
                  <a:lnTo>
                    <a:pt x="24438" y="12896"/>
                  </a:lnTo>
                  <a:close/>
                  <a:moveTo>
                    <a:pt x="8276" y="13136"/>
                  </a:moveTo>
                  <a:cubicBezTo>
                    <a:pt x="8264" y="13136"/>
                    <a:pt x="8247" y="13152"/>
                    <a:pt x="8205" y="13194"/>
                  </a:cubicBezTo>
                  <a:cubicBezTo>
                    <a:pt x="8205" y="13194"/>
                    <a:pt x="8161" y="13288"/>
                    <a:pt x="8186" y="13316"/>
                  </a:cubicBezTo>
                  <a:cubicBezTo>
                    <a:pt x="8190" y="13321"/>
                    <a:pt x="8195" y="13323"/>
                    <a:pt x="8200" y="13323"/>
                  </a:cubicBezTo>
                  <a:cubicBezTo>
                    <a:pt x="8231" y="13323"/>
                    <a:pt x="8283" y="13257"/>
                    <a:pt x="8299" y="13153"/>
                  </a:cubicBezTo>
                  <a:cubicBezTo>
                    <a:pt x="8289" y="13142"/>
                    <a:pt x="8283" y="13136"/>
                    <a:pt x="8276" y="13136"/>
                  </a:cubicBezTo>
                  <a:close/>
                  <a:moveTo>
                    <a:pt x="6933" y="13407"/>
                  </a:moveTo>
                  <a:cubicBezTo>
                    <a:pt x="6939" y="13407"/>
                    <a:pt x="6944" y="13409"/>
                    <a:pt x="6948" y="13413"/>
                  </a:cubicBezTo>
                  <a:cubicBezTo>
                    <a:pt x="6948" y="13413"/>
                    <a:pt x="6974" y="13439"/>
                    <a:pt x="6905" y="13507"/>
                  </a:cubicBezTo>
                  <a:cubicBezTo>
                    <a:pt x="6854" y="13551"/>
                    <a:pt x="6801" y="13589"/>
                    <a:pt x="6738" y="13614"/>
                  </a:cubicBezTo>
                  <a:cubicBezTo>
                    <a:pt x="6713" y="13586"/>
                    <a:pt x="6782" y="13520"/>
                    <a:pt x="6782" y="13520"/>
                  </a:cubicBezTo>
                  <a:cubicBezTo>
                    <a:pt x="6840" y="13462"/>
                    <a:pt x="6900" y="13407"/>
                    <a:pt x="6933" y="13407"/>
                  </a:cubicBezTo>
                  <a:close/>
                  <a:moveTo>
                    <a:pt x="23765" y="13617"/>
                  </a:moveTo>
                  <a:cubicBezTo>
                    <a:pt x="23778" y="13617"/>
                    <a:pt x="23789" y="13619"/>
                    <a:pt x="23796" y="13627"/>
                  </a:cubicBezTo>
                  <a:lnTo>
                    <a:pt x="23727" y="13692"/>
                  </a:lnTo>
                  <a:cubicBezTo>
                    <a:pt x="23689" y="13730"/>
                    <a:pt x="23663" y="13739"/>
                    <a:pt x="23648" y="13739"/>
                  </a:cubicBezTo>
                  <a:cubicBezTo>
                    <a:pt x="23635" y="13739"/>
                    <a:pt x="23630" y="13733"/>
                    <a:pt x="23630" y="13733"/>
                  </a:cubicBezTo>
                  <a:cubicBezTo>
                    <a:pt x="23630" y="13733"/>
                    <a:pt x="23605" y="13705"/>
                    <a:pt x="23674" y="13639"/>
                  </a:cubicBezTo>
                  <a:cubicBezTo>
                    <a:pt x="23674" y="13639"/>
                    <a:pt x="23727" y="13617"/>
                    <a:pt x="23765" y="13617"/>
                  </a:cubicBezTo>
                  <a:close/>
                  <a:moveTo>
                    <a:pt x="6290" y="13713"/>
                  </a:moveTo>
                  <a:cubicBezTo>
                    <a:pt x="6276" y="13713"/>
                    <a:pt x="6251" y="13721"/>
                    <a:pt x="6212" y="13758"/>
                  </a:cubicBezTo>
                  <a:lnTo>
                    <a:pt x="6143" y="13827"/>
                  </a:lnTo>
                  <a:cubicBezTo>
                    <a:pt x="6149" y="13834"/>
                    <a:pt x="6160" y="13837"/>
                    <a:pt x="6173" y="13837"/>
                  </a:cubicBezTo>
                  <a:cubicBezTo>
                    <a:pt x="6210" y="13837"/>
                    <a:pt x="6262" y="13815"/>
                    <a:pt x="6262" y="13815"/>
                  </a:cubicBezTo>
                  <a:cubicBezTo>
                    <a:pt x="6334" y="13746"/>
                    <a:pt x="6306" y="13717"/>
                    <a:pt x="6306" y="13717"/>
                  </a:cubicBezTo>
                  <a:cubicBezTo>
                    <a:pt x="6306" y="13717"/>
                    <a:pt x="6301" y="13713"/>
                    <a:pt x="6290" y="13713"/>
                  </a:cubicBezTo>
                  <a:close/>
                  <a:moveTo>
                    <a:pt x="5596" y="14527"/>
                  </a:moveTo>
                  <a:cubicBezTo>
                    <a:pt x="5604" y="14527"/>
                    <a:pt x="5610" y="14534"/>
                    <a:pt x="5620" y="14545"/>
                  </a:cubicBezTo>
                  <a:lnTo>
                    <a:pt x="5551" y="14611"/>
                  </a:lnTo>
                  <a:lnTo>
                    <a:pt x="5457" y="14651"/>
                  </a:lnTo>
                  <a:lnTo>
                    <a:pt x="5526" y="14582"/>
                  </a:lnTo>
                  <a:cubicBezTo>
                    <a:pt x="5567" y="14543"/>
                    <a:pt x="5584" y="14527"/>
                    <a:pt x="5596" y="14527"/>
                  </a:cubicBezTo>
                  <a:close/>
                  <a:moveTo>
                    <a:pt x="4993" y="15102"/>
                  </a:moveTo>
                  <a:cubicBezTo>
                    <a:pt x="5015" y="15102"/>
                    <a:pt x="5029" y="15124"/>
                    <a:pt x="5021" y="15178"/>
                  </a:cubicBezTo>
                  <a:lnTo>
                    <a:pt x="4883" y="15313"/>
                  </a:lnTo>
                  <a:cubicBezTo>
                    <a:pt x="4858" y="15287"/>
                    <a:pt x="4830" y="15259"/>
                    <a:pt x="4902" y="15190"/>
                  </a:cubicBezTo>
                  <a:cubicBezTo>
                    <a:pt x="4925" y="15138"/>
                    <a:pt x="4965" y="15102"/>
                    <a:pt x="4993" y="15102"/>
                  </a:cubicBezTo>
                  <a:close/>
                  <a:moveTo>
                    <a:pt x="4570" y="15830"/>
                  </a:moveTo>
                  <a:lnTo>
                    <a:pt x="4595" y="15858"/>
                  </a:lnTo>
                  <a:cubicBezTo>
                    <a:pt x="4534" y="15916"/>
                    <a:pt x="4492" y="15997"/>
                    <a:pt x="4466" y="15997"/>
                  </a:cubicBezTo>
                  <a:cubicBezTo>
                    <a:pt x="4463" y="15997"/>
                    <a:pt x="4460" y="15995"/>
                    <a:pt x="4457" y="15993"/>
                  </a:cubicBezTo>
                  <a:cubicBezTo>
                    <a:pt x="4446" y="16003"/>
                    <a:pt x="4439" y="16008"/>
                    <a:pt x="4437" y="16008"/>
                  </a:cubicBezTo>
                  <a:cubicBezTo>
                    <a:pt x="4424" y="16008"/>
                    <a:pt x="4512" y="15885"/>
                    <a:pt x="4570" y="15830"/>
                  </a:cubicBezTo>
                  <a:close/>
                  <a:moveTo>
                    <a:pt x="3730" y="16065"/>
                  </a:moveTo>
                  <a:lnTo>
                    <a:pt x="3755" y="16093"/>
                  </a:lnTo>
                  <a:lnTo>
                    <a:pt x="3783" y="16121"/>
                  </a:lnTo>
                  <a:lnTo>
                    <a:pt x="3730" y="16065"/>
                  </a:lnTo>
                  <a:close/>
                  <a:moveTo>
                    <a:pt x="20955" y="16266"/>
                  </a:moveTo>
                  <a:cubicBezTo>
                    <a:pt x="20959" y="16266"/>
                    <a:pt x="20963" y="16268"/>
                    <a:pt x="20966" y="16272"/>
                  </a:cubicBezTo>
                  <a:lnTo>
                    <a:pt x="20994" y="16297"/>
                  </a:lnTo>
                  <a:cubicBezTo>
                    <a:pt x="20956" y="16382"/>
                    <a:pt x="20917" y="16465"/>
                    <a:pt x="20891" y="16465"/>
                  </a:cubicBezTo>
                  <a:cubicBezTo>
                    <a:pt x="20888" y="16465"/>
                    <a:pt x="20884" y="16463"/>
                    <a:pt x="20881" y="16460"/>
                  </a:cubicBezTo>
                  <a:cubicBezTo>
                    <a:pt x="20881" y="16460"/>
                    <a:pt x="20853" y="16431"/>
                    <a:pt x="20897" y="16337"/>
                  </a:cubicBezTo>
                  <a:cubicBezTo>
                    <a:pt x="20897" y="16337"/>
                    <a:pt x="20930" y="16266"/>
                    <a:pt x="20955" y="16266"/>
                  </a:cubicBezTo>
                  <a:close/>
                  <a:moveTo>
                    <a:pt x="3103" y="17096"/>
                  </a:moveTo>
                  <a:lnTo>
                    <a:pt x="3103" y="17096"/>
                  </a:lnTo>
                  <a:cubicBezTo>
                    <a:pt x="3131" y="17124"/>
                    <a:pt x="3157" y="17152"/>
                    <a:pt x="3088" y="17218"/>
                  </a:cubicBezTo>
                  <a:lnTo>
                    <a:pt x="3019" y="17287"/>
                  </a:lnTo>
                  <a:cubicBezTo>
                    <a:pt x="2990" y="17259"/>
                    <a:pt x="3034" y="17165"/>
                    <a:pt x="3034" y="17165"/>
                  </a:cubicBezTo>
                  <a:lnTo>
                    <a:pt x="3103" y="17096"/>
                  </a:lnTo>
                  <a:close/>
                  <a:moveTo>
                    <a:pt x="2475" y="17466"/>
                  </a:moveTo>
                  <a:cubicBezTo>
                    <a:pt x="2484" y="17466"/>
                    <a:pt x="2479" y="17497"/>
                    <a:pt x="2470" y="17553"/>
                  </a:cubicBezTo>
                  <a:lnTo>
                    <a:pt x="2386" y="17744"/>
                  </a:lnTo>
                  <a:cubicBezTo>
                    <a:pt x="2369" y="17759"/>
                    <a:pt x="2359" y="17766"/>
                    <a:pt x="2353" y="17766"/>
                  </a:cubicBezTo>
                  <a:cubicBezTo>
                    <a:pt x="2332" y="17766"/>
                    <a:pt x="2362" y="17688"/>
                    <a:pt x="2376" y="17594"/>
                  </a:cubicBezTo>
                  <a:cubicBezTo>
                    <a:pt x="2437" y="17507"/>
                    <a:pt x="2465" y="17466"/>
                    <a:pt x="2475" y="17466"/>
                  </a:cubicBezTo>
                  <a:close/>
                  <a:moveTo>
                    <a:pt x="18735" y="18619"/>
                  </a:moveTo>
                  <a:cubicBezTo>
                    <a:pt x="18770" y="18619"/>
                    <a:pt x="18775" y="18680"/>
                    <a:pt x="18694" y="18797"/>
                  </a:cubicBezTo>
                  <a:cubicBezTo>
                    <a:pt x="18652" y="18839"/>
                    <a:pt x="18635" y="18856"/>
                    <a:pt x="18623" y="18856"/>
                  </a:cubicBezTo>
                  <a:cubicBezTo>
                    <a:pt x="18615" y="18856"/>
                    <a:pt x="18608" y="18849"/>
                    <a:pt x="18597" y="18838"/>
                  </a:cubicBezTo>
                  <a:cubicBezTo>
                    <a:pt x="18572" y="18810"/>
                    <a:pt x="18616" y="18716"/>
                    <a:pt x="18685" y="18647"/>
                  </a:cubicBezTo>
                  <a:cubicBezTo>
                    <a:pt x="18704" y="18629"/>
                    <a:pt x="18722" y="18619"/>
                    <a:pt x="18735" y="18619"/>
                  </a:cubicBezTo>
                  <a:close/>
                  <a:moveTo>
                    <a:pt x="1102" y="19276"/>
                  </a:moveTo>
                  <a:cubicBezTo>
                    <a:pt x="1112" y="19276"/>
                    <a:pt x="1126" y="19284"/>
                    <a:pt x="1145" y="19296"/>
                  </a:cubicBezTo>
                  <a:cubicBezTo>
                    <a:pt x="1176" y="19314"/>
                    <a:pt x="1207" y="19336"/>
                    <a:pt x="1138" y="19524"/>
                  </a:cubicBezTo>
                  <a:cubicBezTo>
                    <a:pt x="1091" y="19609"/>
                    <a:pt x="1051" y="19700"/>
                    <a:pt x="1051" y="19700"/>
                  </a:cubicBezTo>
                  <a:cubicBezTo>
                    <a:pt x="1051" y="19700"/>
                    <a:pt x="1057" y="19593"/>
                    <a:pt x="1073" y="19487"/>
                  </a:cubicBezTo>
                  <a:cubicBezTo>
                    <a:pt x="1077" y="19324"/>
                    <a:pt x="1078" y="19276"/>
                    <a:pt x="1102" y="19276"/>
                  </a:cubicBezTo>
                  <a:close/>
                  <a:moveTo>
                    <a:pt x="806" y="19687"/>
                  </a:moveTo>
                  <a:lnTo>
                    <a:pt x="838" y="19703"/>
                  </a:lnTo>
                  <a:lnTo>
                    <a:pt x="828" y="19813"/>
                  </a:lnTo>
                  <a:lnTo>
                    <a:pt x="750" y="19888"/>
                  </a:lnTo>
                  <a:cubicBezTo>
                    <a:pt x="715" y="19872"/>
                    <a:pt x="759" y="19778"/>
                    <a:pt x="806" y="19687"/>
                  </a:cubicBezTo>
                  <a:close/>
                  <a:moveTo>
                    <a:pt x="634" y="23611"/>
                  </a:moveTo>
                  <a:lnTo>
                    <a:pt x="634" y="23611"/>
                  </a:lnTo>
                  <a:cubicBezTo>
                    <a:pt x="599" y="23620"/>
                    <a:pt x="621" y="23714"/>
                    <a:pt x="643" y="23811"/>
                  </a:cubicBezTo>
                  <a:cubicBezTo>
                    <a:pt x="646" y="23999"/>
                    <a:pt x="717" y="24082"/>
                    <a:pt x="752" y="24082"/>
                  </a:cubicBezTo>
                  <a:cubicBezTo>
                    <a:pt x="755" y="24082"/>
                    <a:pt x="757" y="24082"/>
                    <a:pt x="759" y="24081"/>
                  </a:cubicBezTo>
                  <a:cubicBezTo>
                    <a:pt x="800" y="24072"/>
                    <a:pt x="756" y="23984"/>
                    <a:pt x="715" y="23793"/>
                  </a:cubicBezTo>
                  <a:cubicBezTo>
                    <a:pt x="700" y="23730"/>
                    <a:pt x="671" y="23667"/>
                    <a:pt x="634" y="23611"/>
                  </a:cubicBezTo>
                  <a:close/>
                  <a:moveTo>
                    <a:pt x="744" y="24330"/>
                  </a:moveTo>
                  <a:cubicBezTo>
                    <a:pt x="759" y="24330"/>
                    <a:pt x="793" y="24369"/>
                    <a:pt x="847" y="24466"/>
                  </a:cubicBezTo>
                  <a:lnTo>
                    <a:pt x="928" y="24645"/>
                  </a:lnTo>
                  <a:cubicBezTo>
                    <a:pt x="927" y="24645"/>
                    <a:pt x="926" y="24646"/>
                    <a:pt x="925" y="24646"/>
                  </a:cubicBezTo>
                  <a:cubicBezTo>
                    <a:pt x="888" y="24646"/>
                    <a:pt x="771" y="24491"/>
                    <a:pt x="747" y="24397"/>
                  </a:cubicBezTo>
                  <a:cubicBezTo>
                    <a:pt x="733" y="24355"/>
                    <a:pt x="732" y="24330"/>
                    <a:pt x="744" y="24330"/>
                  </a:cubicBezTo>
                  <a:close/>
                  <a:moveTo>
                    <a:pt x="6261" y="27729"/>
                  </a:moveTo>
                  <a:cubicBezTo>
                    <a:pt x="6180" y="27729"/>
                    <a:pt x="6178" y="27765"/>
                    <a:pt x="6178" y="27804"/>
                  </a:cubicBezTo>
                  <a:lnTo>
                    <a:pt x="6268" y="27804"/>
                  </a:lnTo>
                  <a:cubicBezTo>
                    <a:pt x="6268" y="27804"/>
                    <a:pt x="6362" y="27769"/>
                    <a:pt x="6362" y="27729"/>
                  </a:cubicBezTo>
                  <a:lnTo>
                    <a:pt x="6362" y="27729"/>
                  </a:lnTo>
                  <a:cubicBezTo>
                    <a:pt x="6352" y="27730"/>
                    <a:pt x="6342" y="27730"/>
                    <a:pt x="6331" y="27730"/>
                  </a:cubicBezTo>
                  <a:cubicBezTo>
                    <a:pt x="6311" y="27730"/>
                    <a:pt x="6290" y="27729"/>
                    <a:pt x="6272" y="27729"/>
                  </a:cubicBezTo>
                  <a:cubicBezTo>
                    <a:pt x="6268" y="27729"/>
                    <a:pt x="6265" y="27729"/>
                    <a:pt x="6261" y="27729"/>
                  </a:cubicBezTo>
                  <a:close/>
                  <a:moveTo>
                    <a:pt x="8662" y="27860"/>
                  </a:moveTo>
                  <a:cubicBezTo>
                    <a:pt x="8671" y="27860"/>
                    <a:pt x="8678" y="27877"/>
                    <a:pt x="8691" y="27907"/>
                  </a:cubicBezTo>
                  <a:cubicBezTo>
                    <a:pt x="8707" y="27942"/>
                    <a:pt x="8719" y="27979"/>
                    <a:pt x="8625" y="28017"/>
                  </a:cubicBezTo>
                  <a:cubicBezTo>
                    <a:pt x="8561" y="28074"/>
                    <a:pt x="8518" y="28098"/>
                    <a:pt x="8498" y="28098"/>
                  </a:cubicBezTo>
                  <a:cubicBezTo>
                    <a:pt x="8468" y="28098"/>
                    <a:pt x="8497" y="28037"/>
                    <a:pt x="8597" y="27948"/>
                  </a:cubicBezTo>
                  <a:cubicBezTo>
                    <a:pt x="8634" y="27887"/>
                    <a:pt x="8650" y="27860"/>
                    <a:pt x="8662" y="27860"/>
                  </a:cubicBezTo>
                  <a:close/>
                  <a:moveTo>
                    <a:pt x="4792" y="28030"/>
                  </a:moveTo>
                  <a:cubicBezTo>
                    <a:pt x="4890" y="28051"/>
                    <a:pt x="4977" y="28108"/>
                    <a:pt x="4968" y="28145"/>
                  </a:cubicBezTo>
                  <a:cubicBezTo>
                    <a:pt x="5014" y="28203"/>
                    <a:pt x="5034" y="28226"/>
                    <a:pt x="5002" y="28226"/>
                  </a:cubicBezTo>
                  <a:cubicBezTo>
                    <a:pt x="4979" y="28226"/>
                    <a:pt x="4931" y="28215"/>
                    <a:pt x="4849" y="28196"/>
                  </a:cubicBezTo>
                  <a:cubicBezTo>
                    <a:pt x="4752" y="28177"/>
                    <a:pt x="4654" y="28142"/>
                    <a:pt x="4664" y="28108"/>
                  </a:cubicBezTo>
                  <a:lnTo>
                    <a:pt x="4664" y="28108"/>
                  </a:lnTo>
                  <a:lnTo>
                    <a:pt x="4761" y="28136"/>
                  </a:lnTo>
                  <a:cubicBezTo>
                    <a:pt x="4757" y="28150"/>
                    <a:pt x="4771" y="28157"/>
                    <a:pt x="4784" y="28157"/>
                  </a:cubicBezTo>
                  <a:cubicBezTo>
                    <a:pt x="4806" y="28157"/>
                    <a:pt x="4828" y="28139"/>
                    <a:pt x="4774" y="28102"/>
                  </a:cubicBezTo>
                  <a:cubicBezTo>
                    <a:pt x="4783" y="28064"/>
                    <a:pt x="4792" y="28030"/>
                    <a:pt x="4792" y="28030"/>
                  </a:cubicBezTo>
                  <a:close/>
                  <a:moveTo>
                    <a:pt x="4410" y="28230"/>
                  </a:moveTo>
                  <a:lnTo>
                    <a:pt x="4410" y="28230"/>
                  </a:lnTo>
                  <a:cubicBezTo>
                    <a:pt x="4398" y="28268"/>
                    <a:pt x="4398" y="28268"/>
                    <a:pt x="4498" y="28296"/>
                  </a:cubicBezTo>
                  <a:lnTo>
                    <a:pt x="4598" y="28327"/>
                  </a:lnTo>
                  <a:lnTo>
                    <a:pt x="4510" y="28261"/>
                  </a:lnTo>
                  <a:lnTo>
                    <a:pt x="4410" y="28230"/>
                  </a:lnTo>
                  <a:close/>
                  <a:moveTo>
                    <a:pt x="6058" y="28293"/>
                  </a:moveTo>
                  <a:lnTo>
                    <a:pt x="6156" y="28330"/>
                  </a:lnTo>
                  <a:cubicBezTo>
                    <a:pt x="6156" y="28360"/>
                    <a:pt x="6102" y="28367"/>
                    <a:pt x="6032" y="28367"/>
                  </a:cubicBezTo>
                  <a:cubicBezTo>
                    <a:pt x="6007" y="28367"/>
                    <a:pt x="5980" y="28366"/>
                    <a:pt x="5952" y="28365"/>
                  </a:cubicBezTo>
                  <a:cubicBezTo>
                    <a:pt x="5852" y="28355"/>
                    <a:pt x="5852" y="28355"/>
                    <a:pt x="5855" y="28318"/>
                  </a:cubicBezTo>
                  <a:cubicBezTo>
                    <a:pt x="5921" y="28302"/>
                    <a:pt x="5989" y="28293"/>
                    <a:pt x="6058" y="28293"/>
                  </a:cubicBezTo>
                  <a:close/>
                  <a:moveTo>
                    <a:pt x="23109" y="4"/>
                  </a:moveTo>
                  <a:cubicBezTo>
                    <a:pt x="23070" y="5"/>
                    <a:pt x="23031" y="5"/>
                    <a:pt x="22993" y="5"/>
                  </a:cubicBezTo>
                  <a:cubicBezTo>
                    <a:pt x="22954" y="5"/>
                    <a:pt x="22917" y="5"/>
                    <a:pt x="22881" y="5"/>
                  </a:cubicBezTo>
                  <a:cubicBezTo>
                    <a:pt x="22809" y="5"/>
                    <a:pt x="22743" y="5"/>
                    <a:pt x="22690" y="10"/>
                  </a:cubicBezTo>
                  <a:cubicBezTo>
                    <a:pt x="22586" y="15"/>
                    <a:pt x="22456" y="18"/>
                    <a:pt x="22338" y="18"/>
                  </a:cubicBezTo>
                  <a:cubicBezTo>
                    <a:pt x="22220" y="18"/>
                    <a:pt x="22114" y="15"/>
                    <a:pt x="22060" y="7"/>
                  </a:cubicBezTo>
                  <a:cubicBezTo>
                    <a:pt x="21922" y="23"/>
                    <a:pt x="21784" y="54"/>
                    <a:pt x="21649" y="101"/>
                  </a:cubicBezTo>
                  <a:cubicBezTo>
                    <a:pt x="21576" y="141"/>
                    <a:pt x="21443" y="180"/>
                    <a:pt x="21378" y="180"/>
                  </a:cubicBezTo>
                  <a:cubicBezTo>
                    <a:pt x="21358" y="180"/>
                    <a:pt x="21344" y="176"/>
                    <a:pt x="21342" y="167"/>
                  </a:cubicBezTo>
                  <a:lnTo>
                    <a:pt x="21242" y="192"/>
                  </a:lnTo>
                  <a:lnTo>
                    <a:pt x="20947" y="308"/>
                  </a:lnTo>
                  <a:cubicBezTo>
                    <a:pt x="20943" y="291"/>
                    <a:pt x="20919" y="281"/>
                    <a:pt x="20887" y="281"/>
                  </a:cubicBezTo>
                  <a:cubicBezTo>
                    <a:pt x="20845" y="281"/>
                    <a:pt x="20788" y="297"/>
                    <a:pt x="20737" y="336"/>
                  </a:cubicBezTo>
                  <a:cubicBezTo>
                    <a:pt x="20750" y="374"/>
                    <a:pt x="20649" y="405"/>
                    <a:pt x="20455" y="474"/>
                  </a:cubicBezTo>
                  <a:cubicBezTo>
                    <a:pt x="20248" y="546"/>
                    <a:pt x="20045" y="634"/>
                    <a:pt x="19847" y="731"/>
                  </a:cubicBezTo>
                  <a:cubicBezTo>
                    <a:pt x="19694" y="816"/>
                    <a:pt x="19515" y="910"/>
                    <a:pt x="19336" y="1022"/>
                  </a:cubicBezTo>
                  <a:cubicBezTo>
                    <a:pt x="19164" y="1148"/>
                    <a:pt x="18976" y="1270"/>
                    <a:pt x="18804" y="1411"/>
                  </a:cubicBezTo>
                  <a:cubicBezTo>
                    <a:pt x="18641" y="1555"/>
                    <a:pt x="18462" y="1706"/>
                    <a:pt x="18324" y="1837"/>
                  </a:cubicBezTo>
                  <a:lnTo>
                    <a:pt x="17958" y="2204"/>
                  </a:lnTo>
                  <a:lnTo>
                    <a:pt x="17701" y="2464"/>
                  </a:lnTo>
                  <a:cubicBezTo>
                    <a:pt x="17669" y="2495"/>
                    <a:pt x="17638" y="2530"/>
                    <a:pt x="17613" y="2571"/>
                  </a:cubicBezTo>
                  <a:lnTo>
                    <a:pt x="17403" y="2771"/>
                  </a:lnTo>
                  <a:lnTo>
                    <a:pt x="17196" y="2975"/>
                  </a:lnTo>
                  <a:cubicBezTo>
                    <a:pt x="17192" y="2971"/>
                    <a:pt x="17187" y="2969"/>
                    <a:pt x="17181" y="2969"/>
                  </a:cubicBezTo>
                  <a:cubicBezTo>
                    <a:pt x="17099" y="2969"/>
                    <a:pt x="16810" y="3301"/>
                    <a:pt x="16641" y="3514"/>
                  </a:cubicBezTo>
                  <a:cubicBezTo>
                    <a:pt x="16594" y="3602"/>
                    <a:pt x="16532" y="3680"/>
                    <a:pt x="16456" y="3746"/>
                  </a:cubicBezTo>
                  <a:cubicBezTo>
                    <a:pt x="16451" y="3739"/>
                    <a:pt x="16443" y="3736"/>
                    <a:pt x="16433" y="3736"/>
                  </a:cubicBezTo>
                  <a:cubicBezTo>
                    <a:pt x="16359" y="3736"/>
                    <a:pt x="16183" y="3912"/>
                    <a:pt x="16083" y="4053"/>
                  </a:cubicBezTo>
                  <a:cubicBezTo>
                    <a:pt x="16072" y="4148"/>
                    <a:pt x="16029" y="4209"/>
                    <a:pt x="15985" y="4209"/>
                  </a:cubicBezTo>
                  <a:cubicBezTo>
                    <a:pt x="15972" y="4209"/>
                    <a:pt x="15958" y="4203"/>
                    <a:pt x="15946" y="4191"/>
                  </a:cubicBezTo>
                  <a:cubicBezTo>
                    <a:pt x="15938" y="4182"/>
                    <a:pt x="15928" y="4178"/>
                    <a:pt x="15917" y="4178"/>
                  </a:cubicBezTo>
                  <a:cubicBezTo>
                    <a:pt x="15854" y="4178"/>
                    <a:pt x="15745" y="4302"/>
                    <a:pt x="15695" y="4485"/>
                  </a:cubicBezTo>
                  <a:cubicBezTo>
                    <a:pt x="15651" y="4582"/>
                    <a:pt x="15651" y="4582"/>
                    <a:pt x="15557" y="4623"/>
                  </a:cubicBezTo>
                  <a:cubicBezTo>
                    <a:pt x="15435" y="4633"/>
                    <a:pt x="15366" y="4702"/>
                    <a:pt x="15391" y="4730"/>
                  </a:cubicBezTo>
                  <a:cubicBezTo>
                    <a:pt x="15372" y="4852"/>
                    <a:pt x="15303" y="4918"/>
                    <a:pt x="15184" y="4930"/>
                  </a:cubicBezTo>
                  <a:cubicBezTo>
                    <a:pt x="14993" y="5012"/>
                    <a:pt x="14993" y="5012"/>
                    <a:pt x="14974" y="5134"/>
                  </a:cubicBezTo>
                  <a:cubicBezTo>
                    <a:pt x="14958" y="5256"/>
                    <a:pt x="14680" y="5526"/>
                    <a:pt x="14557" y="5538"/>
                  </a:cubicBezTo>
                  <a:cubicBezTo>
                    <a:pt x="14488" y="5607"/>
                    <a:pt x="14394" y="5645"/>
                    <a:pt x="14419" y="5673"/>
                  </a:cubicBezTo>
                  <a:lnTo>
                    <a:pt x="14325" y="5714"/>
                  </a:lnTo>
                  <a:lnTo>
                    <a:pt x="14184" y="5848"/>
                  </a:lnTo>
                  <a:lnTo>
                    <a:pt x="14213" y="5877"/>
                  </a:lnTo>
                  <a:cubicBezTo>
                    <a:pt x="14141" y="5942"/>
                    <a:pt x="13699" y="6322"/>
                    <a:pt x="13213" y="6792"/>
                  </a:cubicBezTo>
                  <a:cubicBezTo>
                    <a:pt x="12525" y="7462"/>
                    <a:pt x="12344" y="7637"/>
                    <a:pt x="12386" y="7637"/>
                  </a:cubicBezTo>
                  <a:cubicBezTo>
                    <a:pt x="12391" y="7637"/>
                    <a:pt x="12398" y="7635"/>
                    <a:pt x="12408" y="7632"/>
                  </a:cubicBezTo>
                  <a:cubicBezTo>
                    <a:pt x="12413" y="7631"/>
                    <a:pt x="12418" y="7631"/>
                    <a:pt x="12422" y="7631"/>
                  </a:cubicBezTo>
                  <a:cubicBezTo>
                    <a:pt x="12514" y="7631"/>
                    <a:pt x="12383" y="7754"/>
                    <a:pt x="12267" y="7766"/>
                  </a:cubicBezTo>
                  <a:cubicBezTo>
                    <a:pt x="12198" y="7832"/>
                    <a:pt x="12035" y="7942"/>
                    <a:pt x="11894" y="8077"/>
                  </a:cubicBezTo>
                  <a:cubicBezTo>
                    <a:pt x="11768" y="8199"/>
                    <a:pt x="11643" y="8322"/>
                    <a:pt x="11600" y="8322"/>
                  </a:cubicBezTo>
                  <a:cubicBezTo>
                    <a:pt x="11596" y="8322"/>
                    <a:pt x="11592" y="8320"/>
                    <a:pt x="11590" y="8318"/>
                  </a:cubicBezTo>
                  <a:lnTo>
                    <a:pt x="11521" y="8384"/>
                  </a:lnTo>
                  <a:cubicBezTo>
                    <a:pt x="11436" y="8575"/>
                    <a:pt x="11019" y="8979"/>
                    <a:pt x="10784" y="9155"/>
                  </a:cubicBezTo>
                  <a:cubicBezTo>
                    <a:pt x="10662" y="9264"/>
                    <a:pt x="10555" y="9387"/>
                    <a:pt x="10461" y="9521"/>
                  </a:cubicBezTo>
                  <a:cubicBezTo>
                    <a:pt x="10349" y="9681"/>
                    <a:pt x="10349" y="9681"/>
                    <a:pt x="10255" y="9722"/>
                  </a:cubicBezTo>
                  <a:cubicBezTo>
                    <a:pt x="10254" y="9721"/>
                    <a:pt x="10252" y="9720"/>
                    <a:pt x="10250" y="9720"/>
                  </a:cubicBezTo>
                  <a:cubicBezTo>
                    <a:pt x="10199" y="9720"/>
                    <a:pt x="9789" y="10075"/>
                    <a:pt x="9838" y="10126"/>
                  </a:cubicBezTo>
                  <a:lnTo>
                    <a:pt x="9744" y="10167"/>
                  </a:lnTo>
                  <a:cubicBezTo>
                    <a:pt x="9647" y="10208"/>
                    <a:pt x="9603" y="10302"/>
                    <a:pt x="9631" y="10330"/>
                  </a:cubicBezTo>
                  <a:cubicBezTo>
                    <a:pt x="9676" y="10380"/>
                    <a:pt x="9625" y="10439"/>
                    <a:pt x="9507" y="10439"/>
                  </a:cubicBezTo>
                  <a:cubicBezTo>
                    <a:pt x="9494" y="10439"/>
                    <a:pt x="9480" y="10438"/>
                    <a:pt x="9465" y="10436"/>
                  </a:cubicBezTo>
                  <a:cubicBezTo>
                    <a:pt x="9451" y="10422"/>
                    <a:pt x="9436" y="10416"/>
                    <a:pt x="9421" y="10416"/>
                  </a:cubicBezTo>
                  <a:cubicBezTo>
                    <a:pt x="9383" y="10416"/>
                    <a:pt x="9350" y="10457"/>
                    <a:pt x="9371" y="10477"/>
                  </a:cubicBezTo>
                  <a:cubicBezTo>
                    <a:pt x="9327" y="10571"/>
                    <a:pt x="9283" y="10668"/>
                    <a:pt x="9189" y="10706"/>
                  </a:cubicBezTo>
                  <a:cubicBezTo>
                    <a:pt x="9117" y="10775"/>
                    <a:pt x="9048" y="10841"/>
                    <a:pt x="9101" y="10897"/>
                  </a:cubicBezTo>
                  <a:cubicBezTo>
                    <a:pt x="9126" y="10925"/>
                    <a:pt x="9057" y="10991"/>
                    <a:pt x="8989" y="11060"/>
                  </a:cubicBezTo>
                  <a:cubicBezTo>
                    <a:pt x="8963" y="11032"/>
                    <a:pt x="8963" y="11032"/>
                    <a:pt x="9004" y="10938"/>
                  </a:cubicBezTo>
                  <a:lnTo>
                    <a:pt x="9004" y="10938"/>
                  </a:lnTo>
                  <a:lnTo>
                    <a:pt x="8866" y="11073"/>
                  </a:lnTo>
                  <a:cubicBezTo>
                    <a:pt x="8805" y="11131"/>
                    <a:pt x="8667" y="11224"/>
                    <a:pt x="8619" y="11224"/>
                  </a:cubicBezTo>
                  <a:cubicBezTo>
                    <a:pt x="8613" y="11224"/>
                    <a:pt x="8609" y="11223"/>
                    <a:pt x="8606" y="11220"/>
                  </a:cubicBezTo>
                  <a:cubicBezTo>
                    <a:pt x="8520" y="11257"/>
                    <a:pt x="8453" y="11315"/>
                    <a:pt x="8535" y="11315"/>
                  </a:cubicBezTo>
                  <a:cubicBezTo>
                    <a:pt x="8543" y="11315"/>
                    <a:pt x="8552" y="11315"/>
                    <a:pt x="8562" y="11314"/>
                  </a:cubicBezTo>
                  <a:lnTo>
                    <a:pt x="8562" y="11314"/>
                  </a:lnTo>
                  <a:cubicBezTo>
                    <a:pt x="8616" y="11370"/>
                    <a:pt x="8616" y="11370"/>
                    <a:pt x="8475" y="11505"/>
                  </a:cubicBezTo>
                  <a:cubicBezTo>
                    <a:pt x="8417" y="11560"/>
                    <a:pt x="8359" y="11618"/>
                    <a:pt x="8327" y="11618"/>
                  </a:cubicBezTo>
                  <a:cubicBezTo>
                    <a:pt x="8321" y="11618"/>
                    <a:pt x="8316" y="11616"/>
                    <a:pt x="8312" y="11612"/>
                  </a:cubicBezTo>
                  <a:cubicBezTo>
                    <a:pt x="8304" y="11603"/>
                    <a:pt x="8298" y="11597"/>
                    <a:pt x="8290" y="11597"/>
                  </a:cubicBezTo>
                  <a:cubicBezTo>
                    <a:pt x="8273" y="11597"/>
                    <a:pt x="8242" y="11626"/>
                    <a:pt x="8146" y="11718"/>
                  </a:cubicBezTo>
                  <a:cubicBezTo>
                    <a:pt x="7939" y="11922"/>
                    <a:pt x="7807" y="12207"/>
                    <a:pt x="7791" y="12329"/>
                  </a:cubicBezTo>
                  <a:cubicBezTo>
                    <a:pt x="7842" y="12386"/>
                    <a:pt x="7842" y="12386"/>
                    <a:pt x="7719" y="12398"/>
                  </a:cubicBezTo>
                  <a:cubicBezTo>
                    <a:pt x="7715" y="12394"/>
                    <a:pt x="7710" y="12391"/>
                    <a:pt x="7704" y="12391"/>
                  </a:cubicBezTo>
                  <a:cubicBezTo>
                    <a:pt x="7672" y="12391"/>
                    <a:pt x="7614" y="12447"/>
                    <a:pt x="7556" y="12505"/>
                  </a:cubicBezTo>
                  <a:cubicBezTo>
                    <a:pt x="7531" y="12476"/>
                    <a:pt x="7600" y="12411"/>
                    <a:pt x="7669" y="12342"/>
                  </a:cubicBezTo>
                  <a:lnTo>
                    <a:pt x="7644" y="12314"/>
                  </a:lnTo>
                  <a:cubicBezTo>
                    <a:pt x="7522" y="12326"/>
                    <a:pt x="7453" y="12395"/>
                    <a:pt x="7434" y="12517"/>
                  </a:cubicBezTo>
                  <a:cubicBezTo>
                    <a:pt x="7390" y="12611"/>
                    <a:pt x="7390" y="12611"/>
                    <a:pt x="7296" y="12652"/>
                  </a:cubicBezTo>
                  <a:cubicBezTo>
                    <a:pt x="7199" y="12693"/>
                    <a:pt x="7105" y="12730"/>
                    <a:pt x="7130" y="12759"/>
                  </a:cubicBezTo>
                  <a:cubicBezTo>
                    <a:pt x="7130" y="12759"/>
                    <a:pt x="6992" y="12893"/>
                    <a:pt x="6898" y="12934"/>
                  </a:cubicBezTo>
                  <a:cubicBezTo>
                    <a:pt x="6757" y="13069"/>
                    <a:pt x="6688" y="13138"/>
                    <a:pt x="6713" y="13163"/>
                  </a:cubicBezTo>
                  <a:cubicBezTo>
                    <a:pt x="6742" y="13191"/>
                    <a:pt x="6673" y="13260"/>
                    <a:pt x="6601" y="13326"/>
                  </a:cubicBezTo>
                  <a:cubicBezTo>
                    <a:pt x="6532" y="13395"/>
                    <a:pt x="6463" y="13460"/>
                    <a:pt x="6488" y="13489"/>
                  </a:cubicBezTo>
                  <a:cubicBezTo>
                    <a:pt x="6516" y="13517"/>
                    <a:pt x="6472" y="13611"/>
                    <a:pt x="6331" y="13746"/>
                  </a:cubicBezTo>
                  <a:cubicBezTo>
                    <a:pt x="6218" y="13909"/>
                    <a:pt x="6218" y="13909"/>
                    <a:pt x="6099" y="13921"/>
                  </a:cubicBezTo>
                  <a:cubicBezTo>
                    <a:pt x="6095" y="13917"/>
                    <a:pt x="6089" y="13915"/>
                    <a:pt x="6083" y="13915"/>
                  </a:cubicBezTo>
                  <a:cubicBezTo>
                    <a:pt x="6049" y="13915"/>
                    <a:pt x="5991" y="13972"/>
                    <a:pt x="5933" y="14028"/>
                  </a:cubicBezTo>
                  <a:cubicBezTo>
                    <a:pt x="5886" y="14075"/>
                    <a:pt x="5830" y="14109"/>
                    <a:pt x="5770" y="14137"/>
                  </a:cubicBezTo>
                  <a:cubicBezTo>
                    <a:pt x="5673" y="14175"/>
                    <a:pt x="5701" y="14203"/>
                    <a:pt x="5726" y="14231"/>
                  </a:cubicBezTo>
                  <a:lnTo>
                    <a:pt x="5776" y="14288"/>
                  </a:lnTo>
                  <a:cubicBezTo>
                    <a:pt x="5730" y="14332"/>
                    <a:pt x="5661" y="14352"/>
                    <a:pt x="5613" y="14352"/>
                  </a:cubicBezTo>
                  <a:cubicBezTo>
                    <a:pt x="5589" y="14352"/>
                    <a:pt x="5569" y="14347"/>
                    <a:pt x="5560" y="14338"/>
                  </a:cubicBezTo>
                  <a:cubicBezTo>
                    <a:pt x="5438" y="14350"/>
                    <a:pt x="5438" y="14350"/>
                    <a:pt x="5491" y="14407"/>
                  </a:cubicBezTo>
                  <a:cubicBezTo>
                    <a:pt x="5516" y="14435"/>
                    <a:pt x="5472" y="14529"/>
                    <a:pt x="5309" y="14636"/>
                  </a:cubicBezTo>
                  <a:cubicBezTo>
                    <a:pt x="5183" y="14759"/>
                    <a:pt x="5054" y="14883"/>
                    <a:pt x="5014" y="14883"/>
                  </a:cubicBezTo>
                  <a:cubicBezTo>
                    <a:pt x="5010" y="14883"/>
                    <a:pt x="5008" y="14882"/>
                    <a:pt x="5005" y="14880"/>
                  </a:cubicBezTo>
                  <a:cubicBezTo>
                    <a:pt x="4946" y="14908"/>
                    <a:pt x="4896" y="14955"/>
                    <a:pt x="4868" y="15015"/>
                  </a:cubicBezTo>
                  <a:cubicBezTo>
                    <a:pt x="4824" y="15109"/>
                    <a:pt x="4755" y="15175"/>
                    <a:pt x="4520" y="15350"/>
                  </a:cubicBezTo>
                  <a:cubicBezTo>
                    <a:pt x="4122" y="15632"/>
                    <a:pt x="4122" y="15632"/>
                    <a:pt x="4172" y="15689"/>
                  </a:cubicBezTo>
                  <a:cubicBezTo>
                    <a:pt x="4200" y="15717"/>
                    <a:pt x="4225" y="15745"/>
                    <a:pt x="4103" y="15754"/>
                  </a:cubicBezTo>
                  <a:cubicBezTo>
                    <a:pt x="4009" y="15795"/>
                    <a:pt x="3965" y="15892"/>
                    <a:pt x="3852" y="16052"/>
                  </a:cubicBezTo>
                  <a:cubicBezTo>
                    <a:pt x="3821" y="16115"/>
                    <a:pt x="3833" y="16187"/>
                    <a:pt x="3887" y="16231"/>
                  </a:cubicBezTo>
                  <a:cubicBezTo>
                    <a:pt x="3937" y="16287"/>
                    <a:pt x="3937" y="16287"/>
                    <a:pt x="3774" y="16394"/>
                  </a:cubicBezTo>
                  <a:cubicBezTo>
                    <a:pt x="3720" y="16445"/>
                    <a:pt x="3649" y="16481"/>
                    <a:pt x="3609" y="16481"/>
                  </a:cubicBezTo>
                  <a:cubicBezTo>
                    <a:pt x="3597" y="16481"/>
                    <a:pt x="3588" y="16478"/>
                    <a:pt x="3583" y="16472"/>
                  </a:cubicBezTo>
                  <a:cubicBezTo>
                    <a:pt x="3558" y="16447"/>
                    <a:pt x="3627" y="16378"/>
                    <a:pt x="3627" y="16378"/>
                  </a:cubicBezTo>
                  <a:lnTo>
                    <a:pt x="3696" y="16312"/>
                  </a:lnTo>
                  <a:cubicBezTo>
                    <a:pt x="3685" y="16301"/>
                    <a:pt x="3674" y="16289"/>
                    <a:pt x="3655" y="16289"/>
                  </a:cubicBezTo>
                  <a:cubicBezTo>
                    <a:pt x="3628" y="16289"/>
                    <a:pt x="3585" y="16312"/>
                    <a:pt x="3504" y="16391"/>
                  </a:cubicBezTo>
                  <a:cubicBezTo>
                    <a:pt x="3410" y="16431"/>
                    <a:pt x="3341" y="16497"/>
                    <a:pt x="3366" y="16525"/>
                  </a:cubicBezTo>
                  <a:cubicBezTo>
                    <a:pt x="3269" y="16566"/>
                    <a:pt x="3131" y="16701"/>
                    <a:pt x="2994" y="16836"/>
                  </a:cubicBezTo>
                  <a:cubicBezTo>
                    <a:pt x="2853" y="16970"/>
                    <a:pt x="2646" y="17174"/>
                    <a:pt x="2552" y="17212"/>
                  </a:cubicBezTo>
                  <a:cubicBezTo>
                    <a:pt x="2411" y="17346"/>
                    <a:pt x="2342" y="17415"/>
                    <a:pt x="2367" y="17444"/>
                  </a:cubicBezTo>
                  <a:cubicBezTo>
                    <a:pt x="2412" y="17488"/>
                    <a:pt x="2370" y="17544"/>
                    <a:pt x="2341" y="17544"/>
                  </a:cubicBezTo>
                  <a:cubicBezTo>
                    <a:pt x="2335" y="17544"/>
                    <a:pt x="2330" y="17542"/>
                    <a:pt x="2326" y="17538"/>
                  </a:cubicBezTo>
                  <a:cubicBezTo>
                    <a:pt x="2295" y="17541"/>
                    <a:pt x="2213" y="17597"/>
                    <a:pt x="2110" y="17679"/>
                  </a:cubicBezTo>
                  <a:cubicBezTo>
                    <a:pt x="1981" y="17782"/>
                    <a:pt x="1859" y="17892"/>
                    <a:pt x="1746" y="18008"/>
                  </a:cubicBezTo>
                  <a:cubicBezTo>
                    <a:pt x="1621" y="18142"/>
                    <a:pt x="1486" y="18271"/>
                    <a:pt x="1405" y="18393"/>
                  </a:cubicBezTo>
                  <a:cubicBezTo>
                    <a:pt x="1323" y="18512"/>
                    <a:pt x="1270" y="18603"/>
                    <a:pt x="1267" y="18634"/>
                  </a:cubicBezTo>
                  <a:lnTo>
                    <a:pt x="1141" y="18800"/>
                  </a:lnTo>
                  <a:cubicBezTo>
                    <a:pt x="991" y="18951"/>
                    <a:pt x="668" y="19499"/>
                    <a:pt x="671" y="19618"/>
                  </a:cubicBezTo>
                  <a:lnTo>
                    <a:pt x="534" y="19900"/>
                  </a:lnTo>
                  <a:cubicBezTo>
                    <a:pt x="424" y="20082"/>
                    <a:pt x="389" y="20182"/>
                    <a:pt x="389" y="20295"/>
                  </a:cubicBezTo>
                  <a:cubicBezTo>
                    <a:pt x="387" y="20384"/>
                    <a:pt x="411" y="20409"/>
                    <a:pt x="402" y="20409"/>
                  </a:cubicBezTo>
                  <a:cubicBezTo>
                    <a:pt x="400" y="20409"/>
                    <a:pt x="396" y="20407"/>
                    <a:pt x="389" y="20405"/>
                  </a:cubicBezTo>
                  <a:cubicBezTo>
                    <a:pt x="388" y="20405"/>
                    <a:pt x="387" y="20404"/>
                    <a:pt x="385" y="20404"/>
                  </a:cubicBezTo>
                  <a:cubicBezTo>
                    <a:pt x="342" y="20404"/>
                    <a:pt x="283" y="20605"/>
                    <a:pt x="186" y="21000"/>
                  </a:cubicBezTo>
                  <a:cubicBezTo>
                    <a:pt x="131" y="21277"/>
                    <a:pt x="119" y="21367"/>
                    <a:pt x="132" y="21367"/>
                  </a:cubicBezTo>
                  <a:cubicBezTo>
                    <a:pt x="138" y="21367"/>
                    <a:pt x="150" y="21346"/>
                    <a:pt x="167" y="21314"/>
                  </a:cubicBezTo>
                  <a:lnTo>
                    <a:pt x="167" y="21314"/>
                  </a:lnTo>
                  <a:cubicBezTo>
                    <a:pt x="138" y="21695"/>
                    <a:pt x="113" y="21725"/>
                    <a:pt x="80" y="21725"/>
                  </a:cubicBezTo>
                  <a:cubicBezTo>
                    <a:pt x="77" y="21725"/>
                    <a:pt x="73" y="21725"/>
                    <a:pt x="70" y="21724"/>
                  </a:cubicBezTo>
                  <a:cubicBezTo>
                    <a:pt x="56" y="21701"/>
                    <a:pt x="44" y="21691"/>
                    <a:pt x="35" y="21691"/>
                  </a:cubicBezTo>
                  <a:cubicBezTo>
                    <a:pt x="1" y="21691"/>
                    <a:pt x="10" y="21844"/>
                    <a:pt x="95" y="21934"/>
                  </a:cubicBezTo>
                  <a:cubicBezTo>
                    <a:pt x="163" y="22046"/>
                    <a:pt x="151" y="22248"/>
                    <a:pt x="114" y="22248"/>
                  </a:cubicBezTo>
                  <a:cubicBezTo>
                    <a:pt x="114" y="22248"/>
                    <a:pt x="114" y="22248"/>
                    <a:pt x="114" y="22248"/>
                  </a:cubicBezTo>
                  <a:cubicBezTo>
                    <a:pt x="76" y="22248"/>
                    <a:pt x="82" y="22144"/>
                    <a:pt x="89" y="22041"/>
                  </a:cubicBezTo>
                  <a:lnTo>
                    <a:pt x="13" y="22035"/>
                  </a:lnTo>
                  <a:lnTo>
                    <a:pt x="13" y="22035"/>
                  </a:lnTo>
                  <a:cubicBezTo>
                    <a:pt x="1" y="22107"/>
                    <a:pt x="10" y="22179"/>
                    <a:pt x="38" y="22248"/>
                  </a:cubicBezTo>
                  <a:cubicBezTo>
                    <a:pt x="42" y="22320"/>
                    <a:pt x="54" y="22389"/>
                    <a:pt x="79" y="22458"/>
                  </a:cubicBezTo>
                  <a:cubicBezTo>
                    <a:pt x="101" y="22509"/>
                    <a:pt x="121" y="22534"/>
                    <a:pt x="140" y="22534"/>
                  </a:cubicBezTo>
                  <a:cubicBezTo>
                    <a:pt x="160" y="22534"/>
                    <a:pt x="178" y="22508"/>
                    <a:pt x="195" y="22458"/>
                  </a:cubicBezTo>
                  <a:cubicBezTo>
                    <a:pt x="205" y="22427"/>
                    <a:pt x="213" y="22415"/>
                    <a:pt x="218" y="22415"/>
                  </a:cubicBezTo>
                  <a:cubicBezTo>
                    <a:pt x="231" y="22415"/>
                    <a:pt x="234" y="22487"/>
                    <a:pt x="236" y="22558"/>
                  </a:cubicBezTo>
                  <a:cubicBezTo>
                    <a:pt x="217" y="22679"/>
                    <a:pt x="196" y="22729"/>
                    <a:pt x="174" y="22729"/>
                  </a:cubicBezTo>
                  <a:cubicBezTo>
                    <a:pt x="159" y="22729"/>
                    <a:pt x="143" y="22705"/>
                    <a:pt x="126" y="22664"/>
                  </a:cubicBezTo>
                  <a:cubicBezTo>
                    <a:pt x="123" y="22561"/>
                    <a:pt x="85" y="22561"/>
                    <a:pt x="48" y="22561"/>
                  </a:cubicBezTo>
                  <a:cubicBezTo>
                    <a:pt x="29" y="22561"/>
                    <a:pt x="42" y="22693"/>
                    <a:pt x="70" y="22837"/>
                  </a:cubicBezTo>
                  <a:cubicBezTo>
                    <a:pt x="107" y="22976"/>
                    <a:pt x="169" y="23125"/>
                    <a:pt x="210" y="23174"/>
                  </a:cubicBezTo>
                  <a:lnTo>
                    <a:pt x="210" y="23174"/>
                  </a:lnTo>
                  <a:cubicBezTo>
                    <a:pt x="200" y="23175"/>
                    <a:pt x="188" y="23177"/>
                    <a:pt x="173" y="23178"/>
                  </a:cubicBezTo>
                  <a:cubicBezTo>
                    <a:pt x="142" y="23182"/>
                    <a:pt x="151" y="23392"/>
                    <a:pt x="204" y="23595"/>
                  </a:cubicBezTo>
                  <a:cubicBezTo>
                    <a:pt x="249" y="23790"/>
                    <a:pt x="274" y="23890"/>
                    <a:pt x="307" y="23890"/>
                  </a:cubicBezTo>
                  <a:cubicBezTo>
                    <a:pt x="308" y="23890"/>
                    <a:pt x="310" y="23890"/>
                    <a:pt x="311" y="23890"/>
                  </a:cubicBezTo>
                  <a:cubicBezTo>
                    <a:pt x="321" y="23888"/>
                    <a:pt x="331" y="23886"/>
                    <a:pt x="341" y="23886"/>
                  </a:cubicBezTo>
                  <a:cubicBezTo>
                    <a:pt x="367" y="23886"/>
                    <a:pt x="392" y="23901"/>
                    <a:pt x="408" y="23974"/>
                  </a:cubicBezTo>
                  <a:cubicBezTo>
                    <a:pt x="386" y="23874"/>
                    <a:pt x="421" y="23865"/>
                    <a:pt x="458" y="23855"/>
                  </a:cubicBezTo>
                  <a:cubicBezTo>
                    <a:pt x="458" y="23855"/>
                    <a:pt x="461" y="23909"/>
                    <a:pt x="461" y="23971"/>
                  </a:cubicBezTo>
                  <a:cubicBezTo>
                    <a:pt x="465" y="24037"/>
                    <a:pt x="474" y="24115"/>
                    <a:pt x="471" y="24169"/>
                  </a:cubicBezTo>
                  <a:cubicBezTo>
                    <a:pt x="465" y="24385"/>
                    <a:pt x="483" y="24601"/>
                    <a:pt x="665" y="24977"/>
                  </a:cubicBezTo>
                  <a:cubicBezTo>
                    <a:pt x="740" y="25175"/>
                    <a:pt x="910" y="25438"/>
                    <a:pt x="925" y="25551"/>
                  </a:cubicBezTo>
                  <a:cubicBezTo>
                    <a:pt x="1015" y="25716"/>
                    <a:pt x="1080" y="25799"/>
                    <a:pt x="1112" y="25799"/>
                  </a:cubicBezTo>
                  <a:cubicBezTo>
                    <a:pt x="1116" y="25799"/>
                    <a:pt x="1120" y="25797"/>
                    <a:pt x="1123" y="25795"/>
                  </a:cubicBezTo>
                  <a:lnTo>
                    <a:pt x="1245" y="25967"/>
                  </a:lnTo>
                  <a:cubicBezTo>
                    <a:pt x="1274" y="26067"/>
                    <a:pt x="1380" y="26224"/>
                    <a:pt x="1422" y="26224"/>
                  </a:cubicBezTo>
                  <a:cubicBezTo>
                    <a:pt x="1425" y="26224"/>
                    <a:pt x="1428" y="26223"/>
                    <a:pt x="1430" y="26221"/>
                  </a:cubicBezTo>
                  <a:cubicBezTo>
                    <a:pt x="1527" y="26275"/>
                    <a:pt x="1568" y="26378"/>
                    <a:pt x="1637" y="26456"/>
                  </a:cubicBezTo>
                  <a:cubicBezTo>
                    <a:pt x="1680" y="26567"/>
                    <a:pt x="1701" y="26619"/>
                    <a:pt x="1712" y="26619"/>
                  </a:cubicBezTo>
                  <a:cubicBezTo>
                    <a:pt x="1723" y="26619"/>
                    <a:pt x="1727" y="26581"/>
                    <a:pt x="1734" y="26510"/>
                  </a:cubicBezTo>
                  <a:cubicBezTo>
                    <a:pt x="1762" y="26485"/>
                    <a:pt x="1655" y="26306"/>
                    <a:pt x="1586" y="26228"/>
                  </a:cubicBezTo>
                  <a:cubicBezTo>
                    <a:pt x="1518" y="26152"/>
                    <a:pt x="1455" y="26071"/>
                    <a:pt x="1398" y="25986"/>
                  </a:cubicBezTo>
                  <a:lnTo>
                    <a:pt x="1398" y="25986"/>
                  </a:lnTo>
                  <a:cubicBezTo>
                    <a:pt x="1467" y="26065"/>
                    <a:pt x="1539" y="26137"/>
                    <a:pt x="1618" y="26206"/>
                  </a:cubicBezTo>
                  <a:cubicBezTo>
                    <a:pt x="1678" y="26274"/>
                    <a:pt x="1819" y="26387"/>
                    <a:pt x="1865" y="26387"/>
                  </a:cubicBezTo>
                  <a:cubicBezTo>
                    <a:pt x="1869" y="26387"/>
                    <a:pt x="1872" y="26386"/>
                    <a:pt x="1875" y="26384"/>
                  </a:cubicBezTo>
                  <a:cubicBezTo>
                    <a:pt x="1875" y="26384"/>
                    <a:pt x="1879" y="26380"/>
                    <a:pt x="1889" y="26380"/>
                  </a:cubicBezTo>
                  <a:cubicBezTo>
                    <a:pt x="1903" y="26380"/>
                    <a:pt x="1929" y="26389"/>
                    <a:pt x="1969" y="26434"/>
                  </a:cubicBezTo>
                  <a:lnTo>
                    <a:pt x="1916" y="26485"/>
                  </a:lnTo>
                  <a:cubicBezTo>
                    <a:pt x="1874" y="26463"/>
                    <a:pt x="1846" y="26456"/>
                    <a:pt x="1824" y="26456"/>
                  </a:cubicBezTo>
                  <a:cubicBezTo>
                    <a:pt x="1795" y="26456"/>
                    <a:pt x="1778" y="26470"/>
                    <a:pt x="1762" y="26485"/>
                  </a:cubicBezTo>
                  <a:cubicBezTo>
                    <a:pt x="1768" y="26603"/>
                    <a:pt x="1931" y="26816"/>
                    <a:pt x="2002" y="26816"/>
                  </a:cubicBezTo>
                  <a:cubicBezTo>
                    <a:pt x="2010" y="26816"/>
                    <a:pt x="2017" y="26813"/>
                    <a:pt x="2022" y="26807"/>
                  </a:cubicBezTo>
                  <a:cubicBezTo>
                    <a:pt x="2078" y="26851"/>
                    <a:pt x="2119" y="26911"/>
                    <a:pt x="2147" y="26980"/>
                  </a:cubicBezTo>
                  <a:cubicBezTo>
                    <a:pt x="2119" y="27008"/>
                    <a:pt x="2201" y="27074"/>
                    <a:pt x="2332" y="27083"/>
                  </a:cubicBezTo>
                  <a:cubicBezTo>
                    <a:pt x="2461" y="27093"/>
                    <a:pt x="2536" y="27161"/>
                    <a:pt x="2574" y="27281"/>
                  </a:cubicBezTo>
                  <a:cubicBezTo>
                    <a:pt x="2652" y="27387"/>
                    <a:pt x="2749" y="27478"/>
                    <a:pt x="2856" y="27556"/>
                  </a:cubicBezTo>
                  <a:cubicBezTo>
                    <a:pt x="2951" y="27619"/>
                    <a:pt x="3035" y="27663"/>
                    <a:pt x="3061" y="27663"/>
                  </a:cubicBezTo>
                  <a:cubicBezTo>
                    <a:pt x="3065" y="27663"/>
                    <a:pt x="3068" y="27662"/>
                    <a:pt x="3069" y="27660"/>
                  </a:cubicBezTo>
                  <a:cubicBezTo>
                    <a:pt x="3075" y="27651"/>
                    <a:pt x="3086" y="27647"/>
                    <a:pt x="3102" y="27647"/>
                  </a:cubicBezTo>
                  <a:cubicBezTo>
                    <a:pt x="3186" y="27647"/>
                    <a:pt x="3388" y="27766"/>
                    <a:pt x="3454" y="27832"/>
                  </a:cubicBezTo>
                  <a:cubicBezTo>
                    <a:pt x="3523" y="27914"/>
                    <a:pt x="3627" y="27964"/>
                    <a:pt x="3733" y="27967"/>
                  </a:cubicBezTo>
                  <a:cubicBezTo>
                    <a:pt x="3717" y="28001"/>
                    <a:pt x="3796" y="28080"/>
                    <a:pt x="3909" y="28089"/>
                  </a:cubicBezTo>
                  <a:cubicBezTo>
                    <a:pt x="3909" y="28089"/>
                    <a:pt x="3935" y="28100"/>
                    <a:pt x="3949" y="28100"/>
                  </a:cubicBezTo>
                  <a:cubicBezTo>
                    <a:pt x="3961" y="28100"/>
                    <a:pt x="3963" y="28091"/>
                    <a:pt x="3924" y="28055"/>
                  </a:cubicBezTo>
                  <a:lnTo>
                    <a:pt x="3924" y="28055"/>
                  </a:lnTo>
                  <a:cubicBezTo>
                    <a:pt x="3924" y="28055"/>
                    <a:pt x="4034" y="28058"/>
                    <a:pt x="4147" y="28058"/>
                  </a:cubicBezTo>
                  <a:cubicBezTo>
                    <a:pt x="4050" y="28020"/>
                    <a:pt x="4062" y="27986"/>
                    <a:pt x="4078" y="27951"/>
                  </a:cubicBezTo>
                  <a:cubicBezTo>
                    <a:pt x="4079" y="27948"/>
                    <a:pt x="4083" y="27947"/>
                    <a:pt x="4089" y="27947"/>
                  </a:cubicBezTo>
                  <a:cubicBezTo>
                    <a:pt x="4153" y="27947"/>
                    <a:pt x="4468" y="28109"/>
                    <a:pt x="4623" y="28255"/>
                  </a:cubicBezTo>
                  <a:cubicBezTo>
                    <a:pt x="4711" y="28321"/>
                    <a:pt x="4758" y="28352"/>
                    <a:pt x="4780" y="28365"/>
                  </a:cubicBezTo>
                  <a:lnTo>
                    <a:pt x="4802" y="28381"/>
                  </a:lnTo>
                  <a:cubicBezTo>
                    <a:pt x="4811" y="28343"/>
                    <a:pt x="4824" y="28308"/>
                    <a:pt x="4824" y="28308"/>
                  </a:cubicBezTo>
                  <a:cubicBezTo>
                    <a:pt x="4924" y="28330"/>
                    <a:pt x="5024" y="28352"/>
                    <a:pt x="5015" y="28390"/>
                  </a:cubicBezTo>
                  <a:cubicBezTo>
                    <a:pt x="5009" y="28428"/>
                    <a:pt x="5005" y="28428"/>
                    <a:pt x="5109" y="28449"/>
                  </a:cubicBezTo>
                  <a:cubicBezTo>
                    <a:pt x="5109" y="28449"/>
                    <a:pt x="5132" y="28453"/>
                    <a:pt x="5158" y="28453"/>
                  </a:cubicBezTo>
                  <a:cubicBezTo>
                    <a:pt x="5185" y="28453"/>
                    <a:pt x="5215" y="28449"/>
                    <a:pt x="5219" y="28431"/>
                  </a:cubicBezTo>
                  <a:cubicBezTo>
                    <a:pt x="5227" y="28390"/>
                    <a:pt x="5231" y="28371"/>
                    <a:pt x="5248" y="28371"/>
                  </a:cubicBezTo>
                  <a:cubicBezTo>
                    <a:pt x="5262" y="28371"/>
                    <a:pt x="5285" y="28384"/>
                    <a:pt x="5328" y="28409"/>
                  </a:cubicBezTo>
                  <a:cubicBezTo>
                    <a:pt x="5382" y="28463"/>
                    <a:pt x="5440" y="28491"/>
                    <a:pt x="5502" y="28491"/>
                  </a:cubicBezTo>
                  <a:cubicBezTo>
                    <a:pt x="5545" y="28491"/>
                    <a:pt x="5589" y="28478"/>
                    <a:pt x="5635" y="28449"/>
                  </a:cubicBezTo>
                  <a:cubicBezTo>
                    <a:pt x="5640" y="28413"/>
                    <a:pt x="5642" y="28394"/>
                    <a:pt x="5654" y="28394"/>
                  </a:cubicBezTo>
                  <a:cubicBezTo>
                    <a:pt x="5667" y="28394"/>
                    <a:pt x="5690" y="28415"/>
                    <a:pt x="5739" y="28459"/>
                  </a:cubicBezTo>
                  <a:cubicBezTo>
                    <a:pt x="5736" y="28496"/>
                    <a:pt x="5836" y="28543"/>
                    <a:pt x="5939" y="28553"/>
                  </a:cubicBezTo>
                  <a:lnTo>
                    <a:pt x="5942" y="28515"/>
                  </a:lnTo>
                  <a:cubicBezTo>
                    <a:pt x="5946" y="28473"/>
                    <a:pt x="5979" y="28455"/>
                    <a:pt x="6026" y="28455"/>
                  </a:cubicBezTo>
                  <a:cubicBezTo>
                    <a:pt x="6062" y="28455"/>
                    <a:pt x="6107" y="28466"/>
                    <a:pt x="6152" y="28484"/>
                  </a:cubicBezTo>
                  <a:cubicBezTo>
                    <a:pt x="6151" y="28502"/>
                    <a:pt x="6181" y="28515"/>
                    <a:pt x="6241" y="28515"/>
                  </a:cubicBezTo>
                  <a:cubicBezTo>
                    <a:pt x="6293" y="28515"/>
                    <a:pt x="6367" y="28506"/>
                    <a:pt x="6463" y="28484"/>
                  </a:cubicBezTo>
                  <a:cubicBezTo>
                    <a:pt x="6542" y="28480"/>
                    <a:pt x="6606" y="28478"/>
                    <a:pt x="6655" y="28478"/>
                  </a:cubicBezTo>
                  <a:cubicBezTo>
                    <a:pt x="6734" y="28478"/>
                    <a:pt x="6773" y="28485"/>
                    <a:pt x="6773" y="28506"/>
                  </a:cubicBezTo>
                  <a:cubicBezTo>
                    <a:pt x="6776" y="28542"/>
                    <a:pt x="6778" y="28561"/>
                    <a:pt x="6789" y="28561"/>
                  </a:cubicBezTo>
                  <a:cubicBezTo>
                    <a:pt x="6802" y="28561"/>
                    <a:pt x="6826" y="28540"/>
                    <a:pt x="6876" y="28496"/>
                  </a:cubicBezTo>
                  <a:cubicBezTo>
                    <a:pt x="6940" y="28464"/>
                    <a:pt x="6964" y="28454"/>
                    <a:pt x="7027" y="28454"/>
                  </a:cubicBezTo>
                  <a:cubicBezTo>
                    <a:pt x="7062" y="28454"/>
                    <a:pt x="7111" y="28457"/>
                    <a:pt x="7187" y="28462"/>
                  </a:cubicBezTo>
                  <a:cubicBezTo>
                    <a:pt x="7227" y="28469"/>
                    <a:pt x="7252" y="28473"/>
                    <a:pt x="7273" y="28473"/>
                  </a:cubicBezTo>
                  <a:cubicBezTo>
                    <a:pt x="7309" y="28473"/>
                    <a:pt x="7332" y="28460"/>
                    <a:pt x="7393" y="28424"/>
                  </a:cubicBezTo>
                  <a:cubicBezTo>
                    <a:pt x="7383" y="28363"/>
                    <a:pt x="7377" y="28327"/>
                    <a:pt x="7314" y="28327"/>
                  </a:cubicBezTo>
                  <a:cubicBezTo>
                    <a:pt x="7303" y="28327"/>
                    <a:pt x="7290" y="28328"/>
                    <a:pt x="7274" y="28330"/>
                  </a:cubicBezTo>
                  <a:cubicBezTo>
                    <a:pt x="7233" y="28338"/>
                    <a:pt x="7208" y="28343"/>
                    <a:pt x="7194" y="28343"/>
                  </a:cubicBezTo>
                  <a:cubicBezTo>
                    <a:pt x="7173" y="28343"/>
                    <a:pt x="7171" y="28334"/>
                    <a:pt x="7168" y="28312"/>
                  </a:cubicBezTo>
                  <a:lnTo>
                    <a:pt x="7368" y="28277"/>
                  </a:lnTo>
                  <a:cubicBezTo>
                    <a:pt x="7503" y="28258"/>
                    <a:pt x="7635" y="28214"/>
                    <a:pt x="7757" y="28155"/>
                  </a:cubicBezTo>
                  <a:cubicBezTo>
                    <a:pt x="7887" y="28096"/>
                    <a:pt x="7917" y="28044"/>
                    <a:pt x="7863" y="28044"/>
                  </a:cubicBezTo>
                  <a:cubicBezTo>
                    <a:pt x="7838" y="28044"/>
                    <a:pt x="7797" y="28054"/>
                    <a:pt x="7741" y="28080"/>
                  </a:cubicBezTo>
                  <a:lnTo>
                    <a:pt x="7738" y="28080"/>
                  </a:lnTo>
                  <a:lnTo>
                    <a:pt x="7635" y="28067"/>
                  </a:lnTo>
                  <a:cubicBezTo>
                    <a:pt x="7625" y="28023"/>
                    <a:pt x="7588" y="28004"/>
                    <a:pt x="7549" y="28004"/>
                  </a:cubicBezTo>
                  <a:cubicBezTo>
                    <a:pt x="7492" y="28004"/>
                    <a:pt x="7429" y="28046"/>
                    <a:pt x="7440" y="28111"/>
                  </a:cubicBezTo>
                  <a:cubicBezTo>
                    <a:pt x="7453" y="28175"/>
                    <a:pt x="7457" y="28202"/>
                    <a:pt x="7437" y="28202"/>
                  </a:cubicBezTo>
                  <a:cubicBezTo>
                    <a:pt x="7423" y="28202"/>
                    <a:pt x="7395" y="28188"/>
                    <a:pt x="7350" y="28164"/>
                  </a:cubicBezTo>
                  <a:cubicBezTo>
                    <a:pt x="7342" y="28122"/>
                    <a:pt x="7308" y="28109"/>
                    <a:pt x="7263" y="28109"/>
                  </a:cubicBezTo>
                  <a:cubicBezTo>
                    <a:pt x="7227" y="28109"/>
                    <a:pt x="7185" y="28117"/>
                    <a:pt x="7143" y="28124"/>
                  </a:cubicBezTo>
                  <a:cubicBezTo>
                    <a:pt x="7108" y="28129"/>
                    <a:pt x="7085" y="28132"/>
                    <a:pt x="7071" y="28132"/>
                  </a:cubicBezTo>
                  <a:cubicBezTo>
                    <a:pt x="7045" y="28132"/>
                    <a:pt x="7044" y="28122"/>
                    <a:pt x="7042" y="28098"/>
                  </a:cubicBezTo>
                  <a:cubicBezTo>
                    <a:pt x="7037" y="28066"/>
                    <a:pt x="6961" y="28040"/>
                    <a:pt x="6879" y="28040"/>
                  </a:cubicBezTo>
                  <a:cubicBezTo>
                    <a:pt x="6867" y="28040"/>
                    <a:pt x="6854" y="28041"/>
                    <a:pt x="6842" y="28042"/>
                  </a:cubicBezTo>
                  <a:cubicBezTo>
                    <a:pt x="6745" y="28055"/>
                    <a:pt x="6745" y="28055"/>
                    <a:pt x="6748" y="28092"/>
                  </a:cubicBezTo>
                  <a:cubicBezTo>
                    <a:pt x="6796" y="28106"/>
                    <a:pt x="6776" y="28117"/>
                    <a:pt x="6731" y="28117"/>
                  </a:cubicBezTo>
                  <a:cubicBezTo>
                    <a:pt x="6683" y="28117"/>
                    <a:pt x="6604" y="28103"/>
                    <a:pt x="6554" y="28064"/>
                  </a:cubicBezTo>
                  <a:cubicBezTo>
                    <a:pt x="6514" y="28050"/>
                    <a:pt x="6491" y="28042"/>
                    <a:pt x="6477" y="28042"/>
                  </a:cubicBezTo>
                  <a:cubicBezTo>
                    <a:pt x="6456" y="28042"/>
                    <a:pt x="6456" y="28060"/>
                    <a:pt x="6456" y="28105"/>
                  </a:cubicBezTo>
                  <a:cubicBezTo>
                    <a:pt x="6458" y="28144"/>
                    <a:pt x="6408" y="28165"/>
                    <a:pt x="6345" y="28165"/>
                  </a:cubicBezTo>
                  <a:cubicBezTo>
                    <a:pt x="6284" y="28165"/>
                    <a:pt x="6212" y="28145"/>
                    <a:pt x="6165" y="28105"/>
                  </a:cubicBezTo>
                  <a:lnTo>
                    <a:pt x="5971" y="28102"/>
                  </a:lnTo>
                  <a:cubicBezTo>
                    <a:pt x="5960" y="28101"/>
                    <a:pt x="5951" y="28100"/>
                    <a:pt x="5943" y="28100"/>
                  </a:cubicBezTo>
                  <a:cubicBezTo>
                    <a:pt x="5873" y="28100"/>
                    <a:pt x="5870" y="28134"/>
                    <a:pt x="5867" y="28167"/>
                  </a:cubicBezTo>
                  <a:cubicBezTo>
                    <a:pt x="5864" y="28209"/>
                    <a:pt x="5862" y="28228"/>
                    <a:pt x="5845" y="28228"/>
                  </a:cubicBezTo>
                  <a:cubicBezTo>
                    <a:pt x="5832" y="28228"/>
                    <a:pt x="5808" y="28216"/>
                    <a:pt x="5767" y="28196"/>
                  </a:cubicBezTo>
                  <a:cubicBezTo>
                    <a:pt x="5673" y="28149"/>
                    <a:pt x="5676" y="28111"/>
                    <a:pt x="5676" y="28111"/>
                  </a:cubicBezTo>
                  <a:cubicBezTo>
                    <a:pt x="5682" y="28073"/>
                    <a:pt x="5585" y="28070"/>
                    <a:pt x="5488" y="28051"/>
                  </a:cubicBezTo>
                  <a:cubicBezTo>
                    <a:pt x="5427" y="28041"/>
                    <a:pt x="5324" y="28024"/>
                    <a:pt x="5257" y="28024"/>
                  </a:cubicBezTo>
                  <a:cubicBezTo>
                    <a:pt x="5225" y="28024"/>
                    <a:pt x="5202" y="28028"/>
                    <a:pt x="5195" y="28038"/>
                  </a:cubicBezTo>
                  <a:lnTo>
                    <a:pt x="5195" y="28038"/>
                  </a:lnTo>
                  <a:cubicBezTo>
                    <a:pt x="5197" y="28029"/>
                    <a:pt x="5200" y="28017"/>
                    <a:pt x="5203" y="28004"/>
                  </a:cubicBezTo>
                  <a:cubicBezTo>
                    <a:pt x="5136" y="27991"/>
                    <a:pt x="5120" y="27970"/>
                    <a:pt x="5113" y="27970"/>
                  </a:cubicBezTo>
                  <a:cubicBezTo>
                    <a:pt x="5110" y="27970"/>
                    <a:pt x="5109" y="27974"/>
                    <a:pt x="5106" y="27986"/>
                  </a:cubicBezTo>
                  <a:cubicBezTo>
                    <a:pt x="5012" y="27957"/>
                    <a:pt x="4921" y="27926"/>
                    <a:pt x="4833" y="27882"/>
                  </a:cubicBezTo>
                  <a:cubicBezTo>
                    <a:pt x="4755" y="27841"/>
                    <a:pt x="4649" y="27816"/>
                    <a:pt x="4582" y="27816"/>
                  </a:cubicBezTo>
                  <a:cubicBezTo>
                    <a:pt x="4500" y="27816"/>
                    <a:pt x="4474" y="27852"/>
                    <a:pt x="4614" y="27936"/>
                  </a:cubicBezTo>
                  <a:cubicBezTo>
                    <a:pt x="4590" y="27928"/>
                    <a:pt x="4559" y="27919"/>
                    <a:pt x="4520" y="27907"/>
                  </a:cubicBezTo>
                  <a:cubicBezTo>
                    <a:pt x="4493" y="27900"/>
                    <a:pt x="4473" y="27898"/>
                    <a:pt x="4457" y="27898"/>
                  </a:cubicBezTo>
                  <a:cubicBezTo>
                    <a:pt x="4420" y="27898"/>
                    <a:pt x="4413" y="27914"/>
                    <a:pt x="4413" y="27914"/>
                  </a:cubicBezTo>
                  <a:cubicBezTo>
                    <a:pt x="4409" y="27925"/>
                    <a:pt x="4398" y="27930"/>
                    <a:pt x="4381" y="27930"/>
                  </a:cubicBezTo>
                  <a:cubicBezTo>
                    <a:pt x="4343" y="27930"/>
                    <a:pt x="4278" y="27906"/>
                    <a:pt x="4213" y="27882"/>
                  </a:cubicBezTo>
                  <a:cubicBezTo>
                    <a:pt x="4213" y="27882"/>
                    <a:pt x="4228" y="27845"/>
                    <a:pt x="4241" y="27810"/>
                  </a:cubicBezTo>
                  <a:cubicBezTo>
                    <a:pt x="4341" y="27755"/>
                    <a:pt x="4268" y="27684"/>
                    <a:pt x="4168" y="27684"/>
                  </a:cubicBezTo>
                  <a:cubicBezTo>
                    <a:pt x="4137" y="27684"/>
                    <a:pt x="4103" y="27690"/>
                    <a:pt x="4072" y="27707"/>
                  </a:cubicBezTo>
                  <a:lnTo>
                    <a:pt x="4087" y="27672"/>
                  </a:lnTo>
                  <a:cubicBezTo>
                    <a:pt x="4103" y="27638"/>
                    <a:pt x="4015" y="27597"/>
                    <a:pt x="3824" y="27553"/>
                  </a:cubicBezTo>
                  <a:cubicBezTo>
                    <a:pt x="3787" y="27538"/>
                    <a:pt x="3746" y="27531"/>
                    <a:pt x="3708" y="27531"/>
                  </a:cubicBezTo>
                  <a:cubicBezTo>
                    <a:pt x="3653" y="27531"/>
                    <a:pt x="3606" y="27545"/>
                    <a:pt x="3595" y="27566"/>
                  </a:cubicBezTo>
                  <a:cubicBezTo>
                    <a:pt x="3590" y="27575"/>
                    <a:pt x="3580" y="27578"/>
                    <a:pt x="3568" y="27578"/>
                  </a:cubicBezTo>
                  <a:cubicBezTo>
                    <a:pt x="3536" y="27578"/>
                    <a:pt x="3489" y="27553"/>
                    <a:pt x="3489" y="27553"/>
                  </a:cubicBezTo>
                  <a:cubicBezTo>
                    <a:pt x="3401" y="27506"/>
                    <a:pt x="3401" y="27506"/>
                    <a:pt x="3420" y="27472"/>
                  </a:cubicBezTo>
                  <a:cubicBezTo>
                    <a:pt x="3456" y="27412"/>
                    <a:pt x="3306" y="27321"/>
                    <a:pt x="3183" y="27321"/>
                  </a:cubicBezTo>
                  <a:cubicBezTo>
                    <a:pt x="3177" y="27321"/>
                    <a:pt x="3172" y="27321"/>
                    <a:pt x="3166" y="27321"/>
                  </a:cubicBezTo>
                  <a:lnTo>
                    <a:pt x="3188" y="27290"/>
                  </a:lnTo>
                  <a:cubicBezTo>
                    <a:pt x="3210" y="27255"/>
                    <a:pt x="3141" y="27183"/>
                    <a:pt x="2727" y="26923"/>
                  </a:cubicBezTo>
                  <a:cubicBezTo>
                    <a:pt x="2423" y="26679"/>
                    <a:pt x="2216" y="26469"/>
                    <a:pt x="2245" y="26444"/>
                  </a:cubicBezTo>
                  <a:cubicBezTo>
                    <a:pt x="2263" y="26425"/>
                    <a:pt x="1953" y="26190"/>
                    <a:pt x="1765" y="26087"/>
                  </a:cubicBezTo>
                  <a:cubicBezTo>
                    <a:pt x="1796" y="26062"/>
                    <a:pt x="1721" y="25993"/>
                    <a:pt x="1612" y="25830"/>
                  </a:cubicBezTo>
                  <a:cubicBezTo>
                    <a:pt x="1442" y="25591"/>
                    <a:pt x="1442" y="25591"/>
                    <a:pt x="1474" y="25570"/>
                  </a:cubicBezTo>
                  <a:lnTo>
                    <a:pt x="1474" y="25570"/>
                  </a:lnTo>
                  <a:cubicBezTo>
                    <a:pt x="1517" y="25583"/>
                    <a:pt x="1544" y="25592"/>
                    <a:pt x="1554" y="25592"/>
                  </a:cubicBezTo>
                  <a:cubicBezTo>
                    <a:pt x="1570" y="25592"/>
                    <a:pt x="1529" y="25565"/>
                    <a:pt x="1417" y="25491"/>
                  </a:cubicBezTo>
                  <a:cubicBezTo>
                    <a:pt x="1298" y="25450"/>
                    <a:pt x="1188" y="25172"/>
                    <a:pt x="1254" y="25137"/>
                  </a:cubicBezTo>
                  <a:cubicBezTo>
                    <a:pt x="1289" y="25118"/>
                    <a:pt x="1232" y="25040"/>
                    <a:pt x="1151" y="24864"/>
                  </a:cubicBezTo>
                  <a:cubicBezTo>
                    <a:pt x="1079" y="24792"/>
                    <a:pt x="997" y="24617"/>
                    <a:pt x="919" y="24438"/>
                  </a:cubicBezTo>
                  <a:cubicBezTo>
                    <a:pt x="849" y="24226"/>
                    <a:pt x="833" y="24177"/>
                    <a:pt x="797" y="24177"/>
                  </a:cubicBezTo>
                  <a:cubicBezTo>
                    <a:pt x="786" y="24177"/>
                    <a:pt x="773" y="24182"/>
                    <a:pt x="756" y="24187"/>
                  </a:cubicBezTo>
                  <a:cubicBezTo>
                    <a:pt x="749" y="24190"/>
                    <a:pt x="743" y="24191"/>
                    <a:pt x="736" y="24191"/>
                  </a:cubicBezTo>
                  <a:cubicBezTo>
                    <a:pt x="677" y="24191"/>
                    <a:pt x="644" y="24097"/>
                    <a:pt x="590" y="23924"/>
                  </a:cubicBezTo>
                  <a:cubicBezTo>
                    <a:pt x="568" y="23830"/>
                    <a:pt x="546" y="23733"/>
                    <a:pt x="584" y="23724"/>
                  </a:cubicBezTo>
                  <a:cubicBezTo>
                    <a:pt x="590" y="23658"/>
                    <a:pt x="590" y="23589"/>
                    <a:pt x="577" y="23526"/>
                  </a:cubicBezTo>
                  <a:cubicBezTo>
                    <a:pt x="552" y="23429"/>
                    <a:pt x="534" y="23332"/>
                    <a:pt x="574" y="23326"/>
                  </a:cubicBezTo>
                  <a:cubicBezTo>
                    <a:pt x="590" y="23229"/>
                    <a:pt x="590" y="23131"/>
                    <a:pt x="574" y="23034"/>
                  </a:cubicBezTo>
                  <a:cubicBezTo>
                    <a:pt x="543" y="22843"/>
                    <a:pt x="540" y="22649"/>
                    <a:pt x="577" y="22649"/>
                  </a:cubicBezTo>
                  <a:cubicBezTo>
                    <a:pt x="574" y="22552"/>
                    <a:pt x="574" y="22552"/>
                    <a:pt x="537" y="22552"/>
                  </a:cubicBezTo>
                  <a:cubicBezTo>
                    <a:pt x="518" y="22552"/>
                    <a:pt x="499" y="22530"/>
                    <a:pt x="487" y="22455"/>
                  </a:cubicBezTo>
                  <a:cubicBezTo>
                    <a:pt x="468" y="22326"/>
                    <a:pt x="474" y="22194"/>
                    <a:pt x="502" y="22066"/>
                  </a:cubicBezTo>
                  <a:cubicBezTo>
                    <a:pt x="508" y="21969"/>
                    <a:pt x="515" y="21850"/>
                    <a:pt x="518" y="21753"/>
                  </a:cubicBezTo>
                  <a:cubicBezTo>
                    <a:pt x="521" y="21652"/>
                    <a:pt x="527" y="21580"/>
                    <a:pt x="505" y="21577"/>
                  </a:cubicBezTo>
                  <a:cubicBezTo>
                    <a:pt x="518" y="21500"/>
                    <a:pt x="520" y="21484"/>
                    <a:pt x="540" y="21484"/>
                  </a:cubicBezTo>
                  <a:cubicBezTo>
                    <a:pt x="545" y="21484"/>
                    <a:pt x="551" y="21485"/>
                    <a:pt x="559" y="21486"/>
                  </a:cubicBezTo>
                  <a:cubicBezTo>
                    <a:pt x="561" y="21487"/>
                    <a:pt x="564" y="21487"/>
                    <a:pt x="566" y="21487"/>
                  </a:cubicBezTo>
                  <a:cubicBezTo>
                    <a:pt x="638" y="21487"/>
                    <a:pt x="658" y="21304"/>
                    <a:pt x="628" y="21104"/>
                  </a:cubicBezTo>
                  <a:cubicBezTo>
                    <a:pt x="590" y="21094"/>
                    <a:pt x="615" y="21000"/>
                    <a:pt x="675" y="20916"/>
                  </a:cubicBezTo>
                  <a:cubicBezTo>
                    <a:pt x="690" y="20850"/>
                    <a:pt x="693" y="20784"/>
                    <a:pt x="687" y="20715"/>
                  </a:cubicBezTo>
                  <a:cubicBezTo>
                    <a:pt x="675" y="20609"/>
                    <a:pt x="675" y="20609"/>
                    <a:pt x="778" y="20436"/>
                  </a:cubicBezTo>
                  <a:cubicBezTo>
                    <a:pt x="780" y="20437"/>
                    <a:pt x="782" y="20437"/>
                    <a:pt x="784" y="20437"/>
                  </a:cubicBezTo>
                  <a:cubicBezTo>
                    <a:pt x="817" y="20437"/>
                    <a:pt x="849" y="20352"/>
                    <a:pt x="881" y="20267"/>
                  </a:cubicBezTo>
                  <a:cubicBezTo>
                    <a:pt x="888" y="20167"/>
                    <a:pt x="1016" y="19875"/>
                    <a:pt x="1151" y="19603"/>
                  </a:cubicBezTo>
                  <a:cubicBezTo>
                    <a:pt x="1304" y="19340"/>
                    <a:pt x="1464" y="19092"/>
                    <a:pt x="1508" y="19067"/>
                  </a:cubicBezTo>
                  <a:cubicBezTo>
                    <a:pt x="1521" y="19001"/>
                    <a:pt x="1552" y="18938"/>
                    <a:pt x="1596" y="18888"/>
                  </a:cubicBezTo>
                  <a:cubicBezTo>
                    <a:pt x="1715" y="18857"/>
                    <a:pt x="1743" y="18757"/>
                    <a:pt x="1687" y="18710"/>
                  </a:cubicBezTo>
                  <a:lnTo>
                    <a:pt x="1687" y="18710"/>
                  </a:lnTo>
                  <a:lnTo>
                    <a:pt x="1627" y="18788"/>
                  </a:lnTo>
                  <a:lnTo>
                    <a:pt x="1568" y="18866"/>
                  </a:lnTo>
                  <a:cubicBezTo>
                    <a:pt x="1513" y="18825"/>
                    <a:pt x="1644" y="18640"/>
                    <a:pt x="1736" y="18640"/>
                  </a:cubicBezTo>
                  <a:cubicBezTo>
                    <a:pt x="1750" y="18640"/>
                    <a:pt x="1763" y="18644"/>
                    <a:pt x="1775" y="18653"/>
                  </a:cubicBezTo>
                  <a:cubicBezTo>
                    <a:pt x="1890" y="18625"/>
                    <a:pt x="1894" y="18631"/>
                    <a:pt x="1903" y="18506"/>
                  </a:cubicBezTo>
                  <a:cubicBezTo>
                    <a:pt x="1903" y="18396"/>
                    <a:pt x="1991" y="18302"/>
                    <a:pt x="2104" y="18293"/>
                  </a:cubicBezTo>
                  <a:cubicBezTo>
                    <a:pt x="2125" y="18314"/>
                    <a:pt x="2137" y="18327"/>
                    <a:pt x="2145" y="18327"/>
                  </a:cubicBezTo>
                  <a:cubicBezTo>
                    <a:pt x="2157" y="18327"/>
                    <a:pt x="2160" y="18297"/>
                    <a:pt x="2169" y="18221"/>
                  </a:cubicBezTo>
                  <a:cubicBezTo>
                    <a:pt x="2195" y="18015"/>
                    <a:pt x="2325" y="17826"/>
                    <a:pt x="2427" y="17826"/>
                  </a:cubicBezTo>
                  <a:cubicBezTo>
                    <a:pt x="2450" y="17826"/>
                    <a:pt x="2471" y="17835"/>
                    <a:pt x="2489" y="17854"/>
                  </a:cubicBezTo>
                  <a:cubicBezTo>
                    <a:pt x="2505" y="17872"/>
                    <a:pt x="2527" y="17879"/>
                    <a:pt x="2551" y="17879"/>
                  </a:cubicBezTo>
                  <a:cubicBezTo>
                    <a:pt x="2600" y="17879"/>
                    <a:pt x="2659" y="17847"/>
                    <a:pt x="2705" y="17801"/>
                  </a:cubicBezTo>
                  <a:cubicBezTo>
                    <a:pt x="2774" y="17735"/>
                    <a:pt x="2749" y="17707"/>
                    <a:pt x="2721" y="17679"/>
                  </a:cubicBezTo>
                  <a:lnTo>
                    <a:pt x="2721" y="17679"/>
                  </a:lnTo>
                  <a:cubicBezTo>
                    <a:pt x="2711" y="17680"/>
                    <a:pt x="2703" y="17680"/>
                    <a:pt x="2696" y="17680"/>
                  </a:cubicBezTo>
                  <a:cubicBezTo>
                    <a:pt x="2614" y="17680"/>
                    <a:pt x="2686" y="17616"/>
                    <a:pt x="2862" y="17544"/>
                  </a:cubicBezTo>
                  <a:cubicBezTo>
                    <a:pt x="3147" y="17425"/>
                    <a:pt x="3285" y="17290"/>
                    <a:pt x="3442" y="17030"/>
                  </a:cubicBezTo>
                  <a:cubicBezTo>
                    <a:pt x="3596" y="16809"/>
                    <a:pt x="3743" y="16644"/>
                    <a:pt x="3770" y="16644"/>
                  </a:cubicBezTo>
                  <a:cubicBezTo>
                    <a:pt x="3783" y="16644"/>
                    <a:pt x="3770" y="16679"/>
                    <a:pt x="3721" y="16760"/>
                  </a:cubicBezTo>
                  <a:cubicBezTo>
                    <a:pt x="3675" y="16860"/>
                    <a:pt x="3653" y="16907"/>
                    <a:pt x="3658" y="16907"/>
                  </a:cubicBezTo>
                  <a:cubicBezTo>
                    <a:pt x="3663" y="16907"/>
                    <a:pt x="3692" y="16867"/>
                    <a:pt x="3746" y="16789"/>
                  </a:cubicBezTo>
                  <a:lnTo>
                    <a:pt x="4094" y="16450"/>
                  </a:lnTo>
                  <a:cubicBezTo>
                    <a:pt x="4162" y="16384"/>
                    <a:pt x="4206" y="16290"/>
                    <a:pt x="4181" y="16262"/>
                  </a:cubicBezTo>
                  <a:cubicBezTo>
                    <a:pt x="4300" y="16250"/>
                    <a:pt x="4466" y="16143"/>
                    <a:pt x="4554" y="15952"/>
                  </a:cubicBezTo>
                  <a:lnTo>
                    <a:pt x="4692" y="15817"/>
                  </a:lnTo>
                  <a:cubicBezTo>
                    <a:pt x="4742" y="15773"/>
                    <a:pt x="4783" y="15717"/>
                    <a:pt x="4805" y="15654"/>
                  </a:cubicBezTo>
                  <a:cubicBezTo>
                    <a:pt x="4849" y="15560"/>
                    <a:pt x="4943" y="15519"/>
                    <a:pt x="5040" y="15479"/>
                  </a:cubicBezTo>
                  <a:cubicBezTo>
                    <a:pt x="5134" y="15438"/>
                    <a:pt x="5228" y="15400"/>
                    <a:pt x="5203" y="15372"/>
                  </a:cubicBezTo>
                  <a:cubicBezTo>
                    <a:pt x="5178" y="15344"/>
                    <a:pt x="5291" y="15181"/>
                    <a:pt x="5335" y="15087"/>
                  </a:cubicBezTo>
                  <a:cubicBezTo>
                    <a:pt x="5361" y="15030"/>
                    <a:pt x="5406" y="14993"/>
                    <a:pt x="5427" y="14993"/>
                  </a:cubicBezTo>
                  <a:cubicBezTo>
                    <a:pt x="5442" y="14993"/>
                    <a:pt x="5446" y="15009"/>
                    <a:pt x="5429" y="15046"/>
                  </a:cubicBezTo>
                  <a:cubicBezTo>
                    <a:pt x="5437" y="15056"/>
                    <a:pt x="5443" y="15062"/>
                    <a:pt x="5453" y="15062"/>
                  </a:cubicBezTo>
                  <a:cubicBezTo>
                    <a:pt x="5473" y="15062"/>
                    <a:pt x="5510" y="15038"/>
                    <a:pt x="5620" y="14968"/>
                  </a:cubicBezTo>
                  <a:cubicBezTo>
                    <a:pt x="5689" y="14899"/>
                    <a:pt x="5830" y="14764"/>
                    <a:pt x="5801" y="14736"/>
                  </a:cubicBezTo>
                  <a:cubicBezTo>
                    <a:pt x="5776" y="14711"/>
                    <a:pt x="6193" y="14303"/>
                    <a:pt x="6287" y="14266"/>
                  </a:cubicBezTo>
                  <a:lnTo>
                    <a:pt x="6428" y="14131"/>
                  </a:lnTo>
                  <a:cubicBezTo>
                    <a:pt x="6497" y="14062"/>
                    <a:pt x="6541" y="13968"/>
                    <a:pt x="6610" y="13899"/>
                  </a:cubicBezTo>
                  <a:cubicBezTo>
                    <a:pt x="6657" y="13852"/>
                    <a:pt x="6695" y="13796"/>
                    <a:pt x="6723" y="13736"/>
                  </a:cubicBezTo>
                  <a:cubicBezTo>
                    <a:pt x="6781" y="13681"/>
                    <a:pt x="6839" y="13623"/>
                    <a:pt x="6871" y="13623"/>
                  </a:cubicBezTo>
                  <a:cubicBezTo>
                    <a:pt x="6877" y="13623"/>
                    <a:pt x="6882" y="13625"/>
                    <a:pt x="6886" y="13630"/>
                  </a:cubicBezTo>
                  <a:cubicBezTo>
                    <a:pt x="6905" y="13507"/>
                    <a:pt x="6905" y="13507"/>
                    <a:pt x="7027" y="13495"/>
                  </a:cubicBezTo>
                  <a:cubicBezTo>
                    <a:pt x="7047" y="13518"/>
                    <a:pt x="7059" y="13531"/>
                    <a:pt x="7067" y="13531"/>
                  </a:cubicBezTo>
                  <a:cubicBezTo>
                    <a:pt x="7080" y="13531"/>
                    <a:pt x="7084" y="13501"/>
                    <a:pt x="7096" y="13426"/>
                  </a:cubicBezTo>
                  <a:cubicBezTo>
                    <a:pt x="7140" y="13332"/>
                    <a:pt x="7140" y="13332"/>
                    <a:pt x="7234" y="13291"/>
                  </a:cubicBezTo>
                  <a:cubicBezTo>
                    <a:pt x="7238" y="13296"/>
                    <a:pt x="7243" y="13298"/>
                    <a:pt x="7250" y="13298"/>
                  </a:cubicBezTo>
                  <a:cubicBezTo>
                    <a:pt x="7279" y="13298"/>
                    <a:pt x="7323" y="13249"/>
                    <a:pt x="7303" y="13225"/>
                  </a:cubicBezTo>
                  <a:cubicBezTo>
                    <a:pt x="7319" y="13116"/>
                    <a:pt x="7467" y="12919"/>
                    <a:pt x="7533" y="12919"/>
                  </a:cubicBezTo>
                  <a:cubicBezTo>
                    <a:pt x="7541" y="12919"/>
                    <a:pt x="7548" y="12922"/>
                    <a:pt x="7553" y="12928"/>
                  </a:cubicBezTo>
                  <a:cubicBezTo>
                    <a:pt x="7600" y="12881"/>
                    <a:pt x="7638" y="12824"/>
                    <a:pt x="7666" y="12765"/>
                  </a:cubicBezTo>
                  <a:cubicBezTo>
                    <a:pt x="7677" y="12691"/>
                    <a:pt x="7682" y="12662"/>
                    <a:pt x="7695" y="12662"/>
                  </a:cubicBezTo>
                  <a:cubicBezTo>
                    <a:pt x="7704" y="12662"/>
                    <a:pt x="7717" y="12675"/>
                    <a:pt x="7738" y="12696"/>
                  </a:cubicBezTo>
                  <a:cubicBezTo>
                    <a:pt x="7857" y="12686"/>
                    <a:pt x="7926" y="12617"/>
                    <a:pt x="7945" y="12495"/>
                  </a:cubicBezTo>
                  <a:cubicBezTo>
                    <a:pt x="7976" y="12436"/>
                    <a:pt x="8023" y="12389"/>
                    <a:pt x="8083" y="12361"/>
                  </a:cubicBezTo>
                  <a:cubicBezTo>
                    <a:pt x="8246" y="12256"/>
                    <a:pt x="8677" y="11887"/>
                    <a:pt x="8574" y="11887"/>
                  </a:cubicBezTo>
                  <a:cubicBezTo>
                    <a:pt x="8572" y="11887"/>
                    <a:pt x="8571" y="11887"/>
                    <a:pt x="8569" y="11887"/>
                  </a:cubicBezTo>
                  <a:lnTo>
                    <a:pt x="8710" y="11753"/>
                  </a:lnTo>
                  <a:cubicBezTo>
                    <a:pt x="8873" y="11646"/>
                    <a:pt x="8942" y="11577"/>
                    <a:pt x="8985" y="11483"/>
                  </a:cubicBezTo>
                  <a:lnTo>
                    <a:pt x="9029" y="11389"/>
                  </a:lnTo>
                  <a:cubicBezTo>
                    <a:pt x="9035" y="11394"/>
                    <a:pt x="9043" y="11397"/>
                    <a:pt x="9054" y="11397"/>
                  </a:cubicBezTo>
                  <a:cubicBezTo>
                    <a:pt x="9094" y="11397"/>
                    <a:pt x="9166" y="11362"/>
                    <a:pt x="9220" y="11308"/>
                  </a:cubicBezTo>
                  <a:cubicBezTo>
                    <a:pt x="9289" y="11242"/>
                    <a:pt x="9289" y="11242"/>
                    <a:pt x="9264" y="11214"/>
                  </a:cubicBezTo>
                  <a:lnTo>
                    <a:pt x="9264" y="11214"/>
                  </a:lnTo>
                  <a:cubicBezTo>
                    <a:pt x="9244" y="11222"/>
                    <a:pt x="9231" y="11226"/>
                    <a:pt x="9224" y="11226"/>
                  </a:cubicBezTo>
                  <a:cubicBezTo>
                    <a:pt x="9197" y="11226"/>
                    <a:pt x="9254" y="11171"/>
                    <a:pt x="9308" y="11116"/>
                  </a:cubicBezTo>
                  <a:cubicBezTo>
                    <a:pt x="9362" y="11065"/>
                    <a:pt x="9431" y="11029"/>
                    <a:pt x="9472" y="11029"/>
                  </a:cubicBezTo>
                  <a:cubicBezTo>
                    <a:pt x="9484" y="11029"/>
                    <a:pt x="9493" y="11032"/>
                    <a:pt x="9499" y="11038"/>
                  </a:cubicBezTo>
                  <a:lnTo>
                    <a:pt x="9568" y="10969"/>
                  </a:lnTo>
                  <a:cubicBezTo>
                    <a:pt x="9524" y="10924"/>
                    <a:pt x="9565" y="10869"/>
                    <a:pt x="9596" y="10869"/>
                  </a:cubicBezTo>
                  <a:cubicBezTo>
                    <a:pt x="9602" y="10869"/>
                    <a:pt x="9608" y="10871"/>
                    <a:pt x="9612" y="10875"/>
                  </a:cubicBezTo>
                  <a:cubicBezTo>
                    <a:pt x="9700" y="10831"/>
                    <a:pt x="9778" y="10775"/>
                    <a:pt x="9847" y="10700"/>
                  </a:cubicBezTo>
                  <a:cubicBezTo>
                    <a:pt x="9831" y="10683"/>
                    <a:pt x="9858" y="10663"/>
                    <a:pt x="9868" y="10663"/>
                  </a:cubicBezTo>
                  <a:cubicBezTo>
                    <a:pt x="9876" y="10663"/>
                    <a:pt x="9875" y="10673"/>
                    <a:pt x="9847" y="10700"/>
                  </a:cubicBezTo>
                  <a:lnTo>
                    <a:pt x="9872" y="10728"/>
                  </a:lnTo>
                  <a:cubicBezTo>
                    <a:pt x="9966" y="10687"/>
                    <a:pt x="9941" y="10659"/>
                    <a:pt x="9916" y="10634"/>
                  </a:cubicBezTo>
                  <a:lnTo>
                    <a:pt x="10054" y="10499"/>
                  </a:lnTo>
                  <a:cubicBezTo>
                    <a:pt x="10109" y="10444"/>
                    <a:pt x="10164" y="10391"/>
                    <a:pt x="10136" y="10391"/>
                  </a:cubicBezTo>
                  <a:cubicBezTo>
                    <a:pt x="10129" y="10391"/>
                    <a:pt x="10117" y="10394"/>
                    <a:pt x="10098" y="10402"/>
                  </a:cubicBezTo>
                  <a:cubicBezTo>
                    <a:pt x="10073" y="10377"/>
                    <a:pt x="10045" y="10349"/>
                    <a:pt x="10114" y="10280"/>
                  </a:cubicBezTo>
                  <a:cubicBezTo>
                    <a:pt x="10099" y="10263"/>
                    <a:pt x="10127" y="10243"/>
                    <a:pt x="10137" y="10243"/>
                  </a:cubicBezTo>
                  <a:cubicBezTo>
                    <a:pt x="10144" y="10243"/>
                    <a:pt x="10143" y="10253"/>
                    <a:pt x="10114" y="10280"/>
                  </a:cubicBezTo>
                  <a:cubicBezTo>
                    <a:pt x="10129" y="10295"/>
                    <a:pt x="10143" y="10310"/>
                    <a:pt x="10164" y="10310"/>
                  </a:cubicBezTo>
                  <a:cubicBezTo>
                    <a:pt x="10182" y="10310"/>
                    <a:pt x="10204" y="10299"/>
                    <a:pt x="10236" y="10267"/>
                  </a:cubicBezTo>
                  <a:cubicBezTo>
                    <a:pt x="10275" y="10230"/>
                    <a:pt x="10301" y="10222"/>
                    <a:pt x="10316" y="10222"/>
                  </a:cubicBezTo>
                  <a:cubicBezTo>
                    <a:pt x="10328" y="10222"/>
                    <a:pt x="10333" y="10226"/>
                    <a:pt x="10333" y="10226"/>
                  </a:cubicBezTo>
                  <a:cubicBezTo>
                    <a:pt x="10330" y="10248"/>
                    <a:pt x="10334" y="10257"/>
                    <a:pt x="10344" y="10257"/>
                  </a:cubicBezTo>
                  <a:cubicBezTo>
                    <a:pt x="10393" y="10257"/>
                    <a:pt x="10572" y="10038"/>
                    <a:pt x="10609" y="9957"/>
                  </a:cubicBezTo>
                  <a:cubicBezTo>
                    <a:pt x="10677" y="9811"/>
                    <a:pt x="10733" y="9737"/>
                    <a:pt x="10780" y="9737"/>
                  </a:cubicBezTo>
                  <a:cubicBezTo>
                    <a:pt x="10794" y="9737"/>
                    <a:pt x="10807" y="9744"/>
                    <a:pt x="10819" y="9756"/>
                  </a:cubicBezTo>
                  <a:cubicBezTo>
                    <a:pt x="10825" y="9763"/>
                    <a:pt x="10831" y="9766"/>
                    <a:pt x="10838" y="9766"/>
                  </a:cubicBezTo>
                  <a:cubicBezTo>
                    <a:pt x="10888" y="9766"/>
                    <a:pt x="10955" y="9604"/>
                    <a:pt x="10947" y="9471"/>
                  </a:cubicBezTo>
                  <a:lnTo>
                    <a:pt x="10941" y="9321"/>
                  </a:lnTo>
                  <a:lnTo>
                    <a:pt x="11016" y="9402"/>
                  </a:lnTo>
                  <a:cubicBezTo>
                    <a:pt x="11067" y="9415"/>
                    <a:pt x="11104" y="9424"/>
                    <a:pt x="11133" y="9424"/>
                  </a:cubicBezTo>
                  <a:cubicBezTo>
                    <a:pt x="11205" y="9424"/>
                    <a:pt x="11237" y="9371"/>
                    <a:pt x="11348" y="9189"/>
                  </a:cubicBezTo>
                  <a:cubicBezTo>
                    <a:pt x="11428" y="9074"/>
                    <a:pt x="11451" y="9040"/>
                    <a:pt x="11467" y="9040"/>
                  </a:cubicBezTo>
                  <a:cubicBezTo>
                    <a:pt x="11474" y="9040"/>
                    <a:pt x="11479" y="9046"/>
                    <a:pt x="11486" y="9054"/>
                  </a:cubicBezTo>
                  <a:cubicBezTo>
                    <a:pt x="11490" y="9058"/>
                    <a:pt x="11494" y="9059"/>
                    <a:pt x="11499" y="9059"/>
                  </a:cubicBezTo>
                  <a:cubicBezTo>
                    <a:pt x="11532" y="9059"/>
                    <a:pt x="11608" y="8986"/>
                    <a:pt x="11790" y="8810"/>
                  </a:cubicBezTo>
                  <a:cubicBezTo>
                    <a:pt x="11997" y="8609"/>
                    <a:pt x="12066" y="8540"/>
                    <a:pt x="12041" y="8512"/>
                  </a:cubicBezTo>
                  <a:lnTo>
                    <a:pt x="12179" y="8377"/>
                  </a:lnTo>
                  <a:cubicBezTo>
                    <a:pt x="12297" y="8365"/>
                    <a:pt x="12407" y="8214"/>
                    <a:pt x="12301" y="8214"/>
                  </a:cubicBezTo>
                  <a:cubicBezTo>
                    <a:pt x="12298" y="8214"/>
                    <a:pt x="12295" y="8214"/>
                    <a:pt x="12292" y="8214"/>
                  </a:cubicBezTo>
                  <a:lnTo>
                    <a:pt x="12433" y="8080"/>
                  </a:lnTo>
                  <a:lnTo>
                    <a:pt x="12458" y="8108"/>
                  </a:lnTo>
                  <a:cubicBezTo>
                    <a:pt x="12460" y="8110"/>
                    <a:pt x="12463" y="8111"/>
                    <a:pt x="12466" y="8111"/>
                  </a:cubicBezTo>
                  <a:cubicBezTo>
                    <a:pt x="12509" y="8111"/>
                    <a:pt x="12669" y="7957"/>
                    <a:pt x="13178" y="7462"/>
                  </a:cubicBezTo>
                  <a:cubicBezTo>
                    <a:pt x="13802" y="6854"/>
                    <a:pt x="13871" y="6785"/>
                    <a:pt x="13821" y="6732"/>
                  </a:cubicBezTo>
                  <a:cubicBezTo>
                    <a:pt x="13833" y="6640"/>
                    <a:pt x="13875" y="6578"/>
                    <a:pt x="13918" y="6578"/>
                  </a:cubicBezTo>
                  <a:cubicBezTo>
                    <a:pt x="13932" y="6578"/>
                    <a:pt x="13946" y="6584"/>
                    <a:pt x="13959" y="6597"/>
                  </a:cubicBezTo>
                  <a:cubicBezTo>
                    <a:pt x="13965" y="6603"/>
                    <a:pt x="13974" y="6606"/>
                    <a:pt x="13985" y="6606"/>
                  </a:cubicBezTo>
                  <a:cubicBezTo>
                    <a:pt x="14022" y="6606"/>
                    <a:pt x="14074" y="6578"/>
                    <a:pt x="14053" y="6557"/>
                  </a:cubicBezTo>
                  <a:cubicBezTo>
                    <a:pt x="14053" y="6557"/>
                    <a:pt x="14194" y="6422"/>
                    <a:pt x="14288" y="6381"/>
                  </a:cubicBezTo>
                  <a:cubicBezTo>
                    <a:pt x="14548" y="6234"/>
                    <a:pt x="14592" y="6140"/>
                    <a:pt x="14567" y="6112"/>
                  </a:cubicBezTo>
                  <a:lnTo>
                    <a:pt x="14567" y="6112"/>
                  </a:lnTo>
                  <a:cubicBezTo>
                    <a:pt x="14551" y="6113"/>
                    <a:pt x="14539" y="6114"/>
                    <a:pt x="14530" y="6114"/>
                  </a:cubicBezTo>
                  <a:cubicBezTo>
                    <a:pt x="14468" y="6114"/>
                    <a:pt x="14551" y="6078"/>
                    <a:pt x="14636" y="6043"/>
                  </a:cubicBezTo>
                  <a:cubicBezTo>
                    <a:pt x="14730" y="6005"/>
                    <a:pt x="14827" y="5964"/>
                    <a:pt x="14799" y="5936"/>
                  </a:cubicBezTo>
                  <a:cubicBezTo>
                    <a:pt x="14840" y="5848"/>
                    <a:pt x="15190" y="5458"/>
                    <a:pt x="15272" y="5458"/>
                  </a:cubicBezTo>
                  <a:cubicBezTo>
                    <a:pt x="15277" y="5458"/>
                    <a:pt x="15281" y="5460"/>
                    <a:pt x="15284" y="5463"/>
                  </a:cubicBezTo>
                  <a:lnTo>
                    <a:pt x="15425" y="5328"/>
                  </a:lnTo>
                  <a:cubicBezTo>
                    <a:pt x="15397" y="5303"/>
                    <a:pt x="15538" y="5165"/>
                    <a:pt x="15676" y="5031"/>
                  </a:cubicBezTo>
                  <a:cubicBezTo>
                    <a:pt x="15793" y="4916"/>
                    <a:pt x="15862" y="4852"/>
                    <a:pt x="15896" y="4852"/>
                  </a:cubicBezTo>
                  <a:cubicBezTo>
                    <a:pt x="15902" y="4852"/>
                    <a:pt x="15907" y="4854"/>
                    <a:pt x="15911" y="4858"/>
                  </a:cubicBezTo>
                  <a:cubicBezTo>
                    <a:pt x="15898" y="4887"/>
                    <a:pt x="15895" y="4901"/>
                    <a:pt x="15901" y="4901"/>
                  </a:cubicBezTo>
                  <a:cubicBezTo>
                    <a:pt x="15914" y="4901"/>
                    <a:pt x="15971" y="4834"/>
                    <a:pt x="16049" y="4723"/>
                  </a:cubicBezTo>
                  <a:cubicBezTo>
                    <a:pt x="16118" y="4654"/>
                    <a:pt x="16137" y="4532"/>
                    <a:pt x="16206" y="4463"/>
                  </a:cubicBezTo>
                  <a:cubicBezTo>
                    <a:pt x="16181" y="4438"/>
                    <a:pt x="16225" y="4341"/>
                    <a:pt x="16293" y="4275"/>
                  </a:cubicBezTo>
                  <a:lnTo>
                    <a:pt x="16319" y="4300"/>
                  </a:lnTo>
                  <a:lnTo>
                    <a:pt x="16372" y="4357"/>
                  </a:lnTo>
                  <a:cubicBezTo>
                    <a:pt x="16441" y="4291"/>
                    <a:pt x="16510" y="4222"/>
                    <a:pt x="16485" y="4194"/>
                  </a:cubicBezTo>
                  <a:cubicBezTo>
                    <a:pt x="16579" y="4153"/>
                    <a:pt x="16648" y="4087"/>
                    <a:pt x="16785" y="3953"/>
                  </a:cubicBezTo>
                  <a:cubicBezTo>
                    <a:pt x="16926" y="3818"/>
                    <a:pt x="17064" y="3683"/>
                    <a:pt x="17108" y="3586"/>
                  </a:cubicBezTo>
                  <a:cubicBezTo>
                    <a:pt x="17230" y="3573"/>
                    <a:pt x="17647" y="3169"/>
                    <a:pt x="17663" y="3047"/>
                  </a:cubicBezTo>
                  <a:cubicBezTo>
                    <a:pt x="17638" y="3019"/>
                    <a:pt x="17707" y="2953"/>
                    <a:pt x="17801" y="2912"/>
                  </a:cubicBezTo>
                  <a:cubicBezTo>
                    <a:pt x="17898" y="2871"/>
                    <a:pt x="17898" y="2871"/>
                    <a:pt x="17942" y="2777"/>
                  </a:cubicBezTo>
                  <a:cubicBezTo>
                    <a:pt x="17986" y="2683"/>
                    <a:pt x="18080" y="2643"/>
                    <a:pt x="18174" y="2602"/>
                  </a:cubicBezTo>
                  <a:cubicBezTo>
                    <a:pt x="18280" y="2596"/>
                    <a:pt x="18371" y="2527"/>
                    <a:pt x="18409" y="2426"/>
                  </a:cubicBezTo>
                  <a:cubicBezTo>
                    <a:pt x="18503" y="2295"/>
                    <a:pt x="18612" y="2173"/>
                    <a:pt x="18732" y="2063"/>
                  </a:cubicBezTo>
                  <a:cubicBezTo>
                    <a:pt x="18833" y="1936"/>
                    <a:pt x="18901" y="1869"/>
                    <a:pt x="18866" y="1869"/>
                  </a:cubicBezTo>
                  <a:cubicBezTo>
                    <a:pt x="18858" y="1869"/>
                    <a:pt x="18846" y="1872"/>
                    <a:pt x="18829" y="1878"/>
                  </a:cubicBezTo>
                  <a:cubicBezTo>
                    <a:pt x="18804" y="1850"/>
                    <a:pt x="18854" y="1756"/>
                    <a:pt x="18854" y="1756"/>
                  </a:cubicBezTo>
                  <a:cubicBezTo>
                    <a:pt x="18922" y="1669"/>
                    <a:pt x="18960" y="1638"/>
                    <a:pt x="18969" y="1638"/>
                  </a:cubicBezTo>
                  <a:cubicBezTo>
                    <a:pt x="18977" y="1638"/>
                    <a:pt x="18963" y="1660"/>
                    <a:pt x="18929" y="1690"/>
                  </a:cubicBezTo>
                  <a:cubicBezTo>
                    <a:pt x="18867" y="1769"/>
                    <a:pt x="18854" y="1793"/>
                    <a:pt x="18868" y="1793"/>
                  </a:cubicBezTo>
                  <a:cubicBezTo>
                    <a:pt x="18883" y="1793"/>
                    <a:pt x="18927" y="1767"/>
                    <a:pt x="18976" y="1749"/>
                  </a:cubicBezTo>
                  <a:cubicBezTo>
                    <a:pt x="19070" y="1709"/>
                    <a:pt x="19227" y="1593"/>
                    <a:pt x="19308" y="1539"/>
                  </a:cubicBezTo>
                  <a:cubicBezTo>
                    <a:pt x="19390" y="1483"/>
                    <a:pt x="19546" y="1364"/>
                    <a:pt x="19631" y="1314"/>
                  </a:cubicBezTo>
                  <a:cubicBezTo>
                    <a:pt x="19904" y="1201"/>
                    <a:pt x="19985" y="1154"/>
                    <a:pt x="19969" y="1120"/>
                  </a:cubicBezTo>
                  <a:lnTo>
                    <a:pt x="19951" y="1088"/>
                  </a:lnTo>
                  <a:cubicBezTo>
                    <a:pt x="20007" y="1088"/>
                    <a:pt x="20283" y="982"/>
                    <a:pt x="20549" y="866"/>
                  </a:cubicBezTo>
                  <a:cubicBezTo>
                    <a:pt x="20822" y="759"/>
                    <a:pt x="21098" y="659"/>
                    <a:pt x="21132" y="602"/>
                  </a:cubicBezTo>
                  <a:lnTo>
                    <a:pt x="21141" y="640"/>
                  </a:lnTo>
                  <a:cubicBezTo>
                    <a:pt x="21145" y="652"/>
                    <a:pt x="21159" y="658"/>
                    <a:pt x="21185" y="658"/>
                  </a:cubicBezTo>
                  <a:cubicBezTo>
                    <a:pt x="21232" y="658"/>
                    <a:pt x="21315" y="640"/>
                    <a:pt x="21436" y="612"/>
                  </a:cubicBezTo>
                  <a:cubicBezTo>
                    <a:pt x="21483" y="602"/>
                    <a:pt x="21599" y="559"/>
                    <a:pt x="21740" y="527"/>
                  </a:cubicBezTo>
                  <a:cubicBezTo>
                    <a:pt x="21884" y="499"/>
                    <a:pt x="22053" y="468"/>
                    <a:pt x="22198" y="449"/>
                  </a:cubicBezTo>
                  <a:cubicBezTo>
                    <a:pt x="22589" y="424"/>
                    <a:pt x="22881" y="421"/>
                    <a:pt x="22884" y="389"/>
                  </a:cubicBezTo>
                  <a:cubicBezTo>
                    <a:pt x="22981" y="396"/>
                    <a:pt x="22981" y="396"/>
                    <a:pt x="22978" y="433"/>
                  </a:cubicBezTo>
                  <a:cubicBezTo>
                    <a:pt x="22881" y="465"/>
                    <a:pt x="22978" y="471"/>
                    <a:pt x="23072" y="477"/>
                  </a:cubicBezTo>
                  <a:cubicBezTo>
                    <a:pt x="23079" y="478"/>
                    <a:pt x="23086" y="478"/>
                    <a:pt x="23092" y="478"/>
                  </a:cubicBezTo>
                  <a:cubicBezTo>
                    <a:pt x="23170" y="478"/>
                    <a:pt x="23173" y="443"/>
                    <a:pt x="23178" y="408"/>
                  </a:cubicBezTo>
                  <a:cubicBezTo>
                    <a:pt x="23178" y="393"/>
                    <a:pt x="23199" y="383"/>
                    <a:pt x="23238" y="383"/>
                  </a:cubicBezTo>
                  <a:cubicBezTo>
                    <a:pt x="23287" y="383"/>
                    <a:pt x="23366" y="398"/>
                    <a:pt x="23470" y="436"/>
                  </a:cubicBezTo>
                  <a:cubicBezTo>
                    <a:pt x="23595" y="477"/>
                    <a:pt x="23724" y="505"/>
                    <a:pt x="23852" y="524"/>
                  </a:cubicBezTo>
                  <a:cubicBezTo>
                    <a:pt x="23996" y="549"/>
                    <a:pt x="24137" y="587"/>
                    <a:pt x="24241" y="590"/>
                  </a:cubicBezTo>
                  <a:cubicBezTo>
                    <a:pt x="24335" y="615"/>
                    <a:pt x="24429" y="637"/>
                    <a:pt x="24419" y="675"/>
                  </a:cubicBezTo>
                  <a:cubicBezTo>
                    <a:pt x="24548" y="778"/>
                    <a:pt x="24711" y="838"/>
                    <a:pt x="24877" y="838"/>
                  </a:cubicBezTo>
                  <a:cubicBezTo>
                    <a:pt x="24968" y="872"/>
                    <a:pt x="24968" y="872"/>
                    <a:pt x="24955" y="906"/>
                  </a:cubicBezTo>
                  <a:cubicBezTo>
                    <a:pt x="25011" y="962"/>
                    <a:pt x="25012" y="997"/>
                    <a:pt x="25065" y="997"/>
                  </a:cubicBezTo>
                  <a:cubicBezTo>
                    <a:pt x="25081" y="997"/>
                    <a:pt x="25101" y="994"/>
                    <a:pt x="25128" y="988"/>
                  </a:cubicBezTo>
                  <a:cubicBezTo>
                    <a:pt x="25240" y="1019"/>
                    <a:pt x="25347" y="1060"/>
                    <a:pt x="25447" y="1110"/>
                  </a:cubicBezTo>
                  <a:cubicBezTo>
                    <a:pt x="25548" y="1163"/>
                    <a:pt x="25642" y="1232"/>
                    <a:pt x="25726" y="1308"/>
                  </a:cubicBezTo>
                  <a:cubicBezTo>
                    <a:pt x="25790" y="1347"/>
                    <a:pt x="25856" y="1386"/>
                    <a:pt x="25892" y="1386"/>
                  </a:cubicBezTo>
                  <a:cubicBezTo>
                    <a:pt x="25902" y="1386"/>
                    <a:pt x="25910" y="1383"/>
                    <a:pt x="25914" y="1377"/>
                  </a:cubicBezTo>
                  <a:cubicBezTo>
                    <a:pt x="25921" y="1365"/>
                    <a:pt x="25928" y="1354"/>
                    <a:pt x="25933" y="1346"/>
                  </a:cubicBezTo>
                  <a:lnTo>
                    <a:pt x="25933" y="1346"/>
                  </a:lnTo>
                  <a:cubicBezTo>
                    <a:pt x="25977" y="1458"/>
                    <a:pt x="25974" y="1458"/>
                    <a:pt x="26096" y="1458"/>
                  </a:cubicBezTo>
                  <a:cubicBezTo>
                    <a:pt x="26100" y="1452"/>
                    <a:pt x="26107" y="1449"/>
                    <a:pt x="26114" y="1449"/>
                  </a:cubicBezTo>
                  <a:cubicBezTo>
                    <a:pt x="26145" y="1449"/>
                    <a:pt x="26192" y="1492"/>
                    <a:pt x="26174" y="1518"/>
                  </a:cubicBezTo>
                  <a:cubicBezTo>
                    <a:pt x="26209" y="1574"/>
                    <a:pt x="26256" y="1621"/>
                    <a:pt x="26306" y="1665"/>
                  </a:cubicBezTo>
                  <a:cubicBezTo>
                    <a:pt x="26416" y="1737"/>
                    <a:pt x="26519" y="1815"/>
                    <a:pt x="26616" y="1903"/>
                  </a:cubicBezTo>
                  <a:cubicBezTo>
                    <a:pt x="26798" y="2044"/>
                    <a:pt x="26961" y="2201"/>
                    <a:pt x="27111" y="2376"/>
                  </a:cubicBezTo>
                  <a:cubicBezTo>
                    <a:pt x="27603" y="2950"/>
                    <a:pt x="27732" y="3227"/>
                    <a:pt x="27774" y="3227"/>
                  </a:cubicBezTo>
                  <a:cubicBezTo>
                    <a:pt x="27776" y="3227"/>
                    <a:pt x="27777" y="3226"/>
                    <a:pt x="27779" y="3225"/>
                  </a:cubicBezTo>
                  <a:cubicBezTo>
                    <a:pt x="27860" y="3294"/>
                    <a:pt x="27860" y="3294"/>
                    <a:pt x="27876" y="3398"/>
                  </a:cubicBezTo>
                  <a:cubicBezTo>
                    <a:pt x="27892" y="3501"/>
                    <a:pt x="27942" y="3583"/>
                    <a:pt x="27979" y="3674"/>
                  </a:cubicBezTo>
                  <a:cubicBezTo>
                    <a:pt x="28017" y="3764"/>
                    <a:pt x="28058" y="3855"/>
                    <a:pt x="28023" y="3868"/>
                  </a:cubicBezTo>
                  <a:cubicBezTo>
                    <a:pt x="28077" y="3912"/>
                    <a:pt x="28117" y="3968"/>
                    <a:pt x="28139" y="4034"/>
                  </a:cubicBezTo>
                  <a:cubicBezTo>
                    <a:pt x="28105" y="4047"/>
                    <a:pt x="28142" y="4134"/>
                    <a:pt x="28208" y="4216"/>
                  </a:cubicBezTo>
                  <a:cubicBezTo>
                    <a:pt x="28308" y="4285"/>
                    <a:pt x="28312" y="4285"/>
                    <a:pt x="28240" y="4310"/>
                  </a:cubicBezTo>
                  <a:cubicBezTo>
                    <a:pt x="28208" y="4320"/>
                    <a:pt x="28243" y="4527"/>
                    <a:pt x="28259" y="4527"/>
                  </a:cubicBezTo>
                  <a:cubicBezTo>
                    <a:pt x="28262" y="4527"/>
                    <a:pt x="28264" y="4520"/>
                    <a:pt x="28265" y="4504"/>
                  </a:cubicBezTo>
                  <a:cubicBezTo>
                    <a:pt x="28266" y="4504"/>
                    <a:pt x="28266" y="4504"/>
                    <a:pt x="28267" y="4504"/>
                  </a:cubicBezTo>
                  <a:cubicBezTo>
                    <a:pt x="28305" y="4504"/>
                    <a:pt x="28366" y="4682"/>
                    <a:pt x="28418" y="4767"/>
                  </a:cubicBezTo>
                  <a:cubicBezTo>
                    <a:pt x="28440" y="4864"/>
                    <a:pt x="28462" y="4962"/>
                    <a:pt x="28424" y="4968"/>
                  </a:cubicBezTo>
                  <a:cubicBezTo>
                    <a:pt x="28421" y="5068"/>
                    <a:pt x="28522" y="5544"/>
                    <a:pt x="28572" y="5642"/>
                  </a:cubicBezTo>
                  <a:cubicBezTo>
                    <a:pt x="28573" y="5641"/>
                    <a:pt x="28574" y="5641"/>
                    <a:pt x="28575" y="5641"/>
                  </a:cubicBezTo>
                  <a:cubicBezTo>
                    <a:pt x="28610" y="5641"/>
                    <a:pt x="28621" y="5736"/>
                    <a:pt x="28584" y="5739"/>
                  </a:cubicBezTo>
                  <a:cubicBezTo>
                    <a:pt x="28544" y="5739"/>
                    <a:pt x="28550" y="5839"/>
                    <a:pt x="28553" y="5936"/>
                  </a:cubicBezTo>
                  <a:cubicBezTo>
                    <a:pt x="28594" y="6033"/>
                    <a:pt x="28556" y="6033"/>
                    <a:pt x="28518" y="6033"/>
                  </a:cubicBezTo>
                  <a:cubicBezTo>
                    <a:pt x="28508" y="6008"/>
                    <a:pt x="28500" y="5997"/>
                    <a:pt x="28494" y="5997"/>
                  </a:cubicBezTo>
                  <a:cubicBezTo>
                    <a:pt x="28480" y="5997"/>
                    <a:pt x="28482" y="6085"/>
                    <a:pt x="28487" y="6228"/>
                  </a:cubicBezTo>
                  <a:cubicBezTo>
                    <a:pt x="28512" y="6278"/>
                    <a:pt x="28509" y="6397"/>
                    <a:pt x="28506" y="6544"/>
                  </a:cubicBezTo>
                  <a:cubicBezTo>
                    <a:pt x="28506" y="6698"/>
                    <a:pt x="28493" y="6851"/>
                    <a:pt x="28468" y="7002"/>
                  </a:cubicBezTo>
                  <a:cubicBezTo>
                    <a:pt x="28399" y="7484"/>
                    <a:pt x="28393" y="7581"/>
                    <a:pt x="28418" y="7795"/>
                  </a:cubicBezTo>
                  <a:lnTo>
                    <a:pt x="28468" y="7914"/>
                  </a:lnTo>
                  <a:lnTo>
                    <a:pt x="28396" y="7892"/>
                  </a:lnTo>
                  <a:cubicBezTo>
                    <a:pt x="28393" y="7891"/>
                    <a:pt x="28390" y="7890"/>
                    <a:pt x="28386" y="7890"/>
                  </a:cubicBezTo>
                  <a:cubicBezTo>
                    <a:pt x="28344" y="7890"/>
                    <a:pt x="28261" y="7951"/>
                    <a:pt x="28261" y="7951"/>
                  </a:cubicBezTo>
                  <a:cubicBezTo>
                    <a:pt x="28227" y="8042"/>
                    <a:pt x="28265" y="8055"/>
                    <a:pt x="28299" y="8067"/>
                  </a:cubicBezTo>
                  <a:cubicBezTo>
                    <a:pt x="28334" y="8080"/>
                    <a:pt x="28299" y="8174"/>
                    <a:pt x="28199" y="8343"/>
                  </a:cubicBezTo>
                  <a:cubicBezTo>
                    <a:pt x="28102" y="8515"/>
                    <a:pt x="28048" y="8597"/>
                    <a:pt x="28042" y="8703"/>
                  </a:cubicBezTo>
                  <a:cubicBezTo>
                    <a:pt x="28004" y="8797"/>
                    <a:pt x="27948" y="8882"/>
                    <a:pt x="27879" y="8951"/>
                  </a:cubicBezTo>
                  <a:cubicBezTo>
                    <a:pt x="27838" y="9039"/>
                    <a:pt x="27832" y="9036"/>
                    <a:pt x="27867" y="9057"/>
                  </a:cubicBezTo>
                  <a:cubicBezTo>
                    <a:pt x="27898" y="9076"/>
                    <a:pt x="27848" y="9161"/>
                    <a:pt x="27763" y="9224"/>
                  </a:cubicBezTo>
                  <a:cubicBezTo>
                    <a:pt x="27647" y="9267"/>
                    <a:pt x="27500" y="9518"/>
                    <a:pt x="27522" y="9534"/>
                  </a:cubicBezTo>
                  <a:cubicBezTo>
                    <a:pt x="27553" y="9556"/>
                    <a:pt x="27494" y="9634"/>
                    <a:pt x="27434" y="9712"/>
                  </a:cubicBezTo>
                  <a:cubicBezTo>
                    <a:pt x="27371" y="9791"/>
                    <a:pt x="27318" y="9879"/>
                    <a:pt x="27287" y="9973"/>
                  </a:cubicBezTo>
                  <a:cubicBezTo>
                    <a:pt x="27224" y="10051"/>
                    <a:pt x="27155" y="10120"/>
                    <a:pt x="27155" y="10120"/>
                  </a:cubicBezTo>
                  <a:cubicBezTo>
                    <a:pt x="27138" y="10138"/>
                    <a:pt x="27128" y="10145"/>
                    <a:pt x="27123" y="10145"/>
                  </a:cubicBezTo>
                  <a:cubicBezTo>
                    <a:pt x="27108" y="10145"/>
                    <a:pt x="27143" y="10077"/>
                    <a:pt x="27193" y="10023"/>
                  </a:cubicBezTo>
                  <a:lnTo>
                    <a:pt x="27193" y="10023"/>
                  </a:lnTo>
                  <a:lnTo>
                    <a:pt x="27099" y="10070"/>
                  </a:lnTo>
                  <a:cubicBezTo>
                    <a:pt x="26964" y="10211"/>
                    <a:pt x="26898" y="10283"/>
                    <a:pt x="26858" y="10383"/>
                  </a:cubicBezTo>
                  <a:cubicBezTo>
                    <a:pt x="26848" y="10458"/>
                    <a:pt x="26844" y="10487"/>
                    <a:pt x="26832" y="10487"/>
                  </a:cubicBezTo>
                  <a:cubicBezTo>
                    <a:pt x="26824" y="10487"/>
                    <a:pt x="26812" y="10474"/>
                    <a:pt x="26792" y="10452"/>
                  </a:cubicBezTo>
                  <a:cubicBezTo>
                    <a:pt x="26786" y="10446"/>
                    <a:pt x="26777" y="10443"/>
                    <a:pt x="26766" y="10443"/>
                  </a:cubicBezTo>
                  <a:cubicBezTo>
                    <a:pt x="26726" y="10443"/>
                    <a:pt x="26660" y="10484"/>
                    <a:pt x="26626" y="10559"/>
                  </a:cubicBezTo>
                  <a:cubicBezTo>
                    <a:pt x="26611" y="10656"/>
                    <a:pt x="26548" y="10702"/>
                    <a:pt x="26510" y="10702"/>
                  </a:cubicBezTo>
                  <a:cubicBezTo>
                    <a:pt x="26501" y="10702"/>
                    <a:pt x="26493" y="10699"/>
                    <a:pt x="26488" y="10693"/>
                  </a:cubicBezTo>
                  <a:cubicBezTo>
                    <a:pt x="26494" y="10647"/>
                    <a:pt x="26497" y="10618"/>
                    <a:pt x="26487" y="10618"/>
                  </a:cubicBezTo>
                  <a:cubicBezTo>
                    <a:pt x="26471" y="10618"/>
                    <a:pt x="26418" y="10695"/>
                    <a:pt x="26278" y="10897"/>
                  </a:cubicBezTo>
                  <a:cubicBezTo>
                    <a:pt x="26140" y="11032"/>
                    <a:pt x="25889" y="11329"/>
                    <a:pt x="25679" y="11530"/>
                  </a:cubicBezTo>
                  <a:cubicBezTo>
                    <a:pt x="25403" y="11800"/>
                    <a:pt x="25262" y="11937"/>
                    <a:pt x="25168" y="11975"/>
                  </a:cubicBezTo>
                  <a:cubicBezTo>
                    <a:pt x="25163" y="11970"/>
                    <a:pt x="25158" y="11966"/>
                    <a:pt x="25153" y="11963"/>
                  </a:cubicBezTo>
                  <a:lnTo>
                    <a:pt x="25153" y="11963"/>
                  </a:lnTo>
                  <a:cubicBezTo>
                    <a:pt x="25182" y="12015"/>
                    <a:pt x="25108" y="12088"/>
                    <a:pt x="24915" y="12273"/>
                  </a:cubicBezTo>
                  <a:cubicBezTo>
                    <a:pt x="24683" y="12448"/>
                    <a:pt x="24570" y="12611"/>
                    <a:pt x="24526" y="12705"/>
                  </a:cubicBezTo>
                  <a:lnTo>
                    <a:pt x="24664" y="12570"/>
                  </a:lnTo>
                  <a:lnTo>
                    <a:pt x="24664" y="12570"/>
                  </a:lnTo>
                  <a:cubicBezTo>
                    <a:pt x="24717" y="12627"/>
                    <a:pt x="24648" y="12693"/>
                    <a:pt x="24482" y="12802"/>
                  </a:cubicBezTo>
                  <a:cubicBezTo>
                    <a:pt x="24450" y="12833"/>
                    <a:pt x="24428" y="12843"/>
                    <a:pt x="24410" y="12843"/>
                  </a:cubicBezTo>
                  <a:cubicBezTo>
                    <a:pt x="24389" y="12843"/>
                    <a:pt x="24375" y="12828"/>
                    <a:pt x="24360" y="12815"/>
                  </a:cubicBezTo>
                  <a:cubicBezTo>
                    <a:pt x="24354" y="12808"/>
                    <a:pt x="24345" y="12805"/>
                    <a:pt x="24333" y="12805"/>
                  </a:cubicBezTo>
                  <a:cubicBezTo>
                    <a:pt x="24293" y="12805"/>
                    <a:pt x="24224" y="12840"/>
                    <a:pt x="24169" y="12893"/>
                  </a:cubicBezTo>
                  <a:cubicBezTo>
                    <a:pt x="24114" y="12948"/>
                    <a:pt x="24060" y="13000"/>
                    <a:pt x="24087" y="13000"/>
                  </a:cubicBezTo>
                  <a:cubicBezTo>
                    <a:pt x="24094" y="13000"/>
                    <a:pt x="24107" y="12996"/>
                    <a:pt x="24128" y="12987"/>
                  </a:cubicBezTo>
                  <a:lnTo>
                    <a:pt x="24128" y="12987"/>
                  </a:lnTo>
                  <a:cubicBezTo>
                    <a:pt x="24153" y="13015"/>
                    <a:pt x="24153" y="13015"/>
                    <a:pt x="24084" y="13084"/>
                  </a:cubicBezTo>
                  <a:cubicBezTo>
                    <a:pt x="24009" y="13147"/>
                    <a:pt x="23946" y="13225"/>
                    <a:pt x="23899" y="13313"/>
                  </a:cubicBezTo>
                  <a:cubicBezTo>
                    <a:pt x="23927" y="13341"/>
                    <a:pt x="23858" y="13407"/>
                    <a:pt x="23786" y="13476"/>
                  </a:cubicBezTo>
                  <a:cubicBezTo>
                    <a:pt x="23692" y="13517"/>
                    <a:pt x="23554" y="13652"/>
                    <a:pt x="23554" y="13652"/>
                  </a:cubicBezTo>
                  <a:lnTo>
                    <a:pt x="23526" y="13623"/>
                  </a:lnTo>
                  <a:cubicBezTo>
                    <a:pt x="23520" y="13616"/>
                    <a:pt x="23509" y="13613"/>
                    <a:pt x="23496" y="13613"/>
                  </a:cubicBezTo>
                  <a:cubicBezTo>
                    <a:pt x="23459" y="13613"/>
                    <a:pt x="23407" y="13636"/>
                    <a:pt x="23407" y="13636"/>
                  </a:cubicBezTo>
                  <a:cubicBezTo>
                    <a:pt x="23338" y="13702"/>
                    <a:pt x="23363" y="13730"/>
                    <a:pt x="23363" y="13730"/>
                  </a:cubicBezTo>
                  <a:cubicBezTo>
                    <a:pt x="23370" y="13736"/>
                    <a:pt x="23269" y="13843"/>
                    <a:pt x="23116" y="14003"/>
                  </a:cubicBezTo>
                  <a:lnTo>
                    <a:pt x="22527" y="14589"/>
                  </a:lnTo>
                  <a:cubicBezTo>
                    <a:pt x="22085" y="15021"/>
                    <a:pt x="21618" y="15479"/>
                    <a:pt x="21514" y="15579"/>
                  </a:cubicBezTo>
                  <a:cubicBezTo>
                    <a:pt x="21365" y="15679"/>
                    <a:pt x="21176" y="15856"/>
                    <a:pt x="21220" y="15856"/>
                  </a:cubicBezTo>
                  <a:cubicBezTo>
                    <a:pt x="21224" y="15856"/>
                    <a:pt x="21230" y="15855"/>
                    <a:pt x="21239" y="15852"/>
                  </a:cubicBezTo>
                  <a:lnTo>
                    <a:pt x="21239" y="15852"/>
                  </a:lnTo>
                  <a:cubicBezTo>
                    <a:pt x="21264" y="15877"/>
                    <a:pt x="20916" y="16215"/>
                    <a:pt x="20499" y="16619"/>
                  </a:cubicBezTo>
                  <a:cubicBezTo>
                    <a:pt x="20013" y="17093"/>
                    <a:pt x="19665" y="17431"/>
                    <a:pt x="19694" y="17456"/>
                  </a:cubicBezTo>
                  <a:lnTo>
                    <a:pt x="19484" y="17660"/>
                  </a:lnTo>
                  <a:cubicBezTo>
                    <a:pt x="19346" y="17795"/>
                    <a:pt x="19233" y="17957"/>
                    <a:pt x="19164" y="18023"/>
                  </a:cubicBezTo>
                  <a:cubicBezTo>
                    <a:pt x="19135" y="18087"/>
                    <a:pt x="19095" y="18138"/>
                    <a:pt x="19084" y="18138"/>
                  </a:cubicBezTo>
                  <a:cubicBezTo>
                    <a:pt x="19078" y="18138"/>
                    <a:pt x="19080" y="18124"/>
                    <a:pt x="19095" y="18092"/>
                  </a:cubicBezTo>
                  <a:cubicBezTo>
                    <a:pt x="19080" y="18077"/>
                    <a:pt x="19066" y="18062"/>
                    <a:pt x="19045" y="18062"/>
                  </a:cubicBezTo>
                  <a:cubicBezTo>
                    <a:pt x="19027" y="18062"/>
                    <a:pt x="19005" y="18073"/>
                    <a:pt x="18973" y="18105"/>
                  </a:cubicBezTo>
                  <a:cubicBezTo>
                    <a:pt x="18835" y="18240"/>
                    <a:pt x="18860" y="18268"/>
                    <a:pt x="18885" y="18296"/>
                  </a:cubicBezTo>
                  <a:cubicBezTo>
                    <a:pt x="18910" y="18321"/>
                    <a:pt x="18841" y="18390"/>
                    <a:pt x="18841" y="18390"/>
                  </a:cubicBezTo>
                  <a:cubicBezTo>
                    <a:pt x="18799" y="18431"/>
                    <a:pt x="18782" y="18446"/>
                    <a:pt x="18770" y="18446"/>
                  </a:cubicBezTo>
                  <a:cubicBezTo>
                    <a:pt x="18763" y="18446"/>
                    <a:pt x="18757" y="18440"/>
                    <a:pt x="18747" y="18431"/>
                  </a:cubicBezTo>
                  <a:lnTo>
                    <a:pt x="18694" y="18374"/>
                  </a:lnTo>
                  <a:lnTo>
                    <a:pt x="18625" y="18443"/>
                  </a:lnTo>
                  <a:cubicBezTo>
                    <a:pt x="18650" y="18468"/>
                    <a:pt x="18581" y="18537"/>
                    <a:pt x="18581" y="18537"/>
                  </a:cubicBezTo>
                  <a:cubicBezTo>
                    <a:pt x="18545" y="18572"/>
                    <a:pt x="18528" y="18588"/>
                    <a:pt x="18512" y="18588"/>
                  </a:cubicBezTo>
                  <a:cubicBezTo>
                    <a:pt x="18497" y="18588"/>
                    <a:pt x="18484" y="18575"/>
                    <a:pt x="18459" y="18550"/>
                  </a:cubicBezTo>
                  <a:cubicBezTo>
                    <a:pt x="18447" y="18536"/>
                    <a:pt x="18434" y="18530"/>
                    <a:pt x="18420" y="18530"/>
                  </a:cubicBezTo>
                  <a:cubicBezTo>
                    <a:pt x="18378" y="18530"/>
                    <a:pt x="18335" y="18592"/>
                    <a:pt x="18321" y="18685"/>
                  </a:cubicBezTo>
                  <a:lnTo>
                    <a:pt x="18208" y="18847"/>
                  </a:lnTo>
                  <a:cubicBezTo>
                    <a:pt x="18086" y="18860"/>
                    <a:pt x="18001" y="19048"/>
                    <a:pt x="17958" y="19145"/>
                  </a:cubicBezTo>
                  <a:cubicBezTo>
                    <a:pt x="17835" y="19158"/>
                    <a:pt x="17766" y="19224"/>
                    <a:pt x="17748" y="19346"/>
                  </a:cubicBezTo>
                  <a:cubicBezTo>
                    <a:pt x="17776" y="19374"/>
                    <a:pt x="17704" y="19443"/>
                    <a:pt x="17610" y="19481"/>
                  </a:cubicBezTo>
                  <a:cubicBezTo>
                    <a:pt x="17516" y="19521"/>
                    <a:pt x="17444" y="19590"/>
                    <a:pt x="17306" y="19725"/>
                  </a:cubicBezTo>
                  <a:cubicBezTo>
                    <a:pt x="17262" y="19819"/>
                    <a:pt x="16776" y="20292"/>
                    <a:pt x="16221" y="20831"/>
                  </a:cubicBezTo>
                  <a:cubicBezTo>
                    <a:pt x="15598" y="21439"/>
                    <a:pt x="15181" y="21843"/>
                    <a:pt x="15206" y="21872"/>
                  </a:cubicBezTo>
                  <a:cubicBezTo>
                    <a:pt x="15162" y="21922"/>
                    <a:pt x="15106" y="21959"/>
                    <a:pt x="15043" y="21978"/>
                  </a:cubicBezTo>
                  <a:cubicBezTo>
                    <a:pt x="15039" y="21974"/>
                    <a:pt x="15034" y="21972"/>
                    <a:pt x="15028" y="21972"/>
                  </a:cubicBezTo>
                  <a:cubicBezTo>
                    <a:pt x="14995" y="21972"/>
                    <a:pt x="14944" y="22037"/>
                    <a:pt x="14930" y="22141"/>
                  </a:cubicBezTo>
                  <a:cubicBezTo>
                    <a:pt x="14902" y="22203"/>
                    <a:pt x="14902" y="22236"/>
                    <a:pt x="14891" y="22236"/>
                  </a:cubicBezTo>
                  <a:cubicBezTo>
                    <a:pt x="14886" y="22236"/>
                    <a:pt x="14877" y="22226"/>
                    <a:pt x="14858" y="22207"/>
                  </a:cubicBezTo>
                  <a:cubicBezTo>
                    <a:pt x="14856" y="22205"/>
                    <a:pt x="14854" y="22204"/>
                    <a:pt x="14850" y="22204"/>
                  </a:cubicBezTo>
                  <a:cubicBezTo>
                    <a:pt x="14810" y="22204"/>
                    <a:pt x="14673" y="22338"/>
                    <a:pt x="14416" y="22586"/>
                  </a:cubicBezTo>
                  <a:cubicBezTo>
                    <a:pt x="14209" y="22787"/>
                    <a:pt x="13931" y="23059"/>
                    <a:pt x="13956" y="23084"/>
                  </a:cubicBezTo>
                  <a:cubicBezTo>
                    <a:pt x="13892" y="23177"/>
                    <a:pt x="13864" y="23217"/>
                    <a:pt x="13860" y="23217"/>
                  </a:cubicBezTo>
                  <a:cubicBezTo>
                    <a:pt x="13857" y="23217"/>
                    <a:pt x="13868" y="23194"/>
                    <a:pt x="13887" y="23153"/>
                  </a:cubicBezTo>
                  <a:cubicBezTo>
                    <a:pt x="13890" y="23134"/>
                    <a:pt x="13883" y="23126"/>
                    <a:pt x="13870" y="23126"/>
                  </a:cubicBezTo>
                  <a:cubicBezTo>
                    <a:pt x="13795" y="23126"/>
                    <a:pt x="13508" y="23381"/>
                    <a:pt x="13376" y="23598"/>
                  </a:cubicBezTo>
                  <a:cubicBezTo>
                    <a:pt x="13318" y="23654"/>
                    <a:pt x="13260" y="23711"/>
                    <a:pt x="13226" y="23711"/>
                  </a:cubicBezTo>
                  <a:cubicBezTo>
                    <a:pt x="13220" y="23711"/>
                    <a:pt x="13214" y="23709"/>
                    <a:pt x="13210" y="23705"/>
                  </a:cubicBezTo>
                  <a:cubicBezTo>
                    <a:pt x="13094" y="23818"/>
                    <a:pt x="12987" y="23940"/>
                    <a:pt x="12890" y="24072"/>
                  </a:cubicBezTo>
                  <a:cubicBezTo>
                    <a:pt x="12821" y="24137"/>
                    <a:pt x="12542" y="24407"/>
                    <a:pt x="12404" y="24542"/>
                  </a:cubicBezTo>
                  <a:cubicBezTo>
                    <a:pt x="12314" y="24636"/>
                    <a:pt x="12229" y="24733"/>
                    <a:pt x="12154" y="24839"/>
                  </a:cubicBezTo>
                  <a:lnTo>
                    <a:pt x="12085" y="24908"/>
                  </a:lnTo>
                  <a:cubicBezTo>
                    <a:pt x="12084" y="24907"/>
                    <a:pt x="12082" y="24907"/>
                    <a:pt x="12080" y="24907"/>
                  </a:cubicBezTo>
                  <a:cubicBezTo>
                    <a:pt x="12029" y="24907"/>
                    <a:pt x="11693" y="25237"/>
                    <a:pt x="11223" y="25689"/>
                  </a:cubicBezTo>
                  <a:cubicBezTo>
                    <a:pt x="10737" y="26162"/>
                    <a:pt x="10324" y="26566"/>
                    <a:pt x="10223" y="26607"/>
                  </a:cubicBezTo>
                  <a:cubicBezTo>
                    <a:pt x="10176" y="26651"/>
                    <a:pt x="10132" y="26707"/>
                    <a:pt x="10101" y="26763"/>
                  </a:cubicBezTo>
                  <a:cubicBezTo>
                    <a:pt x="10082" y="26870"/>
                    <a:pt x="10001" y="26955"/>
                    <a:pt x="9894" y="26980"/>
                  </a:cubicBezTo>
                  <a:cubicBezTo>
                    <a:pt x="9775" y="26986"/>
                    <a:pt x="9455" y="27208"/>
                    <a:pt x="9408" y="27321"/>
                  </a:cubicBezTo>
                  <a:lnTo>
                    <a:pt x="9390" y="27287"/>
                  </a:lnTo>
                  <a:cubicBezTo>
                    <a:pt x="9387" y="27287"/>
                    <a:pt x="9383" y="27286"/>
                    <a:pt x="9380" y="27286"/>
                  </a:cubicBezTo>
                  <a:cubicBezTo>
                    <a:pt x="9256" y="27286"/>
                    <a:pt x="9034" y="27456"/>
                    <a:pt x="8979" y="27566"/>
                  </a:cubicBezTo>
                  <a:cubicBezTo>
                    <a:pt x="8873" y="27575"/>
                    <a:pt x="8769" y="27581"/>
                    <a:pt x="8697" y="27660"/>
                  </a:cubicBezTo>
                  <a:cubicBezTo>
                    <a:pt x="8658" y="27676"/>
                    <a:pt x="8636" y="27685"/>
                    <a:pt x="8621" y="27685"/>
                  </a:cubicBezTo>
                  <a:cubicBezTo>
                    <a:pt x="8601" y="27685"/>
                    <a:pt x="8594" y="27668"/>
                    <a:pt x="8578" y="27628"/>
                  </a:cubicBezTo>
                  <a:cubicBezTo>
                    <a:pt x="8567" y="27602"/>
                    <a:pt x="8558" y="27579"/>
                    <a:pt x="8522" y="27579"/>
                  </a:cubicBezTo>
                  <a:cubicBezTo>
                    <a:pt x="8507" y="27579"/>
                    <a:pt x="8487" y="27583"/>
                    <a:pt x="8459" y="27594"/>
                  </a:cubicBezTo>
                  <a:cubicBezTo>
                    <a:pt x="8371" y="27632"/>
                    <a:pt x="8384" y="27666"/>
                    <a:pt x="8396" y="27700"/>
                  </a:cubicBezTo>
                  <a:cubicBezTo>
                    <a:pt x="8396" y="27700"/>
                    <a:pt x="8309" y="27738"/>
                    <a:pt x="8214" y="27769"/>
                  </a:cubicBezTo>
                  <a:cubicBezTo>
                    <a:pt x="8214" y="27769"/>
                    <a:pt x="8124" y="27801"/>
                    <a:pt x="8136" y="27835"/>
                  </a:cubicBezTo>
                  <a:cubicBezTo>
                    <a:pt x="8146" y="27873"/>
                    <a:pt x="8055" y="27904"/>
                    <a:pt x="7961" y="27932"/>
                  </a:cubicBezTo>
                  <a:cubicBezTo>
                    <a:pt x="7958" y="27924"/>
                    <a:pt x="7951" y="27920"/>
                    <a:pt x="7944" y="27920"/>
                  </a:cubicBezTo>
                  <a:cubicBezTo>
                    <a:pt x="7920" y="27920"/>
                    <a:pt x="7888" y="27960"/>
                    <a:pt x="7970" y="27967"/>
                  </a:cubicBezTo>
                  <a:cubicBezTo>
                    <a:pt x="7979" y="28004"/>
                    <a:pt x="7989" y="28039"/>
                    <a:pt x="7895" y="28067"/>
                  </a:cubicBezTo>
                  <a:lnTo>
                    <a:pt x="7914" y="28142"/>
                  </a:lnTo>
                  <a:cubicBezTo>
                    <a:pt x="7929" y="28201"/>
                    <a:pt x="7936" y="28236"/>
                    <a:pt x="8049" y="28236"/>
                  </a:cubicBezTo>
                  <a:cubicBezTo>
                    <a:pt x="8076" y="28236"/>
                    <a:pt x="8108" y="28234"/>
                    <a:pt x="8149" y="28230"/>
                  </a:cubicBezTo>
                  <a:cubicBezTo>
                    <a:pt x="8556" y="28142"/>
                    <a:pt x="8860" y="28039"/>
                    <a:pt x="8829" y="27970"/>
                  </a:cubicBezTo>
                  <a:cubicBezTo>
                    <a:pt x="8882" y="27923"/>
                    <a:pt x="8938" y="27882"/>
                    <a:pt x="9001" y="27848"/>
                  </a:cubicBezTo>
                  <a:cubicBezTo>
                    <a:pt x="9067" y="27820"/>
                    <a:pt x="9133" y="27798"/>
                    <a:pt x="9205" y="27788"/>
                  </a:cubicBezTo>
                  <a:cubicBezTo>
                    <a:pt x="9206" y="27791"/>
                    <a:pt x="9209" y="27792"/>
                    <a:pt x="9213" y="27792"/>
                  </a:cubicBezTo>
                  <a:cubicBezTo>
                    <a:pt x="9273" y="27792"/>
                    <a:pt x="9627" y="27609"/>
                    <a:pt x="10016" y="27318"/>
                  </a:cubicBezTo>
                  <a:cubicBezTo>
                    <a:pt x="10267" y="27130"/>
                    <a:pt x="10443" y="26970"/>
                    <a:pt x="10568" y="26857"/>
                  </a:cubicBezTo>
                  <a:cubicBezTo>
                    <a:pt x="10700" y="26745"/>
                    <a:pt x="10765" y="26688"/>
                    <a:pt x="10816" y="26666"/>
                  </a:cubicBezTo>
                  <a:cubicBezTo>
                    <a:pt x="10875" y="26641"/>
                    <a:pt x="10932" y="26604"/>
                    <a:pt x="10979" y="26560"/>
                  </a:cubicBezTo>
                  <a:cubicBezTo>
                    <a:pt x="10953" y="26532"/>
                    <a:pt x="11370" y="26127"/>
                    <a:pt x="11856" y="25654"/>
                  </a:cubicBezTo>
                  <a:cubicBezTo>
                    <a:pt x="12342" y="25184"/>
                    <a:pt x="12827" y="24711"/>
                    <a:pt x="12802" y="24683"/>
                  </a:cubicBezTo>
                  <a:lnTo>
                    <a:pt x="12940" y="24548"/>
                  </a:lnTo>
                  <a:cubicBezTo>
                    <a:pt x="12943" y="24550"/>
                    <a:pt x="12946" y="24552"/>
                    <a:pt x="12951" y="24552"/>
                  </a:cubicBezTo>
                  <a:cubicBezTo>
                    <a:pt x="12993" y="24552"/>
                    <a:pt x="13119" y="24429"/>
                    <a:pt x="13244" y="24307"/>
                  </a:cubicBezTo>
                  <a:cubicBezTo>
                    <a:pt x="13319" y="24200"/>
                    <a:pt x="13404" y="24100"/>
                    <a:pt x="13495" y="24009"/>
                  </a:cubicBezTo>
                  <a:cubicBezTo>
                    <a:pt x="13499" y="24012"/>
                    <a:pt x="13504" y="24014"/>
                    <a:pt x="13509" y="24014"/>
                  </a:cubicBezTo>
                  <a:cubicBezTo>
                    <a:pt x="13544" y="24014"/>
                    <a:pt x="13611" y="23949"/>
                    <a:pt x="13730" y="23833"/>
                  </a:cubicBezTo>
                  <a:cubicBezTo>
                    <a:pt x="13868" y="23699"/>
                    <a:pt x="13940" y="23630"/>
                    <a:pt x="13912" y="23605"/>
                  </a:cubicBezTo>
                  <a:cubicBezTo>
                    <a:pt x="13981" y="23536"/>
                    <a:pt x="14470" y="23062"/>
                    <a:pt x="14701" y="22887"/>
                  </a:cubicBezTo>
                  <a:cubicBezTo>
                    <a:pt x="14799" y="22849"/>
                    <a:pt x="14842" y="22752"/>
                    <a:pt x="14883" y="22658"/>
                  </a:cubicBezTo>
                  <a:cubicBezTo>
                    <a:pt x="14858" y="22630"/>
                    <a:pt x="14902" y="22536"/>
                    <a:pt x="14971" y="22467"/>
                  </a:cubicBezTo>
                  <a:lnTo>
                    <a:pt x="15024" y="22523"/>
                  </a:lnTo>
                  <a:cubicBezTo>
                    <a:pt x="15004" y="22566"/>
                    <a:pt x="14993" y="22590"/>
                    <a:pt x="15000" y="22590"/>
                  </a:cubicBezTo>
                  <a:cubicBezTo>
                    <a:pt x="15009" y="22590"/>
                    <a:pt x="15043" y="22556"/>
                    <a:pt x="15118" y="22483"/>
                  </a:cubicBezTo>
                  <a:lnTo>
                    <a:pt x="15256" y="22348"/>
                  </a:lnTo>
                  <a:cubicBezTo>
                    <a:pt x="15231" y="22320"/>
                    <a:pt x="15579" y="21984"/>
                    <a:pt x="16065" y="21511"/>
                  </a:cubicBezTo>
                  <a:cubicBezTo>
                    <a:pt x="16688" y="20903"/>
                    <a:pt x="16898" y="20703"/>
                    <a:pt x="16870" y="20675"/>
                  </a:cubicBezTo>
                  <a:cubicBezTo>
                    <a:pt x="16845" y="20646"/>
                    <a:pt x="16914" y="20580"/>
                    <a:pt x="17149" y="20405"/>
                  </a:cubicBezTo>
                  <a:cubicBezTo>
                    <a:pt x="17644" y="20082"/>
                    <a:pt x="17644" y="20082"/>
                    <a:pt x="17688" y="19988"/>
                  </a:cubicBezTo>
                  <a:lnTo>
                    <a:pt x="17688" y="19988"/>
                  </a:lnTo>
                  <a:cubicBezTo>
                    <a:pt x="17655" y="20018"/>
                    <a:pt x="17632" y="20029"/>
                    <a:pt x="17614" y="20029"/>
                  </a:cubicBezTo>
                  <a:cubicBezTo>
                    <a:pt x="17593" y="20029"/>
                    <a:pt x="17579" y="20014"/>
                    <a:pt x="17566" y="20001"/>
                  </a:cubicBezTo>
                  <a:cubicBezTo>
                    <a:pt x="17513" y="19944"/>
                    <a:pt x="17581" y="19875"/>
                    <a:pt x="17704" y="19863"/>
                  </a:cubicBezTo>
                  <a:cubicBezTo>
                    <a:pt x="17705" y="19864"/>
                    <a:pt x="17707" y="19865"/>
                    <a:pt x="17710" y="19865"/>
                  </a:cubicBezTo>
                  <a:cubicBezTo>
                    <a:pt x="17810" y="19865"/>
                    <a:pt x="18773" y="18876"/>
                    <a:pt x="18788" y="18757"/>
                  </a:cubicBezTo>
                  <a:cubicBezTo>
                    <a:pt x="18778" y="18745"/>
                    <a:pt x="18771" y="18738"/>
                    <a:pt x="18772" y="18738"/>
                  </a:cubicBezTo>
                  <a:lnTo>
                    <a:pt x="18772" y="18738"/>
                  </a:lnTo>
                  <a:cubicBezTo>
                    <a:pt x="18772" y="18738"/>
                    <a:pt x="18785" y="18752"/>
                    <a:pt x="18816" y="18785"/>
                  </a:cubicBezTo>
                  <a:cubicBezTo>
                    <a:pt x="18820" y="18789"/>
                    <a:pt x="18824" y="18791"/>
                    <a:pt x="18829" y="18791"/>
                  </a:cubicBezTo>
                  <a:cubicBezTo>
                    <a:pt x="18864" y="18791"/>
                    <a:pt x="18948" y="18708"/>
                    <a:pt x="19189" y="18475"/>
                  </a:cubicBezTo>
                  <a:lnTo>
                    <a:pt x="19396" y="18271"/>
                  </a:lnTo>
                  <a:cubicBezTo>
                    <a:pt x="19345" y="18220"/>
                    <a:pt x="19756" y="17865"/>
                    <a:pt x="19808" y="17865"/>
                  </a:cubicBezTo>
                  <a:cubicBezTo>
                    <a:pt x="19810" y="17865"/>
                    <a:pt x="19812" y="17866"/>
                    <a:pt x="19813" y="17867"/>
                  </a:cubicBezTo>
                  <a:cubicBezTo>
                    <a:pt x="19907" y="17826"/>
                    <a:pt x="19907" y="17826"/>
                    <a:pt x="20048" y="17691"/>
                  </a:cubicBezTo>
                  <a:cubicBezTo>
                    <a:pt x="20198" y="17445"/>
                    <a:pt x="20546" y="17150"/>
                    <a:pt x="20597" y="17150"/>
                  </a:cubicBezTo>
                  <a:cubicBezTo>
                    <a:pt x="20600" y="17150"/>
                    <a:pt x="20601" y="17151"/>
                    <a:pt x="20602" y="17152"/>
                  </a:cubicBezTo>
                  <a:lnTo>
                    <a:pt x="20740" y="17017"/>
                  </a:lnTo>
                  <a:cubicBezTo>
                    <a:pt x="20784" y="16923"/>
                    <a:pt x="20922" y="16789"/>
                    <a:pt x="20991" y="16720"/>
                  </a:cubicBezTo>
                  <a:cubicBezTo>
                    <a:pt x="21163" y="16556"/>
                    <a:pt x="21240" y="16480"/>
                    <a:pt x="21211" y="16480"/>
                  </a:cubicBezTo>
                  <a:cubicBezTo>
                    <a:pt x="21205" y="16480"/>
                    <a:pt x="21193" y="16483"/>
                    <a:pt x="21176" y="16491"/>
                  </a:cubicBezTo>
                  <a:cubicBezTo>
                    <a:pt x="21148" y="16463"/>
                    <a:pt x="21123" y="16434"/>
                    <a:pt x="21192" y="16369"/>
                  </a:cubicBezTo>
                  <a:lnTo>
                    <a:pt x="21217" y="16394"/>
                  </a:lnTo>
                  <a:cubicBezTo>
                    <a:pt x="21218" y="16396"/>
                    <a:pt x="21221" y="16396"/>
                    <a:pt x="21224" y="16396"/>
                  </a:cubicBezTo>
                  <a:cubicBezTo>
                    <a:pt x="21271" y="16396"/>
                    <a:pt x="21469" y="16204"/>
                    <a:pt x="21731" y="15949"/>
                  </a:cubicBezTo>
                  <a:cubicBezTo>
                    <a:pt x="22078" y="15613"/>
                    <a:pt x="22216" y="15479"/>
                    <a:pt x="22310" y="15438"/>
                  </a:cubicBezTo>
                  <a:lnTo>
                    <a:pt x="22354" y="15344"/>
                  </a:lnTo>
                  <a:cubicBezTo>
                    <a:pt x="22391" y="15262"/>
                    <a:pt x="22446" y="15203"/>
                    <a:pt x="22477" y="15203"/>
                  </a:cubicBezTo>
                  <a:cubicBezTo>
                    <a:pt x="22483" y="15203"/>
                    <a:pt x="22488" y="15205"/>
                    <a:pt x="22492" y="15209"/>
                  </a:cubicBezTo>
                  <a:cubicBezTo>
                    <a:pt x="22589" y="15168"/>
                    <a:pt x="22865" y="14899"/>
                    <a:pt x="22978" y="14736"/>
                  </a:cubicBezTo>
                  <a:lnTo>
                    <a:pt x="23119" y="14601"/>
                  </a:lnTo>
                  <a:cubicBezTo>
                    <a:pt x="23238" y="14589"/>
                    <a:pt x="23448" y="14385"/>
                    <a:pt x="23464" y="14263"/>
                  </a:cubicBezTo>
                  <a:cubicBezTo>
                    <a:pt x="23468" y="14267"/>
                    <a:pt x="23474" y="14269"/>
                    <a:pt x="23480" y="14269"/>
                  </a:cubicBezTo>
                  <a:cubicBezTo>
                    <a:pt x="23514" y="14269"/>
                    <a:pt x="23572" y="14212"/>
                    <a:pt x="23630" y="14156"/>
                  </a:cubicBezTo>
                  <a:cubicBezTo>
                    <a:pt x="23737" y="14001"/>
                    <a:pt x="23994" y="13750"/>
                    <a:pt x="24041" y="13750"/>
                  </a:cubicBezTo>
                  <a:cubicBezTo>
                    <a:pt x="24043" y="13750"/>
                    <a:pt x="24045" y="13751"/>
                    <a:pt x="24046" y="13752"/>
                  </a:cubicBezTo>
                  <a:lnTo>
                    <a:pt x="24115" y="13683"/>
                  </a:lnTo>
                  <a:cubicBezTo>
                    <a:pt x="24162" y="13595"/>
                    <a:pt x="24222" y="13517"/>
                    <a:pt x="24297" y="13454"/>
                  </a:cubicBezTo>
                  <a:cubicBezTo>
                    <a:pt x="24372" y="13388"/>
                    <a:pt x="24435" y="13310"/>
                    <a:pt x="24479" y="13222"/>
                  </a:cubicBezTo>
                  <a:cubicBezTo>
                    <a:pt x="24507" y="13163"/>
                    <a:pt x="24548" y="13109"/>
                    <a:pt x="24592" y="13062"/>
                  </a:cubicBezTo>
                  <a:cubicBezTo>
                    <a:pt x="24609" y="13046"/>
                    <a:pt x="24620" y="13039"/>
                    <a:pt x="24625" y="13039"/>
                  </a:cubicBezTo>
                  <a:cubicBezTo>
                    <a:pt x="24643" y="13039"/>
                    <a:pt x="24609" y="13111"/>
                    <a:pt x="24576" y="13185"/>
                  </a:cubicBezTo>
                  <a:cubicBezTo>
                    <a:pt x="24548" y="13225"/>
                    <a:pt x="24540" y="13243"/>
                    <a:pt x="24546" y="13243"/>
                  </a:cubicBezTo>
                  <a:cubicBezTo>
                    <a:pt x="24563" y="13243"/>
                    <a:pt x="24709" y="13080"/>
                    <a:pt x="24827" y="12887"/>
                  </a:cubicBezTo>
                  <a:cubicBezTo>
                    <a:pt x="24911" y="12748"/>
                    <a:pt x="24950" y="12685"/>
                    <a:pt x="24954" y="12685"/>
                  </a:cubicBezTo>
                  <a:lnTo>
                    <a:pt x="24954" y="12685"/>
                  </a:lnTo>
                  <a:cubicBezTo>
                    <a:pt x="24958" y="12685"/>
                    <a:pt x="24936" y="12731"/>
                    <a:pt x="24896" y="12818"/>
                  </a:cubicBezTo>
                  <a:cubicBezTo>
                    <a:pt x="24869" y="12877"/>
                    <a:pt x="24844" y="12935"/>
                    <a:pt x="24853" y="12935"/>
                  </a:cubicBezTo>
                  <a:cubicBezTo>
                    <a:pt x="24859" y="12935"/>
                    <a:pt x="24880" y="12910"/>
                    <a:pt x="24924" y="12846"/>
                  </a:cubicBezTo>
                  <a:cubicBezTo>
                    <a:pt x="24924" y="12846"/>
                    <a:pt x="25062" y="12712"/>
                    <a:pt x="25037" y="12683"/>
                  </a:cubicBezTo>
                  <a:lnTo>
                    <a:pt x="25244" y="12483"/>
                  </a:lnTo>
                  <a:cubicBezTo>
                    <a:pt x="25353" y="12411"/>
                    <a:pt x="25457" y="12332"/>
                    <a:pt x="25548" y="12238"/>
                  </a:cubicBezTo>
                  <a:cubicBezTo>
                    <a:pt x="25591" y="12144"/>
                    <a:pt x="25591" y="12144"/>
                    <a:pt x="25685" y="12104"/>
                  </a:cubicBezTo>
                  <a:cubicBezTo>
                    <a:pt x="25690" y="12108"/>
                    <a:pt x="25696" y="12110"/>
                    <a:pt x="25701" y="12110"/>
                  </a:cubicBezTo>
                  <a:cubicBezTo>
                    <a:pt x="25733" y="12110"/>
                    <a:pt x="25774" y="12054"/>
                    <a:pt x="25729" y="12010"/>
                  </a:cubicBezTo>
                  <a:cubicBezTo>
                    <a:pt x="25770" y="11916"/>
                    <a:pt x="25845" y="11843"/>
                    <a:pt x="25939" y="11806"/>
                  </a:cubicBezTo>
                  <a:cubicBezTo>
                    <a:pt x="25953" y="11821"/>
                    <a:pt x="25968" y="11827"/>
                    <a:pt x="25983" y="11827"/>
                  </a:cubicBezTo>
                  <a:cubicBezTo>
                    <a:pt x="26020" y="11827"/>
                    <a:pt x="26051" y="11786"/>
                    <a:pt x="26033" y="11765"/>
                  </a:cubicBezTo>
                  <a:cubicBezTo>
                    <a:pt x="26062" y="11706"/>
                    <a:pt x="26099" y="11652"/>
                    <a:pt x="26146" y="11605"/>
                  </a:cubicBezTo>
                  <a:cubicBezTo>
                    <a:pt x="26147" y="11606"/>
                    <a:pt x="26147" y="11606"/>
                    <a:pt x="26148" y="11606"/>
                  </a:cubicBezTo>
                  <a:cubicBezTo>
                    <a:pt x="26172" y="11606"/>
                    <a:pt x="26331" y="11465"/>
                    <a:pt x="26560" y="11248"/>
                  </a:cubicBezTo>
                  <a:cubicBezTo>
                    <a:pt x="26798" y="11019"/>
                    <a:pt x="27105" y="10740"/>
                    <a:pt x="27431" y="10377"/>
                  </a:cubicBezTo>
                  <a:cubicBezTo>
                    <a:pt x="27503" y="10298"/>
                    <a:pt x="27547" y="10198"/>
                    <a:pt x="27516" y="10170"/>
                  </a:cubicBezTo>
                  <a:cubicBezTo>
                    <a:pt x="27456" y="10120"/>
                    <a:pt x="27484" y="10145"/>
                    <a:pt x="27578" y="10089"/>
                  </a:cubicBezTo>
                  <a:cubicBezTo>
                    <a:pt x="27722" y="10077"/>
                    <a:pt x="27846" y="9921"/>
                    <a:pt x="27722" y="9921"/>
                  </a:cubicBezTo>
                  <a:cubicBezTo>
                    <a:pt x="27717" y="9921"/>
                    <a:pt x="27710" y="9922"/>
                    <a:pt x="27704" y="9922"/>
                  </a:cubicBezTo>
                  <a:cubicBezTo>
                    <a:pt x="27661" y="9934"/>
                    <a:pt x="27633" y="9942"/>
                    <a:pt x="27623" y="9942"/>
                  </a:cubicBezTo>
                  <a:cubicBezTo>
                    <a:pt x="27604" y="9942"/>
                    <a:pt x="27646" y="9915"/>
                    <a:pt x="27766" y="9838"/>
                  </a:cubicBezTo>
                  <a:cubicBezTo>
                    <a:pt x="27857" y="9778"/>
                    <a:pt x="27860" y="9778"/>
                    <a:pt x="27889" y="9672"/>
                  </a:cubicBezTo>
                  <a:cubicBezTo>
                    <a:pt x="27860" y="9652"/>
                    <a:pt x="27901" y="9578"/>
                    <a:pt x="27932" y="9578"/>
                  </a:cubicBezTo>
                  <a:cubicBezTo>
                    <a:pt x="27936" y="9578"/>
                    <a:pt x="27939" y="9579"/>
                    <a:pt x="27942" y="9581"/>
                  </a:cubicBezTo>
                  <a:cubicBezTo>
                    <a:pt x="28030" y="9515"/>
                    <a:pt x="28117" y="9446"/>
                    <a:pt x="28083" y="9424"/>
                  </a:cubicBezTo>
                  <a:cubicBezTo>
                    <a:pt x="28124" y="9365"/>
                    <a:pt x="28171" y="9311"/>
                    <a:pt x="28224" y="9264"/>
                  </a:cubicBezTo>
                  <a:cubicBezTo>
                    <a:pt x="28315" y="9195"/>
                    <a:pt x="28321" y="9076"/>
                    <a:pt x="28334" y="8967"/>
                  </a:cubicBezTo>
                  <a:cubicBezTo>
                    <a:pt x="28383" y="8740"/>
                    <a:pt x="28419" y="8629"/>
                    <a:pt x="28445" y="8629"/>
                  </a:cubicBezTo>
                  <a:cubicBezTo>
                    <a:pt x="28456" y="8629"/>
                    <a:pt x="28464" y="8647"/>
                    <a:pt x="28471" y="8681"/>
                  </a:cubicBezTo>
                  <a:cubicBezTo>
                    <a:pt x="28475" y="8696"/>
                    <a:pt x="28481" y="8703"/>
                    <a:pt x="28487" y="8703"/>
                  </a:cubicBezTo>
                  <a:cubicBezTo>
                    <a:pt x="28537" y="8703"/>
                    <a:pt x="28652" y="8288"/>
                    <a:pt x="28619" y="8180"/>
                  </a:cubicBezTo>
                  <a:cubicBezTo>
                    <a:pt x="28593" y="8087"/>
                    <a:pt x="28586" y="8065"/>
                    <a:pt x="28600" y="8065"/>
                  </a:cubicBezTo>
                  <a:cubicBezTo>
                    <a:pt x="28604" y="8065"/>
                    <a:pt x="28610" y="8067"/>
                    <a:pt x="28619" y="8070"/>
                  </a:cubicBezTo>
                  <a:cubicBezTo>
                    <a:pt x="28621" y="8071"/>
                    <a:pt x="28623" y="8071"/>
                    <a:pt x="28625" y="8071"/>
                  </a:cubicBezTo>
                  <a:cubicBezTo>
                    <a:pt x="28659" y="8071"/>
                    <a:pt x="28681" y="7983"/>
                    <a:pt x="28681" y="7983"/>
                  </a:cubicBezTo>
                  <a:cubicBezTo>
                    <a:pt x="28708" y="7887"/>
                    <a:pt x="28732" y="7791"/>
                    <a:pt x="28767" y="7791"/>
                  </a:cubicBezTo>
                  <a:cubicBezTo>
                    <a:pt x="28769" y="7791"/>
                    <a:pt x="28771" y="7791"/>
                    <a:pt x="28772" y="7791"/>
                  </a:cubicBezTo>
                  <a:cubicBezTo>
                    <a:pt x="28794" y="7688"/>
                    <a:pt x="28807" y="7585"/>
                    <a:pt x="28813" y="7478"/>
                  </a:cubicBezTo>
                  <a:cubicBezTo>
                    <a:pt x="28769" y="7256"/>
                    <a:pt x="28860" y="6961"/>
                    <a:pt x="28945" y="6864"/>
                  </a:cubicBezTo>
                  <a:lnTo>
                    <a:pt x="28920" y="6654"/>
                  </a:lnTo>
                  <a:cubicBezTo>
                    <a:pt x="28853" y="6544"/>
                    <a:pt x="28821" y="6444"/>
                    <a:pt x="28888" y="6444"/>
                  </a:cubicBezTo>
                  <a:cubicBezTo>
                    <a:pt x="28890" y="6444"/>
                    <a:pt x="28892" y="6444"/>
                    <a:pt x="28894" y="6444"/>
                  </a:cubicBezTo>
                  <a:lnTo>
                    <a:pt x="28932" y="6444"/>
                  </a:lnTo>
                  <a:cubicBezTo>
                    <a:pt x="28876" y="6337"/>
                    <a:pt x="28888" y="5927"/>
                    <a:pt x="28967" y="5924"/>
                  </a:cubicBezTo>
                  <a:cubicBezTo>
                    <a:pt x="29004" y="5924"/>
                    <a:pt x="29004" y="5924"/>
                    <a:pt x="29001" y="5817"/>
                  </a:cubicBezTo>
                  <a:lnTo>
                    <a:pt x="29001" y="5817"/>
                  </a:lnTo>
                  <a:lnTo>
                    <a:pt x="28963" y="5820"/>
                  </a:lnTo>
                  <a:cubicBezTo>
                    <a:pt x="28961" y="5820"/>
                    <a:pt x="28959" y="5820"/>
                    <a:pt x="28957" y="5820"/>
                  </a:cubicBezTo>
                  <a:cubicBezTo>
                    <a:pt x="28922" y="5820"/>
                    <a:pt x="28888" y="5817"/>
                    <a:pt x="28885" y="5720"/>
                  </a:cubicBezTo>
                  <a:cubicBezTo>
                    <a:pt x="28873" y="5617"/>
                    <a:pt x="28857" y="5513"/>
                    <a:pt x="28894" y="5510"/>
                  </a:cubicBezTo>
                  <a:cubicBezTo>
                    <a:pt x="28919" y="5405"/>
                    <a:pt x="28944" y="5297"/>
                    <a:pt x="28909" y="5297"/>
                  </a:cubicBezTo>
                  <a:cubicBezTo>
                    <a:pt x="28908" y="5297"/>
                    <a:pt x="28908" y="5297"/>
                    <a:pt x="28907" y="5297"/>
                  </a:cubicBezTo>
                  <a:cubicBezTo>
                    <a:pt x="28901" y="5228"/>
                    <a:pt x="28904" y="5156"/>
                    <a:pt x="28913" y="5084"/>
                  </a:cubicBezTo>
                  <a:cubicBezTo>
                    <a:pt x="28891" y="4980"/>
                    <a:pt x="28866" y="4880"/>
                    <a:pt x="28819" y="4673"/>
                  </a:cubicBezTo>
                  <a:cubicBezTo>
                    <a:pt x="28766" y="4576"/>
                    <a:pt x="28700" y="4379"/>
                    <a:pt x="28735" y="4369"/>
                  </a:cubicBezTo>
                  <a:cubicBezTo>
                    <a:pt x="28735" y="4369"/>
                    <a:pt x="28669" y="4169"/>
                    <a:pt x="28600" y="4081"/>
                  </a:cubicBezTo>
                  <a:cubicBezTo>
                    <a:pt x="28537" y="3880"/>
                    <a:pt x="28478" y="3790"/>
                    <a:pt x="28518" y="3774"/>
                  </a:cubicBezTo>
                  <a:cubicBezTo>
                    <a:pt x="28553" y="3761"/>
                    <a:pt x="28553" y="3758"/>
                    <a:pt x="28475" y="3677"/>
                  </a:cubicBezTo>
                  <a:cubicBezTo>
                    <a:pt x="28472" y="3678"/>
                    <a:pt x="28470" y="3678"/>
                    <a:pt x="28467" y="3678"/>
                  </a:cubicBezTo>
                  <a:cubicBezTo>
                    <a:pt x="28434" y="3678"/>
                    <a:pt x="28396" y="3588"/>
                    <a:pt x="28355" y="3501"/>
                  </a:cubicBezTo>
                  <a:cubicBezTo>
                    <a:pt x="28327" y="3435"/>
                    <a:pt x="28296" y="3373"/>
                    <a:pt x="28261" y="3313"/>
                  </a:cubicBezTo>
                  <a:cubicBezTo>
                    <a:pt x="28251" y="3318"/>
                    <a:pt x="28244" y="3321"/>
                    <a:pt x="28238" y="3321"/>
                  </a:cubicBezTo>
                  <a:cubicBezTo>
                    <a:pt x="28223" y="3321"/>
                    <a:pt x="28212" y="3302"/>
                    <a:pt x="28177" y="3238"/>
                  </a:cubicBezTo>
                  <a:cubicBezTo>
                    <a:pt x="28120" y="3150"/>
                    <a:pt x="28008" y="2853"/>
                    <a:pt x="27939" y="2771"/>
                  </a:cubicBezTo>
                  <a:cubicBezTo>
                    <a:pt x="27828" y="2615"/>
                    <a:pt x="27785" y="2554"/>
                    <a:pt x="27775" y="2554"/>
                  </a:cubicBezTo>
                  <a:lnTo>
                    <a:pt x="27775" y="2554"/>
                  </a:lnTo>
                  <a:cubicBezTo>
                    <a:pt x="27769" y="2554"/>
                    <a:pt x="27776" y="2579"/>
                    <a:pt x="27788" y="2621"/>
                  </a:cubicBezTo>
                  <a:cubicBezTo>
                    <a:pt x="27815" y="2658"/>
                    <a:pt x="27823" y="2683"/>
                    <a:pt x="27817" y="2683"/>
                  </a:cubicBezTo>
                  <a:cubicBezTo>
                    <a:pt x="27809" y="2683"/>
                    <a:pt x="27776" y="2643"/>
                    <a:pt x="27726" y="2536"/>
                  </a:cubicBezTo>
                  <a:cubicBezTo>
                    <a:pt x="27694" y="2495"/>
                    <a:pt x="27647" y="2398"/>
                    <a:pt x="27569" y="2298"/>
                  </a:cubicBezTo>
                  <a:cubicBezTo>
                    <a:pt x="27491" y="2191"/>
                    <a:pt x="27393" y="2069"/>
                    <a:pt x="27290" y="1950"/>
                  </a:cubicBezTo>
                  <a:cubicBezTo>
                    <a:pt x="27071" y="1722"/>
                    <a:pt x="27010" y="1672"/>
                    <a:pt x="26983" y="1672"/>
                  </a:cubicBezTo>
                  <a:cubicBezTo>
                    <a:pt x="26974" y="1672"/>
                    <a:pt x="26970" y="1677"/>
                    <a:pt x="26964" y="1684"/>
                  </a:cubicBezTo>
                  <a:cubicBezTo>
                    <a:pt x="26972" y="1729"/>
                    <a:pt x="26967" y="1748"/>
                    <a:pt x="26956" y="1748"/>
                  </a:cubicBezTo>
                  <a:cubicBezTo>
                    <a:pt x="26938" y="1748"/>
                    <a:pt x="26902" y="1691"/>
                    <a:pt x="26886" y="1612"/>
                  </a:cubicBezTo>
                  <a:cubicBezTo>
                    <a:pt x="26804" y="1442"/>
                    <a:pt x="26729" y="1369"/>
                    <a:pt x="26692" y="1369"/>
                  </a:cubicBezTo>
                  <a:cubicBezTo>
                    <a:pt x="26685" y="1369"/>
                    <a:pt x="26680" y="1372"/>
                    <a:pt x="26676" y="1377"/>
                  </a:cubicBezTo>
                  <a:cubicBezTo>
                    <a:pt x="26607" y="1361"/>
                    <a:pt x="26541" y="1326"/>
                    <a:pt x="26485" y="1279"/>
                  </a:cubicBezTo>
                  <a:cubicBezTo>
                    <a:pt x="26510" y="1248"/>
                    <a:pt x="26425" y="1185"/>
                    <a:pt x="26234" y="1091"/>
                  </a:cubicBezTo>
                  <a:cubicBezTo>
                    <a:pt x="26149" y="1032"/>
                    <a:pt x="26146" y="1035"/>
                    <a:pt x="26168" y="1004"/>
                  </a:cubicBezTo>
                  <a:lnTo>
                    <a:pt x="25989" y="894"/>
                  </a:lnTo>
                  <a:cubicBezTo>
                    <a:pt x="25779" y="831"/>
                    <a:pt x="25234" y="537"/>
                    <a:pt x="25153" y="455"/>
                  </a:cubicBezTo>
                  <a:cubicBezTo>
                    <a:pt x="25084" y="433"/>
                    <a:pt x="25012" y="421"/>
                    <a:pt x="24940" y="418"/>
                  </a:cubicBezTo>
                  <a:cubicBezTo>
                    <a:pt x="24906" y="427"/>
                    <a:pt x="24875" y="431"/>
                    <a:pt x="24847" y="431"/>
                  </a:cubicBezTo>
                  <a:cubicBezTo>
                    <a:pt x="24771" y="431"/>
                    <a:pt x="24724" y="398"/>
                    <a:pt x="24742" y="346"/>
                  </a:cubicBezTo>
                  <a:cubicBezTo>
                    <a:pt x="24759" y="305"/>
                    <a:pt x="24764" y="288"/>
                    <a:pt x="24742" y="288"/>
                  </a:cubicBezTo>
                  <a:cubicBezTo>
                    <a:pt x="24726" y="288"/>
                    <a:pt x="24696" y="297"/>
                    <a:pt x="24645" y="311"/>
                  </a:cubicBezTo>
                  <a:cubicBezTo>
                    <a:pt x="24535" y="308"/>
                    <a:pt x="24031" y="186"/>
                    <a:pt x="24150" y="136"/>
                  </a:cubicBezTo>
                  <a:lnTo>
                    <a:pt x="24169" y="63"/>
                  </a:lnTo>
                  <a:lnTo>
                    <a:pt x="24169" y="63"/>
                  </a:lnTo>
                  <a:cubicBezTo>
                    <a:pt x="24148" y="65"/>
                    <a:pt x="24127" y="66"/>
                    <a:pt x="24106" y="66"/>
                  </a:cubicBezTo>
                  <a:cubicBezTo>
                    <a:pt x="24077" y="66"/>
                    <a:pt x="24048" y="64"/>
                    <a:pt x="24018" y="60"/>
                  </a:cubicBezTo>
                  <a:lnTo>
                    <a:pt x="23952" y="54"/>
                  </a:lnTo>
                  <a:cubicBezTo>
                    <a:pt x="23950" y="68"/>
                    <a:pt x="23935" y="74"/>
                    <a:pt x="23902" y="74"/>
                  </a:cubicBezTo>
                  <a:cubicBezTo>
                    <a:pt x="23844" y="74"/>
                    <a:pt x="23729" y="55"/>
                    <a:pt x="23529" y="23"/>
                  </a:cubicBezTo>
                  <a:cubicBezTo>
                    <a:pt x="23426" y="1"/>
                    <a:pt x="23266" y="7"/>
                    <a:pt x="23109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37"/>
            <p:cNvSpPr/>
            <p:nvPr/>
          </p:nvSpPr>
          <p:spPr>
            <a:xfrm>
              <a:off x="3566214" y="3223343"/>
              <a:ext cx="945056" cy="1511091"/>
            </a:xfrm>
            <a:custGeom>
              <a:avLst/>
              <a:gdLst/>
              <a:ahLst/>
              <a:cxnLst/>
              <a:rect l="l" t="t" r="r" b="b"/>
              <a:pathLst>
                <a:path w="51919" h="83659" extrusionOk="0">
                  <a:moveTo>
                    <a:pt x="41969" y="1"/>
                  </a:moveTo>
                  <a:cubicBezTo>
                    <a:pt x="41889" y="1"/>
                    <a:pt x="41808" y="4"/>
                    <a:pt x="41727" y="12"/>
                  </a:cubicBezTo>
                  <a:lnTo>
                    <a:pt x="2501" y="3660"/>
                  </a:lnTo>
                  <a:cubicBezTo>
                    <a:pt x="1060" y="3794"/>
                    <a:pt x="0" y="5070"/>
                    <a:pt x="135" y="6511"/>
                  </a:cubicBezTo>
                  <a:lnTo>
                    <a:pt x="7340" y="81281"/>
                  </a:lnTo>
                  <a:cubicBezTo>
                    <a:pt x="7467" y="82639"/>
                    <a:pt x="8607" y="83658"/>
                    <a:pt x="9944" y="83658"/>
                  </a:cubicBezTo>
                  <a:cubicBezTo>
                    <a:pt x="10026" y="83658"/>
                    <a:pt x="10108" y="83655"/>
                    <a:pt x="10191" y="83647"/>
                  </a:cubicBezTo>
                  <a:lnTo>
                    <a:pt x="49417" y="79999"/>
                  </a:lnTo>
                  <a:cubicBezTo>
                    <a:pt x="50859" y="79864"/>
                    <a:pt x="51918" y="78589"/>
                    <a:pt x="51783" y="77147"/>
                  </a:cubicBezTo>
                  <a:lnTo>
                    <a:pt x="44579" y="2378"/>
                  </a:lnTo>
                  <a:cubicBezTo>
                    <a:pt x="44452" y="1020"/>
                    <a:pt x="43309" y="1"/>
                    <a:pt x="41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37"/>
            <p:cNvSpPr/>
            <p:nvPr/>
          </p:nvSpPr>
          <p:spPr>
            <a:xfrm>
              <a:off x="3664725" y="3214275"/>
              <a:ext cx="945001" cy="1511036"/>
            </a:xfrm>
            <a:custGeom>
              <a:avLst/>
              <a:gdLst/>
              <a:ahLst/>
              <a:cxnLst/>
              <a:rect l="l" t="t" r="r" b="b"/>
              <a:pathLst>
                <a:path w="51916" h="83656" extrusionOk="0">
                  <a:moveTo>
                    <a:pt x="41974" y="1"/>
                  </a:moveTo>
                  <a:cubicBezTo>
                    <a:pt x="41892" y="1"/>
                    <a:pt x="41810" y="5"/>
                    <a:pt x="41727" y="12"/>
                  </a:cubicBezTo>
                  <a:lnTo>
                    <a:pt x="2498" y="3660"/>
                  </a:lnTo>
                  <a:cubicBezTo>
                    <a:pt x="1060" y="3792"/>
                    <a:pt x="0" y="5070"/>
                    <a:pt x="132" y="6512"/>
                  </a:cubicBezTo>
                  <a:lnTo>
                    <a:pt x="7337" y="81278"/>
                  </a:lnTo>
                  <a:cubicBezTo>
                    <a:pt x="7464" y="82637"/>
                    <a:pt x="8604" y="83656"/>
                    <a:pt x="9941" y="83656"/>
                  </a:cubicBezTo>
                  <a:cubicBezTo>
                    <a:pt x="10023" y="83656"/>
                    <a:pt x="10105" y="83652"/>
                    <a:pt x="10188" y="83644"/>
                  </a:cubicBezTo>
                  <a:lnTo>
                    <a:pt x="49414" y="79997"/>
                  </a:lnTo>
                  <a:cubicBezTo>
                    <a:pt x="50856" y="79865"/>
                    <a:pt x="51915" y="78586"/>
                    <a:pt x="51780" y="77145"/>
                  </a:cubicBezTo>
                  <a:lnTo>
                    <a:pt x="44576" y="2378"/>
                  </a:lnTo>
                  <a:cubicBezTo>
                    <a:pt x="44452" y="1020"/>
                    <a:pt x="43309" y="1"/>
                    <a:pt x="419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0" name="Google Shape;9700;p37"/>
            <p:cNvSpPr/>
            <p:nvPr/>
          </p:nvSpPr>
          <p:spPr>
            <a:xfrm>
              <a:off x="3716348" y="3267886"/>
              <a:ext cx="842084" cy="1407791"/>
            </a:xfrm>
            <a:custGeom>
              <a:avLst/>
              <a:gdLst/>
              <a:ahLst/>
              <a:cxnLst/>
              <a:rect l="l" t="t" r="r" b="b"/>
              <a:pathLst>
                <a:path w="46262" h="77940" extrusionOk="0">
                  <a:moveTo>
                    <a:pt x="38067" y="1"/>
                  </a:moveTo>
                  <a:cubicBezTo>
                    <a:pt x="38030" y="1"/>
                    <a:pt x="37994" y="2"/>
                    <a:pt x="37957" y="6"/>
                  </a:cubicBezTo>
                  <a:lnTo>
                    <a:pt x="26046" y="1112"/>
                  </a:lnTo>
                  <a:cubicBezTo>
                    <a:pt x="25676" y="1147"/>
                    <a:pt x="25378" y="1425"/>
                    <a:pt x="25315" y="1789"/>
                  </a:cubicBezTo>
                  <a:lnTo>
                    <a:pt x="25156" y="2707"/>
                  </a:lnTo>
                  <a:cubicBezTo>
                    <a:pt x="25080" y="3146"/>
                    <a:pt x="24720" y="3481"/>
                    <a:pt x="24275" y="3522"/>
                  </a:cubicBezTo>
                  <a:lnTo>
                    <a:pt x="15221" y="4365"/>
                  </a:lnTo>
                  <a:cubicBezTo>
                    <a:pt x="15191" y="4368"/>
                    <a:pt x="15160" y="4369"/>
                    <a:pt x="15130" y="4369"/>
                  </a:cubicBezTo>
                  <a:cubicBezTo>
                    <a:pt x="14720" y="4369"/>
                    <a:pt x="14349" y="4117"/>
                    <a:pt x="14206" y="3726"/>
                  </a:cubicBezTo>
                  <a:lnTo>
                    <a:pt x="13880" y="2851"/>
                  </a:lnTo>
                  <a:cubicBezTo>
                    <a:pt x="13761" y="2530"/>
                    <a:pt x="13454" y="2318"/>
                    <a:pt x="13113" y="2318"/>
                  </a:cubicBezTo>
                  <a:cubicBezTo>
                    <a:pt x="13088" y="2318"/>
                    <a:pt x="13063" y="2319"/>
                    <a:pt x="13037" y="2322"/>
                  </a:cubicBezTo>
                  <a:lnTo>
                    <a:pt x="1126" y="3431"/>
                  </a:lnTo>
                  <a:cubicBezTo>
                    <a:pt x="477" y="3491"/>
                    <a:pt x="1" y="4067"/>
                    <a:pt x="60" y="4716"/>
                  </a:cubicBezTo>
                  <a:lnTo>
                    <a:pt x="7020" y="76869"/>
                  </a:lnTo>
                  <a:cubicBezTo>
                    <a:pt x="7076" y="77481"/>
                    <a:pt x="7593" y="77939"/>
                    <a:pt x="8196" y="77939"/>
                  </a:cubicBezTo>
                  <a:cubicBezTo>
                    <a:pt x="8232" y="77939"/>
                    <a:pt x="8268" y="77938"/>
                    <a:pt x="8305" y="77934"/>
                  </a:cubicBezTo>
                  <a:lnTo>
                    <a:pt x="45137" y="74509"/>
                  </a:lnTo>
                  <a:cubicBezTo>
                    <a:pt x="45785" y="74449"/>
                    <a:pt x="46262" y="73873"/>
                    <a:pt x="46202" y="73224"/>
                  </a:cubicBezTo>
                  <a:lnTo>
                    <a:pt x="39242" y="1071"/>
                  </a:lnTo>
                  <a:cubicBezTo>
                    <a:pt x="39183" y="459"/>
                    <a:pt x="38669" y="1"/>
                    <a:pt x="38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37"/>
            <p:cNvSpPr/>
            <p:nvPr/>
          </p:nvSpPr>
          <p:spPr>
            <a:xfrm>
              <a:off x="3786391" y="3433468"/>
              <a:ext cx="184391" cy="179017"/>
            </a:xfrm>
            <a:custGeom>
              <a:avLst/>
              <a:gdLst/>
              <a:ahLst/>
              <a:cxnLst/>
              <a:rect l="l" t="t" r="r" b="b"/>
              <a:pathLst>
                <a:path w="10130" h="9911" extrusionOk="0">
                  <a:moveTo>
                    <a:pt x="7336" y="1"/>
                  </a:moveTo>
                  <a:cubicBezTo>
                    <a:pt x="7264" y="1"/>
                    <a:pt x="7191" y="4"/>
                    <a:pt x="7118" y="12"/>
                  </a:cubicBezTo>
                  <a:lnTo>
                    <a:pt x="2066" y="522"/>
                  </a:lnTo>
                  <a:cubicBezTo>
                    <a:pt x="872" y="641"/>
                    <a:pt x="1" y="1707"/>
                    <a:pt x="123" y="2904"/>
                  </a:cubicBezTo>
                  <a:lnTo>
                    <a:pt x="631" y="7953"/>
                  </a:lnTo>
                  <a:cubicBezTo>
                    <a:pt x="742" y="9074"/>
                    <a:pt x="1685" y="9910"/>
                    <a:pt x="2788" y="9910"/>
                  </a:cubicBezTo>
                  <a:cubicBezTo>
                    <a:pt x="2862" y="9910"/>
                    <a:pt x="2937" y="9906"/>
                    <a:pt x="3012" y="9899"/>
                  </a:cubicBezTo>
                  <a:lnTo>
                    <a:pt x="8061" y="9391"/>
                  </a:lnTo>
                  <a:cubicBezTo>
                    <a:pt x="9258" y="9269"/>
                    <a:pt x="10129" y="8203"/>
                    <a:pt x="10007" y="7009"/>
                  </a:cubicBezTo>
                  <a:lnTo>
                    <a:pt x="9499" y="1958"/>
                  </a:lnTo>
                  <a:cubicBezTo>
                    <a:pt x="9388" y="837"/>
                    <a:pt x="8439" y="1"/>
                    <a:pt x="733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37"/>
            <p:cNvSpPr/>
            <p:nvPr/>
          </p:nvSpPr>
          <p:spPr>
            <a:xfrm>
              <a:off x="4000543" y="3412082"/>
              <a:ext cx="184319" cy="178999"/>
            </a:xfrm>
            <a:custGeom>
              <a:avLst/>
              <a:gdLst/>
              <a:ahLst/>
              <a:cxnLst/>
              <a:rect l="l" t="t" r="r" b="b"/>
              <a:pathLst>
                <a:path w="10126" h="9910" extrusionOk="0">
                  <a:moveTo>
                    <a:pt x="7335" y="0"/>
                  </a:moveTo>
                  <a:cubicBezTo>
                    <a:pt x="7263" y="0"/>
                    <a:pt x="7190" y="4"/>
                    <a:pt x="7117" y="11"/>
                  </a:cubicBezTo>
                  <a:lnTo>
                    <a:pt x="2065" y="522"/>
                  </a:lnTo>
                  <a:cubicBezTo>
                    <a:pt x="871" y="641"/>
                    <a:pt x="0" y="1706"/>
                    <a:pt x="119" y="2903"/>
                  </a:cubicBezTo>
                  <a:lnTo>
                    <a:pt x="630" y="7952"/>
                  </a:lnTo>
                  <a:cubicBezTo>
                    <a:pt x="742" y="9074"/>
                    <a:pt x="1684" y="9910"/>
                    <a:pt x="2785" y="9910"/>
                  </a:cubicBezTo>
                  <a:cubicBezTo>
                    <a:pt x="2859" y="9910"/>
                    <a:pt x="2934" y="9906"/>
                    <a:pt x="3009" y="9898"/>
                  </a:cubicBezTo>
                  <a:lnTo>
                    <a:pt x="8060" y="9390"/>
                  </a:lnTo>
                  <a:cubicBezTo>
                    <a:pt x="9257" y="9268"/>
                    <a:pt x="10125" y="8203"/>
                    <a:pt x="10006" y="7009"/>
                  </a:cubicBezTo>
                  <a:lnTo>
                    <a:pt x="9499" y="1957"/>
                  </a:lnTo>
                  <a:cubicBezTo>
                    <a:pt x="9384" y="836"/>
                    <a:pt x="8438" y="0"/>
                    <a:pt x="7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37"/>
            <p:cNvSpPr/>
            <p:nvPr/>
          </p:nvSpPr>
          <p:spPr>
            <a:xfrm>
              <a:off x="4038477" y="3448027"/>
              <a:ext cx="108614" cy="107075"/>
            </a:xfrm>
            <a:custGeom>
              <a:avLst/>
              <a:gdLst/>
              <a:ahLst/>
              <a:cxnLst/>
              <a:rect l="l" t="t" r="r" b="b"/>
              <a:pathLst>
                <a:path w="5967" h="5928" extrusionOk="0">
                  <a:moveTo>
                    <a:pt x="4794" y="196"/>
                  </a:moveTo>
                  <a:cubicBezTo>
                    <a:pt x="4797" y="196"/>
                    <a:pt x="4801" y="197"/>
                    <a:pt x="4804" y="199"/>
                  </a:cubicBezTo>
                  <a:cubicBezTo>
                    <a:pt x="4829" y="211"/>
                    <a:pt x="4829" y="211"/>
                    <a:pt x="4817" y="233"/>
                  </a:cubicBezTo>
                  <a:cubicBezTo>
                    <a:pt x="4813" y="242"/>
                    <a:pt x="4804" y="247"/>
                    <a:pt x="4795" y="247"/>
                  </a:cubicBezTo>
                  <a:cubicBezTo>
                    <a:pt x="4791" y="247"/>
                    <a:pt x="4786" y="246"/>
                    <a:pt x="4782" y="243"/>
                  </a:cubicBezTo>
                  <a:lnTo>
                    <a:pt x="4770" y="211"/>
                  </a:lnTo>
                  <a:cubicBezTo>
                    <a:pt x="4774" y="202"/>
                    <a:pt x="4784" y="196"/>
                    <a:pt x="4794" y="196"/>
                  </a:cubicBezTo>
                  <a:close/>
                  <a:moveTo>
                    <a:pt x="2930" y="312"/>
                  </a:moveTo>
                  <a:lnTo>
                    <a:pt x="2930" y="312"/>
                  </a:lnTo>
                  <a:cubicBezTo>
                    <a:pt x="2933" y="337"/>
                    <a:pt x="2936" y="362"/>
                    <a:pt x="2915" y="365"/>
                  </a:cubicBezTo>
                  <a:lnTo>
                    <a:pt x="2893" y="365"/>
                  </a:lnTo>
                  <a:cubicBezTo>
                    <a:pt x="2893" y="346"/>
                    <a:pt x="2899" y="327"/>
                    <a:pt x="2908" y="315"/>
                  </a:cubicBezTo>
                  <a:lnTo>
                    <a:pt x="2930" y="312"/>
                  </a:lnTo>
                  <a:close/>
                  <a:moveTo>
                    <a:pt x="5086" y="349"/>
                  </a:moveTo>
                  <a:lnTo>
                    <a:pt x="5108" y="365"/>
                  </a:lnTo>
                  <a:cubicBezTo>
                    <a:pt x="5097" y="379"/>
                    <a:pt x="5085" y="393"/>
                    <a:pt x="5071" y="393"/>
                  </a:cubicBezTo>
                  <a:cubicBezTo>
                    <a:pt x="5066" y="393"/>
                    <a:pt x="5061" y="391"/>
                    <a:pt x="5055" y="387"/>
                  </a:cubicBezTo>
                  <a:lnTo>
                    <a:pt x="5052" y="352"/>
                  </a:lnTo>
                  <a:lnTo>
                    <a:pt x="5086" y="349"/>
                  </a:lnTo>
                  <a:close/>
                  <a:moveTo>
                    <a:pt x="2073" y="417"/>
                  </a:moveTo>
                  <a:cubicBezTo>
                    <a:pt x="2090" y="417"/>
                    <a:pt x="2090" y="422"/>
                    <a:pt x="2090" y="440"/>
                  </a:cubicBezTo>
                  <a:cubicBezTo>
                    <a:pt x="2094" y="465"/>
                    <a:pt x="2053" y="468"/>
                    <a:pt x="2031" y="468"/>
                  </a:cubicBezTo>
                  <a:cubicBezTo>
                    <a:pt x="2009" y="453"/>
                    <a:pt x="2021" y="418"/>
                    <a:pt x="2046" y="418"/>
                  </a:cubicBezTo>
                  <a:cubicBezTo>
                    <a:pt x="2058" y="417"/>
                    <a:pt x="2066" y="417"/>
                    <a:pt x="2073" y="417"/>
                  </a:cubicBezTo>
                  <a:close/>
                  <a:moveTo>
                    <a:pt x="5099" y="597"/>
                  </a:moveTo>
                  <a:cubicBezTo>
                    <a:pt x="5133" y="597"/>
                    <a:pt x="5149" y="616"/>
                    <a:pt x="5130" y="631"/>
                  </a:cubicBezTo>
                  <a:cubicBezTo>
                    <a:pt x="5121" y="639"/>
                    <a:pt x="5116" y="643"/>
                    <a:pt x="5112" y="643"/>
                  </a:cubicBezTo>
                  <a:cubicBezTo>
                    <a:pt x="5107" y="643"/>
                    <a:pt x="5104" y="639"/>
                    <a:pt x="5096" y="631"/>
                  </a:cubicBezTo>
                  <a:cubicBezTo>
                    <a:pt x="5064" y="597"/>
                    <a:pt x="5064" y="597"/>
                    <a:pt x="5099" y="597"/>
                  </a:cubicBezTo>
                  <a:close/>
                  <a:moveTo>
                    <a:pt x="5092" y="753"/>
                  </a:moveTo>
                  <a:cubicBezTo>
                    <a:pt x="5087" y="756"/>
                    <a:pt x="5082" y="759"/>
                    <a:pt x="5077" y="763"/>
                  </a:cubicBezTo>
                  <a:cubicBezTo>
                    <a:pt x="5076" y="766"/>
                    <a:pt x="5076" y="769"/>
                    <a:pt x="5075" y="771"/>
                  </a:cubicBezTo>
                  <a:lnTo>
                    <a:pt x="5075" y="771"/>
                  </a:lnTo>
                  <a:cubicBezTo>
                    <a:pt x="5079" y="766"/>
                    <a:pt x="5084" y="760"/>
                    <a:pt x="5092" y="753"/>
                  </a:cubicBezTo>
                  <a:close/>
                  <a:moveTo>
                    <a:pt x="5205" y="722"/>
                  </a:moveTo>
                  <a:lnTo>
                    <a:pt x="5218" y="741"/>
                  </a:lnTo>
                  <a:cubicBezTo>
                    <a:pt x="5234" y="760"/>
                    <a:pt x="5234" y="760"/>
                    <a:pt x="5212" y="776"/>
                  </a:cubicBezTo>
                  <a:lnTo>
                    <a:pt x="5199" y="757"/>
                  </a:lnTo>
                  <a:lnTo>
                    <a:pt x="5205" y="722"/>
                  </a:lnTo>
                  <a:close/>
                  <a:moveTo>
                    <a:pt x="5075" y="771"/>
                  </a:moveTo>
                  <a:cubicBezTo>
                    <a:pt x="5070" y="777"/>
                    <a:pt x="5069" y="781"/>
                    <a:pt x="5070" y="781"/>
                  </a:cubicBezTo>
                  <a:cubicBezTo>
                    <a:pt x="5071" y="781"/>
                    <a:pt x="5073" y="778"/>
                    <a:pt x="5075" y="771"/>
                  </a:cubicBezTo>
                  <a:close/>
                  <a:moveTo>
                    <a:pt x="589" y="844"/>
                  </a:moveTo>
                  <a:cubicBezTo>
                    <a:pt x="608" y="863"/>
                    <a:pt x="624" y="882"/>
                    <a:pt x="608" y="898"/>
                  </a:cubicBezTo>
                  <a:lnTo>
                    <a:pt x="577" y="898"/>
                  </a:lnTo>
                  <a:lnTo>
                    <a:pt x="574" y="863"/>
                  </a:lnTo>
                  <a:lnTo>
                    <a:pt x="589" y="844"/>
                  </a:lnTo>
                  <a:close/>
                  <a:moveTo>
                    <a:pt x="5262" y="904"/>
                  </a:moveTo>
                  <a:lnTo>
                    <a:pt x="5262" y="904"/>
                  </a:lnTo>
                  <a:cubicBezTo>
                    <a:pt x="5266" y="913"/>
                    <a:pt x="5272" y="916"/>
                    <a:pt x="5275" y="916"/>
                  </a:cubicBezTo>
                  <a:cubicBezTo>
                    <a:pt x="5280" y="916"/>
                    <a:pt x="5280" y="910"/>
                    <a:pt x="5262" y="904"/>
                  </a:cubicBezTo>
                  <a:close/>
                  <a:moveTo>
                    <a:pt x="5328" y="923"/>
                  </a:moveTo>
                  <a:lnTo>
                    <a:pt x="5337" y="945"/>
                  </a:lnTo>
                  <a:cubicBezTo>
                    <a:pt x="5346" y="967"/>
                    <a:pt x="5346" y="967"/>
                    <a:pt x="5324" y="976"/>
                  </a:cubicBezTo>
                  <a:lnTo>
                    <a:pt x="5315" y="954"/>
                  </a:lnTo>
                  <a:lnTo>
                    <a:pt x="5328" y="923"/>
                  </a:lnTo>
                  <a:close/>
                  <a:moveTo>
                    <a:pt x="270" y="1007"/>
                  </a:moveTo>
                  <a:cubicBezTo>
                    <a:pt x="292" y="1023"/>
                    <a:pt x="314" y="1036"/>
                    <a:pt x="298" y="1058"/>
                  </a:cubicBezTo>
                  <a:lnTo>
                    <a:pt x="285" y="1080"/>
                  </a:lnTo>
                  <a:cubicBezTo>
                    <a:pt x="270" y="1067"/>
                    <a:pt x="260" y="1051"/>
                    <a:pt x="254" y="1033"/>
                  </a:cubicBezTo>
                  <a:lnTo>
                    <a:pt x="270" y="1007"/>
                  </a:lnTo>
                  <a:close/>
                  <a:moveTo>
                    <a:pt x="5459" y="1130"/>
                  </a:moveTo>
                  <a:lnTo>
                    <a:pt x="5465" y="1152"/>
                  </a:lnTo>
                  <a:cubicBezTo>
                    <a:pt x="5469" y="1167"/>
                    <a:pt x="5459" y="1180"/>
                    <a:pt x="5447" y="1183"/>
                  </a:cubicBezTo>
                  <a:cubicBezTo>
                    <a:pt x="5444" y="1183"/>
                    <a:pt x="5442" y="1184"/>
                    <a:pt x="5439" y="1184"/>
                  </a:cubicBezTo>
                  <a:cubicBezTo>
                    <a:pt x="5427" y="1184"/>
                    <a:pt x="5418" y="1177"/>
                    <a:pt x="5415" y="1164"/>
                  </a:cubicBezTo>
                  <a:cubicBezTo>
                    <a:pt x="5425" y="1148"/>
                    <a:pt x="5440" y="1136"/>
                    <a:pt x="5459" y="1130"/>
                  </a:cubicBezTo>
                  <a:close/>
                  <a:moveTo>
                    <a:pt x="272" y="1471"/>
                  </a:moveTo>
                  <a:cubicBezTo>
                    <a:pt x="276" y="1471"/>
                    <a:pt x="281" y="1472"/>
                    <a:pt x="288" y="1474"/>
                  </a:cubicBezTo>
                  <a:cubicBezTo>
                    <a:pt x="307" y="1481"/>
                    <a:pt x="323" y="1490"/>
                    <a:pt x="332" y="1506"/>
                  </a:cubicBezTo>
                  <a:cubicBezTo>
                    <a:pt x="332" y="1511"/>
                    <a:pt x="328" y="1513"/>
                    <a:pt x="323" y="1513"/>
                  </a:cubicBezTo>
                  <a:cubicBezTo>
                    <a:pt x="308" y="1513"/>
                    <a:pt x="279" y="1495"/>
                    <a:pt x="260" y="1490"/>
                  </a:cubicBezTo>
                  <a:cubicBezTo>
                    <a:pt x="264" y="1476"/>
                    <a:pt x="266" y="1471"/>
                    <a:pt x="272" y="1471"/>
                  </a:cubicBezTo>
                  <a:close/>
                  <a:moveTo>
                    <a:pt x="5534" y="2004"/>
                  </a:moveTo>
                  <a:cubicBezTo>
                    <a:pt x="5563" y="2023"/>
                    <a:pt x="5588" y="2042"/>
                    <a:pt x="5563" y="2042"/>
                  </a:cubicBezTo>
                  <a:cubicBezTo>
                    <a:pt x="5544" y="2042"/>
                    <a:pt x="5528" y="2038"/>
                    <a:pt x="5512" y="2026"/>
                  </a:cubicBezTo>
                  <a:cubicBezTo>
                    <a:pt x="5512" y="2026"/>
                    <a:pt x="5484" y="2007"/>
                    <a:pt x="5509" y="2004"/>
                  </a:cubicBezTo>
                  <a:close/>
                  <a:moveTo>
                    <a:pt x="286" y="2010"/>
                  </a:moveTo>
                  <a:cubicBezTo>
                    <a:pt x="305" y="2010"/>
                    <a:pt x="320" y="2012"/>
                    <a:pt x="323" y="2029"/>
                  </a:cubicBezTo>
                  <a:lnTo>
                    <a:pt x="298" y="2051"/>
                  </a:lnTo>
                  <a:lnTo>
                    <a:pt x="273" y="2032"/>
                  </a:lnTo>
                  <a:lnTo>
                    <a:pt x="270" y="2010"/>
                  </a:lnTo>
                  <a:cubicBezTo>
                    <a:pt x="275" y="2010"/>
                    <a:pt x="281" y="2010"/>
                    <a:pt x="286" y="2010"/>
                  </a:cubicBezTo>
                  <a:close/>
                  <a:moveTo>
                    <a:pt x="5675" y="2699"/>
                  </a:moveTo>
                  <a:cubicBezTo>
                    <a:pt x="5692" y="2699"/>
                    <a:pt x="5713" y="2708"/>
                    <a:pt x="5729" y="2728"/>
                  </a:cubicBezTo>
                  <a:cubicBezTo>
                    <a:pt x="5729" y="2750"/>
                    <a:pt x="5729" y="2750"/>
                    <a:pt x="5704" y="2753"/>
                  </a:cubicBezTo>
                  <a:cubicBezTo>
                    <a:pt x="5702" y="2753"/>
                    <a:pt x="5699" y="2753"/>
                    <a:pt x="5697" y="2753"/>
                  </a:cubicBezTo>
                  <a:cubicBezTo>
                    <a:pt x="5675" y="2753"/>
                    <a:pt x="5656" y="2738"/>
                    <a:pt x="5650" y="2715"/>
                  </a:cubicBezTo>
                  <a:cubicBezTo>
                    <a:pt x="5650" y="2705"/>
                    <a:pt x="5661" y="2699"/>
                    <a:pt x="5675" y="2699"/>
                  </a:cubicBezTo>
                  <a:close/>
                  <a:moveTo>
                    <a:pt x="361" y="3386"/>
                  </a:moveTo>
                  <a:cubicBezTo>
                    <a:pt x="380" y="3386"/>
                    <a:pt x="396" y="3388"/>
                    <a:pt x="398" y="3405"/>
                  </a:cubicBezTo>
                  <a:lnTo>
                    <a:pt x="373" y="3427"/>
                  </a:lnTo>
                  <a:lnTo>
                    <a:pt x="348" y="3408"/>
                  </a:lnTo>
                  <a:lnTo>
                    <a:pt x="345" y="3386"/>
                  </a:lnTo>
                  <a:cubicBezTo>
                    <a:pt x="350" y="3386"/>
                    <a:pt x="356" y="3386"/>
                    <a:pt x="361" y="3386"/>
                  </a:cubicBezTo>
                  <a:close/>
                  <a:moveTo>
                    <a:pt x="398" y="3532"/>
                  </a:moveTo>
                  <a:cubicBezTo>
                    <a:pt x="408" y="3532"/>
                    <a:pt x="408" y="3536"/>
                    <a:pt x="411" y="3552"/>
                  </a:cubicBezTo>
                  <a:cubicBezTo>
                    <a:pt x="398" y="3565"/>
                    <a:pt x="379" y="3574"/>
                    <a:pt x="364" y="3577"/>
                  </a:cubicBezTo>
                  <a:cubicBezTo>
                    <a:pt x="362" y="3577"/>
                    <a:pt x="361" y="3577"/>
                    <a:pt x="359" y="3577"/>
                  </a:cubicBezTo>
                  <a:cubicBezTo>
                    <a:pt x="338" y="3577"/>
                    <a:pt x="338" y="3557"/>
                    <a:pt x="382" y="3533"/>
                  </a:cubicBezTo>
                  <a:cubicBezTo>
                    <a:pt x="389" y="3532"/>
                    <a:pt x="394" y="3532"/>
                    <a:pt x="398" y="3532"/>
                  </a:cubicBezTo>
                  <a:close/>
                  <a:moveTo>
                    <a:pt x="210" y="3584"/>
                  </a:moveTo>
                  <a:cubicBezTo>
                    <a:pt x="210" y="3584"/>
                    <a:pt x="210" y="3587"/>
                    <a:pt x="210" y="3593"/>
                  </a:cubicBezTo>
                  <a:cubicBezTo>
                    <a:pt x="210" y="3593"/>
                    <a:pt x="211" y="3593"/>
                    <a:pt x="211" y="3594"/>
                  </a:cubicBezTo>
                  <a:lnTo>
                    <a:pt x="211" y="3594"/>
                  </a:lnTo>
                  <a:cubicBezTo>
                    <a:pt x="211" y="3588"/>
                    <a:pt x="210" y="3584"/>
                    <a:pt x="210" y="3584"/>
                  </a:cubicBezTo>
                  <a:close/>
                  <a:moveTo>
                    <a:pt x="471" y="3887"/>
                  </a:moveTo>
                  <a:cubicBezTo>
                    <a:pt x="489" y="3887"/>
                    <a:pt x="470" y="3908"/>
                    <a:pt x="470" y="3928"/>
                  </a:cubicBezTo>
                  <a:cubicBezTo>
                    <a:pt x="461" y="3939"/>
                    <a:pt x="455" y="3945"/>
                    <a:pt x="452" y="3945"/>
                  </a:cubicBezTo>
                  <a:cubicBezTo>
                    <a:pt x="448" y="3945"/>
                    <a:pt x="447" y="3934"/>
                    <a:pt x="445" y="3909"/>
                  </a:cubicBezTo>
                  <a:cubicBezTo>
                    <a:pt x="442" y="3891"/>
                    <a:pt x="467" y="3887"/>
                    <a:pt x="467" y="3887"/>
                  </a:cubicBezTo>
                  <a:cubicBezTo>
                    <a:pt x="469" y="3887"/>
                    <a:pt x="470" y="3887"/>
                    <a:pt x="471" y="3887"/>
                  </a:cubicBezTo>
                  <a:close/>
                  <a:moveTo>
                    <a:pt x="981" y="3966"/>
                  </a:moveTo>
                  <a:cubicBezTo>
                    <a:pt x="956" y="3969"/>
                    <a:pt x="956" y="3969"/>
                    <a:pt x="956" y="3991"/>
                  </a:cubicBezTo>
                  <a:cubicBezTo>
                    <a:pt x="972" y="4000"/>
                    <a:pt x="990" y="4007"/>
                    <a:pt x="1009" y="4007"/>
                  </a:cubicBezTo>
                  <a:cubicBezTo>
                    <a:pt x="1034" y="4003"/>
                    <a:pt x="1031" y="3981"/>
                    <a:pt x="981" y="3966"/>
                  </a:cubicBezTo>
                  <a:close/>
                  <a:moveTo>
                    <a:pt x="154" y="4066"/>
                  </a:moveTo>
                  <a:cubicBezTo>
                    <a:pt x="129" y="4066"/>
                    <a:pt x="129" y="4066"/>
                    <a:pt x="132" y="4088"/>
                  </a:cubicBezTo>
                  <a:cubicBezTo>
                    <a:pt x="134" y="4113"/>
                    <a:pt x="134" y="4124"/>
                    <a:pt x="139" y="4124"/>
                  </a:cubicBezTo>
                  <a:cubicBezTo>
                    <a:pt x="142" y="4124"/>
                    <a:pt x="147" y="4118"/>
                    <a:pt x="157" y="4107"/>
                  </a:cubicBezTo>
                  <a:cubicBezTo>
                    <a:pt x="157" y="4085"/>
                    <a:pt x="154" y="4066"/>
                    <a:pt x="154" y="4066"/>
                  </a:cubicBezTo>
                  <a:close/>
                  <a:moveTo>
                    <a:pt x="505" y="4266"/>
                  </a:moveTo>
                  <a:cubicBezTo>
                    <a:pt x="512" y="4266"/>
                    <a:pt x="527" y="4268"/>
                    <a:pt x="530" y="4285"/>
                  </a:cubicBezTo>
                  <a:cubicBezTo>
                    <a:pt x="527" y="4301"/>
                    <a:pt x="520" y="4317"/>
                    <a:pt x="508" y="4329"/>
                  </a:cubicBezTo>
                  <a:cubicBezTo>
                    <a:pt x="506" y="4330"/>
                    <a:pt x="505" y="4330"/>
                    <a:pt x="503" y="4330"/>
                  </a:cubicBezTo>
                  <a:cubicBezTo>
                    <a:pt x="492" y="4330"/>
                    <a:pt x="482" y="4321"/>
                    <a:pt x="480" y="4310"/>
                  </a:cubicBezTo>
                  <a:cubicBezTo>
                    <a:pt x="480" y="4289"/>
                    <a:pt x="476" y="4270"/>
                    <a:pt x="502" y="4267"/>
                  </a:cubicBezTo>
                  <a:cubicBezTo>
                    <a:pt x="502" y="4267"/>
                    <a:pt x="503" y="4266"/>
                    <a:pt x="505" y="4266"/>
                  </a:cubicBezTo>
                  <a:close/>
                  <a:moveTo>
                    <a:pt x="367" y="4429"/>
                  </a:moveTo>
                  <a:cubicBezTo>
                    <a:pt x="365" y="4429"/>
                    <a:pt x="364" y="4430"/>
                    <a:pt x="364" y="4430"/>
                  </a:cubicBezTo>
                  <a:cubicBezTo>
                    <a:pt x="364" y="4430"/>
                    <a:pt x="339" y="4430"/>
                    <a:pt x="342" y="4452"/>
                  </a:cubicBezTo>
                  <a:lnTo>
                    <a:pt x="342" y="4473"/>
                  </a:lnTo>
                  <a:cubicBezTo>
                    <a:pt x="361" y="4470"/>
                    <a:pt x="379" y="4461"/>
                    <a:pt x="392" y="4448"/>
                  </a:cubicBezTo>
                  <a:cubicBezTo>
                    <a:pt x="389" y="4431"/>
                    <a:pt x="374" y="4429"/>
                    <a:pt x="367" y="4429"/>
                  </a:cubicBezTo>
                  <a:close/>
                  <a:moveTo>
                    <a:pt x="467" y="4665"/>
                  </a:moveTo>
                  <a:lnTo>
                    <a:pt x="470" y="4690"/>
                  </a:lnTo>
                  <a:lnTo>
                    <a:pt x="451" y="4718"/>
                  </a:lnTo>
                  <a:cubicBezTo>
                    <a:pt x="448" y="4712"/>
                    <a:pt x="445" y="4702"/>
                    <a:pt x="445" y="4693"/>
                  </a:cubicBezTo>
                  <a:cubicBezTo>
                    <a:pt x="442" y="4671"/>
                    <a:pt x="442" y="4671"/>
                    <a:pt x="467" y="4665"/>
                  </a:cubicBezTo>
                  <a:close/>
                  <a:moveTo>
                    <a:pt x="526" y="4870"/>
                  </a:moveTo>
                  <a:cubicBezTo>
                    <a:pt x="532" y="4870"/>
                    <a:pt x="538" y="4870"/>
                    <a:pt x="545" y="4871"/>
                  </a:cubicBezTo>
                  <a:lnTo>
                    <a:pt x="561" y="4915"/>
                  </a:lnTo>
                  <a:cubicBezTo>
                    <a:pt x="548" y="4920"/>
                    <a:pt x="536" y="4925"/>
                    <a:pt x="526" y="4925"/>
                  </a:cubicBezTo>
                  <a:cubicBezTo>
                    <a:pt x="517" y="4925"/>
                    <a:pt x="509" y="4921"/>
                    <a:pt x="505" y="4909"/>
                  </a:cubicBezTo>
                  <a:cubicBezTo>
                    <a:pt x="477" y="4895"/>
                    <a:pt x="486" y="4870"/>
                    <a:pt x="526" y="4870"/>
                  </a:cubicBezTo>
                  <a:close/>
                  <a:moveTo>
                    <a:pt x="730" y="4991"/>
                  </a:moveTo>
                  <a:cubicBezTo>
                    <a:pt x="740" y="5009"/>
                    <a:pt x="774" y="5016"/>
                    <a:pt x="752" y="5028"/>
                  </a:cubicBezTo>
                  <a:cubicBezTo>
                    <a:pt x="755" y="5033"/>
                    <a:pt x="755" y="5035"/>
                    <a:pt x="752" y="5035"/>
                  </a:cubicBezTo>
                  <a:cubicBezTo>
                    <a:pt x="744" y="5035"/>
                    <a:pt x="715" y="5016"/>
                    <a:pt x="708" y="5000"/>
                  </a:cubicBezTo>
                  <a:lnTo>
                    <a:pt x="730" y="4991"/>
                  </a:lnTo>
                  <a:close/>
                  <a:moveTo>
                    <a:pt x="4218" y="5110"/>
                  </a:moveTo>
                  <a:lnTo>
                    <a:pt x="4199" y="5113"/>
                  </a:lnTo>
                  <a:cubicBezTo>
                    <a:pt x="4177" y="5113"/>
                    <a:pt x="4181" y="5138"/>
                    <a:pt x="4184" y="5163"/>
                  </a:cubicBezTo>
                  <a:lnTo>
                    <a:pt x="4203" y="5163"/>
                  </a:lnTo>
                  <a:cubicBezTo>
                    <a:pt x="4215" y="5147"/>
                    <a:pt x="4218" y="5128"/>
                    <a:pt x="4218" y="5110"/>
                  </a:cubicBezTo>
                  <a:close/>
                  <a:moveTo>
                    <a:pt x="617" y="5285"/>
                  </a:moveTo>
                  <a:lnTo>
                    <a:pt x="577" y="5313"/>
                  </a:lnTo>
                  <a:lnTo>
                    <a:pt x="599" y="5301"/>
                  </a:lnTo>
                  <a:lnTo>
                    <a:pt x="617" y="5285"/>
                  </a:lnTo>
                  <a:close/>
                  <a:moveTo>
                    <a:pt x="967" y="5380"/>
                  </a:moveTo>
                  <a:cubicBezTo>
                    <a:pt x="971" y="5380"/>
                    <a:pt x="976" y="5381"/>
                    <a:pt x="981" y="5385"/>
                  </a:cubicBezTo>
                  <a:lnTo>
                    <a:pt x="997" y="5398"/>
                  </a:lnTo>
                  <a:cubicBezTo>
                    <a:pt x="984" y="5410"/>
                    <a:pt x="965" y="5420"/>
                    <a:pt x="947" y="5423"/>
                  </a:cubicBezTo>
                  <a:lnTo>
                    <a:pt x="931" y="5407"/>
                  </a:lnTo>
                  <a:cubicBezTo>
                    <a:pt x="942" y="5393"/>
                    <a:pt x="954" y="5380"/>
                    <a:pt x="967" y="5380"/>
                  </a:cubicBezTo>
                  <a:close/>
                  <a:moveTo>
                    <a:pt x="4193" y="5492"/>
                  </a:moveTo>
                  <a:lnTo>
                    <a:pt x="4215" y="5514"/>
                  </a:lnTo>
                  <a:cubicBezTo>
                    <a:pt x="4218" y="5539"/>
                    <a:pt x="4196" y="5542"/>
                    <a:pt x="4174" y="5545"/>
                  </a:cubicBezTo>
                  <a:cubicBezTo>
                    <a:pt x="4156" y="5545"/>
                    <a:pt x="4156" y="5545"/>
                    <a:pt x="4152" y="5520"/>
                  </a:cubicBezTo>
                  <a:cubicBezTo>
                    <a:pt x="4152" y="5520"/>
                    <a:pt x="4171" y="5495"/>
                    <a:pt x="4193" y="5492"/>
                  </a:cubicBezTo>
                  <a:close/>
                  <a:moveTo>
                    <a:pt x="3914" y="5467"/>
                  </a:moveTo>
                  <a:lnTo>
                    <a:pt x="3914" y="5467"/>
                  </a:lnTo>
                  <a:cubicBezTo>
                    <a:pt x="3939" y="5470"/>
                    <a:pt x="3958" y="5489"/>
                    <a:pt x="3961" y="5514"/>
                  </a:cubicBezTo>
                  <a:cubicBezTo>
                    <a:pt x="3986" y="5561"/>
                    <a:pt x="3986" y="5561"/>
                    <a:pt x="3942" y="5564"/>
                  </a:cubicBezTo>
                  <a:cubicBezTo>
                    <a:pt x="3936" y="5565"/>
                    <a:pt x="3930" y="5566"/>
                    <a:pt x="3923" y="5566"/>
                  </a:cubicBezTo>
                  <a:cubicBezTo>
                    <a:pt x="3911" y="5566"/>
                    <a:pt x="3901" y="5562"/>
                    <a:pt x="3899" y="5545"/>
                  </a:cubicBezTo>
                  <a:lnTo>
                    <a:pt x="3921" y="5542"/>
                  </a:lnTo>
                  <a:cubicBezTo>
                    <a:pt x="3921" y="5549"/>
                    <a:pt x="3923" y="5552"/>
                    <a:pt x="3925" y="5552"/>
                  </a:cubicBezTo>
                  <a:cubicBezTo>
                    <a:pt x="3931" y="5552"/>
                    <a:pt x="3935" y="5533"/>
                    <a:pt x="3917" y="5517"/>
                  </a:cubicBezTo>
                  <a:lnTo>
                    <a:pt x="3914" y="5467"/>
                  </a:lnTo>
                  <a:close/>
                  <a:moveTo>
                    <a:pt x="4773" y="5452"/>
                  </a:moveTo>
                  <a:cubicBezTo>
                    <a:pt x="4776" y="5452"/>
                    <a:pt x="4779" y="5464"/>
                    <a:pt x="4785" y="5489"/>
                  </a:cubicBezTo>
                  <a:cubicBezTo>
                    <a:pt x="4792" y="5514"/>
                    <a:pt x="4798" y="5536"/>
                    <a:pt x="4773" y="5542"/>
                  </a:cubicBezTo>
                  <a:cubicBezTo>
                    <a:pt x="4760" y="5563"/>
                    <a:pt x="4750" y="5571"/>
                    <a:pt x="4744" y="5571"/>
                  </a:cubicBezTo>
                  <a:cubicBezTo>
                    <a:pt x="4731" y="5571"/>
                    <a:pt x="4735" y="5535"/>
                    <a:pt x="4760" y="5495"/>
                  </a:cubicBezTo>
                  <a:cubicBezTo>
                    <a:pt x="4767" y="5466"/>
                    <a:pt x="4770" y="5452"/>
                    <a:pt x="4773" y="5452"/>
                  </a:cubicBezTo>
                  <a:close/>
                  <a:moveTo>
                    <a:pt x="2612" y="5512"/>
                  </a:moveTo>
                  <a:cubicBezTo>
                    <a:pt x="2603" y="5512"/>
                    <a:pt x="2591" y="5513"/>
                    <a:pt x="2576" y="5514"/>
                  </a:cubicBezTo>
                  <a:cubicBezTo>
                    <a:pt x="2554" y="5514"/>
                    <a:pt x="2535" y="5542"/>
                    <a:pt x="2535" y="5542"/>
                  </a:cubicBezTo>
                  <a:cubicBezTo>
                    <a:pt x="2538" y="5562"/>
                    <a:pt x="2552" y="5564"/>
                    <a:pt x="2569" y="5564"/>
                  </a:cubicBezTo>
                  <a:cubicBezTo>
                    <a:pt x="2574" y="5564"/>
                    <a:pt x="2578" y="5564"/>
                    <a:pt x="2582" y="5564"/>
                  </a:cubicBezTo>
                  <a:cubicBezTo>
                    <a:pt x="2593" y="5570"/>
                    <a:pt x="2603" y="5572"/>
                    <a:pt x="2611" y="5572"/>
                  </a:cubicBezTo>
                  <a:cubicBezTo>
                    <a:pt x="2634" y="5572"/>
                    <a:pt x="2644" y="5551"/>
                    <a:pt x="2642" y="5533"/>
                  </a:cubicBezTo>
                  <a:cubicBezTo>
                    <a:pt x="2640" y="5516"/>
                    <a:pt x="2631" y="5512"/>
                    <a:pt x="2612" y="5512"/>
                  </a:cubicBezTo>
                  <a:close/>
                  <a:moveTo>
                    <a:pt x="2770" y="5545"/>
                  </a:moveTo>
                  <a:cubicBezTo>
                    <a:pt x="2774" y="5570"/>
                    <a:pt x="2733" y="5602"/>
                    <a:pt x="2714" y="5602"/>
                  </a:cubicBezTo>
                  <a:cubicBezTo>
                    <a:pt x="2713" y="5602"/>
                    <a:pt x="2712" y="5602"/>
                    <a:pt x="2710" y="5602"/>
                  </a:cubicBezTo>
                  <a:cubicBezTo>
                    <a:pt x="2692" y="5602"/>
                    <a:pt x="2691" y="5578"/>
                    <a:pt x="2730" y="5551"/>
                  </a:cubicBezTo>
                  <a:lnTo>
                    <a:pt x="2770" y="5545"/>
                  </a:lnTo>
                  <a:close/>
                  <a:moveTo>
                    <a:pt x="1106" y="5567"/>
                  </a:moveTo>
                  <a:lnTo>
                    <a:pt x="1106" y="5567"/>
                  </a:lnTo>
                  <a:cubicBezTo>
                    <a:pt x="1128" y="5580"/>
                    <a:pt x="1094" y="5589"/>
                    <a:pt x="1047" y="5620"/>
                  </a:cubicBezTo>
                  <a:cubicBezTo>
                    <a:pt x="990" y="5614"/>
                    <a:pt x="990" y="5614"/>
                    <a:pt x="1037" y="5586"/>
                  </a:cubicBezTo>
                  <a:lnTo>
                    <a:pt x="1106" y="5567"/>
                  </a:lnTo>
                  <a:close/>
                  <a:moveTo>
                    <a:pt x="3889" y="5671"/>
                  </a:moveTo>
                  <a:lnTo>
                    <a:pt x="3867" y="5674"/>
                  </a:lnTo>
                  <a:cubicBezTo>
                    <a:pt x="3870" y="5692"/>
                    <a:pt x="3870" y="5697"/>
                    <a:pt x="3879" y="5697"/>
                  </a:cubicBezTo>
                  <a:cubicBezTo>
                    <a:pt x="3882" y="5697"/>
                    <a:pt x="3887" y="5696"/>
                    <a:pt x="3892" y="5696"/>
                  </a:cubicBezTo>
                  <a:lnTo>
                    <a:pt x="3914" y="5696"/>
                  </a:lnTo>
                  <a:lnTo>
                    <a:pt x="3889" y="5671"/>
                  </a:lnTo>
                  <a:close/>
                  <a:moveTo>
                    <a:pt x="1620" y="5645"/>
                  </a:moveTo>
                  <a:cubicBezTo>
                    <a:pt x="1642" y="5649"/>
                    <a:pt x="1664" y="5649"/>
                    <a:pt x="1664" y="5649"/>
                  </a:cubicBezTo>
                  <a:lnTo>
                    <a:pt x="1664" y="5652"/>
                  </a:lnTo>
                  <a:cubicBezTo>
                    <a:pt x="1664" y="5652"/>
                    <a:pt x="1639" y="5674"/>
                    <a:pt x="1611" y="5696"/>
                  </a:cubicBezTo>
                  <a:cubicBezTo>
                    <a:pt x="1581" y="5731"/>
                    <a:pt x="1566" y="5747"/>
                    <a:pt x="1560" y="5747"/>
                  </a:cubicBezTo>
                  <a:cubicBezTo>
                    <a:pt x="1555" y="5747"/>
                    <a:pt x="1556" y="5735"/>
                    <a:pt x="1561" y="5711"/>
                  </a:cubicBezTo>
                  <a:cubicBezTo>
                    <a:pt x="1564" y="5680"/>
                    <a:pt x="1586" y="5652"/>
                    <a:pt x="1620" y="5645"/>
                  </a:cubicBezTo>
                  <a:close/>
                  <a:moveTo>
                    <a:pt x="1702" y="5755"/>
                  </a:moveTo>
                  <a:lnTo>
                    <a:pt x="1724" y="5780"/>
                  </a:lnTo>
                  <a:cubicBezTo>
                    <a:pt x="1724" y="5799"/>
                    <a:pt x="1710" y="5804"/>
                    <a:pt x="1693" y="5804"/>
                  </a:cubicBezTo>
                  <a:cubicBezTo>
                    <a:pt x="1687" y="5804"/>
                    <a:pt x="1680" y="5803"/>
                    <a:pt x="1674" y="5802"/>
                  </a:cubicBezTo>
                  <a:lnTo>
                    <a:pt x="1677" y="5777"/>
                  </a:lnTo>
                  <a:lnTo>
                    <a:pt x="1702" y="5755"/>
                  </a:lnTo>
                  <a:close/>
                  <a:moveTo>
                    <a:pt x="4194" y="0"/>
                  </a:moveTo>
                  <a:cubicBezTo>
                    <a:pt x="4158" y="0"/>
                    <a:pt x="4100" y="22"/>
                    <a:pt x="4087" y="55"/>
                  </a:cubicBezTo>
                  <a:cubicBezTo>
                    <a:pt x="4072" y="86"/>
                    <a:pt x="4067" y="99"/>
                    <a:pt x="4065" y="99"/>
                  </a:cubicBezTo>
                  <a:cubicBezTo>
                    <a:pt x="4063" y="99"/>
                    <a:pt x="4063" y="93"/>
                    <a:pt x="4062" y="83"/>
                  </a:cubicBezTo>
                  <a:cubicBezTo>
                    <a:pt x="4062" y="67"/>
                    <a:pt x="4049" y="58"/>
                    <a:pt x="4033" y="58"/>
                  </a:cubicBezTo>
                  <a:cubicBezTo>
                    <a:pt x="4028" y="59"/>
                    <a:pt x="4022" y="59"/>
                    <a:pt x="4017" y="59"/>
                  </a:cubicBezTo>
                  <a:cubicBezTo>
                    <a:pt x="4003" y="59"/>
                    <a:pt x="3992" y="54"/>
                    <a:pt x="3989" y="36"/>
                  </a:cubicBezTo>
                  <a:cubicBezTo>
                    <a:pt x="3968" y="42"/>
                    <a:pt x="3946" y="55"/>
                    <a:pt x="3930" y="67"/>
                  </a:cubicBezTo>
                  <a:cubicBezTo>
                    <a:pt x="3914" y="90"/>
                    <a:pt x="3891" y="100"/>
                    <a:pt x="3868" y="100"/>
                  </a:cubicBezTo>
                  <a:cubicBezTo>
                    <a:pt x="3839" y="100"/>
                    <a:pt x="3810" y="84"/>
                    <a:pt x="3798" y="55"/>
                  </a:cubicBezTo>
                  <a:lnTo>
                    <a:pt x="3761" y="83"/>
                  </a:lnTo>
                  <a:cubicBezTo>
                    <a:pt x="3749" y="116"/>
                    <a:pt x="3737" y="140"/>
                    <a:pt x="3729" y="140"/>
                  </a:cubicBezTo>
                  <a:cubicBezTo>
                    <a:pt x="3725" y="140"/>
                    <a:pt x="3721" y="131"/>
                    <a:pt x="3720" y="111"/>
                  </a:cubicBezTo>
                  <a:cubicBezTo>
                    <a:pt x="3719" y="102"/>
                    <a:pt x="3718" y="93"/>
                    <a:pt x="3717" y="86"/>
                  </a:cubicBezTo>
                  <a:lnTo>
                    <a:pt x="3717" y="86"/>
                  </a:lnTo>
                  <a:cubicBezTo>
                    <a:pt x="3710" y="109"/>
                    <a:pt x="3690" y="119"/>
                    <a:pt x="3669" y="119"/>
                  </a:cubicBezTo>
                  <a:cubicBezTo>
                    <a:pt x="3641" y="119"/>
                    <a:pt x="3612" y="102"/>
                    <a:pt x="3610" y="74"/>
                  </a:cubicBezTo>
                  <a:cubicBezTo>
                    <a:pt x="3607" y="49"/>
                    <a:pt x="3607" y="49"/>
                    <a:pt x="3585" y="49"/>
                  </a:cubicBezTo>
                  <a:lnTo>
                    <a:pt x="3588" y="74"/>
                  </a:lnTo>
                  <a:cubicBezTo>
                    <a:pt x="3591" y="99"/>
                    <a:pt x="3595" y="124"/>
                    <a:pt x="3573" y="127"/>
                  </a:cubicBezTo>
                  <a:cubicBezTo>
                    <a:pt x="3568" y="127"/>
                    <a:pt x="3564" y="127"/>
                    <a:pt x="3560" y="127"/>
                  </a:cubicBezTo>
                  <a:cubicBezTo>
                    <a:pt x="3543" y="127"/>
                    <a:pt x="3529" y="125"/>
                    <a:pt x="3529" y="105"/>
                  </a:cubicBezTo>
                  <a:cubicBezTo>
                    <a:pt x="3511" y="89"/>
                    <a:pt x="3495" y="73"/>
                    <a:pt x="3487" y="73"/>
                  </a:cubicBezTo>
                  <a:cubicBezTo>
                    <a:pt x="3484" y="73"/>
                    <a:pt x="3482" y="76"/>
                    <a:pt x="3482" y="83"/>
                  </a:cubicBezTo>
                  <a:cubicBezTo>
                    <a:pt x="3466" y="83"/>
                    <a:pt x="3450" y="77"/>
                    <a:pt x="3438" y="61"/>
                  </a:cubicBezTo>
                  <a:lnTo>
                    <a:pt x="3353" y="70"/>
                  </a:lnTo>
                  <a:cubicBezTo>
                    <a:pt x="3343" y="86"/>
                    <a:pt x="3326" y="94"/>
                    <a:pt x="3313" y="94"/>
                  </a:cubicBezTo>
                  <a:cubicBezTo>
                    <a:pt x="3301" y="94"/>
                    <a:pt x="3292" y="88"/>
                    <a:pt x="3291" y="77"/>
                  </a:cubicBezTo>
                  <a:cubicBezTo>
                    <a:pt x="3266" y="80"/>
                    <a:pt x="3247" y="89"/>
                    <a:pt x="3231" y="108"/>
                  </a:cubicBezTo>
                  <a:cubicBezTo>
                    <a:pt x="3216" y="109"/>
                    <a:pt x="3204" y="110"/>
                    <a:pt x="3195" y="110"/>
                  </a:cubicBezTo>
                  <a:cubicBezTo>
                    <a:pt x="3175" y="110"/>
                    <a:pt x="3165" y="106"/>
                    <a:pt x="3165" y="89"/>
                  </a:cubicBezTo>
                  <a:cubicBezTo>
                    <a:pt x="3164" y="77"/>
                    <a:pt x="3163" y="70"/>
                    <a:pt x="3160" y="70"/>
                  </a:cubicBezTo>
                  <a:cubicBezTo>
                    <a:pt x="3157" y="70"/>
                    <a:pt x="3153" y="77"/>
                    <a:pt x="3143" y="89"/>
                  </a:cubicBezTo>
                  <a:cubicBezTo>
                    <a:pt x="3146" y="114"/>
                    <a:pt x="3125" y="117"/>
                    <a:pt x="3103" y="117"/>
                  </a:cubicBezTo>
                  <a:lnTo>
                    <a:pt x="3062" y="124"/>
                  </a:lnTo>
                  <a:cubicBezTo>
                    <a:pt x="3062" y="149"/>
                    <a:pt x="3062" y="149"/>
                    <a:pt x="3043" y="149"/>
                  </a:cubicBezTo>
                  <a:cubicBezTo>
                    <a:pt x="3041" y="149"/>
                    <a:pt x="3039" y="149"/>
                    <a:pt x="3037" y="149"/>
                  </a:cubicBezTo>
                  <a:cubicBezTo>
                    <a:pt x="3011" y="149"/>
                    <a:pt x="2954" y="133"/>
                    <a:pt x="2933" y="133"/>
                  </a:cubicBezTo>
                  <a:cubicBezTo>
                    <a:pt x="2871" y="139"/>
                    <a:pt x="2871" y="139"/>
                    <a:pt x="2896" y="164"/>
                  </a:cubicBezTo>
                  <a:cubicBezTo>
                    <a:pt x="2897" y="164"/>
                    <a:pt x="2898" y="164"/>
                    <a:pt x="2899" y="164"/>
                  </a:cubicBezTo>
                  <a:cubicBezTo>
                    <a:pt x="2910" y="164"/>
                    <a:pt x="2913" y="174"/>
                    <a:pt x="2902" y="174"/>
                  </a:cubicBezTo>
                  <a:cubicBezTo>
                    <a:pt x="2897" y="174"/>
                    <a:pt x="2887" y="171"/>
                    <a:pt x="2874" y="164"/>
                  </a:cubicBezTo>
                  <a:cubicBezTo>
                    <a:pt x="2824" y="158"/>
                    <a:pt x="2774" y="155"/>
                    <a:pt x="2723" y="155"/>
                  </a:cubicBezTo>
                  <a:cubicBezTo>
                    <a:pt x="2639" y="161"/>
                    <a:pt x="2639" y="161"/>
                    <a:pt x="2642" y="186"/>
                  </a:cubicBezTo>
                  <a:cubicBezTo>
                    <a:pt x="2655" y="211"/>
                    <a:pt x="2655" y="223"/>
                    <a:pt x="2649" y="223"/>
                  </a:cubicBezTo>
                  <a:cubicBezTo>
                    <a:pt x="2643" y="223"/>
                    <a:pt x="2632" y="212"/>
                    <a:pt x="2620" y="190"/>
                  </a:cubicBezTo>
                  <a:cubicBezTo>
                    <a:pt x="2593" y="162"/>
                    <a:pt x="2574" y="151"/>
                    <a:pt x="2564" y="151"/>
                  </a:cubicBezTo>
                  <a:cubicBezTo>
                    <a:pt x="2556" y="151"/>
                    <a:pt x="2553" y="157"/>
                    <a:pt x="2554" y="168"/>
                  </a:cubicBezTo>
                  <a:cubicBezTo>
                    <a:pt x="2535" y="196"/>
                    <a:pt x="2535" y="196"/>
                    <a:pt x="2513" y="199"/>
                  </a:cubicBezTo>
                  <a:cubicBezTo>
                    <a:pt x="2513" y="187"/>
                    <a:pt x="2509" y="181"/>
                    <a:pt x="2499" y="181"/>
                  </a:cubicBezTo>
                  <a:cubicBezTo>
                    <a:pt x="2489" y="181"/>
                    <a:pt x="2472" y="189"/>
                    <a:pt x="2451" y="205"/>
                  </a:cubicBezTo>
                  <a:cubicBezTo>
                    <a:pt x="2429" y="205"/>
                    <a:pt x="2429" y="205"/>
                    <a:pt x="2429" y="180"/>
                  </a:cubicBezTo>
                  <a:lnTo>
                    <a:pt x="2385" y="183"/>
                  </a:lnTo>
                  <a:cubicBezTo>
                    <a:pt x="2366" y="212"/>
                    <a:pt x="2323" y="222"/>
                    <a:pt x="2283" y="222"/>
                  </a:cubicBezTo>
                  <a:cubicBezTo>
                    <a:pt x="2244" y="222"/>
                    <a:pt x="2208" y="213"/>
                    <a:pt x="2197" y="202"/>
                  </a:cubicBezTo>
                  <a:cubicBezTo>
                    <a:pt x="2178" y="205"/>
                    <a:pt x="2166" y="218"/>
                    <a:pt x="2156" y="230"/>
                  </a:cubicBezTo>
                  <a:cubicBezTo>
                    <a:pt x="2148" y="258"/>
                    <a:pt x="2138" y="272"/>
                    <a:pt x="2130" y="272"/>
                  </a:cubicBezTo>
                  <a:cubicBezTo>
                    <a:pt x="2122" y="272"/>
                    <a:pt x="2115" y="259"/>
                    <a:pt x="2112" y="233"/>
                  </a:cubicBezTo>
                  <a:cubicBezTo>
                    <a:pt x="2111" y="209"/>
                    <a:pt x="2110" y="196"/>
                    <a:pt x="2108" y="196"/>
                  </a:cubicBezTo>
                  <a:cubicBezTo>
                    <a:pt x="2105" y="196"/>
                    <a:pt x="2101" y="209"/>
                    <a:pt x="2094" y="237"/>
                  </a:cubicBezTo>
                  <a:cubicBezTo>
                    <a:pt x="2084" y="250"/>
                    <a:pt x="2055" y="259"/>
                    <a:pt x="2029" y="259"/>
                  </a:cubicBezTo>
                  <a:cubicBezTo>
                    <a:pt x="2001" y="259"/>
                    <a:pt x="1976" y="249"/>
                    <a:pt x="1984" y="221"/>
                  </a:cubicBezTo>
                  <a:lnTo>
                    <a:pt x="1981" y="171"/>
                  </a:lnTo>
                  <a:cubicBezTo>
                    <a:pt x="1971" y="186"/>
                    <a:pt x="1956" y="196"/>
                    <a:pt x="1940" y="199"/>
                  </a:cubicBezTo>
                  <a:cubicBezTo>
                    <a:pt x="1943" y="224"/>
                    <a:pt x="1921" y="227"/>
                    <a:pt x="1858" y="233"/>
                  </a:cubicBezTo>
                  <a:cubicBezTo>
                    <a:pt x="1815" y="237"/>
                    <a:pt x="1733" y="271"/>
                    <a:pt x="1692" y="274"/>
                  </a:cubicBezTo>
                  <a:cubicBezTo>
                    <a:pt x="1673" y="275"/>
                    <a:pt x="1651" y="277"/>
                    <a:pt x="1630" y="277"/>
                  </a:cubicBezTo>
                  <a:cubicBezTo>
                    <a:pt x="1602" y="277"/>
                    <a:pt x="1576" y="274"/>
                    <a:pt x="1564" y="262"/>
                  </a:cubicBezTo>
                  <a:cubicBezTo>
                    <a:pt x="1533" y="262"/>
                    <a:pt x="1504" y="274"/>
                    <a:pt x="1479" y="293"/>
                  </a:cubicBezTo>
                  <a:cubicBezTo>
                    <a:pt x="1469" y="308"/>
                    <a:pt x="1452" y="316"/>
                    <a:pt x="1439" y="316"/>
                  </a:cubicBezTo>
                  <a:cubicBezTo>
                    <a:pt x="1427" y="316"/>
                    <a:pt x="1418" y="311"/>
                    <a:pt x="1417" y="299"/>
                  </a:cubicBezTo>
                  <a:lnTo>
                    <a:pt x="1398" y="299"/>
                  </a:lnTo>
                  <a:cubicBezTo>
                    <a:pt x="1376" y="318"/>
                    <a:pt x="1354" y="327"/>
                    <a:pt x="1329" y="334"/>
                  </a:cubicBezTo>
                  <a:cubicBezTo>
                    <a:pt x="1329" y="314"/>
                    <a:pt x="1314" y="302"/>
                    <a:pt x="1298" y="302"/>
                  </a:cubicBezTo>
                  <a:cubicBezTo>
                    <a:pt x="1289" y="302"/>
                    <a:pt x="1279" y="306"/>
                    <a:pt x="1272" y="315"/>
                  </a:cubicBezTo>
                  <a:cubicBezTo>
                    <a:pt x="1276" y="343"/>
                    <a:pt x="1251" y="343"/>
                    <a:pt x="1197" y="356"/>
                  </a:cubicBezTo>
                  <a:cubicBezTo>
                    <a:pt x="1195" y="355"/>
                    <a:pt x="1191" y="354"/>
                    <a:pt x="1186" y="354"/>
                  </a:cubicBezTo>
                  <a:cubicBezTo>
                    <a:pt x="1132" y="354"/>
                    <a:pt x="920" y="401"/>
                    <a:pt x="740" y="515"/>
                  </a:cubicBezTo>
                  <a:cubicBezTo>
                    <a:pt x="539" y="631"/>
                    <a:pt x="401" y="810"/>
                    <a:pt x="411" y="816"/>
                  </a:cubicBezTo>
                  <a:cubicBezTo>
                    <a:pt x="392" y="835"/>
                    <a:pt x="373" y="857"/>
                    <a:pt x="361" y="879"/>
                  </a:cubicBezTo>
                  <a:lnTo>
                    <a:pt x="310" y="942"/>
                  </a:lnTo>
                  <a:cubicBezTo>
                    <a:pt x="306" y="938"/>
                    <a:pt x="302" y="937"/>
                    <a:pt x="297" y="937"/>
                  </a:cubicBezTo>
                  <a:cubicBezTo>
                    <a:pt x="259" y="937"/>
                    <a:pt x="212" y="1051"/>
                    <a:pt x="204" y="1127"/>
                  </a:cubicBezTo>
                  <a:cubicBezTo>
                    <a:pt x="210" y="1152"/>
                    <a:pt x="207" y="1183"/>
                    <a:pt x="191" y="1208"/>
                  </a:cubicBezTo>
                  <a:cubicBezTo>
                    <a:pt x="186" y="1205"/>
                    <a:pt x="180" y="1204"/>
                    <a:pt x="176" y="1204"/>
                  </a:cubicBezTo>
                  <a:cubicBezTo>
                    <a:pt x="138" y="1204"/>
                    <a:pt x="117" y="1271"/>
                    <a:pt x="122" y="1324"/>
                  </a:cubicBezTo>
                  <a:cubicBezTo>
                    <a:pt x="153" y="1355"/>
                    <a:pt x="157" y="1377"/>
                    <a:pt x="129" y="1377"/>
                  </a:cubicBezTo>
                  <a:cubicBezTo>
                    <a:pt x="123" y="1377"/>
                    <a:pt x="116" y="1376"/>
                    <a:pt x="107" y="1374"/>
                  </a:cubicBezTo>
                  <a:cubicBezTo>
                    <a:pt x="101" y="1372"/>
                    <a:pt x="96" y="1371"/>
                    <a:pt x="92" y="1371"/>
                  </a:cubicBezTo>
                  <a:cubicBezTo>
                    <a:pt x="57" y="1371"/>
                    <a:pt x="51" y="1423"/>
                    <a:pt x="104" y="1484"/>
                  </a:cubicBezTo>
                  <a:cubicBezTo>
                    <a:pt x="125" y="1515"/>
                    <a:pt x="125" y="1512"/>
                    <a:pt x="97" y="1534"/>
                  </a:cubicBezTo>
                  <a:cubicBezTo>
                    <a:pt x="41" y="1553"/>
                    <a:pt x="38" y="1581"/>
                    <a:pt x="63" y="1584"/>
                  </a:cubicBezTo>
                  <a:cubicBezTo>
                    <a:pt x="107" y="1615"/>
                    <a:pt x="107" y="1640"/>
                    <a:pt x="57" y="1662"/>
                  </a:cubicBezTo>
                  <a:cubicBezTo>
                    <a:pt x="0" y="1713"/>
                    <a:pt x="0" y="1716"/>
                    <a:pt x="50" y="1744"/>
                  </a:cubicBezTo>
                  <a:cubicBezTo>
                    <a:pt x="100" y="1772"/>
                    <a:pt x="104" y="1872"/>
                    <a:pt x="57" y="1904"/>
                  </a:cubicBezTo>
                  <a:cubicBezTo>
                    <a:pt x="57" y="1926"/>
                    <a:pt x="35" y="1948"/>
                    <a:pt x="60" y="1948"/>
                  </a:cubicBezTo>
                  <a:lnTo>
                    <a:pt x="38" y="1970"/>
                  </a:lnTo>
                  <a:cubicBezTo>
                    <a:pt x="38" y="1991"/>
                    <a:pt x="41" y="2013"/>
                    <a:pt x="41" y="2013"/>
                  </a:cubicBezTo>
                  <a:lnTo>
                    <a:pt x="66" y="2010"/>
                  </a:lnTo>
                  <a:lnTo>
                    <a:pt x="66" y="2010"/>
                  </a:lnTo>
                  <a:cubicBezTo>
                    <a:pt x="60" y="2107"/>
                    <a:pt x="60" y="2208"/>
                    <a:pt x="69" y="2308"/>
                  </a:cubicBezTo>
                  <a:cubicBezTo>
                    <a:pt x="85" y="2505"/>
                    <a:pt x="92" y="2564"/>
                    <a:pt x="107" y="2564"/>
                  </a:cubicBezTo>
                  <a:cubicBezTo>
                    <a:pt x="110" y="2564"/>
                    <a:pt x="113" y="2562"/>
                    <a:pt x="116" y="2559"/>
                  </a:cubicBezTo>
                  <a:cubicBezTo>
                    <a:pt x="126" y="2553"/>
                    <a:pt x="135" y="2551"/>
                    <a:pt x="141" y="2551"/>
                  </a:cubicBezTo>
                  <a:cubicBezTo>
                    <a:pt x="163" y="2551"/>
                    <a:pt x="158" y="2580"/>
                    <a:pt x="119" y="2599"/>
                  </a:cubicBezTo>
                  <a:cubicBezTo>
                    <a:pt x="113" y="2637"/>
                    <a:pt x="107" y="2672"/>
                    <a:pt x="104" y="2709"/>
                  </a:cubicBezTo>
                  <a:cubicBezTo>
                    <a:pt x="110" y="2750"/>
                    <a:pt x="113" y="2794"/>
                    <a:pt x="88" y="2794"/>
                  </a:cubicBezTo>
                  <a:lnTo>
                    <a:pt x="88" y="2816"/>
                  </a:lnTo>
                  <a:cubicBezTo>
                    <a:pt x="144" y="2853"/>
                    <a:pt x="154" y="2979"/>
                    <a:pt x="135" y="3044"/>
                  </a:cubicBezTo>
                  <a:cubicBezTo>
                    <a:pt x="135" y="3082"/>
                    <a:pt x="147" y="3120"/>
                    <a:pt x="169" y="3148"/>
                  </a:cubicBezTo>
                  <a:cubicBezTo>
                    <a:pt x="198" y="3189"/>
                    <a:pt x="198" y="3189"/>
                    <a:pt x="176" y="3214"/>
                  </a:cubicBezTo>
                  <a:cubicBezTo>
                    <a:pt x="151" y="3214"/>
                    <a:pt x="138" y="3339"/>
                    <a:pt x="186" y="3339"/>
                  </a:cubicBezTo>
                  <a:cubicBezTo>
                    <a:pt x="187" y="3339"/>
                    <a:pt x="188" y="3339"/>
                    <a:pt x="188" y="3339"/>
                  </a:cubicBezTo>
                  <a:lnTo>
                    <a:pt x="188" y="3339"/>
                  </a:lnTo>
                  <a:lnTo>
                    <a:pt x="163" y="3361"/>
                  </a:lnTo>
                  <a:cubicBezTo>
                    <a:pt x="143" y="3384"/>
                    <a:pt x="165" y="3402"/>
                    <a:pt x="189" y="3402"/>
                  </a:cubicBezTo>
                  <a:cubicBezTo>
                    <a:pt x="191" y="3402"/>
                    <a:pt x="193" y="3402"/>
                    <a:pt x="194" y="3402"/>
                  </a:cubicBezTo>
                  <a:cubicBezTo>
                    <a:pt x="198" y="3401"/>
                    <a:pt x="201" y="3401"/>
                    <a:pt x="205" y="3401"/>
                  </a:cubicBezTo>
                  <a:cubicBezTo>
                    <a:pt x="244" y="3401"/>
                    <a:pt x="239" y="3419"/>
                    <a:pt x="172" y="3446"/>
                  </a:cubicBezTo>
                  <a:cubicBezTo>
                    <a:pt x="126" y="3451"/>
                    <a:pt x="125" y="3471"/>
                    <a:pt x="146" y="3471"/>
                  </a:cubicBezTo>
                  <a:cubicBezTo>
                    <a:pt x="147" y="3471"/>
                    <a:pt x="149" y="3471"/>
                    <a:pt x="151" y="3471"/>
                  </a:cubicBezTo>
                  <a:cubicBezTo>
                    <a:pt x="176" y="3489"/>
                    <a:pt x="204" y="3508"/>
                    <a:pt x="179" y="3530"/>
                  </a:cubicBezTo>
                  <a:cubicBezTo>
                    <a:pt x="182" y="3550"/>
                    <a:pt x="184" y="3569"/>
                    <a:pt x="219" y="3569"/>
                  </a:cubicBezTo>
                  <a:cubicBezTo>
                    <a:pt x="224" y="3569"/>
                    <a:pt x="229" y="3569"/>
                    <a:pt x="235" y="3568"/>
                  </a:cubicBezTo>
                  <a:cubicBezTo>
                    <a:pt x="260" y="3568"/>
                    <a:pt x="260" y="3587"/>
                    <a:pt x="263" y="3609"/>
                  </a:cubicBezTo>
                  <a:cubicBezTo>
                    <a:pt x="256" y="3609"/>
                    <a:pt x="251" y="3610"/>
                    <a:pt x="247" y="3610"/>
                  </a:cubicBezTo>
                  <a:cubicBezTo>
                    <a:pt x="236" y="3610"/>
                    <a:pt x="230" y="3606"/>
                    <a:pt x="211" y="3594"/>
                  </a:cubicBezTo>
                  <a:lnTo>
                    <a:pt x="211" y="3594"/>
                  </a:lnTo>
                  <a:cubicBezTo>
                    <a:pt x="212" y="3602"/>
                    <a:pt x="214" y="3616"/>
                    <a:pt x="216" y="3634"/>
                  </a:cubicBezTo>
                  <a:cubicBezTo>
                    <a:pt x="216" y="3656"/>
                    <a:pt x="194" y="3699"/>
                    <a:pt x="169" y="3703"/>
                  </a:cubicBezTo>
                  <a:cubicBezTo>
                    <a:pt x="154" y="3718"/>
                    <a:pt x="151" y="3732"/>
                    <a:pt x="165" y="3732"/>
                  </a:cubicBezTo>
                  <a:cubicBezTo>
                    <a:pt x="172" y="3732"/>
                    <a:pt x="183" y="3729"/>
                    <a:pt x="198" y="3721"/>
                  </a:cubicBezTo>
                  <a:cubicBezTo>
                    <a:pt x="211" y="3720"/>
                    <a:pt x="221" y="3718"/>
                    <a:pt x="229" y="3718"/>
                  </a:cubicBezTo>
                  <a:cubicBezTo>
                    <a:pt x="248" y="3718"/>
                    <a:pt x="249" y="3727"/>
                    <a:pt x="251" y="3759"/>
                  </a:cubicBezTo>
                  <a:cubicBezTo>
                    <a:pt x="254" y="3781"/>
                    <a:pt x="254" y="3800"/>
                    <a:pt x="229" y="3803"/>
                  </a:cubicBezTo>
                  <a:cubicBezTo>
                    <a:pt x="204" y="3806"/>
                    <a:pt x="204" y="3806"/>
                    <a:pt x="210" y="3847"/>
                  </a:cubicBezTo>
                  <a:cubicBezTo>
                    <a:pt x="216" y="3912"/>
                    <a:pt x="295" y="3966"/>
                    <a:pt x="348" y="3985"/>
                  </a:cubicBezTo>
                  <a:cubicBezTo>
                    <a:pt x="365" y="3982"/>
                    <a:pt x="376" y="3981"/>
                    <a:pt x="382" y="3981"/>
                  </a:cubicBezTo>
                  <a:cubicBezTo>
                    <a:pt x="393" y="3981"/>
                    <a:pt x="382" y="3987"/>
                    <a:pt x="351" y="4003"/>
                  </a:cubicBezTo>
                  <a:cubicBezTo>
                    <a:pt x="326" y="4007"/>
                    <a:pt x="326" y="4028"/>
                    <a:pt x="329" y="4050"/>
                  </a:cubicBezTo>
                  <a:cubicBezTo>
                    <a:pt x="331" y="4050"/>
                    <a:pt x="332" y="4050"/>
                    <a:pt x="334" y="4050"/>
                  </a:cubicBezTo>
                  <a:cubicBezTo>
                    <a:pt x="346" y="4050"/>
                    <a:pt x="341" y="4058"/>
                    <a:pt x="335" y="4058"/>
                  </a:cubicBezTo>
                  <a:cubicBezTo>
                    <a:pt x="333" y="4058"/>
                    <a:pt x="330" y="4056"/>
                    <a:pt x="329" y="4050"/>
                  </a:cubicBezTo>
                  <a:cubicBezTo>
                    <a:pt x="304" y="4050"/>
                    <a:pt x="301" y="4032"/>
                    <a:pt x="301" y="4010"/>
                  </a:cubicBezTo>
                  <a:lnTo>
                    <a:pt x="276" y="4013"/>
                  </a:lnTo>
                  <a:cubicBezTo>
                    <a:pt x="226" y="4038"/>
                    <a:pt x="229" y="4060"/>
                    <a:pt x="279" y="4075"/>
                  </a:cubicBezTo>
                  <a:cubicBezTo>
                    <a:pt x="307" y="4094"/>
                    <a:pt x="307" y="4094"/>
                    <a:pt x="285" y="4116"/>
                  </a:cubicBezTo>
                  <a:cubicBezTo>
                    <a:pt x="260" y="4141"/>
                    <a:pt x="238" y="4163"/>
                    <a:pt x="263" y="4163"/>
                  </a:cubicBezTo>
                  <a:cubicBezTo>
                    <a:pt x="266" y="4185"/>
                    <a:pt x="257" y="4210"/>
                    <a:pt x="245" y="4229"/>
                  </a:cubicBezTo>
                  <a:cubicBezTo>
                    <a:pt x="247" y="4267"/>
                    <a:pt x="250" y="4289"/>
                    <a:pt x="271" y="4289"/>
                  </a:cubicBezTo>
                  <a:cubicBezTo>
                    <a:pt x="273" y="4289"/>
                    <a:pt x="274" y="4289"/>
                    <a:pt x="276" y="4289"/>
                  </a:cubicBezTo>
                  <a:cubicBezTo>
                    <a:pt x="278" y="4288"/>
                    <a:pt x="279" y="4288"/>
                    <a:pt x="280" y="4288"/>
                  </a:cubicBezTo>
                  <a:cubicBezTo>
                    <a:pt x="301" y="4288"/>
                    <a:pt x="301" y="4309"/>
                    <a:pt x="304" y="4329"/>
                  </a:cubicBezTo>
                  <a:cubicBezTo>
                    <a:pt x="307" y="4347"/>
                    <a:pt x="307" y="4367"/>
                    <a:pt x="328" y="4367"/>
                  </a:cubicBezTo>
                  <a:cubicBezTo>
                    <a:pt x="329" y="4367"/>
                    <a:pt x="331" y="4367"/>
                    <a:pt x="332" y="4367"/>
                  </a:cubicBezTo>
                  <a:cubicBezTo>
                    <a:pt x="357" y="4367"/>
                    <a:pt x="386" y="4386"/>
                    <a:pt x="389" y="4426"/>
                  </a:cubicBezTo>
                  <a:cubicBezTo>
                    <a:pt x="417" y="4467"/>
                    <a:pt x="417" y="4467"/>
                    <a:pt x="370" y="4492"/>
                  </a:cubicBezTo>
                  <a:cubicBezTo>
                    <a:pt x="345" y="4495"/>
                    <a:pt x="345" y="4517"/>
                    <a:pt x="348" y="4536"/>
                  </a:cubicBezTo>
                  <a:cubicBezTo>
                    <a:pt x="348" y="4555"/>
                    <a:pt x="339" y="4571"/>
                    <a:pt x="326" y="4580"/>
                  </a:cubicBezTo>
                  <a:cubicBezTo>
                    <a:pt x="310" y="4601"/>
                    <a:pt x="320" y="4606"/>
                    <a:pt x="336" y="4606"/>
                  </a:cubicBezTo>
                  <a:cubicBezTo>
                    <a:pt x="342" y="4606"/>
                    <a:pt x="348" y="4606"/>
                    <a:pt x="354" y="4605"/>
                  </a:cubicBezTo>
                  <a:lnTo>
                    <a:pt x="404" y="4599"/>
                  </a:lnTo>
                  <a:lnTo>
                    <a:pt x="404" y="4599"/>
                  </a:lnTo>
                  <a:cubicBezTo>
                    <a:pt x="408" y="4624"/>
                    <a:pt x="364" y="4655"/>
                    <a:pt x="339" y="4658"/>
                  </a:cubicBezTo>
                  <a:cubicBezTo>
                    <a:pt x="306" y="4682"/>
                    <a:pt x="296" y="4691"/>
                    <a:pt x="310" y="4691"/>
                  </a:cubicBezTo>
                  <a:cubicBezTo>
                    <a:pt x="316" y="4691"/>
                    <a:pt x="326" y="4689"/>
                    <a:pt x="342" y="4687"/>
                  </a:cubicBezTo>
                  <a:cubicBezTo>
                    <a:pt x="343" y="4686"/>
                    <a:pt x="345" y="4686"/>
                    <a:pt x="347" y="4686"/>
                  </a:cubicBezTo>
                  <a:cubicBezTo>
                    <a:pt x="370" y="4686"/>
                    <a:pt x="391" y="4706"/>
                    <a:pt x="382" y="4759"/>
                  </a:cubicBezTo>
                  <a:cubicBezTo>
                    <a:pt x="395" y="4812"/>
                    <a:pt x="408" y="4862"/>
                    <a:pt x="382" y="4868"/>
                  </a:cubicBezTo>
                  <a:cubicBezTo>
                    <a:pt x="373" y="4887"/>
                    <a:pt x="382" y="4909"/>
                    <a:pt x="401" y="4918"/>
                  </a:cubicBezTo>
                  <a:cubicBezTo>
                    <a:pt x="436" y="4937"/>
                    <a:pt x="439" y="4962"/>
                    <a:pt x="448" y="5044"/>
                  </a:cubicBezTo>
                  <a:cubicBezTo>
                    <a:pt x="457" y="5147"/>
                    <a:pt x="463" y="5177"/>
                    <a:pt x="482" y="5177"/>
                  </a:cubicBezTo>
                  <a:cubicBezTo>
                    <a:pt x="489" y="5177"/>
                    <a:pt x="499" y="5172"/>
                    <a:pt x="511" y="5166"/>
                  </a:cubicBezTo>
                  <a:cubicBezTo>
                    <a:pt x="521" y="5160"/>
                    <a:pt x="531" y="5153"/>
                    <a:pt x="535" y="5153"/>
                  </a:cubicBezTo>
                  <a:cubicBezTo>
                    <a:pt x="540" y="5153"/>
                    <a:pt x="538" y="5162"/>
                    <a:pt x="523" y="5188"/>
                  </a:cubicBezTo>
                  <a:cubicBezTo>
                    <a:pt x="517" y="5222"/>
                    <a:pt x="552" y="5235"/>
                    <a:pt x="602" y="5263"/>
                  </a:cubicBezTo>
                  <a:cubicBezTo>
                    <a:pt x="636" y="5263"/>
                    <a:pt x="671" y="5251"/>
                    <a:pt x="699" y="5226"/>
                  </a:cubicBezTo>
                  <a:cubicBezTo>
                    <a:pt x="716" y="5214"/>
                    <a:pt x="726" y="5207"/>
                    <a:pt x="733" y="5207"/>
                  </a:cubicBezTo>
                  <a:cubicBezTo>
                    <a:pt x="741" y="5207"/>
                    <a:pt x="744" y="5220"/>
                    <a:pt x="749" y="5251"/>
                  </a:cubicBezTo>
                  <a:cubicBezTo>
                    <a:pt x="762" y="5273"/>
                    <a:pt x="759" y="5301"/>
                    <a:pt x="740" y="5320"/>
                  </a:cubicBezTo>
                  <a:cubicBezTo>
                    <a:pt x="734" y="5324"/>
                    <a:pt x="727" y="5326"/>
                    <a:pt x="721" y="5326"/>
                  </a:cubicBezTo>
                  <a:cubicBezTo>
                    <a:pt x="715" y="5326"/>
                    <a:pt x="709" y="5323"/>
                    <a:pt x="705" y="5316"/>
                  </a:cubicBezTo>
                  <a:lnTo>
                    <a:pt x="690" y="5298"/>
                  </a:lnTo>
                  <a:cubicBezTo>
                    <a:pt x="668" y="5313"/>
                    <a:pt x="649" y="5329"/>
                    <a:pt x="680" y="5370"/>
                  </a:cubicBezTo>
                  <a:cubicBezTo>
                    <a:pt x="680" y="5395"/>
                    <a:pt x="691" y="5414"/>
                    <a:pt x="704" y="5414"/>
                  </a:cubicBezTo>
                  <a:cubicBezTo>
                    <a:pt x="708" y="5414"/>
                    <a:pt x="713" y="5412"/>
                    <a:pt x="718" y="5407"/>
                  </a:cubicBezTo>
                  <a:lnTo>
                    <a:pt x="718" y="5407"/>
                  </a:lnTo>
                  <a:cubicBezTo>
                    <a:pt x="715" y="5445"/>
                    <a:pt x="752" y="5486"/>
                    <a:pt x="793" y="5520"/>
                  </a:cubicBezTo>
                  <a:cubicBezTo>
                    <a:pt x="831" y="5558"/>
                    <a:pt x="893" y="5608"/>
                    <a:pt x="903" y="5642"/>
                  </a:cubicBezTo>
                  <a:cubicBezTo>
                    <a:pt x="931" y="5666"/>
                    <a:pt x="951" y="5679"/>
                    <a:pt x="965" y="5679"/>
                  </a:cubicBezTo>
                  <a:cubicBezTo>
                    <a:pt x="972" y="5679"/>
                    <a:pt x="977" y="5676"/>
                    <a:pt x="981" y="5671"/>
                  </a:cubicBezTo>
                  <a:cubicBezTo>
                    <a:pt x="995" y="5649"/>
                    <a:pt x="1007" y="5641"/>
                    <a:pt x="1015" y="5641"/>
                  </a:cubicBezTo>
                  <a:cubicBezTo>
                    <a:pt x="1022" y="5641"/>
                    <a:pt x="1025" y="5650"/>
                    <a:pt x="1019" y="5661"/>
                  </a:cubicBezTo>
                  <a:cubicBezTo>
                    <a:pt x="1015" y="5689"/>
                    <a:pt x="1088" y="5758"/>
                    <a:pt x="1172" y="5802"/>
                  </a:cubicBezTo>
                  <a:cubicBezTo>
                    <a:pt x="1235" y="5835"/>
                    <a:pt x="1304" y="5857"/>
                    <a:pt x="1344" y="5857"/>
                  </a:cubicBezTo>
                  <a:cubicBezTo>
                    <a:pt x="1357" y="5857"/>
                    <a:pt x="1367" y="5855"/>
                    <a:pt x="1373" y="5849"/>
                  </a:cubicBezTo>
                  <a:lnTo>
                    <a:pt x="1426" y="5862"/>
                  </a:lnTo>
                  <a:cubicBezTo>
                    <a:pt x="1457" y="5893"/>
                    <a:pt x="1549" y="5914"/>
                    <a:pt x="1611" y="5914"/>
                  </a:cubicBezTo>
                  <a:cubicBezTo>
                    <a:pt x="1636" y="5914"/>
                    <a:pt x="1656" y="5911"/>
                    <a:pt x="1664" y="5902"/>
                  </a:cubicBezTo>
                  <a:lnTo>
                    <a:pt x="1746" y="5909"/>
                  </a:lnTo>
                  <a:cubicBezTo>
                    <a:pt x="1770" y="5922"/>
                    <a:pt x="1789" y="5927"/>
                    <a:pt x="1805" y="5927"/>
                  </a:cubicBezTo>
                  <a:cubicBezTo>
                    <a:pt x="1824" y="5927"/>
                    <a:pt x="1839" y="5919"/>
                    <a:pt x="1852" y="5906"/>
                  </a:cubicBezTo>
                  <a:cubicBezTo>
                    <a:pt x="1872" y="5888"/>
                    <a:pt x="1876" y="5870"/>
                    <a:pt x="1877" y="5870"/>
                  </a:cubicBezTo>
                  <a:cubicBezTo>
                    <a:pt x="1878" y="5870"/>
                    <a:pt x="1877" y="5873"/>
                    <a:pt x="1877" y="5881"/>
                  </a:cubicBezTo>
                  <a:cubicBezTo>
                    <a:pt x="1881" y="5895"/>
                    <a:pt x="1900" y="5900"/>
                    <a:pt x="1930" y="5900"/>
                  </a:cubicBezTo>
                  <a:cubicBezTo>
                    <a:pt x="1953" y="5900"/>
                    <a:pt x="1982" y="5897"/>
                    <a:pt x="2015" y="5893"/>
                  </a:cubicBezTo>
                  <a:cubicBezTo>
                    <a:pt x="2100" y="5887"/>
                    <a:pt x="2100" y="5887"/>
                    <a:pt x="2078" y="5865"/>
                  </a:cubicBezTo>
                  <a:cubicBezTo>
                    <a:pt x="2106" y="5853"/>
                    <a:pt x="2125" y="5848"/>
                    <a:pt x="2138" y="5848"/>
                  </a:cubicBezTo>
                  <a:cubicBezTo>
                    <a:pt x="2161" y="5848"/>
                    <a:pt x="2162" y="5864"/>
                    <a:pt x="2162" y="5881"/>
                  </a:cubicBezTo>
                  <a:cubicBezTo>
                    <a:pt x="2156" y="5904"/>
                    <a:pt x="2160" y="5915"/>
                    <a:pt x="2168" y="5915"/>
                  </a:cubicBezTo>
                  <a:cubicBezTo>
                    <a:pt x="2179" y="5915"/>
                    <a:pt x="2196" y="5895"/>
                    <a:pt x="2203" y="5852"/>
                  </a:cubicBezTo>
                  <a:cubicBezTo>
                    <a:pt x="2213" y="5820"/>
                    <a:pt x="2233" y="5806"/>
                    <a:pt x="2248" y="5806"/>
                  </a:cubicBezTo>
                  <a:cubicBezTo>
                    <a:pt x="2257" y="5806"/>
                    <a:pt x="2265" y="5811"/>
                    <a:pt x="2266" y="5821"/>
                  </a:cubicBezTo>
                  <a:cubicBezTo>
                    <a:pt x="2266" y="5846"/>
                    <a:pt x="2247" y="5849"/>
                    <a:pt x="2225" y="5849"/>
                  </a:cubicBezTo>
                  <a:lnTo>
                    <a:pt x="2228" y="5899"/>
                  </a:lnTo>
                  <a:cubicBezTo>
                    <a:pt x="2250" y="5899"/>
                    <a:pt x="2250" y="5899"/>
                    <a:pt x="2269" y="5871"/>
                  </a:cubicBezTo>
                  <a:cubicBezTo>
                    <a:pt x="2285" y="5868"/>
                    <a:pt x="2300" y="5855"/>
                    <a:pt x="2310" y="5843"/>
                  </a:cubicBezTo>
                  <a:cubicBezTo>
                    <a:pt x="2329" y="5821"/>
                    <a:pt x="2325" y="5787"/>
                    <a:pt x="2300" y="5768"/>
                  </a:cubicBezTo>
                  <a:cubicBezTo>
                    <a:pt x="2278" y="5743"/>
                    <a:pt x="2300" y="5743"/>
                    <a:pt x="2319" y="5739"/>
                  </a:cubicBezTo>
                  <a:cubicBezTo>
                    <a:pt x="2366" y="5761"/>
                    <a:pt x="2366" y="5787"/>
                    <a:pt x="2347" y="5812"/>
                  </a:cubicBezTo>
                  <a:cubicBezTo>
                    <a:pt x="2329" y="5815"/>
                    <a:pt x="2329" y="5840"/>
                    <a:pt x="2332" y="5865"/>
                  </a:cubicBezTo>
                  <a:cubicBezTo>
                    <a:pt x="2332" y="5869"/>
                    <a:pt x="2335" y="5871"/>
                    <a:pt x="2340" y="5871"/>
                  </a:cubicBezTo>
                  <a:cubicBezTo>
                    <a:pt x="2365" y="5871"/>
                    <a:pt x="2438" y="5822"/>
                    <a:pt x="2451" y="5777"/>
                  </a:cubicBezTo>
                  <a:cubicBezTo>
                    <a:pt x="2451" y="5767"/>
                    <a:pt x="2451" y="5761"/>
                    <a:pt x="2451" y="5761"/>
                  </a:cubicBezTo>
                  <a:cubicBezTo>
                    <a:pt x="2451" y="5761"/>
                    <a:pt x="2452" y="5773"/>
                    <a:pt x="2454" y="5802"/>
                  </a:cubicBezTo>
                  <a:cubicBezTo>
                    <a:pt x="2456" y="5819"/>
                    <a:pt x="2475" y="5823"/>
                    <a:pt x="2500" y="5823"/>
                  </a:cubicBezTo>
                  <a:cubicBezTo>
                    <a:pt x="2513" y="5823"/>
                    <a:pt x="2527" y="5822"/>
                    <a:pt x="2542" y="5821"/>
                  </a:cubicBezTo>
                  <a:cubicBezTo>
                    <a:pt x="2582" y="5818"/>
                    <a:pt x="2604" y="5815"/>
                    <a:pt x="2601" y="5790"/>
                  </a:cubicBezTo>
                  <a:cubicBezTo>
                    <a:pt x="2601" y="5765"/>
                    <a:pt x="2598" y="5740"/>
                    <a:pt x="2617" y="5736"/>
                  </a:cubicBezTo>
                  <a:lnTo>
                    <a:pt x="2617" y="5736"/>
                  </a:lnTo>
                  <a:cubicBezTo>
                    <a:pt x="2616" y="5737"/>
                    <a:pt x="2615" y="5737"/>
                    <a:pt x="2614" y="5737"/>
                  </a:cubicBezTo>
                  <a:cubicBezTo>
                    <a:pt x="2598" y="5737"/>
                    <a:pt x="2595" y="5713"/>
                    <a:pt x="2592" y="5689"/>
                  </a:cubicBezTo>
                  <a:lnTo>
                    <a:pt x="2592" y="5689"/>
                  </a:lnTo>
                  <a:cubicBezTo>
                    <a:pt x="2617" y="5702"/>
                    <a:pt x="2639" y="5718"/>
                    <a:pt x="2661" y="5733"/>
                  </a:cubicBezTo>
                  <a:cubicBezTo>
                    <a:pt x="2696" y="5774"/>
                    <a:pt x="2747" y="5796"/>
                    <a:pt x="2800" y="5796"/>
                  </a:cubicBezTo>
                  <a:cubicBezTo>
                    <a:pt x="2812" y="5796"/>
                    <a:pt x="2824" y="5795"/>
                    <a:pt x="2836" y="5793"/>
                  </a:cubicBezTo>
                  <a:cubicBezTo>
                    <a:pt x="2854" y="5792"/>
                    <a:pt x="2875" y="5790"/>
                    <a:pt x="2895" y="5790"/>
                  </a:cubicBezTo>
                  <a:cubicBezTo>
                    <a:pt x="2924" y="5790"/>
                    <a:pt x="2952" y="5794"/>
                    <a:pt x="2965" y="5808"/>
                  </a:cubicBezTo>
                  <a:cubicBezTo>
                    <a:pt x="3009" y="5802"/>
                    <a:pt x="3027" y="5802"/>
                    <a:pt x="3027" y="5777"/>
                  </a:cubicBezTo>
                  <a:lnTo>
                    <a:pt x="3068" y="5771"/>
                  </a:lnTo>
                  <a:cubicBezTo>
                    <a:pt x="3080" y="5783"/>
                    <a:pt x="3095" y="5788"/>
                    <a:pt x="3108" y="5788"/>
                  </a:cubicBezTo>
                  <a:cubicBezTo>
                    <a:pt x="3122" y="5788"/>
                    <a:pt x="3132" y="5781"/>
                    <a:pt x="3131" y="5768"/>
                  </a:cubicBezTo>
                  <a:cubicBezTo>
                    <a:pt x="3138" y="5757"/>
                    <a:pt x="3146" y="5753"/>
                    <a:pt x="3155" y="5753"/>
                  </a:cubicBezTo>
                  <a:cubicBezTo>
                    <a:pt x="3169" y="5753"/>
                    <a:pt x="3183" y="5761"/>
                    <a:pt x="3197" y="5761"/>
                  </a:cubicBezTo>
                  <a:cubicBezTo>
                    <a:pt x="3217" y="5782"/>
                    <a:pt x="3229" y="5794"/>
                    <a:pt x="3233" y="5794"/>
                  </a:cubicBezTo>
                  <a:cubicBezTo>
                    <a:pt x="3238" y="5794"/>
                    <a:pt x="3231" y="5775"/>
                    <a:pt x="3215" y="5733"/>
                  </a:cubicBezTo>
                  <a:cubicBezTo>
                    <a:pt x="3212" y="5710"/>
                    <a:pt x="3174" y="5689"/>
                    <a:pt x="3151" y="5689"/>
                  </a:cubicBezTo>
                  <a:cubicBezTo>
                    <a:pt x="3149" y="5689"/>
                    <a:pt x="3148" y="5689"/>
                    <a:pt x="3146" y="5689"/>
                  </a:cubicBezTo>
                  <a:lnTo>
                    <a:pt x="3084" y="5696"/>
                  </a:lnTo>
                  <a:lnTo>
                    <a:pt x="3084" y="5696"/>
                  </a:lnTo>
                  <a:lnTo>
                    <a:pt x="3143" y="5664"/>
                  </a:lnTo>
                  <a:cubicBezTo>
                    <a:pt x="3165" y="5661"/>
                    <a:pt x="3203" y="5633"/>
                    <a:pt x="3203" y="5608"/>
                  </a:cubicBezTo>
                  <a:cubicBezTo>
                    <a:pt x="3203" y="5608"/>
                    <a:pt x="3200" y="5583"/>
                    <a:pt x="3222" y="5580"/>
                  </a:cubicBezTo>
                  <a:lnTo>
                    <a:pt x="3225" y="5633"/>
                  </a:lnTo>
                  <a:cubicBezTo>
                    <a:pt x="3212" y="5655"/>
                    <a:pt x="3206" y="5683"/>
                    <a:pt x="3212" y="5708"/>
                  </a:cubicBezTo>
                  <a:cubicBezTo>
                    <a:pt x="3227" y="5738"/>
                    <a:pt x="3256" y="5756"/>
                    <a:pt x="3276" y="5756"/>
                  </a:cubicBezTo>
                  <a:cubicBezTo>
                    <a:pt x="3290" y="5756"/>
                    <a:pt x="3299" y="5747"/>
                    <a:pt x="3297" y="5727"/>
                  </a:cubicBezTo>
                  <a:cubicBezTo>
                    <a:pt x="3303" y="5726"/>
                    <a:pt x="3307" y="5725"/>
                    <a:pt x="3311" y="5725"/>
                  </a:cubicBezTo>
                  <a:cubicBezTo>
                    <a:pt x="3321" y="5725"/>
                    <a:pt x="3326" y="5730"/>
                    <a:pt x="3344" y="5746"/>
                  </a:cubicBezTo>
                  <a:cubicBezTo>
                    <a:pt x="3344" y="5756"/>
                    <a:pt x="3348" y="5762"/>
                    <a:pt x="3353" y="5762"/>
                  </a:cubicBezTo>
                  <a:cubicBezTo>
                    <a:pt x="3361" y="5762"/>
                    <a:pt x="3372" y="5749"/>
                    <a:pt x="3381" y="5718"/>
                  </a:cubicBezTo>
                  <a:cubicBezTo>
                    <a:pt x="3391" y="5691"/>
                    <a:pt x="3401" y="5678"/>
                    <a:pt x="3412" y="5678"/>
                  </a:cubicBezTo>
                  <a:cubicBezTo>
                    <a:pt x="3423" y="5678"/>
                    <a:pt x="3434" y="5689"/>
                    <a:pt x="3447" y="5711"/>
                  </a:cubicBezTo>
                  <a:cubicBezTo>
                    <a:pt x="3472" y="5736"/>
                    <a:pt x="3507" y="5746"/>
                    <a:pt x="3534" y="5746"/>
                  </a:cubicBezTo>
                  <a:cubicBezTo>
                    <a:pt x="3558" y="5746"/>
                    <a:pt x="3576" y="5739"/>
                    <a:pt x="3576" y="5727"/>
                  </a:cubicBezTo>
                  <a:cubicBezTo>
                    <a:pt x="3572" y="5695"/>
                    <a:pt x="3596" y="5680"/>
                    <a:pt x="3621" y="5680"/>
                  </a:cubicBezTo>
                  <a:cubicBezTo>
                    <a:pt x="3635" y="5680"/>
                    <a:pt x="3648" y="5685"/>
                    <a:pt x="3657" y="5692"/>
                  </a:cubicBezTo>
                  <a:cubicBezTo>
                    <a:pt x="3664" y="5704"/>
                    <a:pt x="3675" y="5709"/>
                    <a:pt x="3687" y="5709"/>
                  </a:cubicBezTo>
                  <a:cubicBezTo>
                    <a:pt x="3700" y="5709"/>
                    <a:pt x="3713" y="5702"/>
                    <a:pt x="3720" y="5686"/>
                  </a:cubicBezTo>
                  <a:cubicBezTo>
                    <a:pt x="3722" y="5703"/>
                    <a:pt x="3733" y="5721"/>
                    <a:pt x="3746" y="5721"/>
                  </a:cubicBezTo>
                  <a:cubicBezTo>
                    <a:pt x="3752" y="5721"/>
                    <a:pt x="3758" y="5717"/>
                    <a:pt x="3764" y="5708"/>
                  </a:cubicBezTo>
                  <a:cubicBezTo>
                    <a:pt x="3764" y="5708"/>
                    <a:pt x="3786" y="5705"/>
                    <a:pt x="3764" y="5683"/>
                  </a:cubicBezTo>
                  <a:lnTo>
                    <a:pt x="3801" y="5630"/>
                  </a:lnTo>
                  <a:cubicBezTo>
                    <a:pt x="3779" y="5630"/>
                    <a:pt x="3776" y="5605"/>
                    <a:pt x="3773" y="5580"/>
                  </a:cubicBezTo>
                  <a:cubicBezTo>
                    <a:pt x="3773" y="5573"/>
                    <a:pt x="3780" y="5569"/>
                    <a:pt x="3790" y="5569"/>
                  </a:cubicBezTo>
                  <a:cubicBezTo>
                    <a:pt x="3818" y="5569"/>
                    <a:pt x="3872" y="5593"/>
                    <a:pt x="3908" y="5645"/>
                  </a:cubicBezTo>
                  <a:lnTo>
                    <a:pt x="3955" y="5692"/>
                  </a:lnTo>
                  <a:cubicBezTo>
                    <a:pt x="3952" y="5667"/>
                    <a:pt x="3949" y="5642"/>
                    <a:pt x="3949" y="5642"/>
                  </a:cubicBezTo>
                  <a:cubicBezTo>
                    <a:pt x="3956" y="5641"/>
                    <a:pt x="3963" y="5640"/>
                    <a:pt x="3970" y="5640"/>
                  </a:cubicBezTo>
                  <a:cubicBezTo>
                    <a:pt x="3983" y="5640"/>
                    <a:pt x="3994" y="5644"/>
                    <a:pt x="3996" y="5661"/>
                  </a:cubicBezTo>
                  <a:cubicBezTo>
                    <a:pt x="3996" y="5686"/>
                    <a:pt x="3996" y="5686"/>
                    <a:pt x="4018" y="5686"/>
                  </a:cubicBezTo>
                  <a:cubicBezTo>
                    <a:pt x="4030" y="5683"/>
                    <a:pt x="4040" y="5671"/>
                    <a:pt x="4036" y="5658"/>
                  </a:cubicBezTo>
                  <a:cubicBezTo>
                    <a:pt x="4035" y="5628"/>
                    <a:pt x="4034" y="5616"/>
                    <a:pt x="4038" y="5616"/>
                  </a:cubicBezTo>
                  <a:cubicBezTo>
                    <a:pt x="4041" y="5616"/>
                    <a:pt x="4047" y="5621"/>
                    <a:pt x="4055" y="5630"/>
                  </a:cubicBezTo>
                  <a:cubicBezTo>
                    <a:pt x="4067" y="5654"/>
                    <a:pt x="4079" y="5666"/>
                    <a:pt x="4089" y="5666"/>
                  </a:cubicBezTo>
                  <a:cubicBezTo>
                    <a:pt x="4100" y="5666"/>
                    <a:pt x="4110" y="5653"/>
                    <a:pt x="4118" y="5627"/>
                  </a:cubicBezTo>
                  <a:cubicBezTo>
                    <a:pt x="4116" y="5601"/>
                    <a:pt x="4116" y="5589"/>
                    <a:pt x="4118" y="5589"/>
                  </a:cubicBezTo>
                  <a:cubicBezTo>
                    <a:pt x="4121" y="5589"/>
                    <a:pt x="4128" y="5600"/>
                    <a:pt x="4140" y="5624"/>
                  </a:cubicBezTo>
                  <a:cubicBezTo>
                    <a:pt x="4143" y="5649"/>
                    <a:pt x="4162" y="5667"/>
                    <a:pt x="4187" y="5671"/>
                  </a:cubicBezTo>
                  <a:lnTo>
                    <a:pt x="4184" y="5645"/>
                  </a:lnTo>
                  <a:cubicBezTo>
                    <a:pt x="4182" y="5615"/>
                    <a:pt x="4189" y="5602"/>
                    <a:pt x="4200" y="5602"/>
                  </a:cubicBezTo>
                  <a:cubicBezTo>
                    <a:pt x="4207" y="5602"/>
                    <a:pt x="4216" y="5607"/>
                    <a:pt x="4224" y="5617"/>
                  </a:cubicBezTo>
                  <a:cubicBezTo>
                    <a:pt x="4226" y="5629"/>
                    <a:pt x="4231" y="5634"/>
                    <a:pt x="4239" y="5634"/>
                  </a:cubicBezTo>
                  <a:cubicBezTo>
                    <a:pt x="4249" y="5634"/>
                    <a:pt x="4265" y="5626"/>
                    <a:pt x="4287" y="5611"/>
                  </a:cubicBezTo>
                  <a:cubicBezTo>
                    <a:pt x="4302" y="5609"/>
                    <a:pt x="4314" y="5608"/>
                    <a:pt x="4323" y="5608"/>
                  </a:cubicBezTo>
                  <a:cubicBezTo>
                    <a:pt x="4342" y="5608"/>
                    <a:pt x="4351" y="5613"/>
                    <a:pt x="4353" y="5630"/>
                  </a:cubicBezTo>
                  <a:cubicBezTo>
                    <a:pt x="4356" y="5655"/>
                    <a:pt x="4358" y="5667"/>
                    <a:pt x="4360" y="5667"/>
                  </a:cubicBezTo>
                  <a:cubicBezTo>
                    <a:pt x="4363" y="5667"/>
                    <a:pt x="4367" y="5654"/>
                    <a:pt x="4375" y="5627"/>
                  </a:cubicBezTo>
                  <a:cubicBezTo>
                    <a:pt x="4385" y="5613"/>
                    <a:pt x="4390" y="5607"/>
                    <a:pt x="4399" y="5607"/>
                  </a:cubicBezTo>
                  <a:cubicBezTo>
                    <a:pt x="4406" y="5607"/>
                    <a:pt x="4417" y="5612"/>
                    <a:pt x="4438" y="5620"/>
                  </a:cubicBezTo>
                  <a:cubicBezTo>
                    <a:pt x="4450" y="5633"/>
                    <a:pt x="4456" y="5639"/>
                    <a:pt x="4461" y="5639"/>
                  </a:cubicBezTo>
                  <a:cubicBezTo>
                    <a:pt x="4467" y="5639"/>
                    <a:pt x="4472" y="5632"/>
                    <a:pt x="4481" y="5617"/>
                  </a:cubicBezTo>
                  <a:cubicBezTo>
                    <a:pt x="4476" y="5570"/>
                    <a:pt x="4472" y="5545"/>
                    <a:pt x="4456" y="5545"/>
                  </a:cubicBezTo>
                  <a:cubicBezTo>
                    <a:pt x="4455" y="5545"/>
                    <a:pt x="4454" y="5545"/>
                    <a:pt x="4453" y="5545"/>
                  </a:cubicBezTo>
                  <a:cubicBezTo>
                    <a:pt x="4431" y="5545"/>
                    <a:pt x="4431" y="5545"/>
                    <a:pt x="4428" y="5520"/>
                  </a:cubicBezTo>
                  <a:lnTo>
                    <a:pt x="4472" y="5517"/>
                  </a:lnTo>
                  <a:cubicBezTo>
                    <a:pt x="4500" y="5514"/>
                    <a:pt x="4528" y="5504"/>
                    <a:pt x="4554" y="5486"/>
                  </a:cubicBezTo>
                  <a:cubicBezTo>
                    <a:pt x="4586" y="5461"/>
                    <a:pt x="4589" y="5424"/>
                    <a:pt x="4568" y="5424"/>
                  </a:cubicBezTo>
                  <a:cubicBezTo>
                    <a:pt x="4563" y="5424"/>
                    <a:pt x="4556" y="5427"/>
                    <a:pt x="4547" y="5432"/>
                  </a:cubicBezTo>
                  <a:lnTo>
                    <a:pt x="4547" y="5436"/>
                  </a:lnTo>
                  <a:lnTo>
                    <a:pt x="4525" y="5410"/>
                  </a:lnTo>
                  <a:cubicBezTo>
                    <a:pt x="4522" y="5374"/>
                    <a:pt x="4510" y="5356"/>
                    <a:pt x="4499" y="5356"/>
                  </a:cubicBezTo>
                  <a:cubicBezTo>
                    <a:pt x="4488" y="5356"/>
                    <a:pt x="4478" y="5375"/>
                    <a:pt x="4481" y="5414"/>
                  </a:cubicBezTo>
                  <a:cubicBezTo>
                    <a:pt x="4487" y="5456"/>
                    <a:pt x="4489" y="5474"/>
                    <a:pt x="4485" y="5474"/>
                  </a:cubicBezTo>
                  <a:cubicBezTo>
                    <a:pt x="4482" y="5474"/>
                    <a:pt x="4475" y="5463"/>
                    <a:pt x="4463" y="5442"/>
                  </a:cubicBezTo>
                  <a:cubicBezTo>
                    <a:pt x="4460" y="5397"/>
                    <a:pt x="4442" y="5395"/>
                    <a:pt x="4423" y="5395"/>
                  </a:cubicBezTo>
                  <a:cubicBezTo>
                    <a:pt x="4421" y="5395"/>
                    <a:pt x="4418" y="5395"/>
                    <a:pt x="4416" y="5395"/>
                  </a:cubicBezTo>
                  <a:cubicBezTo>
                    <a:pt x="4411" y="5396"/>
                    <a:pt x="4407" y="5396"/>
                    <a:pt x="4404" y="5396"/>
                  </a:cubicBezTo>
                  <a:cubicBezTo>
                    <a:pt x="4397" y="5396"/>
                    <a:pt x="4396" y="5391"/>
                    <a:pt x="4394" y="5373"/>
                  </a:cubicBezTo>
                  <a:cubicBezTo>
                    <a:pt x="4391" y="5348"/>
                    <a:pt x="4372" y="5329"/>
                    <a:pt x="4347" y="5326"/>
                  </a:cubicBezTo>
                  <a:cubicBezTo>
                    <a:pt x="4325" y="5329"/>
                    <a:pt x="4325" y="5329"/>
                    <a:pt x="4328" y="5354"/>
                  </a:cubicBezTo>
                  <a:cubicBezTo>
                    <a:pt x="4337" y="5363"/>
                    <a:pt x="4335" y="5369"/>
                    <a:pt x="4328" y="5369"/>
                  </a:cubicBezTo>
                  <a:cubicBezTo>
                    <a:pt x="4318" y="5369"/>
                    <a:pt x="4298" y="5359"/>
                    <a:pt x="4284" y="5332"/>
                  </a:cubicBezTo>
                  <a:cubicBezTo>
                    <a:pt x="4274" y="5323"/>
                    <a:pt x="4268" y="5318"/>
                    <a:pt x="4265" y="5318"/>
                  </a:cubicBezTo>
                  <a:cubicBezTo>
                    <a:pt x="4260" y="5318"/>
                    <a:pt x="4261" y="5330"/>
                    <a:pt x="4265" y="5360"/>
                  </a:cubicBezTo>
                  <a:cubicBezTo>
                    <a:pt x="4267" y="5386"/>
                    <a:pt x="4257" y="5400"/>
                    <a:pt x="4243" y="5400"/>
                  </a:cubicBezTo>
                  <a:cubicBezTo>
                    <a:pt x="4231" y="5400"/>
                    <a:pt x="4215" y="5388"/>
                    <a:pt x="4203" y="5363"/>
                  </a:cubicBezTo>
                  <a:lnTo>
                    <a:pt x="4159" y="5370"/>
                  </a:lnTo>
                  <a:cubicBezTo>
                    <a:pt x="4137" y="5370"/>
                    <a:pt x="4140" y="5395"/>
                    <a:pt x="4143" y="5420"/>
                  </a:cubicBezTo>
                  <a:cubicBezTo>
                    <a:pt x="4145" y="5450"/>
                    <a:pt x="4146" y="5462"/>
                    <a:pt x="4141" y="5462"/>
                  </a:cubicBezTo>
                  <a:cubicBezTo>
                    <a:pt x="4138" y="5462"/>
                    <a:pt x="4133" y="5457"/>
                    <a:pt x="4124" y="5448"/>
                  </a:cubicBezTo>
                  <a:cubicBezTo>
                    <a:pt x="4112" y="5436"/>
                    <a:pt x="4102" y="5417"/>
                    <a:pt x="4099" y="5398"/>
                  </a:cubicBezTo>
                  <a:cubicBezTo>
                    <a:pt x="4097" y="5381"/>
                    <a:pt x="4087" y="5377"/>
                    <a:pt x="4073" y="5377"/>
                  </a:cubicBezTo>
                  <a:cubicBezTo>
                    <a:pt x="4067" y="5377"/>
                    <a:pt x="4059" y="5378"/>
                    <a:pt x="4052" y="5379"/>
                  </a:cubicBezTo>
                  <a:cubicBezTo>
                    <a:pt x="4033" y="5379"/>
                    <a:pt x="3989" y="5385"/>
                    <a:pt x="3993" y="5410"/>
                  </a:cubicBezTo>
                  <a:lnTo>
                    <a:pt x="3989" y="5385"/>
                  </a:lnTo>
                  <a:cubicBezTo>
                    <a:pt x="3977" y="5385"/>
                    <a:pt x="3971" y="5374"/>
                    <a:pt x="3970" y="5374"/>
                  </a:cubicBezTo>
                  <a:lnTo>
                    <a:pt x="3970" y="5374"/>
                  </a:lnTo>
                  <a:cubicBezTo>
                    <a:pt x="3969" y="5374"/>
                    <a:pt x="3970" y="5377"/>
                    <a:pt x="3971" y="5385"/>
                  </a:cubicBezTo>
                  <a:cubicBezTo>
                    <a:pt x="3946" y="5385"/>
                    <a:pt x="3924" y="5379"/>
                    <a:pt x="3905" y="5367"/>
                  </a:cubicBezTo>
                  <a:cubicBezTo>
                    <a:pt x="3898" y="5363"/>
                    <a:pt x="3890" y="5362"/>
                    <a:pt x="3883" y="5362"/>
                  </a:cubicBezTo>
                  <a:cubicBezTo>
                    <a:pt x="3843" y="5362"/>
                    <a:pt x="3812" y="5408"/>
                    <a:pt x="3867" y="5445"/>
                  </a:cubicBezTo>
                  <a:lnTo>
                    <a:pt x="3848" y="5448"/>
                  </a:lnTo>
                  <a:cubicBezTo>
                    <a:pt x="3827" y="5451"/>
                    <a:pt x="3830" y="5476"/>
                    <a:pt x="3830" y="5476"/>
                  </a:cubicBezTo>
                  <a:cubicBezTo>
                    <a:pt x="3830" y="5501"/>
                    <a:pt x="3811" y="5501"/>
                    <a:pt x="3789" y="5504"/>
                  </a:cubicBezTo>
                  <a:lnTo>
                    <a:pt x="3783" y="5454"/>
                  </a:lnTo>
                  <a:cubicBezTo>
                    <a:pt x="3792" y="5410"/>
                    <a:pt x="3781" y="5383"/>
                    <a:pt x="3768" y="5383"/>
                  </a:cubicBezTo>
                  <a:cubicBezTo>
                    <a:pt x="3758" y="5383"/>
                    <a:pt x="3746" y="5399"/>
                    <a:pt x="3739" y="5432"/>
                  </a:cubicBezTo>
                  <a:cubicBezTo>
                    <a:pt x="3738" y="5426"/>
                    <a:pt x="3737" y="5416"/>
                    <a:pt x="3736" y="5407"/>
                  </a:cubicBezTo>
                  <a:cubicBezTo>
                    <a:pt x="3736" y="5396"/>
                    <a:pt x="3731" y="5390"/>
                    <a:pt x="3722" y="5390"/>
                  </a:cubicBezTo>
                  <a:cubicBezTo>
                    <a:pt x="3712" y="5390"/>
                    <a:pt x="3695" y="5398"/>
                    <a:pt x="3673" y="5414"/>
                  </a:cubicBezTo>
                  <a:cubicBezTo>
                    <a:pt x="3654" y="5414"/>
                    <a:pt x="3635" y="5467"/>
                    <a:pt x="3638" y="5492"/>
                  </a:cubicBezTo>
                  <a:cubicBezTo>
                    <a:pt x="3642" y="5504"/>
                    <a:pt x="3632" y="5517"/>
                    <a:pt x="3620" y="5520"/>
                  </a:cubicBezTo>
                  <a:cubicBezTo>
                    <a:pt x="3598" y="5520"/>
                    <a:pt x="3598" y="5520"/>
                    <a:pt x="3598" y="5495"/>
                  </a:cubicBezTo>
                  <a:cubicBezTo>
                    <a:pt x="3595" y="5472"/>
                    <a:pt x="3584" y="5460"/>
                    <a:pt x="3572" y="5460"/>
                  </a:cubicBezTo>
                  <a:cubicBezTo>
                    <a:pt x="3558" y="5460"/>
                    <a:pt x="3542" y="5475"/>
                    <a:pt x="3532" y="5501"/>
                  </a:cubicBezTo>
                  <a:lnTo>
                    <a:pt x="3532" y="5476"/>
                  </a:lnTo>
                  <a:cubicBezTo>
                    <a:pt x="3530" y="5460"/>
                    <a:pt x="3519" y="5446"/>
                    <a:pt x="3486" y="5446"/>
                  </a:cubicBezTo>
                  <a:cubicBezTo>
                    <a:pt x="3466" y="5446"/>
                    <a:pt x="3439" y="5451"/>
                    <a:pt x="3400" y="5464"/>
                  </a:cubicBezTo>
                  <a:cubicBezTo>
                    <a:pt x="3364" y="5467"/>
                    <a:pt x="3331" y="5469"/>
                    <a:pt x="3305" y="5469"/>
                  </a:cubicBezTo>
                  <a:cubicBezTo>
                    <a:pt x="3273" y="5469"/>
                    <a:pt x="3253" y="5465"/>
                    <a:pt x="3253" y="5451"/>
                  </a:cubicBezTo>
                  <a:cubicBezTo>
                    <a:pt x="3253" y="5447"/>
                    <a:pt x="3250" y="5445"/>
                    <a:pt x="3246" y="5445"/>
                  </a:cubicBezTo>
                  <a:cubicBezTo>
                    <a:pt x="3225" y="5445"/>
                    <a:pt x="3162" y="5494"/>
                    <a:pt x="3131" y="5539"/>
                  </a:cubicBezTo>
                  <a:cubicBezTo>
                    <a:pt x="3131" y="5522"/>
                    <a:pt x="3121" y="5518"/>
                    <a:pt x="3102" y="5518"/>
                  </a:cubicBezTo>
                  <a:cubicBezTo>
                    <a:pt x="3093" y="5518"/>
                    <a:pt x="3082" y="5519"/>
                    <a:pt x="3068" y="5520"/>
                  </a:cubicBezTo>
                  <a:cubicBezTo>
                    <a:pt x="3046" y="5522"/>
                    <a:pt x="3032" y="5524"/>
                    <a:pt x="3022" y="5524"/>
                  </a:cubicBezTo>
                  <a:cubicBezTo>
                    <a:pt x="3002" y="5524"/>
                    <a:pt x="3002" y="5518"/>
                    <a:pt x="3002" y="5501"/>
                  </a:cubicBezTo>
                  <a:cubicBezTo>
                    <a:pt x="3010" y="5475"/>
                    <a:pt x="3014" y="5461"/>
                    <a:pt x="3011" y="5461"/>
                  </a:cubicBezTo>
                  <a:lnTo>
                    <a:pt x="3011" y="5461"/>
                  </a:lnTo>
                  <a:cubicBezTo>
                    <a:pt x="3009" y="5461"/>
                    <a:pt x="2999" y="5475"/>
                    <a:pt x="2980" y="5501"/>
                  </a:cubicBezTo>
                  <a:cubicBezTo>
                    <a:pt x="2974" y="5524"/>
                    <a:pt x="2958" y="5533"/>
                    <a:pt x="2942" y="5533"/>
                  </a:cubicBezTo>
                  <a:cubicBezTo>
                    <a:pt x="2920" y="5533"/>
                    <a:pt x="2896" y="5515"/>
                    <a:pt x="2893" y="5486"/>
                  </a:cubicBezTo>
                  <a:cubicBezTo>
                    <a:pt x="2891" y="5469"/>
                    <a:pt x="2881" y="5463"/>
                    <a:pt x="2863" y="5463"/>
                  </a:cubicBezTo>
                  <a:cubicBezTo>
                    <a:pt x="2853" y="5463"/>
                    <a:pt x="2841" y="5465"/>
                    <a:pt x="2827" y="5467"/>
                  </a:cubicBezTo>
                  <a:cubicBezTo>
                    <a:pt x="2808" y="5492"/>
                    <a:pt x="2767" y="5495"/>
                    <a:pt x="2723" y="5501"/>
                  </a:cubicBezTo>
                  <a:cubicBezTo>
                    <a:pt x="2661" y="5504"/>
                    <a:pt x="2661" y="5504"/>
                    <a:pt x="2667" y="5558"/>
                  </a:cubicBezTo>
                  <a:cubicBezTo>
                    <a:pt x="2670" y="5608"/>
                    <a:pt x="2648" y="5608"/>
                    <a:pt x="2607" y="5611"/>
                  </a:cubicBezTo>
                  <a:cubicBezTo>
                    <a:pt x="2600" y="5612"/>
                    <a:pt x="2593" y="5613"/>
                    <a:pt x="2586" y="5613"/>
                  </a:cubicBezTo>
                  <a:cubicBezTo>
                    <a:pt x="2573" y="5613"/>
                    <a:pt x="2564" y="5609"/>
                    <a:pt x="2564" y="5592"/>
                  </a:cubicBezTo>
                  <a:cubicBezTo>
                    <a:pt x="2551" y="5580"/>
                    <a:pt x="2535" y="5570"/>
                    <a:pt x="2517" y="5570"/>
                  </a:cubicBezTo>
                  <a:cubicBezTo>
                    <a:pt x="2513" y="5570"/>
                    <a:pt x="2509" y="5570"/>
                    <a:pt x="2505" y="5570"/>
                  </a:cubicBezTo>
                  <a:cubicBezTo>
                    <a:pt x="2490" y="5570"/>
                    <a:pt x="2475" y="5568"/>
                    <a:pt x="2473" y="5548"/>
                  </a:cubicBezTo>
                  <a:cubicBezTo>
                    <a:pt x="2457" y="5535"/>
                    <a:pt x="2439" y="5529"/>
                    <a:pt x="2419" y="5529"/>
                  </a:cubicBezTo>
                  <a:cubicBezTo>
                    <a:pt x="2415" y="5529"/>
                    <a:pt x="2411" y="5529"/>
                    <a:pt x="2407" y="5530"/>
                  </a:cubicBezTo>
                  <a:cubicBezTo>
                    <a:pt x="2393" y="5531"/>
                    <a:pt x="2379" y="5532"/>
                    <a:pt x="2367" y="5532"/>
                  </a:cubicBezTo>
                  <a:cubicBezTo>
                    <a:pt x="2342" y="5532"/>
                    <a:pt x="2322" y="5527"/>
                    <a:pt x="2322" y="5511"/>
                  </a:cubicBezTo>
                  <a:cubicBezTo>
                    <a:pt x="2300" y="5514"/>
                    <a:pt x="2300" y="5514"/>
                    <a:pt x="2303" y="5539"/>
                  </a:cubicBezTo>
                  <a:cubicBezTo>
                    <a:pt x="2303" y="5558"/>
                    <a:pt x="2292" y="5580"/>
                    <a:pt x="2248" y="5580"/>
                  </a:cubicBezTo>
                  <a:cubicBezTo>
                    <a:pt x="2235" y="5580"/>
                    <a:pt x="2219" y="5578"/>
                    <a:pt x="2200" y="5573"/>
                  </a:cubicBezTo>
                  <a:cubicBezTo>
                    <a:pt x="2156" y="5577"/>
                    <a:pt x="2094" y="5583"/>
                    <a:pt x="2097" y="5608"/>
                  </a:cubicBezTo>
                  <a:cubicBezTo>
                    <a:pt x="2091" y="5609"/>
                    <a:pt x="2087" y="5609"/>
                    <a:pt x="2083" y="5609"/>
                  </a:cubicBezTo>
                  <a:cubicBezTo>
                    <a:pt x="2074" y="5609"/>
                    <a:pt x="2074" y="5604"/>
                    <a:pt x="2072" y="5586"/>
                  </a:cubicBezTo>
                  <a:cubicBezTo>
                    <a:pt x="2070" y="5562"/>
                    <a:pt x="2059" y="5550"/>
                    <a:pt x="2044" y="5550"/>
                  </a:cubicBezTo>
                  <a:cubicBezTo>
                    <a:pt x="2028" y="5550"/>
                    <a:pt x="2007" y="5564"/>
                    <a:pt x="1987" y="5592"/>
                  </a:cubicBezTo>
                  <a:cubicBezTo>
                    <a:pt x="1989" y="5606"/>
                    <a:pt x="1983" y="5613"/>
                    <a:pt x="1974" y="5613"/>
                  </a:cubicBezTo>
                  <a:cubicBezTo>
                    <a:pt x="1966" y="5613"/>
                    <a:pt x="1956" y="5608"/>
                    <a:pt x="1946" y="5598"/>
                  </a:cubicBezTo>
                  <a:cubicBezTo>
                    <a:pt x="1927" y="5602"/>
                    <a:pt x="1915" y="5611"/>
                    <a:pt x="1905" y="5627"/>
                  </a:cubicBezTo>
                  <a:cubicBezTo>
                    <a:pt x="1896" y="5640"/>
                    <a:pt x="1891" y="5646"/>
                    <a:pt x="1882" y="5646"/>
                  </a:cubicBezTo>
                  <a:cubicBezTo>
                    <a:pt x="1874" y="5646"/>
                    <a:pt x="1862" y="5640"/>
                    <a:pt x="1840" y="5630"/>
                  </a:cubicBezTo>
                  <a:cubicBezTo>
                    <a:pt x="1840" y="5605"/>
                    <a:pt x="1818" y="5605"/>
                    <a:pt x="1796" y="5605"/>
                  </a:cubicBezTo>
                  <a:cubicBezTo>
                    <a:pt x="1783" y="5616"/>
                    <a:pt x="1750" y="5620"/>
                    <a:pt x="1710" y="5620"/>
                  </a:cubicBezTo>
                  <a:cubicBezTo>
                    <a:pt x="1624" y="5620"/>
                    <a:pt x="1507" y="5598"/>
                    <a:pt x="1498" y="5570"/>
                  </a:cubicBezTo>
                  <a:cubicBezTo>
                    <a:pt x="1482" y="5582"/>
                    <a:pt x="1476" y="5587"/>
                    <a:pt x="1469" y="5587"/>
                  </a:cubicBezTo>
                  <a:cubicBezTo>
                    <a:pt x="1464" y="5587"/>
                    <a:pt x="1459" y="5585"/>
                    <a:pt x="1451" y="5583"/>
                  </a:cubicBezTo>
                  <a:cubicBezTo>
                    <a:pt x="1448" y="5560"/>
                    <a:pt x="1442" y="5551"/>
                    <a:pt x="1434" y="5551"/>
                  </a:cubicBezTo>
                  <a:cubicBezTo>
                    <a:pt x="1423" y="5551"/>
                    <a:pt x="1410" y="5568"/>
                    <a:pt x="1401" y="5595"/>
                  </a:cubicBezTo>
                  <a:lnTo>
                    <a:pt x="1423" y="5602"/>
                  </a:lnTo>
                  <a:lnTo>
                    <a:pt x="1445" y="5608"/>
                  </a:lnTo>
                  <a:cubicBezTo>
                    <a:pt x="1439" y="5626"/>
                    <a:pt x="1426" y="5635"/>
                    <a:pt x="1414" y="5635"/>
                  </a:cubicBezTo>
                  <a:cubicBezTo>
                    <a:pt x="1393" y="5635"/>
                    <a:pt x="1373" y="5610"/>
                    <a:pt x="1388" y="5564"/>
                  </a:cubicBezTo>
                  <a:cubicBezTo>
                    <a:pt x="1387" y="5534"/>
                    <a:pt x="1386" y="5520"/>
                    <a:pt x="1380" y="5520"/>
                  </a:cubicBezTo>
                  <a:cubicBezTo>
                    <a:pt x="1374" y="5520"/>
                    <a:pt x="1365" y="5530"/>
                    <a:pt x="1348" y="5548"/>
                  </a:cubicBezTo>
                  <a:cubicBezTo>
                    <a:pt x="1333" y="5563"/>
                    <a:pt x="1320" y="5571"/>
                    <a:pt x="1310" y="5571"/>
                  </a:cubicBezTo>
                  <a:cubicBezTo>
                    <a:pt x="1295" y="5571"/>
                    <a:pt x="1286" y="5554"/>
                    <a:pt x="1288" y="5520"/>
                  </a:cubicBezTo>
                  <a:cubicBezTo>
                    <a:pt x="1298" y="5497"/>
                    <a:pt x="1304" y="5486"/>
                    <a:pt x="1301" y="5486"/>
                  </a:cubicBezTo>
                  <a:lnTo>
                    <a:pt x="1301" y="5486"/>
                  </a:lnTo>
                  <a:cubicBezTo>
                    <a:pt x="1298" y="5486"/>
                    <a:pt x="1288" y="5495"/>
                    <a:pt x="1269" y="5511"/>
                  </a:cubicBezTo>
                  <a:cubicBezTo>
                    <a:pt x="1233" y="5543"/>
                    <a:pt x="1198" y="5558"/>
                    <a:pt x="1174" y="5558"/>
                  </a:cubicBezTo>
                  <a:cubicBezTo>
                    <a:pt x="1142" y="5558"/>
                    <a:pt x="1129" y="5531"/>
                    <a:pt x="1160" y="5483"/>
                  </a:cubicBezTo>
                  <a:cubicBezTo>
                    <a:pt x="1185" y="5439"/>
                    <a:pt x="1178" y="5407"/>
                    <a:pt x="1163" y="5395"/>
                  </a:cubicBezTo>
                  <a:cubicBezTo>
                    <a:pt x="1159" y="5393"/>
                    <a:pt x="1156" y="5392"/>
                    <a:pt x="1153" y="5392"/>
                  </a:cubicBezTo>
                  <a:cubicBezTo>
                    <a:pt x="1139" y="5392"/>
                    <a:pt x="1129" y="5408"/>
                    <a:pt x="1116" y="5426"/>
                  </a:cubicBezTo>
                  <a:cubicBezTo>
                    <a:pt x="1112" y="5449"/>
                    <a:pt x="1106" y="5459"/>
                    <a:pt x="1100" y="5459"/>
                  </a:cubicBezTo>
                  <a:cubicBezTo>
                    <a:pt x="1093" y="5459"/>
                    <a:pt x="1085" y="5439"/>
                    <a:pt x="1081" y="5401"/>
                  </a:cubicBezTo>
                  <a:cubicBezTo>
                    <a:pt x="1072" y="5301"/>
                    <a:pt x="1050" y="5276"/>
                    <a:pt x="965" y="5269"/>
                  </a:cubicBezTo>
                  <a:cubicBezTo>
                    <a:pt x="884" y="5245"/>
                    <a:pt x="840" y="5204"/>
                    <a:pt x="883" y="5204"/>
                  </a:cubicBezTo>
                  <a:cubicBezTo>
                    <a:pt x="890" y="5204"/>
                    <a:pt x="898" y="5205"/>
                    <a:pt x="909" y="5207"/>
                  </a:cubicBezTo>
                  <a:cubicBezTo>
                    <a:pt x="975" y="5204"/>
                    <a:pt x="975" y="5204"/>
                    <a:pt x="928" y="5191"/>
                  </a:cubicBezTo>
                  <a:cubicBezTo>
                    <a:pt x="903" y="5163"/>
                    <a:pt x="884" y="5138"/>
                    <a:pt x="862" y="5106"/>
                  </a:cubicBezTo>
                  <a:cubicBezTo>
                    <a:pt x="852" y="5098"/>
                    <a:pt x="839" y="5093"/>
                    <a:pt x="827" y="5093"/>
                  </a:cubicBezTo>
                  <a:cubicBezTo>
                    <a:pt x="817" y="5093"/>
                    <a:pt x="806" y="5096"/>
                    <a:pt x="796" y="5103"/>
                  </a:cubicBezTo>
                  <a:cubicBezTo>
                    <a:pt x="827" y="5056"/>
                    <a:pt x="827" y="5009"/>
                    <a:pt x="762" y="4997"/>
                  </a:cubicBezTo>
                  <a:lnTo>
                    <a:pt x="743" y="4959"/>
                  </a:lnTo>
                  <a:cubicBezTo>
                    <a:pt x="733" y="4940"/>
                    <a:pt x="733" y="4940"/>
                    <a:pt x="702" y="4931"/>
                  </a:cubicBezTo>
                  <a:cubicBezTo>
                    <a:pt x="671" y="4922"/>
                    <a:pt x="683" y="4890"/>
                    <a:pt x="702" y="4862"/>
                  </a:cubicBezTo>
                  <a:cubicBezTo>
                    <a:pt x="716" y="4838"/>
                    <a:pt x="729" y="4813"/>
                    <a:pt x="718" y="4813"/>
                  </a:cubicBezTo>
                  <a:cubicBezTo>
                    <a:pt x="717" y="4813"/>
                    <a:pt x="714" y="4814"/>
                    <a:pt x="711" y="4815"/>
                  </a:cubicBezTo>
                  <a:cubicBezTo>
                    <a:pt x="709" y="4816"/>
                    <a:pt x="707" y="4816"/>
                    <a:pt x="705" y="4816"/>
                  </a:cubicBezTo>
                  <a:cubicBezTo>
                    <a:pt x="680" y="4816"/>
                    <a:pt x="646" y="4789"/>
                    <a:pt x="621" y="4774"/>
                  </a:cubicBezTo>
                  <a:cubicBezTo>
                    <a:pt x="596" y="4762"/>
                    <a:pt x="602" y="4741"/>
                    <a:pt x="622" y="4741"/>
                  </a:cubicBezTo>
                  <a:cubicBezTo>
                    <a:pt x="627" y="4741"/>
                    <a:pt x="633" y="4743"/>
                    <a:pt x="639" y="4746"/>
                  </a:cubicBezTo>
                  <a:cubicBezTo>
                    <a:pt x="661" y="4740"/>
                    <a:pt x="661" y="4740"/>
                    <a:pt x="677" y="4693"/>
                  </a:cubicBezTo>
                  <a:cubicBezTo>
                    <a:pt x="671" y="4675"/>
                    <a:pt x="665" y="4636"/>
                    <a:pt x="642" y="4636"/>
                  </a:cubicBezTo>
                  <a:cubicBezTo>
                    <a:pt x="641" y="4636"/>
                    <a:pt x="640" y="4636"/>
                    <a:pt x="639" y="4636"/>
                  </a:cubicBezTo>
                  <a:cubicBezTo>
                    <a:pt x="639" y="4637"/>
                    <a:pt x="638" y="4637"/>
                    <a:pt x="638" y="4637"/>
                  </a:cubicBezTo>
                  <a:cubicBezTo>
                    <a:pt x="614" y="4637"/>
                    <a:pt x="599" y="4511"/>
                    <a:pt x="624" y="4489"/>
                  </a:cubicBezTo>
                  <a:cubicBezTo>
                    <a:pt x="624" y="4489"/>
                    <a:pt x="621" y="4467"/>
                    <a:pt x="621" y="4448"/>
                  </a:cubicBezTo>
                  <a:cubicBezTo>
                    <a:pt x="617" y="4426"/>
                    <a:pt x="589" y="4408"/>
                    <a:pt x="589" y="4386"/>
                  </a:cubicBezTo>
                  <a:cubicBezTo>
                    <a:pt x="583" y="4370"/>
                    <a:pt x="574" y="4354"/>
                    <a:pt x="558" y="4348"/>
                  </a:cubicBezTo>
                  <a:cubicBezTo>
                    <a:pt x="558" y="4326"/>
                    <a:pt x="555" y="4304"/>
                    <a:pt x="580" y="4301"/>
                  </a:cubicBezTo>
                  <a:cubicBezTo>
                    <a:pt x="530" y="4285"/>
                    <a:pt x="530" y="4285"/>
                    <a:pt x="577" y="4260"/>
                  </a:cubicBezTo>
                  <a:cubicBezTo>
                    <a:pt x="627" y="4254"/>
                    <a:pt x="627" y="4254"/>
                    <a:pt x="574" y="4238"/>
                  </a:cubicBezTo>
                  <a:cubicBezTo>
                    <a:pt x="549" y="4220"/>
                    <a:pt x="549" y="4220"/>
                    <a:pt x="570" y="4198"/>
                  </a:cubicBezTo>
                  <a:cubicBezTo>
                    <a:pt x="594" y="4195"/>
                    <a:pt x="593" y="4175"/>
                    <a:pt x="572" y="4175"/>
                  </a:cubicBezTo>
                  <a:cubicBezTo>
                    <a:pt x="571" y="4175"/>
                    <a:pt x="569" y="4176"/>
                    <a:pt x="567" y="4176"/>
                  </a:cubicBezTo>
                  <a:cubicBezTo>
                    <a:pt x="517" y="4160"/>
                    <a:pt x="486" y="4097"/>
                    <a:pt x="536" y="4094"/>
                  </a:cubicBezTo>
                  <a:cubicBezTo>
                    <a:pt x="533" y="4075"/>
                    <a:pt x="520" y="4063"/>
                    <a:pt x="508" y="4054"/>
                  </a:cubicBezTo>
                  <a:cubicBezTo>
                    <a:pt x="455" y="4038"/>
                    <a:pt x="455" y="4038"/>
                    <a:pt x="505" y="4032"/>
                  </a:cubicBezTo>
                  <a:cubicBezTo>
                    <a:pt x="552" y="4007"/>
                    <a:pt x="552" y="3985"/>
                    <a:pt x="498" y="3969"/>
                  </a:cubicBezTo>
                  <a:cubicBezTo>
                    <a:pt x="483" y="3959"/>
                    <a:pt x="483" y="3938"/>
                    <a:pt x="495" y="3928"/>
                  </a:cubicBezTo>
                  <a:cubicBezTo>
                    <a:pt x="515" y="3886"/>
                    <a:pt x="527" y="3777"/>
                    <a:pt x="495" y="3777"/>
                  </a:cubicBezTo>
                  <a:cubicBezTo>
                    <a:pt x="491" y="3777"/>
                    <a:pt x="487" y="3778"/>
                    <a:pt x="483" y="3781"/>
                  </a:cubicBezTo>
                  <a:lnTo>
                    <a:pt x="476" y="3737"/>
                  </a:lnTo>
                  <a:cubicBezTo>
                    <a:pt x="498" y="3693"/>
                    <a:pt x="498" y="3671"/>
                    <a:pt x="470" y="3652"/>
                  </a:cubicBezTo>
                  <a:lnTo>
                    <a:pt x="442" y="3634"/>
                  </a:lnTo>
                  <a:cubicBezTo>
                    <a:pt x="467" y="3630"/>
                    <a:pt x="489" y="3612"/>
                    <a:pt x="489" y="3587"/>
                  </a:cubicBezTo>
                  <a:cubicBezTo>
                    <a:pt x="487" y="3571"/>
                    <a:pt x="486" y="3566"/>
                    <a:pt x="476" y="3566"/>
                  </a:cubicBezTo>
                  <a:cubicBezTo>
                    <a:pt x="473" y="3566"/>
                    <a:pt x="468" y="3567"/>
                    <a:pt x="461" y="3568"/>
                  </a:cubicBezTo>
                  <a:cubicBezTo>
                    <a:pt x="454" y="3576"/>
                    <a:pt x="449" y="3579"/>
                    <a:pt x="445" y="3579"/>
                  </a:cubicBezTo>
                  <a:cubicBezTo>
                    <a:pt x="437" y="3579"/>
                    <a:pt x="436" y="3564"/>
                    <a:pt x="436" y="3549"/>
                  </a:cubicBezTo>
                  <a:cubicBezTo>
                    <a:pt x="436" y="3524"/>
                    <a:pt x="458" y="3505"/>
                    <a:pt x="483" y="3502"/>
                  </a:cubicBezTo>
                  <a:lnTo>
                    <a:pt x="480" y="3480"/>
                  </a:lnTo>
                  <a:cubicBezTo>
                    <a:pt x="473" y="3481"/>
                    <a:pt x="468" y="3481"/>
                    <a:pt x="463" y="3481"/>
                  </a:cubicBezTo>
                  <a:cubicBezTo>
                    <a:pt x="429" y="3481"/>
                    <a:pt x="429" y="3464"/>
                    <a:pt x="451" y="3461"/>
                  </a:cubicBezTo>
                  <a:cubicBezTo>
                    <a:pt x="470" y="3446"/>
                    <a:pt x="476" y="3420"/>
                    <a:pt x="473" y="3399"/>
                  </a:cubicBezTo>
                  <a:cubicBezTo>
                    <a:pt x="457" y="3399"/>
                    <a:pt x="461" y="3389"/>
                    <a:pt x="466" y="3389"/>
                  </a:cubicBezTo>
                  <a:cubicBezTo>
                    <a:pt x="469" y="3389"/>
                    <a:pt x="472" y="3391"/>
                    <a:pt x="473" y="3399"/>
                  </a:cubicBezTo>
                  <a:lnTo>
                    <a:pt x="498" y="3395"/>
                  </a:lnTo>
                  <a:cubicBezTo>
                    <a:pt x="513" y="3379"/>
                    <a:pt x="507" y="3375"/>
                    <a:pt x="494" y="3375"/>
                  </a:cubicBezTo>
                  <a:cubicBezTo>
                    <a:pt x="487" y="3375"/>
                    <a:pt x="479" y="3376"/>
                    <a:pt x="470" y="3377"/>
                  </a:cubicBezTo>
                  <a:cubicBezTo>
                    <a:pt x="470" y="3377"/>
                    <a:pt x="467" y="3355"/>
                    <a:pt x="467" y="3333"/>
                  </a:cubicBezTo>
                  <a:cubicBezTo>
                    <a:pt x="465" y="3320"/>
                    <a:pt x="463" y="3305"/>
                    <a:pt x="454" y="3305"/>
                  </a:cubicBezTo>
                  <a:cubicBezTo>
                    <a:pt x="450" y="3305"/>
                    <a:pt x="445" y="3307"/>
                    <a:pt x="439" y="3314"/>
                  </a:cubicBezTo>
                  <a:cubicBezTo>
                    <a:pt x="430" y="3315"/>
                    <a:pt x="421" y="3316"/>
                    <a:pt x="413" y="3316"/>
                  </a:cubicBezTo>
                  <a:cubicBezTo>
                    <a:pt x="399" y="3316"/>
                    <a:pt x="388" y="3312"/>
                    <a:pt x="386" y="3298"/>
                  </a:cubicBezTo>
                  <a:cubicBezTo>
                    <a:pt x="384" y="3298"/>
                    <a:pt x="383" y="3299"/>
                    <a:pt x="382" y="3299"/>
                  </a:cubicBezTo>
                  <a:cubicBezTo>
                    <a:pt x="369" y="3299"/>
                    <a:pt x="375" y="3289"/>
                    <a:pt x="381" y="3289"/>
                  </a:cubicBezTo>
                  <a:cubicBezTo>
                    <a:pt x="383" y="3289"/>
                    <a:pt x="386" y="3291"/>
                    <a:pt x="386" y="3298"/>
                  </a:cubicBezTo>
                  <a:cubicBezTo>
                    <a:pt x="411" y="3295"/>
                    <a:pt x="436" y="3295"/>
                    <a:pt x="436" y="3273"/>
                  </a:cubicBezTo>
                  <a:cubicBezTo>
                    <a:pt x="433" y="3251"/>
                    <a:pt x="458" y="3248"/>
                    <a:pt x="458" y="3248"/>
                  </a:cubicBezTo>
                  <a:cubicBezTo>
                    <a:pt x="463" y="3250"/>
                    <a:pt x="467" y="3251"/>
                    <a:pt x="471" y="3251"/>
                  </a:cubicBezTo>
                  <a:cubicBezTo>
                    <a:pt x="504" y="3251"/>
                    <a:pt x="474" y="3180"/>
                    <a:pt x="451" y="3164"/>
                  </a:cubicBezTo>
                  <a:cubicBezTo>
                    <a:pt x="395" y="3126"/>
                    <a:pt x="395" y="3107"/>
                    <a:pt x="445" y="3101"/>
                  </a:cubicBezTo>
                  <a:cubicBezTo>
                    <a:pt x="495" y="3098"/>
                    <a:pt x="442" y="3060"/>
                    <a:pt x="364" y="3044"/>
                  </a:cubicBezTo>
                  <a:lnTo>
                    <a:pt x="285" y="3032"/>
                  </a:lnTo>
                  <a:lnTo>
                    <a:pt x="361" y="3026"/>
                  </a:lnTo>
                  <a:cubicBezTo>
                    <a:pt x="461" y="2994"/>
                    <a:pt x="461" y="2994"/>
                    <a:pt x="404" y="2935"/>
                  </a:cubicBezTo>
                  <a:cubicBezTo>
                    <a:pt x="376" y="2894"/>
                    <a:pt x="376" y="2894"/>
                    <a:pt x="401" y="2894"/>
                  </a:cubicBezTo>
                  <a:cubicBezTo>
                    <a:pt x="426" y="2891"/>
                    <a:pt x="423" y="2869"/>
                    <a:pt x="417" y="2806"/>
                  </a:cubicBezTo>
                  <a:cubicBezTo>
                    <a:pt x="411" y="2747"/>
                    <a:pt x="411" y="2724"/>
                    <a:pt x="390" y="2724"/>
                  </a:cubicBezTo>
                  <a:cubicBezTo>
                    <a:pt x="389" y="2724"/>
                    <a:pt x="387" y="2725"/>
                    <a:pt x="386" y="2725"/>
                  </a:cubicBezTo>
                  <a:cubicBezTo>
                    <a:pt x="386" y="2725"/>
                    <a:pt x="382" y="2703"/>
                    <a:pt x="379" y="2681"/>
                  </a:cubicBezTo>
                  <a:cubicBezTo>
                    <a:pt x="417" y="2662"/>
                    <a:pt x="410" y="2634"/>
                    <a:pt x="383" y="2634"/>
                  </a:cubicBezTo>
                  <a:cubicBezTo>
                    <a:pt x="374" y="2634"/>
                    <a:pt x="363" y="2637"/>
                    <a:pt x="351" y="2643"/>
                  </a:cubicBezTo>
                  <a:cubicBezTo>
                    <a:pt x="351" y="2643"/>
                    <a:pt x="351" y="2621"/>
                    <a:pt x="348" y="2599"/>
                  </a:cubicBezTo>
                  <a:lnTo>
                    <a:pt x="373" y="2596"/>
                  </a:lnTo>
                  <a:cubicBezTo>
                    <a:pt x="398" y="2596"/>
                    <a:pt x="395" y="2552"/>
                    <a:pt x="379" y="2383"/>
                  </a:cubicBezTo>
                  <a:cubicBezTo>
                    <a:pt x="362" y="2205"/>
                    <a:pt x="361" y="2176"/>
                    <a:pt x="318" y="2176"/>
                  </a:cubicBezTo>
                  <a:cubicBezTo>
                    <a:pt x="316" y="2176"/>
                    <a:pt x="313" y="2176"/>
                    <a:pt x="310" y="2176"/>
                  </a:cubicBezTo>
                  <a:cubicBezTo>
                    <a:pt x="257" y="2161"/>
                    <a:pt x="254" y="2142"/>
                    <a:pt x="304" y="2136"/>
                  </a:cubicBezTo>
                  <a:cubicBezTo>
                    <a:pt x="328" y="2133"/>
                    <a:pt x="351" y="2113"/>
                    <a:pt x="334" y="2113"/>
                  </a:cubicBezTo>
                  <a:cubicBezTo>
                    <a:pt x="332" y="2113"/>
                    <a:pt x="331" y="2113"/>
                    <a:pt x="329" y="2114"/>
                  </a:cubicBezTo>
                  <a:cubicBezTo>
                    <a:pt x="326" y="2089"/>
                    <a:pt x="332" y="2067"/>
                    <a:pt x="348" y="2048"/>
                  </a:cubicBezTo>
                  <a:cubicBezTo>
                    <a:pt x="389" y="1984"/>
                    <a:pt x="367" y="1963"/>
                    <a:pt x="344" y="1963"/>
                  </a:cubicBezTo>
                  <a:cubicBezTo>
                    <a:pt x="342" y="1963"/>
                    <a:pt x="340" y="1963"/>
                    <a:pt x="339" y="1963"/>
                  </a:cubicBezTo>
                  <a:cubicBezTo>
                    <a:pt x="325" y="1971"/>
                    <a:pt x="317" y="1974"/>
                    <a:pt x="313" y="1974"/>
                  </a:cubicBezTo>
                  <a:cubicBezTo>
                    <a:pt x="305" y="1974"/>
                    <a:pt x="321" y="1957"/>
                    <a:pt x="339" y="1941"/>
                  </a:cubicBezTo>
                  <a:cubicBezTo>
                    <a:pt x="359" y="1918"/>
                    <a:pt x="382" y="1897"/>
                    <a:pt x="365" y="1897"/>
                  </a:cubicBezTo>
                  <a:cubicBezTo>
                    <a:pt x="364" y="1897"/>
                    <a:pt x="362" y="1897"/>
                    <a:pt x="361" y="1897"/>
                  </a:cubicBezTo>
                  <a:cubicBezTo>
                    <a:pt x="332" y="1879"/>
                    <a:pt x="301" y="1747"/>
                    <a:pt x="354" y="1747"/>
                  </a:cubicBezTo>
                  <a:cubicBezTo>
                    <a:pt x="354" y="1747"/>
                    <a:pt x="354" y="1728"/>
                    <a:pt x="354" y="1706"/>
                  </a:cubicBezTo>
                  <a:cubicBezTo>
                    <a:pt x="332" y="1706"/>
                    <a:pt x="332" y="1662"/>
                    <a:pt x="339" y="1619"/>
                  </a:cubicBezTo>
                  <a:cubicBezTo>
                    <a:pt x="344" y="1580"/>
                    <a:pt x="347" y="1558"/>
                    <a:pt x="365" y="1558"/>
                  </a:cubicBezTo>
                  <a:cubicBezTo>
                    <a:pt x="368" y="1558"/>
                    <a:pt x="370" y="1558"/>
                    <a:pt x="373" y="1559"/>
                  </a:cubicBezTo>
                  <a:cubicBezTo>
                    <a:pt x="380" y="1567"/>
                    <a:pt x="385" y="1570"/>
                    <a:pt x="388" y="1570"/>
                  </a:cubicBezTo>
                  <a:cubicBezTo>
                    <a:pt x="395" y="1570"/>
                    <a:pt x="393" y="1551"/>
                    <a:pt x="382" y="1518"/>
                  </a:cubicBezTo>
                  <a:cubicBezTo>
                    <a:pt x="386" y="1496"/>
                    <a:pt x="345" y="1465"/>
                    <a:pt x="348" y="1443"/>
                  </a:cubicBezTo>
                  <a:cubicBezTo>
                    <a:pt x="323" y="1434"/>
                    <a:pt x="307" y="1409"/>
                    <a:pt x="314" y="1384"/>
                  </a:cubicBezTo>
                  <a:lnTo>
                    <a:pt x="314" y="1384"/>
                  </a:lnTo>
                  <a:lnTo>
                    <a:pt x="339" y="1393"/>
                  </a:lnTo>
                  <a:lnTo>
                    <a:pt x="386" y="1409"/>
                  </a:lnTo>
                  <a:cubicBezTo>
                    <a:pt x="392" y="1387"/>
                    <a:pt x="401" y="1368"/>
                    <a:pt x="376" y="1358"/>
                  </a:cubicBezTo>
                  <a:cubicBezTo>
                    <a:pt x="408" y="1346"/>
                    <a:pt x="414" y="1327"/>
                    <a:pt x="433" y="1286"/>
                  </a:cubicBezTo>
                  <a:cubicBezTo>
                    <a:pt x="455" y="1255"/>
                    <a:pt x="464" y="1217"/>
                    <a:pt x="461" y="1180"/>
                  </a:cubicBezTo>
                  <a:lnTo>
                    <a:pt x="461" y="1180"/>
                  </a:lnTo>
                  <a:cubicBezTo>
                    <a:pt x="462" y="1180"/>
                    <a:pt x="462" y="1180"/>
                    <a:pt x="463" y="1180"/>
                  </a:cubicBezTo>
                  <a:cubicBezTo>
                    <a:pt x="516" y="1180"/>
                    <a:pt x="583" y="1079"/>
                    <a:pt x="558" y="1033"/>
                  </a:cubicBezTo>
                  <a:cubicBezTo>
                    <a:pt x="539" y="1017"/>
                    <a:pt x="552" y="998"/>
                    <a:pt x="586" y="998"/>
                  </a:cubicBezTo>
                  <a:cubicBezTo>
                    <a:pt x="621" y="998"/>
                    <a:pt x="617" y="998"/>
                    <a:pt x="614" y="967"/>
                  </a:cubicBezTo>
                  <a:cubicBezTo>
                    <a:pt x="612" y="940"/>
                    <a:pt x="632" y="934"/>
                    <a:pt x="655" y="934"/>
                  </a:cubicBezTo>
                  <a:cubicBezTo>
                    <a:pt x="662" y="934"/>
                    <a:pt x="670" y="935"/>
                    <a:pt x="677" y="935"/>
                  </a:cubicBezTo>
                  <a:cubicBezTo>
                    <a:pt x="695" y="943"/>
                    <a:pt x="708" y="946"/>
                    <a:pt x="718" y="946"/>
                  </a:cubicBezTo>
                  <a:cubicBezTo>
                    <a:pt x="737" y="946"/>
                    <a:pt x="743" y="933"/>
                    <a:pt x="743" y="910"/>
                  </a:cubicBezTo>
                  <a:cubicBezTo>
                    <a:pt x="755" y="876"/>
                    <a:pt x="777" y="844"/>
                    <a:pt x="809" y="826"/>
                  </a:cubicBezTo>
                  <a:cubicBezTo>
                    <a:pt x="827" y="779"/>
                    <a:pt x="846" y="766"/>
                    <a:pt x="815" y="757"/>
                  </a:cubicBezTo>
                  <a:cubicBezTo>
                    <a:pt x="806" y="741"/>
                    <a:pt x="802" y="722"/>
                    <a:pt x="806" y="703"/>
                  </a:cubicBezTo>
                  <a:cubicBezTo>
                    <a:pt x="819" y="683"/>
                    <a:pt x="829" y="676"/>
                    <a:pt x="833" y="676"/>
                  </a:cubicBezTo>
                  <a:cubicBezTo>
                    <a:pt x="839" y="676"/>
                    <a:pt x="837" y="684"/>
                    <a:pt x="827" y="691"/>
                  </a:cubicBezTo>
                  <a:cubicBezTo>
                    <a:pt x="799" y="738"/>
                    <a:pt x="821" y="725"/>
                    <a:pt x="853" y="735"/>
                  </a:cubicBezTo>
                  <a:cubicBezTo>
                    <a:pt x="857" y="735"/>
                    <a:pt x="861" y="735"/>
                    <a:pt x="865" y="735"/>
                  </a:cubicBezTo>
                  <a:cubicBezTo>
                    <a:pt x="892" y="735"/>
                    <a:pt x="919" y="727"/>
                    <a:pt x="943" y="713"/>
                  </a:cubicBezTo>
                  <a:lnTo>
                    <a:pt x="1022" y="675"/>
                  </a:lnTo>
                  <a:cubicBezTo>
                    <a:pt x="1091" y="672"/>
                    <a:pt x="1113" y="666"/>
                    <a:pt x="1103" y="644"/>
                  </a:cubicBezTo>
                  <a:cubicBezTo>
                    <a:pt x="1100" y="634"/>
                    <a:pt x="1098" y="626"/>
                    <a:pt x="1096" y="620"/>
                  </a:cubicBezTo>
                  <a:lnTo>
                    <a:pt x="1096" y="620"/>
                  </a:lnTo>
                  <a:cubicBezTo>
                    <a:pt x="1105" y="626"/>
                    <a:pt x="1122" y="628"/>
                    <a:pt x="1144" y="628"/>
                  </a:cubicBezTo>
                  <a:cubicBezTo>
                    <a:pt x="1223" y="628"/>
                    <a:pt x="1362" y="595"/>
                    <a:pt x="1379" y="556"/>
                  </a:cubicBezTo>
                  <a:lnTo>
                    <a:pt x="1379" y="581"/>
                  </a:lnTo>
                  <a:cubicBezTo>
                    <a:pt x="1381" y="598"/>
                    <a:pt x="1392" y="602"/>
                    <a:pt x="1410" y="602"/>
                  </a:cubicBezTo>
                  <a:cubicBezTo>
                    <a:pt x="1420" y="602"/>
                    <a:pt x="1431" y="601"/>
                    <a:pt x="1445" y="600"/>
                  </a:cubicBezTo>
                  <a:cubicBezTo>
                    <a:pt x="1501" y="584"/>
                    <a:pt x="1558" y="569"/>
                    <a:pt x="1614" y="559"/>
                  </a:cubicBezTo>
                  <a:cubicBezTo>
                    <a:pt x="1696" y="550"/>
                    <a:pt x="1761" y="547"/>
                    <a:pt x="1758" y="522"/>
                  </a:cubicBezTo>
                  <a:cubicBezTo>
                    <a:pt x="1764" y="521"/>
                    <a:pt x="1768" y="520"/>
                    <a:pt x="1771" y="520"/>
                  </a:cubicBezTo>
                  <a:cubicBezTo>
                    <a:pt x="1780" y="520"/>
                    <a:pt x="1780" y="525"/>
                    <a:pt x="1780" y="544"/>
                  </a:cubicBezTo>
                  <a:cubicBezTo>
                    <a:pt x="1767" y="563"/>
                    <a:pt x="1773" y="568"/>
                    <a:pt x="1786" y="568"/>
                  </a:cubicBezTo>
                  <a:cubicBezTo>
                    <a:pt x="1791" y="568"/>
                    <a:pt x="1798" y="567"/>
                    <a:pt x="1805" y="566"/>
                  </a:cubicBezTo>
                  <a:cubicBezTo>
                    <a:pt x="1827" y="566"/>
                    <a:pt x="1824" y="541"/>
                    <a:pt x="1821" y="515"/>
                  </a:cubicBezTo>
                  <a:cubicBezTo>
                    <a:pt x="1819" y="502"/>
                    <a:pt x="1825" y="495"/>
                    <a:pt x="1838" y="495"/>
                  </a:cubicBezTo>
                  <a:cubicBezTo>
                    <a:pt x="1848" y="495"/>
                    <a:pt x="1864" y="499"/>
                    <a:pt x="1884" y="509"/>
                  </a:cubicBezTo>
                  <a:cubicBezTo>
                    <a:pt x="1905" y="516"/>
                    <a:pt x="1928" y="520"/>
                    <a:pt x="1950" y="520"/>
                  </a:cubicBezTo>
                  <a:cubicBezTo>
                    <a:pt x="1986" y="520"/>
                    <a:pt x="2022" y="511"/>
                    <a:pt x="2053" y="494"/>
                  </a:cubicBezTo>
                  <a:cubicBezTo>
                    <a:pt x="2058" y="493"/>
                    <a:pt x="2064" y="492"/>
                    <a:pt x="2070" y="492"/>
                  </a:cubicBezTo>
                  <a:cubicBezTo>
                    <a:pt x="2085" y="492"/>
                    <a:pt x="2097" y="497"/>
                    <a:pt x="2097" y="515"/>
                  </a:cubicBezTo>
                  <a:cubicBezTo>
                    <a:pt x="2110" y="531"/>
                    <a:pt x="2128" y="539"/>
                    <a:pt x="2147" y="539"/>
                  </a:cubicBezTo>
                  <a:cubicBezTo>
                    <a:pt x="2169" y="539"/>
                    <a:pt x="2191" y="528"/>
                    <a:pt x="2203" y="506"/>
                  </a:cubicBezTo>
                  <a:cubicBezTo>
                    <a:pt x="2209" y="505"/>
                    <a:pt x="2213" y="505"/>
                    <a:pt x="2216" y="505"/>
                  </a:cubicBezTo>
                  <a:cubicBezTo>
                    <a:pt x="2225" y="505"/>
                    <a:pt x="2226" y="509"/>
                    <a:pt x="2228" y="528"/>
                  </a:cubicBezTo>
                  <a:cubicBezTo>
                    <a:pt x="2241" y="541"/>
                    <a:pt x="2247" y="554"/>
                    <a:pt x="2253" y="554"/>
                  </a:cubicBezTo>
                  <a:cubicBezTo>
                    <a:pt x="2258" y="554"/>
                    <a:pt x="2262" y="546"/>
                    <a:pt x="2269" y="525"/>
                  </a:cubicBezTo>
                  <a:cubicBezTo>
                    <a:pt x="2295" y="506"/>
                    <a:pt x="2326" y="498"/>
                    <a:pt x="2356" y="498"/>
                  </a:cubicBezTo>
                  <a:cubicBezTo>
                    <a:pt x="2377" y="498"/>
                    <a:pt x="2397" y="502"/>
                    <a:pt x="2416" y="509"/>
                  </a:cubicBezTo>
                  <a:cubicBezTo>
                    <a:pt x="2438" y="509"/>
                    <a:pt x="2460" y="506"/>
                    <a:pt x="2457" y="481"/>
                  </a:cubicBezTo>
                  <a:cubicBezTo>
                    <a:pt x="2456" y="472"/>
                    <a:pt x="2455" y="463"/>
                    <a:pt x="2454" y="456"/>
                  </a:cubicBezTo>
                  <a:lnTo>
                    <a:pt x="2454" y="456"/>
                  </a:lnTo>
                  <a:cubicBezTo>
                    <a:pt x="2466" y="481"/>
                    <a:pt x="2473" y="493"/>
                    <a:pt x="2478" y="493"/>
                  </a:cubicBezTo>
                  <a:cubicBezTo>
                    <a:pt x="2484" y="493"/>
                    <a:pt x="2488" y="480"/>
                    <a:pt x="2498" y="453"/>
                  </a:cubicBezTo>
                  <a:cubicBezTo>
                    <a:pt x="2496" y="439"/>
                    <a:pt x="2502" y="432"/>
                    <a:pt x="2507" y="432"/>
                  </a:cubicBezTo>
                  <a:cubicBezTo>
                    <a:pt x="2512" y="432"/>
                    <a:pt x="2517" y="438"/>
                    <a:pt x="2517" y="450"/>
                  </a:cubicBezTo>
                  <a:cubicBezTo>
                    <a:pt x="2529" y="462"/>
                    <a:pt x="2545" y="472"/>
                    <a:pt x="2564" y="472"/>
                  </a:cubicBezTo>
                  <a:cubicBezTo>
                    <a:pt x="2639" y="453"/>
                    <a:pt x="2714" y="437"/>
                    <a:pt x="2792" y="425"/>
                  </a:cubicBezTo>
                  <a:cubicBezTo>
                    <a:pt x="2962" y="409"/>
                    <a:pt x="3024" y="403"/>
                    <a:pt x="3021" y="378"/>
                  </a:cubicBezTo>
                  <a:cubicBezTo>
                    <a:pt x="3031" y="365"/>
                    <a:pt x="3036" y="358"/>
                    <a:pt x="3041" y="358"/>
                  </a:cubicBezTo>
                  <a:cubicBezTo>
                    <a:pt x="3047" y="358"/>
                    <a:pt x="3053" y="364"/>
                    <a:pt x="3065" y="374"/>
                  </a:cubicBezTo>
                  <a:cubicBezTo>
                    <a:pt x="3077" y="389"/>
                    <a:pt x="3094" y="396"/>
                    <a:pt x="3112" y="396"/>
                  </a:cubicBezTo>
                  <a:cubicBezTo>
                    <a:pt x="3118" y="396"/>
                    <a:pt x="3125" y="395"/>
                    <a:pt x="3131" y="393"/>
                  </a:cubicBezTo>
                  <a:cubicBezTo>
                    <a:pt x="3135" y="393"/>
                    <a:pt x="3138" y="393"/>
                    <a:pt x="3142" y="393"/>
                  </a:cubicBezTo>
                  <a:cubicBezTo>
                    <a:pt x="3158" y="393"/>
                    <a:pt x="3172" y="395"/>
                    <a:pt x="3175" y="415"/>
                  </a:cubicBezTo>
                  <a:cubicBezTo>
                    <a:pt x="3193" y="390"/>
                    <a:pt x="3193" y="390"/>
                    <a:pt x="3212" y="387"/>
                  </a:cubicBezTo>
                  <a:cubicBezTo>
                    <a:pt x="3214" y="399"/>
                    <a:pt x="3219" y="404"/>
                    <a:pt x="3227" y="404"/>
                  </a:cubicBezTo>
                  <a:cubicBezTo>
                    <a:pt x="3235" y="404"/>
                    <a:pt x="3246" y="397"/>
                    <a:pt x="3256" y="384"/>
                  </a:cubicBezTo>
                  <a:cubicBezTo>
                    <a:pt x="3264" y="357"/>
                    <a:pt x="3268" y="343"/>
                    <a:pt x="3271" y="343"/>
                  </a:cubicBezTo>
                  <a:cubicBezTo>
                    <a:pt x="3273" y="343"/>
                    <a:pt x="3275" y="356"/>
                    <a:pt x="3278" y="381"/>
                  </a:cubicBezTo>
                  <a:cubicBezTo>
                    <a:pt x="3278" y="398"/>
                    <a:pt x="3309" y="412"/>
                    <a:pt x="3322" y="412"/>
                  </a:cubicBezTo>
                  <a:cubicBezTo>
                    <a:pt x="3327" y="412"/>
                    <a:pt x="3329" y="409"/>
                    <a:pt x="3322" y="403"/>
                  </a:cubicBezTo>
                  <a:cubicBezTo>
                    <a:pt x="3319" y="378"/>
                    <a:pt x="3363" y="374"/>
                    <a:pt x="3381" y="346"/>
                  </a:cubicBezTo>
                  <a:cubicBezTo>
                    <a:pt x="3386" y="345"/>
                    <a:pt x="3392" y="345"/>
                    <a:pt x="3396" y="345"/>
                  </a:cubicBezTo>
                  <a:cubicBezTo>
                    <a:pt x="3410" y="345"/>
                    <a:pt x="3423" y="350"/>
                    <a:pt x="3425" y="368"/>
                  </a:cubicBezTo>
                  <a:cubicBezTo>
                    <a:pt x="3430" y="373"/>
                    <a:pt x="3439" y="375"/>
                    <a:pt x="3450" y="375"/>
                  </a:cubicBezTo>
                  <a:cubicBezTo>
                    <a:pt x="3489" y="375"/>
                    <a:pt x="3555" y="349"/>
                    <a:pt x="3570" y="327"/>
                  </a:cubicBezTo>
                  <a:cubicBezTo>
                    <a:pt x="3568" y="315"/>
                    <a:pt x="3573" y="309"/>
                    <a:pt x="3578" y="309"/>
                  </a:cubicBezTo>
                  <a:cubicBezTo>
                    <a:pt x="3584" y="309"/>
                    <a:pt x="3590" y="315"/>
                    <a:pt x="3591" y="327"/>
                  </a:cubicBezTo>
                  <a:cubicBezTo>
                    <a:pt x="3594" y="347"/>
                    <a:pt x="3607" y="349"/>
                    <a:pt x="3623" y="349"/>
                  </a:cubicBezTo>
                  <a:cubicBezTo>
                    <a:pt x="3627" y="349"/>
                    <a:pt x="3631" y="349"/>
                    <a:pt x="3635" y="349"/>
                  </a:cubicBezTo>
                  <a:cubicBezTo>
                    <a:pt x="3641" y="340"/>
                    <a:pt x="3646" y="337"/>
                    <a:pt x="3649" y="337"/>
                  </a:cubicBezTo>
                  <a:cubicBezTo>
                    <a:pt x="3656" y="337"/>
                    <a:pt x="3658" y="354"/>
                    <a:pt x="3660" y="371"/>
                  </a:cubicBezTo>
                  <a:cubicBezTo>
                    <a:pt x="3648" y="391"/>
                    <a:pt x="3652" y="395"/>
                    <a:pt x="3671" y="395"/>
                  </a:cubicBezTo>
                  <a:cubicBezTo>
                    <a:pt x="3679" y="395"/>
                    <a:pt x="3690" y="394"/>
                    <a:pt x="3704" y="393"/>
                  </a:cubicBezTo>
                  <a:cubicBezTo>
                    <a:pt x="3723" y="365"/>
                    <a:pt x="3808" y="359"/>
                    <a:pt x="3870" y="352"/>
                  </a:cubicBezTo>
                  <a:cubicBezTo>
                    <a:pt x="3977" y="343"/>
                    <a:pt x="3996" y="315"/>
                    <a:pt x="4033" y="262"/>
                  </a:cubicBezTo>
                  <a:lnTo>
                    <a:pt x="4049" y="208"/>
                  </a:lnTo>
                  <a:lnTo>
                    <a:pt x="4052" y="258"/>
                  </a:lnTo>
                  <a:cubicBezTo>
                    <a:pt x="4058" y="284"/>
                    <a:pt x="4068" y="309"/>
                    <a:pt x="4080" y="334"/>
                  </a:cubicBezTo>
                  <a:cubicBezTo>
                    <a:pt x="4102" y="334"/>
                    <a:pt x="4102" y="305"/>
                    <a:pt x="4099" y="280"/>
                  </a:cubicBezTo>
                  <a:cubicBezTo>
                    <a:pt x="4099" y="268"/>
                    <a:pt x="4105" y="262"/>
                    <a:pt x="4116" y="262"/>
                  </a:cubicBezTo>
                  <a:cubicBezTo>
                    <a:pt x="4127" y="262"/>
                    <a:pt x="4145" y="268"/>
                    <a:pt x="4168" y="280"/>
                  </a:cubicBezTo>
                  <a:cubicBezTo>
                    <a:pt x="4192" y="292"/>
                    <a:pt x="4209" y="300"/>
                    <a:pt x="4223" y="300"/>
                  </a:cubicBezTo>
                  <a:cubicBezTo>
                    <a:pt x="4235" y="300"/>
                    <a:pt x="4245" y="295"/>
                    <a:pt x="4256" y="284"/>
                  </a:cubicBezTo>
                  <a:cubicBezTo>
                    <a:pt x="4258" y="283"/>
                    <a:pt x="4261" y="283"/>
                    <a:pt x="4264" y="283"/>
                  </a:cubicBezTo>
                  <a:cubicBezTo>
                    <a:pt x="4286" y="283"/>
                    <a:pt x="4307" y="295"/>
                    <a:pt x="4319" y="312"/>
                  </a:cubicBezTo>
                  <a:cubicBezTo>
                    <a:pt x="4326" y="314"/>
                    <a:pt x="4331" y="315"/>
                    <a:pt x="4334" y="315"/>
                  </a:cubicBezTo>
                  <a:cubicBezTo>
                    <a:pt x="4341" y="315"/>
                    <a:pt x="4341" y="310"/>
                    <a:pt x="4344" y="293"/>
                  </a:cubicBezTo>
                  <a:cubicBezTo>
                    <a:pt x="4345" y="282"/>
                    <a:pt x="4351" y="276"/>
                    <a:pt x="4359" y="276"/>
                  </a:cubicBezTo>
                  <a:cubicBezTo>
                    <a:pt x="4368" y="276"/>
                    <a:pt x="4379" y="284"/>
                    <a:pt x="4387" y="299"/>
                  </a:cubicBezTo>
                  <a:cubicBezTo>
                    <a:pt x="4398" y="335"/>
                    <a:pt x="4431" y="353"/>
                    <a:pt x="4452" y="353"/>
                  </a:cubicBezTo>
                  <a:cubicBezTo>
                    <a:pt x="4461" y="353"/>
                    <a:pt x="4467" y="350"/>
                    <a:pt x="4469" y="343"/>
                  </a:cubicBezTo>
                  <a:cubicBezTo>
                    <a:pt x="4472" y="329"/>
                    <a:pt x="4481" y="325"/>
                    <a:pt x="4491" y="325"/>
                  </a:cubicBezTo>
                  <a:cubicBezTo>
                    <a:pt x="4499" y="325"/>
                    <a:pt x="4509" y="328"/>
                    <a:pt x="4519" y="331"/>
                  </a:cubicBezTo>
                  <a:cubicBezTo>
                    <a:pt x="4528" y="334"/>
                    <a:pt x="4539" y="336"/>
                    <a:pt x="4549" y="336"/>
                  </a:cubicBezTo>
                  <a:cubicBezTo>
                    <a:pt x="4564" y="336"/>
                    <a:pt x="4578" y="333"/>
                    <a:pt x="4591" y="327"/>
                  </a:cubicBezTo>
                  <a:lnTo>
                    <a:pt x="4632" y="343"/>
                  </a:lnTo>
                  <a:cubicBezTo>
                    <a:pt x="4650" y="348"/>
                    <a:pt x="4631" y="360"/>
                    <a:pt x="4613" y="360"/>
                  </a:cubicBezTo>
                  <a:cubicBezTo>
                    <a:pt x="4610" y="360"/>
                    <a:pt x="4607" y="360"/>
                    <a:pt x="4604" y="359"/>
                  </a:cubicBezTo>
                  <a:lnTo>
                    <a:pt x="4604" y="359"/>
                  </a:lnTo>
                  <a:lnTo>
                    <a:pt x="4613" y="390"/>
                  </a:lnTo>
                  <a:cubicBezTo>
                    <a:pt x="4642" y="399"/>
                    <a:pt x="4659" y="409"/>
                    <a:pt x="4678" y="409"/>
                  </a:cubicBezTo>
                  <a:cubicBezTo>
                    <a:pt x="4686" y="409"/>
                    <a:pt x="4695" y="407"/>
                    <a:pt x="4704" y="403"/>
                  </a:cubicBezTo>
                  <a:cubicBezTo>
                    <a:pt x="4725" y="386"/>
                    <a:pt x="4736" y="378"/>
                    <a:pt x="4739" y="378"/>
                  </a:cubicBezTo>
                  <a:cubicBezTo>
                    <a:pt x="4743" y="378"/>
                    <a:pt x="4738" y="389"/>
                    <a:pt x="4726" y="412"/>
                  </a:cubicBezTo>
                  <a:cubicBezTo>
                    <a:pt x="4715" y="434"/>
                    <a:pt x="4718" y="458"/>
                    <a:pt x="4740" y="458"/>
                  </a:cubicBezTo>
                  <a:cubicBezTo>
                    <a:pt x="4743" y="458"/>
                    <a:pt x="4747" y="457"/>
                    <a:pt x="4751" y="456"/>
                  </a:cubicBezTo>
                  <a:cubicBezTo>
                    <a:pt x="4764" y="445"/>
                    <a:pt x="4774" y="441"/>
                    <a:pt x="4781" y="441"/>
                  </a:cubicBezTo>
                  <a:cubicBezTo>
                    <a:pt x="4797" y="441"/>
                    <a:pt x="4797" y="463"/>
                    <a:pt x="4789" y="478"/>
                  </a:cubicBezTo>
                  <a:cubicBezTo>
                    <a:pt x="4745" y="509"/>
                    <a:pt x="4745" y="509"/>
                    <a:pt x="4845" y="512"/>
                  </a:cubicBezTo>
                  <a:cubicBezTo>
                    <a:pt x="4879" y="537"/>
                    <a:pt x="4964" y="572"/>
                    <a:pt x="5011" y="619"/>
                  </a:cubicBezTo>
                  <a:cubicBezTo>
                    <a:pt x="5074" y="682"/>
                    <a:pt x="5105" y="716"/>
                    <a:pt x="5099" y="747"/>
                  </a:cubicBezTo>
                  <a:cubicBezTo>
                    <a:pt x="5096" y="749"/>
                    <a:pt x="5094" y="751"/>
                    <a:pt x="5092" y="753"/>
                  </a:cubicBezTo>
                  <a:lnTo>
                    <a:pt x="5092" y="753"/>
                  </a:lnTo>
                  <a:cubicBezTo>
                    <a:pt x="5098" y="750"/>
                    <a:pt x="5104" y="748"/>
                    <a:pt x="5110" y="748"/>
                  </a:cubicBezTo>
                  <a:cubicBezTo>
                    <a:pt x="5129" y="748"/>
                    <a:pt x="5144" y="768"/>
                    <a:pt x="5171" y="804"/>
                  </a:cubicBezTo>
                  <a:cubicBezTo>
                    <a:pt x="5177" y="854"/>
                    <a:pt x="5212" y="895"/>
                    <a:pt x="5262" y="904"/>
                  </a:cubicBezTo>
                  <a:lnTo>
                    <a:pt x="5240" y="866"/>
                  </a:lnTo>
                  <a:cubicBezTo>
                    <a:pt x="5252" y="859"/>
                    <a:pt x="5262" y="855"/>
                    <a:pt x="5270" y="855"/>
                  </a:cubicBezTo>
                  <a:cubicBezTo>
                    <a:pt x="5288" y="855"/>
                    <a:pt x="5295" y="876"/>
                    <a:pt x="5293" y="913"/>
                  </a:cubicBezTo>
                  <a:cubicBezTo>
                    <a:pt x="5303" y="935"/>
                    <a:pt x="5281" y="945"/>
                    <a:pt x="5259" y="957"/>
                  </a:cubicBezTo>
                  <a:cubicBezTo>
                    <a:pt x="5237" y="967"/>
                    <a:pt x="5224" y="992"/>
                    <a:pt x="5230" y="1017"/>
                  </a:cubicBezTo>
                  <a:cubicBezTo>
                    <a:pt x="5236" y="1029"/>
                    <a:pt x="5242" y="1041"/>
                    <a:pt x="5250" y="1041"/>
                  </a:cubicBezTo>
                  <a:cubicBezTo>
                    <a:pt x="5254" y="1041"/>
                    <a:pt x="5259" y="1037"/>
                    <a:pt x="5265" y="1026"/>
                  </a:cubicBezTo>
                  <a:cubicBezTo>
                    <a:pt x="5274" y="1022"/>
                    <a:pt x="5279" y="1020"/>
                    <a:pt x="5283" y="1020"/>
                  </a:cubicBezTo>
                  <a:cubicBezTo>
                    <a:pt x="5288" y="1020"/>
                    <a:pt x="5291" y="1025"/>
                    <a:pt x="5296" y="1036"/>
                  </a:cubicBezTo>
                  <a:cubicBezTo>
                    <a:pt x="5299" y="1061"/>
                    <a:pt x="5318" y="1083"/>
                    <a:pt x="5340" y="1092"/>
                  </a:cubicBezTo>
                  <a:cubicBezTo>
                    <a:pt x="5344" y="1091"/>
                    <a:pt x="5348" y="1090"/>
                    <a:pt x="5351" y="1090"/>
                  </a:cubicBezTo>
                  <a:cubicBezTo>
                    <a:pt x="5368" y="1090"/>
                    <a:pt x="5376" y="1108"/>
                    <a:pt x="5381" y="1127"/>
                  </a:cubicBezTo>
                  <a:cubicBezTo>
                    <a:pt x="5368" y="1148"/>
                    <a:pt x="5365" y="1177"/>
                    <a:pt x="5371" y="1199"/>
                  </a:cubicBezTo>
                  <a:lnTo>
                    <a:pt x="5346" y="1205"/>
                  </a:lnTo>
                  <a:cubicBezTo>
                    <a:pt x="5331" y="1211"/>
                    <a:pt x="5315" y="1224"/>
                    <a:pt x="5303" y="1239"/>
                  </a:cubicBezTo>
                  <a:cubicBezTo>
                    <a:pt x="5307" y="1253"/>
                    <a:pt x="5323" y="1255"/>
                    <a:pt x="5330" y="1255"/>
                  </a:cubicBezTo>
                  <a:cubicBezTo>
                    <a:pt x="5332" y="1255"/>
                    <a:pt x="5334" y="1255"/>
                    <a:pt x="5334" y="1255"/>
                  </a:cubicBezTo>
                  <a:cubicBezTo>
                    <a:pt x="5334" y="1255"/>
                    <a:pt x="5334" y="1255"/>
                    <a:pt x="5334" y="1255"/>
                  </a:cubicBezTo>
                  <a:cubicBezTo>
                    <a:pt x="5365" y="1255"/>
                    <a:pt x="5412" y="1760"/>
                    <a:pt x="5415" y="1822"/>
                  </a:cubicBezTo>
                  <a:cubicBezTo>
                    <a:pt x="5399" y="1860"/>
                    <a:pt x="5402" y="1911"/>
                    <a:pt x="5416" y="1911"/>
                  </a:cubicBezTo>
                  <a:cubicBezTo>
                    <a:pt x="5419" y="1911"/>
                    <a:pt x="5422" y="1910"/>
                    <a:pt x="5425" y="1907"/>
                  </a:cubicBezTo>
                  <a:cubicBezTo>
                    <a:pt x="5425" y="1907"/>
                    <a:pt x="5425" y="1907"/>
                    <a:pt x="5426" y="1907"/>
                  </a:cubicBezTo>
                  <a:cubicBezTo>
                    <a:pt x="5450" y="1907"/>
                    <a:pt x="5459" y="2012"/>
                    <a:pt x="5472" y="2136"/>
                  </a:cubicBezTo>
                  <a:cubicBezTo>
                    <a:pt x="5484" y="2281"/>
                    <a:pt x="5493" y="2386"/>
                    <a:pt x="5518" y="2386"/>
                  </a:cubicBezTo>
                  <a:cubicBezTo>
                    <a:pt x="5518" y="2386"/>
                    <a:pt x="5518" y="2386"/>
                    <a:pt x="5519" y="2386"/>
                  </a:cubicBezTo>
                  <a:lnTo>
                    <a:pt x="5525" y="2449"/>
                  </a:lnTo>
                  <a:cubicBezTo>
                    <a:pt x="5528" y="2493"/>
                    <a:pt x="5559" y="2534"/>
                    <a:pt x="5559" y="2552"/>
                  </a:cubicBezTo>
                  <a:cubicBezTo>
                    <a:pt x="5580" y="2566"/>
                    <a:pt x="5586" y="2582"/>
                    <a:pt x="5577" y="2582"/>
                  </a:cubicBezTo>
                  <a:cubicBezTo>
                    <a:pt x="5574" y="2582"/>
                    <a:pt x="5569" y="2579"/>
                    <a:pt x="5563" y="2574"/>
                  </a:cubicBezTo>
                  <a:cubicBezTo>
                    <a:pt x="5538" y="2577"/>
                    <a:pt x="5512" y="2581"/>
                    <a:pt x="5512" y="2599"/>
                  </a:cubicBezTo>
                  <a:cubicBezTo>
                    <a:pt x="5517" y="2632"/>
                    <a:pt x="5532" y="2639"/>
                    <a:pt x="5550" y="2639"/>
                  </a:cubicBezTo>
                  <a:cubicBezTo>
                    <a:pt x="5556" y="2639"/>
                    <a:pt x="5562" y="2638"/>
                    <a:pt x="5569" y="2637"/>
                  </a:cubicBezTo>
                  <a:cubicBezTo>
                    <a:pt x="5571" y="2637"/>
                    <a:pt x="5572" y="2636"/>
                    <a:pt x="5574" y="2636"/>
                  </a:cubicBezTo>
                  <a:cubicBezTo>
                    <a:pt x="5585" y="2636"/>
                    <a:pt x="5594" y="2645"/>
                    <a:pt x="5594" y="2656"/>
                  </a:cubicBezTo>
                  <a:cubicBezTo>
                    <a:pt x="5597" y="2678"/>
                    <a:pt x="5597" y="2678"/>
                    <a:pt x="5572" y="2681"/>
                  </a:cubicBezTo>
                  <a:lnTo>
                    <a:pt x="5522" y="2684"/>
                  </a:lnTo>
                  <a:lnTo>
                    <a:pt x="5522" y="2706"/>
                  </a:lnTo>
                  <a:cubicBezTo>
                    <a:pt x="5524" y="2706"/>
                    <a:pt x="5526" y="2705"/>
                    <a:pt x="5528" y="2705"/>
                  </a:cubicBezTo>
                  <a:cubicBezTo>
                    <a:pt x="5541" y="2705"/>
                    <a:pt x="5550" y="2714"/>
                    <a:pt x="5550" y="2725"/>
                  </a:cubicBezTo>
                  <a:cubicBezTo>
                    <a:pt x="5553" y="2747"/>
                    <a:pt x="5553" y="2747"/>
                    <a:pt x="5503" y="2750"/>
                  </a:cubicBezTo>
                  <a:cubicBezTo>
                    <a:pt x="5453" y="2756"/>
                    <a:pt x="5453" y="2775"/>
                    <a:pt x="5506" y="2794"/>
                  </a:cubicBezTo>
                  <a:lnTo>
                    <a:pt x="5534" y="2831"/>
                  </a:lnTo>
                  <a:cubicBezTo>
                    <a:pt x="5487" y="2860"/>
                    <a:pt x="5541" y="2897"/>
                    <a:pt x="5569" y="2916"/>
                  </a:cubicBezTo>
                  <a:cubicBezTo>
                    <a:pt x="5519" y="2941"/>
                    <a:pt x="5522" y="2963"/>
                    <a:pt x="5575" y="2979"/>
                  </a:cubicBezTo>
                  <a:cubicBezTo>
                    <a:pt x="5577" y="2978"/>
                    <a:pt x="5578" y="2978"/>
                    <a:pt x="5580" y="2978"/>
                  </a:cubicBezTo>
                  <a:cubicBezTo>
                    <a:pt x="5600" y="2978"/>
                    <a:pt x="5599" y="2999"/>
                    <a:pt x="5578" y="3019"/>
                  </a:cubicBezTo>
                  <a:cubicBezTo>
                    <a:pt x="5553" y="3044"/>
                    <a:pt x="5556" y="3063"/>
                    <a:pt x="5559" y="3107"/>
                  </a:cubicBezTo>
                  <a:cubicBezTo>
                    <a:pt x="5588" y="3126"/>
                    <a:pt x="5600" y="3273"/>
                    <a:pt x="5616" y="3442"/>
                  </a:cubicBezTo>
                  <a:cubicBezTo>
                    <a:pt x="5634" y="3631"/>
                    <a:pt x="5644" y="3756"/>
                    <a:pt x="5668" y="3756"/>
                  </a:cubicBezTo>
                  <a:cubicBezTo>
                    <a:pt x="5669" y="3756"/>
                    <a:pt x="5669" y="3756"/>
                    <a:pt x="5669" y="3756"/>
                  </a:cubicBezTo>
                  <a:lnTo>
                    <a:pt x="5669" y="3756"/>
                  </a:lnTo>
                  <a:cubicBezTo>
                    <a:pt x="5672" y="3778"/>
                    <a:pt x="5672" y="3778"/>
                    <a:pt x="5650" y="3800"/>
                  </a:cubicBezTo>
                  <a:cubicBezTo>
                    <a:pt x="5625" y="3803"/>
                    <a:pt x="5625" y="3825"/>
                    <a:pt x="5679" y="3840"/>
                  </a:cubicBezTo>
                  <a:cubicBezTo>
                    <a:pt x="5707" y="3859"/>
                    <a:pt x="5732" y="3856"/>
                    <a:pt x="5682" y="3862"/>
                  </a:cubicBezTo>
                  <a:cubicBezTo>
                    <a:pt x="5654" y="3865"/>
                    <a:pt x="5660" y="3906"/>
                    <a:pt x="5666" y="3991"/>
                  </a:cubicBezTo>
                  <a:cubicBezTo>
                    <a:pt x="5675" y="4050"/>
                    <a:pt x="5675" y="4144"/>
                    <a:pt x="5701" y="4144"/>
                  </a:cubicBezTo>
                  <a:cubicBezTo>
                    <a:pt x="5717" y="4172"/>
                    <a:pt x="5723" y="4183"/>
                    <a:pt x="5720" y="4183"/>
                  </a:cubicBezTo>
                  <a:cubicBezTo>
                    <a:pt x="5718" y="4183"/>
                    <a:pt x="5711" y="4177"/>
                    <a:pt x="5701" y="4166"/>
                  </a:cubicBezTo>
                  <a:cubicBezTo>
                    <a:pt x="5697" y="4165"/>
                    <a:pt x="5693" y="4164"/>
                    <a:pt x="5689" y="4164"/>
                  </a:cubicBezTo>
                  <a:cubicBezTo>
                    <a:pt x="5649" y="4164"/>
                    <a:pt x="5629" y="4257"/>
                    <a:pt x="5666" y="4323"/>
                  </a:cubicBezTo>
                  <a:cubicBezTo>
                    <a:pt x="5663" y="4344"/>
                    <a:pt x="5657" y="4364"/>
                    <a:pt x="5636" y="4364"/>
                  </a:cubicBezTo>
                  <a:cubicBezTo>
                    <a:pt x="5635" y="4364"/>
                    <a:pt x="5633" y="4364"/>
                    <a:pt x="5632" y="4364"/>
                  </a:cubicBezTo>
                  <a:lnTo>
                    <a:pt x="5632" y="4364"/>
                  </a:lnTo>
                  <a:cubicBezTo>
                    <a:pt x="5628" y="4401"/>
                    <a:pt x="5628" y="4439"/>
                    <a:pt x="5635" y="4477"/>
                  </a:cubicBezTo>
                  <a:cubicBezTo>
                    <a:pt x="5619" y="4530"/>
                    <a:pt x="5603" y="4577"/>
                    <a:pt x="5585" y="4627"/>
                  </a:cubicBezTo>
                  <a:cubicBezTo>
                    <a:pt x="5572" y="4655"/>
                    <a:pt x="5569" y="4687"/>
                    <a:pt x="5569" y="4718"/>
                  </a:cubicBezTo>
                  <a:cubicBezTo>
                    <a:pt x="5560" y="4733"/>
                    <a:pt x="5553" y="4749"/>
                    <a:pt x="5553" y="4749"/>
                  </a:cubicBezTo>
                  <a:cubicBezTo>
                    <a:pt x="5552" y="4749"/>
                    <a:pt x="5554" y="4746"/>
                    <a:pt x="5556" y="4740"/>
                  </a:cubicBezTo>
                  <a:cubicBezTo>
                    <a:pt x="5555" y="4739"/>
                    <a:pt x="5554" y="4739"/>
                    <a:pt x="5552" y="4739"/>
                  </a:cubicBezTo>
                  <a:cubicBezTo>
                    <a:pt x="5529" y="4739"/>
                    <a:pt x="5479" y="4837"/>
                    <a:pt x="5384" y="4950"/>
                  </a:cubicBezTo>
                  <a:cubicBezTo>
                    <a:pt x="5289" y="5065"/>
                    <a:pt x="5184" y="5139"/>
                    <a:pt x="5146" y="5139"/>
                  </a:cubicBezTo>
                  <a:cubicBezTo>
                    <a:pt x="5143" y="5139"/>
                    <a:pt x="5141" y="5138"/>
                    <a:pt x="5140" y="5138"/>
                  </a:cubicBezTo>
                  <a:cubicBezTo>
                    <a:pt x="5127" y="5150"/>
                    <a:pt x="5121" y="5166"/>
                    <a:pt x="5118" y="5185"/>
                  </a:cubicBezTo>
                  <a:cubicBezTo>
                    <a:pt x="5123" y="5228"/>
                    <a:pt x="5112" y="5244"/>
                    <a:pt x="5089" y="5244"/>
                  </a:cubicBezTo>
                  <a:cubicBezTo>
                    <a:pt x="5084" y="5244"/>
                    <a:pt x="5077" y="5243"/>
                    <a:pt x="5071" y="5241"/>
                  </a:cubicBezTo>
                  <a:cubicBezTo>
                    <a:pt x="5058" y="5234"/>
                    <a:pt x="5044" y="5231"/>
                    <a:pt x="5031" y="5231"/>
                  </a:cubicBezTo>
                  <a:cubicBezTo>
                    <a:pt x="4992" y="5231"/>
                    <a:pt x="4956" y="5258"/>
                    <a:pt x="4949" y="5300"/>
                  </a:cubicBezTo>
                  <a:lnTo>
                    <a:pt x="4949" y="5300"/>
                  </a:lnTo>
                  <a:cubicBezTo>
                    <a:pt x="4946" y="5294"/>
                    <a:pt x="4942" y="5286"/>
                    <a:pt x="4939" y="5279"/>
                  </a:cubicBezTo>
                  <a:cubicBezTo>
                    <a:pt x="4929" y="5269"/>
                    <a:pt x="4919" y="5265"/>
                    <a:pt x="4908" y="5265"/>
                  </a:cubicBezTo>
                  <a:cubicBezTo>
                    <a:pt x="4878" y="5265"/>
                    <a:pt x="4849" y="5300"/>
                    <a:pt x="4842" y="5342"/>
                  </a:cubicBezTo>
                  <a:cubicBezTo>
                    <a:pt x="4824" y="5332"/>
                    <a:pt x="4807" y="5321"/>
                    <a:pt x="4793" y="5321"/>
                  </a:cubicBezTo>
                  <a:cubicBezTo>
                    <a:pt x="4785" y="5321"/>
                    <a:pt x="4778" y="5325"/>
                    <a:pt x="4773" y="5335"/>
                  </a:cubicBezTo>
                  <a:cubicBezTo>
                    <a:pt x="4767" y="5337"/>
                    <a:pt x="4763" y="5338"/>
                    <a:pt x="4760" y="5338"/>
                  </a:cubicBezTo>
                  <a:cubicBezTo>
                    <a:pt x="4750" y="5338"/>
                    <a:pt x="4748" y="5328"/>
                    <a:pt x="4738" y="5291"/>
                  </a:cubicBezTo>
                  <a:cubicBezTo>
                    <a:pt x="4733" y="5268"/>
                    <a:pt x="4727" y="5247"/>
                    <a:pt x="4711" y="5247"/>
                  </a:cubicBezTo>
                  <a:cubicBezTo>
                    <a:pt x="4709" y="5247"/>
                    <a:pt x="4708" y="5247"/>
                    <a:pt x="4707" y="5247"/>
                  </a:cubicBezTo>
                  <a:cubicBezTo>
                    <a:pt x="4685" y="5254"/>
                    <a:pt x="4691" y="5279"/>
                    <a:pt x="4698" y="5304"/>
                  </a:cubicBezTo>
                  <a:cubicBezTo>
                    <a:pt x="4698" y="5304"/>
                    <a:pt x="4676" y="5307"/>
                    <a:pt x="4654" y="5310"/>
                  </a:cubicBezTo>
                  <a:cubicBezTo>
                    <a:pt x="4641" y="5310"/>
                    <a:pt x="4632" y="5326"/>
                    <a:pt x="4638" y="5338"/>
                  </a:cubicBezTo>
                  <a:cubicBezTo>
                    <a:pt x="4641" y="5363"/>
                    <a:pt x="4619" y="5367"/>
                    <a:pt x="4597" y="5370"/>
                  </a:cubicBezTo>
                  <a:cubicBezTo>
                    <a:pt x="4597" y="5363"/>
                    <a:pt x="4594" y="5360"/>
                    <a:pt x="4592" y="5360"/>
                  </a:cubicBezTo>
                  <a:cubicBezTo>
                    <a:pt x="4587" y="5360"/>
                    <a:pt x="4582" y="5379"/>
                    <a:pt x="4601" y="5395"/>
                  </a:cubicBezTo>
                  <a:cubicBezTo>
                    <a:pt x="4604" y="5420"/>
                    <a:pt x="4607" y="5445"/>
                    <a:pt x="4582" y="5448"/>
                  </a:cubicBezTo>
                  <a:cubicBezTo>
                    <a:pt x="4582" y="5448"/>
                    <a:pt x="4585" y="5473"/>
                    <a:pt x="4588" y="5498"/>
                  </a:cubicBezTo>
                  <a:cubicBezTo>
                    <a:pt x="4591" y="5548"/>
                    <a:pt x="4594" y="5573"/>
                    <a:pt x="4648" y="5589"/>
                  </a:cubicBezTo>
                  <a:cubicBezTo>
                    <a:pt x="4685" y="5594"/>
                    <a:pt x="4719" y="5598"/>
                    <a:pt x="4748" y="5598"/>
                  </a:cubicBezTo>
                  <a:cubicBezTo>
                    <a:pt x="4804" y="5598"/>
                    <a:pt x="4838" y="5586"/>
                    <a:pt x="4829" y="5555"/>
                  </a:cubicBezTo>
                  <a:cubicBezTo>
                    <a:pt x="4839" y="5539"/>
                    <a:pt x="4854" y="5526"/>
                    <a:pt x="4873" y="5517"/>
                  </a:cubicBezTo>
                  <a:cubicBezTo>
                    <a:pt x="4878" y="5516"/>
                    <a:pt x="4883" y="5516"/>
                    <a:pt x="4889" y="5516"/>
                  </a:cubicBezTo>
                  <a:cubicBezTo>
                    <a:pt x="4903" y="5516"/>
                    <a:pt x="4918" y="5519"/>
                    <a:pt x="4930" y="5523"/>
                  </a:cubicBezTo>
                  <a:cubicBezTo>
                    <a:pt x="4932" y="5529"/>
                    <a:pt x="4939" y="5532"/>
                    <a:pt x="4949" y="5532"/>
                  </a:cubicBezTo>
                  <a:cubicBezTo>
                    <a:pt x="4986" y="5532"/>
                    <a:pt x="5069" y="5500"/>
                    <a:pt x="5162" y="5451"/>
                  </a:cubicBezTo>
                  <a:cubicBezTo>
                    <a:pt x="5295" y="5377"/>
                    <a:pt x="5356" y="5322"/>
                    <a:pt x="5394" y="5322"/>
                  </a:cubicBezTo>
                  <a:cubicBezTo>
                    <a:pt x="5396" y="5322"/>
                    <a:pt x="5398" y="5322"/>
                    <a:pt x="5400" y="5323"/>
                  </a:cubicBezTo>
                  <a:cubicBezTo>
                    <a:pt x="5422" y="5323"/>
                    <a:pt x="5444" y="5316"/>
                    <a:pt x="5459" y="5304"/>
                  </a:cubicBezTo>
                  <a:cubicBezTo>
                    <a:pt x="5440" y="5285"/>
                    <a:pt x="5572" y="5182"/>
                    <a:pt x="5682" y="5022"/>
                  </a:cubicBezTo>
                  <a:cubicBezTo>
                    <a:pt x="5795" y="4865"/>
                    <a:pt x="5860" y="4680"/>
                    <a:pt x="5835" y="4674"/>
                  </a:cubicBezTo>
                  <a:lnTo>
                    <a:pt x="5854" y="4621"/>
                  </a:lnTo>
                  <a:cubicBezTo>
                    <a:pt x="5856" y="4621"/>
                    <a:pt x="5858" y="4622"/>
                    <a:pt x="5860" y="4622"/>
                  </a:cubicBezTo>
                  <a:cubicBezTo>
                    <a:pt x="5882" y="4622"/>
                    <a:pt x="5896" y="4573"/>
                    <a:pt x="5907" y="4524"/>
                  </a:cubicBezTo>
                  <a:cubicBezTo>
                    <a:pt x="5904" y="4486"/>
                    <a:pt x="5901" y="4448"/>
                    <a:pt x="5907" y="4411"/>
                  </a:cubicBezTo>
                  <a:cubicBezTo>
                    <a:pt x="5910" y="4411"/>
                    <a:pt x="5912" y="4412"/>
                    <a:pt x="5914" y="4412"/>
                  </a:cubicBezTo>
                  <a:cubicBezTo>
                    <a:pt x="5933" y="4412"/>
                    <a:pt x="5936" y="4384"/>
                    <a:pt x="5945" y="4332"/>
                  </a:cubicBezTo>
                  <a:cubicBezTo>
                    <a:pt x="5948" y="4279"/>
                    <a:pt x="5948" y="4251"/>
                    <a:pt x="5926" y="4251"/>
                  </a:cubicBezTo>
                  <a:cubicBezTo>
                    <a:pt x="5926" y="4235"/>
                    <a:pt x="5932" y="4182"/>
                    <a:pt x="5929" y="4119"/>
                  </a:cubicBezTo>
                  <a:cubicBezTo>
                    <a:pt x="5929" y="4069"/>
                    <a:pt x="5932" y="4016"/>
                    <a:pt x="5942" y="3966"/>
                  </a:cubicBezTo>
                  <a:cubicBezTo>
                    <a:pt x="5967" y="3941"/>
                    <a:pt x="5939" y="3922"/>
                    <a:pt x="5910" y="3903"/>
                  </a:cubicBezTo>
                  <a:cubicBezTo>
                    <a:pt x="5908" y="3903"/>
                    <a:pt x="5906" y="3903"/>
                    <a:pt x="5904" y="3903"/>
                  </a:cubicBezTo>
                  <a:cubicBezTo>
                    <a:pt x="5882" y="3903"/>
                    <a:pt x="5863" y="3888"/>
                    <a:pt x="5857" y="3865"/>
                  </a:cubicBezTo>
                  <a:lnTo>
                    <a:pt x="5907" y="3862"/>
                  </a:lnTo>
                  <a:cubicBezTo>
                    <a:pt x="5919" y="3870"/>
                    <a:pt x="5925" y="3874"/>
                    <a:pt x="5929" y="3874"/>
                  </a:cubicBezTo>
                  <a:cubicBezTo>
                    <a:pt x="5935" y="3874"/>
                    <a:pt x="5934" y="3864"/>
                    <a:pt x="5932" y="3837"/>
                  </a:cubicBezTo>
                  <a:cubicBezTo>
                    <a:pt x="5929" y="3818"/>
                    <a:pt x="5926" y="3797"/>
                    <a:pt x="5926" y="3797"/>
                  </a:cubicBezTo>
                  <a:cubicBezTo>
                    <a:pt x="5926" y="3797"/>
                    <a:pt x="5925" y="3797"/>
                    <a:pt x="5925" y="3797"/>
                  </a:cubicBezTo>
                  <a:cubicBezTo>
                    <a:pt x="5901" y="3797"/>
                    <a:pt x="5892" y="3691"/>
                    <a:pt x="5879" y="3546"/>
                  </a:cubicBezTo>
                  <a:cubicBezTo>
                    <a:pt x="5861" y="3359"/>
                    <a:pt x="5854" y="3295"/>
                    <a:pt x="5831" y="3295"/>
                  </a:cubicBezTo>
                  <a:cubicBezTo>
                    <a:pt x="5830" y="3295"/>
                    <a:pt x="5830" y="3295"/>
                    <a:pt x="5829" y="3295"/>
                  </a:cubicBezTo>
                  <a:cubicBezTo>
                    <a:pt x="5827" y="3295"/>
                    <a:pt x="5826" y="3295"/>
                    <a:pt x="5825" y="3295"/>
                  </a:cubicBezTo>
                  <a:cubicBezTo>
                    <a:pt x="5804" y="3295"/>
                    <a:pt x="5805" y="3272"/>
                    <a:pt x="5823" y="3211"/>
                  </a:cubicBezTo>
                  <a:cubicBezTo>
                    <a:pt x="5885" y="3076"/>
                    <a:pt x="5885" y="3076"/>
                    <a:pt x="5860" y="3057"/>
                  </a:cubicBezTo>
                  <a:lnTo>
                    <a:pt x="5860" y="3057"/>
                  </a:lnTo>
                  <a:cubicBezTo>
                    <a:pt x="5860" y="3079"/>
                    <a:pt x="5835" y="3082"/>
                    <a:pt x="5810" y="3082"/>
                  </a:cubicBezTo>
                  <a:cubicBezTo>
                    <a:pt x="5804" y="3083"/>
                    <a:pt x="5799" y="3083"/>
                    <a:pt x="5795" y="3083"/>
                  </a:cubicBezTo>
                  <a:cubicBezTo>
                    <a:pt x="5761" y="3083"/>
                    <a:pt x="5766" y="3063"/>
                    <a:pt x="5807" y="3041"/>
                  </a:cubicBezTo>
                  <a:cubicBezTo>
                    <a:pt x="5857" y="3035"/>
                    <a:pt x="5804" y="2722"/>
                    <a:pt x="5751" y="2706"/>
                  </a:cubicBezTo>
                  <a:lnTo>
                    <a:pt x="5776" y="2703"/>
                  </a:lnTo>
                  <a:cubicBezTo>
                    <a:pt x="5801" y="2703"/>
                    <a:pt x="5801" y="2681"/>
                    <a:pt x="5791" y="2596"/>
                  </a:cubicBezTo>
                  <a:cubicBezTo>
                    <a:pt x="5788" y="2552"/>
                    <a:pt x="5785" y="2534"/>
                    <a:pt x="5785" y="2534"/>
                  </a:cubicBezTo>
                  <a:cubicBezTo>
                    <a:pt x="5785" y="2534"/>
                    <a:pt x="5784" y="2534"/>
                    <a:pt x="5783" y="2534"/>
                  </a:cubicBezTo>
                  <a:cubicBezTo>
                    <a:pt x="5735" y="2534"/>
                    <a:pt x="5748" y="2408"/>
                    <a:pt x="5773" y="2405"/>
                  </a:cubicBezTo>
                  <a:cubicBezTo>
                    <a:pt x="5798" y="2383"/>
                    <a:pt x="5798" y="2383"/>
                    <a:pt x="5795" y="2339"/>
                  </a:cubicBezTo>
                  <a:cubicBezTo>
                    <a:pt x="5738" y="2283"/>
                    <a:pt x="5754" y="2173"/>
                    <a:pt x="5779" y="2170"/>
                  </a:cubicBezTo>
                  <a:cubicBezTo>
                    <a:pt x="5779" y="2170"/>
                    <a:pt x="5776" y="2151"/>
                    <a:pt x="5773" y="2129"/>
                  </a:cubicBezTo>
                  <a:cubicBezTo>
                    <a:pt x="5751" y="2107"/>
                    <a:pt x="5741" y="2079"/>
                    <a:pt x="5741" y="2048"/>
                  </a:cubicBezTo>
                  <a:cubicBezTo>
                    <a:pt x="5737" y="2001"/>
                    <a:pt x="5734" y="1977"/>
                    <a:pt x="5723" y="1977"/>
                  </a:cubicBezTo>
                  <a:cubicBezTo>
                    <a:pt x="5720" y="1977"/>
                    <a:pt x="5715" y="1980"/>
                    <a:pt x="5710" y="1985"/>
                  </a:cubicBezTo>
                  <a:cubicBezTo>
                    <a:pt x="5701" y="1986"/>
                    <a:pt x="5692" y="1987"/>
                    <a:pt x="5684" y="1987"/>
                  </a:cubicBezTo>
                  <a:cubicBezTo>
                    <a:pt x="5670" y="1987"/>
                    <a:pt x="5659" y="1984"/>
                    <a:pt x="5657" y="1970"/>
                  </a:cubicBezTo>
                  <a:lnTo>
                    <a:pt x="5682" y="1966"/>
                  </a:lnTo>
                  <a:cubicBezTo>
                    <a:pt x="5707" y="1966"/>
                    <a:pt x="5704" y="1901"/>
                    <a:pt x="5694" y="1816"/>
                  </a:cubicBezTo>
                  <a:cubicBezTo>
                    <a:pt x="5685" y="1713"/>
                    <a:pt x="5682" y="1669"/>
                    <a:pt x="5704" y="1647"/>
                  </a:cubicBezTo>
                  <a:lnTo>
                    <a:pt x="5679" y="1628"/>
                  </a:lnTo>
                  <a:cubicBezTo>
                    <a:pt x="5650" y="1609"/>
                    <a:pt x="5647" y="1587"/>
                    <a:pt x="5672" y="1584"/>
                  </a:cubicBezTo>
                  <a:cubicBezTo>
                    <a:pt x="5697" y="1562"/>
                    <a:pt x="5688" y="1478"/>
                    <a:pt x="5660" y="1437"/>
                  </a:cubicBezTo>
                  <a:cubicBezTo>
                    <a:pt x="5657" y="1418"/>
                    <a:pt x="5657" y="1396"/>
                    <a:pt x="5657" y="1396"/>
                  </a:cubicBezTo>
                  <a:cubicBezTo>
                    <a:pt x="5679" y="1387"/>
                    <a:pt x="5691" y="1362"/>
                    <a:pt x="5688" y="1340"/>
                  </a:cubicBezTo>
                  <a:cubicBezTo>
                    <a:pt x="5685" y="1311"/>
                    <a:pt x="5666" y="1286"/>
                    <a:pt x="5641" y="1274"/>
                  </a:cubicBezTo>
                  <a:cubicBezTo>
                    <a:pt x="5666" y="1271"/>
                    <a:pt x="5663" y="1246"/>
                    <a:pt x="5660" y="1217"/>
                  </a:cubicBezTo>
                  <a:cubicBezTo>
                    <a:pt x="5625" y="1167"/>
                    <a:pt x="5597" y="1064"/>
                    <a:pt x="5622" y="1054"/>
                  </a:cubicBezTo>
                  <a:cubicBezTo>
                    <a:pt x="5622" y="1054"/>
                    <a:pt x="5622" y="1054"/>
                    <a:pt x="5613" y="1029"/>
                  </a:cubicBezTo>
                  <a:cubicBezTo>
                    <a:pt x="5588" y="1014"/>
                    <a:pt x="5569" y="989"/>
                    <a:pt x="5559" y="960"/>
                  </a:cubicBezTo>
                  <a:cubicBezTo>
                    <a:pt x="5556" y="932"/>
                    <a:pt x="5534" y="907"/>
                    <a:pt x="5506" y="895"/>
                  </a:cubicBezTo>
                  <a:cubicBezTo>
                    <a:pt x="5487" y="888"/>
                    <a:pt x="5472" y="876"/>
                    <a:pt x="5462" y="857"/>
                  </a:cubicBezTo>
                  <a:cubicBezTo>
                    <a:pt x="5457" y="848"/>
                    <a:pt x="5460" y="844"/>
                    <a:pt x="5468" y="844"/>
                  </a:cubicBezTo>
                  <a:cubicBezTo>
                    <a:pt x="5479" y="844"/>
                    <a:pt x="5499" y="851"/>
                    <a:pt x="5519" y="860"/>
                  </a:cubicBezTo>
                  <a:cubicBezTo>
                    <a:pt x="5528" y="868"/>
                    <a:pt x="5534" y="872"/>
                    <a:pt x="5537" y="872"/>
                  </a:cubicBezTo>
                  <a:cubicBezTo>
                    <a:pt x="5550" y="872"/>
                    <a:pt x="5515" y="813"/>
                    <a:pt x="5447" y="776"/>
                  </a:cubicBezTo>
                  <a:cubicBezTo>
                    <a:pt x="5396" y="749"/>
                    <a:pt x="5375" y="739"/>
                    <a:pt x="5383" y="739"/>
                  </a:cubicBezTo>
                  <a:cubicBezTo>
                    <a:pt x="5388" y="739"/>
                    <a:pt x="5406" y="743"/>
                    <a:pt x="5434" y="750"/>
                  </a:cubicBezTo>
                  <a:cubicBezTo>
                    <a:pt x="5451" y="757"/>
                    <a:pt x="5468" y="762"/>
                    <a:pt x="5476" y="762"/>
                  </a:cubicBezTo>
                  <a:cubicBezTo>
                    <a:pt x="5484" y="762"/>
                    <a:pt x="5482" y="756"/>
                    <a:pt x="5456" y="738"/>
                  </a:cubicBezTo>
                  <a:cubicBezTo>
                    <a:pt x="5456" y="738"/>
                    <a:pt x="5435" y="703"/>
                    <a:pt x="5416" y="703"/>
                  </a:cubicBezTo>
                  <a:cubicBezTo>
                    <a:pt x="5412" y="703"/>
                    <a:pt x="5409" y="704"/>
                    <a:pt x="5406" y="707"/>
                  </a:cubicBezTo>
                  <a:cubicBezTo>
                    <a:pt x="5393" y="682"/>
                    <a:pt x="5378" y="660"/>
                    <a:pt x="5362" y="641"/>
                  </a:cubicBezTo>
                  <a:cubicBezTo>
                    <a:pt x="5356" y="603"/>
                    <a:pt x="5340" y="566"/>
                    <a:pt x="5315" y="537"/>
                  </a:cubicBezTo>
                  <a:cubicBezTo>
                    <a:pt x="5277" y="534"/>
                    <a:pt x="5281" y="534"/>
                    <a:pt x="5281" y="497"/>
                  </a:cubicBezTo>
                  <a:cubicBezTo>
                    <a:pt x="5292" y="487"/>
                    <a:pt x="5290" y="475"/>
                    <a:pt x="5277" y="475"/>
                  </a:cubicBezTo>
                  <a:cubicBezTo>
                    <a:pt x="5269" y="475"/>
                    <a:pt x="5258" y="480"/>
                    <a:pt x="5243" y="494"/>
                  </a:cubicBezTo>
                  <a:cubicBezTo>
                    <a:pt x="5241" y="494"/>
                    <a:pt x="5240" y="494"/>
                    <a:pt x="5238" y="494"/>
                  </a:cubicBezTo>
                  <a:cubicBezTo>
                    <a:pt x="5209" y="494"/>
                    <a:pt x="5187" y="467"/>
                    <a:pt x="5187" y="437"/>
                  </a:cubicBezTo>
                  <a:cubicBezTo>
                    <a:pt x="5212" y="410"/>
                    <a:pt x="5208" y="392"/>
                    <a:pt x="5198" y="392"/>
                  </a:cubicBezTo>
                  <a:cubicBezTo>
                    <a:pt x="5194" y="392"/>
                    <a:pt x="5188" y="394"/>
                    <a:pt x="5183" y="399"/>
                  </a:cubicBezTo>
                  <a:cubicBezTo>
                    <a:pt x="5165" y="399"/>
                    <a:pt x="5143" y="393"/>
                    <a:pt x="5127" y="384"/>
                  </a:cubicBezTo>
                  <a:cubicBezTo>
                    <a:pt x="5146" y="365"/>
                    <a:pt x="4958" y="196"/>
                    <a:pt x="4726" y="108"/>
                  </a:cubicBezTo>
                  <a:cubicBezTo>
                    <a:pt x="4720" y="106"/>
                    <a:pt x="4714" y="105"/>
                    <a:pt x="4708" y="105"/>
                  </a:cubicBezTo>
                  <a:cubicBezTo>
                    <a:pt x="4688" y="105"/>
                    <a:pt x="4667" y="117"/>
                    <a:pt x="4657" y="136"/>
                  </a:cubicBezTo>
                  <a:cubicBezTo>
                    <a:pt x="4651" y="156"/>
                    <a:pt x="4648" y="163"/>
                    <a:pt x="4647" y="163"/>
                  </a:cubicBezTo>
                  <a:cubicBezTo>
                    <a:pt x="4644" y="163"/>
                    <a:pt x="4643" y="147"/>
                    <a:pt x="4632" y="127"/>
                  </a:cubicBezTo>
                  <a:cubicBezTo>
                    <a:pt x="4632" y="83"/>
                    <a:pt x="4616" y="59"/>
                    <a:pt x="4602" y="59"/>
                  </a:cubicBezTo>
                  <a:cubicBezTo>
                    <a:pt x="4591" y="59"/>
                    <a:pt x="4580" y="75"/>
                    <a:pt x="4582" y="111"/>
                  </a:cubicBezTo>
                  <a:cubicBezTo>
                    <a:pt x="4588" y="139"/>
                    <a:pt x="4591" y="153"/>
                    <a:pt x="4588" y="153"/>
                  </a:cubicBezTo>
                  <a:cubicBezTo>
                    <a:pt x="4585" y="153"/>
                    <a:pt x="4576" y="137"/>
                    <a:pt x="4557" y="105"/>
                  </a:cubicBezTo>
                  <a:cubicBezTo>
                    <a:pt x="4546" y="87"/>
                    <a:pt x="4541" y="80"/>
                    <a:pt x="4534" y="80"/>
                  </a:cubicBezTo>
                  <a:cubicBezTo>
                    <a:pt x="4528" y="80"/>
                    <a:pt x="4520" y="84"/>
                    <a:pt x="4507" y="92"/>
                  </a:cubicBezTo>
                  <a:cubicBezTo>
                    <a:pt x="4504" y="103"/>
                    <a:pt x="4497" y="108"/>
                    <a:pt x="4492" y="108"/>
                  </a:cubicBezTo>
                  <a:cubicBezTo>
                    <a:pt x="4484" y="108"/>
                    <a:pt x="4478" y="100"/>
                    <a:pt x="4481" y="86"/>
                  </a:cubicBezTo>
                  <a:cubicBezTo>
                    <a:pt x="4465" y="63"/>
                    <a:pt x="4449" y="42"/>
                    <a:pt x="4441" y="42"/>
                  </a:cubicBezTo>
                  <a:cubicBezTo>
                    <a:pt x="4438" y="42"/>
                    <a:pt x="4435" y="45"/>
                    <a:pt x="4434" y="52"/>
                  </a:cubicBezTo>
                  <a:cubicBezTo>
                    <a:pt x="4413" y="45"/>
                    <a:pt x="4397" y="33"/>
                    <a:pt x="4384" y="17"/>
                  </a:cubicBezTo>
                  <a:cubicBezTo>
                    <a:pt x="4375" y="7"/>
                    <a:pt x="4366" y="3"/>
                    <a:pt x="4356" y="3"/>
                  </a:cubicBezTo>
                  <a:cubicBezTo>
                    <a:pt x="4337" y="3"/>
                    <a:pt x="4318" y="17"/>
                    <a:pt x="4300" y="33"/>
                  </a:cubicBezTo>
                  <a:cubicBezTo>
                    <a:pt x="4258" y="54"/>
                    <a:pt x="4231" y="65"/>
                    <a:pt x="4217" y="65"/>
                  </a:cubicBezTo>
                  <a:cubicBezTo>
                    <a:pt x="4203" y="65"/>
                    <a:pt x="4204" y="54"/>
                    <a:pt x="4218" y="30"/>
                  </a:cubicBezTo>
                  <a:cubicBezTo>
                    <a:pt x="4230" y="9"/>
                    <a:pt x="4217" y="0"/>
                    <a:pt x="41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37"/>
            <p:cNvSpPr/>
            <p:nvPr/>
          </p:nvSpPr>
          <p:spPr>
            <a:xfrm>
              <a:off x="4214677" y="3390677"/>
              <a:ext cx="184319" cy="178999"/>
            </a:xfrm>
            <a:custGeom>
              <a:avLst/>
              <a:gdLst/>
              <a:ahLst/>
              <a:cxnLst/>
              <a:rect l="l" t="t" r="r" b="b"/>
              <a:pathLst>
                <a:path w="10126" h="9910" extrusionOk="0">
                  <a:moveTo>
                    <a:pt x="7336" y="0"/>
                  </a:moveTo>
                  <a:cubicBezTo>
                    <a:pt x="7263" y="0"/>
                    <a:pt x="7191" y="4"/>
                    <a:pt x="7117" y="11"/>
                  </a:cubicBezTo>
                  <a:lnTo>
                    <a:pt x="2066" y="522"/>
                  </a:lnTo>
                  <a:cubicBezTo>
                    <a:pt x="872" y="641"/>
                    <a:pt x="0" y="1707"/>
                    <a:pt x="120" y="2901"/>
                  </a:cubicBezTo>
                  <a:lnTo>
                    <a:pt x="630" y="7952"/>
                  </a:lnTo>
                  <a:cubicBezTo>
                    <a:pt x="742" y="9074"/>
                    <a:pt x="1685" y="9910"/>
                    <a:pt x="2786" y="9910"/>
                  </a:cubicBezTo>
                  <a:cubicBezTo>
                    <a:pt x="2859" y="9910"/>
                    <a:pt x="2934" y="9906"/>
                    <a:pt x="3009" y="9899"/>
                  </a:cubicBezTo>
                  <a:lnTo>
                    <a:pt x="8061" y="9391"/>
                  </a:lnTo>
                  <a:cubicBezTo>
                    <a:pt x="9255" y="9269"/>
                    <a:pt x="10126" y="8203"/>
                    <a:pt x="10007" y="7009"/>
                  </a:cubicBezTo>
                  <a:lnTo>
                    <a:pt x="9499" y="1957"/>
                  </a:lnTo>
                  <a:cubicBezTo>
                    <a:pt x="9384" y="837"/>
                    <a:pt x="8439" y="0"/>
                    <a:pt x="7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37"/>
            <p:cNvSpPr/>
            <p:nvPr/>
          </p:nvSpPr>
          <p:spPr>
            <a:xfrm>
              <a:off x="4259109" y="3429946"/>
              <a:ext cx="96182" cy="97375"/>
            </a:xfrm>
            <a:custGeom>
              <a:avLst/>
              <a:gdLst/>
              <a:ahLst/>
              <a:cxnLst/>
              <a:rect l="l" t="t" r="r" b="b"/>
              <a:pathLst>
                <a:path w="5284" h="5391" extrusionOk="0">
                  <a:moveTo>
                    <a:pt x="1837" y="185"/>
                  </a:moveTo>
                  <a:lnTo>
                    <a:pt x="1837" y="185"/>
                  </a:lnTo>
                  <a:cubicBezTo>
                    <a:pt x="1847" y="210"/>
                    <a:pt x="1853" y="232"/>
                    <a:pt x="1834" y="238"/>
                  </a:cubicBezTo>
                  <a:lnTo>
                    <a:pt x="1809" y="222"/>
                  </a:lnTo>
                  <a:lnTo>
                    <a:pt x="1818" y="191"/>
                  </a:lnTo>
                  <a:lnTo>
                    <a:pt x="1837" y="185"/>
                  </a:lnTo>
                  <a:close/>
                  <a:moveTo>
                    <a:pt x="2492" y="197"/>
                  </a:moveTo>
                  <a:cubicBezTo>
                    <a:pt x="2508" y="197"/>
                    <a:pt x="2508" y="219"/>
                    <a:pt x="2508" y="219"/>
                  </a:cubicBezTo>
                  <a:cubicBezTo>
                    <a:pt x="2508" y="219"/>
                    <a:pt x="2511" y="244"/>
                    <a:pt x="2492" y="247"/>
                  </a:cubicBezTo>
                  <a:cubicBezTo>
                    <a:pt x="2483" y="232"/>
                    <a:pt x="2473" y="216"/>
                    <a:pt x="2470" y="197"/>
                  </a:cubicBezTo>
                  <a:lnTo>
                    <a:pt x="2489" y="197"/>
                  </a:lnTo>
                  <a:cubicBezTo>
                    <a:pt x="2490" y="197"/>
                    <a:pt x="2491" y="197"/>
                    <a:pt x="2492" y="197"/>
                  </a:cubicBezTo>
                  <a:close/>
                  <a:moveTo>
                    <a:pt x="2325" y="262"/>
                  </a:moveTo>
                  <a:cubicBezTo>
                    <a:pt x="2332" y="262"/>
                    <a:pt x="2333" y="266"/>
                    <a:pt x="2335" y="285"/>
                  </a:cubicBezTo>
                  <a:lnTo>
                    <a:pt x="2317" y="288"/>
                  </a:lnTo>
                  <a:lnTo>
                    <a:pt x="2295" y="266"/>
                  </a:lnTo>
                  <a:lnTo>
                    <a:pt x="2313" y="263"/>
                  </a:lnTo>
                  <a:cubicBezTo>
                    <a:pt x="2318" y="262"/>
                    <a:pt x="2322" y="262"/>
                    <a:pt x="2325" y="262"/>
                  </a:cubicBezTo>
                  <a:close/>
                  <a:moveTo>
                    <a:pt x="2148" y="288"/>
                  </a:moveTo>
                  <a:cubicBezTo>
                    <a:pt x="2154" y="288"/>
                    <a:pt x="2155" y="293"/>
                    <a:pt x="2157" y="310"/>
                  </a:cubicBezTo>
                  <a:lnTo>
                    <a:pt x="2141" y="313"/>
                  </a:lnTo>
                  <a:lnTo>
                    <a:pt x="2119" y="294"/>
                  </a:lnTo>
                  <a:lnTo>
                    <a:pt x="2135" y="291"/>
                  </a:lnTo>
                  <a:cubicBezTo>
                    <a:pt x="2141" y="289"/>
                    <a:pt x="2145" y="288"/>
                    <a:pt x="2148" y="288"/>
                  </a:cubicBezTo>
                  <a:close/>
                  <a:moveTo>
                    <a:pt x="2278" y="306"/>
                  </a:moveTo>
                  <a:cubicBezTo>
                    <a:pt x="2276" y="306"/>
                    <a:pt x="2272" y="309"/>
                    <a:pt x="2266" y="319"/>
                  </a:cubicBezTo>
                  <a:cubicBezTo>
                    <a:pt x="2279" y="317"/>
                    <a:pt x="2282" y="306"/>
                    <a:pt x="2278" y="306"/>
                  </a:cubicBezTo>
                  <a:close/>
                  <a:moveTo>
                    <a:pt x="3232" y="257"/>
                  </a:moveTo>
                  <a:cubicBezTo>
                    <a:pt x="3235" y="257"/>
                    <a:pt x="3237" y="261"/>
                    <a:pt x="3235" y="269"/>
                  </a:cubicBezTo>
                  <a:cubicBezTo>
                    <a:pt x="3229" y="285"/>
                    <a:pt x="3219" y="301"/>
                    <a:pt x="3203" y="313"/>
                  </a:cubicBezTo>
                  <a:cubicBezTo>
                    <a:pt x="3203" y="313"/>
                    <a:pt x="3196" y="320"/>
                    <a:pt x="3191" y="320"/>
                  </a:cubicBezTo>
                  <a:cubicBezTo>
                    <a:pt x="3187" y="320"/>
                    <a:pt x="3185" y="317"/>
                    <a:pt x="3188" y="307"/>
                  </a:cubicBezTo>
                  <a:lnTo>
                    <a:pt x="3194" y="285"/>
                  </a:lnTo>
                  <a:cubicBezTo>
                    <a:pt x="3209" y="270"/>
                    <a:pt x="3224" y="257"/>
                    <a:pt x="3232" y="257"/>
                  </a:cubicBezTo>
                  <a:close/>
                  <a:moveTo>
                    <a:pt x="1623" y="291"/>
                  </a:moveTo>
                  <a:cubicBezTo>
                    <a:pt x="1629" y="291"/>
                    <a:pt x="1632" y="296"/>
                    <a:pt x="1640" y="310"/>
                  </a:cubicBezTo>
                  <a:cubicBezTo>
                    <a:pt x="1640" y="310"/>
                    <a:pt x="1649" y="335"/>
                    <a:pt x="1630" y="341"/>
                  </a:cubicBezTo>
                  <a:lnTo>
                    <a:pt x="1605" y="326"/>
                  </a:lnTo>
                  <a:cubicBezTo>
                    <a:pt x="1593" y="304"/>
                    <a:pt x="1611" y="294"/>
                    <a:pt x="1611" y="294"/>
                  </a:cubicBezTo>
                  <a:cubicBezTo>
                    <a:pt x="1617" y="292"/>
                    <a:pt x="1620" y="291"/>
                    <a:pt x="1623" y="291"/>
                  </a:cubicBezTo>
                  <a:close/>
                  <a:moveTo>
                    <a:pt x="2017" y="299"/>
                  </a:moveTo>
                  <a:cubicBezTo>
                    <a:pt x="2023" y="299"/>
                    <a:pt x="2029" y="305"/>
                    <a:pt x="2031" y="316"/>
                  </a:cubicBezTo>
                  <a:cubicBezTo>
                    <a:pt x="2038" y="341"/>
                    <a:pt x="2038" y="341"/>
                    <a:pt x="2019" y="344"/>
                  </a:cubicBezTo>
                  <a:cubicBezTo>
                    <a:pt x="2007" y="348"/>
                    <a:pt x="1999" y="350"/>
                    <a:pt x="1994" y="350"/>
                  </a:cubicBezTo>
                  <a:cubicBezTo>
                    <a:pt x="1986" y="350"/>
                    <a:pt x="1989" y="343"/>
                    <a:pt x="1997" y="322"/>
                  </a:cubicBezTo>
                  <a:lnTo>
                    <a:pt x="1997" y="322"/>
                  </a:lnTo>
                  <a:lnTo>
                    <a:pt x="1994" y="326"/>
                  </a:lnTo>
                  <a:cubicBezTo>
                    <a:pt x="2001" y="308"/>
                    <a:pt x="2010" y="299"/>
                    <a:pt x="2017" y="299"/>
                  </a:cubicBezTo>
                  <a:close/>
                  <a:moveTo>
                    <a:pt x="2107" y="403"/>
                  </a:moveTo>
                  <a:cubicBezTo>
                    <a:pt x="2107" y="410"/>
                    <a:pt x="2108" y="417"/>
                    <a:pt x="2110" y="426"/>
                  </a:cubicBezTo>
                  <a:cubicBezTo>
                    <a:pt x="2113" y="428"/>
                    <a:pt x="2115" y="430"/>
                    <a:pt x="2117" y="432"/>
                  </a:cubicBezTo>
                  <a:lnTo>
                    <a:pt x="2117" y="432"/>
                  </a:lnTo>
                  <a:cubicBezTo>
                    <a:pt x="2114" y="426"/>
                    <a:pt x="2110" y="417"/>
                    <a:pt x="2107" y="403"/>
                  </a:cubicBezTo>
                  <a:close/>
                  <a:moveTo>
                    <a:pt x="2117" y="432"/>
                  </a:moveTo>
                  <a:lnTo>
                    <a:pt x="2117" y="432"/>
                  </a:lnTo>
                  <a:cubicBezTo>
                    <a:pt x="2119" y="437"/>
                    <a:pt x="2122" y="439"/>
                    <a:pt x="2122" y="439"/>
                  </a:cubicBezTo>
                  <a:cubicBezTo>
                    <a:pt x="2123" y="439"/>
                    <a:pt x="2121" y="436"/>
                    <a:pt x="2117" y="432"/>
                  </a:cubicBezTo>
                  <a:close/>
                  <a:moveTo>
                    <a:pt x="3843" y="398"/>
                  </a:moveTo>
                  <a:cubicBezTo>
                    <a:pt x="3862" y="407"/>
                    <a:pt x="3862" y="407"/>
                    <a:pt x="3849" y="429"/>
                  </a:cubicBezTo>
                  <a:cubicBezTo>
                    <a:pt x="3839" y="446"/>
                    <a:pt x="3820" y="457"/>
                    <a:pt x="3805" y="457"/>
                  </a:cubicBezTo>
                  <a:cubicBezTo>
                    <a:pt x="3800" y="457"/>
                    <a:pt x="3796" y="456"/>
                    <a:pt x="3793" y="454"/>
                  </a:cubicBezTo>
                  <a:cubicBezTo>
                    <a:pt x="3774" y="448"/>
                    <a:pt x="3799" y="401"/>
                    <a:pt x="3843" y="398"/>
                  </a:cubicBezTo>
                  <a:close/>
                  <a:moveTo>
                    <a:pt x="880" y="750"/>
                  </a:moveTo>
                  <a:lnTo>
                    <a:pt x="880" y="750"/>
                  </a:lnTo>
                  <a:cubicBezTo>
                    <a:pt x="880" y="750"/>
                    <a:pt x="883" y="754"/>
                    <a:pt x="888" y="760"/>
                  </a:cubicBezTo>
                  <a:lnTo>
                    <a:pt x="888" y="760"/>
                  </a:lnTo>
                  <a:cubicBezTo>
                    <a:pt x="888" y="759"/>
                    <a:pt x="888" y="759"/>
                    <a:pt x="888" y="758"/>
                  </a:cubicBezTo>
                  <a:cubicBezTo>
                    <a:pt x="882" y="753"/>
                    <a:pt x="880" y="750"/>
                    <a:pt x="880" y="750"/>
                  </a:cubicBezTo>
                  <a:close/>
                  <a:moveTo>
                    <a:pt x="549" y="1397"/>
                  </a:moveTo>
                  <a:cubicBezTo>
                    <a:pt x="568" y="1413"/>
                    <a:pt x="590" y="1426"/>
                    <a:pt x="580" y="1441"/>
                  </a:cubicBezTo>
                  <a:lnTo>
                    <a:pt x="571" y="1454"/>
                  </a:lnTo>
                  <a:cubicBezTo>
                    <a:pt x="559" y="1444"/>
                    <a:pt x="546" y="1432"/>
                    <a:pt x="540" y="1413"/>
                  </a:cubicBezTo>
                  <a:lnTo>
                    <a:pt x="549" y="1397"/>
                  </a:lnTo>
                  <a:close/>
                  <a:moveTo>
                    <a:pt x="293" y="2074"/>
                  </a:moveTo>
                  <a:cubicBezTo>
                    <a:pt x="297" y="2074"/>
                    <a:pt x="301" y="2076"/>
                    <a:pt x="308" y="2077"/>
                  </a:cubicBezTo>
                  <a:cubicBezTo>
                    <a:pt x="333" y="2084"/>
                    <a:pt x="323" y="2118"/>
                    <a:pt x="320" y="2134"/>
                  </a:cubicBezTo>
                  <a:cubicBezTo>
                    <a:pt x="315" y="2136"/>
                    <a:pt x="310" y="2137"/>
                    <a:pt x="305" y="2137"/>
                  </a:cubicBezTo>
                  <a:cubicBezTo>
                    <a:pt x="285" y="2137"/>
                    <a:pt x="271" y="2118"/>
                    <a:pt x="276" y="2106"/>
                  </a:cubicBezTo>
                  <a:cubicBezTo>
                    <a:pt x="283" y="2081"/>
                    <a:pt x="285" y="2074"/>
                    <a:pt x="293" y="2074"/>
                  </a:cubicBezTo>
                  <a:close/>
                  <a:moveTo>
                    <a:pt x="5183" y="2524"/>
                  </a:moveTo>
                  <a:cubicBezTo>
                    <a:pt x="5200" y="2524"/>
                    <a:pt x="5212" y="2528"/>
                    <a:pt x="5212" y="2541"/>
                  </a:cubicBezTo>
                  <a:cubicBezTo>
                    <a:pt x="5238" y="2559"/>
                    <a:pt x="5237" y="2568"/>
                    <a:pt x="5224" y="2568"/>
                  </a:cubicBezTo>
                  <a:cubicBezTo>
                    <a:pt x="5211" y="2568"/>
                    <a:pt x="5187" y="2560"/>
                    <a:pt x="5162" y="2541"/>
                  </a:cubicBezTo>
                  <a:cubicBezTo>
                    <a:pt x="5112" y="2526"/>
                    <a:pt x="5112" y="2526"/>
                    <a:pt x="5162" y="2526"/>
                  </a:cubicBezTo>
                  <a:cubicBezTo>
                    <a:pt x="5169" y="2525"/>
                    <a:pt x="5177" y="2524"/>
                    <a:pt x="5183" y="2524"/>
                  </a:cubicBezTo>
                  <a:close/>
                  <a:moveTo>
                    <a:pt x="4705" y="2908"/>
                  </a:moveTo>
                  <a:lnTo>
                    <a:pt x="4701" y="2924"/>
                  </a:lnTo>
                  <a:cubicBezTo>
                    <a:pt x="4698" y="2939"/>
                    <a:pt x="4723" y="2942"/>
                    <a:pt x="4748" y="2945"/>
                  </a:cubicBezTo>
                  <a:lnTo>
                    <a:pt x="4752" y="2930"/>
                  </a:lnTo>
                  <a:cubicBezTo>
                    <a:pt x="4739" y="2917"/>
                    <a:pt x="4720" y="2911"/>
                    <a:pt x="4705" y="2908"/>
                  </a:cubicBezTo>
                  <a:close/>
                  <a:moveTo>
                    <a:pt x="5099" y="2992"/>
                  </a:moveTo>
                  <a:cubicBezTo>
                    <a:pt x="5124" y="2996"/>
                    <a:pt x="5121" y="3014"/>
                    <a:pt x="5118" y="3030"/>
                  </a:cubicBezTo>
                  <a:cubicBezTo>
                    <a:pt x="5116" y="3043"/>
                    <a:pt x="5115" y="3047"/>
                    <a:pt x="5106" y="3047"/>
                  </a:cubicBezTo>
                  <a:cubicBezTo>
                    <a:pt x="5102" y="3047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2"/>
                  </a:lnTo>
                  <a:close/>
                  <a:moveTo>
                    <a:pt x="5071" y="3199"/>
                  </a:moveTo>
                  <a:cubicBezTo>
                    <a:pt x="5089" y="3199"/>
                    <a:pt x="5087" y="3206"/>
                    <a:pt x="5081" y="3231"/>
                  </a:cubicBezTo>
                  <a:cubicBezTo>
                    <a:pt x="5075" y="3247"/>
                    <a:pt x="5072" y="3260"/>
                    <a:pt x="5056" y="3260"/>
                  </a:cubicBezTo>
                  <a:cubicBezTo>
                    <a:pt x="5053" y="3260"/>
                    <a:pt x="5050" y="3260"/>
                    <a:pt x="5046" y="3259"/>
                  </a:cubicBezTo>
                  <a:lnTo>
                    <a:pt x="5049" y="3243"/>
                  </a:lnTo>
                  <a:cubicBezTo>
                    <a:pt x="5052" y="3244"/>
                    <a:pt x="5054" y="3244"/>
                    <a:pt x="5056" y="3244"/>
                  </a:cubicBezTo>
                  <a:cubicBezTo>
                    <a:pt x="5067" y="3244"/>
                    <a:pt x="5059" y="3233"/>
                    <a:pt x="5043" y="3233"/>
                  </a:cubicBezTo>
                  <a:cubicBezTo>
                    <a:pt x="5039" y="3233"/>
                    <a:pt x="5033" y="3234"/>
                    <a:pt x="5027" y="3237"/>
                  </a:cubicBezTo>
                  <a:lnTo>
                    <a:pt x="4977" y="3224"/>
                  </a:lnTo>
                  <a:cubicBezTo>
                    <a:pt x="4980" y="3212"/>
                    <a:pt x="5001" y="3201"/>
                    <a:pt x="5023" y="3201"/>
                  </a:cubicBezTo>
                  <a:cubicBezTo>
                    <a:pt x="5027" y="3201"/>
                    <a:pt x="5032" y="3201"/>
                    <a:pt x="5037" y="3202"/>
                  </a:cubicBezTo>
                  <a:cubicBezTo>
                    <a:pt x="5053" y="3201"/>
                    <a:pt x="5064" y="3199"/>
                    <a:pt x="5071" y="3199"/>
                  </a:cubicBezTo>
                  <a:close/>
                  <a:moveTo>
                    <a:pt x="5193" y="3296"/>
                  </a:moveTo>
                  <a:lnTo>
                    <a:pt x="5162" y="3309"/>
                  </a:lnTo>
                  <a:lnTo>
                    <a:pt x="5159" y="3328"/>
                  </a:lnTo>
                  <a:cubicBezTo>
                    <a:pt x="5167" y="3330"/>
                    <a:pt x="5172" y="3332"/>
                    <a:pt x="5176" y="3332"/>
                  </a:cubicBezTo>
                  <a:cubicBezTo>
                    <a:pt x="5182" y="3332"/>
                    <a:pt x="5183" y="3327"/>
                    <a:pt x="5187" y="3315"/>
                  </a:cubicBezTo>
                  <a:lnTo>
                    <a:pt x="5193" y="3296"/>
                  </a:lnTo>
                  <a:close/>
                  <a:moveTo>
                    <a:pt x="323" y="3334"/>
                  </a:moveTo>
                  <a:cubicBezTo>
                    <a:pt x="331" y="3334"/>
                    <a:pt x="338" y="3336"/>
                    <a:pt x="339" y="3343"/>
                  </a:cubicBezTo>
                  <a:lnTo>
                    <a:pt x="320" y="3369"/>
                  </a:lnTo>
                  <a:lnTo>
                    <a:pt x="292" y="3359"/>
                  </a:lnTo>
                  <a:lnTo>
                    <a:pt x="289" y="3340"/>
                  </a:lnTo>
                  <a:cubicBezTo>
                    <a:pt x="301" y="3337"/>
                    <a:pt x="313" y="3334"/>
                    <a:pt x="323" y="3334"/>
                  </a:cubicBezTo>
                  <a:close/>
                  <a:moveTo>
                    <a:pt x="257" y="3608"/>
                  </a:moveTo>
                  <a:cubicBezTo>
                    <a:pt x="265" y="3608"/>
                    <a:pt x="271" y="3611"/>
                    <a:pt x="273" y="3619"/>
                  </a:cubicBezTo>
                  <a:lnTo>
                    <a:pt x="280" y="3635"/>
                  </a:lnTo>
                  <a:cubicBezTo>
                    <a:pt x="269" y="3639"/>
                    <a:pt x="258" y="3640"/>
                    <a:pt x="247" y="3640"/>
                  </a:cubicBezTo>
                  <a:cubicBezTo>
                    <a:pt x="240" y="3640"/>
                    <a:pt x="233" y="3639"/>
                    <a:pt x="226" y="3638"/>
                  </a:cubicBezTo>
                  <a:lnTo>
                    <a:pt x="220" y="3619"/>
                  </a:lnTo>
                  <a:cubicBezTo>
                    <a:pt x="233" y="3614"/>
                    <a:pt x="246" y="3608"/>
                    <a:pt x="257" y="3608"/>
                  </a:cubicBezTo>
                  <a:close/>
                  <a:moveTo>
                    <a:pt x="584" y="3814"/>
                  </a:moveTo>
                  <a:cubicBezTo>
                    <a:pt x="593" y="3829"/>
                    <a:pt x="540" y="3839"/>
                    <a:pt x="518" y="3851"/>
                  </a:cubicBezTo>
                  <a:cubicBezTo>
                    <a:pt x="508" y="3835"/>
                    <a:pt x="508" y="3835"/>
                    <a:pt x="530" y="3823"/>
                  </a:cubicBezTo>
                  <a:cubicBezTo>
                    <a:pt x="546" y="3817"/>
                    <a:pt x="565" y="3814"/>
                    <a:pt x="584" y="3814"/>
                  </a:cubicBezTo>
                  <a:close/>
                  <a:moveTo>
                    <a:pt x="4551" y="4064"/>
                  </a:moveTo>
                  <a:cubicBezTo>
                    <a:pt x="4567" y="4086"/>
                    <a:pt x="4570" y="4114"/>
                    <a:pt x="4557" y="4139"/>
                  </a:cubicBezTo>
                  <a:cubicBezTo>
                    <a:pt x="4555" y="4142"/>
                    <a:pt x="4552" y="4144"/>
                    <a:pt x="4550" y="4144"/>
                  </a:cubicBezTo>
                  <a:cubicBezTo>
                    <a:pt x="4539" y="4144"/>
                    <a:pt x="4527" y="4127"/>
                    <a:pt x="4529" y="4092"/>
                  </a:cubicBezTo>
                  <a:lnTo>
                    <a:pt x="4551" y="4064"/>
                  </a:lnTo>
                  <a:close/>
                  <a:moveTo>
                    <a:pt x="802" y="4158"/>
                  </a:moveTo>
                  <a:cubicBezTo>
                    <a:pt x="806" y="4158"/>
                    <a:pt x="810" y="4160"/>
                    <a:pt x="812" y="4165"/>
                  </a:cubicBezTo>
                  <a:lnTo>
                    <a:pt x="806" y="4193"/>
                  </a:lnTo>
                  <a:lnTo>
                    <a:pt x="775" y="4196"/>
                  </a:lnTo>
                  <a:lnTo>
                    <a:pt x="765" y="4180"/>
                  </a:lnTo>
                  <a:cubicBezTo>
                    <a:pt x="779" y="4169"/>
                    <a:pt x="792" y="4158"/>
                    <a:pt x="802" y="4158"/>
                  </a:cubicBezTo>
                  <a:close/>
                  <a:moveTo>
                    <a:pt x="4452" y="4127"/>
                  </a:moveTo>
                  <a:cubicBezTo>
                    <a:pt x="4441" y="4127"/>
                    <a:pt x="4431" y="4139"/>
                    <a:pt x="4413" y="4155"/>
                  </a:cubicBezTo>
                  <a:cubicBezTo>
                    <a:pt x="4404" y="4168"/>
                    <a:pt x="4410" y="4199"/>
                    <a:pt x="4410" y="4199"/>
                  </a:cubicBezTo>
                  <a:cubicBezTo>
                    <a:pt x="4416" y="4204"/>
                    <a:pt x="4422" y="4206"/>
                    <a:pt x="4427" y="4206"/>
                  </a:cubicBezTo>
                  <a:cubicBezTo>
                    <a:pt x="4437" y="4206"/>
                    <a:pt x="4445" y="4198"/>
                    <a:pt x="4454" y="4190"/>
                  </a:cubicBezTo>
                  <a:cubicBezTo>
                    <a:pt x="4498" y="4180"/>
                    <a:pt x="4485" y="4149"/>
                    <a:pt x="4466" y="4133"/>
                  </a:cubicBezTo>
                  <a:cubicBezTo>
                    <a:pt x="4461" y="4129"/>
                    <a:pt x="4457" y="4127"/>
                    <a:pt x="4452" y="4127"/>
                  </a:cubicBezTo>
                  <a:close/>
                  <a:moveTo>
                    <a:pt x="2313" y="4502"/>
                  </a:moveTo>
                  <a:cubicBezTo>
                    <a:pt x="2307" y="4502"/>
                    <a:pt x="2298" y="4513"/>
                    <a:pt x="2285" y="4541"/>
                  </a:cubicBezTo>
                  <a:cubicBezTo>
                    <a:pt x="2279" y="4566"/>
                    <a:pt x="2279" y="4566"/>
                    <a:pt x="2295" y="4566"/>
                  </a:cubicBezTo>
                  <a:cubicBezTo>
                    <a:pt x="2304" y="4553"/>
                    <a:pt x="2313" y="4537"/>
                    <a:pt x="2317" y="4519"/>
                  </a:cubicBezTo>
                  <a:cubicBezTo>
                    <a:pt x="2318" y="4508"/>
                    <a:pt x="2316" y="4502"/>
                    <a:pt x="2313" y="4502"/>
                  </a:cubicBezTo>
                  <a:close/>
                  <a:moveTo>
                    <a:pt x="3981" y="4757"/>
                  </a:moveTo>
                  <a:lnTo>
                    <a:pt x="4009" y="4769"/>
                  </a:lnTo>
                  <a:cubicBezTo>
                    <a:pt x="4024" y="4791"/>
                    <a:pt x="4006" y="4801"/>
                    <a:pt x="3990" y="4810"/>
                  </a:cubicBezTo>
                  <a:lnTo>
                    <a:pt x="3977" y="4788"/>
                  </a:lnTo>
                  <a:lnTo>
                    <a:pt x="3981" y="4757"/>
                  </a:lnTo>
                  <a:close/>
                  <a:moveTo>
                    <a:pt x="3896" y="4691"/>
                  </a:moveTo>
                  <a:cubicBezTo>
                    <a:pt x="3896" y="4691"/>
                    <a:pt x="3893" y="4722"/>
                    <a:pt x="3893" y="4751"/>
                  </a:cubicBezTo>
                  <a:cubicBezTo>
                    <a:pt x="3897" y="4800"/>
                    <a:pt x="3898" y="4820"/>
                    <a:pt x="3894" y="4820"/>
                  </a:cubicBezTo>
                  <a:cubicBezTo>
                    <a:pt x="3891" y="4820"/>
                    <a:pt x="3885" y="4810"/>
                    <a:pt x="3874" y="4791"/>
                  </a:cubicBezTo>
                  <a:cubicBezTo>
                    <a:pt x="3855" y="4769"/>
                    <a:pt x="3852" y="4735"/>
                    <a:pt x="3865" y="4710"/>
                  </a:cubicBezTo>
                  <a:lnTo>
                    <a:pt x="3896" y="4691"/>
                  </a:lnTo>
                  <a:close/>
                  <a:moveTo>
                    <a:pt x="1680" y="4899"/>
                  </a:moveTo>
                  <a:cubicBezTo>
                    <a:pt x="1682" y="4899"/>
                    <a:pt x="1684" y="4900"/>
                    <a:pt x="1687" y="4901"/>
                  </a:cubicBezTo>
                  <a:lnTo>
                    <a:pt x="1693" y="4932"/>
                  </a:lnTo>
                  <a:lnTo>
                    <a:pt x="1665" y="4945"/>
                  </a:lnTo>
                  <a:lnTo>
                    <a:pt x="1649" y="4939"/>
                  </a:lnTo>
                  <a:cubicBezTo>
                    <a:pt x="1657" y="4920"/>
                    <a:pt x="1667" y="4899"/>
                    <a:pt x="1680" y="4899"/>
                  </a:cubicBezTo>
                  <a:close/>
                  <a:moveTo>
                    <a:pt x="3036" y="4966"/>
                  </a:moveTo>
                  <a:cubicBezTo>
                    <a:pt x="3039" y="4966"/>
                    <a:pt x="3042" y="4969"/>
                    <a:pt x="3044" y="4976"/>
                  </a:cubicBezTo>
                  <a:lnTo>
                    <a:pt x="3040" y="4976"/>
                  </a:lnTo>
                  <a:cubicBezTo>
                    <a:pt x="3059" y="4976"/>
                    <a:pt x="3028" y="5004"/>
                    <a:pt x="3012" y="5008"/>
                  </a:cubicBezTo>
                  <a:lnTo>
                    <a:pt x="3006" y="4982"/>
                  </a:lnTo>
                  <a:cubicBezTo>
                    <a:pt x="3019" y="4980"/>
                    <a:pt x="3029" y="4966"/>
                    <a:pt x="3036" y="4966"/>
                  </a:cubicBezTo>
                  <a:close/>
                  <a:moveTo>
                    <a:pt x="3395" y="4948"/>
                  </a:moveTo>
                  <a:cubicBezTo>
                    <a:pt x="3398" y="4964"/>
                    <a:pt x="3398" y="4982"/>
                    <a:pt x="3391" y="5001"/>
                  </a:cubicBezTo>
                  <a:lnTo>
                    <a:pt x="3376" y="5008"/>
                  </a:lnTo>
                  <a:cubicBezTo>
                    <a:pt x="3370" y="4982"/>
                    <a:pt x="3360" y="4957"/>
                    <a:pt x="3379" y="4954"/>
                  </a:cubicBezTo>
                  <a:lnTo>
                    <a:pt x="3395" y="4948"/>
                  </a:lnTo>
                  <a:close/>
                  <a:moveTo>
                    <a:pt x="1790" y="4942"/>
                  </a:moveTo>
                  <a:cubicBezTo>
                    <a:pt x="1793" y="4942"/>
                    <a:pt x="1797" y="4944"/>
                    <a:pt x="1803" y="4948"/>
                  </a:cubicBezTo>
                  <a:cubicBezTo>
                    <a:pt x="1806" y="4964"/>
                    <a:pt x="1806" y="4982"/>
                    <a:pt x="1803" y="5001"/>
                  </a:cubicBezTo>
                  <a:cubicBezTo>
                    <a:pt x="1799" y="5009"/>
                    <a:pt x="1795" y="5013"/>
                    <a:pt x="1791" y="5013"/>
                  </a:cubicBezTo>
                  <a:cubicBezTo>
                    <a:pt x="1783" y="5013"/>
                    <a:pt x="1776" y="4998"/>
                    <a:pt x="1778" y="4964"/>
                  </a:cubicBezTo>
                  <a:cubicBezTo>
                    <a:pt x="1783" y="4948"/>
                    <a:pt x="1786" y="4942"/>
                    <a:pt x="1790" y="4942"/>
                  </a:cubicBezTo>
                  <a:close/>
                  <a:moveTo>
                    <a:pt x="2088" y="4999"/>
                  </a:moveTo>
                  <a:cubicBezTo>
                    <a:pt x="2095" y="4999"/>
                    <a:pt x="2105" y="5015"/>
                    <a:pt x="2116" y="5017"/>
                  </a:cubicBezTo>
                  <a:cubicBezTo>
                    <a:pt x="2124" y="5037"/>
                    <a:pt x="2127" y="5044"/>
                    <a:pt x="2119" y="5044"/>
                  </a:cubicBezTo>
                  <a:cubicBezTo>
                    <a:pt x="2114" y="5044"/>
                    <a:pt x="2106" y="5042"/>
                    <a:pt x="2094" y="5039"/>
                  </a:cubicBezTo>
                  <a:cubicBezTo>
                    <a:pt x="2075" y="5033"/>
                    <a:pt x="2082" y="5008"/>
                    <a:pt x="2082" y="5008"/>
                  </a:cubicBezTo>
                  <a:cubicBezTo>
                    <a:pt x="2083" y="5001"/>
                    <a:pt x="2085" y="4999"/>
                    <a:pt x="2088" y="4999"/>
                  </a:cubicBezTo>
                  <a:close/>
                  <a:moveTo>
                    <a:pt x="3559" y="4969"/>
                  </a:moveTo>
                  <a:cubicBezTo>
                    <a:pt x="3572" y="4969"/>
                    <a:pt x="3564" y="4999"/>
                    <a:pt x="3564" y="5048"/>
                  </a:cubicBezTo>
                  <a:cubicBezTo>
                    <a:pt x="3553" y="5064"/>
                    <a:pt x="3546" y="5072"/>
                    <a:pt x="3543" y="5072"/>
                  </a:cubicBezTo>
                  <a:cubicBezTo>
                    <a:pt x="3539" y="5072"/>
                    <a:pt x="3539" y="5059"/>
                    <a:pt x="3539" y="5029"/>
                  </a:cubicBezTo>
                  <a:lnTo>
                    <a:pt x="3554" y="4970"/>
                  </a:lnTo>
                  <a:cubicBezTo>
                    <a:pt x="3556" y="4969"/>
                    <a:pt x="3557" y="4969"/>
                    <a:pt x="3559" y="4969"/>
                  </a:cubicBezTo>
                  <a:close/>
                  <a:moveTo>
                    <a:pt x="2417" y="5045"/>
                  </a:moveTo>
                  <a:cubicBezTo>
                    <a:pt x="2436" y="5045"/>
                    <a:pt x="2451" y="5073"/>
                    <a:pt x="2451" y="5073"/>
                  </a:cubicBezTo>
                  <a:cubicBezTo>
                    <a:pt x="2449" y="5093"/>
                    <a:pt x="2436" y="5095"/>
                    <a:pt x="2431" y="5095"/>
                  </a:cubicBezTo>
                  <a:cubicBezTo>
                    <a:pt x="2430" y="5095"/>
                    <a:pt x="2429" y="5095"/>
                    <a:pt x="2429" y="5095"/>
                  </a:cubicBezTo>
                  <a:cubicBezTo>
                    <a:pt x="2411" y="5095"/>
                    <a:pt x="2395" y="5095"/>
                    <a:pt x="2398" y="5067"/>
                  </a:cubicBezTo>
                  <a:cubicBezTo>
                    <a:pt x="2398" y="5067"/>
                    <a:pt x="2398" y="5045"/>
                    <a:pt x="2417" y="5045"/>
                  </a:cubicBezTo>
                  <a:close/>
                  <a:moveTo>
                    <a:pt x="2737" y="5158"/>
                  </a:moveTo>
                  <a:lnTo>
                    <a:pt x="2755" y="5180"/>
                  </a:lnTo>
                  <a:lnTo>
                    <a:pt x="2737" y="5183"/>
                  </a:lnTo>
                  <a:cubicBezTo>
                    <a:pt x="2718" y="5183"/>
                    <a:pt x="2718" y="5183"/>
                    <a:pt x="2718" y="5158"/>
                  </a:cubicBezTo>
                  <a:close/>
                  <a:moveTo>
                    <a:pt x="2918" y="5123"/>
                  </a:moveTo>
                  <a:cubicBezTo>
                    <a:pt x="2921" y="5149"/>
                    <a:pt x="2925" y="5174"/>
                    <a:pt x="2906" y="5174"/>
                  </a:cubicBezTo>
                  <a:cubicBezTo>
                    <a:pt x="2900" y="5182"/>
                    <a:pt x="2895" y="5185"/>
                    <a:pt x="2890" y="5185"/>
                  </a:cubicBezTo>
                  <a:cubicBezTo>
                    <a:pt x="2879" y="5185"/>
                    <a:pt x="2872" y="5162"/>
                    <a:pt x="2881" y="5127"/>
                  </a:cubicBezTo>
                  <a:cubicBezTo>
                    <a:pt x="2893" y="5127"/>
                    <a:pt x="2906" y="5123"/>
                    <a:pt x="2918" y="5123"/>
                  </a:cubicBezTo>
                  <a:close/>
                  <a:moveTo>
                    <a:pt x="2530" y="5205"/>
                  </a:moveTo>
                  <a:cubicBezTo>
                    <a:pt x="2514" y="5205"/>
                    <a:pt x="2514" y="5227"/>
                    <a:pt x="2514" y="5227"/>
                  </a:cubicBezTo>
                  <a:cubicBezTo>
                    <a:pt x="2514" y="5227"/>
                    <a:pt x="2511" y="5252"/>
                    <a:pt x="2530" y="5255"/>
                  </a:cubicBezTo>
                  <a:lnTo>
                    <a:pt x="2548" y="5255"/>
                  </a:lnTo>
                  <a:cubicBezTo>
                    <a:pt x="2548" y="5236"/>
                    <a:pt x="2542" y="5221"/>
                    <a:pt x="2533" y="5205"/>
                  </a:cubicBezTo>
                  <a:cubicBezTo>
                    <a:pt x="2532" y="5205"/>
                    <a:pt x="2531" y="5205"/>
                    <a:pt x="2530" y="5205"/>
                  </a:cubicBezTo>
                  <a:close/>
                  <a:moveTo>
                    <a:pt x="3197" y="5208"/>
                  </a:moveTo>
                  <a:lnTo>
                    <a:pt x="3200" y="5233"/>
                  </a:lnTo>
                  <a:lnTo>
                    <a:pt x="3207" y="5255"/>
                  </a:lnTo>
                  <a:lnTo>
                    <a:pt x="3197" y="5208"/>
                  </a:lnTo>
                  <a:close/>
                  <a:moveTo>
                    <a:pt x="2646" y="0"/>
                  </a:moveTo>
                  <a:cubicBezTo>
                    <a:pt x="2624" y="0"/>
                    <a:pt x="2603" y="14"/>
                    <a:pt x="2599" y="40"/>
                  </a:cubicBezTo>
                  <a:cubicBezTo>
                    <a:pt x="2595" y="15"/>
                    <a:pt x="2577" y="15"/>
                    <a:pt x="2558" y="15"/>
                  </a:cubicBezTo>
                  <a:cubicBezTo>
                    <a:pt x="2537" y="31"/>
                    <a:pt x="2505" y="39"/>
                    <a:pt x="2479" y="39"/>
                  </a:cubicBezTo>
                  <a:cubicBezTo>
                    <a:pt x="2457" y="39"/>
                    <a:pt x="2440" y="33"/>
                    <a:pt x="2439" y="22"/>
                  </a:cubicBezTo>
                  <a:lnTo>
                    <a:pt x="2420" y="22"/>
                  </a:lnTo>
                  <a:cubicBezTo>
                    <a:pt x="2409" y="38"/>
                    <a:pt x="2390" y="50"/>
                    <a:pt x="2370" y="50"/>
                  </a:cubicBezTo>
                  <a:cubicBezTo>
                    <a:pt x="2368" y="50"/>
                    <a:pt x="2366" y="50"/>
                    <a:pt x="2364" y="50"/>
                  </a:cubicBezTo>
                  <a:cubicBezTo>
                    <a:pt x="2342" y="50"/>
                    <a:pt x="2320" y="62"/>
                    <a:pt x="2310" y="84"/>
                  </a:cubicBezTo>
                  <a:cubicBezTo>
                    <a:pt x="2304" y="100"/>
                    <a:pt x="2288" y="109"/>
                    <a:pt x="2276" y="116"/>
                  </a:cubicBezTo>
                  <a:cubicBezTo>
                    <a:pt x="2257" y="116"/>
                    <a:pt x="2270" y="91"/>
                    <a:pt x="2285" y="62"/>
                  </a:cubicBezTo>
                  <a:cubicBezTo>
                    <a:pt x="2299" y="51"/>
                    <a:pt x="2300" y="45"/>
                    <a:pt x="2292" y="45"/>
                  </a:cubicBezTo>
                  <a:cubicBezTo>
                    <a:pt x="2280" y="45"/>
                    <a:pt x="2245" y="62"/>
                    <a:pt x="2213" y="97"/>
                  </a:cubicBezTo>
                  <a:cubicBezTo>
                    <a:pt x="2189" y="127"/>
                    <a:pt x="2178" y="142"/>
                    <a:pt x="2175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1"/>
                    <a:pt x="2216" y="61"/>
                    <a:pt x="2210" y="61"/>
                  </a:cubicBezTo>
                  <a:cubicBezTo>
                    <a:pt x="2208" y="61"/>
                    <a:pt x="2202" y="65"/>
                    <a:pt x="2191" y="75"/>
                  </a:cubicBezTo>
                  <a:cubicBezTo>
                    <a:pt x="2191" y="75"/>
                    <a:pt x="2150" y="81"/>
                    <a:pt x="2157" y="106"/>
                  </a:cubicBezTo>
                  <a:cubicBezTo>
                    <a:pt x="2138" y="109"/>
                    <a:pt x="2119" y="113"/>
                    <a:pt x="2100" y="116"/>
                  </a:cubicBezTo>
                  <a:cubicBezTo>
                    <a:pt x="2084" y="110"/>
                    <a:pt x="2065" y="106"/>
                    <a:pt x="2047" y="106"/>
                  </a:cubicBezTo>
                  <a:cubicBezTo>
                    <a:pt x="2037" y="106"/>
                    <a:pt x="2028" y="107"/>
                    <a:pt x="2019" y="109"/>
                  </a:cubicBezTo>
                  <a:cubicBezTo>
                    <a:pt x="2012" y="126"/>
                    <a:pt x="2009" y="134"/>
                    <a:pt x="2003" y="134"/>
                  </a:cubicBezTo>
                  <a:cubicBezTo>
                    <a:pt x="1999" y="134"/>
                    <a:pt x="1993" y="129"/>
                    <a:pt x="1981" y="119"/>
                  </a:cubicBezTo>
                  <a:cubicBezTo>
                    <a:pt x="1979" y="109"/>
                    <a:pt x="1975" y="104"/>
                    <a:pt x="1971" y="104"/>
                  </a:cubicBezTo>
                  <a:cubicBezTo>
                    <a:pt x="1965" y="104"/>
                    <a:pt x="1961" y="119"/>
                    <a:pt x="1969" y="150"/>
                  </a:cubicBezTo>
                  <a:cubicBezTo>
                    <a:pt x="1961" y="167"/>
                    <a:pt x="1952" y="174"/>
                    <a:pt x="1940" y="174"/>
                  </a:cubicBezTo>
                  <a:cubicBezTo>
                    <a:pt x="1932" y="174"/>
                    <a:pt x="1923" y="170"/>
                    <a:pt x="1912" y="163"/>
                  </a:cubicBezTo>
                  <a:cubicBezTo>
                    <a:pt x="1904" y="137"/>
                    <a:pt x="1894" y="126"/>
                    <a:pt x="1888" y="126"/>
                  </a:cubicBezTo>
                  <a:cubicBezTo>
                    <a:pt x="1883" y="126"/>
                    <a:pt x="1881" y="133"/>
                    <a:pt x="1884" y="144"/>
                  </a:cubicBezTo>
                  <a:cubicBezTo>
                    <a:pt x="1881" y="160"/>
                    <a:pt x="1868" y="172"/>
                    <a:pt x="1856" y="178"/>
                  </a:cubicBezTo>
                  <a:cubicBezTo>
                    <a:pt x="1855" y="175"/>
                    <a:pt x="1849" y="173"/>
                    <a:pt x="1840" y="173"/>
                  </a:cubicBezTo>
                  <a:cubicBezTo>
                    <a:pt x="1793" y="173"/>
                    <a:pt x="1651" y="216"/>
                    <a:pt x="1521" y="282"/>
                  </a:cubicBezTo>
                  <a:cubicBezTo>
                    <a:pt x="1502" y="297"/>
                    <a:pt x="1496" y="322"/>
                    <a:pt x="1505" y="344"/>
                  </a:cubicBezTo>
                  <a:cubicBezTo>
                    <a:pt x="1515" y="364"/>
                    <a:pt x="1518" y="370"/>
                    <a:pt x="1517" y="370"/>
                  </a:cubicBezTo>
                  <a:cubicBezTo>
                    <a:pt x="1515" y="370"/>
                    <a:pt x="1505" y="359"/>
                    <a:pt x="1489" y="351"/>
                  </a:cubicBezTo>
                  <a:cubicBezTo>
                    <a:pt x="1468" y="325"/>
                    <a:pt x="1449" y="314"/>
                    <a:pt x="1438" y="314"/>
                  </a:cubicBezTo>
                  <a:cubicBezTo>
                    <a:pt x="1424" y="314"/>
                    <a:pt x="1424" y="335"/>
                    <a:pt x="1455" y="369"/>
                  </a:cubicBezTo>
                  <a:cubicBezTo>
                    <a:pt x="1476" y="388"/>
                    <a:pt x="1486" y="396"/>
                    <a:pt x="1483" y="396"/>
                  </a:cubicBezTo>
                  <a:cubicBezTo>
                    <a:pt x="1479" y="396"/>
                    <a:pt x="1464" y="389"/>
                    <a:pt x="1436" y="376"/>
                  </a:cubicBezTo>
                  <a:cubicBezTo>
                    <a:pt x="1425" y="371"/>
                    <a:pt x="1418" y="368"/>
                    <a:pt x="1414" y="368"/>
                  </a:cubicBezTo>
                  <a:cubicBezTo>
                    <a:pt x="1407" y="368"/>
                    <a:pt x="1405" y="375"/>
                    <a:pt x="1402" y="395"/>
                  </a:cubicBezTo>
                  <a:cubicBezTo>
                    <a:pt x="1409" y="408"/>
                    <a:pt x="1406" y="416"/>
                    <a:pt x="1400" y="416"/>
                  </a:cubicBezTo>
                  <a:cubicBezTo>
                    <a:pt x="1396" y="416"/>
                    <a:pt x="1391" y="413"/>
                    <a:pt x="1386" y="404"/>
                  </a:cubicBezTo>
                  <a:cubicBezTo>
                    <a:pt x="1369" y="396"/>
                    <a:pt x="1352" y="389"/>
                    <a:pt x="1344" y="389"/>
                  </a:cubicBezTo>
                  <a:cubicBezTo>
                    <a:pt x="1338" y="389"/>
                    <a:pt x="1337" y="392"/>
                    <a:pt x="1342" y="401"/>
                  </a:cubicBezTo>
                  <a:cubicBezTo>
                    <a:pt x="1335" y="404"/>
                    <a:pt x="1327" y="405"/>
                    <a:pt x="1320" y="405"/>
                  </a:cubicBezTo>
                  <a:cubicBezTo>
                    <a:pt x="1311" y="405"/>
                    <a:pt x="1302" y="403"/>
                    <a:pt x="1295" y="398"/>
                  </a:cubicBezTo>
                  <a:cubicBezTo>
                    <a:pt x="1291" y="397"/>
                    <a:pt x="1288" y="396"/>
                    <a:pt x="1285" y="396"/>
                  </a:cubicBezTo>
                  <a:cubicBezTo>
                    <a:pt x="1263" y="396"/>
                    <a:pt x="1260" y="423"/>
                    <a:pt x="1257" y="451"/>
                  </a:cubicBezTo>
                  <a:cubicBezTo>
                    <a:pt x="1245" y="492"/>
                    <a:pt x="1234" y="513"/>
                    <a:pt x="1225" y="513"/>
                  </a:cubicBezTo>
                  <a:cubicBezTo>
                    <a:pt x="1218" y="513"/>
                    <a:pt x="1213" y="502"/>
                    <a:pt x="1207" y="479"/>
                  </a:cubicBezTo>
                  <a:cubicBezTo>
                    <a:pt x="1204" y="466"/>
                    <a:pt x="1198" y="461"/>
                    <a:pt x="1190" y="461"/>
                  </a:cubicBezTo>
                  <a:cubicBezTo>
                    <a:pt x="1166" y="461"/>
                    <a:pt x="1130" y="514"/>
                    <a:pt x="1141" y="554"/>
                  </a:cubicBezTo>
                  <a:cubicBezTo>
                    <a:pt x="1149" y="588"/>
                    <a:pt x="1153" y="600"/>
                    <a:pt x="1152" y="600"/>
                  </a:cubicBezTo>
                  <a:cubicBezTo>
                    <a:pt x="1150" y="600"/>
                    <a:pt x="1147" y="596"/>
                    <a:pt x="1141" y="589"/>
                  </a:cubicBezTo>
                  <a:cubicBezTo>
                    <a:pt x="1134" y="579"/>
                    <a:pt x="1127" y="576"/>
                    <a:pt x="1121" y="576"/>
                  </a:cubicBezTo>
                  <a:cubicBezTo>
                    <a:pt x="1115" y="576"/>
                    <a:pt x="1110" y="579"/>
                    <a:pt x="1110" y="579"/>
                  </a:cubicBezTo>
                  <a:cubicBezTo>
                    <a:pt x="1101" y="585"/>
                    <a:pt x="1092" y="592"/>
                    <a:pt x="1082" y="592"/>
                  </a:cubicBezTo>
                  <a:cubicBezTo>
                    <a:pt x="1076" y="592"/>
                    <a:pt x="1069" y="588"/>
                    <a:pt x="1063" y="579"/>
                  </a:cubicBezTo>
                  <a:cubicBezTo>
                    <a:pt x="1051" y="595"/>
                    <a:pt x="1038" y="614"/>
                    <a:pt x="1032" y="636"/>
                  </a:cubicBezTo>
                  <a:cubicBezTo>
                    <a:pt x="1032" y="678"/>
                    <a:pt x="1003" y="700"/>
                    <a:pt x="970" y="700"/>
                  </a:cubicBezTo>
                  <a:cubicBezTo>
                    <a:pt x="956" y="700"/>
                    <a:pt x="942" y="696"/>
                    <a:pt x="928" y="689"/>
                  </a:cubicBezTo>
                  <a:lnTo>
                    <a:pt x="916" y="733"/>
                  </a:lnTo>
                  <a:cubicBezTo>
                    <a:pt x="929" y="768"/>
                    <a:pt x="934" y="793"/>
                    <a:pt x="925" y="793"/>
                  </a:cubicBezTo>
                  <a:cubicBezTo>
                    <a:pt x="921" y="793"/>
                    <a:pt x="914" y="788"/>
                    <a:pt x="903" y="777"/>
                  </a:cubicBezTo>
                  <a:cubicBezTo>
                    <a:pt x="898" y="771"/>
                    <a:pt x="892" y="764"/>
                    <a:pt x="888" y="760"/>
                  </a:cubicBezTo>
                  <a:lnTo>
                    <a:pt x="888" y="760"/>
                  </a:lnTo>
                  <a:cubicBezTo>
                    <a:pt x="900" y="794"/>
                    <a:pt x="868" y="820"/>
                    <a:pt x="835" y="820"/>
                  </a:cubicBezTo>
                  <a:cubicBezTo>
                    <a:pt x="822" y="820"/>
                    <a:pt x="808" y="815"/>
                    <a:pt x="797" y="805"/>
                  </a:cubicBezTo>
                  <a:cubicBezTo>
                    <a:pt x="788" y="795"/>
                    <a:pt x="784" y="791"/>
                    <a:pt x="779" y="791"/>
                  </a:cubicBezTo>
                  <a:cubicBezTo>
                    <a:pt x="775" y="791"/>
                    <a:pt x="771" y="794"/>
                    <a:pt x="765" y="802"/>
                  </a:cubicBezTo>
                  <a:lnTo>
                    <a:pt x="784" y="818"/>
                  </a:lnTo>
                  <a:cubicBezTo>
                    <a:pt x="800" y="836"/>
                    <a:pt x="819" y="855"/>
                    <a:pt x="806" y="868"/>
                  </a:cubicBezTo>
                  <a:cubicBezTo>
                    <a:pt x="798" y="878"/>
                    <a:pt x="789" y="887"/>
                    <a:pt x="779" y="887"/>
                  </a:cubicBezTo>
                  <a:cubicBezTo>
                    <a:pt x="774" y="887"/>
                    <a:pt x="768" y="885"/>
                    <a:pt x="762" y="880"/>
                  </a:cubicBezTo>
                  <a:cubicBezTo>
                    <a:pt x="750" y="878"/>
                    <a:pt x="738" y="876"/>
                    <a:pt x="729" y="876"/>
                  </a:cubicBezTo>
                  <a:cubicBezTo>
                    <a:pt x="714" y="876"/>
                    <a:pt x="707" y="880"/>
                    <a:pt x="718" y="890"/>
                  </a:cubicBezTo>
                  <a:cubicBezTo>
                    <a:pt x="708" y="897"/>
                    <a:pt x="693" y="903"/>
                    <a:pt x="680" y="903"/>
                  </a:cubicBezTo>
                  <a:cubicBezTo>
                    <a:pt x="677" y="903"/>
                    <a:pt x="674" y="903"/>
                    <a:pt x="671" y="902"/>
                  </a:cubicBezTo>
                  <a:cubicBezTo>
                    <a:pt x="659" y="915"/>
                    <a:pt x="646" y="930"/>
                    <a:pt x="618" y="959"/>
                  </a:cubicBezTo>
                  <a:cubicBezTo>
                    <a:pt x="623" y="984"/>
                    <a:pt x="607" y="1010"/>
                    <a:pt x="591" y="1010"/>
                  </a:cubicBezTo>
                  <a:cubicBezTo>
                    <a:pt x="588" y="1010"/>
                    <a:pt x="584" y="1009"/>
                    <a:pt x="580" y="1006"/>
                  </a:cubicBezTo>
                  <a:cubicBezTo>
                    <a:pt x="568" y="1021"/>
                    <a:pt x="562" y="1043"/>
                    <a:pt x="565" y="1065"/>
                  </a:cubicBezTo>
                  <a:cubicBezTo>
                    <a:pt x="546" y="1088"/>
                    <a:pt x="536" y="1103"/>
                    <a:pt x="524" y="1103"/>
                  </a:cubicBezTo>
                  <a:cubicBezTo>
                    <a:pt x="519" y="1103"/>
                    <a:pt x="514" y="1101"/>
                    <a:pt x="508" y="1097"/>
                  </a:cubicBezTo>
                  <a:cubicBezTo>
                    <a:pt x="501" y="1092"/>
                    <a:pt x="496" y="1088"/>
                    <a:pt x="494" y="1088"/>
                  </a:cubicBezTo>
                  <a:cubicBezTo>
                    <a:pt x="491" y="1088"/>
                    <a:pt x="492" y="1095"/>
                    <a:pt x="496" y="1112"/>
                  </a:cubicBezTo>
                  <a:cubicBezTo>
                    <a:pt x="518" y="1128"/>
                    <a:pt x="505" y="1144"/>
                    <a:pt x="493" y="1159"/>
                  </a:cubicBezTo>
                  <a:cubicBezTo>
                    <a:pt x="483" y="1175"/>
                    <a:pt x="471" y="1191"/>
                    <a:pt x="471" y="1191"/>
                  </a:cubicBezTo>
                  <a:cubicBezTo>
                    <a:pt x="493" y="1206"/>
                    <a:pt x="490" y="1203"/>
                    <a:pt x="480" y="1222"/>
                  </a:cubicBezTo>
                  <a:cubicBezTo>
                    <a:pt x="471" y="1238"/>
                    <a:pt x="417" y="1272"/>
                    <a:pt x="408" y="1288"/>
                  </a:cubicBezTo>
                  <a:cubicBezTo>
                    <a:pt x="383" y="1328"/>
                    <a:pt x="378" y="1336"/>
                    <a:pt x="393" y="1336"/>
                  </a:cubicBezTo>
                  <a:cubicBezTo>
                    <a:pt x="397" y="1336"/>
                    <a:pt x="402" y="1335"/>
                    <a:pt x="408" y="1335"/>
                  </a:cubicBezTo>
                  <a:cubicBezTo>
                    <a:pt x="411" y="1330"/>
                    <a:pt x="415" y="1328"/>
                    <a:pt x="418" y="1328"/>
                  </a:cubicBezTo>
                  <a:cubicBezTo>
                    <a:pt x="425" y="1328"/>
                    <a:pt x="427" y="1338"/>
                    <a:pt x="399" y="1350"/>
                  </a:cubicBezTo>
                  <a:cubicBezTo>
                    <a:pt x="389" y="1369"/>
                    <a:pt x="333" y="1404"/>
                    <a:pt x="308" y="1457"/>
                  </a:cubicBezTo>
                  <a:cubicBezTo>
                    <a:pt x="273" y="1526"/>
                    <a:pt x="273" y="1526"/>
                    <a:pt x="298" y="1538"/>
                  </a:cubicBezTo>
                  <a:cubicBezTo>
                    <a:pt x="344" y="1541"/>
                    <a:pt x="344" y="1555"/>
                    <a:pt x="309" y="1555"/>
                  </a:cubicBezTo>
                  <a:cubicBezTo>
                    <a:pt x="303" y="1555"/>
                    <a:pt x="297" y="1555"/>
                    <a:pt x="289" y="1554"/>
                  </a:cubicBezTo>
                  <a:cubicBezTo>
                    <a:pt x="226" y="1570"/>
                    <a:pt x="217" y="1585"/>
                    <a:pt x="239" y="1598"/>
                  </a:cubicBezTo>
                  <a:cubicBezTo>
                    <a:pt x="255" y="1626"/>
                    <a:pt x="255" y="1623"/>
                    <a:pt x="245" y="1642"/>
                  </a:cubicBezTo>
                  <a:cubicBezTo>
                    <a:pt x="241" y="1640"/>
                    <a:pt x="238" y="1639"/>
                    <a:pt x="234" y="1639"/>
                  </a:cubicBezTo>
                  <a:cubicBezTo>
                    <a:pt x="220" y="1639"/>
                    <a:pt x="216" y="1657"/>
                    <a:pt x="223" y="1695"/>
                  </a:cubicBezTo>
                  <a:cubicBezTo>
                    <a:pt x="220" y="1706"/>
                    <a:pt x="218" y="1711"/>
                    <a:pt x="213" y="1711"/>
                  </a:cubicBezTo>
                  <a:cubicBezTo>
                    <a:pt x="209" y="1711"/>
                    <a:pt x="204" y="1708"/>
                    <a:pt x="195" y="1704"/>
                  </a:cubicBezTo>
                  <a:cubicBezTo>
                    <a:pt x="195" y="1704"/>
                    <a:pt x="186" y="1723"/>
                    <a:pt x="179" y="1742"/>
                  </a:cubicBezTo>
                  <a:cubicBezTo>
                    <a:pt x="214" y="1795"/>
                    <a:pt x="148" y="1893"/>
                    <a:pt x="120" y="1905"/>
                  </a:cubicBezTo>
                  <a:cubicBezTo>
                    <a:pt x="117" y="1924"/>
                    <a:pt x="123" y="1940"/>
                    <a:pt x="132" y="1952"/>
                  </a:cubicBezTo>
                  <a:cubicBezTo>
                    <a:pt x="167" y="1977"/>
                    <a:pt x="172" y="1994"/>
                    <a:pt x="149" y="1994"/>
                  </a:cubicBezTo>
                  <a:cubicBezTo>
                    <a:pt x="142" y="1994"/>
                    <a:pt x="134" y="1992"/>
                    <a:pt x="123" y="1990"/>
                  </a:cubicBezTo>
                  <a:cubicBezTo>
                    <a:pt x="104" y="1983"/>
                    <a:pt x="93" y="1980"/>
                    <a:pt x="89" y="1980"/>
                  </a:cubicBezTo>
                  <a:cubicBezTo>
                    <a:pt x="83" y="1980"/>
                    <a:pt x="94" y="1988"/>
                    <a:pt x="120" y="2008"/>
                  </a:cubicBezTo>
                  <a:cubicBezTo>
                    <a:pt x="136" y="2030"/>
                    <a:pt x="119" y="2102"/>
                    <a:pt x="86" y="2102"/>
                  </a:cubicBezTo>
                  <a:cubicBezTo>
                    <a:pt x="81" y="2102"/>
                    <a:pt x="75" y="2100"/>
                    <a:pt x="70" y="2096"/>
                  </a:cubicBezTo>
                  <a:lnTo>
                    <a:pt x="19" y="2084"/>
                  </a:lnTo>
                  <a:lnTo>
                    <a:pt x="19" y="2084"/>
                  </a:lnTo>
                  <a:cubicBezTo>
                    <a:pt x="32" y="2096"/>
                    <a:pt x="35" y="2112"/>
                    <a:pt x="35" y="2128"/>
                  </a:cubicBezTo>
                  <a:cubicBezTo>
                    <a:pt x="57" y="2134"/>
                    <a:pt x="54" y="2153"/>
                    <a:pt x="45" y="2209"/>
                  </a:cubicBezTo>
                  <a:cubicBezTo>
                    <a:pt x="38" y="2250"/>
                    <a:pt x="51" y="2328"/>
                    <a:pt x="45" y="2369"/>
                  </a:cubicBezTo>
                  <a:cubicBezTo>
                    <a:pt x="38" y="2406"/>
                    <a:pt x="35" y="2463"/>
                    <a:pt x="10" y="2482"/>
                  </a:cubicBezTo>
                  <a:cubicBezTo>
                    <a:pt x="7" y="2510"/>
                    <a:pt x="13" y="2538"/>
                    <a:pt x="29" y="2560"/>
                  </a:cubicBezTo>
                  <a:cubicBezTo>
                    <a:pt x="54" y="2582"/>
                    <a:pt x="51" y="2620"/>
                    <a:pt x="26" y="2620"/>
                  </a:cubicBezTo>
                  <a:lnTo>
                    <a:pt x="26" y="2638"/>
                  </a:lnTo>
                  <a:cubicBezTo>
                    <a:pt x="38" y="2654"/>
                    <a:pt x="45" y="2676"/>
                    <a:pt x="51" y="2695"/>
                  </a:cubicBezTo>
                  <a:cubicBezTo>
                    <a:pt x="26" y="2695"/>
                    <a:pt x="1" y="2717"/>
                    <a:pt x="26" y="2735"/>
                  </a:cubicBezTo>
                  <a:cubicBezTo>
                    <a:pt x="51" y="2735"/>
                    <a:pt x="51" y="2754"/>
                    <a:pt x="54" y="2792"/>
                  </a:cubicBezTo>
                  <a:cubicBezTo>
                    <a:pt x="38" y="2811"/>
                    <a:pt x="41" y="2980"/>
                    <a:pt x="70" y="3143"/>
                  </a:cubicBezTo>
                  <a:cubicBezTo>
                    <a:pt x="97" y="3303"/>
                    <a:pt x="149" y="3453"/>
                    <a:pt x="160" y="3453"/>
                  </a:cubicBezTo>
                  <a:cubicBezTo>
                    <a:pt x="160" y="3453"/>
                    <a:pt x="160" y="3453"/>
                    <a:pt x="161" y="3453"/>
                  </a:cubicBezTo>
                  <a:lnTo>
                    <a:pt x="179" y="3510"/>
                  </a:lnTo>
                  <a:lnTo>
                    <a:pt x="198" y="3563"/>
                  </a:lnTo>
                  <a:cubicBezTo>
                    <a:pt x="151" y="3582"/>
                    <a:pt x="208" y="3666"/>
                    <a:pt x="255" y="3707"/>
                  </a:cubicBezTo>
                  <a:cubicBezTo>
                    <a:pt x="276" y="3713"/>
                    <a:pt x="292" y="3729"/>
                    <a:pt x="302" y="3751"/>
                  </a:cubicBezTo>
                  <a:cubicBezTo>
                    <a:pt x="255" y="3770"/>
                    <a:pt x="280" y="3826"/>
                    <a:pt x="317" y="3848"/>
                  </a:cubicBezTo>
                  <a:cubicBezTo>
                    <a:pt x="322" y="3848"/>
                    <a:pt x="327" y="3848"/>
                    <a:pt x="331" y="3848"/>
                  </a:cubicBezTo>
                  <a:cubicBezTo>
                    <a:pt x="374" y="3848"/>
                    <a:pt x="376" y="3862"/>
                    <a:pt x="336" y="3882"/>
                  </a:cubicBezTo>
                  <a:cubicBezTo>
                    <a:pt x="291" y="3906"/>
                    <a:pt x="306" y="3939"/>
                    <a:pt x="382" y="3939"/>
                  </a:cubicBezTo>
                  <a:cubicBezTo>
                    <a:pt x="385" y="3939"/>
                    <a:pt x="389" y="3939"/>
                    <a:pt x="392" y="3939"/>
                  </a:cubicBezTo>
                  <a:cubicBezTo>
                    <a:pt x="424" y="3942"/>
                    <a:pt x="424" y="3942"/>
                    <a:pt x="414" y="3973"/>
                  </a:cubicBezTo>
                  <a:cubicBezTo>
                    <a:pt x="388" y="4005"/>
                    <a:pt x="387" y="4021"/>
                    <a:pt x="399" y="4021"/>
                  </a:cubicBezTo>
                  <a:cubicBezTo>
                    <a:pt x="402" y="4021"/>
                    <a:pt x="406" y="4020"/>
                    <a:pt x="411" y="4017"/>
                  </a:cubicBezTo>
                  <a:cubicBezTo>
                    <a:pt x="421" y="4015"/>
                    <a:pt x="429" y="4015"/>
                    <a:pt x="436" y="4015"/>
                  </a:cubicBezTo>
                  <a:cubicBezTo>
                    <a:pt x="466" y="4015"/>
                    <a:pt x="468" y="4032"/>
                    <a:pt x="439" y="4067"/>
                  </a:cubicBezTo>
                  <a:cubicBezTo>
                    <a:pt x="424" y="4110"/>
                    <a:pt x="419" y="4123"/>
                    <a:pt x="437" y="4123"/>
                  </a:cubicBezTo>
                  <a:cubicBezTo>
                    <a:pt x="444" y="4123"/>
                    <a:pt x="455" y="4121"/>
                    <a:pt x="471" y="4118"/>
                  </a:cubicBezTo>
                  <a:cubicBezTo>
                    <a:pt x="475" y="4117"/>
                    <a:pt x="479" y="4116"/>
                    <a:pt x="482" y="4116"/>
                  </a:cubicBezTo>
                  <a:cubicBezTo>
                    <a:pt x="530" y="4116"/>
                    <a:pt x="563" y="4168"/>
                    <a:pt x="537" y="4212"/>
                  </a:cubicBezTo>
                  <a:cubicBezTo>
                    <a:pt x="547" y="4224"/>
                    <a:pt x="542" y="4247"/>
                    <a:pt x="550" y="4247"/>
                  </a:cubicBezTo>
                  <a:cubicBezTo>
                    <a:pt x="552" y="4247"/>
                    <a:pt x="555" y="4246"/>
                    <a:pt x="559" y="4243"/>
                  </a:cubicBezTo>
                  <a:lnTo>
                    <a:pt x="559" y="4243"/>
                  </a:lnTo>
                  <a:lnTo>
                    <a:pt x="552" y="4274"/>
                  </a:lnTo>
                  <a:lnTo>
                    <a:pt x="574" y="4306"/>
                  </a:lnTo>
                  <a:lnTo>
                    <a:pt x="593" y="4290"/>
                  </a:lnTo>
                  <a:cubicBezTo>
                    <a:pt x="637" y="4371"/>
                    <a:pt x="690" y="4447"/>
                    <a:pt x="753" y="4512"/>
                  </a:cubicBezTo>
                  <a:cubicBezTo>
                    <a:pt x="866" y="4628"/>
                    <a:pt x="913" y="4669"/>
                    <a:pt x="930" y="4669"/>
                  </a:cubicBezTo>
                  <a:cubicBezTo>
                    <a:pt x="936" y="4669"/>
                    <a:pt x="938" y="4664"/>
                    <a:pt x="938" y="4657"/>
                  </a:cubicBezTo>
                  <a:cubicBezTo>
                    <a:pt x="945" y="4637"/>
                    <a:pt x="953" y="4629"/>
                    <a:pt x="960" y="4629"/>
                  </a:cubicBezTo>
                  <a:cubicBezTo>
                    <a:pt x="971" y="4629"/>
                    <a:pt x="978" y="4651"/>
                    <a:pt x="966" y="4682"/>
                  </a:cubicBezTo>
                  <a:cubicBezTo>
                    <a:pt x="982" y="4713"/>
                    <a:pt x="1004" y="4738"/>
                    <a:pt x="1025" y="4763"/>
                  </a:cubicBezTo>
                  <a:cubicBezTo>
                    <a:pt x="1057" y="4785"/>
                    <a:pt x="1088" y="4810"/>
                    <a:pt x="1072" y="4829"/>
                  </a:cubicBezTo>
                  <a:lnTo>
                    <a:pt x="1088" y="4841"/>
                  </a:lnTo>
                  <a:cubicBezTo>
                    <a:pt x="1093" y="4840"/>
                    <a:pt x="1099" y="4840"/>
                    <a:pt x="1105" y="4840"/>
                  </a:cubicBezTo>
                  <a:cubicBezTo>
                    <a:pt x="1164" y="4840"/>
                    <a:pt x="1248" y="4896"/>
                    <a:pt x="1282" y="4942"/>
                  </a:cubicBezTo>
                  <a:cubicBezTo>
                    <a:pt x="1307" y="4961"/>
                    <a:pt x="1337" y="4970"/>
                    <a:pt x="1367" y="4970"/>
                  </a:cubicBezTo>
                  <a:cubicBezTo>
                    <a:pt x="1371" y="4970"/>
                    <a:pt x="1375" y="4970"/>
                    <a:pt x="1380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4" y="4970"/>
                    <a:pt x="1424" y="4972"/>
                    <a:pt x="1430" y="4998"/>
                  </a:cubicBezTo>
                  <a:cubicBezTo>
                    <a:pt x="1420" y="5015"/>
                    <a:pt x="1477" y="5065"/>
                    <a:pt x="1511" y="5065"/>
                  </a:cubicBezTo>
                  <a:cubicBezTo>
                    <a:pt x="1521" y="5065"/>
                    <a:pt x="1529" y="5061"/>
                    <a:pt x="1533" y="5051"/>
                  </a:cubicBezTo>
                  <a:lnTo>
                    <a:pt x="1543" y="5083"/>
                  </a:lnTo>
                  <a:cubicBezTo>
                    <a:pt x="1545" y="5095"/>
                    <a:pt x="1551" y="5100"/>
                    <a:pt x="1558" y="5100"/>
                  </a:cubicBezTo>
                  <a:cubicBezTo>
                    <a:pt x="1569" y="5100"/>
                    <a:pt x="1581" y="5090"/>
                    <a:pt x="1586" y="5076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70"/>
                    <a:pt x="1611" y="5117"/>
                  </a:cubicBezTo>
                  <a:cubicBezTo>
                    <a:pt x="1600" y="5146"/>
                    <a:pt x="1603" y="5160"/>
                    <a:pt x="1609" y="5160"/>
                  </a:cubicBezTo>
                  <a:cubicBezTo>
                    <a:pt x="1612" y="5160"/>
                    <a:pt x="1617" y="5155"/>
                    <a:pt x="1621" y="5145"/>
                  </a:cubicBezTo>
                  <a:cubicBezTo>
                    <a:pt x="1637" y="5136"/>
                    <a:pt x="1653" y="5127"/>
                    <a:pt x="1665" y="5127"/>
                  </a:cubicBezTo>
                  <a:cubicBezTo>
                    <a:pt x="1674" y="5127"/>
                    <a:pt x="1681" y="5132"/>
                    <a:pt x="1684" y="5145"/>
                  </a:cubicBezTo>
                  <a:cubicBezTo>
                    <a:pt x="1690" y="5148"/>
                    <a:pt x="1696" y="5150"/>
                    <a:pt x="1703" y="5150"/>
                  </a:cubicBezTo>
                  <a:cubicBezTo>
                    <a:pt x="1715" y="5150"/>
                    <a:pt x="1728" y="5142"/>
                    <a:pt x="1740" y="5111"/>
                  </a:cubicBezTo>
                  <a:cubicBezTo>
                    <a:pt x="1745" y="5099"/>
                    <a:pt x="1752" y="5096"/>
                    <a:pt x="1760" y="5096"/>
                  </a:cubicBezTo>
                  <a:cubicBezTo>
                    <a:pt x="1767" y="5096"/>
                    <a:pt x="1775" y="5099"/>
                    <a:pt x="1784" y="5102"/>
                  </a:cubicBezTo>
                  <a:cubicBezTo>
                    <a:pt x="1774" y="5123"/>
                    <a:pt x="1774" y="5123"/>
                    <a:pt x="1749" y="5142"/>
                  </a:cubicBezTo>
                  <a:lnTo>
                    <a:pt x="1787" y="5155"/>
                  </a:lnTo>
                  <a:cubicBezTo>
                    <a:pt x="1803" y="5161"/>
                    <a:pt x="1831" y="5199"/>
                    <a:pt x="1825" y="5224"/>
                  </a:cubicBezTo>
                  <a:cubicBezTo>
                    <a:pt x="1830" y="5239"/>
                    <a:pt x="1838" y="5248"/>
                    <a:pt x="1843" y="5248"/>
                  </a:cubicBezTo>
                  <a:cubicBezTo>
                    <a:pt x="1849" y="5248"/>
                    <a:pt x="1853" y="5236"/>
                    <a:pt x="1850" y="5208"/>
                  </a:cubicBezTo>
                  <a:cubicBezTo>
                    <a:pt x="1860" y="5175"/>
                    <a:pt x="1864" y="5165"/>
                    <a:pt x="1876" y="5165"/>
                  </a:cubicBezTo>
                  <a:cubicBezTo>
                    <a:pt x="1882" y="5165"/>
                    <a:pt x="1890" y="5167"/>
                    <a:pt x="1903" y="5170"/>
                  </a:cubicBezTo>
                  <a:cubicBezTo>
                    <a:pt x="1922" y="5174"/>
                    <a:pt x="1941" y="5180"/>
                    <a:pt x="1934" y="5205"/>
                  </a:cubicBezTo>
                  <a:cubicBezTo>
                    <a:pt x="1928" y="5227"/>
                    <a:pt x="1928" y="5227"/>
                    <a:pt x="1966" y="5239"/>
                  </a:cubicBezTo>
                  <a:cubicBezTo>
                    <a:pt x="1972" y="5241"/>
                    <a:pt x="1978" y="5242"/>
                    <a:pt x="1985" y="5242"/>
                  </a:cubicBezTo>
                  <a:cubicBezTo>
                    <a:pt x="2038" y="5242"/>
                    <a:pt x="2100" y="5191"/>
                    <a:pt x="2125" y="5152"/>
                  </a:cubicBezTo>
                  <a:cubicBezTo>
                    <a:pt x="2130" y="5127"/>
                    <a:pt x="2132" y="5114"/>
                    <a:pt x="2134" y="5114"/>
                  </a:cubicBezTo>
                  <a:cubicBezTo>
                    <a:pt x="2136" y="5114"/>
                    <a:pt x="2138" y="5128"/>
                    <a:pt x="2141" y="5155"/>
                  </a:cubicBezTo>
                  <a:cubicBezTo>
                    <a:pt x="2138" y="5180"/>
                    <a:pt x="2157" y="5183"/>
                    <a:pt x="2176" y="5186"/>
                  </a:cubicBezTo>
                  <a:cubicBezTo>
                    <a:pt x="2177" y="5178"/>
                    <a:pt x="2179" y="5176"/>
                    <a:pt x="2181" y="5176"/>
                  </a:cubicBezTo>
                  <a:lnTo>
                    <a:pt x="2181" y="5176"/>
                  </a:lnTo>
                  <a:cubicBezTo>
                    <a:pt x="2185" y="5176"/>
                    <a:pt x="2188" y="5186"/>
                    <a:pt x="2178" y="5186"/>
                  </a:cubicBezTo>
                  <a:cubicBezTo>
                    <a:pt x="2177" y="5186"/>
                    <a:pt x="2177" y="5186"/>
                    <a:pt x="2176" y="5186"/>
                  </a:cubicBezTo>
                  <a:cubicBezTo>
                    <a:pt x="2171" y="5203"/>
                    <a:pt x="2162" y="5207"/>
                    <a:pt x="2150" y="5207"/>
                  </a:cubicBezTo>
                  <a:cubicBezTo>
                    <a:pt x="2144" y="5207"/>
                    <a:pt x="2138" y="5206"/>
                    <a:pt x="2132" y="5205"/>
                  </a:cubicBezTo>
                  <a:lnTo>
                    <a:pt x="2129" y="5230"/>
                  </a:lnTo>
                  <a:cubicBezTo>
                    <a:pt x="2132" y="5257"/>
                    <a:pt x="2140" y="5270"/>
                    <a:pt x="2151" y="5270"/>
                  </a:cubicBezTo>
                  <a:cubicBezTo>
                    <a:pt x="2160" y="5270"/>
                    <a:pt x="2172" y="5260"/>
                    <a:pt x="2185" y="5239"/>
                  </a:cubicBezTo>
                  <a:cubicBezTo>
                    <a:pt x="2195" y="5229"/>
                    <a:pt x="2201" y="5224"/>
                    <a:pt x="2205" y="5224"/>
                  </a:cubicBezTo>
                  <a:cubicBezTo>
                    <a:pt x="2210" y="5224"/>
                    <a:pt x="2214" y="5231"/>
                    <a:pt x="2223" y="5246"/>
                  </a:cubicBezTo>
                  <a:cubicBezTo>
                    <a:pt x="2234" y="5266"/>
                    <a:pt x="2246" y="5285"/>
                    <a:pt x="2252" y="5285"/>
                  </a:cubicBezTo>
                  <a:cubicBezTo>
                    <a:pt x="2254" y="5285"/>
                    <a:pt x="2256" y="5283"/>
                    <a:pt x="2257" y="5277"/>
                  </a:cubicBezTo>
                  <a:cubicBezTo>
                    <a:pt x="2279" y="5280"/>
                    <a:pt x="2298" y="5293"/>
                    <a:pt x="2310" y="5311"/>
                  </a:cubicBezTo>
                  <a:cubicBezTo>
                    <a:pt x="2324" y="5313"/>
                    <a:pt x="2335" y="5314"/>
                    <a:pt x="2344" y="5314"/>
                  </a:cubicBezTo>
                  <a:cubicBezTo>
                    <a:pt x="2362" y="5314"/>
                    <a:pt x="2371" y="5309"/>
                    <a:pt x="2373" y="5293"/>
                  </a:cubicBezTo>
                  <a:cubicBezTo>
                    <a:pt x="2375" y="5273"/>
                    <a:pt x="2388" y="5271"/>
                    <a:pt x="2403" y="5271"/>
                  </a:cubicBezTo>
                  <a:cubicBezTo>
                    <a:pt x="2406" y="5271"/>
                    <a:pt x="2410" y="5271"/>
                    <a:pt x="2414" y="5271"/>
                  </a:cubicBezTo>
                  <a:cubicBezTo>
                    <a:pt x="2419" y="5272"/>
                    <a:pt x="2424" y="5272"/>
                    <a:pt x="2428" y="5272"/>
                  </a:cubicBezTo>
                  <a:cubicBezTo>
                    <a:pt x="2441" y="5272"/>
                    <a:pt x="2452" y="5267"/>
                    <a:pt x="2454" y="5249"/>
                  </a:cubicBezTo>
                  <a:cubicBezTo>
                    <a:pt x="2457" y="5222"/>
                    <a:pt x="2480" y="5202"/>
                    <a:pt x="2508" y="5202"/>
                  </a:cubicBezTo>
                  <a:cubicBezTo>
                    <a:pt x="2510" y="5202"/>
                    <a:pt x="2512" y="5202"/>
                    <a:pt x="2514" y="5202"/>
                  </a:cubicBezTo>
                  <a:cubicBezTo>
                    <a:pt x="2529" y="5193"/>
                    <a:pt x="2538" y="5188"/>
                    <a:pt x="2545" y="5188"/>
                  </a:cubicBezTo>
                  <a:cubicBezTo>
                    <a:pt x="2555" y="5188"/>
                    <a:pt x="2559" y="5200"/>
                    <a:pt x="2570" y="5230"/>
                  </a:cubicBezTo>
                  <a:cubicBezTo>
                    <a:pt x="2567" y="5255"/>
                    <a:pt x="2586" y="5258"/>
                    <a:pt x="2605" y="5258"/>
                  </a:cubicBezTo>
                  <a:cubicBezTo>
                    <a:pt x="2624" y="5261"/>
                    <a:pt x="2636" y="5271"/>
                    <a:pt x="2646" y="5286"/>
                  </a:cubicBezTo>
                  <a:cubicBezTo>
                    <a:pt x="2651" y="5294"/>
                    <a:pt x="2655" y="5297"/>
                    <a:pt x="2658" y="5297"/>
                  </a:cubicBezTo>
                  <a:cubicBezTo>
                    <a:pt x="2664" y="5297"/>
                    <a:pt x="2664" y="5279"/>
                    <a:pt x="2664" y="5261"/>
                  </a:cubicBezTo>
                  <a:cubicBezTo>
                    <a:pt x="2664" y="5236"/>
                    <a:pt x="2664" y="5211"/>
                    <a:pt x="2664" y="5211"/>
                  </a:cubicBezTo>
                  <a:cubicBezTo>
                    <a:pt x="2665" y="5211"/>
                    <a:pt x="2666" y="5211"/>
                    <a:pt x="2666" y="5211"/>
                  </a:cubicBezTo>
                  <a:cubicBezTo>
                    <a:pt x="2684" y="5211"/>
                    <a:pt x="2702" y="5259"/>
                    <a:pt x="2702" y="5283"/>
                  </a:cubicBezTo>
                  <a:cubicBezTo>
                    <a:pt x="2711" y="5308"/>
                    <a:pt x="2717" y="5321"/>
                    <a:pt x="2720" y="5321"/>
                  </a:cubicBezTo>
                  <a:cubicBezTo>
                    <a:pt x="2722" y="5321"/>
                    <a:pt x="2722" y="5308"/>
                    <a:pt x="2721" y="5283"/>
                  </a:cubicBezTo>
                  <a:cubicBezTo>
                    <a:pt x="2721" y="5265"/>
                    <a:pt x="2731" y="5247"/>
                    <a:pt x="2751" y="5247"/>
                  </a:cubicBezTo>
                  <a:cubicBezTo>
                    <a:pt x="2758" y="5247"/>
                    <a:pt x="2767" y="5249"/>
                    <a:pt x="2777" y="5255"/>
                  </a:cubicBezTo>
                  <a:cubicBezTo>
                    <a:pt x="2785" y="5255"/>
                    <a:pt x="2793" y="5255"/>
                    <a:pt x="2801" y="5255"/>
                  </a:cubicBezTo>
                  <a:cubicBezTo>
                    <a:pt x="2832" y="5255"/>
                    <a:pt x="2856" y="5257"/>
                    <a:pt x="2856" y="5277"/>
                  </a:cubicBezTo>
                  <a:cubicBezTo>
                    <a:pt x="2860" y="5285"/>
                    <a:pt x="2868" y="5289"/>
                    <a:pt x="2876" y="5289"/>
                  </a:cubicBezTo>
                  <a:cubicBezTo>
                    <a:pt x="2884" y="5289"/>
                    <a:pt x="2892" y="5285"/>
                    <a:pt x="2896" y="5277"/>
                  </a:cubicBezTo>
                  <a:cubicBezTo>
                    <a:pt x="2906" y="5262"/>
                    <a:pt x="2916" y="5255"/>
                    <a:pt x="2936" y="5255"/>
                  </a:cubicBezTo>
                  <a:cubicBezTo>
                    <a:pt x="2949" y="5255"/>
                    <a:pt x="2966" y="5258"/>
                    <a:pt x="2990" y="5264"/>
                  </a:cubicBezTo>
                  <a:cubicBezTo>
                    <a:pt x="3038" y="5282"/>
                    <a:pt x="3065" y="5291"/>
                    <a:pt x="3078" y="5291"/>
                  </a:cubicBezTo>
                  <a:cubicBezTo>
                    <a:pt x="3094" y="5291"/>
                    <a:pt x="3093" y="5279"/>
                    <a:pt x="3087" y="5252"/>
                  </a:cubicBezTo>
                  <a:cubicBezTo>
                    <a:pt x="3086" y="5237"/>
                    <a:pt x="3083" y="5222"/>
                    <a:pt x="3086" y="5222"/>
                  </a:cubicBezTo>
                  <a:lnTo>
                    <a:pt x="3086" y="5222"/>
                  </a:lnTo>
                  <a:cubicBezTo>
                    <a:pt x="3089" y="5222"/>
                    <a:pt x="3095" y="5230"/>
                    <a:pt x="3106" y="5249"/>
                  </a:cubicBezTo>
                  <a:cubicBezTo>
                    <a:pt x="3112" y="5254"/>
                    <a:pt x="3117" y="5257"/>
                    <a:pt x="3122" y="5257"/>
                  </a:cubicBezTo>
                  <a:cubicBezTo>
                    <a:pt x="3137" y="5257"/>
                    <a:pt x="3152" y="5235"/>
                    <a:pt x="3178" y="5211"/>
                  </a:cubicBezTo>
                  <a:cubicBezTo>
                    <a:pt x="3188" y="5177"/>
                    <a:pt x="3185" y="5142"/>
                    <a:pt x="3175" y="5108"/>
                  </a:cubicBezTo>
                  <a:cubicBezTo>
                    <a:pt x="3169" y="5078"/>
                    <a:pt x="3167" y="5067"/>
                    <a:pt x="3177" y="5067"/>
                  </a:cubicBezTo>
                  <a:cubicBezTo>
                    <a:pt x="3182" y="5067"/>
                    <a:pt x="3192" y="5071"/>
                    <a:pt x="3207" y="5076"/>
                  </a:cubicBezTo>
                  <a:cubicBezTo>
                    <a:pt x="3208" y="5076"/>
                    <a:pt x="3210" y="5075"/>
                    <a:pt x="3212" y="5075"/>
                  </a:cubicBezTo>
                  <a:cubicBezTo>
                    <a:pt x="3228" y="5075"/>
                    <a:pt x="3248" y="5095"/>
                    <a:pt x="3254" y="5117"/>
                  </a:cubicBezTo>
                  <a:cubicBezTo>
                    <a:pt x="3260" y="5139"/>
                    <a:pt x="3241" y="5145"/>
                    <a:pt x="3241" y="5145"/>
                  </a:cubicBezTo>
                  <a:lnTo>
                    <a:pt x="3222" y="5149"/>
                  </a:lnTo>
                  <a:cubicBezTo>
                    <a:pt x="3228" y="5170"/>
                    <a:pt x="3233" y="5191"/>
                    <a:pt x="3256" y="5191"/>
                  </a:cubicBezTo>
                  <a:cubicBezTo>
                    <a:pt x="3260" y="5191"/>
                    <a:pt x="3264" y="5191"/>
                    <a:pt x="3269" y="5189"/>
                  </a:cubicBezTo>
                  <a:cubicBezTo>
                    <a:pt x="3280" y="5197"/>
                    <a:pt x="3290" y="5201"/>
                    <a:pt x="3297" y="5201"/>
                  </a:cubicBezTo>
                  <a:cubicBezTo>
                    <a:pt x="3306" y="5201"/>
                    <a:pt x="3310" y="5194"/>
                    <a:pt x="3307" y="5180"/>
                  </a:cubicBezTo>
                  <a:lnTo>
                    <a:pt x="3307" y="5180"/>
                  </a:lnTo>
                  <a:cubicBezTo>
                    <a:pt x="3317" y="5188"/>
                    <a:pt x="3330" y="5191"/>
                    <a:pt x="3344" y="5191"/>
                  </a:cubicBezTo>
                  <a:cubicBezTo>
                    <a:pt x="3364" y="5191"/>
                    <a:pt x="3385" y="5185"/>
                    <a:pt x="3407" y="5180"/>
                  </a:cubicBezTo>
                  <a:cubicBezTo>
                    <a:pt x="3434" y="5173"/>
                    <a:pt x="3471" y="5160"/>
                    <a:pt x="3499" y="5160"/>
                  </a:cubicBezTo>
                  <a:cubicBezTo>
                    <a:pt x="3510" y="5160"/>
                    <a:pt x="3519" y="5162"/>
                    <a:pt x="3526" y="5167"/>
                  </a:cubicBezTo>
                  <a:cubicBezTo>
                    <a:pt x="3564" y="5155"/>
                    <a:pt x="3583" y="5149"/>
                    <a:pt x="3573" y="5123"/>
                  </a:cubicBezTo>
                  <a:cubicBezTo>
                    <a:pt x="3563" y="5094"/>
                    <a:pt x="3566" y="5081"/>
                    <a:pt x="3571" y="5081"/>
                  </a:cubicBezTo>
                  <a:cubicBezTo>
                    <a:pt x="3575" y="5081"/>
                    <a:pt x="3579" y="5086"/>
                    <a:pt x="3583" y="5095"/>
                  </a:cubicBezTo>
                  <a:cubicBezTo>
                    <a:pt x="3590" y="5105"/>
                    <a:pt x="3606" y="5109"/>
                    <a:pt x="3626" y="5109"/>
                  </a:cubicBezTo>
                  <a:cubicBezTo>
                    <a:pt x="3708" y="5109"/>
                    <a:pt x="3863" y="5044"/>
                    <a:pt x="3858" y="5001"/>
                  </a:cubicBezTo>
                  <a:lnTo>
                    <a:pt x="3893" y="4986"/>
                  </a:lnTo>
                  <a:cubicBezTo>
                    <a:pt x="3894" y="4986"/>
                    <a:pt x="3895" y="4986"/>
                    <a:pt x="3896" y="4986"/>
                  </a:cubicBezTo>
                  <a:cubicBezTo>
                    <a:pt x="3945" y="4986"/>
                    <a:pt x="4040" y="4925"/>
                    <a:pt x="4043" y="4898"/>
                  </a:cubicBezTo>
                  <a:lnTo>
                    <a:pt x="4093" y="4866"/>
                  </a:lnTo>
                  <a:cubicBezTo>
                    <a:pt x="4098" y="4867"/>
                    <a:pt x="4102" y="4867"/>
                    <a:pt x="4105" y="4867"/>
                  </a:cubicBezTo>
                  <a:cubicBezTo>
                    <a:pt x="4146" y="4867"/>
                    <a:pt x="4156" y="4851"/>
                    <a:pt x="4159" y="4823"/>
                  </a:cubicBezTo>
                  <a:cubicBezTo>
                    <a:pt x="4159" y="4800"/>
                    <a:pt x="4153" y="4782"/>
                    <a:pt x="4154" y="4782"/>
                  </a:cubicBezTo>
                  <a:lnTo>
                    <a:pt x="4154" y="4782"/>
                  </a:lnTo>
                  <a:cubicBezTo>
                    <a:pt x="4154" y="4782"/>
                    <a:pt x="4156" y="4785"/>
                    <a:pt x="4159" y="4791"/>
                  </a:cubicBezTo>
                  <a:cubicBezTo>
                    <a:pt x="4163" y="4796"/>
                    <a:pt x="4168" y="4798"/>
                    <a:pt x="4174" y="4798"/>
                  </a:cubicBezTo>
                  <a:cubicBezTo>
                    <a:pt x="4192" y="4798"/>
                    <a:pt x="4221" y="4777"/>
                    <a:pt x="4269" y="4741"/>
                  </a:cubicBezTo>
                  <a:cubicBezTo>
                    <a:pt x="4332" y="4697"/>
                    <a:pt x="4332" y="4694"/>
                    <a:pt x="4300" y="4688"/>
                  </a:cubicBezTo>
                  <a:cubicBezTo>
                    <a:pt x="4322" y="4651"/>
                    <a:pt x="4337" y="4639"/>
                    <a:pt x="4349" y="4639"/>
                  </a:cubicBezTo>
                  <a:cubicBezTo>
                    <a:pt x="4359" y="4639"/>
                    <a:pt x="4367" y="4648"/>
                    <a:pt x="4375" y="4657"/>
                  </a:cubicBezTo>
                  <a:cubicBezTo>
                    <a:pt x="4381" y="4675"/>
                    <a:pt x="4389" y="4683"/>
                    <a:pt x="4395" y="4683"/>
                  </a:cubicBezTo>
                  <a:cubicBezTo>
                    <a:pt x="4405" y="4683"/>
                    <a:pt x="4409" y="4657"/>
                    <a:pt x="4385" y="4613"/>
                  </a:cubicBezTo>
                  <a:cubicBezTo>
                    <a:pt x="4370" y="4574"/>
                    <a:pt x="4384" y="4550"/>
                    <a:pt x="4400" y="4550"/>
                  </a:cubicBezTo>
                  <a:cubicBezTo>
                    <a:pt x="4404" y="4550"/>
                    <a:pt x="4409" y="4552"/>
                    <a:pt x="4413" y="4556"/>
                  </a:cubicBezTo>
                  <a:cubicBezTo>
                    <a:pt x="4429" y="4572"/>
                    <a:pt x="4416" y="4588"/>
                    <a:pt x="4401" y="4600"/>
                  </a:cubicBezTo>
                  <a:lnTo>
                    <a:pt x="4435" y="4638"/>
                  </a:lnTo>
                  <a:cubicBezTo>
                    <a:pt x="4448" y="4622"/>
                    <a:pt x="4448" y="4622"/>
                    <a:pt x="4448" y="4591"/>
                  </a:cubicBezTo>
                  <a:cubicBezTo>
                    <a:pt x="4457" y="4581"/>
                    <a:pt x="4460" y="4563"/>
                    <a:pt x="4457" y="4547"/>
                  </a:cubicBezTo>
                  <a:cubicBezTo>
                    <a:pt x="4457" y="4519"/>
                    <a:pt x="4435" y="4497"/>
                    <a:pt x="4407" y="4494"/>
                  </a:cubicBezTo>
                  <a:cubicBezTo>
                    <a:pt x="4375" y="4487"/>
                    <a:pt x="4388" y="4475"/>
                    <a:pt x="4401" y="4462"/>
                  </a:cubicBezTo>
                  <a:cubicBezTo>
                    <a:pt x="4407" y="4461"/>
                    <a:pt x="4414" y="4461"/>
                    <a:pt x="4419" y="4461"/>
                  </a:cubicBezTo>
                  <a:cubicBezTo>
                    <a:pt x="4452" y="4461"/>
                    <a:pt x="4464" y="4476"/>
                    <a:pt x="4470" y="4503"/>
                  </a:cubicBezTo>
                  <a:cubicBezTo>
                    <a:pt x="4454" y="4515"/>
                    <a:pt x="4473" y="4534"/>
                    <a:pt x="4488" y="4553"/>
                  </a:cubicBezTo>
                  <a:cubicBezTo>
                    <a:pt x="4490" y="4555"/>
                    <a:pt x="4492" y="4555"/>
                    <a:pt x="4494" y="4555"/>
                  </a:cubicBezTo>
                  <a:cubicBezTo>
                    <a:pt x="4515" y="4555"/>
                    <a:pt x="4540" y="4462"/>
                    <a:pt x="4517" y="4418"/>
                  </a:cubicBezTo>
                  <a:cubicBezTo>
                    <a:pt x="4509" y="4410"/>
                    <a:pt x="4504" y="4406"/>
                    <a:pt x="4504" y="4406"/>
                  </a:cubicBezTo>
                  <a:lnTo>
                    <a:pt x="4504" y="4406"/>
                  </a:lnTo>
                  <a:cubicBezTo>
                    <a:pt x="4504" y="4406"/>
                    <a:pt x="4514" y="4414"/>
                    <a:pt x="4535" y="4434"/>
                  </a:cubicBezTo>
                  <a:cubicBezTo>
                    <a:pt x="4540" y="4438"/>
                    <a:pt x="4544" y="4440"/>
                    <a:pt x="4549" y="4440"/>
                  </a:cubicBezTo>
                  <a:cubicBezTo>
                    <a:pt x="4565" y="4440"/>
                    <a:pt x="4585" y="4418"/>
                    <a:pt x="4604" y="4396"/>
                  </a:cubicBezTo>
                  <a:cubicBezTo>
                    <a:pt x="4632" y="4368"/>
                    <a:pt x="4645" y="4353"/>
                    <a:pt x="4626" y="4337"/>
                  </a:cubicBezTo>
                  <a:cubicBezTo>
                    <a:pt x="4607" y="4321"/>
                    <a:pt x="4585" y="4302"/>
                    <a:pt x="4601" y="4290"/>
                  </a:cubicBezTo>
                  <a:lnTo>
                    <a:pt x="4601" y="4290"/>
                  </a:lnTo>
                  <a:cubicBezTo>
                    <a:pt x="4597" y="4293"/>
                    <a:pt x="4593" y="4294"/>
                    <a:pt x="4589" y="4294"/>
                  </a:cubicBezTo>
                  <a:cubicBezTo>
                    <a:pt x="4576" y="4294"/>
                    <a:pt x="4562" y="4283"/>
                    <a:pt x="4548" y="4271"/>
                  </a:cubicBezTo>
                  <a:cubicBezTo>
                    <a:pt x="4573" y="4265"/>
                    <a:pt x="4598" y="4262"/>
                    <a:pt x="4623" y="4262"/>
                  </a:cubicBezTo>
                  <a:cubicBezTo>
                    <a:pt x="4628" y="4262"/>
                    <a:pt x="4633" y="4262"/>
                    <a:pt x="4638" y="4262"/>
                  </a:cubicBezTo>
                  <a:cubicBezTo>
                    <a:pt x="4693" y="4262"/>
                    <a:pt x="4745" y="4232"/>
                    <a:pt x="4777" y="4186"/>
                  </a:cubicBezTo>
                  <a:cubicBezTo>
                    <a:pt x="4802" y="4155"/>
                    <a:pt x="4833" y="4108"/>
                    <a:pt x="4864" y="4105"/>
                  </a:cubicBezTo>
                  <a:cubicBezTo>
                    <a:pt x="4883" y="4070"/>
                    <a:pt x="4893" y="4055"/>
                    <a:pt x="4874" y="4042"/>
                  </a:cubicBezTo>
                  <a:lnTo>
                    <a:pt x="4893" y="4008"/>
                  </a:lnTo>
                  <a:cubicBezTo>
                    <a:pt x="4924" y="4005"/>
                    <a:pt x="4946" y="3973"/>
                    <a:pt x="4924" y="3961"/>
                  </a:cubicBezTo>
                  <a:cubicBezTo>
                    <a:pt x="4911" y="3929"/>
                    <a:pt x="4946" y="3926"/>
                    <a:pt x="4952" y="3911"/>
                  </a:cubicBezTo>
                  <a:cubicBezTo>
                    <a:pt x="5015" y="3898"/>
                    <a:pt x="5015" y="3898"/>
                    <a:pt x="4940" y="3879"/>
                  </a:cubicBezTo>
                  <a:cubicBezTo>
                    <a:pt x="4936" y="3878"/>
                    <a:pt x="4932" y="3877"/>
                    <a:pt x="4927" y="3877"/>
                  </a:cubicBezTo>
                  <a:cubicBezTo>
                    <a:pt x="4905" y="3877"/>
                    <a:pt x="4875" y="3894"/>
                    <a:pt x="4867" y="3904"/>
                  </a:cubicBezTo>
                  <a:lnTo>
                    <a:pt x="4839" y="3955"/>
                  </a:lnTo>
                  <a:lnTo>
                    <a:pt x="4846" y="3892"/>
                  </a:lnTo>
                  <a:cubicBezTo>
                    <a:pt x="4858" y="3867"/>
                    <a:pt x="4849" y="3839"/>
                    <a:pt x="4827" y="3820"/>
                  </a:cubicBezTo>
                  <a:cubicBezTo>
                    <a:pt x="4827" y="3820"/>
                    <a:pt x="4805" y="3810"/>
                    <a:pt x="4814" y="3792"/>
                  </a:cubicBezTo>
                  <a:lnTo>
                    <a:pt x="4814" y="3792"/>
                  </a:lnTo>
                  <a:lnTo>
                    <a:pt x="4858" y="3817"/>
                  </a:lnTo>
                  <a:cubicBezTo>
                    <a:pt x="4871" y="3839"/>
                    <a:pt x="4893" y="3857"/>
                    <a:pt x="4918" y="3870"/>
                  </a:cubicBezTo>
                  <a:cubicBezTo>
                    <a:pt x="4921" y="3870"/>
                    <a:pt x="4925" y="3871"/>
                    <a:pt x="4929" y="3871"/>
                  </a:cubicBezTo>
                  <a:cubicBezTo>
                    <a:pt x="4977" y="3871"/>
                    <a:pt x="5015" y="3834"/>
                    <a:pt x="4974" y="3810"/>
                  </a:cubicBezTo>
                  <a:cubicBezTo>
                    <a:pt x="4983" y="3795"/>
                    <a:pt x="4983" y="3795"/>
                    <a:pt x="5012" y="3788"/>
                  </a:cubicBezTo>
                  <a:cubicBezTo>
                    <a:pt x="5016" y="3790"/>
                    <a:pt x="5020" y="3791"/>
                    <a:pt x="5024" y="3791"/>
                  </a:cubicBezTo>
                  <a:cubicBezTo>
                    <a:pt x="5038" y="3791"/>
                    <a:pt x="5037" y="3775"/>
                    <a:pt x="5009" y="3741"/>
                  </a:cubicBezTo>
                  <a:cubicBezTo>
                    <a:pt x="4974" y="3707"/>
                    <a:pt x="4976" y="3691"/>
                    <a:pt x="5021" y="3691"/>
                  </a:cubicBezTo>
                  <a:cubicBezTo>
                    <a:pt x="5025" y="3691"/>
                    <a:pt x="5029" y="3691"/>
                    <a:pt x="5034" y="3691"/>
                  </a:cubicBezTo>
                  <a:cubicBezTo>
                    <a:pt x="5093" y="3676"/>
                    <a:pt x="5121" y="3600"/>
                    <a:pt x="5099" y="3594"/>
                  </a:cubicBezTo>
                  <a:cubicBezTo>
                    <a:pt x="5059" y="3578"/>
                    <a:pt x="5062" y="3522"/>
                    <a:pt x="5103" y="3513"/>
                  </a:cubicBezTo>
                  <a:cubicBezTo>
                    <a:pt x="5131" y="3503"/>
                    <a:pt x="5140" y="3484"/>
                    <a:pt x="5121" y="3459"/>
                  </a:cubicBezTo>
                  <a:lnTo>
                    <a:pt x="5121" y="3459"/>
                  </a:lnTo>
                  <a:cubicBezTo>
                    <a:pt x="5126" y="3461"/>
                    <a:pt x="5131" y="3461"/>
                    <a:pt x="5136" y="3461"/>
                  </a:cubicBezTo>
                  <a:cubicBezTo>
                    <a:pt x="5157" y="3461"/>
                    <a:pt x="5173" y="3451"/>
                    <a:pt x="5156" y="3428"/>
                  </a:cubicBezTo>
                  <a:cubicBezTo>
                    <a:pt x="5156" y="3428"/>
                    <a:pt x="5159" y="3417"/>
                    <a:pt x="5149" y="3417"/>
                  </a:cubicBezTo>
                  <a:cubicBezTo>
                    <a:pt x="5146" y="3417"/>
                    <a:pt x="5141" y="3419"/>
                    <a:pt x="5134" y="3422"/>
                  </a:cubicBezTo>
                  <a:lnTo>
                    <a:pt x="5093" y="3372"/>
                  </a:lnTo>
                  <a:cubicBezTo>
                    <a:pt x="5092" y="3379"/>
                    <a:pt x="5085" y="3381"/>
                    <a:pt x="5077" y="3381"/>
                  </a:cubicBezTo>
                  <a:cubicBezTo>
                    <a:pt x="5067" y="3381"/>
                    <a:pt x="5053" y="3378"/>
                    <a:pt x="5040" y="3375"/>
                  </a:cubicBezTo>
                  <a:cubicBezTo>
                    <a:pt x="5018" y="3369"/>
                    <a:pt x="5059" y="3303"/>
                    <a:pt x="5143" y="3287"/>
                  </a:cubicBezTo>
                  <a:lnTo>
                    <a:pt x="5203" y="3259"/>
                  </a:lnTo>
                  <a:lnTo>
                    <a:pt x="5153" y="3249"/>
                  </a:lnTo>
                  <a:cubicBezTo>
                    <a:pt x="5158" y="3233"/>
                    <a:pt x="5161" y="3217"/>
                    <a:pt x="5178" y="3217"/>
                  </a:cubicBezTo>
                  <a:cubicBezTo>
                    <a:pt x="5181" y="3217"/>
                    <a:pt x="5184" y="3217"/>
                    <a:pt x="5187" y="3218"/>
                  </a:cubicBezTo>
                  <a:cubicBezTo>
                    <a:pt x="5196" y="3220"/>
                    <a:pt x="5202" y="3222"/>
                    <a:pt x="5206" y="3222"/>
                  </a:cubicBezTo>
                  <a:cubicBezTo>
                    <a:pt x="5213" y="3222"/>
                    <a:pt x="5213" y="3217"/>
                    <a:pt x="5215" y="3206"/>
                  </a:cubicBezTo>
                  <a:cubicBezTo>
                    <a:pt x="5215" y="3206"/>
                    <a:pt x="5222" y="3184"/>
                    <a:pt x="5197" y="3180"/>
                  </a:cubicBezTo>
                  <a:cubicBezTo>
                    <a:pt x="5146" y="3171"/>
                    <a:pt x="5146" y="3171"/>
                    <a:pt x="5175" y="3155"/>
                  </a:cubicBezTo>
                  <a:cubicBezTo>
                    <a:pt x="5228" y="3146"/>
                    <a:pt x="5231" y="3127"/>
                    <a:pt x="5184" y="3099"/>
                  </a:cubicBezTo>
                  <a:cubicBezTo>
                    <a:pt x="5134" y="3090"/>
                    <a:pt x="5134" y="3093"/>
                    <a:pt x="5187" y="3080"/>
                  </a:cubicBezTo>
                  <a:cubicBezTo>
                    <a:pt x="5191" y="3081"/>
                    <a:pt x="5195" y="3082"/>
                    <a:pt x="5199" y="3082"/>
                  </a:cubicBezTo>
                  <a:cubicBezTo>
                    <a:pt x="5217" y="3082"/>
                    <a:pt x="5236" y="3070"/>
                    <a:pt x="5244" y="3052"/>
                  </a:cubicBezTo>
                  <a:lnTo>
                    <a:pt x="5218" y="3046"/>
                  </a:lnTo>
                  <a:cubicBezTo>
                    <a:pt x="5168" y="3039"/>
                    <a:pt x="5171" y="3021"/>
                    <a:pt x="5200" y="3005"/>
                  </a:cubicBezTo>
                  <a:lnTo>
                    <a:pt x="5200" y="3005"/>
                  </a:lnTo>
                  <a:cubicBezTo>
                    <a:pt x="5201" y="3005"/>
                    <a:pt x="5203" y="3005"/>
                    <a:pt x="5205" y="3005"/>
                  </a:cubicBezTo>
                  <a:cubicBezTo>
                    <a:pt x="5225" y="3005"/>
                    <a:pt x="5226" y="2986"/>
                    <a:pt x="5206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4" y="2895"/>
                    <a:pt x="5235" y="2895"/>
                    <a:pt x="5237" y="2895"/>
                  </a:cubicBezTo>
                  <a:cubicBezTo>
                    <a:pt x="5251" y="2896"/>
                    <a:pt x="5261" y="2897"/>
                    <a:pt x="5267" y="2897"/>
                  </a:cubicBezTo>
                  <a:cubicBezTo>
                    <a:pt x="5284" y="2897"/>
                    <a:pt x="5274" y="2892"/>
                    <a:pt x="5237" y="2877"/>
                  </a:cubicBezTo>
                  <a:cubicBezTo>
                    <a:pt x="5215" y="2855"/>
                    <a:pt x="5215" y="2855"/>
                    <a:pt x="5244" y="2817"/>
                  </a:cubicBezTo>
                  <a:cubicBezTo>
                    <a:pt x="5269" y="2801"/>
                    <a:pt x="5269" y="2801"/>
                    <a:pt x="5244" y="2779"/>
                  </a:cubicBezTo>
                  <a:cubicBezTo>
                    <a:pt x="5229" y="2778"/>
                    <a:pt x="5217" y="2778"/>
                    <a:pt x="5206" y="2778"/>
                  </a:cubicBezTo>
                  <a:cubicBezTo>
                    <a:pt x="5181" y="2778"/>
                    <a:pt x="5168" y="2782"/>
                    <a:pt x="5168" y="2795"/>
                  </a:cubicBezTo>
                  <a:cubicBezTo>
                    <a:pt x="5168" y="2808"/>
                    <a:pt x="5168" y="2812"/>
                    <a:pt x="5158" y="2812"/>
                  </a:cubicBezTo>
                  <a:cubicBezTo>
                    <a:pt x="5154" y="2812"/>
                    <a:pt x="5148" y="2812"/>
                    <a:pt x="5140" y="2811"/>
                  </a:cubicBezTo>
                  <a:cubicBezTo>
                    <a:pt x="5140" y="2811"/>
                    <a:pt x="5143" y="2795"/>
                    <a:pt x="5143" y="2776"/>
                  </a:cubicBezTo>
                  <a:cubicBezTo>
                    <a:pt x="5146" y="2748"/>
                    <a:pt x="5140" y="2723"/>
                    <a:pt x="5124" y="2701"/>
                  </a:cubicBezTo>
                  <a:cubicBezTo>
                    <a:pt x="5112" y="2682"/>
                    <a:pt x="5092" y="2672"/>
                    <a:pt x="5080" y="2672"/>
                  </a:cubicBezTo>
                  <a:cubicBezTo>
                    <a:pt x="5068" y="2672"/>
                    <a:pt x="5062" y="2681"/>
                    <a:pt x="5074" y="2698"/>
                  </a:cubicBezTo>
                  <a:lnTo>
                    <a:pt x="5046" y="2717"/>
                  </a:lnTo>
                  <a:cubicBezTo>
                    <a:pt x="5043" y="2717"/>
                    <a:pt x="5040" y="2716"/>
                    <a:pt x="5037" y="2716"/>
                  </a:cubicBezTo>
                  <a:cubicBezTo>
                    <a:pt x="4971" y="2716"/>
                    <a:pt x="4971" y="2748"/>
                    <a:pt x="5043" y="2751"/>
                  </a:cubicBezTo>
                  <a:cubicBezTo>
                    <a:pt x="5121" y="2754"/>
                    <a:pt x="5121" y="2754"/>
                    <a:pt x="5068" y="2770"/>
                  </a:cubicBezTo>
                  <a:cubicBezTo>
                    <a:pt x="5018" y="2770"/>
                    <a:pt x="5018" y="2786"/>
                    <a:pt x="5015" y="2804"/>
                  </a:cubicBezTo>
                  <a:cubicBezTo>
                    <a:pt x="5015" y="2820"/>
                    <a:pt x="5015" y="2820"/>
                    <a:pt x="4990" y="2820"/>
                  </a:cubicBezTo>
                  <a:cubicBezTo>
                    <a:pt x="4988" y="2820"/>
                    <a:pt x="4985" y="2820"/>
                    <a:pt x="4983" y="2820"/>
                  </a:cubicBezTo>
                  <a:cubicBezTo>
                    <a:pt x="4960" y="2820"/>
                    <a:pt x="4939" y="2834"/>
                    <a:pt x="4936" y="2848"/>
                  </a:cubicBezTo>
                  <a:cubicBezTo>
                    <a:pt x="4936" y="2867"/>
                    <a:pt x="4936" y="2867"/>
                    <a:pt x="4962" y="2870"/>
                  </a:cubicBezTo>
                  <a:cubicBezTo>
                    <a:pt x="4966" y="2867"/>
                    <a:pt x="4970" y="2866"/>
                    <a:pt x="4972" y="2866"/>
                  </a:cubicBezTo>
                  <a:cubicBezTo>
                    <a:pt x="4985" y="2866"/>
                    <a:pt x="4977" y="2891"/>
                    <a:pt x="4933" y="2902"/>
                  </a:cubicBezTo>
                  <a:cubicBezTo>
                    <a:pt x="4908" y="2914"/>
                    <a:pt x="4908" y="2914"/>
                    <a:pt x="4958" y="2920"/>
                  </a:cubicBezTo>
                  <a:cubicBezTo>
                    <a:pt x="5009" y="2927"/>
                    <a:pt x="5002" y="2961"/>
                    <a:pt x="4949" y="2971"/>
                  </a:cubicBezTo>
                  <a:lnTo>
                    <a:pt x="4943" y="3005"/>
                  </a:lnTo>
                  <a:cubicBezTo>
                    <a:pt x="4940" y="3021"/>
                    <a:pt x="4965" y="3027"/>
                    <a:pt x="4990" y="3030"/>
                  </a:cubicBezTo>
                  <a:cubicBezTo>
                    <a:pt x="5040" y="3036"/>
                    <a:pt x="5040" y="3036"/>
                    <a:pt x="5012" y="3052"/>
                  </a:cubicBezTo>
                  <a:cubicBezTo>
                    <a:pt x="4996" y="3058"/>
                    <a:pt x="4977" y="3061"/>
                    <a:pt x="4958" y="3061"/>
                  </a:cubicBezTo>
                  <a:cubicBezTo>
                    <a:pt x="4955" y="3061"/>
                    <a:pt x="4953" y="3060"/>
                    <a:pt x="4950" y="3060"/>
                  </a:cubicBezTo>
                  <a:cubicBezTo>
                    <a:pt x="4936" y="3060"/>
                    <a:pt x="4933" y="3076"/>
                    <a:pt x="4930" y="3090"/>
                  </a:cubicBezTo>
                  <a:cubicBezTo>
                    <a:pt x="4927" y="3105"/>
                    <a:pt x="4921" y="3140"/>
                    <a:pt x="4946" y="3146"/>
                  </a:cubicBezTo>
                  <a:lnTo>
                    <a:pt x="4921" y="3140"/>
                  </a:lnTo>
                  <a:cubicBezTo>
                    <a:pt x="4918" y="3159"/>
                    <a:pt x="4893" y="3152"/>
                    <a:pt x="4918" y="3159"/>
                  </a:cubicBezTo>
                  <a:cubicBezTo>
                    <a:pt x="4918" y="3159"/>
                    <a:pt x="4911" y="3174"/>
                    <a:pt x="4880" y="3199"/>
                  </a:cubicBezTo>
                  <a:cubicBezTo>
                    <a:pt x="4853" y="3221"/>
                    <a:pt x="4868" y="3264"/>
                    <a:pt x="4906" y="3264"/>
                  </a:cubicBezTo>
                  <a:cubicBezTo>
                    <a:pt x="4916" y="3264"/>
                    <a:pt x="4929" y="3261"/>
                    <a:pt x="4943" y="3253"/>
                  </a:cubicBezTo>
                  <a:lnTo>
                    <a:pt x="4943" y="3253"/>
                  </a:lnTo>
                  <a:lnTo>
                    <a:pt x="4940" y="3268"/>
                  </a:lnTo>
                  <a:cubicBezTo>
                    <a:pt x="4933" y="3287"/>
                    <a:pt x="4958" y="3293"/>
                    <a:pt x="4958" y="3293"/>
                  </a:cubicBezTo>
                  <a:cubicBezTo>
                    <a:pt x="4983" y="3300"/>
                    <a:pt x="4977" y="3318"/>
                    <a:pt x="4974" y="3334"/>
                  </a:cubicBezTo>
                  <a:lnTo>
                    <a:pt x="4924" y="3322"/>
                  </a:lnTo>
                  <a:cubicBezTo>
                    <a:pt x="4900" y="3308"/>
                    <a:pt x="4880" y="3303"/>
                    <a:pt x="4868" y="3303"/>
                  </a:cubicBezTo>
                  <a:cubicBezTo>
                    <a:pt x="4845" y="3303"/>
                    <a:pt x="4848" y="3322"/>
                    <a:pt x="4893" y="3347"/>
                  </a:cubicBezTo>
                  <a:lnTo>
                    <a:pt x="4867" y="3340"/>
                  </a:lnTo>
                  <a:cubicBezTo>
                    <a:pt x="4863" y="3339"/>
                    <a:pt x="4860" y="3338"/>
                    <a:pt x="4856" y="3338"/>
                  </a:cubicBezTo>
                  <a:cubicBezTo>
                    <a:pt x="4842" y="3338"/>
                    <a:pt x="4841" y="3356"/>
                    <a:pt x="4852" y="3387"/>
                  </a:cubicBezTo>
                  <a:cubicBezTo>
                    <a:pt x="4846" y="3403"/>
                    <a:pt x="4886" y="3437"/>
                    <a:pt x="4911" y="3444"/>
                  </a:cubicBezTo>
                  <a:cubicBezTo>
                    <a:pt x="4933" y="3453"/>
                    <a:pt x="4927" y="3469"/>
                    <a:pt x="4927" y="3469"/>
                  </a:cubicBezTo>
                  <a:cubicBezTo>
                    <a:pt x="4923" y="3480"/>
                    <a:pt x="4922" y="3484"/>
                    <a:pt x="4917" y="3484"/>
                  </a:cubicBezTo>
                  <a:cubicBezTo>
                    <a:pt x="4913" y="3484"/>
                    <a:pt x="4908" y="3482"/>
                    <a:pt x="4899" y="3478"/>
                  </a:cubicBezTo>
                  <a:cubicBezTo>
                    <a:pt x="4890" y="3475"/>
                    <a:pt x="4882" y="3473"/>
                    <a:pt x="4875" y="3473"/>
                  </a:cubicBezTo>
                  <a:cubicBezTo>
                    <a:pt x="4849" y="3473"/>
                    <a:pt x="4847" y="3501"/>
                    <a:pt x="4880" y="3528"/>
                  </a:cubicBezTo>
                  <a:lnTo>
                    <a:pt x="4855" y="3519"/>
                  </a:lnTo>
                  <a:cubicBezTo>
                    <a:pt x="4850" y="3517"/>
                    <a:pt x="4845" y="3516"/>
                    <a:pt x="4840" y="3516"/>
                  </a:cubicBezTo>
                  <a:cubicBezTo>
                    <a:pt x="4820" y="3516"/>
                    <a:pt x="4802" y="3535"/>
                    <a:pt x="4792" y="3607"/>
                  </a:cubicBezTo>
                  <a:cubicBezTo>
                    <a:pt x="4767" y="3661"/>
                    <a:pt x="4743" y="3705"/>
                    <a:pt x="4723" y="3705"/>
                  </a:cubicBezTo>
                  <a:cubicBezTo>
                    <a:pt x="4721" y="3705"/>
                    <a:pt x="4719" y="3705"/>
                    <a:pt x="4717" y="3704"/>
                  </a:cubicBezTo>
                  <a:cubicBezTo>
                    <a:pt x="4716" y="3703"/>
                    <a:pt x="4714" y="3703"/>
                    <a:pt x="4713" y="3703"/>
                  </a:cubicBezTo>
                  <a:cubicBezTo>
                    <a:pt x="4697" y="3703"/>
                    <a:pt x="4712" y="3780"/>
                    <a:pt x="4736" y="3829"/>
                  </a:cubicBezTo>
                  <a:cubicBezTo>
                    <a:pt x="4731" y="3827"/>
                    <a:pt x="4727" y="3826"/>
                    <a:pt x="4723" y="3826"/>
                  </a:cubicBezTo>
                  <a:cubicBezTo>
                    <a:pt x="4709" y="3826"/>
                    <a:pt x="4700" y="3839"/>
                    <a:pt x="4686" y="3864"/>
                  </a:cubicBezTo>
                  <a:cubicBezTo>
                    <a:pt x="4667" y="3892"/>
                    <a:pt x="4661" y="3902"/>
                    <a:pt x="4653" y="3902"/>
                  </a:cubicBezTo>
                  <a:cubicBezTo>
                    <a:pt x="4648" y="3902"/>
                    <a:pt x="4643" y="3899"/>
                    <a:pt x="4636" y="3895"/>
                  </a:cubicBezTo>
                  <a:cubicBezTo>
                    <a:pt x="4621" y="3876"/>
                    <a:pt x="4613" y="3865"/>
                    <a:pt x="4611" y="3865"/>
                  </a:cubicBezTo>
                  <a:lnTo>
                    <a:pt x="4611" y="3865"/>
                  </a:lnTo>
                  <a:cubicBezTo>
                    <a:pt x="4610" y="3865"/>
                    <a:pt x="4616" y="3878"/>
                    <a:pt x="4629" y="3908"/>
                  </a:cubicBezTo>
                  <a:cubicBezTo>
                    <a:pt x="4652" y="3940"/>
                    <a:pt x="4631" y="3965"/>
                    <a:pt x="4602" y="3965"/>
                  </a:cubicBezTo>
                  <a:cubicBezTo>
                    <a:pt x="4592" y="3965"/>
                    <a:pt x="4581" y="3962"/>
                    <a:pt x="4570" y="3955"/>
                  </a:cubicBezTo>
                  <a:cubicBezTo>
                    <a:pt x="4565" y="3950"/>
                    <a:pt x="4560" y="3948"/>
                    <a:pt x="4556" y="3948"/>
                  </a:cubicBezTo>
                  <a:cubicBezTo>
                    <a:pt x="4545" y="3948"/>
                    <a:pt x="4536" y="3961"/>
                    <a:pt x="4520" y="3980"/>
                  </a:cubicBezTo>
                  <a:cubicBezTo>
                    <a:pt x="4529" y="4008"/>
                    <a:pt x="4510" y="4036"/>
                    <a:pt x="4488" y="4061"/>
                  </a:cubicBezTo>
                  <a:cubicBezTo>
                    <a:pt x="4457" y="4102"/>
                    <a:pt x="4457" y="4102"/>
                    <a:pt x="4498" y="4133"/>
                  </a:cubicBezTo>
                  <a:cubicBezTo>
                    <a:pt x="4535" y="4165"/>
                    <a:pt x="4526" y="4180"/>
                    <a:pt x="4504" y="4208"/>
                  </a:cubicBezTo>
                  <a:cubicBezTo>
                    <a:pt x="4496" y="4217"/>
                    <a:pt x="4487" y="4225"/>
                    <a:pt x="4477" y="4225"/>
                  </a:cubicBezTo>
                  <a:cubicBezTo>
                    <a:pt x="4472" y="4225"/>
                    <a:pt x="4466" y="4223"/>
                    <a:pt x="4460" y="4218"/>
                  </a:cubicBezTo>
                  <a:cubicBezTo>
                    <a:pt x="4460" y="4218"/>
                    <a:pt x="4457" y="4217"/>
                    <a:pt x="4452" y="4217"/>
                  </a:cubicBezTo>
                  <a:cubicBezTo>
                    <a:pt x="4441" y="4217"/>
                    <a:pt x="4425" y="4219"/>
                    <a:pt x="4416" y="4227"/>
                  </a:cubicBezTo>
                  <a:cubicBezTo>
                    <a:pt x="4410" y="4236"/>
                    <a:pt x="4402" y="4244"/>
                    <a:pt x="4392" y="4244"/>
                  </a:cubicBezTo>
                  <a:cubicBezTo>
                    <a:pt x="4387" y="4244"/>
                    <a:pt x="4382" y="4242"/>
                    <a:pt x="4375" y="4237"/>
                  </a:cubicBezTo>
                  <a:cubicBezTo>
                    <a:pt x="4372" y="4236"/>
                    <a:pt x="4368" y="4236"/>
                    <a:pt x="4365" y="4236"/>
                  </a:cubicBezTo>
                  <a:cubicBezTo>
                    <a:pt x="4347" y="4236"/>
                    <a:pt x="4333" y="4242"/>
                    <a:pt x="4322" y="4255"/>
                  </a:cubicBezTo>
                  <a:cubicBezTo>
                    <a:pt x="4303" y="4274"/>
                    <a:pt x="4286" y="4293"/>
                    <a:pt x="4271" y="4293"/>
                  </a:cubicBezTo>
                  <a:cubicBezTo>
                    <a:pt x="4266" y="4293"/>
                    <a:pt x="4261" y="4291"/>
                    <a:pt x="4256" y="4287"/>
                  </a:cubicBezTo>
                  <a:lnTo>
                    <a:pt x="4256" y="4287"/>
                  </a:lnTo>
                  <a:cubicBezTo>
                    <a:pt x="4244" y="4299"/>
                    <a:pt x="4244" y="4299"/>
                    <a:pt x="4263" y="4318"/>
                  </a:cubicBezTo>
                  <a:cubicBezTo>
                    <a:pt x="4278" y="4334"/>
                    <a:pt x="4285" y="4365"/>
                    <a:pt x="4216" y="4393"/>
                  </a:cubicBezTo>
                  <a:cubicBezTo>
                    <a:pt x="4191" y="4415"/>
                    <a:pt x="4150" y="4450"/>
                    <a:pt x="4166" y="4468"/>
                  </a:cubicBezTo>
                  <a:cubicBezTo>
                    <a:pt x="4160" y="4474"/>
                    <a:pt x="4157" y="4477"/>
                    <a:pt x="4154" y="4477"/>
                  </a:cubicBezTo>
                  <a:cubicBezTo>
                    <a:pt x="4150" y="4477"/>
                    <a:pt x="4146" y="4473"/>
                    <a:pt x="4137" y="4462"/>
                  </a:cubicBezTo>
                  <a:cubicBezTo>
                    <a:pt x="4126" y="4448"/>
                    <a:pt x="4116" y="4441"/>
                    <a:pt x="4108" y="4441"/>
                  </a:cubicBezTo>
                  <a:cubicBezTo>
                    <a:pt x="4092" y="4441"/>
                    <a:pt x="4082" y="4464"/>
                    <a:pt x="4084" y="4503"/>
                  </a:cubicBezTo>
                  <a:cubicBezTo>
                    <a:pt x="4096" y="4517"/>
                    <a:pt x="4090" y="4525"/>
                    <a:pt x="4075" y="4525"/>
                  </a:cubicBezTo>
                  <a:cubicBezTo>
                    <a:pt x="4070" y="4525"/>
                    <a:pt x="4063" y="4524"/>
                    <a:pt x="4056" y="4522"/>
                  </a:cubicBezTo>
                  <a:cubicBezTo>
                    <a:pt x="4043" y="4534"/>
                    <a:pt x="4040" y="4550"/>
                    <a:pt x="4043" y="4563"/>
                  </a:cubicBezTo>
                  <a:cubicBezTo>
                    <a:pt x="4043" y="4594"/>
                    <a:pt x="4043" y="4594"/>
                    <a:pt x="3999" y="4594"/>
                  </a:cubicBezTo>
                  <a:cubicBezTo>
                    <a:pt x="3994" y="4585"/>
                    <a:pt x="3989" y="4582"/>
                    <a:pt x="3983" y="4582"/>
                  </a:cubicBezTo>
                  <a:cubicBezTo>
                    <a:pt x="3975" y="4582"/>
                    <a:pt x="3966" y="4588"/>
                    <a:pt x="3959" y="4594"/>
                  </a:cubicBezTo>
                  <a:cubicBezTo>
                    <a:pt x="3944" y="4632"/>
                    <a:pt x="3801" y="4718"/>
                    <a:pt x="3760" y="4718"/>
                  </a:cubicBezTo>
                  <a:cubicBezTo>
                    <a:pt x="3756" y="4718"/>
                    <a:pt x="3754" y="4717"/>
                    <a:pt x="3752" y="4716"/>
                  </a:cubicBezTo>
                  <a:cubicBezTo>
                    <a:pt x="3749" y="4747"/>
                    <a:pt x="3749" y="4747"/>
                    <a:pt x="3733" y="4754"/>
                  </a:cubicBezTo>
                  <a:cubicBezTo>
                    <a:pt x="3720" y="4742"/>
                    <a:pt x="3711" y="4737"/>
                    <a:pt x="3705" y="4737"/>
                  </a:cubicBezTo>
                  <a:cubicBezTo>
                    <a:pt x="3693" y="4737"/>
                    <a:pt x="3696" y="4761"/>
                    <a:pt x="3711" y="4791"/>
                  </a:cubicBezTo>
                  <a:lnTo>
                    <a:pt x="3727" y="4785"/>
                  </a:lnTo>
                  <a:lnTo>
                    <a:pt x="3742" y="4776"/>
                  </a:lnTo>
                  <a:lnTo>
                    <a:pt x="3742" y="4776"/>
                  </a:lnTo>
                  <a:cubicBezTo>
                    <a:pt x="3756" y="4801"/>
                    <a:pt x="3747" y="4819"/>
                    <a:pt x="3732" y="4819"/>
                  </a:cubicBezTo>
                  <a:cubicBezTo>
                    <a:pt x="3718" y="4819"/>
                    <a:pt x="3700" y="4807"/>
                    <a:pt x="3686" y="4776"/>
                  </a:cubicBezTo>
                  <a:cubicBezTo>
                    <a:pt x="3667" y="4758"/>
                    <a:pt x="3658" y="4749"/>
                    <a:pt x="3654" y="4749"/>
                  </a:cubicBezTo>
                  <a:cubicBezTo>
                    <a:pt x="3649" y="4749"/>
                    <a:pt x="3651" y="4762"/>
                    <a:pt x="3655" y="4791"/>
                  </a:cubicBezTo>
                  <a:cubicBezTo>
                    <a:pt x="3657" y="4822"/>
                    <a:pt x="3652" y="4837"/>
                    <a:pt x="3641" y="4837"/>
                  </a:cubicBezTo>
                  <a:cubicBezTo>
                    <a:pt x="3633" y="4837"/>
                    <a:pt x="3622" y="4829"/>
                    <a:pt x="3608" y="4813"/>
                  </a:cubicBezTo>
                  <a:cubicBezTo>
                    <a:pt x="3597" y="4790"/>
                    <a:pt x="3592" y="4779"/>
                    <a:pt x="3589" y="4779"/>
                  </a:cubicBezTo>
                  <a:lnTo>
                    <a:pt x="3589" y="4779"/>
                  </a:lnTo>
                  <a:cubicBezTo>
                    <a:pt x="3587" y="4779"/>
                    <a:pt x="3589" y="4792"/>
                    <a:pt x="3592" y="4819"/>
                  </a:cubicBezTo>
                  <a:cubicBezTo>
                    <a:pt x="3598" y="4887"/>
                    <a:pt x="3582" y="4928"/>
                    <a:pt x="3561" y="4928"/>
                  </a:cubicBezTo>
                  <a:cubicBezTo>
                    <a:pt x="3548" y="4928"/>
                    <a:pt x="3533" y="4912"/>
                    <a:pt x="3520" y="4876"/>
                  </a:cubicBezTo>
                  <a:cubicBezTo>
                    <a:pt x="3503" y="4835"/>
                    <a:pt x="3482" y="4815"/>
                    <a:pt x="3467" y="4815"/>
                  </a:cubicBezTo>
                  <a:cubicBezTo>
                    <a:pt x="3464" y="4815"/>
                    <a:pt x="3462" y="4816"/>
                    <a:pt x="3460" y="4816"/>
                  </a:cubicBezTo>
                  <a:cubicBezTo>
                    <a:pt x="3445" y="4823"/>
                    <a:pt x="3451" y="4845"/>
                    <a:pt x="3460" y="4870"/>
                  </a:cubicBezTo>
                  <a:cubicBezTo>
                    <a:pt x="3480" y="4893"/>
                    <a:pt x="3483" y="4905"/>
                    <a:pt x="3474" y="4905"/>
                  </a:cubicBezTo>
                  <a:cubicBezTo>
                    <a:pt x="3466" y="4905"/>
                    <a:pt x="3451" y="4897"/>
                    <a:pt x="3429" y="4882"/>
                  </a:cubicBezTo>
                  <a:cubicBezTo>
                    <a:pt x="3396" y="4857"/>
                    <a:pt x="3372" y="4846"/>
                    <a:pt x="3352" y="4846"/>
                  </a:cubicBezTo>
                  <a:cubicBezTo>
                    <a:pt x="3327" y="4846"/>
                    <a:pt x="3309" y="4864"/>
                    <a:pt x="3288" y="4898"/>
                  </a:cubicBezTo>
                  <a:cubicBezTo>
                    <a:pt x="3259" y="4934"/>
                    <a:pt x="3230" y="4954"/>
                    <a:pt x="3217" y="4954"/>
                  </a:cubicBezTo>
                  <a:cubicBezTo>
                    <a:pt x="3206" y="4954"/>
                    <a:pt x="3205" y="4941"/>
                    <a:pt x="3222" y="4913"/>
                  </a:cubicBezTo>
                  <a:cubicBezTo>
                    <a:pt x="3235" y="4882"/>
                    <a:pt x="3240" y="4868"/>
                    <a:pt x="3237" y="4868"/>
                  </a:cubicBezTo>
                  <a:lnTo>
                    <a:pt x="3237" y="4868"/>
                  </a:lnTo>
                  <a:cubicBezTo>
                    <a:pt x="3235" y="4868"/>
                    <a:pt x="3228" y="4876"/>
                    <a:pt x="3216" y="4892"/>
                  </a:cubicBezTo>
                  <a:cubicBezTo>
                    <a:pt x="3185" y="4898"/>
                    <a:pt x="3150" y="4907"/>
                    <a:pt x="3134" y="4910"/>
                  </a:cubicBezTo>
                  <a:cubicBezTo>
                    <a:pt x="3119" y="4913"/>
                    <a:pt x="3106" y="4942"/>
                    <a:pt x="3109" y="4967"/>
                  </a:cubicBezTo>
                  <a:cubicBezTo>
                    <a:pt x="3095" y="4940"/>
                    <a:pt x="3076" y="4922"/>
                    <a:pt x="3058" y="4922"/>
                  </a:cubicBezTo>
                  <a:cubicBezTo>
                    <a:pt x="3045" y="4922"/>
                    <a:pt x="3032" y="4932"/>
                    <a:pt x="3022" y="4954"/>
                  </a:cubicBezTo>
                  <a:lnTo>
                    <a:pt x="2987" y="4960"/>
                  </a:lnTo>
                  <a:cubicBezTo>
                    <a:pt x="2972" y="4960"/>
                    <a:pt x="2972" y="4960"/>
                    <a:pt x="2956" y="4989"/>
                  </a:cubicBezTo>
                  <a:cubicBezTo>
                    <a:pt x="2952" y="4998"/>
                    <a:pt x="2946" y="5002"/>
                    <a:pt x="2941" y="5002"/>
                  </a:cubicBezTo>
                  <a:cubicBezTo>
                    <a:pt x="2929" y="5002"/>
                    <a:pt x="2915" y="4987"/>
                    <a:pt x="2903" y="4970"/>
                  </a:cubicBezTo>
                  <a:cubicBezTo>
                    <a:pt x="2889" y="4954"/>
                    <a:pt x="2876" y="4937"/>
                    <a:pt x="2869" y="4937"/>
                  </a:cubicBezTo>
                  <a:cubicBezTo>
                    <a:pt x="2867" y="4937"/>
                    <a:pt x="2865" y="4941"/>
                    <a:pt x="2865" y="4948"/>
                  </a:cubicBezTo>
                  <a:cubicBezTo>
                    <a:pt x="2868" y="4973"/>
                    <a:pt x="2837" y="5001"/>
                    <a:pt x="2821" y="5026"/>
                  </a:cubicBezTo>
                  <a:cubicBezTo>
                    <a:pt x="2816" y="5034"/>
                    <a:pt x="2811" y="5037"/>
                    <a:pt x="2807" y="5037"/>
                  </a:cubicBezTo>
                  <a:cubicBezTo>
                    <a:pt x="2797" y="5037"/>
                    <a:pt x="2791" y="5021"/>
                    <a:pt x="2802" y="5001"/>
                  </a:cubicBezTo>
                  <a:cubicBezTo>
                    <a:pt x="2799" y="4976"/>
                    <a:pt x="2799" y="4976"/>
                    <a:pt x="2765" y="4954"/>
                  </a:cubicBezTo>
                  <a:cubicBezTo>
                    <a:pt x="2749" y="4954"/>
                    <a:pt x="2715" y="4954"/>
                    <a:pt x="2715" y="4979"/>
                  </a:cubicBezTo>
                  <a:cubicBezTo>
                    <a:pt x="2715" y="4993"/>
                    <a:pt x="2689" y="5000"/>
                    <a:pt x="2661" y="5000"/>
                  </a:cubicBezTo>
                  <a:cubicBezTo>
                    <a:pt x="2633" y="5000"/>
                    <a:pt x="2603" y="4993"/>
                    <a:pt x="2595" y="4979"/>
                  </a:cubicBezTo>
                  <a:lnTo>
                    <a:pt x="2561" y="4976"/>
                  </a:lnTo>
                  <a:cubicBezTo>
                    <a:pt x="2546" y="4976"/>
                    <a:pt x="2529" y="4998"/>
                    <a:pt x="2511" y="4998"/>
                  </a:cubicBezTo>
                  <a:cubicBezTo>
                    <a:pt x="2510" y="4998"/>
                    <a:pt x="2509" y="4998"/>
                    <a:pt x="2508" y="4998"/>
                  </a:cubicBezTo>
                  <a:cubicBezTo>
                    <a:pt x="2508" y="4998"/>
                    <a:pt x="2492" y="4998"/>
                    <a:pt x="2473" y="5023"/>
                  </a:cubicBezTo>
                  <a:cubicBezTo>
                    <a:pt x="2454" y="5020"/>
                    <a:pt x="2436" y="5020"/>
                    <a:pt x="2439" y="4995"/>
                  </a:cubicBezTo>
                  <a:lnTo>
                    <a:pt x="2439" y="4995"/>
                  </a:lnTo>
                  <a:cubicBezTo>
                    <a:pt x="2428" y="5020"/>
                    <a:pt x="2423" y="5032"/>
                    <a:pt x="2418" y="5032"/>
                  </a:cubicBezTo>
                  <a:cubicBezTo>
                    <a:pt x="2414" y="5032"/>
                    <a:pt x="2411" y="5019"/>
                    <a:pt x="2404" y="4992"/>
                  </a:cubicBezTo>
                  <a:cubicBezTo>
                    <a:pt x="2408" y="4966"/>
                    <a:pt x="2409" y="4954"/>
                    <a:pt x="2407" y="4954"/>
                  </a:cubicBezTo>
                  <a:lnTo>
                    <a:pt x="2407" y="4954"/>
                  </a:lnTo>
                  <a:cubicBezTo>
                    <a:pt x="2405" y="4954"/>
                    <a:pt x="2399" y="4966"/>
                    <a:pt x="2389" y="4989"/>
                  </a:cubicBezTo>
                  <a:cubicBezTo>
                    <a:pt x="2378" y="4999"/>
                    <a:pt x="2373" y="5005"/>
                    <a:pt x="2368" y="5005"/>
                  </a:cubicBezTo>
                  <a:cubicBezTo>
                    <a:pt x="2364" y="5005"/>
                    <a:pt x="2361" y="4999"/>
                    <a:pt x="2354" y="4986"/>
                  </a:cubicBezTo>
                  <a:cubicBezTo>
                    <a:pt x="2356" y="4972"/>
                    <a:pt x="2352" y="4965"/>
                    <a:pt x="2348" y="4965"/>
                  </a:cubicBezTo>
                  <a:cubicBezTo>
                    <a:pt x="2344" y="4965"/>
                    <a:pt x="2340" y="4971"/>
                    <a:pt x="2339" y="4982"/>
                  </a:cubicBezTo>
                  <a:cubicBezTo>
                    <a:pt x="2324" y="5009"/>
                    <a:pt x="2300" y="5026"/>
                    <a:pt x="2282" y="5026"/>
                  </a:cubicBezTo>
                  <a:cubicBezTo>
                    <a:pt x="2269" y="5026"/>
                    <a:pt x="2261" y="5016"/>
                    <a:pt x="2263" y="4995"/>
                  </a:cubicBezTo>
                  <a:cubicBezTo>
                    <a:pt x="2263" y="4995"/>
                    <a:pt x="2263" y="4995"/>
                    <a:pt x="2261" y="4995"/>
                  </a:cubicBezTo>
                  <a:cubicBezTo>
                    <a:pt x="2256" y="4995"/>
                    <a:pt x="2243" y="4997"/>
                    <a:pt x="2226" y="5014"/>
                  </a:cubicBezTo>
                  <a:cubicBezTo>
                    <a:pt x="2213" y="5037"/>
                    <a:pt x="2206" y="5049"/>
                    <a:pt x="2204" y="5049"/>
                  </a:cubicBezTo>
                  <a:cubicBezTo>
                    <a:pt x="2201" y="5049"/>
                    <a:pt x="2202" y="5036"/>
                    <a:pt x="2207" y="5011"/>
                  </a:cubicBezTo>
                  <a:cubicBezTo>
                    <a:pt x="2204" y="4983"/>
                    <a:pt x="2198" y="4969"/>
                    <a:pt x="2189" y="4969"/>
                  </a:cubicBezTo>
                  <a:cubicBezTo>
                    <a:pt x="2181" y="4969"/>
                    <a:pt x="2170" y="4980"/>
                    <a:pt x="2157" y="5001"/>
                  </a:cubicBezTo>
                  <a:cubicBezTo>
                    <a:pt x="2152" y="5006"/>
                    <a:pt x="2147" y="5008"/>
                    <a:pt x="2142" y="5008"/>
                  </a:cubicBezTo>
                  <a:cubicBezTo>
                    <a:pt x="2133" y="5008"/>
                    <a:pt x="2124" y="5002"/>
                    <a:pt x="2122" y="4992"/>
                  </a:cubicBezTo>
                  <a:cubicBezTo>
                    <a:pt x="2103" y="4968"/>
                    <a:pt x="2053" y="4937"/>
                    <a:pt x="2024" y="4937"/>
                  </a:cubicBezTo>
                  <a:cubicBezTo>
                    <a:pt x="2011" y="4937"/>
                    <a:pt x="2002" y="4944"/>
                    <a:pt x="2003" y="4960"/>
                  </a:cubicBezTo>
                  <a:lnTo>
                    <a:pt x="1969" y="4951"/>
                  </a:lnTo>
                  <a:cubicBezTo>
                    <a:pt x="1952" y="4931"/>
                    <a:pt x="1940" y="4920"/>
                    <a:pt x="1926" y="4920"/>
                  </a:cubicBezTo>
                  <a:cubicBezTo>
                    <a:pt x="1919" y="4920"/>
                    <a:pt x="1912" y="4923"/>
                    <a:pt x="1903" y="4929"/>
                  </a:cubicBezTo>
                  <a:lnTo>
                    <a:pt x="1878" y="4948"/>
                  </a:lnTo>
                  <a:cubicBezTo>
                    <a:pt x="1887" y="4923"/>
                    <a:pt x="1878" y="4895"/>
                    <a:pt x="1862" y="4888"/>
                  </a:cubicBezTo>
                  <a:cubicBezTo>
                    <a:pt x="1857" y="4886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4"/>
                  </a:cubicBezTo>
                  <a:cubicBezTo>
                    <a:pt x="1843" y="4923"/>
                    <a:pt x="1838" y="4928"/>
                    <a:pt x="1831" y="4928"/>
                  </a:cubicBezTo>
                  <a:cubicBezTo>
                    <a:pt x="1825" y="4928"/>
                    <a:pt x="1818" y="4925"/>
                    <a:pt x="1812" y="4923"/>
                  </a:cubicBezTo>
                  <a:cubicBezTo>
                    <a:pt x="1796" y="4917"/>
                    <a:pt x="1787" y="4885"/>
                    <a:pt x="1796" y="4863"/>
                  </a:cubicBezTo>
                  <a:lnTo>
                    <a:pt x="1781" y="4857"/>
                  </a:lnTo>
                  <a:cubicBezTo>
                    <a:pt x="1771" y="4882"/>
                    <a:pt x="1762" y="4892"/>
                    <a:pt x="1757" y="4892"/>
                  </a:cubicBezTo>
                  <a:cubicBezTo>
                    <a:pt x="1752" y="4892"/>
                    <a:pt x="1751" y="4884"/>
                    <a:pt x="1756" y="4873"/>
                  </a:cubicBezTo>
                  <a:cubicBezTo>
                    <a:pt x="1749" y="4854"/>
                    <a:pt x="1737" y="4835"/>
                    <a:pt x="1718" y="4829"/>
                  </a:cubicBezTo>
                  <a:cubicBezTo>
                    <a:pt x="1714" y="4836"/>
                    <a:pt x="1711" y="4839"/>
                    <a:pt x="1710" y="4839"/>
                  </a:cubicBezTo>
                  <a:cubicBezTo>
                    <a:pt x="1706" y="4839"/>
                    <a:pt x="1707" y="4828"/>
                    <a:pt x="1714" y="4828"/>
                  </a:cubicBezTo>
                  <a:cubicBezTo>
                    <a:pt x="1715" y="4828"/>
                    <a:pt x="1717" y="4828"/>
                    <a:pt x="1718" y="4829"/>
                  </a:cubicBezTo>
                  <a:lnTo>
                    <a:pt x="1727" y="4807"/>
                  </a:lnTo>
                  <a:cubicBezTo>
                    <a:pt x="1725" y="4796"/>
                    <a:pt x="1723" y="4792"/>
                    <a:pt x="1720" y="4792"/>
                  </a:cubicBezTo>
                  <a:cubicBezTo>
                    <a:pt x="1715" y="4792"/>
                    <a:pt x="1709" y="4808"/>
                    <a:pt x="1702" y="4823"/>
                  </a:cubicBezTo>
                  <a:cubicBezTo>
                    <a:pt x="1702" y="4823"/>
                    <a:pt x="1687" y="4813"/>
                    <a:pt x="1671" y="4807"/>
                  </a:cubicBezTo>
                  <a:cubicBezTo>
                    <a:pt x="1664" y="4804"/>
                    <a:pt x="1657" y="4801"/>
                    <a:pt x="1651" y="4801"/>
                  </a:cubicBezTo>
                  <a:cubicBezTo>
                    <a:pt x="1645" y="4801"/>
                    <a:pt x="1641" y="4806"/>
                    <a:pt x="1643" y="4823"/>
                  </a:cubicBezTo>
                  <a:cubicBezTo>
                    <a:pt x="1635" y="4842"/>
                    <a:pt x="1624" y="4861"/>
                    <a:pt x="1611" y="4861"/>
                  </a:cubicBezTo>
                  <a:cubicBezTo>
                    <a:pt x="1609" y="4861"/>
                    <a:pt x="1607" y="4861"/>
                    <a:pt x="1605" y="4860"/>
                  </a:cubicBezTo>
                  <a:cubicBezTo>
                    <a:pt x="1603" y="4866"/>
                    <a:pt x="1600" y="4868"/>
                    <a:pt x="1599" y="4868"/>
                  </a:cubicBezTo>
                  <a:cubicBezTo>
                    <a:pt x="1595" y="4868"/>
                    <a:pt x="1594" y="4858"/>
                    <a:pt x="1600" y="4858"/>
                  </a:cubicBezTo>
                  <a:cubicBezTo>
                    <a:pt x="1601" y="4858"/>
                    <a:pt x="1603" y="4859"/>
                    <a:pt x="1605" y="4860"/>
                  </a:cubicBezTo>
                  <a:cubicBezTo>
                    <a:pt x="1618" y="4838"/>
                    <a:pt x="1627" y="4813"/>
                    <a:pt x="1611" y="4807"/>
                  </a:cubicBezTo>
                  <a:cubicBezTo>
                    <a:pt x="1596" y="4798"/>
                    <a:pt x="1608" y="4776"/>
                    <a:pt x="1608" y="4776"/>
                  </a:cubicBezTo>
                  <a:cubicBezTo>
                    <a:pt x="1635" y="4749"/>
                    <a:pt x="1607" y="4738"/>
                    <a:pt x="1579" y="4738"/>
                  </a:cubicBezTo>
                  <a:cubicBezTo>
                    <a:pt x="1567" y="4738"/>
                    <a:pt x="1554" y="4740"/>
                    <a:pt x="1546" y="4744"/>
                  </a:cubicBezTo>
                  <a:cubicBezTo>
                    <a:pt x="1524" y="4756"/>
                    <a:pt x="1509" y="4762"/>
                    <a:pt x="1499" y="4762"/>
                  </a:cubicBezTo>
                  <a:cubicBezTo>
                    <a:pt x="1483" y="4762"/>
                    <a:pt x="1483" y="4747"/>
                    <a:pt x="1499" y="4719"/>
                  </a:cubicBezTo>
                  <a:cubicBezTo>
                    <a:pt x="1507" y="4704"/>
                    <a:pt x="1507" y="4697"/>
                    <a:pt x="1499" y="4697"/>
                  </a:cubicBezTo>
                  <a:cubicBezTo>
                    <a:pt x="1486" y="4697"/>
                    <a:pt x="1452" y="4720"/>
                    <a:pt x="1417" y="4757"/>
                  </a:cubicBezTo>
                  <a:lnTo>
                    <a:pt x="1361" y="4813"/>
                  </a:lnTo>
                  <a:lnTo>
                    <a:pt x="1402" y="4747"/>
                  </a:lnTo>
                  <a:cubicBezTo>
                    <a:pt x="1429" y="4678"/>
                    <a:pt x="1436" y="4660"/>
                    <a:pt x="1412" y="4660"/>
                  </a:cubicBezTo>
                  <a:cubicBezTo>
                    <a:pt x="1402" y="4660"/>
                    <a:pt x="1387" y="4662"/>
                    <a:pt x="1367" y="4666"/>
                  </a:cubicBezTo>
                  <a:cubicBezTo>
                    <a:pt x="1355" y="4667"/>
                    <a:pt x="1346" y="4667"/>
                    <a:pt x="1340" y="4667"/>
                  </a:cubicBezTo>
                  <a:cubicBezTo>
                    <a:pt x="1324" y="4667"/>
                    <a:pt x="1327" y="4663"/>
                    <a:pt x="1339" y="4647"/>
                  </a:cubicBezTo>
                  <a:cubicBezTo>
                    <a:pt x="1351" y="4628"/>
                    <a:pt x="1336" y="4619"/>
                    <a:pt x="1295" y="4588"/>
                  </a:cubicBezTo>
                  <a:cubicBezTo>
                    <a:pt x="1268" y="4567"/>
                    <a:pt x="1254" y="4555"/>
                    <a:pt x="1242" y="4555"/>
                  </a:cubicBezTo>
                  <a:cubicBezTo>
                    <a:pt x="1236" y="4555"/>
                    <a:pt x="1231" y="4558"/>
                    <a:pt x="1226" y="4566"/>
                  </a:cubicBezTo>
                  <a:lnTo>
                    <a:pt x="1198" y="4544"/>
                  </a:lnTo>
                  <a:cubicBezTo>
                    <a:pt x="1207" y="4518"/>
                    <a:pt x="1201" y="4506"/>
                    <a:pt x="1189" y="4506"/>
                  </a:cubicBezTo>
                  <a:cubicBezTo>
                    <a:pt x="1178" y="4506"/>
                    <a:pt x="1163" y="4517"/>
                    <a:pt x="1154" y="4541"/>
                  </a:cubicBezTo>
                  <a:lnTo>
                    <a:pt x="1126" y="4522"/>
                  </a:lnTo>
                  <a:lnTo>
                    <a:pt x="1141" y="4500"/>
                  </a:lnTo>
                  <a:cubicBezTo>
                    <a:pt x="1157" y="4481"/>
                    <a:pt x="1132" y="4459"/>
                    <a:pt x="1032" y="4365"/>
                  </a:cubicBezTo>
                  <a:cubicBezTo>
                    <a:pt x="954" y="4288"/>
                    <a:pt x="928" y="4255"/>
                    <a:pt x="905" y="4255"/>
                  </a:cubicBezTo>
                  <a:cubicBezTo>
                    <a:pt x="896" y="4255"/>
                    <a:pt x="887" y="4261"/>
                    <a:pt x="875" y="4271"/>
                  </a:cubicBezTo>
                  <a:cubicBezTo>
                    <a:pt x="859" y="4278"/>
                    <a:pt x="847" y="4281"/>
                    <a:pt x="839" y="4281"/>
                  </a:cubicBezTo>
                  <a:cubicBezTo>
                    <a:pt x="822" y="4281"/>
                    <a:pt x="824" y="4267"/>
                    <a:pt x="850" y="4246"/>
                  </a:cubicBezTo>
                  <a:cubicBezTo>
                    <a:pt x="867" y="4231"/>
                    <a:pt x="875" y="4210"/>
                    <a:pt x="868" y="4210"/>
                  </a:cubicBezTo>
                  <a:cubicBezTo>
                    <a:pt x="866" y="4210"/>
                    <a:pt x="863" y="4211"/>
                    <a:pt x="859" y="4215"/>
                  </a:cubicBezTo>
                  <a:cubicBezTo>
                    <a:pt x="847" y="4202"/>
                    <a:pt x="841" y="4180"/>
                    <a:pt x="844" y="4161"/>
                  </a:cubicBezTo>
                  <a:cubicBezTo>
                    <a:pt x="850" y="4111"/>
                    <a:pt x="838" y="4096"/>
                    <a:pt x="824" y="4096"/>
                  </a:cubicBezTo>
                  <a:cubicBezTo>
                    <a:pt x="817" y="4096"/>
                    <a:pt x="809" y="4100"/>
                    <a:pt x="803" y="4105"/>
                  </a:cubicBezTo>
                  <a:cubicBezTo>
                    <a:pt x="791" y="4121"/>
                    <a:pt x="786" y="4128"/>
                    <a:pt x="784" y="4128"/>
                  </a:cubicBezTo>
                  <a:cubicBezTo>
                    <a:pt x="780" y="4128"/>
                    <a:pt x="788" y="4109"/>
                    <a:pt x="794" y="4089"/>
                  </a:cubicBezTo>
                  <a:cubicBezTo>
                    <a:pt x="801" y="4067"/>
                    <a:pt x="809" y="4044"/>
                    <a:pt x="802" y="4044"/>
                  </a:cubicBezTo>
                  <a:cubicBezTo>
                    <a:pt x="800" y="4044"/>
                    <a:pt x="797" y="4045"/>
                    <a:pt x="794" y="4049"/>
                  </a:cubicBezTo>
                  <a:cubicBezTo>
                    <a:pt x="762" y="4049"/>
                    <a:pt x="678" y="3980"/>
                    <a:pt x="725" y="3951"/>
                  </a:cubicBezTo>
                  <a:lnTo>
                    <a:pt x="706" y="3920"/>
                  </a:lnTo>
                  <a:cubicBezTo>
                    <a:pt x="702" y="3923"/>
                    <a:pt x="698" y="3924"/>
                    <a:pt x="694" y="3924"/>
                  </a:cubicBezTo>
                  <a:cubicBezTo>
                    <a:pt x="678" y="3924"/>
                    <a:pt x="665" y="3899"/>
                    <a:pt x="649" y="3876"/>
                  </a:cubicBezTo>
                  <a:cubicBezTo>
                    <a:pt x="631" y="3845"/>
                    <a:pt x="624" y="3829"/>
                    <a:pt x="646" y="3820"/>
                  </a:cubicBezTo>
                  <a:cubicBezTo>
                    <a:pt x="674" y="3820"/>
                    <a:pt x="668" y="3807"/>
                    <a:pt x="627" y="3788"/>
                  </a:cubicBezTo>
                  <a:cubicBezTo>
                    <a:pt x="618" y="3776"/>
                    <a:pt x="568" y="3782"/>
                    <a:pt x="559" y="3767"/>
                  </a:cubicBezTo>
                  <a:cubicBezTo>
                    <a:pt x="550" y="3771"/>
                    <a:pt x="542" y="3773"/>
                    <a:pt x="533" y="3773"/>
                  </a:cubicBezTo>
                  <a:cubicBezTo>
                    <a:pt x="518" y="3773"/>
                    <a:pt x="505" y="3767"/>
                    <a:pt x="499" y="3757"/>
                  </a:cubicBezTo>
                  <a:lnTo>
                    <a:pt x="521" y="3748"/>
                  </a:lnTo>
                  <a:lnTo>
                    <a:pt x="568" y="3723"/>
                  </a:lnTo>
                  <a:cubicBezTo>
                    <a:pt x="561" y="3711"/>
                    <a:pt x="556" y="3699"/>
                    <a:pt x="544" y="3699"/>
                  </a:cubicBezTo>
                  <a:cubicBezTo>
                    <a:pt x="540" y="3699"/>
                    <a:pt x="536" y="3701"/>
                    <a:pt x="530" y="3704"/>
                  </a:cubicBezTo>
                  <a:cubicBezTo>
                    <a:pt x="546" y="3676"/>
                    <a:pt x="537" y="3660"/>
                    <a:pt x="524" y="3629"/>
                  </a:cubicBezTo>
                  <a:cubicBezTo>
                    <a:pt x="508" y="3597"/>
                    <a:pt x="493" y="3569"/>
                    <a:pt x="464" y="3560"/>
                  </a:cubicBezTo>
                  <a:cubicBezTo>
                    <a:pt x="505" y="3525"/>
                    <a:pt x="474" y="3431"/>
                    <a:pt x="421" y="3428"/>
                  </a:cubicBezTo>
                  <a:cubicBezTo>
                    <a:pt x="416" y="3430"/>
                    <a:pt x="412" y="3431"/>
                    <a:pt x="409" y="3431"/>
                  </a:cubicBezTo>
                  <a:cubicBezTo>
                    <a:pt x="394" y="3431"/>
                    <a:pt x="393" y="3415"/>
                    <a:pt x="408" y="3397"/>
                  </a:cubicBezTo>
                  <a:cubicBezTo>
                    <a:pt x="427" y="3372"/>
                    <a:pt x="424" y="3372"/>
                    <a:pt x="396" y="3362"/>
                  </a:cubicBezTo>
                  <a:cubicBezTo>
                    <a:pt x="367" y="3353"/>
                    <a:pt x="389" y="3328"/>
                    <a:pt x="408" y="3306"/>
                  </a:cubicBezTo>
                  <a:cubicBezTo>
                    <a:pt x="452" y="3275"/>
                    <a:pt x="449" y="3259"/>
                    <a:pt x="421" y="3249"/>
                  </a:cubicBezTo>
                  <a:cubicBezTo>
                    <a:pt x="399" y="3231"/>
                    <a:pt x="383" y="3202"/>
                    <a:pt x="377" y="3171"/>
                  </a:cubicBezTo>
                  <a:cubicBezTo>
                    <a:pt x="354" y="3152"/>
                    <a:pt x="346" y="3139"/>
                    <a:pt x="336" y="3139"/>
                  </a:cubicBezTo>
                  <a:cubicBezTo>
                    <a:pt x="331" y="3139"/>
                    <a:pt x="325" y="3142"/>
                    <a:pt x="317" y="3149"/>
                  </a:cubicBezTo>
                  <a:cubicBezTo>
                    <a:pt x="302" y="3149"/>
                    <a:pt x="283" y="3149"/>
                    <a:pt x="267" y="3140"/>
                  </a:cubicBezTo>
                  <a:cubicBezTo>
                    <a:pt x="248" y="3121"/>
                    <a:pt x="250" y="3112"/>
                    <a:pt x="255" y="3112"/>
                  </a:cubicBezTo>
                  <a:cubicBezTo>
                    <a:pt x="258" y="3112"/>
                    <a:pt x="263" y="3116"/>
                    <a:pt x="264" y="3124"/>
                  </a:cubicBezTo>
                  <a:cubicBezTo>
                    <a:pt x="276" y="3135"/>
                    <a:pt x="283" y="3139"/>
                    <a:pt x="288" y="3139"/>
                  </a:cubicBezTo>
                  <a:cubicBezTo>
                    <a:pt x="297" y="3139"/>
                    <a:pt x="301" y="3128"/>
                    <a:pt x="314" y="3115"/>
                  </a:cubicBezTo>
                  <a:cubicBezTo>
                    <a:pt x="330" y="3093"/>
                    <a:pt x="336" y="3065"/>
                    <a:pt x="330" y="3039"/>
                  </a:cubicBezTo>
                  <a:lnTo>
                    <a:pt x="317" y="2971"/>
                  </a:lnTo>
                  <a:cubicBezTo>
                    <a:pt x="336" y="2917"/>
                    <a:pt x="333" y="2902"/>
                    <a:pt x="311" y="2902"/>
                  </a:cubicBezTo>
                  <a:lnTo>
                    <a:pt x="286" y="2905"/>
                  </a:lnTo>
                  <a:cubicBezTo>
                    <a:pt x="333" y="2883"/>
                    <a:pt x="327" y="2695"/>
                    <a:pt x="276" y="2676"/>
                  </a:cubicBezTo>
                  <a:lnTo>
                    <a:pt x="302" y="2676"/>
                  </a:lnTo>
                  <a:cubicBezTo>
                    <a:pt x="327" y="2676"/>
                    <a:pt x="327" y="2660"/>
                    <a:pt x="330" y="2626"/>
                  </a:cubicBezTo>
                  <a:cubicBezTo>
                    <a:pt x="320" y="2579"/>
                    <a:pt x="314" y="2535"/>
                    <a:pt x="311" y="2488"/>
                  </a:cubicBezTo>
                  <a:cubicBezTo>
                    <a:pt x="314" y="2416"/>
                    <a:pt x="327" y="2366"/>
                    <a:pt x="302" y="2363"/>
                  </a:cubicBezTo>
                  <a:cubicBezTo>
                    <a:pt x="304" y="2352"/>
                    <a:pt x="304" y="2348"/>
                    <a:pt x="313" y="2348"/>
                  </a:cubicBezTo>
                  <a:cubicBezTo>
                    <a:pt x="317" y="2348"/>
                    <a:pt x="322" y="2349"/>
                    <a:pt x="330" y="2350"/>
                  </a:cubicBezTo>
                  <a:cubicBezTo>
                    <a:pt x="337" y="2356"/>
                    <a:pt x="342" y="2359"/>
                    <a:pt x="346" y="2359"/>
                  </a:cubicBezTo>
                  <a:cubicBezTo>
                    <a:pt x="354" y="2359"/>
                    <a:pt x="356" y="2347"/>
                    <a:pt x="358" y="2334"/>
                  </a:cubicBezTo>
                  <a:cubicBezTo>
                    <a:pt x="361" y="2319"/>
                    <a:pt x="336" y="2316"/>
                    <a:pt x="311" y="2312"/>
                  </a:cubicBezTo>
                  <a:cubicBezTo>
                    <a:pt x="286" y="2306"/>
                    <a:pt x="289" y="2290"/>
                    <a:pt x="317" y="2259"/>
                  </a:cubicBezTo>
                  <a:cubicBezTo>
                    <a:pt x="349" y="2222"/>
                    <a:pt x="361" y="2171"/>
                    <a:pt x="349" y="2121"/>
                  </a:cubicBezTo>
                  <a:cubicBezTo>
                    <a:pt x="351" y="2108"/>
                    <a:pt x="356" y="2095"/>
                    <a:pt x="373" y="2095"/>
                  </a:cubicBezTo>
                  <a:cubicBezTo>
                    <a:pt x="376" y="2095"/>
                    <a:pt x="379" y="2095"/>
                    <a:pt x="383" y="2096"/>
                  </a:cubicBezTo>
                  <a:cubicBezTo>
                    <a:pt x="411" y="2084"/>
                    <a:pt x="443" y="2059"/>
                    <a:pt x="405" y="2012"/>
                  </a:cubicBezTo>
                  <a:cubicBezTo>
                    <a:pt x="407" y="2002"/>
                    <a:pt x="408" y="1998"/>
                    <a:pt x="414" y="1998"/>
                  </a:cubicBezTo>
                  <a:cubicBezTo>
                    <a:pt x="417" y="1998"/>
                    <a:pt x="423" y="2000"/>
                    <a:pt x="433" y="2002"/>
                  </a:cubicBezTo>
                  <a:cubicBezTo>
                    <a:pt x="461" y="1993"/>
                    <a:pt x="486" y="2002"/>
                    <a:pt x="443" y="1971"/>
                  </a:cubicBezTo>
                  <a:cubicBezTo>
                    <a:pt x="433" y="1927"/>
                    <a:pt x="449" y="1883"/>
                    <a:pt x="486" y="1858"/>
                  </a:cubicBezTo>
                  <a:cubicBezTo>
                    <a:pt x="493" y="1842"/>
                    <a:pt x="499" y="1827"/>
                    <a:pt x="474" y="1817"/>
                  </a:cubicBezTo>
                  <a:lnTo>
                    <a:pt x="452" y="1808"/>
                  </a:lnTo>
                  <a:lnTo>
                    <a:pt x="452" y="1808"/>
                  </a:lnTo>
                  <a:cubicBezTo>
                    <a:pt x="464" y="1809"/>
                    <a:pt x="473" y="1809"/>
                    <a:pt x="480" y="1809"/>
                  </a:cubicBezTo>
                  <a:cubicBezTo>
                    <a:pt x="502" y="1809"/>
                    <a:pt x="494" y="1803"/>
                    <a:pt x="464" y="1773"/>
                  </a:cubicBezTo>
                  <a:cubicBezTo>
                    <a:pt x="445" y="1766"/>
                    <a:pt x="444" y="1755"/>
                    <a:pt x="457" y="1755"/>
                  </a:cubicBezTo>
                  <a:cubicBezTo>
                    <a:pt x="461" y="1755"/>
                    <a:pt x="465" y="1756"/>
                    <a:pt x="471" y="1758"/>
                  </a:cubicBezTo>
                  <a:cubicBezTo>
                    <a:pt x="483" y="1758"/>
                    <a:pt x="499" y="1748"/>
                    <a:pt x="508" y="1736"/>
                  </a:cubicBezTo>
                  <a:cubicBezTo>
                    <a:pt x="524" y="1673"/>
                    <a:pt x="543" y="1614"/>
                    <a:pt x="571" y="1554"/>
                  </a:cubicBezTo>
                  <a:cubicBezTo>
                    <a:pt x="643" y="1435"/>
                    <a:pt x="671" y="1391"/>
                    <a:pt x="649" y="1379"/>
                  </a:cubicBezTo>
                  <a:cubicBezTo>
                    <a:pt x="637" y="1350"/>
                    <a:pt x="637" y="1347"/>
                    <a:pt x="668" y="1347"/>
                  </a:cubicBezTo>
                  <a:cubicBezTo>
                    <a:pt x="690" y="1347"/>
                    <a:pt x="709" y="1338"/>
                    <a:pt x="718" y="1319"/>
                  </a:cubicBezTo>
                  <a:cubicBezTo>
                    <a:pt x="727" y="1310"/>
                    <a:pt x="734" y="1300"/>
                    <a:pt x="745" y="1300"/>
                  </a:cubicBezTo>
                  <a:cubicBezTo>
                    <a:pt x="750" y="1300"/>
                    <a:pt x="756" y="1302"/>
                    <a:pt x="762" y="1306"/>
                  </a:cubicBezTo>
                  <a:cubicBezTo>
                    <a:pt x="753" y="1278"/>
                    <a:pt x="753" y="1278"/>
                    <a:pt x="762" y="1266"/>
                  </a:cubicBezTo>
                  <a:cubicBezTo>
                    <a:pt x="767" y="1269"/>
                    <a:pt x="772" y="1271"/>
                    <a:pt x="775" y="1271"/>
                  </a:cubicBezTo>
                  <a:cubicBezTo>
                    <a:pt x="786" y="1271"/>
                    <a:pt x="791" y="1258"/>
                    <a:pt x="784" y="1238"/>
                  </a:cubicBezTo>
                  <a:cubicBezTo>
                    <a:pt x="767" y="1212"/>
                    <a:pt x="759" y="1200"/>
                    <a:pt x="762" y="1200"/>
                  </a:cubicBezTo>
                  <a:lnTo>
                    <a:pt x="762" y="1200"/>
                  </a:lnTo>
                  <a:cubicBezTo>
                    <a:pt x="765" y="1200"/>
                    <a:pt x="775" y="1208"/>
                    <a:pt x="794" y="1222"/>
                  </a:cubicBezTo>
                  <a:cubicBezTo>
                    <a:pt x="798" y="1226"/>
                    <a:pt x="804" y="1227"/>
                    <a:pt x="811" y="1227"/>
                  </a:cubicBezTo>
                  <a:cubicBezTo>
                    <a:pt x="833" y="1227"/>
                    <a:pt x="858" y="1212"/>
                    <a:pt x="834" y="1212"/>
                  </a:cubicBezTo>
                  <a:cubicBezTo>
                    <a:pt x="815" y="1194"/>
                    <a:pt x="834" y="1169"/>
                    <a:pt x="828" y="1140"/>
                  </a:cubicBezTo>
                  <a:cubicBezTo>
                    <a:pt x="836" y="1130"/>
                    <a:pt x="844" y="1122"/>
                    <a:pt x="854" y="1122"/>
                  </a:cubicBezTo>
                  <a:cubicBezTo>
                    <a:pt x="859" y="1122"/>
                    <a:pt x="865" y="1124"/>
                    <a:pt x="872" y="1131"/>
                  </a:cubicBezTo>
                  <a:cubicBezTo>
                    <a:pt x="872" y="1131"/>
                    <a:pt x="873" y="1131"/>
                    <a:pt x="874" y="1131"/>
                  </a:cubicBezTo>
                  <a:cubicBezTo>
                    <a:pt x="905" y="1131"/>
                    <a:pt x="944" y="1052"/>
                    <a:pt x="938" y="1024"/>
                  </a:cubicBezTo>
                  <a:cubicBezTo>
                    <a:pt x="925" y="1012"/>
                    <a:pt x="927" y="1002"/>
                    <a:pt x="935" y="1002"/>
                  </a:cubicBezTo>
                  <a:cubicBezTo>
                    <a:pt x="939" y="1002"/>
                    <a:pt x="944" y="1004"/>
                    <a:pt x="950" y="1009"/>
                  </a:cubicBezTo>
                  <a:cubicBezTo>
                    <a:pt x="956" y="1016"/>
                    <a:pt x="961" y="1018"/>
                    <a:pt x="966" y="1018"/>
                  </a:cubicBezTo>
                  <a:cubicBezTo>
                    <a:pt x="975" y="1018"/>
                    <a:pt x="983" y="1010"/>
                    <a:pt x="991" y="1003"/>
                  </a:cubicBezTo>
                  <a:cubicBezTo>
                    <a:pt x="990" y="991"/>
                    <a:pt x="991" y="987"/>
                    <a:pt x="995" y="987"/>
                  </a:cubicBezTo>
                  <a:cubicBezTo>
                    <a:pt x="1001" y="987"/>
                    <a:pt x="1011" y="997"/>
                    <a:pt x="1022" y="1009"/>
                  </a:cubicBezTo>
                  <a:cubicBezTo>
                    <a:pt x="1024" y="1022"/>
                    <a:pt x="1027" y="1028"/>
                    <a:pt x="1032" y="1028"/>
                  </a:cubicBezTo>
                  <a:cubicBezTo>
                    <a:pt x="1039" y="1028"/>
                    <a:pt x="1050" y="1018"/>
                    <a:pt x="1066" y="1006"/>
                  </a:cubicBezTo>
                  <a:cubicBezTo>
                    <a:pt x="1060" y="974"/>
                    <a:pt x="1113" y="930"/>
                    <a:pt x="1151" y="896"/>
                  </a:cubicBezTo>
                  <a:cubicBezTo>
                    <a:pt x="1217" y="843"/>
                    <a:pt x="1217" y="814"/>
                    <a:pt x="1213" y="752"/>
                  </a:cubicBezTo>
                  <a:lnTo>
                    <a:pt x="1201" y="702"/>
                  </a:lnTo>
                  <a:lnTo>
                    <a:pt x="1229" y="742"/>
                  </a:lnTo>
                  <a:cubicBezTo>
                    <a:pt x="1248" y="761"/>
                    <a:pt x="1267" y="777"/>
                    <a:pt x="1289" y="793"/>
                  </a:cubicBezTo>
                  <a:cubicBezTo>
                    <a:pt x="1301" y="783"/>
                    <a:pt x="1286" y="761"/>
                    <a:pt x="1273" y="742"/>
                  </a:cubicBezTo>
                  <a:cubicBezTo>
                    <a:pt x="1257" y="720"/>
                    <a:pt x="1273" y="711"/>
                    <a:pt x="1314" y="711"/>
                  </a:cubicBezTo>
                  <a:cubicBezTo>
                    <a:pt x="1358" y="711"/>
                    <a:pt x="1373" y="705"/>
                    <a:pt x="1373" y="673"/>
                  </a:cubicBezTo>
                  <a:cubicBezTo>
                    <a:pt x="1385" y="666"/>
                    <a:pt x="1397" y="662"/>
                    <a:pt x="1410" y="662"/>
                  </a:cubicBezTo>
                  <a:cubicBezTo>
                    <a:pt x="1418" y="662"/>
                    <a:pt x="1425" y="663"/>
                    <a:pt x="1433" y="667"/>
                  </a:cubicBezTo>
                  <a:cubicBezTo>
                    <a:pt x="1449" y="658"/>
                    <a:pt x="1449" y="658"/>
                    <a:pt x="1436" y="639"/>
                  </a:cubicBezTo>
                  <a:cubicBezTo>
                    <a:pt x="1427" y="624"/>
                    <a:pt x="1432" y="615"/>
                    <a:pt x="1444" y="615"/>
                  </a:cubicBezTo>
                  <a:cubicBezTo>
                    <a:pt x="1450" y="615"/>
                    <a:pt x="1457" y="616"/>
                    <a:pt x="1464" y="620"/>
                  </a:cubicBezTo>
                  <a:cubicBezTo>
                    <a:pt x="1478" y="632"/>
                    <a:pt x="1492" y="636"/>
                    <a:pt x="1505" y="636"/>
                  </a:cubicBezTo>
                  <a:cubicBezTo>
                    <a:pt x="1529" y="636"/>
                    <a:pt x="1546" y="620"/>
                    <a:pt x="1539" y="608"/>
                  </a:cubicBezTo>
                  <a:cubicBezTo>
                    <a:pt x="1527" y="586"/>
                    <a:pt x="1543" y="576"/>
                    <a:pt x="1558" y="570"/>
                  </a:cubicBezTo>
                  <a:cubicBezTo>
                    <a:pt x="1577" y="564"/>
                    <a:pt x="1593" y="545"/>
                    <a:pt x="1596" y="526"/>
                  </a:cubicBezTo>
                  <a:lnTo>
                    <a:pt x="1627" y="510"/>
                  </a:lnTo>
                  <a:cubicBezTo>
                    <a:pt x="1629" y="509"/>
                    <a:pt x="1631" y="509"/>
                    <a:pt x="1632" y="509"/>
                  </a:cubicBezTo>
                  <a:cubicBezTo>
                    <a:pt x="1641" y="509"/>
                    <a:pt x="1635" y="533"/>
                    <a:pt x="1621" y="539"/>
                  </a:cubicBezTo>
                  <a:lnTo>
                    <a:pt x="1649" y="554"/>
                  </a:lnTo>
                  <a:cubicBezTo>
                    <a:pt x="1680" y="542"/>
                    <a:pt x="1696" y="532"/>
                    <a:pt x="1699" y="504"/>
                  </a:cubicBezTo>
                  <a:cubicBezTo>
                    <a:pt x="1698" y="475"/>
                    <a:pt x="1697" y="461"/>
                    <a:pt x="1699" y="461"/>
                  </a:cubicBezTo>
                  <a:lnTo>
                    <a:pt x="1699" y="461"/>
                  </a:lnTo>
                  <a:cubicBezTo>
                    <a:pt x="1701" y="461"/>
                    <a:pt x="1706" y="472"/>
                    <a:pt x="1715" y="495"/>
                  </a:cubicBezTo>
                  <a:cubicBezTo>
                    <a:pt x="1723" y="510"/>
                    <a:pt x="1735" y="522"/>
                    <a:pt x="1745" y="522"/>
                  </a:cubicBezTo>
                  <a:cubicBezTo>
                    <a:pt x="1751" y="522"/>
                    <a:pt x="1756" y="518"/>
                    <a:pt x="1759" y="507"/>
                  </a:cubicBezTo>
                  <a:cubicBezTo>
                    <a:pt x="1757" y="481"/>
                    <a:pt x="1762" y="472"/>
                    <a:pt x="1769" y="472"/>
                  </a:cubicBezTo>
                  <a:cubicBezTo>
                    <a:pt x="1776" y="472"/>
                    <a:pt x="1785" y="482"/>
                    <a:pt x="1790" y="495"/>
                  </a:cubicBezTo>
                  <a:cubicBezTo>
                    <a:pt x="1792" y="519"/>
                    <a:pt x="1792" y="533"/>
                    <a:pt x="1797" y="533"/>
                  </a:cubicBezTo>
                  <a:cubicBezTo>
                    <a:pt x="1803" y="533"/>
                    <a:pt x="1815" y="515"/>
                    <a:pt x="1840" y="476"/>
                  </a:cubicBezTo>
                  <a:cubicBezTo>
                    <a:pt x="1872" y="467"/>
                    <a:pt x="1928" y="416"/>
                    <a:pt x="1981" y="404"/>
                  </a:cubicBezTo>
                  <a:cubicBezTo>
                    <a:pt x="2021" y="395"/>
                    <a:pt x="2049" y="388"/>
                    <a:pt x="2069" y="388"/>
                  </a:cubicBezTo>
                  <a:cubicBezTo>
                    <a:pt x="2084" y="388"/>
                    <a:pt x="2096" y="392"/>
                    <a:pt x="2107" y="401"/>
                  </a:cubicBezTo>
                  <a:cubicBezTo>
                    <a:pt x="2107" y="402"/>
                    <a:pt x="2107" y="403"/>
                    <a:pt x="2107" y="403"/>
                  </a:cubicBezTo>
                  <a:lnTo>
                    <a:pt x="2107" y="403"/>
                  </a:lnTo>
                  <a:cubicBezTo>
                    <a:pt x="2107" y="374"/>
                    <a:pt x="2125" y="370"/>
                    <a:pt x="2166" y="360"/>
                  </a:cubicBezTo>
                  <a:cubicBezTo>
                    <a:pt x="2176" y="364"/>
                    <a:pt x="2186" y="366"/>
                    <a:pt x="2196" y="366"/>
                  </a:cubicBezTo>
                  <a:cubicBezTo>
                    <a:pt x="2226" y="366"/>
                    <a:pt x="2255" y="348"/>
                    <a:pt x="2266" y="319"/>
                  </a:cubicBezTo>
                  <a:lnTo>
                    <a:pt x="2266" y="319"/>
                  </a:lnTo>
                  <a:lnTo>
                    <a:pt x="2232" y="322"/>
                  </a:lnTo>
                  <a:cubicBezTo>
                    <a:pt x="2226" y="293"/>
                    <a:pt x="2231" y="280"/>
                    <a:pt x="2247" y="280"/>
                  </a:cubicBezTo>
                  <a:cubicBezTo>
                    <a:pt x="2255" y="280"/>
                    <a:pt x="2267" y="284"/>
                    <a:pt x="2282" y="291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298" y="291"/>
                    <a:pt x="2301" y="315"/>
                    <a:pt x="2307" y="338"/>
                  </a:cubicBezTo>
                  <a:cubicBezTo>
                    <a:pt x="2310" y="363"/>
                    <a:pt x="2329" y="385"/>
                    <a:pt x="2348" y="385"/>
                  </a:cubicBezTo>
                  <a:cubicBezTo>
                    <a:pt x="2364" y="382"/>
                    <a:pt x="2379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5" y="329"/>
                    <a:pt x="2414" y="316"/>
                    <a:pt x="2426" y="297"/>
                  </a:cubicBezTo>
                  <a:cubicBezTo>
                    <a:pt x="2423" y="272"/>
                    <a:pt x="2442" y="272"/>
                    <a:pt x="2458" y="272"/>
                  </a:cubicBezTo>
                  <a:cubicBezTo>
                    <a:pt x="2473" y="288"/>
                    <a:pt x="2492" y="294"/>
                    <a:pt x="2513" y="294"/>
                  </a:cubicBezTo>
                  <a:lnTo>
                    <a:pt x="2513" y="294"/>
                  </a:lnTo>
                  <a:cubicBezTo>
                    <a:pt x="2514" y="301"/>
                    <a:pt x="2514" y="310"/>
                    <a:pt x="2514" y="319"/>
                  </a:cubicBezTo>
                  <a:cubicBezTo>
                    <a:pt x="2517" y="338"/>
                    <a:pt x="2523" y="354"/>
                    <a:pt x="2533" y="369"/>
                  </a:cubicBezTo>
                  <a:cubicBezTo>
                    <a:pt x="2552" y="369"/>
                    <a:pt x="2548" y="344"/>
                    <a:pt x="2548" y="344"/>
                  </a:cubicBezTo>
                  <a:cubicBezTo>
                    <a:pt x="2548" y="330"/>
                    <a:pt x="2613" y="324"/>
                    <a:pt x="2695" y="324"/>
                  </a:cubicBezTo>
                  <a:cubicBezTo>
                    <a:pt x="2821" y="324"/>
                    <a:pt x="2987" y="337"/>
                    <a:pt x="3015" y="351"/>
                  </a:cubicBezTo>
                  <a:cubicBezTo>
                    <a:pt x="3034" y="369"/>
                    <a:pt x="3058" y="379"/>
                    <a:pt x="3073" y="379"/>
                  </a:cubicBezTo>
                  <a:cubicBezTo>
                    <a:pt x="3084" y="379"/>
                    <a:pt x="3090" y="374"/>
                    <a:pt x="3084" y="363"/>
                  </a:cubicBezTo>
                  <a:cubicBezTo>
                    <a:pt x="3087" y="354"/>
                    <a:pt x="3098" y="349"/>
                    <a:pt x="3116" y="349"/>
                  </a:cubicBezTo>
                  <a:cubicBezTo>
                    <a:pt x="3151" y="349"/>
                    <a:pt x="3211" y="365"/>
                    <a:pt x="3279" y="385"/>
                  </a:cubicBezTo>
                  <a:cubicBezTo>
                    <a:pt x="3369" y="407"/>
                    <a:pt x="3436" y="435"/>
                    <a:pt x="3467" y="435"/>
                  </a:cubicBezTo>
                  <a:cubicBezTo>
                    <a:pt x="3477" y="435"/>
                    <a:pt x="3483" y="433"/>
                    <a:pt x="3485" y="426"/>
                  </a:cubicBezTo>
                  <a:lnTo>
                    <a:pt x="3536" y="448"/>
                  </a:lnTo>
                  <a:cubicBezTo>
                    <a:pt x="3570" y="457"/>
                    <a:pt x="3611" y="451"/>
                    <a:pt x="3627" y="457"/>
                  </a:cubicBezTo>
                  <a:cubicBezTo>
                    <a:pt x="3637" y="453"/>
                    <a:pt x="3646" y="451"/>
                    <a:pt x="3651" y="451"/>
                  </a:cubicBezTo>
                  <a:cubicBezTo>
                    <a:pt x="3660" y="451"/>
                    <a:pt x="3660" y="457"/>
                    <a:pt x="3642" y="467"/>
                  </a:cubicBezTo>
                  <a:cubicBezTo>
                    <a:pt x="3633" y="489"/>
                    <a:pt x="3623" y="510"/>
                    <a:pt x="3639" y="520"/>
                  </a:cubicBezTo>
                  <a:cubicBezTo>
                    <a:pt x="3646" y="524"/>
                    <a:pt x="3652" y="525"/>
                    <a:pt x="3658" y="525"/>
                  </a:cubicBezTo>
                  <a:cubicBezTo>
                    <a:pt x="3675" y="525"/>
                    <a:pt x="3683" y="508"/>
                    <a:pt x="3692" y="489"/>
                  </a:cubicBezTo>
                  <a:cubicBezTo>
                    <a:pt x="3697" y="477"/>
                    <a:pt x="3705" y="474"/>
                    <a:pt x="3711" y="474"/>
                  </a:cubicBezTo>
                  <a:cubicBezTo>
                    <a:pt x="3717" y="474"/>
                    <a:pt x="3721" y="476"/>
                    <a:pt x="3721" y="476"/>
                  </a:cubicBezTo>
                  <a:cubicBezTo>
                    <a:pt x="3736" y="482"/>
                    <a:pt x="3736" y="482"/>
                    <a:pt x="3724" y="507"/>
                  </a:cubicBezTo>
                  <a:lnTo>
                    <a:pt x="3702" y="551"/>
                  </a:lnTo>
                  <a:lnTo>
                    <a:pt x="3717" y="558"/>
                  </a:lnTo>
                  <a:cubicBezTo>
                    <a:pt x="3724" y="546"/>
                    <a:pt x="3732" y="543"/>
                    <a:pt x="3737" y="543"/>
                  </a:cubicBezTo>
                  <a:cubicBezTo>
                    <a:pt x="3742" y="543"/>
                    <a:pt x="3746" y="545"/>
                    <a:pt x="3746" y="545"/>
                  </a:cubicBezTo>
                  <a:cubicBezTo>
                    <a:pt x="3761" y="551"/>
                    <a:pt x="3761" y="551"/>
                    <a:pt x="3736" y="595"/>
                  </a:cubicBezTo>
                  <a:cubicBezTo>
                    <a:pt x="3724" y="622"/>
                    <a:pt x="3722" y="635"/>
                    <a:pt x="3731" y="635"/>
                  </a:cubicBezTo>
                  <a:cubicBezTo>
                    <a:pt x="3737" y="635"/>
                    <a:pt x="3750" y="627"/>
                    <a:pt x="3768" y="611"/>
                  </a:cubicBezTo>
                  <a:lnTo>
                    <a:pt x="3808" y="608"/>
                  </a:lnTo>
                  <a:lnTo>
                    <a:pt x="3808" y="608"/>
                  </a:lnTo>
                  <a:cubicBezTo>
                    <a:pt x="3804" y="632"/>
                    <a:pt x="3813" y="640"/>
                    <a:pt x="3827" y="640"/>
                  </a:cubicBezTo>
                  <a:cubicBezTo>
                    <a:pt x="3844" y="640"/>
                    <a:pt x="3867" y="630"/>
                    <a:pt x="3883" y="623"/>
                  </a:cubicBezTo>
                  <a:lnTo>
                    <a:pt x="3883" y="623"/>
                  </a:lnTo>
                  <a:cubicBezTo>
                    <a:pt x="3876" y="656"/>
                    <a:pt x="3877" y="672"/>
                    <a:pt x="3890" y="672"/>
                  </a:cubicBezTo>
                  <a:cubicBezTo>
                    <a:pt x="3898" y="672"/>
                    <a:pt x="3910" y="665"/>
                    <a:pt x="3927" y="652"/>
                  </a:cubicBezTo>
                  <a:cubicBezTo>
                    <a:pt x="3932" y="643"/>
                    <a:pt x="3937" y="640"/>
                    <a:pt x="3942" y="640"/>
                  </a:cubicBezTo>
                  <a:cubicBezTo>
                    <a:pt x="3950" y="640"/>
                    <a:pt x="3957" y="651"/>
                    <a:pt x="3959" y="670"/>
                  </a:cubicBezTo>
                  <a:cubicBezTo>
                    <a:pt x="3959" y="702"/>
                    <a:pt x="3974" y="711"/>
                    <a:pt x="3999" y="733"/>
                  </a:cubicBezTo>
                  <a:cubicBezTo>
                    <a:pt x="4001" y="732"/>
                    <a:pt x="4003" y="732"/>
                    <a:pt x="4006" y="732"/>
                  </a:cubicBezTo>
                  <a:cubicBezTo>
                    <a:pt x="4041" y="732"/>
                    <a:pt x="4141" y="796"/>
                    <a:pt x="4234" y="890"/>
                  </a:cubicBezTo>
                  <a:cubicBezTo>
                    <a:pt x="4343" y="984"/>
                    <a:pt x="4407" y="1065"/>
                    <a:pt x="4432" y="1065"/>
                  </a:cubicBezTo>
                  <a:cubicBezTo>
                    <a:pt x="4434" y="1065"/>
                    <a:pt x="4436" y="1064"/>
                    <a:pt x="4438" y="1062"/>
                  </a:cubicBezTo>
                  <a:cubicBezTo>
                    <a:pt x="4451" y="1075"/>
                    <a:pt x="4451" y="1075"/>
                    <a:pt x="4444" y="1106"/>
                  </a:cubicBezTo>
                  <a:cubicBezTo>
                    <a:pt x="4432" y="1116"/>
                    <a:pt x="4432" y="1125"/>
                    <a:pt x="4446" y="1125"/>
                  </a:cubicBezTo>
                  <a:cubicBezTo>
                    <a:pt x="4455" y="1125"/>
                    <a:pt x="4467" y="1122"/>
                    <a:pt x="4485" y="1115"/>
                  </a:cubicBezTo>
                  <a:cubicBezTo>
                    <a:pt x="4502" y="1114"/>
                    <a:pt x="4514" y="1109"/>
                    <a:pt x="4518" y="1109"/>
                  </a:cubicBezTo>
                  <a:cubicBezTo>
                    <a:pt x="4521" y="1109"/>
                    <a:pt x="4516" y="1113"/>
                    <a:pt x="4498" y="1128"/>
                  </a:cubicBezTo>
                  <a:cubicBezTo>
                    <a:pt x="4479" y="1144"/>
                    <a:pt x="4501" y="1172"/>
                    <a:pt x="4542" y="1228"/>
                  </a:cubicBezTo>
                  <a:cubicBezTo>
                    <a:pt x="4569" y="1267"/>
                    <a:pt x="4604" y="1315"/>
                    <a:pt x="4627" y="1315"/>
                  </a:cubicBezTo>
                  <a:cubicBezTo>
                    <a:pt x="4630" y="1315"/>
                    <a:pt x="4633" y="1315"/>
                    <a:pt x="4636" y="1313"/>
                  </a:cubicBezTo>
                  <a:cubicBezTo>
                    <a:pt x="4667" y="1325"/>
                    <a:pt x="4674" y="1330"/>
                    <a:pt x="4661" y="1330"/>
                  </a:cubicBezTo>
                  <a:cubicBezTo>
                    <a:pt x="4657" y="1330"/>
                    <a:pt x="4652" y="1329"/>
                    <a:pt x="4645" y="1328"/>
                  </a:cubicBezTo>
                  <a:lnTo>
                    <a:pt x="4645" y="1328"/>
                  </a:lnTo>
                  <a:cubicBezTo>
                    <a:pt x="4595" y="1341"/>
                    <a:pt x="4617" y="1429"/>
                    <a:pt x="4689" y="1448"/>
                  </a:cubicBezTo>
                  <a:cubicBezTo>
                    <a:pt x="4695" y="1463"/>
                    <a:pt x="4705" y="1479"/>
                    <a:pt x="4683" y="1491"/>
                  </a:cubicBezTo>
                  <a:cubicBezTo>
                    <a:pt x="4692" y="1507"/>
                    <a:pt x="4705" y="1520"/>
                    <a:pt x="4748" y="1554"/>
                  </a:cubicBezTo>
                  <a:lnTo>
                    <a:pt x="4802" y="1667"/>
                  </a:lnTo>
                  <a:cubicBezTo>
                    <a:pt x="4802" y="1667"/>
                    <a:pt x="4802" y="1667"/>
                    <a:pt x="4802" y="1667"/>
                  </a:cubicBezTo>
                  <a:lnTo>
                    <a:pt x="4802" y="1667"/>
                  </a:lnTo>
                  <a:cubicBezTo>
                    <a:pt x="4785" y="1659"/>
                    <a:pt x="4767" y="1655"/>
                    <a:pt x="4749" y="1655"/>
                  </a:cubicBezTo>
                  <a:cubicBezTo>
                    <a:pt x="4667" y="1655"/>
                    <a:pt x="4585" y="1736"/>
                    <a:pt x="4629" y="1833"/>
                  </a:cubicBezTo>
                  <a:cubicBezTo>
                    <a:pt x="4654" y="1885"/>
                    <a:pt x="4698" y="1908"/>
                    <a:pt x="4742" y="1908"/>
                  </a:cubicBezTo>
                  <a:cubicBezTo>
                    <a:pt x="4796" y="1908"/>
                    <a:pt x="4850" y="1873"/>
                    <a:pt x="4866" y="1820"/>
                  </a:cubicBezTo>
                  <a:lnTo>
                    <a:pt x="4866" y="1820"/>
                  </a:lnTo>
                  <a:cubicBezTo>
                    <a:pt x="4876" y="1854"/>
                    <a:pt x="4891" y="1897"/>
                    <a:pt x="4908" y="1946"/>
                  </a:cubicBezTo>
                  <a:cubicBezTo>
                    <a:pt x="4943" y="2065"/>
                    <a:pt x="4965" y="2168"/>
                    <a:pt x="4946" y="2187"/>
                  </a:cubicBezTo>
                  <a:cubicBezTo>
                    <a:pt x="4946" y="2187"/>
                    <a:pt x="4949" y="2206"/>
                    <a:pt x="4974" y="2218"/>
                  </a:cubicBezTo>
                  <a:cubicBezTo>
                    <a:pt x="5027" y="2225"/>
                    <a:pt x="5030" y="2243"/>
                    <a:pt x="5009" y="2265"/>
                  </a:cubicBezTo>
                  <a:cubicBezTo>
                    <a:pt x="4962" y="2290"/>
                    <a:pt x="4971" y="2363"/>
                    <a:pt x="5021" y="2372"/>
                  </a:cubicBezTo>
                  <a:lnTo>
                    <a:pt x="5021" y="2372"/>
                  </a:lnTo>
                  <a:cubicBezTo>
                    <a:pt x="5014" y="2373"/>
                    <a:pt x="5005" y="2374"/>
                    <a:pt x="4996" y="2375"/>
                  </a:cubicBezTo>
                  <a:cubicBezTo>
                    <a:pt x="4949" y="2397"/>
                    <a:pt x="4983" y="2444"/>
                    <a:pt x="5030" y="2460"/>
                  </a:cubicBezTo>
                  <a:cubicBezTo>
                    <a:pt x="5009" y="2479"/>
                    <a:pt x="4983" y="2497"/>
                    <a:pt x="5009" y="2513"/>
                  </a:cubicBezTo>
                  <a:cubicBezTo>
                    <a:pt x="5009" y="2532"/>
                    <a:pt x="5009" y="2532"/>
                    <a:pt x="4958" y="2535"/>
                  </a:cubicBezTo>
                  <a:cubicBezTo>
                    <a:pt x="4933" y="2535"/>
                    <a:pt x="4908" y="2538"/>
                    <a:pt x="4908" y="2554"/>
                  </a:cubicBezTo>
                  <a:cubicBezTo>
                    <a:pt x="4911" y="2569"/>
                    <a:pt x="4936" y="2569"/>
                    <a:pt x="4962" y="2569"/>
                  </a:cubicBezTo>
                  <a:lnTo>
                    <a:pt x="4962" y="2604"/>
                  </a:lnTo>
                  <a:cubicBezTo>
                    <a:pt x="4962" y="2604"/>
                    <a:pt x="4962" y="2620"/>
                    <a:pt x="4987" y="2620"/>
                  </a:cubicBezTo>
                  <a:cubicBezTo>
                    <a:pt x="5012" y="2620"/>
                    <a:pt x="5015" y="2635"/>
                    <a:pt x="5015" y="2654"/>
                  </a:cubicBezTo>
                  <a:cubicBezTo>
                    <a:pt x="4998" y="2654"/>
                    <a:pt x="5004" y="2662"/>
                    <a:pt x="5017" y="2662"/>
                  </a:cubicBezTo>
                  <a:cubicBezTo>
                    <a:pt x="5023" y="2662"/>
                    <a:pt x="5031" y="2660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0" y="2673"/>
                  </a:lnTo>
                  <a:cubicBezTo>
                    <a:pt x="5190" y="2673"/>
                    <a:pt x="5215" y="2673"/>
                    <a:pt x="5240" y="2635"/>
                  </a:cubicBezTo>
                  <a:cubicBezTo>
                    <a:pt x="5262" y="2559"/>
                    <a:pt x="5283" y="2500"/>
                    <a:pt x="5238" y="2500"/>
                  </a:cubicBezTo>
                  <a:cubicBezTo>
                    <a:pt x="5237" y="2500"/>
                    <a:pt x="5235" y="2500"/>
                    <a:pt x="5234" y="2500"/>
                  </a:cubicBezTo>
                  <a:cubicBezTo>
                    <a:pt x="5234" y="2500"/>
                    <a:pt x="5209" y="2482"/>
                    <a:pt x="5209" y="2463"/>
                  </a:cubicBezTo>
                  <a:cubicBezTo>
                    <a:pt x="5206" y="2444"/>
                    <a:pt x="5231" y="2425"/>
                    <a:pt x="5231" y="2425"/>
                  </a:cubicBezTo>
                  <a:cubicBezTo>
                    <a:pt x="5259" y="2422"/>
                    <a:pt x="5247" y="2344"/>
                    <a:pt x="5234" y="2250"/>
                  </a:cubicBezTo>
                  <a:cubicBezTo>
                    <a:pt x="5222" y="2134"/>
                    <a:pt x="5203" y="2077"/>
                    <a:pt x="5222" y="2052"/>
                  </a:cubicBezTo>
                  <a:cubicBezTo>
                    <a:pt x="5234" y="2040"/>
                    <a:pt x="5240" y="2024"/>
                    <a:pt x="5237" y="2008"/>
                  </a:cubicBezTo>
                  <a:lnTo>
                    <a:pt x="5237" y="2008"/>
                  </a:lnTo>
                  <a:cubicBezTo>
                    <a:pt x="5237" y="2009"/>
                    <a:pt x="5236" y="2009"/>
                    <a:pt x="5235" y="2009"/>
                  </a:cubicBezTo>
                  <a:cubicBezTo>
                    <a:pt x="5211" y="2009"/>
                    <a:pt x="5189" y="1895"/>
                    <a:pt x="5140" y="1770"/>
                  </a:cubicBezTo>
                  <a:cubicBezTo>
                    <a:pt x="5101" y="1643"/>
                    <a:pt x="5038" y="1525"/>
                    <a:pt x="5017" y="1525"/>
                  </a:cubicBezTo>
                  <a:cubicBezTo>
                    <a:pt x="5016" y="1525"/>
                    <a:pt x="5015" y="1526"/>
                    <a:pt x="5015" y="1526"/>
                  </a:cubicBezTo>
                  <a:lnTo>
                    <a:pt x="4996" y="1491"/>
                  </a:lnTo>
                  <a:cubicBezTo>
                    <a:pt x="5018" y="1479"/>
                    <a:pt x="5002" y="1444"/>
                    <a:pt x="4987" y="1410"/>
                  </a:cubicBezTo>
                  <a:cubicBezTo>
                    <a:pt x="4962" y="1397"/>
                    <a:pt x="4940" y="1375"/>
                    <a:pt x="4924" y="1353"/>
                  </a:cubicBezTo>
                  <a:cubicBezTo>
                    <a:pt x="4946" y="1341"/>
                    <a:pt x="4936" y="1325"/>
                    <a:pt x="4915" y="1291"/>
                  </a:cubicBezTo>
                  <a:cubicBezTo>
                    <a:pt x="4900" y="1264"/>
                    <a:pt x="4891" y="1249"/>
                    <a:pt x="4878" y="1249"/>
                  </a:cubicBezTo>
                  <a:cubicBezTo>
                    <a:pt x="4874" y="1249"/>
                    <a:pt x="4869" y="1250"/>
                    <a:pt x="4864" y="1253"/>
                  </a:cubicBezTo>
                  <a:cubicBezTo>
                    <a:pt x="4858" y="1234"/>
                    <a:pt x="4780" y="1125"/>
                    <a:pt x="4764" y="1062"/>
                  </a:cubicBezTo>
                  <a:cubicBezTo>
                    <a:pt x="4770" y="1031"/>
                    <a:pt x="4739" y="1031"/>
                    <a:pt x="4708" y="1031"/>
                  </a:cubicBezTo>
                  <a:cubicBezTo>
                    <a:pt x="4698" y="1039"/>
                    <a:pt x="4687" y="1042"/>
                    <a:pt x="4676" y="1042"/>
                  </a:cubicBezTo>
                  <a:cubicBezTo>
                    <a:pt x="4665" y="1042"/>
                    <a:pt x="4654" y="1039"/>
                    <a:pt x="4645" y="1031"/>
                  </a:cubicBezTo>
                  <a:cubicBezTo>
                    <a:pt x="4645" y="1031"/>
                    <a:pt x="4667" y="1015"/>
                    <a:pt x="4686" y="999"/>
                  </a:cubicBezTo>
                  <a:cubicBezTo>
                    <a:pt x="4717" y="999"/>
                    <a:pt x="4717" y="996"/>
                    <a:pt x="4692" y="968"/>
                  </a:cubicBezTo>
                  <a:lnTo>
                    <a:pt x="4667" y="937"/>
                  </a:lnTo>
                  <a:cubicBezTo>
                    <a:pt x="4665" y="939"/>
                    <a:pt x="4662" y="940"/>
                    <a:pt x="4659" y="940"/>
                  </a:cubicBezTo>
                  <a:cubicBezTo>
                    <a:pt x="4632" y="940"/>
                    <a:pt x="4575" y="870"/>
                    <a:pt x="4488" y="783"/>
                  </a:cubicBezTo>
                  <a:cubicBezTo>
                    <a:pt x="4380" y="682"/>
                    <a:pt x="4331" y="638"/>
                    <a:pt x="4310" y="638"/>
                  </a:cubicBezTo>
                  <a:cubicBezTo>
                    <a:pt x="4306" y="638"/>
                    <a:pt x="4303" y="639"/>
                    <a:pt x="4300" y="642"/>
                  </a:cubicBezTo>
                  <a:cubicBezTo>
                    <a:pt x="4295" y="649"/>
                    <a:pt x="4291" y="652"/>
                    <a:pt x="4285" y="652"/>
                  </a:cubicBezTo>
                  <a:cubicBezTo>
                    <a:pt x="4274" y="652"/>
                    <a:pt x="4259" y="634"/>
                    <a:pt x="4238" y="595"/>
                  </a:cubicBezTo>
                  <a:cubicBezTo>
                    <a:pt x="4200" y="492"/>
                    <a:pt x="4190" y="470"/>
                    <a:pt x="4174" y="470"/>
                  </a:cubicBezTo>
                  <a:cubicBezTo>
                    <a:pt x="4169" y="470"/>
                    <a:pt x="4165" y="471"/>
                    <a:pt x="4159" y="473"/>
                  </a:cubicBezTo>
                  <a:cubicBezTo>
                    <a:pt x="4175" y="485"/>
                    <a:pt x="4159" y="504"/>
                    <a:pt x="4147" y="526"/>
                  </a:cubicBezTo>
                  <a:cubicBezTo>
                    <a:pt x="4134" y="543"/>
                    <a:pt x="4124" y="551"/>
                    <a:pt x="4118" y="551"/>
                  </a:cubicBezTo>
                  <a:cubicBezTo>
                    <a:pt x="4109" y="551"/>
                    <a:pt x="4108" y="535"/>
                    <a:pt x="4115" y="504"/>
                  </a:cubicBezTo>
                  <a:cubicBezTo>
                    <a:pt x="4140" y="469"/>
                    <a:pt x="3945" y="358"/>
                    <a:pt x="3864" y="358"/>
                  </a:cubicBezTo>
                  <a:cubicBezTo>
                    <a:pt x="3852" y="358"/>
                    <a:pt x="3842" y="361"/>
                    <a:pt x="3836" y="366"/>
                  </a:cubicBezTo>
                  <a:lnTo>
                    <a:pt x="3849" y="344"/>
                  </a:lnTo>
                  <a:cubicBezTo>
                    <a:pt x="3862" y="322"/>
                    <a:pt x="3843" y="313"/>
                    <a:pt x="3774" y="279"/>
                  </a:cubicBezTo>
                  <a:lnTo>
                    <a:pt x="3721" y="250"/>
                  </a:lnTo>
                  <a:cubicBezTo>
                    <a:pt x="3716" y="261"/>
                    <a:pt x="3707" y="265"/>
                    <a:pt x="3696" y="265"/>
                  </a:cubicBezTo>
                  <a:cubicBezTo>
                    <a:pt x="3661" y="265"/>
                    <a:pt x="3607" y="223"/>
                    <a:pt x="3614" y="207"/>
                  </a:cubicBezTo>
                  <a:cubicBezTo>
                    <a:pt x="3605" y="175"/>
                    <a:pt x="3605" y="175"/>
                    <a:pt x="3567" y="163"/>
                  </a:cubicBezTo>
                  <a:cubicBezTo>
                    <a:pt x="3554" y="167"/>
                    <a:pt x="3541" y="169"/>
                    <a:pt x="3528" y="169"/>
                  </a:cubicBezTo>
                  <a:cubicBezTo>
                    <a:pt x="3468" y="169"/>
                    <a:pt x="3411" y="127"/>
                    <a:pt x="3417" y="109"/>
                  </a:cubicBezTo>
                  <a:lnTo>
                    <a:pt x="3379" y="97"/>
                  </a:lnTo>
                  <a:cubicBezTo>
                    <a:pt x="3365" y="106"/>
                    <a:pt x="3349" y="110"/>
                    <a:pt x="3332" y="110"/>
                  </a:cubicBezTo>
                  <a:cubicBezTo>
                    <a:pt x="3320" y="110"/>
                    <a:pt x="3307" y="107"/>
                    <a:pt x="3294" y="103"/>
                  </a:cubicBezTo>
                  <a:cubicBezTo>
                    <a:pt x="3267" y="96"/>
                    <a:pt x="3249" y="90"/>
                    <a:pt x="3238" y="90"/>
                  </a:cubicBezTo>
                  <a:cubicBezTo>
                    <a:pt x="3227" y="90"/>
                    <a:pt x="3225" y="96"/>
                    <a:pt x="3232" y="113"/>
                  </a:cubicBezTo>
                  <a:cubicBezTo>
                    <a:pt x="3229" y="133"/>
                    <a:pt x="3223" y="157"/>
                    <a:pt x="3207" y="157"/>
                  </a:cubicBezTo>
                  <a:cubicBezTo>
                    <a:pt x="3206" y="157"/>
                    <a:pt x="3205" y="157"/>
                    <a:pt x="3203" y="156"/>
                  </a:cubicBezTo>
                  <a:lnTo>
                    <a:pt x="3210" y="131"/>
                  </a:lnTo>
                  <a:cubicBezTo>
                    <a:pt x="3216" y="106"/>
                    <a:pt x="3156" y="91"/>
                    <a:pt x="3081" y="81"/>
                  </a:cubicBezTo>
                  <a:cubicBezTo>
                    <a:pt x="2984" y="65"/>
                    <a:pt x="2946" y="59"/>
                    <a:pt x="2931" y="31"/>
                  </a:cubicBezTo>
                  <a:lnTo>
                    <a:pt x="2909" y="53"/>
                  </a:lnTo>
                  <a:cubicBezTo>
                    <a:pt x="2899" y="65"/>
                    <a:pt x="2889" y="70"/>
                    <a:pt x="2882" y="70"/>
                  </a:cubicBezTo>
                  <a:cubicBezTo>
                    <a:pt x="2873" y="70"/>
                    <a:pt x="2868" y="63"/>
                    <a:pt x="2868" y="50"/>
                  </a:cubicBezTo>
                  <a:cubicBezTo>
                    <a:pt x="2859" y="36"/>
                    <a:pt x="2831" y="28"/>
                    <a:pt x="2800" y="28"/>
                  </a:cubicBezTo>
                  <a:cubicBezTo>
                    <a:pt x="2776" y="28"/>
                    <a:pt x="2751" y="33"/>
                    <a:pt x="2733" y="44"/>
                  </a:cubicBezTo>
                  <a:lnTo>
                    <a:pt x="2696" y="40"/>
                  </a:lnTo>
                  <a:cubicBezTo>
                    <a:pt x="2689" y="14"/>
                    <a:pt x="2668" y="0"/>
                    <a:pt x="2646" y="0"/>
                  </a:cubicBezTo>
                  <a:close/>
                  <a:moveTo>
                    <a:pt x="2141" y="5358"/>
                  </a:moveTo>
                  <a:lnTo>
                    <a:pt x="2141" y="5358"/>
                  </a:lnTo>
                  <a:cubicBezTo>
                    <a:pt x="2138" y="5384"/>
                    <a:pt x="2138" y="5384"/>
                    <a:pt x="2157" y="5387"/>
                  </a:cubicBezTo>
                  <a:cubicBezTo>
                    <a:pt x="2170" y="5389"/>
                    <a:pt x="2179" y="5390"/>
                    <a:pt x="2184" y="5390"/>
                  </a:cubicBezTo>
                  <a:cubicBezTo>
                    <a:pt x="2196" y="5390"/>
                    <a:pt x="2192" y="5384"/>
                    <a:pt x="2182" y="5365"/>
                  </a:cubicBezTo>
                  <a:lnTo>
                    <a:pt x="2141" y="53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37"/>
            <p:cNvSpPr/>
            <p:nvPr/>
          </p:nvSpPr>
          <p:spPr>
            <a:xfrm>
              <a:off x="3844857" y="3476692"/>
              <a:ext cx="70607" cy="88380"/>
            </a:xfrm>
            <a:custGeom>
              <a:avLst/>
              <a:gdLst/>
              <a:ahLst/>
              <a:cxnLst/>
              <a:rect l="l" t="t" r="r" b="b"/>
              <a:pathLst>
                <a:path w="3879" h="4893" extrusionOk="0">
                  <a:moveTo>
                    <a:pt x="3404" y="0"/>
                  </a:moveTo>
                  <a:lnTo>
                    <a:pt x="3401" y="6"/>
                  </a:lnTo>
                  <a:cubicBezTo>
                    <a:pt x="3395" y="10"/>
                    <a:pt x="3417" y="25"/>
                    <a:pt x="3436" y="41"/>
                  </a:cubicBezTo>
                  <a:lnTo>
                    <a:pt x="3439" y="35"/>
                  </a:lnTo>
                  <a:cubicBezTo>
                    <a:pt x="3429" y="22"/>
                    <a:pt x="3417" y="10"/>
                    <a:pt x="3404" y="0"/>
                  </a:cubicBezTo>
                  <a:close/>
                  <a:moveTo>
                    <a:pt x="3689" y="251"/>
                  </a:moveTo>
                  <a:lnTo>
                    <a:pt x="3715" y="260"/>
                  </a:lnTo>
                  <a:cubicBezTo>
                    <a:pt x="3733" y="276"/>
                    <a:pt x="3727" y="282"/>
                    <a:pt x="3724" y="285"/>
                  </a:cubicBezTo>
                  <a:cubicBezTo>
                    <a:pt x="3723" y="288"/>
                    <a:pt x="3722" y="289"/>
                    <a:pt x="3720" y="289"/>
                  </a:cubicBezTo>
                  <a:cubicBezTo>
                    <a:pt x="3718" y="289"/>
                    <a:pt x="3712" y="286"/>
                    <a:pt x="3699" y="276"/>
                  </a:cubicBezTo>
                  <a:cubicBezTo>
                    <a:pt x="3699" y="276"/>
                    <a:pt x="3683" y="254"/>
                    <a:pt x="3689" y="251"/>
                  </a:cubicBezTo>
                  <a:close/>
                  <a:moveTo>
                    <a:pt x="3597" y="287"/>
                  </a:moveTo>
                  <a:cubicBezTo>
                    <a:pt x="3606" y="287"/>
                    <a:pt x="3625" y="295"/>
                    <a:pt x="3639" y="307"/>
                  </a:cubicBezTo>
                  <a:cubicBezTo>
                    <a:pt x="3683" y="336"/>
                    <a:pt x="3683" y="336"/>
                    <a:pt x="3674" y="345"/>
                  </a:cubicBezTo>
                  <a:cubicBezTo>
                    <a:pt x="3672" y="348"/>
                    <a:pt x="3670" y="352"/>
                    <a:pt x="3666" y="352"/>
                  </a:cubicBezTo>
                  <a:cubicBezTo>
                    <a:pt x="3662" y="352"/>
                    <a:pt x="3656" y="349"/>
                    <a:pt x="3646" y="342"/>
                  </a:cubicBezTo>
                  <a:lnTo>
                    <a:pt x="3652" y="336"/>
                  </a:lnTo>
                  <a:cubicBezTo>
                    <a:pt x="3657" y="339"/>
                    <a:pt x="3659" y="341"/>
                    <a:pt x="3660" y="341"/>
                  </a:cubicBezTo>
                  <a:cubicBezTo>
                    <a:pt x="3662" y="341"/>
                    <a:pt x="3649" y="327"/>
                    <a:pt x="3630" y="320"/>
                  </a:cubicBezTo>
                  <a:lnTo>
                    <a:pt x="3592" y="289"/>
                  </a:lnTo>
                  <a:cubicBezTo>
                    <a:pt x="3593" y="287"/>
                    <a:pt x="3595" y="287"/>
                    <a:pt x="3597" y="287"/>
                  </a:cubicBezTo>
                  <a:close/>
                  <a:moveTo>
                    <a:pt x="3740" y="423"/>
                  </a:moveTo>
                  <a:lnTo>
                    <a:pt x="3736" y="430"/>
                  </a:lnTo>
                  <a:cubicBezTo>
                    <a:pt x="3748" y="439"/>
                    <a:pt x="3752" y="443"/>
                    <a:pt x="3756" y="443"/>
                  </a:cubicBezTo>
                  <a:cubicBezTo>
                    <a:pt x="3758" y="443"/>
                    <a:pt x="3759" y="441"/>
                    <a:pt x="3762" y="439"/>
                  </a:cubicBezTo>
                  <a:lnTo>
                    <a:pt x="3765" y="433"/>
                  </a:lnTo>
                  <a:lnTo>
                    <a:pt x="3740" y="423"/>
                  </a:lnTo>
                  <a:close/>
                  <a:moveTo>
                    <a:pt x="3332" y="564"/>
                  </a:moveTo>
                  <a:cubicBezTo>
                    <a:pt x="3351" y="580"/>
                    <a:pt x="3364" y="605"/>
                    <a:pt x="3357" y="611"/>
                  </a:cubicBezTo>
                  <a:cubicBezTo>
                    <a:pt x="3357" y="612"/>
                    <a:pt x="3357" y="612"/>
                    <a:pt x="3356" y="612"/>
                  </a:cubicBezTo>
                  <a:cubicBezTo>
                    <a:pt x="3351" y="612"/>
                    <a:pt x="3331" y="597"/>
                    <a:pt x="3323" y="574"/>
                  </a:cubicBezTo>
                  <a:lnTo>
                    <a:pt x="3332" y="564"/>
                  </a:lnTo>
                  <a:close/>
                  <a:moveTo>
                    <a:pt x="3265" y="570"/>
                  </a:moveTo>
                  <a:cubicBezTo>
                    <a:pt x="3259" y="570"/>
                    <a:pt x="3256" y="575"/>
                    <a:pt x="3251" y="580"/>
                  </a:cubicBezTo>
                  <a:cubicBezTo>
                    <a:pt x="3248" y="586"/>
                    <a:pt x="3263" y="605"/>
                    <a:pt x="3263" y="605"/>
                  </a:cubicBezTo>
                  <a:cubicBezTo>
                    <a:pt x="3273" y="613"/>
                    <a:pt x="3279" y="616"/>
                    <a:pt x="3283" y="616"/>
                  </a:cubicBezTo>
                  <a:cubicBezTo>
                    <a:pt x="3286" y="616"/>
                    <a:pt x="3289" y="614"/>
                    <a:pt x="3291" y="611"/>
                  </a:cubicBezTo>
                  <a:cubicBezTo>
                    <a:pt x="3295" y="612"/>
                    <a:pt x="3298" y="612"/>
                    <a:pt x="3300" y="612"/>
                  </a:cubicBezTo>
                  <a:cubicBezTo>
                    <a:pt x="3316" y="612"/>
                    <a:pt x="3302" y="594"/>
                    <a:pt x="3285" y="580"/>
                  </a:cubicBezTo>
                  <a:cubicBezTo>
                    <a:pt x="3276" y="573"/>
                    <a:pt x="3270" y="570"/>
                    <a:pt x="3265" y="570"/>
                  </a:cubicBezTo>
                  <a:close/>
                  <a:moveTo>
                    <a:pt x="3119" y="859"/>
                  </a:moveTo>
                  <a:lnTo>
                    <a:pt x="3150" y="900"/>
                  </a:lnTo>
                  <a:cubicBezTo>
                    <a:pt x="3179" y="932"/>
                    <a:pt x="3191" y="946"/>
                    <a:pt x="3190" y="946"/>
                  </a:cubicBezTo>
                  <a:cubicBezTo>
                    <a:pt x="3188" y="946"/>
                    <a:pt x="3179" y="938"/>
                    <a:pt x="3163" y="925"/>
                  </a:cubicBezTo>
                  <a:cubicBezTo>
                    <a:pt x="3141" y="912"/>
                    <a:pt x="3122" y="893"/>
                    <a:pt x="3110" y="868"/>
                  </a:cubicBezTo>
                  <a:lnTo>
                    <a:pt x="3119" y="859"/>
                  </a:lnTo>
                  <a:close/>
                  <a:moveTo>
                    <a:pt x="3207" y="909"/>
                  </a:moveTo>
                  <a:lnTo>
                    <a:pt x="3232" y="918"/>
                  </a:lnTo>
                  <a:cubicBezTo>
                    <a:pt x="3254" y="934"/>
                    <a:pt x="3248" y="940"/>
                    <a:pt x="3244" y="947"/>
                  </a:cubicBezTo>
                  <a:lnTo>
                    <a:pt x="3223" y="931"/>
                  </a:lnTo>
                  <a:lnTo>
                    <a:pt x="3207" y="909"/>
                  </a:lnTo>
                  <a:close/>
                  <a:moveTo>
                    <a:pt x="2997" y="1047"/>
                  </a:moveTo>
                  <a:cubicBezTo>
                    <a:pt x="3009" y="1056"/>
                    <a:pt x="3022" y="1069"/>
                    <a:pt x="3031" y="1081"/>
                  </a:cubicBezTo>
                  <a:lnTo>
                    <a:pt x="3028" y="1088"/>
                  </a:lnTo>
                  <a:cubicBezTo>
                    <a:pt x="3009" y="1072"/>
                    <a:pt x="2987" y="1056"/>
                    <a:pt x="2994" y="1050"/>
                  </a:cubicBezTo>
                  <a:lnTo>
                    <a:pt x="2997" y="1047"/>
                  </a:lnTo>
                  <a:close/>
                  <a:moveTo>
                    <a:pt x="3096" y="1049"/>
                  </a:moveTo>
                  <a:cubicBezTo>
                    <a:pt x="3101" y="1049"/>
                    <a:pt x="3117" y="1070"/>
                    <a:pt x="3147" y="1100"/>
                  </a:cubicBezTo>
                  <a:cubicBezTo>
                    <a:pt x="3153" y="1113"/>
                    <a:pt x="3156" y="1120"/>
                    <a:pt x="3154" y="1120"/>
                  </a:cubicBezTo>
                  <a:cubicBezTo>
                    <a:pt x="3152" y="1120"/>
                    <a:pt x="3142" y="1111"/>
                    <a:pt x="3122" y="1091"/>
                  </a:cubicBezTo>
                  <a:lnTo>
                    <a:pt x="3094" y="1050"/>
                  </a:lnTo>
                  <a:cubicBezTo>
                    <a:pt x="3094" y="1049"/>
                    <a:pt x="3095" y="1049"/>
                    <a:pt x="3096" y="1049"/>
                  </a:cubicBezTo>
                  <a:close/>
                  <a:moveTo>
                    <a:pt x="2289" y="1086"/>
                  </a:moveTo>
                  <a:cubicBezTo>
                    <a:pt x="2285" y="1086"/>
                    <a:pt x="2291" y="1096"/>
                    <a:pt x="2314" y="1119"/>
                  </a:cubicBezTo>
                  <a:cubicBezTo>
                    <a:pt x="2327" y="1130"/>
                    <a:pt x="2331" y="1133"/>
                    <a:pt x="2334" y="1133"/>
                  </a:cubicBezTo>
                  <a:cubicBezTo>
                    <a:pt x="2336" y="1133"/>
                    <a:pt x="2337" y="1132"/>
                    <a:pt x="2339" y="1132"/>
                  </a:cubicBezTo>
                  <a:cubicBezTo>
                    <a:pt x="2329" y="1116"/>
                    <a:pt x="2317" y="1103"/>
                    <a:pt x="2304" y="1094"/>
                  </a:cubicBezTo>
                  <a:cubicBezTo>
                    <a:pt x="2297" y="1089"/>
                    <a:pt x="2292" y="1086"/>
                    <a:pt x="2289" y="1086"/>
                  </a:cubicBezTo>
                  <a:close/>
                  <a:moveTo>
                    <a:pt x="2860" y="1117"/>
                  </a:moveTo>
                  <a:cubicBezTo>
                    <a:pt x="2861" y="1117"/>
                    <a:pt x="2864" y="1118"/>
                    <a:pt x="2868" y="1122"/>
                  </a:cubicBezTo>
                  <a:cubicBezTo>
                    <a:pt x="2869" y="1121"/>
                    <a:pt x="2870" y="1121"/>
                    <a:pt x="2870" y="1121"/>
                  </a:cubicBezTo>
                  <a:cubicBezTo>
                    <a:pt x="2876" y="1121"/>
                    <a:pt x="2884" y="1144"/>
                    <a:pt x="2881" y="1147"/>
                  </a:cubicBezTo>
                  <a:lnTo>
                    <a:pt x="2859" y="1132"/>
                  </a:lnTo>
                  <a:cubicBezTo>
                    <a:pt x="2864" y="1129"/>
                    <a:pt x="2856" y="1117"/>
                    <a:pt x="2860" y="1117"/>
                  </a:cubicBezTo>
                  <a:close/>
                  <a:moveTo>
                    <a:pt x="2931" y="1241"/>
                  </a:moveTo>
                  <a:cubicBezTo>
                    <a:pt x="2953" y="1257"/>
                    <a:pt x="2972" y="1273"/>
                    <a:pt x="2969" y="1279"/>
                  </a:cubicBezTo>
                  <a:cubicBezTo>
                    <a:pt x="2974" y="1287"/>
                    <a:pt x="2975" y="1290"/>
                    <a:pt x="2971" y="1290"/>
                  </a:cubicBezTo>
                  <a:cubicBezTo>
                    <a:pt x="2965" y="1290"/>
                    <a:pt x="2947" y="1278"/>
                    <a:pt x="2925" y="1254"/>
                  </a:cubicBezTo>
                  <a:lnTo>
                    <a:pt x="2931" y="1241"/>
                  </a:lnTo>
                  <a:close/>
                  <a:moveTo>
                    <a:pt x="2909" y="1313"/>
                  </a:moveTo>
                  <a:lnTo>
                    <a:pt x="2931" y="1323"/>
                  </a:lnTo>
                  <a:lnTo>
                    <a:pt x="2928" y="1329"/>
                  </a:lnTo>
                  <a:cubicBezTo>
                    <a:pt x="2926" y="1330"/>
                    <a:pt x="2925" y="1331"/>
                    <a:pt x="2923" y="1331"/>
                  </a:cubicBezTo>
                  <a:cubicBezTo>
                    <a:pt x="2920" y="1331"/>
                    <a:pt x="2916" y="1327"/>
                    <a:pt x="2903" y="1316"/>
                  </a:cubicBezTo>
                  <a:lnTo>
                    <a:pt x="2909" y="1313"/>
                  </a:lnTo>
                  <a:close/>
                  <a:moveTo>
                    <a:pt x="2755" y="1346"/>
                  </a:moveTo>
                  <a:cubicBezTo>
                    <a:pt x="2763" y="1346"/>
                    <a:pt x="2778" y="1351"/>
                    <a:pt x="2778" y="1351"/>
                  </a:cubicBezTo>
                  <a:cubicBezTo>
                    <a:pt x="2796" y="1367"/>
                    <a:pt x="2793" y="1373"/>
                    <a:pt x="2793" y="1373"/>
                  </a:cubicBezTo>
                  <a:cubicBezTo>
                    <a:pt x="2790" y="1376"/>
                    <a:pt x="2788" y="1378"/>
                    <a:pt x="2785" y="1378"/>
                  </a:cubicBezTo>
                  <a:cubicBezTo>
                    <a:pt x="2781" y="1378"/>
                    <a:pt x="2775" y="1375"/>
                    <a:pt x="2765" y="1367"/>
                  </a:cubicBezTo>
                  <a:cubicBezTo>
                    <a:pt x="2765" y="1367"/>
                    <a:pt x="2743" y="1351"/>
                    <a:pt x="2749" y="1348"/>
                  </a:cubicBezTo>
                  <a:cubicBezTo>
                    <a:pt x="2750" y="1346"/>
                    <a:pt x="2752" y="1346"/>
                    <a:pt x="2755" y="1346"/>
                  </a:cubicBezTo>
                  <a:close/>
                  <a:moveTo>
                    <a:pt x="2900" y="1401"/>
                  </a:moveTo>
                  <a:cubicBezTo>
                    <a:pt x="2893" y="1407"/>
                    <a:pt x="2912" y="1423"/>
                    <a:pt x="2912" y="1423"/>
                  </a:cubicBezTo>
                  <a:cubicBezTo>
                    <a:pt x="2912" y="1423"/>
                    <a:pt x="2928" y="1434"/>
                    <a:pt x="2934" y="1434"/>
                  </a:cubicBezTo>
                  <a:cubicBezTo>
                    <a:pt x="2936" y="1434"/>
                    <a:pt x="2937" y="1433"/>
                    <a:pt x="2937" y="1432"/>
                  </a:cubicBezTo>
                  <a:lnTo>
                    <a:pt x="2944" y="1429"/>
                  </a:lnTo>
                  <a:cubicBezTo>
                    <a:pt x="2928" y="1417"/>
                    <a:pt x="2915" y="1410"/>
                    <a:pt x="2900" y="1401"/>
                  </a:cubicBezTo>
                  <a:close/>
                  <a:moveTo>
                    <a:pt x="2693" y="1454"/>
                  </a:moveTo>
                  <a:cubicBezTo>
                    <a:pt x="2718" y="1464"/>
                    <a:pt x="2718" y="1464"/>
                    <a:pt x="2709" y="1473"/>
                  </a:cubicBezTo>
                  <a:cubicBezTo>
                    <a:pt x="2708" y="1474"/>
                    <a:pt x="2706" y="1475"/>
                    <a:pt x="2705" y="1475"/>
                  </a:cubicBezTo>
                  <a:cubicBezTo>
                    <a:pt x="2697" y="1475"/>
                    <a:pt x="2684" y="1464"/>
                    <a:pt x="2684" y="1464"/>
                  </a:cubicBezTo>
                  <a:cubicBezTo>
                    <a:pt x="2674" y="1456"/>
                    <a:pt x="2675" y="1454"/>
                    <a:pt x="2679" y="1454"/>
                  </a:cubicBezTo>
                  <a:cubicBezTo>
                    <a:pt x="2681" y="1454"/>
                    <a:pt x="2685" y="1455"/>
                    <a:pt x="2689" y="1455"/>
                  </a:cubicBezTo>
                  <a:cubicBezTo>
                    <a:pt x="2690" y="1455"/>
                    <a:pt x="2692" y="1455"/>
                    <a:pt x="2693" y="1454"/>
                  </a:cubicBezTo>
                  <a:close/>
                  <a:moveTo>
                    <a:pt x="2542" y="1558"/>
                  </a:moveTo>
                  <a:lnTo>
                    <a:pt x="2542" y="1558"/>
                  </a:lnTo>
                  <a:cubicBezTo>
                    <a:pt x="2549" y="1563"/>
                    <a:pt x="2550" y="1565"/>
                    <a:pt x="2549" y="1565"/>
                  </a:cubicBezTo>
                  <a:cubicBezTo>
                    <a:pt x="2547" y="1565"/>
                    <a:pt x="2539" y="1560"/>
                    <a:pt x="2542" y="1558"/>
                  </a:cubicBezTo>
                  <a:close/>
                  <a:moveTo>
                    <a:pt x="2633" y="1567"/>
                  </a:moveTo>
                  <a:lnTo>
                    <a:pt x="2633" y="1567"/>
                  </a:lnTo>
                  <a:cubicBezTo>
                    <a:pt x="2649" y="1573"/>
                    <a:pt x="2662" y="1580"/>
                    <a:pt x="2677" y="1592"/>
                  </a:cubicBezTo>
                  <a:cubicBezTo>
                    <a:pt x="2686" y="1600"/>
                    <a:pt x="2690" y="1604"/>
                    <a:pt x="2687" y="1604"/>
                  </a:cubicBezTo>
                  <a:cubicBezTo>
                    <a:pt x="2684" y="1604"/>
                    <a:pt x="2672" y="1599"/>
                    <a:pt x="2649" y="1586"/>
                  </a:cubicBezTo>
                  <a:cubicBezTo>
                    <a:pt x="2627" y="1570"/>
                    <a:pt x="2627" y="1570"/>
                    <a:pt x="2633" y="1567"/>
                  </a:cubicBezTo>
                  <a:close/>
                  <a:moveTo>
                    <a:pt x="2580" y="1630"/>
                  </a:moveTo>
                  <a:cubicBezTo>
                    <a:pt x="2588" y="1636"/>
                    <a:pt x="2588" y="1638"/>
                    <a:pt x="2586" y="1638"/>
                  </a:cubicBezTo>
                  <a:cubicBezTo>
                    <a:pt x="2584" y="1638"/>
                    <a:pt x="2576" y="1634"/>
                    <a:pt x="2580" y="1630"/>
                  </a:cubicBezTo>
                  <a:close/>
                  <a:moveTo>
                    <a:pt x="2602" y="1605"/>
                  </a:moveTo>
                  <a:lnTo>
                    <a:pt x="2627" y="1614"/>
                  </a:lnTo>
                  <a:lnTo>
                    <a:pt x="2640" y="1633"/>
                  </a:lnTo>
                  <a:lnTo>
                    <a:pt x="2637" y="1639"/>
                  </a:lnTo>
                  <a:cubicBezTo>
                    <a:pt x="2618" y="1624"/>
                    <a:pt x="2596" y="1608"/>
                    <a:pt x="2602" y="1605"/>
                  </a:cubicBezTo>
                  <a:close/>
                  <a:moveTo>
                    <a:pt x="2981" y="1617"/>
                  </a:moveTo>
                  <a:lnTo>
                    <a:pt x="2972" y="1630"/>
                  </a:lnTo>
                  <a:cubicBezTo>
                    <a:pt x="2985" y="1639"/>
                    <a:pt x="2990" y="1643"/>
                    <a:pt x="2993" y="1643"/>
                  </a:cubicBezTo>
                  <a:cubicBezTo>
                    <a:pt x="2995" y="1643"/>
                    <a:pt x="2996" y="1642"/>
                    <a:pt x="2997" y="1639"/>
                  </a:cubicBezTo>
                  <a:cubicBezTo>
                    <a:pt x="3006" y="1630"/>
                    <a:pt x="3006" y="1630"/>
                    <a:pt x="2981" y="1617"/>
                  </a:cubicBezTo>
                  <a:close/>
                  <a:moveTo>
                    <a:pt x="2273" y="1921"/>
                  </a:moveTo>
                  <a:lnTo>
                    <a:pt x="2298" y="1931"/>
                  </a:lnTo>
                  <a:lnTo>
                    <a:pt x="2314" y="1953"/>
                  </a:lnTo>
                  <a:lnTo>
                    <a:pt x="2307" y="1959"/>
                  </a:lnTo>
                  <a:cubicBezTo>
                    <a:pt x="2289" y="1943"/>
                    <a:pt x="2270" y="1927"/>
                    <a:pt x="2273" y="1921"/>
                  </a:cubicBezTo>
                  <a:close/>
                  <a:moveTo>
                    <a:pt x="2168" y="2049"/>
                  </a:moveTo>
                  <a:cubicBezTo>
                    <a:pt x="2175" y="2049"/>
                    <a:pt x="2209" y="2082"/>
                    <a:pt x="2226" y="2097"/>
                  </a:cubicBezTo>
                  <a:cubicBezTo>
                    <a:pt x="2224" y="2099"/>
                    <a:pt x="2222" y="2101"/>
                    <a:pt x="2220" y="2101"/>
                  </a:cubicBezTo>
                  <a:cubicBezTo>
                    <a:pt x="2217" y="2101"/>
                    <a:pt x="2212" y="2097"/>
                    <a:pt x="2201" y="2087"/>
                  </a:cubicBezTo>
                  <a:cubicBezTo>
                    <a:pt x="2188" y="2075"/>
                    <a:pt x="2176" y="2065"/>
                    <a:pt x="2166" y="2050"/>
                  </a:cubicBezTo>
                  <a:cubicBezTo>
                    <a:pt x="2167" y="2049"/>
                    <a:pt x="2167" y="2049"/>
                    <a:pt x="2168" y="2049"/>
                  </a:cubicBezTo>
                  <a:close/>
                  <a:moveTo>
                    <a:pt x="2072" y="2244"/>
                  </a:moveTo>
                  <a:lnTo>
                    <a:pt x="2097" y="2253"/>
                  </a:lnTo>
                  <a:lnTo>
                    <a:pt x="2113" y="2275"/>
                  </a:lnTo>
                  <a:lnTo>
                    <a:pt x="2107" y="2278"/>
                  </a:lnTo>
                  <a:cubicBezTo>
                    <a:pt x="2088" y="2263"/>
                    <a:pt x="2069" y="2247"/>
                    <a:pt x="2072" y="2244"/>
                  </a:cubicBezTo>
                  <a:close/>
                  <a:moveTo>
                    <a:pt x="2254" y="2260"/>
                  </a:moveTo>
                  <a:cubicBezTo>
                    <a:pt x="2267" y="2272"/>
                    <a:pt x="2279" y="2285"/>
                    <a:pt x="2289" y="2297"/>
                  </a:cubicBezTo>
                  <a:lnTo>
                    <a:pt x="2286" y="2304"/>
                  </a:lnTo>
                  <a:cubicBezTo>
                    <a:pt x="2264" y="2288"/>
                    <a:pt x="2245" y="2272"/>
                    <a:pt x="2248" y="2266"/>
                  </a:cubicBezTo>
                  <a:lnTo>
                    <a:pt x="2254" y="2260"/>
                  </a:lnTo>
                  <a:close/>
                  <a:moveTo>
                    <a:pt x="1765" y="2614"/>
                  </a:moveTo>
                  <a:cubicBezTo>
                    <a:pt x="1790" y="2623"/>
                    <a:pt x="1806" y="2645"/>
                    <a:pt x="1800" y="2651"/>
                  </a:cubicBezTo>
                  <a:cubicBezTo>
                    <a:pt x="1797" y="2656"/>
                    <a:pt x="1796" y="2658"/>
                    <a:pt x="1793" y="2658"/>
                  </a:cubicBezTo>
                  <a:cubicBezTo>
                    <a:pt x="1789" y="2658"/>
                    <a:pt x="1784" y="2654"/>
                    <a:pt x="1772" y="2645"/>
                  </a:cubicBezTo>
                  <a:cubicBezTo>
                    <a:pt x="1753" y="2629"/>
                    <a:pt x="1762" y="2620"/>
                    <a:pt x="1765" y="2614"/>
                  </a:cubicBezTo>
                  <a:close/>
                  <a:moveTo>
                    <a:pt x="1602" y="2849"/>
                  </a:moveTo>
                  <a:cubicBezTo>
                    <a:pt x="1615" y="2861"/>
                    <a:pt x="1627" y="2874"/>
                    <a:pt x="1640" y="2886"/>
                  </a:cubicBezTo>
                  <a:lnTo>
                    <a:pt x="1634" y="2893"/>
                  </a:lnTo>
                  <a:cubicBezTo>
                    <a:pt x="1615" y="2877"/>
                    <a:pt x="1593" y="2861"/>
                    <a:pt x="1599" y="2855"/>
                  </a:cubicBezTo>
                  <a:lnTo>
                    <a:pt x="1602" y="2849"/>
                  </a:lnTo>
                  <a:close/>
                  <a:moveTo>
                    <a:pt x="1581" y="3188"/>
                  </a:moveTo>
                  <a:cubicBezTo>
                    <a:pt x="1582" y="3189"/>
                    <a:pt x="1583" y="3190"/>
                    <a:pt x="1584" y="3190"/>
                  </a:cubicBezTo>
                  <a:cubicBezTo>
                    <a:pt x="1589" y="3194"/>
                    <a:pt x="1591" y="3196"/>
                    <a:pt x="1591" y="3196"/>
                  </a:cubicBezTo>
                  <a:cubicBezTo>
                    <a:pt x="1591" y="3196"/>
                    <a:pt x="1587" y="3193"/>
                    <a:pt x="1581" y="3188"/>
                  </a:cubicBezTo>
                  <a:close/>
                  <a:moveTo>
                    <a:pt x="1044" y="3380"/>
                  </a:moveTo>
                  <a:cubicBezTo>
                    <a:pt x="1044" y="3380"/>
                    <a:pt x="1047" y="3382"/>
                    <a:pt x="1052" y="3385"/>
                  </a:cubicBezTo>
                  <a:lnTo>
                    <a:pt x="1052" y="3385"/>
                  </a:lnTo>
                  <a:cubicBezTo>
                    <a:pt x="1047" y="3381"/>
                    <a:pt x="1045" y="3380"/>
                    <a:pt x="1044" y="3380"/>
                  </a:cubicBezTo>
                  <a:close/>
                  <a:moveTo>
                    <a:pt x="1052" y="3385"/>
                  </a:moveTo>
                  <a:cubicBezTo>
                    <a:pt x="1057" y="3388"/>
                    <a:pt x="1064" y="3392"/>
                    <a:pt x="1073" y="3399"/>
                  </a:cubicBezTo>
                  <a:lnTo>
                    <a:pt x="1073" y="3399"/>
                  </a:lnTo>
                  <a:cubicBezTo>
                    <a:pt x="1069" y="3396"/>
                    <a:pt x="1065" y="3392"/>
                    <a:pt x="1060" y="3388"/>
                  </a:cubicBezTo>
                  <a:cubicBezTo>
                    <a:pt x="1057" y="3387"/>
                    <a:pt x="1055" y="3386"/>
                    <a:pt x="1052" y="3385"/>
                  </a:cubicBezTo>
                  <a:close/>
                  <a:moveTo>
                    <a:pt x="1345" y="3400"/>
                  </a:moveTo>
                  <a:lnTo>
                    <a:pt x="1367" y="3410"/>
                  </a:lnTo>
                  <a:cubicBezTo>
                    <a:pt x="1389" y="3425"/>
                    <a:pt x="1383" y="3432"/>
                    <a:pt x="1383" y="3432"/>
                  </a:cubicBezTo>
                  <a:cubicBezTo>
                    <a:pt x="1382" y="3433"/>
                    <a:pt x="1381" y="3433"/>
                    <a:pt x="1380" y="3433"/>
                  </a:cubicBezTo>
                  <a:cubicBezTo>
                    <a:pt x="1378" y="3433"/>
                    <a:pt x="1374" y="3431"/>
                    <a:pt x="1361" y="3422"/>
                  </a:cubicBezTo>
                  <a:cubicBezTo>
                    <a:pt x="1361" y="3422"/>
                    <a:pt x="1339" y="3407"/>
                    <a:pt x="1345" y="3400"/>
                  </a:cubicBezTo>
                  <a:close/>
                  <a:moveTo>
                    <a:pt x="1163" y="3423"/>
                  </a:moveTo>
                  <a:cubicBezTo>
                    <a:pt x="1166" y="3423"/>
                    <a:pt x="1170" y="3428"/>
                    <a:pt x="1179" y="3441"/>
                  </a:cubicBezTo>
                  <a:cubicBezTo>
                    <a:pt x="1189" y="3453"/>
                    <a:pt x="1191" y="3459"/>
                    <a:pt x="1188" y="3459"/>
                  </a:cubicBezTo>
                  <a:cubicBezTo>
                    <a:pt x="1185" y="3459"/>
                    <a:pt x="1180" y="3457"/>
                    <a:pt x="1173" y="3451"/>
                  </a:cubicBezTo>
                  <a:cubicBezTo>
                    <a:pt x="1151" y="3435"/>
                    <a:pt x="1151" y="3435"/>
                    <a:pt x="1157" y="3429"/>
                  </a:cubicBezTo>
                  <a:cubicBezTo>
                    <a:pt x="1160" y="3425"/>
                    <a:pt x="1161" y="3423"/>
                    <a:pt x="1163" y="3423"/>
                  </a:cubicBezTo>
                  <a:close/>
                  <a:moveTo>
                    <a:pt x="1126" y="3466"/>
                  </a:moveTo>
                  <a:lnTo>
                    <a:pt x="1148" y="3479"/>
                  </a:lnTo>
                  <a:lnTo>
                    <a:pt x="1145" y="3482"/>
                  </a:lnTo>
                  <a:cubicBezTo>
                    <a:pt x="1144" y="3484"/>
                    <a:pt x="1143" y="3486"/>
                    <a:pt x="1141" y="3486"/>
                  </a:cubicBezTo>
                  <a:cubicBezTo>
                    <a:pt x="1138" y="3486"/>
                    <a:pt x="1133" y="3482"/>
                    <a:pt x="1120" y="3472"/>
                  </a:cubicBezTo>
                  <a:lnTo>
                    <a:pt x="1126" y="3466"/>
                  </a:lnTo>
                  <a:close/>
                  <a:moveTo>
                    <a:pt x="1073" y="3488"/>
                  </a:moveTo>
                  <a:cubicBezTo>
                    <a:pt x="1071" y="3492"/>
                    <a:pt x="1077" y="3499"/>
                    <a:pt x="1079" y="3499"/>
                  </a:cubicBezTo>
                  <a:cubicBezTo>
                    <a:pt x="1080" y="3499"/>
                    <a:pt x="1079" y="3497"/>
                    <a:pt x="1073" y="3488"/>
                  </a:cubicBezTo>
                  <a:close/>
                  <a:moveTo>
                    <a:pt x="1311" y="3479"/>
                  </a:moveTo>
                  <a:lnTo>
                    <a:pt x="1336" y="3491"/>
                  </a:lnTo>
                  <a:lnTo>
                    <a:pt x="1352" y="3510"/>
                  </a:lnTo>
                  <a:lnTo>
                    <a:pt x="1345" y="3516"/>
                  </a:lnTo>
                  <a:cubicBezTo>
                    <a:pt x="1327" y="3501"/>
                    <a:pt x="1308" y="3485"/>
                    <a:pt x="1311" y="3479"/>
                  </a:cubicBezTo>
                  <a:close/>
                  <a:moveTo>
                    <a:pt x="1079" y="3519"/>
                  </a:moveTo>
                  <a:lnTo>
                    <a:pt x="1104" y="3532"/>
                  </a:lnTo>
                  <a:lnTo>
                    <a:pt x="1101" y="3535"/>
                  </a:lnTo>
                  <a:cubicBezTo>
                    <a:pt x="1099" y="3538"/>
                    <a:pt x="1097" y="3539"/>
                    <a:pt x="1095" y="3539"/>
                  </a:cubicBezTo>
                  <a:cubicBezTo>
                    <a:pt x="1092" y="3539"/>
                    <a:pt x="1087" y="3535"/>
                    <a:pt x="1076" y="3526"/>
                  </a:cubicBezTo>
                  <a:lnTo>
                    <a:pt x="1079" y="3519"/>
                  </a:lnTo>
                  <a:close/>
                  <a:moveTo>
                    <a:pt x="1057" y="3592"/>
                  </a:moveTo>
                  <a:lnTo>
                    <a:pt x="1057" y="3592"/>
                  </a:lnTo>
                  <a:cubicBezTo>
                    <a:pt x="1073" y="3598"/>
                    <a:pt x="1085" y="3604"/>
                    <a:pt x="1101" y="3617"/>
                  </a:cubicBezTo>
                  <a:lnTo>
                    <a:pt x="1095" y="3620"/>
                  </a:lnTo>
                  <a:cubicBezTo>
                    <a:pt x="1094" y="3621"/>
                    <a:pt x="1093" y="3621"/>
                    <a:pt x="1092" y="3621"/>
                  </a:cubicBezTo>
                  <a:cubicBezTo>
                    <a:pt x="1085" y="3621"/>
                    <a:pt x="1070" y="3610"/>
                    <a:pt x="1070" y="3610"/>
                  </a:cubicBezTo>
                  <a:cubicBezTo>
                    <a:pt x="1070" y="3610"/>
                    <a:pt x="1051" y="3595"/>
                    <a:pt x="1057" y="3592"/>
                  </a:cubicBezTo>
                  <a:close/>
                  <a:moveTo>
                    <a:pt x="873" y="3793"/>
                  </a:moveTo>
                  <a:lnTo>
                    <a:pt x="873" y="3793"/>
                  </a:lnTo>
                  <a:cubicBezTo>
                    <a:pt x="874" y="3793"/>
                    <a:pt x="877" y="3794"/>
                    <a:pt x="882" y="3798"/>
                  </a:cubicBezTo>
                  <a:lnTo>
                    <a:pt x="904" y="3814"/>
                  </a:lnTo>
                  <a:cubicBezTo>
                    <a:pt x="913" y="3831"/>
                    <a:pt x="924" y="3848"/>
                    <a:pt x="921" y="3848"/>
                  </a:cubicBezTo>
                  <a:cubicBezTo>
                    <a:pt x="920" y="3848"/>
                    <a:pt x="917" y="3846"/>
                    <a:pt x="913" y="3842"/>
                  </a:cubicBezTo>
                  <a:cubicBezTo>
                    <a:pt x="900" y="3830"/>
                    <a:pt x="888" y="3817"/>
                    <a:pt x="878" y="3805"/>
                  </a:cubicBezTo>
                  <a:cubicBezTo>
                    <a:pt x="878" y="3805"/>
                    <a:pt x="870" y="3793"/>
                    <a:pt x="873" y="3793"/>
                  </a:cubicBezTo>
                  <a:close/>
                  <a:moveTo>
                    <a:pt x="792" y="4029"/>
                  </a:moveTo>
                  <a:cubicBezTo>
                    <a:pt x="801" y="4029"/>
                    <a:pt x="836" y="4058"/>
                    <a:pt x="847" y="4080"/>
                  </a:cubicBezTo>
                  <a:cubicBezTo>
                    <a:pt x="845" y="4083"/>
                    <a:pt x="843" y="4084"/>
                    <a:pt x="841" y="4084"/>
                  </a:cubicBezTo>
                  <a:cubicBezTo>
                    <a:pt x="838" y="4084"/>
                    <a:pt x="834" y="4081"/>
                    <a:pt x="822" y="4071"/>
                  </a:cubicBezTo>
                  <a:cubicBezTo>
                    <a:pt x="800" y="4055"/>
                    <a:pt x="788" y="4033"/>
                    <a:pt x="791" y="4030"/>
                  </a:cubicBezTo>
                  <a:cubicBezTo>
                    <a:pt x="791" y="4030"/>
                    <a:pt x="792" y="4029"/>
                    <a:pt x="792" y="4029"/>
                  </a:cubicBezTo>
                  <a:close/>
                  <a:moveTo>
                    <a:pt x="177" y="4791"/>
                  </a:moveTo>
                  <a:cubicBezTo>
                    <a:pt x="178" y="4791"/>
                    <a:pt x="188" y="4798"/>
                    <a:pt x="208" y="4814"/>
                  </a:cubicBezTo>
                  <a:cubicBezTo>
                    <a:pt x="227" y="4829"/>
                    <a:pt x="249" y="4845"/>
                    <a:pt x="242" y="4848"/>
                  </a:cubicBezTo>
                  <a:cubicBezTo>
                    <a:pt x="253" y="4863"/>
                    <a:pt x="255" y="4869"/>
                    <a:pt x="253" y="4869"/>
                  </a:cubicBezTo>
                  <a:cubicBezTo>
                    <a:pt x="247" y="4869"/>
                    <a:pt x="223" y="4846"/>
                    <a:pt x="205" y="4817"/>
                  </a:cubicBezTo>
                  <a:cubicBezTo>
                    <a:pt x="185" y="4799"/>
                    <a:pt x="176" y="4791"/>
                    <a:pt x="177" y="4791"/>
                  </a:cubicBezTo>
                  <a:close/>
                  <a:moveTo>
                    <a:pt x="3673" y="102"/>
                  </a:moveTo>
                  <a:cubicBezTo>
                    <a:pt x="3666" y="102"/>
                    <a:pt x="3678" y="118"/>
                    <a:pt x="3711" y="144"/>
                  </a:cubicBezTo>
                  <a:cubicBezTo>
                    <a:pt x="3745" y="171"/>
                    <a:pt x="3760" y="182"/>
                    <a:pt x="3758" y="182"/>
                  </a:cubicBezTo>
                  <a:cubicBezTo>
                    <a:pt x="3757" y="182"/>
                    <a:pt x="3746" y="175"/>
                    <a:pt x="3727" y="163"/>
                  </a:cubicBezTo>
                  <a:cubicBezTo>
                    <a:pt x="3703" y="145"/>
                    <a:pt x="3692" y="139"/>
                    <a:pt x="3686" y="139"/>
                  </a:cubicBezTo>
                  <a:cubicBezTo>
                    <a:pt x="3682" y="139"/>
                    <a:pt x="3679" y="142"/>
                    <a:pt x="3677" y="144"/>
                  </a:cubicBezTo>
                  <a:cubicBezTo>
                    <a:pt x="3676" y="145"/>
                    <a:pt x="3675" y="146"/>
                    <a:pt x="3674" y="146"/>
                  </a:cubicBezTo>
                  <a:cubicBezTo>
                    <a:pt x="3672" y="146"/>
                    <a:pt x="3668" y="143"/>
                    <a:pt x="3655" y="135"/>
                  </a:cubicBezTo>
                  <a:cubicBezTo>
                    <a:pt x="3637" y="122"/>
                    <a:pt x="3619" y="111"/>
                    <a:pt x="3610" y="111"/>
                  </a:cubicBezTo>
                  <a:cubicBezTo>
                    <a:pt x="3608" y="111"/>
                    <a:pt x="3606" y="112"/>
                    <a:pt x="3605" y="113"/>
                  </a:cubicBezTo>
                  <a:cubicBezTo>
                    <a:pt x="3602" y="119"/>
                    <a:pt x="3602" y="119"/>
                    <a:pt x="3621" y="135"/>
                  </a:cubicBezTo>
                  <a:cubicBezTo>
                    <a:pt x="3634" y="140"/>
                    <a:pt x="3637" y="145"/>
                    <a:pt x="3632" y="145"/>
                  </a:cubicBezTo>
                  <a:cubicBezTo>
                    <a:pt x="3626" y="145"/>
                    <a:pt x="3613" y="141"/>
                    <a:pt x="3592" y="129"/>
                  </a:cubicBezTo>
                  <a:cubicBezTo>
                    <a:pt x="3583" y="125"/>
                    <a:pt x="3578" y="123"/>
                    <a:pt x="3576" y="123"/>
                  </a:cubicBezTo>
                  <a:cubicBezTo>
                    <a:pt x="3572" y="123"/>
                    <a:pt x="3582" y="130"/>
                    <a:pt x="3608" y="151"/>
                  </a:cubicBezTo>
                  <a:cubicBezTo>
                    <a:pt x="3631" y="170"/>
                    <a:pt x="3638" y="181"/>
                    <a:pt x="3629" y="181"/>
                  </a:cubicBezTo>
                  <a:cubicBezTo>
                    <a:pt x="3624" y="181"/>
                    <a:pt x="3613" y="176"/>
                    <a:pt x="3595" y="166"/>
                  </a:cubicBezTo>
                  <a:lnTo>
                    <a:pt x="3586" y="176"/>
                  </a:lnTo>
                  <a:cubicBezTo>
                    <a:pt x="3580" y="182"/>
                    <a:pt x="3602" y="198"/>
                    <a:pt x="3621" y="213"/>
                  </a:cubicBezTo>
                  <a:cubicBezTo>
                    <a:pt x="3647" y="234"/>
                    <a:pt x="3656" y="241"/>
                    <a:pt x="3653" y="241"/>
                  </a:cubicBezTo>
                  <a:cubicBezTo>
                    <a:pt x="3651" y="241"/>
                    <a:pt x="3645" y="239"/>
                    <a:pt x="3636" y="235"/>
                  </a:cubicBezTo>
                  <a:cubicBezTo>
                    <a:pt x="3621" y="229"/>
                    <a:pt x="3605" y="220"/>
                    <a:pt x="3592" y="210"/>
                  </a:cubicBezTo>
                  <a:cubicBezTo>
                    <a:pt x="3582" y="202"/>
                    <a:pt x="3576" y="199"/>
                    <a:pt x="3571" y="199"/>
                  </a:cubicBezTo>
                  <a:cubicBezTo>
                    <a:pt x="3568" y="199"/>
                    <a:pt x="3566" y="201"/>
                    <a:pt x="3564" y="204"/>
                  </a:cubicBezTo>
                  <a:cubicBezTo>
                    <a:pt x="3558" y="210"/>
                    <a:pt x="3548" y="220"/>
                    <a:pt x="3570" y="235"/>
                  </a:cubicBezTo>
                  <a:lnTo>
                    <a:pt x="3548" y="220"/>
                  </a:lnTo>
                  <a:cubicBezTo>
                    <a:pt x="3548" y="221"/>
                    <a:pt x="3547" y="221"/>
                    <a:pt x="3545" y="221"/>
                  </a:cubicBezTo>
                  <a:cubicBezTo>
                    <a:pt x="3542" y="221"/>
                    <a:pt x="3538" y="219"/>
                    <a:pt x="3537" y="219"/>
                  </a:cubicBezTo>
                  <a:lnTo>
                    <a:pt x="3537" y="219"/>
                  </a:lnTo>
                  <a:cubicBezTo>
                    <a:pt x="3537" y="219"/>
                    <a:pt x="3539" y="220"/>
                    <a:pt x="3545" y="226"/>
                  </a:cubicBezTo>
                  <a:cubicBezTo>
                    <a:pt x="3545" y="226"/>
                    <a:pt x="3544" y="229"/>
                    <a:pt x="3534" y="229"/>
                  </a:cubicBezTo>
                  <a:cubicBezTo>
                    <a:pt x="3529" y="229"/>
                    <a:pt x="3521" y="228"/>
                    <a:pt x="3511" y="226"/>
                  </a:cubicBezTo>
                  <a:cubicBezTo>
                    <a:pt x="3509" y="225"/>
                    <a:pt x="3508" y="225"/>
                    <a:pt x="3506" y="225"/>
                  </a:cubicBezTo>
                  <a:cubicBezTo>
                    <a:pt x="3486" y="225"/>
                    <a:pt x="3514" y="270"/>
                    <a:pt x="3564" y="282"/>
                  </a:cubicBezTo>
                  <a:lnTo>
                    <a:pt x="3558" y="289"/>
                  </a:lnTo>
                  <a:cubicBezTo>
                    <a:pt x="3555" y="295"/>
                    <a:pt x="3574" y="310"/>
                    <a:pt x="3574" y="310"/>
                  </a:cubicBezTo>
                  <a:cubicBezTo>
                    <a:pt x="3592" y="326"/>
                    <a:pt x="3589" y="329"/>
                    <a:pt x="3586" y="336"/>
                  </a:cubicBezTo>
                  <a:lnTo>
                    <a:pt x="3545" y="304"/>
                  </a:lnTo>
                  <a:cubicBezTo>
                    <a:pt x="3516" y="278"/>
                    <a:pt x="3494" y="264"/>
                    <a:pt x="3488" y="264"/>
                  </a:cubicBezTo>
                  <a:cubicBezTo>
                    <a:pt x="3483" y="264"/>
                    <a:pt x="3490" y="276"/>
                    <a:pt x="3517" y="301"/>
                  </a:cubicBezTo>
                  <a:lnTo>
                    <a:pt x="3495" y="285"/>
                  </a:lnTo>
                  <a:cubicBezTo>
                    <a:pt x="3488" y="279"/>
                    <a:pt x="3483" y="276"/>
                    <a:pt x="3480" y="276"/>
                  </a:cubicBezTo>
                  <a:cubicBezTo>
                    <a:pt x="3476" y="276"/>
                    <a:pt x="3477" y="284"/>
                    <a:pt x="3483" y="301"/>
                  </a:cubicBezTo>
                  <a:cubicBezTo>
                    <a:pt x="3480" y="307"/>
                    <a:pt x="3514" y="342"/>
                    <a:pt x="3533" y="357"/>
                  </a:cubicBezTo>
                  <a:cubicBezTo>
                    <a:pt x="3555" y="373"/>
                    <a:pt x="3548" y="379"/>
                    <a:pt x="3548" y="379"/>
                  </a:cubicBezTo>
                  <a:cubicBezTo>
                    <a:pt x="3547" y="382"/>
                    <a:pt x="3546" y="383"/>
                    <a:pt x="3545" y="383"/>
                  </a:cubicBezTo>
                  <a:cubicBezTo>
                    <a:pt x="3542" y="383"/>
                    <a:pt x="3537" y="380"/>
                    <a:pt x="3523" y="370"/>
                  </a:cubicBezTo>
                  <a:cubicBezTo>
                    <a:pt x="3508" y="357"/>
                    <a:pt x="3497" y="351"/>
                    <a:pt x="3492" y="351"/>
                  </a:cubicBezTo>
                  <a:cubicBezTo>
                    <a:pt x="3485" y="351"/>
                    <a:pt x="3491" y="363"/>
                    <a:pt x="3511" y="386"/>
                  </a:cubicBezTo>
                  <a:lnTo>
                    <a:pt x="3492" y="370"/>
                  </a:lnTo>
                  <a:cubicBezTo>
                    <a:pt x="3483" y="363"/>
                    <a:pt x="3473" y="357"/>
                    <a:pt x="3464" y="357"/>
                  </a:cubicBezTo>
                  <a:cubicBezTo>
                    <a:pt x="3454" y="357"/>
                    <a:pt x="3447" y="364"/>
                    <a:pt x="3445" y="386"/>
                  </a:cubicBezTo>
                  <a:cubicBezTo>
                    <a:pt x="3432" y="401"/>
                    <a:pt x="3421" y="414"/>
                    <a:pt x="3410" y="414"/>
                  </a:cubicBezTo>
                  <a:cubicBezTo>
                    <a:pt x="3405" y="414"/>
                    <a:pt x="3400" y="412"/>
                    <a:pt x="3395" y="408"/>
                  </a:cubicBezTo>
                  <a:cubicBezTo>
                    <a:pt x="3392" y="406"/>
                    <a:pt x="3390" y="405"/>
                    <a:pt x="3389" y="405"/>
                  </a:cubicBezTo>
                  <a:cubicBezTo>
                    <a:pt x="3378" y="405"/>
                    <a:pt x="3399" y="450"/>
                    <a:pt x="3426" y="486"/>
                  </a:cubicBezTo>
                  <a:cubicBezTo>
                    <a:pt x="3418" y="479"/>
                    <a:pt x="3413" y="476"/>
                    <a:pt x="3409" y="476"/>
                  </a:cubicBezTo>
                  <a:cubicBezTo>
                    <a:pt x="3403" y="476"/>
                    <a:pt x="3400" y="481"/>
                    <a:pt x="3395" y="486"/>
                  </a:cubicBezTo>
                  <a:cubicBezTo>
                    <a:pt x="3387" y="496"/>
                    <a:pt x="3383" y="500"/>
                    <a:pt x="3378" y="500"/>
                  </a:cubicBezTo>
                  <a:cubicBezTo>
                    <a:pt x="3374" y="500"/>
                    <a:pt x="3369" y="497"/>
                    <a:pt x="3360" y="489"/>
                  </a:cubicBezTo>
                  <a:cubicBezTo>
                    <a:pt x="3344" y="471"/>
                    <a:pt x="3335" y="461"/>
                    <a:pt x="3334" y="461"/>
                  </a:cubicBezTo>
                  <a:lnTo>
                    <a:pt x="3334" y="461"/>
                  </a:lnTo>
                  <a:cubicBezTo>
                    <a:pt x="3333" y="461"/>
                    <a:pt x="3341" y="471"/>
                    <a:pt x="3357" y="492"/>
                  </a:cubicBezTo>
                  <a:cubicBezTo>
                    <a:pt x="3375" y="512"/>
                    <a:pt x="3374" y="521"/>
                    <a:pt x="3364" y="521"/>
                  </a:cubicBezTo>
                  <a:cubicBezTo>
                    <a:pt x="3355" y="521"/>
                    <a:pt x="3338" y="513"/>
                    <a:pt x="3320" y="498"/>
                  </a:cubicBezTo>
                  <a:cubicBezTo>
                    <a:pt x="3310" y="492"/>
                    <a:pt x="3304" y="489"/>
                    <a:pt x="3300" y="489"/>
                  </a:cubicBezTo>
                  <a:cubicBezTo>
                    <a:pt x="3294" y="489"/>
                    <a:pt x="3290" y="493"/>
                    <a:pt x="3285" y="498"/>
                  </a:cubicBezTo>
                  <a:cubicBezTo>
                    <a:pt x="3298" y="511"/>
                    <a:pt x="3298" y="533"/>
                    <a:pt x="3282" y="542"/>
                  </a:cubicBezTo>
                  <a:cubicBezTo>
                    <a:pt x="3270" y="558"/>
                    <a:pt x="3270" y="558"/>
                    <a:pt x="3310" y="589"/>
                  </a:cubicBezTo>
                  <a:cubicBezTo>
                    <a:pt x="3348" y="621"/>
                    <a:pt x="3345" y="627"/>
                    <a:pt x="3335" y="636"/>
                  </a:cubicBezTo>
                  <a:cubicBezTo>
                    <a:pt x="3334" y="640"/>
                    <a:pt x="3331" y="643"/>
                    <a:pt x="3326" y="643"/>
                  </a:cubicBezTo>
                  <a:cubicBezTo>
                    <a:pt x="3322" y="643"/>
                    <a:pt x="3316" y="641"/>
                    <a:pt x="3307" y="633"/>
                  </a:cubicBezTo>
                  <a:cubicBezTo>
                    <a:pt x="3307" y="633"/>
                    <a:pt x="3291" y="625"/>
                    <a:pt x="3283" y="625"/>
                  </a:cubicBezTo>
                  <a:cubicBezTo>
                    <a:pt x="3281" y="625"/>
                    <a:pt x="3280" y="626"/>
                    <a:pt x="3279" y="627"/>
                  </a:cubicBezTo>
                  <a:cubicBezTo>
                    <a:pt x="3276" y="630"/>
                    <a:pt x="3273" y="632"/>
                    <a:pt x="3270" y="632"/>
                  </a:cubicBezTo>
                  <a:cubicBezTo>
                    <a:pt x="3266" y="632"/>
                    <a:pt x="3260" y="630"/>
                    <a:pt x="3251" y="624"/>
                  </a:cubicBezTo>
                  <a:cubicBezTo>
                    <a:pt x="3251" y="624"/>
                    <a:pt x="3240" y="618"/>
                    <a:pt x="3229" y="618"/>
                  </a:cubicBezTo>
                  <a:cubicBezTo>
                    <a:pt x="3224" y="618"/>
                    <a:pt x="3219" y="620"/>
                    <a:pt x="3216" y="624"/>
                  </a:cubicBezTo>
                  <a:cubicBezTo>
                    <a:pt x="3210" y="630"/>
                    <a:pt x="3204" y="638"/>
                    <a:pt x="3195" y="638"/>
                  </a:cubicBezTo>
                  <a:cubicBezTo>
                    <a:pt x="3190" y="638"/>
                    <a:pt x="3185" y="635"/>
                    <a:pt x="3179" y="630"/>
                  </a:cubicBezTo>
                  <a:lnTo>
                    <a:pt x="3179" y="630"/>
                  </a:lnTo>
                  <a:cubicBezTo>
                    <a:pt x="3176" y="633"/>
                    <a:pt x="3176" y="633"/>
                    <a:pt x="3194" y="649"/>
                  </a:cubicBezTo>
                  <a:cubicBezTo>
                    <a:pt x="3213" y="665"/>
                    <a:pt x="3229" y="687"/>
                    <a:pt x="3191" y="693"/>
                  </a:cubicBezTo>
                  <a:cubicBezTo>
                    <a:pt x="3182" y="702"/>
                    <a:pt x="3169" y="718"/>
                    <a:pt x="3188" y="734"/>
                  </a:cubicBezTo>
                  <a:cubicBezTo>
                    <a:pt x="3187" y="736"/>
                    <a:pt x="3186" y="737"/>
                    <a:pt x="3185" y="737"/>
                  </a:cubicBezTo>
                  <a:cubicBezTo>
                    <a:pt x="3182" y="737"/>
                    <a:pt x="3178" y="734"/>
                    <a:pt x="3166" y="724"/>
                  </a:cubicBezTo>
                  <a:cubicBezTo>
                    <a:pt x="3151" y="712"/>
                    <a:pt x="3139" y="707"/>
                    <a:pt x="3134" y="707"/>
                  </a:cubicBezTo>
                  <a:cubicBezTo>
                    <a:pt x="3124" y="707"/>
                    <a:pt x="3128" y="721"/>
                    <a:pt x="3147" y="746"/>
                  </a:cubicBezTo>
                  <a:cubicBezTo>
                    <a:pt x="3159" y="756"/>
                    <a:pt x="3162" y="762"/>
                    <a:pt x="3157" y="762"/>
                  </a:cubicBezTo>
                  <a:cubicBezTo>
                    <a:pt x="3153" y="762"/>
                    <a:pt x="3147" y="760"/>
                    <a:pt x="3138" y="755"/>
                  </a:cubicBezTo>
                  <a:lnTo>
                    <a:pt x="3138" y="755"/>
                  </a:lnTo>
                  <a:cubicBezTo>
                    <a:pt x="3138" y="755"/>
                    <a:pt x="3135" y="762"/>
                    <a:pt x="3150" y="784"/>
                  </a:cubicBezTo>
                  <a:cubicBezTo>
                    <a:pt x="3162" y="797"/>
                    <a:pt x="3165" y="801"/>
                    <a:pt x="3155" y="801"/>
                  </a:cubicBezTo>
                  <a:cubicBezTo>
                    <a:pt x="3150" y="801"/>
                    <a:pt x="3144" y="800"/>
                    <a:pt x="3135" y="799"/>
                  </a:cubicBezTo>
                  <a:cubicBezTo>
                    <a:pt x="3125" y="791"/>
                    <a:pt x="3120" y="789"/>
                    <a:pt x="3116" y="789"/>
                  </a:cubicBezTo>
                  <a:cubicBezTo>
                    <a:pt x="3112" y="789"/>
                    <a:pt x="3110" y="791"/>
                    <a:pt x="3107" y="793"/>
                  </a:cubicBezTo>
                  <a:cubicBezTo>
                    <a:pt x="3118" y="819"/>
                    <a:pt x="3078" y="870"/>
                    <a:pt x="3051" y="870"/>
                  </a:cubicBezTo>
                  <a:cubicBezTo>
                    <a:pt x="3049" y="870"/>
                    <a:pt x="3046" y="869"/>
                    <a:pt x="3044" y="868"/>
                  </a:cubicBezTo>
                  <a:lnTo>
                    <a:pt x="3044" y="868"/>
                  </a:lnTo>
                  <a:cubicBezTo>
                    <a:pt x="3060" y="890"/>
                    <a:pt x="3060" y="890"/>
                    <a:pt x="3056" y="896"/>
                  </a:cubicBezTo>
                  <a:cubicBezTo>
                    <a:pt x="3042" y="888"/>
                    <a:pt x="3034" y="885"/>
                    <a:pt x="3031" y="885"/>
                  </a:cubicBezTo>
                  <a:cubicBezTo>
                    <a:pt x="3025" y="885"/>
                    <a:pt x="3040" y="900"/>
                    <a:pt x="3066" y="922"/>
                  </a:cubicBezTo>
                  <a:lnTo>
                    <a:pt x="3072" y="915"/>
                  </a:lnTo>
                  <a:lnTo>
                    <a:pt x="3075" y="912"/>
                  </a:lnTo>
                  <a:cubicBezTo>
                    <a:pt x="3098" y="929"/>
                    <a:pt x="3104" y="942"/>
                    <a:pt x="3095" y="942"/>
                  </a:cubicBezTo>
                  <a:cubicBezTo>
                    <a:pt x="3088" y="942"/>
                    <a:pt x="3071" y="933"/>
                    <a:pt x="3044" y="912"/>
                  </a:cubicBezTo>
                  <a:cubicBezTo>
                    <a:pt x="3024" y="901"/>
                    <a:pt x="3013" y="894"/>
                    <a:pt x="3010" y="894"/>
                  </a:cubicBezTo>
                  <a:lnTo>
                    <a:pt x="3010" y="894"/>
                  </a:lnTo>
                  <a:cubicBezTo>
                    <a:pt x="3007" y="894"/>
                    <a:pt x="3016" y="903"/>
                    <a:pt x="3035" y="922"/>
                  </a:cubicBezTo>
                  <a:cubicBezTo>
                    <a:pt x="3055" y="944"/>
                    <a:pt x="3062" y="955"/>
                    <a:pt x="3055" y="955"/>
                  </a:cubicBezTo>
                  <a:cubicBezTo>
                    <a:pt x="3049" y="955"/>
                    <a:pt x="3038" y="950"/>
                    <a:pt x="3019" y="940"/>
                  </a:cubicBezTo>
                  <a:cubicBezTo>
                    <a:pt x="3000" y="925"/>
                    <a:pt x="2991" y="917"/>
                    <a:pt x="2990" y="917"/>
                  </a:cubicBezTo>
                  <a:lnTo>
                    <a:pt x="2990" y="917"/>
                  </a:lnTo>
                  <a:cubicBezTo>
                    <a:pt x="2989" y="917"/>
                    <a:pt x="2998" y="926"/>
                    <a:pt x="3016" y="943"/>
                  </a:cubicBezTo>
                  <a:cubicBezTo>
                    <a:pt x="3061" y="991"/>
                    <a:pt x="3080" y="1021"/>
                    <a:pt x="3068" y="1021"/>
                  </a:cubicBezTo>
                  <a:cubicBezTo>
                    <a:pt x="3061" y="1021"/>
                    <a:pt x="3043" y="1011"/>
                    <a:pt x="3013" y="987"/>
                  </a:cubicBezTo>
                  <a:cubicBezTo>
                    <a:pt x="2979" y="960"/>
                    <a:pt x="2956" y="949"/>
                    <a:pt x="2949" y="949"/>
                  </a:cubicBezTo>
                  <a:cubicBezTo>
                    <a:pt x="2948" y="949"/>
                    <a:pt x="2947" y="949"/>
                    <a:pt x="2947" y="950"/>
                  </a:cubicBezTo>
                  <a:cubicBezTo>
                    <a:pt x="2940" y="956"/>
                    <a:pt x="2959" y="972"/>
                    <a:pt x="2981" y="987"/>
                  </a:cubicBezTo>
                  <a:cubicBezTo>
                    <a:pt x="3007" y="1002"/>
                    <a:pt x="3015" y="1010"/>
                    <a:pt x="3009" y="1010"/>
                  </a:cubicBezTo>
                  <a:cubicBezTo>
                    <a:pt x="3004" y="1010"/>
                    <a:pt x="2991" y="1006"/>
                    <a:pt x="2972" y="997"/>
                  </a:cubicBezTo>
                  <a:cubicBezTo>
                    <a:pt x="2945" y="986"/>
                    <a:pt x="2927" y="981"/>
                    <a:pt x="2916" y="981"/>
                  </a:cubicBezTo>
                  <a:cubicBezTo>
                    <a:pt x="2898" y="981"/>
                    <a:pt x="2900" y="996"/>
                    <a:pt x="2915" y="1025"/>
                  </a:cubicBezTo>
                  <a:cubicBezTo>
                    <a:pt x="2928" y="1056"/>
                    <a:pt x="2929" y="1075"/>
                    <a:pt x="2923" y="1075"/>
                  </a:cubicBezTo>
                  <a:cubicBezTo>
                    <a:pt x="2918" y="1075"/>
                    <a:pt x="2910" y="1066"/>
                    <a:pt x="2900" y="1047"/>
                  </a:cubicBezTo>
                  <a:cubicBezTo>
                    <a:pt x="2882" y="1024"/>
                    <a:pt x="2874" y="1014"/>
                    <a:pt x="2873" y="1014"/>
                  </a:cubicBezTo>
                  <a:lnTo>
                    <a:pt x="2873" y="1014"/>
                  </a:lnTo>
                  <a:cubicBezTo>
                    <a:pt x="2871" y="1014"/>
                    <a:pt x="2874" y="1020"/>
                    <a:pt x="2878" y="1031"/>
                  </a:cubicBezTo>
                  <a:cubicBezTo>
                    <a:pt x="2868" y="1041"/>
                    <a:pt x="2862" y="1053"/>
                    <a:pt x="2856" y="1059"/>
                  </a:cubicBezTo>
                  <a:cubicBezTo>
                    <a:pt x="2853" y="1063"/>
                    <a:pt x="2868" y="1085"/>
                    <a:pt x="2887" y="1100"/>
                  </a:cubicBezTo>
                  <a:cubicBezTo>
                    <a:pt x="2866" y="1088"/>
                    <a:pt x="2849" y="1081"/>
                    <a:pt x="2840" y="1081"/>
                  </a:cubicBezTo>
                  <a:cubicBezTo>
                    <a:pt x="2830" y="1081"/>
                    <a:pt x="2830" y="1090"/>
                    <a:pt x="2846" y="1113"/>
                  </a:cubicBezTo>
                  <a:lnTo>
                    <a:pt x="2837" y="1122"/>
                  </a:lnTo>
                  <a:cubicBezTo>
                    <a:pt x="2831" y="1128"/>
                    <a:pt x="2831" y="1128"/>
                    <a:pt x="2846" y="1147"/>
                  </a:cubicBezTo>
                  <a:cubicBezTo>
                    <a:pt x="2854" y="1157"/>
                    <a:pt x="2852" y="1161"/>
                    <a:pt x="2847" y="1161"/>
                  </a:cubicBezTo>
                  <a:cubicBezTo>
                    <a:pt x="2840" y="1161"/>
                    <a:pt x="2827" y="1155"/>
                    <a:pt x="2815" y="1150"/>
                  </a:cubicBezTo>
                  <a:cubicBezTo>
                    <a:pt x="2799" y="1142"/>
                    <a:pt x="2784" y="1136"/>
                    <a:pt x="2779" y="1136"/>
                  </a:cubicBezTo>
                  <a:cubicBezTo>
                    <a:pt x="2776" y="1136"/>
                    <a:pt x="2777" y="1138"/>
                    <a:pt x="2784" y="1144"/>
                  </a:cubicBezTo>
                  <a:cubicBezTo>
                    <a:pt x="2803" y="1163"/>
                    <a:pt x="2818" y="1185"/>
                    <a:pt x="2831" y="1207"/>
                  </a:cubicBezTo>
                  <a:cubicBezTo>
                    <a:pt x="2837" y="1215"/>
                    <a:pt x="2837" y="1218"/>
                    <a:pt x="2834" y="1218"/>
                  </a:cubicBezTo>
                  <a:cubicBezTo>
                    <a:pt x="2829" y="1218"/>
                    <a:pt x="2816" y="1209"/>
                    <a:pt x="2806" y="1197"/>
                  </a:cubicBezTo>
                  <a:cubicBezTo>
                    <a:pt x="2793" y="1185"/>
                    <a:pt x="2778" y="1175"/>
                    <a:pt x="2759" y="1175"/>
                  </a:cubicBezTo>
                  <a:cubicBezTo>
                    <a:pt x="2756" y="1182"/>
                    <a:pt x="2746" y="1191"/>
                    <a:pt x="2765" y="1207"/>
                  </a:cubicBezTo>
                  <a:cubicBezTo>
                    <a:pt x="2781" y="1220"/>
                    <a:pt x="2765" y="1247"/>
                    <a:pt x="2745" y="1247"/>
                  </a:cubicBezTo>
                  <a:cubicBezTo>
                    <a:pt x="2741" y="1247"/>
                    <a:pt x="2737" y="1246"/>
                    <a:pt x="2734" y="1244"/>
                  </a:cubicBezTo>
                  <a:lnTo>
                    <a:pt x="2724" y="1257"/>
                  </a:lnTo>
                  <a:cubicBezTo>
                    <a:pt x="2721" y="1263"/>
                    <a:pt x="2737" y="1282"/>
                    <a:pt x="2731" y="1288"/>
                  </a:cubicBezTo>
                  <a:cubicBezTo>
                    <a:pt x="2731" y="1288"/>
                    <a:pt x="2727" y="1294"/>
                    <a:pt x="2743" y="1313"/>
                  </a:cubicBezTo>
                  <a:cubicBezTo>
                    <a:pt x="2740" y="1317"/>
                    <a:pt x="2737" y="1320"/>
                    <a:pt x="2733" y="1320"/>
                  </a:cubicBezTo>
                  <a:cubicBezTo>
                    <a:pt x="2729" y="1320"/>
                    <a:pt x="2724" y="1317"/>
                    <a:pt x="2715" y="1310"/>
                  </a:cubicBezTo>
                  <a:lnTo>
                    <a:pt x="2715" y="1310"/>
                  </a:lnTo>
                  <a:cubicBezTo>
                    <a:pt x="2733" y="1329"/>
                    <a:pt x="2742" y="1337"/>
                    <a:pt x="2739" y="1337"/>
                  </a:cubicBezTo>
                  <a:cubicBezTo>
                    <a:pt x="2737" y="1337"/>
                    <a:pt x="2726" y="1331"/>
                    <a:pt x="2705" y="1320"/>
                  </a:cubicBezTo>
                  <a:cubicBezTo>
                    <a:pt x="2686" y="1305"/>
                    <a:pt x="2676" y="1297"/>
                    <a:pt x="2674" y="1297"/>
                  </a:cubicBezTo>
                  <a:lnTo>
                    <a:pt x="2674" y="1297"/>
                  </a:lnTo>
                  <a:cubicBezTo>
                    <a:pt x="2673" y="1297"/>
                    <a:pt x="2681" y="1306"/>
                    <a:pt x="2699" y="1326"/>
                  </a:cubicBezTo>
                  <a:cubicBezTo>
                    <a:pt x="2708" y="1338"/>
                    <a:pt x="2712" y="1344"/>
                    <a:pt x="2709" y="1344"/>
                  </a:cubicBezTo>
                  <a:cubicBezTo>
                    <a:pt x="2707" y="1344"/>
                    <a:pt x="2701" y="1341"/>
                    <a:pt x="2690" y="1335"/>
                  </a:cubicBezTo>
                  <a:cubicBezTo>
                    <a:pt x="2682" y="1329"/>
                    <a:pt x="2677" y="1326"/>
                    <a:pt x="2675" y="1326"/>
                  </a:cubicBezTo>
                  <a:cubicBezTo>
                    <a:pt x="2672" y="1326"/>
                    <a:pt x="2675" y="1332"/>
                    <a:pt x="2687" y="1341"/>
                  </a:cubicBezTo>
                  <a:cubicBezTo>
                    <a:pt x="2711" y="1368"/>
                    <a:pt x="2721" y="1392"/>
                    <a:pt x="2712" y="1392"/>
                  </a:cubicBezTo>
                  <a:cubicBezTo>
                    <a:pt x="2708" y="1392"/>
                    <a:pt x="2701" y="1388"/>
                    <a:pt x="2690" y="1379"/>
                  </a:cubicBezTo>
                  <a:lnTo>
                    <a:pt x="2690" y="1379"/>
                  </a:lnTo>
                  <a:cubicBezTo>
                    <a:pt x="2690" y="1379"/>
                    <a:pt x="2684" y="1385"/>
                    <a:pt x="2699" y="1404"/>
                  </a:cubicBezTo>
                  <a:cubicBezTo>
                    <a:pt x="2717" y="1424"/>
                    <a:pt x="2726" y="1433"/>
                    <a:pt x="2725" y="1433"/>
                  </a:cubicBezTo>
                  <a:cubicBezTo>
                    <a:pt x="2723" y="1433"/>
                    <a:pt x="2714" y="1425"/>
                    <a:pt x="2696" y="1410"/>
                  </a:cubicBezTo>
                  <a:cubicBezTo>
                    <a:pt x="2678" y="1400"/>
                    <a:pt x="2666" y="1395"/>
                    <a:pt x="2662" y="1395"/>
                  </a:cubicBezTo>
                  <a:cubicBezTo>
                    <a:pt x="2654" y="1395"/>
                    <a:pt x="2661" y="1406"/>
                    <a:pt x="2684" y="1426"/>
                  </a:cubicBezTo>
                  <a:cubicBezTo>
                    <a:pt x="2684" y="1426"/>
                    <a:pt x="2692" y="1441"/>
                    <a:pt x="2683" y="1441"/>
                  </a:cubicBezTo>
                  <a:cubicBezTo>
                    <a:pt x="2681" y="1441"/>
                    <a:pt x="2678" y="1440"/>
                    <a:pt x="2674" y="1439"/>
                  </a:cubicBezTo>
                  <a:cubicBezTo>
                    <a:pt x="2670" y="1438"/>
                    <a:pt x="2665" y="1437"/>
                    <a:pt x="2661" y="1437"/>
                  </a:cubicBezTo>
                  <a:cubicBezTo>
                    <a:pt x="2634" y="1437"/>
                    <a:pt x="2605" y="1452"/>
                    <a:pt x="2643" y="1476"/>
                  </a:cubicBezTo>
                  <a:lnTo>
                    <a:pt x="2633" y="1486"/>
                  </a:lnTo>
                  <a:cubicBezTo>
                    <a:pt x="2628" y="1485"/>
                    <a:pt x="2623" y="1485"/>
                    <a:pt x="2619" y="1485"/>
                  </a:cubicBezTo>
                  <a:cubicBezTo>
                    <a:pt x="2604" y="1485"/>
                    <a:pt x="2602" y="1490"/>
                    <a:pt x="2615" y="1508"/>
                  </a:cubicBezTo>
                  <a:lnTo>
                    <a:pt x="2630" y="1530"/>
                  </a:lnTo>
                  <a:cubicBezTo>
                    <a:pt x="2615" y="1517"/>
                    <a:pt x="2595" y="1506"/>
                    <a:pt x="2587" y="1506"/>
                  </a:cubicBezTo>
                  <a:cubicBezTo>
                    <a:pt x="2585" y="1506"/>
                    <a:pt x="2584" y="1506"/>
                    <a:pt x="2583" y="1508"/>
                  </a:cubicBezTo>
                  <a:cubicBezTo>
                    <a:pt x="2577" y="1514"/>
                    <a:pt x="2577" y="1514"/>
                    <a:pt x="2599" y="1530"/>
                  </a:cubicBezTo>
                  <a:cubicBezTo>
                    <a:pt x="2621" y="1539"/>
                    <a:pt x="2618" y="1545"/>
                    <a:pt x="2611" y="1548"/>
                  </a:cubicBezTo>
                  <a:cubicBezTo>
                    <a:pt x="2611" y="1550"/>
                    <a:pt x="2609" y="1550"/>
                    <a:pt x="2607" y="1550"/>
                  </a:cubicBezTo>
                  <a:cubicBezTo>
                    <a:pt x="2598" y="1550"/>
                    <a:pt x="2579" y="1542"/>
                    <a:pt x="2564" y="1530"/>
                  </a:cubicBezTo>
                  <a:lnTo>
                    <a:pt x="2561" y="1536"/>
                  </a:lnTo>
                  <a:cubicBezTo>
                    <a:pt x="2585" y="1555"/>
                    <a:pt x="2592" y="1564"/>
                    <a:pt x="2589" y="1564"/>
                  </a:cubicBezTo>
                  <a:cubicBezTo>
                    <a:pt x="2588" y="1564"/>
                    <a:pt x="2582" y="1561"/>
                    <a:pt x="2574" y="1555"/>
                  </a:cubicBezTo>
                  <a:cubicBezTo>
                    <a:pt x="2566" y="1551"/>
                    <a:pt x="2560" y="1550"/>
                    <a:pt x="2555" y="1550"/>
                  </a:cubicBezTo>
                  <a:cubicBezTo>
                    <a:pt x="2548" y="1550"/>
                    <a:pt x="2544" y="1554"/>
                    <a:pt x="2542" y="1558"/>
                  </a:cubicBezTo>
                  <a:lnTo>
                    <a:pt x="2521" y="1542"/>
                  </a:lnTo>
                  <a:cubicBezTo>
                    <a:pt x="2515" y="1539"/>
                    <a:pt x="2512" y="1537"/>
                    <a:pt x="2511" y="1537"/>
                  </a:cubicBezTo>
                  <a:lnTo>
                    <a:pt x="2511" y="1537"/>
                  </a:lnTo>
                  <a:cubicBezTo>
                    <a:pt x="2508" y="1537"/>
                    <a:pt x="2522" y="1549"/>
                    <a:pt x="2536" y="1561"/>
                  </a:cubicBezTo>
                  <a:cubicBezTo>
                    <a:pt x="2536" y="1561"/>
                    <a:pt x="2533" y="1567"/>
                    <a:pt x="2530" y="1573"/>
                  </a:cubicBezTo>
                  <a:cubicBezTo>
                    <a:pt x="2524" y="1577"/>
                    <a:pt x="2521" y="1583"/>
                    <a:pt x="2542" y="1592"/>
                  </a:cubicBezTo>
                  <a:cubicBezTo>
                    <a:pt x="2564" y="1608"/>
                    <a:pt x="2583" y="1624"/>
                    <a:pt x="2580" y="1630"/>
                  </a:cubicBezTo>
                  <a:cubicBezTo>
                    <a:pt x="2562" y="1617"/>
                    <a:pt x="2545" y="1603"/>
                    <a:pt x="2539" y="1603"/>
                  </a:cubicBezTo>
                  <a:cubicBezTo>
                    <a:pt x="2538" y="1603"/>
                    <a:pt x="2537" y="1604"/>
                    <a:pt x="2536" y="1605"/>
                  </a:cubicBezTo>
                  <a:cubicBezTo>
                    <a:pt x="2535" y="1606"/>
                    <a:pt x="2534" y="1606"/>
                    <a:pt x="2533" y="1606"/>
                  </a:cubicBezTo>
                  <a:cubicBezTo>
                    <a:pt x="2525" y="1606"/>
                    <a:pt x="2511" y="1592"/>
                    <a:pt x="2511" y="1592"/>
                  </a:cubicBezTo>
                  <a:cubicBezTo>
                    <a:pt x="2501" y="1582"/>
                    <a:pt x="2494" y="1578"/>
                    <a:pt x="2489" y="1578"/>
                  </a:cubicBezTo>
                  <a:cubicBezTo>
                    <a:pt x="2478" y="1578"/>
                    <a:pt x="2481" y="1601"/>
                    <a:pt x="2492" y="1614"/>
                  </a:cubicBezTo>
                  <a:cubicBezTo>
                    <a:pt x="2510" y="1639"/>
                    <a:pt x="2517" y="1651"/>
                    <a:pt x="2512" y="1651"/>
                  </a:cubicBezTo>
                  <a:cubicBezTo>
                    <a:pt x="2508" y="1651"/>
                    <a:pt x="2498" y="1643"/>
                    <a:pt x="2480" y="1630"/>
                  </a:cubicBezTo>
                  <a:cubicBezTo>
                    <a:pt x="2471" y="1623"/>
                    <a:pt x="2465" y="1621"/>
                    <a:pt x="2463" y="1621"/>
                  </a:cubicBezTo>
                  <a:cubicBezTo>
                    <a:pt x="2455" y="1621"/>
                    <a:pt x="2483" y="1654"/>
                    <a:pt x="2527" y="1692"/>
                  </a:cubicBezTo>
                  <a:lnTo>
                    <a:pt x="2580" y="1746"/>
                  </a:lnTo>
                  <a:lnTo>
                    <a:pt x="2580" y="1746"/>
                  </a:lnTo>
                  <a:lnTo>
                    <a:pt x="2521" y="1699"/>
                  </a:lnTo>
                  <a:cubicBezTo>
                    <a:pt x="2478" y="1669"/>
                    <a:pt x="2458" y="1655"/>
                    <a:pt x="2452" y="1655"/>
                  </a:cubicBezTo>
                  <a:cubicBezTo>
                    <a:pt x="2446" y="1655"/>
                    <a:pt x="2452" y="1667"/>
                    <a:pt x="2464" y="1689"/>
                  </a:cubicBezTo>
                  <a:cubicBezTo>
                    <a:pt x="2470" y="1705"/>
                    <a:pt x="2472" y="1712"/>
                    <a:pt x="2469" y="1712"/>
                  </a:cubicBezTo>
                  <a:cubicBezTo>
                    <a:pt x="2467" y="1712"/>
                    <a:pt x="2463" y="1709"/>
                    <a:pt x="2455" y="1702"/>
                  </a:cubicBezTo>
                  <a:cubicBezTo>
                    <a:pt x="2446" y="1695"/>
                    <a:pt x="2440" y="1692"/>
                    <a:pt x="2435" y="1692"/>
                  </a:cubicBezTo>
                  <a:cubicBezTo>
                    <a:pt x="2429" y="1692"/>
                    <a:pt x="2424" y="1696"/>
                    <a:pt x="2417" y="1705"/>
                  </a:cubicBezTo>
                  <a:cubicBezTo>
                    <a:pt x="2405" y="1724"/>
                    <a:pt x="2398" y="1727"/>
                    <a:pt x="2420" y="1743"/>
                  </a:cubicBezTo>
                  <a:cubicBezTo>
                    <a:pt x="2420" y="1743"/>
                    <a:pt x="2414" y="1749"/>
                    <a:pt x="2411" y="1755"/>
                  </a:cubicBezTo>
                  <a:cubicBezTo>
                    <a:pt x="2398" y="1747"/>
                    <a:pt x="2390" y="1743"/>
                    <a:pt x="2385" y="1743"/>
                  </a:cubicBezTo>
                  <a:cubicBezTo>
                    <a:pt x="2376" y="1743"/>
                    <a:pt x="2389" y="1763"/>
                    <a:pt x="2420" y="1780"/>
                  </a:cubicBezTo>
                  <a:cubicBezTo>
                    <a:pt x="2420" y="1780"/>
                    <a:pt x="2417" y="1786"/>
                    <a:pt x="2414" y="1793"/>
                  </a:cubicBezTo>
                  <a:lnTo>
                    <a:pt x="2392" y="1777"/>
                  </a:lnTo>
                  <a:cubicBezTo>
                    <a:pt x="2387" y="1772"/>
                    <a:pt x="2382" y="1770"/>
                    <a:pt x="2377" y="1770"/>
                  </a:cubicBezTo>
                  <a:cubicBezTo>
                    <a:pt x="2366" y="1770"/>
                    <a:pt x="2354" y="1784"/>
                    <a:pt x="2329" y="1815"/>
                  </a:cubicBezTo>
                  <a:cubicBezTo>
                    <a:pt x="2289" y="1862"/>
                    <a:pt x="2286" y="1868"/>
                    <a:pt x="2323" y="1899"/>
                  </a:cubicBezTo>
                  <a:cubicBezTo>
                    <a:pt x="2342" y="1919"/>
                    <a:pt x="2350" y="1929"/>
                    <a:pt x="2346" y="1929"/>
                  </a:cubicBezTo>
                  <a:cubicBezTo>
                    <a:pt x="2342" y="1929"/>
                    <a:pt x="2332" y="1923"/>
                    <a:pt x="2314" y="1909"/>
                  </a:cubicBezTo>
                  <a:cubicBezTo>
                    <a:pt x="2302" y="1899"/>
                    <a:pt x="2287" y="1891"/>
                    <a:pt x="2284" y="1891"/>
                  </a:cubicBezTo>
                  <a:cubicBezTo>
                    <a:pt x="2282" y="1891"/>
                    <a:pt x="2284" y="1894"/>
                    <a:pt x="2292" y="1899"/>
                  </a:cubicBezTo>
                  <a:cubicBezTo>
                    <a:pt x="2292" y="1899"/>
                    <a:pt x="2288" y="1903"/>
                    <a:pt x="2277" y="1903"/>
                  </a:cubicBezTo>
                  <a:cubicBezTo>
                    <a:pt x="2272" y="1903"/>
                    <a:pt x="2266" y="1902"/>
                    <a:pt x="2257" y="1899"/>
                  </a:cubicBezTo>
                  <a:cubicBezTo>
                    <a:pt x="2244" y="1895"/>
                    <a:pt x="2236" y="1894"/>
                    <a:pt x="2230" y="1894"/>
                  </a:cubicBezTo>
                  <a:cubicBezTo>
                    <a:pt x="2212" y="1894"/>
                    <a:pt x="2224" y="1909"/>
                    <a:pt x="2239" y="1921"/>
                  </a:cubicBezTo>
                  <a:cubicBezTo>
                    <a:pt x="2259" y="1933"/>
                    <a:pt x="2265" y="1937"/>
                    <a:pt x="2263" y="1937"/>
                  </a:cubicBezTo>
                  <a:cubicBezTo>
                    <a:pt x="2261" y="1937"/>
                    <a:pt x="2248" y="1932"/>
                    <a:pt x="2235" y="1927"/>
                  </a:cubicBezTo>
                  <a:cubicBezTo>
                    <a:pt x="2220" y="1920"/>
                    <a:pt x="2204" y="1913"/>
                    <a:pt x="2200" y="1913"/>
                  </a:cubicBezTo>
                  <a:cubicBezTo>
                    <a:pt x="2197" y="1913"/>
                    <a:pt x="2199" y="1915"/>
                    <a:pt x="2207" y="1921"/>
                  </a:cubicBezTo>
                  <a:cubicBezTo>
                    <a:pt x="2219" y="1938"/>
                    <a:pt x="2216" y="1969"/>
                    <a:pt x="2198" y="1969"/>
                  </a:cubicBezTo>
                  <a:cubicBezTo>
                    <a:pt x="2192" y="1969"/>
                    <a:pt x="2185" y="1966"/>
                    <a:pt x="2176" y="1959"/>
                  </a:cubicBezTo>
                  <a:lnTo>
                    <a:pt x="2166" y="1971"/>
                  </a:lnTo>
                  <a:cubicBezTo>
                    <a:pt x="2185" y="1987"/>
                    <a:pt x="2176" y="1996"/>
                    <a:pt x="2170" y="2006"/>
                  </a:cubicBezTo>
                  <a:cubicBezTo>
                    <a:pt x="2164" y="2013"/>
                    <a:pt x="2160" y="2018"/>
                    <a:pt x="2153" y="2018"/>
                  </a:cubicBezTo>
                  <a:cubicBezTo>
                    <a:pt x="2149" y="2018"/>
                    <a:pt x="2143" y="2016"/>
                    <a:pt x="2135" y="2009"/>
                  </a:cubicBezTo>
                  <a:cubicBezTo>
                    <a:pt x="2129" y="2000"/>
                    <a:pt x="2124" y="1996"/>
                    <a:pt x="2122" y="1996"/>
                  </a:cubicBezTo>
                  <a:lnTo>
                    <a:pt x="2122" y="1996"/>
                  </a:lnTo>
                  <a:cubicBezTo>
                    <a:pt x="2119" y="1996"/>
                    <a:pt x="2120" y="2004"/>
                    <a:pt x="2126" y="2018"/>
                  </a:cubicBezTo>
                  <a:cubicBezTo>
                    <a:pt x="2123" y="2025"/>
                    <a:pt x="2157" y="2059"/>
                    <a:pt x="2154" y="2065"/>
                  </a:cubicBezTo>
                  <a:cubicBezTo>
                    <a:pt x="2173" y="2081"/>
                    <a:pt x="2188" y="2103"/>
                    <a:pt x="2182" y="2109"/>
                  </a:cubicBezTo>
                  <a:lnTo>
                    <a:pt x="2163" y="2094"/>
                  </a:lnTo>
                  <a:lnTo>
                    <a:pt x="2123" y="2062"/>
                  </a:lnTo>
                  <a:lnTo>
                    <a:pt x="2123" y="2062"/>
                  </a:lnTo>
                  <a:cubicBezTo>
                    <a:pt x="2119" y="2065"/>
                    <a:pt x="2116" y="2072"/>
                    <a:pt x="2135" y="2087"/>
                  </a:cubicBezTo>
                  <a:cubicBezTo>
                    <a:pt x="2125" y="2084"/>
                    <a:pt x="2119" y="2082"/>
                    <a:pt x="2114" y="2082"/>
                  </a:cubicBezTo>
                  <a:cubicBezTo>
                    <a:pt x="2107" y="2082"/>
                    <a:pt x="2103" y="2086"/>
                    <a:pt x="2097" y="2094"/>
                  </a:cubicBezTo>
                  <a:cubicBezTo>
                    <a:pt x="2085" y="2103"/>
                    <a:pt x="2082" y="2125"/>
                    <a:pt x="2094" y="2134"/>
                  </a:cubicBezTo>
                  <a:cubicBezTo>
                    <a:pt x="2083" y="2128"/>
                    <a:pt x="2074" y="2125"/>
                    <a:pt x="2066" y="2125"/>
                  </a:cubicBezTo>
                  <a:cubicBezTo>
                    <a:pt x="2042" y="2125"/>
                    <a:pt x="2034" y="2150"/>
                    <a:pt x="2060" y="2178"/>
                  </a:cubicBezTo>
                  <a:cubicBezTo>
                    <a:pt x="2073" y="2189"/>
                    <a:pt x="2075" y="2195"/>
                    <a:pt x="2068" y="2195"/>
                  </a:cubicBezTo>
                  <a:cubicBezTo>
                    <a:pt x="2064" y="2195"/>
                    <a:pt x="2059" y="2194"/>
                    <a:pt x="2050" y="2191"/>
                  </a:cubicBezTo>
                  <a:cubicBezTo>
                    <a:pt x="2040" y="2185"/>
                    <a:pt x="2034" y="2182"/>
                    <a:pt x="2031" y="2182"/>
                  </a:cubicBezTo>
                  <a:cubicBezTo>
                    <a:pt x="2028" y="2182"/>
                    <a:pt x="2032" y="2188"/>
                    <a:pt x="2041" y="2200"/>
                  </a:cubicBezTo>
                  <a:cubicBezTo>
                    <a:pt x="2048" y="2209"/>
                    <a:pt x="2047" y="2212"/>
                    <a:pt x="2043" y="2212"/>
                  </a:cubicBezTo>
                  <a:cubicBezTo>
                    <a:pt x="2037" y="2212"/>
                    <a:pt x="2023" y="2206"/>
                    <a:pt x="2010" y="2200"/>
                  </a:cubicBezTo>
                  <a:cubicBezTo>
                    <a:pt x="1988" y="2188"/>
                    <a:pt x="1976" y="2184"/>
                    <a:pt x="1970" y="2184"/>
                  </a:cubicBezTo>
                  <a:cubicBezTo>
                    <a:pt x="1964" y="2184"/>
                    <a:pt x="1967" y="2190"/>
                    <a:pt x="1975" y="2200"/>
                  </a:cubicBezTo>
                  <a:cubicBezTo>
                    <a:pt x="1985" y="2228"/>
                    <a:pt x="1978" y="2238"/>
                    <a:pt x="1972" y="2244"/>
                  </a:cubicBezTo>
                  <a:cubicBezTo>
                    <a:pt x="1985" y="2269"/>
                    <a:pt x="1978" y="2275"/>
                    <a:pt x="2003" y="2285"/>
                  </a:cubicBezTo>
                  <a:cubicBezTo>
                    <a:pt x="2016" y="2297"/>
                    <a:pt x="2029" y="2310"/>
                    <a:pt x="2038" y="2322"/>
                  </a:cubicBezTo>
                  <a:cubicBezTo>
                    <a:pt x="2043" y="2333"/>
                    <a:pt x="2042" y="2336"/>
                    <a:pt x="2040" y="2336"/>
                  </a:cubicBezTo>
                  <a:cubicBezTo>
                    <a:pt x="2037" y="2336"/>
                    <a:pt x="2031" y="2330"/>
                    <a:pt x="2035" y="2329"/>
                  </a:cubicBezTo>
                  <a:cubicBezTo>
                    <a:pt x="2022" y="2300"/>
                    <a:pt x="2019" y="2307"/>
                    <a:pt x="1994" y="2297"/>
                  </a:cubicBezTo>
                  <a:cubicBezTo>
                    <a:pt x="1986" y="2293"/>
                    <a:pt x="1980" y="2292"/>
                    <a:pt x="1976" y="2292"/>
                  </a:cubicBezTo>
                  <a:cubicBezTo>
                    <a:pt x="1965" y="2292"/>
                    <a:pt x="1961" y="2299"/>
                    <a:pt x="1956" y="2304"/>
                  </a:cubicBezTo>
                  <a:lnTo>
                    <a:pt x="1938" y="2322"/>
                  </a:lnTo>
                  <a:cubicBezTo>
                    <a:pt x="1906" y="2325"/>
                    <a:pt x="1900" y="2329"/>
                    <a:pt x="1922" y="2344"/>
                  </a:cubicBezTo>
                  <a:lnTo>
                    <a:pt x="1941" y="2360"/>
                  </a:lnTo>
                  <a:cubicBezTo>
                    <a:pt x="1933" y="2356"/>
                    <a:pt x="1926" y="2354"/>
                    <a:pt x="1918" y="2354"/>
                  </a:cubicBezTo>
                  <a:cubicBezTo>
                    <a:pt x="1883" y="2354"/>
                    <a:pt x="1856" y="2398"/>
                    <a:pt x="1884" y="2432"/>
                  </a:cubicBezTo>
                  <a:cubicBezTo>
                    <a:pt x="1890" y="2437"/>
                    <a:pt x="1892" y="2439"/>
                    <a:pt x="1892" y="2439"/>
                  </a:cubicBezTo>
                  <a:cubicBezTo>
                    <a:pt x="1892" y="2439"/>
                    <a:pt x="1878" y="2427"/>
                    <a:pt x="1862" y="2416"/>
                  </a:cubicBezTo>
                  <a:cubicBezTo>
                    <a:pt x="1854" y="2409"/>
                    <a:pt x="1848" y="2406"/>
                    <a:pt x="1844" y="2406"/>
                  </a:cubicBezTo>
                  <a:cubicBezTo>
                    <a:pt x="1839" y="2406"/>
                    <a:pt x="1836" y="2410"/>
                    <a:pt x="1831" y="2416"/>
                  </a:cubicBezTo>
                  <a:cubicBezTo>
                    <a:pt x="1825" y="2420"/>
                    <a:pt x="1828" y="2457"/>
                    <a:pt x="1815" y="2476"/>
                  </a:cubicBezTo>
                  <a:cubicBezTo>
                    <a:pt x="1797" y="2495"/>
                    <a:pt x="1784" y="2514"/>
                    <a:pt x="1803" y="2526"/>
                  </a:cubicBezTo>
                  <a:cubicBezTo>
                    <a:pt x="1802" y="2528"/>
                    <a:pt x="1801" y="2530"/>
                    <a:pt x="1799" y="2530"/>
                  </a:cubicBezTo>
                  <a:cubicBezTo>
                    <a:pt x="1796" y="2530"/>
                    <a:pt x="1791" y="2526"/>
                    <a:pt x="1778" y="2517"/>
                  </a:cubicBezTo>
                  <a:cubicBezTo>
                    <a:pt x="1771" y="2506"/>
                    <a:pt x="1766" y="2502"/>
                    <a:pt x="1762" y="2502"/>
                  </a:cubicBezTo>
                  <a:cubicBezTo>
                    <a:pt x="1759" y="2502"/>
                    <a:pt x="1757" y="2505"/>
                    <a:pt x="1756" y="2507"/>
                  </a:cubicBezTo>
                  <a:cubicBezTo>
                    <a:pt x="1750" y="2514"/>
                    <a:pt x="1772" y="2529"/>
                    <a:pt x="1790" y="2545"/>
                  </a:cubicBezTo>
                  <a:cubicBezTo>
                    <a:pt x="1805" y="2557"/>
                    <a:pt x="1806" y="2562"/>
                    <a:pt x="1793" y="2562"/>
                  </a:cubicBezTo>
                  <a:cubicBezTo>
                    <a:pt x="1789" y="2562"/>
                    <a:pt x="1784" y="2561"/>
                    <a:pt x="1778" y="2561"/>
                  </a:cubicBezTo>
                  <a:cubicBezTo>
                    <a:pt x="1774" y="2559"/>
                    <a:pt x="1770" y="2559"/>
                    <a:pt x="1767" y="2559"/>
                  </a:cubicBezTo>
                  <a:cubicBezTo>
                    <a:pt x="1744" y="2559"/>
                    <a:pt x="1729" y="2583"/>
                    <a:pt x="1740" y="2604"/>
                  </a:cubicBezTo>
                  <a:cubicBezTo>
                    <a:pt x="1739" y="2606"/>
                    <a:pt x="1736" y="2608"/>
                    <a:pt x="1732" y="2608"/>
                  </a:cubicBezTo>
                  <a:cubicBezTo>
                    <a:pt x="1728" y="2608"/>
                    <a:pt x="1721" y="2606"/>
                    <a:pt x="1712" y="2598"/>
                  </a:cubicBezTo>
                  <a:cubicBezTo>
                    <a:pt x="1702" y="2595"/>
                    <a:pt x="1692" y="2591"/>
                    <a:pt x="1685" y="2591"/>
                  </a:cubicBezTo>
                  <a:cubicBezTo>
                    <a:pt x="1674" y="2591"/>
                    <a:pt x="1671" y="2599"/>
                    <a:pt x="1690" y="2626"/>
                  </a:cubicBezTo>
                  <a:cubicBezTo>
                    <a:pt x="1689" y="2627"/>
                    <a:pt x="1688" y="2628"/>
                    <a:pt x="1687" y="2628"/>
                  </a:cubicBezTo>
                  <a:cubicBezTo>
                    <a:pt x="1685" y="2628"/>
                    <a:pt x="1680" y="2625"/>
                    <a:pt x="1665" y="2614"/>
                  </a:cubicBezTo>
                  <a:cubicBezTo>
                    <a:pt x="1654" y="2609"/>
                    <a:pt x="1642" y="2602"/>
                    <a:pt x="1639" y="2602"/>
                  </a:cubicBezTo>
                  <a:cubicBezTo>
                    <a:pt x="1635" y="2602"/>
                    <a:pt x="1639" y="2608"/>
                    <a:pt x="1656" y="2626"/>
                  </a:cubicBezTo>
                  <a:cubicBezTo>
                    <a:pt x="1667" y="2649"/>
                    <a:pt x="1658" y="2664"/>
                    <a:pt x="1632" y="2664"/>
                  </a:cubicBezTo>
                  <a:cubicBezTo>
                    <a:pt x="1629" y="2664"/>
                    <a:pt x="1627" y="2664"/>
                    <a:pt x="1624" y="2664"/>
                  </a:cubicBezTo>
                  <a:lnTo>
                    <a:pt x="1624" y="2664"/>
                  </a:lnTo>
                  <a:cubicBezTo>
                    <a:pt x="1621" y="2667"/>
                    <a:pt x="1618" y="2673"/>
                    <a:pt x="1637" y="2689"/>
                  </a:cubicBezTo>
                  <a:cubicBezTo>
                    <a:pt x="1650" y="2700"/>
                    <a:pt x="1665" y="2711"/>
                    <a:pt x="1665" y="2711"/>
                  </a:cubicBezTo>
                  <a:cubicBezTo>
                    <a:pt x="1665" y="2711"/>
                    <a:pt x="1662" y="2709"/>
                    <a:pt x="1656" y="2705"/>
                  </a:cubicBezTo>
                  <a:cubicBezTo>
                    <a:pt x="1636" y="2693"/>
                    <a:pt x="1625" y="2687"/>
                    <a:pt x="1622" y="2687"/>
                  </a:cubicBezTo>
                  <a:cubicBezTo>
                    <a:pt x="1619" y="2687"/>
                    <a:pt x="1627" y="2697"/>
                    <a:pt x="1646" y="2717"/>
                  </a:cubicBezTo>
                  <a:cubicBezTo>
                    <a:pt x="1658" y="2726"/>
                    <a:pt x="1662" y="2731"/>
                    <a:pt x="1659" y="2731"/>
                  </a:cubicBezTo>
                  <a:cubicBezTo>
                    <a:pt x="1657" y="2731"/>
                    <a:pt x="1652" y="2727"/>
                    <a:pt x="1643" y="2720"/>
                  </a:cubicBezTo>
                  <a:cubicBezTo>
                    <a:pt x="1632" y="2716"/>
                    <a:pt x="1626" y="2715"/>
                    <a:pt x="1621" y="2715"/>
                  </a:cubicBezTo>
                  <a:cubicBezTo>
                    <a:pt x="1616" y="2715"/>
                    <a:pt x="1615" y="2717"/>
                    <a:pt x="1615" y="2717"/>
                  </a:cubicBezTo>
                  <a:cubicBezTo>
                    <a:pt x="1609" y="2742"/>
                    <a:pt x="1599" y="2767"/>
                    <a:pt x="1587" y="2792"/>
                  </a:cubicBezTo>
                  <a:cubicBezTo>
                    <a:pt x="1549" y="2833"/>
                    <a:pt x="1537" y="2849"/>
                    <a:pt x="1555" y="2865"/>
                  </a:cubicBezTo>
                  <a:cubicBezTo>
                    <a:pt x="1565" y="2878"/>
                    <a:pt x="1569" y="2883"/>
                    <a:pt x="1565" y="2883"/>
                  </a:cubicBezTo>
                  <a:cubicBezTo>
                    <a:pt x="1562" y="2883"/>
                    <a:pt x="1556" y="2881"/>
                    <a:pt x="1546" y="2877"/>
                  </a:cubicBezTo>
                  <a:cubicBezTo>
                    <a:pt x="1536" y="2873"/>
                    <a:pt x="1529" y="2871"/>
                    <a:pt x="1525" y="2871"/>
                  </a:cubicBezTo>
                  <a:cubicBezTo>
                    <a:pt x="1519" y="2871"/>
                    <a:pt x="1516" y="2874"/>
                    <a:pt x="1515" y="2877"/>
                  </a:cubicBezTo>
                  <a:cubicBezTo>
                    <a:pt x="1513" y="2880"/>
                    <a:pt x="1511" y="2882"/>
                    <a:pt x="1507" y="2882"/>
                  </a:cubicBezTo>
                  <a:cubicBezTo>
                    <a:pt x="1503" y="2882"/>
                    <a:pt x="1496" y="2879"/>
                    <a:pt x="1486" y="2871"/>
                  </a:cubicBezTo>
                  <a:lnTo>
                    <a:pt x="1486" y="2871"/>
                  </a:lnTo>
                  <a:cubicBezTo>
                    <a:pt x="1502" y="2893"/>
                    <a:pt x="1502" y="2893"/>
                    <a:pt x="1496" y="2899"/>
                  </a:cubicBezTo>
                  <a:cubicBezTo>
                    <a:pt x="1488" y="2893"/>
                    <a:pt x="1483" y="2890"/>
                    <a:pt x="1480" y="2890"/>
                  </a:cubicBezTo>
                  <a:cubicBezTo>
                    <a:pt x="1475" y="2890"/>
                    <a:pt x="1477" y="2897"/>
                    <a:pt x="1486" y="2908"/>
                  </a:cubicBezTo>
                  <a:cubicBezTo>
                    <a:pt x="1506" y="2928"/>
                    <a:pt x="1515" y="2937"/>
                    <a:pt x="1514" y="2937"/>
                  </a:cubicBezTo>
                  <a:cubicBezTo>
                    <a:pt x="1513" y="2937"/>
                    <a:pt x="1503" y="2930"/>
                    <a:pt x="1483" y="2915"/>
                  </a:cubicBezTo>
                  <a:cubicBezTo>
                    <a:pt x="1473" y="2906"/>
                    <a:pt x="1457" y="2902"/>
                    <a:pt x="1450" y="2902"/>
                  </a:cubicBezTo>
                  <a:cubicBezTo>
                    <a:pt x="1445" y="2902"/>
                    <a:pt x="1444" y="2904"/>
                    <a:pt x="1455" y="2908"/>
                  </a:cubicBezTo>
                  <a:cubicBezTo>
                    <a:pt x="1474" y="2924"/>
                    <a:pt x="1464" y="2937"/>
                    <a:pt x="1480" y="2959"/>
                  </a:cubicBezTo>
                  <a:cubicBezTo>
                    <a:pt x="1479" y="2960"/>
                    <a:pt x="1476" y="2962"/>
                    <a:pt x="1472" y="2962"/>
                  </a:cubicBezTo>
                  <a:cubicBezTo>
                    <a:pt x="1468" y="2962"/>
                    <a:pt x="1461" y="2960"/>
                    <a:pt x="1452" y="2952"/>
                  </a:cubicBezTo>
                  <a:cubicBezTo>
                    <a:pt x="1449" y="2951"/>
                    <a:pt x="1447" y="2951"/>
                    <a:pt x="1445" y="2951"/>
                  </a:cubicBezTo>
                  <a:cubicBezTo>
                    <a:pt x="1427" y="2951"/>
                    <a:pt x="1428" y="2986"/>
                    <a:pt x="1439" y="3006"/>
                  </a:cubicBezTo>
                  <a:cubicBezTo>
                    <a:pt x="1452" y="3015"/>
                    <a:pt x="1456" y="3021"/>
                    <a:pt x="1452" y="3021"/>
                  </a:cubicBezTo>
                  <a:cubicBezTo>
                    <a:pt x="1449" y="3021"/>
                    <a:pt x="1444" y="3018"/>
                    <a:pt x="1436" y="3012"/>
                  </a:cubicBezTo>
                  <a:cubicBezTo>
                    <a:pt x="1426" y="3003"/>
                    <a:pt x="1420" y="3000"/>
                    <a:pt x="1415" y="3000"/>
                  </a:cubicBezTo>
                  <a:cubicBezTo>
                    <a:pt x="1412" y="3000"/>
                    <a:pt x="1410" y="3003"/>
                    <a:pt x="1408" y="3006"/>
                  </a:cubicBezTo>
                  <a:cubicBezTo>
                    <a:pt x="1414" y="3013"/>
                    <a:pt x="1414" y="3016"/>
                    <a:pt x="1412" y="3016"/>
                  </a:cubicBezTo>
                  <a:cubicBezTo>
                    <a:pt x="1409" y="3016"/>
                    <a:pt x="1395" y="3006"/>
                    <a:pt x="1383" y="2996"/>
                  </a:cubicBezTo>
                  <a:cubicBezTo>
                    <a:pt x="1375" y="2985"/>
                    <a:pt x="1370" y="2981"/>
                    <a:pt x="1367" y="2981"/>
                  </a:cubicBezTo>
                  <a:cubicBezTo>
                    <a:pt x="1363" y="2981"/>
                    <a:pt x="1359" y="2985"/>
                    <a:pt x="1355" y="2990"/>
                  </a:cubicBezTo>
                  <a:cubicBezTo>
                    <a:pt x="1370" y="3012"/>
                    <a:pt x="1352" y="3034"/>
                    <a:pt x="1339" y="3049"/>
                  </a:cubicBezTo>
                  <a:cubicBezTo>
                    <a:pt x="1317" y="3078"/>
                    <a:pt x="1333" y="3096"/>
                    <a:pt x="1364" y="3140"/>
                  </a:cubicBezTo>
                  <a:lnTo>
                    <a:pt x="1399" y="3175"/>
                  </a:lnTo>
                  <a:lnTo>
                    <a:pt x="1358" y="3143"/>
                  </a:lnTo>
                  <a:cubicBezTo>
                    <a:pt x="1339" y="3128"/>
                    <a:pt x="1295" y="3103"/>
                    <a:pt x="1295" y="3103"/>
                  </a:cubicBezTo>
                  <a:lnTo>
                    <a:pt x="1295" y="3103"/>
                  </a:lnTo>
                  <a:cubicBezTo>
                    <a:pt x="1289" y="3109"/>
                    <a:pt x="1311" y="3125"/>
                    <a:pt x="1330" y="3140"/>
                  </a:cubicBezTo>
                  <a:cubicBezTo>
                    <a:pt x="1344" y="3152"/>
                    <a:pt x="1346" y="3158"/>
                    <a:pt x="1334" y="3158"/>
                  </a:cubicBezTo>
                  <a:cubicBezTo>
                    <a:pt x="1330" y="3158"/>
                    <a:pt x="1324" y="3158"/>
                    <a:pt x="1317" y="3156"/>
                  </a:cubicBezTo>
                  <a:cubicBezTo>
                    <a:pt x="1310" y="3154"/>
                    <a:pt x="1305" y="3154"/>
                    <a:pt x="1301" y="3154"/>
                  </a:cubicBezTo>
                  <a:cubicBezTo>
                    <a:pt x="1287" y="3154"/>
                    <a:pt x="1287" y="3161"/>
                    <a:pt x="1298" y="3178"/>
                  </a:cubicBezTo>
                  <a:cubicBezTo>
                    <a:pt x="1297" y="3181"/>
                    <a:pt x="1294" y="3184"/>
                    <a:pt x="1288" y="3184"/>
                  </a:cubicBezTo>
                  <a:cubicBezTo>
                    <a:pt x="1284" y="3184"/>
                    <a:pt x="1277" y="3182"/>
                    <a:pt x="1267" y="3178"/>
                  </a:cubicBezTo>
                  <a:lnTo>
                    <a:pt x="1267" y="3178"/>
                  </a:lnTo>
                  <a:cubicBezTo>
                    <a:pt x="1261" y="3184"/>
                    <a:pt x="1261" y="3184"/>
                    <a:pt x="1280" y="3200"/>
                  </a:cubicBezTo>
                  <a:cubicBezTo>
                    <a:pt x="1293" y="3210"/>
                    <a:pt x="1296" y="3215"/>
                    <a:pt x="1291" y="3215"/>
                  </a:cubicBezTo>
                  <a:cubicBezTo>
                    <a:pt x="1288" y="3215"/>
                    <a:pt x="1282" y="3213"/>
                    <a:pt x="1273" y="3209"/>
                  </a:cubicBezTo>
                  <a:cubicBezTo>
                    <a:pt x="1257" y="3200"/>
                    <a:pt x="1244" y="3196"/>
                    <a:pt x="1236" y="3196"/>
                  </a:cubicBezTo>
                  <a:cubicBezTo>
                    <a:pt x="1223" y="3196"/>
                    <a:pt x="1222" y="3206"/>
                    <a:pt x="1236" y="3215"/>
                  </a:cubicBezTo>
                  <a:cubicBezTo>
                    <a:pt x="1255" y="3231"/>
                    <a:pt x="1251" y="3237"/>
                    <a:pt x="1245" y="3241"/>
                  </a:cubicBezTo>
                  <a:cubicBezTo>
                    <a:pt x="1242" y="3247"/>
                    <a:pt x="1236" y="3253"/>
                    <a:pt x="1251" y="3275"/>
                  </a:cubicBezTo>
                  <a:lnTo>
                    <a:pt x="1242" y="3284"/>
                  </a:lnTo>
                  <a:cubicBezTo>
                    <a:pt x="1242" y="3285"/>
                    <a:pt x="1241" y="3286"/>
                    <a:pt x="1240" y="3286"/>
                  </a:cubicBezTo>
                  <a:cubicBezTo>
                    <a:pt x="1235" y="3286"/>
                    <a:pt x="1224" y="3268"/>
                    <a:pt x="1226" y="3262"/>
                  </a:cubicBezTo>
                  <a:lnTo>
                    <a:pt x="1204" y="3253"/>
                  </a:lnTo>
                  <a:cubicBezTo>
                    <a:pt x="1195" y="3266"/>
                    <a:pt x="1189" y="3269"/>
                    <a:pt x="1204" y="3291"/>
                  </a:cubicBezTo>
                  <a:cubicBezTo>
                    <a:pt x="1224" y="3310"/>
                    <a:pt x="1233" y="3320"/>
                    <a:pt x="1232" y="3320"/>
                  </a:cubicBezTo>
                  <a:cubicBezTo>
                    <a:pt x="1231" y="3320"/>
                    <a:pt x="1221" y="3312"/>
                    <a:pt x="1201" y="3297"/>
                  </a:cubicBezTo>
                  <a:cubicBezTo>
                    <a:pt x="1190" y="3287"/>
                    <a:pt x="1176" y="3279"/>
                    <a:pt x="1170" y="3279"/>
                  </a:cubicBezTo>
                  <a:cubicBezTo>
                    <a:pt x="1167" y="3279"/>
                    <a:pt x="1167" y="3282"/>
                    <a:pt x="1173" y="3291"/>
                  </a:cubicBezTo>
                  <a:cubicBezTo>
                    <a:pt x="1190" y="3310"/>
                    <a:pt x="1193" y="3316"/>
                    <a:pt x="1188" y="3316"/>
                  </a:cubicBezTo>
                  <a:cubicBezTo>
                    <a:pt x="1184" y="3316"/>
                    <a:pt x="1173" y="3310"/>
                    <a:pt x="1164" y="3303"/>
                  </a:cubicBezTo>
                  <a:cubicBezTo>
                    <a:pt x="1148" y="3286"/>
                    <a:pt x="1139" y="3277"/>
                    <a:pt x="1137" y="3277"/>
                  </a:cubicBezTo>
                  <a:lnTo>
                    <a:pt x="1137" y="3277"/>
                  </a:lnTo>
                  <a:cubicBezTo>
                    <a:pt x="1134" y="3277"/>
                    <a:pt x="1139" y="3290"/>
                    <a:pt x="1151" y="3319"/>
                  </a:cubicBezTo>
                  <a:cubicBezTo>
                    <a:pt x="1142" y="3328"/>
                    <a:pt x="1142" y="3366"/>
                    <a:pt x="1129" y="3382"/>
                  </a:cubicBezTo>
                  <a:cubicBezTo>
                    <a:pt x="1118" y="3398"/>
                    <a:pt x="1109" y="3407"/>
                    <a:pt x="1096" y="3407"/>
                  </a:cubicBezTo>
                  <a:cubicBezTo>
                    <a:pt x="1091" y="3407"/>
                    <a:pt x="1086" y="3406"/>
                    <a:pt x="1079" y="3404"/>
                  </a:cubicBezTo>
                  <a:cubicBezTo>
                    <a:pt x="1077" y="3402"/>
                    <a:pt x="1075" y="3400"/>
                    <a:pt x="1073" y="3399"/>
                  </a:cubicBezTo>
                  <a:lnTo>
                    <a:pt x="1073" y="3399"/>
                  </a:lnTo>
                  <a:cubicBezTo>
                    <a:pt x="1097" y="3421"/>
                    <a:pt x="1093" y="3427"/>
                    <a:pt x="1082" y="3441"/>
                  </a:cubicBezTo>
                  <a:cubicBezTo>
                    <a:pt x="1048" y="3441"/>
                    <a:pt x="1060" y="3466"/>
                    <a:pt x="1073" y="3488"/>
                  </a:cubicBezTo>
                  <a:lnTo>
                    <a:pt x="1082" y="3479"/>
                  </a:lnTo>
                  <a:cubicBezTo>
                    <a:pt x="1115" y="3504"/>
                    <a:pt x="1119" y="3511"/>
                    <a:pt x="1103" y="3511"/>
                  </a:cubicBezTo>
                  <a:cubicBezTo>
                    <a:pt x="1099" y="3511"/>
                    <a:pt x="1094" y="3511"/>
                    <a:pt x="1088" y="3510"/>
                  </a:cubicBezTo>
                  <a:cubicBezTo>
                    <a:pt x="1088" y="3511"/>
                    <a:pt x="1087" y="3511"/>
                    <a:pt x="1086" y="3511"/>
                  </a:cubicBezTo>
                  <a:cubicBezTo>
                    <a:pt x="1079" y="3511"/>
                    <a:pt x="1063" y="3498"/>
                    <a:pt x="1045" y="3485"/>
                  </a:cubicBezTo>
                  <a:cubicBezTo>
                    <a:pt x="1029" y="3472"/>
                    <a:pt x="1009" y="3461"/>
                    <a:pt x="1001" y="3461"/>
                  </a:cubicBezTo>
                  <a:cubicBezTo>
                    <a:pt x="999" y="3461"/>
                    <a:pt x="998" y="3462"/>
                    <a:pt x="998" y="3463"/>
                  </a:cubicBezTo>
                  <a:cubicBezTo>
                    <a:pt x="991" y="3469"/>
                    <a:pt x="988" y="3476"/>
                    <a:pt x="1013" y="3485"/>
                  </a:cubicBezTo>
                  <a:cubicBezTo>
                    <a:pt x="1032" y="3501"/>
                    <a:pt x="1032" y="3501"/>
                    <a:pt x="1029" y="3504"/>
                  </a:cubicBezTo>
                  <a:cubicBezTo>
                    <a:pt x="1023" y="3510"/>
                    <a:pt x="1019" y="3516"/>
                    <a:pt x="1035" y="3538"/>
                  </a:cubicBezTo>
                  <a:cubicBezTo>
                    <a:pt x="1054" y="3554"/>
                    <a:pt x="1051" y="3557"/>
                    <a:pt x="1045" y="3563"/>
                  </a:cubicBezTo>
                  <a:cubicBezTo>
                    <a:pt x="1036" y="3560"/>
                    <a:pt x="1030" y="3559"/>
                    <a:pt x="1025" y="3559"/>
                  </a:cubicBezTo>
                  <a:cubicBezTo>
                    <a:pt x="1016" y="3559"/>
                    <a:pt x="1013" y="3563"/>
                    <a:pt x="1013" y="3563"/>
                  </a:cubicBezTo>
                  <a:cubicBezTo>
                    <a:pt x="1019" y="3568"/>
                    <a:pt x="1021" y="3570"/>
                    <a:pt x="1021" y="3570"/>
                  </a:cubicBezTo>
                  <a:cubicBezTo>
                    <a:pt x="1021" y="3570"/>
                    <a:pt x="1007" y="3559"/>
                    <a:pt x="991" y="3548"/>
                  </a:cubicBezTo>
                  <a:cubicBezTo>
                    <a:pt x="979" y="3538"/>
                    <a:pt x="963" y="3529"/>
                    <a:pt x="947" y="3523"/>
                  </a:cubicBezTo>
                  <a:lnTo>
                    <a:pt x="947" y="3523"/>
                  </a:lnTo>
                  <a:cubicBezTo>
                    <a:pt x="944" y="3529"/>
                    <a:pt x="963" y="3545"/>
                    <a:pt x="963" y="3545"/>
                  </a:cubicBezTo>
                  <a:cubicBezTo>
                    <a:pt x="982" y="3560"/>
                    <a:pt x="875" y="3689"/>
                    <a:pt x="863" y="3704"/>
                  </a:cubicBezTo>
                  <a:cubicBezTo>
                    <a:pt x="858" y="3703"/>
                    <a:pt x="854" y="3703"/>
                    <a:pt x="851" y="3703"/>
                  </a:cubicBezTo>
                  <a:cubicBezTo>
                    <a:pt x="831" y="3703"/>
                    <a:pt x="825" y="3716"/>
                    <a:pt x="844" y="3726"/>
                  </a:cubicBezTo>
                  <a:cubicBezTo>
                    <a:pt x="866" y="3742"/>
                    <a:pt x="844" y="3767"/>
                    <a:pt x="816" y="3802"/>
                  </a:cubicBezTo>
                  <a:cubicBezTo>
                    <a:pt x="784" y="3839"/>
                    <a:pt x="762" y="3864"/>
                    <a:pt x="784" y="3880"/>
                  </a:cubicBezTo>
                  <a:lnTo>
                    <a:pt x="769" y="3896"/>
                  </a:lnTo>
                  <a:cubicBezTo>
                    <a:pt x="759" y="3908"/>
                    <a:pt x="772" y="3933"/>
                    <a:pt x="766" y="3939"/>
                  </a:cubicBezTo>
                  <a:cubicBezTo>
                    <a:pt x="775" y="3950"/>
                    <a:pt x="777" y="3957"/>
                    <a:pt x="775" y="3957"/>
                  </a:cubicBezTo>
                  <a:cubicBezTo>
                    <a:pt x="773" y="3957"/>
                    <a:pt x="769" y="3954"/>
                    <a:pt x="762" y="3946"/>
                  </a:cubicBezTo>
                  <a:cubicBezTo>
                    <a:pt x="745" y="3931"/>
                    <a:pt x="726" y="3917"/>
                    <a:pt x="720" y="3917"/>
                  </a:cubicBezTo>
                  <a:cubicBezTo>
                    <a:pt x="719" y="3917"/>
                    <a:pt x="719" y="3917"/>
                    <a:pt x="719" y="3917"/>
                  </a:cubicBezTo>
                  <a:cubicBezTo>
                    <a:pt x="709" y="3930"/>
                    <a:pt x="728" y="3946"/>
                    <a:pt x="750" y="3961"/>
                  </a:cubicBezTo>
                  <a:cubicBezTo>
                    <a:pt x="769" y="3977"/>
                    <a:pt x="766" y="3980"/>
                    <a:pt x="766" y="3980"/>
                  </a:cubicBezTo>
                  <a:cubicBezTo>
                    <a:pt x="763" y="3983"/>
                    <a:pt x="762" y="3984"/>
                    <a:pt x="760" y="3984"/>
                  </a:cubicBezTo>
                  <a:cubicBezTo>
                    <a:pt x="757" y="3984"/>
                    <a:pt x="752" y="3980"/>
                    <a:pt x="741" y="3971"/>
                  </a:cubicBezTo>
                  <a:lnTo>
                    <a:pt x="700" y="3939"/>
                  </a:lnTo>
                  <a:lnTo>
                    <a:pt x="697" y="3946"/>
                  </a:lnTo>
                  <a:cubicBezTo>
                    <a:pt x="715" y="3961"/>
                    <a:pt x="712" y="3964"/>
                    <a:pt x="712" y="3964"/>
                  </a:cubicBezTo>
                  <a:cubicBezTo>
                    <a:pt x="710" y="3966"/>
                    <a:pt x="709" y="3968"/>
                    <a:pt x="707" y="3968"/>
                  </a:cubicBezTo>
                  <a:cubicBezTo>
                    <a:pt x="702" y="3968"/>
                    <a:pt x="694" y="3961"/>
                    <a:pt x="668" y="3939"/>
                  </a:cubicBezTo>
                  <a:cubicBezTo>
                    <a:pt x="651" y="3926"/>
                    <a:pt x="640" y="3919"/>
                    <a:pt x="637" y="3919"/>
                  </a:cubicBezTo>
                  <a:cubicBezTo>
                    <a:pt x="632" y="3919"/>
                    <a:pt x="640" y="3931"/>
                    <a:pt x="659" y="3952"/>
                  </a:cubicBezTo>
                  <a:lnTo>
                    <a:pt x="668" y="3977"/>
                  </a:lnTo>
                  <a:cubicBezTo>
                    <a:pt x="659" y="3971"/>
                    <a:pt x="653" y="3969"/>
                    <a:pt x="649" y="3969"/>
                  </a:cubicBezTo>
                  <a:cubicBezTo>
                    <a:pt x="638" y="3969"/>
                    <a:pt x="659" y="3998"/>
                    <a:pt x="672" y="4015"/>
                  </a:cubicBezTo>
                  <a:cubicBezTo>
                    <a:pt x="653" y="4004"/>
                    <a:pt x="642" y="3998"/>
                    <a:pt x="638" y="3998"/>
                  </a:cubicBezTo>
                  <a:cubicBezTo>
                    <a:pt x="632" y="3998"/>
                    <a:pt x="639" y="4009"/>
                    <a:pt x="659" y="4030"/>
                  </a:cubicBezTo>
                  <a:cubicBezTo>
                    <a:pt x="672" y="4041"/>
                    <a:pt x="675" y="4047"/>
                    <a:pt x="667" y="4047"/>
                  </a:cubicBezTo>
                  <a:cubicBezTo>
                    <a:pt x="663" y="4047"/>
                    <a:pt x="658" y="4046"/>
                    <a:pt x="650" y="4043"/>
                  </a:cubicBezTo>
                  <a:cubicBezTo>
                    <a:pt x="640" y="4038"/>
                    <a:pt x="633" y="4036"/>
                    <a:pt x="628" y="4036"/>
                  </a:cubicBezTo>
                  <a:cubicBezTo>
                    <a:pt x="621" y="4036"/>
                    <a:pt x="618" y="4040"/>
                    <a:pt x="612" y="4046"/>
                  </a:cubicBezTo>
                  <a:cubicBezTo>
                    <a:pt x="628" y="4068"/>
                    <a:pt x="596" y="4105"/>
                    <a:pt x="562" y="4149"/>
                  </a:cubicBezTo>
                  <a:cubicBezTo>
                    <a:pt x="521" y="4196"/>
                    <a:pt x="493" y="4231"/>
                    <a:pt x="515" y="4243"/>
                  </a:cubicBezTo>
                  <a:cubicBezTo>
                    <a:pt x="512" y="4246"/>
                    <a:pt x="511" y="4248"/>
                    <a:pt x="507" y="4248"/>
                  </a:cubicBezTo>
                  <a:cubicBezTo>
                    <a:pt x="504" y="4248"/>
                    <a:pt x="497" y="4245"/>
                    <a:pt x="484" y="4240"/>
                  </a:cubicBezTo>
                  <a:cubicBezTo>
                    <a:pt x="477" y="4235"/>
                    <a:pt x="473" y="4232"/>
                    <a:pt x="471" y="4232"/>
                  </a:cubicBezTo>
                  <a:cubicBezTo>
                    <a:pt x="467" y="4232"/>
                    <a:pt x="473" y="4243"/>
                    <a:pt x="496" y="4265"/>
                  </a:cubicBezTo>
                  <a:cubicBezTo>
                    <a:pt x="505" y="4278"/>
                    <a:pt x="516" y="4289"/>
                    <a:pt x="514" y="4289"/>
                  </a:cubicBezTo>
                  <a:cubicBezTo>
                    <a:pt x="513" y="4289"/>
                    <a:pt x="506" y="4284"/>
                    <a:pt x="490" y="4272"/>
                  </a:cubicBezTo>
                  <a:cubicBezTo>
                    <a:pt x="484" y="4267"/>
                    <a:pt x="479" y="4264"/>
                    <a:pt x="474" y="4264"/>
                  </a:cubicBezTo>
                  <a:cubicBezTo>
                    <a:pt x="464" y="4264"/>
                    <a:pt x="457" y="4274"/>
                    <a:pt x="446" y="4287"/>
                  </a:cubicBezTo>
                  <a:cubicBezTo>
                    <a:pt x="430" y="4306"/>
                    <a:pt x="415" y="4325"/>
                    <a:pt x="433" y="4341"/>
                  </a:cubicBezTo>
                  <a:cubicBezTo>
                    <a:pt x="440" y="4356"/>
                    <a:pt x="443" y="4363"/>
                    <a:pt x="442" y="4363"/>
                  </a:cubicBezTo>
                  <a:cubicBezTo>
                    <a:pt x="442" y="4363"/>
                    <a:pt x="438" y="4357"/>
                    <a:pt x="430" y="4347"/>
                  </a:cubicBezTo>
                  <a:cubicBezTo>
                    <a:pt x="415" y="4332"/>
                    <a:pt x="400" y="4325"/>
                    <a:pt x="388" y="4325"/>
                  </a:cubicBezTo>
                  <a:cubicBezTo>
                    <a:pt x="371" y="4325"/>
                    <a:pt x="362" y="4341"/>
                    <a:pt x="377" y="4369"/>
                  </a:cubicBezTo>
                  <a:cubicBezTo>
                    <a:pt x="375" y="4372"/>
                    <a:pt x="374" y="4375"/>
                    <a:pt x="369" y="4375"/>
                  </a:cubicBezTo>
                  <a:cubicBezTo>
                    <a:pt x="365" y="4375"/>
                    <a:pt x="359" y="4373"/>
                    <a:pt x="349" y="4366"/>
                  </a:cubicBezTo>
                  <a:cubicBezTo>
                    <a:pt x="346" y="4369"/>
                    <a:pt x="339" y="4375"/>
                    <a:pt x="346" y="4406"/>
                  </a:cubicBezTo>
                  <a:lnTo>
                    <a:pt x="317" y="4444"/>
                  </a:lnTo>
                  <a:cubicBezTo>
                    <a:pt x="308" y="4456"/>
                    <a:pt x="317" y="4482"/>
                    <a:pt x="317" y="4482"/>
                  </a:cubicBezTo>
                  <a:cubicBezTo>
                    <a:pt x="316" y="4484"/>
                    <a:pt x="315" y="4486"/>
                    <a:pt x="313" y="4487"/>
                  </a:cubicBezTo>
                  <a:lnTo>
                    <a:pt x="313" y="4487"/>
                  </a:lnTo>
                  <a:cubicBezTo>
                    <a:pt x="309" y="4484"/>
                    <a:pt x="305" y="4483"/>
                    <a:pt x="301" y="4483"/>
                  </a:cubicBezTo>
                  <a:cubicBezTo>
                    <a:pt x="283" y="4483"/>
                    <a:pt x="264" y="4505"/>
                    <a:pt x="239" y="4535"/>
                  </a:cubicBezTo>
                  <a:cubicBezTo>
                    <a:pt x="212" y="4567"/>
                    <a:pt x="190" y="4597"/>
                    <a:pt x="168" y="4597"/>
                  </a:cubicBezTo>
                  <a:cubicBezTo>
                    <a:pt x="165" y="4597"/>
                    <a:pt x="161" y="4596"/>
                    <a:pt x="158" y="4594"/>
                  </a:cubicBezTo>
                  <a:lnTo>
                    <a:pt x="158" y="4594"/>
                  </a:lnTo>
                  <a:cubicBezTo>
                    <a:pt x="158" y="4594"/>
                    <a:pt x="155" y="4601"/>
                    <a:pt x="170" y="4623"/>
                  </a:cubicBezTo>
                  <a:cubicBezTo>
                    <a:pt x="195" y="4648"/>
                    <a:pt x="199" y="4658"/>
                    <a:pt x="190" y="4658"/>
                  </a:cubicBezTo>
                  <a:cubicBezTo>
                    <a:pt x="187" y="4658"/>
                    <a:pt x="182" y="4656"/>
                    <a:pt x="176" y="4654"/>
                  </a:cubicBezTo>
                  <a:cubicBezTo>
                    <a:pt x="163" y="4646"/>
                    <a:pt x="151" y="4642"/>
                    <a:pt x="143" y="4642"/>
                  </a:cubicBezTo>
                  <a:cubicBezTo>
                    <a:pt x="126" y="4642"/>
                    <a:pt x="125" y="4659"/>
                    <a:pt x="148" y="4685"/>
                  </a:cubicBezTo>
                  <a:lnTo>
                    <a:pt x="129" y="4670"/>
                  </a:lnTo>
                  <a:cubicBezTo>
                    <a:pt x="118" y="4663"/>
                    <a:pt x="111" y="4661"/>
                    <a:pt x="106" y="4661"/>
                  </a:cubicBezTo>
                  <a:cubicBezTo>
                    <a:pt x="90" y="4661"/>
                    <a:pt x="100" y="4685"/>
                    <a:pt x="126" y="4713"/>
                  </a:cubicBezTo>
                  <a:cubicBezTo>
                    <a:pt x="112" y="4706"/>
                    <a:pt x="99" y="4700"/>
                    <a:pt x="93" y="4700"/>
                  </a:cubicBezTo>
                  <a:cubicBezTo>
                    <a:pt x="88" y="4700"/>
                    <a:pt x="88" y="4704"/>
                    <a:pt x="95" y="4713"/>
                  </a:cubicBezTo>
                  <a:cubicBezTo>
                    <a:pt x="93" y="4715"/>
                    <a:pt x="92" y="4717"/>
                    <a:pt x="90" y="4717"/>
                  </a:cubicBezTo>
                  <a:cubicBezTo>
                    <a:pt x="85" y="4717"/>
                    <a:pt x="76" y="4710"/>
                    <a:pt x="48" y="4688"/>
                  </a:cubicBezTo>
                  <a:cubicBezTo>
                    <a:pt x="31" y="4674"/>
                    <a:pt x="14" y="4660"/>
                    <a:pt x="6" y="4660"/>
                  </a:cubicBezTo>
                  <a:cubicBezTo>
                    <a:pt x="5" y="4660"/>
                    <a:pt x="5" y="4660"/>
                    <a:pt x="4" y="4660"/>
                  </a:cubicBezTo>
                  <a:cubicBezTo>
                    <a:pt x="1" y="4666"/>
                    <a:pt x="20" y="4682"/>
                    <a:pt x="42" y="4698"/>
                  </a:cubicBezTo>
                  <a:cubicBezTo>
                    <a:pt x="42" y="4698"/>
                    <a:pt x="35" y="4704"/>
                    <a:pt x="32" y="4707"/>
                  </a:cubicBezTo>
                  <a:cubicBezTo>
                    <a:pt x="32" y="4707"/>
                    <a:pt x="26" y="4713"/>
                    <a:pt x="48" y="4729"/>
                  </a:cubicBezTo>
                  <a:cubicBezTo>
                    <a:pt x="67" y="4745"/>
                    <a:pt x="64" y="4751"/>
                    <a:pt x="57" y="4757"/>
                  </a:cubicBezTo>
                  <a:cubicBezTo>
                    <a:pt x="52" y="4753"/>
                    <a:pt x="50" y="4751"/>
                    <a:pt x="49" y="4751"/>
                  </a:cubicBezTo>
                  <a:lnTo>
                    <a:pt x="49" y="4751"/>
                  </a:lnTo>
                  <a:cubicBezTo>
                    <a:pt x="48" y="4751"/>
                    <a:pt x="60" y="4764"/>
                    <a:pt x="76" y="4773"/>
                  </a:cubicBezTo>
                  <a:cubicBezTo>
                    <a:pt x="98" y="4789"/>
                    <a:pt x="117" y="4804"/>
                    <a:pt x="114" y="4807"/>
                  </a:cubicBezTo>
                  <a:lnTo>
                    <a:pt x="151" y="4839"/>
                  </a:lnTo>
                  <a:cubicBezTo>
                    <a:pt x="176" y="4864"/>
                    <a:pt x="208" y="4883"/>
                    <a:pt x="242" y="4892"/>
                  </a:cubicBezTo>
                  <a:cubicBezTo>
                    <a:pt x="280" y="4886"/>
                    <a:pt x="311" y="4886"/>
                    <a:pt x="270" y="4854"/>
                  </a:cubicBezTo>
                  <a:cubicBezTo>
                    <a:pt x="270" y="4854"/>
                    <a:pt x="258" y="4833"/>
                    <a:pt x="261" y="4826"/>
                  </a:cubicBezTo>
                  <a:cubicBezTo>
                    <a:pt x="262" y="4826"/>
                    <a:pt x="262" y="4826"/>
                    <a:pt x="264" y="4826"/>
                  </a:cubicBezTo>
                  <a:cubicBezTo>
                    <a:pt x="271" y="4826"/>
                    <a:pt x="289" y="4833"/>
                    <a:pt x="289" y="4833"/>
                  </a:cubicBezTo>
                  <a:cubicBezTo>
                    <a:pt x="294" y="4836"/>
                    <a:pt x="298" y="4838"/>
                    <a:pt x="302" y="4838"/>
                  </a:cubicBezTo>
                  <a:cubicBezTo>
                    <a:pt x="317" y="4838"/>
                    <a:pt x="332" y="4820"/>
                    <a:pt x="349" y="4798"/>
                  </a:cubicBezTo>
                  <a:cubicBezTo>
                    <a:pt x="372" y="4773"/>
                    <a:pt x="384" y="4758"/>
                    <a:pt x="401" y="4758"/>
                  </a:cubicBezTo>
                  <a:cubicBezTo>
                    <a:pt x="405" y="4758"/>
                    <a:pt x="410" y="4759"/>
                    <a:pt x="415" y="4760"/>
                  </a:cubicBezTo>
                  <a:cubicBezTo>
                    <a:pt x="428" y="4766"/>
                    <a:pt x="435" y="4767"/>
                    <a:pt x="439" y="4767"/>
                  </a:cubicBezTo>
                  <a:cubicBezTo>
                    <a:pt x="442" y="4767"/>
                    <a:pt x="443" y="4767"/>
                    <a:pt x="443" y="4767"/>
                  </a:cubicBezTo>
                  <a:cubicBezTo>
                    <a:pt x="424" y="4751"/>
                    <a:pt x="449" y="4717"/>
                    <a:pt x="480" y="4679"/>
                  </a:cubicBezTo>
                  <a:cubicBezTo>
                    <a:pt x="512" y="4641"/>
                    <a:pt x="543" y="4604"/>
                    <a:pt x="524" y="4588"/>
                  </a:cubicBezTo>
                  <a:lnTo>
                    <a:pt x="531" y="4579"/>
                  </a:lnTo>
                  <a:cubicBezTo>
                    <a:pt x="539" y="4585"/>
                    <a:pt x="545" y="4587"/>
                    <a:pt x="550" y="4587"/>
                  </a:cubicBezTo>
                  <a:cubicBezTo>
                    <a:pt x="559" y="4587"/>
                    <a:pt x="564" y="4580"/>
                    <a:pt x="568" y="4572"/>
                  </a:cubicBezTo>
                  <a:cubicBezTo>
                    <a:pt x="559" y="4547"/>
                    <a:pt x="568" y="4535"/>
                    <a:pt x="568" y="4535"/>
                  </a:cubicBezTo>
                  <a:cubicBezTo>
                    <a:pt x="577" y="4542"/>
                    <a:pt x="582" y="4545"/>
                    <a:pt x="587" y="4545"/>
                  </a:cubicBezTo>
                  <a:cubicBezTo>
                    <a:pt x="591" y="4545"/>
                    <a:pt x="595" y="4541"/>
                    <a:pt x="600" y="4535"/>
                  </a:cubicBezTo>
                  <a:cubicBezTo>
                    <a:pt x="609" y="4525"/>
                    <a:pt x="615" y="4519"/>
                    <a:pt x="593" y="4503"/>
                  </a:cubicBezTo>
                  <a:cubicBezTo>
                    <a:pt x="600" y="4497"/>
                    <a:pt x="631" y="4460"/>
                    <a:pt x="662" y="4460"/>
                  </a:cubicBezTo>
                  <a:cubicBezTo>
                    <a:pt x="667" y="4461"/>
                    <a:pt x="670" y="4462"/>
                    <a:pt x="672" y="4462"/>
                  </a:cubicBezTo>
                  <a:cubicBezTo>
                    <a:pt x="682" y="4462"/>
                    <a:pt x="669" y="4446"/>
                    <a:pt x="656" y="4428"/>
                  </a:cubicBezTo>
                  <a:cubicBezTo>
                    <a:pt x="637" y="4413"/>
                    <a:pt x="621" y="4391"/>
                    <a:pt x="625" y="4388"/>
                  </a:cubicBezTo>
                  <a:lnTo>
                    <a:pt x="625" y="4388"/>
                  </a:lnTo>
                  <a:lnTo>
                    <a:pt x="665" y="4419"/>
                  </a:lnTo>
                  <a:cubicBezTo>
                    <a:pt x="675" y="4430"/>
                    <a:pt x="678" y="4434"/>
                    <a:pt x="682" y="4434"/>
                  </a:cubicBezTo>
                  <a:cubicBezTo>
                    <a:pt x="684" y="4434"/>
                    <a:pt x="687" y="4432"/>
                    <a:pt x="690" y="4428"/>
                  </a:cubicBezTo>
                  <a:lnTo>
                    <a:pt x="700" y="4416"/>
                  </a:lnTo>
                  <a:cubicBezTo>
                    <a:pt x="678" y="4400"/>
                    <a:pt x="700" y="4375"/>
                    <a:pt x="731" y="4337"/>
                  </a:cubicBezTo>
                  <a:cubicBezTo>
                    <a:pt x="772" y="4290"/>
                    <a:pt x="784" y="4272"/>
                    <a:pt x="766" y="4256"/>
                  </a:cubicBezTo>
                  <a:cubicBezTo>
                    <a:pt x="747" y="4240"/>
                    <a:pt x="750" y="4237"/>
                    <a:pt x="784" y="4237"/>
                  </a:cubicBezTo>
                  <a:cubicBezTo>
                    <a:pt x="821" y="4243"/>
                    <a:pt x="842" y="4246"/>
                    <a:pt x="852" y="4246"/>
                  </a:cubicBezTo>
                  <a:cubicBezTo>
                    <a:pt x="866" y="4246"/>
                    <a:pt x="862" y="4240"/>
                    <a:pt x="853" y="4228"/>
                  </a:cubicBezTo>
                  <a:lnTo>
                    <a:pt x="853" y="4228"/>
                  </a:lnTo>
                  <a:cubicBezTo>
                    <a:pt x="853" y="4229"/>
                    <a:pt x="852" y="4229"/>
                    <a:pt x="851" y="4229"/>
                  </a:cubicBezTo>
                  <a:cubicBezTo>
                    <a:pt x="844" y="4229"/>
                    <a:pt x="825" y="4216"/>
                    <a:pt x="809" y="4203"/>
                  </a:cubicBezTo>
                  <a:cubicBezTo>
                    <a:pt x="787" y="4185"/>
                    <a:pt x="779" y="4177"/>
                    <a:pt x="784" y="4177"/>
                  </a:cubicBezTo>
                  <a:cubicBezTo>
                    <a:pt x="787" y="4177"/>
                    <a:pt x="799" y="4182"/>
                    <a:pt x="819" y="4193"/>
                  </a:cubicBezTo>
                  <a:cubicBezTo>
                    <a:pt x="824" y="4197"/>
                    <a:pt x="830" y="4199"/>
                    <a:pt x="836" y="4199"/>
                  </a:cubicBezTo>
                  <a:cubicBezTo>
                    <a:pt x="871" y="4199"/>
                    <a:pt x="902" y="4122"/>
                    <a:pt x="869" y="4090"/>
                  </a:cubicBezTo>
                  <a:lnTo>
                    <a:pt x="869" y="4090"/>
                  </a:lnTo>
                  <a:lnTo>
                    <a:pt x="891" y="4105"/>
                  </a:lnTo>
                  <a:cubicBezTo>
                    <a:pt x="899" y="4112"/>
                    <a:pt x="904" y="4115"/>
                    <a:pt x="909" y="4115"/>
                  </a:cubicBezTo>
                  <a:cubicBezTo>
                    <a:pt x="915" y="4115"/>
                    <a:pt x="921" y="4109"/>
                    <a:pt x="932" y="4096"/>
                  </a:cubicBezTo>
                  <a:lnTo>
                    <a:pt x="944" y="4080"/>
                  </a:lnTo>
                  <a:cubicBezTo>
                    <a:pt x="916" y="4057"/>
                    <a:pt x="936" y="4040"/>
                    <a:pt x="955" y="4040"/>
                  </a:cubicBezTo>
                  <a:cubicBezTo>
                    <a:pt x="961" y="4040"/>
                    <a:pt x="968" y="4042"/>
                    <a:pt x="972" y="4046"/>
                  </a:cubicBezTo>
                  <a:cubicBezTo>
                    <a:pt x="985" y="4052"/>
                    <a:pt x="991" y="4055"/>
                    <a:pt x="995" y="4055"/>
                  </a:cubicBezTo>
                  <a:cubicBezTo>
                    <a:pt x="999" y="4055"/>
                    <a:pt x="1001" y="4052"/>
                    <a:pt x="1004" y="4046"/>
                  </a:cubicBezTo>
                  <a:cubicBezTo>
                    <a:pt x="985" y="4012"/>
                    <a:pt x="1002" y="3996"/>
                    <a:pt x="1021" y="3996"/>
                  </a:cubicBezTo>
                  <a:cubicBezTo>
                    <a:pt x="1028" y="3996"/>
                    <a:pt x="1035" y="3998"/>
                    <a:pt x="1041" y="4002"/>
                  </a:cubicBezTo>
                  <a:lnTo>
                    <a:pt x="1051" y="3993"/>
                  </a:lnTo>
                  <a:cubicBezTo>
                    <a:pt x="1035" y="3971"/>
                    <a:pt x="1045" y="3961"/>
                    <a:pt x="1048" y="3955"/>
                  </a:cubicBezTo>
                  <a:cubicBezTo>
                    <a:pt x="1060" y="3939"/>
                    <a:pt x="1066" y="3933"/>
                    <a:pt x="1041" y="3924"/>
                  </a:cubicBezTo>
                  <a:cubicBezTo>
                    <a:pt x="1023" y="3908"/>
                    <a:pt x="1001" y="3892"/>
                    <a:pt x="1007" y="3886"/>
                  </a:cubicBezTo>
                  <a:lnTo>
                    <a:pt x="1007" y="3886"/>
                  </a:lnTo>
                  <a:lnTo>
                    <a:pt x="1026" y="3902"/>
                  </a:lnTo>
                  <a:cubicBezTo>
                    <a:pt x="1031" y="3906"/>
                    <a:pt x="1036" y="3908"/>
                    <a:pt x="1041" y="3908"/>
                  </a:cubicBezTo>
                  <a:cubicBezTo>
                    <a:pt x="1053" y="3908"/>
                    <a:pt x="1065" y="3896"/>
                    <a:pt x="1076" y="3880"/>
                  </a:cubicBezTo>
                  <a:cubicBezTo>
                    <a:pt x="1092" y="3862"/>
                    <a:pt x="1101" y="3850"/>
                    <a:pt x="1115" y="3850"/>
                  </a:cubicBezTo>
                  <a:cubicBezTo>
                    <a:pt x="1120" y="3850"/>
                    <a:pt x="1126" y="3851"/>
                    <a:pt x="1132" y="3855"/>
                  </a:cubicBezTo>
                  <a:lnTo>
                    <a:pt x="1117" y="3833"/>
                  </a:lnTo>
                  <a:cubicBezTo>
                    <a:pt x="1107" y="3819"/>
                    <a:pt x="1104" y="3813"/>
                    <a:pt x="1109" y="3813"/>
                  </a:cubicBezTo>
                  <a:cubicBezTo>
                    <a:pt x="1112" y="3813"/>
                    <a:pt x="1118" y="3815"/>
                    <a:pt x="1126" y="3820"/>
                  </a:cubicBezTo>
                  <a:cubicBezTo>
                    <a:pt x="1131" y="3823"/>
                    <a:pt x="1136" y="3824"/>
                    <a:pt x="1140" y="3824"/>
                  </a:cubicBezTo>
                  <a:cubicBezTo>
                    <a:pt x="1156" y="3824"/>
                    <a:pt x="1165" y="3805"/>
                    <a:pt x="1157" y="3783"/>
                  </a:cubicBezTo>
                  <a:lnTo>
                    <a:pt x="1167" y="3773"/>
                  </a:lnTo>
                  <a:cubicBezTo>
                    <a:pt x="1181" y="3782"/>
                    <a:pt x="1193" y="3785"/>
                    <a:pt x="1200" y="3785"/>
                  </a:cubicBezTo>
                  <a:cubicBezTo>
                    <a:pt x="1214" y="3785"/>
                    <a:pt x="1212" y="3770"/>
                    <a:pt x="1189" y="3745"/>
                  </a:cubicBezTo>
                  <a:lnTo>
                    <a:pt x="1189" y="3745"/>
                  </a:lnTo>
                  <a:cubicBezTo>
                    <a:pt x="1199" y="3754"/>
                    <a:pt x="1204" y="3757"/>
                    <a:pt x="1208" y="3757"/>
                  </a:cubicBezTo>
                  <a:cubicBezTo>
                    <a:pt x="1212" y="3757"/>
                    <a:pt x="1214" y="3754"/>
                    <a:pt x="1217" y="3751"/>
                  </a:cubicBezTo>
                  <a:cubicBezTo>
                    <a:pt x="1207" y="3732"/>
                    <a:pt x="1216" y="3715"/>
                    <a:pt x="1229" y="3715"/>
                  </a:cubicBezTo>
                  <a:cubicBezTo>
                    <a:pt x="1233" y="3715"/>
                    <a:pt x="1238" y="3716"/>
                    <a:pt x="1242" y="3720"/>
                  </a:cubicBezTo>
                  <a:lnTo>
                    <a:pt x="1248" y="3714"/>
                  </a:lnTo>
                  <a:cubicBezTo>
                    <a:pt x="1233" y="3692"/>
                    <a:pt x="1236" y="3689"/>
                    <a:pt x="1242" y="3682"/>
                  </a:cubicBezTo>
                  <a:cubicBezTo>
                    <a:pt x="1245" y="3676"/>
                    <a:pt x="1251" y="3670"/>
                    <a:pt x="1236" y="3651"/>
                  </a:cubicBezTo>
                  <a:cubicBezTo>
                    <a:pt x="1220" y="3629"/>
                    <a:pt x="1223" y="3623"/>
                    <a:pt x="1223" y="3623"/>
                  </a:cubicBezTo>
                  <a:cubicBezTo>
                    <a:pt x="1224" y="3623"/>
                    <a:pt x="1224" y="3623"/>
                    <a:pt x="1225" y="3623"/>
                  </a:cubicBezTo>
                  <a:cubicBezTo>
                    <a:pt x="1231" y="3623"/>
                    <a:pt x="1243" y="3640"/>
                    <a:pt x="1258" y="3660"/>
                  </a:cubicBezTo>
                  <a:cubicBezTo>
                    <a:pt x="1262" y="3669"/>
                    <a:pt x="1266" y="3672"/>
                    <a:pt x="1268" y="3672"/>
                  </a:cubicBezTo>
                  <a:cubicBezTo>
                    <a:pt x="1274" y="3672"/>
                    <a:pt x="1275" y="3655"/>
                    <a:pt x="1258" y="3623"/>
                  </a:cubicBezTo>
                  <a:cubicBezTo>
                    <a:pt x="1243" y="3599"/>
                    <a:pt x="1236" y="3587"/>
                    <a:pt x="1237" y="3587"/>
                  </a:cubicBezTo>
                  <a:lnTo>
                    <a:pt x="1237" y="3587"/>
                  </a:lnTo>
                  <a:cubicBezTo>
                    <a:pt x="1238" y="3587"/>
                    <a:pt x="1245" y="3598"/>
                    <a:pt x="1261" y="3620"/>
                  </a:cubicBezTo>
                  <a:cubicBezTo>
                    <a:pt x="1271" y="3633"/>
                    <a:pt x="1282" y="3647"/>
                    <a:pt x="1284" y="3647"/>
                  </a:cubicBezTo>
                  <a:cubicBezTo>
                    <a:pt x="1285" y="3647"/>
                    <a:pt x="1284" y="3643"/>
                    <a:pt x="1280" y="3635"/>
                  </a:cubicBezTo>
                  <a:cubicBezTo>
                    <a:pt x="1280" y="3635"/>
                    <a:pt x="1289" y="3623"/>
                    <a:pt x="1270" y="3607"/>
                  </a:cubicBezTo>
                  <a:lnTo>
                    <a:pt x="1283" y="3592"/>
                  </a:lnTo>
                  <a:cubicBezTo>
                    <a:pt x="1291" y="3593"/>
                    <a:pt x="1297" y="3594"/>
                    <a:pt x="1302" y="3594"/>
                  </a:cubicBezTo>
                  <a:cubicBezTo>
                    <a:pt x="1314" y="3594"/>
                    <a:pt x="1318" y="3590"/>
                    <a:pt x="1320" y="3585"/>
                  </a:cubicBezTo>
                  <a:cubicBezTo>
                    <a:pt x="1311" y="3573"/>
                    <a:pt x="1308" y="3567"/>
                    <a:pt x="1311" y="3567"/>
                  </a:cubicBezTo>
                  <a:cubicBezTo>
                    <a:pt x="1313" y="3567"/>
                    <a:pt x="1319" y="3570"/>
                    <a:pt x="1330" y="3576"/>
                  </a:cubicBezTo>
                  <a:cubicBezTo>
                    <a:pt x="1336" y="3581"/>
                    <a:pt x="1341" y="3584"/>
                    <a:pt x="1343" y="3584"/>
                  </a:cubicBezTo>
                  <a:cubicBezTo>
                    <a:pt x="1347" y="3584"/>
                    <a:pt x="1341" y="3574"/>
                    <a:pt x="1314" y="3554"/>
                  </a:cubicBezTo>
                  <a:cubicBezTo>
                    <a:pt x="1304" y="3540"/>
                    <a:pt x="1303" y="3533"/>
                    <a:pt x="1310" y="3533"/>
                  </a:cubicBezTo>
                  <a:cubicBezTo>
                    <a:pt x="1313" y="3533"/>
                    <a:pt x="1319" y="3535"/>
                    <a:pt x="1327" y="3538"/>
                  </a:cubicBezTo>
                  <a:cubicBezTo>
                    <a:pt x="1348" y="3554"/>
                    <a:pt x="1359" y="3561"/>
                    <a:pt x="1363" y="3561"/>
                  </a:cubicBezTo>
                  <a:cubicBezTo>
                    <a:pt x="1366" y="3561"/>
                    <a:pt x="1362" y="3555"/>
                    <a:pt x="1352" y="3548"/>
                  </a:cubicBezTo>
                  <a:cubicBezTo>
                    <a:pt x="1336" y="3526"/>
                    <a:pt x="1342" y="3523"/>
                    <a:pt x="1342" y="3523"/>
                  </a:cubicBezTo>
                  <a:lnTo>
                    <a:pt x="1342" y="3523"/>
                  </a:lnTo>
                  <a:cubicBezTo>
                    <a:pt x="1345" y="3525"/>
                    <a:pt x="1347" y="3526"/>
                    <a:pt x="1350" y="3526"/>
                  </a:cubicBezTo>
                  <a:cubicBezTo>
                    <a:pt x="1371" y="3526"/>
                    <a:pt x="1407" y="3482"/>
                    <a:pt x="1443" y="3441"/>
                  </a:cubicBezTo>
                  <a:cubicBezTo>
                    <a:pt x="1446" y="3435"/>
                    <a:pt x="1430" y="3413"/>
                    <a:pt x="1411" y="3397"/>
                  </a:cubicBezTo>
                  <a:cubicBezTo>
                    <a:pt x="1394" y="3384"/>
                    <a:pt x="1387" y="3379"/>
                    <a:pt x="1387" y="3379"/>
                  </a:cubicBezTo>
                  <a:lnTo>
                    <a:pt x="1387" y="3379"/>
                  </a:lnTo>
                  <a:cubicBezTo>
                    <a:pt x="1388" y="3379"/>
                    <a:pt x="1400" y="3387"/>
                    <a:pt x="1414" y="3394"/>
                  </a:cubicBezTo>
                  <a:cubicBezTo>
                    <a:pt x="1442" y="3411"/>
                    <a:pt x="1459" y="3419"/>
                    <a:pt x="1465" y="3419"/>
                  </a:cubicBezTo>
                  <a:cubicBezTo>
                    <a:pt x="1473" y="3419"/>
                    <a:pt x="1460" y="3405"/>
                    <a:pt x="1424" y="3382"/>
                  </a:cubicBezTo>
                  <a:cubicBezTo>
                    <a:pt x="1401" y="3369"/>
                    <a:pt x="1390" y="3362"/>
                    <a:pt x="1391" y="3362"/>
                  </a:cubicBezTo>
                  <a:lnTo>
                    <a:pt x="1391" y="3362"/>
                  </a:lnTo>
                  <a:cubicBezTo>
                    <a:pt x="1392" y="3362"/>
                    <a:pt x="1404" y="3368"/>
                    <a:pt x="1427" y="3378"/>
                  </a:cubicBezTo>
                  <a:cubicBezTo>
                    <a:pt x="1437" y="3382"/>
                    <a:pt x="1443" y="3384"/>
                    <a:pt x="1445" y="3384"/>
                  </a:cubicBezTo>
                  <a:cubicBezTo>
                    <a:pt x="1449" y="3384"/>
                    <a:pt x="1446" y="3379"/>
                    <a:pt x="1436" y="3366"/>
                  </a:cubicBezTo>
                  <a:cubicBezTo>
                    <a:pt x="1425" y="3357"/>
                    <a:pt x="1422" y="3351"/>
                    <a:pt x="1425" y="3351"/>
                  </a:cubicBezTo>
                  <a:cubicBezTo>
                    <a:pt x="1428" y="3351"/>
                    <a:pt x="1434" y="3353"/>
                    <a:pt x="1443" y="3360"/>
                  </a:cubicBezTo>
                  <a:cubicBezTo>
                    <a:pt x="1456" y="3367"/>
                    <a:pt x="1471" y="3374"/>
                    <a:pt x="1476" y="3374"/>
                  </a:cubicBezTo>
                  <a:cubicBezTo>
                    <a:pt x="1479" y="3374"/>
                    <a:pt x="1478" y="3372"/>
                    <a:pt x="1471" y="3366"/>
                  </a:cubicBezTo>
                  <a:cubicBezTo>
                    <a:pt x="1471" y="3366"/>
                    <a:pt x="1472" y="3364"/>
                    <a:pt x="1477" y="3364"/>
                  </a:cubicBezTo>
                  <a:cubicBezTo>
                    <a:pt x="1481" y="3364"/>
                    <a:pt x="1488" y="3365"/>
                    <a:pt x="1499" y="3369"/>
                  </a:cubicBezTo>
                  <a:cubicBezTo>
                    <a:pt x="1504" y="3372"/>
                    <a:pt x="1507" y="3373"/>
                    <a:pt x="1509" y="3373"/>
                  </a:cubicBezTo>
                  <a:cubicBezTo>
                    <a:pt x="1518" y="3373"/>
                    <a:pt x="1505" y="3355"/>
                    <a:pt x="1493" y="3338"/>
                  </a:cubicBezTo>
                  <a:cubicBezTo>
                    <a:pt x="1479" y="3311"/>
                    <a:pt x="1473" y="3299"/>
                    <a:pt x="1478" y="3299"/>
                  </a:cubicBezTo>
                  <a:cubicBezTo>
                    <a:pt x="1481" y="3299"/>
                    <a:pt x="1490" y="3307"/>
                    <a:pt x="1505" y="3322"/>
                  </a:cubicBezTo>
                  <a:cubicBezTo>
                    <a:pt x="1515" y="3332"/>
                    <a:pt x="1522" y="3336"/>
                    <a:pt x="1526" y="3336"/>
                  </a:cubicBezTo>
                  <a:cubicBezTo>
                    <a:pt x="1539" y="3336"/>
                    <a:pt x="1533" y="3306"/>
                    <a:pt x="1508" y="3281"/>
                  </a:cubicBezTo>
                  <a:cubicBezTo>
                    <a:pt x="1487" y="3258"/>
                    <a:pt x="1479" y="3249"/>
                    <a:pt x="1480" y="3249"/>
                  </a:cubicBezTo>
                  <a:lnTo>
                    <a:pt x="1480" y="3249"/>
                  </a:lnTo>
                  <a:cubicBezTo>
                    <a:pt x="1481" y="3249"/>
                    <a:pt x="1485" y="3253"/>
                    <a:pt x="1493" y="3259"/>
                  </a:cubicBezTo>
                  <a:cubicBezTo>
                    <a:pt x="1503" y="3268"/>
                    <a:pt x="1510" y="3270"/>
                    <a:pt x="1513" y="3270"/>
                  </a:cubicBezTo>
                  <a:cubicBezTo>
                    <a:pt x="1517" y="3270"/>
                    <a:pt x="1518" y="3269"/>
                    <a:pt x="1518" y="3269"/>
                  </a:cubicBezTo>
                  <a:cubicBezTo>
                    <a:pt x="1519" y="3267"/>
                    <a:pt x="1522" y="3265"/>
                    <a:pt x="1526" y="3265"/>
                  </a:cubicBezTo>
                  <a:cubicBezTo>
                    <a:pt x="1530" y="3265"/>
                    <a:pt x="1537" y="3267"/>
                    <a:pt x="1546" y="3275"/>
                  </a:cubicBezTo>
                  <a:cubicBezTo>
                    <a:pt x="1546" y="3275"/>
                    <a:pt x="1549" y="3269"/>
                    <a:pt x="1540" y="3244"/>
                  </a:cubicBezTo>
                  <a:cubicBezTo>
                    <a:pt x="1522" y="3219"/>
                    <a:pt x="1525" y="3208"/>
                    <a:pt x="1540" y="3208"/>
                  </a:cubicBezTo>
                  <a:cubicBezTo>
                    <a:pt x="1551" y="3208"/>
                    <a:pt x="1568" y="3214"/>
                    <a:pt x="1587" y="3225"/>
                  </a:cubicBezTo>
                  <a:lnTo>
                    <a:pt x="1574" y="3200"/>
                  </a:lnTo>
                  <a:cubicBezTo>
                    <a:pt x="1552" y="3175"/>
                    <a:pt x="1537" y="3159"/>
                    <a:pt x="1541" y="3159"/>
                  </a:cubicBezTo>
                  <a:lnTo>
                    <a:pt x="1541" y="3159"/>
                  </a:lnTo>
                  <a:cubicBezTo>
                    <a:pt x="1543" y="3159"/>
                    <a:pt x="1550" y="3164"/>
                    <a:pt x="1565" y="3175"/>
                  </a:cubicBezTo>
                  <a:cubicBezTo>
                    <a:pt x="1571" y="3180"/>
                    <a:pt x="1577" y="3184"/>
                    <a:pt x="1581" y="3188"/>
                  </a:cubicBezTo>
                  <a:lnTo>
                    <a:pt x="1581" y="3188"/>
                  </a:lnTo>
                  <a:cubicBezTo>
                    <a:pt x="1564" y="3168"/>
                    <a:pt x="1568" y="3158"/>
                    <a:pt x="1581" y="3158"/>
                  </a:cubicBezTo>
                  <a:cubicBezTo>
                    <a:pt x="1592" y="3158"/>
                    <a:pt x="1608" y="3164"/>
                    <a:pt x="1624" y="3178"/>
                  </a:cubicBezTo>
                  <a:cubicBezTo>
                    <a:pt x="1638" y="3187"/>
                    <a:pt x="1643" y="3191"/>
                    <a:pt x="1646" y="3191"/>
                  </a:cubicBezTo>
                  <a:cubicBezTo>
                    <a:pt x="1647" y="3191"/>
                    <a:pt x="1648" y="3190"/>
                    <a:pt x="1649" y="3187"/>
                  </a:cubicBezTo>
                  <a:lnTo>
                    <a:pt x="1631" y="3172"/>
                  </a:lnTo>
                  <a:cubicBezTo>
                    <a:pt x="1612" y="3156"/>
                    <a:pt x="1590" y="3140"/>
                    <a:pt x="1596" y="3137"/>
                  </a:cubicBezTo>
                  <a:cubicBezTo>
                    <a:pt x="1598" y="3134"/>
                    <a:pt x="1600" y="3130"/>
                    <a:pt x="1605" y="3130"/>
                  </a:cubicBezTo>
                  <a:cubicBezTo>
                    <a:pt x="1610" y="3130"/>
                    <a:pt x="1616" y="3133"/>
                    <a:pt x="1624" y="3140"/>
                  </a:cubicBezTo>
                  <a:cubicBezTo>
                    <a:pt x="1641" y="3146"/>
                    <a:pt x="1656" y="3154"/>
                    <a:pt x="1659" y="3154"/>
                  </a:cubicBezTo>
                  <a:cubicBezTo>
                    <a:pt x="1661" y="3154"/>
                    <a:pt x="1659" y="3152"/>
                    <a:pt x="1652" y="3147"/>
                  </a:cubicBezTo>
                  <a:cubicBezTo>
                    <a:pt x="1652" y="3147"/>
                    <a:pt x="1654" y="3145"/>
                    <a:pt x="1659" y="3145"/>
                  </a:cubicBezTo>
                  <a:cubicBezTo>
                    <a:pt x="1663" y="3145"/>
                    <a:pt x="1670" y="3146"/>
                    <a:pt x="1681" y="3150"/>
                  </a:cubicBezTo>
                  <a:lnTo>
                    <a:pt x="1700" y="3128"/>
                  </a:lnTo>
                  <a:cubicBezTo>
                    <a:pt x="1689" y="3115"/>
                    <a:pt x="1690" y="3105"/>
                    <a:pt x="1697" y="3105"/>
                  </a:cubicBezTo>
                  <a:cubicBezTo>
                    <a:pt x="1701" y="3105"/>
                    <a:pt x="1706" y="3107"/>
                    <a:pt x="1712" y="3112"/>
                  </a:cubicBezTo>
                  <a:cubicBezTo>
                    <a:pt x="1712" y="3112"/>
                    <a:pt x="1721" y="3103"/>
                    <a:pt x="1706" y="3081"/>
                  </a:cubicBezTo>
                  <a:cubicBezTo>
                    <a:pt x="1711" y="3075"/>
                    <a:pt x="1714" y="3071"/>
                    <a:pt x="1720" y="3071"/>
                  </a:cubicBezTo>
                  <a:cubicBezTo>
                    <a:pt x="1725" y="3071"/>
                    <a:pt x="1731" y="3074"/>
                    <a:pt x="1740" y="3081"/>
                  </a:cubicBezTo>
                  <a:cubicBezTo>
                    <a:pt x="1749" y="3088"/>
                    <a:pt x="1754" y="3092"/>
                    <a:pt x="1755" y="3092"/>
                  </a:cubicBezTo>
                  <a:cubicBezTo>
                    <a:pt x="1756" y="3092"/>
                    <a:pt x="1752" y="3086"/>
                    <a:pt x="1743" y="3074"/>
                  </a:cubicBezTo>
                  <a:cubicBezTo>
                    <a:pt x="1725" y="3059"/>
                    <a:pt x="1728" y="3053"/>
                    <a:pt x="1734" y="3049"/>
                  </a:cubicBezTo>
                  <a:cubicBezTo>
                    <a:pt x="1737" y="3043"/>
                    <a:pt x="1740" y="3037"/>
                    <a:pt x="1740" y="3037"/>
                  </a:cubicBezTo>
                  <a:cubicBezTo>
                    <a:pt x="1721" y="3021"/>
                    <a:pt x="1721" y="3021"/>
                    <a:pt x="1725" y="3018"/>
                  </a:cubicBezTo>
                  <a:cubicBezTo>
                    <a:pt x="1731" y="3012"/>
                    <a:pt x="1762" y="3012"/>
                    <a:pt x="1768" y="3006"/>
                  </a:cubicBezTo>
                  <a:cubicBezTo>
                    <a:pt x="1781" y="2990"/>
                    <a:pt x="1781" y="2990"/>
                    <a:pt x="1756" y="2980"/>
                  </a:cubicBezTo>
                  <a:cubicBezTo>
                    <a:pt x="1756" y="2981"/>
                    <a:pt x="1755" y="2981"/>
                    <a:pt x="1755" y="2981"/>
                  </a:cubicBezTo>
                  <a:cubicBezTo>
                    <a:pt x="1751" y="2981"/>
                    <a:pt x="1741" y="2973"/>
                    <a:pt x="1752" y="2973"/>
                  </a:cubicBezTo>
                  <a:cubicBezTo>
                    <a:pt x="1754" y="2973"/>
                    <a:pt x="1757" y="2973"/>
                    <a:pt x="1762" y="2974"/>
                  </a:cubicBezTo>
                  <a:cubicBezTo>
                    <a:pt x="1765" y="2968"/>
                    <a:pt x="1800" y="2968"/>
                    <a:pt x="1812" y="2952"/>
                  </a:cubicBezTo>
                  <a:cubicBezTo>
                    <a:pt x="1831" y="2930"/>
                    <a:pt x="1831" y="2930"/>
                    <a:pt x="1809" y="2915"/>
                  </a:cubicBezTo>
                  <a:cubicBezTo>
                    <a:pt x="1785" y="2901"/>
                    <a:pt x="1776" y="2892"/>
                    <a:pt x="1780" y="2892"/>
                  </a:cubicBezTo>
                  <a:cubicBezTo>
                    <a:pt x="1784" y="2892"/>
                    <a:pt x="1796" y="2897"/>
                    <a:pt x="1815" y="2908"/>
                  </a:cubicBezTo>
                  <a:cubicBezTo>
                    <a:pt x="1837" y="2918"/>
                    <a:pt x="1850" y="2923"/>
                    <a:pt x="1856" y="2923"/>
                  </a:cubicBezTo>
                  <a:cubicBezTo>
                    <a:pt x="1862" y="2923"/>
                    <a:pt x="1859" y="2917"/>
                    <a:pt x="1847" y="2908"/>
                  </a:cubicBezTo>
                  <a:cubicBezTo>
                    <a:pt x="1831" y="2890"/>
                    <a:pt x="1831" y="2890"/>
                    <a:pt x="1837" y="2883"/>
                  </a:cubicBezTo>
                  <a:lnTo>
                    <a:pt x="1837" y="2883"/>
                  </a:lnTo>
                  <a:cubicBezTo>
                    <a:pt x="1844" y="2889"/>
                    <a:pt x="1849" y="2892"/>
                    <a:pt x="1853" y="2892"/>
                  </a:cubicBezTo>
                  <a:cubicBezTo>
                    <a:pt x="1858" y="2892"/>
                    <a:pt x="1858" y="2884"/>
                    <a:pt x="1850" y="2868"/>
                  </a:cubicBezTo>
                  <a:cubicBezTo>
                    <a:pt x="1852" y="2865"/>
                    <a:pt x="1854" y="2864"/>
                    <a:pt x="1856" y="2864"/>
                  </a:cubicBezTo>
                  <a:cubicBezTo>
                    <a:pt x="1859" y="2864"/>
                    <a:pt x="1863" y="2867"/>
                    <a:pt x="1875" y="2877"/>
                  </a:cubicBezTo>
                  <a:cubicBezTo>
                    <a:pt x="1875" y="2877"/>
                    <a:pt x="1878" y="2871"/>
                    <a:pt x="1884" y="2865"/>
                  </a:cubicBezTo>
                  <a:cubicBezTo>
                    <a:pt x="1859" y="2831"/>
                    <a:pt x="1885" y="2815"/>
                    <a:pt x="1909" y="2815"/>
                  </a:cubicBezTo>
                  <a:cubicBezTo>
                    <a:pt x="1915" y="2815"/>
                    <a:pt x="1920" y="2816"/>
                    <a:pt x="1925" y="2817"/>
                  </a:cubicBezTo>
                  <a:cubicBezTo>
                    <a:pt x="1925" y="2817"/>
                    <a:pt x="1928" y="2811"/>
                    <a:pt x="1913" y="2792"/>
                  </a:cubicBezTo>
                  <a:cubicBezTo>
                    <a:pt x="1893" y="2771"/>
                    <a:pt x="1886" y="2760"/>
                    <a:pt x="1890" y="2760"/>
                  </a:cubicBezTo>
                  <a:cubicBezTo>
                    <a:pt x="1894" y="2760"/>
                    <a:pt x="1904" y="2766"/>
                    <a:pt x="1922" y="2780"/>
                  </a:cubicBezTo>
                  <a:cubicBezTo>
                    <a:pt x="1941" y="2795"/>
                    <a:pt x="1952" y="2803"/>
                    <a:pt x="1953" y="2803"/>
                  </a:cubicBezTo>
                  <a:cubicBezTo>
                    <a:pt x="1954" y="2803"/>
                    <a:pt x="1945" y="2793"/>
                    <a:pt x="1925" y="2774"/>
                  </a:cubicBezTo>
                  <a:cubicBezTo>
                    <a:pt x="1915" y="2762"/>
                    <a:pt x="1920" y="2746"/>
                    <a:pt x="1936" y="2746"/>
                  </a:cubicBezTo>
                  <a:cubicBezTo>
                    <a:pt x="1944" y="2746"/>
                    <a:pt x="1955" y="2751"/>
                    <a:pt x="1969" y="2764"/>
                  </a:cubicBezTo>
                  <a:lnTo>
                    <a:pt x="2007" y="2796"/>
                  </a:lnTo>
                  <a:cubicBezTo>
                    <a:pt x="1991" y="2774"/>
                    <a:pt x="1997" y="2767"/>
                    <a:pt x="1997" y="2767"/>
                  </a:cubicBezTo>
                  <a:cubicBezTo>
                    <a:pt x="1978" y="2752"/>
                    <a:pt x="1982" y="2749"/>
                    <a:pt x="1994" y="2733"/>
                  </a:cubicBezTo>
                  <a:cubicBezTo>
                    <a:pt x="2003" y="2720"/>
                    <a:pt x="2000" y="2683"/>
                    <a:pt x="2010" y="2673"/>
                  </a:cubicBezTo>
                  <a:cubicBezTo>
                    <a:pt x="2017" y="2662"/>
                    <a:pt x="2028" y="2654"/>
                    <a:pt x="2041" y="2654"/>
                  </a:cubicBezTo>
                  <a:cubicBezTo>
                    <a:pt x="2046" y="2654"/>
                    <a:pt x="2052" y="2655"/>
                    <a:pt x="2057" y="2658"/>
                  </a:cubicBezTo>
                  <a:cubicBezTo>
                    <a:pt x="2060" y="2651"/>
                    <a:pt x="2066" y="2645"/>
                    <a:pt x="2054" y="2620"/>
                  </a:cubicBezTo>
                  <a:cubicBezTo>
                    <a:pt x="2043" y="2606"/>
                    <a:pt x="2044" y="2597"/>
                    <a:pt x="2052" y="2597"/>
                  </a:cubicBezTo>
                  <a:cubicBezTo>
                    <a:pt x="2056" y="2597"/>
                    <a:pt x="2062" y="2599"/>
                    <a:pt x="2069" y="2604"/>
                  </a:cubicBezTo>
                  <a:lnTo>
                    <a:pt x="2072" y="2598"/>
                  </a:lnTo>
                  <a:cubicBezTo>
                    <a:pt x="2063" y="2573"/>
                    <a:pt x="2066" y="2567"/>
                    <a:pt x="2066" y="2567"/>
                  </a:cubicBezTo>
                  <a:lnTo>
                    <a:pt x="2066" y="2567"/>
                  </a:lnTo>
                  <a:cubicBezTo>
                    <a:pt x="2077" y="2576"/>
                    <a:pt x="2090" y="2583"/>
                    <a:pt x="2096" y="2583"/>
                  </a:cubicBezTo>
                  <a:cubicBezTo>
                    <a:pt x="2100" y="2583"/>
                    <a:pt x="2101" y="2579"/>
                    <a:pt x="2094" y="2570"/>
                  </a:cubicBezTo>
                  <a:cubicBezTo>
                    <a:pt x="2076" y="2554"/>
                    <a:pt x="2079" y="2551"/>
                    <a:pt x="2088" y="2539"/>
                  </a:cubicBezTo>
                  <a:lnTo>
                    <a:pt x="2088" y="2539"/>
                  </a:lnTo>
                  <a:cubicBezTo>
                    <a:pt x="2089" y="2539"/>
                    <a:pt x="2089" y="2539"/>
                    <a:pt x="2090" y="2539"/>
                  </a:cubicBezTo>
                  <a:cubicBezTo>
                    <a:pt x="2121" y="2539"/>
                    <a:pt x="2263" y="2366"/>
                    <a:pt x="2245" y="2351"/>
                  </a:cubicBezTo>
                  <a:lnTo>
                    <a:pt x="2257" y="2335"/>
                  </a:lnTo>
                  <a:lnTo>
                    <a:pt x="2270" y="2319"/>
                  </a:lnTo>
                  <a:cubicBezTo>
                    <a:pt x="2280" y="2327"/>
                    <a:pt x="2287" y="2330"/>
                    <a:pt x="2293" y="2330"/>
                  </a:cubicBezTo>
                  <a:cubicBezTo>
                    <a:pt x="2312" y="2330"/>
                    <a:pt x="2312" y="2299"/>
                    <a:pt x="2307" y="2275"/>
                  </a:cubicBezTo>
                  <a:cubicBezTo>
                    <a:pt x="2292" y="2253"/>
                    <a:pt x="2295" y="2250"/>
                    <a:pt x="2301" y="2244"/>
                  </a:cubicBezTo>
                  <a:lnTo>
                    <a:pt x="2301" y="2244"/>
                  </a:lnTo>
                  <a:cubicBezTo>
                    <a:pt x="2316" y="2256"/>
                    <a:pt x="2327" y="2261"/>
                    <a:pt x="2334" y="2261"/>
                  </a:cubicBezTo>
                  <a:cubicBezTo>
                    <a:pt x="2345" y="2261"/>
                    <a:pt x="2348" y="2249"/>
                    <a:pt x="2342" y="2231"/>
                  </a:cubicBezTo>
                  <a:cubicBezTo>
                    <a:pt x="2323" y="2212"/>
                    <a:pt x="2315" y="2202"/>
                    <a:pt x="2319" y="2202"/>
                  </a:cubicBezTo>
                  <a:cubicBezTo>
                    <a:pt x="2323" y="2202"/>
                    <a:pt x="2333" y="2208"/>
                    <a:pt x="2351" y="2222"/>
                  </a:cubicBezTo>
                  <a:cubicBezTo>
                    <a:pt x="2365" y="2234"/>
                    <a:pt x="2375" y="2240"/>
                    <a:pt x="2380" y="2240"/>
                  </a:cubicBezTo>
                  <a:cubicBezTo>
                    <a:pt x="2388" y="2240"/>
                    <a:pt x="2380" y="2222"/>
                    <a:pt x="2348" y="2184"/>
                  </a:cubicBezTo>
                  <a:cubicBezTo>
                    <a:pt x="2339" y="2173"/>
                    <a:pt x="2335" y="2169"/>
                    <a:pt x="2339" y="2169"/>
                  </a:cubicBezTo>
                  <a:cubicBezTo>
                    <a:pt x="2341" y="2169"/>
                    <a:pt x="2347" y="2171"/>
                    <a:pt x="2358" y="2175"/>
                  </a:cubicBezTo>
                  <a:cubicBezTo>
                    <a:pt x="2379" y="2187"/>
                    <a:pt x="2390" y="2192"/>
                    <a:pt x="2395" y="2192"/>
                  </a:cubicBezTo>
                  <a:cubicBezTo>
                    <a:pt x="2399" y="2192"/>
                    <a:pt x="2396" y="2186"/>
                    <a:pt x="2386" y="2178"/>
                  </a:cubicBezTo>
                  <a:cubicBezTo>
                    <a:pt x="2365" y="2158"/>
                    <a:pt x="2358" y="2147"/>
                    <a:pt x="2365" y="2147"/>
                  </a:cubicBezTo>
                  <a:cubicBezTo>
                    <a:pt x="2369" y="2147"/>
                    <a:pt x="2380" y="2152"/>
                    <a:pt x="2398" y="2163"/>
                  </a:cubicBezTo>
                  <a:cubicBezTo>
                    <a:pt x="2420" y="2172"/>
                    <a:pt x="2432" y="2177"/>
                    <a:pt x="2437" y="2177"/>
                  </a:cubicBezTo>
                  <a:cubicBezTo>
                    <a:pt x="2442" y="2177"/>
                    <a:pt x="2434" y="2168"/>
                    <a:pt x="2414" y="2147"/>
                  </a:cubicBezTo>
                  <a:cubicBezTo>
                    <a:pt x="2388" y="2121"/>
                    <a:pt x="2389" y="2104"/>
                    <a:pt x="2406" y="2104"/>
                  </a:cubicBezTo>
                  <a:cubicBezTo>
                    <a:pt x="2414" y="2104"/>
                    <a:pt x="2425" y="2108"/>
                    <a:pt x="2439" y="2116"/>
                  </a:cubicBezTo>
                  <a:cubicBezTo>
                    <a:pt x="2445" y="2109"/>
                    <a:pt x="2467" y="2119"/>
                    <a:pt x="2448" y="2103"/>
                  </a:cubicBezTo>
                  <a:lnTo>
                    <a:pt x="2448" y="2103"/>
                  </a:lnTo>
                  <a:lnTo>
                    <a:pt x="2474" y="2116"/>
                  </a:lnTo>
                  <a:cubicBezTo>
                    <a:pt x="2477" y="2109"/>
                    <a:pt x="2483" y="2103"/>
                    <a:pt x="2483" y="2103"/>
                  </a:cubicBezTo>
                  <a:lnTo>
                    <a:pt x="2461" y="2087"/>
                  </a:lnTo>
                  <a:cubicBezTo>
                    <a:pt x="2492" y="2072"/>
                    <a:pt x="2521" y="2053"/>
                    <a:pt x="2542" y="2028"/>
                  </a:cubicBezTo>
                  <a:cubicBezTo>
                    <a:pt x="2593" y="1968"/>
                    <a:pt x="2602" y="1959"/>
                    <a:pt x="2577" y="1949"/>
                  </a:cubicBezTo>
                  <a:cubicBezTo>
                    <a:pt x="2551" y="1933"/>
                    <a:pt x="2543" y="1922"/>
                    <a:pt x="2551" y="1922"/>
                  </a:cubicBezTo>
                  <a:cubicBezTo>
                    <a:pt x="2557" y="1922"/>
                    <a:pt x="2569" y="1927"/>
                    <a:pt x="2586" y="1937"/>
                  </a:cubicBezTo>
                  <a:cubicBezTo>
                    <a:pt x="2590" y="1931"/>
                    <a:pt x="2621" y="1937"/>
                    <a:pt x="2627" y="1927"/>
                  </a:cubicBezTo>
                  <a:cubicBezTo>
                    <a:pt x="2633" y="1920"/>
                    <a:pt x="2639" y="1913"/>
                    <a:pt x="2647" y="1913"/>
                  </a:cubicBezTo>
                  <a:cubicBezTo>
                    <a:pt x="2652" y="1913"/>
                    <a:pt x="2658" y="1915"/>
                    <a:pt x="2665" y="1921"/>
                  </a:cubicBezTo>
                  <a:lnTo>
                    <a:pt x="2671" y="1915"/>
                  </a:lnTo>
                  <a:cubicBezTo>
                    <a:pt x="2640" y="1874"/>
                    <a:pt x="2668" y="1840"/>
                    <a:pt x="2699" y="1840"/>
                  </a:cubicBezTo>
                  <a:cubicBezTo>
                    <a:pt x="2709" y="1830"/>
                    <a:pt x="2712" y="1824"/>
                    <a:pt x="2702" y="1799"/>
                  </a:cubicBezTo>
                  <a:cubicBezTo>
                    <a:pt x="2694" y="1781"/>
                    <a:pt x="2691" y="1775"/>
                    <a:pt x="2697" y="1775"/>
                  </a:cubicBezTo>
                  <a:cubicBezTo>
                    <a:pt x="2700" y="1775"/>
                    <a:pt x="2706" y="1777"/>
                    <a:pt x="2715" y="1780"/>
                  </a:cubicBezTo>
                  <a:cubicBezTo>
                    <a:pt x="2720" y="1784"/>
                    <a:pt x="2727" y="1786"/>
                    <a:pt x="2734" y="1786"/>
                  </a:cubicBezTo>
                  <a:cubicBezTo>
                    <a:pt x="2753" y="1786"/>
                    <a:pt x="2771" y="1772"/>
                    <a:pt x="2743" y="1749"/>
                  </a:cubicBezTo>
                  <a:lnTo>
                    <a:pt x="2743" y="1749"/>
                  </a:lnTo>
                  <a:lnTo>
                    <a:pt x="2765" y="1758"/>
                  </a:lnTo>
                  <a:cubicBezTo>
                    <a:pt x="2770" y="1761"/>
                    <a:pt x="2774" y="1762"/>
                    <a:pt x="2776" y="1762"/>
                  </a:cubicBezTo>
                  <a:cubicBezTo>
                    <a:pt x="2783" y="1762"/>
                    <a:pt x="2771" y="1746"/>
                    <a:pt x="2756" y="1733"/>
                  </a:cubicBezTo>
                  <a:cubicBezTo>
                    <a:pt x="2735" y="1718"/>
                    <a:pt x="2727" y="1708"/>
                    <a:pt x="2731" y="1708"/>
                  </a:cubicBezTo>
                  <a:cubicBezTo>
                    <a:pt x="2735" y="1708"/>
                    <a:pt x="2752" y="1718"/>
                    <a:pt x="2784" y="1739"/>
                  </a:cubicBezTo>
                  <a:cubicBezTo>
                    <a:pt x="2806" y="1755"/>
                    <a:pt x="2817" y="1761"/>
                    <a:pt x="2819" y="1761"/>
                  </a:cubicBezTo>
                  <a:cubicBezTo>
                    <a:pt x="2822" y="1761"/>
                    <a:pt x="2818" y="1756"/>
                    <a:pt x="2809" y="1749"/>
                  </a:cubicBezTo>
                  <a:cubicBezTo>
                    <a:pt x="2796" y="1731"/>
                    <a:pt x="2784" y="1714"/>
                    <a:pt x="2792" y="1714"/>
                  </a:cubicBezTo>
                  <a:cubicBezTo>
                    <a:pt x="2794" y="1714"/>
                    <a:pt x="2798" y="1715"/>
                    <a:pt x="2803" y="1718"/>
                  </a:cubicBezTo>
                  <a:cubicBezTo>
                    <a:pt x="2806" y="1711"/>
                    <a:pt x="2812" y="1705"/>
                    <a:pt x="2771" y="1674"/>
                  </a:cubicBezTo>
                  <a:cubicBezTo>
                    <a:pt x="2752" y="1658"/>
                    <a:pt x="2756" y="1655"/>
                    <a:pt x="2759" y="1649"/>
                  </a:cubicBezTo>
                  <a:lnTo>
                    <a:pt x="2759" y="1649"/>
                  </a:lnTo>
                  <a:cubicBezTo>
                    <a:pt x="2774" y="1658"/>
                    <a:pt x="2787" y="1671"/>
                    <a:pt x="2796" y="1686"/>
                  </a:cubicBezTo>
                  <a:lnTo>
                    <a:pt x="2806" y="1674"/>
                  </a:lnTo>
                  <a:cubicBezTo>
                    <a:pt x="2807" y="1672"/>
                    <a:pt x="2809" y="1671"/>
                    <a:pt x="2813" y="1671"/>
                  </a:cubicBezTo>
                  <a:cubicBezTo>
                    <a:pt x="2823" y="1671"/>
                    <a:pt x="2842" y="1678"/>
                    <a:pt x="2856" y="1689"/>
                  </a:cubicBezTo>
                  <a:cubicBezTo>
                    <a:pt x="2863" y="1692"/>
                    <a:pt x="2869" y="1693"/>
                    <a:pt x="2872" y="1693"/>
                  </a:cubicBezTo>
                  <a:cubicBezTo>
                    <a:pt x="2880" y="1693"/>
                    <a:pt x="2874" y="1685"/>
                    <a:pt x="2843" y="1667"/>
                  </a:cubicBezTo>
                  <a:cubicBezTo>
                    <a:pt x="2803" y="1636"/>
                    <a:pt x="2803" y="1636"/>
                    <a:pt x="2812" y="1627"/>
                  </a:cubicBezTo>
                  <a:cubicBezTo>
                    <a:pt x="2814" y="1623"/>
                    <a:pt x="2816" y="1620"/>
                    <a:pt x="2821" y="1620"/>
                  </a:cubicBezTo>
                  <a:cubicBezTo>
                    <a:pt x="2825" y="1620"/>
                    <a:pt x="2831" y="1622"/>
                    <a:pt x="2840" y="1630"/>
                  </a:cubicBezTo>
                  <a:cubicBezTo>
                    <a:pt x="2851" y="1639"/>
                    <a:pt x="2855" y="1642"/>
                    <a:pt x="2859" y="1642"/>
                  </a:cubicBezTo>
                  <a:cubicBezTo>
                    <a:pt x="2862" y="1642"/>
                    <a:pt x="2864" y="1640"/>
                    <a:pt x="2868" y="1636"/>
                  </a:cubicBezTo>
                  <a:cubicBezTo>
                    <a:pt x="2881" y="1620"/>
                    <a:pt x="2837" y="1558"/>
                    <a:pt x="2799" y="1520"/>
                  </a:cubicBezTo>
                  <a:cubicBezTo>
                    <a:pt x="2780" y="1504"/>
                    <a:pt x="2770" y="1496"/>
                    <a:pt x="2772" y="1496"/>
                  </a:cubicBezTo>
                  <a:lnTo>
                    <a:pt x="2772" y="1496"/>
                  </a:lnTo>
                  <a:cubicBezTo>
                    <a:pt x="2774" y="1496"/>
                    <a:pt x="2785" y="1502"/>
                    <a:pt x="2806" y="1514"/>
                  </a:cubicBezTo>
                  <a:cubicBezTo>
                    <a:pt x="2816" y="1522"/>
                    <a:pt x="2821" y="1525"/>
                    <a:pt x="2825" y="1525"/>
                  </a:cubicBezTo>
                  <a:cubicBezTo>
                    <a:pt x="2829" y="1525"/>
                    <a:pt x="2831" y="1523"/>
                    <a:pt x="2834" y="1520"/>
                  </a:cubicBezTo>
                  <a:cubicBezTo>
                    <a:pt x="2826" y="1514"/>
                    <a:pt x="2825" y="1512"/>
                    <a:pt x="2827" y="1512"/>
                  </a:cubicBezTo>
                  <a:lnTo>
                    <a:pt x="2827" y="1512"/>
                  </a:lnTo>
                  <a:cubicBezTo>
                    <a:pt x="2829" y="1512"/>
                    <a:pt x="2836" y="1516"/>
                    <a:pt x="2834" y="1520"/>
                  </a:cubicBezTo>
                  <a:cubicBezTo>
                    <a:pt x="2853" y="1536"/>
                    <a:pt x="2850" y="1542"/>
                    <a:pt x="2843" y="1545"/>
                  </a:cubicBezTo>
                  <a:lnTo>
                    <a:pt x="2865" y="1561"/>
                  </a:lnTo>
                  <a:cubicBezTo>
                    <a:pt x="2884" y="1573"/>
                    <a:pt x="2895" y="1578"/>
                    <a:pt x="2899" y="1578"/>
                  </a:cubicBezTo>
                  <a:cubicBezTo>
                    <a:pt x="2905" y="1578"/>
                    <a:pt x="2898" y="1567"/>
                    <a:pt x="2878" y="1545"/>
                  </a:cubicBezTo>
                  <a:cubicBezTo>
                    <a:pt x="2869" y="1533"/>
                    <a:pt x="2865" y="1527"/>
                    <a:pt x="2868" y="1527"/>
                  </a:cubicBezTo>
                  <a:cubicBezTo>
                    <a:pt x="2870" y="1527"/>
                    <a:pt x="2876" y="1530"/>
                    <a:pt x="2887" y="1536"/>
                  </a:cubicBezTo>
                  <a:cubicBezTo>
                    <a:pt x="2903" y="1542"/>
                    <a:pt x="2917" y="1547"/>
                    <a:pt x="2921" y="1547"/>
                  </a:cubicBezTo>
                  <a:cubicBezTo>
                    <a:pt x="2924" y="1547"/>
                    <a:pt x="2923" y="1545"/>
                    <a:pt x="2915" y="1539"/>
                  </a:cubicBezTo>
                  <a:cubicBezTo>
                    <a:pt x="2915" y="1539"/>
                    <a:pt x="2920" y="1535"/>
                    <a:pt x="2930" y="1535"/>
                  </a:cubicBezTo>
                  <a:cubicBezTo>
                    <a:pt x="2935" y="1535"/>
                    <a:pt x="2942" y="1536"/>
                    <a:pt x="2950" y="1539"/>
                  </a:cubicBezTo>
                  <a:cubicBezTo>
                    <a:pt x="2956" y="1530"/>
                    <a:pt x="2962" y="1523"/>
                    <a:pt x="2940" y="1508"/>
                  </a:cubicBezTo>
                  <a:cubicBezTo>
                    <a:pt x="2922" y="1492"/>
                    <a:pt x="2928" y="1486"/>
                    <a:pt x="2931" y="1482"/>
                  </a:cubicBezTo>
                  <a:cubicBezTo>
                    <a:pt x="2934" y="1476"/>
                    <a:pt x="2940" y="1470"/>
                    <a:pt x="2922" y="1454"/>
                  </a:cubicBezTo>
                  <a:cubicBezTo>
                    <a:pt x="2900" y="1439"/>
                    <a:pt x="2884" y="1417"/>
                    <a:pt x="2893" y="1407"/>
                  </a:cubicBezTo>
                  <a:cubicBezTo>
                    <a:pt x="2889" y="1395"/>
                    <a:pt x="2886" y="1388"/>
                    <a:pt x="2891" y="1388"/>
                  </a:cubicBezTo>
                  <a:cubicBezTo>
                    <a:pt x="2895" y="1388"/>
                    <a:pt x="2906" y="1395"/>
                    <a:pt x="2928" y="1407"/>
                  </a:cubicBezTo>
                  <a:cubicBezTo>
                    <a:pt x="2937" y="1415"/>
                    <a:pt x="2942" y="1417"/>
                    <a:pt x="2946" y="1417"/>
                  </a:cubicBezTo>
                  <a:cubicBezTo>
                    <a:pt x="2950" y="1417"/>
                    <a:pt x="2953" y="1414"/>
                    <a:pt x="2956" y="1410"/>
                  </a:cubicBezTo>
                  <a:cubicBezTo>
                    <a:pt x="2956" y="1410"/>
                    <a:pt x="2957" y="1410"/>
                    <a:pt x="2959" y="1410"/>
                  </a:cubicBezTo>
                  <a:cubicBezTo>
                    <a:pt x="2962" y="1410"/>
                    <a:pt x="2969" y="1411"/>
                    <a:pt x="2984" y="1417"/>
                  </a:cubicBezTo>
                  <a:cubicBezTo>
                    <a:pt x="2990" y="1419"/>
                    <a:pt x="2993" y="1420"/>
                    <a:pt x="2994" y="1420"/>
                  </a:cubicBezTo>
                  <a:cubicBezTo>
                    <a:pt x="3000" y="1420"/>
                    <a:pt x="2984" y="1407"/>
                    <a:pt x="2969" y="1395"/>
                  </a:cubicBezTo>
                  <a:lnTo>
                    <a:pt x="2928" y="1363"/>
                  </a:lnTo>
                  <a:cubicBezTo>
                    <a:pt x="2928" y="1363"/>
                    <a:pt x="2929" y="1363"/>
                    <a:pt x="2929" y="1363"/>
                  </a:cubicBezTo>
                  <a:cubicBezTo>
                    <a:pt x="2939" y="1363"/>
                    <a:pt x="2979" y="1386"/>
                    <a:pt x="2997" y="1401"/>
                  </a:cubicBezTo>
                  <a:cubicBezTo>
                    <a:pt x="3018" y="1413"/>
                    <a:pt x="3029" y="1419"/>
                    <a:pt x="3030" y="1419"/>
                  </a:cubicBezTo>
                  <a:cubicBezTo>
                    <a:pt x="3032" y="1419"/>
                    <a:pt x="3023" y="1411"/>
                    <a:pt x="3003" y="1395"/>
                  </a:cubicBezTo>
                  <a:cubicBezTo>
                    <a:pt x="2984" y="1381"/>
                    <a:pt x="2969" y="1362"/>
                    <a:pt x="2988" y="1362"/>
                  </a:cubicBezTo>
                  <a:cubicBezTo>
                    <a:pt x="2990" y="1362"/>
                    <a:pt x="2993" y="1363"/>
                    <a:pt x="2997" y="1363"/>
                  </a:cubicBezTo>
                  <a:cubicBezTo>
                    <a:pt x="3001" y="1357"/>
                    <a:pt x="3006" y="1350"/>
                    <a:pt x="3016" y="1350"/>
                  </a:cubicBezTo>
                  <a:cubicBezTo>
                    <a:pt x="3021" y="1350"/>
                    <a:pt x="3027" y="1352"/>
                    <a:pt x="3035" y="1357"/>
                  </a:cubicBezTo>
                  <a:cubicBezTo>
                    <a:pt x="3039" y="1359"/>
                    <a:pt x="3042" y="1360"/>
                    <a:pt x="3044" y="1360"/>
                  </a:cubicBezTo>
                  <a:cubicBezTo>
                    <a:pt x="3051" y="1360"/>
                    <a:pt x="3041" y="1348"/>
                    <a:pt x="3041" y="1348"/>
                  </a:cubicBezTo>
                  <a:cubicBezTo>
                    <a:pt x="3028" y="1326"/>
                    <a:pt x="3031" y="1320"/>
                    <a:pt x="3066" y="1320"/>
                  </a:cubicBezTo>
                  <a:cubicBezTo>
                    <a:pt x="3081" y="1320"/>
                    <a:pt x="3092" y="1321"/>
                    <a:pt x="3100" y="1321"/>
                  </a:cubicBezTo>
                  <a:cubicBezTo>
                    <a:pt x="3123" y="1321"/>
                    <a:pt x="3116" y="1316"/>
                    <a:pt x="3088" y="1294"/>
                  </a:cubicBezTo>
                  <a:cubicBezTo>
                    <a:pt x="3074" y="1285"/>
                    <a:pt x="3062" y="1275"/>
                    <a:pt x="3065" y="1275"/>
                  </a:cubicBezTo>
                  <a:lnTo>
                    <a:pt x="3065" y="1275"/>
                  </a:lnTo>
                  <a:cubicBezTo>
                    <a:pt x="3067" y="1275"/>
                    <a:pt x="3074" y="1279"/>
                    <a:pt x="3091" y="1288"/>
                  </a:cubicBezTo>
                  <a:cubicBezTo>
                    <a:pt x="3095" y="1290"/>
                    <a:pt x="3098" y="1290"/>
                    <a:pt x="3100" y="1290"/>
                  </a:cubicBezTo>
                  <a:cubicBezTo>
                    <a:pt x="3111" y="1290"/>
                    <a:pt x="3098" y="1272"/>
                    <a:pt x="3088" y="1251"/>
                  </a:cubicBezTo>
                  <a:cubicBezTo>
                    <a:pt x="3066" y="1226"/>
                    <a:pt x="3041" y="1204"/>
                    <a:pt x="3016" y="1182"/>
                  </a:cubicBezTo>
                  <a:cubicBezTo>
                    <a:pt x="2988" y="1160"/>
                    <a:pt x="2979" y="1153"/>
                    <a:pt x="2985" y="1153"/>
                  </a:cubicBezTo>
                  <a:cubicBezTo>
                    <a:pt x="2988" y="1153"/>
                    <a:pt x="2994" y="1155"/>
                    <a:pt x="3003" y="1157"/>
                  </a:cubicBezTo>
                  <a:cubicBezTo>
                    <a:pt x="3004" y="1155"/>
                    <a:pt x="3005" y="1155"/>
                    <a:pt x="3007" y="1155"/>
                  </a:cubicBezTo>
                  <a:cubicBezTo>
                    <a:pt x="3015" y="1155"/>
                    <a:pt x="3035" y="1165"/>
                    <a:pt x="3053" y="1175"/>
                  </a:cubicBezTo>
                  <a:cubicBezTo>
                    <a:pt x="3072" y="1191"/>
                    <a:pt x="3066" y="1197"/>
                    <a:pt x="3066" y="1197"/>
                  </a:cubicBezTo>
                  <a:lnTo>
                    <a:pt x="3063" y="1204"/>
                  </a:lnTo>
                  <a:cubicBezTo>
                    <a:pt x="3077" y="1215"/>
                    <a:pt x="3092" y="1227"/>
                    <a:pt x="3103" y="1227"/>
                  </a:cubicBezTo>
                  <a:cubicBezTo>
                    <a:pt x="3107" y="1227"/>
                    <a:pt x="3110" y="1226"/>
                    <a:pt x="3113" y="1222"/>
                  </a:cubicBezTo>
                  <a:cubicBezTo>
                    <a:pt x="3121" y="1227"/>
                    <a:pt x="3127" y="1229"/>
                    <a:pt x="3130" y="1229"/>
                  </a:cubicBezTo>
                  <a:cubicBezTo>
                    <a:pt x="3136" y="1229"/>
                    <a:pt x="3133" y="1223"/>
                    <a:pt x="3119" y="1213"/>
                  </a:cubicBezTo>
                  <a:lnTo>
                    <a:pt x="3119" y="1213"/>
                  </a:lnTo>
                  <a:cubicBezTo>
                    <a:pt x="3124" y="1216"/>
                    <a:pt x="3129" y="1217"/>
                    <a:pt x="3135" y="1217"/>
                  </a:cubicBezTo>
                  <a:cubicBezTo>
                    <a:pt x="3146" y="1217"/>
                    <a:pt x="3157" y="1211"/>
                    <a:pt x="3163" y="1200"/>
                  </a:cubicBezTo>
                  <a:cubicBezTo>
                    <a:pt x="3170" y="1189"/>
                    <a:pt x="3182" y="1182"/>
                    <a:pt x="3196" y="1182"/>
                  </a:cubicBezTo>
                  <a:cubicBezTo>
                    <a:pt x="3200" y="1182"/>
                    <a:pt x="3205" y="1183"/>
                    <a:pt x="3210" y="1185"/>
                  </a:cubicBezTo>
                  <a:cubicBezTo>
                    <a:pt x="3216" y="1175"/>
                    <a:pt x="3223" y="1169"/>
                    <a:pt x="3204" y="1153"/>
                  </a:cubicBezTo>
                  <a:cubicBezTo>
                    <a:pt x="3177" y="1133"/>
                    <a:pt x="3169" y="1123"/>
                    <a:pt x="3173" y="1123"/>
                  </a:cubicBezTo>
                  <a:cubicBezTo>
                    <a:pt x="3175" y="1123"/>
                    <a:pt x="3180" y="1126"/>
                    <a:pt x="3188" y="1132"/>
                  </a:cubicBezTo>
                  <a:cubicBezTo>
                    <a:pt x="3196" y="1136"/>
                    <a:pt x="3205" y="1138"/>
                    <a:pt x="3214" y="1138"/>
                  </a:cubicBezTo>
                  <a:cubicBezTo>
                    <a:pt x="3255" y="1138"/>
                    <a:pt x="3301" y="1097"/>
                    <a:pt x="3273" y="1069"/>
                  </a:cubicBezTo>
                  <a:lnTo>
                    <a:pt x="3282" y="1056"/>
                  </a:lnTo>
                  <a:cubicBezTo>
                    <a:pt x="3284" y="1057"/>
                    <a:pt x="3287" y="1057"/>
                    <a:pt x="3289" y="1057"/>
                  </a:cubicBezTo>
                  <a:cubicBezTo>
                    <a:pt x="3315" y="1057"/>
                    <a:pt x="3337" y="1027"/>
                    <a:pt x="3323" y="1009"/>
                  </a:cubicBezTo>
                  <a:lnTo>
                    <a:pt x="3335" y="994"/>
                  </a:lnTo>
                  <a:cubicBezTo>
                    <a:pt x="3340" y="994"/>
                    <a:pt x="3344" y="994"/>
                    <a:pt x="3347" y="994"/>
                  </a:cubicBezTo>
                  <a:cubicBezTo>
                    <a:pt x="3365" y="994"/>
                    <a:pt x="3367" y="987"/>
                    <a:pt x="3354" y="972"/>
                  </a:cubicBezTo>
                  <a:cubicBezTo>
                    <a:pt x="3343" y="956"/>
                    <a:pt x="3330" y="943"/>
                    <a:pt x="3331" y="943"/>
                  </a:cubicBezTo>
                  <a:lnTo>
                    <a:pt x="3331" y="943"/>
                  </a:lnTo>
                  <a:cubicBezTo>
                    <a:pt x="3331" y="943"/>
                    <a:pt x="3333" y="945"/>
                    <a:pt x="3338" y="950"/>
                  </a:cubicBezTo>
                  <a:cubicBezTo>
                    <a:pt x="3345" y="955"/>
                    <a:pt x="3350" y="958"/>
                    <a:pt x="3355" y="958"/>
                  </a:cubicBezTo>
                  <a:cubicBezTo>
                    <a:pt x="3365" y="958"/>
                    <a:pt x="3373" y="949"/>
                    <a:pt x="3385" y="934"/>
                  </a:cubicBezTo>
                  <a:cubicBezTo>
                    <a:pt x="3401" y="912"/>
                    <a:pt x="3401" y="912"/>
                    <a:pt x="3379" y="903"/>
                  </a:cubicBezTo>
                  <a:cubicBezTo>
                    <a:pt x="3378" y="886"/>
                    <a:pt x="3381" y="879"/>
                    <a:pt x="3387" y="879"/>
                  </a:cubicBezTo>
                  <a:cubicBezTo>
                    <a:pt x="3394" y="879"/>
                    <a:pt x="3405" y="888"/>
                    <a:pt x="3417" y="896"/>
                  </a:cubicBezTo>
                  <a:cubicBezTo>
                    <a:pt x="3430" y="910"/>
                    <a:pt x="3440" y="917"/>
                    <a:pt x="3443" y="917"/>
                  </a:cubicBezTo>
                  <a:cubicBezTo>
                    <a:pt x="3449" y="917"/>
                    <a:pt x="3439" y="901"/>
                    <a:pt x="3404" y="868"/>
                  </a:cubicBezTo>
                  <a:cubicBezTo>
                    <a:pt x="3380" y="844"/>
                    <a:pt x="3377" y="830"/>
                    <a:pt x="3385" y="830"/>
                  </a:cubicBezTo>
                  <a:cubicBezTo>
                    <a:pt x="3388" y="830"/>
                    <a:pt x="3393" y="832"/>
                    <a:pt x="3398" y="837"/>
                  </a:cubicBezTo>
                  <a:cubicBezTo>
                    <a:pt x="3417" y="853"/>
                    <a:pt x="3414" y="859"/>
                    <a:pt x="3411" y="865"/>
                  </a:cubicBezTo>
                  <a:lnTo>
                    <a:pt x="3448" y="896"/>
                  </a:lnTo>
                  <a:cubicBezTo>
                    <a:pt x="3454" y="890"/>
                    <a:pt x="3454" y="890"/>
                    <a:pt x="3439" y="868"/>
                  </a:cubicBezTo>
                  <a:cubicBezTo>
                    <a:pt x="3439" y="868"/>
                    <a:pt x="3442" y="862"/>
                    <a:pt x="3426" y="843"/>
                  </a:cubicBezTo>
                  <a:cubicBezTo>
                    <a:pt x="3411" y="821"/>
                    <a:pt x="3392" y="806"/>
                    <a:pt x="3367" y="796"/>
                  </a:cubicBezTo>
                  <a:cubicBezTo>
                    <a:pt x="3345" y="787"/>
                    <a:pt x="3348" y="781"/>
                    <a:pt x="3351" y="774"/>
                  </a:cubicBezTo>
                  <a:lnTo>
                    <a:pt x="3351" y="774"/>
                  </a:lnTo>
                  <a:cubicBezTo>
                    <a:pt x="3379" y="781"/>
                    <a:pt x="3401" y="793"/>
                    <a:pt x="3417" y="815"/>
                  </a:cubicBezTo>
                  <a:cubicBezTo>
                    <a:pt x="3411" y="821"/>
                    <a:pt x="3432" y="837"/>
                    <a:pt x="3451" y="853"/>
                  </a:cubicBezTo>
                  <a:cubicBezTo>
                    <a:pt x="3453" y="854"/>
                    <a:pt x="3455" y="855"/>
                    <a:pt x="3456" y="855"/>
                  </a:cubicBezTo>
                  <a:cubicBezTo>
                    <a:pt x="3466" y="855"/>
                    <a:pt x="3451" y="805"/>
                    <a:pt x="3420" y="774"/>
                  </a:cubicBezTo>
                  <a:lnTo>
                    <a:pt x="3420" y="774"/>
                  </a:lnTo>
                  <a:lnTo>
                    <a:pt x="3439" y="790"/>
                  </a:lnTo>
                  <a:cubicBezTo>
                    <a:pt x="3445" y="795"/>
                    <a:pt x="3451" y="797"/>
                    <a:pt x="3455" y="797"/>
                  </a:cubicBezTo>
                  <a:cubicBezTo>
                    <a:pt x="3464" y="797"/>
                    <a:pt x="3470" y="790"/>
                    <a:pt x="3476" y="784"/>
                  </a:cubicBezTo>
                  <a:cubicBezTo>
                    <a:pt x="3486" y="771"/>
                    <a:pt x="3489" y="768"/>
                    <a:pt x="3470" y="752"/>
                  </a:cubicBezTo>
                  <a:cubicBezTo>
                    <a:pt x="3448" y="737"/>
                    <a:pt x="3429" y="721"/>
                    <a:pt x="3436" y="715"/>
                  </a:cubicBezTo>
                  <a:lnTo>
                    <a:pt x="3436" y="715"/>
                  </a:lnTo>
                  <a:cubicBezTo>
                    <a:pt x="3435" y="716"/>
                    <a:pt x="3433" y="716"/>
                    <a:pt x="3432" y="716"/>
                  </a:cubicBezTo>
                  <a:cubicBezTo>
                    <a:pt x="3423" y="716"/>
                    <a:pt x="3407" y="703"/>
                    <a:pt x="3389" y="690"/>
                  </a:cubicBezTo>
                  <a:lnTo>
                    <a:pt x="3389" y="690"/>
                  </a:lnTo>
                  <a:cubicBezTo>
                    <a:pt x="3407" y="693"/>
                    <a:pt x="3426" y="699"/>
                    <a:pt x="3442" y="705"/>
                  </a:cubicBezTo>
                  <a:cubicBezTo>
                    <a:pt x="3470" y="716"/>
                    <a:pt x="3491" y="722"/>
                    <a:pt x="3507" y="722"/>
                  </a:cubicBezTo>
                  <a:cubicBezTo>
                    <a:pt x="3521" y="722"/>
                    <a:pt x="3531" y="718"/>
                    <a:pt x="3539" y="708"/>
                  </a:cubicBezTo>
                  <a:cubicBezTo>
                    <a:pt x="3546" y="697"/>
                    <a:pt x="3558" y="689"/>
                    <a:pt x="3571" y="689"/>
                  </a:cubicBezTo>
                  <a:cubicBezTo>
                    <a:pt x="3576" y="689"/>
                    <a:pt x="3581" y="690"/>
                    <a:pt x="3586" y="693"/>
                  </a:cubicBezTo>
                  <a:cubicBezTo>
                    <a:pt x="3592" y="680"/>
                    <a:pt x="3599" y="674"/>
                    <a:pt x="3577" y="658"/>
                  </a:cubicBezTo>
                  <a:lnTo>
                    <a:pt x="3586" y="649"/>
                  </a:lnTo>
                  <a:cubicBezTo>
                    <a:pt x="3593" y="651"/>
                    <a:pt x="3599" y="653"/>
                    <a:pt x="3603" y="653"/>
                  </a:cubicBezTo>
                  <a:cubicBezTo>
                    <a:pt x="3614" y="653"/>
                    <a:pt x="3615" y="645"/>
                    <a:pt x="3602" y="633"/>
                  </a:cubicBezTo>
                  <a:cubicBezTo>
                    <a:pt x="3592" y="620"/>
                    <a:pt x="3597" y="618"/>
                    <a:pt x="3603" y="618"/>
                  </a:cubicBezTo>
                  <a:cubicBezTo>
                    <a:pt x="3605" y="618"/>
                    <a:pt x="3607" y="618"/>
                    <a:pt x="3610" y="618"/>
                  </a:cubicBezTo>
                  <a:cubicBezTo>
                    <a:pt x="3611" y="618"/>
                    <a:pt x="3613" y="618"/>
                    <a:pt x="3614" y="618"/>
                  </a:cubicBezTo>
                  <a:cubicBezTo>
                    <a:pt x="3633" y="625"/>
                    <a:pt x="3645" y="630"/>
                    <a:pt x="3647" y="630"/>
                  </a:cubicBezTo>
                  <a:cubicBezTo>
                    <a:pt x="3651" y="630"/>
                    <a:pt x="3636" y="620"/>
                    <a:pt x="3599" y="596"/>
                  </a:cubicBezTo>
                  <a:cubicBezTo>
                    <a:pt x="3584" y="583"/>
                    <a:pt x="3562" y="579"/>
                    <a:pt x="3551" y="579"/>
                  </a:cubicBezTo>
                  <a:cubicBezTo>
                    <a:pt x="3548" y="579"/>
                    <a:pt x="3546" y="579"/>
                    <a:pt x="3545" y="580"/>
                  </a:cubicBezTo>
                  <a:lnTo>
                    <a:pt x="3533" y="596"/>
                  </a:lnTo>
                  <a:lnTo>
                    <a:pt x="3527" y="564"/>
                  </a:lnTo>
                  <a:cubicBezTo>
                    <a:pt x="3530" y="561"/>
                    <a:pt x="3520" y="533"/>
                    <a:pt x="3498" y="517"/>
                  </a:cubicBezTo>
                  <a:cubicBezTo>
                    <a:pt x="3498" y="517"/>
                    <a:pt x="3480" y="502"/>
                    <a:pt x="3483" y="498"/>
                  </a:cubicBezTo>
                  <a:lnTo>
                    <a:pt x="3483" y="498"/>
                  </a:lnTo>
                  <a:lnTo>
                    <a:pt x="3523" y="530"/>
                  </a:lnTo>
                  <a:cubicBezTo>
                    <a:pt x="3539" y="549"/>
                    <a:pt x="3558" y="564"/>
                    <a:pt x="3580" y="580"/>
                  </a:cubicBezTo>
                  <a:cubicBezTo>
                    <a:pt x="3601" y="592"/>
                    <a:pt x="3618" y="598"/>
                    <a:pt x="3628" y="598"/>
                  </a:cubicBezTo>
                  <a:cubicBezTo>
                    <a:pt x="3638" y="598"/>
                    <a:pt x="3637" y="590"/>
                    <a:pt x="3617" y="574"/>
                  </a:cubicBezTo>
                  <a:cubicBezTo>
                    <a:pt x="3619" y="573"/>
                    <a:pt x="3619" y="572"/>
                    <a:pt x="3621" y="572"/>
                  </a:cubicBezTo>
                  <a:cubicBezTo>
                    <a:pt x="3624" y="572"/>
                    <a:pt x="3630" y="574"/>
                    <a:pt x="3646" y="580"/>
                  </a:cubicBezTo>
                  <a:cubicBezTo>
                    <a:pt x="3652" y="585"/>
                    <a:pt x="3656" y="588"/>
                    <a:pt x="3658" y="588"/>
                  </a:cubicBezTo>
                  <a:cubicBezTo>
                    <a:pt x="3662" y="588"/>
                    <a:pt x="3656" y="577"/>
                    <a:pt x="3633" y="552"/>
                  </a:cubicBezTo>
                  <a:cubicBezTo>
                    <a:pt x="3613" y="531"/>
                    <a:pt x="3605" y="521"/>
                    <a:pt x="3612" y="521"/>
                  </a:cubicBezTo>
                  <a:cubicBezTo>
                    <a:pt x="3617" y="521"/>
                    <a:pt x="3628" y="526"/>
                    <a:pt x="3646" y="536"/>
                  </a:cubicBezTo>
                  <a:cubicBezTo>
                    <a:pt x="3661" y="543"/>
                    <a:pt x="3673" y="545"/>
                    <a:pt x="3682" y="545"/>
                  </a:cubicBezTo>
                  <a:cubicBezTo>
                    <a:pt x="3703" y="545"/>
                    <a:pt x="3708" y="531"/>
                    <a:pt x="3693" y="520"/>
                  </a:cubicBezTo>
                  <a:cubicBezTo>
                    <a:pt x="3662" y="495"/>
                    <a:pt x="3665" y="480"/>
                    <a:pt x="3680" y="480"/>
                  </a:cubicBezTo>
                  <a:cubicBezTo>
                    <a:pt x="3683" y="480"/>
                    <a:pt x="3688" y="481"/>
                    <a:pt x="3693" y="483"/>
                  </a:cubicBezTo>
                  <a:cubicBezTo>
                    <a:pt x="3700" y="486"/>
                    <a:pt x="3706" y="488"/>
                    <a:pt x="3709" y="488"/>
                  </a:cubicBezTo>
                  <a:cubicBezTo>
                    <a:pt x="3716" y="488"/>
                    <a:pt x="3715" y="482"/>
                    <a:pt x="3705" y="467"/>
                  </a:cubicBezTo>
                  <a:lnTo>
                    <a:pt x="3705" y="467"/>
                  </a:lnTo>
                  <a:cubicBezTo>
                    <a:pt x="3717" y="477"/>
                    <a:pt x="3730" y="484"/>
                    <a:pt x="3736" y="484"/>
                  </a:cubicBezTo>
                  <a:cubicBezTo>
                    <a:pt x="3739" y="484"/>
                    <a:pt x="3740" y="481"/>
                    <a:pt x="3733" y="473"/>
                  </a:cubicBezTo>
                  <a:cubicBezTo>
                    <a:pt x="3733" y="473"/>
                    <a:pt x="3736" y="467"/>
                    <a:pt x="3715" y="458"/>
                  </a:cubicBezTo>
                  <a:lnTo>
                    <a:pt x="3683" y="414"/>
                  </a:lnTo>
                  <a:cubicBezTo>
                    <a:pt x="3683" y="415"/>
                    <a:pt x="3682" y="415"/>
                    <a:pt x="3680" y="415"/>
                  </a:cubicBezTo>
                  <a:cubicBezTo>
                    <a:pt x="3673" y="415"/>
                    <a:pt x="3655" y="402"/>
                    <a:pt x="3639" y="389"/>
                  </a:cubicBezTo>
                  <a:cubicBezTo>
                    <a:pt x="3631" y="382"/>
                    <a:pt x="3634" y="376"/>
                    <a:pt x="3646" y="376"/>
                  </a:cubicBezTo>
                  <a:cubicBezTo>
                    <a:pt x="3661" y="376"/>
                    <a:pt x="3688" y="384"/>
                    <a:pt x="3724" y="404"/>
                  </a:cubicBezTo>
                  <a:lnTo>
                    <a:pt x="3774" y="423"/>
                  </a:lnTo>
                  <a:cubicBezTo>
                    <a:pt x="3755" y="408"/>
                    <a:pt x="3733" y="392"/>
                    <a:pt x="3733" y="392"/>
                  </a:cubicBezTo>
                  <a:cubicBezTo>
                    <a:pt x="3736" y="389"/>
                    <a:pt x="3738" y="387"/>
                    <a:pt x="3742" y="387"/>
                  </a:cubicBezTo>
                  <a:cubicBezTo>
                    <a:pt x="3746" y="387"/>
                    <a:pt x="3751" y="390"/>
                    <a:pt x="3762" y="398"/>
                  </a:cubicBezTo>
                  <a:cubicBezTo>
                    <a:pt x="3775" y="408"/>
                    <a:pt x="3780" y="412"/>
                    <a:pt x="3783" y="412"/>
                  </a:cubicBezTo>
                  <a:cubicBezTo>
                    <a:pt x="3785" y="412"/>
                    <a:pt x="3785" y="410"/>
                    <a:pt x="3787" y="408"/>
                  </a:cubicBezTo>
                  <a:cubicBezTo>
                    <a:pt x="3787" y="408"/>
                    <a:pt x="3793" y="401"/>
                    <a:pt x="3771" y="386"/>
                  </a:cubicBezTo>
                  <a:cubicBezTo>
                    <a:pt x="3748" y="366"/>
                    <a:pt x="3739" y="359"/>
                    <a:pt x="3741" y="359"/>
                  </a:cubicBezTo>
                  <a:lnTo>
                    <a:pt x="3741" y="359"/>
                  </a:lnTo>
                  <a:cubicBezTo>
                    <a:pt x="3742" y="359"/>
                    <a:pt x="3747" y="362"/>
                    <a:pt x="3755" y="367"/>
                  </a:cubicBezTo>
                  <a:cubicBezTo>
                    <a:pt x="3773" y="377"/>
                    <a:pt x="3784" y="382"/>
                    <a:pt x="3790" y="382"/>
                  </a:cubicBezTo>
                  <a:cubicBezTo>
                    <a:pt x="3798" y="382"/>
                    <a:pt x="3792" y="371"/>
                    <a:pt x="3771" y="348"/>
                  </a:cubicBezTo>
                  <a:cubicBezTo>
                    <a:pt x="3750" y="332"/>
                    <a:pt x="3740" y="324"/>
                    <a:pt x="3741" y="324"/>
                  </a:cubicBezTo>
                  <a:lnTo>
                    <a:pt x="3741" y="324"/>
                  </a:lnTo>
                  <a:cubicBezTo>
                    <a:pt x="3742" y="324"/>
                    <a:pt x="3753" y="331"/>
                    <a:pt x="3774" y="345"/>
                  </a:cubicBezTo>
                  <a:cubicBezTo>
                    <a:pt x="3789" y="357"/>
                    <a:pt x="3808" y="366"/>
                    <a:pt x="3816" y="366"/>
                  </a:cubicBezTo>
                  <a:cubicBezTo>
                    <a:pt x="3819" y="366"/>
                    <a:pt x="3820" y="365"/>
                    <a:pt x="3821" y="364"/>
                  </a:cubicBezTo>
                  <a:lnTo>
                    <a:pt x="3802" y="348"/>
                  </a:lnTo>
                  <a:cubicBezTo>
                    <a:pt x="3774" y="327"/>
                    <a:pt x="3769" y="318"/>
                    <a:pt x="3776" y="318"/>
                  </a:cubicBezTo>
                  <a:cubicBezTo>
                    <a:pt x="3779" y="318"/>
                    <a:pt x="3785" y="320"/>
                    <a:pt x="3793" y="323"/>
                  </a:cubicBezTo>
                  <a:cubicBezTo>
                    <a:pt x="3800" y="329"/>
                    <a:pt x="3805" y="332"/>
                    <a:pt x="3807" y="332"/>
                  </a:cubicBezTo>
                  <a:cubicBezTo>
                    <a:pt x="3812" y="332"/>
                    <a:pt x="3811" y="323"/>
                    <a:pt x="3805" y="307"/>
                  </a:cubicBezTo>
                  <a:cubicBezTo>
                    <a:pt x="3811" y="300"/>
                    <a:pt x="3814" y="296"/>
                    <a:pt x="3819" y="296"/>
                  </a:cubicBezTo>
                  <a:cubicBezTo>
                    <a:pt x="3823" y="296"/>
                    <a:pt x="3829" y="299"/>
                    <a:pt x="3837" y="304"/>
                  </a:cubicBezTo>
                  <a:cubicBezTo>
                    <a:pt x="3857" y="319"/>
                    <a:pt x="3867" y="327"/>
                    <a:pt x="3868" y="327"/>
                  </a:cubicBezTo>
                  <a:cubicBezTo>
                    <a:pt x="3869" y="327"/>
                    <a:pt x="3861" y="319"/>
                    <a:pt x="3843" y="301"/>
                  </a:cubicBezTo>
                  <a:cubicBezTo>
                    <a:pt x="3833" y="287"/>
                    <a:pt x="3829" y="282"/>
                    <a:pt x="3836" y="282"/>
                  </a:cubicBezTo>
                  <a:cubicBezTo>
                    <a:pt x="3839" y="282"/>
                    <a:pt x="3846" y="283"/>
                    <a:pt x="3856" y="285"/>
                  </a:cubicBezTo>
                  <a:cubicBezTo>
                    <a:pt x="3865" y="289"/>
                    <a:pt x="3871" y="291"/>
                    <a:pt x="3874" y="291"/>
                  </a:cubicBezTo>
                  <a:cubicBezTo>
                    <a:pt x="3878" y="291"/>
                    <a:pt x="3874" y="286"/>
                    <a:pt x="3865" y="273"/>
                  </a:cubicBezTo>
                  <a:cubicBezTo>
                    <a:pt x="3830" y="246"/>
                    <a:pt x="3811" y="231"/>
                    <a:pt x="3805" y="231"/>
                  </a:cubicBezTo>
                  <a:cubicBezTo>
                    <a:pt x="3804" y="231"/>
                    <a:pt x="3803" y="231"/>
                    <a:pt x="3802" y="232"/>
                  </a:cubicBezTo>
                  <a:cubicBezTo>
                    <a:pt x="3800" y="235"/>
                    <a:pt x="3798" y="236"/>
                    <a:pt x="3796" y="236"/>
                  </a:cubicBezTo>
                  <a:cubicBezTo>
                    <a:pt x="3793" y="236"/>
                    <a:pt x="3789" y="232"/>
                    <a:pt x="3777" y="223"/>
                  </a:cubicBezTo>
                  <a:cubicBezTo>
                    <a:pt x="3777" y="223"/>
                    <a:pt x="3780" y="216"/>
                    <a:pt x="3787" y="210"/>
                  </a:cubicBezTo>
                  <a:cubicBezTo>
                    <a:pt x="3790" y="207"/>
                    <a:pt x="3796" y="201"/>
                    <a:pt x="3783" y="173"/>
                  </a:cubicBezTo>
                  <a:cubicBezTo>
                    <a:pt x="3777" y="154"/>
                    <a:pt x="3752" y="132"/>
                    <a:pt x="3744" y="132"/>
                  </a:cubicBezTo>
                  <a:cubicBezTo>
                    <a:pt x="3741" y="132"/>
                    <a:pt x="3740" y="134"/>
                    <a:pt x="3742" y="140"/>
                  </a:cubicBezTo>
                  <a:lnTo>
                    <a:pt x="3742" y="140"/>
                  </a:lnTo>
                  <a:lnTo>
                    <a:pt x="3721" y="132"/>
                  </a:lnTo>
                  <a:cubicBezTo>
                    <a:pt x="3695" y="111"/>
                    <a:pt x="3679" y="102"/>
                    <a:pt x="3673" y="10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37"/>
            <p:cNvSpPr/>
            <p:nvPr/>
          </p:nvSpPr>
          <p:spPr>
            <a:xfrm>
              <a:off x="3832825" y="3486916"/>
              <a:ext cx="89010" cy="69974"/>
            </a:xfrm>
            <a:custGeom>
              <a:avLst/>
              <a:gdLst/>
              <a:ahLst/>
              <a:cxnLst/>
              <a:rect l="l" t="t" r="r" b="b"/>
              <a:pathLst>
                <a:path w="4890" h="3874" extrusionOk="0">
                  <a:moveTo>
                    <a:pt x="102" y="173"/>
                  </a:moveTo>
                  <a:cubicBezTo>
                    <a:pt x="103" y="173"/>
                    <a:pt x="95" y="183"/>
                    <a:pt x="79" y="202"/>
                  </a:cubicBezTo>
                  <a:cubicBezTo>
                    <a:pt x="65" y="222"/>
                    <a:pt x="50" y="240"/>
                    <a:pt x="43" y="240"/>
                  </a:cubicBezTo>
                  <a:cubicBezTo>
                    <a:pt x="42" y="240"/>
                    <a:pt x="42" y="240"/>
                    <a:pt x="41" y="240"/>
                  </a:cubicBezTo>
                  <a:cubicBezTo>
                    <a:pt x="31" y="247"/>
                    <a:pt x="26" y="250"/>
                    <a:pt x="24" y="250"/>
                  </a:cubicBezTo>
                  <a:cubicBezTo>
                    <a:pt x="17" y="250"/>
                    <a:pt x="42" y="222"/>
                    <a:pt x="73" y="199"/>
                  </a:cubicBezTo>
                  <a:cubicBezTo>
                    <a:pt x="91" y="182"/>
                    <a:pt x="101" y="173"/>
                    <a:pt x="102" y="173"/>
                  </a:cubicBezTo>
                  <a:close/>
                  <a:moveTo>
                    <a:pt x="861" y="784"/>
                  </a:moveTo>
                  <a:cubicBezTo>
                    <a:pt x="861" y="784"/>
                    <a:pt x="862" y="785"/>
                    <a:pt x="863" y="785"/>
                  </a:cubicBezTo>
                  <a:cubicBezTo>
                    <a:pt x="866" y="791"/>
                    <a:pt x="834" y="829"/>
                    <a:pt x="809" y="841"/>
                  </a:cubicBezTo>
                  <a:cubicBezTo>
                    <a:pt x="803" y="835"/>
                    <a:pt x="803" y="835"/>
                    <a:pt x="819" y="816"/>
                  </a:cubicBezTo>
                  <a:cubicBezTo>
                    <a:pt x="833" y="799"/>
                    <a:pt x="853" y="784"/>
                    <a:pt x="861" y="784"/>
                  </a:cubicBezTo>
                  <a:close/>
                  <a:moveTo>
                    <a:pt x="1096" y="867"/>
                  </a:moveTo>
                  <a:cubicBezTo>
                    <a:pt x="1098" y="867"/>
                    <a:pt x="1098" y="870"/>
                    <a:pt x="1091" y="879"/>
                  </a:cubicBezTo>
                  <a:lnTo>
                    <a:pt x="1076" y="898"/>
                  </a:lnTo>
                  <a:cubicBezTo>
                    <a:pt x="1061" y="908"/>
                    <a:pt x="1047" y="918"/>
                    <a:pt x="1043" y="918"/>
                  </a:cubicBezTo>
                  <a:cubicBezTo>
                    <a:pt x="1041" y="918"/>
                    <a:pt x="1042" y="915"/>
                    <a:pt x="1047" y="907"/>
                  </a:cubicBezTo>
                  <a:cubicBezTo>
                    <a:pt x="1060" y="895"/>
                    <a:pt x="1073" y="882"/>
                    <a:pt x="1085" y="873"/>
                  </a:cubicBezTo>
                  <a:cubicBezTo>
                    <a:pt x="1085" y="873"/>
                    <a:pt x="1093" y="867"/>
                    <a:pt x="1096" y="867"/>
                  </a:cubicBezTo>
                  <a:close/>
                  <a:moveTo>
                    <a:pt x="1511" y="1039"/>
                  </a:moveTo>
                  <a:cubicBezTo>
                    <a:pt x="1510" y="1039"/>
                    <a:pt x="1508" y="1043"/>
                    <a:pt x="1504" y="1051"/>
                  </a:cubicBezTo>
                  <a:lnTo>
                    <a:pt x="1504" y="1051"/>
                  </a:lnTo>
                  <a:cubicBezTo>
                    <a:pt x="1509" y="1043"/>
                    <a:pt x="1511" y="1039"/>
                    <a:pt x="1511" y="1039"/>
                  </a:cubicBezTo>
                  <a:close/>
                  <a:moveTo>
                    <a:pt x="1504" y="1051"/>
                  </a:moveTo>
                  <a:lnTo>
                    <a:pt x="1504" y="1051"/>
                  </a:lnTo>
                  <a:cubicBezTo>
                    <a:pt x="1500" y="1056"/>
                    <a:pt x="1494" y="1064"/>
                    <a:pt x="1486" y="1073"/>
                  </a:cubicBezTo>
                  <a:cubicBezTo>
                    <a:pt x="1486" y="1073"/>
                    <a:pt x="1486" y="1073"/>
                    <a:pt x="1486" y="1074"/>
                  </a:cubicBezTo>
                  <a:lnTo>
                    <a:pt x="1486" y="1074"/>
                  </a:lnTo>
                  <a:cubicBezTo>
                    <a:pt x="1490" y="1069"/>
                    <a:pt x="1496" y="1063"/>
                    <a:pt x="1502" y="1054"/>
                  </a:cubicBezTo>
                  <a:cubicBezTo>
                    <a:pt x="1503" y="1053"/>
                    <a:pt x="1503" y="1052"/>
                    <a:pt x="1504" y="1051"/>
                  </a:cubicBezTo>
                  <a:close/>
                  <a:moveTo>
                    <a:pt x="1401" y="1070"/>
                  </a:moveTo>
                  <a:cubicBezTo>
                    <a:pt x="1398" y="1070"/>
                    <a:pt x="1391" y="1076"/>
                    <a:pt x="1393" y="1076"/>
                  </a:cubicBezTo>
                  <a:cubicBezTo>
                    <a:pt x="1393" y="1076"/>
                    <a:pt x="1396" y="1075"/>
                    <a:pt x="1402" y="1070"/>
                  </a:cubicBezTo>
                  <a:cubicBezTo>
                    <a:pt x="1401" y="1070"/>
                    <a:pt x="1401" y="1070"/>
                    <a:pt x="1401" y="1070"/>
                  </a:cubicBezTo>
                  <a:close/>
                  <a:moveTo>
                    <a:pt x="1300" y="1051"/>
                  </a:moveTo>
                  <a:cubicBezTo>
                    <a:pt x="1300" y="1051"/>
                    <a:pt x="1301" y="1051"/>
                    <a:pt x="1301" y="1051"/>
                  </a:cubicBezTo>
                  <a:cubicBezTo>
                    <a:pt x="1295" y="1067"/>
                    <a:pt x="1286" y="1083"/>
                    <a:pt x="1273" y="1095"/>
                  </a:cubicBezTo>
                  <a:lnTo>
                    <a:pt x="1270" y="1092"/>
                  </a:lnTo>
                  <a:cubicBezTo>
                    <a:pt x="1264" y="1086"/>
                    <a:pt x="1279" y="1067"/>
                    <a:pt x="1279" y="1067"/>
                  </a:cubicBezTo>
                  <a:cubicBezTo>
                    <a:pt x="1279" y="1067"/>
                    <a:pt x="1293" y="1051"/>
                    <a:pt x="1300" y="1051"/>
                  </a:cubicBezTo>
                  <a:close/>
                  <a:moveTo>
                    <a:pt x="1364" y="1070"/>
                  </a:moveTo>
                  <a:lnTo>
                    <a:pt x="1370" y="1076"/>
                  </a:lnTo>
                  <a:lnTo>
                    <a:pt x="1361" y="1101"/>
                  </a:lnTo>
                  <a:lnTo>
                    <a:pt x="1355" y="1095"/>
                  </a:lnTo>
                  <a:cubicBezTo>
                    <a:pt x="1348" y="1092"/>
                    <a:pt x="1348" y="1092"/>
                    <a:pt x="1364" y="1070"/>
                  </a:cubicBezTo>
                  <a:close/>
                  <a:moveTo>
                    <a:pt x="1417" y="1117"/>
                  </a:moveTo>
                  <a:lnTo>
                    <a:pt x="1423" y="1120"/>
                  </a:lnTo>
                  <a:lnTo>
                    <a:pt x="1414" y="1145"/>
                  </a:lnTo>
                  <a:lnTo>
                    <a:pt x="1408" y="1139"/>
                  </a:lnTo>
                  <a:cubicBezTo>
                    <a:pt x="1402" y="1136"/>
                    <a:pt x="1402" y="1136"/>
                    <a:pt x="1417" y="1117"/>
                  </a:cubicBezTo>
                  <a:close/>
                  <a:moveTo>
                    <a:pt x="1457" y="1150"/>
                  </a:moveTo>
                  <a:cubicBezTo>
                    <a:pt x="1458" y="1150"/>
                    <a:pt x="1459" y="1151"/>
                    <a:pt x="1461" y="1152"/>
                  </a:cubicBezTo>
                  <a:cubicBezTo>
                    <a:pt x="1470" y="1161"/>
                    <a:pt x="1470" y="1161"/>
                    <a:pt x="1452" y="1177"/>
                  </a:cubicBezTo>
                  <a:cubicBezTo>
                    <a:pt x="1443" y="1183"/>
                    <a:pt x="1437" y="1185"/>
                    <a:pt x="1434" y="1185"/>
                  </a:cubicBezTo>
                  <a:cubicBezTo>
                    <a:pt x="1428" y="1185"/>
                    <a:pt x="1430" y="1179"/>
                    <a:pt x="1439" y="1167"/>
                  </a:cubicBezTo>
                  <a:cubicBezTo>
                    <a:pt x="1450" y="1154"/>
                    <a:pt x="1454" y="1150"/>
                    <a:pt x="1457" y="1150"/>
                  </a:cubicBezTo>
                  <a:close/>
                  <a:moveTo>
                    <a:pt x="1409" y="1305"/>
                  </a:moveTo>
                  <a:cubicBezTo>
                    <a:pt x="1410" y="1305"/>
                    <a:pt x="1410" y="1305"/>
                    <a:pt x="1411" y="1305"/>
                  </a:cubicBezTo>
                  <a:lnTo>
                    <a:pt x="1402" y="1330"/>
                  </a:lnTo>
                  <a:lnTo>
                    <a:pt x="1380" y="1346"/>
                  </a:lnTo>
                  <a:lnTo>
                    <a:pt x="1373" y="1343"/>
                  </a:lnTo>
                  <a:cubicBezTo>
                    <a:pt x="1388" y="1322"/>
                    <a:pt x="1402" y="1305"/>
                    <a:pt x="1409" y="1305"/>
                  </a:cubicBezTo>
                  <a:close/>
                  <a:moveTo>
                    <a:pt x="1488" y="1339"/>
                  </a:moveTo>
                  <a:cubicBezTo>
                    <a:pt x="1489" y="1339"/>
                    <a:pt x="1489" y="1339"/>
                    <a:pt x="1489" y="1340"/>
                  </a:cubicBezTo>
                  <a:lnTo>
                    <a:pt x="1480" y="1365"/>
                  </a:lnTo>
                  <a:cubicBezTo>
                    <a:pt x="1468" y="1379"/>
                    <a:pt x="1462" y="1380"/>
                    <a:pt x="1459" y="1380"/>
                  </a:cubicBezTo>
                  <a:cubicBezTo>
                    <a:pt x="1458" y="1380"/>
                    <a:pt x="1458" y="1380"/>
                    <a:pt x="1458" y="1380"/>
                  </a:cubicBezTo>
                  <a:cubicBezTo>
                    <a:pt x="1455" y="1374"/>
                    <a:pt x="1455" y="1374"/>
                    <a:pt x="1470" y="1355"/>
                  </a:cubicBezTo>
                  <a:cubicBezTo>
                    <a:pt x="1470" y="1355"/>
                    <a:pt x="1484" y="1339"/>
                    <a:pt x="1488" y="1339"/>
                  </a:cubicBezTo>
                  <a:close/>
                  <a:moveTo>
                    <a:pt x="2034" y="1593"/>
                  </a:moveTo>
                  <a:cubicBezTo>
                    <a:pt x="2034" y="1593"/>
                    <a:pt x="2034" y="1593"/>
                    <a:pt x="2035" y="1593"/>
                  </a:cubicBezTo>
                  <a:lnTo>
                    <a:pt x="2041" y="1600"/>
                  </a:lnTo>
                  <a:cubicBezTo>
                    <a:pt x="2031" y="1612"/>
                    <a:pt x="2019" y="1625"/>
                    <a:pt x="2003" y="1634"/>
                  </a:cubicBezTo>
                  <a:lnTo>
                    <a:pt x="2000" y="1628"/>
                  </a:lnTo>
                  <a:cubicBezTo>
                    <a:pt x="2015" y="1610"/>
                    <a:pt x="2029" y="1593"/>
                    <a:pt x="2034" y="1593"/>
                  </a:cubicBezTo>
                  <a:close/>
                  <a:moveTo>
                    <a:pt x="2265" y="1755"/>
                  </a:moveTo>
                  <a:cubicBezTo>
                    <a:pt x="2270" y="1755"/>
                    <a:pt x="2274" y="1758"/>
                    <a:pt x="2276" y="1759"/>
                  </a:cubicBezTo>
                  <a:cubicBezTo>
                    <a:pt x="2267" y="1782"/>
                    <a:pt x="2248" y="1797"/>
                    <a:pt x="2243" y="1797"/>
                  </a:cubicBezTo>
                  <a:cubicBezTo>
                    <a:pt x="2242" y="1797"/>
                    <a:pt x="2242" y="1797"/>
                    <a:pt x="2241" y="1797"/>
                  </a:cubicBezTo>
                  <a:cubicBezTo>
                    <a:pt x="2229" y="1788"/>
                    <a:pt x="2229" y="1788"/>
                    <a:pt x="2245" y="1769"/>
                  </a:cubicBezTo>
                  <a:cubicBezTo>
                    <a:pt x="2252" y="1758"/>
                    <a:pt x="2259" y="1755"/>
                    <a:pt x="2265" y="1755"/>
                  </a:cubicBezTo>
                  <a:close/>
                  <a:moveTo>
                    <a:pt x="2647" y="2066"/>
                  </a:moveTo>
                  <a:cubicBezTo>
                    <a:pt x="2648" y="2066"/>
                    <a:pt x="2648" y="2066"/>
                    <a:pt x="2649" y="2067"/>
                  </a:cubicBezTo>
                  <a:lnTo>
                    <a:pt x="2636" y="2092"/>
                  </a:lnTo>
                  <a:lnTo>
                    <a:pt x="2617" y="2107"/>
                  </a:lnTo>
                  <a:lnTo>
                    <a:pt x="2611" y="2104"/>
                  </a:lnTo>
                  <a:cubicBezTo>
                    <a:pt x="2626" y="2084"/>
                    <a:pt x="2640" y="2066"/>
                    <a:pt x="2647" y="2066"/>
                  </a:cubicBezTo>
                  <a:close/>
                  <a:moveTo>
                    <a:pt x="2840" y="2161"/>
                  </a:moveTo>
                  <a:cubicBezTo>
                    <a:pt x="2846" y="2167"/>
                    <a:pt x="2809" y="2201"/>
                    <a:pt x="2793" y="2220"/>
                  </a:cubicBezTo>
                  <a:cubicBezTo>
                    <a:pt x="2787" y="2217"/>
                    <a:pt x="2787" y="2217"/>
                    <a:pt x="2802" y="2195"/>
                  </a:cubicBezTo>
                  <a:cubicBezTo>
                    <a:pt x="2815" y="2183"/>
                    <a:pt x="2827" y="2173"/>
                    <a:pt x="2840" y="2161"/>
                  </a:cubicBezTo>
                  <a:close/>
                  <a:moveTo>
                    <a:pt x="2621" y="2244"/>
                  </a:moveTo>
                  <a:cubicBezTo>
                    <a:pt x="2622" y="2244"/>
                    <a:pt x="2623" y="2244"/>
                    <a:pt x="2624" y="2245"/>
                  </a:cubicBezTo>
                  <a:lnTo>
                    <a:pt x="2630" y="2248"/>
                  </a:lnTo>
                  <a:cubicBezTo>
                    <a:pt x="2617" y="2261"/>
                    <a:pt x="2605" y="2273"/>
                    <a:pt x="2592" y="2283"/>
                  </a:cubicBezTo>
                  <a:lnTo>
                    <a:pt x="2586" y="2280"/>
                  </a:lnTo>
                  <a:cubicBezTo>
                    <a:pt x="2600" y="2263"/>
                    <a:pt x="2614" y="2244"/>
                    <a:pt x="2621" y="2244"/>
                  </a:cubicBezTo>
                  <a:close/>
                  <a:moveTo>
                    <a:pt x="2968" y="2267"/>
                  </a:moveTo>
                  <a:cubicBezTo>
                    <a:pt x="2968" y="2267"/>
                    <a:pt x="2968" y="2267"/>
                    <a:pt x="2968" y="2267"/>
                  </a:cubicBezTo>
                  <a:lnTo>
                    <a:pt x="2959" y="2292"/>
                  </a:lnTo>
                  <a:lnTo>
                    <a:pt x="2937" y="2308"/>
                  </a:lnTo>
                  <a:lnTo>
                    <a:pt x="2934" y="2305"/>
                  </a:lnTo>
                  <a:cubicBezTo>
                    <a:pt x="2949" y="2284"/>
                    <a:pt x="2963" y="2267"/>
                    <a:pt x="2968" y="2267"/>
                  </a:cubicBezTo>
                  <a:close/>
                  <a:moveTo>
                    <a:pt x="3802" y="2283"/>
                  </a:moveTo>
                  <a:cubicBezTo>
                    <a:pt x="3799" y="2283"/>
                    <a:pt x="3788" y="2290"/>
                    <a:pt x="3771" y="2308"/>
                  </a:cubicBezTo>
                  <a:cubicBezTo>
                    <a:pt x="3755" y="2330"/>
                    <a:pt x="3755" y="2330"/>
                    <a:pt x="3761" y="2333"/>
                  </a:cubicBezTo>
                  <a:cubicBezTo>
                    <a:pt x="3774" y="2324"/>
                    <a:pt x="3786" y="2311"/>
                    <a:pt x="3796" y="2299"/>
                  </a:cubicBezTo>
                  <a:cubicBezTo>
                    <a:pt x="3803" y="2289"/>
                    <a:pt x="3806" y="2283"/>
                    <a:pt x="3802" y="2283"/>
                  </a:cubicBezTo>
                  <a:close/>
                  <a:moveTo>
                    <a:pt x="3287" y="2596"/>
                  </a:moveTo>
                  <a:cubicBezTo>
                    <a:pt x="3287" y="2596"/>
                    <a:pt x="3288" y="2596"/>
                    <a:pt x="3288" y="2596"/>
                  </a:cubicBezTo>
                  <a:lnTo>
                    <a:pt x="3276" y="2621"/>
                  </a:lnTo>
                  <a:lnTo>
                    <a:pt x="3257" y="2637"/>
                  </a:lnTo>
                  <a:lnTo>
                    <a:pt x="3251" y="2631"/>
                  </a:lnTo>
                  <a:cubicBezTo>
                    <a:pt x="3265" y="2613"/>
                    <a:pt x="3280" y="2596"/>
                    <a:pt x="3287" y="2596"/>
                  </a:cubicBezTo>
                  <a:close/>
                  <a:moveTo>
                    <a:pt x="3321" y="2626"/>
                  </a:moveTo>
                  <a:cubicBezTo>
                    <a:pt x="3323" y="2626"/>
                    <a:pt x="3324" y="2627"/>
                    <a:pt x="3326" y="2628"/>
                  </a:cubicBezTo>
                  <a:cubicBezTo>
                    <a:pt x="3316" y="2643"/>
                    <a:pt x="3310" y="2659"/>
                    <a:pt x="3298" y="2671"/>
                  </a:cubicBezTo>
                  <a:cubicBezTo>
                    <a:pt x="3292" y="2678"/>
                    <a:pt x="3288" y="2682"/>
                    <a:pt x="3286" y="2682"/>
                  </a:cubicBezTo>
                  <a:cubicBezTo>
                    <a:pt x="3283" y="2682"/>
                    <a:pt x="3288" y="2671"/>
                    <a:pt x="3304" y="2643"/>
                  </a:cubicBezTo>
                  <a:cubicBezTo>
                    <a:pt x="3315" y="2630"/>
                    <a:pt x="3318" y="2626"/>
                    <a:pt x="3321" y="2626"/>
                  </a:cubicBezTo>
                  <a:close/>
                  <a:moveTo>
                    <a:pt x="3434" y="2671"/>
                  </a:moveTo>
                  <a:lnTo>
                    <a:pt x="3434" y="2671"/>
                  </a:lnTo>
                  <a:cubicBezTo>
                    <a:pt x="3438" y="2671"/>
                    <a:pt x="3434" y="2685"/>
                    <a:pt x="3439" y="2687"/>
                  </a:cubicBezTo>
                  <a:cubicBezTo>
                    <a:pt x="3431" y="2703"/>
                    <a:pt x="3428" y="2709"/>
                    <a:pt x="3424" y="2709"/>
                  </a:cubicBezTo>
                  <a:cubicBezTo>
                    <a:pt x="3422" y="2709"/>
                    <a:pt x="3420" y="2706"/>
                    <a:pt x="3417" y="2703"/>
                  </a:cubicBezTo>
                  <a:cubicBezTo>
                    <a:pt x="3410" y="2700"/>
                    <a:pt x="3426" y="2678"/>
                    <a:pt x="3426" y="2678"/>
                  </a:cubicBezTo>
                  <a:cubicBezTo>
                    <a:pt x="3430" y="2673"/>
                    <a:pt x="3433" y="2671"/>
                    <a:pt x="3434" y="2671"/>
                  </a:cubicBezTo>
                  <a:close/>
                  <a:moveTo>
                    <a:pt x="3543" y="2743"/>
                  </a:moveTo>
                  <a:cubicBezTo>
                    <a:pt x="3544" y="2743"/>
                    <a:pt x="3545" y="2743"/>
                    <a:pt x="3545" y="2744"/>
                  </a:cubicBezTo>
                  <a:cubicBezTo>
                    <a:pt x="3548" y="2750"/>
                    <a:pt x="3539" y="2772"/>
                    <a:pt x="3539" y="2772"/>
                  </a:cubicBezTo>
                  <a:cubicBezTo>
                    <a:pt x="3529" y="2786"/>
                    <a:pt x="3523" y="2788"/>
                    <a:pt x="3520" y="2788"/>
                  </a:cubicBezTo>
                  <a:cubicBezTo>
                    <a:pt x="3518" y="2788"/>
                    <a:pt x="3517" y="2787"/>
                    <a:pt x="3517" y="2787"/>
                  </a:cubicBezTo>
                  <a:cubicBezTo>
                    <a:pt x="3514" y="2784"/>
                    <a:pt x="3507" y="2778"/>
                    <a:pt x="3523" y="2759"/>
                  </a:cubicBezTo>
                  <a:cubicBezTo>
                    <a:pt x="3523" y="2759"/>
                    <a:pt x="3536" y="2743"/>
                    <a:pt x="3543" y="2743"/>
                  </a:cubicBezTo>
                  <a:close/>
                  <a:moveTo>
                    <a:pt x="3773" y="2853"/>
                  </a:moveTo>
                  <a:cubicBezTo>
                    <a:pt x="3775" y="2853"/>
                    <a:pt x="3774" y="2855"/>
                    <a:pt x="3768" y="2863"/>
                  </a:cubicBezTo>
                  <a:cubicBezTo>
                    <a:pt x="3773" y="2868"/>
                    <a:pt x="3755" y="2876"/>
                    <a:pt x="3746" y="2876"/>
                  </a:cubicBezTo>
                  <a:cubicBezTo>
                    <a:pt x="3745" y="2876"/>
                    <a:pt x="3743" y="2876"/>
                    <a:pt x="3743" y="2875"/>
                  </a:cubicBezTo>
                  <a:lnTo>
                    <a:pt x="3758" y="2856"/>
                  </a:lnTo>
                  <a:cubicBezTo>
                    <a:pt x="3759" y="2857"/>
                    <a:pt x="3760" y="2857"/>
                    <a:pt x="3760" y="2857"/>
                  </a:cubicBezTo>
                  <a:cubicBezTo>
                    <a:pt x="3765" y="2857"/>
                    <a:pt x="3771" y="2853"/>
                    <a:pt x="3773" y="2853"/>
                  </a:cubicBezTo>
                  <a:close/>
                  <a:moveTo>
                    <a:pt x="3573" y="2897"/>
                  </a:moveTo>
                  <a:lnTo>
                    <a:pt x="3580" y="2903"/>
                  </a:lnTo>
                  <a:lnTo>
                    <a:pt x="3567" y="2928"/>
                  </a:lnTo>
                  <a:lnTo>
                    <a:pt x="3564" y="2922"/>
                  </a:lnTo>
                  <a:cubicBezTo>
                    <a:pt x="3558" y="2919"/>
                    <a:pt x="3558" y="2919"/>
                    <a:pt x="3573" y="2897"/>
                  </a:cubicBezTo>
                  <a:close/>
                  <a:moveTo>
                    <a:pt x="3486" y="2893"/>
                  </a:moveTo>
                  <a:cubicBezTo>
                    <a:pt x="3479" y="2893"/>
                    <a:pt x="3467" y="2910"/>
                    <a:pt x="3467" y="2910"/>
                  </a:cubicBezTo>
                  <a:cubicBezTo>
                    <a:pt x="3467" y="2910"/>
                    <a:pt x="3451" y="2928"/>
                    <a:pt x="3457" y="2935"/>
                  </a:cubicBezTo>
                  <a:lnTo>
                    <a:pt x="3464" y="2938"/>
                  </a:lnTo>
                  <a:cubicBezTo>
                    <a:pt x="3473" y="2925"/>
                    <a:pt x="3482" y="2910"/>
                    <a:pt x="3489" y="2894"/>
                  </a:cubicBezTo>
                  <a:cubicBezTo>
                    <a:pt x="3488" y="2893"/>
                    <a:pt x="3487" y="2893"/>
                    <a:pt x="3486" y="2893"/>
                  </a:cubicBezTo>
                  <a:close/>
                  <a:moveTo>
                    <a:pt x="3636" y="2919"/>
                  </a:moveTo>
                  <a:cubicBezTo>
                    <a:pt x="3642" y="2922"/>
                    <a:pt x="3642" y="2922"/>
                    <a:pt x="3648" y="2928"/>
                  </a:cubicBezTo>
                  <a:cubicBezTo>
                    <a:pt x="3634" y="2946"/>
                    <a:pt x="3619" y="2963"/>
                    <a:pt x="3612" y="2963"/>
                  </a:cubicBezTo>
                  <a:cubicBezTo>
                    <a:pt x="3612" y="2963"/>
                    <a:pt x="3611" y="2963"/>
                    <a:pt x="3611" y="2963"/>
                  </a:cubicBezTo>
                  <a:cubicBezTo>
                    <a:pt x="3606" y="2966"/>
                    <a:pt x="3603" y="2968"/>
                    <a:pt x="3602" y="2968"/>
                  </a:cubicBezTo>
                  <a:cubicBezTo>
                    <a:pt x="3595" y="2968"/>
                    <a:pt x="3609" y="2946"/>
                    <a:pt x="3636" y="2919"/>
                  </a:cubicBezTo>
                  <a:close/>
                  <a:moveTo>
                    <a:pt x="3260" y="2969"/>
                  </a:moveTo>
                  <a:cubicBezTo>
                    <a:pt x="3244" y="2988"/>
                    <a:pt x="3244" y="2988"/>
                    <a:pt x="3251" y="2991"/>
                  </a:cubicBezTo>
                  <a:cubicBezTo>
                    <a:pt x="3255" y="2995"/>
                    <a:pt x="3258" y="2997"/>
                    <a:pt x="3261" y="2997"/>
                  </a:cubicBezTo>
                  <a:cubicBezTo>
                    <a:pt x="3264" y="2997"/>
                    <a:pt x="3267" y="2991"/>
                    <a:pt x="3272" y="2975"/>
                  </a:cubicBezTo>
                  <a:lnTo>
                    <a:pt x="3260" y="2969"/>
                  </a:lnTo>
                  <a:close/>
                  <a:moveTo>
                    <a:pt x="3838" y="2988"/>
                  </a:moveTo>
                  <a:cubicBezTo>
                    <a:pt x="3839" y="2988"/>
                    <a:pt x="3839" y="2988"/>
                    <a:pt x="3840" y="2988"/>
                  </a:cubicBezTo>
                  <a:lnTo>
                    <a:pt x="3846" y="2994"/>
                  </a:lnTo>
                  <a:cubicBezTo>
                    <a:pt x="3833" y="3007"/>
                    <a:pt x="3821" y="3019"/>
                    <a:pt x="3808" y="3029"/>
                  </a:cubicBezTo>
                  <a:lnTo>
                    <a:pt x="3802" y="3022"/>
                  </a:lnTo>
                  <a:cubicBezTo>
                    <a:pt x="3817" y="3005"/>
                    <a:pt x="3831" y="2988"/>
                    <a:pt x="3838" y="2988"/>
                  </a:cubicBezTo>
                  <a:close/>
                  <a:moveTo>
                    <a:pt x="3645" y="3088"/>
                  </a:moveTo>
                  <a:lnTo>
                    <a:pt x="3614" y="3129"/>
                  </a:lnTo>
                  <a:lnTo>
                    <a:pt x="3630" y="3110"/>
                  </a:lnTo>
                  <a:lnTo>
                    <a:pt x="3645" y="3088"/>
                  </a:lnTo>
                  <a:close/>
                  <a:moveTo>
                    <a:pt x="3843" y="3088"/>
                  </a:moveTo>
                  <a:cubicBezTo>
                    <a:pt x="3846" y="3091"/>
                    <a:pt x="3824" y="3107"/>
                    <a:pt x="3790" y="3141"/>
                  </a:cubicBezTo>
                  <a:cubicBezTo>
                    <a:pt x="3779" y="3146"/>
                    <a:pt x="3772" y="3149"/>
                    <a:pt x="3770" y="3149"/>
                  </a:cubicBezTo>
                  <a:cubicBezTo>
                    <a:pt x="3767" y="3149"/>
                    <a:pt x="3775" y="3141"/>
                    <a:pt x="3799" y="3120"/>
                  </a:cubicBezTo>
                  <a:lnTo>
                    <a:pt x="3843" y="3088"/>
                  </a:lnTo>
                  <a:close/>
                  <a:moveTo>
                    <a:pt x="4021" y="3107"/>
                  </a:moveTo>
                  <a:cubicBezTo>
                    <a:pt x="4028" y="3110"/>
                    <a:pt x="4034" y="3116"/>
                    <a:pt x="4034" y="3116"/>
                  </a:cubicBezTo>
                  <a:lnTo>
                    <a:pt x="3990" y="3145"/>
                  </a:lnTo>
                  <a:cubicBezTo>
                    <a:pt x="3960" y="3173"/>
                    <a:pt x="3946" y="3186"/>
                    <a:pt x="3944" y="3186"/>
                  </a:cubicBezTo>
                  <a:cubicBezTo>
                    <a:pt x="3943" y="3186"/>
                    <a:pt x="3950" y="3176"/>
                    <a:pt x="3965" y="3157"/>
                  </a:cubicBezTo>
                  <a:cubicBezTo>
                    <a:pt x="3978" y="3135"/>
                    <a:pt x="3999" y="3116"/>
                    <a:pt x="4021" y="3107"/>
                  </a:cubicBezTo>
                  <a:close/>
                  <a:moveTo>
                    <a:pt x="3981" y="3204"/>
                  </a:moveTo>
                  <a:lnTo>
                    <a:pt x="3971" y="3229"/>
                  </a:lnTo>
                  <a:cubicBezTo>
                    <a:pt x="3963" y="3239"/>
                    <a:pt x="3957" y="3242"/>
                    <a:pt x="3953" y="3242"/>
                  </a:cubicBezTo>
                  <a:cubicBezTo>
                    <a:pt x="3949" y="3242"/>
                    <a:pt x="3946" y="3240"/>
                    <a:pt x="3943" y="3239"/>
                  </a:cubicBezTo>
                  <a:lnTo>
                    <a:pt x="3959" y="3220"/>
                  </a:lnTo>
                  <a:lnTo>
                    <a:pt x="3981" y="3204"/>
                  </a:lnTo>
                  <a:close/>
                  <a:moveTo>
                    <a:pt x="4306" y="3247"/>
                  </a:moveTo>
                  <a:cubicBezTo>
                    <a:pt x="4298" y="3247"/>
                    <a:pt x="4285" y="3257"/>
                    <a:pt x="4285" y="3257"/>
                  </a:cubicBezTo>
                  <a:cubicBezTo>
                    <a:pt x="4269" y="3276"/>
                    <a:pt x="4275" y="3283"/>
                    <a:pt x="4278" y="3286"/>
                  </a:cubicBezTo>
                  <a:cubicBezTo>
                    <a:pt x="4277" y="3297"/>
                    <a:pt x="4279" y="3301"/>
                    <a:pt x="4283" y="3301"/>
                  </a:cubicBezTo>
                  <a:cubicBezTo>
                    <a:pt x="4290" y="3301"/>
                    <a:pt x="4300" y="3291"/>
                    <a:pt x="4310" y="3279"/>
                  </a:cubicBezTo>
                  <a:cubicBezTo>
                    <a:pt x="4325" y="3261"/>
                    <a:pt x="4322" y="3254"/>
                    <a:pt x="4310" y="3248"/>
                  </a:cubicBezTo>
                  <a:cubicBezTo>
                    <a:pt x="4309" y="3247"/>
                    <a:pt x="4307" y="3247"/>
                    <a:pt x="4306" y="3247"/>
                  </a:cubicBezTo>
                  <a:close/>
                  <a:moveTo>
                    <a:pt x="4316" y="3317"/>
                  </a:moveTo>
                  <a:lnTo>
                    <a:pt x="4329" y="3326"/>
                  </a:lnTo>
                  <a:cubicBezTo>
                    <a:pt x="4316" y="3342"/>
                    <a:pt x="4294" y="3353"/>
                    <a:pt x="4285" y="3353"/>
                  </a:cubicBezTo>
                  <a:cubicBezTo>
                    <a:pt x="4283" y="3353"/>
                    <a:pt x="4282" y="3353"/>
                    <a:pt x="4282" y="3351"/>
                  </a:cubicBezTo>
                  <a:cubicBezTo>
                    <a:pt x="4275" y="3348"/>
                    <a:pt x="4291" y="3330"/>
                    <a:pt x="4316" y="3317"/>
                  </a:cubicBezTo>
                  <a:close/>
                  <a:moveTo>
                    <a:pt x="4885" y="3395"/>
                  </a:moveTo>
                  <a:cubicBezTo>
                    <a:pt x="4878" y="3395"/>
                    <a:pt x="4863" y="3412"/>
                    <a:pt x="4849" y="3430"/>
                  </a:cubicBezTo>
                  <a:lnTo>
                    <a:pt x="4855" y="3436"/>
                  </a:lnTo>
                  <a:cubicBezTo>
                    <a:pt x="4868" y="3424"/>
                    <a:pt x="4880" y="3414"/>
                    <a:pt x="4889" y="3398"/>
                  </a:cubicBezTo>
                  <a:lnTo>
                    <a:pt x="4886" y="3395"/>
                  </a:lnTo>
                  <a:cubicBezTo>
                    <a:pt x="4886" y="3395"/>
                    <a:pt x="4885" y="3395"/>
                    <a:pt x="4885" y="3395"/>
                  </a:cubicBezTo>
                  <a:close/>
                  <a:moveTo>
                    <a:pt x="4601" y="3586"/>
                  </a:moveTo>
                  <a:lnTo>
                    <a:pt x="4601" y="3586"/>
                  </a:lnTo>
                  <a:cubicBezTo>
                    <a:pt x="4607" y="3590"/>
                    <a:pt x="4598" y="3615"/>
                    <a:pt x="4582" y="3634"/>
                  </a:cubicBezTo>
                  <a:lnTo>
                    <a:pt x="4582" y="3637"/>
                  </a:lnTo>
                  <a:cubicBezTo>
                    <a:pt x="4565" y="3667"/>
                    <a:pt x="4560" y="3676"/>
                    <a:pt x="4554" y="3676"/>
                  </a:cubicBezTo>
                  <a:cubicBezTo>
                    <a:pt x="4551" y="3676"/>
                    <a:pt x="4549" y="3674"/>
                    <a:pt x="4545" y="3671"/>
                  </a:cubicBezTo>
                  <a:cubicBezTo>
                    <a:pt x="4538" y="3665"/>
                    <a:pt x="4535" y="3662"/>
                    <a:pt x="4551" y="3643"/>
                  </a:cubicBezTo>
                  <a:lnTo>
                    <a:pt x="4554" y="3646"/>
                  </a:lnTo>
                  <a:cubicBezTo>
                    <a:pt x="4549" y="3652"/>
                    <a:pt x="4548" y="3654"/>
                    <a:pt x="4549" y="3654"/>
                  </a:cubicBezTo>
                  <a:cubicBezTo>
                    <a:pt x="4551" y="3654"/>
                    <a:pt x="4563" y="3642"/>
                    <a:pt x="4570" y="3627"/>
                  </a:cubicBezTo>
                  <a:lnTo>
                    <a:pt x="4601" y="3586"/>
                  </a:lnTo>
                  <a:close/>
                  <a:moveTo>
                    <a:pt x="4640" y="3683"/>
                  </a:moveTo>
                  <a:cubicBezTo>
                    <a:pt x="4641" y="3683"/>
                    <a:pt x="4641" y="3683"/>
                    <a:pt x="4642" y="3684"/>
                  </a:cubicBezTo>
                  <a:lnTo>
                    <a:pt x="4629" y="3709"/>
                  </a:lnTo>
                  <a:cubicBezTo>
                    <a:pt x="4621" y="3719"/>
                    <a:pt x="4616" y="3723"/>
                    <a:pt x="4612" y="3723"/>
                  </a:cubicBezTo>
                  <a:cubicBezTo>
                    <a:pt x="4609" y="3723"/>
                    <a:pt x="4607" y="3721"/>
                    <a:pt x="4604" y="3718"/>
                  </a:cubicBezTo>
                  <a:cubicBezTo>
                    <a:pt x="4598" y="3715"/>
                    <a:pt x="4598" y="3715"/>
                    <a:pt x="4614" y="3696"/>
                  </a:cubicBezTo>
                  <a:cubicBezTo>
                    <a:pt x="4614" y="3696"/>
                    <a:pt x="4632" y="3683"/>
                    <a:pt x="4640" y="3683"/>
                  </a:cubicBezTo>
                  <a:close/>
                  <a:moveTo>
                    <a:pt x="4460" y="3731"/>
                  </a:moveTo>
                  <a:cubicBezTo>
                    <a:pt x="4444" y="3753"/>
                    <a:pt x="4444" y="3753"/>
                    <a:pt x="4451" y="3756"/>
                  </a:cubicBezTo>
                  <a:lnTo>
                    <a:pt x="4457" y="3759"/>
                  </a:lnTo>
                  <a:lnTo>
                    <a:pt x="4466" y="3737"/>
                  </a:lnTo>
                  <a:lnTo>
                    <a:pt x="4460" y="3731"/>
                  </a:lnTo>
                  <a:close/>
                  <a:moveTo>
                    <a:pt x="227" y="0"/>
                  </a:moveTo>
                  <a:cubicBezTo>
                    <a:pt x="220" y="0"/>
                    <a:pt x="206" y="19"/>
                    <a:pt x="192" y="36"/>
                  </a:cubicBezTo>
                  <a:lnTo>
                    <a:pt x="183" y="26"/>
                  </a:lnTo>
                  <a:cubicBezTo>
                    <a:pt x="183" y="26"/>
                    <a:pt x="182" y="26"/>
                    <a:pt x="181" y="26"/>
                  </a:cubicBezTo>
                  <a:cubicBezTo>
                    <a:pt x="179" y="26"/>
                    <a:pt x="172" y="28"/>
                    <a:pt x="161" y="42"/>
                  </a:cubicBezTo>
                  <a:cubicBezTo>
                    <a:pt x="152" y="55"/>
                    <a:pt x="147" y="58"/>
                    <a:pt x="143" y="58"/>
                  </a:cubicBezTo>
                  <a:cubicBezTo>
                    <a:pt x="140" y="58"/>
                    <a:pt x="138" y="56"/>
                    <a:pt x="135" y="55"/>
                  </a:cubicBezTo>
                  <a:cubicBezTo>
                    <a:pt x="141" y="47"/>
                    <a:pt x="142" y="44"/>
                    <a:pt x="140" y="44"/>
                  </a:cubicBezTo>
                  <a:lnTo>
                    <a:pt x="140" y="44"/>
                  </a:lnTo>
                  <a:cubicBezTo>
                    <a:pt x="138" y="44"/>
                    <a:pt x="126" y="57"/>
                    <a:pt x="120" y="74"/>
                  </a:cubicBezTo>
                  <a:cubicBezTo>
                    <a:pt x="106" y="90"/>
                    <a:pt x="92" y="109"/>
                    <a:pt x="85" y="109"/>
                  </a:cubicBezTo>
                  <a:cubicBezTo>
                    <a:pt x="84" y="109"/>
                    <a:pt x="83" y="109"/>
                    <a:pt x="82" y="108"/>
                  </a:cubicBezTo>
                  <a:lnTo>
                    <a:pt x="51" y="149"/>
                  </a:lnTo>
                  <a:cubicBezTo>
                    <a:pt x="26" y="174"/>
                    <a:pt x="10" y="202"/>
                    <a:pt x="1" y="236"/>
                  </a:cubicBezTo>
                  <a:cubicBezTo>
                    <a:pt x="5" y="262"/>
                    <a:pt x="6" y="286"/>
                    <a:pt x="17" y="286"/>
                  </a:cubicBezTo>
                  <a:cubicBezTo>
                    <a:pt x="22" y="286"/>
                    <a:pt x="28" y="281"/>
                    <a:pt x="38" y="268"/>
                  </a:cubicBezTo>
                  <a:cubicBezTo>
                    <a:pt x="38" y="268"/>
                    <a:pt x="54" y="257"/>
                    <a:pt x="60" y="257"/>
                  </a:cubicBezTo>
                  <a:cubicBezTo>
                    <a:pt x="62" y="257"/>
                    <a:pt x="63" y="257"/>
                    <a:pt x="63" y="258"/>
                  </a:cubicBezTo>
                  <a:cubicBezTo>
                    <a:pt x="70" y="262"/>
                    <a:pt x="60" y="287"/>
                    <a:pt x="60" y="287"/>
                  </a:cubicBezTo>
                  <a:cubicBezTo>
                    <a:pt x="45" y="305"/>
                    <a:pt x="67" y="324"/>
                    <a:pt x="92" y="346"/>
                  </a:cubicBezTo>
                  <a:cubicBezTo>
                    <a:pt x="123" y="371"/>
                    <a:pt x="142" y="387"/>
                    <a:pt x="129" y="409"/>
                  </a:cubicBezTo>
                  <a:cubicBezTo>
                    <a:pt x="120" y="434"/>
                    <a:pt x="126" y="437"/>
                    <a:pt x="126" y="437"/>
                  </a:cubicBezTo>
                  <a:cubicBezTo>
                    <a:pt x="130" y="433"/>
                    <a:pt x="134" y="431"/>
                    <a:pt x="139" y="431"/>
                  </a:cubicBezTo>
                  <a:cubicBezTo>
                    <a:pt x="156" y="431"/>
                    <a:pt x="181" y="453"/>
                    <a:pt x="211" y="478"/>
                  </a:cubicBezTo>
                  <a:cubicBezTo>
                    <a:pt x="240" y="500"/>
                    <a:pt x="270" y="524"/>
                    <a:pt x="289" y="524"/>
                  </a:cubicBezTo>
                  <a:cubicBezTo>
                    <a:pt x="294" y="524"/>
                    <a:pt x="298" y="522"/>
                    <a:pt x="302" y="519"/>
                  </a:cubicBezTo>
                  <a:lnTo>
                    <a:pt x="311" y="528"/>
                  </a:lnTo>
                  <a:cubicBezTo>
                    <a:pt x="295" y="547"/>
                    <a:pt x="308" y="556"/>
                    <a:pt x="317" y="566"/>
                  </a:cubicBezTo>
                  <a:cubicBezTo>
                    <a:pt x="329" y="560"/>
                    <a:pt x="337" y="559"/>
                    <a:pt x="343" y="559"/>
                  </a:cubicBezTo>
                  <a:cubicBezTo>
                    <a:pt x="351" y="559"/>
                    <a:pt x="355" y="562"/>
                    <a:pt x="355" y="562"/>
                  </a:cubicBezTo>
                  <a:cubicBezTo>
                    <a:pt x="339" y="584"/>
                    <a:pt x="345" y="587"/>
                    <a:pt x="355" y="597"/>
                  </a:cubicBezTo>
                  <a:cubicBezTo>
                    <a:pt x="361" y="601"/>
                    <a:pt x="365" y="604"/>
                    <a:pt x="370" y="604"/>
                  </a:cubicBezTo>
                  <a:cubicBezTo>
                    <a:pt x="375" y="604"/>
                    <a:pt x="380" y="601"/>
                    <a:pt x="386" y="591"/>
                  </a:cubicBezTo>
                  <a:cubicBezTo>
                    <a:pt x="392" y="594"/>
                    <a:pt x="430" y="625"/>
                    <a:pt x="430" y="660"/>
                  </a:cubicBezTo>
                  <a:cubicBezTo>
                    <a:pt x="426" y="668"/>
                    <a:pt x="427" y="671"/>
                    <a:pt x="431" y="671"/>
                  </a:cubicBezTo>
                  <a:cubicBezTo>
                    <a:pt x="437" y="671"/>
                    <a:pt x="450" y="663"/>
                    <a:pt x="461" y="653"/>
                  </a:cubicBezTo>
                  <a:cubicBezTo>
                    <a:pt x="475" y="635"/>
                    <a:pt x="493" y="621"/>
                    <a:pt x="501" y="621"/>
                  </a:cubicBezTo>
                  <a:cubicBezTo>
                    <a:pt x="503" y="621"/>
                    <a:pt x="504" y="621"/>
                    <a:pt x="505" y="622"/>
                  </a:cubicBezTo>
                  <a:lnTo>
                    <a:pt x="474" y="663"/>
                  </a:lnTo>
                  <a:cubicBezTo>
                    <a:pt x="452" y="675"/>
                    <a:pt x="452" y="675"/>
                    <a:pt x="465" y="685"/>
                  </a:cubicBezTo>
                  <a:lnTo>
                    <a:pt x="474" y="694"/>
                  </a:lnTo>
                  <a:cubicBezTo>
                    <a:pt x="478" y="689"/>
                    <a:pt x="483" y="687"/>
                    <a:pt x="488" y="687"/>
                  </a:cubicBezTo>
                  <a:cubicBezTo>
                    <a:pt x="505" y="687"/>
                    <a:pt x="527" y="705"/>
                    <a:pt x="555" y="728"/>
                  </a:cubicBezTo>
                  <a:cubicBezTo>
                    <a:pt x="587" y="756"/>
                    <a:pt x="604" y="770"/>
                    <a:pt x="617" y="770"/>
                  </a:cubicBezTo>
                  <a:cubicBezTo>
                    <a:pt x="623" y="770"/>
                    <a:pt x="629" y="767"/>
                    <a:pt x="634" y="760"/>
                  </a:cubicBezTo>
                  <a:cubicBezTo>
                    <a:pt x="640" y="753"/>
                    <a:pt x="644" y="749"/>
                    <a:pt x="648" y="749"/>
                  </a:cubicBezTo>
                  <a:cubicBezTo>
                    <a:pt x="653" y="749"/>
                    <a:pt x="656" y="759"/>
                    <a:pt x="656" y="779"/>
                  </a:cubicBezTo>
                  <a:cubicBezTo>
                    <a:pt x="645" y="840"/>
                    <a:pt x="641" y="859"/>
                    <a:pt x="648" y="859"/>
                  </a:cubicBezTo>
                  <a:cubicBezTo>
                    <a:pt x="651" y="859"/>
                    <a:pt x="655" y="855"/>
                    <a:pt x="662" y="851"/>
                  </a:cubicBezTo>
                  <a:cubicBezTo>
                    <a:pt x="656" y="844"/>
                    <a:pt x="671" y="826"/>
                    <a:pt x="687" y="807"/>
                  </a:cubicBezTo>
                  <a:cubicBezTo>
                    <a:pt x="702" y="788"/>
                    <a:pt x="711" y="778"/>
                    <a:pt x="714" y="778"/>
                  </a:cubicBezTo>
                  <a:lnTo>
                    <a:pt x="714" y="778"/>
                  </a:lnTo>
                  <a:cubicBezTo>
                    <a:pt x="717" y="778"/>
                    <a:pt x="713" y="791"/>
                    <a:pt x="700" y="816"/>
                  </a:cubicBezTo>
                  <a:cubicBezTo>
                    <a:pt x="676" y="845"/>
                    <a:pt x="724" y="878"/>
                    <a:pt x="765" y="878"/>
                  </a:cubicBezTo>
                  <a:cubicBezTo>
                    <a:pt x="778" y="878"/>
                    <a:pt x="791" y="875"/>
                    <a:pt x="800" y="866"/>
                  </a:cubicBezTo>
                  <a:lnTo>
                    <a:pt x="800" y="866"/>
                  </a:lnTo>
                  <a:lnTo>
                    <a:pt x="784" y="885"/>
                  </a:lnTo>
                  <a:cubicBezTo>
                    <a:pt x="769" y="907"/>
                    <a:pt x="775" y="910"/>
                    <a:pt x="797" y="929"/>
                  </a:cubicBezTo>
                  <a:lnTo>
                    <a:pt x="812" y="942"/>
                  </a:lnTo>
                  <a:cubicBezTo>
                    <a:pt x="821" y="930"/>
                    <a:pt x="829" y="925"/>
                    <a:pt x="835" y="925"/>
                  </a:cubicBezTo>
                  <a:cubicBezTo>
                    <a:pt x="850" y="925"/>
                    <a:pt x="855" y="953"/>
                    <a:pt x="844" y="967"/>
                  </a:cubicBezTo>
                  <a:cubicBezTo>
                    <a:pt x="834" y="992"/>
                    <a:pt x="834" y="992"/>
                    <a:pt x="844" y="1001"/>
                  </a:cubicBezTo>
                  <a:cubicBezTo>
                    <a:pt x="854" y="995"/>
                    <a:pt x="863" y="993"/>
                    <a:pt x="870" y="993"/>
                  </a:cubicBezTo>
                  <a:cubicBezTo>
                    <a:pt x="895" y="993"/>
                    <a:pt x="900" y="1021"/>
                    <a:pt x="888" y="1036"/>
                  </a:cubicBezTo>
                  <a:lnTo>
                    <a:pt x="900" y="1045"/>
                  </a:lnTo>
                  <a:cubicBezTo>
                    <a:pt x="908" y="1039"/>
                    <a:pt x="914" y="1036"/>
                    <a:pt x="920" y="1036"/>
                  </a:cubicBezTo>
                  <a:cubicBezTo>
                    <a:pt x="928" y="1036"/>
                    <a:pt x="933" y="1041"/>
                    <a:pt x="935" y="1045"/>
                  </a:cubicBezTo>
                  <a:cubicBezTo>
                    <a:pt x="942" y="1051"/>
                    <a:pt x="947" y="1054"/>
                    <a:pt x="951" y="1054"/>
                  </a:cubicBezTo>
                  <a:cubicBezTo>
                    <a:pt x="957" y="1054"/>
                    <a:pt x="961" y="1049"/>
                    <a:pt x="966" y="1036"/>
                  </a:cubicBezTo>
                  <a:cubicBezTo>
                    <a:pt x="980" y="1018"/>
                    <a:pt x="995" y="1001"/>
                    <a:pt x="1002" y="1001"/>
                  </a:cubicBezTo>
                  <a:cubicBezTo>
                    <a:pt x="1003" y="1001"/>
                    <a:pt x="1003" y="1001"/>
                    <a:pt x="1004" y="1001"/>
                  </a:cubicBezTo>
                  <a:lnTo>
                    <a:pt x="988" y="1023"/>
                  </a:lnTo>
                  <a:cubicBezTo>
                    <a:pt x="972" y="1042"/>
                    <a:pt x="988" y="1054"/>
                    <a:pt x="1010" y="1073"/>
                  </a:cubicBezTo>
                  <a:cubicBezTo>
                    <a:pt x="1038" y="1095"/>
                    <a:pt x="1047" y="1105"/>
                    <a:pt x="1038" y="1126"/>
                  </a:cubicBezTo>
                  <a:lnTo>
                    <a:pt x="1060" y="1114"/>
                  </a:lnTo>
                  <a:cubicBezTo>
                    <a:pt x="1068" y="1107"/>
                    <a:pt x="1074" y="1104"/>
                    <a:pt x="1077" y="1104"/>
                  </a:cubicBezTo>
                  <a:cubicBezTo>
                    <a:pt x="1080" y="1104"/>
                    <a:pt x="1078" y="1110"/>
                    <a:pt x="1069" y="1120"/>
                  </a:cubicBezTo>
                  <a:cubicBezTo>
                    <a:pt x="1062" y="1140"/>
                    <a:pt x="1074" y="1156"/>
                    <a:pt x="1091" y="1156"/>
                  </a:cubicBezTo>
                  <a:cubicBezTo>
                    <a:pt x="1096" y="1156"/>
                    <a:pt x="1101" y="1154"/>
                    <a:pt x="1107" y="1152"/>
                  </a:cubicBezTo>
                  <a:lnTo>
                    <a:pt x="1116" y="1161"/>
                  </a:lnTo>
                  <a:cubicBezTo>
                    <a:pt x="1101" y="1188"/>
                    <a:pt x="1101" y="1203"/>
                    <a:pt x="1112" y="1203"/>
                  </a:cubicBezTo>
                  <a:cubicBezTo>
                    <a:pt x="1118" y="1203"/>
                    <a:pt x="1130" y="1196"/>
                    <a:pt x="1145" y="1183"/>
                  </a:cubicBezTo>
                  <a:lnTo>
                    <a:pt x="1145" y="1183"/>
                  </a:lnTo>
                  <a:cubicBezTo>
                    <a:pt x="1129" y="1202"/>
                    <a:pt x="1135" y="1208"/>
                    <a:pt x="1138" y="1211"/>
                  </a:cubicBezTo>
                  <a:cubicBezTo>
                    <a:pt x="1143" y="1209"/>
                    <a:pt x="1148" y="1209"/>
                    <a:pt x="1153" y="1209"/>
                  </a:cubicBezTo>
                  <a:cubicBezTo>
                    <a:pt x="1173" y="1209"/>
                    <a:pt x="1186" y="1224"/>
                    <a:pt x="1173" y="1239"/>
                  </a:cubicBezTo>
                  <a:lnTo>
                    <a:pt x="1176" y="1242"/>
                  </a:lnTo>
                  <a:cubicBezTo>
                    <a:pt x="1187" y="1235"/>
                    <a:pt x="1194" y="1232"/>
                    <a:pt x="1199" y="1232"/>
                  </a:cubicBezTo>
                  <a:cubicBezTo>
                    <a:pt x="1204" y="1232"/>
                    <a:pt x="1207" y="1235"/>
                    <a:pt x="1210" y="1236"/>
                  </a:cubicBezTo>
                  <a:cubicBezTo>
                    <a:pt x="1212" y="1239"/>
                    <a:pt x="1214" y="1241"/>
                    <a:pt x="1218" y="1241"/>
                  </a:cubicBezTo>
                  <a:cubicBezTo>
                    <a:pt x="1223" y="1241"/>
                    <a:pt x="1230" y="1238"/>
                    <a:pt x="1242" y="1230"/>
                  </a:cubicBezTo>
                  <a:cubicBezTo>
                    <a:pt x="1252" y="1221"/>
                    <a:pt x="1259" y="1219"/>
                    <a:pt x="1263" y="1219"/>
                  </a:cubicBezTo>
                  <a:cubicBezTo>
                    <a:pt x="1266" y="1219"/>
                    <a:pt x="1267" y="1220"/>
                    <a:pt x="1267" y="1220"/>
                  </a:cubicBezTo>
                  <a:cubicBezTo>
                    <a:pt x="1273" y="1224"/>
                    <a:pt x="1251" y="1239"/>
                    <a:pt x="1229" y="1255"/>
                  </a:cubicBezTo>
                  <a:cubicBezTo>
                    <a:pt x="1215" y="1260"/>
                    <a:pt x="1214" y="1268"/>
                    <a:pt x="1225" y="1268"/>
                  </a:cubicBezTo>
                  <a:cubicBezTo>
                    <a:pt x="1233" y="1268"/>
                    <a:pt x="1247" y="1264"/>
                    <a:pt x="1267" y="1252"/>
                  </a:cubicBezTo>
                  <a:cubicBezTo>
                    <a:pt x="1289" y="1240"/>
                    <a:pt x="1301" y="1234"/>
                    <a:pt x="1303" y="1234"/>
                  </a:cubicBezTo>
                  <a:lnTo>
                    <a:pt x="1303" y="1234"/>
                  </a:lnTo>
                  <a:cubicBezTo>
                    <a:pt x="1305" y="1234"/>
                    <a:pt x="1295" y="1242"/>
                    <a:pt x="1273" y="1258"/>
                  </a:cubicBezTo>
                  <a:cubicBezTo>
                    <a:pt x="1257" y="1270"/>
                    <a:pt x="1242" y="1281"/>
                    <a:pt x="1246" y="1281"/>
                  </a:cubicBezTo>
                  <a:cubicBezTo>
                    <a:pt x="1247" y="1281"/>
                    <a:pt x="1251" y="1280"/>
                    <a:pt x="1257" y="1277"/>
                  </a:cubicBezTo>
                  <a:cubicBezTo>
                    <a:pt x="1257" y="1277"/>
                    <a:pt x="1260" y="1279"/>
                    <a:pt x="1264" y="1279"/>
                  </a:cubicBezTo>
                  <a:cubicBezTo>
                    <a:pt x="1268" y="1279"/>
                    <a:pt x="1275" y="1277"/>
                    <a:pt x="1282" y="1267"/>
                  </a:cubicBezTo>
                  <a:lnTo>
                    <a:pt x="1301" y="1280"/>
                  </a:lnTo>
                  <a:cubicBezTo>
                    <a:pt x="1295" y="1308"/>
                    <a:pt x="1301" y="1311"/>
                    <a:pt x="1304" y="1318"/>
                  </a:cubicBezTo>
                  <a:cubicBezTo>
                    <a:pt x="1314" y="1311"/>
                    <a:pt x="1320" y="1307"/>
                    <a:pt x="1322" y="1307"/>
                  </a:cubicBezTo>
                  <a:cubicBezTo>
                    <a:pt x="1325" y="1307"/>
                    <a:pt x="1322" y="1313"/>
                    <a:pt x="1317" y="1327"/>
                  </a:cubicBezTo>
                  <a:cubicBezTo>
                    <a:pt x="1310" y="1335"/>
                    <a:pt x="1307" y="1341"/>
                    <a:pt x="1309" y="1341"/>
                  </a:cubicBezTo>
                  <a:cubicBezTo>
                    <a:pt x="1312" y="1341"/>
                    <a:pt x="1321" y="1332"/>
                    <a:pt x="1339" y="1311"/>
                  </a:cubicBezTo>
                  <a:cubicBezTo>
                    <a:pt x="1346" y="1305"/>
                    <a:pt x="1352" y="1302"/>
                    <a:pt x="1355" y="1302"/>
                  </a:cubicBezTo>
                  <a:cubicBezTo>
                    <a:pt x="1360" y="1302"/>
                    <a:pt x="1360" y="1309"/>
                    <a:pt x="1355" y="1324"/>
                  </a:cubicBezTo>
                  <a:cubicBezTo>
                    <a:pt x="1335" y="1349"/>
                    <a:pt x="1329" y="1360"/>
                    <a:pt x="1331" y="1360"/>
                  </a:cubicBezTo>
                  <a:cubicBezTo>
                    <a:pt x="1332" y="1360"/>
                    <a:pt x="1336" y="1356"/>
                    <a:pt x="1342" y="1349"/>
                  </a:cubicBezTo>
                  <a:cubicBezTo>
                    <a:pt x="1358" y="1338"/>
                    <a:pt x="1365" y="1336"/>
                    <a:pt x="1368" y="1336"/>
                  </a:cubicBezTo>
                  <a:cubicBezTo>
                    <a:pt x="1370" y="1336"/>
                    <a:pt x="1370" y="1336"/>
                    <a:pt x="1370" y="1336"/>
                  </a:cubicBezTo>
                  <a:cubicBezTo>
                    <a:pt x="1355" y="1358"/>
                    <a:pt x="1402" y="1396"/>
                    <a:pt x="1452" y="1437"/>
                  </a:cubicBezTo>
                  <a:cubicBezTo>
                    <a:pt x="1452" y="1438"/>
                    <a:pt x="1453" y="1438"/>
                    <a:pt x="1454" y="1438"/>
                  </a:cubicBezTo>
                  <a:cubicBezTo>
                    <a:pt x="1461" y="1438"/>
                    <a:pt x="1479" y="1424"/>
                    <a:pt x="1492" y="1405"/>
                  </a:cubicBezTo>
                  <a:cubicBezTo>
                    <a:pt x="1505" y="1390"/>
                    <a:pt x="1510" y="1384"/>
                    <a:pt x="1511" y="1384"/>
                  </a:cubicBezTo>
                  <a:lnTo>
                    <a:pt x="1511" y="1384"/>
                  </a:lnTo>
                  <a:cubicBezTo>
                    <a:pt x="1512" y="1384"/>
                    <a:pt x="1504" y="1397"/>
                    <a:pt x="1499" y="1412"/>
                  </a:cubicBezTo>
                  <a:cubicBezTo>
                    <a:pt x="1477" y="1445"/>
                    <a:pt x="1469" y="1464"/>
                    <a:pt x="1474" y="1464"/>
                  </a:cubicBezTo>
                  <a:cubicBezTo>
                    <a:pt x="1477" y="1464"/>
                    <a:pt x="1489" y="1450"/>
                    <a:pt x="1508" y="1421"/>
                  </a:cubicBezTo>
                  <a:cubicBezTo>
                    <a:pt x="1520" y="1398"/>
                    <a:pt x="1527" y="1386"/>
                    <a:pt x="1528" y="1386"/>
                  </a:cubicBezTo>
                  <a:lnTo>
                    <a:pt x="1528" y="1386"/>
                  </a:lnTo>
                  <a:cubicBezTo>
                    <a:pt x="1529" y="1386"/>
                    <a:pt x="1524" y="1399"/>
                    <a:pt x="1514" y="1424"/>
                  </a:cubicBezTo>
                  <a:cubicBezTo>
                    <a:pt x="1509" y="1438"/>
                    <a:pt x="1507" y="1444"/>
                    <a:pt x="1509" y="1444"/>
                  </a:cubicBezTo>
                  <a:cubicBezTo>
                    <a:pt x="1511" y="1444"/>
                    <a:pt x="1515" y="1440"/>
                    <a:pt x="1524" y="1434"/>
                  </a:cubicBezTo>
                  <a:cubicBezTo>
                    <a:pt x="1531" y="1424"/>
                    <a:pt x="1536" y="1420"/>
                    <a:pt x="1538" y="1420"/>
                  </a:cubicBezTo>
                  <a:lnTo>
                    <a:pt x="1538" y="1420"/>
                  </a:lnTo>
                  <a:cubicBezTo>
                    <a:pt x="1541" y="1420"/>
                    <a:pt x="1539" y="1426"/>
                    <a:pt x="1530" y="1437"/>
                  </a:cubicBezTo>
                  <a:cubicBezTo>
                    <a:pt x="1523" y="1455"/>
                    <a:pt x="1516" y="1473"/>
                    <a:pt x="1519" y="1473"/>
                  </a:cubicBezTo>
                  <a:cubicBezTo>
                    <a:pt x="1520" y="1473"/>
                    <a:pt x="1523" y="1471"/>
                    <a:pt x="1527" y="1465"/>
                  </a:cubicBezTo>
                  <a:lnTo>
                    <a:pt x="1527" y="1465"/>
                  </a:lnTo>
                  <a:cubicBezTo>
                    <a:pt x="1527" y="1465"/>
                    <a:pt x="1530" y="1471"/>
                    <a:pt x="1521" y="1496"/>
                  </a:cubicBezTo>
                  <a:cubicBezTo>
                    <a:pt x="1517" y="1504"/>
                    <a:pt x="1518" y="1507"/>
                    <a:pt x="1520" y="1507"/>
                  </a:cubicBezTo>
                  <a:cubicBezTo>
                    <a:pt x="1525" y="1507"/>
                    <a:pt x="1538" y="1497"/>
                    <a:pt x="1552" y="1487"/>
                  </a:cubicBezTo>
                  <a:cubicBezTo>
                    <a:pt x="1571" y="1477"/>
                    <a:pt x="1584" y="1472"/>
                    <a:pt x="1589" y="1472"/>
                  </a:cubicBezTo>
                  <a:cubicBezTo>
                    <a:pt x="1597" y="1472"/>
                    <a:pt x="1590" y="1482"/>
                    <a:pt x="1568" y="1503"/>
                  </a:cubicBezTo>
                  <a:cubicBezTo>
                    <a:pt x="1550" y="1521"/>
                    <a:pt x="1552" y="1530"/>
                    <a:pt x="1564" y="1530"/>
                  </a:cubicBezTo>
                  <a:cubicBezTo>
                    <a:pt x="1575" y="1530"/>
                    <a:pt x="1594" y="1522"/>
                    <a:pt x="1612" y="1506"/>
                  </a:cubicBezTo>
                  <a:cubicBezTo>
                    <a:pt x="1633" y="1484"/>
                    <a:pt x="1642" y="1475"/>
                    <a:pt x="1643" y="1475"/>
                  </a:cubicBezTo>
                  <a:lnTo>
                    <a:pt x="1643" y="1475"/>
                  </a:lnTo>
                  <a:cubicBezTo>
                    <a:pt x="1644" y="1475"/>
                    <a:pt x="1640" y="1480"/>
                    <a:pt x="1633" y="1490"/>
                  </a:cubicBezTo>
                  <a:cubicBezTo>
                    <a:pt x="1618" y="1509"/>
                    <a:pt x="1621" y="1512"/>
                    <a:pt x="1621" y="1512"/>
                  </a:cubicBezTo>
                  <a:cubicBezTo>
                    <a:pt x="1627" y="1518"/>
                    <a:pt x="1633" y="1521"/>
                    <a:pt x="1618" y="1543"/>
                  </a:cubicBezTo>
                  <a:cubicBezTo>
                    <a:pt x="1618" y="1543"/>
                    <a:pt x="1618" y="1544"/>
                    <a:pt x="1620" y="1544"/>
                  </a:cubicBezTo>
                  <a:cubicBezTo>
                    <a:pt x="1623" y="1544"/>
                    <a:pt x="1630" y="1542"/>
                    <a:pt x="1649" y="1534"/>
                  </a:cubicBezTo>
                  <a:cubicBezTo>
                    <a:pt x="1660" y="1526"/>
                    <a:pt x="1668" y="1523"/>
                    <a:pt x="1673" y="1523"/>
                  </a:cubicBezTo>
                  <a:cubicBezTo>
                    <a:pt x="1688" y="1523"/>
                    <a:pt x="1683" y="1549"/>
                    <a:pt x="1665" y="1581"/>
                  </a:cubicBezTo>
                  <a:lnTo>
                    <a:pt x="1693" y="1571"/>
                  </a:lnTo>
                  <a:cubicBezTo>
                    <a:pt x="1713" y="1551"/>
                    <a:pt x="1730" y="1537"/>
                    <a:pt x="1733" y="1537"/>
                  </a:cubicBezTo>
                  <a:lnTo>
                    <a:pt x="1733" y="1537"/>
                  </a:lnTo>
                  <a:cubicBezTo>
                    <a:pt x="1735" y="1537"/>
                    <a:pt x="1731" y="1544"/>
                    <a:pt x="1718" y="1559"/>
                  </a:cubicBezTo>
                  <a:lnTo>
                    <a:pt x="1702" y="1581"/>
                  </a:lnTo>
                  <a:cubicBezTo>
                    <a:pt x="1713" y="1570"/>
                    <a:pt x="1722" y="1565"/>
                    <a:pt x="1727" y="1565"/>
                  </a:cubicBezTo>
                  <a:cubicBezTo>
                    <a:pt x="1740" y="1565"/>
                    <a:pt x="1737" y="1593"/>
                    <a:pt x="1715" y="1622"/>
                  </a:cubicBezTo>
                  <a:cubicBezTo>
                    <a:pt x="1699" y="1640"/>
                    <a:pt x="1699" y="1640"/>
                    <a:pt x="1702" y="1647"/>
                  </a:cubicBezTo>
                  <a:lnTo>
                    <a:pt x="1718" y="1625"/>
                  </a:lnTo>
                  <a:cubicBezTo>
                    <a:pt x="1733" y="1607"/>
                    <a:pt x="1747" y="1590"/>
                    <a:pt x="1754" y="1590"/>
                  </a:cubicBezTo>
                  <a:cubicBezTo>
                    <a:pt x="1755" y="1590"/>
                    <a:pt x="1755" y="1590"/>
                    <a:pt x="1756" y="1590"/>
                  </a:cubicBezTo>
                  <a:cubicBezTo>
                    <a:pt x="1762" y="1597"/>
                    <a:pt x="1765" y="1600"/>
                    <a:pt x="1749" y="1618"/>
                  </a:cubicBezTo>
                  <a:cubicBezTo>
                    <a:pt x="1742" y="1637"/>
                    <a:pt x="1735" y="1656"/>
                    <a:pt x="1739" y="1656"/>
                  </a:cubicBezTo>
                  <a:cubicBezTo>
                    <a:pt x="1740" y="1656"/>
                    <a:pt x="1742" y="1654"/>
                    <a:pt x="1746" y="1650"/>
                  </a:cubicBezTo>
                  <a:lnTo>
                    <a:pt x="1746" y="1650"/>
                  </a:lnTo>
                  <a:cubicBezTo>
                    <a:pt x="1746" y="1650"/>
                    <a:pt x="1753" y="1653"/>
                    <a:pt x="1740" y="1678"/>
                  </a:cubicBezTo>
                  <a:lnTo>
                    <a:pt x="1762" y="1694"/>
                  </a:lnTo>
                  <a:cubicBezTo>
                    <a:pt x="1769" y="1688"/>
                    <a:pt x="1775" y="1686"/>
                    <a:pt x="1780" y="1686"/>
                  </a:cubicBezTo>
                  <a:cubicBezTo>
                    <a:pt x="1787" y="1686"/>
                    <a:pt x="1788" y="1695"/>
                    <a:pt x="1778" y="1709"/>
                  </a:cubicBezTo>
                  <a:cubicBezTo>
                    <a:pt x="1778" y="1709"/>
                    <a:pt x="1781" y="1711"/>
                    <a:pt x="1786" y="1711"/>
                  </a:cubicBezTo>
                  <a:cubicBezTo>
                    <a:pt x="1792" y="1711"/>
                    <a:pt x="1800" y="1709"/>
                    <a:pt x="1809" y="1703"/>
                  </a:cubicBezTo>
                  <a:cubicBezTo>
                    <a:pt x="1821" y="1709"/>
                    <a:pt x="1828" y="1716"/>
                    <a:pt x="1812" y="1734"/>
                  </a:cubicBezTo>
                  <a:cubicBezTo>
                    <a:pt x="1803" y="1745"/>
                    <a:pt x="1800" y="1749"/>
                    <a:pt x="1801" y="1749"/>
                  </a:cubicBezTo>
                  <a:cubicBezTo>
                    <a:pt x="1802" y="1749"/>
                    <a:pt x="1807" y="1746"/>
                    <a:pt x="1815" y="1741"/>
                  </a:cubicBezTo>
                  <a:cubicBezTo>
                    <a:pt x="1824" y="1728"/>
                    <a:pt x="1830" y="1725"/>
                    <a:pt x="1835" y="1725"/>
                  </a:cubicBezTo>
                  <a:cubicBezTo>
                    <a:pt x="1838" y="1725"/>
                    <a:pt x="1841" y="1727"/>
                    <a:pt x="1843" y="1728"/>
                  </a:cubicBezTo>
                  <a:lnTo>
                    <a:pt x="1853" y="1738"/>
                  </a:lnTo>
                  <a:cubicBezTo>
                    <a:pt x="1864" y="1724"/>
                    <a:pt x="1867" y="1720"/>
                    <a:pt x="1870" y="1720"/>
                  </a:cubicBezTo>
                  <a:cubicBezTo>
                    <a:pt x="1872" y="1720"/>
                    <a:pt x="1873" y="1721"/>
                    <a:pt x="1875" y="1722"/>
                  </a:cubicBezTo>
                  <a:cubicBezTo>
                    <a:pt x="1881" y="1725"/>
                    <a:pt x="1881" y="1759"/>
                    <a:pt x="1884" y="1763"/>
                  </a:cubicBezTo>
                  <a:cubicBezTo>
                    <a:pt x="1892" y="1770"/>
                    <a:pt x="1897" y="1773"/>
                    <a:pt x="1900" y="1773"/>
                  </a:cubicBezTo>
                  <a:cubicBezTo>
                    <a:pt x="1905" y="1773"/>
                    <a:pt x="1907" y="1767"/>
                    <a:pt x="1912" y="1753"/>
                  </a:cubicBezTo>
                  <a:cubicBezTo>
                    <a:pt x="1908" y="1751"/>
                    <a:pt x="1913" y="1742"/>
                    <a:pt x="1916" y="1742"/>
                  </a:cubicBezTo>
                  <a:cubicBezTo>
                    <a:pt x="1918" y="1742"/>
                    <a:pt x="1920" y="1746"/>
                    <a:pt x="1919" y="1756"/>
                  </a:cubicBezTo>
                  <a:cubicBezTo>
                    <a:pt x="1922" y="1763"/>
                    <a:pt x="1922" y="1794"/>
                    <a:pt x="1941" y="1810"/>
                  </a:cubicBezTo>
                  <a:cubicBezTo>
                    <a:pt x="1950" y="1817"/>
                    <a:pt x="1954" y="1821"/>
                    <a:pt x="1958" y="1821"/>
                  </a:cubicBezTo>
                  <a:cubicBezTo>
                    <a:pt x="1963" y="1821"/>
                    <a:pt x="1967" y="1816"/>
                    <a:pt x="1975" y="1806"/>
                  </a:cubicBezTo>
                  <a:cubicBezTo>
                    <a:pt x="1989" y="1785"/>
                    <a:pt x="1996" y="1775"/>
                    <a:pt x="1998" y="1775"/>
                  </a:cubicBezTo>
                  <a:lnTo>
                    <a:pt x="1998" y="1775"/>
                  </a:lnTo>
                  <a:cubicBezTo>
                    <a:pt x="2000" y="1775"/>
                    <a:pt x="1994" y="1787"/>
                    <a:pt x="1981" y="1810"/>
                  </a:cubicBezTo>
                  <a:cubicBezTo>
                    <a:pt x="1969" y="1842"/>
                    <a:pt x="1966" y="1855"/>
                    <a:pt x="1970" y="1855"/>
                  </a:cubicBezTo>
                  <a:cubicBezTo>
                    <a:pt x="1972" y="1855"/>
                    <a:pt x="1976" y="1851"/>
                    <a:pt x="1981" y="1844"/>
                  </a:cubicBezTo>
                  <a:cubicBezTo>
                    <a:pt x="1996" y="1833"/>
                    <a:pt x="2001" y="1830"/>
                    <a:pt x="2005" y="1830"/>
                  </a:cubicBezTo>
                  <a:cubicBezTo>
                    <a:pt x="2006" y="1830"/>
                    <a:pt x="2008" y="1831"/>
                    <a:pt x="2010" y="1832"/>
                  </a:cubicBezTo>
                  <a:cubicBezTo>
                    <a:pt x="1999" y="1846"/>
                    <a:pt x="1997" y="1852"/>
                    <a:pt x="2005" y="1852"/>
                  </a:cubicBezTo>
                  <a:cubicBezTo>
                    <a:pt x="2009" y="1852"/>
                    <a:pt x="2015" y="1850"/>
                    <a:pt x="2025" y="1847"/>
                  </a:cubicBezTo>
                  <a:lnTo>
                    <a:pt x="2025" y="1847"/>
                  </a:lnTo>
                  <a:cubicBezTo>
                    <a:pt x="2031" y="1850"/>
                    <a:pt x="2031" y="1850"/>
                    <a:pt x="2016" y="1869"/>
                  </a:cubicBezTo>
                  <a:lnTo>
                    <a:pt x="2025" y="1879"/>
                  </a:lnTo>
                  <a:cubicBezTo>
                    <a:pt x="2034" y="1872"/>
                    <a:pt x="2043" y="1869"/>
                    <a:pt x="2050" y="1869"/>
                  </a:cubicBezTo>
                  <a:cubicBezTo>
                    <a:pt x="2073" y="1869"/>
                    <a:pt x="2083" y="1900"/>
                    <a:pt x="2075" y="1919"/>
                  </a:cubicBezTo>
                  <a:cubicBezTo>
                    <a:pt x="2075" y="1919"/>
                    <a:pt x="2076" y="1921"/>
                    <a:pt x="2079" y="1921"/>
                  </a:cubicBezTo>
                  <a:cubicBezTo>
                    <a:pt x="2082" y="1921"/>
                    <a:pt x="2088" y="1919"/>
                    <a:pt x="2100" y="1910"/>
                  </a:cubicBezTo>
                  <a:cubicBezTo>
                    <a:pt x="2118" y="1893"/>
                    <a:pt x="2128" y="1885"/>
                    <a:pt x="2130" y="1885"/>
                  </a:cubicBezTo>
                  <a:lnTo>
                    <a:pt x="2130" y="1885"/>
                  </a:lnTo>
                  <a:cubicBezTo>
                    <a:pt x="2134" y="1885"/>
                    <a:pt x="2127" y="1896"/>
                    <a:pt x="2110" y="1916"/>
                  </a:cubicBezTo>
                  <a:cubicBezTo>
                    <a:pt x="2093" y="1937"/>
                    <a:pt x="2086" y="1948"/>
                    <a:pt x="2087" y="1948"/>
                  </a:cubicBezTo>
                  <a:cubicBezTo>
                    <a:pt x="2089" y="1948"/>
                    <a:pt x="2098" y="1939"/>
                    <a:pt x="2116" y="1922"/>
                  </a:cubicBezTo>
                  <a:cubicBezTo>
                    <a:pt x="2121" y="1919"/>
                    <a:pt x="2126" y="1917"/>
                    <a:pt x="2131" y="1917"/>
                  </a:cubicBezTo>
                  <a:cubicBezTo>
                    <a:pt x="2146" y="1917"/>
                    <a:pt x="2155" y="1936"/>
                    <a:pt x="2129" y="1963"/>
                  </a:cubicBezTo>
                  <a:lnTo>
                    <a:pt x="2097" y="2004"/>
                  </a:lnTo>
                  <a:cubicBezTo>
                    <a:pt x="2111" y="1993"/>
                    <a:pt x="2118" y="1991"/>
                    <a:pt x="2121" y="1991"/>
                  </a:cubicBezTo>
                  <a:cubicBezTo>
                    <a:pt x="2122" y="1991"/>
                    <a:pt x="2122" y="1991"/>
                    <a:pt x="2122" y="1991"/>
                  </a:cubicBezTo>
                  <a:cubicBezTo>
                    <a:pt x="2129" y="1983"/>
                    <a:pt x="2135" y="1980"/>
                    <a:pt x="2140" y="1980"/>
                  </a:cubicBezTo>
                  <a:cubicBezTo>
                    <a:pt x="2146" y="1980"/>
                    <a:pt x="2151" y="1985"/>
                    <a:pt x="2160" y="1991"/>
                  </a:cubicBezTo>
                  <a:cubicBezTo>
                    <a:pt x="2169" y="2001"/>
                    <a:pt x="2207" y="1998"/>
                    <a:pt x="2219" y="2007"/>
                  </a:cubicBezTo>
                  <a:cubicBezTo>
                    <a:pt x="2235" y="2016"/>
                    <a:pt x="2241" y="2035"/>
                    <a:pt x="2235" y="2054"/>
                  </a:cubicBezTo>
                  <a:cubicBezTo>
                    <a:pt x="2238" y="2056"/>
                    <a:pt x="2241" y="2057"/>
                    <a:pt x="2246" y="2057"/>
                  </a:cubicBezTo>
                  <a:cubicBezTo>
                    <a:pt x="2251" y="2057"/>
                    <a:pt x="2259" y="2056"/>
                    <a:pt x="2273" y="2051"/>
                  </a:cubicBezTo>
                  <a:cubicBezTo>
                    <a:pt x="2279" y="2045"/>
                    <a:pt x="2285" y="2043"/>
                    <a:pt x="2289" y="2043"/>
                  </a:cubicBezTo>
                  <a:cubicBezTo>
                    <a:pt x="2297" y="2043"/>
                    <a:pt x="2299" y="2051"/>
                    <a:pt x="2288" y="2063"/>
                  </a:cubicBezTo>
                  <a:lnTo>
                    <a:pt x="2295" y="2070"/>
                  </a:lnTo>
                  <a:cubicBezTo>
                    <a:pt x="2307" y="2063"/>
                    <a:pt x="2315" y="2062"/>
                    <a:pt x="2320" y="2062"/>
                  </a:cubicBezTo>
                  <a:cubicBezTo>
                    <a:pt x="2324" y="2062"/>
                    <a:pt x="2326" y="2063"/>
                    <a:pt x="2326" y="2063"/>
                  </a:cubicBezTo>
                  <a:cubicBezTo>
                    <a:pt x="2314" y="2078"/>
                    <a:pt x="2305" y="2097"/>
                    <a:pt x="2311" y="2097"/>
                  </a:cubicBezTo>
                  <a:cubicBezTo>
                    <a:pt x="2313" y="2097"/>
                    <a:pt x="2316" y="2095"/>
                    <a:pt x="2320" y="2092"/>
                  </a:cubicBezTo>
                  <a:cubicBezTo>
                    <a:pt x="2328" y="2081"/>
                    <a:pt x="2333" y="2077"/>
                    <a:pt x="2338" y="2077"/>
                  </a:cubicBezTo>
                  <a:cubicBezTo>
                    <a:pt x="2342" y="2077"/>
                    <a:pt x="2346" y="2081"/>
                    <a:pt x="2351" y="2085"/>
                  </a:cubicBezTo>
                  <a:cubicBezTo>
                    <a:pt x="2348" y="2112"/>
                    <a:pt x="2500" y="2241"/>
                    <a:pt x="2534" y="2241"/>
                  </a:cubicBezTo>
                  <a:cubicBezTo>
                    <a:pt x="2536" y="2241"/>
                    <a:pt x="2538" y="2240"/>
                    <a:pt x="2539" y="2239"/>
                  </a:cubicBezTo>
                  <a:lnTo>
                    <a:pt x="2555" y="2255"/>
                  </a:lnTo>
                  <a:lnTo>
                    <a:pt x="2574" y="2267"/>
                  </a:lnTo>
                  <a:cubicBezTo>
                    <a:pt x="2550" y="2295"/>
                    <a:pt x="2567" y="2304"/>
                    <a:pt x="2590" y="2304"/>
                  </a:cubicBezTo>
                  <a:cubicBezTo>
                    <a:pt x="2598" y="2304"/>
                    <a:pt x="2607" y="2303"/>
                    <a:pt x="2614" y="2302"/>
                  </a:cubicBezTo>
                  <a:cubicBezTo>
                    <a:pt x="2625" y="2294"/>
                    <a:pt x="2632" y="2291"/>
                    <a:pt x="2637" y="2291"/>
                  </a:cubicBezTo>
                  <a:cubicBezTo>
                    <a:pt x="2642" y="2291"/>
                    <a:pt x="2644" y="2294"/>
                    <a:pt x="2646" y="2295"/>
                  </a:cubicBezTo>
                  <a:cubicBezTo>
                    <a:pt x="2621" y="2328"/>
                    <a:pt x="2627" y="2342"/>
                    <a:pt x="2644" y="2342"/>
                  </a:cubicBezTo>
                  <a:cubicBezTo>
                    <a:pt x="2648" y="2342"/>
                    <a:pt x="2653" y="2341"/>
                    <a:pt x="2658" y="2339"/>
                  </a:cubicBezTo>
                  <a:cubicBezTo>
                    <a:pt x="2675" y="2322"/>
                    <a:pt x="2685" y="2314"/>
                    <a:pt x="2689" y="2314"/>
                  </a:cubicBezTo>
                  <a:cubicBezTo>
                    <a:pt x="2692" y="2314"/>
                    <a:pt x="2686" y="2325"/>
                    <a:pt x="2671" y="2346"/>
                  </a:cubicBezTo>
                  <a:cubicBezTo>
                    <a:pt x="2654" y="2367"/>
                    <a:pt x="2649" y="2380"/>
                    <a:pt x="2656" y="2380"/>
                  </a:cubicBezTo>
                  <a:cubicBezTo>
                    <a:pt x="2662" y="2380"/>
                    <a:pt x="2678" y="2369"/>
                    <a:pt x="2705" y="2346"/>
                  </a:cubicBezTo>
                  <a:cubicBezTo>
                    <a:pt x="2715" y="2339"/>
                    <a:pt x="2720" y="2335"/>
                    <a:pt x="2723" y="2335"/>
                  </a:cubicBezTo>
                  <a:cubicBezTo>
                    <a:pt x="2725" y="2335"/>
                    <a:pt x="2723" y="2341"/>
                    <a:pt x="2718" y="2355"/>
                  </a:cubicBezTo>
                  <a:cubicBezTo>
                    <a:pt x="2702" y="2383"/>
                    <a:pt x="2697" y="2394"/>
                    <a:pt x="2700" y="2394"/>
                  </a:cubicBezTo>
                  <a:cubicBezTo>
                    <a:pt x="2702" y="2394"/>
                    <a:pt x="2706" y="2390"/>
                    <a:pt x="2711" y="2383"/>
                  </a:cubicBezTo>
                  <a:cubicBezTo>
                    <a:pt x="2728" y="2366"/>
                    <a:pt x="2739" y="2358"/>
                    <a:pt x="2743" y="2358"/>
                  </a:cubicBezTo>
                  <a:cubicBezTo>
                    <a:pt x="2748" y="2358"/>
                    <a:pt x="2743" y="2371"/>
                    <a:pt x="2727" y="2396"/>
                  </a:cubicBezTo>
                  <a:cubicBezTo>
                    <a:pt x="2717" y="2421"/>
                    <a:pt x="2712" y="2433"/>
                    <a:pt x="2716" y="2433"/>
                  </a:cubicBezTo>
                  <a:cubicBezTo>
                    <a:pt x="2719" y="2433"/>
                    <a:pt x="2729" y="2424"/>
                    <a:pt x="2746" y="2408"/>
                  </a:cubicBezTo>
                  <a:cubicBezTo>
                    <a:pt x="2758" y="2396"/>
                    <a:pt x="2769" y="2390"/>
                    <a:pt x="2777" y="2390"/>
                  </a:cubicBezTo>
                  <a:cubicBezTo>
                    <a:pt x="2790" y="2390"/>
                    <a:pt x="2793" y="2408"/>
                    <a:pt x="2777" y="2436"/>
                  </a:cubicBezTo>
                  <a:cubicBezTo>
                    <a:pt x="2782" y="2439"/>
                    <a:pt x="2776" y="2453"/>
                    <a:pt x="2779" y="2453"/>
                  </a:cubicBezTo>
                  <a:cubicBezTo>
                    <a:pt x="2780" y="2453"/>
                    <a:pt x="2782" y="2451"/>
                    <a:pt x="2787" y="2446"/>
                  </a:cubicBezTo>
                  <a:lnTo>
                    <a:pt x="2787" y="2446"/>
                  </a:lnTo>
                  <a:lnTo>
                    <a:pt x="2777" y="2468"/>
                  </a:lnTo>
                  <a:lnTo>
                    <a:pt x="2787" y="2477"/>
                  </a:lnTo>
                  <a:lnTo>
                    <a:pt x="2802" y="2458"/>
                  </a:lnTo>
                  <a:cubicBezTo>
                    <a:pt x="2818" y="2490"/>
                    <a:pt x="2840" y="2515"/>
                    <a:pt x="2862" y="2540"/>
                  </a:cubicBezTo>
                  <a:cubicBezTo>
                    <a:pt x="2900" y="2572"/>
                    <a:pt x="2919" y="2588"/>
                    <a:pt x="2930" y="2588"/>
                  </a:cubicBezTo>
                  <a:cubicBezTo>
                    <a:pt x="2936" y="2588"/>
                    <a:pt x="2940" y="2583"/>
                    <a:pt x="2943" y="2574"/>
                  </a:cubicBezTo>
                  <a:cubicBezTo>
                    <a:pt x="2955" y="2555"/>
                    <a:pt x="2963" y="2546"/>
                    <a:pt x="2967" y="2546"/>
                  </a:cubicBezTo>
                  <a:cubicBezTo>
                    <a:pt x="2972" y="2546"/>
                    <a:pt x="2968" y="2559"/>
                    <a:pt x="2953" y="2584"/>
                  </a:cubicBezTo>
                  <a:cubicBezTo>
                    <a:pt x="2959" y="2587"/>
                    <a:pt x="2956" y="2615"/>
                    <a:pt x="2965" y="2624"/>
                  </a:cubicBezTo>
                  <a:cubicBezTo>
                    <a:pt x="2975" y="2634"/>
                    <a:pt x="2987" y="2643"/>
                    <a:pt x="2972" y="2662"/>
                  </a:cubicBezTo>
                  <a:lnTo>
                    <a:pt x="2978" y="2665"/>
                  </a:lnTo>
                  <a:cubicBezTo>
                    <a:pt x="2990" y="2657"/>
                    <a:pt x="3002" y="2653"/>
                    <a:pt x="3012" y="2653"/>
                  </a:cubicBezTo>
                  <a:cubicBezTo>
                    <a:pt x="3035" y="2653"/>
                    <a:pt x="3050" y="2672"/>
                    <a:pt x="3050" y="2696"/>
                  </a:cubicBezTo>
                  <a:cubicBezTo>
                    <a:pt x="3057" y="2702"/>
                    <a:pt x="3062" y="2705"/>
                    <a:pt x="3070" y="2705"/>
                  </a:cubicBezTo>
                  <a:cubicBezTo>
                    <a:pt x="3076" y="2705"/>
                    <a:pt x="3083" y="2704"/>
                    <a:pt x="3094" y="2700"/>
                  </a:cubicBezTo>
                  <a:cubicBezTo>
                    <a:pt x="3104" y="2694"/>
                    <a:pt x="3110" y="2691"/>
                    <a:pt x="3113" y="2691"/>
                  </a:cubicBezTo>
                  <a:cubicBezTo>
                    <a:pt x="3117" y="2691"/>
                    <a:pt x="3115" y="2697"/>
                    <a:pt x="3109" y="2712"/>
                  </a:cubicBezTo>
                  <a:cubicBezTo>
                    <a:pt x="3098" y="2726"/>
                    <a:pt x="3105" y="2753"/>
                    <a:pt x="3119" y="2753"/>
                  </a:cubicBezTo>
                  <a:cubicBezTo>
                    <a:pt x="3125" y="2753"/>
                    <a:pt x="3133" y="2749"/>
                    <a:pt x="3141" y="2737"/>
                  </a:cubicBezTo>
                  <a:lnTo>
                    <a:pt x="3141" y="2737"/>
                  </a:lnTo>
                  <a:lnTo>
                    <a:pt x="3131" y="2762"/>
                  </a:lnTo>
                  <a:cubicBezTo>
                    <a:pt x="3128" y="2772"/>
                    <a:pt x="3129" y="2775"/>
                    <a:pt x="3132" y="2775"/>
                  </a:cubicBezTo>
                  <a:cubicBezTo>
                    <a:pt x="3137" y="2775"/>
                    <a:pt x="3150" y="2765"/>
                    <a:pt x="3160" y="2753"/>
                  </a:cubicBezTo>
                  <a:cubicBezTo>
                    <a:pt x="3173" y="2736"/>
                    <a:pt x="3181" y="2726"/>
                    <a:pt x="3183" y="2726"/>
                  </a:cubicBezTo>
                  <a:lnTo>
                    <a:pt x="3183" y="2726"/>
                  </a:lnTo>
                  <a:cubicBezTo>
                    <a:pt x="3186" y="2726"/>
                    <a:pt x="3177" y="2743"/>
                    <a:pt x="3153" y="2781"/>
                  </a:cubicBezTo>
                  <a:cubicBezTo>
                    <a:pt x="3134" y="2804"/>
                    <a:pt x="3129" y="2816"/>
                    <a:pt x="3132" y="2816"/>
                  </a:cubicBezTo>
                  <a:cubicBezTo>
                    <a:pt x="3133" y="2816"/>
                    <a:pt x="3138" y="2811"/>
                    <a:pt x="3144" y="2803"/>
                  </a:cubicBezTo>
                  <a:cubicBezTo>
                    <a:pt x="3156" y="2795"/>
                    <a:pt x="3169" y="2786"/>
                    <a:pt x="3175" y="2786"/>
                  </a:cubicBezTo>
                  <a:cubicBezTo>
                    <a:pt x="3178" y="2786"/>
                    <a:pt x="3179" y="2789"/>
                    <a:pt x="3175" y="2797"/>
                  </a:cubicBezTo>
                  <a:cubicBezTo>
                    <a:pt x="3177" y="2799"/>
                    <a:pt x="3179" y="2801"/>
                    <a:pt x="3182" y="2801"/>
                  </a:cubicBezTo>
                  <a:cubicBezTo>
                    <a:pt x="3187" y="2801"/>
                    <a:pt x="3195" y="2794"/>
                    <a:pt x="3216" y="2769"/>
                  </a:cubicBezTo>
                  <a:cubicBezTo>
                    <a:pt x="3225" y="2756"/>
                    <a:pt x="3231" y="2753"/>
                    <a:pt x="3235" y="2753"/>
                  </a:cubicBezTo>
                  <a:cubicBezTo>
                    <a:pt x="3239" y="2753"/>
                    <a:pt x="3242" y="2755"/>
                    <a:pt x="3244" y="2756"/>
                  </a:cubicBezTo>
                  <a:cubicBezTo>
                    <a:pt x="3235" y="2772"/>
                    <a:pt x="3222" y="2781"/>
                    <a:pt x="3207" y="2791"/>
                  </a:cubicBezTo>
                  <a:lnTo>
                    <a:pt x="3216" y="2800"/>
                  </a:lnTo>
                  <a:cubicBezTo>
                    <a:pt x="3222" y="2806"/>
                    <a:pt x="3219" y="2834"/>
                    <a:pt x="3203" y="2853"/>
                  </a:cubicBezTo>
                  <a:cubicBezTo>
                    <a:pt x="3198" y="2865"/>
                    <a:pt x="3196" y="2871"/>
                    <a:pt x="3198" y="2871"/>
                  </a:cubicBezTo>
                  <a:cubicBezTo>
                    <a:pt x="3201" y="2871"/>
                    <a:pt x="3209" y="2861"/>
                    <a:pt x="3222" y="2838"/>
                  </a:cubicBezTo>
                  <a:cubicBezTo>
                    <a:pt x="3245" y="2811"/>
                    <a:pt x="3251" y="2803"/>
                    <a:pt x="3257" y="2803"/>
                  </a:cubicBezTo>
                  <a:cubicBezTo>
                    <a:pt x="3260" y="2803"/>
                    <a:pt x="3263" y="2804"/>
                    <a:pt x="3266" y="2806"/>
                  </a:cubicBezTo>
                  <a:cubicBezTo>
                    <a:pt x="3269" y="2812"/>
                    <a:pt x="3276" y="2816"/>
                    <a:pt x="3260" y="2838"/>
                  </a:cubicBezTo>
                  <a:cubicBezTo>
                    <a:pt x="3244" y="2856"/>
                    <a:pt x="3244" y="2856"/>
                    <a:pt x="3257" y="2866"/>
                  </a:cubicBezTo>
                  <a:cubicBezTo>
                    <a:pt x="3259" y="2867"/>
                    <a:pt x="3261" y="2868"/>
                    <a:pt x="3264" y="2868"/>
                  </a:cubicBezTo>
                  <a:cubicBezTo>
                    <a:pt x="3286" y="2868"/>
                    <a:pt x="3339" y="2827"/>
                    <a:pt x="3373" y="2797"/>
                  </a:cubicBezTo>
                  <a:cubicBezTo>
                    <a:pt x="3388" y="2777"/>
                    <a:pt x="3396" y="2767"/>
                    <a:pt x="3397" y="2767"/>
                  </a:cubicBezTo>
                  <a:lnTo>
                    <a:pt x="3397" y="2767"/>
                  </a:lnTo>
                  <a:cubicBezTo>
                    <a:pt x="3397" y="2767"/>
                    <a:pt x="3390" y="2778"/>
                    <a:pt x="3376" y="2800"/>
                  </a:cubicBezTo>
                  <a:cubicBezTo>
                    <a:pt x="3360" y="2822"/>
                    <a:pt x="3366" y="2825"/>
                    <a:pt x="3373" y="2831"/>
                  </a:cubicBezTo>
                  <a:cubicBezTo>
                    <a:pt x="3378" y="2824"/>
                    <a:pt x="3380" y="2822"/>
                    <a:pt x="3380" y="2822"/>
                  </a:cubicBezTo>
                  <a:lnTo>
                    <a:pt x="3380" y="2822"/>
                  </a:lnTo>
                  <a:cubicBezTo>
                    <a:pt x="3381" y="2822"/>
                    <a:pt x="3376" y="2832"/>
                    <a:pt x="3373" y="2832"/>
                  </a:cubicBezTo>
                  <a:cubicBezTo>
                    <a:pt x="3373" y="2832"/>
                    <a:pt x="3373" y="2831"/>
                    <a:pt x="3373" y="2831"/>
                  </a:cubicBezTo>
                  <a:cubicBezTo>
                    <a:pt x="3364" y="2841"/>
                    <a:pt x="3359" y="2844"/>
                    <a:pt x="3354" y="2844"/>
                  </a:cubicBezTo>
                  <a:cubicBezTo>
                    <a:pt x="3350" y="2844"/>
                    <a:pt x="3347" y="2842"/>
                    <a:pt x="3345" y="2841"/>
                  </a:cubicBezTo>
                  <a:lnTo>
                    <a:pt x="3329" y="2859"/>
                  </a:lnTo>
                  <a:cubicBezTo>
                    <a:pt x="3315" y="2884"/>
                    <a:pt x="3310" y="2897"/>
                    <a:pt x="3316" y="2897"/>
                  </a:cubicBezTo>
                  <a:cubicBezTo>
                    <a:pt x="3320" y="2897"/>
                    <a:pt x="3330" y="2890"/>
                    <a:pt x="3345" y="2875"/>
                  </a:cubicBezTo>
                  <a:cubicBezTo>
                    <a:pt x="3355" y="2868"/>
                    <a:pt x="3360" y="2864"/>
                    <a:pt x="3362" y="2864"/>
                  </a:cubicBezTo>
                  <a:lnTo>
                    <a:pt x="3362" y="2864"/>
                  </a:lnTo>
                  <a:cubicBezTo>
                    <a:pt x="3364" y="2864"/>
                    <a:pt x="3362" y="2870"/>
                    <a:pt x="3357" y="2881"/>
                  </a:cubicBezTo>
                  <a:cubicBezTo>
                    <a:pt x="3350" y="2900"/>
                    <a:pt x="3341" y="2919"/>
                    <a:pt x="3344" y="2919"/>
                  </a:cubicBezTo>
                  <a:cubicBezTo>
                    <a:pt x="3345" y="2919"/>
                    <a:pt x="3347" y="2917"/>
                    <a:pt x="3351" y="2913"/>
                  </a:cubicBezTo>
                  <a:cubicBezTo>
                    <a:pt x="3351" y="2913"/>
                    <a:pt x="3363" y="2919"/>
                    <a:pt x="3351" y="2944"/>
                  </a:cubicBezTo>
                  <a:cubicBezTo>
                    <a:pt x="3357" y="2949"/>
                    <a:pt x="3361" y="2952"/>
                    <a:pt x="3366" y="2952"/>
                  </a:cubicBezTo>
                  <a:cubicBezTo>
                    <a:pt x="3371" y="2952"/>
                    <a:pt x="3377" y="2948"/>
                    <a:pt x="3385" y="2938"/>
                  </a:cubicBezTo>
                  <a:cubicBezTo>
                    <a:pt x="3394" y="2927"/>
                    <a:pt x="3399" y="2924"/>
                    <a:pt x="3403" y="2924"/>
                  </a:cubicBezTo>
                  <a:cubicBezTo>
                    <a:pt x="3405" y="2924"/>
                    <a:pt x="3408" y="2926"/>
                    <a:pt x="3410" y="2928"/>
                  </a:cubicBezTo>
                  <a:cubicBezTo>
                    <a:pt x="3413" y="2930"/>
                    <a:pt x="3415" y="2931"/>
                    <a:pt x="3417" y="2931"/>
                  </a:cubicBezTo>
                  <a:cubicBezTo>
                    <a:pt x="3421" y="2931"/>
                    <a:pt x="3426" y="2928"/>
                    <a:pt x="3435" y="2916"/>
                  </a:cubicBezTo>
                  <a:cubicBezTo>
                    <a:pt x="3448" y="2901"/>
                    <a:pt x="3464" y="2888"/>
                    <a:pt x="3475" y="2888"/>
                  </a:cubicBezTo>
                  <a:cubicBezTo>
                    <a:pt x="3478" y="2888"/>
                    <a:pt x="3480" y="2889"/>
                    <a:pt x="3482" y="2891"/>
                  </a:cubicBezTo>
                  <a:cubicBezTo>
                    <a:pt x="3492" y="2886"/>
                    <a:pt x="3499" y="2884"/>
                    <a:pt x="3502" y="2884"/>
                  </a:cubicBezTo>
                  <a:cubicBezTo>
                    <a:pt x="3508" y="2884"/>
                    <a:pt x="3502" y="2894"/>
                    <a:pt x="3486" y="2922"/>
                  </a:cubicBezTo>
                  <a:cubicBezTo>
                    <a:pt x="3470" y="2944"/>
                    <a:pt x="3473" y="2947"/>
                    <a:pt x="3479" y="2953"/>
                  </a:cubicBezTo>
                  <a:cubicBezTo>
                    <a:pt x="3479" y="2953"/>
                    <a:pt x="3486" y="2957"/>
                    <a:pt x="3476" y="2982"/>
                  </a:cubicBezTo>
                  <a:cubicBezTo>
                    <a:pt x="3472" y="2989"/>
                    <a:pt x="3471" y="2992"/>
                    <a:pt x="3472" y="2992"/>
                  </a:cubicBezTo>
                  <a:cubicBezTo>
                    <a:pt x="3474" y="2992"/>
                    <a:pt x="3484" y="2979"/>
                    <a:pt x="3495" y="2966"/>
                  </a:cubicBezTo>
                  <a:cubicBezTo>
                    <a:pt x="3511" y="2944"/>
                    <a:pt x="3526" y="2925"/>
                    <a:pt x="3526" y="2925"/>
                  </a:cubicBezTo>
                  <a:lnTo>
                    <a:pt x="3526" y="2925"/>
                  </a:lnTo>
                  <a:cubicBezTo>
                    <a:pt x="3533" y="2932"/>
                    <a:pt x="3507" y="2975"/>
                    <a:pt x="3492" y="2994"/>
                  </a:cubicBezTo>
                  <a:cubicBezTo>
                    <a:pt x="3479" y="3017"/>
                    <a:pt x="3473" y="3028"/>
                    <a:pt x="3473" y="3028"/>
                  </a:cubicBezTo>
                  <a:cubicBezTo>
                    <a:pt x="3474" y="3028"/>
                    <a:pt x="3481" y="3017"/>
                    <a:pt x="3495" y="2997"/>
                  </a:cubicBezTo>
                  <a:cubicBezTo>
                    <a:pt x="3504" y="2986"/>
                    <a:pt x="3516" y="2976"/>
                    <a:pt x="3523" y="2976"/>
                  </a:cubicBezTo>
                  <a:cubicBezTo>
                    <a:pt x="3528" y="2976"/>
                    <a:pt x="3531" y="2980"/>
                    <a:pt x="3529" y="2991"/>
                  </a:cubicBezTo>
                  <a:cubicBezTo>
                    <a:pt x="3539" y="3000"/>
                    <a:pt x="3548" y="3010"/>
                    <a:pt x="3533" y="3029"/>
                  </a:cubicBezTo>
                  <a:cubicBezTo>
                    <a:pt x="3528" y="3040"/>
                    <a:pt x="3530" y="3043"/>
                    <a:pt x="3534" y="3043"/>
                  </a:cubicBezTo>
                  <a:cubicBezTo>
                    <a:pt x="3538" y="3043"/>
                    <a:pt x="3545" y="3038"/>
                    <a:pt x="3545" y="3038"/>
                  </a:cubicBezTo>
                  <a:cubicBezTo>
                    <a:pt x="3553" y="3033"/>
                    <a:pt x="3558" y="3030"/>
                    <a:pt x="3562" y="3030"/>
                  </a:cubicBezTo>
                  <a:cubicBezTo>
                    <a:pt x="3569" y="3030"/>
                    <a:pt x="3571" y="3040"/>
                    <a:pt x="3573" y="3060"/>
                  </a:cubicBezTo>
                  <a:cubicBezTo>
                    <a:pt x="3570" y="3095"/>
                    <a:pt x="3568" y="3110"/>
                    <a:pt x="3573" y="3110"/>
                  </a:cubicBezTo>
                  <a:cubicBezTo>
                    <a:pt x="3577" y="3110"/>
                    <a:pt x="3584" y="3100"/>
                    <a:pt x="3598" y="3082"/>
                  </a:cubicBezTo>
                  <a:cubicBezTo>
                    <a:pt x="3607" y="3072"/>
                    <a:pt x="3616" y="3061"/>
                    <a:pt x="3617" y="3061"/>
                  </a:cubicBezTo>
                  <a:lnTo>
                    <a:pt x="3617" y="3061"/>
                  </a:lnTo>
                  <a:cubicBezTo>
                    <a:pt x="3619" y="3061"/>
                    <a:pt x="3616" y="3068"/>
                    <a:pt x="3605" y="3088"/>
                  </a:cubicBezTo>
                  <a:cubicBezTo>
                    <a:pt x="3601" y="3097"/>
                    <a:pt x="3602" y="3100"/>
                    <a:pt x="3606" y="3100"/>
                  </a:cubicBezTo>
                  <a:cubicBezTo>
                    <a:pt x="3612" y="3100"/>
                    <a:pt x="3625" y="3093"/>
                    <a:pt x="3642" y="3085"/>
                  </a:cubicBezTo>
                  <a:cubicBezTo>
                    <a:pt x="3667" y="3063"/>
                    <a:pt x="3689" y="3038"/>
                    <a:pt x="3708" y="3010"/>
                  </a:cubicBezTo>
                  <a:cubicBezTo>
                    <a:pt x="3725" y="2990"/>
                    <a:pt x="3733" y="2980"/>
                    <a:pt x="3736" y="2980"/>
                  </a:cubicBezTo>
                  <a:cubicBezTo>
                    <a:pt x="3738" y="2980"/>
                    <a:pt x="3738" y="2987"/>
                    <a:pt x="3736" y="3000"/>
                  </a:cubicBezTo>
                  <a:cubicBezTo>
                    <a:pt x="3739" y="3004"/>
                    <a:pt x="3730" y="3029"/>
                    <a:pt x="3714" y="3047"/>
                  </a:cubicBezTo>
                  <a:cubicBezTo>
                    <a:pt x="3704" y="3061"/>
                    <a:pt x="3698" y="3064"/>
                    <a:pt x="3695" y="3064"/>
                  </a:cubicBezTo>
                  <a:cubicBezTo>
                    <a:pt x="3693" y="3064"/>
                    <a:pt x="3692" y="3063"/>
                    <a:pt x="3692" y="3063"/>
                  </a:cubicBezTo>
                  <a:lnTo>
                    <a:pt x="3689" y="3060"/>
                  </a:lnTo>
                  <a:cubicBezTo>
                    <a:pt x="3674" y="3079"/>
                    <a:pt x="3658" y="3098"/>
                    <a:pt x="3667" y="3107"/>
                  </a:cubicBezTo>
                  <a:cubicBezTo>
                    <a:pt x="3662" y="3121"/>
                    <a:pt x="3662" y="3129"/>
                    <a:pt x="3665" y="3129"/>
                  </a:cubicBezTo>
                  <a:cubicBezTo>
                    <a:pt x="3668" y="3129"/>
                    <a:pt x="3673" y="3124"/>
                    <a:pt x="3680" y="3116"/>
                  </a:cubicBezTo>
                  <a:lnTo>
                    <a:pt x="3680" y="3116"/>
                  </a:lnTo>
                  <a:cubicBezTo>
                    <a:pt x="3670" y="3132"/>
                    <a:pt x="3674" y="3151"/>
                    <a:pt x="3689" y="3157"/>
                  </a:cubicBezTo>
                  <a:cubicBezTo>
                    <a:pt x="3708" y="3167"/>
                    <a:pt x="3714" y="3189"/>
                    <a:pt x="3708" y="3204"/>
                  </a:cubicBezTo>
                  <a:cubicBezTo>
                    <a:pt x="3713" y="3209"/>
                    <a:pt x="3717" y="3213"/>
                    <a:pt x="3721" y="3213"/>
                  </a:cubicBezTo>
                  <a:cubicBezTo>
                    <a:pt x="3726" y="3213"/>
                    <a:pt x="3732" y="3209"/>
                    <a:pt x="3739" y="3198"/>
                  </a:cubicBezTo>
                  <a:cubicBezTo>
                    <a:pt x="3757" y="3177"/>
                    <a:pt x="3766" y="3169"/>
                    <a:pt x="3767" y="3169"/>
                  </a:cubicBezTo>
                  <a:lnTo>
                    <a:pt x="3767" y="3169"/>
                  </a:lnTo>
                  <a:cubicBezTo>
                    <a:pt x="3768" y="3169"/>
                    <a:pt x="3765" y="3174"/>
                    <a:pt x="3758" y="3182"/>
                  </a:cubicBezTo>
                  <a:cubicBezTo>
                    <a:pt x="3737" y="3219"/>
                    <a:pt x="3770" y="3279"/>
                    <a:pt x="3804" y="3279"/>
                  </a:cubicBezTo>
                  <a:cubicBezTo>
                    <a:pt x="3811" y="3279"/>
                    <a:pt x="3818" y="3276"/>
                    <a:pt x="3824" y="3270"/>
                  </a:cubicBezTo>
                  <a:lnTo>
                    <a:pt x="3837" y="3279"/>
                  </a:lnTo>
                  <a:cubicBezTo>
                    <a:pt x="3831" y="3302"/>
                    <a:pt x="3851" y="3323"/>
                    <a:pt x="3871" y="3323"/>
                  </a:cubicBezTo>
                  <a:cubicBezTo>
                    <a:pt x="3875" y="3323"/>
                    <a:pt x="3880" y="3322"/>
                    <a:pt x="3884" y="3320"/>
                  </a:cubicBezTo>
                  <a:lnTo>
                    <a:pt x="3899" y="3333"/>
                  </a:lnTo>
                  <a:cubicBezTo>
                    <a:pt x="3897" y="3350"/>
                    <a:pt x="3898" y="3358"/>
                    <a:pt x="3903" y="3358"/>
                  </a:cubicBezTo>
                  <a:cubicBezTo>
                    <a:pt x="3907" y="3358"/>
                    <a:pt x="3913" y="3354"/>
                    <a:pt x="3921" y="3348"/>
                  </a:cubicBezTo>
                  <a:cubicBezTo>
                    <a:pt x="3936" y="3340"/>
                    <a:pt x="3949" y="3326"/>
                    <a:pt x="3949" y="3326"/>
                  </a:cubicBezTo>
                  <a:lnTo>
                    <a:pt x="3949" y="3326"/>
                  </a:lnTo>
                  <a:cubicBezTo>
                    <a:pt x="3950" y="3326"/>
                    <a:pt x="3948" y="3329"/>
                    <a:pt x="3943" y="3336"/>
                  </a:cubicBezTo>
                  <a:cubicBezTo>
                    <a:pt x="3927" y="3355"/>
                    <a:pt x="3937" y="3364"/>
                    <a:pt x="3959" y="3380"/>
                  </a:cubicBezTo>
                  <a:cubicBezTo>
                    <a:pt x="3969" y="3388"/>
                    <a:pt x="3974" y="3393"/>
                    <a:pt x="3978" y="3393"/>
                  </a:cubicBezTo>
                  <a:cubicBezTo>
                    <a:pt x="3983" y="3393"/>
                    <a:pt x="3985" y="3387"/>
                    <a:pt x="3990" y="3373"/>
                  </a:cubicBezTo>
                  <a:cubicBezTo>
                    <a:pt x="4028" y="3373"/>
                    <a:pt x="4012" y="3392"/>
                    <a:pt x="3996" y="3411"/>
                  </a:cubicBezTo>
                  <a:cubicBezTo>
                    <a:pt x="3978" y="3429"/>
                    <a:pt x="3971" y="3440"/>
                    <a:pt x="3976" y="3440"/>
                  </a:cubicBezTo>
                  <a:cubicBezTo>
                    <a:pt x="3980" y="3440"/>
                    <a:pt x="3996" y="3429"/>
                    <a:pt x="4021" y="3402"/>
                  </a:cubicBezTo>
                  <a:cubicBezTo>
                    <a:pt x="4040" y="3384"/>
                    <a:pt x="4052" y="3377"/>
                    <a:pt x="4057" y="3377"/>
                  </a:cubicBezTo>
                  <a:cubicBezTo>
                    <a:pt x="4062" y="3377"/>
                    <a:pt x="4061" y="3384"/>
                    <a:pt x="4053" y="3395"/>
                  </a:cubicBezTo>
                  <a:cubicBezTo>
                    <a:pt x="4046" y="3406"/>
                    <a:pt x="4041" y="3410"/>
                    <a:pt x="4036" y="3410"/>
                  </a:cubicBezTo>
                  <a:cubicBezTo>
                    <a:pt x="4033" y="3410"/>
                    <a:pt x="4030" y="3407"/>
                    <a:pt x="4028" y="3405"/>
                  </a:cubicBezTo>
                  <a:lnTo>
                    <a:pt x="3996" y="3445"/>
                  </a:lnTo>
                  <a:cubicBezTo>
                    <a:pt x="3998" y="3446"/>
                    <a:pt x="4000" y="3447"/>
                    <a:pt x="4001" y="3447"/>
                  </a:cubicBezTo>
                  <a:cubicBezTo>
                    <a:pt x="4005" y="3447"/>
                    <a:pt x="4009" y="3444"/>
                    <a:pt x="4025" y="3433"/>
                  </a:cubicBezTo>
                  <a:cubicBezTo>
                    <a:pt x="4025" y="3433"/>
                    <a:pt x="4025" y="3434"/>
                    <a:pt x="4028" y="3434"/>
                  </a:cubicBezTo>
                  <a:cubicBezTo>
                    <a:pt x="4031" y="3434"/>
                    <a:pt x="4037" y="3432"/>
                    <a:pt x="4050" y="3424"/>
                  </a:cubicBezTo>
                  <a:cubicBezTo>
                    <a:pt x="4072" y="3408"/>
                    <a:pt x="4087" y="3389"/>
                    <a:pt x="4097" y="3364"/>
                  </a:cubicBezTo>
                  <a:cubicBezTo>
                    <a:pt x="4102" y="3349"/>
                    <a:pt x="4107" y="3345"/>
                    <a:pt x="4111" y="3345"/>
                  </a:cubicBezTo>
                  <a:cubicBezTo>
                    <a:pt x="4113" y="3345"/>
                    <a:pt x="4116" y="3347"/>
                    <a:pt x="4119" y="3348"/>
                  </a:cubicBezTo>
                  <a:cubicBezTo>
                    <a:pt x="4112" y="3373"/>
                    <a:pt x="4097" y="3398"/>
                    <a:pt x="4075" y="3411"/>
                  </a:cubicBezTo>
                  <a:cubicBezTo>
                    <a:pt x="4074" y="3411"/>
                    <a:pt x="4074" y="3411"/>
                    <a:pt x="4074" y="3411"/>
                  </a:cubicBezTo>
                  <a:cubicBezTo>
                    <a:pt x="4069" y="3411"/>
                    <a:pt x="4055" y="3428"/>
                    <a:pt x="4040" y="3449"/>
                  </a:cubicBezTo>
                  <a:cubicBezTo>
                    <a:pt x="4036" y="3454"/>
                    <a:pt x="4037" y="3456"/>
                    <a:pt x="4042" y="3456"/>
                  </a:cubicBezTo>
                  <a:cubicBezTo>
                    <a:pt x="4054" y="3456"/>
                    <a:pt x="4091" y="3439"/>
                    <a:pt x="4119" y="3414"/>
                  </a:cubicBezTo>
                  <a:lnTo>
                    <a:pt x="4119" y="3414"/>
                  </a:lnTo>
                  <a:lnTo>
                    <a:pt x="4103" y="3436"/>
                  </a:lnTo>
                  <a:cubicBezTo>
                    <a:pt x="4087" y="3455"/>
                    <a:pt x="4097" y="3464"/>
                    <a:pt x="4109" y="3474"/>
                  </a:cubicBezTo>
                  <a:cubicBezTo>
                    <a:pt x="4114" y="3477"/>
                    <a:pt x="4117" y="3480"/>
                    <a:pt x="4122" y="3480"/>
                  </a:cubicBezTo>
                  <a:cubicBezTo>
                    <a:pt x="4127" y="3480"/>
                    <a:pt x="4132" y="3476"/>
                    <a:pt x="4141" y="3464"/>
                  </a:cubicBezTo>
                  <a:cubicBezTo>
                    <a:pt x="4155" y="3447"/>
                    <a:pt x="4170" y="3429"/>
                    <a:pt x="4177" y="3429"/>
                  </a:cubicBezTo>
                  <a:cubicBezTo>
                    <a:pt x="4177" y="3429"/>
                    <a:pt x="4178" y="3430"/>
                    <a:pt x="4178" y="3430"/>
                  </a:cubicBezTo>
                  <a:cubicBezTo>
                    <a:pt x="4172" y="3427"/>
                    <a:pt x="4188" y="3405"/>
                    <a:pt x="4203" y="3386"/>
                  </a:cubicBezTo>
                  <a:lnTo>
                    <a:pt x="4203" y="3386"/>
                  </a:lnTo>
                  <a:cubicBezTo>
                    <a:pt x="4200" y="3405"/>
                    <a:pt x="4194" y="3424"/>
                    <a:pt x="4188" y="3439"/>
                  </a:cubicBezTo>
                  <a:cubicBezTo>
                    <a:pt x="4166" y="3489"/>
                    <a:pt x="4162" y="3518"/>
                    <a:pt x="4184" y="3533"/>
                  </a:cubicBezTo>
                  <a:cubicBezTo>
                    <a:pt x="4200" y="3543"/>
                    <a:pt x="4206" y="3565"/>
                    <a:pt x="4200" y="3580"/>
                  </a:cubicBezTo>
                  <a:cubicBezTo>
                    <a:pt x="4204" y="3585"/>
                    <a:pt x="4208" y="3588"/>
                    <a:pt x="4213" y="3588"/>
                  </a:cubicBezTo>
                  <a:cubicBezTo>
                    <a:pt x="4217" y="3588"/>
                    <a:pt x="4223" y="3584"/>
                    <a:pt x="4231" y="3574"/>
                  </a:cubicBezTo>
                  <a:lnTo>
                    <a:pt x="4244" y="3583"/>
                  </a:lnTo>
                  <a:cubicBezTo>
                    <a:pt x="4236" y="3599"/>
                    <a:pt x="4238" y="3608"/>
                    <a:pt x="4244" y="3608"/>
                  </a:cubicBezTo>
                  <a:cubicBezTo>
                    <a:pt x="4248" y="3608"/>
                    <a:pt x="4254" y="3604"/>
                    <a:pt x="4260" y="3596"/>
                  </a:cubicBezTo>
                  <a:cubicBezTo>
                    <a:pt x="4264" y="3592"/>
                    <a:pt x="4267" y="3591"/>
                    <a:pt x="4269" y="3591"/>
                  </a:cubicBezTo>
                  <a:cubicBezTo>
                    <a:pt x="4275" y="3591"/>
                    <a:pt x="4270" y="3606"/>
                    <a:pt x="4275" y="3608"/>
                  </a:cubicBezTo>
                  <a:cubicBezTo>
                    <a:pt x="4265" y="3632"/>
                    <a:pt x="4259" y="3645"/>
                    <a:pt x="4261" y="3645"/>
                  </a:cubicBezTo>
                  <a:cubicBezTo>
                    <a:pt x="4263" y="3645"/>
                    <a:pt x="4274" y="3629"/>
                    <a:pt x="4297" y="3596"/>
                  </a:cubicBezTo>
                  <a:cubicBezTo>
                    <a:pt x="4313" y="3574"/>
                    <a:pt x="4316" y="3546"/>
                    <a:pt x="4310" y="3543"/>
                  </a:cubicBezTo>
                  <a:lnTo>
                    <a:pt x="4294" y="3527"/>
                  </a:lnTo>
                  <a:lnTo>
                    <a:pt x="4325" y="3521"/>
                  </a:lnTo>
                  <a:cubicBezTo>
                    <a:pt x="4327" y="3522"/>
                    <a:pt x="4328" y="3522"/>
                    <a:pt x="4330" y="3522"/>
                  </a:cubicBezTo>
                  <a:cubicBezTo>
                    <a:pt x="4340" y="3522"/>
                    <a:pt x="4360" y="3511"/>
                    <a:pt x="4372" y="3496"/>
                  </a:cubicBezTo>
                  <a:cubicBezTo>
                    <a:pt x="4372" y="3496"/>
                    <a:pt x="4386" y="3480"/>
                    <a:pt x="4393" y="3480"/>
                  </a:cubicBezTo>
                  <a:cubicBezTo>
                    <a:pt x="4393" y="3480"/>
                    <a:pt x="4394" y="3480"/>
                    <a:pt x="4394" y="3480"/>
                  </a:cubicBezTo>
                  <a:lnTo>
                    <a:pt x="4363" y="3521"/>
                  </a:lnTo>
                  <a:cubicBezTo>
                    <a:pt x="4344" y="3536"/>
                    <a:pt x="4325" y="3555"/>
                    <a:pt x="4310" y="3574"/>
                  </a:cubicBezTo>
                  <a:cubicBezTo>
                    <a:pt x="4293" y="3604"/>
                    <a:pt x="4287" y="3630"/>
                    <a:pt x="4296" y="3630"/>
                  </a:cubicBezTo>
                  <a:cubicBezTo>
                    <a:pt x="4299" y="3630"/>
                    <a:pt x="4306" y="3624"/>
                    <a:pt x="4316" y="3612"/>
                  </a:cubicBezTo>
                  <a:lnTo>
                    <a:pt x="4316" y="3612"/>
                  </a:lnTo>
                  <a:cubicBezTo>
                    <a:pt x="4322" y="3618"/>
                    <a:pt x="4322" y="3618"/>
                    <a:pt x="4313" y="3640"/>
                  </a:cubicBezTo>
                  <a:cubicBezTo>
                    <a:pt x="4305" y="3650"/>
                    <a:pt x="4303" y="3656"/>
                    <a:pt x="4306" y="3656"/>
                  </a:cubicBezTo>
                  <a:cubicBezTo>
                    <a:pt x="4309" y="3656"/>
                    <a:pt x="4320" y="3649"/>
                    <a:pt x="4338" y="3630"/>
                  </a:cubicBezTo>
                  <a:cubicBezTo>
                    <a:pt x="4355" y="3615"/>
                    <a:pt x="4365" y="3607"/>
                    <a:pt x="4369" y="3607"/>
                  </a:cubicBezTo>
                  <a:cubicBezTo>
                    <a:pt x="4374" y="3607"/>
                    <a:pt x="4369" y="3619"/>
                    <a:pt x="4354" y="3643"/>
                  </a:cubicBezTo>
                  <a:cubicBezTo>
                    <a:pt x="4340" y="3679"/>
                    <a:pt x="4348" y="3698"/>
                    <a:pt x="4359" y="3698"/>
                  </a:cubicBezTo>
                  <a:cubicBezTo>
                    <a:pt x="4363" y="3698"/>
                    <a:pt x="4368" y="3695"/>
                    <a:pt x="4372" y="3690"/>
                  </a:cubicBezTo>
                  <a:cubicBezTo>
                    <a:pt x="4387" y="3672"/>
                    <a:pt x="4398" y="3665"/>
                    <a:pt x="4404" y="3665"/>
                  </a:cubicBezTo>
                  <a:cubicBezTo>
                    <a:pt x="4412" y="3665"/>
                    <a:pt x="4414" y="3675"/>
                    <a:pt x="4407" y="3687"/>
                  </a:cubicBezTo>
                  <a:cubicBezTo>
                    <a:pt x="4401" y="3703"/>
                    <a:pt x="4401" y="3710"/>
                    <a:pt x="4408" y="3710"/>
                  </a:cubicBezTo>
                  <a:cubicBezTo>
                    <a:pt x="4412" y="3710"/>
                    <a:pt x="4418" y="3707"/>
                    <a:pt x="4426" y="3702"/>
                  </a:cubicBezTo>
                  <a:lnTo>
                    <a:pt x="4426" y="3702"/>
                  </a:lnTo>
                  <a:cubicBezTo>
                    <a:pt x="4413" y="3717"/>
                    <a:pt x="4403" y="3736"/>
                    <a:pt x="4410" y="3736"/>
                  </a:cubicBezTo>
                  <a:cubicBezTo>
                    <a:pt x="4411" y="3736"/>
                    <a:pt x="4415" y="3734"/>
                    <a:pt x="4419" y="3731"/>
                  </a:cubicBezTo>
                  <a:cubicBezTo>
                    <a:pt x="4419" y="3731"/>
                    <a:pt x="4420" y="3731"/>
                    <a:pt x="4420" y="3731"/>
                  </a:cubicBezTo>
                  <a:cubicBezTo>
                    <a:pt x="4422" y="3731"/>
                    <a:pt x="4428" y="3729"/>
                    <a:pt x="4435" y="3709"/>
                  </a:cubicBezTo>
                  <a:lnTo>
                    <a:pt x="4476" y="3681"/>
                  </a:lnTo>
                  <a:cubicBezTo>
                    <a:pt x="4473" y="3674"/>
                    <a:pt x="4488" y="3655"/>
                    <a:pt x="4504" y="3637"/>
                  </a:cubicBezTo>
                  <a:cubicBezTo>
                    <a:pt x="4507" y="3632"/>
                    <a:pt x="4510" y="3630"/>
                    <a:pt x="4512" y="3630"/>
                  </a:cubicBezTo>
                  <a:cubicBezTo>
                    <a:pt x="4520" y="3630"/>
                    <a:pt x="4519" y="3666"/>
                    <a:pt x="4488" y="3721"/>
                  </a:cubicBezTo>
                  <a:lnTo>
                    <a:pt x="4470" y="3771"/>
                  </a:lnTo>
                  <a:lnTo>
                    <a:pt x="4501" y="3731"/>
                  </a:lnTo>
                  <a:lnTo>
                    <a:pt x="4501" y="3731"/>
                  </a:lnTo>
                  <a:cubicBezTo>
                    <a:pt x="4504" y="3734"/>
                    <a:pt x="4510" y="3740"/>
                    <a:pt x="4495" y="3759"/>
                  </a:cubicBezTo>
                  <a:cubicBezTo>
                    <a:pt x="4479" y="3778"/>
                    <a:pt x="4479" y="3778"/>
                    <a:pt x="4485" y="3784"/>
                  </a:cubicBezTo>
                  <a:cubicBezTo>
                    <a:pt x="4485" y="3784"/>
                    <a:pt x="4485" y="3784"/>
                    <a:pt x="4486" y="3784"/>
                  </a:cubicBezTo>
                  <a:cubicBezTo>
                    <a:pt x="4488" y="3784"/>
                    <a:pt x="4492" y="3782"/>
                    <a:pt x="4504" y="3768"/>
                  </a:cubicBezTo>
                  <a:cubicBezTo>
                    <a:pt x="4522" y="3745"/>
                    <a:pt x="4529" y="3735"/>
                    <a:pt x="4531" y="3735"/>
                  </a:cubicBezTo>
                  <a:lnTo>
                    <a:pt x="4531" y="3735"/>
                  </a:lnTo>
                  <a:cubicBezTo>
                    <a:pt x="4532" y="3735"/>
                    <a:pt x="4530" y="3742"/>
                    <a:pt x="4526" y="3753"/>
                  </a:cubicBezTo>
                  <a:cubicBezTo>
                    <a:pt x="4512" y="3777"/>
                    <a:pt x="4508" y="3789"/>
                    <a:pt x="4513" y="3789"/>
                  </a:cubicBezTo>
                  <a:cubicBezTo>
                    <a:pt x="4516" y="3789"/>
                    <a:pt x="4526" y="3781"/>
                    <a:pt x="4542" y="3765"/>
                  </a:cubicBezTo>
                  <a:cubicBezTo>
                    <a:pt x="4557" y="3747"/>
                    <a:pt x="4565" y="3738"/>
                    <a:pt x="4566" y="3738"/>
                  </a:cubicBezTo>
                  <a:lnTo>
                    <a:pt x="4566" y="3738"/>
                  </a:lnTo>
                  <a:cubicBezTo>
                    <a:pt x="4567" y="3738"/>
                    <a:pt x="4561" y="3749"/>
                    <a:pt x="4548" y="3771"/>
                  </a:cubicBezTo>
                  <a:cubicBezTo>
                    <a:pt x="4532" y="3790"/>
                    <a:pt x="4523" y="3815"/>
                    <a:pt x="4526" y="3818"/>
                  </a:cubicBezTo>
                  <a:lnTo>
                    <a:pt x="4542" y="3800"/>
                  </a:lnTo>
                  <a:cubicBezTo>
                    <a:pt x="4558" y="3778"/>
                    <a:pt x="4568" y="3770"/>
                    <a:pt x="4572" y="3770"/>
                  </a:cubicBezTo>
                  <a:cubicBezTo>
                    <a:pt x="4575" y="3770"/>
                    <a:pt x="4574" y="3777"/>
                    <a:pt x="4570" y="3787"/>
                  </a:cubicBezTo>
                  <a:cubicBezTo>
                    <a:pt x="4560" y="3801"/>
                    <a:pt x="4559" y="3808"/>
                    <a:pt x="4566" y="3808"/>
                  </a:cubicBezTo>
                  <a:cubicBezTo>
                    <a:pt x="4570" y="3808"/>
                    <a:pt x="4577" y="3806"/>
                    <a:pt x="4586" y="3803"/>
                  </a:cubicBezTo>
                  <a:cubicBezTo>
                    <a:pt x="4595" y="3809"/>
                    <a:pt x="4601" y="3815"/>
                    <a:pt x="4586" y="3834"/>
                  </a:cubicBezTo>
                  <a:cubicBezTo>
                    <a:pt x="4569" y="3855"/>
                    <a:pt x="4561" y="3865"/>
                    <a:pt x="4563" y="3865"/>
                  </a:cubicBezTo>
                  <a:cubicBezTo>
                    <a:pt x="4564" y="3865"/>
                    <a:pt x="4574" y="3857"/>
                    <a:pt x="4592" y="3840"/>
                  </a:cubicBezTo>
                  <a:cubicBezTo>
                    <a:pt x="4601" y="3834"/>
                    <a:pt x="4607" y="3830"/>
                    <a:pt x="4609" y="3830"/>
                  </a:cubicBezTo>
                  <a:cubicBezTo>
                    <a:pt x="4613" y="3830"/>
                    <a:pt x="4611" y="3837"/>
                    <a:pt x="4607" y="3853"/>
                  </a:cubicBezTo>
                  <a:cubicBezTo>
                    <a:pt x="4602" y="3867"/>
                    <a:pt x="4600" y="3873"/>
                    <a:pt x="4602" y="3873"/>
                  </a:cubicBezTo>
                  <a:cubicBezTo>
                    <a:pt x="4604" y="3873"/>
                    <a:pt x="4609" y="3869"/>
                    <a:pt x="4617" y="3862"/>
                  </a:cubicBezTo>
                  <a:cubicBezTo>
                    <a:pt x="4648" y="3822"/>
                    <a:pt x="4664" y="3803"/>
                    <a:pt x="4661" y="3796"/>
                  </a:cubicBezTo>
                  <a:cubicBezTo>
                    <a:pt x="4654" y="3793"/>
                    <a:pt x="4654" y="3793"/>
                    <a:pt x="4670" y="3775"/>
                  </a:cubicBezTo>
                  <a:lnTo>
                    <a:pt x="4680" y="3781"/>
                  </a:lnTo>
                  <a:cubicBezTo>
                    <a:pt x="4683" y="3784"/>
                    <a:pt x="4686" y="3787"/>
                    <a:pt x="4693" y="3787"/>
                  </a:cubicBezTo>
                  <a:cubicBezTo>
                    <a:pt x="4698" y="3787"/>
                    <a:pt x="4706" y="3785"/>
                    <a:pt x="4717" y="3781"/>
                  </a:cubicBezTo>
                  <a:cubicBezTo>
                    <a:pt x="4742" y="3770"/>
                    <a:pt x="4766" y="3738"/>
                    <a:pt x="4756" y="3738"/>
                  </a:cubicBezTo>
                  <a:cubicBezTo>
                    <a:pt x="4754" y="3738"/>
                    <a:pt x="4752" y="3738"/>
                    <a:pt x="4748" y="3740"/>
                  </a:cubicBezTo>
                  <a:lnTo>
                    <a:pt x="4758" y="3715"/>
                  </a:lnTo>
                  <a:cubicBezTo>
                    <a:pt x="4783" y="3683"/>
                    <a:pt x="4792" y="3665"/>
                    <a:pt x="4788" y="3665"/>
                  </a:cubicBezTo>
                  <a:lnTo>
                    <a:pt x="4788" y="3665"/>
                  </a:lnTo>
                  <a:cubicBezTo>
                    <a:pt x="4784" y="3665"/>
                    <a:pt x="4770" y="3678"/>
                    <a:pt x="4748" y="3706"/>
                  </a:cubicBezTo>
                  <a:cubicBezTo>
                    <a:pt x="4723" y="3738"/>
                    <a:pt x="4711" y="3752"/>
                    <a:pt x="4710" y="3752"/>
                  </a:cubicBezTo>
                  <a:cubicBezTo>
                    <a:pt x="4709" y="3752"/>
                    <a:pt x="4715" y="3742"/>
                    <a:pt x="4727" y="3721"/>
                  </a:cubicBezTo>
                  <a:cubicBezTo>
                    <a:pt x="4758" y="3684"/>
                    <a:pt x="4752" y="3677"/>
                    <a:pt x="4745" y="3674"/>
                  </a:cubicBezTo>
                  <a:cubicBezTo>
                    <a:pt x="4742" y="3668"/>
                    <a:pt x="4742" y="3668"/>
                    <a:pt x="4758" y="3649"/>
                  </a:cubicBezTo>
                  <a:cubicBezTo>
                    <a:pt x="4774" y="3630"/>
                    <a:pt x="4783" y="3605"/>
                    <a:pt x="4777" y="3599"/>
                  </a:cubicBezTo>
                  <a:cubicBezTo>
                    <a:pt x="4776" y="3598"/>
                    <a:pt x="4775" y="3597"/>
                    <a:pt x="4774" y="3597"/>
                  </a:cubicBezTo>
                  <a:cubicBezTo>
                    <a:pt x="4772" y="3597"/>
                    <a:pt x="4769" y="3601"/>
                    <a:pt x="4758" y="3615"/>
                  </a:cubicBezTo>
                  <a:cubicBezTo>
                    <a:pt x="4753" y="3624"/>
                    <a:pt x="4749" y="3628"/>
                    <a:pt x="4747" y="3628"/>
                  </a:cubicBezTo>
                  <a:cubicBezTo>
                    <a:pt x="4743" y="3628"/>
                    <a:pt x="4745" y="3614"/>
                    <a:pt x="4761" y="3586"/>
                  </a:cubicBezTo>
                  <a:cubicBezTo>
                    <a:pt x="4765" y="3575"/>
                    <a:pt x="4767" y="3569"/>
                    <a:pt x="4766" y="3569"/>
                  </a:cubicBezTo>
                  <a:lnTo>
                    <a:pt x="4766" y="3569"/>
                  </a:lnTo>
                  <a:cubicBezTo>
                    <a:pt x="4764" y="3569"/>
                    <a:pt x="4757" y="3579"/>
                    <a:pt x="4739" y="3602"/>
                  </a:cubicBezTo>
                  <a:cubicBezTo>
                    <a:pt x="4725" y="3620"/>
                    <a:pt x="4716" y="3628"/>
                    <a:pt x="4712" y="3628"/>
                  </a:cubicBezTo>
                  <a:cubicBezTo>
                    <a:pt x="4706" y="3628"/>
                    <a:pt x="4709" y="3614"/>
                    <a:pt x="4723" y="3590"/>
                  </a:cubicBezTo>
                  <a:lnTo>
                    <a:pt x="4714" y="3580"/>
                  </a:lnTo>
                  <a:cubicBezTo>
                    <a:pt x="4714" y="3580"/>
                    <a:pt x="4713" y="3580"/>
                    <a:pt x="4712" y="3580"/>
                  </a:cubicBezTo>
                  <a:cubicBezTo>
                    <a:pt x="4705" y="3580"/>
                    <a:pt x="4691" y="3597"/>
                    <a:pt x="4676" y="3615"/>
                  </a:cubicBezTo>
                  <a:cubicBezTo>
                    <a:pt x="4659" y="3638"/>
                    <a:pt x="4651" y="3648"/>
                    <a:pt x="4649" y="3648"/>
                  </a:cubicBezTo>
                  <a:cubicBezTo>
                    <a:pt x="4648" y="3648"/>
                    <a:pt x="4650" y="3641"/>
                    <a:pt x="4654" y="3630"/>
                  </a:cubicBezTo>
                  <a:cubicBezTo>
                    <a:pt x="4664" y="3615"/>
                    <a:pt x="4670" y="3599"/>
                    <a:pt x="4683" y="3586"/>
                  </a:cubicBezTo>
                  <a:cubicBezTo>
                    <a:pt x="4698" y="3568"/>
                    <a:pt x="4692" y="3561"/>
                    <a:pt x="4686" y="3558"/>
                  </a:cubicBezTo>
                  <a:cubicBezTo>
                    <a:pt x="4684" y="3557"/>
                    <a:pt x="4680" y="3553"/>
                    <a:pt x="4674" y="3553"/>
                  </a:cubicBezTo>
                  <a:cubicBezTo>
                    <a:pt x="4668" y="3553"/>
                    <a:pt x="4662" y="3556"/>
                    <a:pt x="4654" y="3565"/>
                  </a:cubicBezTo>
                  <a:lnTo>
                    <a:pt x="4654" y="3565"/>
                  </a:lnTo>
                  <a:cubicBezTo>
                    <a:pt x="4659" y="3560"/>
                    <a:pt x="4664" y="3553"/>
                    <a:pt x="4670" y="3546"/>
                  </a:cubicBezTo>
                  <a:cubicBezTo>
                    <a:pt x="4666" y="3541"/>
                    <a:pt x="4672" y="3531"/>
                    <a:pt x="4671" y="3531"/>
                  </a:cubicBezTo>
                  <a:lnTo>
                    <a:pt x="4671" y="3531"/>
                  </a:lnTo>
                  <a:cubicBezTo>
                    <a:pt x="4671" y="3531"/>
                    <a:pt x="4669" y="3534"/>
                    <a:pt x="4664" y="3539"/>
                  </a:cubicBezTo>
                  <a:cubicBezTo>
                    <a:pt x="4664" y="3539"/>
                    <a:pt x="4661" y="3536"/>
                    <a:pt x="4664" y="3508"/>
                  </a:cubicBezTo>
                  <a:cubicBezTo>
                    <a:pt x="4666" y="3500"/>
                    <a:pt x="4663" y="3496"/>
                    <a:pt x="4658" y="3496"/>
                  </a:cubicBezTo>
                  <a:cubicBezTo>
                    <a:pt x="4646" y="3496"/>
                    <a:pt x="4619" y="3520"/>
                    <a:pt x="4608" y="3557"/>
                  </a:cubicBezTo>
                  <a:lnTo>
                    <a:pt x="4608" y="3557"/>
                  </a:lnTo>
                  <a:cubicBezTo>
                    <a:pt x="4606" y="3556"/>
                    <a:pt x="4604" y="3554"/>
                    <a:pt x="4601" y="3552"/>
                  </a:cubicBezTo>
                  <a:cubicBezTo>
                    <a:pt x="4601" y="3552"/>
                    <a:pt x="4600" y="3552"/>
                    <a:pt x="4600" y="3552"/>
                  </a:cubicBezTo>
                  <a:cubicBezTo>
                    <a:pt x="4593" y="3552"/>
                    <a:pt x="4579" y="3568"/>
                    <a:pt x="4579" y="3568"/>
                  </a:cubicBezTo>
                  <a:cubicBezTo>
                    <a:pt x="4570" y="3580"/>
                    <a:pt x="4565" y="3584"/>
                    <a:pt x="4562" y="3584"/>
                  </a:cubicBezTo>
                  <a:cubicBezTo>
                    <a:pt x="4559" y="3584"/>
                    <a:pt x="4557" y="3582"/>
                    <a:pt x="4554" y="3580"/>
                  </a:cubicBezTo>
                  <a:lnTo>
                    <a:pt x="4586" y="3539"/>
                  </a:lnTo>
                  <a:cubicBezTo>
                    <a:pt x="4619" y="3506"/>
                    <a:pt x="4633" y="3481"/>
                    <a:pt x="4626" y="3481"/>
                  </a:cubicBezTo>
                  <a:cubicBezTo>
                    <a:pt x="4622" y="3481"/>
                    <a:pt x="4611" y="3490"/>
                    <a:pt x="4592" y="3511"/>
                  </a:cubicBezTo>
                  <a:lnTo>
                    <a:pt x="4607" y="3492"/>
                  </a:lnTo>
                  <a:cubicBezTo>
                    <a:pt x="4618" y="3478"/>
                    <a:pt x="4619" y="3472"/>
                    <a:pt x="4610" y="3472"/>
                  </a:cubicBezTo>
                  <a:cubicBezTo>
                    <a:pt x="4605" y="3472"/>
                    <a:pt x="4598" y="3474"/>
                    <a:pt x="4589" y="3477"/>
                  </a:cubicBezTo>
                  <a:cubicBezTo>
                    <a:pt x="4589" y="3477"/>
                    <a:pt x="4588" y="3477"/>
                    <a:pt x="4588" y="3477"/>
                  </a:cubicBezTo>
                  <a:cubicBezTo>
                    <a:pt x="4582" y="3477"/>
                    <a:pt x="4547" y="3509"/>
                    <a:pt x="4532" y="3530"/>
                  </a:cubicBezTo>
                  <a:cubicBezTo>
                    <a:pt x="4520" y="3544"/>
                    <a:pt x="4514" y="3546"/>
                    <a:pt x="4512" y="3546"/>
                  </a:cubicBezTo>
                  <a:cubicBezTo>
                    <a:pt x="4511" y="3546"/>
                    <a:pt x="4510" y="3546"/>
                    <a:pt x="4510" y="3546"/>
                  </a:cubicBezTo>
                  <a:cubicBezTo>
                    <a:pt x="4507" y="3539"/>
                    <a:pt x="4507" y="3539"/>
                    <a:pt x="4523" y="3521"/>
                  </a:cubicBezTo>
                  <a:cubicBezTo>
                    <a:pt x="4541" y="3498"/>
                    <a:pt x="4544" y="3484"/>
                    <a:pt x="4538" y="3484"/>
                  </a:cubicBezTo>
                  <a:cubicBezTo>
                    <a:pt x="4533" y="3484"/>
                    <a:pt x="4522" y="3492"/>
                    <a:pt x="4507" y="3508"/>
                  </a:cubicBezTo>
                  <a:lnTo>
                    <a:pt x="4523" y="3486"/>
                  </a:lnTo>
                  <a:cubicBezTo>
                    <a:pt x="4538" y="3467"/>
                    <a:pt x="4548" y="3442"/>
                    <a:pt x="4504" y="3439"/>
                  </a:cubicBezTo>
                  <a:cubicBezTo>
                    <a:pt x="4482" y="3424"/>
                    <a:pt x="4466" y="3408"/>
                    <a:pt x="4482" y="3389"/>
                  </a:cubicBezTo>
                  <a:cubicBezTo>
                    <a:pt x="4486" y="3384"/>
                    <a:pt x="4486" y="3382"/>
                    <a:pt x="4482" y="3382"/>
                  </a:cubicBezTo>
                  <a:cubicBezTo>
                    <a:pt x="4471" y="3382"/>
                    <a:pt x="4434" y="3400"/>
                    <a:pt x="4404" y="3424"/>
                  </a:cubicBezTo>
                  <a:cubicBezTo>
                    <a:pt x="4419" y="3402"/>
                    <a:pt x="4413" y="3398"/>
                    <a:pt x="4404" y="3389"/>
                  </a:cubicBezTo>
                  <a:cubicBezTo>
                    <a:pt x="4388" y="3377"/>
                    <a:pt x="4388" y="3377"/>
                    <a:pt x="4404" y="3355"/>
                  </a:cubicBezTo>
                  <a:cubicBezTo>
                    <a:pt x="4421" y="3337"/>
                    <a:pt x="4430" y="3328"/>
                    <a:pt x="4429" y="3328"/>
                  </a:cubicBezTo>
                  <a:lnTo>
                    <a:pt x="4429" y="3328"/>
                  </a:lnTo>
                  <a:cubicBezTo>
                    <a:pt x="4428" y="3328"/>
                    <a:pt x="4417" y="3336"/>
                    <a:pt x="4397" y="3351"/>
                  </a:cubicBezTo>
                  <a:cubicBezTo>
                    <a:pt x="4386" y="3362"/>
                    <a:pt x="4378" y="3366"/>
                    <a:pt x="4374" y="3366"/>
                  </a:cubicBezTo>
                  <a:cubicBezTo>
                    <a:pt x="4363" y="3366"/>
                    <a:pt x="4369" y="3342"/>
                    <a:pt x="4391" y="3314"/>
                  </a:cubicBezTo>
                  <a:cubicBezTo>
                    <a:pt x="4407" y="3295"/>
                    <a:pt x="4401" y="3289"/>
                    <a:pt x="4391" y="3279"/>
                  </a:cubicBezTo>
                  <a:cubicBezTo>
                    <a:pt x="4385" y="3286"/>
                    <a:pt x="4377" y="3289"/>
                    <a:pt x="4369" y="3289"/>
                  </a:cubicBezTo>
                  <a:cubicBezTo>
                    <a:pt x="4361" y="3289"/>
                    <a:pt x="4354" y="3286"/>
                    <a:pt x="4347" y="3279"/>
                  </a:cubicBezTo>
                  <a:cubicBezTo>
                    <a:pt x="4341" y="3273"/>
                    <a:pt x="4338" y="3270"/>
                    <a:pt x="4334" y="3270"/>
                  </a:cubicBezTo>
                  <a:cubicBezTo>
                    <a:pt x="4327" y="3270"/>
                    <a:pt x="4320" y="3279"/>
                    <a:pt x="4300" y="3304"/>
                  </a:cubicBezTo>
                  <a:cubicBezTo>
                    <a:pt x="4281" y="3329"/>
                    <a:pt x="4273" y="3336"/>
                    <a:pt x="4266" y="3336"/>
                  </a:cubicBezTo>
                  <a:cubicBezTo>
                    <a:pt x="4262" y="3336"/>
                    <a:pt x="4258" y="3333"/>
                    <a:pt x="4253" y="3330"/>
                  </a:cubicBezTo>
                  <a:cubicBezTo>
                    <a:pt x="4247" y="3326"/>
                    <a:pt x="4244" y="3323"/>
                    <a:pt x="4260" y="3301"/>
                  </a:cubicBezTo>
                  <a:cubicBezTo>
                    <a:pt x="4260" y="3301"/>
                    <a:pt x="4269" y="3279"/>
                    <a:pt x="4263" y="3273"/>
                  </a:cubicBezTo>
                  <a:cubicBezTo>
                    <a:pt x="4256" y="3270"/>
                    <a:pt x="4253" y="3264"/>
                    <a:pt x="4269" y="3245"/>
                  </a:cubicBezTo>
                  <a:cubicBezTo>
                    <a:pt x="4269" y="3245"/>
                    <a:pt x="4278" y="3220"/>
                    <a:pt x="4269" y="3210"/>
                  </a:cubicBezTo>
                  <a:cubicBezTo>
                    <a:pt x="4256" y="3204"/>
                    <a:pt x="4247" y="3195"/>
                    <a:pt x="4263" y="3173"/>
                  </a:cubicBezTo>
                  <a:cubicBezTo>
                    <a:pt x="4261" y="3172"/>
                    <a:pt x="4260" y="3171"/>
                    <a:pt x="4258" y="3171"/>
                  </a:cubicBezTo>
                  <a:cubicBezTo>
                    <a:pt x="4255" y="3171"/>
                    <a:pt x="4252" y="3175"/>
                    <a:pt x="4241" y="3189"/>
                  </a:cubicBezTo>
                  <a:cubicBezTo>
                    <a:pt x="4232" y="3201"/>
                    <a:pt x="4221" y="3211"/>
                    <a:pt x="4212" y="3211"/>
                  </a:cubicBezTo>
                  <a:cubicBezTo>
                    <a:pt x="4205" y="3211"/>
                    <a:pt x="4200" y="3205"/>
                    <a:pt x="4197" y="3189"/>
                  </a:cubicBezTo>
                  <a:cubicBezTo>
                    <a:pt x="4191" y="3183"/>
                    <a:pt x="4183" y="3174"/>
                    <a:pt x="4173" y="3174"/>
                  </a:cubicBezTo>
                  <a:cubicBezTo>
                    <a:pt x="4168" y="3174"/>
                    <a:pt x="4162" y="3177"/>
                    <a:pt x="4156" y="3185"/>
                  </a:cubicBezTo>
                  <a:cubicBezTo>
                    <a:pt x="4150" y="3179"/>
                    <a:pt x="4150" y="3179"/>
                    <a:pt x="4166" y="3160"/>
                  </a:cubicBezTo>
                  <a:cubicBezTo>
                    <a:pt x="4184" y="3136"/>
                    <a:pt x="4188" y="3124"/>
                    <a:pt x="4180" y="3124"/>
                  </a:cubicBezTo>
                  <a:cubicBezTo>
                    <a:pt x="4174" y="3124"/>
                    <a:pt x="4162" y="3130"/>
                    <a:pt x="4144" y="3141"/>
                  </a:cubicBezTo>
                  <a:cubicBezTo>
                    <a:pt x="4137" y="3151"/>
                    <a:pt x="4133" y="3155"/>
                    <a:pt x="4131" y="3155"/>
                  </a:cubicBezTo>
                  <a:cubicBezTo>
                    <a:pt x="4128" y="3155"/>
                    <a:pt x="4129" y="3147"/>
                    <a:pt x="4134" y="3132"/>
                  </a:cubicBezTo>
                  <a:cubicBezTo>
                    <a:pt x="4134" y="3132"/>
                    <a:pt x="4134" y="3132"/>
                    <a:pt x="4132" y="3132"/>
                  </a:cubicBezTo>
                  <a:cubicBezTo>
                    <a:pt x="4129" y="3132"/>
                    <a:pt x="4122" y="3133"/>
                    <a:pt x="4106" y="3145"/>
                  </a:cubicBezTo>
                  <a:cubicBezTo>
                    <a:pt x="4098" y="3151"/>
                    <a:pt x="4093" y="3155"/>
                    <a:pt x="4091" y="3155"/>
                  </a:cubicBezTo>
                  <a:cubicBezTo>
                    <a:pt x="4088" y="3155"/>
                    <a:pt x="4089" y="3148"/>
                    <a:pt x="4090" y="3132"/>
                  </a:cubicBezTo>
                  <a:cubicBezTo>
                    <a:pt x="4106" y="3110"/>
                    <a:pt x="4103" y="3107"/>
                    <a:pt x="4097" y="3104"/>
                  </a:cubicBezTo>
                  <a:lnTo>
                    <a:pt x="4097" y="3104"/>
                  </a:lnTo>
                  <a:cubicBezTo>
                    <a:pt x="4094" y="3105"/>
                    <a:pt x="4092" y="3105"/>
                    <a:pt x="4089" y="3105"/>
                  </a:cubicBezTo>
                  <a:cubicBezTo>
                    <a:pt x="4059" y="3105"/>
                    <a:pt x="4013" y="3061"/>
                    <a:pt x="4021" y="3041"/>
                  </a:cubicBezTo>
                  <a:lnTo>
                    <a:pt x="4021" y="3041"/>
                  </a:lnTo>
                  <a:cubicBezTo>
                    <a:pt x="4008" y="3051"/>
                    <a:pt x="4003" y="3055"/>
                    <a:pt x="3999" y="3055"/>
                  </a:cubicBezTo>
                  <a:cubicBezTo>
                    <a:pt x="3997" y="3055"/>
                    <a:pt x="3996" y="3053"/>
                    <a:pt x="3993" y="3051"/>
                  </a:cubicBezTo>
                  <a:cubicBezTo>
                    <a:pt x="4005" y="3032"/>
                    <a:pt x="4008" y="3024"/>
                    <a:pt x="4005" y="3024"/>
                  </a:cubicBezTo>
                  <a:lnTo>
                    <a:pt x="4005" y="3024"/>
                  </a:lnTo>
                  <a:cubicBezTo>
                    <a:pt x="4001" y="3024"/>
                    <a:pt x="3986" y="3039"/>
                    <a:pt x="3968" y="3063"/>
                  </a:cubicBezTo>
                  <a:lnTo>
                    <a:pt x="3974" y="3066"/>
                  </a:lnTo>
                  <a:lnTo>
                    <a:pt x="3978" y="3073"/>
                  </a:lnTo>
                  <a:cubicBezTo>
                    <a:pt x="3966" y="3087"/>
                    <a:pt x="3956" y="3094"/>
                    <a:pt x="3951" y="3094"/>
                  </a:cubicBezTo>
                  <a:cubicBezTo>
                    <a:pt x="3943" y="3094"/>
                    <a:pt x="3948" y="3075"/>
                    <a:pt x="3978" y="3038"/>
                  </a:cubicBezTo>
                  <a:cubicBezTo>
                    <a:pt x="3992" y="3015"/>
                    <a:pt x="4000" y="3004"/>
                    <a:pt x="3997" y="3004"/>
                  </a:cubicBezTo>
                  <a:lnTo>
                    <a:pt x="3997" y="3004"/>
                  </a:lnTo>
                  <a:cubicBezTo>
                    <a:pt x="3995" y="3004"/>
                    <a:pt x="3986" y="3012"/>
                    <a:pt x="3968" y="3029"/>
                  </a:cubicBezTo>
                  <a:cubicBezTo>
                    <a:pt x="3951" y="3044"/>
                    <a:pt x="3941" y="3052"/>
                    <a:pt x="3938" y="3052"/>
                  </a:cubicBezTo>
                  <a:cubicBezTo>
                    <a:pt x="3933" y="3052"/>
                    <a:pt x="3939" y="3040"/>
                    <a:pt x="3952" y="3016"/>
                  </a:cubicBezTo>
                  <a:cubicBezTo>
                    <a:pt x="3969" y="2995"/>
                    <a:pt x="3977" y="2985"/>
                    <a:pt x="3975" y="2985"/>
                  </a:cubicBezTo>
                  <a:lnTo>
                    <a:pt x="3975" y="2985"/>
                  </a:lnTo>
                  <a:cubicBezTo>
                    <a:pt x="3974" y="2985"/>
                    <a:pt x="3964" y="2993"/>
                    <a:pt x="3946" y="3010"/>
                  </a:cubicBezTo>
                  <a:cubicBezTo>
                    <a:pt x="3909" y="3047"/>
                    <a:pt x="3883" y="3066"/>
                    <a:pt x="3874" y="3066"/>
                  </a:cubicBezTo>
                  <a:cubicBezTo>
                    <a:pt x="3866" y="3066"/>
                    <a:pt x="3873" y="3048"/>
                    <a:pt x="3902" y="3010"/>
                  </a:cubicBezTo>
                  <a:cubicBezTo>
                    <a:pt x="3934" y="2969"/>
                    <a:pt x="3946" y="2944"/>
                    <a:pt x="3940" y="2941"/>
                  </a:cubicBezTo>
                  <a:cubicBezTo>
                    <a:pt x="3939" y="2940"/>
                    <a:pt x="3938" y="2940"/>
                    <a:pt x="3937" y="2940"/>
                  </a:cubicBezTo>
                  <a:cubicBezTo>
                    <a:pt x="3930" y="2940"/>
                    <a:pt x="3916" y="2959"/>
                    <a:pt x="3902" y="2975"/>
                  </a:cubicBezTo>
                  <a:cubicBezTo>
                    <a:pt x="3891" y="2996"/>
                    <a:pt x="3883" y="3006"/>
                    <a:pt x="3880" y="3006"/>
                  </a:cubicBezTo>
                  <a:cubicBezTo>
                    <a:pt x="3878" y="3006"/>
                    <a:pt x="3881" y="2993"/>
                    <a:pt x="3893" y="2966"/>
                  </a:cubicBezTo>
                  <a:cubicBezTo>
                    <a:pt x="3914" y="2918"/>
                    <a:pt x="3915" y="2898"/>
                    <a:pt x="3900" y="2898"/>
                  </a:cubicBezTo>
                  <a:cubicBezTo>
                    <a:pt x="3893" y="2898"/>
                    <a:pt x="3881" y="2903"/>
                    <a:pt x="3865" y="2913"/>
                  </a:cubicBezTo>
                  <a:cubicBezTo>
                    <a:pt x="3847" y="2920"/>
                    <a:pt x="3833" y="2923"/>
                    <a:pt x="3825" y="2923"/>
                  </a:cubicBezTo>
                  <a:cubicBezTo>
                    <a:pt x="3808" y="2923"/>
                    <a:pt x="3811" y="2911"/>
                    <a:pt x="3843" y="2894"/>
                  </a:cubicBezTo>
                  <a:cubicBezTo>
                    <a:pt x="3870" y="2875"/>
                    <a:pt x="3880" y="2867"/>
                    <a:pt x="3878" y="2867"/>
                  </a:cubicBezTo>
                  <a:lnTo>
                    <a:pt x="3878" y="2867"/>
                  </a:lnTo>
                  <a:cubicBezTo>
                    <a:pt x="3876" y="2867"/>
                    <a:pt x="3869" y="2870"/>
                    <a:pt x="3858" y="2875"/>
                  </a:cubicBezTo>
                  <a:lnTo>
                    <a:pt x="3833" y="2850"/>
                  </a:lnTo>
                  <a:cubicBezTo>
                    <a:pt x="3833" y="2850"/>
                    <a:pt x="3832" y="2850"/>
                    <a:pt x="3831" y="2850"/>
                  </a:cubicBezTo>
                  <a:cubicBezTo>
                    <a:pt x="3823" y="2850"/>
                    <a:pt x="3804" y="2864"/>
                    <a:pt x="3790" y="2881"/>
                  </a:cubicBezTo>
                  <a:cubicBezTo>
                    <a:pt x="3809" y="2850"/>
                    <a:pt x="3817" y="2827"/>
                    <a:pt x="3805" y="2827"/>
                  </a:cubicBezTo>
                  <a:cubicBezTo>
                    <a:pt x="3800" y="2827"/>
                    <a:pt x="3792" y="2831"/>
                    <a:pt x="3780" y="2841"/>
                  </a:cubicBezTo>
                  <a:lnTo>
                    <a:pt x="3768" y="2831"/>
                  </a:lnTo>
                  <a:cubicBezTo>
                    <a:pt x="3767" y="2830"/>
                    <a:pt x="3766" y="2830"/>
                    <a:pt x="3765" y="2830"/>
                  </a:cubicBezTo>
                  <a:cubicBezTo>
                    <a:pt x="3762" y="2830"/>
                    <a:pt x="3758" y="2833"/>
                    <a:pt x="3743" y="2844"/>
                  </a:cubicBezTo>
                  <a:cubicBezTo>
                    <a:pt x="3738" y="2846"/>
                    <a:pt x="3735" y="2847"/>
                    <a:pt x="3733" y="2847"/>
                  </a:cubicBezTo>
                  <a:cubicBezTo>
                    <a:pt x="3724" y="2847"/>
                    <a:pt x="3732" y="2829"/>
                    <a:pt x="3743" y="2809"/>
                  </a:cubicBezTo>
                  <a:cubicBezTo>
                    <a:pt x="3749" y="2791"/>
                    <a:pt x="3756" y="2773"/>
                    <a:pt x="3753" y="2773"/>
                  </a:cubicBezTo>
                  <a:lnTo>
                    <a:pt x="3753" y="2773"/>
                  </a:lnTo>
                  <a:cubicBezTo>
                    <a:pt x="3752" y="2773"/>
                    <a:pt x="3750" y="2775"/>
                    <a:pt x="3746" y="2781"/>
                  </a:cubicBezTo>
                  <a:cubicBezTo>
                    <a:pt x="3727" y="2800"/>
                    <a:pt x="3708" y="2812"/>
                    <a:pt x="3683" y="2825"/>
                  </a:cubicBezTo>
                  <a:cubicBezTo>
                    <a:pt x="3678" y="2829"/>
                    <a:pt x="3676" y="2830"/>
                    <a:pt x="3674" y="2830"/>
                  </a:cubicBezTo>
                  <a:cubicBezTo>
                    <a:pt x="3669" y="2830"/>
                    <a:pt x="3678" y="2815"/>
                    <a:pt x="3692" y="2803"/>
                  </a:cubicBezTo>
                  <a:cubicBezTo>
                    <a:pt x="3708" y="2791"/>
                    <a:pt x="3714" y="2772"/>
                    <a:pt x="3714" y="2753"/>
                  </a:cubicBezTo>
                  <a:cubicBezTo>
                    <a:pt x="3711" y="2751"/>
                    <a:pt x="3707" y="2748"/>
                    <a:pt x="3701" y="2748"/>
                  </a:cubicBezTo>
                  <a:cubicBezTo>
                    <a:pt x="3696" y="2748"/>
                    <a:pt x="3690" y="2750"/>
                    <a:pt x="3683" y="2759"/>
                  </a:cubicBezTo>
                  <a:cubicBezTo>
                    <a:pt x="3679" y="2765"/>
                    <a:pt x="3674" y="2767"/>
                    <a:pt x="3669" y="2767"/>
                  </a:cubicBezTo>
                  <a:cubicBezTo>
                    <a:pt x="3654" y="2767"/>
                    <a:pt x="3638" y="2747"/>
                    <a:pt x="3645" y="2728"/>
                  </a:cubicBezTo>
                  <a:lnTo>
                    <a:pt x="3633" y="2722"/>
                  </a:lnTo>
                  <a:cubicBezTo>
                    <a:pt x="3632" y="2721"/>
                    <a:pt x="3631" y="2720"/>
                    <a:pt x="3630" y="2720"/>
                  </a:cubicBezTo>
                  <a:cubicBezTo>
                    <a:pt x="3623" y="2720"/>
                    <a:pt x="3610" y="2728"/>
                    <a:pt x="3604" y="2728"/>
                  </a:cubicBezTo>
                  <a:cubicBezTo>
                    <a:pt x="3603" y="2728"/>
                    <a:pt x="3602" y="2728"/>
                    <a:pt x="3601" y="2728"/>
                  </a:cubicBezTo>
                  <a:cubicBezTo>
                    <a:pt x="3601" y="2728"/>
                    <a:pt x="3601" y="2727"/>
                    <a:pt x="3598" y="2727"/>
                  </a:cubicBezTo>
                  <a:cubicBezTo>
                    <a:pt x="3595" y="2727"/>
                    <a:pt x="3589" y="2729"/>
                    <a:pt x="3576" y="2737"/>
                  </a:cubicBezTo>
                  <a:cubicBezTo>
                    <a:pt x="3570" y="2734"/>
                    <a:pt x="3567" y="2728"/>
                    <a:pt x="3580" y="2709"/>
                  </a:cubicBezTo>
                  <a:lnTo>
                    <a:pt x="3580" y="2709"/>
                  </a:lnTo>
                  <a:cubicBezTo>
                    <a:pt x="3563" y="2725"/>
                    <a:pt x="3555" y="2734"/>
                    <a:pt x="3553" y="2734"/>
                  </a:cubicBezTo>
                  <a:cubicBezTo>
                    <a:pt x="3551" y="2734"/>
                    <a:pt x="3557" y="2723"/>
                    <a:pt x="3570" y="2700"/>
                  </a:cubicBezTo>
                  <a:cubicBezTo>
                    <a:pt x="3586" y="2679"/>
                    <a:pt x="3594" y="2669"/>
                    <a:pt x="3593" y="2669"/>
                  </a:cubicBezTo>
                  <a:lnTo>
                    <a:pt x="3593" y="2669"/>
                  </a:lnTo>
                  <a:cubicBezTo>
                    <a:pt x="3592" y="2669"/>
                    <a:pt x="3582" y="2678"/>
                    <a:pt x="3564" y="2696"/>
                  </a:cubicBezTo>
                  <a:cubicBezTo>
                    <a:pt x="3556" y="2703"/>
                    <a:pt x="3551" y="2707"/>
                    <a:pt x="3549" y="2707"/>
                  </a:cubicBezTo>
                  <a:cubicBezTo>
                    <a:pt x="3547" y="2707"/>
                    <a:pt x="3549" y="2701"/>
                    <a:pt x="3554" y="2687"/>
                  </a:cubicBezTo>
                  <a:cubicBezTo>
                    <a:pt x="3564" y="2676"/>
                    <a:pt x="3565" y="2669"/>
                    <a:pt x="3562" y="2669"/>
                  </a:cubicBezTo>
                  <a:cubicBezTo>
                    <a:pt x="3560" y="2669"/>
                    <a:pt x="3555" y="2673"/>
                    <a:pt x="3548" y="2681"/>
                  </a:cubicBezTo>
                  <a:cubicBezTo>
                    <a:pt x="3530" y="2701"/>
                    <a:pt x="3512" y="2712"/>
                    <a:pt x="3503" y="2712"/>
                  </a:cubicBezTo>
                  <a:cubicBezTo>
                    <a:pt x="3496" y="2712"/>
                    <a:pt x="3496" y="2703"/>
                    <a:pt x="3511" y="2684"/>
                  </a:cubicBezTo>
                  <a:cubicBezTo>
                    <a:pt x="3511" y="2684"/>
                    <a:pt x="3510" y="2684"/>
                    <a:pt x="3509" y="2684"/>
                  </a:cubicBezTo>
                  <a:cubicBezTo>
                    <a:pt x="3507" y="2684"/>
                    <a:pt x="3501" y="2685"/>
                    <a:pt x="3486" y="2696"/>
                  </a:cubicBezTo>
                  <a:cubicBezTo>
                    <a:pt x="3468" y="2713"/>
                    <a:pt x="3458" y="2722"/>
                    <a:pt x="3457" y="2722"/>
                  </a:cubicBezTo>
                  <a:cubicBezTo>
                    <a:pt x="3455" y="2722"/>
                    <a:pt x="3463" y="2711"/>
                    <a:pt x="3479" y="2690"/>
                  </a:cubicBezTo>
                  <a:cubicBezTo>
                    <a:pt x="3493" y="2666"/>
                    <a:pt x="3498" y="2654"/>
                    <a:pt x="3494" y="2654"/>
                  </a:cubicBezTo>
                  <a:cubicBezTo>
                    <a:pt x="3490" y="2654"/>
                    <a:pt x="3481" y="2662"/>
                    <a:pt x="3464" y="2678"/>
                  </a:cubicBezTo>
                  <a:cubicBezTo>
                    <a:pt x="3464" y="2678"/>
                    <a:pt x="3457" y="2683"/>
                    <a:pt x="3453" y="2683"/>
                  </a:cubicBezTo>
                  <a:cubicBezTo>
                    <a:pt x="3450" y="2683"/>
                    <a:pt x="3449" y="2679"/>
                    <a:pt x="3454" y="2668"/>
                  </a:cubicBezTo>
                  <a:cubicBezTo>
                    <a:pt x="3456" y="2648"/>
                    <a:pt x="3449" y="2619"/>
                    <a:pt x="3436" y="2619"/>
                  </a:cubicBezTo>
                  <a:cubicBezTo>
                    <a:pt x="3430" y="2619"/>
                    <a:pt x="3424" y="2624"/>
                    <a:pt x="3417" y="2637"/>
                  </a:cubicBezTo>
                  <a:lnTo>
                    <a:pt x="3404" y="2628"/>
                  </a:lnTo>
                  <a:cubicBezTo>
                    <a:pt x="3408" y="2610"/>
                    <a:pt x="3407" y="2603"/>
                    <a:pt x="3401" y="2603"/>
                  </a:cubicBezTo>
                  <a:cubicBezTo>
                    <a:pt x="3397" y="2603"/>
                    <a:pt x="3391" y="2606"/>
                    <a:pt x="3382" y="2612"/>
                  </a:cubicBezTo>
                  <a:lnTo>
                    <a:pt x="3363" y="2628"/>
                  </a:lnTo>
                  <a:cubicBezTo>
                    <a:pt x="3379" y="2606"/>
                    <a:pt x="3388" y="2581"/>
                    <a:pt x="3382" y="2577"/>
                  </a:cubicBezTo>
                  <a:cubicBezTo>
                    <a:pt x="3380" y="2577"/>
                    <a:pt x="3379" y="2576"/>
                    <a:pt x="3378" y="2576"/>
                  </a:cubicBezTo>
                  <a:cubicBezTo>
                    <a:pt x="3375" y="2576"/>
                    <a:pt x="3372" y="2580"/>
                    <a:pt x="3363" y="2593"/>
                  </a:cubicBezTo>
                  <a:cubicBezTo>
                    <a:pt x="3356" y="2608"/>
                    <a:pt x="3352" y="2612"/>
                    <a:pt x="3348" y="2612"/>
                  </a:cubicBezTo>
                  <a:cubicBezTo>
                    <a:pt x="3346" y="2612"/>
                    <a:pt x="3344" y="2610"/>
                    <a:pt x="3341" y="2609"/>
                  </a:cubicBezTo>
                  <a:cubicBezTo>
                    <a:pt x="3335" y="2602"/>
                    <a:pt x="3345" y="2581"/>
                    <a:pt x="3360" y="2559"/>
                  </a:cubicBezTo>
                  <a:lnTo>
                    <a:pt x="3357" y="2555"/>
                  </a:lnTo>
                  <a:cubicBezTo>
                    <a:pt x="3340" y="2577"/>
                    <a:pt x="3331" y="2586"/>
                    <a:pt x="3328" y="2586"/>
                  </a:cubicBezTo>
                  <a:cubicBezTo>
                    <a:pt x="3325" y="2586"/>
                    <a:pt x="3328" y="2580"/>
                    <a:pt x="3335" y="2571"/>
                  </a:cubicBezTo>
                  <a:cubicBezTo>
                    <a:pt x="3345" y="2546"/>
                    <a:pt x="3338" y="2543"/>
                    <a:pt x="3335" y="2537"/>
                  </a:cubicBezTo>
                  <a:cubicBezTo>
                    <a:pt x="3330" y="2543"/>
                    <a:pt x="3328" y="2546"/>
                    <a:pt x="3327" y="2546"/>
                  </a:cubicBezTo>
                  <a:cubicBezTo>
                    <a:pt x="3325" y="2546"/>
                    <a:pt x="3330" y="2536"/>
                    <a:pt x="3334" y="2536"/>
                  </a:cubicBezTo>
                  <a:cubicBezTo>
                    <a:pt x="3334" y="2536"/>
                    <a:pt x="3335" y="2536"/>
                    <a:pt x="3335" y="2537"/>
                  </a:cubicBezTo>
                  <a:lnTo>
                    <a:pt x="3351" y="2518"/>
                  </a:lnTo>
                  <a:cubicBezTo>
                    <a:pt x="3354" y="2510"/>
                    <a:pt x="3354" y="2507"/>
                    <a:pt x="3353" y="2507"/>
                  </a:cubicBezTo>
                  <a:lnTo>
                    <a:pt x="3353" y="2507"/>
                  </a:lnTo>
                  <a:cubicBezTo>
                    <a:pt x="3350" y="2507"/>
                    <a:pt x="3339" y="2521"/>
                    <a:pt x="3329" y="2534"/>
                  </a:cubicBezTo>
                  <a:lnTo>
                    <a:pt x="3319" y="2524"/>
                  </a:lnTo>
                  <a:cubicBezTo>
                    <a:pt x="3317" y="2523"/>
                    <a:pt x="3314" y="2521"/>
                    <a:pt x="3312" y="2521"/>
                  </a:cubicBezTo>
                  <a:cubicBezTo>
                    <a:pt x="3308" y="2521"/>
                    <a:pt x="3303" y="2525"/>
                    <a:pt x="3298" y="2540"/>
                  </a:cubicBezTo>
                  <a:cubicBezTo>
                    <a:pt x="3284" y="2556"/>
                    <a:pt x="3270" y="2575"/>
                    <a:pt x="3263" y="2575"/>
                  </a:cubicBezTo>
                  <a:cubicBezTo>
                    <a:pt x="3262" y="2575"/>
                    <a:pt x="3261" y="2575"/>
                    <a:pt x="3260" y="2574"/>
                  </a:cubicBezTo>
                  <a:cubicBezTo>
                    <a:pt x="3255" y="2580"/>
                    <a:pt x="3253" y="2582"/>
                    <a:pt x="3252" y="2582"/>
                  </a:cubicBezTo>
                  <a:cubicBezTo>
                    <a:pt x="3251" y="2582"/>
                    <a:pt x="3256" y="2574"/>
                    <a:pt x="3259" y="2574"/>
                  </a:cubicBezTo>
                  <a:cubicBezTo>
                    <a:pt x="3259" y="2574"/>
                    <a:pt x="3260" y="2574"/>
                    <a:pt x="3260" y="2574"/>
                  </a:cubicBezTo>
                  <a:cubicBezTo>
                    <a:pt x="3276" y="2555"/>
                    <a:pt x="3291" y="2537"/>
                    <a:pt x="3288" y="2530"/>
                  </a:cubicBezTo>
                  <a:cubicBezTo>
                    <a:pt x="3282" y="2527"/>
                    <a:pt x="3298" y="2505"/>
                    <a:pt x="3298" y="2505"/>
                  </a:cubicBezTo>
                  <a:cubicBezTo>
                    <a:pt x="3317" y="2486"/>
                    <a:pt x="3314" y="2478"/>
                    <a:pt x="3305" y="2478"/>
                  </a:cubicBezTo>
                  <a:cubicBezTo>
                    <a:pt x="3297" y="2478"/>
                    <a:pt x="3285" y="2483"/>
                    <a:pt x="3276" y="2490"/>
                  </a:cubicBezTo>
                  <a:cubicBezTo>
                    <a:pt x="3258" y="2502"/>
                    <a:pt x="3247" y="2508"/>
                    <a:pt x="3242" y="2508"/>
                  </a:cubicBezTo>
                  <a:cubicBezTo>
                    <a:pt x="3236" y="2508"/>
                    <a:pt x="3242" y="2497"/>
                    <a:pt x="3260" y="2474"/>
                  </a:cubicBezTo>
                  <a:cubicBezTo>
                    <a:pt x="3269" y="2463"/>
                    <a:pt x="3272" y="2457"/>
                    <a:pt x="3270" y="2457"/>
                  </a:cubicBezTo>
                  <a:cubicBezTo>
                    <a:pt x="3264" y="2457"/>
                    <a:pt x="3232" y="2484"/>
                    <a:pt x="3197" y="2521"/>
                  </a:cubicBezTo>
                  <a:lnTo>
                    <a:pt x="3144" y="2577"/>
                  </a:lnTo>
                  <a:lnTo>
                    <a:pt x="3191" y="2518"/>
                  </a:lnTo>
                  <a:cubicBezTo>
                    <a:pt x="3227" y="2463"/>
                    <a:pt x="3240" y="2444"/>
                    <a:pt x="3232" y="2444"/>
                  </a:cubicBezTo>
                  <a:cubicBezTo>
                    <a:pt x="3228" y="2444"/>
                    <a:pt x="3217" y="2449"/>
                    <a:pt x="3200" y="2458"/>
                  </a:cubicBezTo>
                  <a:cubicBezTo>
                    <a:pt x="3189" y="2464"/>
                    <a:pt x="3183" y="2467"/>
                    <a:pt x="3181" y="2467"/>
                  </a:cubicBezTo>
                  <a:cubicBezTo>
                    <a:pt x="3178" y="2467"/>
                    <a:pt x="3182" y="2462"/>
                    <a:pt x="3191" y="2452"/>
                  </a:cubicBezTo>
                  <a:cubicBezTo>
                    <a:pt x="3207" y="2430"/>
                    <a:pt x="3200" y="2427"/>
                    <a:pt x="3185" y="2414"/>
                  </a:cubicBezTo>
                  <a:cubicBezTo>
                    <a:pt x="3177" y="2406"/>
                    <a:pt x="3171" y="2402"/>
                    <a:pt x="3165" y="2402"/>
                  </a:cubicBezTo>
                  <a:cubicBezTo>
                    <a:pt x="3160" y="2402"/>
                    <a:pt x="3155" y="2405"/>
                    <a:pt x="3147" y="2414"/>
                  </a:cubicBezTo>
                  <a:lnTo>
                    <a:pt x="3138" y="2405"/>
                  </a:lnTo>
                  <a:cubicBezTo>
                    <a:pt x="3148" y="2386"/>
                    <a:pt x="3149" y="2378"/>
                    <a:pt x="3145" y="2378"/>
                  </a:cubicBezTo>
                  <a:cubicBezTo>
                    <a:pt x="3139" y="2378"/>
                    <a:pt x="3124" y="2393"/>
                    <a:pt x="3109" y="2418"/>
                  </a:cubicBezTo>
                  <a:lnTo>
                    <a:pt x="3100" y="2408"/>
                  </a:lnTo>
                  <a:lnTo>
                    <a:pt x="3116" y="2389"/>
                  </a:lnTo>
                  <a:cubicBezTo>
                    <a:pt x="3131" y="2367"/>
                    <a:pt x="3119" y="2361"/>
                    <a:pt x="3078" y="2324"/>
                  </a:cubicBezTo>
                  <a:cubicBezTo>
                    <a:pt x="3052" y="2302"/>
                    <a:pt x="3038" y="2291"/>
                    <a:pt x="3026" y="2291"/>
                  </a:cubicBezTo>
                  <a:cubicBezTo>
                    <a:pt x="3015" y="2291"/>
                    <a:pt x="3005" y="2301"/>
                    <a:pt x="2990" y="2320"/>
                  </a:cubicBezTo>
                  <a:cubicBezTo>
                    <a:pt x="2975" y="2336"/>
                    <a:pt x="2965" y="2343"/>
                    <a:pt x="2962" y="2343"/>
                  </a:cubicBezTo>
                  <a:cubicBezTo>
                    <a:pt x="2958" y="2343"/>
                    <a:pt x="2964" y="2332"/>
                    <a:pt x="2981" y="2311"/>
                  </a:cubicBezTo>
                  <a:cubicBezTo>
                    <a:pt x="2993" y="2297"/>
                    <a:pt x="3001" y="2279"/>
                    <a:pt x="2998" y="2279"/>
                  </a:cubicBezTo>
                  <a:lnTo>
                    <a:pt x="2998" y="2279"/>
                  </a:lnTo>
                  <a:cubicBezTo>
                    <a:pt x="2997" y="2279"/>
                    <a:pt x="2994" y="2281"/>
                    <a:pt x="2990" y="2286"/>
                  </a:cubicBezTo>
                  <a:cubicBezTo>
                    <a:pt x="2990" y="2286"/>
                    <a:pt x="2981" y="2277"/>
                    <a:pt x="2990" y="2251"/>
                  </a:cubicBezTo>
                  <a:cubicBezTo>
                    <a:pt x="2998" y="2226"/>
                    <a:pt x="2997" y="2217"/>
                    <a:pt x="2991" y="2217"/>
                  </a:cubicBezTo>
                  <a:cubicBezTo>
                    <a:pt x="2985" y="2217"/>
                    <a:pt x="2976" y="2225"/>
                    <a:pt x="2968" y="2236"/>
                  </a:cubicBezTo>
                  <a:cubicBezTo>
                    <a:pt x="2959" y="2253"/>
                    <a:pt x="2954" y="2260"/>
                    <a:pt x="2953" y="2260"/>
                  </a:cubicBezTo>
                  <a:cubicBezTo>
                    <a:pt x="2951" y="2260"/>
                    <a:pt x="2958" y="2245"/>
                    <a:pt x="2965" y="2230"/>
                  </a:cubicBezTo>
                  <a:cubicBezTo>
                    <a:pt x="2972" y="2213"/>
                    <a:pt x="2979" y="2195"/>
                    <a:pt x="2976" y="2195"/>
                  </a:cubicBezTo>
                  <a:lnTo>
                    <a:pt x="2976" y="2195"/>
                  </a:lnTo>
                  <a:cubicBezTo>
                    <a:pt x="2975" y="2195"/>
                    <a:pt x="2972" y="2197"/>
                    <a:pt x="2968" y="2201"/>
                  </a:cubicBezTo>
                  <a:cubicBezTo>
                    <a:pt x="2961" y="2206"/>
                    <a:pt x="2951" y="2209"/>
                    <a:pt x="2943" y="2209"/>
                  </a:cubicBezTo>
                  <a:cubicBezTo>
                    <a:pt x="2924" y="2209"/>
                    <a:pt x="2910" y="2197"/>
                    <a:pt x="2931" y="2170"/>
                  </a:cubicBezTo>
                  <a:lnTo>
                    <a:pt x="2921" y="2161"/>
                  </a:lnTo>
                  <a:cubicBezTo>
                    <a:pt x="2914" y="2171"/>
                    <a:pt x="2908" y="2174"/>
                    <a:pt x="2902" y="2174"/>
                  </a:cubicBezTo>
                  <a:cubicBezTo>
                    <a:pt x="2895" y="2174"/>
                    <a:pt x="2889" y="2169"/>
                    <a:pt x="2884" y="2164"/>
                  </a:cubicBezTo>
                  <a:cubicBezTo>
                    <a:pt x="2871" y="2154"/>
                    <a:pt x="2868" y="2151"/>
                    <a:pt x="2884" y="2129"/>
                  </a:cubicBezTo>
                  <a:cubicBezTo>
                    <a:pt x="2895" y="2122"/>
                    <a:pt x="2899" y="2116"/>
                    <a:pt x="2893" y="2116"/>
                  </a:cubicBezTo>
                  <a:cubicBezTo>
                    <a:pt x="2889" y="2116"/>
                    <a:pt x="2882" y="2118"/>
                    <a:pt x="2871" y="2123"/>
                  </a:cubicBezTo>
                  <a:cubicBezTo>
                    <a:pt x="2871" y="2122"/>
                    <a:pt x="2871" y="2122"/>
                    <a:pt x="2870" y="2122"/>
                  </a:cubicBezTo>
                  <a:cubicBezTo>
                    <a:pt x="2862" y="2122"/>
                    <a:pt x="2833" y="2148"/>
                    <a:pt x="2825" y="2148"/>
                  </a:cubicBezTo>
                  <a:cubicBezTo>
                    <a:pt x="2825" y="2148"/>
                    <a:pt x="2825" y="2148"/>
                    <a:pt x="2824" y="2148"/>
                  </a:cubicBezTo>
                  <a:cubicBezTo>
                    <a:pt x="2810" y="2165"/>
                    <a:pt x="2790" y="2180"/>
                    <a:pt x="2785" y="2180"/>
                  </a:cubicBezTo>
                  <a:cubicBezTo>
                    <a:pt x="2784" y="2180"/>
                    <a:pt x="2784" y="2180"/>
                    <a:pt x="2784" y="2179"/>
                  </a:cubicBezTo>
                  <a:lnTo>
                    <a:pt x="2799" y="2161"/>
                  </a:lnTo>
                  <a:lnTo>
                    <a:pt x="2831" y="2120"/>
                  </a:lnTo>
                  <a:cubicBezTo>
                    <a:pt x="2828" y="2117"/>
                    <a:pt x="2825" y="2115"/>
                    <a:pt x="2822" y="2115"/>
                  </a:cubicBezTo>
                  <a:cubicBezTo>
                    <a:pt x="2817" y="2115"/>
                    <a:pt x="2811" y="2119"/>
                    <a:pt x="2802" y="2129"/>
                  </a:cubicBezTo>
                  <a:cubicBezTo>
                    <a:pt x="2815" y="2107"/>
                    <a:pt x="2809" y="2101"/>
                    <a:pt x="2796" y="2092"/>
                  </a:cubicBezTo>
                  <a:cubicBezTo>
                    <a:pt x="2791" y="2085"/>
                    <a:pt x="2784" y="2082"/>
                    <a:pt x="2777" y="2082"/>
                  </a:cubicBezTo>
                  <a:cubicBezTo>
                    <a:pt x="2769" y="2082"/>
                    <a:pt x="2762" y="2085"/>
                    <a:pt x="2755" y="2092"/>
                  </a:cubicBezTo>
                  <a:cubicBezTo>
                    <a:pt x="2773" y="2061"/>
                    <a:pt x="2763" y="2039"/>
                    <a:pt x="2743" y="2039"/>
                  </a:cubicBezTo>
                  <a:cubicBezTo>
                    <a:pt x="2734" y="2039"/>
                    <a:pt x="2723" y="2043"/>
                    <a:pt x="2711" y="2054"/>
                  </a:cubicBezTo>
                  <a:cubicBezTo>
                    <a:pt x="2705" y="2063"/>
                    <a:pt x="2700" y="2067"/>
                    <a:pt x="2697" y="2067"/>
                  </a:cubicBezTo>
                  <a:cubicBezTo>
                    <a:pt x="2694" y="2067"/>
                    <a:pt x="2695" y="2059"/>
                    <a:pt x="2702" y="2045"/>
                  </a:cubicBezTo>
                  <a:cubicBezTo>
                    <a:pt x="2707" y="2033"/>
                    <a:pt x="2710" y="2027"/>
                    <a:pt x="2707" y="2027"/>
                  </a:cubicBezTo>
                  <a:lnTo>
                    <a:pt x="2707" y="2027"/>
                  </a:lnTo>
                  <a:cubicBezTo>
                    <a:pt x="2705" y="2027"/>
                    <a:pt x="2700" y="2031"/>
                    <a:pt x="2690" y="2038"/>
                  </a:cubicBezTo>
                  <a:cubicBezTo>
                    <a:pt x="2686" y="2041"/>
                    <a:pt x="2683" y="2042"/>
                    <a:pt x="2681" y="2042"/>
                  </a:cubicBezTo>
                  <a:cubicBezTo>
                    <a:pt x="2675" y="2042"/>
                    <a:pt x="2682" y="2024"/>
                    <a:pt x="2690" y="2004"/>
                  </a:cubicBezTo>
                  <a:cubicBezTo>
                    <a:pt x="2707" y="1974"/>
                    <a:pt x="2711" y="1963"/>
                    <a:pt x="2704" y="1963"/>
                  </a:cubicBezTo>
                  <a:cubicBezTo>
                    <a:pt x="2702" y="1963"/>
                    <a:pt x="2697" y="1965"/>
                    <a:pt x="2690" y="1969"/>
                  </a:cubicBezTo>
                  <a:cubicBezTo>
                    <a:pt x="2680" y="1974"/>
                    <a:pt x="2672" y="1976"/>
                    <a:pt x="2666" y="1976"/>
                  </a:cubicBezTo>
                  <a:cubicBezTo>
                    <a:pt x="2656" y="1976"/>
                    <a:pt x="2650" y="1971"/>
                    <a:pt x="2646" y="1969"/>
                  </a:cubicBezTo>
                  <a:cubicBezTo>
                    <a:pt x="2621" y="1979"/>
                    <a:pt x="2614" y="1976"/>
                    <a:pt x="2605" y="1998"/>
                  </a:cubicBezTo>
                  <a:cubicBezTo>
                    <a:pt x="2596" y="2013"/>
                    <a:pt x="2583" y="2023"/>
                    <a:pt x="2567" y="2035"/>
                  </a:cubicBezTo>
                  <a:cubicBezTo>
                    <a:pt x="2562" y="2037"/>
                    <a:pt x="2559" y="2038"/>
                    <a:pt x="2557" y="2038"/>
                  </a:cubicBezTo>
                  <a:cubicBezTo>
                    <a:pt x="2549" y="2038"/>
                    <a:pt x="2557" y="2029"/>
                    <a:pt x="2563" y="2029"/>
                  </a:cubicBezTo>
                  <a:cubicBezTo>
                    <a:pt x="2563" y="2029"/>
                    <a:pt x="2564" y="2029"/>
                    <a:pt x="2564" y="2029"/>
                  </a:cubicBezTo>
                  <a:cubicBezTo>
                    <a:pt x="2589" y="2020"/>
                    <a:pt x="2583" y="2013"/>
                    <a:pt x="2596" y="1991"/>
                  </a:cubicBezTo>
                  <a:cubicBezTo>
                    <a:pt x="2605" y="1966"/>
                    <a:pt x="2596" y="1957"/>
                    <a:pt x="2589" y="1954"/>
                  </a:cubicBezTo>
                  <a:lnTo>
                    <a:pt x="2567" y="1935"/>
                  </a:lnTo>
                  <a:cubicBezTo>
                    <a:pt x="2567" y="1914"/>
                    <a:pt x="2565" y="1905"/>
                    <a:pt x="2560" y="1905"/>
                  </a:cubicBezTo>
                  <a:cubicBezTo>
                    <a:pt x="2556" y="1905"/>
                    <a:pt x="2552" y="1909"/>
                    <a:pt x="2545" y="1916"/>
                  </a:cubicBezTo>
                  <a:lnTo>
                    <a:pt x="2530" y="1938"/>
                  </a:lnTo>
                  <a:cubicBezTo>
                    <a:pt x="2549" y="1902"/>
                    <a:pt x="2520" y="1868"/>
                    <a:pt x="2489" y="1868"/>
                  </a:cubicBezTo>
                  <a:cubicBezTo>
                    <a:pt x="2479" y="1868"/>
                    <a:pt x="2470" y="1871"/>
                    <a:pt x="2461" y="1879"/>
                  </a:cubicBezTo>
                  <a:lnTo>
                    <a:pt x="2476" y="1860"/>
                  </a:lnTo>
                  <a:cubicBezTo>
                    <a:pt x="2492" y="1841"/>
                    <a:pt x="2486" y="1835"/>
                    <a:pt x="2476" y="1825"/>
                  </a:cubicBezTo>
                  <a:cubicBezTo>
                    <a:pt x="2470" y="1822"/>
                    <a:pt x="2433" y="1825"/>
                    <a:pt x="2417" y="1810"/>
                  </a:cubicBezTo>
                  <a:cubicBezTo>
                    <a:pt x="2403" y="1800"/>
                    <a:pt x="2391" y="1789"/>
                    <a:pt x="2381" y="1789"/>
                  </a:cubicBezTo>
                  <a:cubicBezTo>
                    <a:pt x="2375" y="1789"/>
                    <a:pt x="2369" y="1792"/>
                    <a:pt x="2364" y="1800"/>
                  </a:cubicBezTo>
                  <a:cubicBezTo>
                    <a:pt x="2357" y="1794"/>
                    <a:pt x="2357" y="1794"/>
                    <a:pt x="2373" y="1775"/>
                  </a:cubicBezTo>
                  <a:cubicBezTo>
                    <a:pt x="2395" y="1759"/>
                    <a:pt x="2389" y="1756"/>
                    <a:pt x="2382" y="1750"/>
                  </a:cubicBezTo>
                  <a:cubicBezTo>
                    <a:pt x="2382" y="1750"/>
                    <a:pt x="2382" y="1750"/>
                    <a:pt x="2382" y="1750"/>
                  </a:cubicBezTo>
                  <a:cubicBezTo>
                    <a:pt x="2377" y="1750"/>
                    <a:pt x="2362" y="1767"/>
                    <a:pt x="2348" y="1785"/>
                  </a:cubicBezTo>
                  <a:cubicBezTo>
                    <a:pt x="2342" y="1793"/>
                    <a:pt x="2337" y="1798"/>
                    <a:pt x="2334" y="1798"/>
                  </a:cubicBezTo>
                  <a:cubicBezTo>
                    <a:pt x="2329" y="1798"/>
                    <a:pt x="2329" y="1789"/>
                    <a:pt x="2332" y="1772"/>
                  </a:cubicBezTo>
                  <a:cubicBezTo>
                    <a:pt x="2337" y="1752"/>
                    <a:pt x="2322" y="1734"/>
                    <a:pt x="2303" y="1734"/>
                  </a:cubicBezTo>
                  <a:cubicBezTo>
                    <a:pt x="2298" y="1734"/>
                    <a:pt x="2293" y="1735"/>
                    <a:pt x="2288" y="1738"/>
                  </a:cubicBezTo>
                  <a:cubicBezTo>
                    <a:pt x="2282" y="1731"/>
                    <a:pt x="2276" y="1728"/>
                    <a:pt x="2292" y="1709"/>
                  </a:cubicBezTo>
                  <a:cubicBezTo>
                    <a:pt x="2300" y="1692"/>
                    <a:pt x="2304" y="1674"/>
                    <a:pt x="2293" y="1674"/>
                  </a:cubicBezTo>
                  <a:cubicBezTo>
                    <a:pt x="2288" y="1674"/>
                    <a:pt x="2279" y="1678"/>
                    <a:pt x="2266" y="1687"/>
                  </a:cubicBezTo>
                  <a:cubicBezTo>
                    <a:pt x="2260" y="1681"/>
                    <a:pt x="2260" y="1681"/>
                    <a:pt x="2276" y="1662"/>
                  </a:cubicBezTo>
                  <a:cubicBezTo>
                    <a:pt x="2282" y="1647"/>
                    <a:pt x="2290" y="1634"/>
                    <a:pt x="2287" y="1634"/>
                  </a:cubicBezTo>
                  <a:lnTo>
                    <a:pt x="2287" y="1634"/>
                  </a:lnTo>
                  <a:cubicBezTo>
                    <a:pt x="2286" y="1634"/>
                    <a:pt x="2280" y="1639"/>
                    <a:pt x="2266" y="1653"/>
                  </a:cubicBezTo>
                  <a:cubicBezTo>
                    <a:pt x="2260" y="1655"/>
                    <a:pt x="2255" y="1656"/>
                    <a:pt x="2250" y="1656"/>
                  </a:cubicBezTo>
                  <a:cubicBezTo>
                    <a:pt x="2232" y="1656"/>
                    <a:pt x="2224" y="1644"/>
                    <a:pt x="2229" y="1622"/>
                  </a:cubicBezTo>
                  <a:cubicBezTo>
                    <a:pt x="2226" y="1620"/>
                    <a:pt x="2223" y="1618"/>
                    <a:pt x="2220" y="1618"/>
                  </a:cubicBezTo>
                  <a:cubicBezTo>
                    <a:pt x="2215" y="1618"/>
                    <a:pt x="2210" y="1622"/>
                    <a:pt x="2201" y="1634"/>
                  </a:cubicBezTo>
                  <a:lnTo>
                    <a:pt x="2185" y="1653"/>
                  </a:lnTo>
                  <a:cubicBezTo>
                    <a:pt x="2200" y="1630"/>
                    <a:pt x="2207" y="1619"/>
                    <a:pt x="2205" y="1619"/>
                  </a:cubicBezTo>
                  <a:lnTo>
                    <a:pt x="2205" y="1619"/>
                  </a:lnTo>
                  <a:cubicBezTo>
                    <a:pt x="2203" y="1619"/>
                    <a:pt x="2193" y="1627"/>
                    <a:pt x="2176" y="1644"/>
                  </a:cubicBezTo>
                  <a:cubicBezTo>
                    <a:pt x="2168" y="1652"/>
                    <a:pt x="2163" y="1656"/>
                    <a:pt x="2161" y="1656"/>
                  </a:cubicBezTo>
                  <a:cubicBezTo>
                    <a:pt x="2159" y="1656"/>
                    <a:pt x="2161" y="1651"/>
                    <a:pt x="2169" y="1640"/>
                  </a:cubicBezTo>
                  <a:cubicBezTo>
                    <a:pt x="2179" y="1615"/>
                    <a:pt x="2176" y="1609"/>
                    <a:pt x="2176" y="1609"/>
                  </a:cubicBezTo>
                  <a:cubicBezTo>
                    <a:pt x="2147" y="1606"/>
                    <a:pt x="2122" y="1597"/>
                    <a:pt x="2100" y="1581"/>
                  </a:cubicBezTo>
                  <a:cubicBezTo>
                    <a:pt x="2070" y="1557"/>
                    <a:pt x="2054" y="1544"/>
                    <a:pt x="2041" y="1544"/>
                  </a:cubicBezTo>
                  <a:cubicBezTo>
                    <a:pt x="2035" y="1544"/>
                    <a:pt x="2030" y="1547"/>
                    <a:pt x="2025" y="1553"/>
                  </a:cubicBezTo>
                  <a:cubicBezTo>
                    <a:pt x="2015" y="1560"/>
                    <a:pt x="2010" y="1563"/>
                    <a:pt x="2008" y="1563"/>
                  </a:cubicBezTo>
                  <a:cubicBezTo>
                    <a:pt x="2006" y="1563"/>
                    <a:pt x="2009" y="1557"/>
                    <a:pt x="2016" y="1543"/>
                  </a:cubicBezTo>
                  <a:cubicBezTo>
                    <a:pt x="2025" y="1518"/>
                    <a:pt x="2019" y="1515"/>
                    <a:pt x="2013" y="1509"/>
                  </a:cubicBezTo>
                  <a:cubicBezTo>
                    <a:pt x="2010" y="1506"/>
                    <a:pt x="2003" y="1503"/>
                    <a:pt x="2019" y="1481"/>
                  </a:cubicBezTo>
                  <a:lnTo>
                    <a:pt x="2019" y="1481"/>
                  </a:lnTo>
                  <a:cubicBezTo>
                    <a:pt x="2004" y="1491"/>
                    <a:pt x="1999" y="1495"/>
                    <a:pt x="1997" y="1495"/>
                  </a:cubicBezTo>
                  <a:cubicBezTo>
                    <a:pt x="1995" y="1495"/>
                    <a:pt x="1995" y="1494"/>
                    <a:pt x="1994" y="1493"/>
                  </a:cubicBezTo>
                  <a:cubicBezTo>
                    <a:pt x="2003" y="1480"/>
                    <a:pt x="2005" y="1474"/>
                    <a:pt x="2000" y="1474"/>
                  </a:cubicBezTo>
                  <a:cubicBezTo>
                    <a:pt x="1997" y="1474"/>
                    <a:pt x="1990" y="1477"/>
                    <a:pt x="1981" y="1484"/>
                  </a:cubicBezTo>
                  <a:cubicBezTo>
                    <a:pt x="1963" y="1501"/>
                    <a:pt x="1954" y="1509"/>
                    <a:pt x="1952" y="1509"/>
                  </a:cubicBezTo>
                  <a:cubicBezTo>
                    <a:pt x="1951" y="1509"/>
                    <a:pt x="1959" y="1500"/>
                    <a:pt x="1975" y="1481"/>
                  </a:cubicBezTo>
                  <a:cubicBezTo>
                    <a:pt x="1987" y="1464"/>
                    <a:pt x="1990" y="1442"/>
                    <a:pt x="1986" y="1442"/>
                  </a:cubicBezTo>
                  <a:lnTo>
                    <a:pt x="1986" y="1442"/>
                  </a:lnTo>
                  <a:cubicBezTo>
                    <a:pt x="1985" y="1442"/>
                    <a:pt x="1984" y="1444"/>
                    <a:pt x="1981" y="1449"/>
                  </a:cubicBezTo>
                  <a:cubicBezTo>
                    <a:pt x="1966" y="1471"/>
                    <a:pt x="1956" y="1462"/>
                    <a:pt x="1934" y="1477"/>
                  </a:cubicBezTo>
                  <a:cubicBezTo>
                    <a:pt x="1928" y="1471"/>
                    <a:pt x="1922" y="1468"/>
                    <a:pt x="1937" y="1449"/>
                  </a:cubicBezTo>
                  <a:cubicBezTo>
                    <a:pt x="1945" y="1434"/>
                    <a:pt x="1932" y="1427"/>
                    <a:pt x="1916" y="1427"/>
                  </a:cubicBezTo>
                  <a:cubicBezTo>
                    <a:pt x="1905" y="1427"/>
                    <a:pt x="1893" y="1430"/>
                    <a:pt x="1884" y="1437"/>
                  </a:cubicBezTo>
                  <a:cubicBezTo>
                    <a:pt x="1877" y="1445"/>
                    <a:pt x="1872" y="1449"/>
                    <a:pt x="1871" y="1449"/>
                  </a:cubicBezTo>
                  <a:cubicBezTo>
                    <a:pt x="1870" y="1449"/>
                    <a:pt x="1873" y="1444"/>
                    <a:pt x="1881" y="1434"/>
                  </a:cubicBezTo>
                  <a:cubicBezTo>
                    <a:pt x="1897" y="1412"/>
                    <a:pt x="1890" y="1409"/>
                    <a:pt x="1884" y="1402"/>
                  </a:cubicBezTo>
                  <a:lnTo>
                    <a:pt x="1884" y="1402"/>
                  </a:lnTo>
                  <a:cubicBezTo>
                    <a:pt x="1879" y="1406"/>
                    <a:pt x="1877" y="1408"/>
                    <a:pt x="1876" y="1408"/>
                  </a:cubicBezTo>
                  <a:cubicBezTo>
                    <a:pt x="1874" y="1408"/>
                    <a:pt x="1885" y="1394"/>
                    <a:pt x="1897" y="1380"/>
                  </a:cubicBezTo>
                  <a:cubicBezTo>
                    <a:pt x="1916" y="1365"/>
                    <a:pt x="1912" y="1358"/>
                    <a:pt x="1900" y="1352"/>
                  </a:cubicBezTo>
                  <a:lnTo>
                    <a:pt x="1900" y="1352"/>
                  </a:lnTo>
                  <a:cubicBezTo>
                    <a:pt x="1894" y="1355"/>
                    <a:pt x="1889" y="1357"/>
                    <a:pt x="1883" y="1357"/>
                  </a:cubicBezTo>
                  <a:cubicBezTo>
                    <a:pt x="1868" y="1357"/>
                    <a:pt x="1854" y="1346"/>
                    <a:pt x="1840" y="1336"/>
                  </a:cubicBezTo>
                  <a:cubicBezTo>
                    <a:pt x="1832" y="1328"/>
                    <a:pt x="1823" y="1324"/>
                    <a:pt x="1815" y="1324"/>
                  </a:cubicBezTo>
                  <a:cubicBezTo>
                    <a:pt x="1798" y="1324"/>
                    <a:pt x="1779" y="1338"/>
                    <a:pt x="1753" y="1358"/>
                  </a:cubicBezTo>
                  <a:lnTo>
                    <a:pt x="1715" y="1393"/>
                  </a:lnTo>
                  <a:lnTo>
                    <a:pt x="1746" y="1355"/>
                  </a:lnTo>
                  <a:cubicBezTo>
                    <a:pt x="1762" y="1333"/>
                    <a:pt x="1787" y="1289"/>
                    <a:pt x="1787" y="1289"/>
                  </a:cubicBezTo>
                  <a:cubicBezTo>
                    <a:pt x="1787" y="1289"/>
                    <a:pt x="1786" y="1289"/>
                    <a:pt x="1786" y="1289"/>
                  </a:cubicBezTo>
                  <a:cubicBezTo>
                    <a:pt x="1782" y="1289"/>
                    <a:pt x="1767" y="1307"/>
                    <a:pt x="1753" y="1327"/>
                  </a:cubicBezTo>
                  <a:cubicBezTo>
                    <a:pt x="1747" y="1334"/>
                    <a:pt x="1742" y="1338"/>
                    <a:pt x="1739" y="1338"/>
                  </a:cubicBezTo>
                  <a:cubicBezTo>
                    <a:pt x="1733" y="1338"/>
                    <a:pt x="1732" y="1329"/>
                    <a:pt x="1734" y="1311"/>
                  </a:cubicBezTo>
                  <a:cubicBezTo>
                    <a:pt x="1738" y="1294"/>
                    <a:pt x="1737" y="1286"/>
                    <a:pt x="1731" y="1286"/>
                  </a:cubicBezTo>
                  <a:cubicBezTo>
                    <a:pt x="1728" y="1286"/>
                    <a:pt x="1722" y="1290"/>
                    <a:pt x="1715" y="1296"/>
                  </a:cubicBezTo>
                  <a:cubicBezTo>
                    <a:pt x="1709" y="1289"/>
                    <a:pt x="1702" y="1286"/>
                    <a:pt x="1712" y="1261"/>
                  </a:cubicBezTo>
                  <a:cubicBezTo>
                    <a:pt x="1711" y="1260"/>
                    <a:pt x="1710" y="1260"/>
                    <a:pt x="1709" y="1260"/>
                  </a:cubicBezTo>
                  <a:cubicBezTo>
                    <a:pt x="1707" y="1260"/>
                    <a:pt x="1704" y="1264"/>
                    <a:pt x="1693" y="1277"/>
                  </a:cubicBezTo>
                  <a:cubicBezTo>
                    <a:pt x="1686" y="1285"/>
                    <a:pt x="1681" y="1289"/>
                    <a:pt x="1679" y="1289"/>
                  </a:cubicBezTo>
                  <a:cubicBezTo>
                    <a:pt x="1675" y="1289"/>
                    <a:pt x="1675" y="1282"/>
                    <a:pt x="1680" y="1267"/>
                  </a:cubicBezTo>
                  <a:cubicBezTo>
                    <a:pt x="1700" y="1237"/>
                    <a:pt x="1697" y="1221"/>
                    <a:pt x="1688" y="1221"/>
                  </a:cubicBezTo>
                  <a:cubicBezTo>
                    <a:pt x="1684" y="1221"/>
                    <a:pt x="1679" y="1224"/>
                    <a:pt x="1674" y="1230"/>
                  </a:cubicBezTo>
                  <a:cubicBezTo>
                    <a:pt x="1664" y="1242"/>
                    <a:pt x="1660" y="1245"/>
                    <a:pt x="1656" y="1245"/>
                  </a:cubicBezTo>
                  <a:cubicBezTo>
                    <a:pt x="1653" y="1245"/>
                    <a:pt x="1651" y="1244"/>
                    <a:pt x="1649" y="1242"/>
                  </a:cubicBezTo>
                  <a:cubicBezTo>
                    <a:pt x="1646" y="1240"/>
                    <a:pt x="1644" y="1237"/>
                    <a:pt x="1640" y="1237"/>
                  </a:cubicBezTo>
                  <a:cubicBezTo>
                    <a:pt x="1636" y="1237"/>
                    <a:pt x="1630" y="1240"/>
                    <a:pt x="1618" y="1249"/>
                  </a:cubicBezTo>
                  <a:lnTo>
                    <a:pt x="1608" y="1239"/>
                  </a:lnTo>
                  <a:cubicBezTo>
                    <a:pt x="1603" y="1234"/>
                    <a:pt x="1620" y="1223"/>
                    <a:pt x="1626" y="1223"/>
                  </a:cubicBezTo>
                  <a:cubicBezTo>
                    <a:pt x="1626" y="1223"/>
                    <a:pt x="1627" y="1223"/>
                    <a:pt x="1627" y="1224"/>
                  </a:cubicBezTo>
                  <a:lnTo>
                    <a:pt x="1637" y="1199"/>
                  </a:lnTo>
                  <a:cubicBezTo>
                    <a:pt x="1632" y="1194"/>
                    <a:pt x="1628" y="1191"/>
                    <a:pt x="1623" y="1191"/>
                  </a:cubicBezTo>
                  <a:cubicBezTo>
                    <a:pt x="1618" y="1191"/>
                    <a:pt x="1612" y="1194"/>
                    <a:pt x="1602" y="1202"/>
                  </a:cubicBezTo>
                  <a:cubicBezTo>
                    <a:pt x="1584" y="1218"/>
                    <a:pt x="1575" y="1227"/>
                    <a:pt x="1573" y="1227"/>
                  </a:cubicBezTo>
                  <a:cubicBezTo>
                    <a:pt x="1572" y="1227"/>
                    <a:pt x="1580" y="1217"/>
                    <a:pt x="1596" y="1195"/>
                  </a:cubicBezTo>
                  <a:cubicBezTo>
                    <a:pt x="1608" y="1181"/>
                    <a:pt x="1616" y="1162"/>
                    <a:pt x="1609" y="1162"/>
                  </a:cubicBezTo>
                  <a:cubicBezTo>
                    <a:pt x="1607" y="1162"/>
                    <a:pt x="1604" y="1164"/>
                    <a:pt x="1599" y="1167"/>
                  </a:cubicBezTo>
                  <a:cubicBezTo>
                    <a:pt x="1586" y="1181"/>
                    <a:pt x="1579" y="1187"/>
                    <a:pt x="1577" y="1187"/>
                  </a:cubicBezTo>
                  <a:cubicBezTo>
                    <a:pt x="1572" y="1187"/>
                    <a:pt x="1580" y="1172"/>
                    <a:pt x="1590" y="1158"/>
                  </a:cubicBezTo>
                  <a:cubicBezTo>
                    <a:pt x="1611" y="1139"/>
                    <a:pt x="1620" y="1130"/>
                    <a:pt x="1615" y="1130"/>
                  </a:cubicBezTo>
                  <a:cubicBezTo>
                    <a:pt x="1611" y="1130"/>
                    <a:pt x="1598" y="1136"/>
                    <a:pt x="1574" y="1145"/>
                  </a:cubicBezTo>
                  <a:cubicBezTo>
                    <a:pt x="1561" y="1136"/>
                    <a:pt x="1527" y="1139"/>
                    <a:pt x="1508" y="1126"/>
                  </a:cubicBezTo>
                  <a:cubicBezTo>
                    <a:pt x="1489" y="1108"/>
                    <a:pt x="1477" y="1098"/>
                    <a:pt x="1486" y="1074"/>
                  </a:cubicBezTo>
                  <a:lnTo>
                    <a:pt x="1486" y="1074"/>
                  </a:lnTo>
                  <a:cubicBezTo>
                    <a:pt x="1478" y="1082"/>
                    <a:pt x="1473" y="1086"/>
                    <a:pt x="1468" y="1086"/>
                  </a:cubicBezTo>
                  <a:cubicBezTo>
                    <a:pt x="1463" y="1086"/>
                    <a:pt x="1458" y="1082"/>
                    <a:pt x="1452" y="1076"/>
                  </a:cubicBezTo>
                  <a:cubicBezTo>
                    <a:pt x="1450" y="1061"/>
                    <a:pt x="1444" y="1056"/>
                    <a:pt x="1435" y="1056"/>
                  </a:cubicBezTo>
                  <a:cubicBezTo>
                    <a:pt x="1425" y="1056"/>
                    <a:pt x="1413" y="1062"/>
                    <a:pt x="1402" y="1070"/>
                  </a:cubicBezTo>
                  <a:lnTo>
                    <a:pt x="1414" y="1079"/>
                  </a:lnTo>
                  <a:cubicBezTo>
                    <a:pt x="1398" y="1100"/>
                    <a:pt x="1389" y="1108"/>
                    <a:pt x="1384" y="1108"/>
                  </a:cubicBezTo>
                  <a:cubicBezTo>
                    <a:pt x="1380" y="1108"/>
                    <a:pt x="1380" y="1100"/>
                    <a:pt x="1383" y="1086"/>
                  </a:cubicBezTo>
                  <a:cubicBezTo>
                    <a:pt x="1376" y="1083"/>
                    <a:pt x="1392" y="1061"/>
                    <a:pt x="1408" y="1042"/>
                  </a:cubicBezTo>
                  <a:cubicBezTo>
                    <a:pt x="1423" y="1023"/>
                    <a:pt x="1433" y="998"/>
                    <a:pt x="1427" y="992"/>
                  </a:cubicBezTo>
                  <a:cubicBezTo>
                    <a:pt x="1426" y="991"/>
                    <a:pt x="1424" y="989"/>
                    <a:pt x="1422" y="989"/>
                  </a:cubicBezTo>
                  <a:cubicBezTo>
                    <a:pt x="1419" y="989"/>
                    <a:pt x="1414" y="993"/>
                    <a:pt x="1408" y="1007"/>
                  </a:cubicBezTo>
                  <a:cubicBezTo>
                    <a:pt x="1398" y="1022"/>
                    <a:pt x="1394" y="1027"/>
                    <a:pt x="1391" y="1027"/>
                  </a:cubicBezTo>
                  <a:cubicBezTo>
                    <a:pt x="1389" y="1027"/>
                    <a:pt x="1388" y="1025"/>
                    <a:pt x="1386" y="1023"/>
                  </a:cubicBezTo>
                  <a:cubicBezTo>
                    <a:pt x="1383" y="1021"/>
                    <a:pt x="1380" y="1019"/>
                    <a:pt x="1376" y="1019"/>
                  </a:cubicBezTo>
                  <a:cubicBezTo>
                    <a:pt x="1372" y="1019"/>
                    <a:pt x="1366" y="1021"/>
                    <a:pt x="1355" y="1029"/>
                  </a:cubicBezTo>
                  <a:cubicBezTo>
                    <a:pt x="1346" y="1042"/>
                    <a:pt x="1340" y="1045"/>
                    <a:pt x="1336" y="1045"/>
                  </a:cubicBezTo>
                  <a:cubicBezTo>
                    <a:pt x="1333" y="1045"/>
                    <a:pt x="1331" y="1043"/>
                    <a:pt x="1329" y="1042"/>
                  </a:cubicBezTo>
                  <a:cubicBezTo>
                    <a:pt x="1339" y="1017"/>
                    <a:pt x="1326" y="1007"/>
                    <a:pt x="1326" y="1007"/>
                  </a:cubicBezTo>
                  <a:lnTo>
                    <a:pt x="1342" y="989"/>
                  </a:lnTo>
                  <a:cubicBezTo>
                    <a:pt x="1355" y="973"/>
                    <a:pt x="1361" y="960"/>
                    <a:pt x="1370" y="945"/>
                  </a:cubicBezTo>
                  <a:cubicBezTo>
                    <a:pt x="1369" y="944"/>
                    <a:pt x="1369" y="944"/>
                    <a:pt x="1367" y="944"/>
                  </a:cubicBezTo>
                  <a:cubicBezTo>
                    <a:pt x="1360" y="944"/>
                    <a:pt x="1348" y="960"/>
                    <a:pt x="1348" y="960"/>
                  </a:cubicBezTo>
                  <a:cubicBezTo>
                    <a:pt x="1347" y="962"/>
                    <a:pt x="1345" y="963"/>
                    <a:pt x="1342" y="963"/>
                  </a:cubicBezTo>
                  <a:cubicBezTo>
                    <a:pt x="1313" y="963"/>
                    <a:pt x="1203" y="872"/>
                    <a:pt x="1188" y="860"/>
                  </a:cubicBezTo>
                  <a:cubicBezTo>
                    <a:pt x="1190" y="842"/>
                    <a:pt x="1185" y="829"/>
                    <a:pt x="1178" y="829"/>
                  </a:cubicBezTo>
                  <a:cubicBezTo>
                    <a:pt x="1174" y="829"/>
                    <a:pt x="1170" y="833"/>
                    <a:pt x="1167" y="841"/>
                  </a:cubicBezTo>
                  <a:cubicBezTo>
                    <a:pt x="1162" y="846"/>
                    <a:pt x="1157" y="848"/>
                    <a:pt x="1152" y="848"/>
                  </a:cubicBezTo>
                  <a:cubicBezTo>
                    <a:pt x="1136" y="848"/>
                    <a:pt x="1114" y="832"/>
                    <a:pt x="1091" y="813"/>
                  </a:cubicBezTo>
                  <a:cubicBezTo>
                    <a:pt x="1063" y="790"/>
                    <a:pt x="1041" y="772"/>
                    <a:pt x="1024" y="772"/>
                  </a:cubicBezTo>
                  <a:cubicBezTo>
                    <a:pt x="1019" y="772"/>
                    <a:pt x="1014" y="774"/>
                    <a:pt x="1010" y="779"/>
                  </a:cubicBezTo>
                  <a:lnTo>
                    <a:pt x="994" y="766"/>
                  </a:lnTo>
                  <a:cubicBezTo>
                    <a:pt x="991" y="763"/>
                    <a:pt x="985" y="762"/>
                    <a:pt x="979" y="762"/>
                  </a:cubicBezTo>
                  <a:cubicBezTo>
                    <a:pt x="971" y="762"/>
                    <a:pt x="961" y="764"/>
                    <a:pt x="957" y="764"/>
                  </a:cubicBezTo>
                  <a:cubicBezTo>
                    <a:pt x="955" y="764"/>
                    <a:pt x="954" y="763"/>
                    <a:pt x="953" y="763"/>
                  </a:cubicBezTo>
                  <a:cubicBezTo>
                    <a:pt x="944" y="770"/>
                    <a:pt x="937" y="773"/>
                    <a:pt x="934" y="773"/>
                  </a:cubicBezTo>
                  <a:cubicBezTo>
                    <a:pt x="932" y="773"/>
                    <a:pt x="935" y="768"/>
                    <a:pt x="947" y="760"/>
                  </a:cubicBezTo>
                  <a:cubicBezTo>
                    <a:pt x="963" y="738"/>
                    <a:pt x="978" y="719"/>
                    <a:pt x="972" y="716"/>
                  </a:cubicBezTo>
                  <a:cubicBezTo>
                    <a:pt x="970" y="714"/>
                    <a:pt x="969" y="713"/>
                    <a:pt x="966" y="713"/>
                  </a:cubicBezTo>
                  <a:cubicBezTo>
                    <a:pt x="957" y="713"/>
                    <a:pt x="944" y="729"/>
                    <a:pt x="931" y="744"/>
                  </a:cubicBezTo>
                  <a:cubicBezTo>
                    <a:pt x="922" y="758"/>
                    <a:pt x="915" y="761"/>
                    <a:pt x="912" y="761"/>
                  </a:cubicBezTo>
                  <a:cubicBezTo>
                    <a:pt x="910" y="761"/>
                    <a:pt x="910" y="760"/>
                    <a:pt x="910" y="760"/>
                  </a:cubicBezTo>
                  <a:cubicBezTo>
                    <a:pt x="903" y="757"/>
                    <a:pt x="903" y="757"/>
                    <a:pt x="919" y="738"/>
                  </a:cubicBezTo>
                  <a:lnTo>
                    <a:pt x="950" y="697"/>
                  </a:lnTo>
                  <a:lnTo>
                    <a:pt x="947" y="691"/>
                  </a:lnTo>
                  <a:cubicBezTo>
                    <a:pt x="937" y="705"/>
                    <a:pt x="931" y="707"/>
                    <a:pt x="928" y="707"/>
                  </a:cubicBezTo>
                  <a:cubicBezTo>
                    <a:pt x="926" y="707"/>
                    <a:pt x="925" y="707"/>
                    <a:pt x="925" y="707"/>
                  </a:cubicBezTo>
                  <a:cubicBezTo>
                    <a:pt x="919" y="703"/>
                    <a:pt x="919" y="703"/>
                    <a:pt x="950" y="663"/>
                  </a:cubicBezTo>
                  <a:cubicBezTo>
                    <a:pt x="968" y="642"/>
                    <a:pt x="973" y="631"/>
                    <a:pt x="969" y="631"/>
                  </a:cubicBezTo>
                  <a:cubicBezTo>
                    <a:pt x="966" y="631"/>
                    <a:pt x="956" y="638"/>
                    <a:pt x="941" y="653"/>
                  </a:cubicBezTo>
                  <a:lnTo>
                    <a:pt x="913" y="666"/>
                  </a:lnTo>
                  <a:cubicBezTo>
                    <a:pt x="923" y="649"/>
                    <a:pt x="924" y="643"/>
                    <a:pt x="919" y="643"/>
                  </a:cubicBezTo>
                  <a:cubicBezTo>
                    <a:pt x="911" y="643"/>
                    <a:pt x="890" y="659"/>
                    <a:pt x="878" y="669"/>
                  </a:cubicBezTo>
                  <a:cubicBezTo>
                    <a:pt x="892" y="644"/>
                    <a:pt x="897" y="631"/>
                    <a:pt x="891" y="631"/>
                  </a:cubicBezTo>
                  <a:cubicBezTo>
                    <a:pt x="886" y="631"/>
                    <a:pt x="876" y="638"/>
                    <a:pt x="859" y="653"/>
                  </a:cubicBezTo>
                  <a:cubicBezTo>
                    <a:pt x="853" y="662"/>
                    <a:pt x="848" y="667"/>
                    <a:pt x="846" y="667"/>
                  </a:cubicBezTo>
                  <a:cubicBezTo>
                    <a:pt x="843" y="667"/>
                    <a:pt x="845" y="658"/>
                    <a:pt x="850" y="644"/>
                  </a:cubicBezTo>
                  <a:cubicBezTo>
                    <a:pt x="859" y="622"/>
                    <a:pt x="856" y="616"/>
                    <a:pt x="844" y="606"/>
                  </a:cubicBezTo>
                  <a:cubicBezTo>
                    <a:pt x="840" y="609"/>
                    <a:pt x="835" y="610"/>
                    <a:pt x="830" y="610"/>
                  </a:cubicBezTo>
                  <a:cubicBezTo>
                    <a:pt x="808" y="610"/>
                    <a:pt x="777" y="584"/>
                    <a:pt x="743" y="556"/>
                  </a:cubicBezTo>
                  <a:cubicBezTo>
                    <a:pt x="705" y="525"/>
                    <a:pt x="677" y="503"/>
                    <a:pt x="660" y="503"/>
                  </a:cubicBezTo>
                  <a:cubicBezTo>
                    <a:pt x="654" y="503"/>
                    <a:pt x="650" y="505"/>
                    <a:pt x="646" y="509"/>
                  </a:cubicBezTo>
                  <a:cubicBezTo>
                    <a:pt x="640" y="506"/>
                    <a:pt x="640" y="506"/>
                    <a:pt x="653" y="481"/>
                  </a:cubicBezTo>
                  <a:cubicBezTo>
                    <a:pt x="660" y="472"/>
                    <a:pt x="663" y="466"/>
                    <a:pt x="659" y="466"/>
                  </a:cubicBezTo>
                  <a:cubicBezTo>
                    <a:pt x="655" y="466"/>
                    <a:pt x="644" y="473"/>
                    <a:pt x="624" y="490"/>
                  </a:cubicBezTo>
                  <a:cubicBezTo>
                    <a:pt x="612" y="499"/>
                    <a:pt x="601" y="510"/>
                    <a:pt x="600" y="510"/>
                  </a:cubicBezTo>
                  <a:cubicBezTo>
                    <a:pt x="600" y="510"/>
                    <a:pt x="605" y="504"/>
                    <a:pt x="618" y="487"/>
                  </a:cubicBezTo>
                  <a:cubicBezTo>
                    <a:pt x="634" y="468"/>
                    <a:pt x="624" y="459"/>
                    <a:pt x="602" y="440"/>
                  </a:cubicBezTo>
                  <a:cubicBezTo>
                    <a:pt x="592" y="432"/>
                    <a:pt x="579" y="421"/>
                    <a:pt x="566" y="421"/>
                  </a:cubicBezTo>
                  <a:cubicBezTo>
                    <a:pt x="560" y="421"/>
                    <a:pt x="554" y="423"/>
                    <a:pt x="549" y="431"/>
                  </a:cubicBezTo>
                  <a:cubicBezTo>
                    <a:pt x="538" y="435"/>
                    <a:pt x="532" y="437"/>
                    <a:pt x="530" y="437"/>
                  </a:cubicBezTo>
                  <a:cubicBezTo>
                    <a:pt x="528" y="437"/>
                    <a:pt x="532" y="433"/>
                    <a:pt x="543" y="424"/>
                  </a:cubicBezTo>
                  <a:cubicBezTo>
                    <a:pt x="572" y="397"/>
                    <a:pt x="571" y="367"/>
                    <a:pt x="546" y="367"/>
                  </a:cubicBezTo>
                  <a:cubicBezTo>
                    <a:pt x="540" y="367"/>
                    <a:pt x="531" y="369"/>
                    <a:pt x="521" y="374"/>
                  </a:cubicBezTo>
                  <a:cubicBezTo>
                    <a:pt x="518" y="368"/>
                    <a:pt x="512" y="365"/>
                    <a:pt x="527" y="346"/>
                  </a:cubicBezTo>
                  <a:cubicBezTo>
                    <a:pt x="523" y="342"/>
                    <a:pt x="521" y="340"/>
                    <a:pt x="511" y="340"/>
                  </a:cubicBezTo>
                  <a:cubicBezTo>
                    <a:pt x="505" y="340"/>
                    <a:pt x="497" y="341"/>
                    <a:pt x="483" y="343"/>
                  </a:cubicBezTo>
                  <a:lnTo>
                    <a:pt x="446" y="312"/>
                  </a:lnTo>
                  <a:cubicBezTo>
                    <a:pt x="443" y="309"/>
                    <a:pt x="439" y="308"/>
                    <a:pt x="435" y="308"/>
                  </a:cubicBezTo>
                  <a:cubicBezTo>
                    <a:pt x="425" y="308"/>
                    <a:pt x="411" y="315"/>
                    <a:pt x="411" y="315"/>
                  </a:cubicBezTo>
                  <a:cubicBezTo>
                    <a:pt x="407" y="310"/>
                    <a:pt x="402" y="307"/>
                    <a:pt x="402" y="307"/>
                  </a:cubicBezTo>
                  <a:lnTo>
                    <a:pt x="402" y="307"/>
                  </a:lnTo>
                  <a:cubicBezTo>
                    <a:pt x="403" y="307"/>
                    <a:pt x="403" y="308"/>
                    <a:pt x="405" y="309"/>
                  </a:cubicBezTo>
                  <a:cubicBezTo>
                    <a:pt x="421" y="290"/>
                    <a:pt x="392" y="268"/>
                    <a:pt x="355" y="236"/>
                  </a:cubicBezTo>
                  <a:cubicBezTo>
                    <a:pt x="317" y="205"/>
                    <a:pt x="286" y="177"/>
                    <a:pt x="295" y="155"/>
                  </a:cubicBezTo>
                  <a:cubicBezTo>
                    <a:pt x="295" y="155"/>
                    <a:pt x="294" y="154"/>
                    <a:pt x="291" y="154"/>
                  </a:cubicBezTo>
                  <a:cubicBezTo>
                    <a:pt x="287" y="154"/>
                    <a:pt x="281" y="156"/>
                    <a:pt x="270" y="164"/>
                  </a:cubicBezTo>
                  <a:cubicBezTo>
                    <a:pt x="251" y="182"/>
                    <a:pt x="240" y="190"/>
                    <a:pt x="235" y="190"/>
                  </a:cubicBezTo>
                  <a:cubicBezTo>
                    <a:pt x="231" y="190"/>
                    <a:pt x="233" y="183"/>
                    <a:pt x="239" y="171"/>
                  </a:cubicBezTo>
                  <a:cubicBezTo>
                    <a:pt x="255" y="143"/>
                    <a:pt x="252" y="125"/>
                    <a:pt x="238" y="125"/>
                  </a:cubicBezTo>
                  <a:cubicBezTo>
                    <a:pt x="230" y="125"/>
                    <a:pt x="218" y="132"/>
                    <a:pt x="204" y="146"/>
                  </a:cubicBezTo>
                  <a:lnTo>
                    <a:pt x="220" y="124"/>
                  </a:lnTo>
                  <a:cubicBezTo>
                    <a:pt x="234" y="103"/>
                    <a:pt x="233" y="93"/>
                    <a:pt x="225" y="93"/>
                  </a:cubicBezTo>
                  <a:cubicBezTo>
                    <a:pt x="217" y="93"/>
                    <a:pt x="199" y="104"/>
                    <a:pt x="179" y="124"/>
                  </a:cubicBezTo>
                  <a:cubicBezTo>
                    <a:pt x="187" y="104"/>
                    <a:pt x="194" y="84"/>
                    <a:pt x="188" y="84"/>
                  </a:cubicBezTo>
                  <a:cubicBezTo>
                    <a:pt x="186" y="84"/>
                    <a:pt x="183" y="86"/>
                    <a:pt x="179" y="89"/>
                  </a:cubicBezTo>
                  <a:cubicBezTo>
                    <a:pt x="173" y="86"/>
                    <a:pt x="173" y="86"/>
                    <a:pt x="204" y="45"/>
                  </a:cubicBezTo>
                  <a:cubicBezTo>
                    <a:pt x="220" y="26"/>
                    <a:pt x="236" y="5"/>
                    <a:pt x="230" y="1"/>
                  </a:cubicBezTo>
                  <a:cubicBezTo>
                    <a:pt x="229" y="1"/>
                    <a:pt x="228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37"/>
            <p:cNvSpPr/>
            <p:nvPr/>
          </p:nvSpPr>
          <p:spPr>
            <a:xfrm>
              <a:off x="3810418" y="3660898"/>
              <a:ext cx="184373" cy="179017"/>
            </a:xfrm>
            <a:custGeom>
              <a:avLst/>
              <a:gdLst/>
              <a:ahLst/>
              <a:cxnLst/>
              <a:rect l="l" t="t" r="r" b="b"/>
              <a:pathLst>
                <a:path w="10129" h="9911" extrusionOk="0">
                  <a:moveTo>
                    <a:pt x="7340" y="1"/>
                  </a:moveTo>
                  <a:cubicBezTo>
                    <a:pt x="7267" y="1"/>
                    <a:pt x="7192" y="4"/>
                    <a:pt x="7117" y="12"/>
                  </a:cubicBezTo>
                  <a:lnTo>
                    <a:pt x="2065" y="520"/>
                  </a:lnTo>
                  <a:cubicBezTo>
                    <a:pt x="871" y="639"/>
                    <a:pt x="0" y="1708"/>
                    <a:pt x="122" y="2902"/>
                  </a:cubicBezTo>
                  <a:lnTo>
                    <a:pt x="630" y="7953"/>
                  </a:lnTo>
                  <a:cubicBezTo>
                    <a:pt x="742" y="9074"/>
                    <a:pt x="1687" y="9910"/>
                    <a:pt x="2793" y="9910"/>
                  </a:cubicBezTo>
                  <a:cubicBezTo>
                    <a:pt x="2865" y="9910"/>
                    <a:pt x="2938" y="9907"/>
                    <a:pt x="3012" y="9899"/>
                  </a:cubicBezTo>
                  <a:lnTo>
                    <a:pt x="8063" y="9388"/>
                  </a:lnTo>
                  <a:cubicBezTo>
                    <a:pt x="9257" y="9269"/>
                    <a:pt x="10129" y="8204"/>
                    <a:pt x="10006" y="7007"/>
                  </a:cubicBezTo>
                  <a:lnTo>
                    <a:pt x="9499" y="1958"/>
                  </a:lnTo>
                  <a:cubicBezTo>
                    <a:pt x="9387" y="836"/>
                    <a:pt x="8442" y="1"/>
                    <a:pt x="73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37"/>
            <p:cNvSpPr/>
            <p:nvPr/>
          </p:nvSpPr>
          <p:spPr>
            <a:xfrm>
              <a:off x="4024552" y="3639511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41" y="0"/>
                  </a:moveTo>
                  <a:cubicBezTo>
                    <a:pt x="7267" y="0"/>
                    <a:pt x="7192" y="4"/>
                    <a:pt x="7117" y="12"/>
                  </a:cubicBezTo>
                  <a:lnTo>
                    <a:pt x="2066" y="519"/>
                  </a:lnTo>
                  <a:cubicBezTo>
                    <a:pt x="872" y="638"/>
                    <a:pt x="0" y="1707"/>
                    <a:pt x="123" y="2901"/>
                  </a:cubicBezTo>
                  <a:lnTo>
                    <a:pt x="630" y="7953"/>
                  </a:lnTo>
                  <a:cubicBezTo>
                    <a:pt x="742" y="9073"/>
                    <a:pt x="1688" y="9910"/>
                    <a:pt x="2793" y="9910"/>
                  </a:cubicBezTo>
                  <a:cubicBezTo>
                    <a:pt x="2866" y="9910"/>
                    <a:pt x="2939" y="9906"/>
                    <a:pt x="3012" y="9899"/>
                  </a:cubicBezTo>
                  <a:lnTo>
                    <a:pt x="8061" y="9388"/>
                  </a:lnTo>
                  <a:cubicBezTo>
                    <a:pt x="9258" y="9269"/>
                    <a:pt x="10129" y="8203"/>
                    <a:pt x="10007" y="7006"/>
                  </a:cubicBezTo>
                  <a:lnTo>
                    <a:pt x="9499" y="1958"/>
                  </a:lnTo>
                  <a:cubicBezTo>
                    <a:pt x="9387" y="836"/>
                    <a:pt x="8442" y="0"/>
                    <a:pt x="73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37"/>
            <p:cNvSpPr/>
            <p:nvPr/>
          </p:nvSpPr>
          <p:spPr>
            <a:xfrm>
              <a:off x="4238686" y="3618107"/>
              <a:ext cx="184337" cy="178963"/>
            </a:xfrm>
            <a:custGeom>
              <a:avLst/>
              <a:gdLst/>
              <a:ahLst/>
              <a:cxnLst/>
              <a:rect l="l" t="t" r="r" b="b"/>
              <a:pathLst>
                <a:path w="10127" h="9908" extrusionOk="0">
                  <a:moveTo>
                    <a:pt x="7341" y="1"/>
                  </a:moveTo>
                  <a:cubicBezTo>
                    <a:pt x="7267" y="1"/>
                    <a:pt x="7193" y="4"/>
                    <a:pt x="7118" y="12"/>
                  </a:cubicBezTo>
                  <a:lnTo>
                    <a:pt x="2066" y="520"/>
                  </a:lnTo>
                  <a:cubicBezTo>
                    <a:pt x="872" y="639"/>
                    <a:pt x="1" y="1707"/>
                    <a:pt x="120" y="2901"/>
                  </a:cubicBezTo>
                  <a:lnTo>
                    <a:pt x="631" y="7953"/>
                  </a:lnTo>
                  <a:cubicBezTo>
                    <a:pt x="742" y="9072"/>
                    <a:pt x="1685" y="9907"/>
                    <a:pt x="2786" y="9907"/>
                  </a:cubicBezTo>
                  <a:cubicBezTo>
                    <a:pt x="2860" y="9907"/>
                    <a:pt x="2934" y="9904"/>
                    <a:pt x="3009" y="9896"/>
                  </a:cubicBezTo>
                  <a:lnTo>
                    <a:pt x="8061" y="9388"/>
                  </a:lnTo>
                  <a:cubicBezTo>
                    <a:pt x="9255" y="9269"/>
                    <a:pt x="10126" y="8204"/>
                    <a:pt x="10007" y="7007"/>
                  </a:cubicBezTo>
                  <a:lnTo>
                    <a:pt x="9499" y="1955"/>
                  </a:lnTo>
                  <a:cubicBezTo>
                    <a:pt x="9385" y="836"/>
                    <a:pt x="8442" y="1"/>
                    <a:pt x="734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37"/>
            <p:cNvSpPr/>
            <p:nvPr/>
          </p:nvSpPr>
          <p:spPr>
            <a:xfrm>
              <a:off x="3847769" y="3695885"/>
              <a:ext cx="108633" cy="107056"/>
            </a:xfrm>
            <a:custGeom>
              <a:avLst/>
              <a:gdLst/>
              <a:ahLst/>
              <a:cxnLst/>
              <a:rect l="l" t="t" r="r" b="b"/>
              <a:pathLst>
                <a:path w="5968" h="5927" extrusionOk="0">
                  <a:moveTo>
                    <a:pt x="4792" y="197"/>
                  </a:moveTo>
                  <a:cubicBezTo>
                    <a:pt x="4796" y="197"/>
                    <a:pt x="4801" y="198"/>
                    <a:pt x="4805" y="200"/>
                  </a:cubicBezTo>
                  <a:cubicBezTo>
                    <a:pt x="4830" y="212"/>
                    <a:pt x="4830" y="212"/>
                    <a:pt x="4817" y="234"/>
                  </a:cubicBezTo>
                  <a:cubicBezTo>
                    <a:pt x="4813" y="243"/>
                    <a:pt x="4805" y="247"/>
                    <a:pt x="4796" y="247"/>
                  </a:cubicBezTo>
                  <a:cubicBezTo>
                    <a:pt x="4792" y="247"/>
                    <a:pt x="4787" y="246"/>
                    <a:pt x="4783" y="244"/>
                  </a:cubicBezTo>
                  <a:lnTo>
                    <a:pt x="4770" y="209"/>
                  </a:lnTo>
                  <a:cubicBezTo>
                    <a:pt x="4775" y="201"/>
                    <a:pt x="4783" y="197"/>
                    <a:pt x="4792" y="197"/>
                  </a:cubicBezTo>
                  <a:close/>
                  <a:moveTo>
                    <a:pt x="2931" y="313"/>
                  </a:moveTo>
                  <a:cubicBezTo>
                    <a:pt x="2934" y="338"/>
                    <a:pt x="2937" y="363"/>
                    <a:pt x="2915" y="363"/>
                  </a:cubicBezTo>
                  <a:lnTo>
                    <a:pt x="2893" y="366"/>
                  </a:lnTo>
                  <a:cubicBezTo>
                    <a:pt x="2893" y="347"/>
                    <a:pt x="2900" y="328"/>
                    <a:pt x="2912" y="313"/>
                  </a:cubicBezTo>
                  <a:close/>
                  <a:moveTo>
                    <a:pt x="5090" y="347"/>
                  </a:moveTo>
                  <a:lnTo>
                    <a:pt x="5109" y="366"/>
                  </a:lnTo>
                  <a:cubicBezTo>
                    <a:pt x="5097" y="380"/>
                    <a:pt x="5086" y="394"/>
                    <a:pt x="5072" y="394"/>
                  </a:cubicBezTo>
                  <a:cubicBezTo>
                    <a:pt x="5067" y="394"/>
                    <a:pt x="5061" y="392"/>
                    <a:pt x="5056" y="388"/>
                  </a:cubicBezTo>
                  <a:lnTo>
                    <a:pt x="5052" y="353"/>
                  </a:lnTo>
                  <a:lnTo>
                    <a:pt x="5090" y="347"/>
                  </a:lnTo>
                  <a:close/>
                  <a:moveTo>
                    <a:pt x="2078" y="416"/>
                  </a:moveTo>
                  <a:cubicBezTo>
                    <a:pt x="2091" y="416"/>
                    <a:pt x="2092" y="421"/>
                    <a:pt x="2094" y="438"/>
                  </a:cubicBezTo>
                  <a:cubicBezTo>
                    <a:pt x="2094" y="463"/>
                    <a:pt x="2053" y="469"/>
                    <a:pt x="2032" y="469"/>
                  </a:cubicBezTo>
                  <a:cubicBezTo>
                    <a:pt x="2013" y="454"/>
                    <a:pt x="2022" y="419"/>
                    <a:pt x="2047" y="419"/>
                  </a:cubicBezTo>
                  <a:cubicBezTo>
                    <a:pt x="2062" y="417"/>
                    <a:pt x="2072" y="416"/>
                    <a:pt x="2078" y="416"/>
                  </a:cubicBezTo>
                  <a:close/>
                  <a:moveTo>
                    <a:pt x="5100" y="598"/>
                  </a:moveTo>
                  <a:cubicBezTo>
                    <a:pt x="5134" y="598"/>
                    <a:pt x="5150" y="617"/>
                    <a:pt x="5131" y="632"/>
                  </a:cubicBezTo>
                  <a:cubicBezTo>
                    <a:pt x="5121" y="640"/>
                    <a:pt x="5117" y="644"/>
                    <a:pt x="5112" y="644"/>
                  </a:cubicBezTo>
                  <a:cubicBezTo>
                    <a:pt x="5108" y="644"/>
                    <a:pt x="5104" y="640"/>
                    <a:pt x="5096" y="632"/>
                  </a:cubicBezTo>
                  <a:cubicBezTo>
                    <a:pt x="5065" y="598"/>
                    <a:pt x="5065" y="598"/>
                    <a:pt x="5100" y="598"/>
                  </a:cubicBezTo>
                  <a:close/>
                  <a:moveTo>
                    <a:pt x="5092" y="754"/>
                  </a:moveTo>
                  <a:cubicBezTo>
                    <a:pt x="5088" y="757"/>
                    <a:pt x="5083" y="760"/>
                    <a:pt x="5078" y="764"/>
                  </a:cubicBezTo>
                  <a:cubicBezTo>
                    <a:pt x="5077" y="767"/>
                    <a:pt x="5076" y="769"/>
                    <a:pt x="5076" y="772"/>
                  </a:cubicBezTo>
                  <a:lnTo>
                    <a:pt x="5076" y="772"/>
                  </a:lnTo>
                  <a:cubicBezTo>
                    <a:pt x="5079" y="767"/>
                    <a:pt x="5084" y="761"/>
                    <a:pt x="5092" y="754"/>
                  </a:cubicBezTo>
                  <a:close/>
                  <a:moveTo>
                    <a:pt x="5206" y="723"/>
                  </a:moveTo>
                  <a:lnTo>
                    <a:pt x="5219" y="742"/>
                  </a:lnTo>
                  <a:cubicBezTo>
                    <a:pt x="5234" y="761"/>
                    <a:pt x="5234" y="761"/>
                    <a:pt x="5212" y="776"/>
                  </a:cubicBezTo>
                  <a:lnTo>
                    <a:pt x="5200" y="758"/>
                  </a:lnTo>
                  <a:lnTo>
                    <a:pt x="5206" y="723"/>
                  </a:lnTo>
                  <a:close/>
                  <a:moveTo>
                    <a:pt x="5076" y="772"/>
                  </a:moveTo>
                  <a:cubicBezTo>
                    <a:pt x="5071" y="778"/>
                    <a:pt x="5070" y="782"/>
                    <a:pt x="5071" y="782"/>
                  </a:cubicBezTo>
                  <a:cubicBezTo>
                    <a:pt x="5072" y="782"/>
                    <a:pt x="5074" y="779"/>
                    <a:pt x="5076" y="772"/>
                  </a:cubicBezTo>
                  <a:close/>
                  <a:moveTo>
                    <a:pt x="590" y="845"/>
                  </a:moveTo>
                  <a:cubicBezTo>
                    <a:pt x="609" y="864"/>
                    <a:pt x="624" y="880"/>
                    <a:pt x="612" y="899"/>
                  </a:cubicBezTo>
                  <a:lnTo>
                    <a:pt x="577" y="899"/>
                  </a:lnTo>
                  <a:lnTo>
                    <a:pt x="574" y="864"/>
                  </a:lnTo>
                  <a:lnTo>
                    <a:pt x="590" y="845"/>
                  </a:lnTo>
                  <a:close/>
                  <a:moveTo>
                    <a:pt x="5262" y="905"/>
                  </a:moveTo>
                  <a:lnTo>
                    <a:pt x="5262" y="905"/>
                  </a:lnTo>
                  <a:cubicBezTo>
                    <a:pt x="5266" y="914"/>
                    <a:pt x="5272" y="917"/>
                    <a:pt x="5276" y="917"/>
                  </a:cubicBezTo>
                  <a:cubicBezTo>
                    <a:pt x="5281" y="917"/>
                    <a:pt x="5281" y="911"/>
                    <a:pt x="5262" y="905"/>
                  </a:cubicBezTo>
                  <a:close/>
                  <a:moveTo>
                    <a:pt x="5328" y="924"/>
                  </a:moveTo>
                  <a:lnTo>
                    <a:pt x="5338" y="946"/>
                  </a:lnTo>
                  <a:cubicBezTo>
                    <a:pt x="5347" y="968"/>
                    <a:pt x="5347" y="968"/>
                    <a:pt x="5325" y="977"/>
                  </a:cubicBezTo>
                  <a:lnTo>
                    <a:pt x="5316" y="955"/>
                  </a:lnTo>
                  <a:lnTo>
                    <a:pt x="5328" y="924"/>
                  </a:lnTo>
                  <a:close/>
                  <a:moveTo>
                    <a:pt x="270" y="1008"/>
                  </a:moveTo>
                  <a:cubicBezTo>
                    <a:pt x="292" y="1021"/>
                    <a:pt x="314" y="1037"/>
                    <a:pt x="299" y="1059"/>
                  </a:cubicBezTo>
                  <a:lnTo>
                    <a:pt x="286" y="1080"/>
                  </a:lnTo>
                  <a:cubicBezTo>
                    <a:pt x="270" y="1068"/>
                    <a:pt x="261" y="1049"/>
                    <a:pt x="258" y="1030"/>
                  </a:cubicBezTo>
                  <a:lnTo>
                    <a:pt x="270" y="1008"/>
                  </a:lnTo>
                  <a:close/>
                  <a:moveTo>
                    <a:pt x="5460" y="1131"/>
                  </a:moveTo>
                  <a:lnTo>
                    <a:pt x="5466" y="1153"/>
                  </a:lnTo>
                  <a:cubicBezTo>
                    <a:pt x="5469" y="1165"/>
                    <a:pt x="5460" y="1181"/>
                    <a:pt x="5447" y="1184"/>
                  </a:cubicBezTo>
                  <a:cubicBezTo>
                    <a:pt x="5446" y="1184"/>
                    <a:pt x="5444" y="1184"/>
                    <a:pt x="5442" y="1184"/>
                  </a:cubicBezTo>
                  <a:cubicBezTo>
                    <a:pt x="5431" y="1184"/>
                    <a:pt x="5419" y="1176"/>
                    <a:pt x="5416" y="1165"/>
                  </a:cubicBezTo>
                  <a:cubicBezTo>
                    <a:pt x="5425" y="1149"/>
                    <a:pt x="5441" y="1137"/>
                    <a:pt x="5460" y="1131"/>
                  </a:cubicBezTo>
                  <a:close/>
                  <a:moveTo>
                    <a:pt x="274" y="1469"/>
                  </a:moveTo>
                  <a:cubicBezTo>
                    <a:pt x="278" y="1469"/>
                    <a:pt x="284" y="1470"/>
                    <a:pt x="292" y="1472"/>
                  </a:cubicBezTo>
                  <a:cubicBezTo>
                    <a:pt x="308" y="1478"/>
                    <a:pt x="324" y="1491"/>
                    <a:pt x="333" y="1507"/>
                  </a:cubicBezTo>
                  <a:cubicBezTo>
                    <a:pt x="332" y="1512"/>
                    <a:pt x="329" y="1514"/>
                    <a:pt x="324" y="1514"/>
                  </a:cubicBezTo>
                  <a:cubicBezTo>
                    <a:pt x="309" y="1514"/>
                    <a:pt x="280" y="1496"/>
                    <a:pt x="261" y="1491"/>
                  </a:cubicBezTo>
                  <a:cubicBezTo>
                    <a:pt x="265" y="1474"/>
                    <a:pt x="266" y="1469"/>
                    <a:pt x="274" y="1469"/>
                  </a:cubicBezTo>
                  <a:close/>
                  <a:moveTo>
                    <a:pt x="5535" y="2002"/>
                  </a:moveTo>
                  <a:cubicBezTo>
                    <a:pt x="5563" y="2021"/>
                    <a:pt x="5592" y="2039"/>
                    <a:pt x="5566" y="2043"/>
                  </a:cubicBezTo>
                  <a:cubicBezTo>
                    <a:pt x="5548" y="2043"/>
                    <a:pt x="5529" y="2036"/>
                    <a:pt x="5513" y="2027"/>
                  </a:cubicBezTo>
                  <a:cubicBezTo>
                    <a:pt x="5513" y="2027"/>
                    <a:pt x="5485" y="2008"/>
                    <a:pt x="5510" y="2005"/>
                  </a:cubicBezTo>
                  <a:lnTo>
                    <a:pt x="5535" y="2002"/>
                  </a:lnTo>
                  <a:close/>
                  <a:moveTo>
                    <a:pt x="292" y="2010"/>
                  </a:moveTo>
                  <a:cubicBezTo>
                    <a:pt x="308" y="2010"/>
                    <a:pt x="321" y="2014"/>
                    <a:pt x="324" y="2027"/>
                  </a:cubicBezTo>
                  <a:lnTo>
                    <a:pt x="299" y="2052"/>
                  </a:lnTo>
                  <a:lnTo>
                    <a:pt x="273" y="2033"/>
                  </a:lnTo>
                  <a:lnTo>
                    <a:pt x="270" y="2011"/>
                  </a:lnTo>
                  <a:cubicBezTo>
                    <a:pt x="278" y="2010"/>
                    <a:pt x="285" y="2010"/>
                    <a:pt x="292" y="2010"/>
                  </a:cubicBezTo>
                  <a:close/>
                  <a:moveTo>
                    <a:pt x="5676" y="2700"/>
                  </a:moveTo>
                  <a:cubicBezTo>
                    <a:pt x="5693" y="2700"/>
                    <a:pt x="5714" y="2709"/>
                    <a:pt x="5729" y="2729"/>
                  </a:cubicBezTo>
                  <a:cubicBezTo>
                    <a:pt x="5733" y="2751"/>
                    <a:pt x="5733" y="2751"/>
                    <a:pt x="5707" y="2754"/>
                  </a:cubicBezTo>
                  <a:cubicBezTo>
                    <a:pt x="5705" y="2754"/>
                    <a:pt x="5703" y="2754"/>
                    <a:pt x="5701" y="2754"/>
                  </a:cubicBezTo>
                  <a:cubicBezTo>
                    <a:pt x="5678" y="2754"/>
                    <a:pt x="5657" y="2739"/>
                    <a:pt x="5651" y="2716"/>
                  </a:cubicBezTo>
                  <a:cubicBezTo>
                    <a:pt x="5651" y="2706"/>
                    <a:pt x="5662" y="2700"/>
                    <a:pt x="5676" y="2700"/>
                  </a:cubicBezTo>
                  <a:close/>
                  <a:moveTo>
                    <a:pt x="367" y="3385"/>
                  </a:moveTo>
                  <a:cubicBezTo>
                    <a:pt x="383" y="3385"/>
                    <a:pt x="397" y="3389"/>
                    <a:pt x="399" y="3403"/>
                  </a:cubicBezTo>
                  <a:lnTo>
                    <a:pt x="374" y="3428"/>
                  </a:lnTo>
                  <a:lnTo>
                    <a:pt x="349" y="3409"/>
                  </a:lnTo>
                  <a:lnTo>
                    <a:pt x="346" y="3387"/>
                  </a:lnTo>
                  <a:cubicBezTo>
                    <a:pt x="353" y="3386"/>
                    <a:pt x="360" y="3385"/>
                    <a:pt x="367" y="3385"/>
                  </a:cubicBezTo>
                  <a:close/>
                  <a:moveTo>
                    <a:pt x="399" y="3533"/>
                  </a:moveTo>
                  <a:cubicBezTo>
                    <a:pt x="408" y="3533"/>
                    <a:pt x="409" y="3537"/>
                    <a:pt x="411" y="3553"/>
                  </a:cubicBezTo>
                  <a:cubicBezTo>
                    <a:pt x="399" y="3566"/>
                    <a:pt x="383" y="3575"/>
                    <a:pt x="364" y="3578"/>
                  </a:cubicBezTo>
                  <a:cubicBezTo>
                    <a:pt x="363" y="3578"/>
                    <a:pt x="361" y="3578"/>
                    <a:pt x="360" y="3578"/>
                  </a:cubicBezTo>
                  <a:cubicBezTo>
                    <a:pt x="339" y="3578"/>
                    <a:pt x="339" y="3558"/>
                    <a:pt x="383" y="3534"/>
                  </a:cubicBezTo>
                  <a:cubicBezTo>
                    <a:pt x="390" y="3533"/>
                    <a:pt x="395" y="3533"/>
                    <a:pt x="399" y="3533"/>
                  </a:cubicBezTo>
                  <a:close/>
                  <a:moveTo>
                    <a:pt x="211" y="3583"/>
                  </a:moveTo>
                  <a:cubicBezTo>
                    <a:pt x="211" y="3583"/>
                    <a:pt x="211" y="3586"/>
                    <a:pt x="211" y="3591"/>
                  </a:cubicBezTo>
                  <a:cubicBezTo>
                    <a:pt x="211" y="3591"/>
                    <a:pt x="211" y="3591"/>
                    <a:pt x="212" y="3591"/>
                  </a:cubicBezTo>
                  <a:lnTo>
                    <a:pt x="212" y="3591"/>
                  </a:lnTo>
                  <a:cubicBezTo>
                    <a:pt x="211" y="3586"/>
                    <a:pt x="211" y="3583"/>
                    <a:pt x="211" y="3583"/>
                  </a:cubicBezTo>
                  <a:close/>
                  <a:moveTo>
                    <a:pt x="472" y="3888"/>
                  </a:moveTo>
                  <a:cubicBezTo>
                    <a:pt x="490" y="3888"/>
                    <a:pt x="471" y="3909"/>
                    <a:pt x="471" y="3929"/>
                  </a:cubicBezTo>
                  <a:cubicBezTo>
                    <a:pt x="461" y="3940"/>
                    <a:pt x="456" y="3946"/>
                    <a:pt x="453" y="3946"/>
                  </a:cubicBezTo>
                  <a:cubicBezTo>
                    <a:pt x="448" y="3946"/>
                    <a:pt x="448" y="3935"/>
                    <a:pt x="446" y="3910"/>
                  </a:cubicBezTo>
                  <a:cubicBezTo>
                    <a:pt x="443" y="3888"/>
                    <a:pt x="468" y="3888"/>
                    <a:pt x="468" y="3888"/>
                  </a:cubicBezTo>
                  <a:cubicBezTo>
                    <a:pt x="469" y="3888"/>
                    <a:pt x="471" y="3888"/>
                    <a:pt x="472" y="3888"/>
                  </a:cubicBezTo>
                  <a:close/>
                  <a:moveTo>
                    <a:pt x="982" y="3967"/>
                  </a:moveTo>
                  <a:cubicBezTo>
                    <a:pt x="957" y="3970"/>
                    <a:pt x="957" y="3970"/>
                    <a:pt x="960" y="3989"/>
                  </a:cubicBezTo>
                  <a:cubicBezTo>
                    <a:pt x="972" y="4001"/>
                    <a:pt x="991" y="4007"/>
                    <a:pt x="1010" y="4007"/>
                  </a:cubicBezTo>
                  <a:cubicBezTo>
                    <a:pt x="1035" y="4004"/>
                    <a:pt x="1035" y="3982"/>
                    <a:pt x="982" y="3967"/>
                  </a:cubicBezTo>
                  <a:close/>
                  <a:moveTo>
                    <a:pt x="154" y="4067"/>
                  </a:moveTo>
                  <a:cubicBezTo>
                    <a:pt x="129" y="4067"/>
                    <a:pt x="129" y="4067"/>
                    <a:pt x="132" y="4089"/>
                  </a:cubicBezTo>
                  <a:cubicBezTo>
                    <a:pt x="134" y="4112"/>
                    <a:pt x="135" y="4122"/>
                    <a:pt x="140" y="4122"/>
                  </a:cubicBezTo>
                  <a:cubicBezTo>
                    <a:pt x="143" y="4122"/>
                    <a:pt x="148" y="4117"/>
                    <a:pt x="157" y="4108"/>
                  </a:cubicBezTo>
                  <a:cubicBezTo>
                    <a:pt x="157" y="4086"/>
                    <a:pt x="154" y="4067"/>
                    <a:pt x="154" y="4067"/>
                  </a:cubicBezTo>
                  <a:close/>
                  <a:moveTo>
                    <a:pt x="505" y="4267"/>
                  </a:moveTo>
                  <a:cubicBezTo>
                    <a:pt x="512" y="4267"/>
                    <a:pt x="528" y="4269"/>
                    <a:pt x="530" y="4286"/>
                  </a:cubicBezTo>
                  <a:cubicBezTo>
                    <a:pt x="527" y="4302"/>
                    <a:pt x="521" y="4318"/>
                    <a:pt x="508" y="4330"/>
                  </a:cubicBezTo>
                  <a:cubicBezTo>
                    <a:pt x="507" y="4331"/>
                    <a:pt x="505" y="4331"/>
                    <a:pt x="504" y="4331"/>
                  </a:cubicBezTo>
                  <a:cubicBezTo>
                    <a:pt x="493" y="4331"/>
                    <a:pt x="483" y="4322"/>
                    <a:pt x="480" y="4311"/>
                  </a:cubicBezTo>
                  <a:cubicBezTo>
                    <a:pt x="480" y="4289"/>
                    <a:pt x="477" y="4271"/>
                    <a:pt x="502" y="4268"/>
                  </a:cubicBezTo>
                  <a:cubicBezTo>
                    <a:pt x="502" y="4268"/>
                    <a:pt x="503" y="4267"/>
                    <a:pt x="505" y="4267"/>
                  </a:cubicBezTo>
                  <a:close/>
                  <a:moveTo>
                    <a:pt x="364" y="4427"/>
                  </a:moveTo>
                  <a:cubicBezTo>
                    <a:pt x="364" y="4427"/>
                    <a:pt x="339" y="4430"/>
                    <a:pt x="342" y="4452"/>
                  </a:cubicBezTo>
                  <a:lnTo>
                    <a:pt x="346" y="4474"/>
                  </a:lnTo>
                  <a:cubicBezTo>
                    <a:pt x="361" y="4468"/>
                    <a:pt x="380" y="4462"/>
                    <a:pt x="393" y="4446"/>
                  </a:cubicBezTo>
                  <a:cubicBezTo>
                    <a:pt x="389" y="4427"/>
                    <a:pt x="364" y="4427"/>
                    <a:pt x="364" y="4427"/>
                  </a:cubicBezTo>
                  <a:close/>
                  <a:moveTo>
                    <a:pt x="468" y="4666"/>
                  </a:moveTo>
                  <a:lnTo>
                    <a:pt x="471" y="4691"/>
                  </a:lnTo>
                  <a:lnTo>
                    <a:pt x="452" y="4719"/>
                  </a:lnTo>
                  <a:cubicBezTo>
                    <a:pt x="449" y="4709"/>
                    <a:pt x="449" y="4703"/>
                    <a:pt x="446" y="4694"/>
                  </a:cubicBezTo>
                  <a:cubicBezTo>
                    <a:pt x="443" y="4669"/>
                    <a:pt x="443" y="4669"/>
                    <a:pt x="468" y="4666"/>
                  </a:cubicBezTo>
                  <a:close/>
                  <a:moveTo>
                    <a:pt x="532" y="4868"/>
                  </a:moveTo>
                  <a:cubicBezTo>
                    <a:pt x="536" y="4868"/>
                    <a:pt x="541" y="4869"/>
                    <a:pt x="546" y="4869"/>
                  </a:cubicBezTo>
                  <a:lnTo>
                    <a:pt x="562" y="4916"/>
                  </a:lnTo>
                  <a:cubicBezTo>
                    <a:pt x="549" y="4921"/>
                    <a:pt x="536" y="4926"/>
                    <a:pt x="526" y="4926"/>
                  </a:cubicBezTo>
                  <a:cubicBezTo>
                    <a:pt x="517" y="4926"/>
                    <a:pt x="510" y="4922"/>
                    <a:pt x="505" y="4910"/>
                  </a:cubicBezTo>
                  <a:cubicBezTo>
                    <a:pt x="477" y="4896"/>
                    <a:pt x="487" y="4868"/>
                    <a:pt x="532" y="4868"/>
                  </a:cubicBezTo>
                  <a:close/>
                  <a:moveTo>
                    <a:pt x="731" y="4988"/>
                  </a:moveTo>
                  <a:cubicBezTo>
                    <a:pt x="740" y="5010"/>
                    <a:pt x="775" y="5017"/>
                    <a:pt x="753" y="5029"/>
                  </a:cubicBezTo>
                  <a:cubicBezTo>
                    <a:pt x="756" y="5033"/>
                    <a:pt x="756" y="5034"/>
                    <a:pt x="753" y="5034"/>
                  </a:cubicBezTo>
                  <a:cubicBezTo>
                    <a:pt x="745" y="5034"/>
                    <a:pt x="716" y="5018"/>
                    <a:pt x="709" y="5001"/>
                  </a:cubicBezTo>
                  <a:lnTo>
                    <a:pt x="731" y="4988"/>
                  </a:lnTo>
                  <a:close/>
                  <a:moveTo>
                    <a:pt x="4200" y="5111"/>
                  </a:moveTo>
                  <a:cubicBezTo>
                    <a:pt x="4178" y="5114"/>
                    <a:pt x="4181" y="5139"/>
                    <a:pt x="4184" y="5164"/>
                  </a:cubicBezTo>
                  <a:lnTo>
                    <a:pt x="4203" y="5161"/>
                  </a:lnTo>
                  <a:cubicBezTo>
                    <a:pt x="4216" y="5145"/>
                    <a:pt x="4222" y="5129"/>
                    <a:pt x="4222" y="5111"/>
                  </a:cubicBezTo>
                  <a:close/>
                  <a:moveTo>
                    <a:pt x="618" y="5286"/>
                  </a:moveTo>
                  <a:lnTo>
                    <a:pt x="599" y="5299"/>
                  </a:lnTo>
                  <a:lnTo>
                    <a:pt x="577" y="5314"/>
                  </a:lnTo>
                  <a:lnTo>
                    <a:pt x="577" y="5314"/>
                  </a:lnTo>
                  <a:lnTo>
                    <a:pt x="618" y="5286"/>
                  </a:lnTo>
                  <a:close/>
                  <a:moveTo>
                    <a:pt x="968" y="5377"/>
                  </a:moveTo>
                  <a:cubicBezTo>
                    <a:pt x="972" y="5377"/>
                    <a:pt x="977" y="5379"/>
                    <a:pt x="982" y="5383"/>
                  </a:cubicBezTo>
                  <a:lnTo>
                    <a:pt x="997" y="5399"/>
                  </a:lnTo>
                  <a:cubicBezTo>
                    <a:pt x="985" y="5411"/>
                    <a:pt x="966" y="5421"/>
                    <a:pt x="947" y="5424"/>
                  </a:cubicBezTo>
                  <a:lnTo>
                    <a:pt x="932" y="5405"/>
                  </a:lnTo>
                  <a:cubicBezTo>
                    <a:pt x="943" y="5391"/>
                    <a:pt x="955" y="5377"/>
                    <a:pt x="968" y="5377"/>
                  </a:cubicBezTo>
                  <a:close/>
                  <a:moveTo>
                    <a:pt x="4194" y="5493"/>
                  </a:moveTo>
                  <a:lnTo>
                    <a:pt x="4216" y="5515"/>
                  </a:lnTo>
                  <a:cubicBezTo>
                    <a:pt x="4219" y="5540"/>
                    <a:pt x="4197" y="5543"/>
                    <a:pt x="4178" y="5543"/>
                  </a:cubicBezTo>
                  <a:cubicBezTo>
                    <a:pt x="4172" y="5544"/>
                    <a:pt x="4168" y="5544"/>
                    <a:pt x="4165" y="5544"/>
                  </a:cubicBezTo>
                  <a:cubicBezTo>
                    <a:pt x="4156" y="5544"/>
                    <a:pt x="4155" y="5540"/>
                    <a:pt x="4153" y="5521"/>
                  </a:cubicBezTo>
                  <a:cubicBezTo>
                    <a:pt x="4153" y="5521"/>
                    <a:pt x="4172" y="5493"/>
                    <a:pt x="4194" y="5493"/>
                  </a:cubicBezTo>
                  <a:close/>
                  <a:moveTo>
                    <a:pt x="3915" y="5468"/>
                  </a:moveTo>
                  <a:cubicBezTo>
                    <a:pt x="3940" y="5468"/>
                    <a:pt x="3959" y="5490"/>
                    <a:pt x="3962" y="5515"/>
                  </a:cubicBezTo>
                  <a:cubicBezTo>
                    <a:pt x="3987" y="5562"/>
                    <a:pt x="3987" y="5562"/>
                    <a:pt x="3943" y="5565"/>
                  </a:cubicBezTo>
                  <a:cubicBezTo>
                    <a:pt x="3938" y="5566"/>
                    <a:pt x="3933" y="5566"/>
                    <a:pt x="3928" y="5566"/>
                  </a:cubicBezTo>
                  <a:cubicBezTo>
                    <a:pt x="3914" y="5566"/>
                    <a:pt x="3902" y="5562"/>
                    <a:pt x="3899" y="5543"/>
                  </a:cubicBezTo>
                  <a:lnTo>
                    <a:pt x="3921" y="5543"/>
                  </a:lnTo>
                  <a:cubicBezTo>
                    <a:pt x="3922" y="5550"/>
                    <a:pt x="3924" y="5553"/>
                    <a:pt x="3926" y="5553"/>
                  </a:cubicBezTo>
                  <a:cubicBezTo>
                    <a:pt x="3931" y="5553"/>
                    <a:pt x="3936" y="5534"/>
                    <a:pt x="3918" y="5518"/>
                  </a:cubicBezTo>
                  <a:lnTo>
                    <a:pt x="3915" y="5468"/>
                  </a:lnTo>
                  <a:close/>
                  <a:moveTo>
                    <a:pt x="2613" y="5511"/>
                  </a:moveTo>
                  <a:cubicBezTo>
                    <a:pt x="2604" y="5511"/>
                    <a:pt x="2591" y="5513"/>
                    <a:pt x="2577" y="5515"/>
                  </a:cubicBezTo>
                  <a:cubicBezTo>
                    <a:pt x="2558" y="5515"/>
                    <a:pt x="2539" y="5543"/>
                    <a:pt x="2539" y="5543"/>
                  </a:cubicBezTo>
                  <a:cubicBezTo>
                    <a:pt x="2539" y="5563"/>
                    <a:pt x="2553" y="5565"/>
                    <a:pt x="2570" y="5565"/>
                  </a:cubicBezTo>
                  <a:cubicBezTo>
                    <a:pt x="2574" y="5565"/>
                    <a:pt x="2579" y="5565"/>
                    <a:pt x="2583" y="5565"/>
                  </a:cubicBezTo>
                  <a:cubicBezTo>
                    <a:pt x="2594" y="5570"/>
                    <a:pt x="2603" y="5571"/>
                    <a:pt x="2611" y="5571"/>
                  </a:cubicBezTo>
                  <a:cubicBezTo>
                    <a:pt x="2635" y="5571"/>
                    <a:pt x="2645" y="5553"/>
                    <a:pt x="2643" y="5534"/>
                  </a:cubicBezTo>
                  <a:cubicBezTo>
                    <a:pt x="2643" y="5517"/>
                    <a:pt x="2633" y="5511"/>
                    <a:pt x="2613" y="5511"/>
                  </a:cubicBezTo>
                  <a:close/>
                  <a:moveTo>
                    <a:pt x="4775" y="5453"/>
                  </a:moveTo>
                  <a:cubicBezTo>
                    <a:pt x="4778" y="5453"/>
                    <a:pt x="4780" y="5465"/>
                    <a:pt x="4786" y="5490"/>
                  </a:cubicBezTo>
                  <a:cubicBezTo>
                    <a:pt x="4792" y="5512"/>
                    <a:pt x="4799" y="5537"/>
                    <a:pt x="4774" y="5543"/>
                  </a:cubicBezTo>
                  <a:cubicBezTo>
                    <a:pt x="4760" y="5563"/>
                    <a:pt x="4750" y="5572"/>
                    <a:pt x="4744" y="5572"/>
                  </a:cubicBezTo>
                  <a:cubicBezTo>
                    <a:pt x="4732" y="5572"/>
                    <a:pt x="4737" y="5536"/>
                    <a:pt x="4764" y="5496"/>
                  </a:cubicBezTo>
                  <a:cubicBezTo>
                    <a:pt x="4771" y="5467"/>
                    <a:pt x="4773" y="5453"/>
                    <a:pt x="4775" y="5453"/>
                  </a:cubicBezTo>
                  <a:close/>
                  <a:moveTo>
                    <a:pt x="2771" y="5546"/>
                  </a:moveTo>
                  <a:cubicBezTo>
                    <a:pt x="2774" y="5571"/>
                    <a:pt x="2733" y="5599"/>
                    <a:pt x="2715" y="5603"/>
                  </a:cubicBezTo>
                  <a:cubicBezTo>
                    <a:pt x="2713" y="5603"/>
                    <a:pt x="2712" y="5603"/>
                    <a:pt x="2711" y="5603"/>
                  </a:cubicBezTo>
                  <a:cubicBezTo>
                    <a:pt x="2693" y="5603"/>
                    <a:pt x="2692" y="5579"/>
                    <a:pt x="2730" y="5549"/>
                  </a:cubicBezTo>
                  <a:lnTo>
                    <a:pt x="2771" y="5546"/>
                  </a:lnTo>
                  <a:close/>
                  <a:moveTo>
                    <a:pt x="1107" y="5568"/>
                  </a:moveTo>
                  <a:cubicBezTo>
                    <a:pt x="1129" y="5581"/>
                    <a:pt x="1095" y="5590"/>
                    <a:pt x="1047" y="5618"/>
                  </a:cubicBezTo>
                  <a:cubicBezTo>
                    <a:pt x="991" y="5615"/>
                    <a:pt x="991" y="5612"/>
                    <a:pt x="1038" y="5584"/>
                  </a:cubicBezTo>
                  <a:lnTo>
                    <a:pt x="1107" y="5568"/>
                  </a:lnTo>
                  <a:close/>
                  <a:moveTo>
                    <a:pt x="3890" y="5671"/>
                  </a:moveTo>
                  <a:lnTo>
                    <a:pt x="3871" y="5675"/>
                  </a:lnTo>
                  <a:cubicBezTo>
                    <a:pt x="3871" y="5693"/>
                    <a:pt x="3871" y="5698"/>
                    <a:pt x="3880" y="5698"/>
                  </a:cubicBezTo>
                  <a:cubicBezTo>
                    <a:pt x="3883" y="5698"/>
                    <a:pt x="3887" y="5697"/>
                    <a:pt x="3893" y="5697"/>
                  </a:cubicBezTo>
                  <a:lnTo>
                    <a:pt x="3915" y="5697"/>
                  </a:lnTo>
                  <a:lnTo>
                    <a:pt x="3890" y="5671"/>
                  </a:lnTo>
                  <a:close/>
                  <a:moveTo>
                    <a:pt x="1621" y="5643"/>
                  </a:moveTo>
                  <a:cubicBezTo>
                    <a:pt x="1643" y="5650"/>
                    <a:pt x="1665" y="5650"/>
                    <a:pt x="1665" y="5650"/>
                  </a:cubicBezTo>
                  <a:cubicBezTo>
                    <a:pt x="1665" y="5650"/>
                    <a:pt x="1640" y="5675"/>
                    <a:pt x="1612" y="5693"/>
                  </a:cubicBezTo>
                  <a:cubicBezTo>
                    <a:pt x="1581" y="5731"/>
                    <a:pt x="1566" y="5748"/>
                    <a:pt x="1560" y="5748"/>
                  </a:cubicBezTo>
                  <a:cubicBezTo>
                    <a:pt x="1555" y="5748"/>
                    <a:pt x="1557" y="5735"/>
                    <a:pt x="1561" y="5712"/>
                  </a:cubicBezTo>
                  <a:cubicBezTo>
                    <a:pt x="1565" y="5681"/>
                    <a:pt x="1587" y="5653"/>
                    <a:pt x="1621" y="5643"/>
                  </a:cubicBezTo>
                  <a:close/>
                  <a:moveTo>
                    <a:pt x="1702" y="5753"/>
                  </a:moveTo>
                  <a:lnTo>
                    <a:pt x="1724" y="5781"/>
                  </a:lnTo>
                  <a:cubicBezTo>
                    <a:pt x="1724" y="5801"/>
                    <a:pt x="1708" y="5803"/>
                    <a:pt x="1689" y="5803"/>
                  </a:cubicBezTo>
                  <a:cubicBezTo>
                    <a:pt x="1684" y="5803"/>
                    <a:pt x="1679" y="5803"/>
                    <a:pt x="1674" y="5803"/>
                  </a:cubicBezTo>
                  <a:lnTo>
                    <a:pt x="1677" y="5778"/>
                  </a:lnTo>
                  <a:lnTo>
                    <a:pt x="1702" y="5753"/>
                  </a:lnTo>
                  <a:close/>
                  <a:moveTo>
                    <a:pt x="4196" y="0"/>
                  </a:moveTo>
                  <a:cubicBezTo>
                    <a:pt x="4161" y="0"/>
                    <a:pt x="4101" y="23"/>
                    <a:pt x="4087" y="56"/>
                  </a:cubicBezTo>
                  <a:cubicBezTo>
                    <a:pt x="4073" y="85"/>
                    <a:pt x="4068" y="97"/>
                    <a:pt x="4065" y="97"/>
                  </a:cubicBezTo>
                  <a:cubicBezTo>
                    <a:pt x="4064" y="97"/>
                    <a:pt x="4064" y="91"/>
                    <a:pt x="4062" y="81"/>
                  </a:cubicBezTo>
                  <a:cubicBezTo>
                    <a:pt x="4062" y="68"/>
                    <a:pt x="4050" y="59"/>
                    <a:pt x="4034" y="59"/>
                  </a:cubicBezTo>
                  <a:cubicBezTo>
                    <a:pt x="4029" y="60"/>
                    <a:pt x="4024" y="60"/>
                    <a:pt x="4019" y="60"/>
                  </a:cubicBezTo>
                  <a:cubicBezTo>
                    <a:pt x="4005" y="60"/>
                    <a:pt x="3992" y="55"/>
                    <a:pt x="3990" y="37"/>
                  </a:cubicBezTo>
                  <a:cubicBezTo>
                    <a:pt x="3968" y="43"/>
                    <a:pt x="3946" y="53"/>
                    <a:pt x="3931" y="68"/>
                  </a:cubicBezTo>
                  <a:cubicBezTo>
                    <a:pt x="3915" y="90"/>
                    <a:pt x="3892" y="100"/>
                    <a:pt x="3868" y="100"/>
                  </a:cubicBezTo>
                  <a:cubicBezTo>
                    <a:pt x="3840" y="100"/>
                    <a:pt x="3813" y="85"/>
                    <a:pt x="3799" y="56"/>
                  </a:cubicBezTo>
                  <a:lnTo>
                    <a:pt x="3761" y="84"/>
                  </a:lnTo>
                  <a:cubicBezTo>
                    <a:pt x="3752" y="117"/>
                    <a:pt x="3739" y="139"/>
                    <a:pt x="3731" y="139"/>
                  </a:cubicBezTo>
                  <a:cubicBezTo>
                    <a:pt x="3726" y="139"/>
                    <a:pt x="3722" y="131"/>
                    <a:pt x="3721" y="112"/>
                  </a:cubicBezTo>
                  <a:cubicBezTo>
                    <a:pt x="3718" y="94"/>
                    <a:pt x="3718" y="77"/>
                    <a:pt x="3718" y="77"/>
                  </a:cubicBezTo>
                  <a:cubicBezTo>
                    <a:pt x="3717" y="77"/>
                    <a:pt x="3717" y="80"/>
                    <a:pt x="3717" y="87"/>
                  </a:cubicBezTo>
                  <a:cubicBezTo>
                    <a:pt x="3711" y="109"/>
                    <a:pt x="3692" y="119"/>
                    <a:pt x="3671" y="119"/>
                  </a:cubicBezTo>
                  <a:cubicBezTo>
                    <a:pt x="3643" y="119"/>
                    <a:pt x="3613" y="100"/>
                    <a:pt x="3611" y="71"/>
                  </a:cubicBezTo>
                  <a:cubicBezTo>
                    <a:pt x="3609" y="53"/>
                    <a:pt x="3608" y="48"/>
                    <a:pt x="3599" y="48"/>
                  </a:cubicBezTo>
                  <a:cubicBezTo>
                    <a:pt x="3596" y="48"/>
                    <a:pt x="3592" y="49"/>
                    <a:pt x="3586" y="49"/>
                  </a:cubicBezTo>
                  <a:lnTo>
                    <a:pt x="3589" y="75"/>
                  </a:lnTo>
                  <a:cubicBezTo>
                    <a:pt x="3592" y="100"/>
                    <a:pt x="3595" y="125"/>
                    <a:pt x="3573" y="128"/>
                  </a:cubicBezTo>
                  <a:cubicBezTo>
                    <a:pt x="3569" y="128"/>
                    <a:pt x="3565" y="128"/>
                    <a:pt x="3560" y="128"/>
                  </a:cubicBezTo>
                  <a:cubicBezTo>
                    <a:pt x="3544" y="128"/>
                    <a:pt x="3529" y="126"/>
                    <a:pt x="3529" y="106"/>
                  </a:cubicBezTo>
                  <a:cubicBezTo>
                    <a:pt x="3512" y="89"/>
                    <a:pt x="3496" y="73"/>
                    <a:pt x="3488" y="73"/>
                  </a:cubicBezTo>
                  <a:cubicBezTo>
                    <a:pt x="3485" y="73"/>
                    <a:pt x="3482" y="76"/>
                    <a:pt x="3482" y="84"/>
                  </a:cubicBezTo>
                  <a:cubicBezTo>
                    <a:pt x="3467" y="84"/>
                    <a:pt x="3451" y="75"/>
                    <a:pt x="3439" y="62"/>
                  </a:cubicBezTo>
                  <a:lnTo>
                    <a:pt x="3354" y="71"/>
                  </a:lnTo>
                  <a:cubicBezTo>
                    <a:pt x="3343" y="85"/>
                    <a:pt x="3326" y="94"/>
                    <a:pt x="3312" y="94"/>
                  </a:cubicBezTo>
                  <a:cubicBezTo>
                    <a:pt x="3301" y="94"/>
                    <a:pt x="3293" y="89"/>
                    <a:pt x="3291" y="78"/>
                  </a:cubicBezTo>
                  <a:cubicBezTo>
                    <a:pt x="3269" y="78"/>
                    <a:pt x="3247" y="90"/>
                    <a:pt x="3232" y="106"/>
                  </a:cubicBezTo>
                  <a:cubicBezTo>
                    <a:pt x="3217" y="108"/>
                    <a:pt x="3205" y="109"/>
                    <a:pt x="3195" y="109"/>
                  </a:cubicBezTo>
                  <a:cubicBezTo>
                    <a:pt x="3176" y="109"/>
                    <a:pt x="3166" y="104"/>
                    <a:pt x="3166" y="87"/>
                  </a:cubicBezTo>
                  <a:cubicBezTo>
                    <a:pt x="3164" y="75"/>
                    <a:pt x="3164" y="69"/>
                    <a:pt x="3161" y="69"/>
                  </a:cubicBezTo>
                  <a:cubicBezTo>
                    <a:pt x="3158" y="69"/>
                    <a:pt x="3154" y="76"/>
                    <a:pt x="3144" y="90"/>
                  </a:cubicBezTo>
                  <a:cubicBezTo>
                    <a:pt x="3147" y="115"/>
                    <a:pt x="3125" y="118"/>
                    <a:pt x="3103" y="118"/>
                  </a:cubicBezTo>
                  <a:lnTo>
                    <a:pt x="3063" y="122"/>
                  </a:lnTo>
                  <a:cubicBezTo>
                    <a:pt x="3066" y="147"/>
                    <a:pt x="3066" y="147"/>
                    <a:pt x="3044" y="150"/>
                  </a:cubicBezTo>
                  <a:cubicBezTo>
                    <a:pt x="3042" y="150"/>
                    <a:pt x="3040" y="150"/>
                    <a:pt x="3038" y="150"/>
                  </a:cubicBezTo>
                  <a:cubicBezTo>
                    <a:pt x="3012" y="150"/>
                    <a:pt x="2954" y="134"/>
                    <a:pt x="2934" y="134"/>
                  </a:cubicBezTo>
                  <a:cubicBezTo>
                    <a:pt x="2871" y="140"/>
                    <a:pt x="2871" y="140"/>
                    <a:pt x="2896" y="162"/>
                  </a:cubicBezTo>
                  <a:cubicBezTo>
                    <a:pt x="2910" y="162"/>
                    <a:pt x="2915" y="174"/>
                    <a:pt x="2902" y="174"/>
                  </a:cubicBezTo>
                  <a:cubicBezTo>
                    <a:pt x="2897" y="174"/>
                    <a:pt x="2888" y="172"/>
                    <a:pt x="2875" y="165"/>
                  </a:cubicBezTo>
                  <a:cubicBezTo>
                    <a:pt x="2824" y="159"/>
                    <a:pt x="2774" y="153"/>
                    <a:pt x="2724" y="153"/>
                  </a:cubicBezTo>
                  <a:cubicBezTo>
                    <a:pt x="2639" y="162"/>
                    <a:pt x="2639" y="162"/>
                    <a:pt x="2643" y="187"/>
                  </a:cubicBezTo>
                  <a:cubicBezTo>
                    <a:pt x="2655" y="211"/>
                    <a:pt x="2656" y="224"/>
                    <a:pt x="2650" y="224"/>
                  </a:cubicBezTo>
                  <a:cubicBezTo>
                    <a:pt x="2645" y="224"/>
                    <a:pt x="2633" y="212"/>
                    <a:pt x="2621" y="187"/>
                  </a:cubicBezTo>
                  <a:cubicBezTo>
                    <a:pt x="2594" y="162"/>
                    <a:pt x="2575" y="152"/>
                    <a:pt x="2565" y="152"/>
                  </a:cubicBezTo>
                  <a:cubicBezTo>
                    <a:pt x="2557" y="152"/>
                    <a:pt x="2554" y="158"/>
                    <a:pt x="2555" y="169"/>
                  </a:cubicBezTo>
                  <a:cubicBezTo>
                    <a:pt x="2536" y="197"/>
                    <a:pt x="2536" y="197"/>
                    <a:pt x="2514" y="197"/>
                  </a:cubicBezTo>
                  <a:cubicBezTo>
                    <a:pt x="2514" y="185"/>
                    <a:pt x="2510" y="180"/>
                    <a:pt x="2501" y="180"/>
                  </a:cubicBezTo>
                  <a:cubicBezTo>
                    <a:pt x="2490" y="180"/>
                    <a:pt x="2474" y="188"/>
                    <a:pt x="2451" y="203"/>
                  </a:cubicBezTo>
                  <a:cubicBezTo>
                    <a:pt x="2447" y="204"/>
                    <a:pt x="2443" y="204"/>
                    <a:pt x="2440" y="204"/>
                  </a:cubicBezTo>
                  <a:cubicBezTo>
                    <a:pt x="2432" y="204"/>
                    <a:pt x="2432" y="200"/>
                    <a:pt x="2430" y="181"/>
                  </a:cubicBezTo>
                  <a:lnTo>
                    <a:pt x="2386" y="184"/>
                  </a:lnTo>
                  <a:cubicBezTo>
                    <a:pt x="2366" y="212"/>
                    <a:pt x="2322" y="222"/>
                    <a:pt x="2281" y="222"/>
                  </a:cubicBezTo>
                  <a:cubicBezTo>
                    <a:pt x="2243" y="222"/>
                    <a:pt x="2208" y="213"/>
                    <a:pt x="2198" y="203"/>
                  </a:cubicBezTo>
                  <a:cubicBezTo>
                    <a:pt x="2179" y="206"/>
                    <a:pt x="2166" y="216"/>
                    <a:pt x="2157" y="231"/>
                  </a:cubicBezTo>
                  <a:cubicBezTo>
                    <a:pt x="2149" y="258"/>
                    <a:pt x="2139" y="272"/>
                    <a:pt x="2131" y="272"/>
                  </a:cubicBezTo>
                  <a:cubicBezTo>
                    <a:pt x="2124" y="272"/>
                    <a:pt x="2118" y="259"/>
                    <a:pt x="2116" y="234"/>
                  </a:cubicBezTo>
                  <a:cubicBezTo>
                    <a:pt x="2113" y="210"/>
                    <a:pt x="2111" y="197"/>
                    <a:pt x="2109" y="197"/>
                  </a:cubicBezTo>
                  <a:cubicBezTo>
                    <a:pt x="2106" y="197"/>
                    <a:pt x="2102" y="210"/>
                    <a:pt x="2094" y="237"/>
                  </a:cubicBezTo>
                  <a:cubicBezTo>
                    <a:pt x="2085" y="250"/>
                    <a:pt x="2055" y="259"/>
                    <a:pt x="2028" y="259"/>
                  </a:cubicBezTo>
                  <a:cubicBezTo>
                    <a:pt x="2000" y="259"/>
                    <a:pt x="1977" y="249"/>
                    <a:pt x="1985" y="222"/>
                  </a:cubicBezTo>
                  <a:lnTo>
                    <a:pt x="1981" y="172"/>
                  </a:lnTo>
                  <a:cubicBezTo>
                    <a:pt x="1972" y="187"/>
                    <a:pt x="1959" y="197"/>
                    <a:pt x="1941" y="200"/>
                  </a:cubicBezTo>
                  <a:cubicBezTo>
                    <a:pt x="1944" y="225"/>
                    <a:pt x="1922" y="228"/>
                    <a:pt x="1859" y="234"/>
                  </a:cubicBezTo>
                  <a:cubicBezTo>
                    <a:pt x="1818" y="237"/>
                    <a:pt x="1734" y="269"/>
                    <a:pt x="1693" y="275"/>
                  </a:cubicBezTo>
                  <a:cubicBezTo>
                    <a:pt x="1675" y="276"/>
                    <a:pt x="1654" y="278"/>
                    <a:pt x="1634" y="278"/>
                  </a:cubicBezTo>
                  <a:cubicBezTo>
                    <a:pt x="1605" y="278"/>
                    <a:pt x="1578" y="274"/>
                    <a:pt x="1565" y="259"/>
                  </a:cubicBezTo>
                  <a:cubicBezTo>
                    <a:pt x="1533" y="263"/>
                    <a:pt x="1505" y="275"/>
                    <a:pt x="1480" y="294"/>
                  </a:cubicBezTo>
                  <a:cubicBezTo>
                    <a:pt x="1471" y="308"/>
                    <a:pt x="1453" y="316"/>
                    <a:pt x="1439" y="316"/>
                  </a:cubicBezTo>
                  <a:cubicBezTo>
                    <a:pt x="1428" y="316"/>
                    <a:pt x="1419" y="311"/>
                    <a:pt x="1417" y="300"/>
                  </a:cubicBezTo>
                  <a:lnTo>
                    <a:pt x="1398" y="300"/>
                  </a:lnTo>
                  <a:cubicBezTo>
                    <a:pt x="1377" y="316"/>
                    <a:pt x="1355" y="328"/>
                    <a:pt x="1330" y="335"/>
                  </a:cubicBezTo>
                  <a:cubicBezTo>
                    <a:pt x="1330" y="315"/>
                    <a:pt x="1314" y="302"/>
                    <a:pt x="1299" y="302"/>
                  </a:cubicBezTo>
                  <a:cubicBezTo>
                    <a:pt x="1289" y="302"/>
                    <a:pt x="1280" y="307"/>
                    <a:pt x="1273" y="316"/>
                  </a:cubicBezTo>
                  <a:cubicBezTo>
                    <a:pt x="1276" y="341"/>
                    <a:pt x="1251" y="344"/>
                    <a:pt x="1198" y="353"/>
                  </a:cubicBezTo>
                  <a:cubicBezTo>
                    <a:pt x="1196" y="353"/>
                    <a:pt x="1194" y="353"/>
                    <a:pt x="1191" y="353"/>
                  </a:cubicBezTo>
                  <a:cubicBezTo>
                    <a:pt x="1144" y="353"/>
                    <a:pt x="926" y="399"/>
                    <a:pt x="740" y="516"/>
                  </a:cubicBezTo>
                  <a:cubicBezTo>
                    <a:pt x="540" y="632"/>
                    <a:pt x="402" y="811"/>
                    <a:pt x="411" y="817"/>
                  </a:cubicBezTo>
                  <a:cubicBezTo>
                    <a:pt x="393" y="836"/>
                    <a:pt x="374" y="855"/>
                    <a:pt x="361" y="877"/>
                  </a:cubicBezTo>
                  <a:lnTo>
                    <a:pt x="311" y="943"/>
                  </a:lnTo>
                  <a:cubicBezTo>
                    <a:pt x="307" y="939"/>
                    <a:pt x="302" y="938"/>
                    <a:pt x="298" y="938"/>
                  </a:cubicBezTo>
                  <a:cubicBezTo>
                    <a:pt x="259" y="938"/>
                    <a:pt x="213" y="1051"/>
                    <a:pt x="204" y="1124"/>
                  </a:cubicBezTo>
                  <a:cubicBezTo>
                    <a:pt x="211" y="1153"/>
                    <a:pt x="208" y="1184"/>
                    <a:pt x="192" y="1209"/>
                  </a:cubicBezTo>
                  <a:cubicBezTo>
                    <a:pt x="186" y="1206"/>
                    <a:pt x="181" y="1205"/>
                    <a:pt x="176" y="1205"/>
                  </a:cubicBezTo>
                  <a:cubicBezTo>
                    <a:pt x="139" y="1205"/>
                    <a:pt x="117" y="1272"/>
                    <a:pt x="123" y="1322"/>
                  </a:cubicBezTo>
                  <a:cubicBezTo>
                    <a:pt x="154" y="1355"/>
                    <a:pt x="157" y="1378"/>
                    <a:pt x="129" y="1378"/>
                  </a:cubicBezTo>
                  <a:cubicBezTo>
                    <a:pt x="124" y="1378"/>
                    <a:pt x="116" y="1377"/>
                    <a:pt x="107" y="1375"/>
                  </a:cubicBezTo>
                  <a:cubicBezTo>
                    <a:pt x="102" y="1373"/>
                    <a:pt x="97" y="1372"/>
                    <a:pt x="93" y="1372"/>
                  </a:cubicBezTo>
                  <a:cubicBezTo>
                    <a:pt x="58" y="1372"/>
                    <a:pt x="51" y="1423"/>
                    <a:pt x="104" y="1482"/>
                  </a:cubicBezTo>
                  <a:cubicBezTo>
                    <a:pt x="126" y="1513"/>
                    <a:pt x="126" y="1513"/>
                    <a:pt x="98" y="1535"/>
                  </a:cubicBezTo>
                  <a:cubicBezTo>
                    <a:pt x="42" y="1554"/>
                    <a:pt x="38" y="1582"/>
                    <a:pt x="63" y="1582"/>
                  </a:cubicBezTo>
                  <a:cubicBezTo>
                    <a:pt x="107" y="1616"/>
                    <a:pt x="107" y="1641"/>
                    <a:pt x="57" y="1663"/>
                  </a:cubicBezTo>
                  <a:cubicBezTo>
                    <a:pt x="1" y="1713"/>
                    <a:pt x="1" y="1717"/>
                    <a:pt x="51" y="1745"/>
                  </a:cubicBezTo>
                  <a:cubicBezTo>
                    <a:pt x="101" y="1773"/>
                    <a:pt x="104" y="1870"/>
                    <a:pt x="57" y="1905"/>
                  </a:cubicBezTo>
                  <a:cubicBezTo>
                    <a:pt x="57" y="1925"/>
                    <a:pt x="38" y="1946"/>
                    <a:pt x="56" y="1946"/>
                  </a:cubicBezTo>
                  <a:cubicBezTo>
                    <a:pt x="57" y="1946"/>
                    <a:pt x="59" y="1946"/>
                    <a:pt x="60" y="1945"/>
                  </a:cubicBezTo>
                  <a:lnTo>
                    <a:pt x="60" y="1945"/>
                  </a:lnTo>
                  <a:lnTo>
                    <a:pt x="38" y="1970"/>
                  </a:lnTo>
                  <a:lnTo>
                    <a:pt x="42" y="2011"/>
                  </a:lnTo>
                  <a:lnTo>
                    <a:pt x="67" y="2011"/>
                  </a:lnTo>
                  <a:cubicBezTo>
                    <a:pt x="60" y="2108"/>
                    <a:pt x="60" y="2209"/>
                    <a:pt x="70" y="2309"/>
                  </a:cubicBezTo>
                  <a:cubicBezTo>
                    <a:pt x="86" y="2506"/>
                    <a:pt x="93" y="2565"/>
                    <a:pt x="108" y="2565"/>
                  </a:cubicBezTo>
                  <a:cubicBezTo>
                    <a:pt x="110" y="2565"/>
                    <a:pt x="113" y="2563"/>
                    <a:pt x="117" y="2560"/>
                  </a:cubicBezTo>
                  <a:cubicBezTo>
                    <a:pt x="127" y="2553"/>
                    <a:pt x="136" y="2550"/>
                    <a:pt x="142" y="2550"/>
                  </a:cubicBezTo>
                  <a:cubicBezTo>
                    <a:pt x="164" y="2550"/>
                    <a:pt x="159" y="2581"/>
                    <a:pt x="120" y="2600"/>
                  </a:cubicBezTo>
                  <a:cubicBezTo>
                    <a:pt x="123" y="2622"/>
                    <a:pt x="101" y="2666"/>
                    <a:pt x="104" y="2707"/>
                  </a:cubicBezTo>
                  <a:cubicBezTo>
                    <a:pt x="110" y="2751"/>
                    <a:pt x="114" y="2792"/>
                    <a:pt x="89" y="2795"/>
                  </a:cubicBezTo>
                  <a:lnTo>
                    <a:pt x="89" y="2817"/>
                  </a:lnTo>
                  <a:cubicBezTo>
                    <a:pt x="145" y="2854"/>
                    <a:pt x="154" y="2980"/>
                    <a:pt x="136" y="3045"/>
                  </a:cubicBezTo>
                  <a:cubicBezTo>
                    <a:pt x="136" y="3083"/>
                    <a:pt x="148" y="3121"/>
                    <a:pt x="170" y="3149"/>
                  </a:cubicBezTo>
                  <a:cubicBezTo>
                    <a:pt x="201" y="3190"/>
                    <a:pt x="201" y="3190"/>
                    <a:pt x="176" y="3211"/>
                  </a:cubicBezTo>
                  <a:cubicBezTo>
                    <a:pt x="152" y="3215"/>
                    <a:pt x="139" y="3340"/>
                    <a:pt x="187" y="3340"/>
                  </a:cubicBezTo>
                  <a:cubicBezTo>
                    <a:pt x="188" y="3340"/>
                    <a:pt x="188" y="3340"/>
                    <a:pt x="189" y="3340"/>
                  </a:cubicBezTo>
                  <a:lnTo>
                    <a:pt x="189" y="3340"/>
                  </a:lnTo>
                  <a:lnTo>
                    <a:pt x="164" y="3362"/>
                  </a:lnTo>
                  <a:cubicBezTo>
                    <a:pt x="143" y="3385"/>
                    <a:pt x="166" y="3403"/>
                    <a:pt x="190" y="3403"/>
                  </a:cubicBezTo>
                  <a:cubicBezTo>
                    <a:pt x="191" y="3403"/>
                    <a:pt x="193" y="3403"/>
                    <a:pt x="195" y="3403"/>
                  </a:cubicBezTo>
                  <a:cubicBezTo>
                    <a:pt x="201" y="3402"/>
                    <a:pt x="206" y="3402"/>
                    <a:pt x="211" y="3402"/>
                  </a:cubicBezTo>
                  <a:cubicBezTo>
                    <a:pt x="244" y="3402"/>
                    <a:pt x="237" y="3422"/>
                    <a:pt x="173" y="3446"/>
                  </a:cubicBezTo>
                  <a:cubicBezTo>
                    <a:pt x="123" y="3453"/>
                    <a:pt x="126" y="3472"/>
                    <a:pt x="151" y="3472"/>
                  </a:cubicBezTo>
                  <a:cubicBezTo>
                    <a:pt x="176" y="3490"/>
                    <a:pt x="204" y="3509"/>
                    <a:pt x="179" y="3531"/>
                  </a:cubicBezTo>
                  <a:cubicBezTo>
                    <a:pt x="182" y="3550"/>
                    <a:pt x="185" y="3570"/>
                    <a:pt x="220" y="3570"/>
                  </a:cubicBezTo>
                  <a:cubicBezTo>
                    <a:pt x="225" y="3570"/>
                    <a:pt x="230" y="3569"/>
                    <a:pt x="236" y="3569"/>
                  </a:cubicBezTo>
                  <a:cubicBezTo>
                    <a:pt x="237" y="3568"/>
                    <a:pt x="239" y="3568"/>
                    <a:pt x="240" y="3568"/>
                  </a:cubicBezTo>
                  <a:cubicBezTo>
                    <a:pt x="261" y="3568"/>
                    <a:pt x="261" y="3589"/>
                    <a:pt x="264" y="3609"/>
                  </a:cubicBezTo>
                  <a:cubicBezTo>
                    <a:pt x="239" y="3609"/>
                    <a:pt x="239" y="3609"/>
                    <a:pt x="212" y="3591"/>
                  </a:cubicBezTo>
                  <a:lnTo>
                    <a:pt x="212" y="3591"/>
                  </a:lnTo>
                  <a:cubicBezTo>
                    <a:pt x="213" y="3600"/>
                    <a:pt x="214" y="3614"/>
                    <a:pt x="217" y="3635"/>
                  </a:cubicBezTo>
                  <a:cubicBezTo>
                    <a:pt x="217" y="3656"/>
                    <a:pt x="195" y="3700"/>
                    <a:pt x="170" y="3703"/>
                  </a:cubicBezTo>
                  <a:cubicBezTo>
                    <a:pt x="155" y="3718"/>
                    <a:pt x="152" y="3733"/>
                    <a:pt x="166" y="3733"/>
                  </a:cubicBezTo>
                  <a:cubicBezTo>
                    <a:pt x="173" y="3733"/>
                    <a:pt x="183" y="3730"/>
                    <a:pt x="198" y="3722"/>
                  </a:cubicBezTo>
                  <a:cubicBezTo>
                    <a:pt x="212" y="3721"/>
                    <a:pt x="222" y="3719"/>
                    <a:pt x="229" y="3719"/>
                  </a:cubicBezTo>
                  <a:cubicBezTo>
                    <a:pt x="249" y="3719"/>
                    <a:pt x="249" y="3728"/>
                    <a:pt x="252" y="3760"/>
                  </a:cubicBezTo>
                  <a:cubicBezTo>
                    <a:pt x="255" y="3779"/>
                    <a:pt x="255" y="3801"/>
                    <a:pt x="230" y="3804"/>
                  </a:cubicBezTo>
                  <a:cubicBezTo>
                    <a:pt x="204" y="3807"/>
                    <a:pt x="204" y="3807"/>
                    <a:pt x="211" y="3848"/>
                  </a:cubicBezTo>
                  <a:cubicBezTo>
                    <a:pt x="217" y="3910"/>
                    <a:pt x="295" y="3967"/>
                    <a:pt x="349" y="3982"/>
                  </a:cubicBezTo>
                  <a:cubicBezTo>
                    <a:pt x="362" y="3982"/>
                    <a:pt x="371" y="3981"/>
                    <a:pt x="378" y="3981"/>
                  </a:cubicBezTo>
                  <a:cubicBezTo>
                    <a:pt x="396" y="3981"/>
                    <a:pt x="387" y="3986"/>
                    <a:pt x="352" y="4004"/>
                  </a:cubicBezTo>
                  <a:cubicBezTo>
                    <a:pt x="327" y="4007"/>
                    <a:pt x="327" y="4029"/>
                    <a:pt x="330" y="4048"/>
                  </a:cubicBezTo>
                  <a:cubicBezTo>
                    <a:pt x="347" y="4048"/>
                    <a:pt x="342" y="4058"/>
                    <a:pt x="337" y="4058"/>
                  </a:cubicBezTo>
                  <a:cubicBezTo>
                    <a:pt x="334" y="4058"/>
                    <a:pt x="331" y="4055"/>
                    <a:pt x="330" y="4048"/>
                  </a:cubicBezTo>
                  <a:cubicBezTo>
                    <a:pt x="328" y="4048"/>
                    <a:pt x="327" y="4048"/>
                    <a:pt x="325" y="4048"/>
                  </a:cubicBezTo>
                  <a:cubicBezTo>
                    <a:pt x="304" y="4048"/>
                    <a:pt x="302" y="4028"/>
                    <a:pt x="302" y="4011"/>
                  </a:cubicBezTo>
                  <a:lnTo>
                    <a:pt x="277" y="4011"/>
                  </a:lnTo>
                  <a:cubicBezTo>
                    <a:pt x="226" y="4039"/>
                    <a:pt x="230" y="4058"/>
                    <a:pt x="283" y="4076"/>
                  </a:cubicBezTo>
                  <a:cubicBezTo>
                    <a:pt x="308" y="4095"/>
                    <a:pt x="308" y="4095"/>
                    <a:pt x="286" y="4117"/>
                  </a:cubicBezTo>
                  <a:cubicBezTo>
                    <a:pt x="263" y="4141"/>
                    <a:pt x="242" y="4161"/>
                    <a:pt x="260" y="4161"/>
                  </a:cubicBezTo>
                  <a:cubicBezTo>
                    <a:pt x="261" y="4161"/>
                    <a:pt x="262" y="4161"/>
                    <a:pt x="264" y="4161"/>
                  </a:cubicBezTo>
                  <a:lnTo>
                    <a:pt x="264" y="4161"/>
                  </a:lnTo>
                  <a:cubicBezTo>
                    <a:pt x="267" y="4186"/>
                    <a:pt x="258" y="4208"/>
                    <a:pt x="245" y="4227"/>
                  </a:cubicBezTo>
                  <a:cubicBezTo>
                    <a:pt x="248" y="4271"/>
                    <a:pt x="252" y="4289"/>
                    <a:pt x="277" y="4289"/>
                  </a:cubicBezTo>
                  <a:cubicBezTo>
                    <a:pt x="278" y="4289"/>
                    <a:pt x="280" y="4289"/>
                    <a:pt x="281" y="4289"/>
                  </a:cubicBezTo>
                  <a:cubicBezTo>
                    <a:pt x="302" y="4289"/>
                    <a:pt x="302" y="4309"/>
                    <a:pt x="305" y="4327"/>
                  </a:cubicBezTo>
                  <a:cubicBezTo>
                    <a:pt x="308" y="4348"/>
                    <a:pt x="308" y="4368"/>
                    <a:pt x="328" y="4368"/>
                  </a:cubicBezTo>
                  <a:cubicBezTo>
                    <a:pt x="330" y="4368"/>
                    <a:pt x="331" y="4368"/>
                    <a:pt x="333" y="4368"/>
                  </a:cubicBezTo>
                  <a:cubicBezTo>
                    <a:pt x="335" y="4368"/>
                    <a:pt x="337" y="4367"/>
                    <a:pt x="338" y="4367"/>
                  </a:cubicBezTo>
                  <a:cubicBezTo>
                    <a:pt x="362" y="4367"/>
                    <a:pt x="386" y="4387"/>
                    <a:pt x="389" y="4427"/>
                  </a:cubicBezTo>
                  <a:cubicBezTo>
                    <a:pt x="418" y="4468"/>
                    <a:pt x="418" y="4468"/>
                    <a:pt x="371" y="4493"/>
                  </a:cubicBezTo>
                  <a:cubicBezTo>
                    <a:pt x="346" y="4496"/>
                    <a:pt x="346" y="4515"/>
                    <a:pt x="349" y="4537"/>
                  </a:cubicBezTo>
                  <a:cubicBezTo>
                    <a:pt x="349" y="4553"/>
                    <a:pt x="339" y="4572"/>
                    <a:pt x="327" y="4581"/>
                  </a:cubicBezTo>
                  <a:cubicBezTo>
                    <a:pt x="312" y="4600"/>
                    <a:pt x="319" y="4605"/>
                    <a:pt x="333" y="4605"/>
                  </a:cubicBezTo>
                  <a:cubicBezTo>
                    <a:pt x="339" y="4605"/>
                    <a:pt x="347" y="4604"/>
                    <a:pt x="355" y="4603"/>
                  </a:cubicBezTo>
                  <a:lnTo>
                    <a:pt x="405" y="4600"/>
                  </a:lnTo>
                  <a:lnTo>
                    <a:pt x="405" y="4600"/>
                  </a:lnTo>
                  <a:cubicBezTo>
                    <a:pt x="408" y="4625"/>
                    <a:pt x="364" y="4656"/>
                    <a:pt x="339" y="4659"/>
                  </a:cubicBezTo>
                  <a:cubicBezTo>
                    <a:pt x="306" y="4683"/>
                    <a:pt x="296" y="4691"/>
                    <a:pt x="311" y="4691"/>
                  </a:cubicBezTo>
                  <a:cubicBezTo>
                    <a:pt x="317" y="4691"/>
                    <a:pt x="327" y="4689"/>
                    <a:pt x="342" y="4687"/>
                  </a:cubicBezTo>
                  <a:cubicBezTo>
                    <a:pt x="345" y="4687"/>
                    <a:pt x="348" y="4686"/>
                    <a:pt x="351" y="4686"/>
                  </a:cubicBezTo>
                  <a:cubicBezTo>
                    <a:pt x="373" y="4686"/>
                    <a:pt x="391" y="4709"/>
                    <a:pt x="383" y="4760"/>
                  </a:cubicBezTo>
                  <a:cubicBezTo>
                    <a:pt x="396" y="4810"/>
                    <a:pt x="408" y="4863"/>
                    <a:pt x="383" y="4869"/>
                  </a:cubicBezTo>
                  <a:cubicBezTo>
                    <a:pt x="374" y="4888"/>
                    <a:pt x="383" y="4910"/>
                    <a:pt x="402" y="4919"/>
                  </a:cubicBezTo>
                  <a:cubicBezTo>
                    <a:pt x="436" y="4935"/>
                    <a:pt x="440" y="4960"/>
                    <a:pt x="449" y="5045"/>
                  </a:cubicBezTo>
                  <a:cubicBezTo>
                    <a:pt x="458" y="5146"/>
                    <a:pt x="464" y="5176"/>
                    <a:pt x="482" y="5176"/>
                  </a:cubicBezTo>
                  <a:cubicBezTo>
                    <a:pt x="489" y="5176"/>
                    <a:pt x="499" y="5171"/>
                    <a:pt x="512" y="5164"/>
                  </a:cubicBezTo>
                  <a:cubicBezTo>
                    <a:pt x="521" y="5158"/>
                    <a:pt x="531" y="5153"/>
                    <a:pt x="535" y="5153"/>
                  </a:cubicBezTo>
                  <a:cubicBezTo>
                    <a:pt x="541" y="5153"/>
                    <a:pt x="540" y="5161"/>
                    <a:pt x="524" y="5189"/>
                  </a:cubicBezTo>
                  <a:cubicBezTo>
                    <a:pt x="518" y="5223"/>
                    <a:pt x="552" y="5236"/>
                    <a:pt x="602" y="5264"/>
                  </a:cubicBezTo>
                  <a:cubicBezTo>
                    <a:pt x="637" y="5264"/>
                    <a:pt x="671" y="5252"/>
                    <a:pt x="700" y="5226"/>
                  </a:cubicBezTo>
                  <a:cubicBezTo>
                    <a:pt x="717" y="5214"/>
                    <a:pt x="727" y="5207"/>
                    <a:pt x="734" y="5207"/>
                  </a:cubicBezTo>
                  <a:cubicBezTo>
                    <a:pt x="742" y="5207"/>
                    <a:pt x="744" y="5220"/>
                    <a:pt x="750" y="5252"/>
                  </a:cubicBezTo>
                  <a:cubicBezTo>
                    <a:pt x="762" y="5273"/>
                    <a:pt x="759" y="5302"/>
                    <a:pt x="740" y="5320"/>
                  </a:cubicBezTo>
                  <a:cubicBezTo>
                    <a:pt x="735" y="5325"/>
                    <a:pt x="728" y="5327"/>
                    <a:pt x="722" y="5327"/>
                  </a:cubicBezTo>
                  <a:cubicBezTo>
                    <a:pt x="715" y="5327"/>
                    <a:pt x="709" y="5324"/>
                    <a:pt x="706" y="5317"/>
                  </a:cubicBezTo>
                  <a:lnTo>
                    <a:pt x="690" y="5295"/>
                  </a:lnTo>
                  <a:cubicBezTo>
                    <a:pt x="668" y="5311"/>
                    <a:pt x="649" y="5330"/>
                    <a:pt x="681" y="5368"/>
                  </a:cubicBezTo>
                  <a:cubicBezTo>
                    <a:pt x="681" y="5396"/>
                    <a:pt x="692" y="5414"/>
                    <a:pt x="705" y="5414"/>
                  </a:cubicBezTo>
                  <a:cubicBezTo>
                    <a:pt x="709" y="5414"/>
                    <a:pt x="714" y="5412"/>
                    <a:pt x="718" y="5408"/>
                  </a:cubicBezTo>
                  <a:lnTo>
                    <a:pt x="718" y="5408"/>
                  </a:lnTo>
                  <a:cubicBezTo>
                    <a:pt x="715" y="5446"/>
                    <a:pt x="753" y="5487"/>
                    <a:pt x="794" y="5521"/>
                  </a:cubicBezTo>
                  <a:cubicBezTo>
                    <a:pt x="831" y="5559"/>
                    <a:pt x="894" y="5606"/>
                    <a:pt x="903" y="5643"/>
                  </a:cubicBezTo>
                  <a:cubicBezTo>
                    <a:pt x="930" y="5666"/>
                    <a:pt x="950" y="5679"/>
                    <a:pt x="964" y="5679"/>
                  </a:cubicBezTo>
                  <a:cubicBezTo>
                    <a:pt x="972" y="5679"/>
                    <a:pt x="977" y="5676"/>
                    <a:pt x="982" y="5668"/>
                  </a:cubicBezTo>
                  <a:cubicBezTo>
                    <a:pt x="995" y="5649"/>
                    <a:pt x="1007" y="5642"/>
                    <a:pt x="1015" y="5642"/>
                  </a:cubicBezTo>
                  <a:cubicBezTo>
                    <a:pt x="1023" y="5642"/>
                    <a:pt x="1026" y="5651"/>
                    <a:pt x="1019" y="5662"/>
                  </a:cubicBezTo>
                  <a:cubicBezTo>
                    <a:pt x="1016" y="5690"/>
                    <a:pt x="1088" y="5756"/>
                    <a:pt x="1173" y="5803"/>
                  </a:cubicBezTo>
                  <a:cubicBezTo>
                    <a:pt x="1236" y="5836"/>
                    <a:pt x="1305" y="5858"/>
                    <a:pt x="1344" y="5858"/>
                  </a:cubicBezTo>
                  <a:cubicBezTo>
                    <a:pt x="1358" y="5858"/>
                    <a:pt x="1368" y="5856"/>
                    <a:pt x="1373" y="5850"/>
                  </a:cubicBezTo>
                  <a:lnTo>
                    <a:pt x="1427" y="5863"/>
                  </a:lnTo>
                  <a:cubicBezTo>
                    <a:pt x="1458" y="5894"/>
                    <a:pt x="1551" y="5914"/>
                    <a:pt x="1612" y="5914"/>
                  </a:cubicBezTo>
                  <a:cubicBezTo>
                    <a:pt x="1637" y="5914"/>
                    <a:pt x="1657" y="5911"/>
                    <a:pt x="1665" y="5903"/>
                  </a:cubicBezTo>
                  <a:lnTo>
                    <a:pt x="1746" y="5907"/>
                  </a:lnTo>
                  <a:cubicBezTo>
                    <a:pt x="1772" y="5920"/>
                    <a:pt x="1792" y="5927"/>
                    <a:pt x="1809" y="5927"/>
                  </a:cubicBezTo>
                  <a:cubicBezTo>
                    <a:pt x="1826" y="5927"/>
                    <a:pt x="1840" y="5919"/>
                    <a:pt x="1853" y="5907"/>
                  </a:cubicBezTo>
                  <a:cubicBezTo>
                    <a:pt x="1873" y="5886"/>
                    <a:pt x="1877" y="5868"/>
                    <a:pt x="1878" y="5868"/>
                  </a:cubicBezTo>
                  <a:cubicBezTo>
                    <a:pt x="1878" y="5868"/>
                    <a:pt x="1878" y="5871"/>
                    <a:pt x="1878" y="5878"/>
                  </a:cubicBezTo>
                  <a:cubicBezTo>
                    <a:pt x="1882" y="5895"/>
                    <a:pt x="1902" y="5901"/>
                    <a:pt x="1933" y="5901"/>
                  </a:cubicBezTo>
                  <a:cubicBezTo>
                    <a:pt x="1956" y="5901"/>
                    <a:pt x="1984" y="5898"/>
                    <a:pt x="2016" y="5894"/>
                  </a:cubicBezTo>
                  <a:cubicBezTo>
                    <a:pt x="2100" y="5888"/>
                    <a:pt x="2100" y="5888"/>
                    <a:pt x="2079" y="5863"/>
                  </a:cubicBezTo>
                  <a:cubicBezTo>
                    <a:pt x="2106" y="5852"/>
                    <a:pt x="2124" y="5848"/>
                    <a:pt x="2137" y="5848"/>
                  </a:cubicBezTo>
                  <a:cubicBezTo>
                    <a:pt x="2162" y="5848"/>
                    <a:pt x="2163" y="5865"/>
                    <a:pt x="2163" y="5881"/>
                  </a:cubicBezTo>
                  <a:cubicBezTo>
                    <a:pt x="2156" y="5903"/>
                    <a:pt x="2161" y="5915"/>
                    <a:pt x="2169" y="5915"/>
                  </a:cubicBezTo>
                  <a:cubicBezTo>
                    <a:pt x="2180" y="5915"/>
                    <a:pt x="2197" y="5896"/>
                    <a:pt x="2204" y="5853"/>
                  </a:cubicBezTo>
                  <a:cubicBezTo>
                    <a:pt x="2213" y="5821"/>
                    <a:pt x="2234" y="5807"/>
                    <a:pt x="2249" y="5807"/>
                  </a:cubicBezTo>
                  <a:cubicBezTo>
                    <a:pt x="2258" y="5807"/>
                    <a:pt x="2265" y="5812"/>
                    <a:pt x="2267" y="5822"/>
                  </a:cubicBezTo>
                  <a:cubicBezTo>
                    <a:pt x="2267" y="5847"/>
                    <a:pt x="2248" y="5847"/>
                    <a:pt x="2226" y="5850"/>
                  </a:cubicBezTo>
                  <a:lnTo>
                    <a:pt x="2229" y="5900"/>
                  </a:lnTo>
                  <a:cubicBezTo>
                    <a:pt x="2251" y="5897"/>
                    <a:pt x="2251" y="5897"/>
                    <a:pt x="2270" y="5872"/>
                  </a:cubicBezTo>
                  <a:cubicBezTo>
                    <a:pt x="2285" y="5869"/>
                    <a:pt x="2301" y="5856"/>
                    <a:pt x="2310" y="5841"/>
                  </a:cubicBezTo>
                  <a:cubicBezTo>
                    <a:pt x="2329" y="5819"/>
                    <a:pt x="2326" y="5784"/>
                    <a:pt x="2301" y="5765"/>
                  </a:cubicBezTo>
                  <a:cubicBezTo>
                    <a:pt x="2279" y="5744"/>
                    <a:pt x="2301" y="5740"/>
                    <a:pt x="2320" y="5740"/>
                  </a:cubicBezTo>
                  <a:cubicBezTo>
                    <a:pt x="2367" y="5762"/>
                    <a:pt x="2367" y="5787"/>
                    <a:pt x="2348" y="5813"/>
                  </a:cubicBezTo>
                  <a:cubicBezTo>
                    <a:pt x="2329" y="5816"/>
                    <a:pt x="2329" y="5841"/>
                    <a:pt x="2332" y="5866"/>
                  </a:cubicBezTo>
                  <a:cubicBezTo>
                    <a:pt x="2333" y="5870"/>
                    <a:pt x="2336" y="5872"/>
                    <a:pt x="2341" y="5872"/>
                  </a:cubicBezTo>
                  <a:cubicBezTo>
                    <a:pt x="2366" y="5872"/>
                    <a:pt x="2438" y="5823"/>
                    <a:pt x="2451" y="5778"/>
                  </a:cubicBezTo>
                  <a:cubicBezTo>
                    <a:pt x="2451" y="5768"/>
                    <a:pt x="2451" y="5762"/>
                    <a:pt x="2452" y="5762"/>
                  </a:cubicBezTo>
                  <a:cubicBezTo>
                    <a:pt x="2452" y="5762"/>
                    <a:pt x="2453" y="5774"/>
                    <a:pt x="2455" y="5803"/>
                  </a:cubicBezTo>
                  <a:cubicBezTo>
                    <a:pt x="2457" y="5820"/>
                    <a:pt x="2475" y="5824"/>
                    <a:pt x="2501" y="5824"/>
                  </a:cubicBezTo>
                  <a:cubicBezTo>
                    <a:pt x="2513" y="5824"/>
                    <a:pt x="2528" y="5823"/>
                    <a:pt x="2542" y="5822"/>
                  </a:cubicBezTo>
                  <a:cubicBezTo>
                    <a:pt x="2583" y="5816"/>
                    <a:pt x="2605" y="5816"/>
                    <a:pt x="2602" y="5791"/>
                  </a:cubicBezTo>
                  <a:cubicBezTo>
                    <a:pt x="2602" y="5766"/>
                    <a:pt x="2599" y="5740"/>
                    <a:pt x="2618" y="5737"/>
                  </a:cubicBezTo>
                  <a:lnTo>
                    <a:pt x="2618" y="5737"/>
                  </a:lnTo>
                  <a:cubicBezTo>
                    <a:pt x="2616" y="5737"/>
                    <a:pt x="2615" y="5738"/>
                    <a:pt x="2614" y="5738"/>
                  </a:cubicBezTo>
                  <a:cubicBezTo>
                    <a:pt x="2598" y="5738"/>
                    <a:pt x="2595" y="5714"/>
                    <a:pt x="2592" y="5690"/>
                  </a:cubicBezTo>
                  <a:lnTo>
                    <a:pt x="2592" y="5690"/>
                  </a:lnTo>
                  <a:cubicBezTo>
                    <a:pt x="2618" y="5700"/>
                    <a:pt x="2639" y="5715"/>
                    <a:pt x="2661" y="5734"/>
                  </a:cubicBezTo>
                  <a:cubicBezTo>
                    <a:pt x="2698" y="5773"/>
                    <a:pt x="2749" y="5797"/>
                    <a:pt x="2803" y="5797"/>
                  </a:cubicBezTo>
                  <a:cubicBezTo>
                    <a:pt x="2814" y="5797"/>
                    <a:pt x="2826" y="5796"/>
                    <a:pt x="2837" y="5794"/>
                  </a:cubicBezTo>
                  <a:cubicBezTo>
                    <a:pt x="2856" y="5792"/>
                    <a:pt x="2878" y="5790"/>
                    <a:pt x="2899" y="5790"/>
                  </a:cubicBezTo>
                  <a:cubicBezTo>
                    <a:pt x="2927" y="5790"/>
                    <a:pt x="2953" y="5794"/>
                    <a:pt x="2965" y="5806"/>
                  </a:cubicBezTo>
                  <a:cubicBezTo>
                    <a:pt x="3009" y="5803"/>
                    <a:pt x="3028" y="5800"/>
                    <a:pt x="3028" y="5775"/>
                  </a:cubicBezTo>
                  <a:lnTo>
                    <a:pt x="3069" y="5772"/>
                  </a:lnTo>
                  <a:cubicBezTo>
                    <a:pt x="3080" y="5783"/>
                    <a:pt x="3094" y="5788"/>
                    <a:pt x="3106" y="5788"/>
                  </a:cubicBezTo>
                  <a:cubicBezTo>
                    <a:pt x="3121" y="5788"/>
                    <a:pt x="3133" y="5780"/>
                    <a:pt x="3131" y="5765"/>
                  </a:cubicBezTo>
                  <a:cubicBezTo>
                    <a:pt x="3139" y="5756"/>
                    <a:pt x="3146" y="5753"/>
                    <a:pt x="3155" y="5753"/>
                  </a:cubicBezTo>
                  <a:cubicBezTo>
                    <a:pt x="3167" y="5753"/>
                    <a:pt x="3180" y="5760"/>
                    <a:pt x="3193" y="5760"/>
                  </a:cubicBezTo>
                  <a:cubicBezTo>
                    <a:pt x="3194" y="5760"/>
                    <a:pt x="3196" y="5759"/>
                    <a:pt x="3197" y="5759"/>
                  </a:cubicBezTo>
                  <a:cubicBezTo>
                    <a:pt x="3218" y="5780"/>
                    <a:pt x="3230" y="5792"/>
                    <a:pt x="3234" y="5792"/>
                  </a:cubicBezTo>
                  <a:cubicBezTo>
                    <a:pt x="3239" y="5792"/>
                    <a:pt x="3232" y="5774"/>
                    <a:pt x="3216" y="5734"/>
                  </a:cubicBezTo>
                  <a:cubicBezTo>
                    <a:pt x="3213" y="5711"/>
                    <a:pt x="3175" y="5690"/>
                    <a:pt x="3152" y="5690"/>
                  </a:cubicBezTo>
                  <a:cubicBezTo>
                    <a:pt x="3150" y="5690"/>
                    <a:pt x="3149" y="5690"/>
                    <a:pt x="3147" y="5690"/>
                  </a:cubicBezTo>
                  <a:lnTo>
                    <a:pt x="3084" y="5697"/>
                  </a:lnTo>
                  <a:lnTo>
                    <a:pt x="3144" y="5665"/>
                  </a:lnTo>
                  <a:cubicBezTo>
                    <a:pt x="3166" y="5662"/>
                    <a:pt x="3204" y="5634"/>
                    <a:pt x="3204" y="5609"/>
                  </a:cubicBezTo>
                  <a:cubicBezTo>
                    <a:pt x="3204" y="5609"/>
                    <a:pt x="3200" y="5584"/>
                    <a:pt x="3222" y="5581"/>
                  </a:cubicBezTo>
                  <a:cubicBezTo>
                    <a:pt x="3222" y="5581"/>
                    <a:pt x="3222" y="5606"/>
                    <a:pt x="3225" y="5631"/>
                  </a:cubicBezTo>
                  <a:cubicBezTo>
                    <a:pt x="3213" y="5656"/>
                    <a:pt x="3207" y="5681"/>
                    <a:pt x="3213" y="5709"/>
                  </a:cubicBezTo>
                  <a:cubicBezTo>
                    <a:pt x="3228" y="5737"/>
                    <a:pt x="3256" y="5754"/>
                    <a:pt x="3276" y="5754"/>
                  </a:cubicBezTo>
                  <a:cubicBezTo>
                    <a:pt x="3290" y="5754"/>
                    <a:pt x="3300" y="5746"/>
                    <a:pt x="3298" y="5725"/>
                  </a:cubicBezTo>
                  <a:cubicBezTo>
                    <a:pt x="3320" y="5725"/>
                    <a:pt x="3320" y="5725"/>
                    <a:pt x="3345" y="5747"/>
                  </a:cubicBezTo>
                  <a:cubicBezTo>
                    <a:pt x="3345" y="5757"/>
                    <a:pt x="3348" y="5763"/>
                    <a:pt x="3354" y="5763"/>
                  </a:cubicBezTo>
                  <a:cubicBezTo>
                    <a:pt x="3361" y="5763"/>
                    <a:pt x="3373" y="5750"/>
                    <a:pt x="3382" y="5718"/>
                  </a:cubicBezTo>
                  <a:cubicBezTo>
                    <a:pt x="3392" y="5691"/>
                    <a:pt x="3402" y="5678"/>
                    <a:pt x="3413" y="5678"/>
                  </a:cubicBezTo>
                  <a:cubicBezTo>
                    <a:pt x="3423" y="5678"/>
                    <a:pt x="3434" y="5689"/>
                    <a:pt x="3448" y="5712"/>
                  </a:cubicBezTo>
                  <a:cubicBezTo>
                    <a:pt x="3472" y="5736"/>
                    <a:pt x="3505" y="5746"/>
                    <a:pt x="3532" y="5746"/>
                  </a:cubicBezTo>
                  <a:cubicBezTo>
                    <a:pt x="3557" y="5746"/>
                    <a:pt x="3576" y="5737"/>
                    <a:pt x="3576" y="5725"/>
                  </a:cubicBezTo>
                  <a:cubicBezTo>
                    <a:pt x="3573" y="5693"/>
                    <a:pt x="3596" y="5679"/>
                    <a:pt x="3620" y="5679"/>
                  </a:cubicBezTo>
                  <a:cubicBezTo>
                    <a:pt x="3634" y="5679"/>
                    <a:pt x="3649" y="5684"/>
                    <a:pt x="3658" y="5693"/>
                  </a:cubicBezTo>
                  <a:cubicBezTo>
                    <a:pt x="3665" y="5703"/>
                    <a:pt x="3677" y="5708"/>
                    <a:pt x="3688" y="5708"/>
                  </a:cubicBezTo>
                  <a:cubicBezTo>
                    <a:pt x="3702" y="5708"/>
                    <a:pt x="3715" y="5701"/>
                    <a:pt x="3721" y="5687"/>
                  </a:cubicBezTo>
                  <a:cubicBezTo>
                    <a:pt x="3723" y="5704"/>
                    <a:pt x="3734" y="5720"/>
                    <a:pt x="3747" y="5720"/>
                  </a:cubicBezTo>
                  <a:cubicBezTo>
                    <a:pt x="3752" y="5720"/>
                    <a:pt x="3759" y="5717"/>
                    <a:pt x="3765" y="5709"/>
                  </a:cubicBezTo>
                  <a:cubicBezTo>
                    <a:pt x="3765" y="5709"/>
                    <a:pt x="3786" y="5706"/>
                    <a:pt x="3765" y="5684"/>
                  </a:cubicBezTo>
                  <a:lnTo>
                    <a:pt x="3802" y="5631"/>
                  </a:lnTo>
                  <a:cubicBezTo>
                    <a:pt x="3780" y="5631"/>
                    <a:pt x="3777" y="5606"/>
                    <a:pt x="3774" y="5581"/>
                  </a:cubicBezTo>
                  <a:cubicBezTo>
                    <a:pt x="3774" y="5574"/>
                    <a:pt x="3781" y="5570"/>
                    <a:pt x="3791" y="5570"/>
                  </a:cubicBezTo>
                  <a:cubicBezTo>
                    <a:pt x="3819" y="5570"/>
                    <a:pt x="3873" y="5594"/>
                    <a:pt x="3909" y="5643"/>
                  </a:cubicBezTo>
                  <a:lnTo>
                    <a:pt x="3956" y="5690"/>
                  </a:lnTo>
                  <a:lnTo>
                    <a:pt x="3949" y="5640"/>
                  </a:lnTo>
                  <a:cubicBezTo>
                    <a:pt x="3954" y="5640"/>
                    <a:pt x="3958" y="5640"/>
                    <a:pt x="3962" y="5640"/>
                  </a:cubicBezTo>
                  <a:cubicBezTo>
                    <a:pt x="3979" y="5640"/>
                    <a:pt x="3994" y="5642"/>
                    <a:pt x="3996" y="5662"/>
                  </a:cubicBezTo>
                  <a:cubicBezTo>
                    <a:pt x="3996" y="5681"/>
                    <a:pt x="3996" y="5685"/>
                    <a:pt x="4005" y="5685"/>
                  </a:cubicBezTo>
                  <a:cubicBezTo>
                    <a:pt x="4008" y="5685"/>
                    <a:pt x="4013" y="5685"/>
                    <a:pt x="4018" y="5684"/>
                  </a:cubicBezTo>
                  <a:cubicBezTo>
                    <a:pt x="4031" y="5684"/>
                    <a:pt x="4040" y="5671"/>
                    <a:pt x="4037" y="5659"/>
                  </a:cubicBezTo>
                  <a:cubicBezTo>
                    <a:pt x="4035" y="5629"/>
                    <a:pt x="4035" y="5617"/>
                    <a:pt x="4039" y="5617"/>
                  </a:cubicBezTo>
                  <a:cubicBezTo>
                    <a:pt x="4042" y="5617"/>
                    <a:pt x="4047" y="5622"/>
                    <a:pt x="4056" y="5631"/>
                  </a:cubicBezTo>
                  <a:cubicBezTo>
                    <a:pt x="4068" y="5655"/>
                    <a:pt x="4079" y="5666"/>
                    <a:pt x="4089" y="5666"/>
                  </a:cubicBezTo>
                  <a:cubicBezTo>
                    <a:pt x="4101" y="5666"/>
                    <a:pt x="4110" y="5652"/>
                    <a:pt x="4119" y="5624"/>
                  </a:cubicBezTo>
                  <a:cubicBezTo>
                    <a:pt x="4117" y="5599"/>
                    <a:pt x="4116" y="5587"/>
                    <a:pt x="4119" y="5587"/>
                  </a:cubicBezTo>
                  <a:cubicBezTo>
                    <a:pt x="4122" y="5587"/>
                    <a:pt x="4128" y="5599"/>
                    <a:pt x="4141" y="5624"/>
                  </a:cubicBezTo>
                  <a:cubicBezTo>
                    <a:pt x="4144" y="5650"/>
                    <a:pt x="4162" y="5668"/>
                    <a:pt x="4188" y="5668"/>
                  </a:cubicBezTo>
                  <a:lnTo>
                    <a:pt x="4184" y="5643"/>
                  </a:lnTo>
                  <a:cubicBezTo>
                    <a:pt x="4183" y="5613"/>
                    <a:pt x="4190" y="5601"/>
                    <a:pt x="4201" y="5601"/>
                  </a:cubicBezTo>
                  <a:cubicBezTo>
                    <a:pt x="4208" y="5601"/>
                    <a:pt x="4216" y="5606"/>
                    <a:pt x="4225" y="5615"/>
                  </a:cubicBezTo>
                  <a:cubicBezTo>
                    <a:pt x="4227" y="5627"/>
                    <a:pt x="4232" y="5633"/>
                    <a:pt x="4242" y="5633"/>
                  </a:cubicBezTo>
                  <a:cubicBezTo>
                    <a:pt x="4253" y="5633"/>
                    <a:pt x="4268" y="5625"/>
                    <a:pt x="4288" y="5609"/>
                  </a:cubicBezTo>
                  <a:cubicBezTo>
                    <a:pt x="4302" y="5608"/>
                    <a:pt x="4314" y="5607"/>
                    <a:pt x="4324" y="5607"/>
                  </a:cubicBezTo>
                  <a:cubicBezTo>
                    <a:pt x="4343" y="5607"/>
                    <a:pt x="4352" y="5611"/>
                    <a:pt x="4354" y="5628"/>
                  </a:cubicBezTo>
                  <a:cubicBezTo>
                    <a:pt x="4357" y="5654"/>
                    <a:pt x="4358" y="5668"/>
                    <a:pt x="4361" y="5668"/>
                  </a:cubicBezTo>
                  <a:cubicBezTo>
                    <a:pt x="4364" y="5668"/>
                    <a:pt x="4368" y="5654"/>
                    <a:pt x="4376" y="5628"/>
                  </a:cubicBezTo>
                  <a:cubicBezTo>
                    <a:pt x="4386" y="5613"/>
                    <a:pt x="4390" y="5606"/>
                    <a:pt x="4399" y="5606"/>
                  </a:cubicBezTo>
                  <a:cubicBezTo>
                    <a:pt x="4407" y="5606"/>
                    <a:pt x="4418" y="5611"/>
                    <a:pt x="4438" y="5621"/>
                  </a:cubicBezTo>
                  <a:cubicBezTo>
                    <a:pt x="4450" y="5632"/>
                    <a:pt x="4457" y="5637"/>
                    <a:pt x="4462" y="5637"/>
                  </a:cubicBezTo>
                  <a:cubicBezTo>
                    <a:pt x="4468" y="5637"/>
                    <a:pt x="4472" y="5631"/>
                    <a:pt x="4482" y="5618"/>
                  </a:cubicBezTo>
                  <a:cubicBezTo>
                    <a:pt x="4476" y="5568"/>
                    <a:pt x="4473" y="5543"/>
                    <a:pt x="4454" y="5543"/>
                  </a:cubicBezTo>
                  <a:cubicBezTo>
                    <a:pt x="4448" y="5544"/>
                    <a:pt x="4444" y="5544"/>
                    <a:pt x="4441" y="5544"/>
                  </a:cubicBezTo>
                  <a:cubicBezTo>
                    <a:pt x="4432" y="5544"/>
                    <a:pt x="4431" y="5540"/>
                    <a:pt x="4429" y="5521"/>
                  </a:cubicBezTo>
                  <a:lnTo>
                    <a:pt x="4473" y="5518"/>
                  </a:lnTo>
                  <a:cubicBezTo>
                    <a:pt x="4501" y="5515"/>
                    <a:pt x="4529" y="5502"/>
                    <a:pt x="4554" y="5483"/>
                  </a:cubicBezTo>
                  <a:cubicBezTo>
                    <a:pt x="4587" y="5461"/>
                    <a:pt x="4589" y="5425"/>
                    <a:pt x="4569" y="5425"/>
                  </a:cubicBezTo>
                  <a:cubicBezTo>
                    <a:pt x="4563" y="5425"/>
                    <a:pt x="4556" y="5427"/>
                    <a:pt x="4548" y="5433"/>
                  </a:cubicBezTo>
                  <a:lnTo>
                    <a:pt x="4526" y="5411"/>
                  </a:lnTo>
                  <a:cubicBezTo>
                    <a:pt x="4523" y="5375"/>
                    <a:pt x="4511" y="5357"/>
                    <a:pt x="4500" y="5357"/>
                  </a:cubicBezTo>
                  <a:cubicBezTo>
                    <a:pt x="4489" y="5357"/>
                    <a:pt x="4479" y="5376"/>
                    <a:pt x="4482" y="5415"/>
                  </a:cubicBezTo>
                  <a:cubicBezTo>
                    <a:pt x="4487" y="5457"/>
                    <a:pt x="4490" y="5475"/>
                    <a:pt x="4486" y="5475"/>
                  </a:cubicBezTo>
                  <a:cubicBezTo>
                    <a:pt x="4484" y="5475"/>
                    <a:pt x="4478" y="5463"/>
                    <a:pt x="4466" y="5443"/>
                  </a:cubicBezTo>
                  <a:cubicBezTo>
                    <a:pt x="4461" y="5403"/>
                    <a:pt x="4446" y="5395"/>
                    <a:pt x="4431" y="5395"/>
                  </a:cubicBezTo>
                  <a:cubicBezTo>
                    <a:pt x="4427" y="5395"/>
                    <a:pt x="4423" y="5395"/>
                    <a:pt x="4419" y="5396"/>
                  </a:cubicBezTo>
                  <a:cubicBezTo>
                    <a:pt x="4414" y="5397"/>
                    <a:pt x="4410" y="5397"/>
                    <a:pt x="4406" y="5397"/>
                  </a:cubicBezTo>
                  <a:cubicBezTo>
                    <a:pt x="4397" y="5397"/>
                    <a:pt x="4397" y="5392"/>
                    <a:pt x="4394" y="5374"/>
                  </a:cubicBezTo>
                  <a:cubicBezTo>
                    <a:pt x="4391" y="5349"/>
                    <a:pt x="4372" y="5327"/>
                    <a:pt x="4347" y="5327"/>
                  </a:cubicBezTo>
                  <a:cubicBezTo>
                    <a:pt x="4325" y="5327"/>
                    <a:pt x="4325" y="5327"/>
                    <a:pt x="4329" y="5352"/>
                  </a:cubicBezTo>
                  <a:cubicBezTo>
                    <a:pt x="4340" y="5363"/>
                    <a:pt x="4337" y="5370"/>
                    <a:pt x="4329" y="5370"/>
                  </a:cubicBezTo>
                  <a:cubicBezTo>
                    <a:pt x="4318" y="5370"/>
                    <a:pt x="4299" y="5359"/>
                    <a:pt x="4285" y="5333"/>
                  </a:cubicBezTo>
                  <a:cubicBezTo>
                    <a:pt x="4274" y="5323"/>
                    <a:pt x="4268" y="5317"/>
                    <a:pt x="4265" y="5317"/>
                  </a:cubicBezTo>
                  <a:cubicBezTo>
                    <a:pt x="4261" y="5317"/>
                    <a:pt x="4262" y="5329"/>
                    <a:pt x="4266" y="5358"/>
                  </a:cubicBezTo>
                  <a:cubicBezTo>
                    <a:pt x="4268" y="5385"/>
                    <a:pt x="4257" y="5399"/>
                    <a:pt x="4243" y="5399"/>
                  </a:cubicBezTo>
                  <a:cubicBezTo>
                    <a:pt x="4230" y="5399"/>
                    <a:pt x="4215" y="5388"/>
                    <a:pt x="4203" y="5364"/>
                  </a:cubicBezTo>
                  <a:lnTo>
                    <a:pt x="4159" y="5368"/>
                  </a:lnTo>
                  <a:cubicBezTo>
                    <a:pt x="4137" y="5371"/>
                    <a:pt x="4141" y="5396"/>
                    <a:pt x="4144" y="5421"/>
                  </a:cubicBezTo>
                  <a:cubicBezTo>
                    <a:pt x="4146" y="5451"/>
                    <a:pt x="4146" y="5463"/>
                    <a:pt x="4142" y="5463"/>
                  </a:cubicBezTo>
                  <a:cubicBezTo>
                    <a:pt x="4139" y="5463"/>
                    <a:pt x="4134" y="5458"/>
                    <a:pt x="4125" y="5449"/>
                  </a:cubicBezTo>
                  <a:cubicBezTo>
                    <a:pt x="4112" y="5436"/>
                    <a:pt x="4103" y="5418"/>
                    <a:pt x="4100" y="5399"/>
                  </a:cubicBezTo>
                  <a:cubicBezTo>
                    <a:pt x="4097" y="5379"/>
                    <a:pt x="4083" y="5377"/>
                    <a:pt x="4067" y="5377"/>
                  </a:cubicBezTo>
                  <a:cubicBezTo>
                    <a:pt x="4064" y="5377"/>
                    <a:pt x="4060" y="5377"/>
                    <a:pt x="4056" y="5377"/>
                  </a:cubicBezTo>
                  <a:cubicBezTo>
                    <a:pt x="4034" y="5380"/>
                    <a:pt x="3990" y="5383"/>
                    <a:pt x="3993" y="5408"/>
                  </a:cubicBezTo>
                  <a:lnTo>
                    <a:pt x="3990" y="5383"/>
                  </a:lnTo>
                  <a:cubicBezTo>
                    <a:pt x="3989" y="5383"/>
                    <a:pt x="3988" y="5383"/>
                    <a:pt x="3987" y="5383"/>
                  </a:cubicBezTo>
                  <a:cubicBezTo>
                    <a:pt x="3977" y="5383"/>
                    <a:pt x="3972" y="5375"/>
                    <a:pt x="3971" y="5375"/>
                  </a:cubicBezTo>
                  <a:lnTo>
                    <a:pt x="3971" y="5375"/>
                  </a:lnTo>
                  <a:cubicBezTo>
                    <a:pt x="3970" y="5375"/>
                    <a:pt x="3970" y="5378"/>
                    <a:pt x="3971" y="5386"/>
                  </a:cubicBezTo>
                  <a:cubicBezTo>
                    <a:pt x="3946" y="5386"/>
                    <a:pt x="3924" y="5377"/>
                    <a:pt x="3906" y="5368"/>
                  </a:cubicBezTo>
                  <a:cubicBezTo>
                    <a:pt x="3898" y="5364"/>
                    <a:pt x="3891" y="5363"/>
                    <a:pt x="3884" y="5363"/>
                  </a:cubicBezTo>
                  <a:cubicBezTo>
                    <a:pt x="3844" y="5363"/>
                    <a:pt x="3812" y="5409"/>
                    <a:pt x="3868" y="5446"/>
                  </a:cubicBezTo>
                  <a:lnTo>
                    <a:pt x="3849" y="5449"/>
                  </a:lnTo>
                  <a:cubicBezTo>
                    <a:pt x="3827" y="5449"/>
                    <a:pt x="3830" y="5474"/>
                    <a:pt x="3830" y="5474"/>
                  </a:cubicBezTo>
                  <a:cubicBezTo>
                    <a:pt x="3830" y="5499"/>
                    <a:pt x="3812" y="5502"/>
                    <a:pt x="3790" y="5505"/>
                  </a:cubicBezTo>
                  <a:lnTo>
                    <a:pt x="3786" y="5455"/>
                  </a:lnTo>
                  <a:cubicBezTo>
                    <a:pt x="3794" y="5411"/>
                    <a:pt x="3782" y="5384"/>
                    <a:pt x="3769" y="5384"/>
                  </a:cubicBezTo>
                  <a:cubicBezTo>
                    <a:pt x="3759" y="5384"/>
                    <a:pt x="3747" y="5399"/>
                    <a:pt x="3740" y="5430"/>
                  </a:cubicBezTo>
                  <a:lnTo>
                    <a:pt x="3740" y="5430"/>
                  </a:lnTo>
                  <a:cubicBezTo>
                    <a:pt x="3740" y="5424"/>
                    <a:pt x="3739" y="5416"/>
                    <a:pt x="3739" y="5408"/>
                  </a:cubicBezTo>
                  <a:cubicBezTo>
                    <a:pt x="3738" y="5396"/>
                    <a:pt x="3732" y="5390"/>
                    <a:pt x="3722" y="5390"/>
                  </a:cubicBezTo>
                  <a:cubicBezTo>
                    <a:pt x="3711" y="5390"/>
                    <a:pt x="3695" y="5398"/>
                    <a:pt x="3674" y="5415"/>
                  </a:cubicBezTo>
                  <a:cubicBezTo>
                    <a:pt x="3655" y="5415"/>
                    <a:pt x="3636" y="5468"/>
                    <a:pt x="3639" y="5493"/>
                  </a:cubicBezTo>
                  <a:cubicBezTo>
                    <a:pt x="3642" y="5505"/>
                    <a:pt x="3633" y="5518"/>
                    <a:pt x="3620" y="5518"/>
                  </a:cubicBezTo>
                  <a:cubicBezTo>
                    <a:pt x="3615" y="5519"/>
                    <a:pt x="3610" y="5519"/>
                    <a:pt x="3607" y="5519"/>
                  </a:cubicBezTo>
                  <a:cubicBezTo>
                    <a:pt x="3598" y="5519"/>
                    <a:pt x="3598" y="5515"/>
                    <a:pt x="3598" y="5496"/>
                  </a:cubicBezTo>
                  <a:cubicBezTo>
                    <a:pt x="3595" y="5472"/>
                    <a:pt x="3585" y="5460"/>
                    <a:pt x="3572" y="5460"/>
                  </a:cubicBezTo>
                  <a:cubicBezTo>
                    <a:pt x="3558" y="5460"/>
                    <a:pt x="3542" y="5474"/>
                    <a:pt x="3533" y="5502"/>
                  </a:cubicBezTo>
                  <a:lnTo>
                    <a:pt x="3533" y="5477"/>
                  </a:lnTo>
                  <a:cubicBezTo>
                    <a:pt x="3531" y="5461"/>
                    <a:pt x="3520" y="5447"/>
                    <a:pt x="3487" y="5447"/>
                  </a:cubicBezTo>
                  <a:cubicBezTo>
                    <a:pt x="3467" y="5447"/>
                    <a:pt x="3439" y="5452"/>
                    <a:pt x="3401" y="5465"/>
                  </a:cubicBezTo>
                  <a:cubicBezTo>
                    <a:pt x="3365" y="5467"/>
                    <a:pt x="3331" y="5470"/>
                    <a:pt x="3306" y="5470"/>
                  </a:cubicBezTo>
                  <a:cubicBezTo>
                    <a:pt x="3274" y="5470"/>
                    <a:pt x="3254" y="5466"/>
                    <a:pt x="3254" y="5452"/>
                  </a:cubicBezTo>
                  <a:cubicBezTo>
                    <a:pt x="3253" y="5448"/>
                    <a:pt x="3250" y="5446"/>
                    <a:pt x="3246" y="5446"/>
                  </a:cubicBezTo>
                  <a:cubicBezTo>
                    <a:pt x="3224" y="5446"/>
                    <a:pt x="3163" y="5493"/>
                    <a:pt x="3131" y="5540"/>
                  </a:cubicBezTo>
                  <a:cubicBezTo>
                    <a:pt x="3131" y="5523"/>
                    <a:pt x="3122" y="5518"/>
                    <a:pt x="3103" y="5518"/>
                  </a:cubicBezTo>
                  <a:cubicBezTo>
                    <a:pt x="3094" y="5518"/>
                    <a:pt x="3082" y="5519"/>
                    <a:pt x="3069" y="5521"/>
                  </a:cubicBezTo>
                  <a:cubicBezTo>
                    <a:pt x="3052" y="5522"/>
                    <a:pt x="3039" y="5522"/>
                    <a:pt x="3030" y="5522"/>
                  </a:cubicBezTo>
                  <a:cubicBezTo>
                    <a:pt x="3003" y="5522"/>
                    <a:pt x="3003" y="5518"/>
                    <a:pt x="3003" y="5499"/>
                  </a:cubicBezTo>
                  <a:cubicBezTo>
                    <a:pt x="3011" y="5474"/>
                    <a:pt x="3015" y="5462"/>
                    <a:pt x="3012" y="5462"/>
                  </a:cubicBezTo>
                  <a:lnTo>
                    <a:pt x="3012" y="5462"/>
                  </a:lnTo>
                  <a:cubicBezTo>
                    <a:pt x="3010" y="5462"/>
                    <a:pt x="3000" y="5475"/>
                    <a:pt x="2981" y="5502"/>
                  </a:cubicBezTo>
                  <a:cubicBezTo>
                    <a:pt x="2975" y="5524"/>
                    <a:pt x="2960" y="5533"/>
                    <a:pt x="2945" y="5533"/>
                  </a:cubicBezTo>
                  <a:cubicBezTo>
                    <a:pt x="2922" y="5533"/>
                    <a:pt x="2897" y="5513"/>
                    <a:pt x="2893" y="5483"/>
                  </a:cubicBezTo>
                  <a:cubicBezTo>
                    <a:pt x="2891" y="5467"/>
                    <a:pt x="2882" y="5463"/>
                    <a:pt x="2863" y="5463"/>
                  </a:cubicBezTo>
                  <a:cubicBezTo>
                    <a:pt x="2854" y="5463"/>
                    <a:pt x="2842" y="5464"/>
                    <a:pt x="2827" y="5465"/>
                  </a:cubicBezTo>
                  <a:cubicBezTo>
                    <a:pt x="2809" y="5493"/>
                    <a:pt x="2768" y="5496"/>
                    <a:pt x="2724" y="5499"/>
                  </a:cubicBezTo>
                  <a:cubicBezTo>
                    <a:pt x="2661" y="5505"/>
                    <a:pt x="2661" y="5505"/>
                    <a:pt x="2668" y="5556"/>
                  </a:cubicBezTo>
                  <a:cubicBezTo>
                    <a:pt x="2671" y="5606"/>
                    <a:pt x="2649" y="5609"/>
                    <a:pt x="2608" y="5612"/>
                  </a:cubicBezTo>
                  <a:cubicBezTo>
                    <a:pt x="2602" y="5613"/>
                    <a:pt x="2597" y="5613"/>
                    <a:pt x="2591" y="5613"/>
                  </a:cubicBezTo>
                  <a:cubicBezTo>
                    <a:pt x="2576" y="5613"/>
                    <a:pt x="2564" y="5609"/>
                    <a:pt x="2564" y="5590"/>
                  </a:cubicBezTo>
                  <a:cubicBezTo>
                    <a:pt x="2552" y="5577"/>
                    <a:pt x="2536" y="5571"/>
                    <a:pt x="2517" y="5571"/>
                  </a:cubicBezTo>
                  <a:cubicBezTo>
                    <a:pt x="2513" y="5571"/>
                    <a:pt x="2510" y="5571"/>
                    <a:pt x="2506" y="5571"/>
                  </a:cubicBezTo>
                  <a:cubicBezTo>
                    <a:pt x="2490" y="5571"/>
                    <a:pt x="2476" y="5569"/>
                    <a:pt x="2473" y="5549"/>
                  </a:cubicBezTo>
                  <a:cubicBezTo>
                    <a:pt x="2458" y="5536"/>
                    <a:pt x="2440" y="5530"/>
                    <a:pt x="2420" y="5530"/>
                  </a:cubicBezTo>
                  <a:cubicBezTo>
                    <a:pt x="2416" y="5530"/>
                    <a:pt x="2412" y="5530"/>
                    <a:pt x="2408" y="5530"/>
                  </a:cubicBezTo>
                  <a:cubicBezTo>
                    <a:pt x="2394" y="5532"/>
                    <a:pt x="2380" y="5533"/>
                    <a:pt x="2368" y="5533"/>
                  </a:cubicBezTo>
                  <a:cubicBezTo>
                    <a:pt x="2342" y="5533"/>
                    <a:pt x="2323" y="5528"/>
                    <a:pt x="2323" y="5512"/>
                  </a:cubicBezTo>
                  <a:cubicBezTo>
                    <a:pt x="2301" y="5515"/>
                    <a:pt x="2301" y="5515"/>
                    <a:pt x="2304" y="5540"/>
                  </a:cubicBezTo>
                  <a:cubicBezTo>
                    <a:pt x="2304" y="5560"/>
                    <a:pt x="2293" y="5579"/>
                    <a:pt x="2247" y="5579"/>
                  </a:cubicBezTo>
                  <a:cubicBezTo>
                    <a:pt x="2234" y="5579"/>
                    <a:pt x="2219" y="5578"/>
                    <a:pt x="2201" y="5574"/>
                  </a:cubicBezTo>
                  <a:cubicBezTo>
                    <a:pt x="2157" y="5577"/>
                    <a:pt x="2094" y="5584"/>
                    <a:pt x="2097" y="5609"/>
                  </a:cubicBezTo>
                  <a:cubicBezTo>
                    <a:pt x="2092" y="5610"/>
                    <a:pt x="2087" y="5610"/>
                    <a:pt x="2084" y="5610"/>
                  </a:cubicBezTo>
                  <a:cubicBezTo>
                    <a:pt x="2075" y="5610"/>
                    <a:pt x="2075" y="5605"/>
                    <a:pt x="2072" y="5587"/>
                  </a:cubicBezTo>
                  <a:cubicBezTo>
                    <a:pt x="2071" y="5563"/>
                    <a:pt x="2060" y="5551"/>
                    <a:pt x="2045" y="5551"/>
                  </a:cubicBezTo>
                  <a:cubicBezTo>
                    <a:pt x="2029" y="5551"/>
                    <a:pt x="2007" y="5565"/>
                    <a:pt x="1988" y="5593"/>
                  </a:cubicBezTo>
                  <a:cubicBezTo>
                    <a:pt x="1989" y="5606"/>
                    <a:pt x="1984" y="5614"/>
                    <a:pt x="1975" y="5614"/>
                  </a:cubicBezTo>
                  <a:cubicBezTo>
                    <a:pt x="1967" y="5614"/>
                    <a:pt x="1957" y="5608"/>
                    <a:pt x="1947" y="5596"/>
                  </a:cubicBezTo>
                  <a:cubicBezTo>
                    <a:pt x="1931" y="5599"/>
                    <a:pt x="1916" y="5612"/>
                    <a:pt x="1906" y="5628"/>
                  </a:cubicBezTo>
                  <a:cubicBezTo>
                    <a:pt x="1896" y="5641"/>
                    <a:pt x="1892" y="5647"/>
                    <a:pt x="1883" y="5647"/>
                  </a:cubicBezTo>
                  <a:cubicBezTo>
                    <a:pt x="1875" y="5647"/>
                    <a:pt x="1863" y="5641"/>
                    <a:pt x="1840" y="5631"/>
                  </a:cubicBezTo>
                  <a:cubicBezTo>
                    <a:pt x="1840" y="5606"/>
                    <a:pt x="1818" y="5606"/>
                    <a:pt x="1796" y="5606"/>
                  </a:cubicBezTo>
                  <a:cubicBezTo>
                    <a:pt x="1784" y="5615"/>
                    <a:pt x="1753" y="5619"/>
                    <a:pt x="1716" y="5619"/>
                  </a:cubicBezTo>
                  <a:cubicBezTo>
                    <a:pt x="1629" y="5619"/>
                    <a:pt x="1508" y="5597"/>
                    <a:pt x="1499" y="5571"/>
                  </a:cubicBezTo>
                  <a:cubicBezTo>
                    <a:pt x="1483" y="5583"/>
                    <a:pt x="1477" y="5587"/>
                    <a:pt x="1469" y="5587"/>
                  </a:cubicBezTo>
                  <a:cubicBezTo>
                    <a:pt x="1465" y="5587"/>
                    <a:pt x="1460" y="5586"/>
                    <a:pt x="1452" y="5584"/>
                  </a:cubicBezTo>
                  <a:cubicBezTo>
                    <a:pt x="1449" y="5560"/>
                    <a:pt x="1442" y="5550"/>
                    <a:pt x="1434" y="5550"/>
                  </a:cubicBezTo>
                  <a:cubicBezTo>
                    <a:pt x="1423" y="5550"/>
                    <a:pt x="1410" y="5567"/>
                    <a:pt x="1402" y="5593"/>
                  </a:cubicBezTo>
                  <a:lnTo>
                    <a:pt x="1424" y="5603"/>
                  </a:lnTo>
                  <a:lnTo>
                    <a:pt x="1445" y="5609"/>
                  </a:lnTo>
                  <a:cubicBezTo>
                    <a:pt x="1440" y="5627"/>
                    <a:pt x="1428" y="5635"/>
                    <a:pt x="1416" y="5635"/>
                  </a:cubicBezTo>
                  <a:cubicBezTo>
                    <a:pt x="1394" y="5635"/>
                    <a:pt x="1373" y="5608"/>
                    <a:pt x="1389" y="5562"/>
                  </a:cubicBezTo>
                  <a:cubicBezTo>
                    <a:pt x="1387" y="5533"/>
                    <a:pt x="1387" y="5520"/>
                    <a:pt x="1380" y="5520"/>
                  </a:cubicBezTo>
                  <a:cubicBezTo>
                    <a:pt x="1375" y="5520"/>
                    <a:pt x="1366" y="5529"/>
                    <a:pt x="1348" y="5546"/>
                  </a:cubicBezTo>
                  <a:cubicBezTo>
                    <a:pt x="1333" y="5563"/>
                    <a:pt x="1320" y="5571"/>
                    <a:pt x="1309" y="5571"/>
                  </a:cubicBezTo>
                  <a:cubicBezTo>
                    <a:pt x="1295" y="5571"/>
                    <a:pt x="1287" y="5554"/>
                    <a:pt x="1289" y="5521"/>
                  </a:cubicBezTo>
                  <a:cubicBezTo>
                    <a:pt x="1299" y="5498"/>
                    <a:pt x="1304" y="5487"/>
                    <a:pt x="1301" y="5487"/>
                  </a:cubicBezTo>
                  <a:lnTo>
                    <a:pt x="1301" y="5487"/>
                  </a:lnTo>
                  <a:cubicBezTo>
                    <a:pt x="1299" y="5487"/>
                    <a:pt x="1289" y="5495"/>
                    <a:pt x="1270" y="5512"/>
                  </a:cubicBezTo>
                  <a:cubicBezTo>
                    <a:pt x="1234" y="5544"/>
                    <a:pt x="1199" y="5559"/>
                    <a:pt x="1175" y="5559"/>
                  </a:cubicBezTo>
                  <a:cubicBezTo>
                    <a:pt x="1143" y="5559"/>
                    <a:pt x="1130" y="5531"/>
                    <a:pt x="1160" y="5480"/>
                  </a:cubicBezTo>
                  <a:cubicBezTo>
                    <a:pt x="1185" y="5440"/>
                    <a:pt x="1182" y="5405"/>
                    <a:pt x="1163" y="5396"/>
                  </a:cubicBezTo>
                  <a:cubicBezTo>
                    <a:pt x="1160" y="5393"/>
                    <a:pt x="1156" y="5392"/>
                    <a:pt x="1153" y="5392"/>
                  </a:cubicBezTo>
                  <a:cubicBezTo>
                    <a:pt x="1139" y="5392"/>
                    <a:pt x="1129" y="5410"/>
                    <a:pt x="1116" y="5427"/>
                  </a:cubicBezTo>
                  <a:cubicBezTo>
                    <a:pt x="1113" y="5449"/>
                    <a:pt x="1107" y="5460"/>
                    <a:pt x="1101" y="5460"/>
                  </a:cubicBezTo>
                  <a:cubicBezTo>
                    <a:pt x="1094" y="5460"/>
                    <a:pt x="1086" y="5439"/>
                    <a:pt x="1082" y="5399"/>
                  </a:cubicBezTo>
                  <a:cubicBezTo>
                    <a:pt x="1073" y="5302"/>
                    <a:pt x="1051" y="5277"/>
                    <a:pt x="966" y="5270"/>
                  </a:cubicBezTo>
                  <a:cubicBezTo>
                    <a:pt x="886" y="5246"/>
                    <a:pt x="842" y="5204"/>
                    <a:pt x="882" y="5204"/>
                  </a:cubicBezTo>
                  <a:cubicBezTo>
                    <a:pt x="889" y="5204"/>
                    <a:pt x="898" y="5205"/>
                    <a:pt x="910" y="5208"/>
                  </a:cubicBezTo>
                  <a:cubicBezTo>
                    <a:pt x="975" y="5205"/>
                    <a:pt x="975" y="5205"/>
                    <a:pt x="928" y="5189"/>
                  </a:cubicBezTo>
                  <a:cubicBezTo>
                    <a:pt x="906" y="5164"/>
                    <a:pt x="885" y="5136"/>
                    <a:pt x="863" y="5107"/>
                  </a:cubicBezTo>
                  <a:cubicBezTo>
                    <a:pt x="853" y="5098"/>
                    <a:pt x="840" y="5093"/>
                    <a:pt x="826" y="5093"/>
                  </a:cubicBezTo>
                  <a:cubicBezTo>
                    <a:pt x="816" y="5093"/>
                    <a:pt x="806" y="5096"/>
                    <a:pt x="797" y="5101"/>
                  </a:cubicBezTo>
                  <a:cubicBezTo>
                    <a:pt x="828" y="5054"/>
                    <a:pt x="828" y="5010"/>
                    <a:pt x="762" y="4998"/>
                  </a:cubicBezTo>
                  <a:lnTo>
                    <a:pt x="744" y="4960"/>
                  </a:lnTo>
                  <a:cubicBezTo>
                    <a:pt x="734" y="4941"/>
                    <a:pt x="737" y="4941"/>
                    <a:pt x="703" y="4932"/>
                  </a:cubicBezTo>
                  <a:cubicBezTo>
                    <a:pt x="671" y="4923"/>
                    <a:pt x="684" y="4891"/>
                    <a:pt x="703" y="4863"/>
                  </a:cubicBezTo>
                  <a:cubicBezTo>
                    <a:pt x="717" y="4835"/>
                    <a:pt x="731" y="4812"/>
                    <a:pt x="718" y="4812"/>
                  </a:cubicBezTo>
                  <a:cubicBezTo>
                    <a:pt x="716" y="4812"/>
                    <a:pt x="714" y="4812"/>
                    <a:pt x="712" y="4813"/>
                  </a:cubicBezTo>
                  <a:cubicBezTo>
                    <a:pt x="709" y="4814"/>
                    <a:pt x="706" y="4815"/>
                    <a:pt x="702" y="4815"/>
                  </a:cubicBezTo>
                  <a:cubicBezTo>
                    <a:pt x="678" y="4815"/>
                    <a:pt x="646" y="4789"/>
                    <a:pt x="621" y="4775"/>
                  </a:cubicBezTo>
                  <a:cubicBezTo>
                    <a:pt x="596" y="4763"/>
                    <a:pt x="603" y="4742"/>
                    <a:pt x="623" y="4742"/>
                  </a:cubicBezTo>
                  <a:cubicBezTo>
                    <a:pt x="628" y="4742"/>
                    <a:pt x="634" y="4744"/>
                    <a:pt x="640" y="4747"/>
                  </a:cubicBezTo>
                  <a:cubicBezTo>
                    <a:pt x="665" y="4741"/>
                    <a:pt x="662" y="4741"/>
                    <a:pt x="678" y="4694"/>
                  </a:cubicBezTo>
                  <a:cubicBezTo>
                    <a:pt x="672" y="4676"/>
                    <a:pt x="666" y="4637"/>
                    <a:pt x="643" y="4637"/>
                  </a:cubicBezTo>
                  <a:cubicBezTo>
                    <a:pt x="642" y="4637"/>
                    <a:pt x="641" y="4637"/>
                    <a:pt x="640" y="4637"/>
                  </a:cubicBezTo>
                  <a:cubicBezTo>
                    <a:pt x="640" y="4637"/>
                    <a:pt x="639" y="4637"/>
                    <a:pt x="639" y="4637"/>
                  </a:cubicBezTo>
                  <a:cubicBezTo>
                    <a:pt x="615" y="4637"/>
                    <a:pt x="600" y="4512"/>
                    <a:pt x="624" y="4490"/>
                  </a:cubicBezTo>
                  <a:cubicBezTo>
                    <a:pt x="624" y="4490"/>
                    <a:pt x="621" y="4468"/>
                    <a:pt x="621" y="4446"/>
                  </a:cubicBezTo>
                  <a:cubicBezTo>
                    <a:pt x="618" y="4427"/>
                    <a:pt x="590" y="4409"/>
                    <a:pt x="590" y="4387"/>
                  </a:cubicBezTo>
                  <a:cubicBezTo>
                    <a:pt x="587" y="4371"/>
                    <a:pt x="574" y="4355"/>
                    <a:pt x="559" y="4346"/>
                  </a:cubicBezTo>
                  <a:cubicBezTo>
                    <a:pt x="559" y="4327"/>
                    <a:pt x="555" y="4305"/>
                    <a:pt x="581" y="4302"/>
                  </a:cubicBezTo>
                  <a:cubicBezTo>
                    <a:pt x="530" y="4286"/>
                    <a:pt x="530" y="4286"/>
                    <a:pt x="577" y="4261"/>
                  </a:cubicBezTo>
                  <a:cubicBezTo>
                    <a:pt x="628" y="4255"/>
                    <a:pt x="628" y="4255"/>
                    <a:pt x="574" y="4239"/>
                  </a:cubicBezTo>
                  <a:cubicBezTo>
                    <a:pt x="549" y="4221"/>
                    <a:pt x="549" y="4221"/>
                    <a:pt x="571" y="4195"/>
                  </a:cubicBezTo>
                  <a:cubicBezTo>
                    <a:pt x="595" y="4195"/>
                    <a:pt x="596" y="4176"/>
                    <a:pt x="573" y="4176"/>
                  </a:cubicBezTo>
                  <a:cubicBezTo>
                    <a:pt x="572" y="4176"/>
                    <a:pt x="570" y="4176"/>
                    <a:pt x="568" y="4177"/>
                  </a:cubicBezTo>
                  <a:cubicBezTo>
                    <a:pt x="518" y="4158"/>
                    <a:pt x="487" y="4098"/>
                    <a:pt x="537" y="4095"/>
                  </a:cubicBezTo>
                  <a:cubicBezTo>
                    <a:pt x="534" y="4076"/>
                    <a:pt x="521" y="4064"/>
                    <a:pt x="508" y="4054"/>
                  </a:cubicBezTo>
                  <a:cubicBezTo>
                    <a:pt x="455" y="4039"/>
                    <a:pt x="455" y="4039"/>
                    <a:pt x="505" y="4033"/>
                  </a:cubicBezTo>
                  <a:cubicBezTo>
                    <a:pt x="555" y="4007"/>
                    <a:pt x="552" y="3985"/>
                    <a:pt x="499" y="3970"/>
                  </a:cubicBezTo>
                  <a:cubicBezTo>
                    <a:pt x="483" y="3960"/>
                    <a:pt x="483" y="3938"/>
                    <a:pt x="496" y="3926"/>
                  </a:cubicBezTo>
                  <a:cubicBezTo>
                    <a:pt x="516" y="3886"/>
                    <a:pt x="528" y="3775"/>
                    <a:pt x="494" y="3775"/>
                  </a:cubicBezTo>
                  <a:cubicBezTo>
                    <a:pt x="491" y="3775"/>
                    <a:pt x="488" y="3776"/>
                    <a:pt x="483" y="3779"/>
                  </a:cubicBezTo>
                  <a:lnTo>
                    <a:pt x="477" y="3738"/>
                  </a:lnTo>
                  <a:cubicBezTo>
                    <a:pt x="499" y="3694"/>
                    <a:pt x="499" y="3672"/>
                    <a:pt x="471" y="3653"/>
                  </a:cubicBezTo>
                  <a:lnTo>
                    <a:pt x="443" y="3635"/>
                  </a:lnTo>
                  <a:cubicBezTo>
                    <a:pt x="468" y="3631"/>
                    <a:pt x="490" y="3613"/>
                    <a:pt x="490" y="3588"/>
                  </a:cubicBezTo>
                  <a:cubicBezTo>
                    <a:pt x="490" y="3572"/>
                    <a:pt x="490" y="3567"/>
                    <a:pt x="480" y="3567"/>
                  </a:cubicBezTo>
                  <a:cubicBezTo>
                    <a:pt x="476" y="3567"/>
                    <a:pt x="471" y="3568"/>
                    <a:pt x="465" y="3569"/>
                  </a:cubicBezTo>
                  <a:cubicBezTo>
                    <a:pt x="457" y="3576"/>
                    <a:pt x="451" y="3578"/>
                    <a:pt x="447" y="3578"/>
                  </a:cubicBezTo>
                  <a:cubicBezTo>
                    <a:pt x="438" y="3578"/>
                    <a:pt x="436" y="3565"/>
                    <a:pt x="436" y="3550"/>
                  </a:cubicBezTo>
                  <a:cubicBezTo>
                    <a:pt x="436" y="3525"/>
                    <a:pt x="458" y="3506"/>
                    <a:pt x="483" y="3503"/>
                  </a:cubicBezTo>
                  <a:lnTo>
                    <a:pt x="480" y="3481"/>
                  </a:lnTo>
                  <a:cubicBezTo>
                    <a:pt x="474" y="3482"/>
                    <a:pt x="469" y="3482"/>
                    <a:pt x="464" y="3482"/>
                  </a:cubicBezTo>
                  <a:cubicBezTo>
                    <a:pt x="430" y="3482"/>
                    <a:pt x="430" y="3465"/>
                    <a:pt x="452" y="3462"/>
                  </a:cubicBezTo>
                  <a:cubicBezTo>
                    <a:pt x="471" y="3446"/>
                    <a:pt x="477" y="3421"/>
                    <a:pt x="474" y="3396"/>
                  </a:cubicBezTo>
                  <a:lnTo>
                    <a:pt x="474" y="3396"/>
                  </a:lnTo>
                  <a:cubicBezTo>
                    <a:pt x="472" y="3397"/>
                    <a:pt x="471" y="3397"/>
                    <a:pt x="469" y="3397"/>
                  </a:cubicBezTo>
                  <a:cubicBezTo>
                    <a:pt x="458" y="3397"/>
                    <a:pt x="462" y="3389"/>
                    <a:pt x="468" y="3389"/>
                  </a:cubicBezTo>
                  <a:cubicBezTo>
                    <a:pt x="470" y="3389"/>
                    <a:pt x="473" y="3391"/>
                    <a:pt x="474" y="3396"/>
                  </a:cubicBezTo>
                  <a:lnTo>
                    <a:pt x="499" y="3396"/>
                  </a:lnTo>
                  <a:cubicBezTo>
                    <a:pt x="514" y="3380"/>
                    <a:pt x="507" y="3375"/>
                    <a:pt x="494" y="3375"/>
                  </a:cubicBezTo>
                  <a:cubicBezTo>
                    <a:pt x="488" y="3375"/>
                    <a:pt x="479" y="3376"/>
                    <a:pt x="471" y="3378"/>
                  </a:cubicBezTo>
                  <a:lnTo>
                    <a:pt x="468" y="3334"/>
                  </a:lnTo>
                  <a:cubicBezTo>
                    <a:pt x="466" y="3319"/>
                    <a:pt x="463" y="3305"/>
                    <a:pt x="455" y="3305"/>
                  </a:cubicBezTo>
                  <a:cubicBezTo>
                    <a:pt x="451" y="3305"/>
                    <a:pt x="446" y="3308"/>
                    <a:pt x="440" y="3315"/>
                  </a:cubicBezTo>
                  <a:cubicBezTo>
                    <a:pt x="431" y="3316"/>
                    <a:pt x="422" y="3317"/>
                    <a:pt x="414" y="3317"/>
                  </a:cubicBezTo>
                  <a:cubicBezTo>
                    <a:pt x="399" y="3317"/>
                    <a:pt x="388" y="3313"/>
                    <a:pt x="386" y="3299"/>
                  </a:cubicBezTo>
                  <a:cubicBezTo>
                    <a:pt x="385" y="3299"/>
                    <a:pt x="383" y="3299"/>
                    <a:pt x="382" y="3299"/>
                  </a:cubicBezTo>
                  <a:cubicBezTo>
                    <a:pt x="370" y="3299"/>
                    <a:pt x="376" y="3290"/>
                    <a:pt x="381" y="3290"/>
                  </a:cubicBezTo>
                  <a:cubicBezTo>
                    <a:pt x="384" y="3290"/>
                    <a:pt x="386" y="3292"/>
                    <a:pt x="386" y="3299"/>
                  </a:cubicBezTo>
                  <a:cubicBezTo>
                    <a:pt x="411" y="3296"/>
                    <a:pt x="436" y="3293"/>
                    <a:pt x="436" y="3274"/>
                  </a:cubicBezTo>
                  <a:cubicBezTo>
                    <a:pt x="433" y="3252"/>
                    <a:pt x="458" y="3249"/>
                    <a:pt x="458" y="3249"/>
                  </a:cubicBezTo>
                  <a:cubicBezTo>
                    <a:pt x="463" y="3250"/>
                    <a:pt x="467" y="3251"/>
                    <a:pt x="470" y="3251"/>
                  </a:cubicBezTo>
                  <a:cubicBezTo>
                    <a:pt x="506" y="3251"/>
                    <a:pt x="475" y="3182"/>
                    <a:pt x="452" y="3164"/>
                  </a:cubicBezTo>
                  <a:cubicBezTo>
                    <a:pt x="396" y="3127"/>
                    <a:pt x="396" y="3105"/>
                    <a:pt x="446" y="3102"/>
                  </a:cubicBezTo>
                  <a:cubicBezTo>
                    <a:pt x="496" y="3095"/>
                    <a:pt x="443" y="3061"/>
                    <a:pt x="364" y="3045"/>
                  </a:cubicBezTo>
                  <a:lnTo>
                    <a:pt x="286" y="3033"/>
                  </a:lnTo>
                  <a:lnTo>
                    <a:pt x="361" y="3023"/>
                  </a:lnTo>
                  <a:cubicBezTo>
                    <a:pt x="461" y="2995"/>
                    <a:pt x="461" y="2995"/>
                    <a:pt x="405" y="2936"/>
                  </a:cubicBezTo>
                  <a:cubicBezTo>
                    <a:pt x="377" y="2895"/>
                    <a:pt x="377" y="2895"/>
                    <a:pt x="402" y="2892"/>
                  </a:cubicBezTo>
                  <a:cubicBezTo>
                    <a:pt x="427" y="2892"/>
                    <a:pt x="424" y="2870"/>
                    <a:pt x="418" y="2807"/>
                  </a:cubicBezTo>
                  <a:cubicBezTo>
                    <a:pt x="412" y="2748"/>
                    <a:pt x="411" y="2725"/>
                    <a:pt x="391" y="2725"/>
                  </a:cubicBezTo>
                  <a:cubicBezTo>
                    <a:pt x="389" y="2725"/>
                    <a:pt x="388" y="2726"/>
                    <a:pt x="386" y="2726"/>
                  </a:cubicBezTo>
                  <a:cubicBezTo>
                    <a:pt x="386" y="2726"/>
                    <a:pt x="383" y="2704"/>
                    <a:pt x="380" y="2682"/>
                  </a:cubicBezTo>
                  <a:cubicBezTo>
                    <a:pt x="419" y="2662"/>
                    <a:pt x="411" y="2633"/>
                    <a:pt x="381" y="2633"/>
                  </a:cubicBezTo>
                  <a:cubicBezTo>
                    <a:pt x="373" y="2633"/>
                    <a:pt x="363" y="2636"/>
                    <a:pt x="352" y="2641"/>
                  </a:cubicBezTo>
                  <a:lnTo>
                    <a:pt x="349" y="2600"/>
                  </a:lnTo>
                  <a:lnTo>
                    <a:pt x="374" y="2597"/>
                  </a:lnTo>
                  <a:cubicBezTo>
                    <a:pt x="399" y="2594"/>
                    <a:pt x="396" y="2553"/>
                    <a:pt x="380" y="2384"/>
                  </a:cubicBezTo>
                  <a:cubicBezTo>
                    <a:pt x="362" y="2204"/>
                    <a:pt x="361" y="2177"/>
                    <a:pt x="319" y="2177"/>
                  </a:cubicBezTo>
                  <a:cubicBezTo>
                    <a:pt x="317" y="2177"/>
                    <a:pt x="314" y="2177"/>
                    <a:pt x="311" y="2177"/>
                  </a:cubicBezTo>
                  <a:cubicBezTo>
                    <a:pt x="258" y="2162"/>
                    <a:pt x="255" y="2140"/>
                    <a:pt x="305" y="2137"/>
                  </a:cubicBezTo>
                  <a:cubicBezTo>
                    <a:pt x="330" y="2133"/>
                    <a:pt x="355" y="2111"/>
                    <a:pt x="330" y="2111"/>
                  </a:cubicBezTo>
                  <a:cubicBezTo>
                    <a:pt x="327" y="2090"/>
                    <a:pt x="333" y="2064"/>
                    <a:pt x="349" y="2046"/>
                  </a:cubicBezTo>
                  <a:cubicBezTo>
                    <a:pt x="393" y="1980"/>
                    <a:pt x="364" y="1961"/>
                    <a:pt x="339" y="1961"/>
                  </a:cubicBezTo>
                  <a:cubicBezTo>
                    <a:pt x="324" y="1970"/>
                    <a:pt x="316" y="1974"/>
                    <a:pt x="313" y="1974"/>
                  </a:cubicBezTo>
                  <a:cubicBezTo>
                    <a:pt x="307" y="1974"/>
                    <a:pt x="322" y="1957"/>
                    <a:pt x="339" y="1942"/>
                  </a:cubicBezTo>
                  <a:cubicBezTo>
                    <a:pt x="361" y="1917"/>
                    <a:pt x="386" y="1895"/>
                    <a:pt x="361" y="1895"/>
                  </a:cubicBezTo>
                  <a:cubicBezTo>
                    <a:pt x="333" y="1880"/>
                    <a:pt x="302" y="1748"/>
                    <a:pt x="355" y="1748"/>
                  </a:cubicBezTo>
                  <a:cubicBezTo>
                    <a:pt x="355" y="1748"/>
                    <a:pt x="355" y="1726"/>
                    <a:pt x="358" y="1707"/>
                  </a:cubicBezTo>
                  <a:cubicBezTo>
                    <a:pt x="333" y="1704"/>
                    <a:pt x="333" y="1660"/>
                    <a:pt x="339" y="1619"/>
                  </a:cubicBezTo>
                  <a:cubicBezTo>
                    <a:pt x="345" y="1581"/>
                    <a:pt x="348" y="1559"/>
                    <a:pt x="366" y="1559"/>
                  </a:cubicBezTo>
                  <a:cubicBezTo>
                    <a:pt x="368" y="1559"/>
                    <a:pt x="371" y="1559"/>
                    <a:pt x="374" y="1560"/>
                  </a:cubicBezTo>
                  <a:cubicBezTo>
                    <a:pt x="380" y="1567"/>
                    <a:pt x="385" y="1570"/>
                    <a:pt x="388" y="1570"/>
                  </a:cubicBezTo>
                  <a:cubicBezTo>
                    <a:pt x="396" y="1570"/>
                    <a:pt x="394" y="1550"/>
                    <a:pt x="383" y="1519"/>
                  </a:cubicBezTo>
                  <a:cubicBezTo>
                    <a:pt x="386" y="1497"/>
                    <a:pt x="346" y="1463"/>
                    <a:pt x="349" y="1444"/>
                  </a:cubicBezTo>
                  <a:cubicBezTo>
                    <a:pt x="324" y="1435"/>
                    <a:pt x="311" y="1410"/>
                    <a:pt x="314" y="1384"/>
                  </a:cubicBezTo>
                  <a:lnTo>
                    <a:pt x="314" y="1384"/>
                  </a:lnTo>
                  <a:lnTo>
                    <a:pt x="339" y="1394"/>
                  </a:lnTo>
                  <a:lnTo>
                    <a:pt x="386" y="1410"/>
                  </a:lnTo>
                  <a:cubicBezTo>
                    <a:pt x="393" y="1388"/>
                    <a:pt x="402" y="1369"/>
                    <a:pt x="377" y="1359"/>
                  </a:cubicBezTo>
                  <a:cubicBezTo>
                    <a:pt x="411" y="1347"/>
                    <a:pt x="414" y="1325"/>
                    <a:pt x="433" y="1287"/>
                  </a:cubicBezTo>
                  <a:cubicBezTo>
                    <a:pt x="455" y="1256"/>
                    <a:pt x="465" y="1218"/>
                    <a:pt x="461" y="1178"/>
                  </a:cubicBezTo>
                  <a:lnTo>
                    <a:pt x="461" y="1178"/>
                  </a:lnTo>
                  <a:cubicBezTo>
                    <a:pt x="463" y="1178"/>
                    <a:pt x="465" y="1178"/>
                    <a:pt x="466" y="1178"/>
                  </a:cubicBezTo>
                  <a:cubicBezTo>
                    <a:pt x="519" y="1178"/>
                    <a:pt x="583" y="1079"/>
                    <a:pt x="559" y="1033"/>
                  </a:cubicBezTo>
                  <a:cubicBezTo>
                    <a:pt x="540" y="1018"/>
                    <a:pt x="552" y="999"/>
                    <a:pt x="587" y="999"/>
                  </a:cubicBezTo>
                  <a:cubicBezTo>
                    <a:pt x="621" y="999"/>
                    <a:pt x="618" y="999"/>
                    <a:pt x="615" y="968"/>
                  </a:cubicBezTo>
                  <a:cubicBezTo>
                    <a:pt x="613" y="941"/>
                    <a:pt x="632" y="935"/>
                    <a:pt x="656" y="935"/>
                  </a:cubicBezTo>
                  <a:cubicBezTo>
                    <a:pt x="663" y="935"/>
                    <a:pt x="670" y="936"/>
                    <a:pt x="678" y="936"/>
                  </a:cubicBezTo>
                  <a:cubicBezTo>
                    <a:pt x="696" y="944"/>
                    <a:pt x="709" y="947"/>
                    <a:pt x="719" y="947"/>
                  </a:cubicBezTo>
                  <a:cubicBezTo>
                    <a:pt x="738" y="947"/>
                    <a:pt x="744" y="934"/>
                    <a:pt x="744" y="911"/>
                  </a:cubicBezTo>
                  <a:cubicBezTo>
                    <a:pt x="756" y="877"/>
                    <a:pt x="778" y="845"/>
                    <a:pt x="809" y="827"/>
                  </a:cubicBezTo>
                  <a:cubicBezTo>
                    <a:pt x="828" y="780"/>
                    <a:pt x="850" y="767"/>
                    <a:pt x="816" y="758"/>
                  </a:cubicBezTo>
                  <a:cubicBezTo>
                    <a:pt x="806" y="742"/>
                    <a:pt x="803" y="723"/>
                    <a:pt x="806" y="704"/>
                  </a:cubicBezTo>
                  <a:cubicBezTo>
                    <a:pt x="819" y="683"/>
                    <a:pt x="829" y="676"/>
                    <a:pt x="834" y="676"/>
                  </a:cubicBezTo>
                  <a:cubicBezTo>
                    <a:pt x="839" y="676"/>
                    <a:pt x="838" y="685"/>
                    <a:pt x="828" y="692"/>
                  </a:cubicBezTo>
                  <a:cubicBezTo>
                    <a:pt x="800" y="736"/>
                    <a:pt x="822" y="723"/>
                    <a:pt x="853" y="736"/>
                  </a:cubicBezTo>
                  <a:cubicBezTo>
                    <a:pt x="857" y="736"/>
                    <a:pt x="861" y="736"/>
                    <a:pt x="865" y="736"/>
                  </a:cubicBezTo>
                  <a:cubicBezTo>
                    <a:pt x="893" y="736"/>
                    <a:pt x="922" y="727"/>
                    <a:pt x="944" y="711"/>
                  </a:cubicBezTo>
                  <a:lnTo>
                    <a:pt x="1022" y="673"/>
                  </a:lnTo>
                  <a:cubicBezTo>
                    <a:pt x="1091" y="673"/>
                    <a:pt x="1113" y="667"/>
                    <a:pt x="1104" y="642"/>
                  </a:cubicBezTo>
                  <a:lnTo>
                    <a:pt x="1095" y="620"/>
                  </a:lnTo>
                  <a:lnTo>
                    <a:pt x="1095" y="620"/>
                  </a:lnTo>
                  <a:cubicBezTo>
                    <a:pt x="1103" y="626"/>
                    <a:pt x="1120" y="629"/>
                    <a:pt x="1142" y="629"/>
                  </a:cubicBezTo>
                  <a:cubicBezTo>
                    <a:pt x="1222" y="629"/>
                    <a:pt x="1365" y="594"/>
                    <a:pt x="1380" y="557"/>
                  </a:cubicBezTo>
                  <a:lnTo>
                    <a:pt x="1380" y="582"/>
                  </a:lnTo>
                  <a:cubicBezTo>
                    <a:pt x="1382" y="598"/>
                    <a:pt x="1394" y="602"/>
                    <a:pt x="1416" y="602"/>
                  </a:cubicBezTo>
                  <a:cubicBezTo>
                    <a:pt x="1425" y="602"/>
                    <a:pt x="1434" y="602"/>
                    <a:pt x="1445" y="601"/>
                  </a:cubicBezTo>
                  <a:cubicBezTo>
                    <a:pt x="1502" y="582"/>
                    <a:pt x="1558" y="570"/>
                    <a:pt x="1615" y="560"/>
                  </a:cubicBezTo>
                  <a:cubicBezTo>
                    <a:pt x="1699" y="551"/>
                    <a:pt x="1762" y="545"/>
                    <a:pt x="1759" y="520"/>
                  </a:cubicBezTo>
                  <a:cubicBezTo>
                    <a:pt x="1781" y="520"/>
                    <a:pt x="1781" y="520"/>
                    <a:pt x="1781" y="545"/>
                  </a:cubicBezTo>
                  <a:cubicBezTo>
                    <a:pt x="1767" y="563"/>
                    <a:pt x="1775" y="568"/>
                    <a:pt x="1789" y="568"/>
                  </a:cubicBezTo>
                  <a:cubicBezTo>
                    <a:pt x="1794" y="568"/>
                    <a:pt x="1800" y="567"/>
                    <a:pt x="1806" y="567"/>
                  </a:cubicBezTo>
                  <a:cubicBezTo>
                    <a:pt x="1828" y="567"/>
                    <a:pt x="1825" y="541"/>
                    <a:pt x="1822" y="516"/>
                  </a:cubicBezTo>
                  <a:cubicBezTo>
                    <a:pt x="1820" y="503"/>
                    <a:pt x="1826" y="495"/>
                    <a:pt x="1839" y="495"/>
                  </a:cubicBezTo>
                  <a:cubicBezTo>
                    <a:pt x="1849" y="495"/>
                    <a:pt x="1864" y="500"/>
                    <a:pt x="1884" y="510"/>
                  </a:cubicBezTo>
                  <a:cubicBezTo>
                    <a:pt x="1906" y="517"/>
                    <a:pt x="1928" y="521"/>
                    <a:pt x="1951" y="521"/>
                  </a:cubicBezTo>
                  <a:cubicBezTo>
                    <a:pt x="1987" y="521"/>
                    <a:pt x="2023" y="512"/>
                    <a:pt x="2053" y="494"/>
                  </a:cubicBezTo>
                  <a:cubicBezTo>
                    <a:pt x="2060" y="493"/>
                    <a:pt x="2067" y="492"/>
                    <a:pt x="2074" y="492"/>
                  </a:cubicBezTo>
                  <a:cubicBezTo>
                    <a:pt x="2087" y="492"/>
                    <a:pt x="2097" y="497"/>
                    <a:pt x="2097" y="516"/>
                  </a:cubicBezTo>
                  <a:cubicBezTo>
                    <a:pt x="2110" y="531"/>
                    <a:pt x="2127" y="539"/>
                    <a:pt x="2145" y="539"/>
                  </a:cubicBezTo>
                  <a:cubicBezTo>
                    <a:pt x="2168" y="539"/>
                    <a:pt x="2192" y="527"/>
                    <a:pt x="2204" y="504"/>
                  </a:cubicBezTo>
                  <a:cubicBezTo>
                    <a:pt x="2226" y="504"/>
                    <a:pt x="2226" y="504"/>
                    <a:pt x="2229" y="529"/>
                  </a:cubicBezTo>
                  <a:cubicBezTo>
                    <a:pt x="2241" y="541"/>
                    <a:pt x="2248" y="555"/>
                    <a:pt x="2254" y="555"/>
                  </a:cubicBezTo>
                  <a:cubicBezTo>
                    <a:pt x="2259" y="555"/>
                    <a:pt x="2263" y="547"/>
                    <a:pt x="2270" y="526"/>
                  </a:cubicBezTo>
                  <a:cubicBezTo>
                    <a:pt x="2296" y="507"/>
                    <a:pt x="2326" y="498"/>
                    <a:pt x="2357" y="498"/>
                  </a:cubicBezTo>
                  <a:cubicBezTo>
                    <a:pt x="2377" y="498"/>
                    <a:pt x="2398" y="502"/>
                    <a:pt x="2417" y="510"/>
                  </a:cubicBezTo>
                  <a:cubicBezTo>
                    <a:pt x="2439" y="510"/>
                    <a:pt x="2461" y="507"/>
                    <a:pt x="2458" y="482"/>
                  </a:cubicBezTo>
                  <a:cubicBezTo>
                    <a:pt x="2457" y="473"/>
                    <a:pt x="2455" y="464"/>
                    <a:pt x="2455" y="457"/>
                  </a:cubicBezTo>
                  <a:lnTo>
                    <a:pt x="2455" y="457"/>
                  </a:lnTo>
                  <a:cubicBezTo>
                    <a:pt x="2467" y="480"/>
                    <a:pt x="2473" y="492"/>
                    <a:pt x="2479" y="492"/>
                  </a:cubicBezTo>
                  <a:cubicBezTo>
                    <a:pt x="2484" y="492"/>
                    <a:pt x="2489" y="479"/>
                    <a:pt x="2498" y="454"/>
                  </a:cubicBezTo>
                  <a:cubicBezTo>
                    <a:pt x="2497" y="440"/>
                    <a:pt x="2502" y="433"/>
                    <a:pt x="2508" y="433"/>
                  </a:cubicBezTo>
                  <a:cubicBezTo>
                    <a:pt x="2512" y="433"/>
                    <a:pt x="2517" y="439"/>
                    <a:pt x="2517" y="451"/>
                  </a:cubicBezTo>
                  <a:cubicBezTo>
                    <a:pt x="2530" y="463"/>
                    <a:pt x="2545" y="473"/>
                    <a:pt x="2564" y="473"/>
                  </a:cubicBezTo>
                  <a:cubicBezTo>
                    <a:pt x="2639" y="451"/>
                    <a:pt x="2715" y="435"/>
                    <a:pt x="2793" y="425"/>
                  </a:cubicBezTo>
                  <a:cubicBezTo>
                    <a:pt x="2962" y="410"/>
                    <a:pt x="3025" y="404"/>
                    <a:pt x="3022" y="378"/>
                  </a:cubicBezTo>
                  <a:cubicBezTo>
                    <a:pt x="3032" y="366"/>
                    <a:pt x="3036" y="359"/>
                    <a:pt x="3042" y="359"/>
                  </a:cubicBezTo>
                  <a:cubicBezTo>
                    <a:pt x="3047" y="359"/>
                    <a:pt x="3054" y="365"/>
                    <a:pt x="3066" y="375"/>
                  </a:cubicBezTo>
                  <a:cubicBezTo>
                    <a:pt x="3077" y="389"/>
                    <a:pt x="3094" y="397"/>
                    <a:pt x="3113" y="397"/>
                  </a:cubicBezTo>
                  <a:cubicBezTo>
                    <a:pt x="3119" y="397"/>
                    <a:pt x="3125" y="396"/>
                    <a:pt x="3131" y="394"/>
                  </a:cubicBezTo>
                  <a:cubicBezTo>
                    <a:pt x="3135" y="394"/>
                    <a:pt x="3139" y="394"/>
                    <a:pt x="3143" y="394"/>
                  </a:cubicBezTo>
                  <a:cubicBezTo>
                    <a:pt x="3158" y="394"/>
                    <a:pt x="3173" y="396"/>
                    <a:pt x="3175" y="416"/>
                  </a:cubicBezTo>
                  <a:cubicBezTo>
                    <a:pt x="3194" y="388"/>
                    <a:pt x="3194" y="388"/>
                    <a:pt x="3216" y="388"/>
                  </a:cubicBezTo>
                  <a:cubicBezTo>
                    <a:pt x="3216" y="399"/>
                    <a:pt x="3221" y="405"/>
                    <a:pt x="3227" y="405"/>
                  </a:cubicBezTo>
                  <a:cubicBezTo>
                    <a:pt x="3235" y="405"/>
                    <a:pt x="3247" y="397"/>
                    <a:pt x="3257" y="382"/>
                  </a:cubicBezTo>
                  <a:cubicBezTo>
                    <a:pt x="3265" y="357"/>
                    <a:pt x="3269" y="344"/>
                    <a:pt x="3271" y="344"/>
                  </a:cubicBezTo>
                  <a:cubicBezTo>
                    <a:pt x="3274" y="344"/>
                    <a:pt x="3276" y="357"/>
                    <a:pt x="3279" y="382"/>
                  </a:cubicBezTo>
                  <a:cubicBezTo>
                    <a:pt x="3281" y="399"/>
                    <a:pt x="3311" y="413"/>
                    <a:pt x="3323" y="413"/>
                  </a:cubicBezTo>
                  <a:cubicBezTo>
                    <a:pt x="3328" y="413"/>
                    <a:pt x="3329" y="410"/>
                    <a:pt x="3323" y="404"/>
                  </a:cubicBezTo>
                  <a:cubicBezTo>
                    <a:pt x="3320" y="378"/>
                    <a:pt x="3363" y="372"/>
                    <a:pt x="3382" y="347"/>
                  </a:cubicBezTo>
                  <a:cubicBezTo>
                    <a:pt x="3388" y="346"/>
                    <a:pt x="3394" y="345"/>
                    <a:pt x="3400" y="345"/>
                  </a:cubicBezTo>
                  <a:cubicBezTo>
                    <a:pt x="3413" y="345"/>
                    <a:pt x="3424" y="350"/>
                    <a:pt x="3426" y="369"/>
                  </a:cubicBezTo>
                  <a:cubicBezTo>
                    <a:pt x="3431" y="374"/>
                    <a:pt x="3440" y="376"/>
                    <a:pt x="3451" y="376"/>
                  </a:cubicBezTo>
                  <a:cubicBezTo>
                    <a:pt x="3490" y="376"/>
                    <a:pt x="3556" y="350"/>
                    <a:pt x="3570" y="328"/>
                  </a:cubicBezTo>
                  <a:cubicBezTo>
                    <a:pt x="3570" y="316"/>
                    <a:pt x="3575" y="310"/>
                    <a:pt x="3580" y="310"/>
                  </a:cubicBezTo>
                  <a:cubicBezTo>
                    <a:pt x="3585" y="310"/>
                    <a:pt x="3591" y="316"/>
                    <a:pt x="3592" y="328"/>
                  </a:cubicBezTo>
                  <a:cubicBezTo>
                    <a:pt x="3594" y="345"/>
                    <a:pt x="3605" y="349"/>
                    <a:pt x="3617" y="349"/>
                  </a:cubicBezTo>
                  <a:cubicBezTo>
                    <a:pt x="3623" y="349"/>
                    <a:pt x="3630" y="348"/>
                    <a:pt x="3636" y="347"/>
                  </a:cubicBezTo>
                  <a:cubicBezTo>
                    <a:pt x="3642" y="340"/>
                    <a:pt x="3646" y="337"/>
                    <a:pt x="3649" y="337"/>
                  </a:cubicBezTo>
                  <a:cubicBezTo>
                    <a:pt x="3657" y="337"/>
                    <a:pt x="3659" y="354"/>
                    <a:pt x="3661" y="372"/>
                  </a:cubicBezTo>
                  <a:cubicBezTo>
                    <a:pt x="3647" y="391"/>
                    <a:pt x="3654" y="396"/>
                    <a:pt x="3676" y="396"/>
                  </a:cubicBezTo>
                  <a:cubicBezTo>
                    <a:pt x="3684" y="396"/>
                    <a:pt x="3694" y="395"/>
                    <a:pt x="3705" y="394"/>
                  </a:cubicBezTo>
                  <a:cubicBezTo>
                    <a:pt x="3724" y="366"/>
                    <a:pt x="3808" y="357"/>
                    <a:pt x="3871" y="353"/>
                  </a:cubicBezTo>
                  <a:cubicBezTo>
                    <a:pt x="3978" y="341"/>
                    <a:pt x="3996" y="316"/>
                    <a:pt x="4034" y="263"/>
                  </a:cubicBezTo>
                  <a:lnTo>
                    <a:pt x="4050" y="209"/>
                  </a:lnTo>
                  <a:lnTo>
                    <a:pt x="4053" y="259"/>
                  </a:lnTo>
                  <a:cubicBezTo>
                    <a:pt x="4059" y="284"/>
                    <a:pt x="4068" y="310"/>
                    <a:pt x="4081" y="335"/>
                  </a:cubicBezTo>
                  <a:cubicBezTo>
                    <a:pt x="4103" y="331"/>
                    <a:pt x="4103" y="306"/>
                    <a:pt x="4100" y="281"/>
                  </a:cubicBezTo>
                  <a:cubicBezTo>
                    <a:pt x="4100" y="268"/>
                    <a:pt x="4106" y="262"/>
                    <a:pt x="4118" y="262"/>
                  </a:cubicBezTo>
                  <a:cubicBezTo>
                    <a:pt x="4129" y="262"/>
                    <a:pt x="4146" y="268"/>
                    <a:pt x="4169" y="278"/>
                  </a:cubicBezTo>
                  <a:cubicBezTo>
                    <a:pt x="4192" y="292"/>
                    <a:pt x="4208" y="299"/>
                    <a:pt x="4222" y="299"/>
                  </a:cubicBezTo>
                  <a:cubicBezTo>
                    <a:pt x="4234" y="299"/>
                    <a:pt x="4245" y="293"/>
                    <a:pt x="4257" y="281"/>
                  </a:cubicBezTo>
                  <a:cubicBezTo>
                    <a:pt x="4282" y="281"/>
                    <a:pt x="4307" y="291"/>
                    <a:pt x="4319" y="313"/>
                  </a:cubicBezTo>
                  <a:cubicBezTo>
                    <a:pt x="4325" y="313"/>
                    <a:pt x="4329" y="314"/>
                    <a:pt x="4332" y="314"/>
                  </a:cubicBezTo>
                  <a:cubicBezTo>
                    <a:pt x="4341" y="314"/>
                    <a:pt x="4342" y="309"/>
                    <a:pt x="4344" y="291"/>
                  </a:cubicBezTo>
                  <a:cubicBezTo>
                    <a:pt x="4346" y="280"/>
                    <a:pt x="4351" y="275"/>
                    <a:pt x="4358" y="275"/>
                  </a:cubicBezTo>
                  <a:cubicBezTo>
                    <a:pt x="4367" y="275"/>
                    <a:pt x="4379" y="284"/>
                    <a:pt x="4388" y="300"/>
                  </a:cubicBezTo>
                  <a:cubicBezTo>
                    <a:pt x="4399" y="335"/>
                    <a:pt x="4432" y="354"/>
                    <a:pt x="4453" y="354"/>
                  </a:cubicBezTo>
                  <a:cubicBezTo>
                    <a:pt x="4461" y="354"/>
                    <a:pt x="4468" y="350"/>
                    <a:pt x="4470" y="344"/>
                  </a:cubicBezTo>
                  <a:cubicBezTo>
                    <a:pt x="4473" y="329"/>
                    <a:pt x="4483" y="325"/>
                    <a:pt x="4494" y="325"/>
                  </a:cubicBezTo>
                  <a:cubicBezTo>
                    <a:pt x="4502" y="325"/>
                    <a:pt x="4511" y="327"/>
                    <a:pt x="4520" y="328"/>
                  </a:cubicBezTo>
                  <a:cubicBezTo>
                    <a:pt x="4530" y="334"/>
                    <a:pt x="4541" y="337"/>
                    <a:pt x="4553" y="337"/>
                  </a:cubicBezTo>
                  <a:cubicBezTo>
                    <a:pt x="4567" y="337"/>
                    <a:pt x="4580" y="333"/>
                    <a:pt x="4592" y="328"/>
                  </a:cubicBezTo>
                  <a:lnTo>
                    <a:pt x="4633" y="344"/>
                  </a:lnTo>
                  <a:cubicBezTo>
                    <a:pt x="4651" y="349"/>
                    <a:pt x="4632" y="361"/>
                    <a:pt x="4614" y="361"/>
                  </a:cubicBezTo>
                  <a:cubicBezTo>
                    <a:pt x="4611" y="361"/>
                    <a:pt x="4607" y="361"/>
                    <a:pt x="4604" y="360"/>
                  </a:cubicBezTo>
                  <a:lnTo>
                    <a:pt x="4604" y="360"/>
                  </a:lnTo>
                  <a:lnTo>
                    <a:pt x="4614" y="391"/>
                  </a:lnTo>
                  <a:cubicBezTo>
                    <a:pt x="4645" y="400"/>
                    <a:pt x="4662" y="409"/>
                    <a:pt x="4680" y="409"/>
                  </a:cubicBezTo>
                  <a:cubicBezTo>
                    <a:pt x="4688" y="409"/>
                    <a:pt x="4695" y="407"/>
                    <a:pt x="4705" y="404"/>
                  </a:cubicBezTo>
                  <a:cubicBezTo>
                    <a:pt x="4725" y="387"/>
                    <a:pt x="4736" y="379"/>
                    <a:pt x="4740" y="379"/>
                  </a:cubicBezTo>
                  <a:cubicBezTo>
                    <a:pt x="4744" y="379"/>
                    <a:pt x="4738" y="390"/>
                    <a:pt x="4727" y="413"/>
                  </a:cubicBezTo>
                  <a:cubicBezTo>
                    <a:pt x="4716" y="432"/>
                    <a:pt x="4719" y="459"/>
                    <a:pt x="4741" y="459"/>
                  </a:cubicBezTo>
                  <a:cubicBezTo>
                    <a:pt x="4744" y="459"/>
                    <a:pt x="4748" y="458"/>
                    <a:pt x="4752" y="457"/>
                  </a:cubicBezTo>
                  <a:cubicBezTo>
                    <a:pt x="4765" y="446"/>
                    <a:pt x="4775" y="442"/>
                    <a:pt x="4782" y="442"/>
                  </a:cubicBezTo>
                  <a:cubicBezTo>
                    <a:pt x="4798" y="442"/>
                    <a:pt x="4798" y="464"/>
                    <a:pt x="4789" y="479"/>
                  </a:cubicBezTo>
                  <a:cubicBezTo>
                    <a:pt x="4745" y="510"/>
                    <a:pt x="4745" y="510"/>
                    <a:pt x="4846" y="513"/>
                  </a:cubicBezTo>
                  <a:cubicBezTo>
                    <a:pt x="4880" y="538"/>
                    <a:pt x="4965" y="570"/>
                    <a:pt x="5012" y="620"/>
                  </a:cubicBezTo>
                  <a:cubicBezTo>
                    <a:pt x="5074" y="682"/>
                    <a:pt x="5106" y="717"/>
                    <a:pt x="5100" y="748"/>
                  </a:cubicBezTo>
                  <a:cubicBezTo>
                    <a:pt x="5097" y="750"/>
                    <a:pt x="5094" y="752"/>
                    <a:pt x="5092" y="754"/>
                  </a:cubicBezTo>
                  <a:lnTo>
                    <a:pt x="5092" y="754"/>
                  </a:lnTo>
                  <a:cubicBezTo>
                    <a:pt x="5099" y="751"/>
                    <a:pt x="5105" y="749"/>
                    <a:pt x="5111" y="749"/>
                  </a:cubicBezTo>
                  <a:cubicBezTo>
                    <a:pt x="5130" y="749"/>
                    <a:pt x="5144" y="769"/>
                    <a:pt x="5172" y="805"/>
                  </a:cubicBezTo>
                  <a:cubicBezTo>
                    <a:pt x="5178" y="852"/>
                    <a:pt x="5212" y="892"/>
                    <a:pt x="5262" y="905"/>
                  </a:cubicBezTo>
                  <a:lnTo>
                    <a:pt x="5241" y="867"/>
                  </a:lnTo>
                  <a:cubicBezTo>
                    <a:pt x="5253" y="860"/>
                    <a:pt x="5262" y="856"/>
                    <a:pt x="5270" y="856"/>
                  </a:cubicBezTo>
                  <a:cubicBezTo>
                    <a:pt x="5289" y="856"/>
                    <a:pt x="5296" y="877"/>
                    <a:pt x="5294" y="914"/>
                  </a:cubicBezTo>
                  <a:cubicBezTo>
                    <a:pt x="5303" y="933"/>
                    <a:pt x="5281" y="946"/>
                    <a:pt x="5259" y="958"/>
                  </a:cubicBezTo>
                  <a:cubicBezTo>
                    <a:pt x="5237" y="968"/>
                    <a:pt x="5225" y="993"/>
                    <a:pt x="5231" y="1018"/>
                  </a:cubicBezTo>
                  <a:cubicBezTo>
                    <a:pt x="5237" y="1030"/>
                    <a:pt x="5243" y="1042"/>
                    <a:pt x="5251" y="1042"/>
                  </a:cubicBezTo>
                  <a:cubicBezTo>
                    <a:pt x="5255" y="1042"/>
                    <a:pt x="5260" y="1038"/>
                    <a:pt x="5266" y="1027"/>
                  </a:cubicBezTo>
                  <a:cubicBezTo>
                    <a:pt x="5275" y="1023"/>
                    <a:pt x="5280" y="1021"/>
                    <a:pt x="5284" y="1021"/>
                  </a:cubicBezTo>
                  <a:cubicBezTo>
                    <a:pt x="5289" y="1021"/>
                    <a:pt x="5291" y="1026"/>
                    <a:pt x="5297" y="1037"/>
                  </a:cubicBezTo>
                  <a:cubicBezTo>
                    <a:pt x="5300" y="1062"/>
                    <a:pt x="5319" y="1084"/>
                    <a:pt x="5341" y="1093"/>
                  </a:cubicBezTo>
                  <a:cubicBezTo>
                    <a:pt x="5345" y="1091"/>
                    <a:pt x="5349" y="1091"/>
                    <a:pt x="5352" y="1091"/>
                  </a:cubicBezTo>
                  <a:cubicBezTo>
                    <a:pt x="5369" y="1091"/>
                    <a:pt x="5376" y="1109"/>
                    <a:pt x="5382" y="1127"/>
                  </a:cubicBezTo>
                  <a:cubicBezTo>
                    <a:pt x="5369" y="1149"/>
                    <a:pt x="5366" y="1174"/>
                    <a:pt x="5372" y="1200"/>
                  </a:cubicBezTo>
                  <a:cubicBezTo>
                    <a:pt x="5365" y="1201"/>
                    <a:pt x="5356" y="1204"/>
                    <a:pt x="5347" y="1206"/>
                  </a:cubicBezTo>
                  <a:cubicBezTo>
                    <a:pt x="5331" y="1212"/>
                    <a:pt x="5316" y="1225"/>
                    <a:pt x="5303" y="1237"/>
                  </a:cubicBezTo>
                  <a:cubicBezTo>
                    <a:pt x="5307" y="1251"/>
                    <a:pt x="5319" y="1254"/>
                    <a:pt x="5327" y="1254"/>
                  </a:cubicBezTo>
                  <a:cubicBezTo>
                    <a:pt x="5331" y="1254"/>
                    <a:pt x="5335" y="1253"/>
                    <a:pt x="5335" y="1253"/>
                  </a:cubicBezTo>
                  <a:cubicBezTo>
                    <a:pt x="5366" y="1253"/>
                    <a:pt x="5413" y="1760"/>
                    <a:pt x="5419" y="1823"/>
                  </a:cubicBezTo>
                  <a:cubicBezTo>
                    <a:pt x="5400" y="1861"/>
                    <a:pt x="5402" y="1912"/>
                    <a:pt x="5417" y="1912"/>
                  </a:cubicBezTo>
                  <a:cubicBezTo>
                    <a:pt x="5420" y="1912"/>
                    <a:pt x="5422" y="1911"/>
                    <a:pt x="5425" y="1908"/>
                  </a:cubicBezTo>
                  <a:cubicBezTo>
                    <a:pt x="5426" y="1908"/>
                    <a:pt x="5426" y="1908"/>
                    <a:pt x="5426" y="1908"/>
                  </a:cubicBezTo>
                  <a:cubicBezTo>
                    <a:pt x="5451" y="1908"/>
                    <a:pt x="5460" y="2013"/>
                    <a:pt x="5472" y="2137"/>
                  </a:cubicBezTo>
                  <a:cubicBezTo>
                    <a:pt x="5485" y="2282"/>
                    <a:pt x="5494" y="2387"/>
                    <a:pt x="5518" y="2387"/>
                  </a:cubicBezTo>
                  <a:cubicBezTo>
                    <a:pt x="5519" y="2387"/>
                    <a:pt x="5519" y="2387"/>
                    <a:pt x="5519" y="2387"/>
                  </a:cubicBezTo>
                  <a:lnTo>
                    <a:pt x="5526" y="2450"/>
                  </a:lnTo>
                  <a:cubicBezTo>
                    <a:pt x="5529" y="2494"/>
                    <a:pt x="5560" y="2531"/>
                    <a:pt x="5560" y="2553"/>
                  </a:cubicBezTo>
                  <a:cubicBezTo>
                    <a:pt x="5581" y="2567"/>
                    <a:pt x="5586" y="2582"/>
                    <a:pt x="5578" y="2582"/>
                  </a:cubicBezTo>
                  <a:cubicBezTo>
                    <a:pt x="5575" y="2582"/>
                    <a:pt x="5570" y="2580"/>
                    <a:pt x="5563" y="2575"/>
                  </a:cubicBezTo>
                  <a:cubicBezTo>
                    <a:pt x="5538" y="2578"/>
                    <a:pt x="5513" y="2578"/>
                    <a:pt x="5513" y="2600"/>
                  </a:cubicBezTo>
                  <a:cubicBezTo>
                    <a:pt x="5518" y="2633"/>
                    <a:pt x="5533" y="2640"/>
                    <a:pt x="5550" y="2640"/>
                  </a:cubicBezTo>
                  <a:cubicBezTo>
                    <a:pt x="5557" y="2640"/>
                    <a:pt x="5563" y="2639"/>
                    <a:pt x="5570" y="2638"/>
                  </a:cubicBezTo>
                  <a:cubicBezTo>
                    <a:pt x="5571" y="2638"/>
                    <a:pt x="5573" y="2637"/>
                    <a:pt x="5574" y="2637"/>
                  </a:cubicBezTo>
                  <a:cubicBezTo>
                    <a:pt x="5585" y="2637"/>
                    <a:pt x="5595" y="2646"/>
                    <a:pt x="5595" y="2657"/>
                  </a:cubicBezTo>
                  <a:cubicBezTo>
                    <a:pt x="5598" y="2679"/>
                    <a:pt x="5598" y="2679"/>
                    <a:pt x="5573" y="2682"/>
                  </a:cubicBezTo>
                  <a:lnTo>
                    <a:pt x="5523" y="2685"/>
                  </a:lnTo>
                  <a:lnTo>
                    <a:pt x="5526" y="2707"/>
                  </a:lnTo>
                  <a:cubicBezTo>
                    <a:pt x="5527" y="2706"/>
                    <a:pt x="5529" y="2706"/>
                    <a:pt x="5531" y="2706"/>
                  </a:cubicBezTo>
                  <a:cubicBezTo>
                    <a:pt x="5541" y="2706"/>
                    <a:pt x="5551" y="2715"/>
                    <a:pt x="5551" y="2726"/>
                  </a:cubicBezTo>
                  <a:cubicBezTo>
                    <a:pt x="5554" y="2748"/>
                    <a:pt x="5554" y="2748"/>
                    <a:pt x="5504" y="2751"/>
                  </a:cubicBezTo>
                  <a:cubicBezTo>
                    <a:pt x="5454" y="2757"/>
                    <a:pt x="5454" y="2776"/>
                    <a:pt x="5507" y="2795"/>
                  </a:cubicBezTo>
                  <a:lnTo>
                    <a:pt x="5535" y="2832"/>
                  </a:lnTo>
                  <a:cubicBezTo>
                    <a:pt x="5488" y="2857"/>
                    <a:pt x="5541" y="2895"/>
                    <a:pt x="5570" y="2914"/>
                  </a:cubicBezTo>
                  <a:cubicBezTo>
                    <a:pt x="5519" y="2942"/>
                    <a:pt x="5523" y="2961"/>
                    <a:pt x="5576" y="2980"/>
                  </a:cubicBezTo>
                  <a:cubicBezTo>
                    <a:pt x="5577" y="2979"/>
                    <a:pt x="5579" y="2979"/>
                    <a:pt x="5580" y="2979"/>
                  </a:cubicBezTo>
                  <a:cubicBezTo>
                    <a:pt x="5601" y="2979"/>
                    <a:pt x="5599" y="3000"/>
                    <a:pt x="5579" y="3020"/>
                  </a:cubicBezTo>
                  <a:cubicBezTo>
                    <a:pt x="5554" y="3045"/>
                    <a:pt x="5557" y="3064"/>
                    <a:pt x="5560" y="3108"/>
                  </a:cubicBezTo>
                  <a:cubicBezTo>
                    <a:pt x="5588" y="3127"/>
                    <a:pt x="5601" y="3274"/>
                    <a:pt x="5617" y="3443"/>
                  </a:cubicBezTo>
                  <a:cubicBezTo>
                    <a:pt x="5635" y="3629"/>
                    <a:pt x="5645" y="3757"/>
                    <a:pt x="5669" y="3757"/>
                  </a:cubicBezTo>
                  <a:cubicBezTo>
                    <a:pt x="5669" y="3757"/>
                    <a:pt x="5670" y="3757"/>
                    <a:pt x="5670" y="3757"/>
                  </a:cubicBezTo>
                  <a:lnTo>
                    <a:pt x="5670" y="3757"/>
                  </a:lnTo>
                  <a:cubicBezTo>
                    <a:pt x="5673" y="3779"/>
                    <a:pt x="5673" y="3779"/>
                    <a:pt x="5651" y="3801"/>
                  </a:cubicBezTo>
                  <a:cubicBezTo>
                    <a:pt x="5626" y="3804"/>
                    <a:pt x="5626" y="3826"/>
                    <a:pt x="5679" y="3841"/>
                  </a:cubicBezTo>
                  <a:cubicBezTo>
                    <a:pt x="5707" y="3860"/>
                    <a:pt x="5733" y="3857"/>
                    <a:pt x="5682" y="3863"/>
                  </a:cubicBezTo>
                  <a:cubicBezTo>
                    <a:pt x="5657" y="3863"/>
                    <a:pt x="5660" y="3907"/>
                    <a:pt x="5667" y="3992"/>
                  </a:cubicBezTo>
                  <a:cubicBezTo>
                    <a:pt x="5676" y="4051"/>
                    <a:pt x="5676" y="4145"/>
                    <a:pt x="5701" y="4145"/>
                  </a:cubicBezTo>
                  <a:cubicBezTo>
                    <a:pt x="5718" y="4171"/>
                    <a:pt x="5724" y="4183"/>
                    <a:pt x="5721" y="4183"/>
                  </a:cubicBezTo>
                  <a:cubicBezTo>
                    <a:pt x="5719" y="4183"/>
                    <a:pt x="5713" y="4177"/>
                    <a:pt x="5704" y="4167"/>
                  </a:cubicBezTo>
                  <a:cubicBezTo>
                    <a:pt x="5700" y="4165"/>
                    <a:pt x="5695" y="4164"/>
                    <a:pt x="5691" y="4164"/>
                  </a:cubicBezTo>
                  <a:cubicBezTo>
                    <a:pt x="5650" y="4164"/>
                    <a:pt x="5630" y="4258"/>
                    <a:pt x="5667" y="4324"/>
                  </a:cubicBezTo>
                  <a:cubicBezTo>
                    <a:pt x="5664" y="4344"/>
                    <a:pt x="5658" y="4365"/>
                    <a:pt x="5639" y="4365"/>
                  </a:cubicBezTo>
                  <a:cubicBezTo>
                    <a:pt x="5638" y="4365"/>
                    <a:pt x="5637" y="4365"/>
                    <a:pt x="5635" y="4365"/>
                  </a:cubicBezTo>
                  <a:cubicBezTo>
                    <a:pt x="5629" y="4402"/>
                    <a:pt x="5629" y="4440"/>
                    <a:pt x="5635" y="4478"/>
                  </a:cubicBezTo>
                  <a:cubicBezTo>
                    <a:pt x="5620" y="4528"/>
                    <a:pt x="5604" y="4578"/>
                    <a:pt x="5585" y="4628"/>
                  </a:cubicBezTo>
                  <a:cubicBezTo>
                    <a:pt x="5573" y="4656"/>
                    <a:pt x="5570" y="4687"/>
                    <a:pt x="5570" y="4719"/>
                  </a:cubicBezTo>
                  <a:lnTo>
                    <a:pt x="5560" y="4741"/>
                  </a:lnTo>
                  <a:cubicBezTo>
                    <a:pt x="5559" y="4740"/>
                    <a:pt x="5558" y="4740"/>
                    <a:pt x="5556" y="4740"/>
                  </a:cubicBezTo>
                  <a:cubicBezTo>
                    <a:pt x="5532" y="4740"/>
                    <a:pt x="5479" y="4835"/>
                    <a:pt x="5385" y="4951"/>
                  </a:cubicBezTo>
                  <a:cubicBezTo>
                    <a:pt x="5290" y="5066"/>
                    <a:pt x="5184" y="5140"/>
                    <a:pt x="5146" y="5140"/>
                  </a:cubicBezTo>
                  <a:cubicBezTo>
                    <a:pt x="5144" y="5140"/>
                    <a:pt x="5142" y="5139"/>
                    <a:pt x="5140" y="5139"/>
                  </a:cubicBezTo>
                  <a:cubicBezTo>
                    <a:pt x="5128" y="5151"/>
                    <a:pt x="5121" y="5167"/>
                    <a:pt x="5118" y="5186"/>
                  </a:cubicBezTo>
                  <a:cubicBezTo>
                    <a:pt x="5123" y="5228"/>
                    <a:pt x="5112" y="5245"/>
                    <a:pt x="5091" y="5245"/>
                  </a:cubicBezTo>
                  <a:cubicBezTo>
                    <a:pt x="5086" y="5245"/>
                    <a:pt x="5081" y="5244"/>
                    <a:pt x="5074" y="5242"/>
                  </a:cubicBezTo>
                  <a:cubicBezTo>
                    <a:pt x="5061" y="5235"/>
                    <a:pt x="5047" y="5232"/>
                    <a:pt x="5033" y="5232"/>
                  </a:cubicBezTo>
                  <a:cubicBezTo>
                    <a:pt x="4993" y="5232"/>
                    <a:pt x="4957" y="5260"/>
                    <a:pt x="4952" y="5302"/>
                  </a:cubicBezTo>
                  <a:lnTo>
                    <a:pt x="4940" y="5280"/>
                  </a:lnTo>
                  <a:cubicBezTo>
                    <a:pt x="4930" y="5270"/>
                    <a:pt x="4919" y="5266"/>
                    <a:pt x="4909" y="5266"/>
                  </a:cubicBezTo>
                  <a:cubicBezTo>
                    <a:pt x="4879" y="5266"/>
                    <a:pt x="4850" y="5301"/>
                    <a:pt x="4846" y="5342"/>
                  </a:cubicBezTo>
                  <a:cubicBezTo>
                    <a:pt x="4826" y="5333"/>
                    <a:pt x="4807" y="5320"/>
                    <a:pt x="4793" y="5320"/>
                  </a:cubicBezTo>
                  <a:cubicBezTo>
                    <a:pt x="4785" y="5320"/>
                    <a:pt x="4778" y="5325"/>
                    <a:pt x="4774" y="5336"/>
                  </a:cubicBezTo>
                  <a:cubicBezTo>
                    <a:pt x="4768" y="5338"/>
                    <a:pt x="4764" y="5339"/>
                    <a:pt x="4760" y="5339"/>
                  </a:cubicBezTo>
                  <a:cubicBezTo>
                    <a:pt x="4751" y="5339"/>
                    <a:pt x="4748" y="5329"/>
                    <a:pt x="4739" y="5292"/>
                  </a:cubicBezTo>
                  <a:cubicBezTo>
                    <a:pt x="4734" y="5270"/>
                    <a:pt x="4728" y="5247"/>
                    <a:pt x="4713" y="5247"/>
                  </a:cubicBezTo>
                  <a:cubicBezTo>
                    <a:pt x="4712" y="5247"/>
                    <a:pt x="4710" y="5248"/>
                    <a:pt x="4708" y="5248"/>
                  </a:cubicBezTo>
                  <a:cubicBezTo>
                    <a:pt x="4686" y="5255"/>
                    <a:pt x="4692" y="5277"/>
                    <a:pt x="4698" y="5302"/>
                  </a:cubicBezTo>
                  <a:cubicBezTo>
                    <a:pt x="4698" y="5302"/>
                    <a:pt x="4676" y="5308"/>
                    <a:pt x="4655" y="5311"/>
                  </a:cubicBezTo>
                  <a:cubicBezTo>
                    <a:pt x="4642" y="5311"/>
                    <a:pt x="4636" y="5324"/>
                    <a:pt x="4639" y="5336"/>
                  </a:cubicBezTo>
                  <a:cubicBezTo>
                    <a:pt x="4642" y="5361"/>
                    <a:pt x="4620" y="5364"/>
                    <a:pt x="4598" y="5368"/>
                  </a:cubicBezTo>
                  <a:cubicBezTo>
                    <a:pt x="4597" y="5361"/>
                    <a:pt x="4595" y="5358"/>
                    <a:pt x="4593" y="5358"/>
                  </a:cubicBezTo>
                  <a:cubicBezTo>
                    <a:pt x="4588" y="5358"/>
                    <a:pt x="4583" y="5377"/>
                    <a:pt x="4601" y="5393"/>
                  </a:cubicBezTo>
                  <a:cubicBezTo>
                    <a:pt x="4604" y="5418"/>
                    <a:pt x="4607" y="5443"/>
                    <a:pt x="4582" y="5449"/>
                  </a:cubicBezTo>
                  <a:cubicBezTo>
                    <a:pt x="4582" y="5449"/>
                    <a:pt x="4586" y="5474"/>
                    <a:pt x="4589" y="5499"/>
                  </a:cubicBezTo>
                  <a:cubicBezTo>
                    <a:pt x="4592" y="5549"/>
                    <a:pt x="4595" y="5574"/>
                    <a:pt x="4648" y="5590"/>
                  </a:cubicBezTo>
                  <a:cubicBezTo>
                    <a:pt x="4686" y="5595"/>
                    <a:pt x="4720" y="5598"/>
                    <a:pt x="4749" y="5598"/>
                  </a:cubicBezTo>
                  <a:cubicBezTo>
                    <a:pt x="4804" y="5598"/>
                    <a:pt x="4838" y="5587"/>
                    <a:pt x="4830" y="5556"/>
                  </a:cubicBezTo>
                  <a:cubicBezTo>
                    <a:pt x="4839" y="5540"/>
                    <a:pt x="4855" y="5527"/>
                    <a:pt x="4874" y="5518"/>
                  </a:cubicBezTo>
                  <a:cubicBezTo>
                    <a:pt x="4879" y="5517"/>
                    <a:pt x="4884" y="5517"/>
                    <a:pt x="4889" y="5517"/>
                  </a:cubicBezTo>
                  <a:cubicBezTo>
                    <a:pt x="4904" y="5517"/>
                    <a:pt x="4919" y="5520"/>
                    <a:pt x="4930" y="5524"/>
                  </a:cubicBezTo>
                  <a:cubicBezTo>
                    <a:pt x="4932" y="5530"/>
                    <a:pt x="4939" y="5532"/>
                    <a:pt x="4950" y="5532"/>
                  </a:cubicBezTo>
                  <a:cubicBezTo>
                    <a:pt x="4987" y="5532"/>
                    <a:pt x="5070" y="5501"/>
                    <a:pt x="5162" y="5452"/>
                  </a:cubicBezTo>
                  <a:cubicBezTo>
                    <a:pt x="5299" y="5376"/>
                    <a:pt x="5360" y="5320"/>
                    <a:pt x="5397" y="5320"/>
                  </a:cubicBezTo>
                  <a:cubicBezTo>
                    <a:pt x="5398" y="5320"/>
                    <a:pt x="5399" y="5320"/>
                    <a:pt x="5400" y="5320"/>
                  </a:cubicBezTo>
                  <a:cubicBezTo>
                    <a:pt x="5404" y="5321"/>
                    <a:pt x="5408" y="5321"/>
                    <a:pt x="5412" y="5321"/>
                  </a:cubicBezTo>
                  <a:cubicBezTo>
                    <a:pt x="5430" y="5321"/>
                    <a:pt x="5447" y="5315"/>
                    <a:pt x="5460" y="5305"/>
                  </a:cubicBezTo>
                  <a:cubicBezTo>
                    <a:pt x="5441" y="5286"/>
                    <a:pt x="5573" y="5179"/>
                    <a:pt x="5682" y="5023"/>
                  </a:cubicBezTo>
                  <a:cubicBezTo>
                    <a:pt x="5795" y="4866"/>
                    <a:pt x="5861" y="4681"/>
                    <a:pt x="5836" y="4672"/>
                  </a:cubicBezTo>
                  <a:cubicBezTo>
                    <a:pt x="5845" y="4647"/>
                    <a:pt x="5855" y="4622"/>
                    <a:pt x="5855" y="4622"/>
                  </a:cubicBezTo>
                  <a:cubicBezTo>
                    <a:pt x="5857" y="4622"/>
                    <a:pt x="5859" y="4623"/>
                    <a:pt x="5860" y="4623"/>
                  </a:cubicBezTo>
                  <a:cubicBezTo>
                    <a:pt x="5882" y="4623"/>
                    <a:pt x="5896" y="4574"/>
                    <a:pt x="5908" y="4525"/>
                  </a:cubicBezTo>
                  <a:cubicBezTo>
                    <a:pt x="5905" y="4487"/>
                    <a:pt x="5902" y="4449"/>
                    <a:pt x="5908" y="4412"/>
                  </a:cubicBezTo>
                  <a:cubicBezTo>
                    <a:pt x="5909" y="4412"/>
                    <a:pt x="5911" y="4412"/>
                    <a:pt x="5912" y="4412"/>
                  </a:cubicBezTo>
                  <a:cubicBezTo>
                    <a:pt x="5933" y="4412"/>
                    <a:pt x="5937" y="4387"/>
                    <a:pt x="5946" y="4333"/>
                  </a:cubicBezTo>
                  <a:cubicBezTo>
                    <a:pt x="5949" y="4280"/>
                    <a:pt x="5952" y="4252"/>
                    <a:pt x="5927" y="4249"/>
                  </a:cubicBezTo>
                  <a:cubicBezTo>
                    <a:pt x="5927" y="4236"/>
                    <a:pt x="5933" y="4183"/>
                    <a:pt x="5930" y="4120"/>
                  </a:cubicBezTo>
                  <a:cubicBezTo>
                    <a:pt x="5930" y="4070"/>
                    <a:pt x="5933" y="4017"/>
                    <a:pt x="5943" y="3964"/>
                  </a:cubicBezTo>
                  <a:cubicBezTo>
                    <a:pt x="5968" y="3942"/>
                    <a:pt x="5939" y="3923"/>
                    <a:pt x="5911" y="3904"/>
                  </a:cubicBezTo>
                  <a:cubicBezTo>
                    <a:pt x="5909" y="3904"/>
                    <a:pt x="5907" y="3904"/>
                    <a:pt x="5906" y="3904"/>
                  </a:cubicBezTo>
                  <a:cubicBezTo>
                    <a:pt x="5885" y="3904"/>
                    <a:pt x="5864" y="3889"/>
                    <a:pt x="5858" y="3866"/>
                  </a:cubicBezTo>
                  <a:lnTo>
                    <a:pt x="5908" y="3863"/>
                  </a:lnTo>
                  <a:cubicBezTo>
                    <a:pt x="5919" y="3871"/>
                    <a:pt x="5926" y="3875"/>
                    <a:pt x="5930" y="3875"/>
                  </a:cubicBezTo>
                  <a:cubicBezTo>
                    <a:pt x="5936" y="3875"/>
                    <a:pt x="5935" y="3865"/>
                    <a:pt x="5933" y="3838"/>
                  </a:cubicBezTo>
                  <a:cubicBezTo>
                    <a:pt x="5930" y="3816"/>
                    <a:pt x="5927" y="3797"/>
                    <a:pt x="5927" y="3797"/>
                  </a:cubicBezTo>
                  <a:cubicBezTo>
                    <a:pt x="5902" y="3797"/>
                    <a:pt x="5892" y="3694"/>
                    <a:pt x="5880" y="3547"/>
                  </a:cubicBezTo>
                  <a:cubicBezTo>
                    <a:pt x="5861" y="3360"/>
                    <a:pt x="5858" y="3296"/>
                    <a:pt x="5835" y="3296"/>
                  </a:cubicBezTo>
                  <a:cubicBezTo>
                    <a:pt x="5834" y="3296"/>
                    <a:pt x="5833" y="3296"/>
                    <a:pt x="5833" y="3296"/>
                  </a:cubicBezTo>
                  <a:cubicBezTo>
                    <a:pt x="5808" y="3296"/>
                    <a:pt x="5805" y="3277"/>
                    <a:pt x="5823" y="3211"/>
                  </a:cubicBezTo>
                  <a:cubicBezTo>
                    <a:pt x="5886" y="3077"/>
                    <a:pt x="5886" y="3077"/>
                    <a:pt x="5861" y="3058"/>
                  </a:cubicBezTo>
                  <a:lnTo>
                    <a:pt x="5861" y="3058"/>
                  </a:lnTo>
                  <a:cubicBezTo>
                    <a:pt x="5861" y="3080"/>
                    <a:pt x="5836" y="3083"/>
                    <a:pt x="5811" y="3083"/>
                  </a:cubicBezTo>
                  <a:cubicBezTo>
                    <a:pt x="5805" y="3084"/>
                    <a:pt x="5800" y="3084"/>
                    <a:pt x="5795" y="3084"/>
                  </a:cubicBezTo>
                  <a:cubicBezTo>
                    <a:pt x="5761" y="3084"/>
                    <a:pt x="5766" y="3064"/>
                    <a:pt x="5808" y="3042"/>
                  </a:cubicBezTo>
                  <a:cubicBezTo>
                    <a:pt x="5858" y="3036"/>
                    <a:pt x="5805" y="2723"/>
                    <a:pt x="5751" y="2707"/>
                  </a:cubicBezTo>
                  <a:lnTo>
                    <a:pt x="5751" y="2707"/>
                  </a:lnTo>
                  <a:cubicBezTo>
                    <a:pt x="5758" y="2706"/>
                    <a:pt x="5766" y="2705"/>
                    <a:pt x="5776" y="2704"/>
                  </a:cubicBezTo>
                  <a:cubicBezTo>
                    <a:pt x="5801" y="2701"/>
                    <a:pt x="5801" y="2682"/>
                    <a:pt x="5792" y="2597"/>
                  </a:cubicBezTo>
                  <a:lnTo>
                    <a:pt x="5786" y="2531"/>
                  </a:lnTo>
                  <a:cubicBezTo>
                    <a:pt x="5785" y="2532"/>
                    <a:pt x="5783" y="2532"/>
                    <a:pt x="5782" y="2532"/>
                  </a:cubicBezTo>
                  <a:cubicBezTo>
                    <a:pt x="5736" y="2532"/>
                    <a:pt x="5752" y="2409"/>
                    <a:pt x="5776" y="2406"/>
                  </a:cubicBezTo>
                  <a:cubicBezTo>
                    <a:pt x="5798" y="2384"/>
                    <a:pt x="5798" y="2384"/>
                    <a:pt x="5795" y="2340"/>
                  </a:cubicBezTo>
                  <a:cubicBezTo>
                    <a:pt x="5739" y="2281"/>
                    <a:pt x="5754" y="2174"/>
                    <a:pt x="5780" y="2171"/>
                  </a:cubicBezTo>
                  <a:cubicBezTo>
                    <a:pt x="5780" y="2171"/>
                    <a:pt x="5776" y="2149"/>
                    <a:pt x="5773" y="2130"/>
                  </a:cubicBezTo>
                  <a:cubicBezTo>
                    <a:pt x="5751" y="2108"/>
                    <a:pt x="5742" y="2077"/>
                    <a:pt x="5742" y="2049"/>
                  </a:cubicBezTo>
                  <a:cubicBezTo>
                    <a:pt x="5737" y="2000"/>
                    <a:pt x="5734" y="1977"/>
                    <a:pt x="5724" y="1977"/>
                  </a:cubicBezTo>
                  <a:cubicBezTo>
                    <a:pt x="5721" y="1977"/>
                    <a:pt x="5716" y="1980"/>
                    <a:pt x="5711" y="1986"/>
                  </a:cubicBezTo>
                  <a:cubicBezTo>
                    <a:pt x="5702" y="1987"/>
                    <a:pt x="5693" y="1988"/>
                    <a:pt x="5685" y="1988"/>
                  </a:cubicBezTo>
                  <a:cubicBezTo>
                    <a:pt x="5671" y="1988"/>
                    <a:pt x="5659" y="1985"/>
                    <a:pt x="5657" y="1970"/>
                  </a:cubicBezTo>
                  <a:lnTo>
                    <a:pt x="5682" y="1967"/>
                  </a:lnTo>
                  <a:cubicBezTo>
                    <a:pt x="5707" y="1964"/>
                    <a:pt x="5704" y="1902"/>
                    <a:pt x="5695" y="1817"/>
                  </a:cubicBezTo>
                  <a:cubicBezTo>
                    <a:pt x="5686" y="1713"/>
                    <a:pt x="5682" y="1670"/>
                    <a:pt x="5704" y="1648"/>
                  </a:cubicBezTo>
                  <a:lnTo>
                    <a:pt x="5679" y="1629"/>
                  </a:lnTo>
                  <a:cubicBezTo>
                    <a:pt x="5651" y="1610"/>
                    <a:pt x="5648" y="1588"/>
                    <a:pt x="5673" y="1585"/>
                  </a:cubicBezTo>
                  <a:cubicBezTo>
                    <a:pt x="5698" y="1563"/>
                    <a:pt x="5689" y="1478"/>
                    <a:pt x="5660" y="1438"/>
                  </a:cubicBezTo>
                  <a:lnTo>
                    <a:pt x="5657" y="1397"/>
                  </a:lnTo>
                  <a:cubicBezTo>
                    <a:pt x="5679" y="1384"/>
                    <a:pt x="5692" y="1363"/>
                    <a:pt x="5689" y="1337"/>
                  </a:cubicBezTo>
                  <a:cubicBezTo>
                    <a:pt x="5686" y="1309"/>
                    <a:pt x="5670" y="1287"/>
                    <a:pt x="5642" y="1275"/>
                  </a:cubicBezTo>
                  <a:cubicBezTo>
                    <a:pt x="5667" y="1272"/>
                    <a:pt x="5664" y="1243"/>
                    <a:pt x="5660" y="1218"/>
                  </a:cubicBezTo>
                  <a:cubicBezTo>
                    <a:pt x="5626" y="1168"/>
                    <a:pt x="5598" y="1065"/>
                    <a:pt x="5623" y="1055"/>
                  </a:cubicBezTo>
                  <a:cubicBezTo>
                    <a:pt x="5623" y="1055"/>
                    <a:pt x="5623" y="1055"/>
                    <a:pt x="5613" y="1030"/>
                  </a:cubicBezTo>
                  <a:cubicBezTo>
                    <a:pt x="5588" y="1015"/>
                    <a:pt x="5570" y="990"/>
                    <a:pt x="5563" y="961"/>
                  </a:cubicBezTo>
                  <a:cubicBezTo>
                    <a:pt x="5557" y="930"/>
                    <a:pt x="5535" y="905"/>
                    <a:pt x="5507" y="896"/>
                  </a:cubicBezTo>
                  <a:cubicBezTo>
                    <a:pt x="5488" y="889"/>
                    <a:pt x="5472" y="874"/>
                    <a:pt x="5463" y="858"/>
                  </a:cubicBezTo>
                  <a:cubicBezTo>
                    <a:pt x="5458" y="848"/>
                    <a:pt x="5461" y="844"/>
                    <a:pt x="5468" y="844"/>
                  </a:cubicBezTo>
                  <a:cubicBezTo>
                    <a:pt x="5479" y="844"/>
                    <a:pt x="5499" y="852"/>
                    <a:pt x="5519" y="861"/>
                  </a:cubicBezTo>
                  <a:cubicBezTo>
                    <a:pt x="5528" y="869"/>
                    <a:pt x="5534" y="872"/>
                    <a:pt x="5538" y="872"/>
                  </a:cubicBezTo>
                  <a:cubicBezTo>
                    <a:pt x="5552" y="872"/>
                    <a:pt x="5516" y="812"/>
                    <a:pt x="5447" y="776"/>
                  </a:cubicBezTo>
                  <a:cubicBezTo>
                    <a:pt x="5396" y="750"/>
                    <a:pt x="5377" y="739"/>
                    <a:pt x="5385" y="739"/>
                  </a:cubicBezTo>
                  <a:cubicBezTo>
                    <a:pt x="5391" y="739"/>
                    <a:pt x="5408" y="744"/>
                    <a:pt x="5435" y="751"/>
                  </a:cubicBezTo>
                  <a:cubicBezTo>
                    <a:pt x="5452" y="756"/>
                    <a:pt x="5470" y="762"/>
                    <a:pt x="5478" y="762"/>
                  </a:cubicBezTo>
                  <a:cubicBezTo>
                    <a:pt x="5485" y="762"/>
                    <a:pt x="5482" y="756"/>
                    <a:pt x="5457" y="739"/>
                  </a:cubicBezTo>
                  <a:cubicBezTo>
                    <a:pt x="5457" y="739"/>
                    <a:pt x="5436" y="704"/>
                    <a:pt x="5416" y="704"/>
                  </a:cubicBezTo>
                  <a:cubicBezTo>
                    <a:pt x="5413" y="704"/>
                    <a:pt x="5410" y="705"/>
                    <a:pt x="5407" y="708"/>
                  </a:cubicBezTo>
                  <a:cubicBezTo>
                    <a:pt x="5394" y="682"/>
                    <a:pt x="5378" y="661"/>
                    <a:pt x="5363" y="639"/>
                  </a:cubicBezTo>
                  <a:cubicBezTo>
                    <a:pt x="5356" y="601"/>
                    <a:pt x="5341" y="567"/>
                    <a:pt x="5316" y="538"/>
                  </a:cubicBezTo>
                  <a:cubicBezTo>
                    <a:pt x="5278" y="535"/>
                    <a:pt x="5281" y="535"/>
                    <a:pt x="5281" y="498"/>
                  </a:cubicBezTo>
                  <a:cubicBezTo>
                    <a:pt x="5293" y="488"/>
                    <a:pt x="5290" y="476"/>
                    <a:pt x="5278" y="476"/>
                  </a:cubicBezTo>
                  <a:cubicBezTo>
                    <a:pt x="5270" y="476"/>
                    <a:pt x="5258" y="481"/>
                    <a:pt x="5244" y="494"/>
                  </a:cubicBezTo>
                  <a:cubicBezTo>
                    <a:pt x="5212" y="494"/>
                    <a:pt x="5187" y="469"/>
                    <a:pt x="5187" y="438"/>
                  </a:cubicBezTo>
                  <a:cubicBezTo>
                    <a:pt x="5212" y="411"/>
                    <a:pt x="5209" y="393"/>
                    <a:pt x="5198" y="393"/>
                  </a:cubicBezTo>
                  <a:cubicBezTo>
                    <a:pt x="5194" y="393"/>
                    <a:pt x="5189" y="395"/>
                    <a:pt x="5184" y="400"/>
                  </a:cubicBezTo>
                  <a:cubicBezTo>
                    <a:pt x="5165" y="400"/>
                    <a:pt x="5143" y="394"/>
                    <a:pt x="5128" y="382"/>
                  </a:cubicBezTo>
                  <a:cubicBezTo>
                    <a:pt x="5147" y="363"/>
                    <a:pt x="4962" y="197"/>
                    <a:pt x="4727" y="109"/>
                  </a:cubicBezTo>
                  <a:cubicBezTo>
                    <a:pt x="4721" y="107"/>
                    <a:pt x="4715" y="106"/>
                    <a:pt x="4709" y="106"/>
                  </a:cubicBezTo>
                  <a:cubicBezTo>
                    <a:pt x="4688" y="106"/>
                    <a:pt x="4667" y="118"/>
                    <a:pt x="4658" y="137"/>
                  </a:cubicBezTo>
                  <a:cubicBezTo>
                    <a:pt x="4651" y="156"/>
                    <a:pt x="4649" y="164"/>
                    <a:pt x="4648" y="164"/>
                  </a:cubicBezTo>
                  <a:cubicBezTo>
                    <a:pt x="4645" y="164"/>
                    <a:pt x="4645" y="148"/>
                    <a:pt x="4636" y="128"/>
                  </a:cubicBezTo>
                  <a:cubicBezTo>
                    <a:pt x="4634" y="83"/>
                    <a:pt x="4617" y="60"/>
                    <a:pt x="4603" y="60"/>
                  </a:cubicBezTo>
                  <a:cubicBezTo>
                    <a:pt x="4591" y="60"/>
                    <a:pt x="4581" y="76"/>
                    <a:pt x="4582" y="112"/>
                  </a:cubicBezTo>
                  <a:cubicBezTo>
                    <a:pt x="4589" y="140"/>
                    <a:pt x="4592" y="154"/>
                    <a:pt x="4589" y="154"/>
                  </a:cubicBezTo>
                  <a:cubicBezTo>
                    <a:pt x="4586" y="154"/>
                    <a:pt x="4577" y="138"/>
                    <a:pt x="4557" y="106"/>
                  </a:cubicBezTo>
                  <a:cubicBezTo>
                    <a:pt x="4547" y="88"/>
                    <a:pt x="4542" y="80"/>
                    <a:pt x="4535" y="80"/>
                  </a:cubicBezTo>
                  <a:cubicBezTo>
                    <a:pt x="4529" y="80"/>
                    <a:pt x="4521" y="85"/>
                    <a:pt x="4507" y="93"/>
                  </a:cubicBezTo>
                  <a:cubicBezTo>
                    <a:pt x="4505" y="102"/>
                    <a:pt x="4499" y="107"/>
                    <a:pt x="4493" y="107"/>
                  </a:cubicBezTo>
                  <a:cubicBezTo>
                    <a:pt x="4485" y="107"/>
                    <a:pt x="4478" y="99"/>
                    <a:pt x="4482" y="84"/>
                  </a:cubicBezTo>
                  <a:cubicBezTo>
                    <a:pt x="4466" y="63"/>
                    <a:pt x="4449" y="42"/>
                    <a:pt x="4441" y="42"/>
                  </a:cubicBezTo>
                  <a:cubicBezTo>
                    <a:pt x="4438" y="42"/>
                    <a:pt x="4436" y="44"/>
                    <a:pt x="4435" y="49"/>
                  </a:cubicBezTo>
                  <a:cubicBezTo>
                    <a:pt x="4413" y="46"/>
                    <a:pt x="4398" y="34"/>
                    <a:pt x="4385" y="18"/>
                  </a:cubicBezTo>
                  <a:cubicBezTo>
                    <a:pt x="4376" y="7"/>
                    <a:pt x="4367" y="3"/>
                    <a:pt x="4357" y="3"/>
                  </a:cubicBezTo>
                  <a:cubicBezTo>
                    <a:pt x="4338" y="3"/>
                    <a:pt x="4319" y="18"/>
                    <a:pt x="4300" y="34"/>
                  </a:cubicBezTo>
                  <a:cubicBezTo>
                    <a:pt x="4259" y="55"/>
                    <a:pt x="4233" y="66"/>
                    <a:pt x="4220" y="66"/>
                  </a:cubicBezTo>
                  <a:cubicBezTo>
                    <a:pt x="4206" y="66"/>
                    <a:pt x="4206" y="53"/>
                    <a:pt x="4219" y="28"/>
                  </a:cubicBezTo>
                  <a:cubicBezTo>
                    <a:pt x="4231" y="9"/>
                    <a:pt x="4218" y="0"/>
                    <a:pt x="419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37"/>
            <p:cNvSpPr/>
            <p:nvPr/>
          </p:nvSpPr>
          <p:spPr>
            <a:xfrm>
              <a:off x="4068529" y="3679521"/>
              <a:ext cx="96182" cy="97375"/>
            </a:xfrm>
            <a:custGeom>
              <a:avLst/>
              <a:gdLst/>
              <a:ahLst/>
              <a:cxnLst/>
              <a:rect l="l" t="t" r="r" b="b"/>
              <a:pathLst>
                <a:path w="5284" h="5391" extrusionOk="0">
                  <a:moveTo>
                    <a:pt x="1837" y="185"/>
                  </a:moveTo>
                  <a:lnTo>
                    <a:pt x="1837" y="185"/>
                  </a:lnTo>
                  <a:cubicBezTo>
                    <a:pt x="1846" y="210"/>
                    <a:pt x="1853" y="232"/>
                    <a:pt x="1834" y="238"/>
                  </a:cubicBezTo>
                  <a:lnTo>
                    <a:pt x="1809" y="222"/>
                  </a:lnTo>
                  <a:lnTo>
                    <a:pt x="1818" y="191"/>
                  </a:lnTo>
                  <a:lnTo>
                    <a:pt x="1837" y="185"/>
                  </a:lnTo>
                  <a:close/>
                  <a:moveTo>
                    <a:pt x="2492" y="197"/>
                  </a:moveTo>
                  <a:cubicBezTo>
                    <a:pt x="2508" y="197"/>
                    <a:pt x="2511" y="219"/>
                    <a:pt x="2511" y="219"/>
                  </a:cubicBezTo>
                  <a:cubicBezTo>
                    <a:pt x="2511" y="219"/>
                    <a:pt x="2511" y="244"/>
                    <a:pt x="2492" y="247"/>
                  </a:cubicBezTo>
                  <a:cubicBezTo>
                    <a:pt x="2483" y="232"/>
                    <a:pt x="2473" y="216"/>
                    <a:pt x="2470" y="197"/>
                  </a:cubicBezTo>
                  <a:lnTo>
                    <a:pt x="2489" y="197"/>
                  </a:lnTo>
                  <a:cubicBezTo>
                    <a:pt x="2490" y="197"/>
                    <a:pt x="2491" y="197"/>
                    <a:pt x="2492" y="197"/>
                  </a:cubicBezTo>
                  <a:close/>
                  <a:moveTo>
                    <a:pt x="2325" y="261"/>
                  </a:moveTo>
                  <a:cubicBezTo>
                    <a:pt x="2332" y="261"/>
                    <a:pt x="2333" y="266"/>
                    <a:pt x="2335" y="285"/>
                  </a:cubicBezTo>
                  <a:lnTo>
                    <a:pt x="2317" y="288"/>
                  </a:lnTo>
                  <a:lnTo>
                    <a:pt x="2295" y="263"/>
                  </a:lnTo>
                  <a:lnTo>
                    <a:pt x="2313" y="263"/>
                  </a:lnTo>
                  <a:cubicBezTo>
                    <a:pt x="2318" y="262"/>
                    <a:pt x="2322" y="261"/>
                    <a:pt x="2325" y="261"/>
                  </a:cubicBezTo>
                  <a:close/>
                  <a:moveTo>
                    <a:pt x="2146" y="287"/>
                  </a:moveTo>
                  <a:cubicBezTo>
                    <a:pt x="2154" y="287"/>
                    <a:pt x="2154" y="291"/>
                    <a:pt x="2157" y="310"/>
                  </a:cubicBezTo>
                  <a:lnTo>
                    <a:pt x="2141" y="313"/>
                  </a:lnTo>
                  <a:lnTo>
                    <a:pt x="2119" y="294"/>
                  </a:lnTo>
                  <a:lnTo>
                    <a:pt x="2135" y="288"/>
                  </a:lnTo>
                  <a:cubicBezTo>
                    <a:pt x="2140" y="287"/>
                    <a:pt x="2143" y="287"/>
                    <a:pt x="2146" y="287"/>
                  </a:cubicBezTo>
                  <a:close/>
                  <a:moveTo>
                    <a:pt x="2278" y="306"/>
                  </a:moveTo>
                  <a:cubicBezTo>
                    <a:pt x="2276" y="306"/>
                    <a:pt x="2272" y="309"/>
                    <a:pt x="2266" y="319"/>
                  </a:cubicBezTo>
                  <a:cubicBezTo>
                    <a:pt x="2279" y="317"/>
                    <a:pt x="2282" y="306"/>
                    <a:pt x="2278" y="306"/>
                  </a:cubicBezTo>
                  <a:close/>
                  <a:moveTo>
                    <a:pt x="3232" y="257"/>
                  </a:moveTo>
                  <a:cubicBezTo>
                    <a:pt x="3235" y="257"/>
                    <a:pt x="3237" y="261"/>
                    <a:pt x="3235" y="269"/>
                  </a:cubicBezTo>
                  <a:cubicBezTo>
                    <a:pt x="3228" y="285"/>
                    <a:pt x="3219" y="300"/>
                    <a:pt x="3207" y="313"/>
                  </a:cubicBezTo>
                  <a:cubicBezTo>
                    <a:pt x="3207" y="313"/>
                    <a:pt x="3197" y="320"/>
                    <a:pt x="3192" y="320"/>
                  </a:cubicBezTo>
                  <a:cubicBezTo>
                    <a:pt x="3188" y="320"/>
                    <a:pt x="3185" y="317"/>
                    <a:pt x="3188" y="307"/>
                  </a:cubicBezTo>
                  <a:lnTo>
                    <a:pt x="3194" y="285"/>
                  </a:lnTo>
                  <a:cubicBezTo>
                    <a:pt x="3208" y="270"/>
                    <a:pt x="3224" y="257"/>
                    <a:pt x="3232" y="257"/>
                  </a:cubicBezTo>
                  <a:close/>
                  <a:moveTo>
                    <a:pt x="1625" y="291"/>
                  </a:moveTo>
                  <a:cubicBezTo>
                    <a:pt x="1631" y="291"/>
                    <a:pt x="1633" y="296"/>
                    <a:pt x="1640" y="310"/>
                  </a:cubicBezTo>
                  <a:cubicBezTo>
                    <a:pt x="1640" y="310"/>
                    <a:pt x="1649" y="332"/>
                    <a:pt x="1630" y="341"/>
                  </a:cubicBezTo>
                  <a:lnTo>
                    <a:pt x="1605" y="326"/>
                  </a:lnTo>
                  <a:cubicBezTo>
                    <a:pt x="1593" y="304"/>
                    <a:pt x="1611" y="294"/>
                    <a:pt x="1611" y="294"/>
                  </a:cubicBezTo>
                  <a:cubicBezTo>
                    <a:pt x="1618" y="292"/>
                    <a:pt x="1622" y="291"/>
                    <a:pt x="1625" y="291"/>
                  </a:cubicBezTo>
                  <a:close/>
                  <a:moveTo>
                    <a:pt x="2017" y="299"/>
                  </a:moveTo>
                  <a:cubicBezTo>
                    <a:pt x="2023" y="299"/>
                    <a:pt x="2028" y="305"/>
                    <a:pt x="2031" y="316"/>
                  </a:cubicBezTo>
                  <a:cubicBezTo>
                    <a:pt x="2038" y="338"/>
                    <a:pt x="2038" y="338"/>
                    <a:pt x="2019" y="344"/>
                  </a:cubicBezTo>
                  <a:cubicBezTo>
                    <a:pt x="2006" y="347"/>
                    <a:pt x="1999" y="348"/>
                    <a:pt x="1994" y="348"/>
                  </a:cubicBezTo>
                  <a:cubicBezTo>
                    <a:pt x="1986" y="348"/>
                    <a:pt x="1989" y="343"/>
                    <a:pt x="1997" y="322"/>
                  </a:cubicBezTo>
                  <a:cubicBezTo>
                    <a:pt x="2002" y="307"/>
                    <a:pt x="2010" y="299"/>
                    <a:pt x="2017" y="299"/>
                  </a:cubicBezTo>
                  <a:close/>
                  <a:moveTo>
                    <a:pt x="2107" y="403"/>
                  </a:moveTo>
                  <a:cubicBezTo>
                    <a:pt x="2107" y="410"/>
                    <a:pt x="2108" y="417"/>
                    <a:pt x="2110" y="426"/>
                  </a:cubicBezTo>
                  <a:cubicBezTo>
                    <a:pt x="2113" y="428"/>
                    <a:pt x="2115" y="430"/>
                    <a:pt x="2117" y="432"/>
                  </a:cubicBezTo>
                  <a:lnTo>
                    <a:pt x="2117" y="432"/>
                  </a:lnTo>
                  <a:cubicBezTo>
                    <a:pt x="2114" y="426"/>
                    <a:pt x="2110" y="417"/>
                    <a:pt x="2107" y="403"/>
                  </a:cubicBezTo>
                  <a:close/>
                  <a:moveTo>
                    <a:pt x="2117" y="432"/>
                  </a:moveTo>
                  <a:cubicBezTo>
                    <a:pt x="2119" y="437"/>
                    <a:pt x="2122" y="439"/>
                    <a:pt x="2122" y="439"/>
                  </a:cubicBezTo>
                  <a:cubicBezTo>
                    <a:pt x="2123" y="439"/>
                    <a:pt x="2121" y="436"/>
                    <a:pt x="2117" y="432"/>
                  </a:cubicBezTo>
                  <a:close/>
                  <a:moveTo>
                    <a:pt x="3843" y="398"/>
                  </a:moveTo>
                  <a:cubicBezTo>
                    <a:pt x="3861" y="404"/>
                    <a:pt x="3861" y="404"/>
                    <a:pt x="3849" y="426"/>
                  </a:cubicBezTo>
                  <a:cubicBezTo>
                    <a:pt x="3839" y="445"/>
                    <a:pt x="3820" y="457"/>
                    <a:pt x="3805" y="457"/>
                  </a:cubicBezTo>
                  <a:cubicBezTo>
                    <a:pt x="3800" y="457"/>
                    <a:pt x="3796" y="456"/>
                    <a:pt x="3793" y="454"/>
                  </a:cubicBezTo>
                  <a:cubicBezTo>
                    <a:pt x="3774" y="448"/>
                    <a:pt x="3799" y="401"/>
                    <a:pt x="3843" y="398"/>
                  </a:cubicBezTo>
                  <a:close/>
                  <a:moveTo>
                    <a:pt x="549" y="1397"/>
                  </a:moveTo>
                  <a:cubicBezTo>
                    <a:pt x="571" y="1410"/>
                    <a:pt x="590" y="1426"/>
                    <a:pt x="580" y="1438"/>
                  </a:cubicBezTo>
                  <a:lnTo>
                    <a:pt x="571" y="1454"/>
                  </a:lnTo>
                  <a:cubicBezTo>
                    <a:pt x="558" y="1444"/>
                    <a:pt x="546" y="1429"/>
                    <a:pt x="540" y="1413"/>
                  </a:cubicBezTo>
                  <a:lnTo>
                    <a:pt x="549" y="1397"/>
                  </a:lnTo>
                  <a:close/>
                  <a:moveTo>
                    <a:pt x="293" y="2074"/>
                  </a:moveTo>
                  <a:cubicBezTo>
                    <a:pt x="297" y="2074"/>
                    <a:pt x="301" y="2075"/>
                    <a:pt x="308" y="2077"/>
                  </a:cubicBezTo>
                  <a:cubicBezTo>
                    <a:pt x="333" y="2084"/>
                    <a:pt x="323" y="2118"/>
                    <a:pt x="320" y="2134"/>
                  </a:cubicBezTo>
                  <a:cubicBezTo>
                    <a:pt x="315" y="2136"/>
                    <a:pt x="310" y="2137"/>
                    <a:pt x="305" y="2137"/>
                  </a:cubicBezTo>
                  <a:cubicBezTo>
                    <a:pt x="285" y="2137"/>
                    <a:pt x="271" y="2118"/>
                    <a:pt x="276" y="2106"/>
                  </a:cubicBezTo>
                  <a:cubicBezTo>
                    <a:pt x="283" y="2081"/>
                    <a:pt x="285" y="2074"/>
                    <a:pt x="293" y="2074"/>
                  </a:cubicBezTo>
                  <a:close/>
                  <a:moveTo>
                    <a:pt x="5162" y="2522"/>
                  </a:moveTo>
                  <a:cubicBezTo>
                    <a:pt x="5187" y="2522"/>
                    <a:pt x="5212" y="2522"/>
                    <a:pt x="5212" y="2541"/>
                  </a:cubicBezTo>
                  <a:cubicBezTo>
                    <a:pt x="5239" y="2559"/>
                    <a:pt x="5239" y="2568"/>
                    <a:pt x="5225" y="2568"/>
                  </a:cubicBezTo>
                  <a:cubicBezTo>
                    <a:pt x="5212" y="2568"/>
                    <a:pt x="5187" y="2560"/>
                    <a:pt x="5162" y="2541"/>
                  </a:cubicBezTo>
                  <a:cubicBezTo>
                    <a:pt x="5112" y="2525"/>
                    <a:pt x="5112" y="2525"/>
                    <a:pt x="5162" y="2522"/>
                  </a:cubicBezTo>
                  <a:close/>
                  <a:moveTo>
                    <a:pt x="4704" y="2908"/>
                  </a:moveTo>
                  <a:lnTo>
                    <a:pt x="4701" y="2923"/>
                  </a:lnTo>
                  <a:cubicBezTo>
                    <a:pt x="4698" y="2939"/>
                    <a:pt x="4723" y="2942"/>
                    <a:pt x="4748" y="2945"/>
                  </a:cubicBezTo>
                  <a:lnTo>
                    <a:pt x="4751" y="2930"/>
                  </a:lnTo>
                  <a:cubicBezTo>
                    <a:pt x="4739" y="2917"/>
                    <a:pt x="4720" y="2911"/>
                    <a:pt x="4704" y="2908"/>
                  </a:cubicBezTo>
                  <a:close/>
                  <a:moveTo>
                    <a:pt x="5099" y="2992"/>
                  </a:moveTo>
                  <a:cubicBezTo>
                    <a:pt x="5124" y="2996"/>
                    <a:pt x="5121" y="3014"/>
                    <a:pt x="5118" y="3030"/>
                  </a:cubicBezTo>
                  <a:cubicBezTo>
                    <a:pt x="5116" y="3043"/>
                    <a:pt x="5115" y="3047"/>
                    <a:pt x="5106" y="3047"/>
                  </a:cubicBezTo>
                  <a:cubicBezTo>
                    <a:pt x="5102" y="3047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2"/>
                  </a:lnTo>
                  <a:close/>
                  <a:moveTo>
                    <a:pt x="5071" y="3199"/>
                  </a:moveTo>
                  <a:cubicBezTo>
                    <a:pt x="5089" y="3199"/>
                    <a:pt x="5087" y="3206"/>
                    <a:pt x="5081" y="3231"/>
                  </a:cubicBezTo>
                  <a:cubicBezTo>
                    <a:pt x="5075" y="3247"/>
                    <a:pt x="5072" y="3260"/>
                    <a:pt x="5056" y="3260"/>
                  </a:cubicBezTo>
                  <a:cubicBezTo>
                    <a:pt x="5053" y="3260"/>
                    <a:pt x="5050" y="3260"/>
                    <a:pt x="5046" y="3259"/>
                  </a:cubicBezTo>
                  <a:lnTo>
                    <a:pt x="5049" y="3243"/>
                  </a:lnTo>
                  <a:cubicBezTo>
                    <a:pt x="5052" y="3244"/>
                    <a:pt x="5054" y="3244"/>
                    <a:pt x="5056" y="3244"/>
                  </a:cubicBezTo>
                  <a:cubicBezTo>
                    <a:pt x="5067" y="3244"/>
                    <a:pt x="5059" y="3233"/>
                    <a:pt x="5043" y="3233"/>
                  </a:cubicBezTo>
                  <a:cubicBezTo>
                    <a:pt x="5038" y="3233"/>
                    <a:pt x="5033" y="3234"/>
                    <a:pt x="5027" y="3237"/>
                  </a:cubicBezTo>
                  <a:lnTo>
                    <a:pt x="4977" y="3224"/>
                  </a:lnTo>
                  <a:cubicBezTo>
                    <a:pt x="4980" y="3211"/>
                    <a:pt x="5001" y="3201"/>
                    <a:pt x="5023" y="3201"/>
                  </a:cubicBezTo>
                  <a:cubicBezTo>
                    <a:pt x="5027" y="3201"/>
                    <a:pt x="5032" y="3201"/>
                    <a:pt x="5037" y="3202"/>
                  </a:cubicBezTo>
                  <a:cubicBezTo>
                    <a:pt x="5053" y="3201"/>
                    <a:pt x="5064" y="3199"/>
                    <a:pt x="5071" y="3199"/>
                  </a:cubicBezTo>
                  <a:close/>
                  <a:moveTo>
                    <a:pt x="5193" y="3296"/>
                  </a:moveTo>
                  <a:lnTo>
                    <a:pt x="5162" y="3309"/>
                  </a:lnTo>
                  <a:lnTo>
                    <a:pt x="5159" y="3328"/>
                  </a:lnTo>
                  <a:cubicBezTo>
                    <a:pt x="5168" y="3330"/>
                    <a:pt x="5174" y="3331"/>
                    <a:pt x="5178" y="3331"/>
                  </a:cubicBezTo>
                  <a:cubicBezTo>
                    <a:pt x="5184" y="3331"/>
                    <a:pt x="5185" y="3327"/>
                    <a:pt x="5187" y="3315"/>
                  </a:cubicBezTo>
                  <a:lnTo>
                    <a:pt x="5193" y="3296"/>
                  </a:lnTo>
                  <a:close/>
                  <a:moveTo>
                    <a:pt x="323" y="3334"/>
                  </a:moveTo>
                  <a:cubicBezTo>
                    <a:pt x="332" y="3334"/>
                    <a:pt x="339" y="3336"/>
                    <a:pt x="342" y="3343"/>
                  </a:cubicBezTo>
                  <a:lnTo>
                    <a:pt x="320" y="3368"/>
                  </a:lnTo>
                  <a:lnTo>
                    <a:pt x="292" y="3356"/>
                  </a:lnTo>
                  <a:lnTo>
                    <a:pt x="289" y="3340"/>
                  </a:lnTo>
                  <a:cubicBezTo>
                    <a:pt x="301" y="3337"/>
                    <a:pt x="313" y="3334"/>
                    <a:pt x="323" y="3334"/>
                  </a:cubicBezTo>
                  <a:close/>
                  <a:moveTo>
                    <a:pt x="257" y="3608"/>
                  </a:moveTo>
                  <a:cubicBezTo>
                    <a:pt x="265" y="3608"/>
                    <a:pt x="271" y="3611"/>
                    <a:pt x="273" y="3619"/>
                  </a:cubicBezTo>
                  <a:lnTo>
                    <a:pt x="280" y="3635"/>
                  </a:lnTo>
                  <a:cubicBezTo>
                    <a:pt x="270" y="3638"/>
                    <a:pt x="261" y="3640"/>
                    <a:pt x="252" y="3640"/>
                  </a:cubicBezTo>
                  <a:cubicBezTo>
                    <a:pt x="243" y="3640"/>
                    <a:pt x="234" y="3638"/>
                    <a:pt x="226" y="3635"/>
                  </a:cubicBezTo>
                  <a:lnTo>
                    <a:pt x="220" y="3619"/>
                  </a:lnTo>
                  <a:cubicBezTo>
                    <a:pt x="233" y="3614"/>
                    <a:pt x="246" y="3608"/>
                    <a:pt x="257" y="3608"/>
                  </a:cubicBezTo>
                  <a:close/>
                  <a:moveTo>
                    <a:pt x="584" y="3813"/>
                  </a:moveTo>
                  <a:cubicBezTo>
                    <a:pt x="593" y="3829"/>
                    <a:pt x="540" y="3839"/>
                    <a:pt x="518" y="3851"/>
                  </a:cubicBezTo>
                  <a:cubicBezTo>
                    <a:pt x="508" y="3835"/>
                    <a:pt x="508" y="3835"/>
                    <a:pt x="530" y="3823"/>
                  </a:cubicBezTo>
                  <a:cubicBezTo>
                    <a:pt x="546" y="3817"/>
                    <a:pt x="565" y="3813"/>
                    <a:pt x="584" y="3813"/>
                  </a:cubicBezTo>
                  <a:close/>
                  <a:moveTo>
                    <a:pt x="4551" y="4064"/>
                  </a:moveTo>
                  <a:cubicBezTo>
                    <a:pt x="4567" y="4086"/>
                    <a:pt x="4573" y="4114"/>
                    <a:pt x="4557" y="4136"/>
                  </a:cubicBezTo>
                  <a:cubicBezTo>
                    <a:pt x="4555" y="4140"/>
                    <a:pt x="4552" y="4142"/>
                    <a:pt x="4549" y="4142"/>
                  </a:cubicBezTo>
                  <a:cubicBezTo>
                    <a:pt x="4539" y="4142"/>
                    <a:pt x="4529" y="4125"/>
                    <a:pt x="4529" y="4092"/>
                  </a:cubicBezTo>
                  <a:lnTo>
                    <a:pt x="4551" y="4064"/>
                  </a:lnTo>
                  <a:close/>
                  <a:moveTo>
                    <a:pt x="803" y="4158"/>
                  </a:moveTo>
                  <a:cubicBezTo>
                    <a:pt x="808" y="4158"/>
                    <a:pt x="812" y="4160"/>
                    <a:pt x="815" y="4164"/>
                  </a:cubicBezTo>
                  <a:lnTo>
                    <a:pt x="806" y="4193"/>
                  </a:lnTo>
                  <a:lnTo>
                    <a:pt x="775" y="4196"/>
                  </a:lnTo>
                  <a:lnTo>
                    <a:pt x="765" y="4180"/>
                  </a:lnTo>
                  <a:cubicBezTo>
                    <a:pt x="779" y="4169"/>
                    <a:pt x="792" y="4158"/>
                    <a:pt x="803" y="4158"/>
                  </a:cubicBezTo>
                  <a:close/>
                  <a:moveTo>
                    <a:pt x="4452" y="4127"/>
                  </a:moveTo>
                  <a:cubicBezTo>
                    <a:pt x="4441" y="4127"/>
                    <a:pt x="4431" y="4139"/>
                    <a:pt x="4413" y="4155"/>
                  </a:cubicBezTo>
                  <a:cubicBezTo>
                    <a:pt x="4404" y="4168"/>
                    <a:pt x="4410" y="4199"/>
                    <a:pt x="4410" y="4199"/>
                  </a:cubicBezTo>
                  <a:cubicBezTo>
                    <a:pt x="4416" y="4204"/>
                    <a:pt x="4422" y="4206"/>
                    <a:pt x="4427" y="4206"/>
                  </a:cubicBezTo>
                  <a:cubicBezTo>
                    <a:pt x="4437" y="4206"/>
                    <a:pt x="4445" y="4198"/>
                    <a:pt x="4454" y="4190"/>
                  </a:cubicBezTo>
                  <a:cubicBezTo>
                    <a:pt x="4498" y="4180"/>
                    <a:pt x="4485" y="4149"/>
                    <a:pt x="4466" y="4133"/>
                  </a:cubicBezTo>
                  <a:cubicBezTo>
                    <a:pt x="4461" y="4129"/>
                    <a:pt x="4456" y="4127"/>
                    <a:pt x="4452" y="4127"/>
                  </a:cubicBezTo>
                  <a:close/>
                  <a:moveTo>
                    <a:pt x="2314" y="4501"/>
                  </a:moveTo>
                  <a:cubicBezTo>
                    <a:pt x="2308" y="4501"/>
                    <a:pt x="2298" y="4512"/>
                    <a:pt x="2285" y="4541"/>
                  </a:cubicBezTo>
                  <a:cubicBezTo>
                    <a:pt x="2279" y="4562"/>
                    <a:pt x="2279" y="4562"/>
                    <a:pt x="2295" y="4566"/>
                  </a:cubicBezTo>
                  <a:cubicBezTo>
                    <a:pt x="2304" y="4553"/>
                    <a:pt x="2313" y="4537"/>
                    <a:pt x="2317" y="4519"/>
                  </a:cubicBezTo>
                  <a:cubicBezTo>
                    <a:pt x="2319" y="4508"/>
                    <a:pt x="2318" y="4501"/>
                    <a:pt x="2314" y="4501"/>
                  </a:cubicBezTo>
                  <a:close/>
                  <a:moveTo>
                    <a:pt x="3981" y="4757"/>
                  </a:moveTo>
                  <a:lnTo>
                    <a:pt x="4009" y="4769"/>
                  </a:lnTo>
                  <a:cubicBezTo>
                    <a:pt x="4024" y="4791"/>
                    <a:pt x="4009" y="4801"/>
                    <a:pt x="3993" y="4810"/>
                  </a:cubicBezTo>
                  <a:lnTo>
                    <a:pt x="3977" y="4788"/>
                  </a:lnTo>
                  <a:lnTo>
                    <a:pt x="3981" y="4757"/>
                  </a:lnTo>
                  <a:close/>
                  <a:moveTo>
                    <a:pt x="3896" y="4691"/>
                  </a:moveTo>
                  <a:lnTo>
                    <a:pt x="3893" y="4750"/>
                  </a:lnTo>
                  <a:cubicBezTo>
                    <a:pt x="3896" y="4800"/>
                    <a:pt x="3898" y="4820"/>
                    <a:pt x="3894" y="4820"/>
                  </a:cubicBezTo>
                  <a:cubicBezTo>
                    <a:pt x="3891" y="4820"/>
                    <a:pt x="3885" y="4810"/>
                    <a:pt x="3874" y="4791"/>
                  </a:cubicBezTo>
                  <a:cubicBezTo>
                    <a:pt x="3855" y="4766"/>
                    <a:pt x="3852" y="4735"/>
                    <a:pt x="3868" y="4710"/>
                  </a:cubicBezTo>
                  <a:lnTo>
                    <a:pt x="3896" y="4691"/>
                  </a:lnTo>
                  <a:close/>
                  <a:moveTo>
                    <a:pt x="1679" y="4899"/>
                  </a:moveTo>
                  <a:cubicBezTo>
                    <a:pt x="1682" y="4899"/>
                    <a:pt x="1684" y="4899"/>
                    <a:pt x="1687" y="4901"/>
                  </a:cubicBezTo>
                  <a:lnTo>
                    <a:pt x="1693" y="4932"/>
                  </a:lnTo>
                  <a:lnTo>
                    <a:pt x="1665" y="4945"/>
                  </a:lnTo>
                  <a:lnTo>
                    <a:pt x="1649" y="4939"/>
                  </a:lnTo>
                  <a:cubicBezTo>
                    <a:pt x="1657" y="4917"/>
                    <a:pt x="1667" y="4899"/>
                    <a:pt x="1679" y="4899"/>
                  </a:cubicBezTo>
                  <a:close/>
                  <a:moveTo>
                    <a:pt x="3036" y="4966"/>
                  </a:moveTo>
                  <a:cubicBezTo>
                    <a:pt x="3039" y="4966"/>
                    <a:pt x="3042" y="4969"/>
                    <a:pt x="3044" y="4976"/>
                  </a:cubicBezTo>
                  <a:cubicBezTo>
                    <a:pt x="3044" y="4976"/>
                    <a:pt x="3045" y="4976"/>
                    <a:pt x="3045" y="4976"/>
                  </a:cubicBezTo>
                  <a:cubicBezTo>
                    <a:pt x="3056" y="4976"/>
                    <a:pt x="3027" y="5004"/>
                    <a:pt x="3012" y="5007"/>
                  </a:cubicBezTo>
                  <a:lnTo>
                    <a:pt x="3009" y="4982"/>
                  </a:lnTo>
                  <a:cubicBezTo>
                    <a:pt x="3020" y="4980"/>
                    <a:pt x="3029" y="4966"/>
                    <a:pt x="3036" y="4966"/>
                  </a:cubicBezTo>
                  <a:close/>
                  <a:moveTo>
                    <a:pt x="3395" y="4948"/>
                  </a:moveTo>
                  <a:cubicBezTo>
                    <a:pt x="3398" y="4964"/>
                    <a:pt x="3398" y="4982"/>
                    <a:pt x="3395" y="5001"/>
                  </a:cubicBezTo>
                  <a:lnTo>
                    <a:pt x="3376" y="5007"/>
                  </a:lnTo>
                  <a:cubicBezTo>
                    <a:pt x="3369" y="4982"/>
                    <a:pt x="3360" y="4957"/>
                    <a:pt x="3379" y="4951"/>
                  </a:cubicBezTo>
                  <a:lnTo>
                    <a:pt x="3395" y="4948"/>
                  </a:lnTo>
                  <a:close/>
                  <a:moveTo>
                    <a:pt x="1791" y="4941"/>
                  </a:moveTo>
                  <a:cubicBezTo>
                    <a:pt x="1794" y="4941"/>
                    <a:pt x="1797" y="4943"/>
                    <a:pt x="1803" y="4945"/>
                  </a:cubicBezTo>
                  <a:cubicBezTo>
                    <a:pt x="1809" y="4964"/>
                    <a:pt x="1806" y="4982"/>
                    <a:pt x="1803" y="5001"/>
                  </a:cubicBezTo>
                  <a:cubicBezTo>
                    <a:pt x="1799" y="5009"/>
                    <a:pt x="1795" y="5013"/>
                    <a:pt x="1791" y="5013"/>
                  </a:cubicBezTo>
                  <a:cubicBezTo>
                    <a:pt x="1783" y="5013"/>
                    <a:pt x="1775" y="4998"/>
                    <a:pt x="1778" y="4964"/>
                  </a:cubicBezTo>
                  <a:cubicBezTo>
                    <a:pt x="1784" y="4947"/>
                    <a:pt x="1786" y="4941"/>
                    <a:pt x="1791" y="4941"/>
                  </a:cubicBezTo>
                  <a:close/>
                  <a:moveTo>
                    <a:pt x="2088" y="4998"/>
                  </a:moveTo>
                  <a:cubicBezTo>
                    <a:pt x="2095" y="4998"/>
                    <a:pt x="2105" y="5015"/>
                    <a:pt x="2116" y="5017"/>
                  </a:cubicBezTo>
                  <a:cubicBezTo>
                    <a:pt x="2124" y="5037"/>
                    <a:pt x="2127" y="5044"/>
                    <a:pt x="2119" y="5044"/>
                  </a:cubicBezTo>
                  <a:cubicBezTo>
                    <a:pt x="2114" y="5044"/>
                    <a:pt x="2106" y="5042"/>
                    <a:pt x="2094" y="5039"/>
                  </a:cubicBezTo>
                  <a:cubicBezTo>
                    <a:pt x="2075" y="5033"/>
                    <a:pt x="2081" y="5007"/>
                    <a:pt x="2081" y="5007"/>
                  </a:cubicBezTo>
                  <a:cubicBezTo>
                    <a:pt x="2083" y="5000"/>
                    <a:pt x="2086" y="4998"/>
                    <a:pt x="2088" y="4998"/>
                  </a:cubicBezTo>
                  <a:close/>
                  <a:moveTo>
                    <a:pt x="3561" y="4969"/>
                  </a:moveTo>
                  <a:cubicBezTo>
                    <a:pt x="3572" y="4969"/>
                    <a:pt x="3567" y="4997"/>
                    <a:pt x="3567" y="5045"/>
                  </a:cubicBezTo>
                  <a:cubicBezTo>
                    <a:pt x="3554" y="5062"/>
                    <a:pt x="3547" y="5072"/>
                    <a:pt x="3543" y="5072"/>
                  </a:cubicBezTo>
                  <a:cubicBezTo>
                    <a:pt x="3539" y="5072"/>
                    <a:pt x="3539" y="5058"/>
                    <a:pt x="3539" y="5029"/>
                  </a:cubicBezTo>
                  <a:lnTo>
                    <a:pt x="3558" y="4970"/>
                  </a:lnTo>
                  <a:cubicBezTo>
                    <a:pt x="3559" y="4969"/>
                    <a:pt x="3560" y="4969"/>
                    <a:pt x="3561" y="4969"/>
                  </a:cubicBezTo>
                  <a:close/>
                  <a:moveTo>
                    <a:pt x="2417" y="5045"/>
                  </a:moveTo>
                  <a:cubicBezTo>
                    <a:pt x="2436" y="5045"/>
                    <a:pt x="2451" y="5073"/>
                    <a:pt x="2451" y="5073"/>
                  </a:cubicBezTo>
                  <a:cubicBezTo>
                    <a:pt x="2449" y="5093"/>
                    <a:pt x="2436" y="5095"/>
                    <a:pt x="2431" y="5095"/>
                  </a:cubicBezTo>
                  <a:cubicBezTo>
                    <a:pt x="2430" y="5095"/>
                    <a:pt x="2429" y="5095"/>
                    <a:pt x="2429" y="5095"/>
                  </a:cubicBezTo>
                  <a:cubicBezTo>
                    <a:pt x="2414" y="5095"/>
                    <a:pt x="2395" y="5095"/>
                    <a:pt x="2398" y="5067"/>
                  </a:cubicBezTo>
                  <a:cubicBezTo>
                    <a:pt x="2398" y="5067"/>
                    <a:pt x="2401" y="5045"/>
                    <a:pt x="2417" y="5045"/>
                  </a:cubicBezTo>
                  <a:close/>
                  <a:moveTo>
                    <a:pt x="2736" y="5155"/>
                  </a:moveTo>
                  <a:lnTo>
                    <a:pt x="2755" y="5180"/>
                  </a:lnTo>
                  <a:lnTo>
                    <a:pt x="2740" y="5183"/>
                  </a:lnTo>
                  <a:cubicBezTo>
                    <a:pt x="2721" y="5183"/>
                    <a:pt x="2721" y="5183"/>
                    <a:pt x="2718" y="5158"/>
                  </a:cubicBezTo>
                  <a:lnTo>
                    <a:pt x="2736" y="5155"/>
                  </a:lnTo>
                  <a:close/>
                  <a:moveTo>
                    <a:pt x="2918" y="5120"/>
                  </a:moveTo>
                  <a:cubicBezTo>
                    <a:pt x="2921" y="5145"/>
                    <a:pt x="2924" y="5170"/>
                    <a:pt x="2906" y="5174"/>
                  </a:cubicBezTo>
                  <a:cubicBezTo>
                    <a:pt x="2901" y="5182"/>
                    <a:pt x="2896" y="5185"/>
                    <a:pt x="2892" y="5185"/>
                  </a:cubicBezTo>
                  <a:cubicBezTo>
                    <a:pt x="2880" y="5185"/>
                    <a:pt x="2872" y="5162"/>
                    <a:pt x="2881" y="5127"/>
                  </a:cubicBezTo>
                  <a:cubicBezTo>
                    <a:pt x="2893" y="5127"/>
                    <a:pt x="2906" y="5123"/>
                    <a:pt x="2918" y="5120"/>
                  </a:cubicBezTo>
                  <a:close/>
                  <a:moveTo>
                    <a:pt x="2533" y="5202"/>
                  </a:moveTo>
                  <a:cubicBezTo>
                    <a:pt x="2514" y="5202"/>
                    <a:pt x="2514" y="5227"/>
                    <a:pt x="2514" y="5227"/>
                  </a:cubicBezTo>
                  <a:cubicBezTo>
                    <a:pt x="2514" y="5227"/>
                    <a:pt x="2511" y="5252"/>
                    <a:pt x="2530" y="5255"/>
                  </a:cubicBezTo>
                  <a:lnTo>
                    <a:pt x="2548" y="5255"/>
                  </a:lnTo>
                  <a:cubicBezTo>
                    <a:pt x="2548" y="5236"/>
                    <a:pt x="2542" y="5217"/>
                    <a:pt x="2533" y="5202"/>
                  </a:cubicBezTo>
                  <a:close/>
                  <a:moveTo>
                    <a:pt x="3194" y="5198"/>
                  </a:moveTo>
                  <a:cubicBezTo>
                    <a:pt x="3194" y="5198"/>
                    <a:pt x="3198" y="5215"/>
                    <a:pt x="3200" y="5230"/>
                  </a:cubicBezTo>
                  <a:lnTo>
                    <a:pt x="3207" y="5255"/>
                  </a:lnTo>
                  <a:cubicBezTo>
                    <a:pt x="3200" y="5230"/>
                    <a:pt x="3197" y="5208"/>
                    <a:pt x="3197" y="5208"/>
                  </a:cubicBezTo>
                  <a:cubicBezTo>
                    <a:pt x="3195" y="5201"/>
                    <a:pt x="3195" y="5198"/>
                    <a:pt x="3194" y="5198"/>
                  </a:cubicBezTo>
                  <a:close/>
                  <a:moveTo>
                    <a:pt x="2645" y="0"/>
                  </a:moveTo>
                  <a:cubicBezTo>
                    <a:pt x="2624" y="0"/>
                    <a:pt x="2602" y="14"/>
                    <a:pt x="2595" y="40"/>
                  </a:cubicBezTo>
                  <a:cubicBezTo>
                    <a:pt x="2595" y="15"/>
                    <a:pt x="2577" y="15"/>
                    <a:pt x="2558" y="15"/>
                  </a:cubicBezTo>
                  <a:cubicBezTo>
                    <a:pt x="2537" y="31"/>
                    <a:pt x="2505" y="39"/>
                    <a:pt x="2479" y="39"/>
                  </a:cubicBezTo>
                  <a:cubicBezTo>
                    <a:pt x="2457" y="39"/>
                    <a:pt x="2440" y="33"/>
                    <a:pt x="2439" y="22"/>
                  </a:cubicBezTo>
                  <a:lnTo>
                    <a:pt x="2420" y="22"/>
                  </a:lnTo>
                  <a:cubicBezTo>
                    <a:pt x="2409" y="38"/>
                    <a:pt x="2390" y="50"/>
                    <a:pt x="2370" y="50"/>
                  </a:cubicBezTo>
                  <a:cubicBezTo>
                    <a:pt x="2368" y="50"/>
                    <a:pt x="2366" y="50"/>
                    <a:pt x="2364" y="50"/>
                  </a:cubicBezTo>
                  <a:cubicBezTo>
                    <a:pt x="2342" y="50"/>
                    <a:pt x="2320" y="62"/>
                    <a:pt x="2310" y="84"/>
                  </a:cubicBezTo>
                  <a:cubicBezTo>
                    <a:pt x="2301" y="100"/>
                    <a:pt x="2288" y="109"/>
                    <a:pt x="2273" y="116"/>
                  </a:cubicBezTo>
                  <a:cubicBezTo>
                    <a:pt x="2254" y="116"/>
                    <a:pt x="2270" y="91"/>
                    <a:pt x="2285" y="62"/>
                  </a:cubicBezTo>
                  <a:cubicBezTo>
                    <a:pt x="2299" y="51"/>
                    <a:pt x="2300" y="45"/>
                    <a:pt x="2292" y="45"/>
                  </a:cubicBezTo>
                  <a:cubicBezTo>
                    <a:pt x="2280" y="45"/>
                    <a:pt x="2245" y="61"/>
                    <a:pt x="2213" y="97"/>
                  </a:cubicBezTo>
                  <a:cubicBezTo>
                    <a:pt x="2188" y="127"/>
                    <a:pt x="2176" y="142"/>
                    <a:pt x="2174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0"/>
                    <a:pt x="2216" y="61"/>
                    <a:pt x="2210" y="61"/>
                  </a:cubicBezTo>
                  <a:cubicBezTo>
                    <a:pt x="2208" y="61"/>
                    <a:pt x="2202" y="65"/>
                    <a:pt x="2191" y="75"/>
                  </a:cubicBezTo>
                  <a:cubicBezTo>
                    <a:pt x="2191" y="75"/>
                    <a:pt x="2150" y="81"/>
                    <a:pt x="2157" y="106"/>
                  </a:cubicBezTo>
                  <a:cubicBezTo>
                    <a:pt x="2138" y="109"/>
                    <a:pt x="2116" y="112"/>
                    <a:pt x="2100" y="116"/>
                  </a:cubicBezTo>
                  <a:cubicBezTo>
                    <a:pt x="2082" y="110"/>
                    <a:pt x="2064" y="106"/>
                    <a:pt x="2046" y="106"/>
                  </a:cubicBezTo>
                  <a:cubicBezTo>
                    <a:pt x="2037" y="106"/>
                    <a:pt x="2028" y="107"/>
                    <a:pt x="2019" y="109"/>
                  </a:cubicBezTo>
                  <a:cubicBezTo>
                    <a:pt x="2010" y="126"/>
                    <a:pt x="2007" y="134"/>
                    <a:pt x="2002" y="134"/>
                  </a:cubicBezTo>
                  <a:cubicBezTo>
                    <a:pt x="1998" y="134"/>
                    <a:pt x="1993" y="129"/>
                    <a:pt x="1981" y="119"/>
                  </a:cubicBezTo>
                  <a:cubicBezTo>
                    <a:pt x="1979" y="109"/>
                    <a:pt x="1974" y="104"/>
                    <a:pt x="1970" y="104"/>
                  </a:cubicBezTo>
                  <a:cubicBezTo>
                    <a:pt x="1964" y="104"/>
                    <a:pt x="1959" y="119"/>
                    <a:pt x="1969" y="150"/>
                  </a:cubicBezTo>
                  <a:cubicBezTo>
                    <a:pt x="1961" y="167"/>
                    <a:pt x="1952" y="174"/>
                    <a:pt x="1940" y="174"/>
                  </a:cubicBezTo>
                  <a:cubicBezTo>
                    <a:pt x="1932" y="174"/>
                    <a:pt x="1923" y="170"/>
                    <a:pt x="1912" y="163"/>
                  </a:cubicBezTo>
                  <a:cubicBezTo>
                    <a:pt x="1904" y="136"/>
                    <a:pt x="1894" y="126"/>
                    <a:pt x="1888" y="126"/>
                  </a:cubicBezTo>
                  <a:cubicBezTo>
                    <a:pt x="1883" y="126"/>
                    <a:pt x="1881" y="133"/>
                    <a:pt x="1884" y="144"/>
                  </a:cubicBezTo>
                  <a:cubicBezTo>
                    <a:pt x="1881" y="159"/>
                    <a:pt x="1868" y="172"/>
                    <a:pt x="1856" y="178"/>
                  </a:cubicBezTo>
                  <a:cubicBezTo>
                    <a:pt x="1855" y="175"/>
                    <a:pt x="1849" y="173"/>
                    <a:pt x="1840" y="173"/>
                  </a:cubicBezTo>
                  <a:cubicBezTo>
                    <a:pt x="1793" y="173"/>
                    <a:pt x="1651" y="216"/>
                    <a:pt x="1521" y="282"/>
                  </a:cubicBezTo>
                  <a:cubicBezTo>
                    <a:pt x="1499" y="297"/>
                    <a:pt x="1495" y="322"/>
                    <a:pt x="1505" y="344"/>
                  </a:cubicBezTo>
                  <a:cubicBezTo>
                    <a:pt x="1514" y="364"/>
                    <a:pt x="1518" y="370"/>
                    <a:pt x="1517" y="370"/>
                  </a:cubicBezTo>
                  <a:cubicBezTo>
                    <a:pt x="1515" y="370"/>
                    <a:pt x="1505" y="359"/>
                    <a:pt x="1489" y="351"/>
                  </a:cubicBezTo>
                  <a:cubicBezTo>
                    <a:pt x="1468" y="325"/>
                    <a:pt x="1449" y="314"/>
                    <a:pt x="1438" y="314"/>
                  </a:cubicBezTo>
                  <a:cubicBezTo>
                    <a:pt x="1424" y="314"/>
                    <a:pt x="1424" y="335"/>
                    <a:pt x="1455" y="369"/>
                  </a:cubicBezTo>
                  <a:cubicBezTo>
                    <a:pt x="1474" y="388"/>
                    <a:pt x="1485" y="396"/>
                    <a:pt x="1481" y="396"/>
                  </a:cubicBezTo>
                  <a:cubicBezTo>
                    <a:pt x="1478" y="396"/>
                    <a:pt x="1464" y="389"/>
                    <a:pt x="1436" y="376"/>
                  </a:cubicBezTo>
                  <a:cubicBezTo>
                    <a:pt x="1425" y="371"/>
                    <a:pt x="1418" y="368"/>
                    <a:pt x="1414" y="368"/>
                  </a:cubicBezTo>
                  <a:cubicBezTo>
                    <a:pt x="1407" y="368"/>
                    <a:pt x="1405" y="375"/>
                    <a:pt x="1401" y="394"/>
                  </a:cubicBezTo>
                  <a:cubicBezTo>
                    <a:pt x="1409" y="408"/>
                    <a:pt x="1406" y="416"/>
                    <a:pt x="1400" y="416"/>
                  </a:cubicBezTo>
                  <a:cubicBezTo>
                    <a:pt x="1396" y="416"/>
                    <a:pt x="1391" y="413"/>
                    <a:pt x="1386" y="404"/>
                  </a:cubicBezTo>
                  <a:cubicBezTo>
                    <a:pt x="1369" y="396"/>
                    <a:pt x="1351" y="389"/>
                    <a:pt x="1342" y="389"/>
                  </a:cubicBezTo>
                  <a:cubicBezTo>
                    <a:pt x="1336" y="389"/>
                    <a:pt x="1334" y="392"/>
                    <a:pt x="1339" y="401"/>
                  </a:cubicBezTo>
                  <a:cubicBezTo>
                    <a:pt x="1333" y="404"/>
                    <a:pt x="1326" y="405"/>
                    <a:pt x="1319" y="405"/>
                  </a:cubicBezTo>
                  <a:cubicBezTo>
                    <a:pt x="1311" y="405"/>
                    <a:pt x="1302" y="403"/>
                    <a:pt x="1295" y="398"/>
                  </a:cubicBezTo>
                  <a:cubicBezTo>
                    <a:pt x="1291" y="396"/>
                    <a:pt x="1288" y="396"/>
                    <a:pt x="1285" y="396"/>
                  </a:cubicBezTo>
                  <a:cubicBezTo>
                    <a:pt x="1263" y="396"/>
                    <a:pt x="1260" y="423"/>
                    <a:pt x="1257" y="451"/>
                  </a:cubicBezTo>
                  <a:cubicBezTo>
                    <a:pt x="1243" y="492"/>
                    <a:pt x="1232" y="513"/>
                    <a:pt x="1223" y="513"/>
                  </a:cubicBezTo>
                  <a:cubicBezTo>
                    <a:pt x="1216" y="513"/>
                    <a:pt x="1211" y="502"/>
                    <a:pt x="1207" y="479"/>
                  </a:cubicBezTo>
                  <a:cubicBezTo>
                    <a:pt x="1204" y="466"/>
                    <a:pt x="1198" y="461"/>
                    <a:pt x="1190" y="461"/>
                  </a:cubicBezTo>
                  <a:cubicBezTo>
                    <a:pt x="1166" y="461"/>
                    <a:pt x="1129" y="514"/>
                    <a:pt x="1141" y="554"/>
                  </a:cubicBezTo>
                  <a:cubicBezTo>
                    <a:pt x="1149" y="587"/>
                    <a:pt x="1152" y="599"/>
                    <a:pt x="1150" y="599"/>
                  </a:cubicBezTo>
                  <a:cubicBezTo>
                    <a:pt x="1149" y="599"/>
                    <a:pt x="1146" y="594"/>
                    <a:pt x="1141" y="586"/>
                  </a:cubicBezTo>
                  <a:cubicBezTo>
                    <a:pt x="1135" y="578"/>
                    <a:pt x="1128" y="575"/>
                    <a:pt x="1122" y="575"/>
                  </a:cubicBezTo>
                  <a:cubicBezTo>
                    <a:pt x="1115" y="575"/>
                    <a:pt x="1110" y="579"/>
                    <a:pt x="1110" y="579"/>
                  </a:cubicBezTo>
                  <a:cubicBezTo>
                    <a:pt x="1101" y="585"/>
                    <a:pt x="1092" y="592"/>
                    <a:pt x="1082" y="592"/>
                  </a:cubicBezTo>
                  <a:cubicBezTo>
                    <a:pt x="1076" y="592"/>
                    <a:pt x="1069" y="588"/>
                    <a:pt x="1063" y="579"/>
                  </a:cubicBezTo>
                  <a:cubicBezTo>
                    <a:pt x="1050" y="595"/>
                    <a:pt x="1038" y="614"/>
                    <a:pt x="1032" y="636"/>
                  </a:cubicBezTo>
                  <a:cubicBezTo>
                    <a:pt x="1032" y="678"/>
                    <a:pt x="1003" y="700"/>
                    <a:pt x="970" y="700"/>
                  </a:cubicBezTo>
                  <a:cubicBezTo>
                    <a:pt x="956" y="700"/>
                    <a:pt x="942" y="696"/>
                    <a:pt x="928" y="689"/>
                  </a:cubicBezTo>
                  <a:lnTo>
                    <a:pt x="916" y="733"/>
                  </a:lnTo>
                  <a:cubicBezTo>
                    <a:pt x="929" y="768"/>
                    <a:pt x="934" y="793"/>
                    <a:pt x="925" y="793"/>
                  </a:cubicBezTo>
                  <a:cubicBezTo>
                    <a:pt x="921" y="793"/>
                    <a:pt x="914" y="788"/>
                    <a:pt x="903" y="777"/>
                  </a:cubicBezTo>
                  <a:lnTo>
                    <a:pt x="884" y="758"/>
                  </a:lnTo>
                  <a:lnTo>
                    <a:pt x="884" y="758"/>
                  </a:lnTo>
                  <a:cubicBezTo>
                    <a:pt x="900" y="793"/>
                    <a:pt x="867" y="820"/>
                    <a:pt x="834" y="820"/>
                  </a:cubicBezTo>
                  <a:cubicBezTo>
                    <a:pt x="820" y="820"/>
                    <a:pt x="807" y="815"/>
                    <a:pt x="797" y="805"/>
                  </a:cubicBezTo>
                  <a:cubicBezTo>
                    <a:pt x="787" y="795"/>
                    <a:pt x="782" y="790"/>
                    <a:pt x="778" y="790"/>
                  </a:cubicBezTo>
                  <a:cubicBezTo>
                    <a:pt x="774" y="790"/>
                    <a:pt x="771" y="794"/>
                    <a:pt x="765" y="802"/>
                  </a:cubicBezTo>
                  <a:lnTo>
                    <a:pt x="784" y="818"/>
                  </a:lnTo>
                  <a:cubicBezTo>
                    <a:pt x="800" y="836"/>
                    <a:pt x="819" y="855"/>
                    <a:pt x="806" y="868"/>
                  </a:cubicBezTo>
                  <a:cubicBezTo>
                    <a:pt x="798" y="878"/>
                    <a:pt x="788" y="887"/>
                    <a:pt x="777" y="887"/>
                  </a:cubicBezTo>
                  <a:cubicBezTo>
                    <a:pt x="772" y="887"/>
                    <a:pt x="767" y="885"/>
                    <a:pt x="762" y="880"/>
                  </a:cubicBezTo>
                  <a:cubicBezTo>
                    <a:pt x="750" y="878"/>
                    <a:pt x="738" y="876"/>
                    <a:pt x="728" y="876"/>
                  </a:cubicBezTo>
                  <a:cubicBezTo>
                    <a:pt x="714" y="876"/>
                    <a:pt x="706" y="880"/>
                    <a:pt x="715" y="890"/>
                  </a:cubicBezTo>
                  <a:cubicBezTo>
                    <a:pt x="705" y="897"/>
                    <a:pt x="692" y="903"/>
                    <a:pt x="680" y="903"/>
                  </a:cubicBezTo>
                  <a:cubicBezTo>
                    <a:pt x="677" y="903"/>
                    <a:pt x="674" y="903"/>
                    <a:pt x="671" y="902"/>
                  </a:cubicBezTo>
                  <a:cubicBezTo>
                    <a:pt x="659" y="915"/>
                    <a:pt x="646" y="930"/>
                    <a:pt x="618" y="959"/>
                  </a:cubicBezTo>
                  <a:cubicBezTo>
                    <a:pt x="623" y="985"/>
                    <a:pt x="607" y="1009"/>
                    <a:pt x="590" y="1009"/>
                  </a:cubicBezTo>
                  <a:cubicBezTo>
                    <a:pt x="587" y="1009"/>
                    <a:pt x="584" y="1008"/>
                    <a:pt x="580" y="1006"/>
                  </a:cubicBezTo>
                  <a:cubicBezTo>
                    <a:pt x="568" y="1021"/>
                    <a:pt x="562" y="1043"/>
                    <a:pt x="565" y="1065"/>
                  </a:cubicBezTo>
                  <a:cubicBezTo>
                    <a:pt x="546" y="1088"/>
                    <a:pt x="536" y="1103"/>
                    <a:pt x="524" y="1103"/>
                  </a:cubicBezTo>
                  <a:cubicBezTo>
                    <a:pt x="519" y="1103"/>
                    <a:pt x="514" y="1101"/>
                    <a:pt x="508" y="1096"/>
                  </a:cubicBezTo>
                  <a:cubicBezTo>
                    <a:pt x="501" y="1091"/>
                    <a:pt x="496" y="1088"/>
                    <a:pt x="494" y="1088"/>
                  </a:cubicBezTo>
                  <a:cubicBezTo>
                    <a:pt x="491" y="1088"/>
                    <a:pt x="492" y="1095"/>
                    <a:pt x="496" y="1112"/>
                  </a:cubicBezTo>
                  <a:cubicBezTo>
                    <a:pt x="518" y="1128"/>
                    <a:pt x="505" y="1143"/>
                    <a:pt x="493" y="1159"/>
                  </a:cubicBezTo>
                  <a:lnTo>
                    <a:pt x="471" y="1190"/>
                  </a:lnTo>
                  <a:cubicBezTo>
                    <a:pt x="490" y="1206"/>
                    <a:pt x="490" y="1203"/>
                    <a:pt x="480" y="1222"/>
                  </a:cubicBezTo>
                  <a:cubicBezTo>
                    <a:pt x="471" y="1237"/>
                    <a:pt x="417" y="1272"/>
                    <a:pt x="408" y="1288"/>
                  </a:cubicBezTo>
                  <a:cubicBezTo>
                    <a:pt x="383" y="1328"/>
                    <a:pt x="378" y="1336"/>
                    <a:pt x="393" y="1336"/>
                  </a:cubicBezTo>
                  <a:cubicBezTo>
                    <a:pt x="397" y="1336"/>
                    <a:pt x="402" y="1335"/>
                    <a:pt x="408" y="1335"/>
                  </a:cubicBezTo>
                  <a:cubicBezTo>
                    <a:pt x="411" y="1330"/>
                    <a:pt x="415" y="1328"/>
                    <a:pt x="418" y="1328"/>
                  </a:cubicBezTo>
                  <a:cubicBezTo>
                    <a:pt x="425" y="1328"/>
                    <a:pt x="426" y="1337"/>
                    <a:pt x="399" y="1350"/>
                  </a:cubicBezTo>
                  <a:cubicBezTo>
                    <a:pt x="389" y="1369"/>
                    <a:pt x="333" y="1404"/>
                    <a:pt x="308" y="1457"/>
                  </a:cubicBezTo>
                  <a:cubicBezTo>
                    <a:pt x="273" y="1526"/>
                    <a:pt x="273" y="1526"/>
                    <a:pt x="295" y="1538"/>
                  </a:cubicBezTo>
                  <a:cubicBezTo>
                    <a:pt x="341" y="1541"/>
                    <a:pt x="343" y="1555"/>
                    <a:pt x="309" y="1555"/>
                  </a:cubicBezTo>
                  <a:cubicBezTo>
                    <a:pt x="303" y="1555"/>
                    <a:pt x="296" y="1555"/>
                    <a:pt x="289" y="1554"/>
                  </a:cubicBezTo>
                  <a:cubicBezTo>
                    <a:pt x="226" y="1567"/>
                    <a:pt x="217" y="1585"/>
                    <a:pt x="239" y="1598"/>
                  </a:cubicBezTo>
                  <a:cubicBezTo>
                    <a:pt x="254" y="1626"/>
                    <a:pt x="254" y="1623"/>
                    <a:pt x="245" y="1642"/>
                  </a:cubicBezTo>
                  <a:cubicBezTo>
                    <a:pt x="241" y="1640"/>
                    <a:pt x="237" y="1639"/>
                    <a:pt x="234" y="1639"/>
                  </a:cubicBezTo>
                  <a:cubicBezTo>
                    <a:pt x="220" y="1639"/>
                    <a:pt x="215" y="1657"/>
                    <a:pt x="223" y="1695"/>
                  </a:cubicBezTo>
                  <a:cubicBezTo>
                    <a:pt x="219" y="1706"/>
                    <a:pt x="218" y="1711"/>
                    <a:pt x="212" y="1711"/>
                  </a:cubicBezTo>
                  <a:cubicBezTo>
                    <a:pt x="208" y="1711"/>
                    <a:pt x="202" y="1708"/>
                    <a:pt x="192" y="1704"/>
                  </a:cubicBezTo>
                  <a:cubicBezTo>
                    <a:pt x="192" y="1704"/>
                    <a:pt x="186" y="1723"/>
                    <a:pt x="179" y="1742"/>
                  </a:cubicBezTo>
                  <a:cubicBezTo>
                    <a:pt x="214" y="1795"/>
                    <a:pt x="148" y="1892"/>
                    <a:pt x="120" y="1905"/>
                  </a:cubicBezTo>
                  <a:cubicBezTo>
                    <a:pt x="117" y="1924"/>
                    <a:pt x="123" y="1939"/>
                    <a:pt x="132" y="1952"/>
                  </a:cubicBezTo>
                  <a:cubicBezTo>
                    <a:pt x="167" y="1977"/>
                    <a:pt x="172" y="1994"/>
                    <a:pt x="149" y="1994"/>
                  </a:cubicBezTo>
                  <a:cubicBezTo>
                    <a:pt x="142" y="1994"/>
                    <a:pt x="134" y="1992"/>
                    <a:pt x="123" y="1990"/>
                  </a:cubicBezTo>
                  <a:cubicBezTo>
                    <a:pt x="104" y="1983"/>
                    <a:pt x="93" y="1980"/>
                    <a:pt x="89" y="1980"/>
                  </a:cubicBezTo>
                  <a:cubicBezTo>
                    <a:pt x="82" y="1980"/>
                    <a:pt x="92" y="1988"/>
                    <a:pt x="117" y="2008"/>
                  </a:cubicBezTo>
                  <a:cubicBezTo>
                    <a:pt x="136" y="2030"/>
                    <a:pt x="119" y="2102"/>
                    <a:pt x="86" y="2102"/>
                  </a:cubicBezTo>
                  <a:cubicBezTo>
                    <a:pt x="81" y="2102"/>
                    <a:pt x="75" y="2100"/>
                    <a:pt x="70" y="2096"/>
                  </a:cubicBezTo>
                  <a:lnTo>
                    <a:pt x="19" y="2084"/>
                  </a:lnTo>
                  <a:lnTo>
                    <a:pt x="19" y="2084"/>
                  </a:lnTo>
                  <a:cubicBezTo>
                    <a:pt x="32" y="2096"/>
                    <a:pt x="35" y="2112"/>
                    <a:pt x="35" y="2127"/>
                  </a:cubicBezTo>
                  <a:cubicBezTo>
                    <a:pt x="57" y="2134"/>
                    <a:pt x="54" y="2153"/>
                    <a:pt x="45" y="2209"/>
                  </a:cubicBezTo>
                  <a:cubicBezTo>
                    <a:pt x="38" y="2250"/>
                    <a:pt x="51" y="2328"/>
                    <a:pt x="45" y="2369"/>
                  </a:cubicBezTo>
                  <a:cubicBezTo>
                    <a:pt x="38" y="2406"/>
                    <a:pt x="35" y="2463"/>
                    <a:pt x="10" y="2482"/>
                  </a:cubicBezTo>
                  <a:cubicBezTo>
                    <a:pt x="7" y="2510"/>
                    <a:pt x="13" y="2538"/>
                    <a:pt x="29" y="2560"/>
                  </a:cubicBezTo>
                  <a:cubicBezTo>
                    <a:pt x="54" y="2582"/>
                    <a:pt x="51" y="2619"/>
                    <a:pt x="26" y="2619"/>
                  </a:cubicBezTo>
                  <a:lnTo>
                    <a:pt x="26" y="2638"/>
                  </a:lnTo>
                  <a:cubicBezTo>
                    <a:pt x="35" y="2654"/>
                    <a:pt x="45" y="2676"/>
                    <a:pt x="48" y="2695"/>
                  </a:cubicBezTo>
                  <a:cubicBezTo>
                    <a:pt x="23" y="2695"/>
                    <a:pt x="1" y="2717"/>
                    <a:pt x="26" y="2735"/>
                  </a:cubicBezTo>
                  <a:cubicBezTo>
                    <a:pt x="51" y="2735"/>
                    <a:pt x="51" y="2754"/>
                    <a:pt x="54" y="2792"/>
                  </a:cubicBezTo>
                  <a:cubicBezTo>
                    <a:pt x="38" y="2811"/>
                    <a:pt x="38" y="2980"/>
                    <a:pt x="70" y="3143"/>
                  </a:cubicBezTo>
                  <a:cubicBezTo>
                    <a:pt x="97" y="3303"/>
                    <a:pt x="146" y="3453"/>
                    <a:pt x="160" y="3453"/>
                  </a:cubicBezTo>
                  <a:cubicBezTo>
                    <a:pt x="160" y="3453"/>
                    <a:pt x="160" y="3453"/>
                    <a:pt x="160" y="3453"/>
                  </a:cubicBezTo>
                  <a:lnTo>
                    <a:pt x="179" y="3509"/>
                  </a:lnTo>
                  <a:lnTo>
                    <a:pt x="198" y="3563"/>
                  </a:lnTo>
                  <a:cubicBezTo>
                    <a:pt x="151" y="3582"/>
                    <a:pt x="207" y="3666"/>
                    <a:pt x="251" y="3707"/>
                  </a:cubicBezTo>
                  <a:cubicBezTo>
                    <a:pt x="276" y="3713"/>
                    <a:pt x="292" y="3729"/>
                    <a:pt x="301" y="3751"/>
                  </a:cubicBezTo>
                  <a:cubicBezTo>
                    <a:pt x="254" y="3770"/>
                    <a:pt x="280" y="3826"/>
                    <a:pt x="317" y="3848"/>
                  </a:cubicBezTo>
                  <a:cubicBezTo>
                    <a:pt x="324" y="3847"/>
                    <a:pt x="331" y="3847"/>
                    <a:pt x="336" y="3847"/>
                  </a:cubicBezTo>
                  <a:cubicBezTo>
                    <a:pt x="372" y="3847"/>
                    <a:pt x="374" y="3863"/>
                    <a:pt x="336" y="3882"/>
                  </a:cubicBezTo>
                  <a:cubicBezTo>
                    <a:pt x="291" y="3906"/>
                    <a:pt x="303" y="3939"/>
                    <a:pt x="381" y="3939"/>
                  </a:cubicBezTo>
                  <a:cubicBezTo>
                    <a:pt x="385" y="3939"/>
                    <a:pt x="389" y="3939"/>
                    <a:pt x="392" y="3939"/>
                  </a:cubicBezTo>
                  <a:cubicBezTo>
                    <a:pt x="424" y="3942"/>
                    <a:pt x="424" y="3942"/>
                    <a:pt x="411" y="3973"/>
                  </a:cubicBezTo>
                  <a:cubicBezTo>
                    <a:pt x="387" y="4005"/>
                    <a:pt x="387" y="4021"/>
                    <a:pt x="399" y="4021"/>
                  </a:cubicBezTo>
                  <a:cubicBezTo>
                    <a:pt x="402" y="4021"/>
                    <a:pt x="406" y="4020"/>
                    <a:pt x="411" y="4017"/>
                  </a:cubicBezTo>
                  <a:cubicBezTo>
                    <a:pt x="421" y="4015"/>
                    <a:pt x="429" y="4015"/>
                    <a:pt x="436" y="4015"/>
                  </a:cubicBezTo>
                  <a:cubicBezTo>
                    <a:pt x="466" y="4015"/>
                    <a:pt x="467" y="4032"/>
                    <a:pt x="439" y="4067"/>
                  </a:cubicBezTo>
                  <a:cubicBezTo>
                    <a:pt x="424" y="4110"/>
                    <a:pt x="419" y="4123"/>
                    <a:pt x="437" y="4123"/>
                  </a:cubicBezTo>
                  <a:cubicBezTo>
                    <a:pt x="444" y="4123"/>
                    <a:pt x="455" y="4121"/>
                    <a:pt x="471" y="4117"/>
                  </a:cubicBezTo>
                  <a:cubicBezTo>
                    <a:pt x="475" y="4117"/>
                    <a:pt x="479" y="4116"/>
                    <a:pt x="482" y="4116"/>
                  </a:cubicBezTo>
                  <a:cubicBezTo>
                    <a:pt x="530" y="4116"/>
                    <a:pt x="563" y="4168"/>
                    <a:pt x="537" y="4211"/>
                  </a:cubicBezTo>
                  <a:cubicBezTo>
                    <a:pt x="547" y="4224"/>
                    <a:pt x="542" y="4247"/>
                    <a:pt x="550" y="4247"/>
                  </a:cubicBezTo>
                  <a:cubicBezTo>
                    <a:pt x="552" y="4247"/>
                    <a:pt x="555" y="4246"/>
                    <a:pt x="558" y="4243"/>
                  </a:cubicBezTo>
                  <a:lnTo>
                    <a:pt x="558" y="4243"/>
                  </a:lnTo>
                  <a:lnTo>
                    <a:pt x="552" y="4274"/>
                  </a:lnTo>
                  <a:lnTo>
                    <a:pt x="574" y="4305"/>
                  </a:lnTo>
                  <a:lnTo>
                    <a:pt x="593" y="4290"/>
                  </a:lnTo>
                  <a:cubicBezTo>
                    <a:pt x="637" y="4371"/>
                    <a:pt x="690" y="4446"/>
                    <a:pt x="753" y="4512"/>
                  </a:cubicBezTo>
                  <a:cubicBezTo>
                    <a:pt x="866" y="4628"/>
                    <a:pt x="913" y="4669"/>
                    <a:pt x="930" y="4669"/>
                  </a:cubicBezTo>
                  <a:cubicBezTo>
                    <a:pt x="936" y="4669"/>
                    <a:pt x="938" y="4664"/>
                    <a:pt x="938" y="4656"/>
                  </a:cubicBezTo>
                  <a:cubicBezTo>
                    <a:pt x="945" y="4637"/>
                    <a:pt x="953" y="4629"/>
                    <a:pt x="960" y="4629"/>
                  </a:cubicBezTo>
                  <a:cubicBezTo>
                    <a:pt x="971" y="4629"/>
                    <a:pt x="977" y="4651"/>
                    <a:pt x="966" y="4682"/>
                  </a:cubicBezTo>
                  <a:cubicBezTo>
                    <a:pt x="982" y="4710"/>
                    <a:pt x="1003" y="4738"/>
                    <a:pt x="1025" y="4763"/>
                  </a:cubicBezTo>
                  <a:cubicBezTo>
                    <a:pt x="1057" y="4785"/>
                    <a:pt x="1088" y="4810"/>
                    <a:pt x="1072" y="4829"/>
                  </a:cubicBezTo>
                  <a:lnTo>
                    <a:pt x="1088" y="4841"/>
                  </a:lnTo>
                  <a:cubicBezTo>
                    <a:pt x="1094" y="4840"/>
                    <a:pt x="1099" y="4840"/>
                    <a:pt x="1105" y="4840"/>
                  </a:cubicBezTo>
                  <a:cubicBezTo>
                    <a:pt x="1165" y="4840"/>
                    <a:pt x="1248" y="4893"/>
                    <a:pt x="1282" y="4942"/>
                  </a:cubicBezTo>
                  <a:cubicBezTo>
                    <a:pt x="1307" y="4961"/>
                    <a:pt x="1337" y="4970"/>
                    <a:pt x="1367" y="4970"/>
                  </a:cubicBezTo>
                  <a:cubicBezTo>
                    <a:pt x="1371" y="4970"/>
                    <a:pt x="1375" y="4970"/>
                    <a:pt x="1380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4" y="4970"/>
                    <a:pt x="1424" y="4972"/>
                    <a:pt x="1430" y="4998"/>
                  </a:cubicBezTo>
                  <a:cubicBezTo>
                    <a:pt x="1420" y="5015"/>
                    <a:pt x="1475" y="5065"/>
                    <a:pt x="1510" y="5065"/>
                  </a:cubicBezTo>
                  <a:cubicBezTo>
                    <a:pt x="1520" y="5065"/>
                    <a:pt x="1528" y="5061"/>
                    <a:pt x="1533" y="5051"/>
                  </a:cubicBezTo>
                  <a:lnTo>
                    <a:pt x="1539" y="5083"/>
                  </a:lnTo>
                  <a:cubicBezTo>
                    <a:pt x="1543" y="5095"/>
                    <a:pt x="1550" y="5100"/>
                    <a:pt x="1557" y="5100"/>
                  </a:cubicBezTo>
                  <a:cubicBezTo>
                    <a:pt x="1568" y="5100"/>
                    <a:pt x="1581" y="5089"/>
                    <a:pt x="1586" y="5076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70"/>
                    <a:pt x="1611" y="5117"/>
                  </a:cubicBezTo>
                  <a:cubicBezTo>
                    <a:pt x="1597" y="5145"/>
                    <a:pt x="1600" y="5159"/>
                    <a:pt x="1607" y="5159"/>
                  </a:cubicBezTo>
                  <a:cubicBezTo>
                    <a:pt x="1611" y="5159"/>
                    <a:pt x="1616" y="5154"/>
                    <a:pt x="1621" y="5145"/>
                  </a:cubicBezTo>
                  <a:cubicBezTo>
                    <a:pt x="1637" y="5136"/>
                    <a:pt x="1652" y="5127"/>
                    <a:pt x="1664" y="5127"/>
                  </a:cubicBezTo>
                  <a:cubicBezTo>
                    <a:pt x="1673" y="5127"/>
                    <a:pt x="1680" y="5132"/>
                    <a:pt x="1683" y="5145"/>
                  </a:cubicBezTo>
                  <a:cubicBezTo>
                    <a:pt x="1690" y="5147"/>
                    <a:pt x="1696" y="5150"/>
                    <a:pt x="1703" y="5150"/>
                  </a:cubicBezTo>
                  <a:cubicBezTo>
                    <a:pt x="1715" y="5150"/>
                    <a:pt x="1728" y="5142"/>
                    <a:pt x="1740" y="5111"/>
                  </a:cubicBezTo>
                  <a:cubicBezTo>
                    <a:pt x="1745" y="5098"/>
                    <a:pt x="1751" y="5094"/>
                    <a:pt x="1758" y="5094"/>
                  </a:cubicBezTo>
                  <a:cubicBezTo>
                    <a:pt x="1766" y="5094"/>
                    <a:pt x="1774" y="5098"/>
                    <a:pt x="1784" y="5101"/>
                  </a:cubicBezTo>
                  <a:cubicBezTo>
                    <a:pt x="1774" y="5123"/>
                    <a:pt x="1774" y="5123"/>
                    <a:pt x="1749" y="5142"/>
                  </a:cubicBezTo>
                  <a:lnTo>
                    <a:pt x="1784" y="5155"/>
                  </a:lnTo>
                  <a:cubicBezTo>
                    <a:pt x="1803" y="5161"/>
                    <a:pt x="1831" y="5199"/>
                    <a:pt x="1825" y="5224"/>
                  </a:cubicBezTo>
                  <a:cubicBezTo>
                    <a:pt x="1829" y="5238"/>
                    <a:pt x="1835" y="5247"/>
                    <a:pt x="1841" y="5247"/>
                  </a:cubicBezTo>
                  <a:cubicBezTo>
                    <a:pt x="1847" y="5247"/>
                    <a:pt x="1851" y="5235"/>
                    <a:pt x="1850" y="5205"/>
                  </a:cubicBezTo>
                  <a:cubicBezTo>
                    <a:pt x="1860" y="5172"/>
                    <a:pt x="1864" y="5162"/>
                    <a:pt x="1877" y="5162"/>
                  </a:cubicBezTo>
                  <a:cubicBezTo>
                    <a:pt x="1883" y="5162"/>
                    <a:pt x="1891" y="5164"/>
                    <a:pt x="1903" y="5167"/>
                  </a:cubicBezTo>
                  <a:cubicBezTo>
                    <a:pt x="1922" y="5174"/>
                    <a:pt x="1940" y="5180"/>
                    <a:pt x="1934" y="5202"/>
                  </a:cubicBezTo>
                  <a:cubicBezTo>
                    <a:pt x="1925" y="5227"/>
                    <a:pt x="1925" y="5227"/>
                    <a:pt x="1962" y="5236"/>
                  </a:cubicBezTo>
                  <a:cubicBezTo>
                    <a:pt x="1969" y="5238"/>
                    <a:pt x="1976" y="5239"/>
                    <a:pt x="1984" y="5239"/>
                  </a:cubicBezTo>
                  <a:cubicBezTo>
                    <a:pt x="2038" y="5239"/>
                    <a:pt x="2097" y="5190"/>
                    <a:pt x="2122" y="5148"/>
                  </a:cubicBezTo>
                  <a:cubicBezTo>
                    <a:pt x="2128" y="5126"/>
                    <a:pt x="2131" y="5114"/>
                    <a:pt x="2134" y="5114"/>
                  </a:cubicBezTo>
                  <a:cubicBezTo>
                    <a:pt x="2136" y="5114"/>
                    <a:pt x="2138" y="5127"/>
                    <a:pt x="2141" y="5155"/>
                  </a:cubicBezTo>
                  <a:cubicBezTo>
                    <a:pt x="2138" y="5180"/>
                    <a:pt x="2157" y="5183"/>
                    <a:pt x="2176" y="5186"/>
                  </a:cubicBezTo>
                  <a:cubicBezTo>
                    <a:pt x="2176" y="5178"/>
                    <a:pt x="2178" y="5176"/>
                    <a:pt x="2180" y="5176"/>
                  </a:cubicBezTo>
                  <a:lnTo>
                    <a:pt x="2180" y="5176"/>
                  </a:lnTo>
                  <a:cubicBezTo>
                    <a:pt x="2183" y="5176"/>
                    <a:pt x="2186" y="5186"/>
                    <a:pt x="2178" y="5186"/>
                  </a:cubicBezTo>
                  <a:cubicBezTo>
                    <a:pt x="2177" y="5186"/>
                    <a:pt x="2176" y="5186"/>
                    <a:pt x="2176" y="5186"/>
                  </a:cubicBezTo>
                  <a:cubicBezTo>
                    <a:pt x="2171" y="5203"/>
                    <a:pt x="2162" y="5207"/>
                    <a:pt x="2150" y="5207"/>
                  </a:cubicBezTo>
                  <a:cubicBezTo>
                    <a:pt x="2144" y="5207"/>
                    <a:pt x="2138" y="5206"/>
                    <a:pt x="2132" y="5205"/>
                  </a:cubicBezTo>
                  <a:lnTo>
                    <a:pt x="2125" y="5227"/>
                  </a:lnTo>
                  <a:cubicBezTo>
                    <a:pt x="2130" y="5255"/>
                    <a:pt x="2139" y="5269"/>
                    <a:pt x="2150" y="5269"/>
                  </a:cubicBezTo>
                  <a:cubicBezTo>
                    <a:pt x="2160" y="5269"/>
                    <a:pt x="2172" y="5258"/>
                    <a:pt x="2185" y="5236"/>
                  </a:cubicBezTo>
                  <a:cubicBezTo>
                    <a:pt x="2195" y="5227"/>
                    <a:pt x="2201" y="5223"/>
                    <a:pt x="2205" y="5223"/>
                  </a:cubicBezTo>
                  <a:cubicBezTo>
                    <a:pt x="2210" y="5223"/>
                    <a:pt x="2214" y="5229"/>
                    <a:pt x="2223" y="5242"/>
                  </a:cubicBezTo>
                  <a:cubicBezTo>
                    <a:pt x="2232" y="5263"/>
                    <a:pt x="2242" y="5284"/>
                    <a:pt x="2250" y="5284"/>
                  </a:cubicBezTo>
                  <a:cubicBezTo>
                    <a:pt x="2253" y="5284"/>
                    <a:pt x="2255" y="5281"/>
                    <a:pt x="2257" y="5274"/>
                  </a:cubicBezTo>
                  <a:cubicBezTo>
                    <a:pt x="2279" y="5280"/>
                    <a:pt x="2298" y="5293"/>
                    <a:pt x="2310" y="5308"/>
                  </a:cubicBezTo>
                  <a:cubicBezTo>
                    <a:pt x="2325" y="5311"/>
                    <a:pt x="2337" y="5313"/>
                    <a:pt x="2347" y="5313"/>
                  </a:cubicBezTo>
                  <a:cubicBezTo>
                    <a:pt x="2362" y="5313"/>
                    <a:pt x="2370" y="5308"/>
                    <a:pt x="2370" y="5293"/>
                  </a:cubicBezTo>
                  <a:cubicBezTo>
                    <a:pt x="2372" y="5273"/>
                    <a:pt x="2385" y="5271"/>
                    <a:pt x="2401" y="5271"/>
                  </a:cubicBezTo>
                  <a:cubicBezTo>
                    <a:pt x="2405" y="5271"/>
                    <a:pt x="2409" y="5271"/>
                    <a:pt x="2414" y="5271"/>
                  </a:cubicBezTo>
                  <a:cubicBezTo>
                    <a:pt x="2419" y="5272"/>
                    <a:pt x="2423" y="5272"/>
                    <a:pt x="2428" y="5272"/>
                  </a:cubicBezTo>
                  <a:cubicBezTo>
                    <a:pt x="2441" y="5272"/>
                    <a:pt x="2452" y="5267"/>
                    <a:pt x="2454" y="5249"/>
                  </a:cubicBezTo>
                  <a:cubicBezTo>
                    <a:pt x="2454" y="5220"/>
                    <a:pt x="2479" y="5201"/>
                    <a:pt x="2507" y="5201"/>
                  </a:cubicBezTo>
                  <a:cubicBezTo>
                    <a:pt x="2509" y="5201"/>
                    <a:pt x="2512" y="5202"/>
                    <a:pt x="2514" y="5202"/>
                  </a:cubicBezTo>
                  <a:cubicBezTo>
                    <a:pt x="2529" y="5193"/>
                    <a:pt x="2538" y="5188"/>
                    <a:pt x="2544" y="5188"/>
                  </a:cubicBezTo>
                  <a:cubicBezTo>
                    <a:pt x="2554" y="5188"/>
                    <a:pt x="2558" y="5200"/>
                    <a:pt x="2567" y="5230"/>
                  </a:cubicBezTo>
                  <a:cubicBezTo>
                    <a:pt x="2567" y="5255"/>
                    <a:pt x="2586" y="5258"/>
                    <a:pt x="2605" y="5258"/>
                  </a:cubicBezTo>
                  <a:cubicBezTo>
                    <a:pt x="2621" y="5261"/>
                    <a:pt x="2636" y="5271"/>
                    <a:pt x="2642" y="5286"/>
                  </a:cubicBezTo>
                  <a:cubicBezTo>
                    <a:pt x="2649" y="5294"/>
                    <a:pt x="2653" y="5297"/>
                    <a:pt x="2657" y="5297"/>
                  </a:cubicBezTo>
                  <a:cubicBezTo>
                    <a:pt x="2664" y="5297"/>
                    <a:pt x="2664" y="5279"/>
                    <a:pt x="2664" y="5261"/>
                  </a:cubicBezTo>
                  <a:cubicBezTo>
                    <a:pt x="2664" y="5236"/>
                    <a:pt x="2664" y="5208"/>
                    <a:pt x="2664" y="5208"/>
                  </a:cubicBezTo>
                  <a:cubicBezTo>
                    <a:pt x="2680" y="5208"/>
                    <a:pt x="2702" y="5258"/>
                    <a:pt x="2702" y="5283"/>
                  </a:cubicBezTo>
                  <a:cubicBezTo>
                    <a:pt x="2711" y="5308"/>
                    <a:pt x="2716" y="5321"/>
                    <a:pt x="2718" y="5321"/>
                  </a:cubicBezTo>
                  <a:cubicBezTo>
                    <a:pt x="2721" y="5321"/>
                    <a:pt x="2721" y="5308"/>
                    <a:pt x="2721" y="5283"/>
                  </a:cubicBezTo>
                  <a:cubicBezTo>
                    <a:pt x="2721" y="5265"/>
                    <a:pt x="2731" y="5247"/>
                    <a:pt x="2751" y="5247"/>
                  </a:cubicBezTo>
                  <a:cubicBezTo>
                    <a:pt x="2758" y="5247"/>
                    <a:pt x="2767" y="5249"/>
                    <a:pt x="2777" y="5255"/>
                  </a:cubicBezTo>
                  <a:cubicBezTo>
                    <a:pt x="2785" y="5255"/>
                    <a:pt x="2792" y="5255"/>
                    <a:pt x="2799" y="5255"/>
                  </a:cubicBezTo>
                  <a:cubicBezTo>
                    <a:pt x="2828" y="5255"/>
                    <a:pt x="2853" y="5257"/>
                    <a:pt x="2856" y="5277"/>
                  </a:cubicBezTo>
                  <a:cubicBezTo>
                    <a:pt x="2860" y="5284"/>
                    <a:pt x="2867" y="5288"/>
                    <a:pt x="2874" y="5288"/>
                  </a:cubicBezTo>
                  <a:cubicBezTo>
                    <a:pt x="2882" y="5288"/>
                    <a:pt x="2890" y="5284"/>
                    <a:pt x="2893" y="5277"/>
                  </a:cubicBezTo>
                  <a:cubicBezTo>
                    <a:pt x="2904" y="5262"/>
                    <a:pt x="2916" y="5255"/>
                    <a:pt x="2935" y="5255"/>
                  </a:cubicBezTo>
                  <a:cubicBezTo>
                    <a:pt x="2949" y="5255"/>
                    <a:pt x="2966" y="5258"/>
                    <a:pt x="2990" y="5264"/>
                  </a:cubicBezTo>
                  <a:cubicBezTo>
                    <a:pt x="3038" y="5282"/>
                    <a:pt x="3064" y="5291"/>
                    <a:pt x="3077" y="5291"/>
                  </a:cubicBezTo>
                  <a:cubicBezTo>
                    <a:pt x="3092" y="5291"/>
                    <a:pt x="3091" y="5279"/>
                    <a:pt x="3087" y="5252"/>
                  </a:cubicBezTo>
                  <a:cubicBezTo>
                    <a:pt x="3084" y="5237"/>
                    <a:pt x="3081" y="5222"/>
                    <a:pt x="3085" y="5222"/>
                  </a:cubicBezTo>
                  <a:lnTo>
                    <a:pt x="3085" y="5222"/>
                  </a:lnTo>
                  <a:cubicBezTo>
                    <a:pt x="3088" y="5222"/>
                    <a:pt x="3095" y="5229"/>
                    <a:pt x="3106" y="5249"/>
                  </a:cubicBezTo>
                  <a:cubicBezTo>
                    <a:pt x="3112" y="5254"/>
                    <a:pt x="3117" y="5257"/>
                    <a:pt x="3122" y="5257"/>
                  </a:cubicBezTo>
                  <a:cubicBezTo>
                    <a:pt x="3137" y="5257"/>
                    <a:pt x="3152" y="5235"/>
                    <a:pt x="3178" y="5211"/>
                  </a:cubicBezTo>
                  <a:cubicBezTo>
                    <a:pt x="3185" y="5177"/>
                    <a:pt x="3185" y="5142"/>
                    <a:pt x="3175" y="5108"/>
                  </a:cubicBezTo>
                  <a:cubicBezTo>
                    <a:pt x="3169" y="5076"/>
                    <a:pt x="3167" y="5064"/>
                    <a:pt x="3177" y="5064"/>
                  </a:cubicBezTo>
                  <a:cubicBezTo>
                    <a:pt x="3183" y="5064"/>
                    <a:pt x="3192" y="5068"/>
                    <a:pt x="3207" y="5073"/>
                  </a:cubicBezTo>
                  <a:cubicBezTo>
                    <a:pt x="3208" y="5073"/>
                    <a:pt x="3209" y="5073"/>
                    <a:pt x="3210" y="5073"/>
                  </a:cubicBezTo>
                  <a:cubicBezTo>
                    <a:pt x="3226" y="5073"/>
                    <a:pt x="3248" y="5091"/>
                    <a:pt x="3254" y="5114"/>
                  </a:cubicBezTo>
                  <a:cubicBezTo>
                    <a:pt x="3260" y="5139"/>
                    <a:pt x="3241" y="5145"/>
                    <a:pt x="3241" y="5145"/>
                  </a:cubicBezTo>
                  <a:lnTo>
                    <a:pt x="3222" y="5148"/>
                  </a:lnTo>
                  <a:cubicBezTo>
                    <a:pt x="3228" y="5170"/>
                    <a:pt x="3231" y="5191"/>
                    <a:pt x="3255" y="5191"/>
                  </a:cubicBezTo>
                  <a:cubicBezTo>
                    <a:pt x="3259" y="5191"/>
                    <a:pt x="3264" y="5191"/>
                    <a:pt x="3269" y="5189"/>
                  </a:cubicBezTo>
                  <a:cubicBezTo>
                    <a:pt x="3280" y="5197"/>
                    <a:pt x="3290" y="5201"/>
                    <a:pt x="3296" y="5201"/>
                  </a:cubicBezTo>
                  <a:cubicBezTo>
                    <a:pt x="3306" y="5201"/>
                    <a:pt x="3310" y="5194"/>
                    <a:pt x="3307" y="5180"/>
                  </a:cubicBezTo>
                  <a:lnTo>
                    <a:pt x="3307" y="5180"/>
                  </a:lnTo>
                  <a:cubicBezTo>
                    <a:pt x="3317" y="5188"/>
                    <a:pt x="3330" y="5191"/>
                    <a:pt x="3344" y="5191"/>
                  </a:cubicBezTo>
                  <a:cubicBezTo>
                    <a:pt x="3364" y="5191"/>
                    <a:pt x="3385" y="5185"/>
                    <a:pt x="3407" y="5180"/>
                  </a:cubicBezTo>
                  <a:cubicBezTo>
                    <a:pt x="3434" y="5173"/>
                    <a:pt x="3469" y="5160"/>
                    <a:pt x="3497" y="5160"/>
                  </a:cubicBezTo>
                  <a:cubicBezTo>
                    <a:pt x="3508" y="5160"/>
                    <a:pt x="3518" y="5162"/>
                    <a:pt x="3526" y="5167"/>
                  </a:cubicBezTo>
                  <a:cubicBezTo>
                    <a:pt x="3564" y="5155"/>
                    <a:pt x="3583" y="5148"/>
                    <a:pt x="3573" y="5123"/>
                  </a:cubicBezTo>
                  <a:cubicBezTo>
                    <a:pt x="3561" y="5094"/>
                    <a:pt x="3564" y="5081"/>
                    <a:pt x="3570" y="5081"/>
                  </a:cubicBezTo>
                  <a:cubicBezTo>
                    <a:pt x="3574" y="5081"/>
                    <a:pt x="3579" y="5086"/>
                    <a:pt x="3583" y="5095"/>
                  </a:cubicBezTo>
                  <a:cubicBezTo>
                    <a:pt x="3590" y="5105"/>
                    <a:pt x="3606" y="5109"/>
                    <a:pt x="3626" y="5109"/>
                  </a:cubicBezTo>
                  <a:cubicBezTo>
                    <a:pt x="3708" y="5109"/>
                    <a:pt x="3863" y="5044"/>
                    <a:pt x="3858" y="5001"/>
                  </a:cubicBezTo>
                  <a:lnTo>
                    <a:pt x="3893" y="4986"/>
                  </a:lnTo>
                  <a:cubicBezTo>
                    <a:pt x="3894" y="4986"/>
                    <a:pt x="3895" y="4986"/>
                    <a:pt x="3896" y="4986"/>
                  </a:cubicBezTo>
                  <a:cubicBezTo>
                    <a:pt x="3945" y="4986"/>
                    <a:pt x="4040" y="4925"/>
                    <a:pt x="4043" y="4895"/>
                  </a:cubicBezTo>
                  <a:lnTo>
                    <a:pt x="4093" y="4866"/>
                  </a:lnTo>
                  <a:cubicBezTo>
                    <a:pt x="4140" y="4866"/>
                    <a:pt x="4156" y="4854"/>
                    <a:pt x="4159" y="4823"/>
                  </a:cubicBezTo>
                  <a:cubicBezTo>
                    <a:pt x="4159" y="4800"/>
                    <a:pt x="4151" y="4782"/>
                    <a:pt x="4152" y="4782"/>
                  </a:cubicBezTo>
                  <a:lnTo>
                    <a:pt x="4152" y="4782"/>
                  </a:lnTo>
                  <a:cubicBezTo>
                    <a:pt x="4153" y="4782"/>
                    <a:pt x="4155" y="4785"/>
                    <a:pt x="4159" y="4791"/>
                  </a:cubicBezTo>
                  <a:cubicBezTo>
                    <a:pt x="4163" y="4796"/>
                    <a:pt x="4168" y="4798"/>
                    <a:pt x="4174" y="4798"/>
                  </a:cubicBezTo>
                  <a:cubicBezTo>
                    <a:pt x="4192" y="4798"/>
                    <a:pt x="4221" y="4777"/>
                    <a:pt x="4269" y="4741"/>
                  </a:cubicBezTo>
                  <a:cubicBezTo>
                    <a:pt x="4332" y="4697"/>
                    <a:pt x="4332" y="4694"/>
                    <a:pt x="4300" y="4688"/>
                  </a:cubicBezTo>
                  <a:cubicBezTo>
                    <a:pt x="4322" y="4651"/>
                    <a:pt x="4337" y="4639"/>
                    <a:pt x="4348" y="4639"/>
                  </a:cubicBezTo>
                  <a:cubicBezTo>
                    <a:pt x="4358" y="4639"/>
                    <a:pt x="4365" y="4648"/>
                    <a:pt x="4372" y="4656"/>
                  </a:cubicBezTo>
                  <a:cubicBezTo>
                    <a:pt x="4379" y="4675"/>
                    <a:pt x="4387" y="4683"/>
                    <a:pt x="4394" y="4683"/>
                  </a:cubicBezTo>
                  <a:cubicBezTo>
                    <a:pt x="4405" y="4683"/>
                    <a:pt x="4409" y="4657"/>
                    <a:pt x="4385" y="4613"/>
                  </a:cubicBezTo>
                  <a:cubicBezTo>
                    <a:pt x="4370" y="4572"/>
                    <a:pt x="4385" y="4548"/>
                    <a:pt x="4401" y="4548"/>
                  </a:cubicBezTo>
                  <a:cubicBezTo>
                    <a:pt x="4405" y="4548"/>
                    <a:pt x="4409" y="4550"/>
                    <a:pt x="4413" y="4553"/>
                  </a:cubicBezTo>
                  <a:cubicBezTo>
                    <a:pt x="4429" y="4572"/>
                    <a:pt x="4413" y="4584"/>
                    <a:pt x="4401" y="4600"/>
                  </a:cubicBezTo>
                  <a:lnTo>
                    <a:pt x="4435" y="4638"/>
                  </a:lnTo>
                  <a:cubicBezTo>
                    <a:pt x="4448" y="4622"/>
                    <a:pt x="4448" y="4622"/>
                    <a:pt x="4444" y="4591"/>
                  </a:cubicBezTo>
                  <a:cubicBezTo>
                    <a:pt x="4457" y="4578"/>
                    <a:pt x="4460" y="4562"/>
                    <a:pt x="4457" y="4547"/>
                  </a:cubicBezTo>
                  <a:cubicBezTo>
                    <a:pt x="4457" y="4519"/>
                    <a:pt x="4435" y="4494"/>
                    <a:pt x="4407" y="4494"/>
                  </a:cubicBezTo>
                  <a:cubicBezTo>
                    <a:pt x="4375" y="4487"/>
                    <a:pt x="4388" y="4475"/>
                    <a:pt x="4401" y="4462"/>
                  </a:cubicBezTo>
                  <a:cubicBezTo>
                    <a:pt x="4407" y="4461"/>
                    <a:pt x="4414" y="4461"/>
                    <a:pt x="4419" y="4461"/>
                  </a:cubicBezTo>
                  <a:cubicBezTo>
                    <a:pt x="4452" y="4461"/>
                    <a:pt x="4464" y="4476"/>
                    <a:pt x="4469" y="4503"/>
                  </a:cubicBezTo>
                  <a:cubicBezTo>
                    <a:pt x="4454" y="4515"/>
                    <a:pt x="4473" y="4534"/>
                    <a:pt x="4488" y="4553"/>
                  </a:cubicBezTo>
                  <a:cubicBezTo>
                    <a:pt x="4490" y="4555"/>
                    <a:pt x="4492" y="4555"/>
                    <a:pt x="4494" y="4555"/>
                  </a:cubicBezTo>
                  <a:cubicBezTo>
                    <a:pt x="4515" y="4555"/>
                    <a:pt x="4540" y="4461"/>
                    <a:pt x="4516" y="4415"/>
                  </a:cubicBezTo>
                  <a:lnTo>
                    <a:pt x="4516" y="4415"/>
                  </a:lnTo>
                  <a:lnTo>
                    <a:pt x="4535" y="4434"/>
                  </a:lnTo>
                  <a:cubicBezTo>
                    <a:pt x="4539" y="4438"/>
                    <a:pt x="4543" y="4440"/>
                    <a:pt x="4548" y="4440"/>
                  </a:cubicBezTo>
                  <a:cubicBezTo>
                    <a:pt x="4563" y="4440"/>
                    <a:pt x="4585" y="4418"/>
                    <a:pt x="4604" y="4396"/>
                  </a:cubicBezTo>
                  <a:cubicBezTo>
                    <a:pt x="4632" y="4365"/>
                    <a:pt x="4645" y="4352"/>
                    <a:pt x="4626" y="4337"/>
                  </a:cubicBezTo>
                  <a:cubicBezTo>
                    <a:pt x="4604" y="4321"/>
                    <a:pt x="4585" y="4302"/>
                    <a:pt x="4598" y="4290"/>
                  </a:cubicBezTo>
                  <a:lnTo>
                    <a:pt x="4598" y="4290"/>
                  </a:lnTo>
                  <a:cubicBezTo>
                    <a:pt x="4595" y="4293"/>
                    <a:pt x="4591" y="4294"/>
                    <a:pt x="4587" y="4294"/>
                  </a:cubicBezTo>
                  <a:cubicBezTo>
                    <a:pt x="4576" y="4294"/>
                    <a:pt x="4562" y="4283"/>
                    <a:pt x="4548" y="4271"/>
                  </a:cubicBezTo>
                  <a:cubicBezTo>
                    <a:pt x="4573" y="4265"/>
                    <a:pt x="4598" y="4262"/>
                    <a:pt x="4623" y="4262"/>
                  </a:cubicBezTo>
                  <a:cubicBezTo>
                    <a:pt x="4626" y="4262"/>
                    <a:pt x="4629" y="4262"/>
                    <a:pt x="4632" y="4262"/>
                  </a:cubicBezTo>
                  <a:cubicBezTo>
                    <a:pt x="4688" y="4262"/>
                    <a:pt x="4744" y="4234"/>
                    <a:pt x="4777" y="4186"/>
                  </a:cubicBezTo>
                  <a:cubicBezTo>
                    <a:pt x="4798" y="4155"/>
                    <a:pt x="4833" y="4108"/>
                    <a:pt x="4861" y="4105"/>
                  </a:cubicBezTo>
                  <a:cubicBezTo>
                    <a:pt x="4883" y="4070"/>
                    <a:pt x="4893" y="4055"/>
                    <a:pt x="4871" y="4042"/>
                  </a:cubicBezTo>
                  <a:lnTo>
                    <a:pt x="4893" y="4008"/>
                  </a:lnTo>
                  <a:cubicBezTo>
                    <a:pt x="4924" y="4005"/>
                    <a:pt x="4946" y="3970"/>
                    <a:pt x="4924" y="3958"/>
                  </a:cubicBezTo>
                  <a:cubicBezTo>
                    <a:pt x="4911" y="3929"/>
                    <a:pt x="4943" y="3926"/>
                    <a:pt x="4952" y="3907"/>
                  </a:cubicBezTo>
                  <a:cubicBezTo>
                    <a:pt x="5015" y="3898"/>
                    <a:pt x="5015" y="3898"/>
                    <a:pt x="4940" y="3879"/>
                  </a:cubicBezTo>
                  <a:cubicBezTo>
                    <a:pt x="4935" y="3877"/>
                    <a:pt x="4930" y="3876"/>
                    <a:pt x="4924" y="3876"/>
                  </a:cubicBezTo>
                  <a:cubicBezTo>
                    <a:pt x="4902" y="3876"/>
                    <a:pt x="4875" y="3892"/>
                    <a:pt x="4867" y="3904"/>
                  </a:cubicBezTo>
                  <a:lnTo>
                    <a:pt x="4836" y="3954"/>
                  </a:lnTo>
                  <a:lnTo>
                    <a:pt x="4846" y="3892"/>
                  </a:lnTo>
                  <a:cubicBezTo>
                    <a:pt x="4855" y="3867"/>
                    <a:pt x="4849" y="3839"/>
                    <a:pt x="4827" y="3820"/>
                  </a:cubicBezTo>
                  <a:cubicBezTo>
                    <a:pt x="4827" y="3820"/>
                    <a:pt x="4805" y="3807"/>
                    <a:pt x="4814" y="3792"/>
                  </a:cubicBezTo>
                  <a:lnTo>
                    <a:pt x="4814" y="3792"/>
                  </a:lnTo>
                  <a:lnTo>
                    <a:pt x="4858" y="3817"/>
                  </a:lnTo>
                  <a:cubicBezTo>
                    <a:pt x="4871" y="3839"/>
                    <a:pt x="4893" y="3857"/>
                    <a:pt x="4918" y="3867"/>
                  </a:cubicBezTo>
                  <a:cubicBezTo>
                    <a:pt x="4923" y="3868"/>
                    <a:pt x="4928" y="3868"/>
                    <a:pt x="4932" y="3868"/>
                  </a:cubicBezTo>
                  <a:cubicBezTo>
                    <a:pt x="4979" y="3868"/>
                    <a:pt x="5014" y="3830"/>
                    <a:pt x="4974" y="3810"/>
                  </a:cubicBezTo>
                  <a:cubicBezTo>
                    <a:pt x="4980" y="3795"/>
                    <a:pt x="4980" y="3795"/>
                    <a:pt x="5012" y="3788"/>
                  </a:cubicBezTo>
                  <a:cubicBezTo>
                    <a:pt x="5016" y="3790"/>
                    <a:pt x="5020" y="3791"/>
                    <a:pt x="5024" y="3791"/>
                  </a:cubicBezTo>
                  <a:cubicBezTo>
                    <a:pt x="5037" y="3791"/>
                    <a:pt x="5036" y="3774"/>
                    <a:pt x="5005" y="3741"/>
                  </a:cubicBezTo>
                  <a:cubicBezTo>
                    <a:pt x="4974" y="3707"/>
                    <a:pt x="4976" y="3691"/>
                    <a:pt x="5021" y="3691"/>
                  </a:cubicBezTo>
                  <a:cubicBezTo>
                    <a:pt x="5025" y="3691"/>
                    <a:pt x="5029" y="3691"/>
                    <a:pt x="5034" y="3691"/>
                  </a:cubicBezTo>
                  <a:cubicBezTo>
                    <a:pt x="5093" y="3676"/>
                    <a:pt x="5121" y="3600"/>
                    <a:pt x="5096" y="3591"/>
                  </a:cubicBezTo>
                  <a:cubicBezTo>
                    <a:pt x="5059" y="3578"/>
                    <a:pt x="5062" y="3522"/>
                    <a:pt x="5099" y="3513"/>
                  </a:cubicBezTo>
                  <a:cubicBezTo>
                    <a:pt x="5131" y="3503"/>
                    <a:pt x="5137" y="3484"/>
                    <a:pt x="5121" y="3456"/>
                  </a:cubicBezTo>
                  <a:lnTo>
                    <a:pt x="5121" y="3456"/>
                  </a:lnTo>
                  <a:cubicBezTo>
                    <a:pt x="5128" y="3459"/>
                    <a:pt x="5134" y="3460"/>
                    <a:pt x="5140" y="3460"/>
                  </a:cubicBezTo>
                  <a:cubicBezTo>
                    <a:pt x="5158" y="3460"/>
                    <a:pt x="5170" y="3449"/>
                    <a:pt x="5156" y="3428"/>
                  </a:cubicBezTo>
                  <a:cubicBezTo>
                    <a:pt x="5156" y="3428"/>
                    <a:pt x="5159" y="3417"/>
                    <a:pt x="5148" y="3417"/>
                  </a:cubicBezTo>
                  <a:cubicBezTo>
                    <a:pt x="5144" y="3417"/>
                    <a:pt x="5139" y="3419"/>
                    <a:pt x="5131" y="3422"/>
                  </a:cubicBezTo>
                  <a:lnTo>
                    <a:pt x="5093" y="3368"/>
                  </a:lnTo>
                  <a:cubicBezTo>
                    <a:pt x="5092" y="3378"/>
                    <a:pt x="5084" y="3381"/>
                    <a:pt x="5075" y="3381"/>
                  </a:cubicBezTo>
                  <a:cubicBezTo>
                    <a:pt x="5065" y="3381"/>
                    <a:pt x="5052" y="3378"/>
                    <a:pt x="5040" y="3375"/>
                  </a:cubicBezTo>
                  <a:cubicBezTo>
                    <a:pt x="5018" y="3365"/>
                    <a:pt x="5059" y="3303"/>
                    <a:pt x="5143" y="3284"/>
                  </a:cubicBezTo>
                  <a:lnTo>
                    <a:pt x="5203" y="3259"/>
                  </a:lnTo>
                  <a:lnTo>
                    <a:pt x="5153" y="3249"/>
                  </a:lnTo>
                  <a:cubicBezTo>
                    <a:pt x="5155" y="3233"/>
                    <a:pt x="5160" y="3217"/>
                    <a:pt x="5178" y="3217"/>
                  </a:cubicBezTo>
                  <a:cubicBezTo>
                    <a:pt x="5181" y="3217"/>
                    <a:pt x="5184" y="3217"/>
                    <a:pt x="5187" y="3218"/>
                  </a:cubicBezTo>
                  <a:cubicBezTo>
                    <a:pt x="5194" y="3219"/>
                    <a:pt x="5200" y="3220"/>
                    <a:pt x="5203" y="3220"/>
                  </a:cubicBezTo>
                  <a:cubicBezTo>
                    <a:pt x="5212" y="3220"/>
                    <a:pt x="5213" y="3216"/>
                    <a:pt x="5215" y="3202"/>
                  </a:cubicBezTo>
                  <a:cubicBezTo>
                    <a:pt x="5215" y="3202"/>
                    <a:pt x="5218" y="3184"/>
                    <a:pt x="5196" y="3180"/>
                  </a:cubicBezTo>
                  <a:cubicBezTo>
                    <a:pt x="5146" y="3168"/>
                    <a:pt x="5146" y="3171"/>
                    <a:pt x="5175" y="3155"/>
                  </a:cubicBezTo>
                  <a:cubicBezTo>
                    <a:pt x="5225" y="3146"/>
                    <a:pt x="5228" y="3127"/>
                    <a:pt x="5184" y="3099"/>
                  </a:cubicBezTo>
                  <a:cubicBezTo>
                    <a:pt x="5134" y="3090"/>
                    <a:pt x="5134" y="3090"/>
                    <a:pt x="5187" y="3080"/>
                  </a:cubicBezTo>
                  <a:cubicBezTo>
                    <a:pt x="5191" y="3081"/>
                    <a:pt x="5195" y="3082"/>
                    <a:pt x="5199" y="3082"/>
                  </a:cubicBezTo>
                  <a:cubicBezTo>
                    <a:pt x="5217" y="3082"/>
                    <a:pt x="5235" y="3070"/>
                    <a:pt x="5240" y="3052"/>
                  </a:cubicBezTo>
                  <a:lnTo>
                    <a:pt x="5215" y="3046"/>
                  </a:lnTo>
                  <a:cubicBezTo>
                    <a:pt x="5168" y="3039"/>
                    <a:pt x="5168" y="3021"/>
                    <a:pt x="5196" y="3005"/>
                  </a:cubicBezTo>
                  <a:lnTo>
                    <a:pt x="5196" y="3005"/>
                  </a:lnTo>
                  <a:cubicBezTo>
                    <a:pt x="5198" y="3005"/>
                    <a:pt x="5200" y="3005"/>
                    <a:pt x="5202" y="3005"/>
                  </a:cubicBezTo>
                  <a:cubicBezTo>
                    <a:pt x="5222" y="3005"/>
                    <a:pt x="5223" y="2986"/>
                    <a:pt x="5206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4" y="2895"/>
                    <a:pt x="5235" y="2895"/>
                    <a:pt x="5237" y="2895"/>
                  </a:cubicBezTo>
                  <a:cubicBezTo>
                    <a:pt x="5251" y="2896"/>
                    <a:pt x="5261" y="2897"/>
                    <a:pt x="5267" y="2897"/>
                  </a:cubicBezTo>
                  <a:cubicBezTo>
                    <a:pt x="5284" y="2897"/>
                    <a:pt x="5274" y="2892"/>
                    <a:pt x="5237" y="2876"/>
                  </a:cubicBezTo>
                  <a:cubicBezTo>
                    <a:pt x="5215" y="2855"/>
                    <a:pt x="5215" y="2855"/>
                    <a:pt x="5240" y="2817"/>
                  </a:cubicBezTo>
                  <a:cubicBezTo>
                    <a:pt x="5269" y="2801"/>
                    <a:pt x="5269" y="2798"/>
                    <a:pt x="5243" y="2779"/>
                  </a:cubicBezTo>
                  <a:cubicBezTo>
                    <a:pt x="5229" y="2778"/>
                    <a:pt x="5217" y="2778"/>
                    <a:pt x="5206" y="2778"/>
                  </a:cubicBezTo>
                  <a:cubicBezTo>
                    <a:pt x="5181" y="2778"/>
                    <a:pt x="5168" y="2782"/>
                    <a:pt x="5168" y="2795"/>
                  </a:cubicBezTo>
                  <a:cubicBezTo>
                    <a:pt x="5166" y="2808"/>
                    <a:pt x="5165" y="2812"/>
                    <a:pt x="5156" y="2812"/>
                  </a:cubicBezTo>
                  <a:cubicBezTo>
                    <a:pt x="5153" y="2812"/>
                    <a:pt x="5147" y="2812"/>
                    <a:pt x="5140" y="2811"/>
                  </a:cubicBezTo>
                  <a:lnTo>
                    <a:pt x="5143" y="2776"/>
                  </a:lnTo>
                  <a:cubicBezTo>
                    <a:pt x="5146" y="2748"/>
                    <a:pt x="5137" y="2723"/>
                    <a:pt x="5121" y="2701"/>
                  </a:cubicBezTo>
                  <a:cubicBezTo>
                    <a:pt x="5110" y="2682"/>
                    <a:pt x="5092" y="2672"/>
                    <a:pt x="5079" y="2672"/>
                  </a:cubicBezTo>
                  <a:cubicBezTo>
                    <a:pt x="5068" y="2672"/>
                    <a:pt x="5062" y="2681"/>
                    <a:pt x="5074" y="2698"/>
                  </a:cubicBezTo>
                  <a:lnTo>
                    <a:pt x="5046" y="2717"/>
                  </a:lnTo>
                  <a:cubicBezTo>
                    <a:pt x="5043" y="2717"/>
                    <a:pt x="5040" y="2716"/>
                    <a:pt x="5037" y="2716"/>
                  </a:cubicBezTo>
                  <a:cubicBezTo>
                    <a:pt x="4971" y="2716"/>
                    <a:pt x="4974" y="2748"/>
                    <a:pt x="5046" y="2751"/>
                  </a:cubicBezTo>
                  <a:cubicBezTo>
                    <a:pt x="5121" y="2754"/>
                    <a:pt x="5121" y="2754"/>
                    <a:pt x="5068" y="2770"/>
                  </a:cubicBezTo>
                  <a:cubicBezTo>
                    <a:pt x="5064" y="2770"/>
                    <a:pt x="5061" y="2770"/>
                    <a:pt x="5058" y="2770"/>
                  </a:cubicBezTo>
                  <a:cubicBezTo>
                    <a:pt x="5018" y="2770"/>
                    <a:pt x="5018" y="2787"/>
                    <a:pt x="5018" y="2804"/>
                  </a:cubicBezTo>
                  <a:cubicBezTo>
                    <a:pt x="5015" y="2820"/>
                    <a:pt x="5015" y="2820"/>
                    <a:pt x="4990" y="2820"/>
                  </a:cubicBezTo>
                  <a:cubicBezTo>
                    <a:pt x="4987" y="2820"/>
                    <a:pt x="4985" y="2820"/>
                    <a:pt x="4983" y="2820"/>
                  </a:cubicBezTo>
                  <a:cubicBezTo>
                    <a:pt x="4960" y="2820"/>
                    <a:pt x="4939" y="2834"/>
                    <a:pt x="4936" y="2848"/>
                  </a:cubicBezTo>
                  <a:cubicBezTo>
                    <a:pt x="4936" y="2867"/>
                    <a:pt x="4936" y="2867"/>
                    <a:pt x="4961" y="2867"/>
                  </a:cubicBezTo>
                  <a:cubicBezTo>
                    <a:pt x="4966" y="2865"/>
                    <a:pt x="4969" y="2864"/>
                    <a:pt x="4972" y="2864"/>
                  </a:cubicBezTo>
                  <a:cubicBezTo>
                    <a:pt x="4988" y="2864"/>
                    <a:pt x="4979" y="2891"/>
                    <a:pt x="4933" y="2902"/>
                  </a:cubicBezTo>
                  <a:cubicBezTo>
                    <a:pt x="4908" y="2914"/>
                    <a:pt x="4908" y="2914"/>
                    <a:pt x="4958" y="2920"/>
                  </a:cubicBezTo>
                  <a:cubicBezTo>
                    <a:pt x="5008" y="2927"/>
                    <a:pt x="5002" y="2961"/>
                    <a:pt x="4949" y="2970"/>
                  </a:cubicBezTo>
                  <a:cubicBezTo>
                    <a:pt x="4949" y="2970"/>
                    <a:pt x="4946" y="2986"/>
                    <a:pt x="4943" y="3005"/>
                  </a:cubicBezTo>
                  <a:cubicBezTo>
                    <a:pt x="4940" y="3021"/>
                    <a:pt x="4965" y="3027"/>
                    <a:pt x="4990" y="3030"/>
                  </a:cubicBezTo>
                  <a:cubicBezTo>
                    <a:pt x="5040" y="3036"/>
                    <a:pt x="5040" y="3036"/>
                    <a:pt x="5012" y="3052"/>
                  </a:cubicBezTo>
                  <a:cubicBezTo>
                    <a:pt x="5000" y="3057"/>
                    <a:pt x="4987" y="3059"/>
                    <a:pt x="4975" y="3059"/>
                  </a:cubicBezTo>
                  <a:cubicBezTo>
                    <a:pt x="4970" y="3059"/>
                    <a:pt x="4966" y="3059"/>
                    <a:pt x="4961" y="3058"/>
                  </a:cubicBezTo>
                  <a:cubicBezTo>
                    <a:pt x="4960" y="3058"/>
                    <a:pt x="4958" y="3058"/>
                    <a:pt x="4956" y="3058"/>
                  </a:cubicBezTo>
                  <a:cubicBezTo>
                    <a:pt x="4936" y="3058"/>
                    <a:pt x="4933" y="3075"/>
                    <a:pt x="4930" y="3090"/>
                  </a:cubicBezTo>
                  <a:cubicBezTo>
                    <a:pt x="4927" y="3104"/>
                    <a:pt x="4922" y="3135"/>
                    <a:pt x="4941" y="3144"/>
                  </a:cubicBezTo>
                  <a:lnTo>
                    <a:pt x="4941" y="3144"/>
                  </a:lnTo>
                  <a:cubicBezTo>
                    <a:pt x="4935" y="3143"/>
                    <a:pt x="4928" y="3141"/>
                    <a:pt x="4921" y="3140"/>
                  </a:cubicBezTo>
                  <a:cubicBezTo>
                    <a:pt x="4918" y="3155"/>
                    <a:pt x="4893" y="3152"/>
                    <a:pt x="4918" y="3155"/>
                  </a:cubicBezTo>
                  <a:cubicBezTo>
                    <a:pt x="4918" y="3155"/>
                    <a:pt x="4911" y="3174"/>
                    <a:pt x="4880" y="3199"/>
                  </a:cubicBezTo>
                  <a:cubicBezTo>
                    <a:pt x="4853" y="3221"/>
                    <a:pt x="4868" y="3264"/>
                    <a:pt x="4906" y="3264"/>
                  </a:cubicBezTo>
                  <a:cubicBezTo>
                    <a:pt x="4916" y="3264"/>
                    <a:pt x="4929" y="3261"/>
                    <a:pt x="4943" y="3253"/>
                  </a:cubicBezTo>
                  <a:cubicBezTo>
                    <a:pt x="4945" y="3245"/>
                    <a:pt x="4947" y="3240"/>
                    <a:pt x="4947" y="3240"/>
                  </a:cubicBezTo>
                  <a:lnTo>
                    <a:pt x="4947" y="3240"/>
                  </a:lnTo>
                  <a:cubicBezTo>
                    <a:pt x="4947" y="3240"/>
                    <a:pt x="4945" y="3248"/>
                    <a:pt x="4940" y="3268"/>
                  </a:cubicBezTo>
                  <a:cubicBezTo>
                    <a:pt x="4933" y="3287"/>
                    <a:pt x="4958" y="3293"/>
                    <a:pt x="4958" y="3293"/>
                  </a:cubicBezTo>
                  <a:cubicBezTo>
                    <a:pt x="4983" y="3300"/>
                    <a:pt x="4977" y="3315"/>
                    <a:pt x="4974" y="3334"/>
                  </a:cubicBezTo>
                  <a:lnTo>
                    <a:pt x="4924" y="3318"/>
                  </a:lnTo>
                  <a:cubicBezTo>
                    <a:pt x="4902" y="3307"/>
                    <a:pt x="4883" y="3302"/>
                    <a:pt x="4871" y="3302"/>
                  </a:cubicBezTo>
                  <a:cubicBezTo>
                    <a:pt x="4847" y="3302"/>
                    <a:pt x="4847" y="3321"/>
                    <a:pt x="4893" y="3347"/>
                  </a:cubicBezTo>
                  <a:cubicBezTo>
                    <a:pt x="4899" y="3348"/>
                    <a:pt x="4902" y="3349"/>
                    <a:pt x="4902" y="3349"/>
                  </a:cubicBezTo>
                  <a:cubicBezTo>
                    <a:pt x="4901" y="3349"/>
                    <a:pt x="4885" y="3345"/>
                    <a:pt x="4867" y="3340"/>
                  </a:cubicBezTo>
                  <a:cubicBezTo>
                    <a:pt x="4863" y="3339"/>
                    <a:pt x="4859" y="3338"/>
                    <a:pt x="4856" y="3338"/>
                  </a:cubicBezTo>
                  <a:cubicBezTo>
                    <a:pt x="4842" y="3338"/>
                    <a:pt x="4842" y="3354"/>
                    <a:pt x="4852" y="3387"/>
                  </a:cubicBezTo>
                  <a:cubicBezTo>
                    <a:pt x="4846" y="3403"/>
                    <a:pt x="4886" y="3437"/>
                    <a:pt x="4911" y="3444"/>
                  </a:cubicBezTo>
                  <a:cubicBezTo>
                    <a:pt x="4933" y="3453"/>
                    <a:pt x="4927" y="3469"/>
                    <a:pt x="4927" y="3469"/>
                  </a:cubicBezTo>
                  <a:cubicBezTo>
                    <a:pt x="4923" y="3480"/>
                    <a:pt x="4922" y="3484"/>
                    <a:pt x="4917" y="3484"/>
                  </a:cubicBezTo>
                  <a:cubicBezTo>
                    <a:pt x="4913" y="3484"/>
                    <a:pt x="4908" y="3482"/>
                    <a:pt x="4899" y="3478"/>
                  </a:cubicBezTo>
                  <a:cubicBezTo>
                    <a:pt x="4890" y="3474"/>
                    <a:pt x="4882" y="3473"/>
                    <a:pt x="4875" y="3473"/>
                  </a:cubicBezTo>
                  <a:cubicBezTo>
                    <a:pt x="4849" y="3473"/>
                    <a:pt x="4847" y="3501"/>
                    <a:pt x="4880" y="3528"/>
                  </a:cubicBezTo>
                  <a:lnTo>
                    <a:pt x="4855" y="3519"/>
                  </a:lnTo>
                  <a:cubicBezTo>
                    <a:pt x="4850" y="3517"/>
                    <a:pt x="4846" y="3516"/>
                    <a:pt x="4841" y="3516"/>
                  </a:cubicBezTo>
                  <a:cubicBezTo>
                    <a:pt x="4822" y="3516"/>
                    <a:pt x="4802" y="3535"/>
                    <a:pt x="4792" y="3607"/>
                  </a:cubicBezTo>
                  <a:cubicBezTo>
                    <a:pt x="4766" y="3661"/>
                    <a:pt x="4743" y="3705"/>
                    <a:pt x="4723" y="3705"/>
                  </a:cubicBezTo>
                  <a:cubicBezTo>
                    <a:pt x="4721" y="3705"/>
                    <a:pt x="4719" y="3705"/>
                    <a:pt x="4717" y="3704"/>
                  </a:cubicBezTo>
                  <a:cubicBezTo>
                    <a:pt x="4716" y="3703"/>
                    <a:pt x="4714" y="3703"/>
                    <a:pt x="4713" y="3703"/>
                  </a:cubicBezTo>
                  <a:cubicBezTo>
                    <a:pt x="4697" y="3703"/>
                    <a:pt x="4712" y="3779"/>
                    <a:pt x="4736" y="3829"/>
                  </a:cubicBezTo>
                  <a:cubicBezTo>
                    <a:pt x="4731" y="3826"/>
                    <a:pt x="4726" y="3825"/>
                    <a:pt x="4722" y="3825"/>
                  </a:cubicBezTo>
                  <a:cubicBezTo>
                    <a:pt x="4709" y="3825"/>
                    <a:pt x="4700" y="3840"/>
                    <a:pt x="4686" y="3864"/>
                  </a:cubicBezTo>
                  <a:cubicBezTo>
                    <a:pt x="4667" y="3892"/>
                    <a:pt x="4661" y="3902"/>
                    <a:pt x="4653" y="3902"/>
                  </a:cubicBezTo>
                  <a:cubicBezTo>
                    <a:pt x="4649" y="3902"/>
                    <a:pt x="4645" y="3899"/>
                    <a:pt x="4639" y="3895"/>
                  </a:cubicBezTo>
                  <a:cubicBezTo>
                    <a:pt x="4622" y="3876"/>
                    <a:pt x="4614" y="3865"/>
                    <a:pt x="4612" y="3865"/>
                  </a:cubicBezTo>
                  <a:lnTo>
                    <a:pt x="4612" y="3865"/>
                  </a:lnTo>
                  <a:cubicBezTo>
                    <a:pt x="4610" y="3865"/>
                    <a:pt x="4616" y="3878"/>
                    <a:pt x="4629" y="3907"/>
                  </a:cubicBezTo>
                  <a:cubicBezTo>
                    <a:pt x="4652" y="3940"/>
                    <a:pt x="4633" y="3965"/>
                    <a:pt x="4604" y="3965"/>
                  </a:cubicBezTo>
                  <a:cubicBezTo>
                    <a:pt x="4593" y="3965"/>
                    <a:pt x="4581" y="3962"/>
                    <a:pt x="4570" y="3954"/>
                  </a:cubicBezTo>
                  <a:cubicBezTo>
                    <a:pt x="4565" y="3950"/>
                    <a:pt x="4560" y="3948"/>
                    <a:pt x="4556" y="3948"/>
                  </a:cubicBezTo>
                  <a:cubicBezTo>
                    <a:pt x="4545" y="3948"/>
                    <a:pt x="4535" y="3961"/>
                    <a:pt x="4520" y="3980"/>
                  </a:cubicBezTo>
                  <a:cubicBezTo>
                    <a:pt x="4529" y="4008"/>
                    <a:pt x="4510" y="4036"/>
                    <a:pt x="4488" y="4061"/>
                  </a:cubicBezTo>
                  <a:cubicBezTo>
                    <a:pt x="4457" y="4102"/>
                    <a:pt x="4457" y="4102"/>
                    <a:pt x="4498" y="4133"/>
                  </a:cubicBezTo>
                  <a:cubicBezTo>
                    <a:pt x="4535" y="4164"/>
                    <a:pt x="4526" y="4180"/>
                    <a:pt x="4504" y="4208"/>
                  </a:cubicBezTo>
                  <a:cubicBezTo>
                    <a:pt x="4496" y="4217"/>
                    <a:pt x="4487" y="4225"/>
                    <a:pt x="4477" y="4225"/>
                  </a:cubicBezTo>
                  <a:cubicBezTo>
                    <a:pt x="4472" y="4225"/>
                    <a:pt x="4466" y="4223"/>
                    <a:pt x="4460" y="4218"/>
                  </a:cubicBezTo>
                  <a:cubicBezTo>
                    <a:pt x="4460" y="4218"/>
                    <a:pt x="4457" y="4217"/>
                    <a:pt x="4451" y="4217"/>
                  </a:cubicBezTo>
                  <a:cubicBezTo>
                    <a:pt x="4441" y="4217"/>
                    <a:pt x="4425" y="4219"/>
                    <a:pt x="4416" y="4227"/>
                  </a:cubicBezTo>
                  <a:cubicBezTo>
                    <a:pt x="4410" y="4235"/>
                    <a:pt x="4402" y="4244"/>
                    <a:pt x="4392" y="4244"/>
                  </a:cubicBezTo>
                  <a:cubicBezTo>
                    <a:pt x="4387" y="4244"/>
                    <a:pt x="4382" y="4242"/>
                    <a:pt x="4375" y="4237"/>
                  </a:cubicBezTo>
                  <a:cubicBezTo>
                    <a:pt x="4372" y="4236"/>
                    <a:pt x="4368" y="4236"/>
                    <a:pt x="4365" y="4236"/>
                  </a:cubicBezTo>
                  <a:cubicBezTo>
                    <a:pt x="4347" y="4236"/>
                    <a:pt x="4333" y="4242"/>
                    <a:pt x="4322" y="4255"/>
                  </a:cubicBezTo>
                  <a:cubicBezTo>
                    <a:pt x="4303" y="4274"/>
                    <a:pt x="4286" y="4293"/>
                    <a:pt x="4271" y="4293"/>
                  </a:cubicBezTo>
                  <a:cubicBezTo>
                    <a:pt x="4266" y="4293"/>
                    <a:pt x="4261" y="4291"/>
                    <a:pt x="4256" y="4287"/>
                  </a:cubicBezTo>
                  <a:lnTo>
                    <a:pt x="4256" y="4287"/>
                  </a:lnTo>
                  <a:cubicBezTo>
                    <a:pt x="4244" y="4299"/>
                    <a:pt x="4244" y="4299"/>
                    <a:pt x="4263" y="4318"/>
                  </a:cubicBezTo>
                  <a:cubicBezTo>
                    <a:pt x="4278" y="4334"/>
                    <a:pt x="4285" y="4365"/>
                    <a:pt x="4216" y="4393"/>
                  </a:cubicBezTo>
                  <a:cubicBezTo>
                    <a:pt x="4191" y="4415"/>
                    <a:pt x="4150" y="4450"/>
                    <a:pt x="4165" y="4468"/>
                  </a:cubicBezTo>
                  <a:cubicBezTo>
                    <a:pt x="4160" y="4474"/>
                    <a:pt x="4157" y="4477"/>
                    <a:pt x="4154" y="4477"/>
                  </a:cubicBezTo>
                  <a:cubicBezTo>
                    <a:pt x="4150" y="4477"/>
                    <a:pt x="4146" y="4473"/>
                    <a:pt x="4137" y="4462"/>
                  </a:cubicBezTo>
                  <a:cubicBezTo>
                    <a:pt x="4126" y="4448"/>
                    <a:pt x="4116" y="4441"/>
                    <a:pt x="4108" y="4441"/>
                  </a:cubicBezTo>
                  <a:cubicBezTo>
                    <a:pt x="4092" y="4441"/>
                    <a:pt x="4082" y="4464"/>
                    <a:pt x="4084" y="4503"/>
                  </a:cubicBezTo>
                  <a:cubicBezTo>
                    <a:pt x="4095" y="4517"/>
                    <a:pt x="4090" y="4525"/>
                    <a:pt x="4075" y="4525"/>
                  </a:cubicBezTo>
                  <a:cubicBezTo>
                    <a:pt x="4070" y="4525"/>
                    <a:pt x="4063" y="4524"/>
                    <a:pt x="4056" y="4522"/>
                  </a:cubicBezTo>
                  <a:cubicBezTo>
                    <a:pt x="4043" y="4534"/>
                    <a:pt x="4040" y="4547"/>
                    <a:pt x="4043" y="4562"/>
                  </a:cubicBezTo>
                  <a:cubicBezTo>
                    <a:pt x="4043" y="4594"/>
                    <a:pt x="4043" y="4594"/>
                    <a:pt x="3999" y="4594"/>
                  </a:cubicBezTo>
                  <a:cubicBezTo>
                    <a:pt x="3994" y="4585"/>
                    <a:pt x="3989" y="4582"/>
                    <a:pt x="3983" y="4582"/>
                  </a:cubicBezTo>
                  <a:cubicBezTo>
                    <a:pt x="3975" y="4582"/>
                    <a:pt x="3966" y="4588"/>
                    <a:pt x="3959" y="4594"/>
                  </a:cubicBezTo>
                  <a:cubicBezTo>
                    <a:pt x="3944" y="4632"/>
                    <a:pt x="3800" y="4718"/>
                    <a:pt x="3760" y="4718"/>
                  </a:cubicBezTo>
                  <a:cubicBezTo>
                    <a:pt x="3756" y="4718"/>
                    <a:pt x="3754" y="4717"/>
                    <a:pt x="3752" y="4716"/>
                  </a:cubicBezTo>
                  <a:cubicBezTo>
                    <a:pt x="3749" y="4747"/>
                    <a:pt x="3749" y="4747"/>
                    <a:pt x="3733" y="4754"/>
                  </a:cubicBezTo>
                  <a:cubicBezTo>
                    <a:pt x="3720" y="4742"/>
                    <a:pt x="3711" y="4737"/>
                    <a:pt x="3705" y="4737"/>
                  </a:cubicBezTo>
                  <a:cubicBezTo>
                    <a:pt x="3693" y="4737"/>
                    <a:pt x="3696" y="4761"/>
                    <a:pt x="3711" y="4791"/>
                  </a:cubicBezTo>
                  <a:lnTo>
                    <a:pt x="3727" y="4785"/>
                  </a:lnTo>
                  <a:lnTo>
                    <a:pt x="3742" y="4776"/>
                  </a:lnTo>
                  <a:lnTo>
                    <a:pt x="3742" y="4776"/>
                  </a:lnTo>
                  <a:cubicBezTo>
                    <a:pt x="3756" y="4800"/>
                    <a:pt x="3747" y="4818"/>
                    <a:pt x="3730" y="4818"/>
                  </a:cubicBezTo>
                  <a:cubicBezTo>
                    <a:pt x="3717" y="4818"/>
                    <a:pt x="3698" y="4806"/>
                    <a:pt x="3683" y="4776"/>
                  </a:cubicBezTo>
                  <a:cubicBezTo>
                    <a:pt x="3666" y="4758"/>
                    <a:pt x="3657" y="4749"/>
                    <a:pt x="3653" y="4749"/>
                  </a:cubicBezTo>
                  <a:cubicBezTo>
                    <a:pt x="3648" y="4749"/>
                    <a:pt x="3650" y="4762"/>
                    <a:pt x="3652" y="4791"/>
                  </a:cubicBezTo>
                  <a:cubicBezTo>
                    <a:pt x="3655" y="4822"/>
                    <a:pt x="3651" y="4837"/>
                    <a:pt x="3640" y="4837"/>
                  </a:cubicBezTo>
                  <a:cubicBezTo>
                    <a:pt x="3632" y="4837"/>
                    <a:pt x="3620" y="4829"/>
                    <a:pt x="3605" y="4813"/>
                  </a:cubicBezTo>
                  <a:cubicBezTo>
                    <a:pt x="3595" y="4790"/>
                    <a:pt x="3591" y="4779"/>
                    <a:pt x="3589" y="4779"/>
                  </a:cubicBezTo>
                  <a:lnTo>
                    <a:pt x="3589" y="4779"/>
                  </a:lnTo>
                  <a:cubicBezTo>
                    <a:pt x="3586" y="4779"/>
                    <a:pt x="3587" y="4792"/>
                    <a:pt x="3589" y="4819"/>
                  </a:cubicBezTo>
                  <a:cubicBezTo>
                    <a:pt x="3595" y="4887"/>
                    <a:pt x="3580" y="4928"/>
                    <a:pt x="3560" y="4928"/>
                  </a:cubicBezTo>
                  <a:cubicBezTo>
                    <a:pt x="3548" y="4928"/>
                    <a:pt x="3533" y="4912"/>
                    <a:pt x="3520" y="4876"/>
                  </a:cubicBezTo>
                  <a:cubicBezTo>
                    <a:pt x="3503" y="4835"/>
                    <a:pt x="3482" y="4815"/>
                    <a:pt x="3467" y="4815"/>
                  </a:cubicBezTo>
                  <a:cubicBezTo>
                    <a:pt x="3464" y="4815"/>
                    <a:pt x="3462" y="4816"/>
                    <a:pt x="3460" y="4816"/>
                  </a:cubicBezTo>
                  <a:cubicBezTo>
                    <a:pt x="3445" y="4823"/>
                    <a:pt x="3451" y="4844"/>
                    <a:pt x="3460" y="4870"/>
                  </a:cubicBezTo>
                  <a:cubicBezTo>
                    <a:pt x="3480" y="4892"/>
                    <a:pt x="3482" y="4904"/>
                    <a:pt x="3472" y="4904"/>
                  </a:cubicBezTo>
                  <a:cubicBezTo>
                    <a:pt x="3465" y="4904"/>
                    <a:pt x="3450" y="4897"/>
                    <a:pt x="3429" y="4882"/>
                  </a:cubicBezTo>
                  <a:cubicBezTo>
                    <a:pt x="3396" y="4857"/>
                    <a:pt x="3372" y="4846"/>
                    <a:pt x="3352" y="4846"/>
                  </a:cubicBezTo>
                  <a:cubicBezTo>
                    <a:pt x="3327" y="4846"/>
                    <a:pt x="3309" y="4864"/>
                    <a:pt x="3288" y="4898"/>
                  </a:cubicBezTo>
                  <a:cubicBezTo>
                    <a:pt x="3258" y="4934"/>
                    <a:pt x="3230" y="4954"/>
                    <a:pt x="3217" y="4954"/>
                  </a:cubicBezTo>
                  <a:cubicBezTo>
                    <a:pt x="3206" y="4954"/>
                    <a:pt x="3205" y="4941"/>
                    <a:pt x="3222" y="4913"/>
                  </a:cubicBezTo>
                  <a:cubicBezTo>
                    <a:pt x="3235" y="4882"/>
                    <a:pt x="3240" y="4868"/>
                    <a:pt x="3237" y="4868"/>
                  </a:cubicBezTo>
                  <a:lnTo>
                    <a:pt x="3237" y="4868"/>
                  </a:lnTo>
                  <a:cubicBezTo>
                    <a:pt x="3235" y="4868"/>
                    <a:pt x="3228" y="4876"/>
                    <a:pt x="3216" y="4891"/>
                  </a:cubicBezTo>
                  <a:lnTo>
                    <a:pt x="3134" y="4910"/>
                  </a:lnTo>
                  <a:cubicBezTo>
                    <a:pt x="3119" y="4913"/>
                    <a:pt x="3106" y="4942"/>
                    <a:pt x="3109" y="4967"/>
                  </a:cubicBezTo>
                  <a:cubicBezTo>
                    <a:pt x="3095" y="4940"/>
                    <a:pt x="3076" y="4922"/>
                    <a:pt x="3058" y="4922"/>
                  </a:cubicBezTo>
                  <a:cubicBezTo>
                    <a:pt x="3045" y="4922"/>
                    <a:pt x="3032" y="4932"/>
                    <a:pt x="3022" y="4954"/>
                  </a:cubicBezTo>
                  <a:lnTo>
                    <a:pt x="2987" y="4960"/>
                  </a:lnTo>
                  <a:cubicBezTo>
                    <a:pt x="2968" y="4960"/>
                    <a:pt x="2971" y="4960"/>
                    <a:pt x="2956" y="4989"/>
                  </a:cubicBezTo>
                  <a:cubicBezTo>
                    <a:pt x="2952" y="4998"/>
                    <a:pt x="2946" y="5002"/>
                    <a:pt x="2941" y="5002"/>
                  </a:cubicBezTo>
                  <a:cubicBezTo>
                    <a:pt x="2929" y="5002"/>
                    <a:pt x="2915" y="4987"/>
                    <a:pt x="2903" y="4970"/>
                  </a:cubicBezTo>
                  <a:cubicBezTo>
                    <a:pt x="2889" y="4954"/>
                    <a:pt x="2876" y="4937"/>
                    <a:pt x="2869" y="4937"/>
                  </a:cubicBezTo>
                  <a:cubicBezTo>
                    <a:pt x="2867" y="4937"/>
                    <a:pt x="2865" y="4940"/>
                    <a:pt x="2865" y="4948"/>
                  </a:cubicBezTo>
                  <a:cubicBezTo>
                    <a:pt x="2868" y="4973"/>
                    <a:pt x="2837" y="5001"/>
                    <a:pt x="2821" y="5026"/>
                  </a:cubicBezTo>
                  <a:cubicBezTo>
                    <a:pt x="2816" y="5034"/>
                    <a:pt x="2811" y="5037"/>
                    <a:pt x="2807" y="5037"/>
                  </a:cubicBezTo>
                  <a:cubicBezTo>
                    <a:pt x="2797" y="5037"/>
                    <a:pt x="2791" y="5021"/>
                    <a:pt x="2802" y="5001"/>
                  </a:cubicBezTo>
                  <a:cubicBezTo>
                    <a:pt x="2799" y="4976"/>
                    <a:pt x="2799" y="4976"/>
                    <a:pt x="2765" y="4954"/>
                  </a:cubicBezTo>
                  <a:cubicBezTo>
                    <a:pt x="2749" y="4954"/>
                    <a:pt x="2715" y="4954"/>
                    <a:pt x="2715" y="4979"/>
                  </a:cubicBezTo>
                  <a:cubicBezTo>
                    <a:pt x="2715" y="4993"/>
                    <a:pt x="2689" y="5000"/>
                    <a:pt x="2661" y="5000"/>
                  </a:cubicBezTo>
                  <a:cubicBezTo>
                    <a:pt x="2633" y="5000"/>
                    <a:pt x="2603" y="4993"/>
                    <a:pt x="2595" y="4979"/>
                  </a:cubicBezTo>
                  <a:lnTo>
                    <a:pt x="2561" y="4976"/>
                  </a:lnTo>
                  <a:cubicBezTo>
                    <a:pt x="2546" y="4976"/>
                    <a:pt x="2529" y="4998"/>
                    <a:pt x="2511" y="4998"/>
                  </a:cubicBezTo>
                  <a:cubicBezTo>
                    <a:pt x="2510" y="4998"/>
                    <a:pt x="2509" y="4998"/>
                    <a:pt x="2508" y="4998"/>
                  </a:cubicBezTo>
                  <a:cubicBezTo>
                    <a:pt x="2508" y="4998"/>
                    <a:pt x="2492" y="4998"/>
                    <a:pt x="2470" y="5023"/>
                  </a:cubicBezTo>
                  <a:cubicBezTo>
                    <a:pt x="2454" y="5023"/>
                    <a:pt x="2436" y="5020"/>
                    <a:pt x="2439" y="4995"/>
                  </a:cubicBezTo>
                  <a:lnTo>
                    <a:pt x="2439" y="4995"/>
                  </a:lnTo>
                  <a:cubicBezTo>
                    <a:pt x="2428" y="5020"/>
                    <a:pt x="2422" y="5032"/>
                    <a:pt x="2418" y="5032"/>
                  </a:cubicBezTo>
                  <a:cubicBezTo>
                    <a:pt x="2414" y="5032"/>
                    <a:pt x="2411" y="5019"/>
                    <a:pt x="2404" y="4992"/>
                  </a:cubicBezTo>
                  <a:cubicBezTo>
                    <a:pt x="2407" y="4966"/>
                    <a:pt x="2409" y="4954"/>
                    <a:pt x="2407" y="4954"/>
                  </a:cubicBezTo>
                  <a:lnTo>
                    <a:pt x="2407" y="4954"/>
                  </a:lnTo>
                  <a:cubicBezTo>
                    <a:pt x="2405" y="4954"/>
                    <a:pt x="2399" y="4966"/>
                    <a:pt x="2389" y="4989"/>
                  </a:cubicBezTo>
                  <a:cubicBezTo>
                    <a:pt x="2378" y="4999"/>
                    <a:pt x="2373" y="5005"/>
                    <a:pt x="2368" y="5005"/>
                  </a:cubicBezTo>
                  <a:cubicBezTo>
                    <a:pt x="2364" y="5005"/>
                    <a:pt x="2361" y="4998"/>
                    <a:pt x="2354" y="4986"/>
                  </a:cubicBezTo>
                  <a:cubicBezTo>
                    <a:pt x="2356" y="4972"/>
                    <a:pt x="2352" y="4965"/>
                    <a:pt x="2347" y="4965"/>
                  </a:cubicBezTo>
                  <a:cubicBezTo>
                    <a:pt x="2343" y="4965"/>
                    <a:pt x="2338" y="4971"/>
                    <a:pt x="2335" y="4982"/>
                  </a:cubicBezTo>
                  <a:cubicBezTo>
                    <a:pt x="2323" y="5009"/>
                    <a:pt x="2299" y="5026"/>
                    <a:pt x="2282" y="5026"/>
                  </a:cubicBezTo>
                  <a:cubicBezTo>
                    <a:pt x="2269" y="5026"/>
                    <a:pt x="2261" y="5016"/>
                    <a:pt x="2263" y="4995"/>
                  </a:cubicBezTo>
                  <a:cubicBezTo>
                    <a:pt x="2263" y="4995"/>
                    <a:pt x="2262" y="4995"/>
                    <a:pt x="2261" y="4995"/>
                  </a:cubicBezTo>
                  <a:cubicBezTo>
                    <a:pt x="2256" y="4995"/>
                    <a:pt x="2243" y="4997"/>
                    <a:pt x="2226" y="5014"/>
                  </a:cubicBezTo>
                  <a:cubicBezTo>
                    <a:pt x="2212" y="5037"/>
                    <a:pt x="2205" y="5049"/>
                    <a:pt x="2202" y="5049"/>
                  </a:cubicBezTo>
                  <a:cubicBezTo>
                    <a:pt x="2200" y="5049"/>
                    <a:pt x="2202" y="5036"/>
                    <a:pt x="2207" y="5011"/>
                  </a:cubicBezTo>
                  <a:cubicBezTo>
                    <a:pt x="2204" y="4983"/>
                    <a:pt x="2198" y="4969"/>
                    <a:pt x="2189" y="4969"/>
                  </a:cubicBezTo>
                  <a:cubicBezTo>
                    <a:pt x="2181" y="4969"/>
                    <a:pt x="2170" y="4980"/>
                    <a:pt x="2157" y="5001"/>
                  </a:cubicBezTo>
                  <a:cubicBezTo>
                    <a:pt x="2152" y="5006"/>
                    <a:pt x="2147" y="5008"/>
                    <a:pt x="2141" y="5008"/>
                  </a:cubicBezTo>
                  <a:cubicBezTo>
                    <a:pt x="2132" y="5008"/>
                    <a:pt x="2124" y="5002"/>
                    <a:pt x="2122" y="4992"/>
                  </a:cubicBezTo>
                  <a:cubicBezTo>
                    <a:pt x="2103" y="4970"/>
                    <a:pt x="2051" y="4938"/>
                    <a:pt x="2023" y="4938"/>
                  </a:cubicBezTo>
                  <a:cubicBezTo>
                    <a:pt x="2010" y="4938"/>
                    <a:pt x="2002" y="4944"/>
                    <a:pt x="2003" y="4960"/>
                  </a:cubicBezTo>
                  <a:lnTo>
                    <a:pt x="1969" y="4951"/>
                  </a:lnTo>
                  <a:cubicBezTo>
                    <a:pt x="1952" y="4931"/>
                    <a:pt x="1940" y="4919"/>
                    <a:pt x="1926" y="4919"/>
                  </a:cubicBezTo>
                  <a:cubicBezTo>
                    <a:pt x="1919" y="4919"/>
                    <a:pt x="1912" y="4923"/>
                    <a:pt x="1903" y="4929"/>
                  </a:cubicBezTo>
                  <a:lnTo>
                    <a:pt x="1878" y="4948"/>
                  </a:lnTo>
                  <a:cubicBezTo>
                    <a:pt x="1887" y="4923"/>
                    <a:pt x="1878" y="4895"/>
                    <a:pt x="1862" y="4888"/>
                  </a:cubicBezTo>
                  <a:cubicBezTo>
                    <a:pt x="1857" y="4886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4"/>
                  </a:cubicBezTo>
                  <a:cubicBezTo>
                    <a:pt x="1841" y="4923"/>
                    <a:pt x="1837" y="4928"/>
                    <a:pt x="1830" y="4928"/>
                  </a:cubicBezTo>
                  <a:cubicBezTo>
                    <a:pt x="1825" y="4928"/>
                    <a:pt x="1818" y="4925"/>
                    <a:pt x="1812" y="4923"/>
                  </a:cubicBezTo>
                  <a:cubicBezTo>
                    <a:pt x="1796" y="4917"/>
                    <a:pt x="1787" y="4885"/>
                    <a:pt x="1796" y="4863"/>
                  </a:cubicBezTo>
                  <a:lnTo>
                    <a:pt x="1781" y="4857"/>
                  </a:lnTo>
                  <a:cubicBezTo>
                    <a:pt x="1771" y="4882"/>
                    <a:pt x="1761" y="4892"/>
                    <a:pt x="1757" y="4892"/>
                  </a:cubicBezTo>
                  <a:cubicBezTo>
                    <a:pt x="1752" y="4892"/>
                    <a:pt x="1751" y="4884"/>
                    <a:pt x="1756" y="4873"/>
                  </a:cubicBezTo>
                  <a:cubicBezTo>
                    <a:pt x="1749" y="4854"/>
                    <a:pt x="1737" y="4838"/>
                    <a:pt x="1715" y="4829"/>
                  </a:cubicBezTo>
                  <a:cubicBezTo>
                    <a:pt x="1712" y="4836"/>
                    <a:pt x="1710" y="4839"/>
                    <a:pt x="1708" y="4839"/>
                  </a:cubicBezTo>
                  <a:cubicBezTo>
                    <a:pt x="1704" y="4839"/>
                    <a:pt x="1704" y="4828"/>
                    <a:pt x="1711" y="4828"/>
                  </a:cubicBezTo>
                  <a:cubicBezTo>
                    <a:pt x="1712" y="4828"/>
                    <a:pt x="1713" y="4828"/>
                    <a:pt x="1715" y="4829"/>
                  </a:cubicBezTo>
                  <a:lnTo>
                    <a:pt x="1727" y="4807"/>
                  </a:lnTo>
                  <a:cubicBezTo>
                    <a:pt x="1725" y="4796"/>
                    <a:pt x="1723" y="4792"/>
                    <a:pt x="1720" y="4792"/>
                  </a:cubicBezTo>
                  <a:cubicBezTo>
                    <a:pt x="1714" y="4792"/>
                    <a:pt x="1707" y="4808"/>
                    <a:pt x="1699" y="4823"/>
                  </a:cubicBezTo>
                  <a:lnTo>
                    <a:pt x="1668" y="4807"/>
                  </a:lnTo>
                  <a:cubicBezTo>
                    <a:pt x="1661" y="4804"/>
                    <a:pt x="1654" y="4801"/>
                    <a:pt x="1648" y="4801"/>
                  </a:cubicBezTo>
                  <a:cubicBezTo>
                    <a:pt x="1642" y="4801"/>
                    <a:pt x="1639" y="4806"/>
                    <a:pt x="1643" y="4823"/>
                  </a:cubicBezTo>
                  <a:cubicBezTo>
                    <a:pt x="1634" y="4842"/>
                    <a:pt x="1624" y="4861"/>
                    <a:pt x="1611" y="4861"/>
                  </a:cubicBezTo>
                  <a:cubicBezTo>
                    <a:pt x="1609" y="4861"/>
                    <a:pt x="1607" y="4861"/>
                    <a:pt x="1605" y="4860"/>
                  </a:cubicBezTo>
                  <a:cubicBezTo>
                    <a:pt x="1602" y="4866"/>
                    <a:pt x="1599" y="4868"/>
                    <a:pt x="1597" y="4868"/>
                  </a:cubicBezTo>
                  <a:cubicBezTo>
                    <a:pt x="1593" y="4868"/>
                    <a:pt x="1593" y="4858"/>
                    <a:pt x="1600" y="4858"/>
                  </a:cubicBezTo>
                  <a:cubicBezTo>
                    <a:pt x="1601" y="4858"/>
                    <a:pt x="1603" y="4859"/>
                    <a:pt x="1605" y="4860"/>
                  </a:cubicBezTo>
                  <a:cubicBezTo>
                    <a:pt x="1615" y="4838"/>
                    <a:pt x="1627" y="4813"/>
                    <a:pt x="1611" y="4807"/>
                  </a:cubicBezTo>
                  <a:cubicBezTo>
                    <a:pt x="1596" y="4797"/>
                    <a:pt x="1608" y="4776"/>
                    <a:pt x="1608" y="4776"/>
                  </a:cubicBezTo>
                  <a:cubicBezTo>
                    <a:pt x="1635" y="4749"/>
                    <a:pt x="1607" y="4738"/>
                    <a:pt x="1579" y="4738"/>
                  </a:cubicBezTo>
                  <a:cubicBezTo>
                    <a:pt x="1567" y="4738"/>
                    <a:pt x="1554" y="4740"/>
                    <a:pt x="1546" y="4744"/>
                  </a:cubicBezTo>
                  <a:cubicBezTo>
                    <a:pt x="1524" y="4756"/>
                    <a:pt x="1509" y="4762"/>
                    <a:pt x="1499" y="4762"/>
                  </a:cubicBezTo>
                  <a:cubicBezTo>
                    <a:pt x="1483" y="4762"/>
                    <a:pt x="1483" y="4746"/>
                    <a:pt x="1499" y="4719"/>
                  </a:cubicBezTo>
                  <a:cubicBezTo>
                    <a:pt x="1507" y="4704"/>
                    <a:pt x="1507" y="4697"/>
                    <a:pt x="1499" y="4697"/>
                  </a:cubicBezTo>
                  <a:cubicBezTo>
                    <a:pt x="1486" y="4697"/>
                    <a:pt x="1452" y="4720"/>
                    <a:pt x="1417" y="4757"/>
                  </a:cubicBezTo>
                  <a:lnTo>
                    <a:pt x="1361" y="4813"/>
                  </a:lnTo>
                  <a:lnTo>
                    <a:pt x="1401" y="4747"/>
                  </a:lnTo>
                  <a:cubicBezTo>
                    <a:pt x="1428" y="4678"/>
                    <a:pt x="1436" y="4660"/>
                    <a:pt x="1412" y="4660"/>
                  </a:cubicBezTo>
                  <a:cubicBezTo>
                    <a:pt x="1402" y="4660"/>
                    <a:pt x="1387" y="4662"/>
                    <a:pt x="1367" y="4666"/>
                  </a:cubicBezTo>
                  <a:cubicBezTo>
                    <a:pt x="1355" y="4667"/>
                    <a:pt x="1346" y="4667"/>
                    <a:pt x="1340" y="4667"/>
                  </a:cubicBezTo>
                  <a:cubicBezTo>
                    <a:pt x="1324" y="4667"/>
                    <a:pt x="1327" y="4663"/>
                    <a:pt x="1339" y="4647"/>
                  </a:cubicBezTo>
                  <a:cubicBezTo>
                    <a:pt x="1351" y="4628"/>
                    <a:pt x="1336" y="4619"/>
                    <a:pt x="1295" y="4588"/>
                  </a:cubicBezTo>
                  <a:cubicBezTo>
                    <a:pt x="1268" y="4567"/>
                    <a:pt x="1254" y="4555"/>
                    <a:pt x="1242" y="4555"/>
                  </a:cubicBezTo>
                  <a:cubicBezTo>
                    <a:pt x="1236" y="4555"/>
                    <a:pt x="1231" y="4558"/>
                    <a:pt x="1226" y="4566"/>
                  </a:cubicBezTo>
                  <a:lnTo>
                    <a:pt x="1198" y="4544"/>
                  </a:lnTo>
                  <a:cubicBezTo>
                    <a:pt x="1207" y="4518"/>
                    <a:pt x="1201" y="4506"/>
                    <a:pt x="1189" y="4506"/>
                  </a:cubicBezTo>
                  <a:cubicBezTo>
                    <a:pt x="1178" y="4506"/>
                    <a:pt x="1163" y="4517"/>
                    <a:pt x="1154" y="4541"/>
                  </a:cubicBezTo>
                  <a:lnTo>
                    <a:pt x="1126" y="4522"/>
                  </a:lnTo>
                  <a:lnTo>
                    <a:pt x="1141" y="4500"/>
                  </a:lnTo>
                  <a:cubicBezTo>
                    <a:pt x="1157" y="4481"/>
                    <a:pt x="1132" y="4459"/>
                    <a:pt x="1032" y="4365"/>
                  </a:cubicBezTo>
                  <a:cubicBezTo>
                    <a:pt x="952" y="4287"/>
                    <a:pt x="925" y="4255"/>
                    <a:pt x="903" y="4255"/>
                  </a:cubicBezTo>
                  <a:cubicBezTo>
                    <a:pt x="894" y="4255"/>
                    <a:pt x="886" y="4261"/>
                    <a:pt x="875" y="4271"/>
                  </a:cubicBezTo>
                  <a:cubicBezTo>
                    <a:pt x="859" y="4278"/>
                    <a:pt x="847" y="4281"/>
                    <a:pt x="839" y="4281"/>
                  </a:cubicBezTo>
                  <a:cubicBezTo>
                    <a:pt x="822" y="4281"/>
                    <a:pt x="824" y="4267"/>
                    <a:pt x="850" y="4246"/>
                  </a:cubicBezTo>
                  <a:cubicBezTo>
                    <a:pt x="867" y="4231"/>
                    <a:pt x="875" y="4210"/>
                    <a:pt x="868" y="4210"/>
                  </a:cubicBezTo>
                  <a:cubicBezTo>
                    <a:pt x="866" y="4210"/>
                    <a:pt x="863" y="4211"/>
                    <a:pt x="859" y="4215"/>
                  </a:cubicBezTo>
                  <a:cubicBezTo>
                    <a:pt x="847" y="4199"/>
                    <a:pt x="840" y="4180"/>
                    <a:pt x="844" y="4161"/>
                  </a:cubicBezTo>
                  <a:cubicBezTo>
                    <a:pt x="850" y="4111"/>
                    <a:pt x="838" y="4096"/>
                    <a:pt x="824" y="4096"/>
                  </a:cubicBezTo>
                  <a:cubicBezTo>
                    <a:pt x="817" y="4096"/>
                    <a:pt x="809" y="4100"/>
                    <a:pt x="803" y="4105"/>
                  </a:cubicBezTo>
                  <a:cubicBezTo>
                    <a:pt x="791" y="4121"/>
                    <a:pt x="785" y="4128"/>
                    <a:pt x="783" y="4128"/>
                  </a:cubicBezTo>
                  <a:cubicBezTo>
                    <a:pt x="779" y="4128"/>
                    <a:pt x="786" y="4109"/>
                    <a:pt x="793" y="4089"/>
                  </a:cubicBezTo>
                  <a:cubicBezTo>
                    <a:pt x="801" y="4067"/>
                    <a:pt x="809" y="4044"/>
                    <a:pt x="802" y="4044"/>
                  </a:cubicBezTo>
                  <a:cubicBezTo>
                    <a:pt x="800" y="4044"/>
                    <a:pt x="797" y="4045"/>
                    <a:pt x="793" y="4049"/>
                  </a:cubicBezTo>
                  <a:cubicBezTo>
                    <a:pt x="762" y="4049"/>
                    <a:pt x="678" y="3980"/>
                    <a:pt x="725" y="3951"/>
                  </a:cubicBezTo>
                  <a:cubicBezTo>
                    <a:pt x="725" y="3951"/>
                    <a:pt x="715" y="3936"/>
                    <a:pt x="706" y="3920"/>
                  </a:cubicBezTo>
                  <a:cubicBezTo>
                    <a:pt x="702" y="3923"/>
                    <a:pt x="698" y="3924"/>
                    <a:pt x="694" y="3924"/>
                  </a:cubicBezTo>
                  <a:cubicBezTo>
                    <a:pt x="678" y="3924"/>
                    <a:pt x="665" y="3899"/>
                    <a:pt x="649" y="3876"/>
                  </a:cubicBezTo>
                  <a:cubicBezTo>
                    <a:pt x="631" y="3845"/>
                    <a:pt x="621" y="3829"/>
                    <a:pt x="643" y="3817"/>
                  </a:cubicBezTo>
                  <a:lnTo>
                    <a:pt x="643" y="3817"/>
                  </a:lnTo>
                  <a:cubicBezTo>
                    <a:pt x="646" y="3817"/>
                    <a:pt x="649" y="3817"/>
                    <a:pt x="652" y="3817"/>
                  </a:cubicBezTo>
                  <a:cubicBezTo>
                    <a:pt x="673" y="3817"/>
                    <a:pt x="664" y="3805"/>
                    <a:pt x="627" y="3788"/>
                  </a:cubicBezTo>
                  <a:cubicBezTo>
                    <a:pt x="618" y="3776"/>
                    <a:pt x="568" y="3782"/>
                    <a:pt x="558" y="3766"/>
                  </a:cubicBezTo>
                  <a:cubicBezTo>
                    <a:pt x="550" y="3771"/>
                    <a:pt x="542" y="3773"/>
                    <a:pt x="533" y="3773"/>
                  </a:cubicBezTo>
                  <a:cubicBezTo>
                    <a:pt x="518" y="3773"/>
                    <a:pt x="505" y="3767"/>
                    <a:pt x="499" y="3757"/>
                  </a:cubicBezTo>
                  <a:lnTo>
                    <a:pt x="521" y="3748"/>
                  </a:lnTo>
                  <a:lnTo>
                    <a:pt x="568" y="3723"/>
                  </a:lnTo>
                  <a:cubicBezTo>
                    <a:pt x="561" y="3711"/>
                    <a:pt x="556" y="3699"/>
                    <a:pt x="544" y="3699"/>
                  </a:cubicBezTo>
                  <a:cubicBezTo>
                    <a:pt x="540" y="3699"/>
                    <a:pt x="536" y="3701"/>
                    <a:pt x="530" y="3704"/>
                  </a:cubicBezTo>
                  <a:cubicBezTo>
                    <a:pt x="546" y="3676"/>
                    <a:pt x="537" y="3660"/>
                    <a:pt x="524" y="3629"/>
                  </a:cubicBezTo>
                  <a:cubicBezTo>
                    <a:pt x="508" y="3597"/>
                    <a:pt x="493" y="3569"/>
                    <a:pt x="464" y="3560"/>
                  </a:cubicBezTo>
                  <a:cubicBezTo>
                    <a:pt x="505" y="3525"/>
                    <a:pt x="474" y="3428"/>
                    <a:pt x="421" y="3428"/>
                  </a:cubicBezTo>
                  <a:cubicBezTo>
                    <a:pt x="416" y="3430"/>
                    <a:pt x="412" y="3430"/>
                    <a:pt x="409" y="3430"/>
                  </a:cubicBezTo>
                  <a:cubicBezTo>
                    <a:pt x="394" y="3430"/>
                    <a:pt x="393" y="3415"/>
                    <a:pt x="408" y="3397"/>
                  </a:cubicBezTo>
                  <a:cubicBezTo>
                    <a:pt x="427" y="3372"/>
                    <a:pt x="424" y="3372"/>
                    <a:pt x="395" y="3362"/>
                  </a:cubicBezTo>
                  <a:cubicBezTo>
                    <a:pt x="367" y="3353"/>
                    <a:pt x="389" y="3328"/>
                    <a:pt x="408" y="3306"/>
                  </a:cubicBezTo>
                  <a:cubicBezTo>
                    <a:pt x="452" y="3274"/>
                    <a:pt x="449" y="3259"/>
                    <a:pt x="421" y="3249"/>
                  </a:cubicBezTo>
                  <a:cubicBezTo>
                    <a:pt x="399" y="3231"/>
                    <a:pt x="383" y="3202"/>
                    <a:pt x="377" y="3171"/>
                  </a:cubicBezTo>
                  <a:cubicBezTo>
                    <a:pt x="354" y="3152"/>
                    <a:pt x="345" y="3139"/>
                    <a:pt x="334" y="3139"/>
                  </a:cubicBezTo>
                  <a:cubicBezTo>
                    <a:pt x="330" y="3139"/>
                    <a:pt x="324" y="3142"/>
                    <a:pt x="317" y="3149"/>
                  </a:cubicBezTo>
                  <a:cubicBezTo>
                    <a:pt x="301" y="3149"/>
                    <a:pt x="283" y="3149"/>
                    <a:pt x="267" y="3140"/>
                  </a:cubicBezTo>
                  <a:cubicBezTo>
                    <a:pt x="248" y="3121"/>
                    <a:pt x="250" y="3112"/>
                    <a:pt x="254" y="3112"/>
                  </a:cubicBezTo>
                  <a:cubicBezTo>
                    <a:pt x="258" y="3112"/>
                    <a:pt x="263" y="3116"/>
                    <a:pt x="264" y="3124"/>
                  </a:cubicBezTo>
                  <a:cubicBezTo>
                    <a:pt x="275" y="3135"/>
                    <a:pt x="281" y="3139"/>
                    <a:pt x="287" y="3139"/>
                  </a:cubicBezTo>
                  <a:cubicBezTo>
                    <a:pt x="295" y="3139"/>
                    <a:pt x="301" y="3128"/>
                    <a:pt x="314" y="3115"/>
                  </a:cubicBezTo>
                  <a:cubicBezTo>
                    <a:pt x="330" y="3093"/>
                    <a:pt x="336" y="3064"/>
                    <a:pt x="330" y="3039"/>
                  </a:cubicBezTo>
                  <a:cubicBezTo>
                    <a:pt x="327" y="3024"/>
                    <a:pt x="320" y="2989"/>
                    <a:pt x="317" y="2970"/>
                  </a:cubicBezTo>
                  <a:cubicBezTo>
                    <a:pt x="336" y="2917"/>
                    <a:pt x="333" y="2902"/>
                    <a:pt x="311" y="2902"/>
                  </a:cubicBezTo>
                  <a:lnTo>
                    <a:pt x="286" y="2905"/>
                  </a:lnTo>
                  <a:cubicBezTo>
                    <a:pt x="333" y="2883"/>
                    <a:pt x="327" y="2695"/>
                    <a:pt x="276" y="2676"/>
                  </a:cubicBezTo>
                  <a:lnTo>
                    <a:pt x="301" y="2676"/>
                  </a:lnTo>
                  <a:cubicBezTo>
                    <a:pt x="327" y="2676"/>
                    <a:pt x="327" y="2660"/>
                    <a:pt x="330" y="2626"/>
                  </a:cubicBezTo>
                  <a:cubicBezTo>
                    <a:pt x="320" y="2579"/>
                    <a:pt x="314" y="2532"/>
                    <a:pt x="311" y="2488"/>
                  </a:cubicBezTo>
                  <a:cubicBezTo>
                    <a:pt x="314" y="2416"/>
                    <a:pt x="327" y="2366"/>
                    <a:pt x="301" y="2363"/>
                  </a:cubicBezTo>
                  <a:cubicBezTo>
                    <a:pt x="304" y="2352"/>
                    <a:pt x="304" y="2348"/>
                    <a:pt x="313" y="2348"/>
                  </a:cubicBezTo>
                  <a:cubicBezTo>
                    <a:pt x="317" y="2348"/>
                    <a:pt x="322" y="2349"/>
                    <a:pt x="330" y="2350"/>
                  </a:cubicBezTo>
                  <a:cubicBezTo>
                    <a:pt x="337" y="2356"/>
                    <a:pt x="342" y="2358"/>
                    <a:pt x="346" y="2358"/>
                  </a:cubicBezTo>
                  <a:cubicBezTo>
                    <a:pt x="354" y="2358"/>
                    <a:pt x="356" y="2347"/>
                    <a:pt x="358" y="2334"/>
                  </a:cubicBezTo>
                  <a:cubicBezTo>
                    <a:pt x="361" y="2319"/>
                    <a:pt x="336" y="2316"/>
                    <a:pt x="311" y="2312"/>
                  </a:cubicBezTo>
                  <a:cubicBezTo>
                    <a:pt x="286" y="2306"/>
                    <a:pt x="289" y="2290"/>
                    <a:pt x="317" y="2259"/>
                  </a:cubicBezTo>
                  <a:cubicBezTo>
                    <a:pt x="348" y="2221"/>
                    <a:pt x="361" y="2171"/>
                    <a:pt x="348" y="2121"/>
                  </a:cubicBezTo>
                  <a:cubicBezTo>
                    <a:pt x="351" y="2108"/>
                    <a:pt x="356" y="2095"/>
                    <a:pt x="373" y="2095"/>
                  </a:cubicBezTo>
                  <a:cubicBezTo>
                    <a:pt x="376" y="2095"/>
                    <a:pt x="379" y="2095"/>
                    <a:pt x="383" y="2096"/>
                  </a:cubicBezTo>
                  <a:cubicBezTo>
                    <a:pt x="411" y="2084"/>
                    <a:pt x="443" y="2059"/>
                    <a:pt x="405" y="2012"/>
                  </a:cubicBezTo>
                  <a:cubicBezTo>
                    <a:pt x="407" y="2002"/>
                    <a:pt x="408" y="1998"/>
                    <a:pt x="414" y="1998"/>
                  </a:cubicBezTo>
                  <a:cubicBezTo>
                    <a:pt x="417" y="1998"/>
                    <a:pt x="423" y="2000"/>
                    <a:pt x="433" y="2002"/>
                  </a:cubicBezTo>
                  <a:cubicBezTo>
                    <a:pt x="461" y="1993"/>
                    <a:pt x="486" y="2002"/>
                    <a:pt x="443" y="1971"/>
                  </a:cubicBezTo>
                  <a:cubicBezTo>
                    <a:pt x="433" y="1927"/>
                    <a:pt x="449" y="1883"/>
                    <a:pt x="486" y="1858"/>
                  </a:cubicBezTo>
                  <a:cubicBezTo>
                    <a:pt x="493" y="1842"/>
                    <a:pt x="499" y="1827"/>
                    <a:pt x="474" y="1817"/>
                  </a:cubicBezTo>
                  <a:lnTo>
                    <a:pt x="452" y="1808"/>
                  </a:lnTo>
                  <a:lnTo>
                    <a:pt x="452" y="1808"/>
                  </a:lnTo>
                  <a:cubicBezTo>
                    <a:pt x="464" y="1809"/>
                    <a:pt x="473" y="1809"/>
                    <a:pt x="479" y="1809"/>
                  </a:cubicBezTo>
                  <a:cubicBezTo>
                    <a:pt x="502" y="1809"/>
                    <a:pt x="494" y="1803"/>
                    <a:pt x="464" y="1773"/>
                  </a:cubicBezTo>
                  <a:cubicBezTo>
                    <a:pt x="445" y="1766"/>
                    <a:pt x="444" y="1755"/>
                    <a:pt x="457" y="1755"/>
                  </a:cubicBezTo>
                  <a:cubicBezTo>
                    <a:pt x="461" y="1755"/>
                    <a:pt x="465" y="1756"/>
                    <a:pt x="471" y="1758"/>
                  </a:cubicBezTo>
                  <a:cubicBezTo>
                    <a:pt x="483" y="1758"/>
                    <a:pt x="499" y="1748"/>
                    <a:pt x="508" y="1736"/>
                  </a:cubicBezTo>
                  <a:cubicBezTo>
                    <a:pt x="524" y="1673"/>
                    <a:pt x="543" y="1614"/>
                    <a:pt x="568" y="1554"/>
                  </a:cubicBezTo>
                  <a:cubicBezTo>
                    <a:pt x="643" y="1435"/>
                    <a:pt x="671" y="1391"/>
                    <a:pt x="649" y="1379"/>
                  </a:cubicBezTo>
                  <a:cubicBezTo>
                    <a:pt x="637" y="1347"/>
                    <a:pt x="637" y="1347"/>
                    <a:pt x="668" y="1347"/>
                  </a:cubicBezTo>
                  <a:cubicBezTo>
                    <a:pt x="690" y="1347"/>
                    <a:pt x="709" y="1338"/>
                    <a:pt x="718" y="1319"/>
                  </a:cubicBezTo>
                  <a:cubicBezTo>
                    <a:pt x="727" y="1310"/>
                    <a:pt x="734" y="1300"/>
                    <a:pt x="745" y="1300"/>
                  </a:cubicBezTo>
                  <a:cubicBezTo>
                    <a:pt x="750" y="1300"/>
                    <a:pt x="756" y="1302"/>
                    <a:pt x="762" y="1306"/>
                  </a:cubicBezTo>
                  <a:cubicBezTo>
                    <a:pt x="753" y="1278"/>
                    <a:pt x="753" y="1278"/>
                    <a:pt x="762" y="1266"/>
                  </a:cubicBezTo>
                  <a:cubicBezTo>
                    <a:pt x="767" y="1269"/>
                    <a:pt x="772" y="1271"/>
                    <a:pt x="775" y="1271"/>
                  </a:cubicBezTo>
                  <a:cubicBezTo>
                    <a:pt x="786" y="1271"/>
                    <a:pt x="791" y="1258"/>
                    <a:pt x="784" y="1237"/>
                  </a:cubicBezTo>
                  <a:cubicBezTo>
                    <a:pt x="767" y="1212"/>
                    <a:pt x="759" y="1200"/>
                    <a:pt x="762" y="1200"/>
                  </a:cubicBezTo>
                  <a:lnTo>
                    <a:pt x="762" y="1200"/>
                  </a:lnTo>
                  <a:cubicBezTo>
                    <a:pt x="765" y="1200"/>
                    <a:pt x="775" y="1208"/>
                    <a:pt x="793" y="1222"/>
                  </a:cubicBezTo>
                  <a:cubicBezTo>
                    <a:pt x="798" y="1226"/>
                    <a:pt x="804" y="1227"/>
                    <a:pt x="811" y="1227"/>
                  </a:cubicBezTo>
                  <a:cubicBezTo>
                    <a:pt x="833" y="1227"/>
                    <a:pt x="858" y="1212"/>
                    <a:pt x="834" y="1212"/>
                  </a:cubicBezTo>
                  <a:cubicBezTo>
                    <a:pt x="815" y="1194"/>
                    <a:pt x="834" y="1169"/>
                    <a:pt x="828" y="1140"/>
                  </a:cubicBezTo>
                  <a:cubicBezTo>
                    <a:pt x="836" y="1130"/>
                    <a:pt x="844" y="1121"/>
                    <a:pt x="854" y="1121"/>
                  </a:cubicBezTo>
                  <a:cubicBezTo>
                    <a:pt x="859" y="1121"/>
                    <a:pt x="865" y="1124"/>
                    <a:pt x="872" y="1131"/>
                  </a:cubicBezTo>
                  <a:cubicBezTo>
                    <a:pt x="872" y="1131"/>
                    <a:pt x="873" y="1131"/>
                    <a:pt x="874" y="1131"/>
                  </a:cubicBezTo>
                  <a:cubicBezTo>
                    <a:pt x="905" y="1131"/>
                    <a:pt x="944" y="1052"/>
                    <a:pt x="938" y="1024"/>
                  </a:cubicBezTo>
                  <a:cubicBezTo>
                    <a:pt x="925" y="1012"/>
                    <a:pt x="927" y="1002"/>
                    <a:pt x="935" y="1002"/>
                  </a:cubicBezTo>
                  <a:cubicBezTo>
                    <a:pt x="939" y="1002"/>
                    <a:pt x="944" y="1004"/>
                    <a:pt x="950" y="1009"/>
                  </a:cubicBezTo>
                  <a:cubicBezTo>
                    <a:pt x="956" y="1016"/>
                    <a:pt x="961" y="1018"/>
                    <a:pt x="966" y="1018"/>
                  </a:cubicBezTo>
                  <a:cubicBezTo>
                    <a:pt x="975" y="1018"/>
                    <a:pt x="983" y="1010"/>
                    <a:pt x="991" y="1002"/>
                  </a:cubicBezTo>
                  <a:cubicBezTo>
                    <a:pt x="990" y="991"/>
                    <a:pt x="991" y="987"/>
                    <a:pt x="995" y="987"/>
                  </a:cubicBezTo>
                  <a:cubicBezTo>
                    <a:pt x="1001" y="987"/>
                    <a:pt x="1011" y="997"/>
                    <a:pt x="1022" y="1009"/>
                  </a:cubicBezTo>
                  <a:cubicBezTo>
                    <a:pt x="1024" y="1022"/>
                    <a:pt x="1027" y="1028"/>
                    <a:pt x="1032" y="1028"/>
                  </a:cubicBezTo>
                  <a:cubicBezTo>
                    <a:pt x="1039" y="1028"/>
                    <a:pt x="1050" y="1018"/>
                    <a:pt x="1066" y="1006"/>
                  </a:cubicBezTo>
                  <a:cubicBezTo>
                    <a:pt x="1060" y="974"/>
                    <a:pt x="1113" y="930"/>
                    <a:pt x="1151" y="896"/>
                  </a:cubicBezTo>
                  <a:cubicBezTo>
                    <a:pt x="1217" y="839"/>
                    <a:pt x="1217" y="814"/>
                    <a:pt x="1213" y="752"/>
                  </a:cubicBezTo>
                  <a:lnTo>
                    <a:pt x="1201" y="702"/>
                  </a:lnTo>
                  <a:lnTo>
                    <a:pt x="1229" y="742"/>
                  </a:lnTo>
                  <a:cubicBezTo>
                    <a:pt x="1248" y="761"/>
                    <a:pt x="1267" y="777"/>
                    <a:pt x="1289" y="792"/>
                  </a:cubicBezTo>
                  <a:cubicBezTo>
                    <a:pt x="1301" y="783"/>
                    <a:pt x="1285" y="761"/>
                    <a:pt x="1273" y="739"/>
                  </a:cubicBezTo>
                  <a:cubicBezTo>
                    <a:pt x="1259" y="722"/>
                    <a:pt x="1270" y="711"/>
                    <a:pt x="1302" y="711"/>
                  </a:cubicBezTo>
                  <a:cubicBezTo>
                    <a:pt x="1306" y="711"/>
                    <a:pt x="1309" y="711"/>
                    <a:pt x="1314" y="711"/>
                  </a:cubicBezTo>
                  <a:cubicBezTo>
                    <a:pt x="1358" y="711"/>
                    <a:pt x="1373" y="705"/>
                    <a:pt x="1376" y="673"/>
                  </a:cubicBezTo>
                  <a:cubicBezTo>
                    <a:pt x="1386" y="666"/>
                    <a:pt x="1398" y="662"/>
                    <a:pt x="1410" y="662"/>
                  </a:cubicBezTo>
                  <a:cubicBezTo>
                    <a:pt x="1417" y="662"/>
                    <a:pt x="1425" y="663"/>
                    <a:pt x="1433" y="667"/>
                  </a:cubicBezTo>
                  <a:cubicBezTo>
                    <a:pt x="1448" y="658"/>
                    <a:pt x="1448" y="658"/>
                    <a:pt x="1436" y="636"/>
                  </a:cubicBezTo>
                  <a:cubicBezTo>
                    <a:pt x="1427" y="623"/>
                    <a:pt x="1432" y="614"/>
                    <a:pt x="1444" y="614"/>
                  </a:cubicBezTo>
                  <a:cubicBezTo>
                    <a:pt x="1449" y="614"/>
                    <a:pt x="1456" y="616"/>
                    <a:pt x="1464" y="620"/>
                  </a:cubicBezTo>
                  <a:cubicBezTo>
                    <a:pt x="1478" y="632"/>
                    <a:pt x="1492" y="636"/>
                    <a:pt x="1505" y="636"/>
                  </a:cubicBezTo>
                  <a:cubicBezTo>
                    <a:pt x="1529" y="636"/>
                    <a:pt x="1546" y="620"/>
                    <a:pt x="1539" y="608"/>
                  </a:cubicBezTo>
                  <a:cubicBezTo>
                    <a:pt x="1527" y="586"/>
                    <a:pt x="1542" y="576"/>
                    <a:pt x="1558" y="570"/>
                  </a:cubicBezTo>
                  <a:cubicBezTo>
                    <a:pt x="1577" y="564"/>
                    <a:pt x="1593" y="545"/>
                    <a:pt x="1596" y="526"/>
                  </a:cubicBezTo>
                  <a:lnTo>
                    <a:pt x="1627" y="510"/>
                  </a:lnTo>
                  <a:cubicBezTo>
                    <a:pt x="1629" y="509"/>
                    <a:pt x="1631" y="509"/>
                    <a:pt x="1632" y="509"/>
                  </a:cubicBezTo>
                  <a:cubicBezTo>
                    <a:pt x="1641" y="509"/>
                    <a:pt x="1634" y="533"/>
                    <a:pt x="1621" y="539"/>
                  </a:cubicBezTo>
                  <a:lnTo>
                    <a:pt x="1649" y="554"/>
                  </a:lnTo>
                  <a:cubicBezTo>
                    <a:pt x="1680" y="542"/>
                    <a:pt x="1696" y="532"/>
                    <a:pt x="1699" y="504"/>
                  </a:cubicBezTo>
                  <a:cubicBezTo>
                    <a:pt x="1698" y="475"/>
                    <a:pt x="1697" y="461"/>
                    <a:pt x="1699" y="461"/>
                  </a:cubicBezTo>
                  <a:lnTo>
                    <a:pt x="1699" y="461"/>
                  </a:lnTo>
                  <a:cubicBezTo>
                    <a:pt x="1701" y="461"/>
                    <a:pt x="1706" y="472"/>
                    <a:pt x="1715" y="495"/>
                  </a:cubicBezTo>
                  <a:cubicBezTo>
                    <a:pt x="1723" y="509"/>
                    <a:pt x="1736" y="522"/>
                    <a:pt x="1746" y="522"/>
                  </a:cubicBezTo>
                  <a:cubicBezTo>
                    <a:pt x="1752" y="522"/>
                    <a:pt x="1756" y="517"/>
                    <a:pt x="1759" y="507"/>
                  </a:cubicBezTo>
                  <a:cubicBezTo>
                    <a:pt x="1757" y="481"/>
                    <a:pt x="1762" y="472"/>
                    <a:pt x="1769" y="472"/>
                  </a:cubicBezTo>
                  <a:cubicBezTo>
                    <a:pt x="1776" y="472"/>
                    <a:pt x="1785" y="482"/>
                    <a:pt x="1790" y="495"/>
                  </a:cubicBezTo>
                  <a:cubicBezTo>
                    <a:pt x="1791" y="519"/>
                    <a:pt x="1792" y="533"/>
                    <a:pt x="1797" y="533"/>
                  </a:cubicBezTo>
                  <a:cubicBezTo>
                    <a:pt x="1803" y="533"/>
                    <a:pt x="1815" y="515"/>
                    <a:pt x="1840" y="476"/>
                  </a:cubicBezTo>
                  <a:cubicBezTo>
                    <a:pt x="1872" y="467"/>
                    <a:pt x="1928" y="416"/>
                    <a:pt x="1981" y="404"/>
                  </a:cubicBezTo>
                  <a:cubicBezTo>
                    <a:pt x="2021" y="395"/>
                    <a:pt x="2048" y="388"/>
                    <a:pt x="2069" y="388"/>
                  </a:cubicBezTo>
                  <a:cubicBezTo>
                    <a:pt x="2084" y="388"/>
                    <a:pt x="2096" y="392"/>
                    <a:pt x="2107" y="401"/>
                  </a:cubicBezTo>
                  <a:cubicBezTo>
                    <a:pt x="2107" y="402"/>
                    <a:pt x="2107" y="403"/>
                    <a:pt x="2107" y="403"/>
                  </a:cubicBezTo>
                  <a:lnTo>
                    <a:pt x="2107" y="403"/>
                  </a:lnTo>
                  <a:cubicBezTo>
                    <a:pt x="2107" y="373"/>
                    <a:pt x="2125" y="368"/>
                    <a:pt x="2166" y="360"/>
                  </a:cubicBezTo>
                  <a:cubicBezTo>
                    <a:pt x="2176" y="364"/>
                    <a:pt x="2186" y="366"/>
                    <a:pt x="2196" y="366"/>
                  </a:cubicBezTo>
                  <a:cubicBezTo>
                    <a:pt x="2226" y="366"/>
                    <a:pt x="2254" y="348"/>
                    <a:pt x="2266" y="319"/>
                  </a:cubicBezTo>
                  <a:lnTo>
                    <a:pt x="2266" y="319"/>
                  </a:lnTo>
                  <a:lnTo>
                    <a:pt x="2232" y="322"/>
                  </a:lnTo>
                  <a:cubicBezTo>
                    <a:pt x="2226" y="291"/>
                    <a:pt x="2231" y="280"/>
                    <a:pt x="2245" y="280"/>
                  </a:cubicBezTo>
                  <a:cubicBezTo>
                    <a:pt x="2254" y="280"/>
                    <a:pt x="2267" y="284"/>
                    <a:pt x="2282" y="291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298" y="291"/>
                    <a:pt x="2301" y="314"/>
                    <a:pt x="2307" y="338"/>
                  </a:cubicBezTo>
                  <a:cubicBezTo>
                    <a:pt x="2310" y="363"/>
                    <a:pt x="2329" y="385"/>
                    <a:pt x="2348" y="385"/>
                  </a:cubicBezTo>
                  <a:cubicBezTo>
                    <a:pt x="2364" y="382"/>
                    <a:pt x="2379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5" y="329"/>
                    <a:pt x="2414" y="316"/>
                    <a:pt x="2426" y="297"/>
                  </a:cubicBezTo>
                  <a:cubicBezTo>
                    <a:pt x="2423" y="272"/>
                    <a:pt x="2442" y="272"/>
                    <a:pt x="2458" y="272"/>
                  </a:cubicBezTo>
                  <a:cubicBezTo>
                    <a:pt x="2473" y="288"/>
                    <a:pt x="2492" y="294"/>
                    <a:pt x="2513" y="294"/>
                  </a:cubicBezTo>
                  <a:lnTo>
                    <a:pt x="2513" y="294"/>
                  </a:lnTo>
                  <a:cubicBezTo>
                    <a:pt x="2514" y="301"/>
                    <a:pt x="2514" y="310"/>
                    <a:pt x="2514" y="319"/>
                  </a:cubicBezTo>
                  <a:cubicBezTo>
                    <a:pt x="2517" y="338"/>
                    <a:pt x="2523" y="354"/>
                    <a:pt x="2533" y="369"/>
                  </a:cubicBezTo>
                  <a:cubicBezTo>
                    <a:pt x="2552" y="369"/>
                    <a:pt x="2548" y="344"/>
                    <a:pt x="2548" y="344"/>
                  </a:cubicBezTo>
                  <a:cubicBezTo>
                    <a:pt x="2548" y="330"/>
                    <a:pt x="2613" y="324"/>
                    <a:pt x="2695" y="324"/>
                  </a:cubicBezTo>
                  <a:cubicBezTo>
                    <a:pt x="2821" y="324"/>
                    <a:pt x="2987" y="337"/>
                    <a:pt x="3015" y="351"/>
                  </a:cubicBezTo>
                  <a:cubicBezTo>
                    <a:pt x="3034" y="369"/>
                    <a:pt x="3058" y="379"/>
                    <a:pt x="3073" y="379"/>
                  </a:cubicBezTo>
                  <a:cubicBezTo>
                    <a:pt x="3084" y="379"/>
                    <a:pt x="3090" y="374"/>
                    <a:pt x="3084" y="363"/>
                  </a:cubicBezTo>
                  <a:cubicBezTo>
                    <a:pt x="3086" y="353"/>
                    <a:pt x="3098" y="349"/>
                    <a:pt x="3116" y="349"/>
                  </a:cubicBezTo>
                  <a:cubicBezTo>
                    <a:pt x="3151" y="349"/>
                    <a:pt x="3211" y="365"/>
                    <a:pt x="3279" y="385"/>
                  </a:cubicBezTo>
                  <a:cubicBezTo>
                    <a:pt x="3369" y="407"/>
                    <a:pt x="3436" y="435"/>
                    <a:pt x="3467" y="435"/>
                  </a:cubicBezTo>
                  <a:cubicBezTo>
                    <a:pt x="3477" y="435"/>
                    <a:pt x="3483" y="433"/>
                    <a:pt x="3485" y="426"/>
                  </a:cubicBezTo>
                  <a:lnTo>
                    <a:pt x="3536" y="445"/>
                  </a:lnTo>
                  <a:cubicBezTo>
                    <a:pt x="3570" y="457"/>
                    <a:pt x="3611" y="451"/>
                    <a:pt x="3626" y="457"/>
                  </a:cubicBezTo>
                  <a:cubicBezTo>
                    <a:pt x="3637" y="451"/>
                    <a:pt x="3645" y="449"/>
                    <a:pt x="3651" y="449"/>
                  </a:cubicBezTo>
                  <a:cubicBezTo>
                    <a:pt x="3660" y="449"/>
                    <a:pt x="3660" y="457"/>
                    <a:pt x="3642" y="467"/>
                  </a:cubicBezTo>
                  <a:cubicBezTo>
                    <a:pt x="3633" y="489"/>
                    <a:pt x="3623" y="510"/>
                    <a:pt x="3639" y="520"/>
                  </a:cubicBezTo>
                  <a:cubicBezTo>
                    <a:pt x="3646" y="523"/>
                    <a:pt x="3652" y="525"/>
                    <a:pt x="3658" y="525"/>
                  </a:cubicBezTo>
                  <a:cubicBezTo>
                    <a:pt x="3675" y="525"/>
                    <a:pt x="3683" y="508"/>
                    <a:pt x="3692" y="489"/>
                  </a:cubicBezTo>
                  <a:cubicBezTo>
                    <a:pt x="3697" y="477"/>
                    <a:pt x="3705" y="474"/>
                    <a:pt x="3711" y="474"/>
                  </a:cubicBezTo>
                  <a:cubicBezTo>
                    <a:pt x="3716" y="474"/>
                    <a:pt x="3720" y="476"/>
                    <a:pt x="3720" y="476"/>
                  </a:cubicBezTo>
                  <a:cubicBezTo>
                    <a:pt x="3736" y="482"/>
                    <a:pt x="3736" y="482"/>
                    <a:pt x="3724" y="504"/>
                  </a:cubicBezTo>
                  <a:lnTo>
                    <a:pt x="3702" y="551"/>
                  </a:lnTo>
                  <a:lnTo>
                    <a:pt x="3717" y="557"/>
                  </a:lnTo>
                  <a:cubicBezTo>
                    <a:pt x="3724" y="546"/>
                    <a:pt x="3732" y="543"/>
                    <a:pt x="3737" y="543"/>
                  </a:cubicBezTo>
                  <a:cubicBezTo>
                    <a:pt x="3742" y="543"/>
                    <a:pt x="3746" y="545"/>
                    <a:pt x="3746" y="545"/>
                  </a:cubicBezTo>
                  <a:cubicBezTo>
                    <a:pt x="3761" y="551"/>
                    <a:pt x="3761" y="551"/>
                    <a:pt x="3736" y="595"/>
                  </a:cubicBezTo>
                  <a:cubicBezTo>
                    <a:pt x="3724" y="622"/>
                    <a:pt x="3722" y="635"/>
                    <a:pt x="3731" y="635"/>
                  </a:cubicBezTo>
                  <a:cubicBezTo>
                    <a:pt x="3737" y="635"/>
                    <a:pt x="3750" y="627"/>
                    <a:pt x="3767" y="611"/>
                  </a:cubicBezTo>
                  <a:lnTo>
                    <a:pt x="3808" y="608"/>
                  </a:lnTo>
                  <a:lnTo>
                    <a:pt x="3808" y="608"/>
                  </a:lnTo>
                  <a:cubicBezTo>
                    <a:pt x="3804" y="632"/>
                    <a:pt x="3814" y="640"/>
                    <a:pt x="3828" y="640"/>
                  </a:cubicBezTo>
                  <a:cubicBezTo>
                    <a:pt x="3845" y="640"/>
                    <a:pt x="3868" y="630"/>
                    <a:pt x="3883" y="623"/>
                  </a:cubicBezTo>
                  <a:lnTo>
                    <a:pt x="3883" y="623"/>
                  </a:lnTo>
                  <a:cubicBezTo>
                    <a:pt x="3876" y="656"/>
                    <a:pt x="3877" y="672"/>
                    <a:pt x="3890" y="672"/>
                  </a:cubicBezTo>
                  <a:cubicBezTo>
                    <a:pt x="3898" y="672"/>
                    <a:pt x="3910" y="665"/>
                    <a:pt x="3927" y="651"/>
                  </a:cubicBezTo>
                  <a:cubicBezTo>
                    <a:pt x="3932" y="643"/>
                    <a:pt x="3937" y="640"/>
                    <a:pt x="3942" y="640"/>
                  </a:cubicBezTo>
                  <a:cubicBezTo>
                    <a:pt x="3950" y="640"/>
                    <a:pt x="3957" y="651"/>
                    <a:pt x="3959" y="670"/>
                  </a:cubicBezTo>
                  <a:cubicBezTo>
                    <a:pt x="3959" y="702"/>
                    <a:pt x="3974" y="711"/>
                    <a:pt x="3999" y="733"/>
                  </a:cubicBezTo>
                  <a:cubicBezTo>
                    <a:pt x="4001" y="732"/>
                    <a:pt x="4003" y="732"/>
                    <a:pt x="4006" y="732"/>
                  </a:cubicBezTo>
                  <a:cubicBezTo>
                    <a:pt x="4041" y="732"/>
                    <a:pt x="4141" y="796"/>
                    <a:pt x="4234" y="890"/>
                  </a:cubicBezTo>
                  <a:cubicBezTo>
                    <a:pt x="4343" y="984"/>
                    <a:pt x="4407" y="1065"/>
                    <a:pt x="4432" y="1065"/>
                  </a:cubicBezTo>
                  <a:cubicBezTo>
                    <a:pt x="4434" y="1065"/>
                    <a:pt x="4436" y="1064"/>
                    <a:pt x="4438" y="1062"/>
                  </a:cubicBezTo>
                  <a:cubicBezTo>
                    <a:pt x="4451" y="1075"/>
                    <a:pt x="4451" y="1075"/>
                    <a:pt x="4444" y="1106"/>
                  </a:cubicBezTo>
                  <a:cubicBezTo>
                    <a:pt x="4432" y="1116"/>
                    <a:pt x="4432" y="1125"/>
                    <a:pt x="4446" y="1125"/>
                  </a:cubicBezTo>
                  <a:cubicBezTo>
                    <a:pt x="4454" y="1125"/>
                    <a:pt x="4467" y="1122"/>
                    <a:pt x="4485" y="1115"/>
                  </a:cubicBezTo>
                  <a:cubicBezTo>
                    <a:pt x="4501" y="1114"/>
                    <a:pt x="4515" y="1109"/>
                    <a:pt x="4519" y="1109"/>
                  </a:cubicBezTo>
                  <a:cubicBezTo>
                    <a:pt x="4522" y="1109"/>
                    <a:pt x="4517" y="1113"/>
                    <a:pt x="4498" y="1128"/>
                  </a:cubicBezTo>
                  <a:cubicBezTo>
                    <a:pt x="4479" y="1143"/>
                    <a:pt x="4501" y="1172"/>
                    <a:pt x="4542" y="1228"/>
                  </a:cubicBezTo>
                  <a:cubicBezTo>
                    <a:pt x="4569" y="1267"/>
                    <a:pt x="4604" y="1315"/>
                    <a:pt x="4627" y="1315"/>
                  </a:cubicBezTo>
                  <a:cubicBezTo>
                    <a:pt x="4630" y="1315"/>
                    <a:pt x="4633" y="1315"/>
                    <a:pt x="4636" y="1313"/>
                  </a:cubicBezTo>
                  <a:cubicBezTo>
                    <a:pt x="4667" y="1325"/>
                    <a:pt x="4674" y="1329"/>
                    <a:pt x="4661" y="1329"/>
                  </a:cubicBezTo>
                  <a:cubicBezTo>
                    <a:pt x="4657" y="1329"/>
                    <a:pt x="4652" y="1329"/>
                    <a:pt x="4645" y="1328"/>
                  </a:cubicBezTo>
                  <a:lnTo>
                    <a:pt x="4645" y="1328"/>
                  </a:lnTo>
                  <a:cubicBezTo>
                    <a:pt x="4595" y="1341"/>
                    <a:pt x="4617" y="1429"/>
                    <a:pt x="4689" y="1447"/>
                  </a:cubicBezTo>
                  <a:cubicBezTo>
                    <a:pt x="4695" y="1463"/>
                    <a:pt x="4704" y="1479"/>
                    <a:pt x="4683" y="1491"/>
                  </a:cubicBezTo>
                  <a:cubicBezTo>
                    <a:pt x="4692" y="1507"/>
                    <a:pt x="4701" y="1520"/>
                    <a:pt x="4748" y="1554"/>
                  </a:cubicBezTo>
                  <a:lnTo>
                    <a:pt x="4802" y="1667"/>
                  </a:lnTo>
                  <a:cubicBezTo>
                    <a:pt x="4803" y="1669"/>
                    <a:pt x="4804" y="1671"/>
                    <a:pt x="4806" y="1674"/>
                  </a:cubicBezTo>
                  <a:lnTo>
                    <a:pt x="4806" y="1674"/>
                  </a:lnTo>
                  <a:cubicBezTo>
                    <a:pt x="4792" y="1667"/>
                    <a:pt x="4777" y="1664"/>
                    <a:pt x="4762" y="1664"/>
                  </a:cubicBezTo>
                  <a:cubicBezTo>
                    <a:pt x="4689" y="1664"/>
                    <a:pt x="4617" y="1737"/>
                    <a:pt x="4657" y="1824"/>
                  </a:cubicBezTo>
                  <a:cubicBezTo>
                    <a:pt x="4678" y="1868"/>
                    <a:pt x="4716" y="1887"/>
                    <a:pt x="4754" y="1887"/>
                  </a:cubicBezTo>
                  <a:cubicBezTo>
                    <a:pt x="4801" y="1887"/>
                    <a:pt x="4848" y="1858"/>
                    <a:pt x="4864" y="1812"/>
                  </a:cubicBezTo>
                  <a:lnTo>
                    <a:pt x="4864" y="1812"/>
                  </a:lnTo>
                  <a:cubicBezTo>
                    <a:pt x="4874" y="1847"/>
                    <a:pt x="4890" y="1893"/>
                    <a:pt x="4908" y="1946"/>
                  </a:cubicBezTo>
                  <a:cubicBezTo>
                    <a:pt x="4943" y="2065"/>
                    <a:pt x="4965" y="2168"/>
                    <a:pt x="4946" y="2187"/>
                  </a:cubicBezTo>
                  <a:cubicBezTo>
                    <a:pt x="4946" y="2187"/>
                    <a:pt x="4949" y="2206"/>
                    <a:pt x="4974" y="2218"/>
                  </a:cubicBezTo>
                  <a:cubicBezTo>
                    <a:pt x="5027" y="2225"/>
                    <a:pt x="5030" y="2243"/>
                    <a:pt x="5008" y="2265"/>
                  </a:cubicBezTo>
                  <a:cubicBezTo>
                    <a:pt x="4961" y="2290"/>
                    <a:pt x="4971" y="2363"/>
                    <a:pt x="5021" y="2372"/>
                  </a:cubicBezTo>
                  <a:lnTo>
                    <a:pt x="4996" y="2375"/>
                  </a:lnTo>
                  <a:cubicBezTo>
                    <a:pt x="4949" y="2397"/>
                    <a:pt x="4983" y="2444"/>
                    <a:pt x="5030" y="2460"/>
                  </a:cubicBezTo>
                  <a:cubicBezTo>
                    <a:pt x="5008" y="2478"/>
                    <a:pt x="4983" y="2497"/>
                    <a:pt x="5008" y="2513"/>
                  </a:cubicBezTo>
                  <a:cubicBezTo>
                    <a:pt x="5008" y="2532"/>
                    <a:pt x="5008" y="2532"/>
                    <a:pt x="4958" y="2535"/>
                  </a:cubicBezTo>
                  <a:cubicBezTo>
                    <a:pt x="4933" y="2535"/>
                    <a:pt x="4908" y="2538"/>
                    <a:pt x="4908" y="2554"/>
                  </a:cubicBezTo>
                  <a:cubicBezTo>
                    <a:pt x="4911" y="2569"/>
                    <a:pt x="4936" y="2569"/>
                    <a:pt x="4961" y="2569"/>
                  </a:cubicBezTo>
                  <a:lnTo>
                    <a:pt x="4961" y="2604"/>
                  </a:lnTo>
                  <a:cubicBezTo>
                    <a:pt x="4961" y="2604"/>
                    <a:pt x="4961" y="2619"/>
                    <a:pt x="4987" y="2619"/>
                  </a:cubicBezTo>
                  <a:cubicBezTo>
                    <a:pt x="5012" y="2619"/>
                    <a:pt x="5015" y="2635"/>
                    <a:pt x="5015" y="2654"/>
                  </a:cubicBezTo>
                  <a:cubicBezTo>
                    <a:pt x="4998" y="2654"/>
                    <a:pt x="5004" y="2662"/>
                    <a:pt x="5017" y="2662"/>
                  </a:cubicBezTo>
                  <a:cubicBezTo>
                    <a:pt x="5023" y="2662"/>
                    <a:pt x="5031" y="2660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0" y="2673"/>
                  </a:lnTo>
                  <a:cubicBezTo>
                    <a:pt x="5190" y="2673"/>
                    <a:pt x="5215" y="2673"/>
                    <a:pt x="5240" y="2635"/>
                  </a:cubicBezTo>
                  <a:cubicBezTo>
                    <a:pt x="5262" y="2559"/>
                    <a:pt x="5283" y="2500"/>
                    <a:pt x="5238" y="2500"/>
                  </a:cubicBezTo>
                  <a:cubicBezTo>
                    <a:pt x="5237" y="2500"/>
                    <a:pt x="5235" y="2500"/>
                    <a:pt x="5234" y="2500"/>
                  </a:cubicBezTo>
                  <a:cubicBezTo>
                    <a:pt x="5234" y="2500"/>
                    <a:pt x="5209" y="2482"/>
                    <a:pt x="5209" y="2463"/>
                  </a:cubicBezTo>
                  <a:cubicBezTo>
                    <a:pt x="5206" y="2444"/>
                    <a:pt x="5231" y="2425"/>
                    <a:pt x="5231" y="2425"/>
                  </a:cubicBezTo>
                  <a:cubicBezTo>
                    <a:pt x="5259" y="2422"/>
                    <a:pt x="5247" y="2344"/>
                    <a:pt x="5234" y="2250"/>
                  </a:cubicBezTo>
                  <a:cubicBezTo>
                    <a:pt x="5218" y="2134"/>
                    <a:pt x="5203" y="2077"/>
                    <a:pt x="5222" y="2052"/>
                  </a:cubicBezTo>
                  <a:cubicBezTo>
                    <a:pt x="5234" y="2040"/>
                    <a:pt x="5240" y="2024"/>
                    <a:pt x="5237" y="2008"/>
                  </a:cubicBezTo>
                  <a:lnTo>
                    <a:pt x="5237" y="2008"/>
                  </a:lnTo>
                  <a:cubicBezTo>
                    <a:pt x="5237" y="2009"/>
                    <a:pt x="5236" y="2009"/>
                    <a:pt x="5235" y="2009"/>
                  </a:cubicBezTo>
                  <a:cubicBezTo>
                    <a:pt x="5211" y="2009"/>
                    <a:pt x="5189" y="1895"/>
                    <a:pt x="5140" y="1770"/>
                  </a:cubicBezTo>
                  <a:cubicBezTo>
                    <a:pt x="5101" y="1643"/>
                    <a:pt x="5038" y="1525"/>
                    <a:pt x="5014" y="1525"/>
                  </a:cubicBezTo>
                  <a:cubicBezTo>
                    <a:pt x="5013" y="1525"/>
                    <a:pt x="5012" y="1525"/>
                    <a:pt x="5012" y="1526"/>
                  </a:cubicBezTo>
                  <a:lnTo>
                    <a:pt x="4996" y="1491"/>
                  </a:lnTo>
                  <a:cubicBezTo>
                    <a:pt x="5018" y="1479"/>
                    <a:pt x="5002" y="1444"/>
                    <a:pt x="4987" y="1410"/>
                  </a:cubicBezTo>
                  <a:cubicBezTo>
                    <a:pt x="4961" y="1394"/>
                    <a:pt x="4940" y="1375"/>
                    <a:pt x="4924" y="1353"/>
                  </a:cubicBezTo>
                  <a:cubicBezTo>
                    <a:pt x="4946" y="1341"/>
                    <a:pt x="4936" y="1325"/>
                    <a:pt x="4914" y="1291"/>
                  </a:cubicBezTo>
                  <a:cubicBezTo>
                    <a:pt x="4900" y="1264"/>
                    <a:pt x="4891" y="1249"/>
                    <a:pt x="4878" y="1249"/>
                  </a:cubicBezTo>
                  <a:cubicBezTo>
                    <a:pt x="4874" y="1249"/>
                    <a:pt x="4869" y="1250"/>
                    <a:pt x="4864" y="1253"/>
                  </a:cubicBezTo>
                  <a:cubicBezTo>
                    <a:pt x="4858" y="1234"/>
                    <a:pt x="4780" y="1125"/>
                    <a:pt x="4764" y="1062"/>
                  </a:cubicBezTo>
                  <a:cubicBezTo>
                    <a:pt x="4770" y="1031"/>
                    <a:pt x="4739" y="1031"/>
                    <a:pt x="4708" y="1031"/>
                  </a:cubicBezTo>
                  <a:cubicBezTo>
                    <a:pt x="4698" y="1038"/>
                    <a:pt x="4687" y="1042"/>
                    <a:pt x="4676" y="1042"/>
                  </a:cubicBezTo>
                  <a:cubicBezTo>
                    <a:pt x="4665" y="1042"/>
                    <a:pt x="4654" y="1038"/>
                    <a:pt x="4645" y="1031"/>
                  </a:cubicBezTo>
                  <a:lnTo>
                    <a:pt x="4686" y="999"/>
                  </a:lnTo>
                  <a:cubicBezTo>
                    <a:pt x="4717" y="999"/>
                    <a:pt x="4717" y="996"/>
                    <a:pt x="4692" y="968"/>
                  </a:cubicBezTo>
                  <a:lnTo>
                    <a:pt x="4667" y="937"/>
                  </a:lnTo>
                  <a:cubicBezTo>
                    <a:pt x="4665" y="939"/>
                    <a:pt x="4662" y="940"/>
                    <a:pt x="4659" y="940"/>
                  </a:cubicBezTo>
                  <a:cubicBezTo>
                    <a:pt x="4632" y="940"/>
                    <a:pt x="4575" y="870"/>
                    <a:pt x="4488" y="783"/>
                  </a:cubicBezTo>
                  <a:cubicBezTo>
                    <a:pt x="4380" y="682"/>
                    <a:pt x="4331" y="638"/>
                    <a:pt x="4310" y="638"/>
                  </a:cubicBezTo>
                  <a:cubicBezTo>
                    <a:pt x="4306" y="638"/>
                    <a:pt x="4303" y="639"/>
                    <a:pt x="4300" y="642"/>
                  </a:cubicBezTo>
                  <a:cubicBezTo>
                    <a:pt x="4295" y="649"/>
                    <a:pt x="4291" y="652"/>
                    <a:pt x="4285" y="652"/>
                  </a:cubicBezTo>
                  <a:cubicBezTo>
                    <a:pt x="4274" y="652"/>
                    <a:pt x="4259" y="634"/>
                    <a:pt x="4238" y="595"/>
                  </a:cubicBezTo>
                  <a:cubicBezTo>
                    <a:pt x="4200" y="492"/>
                    <a:pt x="4190" y="470"/>
                    <a:pt x="4174" y="470"/>
                  </a:cubicBezTo>
                  <a:cubicBezTo>
                    <a:pt x="4169" y="470"/>
                    <a:pt x="4165" y="471"/>
                    <a:pt x="4159" y="473"/>
                  </a:cubicBezTo>
                  <a:cubicBezTo>
                    <a:pt x="4175" y="485"/>
                    <a:pt x="4159" y="504"/>
                    <a:pt x="4147" y="526"/>
                  </a:cubicBezTo>
                  <a:cubicBezTo>
                    <a:pt x="4134" y="543"/>
                    <a:pt x="4124" y="551"/>
                    <a:pt x="4118" y="551"/>
                  </a:cubicBezTo>
                  <a:cubicBezTo>
                    <a:pt x="4109" y="551"/>
                    <a:pt x="4108" y="535"/>
                    <a:pt x="4115" y="504"/>
                  </a:cubicBezTo>
                  <a:cubicBezTo>
                    <a:pt x="4140" y="469"/>
                    <a:pt x="3945" y="358"/>
                    <a:pt x="3864" y="358"/>
                  </a:cubicBezTo>
                  <a:cubicBezTo>
                    <a:pt x="3852" y="358"/>
                    <a:pt x="3842" y="360"/>
                    <a:pt x="3836" y="366"/>
                  </a:cubicBezTo>
                  <a:lnTo>
                    <a:pt x="3849" y="344"/>
                  </a:lnTo>
                  <a:cubicBezTo>
                    <a:pt x="3861" y="322"/>
                    <a:pt x="3843" y="313"/>
                    <a:pt x="3774" y="279"/>
                  </a:cubicBezTo>
                  <a:lnTo>
                    <a:pt x="3720" y="250"/>
                  </a:lnTo>
                  <a:cubicBezTo>
                    <a:pt x="3716" y="261"/>
                    <a:pt x="3707" y="265"/>
                    <a:pt x="3696" y="265"/>
                  </a:cubicBezTo>
                  <a:cubicBezTo>
                    <a:pt x="3661" y="265"/>
                    <a:pt x="3606" y="223"/>
                    <a:pt x="3611" y="206"/>
                  </a:cubicBezTo>
                  <a:cubicBezTo>
                    <a:pt x="3605" y="175"/>
                    <a:pt x="3601" y="175"/>
                    <a:pt x="3567" y="163"/>
                  </a:cubicBezTo>
                  <a:cubicBezTo>
                    <a:pt x="3554" y="167"/>
                    <a:pt x="3540" y="169"/>
                    <a:pt x="3527" y="169"/>
                  </a:cubicBezTo>
                  <a:cubicBezTo>
                    <a:pt x="3466" y="169"/>
                    <a:pt x="3411" y="127"/>
                    <a:pt x="3416" y="109"/>
                  </a:cubicBezTo>
                  <a:lnTo>
                    <a:pt x="3379" y="97"/>
                  </a:lnTo>
                  <a:cubicBezTo>
                    <a:pt x="3365" y="106"/>
                    <a:pt x="3349" y="109"/>
                    <a:pt x="3332" y="109"/>
                  </a:cubicBezTo>
                  <a:cubicBezTo>
                    <a:pt x="3319" y="109"/>
                    <a:pt x="3307" y="107"/>
                    <a:pt x="3294" y="103"/>
                  </a:cubicBezTo>
                  <a:cubicBezTo>
                    <a:pt x="3267" y="95"/>
                    <a:pt x="3249" y="90"/>
                    <a:pt x="3238" y="90"/>
                  </a:cubicBezTo>
                  <a:cubicBezTo>
                    <a:pt x="3227" y="90"/>
                    <a:pt x="3225" y="96"/>
                    <a:pt x="3232" y="112"/>
                  </a:cubicBezTo>
                  <a:cubicBezTo>
                    <a:pt x="3229" y="133"/>
                    <a:pt x="3223" y="157"/>
                    <a:pt x="3207" y="157"/>
                  </a:cubicBezTo>
                  <a:cubicBezTo>
                    <a:pt x="3206" y="157"/>
                    <a:pt x="3204" y="156"/>
                    <a:pt x="3203" y="156"/>
                  </a:cubicBezTo>
                  <a:lnTo>
                    <a:pt x="3210" y="131"/>
                  </a:lnTo>
                  <a:cubicBezTo>
                    <a:pt x="3213" y="106"/>
                    <a:pt x="3156" y="91"/>
                    <a:pt x="3081" y="81"/>
                  </a:cubicBezTo>
                  <a:cubicBezTo>
                    <a:pt x="2984" y="65"/>
                    <a:pt x="2946" y="59"/>
                    <a:pt x="2931" y="31"/>
                  </a:cubicBezTo>
                  <a:lnTo>
                    <a:pt x="2909" y="53"/>
                  </a:lnTo>
                  <a:cubicBezTo>
                    <a:pt x="2899" y="65"/>
                    <a:pt x="2889" y="70"/>
                    <a:pt x="2882" y="70"/>
                  </a:cubicBezTo>
                  <a:cubicBezTo>
                    <a:pt x="2873" y="70"/>
                    <a:pt x="2868" y="63"/>
                    <a:pt x="2868" y="50"/>
                  </a:cubicBezTo>
                  <a:cubicBezTo>
                    <a:pt x="2859" y="36"/>
                    <a:pt x="2831" y="28"/>
                    <a:pt x="2800" y="28"/>
                  </a:cubicBezTo>
                  <a:cubicBezTo>
                    <a:pt x="2776" y="28"/>
                    <a:pt x="2751" y="33"/>
                    <a:pt x="2733" y="44"/>
                  </a:cubicBezTo>
                  <a:lnTo>
                    <a:pt x="2693" y="40"/>
                  </a:lnTo>
                  <a:cubicBezTo>
                    <a:pt x="2688" y="14"/>
                    <a:pt x="2667" y="0"/>
                    <a:pt x="2645" y="0"/>
                  </a:cubicBezTo>
                  <a:close/>
                  <a:moveTo>
                    <a:pt x="2141" y="5358"/>
                  </a:moveTo>
                  <a:cubicBezTo>
                    <a:pt x="2138" y="5384"/>
                    <a:pt x="2138" y="5384"/>
                    <a:pt x="2157" y="5387"/>
                  </a:cubicBezTo>
                  <a:cubicBezTo>
                    <a:pt x="2170" y="5389"/>
                    <a:pt x="2179" y="5390"/>
                    <a:pt x="2184" y="5390"/>
                  </a:cubicBezTo>
                  <a:cubicBezTo>
                    <a:pt x="2196" y="5390"/>
                    <a:pt x="2192" y="5384"/>
                    <a:pt x="2182" y="5365"/>
                  </a:cubicBezTo>
                  <a:lnTo>
                    <a:pt x="2141" y="53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37"/>
            <p:cNvSpPr/>
            <p:nvPr/>
          </p:nvSpPr>
          <p:spPr>
            <a:xfrm>
              <a:off x="4297444" y="3659344"/>
              <a:ext cx="70589" cy="88326"/>
            </a:xfrm>
            <a:custGeom>
              <a:avLst/>
              <a:gdLst/>
              <a:ahLst/>
              <a:cxnLst/>
              <a:rect l="l" t="t" r="r" b="b"/>
              <a:pathLst>
                <a:path w="3878" h="4890" extrusionOk="0">
                  <a:moveTo>
                    <a:pt x="3404" y="1"/>
                  </a:moveTo>
                  <a:lnTo>
                    <a:pt x="3398" y="4"/>
                  </a:lnTo>
                  <a:cubicBezTo>
                    <a:pt x="3395" y="10"/>
                    <a:pt x="3413" y="26"/>
                    <a:pt x="3435" y="42"/>
                  </a:cubicBezTo>
                  <a:lnTo>
                    <a:pt x="3438" y="35"/>
                  </a:lnTo>
                  <a:cubicBezTo>
                    <a:pt x="3429" y="23"/>
                    <a:pt x="3416" y="10"/>
                    <a:pt x="3404" y="1"/>
                  </a:cubicBezTo>
                  <a:close/>
                  <a:moveTo>
                    <a:pt x="3686" y="249"/>
                  </a:moveTo>
                  <a:lnTo>
                    <a:pt x="3711" y="261"/>
                  </a:lnTo>
                  <a:cubicBezTo>
                    <a:pt x="3733" y="277"/>
                    <a:pt x="3727" y="280"/>
                    <a:pt x="3724" y="286"/>
                  </a:cubicBezTo>
                  <a:cubicBezTo>
                    <a:pt x="3721" y="289"/>
                    <a:pt x="3720" y="290"/>
                    <a:pt x="3718" y="290"/>
                  </a:cubicBezTo>
                  <a:cubicBezTo>
                    <a:pt x="3714" y="290"/>
                    <a:pt x="3710" y="286"/>
                    <a:pt x="3699" y="277"/>
                  </a:cubicBezTo>
                  <a:cubicBezTo>
                    <a:pt x="3699" y="277"/>
                    <a:pt x="3683" y="255"/>
                    <a:pt x="3686" y="249"/>
                  </a:cubicBezTo>
                  <a:close/>
                  <a:moveTo>
                    <a:pt x="3595" y="287"/>
                  </a:moveTo>
                  <a:cubicBezTo>
                    <a:pt x="3606" y="287"/>
                    <a:pt x="3624" y="296"/>
                    <a:pt x="3639" y="308"/>
                  </a:cubicBezTo>
                  <a:cubicBezTo>
                    <a:pt x="3683" y="336"/>
                    <a:pt x="3683" y="336"/>
                    <a:pt x="3673" y="346"/>
                  </a:cubicBezTo>
                  <a:cubicBezTo>
                    <a:pt x="3672" y="349"/>
                    <a:pt x="3670" y="351"/>
                    <a:pt x="3666" y="351"/>
                  </a:cubicBezTo>
                  <a:cubicBezTo>
                    <a:pt x="3662" y="351"/>
                    <a:pt x="3655" y="348"/>
                    <a:pt x="3645" y="339"/>
                  </a:cubicBezTo>
                  <a:lnTo>
                    <a:pt x="3648" y="336"/>
                  </a:lnTo>
                  <a:cubicBezTo>
                    <a:pt x="3654" y="340"/>
                    <a:pt x="3657" y="342"/>
                    <a:pt x="3658" y="342"/>
                  </a:cubicBezTo>
                  <a:cubicBezTo>
                    <a:pt x="3662" y="342"/>
                    <a:pt x="3648" y="328"/>
                    <a:pt x="3630" y="321"/>
                  </a:cubicBezTo>
                  <a:lnTo>
                    <a:pt x="3589" y="289"/>
                  </a:lnTo>
                  <a:cubicBezTo>
                    <a:pt x="3590" y="288"/>
                    <a:pt x="3592" y="287"/>
                    <a:pt x="3595" y="287"/>
                  </a:cubicBezTo>
                  <a:close/>
                  <a:moveTo>
                    <a:pt x="3739" y="424"/>
                  </a:moveTo>
                  <a:lnTo>
                    <a:pt x="3736" y="430"/>
                  </a:lnTo>
                  <a:cubicBezTo>
                    <a:pt x="3748" y="440"/>
                    <a:pt x="3752" y="444"/>
                    <a:pt x="3755" y="444"/>
                  </a:cubicBezTo>
                  <a:cubicBezTo>
                    <a:pt x="3756" y="444"/>
                    <a:pt x="3757" y="442"/>
                    <a:pt x="3758" y="440"/>
                  </a:cubicBezTo>
                  <a:lnTo>
                    <a:pt x="3764" y="433"/>
                  </a:lnTo>
                  <a:lnTo>
                    <a:pt x="3739" y="424"/>
                  </a:lnTo>
                  <a:close/>
                  <a:moveTo>
                    <a:pt x="3329" y="562"/>
                  </a:moveTo>
                  <a:cubicBezTo>
                    <a:pt x="3351" y="578"/>
                    <a:pt x="3360" y="606"/>
                    <a:pt x="3357" y="612"/>
                  </a:cubicBezTo>
                  <a:cubicBezTo>
                    <a:pt x="3356" y="612"/>
                    <a:pt x="3356" y="612"/>
                    <a:pt x="3355" y="612"/>
                  </a:cubicBezTo>
                  <a:cubicBezTo>
                    <a:pt x="3348" y="612"/>
                    <a:pt x="3331" y="597"/>
                    <a:pt x="3322" y="574"/>
                  </a:cubicBezTo>
                  <a:lnTo>
                    <a:pt x="3329" y="562"/>
                  </a:lnTo>
                  <a:close/>
                  <a:moveTo>
                    <a:pt x="3265" y="571"/>
                  </a:moveTo>
                  <a:cubicBezTo>
                    <a:pt x="3259" y="571"/>
                    <a:pt x="3256" y="575"/>
                    <a:pt x="3250" y="581"/>
                  </a:cubicBezTo>
                  <a:cubicBezTo>
                    <a:pt x="3247" y="587"/>
                    <a:pt x="3260" y="606"/>
                    <a:pt x="3260" y="606"/>
                  </a:cubicBezTo>
                  <a:cubicBezTo>
                    <a:pt x="3272" y="614"/>
                    <a:pt x="3278" y="617"/>
                    <a:pt x="3282" y="617"/>
                  </a:cubicBezTo>
                  <a:cubicBezTo>
                    <a:pt x="3286" y="617"/>
                    <a:pt x="3288" y="615"/>
                    <a:pt x="3291" y="612"/>
                  </a:cubicBezTo>
                  <a:cubicBezTo>
                    <a:pt x="3293" y="612"/>
                    <a:pt x="3295" y="612"/>
                    <a:pt x="3297" y="612"/>
                  </a:cubicBezTo>
                  <a:cubicBezTo>
                    <a:pt x="3317" y="612"/>
                    <a:pt x="3302" y="595"/>
                    <a:pt x="3285" y="581"/>
                  </a:cubicBezTo>
                  <a:cubicBezTo>
                    <a:pt x="3275" y="574"/>
                    <a:pt x="3269" y="571"/>
                    <a:pt x="3265" y="571"/>
                  </a:cubicBezTo>
                  <a:close/>
                  <a:moveTo>
                    <a:pt x="3432" y="716"/>
                  </a:moveTo>
                  <a:cubicBezTo>
                    <a:pt x="3432" y="716"/>
                    <a:pt x="3432" y="716"/>
                    <a:pt x="3432" y="716"/>
                  </a:cubicBezTo>
                  <a:lnTo>
                    <a:pt x="3432" y="716"/>
                  </a:lnTo>
                  <a:cubicBezTo>
                    <a:pt x="3432" y="716"/>
                    <a:pt x="3432" y="716"/>
                    <a:pt x="3432" y="716"/>
                  </a:cubicBezTo>
                  <a:close/>
                  <a:moveTo>
                    <a:pt x="3119" y="860"/>
                  </a:moveTo>
                  <a:lnTo>
                    <a:pt x="3150" y="900"/>
                  </a:lnTo>
                  <a:cubicBezTo>
                    <a:pt x="3179" y="933"/>
                    <a:pt x="3191" y="947"/>
                    <a:pt x="3189" y="947"/>
                  </a:cubicBezTo>
                  <a:cubicBezTo>
                    <a:pt x="3187" y="947"/>
                    <a:pt x="3177" y="939"/>
                    <a:pt x="3159" y="925"/>
                  </a:cubicBezTo>
                  <a:cubicBezTo>
                    <a:pt x="3138" y="913"/>
                    <a:pt x="3122" y="891"/>
                    <a:pt x="3109" y="869"/>
                  </a:cubicBezTo>
                  <a:lnTo>
                    <a:pt x="3119" y="860"/>
                  </a:lnTo>
                  <a:close/>
                  <a:moveTo>
                    <a:pt x="3206" y="910"/>
                  </a:moveTo>
                  <a:lnTo>
                    <a:pt x="3232" y="919"/>
                  </a:lnTo>
                  <a:cubicBezTo>
                    <a:pt x="3250" y="935"/>
                    <a:pt x="3247" y="941"/>
                    <a:pt x="3241" y="947"/>
                  </a:cubicBezTo>
                  <a:lnTo>
                    <a:pt x="3222" y="932"/>
                  </a:lnTo>
                  <a:lnTo>
                    <a:pt x="3206" y="910"/>
                  </a:lnTo>
                  <a:close/>
                  <a:moveTo>
                    <a:pt x="2997" y="1045"/>
                  </a:moveTo>
                  <a:cubicBezTo>
                    <a:pt x="3009" y="1057"/>
                    <a:pt x="3022" y="1070"/>
                    <a:pt x="3031" y="1082"/>
                  </a:cubicBezTo>
                  <a:lnTo>
                    <a:pt x="3028" y="1088"/>
                  </a:lnTo>
                  <a:cubicBezTo>
                    <a:pt x="3006" y="1073"/>
                    <a:pt x="2987" y="1057"/>
                    <a:pt x="2990" y="1051"/>
                  </a:cubicBezTo>
                  <a:lnTo>
                    <a:pt x="2997" y="1045"/>
                  </a:lnTo>
                  <a:close/>
                  <a:moveTo>
                    <a:pt x="3093" y="1050"/>
                  </a:moveTo>
                  <a:cubicBezTo>
                    <a:pt x="3101" y="1050"/>
                    <a:pt x="3116" y="1070"/>
                    <a:pt x="3147" y="1101"/>
                  </a:cubicBezTo>
                  <a:cubicBezTo>
                    <a:pt x="3151" y="1114"/>
                    <a:pt x="3154" y="1121"/>
                    <a:pt x="3151" y="1121"/>
                  </a:cubicBezTo>
                  <a:cubicBezTo>
                    <a:pt x="3149" y="1121"/>
                    <a:pt x="3140" y="1112"/>
                    <a:pt x="3122" y="1092"/>
                  </a:cubicBezTo>
                  <a:lnTo>
                    <a:pt x="3091" y="1051"/>
                  </a:lnTo>
                  <a:cubicBezTo>
                    <a:pt x="3091" y="1050"/>
                    <a:pt x="3092" y="1050"/>
                    <a:pt x="3093" y="1050"/>
                  </a:cubicBezTo>
                  <a:close/>
                  <a:moveTo>
                    <a:pt x="2288" y="1087"/>
                  </a:moveTo>
                  <a:cubicBezTo>
                    <a:pt x="2284" y="1087"/>
                    <a:pt x="2291" y="1097"/>
                    <a:pt x="2313" y="1120"/>
                  </a:cubicBezTo>
                  <a:cubicBezTo>
                    <a:pt x="2326" y="1131"/>
                    <a:pt x="2330" y="1134"/>
                    <a:pt x="2334" y="1134"/>
                  </a:cubicBezTo>
                  <a:cubicBezTo>
                    <a:pt x="2335" y="1134"/>
                    <a:pt x="2336" y="1133"/>
                    <a:pt x="2338" y="1132"/>
                  </a:cubicBezTo>
                  <a:cubicBezTo>
                    <a:pt x="2326" y="1117"/>
                    <a:pt x="2316" y="1104"/>
                    <a:pt x="2301" y="1095"/>
                  </a:cubicBezTo>
                  <a:cubicBezTo>
                    <a:pt x="2294" y="1089"/>
                    <a:pt x="2290" y="1087"/>
                    <a:pt x="2288" y="1087"/>
                  </a:cubicBezTo>
                  <a:close/>
                  <a:moveTo>
                    <a:pt x="2859" y="1117"/>
                  </a:moveTo>
                  <a:lnTo>
                    <a:pt x="2859" y="1117"/>
                  </a:lnTo>
                  <a:cubicBezTo>
                    <a:pt x="2860" y="1117"/>
                    <a:pt x="2863" y="1118"/>
                    <a:pt x="2868" y="1123"/>
                  </a:cubicBezTo>
                  <a:cubicBezTo>
                    <a:pt x="2868" y="1122"/>
                    <a:pt x="2869" y="1122"/>
                    <a:pt x="2869" y="1122"/>
                  </a:cubicBezTo>
                  <a:cubicBezTo>
                    <a:pt x="2874" y="1122"/>
                    <a:pt x="2883" y="1142"/>
                    <a:pt x="2877" y="1148"/>
                  </a:cubicBezTo>
                  <a:lnTo>
                    <a:pt x="2859" y="1132"/>
                  </a:lnTo>
                  <a:cubicBezTo>
                    <a:pt x="2861" y="1128"/>
                    <a:pt x="2855" y="1117"/>
                    <a:pt x="2859" y="1117"/>
                  </a:cubicBezTo>
                  <a:close/>
                  <a:moveTo>
                    <a:pt x="3085" y="1239"/>
                  </a:moveTo>
                  <a:cubicBezTo>
                    <a:pt x="3084" y="1239"/>
                    <a:pt x="3099" y="1250"/>
                    <a:pt x="3112" y="1261"/>
                  </a:cubicBezTo>
                  <a:lnTo>
                    <a:pt x="3112" y="1261"/>
                  </a:lnTo>
                  <a:lnTo>
                    <a:pt x="3094" y="1245"/>
                  </a:lnTo>
                  <a:cubicBezTo>
                    <a:pt x="3087" y="1241"/>
                    <a:pt x="3085" y="1239"/>
                    <a:pt x="3085" y="1239"/>
                  </a:cubicBezTo>
                  <a:close/>
                  <a:moveTo>
                    <a:pt x="3112" y="1261"/>
                  </a:moveTo>
                  <a:lnTo>
                    <a:pt x="3128" y="1273"/>
                  </a:lnTo>
                  <a:lnTo>
                    <a:pt x="3112" y="1261"/>
                  </a:lnTo>
                  <a:close/>
                  <a:moveTo>
                    <a:pt x="3128" y="1273"/>
                  </a:moveTo>
                  <a:lnTo>
                    <a:pt x="3128" y="1273"/>
                  </a:lnTo>
                  <a:lnTo>
                    <a:pt x="3128" y="1273"/>
                  </a:lnTo>
                  <a:close/>
                  <a:moveTo>
                    <a:pt x="3128" y="1273"/>
                  </a:moveTo>
                  <a:lnTo>
                    <a:pt x="3128" y="1274"/>
                  </a:lnTo>
                  <a:lnTo>
                    <a:pt x="3128" y="1273"/>
                  </a:lnTo>
                  <a:close/>
                  <a:moveTo>
                    <a:pt x="3128" y="1274"/>
                  </a:moveTo>
                  <a:lnTo>
                    <a:pt x="3131" y="1276"/>
                  </a:lnTo>
                  <a:lnTo>
                    <a:pt x="3128" y="1274"/>
                  </a:lnTo>
                  <a:close/>
                  <a:moveTo>
                    <a:pt x="2931" y="1242"/>
                  </a:moveTo>
                  <a:cubicBezTo>
                    <a:pt x="2950" y="1258"/>
                    <a:pt x="2971" y="1273"/>
                    <a:pt x="2965" y="1280"/>
                  </a:cubicBezTo>
                  <a:cubicBezTo>
                    <a:pt x="2971" y="1287"/>
                    <a:pt x="2971" y="1290"/>
                    <a:pt x="2969" y="1290"/>
                  </a:cubicBezTo>
                  <a:cubicBezTo>
                    <a:pt x="2964" y="1290"/>
                    <a:pt x="2946" y="1277"/>
                    <a:pt x="2921" y="1255"/>
                  </a:cubicBezTo>
                  <a:lnTo>
                    <a:pt x="2931" y="1242"/>
                  </a:lnTo>
                  <a:close/>
                  <a:moveTo>
                    <a:pt x="2906" y="1311"/>
                  </a:moveTo>
                  <a:lnTo>
                    <a:pt x="2931" y="1323"/>
                  </a:lnTo>
                  <a:lnTo>
                    <a:pt x="2928" y="1327"/>
                  </a:lnTo>
                  <a:cubicBezTo>
                    <a:pt x="2925" y="1329"/>
                    <a:pt x="2924" y="1331"/>
                    <a:pt x="2922" y="1331"/>
                  </a:cubicBezTo>
                  <a:cubicBezTo>
                    <a:pt x="2918" y="1331"/>
                    <a:pt x="2914" y="1327"/>
                    <a:pt x="2903" y="1317"/>
                  </a:cubicBezTo>
                  <a:lnTo>
                    <a:pt x="2906" y="1311"/>
                  </a:lnTo>
                  <a:close/>
                  <a:moveTo>
                    <a:pt x="2750" y="1345"/>
                  </a:moveTo>
                  <a:cubicBezTo>
                    <a:pt x="2759" y="1345"/>
                    <a:pt x="2777" y="1352"/>
                    <a:pt x="2777" y="1352"/>
                  </a:cubicBezTo>
                  <a:cubicBezTo>
                    <a:pt x="2796" y="1367"/>
                    <a:pt x="2790" y="1374"/>
                    <a:pt x="2790" y="1374"/>
                  </a:cubicBezTo>
                  <a:cubicBezTo>
                    <a:pt x="2788" y="1375"/>
                    <a:pt x="2787" y="1378"/>
                    <a:pt x="2783" y="1378"/>
                  </a:cubicBezTo>
                  <a:cubicBezTo>
                    <a:pt x="2779" y="1378"/>
                    <a:pt x="2772" y="1375"/>
                    <a:pt x="2761" y="1367"/>
                  </a:cubicBezTo>
                  <a:cubicBezTo>
                    <a:pt x="2761" y="1367"/>
                    <a:pt x="2743" y="1352"/>
                    <a:pt x="2746" y="1345"/>
                  </a:cubicBezTo>
                  <a:cubicBezTo>
                    <a:pt x="2747" y="1345"/>
                    <a:pt x="2748" y="1345"/>
                    <a:pt x="2750" y="1345"/>
                  </a:cubicBezTo>
                  <a:close/>
                  <a:moveTo>
                    <a:pt x="2896" y="1402"/>
                  </a:moveTo>
                  <a:cubicBezTo>
                    <a:pt x="2893" y="1408"/>
                    <a:pt x="2912" y="1424"/>
                    <a:pt x="2912" y="1424"/>
                  </a:cubicBezTo>
                  <a:cubicBezTo>
                    <a:pt x="2912" y="1424"/>
                    <a:pt x="2927" y="1435"/>
                    <a:pt x="2934" y="1435"/>
                  </a:cubicBezTo>
                  <a:cubicBezTo>
                    <a:pt x="2935" y="1435"/>
                    <a:pt x="2936" y="1434"/>
                    <a:pt x="2937" y="1433"/>
                  </a:cubicBezTo>
                  <a:lnTo>
                    <a:pt x="2940" y="1430"/>
                  </a:lnTo>
                  <a:cubicBezTo>
                    <a:pt x="2928" y="1417"/>
                    <a:pt x="2912" y="1408"/>
                    <a:pt x="2896" y="1402"/>
                  </a:cubicBezTo>
                  <a:close/>
                  <a:moveTo>
                    <a:pt x="2693" y="1455"/>
                  </a:moveTo>
                  <a:cubicBezTo>
                    <a:pt x="2714" y="1464"/>
                    <a:pt x="2714" y="1464"/>
                    <a:pt x="2708" y="1474"/>
                  </a:cubicBezTo>
                  <a:cubicBezTo>
                    <a:pt x="2707" y="1475"/>
                    <a:pt x="2706" y="1475"/>
                    <a:pt x="2704" y="1475"/>
                  </a:cubicBezTo>
                  <a:cubicBezTo>
                    <a:pt x="2696" y="1475"/>
                    <a:pt x="2683" y="1464"/>
                    <a:pt x="2683" y="1464"/>
                  </a:cubicBezTo>
                  <a:cubicBezTo>
                    <a:pt x="2674" y="1457"/>
                    <a:pt x="2675" y="1455"/>
                    <a:pt x="2678" y="1455"/>
                  </a:cubicBezTo>
                  <a:cubicBezTo>
                    <a:pt x="2681" y="1455"/>
                    <a:pt x="2685" y="1456"/>
                    <a:pt x="2688" y="1456"/>
                  </a:cubicBezTo>
                  <a:cubicBezTo>
                    <a:pt x="2690" y="1456"/>
                    <a:pt x="2692" y="1456"/>
                    <a:pt x="2693" y="1455"/>
                  </a:cubicBezTo>
                  <a:close/>
                  <a:moveTo>
                    <a:pt x="2539" y="1555"/>
                  </a:moveTo>
                  <a:cubicBezTo>
                    <a:pt x="2548" y="1562"/>
                    <a:pt x="2549" y="1564"/>
                    <a:pt x="2548" y="1564"/>
                  </a:cubicBezTo>
                  <a:cubicBezTo>
                    <a:pt x="2545" y="1564"/>
                    <a:pt x="2537" y="1559"/>
                    <a:pt x="2539" y="1555"/>
                  </a:cubicBezTo>
                  <a:close/>
                  <a:moveTo>
                    <a:pt x="2630" y="1565"/>
                  </a:moveTo>
                  <a:lnTo>
                    <a:pt x="2630" y="1565"/>
                  </a:lnTo>
                  <a:cubicBezTo>
                    <a:pt x="2646" y="1574"/>
                    <a:pt x="2661" y="1580"/>
                    <a:pt x="2674" y="1593"/>
                  </a:cubicBezTo>
                  <a:cubicBezTo>
                    <a:pt x="2684" y="1600"/>
                    <a:pt x="2688" y="1605"/>
                    <a:pt x="2685" y="1605"/>
                  </a:cubicBezTo>
                  <a:cubicBezTo>
                    <a:pt x="2681" y="1605"/>
                    <a:pt x="2668" y="1600"/>
                    <a:pt x="2646" y="1587"/>
                  </a:cubicBezTo>
                  <a:cubicBezTo>
                    <a:pt x="2627" y="1571"/>
                    <a:pt x="2627" y="1571"/>
                    <a:pt x="2630" y="1565"/>
                  </a:cubicBezTo>
                  <a:close/>
                  <a:moveTo>
                    <a:pt x="2577" y="1631"/>
                  </a:moveTo>
                  <a:cubicBezTo>
                    <a:pt x="2585" y="1637"/>
                    <a:pt x="2587" y="1639"/>
                    <a:pt x="2585" y="1639"/>
                  </a:cubicBezTo>
                  <a:cubicBezTo>
                    <a:pt x="2583" y="1639"/>
                    <a:pt x="2575" y="1634"/>
                    <a:pt x="2577" y="1631"/>
                  </a:cubicBezTo>
                  <a:close/>
                  <a:moveTo>
                    <a:pt x="2599" y="1602"/>
                  </a:moveTo>
                  <a:lnTo>
                    <a:pt x="2624" y="1615"/>
                  </a:lnTo>
                  <a:lnTo>
                    <a:pt x="2639" y="1634"/>
                  </a:lnTo>
                  <a:lnTo>
                    <a:pt x="2636" y="1640"/>
                  </a:lnTo>
                  <a:cubicBezTo>
                    <a:pt x="2614" y="1624"/>
                    <a:pt x="2595" y="1609"/>
                    <a:pt x="2599" y="1602"/>
                  </a:cubicBezTo>
                  <a:close/>
                  <a:moveTo>
                    <a:pt x="2981" y="1618"/>
                  </a:moveTo>
                  <a:cubicBezTo>
                    <a:pt x="2975" y="1624"/>
                    <a:pt x="2971" y="1631"/>
                    <a:pt x="2971" y="1631"/>
                  </a:cubicBezTo>
                  <a:cubicBezTo>
                    <a:pt x="2983" y="1640"/>
                    <a:pt x="2987" y="1644"/>
                    <a:pt x="2991" y="1644"/>
                  </a:cubicBezTo>
                  <a:cubicBezTo>
                    <a:pt x="2993" y="1644"/>
                    <a:pt x="2994" y="1642"/>
                    <a:pt x="2997" y="1640"/>
                  </a:cubicBezTo>
                  <a:cubicBezTo>
                    <a:pt x="3006" y="1627"/>
                    <a:pt x="3006" y="1627"/>
                    <a:pt x="2981" y="1618"/>
                  </a:cubicBezTo>
                  <a:close/>
                  <a:moveTo>
                    <a:pt x="2273" y="1922"/>
                  </a:moveTo>
                  <a:lnTo>
                    <a:pt x="2295" y="1931"/>
                  </a:lnTo>
                  <a:lnTo>
                    <a:pt x="2310" y="1953"/>
                  </a:lnTo>
                  <a:lnTo>
                    <a:pt x="2307" y="1960"/>
                  </a:lnTo>
                  <a:cubicBezTo>
                    <a:pt x="2288" y="1944"/>
                    <a:pt x="2266" y="1928"/>
                    <a:pt x="2273" y="1922"/>
                  </a:cubicBezTo>
                  <a:close/>
                  <a:moveTo>
                    <a:pt x="2167" y="2050"/>
                  </a:moveTo>
                  <a:cubicBezTo>
                    <a:pt x="2174" y="2050"/>
                    <a:pt x="2205" y="2083"/>
                    <a:pt x="2226" y="2098"/>
                  </a:cubicBezTo>
                  <a:cubicBezTo>
                    <a:pt x="2223" y="2100"/>
                    <a:pt x="2222" y="2101"/>
                    <a:pt x="2220" y="2101"/>
                  </a:cubicBezTo>
                  <a:cubicBezTo>
                    <a:pt x="2217" y="2101"/>
                    <a:pt x="2212" y="2098"/>
                    <a:pt x="2201" y="2088"/>
                  </a:cubicBezTo>
                  <a:cubicBezTo>
                    <a:pt x="2188" y="2076"/>
                    <a:pt x="2175" y="2063"/>
                    <a:pt x="2166" y="2051"/>
                  </a:cubicBezTo>
                  <a:cubicBezTo>
                    <a:pt x="2166" y="2050"/>
                    <a:pt x="2167" y="2050"/>
                    <a:pt x="2167" y="2050"/>
                  </a:cubicBezTo>
                  <a:close/>
                  <a:moveTo>
                    <a:pt x="2072" y="2245"/>
                  </a:moveTo>
                  <a:lnTo>
                    <a:pt x="2094" y="2254"/>
                  </a:lnTo>
                  <a:lnTo>
                    <a:pt x="2110" y="2273"/>
                  </a:lnTo>
                  <a:lnTo>
                    <a:pt x="2107" y="2279"/>
                  </a:lnTo>
                  <a:cubicBezTo>
                    <a:pt x="2088" y="2264"/>
                    <a:pt x="2066" y="2248"/>
                    <a:pt x="2072" y="2245"/>
                  </a:cubicBezTo>
                  <a:close/>
                  <a:moveTo>
                    <a:pt x="2251" y="2260"/>
                  </a:moveTo>
                  <a:cubicBezTo>
                    <a:pt x="2266" y="2273"/>
                    <a:pt x="2276" y="2286"/>
                    <a:pt x="2288" y="2298"/>
                  </a:cubicBezTo>
                  <a:lnTo>
                    <a:pt x="2282" y="2304"/>
                  </a:lnTo>
                  <a:cubicBezTo>
                    <a:pt x="2263" y="2289"/>
                    <a:pt x="2244" y="2273"/>
                    <a:pt x="2248" y="2267"/>
                  </a:cubicBezTo>
                  <a:lnTo>
                    <a:pt x="2251" y="2260"/>
                  </a:lnTo>
                  <a:close/>
                  <a:moveTo>
                    <a:pt x="1765" y="2615"/>
                  </a:moveTo>
                  <a:lnTo>
                    <a:pt x="1765" y="2615"/>
                  </a:lnTo>
                  <a:cubicBezTo>
                    <a:pt x="1790" y="2624"/>
                    <a:pt x="1803" y="2646"/>
                    <a:pt x="1799" y="2649"/>
                  </a:cubicBezTo>
                  <a:lnTo>
                    <a:pt x="1799" y="2652"/>
                  </a:lnTo>
                  <a:cubicBezTo>
                    <a:pt x="1795" y="2656"/>
                    <a:pt x="1793" y="2659"/>
                    <a:pt x="1790" y="2659"/>
                  </a:cubicBezTo>
                  <a:cubicBezTo>
                    <a:pt x="1786" y="2659"/>
                    <a:pt x="1782" y="2655"/>
                    <a:pt x="1771" y="2646"/>
                  </a:cubicBezTo>
                  <a:cubicBezTo>
                    <a:pt x="1752" y="2630"/>
                    <a:pt x="1759" y="2621"/>
                    <a:pt x="1765" y="2615"/>
                  </a:cubicBezTo>
                  <a:close/>
                  <a:moveTo>
                    <a:pt x="1602" y="2850"/>
                  </a:moveTo>
                  <a:cubicBezTo>
                    <a:pt x="1615" y="2862"/>
                    <a:pt x="1627" y="2872"/>
                    <a:pt x="1636" y="2887"/>
                  </a:cubicBezTo>
                  <a:lnTo>
                    <a:pt x="1633" y="2890"/>
                  </a:lnTo>
                  <a:cubicBezTo>
                    <a:pt x="1611" y="2875"/>
                    <a:pt x="1593" y="2862"/>
                    <a:pt x="1599" y="2856"/>
                  </a:cubicBezTo>
                  <a:lnTo>
                    <a:pt x="1602" y="2850"/>
                  </a:lnTo>
                  <a:close/>
                  <a:moveTo>
                    <a:pt x="1342" y="3401"/>
                  </a:moveTo>
                  <a:lnTo>
                    <a:pt x="1367" y="3411"/>
                  </a:lnTo>
                  <a:cubicBezTo>
                    <a:pt x="1386" y="3426"/>
                    <a:pt x="1383" y="3433"/>
                    <a:pt x="1383" y="3433"/>
                  </a:cubicBezTo>
                  <a:cubicBezTo>
                    <a:pt x="1382" y="3433"/>
                    <a:pt x="1381" y="3434"/>
                    <a:pt x="1380" y="3434"/>
                  </a:cubicBezTo>
                  <a:cubicBezTo>
                    <a:pt x="1377" y="3434"/>
                    <a:pt x="1373" y="3431"/>
                    <a:pt x="1358" y="3420"/>
                  </a:cubicBezTo>
                  <a:cubicBezTo>
                    <a:pt x="1358" y="3420"/>
                    <a:pt x="1339" y="3404"/>
                    <a:pt x="1342" y="3401"/>
                  </a:cubicBezTo>
                  <a:close/>
                  <a:moveTo>
                    <a:pt x="1162" y="3423"/>
                  </a:moveTo>
                  <a:cubicBezTo>
                    <a:pt x="1166" y="3423"/>
                    <a:pt x="1170" y="3428"/>
                    <a:pt x="1179" y="3439"/>
                  </a:cubicBezTo>
                  <a:cubicBezTo>
                    <a:pt x="1189" y="3452"/>
                    <a:pt x="1191" y="3460"/>
                    <a:pt x="1186" y="3460"/>
                  </a:cubicBezTo>
                  <a:cubicBezTo>
                    <a:pt x="1183" y="3460"/>
                    <a:pt x="1178" y="3457"/>
                    <a:pt x="1170" y="3451"/>
                  </a:cubicBezTo>
                  <a:cubicBezTo>
                    <a:pt x="1151" y="3436"/>
                    <a:pt x="1151" y="3436"/>
                    <a:pt x="1154" y="3429"/>
                  </a:cubicBezTo>
                  <a:cubicBezTo>
                    <a:pt x="1158" y="3425"/>
                    <a:pt x="1160" y="3423"/>
                    <a:pt x="1162" y="3423"/>
                  </a:cubicBezTo>
                  <a:close/>
                  <a:moveTo>
                    <a:pt x="1123" y="3467"/>
                  </a:moveTo>
                  <a:lnTo>
                    <a:pt x="1148" y="3476"/>
                  </a:lnTo>
                  <a:lnTo>
                    <a:pt x="1144" y="3483"/>
                  </a:lnTo>
                  <a:cubicBezTo>
                    <a:pt x="1142" y="3485"/>
                    <a:pt x="1141" y="3487"/>
                    <a:pt x="1139" y="3487"/>
                  </a:cubicBezTo>
                  <a:cubicBezTo>
                    <a:pt x="1135" y="3487"/>
                    <a:pt x="1131" y="3483"/>
                    <a:pt x="1119" y="3473"/>
                  </a:cubicBezTo>
                  <a:lnTo>
                    <a:pt x="1123" y="3467"/>
                  </a:lnTo>
                  <a:close/>
                  <a:moveTo>
                    <a:pt x="1072" y="3489"/>
                  </a:moveTo>
                  <a:cubicBezTo>
                    <a:pt x="1070" y="3493"/>
                    <a:pt x="1077" y="3500"/>
                    <a:pt x="1078" y="3500"/>
                  </a:cubicBezTo>
                  <a:cubicBezTo>
                    <a:pt x="1079" y="3500"/>
                    <a:pt x="1078" y="3497"/>
                    <a:pt x="1072" y="3489"/>
                  </a:cubicBezTo>
                  <a:close/>
                  <a:moveTo>
                    <a:pt x="1311" y="3480"/>
                  </a:moveTo>
                  <a:lnTo>
                    <a:pt x="1332" y="3492"/>
                  </a:lnTo>
                  <a:lnTo>
                    <a:pt x="1348" y="3511"/>
                  </a:lnTo>
                  <a:lnTo>
                    <a:pt x="1345" y="3517"/>
                  </a:lnTo>
                  <a:cubicBezTo>
                    <a:pt x="1326" y="3501"/>
                    <a:pt x="1304" y="3486"/>
                    <a:pt x="1311" y="3480"/>
                  </a:cubicBezTo>
                  <a:close/>
                  <a:moveTo>
                    <a:pt x="1079" y="3520"/>
                  </a:moveTo>
                  <a:lnTo>
                    <a:pt x="1104" y="3533"/>
                  </a:lnTo>
                  <a:lnTo>
                    <a:pt x="1101" y="3536"/>
                  </a:lnTo>
                  <a:cubicBezTo>
                    <a:pt x="1098" y="3538"/>
                    <a:pt x="1097" y="3540"/>
                    <a:pt x="1095" y="3540"/>
                  </a:cubicBezTo>
                  <a:cubicBezTo>
                    <a:pt x="1091" y="3540"/>
                    <a:pt x="1087" y="3536"/>
                    <a:pt x="1076" y="3527"/>
                  </a:cubicBezTo>
                  <a:lnTo>
                    <a:pt x="1079" y="3520"/>
                  </a:lnTo>
                  <a:close/>
                  <a:moveTo>
                    <a:pt x="1054" y="3589"/>
                  </a:moveTo>
                  <a:lnTo>
                    <a:pt x="1054" y="3589"/>
                  </a:lnTo>
                  <a:cubicBezTo>
                    <a:pt x="1069" y="3599"/>
                    <a:pt x="1085" y="3605"/>
                    <a:pt x="1097" y="3617"/>
                  </a:cubicBezTo>
                  <a:lnTo>
                    <a:pt x="1094" y="3621"/>
                  </a:lnTo>
                  <a:cubicBezTo>
                    <a:pt x="1094" y="3622"/>
                    <a:pt x="1093" y="3622"/>
                    <a:pt x="1091" y="3622"/>
                  </a:cubicBezTo>
                  <a:cubicBezTo>
                    <a:pt x="1084" y="3622"/>
                    <a:pt x="1069" y="3611"/>
                    <a:pt x="1069" y="3611"/>
                  </a:cubicBezTo>
                  <a:cubicBezTo>
                    <a:pt x="1069" y="3611"/>
                    <a:pt x="1050" y="3595"/>
                    <a:pt x="1054" y="3589"/>
                  </a:cubicBezTo>
                  <a:close/>
                  <a:moveTo>
                    <a:pt x="873" y="3794"/>
                  </a:moveTo>
                  <a:cubicBezTo>
                    <a:pt x="874" y="3794"/>
                    <a:pt x="876" y="3795"/>
                    <a:pt x="881" y="3799"/>
                  </a:cubicBezTo>
                  <a:lnTo>
                    <a:pt x="900" y="3815"/>
                  </a:lnTo>
                  <a:cubicBezTo>
                    <a:pt x="912" y="3832"/>
                    <a:pt x="924" y="3848"/>
                    <a:pt x="921" y="3848"/>
                  </a:cubicBezTo>
                  <a:cubicBezTo>
                    <a:pt x="920" y="3848"/>
                    <a:pt x="917" y="3847"/>
                    <a:pt x="913" y="3843"/>
                  </a:cubicBezTo>
                  <a:cubicBezTo>
                    <a:pt x="900" y="3831"/>
                    <a:pt x="887" y="3818"/>
                    <a:pt x="878" y="3805"/>
                  </a:cubicBezTo>
                  <a:cubicBezTo>
                    <a:pt x="878" y="3805"/>
                    <a:pt x="870" y="3794"/>
                    <a:pt x="873" y="3794"/>
                  </a:cubicBezTo>
                  <a:close/>
                  <a:moveTo>
                    <a:pt x="792" y="4030"/>
                  </a:moveTo>
                  <a:cubicBezTo>
                    <a:pt x="800" y="4030"/>
                    <a:pt x="835" y="4058"/>
                    <a:pt x="844" y="4081"/>
                  </a:cubicBezTo>
                  <a:cubicBezTo>
                    <a:pt x="842" y="4084"/>
                    <a:pt x="842" y="4085"/>
                    <a:pt x="840" y="4085"/>
                  </a:cubicBezTo>
                  <a:cubicBezTo>
                    <a:pt x="838" y="4085"/>
                    <a:pt x="833" y="4081"/>
                    <a:pt x="822" y="4072"/>
                  </a:cubicBezTo>
                  <a:cubicBezTo>
                    <a:pt x="800" y="4056"/>
                    <a:pt x="784" y="4034"/>
                    <a:pt x="790" y="4031"/>
                  </a:cubicBezTo>
                  <a:cubicBezTo>
                    <a:pt x="791" y="4031"/>
                    <a:pt x="791" y="4030"/>
                    <a:pt x="792" y="4030"/>
                  </a:cubicBezTo>
                  <a:close/>
                  <a:moveTo>
                    <a:pt x="176" y="4791"/>
                  </a:moveTo>
                  <a:cubicBezTo>
                    <a:pt x="177" y="4791"/>
                    <a:pt x="188" y="4799"/>
                    <a:pt x="207" y="4815"/>
                  </a:cubicBezTo>
                  <a:cubicBezTo>
                    <a:pt x="226" y="4830"/>
                    <a:pt x="245" y="4846"/>
                    <a:pt x="242" y="4849"/>
                  </a:cubicBezTo>
                  <a:cubicBezTo>
                    <a:pt x="253" y="4864"/>
                    <a:pt x="255" y="4870"/>
                    <a:pt x="252" y="4870"/>
                  </a:cubicBezTo>
                  <a:cubicBezTo>
                    <a:pt x="247" y="4870"/>
                    <a:pt x="222" y="4847"/>
                    <a:pt x="201" y="4818"/>
                  </a:cubicBezTo>
                  <a:cubicBezTo>
                    <a:pt x="184" y="4800"/>
                    <a:pt x="175" y="4791"/>
                    <a:pt x="176" y="4791"/>
                  </a:cubicBezTo>
                  <a:close/>
                  <a:moveTo>
                    <a:pt x="3671" y="103"/>
                  </a:moveTo>
                  <a:cubicBezTo>
                    <a:pt x="3665" y="103"/>
                    <a:pt x="3677" y="119"/>
                    <a:pt x="3711" y="145"/>
                  </a:cubicBezTo>
                  <a:cubicBezTo>
                    <a:pt x="3745" y="170"/>
                    <a:pt x="3760" y="181"/>
                    <a:pt x="3758" y="181"/>
                  </a:cubicBezTo>
                  <a:cubicBezTo>
                    <a:pt x="3756" y="181"/>
                    <a:pt x="3746" y="175"/>
                    <a:pt x="3727" y="164"/>
                  </a:cubicBezTo>
                  <a:cubicBezTo>
                    <a:pt x="3703" y="145"/>
                    <a:pt x="3691" y="140"/>
                    <a:pt x="3684" y="140"/>
                  </a:cubicBezTo>
                  <a:cubicBezTo>
                    <a:pt x="3680" y="140"/>
                    <a:pt x="3678" y="143"/>
                    <a:pt x="3677" y="145"/>
                  </a:cubicBezTo>
                  <a:cubicBezTo>
                    <a:pt x="3676" y="146"/>
                    <a:pt x="3675" y="147"/>
                    <a:pt x="3674" y="147"/>
                  </a:cubicBezTo>
                  <a:cubicBezTo>
                    <a:pt x="3671" y="147"/>
                    <a:pt x="3667" y="143"/>
                    <a:pt x="3651" y="133"/>
                  </a:cubicBezTo>
                  <a:cubicBezTo>
                    <a:pt x="3637" y="120"/>
                    <a:pt x="3618" y="112"/>
                    <a:pt x="3609" y="112"/>
                  </a:cubicBezTo>
                  <a:cubicBezTo>
                    <a:pt x="3607" y="112"/>
                    <a:pt x="3605" y="112"/>
                    <a:pt x="3604" y="114"/>
                  </a:cubicBezTo>
                  <a:cubicBezTo>
                    <a:pt x="3598" y="120"/>
                    <a:pt x="3598" y="120"/>
                    <a:pt x="3620" y="136"/>
                  </a:cubicBezTo>
                  <a:cubicBezTo>
                    <a:pt x="3632" y="141"/>
                    <a:pt x="3635" y="146"/>
                    <a:pt x="3630" y="146"/>
                  </a:cubicBezTo>
                  <a:cubicBezTo>
                    <a:pt x="3625" y="146"/>
                    <a:pt x="3613" y="141"/>
                    <a:pt x="3592" y="129"/>
                  </a:cubicBezTo>
                  <a:cubicBezTo>
                    <a:pt x="3583" y="126"/>
                    <a:pt x="3577" y="124"/>
                    <a:pt x="3575" y="124"/>
                  </a:cubicBezTo>
                  <a:cubicBezTo>
                    <a:pt x="3572" y="124"/>
                    <a:pt x="3580" y="131"/>
                    <a:pt x="3604" y="151"/>
                  </a:cubicBezTo>
                  <a:cubicBezTo>
                    <a:pt x="3629" y="170"/>
                    <a:pt x="3636" y="181"/>
                    <a:pt x="3627" y="181"/>
                  </a:cubicBezTo>
                  <a:cubicBezTo>
                    <a:pt x="3621" y="181"/>
                    <a:pt x="3609" y="177"/>
                    <a:pt x="3592" y="167"/>
                  </a:cubicBezTo>
                  <a:lnTo>
                    <a:pt x="3583" y="176"/>
                  </a:lnTo>
                  <a:cubicBezTo>
                    <a:pt x="3579" y="183"/>
                    <a:pt x="3598" y="198"/>
                    <a:pt x="3620" y="214"/>
                  </a:cubicBezTo>
                  <a:cubicBezTo>
                    <a:pt x="3644" y="234"/>
                    <a:pt x="3653" y="242"/>
                    <a:pt x="3650" y="242"/>
                  </a:cubicBezTo>
                  <a:cubicBezTo>
                    <a:pt x="3649" y="242"/>
                    <a:pt x="3644" y="239"/>
                    <a:pt x="3636" y="236"/>
                  </a:cubicBezTo>
                  <a:cubicBezTo>
                    <a:pt x="3620" y="227"/>
                    <a:pt x="3604" y="220"/>
                    <a:pt x="3589" y="208"/>
                  </a:cubicBezTo>
                  <a:cubicBezTo>
                    <a:pt x="3580" y="201"/>
                    <a:pt x="3575" y="198"/>
                    <a:pt x="3571" y="198"/>
                  </a:cubicBezTo>
                  <a:cubicBezTo>
                    <a:pt x="3566" y="198"/>
                    <a:pt x="3564" y="201"/>
                    <a:pt x="3561" y="205"/>
                  </a:cubicBezTo>
                  <a:cubicBezTo>
                    <a:pt x="3557" y="211"/>
                    <a:pt x="3548" y="220"/>
                    <a:pt x="3567" y="236"/>
                  </a:cubicBezTo>
                  <a:lnTo>
                    <a:pt x="3548" y="220"/>
                  </a:lnTo>
                  <a:cubicBezTo>
                    <a:pt x="3548" y="222"/>
                    <a:pt x="3546" y="222"/>
                    <a:pt x="3545" y="222"/>
                  </a:cubicBezTo>
                  <a:cubicBezTo>
                    <a:pt x="3541" y="222"/>
                    <a:pt x="3536" y="219"/>
                    <a:pt x="3535" y="219"/>
                  </a:cubicBezTo>
                  <a:lnTo>
                    <a:pt x="3535" y="219"/>
                  </a:lnTo>
                  <a:cubicBezTo>
                    <a:pt x="3535" y="219"/>
                    <a:pt x="3537" y="221"/>
                    <a:pt x="3545" y="227"/>
                  </a:cubicBezTo>
                  <a:cubicBezTo>
                    <a:pt x="3545" y="227"/>
                    <a:pt x="3542" y="228"/>
                    <a:pt x="3532" y="228"/>
                  </a:cubicBezTo>
                  <a:cubicBezTo>
                    <a:pt x="3527" y="228"/>
                    <a:pt x="3520" y="228"/>
                    <a:pt x="3510" y="227"/>
                  </a:cubicBezTo>
                  <a:cubicBezTo>
                    <a:pt x="3509" y="226"/>
                    <a:pt x="3507" y="226"/>
                    <a:pt x="3506" y="226"/>
                  </a:cubicBezTo>
                  <a:cubicBezTo>
                    <a:pt x="3485" y="226"/>
                    <a:pt x="3511" y="268"/>
                    <a:pt x="3561" y="283"/>
                  </a:cubicBezTo>
                  <a:cubicBezTo>
                    <a:pt x="3563" y="282"/>
                    <a:pt x="3564" y="281"/>
                    <a:pt x="3565" y="281"/>
                  </a:cubicBezTo>
                  <a:lnTo>
                    <a:pt x="3565" y="281"/>
                  </a:lnTo>
                  <a:cubicBezTo>
                    <a:pt x="3566" y="281"/>
                    <a:pt x="3563" y="283"/>
                    <a:pt x="3557" y="289"/>
                  </a:cubicBezTo>
                  <a:cubicBezTo>
                    <a:pt x="3551" y="296"/>
                    <a:pt x="3573" y="311"/>
                    <a:pt x="3573" y="311"/>
                  </a:cubicBezTo>
                  <a:cubicBezTo>
                    <a:pt x="3592" y="327"/>
                    <a:pt x="3589" y="330"/>
                    <a:pt x="3583" y="336"/>
                  </a:cubicBezTo>
                  <a:lnTo>
                    <a:pt x="3542" y="305"/>
                  </a:lnTo>
                  <a:cubicBezTo>
                    <a:pt x="3514" y="278"/>
                    <a:pt x="3494" y="263"/>
                    <a:pt x="3487" y="263"/>
                  </a:cubicBezTo>
                  <a:cubicBezTo>
                    <a:pt x="3481" y="263"/>
                    <a:pt x="3488" y="276"/>
                    <a:pt x="3514" y="302"/>
                  </a:cubicBezTo>
                  <a:lnTo>
                    <a:pt x="3495" y="286"/>
                  </a:lnTo>
                  <a:cubicBezTo>
                    <a:pt x="3487" y="280"/>
                    <a:pt x="3482" y="277"/>
                    <a:pt x="3479" y="277"/>
                  </a:cubicBezTo>
                  <a:cubicBezTo>
                    <a:pt x="3474" y="277"/>
                    <a:pt x="3475" y="285"/>
                    <a:pt x="3482" y="302"/>
                  </a:cubicBezTo>
                  <a:cubicBezTo>
                    <a:pt x="3476" y="305"/>
                    <a:pt x="3514" y="343"/>
                    <a:pt x="3532" y="358"/>
                  </a:cubicBezTo>
                  <a:cubicBezTo>
                    <a:pt x="3551" y="374"/>
                    <a:pt x="3548" y="380"/>
                    <a:pt x="3548" y="380"/>
                  </a:cubicBezTo>
                  <a:cubicBezTo>
                    <a:pt x="3546" y="381"/>
                    <a:pt x="3545" y="382"/>
                    <a:pt x="3543" y="382"/>
                  </a:cubicBezTo>
                  <a:cubicBezTo>
                    <a:pt x="3540" y="382"/>
                    <a:pt x="3536" y="378"/>
                    <a:pt x="3523" y="368"/>
                  </a:cubicBezTo>
                  <a:cubicBezTo>
                    <a:pt x="3507" y="355"/>
                    <a:pt x="3496" y="350"/>
                    <a:pt x="3491" y="350"/>
                  </a:cubicBezTo>
                  <a:cubicBezTo>
                    <a:pt x="3484" y="350"/>
                    <a:pt x="3489" y="364"/>
                    <a:pt x="3510" y="386"/>
                  </a:cubicBezTo>
                  <a:lnTo>
                    <a:pt x="3489" y="371"/>
                  </a:lnTo>
                  <a:cubicBezTo>
                    <a:pt x="3479" y="363"/>
                    <a:pt x="3469" y="356"/>
                    <a:pt x="3460" y="356"/>
                  </a:cubicBezTo>
                  <a:cubicBezTo>
                    <a:pt x="3451" y="356"/>
                    <a:pt x="3445" y="364"/>
                    <a:pt x="3445" y="386"/>
                  </a:cubicBezTo>
                  <a:cubicBezTo>
                    <a:pt x="3431" y="402"/>
                    <a:pt x="3421" y="415"/>
                    <a:pt x="3408" y="415"/>
                  </a:cubicBezTo>
                  <a:cubicBezTo>
                    <a:pt x="3403" y="415"/>
                    <a:pt x="3398" y="413"/>
                    <a:pt x="3391" y="408"/>
                  </a:cubicBezTo>
                  <a:cubicBezTo>
                    <a:pt x="3389" y="406"/>
                    <a:pt x="3387" y="406"/>
                    <a:pt x="3386" y="406"/>
                  </a:cubicBezTo>
                  <a:lnTo>
                    <a:pt x="3386" y="406"/>
                  </a:lnTo>
                  <a:cubicBezTo>
                    <a:pt x="3378" y="406"/>
                    <a:pt x="3398" y="451"/>
                    <a:pt x="3426" y="487"/>
                  </a:cubicBezTo>
                  <a:cubicBezTo>
                    <a:pt x="3418" y="480"/>
                    <a:pt x="3412" y="477"/>
                    <a:pt x="3407" y="477"/>
                  </a:cubicBezTo>
                  <a:cubicBezTo>
                    <a:pt x="3401" y="477"/>
                    <a:pt x="3397" y="481"/>
                    <a:pt x="3391" y="487"/>
                  </a:cubicBezTo>
                  <a:cubicBezTo>
                    <a:pt x="3385" y="495"/>
                    <a:pt x="3382" y="498"/>
                    <a:pt x="3378" y="498"/>
                  </a:cubicBezTo>
                  <a:cubicBezTo>
                    <a:pt x="3374" y="498"/>
                    <a:pt x="3369" y="495"/>
                    <a:pt x="3360" y="487"/>
                  </a:cubicBezTo>
                  <a:cubicBezTo>
                    <a:pt x="3342" y="470"/>
                    <a:pt x="3333" y="462"/>
                    <a:pt x="3331" y="462"/>
                  </a:cubicBezTo>
                  <a:lnTo>
                    <a:pt x="3331" y="462"/>
                  </a:lnTo>
                  <a:cubicBezTo>
                    <a:pt x="3330" y="462"/>
                    <a:pt x="3337" y="472"/>
                    <a:pt x="3354" y="493"/>
                  </a:cubicBezTo>
                  <a:cubicBezTo>
                    <a:pt x="3373" y="513"/>
                    <a:pt x="3373" y="522"/>
                    <a:pt x="3363" y="522"/>
                  </a:cubicBezTo>
                  <a:cubicBezTo>
                    <a:pt x="3354" y="522"/>
                    <a:pt x="3336" y="514"/>
                    <a:pt x="3316" y="499"/>
                  </a:cubicBezTo>
                  <a:cubicBezTo>
                    <a:pt x="3308" y="492"/>
                    <a:pt x="3303" y="490"/>
                    <a:pt x="3299" y="490"/>
                  </a:cubicBezTo>
                  <a:cubicBezTo>
                    <a:pt x="3293" y="490"/>
                    <a:pt x="3290" y="494"/>
                    <a:pt x="3285" y="499"/>
                  </a:cubicBezTo>
                  <a:cubicBezTo>
                    <a:pt x="3297" y="512"/>
                    <a:pt x="3294" y="531"/>
                    <a:pt x="3282" y="543"/>
                  </a:cubicBezTo>
                  <a:cubicBezTo>
                    <a:pt x="3269" y="559"/>
                    <a:pt x="3269" y="559"/>
                    <a:pt x="3307" y="590"/>
                  </a:cubicBezTo>
                  <a:cubicBezTo>
                    <a:pt x="3348" y="621"/>
                    <a:pt x="3344" y="628"/>
                    <a:pt x="3335" y="637"/>
                  </a:cubicBezTo>
                  <a:cubicBezTo>
                    <a:pt x="3332" y="640"/>
                    <a:pt x="3330" y="642"/>
                    <a:pt x="3326" y="642"/>
                  </a:cubicBezTo>
                  <a:cubicBezTo>
                    <a:pt x="3322" y="642"/>
                    <a:pt x="3317" y="639"/>
                    <a:pt x="3307" y="631"/>
                  </a:cubicBezTo>
                  <a:cubicBezTo>
                    <a:pt x="3307" y="631"/>
                    <a:pt x="3293" y="626"/>
                    <a:pt x="3283" y="626"/>
                  </a:cubicBezTo>
                  <a:cubicBezTo>
                    <a:pt x="3280" y="626"/>
                    <a:pt x="3277" y="626"/>
                    <a:pt x="3275" y="628"/>
                  </a:cubicBezTo>
                  <a:cubicBezTo>
                    <a:pt x="3274" y="631"/>
                    <a:pt x="3273" y="633"/>
                    <a:pt x="3269" y="633"/>
                  </a:cubicBezTo>
                  <a:cubicBezTo>
                    <a:pt x="3265" y="633"/>
                    <a:pt x="3259" y="630"/>
                    <a:pt x="3247" y="621"/>
                  </a:cubicBezTo>
                  <a:cubicBezTo>
                    <a:pt x="3247" y="621"/>
                    <a:pt x="3238" y="618"/>
                    <a:pt x="3230" y="618"/>
                  </a:cubicBezTo>
                  <a:cubicBezTo>
                    <a:pt x="3224" y="618"/>
                    <a:pt x="3218" y="620"/>
                    <a:pt x="3216" y="625"/>
                  </a:cubicBezTo>
                  <a:cubicBezTo>
                    <a:pt x="3210" y="630"/>
                    <a:pt x="3204" y="636"/>
                    <a:pt x="3196" y="636"/>
                  </a:cubicBezTo>
                  <a:cubicBezTo>
                    <a:pt x="3191" y="636"/>
                    <a:pt x="3186" y="634"/>
                    <a:pt x="3178" y="628"/>
                  </a:cubicBezTo>
                  <a:lnTo>
                    <a:pt x="3178" y="628"/>
                  </a:lnTo>
                  <a:cubicBezTo>
                    <a:pt x="3172" y="634"/>
                    <a:pt x="3172" y="634"/>
                    <a:pt x="3194" y="650"/>
                  </a:cubicBezTo>
                  <a:cubicBezTo>
                    <a:pt x="3213" y="665"/>
                    <a:pt x="3228" y="687"/>
                    <a:pt x="3191" y="694"/>
                  </a:cubicBezTo>
                  <a:cubicBezTo>
                    <a:pt x="3181" y="703"/>
                    <a:pt x="3169" y="719"/>
                    <a:pt x="3188" y="734"/>
                  </a:cubicBezTo>
                  <a:cubicBezTo>
                    <a:pt x="3186" y="737"/>
                    <a:pt x="3186" y="738"/>
                    <a:pt x="3184" y="738"/>
                  </a:cubicBezTo>
                  <a:cubicBezTo>
                    <a:pt x="3181" y="738"/>
                    <a:pt x="3176" y="735"/>
                    <a:pt x="3163" y="725"/>
                  </a:cubicBezTo>
                  <a:cubicBezTo>
                    <a:pt x="3148" y="712"/>
                    <a:pt x="3137" y="706"/>
                    <a:pt x="3132" y="706"/>
                  </a:cubicBezTo>
                  <a:cubicBezTo>
                    <a:pt x="3124" y="706"/>
                    <a:pt x="3128" y="720"/>
                    <a:pt x="3147" y="747"/>
                  </a:cubicBezTo>
                  <a:cubicBezTo>
                    <a:pt x="3159" y="757"/>
                    <a:pt x="3161" y="762"/>
                    <a:pt x="3155" y="762"/>
                  </a:cubicBezTo>
                  <a:cubicBezTo>
                    <a:pt x="3152" y="762"/>
                    <a:pt x="3146" y="760"/>
                    <a:pt x="3138" y="756"/>
                  </a:cubicBezTo>
                  <a:lnTo>
                    <a:pt x="3138" y="756"/>
                  </a:lnTo>
                  <a:cubicBezTo>
                    <a:pt x="3138" y="756"/>
                    <a:pt x="3131" y="763"/>
                    <a:pt x="3147" y="784"/>
                  </a:cubicBezTo>
                  <a:cubicBezTo>
                    <a:pt x="3158" y="798"/>
                    <a:pt x="3161" y="802"/>
                    <a:pt x="3152" y="802"/>
                  </a:cubicBezTo>
                  <a:cubicBezTo>
                    <a:pt x="3148" y="802"/>
                    <a:pt x="3143" y="801"/>
                    <a:pt x="3134" y="800"/>
                  </a:cubicBezTo>
                  <a:cubicBezTo>
                    <a:pt x="3125" y="792"/>
                    <a:pt x="3119" y="790"/>
                    <a:pt x="3114" y="790"/>
                  </a:cubicBezTo>
                  <a:cubicBezTo>
                    <a:pt x="3110" y="790"/>
                    <a:pt x="3108" y="792"/>
                    <a:pt x="3106" y="794"/>
                  </a:cubicBezTo>
                  <a:cubicBezTo>
                    <a:pt x="3115" y="820"/>
                    <a:pt x="3075" y="870"/>
                    <a:pt x="3050" y="870"/>
                  </a:cubicBezTo>
                  <a:cubicBezTo>
                    <a:pt x="3047" y="870"/>
                    <a:pt x="3045" y="870"/>
                    <a:pt x="3044" y="869"/>
                  </a:cubicBezTo>
                  <a:lnTo>
                    <a:pt x="3044" y="869"/>
                  </a:lnTo>
                  <a:cubicBezTo>
                    <a:pt x="3059" y="891"/>
                    <a:pt x="3059" y="891"/>
                    <a:pt x="3053" y="897"/>
                  </a:cubicBezTo>
                  <a:cubicBezTo>
                    <a:pt x="3039" y="888"/>
                    <a:pt x="3031" y="884"/>
                    <a:pt x="3028" y="884"/>
                  </a:cubicBezTo>
                  <a:cubicBezTo>
                    <a:pt x="3022" y="884"/>
                    <a:pt x="3038" y="901"/>
                    <a:pt x="3065" y="922"/>
                  </a:cubicBezTo>
                  <a:lnTo>
                    <a:pt x="3069" y="916"/>
                  </a:lnTo>
                  <a:lnTo>
                    <a:pt x="3075" y="913"/>
                  </a:lnTo>
                  <a:cubicBezTo>
                    <a:pt x="3096" y="930"/>
                    <a:pt x="3101" y="943"/>
                    <a:pt x="3092" y="943"/>
                  </a:cubicBezTo>
                  <a:cubicBezTo>
                    <a:pt x="3085" y="943"/>
                    <a:pt x="3067" y="934"/>
                    <a:pt x="3040" y="913"/>
                  </a:cubicBezTo>
                  <a:cubicBezTo>
                    <a:pt x="3020" y="901"/>
                    <a:pt x="3009" y="895"/>
                    <a:pt x="3007" y="895"/>
                  </a:cubicBezTo>
                  <a:lnTo>
                    <a:pt x="3007" y="895"/>
                  </a:lnTo>
                  <a:cubicBezTo>
                    <a:pt x="3004" y="895"/>
                    <a:pt x="3012" y="904"/>
                    <a:pt x="3031" y="922"/>
                  </a:cubicBezTo>
                  <a:cubicBezTo>
                    <a:pt x="3053" y="944"/>
                    <a:pt x="3060" y="956"/>
                    <a:pt x="3053" y="956"/>
                  </a:cubicBezTo>
                  <a:cubicBezTo>
                    <a:pt x="3049" y="956"/>
                    <a:pt x="3037" y="950"/>
                    <a:pt x="3018" y="938"/>
                  </a:cubicBezTo>
                  <a:cubicBezTo>
                    <a:pt x="2999" y="923"/>
                    <a:pt x="2989" y="915"/>
                    <a:pt x="2988" y="915"/>
                  </a:cubicBezTo>
                  <a:lnTo>
                    <a:pt x="2988" y="915"/>
                  </a:lnTo>
                  <a:cubicBezTo>
                    <a:pt x="2986" y="915"/>
                    <a:pt x="2996" y="925"/>
                    <a:pt x="3015" y="944"/>
                  </a:cubicBezTo>
                  <a:cubicBezTo>
                    <a:pt x="3059" y="990"/>
                    <a:pt x="3078" y="1021"/>
                    <a:pt x="3065" y="1021"/>
                  </a:cubicBezTo>
                  <a:cubicBezTo>
                    <a:pt x="3058" y="1021"/>
                    <a:pt x="3041" y="1011"/>
                    <a:pt x="3012" y="988"/>
                  </a:cubicBezTo>
                  <a:cubicBezTo>
                    <a:pt x="2978" y="962"/>
                    <a:pt x="2955" y="949"/>
                    <a:pt x="2947" y="949"/>
                  </a:cubicBezTo>
                  <a:cubicBezTo>
                    <a:pt x="2945" y="949"/>
                    <a:pt x="2944" y="949"/>
                    <a:pt x="2943" y="951"/>
                  </a:cubicBezTo>
                  <a:cubicBezTo>
                    <a:pt x="2940" y="957"/>
                    <a:pt x="2959" y="972"/>
                    <a:pt x="2978" y="988"/>
                  </a:cubicBezTo>
                  <a:cubicBezTo>
                    <a:pt x="3003" y="1003"/>
                    <a:pt x="3013" y="1011"/>
                    <a:pt x="3007" y="1011"/>
                  </a:cubicBezTo>
                  <a:cubicBezTo>
                    <a:pt x="3002" y="1011"/>
                    <a:pt x="2989" y="1007"/>
                    <a:pt x="2968" y="998"/>
                  </a:cubicBezTo>
                  <a:cubicBezTo>
                    <a:pt x="2942" y="986"/>
                    <a:pt x="2923" y="980"/>
                    <a:pt x="2913" y="980"/>
                  </a:cubicBezTo>
                  <a:cubicBezTo>
                    <a:pt x="2894" y="980"/>
                    <a:pt x="2897" y="996"/>
                    <a:pt x="2915" y="1026"/>
                  </a:cubicBezTo>
                  <a:cubicBezTo>
                    <a:pt x="2928" y="1057"/>
                    <a:pt x="2929" y="1076"/>
                    <a:pt x="2922" y="1076"/>
                  </a:cubicBezTo>
                  <a:cubicBezTo>
                    <a:pt x="2917" y="1076"/>
                    <a:pt x="2908" y="1067"/>
                    <a:pt x="2896" y="1048"/>
                  </a:cubicBezTo>
                  <a:cubicBezTo>
                    <a:pt x="2879" y="1023"/>
                    <a:pt x="2871" y="1012"/>
                    <a:pt x="2870" y="1012"/>
                  </a:cubicBezTo>
                  <a:lnTo>
                    <a:pt x="2870" y="1012"/>
                  </a:lnTo>
                  <a:cubicBezTo>
                    <a:pt x="2869" y="1012"/>
                    <a:pt x="2872" y="1019"/>
                    <a:pt x="2877" y="1032"/>
                  </a:cubicBezTo>
                  <a:lnTo>
                    <a:pt x="2856" y="1057"/>
                  </a:lnTo>
                  <a:cubicBezTo>
                    <a:pt x="2849" y="1063"/>
                    <a:pt x="2865" y="1085"/>
                    <a:pt x="2887" y="1101"/>
                  </a:cubicBezTo>
                  <a:cubicBezTo>
                    <a:pt x="2864" y="1089"/>
                    <a:pt x="2845" y="1081"/>
                    <a:pt x="2836" y="1081"/>
                  </a:cubicBezTo>
                  <a:cubicBezTo>
                    <a:pt x="2826" y="1081"/>
                    <a:pt x="2827" y="1090"/>
                    <a:pt x="2843" y="1110"/>
                  </a:cubicBezTo>
                  <a:lnTo>
                    <a:pt x="2834" y="1123"/>
                  </a:lnTo>
                  <a:cubicBezTo>
                    <a:pt x="2830" y="1129"/>
                    <a:pt x="2830" y="1129"/>
                    <a:pt x="2846" y="1148"/>
                  </a:cubicBezTo>
                  <a:cubicBezTo>
                    <a:pt x="2853" y="1158"/>
                    <a:pt x="2852" y="1161"/>
                    <a:pt x="2847" y="1161"/>
                  </a:cubicBezTo>
                  <a:cubicBezTo>
                    <a:pt x="2840" y="1161"/>
                    <a:pt x="2826" y="1155"/>
                    <a:pt x="2812" y="1148"/>
                  </a:cubicBezTo>
                  <a:cubicBezTo>
                    <a:pt x="2796" y="1142"/>
                    <a:pt x="2782" y="1136"/>
                    <a:pt x="2778" y="1136"/>
                  </a:cubicBezTo>
                  <a:cubicBezTo>
                    <a:pt x="2775" y="1136"/>
                    <a:pt x="2776" y="1139"/>
                    <a:pt x="2783" y="1145"/>
                  </a:cubicBezTo>
                  <a:cubicBezTo>
                    <a:pt x="2802" y="1164"/>
                    <a:pt x="2818" y="1186"/>
                    <a:pt x="2830" y="1208"/>
                  </a:cubicBezTo>
                  <a:cubicBezTo>
                    <a:pt x="2836" y="1216"/>
                    <a:pt x="2836" y="1219"/>
                    <a:pt x="2833" y="1219"/>
                  </a:cubicBezTo>
                  <a:cubicBezTo>
                    <a:pt x="2829" y="1219"/>
                    <a:pt x="2815" y="1210"/>
                    <a:pt x="2805" y="1198"/>
                  </a:cubicBezTo>
                  <a:cubicBezTo>
                    <a:pt x="2793" y="1186"/>
                    <a:pt x="2774" y="1176"/>
                    <a:pt x="2758" y="1176"/>
                  </a:cubicBezTo>
                  <a:cubicBezTo>
                    <a:pt x="2752" y="1182"/>
                    <a:pt x="2743" y="1192"/>
                    <a:pt x="2765" y="1208"/>
                  </a:cubicBezTo>
                  <a:cubicBezTo>
                    <a:pt x="2781" y="1221"/>
                    <a:pt x="2762" y="1247"/>
                    <a:pt x="2742" y="1247"/>
                  </a:cubicBezTo>
                  <a:cubicBezTo>
                    <a:pt x="2739" y="1247"/>
                    <a:pt x="2736" y="1246"/>
                    <a:pt x="2733" y="1245"/>
                  </a:cubicBezTo>
                  <a:cubicBezTo>
                    <a:pt x="2733" y="1245"/>
                    <a:pt x="2727" y="1251"/>
                    <a:pt x="2724" y="1258"/>
                  </a:cubicBezTo>
                  <a:cubicBezTo>
                    <a:pt x="2718" y="1261"/>
                    <a:pt x="2733" y="1283"/>
                    <a:pt x="2730" y="1289"/>
                  </a:cubicBezTo>
                  <a:cubicBezTo>
                    <a:pt x="2730" y="1289"/>
                    <a:pt x="2724" y="1295"/>
                    <a:pt x="2740" y="1314"/>
                  </a:cubicBezTo>
                  <a:cubicBezTo>
                    <a:pt x="2738" y="1317"/>
                    <a:pt x="2736" y="1321"/>
                    <a:pt x="2732" y="1321"/>
                  </a:cubicBezTo>
                  <a:cubicBezTo>
                    <a:pt x="2728" y="1321"/>
                    <a:pt x="2722" y="1318"/>
                    <a:pt x="2711" y="1311"/>
                  </a:cubicBezTo>
                  <a:lnTo>
                    <a:pt x="2711" y="1311"/>
                  </a:lnTo>
                  <a:cubicBezTo>
                    <a:pt x="2730" y="1330"/>
                    <a:pt x="2739" y="1338"/>
                    <a:pt x="2736" y="1338"/>
                  </a:cubicBezTo>
                  <a:cubicBezTo>
                    <a:pt x="2733" y="1338"/>
                    <a:pt x="2722" y="1332"/>
                    <a:pt x="2702" y="1320"/>
                  </a:cubicBezTo>
                  <a:cubicBezTo>
                    <a:pt x="2684" y="1305"/>
                    <a:pt x="2675" y="1298"/>
                    <a:pt x="2673" y="1298"/>
                  </a:cubicBezTo>
                  <a:lnTo>
                    <a:pt x="2673" y="1298"/>
                  </a:lnTo>
                  <a:cubicBezTo>
                    <a:pt x="2672" y="1298"/>
                    <a:pt x="2681" y="1307"/>
                    <a:pt x="2699" y="1327"/>
                  </a:cubicBezTo>
                  <a:cubicBezTo>
                    <a:pt x="2708" y="1338"/>
                    <a:pt x="2712" y="1342"/>
                    <a:pt x="2708" y="1342"/>
                  </a:cubicBezTo>
                  <a:cubicBezTo>
                    <a:pt x="2706" y="1342"/>
                    <a:pt x="2700" y="1340"/>
                    <a:pt x="2689" y="1336"/>
                  </a:cubicBezTo>
                  <a:cubicBezTo>
                    <a:pt x="2682" y="1330"/>
                    <a:pt x="2676" y="1327"/>
                    <a:pt x="2674" y="1327"/>
                  </a:cubicBezTo>
                  <a:cubicBezTo>
                    <a:pt x="2670" y="1327"/>
                    <a:pt x="2673" y="1333"/>
                    <a:pt x="2686" y="1342"/>
                  </a:cubicBezTo>
                  <a:cubicBezTo>
                    <a:pt x="2711" y="1369"/>
                    <a:pt x="2721" y="1393"/>
                    <a:pt x="2710" y="1393"/>
                  </a:cubicBezTo>
                  <a:cubicBezTo>
                    <a:pt x="2706" y="1393"/>
                    <a:pt x="2698" y="1389"/>
                    <a:pt x="2686" y="1380"/>
                  </a:cubicBezTo>
                  <a:lnTo>
                    <a:pt x="2686" y="1380"/>
                  </a:lnTo>
                  <a:cubicBezTo>
                    <a:pt x="2686" y="1380"/>
                    <a:pt x="2683" y="1383"/>
                    <a:pt x="2699" y="1405"/>
                  </a:cubicBezTo>
                  <a:cubicBezTo>
                    <a:pt x="2717" y="1425"/>
                    <a:pt x="2725" y="1434"/>
                    <a:pt x="2724" y="1434"/>
                  </a:cubicBezTo>
                  <a:cubicBezTo>
                    <a:pt x="2722" y="1434"/>
                    <a:pt x="2712" y="1426"/>
                    <a:pt x="2693" y="1411"/>
                  </a:cubicBezTo>
                  <a:cubicBezTo>
                    <a:pt x="2674" y="1401"/>
                    <a:pt x="2663" y="1395"/>
                    <a:pt x="2658" y="1395"/>
                  </a:cubicBezTo>
                  <a:cubicBezTo>
                    <a:pt x="2653" y="1395"/>
                    <a:pt x="2660" y="1405"/>
                    <a:pt x="2680" y="1427"/>
                  </a:cubicBezTo>
                  <a:cubicBezTo>
                    <a:pt x="2680" y="1427"/>
                    <a:pt x="2689" y="1440"/>
                    <a:pt x="2682" y="1440"/>
                  </a:cubicBezTo>
                  <a:cubicBezTo>
                    <a:pt x="2680" y="1440"/>
                    <a:pt x="2676" y="1439"/>
                    <a:pt x="2671" y="1436"/>
                  </a:cubicBezTo>
                  <a:cubicBezTo>
                    <a:pt x="2668" y="1436"/>
                    <a:pt x="2666" y="1436"/>
                    <a:pt x="2663" y="1436"/>
                  </a:cubicBezTo>
                  <a:cubicBezTo>
                    <a:pt x="2635" y="1436"/>
                    <a:pt x="2599" y="1451"/>
                    <a:pt x="2639" y="1474"/>
                  </a:cubicBezTo>
                  <a:lnTo>
                    <a:pt x="2630" y="1486"/>
                  </a:lnTo>
                  <a:cubicBezTo>
                    <a:pt x="2623" y="1485"/>
                    <a:pt x="2618" y="1484"/>
                    <a:pt x="2614" y="1484"/>
                  </a:cubicBezTo>
                  <a:cubicBezTo>
                    <a:pt x="2601" y="1484"/>
                    <a:pt x="2602" y="1492"/>
                    <a:pt x="2614" y="1508"/>
                  </a:cubicBezTo>
                  <a:lnTo>
                    <a:pt x="2630" y="1527"/>
                  </a:lnTo>
                  <a:cubicBezTo>
                    <a:pt x="2613" y="1515"/>
                    <a:pt x="2595" y="1506"/>
                    <a:pt x="2586" y="1506"/>
                  </a:cubicBezTo>
                  <a:cubicBezTo>
                    <a:pt x="2583" y="1506"/>
                    <a:pt x="2581" y="1507"/>
                    <a:pt x="2580" y="1508"/>
                  </a:cubicBezTo>
                  <a:cubicBezTo>
                    <a:pt x="2577" y="1515"/>
                    <a:pt x="2577" y="1515"/>
                    <a:pt x="2595" y="1530"/>
                  </a:cubicBezTo>
                  <a:cubicBezTo>
                    <a:pt x="2620" y="1540"/>
                    <a:pt x="2614" y="1546"/>
                    <a:pt x="2611" y="1549"/>
                  </a:cubicBezTo>
                  <a:cubicBezTo>
                    <a:pt x="2610" y="1550"/>
                    <a:pt x="2609" y="1551"/>
                    <a:pt x="2606" y="1551"/>
                  </a:cubicBezTo>
                  <a:cubicBezTo>
                    <a:pt x="2598" y="1551"/>
                    <a:pt x="2579" y="1543"/>
                    <a:pt x="2564" y="1530"/>
                  </a:cubicBezTo>
                  <a:lnTo>
                    <a:pt x="2558" y="1533"/>
                  </a:lnTo>
                  <a:cubicBezTo>
                    <a:pt x="2584" y="1554"/>
                    <a:pt x="2591" y="1564"/>
                    <a:pt x="2587" y="1564"/>
                  </a:cubicBezTo>
                  <a:cubicBezTo>
                    <a:pt x="2585" y="1564"/>
                    <a:pt x="2580" y="1561"/>
                    <a:pt x="2573" y="1555"/>
                  </a:cubicBezTo>
                  <a:cubicBezTo>
                    <a:pt x="2564" y="1552"/>
                    <a:pt x="2557" y="1550"/>
                    <a:pt x="2553" y="1550"/>
                  </a:cubicBezTo>
                  <a:cubicBezTo>
                    <a:pt x="2545" y="1550"/>
                    <a:pt x="2543" y="1553"/>
                    <a:pt x="2539" y="1555"/>
                  </a:cubicBezTo>
                  <a:lnTo>
                    <a:pt x="2520" y="1540"/>
                  </a:lnTo>
                  <a:cubicBezTo>
                    <a:pt x="2515" y="1538"/>
                    <a:pt x="2512" y="1537"/>
                    <a:pt x="2510" y="1537"/>
                  </a:cubicBezTo>
                  <a:cubicBezTo>
                    <a:pt x="2504" y="1537"/>
                    <a:pt x="2521" y="1549"/>
                    <a:pt x="2536" y="1562"/>
                  </a:cubicBezTo>
                  <a:lnTo>
                    <a:pt x="2526" y="1571"/>
                  </a:lnTo>
                  <a:cubicBezTo>
                    <a:pt x="2523" y="1577"/>
                    <a:pt x="2517" y="1584"/>
                    <a:pt x="2542" y="1593"/>
                  </a:cubicBezTo>
                  <a:cubicBezTo>
                    <a:pt x="2561" y="1609"/>
                    <a:pt x="2583" y="1624"/>
                    <a:pt x="2577" y="1631"/>
                  </a:cubicBezTo>
                  <a:cubicBezTo>
                    <a:pt x="2561" y="1617"/>
                    <a:pt x="2545" y="1604"/>
                    <a:pt x="2536" y="1604"/>
                  </a:cubicBezTo>
                  <a:cubicBezTo>
                    <a:pt x="2535" y="1604"/>
                    <a:pt x="2534" y="1605"/>
                    <a:pt x="2533" y="1606"/>
                  </a:cubicBezTo>
                  <a:cubicBezTo>
                    <a:pt x="2532" y="1606"/>
                    <a:pt x="2532" y="1606"/>
                    <a:pt x="2532" y="1606"/>
                  </a:cubicBezTo>
                  <a:cubicBezTo>
                    <a:pt x="2526" y="1606"/>
                    <a:pt x="2511" y="1593"/>
                    <a:pt x="2511" y="1593"/>
                  </a:cubicBezTo>
                  <a:cubicBezTo>
                    <a:pt x="2500" y="1583"/>
                    <a:pt x="2492" y="1579"/>
                    <a:pt x="2487" y="1579"/>
                  </a:cubicBezTo>
                  <a:cubicBezTo>
                    <a:pt x="2476" y="1579"/>
                    <a:pt x="2481" y="1602"/>
                    <a:pt x="2492" y="1615"/>
                  </a:cubicBezTo>
                  <a:cubicBezTo>
                    <a:pt x="2510" y="1640"/>
                    <a:pt x="2515" y="1651"/>
                    <a:pt x="2510" y="1651"/>
                  </a:cubicBezTo>
                  <a:cubicBezTo>
                    <a:pt x="2506" y="1651"/>
                    <a:pt x="2496" y="1644"/>
                    <a:pt x="2479" y="1631"/>
                  </a:cubicBezTo>
                  <a:cubicBezTo>
                    <a:pt x="2470" y="1623"/>
                    <a:pt x="2464" y="1620"/>
                    <a:pt x="2462" y="1620"/>
                  </a:cubicBezTo>
                  <a:cubicBezTo>
                    <a:pt x="2455" y="1620"/>
                    <a:pt x="2482" y="1655"/>
                    <a:pt x="2523" y="1693"/>
                  </a:cubicBezTo>
                  <a:lnTo>
                    <a:pt x="2580" y="1747"/>
                  </a:lnTo>
                  <a:lnTo>
                    <a:pt x="2520" y="1700"/>
                  </a:lnTo>
                  <a:cubicBezTo>
                    <a:pt x="2476" y="1670"/>
                    <a:pt x="2455" y="1656"/>
                    <a:pt x="2449" y="1656"/>
                  </a:cubicBezTo>
                  <a:cubicBezTo>
                    <a:pt x="2443" y="1656"/>
                    <a:pt x="2450" y="1668"/>
                    <a:pt x="2464" y="1690"/>
                  </a:cubicBezTo>
                  <a:cubicBezTo>
                    <a:pt x="2469" y="1704"/>
                    <a:pt x="2471" y="1710"/>
                    <a:pt x="2469" y="1710"/>
                  </a:cubicBezTo>
                  <a:cubicBezTo>
                    <a:pt x="2467" y="1710"/>
                    <a:pt x="2463" y="1706"/>
                    <a:pt x="2454" y="1700"/>
                  </a:cubicBezTo>
                  <a:cubicBezTo>
                    <a:pt x="2446" y="1693"/>
                    <a:pt x="2440" y="1690"/>
                    <a:pt x="2435" y="1690"/>
                  </a:cubicBezTo>
                  <a:cubicBezTo>
                    <a:pt x="2428" y="1690"/>
                    <a:pt x="2424" y="1696"/>
                    <a:pt x="2417" y="1706"/>
                  </a:cubicBezTo>
                  <a:cubicBezTo>
                    <a:pt x="2401" y="1721"/>
                    <a:pt x="2398" y="1728"/>
                    <a:pt x="2417" y="1743"/>
                  </a:cubicBezTo>
                  <a:lnTo>
                    <a:pt x="2411" y="1756"/>
                  </a:lnTo>
                  <a:cubicBezTo>
                    <a:pt x="2397" y="1748"/>
                    <a:pt x="2388" y="1744"/>
                    <a:pt x="2384" y="1744"/>
                  </a:cubicBezTo>
                  <a:cubicBezTo>
                    <a:pt x="2374" y="1744"/>
                    <a:pt x="2389" y="1763"/>
                    <a:pt x="2420" y="1781"/>
                  </a:cubicBezTo>
                  <a:lnTo>
                    <a:pt x="2411" y="1790"/>
                  </a:lnTo>
                  <a:lnTo>
                    <a:pt x="2392" y="1775"/>
                  </a:lnTo>
                  <a:cubicBezTo>
                    <a:pt x="2387" y="1770"/>
                    <a:pt x="2382" y="1768"/>
                    <a:pt x="2378" y="1768"/>
                  </a:cubicBezTo>
                  <a:cubicBezTo>
                    <a:pt x="2366" y="1768"/>
                    <a:pt x="2353" y="1784"/>
                    <a:pt x="2326" y="1815"/>
                  </a:cubicBezTo>
                  <a:cubicBezTo>
                    <a:pt x="2288" y="1862"/>
                    <a:pt x="2282" y="1869"/>
                    <a:pt x="2323" y="1900"/>
                  </a:cubicBezTo>
                  <a:cubicBezTo>
                    <a:pt x="2342" y="1919"/>
                    <a:pt x="2350" y="1930"/>
                    <a:pt x="2345" y="1930"/>
                  </a:cubicBezTo>
                  <a:cubicBezTo>
                    <a:pt x="2342" y="1930"/>
                    <a:pt x="2331" y="1923"/>
                    <a:pt x="2313" y="1909"/>
                  </a:cubicBezTo>
                  <a:cubicBezTo>
                    <a:pt x="2301" y="1899"/>
                    <a:pt x="2287" y="1892"/>
                    <a:pt x="2283" y="1892"/>
                  </a:cubicBezTo>
                  <a:cubicBezTo>
                    <a:pt x="2280" y="1892"/>
                    <a:pt x="2281" y="1894"/>
                    <a:pt x="2288" y="1900"/>
                  </a:cubicBezTo>
                  <a:cubicBezTo>
                    <a:pt x="2288" y="1900"/>
                    <a:pt x="2284" y="1904"/>
                    <a:pt x="2275" y="1904"/>
                  </a:cubicBezTo>
                  <a:cubicBezTo>
                    <a:pt x="2270" y="1904"/>
                    <a:pt x="2264" y="1903"/>
                    <a:pt x="2257" y="1900"/>
                  </a:cubicBezTo>
                  <a:cubicBezTo>
                    <a:pt x="2244" y="1896"/>
                    <a:pt x="2235" y="1895"/>
                    <a:pt x="2229" y="1895"/>
                  </a:cubicBezTo>
                  <a:cubicBezTo>
                    <a:pt x="2211" y="1895"/>
                    <a:pt x="2224" y="1910"/>
                    <a:pt x="2238" y="1922"/>
                  </a:cubicBezTo>
                  <a:cubicBezTo>
                    <a:pt x="2259" y="1934"/>
                    <a:pt x="2264" y="1938"/>
                    <a:pt x="2262" y="1938"/>
                  </a:cubicBezTo>
                  <a:cubicBezTo>
                    <a:pt x="2259" y="1938"/>
                    <a:pt x="2246" y="1933"/>
                    <a:pt x="2235" y="1928"/>
                  </a:cubicBezTo>
                  <a:cubicBezTo>
                    <a:pt x="2219" y="1920"/>
                    <a:pt x="2204" y="1914"/>
                    <a:pt x="2199" y="1914"/>
                  </a:cubicBezTo>
                  <a:cubicBezTo>
                    <a:pt x="2196" y="1914"/>
                    <a:pt x="2197" y="1916"/>
                    <a:pt x="2204" y="1922"/>
                  </a:cubicBezTo>
                  <a:cubicBezTo>
                    <a:pt x="2216" y="1939"/>
                    <a:pt x="2215" y="1970"/>
                    <a:pt x="2196" y="1970"/>
                  </a:cubicBezTo>
                  <a:cubicBezTo>
                    <a:pt x="2190" y="1970"/>
                    <a:pt x="2182" y="1967"/>
                    <a:pt x="2172" y="1960"/>
                  </a:cubicBezTo>
                  <a:lnTo>
                    <a:pt x="2166" y="1972"/>
                  </a:lnTo>
                  <a:cubicBezTo>
                    <a:pt x="2185" y="1988"/>
                    <a:pt x="2175" y="1997"/>
                    <a:pt x="2166" y="2007"/>
                  </a:cubicBezTo>
                  <a:cubicBezTo>
                    <a:pt x="2161" y="2014"/>
                    <a:pt x="2157" y="2018"/>
                    <a:pt x="2152" y="2018"/>
                  </a:cubicBezTo>
                  <a:cubicBezTo>
                    <a:pt x="2148" y="2018"/>
                    <a:pt x="2143" y="2015"/>
                    <a:pt x="2135" y="2010"/>
                  </a:cubicBezTo>
                  <a:cubicBezTo>
                    <a:pt x="2128" y="2001"/>
                    <a:pt x="2123" y="1996"/>
                    <a:pt x="2121" y="1996"/>
                  </a:cubicBezTo>
                  <a:lnTo>
                    <a:pt x="2121" y="1996"/>
                  </a:lnTo>
                  <a:cubicBezTo>
                    <a:pt x="2117" y="1996"/>
                    <a:pt x="2118" y="2005"/>
                    <a:pt x="2125" y="2019"/>
                  </a:cubicBezTo>
                  <a:cubicBezTo>
                    <a:pt x="2119" y="2025"/>
                    <a:pt x="2157" y="2060"/>
                    <a:pt x="2150" y="2066"/>
                  </a:cubicBezTo>
                  <a:cubicBezTo>
                    <a:pt x="2172" y="2082"/>
                    <a:pt x="2185" y="2104"/>
                    <a:pt x="2182" y="2107"/>
                  </a:cubicBezTo>
                  <a:lnTo>
                    <a:pt x="2163" y="2091"/>
                  </a:lnTo>
                  <a:lnTo>
                    <a:pt x="2122" y="2060"/>
                  </a:lnTo>
                  <a:lnTo>
                    <a:pt x="2122" y="2060"/>
                  </a:lnTo>
                  <a:cubicBezTo>
                    <a:pt x="2119" y="2066"/>
                    <a:pt x="2113" y="2072"/>
                    <a:pt x="2135" y="2088"/>
                  </a:cubicBezTo>
                  <a:cubicBezTo>
                    <a:pt x="2125" y="2084"/>
                    <a:pt x="2118" y="2083"/>
                    <a:pt x="2113" y="2083"/>
                  </a:cubicBezTo>
                  <a:cubicBezTo>
                    <a:pt x="2105" y="2083"/>
                    <a:pt x="2101" y="2087"/>
                    <a:pt x="2097" y="2094"/>
                  </a:cubicBezTo>
                  <a:cubicBezTo>
                    <a:pt x="2081" y="2104"/>
                    <a:pt x="2081" y="2123"/>
                    <a:pt x="2094" y="2135"/>
                  </a:cubicBezTo>
                  <a:cubicBezTo>
                    <a:pt x="2083" y="2129"/>
                    <a:pt x="2073" y="2126"/>
                    <a:pt x="2065" y="2126"/>
                  </a:cubicBezTo>
                  <a:cubicBezTo>
                    <a:pt x="2040" y="2126"/>
                    <a:pt x="2031" y="2151"/>
                    <a:pt x="2056" y="2179"/>
                  </a:cubicBezTo>
                  <a:cubicBezTo>
                    <a:pt x="2070" y="2189"/>
                    <a:pt x="2073" y="2195"/>
                    <a:pt x="2067" y="2195"/>
                  </a:cubicBezTo>
                  <a:cubicBezTo>
                    <a:pt x="2064" y="2195"/>
                    <a:pt x="2058" y="2193"/>
                    <a:pt x="2050" y="2188"/>
                  </a:cubicBezTo>
                  <a:cubicBezTo>
                    <a:pt x="2040" y="2185"/>
                    <a:pt x="2034" y="2182"/>
                    <a:pt x="2032" y="2182"/>
                  </a:cubicBezTo>
                  <a:cubicBezTo>
                    <a:pt x="2028" y="2182"/>
                    <a:pt x="2031" y="2188"/>
                    <a:pt x="2041" y="2201"/>
                  </a:cubicBezTo>
                  <a:cubicBezTo>
                    <a:pt x="2047" y="2210"/>
                    <a:pt x="2047" y="2213"/>
                    <a:pt x="2042" y="2213"/>
                  </a:cubicBezTo>
                  <a:cubicBezTo>
                    <a:pt x="2036" y="2213"/>
                    <a:pt x="2021" y="2206"/>
                    <a:pt x="2006" y="2201"/>
                  </a:cubicBezTo>
                  <a:cubicBezTo>
                    <a:pt x="1986" y="2189"/>
                    <a:pt x="1974" y="2184"/>
                    <a:pt x="1969" y="2184"/>
                  </a:cubicBezTo>
                  <a:cubicBezTo>
                    <a:pt x="1964" y="2184"/>
                    <a:pt x="1967" y="2191"/>
                    <a:pt x="1975" y="2201"/>
                  </a:cubicBezTo>
                  <a:cubicBezTo>
                    <a:pt x="1984" y="2229"/>
                    <a:pt x="1975" y="2239"/>
                    <a:pt x="1972" y="2245"/>
                  </a:cubicBezTo>
                  <a:cubicBezTo>
                    <a:pt x="1981" y="2270"/>
                    <a:pt x="1978" y="2276"/>
                    <a:pt x="2003" y="2286"/>
                  </a:cubicBezTo>
                  <a:cubicBezTo>
                    <a:pt x="2016" y="2298"/>
                    <a:pt x="2028" y="2307"/>
                    <a:pt x="2038" y="2323"/>
                  </a:cubicBezTo>
                  <a:cubicBezTo>
                    <a:pt x="2041" y="2333"/>
                    <a:pt x="2041" y="2337"/>
                    <a:pt x="2038" y="2337"/>
                  </a:cubicBezTo>
                  <a:cubicBezTo>
                    <a:pt x="2035" y="2337"/>
                    <a:pt x="2029" y="2330"/>
                    <a:pt x="2031" y="2326"/>
                  </a:cubicBezTo>
                  <a:cubicBezTo>
                    <a:pt x="2022" y="2301"/>
                    <a:pt x="2019" y="2307"/>
                    <a:pt x="1994" y="2295"/>
                  </a:cubicBezTo>
                  <a:cubicBezTo>
                    <a:pt x="1987" y="2292"/>
                    <a:pt x="1982" y="2292"/>
                    <a:pt x="1977" y="2292"/>
                  </a:cubicBezTo>
                  <a:cubicBezTo>
                    <a:pt x="1964" y="2292"/>
                    <a:pt x="1958" y="2299"/>
                    <a:pt x="1956" y="2301"/>
                  </a:cubicBezTo>
                  <a:cubicBezTo>
                    <a:pt x="1950" y="2307"/>
                    <a:pt x="1944" y="2320"/>
                    <a:pt x="1937" y="2323"/>
                  </a:cubicBezTo>
                  <a:cubicBezTo>
                    <a:pt x="1906" y="2323"/>
                    <a:pt x="1900" y="2329"/>
                    <a:pt x="1918" y="2345"/>
                  </a:cubicBezTo>
                  <a:lnTo>
                    <a:pt x="1940" y="2361"/>
                  </a:lnTo>
                  <a:cubicBezTo>
                    <a:pt x="1933" y="2356"/>
                    <a:pt x="1925" y="2355"/>
                    <a:pt x="1918" y="2355"/>
                  </a:cubicBezTo>
                  <a:cubicBezTo>
                    <a:pt x="1883" y="2355"/>
                    <a:pt x="1855" y="2399"/>
                    <a:pt x="1881" y="2430"/>
                  </a:cubicBezTo>
                  <a:lnTo>
                    <a:pt x="1862" y="2414"/>
                  </a:lnTo>
                  <a:cubicBezTo>
                    <a:pt x="1854" y="2407"/>
                    <a:pt x="1849" y="2405"/>
                    <a:pt x="1844" y="2405"/>
                  </a:cubicBezTo>
                  <a:cubicBezTo>
                    <a:pt x="1837" y="2405"/>
                    <a:pt x="1833" y="2410"/>
                    <a:pt x="1828" y="2417"/>
                  </a:cubicBezTo>
                  <a:cubicBezTo>
                    <a:pt x="1824" y="2420"/>
                    <a:pt x="1828" y="2458"/>
                    <a:pt x="1812" y="2474"/>
                  </a:cubicBezTo>
                  <a:cubicBezTo>
                    <a:pt x="1796" y="2496"/>
                    <a:pt x="1784" y="2511"/>
                    <a:pt x="1803" y="2527"/>
                  </a:cubicBezTo>
                  <a:cubicBezTo>
                    <a:pt x="1800" y="2529"/>
                    <a:pt x="1799" y="2531"/>
                    <a:pt x="1797" y="2531"/>
                  </a:cubicBezTo>
                  <a:cubicBezTo>
                    <a:pt x="1793" y="2531"/>
                    <a:pt x="1789" y="2527"/>
                    <a:pt x="1777" y="2517"/>
                  </a:cubicBezTo>
                  <a:cubicBezTo>
                    <a:pt x="1769" y="2506"/>
                    <a:pt x="1764" y="2502"/>
                    <a:pt x="1761" y="2502"/>
                  </a:cubicBezTo>
                  <a:cubicBezTo>
                    <a:pt x="1758" y="2502"/>
                    <a:pt x="1755" y="2505"/>
                    <a:pt x="1752" y="2508"/>
                  </a:cubicBezTo>
                  <a:cubicBezTo>
                    <a:pt x="1749" y="2514"/>
                    <a:pt x="1768" y="2527"/>
                    <a:pt x="1790" y="2543"/>
                  </a:cubicBezTo>
                  <a:cubicBezTo>
                    <a:pt x="1806" y="2556"/>
                    <a:pt x="1806" y="2562"/>
                    <a:pt x="1788" y="2562"/>
                  </a:cubicBezTo>
                  <a:cubicBezTo>
                    <a:pt x="1784" y="2562"/>
                    <a:pt x="1780" y="2562"/>
                    <a:pt x="1774" y="2561"/>
                  </a:cubicBezTo>
                  <a:cubicBezTo>
                    <a:pt x="1771" y="2560"/>
                    <a:pt x="1768" y="2559"/>
                    <a:pt x="1764" y="2559"/>
                  </a:cubicBezTo>
                  <a:cubicBezTo>
                    <a:pt x="1744" y="2559"/>
                    <a:pt x="1729" y="2583"/>
                    <a:pt x="1740" y="2602"/>
                  </a:cubicBezTo>
                  <a:cubicBezTo>
                    <a:pt x="1738" y="2605"/>
                    <a:pt x="1736" y="2609"/>
                    <a:pt x="1731" y="2609"/>
                  </a:cubicBezTo>
                  <a:cubicBezTo>
                    <a:pt x="1726" y="2609"/>
                    <a:pt x="1720" y="2606"/>
                    <a:pt x="1712" y="2599"/>
                  </a:cubicBezTo>
                  <a:cubicBezTo>
                    <a:pt x="1702" y="2595"/>
                    <a:pt x="1691" y="2592"/>
                    <a:pt x="1684" y="2592"/>
                  </a:cubicBezTo>
                  <a:cubicBezTo>
                    <a:pt x="1674" y="2592"/>
                    <a:pt x="1671" y="2599"/>
                    <a:pt x="1690" y="2624"/>
                  </a:cubicBezTo>
                  <a:cubicBezTo>
                    <a:pt x="1687" y="2626"/>
                    <a:pt x="1686" y="2628"/>
                    <a:pt x="1684" y="2628"/>
                  </a:cubicBezTo>
                  <a:cubicBezTo>
                    <a:pt x="1681" y="2628"/>
                    <a:pt x="1676" y="2624"/>
                    <a:pt x="1665" y="2615"/>
                  </a:cubicBezTo>
                  <a:cubicBezTo>
                    <a:pt x="1652" y="2610"/>
                    <a:pt x="1640" y="2603"/>
                    <a:pt x="1637" y="2603"/>
                  </a:cubicBezTo>
                  <a:lnTo>
                    <a:pt x="1637" y="2603"/>
                  </a:lnTo>
                  <a:cubicBezTo>
                    <a:pt x="1634" y="2603"/>
                    <a:pt x="1639" y="2609"/>
                    <a:pt x="1655" y="2627"/>
                  </a:cubicBezTo>
                  <a:cubicBezTo>
                    <a:pt x="1667" y="2650"/>
                    <a:pt x="1655" y="2665"/>
                    <a:pt x="1631" y="2665"/>
                  </a:cubicBezTo>
                  <a:cubicBezTo>
                    <a:pt x="1629" y="2665"/>
                    <a:pt x="1626" y="2665"/>
                    <a:pt x="1624" y="2665"/>
                  </a:cubicBezTo>
                  <a:lnTo>
                    <a:pt x="1624" y="2665"/>
                  </a:lnTo>
                  <a:cubicBezTo>
                    <a:pt x="1621" y="2668"/>
                    <a:pt x="1615" y="2674"/>
                    <a:pt x="1636" y="2690"/>
                  </a:cubicBezTo>
                  <a:lnTo>
                    <a:pt x="1655" y="2705"/>
                  </a:lnTo>
                  <a:cubicBezTo>
                    <a:pt x="1635" y="2694"/>
                    <a:pt x="1624" y="2688"/>
                    <a:pt x="1622" y="2688"/>
                  </a:cubicBezTo>
                  <a:lnTo>
                    <a:pt x="1622" y="2688"/>
                  </a:lnTo>
                  <a:cubicBezTo>
                    <a:pt x="1619" y="2688"/>
                    <a:pt x="1627" y="2696"/>
                    <a:pt x="1646" y="2715"/>
                  </a:cubicBezTo>
                  <a:cubicBezTo>
                    <a:pt x="1657" y="2724"/>
                    <a:pt x="1660" y="2730"/>
                    <a:pt x="1657" y="2730"/>
                  </a:cubicBezTo>
                  <a:cubicBezTo>
                    <a:pt x="1655" y="2730"/>
                    <a:pt x="1650" y="2727"/>
                    <a:pt x="1643" y="2721"/>
                  </a:cubicBezTo>
                  <a:cubicBezTo>
                    <a:pt x="1632" y="2717"/>
                    <a:pt x="1625" y="2716"/>
                    <a:pt x="1621" y="2716"/>
                  </a:cubicBezTo>
                  <a:cubicBezTo>
                    <a:pt x="1616" y="2716"/>
                    <a:pt x="1615" y="2718"/>
                    <a:pt x="1615" y="2718"/>
                  </a:cubicBezTo>
                  <a:cubicBezTo>
                    <a:pt x="1608" y="2743"/>
                    <a:pt x="1599" y="2768"/>
                    <a:pt x="1583" y="2790"/>
                  </a:cubicBezTo>
                  <a:cubicBezTo>
                    <a:pt x="1549" y="2834"/>
                    <a:pt x="1536" y="2850"/>
                    <a:pt x="1555" y="2865"/>
                  </a:cubicBezTo>
                  <a:cubicBezTo>
                    <a:pt x="1564" y="2879"/>
                    <a:pt x="1568" y="2884"/>
                    <a:pt x="1564" y="2884"/>
                  </a:cubicBezTo>
                  <a:cubicBezTo>
                    <a:pt x="1561" y="2884"/>
                    <a:pt x="1555" y="2882"/>
                    <a:pt x="1546" y="2878"/>
                  </a:cubicBezTo>
                  <a:cubicBezTo>
                    <a:pt x="1535" y="2873"/>
                    <a:pt x="1528" y="2871"/>
                    <a:pt x="1524" y="2871"/>
                  </a:cubicBezTo>
                  <a:cubicBezTo>
                    <a:pt x="1518" y="2871"/>
                    <a:pt x="1516" y="2874"/>
                    <a:pt x="1514" y="2878"/>
                  </a:cubicBezTo>
                  <a:cubicBezTo>
                    <a:pt x="1511" y="2881"/>
                    <a:pt x="1509" y="2883"/>
                    <a:pt x="1505" y="2883"/>
                  </a:cubicBezTo>
                  <a:cubicBezTo>
                    <a:pt x="1501" y="2883"/>
                    <a:pt x="1495" y="2880"/>
                    <a:pt x="1483" y="2872"/>
                  </a:cubicBezTo>
                  <a:lnTo>
                    <a:pt x="1483" y="2872"/>
                  </a:lnTo>
                  <a:cubicBezTo>
                    <a:pt x="1499" y="2893"/>
                    <a:pt x="1499" y="2893"/>
                    <a:pt x="1495" y="2900"/>
                  </a:cubicBezTo>
                  <a:cubicBezTo>
                    <a:pt x="1488" y="2893"/>
                    <a:pt x="1482" y="2890"/>
                    <a:pt x="1479" y="2890"/>
                  </a:cubicBezTo>
                  <a:cubicBezTo>
                    <a:pt x="1475" y="2890"/>
                    <a:pt x="1477" y="2896"/>
                    <a:pt x="1486" y="2909"/>
                  </a:cubicBezTo>
                  <a:cubicBezTo>
                    <a:pt x="1504" y="2929"/>
                    <a:pt x="1513" y="2938"/>
                    <a:pt x="1511" y="2938"/>
                  </a:cubicBezTo>
                  <a:cubicBezTo>
                    <a:pt x="1510" y="2938"/>
                    <a:pt x="1501" y="2930"/>
                    <a:pt x="1483" y="2915"/>
                  </a:cubicBezTo>
                  <a:cubicBezTo>
                    <a:pt x="1471" y="2907"/>
                    <a:pt x="1455" y="2903"/>
                    <a:pt x="1449" y="2903"/>
                  </a:cubicBezTo>
                  <a:cubicBezTo>
                    <a:pt x="1444" y="2903"/>
                    <a:pt x="1444" y="2905"/>
                    <a:pt x="1455" y="2909"/>
                  </a:cubicBezTo>
                  <a:cubicBezTo>
                    <a:pt x="1473" y="2925"/>
                    <a:pt x="1464" y="2937"/>
                    <a:pt x="1480" y="2956"/>
                  </a:cubicBezTo>
                  <a:cubicBezTo>
                    <a:pt x="1476" y="2960"/>
                    <a:pt x="1474" y="2963"/>
                    <a:pt x="1470" y="2963"/>
                  </a:cubicBezTo>
                  <a:cubicBezTo>
                    <a:pt x="1466" y="2963"/>
                    <a:pt x="1460" y="2960"/>
                    <a:pt x="1452" y="2953"/>
                  </a:cubicBezTo>
                  <a:cubicBezTo>
                    <a:pt x="1449" y="2952"/>
                    <a:pt x="1447" y="2952"/>
                    <a:pt x="1445" y="2952"/>
                  </a:cubicBezTo>
                  <a:cubicBezTo>
                    <a:pt x="1426" y="2952"/>
                    <a:pt x="1425" y="2987"/>
                    <a:pt x="1439" y="3006"/>
                  </a:cubicBezTo>
                  <a:cubicBezTo>
                    <a:pt x="1450" y="3015"/>
                    <a:pt x="1453" y="3020"/>
                    <a:pt x="1451" y="3020"/>
                  </a:cubicBezTo>
                  <a:cubicBezTo>
                    <a:pt x="1449" y="3020"/>
                    <a:pt x="1444" y="3018"/>
                    <a:pt x="1436" y="3013"/>
                  </a:cubicBezTo>
                  <a:cubicBezTo>
                    <a:pt x="1424" y="3004"/>
                    <a:pt x="1418" y="3001"/>
                    <a:pt x="1414" y="3001"/>
                  </a:cubicBezTo>
                  <a:cubicBezTo>
                    <a:pt x="1411" y="3001"/>
                    <a:pt x="1409" y="3003"/>
                    <a:pt x="1408" y="3006"/>
                  </a:cubicBezTo>
                  <a:cubicBezTo>
                    <a:pt x="1412" y="3014"/>
                    <a:pt x="1413" y="3017"/>
                    <a:pt x="1411" y="3017"/>
                  </a:cubicBezTo>
                  <a:cubicBezTo>
                    <a:pt x="1407" y="3017"/>
                    <a:pt x="1395" y="3007"/>
                    <a:pt x="1383" y="2997"/>
                  </a:cubicBezTo>
                  <a:cubicBezTo>
                    <a:pt x="1375" y="2986"/>
                    <a:pt x="1370" y="2982"/>
                    <a:pt x="1366" y="2982"/>
                  </a:cubicBezTo>
                  <a:cubicBezTo>
                    <a:pt x="1362" y="2982"/>
                    <a:pt x="1359" y="2986"/>
                    <a:pt x="1354" y="2991"/>
                  </a:cubicBezTo>
                  <a:cubicBezTo>
                    <a:pt x="1370" y="3013"/>
                    <a:pt x="1351" y="3035"/>
                    <a:pt x="1339" y="3050"/>
                  </a:cubicBezTo>
                  <a:cubicBezTo>
                    <a:pt x="1317" y="3075"/>
                    <a:pt x="1329" y="3097"/>
                    <a:pt x="1361" y="3141"/>
                  </a:cubicBezTo>
                  <a:lnTo>
                    <a:pt x="1398" y="3176"/>
                  </a:lnTo>
                  <a:lnTo>
                    <a:pt x="1358" y="3144"/>
                  </a:lnTo>
                  <a:cubicBezTo>
                    <a:pt x="1339" y="3129"/>
                    <a:pt x="1292" y="3103"/>
                    <a:pt x="1292" y="3103"/>
                  </a:cubicBezTo>
                  <a:lnTo>
                    <a:pt x="1292" y="3103"/>
                  </a:lnTo>
                  <a:cubicBezTo>
                    <a:pt x="1289" y="3110"/>
                    <a:pt x="1307" y="3125"/>
                    <a:pt x="1329" y="3141"/>
                  </a:cubicBezTo>
                  <a:cubicBezTo>
                    <a:pt x="1344" y="3153"/>
                    <a:pt x="1345" y="3158"/>
                    <a:pt x="1331" y="3158"/>
                  </a:cubicBezTo>
                  <a:cubicBezTo>
                    <a:pt x="1326" y="3158"/>
                    <a:pt x="1321" y="3157"/>
                    <a:pt x="1314" y="3157"/>
                  </a:cubicBezTo>
                  <a:cubicBezTo>
                    <a:pt x="1307" y="3155"/>
                    <a:pt x="1301" y="3154"/>
                    <a:pt x="1297" y="3154"/>
                  </a:cubicBezTo>
                  <a:cubicBezTo>
                    <a:pt x="1285" y="3154"/>
                    <a:pt x="1286" y="3162"/>
                    <a:pt x="1298" y="3179"/>
                  </a:cubicBezTo>
                  <a:cubicBezTo>
                    <a:pt x="1294" y="3181"/>
                    <a:pt x="1292" y="3184"/>
                    <a:pt x="1284" y="3184"/>
                  </a:cubicBezTo>
                  <a:cubicBezTo>
                    <a:pt x="1280" y="3184"/>
                    <a:pt x="1273" y="3182"/>
                    <a:pt x="1264" y="3179"/>
                  </a:cubicBezTo>
                  <a:lnTo>
                    <a:pt x="1264" y="3179"/>
                  </a:lnTo>
                  <a:cubicBezTo>
                    <a:pt x="1260" y="3185"/>
                    <a:pt x="1260" y="3185"/>
                    <a:pt x="1279" y="3197"/>
                  </a:cubicBezTo>
                  <a:cubicBezTo>
                    <a:pt x="1292" y="3208"/>
                    <a:pt x="1295" y="3214"/>
                    <a:pt x="1287" y="3214"/>
                  </a:cubicBezTo>
                  <a:cubicBezTo>
                    <a:pt x="1284" y="3214"/>
                    <a:pt x="1278" y="3213"/>
                    <a:pt x="1270" y="3210"/>
                  </a:cubicBezTo>
                  <a:cubicBezTo>
                    <a:pt x="1253" y="3200"/>
                    <a:pt x="1241" y="3197"/>
                    <a:pt x="1233" y="3197"/>
                  </a:cubicBezTo>
                  <a:cubicBezTo>
                    <a:pt x="1221" y="3197"/>
                    <a:pt x="1221" y="3207"/>
                    <a:pt x="1232" y="3216"/>
                  </a:cubicBezTo>
                  <a:cubicBezTo>
                    <a:pt x="1254" y="3232"/>
                    <a:pt x="1248" y="3235"/>
                    <a:pt x="1245" y="3241"/>
                  </a:cubicBezTo>
                  <a:cubicBezTo>
                    <a:pt x="1238" y="3248"/>
                    <a:pt x="1235" y="3254"/>
                    <a:pt x="1251" y="3273"/>
                  </a:cubicBezTo>
                  <a:lnTo>
                    <a:pt x="1242" y="3285"/>
                  </a:lnTo>
                  <a:cubicBezTo>
                    <a:pt x="1241" y="3285"/>
                    <a:pt x="1241" y="3286"/>
                    <a:pt x="1241" y="3286"/>
                  </a:cubicBezTo>
                  <a:cubicBezTo>
                    <a:pt x="1236" y="3286"/>
                    <a:pt x="1223" y="3269"/>
                    <a:pt x="1226" y="3263"/>
                  </a:cubicBezTo>
                  <a:lnTo>
                    <a:pt x="1201" y="3254"/>
                  </a:lnTo>
                  <a:lnTo>
                    <a:pt x="1201" y="3254"/>
                  </a:lnTo>
                  <a:cubicBezTo>
                    <a:pt x="1195" y="3263"/>
                    <a:pt x="1188" y="3270"/>
                    <a:pt x="1204" y="3291"/>
                  </a:cubicBezTo>
                  <a:cubicBezTo>
                    <a:pt x="1222" y="3309"/>
                    <a:pt x="1230" y="3318"/>
                    <a:pt x="1229" y="3318"/>
                  </a:cubicBezTo>
                  <a:cubicBezTo>
                    <a:pt x="1229" y="3318"/>
                    <a:pt x="1219" y="3310"/>
                    <a:pt x="1201" y="3295"/>
                  </a:cubicBezTo>
                  <a:cubicBezTo>
                    <a:pt x="1188" y="3286"/>
                    <a:pt x="1175" y="3279"/>
                    <a:pt x="1169" y="3279"/>
                  </a:cubicBezTo>
                  <a:cubicBezTo>
                    <a:pt x="1165" y="3279"/>
                    <a:pt x="1164" y="3282"/>
                    <a:pt x="1170" y="3291"/>
                  </a:cubicBezTo>
                  <a:cubicBezTo>
                    <a:pt x="1188" y="3309"/>
                    <a:pt x="1191" y="3315"/>
                    <a:pt x="1188" y="3315"/>
                  </a:cubicBezTo>
                  <a:cubicBezTo>
                    <a:pt x="1184" y="3315"/>
                    <a:pt x="1173" y="3309"/>
                    <a:pt x="1163" y="3301"/>
                  </a:cubicBezTo>
                  <a:cubicBezTo>
                    <a:pt x="1146" y="3285"/>
                    <a:pt x="1137" y="3277"/>
                    <a:pt x="1134" y="3277"/>
                  </a:cubicBezTo>
                  <a:lnTo>
                    <a:pt x="1134" y="3277"/>
                  </a:lnTo>
                  <a:cubicBezTo>
                    <a:pt x="1130" y="3277"/>
                    <a:pt x="1136" y="3289"/>
                    <a:pt x="1148" y="3317"/>
                  </a:cubicBezTo>
                  <a:cubicBezTo>
                    <a:pt x="1141" y="3329"/>
                    <a:pt x="1141" y="3367"/>
                    <a:pt x="1129" y="3382"/>
                  </a:cubicBezTo>
                  <a:cubicBezTo>
                    <a:pt x="1115" y="3399"/>
                    <a:pt x="1106" y="3408"/>
                    <a:pt x="1094" y="3408"/>
                  </a:cubicBezTo>
                  <a:cubicBezTo>
                    <a:pt x="1089" y="3408"/>
                    <a:pt x="1084" y="3407"/>
                    <a:pt x="1079" y="3404"/>
                  </a:cubicBezTo>
                  <a:cubicBezTo>
                    <a:pt x="1056" y="3387"/>
                    <a:pt x="1045" y="3381"/>
                    <a:pt x="1043" y="3381"/>
                  </a:cubicBezTo>
                  <a:lnTo>
                    <a:pt x="1043" y="3381"/>
                  </a:lnTo>
                  <a:cubicBezTo>
                    <a:pt x="1042" y="3381"/>
                    <a:pt x="1047" y="3385"/>
                    <a:pt x="1057" y="3389"/>
                  </a:cubicBezTo>
                  <a:cubicBezTo>
                    <a:pt x="1097" y="3420"/>
                    <a:pt x="1094" y="3426"/>
                    <a:pt x="1079" y="3442"/>
                  </a:cubicBezTo>
                  <a:cubicBezTo>
                    <a:pt x="1047" y="3442"/>
                    <a:pt x="1057" y="3467"/>
                    <a:pt x="1072" y="3489"/>
                  </a:cubicBezTo>
                  <a:lnTo>
                    <a:pt x="1082" y="3476"/>
                  </a:lnTo>
                  <a:cubicBezTo>
                    <a:pt x="1116" y="3503"/>
                    <a:pt x="1117" y="3512"/>
                    <a:pt x="1099" y="3512"/>
                  </a:cubicBezTo>
                  <a:cubicBezTo>
                    <a:pt x="1096" y="3512"/>
                    <a:pt x="1092" y="3511"/>
                    <a:pt x="1088" y="3511"/>
                  </a:cubicBezTo>
                  <a:cubicBezTo>
                    <a:pt x="1088" y="3511"/>
                    <a:pt x="1087" y="3511"/>
                    <a:pt x="1087" y="3511"/>
                  </a:cubicBezTo>
                  <a:cubicBezTo>
                    <a:pt x="1081" y="3511"/>
                    <a:pt x="1061" y="3497"/>
                    <a:pt x="1044" y="3483"/>
                  </a:cubicBezTo>
                  <a:cubicBezTo>
                    <a:pt x="1029" y="3470"/>
                    <a:pt x="1011" y="3462"/>
                    <a:pt x="1000" y="3462"/>
                  </a:cubicBezTo>
                  <a:cubicBezTo>
                    <a:pt x="998" y="3462"/>
                    <a:pt x="995" y="3463"/>
                    <a:pt x="994" y="3464"/>
                  </a:cubicBezTo>
                  <a:cubicBezTo>
                    <a:pt x="991" y="3470"/>
                    <a:pt x="988" y="3473"/>
                    <a:pt x="1010" y="3486"/>
                  </a:cubicBezTo>
                  <a:cubicBezTo>
                    <a:pt x="1032" y="3501"/>
                    <a:pt x="1032" y="3501"/>
                    <a:pt x="1025" y="3505"/>
                  </a:cubicBezTo>
                  <a:cubicBezTo>
                    <a:pt x="1022" y="3511"/>
                    <a:pt x="1016" y="3517"/>
                    <a:pt x="1032" y="3536"/>
                  </a:cubicBezTo>
                  <a:cubicBezTo>
                    <a:pt x="1054" y="3552"/>
                    <a:pt x="1047" y="3558"/>
                    <a:pt x="1044" y="3564"/>
                  </a:cubicBezTo>
                  <a:cubicBezTo>
                    <a:pt x="1036" y="3560"/>
                    <a:pt x="1029" y="3559"/>
                    <a:pt x="1024" y="3559"/>
                  </a:cubicBezTo>
                  <a:cubicBezTo>
                    <a:pt x="1014" y="3559"/>
                    <a:pt x="1010" y="3564"/>
                    <a:pt x="1010" y="3564"/>
                  </a:cubicBezTo>
                  <a:lnTo>
                    <a:pt x="991" y="3548"/>
                  </a:lnTo>
                  <a:cubicBezTo>
                    <a:pt x="978" y="3539"/>
                    <a:pt x="963" y="3530"/>
                    <a:pt x="947" y="3523"/>
                  </a:cubicBezTo>
                  <a:lnTo>
                    <a:pt x="947" y="3523"/>
                  </a:lnTo>
                  <a:cubicBezTo>
                    <a:pt x="941" y="3527"/>
                    <a:pt x="963" y="3542"/>
                    <a:pt x="963" y="3542"/>
                  </a:cubicBezTo>
                  <a:cubicBezTo>
                    <a:pt x="981" y="3558"/>
                    <a:pt x="875" y="3686"/>
                    <a:pt x="862" y="3705"/>
                  </a:cubicBezTo>
                  <a:cubicBezTo>
                    <a:pt x="858" y="3704"/>
                    <a:pt x="854" y="3704"/>
                    <a:pt x="850" y="3704"/>
                  </a:cubicBezTo>
                  <a:cubicBezTo>
                    <a:pt x="830" y="3704"/>
                    <a:pt x="823" y="3716"/>
                    <a:pt x="844" y="3724"/>
                  </a:cubicBezTo>
                  <a:cubicBezTo>
                    <a:pt x="862" y="3740"/>
                    <a:pt x="840" y="3768"/>
                    <a:pt x="815" y="3799"/>
                  </a:cubicBezTo>
                  <a:cubicBezTo>
                    <a:pt x="784" y="3837"/>
                    <a:pt x="762" y="3865"/>
                    <a:pt x="781" y="3881"/>
                  </a:cubicBezTo>
                  <a:lnTo>
                    <a:pt x="768" y="3896"/>
                  </a:lnTo>
                  <a:cubicBezTo>
                    <a:pt x="759" y="3906"/>
                    <a:pt x="772" y="3934"/>
                    <a:pt x="765" y="3940"/>
                  </a:cubicBezTo>
                  <a:cubicBezTo>
                    <a:pt x="774" y="3951"/>
                    <a:pt x="777" y="3957"/>
                    <a:pt x="775" y="3957"/>
                  </a:cubicBezTo>
                  <a:cubicBezTo>
                    <a:pt x="774" y="3957"/>
                    <a:pt x="769" y="3953"/>
                    <a:pt x="762" y="3943"/>
                  </a:cubicBezTo>
                  <a:cubicBezTo>
                    <a:pt x="744" y="3930"/>
                    <a:pt x="727" y="3917"/>
                    <a:pt x="721" y="3917"/>
                  </a:cubicBezTo>
                  <a:cubicBezTo>
                    <a:pt x="720" y="3917"/>
                    <a:pt x="719" y="3917"/>
                    <a:pt x="718" y="3918"/>
                  </a:cubicBezTo>
                  <a:cubicBezTo>
                    <a:pt x="709" y="3928"/>
                    <a:pt x="728" y="3943"/>
                    <a:pt x="746" y="3959"/>
                  </a:cubicBezTo>
                  <a:cubicBezTo>
                    <a:pt x="768" y="3975"/>
                    <a:pt x="762" y="3981"/>
                    <a:pt x="762" y="3981"/>
                  </a:cubicBezTo>
                  <a:cubicBezTo>
                    <a:pt x="761" y="3983"/>
                    <a:pt x="760" y="3985"/>
                    <a:pt x="759" y="3985"/>
                  </a:cubicBezTo>
                  <a:cubicBezTo>
                    <a:pt x="756" y="3985"/>
                    <a:pt x="752" y="3981"/>
                    <a:pt x="740" y="3972"/>
                  </a:cubicBezTo>
                  <a:lnTo>
                    <a:pt x="699" y="3940"/>
                  </a:lnTo>
                  <a:lnTo>
                    <a:pt x="696" y="3946"/>
                  </a:lnTo>
                  <a:cubicBezTo>
                    <a:pt x="715" y="3962"/>
                    <a:pt x="709" y="3965"/>
                    <a:pt x="709" y="3965"/>
                  </a:cubicBezTo>
                  <a:cubicBezTo>
                    <a:pt x="708" y="3967"/>
                    <a:pt x="707" y="3969"/>
                    <a:pt x="706" y="3969"/>
                  </a:cubicBezTo>
                  <a:cubicBezTo>
                    <a:pt x="702" y="3969"/>
                    <a:pt x="693" y="3962"/>
                    <a:pt x="665" y="3940"/>
                  </a:cubicBezTo>
                  <a:cubicBezTo>
                    <a:pt x="648" y="3926"/>
                    <a:pt x="638" y="3920"/>
                    <a:pt x="635" y="3920"/>
                  </a:cubicBezTo>
                  <a:cubicBezTo>
                    <a:pt x="630" y="3920"/>
                    <a:pt x="638" y="3930"/>
                    <a:pt x="659" y="3950"/>
                  </a:cubicBezTo>
                  <a:lnTo>
                    <a:pt x="668" y="3978"/>
                  </a:lnTo>
                  <a:cubicBezTo>
                    <a:pt x="658" y="3972"/>
                    <a:pt x="652" y="3970"/>
                    <a:pt x="649" y="3970"/>
                  </a:cubicBezTo>
                  <a:cubicBezTo>
                    <a:pt x="637" y="3970"/>
                    <a:pt x="659" y="3998"/>
                    <a:pt x="671" y="4015"/>
                  </a:cubicBezTo>
                  <a:cubicBezTo>
                    <a:pt x="653" y="4004"/>
                    <a:pt x="641" y="3998"/>
                    <a:pt x="636" y="3998"/>
                  </a:cubicBezTo>
                  <a:cubicBezTo>
                    <a:pt x="629" y="3998"/>
                    <a:pt x="635" y="4009"/>
                    <a:pt x="656" y="4031"/>
                  </a:cubicBezTo>
                  <a:cubicBezTo>
                    <a:pt x="669" y="4041"/>
                    <a:pt x="672" y="4047"/>
                    <a:pt x="667" y="4047"/>
                  </a:cubicBezTo>
                  <a:cubicBezTo>
                    <a:pt x="663" y="4047"/>
                    <a:pt x="657" y="4045"/>
                    <a:pt x="649" y="4040"/>
                  </a:cubicBezTo>
                  <a:cubicBezTo>
                    <a:pt x="641" y="4037"/>
                    <a:pt x="634" y="4036"/>
                    <a:pt x="629" y="4036"/>
                  </a:cubicBezTo>
                  <a:cubicBezTo>
                    <a:pt x="620" y="4036"/>
                    <a:pt x="616" y="4041"/>
                    <a:pt x="612" y="4047"/>
                  </a:cubicBezTo>
                  <a:cubicBezTo>
                    <a:pt x="624" y="4069"/>
                    <a:pt x="596" y="4106"/>
                    <a:pt x="558" y="4150"/>
                  </a:cubicBezTo>
                  <a:cubicBezTo>
                    <a:pt x="518" y="4197"/>
                    <a:pt x="493" y="4228"/>
                    <a:pt x="511" y="4244"/>
                  </a:cubicBezTo>
                  <a:cubicBezTo>
                    <a:pt x="510" y="4247"/>
                    <a:pt x="509" y="4249"/>
                    <a:pt x="507" y="4249"/>
                  </a:cubicBezTo>
                  <a:cubicBezTo>
                    <a:pt x="503" y="4249"/>
                    <a:pt x="497" y="4246"/>
                    <a:pt x="483" y="4241"/>
                  </a:cubicBezTo>
                  <a:cubicBezTo>
                    <a:pt x="476" y="4235"/>
                    <a:pt x="471" y="4232"/>
                    <a:pt x="469" y="4232"/>
                  </a:cubicBezTo>
                  <a:lnTo>
                    <a:pt x="469" y="4232"/>
                  </a:lnTo>
                  <a:cubicBezTo>
                    <a:pt x="465" y="4232"/>
                    <a:pt x="471" y="4242"/>
                    <a:pt x="493" y="4266"/>
                  </a:cubicBezTo>
                  <a:cubicBezTo>
                    <a:pt x="502" y="4279"/>
                    <a:pt x="514" y="4290"/>
                    <a:pt x="513" y="4290"/>
                  </a:cubicBezTo>
                  <a:cubicBezTo>
                    <a:pt x="512" y="4290"/>
                    <a:pt x="506" y="4285"/>
                    <a:pt x="489" y="4272"/>
                  </a:cubicBezTo>
                  <a:cubicBezTo>
                    <a:pt x="483" y="4267"/>
                    <a:pt x="478" y="4265"/>
                    <a:pt x="473" y="4265"/>
                  </a:cubicBezTo>
                  <a:cubicBezTo>
                    <a:pt x="463" y="4265"/>
                    <a:pt x="455" y="4274"/>
                    <a:pt x="442" y="4288"/>
                  </a:cubicBezTo>
                  <a:cubicBezTo>
                    <a:pt x="430" y="4304"/>
                    <a:pt x="411" y="4326"/>
                    <a:pt x="433" y="4341"/>
                  </a:cubicBezTo>
                  <a:cubicBezTo>
                    <a:pt x="438" y="4356"/>
                    <a:pt x="440" y="4363"/>
                    <a:pt x="439" y="4363"/>
                  </a:cubicBezTo>
                  <a:cubicBezTo>
                    <a:pt x="438" y="4363"/>
                    <a:pt x="434" y="4358"/>
                    <a:pt x="427" y="4348"/>
                  </a:cubicBezTo>
                  <a:cubicBezTo>
                    <a:pt x="413" y="4333"/>
                    <a:pt x="398" y="4326"/>
                    <a:pt x="387" y="4326"/>
                  </a:cubicBezTo>
                  <a:cubicBezTo>
                    <a:pt x="370" y="4326"/>
                    <a:pt x="362" y="4341"/>
                    <a:pt x="377" y="4370"/>
                  </a:cubicBezTo>
                  <a:cubicBezTo>
                    <a:pt x="375" y="4372"/>
                    <a:pt x="373" y="4375"/>
                    <a:pt x="369" y="4375"/>
                  </a:cubicBezTo>
                  <a:cubicBezTo>
                    <a:pt x="365" y="4375"/>
                    <a:pt x="359" y="4372"/>
                    <a:pt x="348" y="4363"/>
                  </a:cubicBezTo>
                  <a:cubicBezTo>
                    <a:pt x="342" y="4370"/>
                    <a:pt x="339" y="4376"/>
                    <a:pt x="345" y="4407"/>
                  </a:cubicBezTo>
                  <a:lnTo>
                    <a:pt x="314" y="4445"/>
                  </a:lnTo>
                  <a:cubicBezTo>
                    <a:pt x="305" y="4454"/>
                    <a:pt x="317" y="4482"/>
                    <a:pt x="317" y="4482"/>
                  </a:cubicBezTo>
                  <a:lnTo>
                    <a:pt x="311" y="4485"/>
                  </a:lnTo>
                  <a:cubicBezTo>
                    <a:pt x="307" y="4482"/>
                    <a:pt x="303" y="4481"/>
                    <a:pt x="300" y="4481"/>
                  </a:cubicBezTo>
                  <a:cubicBezTo>
                    <a:pt x="283" y="4481"/>
                    <a:pt x="264" y="4505"/>
                    <a:pt x="239" y="4536"/>
                  </a:cubicBezTo>
                  <a:cubicBezTo>
                    <a:pt x="211" y="4569"/>
                    <a:pt x="189" y="4597"/>
                    <a:pt x="166" y="4597"/>
                  </a:cubicBezTo>
                  <a:cubicBezTo>
                    <a:pt x="163" y="4597"/>
                    <a:pt x="160" y="4596"/>
                    <a:pt x="157" y="4595"/>
                  </a:cubicBezTo>
                  <a:lnTo>
                    <a:pt x="157" y="4595"/>
                  </a:lnTo>
                  <a:cubicBezTo>
                    <a:pt x="157" y="4595"/>
                    <a:pt x="151" y="4601"/>
                    <a:pt x="167" y="4620"/>
                  </a:cubicBezTo>
                  <a:cubicBezTo>
                    <a:pt x="192" y="4648"/>
                    <a:pt x="197" y="4659"/>
                    <a:pt x="188" y="4659"/>
                  </a:cubicBezTo>
                  <a:cubicBezTo>
                    <a:pt x="185" y="4659"/>
                    <a:pt x="180" y="4657"/>
                    <a:pt x="173" y="4655"/>
                  </a:cubicBezTo>
                  <a:cubicBezTo>
                    <a:pt x="159" y="4646"/>
                    <a:pt x="148" y="4642"/>
                    <a:pt x="141" y="4642"/>
                  </a:cubicBezTo>
                  <a:cubicBezTo>
                    <a:pt x="124" y="4642"/>
                    <a:pt x="124" y="4660"/>
                    <a:pt x="148" y="4686"/>
                  </a:cubicBezTo>
                  <a:lnTo>
                    <a:pt x="126" y="4670"/>
                  </a:lnTo>
                  <a:cubicBezTo>
                    <a:pt x="115" y="4664"/>
                    <a:pt x="107" y="4661"/>
                    <a:pt x="102" y="4661"/>
                  </a:cubicBezTo>
                  <a:cubicBezTo>
                    <a:pt x="87" y="4661"/>
                    <a:pt x="98" y="4685"/>
                    <a:pt x="126" y="4711"/>
                  </a:cubicBezTo>
                  <a:cubicBezTo>
                    <a:pt x="112" y="4706"/>
                    <a:pt x="98" y="4701"/>
                    <a:pt x="91" y="4701"/>
                  </a:cubicBezTo>
                  <a:cubicBezTo>
                    <a:pt x="86" y="4701"/>
                    <a:pt x="84" y="4704"/>
                    <a:pt x="91" y="4714"/>
                  </a:cubicBezTo>
                  <a:cubicBezTo>
                    <a:pt x="91" y="4715"/>
                    <a:pt x="90" y="4716"/>
                    <a:pt x="89" y="4716"/>
                  </a:cubicBezTo>
                  <a:cubicBezTo>
                    <a:pt x="86" y="4716"/>
                    <a:pt x="79" y="4710"/>
                    <a:pt x="48" y="4686"/>
                  </a:cubicBezTo>
                  <a:cubicBezTo>
                    <a:pt x="32" y="4673"/>
                    <a:pt x="14" y="4660"/>
                    <a:pt x="6" y="4660"/>
                  </a:cubicBezTo>
                  <a:cubicBezTo>
                    <a:pt x="5" y="4660"/>
                    <a:pt x="4" y="4660"/>
                    <a:pt x="4" y="4661"/>
                  </a:cubicBezTo>
                  <a:cubicBezTo>
                    <a:pt x="1" y="4667"/>
                    <a:pt x="19" y="4683"/>
                    <a:pt x="38" y="4699"/>
                  </a:cubicBezTo>
                  <a:lnTo>
                    <a:pt x="29" y="4708"/>
                  </a:lnTo>
                  <a:cubicBezTo>
                    <a:pt x="29" y="4708"/>
                    <a:pt x="26" y="4714"/>
                    <a:pt x="44" y="4730"/>
                  </a:cubicBezTo>
                  <a:cubicBezTo>
                    <a:pt x="66" y="4746"/>
                    <a:pt x="60" y="4752"/>
                    <a:pt x="57" y="4755"/>
                  </a:cubicBezTo>
                  <a:cubicBezTo>
                    <a:pt x="52" y="4751"/>
                    <a:pt x="48" y="4749"/>
                    <a:pt x="47" y="4749"/>
                  </a:cubicBezTo>
                  <a:lnTo>
                    <a:pt x="47" y="4749"/>
                  </a:lnTo>
                  <a:cubicBezTo>
                    <a:pt x="44" y="4749"/>
                    <a:pt x="57" y="4764"/>
                    <a:pt x="76" y="4771"/>
                  </a:cubicBezTo>
                  <a:cubicBezTo>
                    <a:pt x="95" y="4786"/>
                    <a:pt x="117" y="4802"/>
                    <a:pt x="110" y="4808"/>
                  </a:cubicBezTo>
                  <a:lnTo>
                    <a:pt x="151" y="4840"/>
                  </a:lnTo>
                  <a:cubicBezTo>
                    <a:pt x="176" y="4865"/>
                    <a:pt x="207" y="4880"/>
                    <a:pt x="239" y="4890"/>
                  </a:cubicBezTo>
                  <a:cubicBezTo>
                    <a:pt x="276" y="4887"/>
                    <a:pt x="311" y="4883"/>
                    <a:pt x="270" y="4852"/>
                  </a:cubicBezTo>
                  <a:cubicBezTo>
                    <a:pt x="270" y="4852"/>
                    <a:pt x="254" y="4833"/>
                    <a:pt x="261" y="4827"/>
                  </a:cubicBezTo>
                  <a:cubicBezTo>
                    <a:pt x="261" y="4826"/>
                    <a:pt x="263" y="4825"/>
                    <a:pt x="265" y="4825"/>
                  </a:cubicBezTo>
                  <a:cubicBezTo>
                    <a:pt x="273" y="4825"/>
                    <a:pt x="289" y="4833"/>
                    <a:pt x="289" y="4833"/>
                  </a:cubicBezTo>
                  <a:cubicBezTo>
                    <a:pt x="293" y="4837"/>
                    <a:pt x="298" y="4839"/>
                    <a:pt x="302" y="4839"/>
                  </a:cubicBezTo>
                  <a:cubicBezTo>
                    <a:pt x="317" y="4839"/>
                    <a:pt x="332" y="4821"/>
                    <a:pt x="348" y="4799"/>
                  </a:cubicBezTo>
                  <a:cubicBezTo>
                    <a:pt x="369" y="4774"/>
                    <a:pt x="383" y="4759"/>
                    <a:pt x="399" y="4759"/>
                  </a:cubicBezTo>
                  <a:cubicBezTo>
                    <a:pt x="403" y="4759"/>
                    <a:pt x="407" y="4759"/>
                    <a:pt x="411" y="4761"/>
                  </a:cubicBezTo>
                  <a:cubicBezTo>
                    <a:pt x="422" y="4765"/>
                    <a:pt x="429" y="4766"/>
                    <a:pt x="434" y="4766"/>
                  </a:cubicBezTo>
                  <a:cubicBezTo>
                    <a:pt x="440" y="4766"/>
                    <a:pt x="442" y="4764"/>
                    <a:pt x="442" y="4764"/>
                  </a:cubicBezTo>
                  <a:cubicBezTo>
                    <a:pt x="421" y="4749"/>
                    <a:pt x="449" y="4717"/>
                    <a:pt x="480" y="4680"/>
                  </a:cubicBezTo>
                  <a:cubicBezTo>
                    <a:pt x="511" y="4642"/>
                    <a:pt x="540" y="4605"/>
                    <a:pt x="521" y="4589"/>
                  </a:cubicBezTo>
                  <a:cubicBezTo>
                    <a:pt x="527" y="4586"/>
                    <a:pt x="530" y="4579"/>
                    <a:pt x="530" y="4579"/>
                  </a:cubicBezTo>
                  <a:cubicBezTo>
                    <a:pt x="537" y="4585"/>
                    <a:pt x="542" y="4587"/>
                    <a:pt x="547" y="4587"/>
                  </a:cubicBezTo>
                  <a:cubicBezTo>
                    <a:pt x="555" y="4587"/>
                    <a:pt x="562" y="4579"/>
                    <a:pt x="568" y="4573"/>
                  </a:cubicBezTo>
                  <a:cubicBezTo>
                    <a:pt x="558" y="4548"/>
                    <a:pt x="565" y="4536"/>
                    <a:pt x="565" y="4536"/>
                  </a:cubicBezTo>
                  <a:lnTo>
                    <a:pt x="565" y="4536"/>
                  </a:lnTo>
                  <a:cubicBezTo>
                    <a:pt x="574" y="4543"/>
                    <a:pt x="580" y="4545"/>
                    <a:pt x="585" y="4545"/>
                  </a:cubicBezTo>
                  <a:cubicBezTo>
                    <a:pt x="591" y="4545"/>
                    <a:pt x="594" y="4541"/>
                    <a:pt x="599" y="4536"/>
                  </a:cubicBezTo>
                  <a:cubicBezTo>
                    <a:pt x="609" y="4523"/>
                    <a:pt x="612" y="4520"/>
                    <a:pt x="593" y="4504"/>
                  </a:cubicBezTo>
                  <a:cubicBezTo>
                    <a:pt x="596" y="4498"/>
                    <a:pt x="627" y="4460"/>
                    <a:pt x="662" y="4460"/>
                  </a:cubicBezTo>
                  <a:cubicBezTo>
                    <a:pt x="666" y="4462"/>
                    <a:pt x="669" y="4463"/>
                    <a:pt x="671" y="4463"/>
                  </a:cubicBezTo>
                  <a:cubicBezTo>
                    <a:pt x="682" y="4463"/>
                    <a:pt x="669" y="4445"/>
                    <a:pt x="656" y="4429"/>
                  </a:cubicBezTo>
                  <a:cubicBezTo>
                    <a:pt x="634" y="4413"/>
                    <a:pt x="618" y="4391"/>
                    <a:pt x="624" y="4385"/>
                  </a:cubicBezTo>
                  <a:lnTo>
                    <a:pt x="624" y="4385"/>
                  </a:lnTo>
                  <a:lnTo>
                    <a:pt x="665" y="4417"/>
                  </a:lnTo>
                  <a:cubicBezTo>
                    <a:pt x="673" y="4430"/>
                    <a:pt x="676" y="4435"/>
                    <a:pt x="679" y="4435"/>
                  </a:cubicBezTo>
                  <a:cubicBezTo>
                    <a:pt x="681" y="4435"/>
                    <a:pt x="683" y="4433"/>
                    <a:pt x="687" y="4429"/>
                  </a:cubicBezTo>
                  <a:cubicBezTo>
                    <a:pt x="693" y="4423"/>
                    <a:pt x="696" y="4417"/>
                    <a:pt x="696" y="4417"/>
                  </a:cubicBezTo>
                  <a:cubicBezTo>
                    <a:pt x="678" y="4401"/>
                    <a:pt x="699" y="4376"/>
                    <a:pt x="731" y="4338"/>
                  </a:cubicBezTo>
                  <a:cubicBezTo>
                    <a:pt x="772" y="4288"/>
                    <a:pt x="784" y="4272"/>
                    <a:pt x="765" y="4257"/>
                  </a:cubicBezTo>
                  <a:cubicBezTo>
                    <a:pt x="743" y="4241"/>
                    <a:pt x="750" y="4235"/>
                    <a:pt x="781" y="4235"/>
                  </a:cubicBezTo>
                  <a:cubicBezTo>
                    <a:pt x="821" y="4242"/>
                    <a:pt x="843" y="4246"/>
                    <a:pt x="853" y="4246"/>
                  </a:cubicBezTo>
                  <a:cubicBezTo>
                    <a:pt x="865" y="4246"/>
                    <a:pt x="861" y="4240"/>
                    <a:pt x="853" y="4228"/>
                  </a:cubicBezTo>
                  <a:cubicBezTo>
                    <a:pt x="852" y="4229"/>
                    <a:pt x="851" y="4230"/>
                    <a:pt x="849" y="4230"/>
                  </a:cubicBezTo>
                  <a:cubicBezTo>
                    <a:pt x="841" y="4230"/>
                    <a:pt x="825" y="4217"/>
                    <a:pt x="809" y="4203"/>
                  </a:cubicBezTo>
                  <a:cubicBezTo>
                    <a:pt x="786" y="4186"/>
                    <a:pt x="777" y="4176"/>
                    <a:pt x="782" y="4176"/>
                  </a:cubicBezTo>
                  <a:cubicBezTo>
                    <a:pt x="786" y="4176"/>
                    <a:pt x="798" y="4182"/>
                    <a:pt x="819" y="4194"/>
                  </a:cubicBezTo>
                  <a:cubicBezTo>
                    <a:pt x="824" y="4198"/>
                    <a:pt x="829" y="4200"/>
                    <a:pt x="834" y="4200"/>
                  </a:cubicBezTo>
                  <a:cubicBezTo>
                    <a:pt x="867" y="4200"/>
                    <a:pt x="898" y="4123"/>
                    <a:pt x="869" y="4091"/>
                  </a:cubicBezTo>
                  <a:lnTo>
                    <a:pt x="869" y="4091"/>
                  </a:lnTo>
                  <a:cubicBezTo>
                    <a:pt x="873" y="4095"/>
                    <a:pt x="880" y="4100"/>
                    <a:pt x="887" y="4106"/>
                  </a:cubicBezTo>
                  <a:cubicBezTo>
                    <a:pt x="896" y="4112"/>
                    <a:pt x="902" y="4115"/>
                    <a:pt x="907" y="4115"/>
                  </a:cubicBezTo>
                  <a:cubicBezTo>
                    <a:pt x="914" y="4115"/>
                    <a:pt x="920" y="4108"/>
                    <a:pt x="931" y="4097"/>
                  </a:cubicBezTo>
                  <a:lnTo>
                    <a:pt x="944" y="4078"/>
                  </a:lnTo>
                  <a:cubicBezTo>
                    <a:pt x="914" y="4055"/>
                    <a:pt x="931" y="4041"/>
                    <a:pt x="950" y="4041"/>
                  </a:cubicBezTo>
                  <a:cubicBezTo>
                    <a:pt x="957" y="4041"/>
                    <a:pt x="964" y="4043"/>
                    <a:pt x="969" y="4047"/>
                  </a:cubicBezTo>
                  <a:cubicBezTo>
                    <a:pt x="981" y="4051"/>
                    <a:pt x="988" y="4054"/>
                    <a:pt x="992" y="4054"/>
                  </a:cubicBezTo>
                  <a:cubicBezTo>
                    <a:pt x="996" y="4054"/>
                    <a:pt x="999" y="4051"/>
                    <a:pt x="1003" y="4047"/>
                  </a:cubicBezTo>
                  <a:cubicBezTo>
                    <a:pt x="985" y="4012"/>
                    <a:pt x="1002" y="3996"/>
                    <a:pt x="1020" y="3996"/>
                  </a:cubicBezTo>
                  <a:cubicBezTo>
                    <a:pt x="1026" y="3996"/>
                    <a:pt x="1033" y="3999"/>
                    <a:pt x="1038" y="4003"/>
                  </a:cubicBezTo>
                  <a:cubicBezTo>
                    <a:pt x="1038" y="4003"/>
                    <a:pt x="1044" y="3997"/>
                    <a:pt x="1047" y="3993"/>
                  </a:cubicBezTo>
                  <a:cubicBezTo>
                    <a:pt x="1032" y="3972"/>
                    <a:pt x="1041" y="3962"/>
                    <a:pt x="1047" y="3956"/>
                  </a:cubicBezTo>
                  <a:cubicBezTo>
                    <a:pt x="1060" y="3940"/>
                    <a:pt x="1063" y="3934"/>
                    <a:pt x="1041" y="3925"/>
                  </a:cubicBezTo>
                  <a:cubicBezTo>
                    <a:pt x="1019" y="3909"/>
                    <a:pt x="1000" y="3893"/>
                    <a:pt x="1003" y="3887"/>
                  </a:cubicBezTo>
                  <a:lnTo>
                    <a:pt x="1003" y="3887"/>
                  </a:lnTo>
                  <a:lnTo>
                    <a:pt x="1025" y="3903"/>
                  </a:lnTo>
                  <a:cubicBezTo>
                    <a:pt x="1031" y="3907"/>
                    <a:pt x="1035" y="3909"/>
                    <a:pt x="1040" y="3909"/>
                  </a:cubicBezTo>
                  <a:cubicBezTo>
                    <a:pt x="1052" y="3909"/>
                    <a:pt x="1062" y="3896"/>
                    <a:pt x="1076" y="3881"/>
                  </a:cubicBezTo>
                  <a:cubicBezTo>
                    <a:pt x="1093" y="3861"/>
                    <a:pt x="1102" y="3849"/>
                    <a:pt x="1117" y="3849"/>
                  </a:cubicBezTo>
                  <a:cubicBezTo>
                    <a:pt x="1121" y="3849"/>
                    <a:pt x="1126" y="3850"/>
                    <a:pt x="1132" y="3852"/>
                  </a:cubicBezTo>
                  <a:lnTo>
                    <a:pt x="1116" y="3834"/>
                  </a:lnTo>
                  <a:cubicBezTo>
                    <a:pt x="1106" y="3820"/>
                    <a:pt x="1104" y="3812"/>
                    <a:pt x="1108" y="3812"/>
                  </a:cubicBezTo>
                  <a:cubicBezTo>
                    <a:pt x="1111" y="3812"/>
                    <a:pt x="1115" y="3815"/>
                    <a:pt x="1123" y="3821"/>
                  </a:cubicBezTo>
                  <a:cubicBezTo>
                    <a:pt x="1127" y="3824"/>
                    <a:pt x="1132" y="3825"/>
                    <a:pt x="1136" y="3825"/>
                  </a:cubicBezTo>
                  <a:cubicBezTo>
                    <a:pt x="1154" y="3825"/>
                    <a:pt x="1164" y="3806"/>
                    <a:pt x="1154" y="3783"/>
                  </a:cubicBezTo>
                  <a:lnTo>
                    <a:pt x="1163" y="3774"/>
                  </a:lnTo>
                  <a:cubicBezTo>
                    <a:pt x="1178" y="3782"/>
                    <a:pt x="1189" y="3786"/>
                    <a:pt x="1197" y="3786"/>
                  </a:cubicBezTo>
                  <a:cubicBezTo>
                    <a:pt x="1212" y="3786"/>
                    <a:pt x="1210" y="3771"/>
                    <a:pt x="1185" y="3746"/>
                  </a:cubicBezTo>
                  <a:lnTo>
                    <a:pt x="1185" y="3746"/>
                  </a:lnTo>
                  <a:cubicBezTo>
                    <a:pt x="1197" y="3754"/>
                    <a:pt x="1203" y="3757"/>
                    <a:pt x="1207" y="3757"/>
                  </a:cubicBezTo>
                  <a:cubicBezTo>
                    <a:pt x="1210" y="3757"/>
                    <a:pt x="1212" y="3755"/>
                    <a:pt x="1213" y="3752"/>
                  </a:cubicBezTo>
                  <a:cubicBezTo>
                    <a:pt x="1206" y="3731"/>
                    <a:pt x="1215" y="3715"/>
                    <a:pt x="1228" y="3715"/>
                  </a:cubicBezTo>
                  <a:cubicBezTo>
                    <a:pt x="1232" y="3715"/>
                    <a:pt x="1237" y="3717"/>
                    <a:pt x="1242" y="3721"/>
                  </a:cubicBezTo>
                  <a:lnTo>
                    <a:pt x="1245" y="3715"/>
                  </a:lnTo>
                  <a:cubicBezTo>
                    <a:pt x="1229" y="3693"/>
                    <a:pt x="1235" y="3686"/>
                    <a:pt x="1238" y="3683"/>
                  </a:cubicBezTo>
                  <a:cubicBezTo>
                    <a:pt x="1245" y="3677"/>
                    <a:pt x="1248" y="3671"/>
                    <a:pt x="1232" y="3652"/>
                  </a:cubicBezTo>
                  <a:cubicBezTo>
                    <a:pt x="1217" y="3630"/>
                    <a:pt x="1223" y="3624"/>
                    <a:pt x="1223" y="3624"/>
                  </a:cubicBezTo>
                  <a:cubicBezTo>
                    <a:pt x="1223" y="3623"/>
                    <a:pt x="1224" y="3623"/>
                    <a:pt x="1224" y="3623"/>
                  </a:cubicBezTo>
                  <a:cubicBezTo>
                    <a:pt x="1230" y="3623"/>
                    <a:pt x="1243" y="3642"/>
                    <a:pt x="1257" y="3661"/>
                  </a:cubicBezTo>
                  <a:cubicBezTo>
                    <a:pt x="1261" y="3669"/>
                    <a:pt x="1265" y="3673"/>
                    <a:pt x="1268" y="3673"/>
                  </a:cubicBezTo>
                  <a:cubicBezTo>
                    <a:pt x="1274" y="3673"/>
                    <a:pt x="1273" y="3656"/>
                    <a:pt x="1254" y="3624"/>
                  </a:cubicBezTo>
                  <a:cubicBezTo>
                    <a:pt x="1241" y="3599"/>
                    <a:pt x="1235" y="3588"/>
                    <a:pt x="1236" y="3588"/>
                  </a:cubicBezTo>
                  <a:lnTo>
                    <a:pt x="1236" y="3588"/>
                  </a:lnTo>
                  <a:cubicBezTo>
                    <a:pt x="1237" y="3588"/>
                    <a:pt x="1245" y="3598"/>
                    <a:pt x="1260" y="3617"/>
                  </a:cubicBezTo>
                  <a:cubicBezTo>
                    <a:pt x="1271" y="3632"/>
                    <a:pt x="1281" y="3646"/>
                    <a:pt x="1283" y="3646"/>
                  </a:cubicBezTo>
                  <a:cubicBezTo>
                    <a:pt x="1284" y="3646"/>
                    <a:pt x="1283" y="3643"/>
                    <a:pt x="1279" y="3633"/>
                  </a:cubicBezTo>
                  <a:cubicBezTo>
                    <a:pt x="1279" y="3633"/>
                    <a:pt x="1289" y="3624"/>
                    <a:pt x="1270" y="3608"/>
                  </a:cubicBezTo>
                  <a:lnTo>
                    <a:pt x="1282" y="3592"/>
                  </a:lnTo>
                  <a:cubicBezTo>
                    <a:pt x="1290" y="3593"/>
                    <a:pt x="1296" y="3594"/>
                    <a:pt x="1300" y="3594"/>
                  </a:cubicBezTo>
                  <a:cubicBezTo>
                    <a:pt x="1312" y="3594"/>
                    <a:pt x="1315" y="3591"/>
                    <a:pt x="1320" y="3586"/>
                  </a:cubicBezTo>
                  <a:cubicBezTo>
                    <a:pt x="1310" y="3573"/>
                    <a:pt x="1307" y="3568"/>
                    <a:pt x="1311" y="3568"/>
                  </a:cubicBezTo>
                  <a:cubicBezTo>
                    <a:pt x="1313" y="3568"/>
                    <a:pt x="1319" y="3570"/>
                    <a:pt x="1329" y="3574"/>
                  </a:cubicBezTo>
                  <a:cubicBezTo>
                    <a:pt x="1336" y="3579"/>
                    <a:pt x="1341" y="3583"/>
                    <a:pt x="1343" y="3583"/>
                  </a:cubicBezTo>
                  <a:cubicBezTo>
                    <a:pt x="1345" y="3583"/>
                    <a:pt x="1337" y="3574"/>
                    <a:pt x="1314" y="3555"/>
                  </a:cubicBezTo>
                  <a:cubicBezTo>
                    <a:pt x="1303" y="3540"/>
                    <a:pt x="1301" y="3533"/>
                    <a:pt x="1308" y="3533"/>
                  </a:cubicBezTo>
                  <a:cubicBezTo>
                    <a:pt x="1312" y="3533"/>
                    <a:pt x="1318" y="3535"/>
                    <a:pt x="1326" y="3539"/>
                  </a:cubicBezTo>
                  <a:cubicBezTo>
                    <a:pt x="1347" y="3555"/>
                    <a:pt x="1358" y="3561"/>
                    <a:pt x="1361" y="3561"/>
                  </a:cubicBezTo>
                  <a:cubicBezTo>
                    <a:pt x="1364" y="3561"/>
                    <a:pt x="1360" y="3556"/>
                    <a:pt x="1351" y="3548"/>
                  </a:cubicBezTo>
                  <a:cubicBezTo>
                    <a:pt x="1336" y="3527"/>
                    <a:pt x="1339" y="3520"/>
                    <a:pt x="1339" y="3520"/>
                  </a:cubicBezTo>
                  <a:lnTo>
                    <a:pt x="1339" y="3520"/>
                  </a:lnTo>
                  <a:cubicBezTo>
                    <a:pt x="1342" y="3522"/>
                    <a:pt x="1345" y="3523"/>
                    <a:pt x="1348" y="3523"/>
                  </a:cubicBezTo>
                  <a:cubicBezTo>
                    <a:pt x="1371" y="3523"/>
                    <a:pt x="1404" y="3483"/>
                    <a:pt x="1439" y="3442"/>
                  </a:cubicBezTo>
                  <a:cubicBezTo>
                    <a:pt x="1445" y="3436"/>
                    <a:pt x="1430" y="3414"/>
                    <a:pt x="1408" y="3398"/>
                  </a:cubicBezTo>
                  <a:cubicBezTo>
                    <a:pt x="1391" y="3384"/>
                    <a:pt x="1385" y="3379"/>
                    <a:pt x="1387" y="3379"/>
                  </a:cubicBezTo>
                  <a:lnTo>
                    <a:pt x="1387" y="3379"/>
                  </a:lnTo>
                  <a:cubicBezTo>
                    <a:pt x="1388" y="3379"/>
                    <a:pt x="1400" y="3387"/>
                    <a:pt x="1414" y="3392"/>
                  </a:cubicBezTo>
                  <a:cubicBezTo>
                    <a:pt x="1441" y="3411"/>
                    <a:pt x="1459" y="3419"/>
                    <a:pt x="1464" y="3419"/>
                  </a:cubicBezTo>
                  <a:cubicBezTo>
                    <a:pt x="1471" y="3419"/>
                    <a:pt x="1459" y="3405"/>
                    <a:pt x="1423" y="3382"/>
                  </a:cubicBezTo>
                  <a:cubicBezTo>
                    <a:pt x="1400" y="3369"/>
                    <a:pt x="1389" y="3363"/>
                    <a:pt x="1391" y="3363"/>
                  </a:cubicBezTo>
                  <a:lnTo>
                    <a:pt x="1391" y="3363"/>
                  </a:lnTo>
                  <a:cubicBezTo>
                    <a:pt x="1393" y="3363"/>
                    <a:pt x="1405" y="3367"/>
                    <a:pt x="1426" y="3376"/>
                  </a:cubicBezTo>
                  <a:cubicBezTo>
                    <a:pt x="1437" y="3381"/>
                    <a:pt x="1443" y="3385"/>
                    <a:pt x="1446" y="3385"/>
                  </a:cubicBezTo>
                  <a:cubicBezTo>
                    <a:pt x="1449" y="3385"/>
                    <a:pt x="1445" y="3379"/>
                    <a:pt x="1436" y="3367"/>
                  </a:cubicBezTo>
                  <a:cubicBezTo>
                    <a:pt x="1425" y="3357"/>
                    <a:pt x="1421" y="3351"/>
                    <a:pt x="1424" y="3351"/>
                  </a:cubicBezTo>
                  <a:lnTo>
                    <a:pt x="1424" y="3351"/>
                  </a:lnTo>
                  <a:cubicBezTo>
                    <a:pt x="1426" y="3351"/>
                    <a:pt x="1431" y="3354"/>
                    <a:pt x="1439" y="3360"/>
                  </a:cubicBezTo>
                  <a:cubicBezTo>
                    <a:pt x="1455" y="3367"/>
                    <a:pt x="1472" y="3374"/>
                    <a:pt x="1475" y="3374"/>
                  </a:cubicBezTo>
                  <a:cubicBezTo>
                    <a:pt x="1477" y="3374"/>
                    <a:pt x="1475" y="3372"/>
                    <a:pt x="1467" y="3367"/>
                  </a:cubicBezTo>
                  <a:cubicBezTo>
                    <a:pt x="1467" y="3367"/>
                    <a:pt x="1469" y="3365"/>
                    <a:pt x="1476" y="3365"/>
                  </a:cubicBezTo>
                  <a:cubicBezTo>
                    <a:pt x="1481" y="3365"/>
                    <a:pt x="1488" y="3366"/>
                    <a:pt x="1499" y="3370"/>
                  </a:cubicBezTo>
                  <a:cubicBezTo>
                    <a:pt x="1503" y="3372"/>
                    <a:pt x="1505" y="3372"/>
                    <a:pt x="1507" y="3372"/>
                  </a:cubicBezTo>
                  <a:cubicBezTo>
                    <a:pt x="1515" y="3372"/>
                    <a:pt x="1503" y="3356"/>
                    <a:pt x="1492" y="3338"/>
                  </a:cubicBezTo>
                  <a:cubicBezTo>
                    <a:pt x="1476" y="3312"/>
                    <a:pt x="1471" y="3298"/>
                    <a:pt x="1476" y="3298"/>
                  </a:cubicBezTo>
                  <a:cubicBezTo>
                    <a:pt x="1480" y="3298"/>
                    <a:pt x="1490" y="3306"/>
                    <a:pt x="1505" y="3323"/>
                  </a:cubicBezTo>
                  <a:cubicBezTo>
                    <a:pt x="1514" y="3333"/>
                    <a:pt x="1521" y="3337"/>
                    <a:pt x="1526" y="3337"/>
                  </a:cubicBezTo>
                  <a:cubicBezTo>
                    <a:pt x="1538" y="3337"/>
                    <a:pt x="1533" y="3306"/>
                    <a:pt x="1508" y="3279"/>
                  </a:cubicBezTo>
                  <a:cubicBezTo>
                    <a:pt x="1486" y="3258"/>
                    <a:pt x="1476" y="3250"/>
                    <a:pt x="1477" y="3250"/>
                  </a:cubicBezTo>
                  <a:lnTo>
                    <a:pt x="1477" y="3250"/>
                  </a:lnTo>
                  <a:cubicBezTo>
                    <a:pt x="1478" y="3250"/>
                    <a:pt x="1483" y="3254"/>
                    <a:pt x="1492" y="3260"/>
                  </a:cubicBezTo>
                  <a:cubicBezTo>
                    <a:pt x="1503" y="3269"/>
                    <a:pt x="1508" y="3271"/>
                    <a:pt x="1511" y="3271"/>
                  </a:cubicBezTo>
                  <a:cubicBezTo>
                    <a:pt x="1514" y="3271"/>
                    <a:pt x="1514" y="3270"/>
                    <a:pt x="1514" y="3270"/>
                  </a:cubicBezTo>
                  <a:cubicBezTo>
                    <a:pt x="1517" y="3267"/>
                    <a:pt x="1519" y="3264"/>
                    <a:pt x="1523" y="3264"/>
                  </a:cubicBezTo>
                  <a:cubicBezTo>
                    <a:pt x="1527" y="3264"/>
                    <a:pt x="1534" y="3267"/>
                    <a:pt x="1546" y="3276"/>
                  </a:cubicBezTo>
                  <a:cubicBezTo>
                    <a:pt x="1546" y="3276"/>
                    <a:pt x="1549" y="3270"/>
                    <a:pt x="1539" y="3241"/>
                  </a:cubicBezTo>
                  <a:cubicBezTo>
                    <a:pt x="1522" y="3219"/>
                    <a:pt x="1524" y="3208"/>
                    <a:pt x="1537" y="3208"/>
                  </a:cubicBezTo>
                  <a:cubicBezTo>
                    <a:pt x="1547" y="3208"/>
                    <a:pt x="1564" y="3215"/>
                    <a:pt x="1583" y="3226"/>
                  </a:cubicBezTo>
                  <a:lnTo>
                    <a:pt x="1574" y="3201"/>
                  </a:lnTo>
                  <a:cubicBezTo>
                    <a:pt x="1551" y="3176"/>
                    <a:pt x="1536" y="3157"/>
                    <a:pt x="1540" y="3157"/>
                  </a:cubicBezTo>
                  <a:lnTo>
                    <a:pt x="1540" y="3157"/>
                  </a:lnTo>
                  <a:cubicBezTo>
                    <a:pt x="1542" y="3157"/>
                    <a:pt x="1549" y="3162"/>
                    <a:pt x="1561" y="3172"/>
                  </a:cubicBezTo>
                  <a:lnTo>
                    <a:pt x="1583" y="3188"/>
                  </a:lnTo>
                  <a:cubicBezTo>
                    <a:pt x="1562" y="3169"/>
                    <a:pt x="1565" y="3158"/>
                    <a:pt x="1578" y="3158"/>
                  </a:cubicBezTo>
                  <a:cubicBezTo>
                    <a:pt x="1589" y="3158"/>
                    <a:pt x="1606" y="3165"/>
                    <a:pt x="1624" y="3179"/>
                  </a:cubicBezTo>
                  <a:cubicBezTo>
                    <a:pt x="1635" y="3188"/>
                    <a:pt x="1640" y="3192"/>
                    <a:pt x="1643" y="3192"/>
                  </a:cubicBezTo>
                  <a:cubicBezTo>
                    <a:pt x="1645" y="3192"/>
                    <a:pt x="1647" y="3191"/>
                    <a:pt x="1649" y="3188"/>
                  </a:cubicBezTo>
                  <a:lnTo>
                    <a:pt x="1630" y="3172"/>
                  </a:lnTo>
                  <a:cubicBezTo>
                    <a:pt x="1608" y="3157"/>
                    <a:pt x="1589" y="3141"/>
                    <a:pt x="1593" y="3135"/>
                  </a:cubicBezTo>
                  <a:cubicBezTo>
                    <a:pt x="1596" y="3133"/>
                    <a:pt x="1598" y="3131"/>
                    <a:pt x="1602" y="3131"/>
                  </a:cubicBezTo>
                  <a:cubicBezTo>
                    <a:pt x="1606" y="3131"/>
                    <a:pt x="1611" y="3133"/>
                    <a:pt x="1621" y="3141"/>
                  </a:cubicBezTo>
                  <a:cubicBezTo>
                    <a:pt x="1636" y="3147"/>
                    <a:pt x="1651" y="3153"/>
                    <a:pt x="1657" y="3153"/>
                  </a:cubicBezTo>
                  <a:cubicBezTo>
                    <a:pt x="1660" y="3153"/>
                    <a:pt x="1659" y="3150"/>
                    <a:pt x="1652" y="3144"/>
                  </a:cubicBezTo>
                  <a:cubicBezTo>
                    <a:pt x="1652" y="3144"/>
                    <a:pt x="1653" y="3144"/>
                    <a:pt x="1655" y="3144"/>
                  </a:cubicBezTo>
                  <a:cubicBezTo>
                    <a:pt x="1658" y="3144"/>
                    <a:pt x="1665" y="3145"/>
                    <a:pt x="1680" y="3150"/>
                  </a:cubicBezTo>
                  <a:lnTo>
                    <a:pt x="1696" y="3129"/>
                  </a:lnTo>
                  <a:cubicBezTo>
                    <a:pt x="1688" y="3114"/>
                    <a:pt x="1688" y="3105"/>
                    <a:pt x="1695" y="3105"/>
                  </a:cubicBezTo>
                  <a:cubicBezTo>
                    <a:pt x="1699" y="3105"/>
                    <a:pt x="1704" y="3108"/>
                    <a:pt x="1712" y="3113"/>
                  </a:cubicBezTo>
                  <a:cubicBezTo>
                    <a:pt x="1712" y="3113"/>
                    <a:pt x="1721" y="3100"/>
                    <a:pt x="1705" y="3082"/>
                  </a:cubicBezTo>
                  <a:cubicBezTo>
                    <a:pt x="1709" y="3075"/>
                    <a:pt x="1712" y="3071"/>
                    <a:pt x="1717" y="3071"/>
                  </a:cubicBezTo>
                  <a:cubicBezTo>
                    <a:pt x="1722" y="3071"/>
                    <a:pt x="1728" y="3074"/>
                    <a:pt x="1737" y="3082"/>
                  </a:cubicBezTo>
                  <a:cubicBezTo>
                    <a:pt x="1747" y="3089"/>
                    <a:pt x="1752" y="3093"/>
                    <a:pt x="1754" y="3093"/>
                  </a:cubicBezTo>
                  <a:cubicBezTo>
                    <a:pt x="1755" y="3093"/>
                    <a:pt x="1751" y="3087"/>
                    <a:pt x="1743" y="3075"/>
                  </a:cubicBezTo>
                  <a:cubicBezTo>
                    <a:pt x="1721" y="3060"/>
                    <a:pt x="1727" y="3053"/>
                    <a:pt x="1730" y="3050"/>
                  </a:cubicBezTo>
                  <a:lnTo>
                    <a:pt x="1740" y="3038"/>
                  </a:lnTo>
                  <a:cubicBezTo>
                    <a:pt x="1721" y="3022"/>
                    <a:pt x="1721" y="3022"/>
                    <a:pt x="1724" y="3016"/>
                  </a:cubicBezTo>
                  <a:cubicBezTo>
                    <a:pt x="1730" y="3013"/>
                    <a:pt x="1762" y="3013"/>
                    <a:pt x="1768" y="3006"/>
                  </a:cubicBezTo>
                  <a:cubicBezTo>
                    <a:pt x="1781" y="2991"/>
                    <a:pt x="1781" y="2991"/>
                    <a:pt x="1756" y="2978"/>
                  </a:cubicBezTo>
                  <a:cubicBezTo>
                    <a:pt x="1755" y="2979"/>
                    <a:pt x="1754" y="2980"/>
                    <a:pt x="1753" y="2980"/>
                  </a:cubicBezTo>
                  <a:cubicBezTo>
                    <a:pt x="1748" y="2980"/>
                    <a:pt x="1740" y="2973"/>
                    <a:pt x="1748" y="2973"/>
                  </a:cubicBezTo>
                  <a:cubicBezTo>
                    <a:pt x="1750" y="2973"/>
                    <a:pt x="1754" y="2974"/>
                    <a:pt x="1759" y="2975"/>
                  </a:cubicBezTo>
                  <a:cubicBezTo>
                    <a:pt x="1765" y="2969"/>
                    <a:pt x="1796" y="2969"/>
                    <a:pt x="1812" y="2953"/>
                  </a:cubicBezTo>
                  <a:cubicBezTo>
                    <a:pt x="1828" y="2931"/>
                    <a:pt x="1828" y="2931"/>
                    <a:pt x="1809" y="2915"/>
                  </a:cubicBezTo>
                  <a:cubicBezTo>
                    <a:pt x="1784" y="2901"/>
                    <a:pt x="1774" y="2893"/>
                    <a:pt x="1778" y="2893"/>
                  </a:cubicBezTo>
                  <a:cubicBezTo>
                    <a:pt x="1781" y="2893"/>
                    <a:pt x="1793" y="2898"/>
                    <a:pt x="1812" y="2909"/>
                  </a:cubicBezTo>
                  <a:cubicBezTo>
                    <a:pt x="1835" y="2919"/>
                    <a:pt x="1848" y="2923"/>
                    <a:pt x="1854" y="2923"/>
                  </a:cubicBezTo>
                  <a:cubicBezTo>
                    <a:pt x="1860" y="2923"/>
                    <a:pt x="1857" y="2918"/>
                    <a:pt x="1846" y="2909"/>
                  </a:cubicBezTo>
                  <a:cubicBezTo>
                    <a:pt x="1831" y="2887"/>
                    <a:pt x="1831" y="2887"/>
                    <a:pt x="1837" y="2884"/>
                  </a:cubicBezTo>
                  <a:lnTo>
                    <a:pt x="1837" y="2884"/>
                  </a:lnTo>
                  <a:cubicBezTo>
                    <a:pt x="1844" y="2890"/>
                    <a:pt x="1848" y="2892"/>
                    <a:pt x="1851" y="2892"/>
                  </a:cubicBezTo>
                  <a:cubicBezTo>
                    <a:pt x="1856" y="2892"/>
                    <a:pt x="1856" y="2883"/>
                    <a:pt x="1850" y="2865"/>
                  </a:cubicBezTo>
                  <a:cubicBezTo>
                    <a:pt x="1851" y="2864"/>
                    <a:pt x="1851" y="2864"/>
                    <a:pt x="1852" y="2864"/>
                  </a:cubicBezTo>
                  <a:cubicBezTo>
                    <a:pt x="1855" y="2864"/>
                    <a:pt x="1859" y="2867"/>
                    <a:pt x="1875" y="2878"/>
                  </a:cubicBezTo>
                  <a:lnTo>
                    <a:pt x="1881" y="2865"/>
                  </a:lnTo>
                  <a:cubicBezTo>
                    <a:pt x="1859" y="2833"/>
                    <a:pt x="1882" y="2814"/>
                    <a:pt x="1905" y="2814"/>
                  </a:cubicBezTo>
                  <a:cubicBezTo>
                    <a:pt x="1910" y="2814"/>
                    <a:pt x="1916" y="2816"/>
                    <a:pt x="1922" y="2818"/>
                  </a:cubicBezTo>
                  <a:cubicBezTo>
                    <a:pt x="1922" y="2818"/>
                    <a:pt x="1928" y="2812"/>
                    <a:pt x="1912" y="2790"/>
                  </a:cubicBezTo>
                  <a:cubicBezTo>
                    <a:pt x="1891" y="2771"/>
                    <a:pt x="1884" y="2760"/>
                    <a:pt x="1888" y="2760"/>
                  </a:cubicBezTo>
                  <a:cubicBezTo>
                    <a:pt x="1891" y="2760"/>
                    <a:pt x="1902" y="2767"/>
                    <a:pt x="1918" y="2781"/>
                  </a:cubicBezTo>
                  <a:cubicBezTo>
                    <a:pt x="1938" y="2796"/>
                    <a:pt x="1948" y="2803"/>
                    <a:pt x="1950" y="2803"/>
                  </a:cubicBezTo>
                  <a:cubicBezTo>
                    <a:pt x="1951" y="2803"/>
                    <a:pt x="1943" y="2794"/>
                    <a:pt x="1925" y="2774"/>
                  </a:cubicBezTo>
                  <a:cubicBezTo>
                    <a:pt x="1915" y="2762"/>
                    <a:pt x="1920" y="2746"/>
                    <a:pt x="1934" y="2746"/>
                  </a:cubicBezTo>
                  <a:cubicBezTo>
                    <a:pt x="1942" y="2746"/>
                    <a:pt x="1953" y="2751"/>
                    <a:pt x="1966" y="2765"/>
                  </a:cubicBezTo>
                  <a:lnTo>
                    <a:pt x="2006" y="2796"/>
                  </a:lnTo>
                  <a:cubicBezTo>
                    <a:pt x="1991" y="2774"/>
                    <a:pt x="1997" y="2768"/>
                    <a:pt x="1997" y="2768"/>
                  </a:cubicBezTo>
                  <a:cubicBezTo>
                    <a:pt x="1975" y="2752"/>
                    <a:pt x="1981" y="2749"/>
                    <a:pt x="1994" y="2731"/>
                  </a:cubicBezTo>
                  <a:cubicBezTo>
                    <a:pt x="2003" y="2721"/>
                    <a:pt x="2000" y="2684"/>
                    <a:pt x="2009" y="2674"/>
                  </a:cubicBezTo>
                  <a:cubicBezTo>
                    <a:pt x="2016" y="2660"/>
                    <a:pt x="2029" y="2653"/>
                    <a:pt x="2042" y="2653"/>
                  </a:cubicBezTo>
                  <a:cubicBezTo>
                    <a:pt x="2047" y="2653"/>
                    <a:pt x="2052" y="2654"/>
                    <a:pt x="2056" y="2655"/>
                  </a:cubicBezTo>
                  <a:cubicBezTo>
                    <a:pt x="2060" y="2652"/>
                    <a:pt x="2066" y="2646"/>
                    <a:pt x="2053" y="2621"/>
                  </a:cubicBezTo>
                  <a:cubicBezTo>
                    <a:pt x="2042" y="2606"/>
                    <a:pt x="2044" y="2595"/>
                    <a:pt x="2051" y="2595"/>
                  </a:cubicBezTo>
                  <a:cubicBezTo>
                    <a:pt x="2055" y="2595"/>
                    <a:pt x="2060" y="2597"/>
                    <a:pt x="2066" y="2602"/>
                  </a:cubicBezTo>
                  <a:lnTo>
                    <a:pt x="2072" y="2599"/>
                  </a:lnTo>
                  <a:cubicBezTo>
                    <a:pt x="2060" y="2571"/>
                    <a:pt x="2066" y="2568"/>
                    <a:pt x="2066" y="2568"/>
                  </a:cubicBezTo>
                  <a:lnTo>
                    <a:pt x="2066" y="2568"/>
                  </a:lnTo>
                  <a:cubicBezTo>
                    <a:pt x="2077" y="2577"/>
                    <a:pt x="2090" y="2584"/>
                    <a:pt x="2096" y="2584"/>
                  </a:cubicBezTo>
                  <a:cubicBezTo>
                    <a:pt x="2100" y="2584"/>
                    <a:pt x="2101" y="2580"/>
                    <a:pt x="2094" y="2571"/>
                  </a:cubicBezTo>
                  <a:cubicBezTo>
                    <a:pt x="2072" y="2555"/>
                    <a:pt x="2078" y="2549"/>
                    <a:pt x="2088" y="2539"/>
                  </a:cubicBezTo>
                  <a:lnTo>
                    <a:pt x="2088" y="2539"/>
                  </a:lnTo>
                  <a:cubicBezTo>
                    <a:pt x="2088" y="2539"/>
                    <a:pt x="2089" y="2540"/>
                    <a:pt x="2089" y="2540"/>
                  </a:cubicBezTo>
                  <a:cubicBezTo>
                    <a:pt x="2121" y="2540"/>
                    <a:pt x="2263" y="2367"/>
                    <a:pt x="2241" y="2351"/>
                  </a:cubicBezTo>
                  <a:lnTo>
                    <a:pt x="2257" y="2336"/>
                  </a:lnTo>
                  <a:lnTo>
                    <a:pt x="2269" y="2320"/>
                  </a:lnTo>
                  <a:cubicBezTo>
                    <a:pt x="2279" y="2328"/>
                    <a:pt x="2287" y="2331"/>
                    <a:pt x="2292" y="2331"/>
                  </a:cubicBezTo>
                  <a:cubicBezTo>
                    <a:pt x="2310" y="2331"/>
                    <a:pt x="2309" y="2300"/>
                    <a:pt x="2304" y="2276"/>
                  </a:cubicBezTo>
                  <a:cubicBezTo>
                    <a:pt x="2288" y="2254"/>
                    <a:pt x="2295" y="2251"/>
                    <a:pt x="2298" y="2245"/>
                  </a:cubicBezTo>
                  <a:lnTo>
                    <a:pt x="2298" y="2245"/>
                  </a:lnTo>
                  <a:cubicBezTo>
                    <a:pt x="2314" y="2257"/>
                    <a:pt x="2325" y="2262"/>
                    <a:pt x="2333" y="2262"/>
                  </a:cubicBezTo>
                  <a:cubicBezTo>
                    <a:pt x="2345" y="2262"/>
                    <a:pt x="2347" y="2250"/>
                    <a:pt x="2342" y="2232"/>
                  </a:cubicBezTo>
                  <a:cubicBezTo>
                    <a:pt x="2321" y="2213"/>
                    <a:pt x="2313" y="2203"/>
                    <a:pt x="2317" y="2203"/>
                  </a:cubicBezTo>
                  <a:cubicBezTo>
                    <a:pt x="2321" y="2203"/>
                    <a:pt x="2331" y="2209"/>
                    <a:pt x="2348" y="2223"/>
                  </a:cubicBezTo>
                  <a:cubicBezTo>
                    <a:pt x="2362" y="2234"/>
                    <a:pt x="2373" y="2240"/>
                    <a:pt x="2378" y="2240"/>
                  </a:cubicBezTo>
                  <a:cubicBezTo>
                    <a:pt x="2388" y="2240"/>
                    <a:pt x="2380" y="2222"/>
                    <a:pt x="2348" y="2185"/>
                  </a:cubicBezTo>
                  <a:cubicBezTo>
                    <a:pt x="2339" y="2173"/>
                    <a:pt x="2335" y="2167"/>
                    <a:pt x="2338" y="2167"/>
                  </a:cubicBezTo>
                  <a:cubicBezTo>
                    <a:pt x="2340" y="2167"/>
                    <a:pt x="2346" y="2170"/>
                    <a:pt x="2357" y="2176"/>
                  </a:cubicBezTo>
                  <a:cubicBezTo>
                    <a:pt x="2378" y="2188"/>
                    <a:pt x="2390" y="2193"/>
                    <a:pt x="2394" y="2193"/>
                  </a:cubicBezTo>
                  <a:cubicBezTo>
                    <a:pt x="2399" y="2193"/>
                    <a:pt x="2395" y="2187"/>
                    <a:pt x="2385" y="2179"/>
                  </a:cubicBezTo>
                  <a:cubicBezTo>
                    <a:pt x="2366" y="2157"/>
                    <a:pt x="2358" y="2147"/>
                    <a:pt x="2364" y="2147"/>
                  </a:cubicBezTo>
                  <a:cubicBezTo>
                    <a:pt x="2368" y="2147"/>
                    <a:pt x="2379" y="2153"/>
                    <a:pt x="2398" y="2163"/>
                  </a:cubicBezTo>
                  <a:cubicBezTo>
                    <a:pt x="2419" y="2171"/>
                    <a:pt x="2432" y="2176"/>
                    <a:pt x="2436" y="2176"/>
                  </a:cubicBezTo>
                  <a:cubicBezTo>
                    <a:pt x="2441" y="2176"/>
                    <a:pt x="2432" y="2167"/>
                    <a:pt x="2411" y="2148"/>
                  </a:cubicBezTo>
                  <a:cubicBezTo>
                    <a:pt x="2387" y="2122"/>
                    <a:pt x="2388" y="2104"/>
                    <a:pt x="2406" y="2104"/>
                  </a:cubicBezTo>
                  <a:cubicBezTo>
                    <a:pt x="2414" y="2104"/>
                    <a:pt x="2425" y="2107"/>
                    <a:pt x="2439" y="2116"/>
                  </a:cubicBezTo>
                  <a:cubicBezTo>
                    <a:pt x="2442" y="2110"/>
                    <a:pt x="2467" y="2119"/>
                    <a:pt x="2448" y="2104"/>
                  </a:cubicBezTo>
                  <a:lnTo>
                    <a:pt x="2448" y="2104"/>
                  </a:lnTo>
                  <a:lnTo>
                    <a:pt x="2470" y="2113"/>
                  </a:lnTo>
                  <a:cubicBezTo>
                    <a:pt x="2476" y="2110"/>
                    <a:pt x="2479" y="2104"/>
                    <a:pt x="2479" y="2104"/>
                  </a:cubicBezTo>
                  <a:lnTo>
                    <a:pt x="2461" y="2088"/>
                  </a:lnTo>
                  <a:cubicBezTo>
                    <a:pt x="2492" y="2072"/>
                    <a:pt x="2517" y="2054"/>
                    <a:pt x="2542" y="2029"/>
                  </a:cubicBezTo>
                  <a:cubicBezTo>
                    <a:pt x="2592" y="1969"/>
                    <a:pt x="2602" y="1960"/>
                    <a:pt x="2577" y="1947"/>
                  </a:cubicBezTo>
                  <a:cubicBezTo>
                    <a:pt x="2551" y="1932"/>
                    <a:pt x="2543" y="1923"/>
                    <a:pt x="2551" y="1923"/>
                  </a:cubicBezTo>
                  <a:cubicBezTo>
                    <a:pt x="2556" y="1923"/>
                    <a:pt x="2568" y="1927"/>
                    <a:pt x="2586" y="1938"/>
                  </a:cubicBezTo>
                  <a:cubicBezTo>
                    <a:pt x="2589" y="1931"/>
                    <a:pt x="2617" y="1938"/>
                    <a:pt x="2627" y="1925"/>
                  </a:cubicBezTo>
                  <a:cubicBezTo>
                    <a:pt x="2633" y="1919"/>
                    <a:pt x="2639" y="1911"/>
                    <a:pt x="2648" y="1911"/>
                  </a:cubicBezTo>
                  <a:cubicBezTo>
                    <a:pt x="2653" y="1911"/>
                    <a:pt x="2658" y="1914"/>
                    <a:pt x="2664" y="1919"/>
                  </a:cubicBezTo>
                  <a:lnTo>
                    <a:pt x="2667" y="1916"/>
                  </a:lnTo>
                  <a:cubicBezTo>
                    <a:pt x="2639" y="1872"/>
                    <a:pt x="2664" y="1841"/>
                    <a:pt x="2699" y="1841"/>
                  </a:cubicBezTo>
                  <a:cubicBezTo>
                    <a:pt x="2708" y="1828"/>
                    <a:pt x="2711" y="1825"/>
                    <a:pt x="2702" y="1797"/>
                  </a:cubicBezTo>
                  <a:cubicBezTo>
                    <a:pt x="2694" y="1781"/>
                    <a:pt x="2691" y="1775"/>
                    <a:pt x="2696" y="1775"/>
                  </a:cubicBezTo>
                  <a:cubicBezTo>
                    <a:pt x="2699" y="1775"/>
                    <a:pt x="2705" y="1777"/>
                    <a:pt x="2714" y="1781"/>
                  </a:cubicBezTo>
                  <a:cubicBezTo>
                    <a:pt x="2720" y="1785"/>
                    <a:pt x="2727" y="1787"/>
                    <a:pt x="2733" y="1787"/>
                  </a:cubicBezTo>
                  <a:cubicBezTo>
                    <a:pt x="2752" y="1787"/>
                    <a:pt x="2769" y="1773"/>
                    <a:pt x="2740" y="1750"/>
                  </a:cubicBezTo>
                  <a:lnTo>
                    <a:pt x="2740" y="1750"/>
                  </a:lnTo>
                  <a:lnTo>
                    <a:pt x="2765" y="1759"/>
                  </a:lnTo>
                  <a:cubicBezTo>
                    <a:pt x="2769" y="1761"/>
                    <a:pt x="2773" y="1762"/>
                    <a:pt x="2775" y="1762"/>
                  </a:cubicBezTo>
                  <a:cubicBezTo>
                    <a:pt x="2784" y="1762"/>
                    <a:pt x="2771" y="1747"/>
                    <a:pt x="2755" y="1734"/>
                  </a:cubicBezTo>
                  <a:cubicBezTo>
                    <a:pt x="2734" y="1718"/>
                    <a:pt x="2725" y="1709"/>
                    <a:pt x="2730" y="1709"/>
                  </a:cubicBezTo>
                  <a:cubicBezTo>
                    <a:pt x="2734" y="1709"/>
                    <a:pt x="2751" y="1717"/>
                    <a:pt x="2783" y="1737"/>
                  </a:cubicBezTo>
                  <a:cubicBezTo>
                    <a:pt x="2804" y="1754"/>
                    <a:pt x="2815" y="1760"/>
                    <a:pt x="2817" y="1760"/>
                  </a:cubicBezTo>
                  <a:cubicBezTo>
                    <a:pt x="2820" y="1760"/>
                    <a:pt x="2816" y="1755"/>
                    <a:pt x="2805" y="1750"/>
                  </a:cubicBezTo>
                  <a:cubicBezTo>
                    <a:pt x="2795" y="1731"/>
                    <a:pt x="2782" y="1713"/>
                    <a:pt x="2791" y="1713"/>
                  </a:cubicBezTo>
                  <a:cubicBezTo>
                    <a:pt x="2793" y="1713"/>
                    <a:pt x="2796" y="1714"/>
                    <a:pt x="2799" y="1715"/>
                  </a:cubicBezTo>
                  <a:cubicBezTo>
                    <a:pt x="2805" y="1712"/>
                    <a:pt x="2809" y="1706"/>
                    <a:pt x="2771" y="1674"/>
                  </a:cubicBezTo>
                  <a:cubicBezTo>
                    <a:pt x="2749" y="1659"/>
                    <a:pt x="2755" y="1653"/>
                    <a:pt x="2758" y="1649"/>
                  </a:cubicBezTo>
                  <a:lnTo>
                    <a:pt x="2758" y="1649"/>
                  </a:lnTo>
                  <a:cubicBezTo>
                    <a:pt x="2774" y="1659"/>
                    <a:pt x="2783" y="1671"/>
                    <a:pt x="2793" y="1684"/>
                  </a:cubicBezTo>
                  <a:lnTo>
                    <a:pt x="2802" y="1674"/>
                  </a:lnTo>
                  <a:cubicBezTo>
                    <a:pt x="2804" y="1673"/>
                    <a:pt x="2807" y="1672"/>
                    <a:pt x="2811" y="1672"/>
                  </a:cubicBezTo>
                  <a:cubicBezTo>
                    <a:pt x="2822" y="1672"/>
                    <a:pt x="2842" y="1678"/>
                    <a:pt x="2856" y="1690"/>
                  </a:cubicBezTo>
                  <a:cubicBezTo>
                    <a:pt x="2863" y="1693"/>
                    <a:pt x="2868" y="1694"/>
                    <a:pt x="2871" y="1694"/>
                  </a:cubicBezTo>
                  <a:cubicBezTo>
                    <a:pt x="2878" y="1694"/>
                    <a:pt x="2871" y="1686"/>
                    <a:pt x="2840" y="1668"/>
                  </a:cubicBezTo>
                  <a:cubicBezTo>
                    <a:pt x="2802" y="1637"/>
                    <a:pt x="2802" y="1637"/>
                    <a:pt x="2809" y="1627"/>
                  </a:cubicBezTo>
                  <a:cubicBezTo>
                    <a:pt x="2812" y="1624"/>
                    <a:pt x="2814" y="1621"/>
                    <a:pt x="2819" y="1621"/>
                  </a:cubicBezTo>
                  <a:cubicBezTo>
                    <a:pt x="2823" y="1621"/>
                    <a:pt x="2830" y="1623"/>
                    <a:pt x="2840" y="1631"/>
                  </a:cubicBezTo>
                  <a:cubicBezTo>
                    <a:pt x="2850" y="1639"/>
                    <a:pt x="2855" y="1643"/>
                    <a:pt x="2859" y="1643"/>
                  </a:cubicBezTo>
                  <a:cubicBezTo>
                    <a:pt x="2862" y="1643"/>
                    <a:pt x="2864" y="1641"/>
                    <a:pt x="2868" y="1637"/>
                  </a:cubicBezTo>
                  <a:cubicBezTo>
                    <a:pt x="2881" y="1621"/>
                    <a:pt x="2834" y="1555"/>
                    <a:pt x="2799" y="1521"/>
                  </a:cubicBezTo>
                  <a:cubicBezTo>
                    <a:pt x="2778" y="1504"/>
                    <a:pt x="2767" y="1497"/>
                    <a:pt x="2769" y="1497"/>
                  </a:cubicBezTo>
                  <a:lnTo>
                    <a:pt x="2769" y="1497"/>
                  </a:lnTo>
                  <a:cubicBezTo>
                    <a:pt x="2771" y="1497"/>
                    <a:pt x="2782" y="1503"/>
                    <a:pt x="2802" y="1515"/>
                  </a:cubicBezTo>
                  <a:cubicBezTo>
                    <a:pt x="2813" y="1522"/>
                    <a:pt x="2819" y="1525"/>
                    <a:pt x="2824" y="1525"/>
                  </a:cubicBezTo>
                  <a:cubicBezTo>
                    <a:pt x="2828" y="1525"/>
                    <a:pt x="2830" y="1522"/>
                    <a:pt x="2834" y="1521"/>
                  </a:cubicBezTo>
                  <a:cubicBezTo>
                    <a:pt x="2825" y="1515"/>
                    <a:pt x="2824" y="1512"/>
                    <a:pt x="2825" y="1512"/>
                  </a:cubicBezTo>
                  <a:lnTo>
                    <a:pt x="2825" y="1512"/>
                  </a:lnTo>
                  <a:cubicBezTo>
                    <a:pt x="2827" y="1512"/>
                    <a:pt x="2835" y="1517"/>
                    <a:pt x="2834" y="1521"/>
                  </a:cubicBezTo>
                  <a:cubicBezTo>
                    <a:pt x="2852" y="1537"/>
                    <a:pt x="2846" y="1540"/>
                    <a:pt x="2843" y="1546"/>
                  </a:cubicBezTo>
                  <a:lnTo>
                    <a:pt x="2862" y="1562"/>
                  </a:lnTo>
                  <a:cubicBezTo>
                    <a:pt x="2880" y="1572"/>
                    <a:pt x="2892" y="1578"/>
                    <a:pt x="2897" y="1578"/>
                  </a:cubicBezTo>
                  <a:cubicBezTo>
                    <a:pt x="2904" y="1578"/>
                    <a:pt x="2897" y="1568"/>
                    <a:pt x="2877" y="1546"/>
                  </a:cubicBezTo>
                  <a:cubicBezTo>
                    <a:pt x="2868" y="1533"/>
                    <a:pt x="2864" y="1527"/>
                    <a:pt x="2868" y="1527"/>
                  </a:cubicBezTo>
                  <a:cubicBezTo>
                    <a:pt x="2870" y="1527"/>
                    <a:pt x="2875" y="1530"/>
                    <a:pt x="2884" y="1533"/>
                  </a:cubicBezTo>
                  <a:cubicBezTo>
                    <a:pt x="2899" y="1541"/>
                    <a:pt x="2915" y="1548"/>
                    <a:pt x="2920" y="1548"/>
                  </a:cubicBezTo>
                  <a:cubicBezTo>
                    <a:pt x="2923" y="1548"/>
                    <a:pt x="2922" y="1546"/>
                    <a:pt x="2915" y="1540"/>
                  </a:cubicBezTo>
                  <a:cubicBezTo>
                    <a:pt x="2915" y="1540"/>
                    <a:pt x="2918" y="1536"/>
                    <a:pt x="2927" y="1536"/>
                  </a:cubicBezTo>
                  <a:cubicBezTo>
                    <a:pt x="2932" y="1536"/>
                    <a:pt x="2938" y="1537"/>
                    <a:pt x="2946" y="1540"/>
                  </a:cubicBezTo>
                  <a:cubicBezTo>
                    <a:pt x="2956" y="1527"/>
                    <a:pt x="2959" y="1524"/>
                    <a:pt x="2940" y="1508"/>
                  </a:cubicBezTo>
                  <a:cubicBezTo>
                    <a:pt x="2921" y="1493"/>
                    <a:pt x="2924" y="1486"/>
                    <a:pt x="2931" y="1480"/>
                  </a:cubicBezTo>
                  <a:cubicBezTo>
                    <a:pt x="2934" y="1477"/>
                    <a:pt x="2937" y="1471"/>
                    <a:pt x="2918" y="1455"/>
                  </a:cubicBezTo>
                  <a:cubicBezTo>
                    <a:pt x="2899" y="1439"/>
                    <a:pt x="2884" y="1417"/>
                    <a:pt x="2893" y="1408"/>
                  </a:cubicBezTo>
                  <a:cubicBezTo>
                    <a:pt x="2887" y="1394"/>
                    <a:pt x="2884" y="1387"/>
                    <a:pt x="2888" y="1387"/>
                  </a:cubicBezTo>
                  <a:cubicBezTo>
                    <a:pt x="2892" y="1387"/>
                    <a:pt x="2903" y="1394"/>
                    <a:pt x="2924" y="1408"/>
                  </a:cubicBezTo>
                  <a:cubicBezTo>
                    <a:pt x="2935" y="1415"/>
                    <a:pt x="2941" y="1418"/>
                    <a:pt x="2945" y="1418"/>
                  </a:cubicBezTo>
                  <a:cubicBezTo>
                    <a:pt x="2950" y="1418"/>
                    <a:pt x="2952" y="1415"/>
                    <a:pt x="2956" y="1411"/>
                  </a:cubicBezTo>
                  <a:cubicBezTo>
                    <a:pt x="2956" y="1411"/>
                    <a:pt x="2957" y="1410"/>
                    <a:pt x="2960" y="1410"/>
                  </a:cubicBezTo>
                  <a:cubicBezTo>
                    <a:pt x="2964" y="1410"/>
                    <a:pt x="2971" y="1411"/>
                    <a:pt x="2984" y="1417"/>
                  </a:cubicBezTo>
                  <a:cubicBezTo>
                    <a:pt x="2989" y="1419"/>
                    <a:pt x="2991" y="1420"/>
                    <a:pt x="2993" y="1420"/>
                  </a:cubicBezTo>
                  <a:cubicBezTo>
                    <a:pt x="2998" y="1420"/>
                    <a:pt x="2983" y="1408"/>
                    <a:pt x="2968" y="1396"/>
                  </a:cubicBezTo>
                  <a:lnTo>
                    <a:pt x="2928" y="1364"/>
                  </a:lnTo>
                  <a:cubicBezTo>
                    <a:pt x="2928" y="1364"/>
                    <a:pt x="2929" y="1363"/>
                    <a:pt x="2930" y="1363"/>
                  </a:cubicBezTo>
                  <a:cubicBezTo>
                    <a:pt x="2942" y="1363"/>
                    <a:pt x="2980" y="1388"/>
                    <a:pt x="2997" y="1402"/>
                  </a:cubicBezTo>
                  <a:cubicBezTo>
                    <a:pt x="3017" y="1414"/>
                    <a:pt x="3028" y="1420"/>
                    <a:pt x="3030" y="1420"/>
                  </a:cubicBezTo>
                  <a:cubicBezTo>
                    <a:pt x="3031" y="1420"/>
                    <a:pt x="3021" y="1412"/>
                    <a:pt x="3000" y="1396"/>
                  </a:cubicBezTo>
                  <a:cubicBezTo>
                    <a:pt x="2983" y="1382"/>
                    <a:pt x="2969" y="1363"/>
                    <a:pt x="2985" y="1363"/>
                  </a:cubicBezTo>
                  <a:cubicBezTo>
                    <a:pt x="2987" y="1363"/>
                    <a:pt x="2990" y="1363"/>
                    <a:pt x="2993" y="1364"/>
                  </a:cubicBezTo>
                  <a:cubicBezTo>
                    <a:pt x="2999" y="1356"/>
                    <a:pt x="3005" y="1350"/>
                    <a:pt x="3013" y="1350"/>
                  </a:cubicBezTo>
                  <a:cubicBezTo>
                    <a:pt x="3018" y="1350"/>
                    <a:pt x="3024" y="1352"/>
                    <a:pt x="3031" y="1358"/>
                  </a:cubicBezTo>
                  <a:cubicBezTo>
                    <a:pt x="3035" y="1360"/>
                    <a:pt x="3039" y="1360"/>
                    <a:pt x="3041" y="1360"/>
                  </a:cubicBezTo>
                  <a:cubicBezTo>
                    <a:pt x="3051" y="1360"/>
                    <a:pt x="3040" y="1345"/>
                    <a:pt x="3040" y="1345"/>
                  </a:cubicBezTo>
                  <a:cubicBezTo>
                    <a:pt x="3025" y="1327"/>
                    <a:pt x="3031" y="1320"/>
                    <a:pt x="3062" y="1320"/>
                  </a:cubicBezTo>
                  <a:cubicBezTo>
                    <a:pt x="3077" y="1321"/>
                    <a:pt x="3089" y="1322"/>
                    <a:pt x="3097" y="1322"/>
                  </a:cubicBezTo>
                  <a:cubicBezTo>
                    <a:pt x="3123" y="1322"/>
                    <a:pt x="3115" y="1316"/>
                    <a:pt x="3084" y="1292"/>
                  </a:cubicBezTo>
                  <a:cubicBezTo>
                    <a:pt x="3073" y="1283"/>
                    <a:pt x="3062" y="1273"/>
                    <a:pt x="3064" y="1273"/>
                  </a:cubicBezTo>
                  <a:lnTo>
                    <a:pt x="3064" y="1273"/>
                  </a:lnTo>
                  <a:cubicBezTo>
                    <a:pt x="3065" y="1273"/>
                    <a:pt x="3073" y="1278"/>
                    <a:pt x="3091" y="1289"/>
                  </a:cubicBezTo>
                  <a:cubicBezTo>
                    <a:pt x="3094" y="1291"/>
                    <a:pt x="3097" y="1291"/>
                    <a:pt x="3099" y="1291"/>
                  </a:cubicBezTo>
                  <a:cubicBezTo>
                    <a:pt x="3108" y="1291"/>
                    <a:pt x="3098" y="1272"/>
                    <a:pt x="3087" y="1251"/>
                  </a:cubicBezTo>
                  <a:cubicBezTo>
                    <a:pt x="3065" y="1226"/>
                    <a:pt x="3040" y="1201"/>
                    <a:pt x="3012" y="1182"/>
                  </a:cubicBezTo>
                  <a:cubicBezTo>
                    <a:pt x="2986" y="1161"/>
                    <a:pt x="2978" y="1154"/>
                    <a:pt x="2985" y="1154"/>
                  </a:cubicBezTo>
                  <a:cubicBezTo>
                    <a:pt x="2988" y="1154"/>
                    <a:pt x="2994" y="1155"/>
                    <a:pt x="3003" y="1157"/>
                  </a:cubicBezTo>
                  <a:cubicBezTo>
                    <a:pt x="3003" y="1156"/>
                    <a:pt x="3005" y="1155"/>
                    <a:pt x="3008" y="1155"/>
                  </a:cubicBezTo>
                  <a:cubicBezTo>
                    <a:pt x="3016" y="1155"/>
                    <a:pt x="3035" y="1164"/>
                    <a:pt x="3050" y="1176"/>
                  </a:cubicBezTo>
                  <a:cubicBezTo>
                    <a:pt x="3072" y="1192"/>
                    <a:pt x="3065" y="1198"/>
                    <a:pt x="3065" y="1198"/>
                  </a:cubicBezTo>
                  <a:lnTo>
                    <a:pt x="3062" y="1204"/>
                  </a:lnTo>
                  <a:cubicBezTo>
                    <a:pt x="3076" y="1216"/>
                    <a:pt x="3090" y="1228"/>
                    <a:pt x="3100" y="1228"/>
                  </a:cubicBezTo>
                  <a:cubicBezTo>
                    <a:pt x="3104" y="1228"/>
                    <a:pt x="3107" y="1226"/>
                    <a:pt x="3109" y="1223"/>
                  </a:cubicBezTo>
                  <a:cubicBezTo>
                    <a:pt x="3119" y="1227"/>
                    <a:pt x="3125" y="1228"/>
                    <a:pt x="3128" y="1228"/>
                  </a:cubicBezTo>
                  <a:cubicBezTo>
                    <a:pt x="3134" y="1228"/>
                    <a:pt x="3130" y="1224"/>
                    <a:pt x="3119" y="1214"/>
                  </a:cubicBezTo>
                  <a:lnTo>
                    <a:pt x="3119" y="1214"/>
                  </a:lnTo>
                  <a:cubicBezTo>
                    <a:pt x="3124" y="1217"/>
                    <a:pt x="3129" y="1218"/>
                    <a:pt x="3134" y="1218"/>
                  </a:cubicBezTo>
                  <a:cubicBezTo>
                    <a:pt x="3145" y="1218"/>
                    <a:pt x="3155" y="1212"/>
                    <a:pt x="3159" y="1201"/>
                  </a:cubicBezTo>
                  <a:cubicBezTo>
                    <a:pt x="3166" y="1190"/>
                    <a:pt x="3180" y="1183"/>
                    <a:pt x="3193" y="1183"/>
                  </a:cubicBezTo>
                  <a:cubicBezTo>
                    <a:pt x="3198" y="1183"/>
                    <a:pt x="3202" y="1184"/>
                    <a:pt x="3206" y="1186"/>
                  </a:cubicBezTo>
                  <a:cubicBezTo>
                    <a:pt x="3216" y="1173"/>
                    <a:pt x="3222" y="1170"/>
                    <a:pt x="3200" y="1154"/>
                  </a:cubicBezTo>
                  <a:cubicBezTo>
                    <a:pt x="3176" y="1134"/>
                    <a:pt x="3169" y="1124"/>
                    <a:pt x="3172" y="1124"/>
                  </a:cubicBezTo>
                  <a:lnTo>
                    <a:pt x="3172" y="1124"/>
                  </a:lnTo>
                  <a:cubicBezTo>
                    <a:pt x="3173" y="1124"/>
                    <a:pt x="3178" y="1127"/>
                    <a:pt x="3185" y="1132"/>
                  </a:cubicBezTo>
                  <a:cubicBezTo>
                    <a:pt x="3192" y="1137"/>
                    <a:pt x="3201" y="1139"/>
                    <a:pt x="3211" y="1139"/>
                  </a:cubicBezTo>
                  <a:cubicBezTo>
                    <a:pt x="3253" y="1139"/>
                    <a:pt x="3301" y="1097"/>
                    <a:pt x="3272" y="1066"/>
                  </a:cubicBezTo>
                  <a:lnTo>
                    <a:pt x="3282" y="1057"/>
                  </a:lnTo>
                  <a:cubicBezTo>
                    <a:pt x="3283" y="1057"/>
                    <a:pt x="3284" y="1057"/>
                    <a:pt x="3286" y="1057"/>
                  </a:cubicBezTo>
                  <a:cubicBezTo>
                    <a:pt x="3312" y="1057"/>
                    <a:pt x="3334" y="1028"/>
                    <a:pt x="3322" y="1007"/>
                  </a:cubicBezTo>
                  <a:lnTo>
                    <a:pt x="3335" y="991"/>
                  </a:lnTo>
                  <a:cubicBezTo>
                    <a:pt x="3342" y="993"/>
                    <a:pt x="3347" y="994"/>
                    <a:pt x="3351" y="994"/>
                  </a:cubicBezTo>
                  <a:cubicBezTo>
                    <a:pt x="3364" y="994"/>
                    <a:pt x="3363" y="986"/>
                    <a:pt x="3351" y="969"/>
                  </a:cubicBezTo>
                  <a:cubicBezTo>
                    <a:pt x="3342" y="956"/>
                    <a:pt x="3328" y="944"/>
                    <a:pt x="3329" y="944"/>
                  </a:cubicBezTo>
                  <a:lnTo>
                    <a:pt x="3329" y="944"/>
                  </a:lnTo>
                  <a:cubicBezTo>
                    <a:pt x="3329" y="944"/>
                    <a:pt x="3332" y="946"/>
                    <a:pt x="3338" y="951"/>
                  </a:cubicBezTo>
                  <a:cubicBezTo>
                    <a:pt x="3344" y="955"/>
                    <a:pt x="3349" y="958"/>
                    <a:pt x="3353" y="958"/>
                  </a:cubicBezTo>
                  <a:cubicBezTo>
                    <a:pt x="3363" y="958"/>
                    <a:pt x="3371" y="947"/>
                    <a:pt x="3382" y="932"/>
                  </a:cubicBezTo>
                  <a:cubicBezTo>
                    <a:pt x="3401" y="910"/>
                    <a:pt x="3401" y="910"/>
                    <a:pt x="3376" y="900"/>
                  </a:cubicBezTo>
                  <a:cubicBezTo>
                    <a:pt x="3376" y="883"/>
                    <a:pt x="3380" y="877"/>
                    <a:pt x="3386" y="877"/>
                  </a:cubicBezTo>
                  <a:cubicBezTo>
                    <a:pt x="3393" y="877"/>
                    <a:pt x="3403" y="886"/>
                    <a:pt x="3413" y="894"/>
                  </a:cubicBezTo>
                  <a:cubicBezTo>
                    <a:pt x="3429" y="909"/>
                    <a:pt x="3439" y="917"/>
                    <a:pt x="3442" y="917"/>
                  </a:cubicBezTo>
                  <a:cubicBezTo>
                    <a:pt x="3446" y="917"/>
                    <a:pt x="3436" y="901"/>
                    <a:pt x="3404" y="869"/>
                  </a:cubicBezTo>
                  <a:cubicBezTo>
                    <a:pt x="3380" y="843"/>
                    <a:pt x="3376" y="830"/>
                    <a:pt x="3383" y="830"/>
                  </a:cubicBezTo>
                  <a:cubicBezTo>
                    <a:pt x="3386" y="830"/>
                    <a:pt x="3391" y="833"/>
                    <a:pt x="3398" y="838"/>
                  </a:cubicBezTo>
                  <a:cubicBezTo>
                    <a:pt x="3416" y="853"/>
                    <a:pt x="3413" y="860"/>
                    <a:pt x="3407" y="863"/>
                  </a:cubicBezTo>
                  <a:cubicBezTo>
                    <a:pt x="3407" y="863"/>
                    <a:pt x="3426" y="878"/>
                    <a:pt x="3448" y="894"/>
                  </a:cubicBezTo>
                  <a:cubicBezTo>
                    <a:pt x="3451" y="891"/>
                    <a:pt x="3451" y="891"/>
                    <a:pt x="3435" y="869"/>
                  </a:cubicBezTo>
                  <a:cubicBezTo>
                    <a:pt x="3435" y="869"/>
                    <a:pt x="3442" y="863"/>
                    <a:pt x="3426" y="841"/>
                  </a:cubicBezTo>
                  <a:cubicBezTo>
                    <a:pt x="3410" y="822"/>
                    <a:pt x="3391" y="806"/>
                    <a:pt x="3366" y="794"/>
                  </a:cubicBezTo>
                  <a:cubicBezTo>
                    <a:pt x="3341" y="784"/>
                    <a:pt x="3348" y="778"/>
                    <a:pt x="3351" y="775"/>
                  </a:cubicBezTo>
                  <a:lnTo>
                    <a:pt x="3351" y="775"/>
                  </a:lnTo>
                  <a:cubicBezTo>
                    <a:pt x="3376" y="778"/>
                    <a:pt x="3401" y="794"/>
                    <a:pt x="3413" y="816"/>
                  </a:cubicBezTo>
                  <a:cubicBezTo>
                    <a:pt x="3410" y="822"/>
                    <a:pt x="3429" y="838"/>
                    <a:pt x="3451" y="853"/>
                  </a:cubicBezTo>
                  <a:cubicBezTo>
                    <a:pt x="3453" y="855"/>
                    <a:pt x="3455" y="856"/>
                    <a:pt x="3456" y="856"/>
                  </a:cubicBezTo>
                  <a:cubicBezTo>
                    <a:pt x="3465" y="856"/>
                    <a:pt x="3447" y="805"/>
                    <a:pt x="3416" y="772"/>
                  </a:cubicBezTo>
                  <a:lnTo>
                    <a:pt x="3416" y="772"/>
                  </a:lnTo>
                  <a:lnTo>
                    <a:pt x="3438" y="788"/>
                  </a:lnTo>
                  <a:cubicBezTo>
                    <a:pt x="3446" y="794"/>
                    <a:pt x="3452" y="796"/>
                    <a:pt x="3457" y="796"/>
                  </a:cubicBezTo>
                  <a:cubicBezTo>
                    <a:pt x="3464" y="796"/>
                    <a:pt x="3470" y="790"/>
                    <a:pt x="3476" y="784"/>
                  </a:cubicBezTo>
                  <a:cubicBezTo>
                    <a:pt x="3482" y="772"/>
                    <a:pt x="3489" y="766"/>
                    <a:pt x="3467" y="750"/>
                  </a:cubicBezTo>
                  <a:cubicBezTo>
                    <a:pt x="3449" y="738"/>
                    <a:pt x="3430" y="720"/>
                    <a:pt x="3432" y="716"/>
                  </a:cubicBezTo>
                  <a:lnTo>
                    <a:pt x="3432" y="716"/>
                  </a:lnTo>
                  <a:cubicBezTo>
                    <a:pt x="3431" y="717"/>
                    <a:pt x="3431" y="717"/>
                    <a:pt x="3429" y="717"/>
                  </a:cubicBezTo>
                  <a:cubicBezTo>
                    <a:pt x="3422" y="717"/>
                    <a:pt x="3404" y="704"/>
                    <a:pt x="3388" y="690"/>
                  </a:cubicBezTo>
                  <a:lnTo>
                    <a:pt x="3388" y="690"/>
                  </a:lnTo>
                  <a:cubicBezTo>
                    <a:pt x="3407" y="694"/>
                    <a:pt x="3426" y="697"/>
                    <a:pt x="3442" y="703"/>
                  </a:cubicBezTo>
                  <a:cubicBezTo>
                    <a:pt x="3469" y="715"/>
                    <a:pt x="3491" y="722"/>
                    <a:pt x="3507" y="722"/>
                  </a:cubicBezTo>
                  <a:cubicBezTo>
                    <a:pt x="3519" y="722"/>
                    <a:pt x="3529" y="718"/>
                    <a:pt x="3536" y="709"/>
                  </a:cubicBezTo>
                  <a:cubicBezTo>
                    <a:pt x="3543" y="695"/>
                    <a:pt x="3557" y="688"/>
                    <a:pt x="3570" y="688"/>
                  </a:cubicBezTo>
                  <a:cubicBezTo>
                    <a:pt x="3574" y="688"/>
                    <a:pt x="3579" y="689"/>
                    <a:pt x="3583" y="690"/>
                  </a:cubicBezTo>
                  <a:cubicBezTo>
                    <a:pt x="3592" y="681"/>
                    <a:pt x="3595" y="675"/>
                    <a:pt x="3576" y="659"/>
                  </a:cubicBezTo>
                  <a:lnTo>
                    <a:pt x="3586" y="650"/>
                  </a:lnTo>
                  <a:cubicBezTo>
                    <a:pt x="3593" y="652"/>
                    <a:pt x="3598" y="653"/>
                    <a:pt x="3602" y="653"/>
                  </a:cubicBezTo>
                  <a:cubicBezTo>
                    <a:pt x="3614" y="653"/>
                    <a:pt x="3614" y="645"/>
                    <a:pt x="3598" y="634"/>
                  </a:cubicBezTo>
                  <a:cubicBezTo>
                    <a:pt x="3583" y="612"/>
                    <a:pt x="3608" y="621"/>
                    <a:pt x="3611" y="615"/>
                  </a:cubicBezTo>
                  <a:cubicBezTo>
                    <a:pt x="3632" y="625"/>
                    <a:pt x="3644" y="630"/>
                    <a:pt x="3647" y="630"/>
                  </a:cubicBezTo>
                  <a:cubicBezTo>
                    <a:pt x="3650" y="630"/>
                    <a:pt x="3634" y="620"/>
                    <a:pt x="3598" y="596"/>
                  </a:cubicBezTo>
                  <a:cubicBezTo>
                    <a:pt x="3582" y="585"/>
                    <a:pt x="3562" y="578"/>
                    <a:pt x="3552" y="578"/>
                  </a:cubicBezTo>
                  <a:cubicBezTo>
                    <a:pt x="3548" y="578"/>
                    <a:pt x="3546" y="579"/>
                    <a:pt x="3545" y="581"/>
                  </a:cubicBezTo>
                  <a:lnTo>
                    <a:pt x="3529" y="596"/>
                  </a:lnTo>
                  <a:lnTo>
                    <a:pt x="3523" y="565"/>
                  </a:lnTo>
                  <a:cubicBezTo>
                    <a:pt x="3529" y="559"/>
                    <a:pt x="3517" y="534"/>
                    <a:pt x="3498" y="518"/>
                  </a:cubicBezTo>
                  <a:cubicBezTo>
                    <a:pt x="3498" y="518"/>
                    <a:pt x="3479" y="502"/>
                    <a:pt x="3482" y="496"/>
                  </a:cubicBezTo>
                  <a:lnTo>
                    <a:pt x="3482" y="496"/>
                  </a:lnTo>
                  <a:lnTo>
                    <a:pt x="3523" y="527"/>
                  </a:lnTo>
                  <a:cubicBezTo>
                    <a:pt x="3539" y="549"/>
                    <a:pt x="3557" y="565"/>
                    <a:pt x="3576" y="581"/>
                  </a:cubicBezTo>
                  <a:cubicBezTo>
                    <a:pt x="3597" y="593"/>
                    <a:pt x="3616" y="599"/>
                    <a:pt x="3625" y="599"/>
                  </a:cubicBezTo>
                  <a:cubicBezTo>
                    <a:pt x="3636" y="599"/>
                    <a:pt x="3635" y="591"/>
                    <a:pt x="3614" y="574"/>
                  </a:cubicBezTo>
                  <a:cubicBezTo>
                    <a:pt x="3616" y="572"/>
                    <a:pt x="3618" y="570"/>
                    <a:pt x="3620" y="570"/>
                  </a:cubicBezTo>
                  <a:cubicBezTo>
                    <a:pt x="3624" y="570"/>
                    <a:pt x="3629" y="573"/>
                    <a:pt x="3642" y="581"/>
                  </a:cubicBezTo>
                  <a:cubicBezTo>
                    <a:pt x="3649" y="586"/>
                    <a:pt x="3655" y="589"/>
                    <a:pt x="3657" y="589"/>
                  </a:cubicBezTo>
                  <a:cubicBezTo>
                    <a:pt x="3662" y="589"/>
                    <a:pt x="3656" y="578"/>
                    <a:pt x="3633" y="553"/>
                  </a:cubicBezTo>
                  <a:cubicBezTo>
                    <a:pt x="3613" y="531"/>
                    <a:pt x="3605" y="521"/>
                    <a:pt x="3611" y="521"/>
                  </a:cubicBezTo>
                  <a:cubicBezTo>
                    <a:pt x="3615" y="521"/>
                    <a:pt x="3627" y="526"/>
                    <a:pt x="3645" y="537"/>
                  </a:cubicBezTo>
                  <a:cubicBezTo>
                    <a:pt x="3660" y="542"/>
                    <a:pt x="3672" y="545"/>
                    <a:pt x="3681" y="545"/>
                  </a:cubicBezTo>
                  <a:cubicBezTo>
                    <a:pt x="3702" y="545"/>
                    <a:pt x="3705" y="532"/>
                    <a:pt x="3692" y="521"/>
                  </a:cubicBezTo>
                  <a:cubicBezTo>
                    <a:pt x="3659" y="496"/>
                    <a:pt x="3663" y="481"/>
                    <a:pt x="3677" y="481"/>
                  </a:cubicBezTo>
                  <a:cubicBezTo>
                    <a:pt x="3681" y="481"/>
                    <a:pt x="3685" y="482"/>
                    <a:pt x="3689" y="484"/>
                  </a:cubicBezTo>
                  <a:cubicBezTo>
                    <a:pt x="3697" y="487"/>
                    <a:pt x="3703" y="488"/>
                    <a:pt x="3706" y="488"/>
                  </a:cubicBezTo>
                  <a:cubicBezTo>
                    <a:pt x="3715" y="488"/>
                    <a:pt x="3713" y="481"/>
                    <a:pt x="3705" y="468"/>
                  </a:cubicBezTo>
                  <a:lnTo>
                    <a:pt x="3705" y="468"/>
                  </a:lnTo>
                  <a:cubicBezTo>
                    <a:pt x="3716" y="477"/>
                    <a:pt x="3729" y="484"/>
                    <a:pt x="3735" y="484"/>
                  </a:cubicBezTo>
                  <a:cubicBezTo>
                    <a:pt x="3739" y="484"/>
                    <a:pt x="3740" y="480"/>
                    <a:pt x="3733" y="471"/>
                  </a:cubicBezTo>
                  <a:cubicBezTo>
                    <a:pt x="3733" y="471"/>
                    <a:pt x="3736" y="465"/>
                    <a:pt x="3711" y="455"/>
                  </a:cubicBezTo>
                  <a:lnTo>
                    <a:pt x="3683" y="415"/>
                  </a:lnTo>
                  <a:cubicBezTo>
                    <a:pt x="3682" y="416"/>
                    <a:pt x="3681" y="416"/>
                    <a:pt x="3679" y="416"/>
                  </a:cubicBezTo>
                  <a:cubicBezTo>
                    <a:pt x="3671" y="416"/>
                    <a:pt x="3655" y="403"/>
                    <a:pt x="3639" y="390"/>
                  </a:cubicBezTo>
                  <a:cubicBezTo>
                    <a:pt x="3629" y="382"/>
                    <a:pt x="3631" y="377"/>
                    <a:pt x="3644" y="377"/>
                  </a:cubicBezTo>
                  <a:cubicBezTo>
                    <a:pt x="3659" y="377"/>
                    <a:pt x="3687" y="384"/>
                    <a:pt x="3724" y="402"/>
                  </a:cubicBezTo>
                  <a:lnTo>
                    <a:pt x="3771" y="424"/>
                  </a:lnTo>
                  <a:lnTo>
                    <a:pt x="3733" y="393"/>
                  </a:lnTo>
                  <a:cubicBezTo>
                    <a:pt x="3735" y="389"/>
                    <a:pt x="3737" y="386"/>
                    <a:pt x="3742" y="386"/>
                  </a:cubicBezTo>
                  <a:cubicBezTo>
                    <a:pt x="3746" y="386"/>
                    <a:pt x="3752" y="389"/>
                    <a:pt x="3761" y="396"/>
                  </a:cubicBezTo>
                  <a:cubicBezTo>
                    <a:pt x="3774" y="407"/>
                    <a:pt x="3778" y="410"/>
                    <a:pt x="3781" y="410"/>
                  </a:cubicBezTo>
                  <a:cubicBezTo>
                    <a:pt x="3783" y="410"/>
                    <a:pt x="3784" y="409"/>
                    <a:pt x="3786" y="408"/>
                  </a:cubicBezTo>
                  <a:cubicBezTo>
                    <a:pt x="3786" y="408"/>
                    <a:pt x="3789" y="402"/>
                    <a:pt x="3771" y="386"/>
                  </a:cubicBezTo>
                  <a:cubicBezTo>
                    <a:pt x="3744" y="366"/>
                    <a:pt x="3735" y="359"/>
                    <a:pt x="3738" y="359"/>
                  </a:cubicBezTo>
                  <a:cubicBezTo>
                    <a:pt x="3740" y="359"/>
                    <a:pt x="3746" y="361"/>
                    <a:pt x="3755" y="365"/>
                  </a:cubicBezTo>
                  <a:cubicBezTo>
                    <a:pt x="3774" y="375"/>
                    <a:pt x="3785" y="381"/>
                    <a:pt x="3789" y="381"/>
                  </a:cubicBezTo>
                  <a:cubicBezTo>
                    <a:pt x="3795" y="381"/>
                    <a:pt x="3787" y="370"/>
                    <a:pt x="3767" y="349"/>
                  </a:cubicBezTo>
                  <a:cubicBezTo>
                    <a:pt x="3748" y="332"/>
                    <a:pt x="3738" y="324"/>
                    <a:pt x="3740" y="324"/>
                  </a:cubicBezTo>
                  <a:lnTo>
                    <a:pt x="3740" y="324"/>
                  </a:lnTo>
                  <a:cubicBezTo>
                    <a:pt x="3742" y="324"/>
                    <a:pt x="3753" y="331"/>
                    <a:pt x="3774" y="343"/>
                  </a:cubicBezTo>
                  <a:cubicBezTo>
                    <a:pt x="3789" y="355"/>
                    <a:pt x="3809" y="366"/>
                    <a:pt x="3817" y="366"/>
                  </a:cubicBezTo>
                  <a:cubicBezTo>
                    <a:pt x="3819" y="366"/>
                    <a:pt x="3820" y="366"/>
                    <a:pt x="3821" y="365"/>
                  </a:cubicBezTo>
                  <a:lnTo>
                    <a:pt x="3802" y="349"/>
                  </a:lnTo>
                  <a:cubicBezTo>
                    <a:pt x="3772" y="326"/>
                    <a:pt x="3768" y="317"/>
                    <a:pt x="3775" y="317"/>
                  </a:cubicBezTo>
                  <a:cubicBezTo>
                    <a:pt x="3778" y="317"/>
                    <a:pt x="3783" y="318"/>
                    <a:pt x="3789" y="321"/>
                  </a:cubicBezTo>
                  <a:cubicBezTo>
                    <a:pt x="3798" y="327"/>
                    <a:pt x="3804" y="330"/>
                    <a:pt x="3807" y="330"/>
                  </a:cubicBezTo>
                  <a:cubicBezTo>
                    <a:pt x="3812" y="330"/>
                    <a:pt x="3811" y="322"/>
                    <a:pt x="3805" y="305"/>
                  </a:cubicBezTo>
                  <a:cubicBezTo>
                    <a:pt x="3809" y="300"/>
                    <a:pt x="3812" y="295"/>
                    <a:pt x="3818" y="295"/>
                  </a:cubicBezTo>
                  <a:cubicBezTo>
                    <a:pt x="3822" y="295"/>
                    <a:pt x="3828" y="298"/>
                    <a:pt x="3836" y="305"/>
                  </a:cubicBezTo>
                  <a:cubicBezTo>
                    <a:pt x="3856" y="320"/>
                    <a:pt x="3866" y="328"/>
                    <a:pt x="3868" y="328"/>
                  </a:cubicBezTo>
                  <a:cubicBezTo>
                    <a:pt x="3869" y="328"/>
                    <a:pt x="3861" y="318"/>
                    <a:pt x="3843" y="299"/>
                  </a:cubicBezTo>
                  <a:cubicBezTo>
                    <a:pt x="3832" y="285"/>
                    <a:pt x="3828" y="281"/>
                    <a:pt x="3837" y="281"/>
                  </a:cubicBezTo>
                  <a:cubicBezTo>
                    <a:pt x="3841" y="281"/>
                    <a:pt x="3847" y="282"/>
                    <a:pt x="3855" y="283"/>
                  </a:cubicBezTo>
                  <a:cubicBezTo>
                    <a:pt x="3866" y="287"/>
                    <a:pt x="3872" y="289"/>
                    <a:pt x="3874" y="289"/>
                  </a:cubicBezTo>
                  <a:cubicBezTo>
                    <a:pt x="3878" y="289"/>
                    <a:pt x="3874" y="285"/>
                    <a:pt x="3865" y="274"/>
                  </a:cubicBezTo>
                  <a:cubicBezTo>
                    <a:pt x="3830" y="247"/>
                    <a:pt x="3811" y="232"/>
                    <a:pt x="3802" y="232"/>
                  </a:cubicBezTo>
                  <a:cubicBezTo>
                    <a:pt x="3801" y="232"/>
                    <a:pt x="3800" y="232"/>
                    <a:pt x="3799" y="233"/>
                  </a:cubicBezTo>
                  <a:cubicBezTo>
                    <a:pt x="3798" y="234"/>
                    <a:pt x="3797" y="235"/>
                    <a:pt x="3796" y="235"/>
                  </a:cubicBezTo>
                  <a:cubicBezTo>
                    <a:pt x="3794" y="235"/>
                    <a:pt x="3789" y="231"/>
                    <a:pt x="3774" y="220"/>
                  </a:cubicBezTo>
                  <a:cubicBezTo>
                    <a:pt x="3774" y="220"/>
                    <a:pt x="3780" y="217"/>
                    <a:pt x="3783" y="211"/>
                  </a:cubicBezTo>
                  <a:cubicBezTo>
                    <a:pt x="3789" y="205"/>
                    <a:pt x="3793" y="198"/>
                    <a:pt x="3783" y="173"/>
                  </a:cubicBezTo>
                  <a:cubicBezTo>
                    <a:pt x="3774" y="155"/>
                    <a:pt x="3751" y="133"/>
                    <a:pt x="3743" y="133"/>
                  </a:cubicBezTo>
                  <a:cubicBezTo>
                    <a:pt x="3741" y="133"/>
                    <a:pt x="3740" y="136"/>
                    <a:pt x="3742" y="142"/>
                  </a:cubicBezTo>
                  <a:lnTo>
                    <a:pt x="3717" y="133"/>
                  </a:lnTo>
                  <a:cubicBezTo>
                    <a:pt x="3691" y="112"/>
                    <a:pt x="3676" y="103"/>
                    <a:pt x="3671" y="10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37"/>
            <p:cNvSpPr/>
            <p:nvPr/>
          </p:nvSpPr>
          <p:spPr>
            <a:xfrm>
              <a:off x="4285412" y="3669586"/>
              <a:ext cx="89010" cy="69902"/>
            </a:xfrm>
            <a:custGeom>
              <a:avLst/>
              <a:gdLst/>
              <a:ahLst/>
              <a:cxnLst/>
              <a:rect l="l" t="t" r="r" b="b"/>
              <a:pathLst>
                <a:path w="4890" h="3870" extrusionOk="0">
                  <a:moveTo>
                    <a:pt x="99" y="173"/>
                  </a:moveTo>
                  <a:cubicBezTo>
                    <a:pt x="99" y="173"/>
                    <a:pt x="92" y="183"/>
                    <a:pt x="76" y="202"/>
                  </a:cubicBezTo>
                  <a:cubicBezTo>
                    <a:pt x="61" y="222"/>
                    <a:pt x="47" y="240"/>
                    <a:pt x="42" y="240"/>
                  </a:cubicBezTo>
                  <a:cubicBezTo>
                    <a:pt x="42" y="240"/>
                    <a:pt x="41" y="240"/>
                    <a:pt x="41" y="239"/>
                  </a:cubicBezTo>
                  <a:cubicBezTo>
                    <a:pt x="30" y="246"/>
                    <a:pt x="24" y="249"/>
                    <a:pt x="21" y="249"/>
                  </a:cubicBezTo>
                  <a:cubicBezTo>
                    <a:pt x="14" y="249"/>
                    <a:pt x="39" y="222"/>
                    <a:pt x="72" y="199"/>
                  </a:cubicBezTo>
                  <a:cubicBezTo>
                    <a:pt x="89" y="182"/>
                    <a:pt x="98" y="173"/>
                    <a:pt x="99" y="173"/>
                  </a:cubicBezTo>
                  <a:close/>
                  <a:moveTo>
                    <a:pt x="858" y="784"/>
                  </a:moveTo>
                  <a:cubicBezTo>
                    <a:pt x="858" y="784"/>
                    <a:pt x="859" y="784"/>
                    <a:pt x="859" y="785"/>
                  </a:cubicBezTo>
                  <a:cubicBezTo>
                    <a:pt x="865" y="791"/>
                    <a:pt x="834" y="829"/>
                    <a:pt x="809" y="841"/>
                  </a:cubicBezTo>
                  <a:cubicBezTo>
                    <a:pt x="803" y="835"/>
                    <a:pt x="803" y="835"/>
                    <a:pt x="818" y="816"/>
                  </a:cubicBezTo>
                  <a:cubicBezTo>
                    <a:pt x="833" y="799"/>
                    <a:pt x="852" y="784"/>
                    <a:pt x="858" y="784"/>
                  </a:cubicBezTo>
                  <a:close/>
                  <a:moveTo>
                    <a:pt x="1096" y="866"/>
                  </a:moveTo>
                  <a:lnTo>
                    <a:pt x="1096" y="866"/>
                  </a:lnTo>
                  <a:cubicBezTo>
                    <a:pt x="1097" y="866"/>
                    <a:pt x="1097" y="868"/>
                    <a:pt x="1091" y="876"/>
                  </a:cubicBezTo>
                  <a:lnTo>
                    <a:pt x="1075" y="897"/>
                  </a:lnTo>
                  <a:cubicBezTo>
                    <a:pt x="1061" y="908"/>
                    <a:pt x="1047" y="918"/>
                    <a:pt x="1043" y="918"/>
                  </a:cubicBezTo>
                  <a:cubicBezTo>
                    <a:pt x="1041" y="918"/>
                    <a:pt x="1042" y="915"/>
                    <a:pt x="1047" y="907"/>
                  </a:cubicBezTo>
                  <a:cubicBezTo>
                    <a:pt x="1060" y="894"/>
                    <a:pt x="1069" y="882"/>
                    <a:pt x="1085" y="872"/>
                  </a:cubicBezTo>
                  <a:cubicBezTo>
                    <a:pt x="1085" y="872"/>
                    <a:pt x="1093" y="866"/>
                    <a:pt x="1096" y="866"/>
                  </a:cubicBezTo>
                  <a:close/>
                  <a:moveTo>
                    <a:pt x="1509" y="1039"/>
                  </a:moveTo>
                  <a:cubicBezTo>
                    <a:pt x="1509" y="1039"/>
                    <a:pt x="1506" y="1043"/>
                    <a:pt x="1503" y="1050"/>
                  </a:cubicBezTo>
                  <a:lnTo>
                    <a:pt x="1503" y="1050"/>
                  </a:lnTo>
                  <a:cubicBezTo>
                    <a:pt x="1508" y="1043"/>
                    <a:pt x="1510" y="1039"/>
                    <a:pt x="1509" y="1039"/>
                  </a:cubicBezTo>
                  <a:close/>
                  <a:moveTo>
                    <a:pt x="1503" y="1050"/>
                  </a:moveTo>
                  <a:cubicBezTo>
                    <a:pt x="1499" y="1056"/>
                    <a:pt x="1494" y="1063"/>
                    <a:pt x="1486" y="1072"/>
                  </a:cubicBezTo>
                  <a:lnTo>
                    <a:pt x="1486" y="1072"/>
                  </a:lnTo>
                  <a:cubicBezTo>
                    <a:pt x="1491" y="1068"/>
                    <a:pt x="1496" y="1062"/>
                    <a:pt x="1501" y="1054"/>
                  </a:cubicBezTo>
                  <a:cubicBezTo>
                    <a:pt x="1502" y="1053"/>
                    <a:pt x="1502" y="1052"/>
                    <a:pt x="1503" y="1050"/>
                  </a:cubicBezTo>
                  <a:close/>
                  <a:moveTo>
                    <a:pt x="1398" y="1069"/>
                  </a:moveTo>
                  <a:cubicBezTo>
                    <a:pt x="1394" y="1069"/>
                    <a:pt x="1388" y="1076"/>
                    <a:pt x="1391" y="1076"/>
                  </a:cubicBezTo>
                  <a:cubicBezTo>
                    <a:pt x="1392" y="1076"/>
                    <a:pt x="1395" y="1074"/>
                    <a:pt x="1401" y="1070"/>
                  </a:cubicBezTo>
                  <a:cubicBezTo>
                    <a:pt x="1400" y="1069"/>
                    <a:pt x="1399" y="1069"/>
                    <a:pt x="1398" y="1069"/>
                  </a:cubicBezTo>
                  <a:close/>
                  <a:moveTo>
                    <a:pt x="1296" y="1050"/>
                  </a:moveTo>
                  <a:cubicBezTo>
                    <a:pt x="1297" y="1050"/>
                    <a:pt x="1297" y="1050"/>
                    <a:pt x="1298" y="1051"/>
                  </a:cubicBezTo>
                  <a:cubicBezTo>
                    <a:pt x="1292" y="1067"/>
                    <a:pt x="1282" y="1079"/>
                    <a:pt x="1273" y="1095"/>
                  </a:cubicBezTo>
                  <a:lnTo>
                    <a:pt x="1266" y="1089"/>
                  </a:lnTo>
                  <a:cubicBezTo>
                    <a:pt x="1263" y="1086"/>
                    <a:pt x="1279" y="1067"/>
                    <a:pt x="1279" y="1067"/>
                  </a:cubicBezTo>
                  <a:cubicBezTo>
                    <a:pt x="1279" y="1067"/>
                    <a:pt x="1291" y="1050"/>
                    <a:pt x="1296" y="1050"/>
                  </a:cubicBezTo>
                  <a:close/>
                  <a:moveTo>
                    <a:pt x="1364" y="1070"/>
                  </a:moveTo>
                  <a:lnTo>
                    <a:pt x="1370" y="1076"/>
                  </a:lnTo>
                  <a:lnTo>
                    <a:pt x="1357" y="1098"/>
                  </a:lnTo>
                  <a:lnTo>
                    <a:pt x="1354" y="1095"/>
                  </a:lnTo>
                  <a:cubicBezTo>
                    <a:pt x="1348" y="1092"/>
                    <a:pt x="1348" y="1092"/>
                    <a:pt x="1364" y="1070"/>
                  </a:cubicBezTo>
                  <a:close/>
                  <a:moveTo>
                    <a:pt x="1417" y="1114"/>
                  </a:moveTo>
                  <a:lnTo>
                    <a:pt x="1423" y="1120"/>
                  </a:lnTo>
                  <a:lnTo>
                    <a:pt x="1411" y="1145"/>
                  </a:lnTo>
                  <a:lnTo>
                    <a:pt x="1407" y="1139"/>
                  </a:lnTo>
                  <a:cubicBezTo>
                    <a:pt x="1401" y="1136"/>
                    <a:pt x="1401" y="1136"/>
                    <a:pt x="1417" y="1114"/>
                  </a:cubicBezTo>
                  <a:close/>
                  <a:moveTo>
                    <a:pt x="1456" y="1148"/>
                  </a:moveTo>
                  <a:cubicBezTo>
                    <a:pt x="1457" y="1148"/>
                    <a:pt x="1459" y="1149"/>
                    <a:pt x="1461" y="1151"/>
                  </a:cubicBezTo>
                  <a:cubicBezTo>
                    <a:pt x="1470" y="1161"/>
                    <a:pt x="1470" y="1161"/>
                    <a:pt x="1448" y="1173"/>
                  </a:cubicBezTo>
                  <a:lnTo>
                    <a:pt x="1448" y="1176"/>
                  </a:lnTo>
                  <a:cubicBezTo>
                    <a:pt x="1441" y="1181"/>
                    <a:pt x="1435" y="1184"/>
                    <a:pt x="1432" y="1184"/>
                  </a:cubicBezTo>
                  <a:cubicBezTo>
                    <a:pt x="1428" y="1184"/>
                    <a:pt x="1429" y="1178"/>
                    <a:pt x="1439" y="1167"/>
                  </a:cubicBezTo>
                  <a:cubicBezTo>
                    <a:pt x="1449" y="1153"/>
                    <a:pt x="1453" y="1148"/>
                    <a:pt x="1456" y="1148"/>
                  </a:cubicBezTo>
                  <a:close/>
                  <a:moveTo>
                    <a:pt x="1409" y="1305"/>
                  </a:moveTo>
                  <a:cubicBezTo>
                    <a:pt x="1410" y="1305"/>
                    <a:pt x="1410" y="1305"/>
                    <a:pt x="1411" y="1305"/>
                  </a:cubicBezTo>
                  <a:lnTo>
                    <a:pt x="1398" y="1330"/>
                  </a:lnTo>
                  <a:lnTo>
                    <a:pt x="1379" y="1346"/>
                  </a:lnTo>
                  <a:lnTo>
                    <a:pt x="1373" y="1339"/>
                  </a:lnTo>
                  <a:cubicBezTo>
                    <a:pt x="1387" y="1322"/>
                    <a:pt x="1402" y="1305"/>
                    <a:pt x="1409" y="1305"/>
                  </a:cubicBezTo>
                  <a:close/>
                  <a:moveTo>
                    <a:pt x="1486" y="1338"/>
                  </a:moveTo>
                  <a:cubicBezTo>
                    <a:pt x="1487" y="1338"/>
                    <a:pt x="1488" y="1339"/>
                    <a:pt x="1489" y="1339"/>
                  </a:cubicBezTo>
                  <a:lnTo>
                    <a:pt x="1480" y="1364"/>
                  </a:lnTo>
                  <a:cubicBezTo>
                    <a:pt x="1470" y="1376"/>
                    <a:pt x="1464" y="1378"/>
                    <a:pt x="1461" y="1378"/>
                  </a:cubicBezTo>
                  <a:cubicBezTo>
                    <a:pt x="1459" y="1378"/>
                    <a:pt x="1458" y="1377"/>
                    <a:pt x="1458" y="1377"/>
                  </a:cubicBezTo>
                  <a:cubicBezTo>
                    <a:pt x="1451" y="1374"/>
                    <a:pt x="1451" y="1374"/>
                    <a:pt x="1467" y="1355"/>
                  </a:cubicBezTo>
                  <a:cubicBezTo>
                    <a:pt x="1467" y="1355"/>
                    <a:pt x="1479" y="1338"/>
                    <a:pt x="1486" y="1338"/>
                  </a:cubicBezTo>
                  <a:close/>
                  <a:moveTo>
                    <a:pt x="1705" y="1575"/>
                  </a:moveTo>
                  <a:lnTo>
                    <a:pt x="1705" y="1575"/>
                  </a:lnTo>
                  <a:cubicBezTo>
                    <a:pt x="1704" y="1576"/>
                    <a:pt x="1703" y="1577"/>
                    <a:pt x="1702" y="1578"/>
                  </a:cubicBezTo>
                  <a:cubicBezTo>
                    <a:pt x="1697" y="1584"/>
                    <a:pt x="1695" y="1587"/>
                    <a:pt x="1696" y="1587"/>
                  </a:cubicBezTo>
                  <a:cubicBezTo>
                    <a:pt x="1696" y="1587"/>
                    <a:pt x="1699" y="1582"/>
                    <a:pt x="1705" y="1575"/>
                  </a:cubicBezTo>
                  <a:close/>
                  <a:moveTo>
                    <a:pt x="2033" y="1593"/>
                  </a:moveTo>
                  <a:cubicBezTo>
                    <a:pt x="2033" y="1593"/>
                    <a:pt x="2034" y="1593"/>
                    <a:pt x="2034" y="1593"/>
                  </a:cubicBezTo>
                  <a:lnTo>
                    <a:pt x="2040" y="1596"/>
                  </a:lnTo>
                  <a:cubicBezTo>
                    <a:pt x="2028" y="1612"/>
                    <a:pt x="2015" y="1621"/>
                    <a:pt x="2003" y="1634"/>
                  </a:cubicBezTo>
                  <a:lnTo>
                    <a:pt x="1997" y="1628"/>
                  </a:lnTo>
                  <a:cubicBezTo>
                    <a:pt x="2011" y="1610"/>
                    <a:pt x="2026" y="1593"/>
                    <a:pt x="2033" y="1593"/>
                  </a:cubicBezTo>
                  <a:close/>
                  <a:moveTo>
                    <a:pt x="2262" y="1754"/>
                  </a:moveTo>
                  <a:cubicBezTo>
                    <a:pt x="2268" y="1754"/>
                    <a:pt x="2272" y="1758"/>
                    <a:pt x="2276" y="1759"/>
                  </a:cubicBezTo>
                  <a:cubicBezTo>
                    <a:pt x="2268" y="1781"/>
                    <a:pt x="2250" y="1795"/>
                    <a:pt x="2242" y="1795"/>
                  </a:cubicBezTo>
                  <a:cubicBezTo>
                    <a:pt x="2240" y="1795"/>
                    <a:pt x="2239" y="1795"/>
                    <a:pt x="2238" y="1794"/>
                  </a:cubicBezTo>
                  <a:cubicBezTo>
                    <a:pt x="2229" y="1787"/>
                    <a:pt x="2229" y="1787"/>
                    <a:pt x="2244" y="1766"/>
                  </a:cubicBezTo>
                  <a:cubicBezTo>
                    <a:pt x="2251" y="1757"/>
                    <a:pt x="2257" y="1754"/>
                    <a:pt x="2262" y="1754"/>
                  </a:cubicBezTo>
                  <a:close/>
                  <a:moveTo>
                    <a:pt x="2644" y="2066"/>
                  </a:moveTo>
                  <a:cubicBezTo>
                    <a:pt x="2645" y="2066"/>
                    <a:pt x="2645" y="2066"/>
                    <a:pt x="2645" y="2066"/>
                  </a:cubicBezTo>
                  <a:lnTo>
                    <a:pt x="2636" y="2091"/>
                  </a:lnTo>
                  <a:lnTo>
                    <a:pt x="2614" y="2107"/>
                  </a:lnTo>
                  <a:lnTo>
                    <a:pt x="2611" y="2101"/>
                  </a:lnTo>
                  <a:cubicBezTo>
                    <a:pt x="2625" y="2083"/>
                    <a:pt x="2640" y="2066"/>
                    <a:pt x="2644" y="2066"/>
                  </a:cubicBezTo>
                  <a:close/>
                  <a:moveTo>
                    <a:pt x="2840" y="2160"/>
                  </a:moveTo>
                  <a:cubicBezTo>
                    <a:pt x="2843" y="2164"/>
                    <a:pt x="2808" y="2201"/>
                    <a:pt x="2793" y="2220"/>
                  </a:cubicBezTo>
                  <a:cubicBezTo>
                    <a:pt x="2786" y="2217"/>
                    <a:pt x="2786" y="2217"/>
                    <a:pt x="2802" y="2195"/>
                  </a:cubicBezTo>
                  <a:cubicBezTo>
                    <a:pt x="2815" y="2182"/>
                    <a:pt x="2824" y="2170"/>
                    <a:pt x="2840" y="2160"/>
                  </a:cubicBezTo>
                  <a:close/>
                  <a:moveTo>
                    <a:pt x="2622" y="2242"/>
                  </a:moveTo>
                  <a:cubicBezTo>
                    <a:pt x="2622" y="2242"/>
                    <a:pt x="2623" y="2242"/>
                    <a:pt x="2623" y="2242"/>
                  </a:cubicBezTo>
                  <a:lnTo>
                    <a:pt x="2630" y="2248"/>
                  </a:lnTo>
                  <a:cubicBezTo>
                    <a:pt x="2617" y="2261"/>
                    <a:pt x="2605" y="2273"/>
                    <a:pt x="2592" y="2283"/>
                  </a:cubicBezTo>
                  <a:lnTo>
                    <a:pt x="2586" y="2279"/>
                  </a:lnTo>
                  <a:cubicBezTo>
                    <a:pt x="2600" y="2259"/>
                    <a:pt x="2615" y="2242"/>
                    <a:pt x="2622" y="2242"/>
                  </a:cubicBezTo>
                  <a:close/>
                  <a:moveTo>
                    <a:pt x="2967" y="2267"/>
                  </a:moveTo>
                  <a:cubicBezTo>
                    <a:pt x="2967" y="2267"/>
                    <a:pt x="2968" y="2267"/>
                    <a:pt x="2968" y="2267"/>
                  </a:cubicBezTo>
                  <a:lnTo>
                    <a:pt x="2959" y="2292"/>
                  </a:lnTo>
                  <a:lnTo>
                    <a:pt x="2937" y="2308"/>
                  </a:lnTo>
                  <a:lnTo>
                    <a:pt x="2930" y="2301"/>
                  </a:lnTo>
                  <a:cubicBezTo>
                    <a:pt x="2945" y="2284"/>
                    <a:pt x="2959" y="2267"/>
                    <a:pt x="2967" y="2267"/>
                  </a:cubicBezTo>
                  <a:close/>
                  <a:moveTo>
                    <a:pt x="3802" y="2282"/>
                  </a:moveTo>
                  <a:lnTo>
                    <a:pt x="3802" y="2282"/>
                  </a:lnTo>
                  <a:cubicBezTo>
                    <a:pt x="3799" y="2282"/>
                    <a:pt x="3789" y="2289"/>
                    <a:pt x="3770" y="2308"/>
                  </a:cubicBezTo>
                  <a:cubicBezTo>
                    <a:pt x="3755" y="2330"/>
                    <a:pt x="3755" y="2330"/>
                    <a:pt x="3758" y="2333"/>
                  </a:cubicBezTo>
                  <a:cubicBezTo>
                    <a:pt x="3773" y="2323"/>
                    <a:pt x="3786" y="2311"/>
                    <a:pt x="3795" y="2298"/>
                  </a:cubicBezTo>
                  <a:cubicBezTo>
                    <a:pt x="3803" y="2288"/>
                    <a:pt x="3805" y="2282"/>
                    <a:pt x="3802" y="2282"/>
                  </a:cubicBezTo>
                  <a:close/>
                  <a:moveTo>
                    <a:pt x="3283" y="2595"/>
                  </a:moveTo>
                  <a:cubicBezTo>
                    <a:pt x="3284" y="2595"/>
                    <a:pt x="3284" y="2595"/>
                    <a:pt x="3285" y="2596"/>
                  </a:cubicBezTo>
                  <a:lnTo>
                    <a:pt x="3275" y="2621"/>
                  </a:lnTo>
                  <a:lnTo>
                    <a:pt x="3256" y="2637"/>
                  </a:lnTo>
                  <a:lnTo>
                    <a:pt x="3250" y="2630"/>
                  </a:lnTo>
                  <a:cubicBezTo>
                    <a:pt x="3264" y="2614"/>
                    <a:pt x="3278" y="2595"/>
                    <a:pt x="3283" y="2595"/>
                  </a:cubicBezTo>
                  <a:close/>
                  <a:moveTo>
                    <a:pt x="3319" y="2624"/>
                  </a:moveTo>
                  <a:cubicBezTo>
                    <a:pt x="3320" y="2624"/>
                    <a:pt x="3321" y="2625"/>
                    <a:pt x="3322" y="2627"/>
                  </a:cubicBezTo>
                  <a:cubicBezTo>
                    <a:pt x="3316" y="2643"/>
                    <a:pt x="3307" y="2659"/>
                    <a:pt x="3297" y="2671"/>
                  </a:cubicBezTo>
                  <a:cubicBezTo>
                    <a:pt x="3291" y="2678"/>
                    <a:pt x="3287" y="2682"/>
                    <a:pt x="3286" y="2682"/>
                  </a:cubicBezTo>
                  <a:cubicBezTo>
                    <a:pt x="3283" y="2682"/>
                    <a:pt x="3288" y="2671"/>
                    <a:pt x="3303" y="2643"/>
                  </a:cubicBezTo>
                  <a:cubicBezTo>
                    <a:pt x="3314" y="2629"/>
                    <a:pt x="3317" y="2624"/>
                    <a:pt x="3319" y="2624"/>
                  </a:cubicBezTo>
                  <a:close/>
                  <a:moveTo>
                    <a:pt x="3434" y="2671"/>
                  </a:moveTo>
                  <a:cubicBezTo>
                    <a:pt x="3437" y="2671"/>
                    <a:pt x="3433" y="2685"/>
                    <a:pt x="3435" y="2687"/>
                  </a:cubicBezTo>
                  <a:cubicBezTo>
                    <a:pt x="3429" y="2702"/>
                    <a:pt x="3427" y="2708"/>
                    <a:pt x="3424" y="2708"/>
                  </a:cubicBezTo>
                  <a:cubicBezTo>
                    <a:pt x="3422" y="2708"/>
                    <a:pt x="3420" y="2706"/>
                    <a:pt x="3416" y="2703"/>
                  </a:cubicBezTo>
                  <a:cubicBezTo>
                    <a:pt x="3410" y="2699"/>
                    <a:pt x="3426" y="2677"/>
                    <a:pt x="3426" y="2677"/>
                  </a:cubicBezTo>
                  <a:cubicBezTo>
                    <a:pt x="3430" y="2672"/>
                    <a:pt x="3432" y="2671"/>
                    <a:pt x="3434" y="2671"/>
                  </a:cubicBezTo>
                  <a:close/>
                  <a:moveTo>
                    <a:pt x="3540" y="2742"/>
                  </a:moveTo>
                  <a:cubicBezTo>
                    <a:pt x="3541" y="2742"/>
                    <a:pt x="3541" y="2743"/>
                    <a:pt x="3542" y="2743"/>
                  </a:cubicBezTo>
                  <a:cubicBezTo>
                    <a:pt x="3548" y="2746"/>
                    <a:pt x="3538" y="2771"/>
                    <a:pt x="3538" y="2771"/>
                  </a:cubicBezTo>
                  <a:cubicBezTo>
                    <a:pt x="3527" y="2786"/>
                    <a:pt x="3520" y="2787"/>
                    <a:pt x="3518" y="2787"/>
                  </a:cubicBezTo>
                  <a:cubicBezTo>
                    <a:pt x="3517" y="2787"/>
                    <a:pt x="3517" y="2787"/>
                    <a:pt x="3517" y="2787"/>
                  </a:cubicBezTo>
                  <a:cubicBezTo>
                    <a:pt x="3513" y="2781"/>
                    <a:pt x="3507" y="2778"/>
                    <a:pt x="3523" y="2759"/>
                  </a:cubicBezTo>
                  <a:cubicBezTo>
                    <a:pt x="3523" y="2759"/>
                    <a:pt x="3535" y="2742"/>
                    <a:pt x="3540" y="2742"/>
                  </a:cubicBezTo>
                  <a:close/>
                  <a:moveTo>
                    <a:pt x="3771" y="2853"/>
                  </a:moveTo>
                  <a:cubicBezTo>
                    <a:pt x="3774" y="2853"/>
                    <a:pt x="3774" y="2855"/>
                    <a:pt x="3767" y="2862"/>
                  </a:cubicBezTo>
                  <a:cubicBezTo>
                    <a:pt x="3773" y="2868"/>
                    <a:pt x="3752" y="2876"/>
                    <a:pt x="3745" y="2876"/>
                  </a:cubicBezTo>
                  <a:cubicBezTo>
                    <a:pt x="3743" y="2876"/>
                    <a:pt x="3743" y="2875"/>
                    <a:pt x="3742" y="2875"/>
                  </a:cubicBezTo>
                  <a:lnTo>
                    <a:pt x="3758" y="2853"/>
                  </a:lnTo>
                  <a:cubicBezTo>
                    <a:pt x="3758" y="2854"/>
                    <a:pt x="3760" y="2855"/>
                    <a:pt x="3761" y="2855"/>
                  </a:cubicBezTo>
                  <a:cubicBezTo>
                    <a:pt x="3765" y="2855"/>
                    <a:pt x="3769" y="2853"/>
                    <a:pt x="3771" y="2853"/>
                  </a:cubicBezTo>
                  <a:close/>
                  <a:moveTo>
                    <a:pt x="3573" y="2897"/>
                  </a:moveTo>
                  <a:lnTo>
                    <a:pt x="3576" y="2903"/>
                  </a:lnTo>
                  <a:lnTo>
                    <a:pt x="3567" y="2925"/>
                  </a:lnTo>
                  <a:lnTo>
                    <a:pt x="3560" y="2922"/>
                  </a:lnTo>
                  <a:cubicBezTo>
                    <a:pt x="3557" y="2919"/>
                    <a:pt x="3557" y="2919"/>
                    <a:pt x="3573" y="2897"/>
                  </a:cubicBezTo>
                  <a:close/>
                  <a:moveTo>
                    <a:pt x="3486" y="2893"/>
                  </a:moveTo>
                  <a:cubicBezTo>
                    <a:pt x="3478" y="2893"/>
                    <a:pt x="3466" y="2909"/>
                    <a:pt x="3466" y="2909"/>
                  </a:cubicBezTo>
                  <a:cubicBezTo>
                    <a:pt x="3466" y="2909"/>
                    <a:pt x="3451" y="2928"/>
                    <a:pt x="3457" y="2931"/>
                  </a:cubicBezTo>
                  <a:lnTo>
                    <a:pt x="3460" y="2938"/>
                  </a:lnTo>
                  <a:cubicBezTo>
                    <a:pt x="3473" y="2922"/>
                    <a:pt x="3479" y="2909"/>
                    <a:pt x="3488" y="2894"/>
                  </a:cubicBezTo>
                  <a:cubicBezTo>
                    <a:pt x="3488" y="2893"/>
                    <a:pt x="3487" y="2893"/>
                    <a:pt x="3486" y="2893"/>
                  </a:cubicBezTo>
                  <a:close/>
                  <a:moveTo>
                    <a:pt x="3636" y="2919"/>
                  </a:moveTo>
                  <a:lnTo>
                    <a:pt x="3648" y="2928"/>
                  </a:lnTo>
                  <a:cubicBezTo>
                    <a:pt x="3634" y="2946"/>
                    <a:pt x="3619" y="2963"/>
                    <a:pt x="3612" y="2963"/>
                  </a:cubicBezTo>
                  <a:cubicBezTo>
                    <a:pt x="3612" y="2963"/>
                    <a:pt x="3611" y="2963"/>
                    <a:pt x="3611" y="2963"/>
                  </a:cubicBezTo>
                  <a:cubicBezTo>
                    <a:pt x="3606" y="2966"/>
                    <a:pt x="3603" y="2967"/>
                    <a:pt x="3601" y="2967"/>
                  </a:cubicBezTo>
                  <a:cubicBezTo>
                    <a:pt x="3594" y="2967"/>
                    <a:pt x="3606" y="2946"/>
                    <a:pt x="3636" y="2919"/>
                  </a:cubicBezTo>
                  <a:close/>
                  <a:moveTo>
                    <a:pt x="3260" y="2966"/>
                  </a:moveTo>
                  <a:cubicBezTo>
                    <a:pt x="3244" y="2988"/>
                    <a:pt x="3244" y="2988"/>
                    <a:pt x="3250" y="2991"/>
                  </a:cubicBezTo>
                  <a:cubicBezTo>
                    <a:pt x="3254" y="2994"/>
                    <a:pt x="3256" y="2997"/>
                    <a:pt x="3258" y="2997"/>
                  </a:cubicBezTo>
                  <a:cubicBezTo>
                    <a:pt x="3261" y="2997"/>
                    <a:pt x="3264" y="2991"/>
                    <a:pt x="3272" y="2975"/>
                  </a:cubicBezTo>
                  <a:cubicBezTo>
                    <a:pt x="3266" y="2972"/>
                    <a:pt x="3260" y="2966"/>
                    <a:pt x="3260" y="2966"/>
                  </a:cubicBezTo>
                  <a:close/>
                  <a:moveTo>
                    <a:pt x="3837" y="2987"/>
                  </a:moveTo>
                  <a:cubicBezTo>
                    <a:pt x="3838" y="2987"/>
                    <a:pt x="3839" y="2987"/>
                    <a:pt x="3839" y="2988"/>
                  </a:cubicBezTo>
                  <a:lnTo>
                    <a:pt x="3842" y="2991"/>
                  </a:lnTo>
                  <a:cubicBezTo>
                    <a:pt x="3833" y="3003"/>
                    <a:pt x="3820" y="3016"/>
                    <a:pt x="3808" y="3028"/>
                  </a:cubicBezTo>
                  <a:lnTo>
                    <a:pt x="3802" y="3022"/>
                  </a:lnTo>
                  <a:cubicBezTo>
                    <a:pt x="3815" y="3006"/>
                    <a:pt x="3829" y="2987"/>
                    <a:pt x="3837" y="2987"/>
                  </a:cubicBezTo>
                  <a:close/>
                  <a:moveTo>
                    <a:pt x="3645" y="3088"/>
                  </a:moveTo>
                  <a:cubicBezTo>
                    <a:pt x="3641" y="3093"/>
                    <a:pt x="3635" y="3100"/>
                    <a:pt x="3629" y="3107"/>
                  </a:cubicBezTo>
                  <a:lnTo>
                    <a:pt x="3614" y="3129"/>
                  </a:lnTo>
                  <a:lnTo>
                    <a:pt x="3645" y="3088"/>
                  </a:lnTo>
                  <a:close/>
                  <a:moveTo>
                    <a:pt x="3839" y="3088"/>
                  </a:moveTo>
                  <a:cubicBezTo>
                    <a:pt x="3846" y="3091"/>
                    <a:pt x="3824" y="3107"/>
                    <a:pt x="3789" y="3141"/>
                  </a:cubicBezTo>
                  <a:cubicBezTo>
                    <a:pt x="3779" y="3146"/>
                    <a:pt x="3772" y="3149"/>
                    <a:pt x="3770" y="3149"/>
                  </a:cubicBezTo>
                  <a:cubicBezTo>
                    <a:pt x="3766" y="3149"/>
                    <a:pt x="3775" y="3140"/>
                    <a:pt x="3799" y="3116"/>
                  </a:cubicBezTo>
                  <a:lnTo>
                    <a:pt x="3839" y="3088"/>
                  </a:lnTo>
                  <a:close/>
                  <a:moveTo>
                    <a:pt x="4021" y="3107"/>
                  </a:moveTo>
                  <a:lnTo>
                    <a:pt x="4030" y="3113"/>
                  </a:lnTo>
                  <a:lnTo>
                    <a:pt x="3990" y="3144"/>
                  </a:lnTo>
                  <a:cubicBezTo>
                    <a:pt x="3959" y="3171"/>
                    <a:pt x="3945" y="3184"/>
                    <a:pt x="3944" y="3184"/>
                  </a:cubicBezTo>
                  <a:cubicBezTo>
                    <a:pt x="3942" y="3184"/>
                    <a:pt x="3950" y="3174"/>
                    <a:pt x="3965" y="3157"/>
                  </a:cubicBezTo>
                  <a:cubicBezTo>
                    <a:pt x="3977" y="3135"/>
                    <a:pt x="3996" y="3116"/>
                    <a:pt x="4021" y="3107"/>
                  </a:cubicBezTo>
                  <a:close/>
                  <a:moveTo>
                    <a:pt x="3980" y="3204"/>
                  </a:moveTo>
                  <a:lnTo>
                    <a:pt x="3971" y="3226"/>
                  </a:lnTo>
                  <a:cubicBezTo>
                    <a:pt x="3962" y="3238"/>
                    <a:pt x="3956" y="3242"/>
                    <a:pt x="3952" y="3242"/>
                  </a:cubicBezTo>
                  <a:cubicBezTo>
                    <a:pt x="3948" y="3242"/>
                    <a:pt x="3945" y="3240"/>
                    <a:pt x="3943" y="3238"/>
                  </a:cubicBezTo>
                  <a:lnTo>
                    <a:pt x="3958" y="3216"/>
                  </a:lnTo>
                  <a:lnTo>
                    <a:pt x="3980" y="3204"/>
                  </a:lnTo>
                  <a:close/>
                  <a:moveTo>
                    <a:pt x="4307" y="3244"/>
                  </a:moveTo>
                  <a:cubicBezTo>
                    <a:pt x="4300" y="3244"/>
                    <a:pt x="4284" y="3257"/>
                    <a:pt x="4284" y="3257"/>
                  </a:cubicBezTo>
                  <a:cubicBezTo>
                    <a:pt x="4269" y="3276"/>
                    <a:pt x="4272" y="3282"/>
                    <a:pt x="4278" y="3285"/>
                  </a:cubicBezTo>
                  <a:cubicBezTo>
                    <a:pt x="4276" y="3297"/>
                    <a:pt x="4277" y="3301"/>
                    <a:pt x="4282" y="3301"/>
                  </a:cubicBezTo>
                  <a:cubicBezTo>
                    <a:pt x="4288" y="3301"/>
                    <a:pt x="4300" y="3291"/>
                    <a:pt x="4309" y="3279"/>
                  </a:cubicBezTo>
                  <a:cubicBezTo>
                    <a:pt x="4325" y="3260"/>
                    <a:pt x="4319" y="3254"/>
                    <a:pt x="4309" y="3245"/>
                  </a:cubicBezTo>
                  <a:cubicBezTo>
                    <a:pt x="4309" y="3244"/>
                    <a:pt x="4308" y="3244"/>
                    <a:pt x="4307" y="3244"/>
                  </a:cubicBezTo>
                  <a:close/>
                  <a:moveTo>
                    <a:pt x="4316" y="3317"/>
                  </a:moveTo>
                  <a:lnTo>
                    <a:pt x="4325" y="3326"/>
                  </a:lnTo>
                  <a:cubicBezTo>
                    <a:pt x="4312" y="3342"/>
                    <a:pt x="4293" y="3353"/>
                    <a:pt x="4283" y="3353"/>
                  </a:cubicBezTo>
                  <a:cubicBezTo>
                    <a:pt x="4281" y="3353"/>
                    <a:pt x="4279" y="3352"/>
                    <a:pt x="4278" y="3351"/>
                  </a:cubicBezTo>
                  <a:cubicBezTo>
                    <a:pt x="4275" y="3348"/>
                    <a:pt x="4291" y="3326"/>
                    <a:pt x="4316" y="3317"/>
                  </a:cubicBezTo>
                  <a:close/>
                  <a:moveTo>
                    <a:pt x="4881" y="3394"/>
                  </a:moveTo>
                  <a:cubicBezTo>
                    <a:pt x="4876" y="3394"/>
                    <a:pt x="4862" y="3413"/>
                    <a:pt x="4848" y="3430"/>
                  </a:cubicBezTo>
                  <a:lnTo>
                    <a:pt x="4852" y="3436"/>
                  </a:lnTo>
                  <a:cubicBezTo>
                    <a:pt x="4867" y="3423"/>
                    <a:pt x="4880" y="3411"/>
                    <a:pt x="4889" y="3398"/>
                  </a:cubicBezTo>
                  <a:lnTo>
                    <a:pt x="4883" y="3395"/>
                  </a:lnTo>
                  <a:cubicBezTo>
                    <a:pt x="4882" y="3394"/>
                    <a:pt x="4882" y="3394"/>
                    <a:pt x="4881" y="3394"/>
                  </a:cubicBezTo>
                  <a:close/>
                  <a:moveTo>
                    <a:pt x="4601" y="3586"/>
                  </a:moveTo>
                  <a:cubicBezTo>
                    <a:pt x="4607" y="3589"/>
                    <a:pt x="4598" y="3614"/>
                    <a:pt x="4582" y="3633"/>
                  </a:cubicBezTo>
                  <a:cubicBezTo>
                    <a:pt x="4562" y="3665"/>
                    <a:pt x="4556" y="3674"/>
                    <a:pt x="4551" y="3674"/>
                  </a:cubicBezTo>
                  <a:cubicBezTo>
                    <a:pt x="4549" y="3674"/>
                    <a:pt x="4547" y="3673"/>
                    <a:pt x="4544" y="3671"/>
                  </a:cubicBezTo>
                  <a:cubicBezTo>
                    <a:pt x="4538" y="3665"/>
                    <a:pt x="4532" y="3661"/>
                    <a:pt x="4548" y="3640"/>
                  </a:cubicBezTo>
                  <a:lnTo>
                    <a:pt x="4554" y="3646"/>
                  </a:lnTo>
                  <a:cubicBezTo>
                    <a:pt x="4549" y="3652"/>
                    <a:pt x="4548" y="3654"/>
                    <a:pt x="4549" y="3654"/>
                  </a:cubicBezTo>
                  <a:cubicBezTo>
                    <a:pt x="4550" y="3654"/>
                    <a:pt x="4563" y="3641"/>
                    <a:pt x="4569" y="3624"/>
                  </a:cubicBezTo>
                  <a:lnTo>
                    <a:pt x="4601" y="3586"/>
                  </a:lnTo>
                  <a:close/>
                  <a:moveTo>
                    <a:pt x="4635" y="3682"/>
                  </a:moveTo>
                  <a:cubicBezTo>
                    <a:pt x="4637" y="3682"/>
                    <a:pt x="4638" y="3682"/>
                    <a:pt x="4638" y="3683"/>
                  </a:cubicBezTo>
                  <a:lnTo>
                    <a:pt x="4629" y="3709"/>
                  </a:lnTo>
                  <a:cubicBezTo>
                    <a:pt x="4620" y="3719"/>
                    <a:pt x="4615" y="3723"/>
                    <a:pt x="4612" y="3723"/>
                  </a:cubicBezTo>
                  <a:cubicBezTo>
                    <a:pt x="4609" y="3723"/>
                    <a:pt x="4607" y="3721"/>
                    <a:pt x="4604" y="3718"/>
                  </a:cubicBezTo>
                  <a:cubicBezTo>
                    <a:pt x="4598" y="3715"/>
                    <a:pt x="4598" y="3715"/>
                    <a:pt x="4613" y="3693"/>
                  </a:cubicBezTo>
                  <a:cubicBezTo>
                    <a:pt x="4613" y="3693"/>
                    <a:pt x="4629" y="3682"/>
                    <a:pt x="4635" y="3682"/>
                  </a:cubicBezTo>
                  <a:close/>
                  <a:moveTo>
                    <a:pt x="4460" y="3730"/>
                  </a:moveTo>
                  <a:cubicBezTo>
                    <a:pt x="4444" y="3749"/>
                    <a:pt x="4444" y="3749"/>
                    <a:pt x="4450" y="3756"/>
                  </a:cubicBezTo>
                  <a:lnTo>
                    <a:pt x="4457" y="3759"/>
                  </a:lnTo>
                  <a:lnTo>
                    <a:pt x="4466" y="3737"/>
                  </a:lnTo>
                  <a:lnTo>
                    <a:pt x="4460" y="3730"/>
                  </a:lnTo>
                  <a:close/>
                  <a:moveTo>
                    <a:pt x="227" y="0"/>
                  </a:moveTo>
                  <a:cubicBezTo>
                    <a:pt x="219" y="0"/>
                    <a:pt x="205" y="19"/>
                    <a:pt x="192" y="36"/>
                  </a:cubicBezTo>
                  <a:lnTo>
                    <a:pt x="182" y="26"/>
                  </a:lnTo>
                  <a:cubicBezTo>
                    <a:pt x="182" y="26"/>
                    <a:pt x="182" y="26"/>
                    <a:pt x="181" y="26"/>
                  </a:cubicBezTo>
                  <a:cubicBezTo>
                    <a:pt x="178" y="26"/>
                    <a:pt x="172" y="28"/>
                    <a:pt x="160" y="42"/>
                  </a:cubicBezTo>
                  <a:cubicBezTo>
                    <a:pt x="151" y="53"/>
                    <a:pt x="145" y="56"/>
                    <a:pt x="141" y="56"/>
                  </a:cubicBezTo>
                  <a:cubicBezTo>
                    <a:pt x="138" y="56"/>
                    <a:pt x="136" y="54"/>
                    <a:pt x="135" y="51"/>
                  </a:cubicBezTo>
                  <a:cubicBezTo>
                    <a:pt x="140" y="46"/>
                    <a:pt x="141" y="43"/>
                    <a:pt x="140" y="43"/>
                  </a:cubicBezTo>
                  <a:lnTo>
                    <a:pt x="140" y="43"/>
                  </a:lnTo>
                  <a:cubicBezTo>
                    <a:pt x="139" y="43"/>
                    <a:pt x="126" y="56"/>
                    <a:pt x="119" y="73"/>
                  </a:cubicBezTo>
                  <a:cubicBezTo>
                    <a:pt x="105" y="91"/>
                    <a:pt x="90" y="108"/>
                    <a:pt x="83" y="108"/>
                  </a:cubicBezTo>
                  <a:cubicBezTo>
                    <a:pt x="83" y="108"/>
                    <a:pt x="82" y="108"/>
                    <a:pt x="82" y="108"/>
                  </a:cubicBezTo>
                  <a:lnTo>
                    <a:pt x="51" y="149"/>
                  </a:lnTo>
                  <a:cubicBezTo>
                    <a:pt x="25" y="170"/>
                    <a:pt x="7" y="202"/>
                    <a:pt x="0" y="236"/>
                  </a:cubicBezTo>
                  <a:cubicBezTo>
                    <a:pt x="3" y="262"/>
                    <a:pt x="5" y="285"/>
                    <a:pt x="16" y="285"/>
                  </a:cubicBezTo>
                  <a:cubicBezTo>
                    <a:pt x="21" y="285"/>
                    <a:pt x="28" y="280"/>
                    <a:pt x="38" y="268"/>
                  </a:cubicBezTo>
                  <a:cubicBezTo>
                    <a:pt x="38" y="268"/>
                    <a:pt x="54" y="255"/>
                    <a:pt x="61" y="255"/>
                  </a:cubicBezTo>
                  <a:cubicBezTo>
                    <a:pt x="62" y="255"/>
                    <a:pt x="62" y="255"/>
                    <a:pt x="63" y="255"/>
                  </a:cubicBezTo>
                  <a:cubicBezTo>
                    <a:pt x="69" y="261"/>
                    <a:pt x="57" y="283"/>
                    <a:pt x="57" y="283"/>
                  </a:cubicBezTo>
                  <a:cubicBezTo>
                    <a:pt x="41" y="305"/>
                    <a:pt x="63" y="321"/>
                    <a:pt x="91" y="343"/>
                  </a:cubicBezTo>
                  <a:cubicBezTo>
                    <a:pt x="123" y="371"/>
                    <a:pt x="138" y="384"/>
                    <a:pt x="129" y="409"/>
                  </a:cubicBezTo>
                  <a:cubicBezTo>
                    <a:pt x="119" y="434"/>
                    <a:pt x="123" y="437"/>
                    <a:pt x="123" y="437"/>
                  </a:cubicBezTo>
                  <a:cubicBezTo>
                    <a:pt x="126" y="432"/>
                    <a:pt x="131" y="430"/>
                    <a:pt x="137" y="430"/>
                  </a:cubicBezTo>
                  <a:cubicBezTo>
                    <a:pt x="155" y="430"/>
                    <a:pt x="182" y="451"/>
                    <a:pt x="210" y="474"/>
                  </a:cubicBezTo>
                  <a:cubicBezTo>
                    <a:pt x="240" y="499"/>
                    <a:pt x="270" y="524"/>
                    <a:pt x="289" y="524"/>
                  </a:cubicBezTo>
                  <a:cubicBezTo>
                    <a:pt x="294" y="524"/>
                    <a:pt x="298" y="522"/>
                    <a:pt x="301" y="518"/>
                  </a:cubicBezTo>
                  <a:lnTo>
                    <a:pt x="311" y="528"/>
                  </a:lnTo>
                  <a:cubicBezTo>
                    <a:pt x="295" y="546"/>
                    <a:pt x="307" y="556"/>
                    <a:pt x="317" y="565"/>
                  </a:cubicBezTo>
                  <a:cubicBezTo>
                    <a:pt x="327" y="560"/>
                    <a:pt x="335" y="559"/>
                    <a:pt x="341" y="559"/>
                  </a:cubicBezTo>
                  <a:cubicBezTo>
                    <a:pt x="350" y="559"/>
                    <a:pt x="354" y="562"/>
                    <a:pt x="354" y="562"/>
                  </a:cubicBezTo>
                  <a:cubicBezTo>
                    <a:pt x="339" y="581"/>
                    <a:pt x="345" y="587"/>
                    <a:pt x="354" y="597"/>
                  </a:cubicBezTo>
                  <a:cubicBezTo>
                    <a:pt x="359" y="600"/>
                    <a:pt x="363" y="603"/>
                    <a:pt x="367" y="603"/>
                  </a:cubicBezTo>
                  <a:cubicBezTo>
                    <a:pt x="372" y="603"/>
                    <a:pt x="378" y="599"/>
                    <a:pt x="386" y="587"/>
                  </a:cubicBezTo>
                  <a:cubicBezTo>
                    <a:pt x="392" y="594"/>
                    <a:pt x="430" y="625"/>
                    <a:pt x="430" y="656"/>
                  </a:cubicBezTo>
                  <a:cubicBezTo>
                    <a:pt x="426" y="666"/>
                    <a:pt x="427" y="669"/>
                    <a:pt x="430" y="669"/>
                  </a:cubicBezTo>
                  <a:cubicBezTo>
                    <a:pt x="435" y="669"/>
                    <a:pt x="447" y="660"/>
                    <a:pt x="461" y="650"/>
                  </a:cubicBezTo>
                  <a:cubicBezTo>
                    <a:pt x="474" y="634"/>
                    <a:pt x="492" y="620"/>
                    <a:pt x="501" y="620"/>
                  </a:cubicBezTo>
                  <a:cubicBezTo>
                    <a:pt x="503" y="620"/>
                    <a:pt x="504" y="621"/>
                    <a:pt x="505" y="622"/>
                  </a:cubicBezTo>
                  <a:lnTo>
                    <a:pt x="474" y="659"/>
                  </a:lnTo>
                  <a:cubicBezTo>
                    <a:pt x="452" y="675"/>
                    <a:pt x="452" y="675"/>
                    <a:pt x="461" y="684"/>
                  </a:cubicBezTo>
                  <a:lnTo>
                    <a:pt x="474" y="694"/>
                  </a:lnTo>
                  <a:cubicBezTo>
                    <a:pt x="478" y="688"/>
                    <a:pt x="483" y="685"/>
                    <a:pt x="488" y="685"/>
                  </a:cubicBezTo>
                  <a:cubicBezTo>
                    <a:pt x="504" y="685"/>
                    <a:pt x="524" y="704"/>
                    <a:pt x="552" y="725"/>
                  </a:cubicBezTo>
                  <a:cubicBezTo>
                    <a:pt x="587" y="753"/>
                    <a:pt x="605" y="768"/>
                    <a:pt x="618" y="768"/>
                  </a:cubicBezTo>
                  <a:cubicBezTo>
                    <a:pt x="624" y="768"/>
                    <a:pt x="629" y="765"/>
                    <a:pt x="633" y="760"/>
                  </a:cubicBezTo>
                  <a:cubicBezTo>
                    <a:pt x="640" y="752"/>
                    <a:pt x="644" y="748"/>
                    <a:pt x="648" y="748"/>
                  </a:cubicBezTo>
                  <a:cubicBezTo>
                    <a:pt x="653" y="748"/>
                    <a:pt x="655" y="758"/>
                    <a:pt x="655" y="778"/>
                  </a:cubicBezTo>
                  <a:cubicBezTo>
                    <a:pt x="644" y="838"/>
                    <a:pt x="641" y="855"/>
                    <a:pt x="648" y="855"/>
                  </a:cubicBezTo>
                  <a:cubicBezTo>
                    <a:pt x="650" y="855"/>
                    <a:pt x="655" y="852"/>
                    <a:pt x="662" y="847"/>
                  </a:cubicBezTo>
                  <a:cubicBezTo>
                    <a:pt x="655" y="844"/>
                    <a:pt x="671" y="825"/>
                    <a:pt x="687" y="803"/>
                  </a:cubicBezTo>
                  <a:cubicBezTo>
                    <a:pt x="701" y="786"/>
                    <a:pt x="710" y="777"/>
                    <a:pt x="713" y="777"/>
                  </a:cubicBezTo>
                  <a:lnTo>
                    <a:pt x="713" y="777"/>
                  </a:lnTo>
                  <a:cubicBezTo>
                    <a:pt x="716" y="777"/>
                    <a:pt x="711" y="789"/>
                    <a:pt x="696" y="813"/>
                  </a:cubicBezTo>
                  <a:cubicBezTo>
                    <a:pt x="672" y="844"/>
                    <a:pt x="722" y="878"/>
                    <a:pt x="764" y="878"/>
                  </a:cubicBezTo>
                  <a:cubicBezTo>
                    <a:pt x="776" y="878"/>
                    <a:pt x="787" y="875"/>
                    <a:pt x="796" y="869"/>
                  </a:cubicBezTo>
                  <a:lnTo>
                    <a:pt x="796" y="869"/>
                  </a:lnTo>
                  <a:cubicBezTo>
                    <a:pt x="793" y="873"/>
                    <a:pt x="789" y="879"/>
                    <a:pt x="784" y="885"/>
                  </a:cubicBezTo>
                  <a:cubicBezTo>
                    <a:pt x="768" y="904"/>
                    <a:pt x="774" y="910"/>
                    <a:pt x="793" y="926"/>
                  </a:cubicBezTo>
                  <a:lnTo>
                    <a:pt x="812" y="941"/>
                  </a:lnTo>
                  <a:cubicBezTo>
                    <a:pt x="821" y="930"/>
                    <a:pt x="829" y="925"/>
                    <a:pt x="835" y="925"/>
                  </a:cubicBezTo>
                  <a:cubicBezTo>
                    <a:pt x="850" y="925"/>
                    <a:pt x="855" y="953"/>
                    <a:pt x="843" y="966"/>
                  </a:cubicBezTo>
                  <a:cubicBezTo>
                    <a:pt x="834" y="991"/>
                    <a:pt x="834" y="991"/>
                    <a:pt x="843" y="1001"/>
                  </a:cubicBezTo>
                  <a:cubicBezTo>
                    <a:pt x="854" y="994"/>
                    <a:pt x="863" y="992"/>
                    <a:pt x="871" y="992"/>
                  </a:cubicBezTo>
                  <a:cubicBezTo>
                    <a:pt x="895" y="992"/>
                    <a:pt x="899" y="1021"/>
                    <a:pt x="887" y="1035"/>
                  </a:cubicBezTo>
                  <a:lnTo>
                    <a:pt x="897" y="1045"/>
                  </a:lnTo>
                  <a:cubicBezTo>
                    <a:pt x="906" y="1038"/>
                    <a:pt x="913" y="1036"/>
                    <a:pt x="919" y="1036"/>
                  </a:cubicBezTo>
                  <a:cubicBezTo>
                    <a:pt x="926" y="1036"/>
                    <a:pt x="931" y="1040"/>
                    <a:pt x="934" y="1042"/>
                  </a:cubicBezTo>
                  <a:cubicBezTo>
                    <a:pt x="942" y="1048"/>
                    <a:pt x="948" y="1053"/>
                    <a:pt x="952" y="1053"/>
                  </a:cubicBezTo>
                  <a:cubicBezTo>
                    <a:pt x="957" y="1053"/>
                    <a:pt x="961" y="1048"/>
                    <a:pt x="966" y="1035"/>
                  </a:cubicBezTo>
                  <a:cubicBezTo>
                    <a:pt x="979" y="1019"/>
                    <a:pt x="993" y="1000"/>
                    <a:pt x="1001" y="1000"/>
                  </a:cubicBezTo>
                  <a:cubicBezTo>
                    <a:pt x="1002" y="1000"/>
                    <a:pt x="1002" y="1000"/>
                    <a:pt x="1003" y="1001"/>
                  </a:cubicBezTo>
                  <a:lnTo>
                    <a:pt x="988" y="1020"/>
                  </a:lnTo>
                  <a:cubicBezTo>
                    <a:pt x="972" y="1039"/>
                    <a:pt x="988" y="1054"/>
                    <a:pt x="1009" y="1070"/>
                  </a:cubicBezTo>
                  <a:cubicBezTo>
                    <a:pt x="1035" y="1095"/>
                    <a:pt x="1047" y="1101"/>
                    <a:pt x="1038" y="1126"/>
                  </a:cubicBezTo>
                  <a:lnTo>
                    <a:pt x="1056" y="1111"/>
                  </a:lnTo>
                  <a:cubicBezTo>
                    <a:pt x="1065" y="1104"/>
                    <a:pt x="1071" y="1102"/>
                    <a:pt x="1075" y="1102"/>
                  </a:cubicBezTo>
                  <a:cubicBezTo>
                    <a:pt x="1080" y="1102"/>
                    <a:pt x="1079" y="1109"/>
                    <a:pt x="1069" y="1120"/>
                  </a:cubicBezTo>
                  <a:cubicBezTo>
                    <a:pt x="1059" y="1140"/>
                    <a:pt x="1071" y="1154"/>
                    <a:pt x="1091" y="1154"/>
                  </a:cubicBezTo>
                  <a:cubicBezTo>
                    <a:pt x="1096" y="1154"/>
                    <a:pt x="1101" y="1153"/>
                    <a:pt x="1107" y="1151"/>
                  </a:cubicBezTo>
                  <a:lnTo>
                    <a:pt x="1116" y="1161"/>
                  </a:lnTo>
                  <a:cubicBezTo>
                    <a:pt x="1101" y="1187"/>
                    <a:pt x="1101" y="1202"/>
                    <a:pt x="1111" y="1202"/>
                  </a:cubicBezTo>
                  <a:cubicBezTo>
                    <a:pt x="1118" y="1202"/>
                    <a:pt x="1129" y="1196"/>
                    <a:pt x="1144" y="1183"/>
                  </a:cubicBezTo>
                  <a:lnTo>
                    <a:pt x="1144" y="1183"/>
                  </a:lnTo>
                  <a:cubicBezTo>
                    <a:pt x="1129" y="1201"/>
                    <a:pt x="1132" y="1208"/>
                    <a:pt x="1138" y="1211"/>
                  </a:cubicBezTo>
                  <a:cubicBezTo>
                    <a:pt x="1144" y="1209"/>
                    <a:pt x="1149" y="1208"/>
                    <a:pt x="1154" y="1208"/>
                  </a:cubicBezTo>
                  <a:cubicBezTo>
                    <a:pt x="1172" y="1208"/>
                    <a:pt x="1182" y="1222"/>
                    <a:pt x="1169" y="1239"/>
                  </a:cubicBezTo>
                  <a:lnTo>
                    <a:pt x="1176" y="1242"/>
                  </a:lnTo>
                  <a:cubicBezTo>
                    <a:pt x="1187" y="1234"/>
                    <a:pt x="1194" y="1232"/>
                    <a:pt x="1198" y="1232"/>
                  </a:cubicBezTo>
                  <a:cubicBezTo>
                    <a:pt x="1203" y="1232"/>
                    <a:pt x="1205" y="1234"/>
                    <a:pt x="1207" y="1236"/>
                  </a:cubicBezTo>
                  <a:cubicBezTo>
                    <a:pt x="1210" y="1237"/>
                    <a:pt x="1213" y="1240"/>
                    <a:pt x="1218" y="1240"/>
                  </a:cubicBezTo>
                  <a:cubicBezTo>
                    <a:pt x="1223" y="1240"/>
                    <a:pt x="1229" y="1237"/>
                    <a:pt x="1238" y="1230"/>
                  </a:cubicBezTo>
                  <a:cubicBezTo>
                    <a:pt x="1254" y="1218"/>
                    <a:pt x="1262" y="1217"/>
                    <a:pt x="1265" y="1217"/>
                  </a:cubicBezTo>
                  <a:cubicBezTo>
                    <a:pt x="1266" y="1217"/>
                    <a:pt x="1266" y="1217"/>
                    <a:pt x="1266" y="1217"/>
                  </a:cubicBezTo>
                  <a:cubicBezTo>
                    <a:pt x="1273" y="1223"/>
                    <a:pt x="1251" y="1239"/>
                    <a:pt x="1229" y="1255"/>
                  </a:cubicBezTo>
                  <a:cubicBezTo>
                    <a:pt x="1215" y="1260"/>
                    <a:pt x="1214" y="1266"/>
                    <a:pt x="1224" y="1266"/>
                  </a:cubicBezTo>
                  <a:cubicBezTo>
                    <a:pt x="1231" y="1266"/>
                    <a:pt x="1246" y="1263"/>
                    <a:pt x="1266" y="1252"/>
                  </a:cubicBezTo>
                  <a:cubicBezTo>
                    <a:pt x="1289" y="1239"/>
                    <a:pt x="1301" y="1233"/>
                    <a:pt x="1302" y="1233"/>
                  </a:cubicBezTo>
                  <a:lnTo>
                    <a:pt x="1302" y="1233"/>
                  </a:lnTo>
                  <a:cubicBezTo>
                    <a:pt x="1304" y="1233"/>
                    <a:pt x="1294" y="1240"/>
                    <a:pt x="1273" y="1255"/>
                  </a:cubicBezTo>
                  <a:cubicBezTo>
                    <a:pt x="1255" y="1267"/>
                    <a:pt x="1238" y="1280"/>
                    <a:pt x="1245" y="1280"/>
                  </a:cubicBezTo>
                  <a:cubicBezTo>
                    <a:pt x="1247" y="1280"/>
                    <a:pt x="1251" y="1279"/>
                    <a:pt x="1257" y="1277"/>
                  </a:cubicBezTo>
                  <a:cubicBezTo>
                    <a:pt x="1257" y="1277"/>
                    <a:pt x="1259" y="1279"/>
                    <a:pt x="1263" y="1279"/>
                  </a:cubicBezTo>
                  <a:cubicBezTo>
                    <a:pt x="1267" y="1279"/>
                    <a:pt x="1274" y="1276"/>
                    <a:pt x="1282" y="1264"/>
                  </a:cubicBezTo>
                  <a:lnTo>
                    <a:pt x="1298" y="1277"/>
                  </a:lnTo>
                  <a:cubicBezTo>
                    <a:pt x="1295" y="1308"/>
                    <a:pt x="1298" y="1311"/>
                    <a:pt x="1304" y="1314"/>
                  </a:cubicBezTo>
                  <a:cubicBezTo>
                    <a:pt x="1313" y="1309"/>
                    <a:pt x="1319" y="1306"/>
                    <a:pt x="1321" y="1306"/>
                  </a:cubicBezTo>
                  <a:cubicBezTo>
                    <a:pt x="1324" y="1306"/>
                    <a:pt x="1322" y="1311"/>
                    <a:pt x="1317" y="1324"/>
                  </a:cubicBezTo>
                  <a:cubicBezTo>
                    <a:pt x="1310" y="1334"/>
                    <a:pt x="1306" y="1340"/>
                    <a:pt x="1308" y="1340"/>
                  </a:cubicBezTo>
                  <a:cubicBezTo>
                    <a:pt x="1309" y="1340"/>
                    <a:pt x="1318" y="1330"/>
                    <a:pt x="1335" y="1308"/>
                  </a:cubicBezTo>
                  <a:cubicBezTo>
                    <a:pt x="1344" y="1303"/>
                    <a:pt x="1350" y="1301"/>
                    <a:pt x="1353" y="1301"/>
                  </a:cubicBezTo>
                  <a:cubicBezTo>
                    <a:pt x="1359" y="1301"/>
                    <a:pt x="1359" y="1308"/>
                    <a:pt x="1351" y="1324"/>
                  </a:cubicBezTo>
                  <a:cubicBezTo>
                    <a:pt x="1332" y="1347"/>
                    <a:pt x="1327" y="1358"/>
                    <a:pt x="1329" y="1358"/>
                  </a:cubicBezTo>
                  <a:cubicBezTo>
                    <a:pt x="1331" y="1358"/>
                    <a:pt x="1336" y="1354"/>
                    <a:pt x="1342" y="1346"/>
                  </a:cubicBezTo>
                  <a:cubicBezTo>
                    <a:pt x="1356" y="1337"/>
                    <a:pt x="1364" y="1336"/>
                    <a:pt x="1367" y="1336"/>
                  </a:cubicBezTo>
                  <a:cubicBezTo>
                    <a:pt x="1369" y="1336"/>
                    <a:pt x="1370" y="1336"/>
                    <a:pt x="1370" y="1336"/>
                  </a:cubicBezTo>
                  <a:cubicBezTo>
                    <a:pt x="1354" y="1355"/>
                    <a:pt x="1401" y="1396"/>
                    <a:pt x="1448" y="1436"/>
                  </a:cubicBezTo>
                  <a:cubicBezTo>
                    <a:pt x="1449" y="1437"/>
                    <a:pt x="1449" y="1437"/>
                    <a:pt x="1450" y="1437"/>
                  </a:cubicBezTo>
                  <a:cubicBezTo>
                    <a:pt x="1458" y="1437"/>
                    <a:pt x="1478" y="1422"/>
                    <a:pt x="1492" y="1405"/>
                  </a:cubicBezTo>
                  <a:cubicBezTo>
                    <a:pt x="1505" y="1389"/>
                    <a:pt x="1510" y="1382"/>
                    <a:pt x="1511" y="1382"/>
                  </a:cubicBezTo>
                  <a:lnTo>
                    <a:pt x="1511" y="1382"/>
                  </a:lnTo>
                  <a:cubicBezTo>
                    <a:pt x="1512" y="1382"/>
                    <a:pt x="1504" y="1395"/>
                    <a:pt x="1498" y="1408"/>
                  </a:cubicBezTo>
                  <a:cubicBezTo>
                    <a:pt x="1475" y="1444"/>
                    <a:pt x="1468" y="1463"/>
                    <a:pt x="1472" y="1463"/>
                  </a:cubicBezTo>
                  <a:cubicBezTo>
                    <a:pt x="1476" y="1463"/>
                    <a:pt x="1489" y="1448"/>
                    <a:pt x="1508" y="1418"/>
                  </a:cubicBezTo>
                  <a:cubicBezTo>
                    <a:pt x="1520" y="1396"/>
                    <a:pt x="1526" y="1386"/>
                    <a:pt x="1527" y="1386"/>
                  </a:cubicBezTo>
                  <a:lnTo>
                    <a:pt x="1527" y="1386"/>
                  </a:lnTo>
                  <a:cubicBezTo>
                    <a:pt x="1528" y="1386"/>
                    <a:pt x="1524" y="1398"/>
                    <a:pt x="1514" y="1424"/>
                  </a:cubicBezTo>
                  <a:cubicBezTo>
                    <a:pt x="1507" y="1436"/>
                    <a:pt x="1504" y="1441"/>
                    <a:pt x="1506" y="1441"/>
                  </a:cubicBezTo>
                  <a:cubicBezTo>
                    <a:pt x="1508" y="1441"/>
                    <a:pt x="1513" y="1437"/>
                    <a:pt x="1523" y="1430"/>
                  </a:cubicBezTo>
                  <a:cubicBezTo>
                    <a:pt x="1530" y="1422"/>
                    <a:pt x="1535" y="1419"/>
                    <a:pt x="1537" y="1419"/>
                  </a:cubicBezTo>
                  <a:cubicBezTo>
                    <a:pt x="1540" y="1419"/>
                    <a:pt x="1539" y="1426"/>
                    <a:pt x="1530" y="1436"/>
                  </a:cubicBezTo>
                  <a:cubicBezTo>
                    <a:pt x="1523" y="1455"/>
                    <a:pt x="1514" y="1472"/>
                    <a:pt x="1516" y="1472"/>
                  </a:cubicBezTo>
                  <a:cubicBezTo>
                    <a:pt x="1517" y="1472"/>
                    <a:pt x="1519" y="1470"/>
                    <a:pt x="1523" y="1465"/>
                  </a:cubicBezTo>
                  <a:lnTo>
                    <a:pt x="1523" y="1465"/>
                  </a:lnTo>
                  <a:cubicBezTo>
                    <a:pt x="1523" y="1465"/>
                    <a:pt x="1530" y="1471"/>
                    <a:pt x="1520" y="1493"/>
                  </a:cubicBezTo>
                  <a:cubicBezTo>
                    <a:pt x="1516" y="1502"/>
                    <a:pt x="1516" y="1506"/>
                    <a:pt x="1519" y="1506"/>
                  </a:cubicBezTo>
                  <a:cubicBezTo>
                    <a:pt x="1524" y="1506"/>
                    <a:pt x="1538" y="1496"/>
                    <a:pt x="1552" y="1487"/>
                  </a:cubicBezTo>
                  <a:cubicBezTo>
                    <a:pt x="1572" y="1476"/>
                    <a:pt x="1585" y="1470"/>
                    <a:pt x="1590" y="1470"/>
                  </a:cubicBezTo>
                  <a:cubicBezTo>
                    <a:pt x="1596" y="1470"/>
                    <a:pt x="1589" y="1480"/>
                    <a:pt x="1567" y="1499"/>
                  </a:cubicBezTo>
                  <a:cubicBezTo>
                    <a:pt x="1548" y="1518"/>
                    <a:pt x="1550" y="1528"/>
                    <a:pt x="1562" y="1528"/>
                  </a:cubicBezTo>
                  <a:cubicBezTo>
                    <a:pt x="1573" y="1528"/>
                    <a:pt x="1593" y="1519"/>
                    <a:pt x="1611" y="1502"/>
                  </a:cubicBezTo>
                  <a:cubicBezTo>
                    <a:pt x="1631" y="1482"/>
                    <a:pt x="1639" y="1474"/>
                    <a:pt x="1640" y="1474"/>
                  </a:cubicBezTo>
                  <a:lnTo>
                    <a:pt x="1640" y="1474"/>
                  </a:lnTo>
                  <a:cubicBezTo>
                    <a:pt x="1640" y="1474"/>
                    <a:pt x="1637" y="1479"/>
                    <a:pt x="1630" y="1487"/>
                  </a:cubicBezTo>
                  <a:cubicBezTo>
                    <a:pt x="1614" y="1509"/>
                    <a:pt x="1621" y="1512"/>
                    <a:pt x="1621" y="1512"/>
                  </a:cubicBezTo>
                  <a:cubicBezTo>
                    <a:pt x="1627" y="1515"/>
                    <a:pt x="1630" y="1521"/>
                    <a:pt x="1614" y="1540"/>
                  </a:cubicBezTo>
                  <a:cubicBezTo>
                    <a:pt x="1614" y="1540"/>
                    <a:pt x="1616" y="1541"/>
                    <a:pt x="1621" y="1541"/>
                  </a:cubicBezTo>
                  <a:cubicBezTo>
                    <a:pt x="1626" y="1541"/>
                    <a:pt x="1635" y="1540"/>
                    <a:pt x="1649" y="1534"/>
                  </a:cubicBezTo>
                  <a:cubicBezTo>
                    <a:pt x="1660" y="1525"/>
                    <a:pt x="1668" y="1522"/>
                    <a:pt x="1673" y="1522"/>
                  </a:cubicBezTo>
                  <a:cubicBezTo>
                    <a:pt x="1688" y="1522"/>
                    <a:pt x="1683" y="1549"/>
                    <a:pt x="1664" y="1581"/>
                  </a:cubicBezTo>
                  <a:lnTo>
                    <a:pt x="1689" y="1568"/>
                  </a:lnTo>
                  <a:cubicBezTo>
                    <a:pt x="1711" y="1548"/>
                    <a:pt x="1728" y="1534"/>
                    <a:pt x="1732" y="1534"/>
                  </a:cubicBezTo>
                  <a:lnTo>
                    <a:pt x="1732" y="1534"/>
                  </a:lnTo>
                  <a:cubicBezTo>
                    <a:pt x="1735" y="1534"/>
                    <a:pt x="1731" y="1542"/>
                    <a:pt x="1718" y="1559"/>
                  </a:cubicBezTo>
                  <a:cubicBezTo>
                    <a:pt x="1713" y="1564"/>
                    <a:pt x="1708" y="1570"/>
                    <a:pt x="1705" y="1575"/>
                  </a:cubicBezTo>
                  <a:lnTo>
                    <a:pt x="1705" y="1575"/>
                  </a:lnTo>
                  <a:cubicBezTo>
                    <a:pt x="1713" y="1567"/>
                    <a:pt x="1719" y="1564"/>
                    <a:pt x="1724" y="1564"/>
                  </a:cubicBezTo>
                  <a:cubicBezTo>
                    <a:pt x="1737" y="1564"/>
                    <a:pt x="1734" y="1592"/>
                    <a:pt x="1711" y="1621"/>
                  </a:cubicBezTo>
                  <a:cubicBezTo>
                    <a:pt x="1696" y="1640"/>
                    <a:pt x="1696" y="1640"/>
                    <a:pt x="1702" y="1643"/>
                  </a:cubicBezTo>
                  <a:lnTo>
                    <a:pt x="1718" y="1625"/>
                  </a:lnTo>
                  <a:cubicBezTo>
                    <a:pt x="1732" y="1607"/>
                    <a:pt x="1747" y="1590"/>
                    <a:pt x="1754" y="1590"/>
                  </a:cubicBezTo>
                  <a:cubicBezTo>
                    <a:pt x="1754" y="1590"/>
                    <a:pt x="1755" y="1590"/>
                    <a:pt x="1755" y="1590"/>
                  </a:cubicBezTo>
                  <a:cubicBezTo>
                    <a:pt x="1758" y="1593"/>
                    <a:pt x="1765" y="1599"/>
                    <a:pt x="1749" y="1618"/>
                  </a:cubicBezTo>
                  <a:cubicBezTo>
                    <a:pt x="1742" y="1637"/>
                    <a:pt x="1735" y="1655"/>
                    <a:pt x="1738" y="1655"/>
                  </a:cubicBezTo>
                  <a:cubicBezTo>
                    <a:pt x="1739" y="1655"/>
                    <a:pt x="1742" y="1652"/>
                    <a:pt x="1746" y="1646"/>
                  </a:cubicBezTo>
                  <a:lnTo>
                    <a:pt x="1746" y="1646"/>
                  </a:lnTo>
                  <a:cubicBezTo>
                    <a:pt x="1746" y="1646"/>
                    <a:pt x="1749" y="1653"/>
                    <a:pt x="1740" y="1675"/>
                  </a:cubicBezTo>
                  <a:cubicBezTo>
                    <a:pt x="1746" y="1681"/>
                    <a:pt x="1749" y="1684"/>
                    <a:pt x="1762" y="1693"/>
                  </a:cubicBezTo>
                  <a:cubicBezTo>
                    <a:pt x="1769" y="1688"/>
                    <a:pt x="1775" y="1686"/>
                    <a:pt x="1779" y="1686"/>
                  </a:cubicBezTo>
                  <a:cubicBezTo>
                    <a:pt x="1787" y="1686"/>
                    <a:pt x="1787" y="1694"/>
                    <a:pt x="1777" y="1706"/>
                  </a:cubicBezTo>
                  <a:cubicBezTo>
                    <a:pt x="1777" y="1706"/>
                    <a:pt x="1780" y="1709"/>
                    <a:pt x="1786" y="1709"/>
                  </a:cubicBezTo>
                  <a:cubicBezTo>
                    <a:pt x="1791" y="1709"/>
                    <a:pt x="1799" y="1707"/>
                    <a:pt x="1809" y="1700"/>
                  </a:cubicBezTo>
                  <a:cubicBezTo>
                    <a:pt x="1821" y="1709"/>
                    <a:pt x="1824" y="1712"/>
                    <a:pt x="1809" y="1734"/>
                  </a:cubicBezTo>
                  <a:cubicBezTo>
                    <a:pt x="1800" y="1744"/>
                    <a:pt x="1796" y="1749"/>
                    <a:pt x="1798" y="1749"/>
                  </a:cubicBezTo>
                  <a:cubicBezTo>
                    <a:pt x="1799" y="1749"/>
                    <a:pt x="1804" y="1745"/>
                    <a:pt x="1815" y="1737"/>
                  </a:cubicBezTo>
                  <a:cubicBezTo>
                    <a:pt x="1824" y="1727"/>
                    <a:pt x="1830" y="1723"/>
                    <a:pt x="1834" y="1723"/>
                  </a:cubicBezTo>
                  <a:cubicBezTo>
                    <a:pt x="1837" y="1723"/>
                    <a:pt x="1839" y="1725"/>
                    <a:pt x="1840" y="1728"/>
                  </a:cubicBezTo>
                  <a:lnTo>
                    <a:pt x="1852" y="1737"/>
                  </a:lnTo>
                  <a:cubicBezTo>
                    <a:pt x="1863" y="1723"/>
                    <a:pt x="1866" y="1718"/>
                    <a:pt x="1869" y="1718"/>
                  </a:cubicBezTo>
                  <a:cubicBezTo>
                    <a:pt x="1871" y="1718"/>
                    <a:pt x="1872" y="1719"/>
                    <a:pt x="1874" y="1722"/>
                  </a:cubicBezTo>
                  <a:cubicBezTo>
                    <a:pt x="1878" y="1725"/>
                    <a:pt x="1878" y="1759"/>
                    <a:pt x="1884" y="1762"/>
                  </a:cubicBezTo>
                  <a:cubicBezTo>
                    <a:pt x="1891" y="1768"/>
                    <a:pt x="1894" y="1771"/>
                    <a:pt x="1898" y="1771"/>
                  </a:cubicBezTo>
                  <a:cubicBezTo>
                    <a:pt x="1902" y="1771"/>
                    <a:pt x="1905" y="1766"/>
                    <a:pt x="1912" y="1753"/>
                  </a:cubicBezTo>
                  <a:cubicBezTo>
                    <a:pt x="1908" y="1749"/>
                    <a:pt x="1912" y="1741"/>
                    <a:pt x="1915" y="1741"/>
                  </a:cubicBezTo>
                  <a:cubicBezTo>
                    <a:pt x="1917" y="1741"/>
                    <a:pt x="1918" y="1745"/>
                    <a:pt x="1915" y="1756"/>
                  </a:cubicBezTo>
                  <a:cubicBezTo>
                    <a:pt x="1921" y="1759"/>
                    <a:pt x="1921" y="1794"/>
                    <a:pt x="1937" y="1806"/>
                  </a:cubicBezTo>
                  <a:cubicBezTo>
                    <a:pt x="1948" y="1816"/>
                    <a:pt x="1954" y="1820"/>
                    <a:pt x="1958" y="1820"/>
                  </a:cubicBezTo>
                  <a:cubicBezTo>
                    <a:pt x="1963" y="1820"/>
                    <a:pt x="1967" y="1816"/>
                    <a:pt x="1975" y="1806"/>
                  </a:cubicBezTo>
                  <a:cubicBezTo>
                    <a:pt x="1987" y="1785"/>
                    <a:pt x="1994" y="1775"/>
                    <a:pt x="1996" y="1775"/>
                  </a:cubicBezTo>
                  <a:lnTo>
                    <a:pt x="1996" y="1775"/>
                  </a:lnTo>
                  <a:cubicBezTo>
                    <a:pt x="1999" y="1775"/>
                    <a:pt x="1994" y="1787"/>
                    <a:pt x="1981" y="1809"/>
                  </a:cubicBezTo>
                  <a:cubicBezTo>
                    <a:pt x="1967" y="1842"/>
                    <a:pt x="1964" y="1854"/>
                    <a:pt x="1969" y="1854"/>
                  </a:cubicBezTo>
                  <a:cubicBezTo>
                    <a:pt x="1971" y="1854"/>
                    <a:pt x="1975" y="1851"/>
                    <a:pt x="1981" y="1844"/>
                  </a:cubicBezTo>
                  <a:cubicBezTo>
                    <a:pt x="1996" y="1833"/>
                    <a:pt x="2001" y="1830"/>
                    <a:pt x="2003" y="1830"/>
                  </a:cubicBezTo>
                  <a:cubicBezTo>
                    <a:pt x="2004" y="1830"/>
                    <a:pt x="2005" y="1830"/>
                    <a:pt x="2006" y="1831"/>
                  </a:cubicBezTo>
                  <a:cubicBezTo>
                    <a:pt x="1996" y="1843"/>
                    <a:pt x="1995" y="1850"/>
                    <a:pt x="2003" y="1850"/>
                  </a:cubicBezTo>
                  <a:cubicBezTo>
                    <a:pt x="2008" y="1850"/>
                    <a:pt x="2015" y="1848"/>
                    <a:pt x="2025" y="1844"/>
                  </a:cubicBezTo>
                  <a:lnTo>
                    <a:pt x="2025" y="1844"/>
                  </a:lnTo>
                  <a:cubicBezTo>
                    <a:pt x="2028" y="1850"/>
                    <a:pt x="2028" y="1850"/>
                    <a:pt x="2012" y="1869"/>
                  </a:cubicBezTo>
                  <a:lnTo>
                    <a:pt x="2025" y="1878"/>
                  </a:lnTo>
                  <a:cubicBezTo>
                    <a:pt x="2034" y="1871"/>
                    <a:pt x="2043" y="1868"/>
                    <a:pt x="2050" y="1868"/>
                  </a:cubicBezTo>
                  <a:cubicBezTo>
                    <a:pt x="2073" y="1868"/>
                    <a:pt x="2081" y="1900"/>
                    <a:pt x="2072" y="1919"/>
                  </a:cubicBezTo>
                  <a:cubicBezTo>
                    <a:pt x="2072" y="1919"/>
                    <a:pt x="2072" y="1919"/>
                    <a:pt x="2074" y="1919"/>
                  </a:cubicBezTo>
                  <a:cubicBezTo>
                    <a:pt x="2077" y="1919"/>
                    <a:pt x="2084" y="1918"/>
                    <a:pt x="2100" y="1907"/>
                  </a:cubicBezTo>
                  <a:cubicBezTo>
                    <a:pt x="2116" y="1891"/>
                    <a:pt x="2126" y="1883"/>
                    <a:pt x="2129" y="1883"/>
                  </a:cubicBezTo>
                  <a:lnTo>
                    <a:pt x="2129" y="1883"/>
                  </a:lnTo>
                  <a:cubicBezTo>
                    <a:pt x="2132" y="1883"/>
                    <a:pt x="2126" y="1894"/>
                    <a:pt x="2109" y="1916"/>
                  </a:cubicBezTo>
                  <a:cubicBezTo>
                    <a:pt x="2093" y="1937"/>
                    <a:pt x="2085" y="1947"/>
                    <a:pt x="2087" y="1947"/>
                  </a:cubicBezTo>
                  <a:cubicBezTo>
                    <a:pt x="2088" y="1947"/>
                    <a:pt x="2098" y="1939"/>
                    <a:pt x="2116" y="1922"/>
                  </a:cubicBezTo>
                  <a:cubicBezTo>
                    <a:pt x="2120" y="1919"/>
                    <a:pt x="2125" y="1917"/>
                    <a:pt x="2129" y="1917"/>
                  </a:cubicBezTo>
                  <a:cubicBezTo>
                    <a:pt x="2144" y="1917"/>
                    <a:pt x="2154" y="1936"/>
                    <a:pt x="2125" y="1963"/>
                  </a:cubicBezTo>
                  <a:lnTo>
                    <a:pt x="2094" y="2004"/>
                  </a:lnTo>
                  <a:cubicBezTo>
                    <a:pt x="2109" y="1993"/>
                    <a:pt x="2117" y="1991"/>
                    <a:pt x="2120" y="1991"/>
                  </a:cubicBezTo>
                  <a:cubicBezTo>
                    <a:pt x="2121" y="1991"/>
                    <a:pt x="2122" y="1991"/>
                    <a:pt x="2122" y="1991"/>
                  </a:cubicBezTo>
                  <a:cubicBezTo>
                    <a:pt x="2130" y="1982"/>
                    <a:pt x="2134" y="1978"/>
                    <a:pt x="2140" y="1978"/>
                  </a:cubicBezTo>
                  <a:cubicBezTo>
                    <a:pt x="2145" y="1978"/>
                    <a:pt x="2150" y="1982"/>
                    <a:pt x="2160" y="1988"/>
                  </a:cubicBezTo>
                  <a:cubicBezTo>
                    <a:pt x="2169" y="1997"/>
                    <a:pt x="2207" y="1997"/>
                    <a:pt x="2216" y="2004"/>
                  </a:cubicBezTo>
                  <a:cubicBezTo>
                    <a:pt x="2235" y="2013"/>
                    <a:pt x="2241" y="2035"/>
                    <a:pt x="2235" y="2051"/>
                  </a:cubicBezTo>
                  <a:cubicBezTo>
                    <a:pt x="2236" y="2054"/>
                    <a:pt x="2239" y="2057"/>
                    <a:pt x="2245" y="2057"/>
                  </a:cubicBezTo>
                  <a:cubicBezTo>
                    <a:pt x="2250" y="2057"/>
                    <a:pt x="2258" y="2055"/>
                    <a:pt x="2269" y="2051"/>
                  </a:cubicBezTo>
                  <a:cubicBezTo>
                    <a:pt x="2277" y="2045"/>
                    <a:pt x="2283" y="2043"/>
                    <a:pt x="2288" y="2043"/>
                  </a:cubicBezTo>
                  <a:cubicBezTo>
                    <a:pt x="2297" y="2043"/>
                    <a:pt x="2298" y="2051"/>
                    <a:pt x="2288" y="2063"/>
                  </a:cubicBezTo>
                  <a:lnTo>
                    <a:pt x="2291" y="2066"/>
                  </a:lnTo>
                  <a:cubicBezTo>
                    <a:pt x="2308" y="2061"/>
                    <a:pt x="2316" y="2060"/>
                    <a:pt x="2320" y="2060"/>
                  </a:cubicBezTo>
                  <a:cubicBezTo>
                    <a:pt x="2322" y="2060"/>
                    <a:pt x="2323" y="2060"/>
                    <a:pt x="2323" y="2060"/>
                  </a:cubicBezTo>
                  <a:cubicBezTo>
                    <a:pt x="2311" y="2077"/>
                    <a:pt x="2302" y="2094"/>
                    <a:pt x="2309" y="2094"/>
                  </a:cubicBezTo>
                  <a:cubicBezTo>
                    <a:pt x="2311" y="2094"/>
                    <a:pt x="2314" y="2092"/>
                    <a:pt x="2319" y="2088"/>
                  </a:cubicBezTo>
                  <a:cubicBezTo>
                    <a:pt x="2327" y="2079"/>
                    <a:pt x="2333" y="2076"/>
                    <a:pt x="2337" y="2076"/>
                  </a:cubicBezTo>
                  <a:cubicBezTo>
                    <a:pt x="2342" y="2076"/>
                    <a:pt x="2346" y="2079"/>
                    <a:pt x="2351" y="2082"/>
                  </a:cubicBezTo>
                  <a:cubicBezTo>
                    <a:pt x="2345" y="2111"/>
                    <a:pt x="2502" y="2240"/>
                    <a:pt x="2534" y="2240"/>
                  </a:cubicBezTo>
                  <a:cubicBezTo>
                    <a:pt x="2536" y="2240"/>
                    <a:pt x="2538" y="2240"/>
                    <a:pt x="2539" y="2239"/>
                  </a:cubicBezTo>
                  <a:cubicBezTo>
                    <a:pt x="2539" y="2239"/>
                    <a:pt x="2545" y="2242"/>
                    <a:pt x="2554" y="2251"/>
                  </a:cubicBezTo>
                  <a:lnTo>
                    <a:pt x="2570" y="2267"/>
                  </a:lnTo>
                  <a:cubicBezTo>
                    <a:pt x="2547" y="2295"/>
                    <a:pt x="2565" y="2304"/>
                    <a:pt x="2589" y="2304"/>
                  </a:cubicBezTo>
                  <a:cubicBezTo>
                    <a:pt x="2598" y="2304"/>
                    <a:pt x="2606" y="2303"/>
                    <a:pt x="2614" y="2301"/>
                  </a:cubicBezTo>
                  <a:cubicBezTo>
                    <a:pt x="2626" y="2293"/>
                    <a:pt x="2632" y="2290"/>
                    <a:pt x="2636" y="2290"/>
                  </a:cubicBezTo>
                  <a:cubicBezTo>
                    <a:pt x="2640" y="2290"/>
                    <a:pt x="2642" y="2292"/>
                    <a:pt x="2645" y="2295"/>
                  </a:cubicBezTo>
                  <a:cubicBezTo>
                    <a:pt x="2621" y="2324"/>
                    <a:pt x="2625" y="2340"/>
                    <a:pt x="2641" y="2340"/>
                  </a:cubicBezTo>
                  <a:cubicBezTo>
                    <a:pt x="2646" y="2340"/>
                    <a:pt x="2651" y="2339"/>
                    <a:pt x="2658" y="2336"/>
                  </a:cubicBezTo>
                  <a:cubicBezTo>
                    <a:pt x="2674" y="2320"/>
                    <a:pt x="2684" y="2312"/>
                    <a:pt x="2687" y="2312"/>
                  </a:cubicBezTo>
                  <a:lnTo>
                    <a:pt x="2687" y="2312"/>
                  </a:lnTo>
                  <a:cubicBezTo>
                    <a:pt x="2690" y="2312"/>
                    <a:pt x="2684" y="2323"/>
                    <a:pt x="2667" y="2345"/>
                  </a:cubicBezTo>
                  <a:cubicBezTo>
                    <a:pt x="2651" y="2366"/>
                    <a:pt x="2647" y="2379"/>
                    <a:pt x="2654" y="2379"/>
                  </a:cubicBezTo>
                  <a:cubicBezTo>
                    <a:pt x="2661" y="2379"/>
                    <a:pt x="2678" y="2368"/>
                    <a:pt x="2705" y="2342"/>
                  </a:cubicBezTo>
                  <a:cubicBezTo>
                    <a:pt x="2715" y="2335"/>
                    <a:pt x="2720" y="2331"/>
                    <a:pt x="2722" y="2331"/>
                  </a:cubicBezTo>
                  <a:lnTo>
                    <a:pt x="2722" y="2331"/>
                  </a:lnTo>
                  <a:cubicBezTo>
                    <a:pt x="2724" y="2331"/>
                    <a:pt x="2721" y="2338"/>
                    <a:pt x="2714" y="2352"/>
                  </a:cubicBezTo>
                  <a:cubicBezTo>
                    <a:pt x="2698" y="2379"/>
                    <a:pt x="2695" y="2392"/>
                    <a:pt x="2699" y="2392"/>
                  </a:cubicBezTo>
                  <a:cubicBezTo>
                    <a:pt x="2701" y="2392"/>
                    <a:pt x="2705" y="2388"/>
                    <a:pt x="2711" y="2380"/>
                  </a:cubicBezTo>
                  <a:cubicBezTo>
                    <a:pt x="2727" y="2365"/>
                    <a:pt x="2737" y="2358"/>
                    <a:pt x="2741" y="2358"/>
                  </a:cubicBezTo>
                  <a:cubicBezTo>
                    <a:pt x="2746" y="2358"/>
                    <a:pt x="2741" y="2370"/>
                    <a:pt x="2727" y="2395"/>
                  </a:cubicBezTo>
                  <a:cubicBezTo>
                    <a:pt x="2717" y="2421"/>
                    <a:pt x="2712" y="2432"/>
                    <a:pt x="2715" y="2432"/>
                  </a:cubicBezTo>
                  <a:cubicBezTo>
                    <a:pt x="2718" y="2432"/>
                    <a:pt x="2727" y="2424"/>
                    <a:pt x="2742" y="2408"/>
                  </a:cubicBezTo>
                  <a:cubicBezTo>
                    <a:pt x="2757" y="2395"/>
                    <a:pt x="2768" y="2389"/>
                    <a:pt x="2776" y="2389"/>
                  </a:cubicBezTo>
                  <a:cubicBezTo>
                    <a:pt x="2789" y="2389"/>
                    <a:pt x="2791" y="2406"/>
                    <a:pt x="2774" y="2433"/>
                  </a:cubicBezTo>
                  <a:cubicBezTo>
                    <a:pt x="2778" y="2437"/>
                    <a:pt x="2775" y="2451"/>
                    <a:pt x="2778" y="2451"/>
                  </a:cubicBezTo>
                  <a:cubicBezTo>
                    <a:pt x="2779" y="2451"/>
                    <a:pt x="2782" y="2449"/>
                    <a:pt x="2786" y="2442"/>
                  </a:cubicBezTo>
                  <a:lnTo>
                    <a:pt x="2786" y="2442"/>
                  </a:lnTo>
                  <a:lnTo>
                    <a:pt x="2777" y="2468"/>
                  </a:lnTo>
                  <a:lnTo>
                    <a:pt x="2786" y="2477"/>
                  </a:lnTo>
                  <a:lnTo>
                    <a:pt x="2802" y="2458"/>
                  </a:lnTo>
                  <a:cubicBezTo>
                    <a:pt x="2818" y="2486"/>
                    <a:pt x="2836" y="2515"/>
                    <a:pt x="2862" y="2540"/>
                  </a:cubicBezTo>
                  <a:cubicBezTo>
                    <a:pt x="2900" y="2570"/>
                    <a:pt x="2917" y="2584"/>
                    <a:pt x="2928" y="2584"/>
                  </a:cubicBezTo>
                  <a:cubicBezTo>
                    <a:pt x="2934" y="2584"/>
                    <a:pt x="2939" y="2580"/>
                    <a:pt x="2943" y="2571"/>
                  </a:cubicBezTo>
                  <a:cubicBezTo>
                    <a:pt x="2954" y="2551"/>
                    <a:pt x="2962" y="2542"/>
                    <a:pt x="2966" y="2542"/>
                  </a:cubicBezTo>
                  <a:lnTo>
                    <a:pt x="2966" y="2542"/>
                  </a:lnTo>
                  <a:cubicBezTo>
                    <a:pt x="2970" y="2542"/>
                    <a:pt x="2966" y="2556"/>
                    <a:pt x="2952" y="2580"/>
                  </a:cubicBezTo>
                  <a:cubicBezTo>
                    <a:pt x="2959" y="2587"/>
                    <a:pt x="2952" y="2615"/>
                    <a:pt x="2965" y="2624"/>
                  </a:cubicBezTo>
                  <a:cubicBezTo>
                    <a:pt x="2974" y="2634"/>
                    <a:pt x="2987" y="2640"/>
                    <a:pt x="2971" y="2662"/>
                  </a:cubicBezTo>
                  <a:lnTo>
                    <a:pt x="2974" y="2665"/>
                  </a:lnTo>
                  <a:cubicBezTo>
                    <a:pt x="2988" y="2655"/>
                    <a:pt x="3000" y="2651"/>
                    <a:pt x="3011" y="2651"/>
                  </a:cubicBezTo>
                  <a:cubicBezTo>
                    <a:pt x="3035" y="2651"/>
                    <a:pt x="3050" y="2671"/>
                    <a:pt x="3050" y="2693"/>
                  </a:cubicBezTo>
                  <a:cubicBezTo>
                    <a:pt x="3057" y="2699"/>
                    <a:pt x="3061" y="2703"/>
                    <a:pt x="3069" y="2703"/>
                  </a:cubicBezTo>
                  <a:cubicBezTo>
                    <a:pt x="3075" y="2703"/>
                    <a:pt x="3082" y="2701"/>
                    <a:pt x="3093" y="2696"/>
                  </a:cubicBezTo>
                  <a:cubicBezTo>
                    <a:pt x="3103" y="2693"/>
                    <a:pt x="3109" y="2690"/>
                    <a:pt x="3112" y="2690"/>
                  </a:cubicBezTo>
                  <a:cubicBezTo>
                    <a:pt x="3117" y="2690"/>
                    <a:pt x="3115" y="2696"/>
                    <a:pt x="3109" y="2709"/>
                  </a:cubicBezTo>
                  <a:cubicBezTo>
                    <a:pt x="3098" y="2725"/>
                    <a:pt x="3103" y="2753"/>
                    <a:pt x="3118" y="2753"/>
                  </a:cubicBezTo>
                  <a:cubicBezTo>
                    <a:pt x="3124" y="2753"/>
                    <a:pt x="3132" y="2749"/>
                    <a:pt x="3140" y="2737"/>
                  </a:cubicBezTo>
                  <a:lnTo>
                    <a:pt x="3140" y="2737"/>
                  </a:lnTo>
                  <a:lnTo>
                    <a:pt x="3131" y="2762"/>
                  </a:lnTo>
                  <a:cubicBezTo>
                    <a:pt x="3128" y="2770"/>
                    <a:pt x="3128" y="2774"/>
                    <a:pt x="3131" y="2774"/>
                  </a:cubicBezTo>
                  <a:cubicBezTo>
                    <a:pt x="3135" y="2774"/>
                    <a:pt x="3146" y="2763"/>
                    <a:pt x="3156" y="2750"/>
                  </a:cubicBezTo>
                  <a:cubicBezTo>
                    <a:pt x="3169" y="2734"/>
                    <a:pt x="3178" y="2725"/>
                    <a:pt x="3181" y="2725"/>
                  </a:cubicBezTo>
                  <a:lnTo>
                    <a:pt x="3181" y="2725"/>
                  </a:lnTo>
                  <a:cubicBezTo>
                    <a:pt x="3184" y="2725"/>
                    <a:pt x="3177" y="2741"/>
                    <a:pt x="3153" y="2778"/>
                  </a:cubicBezTo>
                  <a:cubicBezTo>
                    <a:pt x="3133" y="2803"/>
                    <a:pt x="3127" y="2814"/>
                    <a:pt x="3129" y="2814"/>
                  </a:cubicBezTo>
                  <a:cubicBezTo>
                    <a:pt x="3130" y="2814"/>
                    <a:pt x="3135" y="2810"/>
                    <a:pt x="3140" y="2803"/>
                  </a:cubicBezTo>
                  <a:cubicBezTo>
                    <a:pt x="3154" y="2793"/>
                    <a:pt x="3168" y="2783"/>
                    <a:pt x="3174" y="2783"/>
                  </a:cubicBezTo>
                  <a:cubicBezTo>
                    <a:pt x="3178" y="2783"/>
                    <a:pt x="3178" y="2787"/>
                    <a:pt x="3175" y="2797"/>
                  </a:cubicBezTo>
                  <a:cubicBezTo>
                    <a:pt x="3176" y="2798"/>
                    <a:pt x="3177" y="2799"/>
                    <a:pt x="3180" y="2799"/>
                  </a:cubicBezTo>
                  <a:cubicBezTo>
                    <a:pt x="3185" y="2799"/>
                    <a:pt x="3194" y="2793"/>
                    <a:pt x="3216" y="2765"/>
                  </a:cubicBezTo>
                  <a:cubicBezTo>
                    <a:pt x="3225" y="2755"/>
                    <a:pt x="3230" y="2751"/>
                    <a:pt x="3234" y="2751"/>
                  </a:cubicBezTo>
                  <a:cubicBezTo>
                    <a:pt x="3237" y="2751"/>
                    <a:pt x="3239" y="2753"/>
                    <a:pt x="3241" y="2756"/>
                  </a:cubicBezTo>
                  <a:cubicBezTo>
                    <a:pt x="3231" y="2768"/>
                    <a:pt x="3219" y="2781"/>
                    <a:pt x="3206" y="2790"/>
                  </a:cubicBezTo>
                  <a:lnTo>
                    <a:pt x="3216" y="2800"/>
                  </a:lnTo>
                  <a:cubicBezTo>
                    <a:pt x="3222" y="2803"/>
                    <a:pt x="3216" y="2831"/>
                    <a:pt x="3200" y="2853"/>
                  </a:cubicBezTo>
                  <a:cubicBezTo>
                    <a:pt x="3196" y="2863"/>
                    <a:pt x="3195" y="2870"/>
                    <a:pt x="3197" y="2870"/>
                  </a:cubicBezTo>
                  <a:cubicBezTo>
                    <a:pt x="3200" y="2870"/>
                    <a:pt x="3208" y="2861"/>
                    <a:pt x="3222" y="2837"/>
                  </a:cubicBezTo>
                  <a:cubicBezTo>
                    <a:pt x="3243" y="2810"/>
                    <a:pt x="3250" y="2801"/>
                    <a:pt x="3255" y="2801"/>
                  </a:cubicBezTo>
                  <a:cubicBezTo>
                    <a:pt x="3258" y="2801"/>
                    <a:pt x="3260" y="2803"/>
                    <a:pt x="3263" y="2806"/>
                  </a:cubicBezTo>
                  <a:cubicBezTo>
                    <a:pt x="3269" y="2809"/>
                    <a:pt x="3275" y="2815"/>
                    <a:pt x="3260" y="2834"/>
                  </a:cubicBezTo>
                  <a:cubicBezTo>
                    <a:pt x="3244" y="2853"/>
                    <a:pt x="3244" y="2853"/>
                    <a:pt x="3253" y="2862"/>
                  </a:cubicBezTo>
                  <a:cubicBezTo>
                    <a:pt x="3255" y="2865"/>
                    <a:pt x="3258" y="2865"/>
                    <a:pt x="3262" y="2865"/>
                  </a:cubicBezTo>
                  <a:cubicBezTo>
                    <a:pt x="3286" y="2865"/>
                    <a:pt x="3339" y="2826"/>
                    <a:pt x="3369" y="2797"/>
                  </a:cubicBezTo>
                  <a:cubicBezTo>
                    <a:pt x="3385" y="2777"/>
                    <a:pt x="3392" y="2766"/>
                    <a:pt x="3393" y="2766"/>
                  </a:cubicBezTo>
                  <a:lnTo>
                    <a:pt x="3393" y="2766"/>
                  </a:lnTo>
                  <a:cubicBezTo>
                    <a:pt x="3395" y="2766"/>
                    <a:pt x="3388" y="2777"/>
                    <a:pt x="3375" y="2800"/>
                  </a:cubicBezTo>
                  <a:cubicBezTo>
                    <a:pt x="3360" y="2819"/>
                    <a:pt x="3366" y="2825"/>
                    <a:pt x="3369" y="2828"/>
                  </a:cubicBezTo>
                  <a:cubicBezTo>
                    <a:pt x="3374" y="2823"/>
                    <a:pt x="3376" y="2821"/>
                    <a:pt x="3377" y="2821"/>
                  </a:cubicBezTo>
                  <a:lnTo>
                    <a:pt x="3377" y="2821"/>
                  </a:lnTo>
                  <a:cubicBezTo>
                    <a:pt x="3379" y="2821"/>
                    <a:pt x="3375" y="2829"/>
                    <a:pt x="3371" y="2829"/>
                  </a:cubicBezTo>
                  <a:cubicBezTo>
                    <a:pt x="3371" y="2829"/>
                    <a:pt x="3370" y="2829"/>
                    <a:pt x="3369" y="2828"/>
                  </a:cubicBezTo>
                  <a:cubicBezTo>
                    <a:pt x="3360" y="2840"/>
                    <a:pt x="3355" y="2844"/>
                    <a:pt x="3352" y="2844"/>
                  </a:cubicBezTo>
                  <a:cubicBezTo>
                    <a:pt x="3349" y="2844"/>
                    <a:pt x="3347" y="2842"/>
                    <a:pt x="3344" y="2840"/>
                  </a:cubicBezTo>
                  <a:lnTo>
                    <a:pt x="3328" y="2859"/>
                  </a:lnTo>
                  <a:cubicBezTo>
                    <a:pt x="3315" y="2884"/>
                    <a:pt x="3309" y="2896"/>
                    <a:pt x="3314" y="2896"/>
                  </a:cubicBezTo>
                  <a:cubicBezTo>
                    <a:pt x="3318" y="2896"/>
                    <a:pt x="3328" y="2888"/>
                    <a:pt x="3344" y="2872"/>
                  </a:cubicBezTo>
                  <a:cubicBezTo>
                    <a:pt x="3354" y="2865"/>
                    <a:pt x="3359" y="2861"/>
                    <a:pt x="3361" y="2861"/>
                  </a:cubicBezTo>
                  <a:lnTo>
                    <a:pt x="3361" y="2861"/>
                  </a:lnTo>
                  <a:cubicBezTo>
                    <a:pt x="3364" y="2861"/>
                    <a:pt x="3362" y="2867"/>
                    <a:pt x="3357" y="2881"/>
                  </a:cubicBezTo>
                  <a:cubicBezTo>
                    <a:pt x="3348" y="2899"/>
                    <a:pt x="3340" y="2918"/>
                    <a:pt x="3343" y="2918"/>
                  </a:cubicBezTo>
                  <a:cubicBezTo>
                    <a:pt x="3344" y="2918"/>
                    <a:pt x="3346" y="2915"/>
                    <a:pt x="3350" y="2909"/>
                  </a:cubicBezTo>
                  <a:cubicBezTo>
                    <a:pt x="3350" y="2909"/>
                    <a:pt x="3360" y="2919"/>
                    <a:pt x="3350" y="2944"/>
                  </a:cubicBezTo>
                  <a:cubicBezTo>
                    <a:pt x="3356" y="2948"/>
                    <a:pt x="3360" y="2951"/>
                    <a:pt x="3364" y="2951"/>
                  </a:cubicBezTo>
                  <a:cubicBezTo>
                    <a:pt x="3369" y="2951"/>
                    <a:pt x="3373" y="2948"/>
                    <a:pt x="3382" y="2938"/>
                  </a:cubicBezTo>
                  <a:cubicBezTo>
                    <a:pt x="3391" y="2925"/>
                    <a:pt x="3397" y="2922"/>
                    <a:pt x="3401" y="2922"/>
                  </a:cubicBezTo>
                  <a:cubicBezTo>
                    <a:pt x="3405" y="2922"/>
                    <a:pt x="3407" y="2924"/>
                    <a:pt x="3410" y="2925"/>
                  </a:cubicBezTo>
                  <a:cubicBezTo>
                    <a:pt x="3411" y="2928"/>
                    <a:pt x="3413" y="2930"/>
                    <a:pt x="3416" y="2930"/>
                  </a:cubicBezTo>
                  <a:cubicBezTo>
                    <a:pt x="3420" y="2930"/>
                    <a:pt x="3426" y="2926"/>
                    <a:pt x="3435" y="2916"/>
                  </a:cubicBezTo>
                  <a:cubicBezTo>
                    <a:pt x="3448" y="2898"/>
                    <a:pt x="3465" y="2886"/>
                    <a:pt x="3476" y="2886"/>
                  </a:cubicBezTo>
                  <a:cubicBezTo>
                    <a:pt x="3478" y="2886"/>
                    <a:pt x="3480" y="2886"/>
                    <a:pt x="3482" y="2887"/>
                  </a:cubicBezTo>
                  <a:cubicBezTo>
                    <a:pt x="3491" y="2884"/>
                    <a:pt x="3497" y="2882"/>
                    <a:pt x="3500" y="2882"/>
                  </a:cubicBezTo>
                  <a:cubicBezTo>
                    <a:pt x="3507" y="2882"/>
                    <a:pt x="3501" y="2892"/>
                    <a:pt x="3482" y="2922"/>
                  </a:cubicBezTo>
                  <a:cubicBezTo>
                    <a:pt x="3466" y="2941"/>
                    <a:pt x="3473" y="2947"/>
                    <a:pt x="3479" y="2950"/>
                  </a:cubicBezTo>
                  <a:cubicBezTo>
                    <a:pt x="3479" y="2950"/>
                    <a:pt x="3482" y="2956"/>
                    <a:pt x="3473" y="2978"/>
                  </a:cubicBezTo>
                  <a:cubicBezTo>
                    <a:pt x="3469" y="2987"/>
                    <a:pt x="3469" y="2990"/>
                    <a:pt x="3471" y="2990"/>
                  </a:cubicBezTo>
                  <a:cubicBezTo>
                    <a:pt x="3474" y="2990"/>
                    <a:pt x="3484" y="2977"/>
                    <a:pt x="3495" y="2963"/>
                  </a:cubicBezTo>
                  <a:lnTo>
                    <a:pt x="3526" y="2925"/>
                  </a:lnTo>
                  <a:lnTo>
                    <a:pt x="3526" y="2925"/>
                  </a:lnTo>
                  <a:cubicBezTo>
                    <a:pt x="3532" y="2928"/>
                    <a:pt x="3504" y="2972"/>
                    <a:pt x="3488" y="2994"/>
                  </a:cubicBezTo>
                  <a:cubicBezTo>
                    <a:pt x="3476" y="3016"/>
                    <a:pt x="3469" y="3027"/>
                    <a:pt x="3470" y="3027"/>
                  </a:cubicBezTo>
                  <a:cubicBezTo>
                    <a:pt x="3471" y="3027"/>
                    <a:pt x="3479" y="3017"/>
                    <a:pt x="3495" y="2997"/>
                  </a:cubicBezTo>
                  <a:cubicBezTo>
                    <a:pt x="3504" y="2986"/>
                    <a:pt x="3516" y="2975"/>
                    <a:pt x="3522" y="2975"/>
                  </a:cubicBezTo>
                  <a:cubicBezTo>
                    <a:pt x="3526" y="2975"/>
                    <a:pt x="3528" y="2980"/>
                    <a:pt x="3526" y="2991"/>
                  </a:cubicBezTo>
                  <a:cubicBezTo>
                    <a:pt x="3538" y="3000"/>
                    <a:pt x="3548" y="3010"/>
                    <a:pt x="3532" y="3028"/>
                  </a:cubicBezTo>
                  <a:cubicBezTo>
                    <a:pt x="3528" y="3040"/>
                    <a:pt x="3530" y="3043"/>
                    <a:pt x="3534" y="3043"/>
                  </a:cubicBezTo>
                  <a:cubicBezTo>
                    <a:pt x="3538" y="3043"/>
                    <a:pt x="3545" y="3038"/>
                    <a:pt x="3545" y="3038"/>
                  </a:cubicBezTo>
                  <a:cubicBezTo>
                    <a:pt x="3552" y="3032"/>
                    <a:pt x="3557" y="3029"/>
                    <a:pt x="3561" y="3029"/>
                  </a:cubicBezTo>
                  <a:cubicBezTo>
                    <a:pt x="3567" y="3029"/>
                    <a:pt x="3570" y="3038"/>
                    <a:pt x="3570" y="3060"/>
                  </a:cubicBezTo>
                  <a:cubicBezTo>
                    <a:pt x="3568" y="3095"/>
                    <a:pt x="3567" y="3110"/>
                    <a:pt x="3572" y="3110"/>
                  </a:cubicBezTo>
                  <a:cubicBezTo>
                    <a:pt x="3576" y="3110"/>
                    <a:pt x="3584" y="3100"/>
                    <a:pt x="3598" y="3082"/>
                  </a:cubicBezTo>
                  <a:cubicBezTo>
                    <a:pt x="3607" y="3071"/>
                    <a:pt x="3616" y="3059"/>
                    <a:pt x="3617" y="3059"/>
                  </a:cubicBezTo>
                  <a:lnTo>
                    <a:pt x="3617" y="3059"/>
                  </a:lnTo>
                  <a:cubicBezTo>
                    <a:pt x="3617" y="3059"/>
                    <a:pt x="3613" y="3066"/>
                    <a:pt x="3601" y="3085"/>
                  </a:cubicBezTo>
                  <a:cubicBezTo>
                    <a:pt x="3597" y="3095"/>
                    <a:pt x="3599" y="3098"/>
                    <a:pt x="3603" y="3098"/>
                  </a:cubicBezTo>
                  <a:cubicBezTo>
                    <a:pt x="3610" y="3098"/>
                    <a:pt x="3624" y="3091"/>
                    <a:pt x="3639" y="3085"/>
                  </a:cubicBezTo>
                  <a:cubicBezTo>
                    <a:pt x="3664" y="3063"/>
                    <a:pt x="3689" y="3038"/>
                    <a:pt x="3708" y="3010"/>
                  </a:cubicBezTo>
                  <a:cubicBezTo>
                    <a:pt x="3725" y="2987"/>
                    <a:pt x="3733" y="2977"/>
                    <a:pt x="3735" y="2977"/>
                  </a:cubicBezTo>
                  <a:lnTo>
                    <a:pt x="3735" y="2977"/>
                  </a:lnTo>
                  <a:cubicBezTo>
                    <a:pt x="3737" y="2977"/>
                    <a:pt x="3736" y="2984"/>
                    <a:pt x="3733" y="2997"/>
                  </a:cubicBezTo>
                  <a:cubicBezTo>
                    <a:pt x="3739" y="3003"/>
                    <a:pt x="3730" y="3028"/>
                    <a:pt x="3714" y="3047"/>
                  </a:cubicBezTo>
                  <a:cubicBezTo>
                    <a:pt x="3702" y="3061"/>
                    <a:pt x="3696" y="3063"/>
                    <a:pt x="3693" y="3063"/>
                  </a:cubicBezTo>
                  <a:cubicBezTo>
                    <a:pt x="3692" y="3063"/>
                    <a:pt x="3692" y="3063"/>
                    <a:pt x="3692" y="3063"/>
                  </a:cubicBezTo>
                  <a:lnTo>
                    <a:pt x="3686" y="3057"/>
                  </a:lnTo>
                  <a:cubicBezTo>
                    <a:pt x="3670" y="3079"/>
                    <a:pt x="3654" y="3097"/>
                    <a:pt x="3667" y="3107"/>
                  </a:cubicBezTo>
                  <a:cubicBezTo>
                    <a:pt x="3662" y="3121"/>
                    <a:pt x="3660" y="3128"/>
                    <a:pt x="3663" y="3128"/>
                  </a:cubicBezTo>
                  <a:cubicBezTo>
                    <a:pt x="3665" y="3128"/>
                    <a:pt x="3670" y="3124"/>
                    <a:pt x="3676" y="3116"/>
                  </a:cubicBezTo>
                  <a:lnTo>
                    <a:pt x="3676" y="3116"/>
                  </a:lnTo>
                  <a:cubicBezTo>
                    <a:pt x="3667" y="3129"/>
                    <a:pt x="3673" y="3148"/>
                    <a:pt x="3689" y="3157"/>
                  </a:cubicBezTo>
                  <a:cubicBezTo>
                    <a:pt x="3705" y="3166"/>
                    <a:pt x="3711" y="3185"/>
                    <a:pt x="3705" y="3204"/>
                  </a:cubicBezTo>
                  <a:cubicBezTo>
                    <a:pt x="3710" y="3208"/>
                    <a:pt x="3714" y="3211"/>
                    <a:pt x="3718" y="3211"/>
                  </a:cubicBezTo>
                  <a:cubicBezTo>
                    <a:pt x="3723" y="3211"/>
                    <a:pt x="3728" y="3208"/>
                    <a:pt x="3736" y="3198"/>
                  </a:cubicBezTo>
                  <a:cubicBezTo>
                    <a:pt x="3753" y="3176"/>
                    <a:pt x="3762" y="3167"/>
                    <a:pt x="3765" y="3167"/>
                  </a:cubicBezTo>
                  <a:lnTo>
                    <a:pt x="3765" y="3167"/>
                  </a:lnTo>
                  <a:cubicBezTo>
                    <a:pt x="3768" y="3167"/>
                    <a:pt x="3765" y="3173"/>
                    <a:pt x="3758" y="3182"/>
                  </a:cubicBezTo>
                  <a:cubicBezTo>
                    <a:pt x="3737" y="3218"/>
                    <a:pt x="3770" y="3278"/>
                    <a:pt x="3803" y="3278"/>
                  </a:cubicBezTo>
                  <a:cubicBezTo>
                    <a:pt x="3810" y="3278"/>
                    <a:pt x="3817" y="3276"/>
                    <a:pt x="3824" y="3270"/>
                  </a:cubicBezTo>
                  <a:lnTo>
                    <a:pt x="3833" y="3276"/>
                  </a:lnTo>
                  <a:cubicBezTo>
                    <a:pt x="3831" y="3301"/>
                    <a:pt x="3850" y="3322"/>
                    <a:pt x="3868" y="3322"/>
                  </a:cubicBezTo>
                  <a:cubicBezTo>
                    <a:pt x="3873" y="3322"/>
                    <a:pt x="3879" y="3320"/>
                    <a:pt x="3883" y="3317"/>
                  </a:cubicBezTo>
                  <a:lnTo>
                    <a:pt x="3899" y="3329"/>
                  </a:lnTo>
                  <a:cubicBezTo>
                    <a:pt x="3895" y="3349"/>
                    <a:pt x="3896" y="3357"/>
                    <a:pt x="3902" y="3357"/>
                  </a:cubicBezTo>
                  <a:cubicBezTo>
                    <a:pt x="3906" y="3357"/>
                    <a:pt x="3912" y="3354"/>
                    <a:pt x="3921" y="3348"/>
                  </a:cubicBezTo>
                  <a:cubicBezTo>
                    <a:pt x="3934" y="3337"/>
                    <a:pt x="3946" y="3325"/>
                    <a:pt x="3946" y="3325"/>
                  </a:cubicBezTo>
                  <a:lnTo>
                    <a:pt x="3946" y="3325"/>
                  </a:lnTo>
                  <a:cubicBezTo>
                    <a:pt x="3946" y="3325"/>
                    <a:pt x="3944" y="3327"/>
                    <a:pt x="3940" y="3332"/>
                  </a:cubicBezTo>
                  <a:cubicBezTo>
                    <a:pt x="3924" y="3354"/>
                    <a:pt x="3936" y="3361"/>
                    <a:pt x="3958" y="3379"/>
                  </a:cubicBezTo>
                  <a:cubicBezTo>
                    <a:pt x="3969" y="3388"/>
                    <a:pt x="3973" y="3393"/>
                    <a:pt x="3977" y="3393"/>
                  </a:cubicBezTo>
                  <a:cubicBezTo>
                    <a:pt x="3981" y="3393"/>
                    <a:pt x="3983" y="3387"/>
                    <a:pt x="3990" y="3373"/>
                  </a:cubicBezTo>
                  <a:cubicBezTo>
                    <a:pt x="3992" y="3373"/>
                    <a:pt x="3994" y="3373"/>
                    <a:pt x="3996" y="3373"/>
                  </a:cubicBezTo>
                  <a:cubicBezTo>
                    <a:pt x="4025" y="3373"/>
                    <a:pt x="4011" y="3393"/>
                    <a:pt x="3996" y="3411"/>
                  </a:cubicBezTo>
                  <a:cubicBezTo>
                    <a:pt x="3978" y="3428"/>
                    <a:pt x="3970" y="3439"/>
                    <a:pt x="3974" y="3439"/>
                  </a:cubicBezTo>
                  <a:cubicBezTo>
                    <a:pt x="3978" y="3439"/>
                    <a:pt x="3994" y="3427"/>
                    <a:pt x="4021" y="3398"/>
                  </a:cubicBezTo>
                  <a:cubicBezTo>
                    <a:pt x="4039" y="3382"/>
                    <a:pt x="4051" y="3375"/>
                    <a:pt x="4056" y="3375"/>
                  </a:cubicBezTo>
                  <a:cubicBezTo>
                    <a:pt x="4062" y="3375"/>
                    <a:pt x="4060" y="3382"/>
                    <a:pt x="4052" y="3392"/>
                  </a:cubicBezTo>
                  <a:cubicBezTo>
                    <a:pt x="4043" y="3404"/>
                    <a:pt x="4038" y="3408"/>
                    <a:pt x="4034" y="3408"/>
                  </a:cubicBezTo>
                  <a:cubicBezTo>
                    <a:pt x="4031" y="3408"/>
                    <a:pt x="4029" y="3406"/>
                    <a:pt x="4027" y="3405"/>
                  </a:cubicBezTo>
                  <a:lnTo>
                    <a:pt x="3996" y="3445"/>
                  </a:lnTo>
                  <a:cubicBezTo>
                    <a:pt x="3997" y="3446"/>
                    <a:pt x="3998" y="3447"/>
                    <a:pt x="3999" y="3447"/>
                  </a:cubicBezTo>
                  <a:cubicBezTo>
                    <a:pt x="4001" y="3447"/>
                    <a:pt x="4006" y="3444"/>
                    <a:pt x="4021" y="3433"/>
                  </a:cubicBezTo>
                  <a:cubicBezTo>
                    <a:pt x="4021" y="3433"/>
                    <a:pt x="4022" y="3433"/>
                    <a:pt x="4023" y="3433"/>
                  </a:cubicBezTo>
                  <a:cubicBezTo>
                    <a:pt x="4027" y="3433"/>
                    <a:pt x="4035" y="3432"/>
                    <a:pt x="4049" y="3423"/>
                  </a:cubicBezTo>
                  <a:cubicBezTo>
                    <a:pt x="4068" y="3408"/>
                    <a:pt x="4084" y="3386"/>
                    <a:pt x="4093" y="3364"/>
                  </a:cubicBezTo>
                  <a:cubicBezTo>
                    <a:pt x="4101" y="3349"/>
                    <a:pt x="4105" y="3344"/>
                    <a:pt x="4108" y="3344"/>
                  </a:cubicBezTo>
                  <a:cubicBezTo>
                    <a:pt x="4111" y="3344"/>
                    <a:pt x="4113" y="3346"/>
                    <a:pt x="4115" y="3348"/>
                  </a:cubicBezTo>
                  <a:cubicBezTo>
                    <a:pt x="4112" y="3373"/>
                    <a:pt x="4096" y="3395"/>
                    <a:pt x="4074" y="3411"/>
                  </a:cubicBezTo>
                  <a:cubicBezTo>
                    <a:pt x="4074" y="3411"/>
                    <a:pt x="4073" y="3410"/>
                    <a:pt x="4073" y="3410"/>
                  </a:cubicBezTo>
                  <a:cubicBezTo>
                    <a:pt x="4066" y="3410"/>
                    <a:pt x="4051" y="3428"/>
                    <a:pt x="4037" y="3445"/>
                  </a:cubicBezTo>
                  <a:cubicBezTo>
                    <a:pt x="4032" y="3452"/>
                    <a:pt x="4034" y="3455"/>
                    <a:pt x="4040" y="3455"/>
                  </a:cubicBezTo>
                  <a:cubicBezTo>
                    <a:pt x="4054" y="3455"/>
                    <a:pt x="4091" y="3438"/>
                    <a:pt x="4115" y="3414"/>
                  </a:cubicBezTo>
                  <a:lnTo>
                    <a:pt x="4115" y="3414"/>
                  </a:lnTo>
                  <a:cubicBezTo>
                    <a:pt x="4111" y="3419"/>
                    <a:pt x="4106" y="3425"/>
                    <a:pt x="4099" y="3433"/>
                  </a:cubicBezTo>
                  <a:cubicBezTo>
                    <a:pt x="4084" y="3452"/>
                    <a:pt x="4096" y="3461"/>
                    <a:pt x="4106" y="3470"/>
                  </a:cubicBezTo>
                  <a:cubicBezTo>
                    <a:pt x="4112" y="3475"/>
                    <a:pt x="4116" y="3478"/>
                    <a:pt x="4121" y="3478"/>
                  </a:cubicBezTo>
                  <a:cubicBezTo>
                    <a:pt x="4126" y="3478"/>
                    <a:pt x="4130" y="3474"/>
                    <a:pt x="4137" y="3464"/>
                  </a:cubicBezTo>
                  <a:cubicBezTo>
                    <a:pt x="4151" y="3448"/>
                    <a:pt x="4165" y="3429"/>
                    <a:pt x="4172" y="3429"/>
                  </a:cubicBezTo>
                  <a:cubicBezTo>
                    <a:pt x="4173" y="3429"/>
                    <a:pt x="4174" y="3429"/>
                    <a:pt x="4175" y="3430"/>
                  </a:cubicBezTo>
                  <a:cubicBezTo>
                    <a:pt x="4168" y="3423"/>
                    <a:pt x="4184" y="3405"/>
                    <a:pt x="4200" y="3386"/>
                  </a:cubicBezTo>
                  <a:lnTo>
                    <a:pt x="4200" y="3386"/>
                  </a:lnTo>
                  <a:cubicBezTo>
                    <a:pt x="4197" y="3405"/>
                    <a:pt x="4193" y="3420"/>
                    <a:pt x="4187" y="3439"/>
                  </a:cubicBezTo>
                  <a:cubicBezTo>
                    <a:pt x="4165" y="3486"/>
                    <a:pt x="4162" y="3514"/>
                    <a:pt x="4181" y="3533"/>
                  </a:cubicBezTo>
                  <a:cubicBezTo>
                    <a:pt x="4200" y="3542"/>
                    <a:pt x="4206" y="3561"/>
                    <a:pt x="4200" y="3580"/>
                  </a:cubicBezTo>
                  <a:cubicBezTo>
                    <a:pt x="4204" y="3584"/>
                    <a:pt x="4208" y="3587"/>
                    <a:pt x="4212" y="3587"/>
                  </a:cubicBezTo>
                  <a:cubicBezTo>
                    <a:pt x="4217" y="3587"/>
                    <a:pt x="4223" y="3584"/>
                    <a:pt x="4231" y="3574"/>
                  </a:cubicBezTo>
                  <a:lnTo>
                    <a:pt x="4240" y="3583"/>
                  </a:lnTo>
                  <a:cubicBezTo>
                    <a:pt x="4235" y="3597"/>
                    <a:pt x="4236" y="3606"/>
                    <a:pt x="4242" y="3606"/>
                  </a:cubicBezTo>
                  <a:cubicBezTo>
                    <a:pt x="4245" y="3606"/>
                    <a:pt x="4250" y="3603"/>
                    <a:pt x="4256" y="3596"/>
                  </a:cubicBezTo>
                  <a:cubicBezTo>
                    <a:pt x="4261" y="3592"/>
                    <a:pt x="4265" y="3591"/>
                    <a:pt x="4267" y="3591"/>
                  </a:cubicBezTo>
                  <a:cubicBezTo>
                    <a:pt x="4274" y="3591"/>
                    <a:pt x="4270" y="3606"/>
                    <a:pt x="4275" y="3608"/>
                  </a:cubicBezTo>
                  <a:cubicBezTo>
                    <a:pt x="4265" y="3632"/>
                    <a:pt x="4259" y="3644"/>
                    <a:pt x="4260" y="3644"/>
                  </a:cubicBezTo>
                  <a:cubicBezTo>
                    <a:pt x="4262" y="3644"/>
                    <a:pt x="4272" y="3628"/>
                    <a:pt x="4294" y="3593"/>
                  </a:cubicBezTo>
                  <a:cubicBezTo>
                    <a:pt x="4309" y="3574"/>
                    <a:pt x="4316" y="3546"/>
                    <a:pt x="4309" y="3539"/>
                  </a:cubicBezTo>
                  <a:lnTo>
                    <a:pt x="4294" y="3527"/>
                  </a:lnTo>
                  <a:lnTo>
                    <a:pt x="4325" y="3520"/>
                  </a:lnTo>
                  <a:cubicBezTo>
                    <a:pt x="4326" y="3521"/>
                    <a:pt x="4327" y="3521"/>
                    <a:pt x="4328" y="3521"/>
                  </a:cubicBezTo>
                  <a:cubicBezTo>
                    <a:pt x="4338" y="3521"/>
                    <a:pt x="4358" y="3512"/>
                    <a:pt x="4372" y="3495"/>
                  </a:cubicBezTo>
                  <a:cubicBezTo>
                    <a:pt x="4372" y="3495"/>
                    <a:pt x="4384" y="3479"/>
                    <a:pt x="4391" y="3479"/>
                  </a:cubicBezTo>
                  <a:cubicBezTo>
                    <a:pt x="4392" y="3479"/>
                    <a:pt x="4393" y="3479"/>
                    <a:pt x="4394" y="3480"/>
                  </a:cubicBezTo>
                  <a:lnTo>
                    <a:pt x="4363" y="3517"/>
                  </a:lnTo>
                  <a:cubicBezTo>
                    <a:pt x="4341" y="3533"/>
                    <a:pt x="4325" y="3552"/>
                    <a:pt x="4309" y="3574"/>
                  </a:cubicBezTo>
                  <a:cubicBezTo>
                    <a:pt x="4292" y="3604"/>
                    <a:pt x="4287" y="3628"/>
                    <a:pt x="4295" y="3628"/>
                  </a:cubicBezTo>
                  <a:cubicBezTo>
                    <a:pt x="4299" y="3628"/>
                    <a:pt x="4306" y="3623"/>
                    <a:pt x="4316" y="3611"/>
                  </a:cubicBezTo>
                  <a:lnTo>
                    <a:pt x="4316" y="3611"/>
                  </a:lnTo>
                  <a:cubicBezTo>
                    <a:pt x="4322" y="3614"/>
                    <a:pt x="4322" y="3614"/>
                    <a:pt x="4309" y="3640"/>
                  </a:cubicBezTo>
                  <a:cubicBezTo>
                    <a:pt x="4302" y="3649"/>
                    <a:pt x="4299" y="3655"/>
                    <a:pt x="4303" y="3655"/>
                  </a:cubicBezTo>
                  <a:cubicBezTo>
                    <a:pt x="4307" y="3655"/>
                    <a:pt x="4318" y="3648"/>
                    <a:pt x="4338" y="3630"/>
                  </a:cubicBezTo>
                  <a:cubicBezTo>
                    <a:pt x="4354" y="3614"/>
                    <a:pt x="4364" y="3605"/>
                    <a:pt x="4368" y="3605"/>
                  </a:cubicBezTo>
                  <a:cubicBezTo>
                    <a:pt x="4372" y="3605"/>
                    <a:pt x="4367" y="3618"/>
                    <a:pt x="4353" y="3643"/>
                  </a:cubicBezTo>
                  <a:cubicBezTo>
                    <a:pt x="4339" y="3678"/>
                    <a:pt x="4346" y="3697"/>
                    <a:pt x="4357" y="3697"/>
                  </a:cubicBezTo>
                  <a:cubicBezTo>
                    <a:pt x="4361" y="3697"/>
                    <a:pt x="4365" y="3695"/>
                    <a:pt x="4369" y="3690"/>
                  </a:cubicBezTo>
                  <a:cubicBezTo>
                    <a:pt x="4383" y="3671"/>
                    <a:pt x="4395" y="3663"/>
                    <a:pt x="4402" y="3663"/>
                  </a:cubicBezTo>
                  <a:cubicBezTo>
                    <a:pt x="4409" y="3663"/>
                    <a:pt x="4412" y="3673"/>
                    <a:pt x="4407" y="3687"/>
                  </a:cubicBezTo>
                  <a:cubicBezTo>
                    <a:pt x="4401" y="3702"/>
                    <a:pt x="4401" y="3709"/>
                    <a:pt x="4406" y="3709"/>
                  </a:cubicBezTo>
                  <a:cubicBezTo>
                    <a:pt x="4409" y="3709"/>
                    <a:pt x="4415" y="3705"/>
                    <a:pt x="4422" y="3699"/>
                  </a:cubicBezTo>
                  <a:lnTo>
                    <a:pt x="4422" y="3699"/>
                  </a:lnTo>
                  <a:cubicBezTo>
                    <a:pt x="4410" y="3716"/>
                    <a:pt x="4402" y="3733"/>
                    <a:pt x="4408" y="3733"/>
                  </a:cubicBezTo>
                  <a:cubicBezTo>
                    <a:pt x="4410" y="3733"/>
                    <a:pt x="4414" y="3731"/>
                    <a:pt x="4419" y="3727"/>
                  </a:cubicBezTo>
                  <a:cubicBezTo>
                    <a:pt x="4419" y="3727"/>
                    <a:pt x="4420" y="3728"/>
                    <a:pt x="4421" y="3728"/>
                  </a:cubicBezTo>
                  <a:cubicBezTo>
                    <a:pt x="4424" y="3728"/>
                    <a:pt x="4428" y="3725"/>
                    <a:pt x="4435" y="3709"/>
                  </a:cubicBezTo>
                  <a:lnTo>
                    <a:pt x="4475" y="3677"/>
                  </a:lnTo>
                  <a:cubicBezTo>
                    <a:pt x="4469" y="3674"/>
                    <a:pt x="4485" y="3652"/>
                    <a:pt x="4501" y="3633"/>
                  </a:cubicBezTo>
                  <a:cubicBezTo>
                    <a:pt x="4503" y="3630"/>
                    <a:pt x="4506" y="3628"/>
                    <a:pt x="4508" y="3628"/>
                  </a:cubicBezTo>
                  <a:cubicBezTo>
                    <a:pt x="4517" y="3628"/>
                    <a:pt x="4516" y="3664"/>
                    <a:pt x="4488" y="3721"/>
                  </a:cubicBezTo>
                  <a:lnTo>
                    <a:pt x="4466" y="3768"/>
                  </a:lnTo>
                  <a:cubicBezTo>
                    <a:pt x="4482" y="3749"/>
                    <a:pt x="4497" y="3730"/>
                    <a:pt x="4497" y="3730"/>
                  </a:cubicBezTo>
                  <a:lnTo>
                    <a:pt x="4497" y="3730"/>
                  </a:lnTo>
                  <a:cubicBezTo>
                    <a:pt x="4504" y="3734"/>
                    <a:pt x="4510" y="3737"/>
                    <a:pt x="4494" y="3759"/>
                  </a:cubicBezTo>
                  <a:cubicBezTo>
                    <a:pt x="4479" y="3777"/>
                    <a:pt x="4479" y="3777"/>
                    <a:pt x="4482" y="3781"/>
                  </a:cubicBezTo>
                  <a:cubicBezTo>
                    <a:pt x="4482" y="3781"/>
                    <a:pt x="4483" y="3782"/>
                    <a:pt x="4485" y="3782"/>
                  </a:cubicBezTo>
                  <a:cubicBezTo>
                    <a:pt x="4488" y="3782"/>
                    <a:pt x="4494" y="3779"/>
                    <a:pt x="4504" y="3768"/>
                  </a:cubicBezTo>
                  <a:cubicBezTo>
                    <a:pt x="4521" y="3745"/>
                    <a:pt x="4529" y="3735"/>
                    <a:pt x="4531" y="3735"/>
                  </a:cubicBezTo>
                  <a:lnTo>
                    <a:pt x="4531" y="3735"/>
                  </a:lnTo>
                  <a:cubicBezTo>
                    <a:pt x="4532" y="3735"/>
                    <a:pt x="4530" y="3741"/>
                    <a:pt x="4526" y="3752"/>
                  </a:cubicBezTo>
                  <a:cubicBezTo>
                    <a:pt x="4512" y="3777"/>
                    <a:pt x="4507" y="3788"/>
                    <a:pt x="4511" y="3788"/>
                  </a:cubicBezTo>
                  <a:cubicBezTo>
                    <a:pt x="4514" y="3788"/>
                    <a:pt x="4524" y="3780"/>
                    <a:pt x="4541" y="3765"/>
                  </a:cubicBezTo>
                  <a:cubicBezTo>
                    <a:pt x="4557" y="3745"/>
                    <a:pt x="4564" y="3735"/>
                    <a:pt x="4565" y="3735"/>
                  </a:cubicBezTo>
                  <a:lnTo>
                    <a:pt x="4565" y="3735"/>
                  </a:lnTo>
                  <a:cubicBezTo>
                    <a:pt x="4567" y="3735"/>
                    <a:pt x="4560" y="3746"/>
                    <a:pt x="4548" y="3768"/>
                  </a:cubicBezTo>
                  <a:cubicBezTo>
                    <a:pt x="4532" y="3790"/>
                    <a:pt x="4519" y="3812"/>
                    <a:pt x="4526" y="3818"/>
                  </a:cubicBezTo>
                  <a:lnTo>
                    <a:pt x="4541" y="3796"/>
                  </a:lnTo>
                  <a:cubicBezTo>
                    <a:pt x="4558" y="3776"/>
                    <a:pt x="4567" y="3768"/>
                    <a:pt x="4571" y="3768"/>
                  </a:cubicBezTo>
                  <a:cubicBezTo>
                    <a:pt x="4575" y="3768"/>
                    <a:pt x="4574" y="3775"/>
                    <a:pt x="4569" y="3787"/>
                  </a:cubicBezTo>
                  <a:cubicBezTo>
                    <a:pt x="4559" y="3799"/>
                    <a:pt x="4557" y="3806"/>
                    <a:pt x="4564" y="3806"/>
                  </a:cubicBezTo>
                  <a:cubicBezTo>
                    <a:pt x="4568" y="3806"/>
                    <a:pt x="4575" y="3804"/>
                    <a:pt x="4585" y="3799"/>
                  </a:cubicBezTo>
                  <a:cubicBezTo>
                    <a:pt x="4595" y="3809"/>
                    <a:pt x="4601" y="3812"/>
                    <a:pt x="4585" y="3834"/>
                  </a:cubicBezTo>
                  <a:cubicBezTo>
                    <a:pt x="4569" y="3853"/>
                    <a:pt x="4561" y="3862"/>
                    <a:pt x="4562" y="3862"/>
                  </a:cubicBezTo>
                  <a:cubicBezTo>
                    <a:pt x="4564" y="3862"/>
                    <a:pt x="4573" y="3854"/>
                    <a:pt x="4591" y="3837"/>
                  </a:cubicBezTo>
                  <a:cubicBezTo>
                    <a:pt x="4599" y="3830"/>
                    <a:pt x="4604" y="3826"/>
                    <a:pt x="4606" y="3826"/>
                  </a:cubicBezTo>
                  <a:cubicBezTo>
                    <a:pt x="4610" y="3826"/>
                    <a:pt x="4609" y="3833"/>
                    <a:pt x="4607" y="3850"/>
                  </a:cubicBezTo>
                  <a:cubicBezTo>
                    <a:pt x="4600" y="3864"/>
                    <a:pt x="4597" y="3870"/>
                    <a:pt x="4599" y="3870"/>
                  </a:cubicBezTo>
                  <a:cubicBezTo>
                    <a:pt x="4601" y="3870"/>
                    <a:pt x="4607" y="3866"/>
                    <a:pt x="4616" y="3859"/>
                  </a:cubicBezTo>
                  <a:cubicBezTo>
                    <a:pt x="4648" y="3821"/>
                    <a:pt x="4663" y="3799"/>
                    <a:pt x="4657" y="3796"/>
                  </a:cubicBezTo>
                  <a:cubicBezTo>
                    <a:pt x="4654" y="3790"/>
                    <a:pt x="4654" y="3790"/>
                    <a:pt x="4670" y="3771"/>
                  </a:cubicBezTo>
                  <a:lnTo>
                    <a:pt x="4679" y="3781"/>
                  </a:lnTo>
                  <a:cubicBezTo>
                    <a:pt x="4683" y="3782"/>
                    <a:pt x="4685" y="3785"/>
                    <a:pt x="4691" y="3785"/>
                  </a:cubicBezTo>
                  <a:cubicBezTo>
                    <a:pt x="4696" y="3785"/>
                    <a:pt x="4704" y="3783"/>
                    <a:pt x="4717" y="3777"/>
                  </a:cubicBezTo>
                  <a:cubicBezTo>
                    <a:pt x="4739" y="3769"/>
                    <a:pt x="4765" y="3737"/>
                    <a:pt x="4755" y="3737"/>
                  </a:cubicBezTo>
                  <a:cubicBezTo>
                    <a:pt x="4754" y="3737"/>
                    <a:pt x="4751" y="3738"/>
                    <a:pt x="4748" y="3740"/>
                  </a:cubicBezTo>
                  <a:lnTo>
                    <a:pt x="4757" y="3715"/>
                  </a:lnTo>
                  <a:cubicBezTo>
                    <a:pt x="4783" y="3683"/>
                    <a:pt x="4791" y="3665"/>
                    <a:pt x="4786" y="3665"/>
                  </a:cubicBezTo>
                  <a:lnTo>
                    <a:pt x="4786" y="3665"/>
                  </a:lnTo>
                  <a:cubicBezTo>
                    <a:pt x="4781" y="3665"/>
                    <a:pt x="4767" y="3678"/>
                    <a:pt x="4745" y="3705"/>
                  </a:cubicBezTo>
                  <a:cubicBezTo>
                    <a:pt x="4720" y="3737"/>
                    <a:pt x="4708" y="3752"/>
                    <a:pt x="4707" y="3752"/>
                  </a:cubicBezTo>
                  <a:cubicBezTo>
                    <a:pt x="4706" y="3752"/>
                    <a:pt x="4713" y="3741"/>
                    <a:pt x="4726" y="3721"/>
                  </a:cubicBezTo>
                  <a:cubicBezTo>
                    <a:pt x="4757" y="3680"/>
                    <a:pt x="4751" y="3677"/>
                    <a:pt x="4745" y="3671"/>
                  </a:cubicBezTo>
                  <a:cubicBezTo>
                    <a:pt x="4742" y="3668"/>
                    <a:pt x="4742" y="3668"/>
                    <a:pt x="4754" y="3649"/>
                  </a:cubicBezTo>
                  <a:cubicBezTo>
                    <a:pt x="4770" y="3627"/>
                    <a:pt x="4783" y="3605"/>
                    <a:pt x="4776" y="3599"/>
                  </a:cubicBezTo>
                  <a:cubicBezTo>
                    <a:pt x="4774" y="3598"/>
                    <a:pt x="4773" y="3597"/>
                    <a:pt x="4772" y="3597"/>
                  </a:cubicBezTo>
                  <a:cubicBezTo>
                    <a:pt x="4769" y="3597"/>
                    <a:pt x="4765" y="3601"/>
                    <a:pt x="4754" y="3614"/>
                  </a:cubicBezTo>
                  <a:cubicBezTo>
                    <a:pt x="4751" y="3624"/>
                    <a:pt x="4748" y="3628"/>
                    <a:pt x="4746" y="3628"/>
                  </a:cubicBezTo>
                  <a:cubicBezTo>
                    <a:pt x="4743" y="3628"/>
                    <a:pt x="4745" y="3614"/>
                    <a:pt x="4761" y="3586"/>
                  </a:cubicBezTo>
                  <a:cubicBezTo>
                    <a:pt x="4765" y="3575"/>
                    <a:pt x="4767" y="3569"/>
                    <a:pt x="4766" y="3569"/>
                  </a:cubicBezTo>
                  <a:lnTo>
                    <a:pt x="4766" y="3569"/>
                  </a:lnTo>
                  <a:cubicBezTo>
                    <a:pt x="4764" y="3569"/>
                    <a:pt x="4756" y="3579"/>
                    <a:pt x="4739" y="3602"/>
                  </a:cubicBezTo>
                  <a:cubicBezTo>
                    <a:pt x="4725" y="3620"/>
                    <a:pt x="4716" y="3628"/>
                    <a:pt x="4711" y="3628"/>
                  </a:cubicBezTo>
                  <a:cubicBezTo>
                    <a:pt x="4706" y="3628"/>
                    <a:pt x="4709" y="3614"/>
                    <a:pt x="4723" y="3589"/>
                  </a:cubicBezTo>
                  <a:lnTo>
                    <a:pt x="4714" y="3580"/>
                  </a:lnTo>
                  <a:cubicBezTo>
                    <a:pt x="4713" y="3579"/>
                    <a:pt x="4712" y="3579"/>
                    <a:pt x="4711" y="3579"/>
                  </a:cubicBezTo>
                  <a:cubicBezTo>
                    <a:pt x="4704" y="3579"/>
                    <a:pt x="4690" y="3598"/>
                    <a:pt x="4676" y="3614"/>
                  </a:cubicBezTo>
                  <a:cubicBezTo>
                    <a:pt x="4658" y="3637"/>
                    <a:pt x="4651" y="3647"/>
                    <a:pt x="4649" y="3647"/>
                  </a:cubicBezTo>
                  <a:cubicBezTo>
                    <a:pt x="4648" y="3647"/>
                    <a:pt x="4650" y="3641"/>
                    <a:pt x="4654" y="3630"/>
                  </a:cubicBezTo>
                  <a:cubicBezTo>
                    <a:pt x="4660" y="3614"/>
                    <a:pt x="4670" y="3599"/>
                    <a:pt x="4679" y="3586"/>
                  </a:cubicBezTo>
                  <a:cubicBezTo>
                    <a:pt x="4695" y="3567"/>
                    <a:pt x="4692" y="3561"/>
                    <a:pt x="4685" y="3558"/>
                  </a:cubicBezTo>
                  <a:cubicBezTo>
                    <a:pt x="4682" y="3555"/>
                    <a:pt x="4678" y="3551"/>
                    <a:pt x="4672" y="3551"/>
                  </a:cubicBezTo>
                  <a:cubicBezTo>
                    <a:pt x="4668" y="3551"/>
                    <a:pt x="4661" y="3554"/>
                    <a:pt x="4654" y="3564"/>
                  </a:cubicBezTo>
                  <a:lnTo>
                    <a:pt x="4670" y="3542"/>
                  </a:lnTo>
                  <a:cubicBezTo>
                    <a:pt x="4666" y="3540"/>
                    <a:pt x="4671" y="3531"/>
                    <a:pt x="4671" y="3531"/>
                  </a:cubicBezTo>
                  <a:lnTo>
                    <a:pt x="4671" y="3531"/>
                  </a:lnTo>
                  <a:cubicBezTo>
                    <a:pt x="4670" y="3531"/>
                    <a:pt x="4669" y="3533"/>
                    <a:pt x="4663" y="3539"/>
                  </a:cubicBezTo>
                  <a:cubicBezTo>
                    <a:pt x="4663" y="3539"/>
                    <a:pt x="4657" y="3536"/>
                    <a:pt x="4663" y="3505"/>
                  </a:cubicBezTo>
                  <a:cubicBezTo>
                    <a:pt x="4665" y="3497"/>
                    <a:pt x="4663" y="3494"/>
                    <a:pt x="4658" y="3494"/>
                  </a:cubicBezTo>
                  <a:cubicBezTo>
                    <a:pt x="4645" y="3494"/>
                    <a:pt x="4616" y="3519"/>
                    <a:pt x="4607" y="3558"/>
                  </a:cubicBezTo>
                  <a:lnTo>
                    <a:pt x="4601" y="3552"/>
                  </a:lnTo>
                  <a:cubicBezTo>
                    <a:pt x="4600" y="3552"/>
                    <a:pt x="4600" y="3551"/>
                    <a:pt x="4599" y="3551"/>
                  </a:cubicBezTo>
                  <a:cubicBezTo>
                    <a:pt x="4592" y="3551"/>
                    <a:pt x="4579" y="3567"/>
                    <a:pt x="4579" y="3567"/>
                  </a:cubicBezTo>
                  <a:cubicBezTo>
                    <a:pt x="4569" y="3579"/>
                    <a:pt x="4564" y="3582"/>
                    <a:pt x="4560" y="3582"/>
                  </a:cubicBezTo>
                  <a:cubicBezTo>
                    <a:pt x="4558" y="3582"/>
                    <a:pt x="4556" y="3581"/>
                    <a:pt x="4554" y="3580"/>
                  </a:cubicBezTo>
                  <a:lnTo>
                    <a:pt x="4585" y="3539"/>
                  </a:lnTo>
                  <a:cubicBezTo>
                    <a:pt x="4616" y="3504"/>
                    <a:pt x="4630" y="3480"/>
                    <a:pt x="4624" y="3480"/>
                  </a:cubicBezTo>
                  <a:lnTo>
                    <a:pt x="4624" y="3480"/>
                  </a:lnTo>
                  <a:cubicBezTo>
                    <a:pt x="4620" y="3480"/>
                    <a:pt x="4609" y="3490"/>
                    <a:pt x="4588" y="3511"/>
                  </a:cubicBezTo>
                  <a:lnTo>
                    <a:pt x="4604" y="3489"/>
                  </a:lnTo>
                  <a:cubicBezTo>
                    <a:pt x="4614" y="3477"/>
                    <a:pt x="4616" y="3471"/>
                    <a:pt x="4609" y="3471"/>
                  </a:cubicBezTo>
                  <a:cubicBezTo>
                    <a:pt x="4605" y="3471"/>
                    <a:pt x="4598" y="3473"/>
                    <a:pt x="4588" y="3477"/>
                  </a:cubicBezTo>
                  <a:cubicBezTo>
                    <a:pt x="4588" y="3476"/>
                    <a:pt x="4588" y="3476"/>
                    <a:pt x="4588" y="3476"/>
                  </a:cubicBezTo>
                  <a:cubicBezTo>
                    <a:pt x="4582" y="3476"/>
                    <a:pt x="4547" y="3509"/>
                    <a:pt x="4532" y="3527"/>
                  </a:cubicBezTo>
                  <a:cubicBezTo>
                    <a:pt x="4522" y="3541"/>
                    <a:pt x="4516" y="3543"/>
                    <a:pt x="4513" y="3543"/>
                  </a:cubicBezTo>
                  <a:cubicBezTo>
                    <a:pt x="4511" y="3543"/>
                    <a:pt x="4510" y="3542"/>
                    <a:pt x="4510" y="3542"/>
                  </a:cubicBezTo>
                  <a:cubicBezTo>
                    <a:pt x="4507" y="3539"/>
                    <a:pt x="4507" y="3539"/>
                    <a:pt x="4519" y="3517"/>
                  </a:cubicBezTo>
                  <a:cubicBezTo>
                    <a:pt x="4537" y="3496"/>
                    <a:pt x="4542" y="3483"/>
                    <a:pt x="4535" y="3483"/>
                  </a:cubicBezTo>
                  <a:cubicBezTo>
                    <a:pt x="4531" y="3483"/>
                    <a:pt x="4520" y="3490"/>
                    <a:pt x="4504" y="3505"/>
                  </a:cubicBezTo>
                  <a:lnTo>
                    <a:pt x="4519" y="3486"/>
                  </a:lnTo>
                  <a:cubicBezTo>
                    <a:pt x="4535" y="3467"/>
                    <a:pt x="4548" y="3442"/>
                    <a:pt x="4504" y="3439"/>
                  </a:cubicBezTo>
                  <a:cubicBezTo>
                    <a:pt x="4482" y="3420"/>
                    <a:pt x="4466" y="3408"/>
                    <a:pt x="4482" y="3389"/>
                  </a:cubicBezTo>
                  <a:cubicBezTo>
                    <a:pt x="4486" y="3384"/>
                    <a:pt x="4485" y="3381"/>
                    <a:pt x="4481" y="3381"/>
                  </a:cubicBezTo>
                  <a:cubicBezTo>
                    <a:pt x="4469" y="3381"/>
                    <a:pt x="4433" y="3397"/>
                    <a:pt x="4403" y="3420"/>
                  </a:cubicBezTo>
                  <a:cubicBezTo>
                    <a:pt x="4419" y="3401"/>
                    <a:pt x="4413" y="3398"/>
                    <a:pt x="4403" y="3389"/>
                  </a:cubicBezTo>
                  <a:cubicBezTo>
                    <a:pt x="4385" y="3373"/>
                    <a:pt x="4385" y="3373"/>
                    <a:pt x="4400" y="3354"/>
                  </a:cubicBezTo>
                  <a:cubicBezTo>
                    <a:pt x="4419" y="3337"/>
                    <a:pt x="4429" y="3328"/>
                    <a:pt x="4428" y="3328"/>
                  </a:cubicBezTo>
                  <a:lnTo>
                    <a:pt x="4428" y="3328"/>
                  </a:lnTo>
                  <a:cubicBezTo>
                    <a:pt x="4427" y="3328"/>
                    <a:pt x="4417" y="3336"/>
                    <a:pt x="4397" y="3351"/>
                  </a:cubicBezTo>
                  <a:cubicBezTo>
                    <a:pt x="4386" y="3361"/>
                    <a:pt x="4378" y="3365"/>
                    <a:pt x="4374" y="3365"/>
                  </a:cubicBezTo>
                  <a:cubicBezTo>
                    <a:pt x="4362" y="3365"/>
                    <a:pt x="4369" y="3340"/>
                    <a:pt x="4391" y="3314"/>
                  </a:cubicBezTo>
                  <a:cubicBezTo>
                    <a:pt x="4407" y="3292"/>
                    <a:pt x="4400" y="3289"/>
                    <a:pt x="4391" y="3279"/>
                  </a:cubicBezTo>
                  <a:cubicBezTo>
                    <a:pt x="4385" y="3285"/>
                    <a:pt x="4378" y="3288"/>
                    <a:pt x="4370" y="3288"/>
                  </a:cubicBezTo>
                  <a:cubicBezTo>
                    <a:pt x="4362" y="3288"/>
                    <a:pt x="4354" y="3284"/>
                    <a:pt x="4347" y="3276"/>
                  </a:cubicBezTo>
                  <a:cubicBezTo>
                    <a:pt x="4341" y="3272"/>
                    <a:pt x="4338" y="3269"/>
                    <a:pt x="4334" y="3269"/>
                  </a:cubicBezTo>
                  <a:cubicBezTo>
                    <a:pt x="4327" y="3269"/>
                    <a:pt x="4320" y="3278"/>
                    <a:pt x="4300" y="3304"/>
                  </a:cubicBezTo>
                  <a:cubicBezTo>
                    <a:pt x="4280" y="3328"/>
                    <a:pt x="4270" y="3335"/>
                    <a:pt x="4264" y="3335"/>
                  </a:cubicBezTo>
                  <a:cubicBezTo>
                    <a:pt x="4259" y="3335"/>
                    <a:pt x="4256" y="3333"/>
                    <a:pt x="4253" y="3329"/>
                  </a:cubicBezTo>
                  <a:cubicBezTo>
                    <a:pt x="4247" y="3326"/>
                    <a:pt x="4244" y="3320"/>
                    <a:pt x="4256" y="3301"/>
                  </a:cubicBezTo>
                  <a:cubicBezTo>
                    <a:pt x="4256" y="3301"/>
                    <a:pt x="4269" y="3276"/>
                    <a:pt x="4262" y="3273"/>
                  </a:cubicBezTo>
                  <a:cubicBezTo>
                    <a:pt x="4256" y="3267"/>
                    <a:pt x="4253" y="3264"/>
                    <a:pt x="4269" y="3245"/>
                  </a:cubicBezTo>
                  <a:cubicBezTo>
                    <a:pt x="4269" y="3245"/>
                    <a:pt x="4278" y="3220"/>
                    <a:pt x="4265" y="3210"/>
                  </a:cubicBezTo>
                  <a:cubicBezTo>
                    <a:pt x="4256" y="3201"/>
                    <a:pt x="4247" y="3191"/>
                    <a:pt x="4262" y="3173"/>
                  </a:cubicBezTo>
                  <a:cubicBezTo>
                    <a:pt x="4261" y="3172"/>
                    <a:pt x="4259" y="3171"/>
                    <a:pt x="4258" y="3171"/>
                  </a:cubicBezTo>
                  <a:cubicBezTo>
                    <a:pt x="4255" y="3171"/>
                    <a:pt x="4252" y="3175"/>
                    <a:pt x="4240" y="3188"/>
                  </a:cubicBezTo>
                  <a:cubicBezTo>
                    <a:pt x="4232" y="3199"/>
                    <a:pt x="4221" y="3208"/>
                    <a:pt x="4212" y="3208"/>
                  </a:cubicBezTo>
                  <a:cubicBezTo>
                    <a:pt x="4205" y="3208"/>
                    <a:pt x="4199" y="3202"/>
                    <a:pt x="4197" y="3185"/>
                  </a:cubicBezTo>
                  <a:cubicBezTo>
                    <a:pt x="4191" y="3179"/>
                    <a:pt x="4182" y="3172"/>
                    <a:pt x="4173" y="3172"/>
                  </a:cubicBezTo>
                  <a:cubicBezTo>
                    <a:pt x="4168" y="3172"/>
                    <a:pt x="4162" y="3175"/>
                    <a:pt x="4156" y="3182"/>
                  </a:cubicBezTo>
                  <a:cubicBezTo>
                    <a:pt x="4150" y="3179"/>
                    <a:pt x="4150" y="3179"/>
                    <a:pt x="4165" y="3160"/>
                  </a:cubicBezTo>
                  <a:cubicBezTo>
                    <a:pt x="4184" y="3136"/>
                    <a:pt x="4188" y="3123"/>
                    <a:pt x="4179" y="3123"/>
                  </a:cubicBezTo>
                  <a:cubicBezTo>
                    <a:pt x="4173" y="3123"/>
                    <a:pt x="4161" y="3129"/>
                    <a:pt x="4143" y="3141"/>
                  </a:cubicBezTo>
                  <a:cubicBezTo>
                    <a:pt x="4137" y="3149"/>
                    <a:pt x="4132" y="3153"/>
                    <a:pt x="4129" y="3153"/>
                  </a:cubicBezTo>
                  <a:cubicBezTo>
                    <a:pt x="4126" y="3153"/>
                    <a:pt x="4127" y="3146"/>
                    <a:pt x="4134" y="3132"/>
                  </a:cubicBezTo>
                  <a:cubicBezTo>
                    <a:pt x="4134" y="3132"/>
                    <a:pt x="4133" y="3132"/>
                    <a:pt x="4132" y="3132"/>
                  </a:cubicBezTo>
                  <a:cubicBezTo>
                    <a:pt x="4129" y="3132"/>
                    <a:pt x="4121" y="3133"/>
                    <a:pt x="4106" y="3144"/>
                  </a:cubicBezTo>
                  <a:cubicBezTo>
                    <a:pt x="4098" y="3151"/>
                    <a:pt x="4093" y="3155"/>
                    <a:pt x="4091" y="3155"/>
                  </a:cubicBezTo>
                  <a:cubicBezTo>
                    <a:pt x="4087" y="3155"/>
                    <a:pt x="4088" y="3147"/>
                    <a:pt x="4090" y="3129"/>
                  </a:cubicBezTo>
                  <a:cubicBezTo>
                    <a:pt x="4106" y="3110"/>
                    <a:pt x="4099" y="3107"/>
                    <a:pt x="4096" y="3101"/>
                  </a:cubicBezTo>
                  <a:lnTo>
                    <a:pt x="4096" y="3101"/>
                  </a:lnTo>
                  <a:cubicBezTo>
                    <a:pt x="4093" y="3102"/>
                    <a:pt x="4090" y="3103"/>
                    <a:pt x="4086" y="3103"/>
                  </a:cubicBezTo>
                  <a:cubicBezTo>
                    <a:pt x="4056" y="3103"/>
                    <a:pt x="4010" y="3060"/>
                    <a:pt x="4021" y="3038"/>
                  </a:cubicBezTo>
                  <a:lnTo>
                    <a:pt x="4021" y="3038"/>
                  </a:lnTo>
                  <a:cubicBezTo>
                    <a:pt x="4006" y="3049"/>
                    <a:pt x="4001" y="3052"/>
                    <a:pt x="3998" y="3052"/>
                  </a:cubicBezTo>
                  <a:cubicBezTo>
                    <a:pt x="3996" y="3052"/>
                    <a:pt x="3995" y="3051"/>
                    <a:pt x="3993" y="3050"/>
                  </a:cubicBezTo>
                  <a:cubicBezTo>
                    <a:pt x="4005" y="3032"/>
                    <a:pt x="4008" y="3024"/>
                    <a:pt x="4005" y="3024"/>
                  </a:cubicBezTo>
                  <a:lnTo>
                    <a:pt x="4005" y="3024"/>
                  </a:lnTo>
                  <a:cubicBezTo>
                    <a:pt x="4001" y="3024"/>
                    <a:pt x="3986" y="3038"/>
                    <a:pt x="3968" y="3060"/>
                  </a:cubicBezTo>
                  <a:lnTo>
                    <a:pt x="3974" y="3066"/>
                  </a:lnTo>
                  <a:lnTo>
                    <a:pt x="3977" y="3069"/>
                  </a:lnTo>
                  <a:cubicBezTo>
                    <a:pt x="3965" y="3085"/>
                    <a:pt x="3955" y="3093"/>
                    <a:pt x="3950" y="3093"/>
                  </a:cubicBezTo>
                  <a:cubicBezTo>
                    <a:pt x="3943" y="3093"/>
                    <a:pt x="3949" y="3074"/>
                    <a:pt x="3977" y="3038"/>
                  </a:cubicBezTo>
                  <a:cubicBezTo>
                    <a:pt x="3990" y="3015"/>
                    <a:pt x="3997" y="3004"/>
                    <a:pt x="3995" y="3004"/>
                  </a:cubicBezTo>
                  <a:lnTo>
                    <a:pt x="3995" y="3004"/>
                  </a:lnTo>
                  <a:cubicBezTo>
                    <a:pt x="3993" y="3004"/>
                    <a:pt x="3984" y="3012"/>
                    <a:pt x="3968" y="3028"/>
                  </a:cubicBezTo>
                  <a:cubicBezTo>
                    <a:pt x="3951" y="3044"/>
                    <a:pt x="3940" y="3052"/>
                    <a:pt x="3936" y="3052"/>
                  </a:cubicBezTo>
                  <a:cubicBezTo>
                    <a:pt x="3932" y="3052"/>
                    <a:pt x="3937" y="3040"/>
                    <a:pt x="3952" y="3016"/>
                  </a:cubicBezTo>
                  <a:cubicBezTo>
                    <a:pt x="3968" y="2995"/>
                    <a:pt x="3976" y="2985"/>
                    <a:pt x="3975" y="2985"/>
                  </a:cubicBezTo>
                  <a:lnTo>
                    <a:pt x="3975" y="2985"/>
                  </a:lnTo>
                  <a:cubicBezTo>
                    <a:pt x="3973" y="2985"/>
                    <a:pt x="3964" y="2993"/>
                    <a:pt x="3946" y="3010"/>
                  </a:cubicBezTo>
                  <a:cubicBezTo>
                    <a:pt x="3909" y="3046"/>
                    <a:pt x="3883" y="3066"/>
                    <a:pt x="3873" y="3066"/>
                  </a:cubicBezTo>
                  <a:cubicBezTo>
                    <a:pt x="3864" y="3066"/>
                    <a:pt x="3871" y="3047"/>
                    <a:pt x="3902" y="3007"/>
                  </a:cubicBezTo>
                  <a:cubicBezTo>
                    <a:pt x="3933" y="2969"/>
                    <a:pt x="3946" y="2944"/>
                    <a:pt x="3940" y="2941"/>
                  </a:cubicBezTo>
                  <a:cubicBezTo>
                    <a:pt x="3939" y="2940"/>
                    <a:pt x="3938" y="2939"/>
                    <a:pt x="3937" y="2939"/>
                  </a:cubicBezTo>
                  <a:cubicBezTo>
                    <a:pt x="3929" y="2939"/>
                    <a:pt x="3916" y="2956"/>
                    <a:pt x="3902" y="2975"/>
                  </a:cubicBezTo>
                  <a:cubicBezTo>
                    <a:pt x="3891" y="2995"/>
                    <a:pt x="3883" y="3005"/>
                    <a:pt x="3880" y="3005"/>
                  </a:cubicBezTo>
                  <a:cubicBezTo>
                    <a:pt x="3877" y="3005"/>
                    <a:pt x="3881" y="2991"/>
                    <a:pt x="3893" y="2966"/>
                  </a:cubicBezTo>
                  <a:cubicBezTo>
                    <a:pt x="3912" y="2917"/>
                    <a:pt x="3914" y="2897"/>
                    <a:pt x="3898" y="2897"/>
                  </a:cubicBezTo>
                  <a:cubicBezTo>
                    <a:pt x="3891" y="2897"/>
                    <a:pt x="3879" y="2901"/>
                    <a:pt x="3864" y="2909"/>
                  </a:cubicBezTo>
                  <a:cubicBezTo>
                    <a:pt x="3845" y="2917"/>
                    <a:pt x="3831" y="2921"/>
                    <a:pt x="3823" y="2921"/>
                  </a:cubicBezTo>
                  <a:cubicBezTo>
                    <a:pt x="3808" y="2921"/>
                    <a:pt x="3812" y="2910"/>
                    <a:pt x="3842" y="2894"/>
                  </a:cubicBezTo>
                  <a:cubicBezTo>
                    <a:pt x="3869" y="2873"/>
                    <a:pt x="3878" y="2866"/>
                    <a:pt x="3875" y="2866"/>
                  </a:cubicBezTo>
                  <a:cubicBezTo>
                    <a:pt x="3873" y="2866"/>
                    <a:pt x="3867" y="2868"/>
                    <a:pt x="3858" y="2872"/>
                  </a:cubicBezTo>
                  <a:lnTo>
                    <a:pt x="3833" y="2850"/>
                  </a:lnTo>
                  <a:cubicBezTo>
                    <a:pt x="3832" y="2850"/>
                    <a:pt x="3832" y="2849"/>
                    <a:pt x="3831" y="2849"/>
                  </a:cubicBezTo>
                  <a:cubicBezTo>
                    <a:pt x="3823" y="2849"/>
                    <a:pt x="3803" y="2864"/>
                    <a:pt x="3789" y="2881"/>
                  </a:cubicBezTo>
                  <a:cubicBezTo>
                    <a:pt x="3807" y="2850"/>
                    <a:pt x="3815" y="2827"/>
                    <a:pt x="3804" y="2827"/>
                  </a:cubicBezTo>
                  <a:cubicBezTo>
                    <a:pt x="3800" y="2827"/>
                    <a:pt x="3792" y="2831"/>
                    <a:pt x="3780" y="2840"/>
                  </a:cubicBezTo>
                  <a:lnTo>
                    <a:pt x="3767" y="2831"/>
                  </a:lnTo>
                  <a:cubicBezTo>
                    <a:pt x="3765" y="2829"/>
                    <a:pt x="3763" y="2827"/>
                    <a:pt x="3761" y="2827"/>
                  </a:cubicBezTo>
                  <a:cubicBezTo>
                    <a:pt x="3758" y="2827"/>
                    <a:pt x="3754" y="2831"/>
                    <a:pt x="3742" y="2840"/>
                  </a:cubicBezTo>
                  <a:cubicBezTo>
                    <a:pt x="3737" y="2844"/>
                    <a:pt x="3734" y="2845"/>
                    <a:pt x="3732" y="2845"/>
                  </a:cubicBezTo>
                  <a:cubicBezTo>
                    <a:pt x="3724" y="2845"/>
                    <a:pt x="3732" y="2826"/>
                    <a:pt x="3742" y="2809"/>
                  </a:cubicBezTo>
                  <a:cubicBezTo>
                    <a:pt x="3749" y="2791"/>
                    <a:pt x="3756" y="2772"/>
                    <a:pt x="3753" y="2772"/>
                  </a:cubicBezTo>
                  <a:lnTo>
                    <a:pt x="3753" y="2772"/>
                  </a:lnTo>
                  <a:cubicBezTo>
                    <a:pt x="3752" y="2772"/>
                    <a:pt x="3750" y="2775"/>
                    <a:pt x="3745" y="2781"/>
                  </a:cubicBezTo>
                  <a:cubicBezTo>
                    <a:pt x="3726" y="2797"/>
                    <a:pt x="3705" y="2812"/>
                    <a:pt x="3683" y="2825"/>
                  </a:cubicBezTo>
                  <a:cubicBezTo>
                    <a:pt x="3678" y="2828"/>
                    <a:pt x="3674" y="2830"/>
                    <a:pt x="3673" y="2830"/>
                  </a:cubicBezTo>
                  <a:cubicBezTo>
                    <a:pt x="3667" y="2830"/>
                    <a:pt x="3677" y="2813"/>
                    <a:pt x="3692" y="2803"/>
                  </a:cubicBezTo>
                  <a:cubicBezTo>
                    <a:pt x="3705" y="2787"/>
                    <a:pt x="3714" y="2771"/>
                    <a:pt x="3714" y="2753"/>
                  </a:cubicBezTo>
                  <a:cubicBezTo>
                    <a:pt x="3711" y="2751"/>
                    <a:pt x="3706" y="2748"/>
                    <a:pt x="3701" y="2748"/>
                  </a:cubicBezTo>
                  <a:cubicBezTo>
                    <a:pt x="3696" y="2748"/>
                    <a:pt x="3690" y="2750"/>
                    <a:pt x="3683" y="2759"/>
                  </a:cubicBezTo>
                  <a:cubicBezTo>
                    <a:pt x="3679" y="2764"/>
                    <a:pt x="3674" y="2766"/>
                    <a:pt x="3669" y="2766"/>
                  </a:cubicBezTo>
                  <a:cubicBezTo>
                    <a:pt x="3653" y="2766"/>
                    <a:pt x="3636" y="2747"/>
                    <a:pt x="3645" y="2728"/>
                  </a:cubicBezTo>
                  <a:lnTo>
                    <a:pt x="3632" y="2718"/>
                  </a:lnTo>
                  <a:cubicBezTo>
                    <a:pt x="3632" y="2718"/>
                    <a:pt x="3632" y="2718"/>
                    <a:pt x="3631" y="2718"/>
                  </a:cubicBezTo>
                  <a:cubicBezTo>
                    <a:pt x="3626" y="2718"/>
                    <a:pt x="3613" y="2726"/>
                    <a:pt x="3605" y="2726"/>
                  </a:cubicBezTo>
                  <a:cubicBezTo>
                    <a:pt x="3604" y="2726"/>
                    <a:pt x="3602" y="2726"/>
                    <a:pt x="3601" y="2724"/>
                  </a:cubicBezTo>
                  <a:cubicBezTo>
                    <a:pt x="3601" y="2724"/>
                    <a:pt x="3601" y="2724"/>
                    <a:pt x="3599" y="2724"/>
                  </a:cubicBezTo>
                  <a:cubicBezTo>
                    <a:pt x="3597" y="2724"/>
                    <a:pt x="3589" y="2726"/>
                    <a:pt x="3576" y="2737"/>
                  </a:cubicBezTo>
                  <a:cubicBezTo>
                    <a:pt x="3570" y="2731"/>
                    <a:pt x="3564" y="2728"/>
                    <a:pt x="3579" y="2709"/>
                  </a:cubicBezTo>
                  <a:lnTo>
                    <a:pt x="3579" y="2709"/>
                  </a:lnTo>
                  <a:cubicBezTo>
                    <a:pt x="3563" y="2725"/>
                    <a:pt x="3554" y="2734"/>
                    <a:pt x="3552" y="2734"/>
                  </a:cubicBezTo>
                  <a:cubicBezTo>
                    <a:pt x="3550" y="2734"/>
                    <a:pt x="3556" y="2723"/>
                    <a:pt x="3570" y="2699"/>
                  </a:cubicBezTo>
                  <a:cubicBezTo>
                    <a:pt x="3586" y="2678"/>
                    <a:pt x="3594" y="2668"/>
                    <a:pt x="3592" y="2668"/>
                  </a:cubicBezTo>
                  <a:lnTo>
                    <a:pt x="3592" y="2668"/>
                  </a:lnTo>
                  <a:cubicBezTo>
                    <a:pt x="3591" y="2668"/>
                    <a:pt x="3582" y="2677"/>
                    <a:pt x="3564" y="2693"/>
                  </a:cubicBezTo>
                  <a:cubicBezTo>
                    <a:pt x="3553" y="2700"/>
                    <a:pt x="3548" y="2704"/>
                    <a:pt x="3546" y="2704"/>
                  </a:cubicBezTo>
                  <a:cubicBezTo>
                    <a:pt x="3544" y="2704"/>
                    <a:pt x="3547" y="2699"/>
                    <a:pt x="3554" y="2687"/>
                  </a:cubicBezTo>
                  <a:cubicBezTo>
                    <a:pt x="3563" y="2675"/>
                    <a:pt x="3565" y="2668"/>
                    <a:pt x="3562" y="2668"/>
                  </a:cubicBezTo>
                  <a:lnTo>
                    <a:pt x="3562" y="2668"/>
                  </a:lnTo>
                  <a:cubicBezTo>
                    <a:pt x="3560" y="2668"/>
                    <a:pt x="3555" y="2672"/>
                    <a:pt x="3548" y="2681"/>
                  </a:cubicBezTo>
                  <a:cubicBezTo>
                    <a:pt x="3527" y="2699"/>
                    <a:pt x="3509" y="2711"/>
                    <a:pt x="3501" y="2711"/>
                  </a:cubicBezTo>
                  <a:cubicBezTo>
                    <a:pt x="3495" y="2711"/>
                    <a:pt x="3496" y="2702"/>
                    <a:pt x="3510" y="2684"/>
                  </a:cubicBezTo>
                  <a:cubicBezTo>
                    <a:pt x="3510" y="2684"/>
                    <a:pt x="3509" y="2683"/>
                    <a:pt x="3506" y="2683"/>
                  </a:cubicBezTo>
                  <a:cubicBezTo>
                    <a:pt x="3502" y="2683"/>
                    <a:pt x="3496" y="2684"/>
                    <a:pt x="3485" y="2693"/>
                  </a:cubicBezTo>
                  <a:cubicBezTo>
                    <a:pt x="3467" y="2712"/>
                    <a:pt x="3457" y="2721"/>
                    <a:pt x="3456" y="2721"/>
                  </a:cubicBezTo>
                  <a:cubicBezTo>
                    <a:pt x="3455" y="2721"/>
                    <a:pt x="3463" y="2711"/>
                    <a:pt x="3479" y="2690"/>
                  </a:cubicBezTo>
                  <a:cubicBezTo>
                    <a:pt x="3493" y="2666"/>
                    <a:pt x="3498" y="2653"/>
                    <a:pt x="3493" y="2653"/>
                  </a:cubicBezTo>
                  <a:cubicBezTo>
                    <a:pt x="3490" y="2653"/>
                    <a:pt x="3480" y="2661"/>
                    <a:pt x="3463" y="2677"/>
                  </a:cubicBezTo>
                  <a:cubicBezTo>
                    <a:pt x="3463" y="2677"/>
                    <a:pt x="3456" y="2682"/>
                    <a:pt x="3452" y="2682"/>
                  </a:cubicBezTo>
                  <a:cubicBezTo>
                    <a:pt x="3449" y="2682"/>
                    <a:pt x="3447" y="2679"/>
                    <a:pt x="3451" y="2668"/>
                  </a:cubicBezTo>
                  <a:cubicBezTo>
                    <a:pt x="3455" y="2648"/>
                    <a:pt x="3449" y="2619"/>
                    <a:pt x="3434" y="2619"/>
                  </a:cubicBezTo>
                  <a:cubicBezTo>
                    <a:pt x="3429" y="2619"/>
                    <a:pt x="3421" y="2624"/>
                    <a:pt x="3413" y="2637"/>
                  </a:cubicBezTo>
                  <a:lnTo>
                    <a:pt x="3404" y="2627"/>
                  </a:lnTo>
                  <a:cubicBezTo>
                    <a:pt x="3408" y="2609"/>
                    <a:pt x="3407" y="2600"/>
                    <a:pt x="3399" y="2600"/>
                  </a:cubicBezTo>
                  <a:cubicBezTo>
                    <a:pt x="3395" y="2600"/>
                    <a:pt x="3390" y="2603"/>
                    <a:pt x="3382" y="2609"/>
                  </a:cubicBezTo>
                  <a:lnTo>
                    <a:pt x="3360" y="2624"/>
                  </a:lnTo>
                  <a:cubicBezTo>
                    <a:pt x="3375" y="2605"/>
                    <a:pt x="3388" y="2580"/>
                    <a:pt x="3382" y="2577"/>
                  </a:cubicBezTo>
                  <a:cubicBezTo>
                    <a:pt x="3380" y="2575"/>
                    <a:pt x="3378" y="2574"/>
                    <a:pt x="3377" y="2574"/>
                  </a:cubicBezTo>
                  <a:cubicBezTo>
                    <a:pt x="3374" y="2574"/>
                    <a:pt x="3370" y="2579"/>
                    <a:pt x="3360" y="2593"/>
                  </a:cubicBezTo>
                  <a:cubicBezTo>
                    <a:pt x="3354" y="2607"/>
                    <a:pt x="3349" y="2611"/>
                    <a:pt x="3346" y="2611"/>
                  </a:cubicBezTo>
                  <a:cubicBezTo>
                    <a:pt x="3344" y="2611"/>
                    <a:pt x="3342" y="2610"/>
                    <a:pt x="3341" y="2609"/>
                  </a:cubicBezTo>
                  <a:cubicBezTo>
                    <a:pt x="3335" y="2602"/>
                    <a:pt x="3344" y="2577"/>
                    <a:pt x="3360" y="2558"/>
                  </a:cubicBezTo>
                  <a:lnTo>
                    <a:pt x="3354" y="2555"/>
                  </a:lnTo>
                  <a:cubicBezTo>
                    <a:pt x="3336" y="2576"/>
                    <a:pt x="3327" y="2585"/>
                    <a:pt x="3326" y="2585"/>
                  </a:cubicBezTo>
                  <a:cubicBezTo>
                    <a:pt x="3325" y="2585"/>
                    <a:pt x="3328" y="2579"/>
                    <a:pt x="3335" y="2571"/>
                  </a:cubicBezTo>
                  <a:cubicBezTo>
                    <a:pt x="3344" y="2546"/>
                    <a:pt x="3338" y="2540"/>
                    <a:pt x="3335" y="2536"/>
                  </a:cubicBezTo>
                  <a:cubicBezTo>
                    <a:pt x="3330" y="2542"/>
                    <a:pt x="3327" y="2544"/>
                    <a:pt x="3327" y="2544"/>
                  </a:cubicBezTo>
                  <a:cubicBezTo>
                    <a:pt x="3325" y="2544"/>
                    <a:pt x="3329" y="2536"/>
                    <a:pt x="3333" y="2536"/>
                  </a:cubicBezTo>
                  <a:cubicBezTo>
                    <a:pt x="3334" y="2536"/>
                    <a:pt x="3334" y="2536"/>
                    <a:pt x="3335" y="2536"/>
                  </a:cubicBezTo>
                  <a:lnTo>
                    <a:pt x="3350" y="2518"/>
                  </a:lnTo>
                  <a:cubicBezTo>
                    <a:pt x="3354" y="2509"/>
                    <a:pt x="3354" y="2506"/>
                    <a:pt x="3352" y="2506"/>
                  </a:cubicBezTo>
                  <a:lnTo>
                    <a:pt x="3352" y="2506"/>
                  </a:lnTo>
                  <a:cubicBezTo>
                    <a:pt x="3349" y="2506"/>
                    <a:pt x="3339" y="2519"/>
                    <a:pt x="3328" y="2533"/>
                  </a:cubicBezTo>
                  <a:lnTo>
                    <a:pt x="3316" y="2524"/>
                  </a:lnTo>
                  <a:cubicBezTo>
                    <a:pt x="3315" y="2521"/>
                    <a:pt x="3313" y="2520"/>
                    <a:pt x="3311" y="2520"/>
                  </a:cubicBezTo>
                  <a:cubicBezTo>
                    <a:pt x="3307" y="2520"/>
                    <a:pt x="3303" y="2524"/>
                    <a:pt x="3297" y="2540"/>
                  </a:cubicBezTo>
                  <a:cubicBezTo>
                    <a:pt x="3283" y="2557"/>
                    <a:pt x="3268" y="2574"/>
                    <a:pt x="3261" y="2574"/>
                  </a:cubicBezTo>
                  <a:cubicBezTo>
                    <a:pt x="3261" y="2574"/>
                    <a:pt x="3260" y="2574"/>
                    <a:pt x="3260" y="2574"/>
                  </a:cubicBezTo>
                  <a:cubicBezTo>
                    <a:pt x="3255" y="2580"/>
                    <a:pt x="3252" y="2582"/>
                    <a:pt x="3251" y="2582"/>
                  </a:cubicBezTo>
                  <a:cubicBezTo>
                    <a:pt x="3250" y="2582"/>
                    <a:pt x="3254" y="2574"/>
                    <a:pt x="3258" y="2574"/>
                  </a:cubicBezTo>
                  <a:cubicBezTo>
                    <a:pt x="3259" y="2574"/>
                    <a:pt x="3259" y="2574"/>
                    <a:pt x="3260" y="2574"/>
                  </a:cubicBezTo>
                  <a:cubicBezTo>
                    <a:pt x="3275" y="2555"/>
                    <a:pt x="3291" y="2533"/>
                    <a:pt x="3285" y="2530"/>
                  </a:cubicBezTo>
                  <a:cubicBezTo>
                    <a:pt x="3281" y="2524"/>
                    <a:pt x="3297" y="2505"/>
                    <a:pt x="3297" y="2505"/>
                  </a:cubicBezTo>
                  <a:cubicBezTo>
                    <a:pt x="3317" y="2485"/>
                    <a:pt x="3313" y="2478"/>
                    <a:pt x="3302" y="2478"/>
                  </a:cubicBezTo>
                  <a:cubicBezTo>
                    <a:pt x="3294" y="2478"/>
                    <a:pt x="3283" y="2481"/>
                    <a:pt x="3275" y="2486"/>
                  </a:cubicBezTo>
                  <a:cubicBezTo>
                    <a:pt x="3256" y="2500"/>
                    <a:pt x="3244" y="2507"/>
                    <a:pt x="3240" y="2507"/>
                  </a:cubicBezTo>
                  <a:cubicBezTo>
                    <a:pt x="3235" y="2507"/>
                    <a:pt x="3242" y="2496"/>
                    <a:pt x="3260" y="2474"/>
                  </a:cubicBezTo>
                  <a:cubicBezTo>
                    <a:pt x="3269" y="2462"/>
                    <a:pt x="3272" y="2457"/>
                    <a:pt x="3269" y="2457"/>
                  </a:cubicBezTo>
                  <a:lnTo>
                    <a:pt x="3269" y="2457"/>
                  </a:lnTo>
                  <a:cubicBezTo>
                    <a:pt x="3263" y="2457"/>
                    <a:pt x="3231" y="2482"/>
                    <a:pt x="3197" y="2521"/>
                  </a:cubicBezTo>
                  <a:lnTo>
                    <a:pt x="3144" y="2574"/>
                  </a:lnTo>
                  <a:lnTo>
                    <a:pt x="3191" y="2515"/>
                  </a:lnTo>
                  <a:cubicBezTo>
                    <a:pt x="3227" y="2462"/>
                    <a:pt x="3240" y="2443"/>
                    <a:pt x="3232" y="2443"/>
                  </a:cubicBezTo>
                  <a:cubicBezTo>
                    <a:pt x="3228" y="2443"/>
                    <a:pt x="3217" y="2449"/>
                    <a:pt x="3200" y="2458"/>
                  </a:cubicBezTo>
                  <a:cubicBezTo>
                    <a:pt x="3189" y="2464"/>
                    <a:pt x="3183" y="2467"/>
                    <a:pt x="3181" y="2467"/>
                  </a:cubicBezTo>
                  <a:cubicBezTo>
                    <a:pt x="3177" y="2467"/>
                    <a:pt x="3180" y="2461"/>
                    <a:pt x="3187" y="2449"/>
                  </a:cubicBezTo>
                  <a:cubicBezTo>
                    <a:pt x="3203" y="2430"/>
                    <a:pt x="3200" y="2427"/>
                    <a:pt x="3184" y="2411"/>
                  </a:cubicBezTo>
                  <a:cubicBezTo>
                    <a:pt x="3175" y="2405"/>
                    <a:pt x="3169" y="2401"/>
                    <a:pt x="3164" y="2401"/>
                  </a:cubicBezTo>
                  <a:cubicBezTo>
                    <a:pt x="3159" y="2401"/>
                    <a:pt x="3155" y="2405"/>
                    <a:pt x="3147" y="2414"/>
                  </a:cubicBezTo>
                  <a:lnTo>
                    <a:pt x="3134" y="2405"/>
                  </a:lnTo>
                  <a:cubicBezTo>
                    <a:pt x="3146" y="2386"/>
                    <a:pt x="3148" y="2378"/>
                    <a:pt x="3144" y="2378"/>
                  </a:cubicBezTo>
                  <a:cubicBezTo>
                    <a:pt x="3139" y="2378"/>
                    <a:pt x="3123" y="2392"/>
                    <a:pt x="3109" y="2417"/>
                  </a:cubicBezTo>
                  <a:lnTo>
                    <a:pt x="3097" y="2408"/>
                  </a:lnTo>
                  <a:lnTo>
                    <a:pt x="3112" y="2386"/>
                  </a:lnTo>
                  <a:cubicBezTo>
                    <a:pt x="3128" y="2367"/>
                    <a:pt x="3119" y="2358"/>
                    <a:pt x="3075" y="2323"/>
                  </a:cubicBezTo>
                  <a:cubicBezTo>
                    <a:pt x="3050" y="2302"/>
                    <a:pt x="3036" y="2291"/>
                    <a:pt x="3024" y="2291"/>
                  </a:cubicBezTo>
                  <a:cubicBezTo>
                    <a:pt x="3014" y="2291"/>
                    <a:pt x="3005" y="2299"/>
                    <a:pt x="2990" y="2317"/>
                  </a:cubicBezTo>
                  <a:cubicBezTo>
                    <a:pt x="2974" y="2334"/>
                    <a:pt x="2964" y="2342"/>
                    <a:pt x="2961" y="2342"/>
                  </a:cubicBezTo>
                  <a:cubicBezTo>
                    <a:pt x="2958" y="2342"/>
                    <a:pt x="2964" y="2331"/>
                    <a:pt x="2981" y="2311"/>
                  </a:cubicBezTo>
                  <a:cubicBezTo>
                    <a:pt x="2992" y="2295"/>
                    <a:pt x="3000" y="2277"/>
                    <a:pt x="2998" y="2277"/>
                  </a:cubicBezTo>
                  <a:lnTo>
                    <a:pt x="2998" y="2277"/>
                  </a:lnTo>
                  <a:cubicBezTo>
                    <a:pt x="2997" y="2277"/>
                    <a:pt x="2994" y="2280"/>
                    <a:pt x="2990" y="2286"/>
                  </a:cubicBezTo>
                  <a:cubicBezTo>
                    <a:pt x="2990" y="2286"/>
                    <a:pt x="2981" y="2276"/>
                    <a:pt x="2990" y="2251"/>
                  </a:cubicBezTo>
                  <a:cubicBezTo>
                    <a:pt x="2998" y="2225"/>
                    <a:pt x="2996" y="2215"/>
                    <a:pt x="2991" y="2215"/>
                  </a:cubicBezTo>
                  <a:cubicBezTo>
                    <a:pt x="2985" y="2215"/>
                    <a:pt x="2976" y="2225"/>
                    <a:pt x="2968" y="2236"/>
                  </a:cubicBezTo>
                  <a:cubicBezTo>
                    <a:pt x="2958" y="2253"/>
                    <a:pt x="2954" y="2260"/>
                    <a:pt x="2952" y="2260"/>
                  </a:cubicBezTo>
                  <a:cubicBezTo>
                    <a:pt x="2950" y="2260"/>
                    <a:pt x="2956" y="2244"/>
                    <a:pt x="2962" y="2229"/>
                  </a:cubicBezTo>
                  <a:cubicBezTo>
                    <a:pt x="2971" y="2211"/>
                    <a:pt x="2979" y="2194"/>
                    <a:pt x="2976" y="2194"/>
                  </a:cubicBezTo>
                  <a:lnTo>
                    <a:pt x="2976" y="2194"/>
                  </a:lnTo>
                  <a:cubicBezTo>
                    <a:pt x="2975" y="2194"/>
                    <a:pt x="2972" y="2196"/>
                    <a:pt x="2968" y="2201"/>
                  </a:cubicBezTo>
                  <a:cubicBezTo>
                    <a:pt x="2961" y="2206"/>
                    <a:pt x="2951" y="2209"/>
                    <a:pt x="2942" y="2209"/>
                  </a:cubicBezTo>
                  <a:cubicBezTo>
                    <a:pt x="2924" y="2209"/>
                    <a:pt x="2909" y="2197"/>
                    <a:pt x="2930" y="2170"/>
                  </a:cubicBezTo>
                  <a:lnTo>
                    <a:pt x="2918" y="2160"/>
                  </a:lnTo>
                  <a:cubicBezTo>
                    <a:pt x="2911" y="2170"/>
                    <a:pt x="2905" y="2174"/>
                    <a:pt x="2900" y="2174"/>
                  </a:cubicBezTo>
                  <a:cubicBezTo>
                    <a:pt x="2894" y="2174"/>
                    <a:pt x="2889" y="2169"/>
                    <a:pt x="2883" y="2164"/>
                  </a:cubicBezTo>
                  <a:cubicBezTo>
                    <a:pt x="2871" y="2154"/>
                    <a:pt x="2865" y="2151"/>
                    <a:pt x="2880" y="2129"/>
                  </a:cubicBezTo>
                  <a:cubicBezTo>
                    <a:pt x="2894" y="2119"/>
                    <a:pt x="2897" y="2114"/>
                    <a:pt x="2891" y="2114"/>
                  </a:cubicBezTo>
                  <a:cubicBezTo>
                    <a:pt x="2887" y="2114"/>
                    <a:pt x="2880" y="2116"/>
                    <a:pt x="2871" y="2120"/>
                  </a:cubicBezTo>
                  <a:cubicBezTo>
                    <a:pt x="2871" y="2120"/>
                    <a:pt x="2870" y="2119"/>
                    <a:pt x="2870" y="2119"/>
                  </a:cubicBezTo>
                  <a:cubicBezTo>
                    <a:pt x="2862" y="2119"/>
                    <a:pt x="2833" y="2148"/>
                    <a:pt x="2825" y="2148"/>
                  </a:cubicBezTo>
                  <a:cubicBezTo>
                    <a:pt x="2825" y="2148"/>
                    <a:pt x="2824" y="2148"/>
                    <a:pt x="2824" y="2148"/>
                  </a:cubicBezTo>
                  <a:cubicBezTo>
                    <a:pt x="2810" y="2165"/>
                    <a:pt x="2790" y="2180"/>
                    <a:pt x="2784" y="2180"/>
                  </a:cubicBezTo>
                  <a:cubicBezTo>
                    <a:pt x="2784" y="2180"/>
                    <a:pt x="2783" y="2179"/>
                    <a:pt x="2783" y="2179"/>
                  </a:cubicBezTo>
                  <a:lnTo>
                    <a:pt x="2799" y="2157"/>
                  </a:lnTo>
                  <a:lnTo>
                    <a:pt x="2830" y="2120"/>
                  </a:lnTo>
                  <a:cubicBezTo>
                    <a:pt x="2827" y="2117"/>
                    <a:pt x="2825" y="2115"/>
                    <a:pt x="2821" y="2115"/>
                  </a:cubicBezTo>
                  <a:cubicBezTo>
                    <a:pt x="2817" y="2115"/>
                    <a:pt x="2811" y="2118"/>
                    <a:pt x="2802" y="2129"/>
                  </a:cubicBezTo>
                  <a:cubicBezTo>
                    <a:pt x="2811" y="2104"/>
                    <a:pt x="2808" y="2101"/>
                    <a:pt x="2796" y="2091"/>
                  </a:cubicBezTo>
                  <a:cubicBezTo>
                    <a:pt x="2791" y="2085"/>
                    <a:pt x="2783" y="2082"/>
                    <a:pt x="2775" y="2082"/>
                  </a:cubicBezTo>
                  <a:cubicBezTo>
                    <a:pt x="2768" y="2082"/>
                    <a:pt x="2761" y="2084"/>
                    <a:pt x="2755" y="2088"/>
                  </a:cubicBezTo>
                  <a:cubicBezTo>
                    <a:pt x="2772" y="2059"/>
                    <a:pt x="2763" y="2038"/>
                    <a:pt x="2744" y="2038"/>
                  </a:cubicBezTo>
                  <a:cubicBezTo>
                    <a:pt x="2735" y="2038"/>
                    <a:pt x="2723" y="2043"/>
                    <a:pt x="2711" y="2054"/>
                  </a:cubicBezTo>
                  <a:cubicBezTo>
                    <a:pt x="2704" y="2062"/>
                    <a:pt x="2699" y="2066"/>
                    <a:pt x="2697" y="2066"/>
                  </a:cubicBezTo>
                  <a:cubicBezTo>
                    <a:pt x="2693" y="2066"/>
                    <a:pt x="2693" y="2059"/>
                    <a:pt x="2699" y="2044"/>
                  </a:cubicBezTo>
                  <a:cubicBezTo>
                    <a:pt x="2706" y="2030"/>
                    <a:pt x="2709" y="2024"/>
                    <a:pt x="2706" y="2024"/>
                  </a:cubicBezTo>
                  <a:lnTo>
                    <a:pt x="2706" y="2024"/>
                  </a:lnTo>
                  <a:cubicBezTo>
                    <a:pt x="2704" y="2024"/>
                    <a:pt x="2699" y="2028"/>
                    <a:pt x="2689" y="2035"/>
                  </a:cubicBezTo>
                  <a:cubicBezTo>
                    <a:pt x="2684" y="2039"/>
                    <a:pt x="2681" y="2040"/>
                    <a:pt x="2679" y="2040"/>
                  </a:cubicBezTo>
                  <a:cubicBezTo>
                    <a:pt x="2673" y="2040"/>
                    <a:pt x="2682" y="2023"/>
                    <a:pt x="2689" y="2004"/>
                  </a:cubicBezTo>
                  <a:cubicBezTo>
                    <a:pt x="2706" y="1974"/>
                    <a:pt x="2709" y="1961"/>
                    <a:pt x="2703" y="1961"/>
                  </a:cubicBezTo>
                  <a:cubicBezTo>
                    <a:pt x="2700" y="1961"/>
                    <a:pt x="2695" y="1964"/>
                    <a:pt x="2689" y="1969"/>
                  </a:cubicBezTo>
                  <a:cubicBezTo>
                    <a:pt x="2679" y="1974"/>
                    <a:pt x="2671" y="1975"/>
                    <a:pt x="2665" y="1975"/>
                  </a:cubicBezTo>
                  <a:cubicBezTo>
                    <a:pt x="2655" y="1975"/>
                    <a:pt x="2649" y="1970"/>
                    <a:pt x="2645" y="1966"/>
                  </a:cubicBezTo>
                  <a:cubicBezTo>
                    <a:pt x="2620" y="1979"/>
                    <a:pt x="2614" y="1976"/>
                    <a:pt x="2605" y="1997"/>
                  </a:cubicBezTo>
                  <a:cubicBezTo>
                    <a:pt x="2592" y="2010"/>
                    <a:pt x="2579" y="2023"/>
                    <a:pt x="2567" y="2032"/>
                  </a:cubicBezTo>
                  <a:cubicBezTo>
                    <a:pt x="2561" y="2035"/>
                    <a:pt x="2557" y="2036"/>
                    <a:pt x="2555" y="2036"/>
                  </a:cubicBezTo>
                  <a:cubicBezTo>
                    <a:pt x="2550" y="2036"/>
                    <a:pt x="2557" y="2028"/>
                    <a:pt x="2560" y="2028"/>
                  </a:cubicBezTo>
                  <a:cubicBezTo>
                    <a:pt x="2560" y="2028"/>
                    <a:pt x="2560" y="2029"/>
                    <a:pt x="2561" y="2029"/>
                  </a:cubicBezTo>
                  <a:cubicBezTo>
                    <a:pt x="2589" y="2019"/>
                    <a:pt x="2583" y="2013"/>
                    <a:pt x="2592" y="1988"/>
                  </a:cubicBezTo>
                  <a:cubicBezTo>
                    <a:pt x="2605" y="1966"/>
                    <a:pt x="2592" y="1957"/>
                    <a:pt x="2586" y="1950"/>
                  </a:cubicBezTo>
                  <a:cubicBezTo>
                    <a:pt x="2583" y="1947"/>
                    <a:pt x="2570" y="1938"/>
                    <a:pt x="2567" y="1935"/>
                  </a:cubicBezTo>
                  <a:cubicBezTo>
                    <a:pt x="2565" y="1914"/>
                    <a:pt x="2563" y="1905"/>
                    <a:pt x="2559" y="1905"/>
                  </a:cubicBezTo>
                  <a:cubicBezTo>
                    <a:pt x="2555" y="1905"/>
                    <a:pt x="2551" y="1909"/>
                    <a:pt x="2545" y="1916"/>
                  </a:cubicBezTo>
                  <a:lnTo>
                    <a:pt x="2529" y="1935"/>
                  </a:lnTo>
                  <a:cubicBezTo>
                    <a:pt x="2548" y="1902"/>
                    <a:pt x="2521" y="1866"/>
                    <a:pt x="2488" y="1866"/>
                  </a:cubicBezTo>
                  <a:cubicBezTo>
                    <a:pt x="2478" y="1866"/>
                    <a:pt x="2467" y="1870"/>
                    <a:pt x="2457" y="1878"/>
                  </a:cubicBezTo>
                  <a:lnTo>
                    <a:pt x="2473" y="1860"/>
                  </a:lnTo>
                  <a:cubicBezTo>
                    <a:pt x="2489" y="1838"/>
                    <a:pt x="2485" y="1834"/>
                    <a:pt x="2473" y="1825"/>
                  </a:cubicBezTo>
                  <a:cubicBezTo>
                    <a:pt x="2470" y="1822"/>
                    <a:pt x="2432" y="1822"/>
                    <a:pt x="2417" y="1809"/>
                  </a:cubicBezTo>
                  <a:cubicBezTo>
                    <a:pt x="2402" y="1797"/>
                    <a:pt x="2391" y="1788"/>
                    <a:pt x="2380" y="1788"/>
                  </a:cubicBezTo>
                  <a:cubicBezTo>
                    <a:pt x="2374" y="1788"/>
                    <a:pt x="2369" y="1790"/>
                    <a:pt x="2363" y="1797"/>
                  </a:cubicBezTo>
                  <a:cubicBezTo>
                    <a:pt x="2357" y="1794"/>
                    <a:pt x="2357" y="1794"/>
                    <a:pt x="2373" y="1775"/>
                  </a:cubicBezTo>
                  <a:cubicBezTo>
                    <a:pt x="2395" y="1759"/>
                    <a:pt x="2388" y="1753"/>
                    <a:pt x="2382" y="1750"/>
                  </a:cubicBezTo>
                  <a:cubicBezTo>
                    <a:pt x="2382" y="1750"/>
                    <a:pt x="2381" y="1750"/>
                    <a:pt x="2381" y="1750"/>
                  </a:cubicBezTo>
                  <a:cubicBezTo>
                    <a:pt x="2373" y="1750"/>
                    <a:pt x="2359" y="1767"/>
                    <a:pt x="2344" y="1784"/>
                  </a:cubicBezTo>
                  <a:cubicBezTo>
                    <a:pt x="2339" y="1793"/>
                    <a:pt x="2335" y="1798"/>
                    <a:pt x="2332" y="1798"/>
                  </a:cubicBezTo>
                  <a:cubicBezTo>
                    <a:pt x="2328" y="1798"/>
                    <a:pt x="2327" y="1789"/>
                    <a:pt x="2329" y="1772"/>
                  </a:cubicBezTo>
                  <a:cubicBezTo>
                    <a:pt x="2336" y="1752"/>
                    <a:pt x="2320" y="1732"/>
                    <a:pt x="2303" y="1732"/>
                  </a:cubicBezTo>
                  <a:cubicBezTo>
                    <a:pt x="2298" y="1732"/>
                    <a:pt x="2293" y="1734"/>
                    <a:pt x="2288" y="1737"/>
                  </a:cubicBezTo>
                  <a:cubicBezTo>
                    <a:pt x="2282" y="1731"/>
                    <a:pt x="2276" y="1728"/>
                    <a:pt x="2291" y="1706"/>
                  </a:cubicBezTo>
                  <a:cubicBezTo>
                    <a:pt x="2298" y="1691"/>
                    <a:pt x="2303" y="1672"/>
                    <a:pt x="2291" y="1672"/>
                  </a:cubicBezTo>
                  <a:cubicBezTo>
                    <a:pt x="2286" y="1672"/>
                    <a:pt x="2278" y="1676"/>
                    <a:pt x="2266" y="1684"/>
                  </a:cubicBezTo>
                  <a:cubicBezTo>
                    <a:pt x="2260" y="1681"/>
                    <a:pt x="2260" y="1681"/>
                    <a:pt x="2276" y="1662"/>
                  </a:cubicBezTo>
                  <a:cubicBezTo>
                    <a:pt x="2281" y="1647"/>
                    <a:pt x="2289" y="1634"/>
                    <a:pt x="2286" y="1634"/>
                  </a:cubicBezTo>
                  <a:lnTo>
                    <a:pt x="2286" y="1634"/>
                  </a:lnTo>
                  <a:cubicBezTo>
                    <a:pt x="2284" y="1634"/>
                    <a:pt x="2278" y="1639"/>
                    <a:pt x="2263" y="1653"/>
                  </a:cubicBezTo>
                  <a:cubicBezTo>
                    <a:pt x="2257" y="1655"/>
                    <a:pt x="2252" y="1656"/>
                    <a:pt x="2248" y="1656"/>
                  </a:cubicBezTo>
                  <a:cubicBezTo>
                    <a:pt x="2232" y="1656"/>
                    <a:pt x="2223" y="1643"/>
                    <a:pt x="2225" y="1621"/>
                  </a:cubicBezTo>
                  <a:cubicBezTo>
                    <a:pt x="2224" y="1619"/>
                    <a:pt x="2222" y="1617"/>
                    <a:pt x="2219" y="1617"/>
                  </a:cubicBezTo>
                  <a:cubicBezTo>
                    <a:pt x="2215" y="1617"/>
                    <a:pt x="2209" y="1620"/>
                    <a:pt x="2200" y="1631"/>
                  </a:cubicBezTo>
                  <a:lnTo>
                    <a:pt x="2185" y="1653"/>
                  </a:lnTo>
                  <a:cubicBezTo>
                    <a:pt x="2198" y="1629"/>
                    <a:pt x="2204" y="1619"/>
                    <a:pt x="2202" y="1619"/>
                  </a:cubicBezTo>
                  <a:lnTo>
                    <a:pt x="2202" y="1619"/>
                  </a:lnTo>
                  <a:cubicBezTo>
                    <a:pt x="2200" y="1619"/>
                    <a:pt x="2191" y="1627"/>
                    <a:pt x="2175" y="1643"/>
                  </a:cubicBezTo>
                  <a:cubicBezTo>
                    <a:pt x="2168" y="1652"/>
                    <a:pt x="2163" y="1656"/>
                    <a:pt x="2161" y="1656"/>
                  </a:cubicBezTo>
                  <a:cubicBezTo>
                    <a:pt x="2158" y="1656"/>
                    <a:pt x="2160" y="1649"/>
                    <a:pt x="2169" y="1637"/>
                  </a:cubicBezTo>
                  <a:cubicBezTo>
                    <a:pt x="2178" y="1615"/>
                    <a:pt x="2172" y="1609"/>
                    <a:pt x="2172" y="1609"/>
                  </a:cubicBezTo>
                  <a:cubicBezTo>
                    <a:pt x="2147" y="1606"/>
                    <a:pt x="2122" y="1593"/>
                    <a:pt x="2100" y="1581"/>
                  </a:cubicBezTo>
                  <a:cubicBezTo>
                    <a:pt x="2070" y="1557"/>
                    <a:pt x="2053" y="1542"/>
                    <a:pt x="2041" y="1542"/>
                  </a:cubicBezTo>
                  <a:cubicBezTo>
                    <a:pt x="2035" y="1542"/>
                    <a:pt x="2030" y="1545"/>
                    <a:pt x="2025" y="1552"/>
                  </a:cubicBezTo>
                  <a:cubicBezTo>
                    <a:pt x="2015" y="1559"/>
                    <a:pt x="2010" y="1563"/>
                    <a:pt x="2008" y="1563"/>
                  </a:cubicBezTo>
                  <a:cubicBezTo>
                    <a:pt x="2005" y="1563"/>
                    <a:pt x="2007" y="1557"/>
                    <a:pt x="2012" y="1543"/>
                  </a:cubicBezTo>
                  <a:cubicBezTo>
                    <a:pt x="2025" y="1518"/>
                    <a:pt x="2019" y="1515"/>
                    <a:pt x="2012" y="1509"/>
                  </a:cubicBezTo>
                  <a:cubicBezTo>
                    <a:pt x="2006" y="1505"/>
                    <a:pt x="2003" y="1499"/>
                    <a:pt x="2019" y="1480"/>
                  </a:cubicBezTo>
                  <a:lnTo>
                    <a:pt x="2019" y="1480"/>
                  </a:lnTo>
                  <a:cubicBezTo>
                    <a:pt x="2003" y="1491"/>
                    <a:pt x="1999" y="1495"/>
                    <a:pt x="1995" y="1495"/>
                  </a:cubicBezTo>
                  <a:cubicBezTo>
                    <a:pt x="1994" y="1495"/>
                    <a:pt x="1992" y="1494"/>
                    <a:pt x="1990" y="1493"/>
                  </a:cubicBezTo>
                  <a:cubicBezTo>
                    <a:pt x="1999" y="1480"/>
                    <a:pt x="2001" y="1474"/>
                    <a:pt x="1997" y="1474"/>
                  </a:cubicBezTo>
                  <a:cubicBezTo>
                    <a:pt x="1994" y="1474"/>
                    <a:pt x="1989" y="1477"/>
                    <a:pt x="1981" y="1484"/>
                  </a:cubicBezTo>
                  <a:cubicBezTo>
                    <a:pt x="1963" y="1500"/>
                    <a:pt x="1954" y="1509"/>
                    <a:pt x="1952" y="1509"/>
                  </a:cubicBezTo>
                  <a:cubicBezTo>
                    <a:pt x="1951" y="1509"/>
                    <a:pt x="1958" y="1498"/>
                    <a:pt x="1975" y="1477"/>
                  </a:cubicBezTo>
                  <a:cubicBezTo>
                    <a:pt x="1986" y="1463"/>
                    <a:pt x="1989" y="1440"/>
                    <a:pt x="1986" y="1440"/>
                  </a:cubicBezTo>
                  <a:lnTo>
                    <a:pt x="1986" y="1440"/>
                  </a:lnTo>
                  <a:cubicBezTo>
                    <a:pt x="1985" y="1440"/>
                    <a:pt x="1983" y="1443"/>
                    <a:pt x="1981" y="1449"/>
                  </a:cubicBezTo>
                  <a:cubicBezTo>
                    <a:pt x="1965" y="1468"/>
                    <a:pt x="1953" y="1462"/>
                    <a:pt x="1934" y="1477"/>
                  </a:cubicBezTo>
                  <a:cubicBezTo>
                    <a:pt x="1928" y="1471"/>
                    <a:pt x="1921" y="1468"/>
                    <a:pt x="1937" y="1446"/>
                  </a:cubicBezTo>
                  <a:cubicBezTo>
                    <a:pt x="1943" y="1433"/>
                    <a:pt x="1931" y="1427"/>
                    <a:pt x="1916" y="1427"/>
                  </a:cubicBezTo>
                  <a:cubicBezTo>
                    <a:pt x="1905" y="1427"/>
                    <a:pt x="1893" y="1430"/>
                    <a:pt x="1884" y="1436"/>
                  </a:cubicBezTo>
                  <a:cubicBezTo>
                    <a:pt x="1877" y="1445"/>
                    <a:pt x="1872" y="1449"/>
                    <a:pt x="1870" y="1449"/>
                  </a:cubicBezTo>
                  <a:cubicBezTo>
                    <a:pt x="1867" y="1449"/>
                    <a:pt x="1869" y="1442"/>
                    <a:pt x="1878" y="1430"/>
                  </a:cubicBezTo>
                  <a:cubicBezTo>
                    <a:pt x="1893" y="1411"/>
                    <a:pt x="1890" y="1408"/>
                    <a:pt x="1884" y="1402"/>
                  </a:cubicBezTo>
                  <a:lnTo>
                    <a:pt x="1884" y="1402"/>
                  </a:lnTo>
                  <a:cubicBezTo>
                    <a:pt x="1878" y="1406"/>
                    <a:pt x="1875" y="1408"/>
                    <a:pt x="1874" y="1408"/>
                  </a:cubicBezTo>
                  <a:cubicBezTo>
                    <a:pt x="1870" y="1408"/>
                    <a:pt x="1882" y="1393"/>
                    <a:pt x="1893" y="1377"/>
                  </a:cubicBezTo>
                  <a:cubicBezTo>
                    <a:pt x="1915" y="1364"/>
                    <a:pt x="1909" y="1358"/>
                    <a:pt x="1899" y="1349"/>
                  </a:cubicBezTo>
                  <a:lnTo>
                    <a:pt x="1899" y="1349"/>
                  </a:lnTo>
                  <a:cubicBezTo>
                    <a:pt x="1893" y="1353"/>
                    <a:pt x="1887" y="1355"/>
                    <a:pt x="1880" y="1355"/>
                  </a:cubicBezTo>
                  <a:cubicBezTo>
                    <a:pt x="1865" y="1355"/>
                    <a:pt x="1851" y="1344"/>
                    <a:pt x="1840" y="1333"/>
                  </a:cubicBezTo>
                  <a:cubicBezTo>
                    <a:pt x="1831" y="1326"/>
                    <a:pt x="1823" y="1323"/>
                    <a:pt x="1814" y="1323"/>
                  </a:cubicBezTo>
                  <a:cubicBezTo>
                    <a:pt x="1797" y="1323"/>
                    <a:pt x="1779" y="1337"/>
                    <a:pt x="1749" y="1358"/>
                  </a:cubicBezTo>
                  <a:lnTo>
                    <a:pt x="1715" y="1393"/>
                  </a:lnTo>
                  <a:lnTo>
                    <a:pt x="1746" y="1355"/>
                  </a:lnTo>
                  <a:cubicBezTo>
                    <a:pt x="1762" y="1333"/>
                    <a:pt x="1787" y="1289"/>
                    <a:pt x="1787" y="1289"/>
                  </a:cubicBezTo>
                  <a:cubicBezTo>
                    <a:pt x="1786" y="1289"/>
                    <a:pt x="1786" y="1289"/>
                    <a:pt x="1785" y="1289"/>
                  </a:cubicBezTo>
                  <a:cubicBezTo>
                    <a:pt x="1778" y="1289"/>
                    <a:pt x="1764" y="1306"/>
                    <a:pt x="1749" y="1324"/>
                  </a:cubicBezTo>
                  <a:cubicBezTo>
                    <a:pt x="1743" y="1333"/>
                    <a:pt x="1738" y="1337"/>
                    <a:pt x="1736" y="1337"/>
                  </a:cubicBezTo>
                  <a:cubicBezTo>
                    <a:pt x="1732" y="1337"/>
                    <a:pt x="1732" y="1328"/>
                    <a:pt x="1733" y="1311"/>
                  </a:cubicBezTo>
                  <a:cubicBezTo>
                    <a:pt x="1737" y="1293"/>
                    <a:pt x="1736" y="1285"/>
                    <a:pt x="1729" y="1285"/>
                  </a:cubicBezTo>
                  <a:cubicBezTo>
                    <a:pt x="1725" y="1285"/>
                    <a:pt x="1719" y="1288"/>
                    <a:pt x="1711" y="1292"/>
                  </a:cubicBezTo>
                  <a:cubicBezTo>
                    <a:pt x="1708" y="1289"/>
                    <a:pt x="1702" y="1286"/>
                    <a:pt x="1711" y="1261"/>
                  </a:cubicBezTo>
                  <a:cubicBezTo>
                    <a:pt x="1709" y="1259"/>
                    <a:pt x="1708" y="1257"/>
                    <a:pt x="1706" y="1257"/>
                  </a:cubicBezTo>
                  <a:cubicBezTo>
                    <a:pt x="1703" y="1257"/>
                    <a:pt x="1700" y="1262"/>
                    <a:pt x="1689" y="1277"/>
                  </a:cubicBezTo>
                  <a:cubicBezTo>
                    <a:pt x="1683" y="1285"/>
                    <a:pt x="1678" y="1289"/>
                    <a:pt x="1676" y="1289"/>
                  </a:cubicBezTo>
                  <a:cubicBezTo>
                    <a:pt x="1673" y="1289"/>
                    <a:pt x="1675" y="1282"/>
                    <a:pt x="1680" y="1267"/>
                  </a:cubicBezTo>
                  <a:cubicBezTo>
                    <a:pt x="1698" y="1237"/>
                    <a:pt x="1695" y="1221"/>
                    <a:pt x="1687" y="1221"/>
                  </a:cubicBezTo>
                  <a:cubicBezTo>
                    <a:pt x="1683" y="1221"/>
                    <a:pt x="1679" y="1224"/>
                    <a:pt x="1674" y="1230"/>
                  </a:cubicBezTo>
                  <a:cubicBezTo>
                    <a:pt x="1665" y="1240"/>
                    <a:pt x="1659" y="1244"/>
                    <a:pt x="1655" y="1244"/>
                  </a:cubicBezTo>
                  <a:cubicBezTo>
                    <a:pt x="1652" y="1244"/>
                    <a:pt x="1650" y="1242"/>
                    <a:pt x="1649" y="1239"/>
                  </a:cubicBezTo>
                  <a:cubicBezTo>
                    <a:pt x="1646" y="1238"/>
                    <a:pt x="1643" y="1236"/>
                    <a:pt x="1639" y="1236"/>
                  </a:cubicBezTo>
                  <a:cubicBezTo>
                    <a:pt x="1634" y="1236"/>
                    <a:pt x="1628" y="1238"/>
                    <a:pt x="1617" y="1245"/>
                  </a:cubicBezTo>
                  <a:lnTo>
                    <a:pt x="1605" y="1239"/>
                  </a:lnTo>
                  <a:cubicBezTo>
                    <a:pt x="1600" y="1234"/>
                    <a:pt x="1614" y="1222"/>
                    <a:pt x="1623" y="1222"/>
                  </a:cubicBezTo>
                  <a:cubicBezTo>
                    <a:pt x="1624" y="1222"/>
                    <a:pt x="1626" y="1222"/>
                    <a:pt x="1627" y="1223"/>
                  </a:cubicBezTo>
                  <a:lnTo>
                    <a:pt x="1636" y="1198"/>
                  </a:lnTo>
                  <a:cubicBezTo>
                    <a:pt x="1632" y="1194"/>
                    <a:pt x="1628" y="1190"/>
                    <a:pt x="1622" y="1190"/>
                  </a:cubicBezTo>
                  <a:cubicBezTo>
                    <a:pt x="1617" y="1190"/>
                    <a:pt x="1610" y="1194"/>
                    <a:pt x="1599" y="1201"/>
                  </a:cubicBezTo>
                  <a:cubicBezTo>
                    <a:pt x="1582" y="1218"/>
                    <a:pt x="1573" y="1227"/>
                    <a:pt x="1572" y="1227"/>
                  </a:cubicBezTo>
                  <a:cubicBezTo>
                    <a:pt x="1571" y="1227"/>
                    <a:pt x="1579" y="1216"/>
                    <a:pt x="1595" y="1195"/>
                  </a:cubicBezTo>
                  <a:cubicBezTo>
                    <a:pt x="1608" y="1181"/>
                    <a:pt x="1616" y="1162"/>
                    <a:pt x="1609" y="1162"/>
                  </a:cubicBezTo>
                  <a:cubicBezTo>
                    <a:pt x="1607" y="1162"/>
                    <a:pt x="1603" y="1164"/>
                    <a:pt x="1599" y="1167"/>
                  </a:cubicBezTo>
                  <a:cubicBezTo>
                    <a:pt x="1584" y="1180"/>
                    <a:pt x="1577" y="1185"/>
                    <a:pt x="1575" y="1185"/>
                  </a:cubicBezTo>
                  <a:cubicBezTo>
                    <a:pt x="1571" y="1185"/>
                    <a:pt x="1579" y="1171"/>
                    <a:pt x="1589" y="1158"/>
                  </a:cubicBezTo>
                  <a:cubicBezTo>
                    <a:pt x="1608" y="1138"/>
                    <a:pt x="1617" y="1130"/>
                    <a:pt x="1612" y="1130"/>
                  </a:cubicBezTo>
                  <a:cubicBezTo>
                    <a:pt x="1608" y="1130"/>
                    <a:pt x="1596" y="1135"/>
                    <a:pt x="1574" y="1145"/>
                  </a:cubicBezTo>
                  <a:cubicBezTo>
                    <a:pt x="1561" y="1136"/>
                    <a:pt x="1523" y="1139"/>
                    <a:pt x="1508" y="1126"/>
                  </a:cubicBezTo>
                  <a:cubicBezTo>
                    <a:pt x="1486" y="1107"/>
                    <a:pt x="1476" y="1098"/>
                    <a:pt x="1486" y="1073"/>
                  </a:cubicBezTo>
                  <a:cubicBezTo>
                    <a:pt x="1486" y="1073"/>
                    <a:pt x="1486" y="1072"/>
                    <a:pt x="1486" y="1072"/>
                  </a:cubicBezTo>
                  <a:lnTo>
                    <a:pt x="1486" y="1072"/>
                  </a:lnTo>
                  <a:cubicBezTo>
                    <a:pt x="1477" y="1082"/>
                    <a:pt x="1471" y="1086"/>
                    <a:pt x="1466" y="1086"/>
                  </a:cubicBezTo>
                  <a:cubicBezTo>
                    <a:pt x="1460" y="1086"/>
                    <a:pt x="1455" y="1081"/>
                    <a:pt x="1448" y="1076"/>
                  </a:cubicBezTo>
                  <a:cubicBezTo>
                    <a:pt x="1448" y="1060"/>
                    <a:pt x="1443" y="1054"/>
                    <a:pt x="1435" y="1054"/>
                  </a:cubicBezTo>
                  <a:cubicBezTo>
                    <a:pt x="1425" y="1054"/>
                    <a:pt x="1413" y="1062"/>
                    <a:pt x="1401" y="1070"/>
                  </a:cubicBezTo>
                  <a:lnTo>
                    <a:pt x="1411" y="1079"/>
                  </a:lnTo>
                  <a:cubicBezTo>
                    <a:pt x="1395" y="1098"/>
                    <a:pt x="1386" y="1107"/>
                    <a:pt x="1382" y="1107"/>
                  </a:cubicBezTo>
                  <a:cubicBezTo>
                    <a:pt x="1378" y="1107"/>
                    <a:pt x="1378" y="1099"/>
                    <a:pt x="1379" y="1086"/>
                  </a:cubicBezTo>
                  <a:cubicBezTo>
                    <a:pt x="1376" y="1079"/>
                    <a:pt x="1392" y="1060"/>
                    <a:pt x="1407" y="1042"/>
                  </a:cubicBezTo>
                  <a:cubicBezTo>
                    <a:pt x="1423" y="1020"/>
                    <a:pt x="1433" y="998"/>
                    <a:pt x="1426" y="991"/>
                  </a:cubicBezTo>
                  <a:cubicBezTo>
                    <a:pt x="1424" y="990"/>
                    <a:pt x="1422" y="988"/>
                    <a:pt x="1419" y="988"/>
                  </a:cubicBezTo>
                  <a:cubicBezTo>
                    <a:pt x="1416" y="988"/>
                    <a:pt x="1412" y="992"/>
                    <a:pt x="1404" y="1007"/>
                  </a:cubicBezTo>
                  <a:cubicBezTo>
                    <a:pt x="1393" y="1021"/>
                    <a:pt x="1390" y="1024"/>
                    <a:pt x="1388" y="1024"/>
                  </a:cubicBezTo>
                  <a:cubicBezTo>
                    <a:pt x="1387" y="1024"/>
                    <a:pt x="1386" y="1024"/>
                    <a:pt x="1386" y="1023"/>
                  </a:cubicBezTo>
                  <a:cubicBezTo>
                    <a:pt x="1382" y="1021"/>
                    <a:pt x="1379" y="1019"/>
                    <a:pt x="1375" y="1019"/>
                  </a:cubicBezTo>
                  <a:cubicBezTo>
                    <a:pt x="1370" y="1019"/>
                    <a:pt x="1364" y="1021"/>
                    <a:pt x="1354" y="1029"/>
                  </a:cubicBezTo>
                  <a:cubicBezTo>
                    <a:pt x="1345" y="1040"/>
                    <a:pt x="1339" y="1043"/>
                    <a:pt x="1335" y="1043"/>
                  </a:cubicBezTo>
                  <a:cubicBezTo>
                    <a:pt x="1331" y="1043"/>
                    <a:pt x="1329" y="1041"/>
                    <a:pt x="1326" y="1039"/>
                  </a:cubicBezTo>
                  <a:cubicBezTo>
                    <a:pt x="1335" y="1017"/>
                    <a:pt x="1326" y="1007"/>
                    <a:pt x="1326" y="1007"/>
                  </a:cubicBezTo>
                  <a:lnTo>
                    <a:pt x="1342" y="988"/>
                  </a:lnTo>
                  <a:cubicBezTo>
                    <a:pt x="1351" y="973"/>
                    <a:pt x="1360" y="957"/>
                    <a:pt x="1367" y="941"/>
                  </a:cubicBezTo>
                  <a:cubicBezTo>
                    <a:pt x="1366" y="941"/>
                    <a:pt x="1366" y="941"/>
                    <a:pt x="1366" y="941"/>
                  </a:cubicBezTo>
                  <a:cubicBezTo>
                    <a:pt x="1361" y="941"/>
                    <a:pt x="1348" y="957"/>
                    <a:pt x="1348" y="957"/>
                  </a:cubicBezTo>
                  <a:cubicBezTo>
                    <a:pt x="1346" y="959"/>
                    <a:pt x="1344" y="960"/>
                    <a:pt x="1341" y="960"/>
                  </a:cubicBezTo>
                  <a:cubicBezTo>
                    <a:pt x="1309" y="960"/>
                    <a:pt x="1199" y="871"/>
                    <a:pt x="1185" y="857"/>
                  </a:cubicBezTo>
                  <a:cubicBezTo>
                    <a:pt x="1189" y="839"/>
                    <a:pt x="1184" y="828"/>
                    <a:pt x="1177" y="828"/>
                  </a:cubicBezTo>
                  <a:cubicBezTo>
                    <a:pt x="1173" y="828"/>
                    <a:pt x="1168" y="832"/>
                    <a:pt x="1163" y="841"/>
                  </a:cubicBezTo>
                  <a:cubicBezTo>
                    <a:pt x="1159" y="846"/>
                    <a:pt x="1154" y="848"/>
                    <a:pt x="1149" y="848"/>
                  </a:cubicBezTo>
                  <a:cubicBezTo>
                    <a:pt x="1134" y="848"/>
                    <a:pt x="1114" y="831"/>
                    <a:pt x="1091" y="810"/>
                  </a:cubicBezTo>
                  <a:cubicBezTo>
                    <a:pt x="1063" y="789"/>
                    <a:pt x="1041" y="770"/>
                    <a:pt x="1025" y="770"/>
                  </a:cubicBezTo>
                  <a:cubicBezTo>
                    <a:pt x="1019" y="770"/>
                    <a:pt x="1014" y="773"/>
                    <a:pt x="1009" y="778"/>
                  </a:cubicBezTo>
                  <a:lnTo>
                    <a:pt x="994" y="766"/>
                  </a:lnTo>
                  <a:cubicBezTo>
                    <a:pt x="990" y="763"/>
                    <a:pt x="985" y="762"/>
                    <a:pt x="978" y="762"/>
                  </a:cubicBezTo>
                  <a:cubicBezTo>
                    <a:pt x="970" y="762"/>
                    <a:pt x="960" y="763"/>
                    <a:pt x="954" y="763"/>
                  </a:cubicBezTo>
                  <a:cubicBezTo>
                    <a:pt x="952" y="763"/>
                    <a:pt x="951" y="763"/>
                    <a:pt x="950" y="763"/>
                  </a:cubicBezTo>
                  <a:cubicBezTo>
                    <a:pt x="942" y="769"/>
                    <a:pt x="937" y="772"/>
                    <a:pt x="934" y="772"/>
                  </a:cubicBezTo>
                  <a:cubicBezTo>
                    <a:pt x="931" y="772"/>
                    <a:pt x="934" y="766"/>
                    <a:pt x="947" y="756"/>
                  </a:cubicBezTo>
                  <a:cubicBezTo>
                    <a:pt x="962" y="738"/>
                    <a:pt x="978" y="719"/>
                    <a:pt x="972" y="713"/>
                  </a:cubicBezTo>
                  <a:cubicBezTo>
                    <a:pt x="970" y="711"/>
                    <a:pt x="968" y="710"/>
                    <a:pt x="966" y="710"/>
                  </a:cubicBezTo>
                  <a:cubicBezTo>
                    <a:pt x="955" y="710"/>
                    <a:pt x="944" y="728"/>
                    <a:pt x="931" y="744"/>
                  </a:cubicBezTo>
                  <a:cubicBezTo>
                    <a:pt x="919" y="758"/>
                    <a:pt x="913" y="760"/>
                    <a:pt x="910" y="760"/>
                  </a:cubicBezTo>
                  <a:cubicBezTo>
                    <a:pt x="910" y="760"/>
                    <a:pt x="909" y="760"/>
                    <a:pt x="909" y="760"/>
                  </a:cubicBezTo>
                  <a:cubicBezTo>
                    <a:pt x="903" y="756"/>
                    <a:pt x="903" y="756"/>
                    <a:pt x="919" y="735"/>
                  </a:cubicBezTo>
                  <a:lnTo>
                    <a:pt x="950" y="697"/>
                  </a:lnTo>
                  <a:lnTo>
                    <a:pt x="944" y="691"/>
                  </a:lnTo>
                  <a:cubicBezTo>
                    <a:pt x="932" y="705"/>
                    <a:pt x="927" y="707"/>
                    <a:pt x="926" y="707"/>
                  </a:cubicBezTo>
                  <a:cubicBezTo>
                    <a:pt x="925" y="707"/>
                    <a:pt x="925" y="706"/>
                    <a:pt x="925" y="706"/>
                  </a:cubicBezTo>
                  <a:cubicBezTo>
                    <a:pt x="919" y="703"/>
                    <a:pt x="919" y="703"/>
                    <a:pt x="950" y="662"/>
                  </a:cubicBezTo>
                  <a:cubicBezTo>
                    <a:pt x="967" y="640"/>
                    <a:pt x="973" y="629"/>
                    <a:pt x="969" y="629"/>
                  </a:cubicBezTo>
                  <a:lnTo>
                    <a:pt x="969" y="629"/>
                  </a:lnTo>
                  <a:cubicBezTo>
                    <a:pt x="966" y="629"/>
                    <a:pt x="956" y="637"/>
                    <a:pt x="941" y="653"/>
                  </a:cubicBezTo>
                  <a:lnTo>
                    <a:pt x="912" y="666"/>
                  </a:lnTo>
                  <a:cubicBezTo>
                    <a:pt x="922" y="648"/>
                    <a:pt x="922" y="642"/>
                    <a:pt x="916" y="642"/>
                  </a:cubicBezTo>
                  <a:cubicBezTo>
                    <a:pt x="908" y="642"/>
                    <a:pt x="888" y="656"/>
                    <a:pt x="875" y="666"/>
                  </a:cubicBezTo>
                  <a:cubicBezTo>
                    <a:pt x="888" y="641"/>
                    <a:pt x="894" y="630"/>
                    <a:pt x="889" y="630"/>
                  </a:cubicBezTo>
                  <a:lnTo>
                    <a:pt x="889" y="630"/>
                  </a:lnTo>
                  <a:cubicBezTo>
                    <a:pt x="886" y="630"/>
                    <a:pt x="876" y="638"/>
                    <a:pt x="859" y="653"/>
                  </a:cubicBezTo>
                  <a:cubicBezTo>
                    <a:pt x="852" y="661"/>
                    <a:pt x="847" y="665"/>
                    <a:pt x="845" y="665"/>
                  </a:cubicBezTo>
                  <a:cubicBezTo>
                    <a:pt x="841" y="665"/>
                    <a:pt x="842" y="658"/>
                    <a:pt x="850" y="644"/>
                  </a:cubicBezTo>
                  <a:cubicBezTo>
                    <a:pt x="859" y="619"/>
                    <a:pt x="853" y="615"/>
                    <a:pt x="843" y="606"/>
                  </a:cubicBezTo>
                  <a:cubicBezTo>
                    <a:pt x="839" y="609"/>
                    <a:pt x="835" y="610"/>
                    <a:pt x="830" y="610"/>
                  </a:cubicBezTo>
                  <a:cubicBezTo>
                    <a:pt x="808" y="610"/>
                    <a:pt x="776" y="584"/>
                    <a:pt x="740" y="556"/>
                  </a:cubicBezTo>
                  <a:cubicBezTo>
                    <a:pt x="704" y="525"/>
                    <a:pt x="677" y="503"/>
                    <a:pt x="659" y="503"/>
                  </a:cubicBezTo>
                  <a:cubicBezTo>
                    <a:pt x="654" y="503"/>
                    <a:pt x="650" y="505"/>
                    <a:pt x="646" y="509"/>
                  </a:cubicBezTo>
                  <a:cubicBezTo>
                    <a:pt x="640" y="503"/>
                    <a:pt x="640" y="503"/>
                    <a:pt x="649" y="481"/>
                  </a:cubicBezTo>
                  <a:cubicBezTo>
                    <a:pt x="656" y="470"/>
                    <a:pt x="659" y="464"/>
                    <a:pt x="656" y="464"/>
                  </a:cubicBezTo>
                  <a:lnTo>
                    <a:pt x="656" y="464"/>
                  </a:lnTo>
                  <a:cubicBezTo>
                    <a:pt x="653" y="464"/>
                    <a:pt x="642" y="472"/>
                    <a:pt x="624" y="490"/>
                  </a:cubicBezTo>
                  <a:cubicBezTo>
                    <a:pt x="612" y="499"/>
                    <a:pt x="601" y="509"/>
                    <a:pt x="600" y="509"/>
                  </a:cubicBezTo>
                  <a:cubicBezTo>
                    <a:pt x="599" y="509"/>
                    <a:pt x="604" y="503"/>
                    <a:pt x="618" y="487"/>
                  </a:cubicBezTo>
                  <a:cubicBezTo>
                    <a:pt x="633" y="465"/>
                    <a:pt x="624" y="459"/>
                    <a:pt x="602" y="440"/>
                  </a:cubicBezTo>
                  <a:cubicBezTo>
                    <a:pt x="591" y="431"/>
                    <a:pt x="577" y="419"/>
                    <a:pt x="564" y="419"/>
                  </a:cubicBezTo>
                  <a:cubicBezTo>
                    <a:pt x="559" y="419"/>
                    <a:pt x="554" y="422"/>
                    <a:pt x="549" y="427"/>
                  </a:cubicBezTo>
                  <a:cubicBezTo>
                    <a:pt x="535" y="433"/>
                    <a:pt x="528" y="436"/>
                    <a:pt x="527" y="436"/>
                  </a:cubicBezTo>
                  <a:cubicBezTo>
                    <a:pt x="525" y="436"/>
                    <a:pt x="531" y="433"/>
                    <a:pt x="543" y="424"/>
                  </a:cubicBezTo>
                  <a:cubicBezTo>
                    <a:pt x="572" y="398"/>
                    <a:pt x="571" y="365"/>
                    <a:pt x="547" y="365"/>
                  </a:cubicBezTo>
                  <a:cubicBezTo>
                    <a:pt x="540" y="365"/>
                    <a:pt x="531" y="368"/>
                    <a:pt x="521" y="374"/>
                  </a:cubicBezTo>
                  <a:cubicBezTo>
                    <a:pt x="514" y="368"/>
                    <a:pt x="511" y="365"/>
                    <a:pt x="527" y="343"/>
                  </a:cubicBezTo>
                  <a:cubicBezTo>
                    <a:pt x="523" y="341"/>
                    <a:pt x="520" y="339"/>
                    <a:pt x="511" y="339"/>
                  </a:cubicBezTo>
                  <a:cubicBezTo>
                    <a:pt x="505" y="339"/>
                    <a:pt x="496" y="340"/>
                    <a:pt x="483" y="343"/>
                  </a:cubicBezTo>
                  <a:lnTo>
                    <a:pt x="445" y="311"/>
                  </a:lnTo>
                  <a:cubicBezTo>
                    <a:pt x="442" y="308"/>
                    <a:pt x="437" y="307"/>
                    <a:pt x="431" y="307"/>
                  </a:cubicBezTo>
                  <a:cubicBezTo>
                    <a:pt x="420" y="307"/>
                    <a:pt x="408" y="311"/>
                    <a:pt x="408" y="311"/>
                  </a:cubicBezTo>
                  <a:lnTo>
                    <a:pt x="405" y="308"/>
                  </a:lnTo>
                  <a:cubicBezTo>
                    <a:pt x="420" y="290"/>
                    <a:pt x="392" y="268"/>
                    <a:pt x="354" y="236"/>
                  </a:cubicBezTo>
                  <a:cubicBezTo>
                    <a:pt x="317" y="205"/>
                    <a:pt x="286" y="177"/>
                    <a:pt x="295" y="152"/>
                  </a:cubicBezTo>
                  <a:cubicBezTo>
                    <a:pt x="295" y="152"/>
                    <a:pt x="294" y="151"/>
                    <a:pt x="293" y="151"/>
                  </a:cubicBezTo>
                  <a:cubicBezTo>
                    <a:pt x="290" y="151"/>
                    <a:pt x="282" y="153"/>
                    <a:pt x="267" y="164"/>
                  </a:cubicBezTo>
                  <a:cubicBezTo>
                    <a:pt x="249" y="182"/>
                    <a:pt x="239" y="190"/>
                    <a:pt x="234" y="190"/>
                  </a:cubicBezTo>
                  <a:cubicBezTo>
                    <a:pt x="230" y="190"/>
                    <a:pt x="231" y="183"/>
                    <a:pt x="235" y="170"/>
                  </a:cubicBezTo>
                  <a:cubicBezTo>
                    <a:pt x="254" y="142"/>
                    <a:pt x="251" y="124"/>
                    <a:pt x="237" y="124"/>
                  </a:cubicBezTo>
                  <a:cubicBezTo>
                    <a:pt x="229" y="124"/>
                    <a:pt x="218" y="130"/>
                    <a:pt x="204" y="142"/>
                  </a:cubicBezTo>
                  <a:lnTo>
                    <a:pt x="220" y="123"/>
                  </a:lnTo>
                  <a:cubicBezTo>
                    <a:pt x="232" y="102"/>
                    <a:pt x="231" y="92"/>
                    <a:pt x="222" y="92"/>
                  </a:cubicBezTo>
                  <a:cubicBezTo>
                    <a:pt x="213" y="92"/>
                    <a:pt x="197" y="103"/>
                    <a:pt x="179" y="120"/>
                  </a:cubicBezTo>
                  <a:cubicBezTo>
                    <a:pt x="186" y="103"/>
                    <a:pt x="194" y="84"/>
                    <a:pt x="186" y="84"/>
                  </a:cubicBezTo>
                  <a:cubicBezTo>
                    <a:pt x="184" y="84"/>
                    <a:pt x="181" y="86"/>
                    <a:pt x="176" y="89"/>
                  </a:cubicBezTo>
                  <a:cubicBezTo>
                    <a:pt x="173" y="83"/>
                    <a:pt x="173" y="83"/>
                    <a:pt x="204" y="45"/>
                  </a:cubicBezTo>
                  <a:cubicBezTo>
                    <a:pt x="220" y="23"/>
                    <a:pt x="235" y="4"/>
                    <a:pt x="229" y="1"/>
                  </a:cubicBezTo>
                  <a:cubicBezTo>
                    <a:pt x="228" y="0"/>
                    <a:pt x="228" y="0"/>
                    <a:pt x="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37"/>
            <p:cNvSpPr/>
            <p:nvPr/>
          </p:nvSpPr>
          <p:spPr>
            <a:xfrm>
              <a:off x="3830714" y="3885979"/>
              <a:ext cx="184391" cy="178999"/>
            </a:xfrm>
            <a:custGeom>
              <a:avLst/>
              <a:gdLst/>
              <a:ahLst/>
              <a:cxnLst/>
              <a:rect l="l" t="t" r="r" b="b"/>
              <a:pathLst>
                <a:path w="10130" h="9910" extrusionOk="0">
                  <a:moveTo>
                    <a:pt x="7336" y="0"/>
                  </a:moveTo>
                  <a:cubicBezTo>
                    <a:pt x="7264" y="0"/>
                    <a:pt x="7191" y="4"/>
                    <a:pt x="7118" y="11"/>
                  </a:cubicBezTo>
                  <a:lnTo>
                    <a:pt x="2069" y="522"/>
                  </a:lnTo>
                  <a:cubicBezTo>
                    <a:pt x="872" y="641"/>
                    <a:pt x="1" y="1707"/>
                    <a:pt x="123" y="2904"/>
                  </a:cubicBezTo>
                  <a:lnTo>
                    <a:pt x="631" y="7952"/>
                  </a:lnTo>
                  <a:cubicBezTo>
                    <a:pt x="742" y="9074"/>
                    <a:pt x="1688" y="9910"/>
                    <a:pt x="2789" y="9910"/>
                  </a:cubicBezTo>
                  <a:cubicBezTo>
                    <a:pt x="2863" y="9910"/>
                    <a:pt x="2937" y="9906"/>
                    <a:pt x="3012" y="9898"/>
                  </a:cubicBezTo>
                  <a:lnTo>
                    <a:pt x="8064" y="9391"/>
                  </a:lnTo>
                  <a:cubicBezTo>
                    <a:pt x="9258" y="9268"/>
                    <a:pt x="10129" y="8203"/>
                    <a:pt x="10010" y="7009"/>
                  </a:cubicBezTo>
                  <a:lnTo>
                    <a:pt x="9499" y="1957"/>
                  </a:lnTo>
                  <a:cubicBezTo>
                    <a:pt x="9388" y="837"/>
                    <a:pt x="8442" y="0"/>
                    <a:pt x="7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37"/>
            <p:cNvSpPr/>
            <p:nvPr/>
          </p:nvSpPr>
          <p:spPr>
            <a:xfrm>
              <a:off x="4044866" y="3864575"/>
              <a:ext cx="184373" cy="179017"/>
            </a:xfrm>
            <a:custGeom>
              <a:avLst/>
              <a:gdLst/>
              <a:ahLst/>
              <a:cxnLst/>
              <a:rect l="l" t="t" r="r" b="b"/>
              <a:pathLst>
                <a:path w="10129" h="9911" extrusionOk="0">
                  <a:moveTo>
                    <a:pt x="7335" y="1"/>
                  </a:moveTo>
                  <a:cubicBezTo>
                    <a:pt x="7263" y="1"/>
                    <a:pt x="7190" y="4"/>
                    <a:pt x="7117" y="12"/>
                  </a:cubicBezTo>
                  <a:lnTo>
                    <a:pt x="2065" y="522"/>
                  </a:lnTo>
                  <a:cubicBezTo>
                    <a:pt x="871" y="641"/>
                    <a:pt x="0" y="1707"/>
                    <a:pt x="122" y="2904"/>
                  </a:cubicBezTo>
                  <a:lnTo>
                    <a:pt x="630" y="7953"/>
                  </a:lnTo>
                  <a:cubicBezTo>
                    <a:pt x="742" y="9075"/>
                    <a:pt x="1684" y="9910"/>
                    <a:pt x="2788" y="9910"/>
                  </a:cubicBezTo>
                  <a:cubicBezTo>
                    <a:pt x="2862" y="9910"/>
                    <a:pt x="2936" y="9906"/>
                    <a:pt x="3012" y="9899"/>
                  </a:cubicBezTo>
                  <a:lnTo>
                    <a:pt x="8063" y="9391"/>
                  </a:lnTo>
                  <a:cubicBezTo>
                    <a:pt x="9257" y="9269"/>
                    <a:pt x="10129" y="8203"/>
                    <a:pt x="10006" y="7009"/>
                  </a:cubicBezTo>
                  <a:lnTo>
                    <a:pt x="9499" y="1958"/>
                  </a:lnTo>
                  <a:cubicBezTo>
                    <a:pt x="9387" y="837"/>
                    <a:pt x="8439" y="1"/>
                    <a:pt x="7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37"/>
            <p:cNvSpPr/>
            <p:nvPr/>
          </p:nvSpPr>
          <p:spPr>
            <a:xfrm>
              <a:off x="4259000" y="3843188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36" y="0"/>
                  </a:moveTo>
                  <a:cubicBezTo>
                    <a:pt x="7263" y="0"/>
                    <a:pt x="7191" y="4"/>
                    <a:pt x="7117" y="11"/>
                  </a:cubicBezTo>
                  <a:lnTo>
                    <a:pt x="2066" y="522"/>
                  </a:lnTo>
                  <a:cubicBezTo>
                    <a:pt x="872" y="641"/>
                    <a:pt x="0" y="1706"/>
                    <a:pt x="123" y="2900"/>
                  </a:cubicBezTo>
                  <a:lnTo>
                    <a:pt x="630" y="7952"/>
                  </a:lnTo>
                  <a:cubicBezTo>
                    <a:pt x="742" y="9075"/>
                    <a:pt x="1687" y="9909"/>
                    <a:pt x="2793" y="9909"/>
                  </a:cubicBezTo>
                  <a:cubicBezTo>
                    <a:pt x="2865" y="9909"/>
                    <a:pt x="2938" y="9905"/>
                    <a:pt x="3012" y="9898"/>
                  </a:cubicBezTo>
                  <a:lnTo>
                    <a:pt x="8061" y="9390"/>
                  </a:lnTo>
                  <a:cubicBezTo>
                    <a:pt x="9258" y="9268"/>
                    <a:pt x="10129" y="8203"/>
                    <a:pt x="10007" y="7009"/>
                  </a:cubicBezTo>
                  <a:lnTo>
                    <a:pt x="9499" y="1957"/>
                  </a:lnTo>
                  <a:cubicBezTo>
                    <a:pt x="9387" y="836"/>
                    <a:pt x="8439" y="0"/>
                    <a:pt x="7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37"/>
            <p:cNvSpPr/>
            <p:nvPr/>
          </p:nvSpPr>
          <p:spPr>
            <a:xfrm>
              <a:off x="3872470" y="3927452"/>
              <a:ext cx="96237" cy="97375"/>
            </a:xfrm>
            <a:custGeom>
              <a:avLst/>
              <a:gdLst/>
              <a:ahLst/>
              <a:cxnLst/>
              <a:rect l="l" t="t" r="r" b="b"/>
              <a:pathLst>
                <a:path w="5287" h="5391" extrusionOk="0">
                  <a:moveTo>
                    <a:pt x="1840" y="185"/>
                  </a:moveTo>
                  <a:cubicBezTo>
                    <a:pt x="1847" y="210"/>
                    <a:pt x="1853" y="232"/>
                    <a:pt x="1837" y="238"/>
                  </a:cubicBezTo>
                  <a:lnTo>
                    <a:pt x="1809" y="222"/>
                  </a:lnTo>
                  <a:lnTo>
                    <a:pt x="1821" y="191"/>
                  </a:lnTo>
                  <a:lnTo>
                    <a:pt x="1840" y="185"/>
                  </a:lnTo>
                  <a:close/>
                  <a:moveTo>
                    <a:pt x="2492" y="194"/>
                  </a:moveTo>
                  <a:cubicBezTo>
                    <a:pt x="2511" y="194"/>
                    <a:pt x="2511" y="219"/>
                    <a:pt x="2511" y="219"/>
                  </a:cubicBezTo>
                  <a:cubicBezTo>
                    <a:pt x="2511" y="219"/>
                    <a:pt x="2511" y="244"/>
                    <a:pt x="2495" y="244"/>
                  </a:cubicBezTo>
                  <a:cubicBezTo>
                    <a:pt x="2483" y="232"/>
                    <a:pt x="2476" y="213"/>
                    <a:pt x="2473" y="197"/>
                  </a:cubicBezTo>
                  <a:lnTo>
                    <a:pt x="2492" y="194"/>
                  </a:lnTo>
                  <a:close/>
                  <a:moveTo>
                    <a:pt x="2325" y="262"/>
                  </a:moveTo>
                  <a:cubicBezTo>
                    <a:pt x="2333" y="262"/>
                    <a:pt x="2333" y="266"/>
                    <a:pt x="2335" y="285"/>
                  </a:cubicBezTo>
                  <a:lnTo>
                    <a:pt x="2320" y="288"/>
                  </a:lnTo>
                  <a:lnTo>
                    <a:pt x="2298" y="263"/>
                  </a:lnTo>
                  <a:lnTo>
                    <a:pt x="2313" y="263"/>
                  </a:lnTo>
                  <a:cubicBezTo>
                    <a:pt x="2318" y="262"/>
                    <a:pt x="2322" y="262"/>
                    <a:pt x="2325" y="262"/>
                  </a:cubicBezTo>
                  <a:close/>
                  <a:moveTo>
                    <a:pt x="2147" y="287"/>
                  </a:moveTo>
                  <a:cubicBezTo>
                    <a:pt x="2154" y="287"/>
                    <a:pt x="2155" y="291"/>
                    <a:pt x="2160" y="310"/>
                  </a:cubicBezTo>
                  <a:lnTo>
                    <a:pt x="2141" y="313"/>
                  </a:lnTo>
                  <a:lnTo>
                    <a:pt x="2119" y="294"/>
                  </a:lnTo>
                  <a:lnTo>
                    <a:pt x="2138" y="288"/>
                  </a:lnTo>
                  <a:cubicBezTo>
                    <a:pt x="2142" y="287"/>
                    <a:pt x="2145" y="287"/>
                    <a:pt x="2147" y="287"/>
                  </a:cubicBezTo>
                  <a:close/>
                  <a:moveTo>
                    <a:pt x="2279" y="306"/>
                  </a:moveTo>
                  <a:lnTo>
                    <a:pt x="2279" y="306"/>
                  </a:lnTo>
                  <a:cubicBezTo>
                    <a:pt x="2277" y="306"/>
                    <a:pt x="2274" y="309"/>
                    <a:pt x="2270" y="319"/>
                  </a:cubicBezTo>
                  <a:cubicBezTo>
                    <a:pt x="2280" y="317"/>
                    <a:pt x="2282" y="306"/>
                    <a:pt x="2279" y="306"/>
                  </a:cubicBezTo>
                  <a:close/>
                  <a:moveTo>
                    <a:pt x="3232" y="257"/>
                  </a:moveTo>
                  <a:cubicBezTo>
                    <a:pt x="3236" y="257"/>
                    <a:pt x="3237" y="261"/>
                    <a:pt x="3235" y="269"/>
                  </a:cubicBezTo>
                  <a:cubicBezTo>
                    <a:pt x="3232" y="285"/>
                    <a:pt x="3219" y="301"/>
                    <a:pt x="3207" y="313"/>
                  </a:cubicBezTo>
                  <a:cubicBezTo>
                    <a:pt x="3207" y="313"/>
                    <a:pt x="3199" y="320"/>
                    <a:pt x="3193" y="320"/>
                  </a:cubicBezTo>
                  <a:cubicBezTo>
                    <a:pt x="3189" y="320"/>
                    <a:pt x="3187" y="317"/>
                    <a:pt x="3188" y="307"/>
                  </a:cubicBezTo>
                  <a:lnTo>
                    <a:pt x="3194" y="282"/>
                  </a:lnTo>
                  <a:cubicBezTo>
                    <a:pt x="3211" y="269"/>
                    <a:pt x="3226" y="257"/>
                    <a:pt x="3232" y="257"/>
                  </a:cubicBezTo>
                  <a:close/>
                  <a:moveTo>
                    <a:pt x="1626" y="288"/>
                  </a:moveTo>
                  <a:cubicBezTo>
                    <a:pt x="1632" y="288"/>
                    <a:pt x="1634" y="294"/>
                    <a:pt x="1640" y="310"/>
                  </a:cubicBezTo>
                  <a:cubicBezTo>
                    <a:pt x="1640" y="310"/>
                    <a:pt x="1649" y="332"/>
                    <a:pt x="1633" y="341"/>
                  </a:cubicBezTo>
                  <a:lnTo>
                    <a:pt x="1605" y="326"/>
                  </a:lnTo>
                  <a:cubicBezTo>
                    <a:pt x="1596" y="304"/>
                    <a:pt x="1612" y="294"/>
                    <a:pt x="1612" y="294"/>
                  </a:cubicBezTo>
                  <a:cubicBezTo>
                    <a:pt x="1619" y="291"/>
                    <a:pt x="1623" y="288"/>
                    <a:pt x="1626" y="288"/>
                  </a:cubicBezTo>
                  <a:close/>
                  <a:moveTo>
                    <a:pt x="2017" y="299"/>
                  </a:moveTo>
                  <a:cubicBezTo>
                    <a:pt x="2023" y="299"/>
                    <a:pt x="2029" y="305"/>
                    <a:pt x="2031" y="316"/>
                  </a:cubicBezTo>
                  <a:cubicBezTo>
                    <a:pt x="2038" y="338"/>
                    <a:pt x="2038" y="338"/>
                    <a:pt x="2022" y="344"/>
                  </a:cubicBezTo>
                  <a:cubicBezTo>
                    <a:pt x="2010" y="346"/>
                    <a:pt x="2002" y="348"/>
                    <a:pt x="1997" y="348"/>
                  </a:cubicBezTo>
                  <a:cubicBezTo>
                    <a:pt x="1986" y="348"/>
                    <a:pt x="1988" y="342"/>
                    <a:pt x="1997" y="322"/>
                  </a:cubicBezTo>
                  <a:cubicBezTo>
                    <a:pt x="2002" y="307"/>
                    <a:pt x="2010" y="299"/>
                    <a:pt x="2017" y="299"/>
                  </a:cubicBezTo>
                  <a:close/>
                  <a:moveTo>
                    <a:pt x="2111" y="415"/>
                  </a:moveTo>
                  <a:cubicBezTo>
                    <a:pt x="2112" y="418"/>
                    <a:pt x="2112" y="420"/>
                    <a:pt x="2113" y="423"/>
                  </a:cubicBezTo>
                  <a:cubicBezTo>
                    <a:pt x="2114" y="423"/>
                    <a:pt x="2114" y="424"/>
                    <a:pt x="2115" y="425"/>
                  </a:cubicBezTo>
                  <a:lnTo>
                    <a:pt x="2115" y="425"/>
                  </a:lnTo>
                  <a:cubicBezTo>
                    <a:pt x="2114" y="422"/>
                    <a:pt x="2112" y="419"/>
                    <a:pt x="2111" y="415"/>
                  </a:cubicBezTo>
                  <a:close/>
                  <a:moveTo>
                    <a:pt x="2115" y="425"/>
                  </a:moveTo>
                  <a:cubicBezTo>
                    <a:pt x="2119" y="434"/>
                    <a:pt x="2123" y="438"/>
                    <a:pt x="2124" y="438"/>
                  </a:cubicBezTo>
                  <a:cubicBezTo>
                    <a:pt x="2125" y="438"/>
                    <a:pt x="2123" y="433"/>
                    <a:pt x="2115" y="425"/>
                  </a:cubicBezTo>
                  <a:close/>
                  <a:moveTo>
                    <a:pt x="3846" y="398"/>
                  </a:moveTo>
                  <a:cubicBezTo>
                    <a:pt x="3862" y="404"/>
                    <a:pt x="3862" y="404"/>
                    <a:pt x="3849" y="426"/>
                  </a:cubicBezTo>
                  <a:cubicBezTo>
                    <a:pt x="3839" y="443"/>
                    <a:pt x="3819" y="457"/>
                    <a:pt x="3804" y="457"/>
                  </a:cubicBezTo>
                  <a:cubicBezTo>
                    <a:pt x="3800" y="457"/>
                    <a:pt x="3796" y="456"/>
                    <a:pt x="3793" y="454"/>
                  </a:cubicBezTo>
                  <a:cubicBezTo>
                    <a:pt x="3777" y="448"/>
                    <a:pt x="3799" y="401"/>
                    <a:pt x="3846" y="398"/>
                  </a:cubicBezTo>
                  <a:close/>
                  <a:moveTo>
                    <a:pt x="549" y="1397"/>
                  </a:moveTo>
                  <a:cubicBezTo>
                    <a:pt x="571" y="1410"/>
                    <a:pt x="593" y="1426"/>
                    <a:pt x="584" y="1438"/>
                  </a:cubicBezTo>
                  <a:lnTo>
                    <a:pt x="574" y="1454"/>
                  </a:lnTo>
                  <a:cubicBezTo>
                    <a:pt x="559" y="1444"/>
                    <a:pt x="546" y="1429"/>
                    <a:pt x="540" y="1413"/>
                  </a:cubicBezTo>
                  <a:lnTo>
                    <a:pt x="549" y="1397"/>
                  </a:lnTo>
                  <a:close/>
                  <a:moveTo>
                    <a:pt x="294" y="2074"/>
                  </a:moveTo>
                  <a:cubicBezTo>
                    <a:pt x="298" y="2074"/>
                    <a:pt x="303" y="2076"/>
                    <a:pt x="311" y="2077"/>
                  </a:cubicBezTo>
                  <a:cubicBezTo>
                    <a:pt x="336" y="2084"/>
                    <a:pt x="327" y="2118"/>
                    <a:pt x="320" y="2134"/>
                  </a:cubicBezTo>
                  <a:cubicBezTo>
                    <a:pt x="315" y="2136"/>
                    <a:pt x="310" y="2137"/>
                    <a:pt x="305" y="2137"/>
                  </a:cubicBezTo>
                  <a:cubicBezTo>
                    <a:pt x="286" y="2137"/>
                    <a:pt x="274" y="2118"/>
                    <a:pt x="277" y="2106"/>
                  </a:cubicBezTo>
                  <a:cubicBezTo>
                    <a:pt x="283" y="2081"/>
                    <a:pt x="285" y="2074"/>
                    <a:pt x="294" y="2074"/>
                  </a:cubicBezTo>
                  <a:close/>
                  <a:moveTo>
                    <a:pt x="5179" y="2522"/>
                  </a:moveTo>
                  <a:cubicBezTo>
                    <a:pt x="5197" y="2522"/>
                    <a:pt x="5212" y="2524"/>
                    <a:pt x="5212" y="2541"/>
                  </a:cubicBezTo>
                  <a:cubicBezTo>
                    <a:pt x="5239" y="2559"/>
                    <a:pt x="5240" y="2568"/>
                    <a:pt x="5226" y="2568"/>
                  </a:cubicBezTo>
                  <a:cubicBezTo>
                    <a:pt x="5213" y="2568"/>
                    <a:pt x="5188" y="2560"/>
                    <a:pt x="5162" y="2541"/>
                  </a:cubicBezTo>
                  <a:cubicBezTo>
                    <a:pt x="5112" y="2526"/>
                    <a:pt x="5112" y="2526"/>
                    <a:pt x="5162" y="2522"/>
                  </a:cubicBezTo>
                  <a:cubicBezTo>
                    <a:pt x="5168" y="2522"/>
                    <a:pt x="5173" y="2522"/>
                    <a:pt x="5179" y="2522"/>
                  </a:cubicBezTo>
                  <a:close/>
                  <a:moveTo>
                    <a:pt x="4705" y="2908"/>
                  </a:moveTo>
                  <a:lnTo>
                    <a:pt x="4701" y="2924"/>
                  </a:lnTo>
                  <a:cubicBezTo>
                    <a:pt x="4701" y="2936"/>
                    <a:pt x="4727" y="2942"/>
                    <a:pt x="4752" y="2945"/>
                  </a:cubicBezTo>
                  <a:lnTo>
                    <a:pt x="4752" y="2930"/>
                  </a:lnTo>
                  <a:cubicBezTo>
                    <a:pt x="4739" y="2917"/>
                    <a:pt x="4723" y="2911"/>
                    <a:pt x="4705" y="2908"/>
                  </a:cubicBezTo>
                  <a:close/>
                  <a:moveTo>
                    <a:pt x="5099" y="2992"/>
                  </a:moveTo>
                  <a:cubicBezTo>
                    <a:pt x="5125" y="2996"/>
                    <a:pt x="5121" y="3011"/>
                    <a:pt x="5118" y="3030"/>
                  </a:cubicBezTo>
                  <a:cubicBezTo>
                    <a:pt x="5116" y="3043"/>
                    <a:pt x="5115" y="3047"/>
                    <a:pt x="5106" y="3047"/>
                  </a:cubicBezTo>
                  <a:cubicBezTo>
                    <a:pt x="5102" y="3047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2"/>
                  </a:lnTo>
                  <a:close/>
                  <a:moveTo>
                    <a:pt x="5074" y="3199"/>
                  </a:moveTo>
                  <a:cubicBezTo>
                    <a:pt x="5089" y="3199"/>
                    <a:pt x="5087" y="3206"/>
                    <a:pt x="5081" y="3231"/>
                  </a:cubicBezTo>
                  <a:cubicBezTo>
                    <a:pt x="5078" y="3247"/>
                    <a:pt x="5073" y="3260"/>
                    <a:pt x="5056" y="3260"/>
                  </a:cubicBezTo>
                  <a:cubicBezTo>
                    <a:pt x="5053" y="3260"/>
                    <a:pt x="5050" y="3260"/>
                    <a:pt x="5046" y="3259"/>
                  </a:cubicBezTo>
                  <a:lnTo>
                    <a:pt x="5052" y="3243"/>
                  </a:lnTo>
                  <a:cubicBezTo>
                    <a:pt x="5055" y="3244"/>
                    <a:pt x="5058" y="3244"/>
                    <a:pt x="5059" y="3244"/>
                  </a:cubicBezTo>
                  <a:cubicBezTo>
                    <a:pt x="5069" y="3244"/>
                    <a:pt x="5060" y="3233"/>
                    <a:pt x="5044" y="3233"/>
                  </a:cubicBezTo>
                  <a:cubicBezTo>
                    <a:pt x="5039" y="3233"/>
                    <a:pt x="5033" y="3234"/>
                    <a:pt x="5027" y="3237"/>
                  </a:cubicBezTo>
                  <a:lnTo>
                    <a:pt x="4977" y="3224"/>
                  </a:lnTo>
                  <a:cubicBezTo>
                    <a:pt x="4982" y="3212"/>
                    <a:pt x="5002" y="3201"/>
                    <a:pt x="5023" y="3201"/>
                  </a:cubicBezTo>
                  <a:cubicBezTo>
                    <a:pt x="5028" y="3201"/>
                    <a:pt x="5032" y="3201"/>
                    <a:pt x="5037" y="3202"/>
                  </a:cubicBezTo>
                  <a:cubicBezTo>
                    <a:pt x="5055" y="3200"/>
                    <a:pt x="5066" y="3199"/>
                    <a:pt x="5074" y="3199"/>
                  </a:cubicBezTo>
                  <a:close/>
                  <a:moveTo>
                    <a:pt x="5193" y="3296"/>
                  </a:moveTo>
                  <a:lnTo>
                    <a:pt x="5165" y="3309"/>
                  </a:lnTo>
                  <a:lnTo>
                    <a:pt x="5159" y="3328"/>
                  </a:lnTo>
                  <a:cubicBezTo>
                    <a:pt x="5168" y="3330"/>
                    <a:pt x="5174" y="3332"/>
                    <a:pt x="5178" y="3332"/>
                  </a:cubicBezTo>
                  <a:cubicBezTo>
                    <a:pt x="5184" y="3332"/>
                    <a:pt x="5185" y="3327"/>
                    <a:pt x="5187" y="3315"/>
                  </a:cubicBezTo>
                  <a:lnTo>
                    <a:pt x="5193" y="3296"/>
                  </a:lnTo>
                  <a:close/>
                  <a:moveTo>
                    <a:pt x="327" y="3332"/>
                  </a:moveTo>
                  <a:cubicBezTo>
                    <a:pt x="335" y="3332"/>
                    <a:pt x="341" y="3335"/>
                    <a:pt x="342" y="3343"/>
                  </a:cubicBezTo>
                  <a:lnTo>
                    <a:pt x="324" y="3369"/>
                  </a:lnTo>
                  <a:lnTo>
                    <a:pt x="292" y="3356"/>
                  </a:lnTo>
                  <a:lnTo>
                    <a:pt x="289" y="3340"/>
                  </a:lnTo>
                  <a:cubicBezTo>
                    <a:pt x="303" y="3337"/>
                    <a:pt x="317" y="3332"/>
                    <a:pt x="327" y="3332"/>
                  </a:cubicBezTo>
                  <a:close/>
                  <a:moveTo>
                    <a:pt x="258" y="3608"/>
                  </a:moveTo>
                  <a:cubicBezTo>
                    <a:pt x="265" y="3608"/>
                    <a:pt x="271" y="3611"/>
                    <a:pt x="273" y="3619"/>
                  </a:cubicBezTo>
                  <a:lnTo>
                    <a:pt x="280" y="3635"/>
                  </a:lnTo>
                  <a:cubicBezTo>
                    <a:pt x="272" y="3638"/>
                    <a:pt x="263" y="3640"/>
                    <a:pt x="254" y="3640"/>
                  </a:cubicBezTo>
                  <a:cubicBezTo>
                    <a:pt x="245" y="3640"/>
                    <a:pt x="236" y="3638"/>
                    <a:pt x="226" y="3635"/>
                  </a:cubicBezTo>
                  <a:lnTo>
                    <a:pt x="220" y="3619"/>
                  </a:lnTo>
                  <a:cubicBezTo>
                    <a:pt x="235" y="3614"/>
                    <a:pt x="248" y="3608"/>
                    <a:pt x="258" y="3608"/>
                  </a:cubicBezTo>
                  <a:close/>
                  <a:moveTo>
                    <a:pt x="571" y="3812"/>
                  </a:moveTo>
                  <a:cubicBezTo>
                    <a:pt x="576" y="3812"/>
                    <a:pt x="580" y="3813"/>
                    <a:pt x="584" y="3814"/>
                  </a:cubicBezTo>
                  <a:cubicBezTo>
                    <a:pt x="593" y="3829"/>
                    <a:pt x="540" y="3839"/>
                    <a:pt x="518" y="3851"/>
                  </a:cubicBezTo>
                  <a:cubicBezTo>
                    <a:pt x="508" y="3835"/>
                    <a:pt x="508" y="3835"/>
                    <a:pt x="530" y="3823"/>
                  </a:cubicBezTo>
                  <a:cubicBezTo>
                    <a:pt x="544" y="3816"/>
                    <a:pt x="559" y="3812"/>
                    <a:pt x="571" y="3812"/>
                  </a:cubicBezTo>
                  <a:close/>
                  <a:moveTo>
                    <a:pt x="4551" y="4064"/>
                  </a:moveTo>
                  <a:cubicBezTo>
                    <a:pt x="4570" y="4086"/>
                    <a:pt x="4573" y="4114"/>
                    <a:pt x="4560" y="4136"/>
                  </a:cubicBezTo>
                  <a:cubicBezTo>
                    <a:pt x="4557" y="4140"/>
                    <a:pt x="4554" y="4142"/>
                    <a:pt x="4550" y="4142"/>
                  </a:cubicBezTo>
                  <a:cubicBezTo>
                    <a:pt x="4540" y="4142"/>
                    <a:pt x="4529" y="4125"/>
                    <a:pt x="4529" y="4092"/>
                  </a:cubicBezTo>
                  <a:lnTo>
                    <a:pt x="4551" y="4064"/>
                  </a:lnTo>
                  <a:close/>
                  <a:moveTo>
                    <a:pt x="806" y="4157"/>
                  </a:moveTo>
                  <a:cubicBezTo>
                    <a:pt x="810" y="4157"/>
                    <a:pt x="813" y="4158"/>
                    <a:pt x="816" y="4161"/>
                  </a:cubicBezTo>
                  <a:lnTo>
                    <a:pt x="806" y="4193"/>
                  </a:lnTo>
                  <a:lnTo>
                    <a:pt x="775" y="4193"/>
                  </a:lnTo>
                  <a:lnTo>
                    <a:pt x="765" y="4180"/>
                  </a:lnTo>
                  <a:cubicBezTo>
                    <a:pt x="779" y="4169"/>
                    <a:pt x="795" y="4157"/>
                    <a:pt x="806" y="4157"/>
                  </a:cubicBezTo>
                  <a:close/>
                  <a:moveTo>
                    <a:pt x="4452" y="4125"/>
                  </a:moveTo>
                  <a:cubicBezTo>
                    <a:pt x="4441" y="4125"/>
                    <a:pt x="4431" y="4138"/>
                    <a:pt x="4416" y="4155"/>
                  </a:cubicBezTo>
                  <a:cubicBezTo>
                    <a:pt x="4404" y="4168"/>
                    <a:pt x="4410" y="4196"/>
                    <a:pt x="4410" y="4196"/>
                  </a:cubicBezTo>
                  <a:cubicBezTo>
                    <a:pt x="4418" y="4203"/>
                    <a:pt x="4424" y="4205"/>
                    <a:pt x="4430" y="4205"/>
                  </a:cubicBezTo>
                  <a:cubicBezTo>
                    <a:pt x="4439" y="4205"/>
                    <a:pt x="4446" y="4198"/>
                    <a:pt x="4454" y="4190"/>
                  </a:cubicBezTo>
                  <a:cubicBezTo>
                    <a:pt x="4498" y="4180"/>
                    <a:pt x="4488" y="4149"/>
                    <a:pt x="4466" y="4133"/>
                  </a:cubicBezTo>
                  <a:lnTo>
                    <a:pt x="4470" y="4133"/>
                  </a:lnTo>
                  <a:cubicBezTo>
                    <a:pt x="4463" y="4127"/>
                    <a:pt x="4457" y="4125"/>
                    <a:pt x="4452" y="4125"/>
                  </a:cubicBezTo>
                  <a:close/>
                  <a:moveTo>
                    <a:pt x="2315" y="4501"/>
                  </a:moveTo>
                  <a:cubicBezTo>
                    <a:pt x="2309" y="4501"/>
                    <a:pt x="2299" y="4511"/>
                    <a:pt x="2285" y="4537"/>
                  </a:cubicBezTo>
                  <a:cubicBezTo>
                    <a:pt x="2282" y="4563"/>
                    <a:pt x="2282" y="4563"/>
                    <a:pt x="2295" y="4566"/>
                  </a:cubicBezTo>
                  <a:cubicBezTo>
                    <a:pt x="2307" y="4553"/>
                    <a:pt x="2313" y="4534"/>
                    <a:pt x="2320" y="4519"/>
                  </a:cubicBezTo>
                  <a:cubicBezTo>
                    <a:pt x="2321" y="4507"/>
                    <a:pt x="2319" y="4501"/>
                    <a:pt x="2315" y="4501"/>
                  </a:cubicBezTo>
                  <a:close/>
                  <a:moveTo>
                    <a:pt x="3981" y="4757"/>
                  </a:moveTo>
                  <a:lnTo>
                    <a:pt x="4012" y="4769"/>
                  </a:lnTo>
                  <a:cubicBezTo>
                    <a:pt x="4025" y="4791"/>
                    <a:pt x="4009" y="4801"/>
                    <a:pt x="3993" y="4810"/>
                  </a:cubicBezTo>
                  <a:lnTo>
                    <a:pt x="3981" y="4788"/>
                  </a:lnTo>
                  <a:lnTo>
                    <a:pt x="3981" y="4757"/>
                  </a:lnTo>
                  <a:close/>
                  <a:moveTo>
                    <a:pt x="3899" y="4691"/>
                  </a:moveTo>
                  <a:lnTo>
                    <a:pt x="3893" y="4751"/>
                  </a:lnTo>
                  <a:cubicBezTo>
                    <a:pt x="3897" y="4800"/>
                    <a:pt x="3898" y="4820"/>
                    <a:pt x="3894" y="4820"/>
                  </a:cubicBezTo>
                  <a:cubicBezTo>
                    <a:pt x="3891" y="4820"/>
                    <a:pt x="3885" y="4810"/>
                    <a:pt x="3874" y="4791"/>
                  </a:cubicBezTo>
                  <a:cubicBezTo>
                    <a:pt x="3855" y="4766"/>
                    <a:pt x="3855" y="4735"/>
                    <a:pt x="3868" y="4707"/>
                  </a:cubicBezTo>
                  <a:lnTo>
                    <a:pt x="3899" y="4691"/>
                  </a:lnTo>
                  <a:close/>
                  <a:moveTo>
                    <a:pt x="1680" y="4899"/>
                  </a:moveTo>
                  <a:cubicBezTo>
                    <a:pt x="1682" y="4899"/>
                    <a:pt x="1684" y="4899"/>
                    <a:pt x="1687" y="4901"/>
                  </a:cubicBezTo>
                  <a:lnTo>
                    <a:pt x="1693" y="4929"/>
                  </a:lnTo>
                  <a:lnTo>
                    <a:pt x="1668" y="4945"/>
                  </a:lnTo>
                  <a:lnTo>
                    <a:pt x="1649" y="4939"/>
                  </a:lnTo>
                  <a:cubicBezTo>
                    <a:pt x="1660" y="4918"/>
                    <a:pt x="1668" y="4899"/>
                    <a:pt x="1680" y="4899"/>
                  </a:cubicBezTo>
                  <a:close/>
                  <a:moveTo>
                    <a:pt x="3038" y="4966"/>
                  </a:moveTo>
                  <a:cubicBezTo>
                    <a:pt x="3041" y="4966"/>
                    <a:pt x="3043" y="4969"/>
                    <a:pt x="3044" y="4976"/>
                  </a:cubicBezTo>
                  <a:cubicBezTo>
                    <a:pt x="3044" y="4976"/>
                    <a:pt x="3045" y="4976"/>
                    <a:pt x="3046" y="4976"/>
                  </a:cubicBezTo>
                  <a:cubicBezTo>
                    <a:pt x="3057" y="4976"/>
                    <a:pt x="3030" y="5005"/>
                    <a:pt x="3012" y="5008"/>
                  </a:cubicBezTo>
                  <a:lnTo>
                    <a:pt x="3009" y="4982"/>
                  </a:lnTo>
                  <a:cubicBezTo>
                    <a:pt x="3020" y="4980"/>
                    <a:pt x="3031" y="4966"/>
                    <a:pt x="3038" y="4966"/>
                  </a:cubicBezTo>
                  <a:close/>
                  <a:moveTo>
                    <a:pt x="3395" y="4945"/>
                  </a:moveTo>
                  <a:cubicBezTo>
                    <a:pt x="3401" y="4964"/>
                    <a:pt x="3401" y="4982"/>
                    <a:pt x="3395" y="5001"/>
                  </a:cubicBezTo>
                  <a:lnTo>
                    <a:pt x="3376" y="5008"/>
                  </a:lnTo>
                  <a:cubicBezTo>
                    <a:pt x="3370" y="4982"/>
                    <a:pt x="3363" y="4957"/>
                    <a:pt x="3379" y="4951"/>
                  </a:cubicBezTo>
                  <a:lnTo>
                    <a:pt x="3395" y="4945"/>
                  </a:lnTo>
                  <a:close/>
                  <a:moveTo>
                    <a:pt x="1791" y="4941"/>
                  </a:moveTo>
                  <a:cubicBezTo>
                    <a:pt x="1794" y="4941"/>
                    <a:pt x="1797" y="4943"/>
                    <a:pt x="1803" y="4945"/>
                  </a:cubicBezTo>
                  <a:cubicBezTo>
                    <a:pt x="1809" y="4964"/>
                    <a:pt x="1809" y="4982"/>
                    <a:pt x="1803" y="4998"/>
                  </a:cubicBezTo>
                  <a:cubicBezTo>
                    <a:pt x="1799" y="5007"/>
                    <a:pt x="1795" y="5012"/>
                    <a:pt x="1791" y="5012"/>
                  </a:cubicBezTo>
                  <a:cubicBezTo>
                    <a:pt x="1784" y="5012"/>
                    <a:pt x="1778" y="4997"/>
                    <a:pt x="1778" y="4964"/>
                  </a:cubicBezTo>
                  <a:cubicBezTo>
                    <a:pt x="1784" y="4947"/>
                    <a:pt x="1786" y="4941"/>
                    <a:pt x="1791" y="4941"/>
                  </a:cubicBezTo>
                  <a:close/>
                  <a:moveTo>
                    <a:pt x="2091" y="4998"/>
                  </a:moveTo>
                  <a:cubicBezTo>
                    <a:pt x="2097" y="4998"/>
                    <a:pt x="2106" y="5015"/>
                    <a:pt x="2119" y="5017"/>
                  </a:cubicBezTo>
                  <a:cubicBezTo>
                    <a:pt x="2126" y="5036"/>
                    <a:pt x="2128" y="5042"/>
                    <a:pt x="2117" y="5042"/>
                  </a:cubicBezTo>
                  <a:cubicBezTo>
                    <a:pt x="2113" y="5042"/>
                    <a:pt x="2105" y="5041"/>
                    <a:pt x="2094" y="5039"/>
                  </a:cubicBezTo>
                  <a:cubicBezTo>
                    <a:pt x="2078" y="5033"/>
                    <a:pt x="2085" y="5008"/>
                    <a:pt x="2085" y="5008"/>
                  </a:cubicBezTo>
                  <a:cubicBezTo>
                    <a:pt x="2086" y="5000"/>
                    <a:pt x="2089" y="4998"/>
                    <a:pt x="2091" y="4998"/>
                  </a:cubicBezTo>
                  <a:close/>
                  <a:moveTo>
                    <a:pt x="3561" y="4969"/>
                  </a:moveTo>
                  <a:cubicBezTo>
                    <a:pt x="3572" y="4969"/>
                    <a:pt x="3567" y="4997"/>
                    <a:pt x="3567" y="5045"/>
                  </a:cubicBezTo>
                  <a:cubicBezTo>
                    <a:pt x="3554" y="5062"/>
                    <a:pt x="3547" y="5072"/>
                    <a:pt x="3543" y="5072"/>
                  </a:cubicBezTo>
                  <a:cubicBezTo>
                    <a:pt x="3539" y="5072"/>
                    <a:pt x="3539" y="5058"/>
                    <a:pt x="3539" y="5029"/>
                  </a:cubicBezTo>
                  <a:lnTo>
                    <a:pt x="3558" y="4970"/>
                  </a:lnTo>
                  <a:cubicBezTo>
                    <a:pt x="3559" y="4969"/>
                    <a:pt x="3560" y="4969"/>
                    <a:pt x="3561" y="4969"/>
                  </a:cubicBezTo>
                  <a:close/>
                  <a:moveTo>
                    <a:pt x="2417" y="5045"/>
                  </a:moveTo>
                  <a:cubicBezTo>
                    <a:pt x="2418" y="5045"/>
                    <a:pt x="2419" y="5045"/>
                    <a:pt x="2420" y="5045"/>
                  </a:cubicBezTo>
                  <a:cubicBezTo>
                    <a:pt x="2436" y="5045"/>
                    <a:pt x="2451" y="5070"/>
                    <a:pt x="2451" y="5070"/>
                  </a:cubicBezTo>
                  <a:cubicBezTo>
                    <a:pt x="2449" y="5093"/>
                    <a:pt x="2438" y="5095"/>
                    <a:pt x="2434" y="5095"/>
                  </a:cubicBezTo>
                  <a:cubicBezTo>
                    <a:pt x="2433" y="5095"/>
                    <a:pt x="2433" y="5095"/>
                    <a:pt x="2433" y="5095"/>
                  </a:cubicBezTo>
                  <a:cubicBezTo>
                    <a:pt x="2414" y="5095"/>
                    <a:pt x="2395" y="5092"/>
                    <a:pt x="2398" y="5067"/>
                  </a:cubicBezTo>
                  <a:cubicBezTo>
                    <a:pt x="2398" y="5067"/>
                    <a:pt x="2401" y="5045"/>
                    <a:pt x="2417" y="5045"/>
                  </a:cubicBezTo>
                  <a:close/>
                  <a:moveTo>
                    <a:pt x="2740" y="5155"/>
                  </a:moveTo>
                  <a:lnTo>
                    <a:pt x="2758" y="5180"/>
                  </a:lnTo>
                  <a:lnTo>
                    <a:pt x="2740" y="5180"/>
                  </a:lnTo>
                  <a:cubicBezTo>
                    <a:pt x="2735" y="5181"/>
                    <a:pt x="2731" y="5181"/>
                    <a:pt x="2728" y="5181"/>
                  </a:cubicBezTo>
                  <a:cubicBezTo>
                    <a:pt x="2721" y="5181"/>
                    <a:pt x="2721" y="5176"/>
                    <a:pt x="2721" y="5158"/>
                  </a:cubicBezTo>
                  <a:lnTo>
                    <a:pt x="2740" y="5155"/>
                  </a:lnTo>
                  <a:close/>
                  <a:moveTo>
                    <a:pt x="2918" y="5120"/>
                  </a:moveTo>
                  <a:cubicBezTo>
                    <a:pt x="2921" y="5145"/>
                    <a:pt x="2925" y="5170"/>
                    <a:pt x="2906" y="5174"/>
                  </a:cubicBezTo>
                  <a:cubicBezTo>
                    <a:pt x="2901" y="5181"/>
                    <a:pt x="2897" y="5184"/>
                    <a:pt x="2892" y="5184"/>
                  </a:cubicBezTo>
                  <a:cubicBezTo>
                    <a:pt x="2881" y="5184"/>
                    <a:pt x="2873" y="5162"/>
                    <a:pt x="2884" y="5123"/>
                  </a:cubicBezTo>
                  <a:cubicBezTo>
                    <a:pt x="2896" y="5123"/>
                    <a:pt x="2909" y="5123"/>
                    <a:pt x="2918" y="5120"/>
                  </a:cubicBezTo>
                  <a:close/>
                  <a:moveTo>
                    <a:pt x="2533" y="5202"/>
                  </a:moveTo>
                  <a:cubicBezTo>
                    <a:pt x="2514" y="5202"/>
                    <a:pt x="2514" y="5227"/>
                    <a:pt x="2514" y="5227"/>
                  </a:cubicBezTo>
                  <a:cubicBezTo>
                    <a:pt x="2514" y="5227"/>
                    <a:pt x="2514" y="5252"/>
                    <a:pt x="2533" y="5252"/>
                  </a:cubicBezTo>
                  <a:lnTo>
                    <a:pt x="2552" y="5255"/>
                  </a:lnTo>
                  <a:cubicBezTo>
                    <a:pt x="2549" y="5236"/>
                    <a:pt x="2545" y="5217"/>
                    <a:pt x="2533" y="5202"/>
                  </a:cubicBezTo>
                  <a:close/>
                  <a:moveTo>
                    <a:pt x="2648" y="0"/>
                  </a:moveTo>
                  <a:cubicBezTo>
                    <a:pt x="2627" y="0"/>
                    <a:pt x="2605" y="14"/>
                    <a:pt x="2599" y="40"/>
                  </a:cubicBezTo>
                  <a:cubicBezTo>
                    <a:pt x="2599" y="15"/>
                    <a:pt x="2580" y="15"/>
                    <a:pt x="2558" y="15"/>
                  </a:cubicBezTo>
                  <a:cubicBezTo>
                    <a:pt x="2537" y="31"/>
                    <a:pt x="2505" y="39"/>
                    <a:pt x="2480" y="39"/>
                  </a:cubicBezTo>
                  <a:cubicBezTo>
                    <a:pt x="2458" y="39"/>
                    <a:pt x="2442" y="33"/>
                    <a:pt x="2442" y="22"/>
                  </a:cubicBezTo>
                  <a:lnTo>
                    <a:pt x="2420" y="22"/>
                  </a:lnTo>
                  <a:cubicBezTo>
                    <a:pt x="2408" y="40"/>
                    <a:pt x="2389" y="50"/>
                    <a:pt x="2364" y="50"/>
                  </a:cubicBezTo>
                  <a:cubicBezTo>
                    <a:pt x="2342" y="50"/>
                    <a:pt x="2320" y="62"/>
                    <a:pt x="2310" y="84"/>
                  </a:cubicBezTo>
                  <a:cubicBezTo>
                    <a:pt x="2304" y="97"/>
                    <a:pt x="2292" y="109"/>
                    <a:pt x="2276" y="113"/>
                  </a:cubicBezTo>
                  <a:cubicBezTo>
                    <a:pt x="2275" y="113"/>
                    <a:pt x="2274" y="113"/>
                    <a:pt x="2273" y="113"/>
                  </a:cubicBezTo>
                  <a:cubicBezTo>
                    <a:pt x="2259" y="113"/>
                    <a:pt x="2274" y="86"/>
                    <a:pt x="2288" y="62"/>
                  </a:cubicBezTo>
                  <a:cubicBezTo>
                    <a:pt x="2302" y="50"/>
                    <a:pt x="2301" y="44"/>
                    <a:pt x="2292" y="44"/>
                  </a:cubicBezTo>
                  <a:cubicBezTo>
                    <a:pt x="2278" y="44"/>
                    <a:pt x="2244" y="60"/>
                    <a:pt x="2213" y="97"/>
                  </a:cubicBezTo>
                  <a:cubicBezTo>
                    <a:pt x="2189" y="127"/>
                    <a:pt x="2178" y="142"/>
                    <a:pt x="2176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1"/>
                    <a:pt x="2216" y="61"/>
                    <a:pt x="2210" y="61"/>
                  </a:cubicBezTo>
                  <a:cubicBezTo>
                    <a:pt x="2208" y="61"/>
                    <a:pt x="2202" y="65"/>
                    <a:pt x="2191" y="75"/>
                  </a:cubicBezTo>
                  <a:cubicBezTo>
                    <a:pt x="2191" y="75"/>
                    <a:pt x="2154" y="81"/>
                    <a:pt x="2157" y="106"/>
                  </a:cubicBezTo>
                  <a:cubicBezTo>
                    <a:pt x="2138" y="106"/>
                    <a:pt x="2119" y="113"/>
                    <a:pt x="2100" y="116"/>
                  </a:cubicBezTo>
                  <a:cubicBezTo>
                    <a:pt x="2086" y="108"/>
                    <a:pt x="2070" y="105"/>
                    <a:pt x="2054" y="105"/>
                  </a:cubicBezTo>
                  <a:cubicBezTo>
                    <a:pt x="2042" y="105"/>
                    <a:pt x="2031" y="107"/>
                    <a:pt x="2019" y="109"/>
                  </a:cubicBezTo>
                  <a:cubicBezTo>
                    <a:pt x="2012" y="125"/>
                    <a:pt x="2009" y="132"/>
                    <a:pt x="2003" y="132"/>
                  </a:cubicBezTo>
                  <a:cubicBezTo>
                    <a:pt x="1999" y="132"/>
                    <a:pt x="1993" y="127"/>
                    <a:pt x="1981" y="119"/>
                  </a:cubicBezTo>
                  <a:cubicBezTo>
                    <a:pt x="1979" y="109"/>
                    <a:pt x="1975" y="104"/>
                    <a:pt x="1971" y="104"/>
                  </a:cubicBezTo>
                  <a:cubicBezTo>
                    <a:pt x="1965" y="104"/>
                    <a:pt x="1961" y="118"/>
                    <a:pt x="1969" y="147"/>
                  </a:cubicBezTo>
                  <a:cubicBezTo>
                    <a:pt x="1961" y="166"/>
                    <a:pt x="1952" y="174"/>
                    <a:pt x="1940" y="174"/>
                  </a:cubicBezTo>
                  <a:cubicBezTo>
                    <a:pt x="1932" y="174"/>
                    <a:pt x="1923" y="170"/>
                    <a:pt x="1912" y="163"/>
                  </a:cubicBezTo>
                  <a:cubicBezTo>
                    <a:pt x="1906" y="135"/>
                    <a:pt x="1896" y="125"/>
                    <a:pt x="1890" y="125"/>
                  </a:cubicBezTo>
                  <a:cubicBezTo>
                    <a:pt x="1885" y="125"/>
                    <a:pt x="1883" y="132"/>
                    <a:pt x="1887" y="144"/>
                  </a:cubicBezTo>
                  <a:cubicBezTo>
                    <a:pt x="1881" y="156"/>
                    <a:pt x="1872" y="169"/>
                    <a:pt x="1856" y="178"/>
                  </a:cubicBezTo>
                  <a:cubicBezTo>
                    <a:pt x="1855" y="175"/>
                    <a:pt x="1849" y="173"/>
                    <a:pt x="1840" y="173"/>
                  </a:cubicBezTo>
                  <a:cubicBezTo>
                    <a:pt x="1794" y="173"/>
                    <a:pt x="1654" y="216"/>
                    <a:pt x="1521" y="282"/>
                  </a:cubicBezTo>
                  <a:cubicBezTo>
                    <a:pt x="1502" y="294"/>
                    <a:pt x="1496" y="322"/>
                    <a:pt x="1508" y="341"/>
                  </a:cubicBezTo>
                  <a:cubicBezTo>
                    <a:pt x="1518" y="363"/>
                    <a:pt x="1521" y="370"/>
                    <a:pt x="1518" y="370"/>
                  </a:cubicBezTo>
                  <a:cubicBezTo>
                    <a:pt x="1515" y="370"/>
                    <a:pt x="1505" y="359"/>
                    <a:pt x="1489" y="351"/>
                  </a:cubicBezTo>
                  <a:cubicBezTo>
                    <a:pt x="1468" y="325"/>
                    <a:pt x="1449" y="314"/>
                    <a:pt x="1438" y="314"/>
                  </a:cubicBezTo>
                  <a:cubicBezTo>
                    <a:pt x="1424" y="314"/>
                    <a:pt x="1424" y="334"/>
                    <a:pt x="1455" y="366"/>
                  </a:cubicBezTo>
                  <a:cubicBezTo>
                    <a:pt x="1477" y="386"/>
                    <a:pt x="1487" y="396"/>
                    <a:pt x="1483" y="396"/>
                  </a:cubicBezTo>
                  <a:cubicBezTo>
                    <a:pt x="1479" y="396"/>
                    <a:pt x="1465" y="389"/>
                    <a:pt x="1439" y="376"/>
                  </a:cubicBezTo>
                  <a:cubicBezTo>
                    <a:pt x="1426" y="370"/>
                    <a:pt x="1418" y="367"/>
                    <a:pt x="1414" y="367"/>
                  </a:cubicBezTo>
                  <a:cubicBezTo>
                    <a:pt x="1407" y="367"/>
                    <a:pt x="1406" y="373"/>
                    <a:pt x="1405" y="391"/>
                  </a:cubicBezTo>
                  <a:cubicBezTo>
                    <a:pt x="1411" y="405"/>
                    <a:pt x="1407" y="415"/>
                    <a:pt x="1400" y="415"/>
                  </a:cubicBezTo>
                  <a:cubicBezTo>
                    <a:pt x="1396" y="415"/>
                    <a:pt x="1390" y="412"/>
                    <a:pt x="1386" y="404"/>
                  </a:cubicBezTo>
                  <a:cubicBezTo>
                    <a:pt x="1369" y="396"/>
                    <a:pt x="1352" y="389"/>
                    <a:pt x="1344" y="389"/>
                  </a:cubicBezTo>
                  <a:cubicBezTo>
                    <a:pt x="1338" y="389"/>
                    <a:pt x="1337" y="392"/>
                    <a:pt x="1342" y="401"/>
                  </a:cubicBezTo>
                  <a:cubicBezTo>
                    <a:pt x="1336" y="403"/>
                    <a:pt x="1330" y="404"/>
                    <a:pt x="1324" y="404"/>
                  </a:cubicBezTo>
                  <a:cubicBezTo>
                    <a:pt x="1314" y="404"/>
                    <a:pt x="1305" y="402"/>
                    <a:pt x="1295" y="398"/>
                  </a:cubicBezTo>
                  <a:cubicBezTo>
                    <a:pt x="1291" y="396"/>
                    <a:pt x="1287" y="395"/>
                    <a:pt x="1284" y="395"/>
                  </a:cubicBezTo>
                  <a:cubicBezTo>
                    <a:pt x="1265" y="395"/>
                    <a:pt x="1260" y="424"/>
                    <a:pt x="1257" y="451"/>
                  </a:cubicBezTo>
                  <a:cubicBezTo>
                    <a:pt x="1245" y="492"/>
                    <a:pt x="1234" y="513"/>
                    <a:pt x="1225" y="513"/>
                  </a:cubicBezTo>
                  <a:cubicBezTo>
                    <a:pt x="1218" y="513"/>
                    <a:pt x="1213" y="502"/>
                    <a:pt x="1207" y="479"/>
                  </a:cubicBezTo>
                  <a:cubicBezTo>
                    <a:pt x="1205" y="466"/>
                    <a:pt x="1199" y="461"/>
                    <a:pt x="1192" y="461"/>
                  </a:cubicBezTo>
                  <a:cubicBezTo>
                    <a:pt x="1169" y="461"/>
                    <a:pt x="1132" y="514"/>
                    <a:pt x="1141" y="554"/>
                  </a:cubicBezTo>
                  <a:cubicBezTo>
                    <a:pt x="1151" y="587"/>
                    <a:pt x="1155" y="600"/>
                    <a:pt x="1153" y="600"/>
                  </a:cubicBezTo>
                  <a:cubicBezTo>
                    <a:pt x="1151" y="600"/>
                    <a:pt x="1148" y="594"/>
                    <a:pt x="1141" y="586"/>
                  </a:cubicBezTo>
                  <a:cubicBezTo>
                    <a:pt x="1134" y="576"/>
                    <a:pt x="1127" y="574"/>
                    <a:pt x="1121" y="574"/>
                  </a:cubicBezTo>
                  <a:cubicBezTo>
                    <a:pt x="1116" y="574"/>
                    <a:pt x="1113" y="576"/>
                    <a:pt x="1113" y="576"/>
                  </a:cubicBezTo>
                  <a:cubicBezTo>
                    <a:pt x="1104" y="584"/>
                    <a:pt x="1094" y="591"/>
                    <a:pt x="1085" y="591"/>
                  </a:cubicBezTo>
                  <a:cubicBezTo>
                    <a:pt x="1079" y="591"/>
                    <a:pt x="1072" y="588"/>
                    <a:pt x="1066" y="579"/>
                  </a:cubicBezTo>
                  <a:cubicBezTo>
                    <a:pt x="1051" y="595"/>
                    <a:pt x="1041" y="614"/>
                    <a:pt x="1035" y="633"/>
                  </a:cubicBezTo>
                  <a:cubicBezTo>
                    <a:pt x="1035" y="677"/>
                    <a:pt x="1005" y="700"/>
                    <a:pt x="970" y="700"/>
                  </a:cubicBezTo>
                  <a:cubicBezTo>
                    <a:pt x="956" y="700"/>
                    <a:pt x="942" y="696"/>
                    <a:pt x="928" y="689"/>
                  </a:cubicBezTo>
                  <a:lnTo>
                    <a:pt x="916" y="733"/>
                  </a:lnTo>
                  <a:cubicBezTo>
                    <a:pt x="929" y="768"/>
                    <a:pt x="934" y="793"/>
                    <a:pt x="925" y="793"/>
                  </a:cubicBezTo>
                  <a:cubicBezTo>
                    <a:pt x="921" y="793"/>
                    <a:pt x="914" y="788"/>
                    <a:pt x="903" y="777"/>
                  </a:cubicBezTo>
                  <a:cubicBezTo>
                    <a:pt x="898" y="770"/>
                    <a:pt x="892" y="763"/>
                    <a:pt x="888" y="758"/>
                  </a:cubicBezTo>
                  <a:lnTo>
                    <a:pt x="888" y="758"/>
                  </a:lnTo>
                  <a:cubicBezTo>
                    <a:pt x="901" y="794"/>
                    <a:pt x="869" y="820"/>
                    <a:pt x="835" y="820"/>
                  </a:cubicBezTo>
                  <a:cubicBezTo>
                    <a:pt x="822" y="820"/>
                    <a:pt x="808" y="815"/>
                    <a:pt x="797" y="805"/>
                  </a:cubicBezTo>
                  <a:cubicBezTo>
                    <a:pt x="788" y="795"/>
                    <a:pt x="784" y="790"/>
                    <a:pt x="780" y="790"/>
                  </a:cubicBezTo>
                  <a:cubicBezTo>
                    <a:pt x="776" y="790"/>
                    <a:pt x="772" y="793"/>
                    <a:pt x="765" y="799"/>
                  </a:cubicBezTo>
                  <a:lnTo>
                    <a:pt x="784" y="818"/>
                  </a:lnTo>
                  <a:cubicBezTo>
                    <a:pt x="803" y="836"/>
                    <a:pt x="819" y="855"/>
                    <a:pt x="806" y="868"/>
                  </a:cubicBezTo>
                  <a:cubicBezTo>
                    <a:pt x="798" y="876"/>
                    <a:pt x="789" y="886"/>
                    <a:pt x="779" y="886"/>
                  </a:cubicBezTo>
                  <a:cubicBezTo>
                    <a:pt x="774" y="886"/>
                    <a:pt x="769" y="883"/>
                    <a:pt x="762" y="877"/>
                  </a:cubicBezTo>
                  <a:cubicBezTo>
                    <a:pt x="750" y="876"/>
                    <a:pt x="739" y="875"/>
                    <a:pt x="729" y="875"/>
                  </a:cubicBezTo>
                  <a:cubicBezTo>
                    <a:pt x="714" y="875"/>
                    <a:pt x="707" y="878"/>
                    <a:pt x="718" y="890"/>
                  </a:cubicBezTo>
                  <a:cubicBezTo>
                    <a:pt x="706" y="899"/>
                    <a:pt x="690" y="902"/>
                    <a:pt x="671" y="902"/>
                  </a:cubicBezTo>
                  <a:cubicBezTo>
                    <a:pt x="659" y="915"/>
                    <a:pt x="646" y="930"/>
                    <a:pt x="618" y="959"/>
                  </a:cubicBezTo>
                  <a:cubicBezTo>
                    <a:pt x="623" y="984"/>
                    <a:pt x="610" y="1007"/>
                    <a:pt x="593" y="1007"/>
                  </a:cubicBezTo>
                  <a:cubicBezTo>
                    <a:pt x="589" y="1007"/>
                    <a:pt x="585" y="1006"/>
                    <a:pt x="580" y="1003"/>
                  </a:cubicBezTo>
                  <a:cubicBezTo>
                    <a:pt x="568" y="1021"/>
                    <a:pt x="562" y="1043"/>
                    <a:pt x="565" y="1065"/>
                  </a:cubicBezTo>
                  <a:cubicBezTo>
                    <a:pt x="549" y="1088"/>
                    <a:pt x="538" y="1103"/>
                    <a:pt x="524" y="1103"/>
                  </a:cubicBezTo>
                  <a:cubicBezTo>
                    <a:pt x="519" y="1103"/>
                    <a:pt x="514" y="1101"/>
                    <a:pt x="508" y="1097"/>
                  </a:cubicBezTo>
                  <a:cubicBezTo>
                    <a:pt x="501" y="1090"/>
                    <a:pt x="496" y="1086"/>
                    <a:pt x="494" y="1086"/>
                  </a:cubicBezTo>
                  <a:lnTo>
                    <a:pt x="494" y="1086"/>
                  </a:lnTo>
                  <a:cubicBezTo>
                    <a:pt x="491" y="1086"/>
                    <a:pt x="494" y="1094"/>
                    <a:pt x="499" y="1112"/>
                  </a:cubicBezTo>
                  <a:cubicBezTo>
                    <a:pt x="518" y="1128"/>
                    <a:pt x="505" y="1144"/>
                    <a:pt x="496" y="1159"/>
                  </a:cubicBezTo>
                  <a:cubicBezTo>
                    <a:pt x="483" y="1175"/>
                    <a:pt x="471" y="1191"/>
                    <a:pt x="471" y="1191"/>
                  </a:cubicBezTo>
                  <a:cubicBezTo>
                    <a:pt x="493" y="1203"/>
                    <a:pt x="493" y="1203"/>
                    <a:pt x="480" y="1219"/>
                  </a:cubicBezTo>
                  <a:cubicBezTo>
                    <a:pt x="471" y="1238"/>
                    <a:pt x="418" y="1272"/>
                    <a:pt x="408" y="1288"/>
                  </a:cubicBezTo>
                  <a:cubicBezTo>
                    <a:pt x="383" y="1328"/>
                    <a:pt x="378" y="1336"/>
                    <a:pt x="393" y="1336"/>
                  </a:cubicBezTo>
                  <a:cubicBezTo>
                    <a:pt x="397" y="1336"/>
                    <a:pt x="402" y="1335"/>
                    <a:pt x="408" y="1335"/>
                  </a:cubicBezTo>
                  <a:cubicBezTo>
                    <a:pt x="412" y="1330"/>
                    <a:pt x="417" y="1328"/>
                    <a:pt x="420" y="1328"/>
                  </a:cubicBezTo>
                  <a:cubicBezTo>
                    <a:pt x="428" y="1328"/>
                    <a:pt x="429" y="1338"/>
                    <a:pt x="399" y="1350"/>
                  </a:cubicBezTo>
                  <a:cubicBezTo>
                    <a:pt x="389" y="1369"/>
                    <a:pt x="333" y="1404"/>
                    <a:pt x="311" y="1457"/>
                  </a:cubicBezTo>
                  <a:cubicBezTo>
                    <a:pt x="277" y="1526"/>
                    <a:pt x="277" y="1526"/>
                    <a:pt x="298" y="1538"/>
                  </a:cubicBezTo>
                  <a:cubicBezTo>
                    <a:pt x="344" y="1541"/>
                    <a:pt x="344" y="1555"/>
                    <a:pt x="309" y="1555"/>
                  </a:cubicBezTo>
                  <a:cubicBezTo>
                    <a:pt x="303" y="1555"/>
                    <a:pt x="297" y="1555"/>
                    <a:pt x="289" y="1554"/>
                  </a:cubicBezTo>
                  <a:cubicBezTo>
                    <a:pt x="226" y="1567"/>
                    <a:pt x="217" y="1585"/>
                    <a:pt x="242" y="1595"/>
                  </a:cubicBezTo>
                  <a:cubicBezTo>
                    <a:pt x="255" y="1623"/>
                    <a:pt x="255" y="1623"/>
                    <a:pt x="245" y="1642"/>
                  </a:cubicBezTo>
                  <a:cubicBezTo>
                    <a:pt x="241" y="1640"/>
                    <a:pt x="238" y="1639"/>
                    <a:pt x="234" y="1639"/>
                  </a:cubicBezTo>
                  <a:cubicBezTo>
                    <a:pt x="220" y="1639"/>
                    <a:pt x="216" y="1657"/>
                    <a:pt x="223" y="1695"/>
                  </a:cubicBezTo>
                  <a:cubicBezTo>
                    <a:pt x="220" y="1706"/>
                    <a:pt x="218" y="1711"/>
                    <a:pt x="213" y="1711"/>
                  </a:cubicBezTo>
                  <a:cubicBezTo>
                    <a:pt x="209" y="1711"/>
                    <a:pt x="204" y="1708"/>
                    <a:pt x="195" y="1704"/>
                  </a:cubicBezTo>
                  <a:cubicBezTo>
                    <a:pt x="195" y="1704"/>
                    <a:pt x="189" y="1723"/>
                    <a:pt x="179" y="1739"/>
                  </a:cubicBezTo>
                  <a:cubicBezTo>
                    <a:pt x="214" y="1795"/>
                    <a:pt x="148" y="1893"/>
                    <a:pt x="120" y="1905"/>
                  </a:cubicBezTo>
                  <a:cubicBezTo>
                    <a:pt x="120" y="1921"/>
                    <a:pt x="123" y="1940"/>
                    <a:pt x="135" y="1949"/>
                  </a:cubicBezTo>
                  <a:cubicBezTo>
                    <a:pt x="169" y="1975"/>
                    <a:pt x="173" y="1992"/>
                    <a:pt x="152" y="1992"/>
                  </a:cubicBezTo>
                  <a:cubicBezTo>
                    <a:pt x="145" y="1992"/>
                    <a:pt x="135" y="1990"/>
                    <a:pt x="123" y="1987"/>
                  </a:cubicBezTo>
                  <a:cubicBezTo>
                    <a:pt x="105" y="1982"/>
                    <a:pt x="94" y="1979"/>
                    <a:pt x="89" y="1979"/>
                  </a:cubicBezTo>
                  <a:cubicBezTo>
                    <a:pt x="83" y="1979"/>
                    <a:pt x="93" y="1986"/>
                    <a:pt x="120" y="2005"/>
                  </a:cubicBezTo>
                  <a:cubicBezTo>
                    <a:pt x="136" y="2027"/>
                    <a:pt x="120" y="2099"/>
                    <a:pt x="87" y="2099"/>
                  </a:cubicBezTo>
                  <a:cubicBezTo>
                    <a:pt x="82" y="2099"/>
                    <a:pt x="76" y="2097"/>
                    <a:pt x="70" y="2093"/>
                  </a:cubicBezTo>
                  <a:lnTo>
                    <a:pt x="20" y="2084"/>
                  </a:lnTo>
                  <a:lnTo>
                    <a:pt x="20" y="2084"/>
                  </a:lnTo>
                  <a:cubicBezTo>
                    <a:pt x="32" y="2096"/>
                    <a:pt x="38" y="2112"/>
                    <a:pt x="35" y="2128"/>
                  </a:cubicBezTo>
                  <a:cubicBezTo>
                    <a:pt x="60" y="2131"/>
                    <a:pt x="57" y="2153"/>
                    <a:pt x="48" y="2209"/>
                  </a:cubicBezTo>
                  <a:cubicBezTo>
                    <a:pt x="41" y="2247"/>
                    <a:pt x="54" y="2328"/>
                    <a:pt x="48" y="2366"/>
                  </a:cubicBezTo>
                  <a:cubicBezTo>
                    <a:pt x="38" y="2406"/>
                    <a:pt x="38" y="2463"/>
                    <a:pt x="10" y="2482"/>
                  </a:cubicBezTo>
                  <a:cubicBezTo>
                    <a:pt x="7" y="2510"/>
                    <a:pt x="16" y="2535"/>
                    <a:pt x="32" y="2560"/>
                  </a:cubicBezTo>
                  <a:cubicBezTo>
                    <a:pt x="53" y="2578"/>
                    <a:pt x="54" y="2617"/>
                    <a:pt x="32" y="2617"/>
                  </a:cubicBezTo>
                  <a:cubicBezTo>
                    <a:pt x="31" y="2617"/>
                    <a:pt x="30" y="2617"/>
                    <a:pt x="29" y="2616"/>
                  </a:cubicBezTo>
                  <a:lnTo>
                    <a:pt x="26" y="2638"/>
                  </a:lnTo>
                  <a:cubicBezTo>
                    <a:pt x="38" y="2654"/>
                    <a:pt x="45" y="2673"/>
                    <a:pt x="51" y="2695"/>
                  </a:cubicBezTo>
                  <a:cubicBezTo>
                    <a:pt x="26" y="2695"/>
                    <a:pt x="1" y="2714"/>
                    <a:pt x="26" y="2732"/>
                  </a:cubicBezTo>
                  <a:cubicBezTo>
                    <a:pt x="51" y="2732"/>
                    <a:pt x="54" y="2751"/>
                    <a:pt x="54" y="2792"/>
                  </a:cubicBezTo>
                  <a:cubicBezTo>
                    <a:pt x="41" y="2811"/>
                    <a:pt x="41" y="2980"/>
                    <a:pt x="70" y="3143"/>
                  </a:cubicBezTo>
                  <a:cubicBezTo>
                    <a:pt x="97" y="3303"/>
                    <a:pt x="149" y="3453"/>
                    <a:pt x="160" y="3453"/>
                  </a:cubicBezTo>
                  <a:cubicBezTo>
                    <a:pt x="160" y="3453"/>
                    <a:pt x="160" y="3453"/>
                    <a:pt x="161" y="3453"/>
                  </a:cubicBezTo>
                  <a:lnTo>
                    <a:pt x="179" y="3510"/>
                  </a:lnTo>
                  <a:lnTo>
                    <a:pt x="201" y="3563"/>
                  </a:lnTo>
                  <a:cubicBezTo>
                    <a:pt x="154" y="3578"/>
                    <a:pt x="208" y="3666"/>
                    <a:pt x="255" y="3707"/>
                  </a:cubicBezTo>
                  <a:cubicBezTo>
                    <a:pt x="277" y="3713"/>
                    <a:pt x="295" y="3729"/>
                    <a:pt x="302" y="3751"/>
                  </a:cubicBezTo>
                  <a:cubicBezTo>
                    <a:pt x="255" y="3770"/>
                    <a:pt x="280" y="3823"/>
                    <a:pt x="320" y="3848"/>
                  </a:cubicBezTo>
                  <a:cubicBezTo>
                    <a:pt x="327" y="3847"/>
                    <a:pt x="334" y="3847"/>
                    <a:pt x="339" y="3847"/>
                  </a:cubicBezTo>
                  <a:cubicBezTo>
                    <a:pt x="374" y="3847"/>
                    <a:pt x="374" y="3863"/>
                    <a:pt x="336" y="3882"/>
                  </a:cubicBezTo>
                  <a:cubicBezTo>
                    <a:pt x="294" y="3904"/>
                    <a:pt x="307" y="3939"/>
                    <a:pt x="386" y="3939"/>
                  </a:cubicBezTo>
                  <a:cubicBezTo>
                    <a:pt x="389" y="3939"/>
                    <a:pt x="392" y="3939"/>
                    <a:pt x="396" y="3939"/>
                  </a:cubicBezTo>
                  <a:cubicBezTo>
                    <a:pt x="427" y="3942"/>
                    <a:pt x="427" y="3942"/>
                    <a:pt x="414" y="3970"/>
                  </a:cubicBezTo>
                  <a:cubicBezTo>
                    <a:pt x="388" y="4004"/>
                    <a:pt x="387" y="4021"/>
                    <a:pt x="399" y="4021"/>
                  </a:cubicBezTo>
                  <a:cubicBezTo>
                    <a:pt x="402" y="4021"/>
                    <a:pt x="406" y="4020"/>
                    <a:pt x="411" y="4017"/>
                  </a:cubicBezTo>
                  <a:cubicBezTo>
                    <a:pt x="421" y="4015"/>
                    <a:pt x="430" y="4015"/>
                    <a:pt x="436" y="4015"/>
                  </a:cubicBezTo>
                  <a:cubicBezTo>
                    <a:pt x="467" y="4015"/>
                    <a:pt x="468" y="4032"/>
                    <a:pt x="443" y="4067"/>
                  </a:cubicBezTo>
                  <a:cubicBezTo>
                    <a:pt x="425" y="4110"/>
                    <a:pt x="421" y="4122"/>
                    <a:pt x="439" y="4122"/>
                  </a:cubicBezTo>
                  <a:cubicBezTo>
                    <a:pt x="446" y="4122"/>
                    <a:pt x="457" y="4120"/>
                    <a:pt x="471" y="4118"/>
                  </a:cubicBezTo>
                  <a:cubicBezTo>
                    <a:pt x="475" y="4117"/>
                    <a:pt x="479" y="4116"/>
                    <a:pt x="483" y="4116"/>
                  </a:cubicBezTo>
                  <a:cubicBezTo>
                    <a:pt x="530" y="4116"/>
                    <a:pt x="563" y="4168"/>
                    <a:pt x="537" y="4212"/>
                  </a:cubicBezTo>
                  <a:cubicBezTo>
                    <a:pt x="547" y="4224"/>
                    <a:pt x="543" y="4247"/>
                    <a:pt x="552" y="4247"/>
                  </a:cubicBezTo>
                  <a:cubicBezTo>
                    <a:pt x="554" y="4247"/>
                    <a:pt x="558" y="4246"/>
                    <a:pt x="562" y="4243"/>
                  </a:cubicBezTo>
                  <a:lnTo>
                    <a:pt x="562" y="4243"/>
                  </a:lnTo>
                  <a:lnTo>
                    <a:pt x="552" y="4274"/>
                  </a:lnTo>
                  <a:lnTo>
                    <a:pt x="574" y="4306"/>
                  </a:lnTo>
                  <a:lnTo>
                    <a:pt x="596" y="4290"/>
                  </a:lnTo>
                  <a:cubicBezTo>
                    <a:pt x="640" y="4368"/>
                    <a:pt x="690" y="4443"/>
                    <a:pt x="753" y="4512"/>
                  </a:cubicBezTo>
                  <a:cubicBezTo>
                    <a:pt x="869" y="4626"/>
                    <a:pt x="915" y="4668"/>
                    <a:pt x="931" y="4668"/>
                  </a:cubicBezTo>
                  <a:cubicBezTo>
                    <a:pt x="936" y="4668"/>
                    <a:pt x="938" y="4664"/>
                    <a:pt x="938" y="4657"/>
                  </a:cubicBezTo>
                  <a:cubicBezTo>
                    <a:pt x="945" y="4636"/>
                    <a:pt x="953" y="4628"/>
                    <a:pt x="960" y="4628"/>
                  </a:cubicBezTo>
                  <a:cubicBezTo>
                    <a:pt x="971" y="4628"/>
                    <a:pt x="978" y="4650"/>
                    <a:pt x="966" y="4682"/>
                  </a:cubicBezTo>
                  <a:cubicBezTo>
                    <a:pt x="985" y="4710"/>
                    <a:pt x="1004" y="4738"/>
                    <a:pt x="1029" y="4763"/>
                  </a:cubicBezTo>
                  <a:cubicBezTo>
                    <a:pt x="1060" y="4785"/>
                    <a:pt x="1088" y="4810"/>
                    <a:pt x="1076" y="4829"/>
                  </a:cubicBezTo>
                  <a:lnTo>
                    <a:pt x="1091" y="4841"/>
                  </a:lnTo>
                  <a:cubicBezTo>
                    <a:pt x="1097" y="4840"/>
                    <a:pt x="1102" y="4840"/>
                    <a:pt x="1108" y="4840"/>
                  </a:cubicBezTo>
                  <a:cubicBezTo>
                    <a:pt x="1168" y="4840"/>
                    <a:pt x="1248" y="4893"/>
                    <a:pt x="1282" y="4942"/>
                  </a:cubicBezTo>
                  <a:cubicBezTo>
                    <a:pt x="1307" y="4961"/>
                    <a:pt x="1337" y="4970"/>
                    <a:pt x="1367" y="4970"/>
                  </a:cubicBezTo>
                  <a:cubicBezTo>
                    <a:pt x="1371" y="4970"/>
                    <a:pt x="1375" y="4970"/>
                    <a:pt x="1380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5" y="4970"/>
                    <a:pt x="1427" y="4972"/>
                    <a:pt x="1430" y="4998"/>
                  </a:cubicBezTo>
                  <a:cubicBezTo>
                    <a:pt x="1420" y="5015"/>
                    <a:pt x="1475" y="5063"/>
                    <a:pt x="1511" y="5063"/>
                  </a:cubicBezTo>
                  <a:cubicBezTo>
                    <a:pt x="1522" y="5063"/>
                    <a:pt x="1531" y="5059"/>
                    <a:pt x="1536" y="5048"/>
                  </a:cubicBezTo>
                  <a:lnTo>
                    <a:pt x="1543" y="5080"/>
                  </a:lnTo>
                  <a:cubicBezTo>
                    <a:pt x="1545" y="5093"/>
                    <a:pt x="1552" y="5098"/>
                    <a:pt x="1560" y="5098"/>
                  </a:cubicBezTo>
                  <a:cubicBezTo>
                    <a:pt x="1570" y="5098"/>
                    <a:pt x="1581" y="5089"/>
                    <a:pt x="1586" y="5076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69"/>
                    <a:pt x="1612" y="5114"/>
                  </a:cubicBezTo>
                  <a:cubicBezTo>
                    <a:pt x="1599" y="5144"/>
                    <a:pt x="1603" y="5159"/>
                    <a:pt x="1609" y="5159"/>
                  </a:cubicBezTo>
                  <a:cubicBezTo>
                    <a:pt x="1613" y="5159"/>
                    <a:pt x="1618" y="5154"/>
                    <a:pt x="1621" y="5145"/>
                  </a:cubicBezTo>
                  <a:cubicBezTo>
                    <a:pt x="1638" y="5136"/>
                    <a:pt x="1655" y="5127"/>
                    <a:pt x="1667" y="5127"/>
                  </a:cubicBezTo>
                  <a:cubicBezTo>
                    <a:pt x="1676" y="5127"/>
                    <a:pt x="1683" y="5131"/>
                    <a:pt x="1687" y="5142"/>
                  </a:cubicBezTo>
                  <a:cubicBezTo>
                    <a:pt x="1694" y="5146"/>
                    <a:pt x="1701" y="5149"/>
                    <a:pt x="1708" y="5149"/>
                  </a:cubicBezTo>
                  <a:cubicBezTo>
                    <a:pt x="1719" y="5149"/>
                    <a:pt x="1730" y="5140"/>
                    <a:pt x="1740" y="5111"/>
                  </a:cubicBezTo>
                  <a:cubicBezTo>
                    <a:pt x="1745" y="5098"/>
                    <a:pt x="1752" y="5093"/>
                    <a:pt x="1761" y="5093"/>
                  </a:cubicBezTo>
                  <a:cubicBezTo>
                    <a:pt x="1768" y="5093"/>
                    <a:pt x="1776" y="5097"/>
                    <a:pt x="1784" y="5102"/>
                  </a:cubicBezTo>
                  <a:cubicBezTo>
                    <a:pt x="1778" y="5123"/>
                    <a:pt x="1778" y="5123"/>
                    <a:pt x="1750" y="5142"/>
                  </a:cubicBezTo>
                  <a:lnTo>
                    <a:pt x="1750" y="5142"/>
                  </a:lnTo>
                  <a:cubicBezTo>
                    <a:pt x="1745" y="5140"/>
                    <a:pt x="1742" y="5138"/>
                    <a:pt x="1742" y="5138"/>
                  </a:cubicBezTo>
                  <a:lnTo>
                    <a:pt x="1742" y="5138"/>
                  </a:lnTo>
                  <a:cubicBezTo>
                    <a:pt x="1742" y="5138"/>
                    <a:pt x="1744" y="5140"/>
                    <a:pt x="1749" y="5142"/>
                  </a:cubicBezTo>
                  <a:cubicBezTo>
                    <a:pt x="1750" y="5142"/>
                    <a:pt x="1750" y="5142"/>
                    <a:pt x="1750" y="5142"/>
                  </a:cubicBezTo>
                  <a:lnTo>
                    <a:pt x="1750" y="5142"/>
                  </a:lnTo>
                  <a:cubicBezTo>
                    <a:pt x="1758" y="5145"/>
                    <a:pt x="1771" y="5149"/>
                    <a:pt x="1787" y="5155"/>
                  </a:cubicBezTo>
                  <a:cubicBezTo>
                    <a:pt x="1806" y="5161"/>
                    <a:pt x="1834" y="5199"/>
                    <a:pt x="1825" y="5224"/>
                  </a:cubicBezTo>
                  <a:cubicBezTo>
                    <a:pt x="1830" y="5238"/>
                    <a:pt x="1838" y="5247"/>
                    <a:pt x="1843" y="5247"/>
                  </a:cubicBezTo>
                  <a:cubicBezTo>
                    <a:pt x="1850" y="5247"/>
                    <a:pt x="1855" y="5235"/>
                    <a:pt x="1853" y="5205"/>
                  </a:cubicBezTo>
                  <a:cubicBezTo>
                    <a:pt x="1864" y="5172"/>
                    <a:pt x="1865" y="5162"/>
                    <a:pt x="1878" y="5162"/>
                  </a:cubicBezTo>
                  <a:cubicBezTo>
                    <a:pt x="1884" y="5162"/>
                    <a:pt x="1891" y="5164"/>
                    <a:pt x="1903" y="5167"/>
                  </a:cubicBezTo>
                  <a:cubicBezTo>
                    <a:pt x="1922" y="5174"/>
                    <a:pt x="1941" y="5180"/>
                    <a:pt x="1934" y="5202"/>
                  </a:cubicBezTo>
                  <a:cubicBezTo>
                    <a:pt x="1928" y="5227"/>
                    <a:pt x="1928" y="5227"/>
                    <a:pt x="1966" y="5236"/>
                  </a:cubicBezTo>
                  <a:cubicBezTo>
                    <a:pt x="1972" y="5238"/>
                    <a:pt x="1978" y="5239"/>
                    <a:pt x="1985" y="5239"/>
                  </a:cubicBezTo>
                  <a:cubicBezTo>
                    <a:pt x="2038" y="5239"/>
                    <a:pt x="2100" y="5188"/>
                    <a:pt x="2125" y="5149"/>
                  </a:cubicBezTo>
                  <a:cubicBezTo>
                    <a:pt x="2130" y="5125"/>
                    <a:pt x="2132" y="5113"/>
                    <a:pt x="2135" y="5113"/>
                  </a:cubicBezTo>
                  <a:cubicBezTo>
                    <a:pt x="2137" y="5113"/>
                    <a:pt x="2139" y="5127"/>
                    <a:pt x="2144" y="5155"/>
                  </a:cubicBezTo>
                  <a:cubicBezTo>
                    <a:pt x="2138" y="5177"/>
                    <a:pt x="2157" y="5180"/>
                    <a:pt x="2176" y="5183"/>
                  </a:cubicBezTo>
                  <a:cubicBezTo>
                    <a:pt x="2178" y="5176"/>
                    <a:pt x="2180" y="5174"/>
                    <a:pt x="2182" y="5174"/>
                  </a:cubicBezTo>
                  <a:cubicBezTo>
                    <a:pt x="2186" y="5174"/>
                    <a:pt x="2188" y="5183"/>
                    <a:pt x="2179" y="5183"/>
                  </a:cubicBezTo>
                  <a:cubicBezTo>
                    <a:pt x="2178" y="5183"/>
                    <a:pt x="2177" y="5183"/>
                    <a:pt x="2176" y="5183"/>
                  </a:cubicBezTo>
                  <a:cubicBezTo>
                    <a:pt x="2171" y="5200"/>
                    <a:pt x="2162" y="5204"/>
                    <a:pt x="2150" y="5204"/>
                  </a:cubicBezTo>
                  <a:cubicBezTo>
                    <a:pt x="2144" y="5204"/>
                    <a:pt x="2138" y="5203"/>
                    <a:pt x="2132" y="5202"/>
                  </a:cubicBezTo>
                  <a:lnTo>
                    <a:pt x="2129" y="5227"/>
                  </a:lnTo>
                  <a:cubicBezTo>
                    <a:pt x="2134" y="5255"/>
                    <a:pt x="2141" y="5269"/>
                    <a:pt x="2152" y="5269"/>
                  </a:cubicBezTo>
                  <a:cubicBezTo>
                    <a:pt x="2161" y="5269"/>
                    <a:pt x="2172" y="5258"/>
                    <a:pt x="2185" y="5236"/>
                  </a:cubicBezTo>
                  <a:cubicBezTo>
                    <a:pt x="2197" y="5226"/>
                    <a:pt x="2202" y="5221"/>
                    <a:pt x="2207" y="5221"/>
                  </a:cubicBezTo>
                  <a:cubicBezTo>
                    <a:pt x="2211" y="5221"/>
                    <a:pt x="2214" y="5228"/>
                    <a:pt x="2223" y="5243"/>
                  </a:cubicBezTo>
                  <a:cubicBezTo>
                    <a:pt x="2234" y="5263"/>
                    <a:pt x="2245" y="5284"/>
                    <a:pt x="2252" y="5284"/>
                  </a:cubicBezTo>
                  <a:cubicBezTo>
                    <a:pt x="2254" y="5284"/>
                    <a:pt x="2256" y="5281"/>
                    <a:pt x="2257" y="5274"/>
                  </a:cubicBezTo>
                  <a:cubicBezTo>
                    <a:pt x="2279" y="5280"/>
                    <a:pt x="2298" y="5290"/>
                    <a:pt x="2310" y="5308"/>
                  </a:cubicBezTo>
                  <a:cubicBezTo>
                    <a:pt x="2326" y="5311"/>
                    <a:pt x="2339" y="5313"/>
                    <a:pt x="2348" y="5313"/>
                  </a:cubicBezTo>
                  <a:cubicBezTo>
                    <a:pt x="2363" y="5313"/>
                    <a:pt x="2371" y="5308"/>
                    <a:pt x="2373" y="5293"/>
                  </a:cubicBezTo>
                  <a:cubicBezTo>
                    <a:pt x="2376" y="5273"/>
                    <a:pt x="2388" y="5271"/>
                    <a:pt x="2403" y="5271"/>
                  </a:cubicBezTo>
                  <a:cubicBezTo>
                    <a:pt x="2406" y="5271"/>
                    <a:pt x="2410" y="5271"/>
                    <a:pt x="2414" y="5271"/>
                  </a:cubicBezTo>
                  <a:cubicBezTo>
                    <a:pt x="2419" y="5272"/>
                    <a:pt x="2424" y="5272"/>
                    <a:pt x="2428" y="5272"/>
                  </a:cubicBezTo>
                  <a:cubicBezTo>
                    <a:pt x="2441" y="5272"/>
                    <a:pt x="2452" y="5267"/>
                    <a:pt x="2455" y="5249"/>
                  </a:cubicBezTo>
                  <a:cubicBezTo>
                    <a:pt x="2457" y="5220"/>
                    <a:pt x="2482" y="5201"/>
                    <a:pt x="2508" y="5201"/>
                  </a:cubicBezTo>
                  <a:cubicBezTo>
                    <a:pt x="2510" y="5201"/>
                    <a:pt x="2512" y="5202"/>
                    <a:pt x="2514" y="5202"/>
                  </a:cubicBezTo>
                  <a:cubicBezTo>
                    <a:pt x="2530" y="5193"/>
                    <a:pt x="2540" y="5188"/>
                    <a:pt x="2546" y="5188"/>
                  </a:cubicBezTo>
                  <a:cubicBezTo>
                    <a:pt x="2556" y="5188"/>
                    <a:pt x="2559" y="5200"/>
                    <a:pt x="2570" y="5230"/>
                  </a:cubicBezTo>
                  <a:cubicBezTo>
                    <a:pt x="2570" y="5255"/>
                    <a:pt x="2589" y="5255"/>
                    <a:pt x="2608" y="5258"/>
                  </a:cubicBezTo>
                  <a:cubicBezTo>
                    <a:pt x="2624" y="5261"/>
                    <a:pt x="2636" y="5271"/>
                    <a:pt x="2646" y="5286"/>
                  </a:cubicBezTo>
                  <a:cubicBezTo>
                    <a:pt x="2651" y="5293"/>
                    <a:pt x="2655" y="5296"/>
                    <a:pt x="2657" y="5296"/>
                  </a:cubicBezTo>
                  <a:cubicBezTo>
                    <a:pt x="2664" y="5296"/>
                    <a:pt x="2664" y="5276"/>
                    <a:pt x="2664" y="5258"/>
                  </a:cubicBezTo>
                  <a:cubicBezTo>
                    <a:pt x="2664" y="5233"/>
                    <a:pt x="2664" y="5208"/>
                    <a:pt x="2664" y="5208"/>
                  </a:cubicBezTo>
                  <a:cubicBezTo>
                    <a:pt x="2683" y="5208"/>
                    <a:pt x="2702" y="5258"/>
                    <a:pt x="2702" y="5283"/>
                  </a:cubicBezTo>
                  <a:cubicBezTo>
                    <a:pt x="2713" y="5308"/>
                    <a:pt x="2719" y="5321"/>
                    <a:pt x="2721" y="5321"/>
                  </a:cubicBezTo>
                  <a:cubicBezTo>
                    <a:pt x="2723" y="5321"/>
                    <a:pt x="2722" y="5308"/>
                    <a:pt x="2721" y="5283"/>
                  </a:cubicBezTo>
                  <a:cubicBezTo>
                    <a:pt x="2721" y="5265"/>
                    <a:pt x="2731" y="5247"/>
                    <a:pt x="2752" y="5247"/>
                  </a:cubicBezTo>
                  <a:cubicBezTo>
                    <a:pt x="2760" y="5247"/>
                    <a:pt x="2769" y="5249"/>
                    <a:pt x="2780" y="5255"/>
                  </a:cubicBezTo>
                  <a:cubicBezTo>
                    <a:pt x="2788" y="5255"/>
                    <a:pt x="2795" y="5255"/>
                    <a:pt x="2803" y="5255"/>
                  </a:cubicBezTo>
                  <a:cubicBezTo>
                    <a:pt x="2832" y="5255"/>
                    <a:pt x="2856" y="5257"/>
                    <a:pt x="2859" y="5277"/>
                  </a:cubicBezTo>
                  <a:cubicBezTo>
                    <a:pt x="2863" y="5284"/>
                    <a:pt x="2870" y="5288"/>
                    <a:pt x="2876" y="5288"/>
                  </a:cubicBezTo>
                  <a:cubicBezTo>
                    <a:pt x="2884" y="5288"/>
                    <a:pt x="2891" y="5284"/>
                    <a:pt x="2896" y="5277"/>
                  </a:cubicBezTo>
                  <a:cubicBezTo>
                    <a:pt x="2906" y="5261"/>
                    <a:pt x="2916" y="5253"/>
                    <a:pt x="2935" y="5253"/>
                  </a:cubicBezTo>
                  <a:cubicBezTo>
                    <a:pt x="2948" y="5253"/>
                    <a:pt x="2966" y="5257"/>
                    <a:pt x="2990" y="5264"/>
                  </a:cubicBezTo>
                  <a:cubicBezTo>
                    <a:pt x="3038" y="5280"/>
                    <a:pt x="3064" y="5289"/>
                    <a:pt x="3078" y="5289"/>
                  </a:cubicBezTo>
                  <a:cubicBezTo>
                    <a:pt x="3094" y="5289"/>
                    <a:pt x="3093" y="5277"/>
                    <a:pt x="3088" y="5252"/>
                  </a:cubicBezTo>
                  <a:cubicBezTo>
                    <a:pt x="3086" y="5237"/>
                    <a:pt x="3083" y="5222"/>
                    <a:pt x="3086" y="5222"/>
                  </a:cubicBezTo>
                  <a:lnTo>
                    <a:pt x="3086" y="5222"/>
                  </a:lnTo>
                  <a:cubicBezTo>
                    <a:pt x="3089" y="5222"/>
                    <a:pt x="3095" y="5230"/>
                    <a:pt x="3106" y="5249"/>
                  </a:cubicBezTo>
                  <a:cubicBezTo>
                    <a:pt x="3113" y="5254"/>
                    <a:pt x="3118" y="5257"/>
                    <a:pt x="3124" y="5257"/>
                  </a:cubicBezTo>
                  <a:cubicBezTo>
                    <a:pt x="3140" y="5257"/>
                    <a:pt x="3155" y="5235"/>
                    <a:pt x="3178" y="5211"/>
                  </a:cubicBezTo>
                  <a:cubicBezTo>
                    <a:pt x="3188" y="5177"/>
                    <a:pt x="3188" y="5142"/>
                    <a:pt x="3175" y="5108"/>
                  </a:cubicBezTo>
                  <a:cubicBezTo>
                    <a:pt x="3169" y="5076"/>
                    <a:pt x="3167" y="5064"/>
                    <a:pt x="3177" y="5064"/>
                  </a:cubicBezTo>
                  <a:cubicBezTo>
                    <a:pt x="3183" y="5064"/>
                    <a:pt x="3192" y="5068"/>
                    <a:pt x="3207" y="5073"/>
                  </a:cubicBezTo>
                  <a:cubicBezTo>
                    <a:pt x="3208" y="5073"/>
                    <a:pt x="3209" y="5073"/>
                    <a:pt x="3211" y="5073"/>
                  </a:cubicBezTo>
                  <a:cubicBezTo>
                    <a:pt x="3229" y="5073"/>
                    <a:pt x="3248" y="5091"/>
                    <a:pt x="3254" y="5114"/>
                  </a:cubicBezTo>
                  <a:cubicBezTo>
                    <a:pt x="3260" y="5139"/>
                    <a:pt x="3241" y="5142"/>
                    <a:pt x="3241" y="5142"/>
                  </a:cubicBezTo>
                  <a:lnTo>
                    <a:pt x="3222" y="5149"/>
                  </a:lnTo>
                  <a:cubicBezTo>
                    <a:pt x="3228" y="5170"/>
                    <a:pt x="3233" y="5191"/>
                    <a:pt x="3258" y="5191"/>
                  </a:cubicBezTo>
                  <a:cubicBezTo>
                    <a:pt x="3262" y="5191"/>
                    <a:pt x="3267" y="5191"/>
                    <a:pt x="3272" y="5189"/>
                  </a:cubicBezTo>
                  <a:cubicBezTo>
                    <a:pt x="3283" y="5197"/>
                    <a:pt x="3293" y="5201"/>
                    <a:pt x="3300" y="5201"/>
                  </a:cubicBezTo>
                  <a:cubicBezTo>
                    <a:pt x="3309" y="5201"/>
                    <a:pt x="3314" y="5194"/>
                    <a:pt x="3310" y="5180"/>
                  </a:cubicBezTo>
                  <a:lnTo>
                    <a:pt x="3310" y="5180"/>
                  </a:lnTo>
                  <a:cubicBezTo>
                    <a:pt x="3321" y="5188"/>
                    <a:pt x="3333" y="5191"/>
                    <a:pt x="3348" y="5191"/>
                  </a:cubicBezTo>
                  <a:cubicBezTo>
                    <a:pt x="3367" y="5191"/>
                    <a:pt x="3389" y="5185"/>
                    <a:pt x="3410" y="5180"/>
                  </a:cubicBezTo>
                  <a:cubicBezTo>
                    <a:pt x="3437" y="5173"/>
                    <a:pt x="3472" y="5160"/>
                    <a:pt x="3499" y="5160"/>
                  </a:cubicBezTo>
                  <a:cubicBezTo>
                    <a:pt x="3510" y="5160"/>
                    <a:pt x="3519" y="5162"/>
                    <a:pt x="3526" y="5167"/>
                  </a:cubicBezTo>
                  <a:cubicBezTo>
                    <a:pt x="3564" y="5155"/>
                    <a:pt x="3583" y="5149"/>
                    <a:pt x="3573" y="5123"/>
                  </a:cubicBezTo>
                  <a:cubicBezTo>
                    <a:pt x="3563" y="5093"/>
                    <a:pt x="3566" y="5080"/>
                    <a:pt x="3572" y="5080"/>
                  </a:cubicBezTo>
                  <a:cubicBezTo>
                    <a:pt x="3575" y="5080"/>
                    <a:pt x="3579" y="5084"/>
                    <a:pt x="3583" y="5092"/>
                  </a:cubicBezTo>
                  <a:cubicBezTo>
                    <a:pt x="3591" y="5103"/>
                    <a:pt x="3607" y="5107"/>
                    <a:pt x="3629" y="5107"/>
                  </a:cubicBezTo>
                  <a:cubicBezTo>
                    <a:pt x="3712" y="5107"/>
                    <a:pt x="3863" y="5043"/>
                    <a:pt x="3858" y="5001"/>
                  </a:cubicBezTo>
                  <a:lnTo>
                    <a:pt x="3896" y="4982"/>
                  </a:lnTo>
                  <a:cubicBezTo>
                    <a:pt x="3898" y="4983"/>
                    <a:pt x="3900" y="4983"/>
                    <a:pt x="3903" y="4983"/>
                  </a:cubicBezTo>
                  <a:cubicBezTo>
                    <a:pt x="3949" y="4983"/>
                    <a:pt x="4044" y="4925"/>
                    <a:pt x="4046" y="4895"/>
                  </a:cubicBezTo>
                  <a:lnTo>
                    <a:pt x="4097" y="4866"/>
                  </a:lnTo>
                  <a:cubicBezTo>
                    <a:pt x="4144" y="4866"/>
                    <a:pt x="4156" y="4854"/>
                    <a:pt x="4159" y="4823"/>
                  </a:cubicBezTo>
                  <a:cubicBezTo>
                    <a:pt x="4159" y="4798"/>
                    <a:pt x="4153" y="4781"/>
                    <a:pt x="4154" y="4781"/>
                  </a:cubicBezTo>
                  <a:lnTo>
                    <a:pt x="4154" y="4781"/>
                  </a:lnTo>
                  <a:cubicBezTo>
                    <a:pt x="4154" y="4781"/>
                    <a:pt x="4156" y="4783"/>
                    <a:pt x="4159" y="4788"/>
                  </a:cubicBezTo>
                  <a:cubicBezTo>
                    <a:pt x="4163" y="4794"/>
                    <a:pt x="4169" y="4797"/>
                    <a:pt x="4175" y="4797"/>
                  </a:cubicBezTo>
                  <a:cubicBezTo>
                    <a:pt x="4194" y="4797"/>
                    <a:pt x="4223" y="4776"/>
                    <a:pt x="4269" y="4741"/>
                  </a:cubicBezTo>
                  <a:cubicBezTo>
                    <a:pt x="4332" y="4694"/>
                    <a:pt x="4332" y="4694"/>
                    <a:pt x="4300" y="4688"/>
                  </a:cubicBezTo>
                  <a:cubicBezTo>
                    <a:pt x="4322" y="4651"/>
                    <a:pt x="4337" y="4639"/>
                    <a:pt x="4349" y="4639"/>
                  </a:cubicBezTo>
                  <a:cubicBezTo>
                    <a:pt x="4359" y="4639"/>
                    <a:pt x="4367" y="4648"/>
                    <a:pt x="4376" y="4657"/>
                  </a:cubicBezTo>
                  <a:cubicBezTo>
                    <a:pt x="4381" y="4674"/>
                    <a:pt x="4389" y="4683"/>
                    <a:pt x="4395" y="4683"/>
                  </a:cubicBezTo>
                  <a:cubicBezTo>
                    <a:pt x="4405" y="4683"/>
                    <a:pt x="4410" y="4656"/>
                    <a:pt x="4388" y="4610"/>
                  </a:cubicBezTo>
                  <a:cubicBezTo>
                    <a:pt x="4374" y="4571"/>
                    <a:pt x="4385" y="4547"/>
                    <a:pt x="4400" y="4547"/>
                  </a:cubicBezTo>
                  <a:cubicBezTo>
                    <a:pt x="4404" y="4547"/>
                    <a:pt x="4409" y="4549"/>
                    <a:pt x="4413" y="4553"/>
                  </a:cubicBezTo>
                  <a:cubicBezTo>
                    <a:pt x="4429" y="4572"/>
                    <a:pt x="4416" y="4584"/>
                    <a:pt x="4401" y="4597"/>
                  </a:cubicBezTo>
                  <a:lnTo>
                    <a:pt x="4435" y="4635"/>
                  </a:lnTo>
                  <a:cubicBezTo>
                    <a:pt x="4451" y="4622"/>
                    <a:pt x="4451" y="4622"/>
                    <a:pt x="4448" y="4591"/>
                  </a:cubicBezTo>
                  <a:cubicBezTo>
                    <a:pt x="4457" y="4578"/>
                    <a:pt x="4463" y="4563"/>
                    <a:pt x="4460" y="4547"/>
                  </a:cubicBezTo>
                  <a:cubicBezTo>
                    <a:pt x="4457" y="4519"/>
                    <a:pt x="4435" y="4494"/>
                    <a:pt x="4407" y="4490"/>
                  </a:cubicBezTo>
                  <a:cubicBezTo>
                    <a:pt x="4376" y="4487"/>
                    <a:pt x="4388" y="4475"/>
                    <a:pt x="4404" y="4462"/>
                  </a:cubicBezTo>
                  <a:cubicBezTo>
                    <a:pt x="4410" y="4461"/>
                    <a:pt x="4416" y="4461"/>
                    <a:pt x="4421" y="4461"/>
                  </a:cubicBezTo>
                  <a:cubicBezTo>
                    <a:pt x="4453" y="4461"/>
                    <a:pt x="4467" y="4476"/>
                    <a:pt x="4470" y="4503"/>
                  </a:cubicBezTo>
                  <a:cubicBezTo>
                    <a:pt x="4457" y="4516"/>
                    <a:pt x="4473" y="4534"/>
                    <a:pt x="4491" y="4553"/>
                  </a:cubicBezTo>
                  <a:cubicBezTo>
                    <a:pt x="4493" y="4555"/>
                    <a:pt x="4495" y="4555"/>
                    <a:pt x="4496" y="4555"/>
                  </a:cubicBezTo>
                  <a:cubicBezTo>
                    <a:pt x="4515" y="4555"/>
                    <a:pt x="4540" y="4461"/>
                    <a:pt x="4517" y="4415"/>
                  </a:cubicBezTo>
                  <a:lnTo>
                    <a:pt x="4517" y="4415"/>
                  </a:lnTo>
                  <a:lnTo>
                    <a:pt x="4535" y="4434"/>
                  </a:lnTo>
                  <a:cubicBezTo>
                    <a:pt x="4539" y="4437"/>
                    <a:pt x="4543" y="4439"/>
                    <a:pt x="4547" y="4439"/>
                  </a:cubicBezTo>
                  <a:cubicBezTo>
                    <a:pt x="4564" y="4439"/>
                    <a:pt x="4585" y="4416"/>
                    <a:pt x="4607" y="4393"/>
                  </a:cubicBezTo>
                  <a:cubicBezTo>
                    <a:pt x="4633" y="4365"/>
                    <a:pt x="4645" y="4353"/>
                    <a:pt x="4626" y="4337"/>
                  </a:cubicBezTo>
                  <a:cubicBezTo>
                    <a:pt x="4607" y="4318"/>
                    <a:pt x="4589" y="4302"/>
                    <a:pt x="4601" y="4290"/>
                  </a:cubicBezTo>
                  <a:lnTo>
                    <a:pt x="4601" y="4290"/>
                  </a:lnTo>
                  <a:cubicBezTo>
                    <a:pt x="4598" y="4293"/>
                    <a:pt x="4594" y="4294"/>
                    <a:pt x="4590" y="4294"/>
                  </a:cubicBezTo>
                  <a:cubicBezTo>
                    <a:pt x="4579" y="4294"/>
                    <a:pt x="4565" y="4283"/>
                    <a:pt x="4551" y="4271"/>
                  </a:cubicBezTo>
                  <a:cubicBezTo>
                    <a:pt x="4573" y="4265"/>
                    <a:pt x="4598" y="4262"/>
                    <a:pt x="4623" y="4259"/>
                  </a:cubicBezTo>
                  <a:cubicBezTo>
                    <a:pt x="4629" y="4259"/>
                    <a:pt x="4635" y="4259"/>
                    <a:pt x="4640" y="4259"/>
                  </a:cubicBezTo>
                  <a:cubicBezTo>
                    <a:pt x="4697" y="4259"/>
                    <a:pt x="4748" y="4232"/>
                    <a:pt x="4777" y="4186"/>
                  </a:cubicBezTo>
                  <a:cubicBezTo>
                    <a:pt x="4802" y="4155"/>
                    <a:pt x="4833" y="4108"/>
                    <a:pt x="4864" y="4105"/>
                  </a:cubicBezTo>
                  <a:cubicBezTo>
                    <a:pt x="4883" y="4071"/>
                    <a:pt x="4896" y="4055"/>
                    <a:pt x="4874" y="4042"/>
                  </a:cubicBezTo>
                  <a:lnTo>
                    <a:pt x="4893" y="4008"/>
                  </a:lnTo>
                  <a:cubicBezTo>
                    <a:pt x="4927" y="4005"/>
                    <a:pt x="4946" y="3970"/>
                    <a:pt x="4924" y="3958"/>
                  </a:cubicBezTo>
                  <a:cubicBezTo>
                    <a:pt x="4911" y="3929"/>
                    <a:pt x="4946" y="3926"/>
                    <a:pt x="4955" y="3908"/>
                  </a:cubicBezTo>
                  <a:cubicBezTo>
                    <a:pt x="5015" y="3898"/>
                    <a:pt x="5015" y="3898"/>
                    <a:pt x="4940" y="3879"/>
                  </a:cubicBezTo>
                  <a:cubicBezTo>
                    <a:pt x="4935" y="3877"/>
                    <a:pt x="4930" y="3876"/>
                    <a:pt x="4924" y="3876"/>
                  </a:cubicBezTo>
                  <a:cubicBezTo>
                    <a:pt x="4903" y="3876"/>
                    <a:pt x="4877" y="3892"/>
                    <a:pt x="4868" y="3904"/>
                  </a:cubicBezTo>
                  <a:lnTo>
                    <a:pt x="4839" y="3951"/>
                  </a:lnTo>
                  <a:lnTo>
                    <a:pt x="4846" y="3892"/>
                  </a:lnTo>
                  <a:cubicBezTo>
                    <a:pt x="4858" y="3867"/>
                    <a:pt x="4852" y="3839"/>
                    <a:pt x="4830" y="3820"/>
                  </a:cubicBezTo>
                  <a:cubicBezTo>
                    <a:pt x="4830" y="3820"/>
                    <a:pt x="4808" y="3807"/>
                    <a:pt x="4814" y="3792"/>
                  </a:cubicBezTo>
                  <a:lnTo>
                    <a:pt x="4814" y="3792"/>
                  </a:lnTo>
                  <a:cubicBezTo>
                    <a:pt x="4814" y="3792"/>
                    <a:pt x="4836" y="3804"/>
                    <a:pt x="4858" y="3817"/>
                  </a:cubicBezTo>
                  <a:cubicBezTo>
                    <a:pt x="4874" y="3839"/>
                    <a:pt x="4893" y="3857"/>
                    <a:pt x="4918" y="3867"/>
                  </a:cubicBezTo>
                  <a:cubicBezTo>
                    <a:pt x="4921" y="3867"/>
                    <a:pt x="4925" y="3867"/>
                    <a:pt x="4929" y="3867"/>
                  </a:cubicBezTo>
                  <a:cubicBezTo>
                    <a:pt x="4978" y="3867"/>
                    <a:pt x="5018" y="3831"/>
                    <a:pt x="4974" y="3810"/>
                  </a:cubicBezTo>
                  <a:cubicBezTo>
                    <a:pt x="4983" y="3795"/>
                    <a:pt x="4983" y="3795"/>
                    <a:pt x="5015" y="3788"/>
                  </a:cubicBezTo>
                  <a:cubicBezTo>
                    <a:pt x="5019" y="3790"/>
                    <a:pt x="5022" y="3791"/>
                    <a:pt x="5025" y="3791"/>
                  </a:cubicBezTo>
                  <a:cubicBezTo>
                    <a:pt x="5039" y="3791"/>
                    <a:pt x="5040" y="3773"/>
                    <a:pt x="5009" y="3741"/>
                  </a:cubicBezTo>
                  <a:cubicBezTo>
                    <a:pt x="4974" y="3707"/>
                    <a:pt x="4979" y="3691"/>
                    <a:pt x="5021" y="3691"/>
                  </a:cubicBezTo>
                  <a:cubicBezTo>
                    <a:pt x="5025" y="3691"/>
                    <a:pt x="5029" y="3691"/>
                    <a:pt x="5034" y="3691"/>
                  </a:cubicBezTo>
                  <a:cubicBezTo>
                    <a:pt x="5096" y="3676"/>
                    <a:pt x="5121" y="3600"/>
                    <a:pt x="5099" y="3591"/>
                  </a:cubicBezTo>
                  <a:cubicBezTo>
                    <a:pt x="5062" y="3578"/>
                    <a:pt x="5062" y="3522"/>
                    <a:pt x="5103" y="3513"/>
                  </a:cubicBezTo>
                  <a:cubicBezTo>
                    <a:pt x="5134" y="3500"/>
                    <a:pt x="5140" y="3484"/>
                    <a:pt x="5121" y="3456"/>
                  </a:cubicBezTo>
                  <a:lnTo>
                    <a:pt x="5121" y="3456"/>
                  </a:lnTo>
                  <a:cubicBezTo>
                    <a:pt x="5127" y="3458"/>
                    <a:pt x="5133" y="3459"/>
                    <a:pt x="5139" y="3459"/>
                  </a:cubicBezTo>
                  <a:cubicBezTo>
                    <a:pt x="5158" y="3459"/>
                    <a:pt x="5174" y="3447"/>
                    <a:pt x="5159" y="3428"/>
                  </a:cubicBezTo>
                  <a:cubicBezTo>
                    <a:pt x="5159" y="3428"/>
                    <a:pt x="5161" y="3417"/>
                    <a:pt x="5150" y="3417"/>
                  </a:cubicBezTo>
                  <a:cubicBezTo>
                    <a:pt x="5146" y="3417"/>
                    <a:pt x="5141" y="3419"/>
                    <a:pt x="5134" y="3422"/>
                  </a:cubicBezTo>
                  <a:lnTo>
                    <a:pt x="5096" y="3369"/>
                  </a:lnTo>
                  <a:cubicBezTo>
                    <a:pt x="5093" y="3378"/>
                    <a:pt x="5085" y="3381"/>
                    <a:pt x="5076" y="3381"/>
                  </a:cubicBezTo>
                  <a:cubicBezTo>
                    <a:pt x="5066" y="3381"/>
                    <a:pt x="5054" y="3378"/>
                    <a:pt x="5043" y="3375"/>
                  </a:cubicBezTo>
                  <a:cubicBezTo>
                    <a:pt x="5018" y="3365"/>
                    <a:pt x="5062" y="3303"/>
                    <a:pt x="5143" y="3284"/>
                  </a:cubicBezTo>
                  <a:lnTo>
                    <a:pt x="5203" y="3259"/>
                  </a:lnTo>
                  <a:lnTo>
                    <a:pt x="5153" y="3249"/>
                  </a:lnTo>
                  <a:cubicBezTo>
                    <a:pt x="5158" y="3233"/>
                    <a:pt x="5161" y="3217"/>
                    <a:pt x="5178" y="3217"/>
                  </a:cubicBezTo>
                  <a:cubicBezTo>
                    <a:pt x="5181" y="3217"/>
                    <a:pt x="5184" y="3217"/>
                    <a:pt x="5187" y="3218"/>
                  </a:cubicBezTo>
                  <a:cubicBezTo>
                    <a:pt x="5194" y="3219"/>
                    <a:pt x="5200" y="3220"/>
                    <a:pt x="5203" y="3220"/>
                  </a:cubicBezTo>
                  <a:cubicBezTo>
                    <a:pt x="5213" y="3220"/>
                    <a:pt x="5214" y="3216"/>
                    <a:pt x="5219" y="3202"/>
                  </a:cubicBezTo>
                  <a:cubicBezTo>
                    <a:pt x="5219" y="3202"/>
                    <a:pt x="5222" y="3184"/>
                    <a:pt x="5197" y="3181"/>
                  </a:cubicBezTo>
                  <a:cubicBezTo>
                    <a:pt x="5146" y="3168"/>
                    <a:pt x="5146" y="3168"/>
                    <a:pt x="5175" y="3155"/>
                  </a:cubicBezTo>
                  <a:cubicBezTo>
                    <a:pt x="5228" y="3146"/>
                    <a:pt x="5231" y="3127"/>
                    <a:pt x="5184" y="3099"/>
                  </a:cubicBezTo>
                  <a:cubicBezTo>
                    <a:pt x="5134" y="3090"/>
                    <a:pt x="5134" y="3090"/>
                    <a:pt x="5187" y="3080"/>
                  </a:cubicBezTo>
                  <a:cubicBezTo>
                    <a:pt x="5191" y="3081"/>
                    <a:pt x="5196" y="3082"/>
                    <a:pt x="5200" y="3082"/>
                  </a:cubicBezTo>
                  <a:cubicBezTo>
                    <a:pt x="5219" y="3082"/>
                    <a:pt x="5236" y="3070"/>
                    <a:pt x="5244" y="3049"/>
                  </a:cubicBezTo>
                  <a:lnTo>
                    <a:pt x="5219" y="3046"/>
                  </a:lnTo>
                  <a:cubicBezTo>
                    <a:pt x="5168" y="3039"/>
                    <a:pt x="5172" y="3021"/>
                    <a:pt x="5200" y="3005"/>
                  </a:cubicBezTo>
                  <a:lnTo>
                    <a:pt x="5200" y="3005"/>
                  </a:lnTo>
                  <a:cubicBezTo>
                    <a:pt x="5202" y="3005"/>
                    <a:pt x="5203" y="3005"/>
                    <a:pt x="5205" y="3005"/>
                  </a:cubicBezTo>
                  <a:cubicBezTo>
                    <a:pt x="5225" y="3005"/>
                    <a:pt x="5227" y="2986"/>
                    <a:pt x="5209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4" y="2895"/>
                    <a:pt x="5236" y="2895"/>
                    <a:pt x="5237" y="2895"/>
                  </a:cubicBezTo>
                  <a:cubicBezTo>
                    <a:pt x="5250" y="2896"/>
                    <a:pt x="5260" y="2897"/>
                    <a:pt x="5266" y="2897"/>
                  </a:cubicBezTo>
                  <a:cubicBezTo>
                    <a:pt x="5284" y="2897"/>
                    <a:pt x="5275" y="2892"/>
                    <a:pt x="5240" y="2873"/>
                  </a:cubicBezTo>
                  <a:cubicBezTo>
                    <a:pt x="5215" y="2855"/>
                    <a:pt x="5215" y="2855"/>
                    <a:pt x="5244" y="2817"/>
                  </a:cubicBezTo>
                  <a:cubicBezTo>
                    <a:pt x="5269" y="2798"/>
                    <a:pt x="5269" y="2798"/>
                    <a:pt x="5247" y="2779"/>
                  </a:cubicBezTo>
                  <a:cubicBezTo>
                    <a:pt x="5232" y="2778"/>
                    <a:pt x="5220" y="2778"/>
                    <a:pt x="5209" y="2778"/>
                  </a:cubicBezTo>
                  <a:cubicBezTo>
                    <a:pt x="5184" y="2778"/>
                    <a:pt x="5171" y="2782"/>
                    <a:pt x="5168" y="2795"/>
                  </a:cubicBezTo>
                  <a:cubicBezTo>
                    <a:pt x="5168" y="2808"/>
                    <a:pt x="5168" y="2812"/>
                    <a:pt x="5159" y="2812"/>
                  </a:cubicBezTo>
                  <a:cubicBezTo>
                    <a:pt x="5156" y="2812"/>
                    <a:pt x="5151" y="2812"/>
                    <a:pt x="5143" y="2811"/>
                  </a:cubicBezTo>
                  <a:lnTo>
                    <a:pt x="5143" y="2773"/>
                  </a:lnTo>
                  <a:cubicBezTo>
                    <a:pt x="5146" y="2748"/>
                    <a:pt x="5140" y="2723"/>
                    <a:pt x="5125" y="2701"/>
                  </a:cubicBezTo>
                  <a:cubicBezTo>
                    <a:pt x="5113" y="2682"/>
                    <a:pt x="5095" y="2672"/>
                    <a:pt x="5082" y="2672"/>
                  </a:cubicBezTo>
                  <a:cubicBezTo>
                    <a:pt x="5070" y="2672"/>
                    <a:pt x="5064" y="2681"/>
                    <a:pt x="5074" y="2698"/>
                  </a:cubicBezTo>
                  <a:lnTo>
                    <a:pt x="5049" y="2717"/>
                  </a:lnTo>
                  <a:cubicBezTo>
                    <a:pt x="5046" y="2717"/>
                    <a:pt x="5043" y="2716"/>
                    <a:pt x="5040" y="2716"/>
                  </a:cubicBezTo>
                  <a:cubicBezTo>
                    <a:pt x="4971" y="2716"/>
                    <a:pt x="4974" y="2748"/>
                    <a:pt x="5046" y="2751"/>
                  </a:cubicBezTo>
                  <a:cubicBezTo>
                    <a:pt x="5121" y="2754"/>
                    <a:pt x="5121" y="2754"/>
                    <a:pt x="5071" y="2770"/>
                  </a:cubicBezTo>
                  <a:cubicBezTo>
                    <a:pt x="5067" y="2770"/>
                    <a:pt x="5064" y="2770"/>
                    <a:pt x="5060" y="2770"/>
                  </a:cubicBezTo>
                  <a:cubicBezTo>
                    <a:pt x="5018" y="2770"/>
                    <a:pt x="5018" y="2787"/>
                    <a:pt x="5018" y="2804"/>
                  </a:cubicBezTo>
                  <a:cubicBezTo>
                    <a:pt x="5015" y="2820"/>
                    <a:pt x="5015" y="2820"/>
                    <a:pt x="4990" y="2820"/>
                  </a:cubicBezTo>
                  <a:cubicBezTo>
                    <a:pt x="4988" y="2820"/>
                    <a:pt x="4985" y="2820"/>
                    <a:pt x="4983" y="2820"/>
                  </a:cubicBezTo>
                  <a:cubicBezTo>
                    <a:pt x="4961" y="2820"/>
                    <a:pt x="4940" y="2834"/>
                    <a:pt x="4940" y="2848"/>
                  </a:cubicBezTo>
                  <a:cubicBezTo>
                    <a:pt x="4936" y="2867"/>
                    <a:pt x="4936" y="2867"/>
                    <a:pt x="4962" y="2867"/>
                  </a:cubicBezTo>
                  <a:cubicBezTo>
                    <a:pt x="4966" y="2865"/>
                    <a:pt x="4969" y="2864"/>
                    <a:pt x="4972" y="2864"/>
                  </a:cubicBezTo>
                  <a:cubicBezTo>
                    <a:pt x="4988" y="2864"/>
                    <a:pt x="4979" y="2891"/>
                    <a:pt x="4936" y="2902"/>
                  </a:cubicBezTo>
                  <a:cubicBezTo>
                    <a:pt x="4908" y="2914"/>
                    <a:pt x="4908" y="2914"/>
                    <a:pt x="4958" y="2920"/>
                  </a:cubicBezTo>
                  <a:cubicBezTo>
                    <a:pt x="5009" y="2927"/>
                    <a:pt x="5002" y="2961"/>
                    <a:pt x="4949" y="2971"/>
                  </a:cubicBezTo>
                  <a:lnTo>
                    <a:pt x="4946" y="3005"/>
                  </a:lnTo>
                  <a:cubicBezTo>
                    <a:pt x="4943" y="3021"/>
                    <a:pt x="4968" y="3024"/>
                    <a:pt x="4993" y="3030"/>
                  </a:cubicBezTo>
                  <a:cubicBezTo>
                    <a:pt x="5040" y="3036"/>
                    <a:pt x="5040" y="3036"/>
                    <a:pt x="5015" y="3052"/>
                  </a:cubicBezTo>
                  <a:cubicBezTo>
                    <a:pt x="5001" y="3057"/>
                    <a:pt x="4989" y="3060"/>
                    <a:pt x="4976" y="3060"/>
                  </a:cubicBezTo>
                  <a:cubicBezTo>
                    <a:pt x="4971" y="3060"/>
                    <a:pt x="4967" y="3059"/>
                    <a:pt x="4962" y="3058"/>
                  </a:cubicBezTo>
                  <a:cubicBezTo>
                    <a:pt x="4959" y="3058"/>
                    <a:pt x="4957" y="3058"/>
                    <a:pt x="4956" y="3058"/>
                  </a:cubicBezTo>
                  <a:cubicBezTo>
                    <a:pt x="4936" y="3058"/>
                    <a:pt x="4933" y="3072"/>
                    <a:pt x="4930" y="3090"/>
                  </a:cubicBezTo>
                  <a:cubicBezTo>
                    <a:pt x="4927" y="3104"/>
                    <a:pt x="4922" y="3135"/>
                    <a:pt x="4941" y="3144"/>
                  </a:cubicBezTo>
                  <a:lnTo>
                    <a:pt x="4941" y="3144"/>
                  </a:lnTo>
                  <a:cubicBezTo>
                    <a:pt x="4935" y="3143"/>
                    <a:pt x="4928" y="3142"/>
                    <a:pt x="4921" y="3140"/>
                  </a:cubicBezTo>
                  <a:cubicBezTo>
                    <a:pt x="4918" y="3155"/>
                    <a:pt x="4893" y="3152"/>
                    <a:pt x="4918" y="3155"/>
                  </a:cubicBezTo>
                  <a:cubicBezTo>
                    <a:pt x="4918" y="3155"/>
                    <a:pt x="4915" y="3174"/>
                    <a:pt x="4880" y="3199"/>
                  </a:cubicBezTo>
                  <a:cubicBezTo>
                    <a:pt x="4853" y="3221"/>
                    <a:pt x="4870" y="3264"/>
                    <a:pt x="4907" y="3264"/>
                  </a:cubicBezTo>
                  <a:cubicBezTo>
                    <a:pt x="4918" y="3264"/>
                    <a:pt x="4930" y="3261"/>
                    <a:pt x="4943" y="3253"/>
                  </a:cubicBezTo>
                  <a:cubicBezTo>
                    <a:pt x="4945" y="3245"/>
                    <a:pt x="4947" y="3240"/>
                    <a:pt x="4947" y="3240"/>
                  </a:cubicBezTo>
                  <a:lnTo>
                    <a:pt x="4947" y="3240"/>
                  </a:lnTo>
                  <a:cubicBezTo>
                    <a:pt x="4947" y="3240"/>
                    <a:pt x="4945" y="3248"/>
                    <a:pt x="4940" y="3268"/>
                  </a:cubicBezTo>
                  <a:cubicBezTo>
                    <a:pt x="4936" y="3287"/>
                    <a:pt x="4958" y="3293"/>
                    <a:pt x="4958" y="3293"/>
                  </a:cubicBezTo>
                  <a:cubicBezTo>
                    <a:pt x="4983" y="3300"/>
                    <a:pt x="4980" y="3315"/>
                    <a:pt x="4974" y="3334"/>
                  </a:cubicBezTo>
                  <a:lnTo>
                    <a:pt x="4927" y="3318"/>
                  </a:lnTo>
                  <a:cubicBezTo>
                    <a:pt x="4904" y="3306"/>
                    <a:pt x="4885" y="3301"/>
                    <a:pt x="4872" y="3301"/>
                  </a:cubicBezTo>
                  <a:cubicBezTo>
                    <a:pt x="4847" y="3301"/>
                    <a:pt x="4847" y="3322"/>
                    <a:pt x="4893" y="3347"/>
                  </a:cubicBezTo>
                  <a:lnTo>
                    <a:pt x="4868" y="3337"/>
                  </a:lnTo>
                  <a:cubicBezTo>
                    <a:pt x="4864" y="3336"/>
                    <a:pt x="4862" y="3336"/>
                    <a:pt x="4859" y="3336"/>
                  </a:cubicBezTo>
                  <a:cubicBezTo>
                    <a:pt x="4845" y="3336"/>
                    <a:pt x="4844" y="3352"/>
                    <a:pt x="4852" y="3387"/>
                  </a:cubicBezTo>
                  <a:cubicBezTo>
                    <a:pt x="4846" y="3403"/>
                    <a:pt x="4889" y="3434"/>
                    <a:pt x="4911" y="3444"/>
                  </a:cubicBezTo>
                  <a:cubicBezTo>
                    <a:pt x="4936" y="3453"/>
                    <a:pt x="4930" y="3469"/>
                    <a:pt x="4930" y="3469"/>
                  </a:cubicBezTo>
                  <a:cubicBezTo>
                    <a:pt x="4926" y="3478"/>
                    <a:pt x="4925" y="3482"/>
                    <a:pt x="4919" y="3482"/>
                  </a:cubicBezTo>
                  <a:cubicBezTo>
                    <a:pt x="4915" y="3482"/>
                    <a:pt x="4909" y="3481"/>
                    <a:pt x="4899" y="3478"/>
                  </a:cubicBezTo>
                  <a:cubicBezTo>
                    <a:pt x="4889" y="3474"/>
                    <a:pt x="4881" y="3473"/>
                    <a:pt x="4874" y="3473"/>
                  </a:cubicBezTo>
                  <a:cubicBezTo>
                    <a:pt x="4849" y="3473"/>
                    <a:pt x="4848" y="3498"/>
                    <a:pt x="4880" y="3528"/>
                  </a:cubicBezTo>
                  <a:lnTo>
                    <a:pt x="4858" y="3519"/>
                  </a:lnTo>
                  <a:cubicBezTo>
                    <a:pt x="4853" y="3517"/>
                    <a:pt x="4848" y="3516"/>
                    <a:pt x="4842" y="3516"/>
                  </a:cubicBezTo>
                  <a:cubicBezTo>
                    <a:pt x="4822" y="3516"/>
                    <a:pt x="4803" y="3534"/>
                    <a:pt x="4795" y="3604"/>
                  </a:cubicBezTo>
                  <a:cubicBezTo>
                    <a:pt x="4768" y="3659"/>
                    <a:pt x="4747" y="3703"/>
                    <a:pt x="4725" y="3703"/>
                  </a:cubicBezTo>
                  <a:cubicBezTo>
                    <a:pt x="4723" y="3703"/>
                    <a:pt x="4720" y="3702"/>
                    <a:pt x="4717" y="3701"/>
                  </a:cubicBezTo>
                  <a:cubicBezTo>
                    <a:pt x="4716" y="3700"/>
                    <a:pt x="4715" y="3700"/>
                    <a:pt x="4714" y="3700"/>
                  </a:cubicBezTo>
                  <a:cubicBezTo>
                    <a:pt x="4697" y="3700"/>
                    <a:pt x="4715" y="3779"/>
                    <a:pt x="4736" y="3829"/>
                  </a:cubicBezTo>
                  <a:cubicBezTo>
                    <a:pt x="4731" y="3826"/>
                    <a:pt x="4726" y="3825"/>
                    <a:pt x="4722" y="3825"/>
                  </a:cubicBezTo>
                  <a:cubicBezTo>
                    <a:pt x="4709" y="3825"/>
                    <a:pt x="4700" y="3840"/>
                    <a:pt x="4686" y="3864"/>
                  </a:cubicBezTo>
                  <a:cubicBezTo>
                    <a:pt x="4669" y="3892"/>
                    <a:pt x="4664" y="3902"/>
                    <a:pt x="4656" y="3902"/>
                  </a:cubicBezTo>
                  <a:cubicBezTo>
                    <a:pt x="4651" y="3902"/>
                    <a:pt x="4646" y="3899"/>
                    <a:pt x="4639" y="3895"/>
                  </a:cubicBezTo>
                  <a:cubicBezTo>
                    <a:pt x="4623" y="3874"/>
                    <a:pt x="4614" y="3864"/>
                    <a:pt x="4612" y="3864"/>
                  </a:cubicBezTo>
                  <a:lnTo>
                    <a:pt x="4612" y="3864"/>
                  </a:lnTo>
                  <a:cubicBezTo>
                    <a:pt x="4610" y="3864"/>
                    <a:pt x="4616" y="3878"/>
                    <a:pt x="4629" y="3908"/>
                  </a:cubicBezTo>
                  <a:cubicBezTo>
                    <a:pt x="4654" y="3939"/>
                    <a:pt x="4635" y="3964"/>
                    <a:pt x="4608" y="3964"/>
                  </a:cubicBezTo>
                  <a:cubicBezTo>
                    <a:pt x="4597" y="3964"/>
                    <a:pt x="4584" y="3960"/>
                    <a:pt x="4573" y="3951"/>
                  </a:cubicBezTo>
                  <a:cubicBezTo>
                    <a:pt x="4568" y="3948"/>
                    <a:pt x="4563" y="3947"/>
                    <a:pt x="4559" y="3947"/>
                  </a:cubicBezTo>
                  <a:cubicBezTo>
                    <a:pt x="4546" y="3947"/>
                    <a:pt x="4536" y="3961"/>
                    <a:pt x="4520" y="3980"/>
                  </a:cubicBezTo>
                  <a:cubicBezTo>
                    <a:pt x="4532" y="4008"/>
                    <a:pt x="4510" y="4036"/>
                    <a:pt x="4488" y="4061"/>
                  </a:cubicBezTo>
                  <a:cubicBezTo>
                    <a:pt x="4457" y="4102"/>
                    <a:pt x="4457" y="4102"/>
                    <a:pt x="4498" y="4133"/>
                  </a:cubicBezTo>
                  <a:cubicBezTo>
                    <a:pt x="4538" y="4165"/>
                    <a:pt x="4526" y="4180"/>
                    <a:pt x="4504" y="4208"/>
                  </a:cubicBezTo>
                  <a:cubicBezTo>
                    <a:pt x="4496" y="4217"/>
                    <a:pt x="4487" y="4225"/>
                    <a:pt x="4477" y="4225"/>
                  </a:cubicBezTo>
                  <a:cubicBezTo>
                    <a:pt x="4472" y="4225"/>
                    <a:pt x="4466" y="4223"/>
                    <a:pt x="4460" y="4218"/>
                  </a:cubicBezTo>
                  <a:cubicBezTo>
                    <a:pt x="4460" y="4218"/>
                    <a:pt x="4457" y="4217"/>
                    <a:pt x="4452" y="4217"/>
                  </a:cubicBezTo>
                  <a:cubicBezTo>
                    <a:pt x="4442" y="4217"/>
                    <a:pt x="4426" y="4219"/>
                    <a:pt x="4419" y="4227"/>
                  </a:cubicBezTo>
                  <a:cubicBezTo>
                    <a:pt x="4411" y="4235"/>
                    <a:pt x="4404" y="4243"/>
                    <a:pt x="4394" y="4243"/>
                  </a:cubicBezTo>
                  <a:cubicBezTo>
                    <a:pt x="4389" y="4243"/>
                    <a:pt x="4382" y="4240"/>
                    <a:pt x="4376" y="4233"/>
                  </a:cubicBezTo>
                  <a:cubicBezTo>
                    <a:pt x="4357" y="4233"/>
                    <a:pt x="4335" y="4240"/>
                    <a:pt x="4322" y="4255"/>
                  </a:cubicBezTo>
                  <a:cubicBezTo>
                    <a:pt x="4306" y="4274"/>
                    <a:pt x="4287" y="4293"/>
                    <a:pt x="4273" y="4293"/>
                  </a:cubicBezTo>
                  <a:cubicBezTo>
                    <a:pt x="4268" y="4293"/>
                    <a:pt x="4263" y="4291"/>
                    <a:pt x="4260" y="4287"/>
                  </a:cubicBezTo>
                  <a:lnTo>
                    <a:pt x="4260" y="4287"/>
                  </a:lnTo>
                  <a:cubicBezTo>
                    <a:pt x="4247" y="4299"/>
                    <a:pt x="4247" y="4299"/>
                    <a:pt x="4263" y="4315"/>
                  </a:cubicBezTo>
                  <a:cubicBezTo>
                    <a:pt x="4282" y="4334"/>
                    <a:pt x="4285" y="4365"/>
                    <a:pt x="4216" y="4393"/>
                  </a:cubicBezTo>
                  <a:cubicBezTo>
                    <a:pt x="4191" y="4415"/>
                    <a:pt x="4153" y="4450"/>
                    <a:pt x="4169" y="4468"/>
                  </a:cubicBezTo>
                  <a:cubicBezTo>
                    <a:pt x="4163" y="4474"/>
                    <a:pt x="4160" y="4477"/>
                    <a:pt x="4157" y="4477"/>
                  </a:cubicBezTo>
                  <a:cubicBezTo>
                    <a:pt x="4153" y="4477"/>
                    <a:pt x="4149" y="4472"/>
                    <a:pt x="4141" y="4459"/>
                  </a:cubicBezTo>
                  <a:cubicBezTo>
                    <a:pt x="4129" y="4446"/>
                    <a:pt x="4118" y="4441"/>
                    <a:pt x="4110" y="4441"/>
                  </a:cubicBezTo>
                  <a:cubicBezTo>
                    <a:pt x="4092" y="4441"/>
                    <a:pt x="4082" y="4463"/>
                    <a:pt x="4084" y="4503"/>
                  </a:cubicBezTo>
                  <a:cubicBezTo>
                    <a:pt x="4096" y="4517"/>
                    <a:pt x="4090" y="4525"/>
                    <a:pt x="4075" y="4525"/>
                  </a:cubicBezTo>
                  <a:cubicBezTo>
                    <a:pt x="4070" y="4525"/>
                    <a:pt x="4063" y="4524"/>
                    <a:pt x="4056" y="4522"/>
                  </a:cubicBezTo>
                  <a:cubicBezTo>
                    <a:pt x="4046" y="4534"/>
                    <a:pt x="4040" y="4547"/>
                    <a:pt x="4043" y="4563"/>
                  </a:cubicBezTo>
                  <a:cubicBezTo>
                    <a:pt x="4043" y="4594"/>
                    <a:pt x="4043" y="4594"/>
                    <a:pt x="4003" y="4594"/>
                  </a:cubicBezTo>
                  <a:cubicBezTo>
                    <a:pt x="3996" y="4585"/>
                    <a:pt x="3990" y="4582"/>
                    <a:pt x="3984" y="4582"/>
                  </a:cubicBezTo>
                  <a:cubicBezTo>
                    <a:pt x="3976" y="4582"/>
                    <a:pt x="3968" y="4588"/>
                    <a:pt x="3959" y="4594"/>
                  </a:cubicBezTo>
                  <a:cubicBezTo>
                    <a:pt x="3947" y="4632"/>
                    <a:pt x="3804" y="4718"/>
                    <a:pt x="3760" y="4718"/>
                  </a:cubicBezTo>
                  <a:cubicBezTo>
                    <a:pt x="3757" y="4718"/>
                    <a:pt x="3754" y="4717"/>
                    <a:pt x="3752" y="4716"/>
                  </a:cubicBezTo>
                  <a:cubicBezTo>
                    <a:pt x="3749" y="4747"/>
                    <a:pt x="3749" y="4747"/>
                    <a:pt x="3733" y="4754"/>
                  </a:cubicBezTo>
                  <a:cubicBezTo>
                    <a:pt x="3721" y="4742"/>
                    <a:pt x="3712" y="4736"/>
                    <a:pt x="3706" y="4736"/>
                  </a:cubicBezTo>
                  <a:cubicBezTo>
                    <a:pt x="3695" y="4736"/>
                    <a:pt x="3697" y="4759"/>
                    <a:pt x="3714" y="4791"/>
                  </a:cubicBezTo>
                  <a:lnTo>
                    <a:pt x="3730" y="4785"/>
                  </a:lnTo>
                  <a:lnTo>
                    <a:pt x="3746" y="4776"/>
                  </a:lnTo>
                  <a:lnTo>
                    <a:pt x="3746" y="4776"/>
                  </a:lnTo>
                  <a:cubicBezTo>
                    <a:pt x="3758" y="4800"/>
                    <a:pt x="3748" y="4818"/>
                    <a:pt x="3731" y="4818"/>
                  </a:cubicBezTo>
                  <a:cubicBezTo>
                    <a:pt x="3718" y="4818"/>
                    <a:pt x="3700" y="4806"/>
                    <a:pt x="3686" y="4776"/>
                  </a:cubicBezTo>
                  <a:cubicBezTo>
                    <a:pt x="3669" y="4758"/>
                    <a:pt x="3660" y="4749"/>
                    <a:pt x="3655" y="4749"/>
                  </a:cubicBezTo>
                  <a:cubicBezTo>
                    <a:pt x="3650" y="4749"/>
                    <a:pt x="3651" y="4762"/>
                    <a:pt x="3655" y="4791"/>
                  </a:cubicBezTo>
                  <a:cubicBezTo>
                    <a:pt x="3658" y="4822"/>
                    <a:pt x="3654" y="4837"/>
                    <a:pt x="3642" y="4837"/>
                  </a:cubicBezTo>
                  <a:cubicBezTo>
                    <a:pt x="3634" y="4837"/>
                    <a:pt x="3622" y="4829"/>
                    <a:pt x="3608" y="4813"/>
                  </a:cubicBezTo>
                  <a:cubicBezTo>
                    <a:pt x="3597" y="4790"/>
                    <a:pt x="3592" y="4779"/>
                    <a:pt x="3590" y="4779"/>
                  </a:cubicBezTo>
                  <a:lnTo>
                    <a:pt x="3590" y="4779"/>
                  </a:lnTo>
                  <a:cubicBezTo>
                    <a:pt x="3587" y="4779"/>
                    <a:pt x="3589" y="4792"/>
                    <a:pt x="3592" y="4819"/>
                  </a:cubicBezTo>
                  <a:cubicBezTo>
                    <a:pt x="3598" y="4887"/>
                    <a:pt x="3584" y="4928"/>
                    <a:pt x="3563" y="4928"/>
                  </a:cubicBezTo>
                  <a:cubicBezTo>
                    <a:pt x="3550" y="4928"/>
                    <a:pt x="3534" y="4912"/>
                    <a:pt x="3520" y="4876"/>
                  </a:cubicBezTo>
                  <a:cubicBezTo>
                    <a:pt x="3504" y="4835"/>
                    <a:pt x="3482" y="4815"/>
                    <a:pt x="3467" y="4815"/>
                  </a:cubicBezTo>
                  <a:cubicBezTo>
                    <a:pt x="3464" y="4815"/>
                    <a:pt x="3462" y="4816"/>
                    <a:pt x="3460" y="4816"/>
                  </a:cubicBezTo>
                  <a:cubicBezTo>
                    <a:pt x="3445" y="4823"/>
                    <a:pt x="3454" y="4845"/>
                    <a:pt x="3464" y="4870"/>
                  </a:cubicBezTo>
                  <a:cubicBezTo>
                    <a:pt x="3481" y="4893"/>
                    <a:pt x="3484" y="4905"/>
                    <a:pt x="3474" y="4905"/>
                  </a:cubicBezTo>
                  <a:cubicBezTo>
                    <a:pt x="3466" y="4905"/>
                    <a:pt x="3451" y="4897"/>
                    <a:pt x="3429" y="4882"/>
                  </a:cubicBezTo>
                  <a:cubicBezTo>
                    <a:pt x="3397" y="4857"/>
                    <a:pt x="3374" y="4846"/>
                    <a:pt x="3355" y="4846"/>
                  </a:cubicBezTo>
                  <a:cubicBezTo>
                    <a:pt x="3330" y="4846"/>
                    <a:pt x="3312" y="4864"/>
                    <a:pt x="3291" y="4898"/>
                  </a:cubicBezTo>
                  <a:cubicBezTo>
                    <a:pt x="3262" y="4934"/>
                    <a:pt x="3232" y="4954"/>
                    <a:pt x="3219" y="4954"/>
                  </a:cubicBezTo>
                  <a:cubicBezTo>
                    <a:pt x="3208" y="4954"/>
                    <a:pt x="3207" y="4941"/>
                    <a:pt x="3225" y="4913"/>
                  </a:cubicBezTo>
                  <a:cubicBezTo>
                    <a:pt x="3236" y="4881"/>
                    <a:pt x="3241" y="4867"/>
                    <a:pt x="3238" y="4867"/>
                  </a:cubicBezTo>
                  <a:lnTo>
                    <a:pt x="3238" y="4867"/>
                  </a:lnTo>
                  <a:cubicBezTo>
                    <a:pt x="3236" y="4867"/>
                    <a:pt x="3230" y="4875"/>
                    <a:pt x="3219" y="4888"/>
                  </a:cubicBezTo>
                  <a:lnTo>
                    <a:pt x="3135" y="4910"/>
                  </a:lnTo>
                  <a:cubicBezTo>
                    <a:pt x="3119" y="4913"/>
                    <a:pt x="3106" y="4942"/>
                    <a:pt x="3113" y="4967"/>
                  </a:cubicBezTo>
                  <a:cubicBezTo>
                    <a:pt x="3096" y="4940"/>
                    <a:pt x="3077" y="4921"/>
                    <a:pt x="3058" y="4921"/>
                  </a:cubicBezTo>
                  <a:cubicBezTo>
                    <a:pt x="3045" y="4921"/>
                    <a:pt x="3032" y="4931"/>
                    <a:pt x="3022" y="4954"/>
                  </a:cubicBezTo>
                  <a:lnTo>
                    <a:pt x="2987" y="4957"/>
                  </a:lnTo>
                  <a:cubicBezTo>
                    <a:pt x="2972" y="4961"/>
                    <a:pt x="2972" y="4961"/>
                    <a:pt x="2959" y="4989"/>
                  </a:cubicBezTo>
                  <a:cubicBezTo>
                    <a:pt x="2954" y="4998"/>
                    <a:pt x="2949" y="5001"/>
                    <a:pt x="2943" y="5001"/>
                  </a:cubicBezTo>
                  <a:cubicBezTo>
                    <a:pt x="2931" y="5001"/>
                    <a:pt x="2918" y="4985"/>
                    <a:pt x="2903" y="4970"/>
                  </a:cubicBezTo>
                  <a:cubicBezTo>
                    <a:pt x="2889" y="4954"/>
                    <a:pt x="2876" y="4938"/>
                    <a:pt x="2871" y="4938"/>
                  </a:cubicBezTo>
                  <a:cubicBezTo>
                    <a:pt x="2868" y="4938"/>
                    <a:pt x="2867" y="4941"/>
                    <a:pt x="2868" y="4948"/>
                  </a:cubicBezTo>
                  <a:cubicBezTo>
                    <a:pt x="2871" y="4973"/>
                    <a:pt x="2837" y="5001"/>
                    <a:pt x="2821" y="5026"/>
                  </a:cubicBezTo>
                  <a:cubicBezTo>
                    <a:pt x="2817" y="5034"/>
                    <a:pt x="2812" y="5037"/>
                    <a:pt x="2808" y="5037"/>
                  </a:cubicBezTo>
                  <a:cubicBezTo>
                    <a:pt x="2797" y="5037"/>
                    <a:pt x="2791" y="5019"/>
                    <a:pt x="2802" y="5001"/>
                  </a:cubicBezTo>
                  <a:cubicBezTo>
                    <a:pt x="2802" y="4976"/>
                    <a:pt x="2802" y="4976"/>
                    <a:pt x="2765" y="4954"/>
                  </a:cubicBezTo>
                  <a:cubicBezTo>
                    <a:pt x="2749" y="4954"/>
                    <a:pt x="2715" y="4954"/>
                    <a:pt x="2715" y="4979"/>
                  </a:cubicBezTo>
                  <a:cubicBezTo>
                    <a:pt x="2716" y="4993"/>
                    <a:pt x="2691" y="5000"/>
                    <a:pt x="2663" y="5000"/>
                  </a:cubicBezTo>
                  <a:cubicBezTo>
                    <a:pt x="2635" y="5000"/>
                    <a:pt x="2605" y="4993"/>
                    <a:pt x="2596" y="4979"/>
                  </a:cubicBezTo>
                  <a:lnTo>
                    <a:pt x="2561" y="4976"/>
                  </a:lnTo>
                  <a:cubicBezTo>
                    <a:pt x="2546" y="4976"/>
                    <a:pt x="2529" y="4998"/>
                    <a:pt x="2514" y="4998"/>
                  </a:cubicBezTo>
                  <a:cubicBezTo>
                    <a:pt x="2513" y="4998"/>
                    <a:pt x="2512" y="4998"/>
                    <a:pt x="2511" y="4998"/>
                  </a:cubicBezTo>
                  <a:cubicBezTo>
                    <a:pt x="2511" y="4998"/>
                    <a:pt x="2492" y="4998"/>
                    <a:pt x="2473" y="5023"/>
                  </a:cubicBezTo>
                  <a:cubicBezTo>
                    <a:pt x="2455" y="5020"/>
                    <a:pt x="2439" y="5020"/>
                    <a:pt x="2442" y="4995"/>
                  </a:cubicBezTo>
                  <a:lnTo>
                    <a:pt x="2442" y="4995"/>
                  </a:lnTo>
                  <a:cubicBezTo>
                    <a:pt x="2431" y="5020"/>
                    <a:pt x="2425" y="5032"/>
                    <a:pt x="2420" y="5032"/>
                  </a:cubicBezTo>
                  <a:cubicBezTo>
                    <a:pt x="2415" y="5032"/>
                    <a:pt x="2412" y="5019"/>
                    <a:pt x="2408" y="4992"/>
                  </a:cubicBezTo>
                  <a:cubicBezTo>
                    <a:pt x="2409" y="4966"/>
                    <a:pt x="2410" y="4954"/>
                    <a:pt x="2407" y="4954"/>
                  </a:cubicBezTo>
                  <a:cubicBezTo>
                    <a:pt x="2405" y="4954"/>
                    <a:pt x="2399" y="4966"/>
                    <a:pt x="2389" y="4989"/>
                  </a:cubicBezTo>
                  <a:cubicBezTo>
                    <a:pt x="2380" y="4999"/>
                    <a:pt x="2375" y="5004"/>
                    <a:pt x="2371" y="5004"/>
                  </a:cubicBezTo>
                  <a:cubicBezTo>
                    <a:pt x="2366" y="5004"/>
                    <a:pt x="2363" y="4997"/>
                    <a:pt x="2354" y="4982"/>
                  </a:cubicBezTo>
                  <a:cubicBezTo>
                    <a:pt x="2356" y="4971"/>
                    <a:pt x="2352" y="4965"/>
                    <a:pt x="2348" y="4965"/>
                  </a:cubicBezTo>
                  <a:cubicBezTo>
                    <a:pt x="2345" y="4965"/>
                    <a:pt x="2340" y="4970"/>
                    <a:pt x="2339" y="4982"/>
                  </a:cubicBezTo>
                  <a:cubicBezTo>
                    <a:pt x="2324" y="5009"/>
                    <a:pt x="2300" y="5026"/>
                    <a:pt x="2283" y="5026"/>
                  </a:cubicBezTo>
                  <a:cubicBezTo>
                    <a:pt x="2271" y="5026"/>
                    <a:pt x="2262" y="5016"/>
                    <a:pt x="2266" y="4995"/>
                  </a:cubicBezTo>
                  <a:cubicBezTo>
                    <a:pt x="2266" y="4995"/>
                    <a:pt x="2266" y="4995"/>
                    <a:pt x="2264" y="4995"/>
                  </a:cubicBezTo>
                  <a:cubicBezTo>
                    <a:pt x="2258" y="4995"/>
                    <a:pt x="2243" y="4997"/>
                    <a:pt x="2226" y="5014"/>
                  </a:cubicBezTo>
                  <a:cubicBezTo>
                    <a:pt x="2213" y="5037"/>
                    <a:pt x="2207" y="5049"/>
                    <a:pt x="2205" y="5049"/>
                  </a:cubicBezTo>
                  <a:cubicBezTo>
                    <a:pt x="2203" y="5049"/>
                    <a:pt x="2205" y="5036"/>
                    <a:pt x="2210" y="5011"/>
                  </a:cubicBezTo>
                  <a:cubicBezTo>
                    <a:pt x="2205" y="4983"/>
                    <a:pt x="2198" y="4969"/>
                    <a:pt x="2189" y="4969"/>
                  </a:cubicBezTo>
                  <a:cubicBezTo>
                    <a:pt x="2181" y="4969"/>
                    <a:pt x="2170" y="4980"/>
                    <a:pt x="2157" y="5001"/>
                  </a:cubicBezTo>
                  <a:cubicBezTo>
                    <a:pt x="2153" y="5006"/>
                    <a:pt x="2149" y="5008"/>
                    <a:pt x="2144" y="5008"/>
                  </a:cubicBezTo>
                  <a:cubicBezTo>
                    <a:pt x="2135" y="5008"/>
                    <a:pt x="2126" y="5002"/>
                    <a:pt x="2122" y="4992"/>
                  </a:cubicBezTo>
                  <a:cubicBezTo>
                    <a:pt x="2103" y="4968"/>
                    <a:pt x="2054" y="4937"/>
                    <a:pt x="2025" y="4937"/>
                  </a:cubicBezTo>
                  <a:cubicBezTo>
                    <a:pt x="2012" y="4937"/>
                    <a:pt x="2003" y="4944"/>
                    <a:pt x="2003" y="4961"/>
                  </a:cubicBezTo>
                  <a:lnTo>
                    <a:pt x="1972" y="4951"/>
                  </a:lnTo>
                  <a:cubicBezTo>
                    <a:pt x="1953" y="4931"/>
                    <a:pt x="1940" y="4920"/>
                    <a:pt x="1927" y="4920"/>
                  </a:cubicBezTo>
                  <a:cubicBezTo>
                    <a:pt x="1919" y="4920"/>
                    <a:pt x="1912" y="4923"/>
                    <a:pt x="1903" y="4929"/>
                  </a:cubicBezTo>
                  <a:lnTo>
                    <a:pt x="1881" y="4948"/>
                  </a:lnTo>
                  <a:cubicBezTo>
                    <a:pt x="1887" y="4923"/>
                    <a:pt x="1881" y="4892"/>
                    <a:pt x="1862" y="4888"/>
                  </a:cubicBezTo>
                  <a:cubicBezTo>
                    <a:pt x="1857" y="4886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4"/>
                  </a:cubicBezTo>
                  <a:cubicBezTo>
                    <a:pt x="1843" y="4923"/>
                    <a:pt x="1839" y="4928"/>
                    <a:pt x="1832" y="4928"/>
                  </a:cubicBezTo>
                  <a:cubicBezTo>
                    <a:pt x="1827" y="4928"/>
                    <a:pt x="1820" y="4925"/>
                    <a:pt x="1812" y="4923"/>
                  </a:cubicBezTo>
                  <a:cubicBezTo>
                    <a:pt x="1796" y="4917"/>
                    <a:pt x="1790" y="4885"/>
                    <a:pt x="1800" y="4863"/>
                  </a:cubicBezTo>
                  <a:lnTo>
                    <a:pt x="1781" y="4857"/>
                  </a:lnTo>
                  <a:cubicBezTo>
                    <a:pt x="1771" y="4882"/>
                    <a:pt x="1762" y="4892"/>
                    <a:pt x="1757" y="4892"/>
                  </a:cubicBezTo>
                  <a:cubicBezTo>
                    <a:pt x="1752" y="4892"/>
                    <a:pt x="1751" y="4884"/>
                    <a:pt x="1756" y="4873"/>
                  </a:cubicBezTo>
                  <a:cubicBezTo>
                    <a:pt x="1753" y="4854"/>
                    <a:pt x="1737" y="4835"/>
                    <a:pt x="1718" y="4829"/>
                  </a:cubicBezTo>
                  <a:cubicBezTo>
                    <a:pt x="1715" y="4836"/>
                    <a:pt x="1713" y="4839"/>
                    <a:pt x="1711" y="4839"/>
                  </a:cubicBezTo>
                  <a:cubicBezTo>
                    <a:pt x="1707" y="4839"/>
                    <a:pt x="1707" y="4828"/>
                    <a:pt x="1714" y="4828"/>
                  </a:cubicBezTo>
                  <a:cubicBezTo>
                    <a:pt x="1715" y="4828"/>
                    <a:pt x="1717" y="4828"/>
                    <a:pt x="1718" y="4829"/>
                  </a:cubicBezTo>
                  <a:lnTo>
                    <a:pt x="1727" y="4807"/>
                  </a:lnTo>
                  <a:cubicBezTo>
                    <a:pt x="1725" y="4796"/>
                    <a:pt x="1723" y="4791"/>
                    <a:pt x="1720" y="4791"/>
                  </a:cubicBezTo>
                  <a:cubicBezTo>
                    <a:pt x="1715" y="4791"/>
                    <a:pt x="1708" y="4806"/>
                    <a:pt x="1702" y="4823"/>
                  </a:cubicBezTo>
                  <a:lnTo>
                    <a:pt x="1671" y="4807"/>
                  </a:lnTo>
                  <a:cubicBezTo>
                    <a:pt x="1664" y="4803"/>
                    <a:pt x="1657" y="4799"/>
                    <a:pt x="1652" y="4799"/>
                  </a:cubicBezTo>
                  <a:cubicBezTo>
                    <a:pt x="1645" y="4799"/>
                    <a:pt x="1641" y="4805"/>
                    <a:pt x="1643" y="4823"/>
                  </a:cubicBezTo>
                  <a:cubicBezTo>
                    <a:pt x="1635" y="4842"/>
                    <a:pt x="1626" y="4861"/>
                    <a:pt x="1612" y="4861"/>
                  </a:cubicBezTo>
                  <a:cubicBezTo>
                    <a:pt x="1610" y="4861"/>
                    <a:pt x="1607" y="4861"/>
                    <a:pt x="1605" y="4860"/>
                  </a:cubicBezTo>
                  <a:cubicBezTo>
                    <a:pt x="1603" y="4866"/>
                    <a:pt x="1600" y="4868"/>
                    <a:pt x="1599" y="4868"/>
                  </a:cubicBezTo>
                  <a:cubicBezTo>
                    <a:pt x="1595" y="4868"/>
                    <a:pt x="1594" y="4858"/>
                    <a:pt x="1600" y="4858"/>
                  </a:cubicBezTo>
                  <a:cubicBezTo>
                    <a:pt x="1601" y="4858"/>
                    <a:pt x="1603" y="4859"/>
                    <a:pt x="1605" y="4860"/>
                  </a:cubicBezTo>
                  <a:cubicBezTo>
                    <a:pt x="1618" y="4835"/>
                    <a:pt x="1627" y="4813"/>
                    <a:pt x="1612" y="4807"/>
                  </a:cubicBezTo>
                  <a:cubicBezTo>
                    <a:pt x="1596" y="4798"/>
                    <a:pt x="1608" y="4776"/>
                    <a:pt x="1608" y="4776"/>
                  </a:cubicBezTo>
                  <a:cubicBezTo>
                    <a:pt x="1635" y="4749"/>
                    <a:pt x="1608" y="4738"/>
                    <a:pt x="1579" y="4738"/>
                  </a:cubicBezTo>
                  <a:cubicBezTo>
                    <a:pt x="1567" y="4738"/>
                    <a:pt x="1554" y="4740"/>
                    <a:pt x="1546" y="4744"/>
                  </a:cubicBezTo>
                  <a:cubicBezTo>
                    <a:pt x="1524" y="4755"/>
                    <a:pt x="1509" y="4760"/>
                    <a:pt x="1500" y="4760"/>
                  </a:cubicBezTo>
                  <a:cubicBezTo>
                    <a:pt x="1485" y="4760"/>
                    <a:pt x="1486" y="4746"/>
                    <a:pt x="1502" y="4719"/>
                  </a:cubicBezTo>
                  <a:cubicBezTo>
                    <a:pt x="1511" y="4704"/>
                    <a:pt x="1510" y="4697"/>
                    <a:pt x="1502" y="4697"/>
                  </a:cubicBezTo>
                  <a:cubicBezTo>
                    <a:pt x="1489" y="4697"/>
                    <a:pt x="1454" y="4720"/>
                    <a:pt x="1417" y="4757"/>
                  </a:cubicBezTo>
                  <a:lnTo>
                    <a:pt x="1364" y="4810"/>
                  </a:lnTo>
                  <a:lnTo>
                    <a:pt x="1402" y="4747"/>
                  </a:lnTo>
                  <a:cubicBezTo>
                    <a:pt x="1429" y="4678"/>
                    <a:pt x="1438" y="4660"/>
                    <a:pt x="1414" y="4660"/>
                  </a:cubicBezTo>
                  <a:cubicBezTo>
                    <a:pt x="1405" y="4660"/>
                    <a:pt x="1391" y="4662"/>
                    <a:pt x="1370" y="4666"/>
                  </a:cubicBezTo>
                  <a:cubicBezTo>
                    <a:pt x="1358" y="4667"/>
                    <a:pt x="1349" y="4667"/>
                    <a:pt x="1343" y="4667"/>
                  </a:cubicBezTo>
                  <a:cubicBezTo>
                    <a:pt x="1327" y="4667"/>
                    <a:pt x="1330" y="4663"/>
                    <a:pt x="1339" y="4647"/>
                  </a:cubicBezTo>
                  <a:cubicBezTo>
                    <a:pt x="1355" y="4628"/>
                    <a:pt x="1339" y="4619"/>
                    <a:pt x="1298" y="4588"/>
                  </a:cubicBezTo>
                  <a:cubicBezTo>
                    <a:pt x="1271" y="4567"/>
                    <a:pt x="1256" y="4555"/>
                    <a:pt x="1243" y="4555"/>
                  </a:cubicBezTo>
                  <a:cubicBezTo>
                    <a:pt x="1237" y="4555"/>
                    <a:pt x="1231" y="4558"/>
                    <a:pt x="1226" y="4566"/>
                  </a:cubicBezTo>
                  <a:lnTo>
                    <a:pt x="1198" y="4544"/>
                  </a:lnTo>
                  <a:cubicBezTo>
                    <a:pt x="1208" y="4518"/>
                    <a:pt x="1201" y="4504"/>
                    <a:pt x="1189" y="4504"/>
                  </a:cubicBezTo>
                  <a:cubicBezTo>
                    <a:pt x="1178" y="4504"/>
                    <a:pt x="1163" y="4516"/>
                    <a:pt x="1154" y="4541"/>
                  </a:cubicBezTo>
                  <a:cubicBezTo>
                    <a:pt x="1154" y="4541"/>
                    <a:pt x="1141" y="4531"/>
                    <a:pt x="1126" y="4519"/>
                  </a:cubicBezTo>
                  <a:lnTo>
                    <a:pt x="1145" y="4500"/>
                  </a:lnTo>
                  <a:cubicBezTo>
                    <a:pt x="1160" y="4481"/>
                    <a:pt x="1135" y="4456"/>
                    <a:pt x="1032" y="4362"/>
                  </a:cubicBezTo>
                  <a:cubicBezTo>
                    <a:pt x="954" y="4287"/>
                    <a:pt x="929" y="4255"/>
                    <a:pt x="906" y="4255"/>
                  </a:cubicBezTo>
                  <a:cubicBezTo>
                    <a:pt x="896" y="4255"/>
                    <a:pt x="887" y="4261"/>
                    <a:pt x="875" y="4271"/>
                  </a:cubicBezTo>
                  <a:cubicBezTo>
                    <a:pt x="860" y="4278"/>
                    <a:pt x="848" y="4281"/>
                    <a:pt x="841" y="4281"/>
                  </a:cubicBezTo>
                  <a:cubicBezTo>
                    <a:pt x="825" y="4281"/>
                    <a:pt x="828" y="4267"/>
                    <a:pt x="853" y="4246"/>
                  </a:cubicBezTo>
                  <a:cubicBezTo>
                    <a:pt x="868" y="4231"/>
                    <a:pt x="875" y="4210"/>
                    <a:pt x="868" y="4210"/>
                  </a:cubicBezTo>
                  <a:cubicBezTo>
                    <a:pt x="866" y="4210"/>
                    <a:pt x="863" y="4211"/>
                    <a:pt x="859" y="4215"/>
                  </a:cubicBezTo>
                  <a:cubicBezTo>
                    <a:pt x="847" y="4199"/>
                    <a:pt x="841" y="4180"/>
                    <a:pt x="844" y="4161"/>
                  </a:cubicBezTo>
                  <a:cubicBezTo>
                    <a:pt x="850" y="4111"/>
                    <a:pt x="840" y="4096"/>
                    <a:pt x="825" y="4096"/>
                  </a:cubicBezTo>
                  <a:cubicBezTo>
                    <a:pt x="818" y="4096"/>
                    <a:pt x="810" y="4100"/>
                    <a:pt x="803" y="4105"/>
                  </a:cubicBezTo>
                  <a:cubicBezTo>
                    <a:pt x="793" y="4121"/>
                    <a:pt x="787" y="4128"/>
                    <a:pt x="785" y="4128"/>
                  </a:cubicBezTo>
                  <a:cubicBezTo>
                    <a:pt x="782" y="4128"/>
                    <a:pt x="788" y="4109"/>
                    <a:pt x="794" y="4089"/>
                  </a:cubicBezTo>
                  <a:cubicBezTo>
                    <a:pt x="801" y="4067"/>
                    <a:pt x="809" y="4044"/>
                    <a:pt x="802" y="4044"/>
                  </a:cubicBezTo>
                  <a:cubicBezTo>
                    <a:pt x="800" y="4044"/>
                    <a:pt x="797" y="4045"/>
                    <a:pt x="794" y="4049"/>
                  </a:cubicBezTo>
                  <a:cubicBezTo>
                    <a:pt x="765" y="4049"/>
                    <a:pt x="681" y="3980"/>
                    <a:pt x="725" y="3951"/>
                  </a:cubicBezTo>
                  <a:lnTo>
                    <a:pt x="706" y="3920"/>
                  </a:lnTo>
                  <a:cubicBezTo>
                    <a:pt x="702" y="3923"/>
                    <a:pt x="699" y="3924"/>
                    <a:pt x="695" y="3924"/>
                  </a:cubicBezTo>
                  <a:cubicBezTo>
                    <a:pt x="680" y="3924"/>
                    <a:pt x="665" y="3899"/>
                    <a:pt x="649" y="3876"/>
                  </a:cubicBezTo>
                  <a:cubicBezTo>
                    <a:pt x="634" y="3845"/>
                    <a:pt x="624" y="3829"/>
                    <a:pt x="646" y="3817"/>
                  </a:cubicBezTo>
                  <a:lnTo>
                    <a:pt x="646" y="3817"/>
                  </a:lnTo>
                  <a:cubicBezTo>
                    <a:pt x="649" y="3817"/>
                    <a:pt x="651" y="3817"/>
                    <a:pt x="654" y="3817"/>
                  </a:cubicBezTo>
                  <a:cubicBezTo>
                    <a:pt x="676" y="3817"/>
                    <a:pt x="665" y="3803"/>
                    <a:pt x="628" y="3788"/>
                  </a:cubicBezTo>
                  <a:cubicBezTo>
                    <a:pt x="618" y="3773"/>
                    <a:pt x="568" y="3782"/>
                    <a:pt x="562" y="3767"/>
                  </a:cubicBezTo>
                  <a:cubicBezTo>
                    <a:pt x="552" y="3771"/>
                    <a:pt x="543" y="3773"/>
                    <a:pt x="534" y="3773"/>
                  </a:cubicBezTo>
                  <a:cubicBezTo>
                    <a:pt x="518" y="3773"/>
                    <a:pt x="505" y="3767"/>
                    <a:pt x="499" y="3757"/>
                  </a:cubicBezTo>
                  <a:lnTo>
                    <a:pt x="524" y="3745"/>
                  </a:lnTo>
                  <a:lnTo>
                    <a:pt x="568" y="3723"/>
                  </a:lnTo>
                  <a:cubicBezTo>
                    <a:pt x="563" y="3711"/>
                    <a:pt x="557" y="3699"/>
                    <a:pt x="545" y="3699"/>
                  </a:cubicBezTo>
                  <a:cubicBezTo>
                    <a:pt x="541" y="3699"/>
                    <a:pt x="536" y="3701"/>
                    <a:pt x="530" y="3704"/>
                  </a:cubicBezTo>
                  <a:cubicBezTo>
                    <a:pt x="546" y="3676"/>
                    <a:pt x="540" y="3660"/>
                    <a:pt x="524" y="3629"/>
                  </a:cubicBezTo>
                  <a:cubicBezTo>
                    <a:pt x="508" y="3597"/>
                    <a:pt x="496" y="3566"/>
                    <a:pt x="468" y="3560"/>
                  </a:cubicBezTo>
                  <a:cubicBezTo>
                    <a:pt x="508" y="3525"/>
                    <a:pt x="474" y="3428"/>
                    <a:pt x="421" y="3428"/>
                  </a:cubicBezTo>
                  <a:cubicBezTo>
                    <a:pt x="416" y="3430"/>
                    <a:pt x="412" y="3431"/>
                    <a:pt x="409" y="3431"/>
                  </a:cubicBezTo>
                  <a:cubicBezTo>
                    <a:pt x="394" y="3431"/>
                    <a:pt x="393" y="3415"/>
                    <a:pt x="408" y="3397"/>
                  </a:cubicBezTo>
                  <a:cubicBezTo>
                    <a:pt x="427" y="3372"/>
                    <a:pt x="427" y="3372"/>
                    <a:pt x="399" y="3362"/>
                  </a:cubicBezTo>
                  <a:cubicBezTo>
                    <a:pt x="371" y="3353"/>
                    <a:pt x="389" y="3328"/>
                    <a:pt x="411" y="3306"/>
                  </a:cubicBezTo>
                  <a:cubicBezTo>
                    <a:pt x="455" y="3275"/>
                    <a:pt x="452" y="3259"/>
                    <a:pt x="421" y="3249"/>
                  </a:cubicBezTo>
                  <a:cubicBezTo>
                    <a:pt x="399" y="3228"/>
                    <a:pt x="383" y="3202"/>
                    <a:pt x="377" y="3171"/>
                  </a:cubicBezTo>
                  <a:cubicBezTo>
                    <a:pt x="354" y="3152"/>
                    <a:pt x="346" y="3137"/>
                    <a:pt x="337" y="3137"/>
                  </a:cubicBezTo>
                  <a:cubicBezTo>
                    <a:pt x="332" y="3137"/>
                    <a:pt x="328" y="3141"/>
                    <a:pt x="320" y="3149"/>
                  </a:cubicBezTo>
                  <a:cubicBezTo>
                    <a:pt x="302" y="3149"/>
                    <a:pt x="283" y="3146"/>
                    <a:pt x="267" y="3140"/>
                  </a:cubicBezTo>
                  <a:cubicBezTo>
                    <a:pt x="250" y="3120"/>
                    <a:pt x="253" y="3112"/>
                    <a:pt x="257" y="3112"/>
                  </a:cubicBezTo>
                  <a:cubicBezTo>
                    <a:pt x="260" y="3112"/>
                    <a:pt x="264" y="3115"/>
                    <a:pt x="264" y="3121"/>
                  </a:cubicBezTo>
                  <a:cubicBezTo>
                    <a:pt x="277" y="3134"/>
                    <a:pt x="284" y="3139"/>
                    <a:pt x="289" y="3139"/>
                  </a:cubicBezTo>
                  <a:cubicBezTo>
                    <a:pt x="297" y="3139"/>
                    <a:pt x="301" y="3128"/>
                    <a:pt x="314" y="3115"/>
                  </a:cubicBezTo>
                  <a:cubicBezTo>
                    <a:pt x="330" y="3093"/>
                    <a:pt x="336" y="3065"/>
                    <a:pt x="330" y="3039"/>
                  </a:cubicBezTo>
                  <a:lnTo>
                    <a:pt x="320" y="2971"/>
                  </a:lnTo>
                  <a:cubicBezTo>
                    <a:pt x="335" y="2921"/>
                    <a:pt x="336" y="2901"/>
                    <a:pt x="316" y="2901"/>
                  </a:cubicBezTo>
                  <a:cubicBezTo>
                    <a:pt x="314" y="2901"/>
                    <a:pt x="313" y="2901"/>
                    <a:pt x="311" y="2902"/>
                  </a:cubicBezTo>
                  <a:lnTo>
                    <a:pt x="286" y="2905"/>
                  </a:lnTo>
                  <a:cubicBezTo>
                    <a:pt x="336" y="2883"/>
                    <a:pt x="330" y="2695"/>
                    <a:pt x="277" y="2676"/>
                  </a:cubicBezTo>
                  <a:lnTo>
                    <a:pt x="302" y="2676"/>
                  </a:lnTo>
                  <a:cubicBezTo>
                    <a:pt x="327" y="2676"/>
                    <a:pt x="327" y="2660"/>
                    <a:pt x="330" y="2626"/>
                  </a:cubicBezTo>
                  <a:cubicBezTo>
                    <a:pt x="320" y="2579"/>
                    <a:pt x="317" y="2532"/>
                    <a:pt x="314" y="2485"/>
                  </a:cubicBezTo>
                  <a:cubicBezTo>
                    <a:pt x="314" y="2416"/>
                    <a:pt x="330" y="2366"/>
                    <a:pt x="302" y="2363"/>
                  </a:cubicBezTo>
                  <a:cubicBezTo>
                    <a:pt x="304" y="2351"/>
                    <a:pt x="304" y="2346"/>
                    <a:pt x="311" y="2346"/>
                  </a:cubicBezTo>
                  <a:cubicBezTo>
                    <a:pt x="315" y="2346"/>
                    <a:pt x="321" y="2348"/>
                    <a:pt x="330" y="2350"/>
                  </a:cubicBezTo>
                  <a:cubicBezTo>
                    <a:pt x="337" y="2356"/>
                    <a:pt x="342" y="2359"/>
                    <a:pt x="346" y="2359"/>
                  </a:cubicBezTo>
                  <a:cubicBezTo>
                    <a:pt x="354" y="2359"/>
                    <a:pt x="356" y="2347"/>
                    <a:pt x="358" y="2334"/>
                  </a:cubicBezTo>
                  <a:cubicBezTo>
                    <a:pt x="361" y="2319"/>
                    <a:pt x="336" y="2316"/>
                    <a:pt x="311" y="2309"/>
                  </a:cubicBezTo>
                  <a:cubicBezTo>
                    <a:pt x="286" y="2306"/>
                    <a:pt x="289" y="2287"/>
                    <a:pt x="320" y="2259"/>
                  </a:cubicBezTo>
                  <a:cubicBezTo>
                    <a:pt x="352" y="2222"/>
                    <a:pt x="361" y="2171"/>
                    <a:pt x="349" y="2121"/>
                  </a:cubicBezTo>
                  <a:cubicBezTo>
                    <a:pt x="354" y="2109"/>
                    <a:pt x="357" y="2094"/>
                    <a:pt x="371" y="2094"/>
                  </a:cubicBezTo>
                  <a:cubicBezTo>
                    <a:pt x="375" y="2094"/>
                    <a:pt x="378" y="2094"/>
                    <a:pt x="383" y="2096"/>
                  </a:cubicBezTo>
                  <a:cubicBezTo>
                    <a:pt x="411" y="2084"/>
                    <a:pt x="446" y="2059"/>
                    <a:pt x="405" y="2012"/>
                  </a:cubicBezTo>
                  <a:cubicBezTo>
                    <a:pt x="409" y="2002"/>
                    <a:pt x="410" y="1998"/>
                    <a:pt x="416" y="1998"/>
                  </a:cubicBezTo>
                  <a:cubicBezTo>
                    <a:pt x="420" y="1998"/>
                    <a:pt x="425" y="2000"/>
                    <a:pt x="433" y="2002"/>
                  </a:cubicBezTo>
                  <a:cubicBezTo>
                    <a:pt x="461" y="1993"/>
                    <a:pt x="486" y="2002"/>
                    <a:pt x="446" y="1971"/>
                  </a:cubicBezTo>
                  <a:cubicBezTo>
                    <a:pt x="433" y="1927"/>
                    <a:pt x="452" y="1883"/>
                    <a:pt x="486" y="1858"/>
                  </a:cubicBezTo>
                  <a:cubicBezTo>
                    <a:pt x="493" y="1842"/>
                    <a:pt x="499" y="1827"/>
                    <a:pt x="477" y="1817"/>
                  </a:cubicBezTo>
                  <a:lnTo>
                    <a:pt x="452" y="1808"/>
                  </a:lnTo>
                  <a:cubicBezTo>
                    <a:pt x="460" y="1808"/>
                    <a:pt x="466" y="1808"/>
                    <a:pt x="472" y="1808"/>
                  </a:cubicBezTo>
                  <a:cubicBezTo>
                    <a:pt x="504" y="1808"/>
                    <a:pt x="499" y="1806"/>
                    <a:pt x="465" y="1773"/>
                  </a:cubicBezTo>
                  <a:cubicBezTo>
                    <a:pt x="447" y="1766"/>
                    <a:pt x="447" y="1755"/>
                    <a:pt x="459" y="1755"/>
                  </a:cubicBezTo>
                  <a:cubicBezTo>
                    <a:pt x="462" y="1755"/>
                    <a:pt x="466" y="1756"/>
                    <a:pt x="471" y="1758"/>
                  </a:cubicBezTo>
                  <a:cubicBezTo>
                    <a:pt x="486" y="1758"/>
                    <a:pt x="499" y="1748"/>
                    <a:pt x="508" y="1736"/>
                  </a:cubicBezTo>
                  <a:cubicBezTo>
                    <a:pt x="524" y="1673"/>
                    <a:pt x="546" y="1614"/>
                    <a:pt x="571" y="1554"/>
                  </a:cubicBezTo>
                  <a:cubicBezTo>
                    <a:pt x="643" y="1435"/>
                    <a:pt x="671" y="1391"/>
                    <a:pt x="649" y="1379"/>
                  </a:cubicBezTo>
                  <a:cubicBezTo>
                    <a:pt x="640" y="1347"/>
                    <a:pt x="640" y="1347"/>
                    <a:pt x="668" y="1347"/>
                  </a:cubicBezTo>
                  <a:cubicBezTo>
                    <a:pt x="690" y="1347"/>
                    <a:pt x="709" y="1338"/>
                    <a:pt x="722" y="1319"/>
                  </a:cubicBezTo>
                  <a:cubicBezTo>
                    <a:pt x="728" y="1310"/>
                    <a:pt x="736" y="1300"/>
                    <a:pt x="747" y="1300"/>
                  </a:cubicBezTo>
                  <a:cubicBezTo>
                    <a:pt x="752" y="1300"/>
                    <a:pt x="757" y="1302"/>
                    <a:pt x="762" y="1306"/>
                  </a:cubicBezTo>
                  <a:cubicBezTo>
                    <a:pt x="753" y="1278"/>
                    <a:pt x="753" y="1278"/>
                    <a:pt x="762" y="1263"/>
                  </a:cubicBezTo>
                  <a:cubicBezTo>
                    <a:pt x="769" y="1267"/>
                    <a:pt x="774" y="1269"/>
                    <a:pt x="778" y="1269"/>
                  </a:cubicBezTo>
                  <a:cubicBezTo>
                    <a:pt x="788" y="1269"/>
                    <a:pt x="791" y="1257"/>
                    <a:pt x="784" y="1238"/>
                  </a:cubicBezTo>
                  <a:cubicBezTo>
                    <a:pt x="769" y="1212"/>
                    <a:pt x="762" y="1200"/>
                    <a:pt x="765" y="1200"/>
                  </a:cubicBezTo>
                  <a:lnTo>
                    <a:pt x="765" y="1200"/>
                  </a:lnTo>
                  <a:cubicBezTo>
                    <a:pt x="767" y="1200"/>
                    <a:pt x="777" y="1208"/>
                    <a:pt x="794" y="1222"/>
                  </a:cubicBezTo>
                  <a:cubicBezTo>
                    <a:pt x="799" y="1226"/>
                    <a:pt x="805" y="1227"/>
                    <a:pt x="812" y="1227"/>
                  </a:cubicBezTo>
                  <a:cubicBezTo>
                    <a:pt x="835" y="1227"/>
                    <a:pt x="858" y="1212"/>
                    <a:pt x="834" y="1209"/>
                  </a:cubicBezTo>
                  <a:cubicBezTo>
                    <a:pt x="816" y="1194"/>
                    <a:pt x="837" y="1169"/>
                    <a:pt x="831" y="1137"/>
                  </a:cubicBezTo>
                  <a:cubicBezTo>
                    <a:pt x="840" y="1129"/>
                    <a:pt x="847" y="1121"/>
                    <a:pt x="857" y="1121"/>
                  </a:cubicBezTo>
                  <a:cubicBezTo>
                    <a:pt x="862" y="1121"/>
                    <a:pt x="868" y="1123"/>
                    <a:pt x="875" y="1128"/>
                  </a:cubicBezTo>
                  <a:cubicBezTo>
                    <a:pt x="876" y="1128"/>
                    <a:pt x="877" y="1128"/>
                    <a:pt x="878" y="1128"/>
                  </a:cubicBezTo>
                  <a:cubicBezTo>
                    <a:pt x="906" y="1128"/>
                    <a:pt x="944" y="1051"/>
                    <a:pt x="938" y="1021"/>
                  </a:cubicBezTo>
                  <a:cubicBezTo>
                    <a:pt x="925" y="1011"/>
                    <a:pt x="927" y="1002"/>
                    <a:pt x="935" y="1002"/>
                  </a:cubicBezTo>
                  <a:cubicBezTo>
                    <a:pt x="939" y="1002"/>
                    <a:pt x="944" y="1004"/>
                    <a:pt x="950" y="1009"/>
                  </a:cubicBezTo>
                  <a:cubicBezTo>
                    <a:pt x="957" y="1016"/>
                    <a:pt x="963" y="1018"/>
                    <a:pt x="968" y="1018"/>
                  </a:cubicBezTo>
                  <a:cubicBezTo>
                    <a:pt x="976" y="1018"/>
                    <a:pt x="983" y="1010"/>
                    <a:pt x="991" y="1003"/>
                  </a:cubicBezTo>
                  <a:cubicBezTo>
                    <a:pt x="990" y="991"/>
                    <a:pt x="992" y="987"/>
                    <a:pt x="996" y="987"/>
                  </a:cubicBezTo>
                  <a:cubicBezTo>
                    <a:pt x="1002" y="987"/>
                    <a:pt x="1013" y="997"/>
                    <a:pt x="1022" y="1009"/>
                  </a:cubicBezTo>
                  <a:cubicBezTo>
                    <a:pt x="1025" y="1022"/>
                    <a:pt x="1029" y="1028"/>
                    <a:pt x="1034" y="1028"/>
                  </a:cubicBezTo>
                  <a:cubicBezTo>
                    <a:pt x="1042" y="1028"/>
                    <a:pt x="1052" y="1018"/>
                    <a:pt x="1066" y="1006"/>
                  </a:cubicBezTo>
                  <a:cubicBezTo>
                    <a:pt x="1063" y="974"/>
                    <a:pt x="1113" y="930"/>
                    <a:pt x="1151" y="896"/>
                  </a:cubicBezTo>
                  <a:cubicBezTo>
                    <a:pt x="1217" y="840"/>
                    <a:pt x="1220" y="814"/>
                    <a:pt x="1217" y="752"/>
                  </a:cubicBezTo>
                  <a:lnTo>
                    <a:pt x="1201" y="699"/>
                  </a:lnTo>
                  <a:lnTo>
                    <a:pt x="1229" y="739"/>
                  </a:lnTo>
                  <a:cubicBezTo>
                    <a:pt x="1248" y="761"/>
                    <a:pt x="1267" y="777"/>
                    <a:pt x="1289" y="793"/>
                  </a:cubicBezTo>
                  <a:cubicBezTo>
                    <a:pt x="1301" y="780"/>
                    <a:pt x="1289" y="761"/>
                    <a:pt x="1273" y="739"/>
                  </a:cubicBezTo>
                  <a:cubicBezTo>
                    <a:pt x="1261" y="720"/>
                    <a:pt x="1273" y="708"/>
                    <a:pt x="1317" y="708"/>
                  </a:cubicBezTo>
                  <a:cubicBezTo>
                    <a:pt x="1323" y="708"/>
                    <a:pt x="1329" y="709"/>
                    <a:pt x="1334" y="709"/>
                  </a:cubicBezTo>
                  <a:cubicBezTo>
                    <a:pt x="1364" y="709"/>
                    <a:pt x="1374" y="700"/>
                    <a:pt x="1376" y="673"/>
                  </a:cubicBezTo>
                  <a:cubicBezTo>
                    <a:pt x="1386" y="666"/>
                    <a:pt x="1398" y="662"/>
                    <a:pt x="1410" y="662"/>
                  </a:cubicBezTo>
                  <a:cubicBezTo>
                    <a:pt x="1418" y="662"/>
                    <a:pt x="1425" y="663"/>
                    <a:pt x="1433" y="667"/>
                  </a:cubicBezTo>
                  <a:cubicBezTo>
                    <a:pt x="1449" y="658"/>
                    <a:pt x="1449" y="658"/>
                    <a:pt x="1436" y="636"/>
                  </a:cubicBezTo>
                  <a:cubicBezTo>
                    <a:pt x="1428" y="621"/>
                    <a:pt x="1432" y="614"/>
                    <a:pt x="1443" y="614"/>
                  </a:cubicBezTo>
                  <a:cubicBezTo>
                    <a:pt x="1449" y="614"/>
                    <a:pt x="1458" y="616"/>
                    <a:pt x="1467" y="620"/>
                  </a:cubicBezTo>
                  <a:cubicBezTo>
                    <a:pt x="1481" y="632"/>
                    <a:pt x="1495" y="636"/>
                    <a:pt x="1507" y="636"/>
                  </a:cubicBezTo>
                  <a:cubicBezTo>
                    <a:pt x="1530" y="636"/>
                    <a:pt x="1546" y="620"/>
                    <a:pt x="1539" y="608"/>
                  </a:cubicBezTo>
                  <a:cubicBezTo>
                    <a:pt x="1527" y="586"/>
                    <a:pt x="1543" y="576"/>
                    <a:pt x="1558" y="570"/>
                  </a:cubicBezTo>
                  <a:cubicBezTo>
                    <a:pt x="1580" y="564"/>
                    <a:pt x="1593" y="545"/>
                    <a:pt x="1596" y="523"/>
                  </a:cubicBezTo>
                  <a:lnTo>
                    <a:pt x="1627" y="511"/>
                  </a:lnTo>
                  <a:cubicBezTo>
                    <a:pt x="1629" y="509"/>
                    <a:pt x="1631" y="509"/>
                    <a:pt x="1632" y="509"/>
                  </a:cubicBezTo>
                  <a:cubicBezTo>
                    <a:pt x="1642" y="509"/>
                    <a:pt x="1637" y="533"/>
                    <a:pt x="1621" y="539"/>
                  </a:cubicBezTo>
                  <a:lnTo>
                    <a:pt x="1649" y="554"/>
                  </a:lnTo>
                  <a:cubicBezTo>
                    <a:pt x="1680" y="539"/>
                    <a:pt x="1696" y="532"/>
                    <a:pt x="1702" y="501"/>
                  </a:cubicBezTo>
                  <a:cubicBezTo>
                    <a:pt x="1701" y="474"/>
                    <a:pt x="1700" y="460"/>
                    <a:pt x="1702" y="460"/>
                  </a:cubicBezTo>
                  <a:lnTo>
                    <a:pt x="1702" y="460"/>
                  </a:lnTo>
                  <a:cubicBezTo>
                    <a:pt x="1704" y="460"/>
                    <a:pt x="1709" y="472"/>
                    <a:pt x="1718" y="495"/>
                  </a:cubicBezTo>
                  <a:cubicBezTo>
                    <a:pt x="1724" y="508"/>
                    <a:pt x="1736" y="521"/>
                    <a:pt x="1745" y="521"/>
                  </a:cubicBezTo>
                  <a:cubicBezTo>
                    <a:pt x="1751" y="521"/>
                    <a:pt x="1756" y="516"/>
                    <a:pt x="1759" y="504"/>
                  </a:cubicBezTo>
                  <a:cubicBezTo>
                    <a:pt x="1757" y="480"/>
                    <a:pt x="1763" y="471"/>
                    <a:pt x="1770" y="471"/>
                  </a:cubicBezTo>
                  <a:cubicBezTo>
                    <a:pt x="1778" y="471"/>
                    <a:pt x="1788" y="482"/>
                    <a:pt x="1793" y="495"/>
                  </a:cubicBezTo>
                  <a:cubicBezTo>
                    <a:pt x="1793" y="519"/>
                    <a:pt x="1793" y="533"/>
                    <a:pt x="1798" y="533"/>
                  </a:cubicBezTo>
                  <a:cubicBezTo>
                    <a:pt x="1803" y="533"/>
                    <a:pt x="1815" y="515"/>
                    <a:pt x="1840" y="476"/>
                  </a:cubicBezTo>
                  <a:cubicBezTo>
                    <a:pt x="1875" y="467"/>
                    <a:pt x="1931" y="413"/>
                    <a:pt x="1981" y="404"/>
                  </a:cubicBezTo>
                  <a:cubicBezTo>
                    <a:pt x="2021" y="395"/>
                    <a:pt x="2050" y="388"/>
                    <a:pt x="2071" y="388"/>
                  </a:cubicBezTo>
                  <a:cubicBezTo>
                    <a:pt x="2086" y="388"/>
                    <a:pt x="2097" y="392"/>
                    <a:pt x="2107" y="401"/>
                  </a:cubicBezTo>
                  <a:cubicBezTo>
                    <a:pt x="2108" y="406"/>
                    <a:pt x="2110" y="411"/>
                    <a:pt x="2111" y="415"/>
                  </a:cubicBezTo>
                  <a:lnTo>
                    <a:pt x="2111" y="415"/>
                  </a:lnTo>
                  <a:cubicBezTo>
                    <a:pt x="2103" y="375"/>
                    <a:pt x="2122" y="369"/>
                    <a:pt x="2169" y="357"/>
                  </a:cubicBezTo>
                  <a:cubicBezTo>
                    <a:pt x="2179" y="361"/>
                    <a:pt x="2189" y="363"/>
                    <a:pt x="2199" y="363"/>
                  </a:cubicBezTo>
                  <a:cubicBezTo>
                    <a:pt x="2228" y="363"/>
                    <a:pt x="2256" y="347"/>
                    <a:pt x="2270" y="319"/>
                  </a:cubicBezTo>
                  <a:lnTo>
                    <a:pt x="2270" y="319"/>
                  </a:lnTo>
                  <a:lnTo>
                    <a:pt x="2235" y="322"/>
                  </a:lnTo>
                  <a:cubicBezTo>
                    <a:pt x="2229" y="291"/>
                    <a:pt x="2234" y="280"/>
                    <a:pt x="2248" y="280"/>
                  </a:cubicBezTo>
                  <a:cubicBezTo>
                    <a:pt x="2256" y="280"/>
                    <a:pt x="2268" y="284"/>
                    <a:pt x="2282" y="291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301" y="291"/>
                    <a:pt x="2304" y="315"/>
                    <a:pt x="2307" y="338"/>
                  </a:cubicBezTo>
                  <a:cubicBezTo>
                    <a:pt x="2310" y="362"/>
                    <a:pt x="2330" y="382"/>
                    <a:pt x="2345" y="382"/>
                  </a:cubicBezTo>
                  <a:cubicBezTo>
                    <a:pt x="2346" y="382"/>
                    <a:pt x="2347" y="382"/>
                    <a:pt x="2348" y="382"/>
                  </a:cubicBezTo>
                  <a:cubicBezTo>
                    <a:pt x="2364" y="382"/>
                    <a:pt x="2382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8" y="329"/>
                    <a:pt x="2417" y="316"/>
                    <a:pt x="2426" y="297"/>
                  </a:cubicBezTo>
                  <a:cubicBezTo>
                    <a:pt x="2423" y="272"/>
                    <a:pt x="2442" y="272"/>
                    <a:pt x="2461" y="272"/>
                  </a:cubicBezTo>
                  <a:cubicBezTo>
                    <a:pt x="2473" y="288"/>
                    <a:pt x="2492" y="294"/>
                    <a:pt x="2514" y="294"/>
                  </a:cubicBezTo>
                  <a:cubicBezTo>
                    <a:pt x="2514" y="301"/>
                    <a:pt x="2514" y="310"/>
                    <a:pt x="2514" y="319"/>
                  </a:cubicBezTo>
                  <a:cubicBezTo>
                    <a:pt x="2517" y="338"/>
                    <a:pt x="2523" y="354"/>
                    <a:pt x="2536" y="369"/>
                  </a:cubicBezTo>
                  <a:cubicBezTo>
                    <a:pt x="2552" y="369"/>
                    <a:pt x="2552" y="344"/>
                    <a:pt x="2552" y="344"/>
                  </a:cubicBezTo>
                  <a:cubicBezTo>
                    <a:pt x="2550" y="330"/>
                    <a:pt x="2615" y="324"/>
                    <a:pt x="2696" y="324"/>
                  </a:cubicBezTo>
                  <a:cubicBezTo>
                    <a:pt x="2821" y="324"/>
                    <a:pt x="2988" y="337"/>
                    <a:pt x="3019" y="351"/>
                  </a:cubicBezTo>
                  <a:cubicBezTo>
                    <a:pt x="3036" y="368"/>
                    <a:pt x="3060" y="378"/>
                    <a:pt x="3075" y="378"/>
                  </a:cubicBezTo>
                  <a:cubicBezTo>
                    <a:pt x="3087" y="378"/>
                    <a:pt x="3093" y="372"/>
                    <a:pt x="3088" y="360"/>
                  </a:cubicBezTo>
                  <a:cubicBezTo>
                    <a:pt x="3089" y="352"/>
                    <a:pt x="3099" y="348"/>
                    <a:pt x="3115" y="348"/>
                  </a:cubicBezTo>
                  <a:cubicBezTo>
                    <a:pt x="3150" y="348"/>
                    <a:pt x="3211" y="363"/>
                    <a:pt x="3279" y="382"/>
                  </a:cubicBezTo>
                  <a:cubicBezTo>
                    <a:pt x="3370" y="406"/>
                    <a:pt x="3437" y="435"/>
                    <a:pt x="3469" y="435"/>
                  </a:cubicBezTo>
                  <a:cubicBezTo>
                    <a:pt x="3479" y="435"/>
                    <a:pt x="3486" y="433"/>
                    <a:pt x="3489" y="426"/>
                  </a:cubicBezTo>
                  <a:lnTo>
                    <a:pt x="3539" y="445"/>
                  </a:lnTo>
                  <a:cubicBezTo>
                    <a:pt x="3570" y="457"/>
                    <a:pt x="3614" y="448"/>
                    <a:pt x="3630" y="457"/>
                  </a:cubicBezTo>
                  <a:cubicBezTo>
                    <a:pt x="3639" y="452"/>
                    <a:pt x="3647" y="449"/>
                    <a:pt x="3652" y="449"/>
                  </a:cubicBezTo>
                  <a:cubicBezTo>
                    <a:pt x="3661" y="449"/>
                    <a:pt x="3661" y="457"/>
                    <a:pt x="3645" y="467"/>
                  </a:cubicBezTo>
                  <a:cubicBezTo>
                    <a:pt x="3636" y="489"/>
                    <a:pt x="3623" y="511"/>
                    <a:pt x="3639" y="520"/>
                  </a:cubicBezTo>
                  <a:cubicBezTo>
                    <a:pt x="3646" y="524"/>
                    <a:pt x="3653" y="525"/>
                    <a:pt x="3658" y="525"/>
                  </a:cubicBezTo>
                  <a:cubicBezTo>
                    <a:pt x="3676" y="525"/>
                    <a:pt x="3685" y="508"/>
                    <a:pt x="3692" y="489"/>
                  </a:cubicBezTo>
                  <a:cubicBezTo>
                    <a:pt x="3699" y="477"/>
                    <a:pt x="3707" y="474"/>
                    <a:pt x="3712" y="474"/>
                  </a:cubicBezTo>
                  <a:cubicBezTo>
                    <a:pt x="3717" y="474"/>
                    <a:pt x="3721" y="476"/>
                    <a:pt x="3721" y="476"/>
                  </a:cubicBezTo>
                  <a:cubicBezTo>
                    <a:pt x="3736" y="482"/>
                    <a:pt x="3736" y="482"/>
                    <a:pt x="3727" y="504"/>
                  </a:cubicBezTo>
                  <a:lnTo>
                    <a:pt x="3702" y="551"/>
                  </a:lnTo>
                  <a:lnTo>
                    <a:pt x="3717" y="558"/>
                  </a:lnTo>
                  <a:cubicBezTo>
                    <a:pt x="3724" y="546"/>
                    <a:pt x="3732" y="543"/>
                    <a:pt x="3737" y="543"/>
                  </a:cubicBezTo>
                  <a:cubicBezTo>
                    <a:pt x="3742" y="543"/>
                    <a:pt x="3746" y="545"/>
                    <a:pt x="3746" y="545"/>
                  </a:cubicBezTo>
                  <a:cubicBezTo>
                    <a:pt x="3761" y="551"/>
                    <a:pt x="3761" y="551"/>
                    <a:pt x="3739" y="595"/>
                  </a:cubicBezTo>
                  <a:cubicBezTo>
                    <a:pt x="3725" y="622"/>
                    <a:pt x="3724" y="635"/>
                    <a:pt x="3732" y="635"/>
                  </a:cubicBezTo>
                  <a:cubicBezTo>
                    <a:pt x="3739" y="635"/>
                    <a:pt x="3751" y="627"/>
                    <a:pt x="3768" y="611"/>
                  </a:cubicBezTo>
                  <a:lnTo>
                    <a:pt x="3811" y="608"/>
                  </a:lnTo>
                  <a:lnTo>
                    <a:pt x="3811" y="608"/>
                  </a:lnTo>
                  <a:cubicBezTo>
                    <a:pt x="3807" y="632"/>
                    <a:pt x="3816" y="640"/>
                    <a:pt x="3830" y="640"/>
                  </a:cubicBezTo>
                  <a:cubicBezTo>
                    <a:pt x="3846" y="640"/>
                    <a:pt x="3868" y="630"/>
                    <a:pt x="3884" y="623"/>
                  </a:cubicBezTo>
                  <a:lnTo>
                    <a:pt x="3884" y="623"/>
                  </a:lnTo>
                  <a:cubicBezTo>
                    <a:pt x="3876" y="656"/>
                    <a:pt x="3879" y="672"/>
                    <a:pt x="3891" y="672"/>
                  </a:cubicBezTo>
                  <a:cubicBezTo>
                    <a:pt x="3899" y="672"/>
                    <a:pt x="3911" y="665"/>
                    <a:pt x="3927" y="652"/>
                  </a:cubicBezTo>
                  <a:cubicBezTo>
                    <a:pt x="3933" y="643"/>
                    <a:pt x="3939" y="640"/>
                    <a:pt x="3944" y="640"/>
                  </a:cubicBezTo>
                  <a:cubicBezTo>
                    <a:pt x="3953" y="640"/>
                    <a:pt x="3959" y="651"/>
                    <a:pt x="3959" y="670"/>
                  </a:cubicBezTo>
                  <a:cubicBezTo>
                    <a:pt x="3959" y="702"/>
                    <a:pt x="3974" y="711"/>
                    <a:pt x="4003" y="730"/>
                  </a:cubicBezTo>
                  <a:cubicBezTo>
                    <a:pt x="4004" y="730"/>
                    <a:pt x="4005" y="729"/>
                    <a:pt x="4006" y="729"/>
                  </a:cubicBezTo>
                  <a:cubicBezTo>
                    <a:pt x="4037" y="729"/>
                    <a:pt x="4139" y="794"/>
                    <a:pt x="4235" y="890"/>
                  </a:cubicBezTo>
                  <a:cubicBezTo>
                    <a:pt x="4347" y="985"/>
                    <a:pt x="4409" y="1064"/>
                    <a:pt x="4435" y="1064"/>
                  </a:cubicBezTo>
                  <a:cubicBezTo>
                    <a:pt x="4438" y="1064"/>
                    <a:pt x="4440" y="1063"/>
                    <a:pt x="4441" y="1062"/>
                  </a:cubicBezTo>
                  <a:cubicBezTo>
                    <a:pt x="4451" y="1075"/>
                    <a:pt x="4451" y="1075"/>
                    <a:pt x="4444" y="1103"/>
                  </a:cubicBezTo>
                  <a:cubicBezTo>
                    <a:pt x="4432" y="1115"/>
                    <a:pt x="4433" y="1125"/>
                    <a:pt x="4449" y="1125"/>
                  </a:cubicBezTo>
                  <a:cubicBezTo>
                    <a:pt x="4458" y="1125"/>
                    <a:pt x="4471" y="1122"/>
                    <a:pt x="4488" y="1115"/>
                  </a:cubicBezTo>
                  <a:cubicBezTo>
                    <a:pt x="4505" y="1114"/>
                    <a:pt x="4518" y="1109"/>
                    <a:pt x="4520" y="1109"/>
                  </a:cubicBezTo>
                  <a:cubicBezTo>
                    <a:pt x="4523" y="1109"/>
                    <a:pt x="4517" y="1113"/>
                    <a:pt x="4498" y="1128"/>
                  </a:cubicBezTo>
                  <a:cubicBezTo>
                    <a:pt x="4479" y="1144"/>
                    <a:pt x="4501" y="1172"/>
                    <a:pt x="4542" y="1228"/>
                  </a:cubicBezTo>
                  <a:cubicBezTo>
                    <a:pt x="4569" y="1267"/>
                    <a:pt x="4607" y="1315"/>
                    <a:pt x="4628" y="1315"/>
                  </a:cubicBezTo>
                  <a:cubicBezTo>
                    <a:pt x="4631" y="1315"/>
                    <a:pt x="4633" y="1315"/>
                    <a:pt x="4636" y="1313"/>
                  </a:cubicBezTo>
                  <a:cubicBezTo>
                    <a:pt x="4680" y="1328"/>
                    <a:pt x="4676" y="1328"/>
                    <a:pt x="4648" y="1328"/>
                  </a:cubicBezTo>
                  <a:cubicBezTo>
                    <a:pt x="4598" y="1341"/>
                    <a:pt x="4620" y="1429"/>
                    <a:pt x="4689" y="1448"/>
                  </a:cubicBezTo>
                  <a:cubicBezTo>
                    <a:pt x="4698" y="1463"/>
                    <a:pt x="4708" y="1479"/>
                    <a:pt x="4686" y="1491"/>
                  </a:cubicBezTo>
                  <a:cubicBezTo>
                    <a:pt x="4692" y="1507"/>
                    <a:pt x="4705" y="1520"/>
                    <a:pt x="4752" y="1554"/>
                  </a:cubicBezTo>
                  <a:cubicBezTo>
                    <a:pt x="4758" y="1569"/>
                    <a:pt x="4784" y="1631"/>
                    <a:pt x="4800" y="1664"/>
                  </a:cubicBezTo>
                  <a:lnTo>
                    <a:pt x="4800" y="1664"/>
                  </a:lnTo>
                  <a:cubicBezTo>
                    <a:pt x="4782" y="1654"/>
                    <a:pt x="4763" y="1650"/>
                    <a:pt x="4744" y="1650"/>
                  </a:cubicBezTo>
                  <a:cubicBezTo>
                    <a:pt x="4657" y="1650"/>
                    <a:pt x="4572" y="1736"/>
                    <a:pt x="4620" y="1839"/>
                  </a:cubicBezTo>
                  <a:cubicBezTo>
                    <a:pt x="4645" y="1894"/>
                    <a:pt x="4690" y="1917"/>
                    <a:pt x="4736" y="1917"/>
                  </a:cubicBezTo>
                  <a:cubicBezTo>
                    <a:pt x="4794" y="1917"/>
                    <a:pt x="4852" y="1880"/>
                    <a:pt x="4869" y="1822"/>
                  </a:cubicBezTo>
                  <a:lnTo>
                    <a:pt x="4869" y="1822"/>
                  </a:lnTo>
                  <a:cubicBezTo>
                    <a:pt x="4879" y="1856"/>
                    <a:pt x="4895" y="1898"/>
                    <a:pt x="4911" y="1946"/>
                  </a:cubicBezTo>
                  <a:cubicBezTo>
                    <a:pt x="4943" y="2062"/>
                    <a:pt x="4965" y="2165"/>
                    <a:pt x="4946" y="2187"/>
                  </a:cubicBezTo>
                  <a:cubicBezTo>
                    <a:pt x="4946" y="2187"/>
                    <a:pt x="4949" y="2206"/>
                    <a:pt x="4977" y="2218"/>
                  </a:cubicBezTo>
                  <a:cubicBezTo>
                    <a:pt x="5027" y="2225"/>
                    <a:pt x="5031" y="2243"/>
                    <a:pt x="5009" y="2265"/>
                  </a:cubicBezTo>
                  <a:cubicBezTo>
                    <a:pt x="4962" y="2291"/>
                    <a:pt x="4971" y="2359"/>
                    <a:pt x="5024" y="2372"/>
                  </a:cubicBezTo>
                  <a:lnTo>
                    <a:pt x="4999" y="2375"/>
                  </a:lnTo>
                  <a:cubicBezTo>
                    <a:pt x="4952" y="2397"/>
                    <a:pt x="4983" y="2444"/>
                    <a:pt x="5034" y="2460"/>
                  </a:cubicBezTo>
                  <a:cubicBezTo>
                    <a:pt x="5009" y="2479"/>
                    <a:pt x="4983" y="2497"/>
                    <a:pt x="5009" y="2513"/>
                  </a:cubicBezTo>
                  <a:cubicBezTo>
                    <a:pt x="5012" y="2532"/>
                    <a:pt x="5012" y="2532"/>
                    <a:pt x="4962" y="2535"/>
                  </a:cubicBezTo>
                  <a:cubicBezTo>
                    <a:pt x="4936" y="2535"/>
                    <a:pt x="4911" y="2535"/>
                    <a:pt x="4911" y="2554"/>
                  </a:cubicBezTo>
                  <a:cubicBezTo>
                    <a:pt x="4911" y="2569"/>
                    <a:pt x="4936" y="2569"/>
                    <a:pt x="4962" y="2569"/>
                  </a:cubicBezTo>
                  <a:cubicBezTo>
                    <a:pt x="4962" y="2569"/>
                    <a:pt x="4962" y="2585"/>
                    <a:pt x="4962" y="2601"/>
                  </a:cubicBezTo>
                  <a:cubicBezTo>
                    <a:pt x="4962" y="2601"/>
                    <a:pt x="4965" y="2620"/>
                    <a:pt x="4990" y="2620"/>
                  </a:cubicBezTo>
                  <a:cubicBezTo>
                    <a:pt x="5015" y="2620"/>
                    <a:pt x="5015" y="2635"/>
                    <a:pt x="5015" y="2654"/>
                  </a:cubicBezTo>
                  <a:cubicBezTo>
                    <a:pt x="4998" y="2654"/>
                    <a:pt x="5004" y="2661"/>
                    <a:pt x="5017" y="2661"/>
                  </a:cubicBezTo>
                  <a:cubicBezTo>
                    <a:pt x="5023" y="2661"/>
                    <a:pt x="5032" y="2659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3" y="2673"/>
                  </a:lnTo>
                  <a:cubicBezTo>
                    <a:pt x="5193" y="2673"/>
                    <a:pt x="5219" y="2673"/>
                    <a:pt x="5240" y="2635"/>
                  </a:cubicBezTo>
                  <a:cubicBezTo>
                    <a:pt x="5262" y="2559"/>
                    <a:pt x="5286" y="2500"/>
                    <a:pt x="5241" y="2500"/>
                  </a:cubicBezTo>
                  <a:cubicBezTo>
                    <a:pt x="5240" y="2500"/>
                    <a:pt x="5239" y="2500"/>
                    <a:pt x="5237" y="2500"/>
                  </a:cubicBezTo>
                  <a:cubicBezTo>
                    <a:pt x="5237" y="2500"/>
                    <a:pt x="5209" y="2482"/>
                    <a:pt x="5209" y="2463"/>
                  </a:cubicBezTo>
                  <a:cubicBezTo>
                    <a:pt x="5209" y="2444"/>
                    <a:pt x="5234" y="2422"/>
                    <a:pt x="5234" y="2422"/>
                  </a:cubicBezTo>
                  <a:cubicBezTo>
                    <a:pt x="5259" y="2422"/>
                    <a:pt x="5250" y="2344"/>
                    <a:pt x="5234" y="2247"/>
                  </a:cubicBezTo>
                  <a:cubicBezTo>
                    <a:pt x="5222" y="2131"/>
                    <a:pt x="5203" y="2077"/>
                    <a:pt x="5225" y="2052"/>
                  </a:cubicBezTo>
                  <a:cubicBezTo>
                    <a:pt x="5234" y="2040"/>
                    <a:pt x="5240" y="2024"/>
                    <a:pt x="5237" y="2008"/>
                  </a:cubicBezTo>
                  <a:lnTo>
                    <a:pt x="5237" y="2008"/>
                  </a:lnTo>
                  <a:cubicBezTo>
                    <a:pt x="5237" y="2009"/>
                    <a:pt x="5236" y="2009"/>
                    <a:pt x="5235" y="2009"/>
                  </a:cubicBezTo>
                  <a:cubicBezTo>
                    <a:pt x="5211" y="2009"/>
                    <a:pt x="5189" y="1895"/>
                    <a:pt x="5140" y="1770"/>
                  </a:cubicBezTo>
                  <a:cubicBezTo>
                    <a:pt x="5101" y="1643"/>
                    <a:pt x="5041" y="1525"/>
                    <a:pt x="5017" y="1525"/>
                  </a:cubicBezTo>
                  <a:cubicBezTo>
                    <a:pt x="5016" y="1525"/>
                    <a:pt x="5016" y="1526"/>
                    <a:pt x="5015" y="1526"/>
                  </a:cubicBezTo>
                  <a:lnTo>
                    <a:pt x="4999" y="1491"/>
                  </a:lnTo>
                  <a:cubicBezTo>
                    <a:pt x="5021" y="1479"/>
                    <a:pt x="5002" y="1444"/>
                    <a:pt x="4987" y="1410"/>
                  </a:cubicBezTo>
                  <a:cubicBezTo>
                    <a:pt x="4962" y="1394"/>
                    <a:pt x="4940" y="1375"/>
                    <a:pt x="4924" y="1353"/>
                  </a:cubicBezTo>
                  <a:cubicBezTo>
                    <a:pt x="4946" y="1341"/>
                    <a:pt x="4936" y="1322"/>
                    <a:pt x="4918" y="1291"/>
                  </a:cubicBezTo>
                  <a:cubicBezTo>
                    <a:pt x="4901" y="1265"/>
                    <a:pt x="4892" y="1248"/>
                    <a:pt x="4879" y="1248"/>
                  </a:cubicBezTo>
                  <a:cubicBezTo>
                    <a:pt x="4874" y="1248"/>
                    <a:pt x="4870" y="1249"/>
                    <a:pt x="4864" y="1253"/>
                  </a:cubicBezTo>
                  <a:cubicBezTo>
                    <a:pt x="4858" y="1234"/>
                    <a:pt x="4780" y="1125"/>
                    <a:pt x="4764" y="1062"/>
                  </a:cubicBezTo>
                  <a:cubicBezTo>
                    <a:pt x="4774" y="1031"/>
                    <a:pt x="4739" y="1031"/>
                    <a:pt x="4708" y="1031"/>
                  </a:cubicBezTo>
                  <a:cubicBezTo>
                    <a:pt x="4700" y="1039"/>
                    <a:pt x="4689" y="1042"/>
                    <a:pt x="4678" y="1042"/>
                  </a:cubicBezTo>
                  <a:cubicBezTo>
                    <a:pt x="4667" y="1042"/>
                    <a:pt x="4656" y="1039"/>
                    <a:pt x="4648" y="1031"/>
                  </a:cubicBezTo>
                  <a:lnTo>
                    <a:pt x="4686" y="999"/>
                  </a:lnTo>
                  <a:cubicBezTo>
                    <a:pt x="4717" y="999"/>
                    <a:pt x="4717" y="996"/>
                    <a:pt x="4692" y="968"/>
                  </a:cubicBezTo>
                  <a:lnTo>
                    <a:pt x="4667" y="937"/>
                  </a:lnTo>
                  <a:cubicBezTo>
                    <a:pt x="4665" y="939"/>
                    <a:pt x="4663" y="940"/>
                    <a:pt x="4660" y="940"/>
                  </a:cubicBezTo>
                  <a:cubicBezTo>
                    <a:pt x="4635" y="940"/>
                    <a:pt x="4575" y="870"/>
                    <a:pt x="4488" y="780"/>
                  </a:cubicBezTo>
                  <a:cubicBezTo>
                    <a:pt x="4381" y="680"/>
                    <a:pt x="4335" y="638"/>
                    <a:pt x="4311" y="638"/>
                  </a:cubicBezTo>
                  <a:cubicBezTo>
                    <a:pt x="4307" y="638"/>
                    <a:pt x="4303" y="639"/>
                    <a:pt x="4300" y="642"/>
                  </a:cubicBezTo>
                  <a:cubicBezTo>
                    <a:pt x="4296" y="648"/>
                    <a:pt x="4291" y="651"/>
                    <a:pt x="4286" y="651"/>
                  </a:cubicBezTo>
                  <a:cubicBezTo>
                    <a:pt x="4274" y="651"/>
                    <a:pt x="4260" y="634"/>
                    <a:pt x="4241" y="595"/>
                  </a:cubicBezTo>
                  <a:cubicBezTo>
                    <a:pt x="4204" y="491"/>
                    <a:pt x="4194" y="469"/>
                    <a:pt x="4176" y="469"/>
                  </a:cubicBezTo>
                  <a:cubicBezTo>
                    <a:pt x="4171" y="469"/>
                    <a:pt x="4166" y="471"/>
                    <a:pt x="4159" y="473"/>
                  </a:cubicBezTo>
                  <a:cubicBezTo>
                    <a:pt x="4175" y="485"/>
                    <a:pt x="4162" y="504"/>
                    <a:pt x="4147" y="526"/>
                  </a:cubicBezTo>
                  <a:cubicBezTo>
                    <a:pt x="4135" y="543"/>
                    <a:pt x="4126" y="550"/>
                    <a:pt x="4120" y="550"/>
                  </a:cubicBezTo>
                  <a:cubicBezTo>
                    <a:pt x="4111" y="550"/>
                    <a:pt x="4108" y="533"/>
                    <a:pt x="4115" y="501"/>
                  </a:cubicBezTo>
                  <a:cubicBezTo>
                    <a:pt x="4140" y="466"/>
                    <a:pt x="3946" y="358"/>
                    <a:pt x="3867" y="358"/>
                  </a:cubicBezTo>
                  <a:cubicBezTo>
                    <a:pt x="3855" y="358"/>
                    <a:pt x="3845" y="360"/>
                    <a:pt x="3840" y="366"/>
                  </a:cubicBezTo>
                  <a:lnTo>
                    <a:pt x="3849" y="341"/>
                  </a:lnTo>
                  <a:cubicBezTo>
                    <a:pt x="3862" y="319"/>
                    <a:pt x="3846" y="310"/>
                    <a:pt x="3774" y="275"/>
                  </a:cubicBezTo>
                  <a:lnTo>
                    <a:pt x="3721" y="250"/>
                  </a:lnTo>
                  <a:cubicBezTo>
                    <a:pt x="3716" y="261"/>
                    <a:pt x="3707" y="265"/>
                    <a:pt x="3696" y="265"/>
                  </a:cubicBezTo>
                  <a:cubicBezTo>
                    <a:pt x="3661" y="265"/>
                    <a:pt x="3607" y="223"/>
                    <a:pt x="3614" y="207"/>
                  </a:cubicBezTo>
                  <a:cubicBezTo>
                    <a:pt x="3605" y="175"/>
                    <a:pt x="3605" y="175"/>
                    <a:pt x="3567" y="160"/>
                  </a:cubicBezTo>
                  <a:cubicBezTo>
                    <a:pt x="3554" y="165"/>
                    <a:pt x="3540" y="167"/>
                    <a:pt x="3527" y="167"/>
                  </a:cubicBezTo>
                  <a:cubicBezTo>
                    <a:pt x="3468" y="167"/>
                    <a:pt x="3414" y="124"/>
                    <a:pt x="3417" y="106"/>
                  </a:cubicBezTo>
                  <a:lnTo>
                    <a:pt x="3379" y="97"/>
                  </a:lnTo>
                  <a:cubicBezTo>
                    <a:pt x="3365" y="104"/>
                    <a:pt x="3349" y="108"/>
                    <a:pt x="3333" y="108"/>
                  </a:cubicBezTo>
                  <a:cubicBezTo>
                    <a:pt x="3321" y="108"/>
                    <a:pt x="3308" y="105"/>
                    <a:pt x="3298" y="100"/>
                  </a:cubicBezTo>
                  <a:cubicBezTo>
                    <a:pt x="3270" y="94"/>
                    <a:pt x="3252" y="89"/>
                    <a:pt x="3242" y="89"/>
                  </a:cubicBezTo>
                  <a:cubicBezTo>
                    <a:pt x="3230" y="89"/>
                    <a:pt x="3228" y="95"/>
                    <a:pt x="3235" y="109"/>
                  </a:cubicBezTo>
                  <a:cubicBezTo>
                    <a:pt x="3229" y="133"/>
                    <a:pt x="3223" y="157"/>
                    <a:pt x="3207" y="157"/>
                  </a:cubicBezTo>
                  <a:cubicBezTo>
                    <a:pt x="3206" y="157"/>
                    <a:pt x="3205" y="157"/>
                    <a:pt x="3203" y="156"/>
                  </a:cubicBezTo>
                  <a:lnTo>
                    <a:pt x="3210" y="131"/>
                  </a:lnTo>
                  <a:cubicBezTo>
                    <a:pt x="3216" y="103"/>
                    <a:pt x="3160" y="91"/>
                    <a:pt x="3081" y="81"/>
                  </a:cubicBezTo>
                  <a:cubicBezTo>
                    <a:pt x="2987" y="66"/>
                    <a:pt x="2947" y="59"/>
                    <a:pt x="2931" y="31"/>
                  </a:cubicBezTo>
                  <a:lnTo>
                    <a:pt x="2909" y="53"/>
                  </a:lnTo>
                  <a:cubicBezTo>
                    <a:pt x="2899" y="65"/>
                    <a:pt x="2889" y="70"/>
                    <a:pt x="2882" y="70"/>
                  </a:cubicBezTo>
                  <a:cubicBezTo>
                    <a:pt x="2874" y="70"/>
                    <a:pt x="2870" y="63"/>
                    <a:pt x="2871" y="50"/>
                  </a:cubicBezTo>
                  <a:cubicBezTo>
                    <a:pt x="2861" y="36"/>
                    <a:pt x="2831" y="28"/>
                    <a:pt x="2801" y="28"/>
                  </a:cubicBezTo>
                  <a:cubicBezTo>
                    <a:pt x="2776" y="28"/>
                    <a:pt x="2751" y="33"/>
                    <a:pt x="2733" y="44"/>
                  </a:cubicBezTo>
                  <a:lnTo>
                    <a:pt x="2696" y="40"/>
                  </a:lnTo>
                  <a:cubicBezTo>
                    <a:pt x="2691" y="14"/>
                    <a:pt x="2670" y="0"/>
                    <a:pt x="2648" y="0"/>
                  </a:cubicBezTo>
                  <a:close/>
                  <a:moveTo>
                    <a:pt x="2144" y="5358"/>
                  </a:moveTo>
                  <a:lnTo>
                    <a:pt x="2144" y="5358"/>
                  </a:lnTo>
                  <a:cubicBezTo>
                    <a:pt x="2138" y="5384"/>
                    <a:pt x="2138" y="5384"/>
                    <a:pt x="2157" y="5387"/>
                  </a:cubicBezTo>
                  <a:cubicBezTo>
                    <a:pt x="2170" y="5389"/>
                    <a:pt x="2179" y="5390"/>
                    <a:pt x="2184" y="5390"/>
                  </a:cubicBezTo>
                  <a:cubicBezTo>
                    <a:pt x="2196" y="5390"/>
                    <a:pt x="2193" y="5384"/>
                    <a:pt x="2182" y="5365"/>
                  </a:cubicBezTo>
                  <a:lnTo>
                    <a:pt x="2144" y="535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37"/>
            <p:cNvSpPr/>
            <p:nvPr/>
          </p:nvSpPr>
          <p:spPr>
            <a:xfrm>
              <a:off x="4089244" y="3908305"/>
              <a:ext cx="104792" cy="84984"/>
            </a:xfrm>
            <a:custGeom>
              <a:avLst/>
              <a:gdLst/>
              <a:ahLst/>
              <a:cxnLst/>
              <a:rect l="l" t="t" r="r" b="b"/>
              <a:pathLst>
                <a:path w="5757" h="4705" extrusionOk="0">
                  <a:moveTo>
                    <a:pt x="2351" y="420"/>
                  </a:moveTo>
                  <a:cubicBezTo>
                    <a:pt x="2360" y="452"/>
                    <a:pt x="2360" y="486"/>
                    <a:pt x="2354" y="518"/>
                  </a:cubicBezTo>
                  <a:lnTo>
                    <a:pt x="2335" y="496"/>
                  </a:lnTo>
                  <a:lnTo>
                    <a:pt x="2341" y="439"/>
                  </a:lnTo>
                  <a:lnTo>
                    <a:pt x="2351" y="420"/>
                  </a:lnTo>
                  <a:close/>
                  <a:moveTo>
                    <a:pt x="2255" y="557"/>
                  </a:moveTo>
                  <a:cubicBezTo>
                    <a:pt x="2260" y="557"/>
                    <a:pt x="2270" y="565"/>
                    <a:pt x="2282" y="586"/>
                  </a:cubicBezTo>
                  <a:cubicBezTo>
                    <a:pt x="2291" y="621"/>
                    <a:pt x="2291" y="621"/>
                    <a:pt x="2282" y="637"/>
                  </a:cubicBezTo>
                  <a:cubicBezTo>
                    <a:pt x="2266" y="624"/>
                    <a:pt x="2257" y="608"/>
                    <a:pt x="2250" y="590"/>
                  </a:cubicBezTo>
                  <a:cubicBezTo>
                    <a:pt x="2245" y="572"/>
                    <a:pt x="2247" y="557"/>
                    <a:pt x="2255" y="557"/>
                  </a:cubicBezTo>
                  <a:close/>
                  <a:moveTo>
                    <a:pt x="1780" y="849"/>
                  </a:moveTo>
                  <a:cubicBezTo>
                    <a:pt x="1774" y="849"/>
                    <a:pt x="1770" y="856"/>
                    <a:pt x="1761" y="872"/>
                  </a:cubicBezTo>
                  <a:cubicBezTo>
                    <a:pt x="1738" y="908"/>
                    <a:pt x="1732" y="919"/>
                    <a:pt x="1741" y="919"/>
                  </a:cubicBezTo>
                  <a:cubicBezTo>
                    <a:pt x="1745" y="919"/>
                    <a:pt x="1753" y="916"/>
                    <a:pt x="1765" y="912"/>
                  </a:cubicBezTo>
                  <a:cubicBezTo>
                    <a:pt x="1780" y="884"/>
                    <a:pt x="1799" y="859"/>
                    <a:pt x="1799" y="859"/>
                  </a:cubicBezTo>
                  <a:cubicBezTo>
                    <a:pt x="1790" y="852"/>
                    <a:pt x="1784" y="849"/>
                    <a:pt x="1780" y="849"/>
                  </a:cubicBezTo>
                  <a:close/>
                  <a:moveTo>
                    <a:pt x="2116" y="925"/>
                  </a:moveTo>
                  <a:cubicBezTo>
                    <a:pt x="2125" y="925"/>
                    <a:pt x="2134" y="934"/>
                    <a:pt x="2134" y="934"/>
                  </a:cubicBezTo>
                  <a:cubicBezTo>
                    <a:pt x="2153" y="956"/>
                    <a:pt x="2125" y="950"/>
                    <a:pt x="2116" y="969"/>
                  </a:cubicBezTo>
                  <a:cubicBezTo>
                    <a:pt x="2087" y="966"/>
                    <a:pt x="2084" y="966"/>
                    <a:pt x="2106" y="931"/>
                  </a:cubicBezTo>
                  <a:cubicBezTo>
                    <a:pt x="2109" y="927"/>
                    <a:pt x="2112" y="925"/>
                    <a:pt x="2116" y="925"/>
                  </a:cubicBezTo>
                  <a:close/>
                  <a:moveTo>
                    <a:pt x="1940" y="963"/>
                  </a:moveTo>
                  <a:lnTo>
                    <a:pt x="1940" y="963"/>
                  </a:lnTo>
                  <a:cubicBezTo>
                    <a:pt x="1952" y="971"/>
                    <a:pt x="1947" y="977"/>
                    <a:pt x="1942" y="977"/>
                  </a:cubicBezTo>
                  <a:cubicBezTo>
                    <a:pt x="1938" y="977"/>
                    <a:pt x="1934" y="973"/>
                    <a:pt x="1940" y="963"/>
                  </a:cubicBezTo>
                  <a:close/>
                  <a:moveTo>
                    <a:pt x="1953" y="1205"/>
                  </a:moveTo>
                  <a:cubicBezTo>
                    <a:pt x="1957" y="1205"/>
                    <a:pt x="1962" y="1207"/>
                    <a:pt x="1968" y="1210"/>
                  </a:cubicBezTo>
                  <a:cubicBezTo>
                    <a:pt x="1968" y="1210"/>
                    <a:pt x="1990" y="1223"/>
                    <a:pt x="1984" y="1238"/>
                  </a:cubicBezTo>
                  <a:cubicBezTo>
                    <a:pt x="1975" y="1251"/>
                    <a:pt x="1943" y="1251"/>
                    <a:pt x="1943" y="1251"/>
                  </a:cubicBezTo>
                  <a:cubicBezTo>
                    <a:pt x="1924" y="1238"/>
                    <a:pt x="1931" y="1226"/>
                    <a:pt x="1931" y="1226"/>
                  </a:cubicBezTo>
                  <a:cubicBezTo>
                    <a:pt x="1937" y="1215"/>
                    <a:pt x="1942" y="1205"/>
                    <a:pt x="1953" y="1205"/>
                  </a:cubicBezTo>
                  <a:close/>
                  <a:moveTo>
                    <a:pt x="1764" y="1224"/>
                  </a:moveTo>
                  <a:cubicBezTo>
                    <a:pt x="1759" y="1224"/>
                    <a:pt x="1754" y="1226"/>
                    <a:pt x="1752" y="1232"/>
                  </a:cubicBezTo>
                  <a:lnTo>
                    <a:pt x="1743" y="1245"/>
                  </a:lnTo>
                  <a:cubicBezTo>
                    <a:pt x="1758" y="1254"/>
                    <a:pt x="1777" y="1257"/>
                    <a:pt x="1796" y="1257"/>
                  </a:cubicBezTo>
                  <a:cubicBezTo>
                    <a:pt x="1802" y="1241"/>
                    <a:pt x="1780" y="1229"/>
                    <a:pt x="1780" y="1229"/>
                  </a:cubicBezTo>
                  <a:cubicBezTo>
                    <a:pt x="1780" y="1229"/>
                    <a:pt x="1772" y="1224"/>
                    <a:pt x="1764" y="1224"/>
                  </a:cubicBezTo>
                  <a:close/>
                  <a:moveTo>
                    <a:pt x="3121" y="1235"/>
                  </a:moveTo>
                  <a:lnTo>
                    <a:pt x="3134" y="1248"/>
                  </a:lnTo>
                  <a:cubicBezTo>
                    <a:pt x="3118" y="1259"/>
                    <a:pt x="3103" y="1271"/>
                    <a:pt x="3093" y="1271"/>
                  </a:cubicBezTo>
                  <a:cubicBezTo>
                    <a:pt x="3089" y="1271"/>
                    <a:pt x="3086" y="1270"/>
                    <a:pt x="3084" y="1267"/>
                  </a:cubicBezTo>
                  <a:lnTo>
                    <a:pt x="3093" y="1238"/>
                  </a:lnTo>
                  <a:lnTo>
                    <a:pt x="3121" y="1235"/>
                  </a:lnTo>
                  <a:close/>
                  <a:moveTo>
                    <a:pt x="2457" y="1329"/>
                  </a:moveTo>
                  <a:lnTo>
                    <a:pt x="2457" y="1329"/>
                  </a:lnTo>
                  <a:cubicBezTo>
                    <a:pt x="2470" y="1342"/>
                    <a:pt x="2482" y="1351"/>
                    <a:pt x="2498" y="1361"/>
                  </a:cubicBezTo>
                  <a:cubicBezTo>
                    <a:pt x="2499" y="1361"/>
                    <a:pt x="2500" y="1362"/>
                    <a:pt x="2501" y="1362"/>
                  </a:cubicBezTo>
                  <a:lnTo>
                    <a:pt x="2501" y="1362"/>
                  </a:lnTo>
                  <a:cubicBezTo>
                    <a:pt x="2496" y="1359"/>
                    <a:pt x="2489" y="1353"/>
                    <a:pt x="2479" y="1345"/>
                  </a:cubicBezTo>
                  <a:cubicBezTo>
                    <a:pt x="2457" y="1329"/>
                    <a:pt x="2457" y="1329"/>
                    <a:pt x="2457" y="1329"/>
                  </a:cubicBezTo>
                  <a:close/>
                  <a:moveTo>
                    <a:pt x="2501" y="1362"/>
                  </a:moveTo>
                  <a:lnTo>
                    <a:pt x="2501" y="1362"/>
                  </a:lnTo>
                  <a:cubicBezTo>
                    <a:pt x="2508" y="1367"/>
                    <a:pt x="2511" y="1369"/>
                    <a:pt x="2512" y="1369"/>
                  </a:cubicBezTo>
                  <a:cubicBezTo>
                    <a:pt x="2512" y="1369"/>
                    <a:pt x="2508" y="1367"/>
                    <a:pt x="2501" y="1362"/>
                  </a:cubicBezTo>
                  <a:close/>
                  <a:moveTo>
                    <a:pt x="1735" y="1411"/>
                  </a:moveTo>
                  <a:cubicBezTo>
                    <a:pt x="1739" y="1411"/>
                    <a:pt x="1744" y="1414"/>
                    <a:pt x="1755" y="1420"/>
                  </a:cubicBezTo>
                  <a:lnTo>
                    <a:pt x="1749" y="1433"/>
                  </a:lnTo>
                  <a:lnTo>
                    <a:pt x="1718" y="1436"/>
                  </a:lnTo>
                  <a:lnTo>
                    <a:pt x="1727" y="1420"/>
                  </a:lnTo>
                  <a:cubicBezTo>
                    <a:pt x="1730" y="1414"/>
                    <a:pt x="1732" y="1411"/>
                    <a:pt x="1735" y="1411"/>
                  </a:cubicBezTo>
                  <a:close/>
                  <a:moveTo>
                    <a:pt x="3388" y="1517"/>
                  </a:moveTo>
                  <a:lnTo>
                    <a:pt x="3388" y="1517"/>
                  </a:lnTo>
                  <a:cubicBezTo>
                    <a:pt x="3397" y="1527"/>
                    <a:pt x="3397" y="1527"/>
                    <a:pt x="3378" y="1545"/>
                  </a:cubicBezTo>
                  <a:cubicBezTo>
                    <a:pt x="3363" y="1555"/>
                    <a:pt x="3347" y="1561"/>
                    <a:pt x="3328" y="1564"/>
                  </a:cubicBezTo>
                  <a:cubicBezTo>
                    <a:pt x="3319" y="1552"/>
                    <a:pt x="3369" y="1533"/>
                    <a:pt x="3388" y="1517"/>
                  </a:cubicBezTo>
                  <a:close/>
                  <a:moveTo>
                    <a:pt x="1657" y="1525"/>
                  </a:moveTo>
                  <a:cubicBezTo>
                    <a:pt x="1667" y="1525"/>
                    <a:pt x="1683" y="1535"/>
                    <a:pt x="1702" y="1555"/>
                  </a:cubicBezTo>
                  <a:lnTo>
                    <a:pt x="1686" y="1583"/>
                  </a:lnTo>
                  <a:cubicBezTo>
                    <a:pt x="1664" y="1571"/>
                    <a:pt x="1642" y="1558"/>
                    <a:pt x="1652" y="1545"/>
                  </a:cubicBezTo>
                  <a:cubicBezTo>
                    <a:pt x="1646" y="1532"/>
                    <a:pt x="1649" y="1525"/>
                    <a:pt x="1657" y="1525"/>
                  </a:cubicBezTo>
                  <a:close/>
                  <a:moveTo>
                    <a:pt x="3695" y="1614"/>
                  </a:moveTo>
                  <a:lnTo>
                    <a:pt x="3708" y="1627"/>
                  </a:lnTo>
                  <a:cubicBezTo>
                    <a:pt x="3693" y="1639"/>
                    <a:pt x="3678" y="1650"/>
                    <a:pt x="3667" y="1650"/>
                  </a:cubicBezTo>
                  <a:cubicBezTo>
                    <a:pt x="3663" y="1650"/>
                    <a:pt x="3660" y="1649"/>
                    <a:pt x="3657" y="1646"/>
                  </a:cubicBezTo>
                  <a:lnTo>
                    <a:pt x="3648" y="1633"/>
                  </a:lnTo>
                  <a:cubicBezTo>
                    <a:pt x="3660" y="1624"/>
                    <a:pt x="3679" y="1614"/>
                    <a:pt x="3695" y="1614"/>
                  </a:cubicBezTo>
                  <a:close/>
                  <a:moveTo>
                    <a:pt x="1724" y="1718"/>
                  </a:moveTo>
                  <a:lnTo>
                    <a:pt x="1746" y="1730"/>
                  </a:lnTo>
                  <a:cubicBezTo>
                    <a:pt x="1738" y="1743"/>
                    <a:pt x="1747" y="1762"/>
                    <a:pt x="1739" y="1762"/>
                  </a:cubicBezTo>
                  <a:cubicBezTo>
                    <a:pt x="1737" y="1762"/>
                    <a:pt x="1734" y="1761"/>
                    <a:pt x="1730" y="1759"/>
                  </a:cubicBezTo>
                  <a:cubicBezTo>
                    <a:pt x="1729" y="1760"/>
                    <a:pt x="1728" y="1761"/>
                    <a:pt x="1727" y="1761"/>
                  </a:cubicBezTo>
                  <a:cubicBezTo>
                    <a:pt x="1719" y="1761"/>
                    <a:pt x="1716" y="1729"/>
                    <a:pt x="1724" y="1718"/>
                  </a:cubicBezTo>
                  <a:close/>
                  <a:moveTo>
                    <a:pt x="3714" y="1871"/>
                  </a:moveTo>
                  <a:lnTo>
                    <a:pt x="3723" y="1884"/>
                  </a:lnTo>
                  <a:cubicBezTo>
                    <a:pt x="3709" y="1896"/>
                    <a:pt x="3695" y="1907"/>
                    <a:pt x="3684" y="1907"/>
                  </a:cubicBezTo>
                  <a:cubicBezTo>
                    <a:pt x="3680" y="1907"/>
                    <a:pt x="3676" y="1906"/>
                    <a:pt x="3673" y="1903"/>
                  </a:cubicBezTo>
                  <a:lnTo>
                    <a:pt x="3682" y="1874"/>
                  </a:lnTo>
                  <a:lnTo>
                    <a:pt x="3714" y="1871"/>
                  </a:lnTo>
                  <a:close/>
                  <a:moveTo>
                    <a:pt x="1495" y="1956"/>
                  </a:moveTo>
                  <a:cubicBezTo>
                    <a:pt x="1514" y="1968"/>
                    <a:pt x="1536" y="1981"/>
                    <a:pt x="1530" y="1994"/>
                  </a:cubicBezTo>
                  <a:lnTo>
                    <a:pt x="1520" y="2009"/>
                  </a:lnTo>
                  <a:cubicBezTo>
                    <a:pt x="1504" y="1997"/>
                    <a:pt x="1495" y="1984"/>
                    <a:pt x="1486" y="1968"/>
                  </a:cubicBezTo>
                  <a:lnTo>
                    <a:pt x="1495" y="1956"/>
                  </a:lnTo>
                  <a:close/>
                  <a:moveTo>
                    <a:pt x="1331" y="1997"/>
                  </a:moveTo>
                  <a:cubicBezTo>
                    <a:pt x="1335" y="1997"/>
                    <a:pt x="1345" y="2008"/>
                    <a:pt x="1363" y="2028"/>
                  </a:cubicBezTo>
                  <a:lnTo>
                    <a:pt x="1388" y="2081"/>
                  </a:lnTo>
                  <a:cubicBezTo>
                    <a:pt x="1387" y="2083"/>
                    <a:pt x="1386" y="2084"/>
                    <a:pt x="1385" y="2084"/>
                  </a:cubicBezTo>
                  <a:cubicBezTo>
                    <a:pt x="1377" y="2084"/>
                    <a:pt x="1361" y="2059"/>
                    <a:pt x="1332" y="2028"/>
                  </a:cubicBezTo>
                  <a:cubicBezTo>
                    <a:pt x="1329" y="2008"/>
                    <a:pt x="1327" y="1997"/>
                    <a:pt x="1331" y="1997"/>
                  </a:cubicBezTo>
                  <a:close/>
                  <a:moveTo>
                    <a:pt x="1141" y="2398"/>
                  </a:moveTo>
                  <a:lnTo>
                    <a:pt x="1163" y="2410"/>
                  </a:lnTo>
                  <a:lnTo>
                    <a:pt x="1175" y="2439"/>
                  </a:lnTo>
                  <a:lnTo>
                    <a:pt x="1144" y="2439"/>
                  </a:lnTo>
                  <a:cubicBezTo>
                    <a:pt x="1122" y="2426"/>
                    <a:pt x="1132" y="2413"/>
                    <a:pt x="1141" y="2398"/>
                  </a:cubicBezTo>
                  <a:close/>
                  <a:moveTo>
                    <a:pt x="1217" y="2351"/>
                  </a:moveTo>
                  <a:cubicBezTo>
                    <a:pt x="1220" y="2351"/>
                    <a:pt x="1231" y="2357"/>
                    <a:pt x="1247" y="2366"/>
                  </a:cubicBezTo>
                  <a:cubicBezTo>
                    <a:pt x="1273" y="2379"/>
                    <a:pt x="1291" y="2404"/>
                    <a:pt x="1294" y="2435"/>
                  </a:cubicBezTo>
                  <a:cubicBezTo>
                    <a:pt x="1285" y="2448"/>
                    <a:pt x="1279" y="2461"/>
                    <a:pt x="1279" y="2461"/>
                  </a:cubicBezTo>
                  <a:lnTo>
                    <a:pt x="1251" y="2407"/>
                  </a:lnTo>
                  <a:cubicBezTo>
                    <a:pt x="1222" y="2367"/>
                    <a:pt x="1210" y="2351"/>
                    <a:pt x="1217" y="2351"/>
                  </a:cubicBezTo>
                  <a:close/>
                  <a:moveTo>
                    <a:pt x="4412" y="2732"/>
                  </a:moveTo>
                  <a:cubicBezTo>
                    <a:pt x="4419" y="2732"/>
                    <a:pt x="4425" y="2735"/>
                    <a:pt x="4428" y="2739"/>
                  </a:cubicBezTo>
                  <a:cubicBezTo>
                    <a:pt x="4450" y="2761"/>
                    <a:pt x="4450" y="2761"/>
                    <a:pt x="4428" y="2780"/>
                  </a:cubicBezTo>
                  <a:cubicBezTo>
                    <a:pt x="4424" y="2784"/>
                    <a:pt x="4420" y="2785"/>
                    <a:pt x="4416" y="2785"/>
                  </a:cubicBezTo>
                  <a:cubicBezTo>
                    <a:pt x="4401" y="2785"/>
                    <a:pt x="4388" y="2768"/>
                    <a:pt x="4378" y="2758"/>
                  </a:cubicBezTo>
                  <a:cubicBezTo>
                    <a:pt x="4384" y="2740"/>
                    <a:pt x="4399" y="2732"/>
                    <a:pt x="4412" y="2732"/>
                  </a:cubicBezTo>
                  <a:close/>
                  <a:moveTo>
                    <a:pt x="968" y="3048"/>
                  </a:moveTo>
                  <a:cubicBezTo>
                    <a:pt x="957" y="3048"/>
                    <a:pt x="950" y="3056"/>
                    <a:pt x="943" y="3065"/>
                  </a:cubicBezTo>
                  <a:cubicBezTo>
                    <a:pt x="906" y="3081"/>
                    <a:pt x="922" y="3109"/>
                    <a:pt x="940" y="3122"/>
                  </a:cubicBezTo>
                  <a:cubicBezTo>
                    <a:pt x="946" y="3125"/>
                    <a:pt x="950" y="3126"/>
                    <a:pt x="954" y="3126"/>
                  </a:cubicBezTo>
                  <a:cubicBezTo>
                    <a:pt x="967" y="3126"/>
                    <a:pt x="975" y="3113"/>
                    <a:pt x="987" y="3094"/>
                  </a:cubicBezTo>
                  <a:cubicBezTo>
                    <a:pt x="997" y="3078"/>
                    <a:pt x="984" y="3053"/>
                    <a:pt x="984" y="3053"/>
                  </a:cubicBezTo>
                  <a:cubicBezTo>
                    <a:pt x="978" y="3049"/>
                    <a:pt x="972" y="3048"/>
                    <a:pt x="968" y="3048"/>
                  </a:cubicBezTo>
                  <a:close/>
                  <a:moveTo>
                    <a:pt x="861" y="3118"/>
                  </a:moveTo>
                  <a:cubicBezTo>
                    <a:pt x="870" y="3118"/>
                    <a:pt x="883" y="3133"/>
                    <a:pt x="887" y="3162"/>
                  </a:cubicBezTo>
                  <a:lnTo>
                    <a:pt x="871" y="3191"/>
                  </a:lnTo>
                  <a:cubicBezTo>
                    <a:pt x="853" y="3175"/>
                    <a:pt x="843" y="3147"/>
                    <a:pt x="853" y="3125"/>
                  </a:cubicBezTo>
                  <a:cubicBezTo>
                    <a:pt x="854" y="3121"/>
                    <a:pt x="857" y="3118"/>
                    <a:pt x="861" y="3118"/>
                  </a:cubicBezTo>
                  <a:close/>
                  <a:moveTo>
                    <a:pt x="4877" y="3272"/>
                  </a:moveTo>
                  <a:cubicBezTo>
                    <a:pt x="4886" y="3272"/>
                    <a:pt x="4895" y="3273"/>
                    <a:pt x="4905" y="3275"/>
                  </a:cubicBezTo>
                  <a:lnTo>
                    <a:pt x="4917" y="3291"/>
                  </a:lnTo>
                  <a:cubicBezTo>
                    <a:pt x="4902" y="3295"/>
                    <a:pt x="4886" y="3300"/>
                    <a:pt x="4874" y="3300"/>
                  </a:cubicBezTo>
                  <a:cubicBezTo>
                    <a:pt x="4865" y="3300"/>
                    <a:pt x="4858" y="3297"/>
                    <a:pt x="4854" y="3291"/>
                  </a:cubicBezTo>
                  <a:lnTo>
                    <a:pt x="4842" y="3275"/>
                  </a:lnTo>
                  <a:cubicBezTo>
                    <a:pt x="4853" y="3273"/>
                    <a:pt x="4865" y="3272"/>
                    <a:pt x="4877" y="3272"/>
                  </a:cubicBezTo>
                  <a:close/>
                  <a:moveTo>
                    <a:pt x="234" y="3767"/>
                  </a:moveTo>
                  <a:cubicBezTo>
                    <a:pt x="230" y="3767"/>
                    <a:pt x="227" y="3770"/>
                    <a:pt x="223" y="3777"/>
                  </a:cubicBezTo>
                  <a:lnTo>
                    <a:pt x="216" y="3792"/>
                  </a:lnTo>
                  <a:lnTo>
                    <a:pt x="245" y="3792"/>
                  </a:lnTo>
                  <a:lnTo>
                    <a:pt x="254" y="3777"/>
                  </a:lnTo>
                  <a:cubicBezTo>
                    <a:pt x="243" y="3770"/>
                    <a:pt x="238" y="3767"/>
                    <a:pt x="234" y="3767"/>
                  </a:cubicBezTo>
                  <a:close/>
                  <a:moveTo>
                    <a:pt x="331" y="3863"/>
                  </a:moveTo>
                  <a:cubicBezTo>
                    <a:pt x="335" y="3863"/>
                    <a:pt x="339" y="3864"/>
                    <a:pt x="345" y="3868"/>
                  </a:cubicBezTo>
                  <a:lnTo>
                    <a:pt x="339" y="3883"/>
                  </a:lnTo>
                  <a:cubicBezTo>
                    <a:pt x="334" y="3881"/>
                    <a:pt x="331" y="3880"/>
                    <a:pt x="330" y="3880"/>
                  </a:cubicBezTo>
                  <a:cubicBezTo>
                    <a:pt x="322" y="3880"/>
                    <a:pt x="336" y="3896"/>
                    <a:pt x="361" y="3896"/>
                  </a:cubicBezTo>
                  <a:lnTo>
                    <a:pt x="404" y="3921"/>
                  </a:lnTo>
                  <a:cubicBezTo>
                    <a:pt x="399" y="3928"/>
                    <a:pt x="387" y="3932"/>
                    <a:pt x="373" y="3932"/>
                  </a:cubicBezTo>
                  <a:cubicBezTo>
                    <a:pt x="363" y="3932"/>
                    <a:pt x="351" y="3929"/>
                    <a:pt x="342" y="3924"/>
                  </a:cubicBezTo>
                  <a:cubicBezTo>
                    <a:pt x="292" y="3911"/>
                    <a:pt x="292" y="3911"/>
                    <a:pt x="307" y="3883"/>
                  </a:cubicBezTo>
                  <a:cubicBezTo>
                    <a:pt x="314" y="3874"/>
                    <a:pt x="320" y="3863"/>
                    <a:pt x="331" y="3863"/>
                  </a:cubicBezTo>
                  <a:close/>
                  <a:moveTo>
                    <a:pt x="4106" y="3940"/>
                  </a:moveTo>
                  <a:cubicBezTo>
                    <a:pt x="4105" y="3940"/>
                    <a:pt x="4107" y="3945"/>
                    <a:pt x="4112" y="3952"/>
                  </a:cubicBezTo>
                  <a:lnTo>
                    <a:pt x="4112" y="3952"/>
                  </a:lnTo>
                  <a:cubicBezTo>
                    <a:pt x="4109" y="3944"/>
                    <a:pt x="4107" y="3940"/>
                    <a:pt x="4106" y="3940"/>
                  </a:cubicBezTo>
                  <a:close/>
                  <a:moveTo>
                    <a:pt x="4112" y="3952"/>
                  </a:moveTo>
                  <a:lnTo>
                    <a:pt x="4112" y="3952"/>
                  </a:lnTo>
                  <a:cubicBezTo>
                    <a:pt x="4113" y="3956"/>
                    <a:pt x="4115" y="3961"/>
                    <a:pt x="4116" y="3968"/>
                  </a:cubicBezTo>
                  <a:lnTo>
                    <a:pt x="4116" y="3968"/>
                  </a:lnTo>
                  <a:cubicBezTo>
                    <a:pt x="4116" y="3964"/>
                    <a:pt x="4115" y="3960"/>
                    <a:pt x="4115" y="3955"/>
                  </a:cubicBezTo>
                  <a:cubicBezTo>
                    <a:pt x="4114" y="3954"/>
                    <a:pt x="4113" y="3953"/>
                    <a:pt x="4112" y="3952"/>
                  </a:cubicBezTo>
                  <a:close/>
                  <a:moveTo>
                    <a:pt x="3964" y="4046"/>
                  </a:moveTo>
                  <a:lnTo>
                    <a:pt x="3964" y="4046"/>
                  </a:lnTo>
                  <a:cubicBezTo>
                    <a:pt x="3952" y="4048"/>
                    <a:pt x="3949" y="4059"/>
                    <a:pt x="3953" y="4059"/>
                  </a:cubicBezTo>
                  <a:cubicBezTo>
                    <a:pt x="3955" y="4059"/>
                    <a:pt x="3959" y="4056"/>
                    <a:pt x="3964" y="4046"/>
                  </a:cubicBezTo>
                  <a:close/>
                  <a:moveTo>
                    <a:pt x="227" y="4024"/>
                  </a:moveTo>
                  <a:cubicBezTo>
                    <a:pt x="231" y="4024"/>
                    <a:pt x="237" y="4027"/>
                    <a:pt x="248" y="4034"/>
                  </a:cubicBezTo>
                  <a:cubicBezTo>
                    <a:pt x="248" y="4034"/>
                    <a:pt x="260" y="4062"/>
                    <a:pt x="254" y="4074"/>
                  </a:cubicBezTo>
                  <a:lnTo>
                    <a:pt x="223" y="4074"/>
                  </a:lnTo>
                  <a:cubicBezTo>
                    <a:pt x="201" y="4062"/>
                    <a:pt x="210" y="4049"/>
                    <a:pt x="216" y="4034"/>
                  </a:cubicBezTo>
                  <a:cubicBezTo>
                    <a:pt x="221" y="4027"/>
                    <a:pt x="223" y="4024"/>
                    <a:pt x="227" y="4024"/>
                  </a:cubicBezTo>
                  <a:close/>
                  <a:moveTo>
                    <a:pt x="4077" y="4059"/>
                  </a:moveTo>
                  <a:lnTo>
                    <a:pt x="4096" y="4084"/>
                  </a:lnTo>
                  <a:lnTo>
                    <a:pt x="4080" y="4084"/>
                  </a:lnTo>
                  <a:cubicBezTo>
                    <a:pt x="4076" y="4085"/>
                    <a:pt x="4073" y="4085"/>
                    <a:pt x="4071" y="4085"/>
                  </a:cubicBezTo>
                  <a:cubicBezTo>
                    <a:pt x="4065" y="4085"/>
                    <a:pt x="4064" y="4080"/>
                    <a:pt x="4062" y="4062"/>
                  </a:cubicBezTo>
                  <a:lnTo>
                    <a:pt x="4077" y="4059"/>
                  </a:lnTo>
                  <a:close/>
                  <a:moveTo>
                    <a:pt x="4211" y="4046"/>
                  </a:moveTo>
                  <a:cubicBezTo>
                    <a:pt x="4220" y="4046"/>
                    <a:pt x="4217" y="4052"/>
                    <a:pt x="4209" y="4071"/>
                  </a:cubicBezTo>
                  <a:cubicBezTo>
                    <a:pt x="4201" y="4086"/>
                    <a:pt x="4193" y="4093"/>
                    <a:pt x="4186" y="4093"/>
                  </a:cubicBezTo>
                  <a:cubicBezTo>
                    <a:pt x="4180" y="4093"/>
                    <a:pt x="4176" y="4087"/>
                    <a:pt x="4174" y="4074"/>
                  </a:cubicBezTo>
                  <a:cubicBezTo>
                    <a:pt x="4174" y="4049"/>
                    <a:pt x="4174" y="4049"/>
                    <a:pt x="4190" y="4049"/>
                  </a:cubicBezTo>
                  <a:cubicBezTo>
                    <a:pt x="4200" y="4047"/>
                    <a:pt x="4207" y="4046"/>
                    <a:pt x="4211" y="4046"/>
                  </a:cubicBezTo>
                  <a:close/>
                  <a:moveTo>
                    <a:pt x="3917" y="4078"/>
                  </a:moveTo>
                  <a:lnTo>
                    <a:pt x="3936" y="4099"/>
                  </a:lnTo>
                  <a:lnTo>
                    <a:pt x="3921" y="4103"/>
                  </a:lnTo>
                  <a:cubicBezTo>
                    <a:pt x="3905" y="4103"/>
                    <a:pt x="3905" y="4103"/>
                    <a:pt x="3902" y="4078"/>
                  </a:cubicBezTo>
                  <a:close/>
                  <a:moveTo>
                    <a:pt x="3761" y="4118"/>
                  </a:moveTo>
                  <a:cubicBezTo>
                    <a:pt x="3770" y="4131"/>
                    <a:pt x="3780" y="4150"/>
                    <a:pt x="3783" y="4165"/>
                  </a:cubicBezTo>
                  <a:lnTo>
                    <a:pt x="3767" y="4168"/>
                  </a:lnTo>
                  <a:cubicBezTo>
                    <a:pt x="3751" y="4168"/>
                    <a:pt x="3748" y="4143"/>
                    <a:pt x="3748" y="4143"/>
                  </a:cubicBezTo>
                  <a:cubicBezTo>
                    <a:pt x="3748" y="4143"/>
                    <a:pt x="3745" y="4118"/>
                    <a:pt x="3761" y="4118"/>
                  </a:cubicBezTo>
                  <a:close/>
                  <a:moveTo>
                    <a:pt x="4601" y="4131"/>
                  </a:moveTo>
                  <a:lnTo>
                    <a:pt x="4635" y="4153"/>
                  </a:lnTo>
                  <a:cubicBezTo>
                    <a:pt x="4644" y="4164"/>
                    <a:pt x="4637" y="4178"/>
                    <a:pt x="4626" y="4178"/>
                  </a:cubicBezTo>
                  <a:cubicBezTo>
                    <a:pt x="4625" y="4178"/>
                    <a:pt x="4624" y="4178"/>
                    <a:pt x="4623" y="4178"/>
                  </a:cubicBezTo>
                  <a:cubicBezTo>
                    <a:pt x="4615" y="4179"/>
                    <a:pt x="4609" y="4179"/>
                    <a:pt x="4605" y="4179"/>
                  </a:cubicBezTo>
                  <a:cubicBezTo>
                    <a:pt x="4594" y="4179"/>
                    <a:pt x="4592" y="4175"/>
                    <a:pt x="4585" y="4159"/>
                  </a:cubicBezTo>
                  <a:cubicBezTo>
                    <a:pt x="4585" y="4159"/>
                    <a:pt x="4576" y="4134"/>
                    <a:pt x="4601" y="4131"/>
                  </a:cubicBezTo>
                  <a:close/>
                  <a:moveTo>
                    <a:pt x="4334" y="4184"/>
                  </a:moveTo>
                  <a:lnTo>
                    <a:pt x="4353" y="4209"/>
                  </a:lnTo>
                  <a:lnTo>
                    <a:pt x="4337" y="4234"/>
                  </a:lnTo>
                  <a:lnTo>
                    <a:pt x="4322" y="4237"/>
                  </a:lnTo>
                  <a:cubicBezTo>
                    <a:pt x="4322" y="4212"/>
                    <a:pt x="4319" y="4187"/>
                    <a:pt x="4334" y="4184"/>
                  </a:cubicBezTo>
                  <a:close/>
                  <a:moveTo>
                    <a:pt x="3132" y="4171"/>
                  </a:moveTo>
                  <a:cubicBezTo>
                    <a:pt x="3134" y="4171"/>
                    <a:pt x="3136" y="4173"/>
                    <a:pt x="3137" y="4181"/>
                  </a:cubicBezTo>
                  <a:lnTo>
                    <a:pt x="3140" y="4206"/>
                  </a:lnTo>
                  <a:cubicBezTo>
                    <a:pt x="3131" y="4226"/>
                    <a:pt x="3122" y="4245"/>
                    <a:pt x="3117" y="4245"/>
                  </a:cubicBezTo>
                  <a:cubicBezTo>
                    <a:pt x="3115" y="4245"/>
                    <a:pt x="3113" y="4241"/>
                    <a:pt x="3112" y="4234"/>
                  </a:cubicBezTo>
                  <a:cubicBezTo>
                    <a:pt x="3109" y="4219"/>
                    <a:pt x="3115" y="4200"/>
                    <a:pt x="3121" y="4184"/>
                  </a:cubicBezTo>
                  <a:cubicBezTo>
                    <a:pt x="3121" y="4184"/>
                    <a:pt x="3127" y="4171"/>
                    <a:pt x="3132" y="4171"/>
                  </a:cubicBezTo>
                  <a:close/>
                  <a:moveTo>
                    <a:pt x="527" y="4256"/>
                  </a:moveTo>
                  <a:lnTo>
                    <a:pt x="517" y="4269"/>
                  </a:lnTo>
                  <a:cubicBezTo>
                    <a:pt x="527" y="4284"/>
                    <a:pt x="539" y="4297"/>
                    <a:pt x="552" y="4309"/>
                  </a:cubicBezTo>
                  <a:lnTo>
                    <a:pt x="561" y="4294"/>
                  </a:lnTo>
                  <a:cubicBezTo>
                    <a:pt x="571" y="4281"/>
                    <a:pt x="549" y="4269"/>
                    <a:pt x="527" y="4256"/>
                  </a:cubicBezTo>
                  <a:close/>
                  <a:moveTo>
                    <a:pt x="2604" y="4313"/>
                  </a:moveTo>
                  <a:cubicBezTo>
                    <a:pt x="2620" y="4313"/>
                    <a:pt x="2623" y="4363"/>
                    <a:pt x="2595" y="4391"/>
                  </a:cubicBezTo>
                  <a:cubicBezTo>
                    <a:pt x="2579" y="4391"/>
                    <a:pt x="2579" y="4391"/>
                    <a:pt x="2576" y="4366"/>
                  </a:cubicBezTo>
                  <a:cubicBezTo>
                    <a:pt x="2573" y="4341"/>
                    <a:pt x="2586" y="4316"/>
                    <a:pt x="2604" y="4313"/>
                  </a:cubicBezTo>
                  <a:close/>
                  <a:moveTo>
                    <a:pt x="366" y="4557"/>
                  </a:moveTo>
                  <a:cubicBezTo>
                    <a:pt x="368" y="4557"/>
                    <a:pt x="370" y="4570"/>
                    <a:pt x="373" y="4595"/>
                  </a:cubicBezTo>
                  <a:cubicBezTo>
                    <a:pt x="376" y="4620"/>
                    <a:pt x="379" y="4645"/>
                    <a:pt x="364" y="4645"/>
                  </a:cubicBezTo>
                  <a:cubicBezTo>
                    <a:pt x="355" y="4661"/>
                    <a:pt x="349" y="4667"/>
                    <a:pt x="345" y="4667"/>
                  </a:cubicBezTo>
                  <a:cubicBezTo>
                    <a:pt x="335" y="4667"/>
                    <a:pt x="338" y="4632"/>
                    <a:pt x="357" y="4595"/>
                  </a:cubicBezTo>
                  <a:cubicBezTo>
                    <a:pt x="362" y="4570"/>
                    <a:pt x="365" y="4557"/>
                    <a:pt x="366" y="4557"/>
                  </a:cubicBezTo>
                  <a:close/>
                  <a:moveTo>
                    <a:pt x="2391" y="0"/>
                  </a:moveTo>
                  <a:cubicBezTo>
                    <a:pt x="2366" y="32"/>
                    <a:pt x="2354" y="76"/>
                    <a:pt x="2354" y="120"/>
                  </a:cubicBezTo>
                  <a:lnTo>
                    <a:pt x="2335" y="104"/>
                  </a:lnTo>
                  <a:cubicBezTo>
                    <a:pt x="2333" y="102"/>
                    <a:pt x="2330" y="101"/>
                    <a:pt x="2329" y="101"/>
                  </a:cubicBezTo>
                  <a:cubicBezTo>
                    <a:pt x="2314" y="101"/>
                    <a:pt x="2307" y="155"/>
                    <a:pt x="2313" y="188"/>
                  </a:cubicBezTo>
                  <a:cubicBezTo>
                    <a:pt x="2320" y="231"/>
                    <a:pt x="2319" y="257"/>
                    <a:pt x="2312" y="257"/>
                  </a:cubicBezTo>
                  <a:cubicBezTo>
                    <a:pt x="2305" y="257"/>
                    <a:pt x="2294" y="239"/>
                    <a:pt x="2278" y="198"/>
                  </a:cubicBezTo>
                  <a:cubicBezTo>
                    <a:pt x="2271" y="163"/>
                    <a:pt x="2264" y="150"/>
                    <a:pt x="2259" y="150"/>
                  </a:cubicBezTo>
                  <a:cubicBezTo>
                    <a:pt x="2254" y="150"/>
                    <a:pt x="2252" y="167"/>
                    <a:pt x="2257" y="185"/>
                  </a:cubicBezTo>
                  <a:cubicBezTo>
                    <a:pt x="2248" y="242"/>
                    <a:pt x="2245" y="297"/>
                    <a:pt x="2225" y="297"/>
                  </a:cubicBezTo>
                  <a:cubicBezTo>
                    <a:pt x="2223" y="297"/>
                    <a:pt x="2221" y="296"/>
                    <a:pt x="2219" y="295"/>
                  </a:cubicBezTo>
                  <a:cubicBezTo>
                    <a:pt x="2197" y="330"/>
                    <a:pt x="2194" y="373"/>
                    <a:pt x="2213" y="411"/>
                  </a:cubicBezTo>
                  <a:cubicBezTo>
                    <a:pt x="2219" y="436"/>
                    <a:pt x="2213" y="464"/>
                    <a:pt x="2197" y="486"/>
                  </a:cubicBezTo>
                  <a:cubicBezTo>
                    <a:pt x="2184" y="458"/>
                    <a:pt x="2181" y="430"/>
                    <a:pt x="2188" y="402"/>
                  </a:cubicBezTo>
                  <a:cubicBezTo>
                    <a:pt x="2191" y="395"/>
                    <a:pt x="2193" y="392"/>
                    <a:pt x="2192" y="392"/>
                  </a:cubicBezTo>
                  <a:lnTo>
                    <a:pt x="2192" y="392"/>
                  </a:lnTo>
                  <a:cubicBezTo>
                    <a:pt x="2192" y="392"/>
                    <a:pt x="2180" y="414"/>
                    <a:pt x="2159" y="449"/>
                  </a:cubicBezTo>
                  <a:cubicBezTo>
                    <a:pt x="2151" y="463"/>
                    <a:pt x="2132" y="475"/>
                    <a:pt x="2116" y="475"/>
                  </a:cubicBezTo>
                  <a:cubicBezTo>
                    <a:pt x="2106" y="475"/>
                    <a:pt x="2098" y="471"/>
                    <a:pt x="2094" y="461"/>
                  </a:cubicBezTo>
                  <a:cubicBezTo>
                    <a:pt x="2092" y="461"/>
                    <a:pt x="2091" y="461"/>
                    <a:pt x="2089" y="461"/>
                  </a:cubicBezTo>
                  <a:cubicBezTo>
                    <a:pt x="2064" y="461"/>
                    <a:pt x="2052" y="488"/>
                    <a:pt x="2090" y="514"/>
                  </a:cubicBezTo>
                  <a:cubicBezTo>
                    <a:pt x="2119" y="568"/>
                    <a:pt x="2119" y="568"/>
                    <a:pt x="2090" y="615"/>
                  </a:cubicBezTo>
                  <a:cubicBezTo>
                    <a:pt x="2082" y="630"/>
                    <a:pt x="2071" y="646"/>
                    <a:pt x="2061" y="646"/>
                  </a:cubicBezTo>
                  <a:cubicBezTo>
                    <a:pt x="2057" y="646"/>
                    <a:pt x="2053" y="643"/>
                    <a:pt x="2050" y="637"/>
                  </a:cubicBezTo>
                  <a:cubicBezTo>
                    <a:pt x="2043" y="626"/>
                    <a:pt x="2039" y="620"/>
                    <a:pt x="2035" y="620"/>
                  </a:cubicBezTo>
                  <a:cubicBezTo>
                    <a:pt x="2029" y="620"/>
                    <a:pt x="2021" y="632"/>
                    <a:pt x="2003" y="662"/>
                  </a:cubicBezTo>
                  <a:cubicBezTo>
                    <a:pt x="1965" y="740"/>
                    <a:pt x="1965" y="834"/>
                    <a:pt x="2000" y="919"/>
                  </a:cubicBezTo>
                  <a:cubicBezTo>
                    <a:pt x="2022" y="939"/>
                    <a:pt x="2031" y="946"/>
                    <a:pt x="2024" y="946"/>
                  </a:cubicBezTo>
                  <a:cubicBezTo>
                    <a:pt x="2020" y="946"/>
                    <a:pt x="2008" y="943"/>
                    <a:pt x="1987" y="937"/>
                  </a:cubicBezTo>
                  <a:cubicBezTo>
                    <a:pt x="1983" y="934"/>
                    <a:pt x="1978" y="932"/>
                    <a:pt x="1974" y="932"/>
                  </a:cubicBezTo>
                  <a:cubicBezTo>
                    <a:pt x="1962" y="932"/>
                    <a:pt x="1952" y="948"/>
                    <a:pt x="1940" y="963"/>
                  </a:cubicBezTo>
                  <a:cubicBezTo>
                    <a:pt x="1921" y="950"/>
                    <a:pt x="1934" y="928"/>
                    <a:pt x="1946" y="906"/>
                  </a:cubicBezTo>
                  <a:lnTo>
                    <a:pt x="1928" y="887"/>
                  </a:lnTo>
                  <a:cubicBezTo>
                    <a:pt x="1921" y="886"/>
                    <a:pt x="1914" y="886"/>
                    <a:pt x="1909" y="886"/>
                  </a:cubicBezTo>
                  <a:cubicBezTo>
                    <a:pt x="1871" y="886"/>
                    <a:pt x="1862" y="913"/>
                    <a:pt x="1887" y="956"/>
                  </a:cubicBezTo>
                  <a:cubicBezTo>
                    <a:pt x="1896" y="994"/>
                    <a:pt x="1893" y="997"/>
                    <a:pt x="1862" y="1000"/>
                  </a:cubicBezTo>
                  <a:cubicBezTo>
                    <a:pt x="1833" y="1000"/>
                    <a:pt x="1802" y="1000"/>
                    <a:pt x="1824" y="1013"/>
                  </a:cubicBezTo>
                  <a:cubicBezTo>
                    <a:pt x="1815" y="1031"/>
                    <a:pt x="1796" y="1041"/>
                    <a:pt x="1777" y="1041"/>
                  </a:cubicBezTo>
                  <a:cubicBezTo>
                    <a:pt x="1761" y="1069"/>
                    <a:pt x="1752" y="1085"/>
                    <a:pt x="1774" y="1097"/>
                  </a:cubicBezTo>
                  <a:cubicBezTo>
                    <a:pt x="1796" y="1110"/>
                    <a:pt x="1786" y="1122"/>
                    <a:pt x="1780" y="1138"/>
                  </a:cubicBezTo>
                  <a:cubicBezTo>
                    <a:pt x="1771" y="1151"/>
                    <a:pt x="1761" y="1163"/>
                    <a:pt x="1783" y="1179"/>
                  </a:cubicBezTo>
                  <a:cubicBezTo>
                    <a:pt x="1808" y="1188"/>
                    <a:pt x="1818" y="1220"/>
                    <a:pt x="1802" y="1245"/>
                  </a:cubicBezTo>
                  <a:cubicBezTo>
                    <a:pt x="1806" y="1271"/>
                    <a:pt x="1808" y="1280"/>
                    <a:pt x="1795" y="1280"/>
                  </a:cubicBezTo>
                  <a:cubicBezTo>
                    <a:pt x="1788" y="1280"/>
                    <a:pt x="1776" y="1277"/>
                    <a:pt x="1758" y="1273"/>
                  </a:cubicBezTo>
                  <a:cubicBezTo>
                    <a:pt x="1752" y="1269"/>
                    <a:pt x="1747" y="1268"/>
                    <a:pt x="1742" y="1268"/>
                  </a:cubicBezTo>
                  <a:cubicBezTo>
                    <a:pt x="1731" y="1268"/>
                    <a:pt x="1724" y="1277"/>
                    <a:pt x="1718" y="1288"/>
                  </a:cubicBezTo>
                  <a:cubicBezTo>
                    <a:pt x="1718" y="1288"/>
                    <a:pt x="1711" y="1301"/>
                    <a:pt x="1680" y="1301"/>
                  </a:cubicBezTo>
                  <a:cubicBezTo>
                    <a:pt x="1652" y="1304"/>
                    <a:pt x="1671" y="1317"/>
                    <a:pt x="1692" y="1329"/>
                  </a:cubicBezTo>
                  <a:lnTo>
                    <a:pt x="1736" y="1354"/>
                  </a:lnTo>
                  <a:cubicBezTo>
                    <a:pt x="1734" y="1358"/>
                    <a:pt x="1727" y="1360"/>
                    <a:pt x="1717" y="1360"/>
                  </a:cubicBezTo>
                  <a:cubicBezTo>
                    <a:pt x="1698" y="1360"/>
                    <a:pt x="1669" y="1353"/>
                    <a:pt x="1655" y="1345"/>
                  </a:cubicBezTo>
                  <a:cubicBezTo>
                    <a:pt x="1634" y="1340"/>
                    <a:pt x="1622" y="1337"/>
                    <a:pt x="1618" y="1337"/>
                  </a:cubicBezTo>
                  <a:cubicBezTo>
                    <a:pt x="1612" y="1337"/>
                    <a:pt x="1623" y="1343"/>
                    <a:pt x="1649" y="1357"/>
                  </a:cubicBezTo>
                  <a:cubicBezTo>
                    <a:pt x="1671" y="1370"/>
                    <a:pt x="1683" y="1395"/>
                    <a:pt x="1645" y="1411"/>
                  </a:cubicBezTo>
                  <a:cubicBezTo>
                    <a:pt x="1630" y="1434"/>
                    <a:pt x="1616" y="1458"/>
                    <a:pt x="1600" y="1458"/>
                  </a:cubicBezTo>
                  <a:cubicBezTo>
                    <a:pt x="1596" y="1458"/>
                    <a:pt x="1593" y="1457"/>
                    <a:pt x="1589" y="1455"/>
                  </a:cubicBezTo>
                  <a:cubicBezTo>
                    <a:pt x="1561" y="1455"/>
                    <a:pt x="1573" y="1480"/>
                    <a:pt x="1573" y="1480"/>
                  </a:cubicBezTo>
                  <a:cubicBezTo>
                    <a:pt x="1586" y="1508"/>
                    <a:pt x="1580" y="1520"/>
                    <a:pt x="1533" y="1549"/>
                  </a:cubicBezTo>
                  <a:cubicBezTo>
                    <a:pt x="1448" y="1592"/>
                    <a:pt x="1448" y="1592"/>
                    <a:pt x="1492" y="1618"/>
                  </a:cubicBezTo>
                  <a:cubicBezTo>
                    <a:pt x="1506" y="1627"/>
                    <a:pt x="1521" y="1638"/>
                    <a:pt x="1508" y="1638"/>
                  </a:cubicBezTo>
                  <a:cubicBezTo>
                    <a:pt x="1504" y="1638"/>
                    <a:pt x="1496" y="1636"/>
                    <a:pt x="1483" y="1633"/>
                  </a:cubicBezTo>
                  <a:cubicBezTo>
                    <a:pt x="1451" y="1633"/>
                    <a:pt x="1467" y="1661"/>
                    <a:pt x="1470" y="1699"/>
                  </a:cubicBezTo>
                  <a:cubicBezTo>
                    <a:pt x="1492" y="1727"/>
                    <a:pt x="1517" y="1749"/>
                    <a:pt x="1548" y="1765"/>
                  </a:cubicBezTo>
                  <a:cubicBezTo>
                    <a:pt x="1592" y="1790"/>
                    <a:pt x="1592" y="1790"/>
                    <a:pt x="1555" y="1806"/>
                  </a:cubicBezTo>
                  <a:cubicBezTo>
                    <a:pt x="1549" y="1813"/>
                    <a:pt x="1538" y="1817"/>
                    <a:pt x="1525" y="1817"/>
                  </a:cubicBezTo>
                  <a:cubicBezTo>
                    <a:pt x="1515" y="1817"/>
                    <a:pt x="1505" y="1814"/>
                    <a:pt x="1495" y="1809"/>
                  </a:cubicBezTo>
                  <a:cubicBezTo>
                    <a:pt x="1473" y="1796"/>
                    <a:pt x="1483" y="1780"/>
                    <a:pt x="1483" y="1780"/>
                  </a:cubicBezTo>
                  <a:lnTo>
                    <a:pt x="1489" y="1768"/>
                  </a:lnTo>
                  <a:cubicBezTo>
                    <a:pt x="1476" y="1761"/>
                    <a:pt x="1463" y="1753"/>
                    <a:pt x="1452" y="1753"/>
                  </a:cubicBezTo>
                  <a:cubicBezTo>
                    <a:pt x="1444" y="1753"/>
                    <a:pt x="1436" y="1757"/>
                    <a:pt x="1429" y="1768"/>
                  </a:cubicBezTo>
                  <a:cubicBezTo>
                    <a:pt x="1401" y="1771"/>
                    <a:pt x="1392" y="1784"/>
                    <a:pt x="1414" y="1796"/>
                  </a:cubicBezTo>
                  <a:cubicBezTo>
                    <a:pt x="1382" y="1796"/>
                    <a:pt x="1367" y="1824"/>
                    <a:pt x="1351" y="1853"/>
                  </a:cubicBezTo>
                  <a:cubicBezTo>
                    <a:pt x="1332" y="1881"/>
                    <a:pt x="1310" y="1921"/>
                    <a:pt x="1279" y="1921"/>
                  </a:cubicBezTo>
                  <a:cubicBezTo>
                    <a:pt x="1263" y="1950"/>
                    <a:pt x="1254" y="1962"/>
                    <a:pt x="1276" y="1978"/>
                  </a:cubicBezTo>
                  <a:cubicBezTo>
                    <a:pt x="1308" y="1996"/>
                    <a:pt x="1311" y="2008"/>
                    <a:pt x="1302" y="2008"/>
                  </a:cubicBezTo>
                  <a:cubicBezTo>
                    <a:pt x="1299" y="2008"/>
                    <a:pt x="1294" y="2006"/>
                    <a:pt x="1288" y="2003"/>
                  </a:cubicBezTo>
                  <a:cubicBezTo>
                    <a:pt x="1286" y="2003"/>
                    <a:pt x="1284" y="2002"/>
                    <a:pt x="1282" y="2002"/>
                  </a:cubicBezTo>
                  <a:cubicBezTo>
                    <a:pt x="1229" y="2002"/>
                    <a:pt x="1111" y="2158"/>
                    <a:pt x="1144" y="2197"/>
                  </a:cubicBezTo>
                  <a:lnTo>
                    <a:pt x="1128" y="2225"/>
                  </a:lnTo>
                  <a:cubicBezTo>
                    <a:pt x="1088" y="2238"/>
                    <a:pt x="1041" y="2323"/>
                    <a:pt x="1053" y="2348"/>
                  </a:cubicBezTo>
                  <a:lnTo>
                    <a:pt x="1028" y="2388"/>
                  </a:lnTo>
                  <a:cubicBezTo>
                    <a:pt x="990" y="2404"/>
                    <a:pt x="981" y="2417"/>
                    <a:pt x="994" y="2445"/>
                  </a:cubicBezTo>
                  <a:cubicBezTo>
                    <a:pt x="1005" y="2463"/>
                    <a:pt x="1020" y="2476"/>
                    <a:pt x="1018" y="2476"/>
                  </a:cubicBezTo>
                  <a:cubicBezTo>
                    <a:pt x="1018" y="2476"/>
                    <a:pt x="1015" y="2474"/>
                    <a:pt x="1009" y="2470"/>
                  </a:cubicBezTo>
                  <a:cubicBezTo>
                    <a:pt x="1006" y="2468"/>
                    <a:pt x="1003" y="2467"/>
                    <a:pt x="999" y="2467"/>
                  </a:cubicBezTo>
                  <a:cubicBezTo>
                    <a:pt x="982" y="2467"/>
                    <a:pt x="966" y="2494"/>
                    <a:pt x="937" y="2542"/>
                  </a:cubicBezTo>
                  <a:cubicBezTo>
                    <a:pt x="903" y="2595"/>
                    <a:pt x="903" y="2595"/>
                    <a:pt x="934" y="2595"/>
                  </a:cubicBezTo>
                  <a:cubicBezTo>
                    <a:pt x="927" y="2636"/>
                    <a:pt x="916" y="2647"/>
                    <a:pt x="905" y="2647"/>
                  </a:cubicBezTo>
                  <a:cubicBezTo>
                    <a:pt x="897" y="2647"/>
                    <a:pt x="889" y="2641"/>
                    <a:pt x="881" y="2636"/>
                  </a:cubicBezTo>
                  <a:cubicBezTo>
                    <a:pt x="869" y="2624"/>
                    <a:pt x="859" y="2619"/>
                    <a:pt x="853" y="2619"/>
                  </a:cubicBezTo>
                  <a:cubicBezTo>
                    <a:pt x="841" y="2619"/>
                    <a:pt x="846" y="2643"/>
                    <a:pt x="884" y="2677"/>
                  </a:cubicBezTo>
                  <a:cubicBezTo>
                    <a:pt x="913" y="2711"/>
                    <a:pt x="907" y="2736"/>
                    <a:pt x="891" y="2736"/>
                  </a:cubicBezTo>
                  <a:cubicBezTo>
                    <a:pt x="888" y="2736"/>
                    <a:pt x="884" y="2735"/>
                    <a:pt x="881" y="2733"/>
                  </a:cubicBezTo>
                  <a:cubicBezTo>
                    <a:pt x="859" y="2721"/>
                    <a:pt x="868" y="2705"/>
                    <a:pt x="878" y="2692"/>
                  </a:cubicBezTo>
                  <a:lnTo>
                    <a:pt x="834" y="2667"/>
                  </a:lnTo>
                  <a:lnTo>
                    <a:pt x="834" y="2667"/>
                  </a:lnTo>
                  <a:cubicBezTo>
                    <a:pt x="824" y="2680"/>
                    <a:pt x="824" y="2680"/>
                    <a:pt x="837" y="2705"/>
                  </a:cubicBezTo>
                  <a:cubicBezTo>
                    <a:pt x="837" y="2705"/>
                    <a:pt x="831" y="2721"/>
                    <a:pt x="843" y="2746"/>
                  </a:cubicBezTo>
                  <a:cubicBezTo>
                    <a:pt x="856" y="2771"/>
                    <a:pt x="881" y="2786"/>
                    <a:pt x="909" y="2786"/>
                  </a:cubicBezTo>
                  <a:cubicBezTo>
                    <a:pt x="911" y="2786"/>
                    <a:pt x="914" y="2786"/>
                    <a:pt x="916" y="2786"/>
                  </a:cubicBezTo>
                  <a:cubicBezTo>
                    <a:pt x="936" y="2786"/>
                    <a:pt x="930" y="2800"/>
                    <a:pt x="922" y="2811"/>
                  </a:cubicBezTo>
                  <a:cubicBezTo>
                    <a:pt x="914" y="2816"/>
                    <a:pt x="906" y="2818"/>
                    <a:pt x="897" y="2818"/>
                  </a:cubicBezTo>
                  <a:cubicBezTo>
                    <a:pt x="877" y="2818"/>
                    <a:pt x="856" y="2806"/>
                    <a:pt x="849" y="2786"/>
                  </a:cubicBezTo>
                  <a:cubicBezTo>
                    <a:pt x="856" y="2774"/>
                    <a:pt x="834" y="2761"/>
                    <a:pt x="812" y="2749"/>
                  </a:cubicBezTo>
                  <a:cubicBezTo>
                    <a:pt x="810" y="2748"/>
                    <a:pt x="809" y="2747"/>
                    <a:pt x="807" y="2747"/>
                  </a:cubicBezTo>
                  <a:cubicBezTo>
                    <a:pt x="791" y="2747"/>
                    <a:pt x="796" y="2833"/>
                    <a:pt x="828" y="2868"/>
                  </a:cubicBezTo>
                  <a:lnTo>
                    <a:pt x="806" y="2855"/>
                  </a:lnTo>
                  <a:cubicBezTo>
                    <a:pt x="802" y="2853"/>
                    <a:pt x="799" y="2852"/>
                    <a:pt x="796" y="2852"/>
                  </a:cubicBezTo>
                  <a:cubicBezTo>
                    <a:pt x="781" y="2852"/>
                    <a:pt x="765" y="2876"/>
                    <a:pt x="752" y="2899"/>
                  </a:cubicBezTo>
                  <a:cubicBezTo>
                    <a:pt x="737" y="2924"/>
                    <a:pt x="727" y="2940"/>
                    <a:pt x="749" y="2953"/>
                  </a:cubicBezTo>
                  <a:cubicBezTo>
                    <a:pt x="771" y="2965"/>
                    <a:pt x="793" y="2978"/>
                    <a:pt x="784" y="2990"/>
                  </a:cubicBezTo>
                  <a:cubicBezTo>
                    <a:pt x="786" y="2986"/>
                    <a:pt x="790" y="2985"/>
                    <a:pt x="795" y="2985"/>
                  </a:cubicBezTo>
                  <a:cubicBezTo>
                    <a:pt x="806" y="2985"/>
                    <a:pt x="821" y="2994"/>
                    <a:pt x="837" y="3003"/>
                  </a:cubicBezTo>
                  <a:cubicBezTo>
                    <a:pt x="815" y="3012"/>
                    <a:pt x="790" y="3018"/>
                    <a:pt x="768" y="3018"/>
                  </a:cubicBezTo>
                  <a:cubicBezTo>
                    <a:pt x="765" y="3018"/>
                    <a:pt x="763" y="3018"/>
                    <a:pt x="760" y="3018"/>
                  </a:cubicBezTo>
                  <a:cubicBezTo>
                    <a:pt x="709" y="3018"/>
                    <a:pt x="660" y="3046"/>
                    <a:pt x="636" y="3090"/>
                  </a:cubicBezTo>
                  <a:cubicBezTo>
                    <a:pt x="621" y="3119"/>
                    <a:pt x="596" y="3159"/>
                    <a:pt x="564" y="3159"/>
                  </a:cubicBezTo>
                  <a:cubicBezTo>
                    <a:pt x="549" y="3188"/>
                    <a:pt x="539" y="3203"/>
                    <a:pt x="561" y="3216"/>
                  </a:cubicBezTo>
                  <a:lnTo>
                    <a:pt x="545" y="3241"/>
                  </a:lnTo>
                  <a:cubicBezTo>
                    <a:pt x="517" y="3244"/>
                    <a:pt x="498" y="3272"/>
                    <a:pt x="520" y="3285"/>
                  </a:cubicBezTo>
                  <a:cubicBezTo>
                    <a:pt x="536" y="3310"/>
                    <a:pt x="505" y="3310"/>
                    <a:pt x="495" y="3325"/>
                  </a:cubicBezTo>
                  <a:cubicBezTo>
                    <a:pt x="436" y="3325"/>
                    <a:pt x="436" y="3325"/>
                    <a:pt x="511" y="3351"/>
                  </a:cubicBezTo>
                  <a:cubicBezTo>
                    <a:pt x="518" y="3353"/>
                    <a:pt x="525" y="3355"/>
                    <a:pt x="533" y="3355"/>
                  </a:cubicBezTo>
                  <a:cubicBezTo>
                    <a:pt x="549" y="3355"/>
                    <a:pt x="566" y="3348"/>
                    <a:pt x="577" y="3335"/>
                  </a:cubicBezTo>
                  <a:lnTo>
                    <a:pt x="602" y="3294"/>
                  </a:lnTo>
                  <a:lnTo>
                    <a:pt x="602" y="3294"/>
                  </a:lnTo>
                  <a:lnTo>
                    <a:pt x="599" y="3347"/>
                  </a:lnTo>
                  <a:cubicBezTo>
                    <a:pt x="592" y="3372"/>
                    <a:pt x="599" y="3401"/>
                    <a:pt x="618" y="3416"/>
                  </a:cubicBezTo>
                  <a:cubicBezTo>
                    <a:pt x="618" y="3416"/>
                    <a:pt x="640" y="3429"/>
                    <a:pt x="633" y="3441"/>
                  </a:cubicBezTo>
                  <a:lnTo>
                    <a:pt x="589" y="3416"/>
                  </a:lnTo>
                  <a:cubicBezTo>
                    <a:pt x="577" y="3394"/>
                    <a:pt x="555" y="3376"/>
                    <a:pt x="533" y="3363"/>
                  </a:cubicBezTo>
                  <a:cubicBezTo>
                    <a:pt x="526" y="3362"/>
                    <a:pt x="519" y="3361"/>
                    <a:pt x="512" y="3361"/>
                  </a:cubicBezTo>
                  <a:cubicBezTo>
                    <a:pt x="469" y="3361"/>
                    <a:pt x="439" y="3385"/>
                    <a:pt x="477" y="3407"/>
                  </a:cubicBezTo>
                  <a:cubicBezTo>
                    <a:pt x="467" y="3419"/>
                    <a:pt x="467" y="3419"/>
                    <a:pt x="439" y="3423"/>
                  </a:cubicBezTo>
                  <a:cubicBezTo>
                    <a:pt x="433" y="3419"/>
                    <a:pt x="428" y="3417"/>
                    <a:pt x="425" y="3417"/>
                  </a:cubicBezTo>
                  <a:cubicBezTo>
                    <a:pt x="415" y="3417"/>
                    <a:pt x="417" y="3432"/>
                    <a:pt x="445" y="3460"/>
                  </a:cubicBezTo>
                  <a:cubicBezTo>
                    <a:pt x="473" y="3492"/>
                    <a:pt x="472" y="3507"/>
                    <a:pt x="446" y="3507"/>
                  </a:cubicBezTo>
                  <a:cubicBezTo>
                    <a:pt x="439" y="3507"/>
                    <a:pt x="431" y="3506"/>
                    <a:pt x="420" y="3504"/>
                  </a:cubicBezTo>
                  <a:cubicBezTo>
                    <a:pt x="357" y="3504"/>
                    <a:pt x="326" y="3560"/>
                    <a:pt x="348" y="3573"/>
                  </a:cubicBezTo>
                  <a:cubicBezTo>
                    <a:pt x="386" y="3586"/>
                    <a:pt x="376" y="3639"/>
                    <a:pt x="336" y="3642"/>
                  </a:cubicBezTo>
                  <a:cubicBezTo>
                    <a:pt x="307" y="3642"/>
                    <a:pt x="298" y="3654"/>
                    <a:pt x="310" y="3683"/>
                  </a:cubicBezTo>
                  <a:cubicBezTo>
                    <a:pt x="301" y="3677"/>
                    <a:pt x="291" y="3674"/>
                    <a:pt x="283" y="3674"/>
                  </a:cubicBezTo>
                  <a:cubicBezTo>
                    <a:pt x="272" y="3674"/>
                    <a:pt x="266" y="3681"/>
                    <a:pt x="273" y="3695"/>
                  </a:cubicBezTo>
                  <a:cubicBezTo>
                    <a:pt x="273" y="3695"/>
                    <a:pt x="267" y="3711"/>
                    <a:pt x="295" y="3711"/>
                  </a:cubicBezTo>
                  <a:cubicBezTo>
                    <a:pt x="295" y="3711"/>
                    <a:pt x="307" y="3736"/>
                    <a:pt x="323" y="3761"/>
                  </a:cubicBezTo>
                  <a:cubicBezTo>
                    <a:pt x="325" y="3757"/>
                    <a:pt x="328" y="3756"/>
                    <a:pt x="332" y="3756"/>
                  </a:cubicBezTo>
                  <a:cubicBezTo>
                    <a:pt x="342" y="3756"/>
                    <a:pt x="358" y="3765"/>
                    <a:pt x="373" y="3774"/>
                  </a:cubicBezTo>
                  <a:cubicBezTo>
                    <a:pt x="392" y="3785"/>
                    <a:pt x="354" y="3820"/>
                    <a:pt x="289" y="3820"/>
                  </a:cubicBezTo>
                  <a:cubicBezTo>
                    <a:pt x="280" y="3820"/>
                    <a:pt x="270" y="3819"/>
                    <a:pt x="260" y="3817"/>
                  </a:cubicBezTo>
                  <a:lnTo>
                    <a:pt x="198" y="3821"/>
                  </a:lnTo>
                  <a:lnTo>
                    <a:pt x="242" y="3846"/>
                  </a:lnTo>
                  <a:cubicBezTo>
                    <a:pt x="237" y="3855"/>
                    <a:pt x="231" y="3866"/>
                    <a:pt x="219" y="3866"/>
                  </a:cubicBezTo>
                  <a:cubicBezTo>
                    <a:pt x="214" y="3866"/>
                    <a:pt x="210" y="3865"/>
                    <a:pt x="204" y="3861"/>
                  </a:cubicBezTo>
                  <a:cubicBezTo>
                    <a:pt x="193" y="3855"/>
                    <a:pt x="187" y="3852"/>
                    <a:pt x="184" y="3852"/>
                  </a:cubicBezTo>
                  <a:cubicBezTo>
                    <a:pt x="180" y="3852"/>
                    <a:pt x="179" y="3855"/>
                    <a:pt x="176" y="3861"/>
                  </a:cubicBezTo>
                  <a:cubicBezTo>
                    <a:pt x="176" y="3861"/>
                    <a:pt x="166" y="3877"/>
                    <a:pt x="188" y="3890"/>
                  </a:cubicBezTo>
                  <a:cubicBezTo>
                    <a:pt x="232" y="3915"/>
                    <a:pt x="232" y="3915"/>
                    <a:pt x="201" y="3915"/>
                  </a:cubicBezTo>
                  <a:cubicBezTo>
                    <a:pt x="189" y="3912"/>
                    <a:pt x="180" y="3910"/>
                    <a:pt x="173" y="3910"/>
                  </a:cubicBezTo>
                  <a:cubicBezTo>
                    <a:pt x="149" y="3910"/>
                    <a:pt x="149" y="3926"/>
                    <a:pt x="176" y="3955"/>
                  </a:cubicBezTo>
                  <a:cubicBezTo>
                    <a:pt x="203" y="3971"/>
                    <a:pt x="213" y="3977"/>
                    <a:pt x="205" y="3977"/>
                  </a:cubicBezTo>
                  <a:cubicBezTo>
                    <a:pt x="200" y="3977"/>
                    <a:pt x="188" y="3975"/>
                    <a:pt x="169" y="3971"/>
                  </a:cubicBezTo>
                  <a:cubicBezTo>
                    <a:pt x="158" y="3965"/>
                    <a:pt x="145" y="3962"/>
                    <a:pt x="133" y="3962"/>
                  </a:cubicBezTo>
                  <a:cubicBezTo>
                    <a:pt x="122" y="3962"/>
                    <a:pt x="111" y="3965"/>
                    <a:pt x="107" y="3971"/>
                  </a:cubicBezTo>
                  <a:lnTo>
                    <a:pt x="129" y="3984"/>
                  </a:lnTo>
                  <a:cubicBezTo>
                    <a:pt x="173" y="4012"/>
                    <a:pt x="166" y="4024"/>
                    <a:pt x="135" y="4024"/>
                  </a:cubicBezTo>
                  <a:cubicBezTo>
                    <a:pt x="130" y="4021"/>
                    <a:pt x="126" y="4020"/>
                    <a:pt x="122" y="4020"/>
                  </a:cubicBezTo>
                  <a:cubicBezTo>
                    <a:pt x="111" y="4020"/>
                    <a:pt x="107" y="4036"/>
                    <a:pt x="110" y="4065"/>
                  </a:cubicBezTo>
                  <a:cubicBezTo>
                    <a:pt x="98" y="4087"/>
                    <a:pt x="90" y="4101"/>
                    <a:pt x="77" y="4101"/>
                  </a:cubicBezTo>
                  <a:cubicBezTo>
                    <a:pt x="73" y="4101"/>
                    <a:pt x="68" y="4099"/>
                    <a:pt x="63" y="4096"/>
                  </a:cubicBezTo>
                  <a:cubicBezTo>
                    <a:pt x="43" y="4084"/>
                    <a:pt x="32" y="4077"/>
                    <a:pt x="30" y="4077"/>
                  </a:cubicBezTo>
                  <a:lnTo>
                    <a:pt x="30" y="4077"/>
                  </a:lnTo>
                  <a:cubicBezTo>
                    <a:pt x="27" y="4077"/>
                    <a:pt x="36" y="4087"/>
                    <a:pt x="57" y="4109"/>
                  </a:cubicBezTo>
                  <a:cubicBezTo>
                    <a:pt x="69" y="4134"/>
                    <a:pt x="69" y="4134"/>
                    <a:pt x="32" y="4150"/>
                  </a:cubicBezTo>
                  <a:cubicBezTo>
                    <a:pt x="0" y="4150"/>
                    <a:pt x="0" y="4150"/>
                    <a:pt x="16" y="4178"/>
                  </a:cubicBezTo>
                  <a:cubicBezTo>
                    <a:pt x="46" y="4196"/>
                    <a:pt x="65" y="4208"/>
                    <a:pt x="78" y="4208"/>
                  </a:cubicBezTo>
                  <a:cubicBezTo>
                    <a:pt x="82" y="4208"/>
                    <a:pt x="85" y="4206"/>
                    <a:pt x="88" y="4203"/>
                  </a:cubicBezTo>
                  <a:cubicBezTo>
                    <a:pt x="93" y="4195"/>
                    <a:pt x="95" y="4191"/>
                    <a:pt x="100" y="4191"/>
                  </a:cubicBezTo>
                  <a:cubicBezTo>
                    <a:pt x="103" y="4191"/>
                    <a:pt x="109" y="4194"/>
                    <a:pt x="119" y="4200"/>
                  </a:cubicBezTo>
                  <a:lnTo>
                    <a:pt x="100" y="4228"/>
                  </a:lnTo>
                  <a:cubicBezTo>
                    <a:pt x="88" y="4250"/>
                    <a:pt x="85" y="4272"/>
                    <a:pt x="91" y="4297"/>
                  </a:cubicBezTo>
                  <a:cubicBezTo>
                    <a:pt x="93" y="4323"/>
                    <a:pt x="112" y="4343"/>
                    <a:pt x="124" y="4343"/>
                  </a:cubicBezTo>
                  <a:cubicBezTo>
                    <a:pt x="131" y="4343"/>
                    <a:pt x="136" y="4337"/>
                    <a:pt x="135" y="4322"/>
                  </a:cubicBezTo>
                  <a:lnTo>
                    <a:pt x="163" y="4319"/>
                  </a:lnTo>
                  <a:cubicBezTo>
                    <a:pt x="186" y="4333"/>
                    <a:pt x="203" y="4339"/>
                    <a:pt x="212" y="4339"/>
                  </a:cubicBezTo>
                  <a:cubicBezTo>
                    <a:pt x="230" y="4339"/>
                    <a:pt x="222" y="4318"/>
                    <a:pt x="179" y="4294"/>
                  </a:cubicBezTo>
                  <a:cubicBezTo>
                    <a:pt x="139" y="4268"/>
                    <a:pt x="124" y="4258"/>
                    <a:pt x="132" y="4258"/>
                  </a:cubicBezTo>
                  <a:cubicBezTo>
                    <a:pt x="137" y="4258"/>
                    <a:pt x="148" y="4261"/>
                    <a:pt x="166" y="4266"/>
                  </a:cubicBezTo>
                  <a:cubicBezTo>
                    <a:pt x="185" y="4276"/>
                    <a:pt x="197" y="4280"/>
                    <a:pt x="206" y="4280"/>
                  </a:cubicBezTo>
                  <a:cubicBezTo>
                    <a:pt x="218" y="4280"/>
                    <a:pt x="222" y="4273"/>
                    <a:pt x="226" y="4266"/>
                  </a:cubicBezTo>
                  <a:cubicBezTo>
                    <a:pt x="231" y="4257"/>
                    <a:pt x="233" y="4253"/>
                    <a:pt x="237" y="4253"/>
                  </a:cubicBezTo>
                  <a:cubicBezTo>
                    <a:pt x="241" y="4253"/>
                    <a:pt x="247" y="4257"/>
                    <a:pt x="257" y="4262"/>
                  </a:cubicBezTo>
                  <a:cubicBezTo>
                    <a:pt x="268" y="4269"/>
                    <a:pt x="281" y="4272"/>
                    <a:pt x="292" y="4272"/>
                  </a:cubicBezTo>
                  <a:cubicBezTo>
                    <a:pt x="303" y="4272"/>
                    <a:pt x="312" y="4269"/>
                    <a:pt x="317" y="4262"/>
                  </a:cubicBezTo>
                  <a:cubicBezTo>
                    <a:pt x="326" y="4247"/>
                    <a:pt x="326" y="4247"/>
                    <a:pt x="304" y="4234"/>
                  </a:cubicBezTo>
                  <a:cubicBezTo>
                    <a:pt x="303" y="4234"/>
                    <a:pt x="301" y="4234"/>
                    <a:pt x="300" y="4234"/>
                  </a:cubicBezTo>
                  <a:cubicBezTo>
                    <a:pt x="279" y="4234"/>
                    <a:pt x="286" y="4218"/>
                    <a:pt x="316" y="4218"/>
                  </a:cubicBezTo>
                  <a:cubicBezTo>
                    <a:pt x="323" y="4218"/>
                    <a:pt x="332" y="4219"/>
                    <a:pt x="342" y="4222"/>
                  </a:cubicBezTo>
                  <a:cubicBezTo>
                    <a:pt x="370" y="4219"/>
                    <a:pt x="370" y="4219"/>
                    <a:pt x="329" y="4193"/>
                  </a:cubicBezTo>
                  <a:cubicBezTo>
                    <a:pt x="293" y="4173"/>
                    <a:pt x="297" y="4150"/>
                    <a:pt x="331" y="4150"/>
                  </a:cubicBezTo>
                  <a:cubicBezTo>
                    <a:pt x="337" y="4150"/>
                    <a:pt x="345" y="4151"/>
                    <a:pt x="354" y="4153"/>
                  </a:cubicBezTo>
                  <a:lnTo>
                    <a:pt x="370" y="4125"/>
                  </a:lnTo>
                  <a:cubicBezTo>
                    <a:pt x="376" y="4112"/>
                    <a:pt x="354" y="4099"/>
                    <a:pt x="336" y="4087"/>
                  </a:cubicBezTo>
                  <a:cubicBezTo>
                    <a:pt x="292" y="4059"/>
                    <a:pt x="292" y="4059"/>
                    <a:pt x="320" y="4059"/>
                  </a:cubicBezTo>
                  <a:cubicBezTo>
                    <a:pt x="339" y="4059"/>
                    <a:pt x="357" y="4062"/>
                    <a:pt x="373" y="4071"/>
                  </a:cubicBezTo>
                  <a:cubicBezTo>
                    <a:pt x="379" y="4075"/>
                    <a:pt x="384" y="4076"/>
                    <a:pt x="389" y="4076"/>
                  </a:cubicBezTo>
                  <a:cubicBezTo>
                    <a:pt x="399" y="4076"/>
                    <a:pt x="404" y="4067"/>
                    <a:pt x="411" y="4056"/>
                  </a:cubicBezTo>
                  <a:cubicBezTo>
                    <a:pt x="420" y="4043"/>
                    <a:pt x="436" y="4015"/>
                    <a:pt x="414" y="4002"/>
                  </a:cubicBezTo>
                  <a:lnTo>
                    <a:pt x="414" y="4002"/>
                  </a:lnTo>
                  <a:lnTo>
                    <a:pt x="436" y="4015"/>
                  </a:lnTo>
                  <a:cubicBezTo>
                    <a:pt x="439" y="4009"/>
                    <a:pt x="446" y="4009"/>
                    <a:pt x="450" y="4009"/>
                  </a:cubicBezTo>
                  <a:cubicBezTo>
                    <a:pt x="453" y="4009"/>
                    <a:pt x="453" y="4009"/>
                    <a:pt x="442" y="4002"/>
                  </a:cubicBezTo>
                  <a:cubicBezTo>
                    <a:pt x="442" y="4002"/>
                    <a:pt x="451" y="3987"/>
                    <a:pt x="489" y="3971"/>
                  </a:cubicBezTo>
                  <a:cubicBezTo>
                    <a:pt x="526" y="3960"/>
                    <a:pt x="514" y="3903"/>
                    <a:pt x="461" y="3903"/>
                  </a:cubicBezTo>
                  <a:cubicBezTo>
                    <a:pt x="456" y="3903"/>
                    <a:pt x="449" y="3904"/>
                    <a:pt x="442" y="3905"/>
                  </a:cubicBezTo>
                  <a:lnTo>
                    <a:pt x="448" y="3893"/>
                  </a:lnTo>
                  <a:cubicBezTo>
                    <a:pt x="458" y="3880"/>
                    <a:pt x="436" y="3868"/>
                    <a:pt x="436" y="3868"/>
                  </a:cubicBezTo>
                  <a:cubicBezTo>
                    <a:pt x="414" y="3852"/>
                    <a:pt x="423" y="3839"/>
                    <a:pt x="430" y="3827"/>
                  </a:cubicBezTo>
                  <a:lnTo>
                    <a:pt x="430" y="3827"/>
                  </a:lnTo>
                  <a:lnTo>
                    <a:pt x="473" y="3852"/>
                  </a:lnTo>
                  <a:cubicBezTo>
                    <a:pt x="498" y="3874"/>
                    <a:pt x="519" y="3884"/>
                    <a:pt x="531" y="3884"/>
                  </a:cubicBezTo>
                  <a:cubicBezTo>
                    <a:pt x="547" y="3884"/>
                    <a:pt x="546" y="3866"/>
                    <a:pt x="514" y="3836"/>
                  </a:cubicBezTo>
                  <a:lnTo>
                    <a:pt x="514" y="3836"/>
                  </a:lnTo>
                  <a:lnTo>
                    <a:pt x="533" y="3849"/>
                  </a:lnTo>
                  <a:cubicBezTo>
                    <a:pt x="538" y="3852"/>
                    <a:pt x="543" y="3853"/>
                    <a:pt x="547" y="3853"/>
                  </a:cubicBezTo>
                  <a:cubicBezTo>
                    <a:pt x="559" y="3853"/>
                    <a:pt x="563" y="3839"/>
                    <a:pt x="558" y="3808"/>
                  </a:cubicBezTo>
                  <a:cubicBezTo>
                    <a:pt x="567" y="3796"/>
                    <a:pt x="533" y="3755"/>
                    <a:pt x="511" y="3742"/>
                  </a:cubicBezTo>
                  <a:cubicBezTo>
                    <a:pt x="489" y="3730"/>
                    <a:pt x="498" y="3714"/>
                    <a:pt x="498" y="3714"/>
                  </a:cubicBezTo>
                  <a:cubicBezTo>
                    <a:pt x="502" y="3708"/>
                    <a:pt x="503" y="3705"/>
                    <a:pt x="507" y="3705"/>
                  </a:cubicBezTo>
                  <a:cubicBezTo>
                    <a:pt x="510" y="3705"/>
                    <a:pt x="516" y="3708"/>
                    <a:pt x="527" y="3714"/>
                  </a:cubicBezTo>
                  <a:cubicBezTo>
                    <a:pt x="539" y="3721"/>
                    <a:pt x="549" y="3724"/>
                    <a:pt x="556" y="3724"/>
                  </a:cubicBezTo>
                  <a:cubicBezTo>
                    <a:pt x="575" y="3724"/>
                    <a:pt x="577" y="3703"/>
                    <a:pt x="552" y="3673"/>
                  </a:cubicBezTo>
                  <a:lnTo>
                    <a:pt x="552" y="3673"/>
                  </a:lnTo>
                  <a:lnTo>
                    <a:pt x="574" y="3686"/>
                  </a:lnTo>
                  <a:cubicBezTo>
                    <a:pt x="580" y="3689"/>
                    <a:pt x="587" y="3692"/>
                    <a:pt x="593" y="3692"/>
                  </a:cubicBezTo>
                  <a:cubicBezTo>
                    <a:pt x="611" y="3692"/>
                    <a:pt x="630" y="3675"/>
                    <a:pt x="646" y="3617"/>
                  </a:cubicBezTo>
                  <a:cubicBezTo>
                    <a:pt x="673" y="3567"/>
                    <a:pt x="696" y="3530"/>
                    <a:pt x="716" y="3530"/>
                  </a:cubicBezTo>
                  <a:cubicBezTo>
                    <a:pt x="719" y="3530"/>
                    <a:pt x="721" y="3531"/>
                    <a:pt x="724" y="3532"/>
                  </a:cubicBezTo>
                  <a:cubicBezTo>
                    <a:pt x="726" y="3533"/>
                    <a:pt x="727" y="3534"/>
                    <a:pt x="728" y="3534"/>
                  </a:cubicBezTo>
                  <a:cubicBezTo>
                    <a:pt x="745" y="3534"/>
                    <a:pt x="735" y="3460"/>
                    <a:pt x="708" y="3413"/>
                  </a:cubicBezTo>
                  <a:lnTo>
                    <a:pt x="708" y="3413"/>
                  </a:lnTo>
                  <a:cubicBezTo>
                    <a:pt x="714" y="3416"/>
                    <a:pt x="718" y="3418"/>
                    <a:pt x="722" y="3418"/>
                  </a:cubicBezTo>
                  <a:cubicBezTo>
                    <a:pt x="735" y="3418"/>
                    <a:pt x="744" y="3403"/>
                    <a:pt x="755" y="3382"/>
                  </a:cubicBezTo>
                  <a:cubicBezTo>
                    <a:pt x="772" y="3356"/>
                    <a:pt x="777" y="3346"/>
                    <a:pt x="785" y="3346"/>
                  </a:cubicBezTo>
                  <a:cubicBezTo>
                    <a:pt x="790" y="3346"/>
                    <a:pt x="795" y="3349"/>
                    <a:pt x="802" y="3354"/>
                  </a:cubicBezTo>
                  <a:cubicBezTo>
                    <a:pt x="819" y="3373"/>
                    <a:pt x="827" y="3383"/>
                    <a:pt x="829" y="3383"/>
                  </a:cubicBezTo>
                  <a:cubicBezTo>
                    <a:pt x="831" y="3383"/>
                    <a:pt x="824" y="3370"/>
                    <a:pt x="809" y="3341"/>
                  </a:cubicBezTo>
                  <a:cubicBezTo>
                    <a:pt x="783" y="3311"/>
                    <a:pt x="802" y="3288"/>
                    <a:pt x="832" y="3288"/>
                  </a:cubicBezTo>
                  <a:cubicBezTo>
                    <a:pt x="842" y="3288"/>
                    <a:pt x="854" y="3291"/>
                    <a:pt x="865" y="3297"/>
                  </a:cubicBezTo>
                  <a:cubicBezTo>
                    <a:pt x="871" y="3301"/>
                    <a:pt x="876" y="3303"/>
                    <a:pt x="880" y="3303"/>
                  </a:cubicBezTo>
                  <a:cubicBezTo>
                    <a:pt x="891" y="3303"/>
                    <a:pt x="898" y="3290"/>
                    <a:pt x="912" y="3269"/>
                  </a:cubicBezTo>
                  <a:cubicBezTo>
                    <a:pt x="896" y="3244"/>
                    <a:pt x="915" y="3216"/>
                    <a:pt x="931" y="3188"/>
                  </a:cubicBezTo>
                  <a:cubicBezTo>
                    <a:pt x="956" y="3147"/>
                    <a:pt x="956" y="3147"/>
                    <a:pt x="912" y="3122"/>
                  </a:cubicBezTo>
                  <a:cubicBezTo>
                    <a:pt x="868" y="3097"/>
                    <a:pt x="878" y="3081"/>
                    <a:pt x="893" y="3056"/>
                  </a:cubicBezTo>
                  <a:cubicBezTo>
                    <a:pt x="900" y="3045"/>
                    <a:pt x="905" y="3035"/>
                    <a:pt x="916" y="3035"/>
                  </a:cubicBezTo>
                  <a:cubicBezTo>
                    <a:pt x="920" y="3035"/>
                    <a:pt x="925" y="3037"/>
                    <a:pt x="931" y="3040"/>
                  </a:cubicBezTo>
                  <a:cubicBezTo>
                    <a:pt x="931" y="3040"/>
                    <a:pt x="962" y="3040"/>
                    <a:pt x="969" y="3025"/>
                  </a:cubicBezTo>
                  <a:cubicBezTo>
                    <a:pt x="976" y="3015"/>
                    <a:pt x="982" y="3004"/>
                    <a:pt x="995" y="3004"/>
                  </a:cubicBezTo>
                  <a:cubicBezTo>
                    <a:pt x="999" y="3004"/>
                    <a:pt x="1004" y="3006"/>
                    <a:pt x="1009" y="3009"/>
                  </a:cubicBezTo>
                  <a:cubicBezTo>
                    <a:pt x="1028" y="3009"/>
                    <a:pt x="1044" y="3000"/>
                    <a:pt x="1053" y="2981"/>
                  </a:cubicBezTo>
                  <a:cubicBezTo>
                    <a:pt x="1069" y="2960"/>
                    <a:pt x="1082" y="2937"/>
                    <a:pt x="1099" y="2937"/>
                  </a:cubicBezTo>
                  <a:cubicBezTo>
                    <a:pt x="1102" y="2937"/>
                    <a:pt x="1106" y="2938"/>
                    <a:pt x="1110" y="2940"/>
                  </a:cubicBezTo>
                  <a:cubicBezTo>
                    <a:pt x="1119" y="2924"/>
                    <a:pt x="1119" y="2924"/>
                    <a:pt x="1097" y="2912"/>
                  </a:cubicBezTo>
                  <a:cubicBezTo>
                    <a:pt x="1075" y="2899"/>
                    <a:pt x="1059" y="2874"/>
                    <a:pt x="1116" y="2830"/>
                  </a:cubicBezTo>
                  <a:cubicBezTo>
                    <a:pt x="1132" y="2805"/>
                    <a:pt x="1157" y="2761"/>
                    <a:pt x="1135" y="2749"/>
                  </a:cubicBezTo>
                  <a:cubicBezTo>
                    <a:pt x="1139" y="2743"/>
                    <a:pt x="1142" y="2739"/>
                    <a:pt x="1146" y="2739"/>
                  </a:cubicBezTo>
                  <a:cubicBezTo>
                    <a:pt x="1150" y="2739"/>
                    <a:pt x="1155" y="2743"/>
                    <a:pt x="1166" y="2749"/>
                  </a:cubicBezTo>
                  <a:cubicBezTo>
                    <a:pt x="1177" y="2755"/>
                    <a:pt x="1186" y="2758"/>
                    <a:pt x="1194" y="2758"/>
                  </a:cubicBezTo>
                  <a:cubicBezTo>
                    <a:pt x="1215" y="2758"/>
                    <a:pt x="1218" y="2732"/>
                    <a:pt x="1197" y="2692"/>
                  </a:cubicBezTo>
                  <a:cubicBezTo>
                    <a:pt x="1175" y="2680"/>
                    <a:pt x="1185" y="2667"/>
                    <a:pt x="1216" y="2667"/>
                  </a:cubicBezTo>
                  <a:cubicBezTo>
                    <a:pt x="1216" y="2667"/>
                    <a:pt x="1222" y="2652"/>
                    <a:pt x="1210" y="2627"/>
                  </a:cubicBezTo>
                  <a:cubicBezTo>
                    <a:pt x="1197" y="2598"/>
                    <a:pt x="1197" y="2598"/>
                    <a:pt x="1235" y="2586"/>
                  </a:cubicBezTo>
                  <a:cubicBezTo>
                    <a:pt x="1241" y="2589"/>
                    <a:pt x="1245" y="2590"/>
                    <a:pt x="1249" y="2590"/>
                  </a:cubicBezTo>
                  <a:cubicBezTo>
                    <a:pt x="1260" y="2590"/>
                    <a:pt x="1266" y="2579"/>
                    <a:pt x="1273" y="2570"/>
                  </a:cubicBezTo>
                  <a:cubicBezTo>
                    <a:pt x="1266" y="2529"/>
                    <a:pt x="1357" y="2379"/>
                    <a:pt x="1388" y="2376"/>
                  </a:cubicBezTo>
                  <a:cubicBezTo>
                    <a:pt x="1376" y="2351"/>
                    <a:pt x="1376" y="2351"/>
                    <a:pt x="1382" y="2335"/>
                  </a:cubicBezTo>
                  <a:lnTo>
                    <a:pt x="1382" y="2335"/>
                  </a:lnTo>
                  <a:cubicBezTo>
                    <a:pt x="1392" y="2337"/>
                    <a:pt x="1399" y="2338"/>
                    <a:pt x="1405" y="2338"/>
                  </a:cubicBezTo>
                  <a:cubicBezTo>
                    <a:pt x="1429" y="2338"/>
                    <a:pt x="1412" y="2318"/>
                    <a:pt x="1379" y="2298"/>
                  </a:cubicBezTo>
                  <a:lnTo>
                    <a:pt x="1370" y="2310"/>
                  </a:lnTo>
                  <a:lnTo>
                    <a:pt x="1360" y="2323"/>
                  </a:lnTo>
                  <a:cubicBezTo>
                    <a:pt x="1329" y="2305"/>
                    <a:pt x="1333" y="2279"/>
                    <a:pt x="1361" y="2279"/>
                  </a:cubicBezTo>
                  <a:cubicBezTo>
                    <a:pt x="1372" y="2279"/>
                    <a:pt x="1388" y="2283"/>
                    <a:pt x="1407" y="2294"/>
                  </a:cubicBezTo>
                  <a:cubicBezTo>
                    <a:pt x="1427" y="2299"/>
                    <a:pt x="1439" y="2302"/>
                    <a:pt x="1445" y="2302"/>
                  </a:cubicBezTo>
                  <a:cubicBezTo>
                    <a:pt x="1456" y="2302"/>
                    <a:pt x="1447" y="2293"/>
                    <a:pt x="1423" y="2269"/>
                  </a:cubicBezTo>
                  <a:cubicBezTo>
                    <a:pt x="1396" y="2237"/>
                    <a:pt x="1396" y="2223"/>
                    <a:pt x="1422" y="2223"/>
                  </a:cubicBezTo>
                  <a:cubicBezTo>
                    <a:pt x="1429" y="2223"/>
                    <a:pt x="1438" y="2224"/>
                    <a:pt x="1448" y="2225"/>
                  </a:cubicBezTo>
                  <a:cubicBezTo>
                    <a:pt x="1468" y="2238"/>
                    <a:pt x="1479" y="2245"/>
                    <a:pt x="1482" y="2245"/>
                  </a:cubicBezTo>
                  <a:cubicBezTo>
                    <a:pt x="1485" y="2245"/>
                    <a:pt x="1476" y="2235"/>
                    <a:pt x="1457" y="2213"/>
                  </a:cubicBezTo>
                  <a:cubicBezTo>
                    <a:pt x="1405" y="2156"/>
                    <a:pt x="1392" y="2112"/>
                    <a:pt x="1423" y="2112"/>
                  </a:cubicBezTo>
                  <a:cubicBezTo>
                    <a:pt x="1435" y="2112"/>
                    <a:pt x="1453" y="2118"/>
                    <a:pt x="1476" y="2131"/>
                  </a:cubicBezTo>
                  <a:cubicBezTo>
                    <a:pt x="1501" y="2145"/>
                    <a:pt x="1521" y="2152"/>
                    <a:pt x="1536" y="2152"/>
                  </a:cubicBezTo>
                  <a:cubicBezTo>
                    <a:pt x="1547" y="2152"/>
                    <a:pt x="1555" y="2148"/>
                    <a:pt x="1558" y="2141"/>
                  </a:cubicBezTo>
                  <a:cubicBezTo>
                    <a:pt x="1567" y="2128"/>
                    <a:pt x="1545" y="2116"/>
                    <a:pt x="1523" y="2103"/>
                  </a:cubicBezTo>
                  <a:cubicBezTo>
                    <a:pt x="1470" y="2091"/>
                    <a:pt x="1479" y="2078"/>
                    <a:pt x="1539" y="2075"/>
                  </a:cubicBezTo>
                  <a:cubicBezTo>
                    <a:pt x="1630" y="2072"/>
                    <a:pt x="1645" y="2044"/>
                    <a:pt x="1627" y="1978"/>
                  </a:cubicBezTo>
                  <a:cubicBezTo>
                    <a:pt x="1621" y="1925"/>
                    <a:pt x="1629" y="1890"/>
                    <a:pt x="1641" y="1890"/>
                  </a:cubicBezTo>
                  <a:cubicBezTo>
                    <a:pt x="1647" y="1890"/>
                    <a:pt x="1654" y="1900"/>
                    <a:pt x="1661" y="1925"/>
                  </a:cubicBezTo>
                  <a:cubicBezTo>
                    <a:pt x="1675" y="1951"/>
                    <a:pt x="1681" y="1964"/>
                    <a:pt x="1683" y="1964"/>
                  </a:cubicBezTo>
                  <a:cubicBezTo>
                    <a:pt x="1685" y="1964"/>
                    <a:pt x="1685" y="1955"/>
                    <a:pt x="1683" y="1937"/>
                  </a:cubicBezTo>
                  <a:cubicBezTo>
                    <a:pt x="1699" y="1909"/>
                    <a:pt x="1714" y="1881"/>
                    <a:pt x="1724" y="1868"/>
                  </a:cubicBezTo>
                  <a:cubicBezTo>
                    <a:pt x="1733" y="1853"/>
                    <a:pt x="1718" y="1827"/>
                    <a:pt x="1696" y="1815"/>
                  </a:cubicBezTo>
                  <a:lnTo>
                    <a:pt x="1696" y="1815"/>
                  </a:lnTo>
                  <a:cubicBezTo>
                    <a:pt x="1706" y="1817"/>
                    <a:pt x="1716" y="1818"/>
                    <a:pt x="1725" y="1818"/>
                  </a:cubicBezTo>
                  <a:cubicBezTo>
                    <a:pt x="1761" y="1818"/>
                    <a:pt x="1781" y="1801"/>
                    <a:pt x="1758" y="1759"/>
                  </a:cubicBezTo>
                  <a:cubicBezTo>
                    <a:pt x="1768" y="1743"/>
                    <a:pt x="1777" y="1730"/>
                    <a:pt x="1777" y="1730"/>
                  </a:cubicBezTo>
                  <a:cubicBezTo>
                    <a:pt x="1783" y="1718"/>
                    <a:pt x="1783" y="1718"/>
                    <a:pt x="1771" y="1690"/>
                  </a:cubicBezTo>
                  <a:cubicBezTo>
                    <a:pt x="1758" y="1665"/>
                    <a:pt x="1786" y="1661"/>
                    <a:pt x="1818" y="1661"/>
                  </a:cubicBezTo>
                  <a:cubicBezTo>
                    <a:pt x="1846" y="1661"/>
                    <a:pt x="1877" y="1658"/>
                    <a:pt x="1855" y="1646"/>
                  </a:cubicBezTo>
                  <a:cubicBezTo>
                    <a:pt x="1833" y="1633"/>
                    <a:pt x="1827" y="1592"/>
                    <a:pt x="1815" y="1567"/>
                  </a:cubicBezTo>
                  <a:cubicBezTo>
                    <a:pt x="1808" y="1553"/>
                    <a:pt x="1812" y="1546"/>
                    <a:pt x="1820" y="1546"/>
                  </a:cubicBezTo>
                  <a:cubicBezTo>
                    <a:pt x="1827" y="1546"/>
                    <a:pt x="1838" y="1553"/>
                    <a:pt x="1846" y="1567"/>
                  </a:cubicBezTo>
                  <a:cubicBezTo>
                    <a:pt x="1856" y="1573"/>
                    <a:pt x="1862" y="1576"/>
                    <a:pt x="1869" y="1576"/>
                  </a:cubicBezTo>
                  <a:cubicBezTo>
                    <a:pt x="1876" y="1576"/>
                    <a:pt x="1886" y="1573"/>
                    <a:pt x="1906" y="1564"/>
                  </a:cubicBezTo>
                  <a:cubicBezTo>
                    <a:pt x="1912" y="1552"/>
                    <a:pt x="1931" y="1523"/>
                    <a:pt x="1909" y="1511"/>
                  </a:cubicBezTo>
                  <a:cubicBezTo>
                    <a:pt x="1887" y="1498"/>
                    <a:pt x="1937" y="1414"/>
                    <a:pt x="1965" y="1414"/>
                  </a:cubicBezTo>
                  <a:cubicBezTo>
                    <a:pt x="1965" y="1414"/>
                    <a:pt x="1975" y="1401"/>
                    <a:pt x="1984" y="1386"/>
                  </a:cubicBezTo>
                  <a:cubicBezTo>
                    <a:pt x="1990" y="1373"/>
                    <a:pt x="1978" y="1345"/>
                    <a:pt x="1984" y="1332"/>
                  </a:cubicBezTo>
                  <a:cubicBezTo>
                    <a:pt x="1984" y="1332"/>
                    <a:pt x="1993" y="1320"/>
                    <a:pt x="1981" y="1292"/>
                  </a:cubicBezTo>
                  <a:cubicBezTo>
                    <a:pt x="1985" y="1282"/>
                    <a:pt x="1992" y="1271"/>
                    <a:pt x="2004" y="1271"/>
                  </a:cubicBezTo>
                  <a:cubicBezTo>
                    <a:pt x="2008" y="1271"/>
                    <a:pt x="2013" y="1273"/>
                    <a:pt x="2018" y="1276"/>
                  </a:cubicBezTo>
                  <a:cubicBezTo>
                    <a:pt x="1997" y="1252"/>
                    <a:pt x="1989" y="1243"/>
                    <a:pt x="1998" y="1243"/>
                  </a:cubicBezTo>
                  <a:cubicBezTo>
                    <a:pt x="2004" y="1243"/>
                    <a:pt x="2016" y="1246"/>
                    <a:pt x="2034" y="1251"/>
                  </a:cubicBezTo>
                  <a:cubicBezTo>
                    <a:pt x="2053" y="1262"/>
                    <a:pt x="2064" y="1268"/>
                    <a:pt x="2067" y="1268"/>
                  </a:cubicBezTo>
                  <a:cubicBezTo>
                    <a:pt x="2071" y="1268"/>
                    <a:pt x="2063" y="1258"/>
                    <a:pt x="2043" y="1235"/>
                  </a:cubicBezTo>
                  <a:cubicBezTo>
                    <a:pt x="2031" y="1210"/>
                    <a:pt x="2031" y="1210"/>
                    <a:pt x="2059" y="1207"/>
                  </a:cubicBezTo>
                  <a:cubicBezTo>
                    <a:pt x="2066" y="1212"/>
                    <a:pt x="2071" y="1214"/>
                    <a:pt x="2075" y="1214"/>
                  </a:cubicBezTo>
                  <a:cubicBezTo>
                    <a:pt x="2084" y="1214"/>
                    <a:pt x="2084" y="1203"/>
                    <a:pt x="2069" y="1194"/>
                  </a:cubicBezTo>
                  <a:cubicBezTo>
                    <a:pt x="2040" y="1163"/>
                    <a:pt x="2037" y="1119"/>
                    <a:pt x="2060" y="1119"/>
                  </a:cubicBezTo>
                  <a:cubicBezTo>
                    <a:pt x="2065" y="1119"/>
                    <a:pt x="2071" y="1121"/>
                    <a:pt x="2078" y="1126"/>
                  </a:cubicBezTo>
                  <a:cubicBezTo>
                    <a:pt x="2078" y="1126"/>
                    <a:pt x="2087" y="1113"/>
                    <a:pt x="2075" y="1085"/>
                  </a:cubicBezTo>
                  <a:cubicBezTo>
                    <a:pt x="2057" y="1058"/>
                    <a:pt x="2049" y="1047"/>
                    <a:pt x="2053" y="1047"/>
                  </a:cubicBezTo>
                  <a:lnTo>
                    <a:pt x="2053" y="1047"/>
                  </a:lnTo>
                  <a:cubicBezTo>
                    <a:pt x="2056" y="1047"/>
                    <a:pt x="2066" y="1054"/>
                    <a:pt x="2084" y="1066"/>
                  </a:cubicBezTo>
                  <a:cubicBezTo>
                    <a:pt x="2098" y="1070"/>
                    <a:pt x="2109" y="1072"/>
                    <a:pt x="2117" y="1072"/>
                  </a:cubicBezTo>
                  <a:cubicBezTo>
                    <a:pt x="2138" y="1072"/>
                    <a:pt x="2136" y="1056"/>
                    <a:pt x="2116" y="1019"/>
                  </a:cubicBezTo>
                  <a:cubicBezTo>
                    <a:pt x="2116" y="1019"/>
                    <a:pt x="2107" y="987"/>
                    <a:pt x="2131" y="987"/>
                  </a:cubicBezTo>
                  <a:cubicBezTo>
                    <a:pt x="2132" y="987"/>
                    <a:pt x="2133" y="987"/>
                    <a:pt x="2134" y="988"/>
                  </a:cubicBezTo>
                  <a:cubicBezTo>
                    <a:pt x="2172" y="972"/>
                    <a:pt x="2238" y="909"/>
                    <a:pt x="2200" y="878"/>
                  </a:cubicBezTo>
                  <a:lnTo>
                    <a:pt x="2219" y="847"/>
                  </a:lnTo>
                  <a:cubicBezTo>
                    <a:pt x="2250" y="840"/>
                    <a:pt x="2260" y="828"/>
                    <a:pt x="2257" y="781"/>
                  </a:cubicBezTo>
                  <a:lnTo>
                    <a:pt x="2253" y="737"/>
                  </a:lnTo>
                  <a:lnTo>
                    <a:pt x="2253" y="737"/>
                  </a:lnTo>
                  <a:cubicBezTo>
                    <a:pt x="2263" y="757"/>
                    <a:pt x="2277" y="771"/>
                    <a:pt x="2286" y="771"/>
                  </a:cubicBezTo>
                  <a:cubicBezTo>
                    <a:pt x="2290" y="771"/>
                    <a:pt x="2292" y="769"/>
                    <a:pt x="2294" y="765"/>
                  </a:cubicBezTo>
                  <a:cubicBezTo>
                    <a:pt x="2304" y="753"/>
                    <a:pt x="2304" y="753"/>
                    <a:pt x="2294" y="718"/>
                  </a:cubicBezTo>
                  <a:cubicBezTo>
                    <a:pt x="2272" y="702"/>
                    <a:pt x="2282" y="687"/>
                    <a:pt x="2294" y="671"/>
                  </a:cubicBezTo>
                  <a:cubicBezTo>
                    <a:pt x="2297" y="667"/>
                    <a:pt x="2300" y="665"/>
                    <a:pt x="2303" y="665"/>
                  </a:cubicBezTo>
                  <a:cubicBezTo>
                    <a:pt x="2313" y="665"/>
                    <a:pt x="2325" y="680"/>
                    <a:pt x="2332" y="706"/>
                  </a:cubicBezTo>
                  <a:lnTo>
                    <a:pt x="2341" y="693"/>
                  </a:lnTo>
                  <a:cubicBezTo>
                    <a:pt x="2329" y="645"/>
                    <a:pt x="2329" y="622"/>
                    <a:pt x="2333" y="622"/>
                  </a:cubicBezTo>
                  <a:lnTo>
                    <a:pt x="2333" y="622"/>
                  </a:lnTo>
                  <a:cubicBezTo>
                    <a:pt x="2335" y="622"/>
                    <a:pt x="2338" y="628"/>
                    <a:pt x="2341" y="640"/>
                  </a:cubicBezTo>
                  <a:cubicBezTo>
                    <a:pt x="2347" y="648"/>
                    <a:pt x="2352" y="651"/>
                    <a:pt x="2356" y="651"/>
                  </a:cubicBezTo>
                  <a:cubicBezTo>
                    <a:pt x="2364" y="651"/>
                    <a:pt x="2370" y="641"/>
                    <a:pt x="2376" y="633"/>
                  </a:cubicBezTo>
                  <a:cubicBezTo>
                    <a:pt x="2373" y="617"/>
                    <a:pt x="2374" y="611"/>
                    <a:pt x="2376" y="611"/>
                  </a:cubicBezTo>
                  <a:lnTo>
                    <a:pt x="2376" y="611"/>
                  </a:lnTo>
                  <a:cubicBezTo>
                    <a:pt x="2378" y="611"/>
                    <a:pt x="2381" y="624"/>
                    <a:pt x="2376" y="633"/>
                  </a:cubicBezTo>
                  <a:lnTo>
                    <a:pt x="2382" y="671"/>
                  </a:lnTo>
                  <a:cubicBezTo>
                    <a:pt x="2385" y="676"/>
                    <a:pt x="2388" y="679"/>
                    <a:pt x="2389" y="679"/>
                  </a:cubicBezTo>
                  <a:cubicBezTo>
                    <a:pt x="2395" y="679"/>
                    <a:pt x="2390" y="647"/>
                    <a:pt x="2385" y="618"/>
                  </a:cubicBezTo>
                  <a:lnTo>
                    <a:pt x="2401" y="586"/>
                  </a:lnTo>
                  <a:cubicBezTo>
                    <a:pt x="2416" y="571"/>
                    <a:pt x="2416" y="549"/>
                    <a:pt x="2407" y="533"/>
                  </a:cubicBezTo>
                  <a:cubicBezTo>
                    <a:pt x="2398" y="499"/>
                    <a:pt x="2398" y="464"/>
                    <a:pt x="2407" y="433"/>
                  </a:cubicBezTo>
                  <a:cubicBezTo>
                    <a:pt x="2404" y="415"/>
                    <a:pt x="2406" y="409"/>
                    <a:pt x="2407" y="409"/>
                  </a:cubicBezTo>
                  <a:lnTo>
                    <a:pt x="2407" y="409"/>
                  </a:lnTo>
                  <a:cubicBezTo>
                    <a:pt x="2409" y="409"/>
                    <a:pt x="2413" y="422"/>
                    <a:pt x="2407" y="433"/>
                  </a:cubicBezTo>
                  <a:cubicBezTo>
                    <a:pt x="2410" y="468"/>
                    <a:pt x="2415" y="505"/>
                    <a:pt x="2420" y="505"/>
                  </a:cubicBezTo>
                  <a:cubicBezTo>
                    <a:pt x="2421" y="505"/>
                    <a:pt x="2422" y="504"/>
                    <a:pt x="2423" y="502"/>
                  </a:cubicBezTo>
                  <a:cubicBezTo>
                    <a:pt x="2424" y="499"/>
                    <a:pt x="2425" y="498"/>
                    <a:pt x="2427" y="498"/>
                  </a:cubicBezTo>
                  <a:cubicBezTo>
                    <a:pt x="2434" y="498"/>
                    <a:pt x="2438" y="530"/>
                    <a:pt x="2438" y="530"/>
                  </a:cubicBezTo>
                  <a:cubicBezTo>
                    <a:pt x="2438" y="558"/>
                    <a:pt x="2438" y="571"/>
                    <a:pt x="2441" y="571"/>
                  </a:cubicBezTo>
                  <a:cubicBezTo>
                    <a:pt x="2448" y="586"/>
                    <a:pt x="2457" y="593"/>
                    <a:pt x="2466" y="593"/>
                  </a:cubicBezTo>
                  <a:cubicBezTo>
                    <a:pt x="2473" y="593"/>
                    <a:pt x="2479" y="587"/>
                    <a:pt x="2482" y="577"/>
                  </a:cubicBezTo>
                  <a:cubicBezTo>
                    <a:pt x="2489" y="557"/>
                    <a:pt x="2496" y="547"/>
                    <a:pt x="2502" y="547"/>
                  </a:cubicBezTo>
                  <a:cubicBezTo>
                    <a:pt x="2511" y="547"/>
                    <a:pt x="2517" y="572"/>
                    <a:pt x="2517" y="618"/>
                  </a:cubicBezTo>
                  <a:cubicBezTo>
                    <a:pt x="2517" y="644"/>
                    <a:pt x="2519" y="656"/>
                    <a:pt x="2522" y="656"/>
                  </a:cubicBezTo>
                  <a:cubicBezTo>
                    <a:pt x="2529" y="656"/>
                    <a:pt x="2542" y="611"/>
                    <a:pt x="2554" y="549"/>
                  </a:cubicBezTo>
                  <a:lnTo>
                    <a:pt x="2576" y="458"/>
                  </a:lnTo>
                  <a:lnTo>
                    <a:pt x="2567" y="565"/>
                  </a:lnTo>
                  <a:cubicBezTo>
                    <a:pt x="2569" y="676"/>
                    <a:pt x="2568" y="707"/>
                    <a:pt x="2582" y="707"/>
                  </a:cubicBezTo>
                  <a:cubicBezTo>
                    <a:pt x="2588" y="707"/>
                    <a:pt x="2597" y="701"/>
                    <a:pt x="2611" y="693"/>
                  </a:cubicBezTo>
                  <a:cubicBezTo>
                    <a:pt x="2617" y="692"/>
                    <a:pt x="2623" y="692"/>
                    <a:pt x="2626" y="692"/>
                  </a:cubicBezTo>
                  <a:cubicBezTo>
                    <a:pt x="2639" y="692"/>
                    <a:pt x="2637" y="697"/>
                    <a:pt x="2633" y="721"/>
                  </a:cubicBezTo>
                  <a:cubicBezTo>
                    <a:pt x="2626" y="756"/>
                    <a:pt x="2639" y="768"/>
                    <a:pt x="2673" y="809"/>
                  </a:cubicBezTo>
                  <a:cubicBezTo>
                    <a:pt x="2694" y="836"/>
                    <a:pt x="2706" y="850"/>
                    <a:pt x="2715" y="850"/>
                  </a:cubicBezTo>
                  <a:cubicBezTo>
                    <a:pt x="2720" y="850"/>
                    <a:pt x="2723" y="846"/>
                    <a:pt x="2727" y="837"/>
                  </a:cubicBezTo>
                  <a:cubicBezTo>
                    <a:pt x="2727" y="837"/>
                    <a:pt x="2739" y="850"/>
                    <a:pt x="2752" y="865"/>
                  </a:cubicBezTo>
                  <a:cubicBezTo>
                    <a:pt x="2745" y="897"/>
                    <a:pt x="2750" y="913"/>
                    <a:pt x="2759" y="913"/>
                  </a:cubicBezTo>
                  <a:cubicBezTo>
                    <a:pt x="2767" y="913"/>
                    <a:pt x="2778" y="898"/>
                    <a:pt x="2786" y="869"/>
                  </a:cubicBezTo>
                  <a:lnTo>
                    <a:pt x="2811" y="897"/>
                  </a:lnTo>
                  <a:lnTo>
                    <a:pt x="2796" y="919"/>
                  </a:lnTo>
                  <a:cubicBezTo>
                    <a:pt x="2783" y="941"/>
                    <a:pt x="2805" y="969"/>
                    <a:pt x="2893" y="1075"/>
                  </a:cubicBezTo>
                  <a:cubicBezTo>
                    <a:pt x="2956" y="1152"/>
                    <a:pt x="2980" y="1181"/>
                    <a:pt x="3002" y="1181"/>
                  </a:cubicBezTo>
                  <a:cubicBezTo>
                    <a:pt x="3012" y="1181"/>
                    <a:pt x="3021" y="1176"/>
                    <a:pt x="3034" y="1166"/>
                  </a:cubicBezTo>
                  <a:cubicBezTo>
                    <a:pt x="3050" y="1159"/>
                    <a:pt x="3062" y="1155"/>
                    <a:pt x="3069" y="1155"/>
                  </a:cubicBezTo>
                  <a:cubicBezTo>
                    <a:pt x="3083" y="1155"/>
                    <a:pt x="3079" y="1169"/>
                    <a:pt x="3053" y="1191"/>
                  </a:cubicBezTo>
                  <a:cubicBezTo>
                    <a:pt x="3038" y="1204"/>
                    <a:pt x="3029" y="1224"/>
                    <a:pt x="3035" y="1224"/>
                  </a:cubicBezTo>
                  <a:cubicBezTo>
                    <a:pt x="3037" y="1224"/>
                    <a:pt x="3039" y="1223"/>
                    <a:pt x="3043" y="1220"/>
                  </a:cubicBezTo>
                  <a:cubicBezTo>
                    <a:pt x="3056" y="1235"/>
                    <a:pt x="3059" y="1254"/>
                    <a:pt x="3056" y="1273"/>
                  </a:cubicBezTo>
                  <a:cubicBezTo>
                    <a:pt x="3050" y="1318"/>
                    <a:pt x="3061" y="1332"/>
                    <a:pt x="3075" y="1332"/>
                  </a:cubicBezTo>
                  <a:cubicBezTo>
                    <a:pt x="3082" y="1332"/>
                    <a:pt x="3090" y="1328"/>
                    <a:pt x="3096" y="1323"/>
                  </a:cubicBezTo>
                  <a:cubicBezTo>
                    <a:pt x="3107" y="1305"/>
                    <a:pt x="3112" y="1298"/>
                    <a:pt x="3114" y="1298"/>
                  </a:cubicBezTo>
                  <a:lnTo>
                    <a:pt x="3114" y="1298"/>
                  </a:lnTo>
                  <a:cubicBezTo>
                    <a:pt x="3117" y="1298"/>
                    <a:pt x="3112" y="1316"/>
                    <a:pt x="3106" y="1335"/>
                  </a:cubicBezTo>
                  <a:cubicBezTo>
                    <a:pt x="3098" y="1358"/>
                    <a:pt x="3091" y="1381"/>
                    <a:pt x="3099" y="1381"/>
                  </a:cubicBezTo>
                  <a:cubicBezTo>
                    <a:pt x="3101" y="1381"/>
                    <a:pt x="3105" y="1379"/>
                    <a:pt x="3109" y="1376"/>
                  </a:cubicBezTo>
                  <a:cubicBezTo>
                    <a:pt x="3110" y="1376"/>
                    <a:pt x="3112" y="1376"/>
                    <a:pt x="3113" y="1376"/>
                  </a:cubicBezTo>
                  <a:cubicBezTo>
                    <a:pt x="3145" y="1376"/>
                    <a:pt x="3217" y="1431"/>
                    <a:pt x="3178" y="1461"/>
                  </a:cubicBezTo>
                  <a:lnTo>
                    <a:pt x="3200" y="1486"/>
                  </a:lnTo>
                  <a:cubicBezTo>
                    <a:pt x="3204" y="1483"/>
                    <a:pt x="3208" y="1481"/>
                    <a:pt x="3212" y="1481"/>
                  </a:cubicBezTo>
                  <a:cubicBezTo>
                    <a:pt x="3228" y="1481"/>
                    <a:pt x="3245" y="1501"/>
                    <a:pt x="3259" y="1520"/>
                  </a:cubicBezTo>
                  <a:cubicBezTo>
                    <a:pt x="3281" y="1545"/>
                    <a:pt x="3291" y="1558"/>
                    <a:pt x="3272" y="1574"/>
                  </a:cubicBezTo>
                  <a:cubicBezTo>
                    <a:pt x="3241" y="1577"/>
                    <a:pt x="3253" y="1589"/>
                    <a:pt x="3291" y="1599"/>
                  </a:cubicBezTo>
                  <a:cubicBezTo>
                    <a:pt x="3294" y="1602"/>
                    <a:pt x="3299" y="1603"/>
                    <a:pt x="3305" y="1603"/>
                  </a:cubicBezTo>
                  <a:cubicBezTo>
                    <a:pt x="3318" y="1603"/>
                    <a:pt x="3335" y="1598"/>
                    <a:pt x="3347" y="1598"/>
                  </a:cubicBezTo>
                  <a:cubicBezTo>
                    <a:pt x="3353" y="1598"/>
                    <a:pt x="3357" y="1599"/>
                    <a:pt x="3360" y="1602"/>
                  </a:cubicBezTo>
                  <a:cubicBezTo>
                    <a:pt x="3372" y="1593"/>
                    <a:pt x="3387" y="1588"/>
                    <a:pt x="3399" y="1588"/>
                  </a:cubicBezTo>
                  <a:cubicBezTo>
                    <a:pt x="3408" y="1588"/>
                    <a:pt x="3415" y="1590"/>
                    <a:pt x="3419" y="1596"/>
                  </a:cubicBezTo>
                  <a:lnTo>
                    <a:pt x="3400" y="1611"/>
                  </a:lnTo>
                  <a:lnTo>
                    <a:pt x="3363" y="1643"/>
                  </a:lnTo>
                  <a:cubicBezTo>
                    <a:pt x="3369" y="1651"/>
                    <a:pt x="3375" y="1659"/>
                    <a:pt x="3384" y="1659"/>
                  </a:cubicBezTo>
                  <a:cubicBezTo>
                    <a:pt x="3389" y="1659"/>
                    <a:pt x="3394" y="1657"/>
                    <a:pt x="3400" y="1652"/>
                  </a:cubicBezTo>
                  <a:lnTo>
                    <a:pt x="3400" y="1652"/>
                  </a:lnTo>
                  <a:cubicBezTo>
                    <a:pt x="3391" y="1680"/>
                    <a:pt x="3404" y="1693"/>
                    <a:pt x="3422" y="1718"/>
                  </a:cubicBezTo>
                  <a:cubicBezTo>
                    <a:pt x="3443" y="1741"/>
                    <a:pt x="3461" y="1765"/>
                    <a:pt x="3489" y="1765"/>
                  </a:cubicBezTo>
                  <a:cubicBezTo>
                    <a:pt x="3491" y="1765"/>
                    <a:pt x="3493" y="1765"/>
                    <a:pt x="3494" y="1765"/>
                  </a:cubicBezTo>
                  <a:lnTo>
                    <a:pt x="3494" y="1765"/>
                  </a:lnTo>
                  <a:cubicBezTo>
                    <a:pt x="3470" y="1803"/>
                    <a:pt x="3512" y="1866"/>
                    <a:pt x="3557" y="1866"/>
                  </a:cubicBezTo>
                  <a:cubicBezTo>
                    <a:pt x="3563" y="1866"/>
                    <a:pt x="3570" y="1865"/>
                    <a:pt x="3576" y="1862"/>
                  </a:cubicBezTo>
                  <a:cubicBezTo>
                    <a:pt x="3581" y="1857"/>
                    <a:pt x="3586" y="1855"/>
                    <a:pt x="3590" y="1855"/>
                  </a:cubicBezTo>
                  <a:cubicBezTo>
                    <a:pt x="3599" y="1855"/>
                    <a:pt x="3601" y="1867"/>
                    <a:pt x="3595" y="1887"/>
                  </a:cubicBezTo>
                  <a:cubicBezTo>
                    <a:pt x="3588" y="1908"/>
                    <a:pt x="3586" y="1913"/>
                    <a:pt x="3599" y="1913"/>
                  </a:cubicBezTo>
                  <a:cubicBezTo>
                    <a:pt x="3603" y="1913"/>
                    <a:pt x="3609" y="1913"/>
                    <a:pt x="3617" y="1912"/>
                  </a:cubicBezTo>
                  <a:cubicBezTo>
                    <a:pt x="3618" y="1912"/>
                    <a:pt x="3619" y="1912"/>
                    <a:pt x="3621" y="1912"/>
                  </a:cubicBezTo>
                  <a:cubicBezTo>
                    <a:pt x="3644" y="1912"/>
                    <a:pt x="3635" y="1939"/>
                    <a:pt x="3629" y="1965"/>
                  </a:cubicBezTo>
                  <a:cubicBezTo>
                    <a:pt x="3601" y="2005"/>
                    <a:pt x="3608" y="2019"/>
                    <a:pt x="3631" y="2019"/>
                  </a:cubicBezTo>
                  <a:cubicBezTo>
                    <a:pt x="3633" y="2019"/>
                    <a:pt x="3636" y="2019"/>
                    <a:pt x="3639" y="2019"/>
                  </a:cubicBezTo>
                  <a:cubicBezTo>
                    <a:pt x="3667" y="2025"/>
                    <a:pt x="3692" y="2041"/>
                    <a:pt x="3711" y="2066"/>
                  </a:cubicBezTo>
                  <a:cubicBezTo>
                    <a:pt x="3730" y="2069"/>
                    <a:pt x="3743" y="2074"/>
                    <a:pt x="3752" y="2074"/>
                  </a:cubicBezTo>
                  <a:cubicBezTo>
                    <a:pt x="3760" y="2074"/>
                    <a:pt x="3766" y="2070"/>
                    <a:pt x="3770" y="2056"/>
                  </a:cubicBezTo>
                  <a:cubicBezTo>
                    <a:pt x="3783" y="2047"/>
                    <a:pt x="3798" y="2041"/>
                    <a:pt x="3817" y="2037"/>
                  </a:cubicBezTo>
                  <a:cubicBezTo>
                    <a:pt x="3847" y="2044"/>
                    <a:pt x="3845" y="2055"/>
                    <a:pt x="3837" y="2055"/>
                  </a:cubicBezTo>
                  <a:cubicBezTo>
                    <a:pt x="3834" y="2055"/>
                    <a:pt x="3830" y="2053"/>
                    <a:pt x="3827" y="2050"/>
                  </a:cubicBezTo>
                  <a:cubicBezTo>
                    <a:pt x="3818" y="2048"/>
                    <a:pt x="3812" y="2047"/>
                    <a:pt x="3808" y="2047"/>
                  </a:cubicBezTo>
                  <a:cubicBezTo>
                    <a:pt x="3792" y="2047"/>
                    <a:pt x="3796" y="2059"/>
                    <a:pt x="3789" y="2081"/>
                  </a:cubicBezTo>
                  <a:cubicBezTo>
                    <a:pt x="3786" y="2106"/>
                    <a:pt x="3792" y="2131"/>
                    <a:pt x="3811" y="2147"/>
                  </a:cubicBezTo>
                  <a:lnTo>
                    <a:pt x="3852" y="2197"/>
                  </a:lnTo>
                  <a:cubicBezTo>
                    <a:pt x="3861" y="2237"/>
                    <a:pt x="3868" y="2254"/>
                    <a:pt x="3879" y="2254"/>
                  </a:cubicBezTo>
                  <a:cubicBezTo>
                    <a:pt x="3883" y="2254"/>
                    <a:pt x="3887" y="2252"/>
                    <a:pt x="3892" y="2247"/>
                  </a:cubicBezTo>
                  <a:cubicBezTo>
                    <a:pt x="3914" y="2228"/>
                    <a:pt x="3923" y="2219"/>
                    <a:pt x="3924" y="2219"/>
                  </a:cubicBezTo>
                  <a:lnTo>
                    <a:pt x="3924" y="2219"/>
                  </a:lnTo>
                  <a:cubicBezTo>
                    <a:pt x="3924" y="2219"/>
                    <a:pt x="3919" y="2224"/>
                    <a:pt x="3911" y="2232"/>
                  </a:cubicBezTo>
                  <a:cubicBezTo>
                    <a:pt x="3885" y="2273"/>
                    <a:pt x="3982" y="2393"/>
                    <a:pt x="4036" y="2393"/>
                  </a:cubicBezTo>
                  <a:cubicBezTo>
                    <a:pt x="4039" y="2393"/>
                    <a:pt x="4043" y="2393"/>
                    <a:pt x="4046" y="2392"/>
                  </a:cubicBezTo>
                  <a:lnTo>
                    <a:pt x="4046" y="2392"/>
                  </a:lnTo>
                  <a:lnTo>
                    <a:pt x="4024" y="2407"/>
                  </a:lnTo>
                  <a:cubicBezTo>
                    <a:pt x="4005" y="2423"/>
                    <a:pt x="4015" y="2435"/>
                    <a:pt x="4037" y="2461"/>
                  </a:cubicBezTo>
                  <a:cubicBezTo>
                    <a:pt x="4071" y="2486"/>
                    <a:pt x="4105" y="2514"/>
                    <a:pt x="4137" y="2545"/>
                  </a:cubicBezTo>
                  <a:cubicBezTo>
                    <a:pt x="4171" y="2585"/>
                    <a:pt x="4199" y="2618"/>
                    <a:pt x="4218" y="2618"/>
                  </a:cubicBezTo>
                  <a:cubicBezTo>
                    <a:pt x="4221" y="2618"/>
                    <a:pt x="4225" y="2617"/>
                    <a:pt x="4228" y="2614"/>
                  </a:cubicBezTo>
                  <a:lnTo>
                    <a:pt x="4228" y="2614"/>
                  </a:lnTo>
                  <a:cubicBezTo>
                    <a:pt x="4237" y="2627"/>
                    <a:pt x="4237" y="2627"/>
                    <a:pt x="4218" y="2642"/>
                  </a:cubicBezTo>
                  <a:cubicBezTo>
                    <a:pt x="4190" y="2645"/>
                    <a:pt x="4200" y="2658"/>
                    <a:pt x="4209" y="2670"/>
                  </a:cubicBezTo>
                  <a:cubicBezTo>
                    <a:pt x="4212" y="2674"/>
                    <a:pt x="4216" y="2675"/>
                    <a:pt x="4220" y="2675"/>
                  </a:cubicBezTo>
                  <a:cubicBezTo>
                    <a:pt x="4231" y="2675"/>
                    <a:pt x="4245" y="2663"/>
                    <a:pt x="4259" y="2652"/>
                  </a:cubicBezTo>
                  <a:cubicBezTo>
                    <a:pt x="4264" y="2647"/>
                    <a:pt x="4269" y="2645"/>
                    <a:pt x="4273" y="2645"/>
                  </a:cubicBezTo>
                  <a:cubicBezTo>
                    <a:pt x="4283" y="2645"/>
                    <a:pt x="4288" y="2660"/>
                    <a:pt x="4290" y="2689"/>
                  </a:cubicBezTo>
                  <a:cubicBezTo>
                    <a:pt x="4297" y="2736"/>
                    <a:pt x="4328" y="2774"/>
                    <a:pt x="4372" y="2786"/>
                  </a:cubicBezTo>
                  <a:cubicBezTo>
                    <a:pt x="4381" y="2799"/>
                    <a:pt x="4391" y="2811"/>
                    <a:pt x="4372" y="2830"/>
                  </a:cubicBezTo>
                  <a:cubicBezTo>
                    <a:pt x="4363" y="2856"/>
                    <a:pt x="4365" y="2891"/>
                    <a:pt x="4407" y="2891"/>
                  </a:cubicBezTo>
                  <a:cubicBezTo>
                    <a:pt x="4411" y="2891"/>
                    <a:pt x="4416" y="2891"/>
                    <a:pt x="4422" y="2890"/>
                  </a:cubicBezTo>
                  <a:lnTo>
                    <a:pt x="4422" y="2890"/>
                  </a:lnTo>
                  <a:cubicBezTo>
                    <a:pt x="4435" y="2902"/>
                    <a:pt x="4435" y="2902"/>
                    <a:pt x="4416" y="2918"/>
                  </a:cubicBezTo>
                  <a:cubicBezTo>
                    <a:pt x="4409" y="2939"/>
                    <a:pt x="4399" y="2953"/>
                    <a:pt x="4407" y="2953"/>
                  </a:cubicBezTo>
                  <a:cubicBezTo>
                    <a:pt x="4411" y="2953"/>
                    <a:pt x="4419" y="2950"/>
                    <a:pt x="4435" y="2943"/>
                  </a:cubicBezTo>
                  <a:cubicBezTo>
                    <a:pt x="4475" y="2953"/>
                    <a:pt x="4503" y="2990"/>
                    <a:pt x="4507" y="3031"/>
                  </a:cubicBezTo>
                  <a:cubicBezTo>
                    <a:pt x="4513" y="3039"/>
                    <a:pt x="4519" y="3048"/>
                    <a:pt x="4529" y="3048"/>
                  </a:cubicBezTo>
                  <a:cubicBezTo>
                    <a:pt x="4534" y="3048"/>
                    <a:pt x="4540" y="3045"/>
                    <a:pt x="4547" y="3040"/>
                  </a:cubicBezTo>
                  <a:cubicBezTo>
                    <a:pt x="4561" y="3029"/>
                    <a:pt x="4574" y="3017"/>
                    <a:pt x="4574" y="3017"/>
                  </a:cubicBezTo>
                  <a:lnTo>
                    <a:pt x="4574" y="3017"/>
                  </a:lnTo>
                  <a:cubicBezTo>
                    <a:pt x="4574" y="3017"/>
                    <a:pt x="4572" y="3019"/>
                    <a:pt x="4566" y="3025"/>
                  </a:cubicBezTo>
                  <a:cubicBezTo>
                    <a:pt x="4550" y="3050"/>
                    <a:pt x="4543" y="3061"/>
                    <a:pt x="4549" y="3061"/>
                  </a:cubicBezTo>
                  <a:cubicBezTo>
                    <a:pt x="4554" y="3061"/>
                    <a:pt x="4566" y="3056"/>
                    <a:pt x="4585" y="3047"/>
                  </a:cubicBezTo>
                  <a:cubicBezTo>
                    <a:pt x="4591" y="3041"/>
                    <a:pt x="4597" y="3039"/>
                    <a:pt x="4600" y="3039"/>
                  </a:cubicBezTo>
                  <a:cubicBezTo>
                    <a:pt x="4609" y="3039"/>
                    <a:pt x="4610" y="3048"/>
                    <a:pt x="4598" y="3059"/>
                  </a:cubicBezTo>
                  <a:cubicBezTo>
                    <a:pt x="4588" y="3090"/>
                    <a:pt x="4598" y="3100"/>
                    <a:pt x="4598" y="3100"/>
                  </a:cubicBezTo>
                  <a:cubicBezTo>
                    <a:pt x="4648" y="3141"/>
                    <a:pt x="4692" y="3181"/>
                    <a:pt x="4735" y="3228"/>
                  </a:cubicBezTo>
                  <a:cubicBezTo>
                    <a:pt x="4820" y="3331"/>
                    <a:pt x="4853" y="3373"/>
                    <a:pt x="4880" y="3373"/>
                  </a:cubicBezTo>
                  <a:cubicBezTo>
                    <a:pt x="4882" y="3373"/>
                    <a:pt x="4884" y="3373"/>
                    <a:pt x="4886" y="3372"/>
                  </a:cubicBezTo>
                  <a:cubicBezTo>
                    <a:pt x="4927" y="3382"/>
                    <a:pt x="4930" y="3382"/>
                    <a:pt x="4911" y="3401"/>
                  </a:cubicBezTo>
                  <a:cubicBezTo>
                    <a:pt x="4892" y="3419"/>
                    <a:pt x="4905" y="3432"/>
                    <a:pt x="4914" y="3445"/>
                  </a:cubicBezTo>
                  <a:cubicBezTo>
                    <a:pt x="4927" y="3460"/>
                    <a:pt x="4936" y="3473"/>
                    <a:pt x="4905" y="3473"/>
                  </a:cubicBezTo>
                  <a:cubicBezTo>
                    <a:pt x="4948" y="3485"/>
                    <a:pt x="4948" y="3485"/>
                    <a:pt x="4958" y="3501"/>
                  </a:cubicBezTo>
                  <a:cubicBezTo>
                    <a:pt x="4955" y="3501"/>
                    <a:pt x="4952" y="3500"/>
                    <a:pt x="4949" y="3500"/>
                  </a:cubicBezTo>
                  <a:cubicBezTo>
                    <a:pt x="4929" y="3500"/>
                    <a:pt x="4941" y="3512"/>
                    <a:pt x="4980" y="3526"/>
                  </a:cubicBezTo>
                  <a:cubicBezTo>
                    <a:pt x="5039" y="3539"/>
                    <a:pt x="5057" y="3545"/>
                    <a:pt x="5038" y="3545"/>
                  </a:cubicBezTo>
                  <a:cubicBezTo>
                    <a:pt x="5029" y="3545"/>
                    <a:pt x="5014" y="3544"/>
                    <a:pt x="4992" y="3542"/>
                  </a:cubicBezTo>
                  <a:cubicBezTo>
                    <a:pt x="4991" y="3542"/>
                    <a:pt x="4989" y="3541"/>
                    <a:pt x="4988" y="3541"/>
                  </a:cubicBezTo>
                  <a:cubicBezTo>
                    <a:pt x="4960" y="3541"/>
                    <a:pt x="4954" y="3564"/>
                    <a:pt x="4971" y="3564"/>
                  </a:cubicBezTo>
                  <a:cubicBezTo>
                    <a:pt x="4972" y="3564"/>
                    <a:pt x="4974" y="3564"/>
                    <a:pt x="4977" y="3564"/>
                  </a:cubicBezTo>
                  <a:cubicBezTo>
                    <a:pt x="5014" y="3567"/>
                    <a:pt x="5036" y="3592"/>
                    <a:pt x="5086" y="3614"/>
                  </a:cubicBezTo>
                  <a:cubicBezTo>
                    <a:pt x="5096" y="3626"/>
                    <a:pt x="5104" y="3636"/>
                    <a:pt x="5090" y="3636"/>
                  </a:cubicBezTo>
                  <a:cubicBezTo>
                    <a:pt x="5086" y="3636"/>
                    <a:pt x="5080" y="3635"/>
                    <a:pt x="5071" y="3633"/>
                  </a:cubicBezTo>
                  <a:lnTo>
                    <a:pt x="5071" y="3633"/>
                  </a:lnTo>
                  <a:cubicBezTo>
                    <a:pt x="5039" y="3639"/>
                    <a:pt x="5133" y="3711"/>
                    <a:pt x="5190" y="3739"/>
                  </a:cubicBezTo>
                  <a:cubicBezTo>
                    <a:pt x="5222" y="3748"/>
                    <a:pt x="5238" y="3759"/>
                    <a:pt x="5226" y="3759"/>
                  </a:cubicBezTo>
                  <a:cubicBezTo>
                    <a:pt x="5221" y="3759"/>
                    <a:pt x="5214" y="3758"/>
                    <a:pt x="5202" y="3755"/>
                  </a:cubicBezTo>
                  <a:cubicBezTo>
                    <a:pt x="5189" y="3751"/>
                    <a:pt x="5181" y="3750"/>
                    <a:pt x="5176" y="3750"/>
                  </a:cubicBezTo>
                  <a:cubicBezTo>
                    <a:pt x="5164" y="3750"/>
                    <a:pt x="5172" y="3758"/>
                    <a:pt x="5180" y="3767"/>
                  </a:cubicBezTo>
                  <a:cubicBezTo>
                    <a:pt x="5203" y="3779"/>
                    <a:pt x="5209" y="3783"/>
                    <a:pt x="5205" y="3783"/>
                  </a:cubicBezTo>
                  <a:cubicBezTo>
                    <a:pt x="5199" y="3783"/>
                    <a:pt x="5172" y="3774"/>
                    <a:pt x="5146" y="3764"/>
                  </a:cubicBezTo>
                  <a:cubicBezTo>
                    <a:pt x="5123" y="3753"/>
                    <a:pt x="5111" y="3748"/>
                    <a:pt x="5106" y="3748"/>
                  </a:cubicBezTo>
                  <a:cubicBezTo>
                    <a:pt x="5099" y="3748"/>
                    <a:pt x="5106" y="3759"/>
                    <a:pt x="5118" y="3774"/>
                  </a:cubicBezTo>
                  <a:cubicBezTo>
                    <a:pt x="5152" y="3789"/>
                    <a:pt x="5180" y="3814"/>
                    <a:pt x="5205" y="3843"/>
                  </a:cubicBezTo>
                  <a:lnTo>
                    <a:pt x="5143" y="3849"/>
                  </a:lnTo>
                  <a:cubicBezTo>
                    <a:pt x="5061" y="3858"/>
                    <a:pt x="5086" y="3880"/>
                    <a:pt x="5127" y="3927"/>
                  </a:cubicBezTo>
                  <a:lnTo>
                    <a:pt x="5184" y="3971"/>
                  </a:lnTo>
                  <a:lnTo>
                    <a:pt x="5108" y="3927"/>
                  </a:lnTo>
                  <a:cubicBezTo>
                    <a:pt x="5071" y="3905"/>
                    <a:pt x="4977" y="3868"/>
                    <a:pt x="4977" y="3868"/>
                  </a:cubicBezTo>
                  <a:cubicBezTo>
                    <a:pt x="4961" y="3868"/>
                    <a:pt x="4995" y="3890"/>
                    <a:pt x="5033" y="3911"/>
                  </a:cubicBezTo>
                  <a:cubicBezTo>
                    <a:pt x="5054" y="3922"/>
                    <a:pt x="5057" y="3928"/>
                    <a:pt x="5041" y="3928"/>
                  </a:cubicBezTo>
                  <a:cubicBezTo>
                    <a:pt x="5030" y="3928"/>
                    <a:pt x="5008" y="3924"/>
                    <a:pt x="4977" y="3918"/>
                  </a:cubicBezTo>
                  <a:cubicBezTo>
                    <a:pt x="4945" y="3909"/>
                    <a:pt x="4924" y="3904"/>
                    <a:pt x="4913" y="3904"/>
                  </a:cubicBezTo>
                  <a:cubicBezTo>
                    <a:pt x="4899" y="3904"/>
                    <a:pt x="4898" y="3911"/>
                    <a:pt x="4905" y="3924"/>
                  </a:cubicBezTo>
                  <a:cubicBezTo>
                    <a:pt x="4900" y="3925"/>
                    <a:pt x="4895" y="3925"/>
                    <a:pt x="4890" y="3925"/>
                  </a:cubicBezTo>
                  <a:cubicBezTo>
                    <a:pt x="4867" y="3925"/>
                    <a:pt x="4844" y="3919"/>
                    <a:pt x="4823" y="3908"/>
                  </a:cubicBezTo>
                  <a:cubicBezTo>
                    <a:pt x="4804" y="3908"/>
                    <a:pt x="4804" y="3908"/>
                    <a:pt x="4833" y="3933"/>
                  </a:cubicBezTo>
                  <a:cubicBezTo>
                    <a:pt x="4846" y="3945"/>
                    <a:pt x="4847" y="3950"/>
                    <a:pt x="4839" y="3950"/>
                  </a:cubicBezTo>
                  <a:cubicBezTo>
                    <a:pt x="4831" y="3950"/>
                    <a:pt x="4816" y="3946"/>
                    <a:pt x="4795" y="3937"/>
                  </a:cubicBezTo>
                  <a:cubicBezTo>
                    <a:pt x="4757" y="3913"/>
                    <a:pt x="4727" y="3903"/>
                    <a:pt x="4711" y="3903"/>
                  </a:cubicBezTo>
                  <a:cubicBezTo>
                    <a:pt x="4697" y="3903"/>
                    <a:pt x="4692" y="3909"/>
                    <a:pt x="4701" y="3921"/>
                  </a:cubicBezTo>
                  <a:cubicBezTo>
                    <a:pt x="4723" y="3943"/>
                    <a:pt x="4704" y="3946"/>
                    <a:pt x="4685" y="3946"/>
                  </a:cubicBezTo>
                  <a:cubicBezTo>
                    <a:pt x="4666" y="3949"/>
                    <a:pt x="4651" y="3952"/>
                    <a:pt x="4648" y="3977"/>
                  </a:cubicBezTo>
                  <a:lnTo>
                    <a:pt x="4610" y="3980"/>
                  </a:lnTo>
                  <a:cubicBezTo>
                    <a:pt x="4609" y="3981"/>
                    <a:pt x="4608" y="3981"/>
                    <a:pt x="4607" y="3981"/>
                  </a:cubicBezTo>
                  <a:cubicBezTo>
                    <a:pt x="4592" y="3981"/>
                    <a:pt x="4595" y="3955"/>
                    <a:pt x="4613" y="3955"/>
                  </a:cubicBezTo>
                  <a:lnTo>
                    <a:pt x="4579" y="3933"/>
                  </a:lnTo>
                  <a:cubicBezTo>
                    <a:pt x="4544" y="3937"/>
                    <a:pt x="4529" y="3940"/>
                    <a:pt x="4522" y="3965"/>
                  </a:cubicBezTo>
                  <a:cubicBezTo>
                    <a:pt x="4524" y="3990"/>
                    <a:pt x="4525" y="4002"/>
                    <a:pt x="4522" y="4002"/>
                  </a:cubicBezTo>
                  <a:cubicBezTo>
                    <a:pt x="4520" y="4002"/>
                    <a:pt x="4514" y="3990"/>
                    <a:pt x="4503" y="3965"/>
                  </a:cubicBezTo>
                  <a:cubicBezTo>
                    <a:pt x="4497" y="3950"/>
                    <a:pt x="4483" y="3935"/>
                    <a:pt x="4472" y="3935"/>
                  </a:cubicBezTo>
                  <a:cubicBezTo>
                    <a:pt x="4467" y="3935"/>
                    <a:pt x="4463" y="3938"/>
                    <a:pt x="4460" y="3946"/>
                  </a:cubicBezTo>
                  <a:cubicBezTo>
                    <a:pt x="4460" y="3968"/>
                    <a:pt x="4454" y="3976"/>
                    <a:pt x="4447" y="3976"/>
                  </a:cubicBezTo>
                  <a:cubicBezTo>
                    <a:pt x="4439" y="3976"/>
                    <a:pt x="4429" y="3963"/>
                    <a:pt x="4425" y="3949"/>
                  </a:cubicBezTo>
                  <a:cubicBezTo>
                    <a:pt x="4427" y="3925"/>
                    <a:pt x="4428" y="3912"/>
                    <a:pt x="4423" y="3912"/>
                  </a:cubicBezTo>
                  <a:cubicBezTo>
                    <a:pt x="4417" y="3912"/>
                    <a:pt x="4404" y="3926"/>
                    <a:pt x="4375" y="3955"/>
                  </a:cubicBezTo>
                  <a:cubicBezTo>
                    <a:pt x="4341" y="3958"/>
                    <a:pt x="4281" y="3990"/>
                    <a:pt x="4231" y="3993"/>
                  </a:cubicBezTo>
                  <a:cubicBezTo>
                    <a:pt x="4204" y="3997"/>
                    <a:pt x="4183" y="4000"/>
                    <a:pt x="4166" y="4000"/>
                  </a:cubicBezTo>
                  <a:cubicBezTo>
                    <a:pt x="4144" y="4000"/>
                    <a:pt x="4129" y="3995"/>
                    <a:pt x="4118" y="3980"/>
                  </a:cubicBezTo>
                  <a:cubicBezTo>
                    <a:pt x="4117" y="3976"/>
                    <a:pt x="4117" y="3971"/>
                    <a:pt x="4116" y="3968"/>
                  </a:cubicBezTo>
                  <a:lnTo>
                    <a:pt x="4116" y="3968"/>
                  </a:lnTo>
                  <a:cubicBezTo>
                    <a:pt x="4118" y="4006"/>
                    <a:pt x="4101" y="4009"/>
                    <a:pt x="4055" y="4012"/>
                  </a:cubicBezTo>
                  <a:cubicBezTo>
                    <a:pt x="4046" y="4008"/>
                    <a:pt x="4037" y="4006"/>
                    <a:pt x="4027" y="4006"/>
                  </a:cubicBezTo>
                  <a:cubicBezTo>
                    <a:pt x="4000" y="4006"/>
                    <a:pt x="3974" y="4021"/>
                    <a:pt x="3964" y="4046"/>
                  </a:cubicBezTo>
                  <a:lnTo>
                    <a:pt x="3996" y="4043"/>
                  </a:lnTo>
                  <a:lnTo>
                    <a:pt x="3996" y="4043"/>
                  </a:lnTo>
                  <a:cubicBezTo>
                    <a:pt x="4000" y="4074"/>
                    <a:pt x="3994" y="4087"/>
                    <a:pt x="3981" y="4087"/>
                  </a:cubicBezTo>
                  <a:cubicBezTo>
                    <a:pt x="3973" y="4087"/>
                    <a:pt x="3962" y="4083"/>
                    <a:pt x="3949" y="4074"/>
                  </a:cubicBezTo>
                  <a:cubicBezTo>
                    <a:pt x="3933" y="4074"/>
                    <a:pt x="3930" y="4049"/>
                    <a:pt x="3930" y="4024"/>
                  </a:cubicBezTo>
                  <a:cubicBezTo>
                    <a:pt x="3927" y="4004"/>
                    <a:pt x="3910" y="3980"/>
                    <a:pt x="3895" y="3980"/>
                  </a:cubicBezTo>
                  <a:cubicBezTo>
                    <a:pt x="3894" y="3980"/>
                    <a:pt x="3893" y="3980"/>
                    <a:pt x="3892" y="3980"/>
                  </a:cubicBezTo>
                  <a:cubicBezTo>
                    <a:pt x="3874" y="3980"/>
                    <a:pt x="3858" y="3984"/>
                    <a:pt x="3877" y="4005"/>
                  </a:cubicBezTo>
                  <a:cubicBezTo>
                    <a:pt x="3880" y="4031"/>
                    <a:pt x="3880" y="4031"/>
                    <a:pt x="3864" y="4034"/>
                  </a:cubicBezTo>
                  <a:cubicBezTo>
                    <a:pt x="3862" y="4033"/>
                    <a:pt x="3860" y="4033"/>
                    <a:pt x="3858" y="4033"/>
                  </a:cubicBezTo>
                  <a:cubicBezTo>
                    <a:pt x="3842" y="4033"/>
                    <a:pt x="3826" y="4045"/>
                    <a:pt x="3820" y="4062"/>
                  </a:cubicBezTo>
                  <a:cubicBezTo>
                    <a:pt x="3823" y="4087"/>
                    <a:pt x="3808" y="4090"/>
                    <a:pt x="3789" y="4090"/>
                  </a:cubicBezTo>
                  <a:cubicBezTo>
                    <a:pt x="3778" y="4079"/>
                    <a:pt x="3762" y="4071"/>
                    <a:pt x="3746" y="4071"/>
                  </a:cubicBezTo>
                  <a:cubicBezTo>
                    <a:pt x="3744" y="4071"/>
                    <a:pt x="3741" y="4071"/>
                    <a:pt x="3739" y="4071"/>
                  </a:cubicBezTo>
                  <a:lnTo>
                    <a:pt x="3739" y="4071"/>
                  </a:lnTo>
                  <a:cubicBezTo>
                    <a:pt x="3738" y="4065"/>
                    <a:pt x="3737" y="4055"/>
                    <a:pt x="3736" y="4046"/>
                  </a:cubicBezTo>
                  <a:cubicBezTo>
                    <a:pt x="3733" y="4027"/>
                    <a:pt x="3726" y="4012"/>
                    <a:pt x="3717" y="3996"/>
                  </a:cubicBezTo>
                  <a:cubicBezTo>
                    <a:pt x="3698" y="3999"/>
                    <a:pt x="3701" y="4024"/>
                    <a:pt x="3701" y="4024"/>
                  </a:cubicBezTo>
                  <a:cubicBezTo>
                    <a:pt x="3704" y="4049"/>
                    <a:pt x="3322" y="4087"/>
                    <a:pt x="3275" y="4093"/>
                  </a:cubicBezTo>
                  <a:cubicBezTo>
                    <a:pt x="3260" y="4084"/>
                    <a:pt x="3242" y="4080"/>
                    <a:pt x="3229" y="4080"/>
                  </a:cubicBezTo>
                  <a:cubicBezTo>
                    <a:pt x="3210" y="4080"/>
                    <a:pt x="3199" y="4087"/>
                    <a:pt x="3209" y="4099"/>
                  </a:cubicBezTo>
                  <a:cubicBezTo>
                    <a:pt x="3212" y="4125"/>
                    <a:pt x="3134" y="4134"/>
                    <a:pt x="3037" y="4143"/>
                  </a:cubicBezTo>
                  <a:cubicBezTo>
                    <a:pt x="2924" y="4156"/>
                    <a:pt x="2846" y="4162"/>
                    <a:pt x="2849" y="4187"/>
                  </a:cubicBezTo>
                  <a:lnTo>
                    <a:pt x="2799" y="4193"/>
                  </a:lnTo>
                  <a:cubicBezTo>
                    <a:pt x="2767" y="4197"/>
                    <a:pt x="2739" y="4225"/>
                    <a:pt x="2723" y="4225"/>
                  </a:cubicBezTo>
                  <a:cubicBezTo>
                    <a:pt x="2717" y="4239"/>
                    <a:pt x="2710" y="4246"/>
                    <a:pt x="2706" y="4246"/>
                  </a:cubicBezTo>
                  <a:cubicBezTo>
                    <a:pt x="2702" y="4246"/>
                    <a:pt x="2702" y="4240"/>
                    <a:pt x="2708" y="4228"/>
                  </a:cubicBezTo>
                  <a:cubicBezTo>
                    <a:pt x="2705" y="4203"/>
                    <a:pt x="2702" y="4178"/>
                    <a:pt x="2686" y="4178"/>
                  </a:cubicBezTo>
                  <a:cubicBezTo>
                    <a:pt x="2655" y="4184"/>
                    <a:pt x="2658" y="4209"/>
                    <a:pt x="2658" y="4234"/>
                  </a:cubicBezTo>
                  <a:cubicBezTo>
                    <a:pt x="2661" y="4259"/>
                    <a:pt x="2645" y="4259"/>
                    <a:pt x="2645" y="4259"/>
                  </a:cubicBezTo>
                  <a:cubicBezTo>
                    <a:pt x="2641" y="4260"/>
                    <a:pt x="2638" y="4261"/>
                    <a:pt x="2636" y="4261"/>
                  </a:cubicBezTo>
                  <a:cubicBezTo>
                    <a:pt x="2629" y="4261"/>
                    <a:pt x="2629" y="4256"/>
                    <a:pt x="2626" y="4237"/>
                  </a:cubicBezTo>
                  <a:lnTo>
                    <a:pt x="2623" y="4187"/>
                  </a:lnTo>
                  <a:lnTo>
                    <a:pt x="2604" y="4187"/>
                  </a:lnTo>
                  <a:cubicBezTo>
                    <a:pt x="2608" y="4212"/>
                    <a:pt x="2592" y="4215"/>
                    <a:pt x="2592" y="4215"/>
                  </a:cubicBezTo>
                  <a:cubicBezTo>
                    <a:pt x="2576" y="4215"/>
                    <a:pt x="2576" y="4215"/>
                    <a:pt x="2570" y="4165"/>
                  </a:cubicBezTo>
                  <a:cubicBezTo>
                    <a:pt x="2568" y="4141"/>
                    <a:pt x="2563" y="4129"/>
                    <a:pt x="2557" y="4129"/>
                  </a:cubicBezTo>
                  <a:cubicBezTo>
                    <a:pt x="2551" y="4129"/>
                    <a:pt x="2543" y="4143"/>
                    <a:pt x="2539" y="4168"/>
                  </a:cubicBezTo>
                  <a:lnTo>
                    <a:pt x="2510" y="4197"/>
                  </a:lnTo>
                  <a:cubicBezTo>
                    <a:pt x="2504" y="4183"/>
                    <a:pt x="2498" y="4178"/>
                    <a:pt x="2491" y="4178"/>
                  </a:cubicBezTo>
                  <a:cubicBezTo>
                    <a:pt x="2475" y="4178"/>
                    <a:pt x="2459" y="4210"/>
                    <a:pt x="2448" y="4228"/>
                  </a:cubicBezTo>
                  <a:cubicBezTo>
                    <a:pt x="2437" y="4205"/>
                    <a:pt x="2428" y="4193"/>
                    <a:pt x="2420" y="4193"/>
                  </a:cubicBezTo>
                  <a:cubicBezTo>
                    <a:pt x="2412" y="4193"/>
                    <a:pt x="2406" y="4207"/>
                    <a:pt x="2401" y="4234"/>
                  </a:cubicBezTo>
                  <a:cubicBezTo>
                    <a:pt x="2402" y="4247"/>
                    <a:pt x="2399" y="4253"/>
                    <a:pt x="2393" y="4253"/>
                  </a:cubicBezTo>
                  <a:cubicBezTo>
                    <a:pt x="2387" y="4253"/>
                    <a:pt x="2378" y="4248"/>
                    <a:pt x="2369" y="4237"/>
                  </a:cubicBezTo>
                  <a:cubicBezTo>
                    <a:pt x="2356" y="4221"/>
                    <a:pt x="2344" y="4217"/>
                    <a:pt x="2326" y="4217"/>
                  </a:cubicBezTo>
                  <a:cubicBezTo>
                    <a:pt x="2320" y="4217"/>
                    <a:pt x="2312" y="4218"/>
                    <a:pt x="2304" y="4219"/>
                  </a:cubicBezTo>
                  <a:cubicBezTo>
                    <a:pt x="2288" y="4247"/>
                    <a:pt x="2178" y="4256"/>
                    <a:pt x="2050" y="4272"/>
                  </a:cubicBezTo>
                  <a:cubicBezTo>
                    <a:pt x="1906" y="4284"/>
                    <a:pt x="1812" y="4294"/>
                    <a:pt x="1812" y="4319"/>
                  </a:cubicBezTo>
                  <a:cubicBezTo>
                    <a:pt x="1807" y="4320"/>
                    <a:pt x="1804" y="4320"/>
                    <a:pt x="1802" y="4320"/>
                  </a:cubicBezTo>
                  <a:cubicBezTo>
                    <a:pt x="1795" y="4320"/>
                    <a:pt x="1791" y="4315"/>
                    <a:pt x="1777" y="4297"/>
                  </a:cubicBezTo>
                  <a:cubicBezTo>
                    <a:pt x="1776" y="4287"/>
                    <a:pt x="1773" y="4282"/>
                    <a:pt x="1769" y="4282"/>
                  </a:cubicBezTo>
                  <a:cubicBezTo>
                    <a:pt x="1763" y="4282"/>
                    <a:pt x="1755" y="4296"/>
                    <a:pt x="1749" y="4328"/>
                  </a:cubicBezTo>
                  <a:cubicBezTo>
                    <a:pt x="1742" y="4343"/>
                    <a:pt x="1740" y="4357"/>
                    <a:pt x="1738" y="4357"/>
                  </a:cubicBezTo>
                  <a:cubicBezTo>
                    <a:pt x="1737" y="4357"/>
                    <a:pt x="1736" y="4349"/>
                    <a:pt x="1733" y="4328"/>
                  </a:cubicBezTo>
                  <a:cubicBezTo>
                    <a:pt x="1731" y="4313"/>
                    <a:pt x="1719" y="4308"/>
                    <a:pt x="1695" y="4308"/>
                  </a:cubicBezTo>
                  <a:cubicBezTo>
                    <a:pt x="1679" y="4308"/>
                    <a:pt x="1659" y="4310"/>
                    <a:pt x="1633" y="4313"/>
                  </a:cubicBezTo>
                  <a:cubicBezTo>
                    <a:pt x="1586" y="4319"/>
                    <a:pt x="1523" y="4325"/>
                    <a:pt x="1526" y="4350"/>
                  </a:cubicBezTo>
                  <a:cubicBezTo>
                    <a:pt x="1511" y="4364"/>
                    <a:pt x="1503" y="4371"/>
                    <a:pt x="1501" y="4371"/>
                  </a:cubicBezTo>
                  <a:cubicBezTo>
                    <a:pt x="1499" y="4371"/>
                    <a:pt x="1503" y="4364"/>
                    <a:pt x="1511" y="4350"/>
                  </a:cubicBezTo>
                  <a:cubicBezTo>
                    <a:pt x="1516" y="4322"/>
                    <a:pt x="1492" y="4304"/>
                    <a:pt x="1463" y="4304"/>
                  </a:cubicBezTo>
                  <a:cubicBezTo>
                    <a:pt x="1440" y="4304"/>
                    <a:pt x="1414" y="4315"/>
                    <a:pt x="1395" y="4338"/>
                  </a:cubicBezTo>
                  <a:cubicBezTo>
                    <a:pt x="1391" y="4338"/>
                    <a:pt x="1387" y="4339"/>
                    <a:pt x="1383" y="4339"/>
                  </a:cubicBezTo>
                  <a:cubicBezTo>
                    <a:pt x="1372" y="4339"/>
                    <a:pt x="1363" y="4334"/>
                    <a:pt x="1360" y="4316"/>
                  </a:cubicBezTo>
                  <a:cubicBezTo>
                    <a:pt x="1332" y="4319"/>
                    <a:pt x="1304" y="4331"/>
                    <a:pt x="1282" y="4350"/>
                  </a:cubicBezTo>
                  <a:lnTo>
                    <a:pt x="1172" y="4363"/>
                  </a:lnTo>
                  <a:cubicBezTo>
                    <a:pt x="1147" y="4366"/>
                    <a:pt x="1128" y="4375"/>
                    <a:pt x="1110" y="4394"/>
                  </a:cubicBezTo>
                  <a:lnTo>
                    <a:pt x="1094" y="4394"/>
                  </a:lnTo>
                  <a:cubicBezTo>
                    <a:pt x="1092" y="4382"/>
                    <a:pt x="1074" y="4378"/>
                    <a:pt x="1042" y="4378"/>
                  </a:cubicBezTo>
                  <a:cubicBezTo>
                    <a:pt x="1008" y="4378"/>
                    <a:pt x="959" y="4383"/>
                    <a:pt x="900" y="4388"/>
                  </a:cubicBezTo>
                  <a:cubicBezTo>
                    <a:pt x="836" y="4395"/>
                    <a:pt x="778" y="4401"/>
                    <a:pt x="737" y="4401"/>
                  </a:cubicBezTo>
                  <a:cubicBezTo>
                    <a:pt x="705" y="4401"/>
                    <a:pt x="682" y="4397"/>
                    <a:pt x="674" y="4388"/>
                  </a:cubicBezTo>
                  <a:cubicBezTo>
                    <a:pt x="674" y="4388"/>
                    <a:pt x="658" y="4388"/>
                    <a:pt x="646" y="4416"/>
                  </a:cubicBezTo>
                  <a:cubicBezTo>
                    <a:pt x="638" y="4446"/>
                    <a:pt x="629" y="4460"/>
                    <a:pt x="619" y="4460"/>
                  </a:cubicBezTo>
                  <a:cubicBezTo>
                    <a:pt x="613" y="4460"/>
                    <a:pt x="606" y="4454"/>
                    <a:pt x="599" y="4444"/>
                  </a:cubicBezTo>
                  <a:cubicBezTo>
                    <a:pt x="592" y="4423"/>
                    <a:pt x="573" y="4413"/>
                    <a:pt x="554" y="4413"/>
                  </a:cubicBezTo>
                  <a:cubicBezTo>
                    <a:pt x="531" y="4413"/>
                    <a:pt x="508" y="4428"/>
                    <a:pt x="505" y="4457"/>
                  </a:cubicBezTo>
                  <a:cubicBezTo>
                    <a:pt x="505" y="4464"/>
                    <a:pt x="505" y="4467"/>
                    <a:pt x="505" y="4467"/>
                  </a:cubicBezTo>
                  <a:cubicBezTo>
                    <a:pt x="504" y="4467"/>
                    <a:pt x="504" y="4449"/>
                    <a:pt x="502" y="4432"/>
                  </a:cubicBezTo>
                  <a:cubicBezTo>
                    <a:pt x="494" y="4414"/>
                    <a:pt x="483" y="4406"/>
                    <a:pt x="471" y="4406"/>
                  </a:cubicBezTo>
                  <a:cubicBezTo>
                    <a:pt x="451" y="4406"/>
                    <a:pt x="429" y="4431"/>
                    <a:pt x="423" y="4463"/>
                  </a:cubicBezTo>
                  <a:cubicBezTo>
                    <a:pt x="410" y="4448"/>
                    <a:pt x="398" y="4432"/>
                    <a:pt x="387" y="4432"/>
                  </a:cubicBezTo>
                  <a:cubicBezTo>
                    <a:pt x="382" y="4432"/>
                    <a:pt x="377" y="4435"/>
                    <a:pt x="373" y="4444"/>
                  </a:cubicBezTo>
                  <a:cubicBezTo>
                    <a:pt x="357" y="4444"/>
                    <a:pt x="357" y="4444"/>
                    <a:pt x="351" y="4394"/>
                  </a:cubicBezTo>
                  <a:cubicBezTo>
                    <a:pt x="348" y="4370"/>
                    <a:pt x="345" y="4347"/>
                    <a:pt x="332" y="4347"/>
                  </a:cubicBezTo>
                  <a:cubicBezTo>
                    <a:pt x="331" y="4347"/>
                    <a:pt x="330" y="4347"/>
                    <a:pt x="329" y="4347"/>
                  </a:cubicBezTo>
                  <a:cubicBezTo>
                    <a:pt x="314" y="4347"/>
                    <a:pt x="317" y="4372"/>
                    <a:pt x="320" y="4397"/>
                  </a:cubicBezTo>
                  <a:lnTo>
                    <a:pt x="289" y="4400"/>
                  </a:lnTo>
                  <a:cubicBezTo>
                    <a:pt x="289" y="4400"/>
                    <a:pt x="273" y="4403"/>
                    <a:pt x="273" y="4429"/>
                  </a:cubicBezTo>
                  <a:cubicBezTo>
                    <a:pt x="276" y="4454"/>
                    <a:pt x="260" y="4457"/>
                    <a:pt x="245" y="4457"/>
                  </a:cubicBezTo>
                  <a:cubicBezTo>
                    <a:pt x="244" y="4450"/>
                    <a:pt x="242" y="4447"/>
                    <a:pt x="241" y="4447"/>
                  </a:cubicBezTo>
                  <a:lnTo>
                    <a:pt x="241" y="4447"/>
                  </a:lnTo>
                  <a:cubicBezTo>
                    <a:pt x="237" y="4447"/>
                    <a:pt x="234" y="4466"/>
                    <a:pt x="248" y="4482"/>
                  </a:cubicBezTo>
                  <a:cubicBezTo>
                    <a:pt x="251" y="4507"/>
                    <a:pt x="254" y="4532"/>
                    <a:pt x="238" y="4535"/>
                  </a:cubicBezTo>
                  <a:lnTo>
                    <a:pt x="242" y="4585"/>
                  </a:lnTo>
                  <a:cubicBezTo>
                    <a:pt x="248" y="4635"/>
                    <a:pt x="251" y="4660"/>
                    <a:pt x="285" y="4679"/>
                  </a:cubicBezTo>
                  <a:cubicBezTo>
                    <a:pt x="321" y="4689"/>
                    <a:pt x="353" y="4701"/>
                    <a:pt x="374" y="4701"/>
                  </a:cubicBezTo>
                  <a:cubicBezTo>
                    <a:pt x="392" y="4701"/>
                    <a:pt x="401" y="4693"/>
                    <a:pt x="398" y="4670"/>
                  </a:cubicBezTo>
                  <a:cubicBezTo>
                    <a:pt x="398" y="4670"/>
                    <a:pt x="411" y="4642"/>
                    <a:pt x="426" y="4642"/>
                  </a:cubicBezTo>
                  <a:cubicBezTo>
                    <a:pt x="427" y="4641"/>
                    <a:pt x="428" y="4641"/>
                    <a:pt x="429" y="4641"/>
                  </a:cubicBezTo>
                  <a:cubicBezTo>
                    <a:pt x="444" y="4641"/>
                    <a:pt x="461" y="4664"/>
                    <a:pt x="461" y="4664"/>
                  </a:cubicBezTo>
                  <a:cubicBezTo>
                    <a:pt x="463" y="4677"/>
                    <a:pt x="481" y="4681"/>
                    <a:pt x="510" y="4681"/>
                  </a:cubicBezTo>
                  <a:cubicBezTo>
                    <a:pt x="536" y="4681"/>
                    <a:pt x="571" y="4677"/>
                    <a:pt x="608" y="4673"/>
                  </a:cubicBezTo>
                  <a:cubicBezTo>
                    <a:pt x="654" y="4668"/>
                    <a:pt x="689" y="4665"/>
                    <a:pt x="715" y="4665"/>
                  </a:cubicBezTo>
                  <a:cubicBezTo>
                    <a:pt x="744" y="4665"/>
                    <a:pt x="761" y="4669"/>
                    <a:pt x="771" y="4682"/>
                  </a:cubicBezTo>
                  <a:cubicBezTo>
                    <a:pt x="790" y="4704"/>
                    <a:pt x="806" y="4704"/>
                    <a:pt x="806" y="4704"/>
                  </a:cubicBezTo>
                  <a:cubicBezTo>
                    <a:pt x="802" y="4679"/>
                    <a:pt x="900" y="4667"/>
                    <a:pt x="1009" y="4657"/>
                  </a:cubicBezTo>
                  <a:cubicBezTo>
                    <a:pt x="1122" y="4645"/>
                    <a:pt x="1235" y="4632"/>
                    <a:pt x="1232" y="4607"/>
                  </a:cubicBezTo>
                  <a:lnTo>
                    <a:pt x="1263" y="4604"/>
                  </a:lnTo>
                  <a:cubicBezTo>
                    <a:pt x="1265" y="4621"/>
                    <a:pt x="1280" y="4625"/>
                    <a:pt x="1299" y="4625"/>
                  </a:cubicBezTo>
                  <a:cubicBezTo>
                    <a:pt x="1308" y="4625"/>
                    <a:pt x="1318" y="4624"/>
                    <a:pt x="1329" y="4623"/>
                  </a:cubicBezTo>
                  <a:cubicBezTo>
                    <a:pt x="1345" y="4607"/>
                    <a:pt x="1367" y="4595"/>
                    <a:pt x="1392" y="4591"/>
                  </a:cubicBezTo>
                  <a:cubicBezTo>
                    <a:pt x="1394" y="4610"/>
                    <a:pt x="1403" y="4615"/>
                    <a:pt x="1420" y="4615"/>
                  </a:cubicBezTo>
                  <a:cubicBezTo>
                    <a:pt x="1426" y="4615"/>
                    <a:pt x="1434" y="4614"/>
                    <a:pt x="1442" y="4613"/>
                  </a:cubicBezTo>
                  <a:cubicBezTo>
                    <a:pt x="1473" y="4610"/>
                    <a:pt x="1489" y="4607"/>
                    <a:pt x="1486" y="4582"/>
                  </a:cubicBezTo>
                  <a:cubicBezTo>
                    <a:pt x="1494" y="4580"/>
                    <a:pt x="1530" y="4577"/>
                    <a:pt x="1569" y="4577"/>
                  </a:cubicBezTo>
                  <a:cubicBezTo>
                    <a:pt x="1604" y="4577"/>
                    <a:pt x="1641" y="4580"/>
                    <a:pt x="1664" y="4588"/>
                  </a:cubicBezTo>
                  <a:cubicBezTo>
                    <a:pt x="1669" y="4595"/>
                    <a:pt x="1674" y="4598"/>
                    <a:pt x="1679" y="4598"/>
                  </a:cubicBezTo>
                  <a:cubicBezTo>
                    <a:pt x="1690" y="4598"/>
                    <a:pt x="1700" y="4578"/>
                    <a:pt x="1711" y="4560"/>
                  </a:cubicBezTo>
                  <a:cubicBezTo>
                    <a:pt x="1708" y="4535"/>
                    <a:pt x="1721" y="4507"/>
                    <a:pt x="1736" y="4507"/>
                  </a:cubicBezTo>
                  <a:cubicBezTo>
                    <a:pt x="1736" y="4507"/>
                    <a:pt x="1739" y="4532"/>
                    <a:pt x="1743" y="4557"/>
                  </a:cubicBezTo>
                  <a:cubicBezTo>
                    <a:pt x="1733" y="4576"/>
                    <a:pt x="1731" y="4580"/>
                    <a:pt x="1743" y="4580"/>
                  </a:cubicBezTo>
                  <a:cubicBezTo>
                    <a:pt x="1747" y="4580"/>
                    <a:pt x="1753" y="4580"/>
                    <a:pt x="1761" y="4579"/>
                  </a:cubicBezTo>
                  <a:lnTo>
                    <a:pt x="1793" y="4576"/>
                  </a:lnTo>
                  <a:cubicBezTo>
                    <a:pt x="1790" y="4551"/>
                    <a:pt x="1871" y="4541"/>
                    <a:pt x="1981" y="4532"/>
                  </a:cubicBezTo>
                  <a:cubicBezTo>
                    <a:pt x="2125" y="4516"/>
                    <a:pt x="2172" y="4510"/>
                    <a:pt x="2172" y="4485"/>
                  </a:cubicBezTo>
                  <a:cubicBezTo>
                    <a:pt x="2170" y="4472"/>
                    <a:pt x="2174" y="4465"/>
                    <a:pt x="2186" y="4465"/>
                  </a:cubicBezTo>
                  <a:cubicBezTo>
                    <a:pt x="2195" y="4465"/>
                    <a:pt x="2211" y="4470"/>
                    <a:pt x="2235" y="4479"/>
                  </a:cubicBezTo>
                  <a:cubicBezTo>
                    <a:pt x="2299" y="4519"/>
                    <a:pt x="2323" y="4535"/>
                    <a:pt x="2335" y="4535"/>
                  </a:cubicBezTo>
                  <a:cubicBezTo>
                    <a:pt x="2343" y="4535"/>
                    <a:pt x="2346" y="4529"/>
                    <a:pt x="2351" y="4519"/>
                  </a:cubicBezTo>
                  <a:cubicBezTo>
                    <a:pt x="2335" y="4519"/>
                    <a:pt x="2332" y="4494"/>
                    <a:pt x="2329" y="4469"/>
                  </a:cubicBezTo>
                  <a:cubicBezTo>
                    <a:pt x="2327" y="4444"/>
                    <a:pt x="2330" y="4431"/>
                    <a:pt x="2337" y="4431"/>
                  </a:cubicBezTo>
                  <a:cubicBezTo>
                    <a:pt x="2343" y="4431"/>
                    <a:pt x="2352" y="4443"/>
                    <a:pt x="2363" y="4466"/>
                  </a:cubicBezTo>
                  <a:cubicBezTo>
                    <a:pt x="2364" y="4481"/>
                    <a:pt x="2385" y="4487"/>
                    <a:pt x="2415" y="4487"/>
                  </a:cubicBezTo>
                  <a:cubicBezTo>
                    <a:pt x="2486" y="4487"/>
                    <a:pt x="2607" y="4451"/>
                    <a:pt x="2614" y="4416"/>
                  </a:cubicBezTo>
                  <a:lnTo>
                    <a:pt x="2614" y="4416"/>
                  </a:lnTo>
                  <a:cubicBezTo>
                    <a:pt x="2615" y="4422"/>
                    <a:pt x="2616" y="4431"/>
                    <a:pt x="2617" y="4441"/>
                  </a:cubicBezTo>
                  <a:cubicBezTo>
                    <a:pt x="2619" y="4456"/>
                    <a:pt x="2625" y="4461"/>
                    <a:pt x="2645" y="4461"/>
                  </a:cubicBezTo>
                  <a:cubicBezTo>
                    <a:pt x="2658" y="4461"/>
                    <a:pt x="2676" y="4459"/>
                    <a:pt x="2702" y="4457"/>
                  </a:cubicBezTo>
                  <a:lnTo>
                    <a:pt x="2749" y="4450"/>
                  </a:lnTo>
                  <a:cubicBezTo>
                    <a:pt x="2746" y="4426"/>
                    <a:pt x="2767" y="4418"/>
                    <a:pt x="2790" y="4418"/>
                  </a:cubicBezTo>
                  <a:cubicBezTo>
                    <a:pt x="2815" y="4418"/>
                    <a:pt x="2843" y="4428"/>
                    <a:pt x="2843" y="4441"/>
                  </a:cubicBezTo>
                  <a:cubicBezTo>
                    <a:pt x="2856" y="4460"/>
                    <a:pt x="2860" y="4464"/>
                    <a:pt x="2875" y="4464"/>
                  </a:cubicBezTo>
                  <a:cubicBezTo>
                    <a:pt x="2880" y="4464"/>
                    <a:pt x="2887" y="4464"/>
                    <a:pt x="2896" y="4463"/>
                  </a:cubicBezTo>
                  <a:cubicBezTo>
                    <a:pt x="2915" y="4436"/>
                    <a:pt x="2944" y="4426"/>
                    <a:pt x="2970" y="4426"/>
                  </a:cubicBezTo>
                  <a:cubicBezTo>
                    <a:pt x="2997" y="4426"/>
                    <a:pt x="3020" y="4437"/>
                    <a:pt x="3021" y="4450"/>
                  </a:cubicBezTo>
                  <a:lnTo>
                    <a:pt x="3056" y="4444"/>
                  </a:lnTo>
                  <a:cubicBezTo>
                    <a:pt x="3068" y="4425"/>
                    <a:pt x="3090" y="4413"/>
                    <a:pt x="3115" y="4413"/>
                  </a:cubicBezTo>
                  <a:cubicBezTo>
                    <a:pt x="3162" y="4410"/>
                    <a:pt x="3178" y="4407"/>
                    <a:pt x="3159" y="4385"/>
                  </a:cubicBezTo>
                  <a:cubicBezTo>
                    <a:pt x="3159" y="4360"/>
                    <a:pt x="3156" y="4335"/>
                    <a:pt x="3172" y="4331"/>
                  </a:cubicBezTo>
                  <a:lnTo>
                    <a:pt x="3175" y="4356"/>
                  </a:lnTo>
                  <a:cubicBezTo>
                    <a:pt x="3177" y="4372"/>
                    <a:pt x="3195" y="4377"/>
                    <a:pt x="3223" y="4377"/>
                  </a:cubicBezTo>
                  <a:cubicBezTo>
                    <a:pt x="3241" y="4377"/>
                    <a:pt x="3263" y="4375"/>
                    <a:pt x="3288" y="4372"/>
                  </a:cubicBezTo>
                  <a:cubicBezTo>
                    <a:pt x="3324" y="4368"/>
                    <a:pt x="3351" y="4365"/>
                    <a:pt x="3370" y="4365"/>
                  </a:cubicBezTo>
                  <a:cubicBezTo>
                    <a:pt x="3395" y="4365"/>
                    <a:pt x="3409" y="4369"/>
                    <a:pt x="3419" y="4382"/>
                  </a:cubicBezTo>
                  <a:lnTo>
                    <a:pt x="3432" y="4356"/>
                  </a:lnTo>
                  <a:cubicBezTo>
                    <a:pt x="3438" y="4342"/>
                    <a:pt x="3445" y="4335"/>
                    <a:pt x="3451" y="4335"/>
                  </a:cubicBezTo>
                  <a:cubicBezTo>
                    <a:pt x="3457" y="4335"/>
                    <a:pt x="3462" y="4341"/>
                    <a:pt x="3463" y="4353"/>
                  </a:cubicBezTo>
                  <a:cubicBezTo>
                    <a:pt x="3471" y="4362"/>
                    <a:pt x="3486" y="4367"/>
                    <a:pt x="3504" y="4367"/>
                  </a:cubicBezTo>
                  <a:cubicBezTo>
                    <a:pt x="3529" y="4367"/>
                    <a:pt x="3559" y="4358"/>
                    <a:pt x="3576" y="4341"/>
                  </a:cubicBezTo>
                  <a:lnTo>
                    <a:pt x="3607" y="4338"/>
                  </a:lnTo>
                  <a:cubicBezTo>
                    <a:pt x="3618" y="4360"/>
                    <a:pt x="3633" y="4371"/>
                    <a:pt x="3648" y="4371"/>
                  </a:cubicBezTo>
                  <a:cubicBezTo>
                    <a:pt x="3666" y="4371"/>
                    <a:pt x="3682" y="4357"/>
                    <a:pt x="3689" y="4328"/>
                  </a:cubicBezTo>
                  <a:cubicBezTo>
                    <a:pt x="3691" y="4347"/>
                    <a:pt x="3700" y="4352"/>
                    <a:pt x="3711" y="4352"/>
                  </a:cubicBezTo>
                  <a:cubicBezTo>
                    <a:pt x="3715" y="4352"/>
                    <a:pt x="3719" y="4351"/>
                    <a:pt x="3723" y="4350"/>
                  </a:cubicBezTo>
                  <a:cubicBezTo>
                    <a:pt x="3739" y="4334"/>
                    <a:pt x="3767" y="4325"/>
                    <a:pt x="3788" y="4325"/>
                  </a:cubicBezTo>
                  <a:cubicBezTo>
                    <a:pt x="3804" y="4325"/>
                    <a:pt x="3816" y="4330"/>
                    <a:pt x="3817" y="4341"/>
                  </a:cubicBezTo>
                  <a:lnTo>
                    <a:pt x="3833" y="4341"/>
                  </a:lnTo>
                  <a:cubicBezTo>
                    <a:pt x="3842" y="4322"/>
                    <a:pt x="3858" y="4309"/>
                    <a:pt x="3880" y="4309"/>
                  </a:cubicBezTo>
                  <a:cubicBezTo>
                    <a:pt x="3899" y="4309"/>
                    <a:pt x="3917" y="4297"/>
                    <a:pt x="3924" y="4278"/>
                  </a:cubicBezTo>
                  <a:cubicBezTo>
                    <a:pt x="3936" y="4253"/>
                    <a:pt x="3955" y="4250"/>
                    <a:pt x="3955" y="4250"/>
                  </a:cubicBezTo>
                  <a:cubicBezTo>
                    <a:pt x="3971" y="4250"/>
                    <a:pt x="3955" y="4275"/>
                    <a:pt x="3943" y="4303"/>
                  </a:cubicBezTo>
                  <a:cubicBezTo>
                    <a:pt x="3932" y="4314"/>
                    <a:pt x="3932" y="4320"/>
                    <a:pt x="3939" y="4320"/>
                  </a:cubicBezTo>
                  <a:cubicBezTo>
                    <a:pt x="3950" y="4320"/>
                    <a:pt x="3978" y="4305"/>
                    <a:pt x="4005" y="4272"/>
                  </a:cubicBezTo>
                  <a:cubicBezTo>
                    <a:pt x="4026" y="4243"/>
                    <a:pt x="4036" y="4229"/>
                    <a:pt x="4038" y="4229"/>
                  </a:cubicBezTo>
                  <a:lnTo>
                    <a:pt x="4038" y="4229"/>
                  </a:lnTo>
                  <a:cubicBezTo>
                    <a:pt x="4040" y="4229"/>
                    <a:pt x="4033" y="4242"/>
                    <a:pt x="4021" y="4269"/>
                  </a:cubicBezTo>
                  <a:cubicBezTo>
                    <a:pt x="4012" y="4288"/>
                    <a:pt x="4002" y="4306"/>
                    <a:pt x="4007" y="4306"/>
                  </a:cubicBezTo>
                  <a:cubicBezTo>
                    <a:pt x="4009" y="4306"/>
                    <a:pt x="4014" y="4303"/>
                    <a:pt x="4024" y="4294"/>
                  </a:cubicBezTo>
                  <a:cubicBezTo>
                    <a:pt x="4024" y="4294"/>
                    <a:pt x="4055" y="4291"/>
                    <a:pt x="4052" y="4266"/>
                  </a:cubicBezTo>
                  <a:lnTo>
                    <a:pt x="4099" y="4262"/>
                  </a:lnTo>
                  <a:cubicBezTo>
                    <a:pt x="4116" y="4273"/>
                    <a:pt x="4137" y="4282"/>
                    <a:pt x="4156" y="4282"/>
                  </a:cubicBezTo>
                  <a:cubicBezTo>
                    <a:pt x="4159" y="4282"/>
                    <a:pt x="4162" y="4282"/>
                    <a:pt x="4165" y="4281"/>
                  </a:cubicBezTo>
                  <a:cubicBezTo>
                    <a:pt x="4173" y="4267"/>
                    <a:pt x="4177" y="4260"/>
                    <a:pt x="4181" y="4260"/>
                  </a:cubicBezTo>
                  <a:cubicBezTo>
                    <a:pt x="4186" y="4260"/>
                    <a:pt x="4190" y="4266"/>
                    <a:pt x="4200" y="4278"/>
                  </a:cubicBezTo>
                  <a:cubicBezTo>
                    <a:pt x="4201" y="4287"/>
                    <a:pt x="4204" y="4292"/>
                    <a:pt x="4207" y="4292"/>
                  </a:cubicBezTo>
                  <a:cubicBezTo>
                    <a:pt x="4212" y="4292"/>
                    <a:pt x="4216" y="4280"/>
                    <a:pt x="4212" y="4250"/>
                  </a:cubicBezTo>
                  <a:cubicBezTo>
                    <a:pt x="4219" y="4235"/>
                    <a:pt x="4226" y="4228"/>
                    <a:pt x="4235" y="4228"/>
                  </a:cubicBezTo>
                  <a:cubicBezTo>
                    <a:pt x="4242" y="4228"/>
                    <a:pt x="4250" y="4233"/>
                    <a:pt x="4259" y="4244"/>
                  </a:cubicBezTo>
                  <a:cubicBezTo>
                    <a:pt x="4263" y="4273"/>
                    <a:pt x="4270" y="4285"/>
                    <a:pt x="4274" y="4285"/>
                  </a:cubicBezTo>
                  <a:cubicBezTo>
                    <a:pt x="4277" y="4285"/>
                    <a:pt x="4279" y="4279"/>
                    <a:pt x="4278" y="4269"/>
                  </a:cubicBezTo>
                  <a:cubicBezTo>
                    <a:pt x="4290" y="4241"/>
                    <a:pt x="4306" y="4241"/>
                    <a:pt x="4306" y="4241"/>
                  </a:cubicBezTo>
                  <a:cubicBezTo>
                    <a:pt x="4312" y="4249"/>
                    <a:pt x="4323" y="4253"/>
                    <a:pt x="4352" y="4253"/>
                  </a:cubicBezTo>
                  <a:cubicBezTo>
                    <a:pt x="4367" y="4253"/>
                    <a:pt x="4386" y="4252"/>
                    <a:pt x="4413" y="4250"/>
                  </a:cubicBezTo>
                  <a:cubicBezTo>
                    <a:pt x="4507" y="4241"/>
                    <a:pt x="4632" y="4231"/>
                    <a:pt x="4757" y="4219"/>
                  </a:cubicBezTo>
                  <a:cubicBezTo>
                    <a:pt x="4782" y="4215"/>
                    <a:pt x="4798" y="4184"/>
                    <a:pt x="4779" y="4165"/>
                  </a:cubicBezTo>
                  <a:cubicBezTo>
                    <a:pt x="4766" y="4145"/>
                    <a:pt x="4761" y="4137"/>
                    <a:pt x="4763" y="4137"/>
                  </a:cubicBezTo>
                  <a:lnTo>
                    <a:pt x="4763" y="4137"/>
                  </a:lnTo>
                  <a:cubicBezTo>
                    <a:pt x="4766" y="4137"/>
                    <a:pt x="4781" y="4150"/>
                    <a:pt x="4804" y="4162"/>
                  </a:cubicBezTo>
                  <a:cubicBezTo>
                    <a:pt x="4843" y="4193"/>
                    <a:pt x="4877" y="4208"/>
                    <a:pt x="4892" y="4208"/>
                  </a:cubicBezTo>
                  <a:cubicBezTo>
                    <a:pt x="4909" y="4208"/>
                    <a:pt x="4904" y="4190"/>
                    <a:pt x="4858" y="4156"/>
                  </a:cubicBezTo>
                  <a:cubicBezTo>
                    <a:pt x="4826" y="4134"/>
                    <a:pt x="4810" y="4123"/>
                    <a:pt x="4814" y="4123"/>
                  </a:cubicBezTo>
                  <a:lnTo>
                    <a:pt x="4814" y="4123"/>
                  </a:lnTo>
                  <a:cubicBezTo>
                    <a:pt x="4818" y="4123"/>
                    <a:pt x="4840" y="4133"/>
                    <a:pt x="4883" y="4153"/>
                  </a:cubicBezTo>
                  <a:cubicBezTo>
                    <a:pt x="4904" y="4161"/>
                    <a:pt x="4917" y="4166"/>
                    <a:pt x="4924" y="4166"/>
                  </a:cubicBezTo>
                  <a:cubicBezTo>
                    <a:pt x="4933" y="4166"/>
                    <a:pt x="4934" y="4160"/>
                    <a:pt x="4936" y="4146"/>
                  </a:cubicBezTo>
                  <a:cubicBezTo>
                    <a:pt x="4924" y="4135"/>
                    <a:pt x="4926" y="4128"/>
                    <a:pt x="4934" y="4128"/>
                  </a:cubicBezTo>
                  <a:cubicBezTo>
                    <a:pt x="4941" y="4128"/>
                    <a:pt x="4953" y="4133"/>
                    <a:pt x="4964" y="4143"/>
                  </a:cubicBezTo>
                  <a:cubicBezTo>
                    <a:pt x="4996" y="4158"/>
                    <a:pt x="5031" y="4172"/>
                    <a:pt x="5042" y="4172"/>
                  </a:cubicBezTo>
                  <a:cubicBezTo>
                    <a:pt x="5047" y="4172"/>
                    <a:pt x="5047" y="4169"/>
                    <a:pt x="5039" y="4162"/>
                  </a:cubicBezTo>
                  <a:cubicBezTo>
                    <a:pt x="5068" y="4162"/>
                    <a:pt x="5096" y="4168"/>
                    <a:pt x="5121" y="4178"/>
                  </a:cubicBezTo>
                  <a:cubicBezTo>
                    <a:pt x="5134" y="4182"/>
                    <a:pt x="5144" y="4184"/>
                    <a:pt x="5152" y="4184"/>
                  </a:cubicBezTo>
                  <a:cubicBezTo>
                    <a:pt x="5175" y="4184"/>
                    <a:pt x="5177" y="4165"/>
                    <a:pt x="5177" y="4146"/>
                  </a:cubicBezTo>
                  <a:cubicBezTo>
                    <a:pt x="5189" y="4118"/>
                    <a:pt x="5201" y="4104"/>
                    <a:pt x="5215" y="4104"/>
                  </a:cubicBezTo>
                  <a:cubicBezTo>
                    <a:pt x="5227" y="4104"/>
                    <a:pt x="5241" y="4115"/>
                    <a:pt x="5259" y="4137"/>
                  </a:cubicBezTo>
                  <a:cubicBezTo>
                    <a:pt x="5270" y="4152"/>
                    <a:pt x="5290" y="4159"/>
                    <a:pt x="5309" y="4159"/>
                  </a:cubicBezTo>
                  <a:cubicBezTo>
                    <a:pt x="5350" y="4159"/>
                    <a:pt x="5391" y="4132"/>
                    <a:pt x="5359" y="4103"/>
                  </a:cubicBezTo>
                  <a:cubicBezTo>
                    <a:pt x="5331" y="4075"/>
                    <a:pt x="5320" y="4063"/>
                    <a:pt x="5322" y="4063"/>
                  </a:cubicBezTo>
                  <a:lnTo>
                    <a:pt x="5322" y="4063"/>
                  </a:lnTo>
                  <a:cubicBezTo>
                    <a:pt x="5324" y="4063"/>
                    <a:pt x="5332" y="4069"/>
                    <a:pt x="5346" y="4078"/>
                  </a:cubicBezTo>
                  <a:cubicBezTo>
                    <a:pt x="5368" y="4090"/>
                    <a:pt x="5390" y="4096"/>
                    <a:pt x="5412" y="4096"/>
                  </a:cubicBezTo>
                  <a:cubicBezTo>
                    <a:pt x="5420" y="4095"/>
                    <a:pt x="5428" y="4094"/>
                    <a:pt x="5437" y="4094"/>
                  </a:cubicBezTo>
                  <a:cubicBezTo>
                    <a:pt x="5460" y="4094"/>
                    <a:pt x="5482" y="4100"/>
                    <a:pt x="5503" y="4112"/>
                  </a:cubicBezTo>
                  <a:cubicBezTo>
                    <a:pt x="5522" y="4109"/>
                    <a:pt x="5538" y="4096"/>
                    <a:pt x="5544" y="4081"/>
                  </a:cubicBezTo>
                  <a:cubicBezTo>
                    <a:pt x="5530" y="4059"/>
                    <a:pt x="5545" y="4050"/>
                    <a:pt x="5578" y="4050"/>
                  </a:cubicBezTo>
                  <a:cubicBezTo>
                    <a:pt x="5618" y="4050"/>
                    <a:pt x="5682" y="4063"/>
                    <a:pt x="5751" y="4084"/>
                  </a:cubicBezTo>
                  <a:lnTo>
                    <a:pt x="5757" y="4059"/>
                  </a:lnTo>
                  <a:lnTo>
                    <a:pt x="5754" y="4056"/>
                  </a:lnTo>
                  <a:cubicBezTo>
                    <a:pt x="5671" y="4013"/>
                    <a:pt x="5616" y="3984"/>
                    <a:pt x="5626" y="3984"/>
                  </a:cubicBezTo>
                  <a:cubicBezTo>
                    <a:pt x="5630" y="3984"/>
                    <a:pt x="5644" y="3988"/>
                    <a:pt x="5672" y="3999"/>
                  </a:cubicBezTo>
                  <a:lnTo>
                    <a:pt x="5719" y="4018"/>
                  </a:lnTo>
                  <a:cubicBezTo>
                    <a:pt x="5627" y="3972"/>
                    <a:pt x="5600" y="3923"/>
                    <a:pt x="5644" y="3923"/>
                  </a:cubicBezTo>
                  <a:cubicBezTo>
                    <a:pt x="5653" y="3923"/>
                    <a:pt x="5666" y="3925"/>
                    <a:pt x="5682" y="3930"/>
                  </a:cubicBezTo>
                  <a:cubicBezTo>
                    <a:pt x="5702" y="3937"/>
                    <a:pt x="5713" y="3941"/>
                    <a:pt x="5717" y="3941"/>
                  </a:cubicBezTo>
                  <a:cubicBezTo>
                    <a:pt x="5722" y="3941"/>
                    <a:pt x="5719" y="3936"/>
                    <a:pt x="5710" y="3924"/>
                  </a:cubicBezTo>
                  <a:lnTo>
                    <a:pt x="5663" y="3911"/>
                  </a:lnTo>
                  <a:cubicBezTo>
                    <a:pt x="5625" y="3902"/>
                    <a:pt x="5588" y="3886"/>
                    <a:pt x="5556" y="3861"/>
                  </a:cubicBezTo>
                  <a:cubicBezTo>
                    <a:pt x="5544" y="3847"/>
                    <a:pt x="5532" y="3832"/>
                    <a:pt x="5548" y="3832"/>
                  </a:cubicBezTo>
                  <a:cubicBezTo>
                    <a:pt x="5552" y="3832"/>
                    <a:pt x="5559" y="3833"/>
                    <a:pt x="5569" y="3836"/>
                  </a:cubicBezTo>
                  <a:cubicBezTo>
                    <a:pt x="5594" y="3827"/>
                    <a:pt x="5619" y="3817"/>
                    <a:pt x="5578" y="3805"/>
                  </a:cubicBezTo>
                  <a:cubicBezTo>
                    <a:pt x="5566" y="3796"/>
                    <a:pt x="5569" y="3780"/>
                    <a:pt x="5585" y="3774"/>
                  </a:cubicBezTo>
                  <a:lnTo>
                    <a:pt x="5513" y="3686"/>
                  </a:lnTo>
                  <a:cubicBezTo>
                    <a:pt x="5457" y="3660"/>
                    <a:pt x="5426" y="3622"/>
                    <a:pt x="5450" y="3622"/>
                  </a:cubicBezTo>
                  <a:cubicBezTo>
                    <a:pt x="5452" y="3622"/>
                    <a:pt x="5454" y="3623"/>
                    <a:pt x="5456" y="3623"/>
                  </a:cubicBezTo>
                  <a:cubicBezTo>
                    <a:pt x="5431" y="3595"/>
                    <a:pt x="5403" y="3570"/>
                    <a:pt x="5368" y="3554"/>
                  </a:cubicBezTo>
                  <a:cubicBezTo>
                    <a:pt x="5334" y="3513"/>
                    <a:pt x="5315" y="3492"/>
                    <a:pt x="5350" y="3492"/>
                  </a:cubicBezTo>
                  <a:cubicBezTo>
                    <a:pt x="5381" y="3492"/>
                    <a:pt x="5381" y="3492"/>
                    <a:pt x="5331" y="3470"/>
                  </a:cubicBezTo>
                  <a:cubicBezTo>
                    <a:pt x="5303" y="3466"/>
                    <a:pt x="5278" y="3451"/>
                    <a:pt x="5262" y="3429"/>
                  </a:cubicBezTo>
                  <a:cubicBezTo>
                    <a:pt x="5246" y="3407"/>
                    <a:pt x="5227" y="3385"/>
                    <a:pt x="5227" y="3385"/>
                  </a:cubicBezTo>
                  <a:cubicBezTo>
                    <a:pt x="5218" y="3386"/>
                    <a:pt x="5212" y="3387"/>
                    <a:pt x="5207" y="3387"/>
                  </a:cubicBezTo>
                  <a:cubicBezTo>
                    <a:pt x="5195" y="3387"/>
                    <a:pt x="5192" y="3383"/>
                    <a:pt x="5180" y="3369"/>
                  </a:cubicBezTo>
                  <a:cubicBezTo>
                    <a:pt x="5162" y="3347"/>
                    <a:pt x="5140" y="3282"/>
                    <a:pt x="5121" y="3260"/>
                  </a:cubicBezTo>
                  <a:cubicBezTo>
                    <a:pt x="5090" y="3221"/>
                    <a:pt x="5077" y="3206"/>
                    <a:pt x="5070" y="3206"/>
                  </a:cubicBezTo>
                  <a:cubicBezTo>
                    <a:pt x="5065" y="3206"/>
                    <a:pt x="5064" y="3213"/>
                    <a:pt x="5061" y="3225"/>
                  </a:cubicBezTo>
                  <a:cubicBezTo>
                    <a:pt x="5068" y="3234"/>
                    <a:pt x="5067" y="3240"/>
                    <a:pt x="5063" y="3240"/>
                  </a:cubicBezTo>
                  <a:cubicBezTo>
                    <a:pt x="5057" y="3240"/>
                    <a:pt x="5048" y="3231"/>
                    <a:pt x="5043" y="3203"/>
                  </a:cubicBezTo>
                  <a:cubicBezTo>
                    <a:pt x="5014" y="3150"/>
                    <a:pt x="4980" y="3097"/>
                    <a:pt x="4945" y="3047"/>
                  </a:cubicBezTo>
                  <a:cubicBezTo>
                    <a:pt x="4897" y="2990"/>
                    <a:pt x="4885" y="2975"/>
                    <a:pt x="4876" y="2975"/>
                  </a:cubicBezTo>
                  <a:cubicBezTo>
                    <a:pt x="4872" y="2975"/>
                    <a:pt x="4869" y="2979"/>
                    <a:pt x="4861" y="2984"/>
                  </a:cubicBezTo>
                  <a:cubicBezTo>
                    <a:pt x="4848" y="3004"/>
                    <a:pt x="4840" y="3013"/>
                    <a:pt x="4836" y="3013"/>
                  </a:cubicBezTo>
                  <a:cubicBezTo>
                    <a:pt x="4831" y="3013"/>
                    <a:pt x="4835" y="2998"/>
                    <a:pt x="4851" y="2971"/>
                  </a:cubicBezTo>
                  <a:cubicBezTo>
                    <a:pt x="4863" y="2930"/>
                    <a:pt x="4861" y="2912"/>
                    <a:pt x="4851" y="2912"/>
                  </a:cubicBezTo>
                  <a:cubicBezTo>
                    <a:pt x="4848" y="2912"/>
                    <a:pt x="4844" y="2914"/>
                    <a:pt x="4839" y="2918"/>
                  </a:cubicBezTo>
                  <a:cubicBezTo>
                    <a:pt x="4827" y="2921"/>
                    <a:pt x="4820" y="2922"/>
                    <a:pt x="4815" y="2922"/>
                  </a:cubicBezTo>
                  <a:cubicBezTo>
                    <a:pt x="4808" y="2922"/>
                    <a:pt x="4805" y="2919"/>
                    <a:pt x="4798" y="2912"/>
                  </a:cubicBezTo>
                  <a:cubicBezTo>
                    <a:pt x="4820" y="2896"/>
                    <a:pt x="4807" y="2884"/>
                    <a:pt x="4770" y="2874"/>
                  </a:cubicBezTo>
                  <a:cubicBezTo>
                    <a:pt x="4757" y="2862"/>
                    <a:pt x="4757" y="2862"/>
                    <a:pt x="4776" y="2846"/>
                  </a:cubicBezTo>
                  <a:cubicBezTo>
                    <a:pt x="4776" y="2846"/>
                    <a:pt x="4767" y="2833"/>
                    <a:pt x="4757" y="2821"/>
                  </a:cubicBezTo>
                  <a:cubicBezTo>
                    <a:pt x="4755" y="2821"/>
                    <a:pt x="4753" y="2821"/>
                    <a:pt x="4751" y="2821"/>
                  </a:cubicBezTo>
                  <a:cubicBezTo>
                    <a:pt x="4695" y="2821"/>
                    <a:pt x="4657" y="2735"/>
                    <a:pt x="4666" y="2708"/>
                  </a:cubicBezTo>
                  <a:cubicBezTo>
                    <a:pt x="4666" y="2708"/>
                    <a:pt x="4658" y="2700"/>
                    <a:pt x="4641" y="2700"/>
                  </a:cubicBezTo>
                  <a:cubicBezTo>
                    <a:pt x="4636" y="2700"/>
                    <a:pt x="4631" y="2701"/>
                    <a:pt x="4626" y="2702"/>
                  </a:cubicBezTo>
                  <a:cubicBezTo>
                    <a:pt x="4610" y="2708"/>
                    <a:pt x="4598" y="2711"/>
                    <a:pt x="4590" y="2711"/>
                  </a:cubicBezTo>
                  <a:cubicBezTo>
                    <a:pt x="4574" y="2711"/>
                    <a:pt x="4578" y="2698"/>
                    <a:pt x="4604" y="2677"/>
                  </a:cubicBezTo>
                  <a:cubicBezTo>
                    <a:pt x="4626" y="2658"/>
                    <a:pt x="4636" y="2649"/>
                    <a:pt x="4632" y="2649"/>
                  </a:cubicBezTo>
                  <a:cubicBezTo>
                    <a:pt x="4629" y="2649"/>
                    <a:pt x="4617" y="2654"/>
                    <a:pt x="4594" y="2664"/>
                  </a:cubicBezTo>
                  <a:cubicBezTo>
                    <a:pt x="4594" y="2664"/>
                    <a:pt x="4593" y="2664"/>
                    <a:pt x="4592" y="2664"/>
                  </a:cubicBezTo>
                  <a:cubicBezTo>
                    <a:pt x="4564" y="2664"/>
                    <a:pt x="4514" y="2604"/>
                    <a:pt x="4563" y="2586"/>
                  </a:cubicBezTo>
                  <a:lnTo>
                    <a:pt x="4601" y="2551"/>
                  </a:lnTo>
                  <a:lnTo>
                    <a:pt x="4601" y="2551"/>
                  </a:lnTo>
                  <a:cubicBezTo>
                    <a:pt x="4595" y="2553"/>
                    <a:pt x="4590" y="2553"/>
                    <a:pt x="4586" y="2553"/>
                  </a:cubicBezTo>
                  <a:cubicBezTo>
                    <a:pt x="4569" y="2553"/>
                    <a:pt x="4563" y="2545"/>
                    <a:pt x="4563" y="2545"/>
                  </a:cubicBezTo>
                  <a:cubicBezTo>
                    <a:pt x="4557" y="2550"/>
                    <a:pt x="4552" y="2552"/>
                    <a:pt x="4547" y="2552"/>
                  </a:cubicBezTo>
                  <a:cubicBezTo>
                    <a:pt x="4534" y="2552"/>
                    <a:pt x="4523" y="2538"/>
                    <a:pt x="4500" y="2511"/>
                  </a:cubicBezTo>
                  <a:cubicBezTo>
                    <a:pt x="4482" y="2486"/>
                    <a:pt x="4422" y="2454"/>
                    <a:pt x="4400" y="2429"/>
                  </a:cubicBezTo>
                  <a:cubicBezTo>
                    <a:pt x="4381" y="2404"/>
                    <a:pt x="4350" y="2366"/>
                    <a:pt x="4359" y="2338"/>
                  </a:cubicBezTo>
                  <a:cubicBezTo>
                    <a:pt x="4344" y="2319"/>
                    <a:pt x="4322" y="2307"/>
                    <a:pt x="4300" y="2304"/>
                  </a:cubicBezTo>
                  <a:cubicBezTo>
                    <a:pt x="4298" y="2304"/>
                    <a:pt x="4296" y="2304"/>
                    <a:pt x="4294" y="2304"/>
                  </a:cubicBezTo>
                  <a:cubicBezTo>
                    <a:pt x="4266" y="2304"/>
                    <a:pt x="4251" y="2281"/>
                    <a:pt x="4268" y="2266"/>
                  </a:cubicBezTo>
                  <a:lnTo>
                    <a:pt x="4259" y="2254"/>
                  </a:lnTo>
                  <a:cubicBezTo>
                    <a:pt x="4240" y="2254"/>
                    <a:pt x="4221" y="2244"/>
                    <a:pt x="4209" y="2235"/>
                  </a:cubicBezTo>
                  <a:cubicBezTo>
                    <a:pt x="4226" y="2218"/>
                    <a:pt x="4235" y="2193"/>
                    <a:pt x="4214" y="2193"/>
                  </a:cubicBezTo>
                  <a:cubicBezTo>
                    <a:pt x="4211" y="2193"/>
                    <a:pt x="4209" y="2194"/>
                    <a:pt x="4206" y="2194"/>
                  </a:cubicBezTo>
                  <a:cubicBezTo>
                    <a:pt x="4200" y="2199"/>
                    <a:pt x="4195" y="2201"/>
                    <a:pt x="4191" y="2201"/>
                  </a:cubicBezTo>
                  <a:cubicBezTo>
                    <a:pt x="4180" y="2201"/>
                    <a:pt x="4171" y="2190"/>
                    <a:pt x="4156" y="2172"/>
                  </a:cubicBezTo>
                  <a:cubicBezTo>
                    <a:pt x="4156" y="2132"/>
                    <a:pt x="3832" y="1739"/>
                    <a:pt x="3800" y="1739"/>
                  </a:cubicBezTo>
                  <a:cubicBezTo>
                    <a:pt x="3799" y="1739"/>
                    <a:pt x="3799" y="1739"/>
                    <a:pt x="3798" y="1740"/>
                  </a:cubicBezTo>
                  <a:lnTo>
                    <a:pt x="3767" y="1702"/>
                  </a:lnTo>
                  <a:lnTo>
                    <a:pt x="3739" y="1665"/>
                  </a:lnTo>
                  <a:cubicBezTo>
                    <a:pt x="3776" y="1633"/>
                    <a:pt x="3704" y="1586"/>
                    <a:pt x="3657" y="1564"/>
                  </a:cubicBezTo>
                  <a:cubicBezTo>
                    <a:pt x="3653" y="1566"/>
                    <a:pt x="3648" y="1566"/>
                    <a:pt x="3644" y="1566"/>
                  </a:cubicBezTo>
                  <a:cubicBezTo>
                    <a:pt x="3628" y="1566"/>
                    <a:pt x="3615" y="1558"/>
                    <a:pt x="3607" y="1545"/>
                  </a:cubicBezTo>
                  <a:cubicBezTo>
                    <a:pt x="3645" y="1511"/>
                    <a:pt x="3613" y="1473"/>
                    <a:pt x="3573" y="1467"/>
                  </a:cubicBezTo>
                  <a:cubicBezTo>
                    <a:pt x="3558" y="1473"/>
                    <a:pt x="3546" y="1476"/>
                    <a:pt x="3539" y="1476"/>
                  </a:cubicBezTo>
                  <a:cubicBezTo>
                    <a:pt x="3525" y="1476"/>
                    <a:pt x="3528" y="1463"/>
                    <a:pt x="3554" y="1442"/>
                  </a:cubicBezTo>
                  <a:cubicBezTo>
                    <a:pt x="3581" y="1417"/>
                    <a:pt x="3579" y="1397"/>
                    <a:pt x="3547" y="1397"/>
                  </a:cubicBezTo>
                  <a:cubicBezTo>
                    <a:pt x="3534" y="1397"/>
                    <a:pt x="3517" y="1400"/>
                    <a:pt x="3494" y="1408"/>
                  </a:cubicBezTo>
                  <a:cubicBezTo>
                    <a:pt x="3487" y="1408"/>
                    <a:pt x="3481" y="1409"/>
                    <a:pt x="3476" y="1409"/>
                  </a:cubicBezTo>
                  <a:cubicBezTo>
                    <a:pt x="3464" y="1409"/>
                    <a:pt x="3465" y="1404"/>
                    <a:pt x="3472" y="1382"/>
                  </a:cubicBezTo>
                  <a:cubicBezTo>
                    <a:pt x="3493" y="1351"/>
                    <a:pt x="3494" y="1335"/>
                    <a:pt x="3485" y="1335"/>
                  </a:cubicBezTo>
                  <a:cubicBezTo>
                    <a:pt x="3482" y="1335"/>
                    <a:pt x="3478" y="1337"/>
                    <a:pt x="3472" y="1342"/>
                  </a:cubicBezTo>
                  <a:cubicBezTo>
                    <a:pt x="3457" y="1348"/>
                    <a:pt x="3445" y="1351"/>
                    <a:pt x="3437" y="1351"/>
                  </a:cubicBezTo>
                  <a:cubicBezTo>
                    <a:pt x="3420" y="1351"/>
                    <a:pt x="3422" y="1336"/>
                    <a:pt x="3441" y="1304"/>
                  </a:cubicBezTo>
                  <a:cubicBezTo>
                    <a:pt x="3453" y="1268"/>
                    <a:pt x="3457" y="1255"/>
                    <a:pt x="3446" y="1255"/>
                  </a:cubicBezTo>
                  <a:cubicBezTo>
                    <a:pt x="3440" y="1255"/>
                    <a:pt x="3428" y="1260"/>
                    <a:pt x="3410" y="1267"/>
                  </a:cubicBezTo>
                  <a:cubicBezTo>
                    <a:pt x="3402" y="1271"/>
                    <a:pt x="3394" y="1273"/>
                    <a:pt x="3386" y="1273"/>
                  </a:cubicBezTo>
                  <a:cubicBezTo>
                    <a:pt x="3350" y="1273"/>
                    <a:pt x="3324" y="1228"/>
                    <a:pt x="3350" y="1194"/>
                  </a:cubicBezTo>
                  <a:cubicBezTo>
                    <a:pt x="3340" y="1185"/>
                    <a:pt x="3344" y="1165"/>
                    <a:pt x="3337" y="1165"/>
                  </a:cubicBezTo>
                  <a:cubicBezTo>
                    <a:pt x="3335" y="1165"/>
                    <a:pt x="3332" y="1166"/>
                    <a:pt x="3328" y="1169"/>
                  </a:cubicBezTo>
                  <a:lnTo>
                    <a:pt x="3338" y="1141"/>
                  </a:lnTo>
                  <a:lnTo>
                    <a:pt x="3319" y="1116"/>
                  </a:lnTo>
                  <a:lnTo>
                    <a:pt x="3297" y="1132"/>
                  </a:lnTo>
                  <a:cubicBezTo>
                    <a:pt x="3263" y="1066"/>
                    <a:pt x="3222" y="1000"/>
                    <a:pt x="3175" y="941"/>
                  </a:cubicBezTo>
                  <a:lnTo>
                    <a:pt x="3103" y="856"/>
                  </a:lnTo>
                  <a:lnTo>
                    <a:pt x="3034" y="775"/>
                  </a:lnTo>
                  <a:cubicBezTo>
                    <a:pt x="3015" y="755"/>
                    <a:pt x="3003" y="747"/>
                    <a:pt x="2997" y="747"/>
                  </a:cubicBezTo>
                  <a:cubicBezTo>
                    <a:pt x="2993" y="747"/>
                    <a:pt x="2992" y="752"/>
                    <a:pt x="2993" y="762"/>
                  </a:cubicBezTo>
                  <a:cubicBezTo>
                    <a:pt x="2986" y="783"/>
                    <a:pt x="2978" y="792"/>
                    <a:pt x="2971" y="792"/>
                  </a:cubicBezTo>
                  <a:cubicBezTo>
                    <a:pt x="2958" y="792"/>
                    <a:pt x="2947" y="761"/>
                    <a:pt x="2955" y="718"/>
                  </a:cubicBezTo>
                  <a:cubicBezTo>
                    <a:pt x="2933" y="674"/>
                    <a:pt x="2908" y="630"/>
                    <a:pt x="2880" y="590"/>
                  </a:cubicBezTo>
                  <a:cubicBezTo>
                    <a:pt x="2846" y="546"/>
                    <a:pt x="2811" y="505"/>
                    <a:pt x="2818" y="477"/>
                  </a:cubicBezTo>
                  <a:lnTo>
                    <a:pt x="2802" y="455"/>
                  </a:lnTo>
                  <a:cubicBezTo>
                    <a:pt x="2800" y="455"/>
                    <a:pt x="2798" y="455"/>
                    <a:pt x="2795" y="455"/>
                  </a:cubicBezTo>
                  <a:cubicBezTo>
                    <a:pt x="2738" y="455"/>
                    <a:pt x="2643" y="341"/>
                    <a:pt x="2592" y="242"/>
                  </a:cubicBezTo>
                  <a:cubicBezTo>
                    <a:pt x="2557" y="198"/>
                    <a:pt x="2535" y="176"/>
                    <a:pt x="2501" y="173"/>
                  </a:cubicBezTo>
                  <a:cubicBezTo>
                    <a:pt x="2467" y="170"/>
                    <a:pt x="2467" y="173"/>
                    <a:pt x="2448" y="110"/>
                  </a:cubicBezTo>
                  <a:cubicBezTo>
                    <a:pt x="2438" y="69"/>
                    <a:pt x="2420" y="32"/>
                    <a:pt x="23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37"/>
            <p:cNvSpPr/>
            <p:nvPr/>
          </p:nvSpPr>
          <p:spPr>
            <a:xfrm>
              <a:off x="4297789" y="3879115"/>
              <a:ext cx="108578" cy="107093"/>
            </a:xfrm>
            <a:custGeom>
              <a:avLst/>
              <a:gdLst/>
              <a:ahLst/>
              <a:cxnLst/>
              <a:rect l="l" t="t" r="r" b="b"/>
              <a:pathLst>
                <a:path w="5965" h="5929" extrusionOk="0">
                  <a:moveTo>
                    <a:pt x="4794" y="198"/>
                  </a:moveTo>
                  <a:cubicBezTo>
                    <a:pt x="4798" y="198"/>
                    <a:pt x="4801" y="198"/>
                    <a:pt x="4805" y="200"/>
                  </a:cubicBezTo>
                  <a:cubicBezTo>
                    <a:pt x="4826" y="213"/>
                    <a:pt x="4826" y="213"/>
                    <a:pt x="4817" y="234"/>
                  </a:cubicBezTo>
                  <a:cubicBezTo>
                    <a:pt x="4813" y="243"/>
                    <a:pt x="4805" y="248"/>
                    <a:pt x="4796" y="248"/>
                  </a:cubicBezTo>
                  <a:cubicBezTo>
                    <a:pt x="4791" y="248"/>
                    <a:pt x="4787" y="247"/>
                    <a:pt x="4783" y="244"/>
                  </a:cubicBezTo>
                  <a:lnTo>
                    <a:pt x="4770" y="213"/>
                  </a:lnTo>
                  <a:cubicBezTo>
                    <a:pt x="4775" y="203"/>
                    <a:pt x="4784" y="198"/>
                    <a:pt x="4794" y="198"/>
                  </a:cubicBezTo>
                  <a:close/>
                  <a:moveTo>
                    <a:pt x="2931" y="313"/>
                  </a:moveTo>
                  <a:cubicBezTo>
                    <a:pt x="2931" y="338"/>
                    <a:pt x="2934" y="363"/>
                    <a:pt x="2912" y="366"/>
                  </a:cubicBezTo>
                  <a:lnTo>
                    <a:pt x="2893" y="366"/>
                  </a:lnTo>
                  <a:cubicBezTo>
                    <a:pt x="2893" y="347"/>
                    <a:pt x="2899" y="328"/>
                    <a:pt x="2909" y="316"/>
                  </a:cubicBezTo>
                  <a:lnTo>
                    <a:pt x="2931" y="313"/>
                  </a:lnTo>
                  <a:close/>
                  <a:moveTo>
                    <a:pt x="5087" y="350"/>
                  </a:moveTo>
                  <a:lnTo>
                    <a:pt x="5109" y="366"/>
                  </a:lnTo>
                  <a:cubicBezTo>
                    <a:pt x="5095" y="380"/>
                    <a:pt x="5082" y="394"/>
                    <a:pt x="5069" y="394"/>
                  </a:cubicBezTo>
                  <a:cubicBezTo>
                    <a:pt x="5065" y="394"/>
                    <a:pt x="5060" y="392"/>
                    <a:pt x="5055" y="388"/>
                  </a:cubicBezTo>
                  <a:lnTo>
                    <a:pt x="5049" y="354"/>
                  </a:lnTo>
                  <a:lnTo>
                    <a:pt x="5087" y="350"/>
                  </a:lnTo>
                  <a:close/>
                  <a:moveTo>
                    <a:pt x="2071" y="418"/>
                  </a:moveTo>
                  <a:cubicBezTo>
                    <a:pt x="2088" y="418"/>
                    <a:pt x="2088" y="423"/>
                    <a:pt x="2091" y="441"/>
                  </a:cubicBezTo>
                  <a:cubicBezTo>
                    <a:pt x="2094" y="466"/>
                    <a:pt x="2050" y="469"/>
                    <a:pt x="2028" y="473"/>
                  </a:cubicBezTo>
                  <a:cubicBezTo>
                    <a:pt x="2009" y="454"/>
                    <a:pt x="2019" y="419"/>
                    <a:pt x="2047" y="419"/>
                  </a:cubicBezTo>
                  <a:cubicBezTo>
                    <a:pt x="2057" y="419"/>
                    <a:pt x="2065" y="418"/>
                    <a:pt x="2071" y="418"/>
                  </a:cubicBezTo>
                  <a:close/>
                  <a:moveTo>
                    <a:pt x="5096" y="598"/>
                  </a:moveTo>
                  <a:cubicBezTo>
                    <a:pt x="5130" y="598"/>
                    <a:pt x="5149" y="617"/>
                    <a:pt x="5130" y="632"/>
                  </a:cubicBezTo>
                  <a:cubicBezTo>
                    <a:pt x="5121" y="641"/>
                    <a:pt x="5116" y="645"/>
                    <a:pt x="5111" y="645"/>
                  </a:cubicBezTo>
                  <a:cubicBezTo>
                    <a:pt x="5107" y="645"/>
                    <a:pt x="5103" y="641"/>
                    <a:pt x="5096" y="632"/>
                  </a:cubicBezTo>
                  <a:cubicBezTo>
                    <a:pt x="5065" y="598"/>
                    <a:pt x="5065" y="598"/>
                    <a:pt x="5096" y="598"/>
                  </a:cubicBezTo>
                  <a:close/>
                  <a:moveTo>
                    <a:pt x="5083" y="759"/>
                  </a:moveTo>
                  <a:cubicBezTo>
                    <a:pt x="5081" y="761"/>
                    <a:pt x="5079" y="762"/>
                    <a:pt x="5077" y="764"/>
                  </a:cubicBezTo>
                  <a:cubicBezTo>
                    <a:pt x="5077" y="765"/>
                    <a:pt x="5077" y="766"/>
                    <a:pt x="5076" y="767"/>
                  </a:cubicBezTo>
                  <a:lnTo>
                    <a:pt x="5076" y="767"/>
                  </a:lnTo>
                  <a:cubicBezTo>
                    <a:pt x="5078" y="764"/>
                    <a:pt x="5081" y="762"/>
                    <a:pt x="5083" y="759"/>
                  </a:cubicBezTo>
                  <a:close/>
                  <a:moveTo>
                    <a:pt x="5203" y="723"/>
                  </a:moveTo>
                  <a:lnTo>
                    <a:pt x="5218" y="742"/>
                  </a:lnTo>
                  <a:cubicBezTo>
                    <a:pt x="5231" y="761"/>
                    <a:pt x="5231" y="761"/>
                    <a:pt x="5212" y="777"/>
                  </a:cubicBezTo>
                  <a:lnTo>
                    <a:pt x="5196" y="758"/>
                  </a:lnTo>
                  <a:lnTo>
                    <a:pt x="5203" y="723"/>
                  </a:lnTo>
                  <a:close/>
                  <a:moveTo>
                    <a:pt x="5076" y="767"/>
                  </a:moveTo>
                  <a:cubicBezTo>
                    <a:pt x="5068" y="776"/>
                    <a:pt x="5067" y="783"/>
                    <a:pt x="5068" y="783"/>
                  </a:cubicBezTo>
                  <a:cubicBezTo>
                    <a:pt x="5070" y="783"/>
                    <a:pt x="5073" y="778"/>
                    <a:pt x="5076" y="767"/>
                  </a:cubicBezTo>
                  <a:close/>
                  <a:moveTo>
                    <a:pt x="590" y="846"/>
                  </a:moveTo>
                  <a:cubicBezTo>
                    <a:pt x="605" y="864"/>
                    <a:pt x="624" y="883"/>
                    <a:pt x="608" y="899"/>
                  </a:cubicBezTo>
                  <a:lnTo>
                    <a:pt x="574" y="899"/>
                  </a:lnTo>
                  <a:lnTo>
                    <a:pt x="571" y="864"/>
                  </a:lnTo>
                  <a:lnTo>
                    <a:pt x="590" y="846"/>
                  </a:lnTo>
                  <a:close/>
                  <a:moveTo>
                    <a:pt x="5259" y="905"/>
                  </a:moveTo>
                  <a:lnTo>
                    <a:pt x="5259" y="905"/>
                  </a:lnTo>
                  <a:cubicBezTo>
                    <a:pt x="5263" y="914"/>
                    <a:pt x="5269" y="917"/>
                    <a:pt x="5272" y="917"/>
                  </a:cubicBezTo>
                  <a:cubicBezTo>
                    <a:pt x="5277" y="917"/>
                    <a:pt x="5277" y="911"/>
                    <a:pt x="5259" y="905"/>
                  </a:cubicBezTo>
                  <a:close/>
                  <a:moveTo>
                    <a:pt x="5325" y="924"/>
                  </a:moveTo>
                  <a:lnTo>
                    <a:pt x="5334" y="946"/>
                  </a:lnTo>
                  <a:cubicBezTo>
                    <a:pt x="5347" y="968"/>
                    <a:pt x="5347" y="968"/>
                    <a:pt x="5322" y="977"/>
                  </a:cubicBezTo>
                  <a:lnTo>
                    <a:pt x="5312" y="955"/>
                  </a:lnTo>
                  <a:lnTo>
                    <a:pt x="5325" y="924"/>
                  </a:lnTo>
                  <a:close/>
                  <a:moveTo>
                    <a:pt x="267" y="1009"/>
                  </a:moveTo>
                  <a:cubicBezTo>
                    <a:pt x="289" y="1024"/>
                    <a:pt x="311" y="1037"/>
                    <a:pt x="298" y="1059"/>
                  </a:cubicBezTo>
                  <a:lnTo>
                    <a:pt x="286" y="1081"/>
                  </a:lnTo>
                  <a:cubicBezTo>
                    <a:pt x="270" y="1068"/>
                    <a:pt x="257" y="1052"/>
                    <a:pt x="254" y="1034"/>
                  </a:cubicBezTo>
                  <a:lnTo>
                    <a:pt x="267" y="1009"/>
                  </a:lnTo>
                  <a:close/>
                  <a:moveTo>
                    <a:pt x="5456" y="1131"/>
                  </a:moveTo>
                  <a:lnTo>
                    <a:pt x="5463" y="1153"/>
                  </a:lnTo>
                  <a:cubicBezTo>
                    <a:pt x="5466" y="1168"/>
                    <a:pt x="5456" y="1181"/>
                    <a:pt x="5444" y="1184"/>
                  </a:cubicBezTo>
                  <a:cubicBezTo>
                    <a:pt x="5442" y="1185"/>
                    <a:pt x="5440" y="1185"/>
                    <a:pt x="5438" y="1185"/>
                  </a:cubicBezTo>
                  <a:cubicBezTo>
                    <a:pt x="5427" y="1185"/>
                    <a:pt x="5418" y="1178"/>
                    <a:pt x="5412" y="1165"/>
                  </a:cubicBezTo>
                  <a:cubicBezTo>
                    <a:pt x="5425" y="1150"/>
                    <a:pt x="5441" y="1137"/>
                    <a:pt x="5456" y="1131"/>
                  </a:cubicBezTo>
                  <a:close/>
                  <a:moveTo>
                    <a:pt x="270" y="1472"/>
                  </a:moveTo>
                  <a:cubicBezTo>
                    <a:pt x="274" y="1472"/>
                    <a:pt x="280" y="1473"/>
                    <a:pt x="289" y="1475"/>
                  </a:cubicBezTo>
                  <a:cubicBezTo>
                    <a:pt x="308" y="1482"/>
                    <a:pt x="320" y="1491"/>
                    <a:pt x="333" y="1507"/>
                  </a:cubicBezTo>
                  <a:cubicBezTo>
                    <a:pt x="331" y="1512"/>
                    <a:pt x="327" y="1514"/>
                    <a:pt x="322" y="1514"/>
                  </a:cubicBezTo>
                  <a:cubicBezTo>
                    <a:pt x="305" y="1514"/>
                    <a:pt x="276" y="1496"/>
                    <a:pt x="257" y="1491"/>
                  </a:cubicBezTo>
                  <a:cubicBezTo>
                    <a:pt x="261" y="1477"/>
                    <a:pt x="263" y="1472"/>
                    <a:pt x="270" y="1472"/>
                  </a:cubicBezTo>
                  <a:close/>
                  <a:moveTo>
                    <a:pt x="5535" y="2005"/>
                  </a:moveTo>
                  <a:cubicBezTo>
                    <a:pt x="5560" y="2024"/>
                    <a:pt x="5588" y="2043"/>
                    <a:pt x="5563" y="2043"/>
                  </a:cubicBezTo>
                  <a:cubicBezTo>
                    <a:pt x="5544" y="2043"/>
                    <a:pt x="5525" y="2040"/>
                    <a:pt x="5510" y="2027"/>
                  </a:cubicBezTo>
                  <a:cubicBezTo>
                    <a:pt x="5510" y="2027"/>
                    <a:pt x="5485" y="2008"/>
                    <a:pt x="5510" y="2005"/>
                  </a:cubicBezTo>
                  <a:close/>
                  <a:moveTo>
                    <a:pt x="283" y="2011"/>
                  </a:moveTo>
                  <a:cubicBezTo>
                    <a:pt x="302" y="2011"/>
                    <a:pt x="318" y="2013"/>
                    <a:pt x="320" y="2030"/>
                  </a:cubicBezTo>
                  <a:lnTo>
                    <a:pt x="298" y="2052"/>
                  </a:lnTo>
                  <a:lnTo>
                    <a:pt x="270" y="2033"/>
                  </a:lnTo>
                  <a:lnTo>
                    <a:pt x="267" y="2011"/>
                  </a:lnTo>
                  <a:cubicBezTo>
                    <a:pt x="272" y="2011"/>
                    <a:pt x="278" y="2011"/>
                    <a:pt x="283" y="2011"/>
                  </a:cubicBezTo>
                  <a:close/>
                  <a:moveTo>
                    <a:pt x="5673" y="2700"/>
                  </a:moveTo>
                  <a:cubicBezTo>
                    <a:pt x="5689" y="2700"/>
                    <a:pt x="5711" y="2709"/>
                    <a:pt x="5726" y="2729"/>
                  </a:cubicBezTo>
                  <a:cubicBezTo>
                    <a:pt x="5729" y="2751"/>
                    <a:pt x="5729" y="2751"/>
                    <a:pt x="5704" y="2754"/>
                  </a:cubicBezTo>
                  <a:cubicBezTo>
                    <a:pt x="5702" y="2754"/>
                    <a:pt x="5700" y="2754"/>
                    <a:pt x="5698" y="2754"/>
                  </a:cubicBezTo>
                  <a:cubicBezTo>
                    <a:pt x="5675" y="2754"/>
                    <a:pt x="5656" y="2739"/>
                    <a:pt x="5651" y="2716"/>
                  </a:cubicBezTo>
                  <a:cubicBezTo>
                    <a:pt x="5649" y="2706"/>
                    <a:pt x="5659" y="2700"/>
                    <a:pt x="5673" y="2700"/>
                  </a:cubicBezTo>
                  <a:close/>
                  <a:moveTo>
                    <a:pt x="371" y="3388"/>
                  </a:moveTo>
                  <a:cubicBezTo>
                    <a:pt x="385" y="3388"/>
                    <a:pt x="395" y="3392"/>
                    <a:pt x="395" y="3406"/>
                  </a:cubicBezTo>
                  <a:lnTo>
                    <a:pt x="373" y="3428"/>
                  </a:lnTo>
                  <a:lnTo>
                    <a:pt x="345" y="3409"/>
                  </a:lnTo>
                  <a:lnTo>
                    <a:pt x="345" y="3390"/>
                  </a:lnTo>
                  <a:cubicBezTo>
                    <a:pt x="354" y="3389"/>
                    <a:pt x="363" y="3388"/>
                    <a:pt x="371" y="3388"/>
                  </a:cubicBezTo>
                  <a:close/>
                  <a:moveTo>
                    <a:pt x="398" y="3533"/>
                  </a:moveTo>
                  <a:cubicBezTo>
                    <a:pt x="408" y="3533"/>
                    <a:pt x="408" y="3537"/>
                    <a:pt x="408" y="3553"/>
                  </a:cubicBezTo>
                  <a:cubicBezTo>
                    <a:pt x="395" y="3566"/>
                    <a:pt x="380" y="3575"/>
                    <a:pt x="361" y="3578"/>
                  </a:cubicBezTo>
                  <a:cubicBezTo>
                    <a:pt x="359" y="3578"/>
                    <a:pt x="358" y="3579"/>
                    <a:pt x="356" y="3579"/>
                  </a:cubicBezTo>
                  <a:cubicBezTo>
                    <a:pt x="336" y="3579"/>
                    <a:pt x="336" y="3558"/>
                    <a:pt x="383" y="3534"/>
                  </a:cubicBezTo>
                  <a:cubicBezTo>
                    <a:pt x="390" y="3533"/>
                    <a:pt x="395" y="3533"/>
                    <a:pt x="398" y="3533"/>
                  </a:cubicBezTo>
                  <a:close/>
                  <a:moveTo>
                    <a:pt x="469" y="3888"/>
                  </a:moveTo>
                  <a:cubicBezTo>
                    <a:pt x="487" y="3888"/>
                    <a:pt x="468" y="3909"/>
                    <a:pt x="470" y="3929"/>
                  </a:cubicBezTo>
                  <a:cubicBezTo>
                    <a:pt x="460" y="3940"/>
                    <a:pt x="454" y="3946"/>
                    <a:pt x="450" y="3946"/>
                  </a:cubicBezTo>
                  <a:cubicBezTo>
                    <a:pt x="445" y="3946"/>
                    <a:pt x="444" y="3935"/>
                    <a:pt x="442" y="3910"/>
                  </a:cubicBezTo>
                  <a:cubicBezTo>
                    <a:pt x="439" y="3892"/>
                    <a:pt x="464" y="3888"/>
                    <a:pt x="464" y="3888"/>
                  </a:cubicBezTo>
                  <a:cubicBezTo>
                    <a:pt x="466" y="3888"/>
                    <a:pt x="467" y="3888"/>
                    <a:pt x="469" y="3888"/>
                  </a:cubicBezTo>
                  <a:close/>
                  <a:moveTo>
                    <a:pt x="978" y="3967"/>
                  </a:moveTo>
                  <a:cubicBezTo>
                    <a:pt x="953" y="3970"/>
                    <a:pt x="953" y="3970"/>
                    <a:pt x="956" y="3992"/>
                  </a:cubicBezTo>
                  <a:cubicBezTo>
                    <a:pt x="972" y="4001"/>
                    <a:pt x="991" y="4008"/>
                    <a:pt x="1009" y="4008"/>
                  </a:cubicBezTo>
                  <a:cubicBezTo>
                    <a:pt x="1035" y="4004"/>
                    <a:pt x="1031" y="3982"/>
                    <a:pt x="978" y="3967"/>
                  </a:cubicBezTo>
                  <a:close/>
                  <a:moveTo>
                    <a:pt x="154" y="4067"/>
                  </a:moveTo>
                  <a:cubicBezTo>
                    <a:pt x="129" y="4070"/>
                    <a:pt x="129" y="4070"/>
                    <a:pt x="129" y="4089"/>
                  </a:cubicBezTo>
                  <a:cubicBezTo>
                    <a:pt x="131" y="4114"/>
                    <a:pt x="131" y="4125"/>
                    <a:pt x="136" y="4125"/>
                  </a:cubicBezTo>
                  <a:cubicBezTo>
                    <a:pt x="140" y="4125"/>
                    <a:pt x="146" y="4119"/>
                    <a:pt x="157" y="4108"/>
                  </a:cubicBezTo>
                  <a:cubicBezTo>
                    <a:pt x="154" y="4086"/>
                    <a:pt x="154" y="4067"/>
                    <a:pt x="154" y="4067"/>
                  </a:cubicBezTo>
                  <a:close/>
                  <a:moveTo>
                    <a:pt x="502" y="4268"/>
                  </a:moveTo>
                  <a:cubicBezTo>
                    <a:pt x="509" y="4268"/>
                    <a:pt x="524" y="4269"/>
                    <a:pt x="527" y="4286"/>
                  </a:cubicBezTo>
                  <a:cubicBezTo>
                    <a:pt x="527" y="4302"/>
                    <a:pt x="517" y="4318"/>
                    <a:pt x="505" y="4330"/>
                  </a:cubicBezTo>
                  <a:cubicBezTo>
                    <a:pt x="503" y="4331"/>
                    <a:pt x="502" y="4331"/>
                    <a:pt x="500" y="4331"/>
                  </a:cubicBezTo>
                  <a:cubicBezTo>
                    <a:pt x="489" y="4331"/>
                    <a:pt x="480" y="4322"/>
                    <a:pt x="480" y="4312"/>
                  </a:cubicBezTo>
                  <a:cubicBezTo>
                    <a:pt x="477" y="4293"/>
                    <a:pt x="474" y="4271"/>
                    <a:pt x="499" y="4268"/>
                  </a:cubicBezTo>
                  <a:cubicBezTo>
                    <a:pt x="499" y="4268"/>
                    <a:pt x="500" y="4268"/>
                    <a:pt x="502" y="4268"/>
                  </a:cubicBezTo>
                  <a:close/>
                  <a:moveTo>
                    <a:pt x="367" y="4430"/>
                  </a:moveTo>
                  <a:cubicBezTo>
                    <a:pt x="365" y="4430"/>
                    <a:pt x="364" y="4431"/>
                    <a:pt x="364" y="4431"/>
                  </a:cubicBezTo>
                  <a:cubicBezTo>
                    <a:pt x="364" y="4431"/>
                    <a:pt x="339" y="4431"/>
                    <a:pt x="339" y="4453"/>
                  </a:cubicBezTo>
                  <a:lnTo>
                    <a:pt x="342" y="4474"/>
                  </a:lnTo>
                  <a:cubicBezTo>
                    <a:pt x="361" y="4471"/>
                    <a:pt x="376" y="4462"/>
                    <a:pt x="389" y="4449"/>
                  </a:cubicBezTo>
                  <a:cubicBezTo>
                    <a:pt x="389" y="4432"/>
                    <a:pt x="374" y="4430"/>
                    <a:pt x="367" y="4430"/>
                  </a:cubicBezTo>
                  <a:close/>
                  <a:moveTo>
                    <a:pt x="464" y="4666"/>
                  </a:moveTo>
                  <a:lnTo>
                    <a:pt x="470" y="4691"/>
                  </a:lnTo>
                  <a:lnTo>
                    <a:pt x="449" y="4719"/>
                  </a:lnTo>
                  <a:cubicBezTo>
                    <a:pt x="445" y="4713"/>
                    <a:pt x="445" y="4703"/>
                    <a:pt x="445" y="4694"/>
                  </a:cubicBezTo>
                  <a:cubicBezTo>
                    <a:pt x="439" y="4672"/>
                    <a:pt x="439" y="4672"/>
                    <a:pt x="464" y="4666"/>
                  </a:cubicBezTo>
                  <a:close/>
                  <a:moveTo>
                    <a:pt x="523" y="4871"/>
                  </a:moveTo>
                  <a:cubicBezTo>
                    <a:pt x="529" y="4871"/>
                    <a:pt x="535" y="4871"/>
                    <a:pt x="543" y="4872"/>
                  </a:cubicBezTo>
                  <a:lnTo>
                    <a:pt x="558" y="4916"/>
                  </a:lnTo>
                  <a:cubicBezTo>
                    <a:pt x="547" y="4921"/>
                    <a:pt x="534" y="4926"/>
                    <a:pt x="524" y="4926"/>
                  </a:cubicBezTo>
                  <a:cubicBezTo>
                    <a:pt x="515" y="4926"/>
                    <a:pt x="508" y="4922"/>
                    <a:pt x="505" y="4910"/>
                  </a:cubicBezTo>
                  <a:cubicBezTo>
                    <a:pt x="475" y="4896"/>
                    <a:pt x="483" y="4871"/>
                    <a:pt x="523" y="4871"/>
                  </a:cubicBezTo>
                  <a:close/>
                  <a:moveTo>
                    <a:pt x="731" y="4992"/>
                  </a:moveTo>
                  <a:cubicBezTo>
                    <a:pt x="737" y="5010"/>
                    <a:pt x="771" y="5017"/>
                    <a:pt x="749" y="5029"/>
                  </a:cubicBezTo>
                  <a:cubicBezTo>
                    <a:pt x="752" y="5034"/>
                    <a:pt x="752" y="5036"/>
                    <a:pt x="749" y="5036"/>
                  </a:cubicBezTo>
                  <a:cubicBezTo>
                    <a:pt x="741" y="5036"/>
                    <a:pt x="713" y="5017"/>
                    <a:pt x="709" y="5001"/>
                  </a:cubicBezTo>
                  <a:lnTo>
                    <a:pt x="731" y="4992"/>
                  </a:lnTo>
                  <a:close/>
                  <a:moveTo>
                    <a:pt x="4219" y="5111"/>
                  </a:moveTo>
                  <a:lnTo>
                    <a:pt x="4197" y="5114"/>
                  </a:lnTo>
                  <a:cubicBezTo>
                    <a:pt x="4178" y="5114"/>
                    <a:pt x="4178" y="5139"/>
                    <a:pt x="4181" y="5164"/>
                  </a:cubicBezTo>
                  <a:lnTo>
                    <a:pt x="4203" y="5164"/>
                  </a:lnTo>
                  <a:cubicBezTo>
                    <a:pt x="4212" y="5148"/>
                    <a:pt x="4219" y="5129"/>
                    <a:pt x="4219" y="5111"/>
                  </a:cubicBezTo>
                  <a:close/>
                  <a:moveTo>
                    <a:pt x="618" y="5286"/>
                  </a:moveTo>
                  <a:lnTo>
                    <a:pt x="574" y="5314"/>
                  </a:lnTo>
                  <a:lnTo>
                    <a:pt x="596" y="5302"/>
                  </a:lnTo>
                  <a:lnTo>
                    <a:pt x="618" y="5286"/>
                  </a:lnTo>
                  <a:close/>
                  <a:moveTo>
                    <a:pt x="966" y="5381"/>
                  </a:moveTo>
                  <a:cubicBezTo>
                    <a:pt x="970" y="5381"/>
                    <a:pt x="974" y="5382"/>
                    <a:pt x="978" y="5386"/>
                  </a:cubicBezTo>
                  <a:lnTo>
                    <a:pt x="997" y="5399"/>
                  </a:lnTo>
                  <a:cubicBezTo>
                    <a:pt x="981" y="5415"/>
                    <a:pt x="966" y="5421"/>
                    <a:pt x="947" y="5424"/>
                  </a:cubicBezTo>
                  <a:lnTo>
                    <a:pt x="928" y="5408"/>
                  </a:lnTo>
                  <a:cubicBezTo>
                    <a:pt x="942" y="5394"/>
                    <a:pt x="954" y="5381"/>
                    <a:pt x="966" y="5381"/>
                  </a:cubicBezTo>
                  <a:close/>
                  <a:moveTo>
                    <a:pt x="4190" y="5493"/>
                  </a:moveTo>
                  <a:lnTo>
                    <a:pt x="4215" y="5515"/>
                  </a:lnTo>
                  <a:cubicBezTo>
                    <a:pt x="4215" y="5540"/>
                    <a:pt x="4197" y="5543"/>
                    <a:pt x="4175" y="5546"/>
                  </a:cubicBezTo>
                  <a:cubicBezTo>
                    <a:pt x="4153" y="5546"/>
                    <a:pt x="4153" y="5546"/>
                    <a:pt x="4150" y="5521"/>
                  </a:cubicBezTo>
                  <a:cubicBezTo>
                    <a:pt x="4150" y="5521"/>
                    <a:pt x="4168" y="5496"/>
                    <a:pt x="4190" y="5493"/>
                  </a:cubicBezTo>
                  <a:close/>
                  <a:moveTo>
                    <a:pt x="3911" y="5468"/>
                  </a:moveTo>
                  <a:lnTo>
                    <a:pt x="3911" y="5468"/>
                  </a:lnTo>
                  <a:cubicBezTo>
                    <a:pt x="3936" y="5471"/>
                    <a:pt x="3955" y="5490"/>
                    <a:pt x="3958" y="5515"/>
                  </a:cubicBezTo>
                  <a:cubicBezTo>
                    <a:pt x="3983" y="5562"/>
                    <a:pt x="3983" y="5562"/>
                    <a:pt x="3943" y="5565"/>
                  </a:cubicBezTo>
                  <a:cubicBezTo>
                    <a:pt x="3935" y="5566"/>
                    <a:pt x="3928" y="5567"/>
                    <a:pt x="3922" y="5567"/>
                  </a:cubicBezTo>
                  <a:cubicBezTo>
                    <a:pt x="3909" y="5567"/>
                    <a:pt x="3899" y="5563"/>
                    <a:pt x="3899" y="5546"/>
                  </a:cubicBezTo>
                  <a:lnTo>
                    <a:pt x="3918" y="5543"/>
                  </a:lnTo>
                  <a:cubicBezTo>
                    <a:pt x="3919" y="5550"/>
                    <a:pt x="3921" y="5553"/>
                    <a:pt x="3923" y="5553"/>
                  </a:cubicBezTo>
                  <a:cubicBezTo>
                    <a:pt x="3928" y="5553"/>
                    <a:pt x="3933" y="5534"/>
                    <a:pt x="3918" y="5518"/>
                  </a:cubicBezTo>
                  <a:lnTo>
                    <a:pt x="3911" y="5468"/>
                  </a:lnTo>
                  <a:close/>
                  <a:moveTo>
                    <a:pt x="2611" y="5513"/>
                  </a:moveTo>
                  <a:cubicBezTo>
                    <a:pt x="2601" y="5513"/>
                    <a:pt x="2590" y="5514"/>
                    <a:pt x="2576" y="5515"/>
                  </a:cubicBezTo>
                  <a:cubicBezTo>
                    <a:pt x="2554" y="5518"/>
                    <a:pt x="2536" y="5543"/>
                    <a:pt x="2536" y="5543"/>
                  </a:cubicBezTo>
                  <a:cubicBezTo>
                    <a:pt x="2538" y="5562"/>
                    <a:pt x="2549" y="5566"/>
                    <a:pt x="2563" y="5566"/>
                  </a:cubicBezTo>
                  <a:cubicBezTo>
                    <a:pt x="2568" y="5566"/>
                    <a:pt x="2574" y="5566"/>
                    <a:pt x="2580" y="5565"/>
                  </a:cubicBezTo>
                  <a:cubicBezTo>
                    <a:pt x="2591" y="5571"/>
                    <a:pt x="2600" y="5573"/>
                    <a:pt x="2608" y="5573"/>
                  </a:cubicBezTo>
                  <a:cubicBezTo>
                    <a:pt x="2632" y="5573"/>
                    <a:pt x="2642" y="5552"/>
                    <a:pt x="2642" y="5534"/>
                  </a:cubicBezTo>
                  <a:cubicBezTo>
                    <a:pt x="2640" y="5517"/>
                    <a:pt x="2630" y="5513"/>
                    <a:pt x="2611" y="5513"/>
                  </a:cubicBezTo>
                  <a:close/>
                  <a:moveTo>
                    <a:pt x="4773" y="5453"/>
                  </a:moveTo>
                  <a:cubicBezTo>
                    <a:pt x="4777" y="5453"/>
                    <a:pt x="4780" y="5466"/>
                    <a:pt x="4786" y="5490"/>
                  </a:cubicBezTo>
                  <a:cubicBezTo>
                    <a:pt x="4792" y="5515"/>
                    <a:pt x="4795" y="5540"/>
                    <a:pt x="4770" y="5546"/>
                  </a:cubicBezTo>
                  <a:cubicBezTo>
                    <a:pt x="4757" y="5565"/>
                    <a:pt x="4748" y="5573"/>
                    <a:pt x="4742" y="5573"/>
                  </a:cubicBezTo>
                  <a:cubicBezTo>
                    <a:pt x="4730" y="5573"/>
                    <a:pt x="4735" y="5537"/>
                    <a:pt x="4761" y="5496"/>
                  </a:cubicBezTo>
                  <a:cubicBezTo>
                    <a:pt x="4767" y="5467"/>
                    <a:pt x="4770" y="5453"/>
                    <a:pt x="4773" y="5453"/>
                  </a:cubicBezTo>
                  <a:close/>
                  <a:moveTo>
                    <a:pt x="2771" y="5546"/>
                  </a:moveTo>
                  <a:lnTo>
                    <a:pt x="2771" y="5546"/>
                  </a:lnTo>
                  <a:cubicBezTo>
                    <a:pt x="2774" y="5571"/>
                    <a:pt x="2733" y="5603"/>
                    <a:pt x="2711" y="5603"/>
                  </a:cubicBezTo>
                  <a:cubicBezTo>
                    <a:pt x="2710" y="5603"/>
                    <a:pt x="2709" y="5603"/>
                    <a:pt x="2708" y="5603"/>
                  </a:cubicBezTo>
                  <a:cubicBezTo>
                    <a:pt x="2689" y="5603"/>
                    <a:pt x="2691" y="5579"/>
                    <a:pt x="2727" y="5553"/>
                  </a:cubicBezTo>
                  <a:lnTo>
                    <a:pt x="2771" y="5546"/>
                  </a:lnTo>
                  <a:close/>
                  <a:moveTo>
                    <a:pt x="1107" y="5568"/>
                  </a:moveTo>
                  <a:cubicBezTo>
                    <a:pt x="1125" y="5581"/>
                    <a:pt x="1094" y="5590"/>
                    <a:pt x="1044" y="5621"/>
                  </a:cubicBezTo>
                  <a:cubicBezTo>
                    <a:pt x="988" y="5615"/>
                    <a:pt x="988" y="5615"/>
                    <a:pt x="1038" y="5587"/>
                  </a:cubicBezTo>
                  <a:cubicBezTo>
                    <a:pt x="1072" y="5578"/>
                    <a:pt x="1107" y="5568"/>
                    <a:pt x="1107" y="5568"/>
                  </a:cubicBezTo>
                  <a:close/>
                  <a:moveTo>
                    <a:pt x="3889" y="5672"/>
                  </a:moveTo>
                  <a:lnTo>
                    <a:pt x="3868" y="5675"/>
                  </a:lnTo>
                  <a:cubicBezTo>
                    <a:pt x="3870" y="5693"/>
                    <a:pt x="3870" y="5698"/>
                    <a:pt x="3878" y="5698"/>
                  </a:cubicBezTo>
                  <a:cubicBezTo>
                    <a:pt x="3881" y="5698"/>
                    <a:pt x="3885" y="5697"/>
                    <a:pt x="3889" y="5697"/>
                  </a:cubicBezTo>
                  <a:lnTo>
                    <a:pt x="3911" y="5697"/>
                  </a:lnTo>
                  <a:lnTo>
                    <a:pt x="3889" y="5672"/>
                  </a:lnTo>
                  <a:close/>
                  <a:moveTo>
                    <a:pt x="1617" y="5647"/>
                  </a:moveTo>
                  <a:cubicBezTo>
                    <a:pt x="1639" y="5650"/>
                    <a:pt x="1661" y="5650"/>
                    <a:pt x="1661" y="5650"/>
                  </a:cubicBezTo>
                  <a:lnTo>
                    <a:pt x="1661" y="5653"/>
                  </a:lnTo>
                  <a:cubicBezTo>
                    <a:pt x="1661" y="5653"/>
                    <a:pt x="1636" y="5675"/>
                    <a:pt x="1611" y="5697"/>
                  </a:cubicBezTo>
                  <a:cubicBezTo>
                    <a:pt x="1581" y="5732"/>
                    <a:pt x="1566" y="5748"/>
                    <a:pt x="1560" y="5748"/>
                  </a:cubicBezTo>
                  <a:cubicBezTo>
                    <a:pt x="1555" y="5748"/>
                    <a:pt x="1557" y="5736"/>
                    <a:pt x="1561" y="5712"/>
                  </a:cubicBezTo>
                  <a:cubicBezTo>
                    <a:pt x="1561" y="5681"/>
                    <a:pt x="1586" y="5653"/>
                    <a:pt x="1617" y="5647"/>
                  </a:cubicBezTo>
                  <a:close/>
                  <a:moveTo>
                    <a:pt x="1699" y="5756"/>
                  </a:moveTo>
                  <a:lnTo>
                    <a:pt x="1724" y="5781"/>
                  </a:lnTo>
                  <a:cubicBezTo>
                    <a:pt x="1722" y="5800"/>
                    <a:pt x="1707" y="5805"/>
                    <a:pt x="1690" y="5805"/>
                  </a:cubicBezTo>
                  <a:cubicBezTo>
                    <a:pt x="1684" y="5805"/>
                    <a:pt x="1677" y="5804"/>
                    <a:pt x="1671" y="5803"/>
                  </a:cubicBezTo>
                  <a:lnTo>
                    <a:pt x="1674" y="5778"/>
                  </a:lnTo>
                  <a:lnTo>
                    <a:pt x="1699" y="5756"/>
                  </a:lnTo>
                  <a:close/>
                  <a:moveTo>
                    <a:pt x="4193" y="0"/>
                  </a:moveTo>
                  <a:cubicBezTo>
                    <a:pt x="4157" y="0"/>
                    <a:pt x="4097" y="23"/>
                    <a:pt x="4084" y="56"/>
                  </a:cubicBezTo>
                  <a:cubicBezTo>
                    <a:pt x="4071" y="87"/>
                    <a:pt x="4065" y="100"/>
                    <a:pt x="4063" y="100"/>
                  </a:cubicBezTo>
                  <a:cubicBezTo>
                    <a:pt x="4061" y="100"/>
                    <a:pt x="4060" y="94"/>
                    <a:pt x="4059" y="84"/>
                  </a:cubicBezTo>
                  <a:cubicBezTo>
                    <a:pt x="4059" y="68"/>
                    <a:pt x="4046" y="59"/>
                    <a:pt x="4030" y="59"/>
                  </a:cubicBezTo>
                  <a:cubicBezTo>
                    <a:pt x="4026" y="60"/>
                    <a:pt x="4020" y="60"/>
                    <a:pt x="4016" y="60"/>
                  </a:cubicBezTo>
                  <a:cubicBezTo>
                    <a:pt x="4002" y="60"/>
                    <a:pt x="3989" y="56"/>
                    <a:pt x="3987" y="37"/>
                  </a:cubicBezTo>
                  <a:cubicBezTo>
                    <a:pt x="3965" y="43"/>
                    <a:pt x="3943" y="53"/>
                    <a:pt x="3927" y="68"/>
                  </a:cubicBezTo>
                  <a:cubicBezTo>
                    <a:pt x="3912" y="91"/>
                    <a:pt x="3889" y="101"/>
                    <a:pt x="3866" y="101"/>
                  </a:cubicBezTo>
                  <a:cubicBezTo>
                    <a:pt x="3838" y="101"/>
                    <a:pt x="3811" y="85"/>
                    <a:pt x="3799" y="56"/>
                  </a:cubicBezTo>
                  <a:lnTo>
                    <a:pt x="3758" y="84"/>
                  </a:lnTo>
                  <a:cubicBezTo>
                    <a:pt x="3748" y="117"/>
                    <a:pt x="3737" y="139"/>
                    <a:pt x="3729" y="139"/>
                  </a:cubicBezTo>
                  <a:cubicBezTo>
                    <a:pt x="3724" y="139"/>
                    <a:pt x="3719" y="131"/>
                    <a:pt x="3717" y="112"/>
                  </a:cubicBezTo>
                  <a:cubicBezTo>
                    <a:pt x="3715" y="95"/>
                    <a:pt x="3714" y="77"/>
                    <a:pt x="3714" y="77"/>
                  </a:cubicBezTo>
                  <a:cubicBezTo>
                    <a:pt x="3714" y="77"/>
                    <a:pt x="3714" y="80"/>
                    <a:pt x="3714" y="87"/>
                  </a:cubicBezTo>
                  <a:cubicBezTo>
                    <a:pt x="3707" y="110"/>
                    <a:pt x="3689" y="119"/>
                    <a:pt x="3669" y="119"/>
                  </a:cubicBezTo>
                  <a:cubicBezTo>
                    <a:pt x="3641" y="119"/>
                    <a:pt x="3611" y="101"/>
                    <a:pt x="3607" y="71"/>
                  </a:cubicBezTo>
                  <a:cubicBezTo>
                    <a:pt x="3605" y="53"/>
                    <a:pt x="3605" y="48"/>
                    <a:pt x="3597" y="48"/>
                  </a:cubicBezTo>
                  <a:cubicBezTo>
                    <a:pt x="3594" y="48"/>
                    <a:pt x="3590" y="49"/>
                    <a:pt x="3585" y="50"/>
                  </a:cubicBezTo>
                  <a:lnTo>
                    <a:pt x="3585" y="75"/>
                  </a:lnTo>
                  <a:cubicBezTo>
                    <a:pt x="3589" y="100"/>
                    <a:pt x="3592" y="125"/>
                    <a:pt x="3570" y="128"/>
                  </a:cubicBezTo>
                  <a:cubicBezTo>
                    <a:pt x="3565" y="128"/>
                    <a:pt x="3561" y="128"/>
                    <a:pt x="3557" y="128"/>
                  </a:cubicBezTo>
                  <a:cubicBezTo>
                    <a:pt x="3541" y="128"/>
                    <a:pt x="3528" y="126"/>
                    <a:pt x="3526" y="106"/>
                  </a:cubicBezTo>
                  <a:cubicBezTo>
                    <a:pt x="3509" y="89"/>
                    <a:pt x="3493" y="73"/>
                    <a:pt x="3486" y="73"/>
                  </a:cubicBezTo>
                  <a:cubicBezTo>
                    <a:pt x="3483" y="73"/>
                    <a:pt x="3481" y="76"/>
                    <a:pt x="3482" y="84"/>
                  </a:cubicBezTo>
                  <a:cubicBezTo>
                    <a:pt x="3463" y="84"/>
                    <a:pt x="3448" y="75"/>
                    <a:pt x="3435" y="62"/>
                  </a:cubicBezTo>
                  <a:lnTo>
                    <a:pt x="3354" y="71"/>
                  </a:lnTo>
                  <a:cubicBezTo>
                    <a:pt x="3343" y="86"/>
                    <a:pt x="3325" y="94"/>
                    <a:pt x="3310" y="94"/>
                  </a:cubicBezTo>
                  <a:cubicBezTo>
                    <a:pt x="3298" y="94"/>
                    <a:pt x="3289" y="89"/>
                    <a:pt x="3288" y="78"/>
                  </a:cubicBezTo>
                  <a:cubicBezTo>
                    <a:pt x="3266" y="78"/>
                    <a:pt x="3244" y="90"/>
                    <a:pt x="3228" y="109"/>
                  </a:cubicBezTo>
                  <a:cubicBezTo>
                    <a:pt x="3217" y="110"/>
                    <a:pt x="3207" y="111"/>
                    <a:pt x="3199" y="111"/>
                  </a:cubicBezTo>
                  <a:cubicBezTo>
                    <a:pt x="3176" y="111"/>
                    <a:pt x="3165" y="106"/>
                    <a:pt x="3162" y="87"/>
                  </a:cubicBezTo>
                  <a:cubicBezTo>
                    <a:pt x="3161" y="75"/>
                    <a:pt x="3160" y="69"/>
                    <a:pt x="3158" y="69"/>
                  </a:cubicBezTo>
                  <a:cubicBezTo>
                    <a:pt x="3155" y="69"/>
                    <a:pt x="3150" y="76"/>
                    <a:pt x="3140" y="90"/>
                  </a:cubicBezTo>
                  <a:cubicBezTo>
                    <a:pt x="3144" y="115"/>
                    <a:pt x="3122" y="119"/>
                    <a:pt x="3100" y="119"/>
                  </a:cubicBezTo>
                  <a:lnTo>
                    <a:pt x="3059" y="122"/>
                  </a:lnTo>
                  <a:cubicBezTo>
                    <a:pt x="3062" y="150"/>
                    <a:pt x="3062" y="150"/>
                    <a:pt x="3040" y="150"/>
                  </a:cubicBezTo>
                  <a:cubicBezTo>
                    <a:pt x="3039" y="150"/>
                    <a:pt x="3037" y="150"/>
                    <a:pt x="3034" y="150"/>
                  </a:cubicBezTo>
                  <a:cubicBezTo>
                    <a:pt x="3008" y="150"/>
                    <a:pt x="2951" y="134"/>
                    <a:pt x="2934" y="134"/>
                  </a:cubicBezTo>
                  <a:cubicBezTo>
                    <a:pt x="2868" y="140"/>
                    <a:pt x="2868" y="140"/>
                    <a:pt x="2893" y="162"/>
                  </a:cubicBezTo>
                  <a:cubicBezTo>
                    <a:pt x="2908" y="162"/>
                    <a:pt x="2913" y="175"/>
                    <a:pt x="2899" y="175"/>
                  </a:cubicBezTo>
                  <a:cubicBezTo>
                    <a:pt x="2894" y="175"/>
                    <a:pt x="2884" y="172"/>
                    <a:pt x="2871" y="166"/>
                  </a:cubicBezTo>
                  <a:cubicBezTo>
                    <a:pt x="2821" y="159"/>
                    <a:pt x="2771" y="153"/>
                    <a:pt x="2721" y="153"/>
                  </a:cubicBezTo>
                  <a:cubicBezTo>
                    <a:pt x="2636" y="162"/>
                    <a:pt x="2636" y="162"/>
                    <a:pt x="2639" y="187"/>
                  </a:cubicBezTo>
                  <a:cubicBezTo>
                    <a:pt x="2652" y="211"/>
                    <a:pt x="2653" y="224"/>
                    <a:pt x="2648" y="224"/>
                  </a:cubicBezTo>
                  <a:cubicBezTo>
                    <a:pt x="2643" y="224"/>
                    <a:pt x="2631" y="212"/>
                    <a:pt x="2617" y="187"/>
                  </a:cubicBezTo>
                  <a:cubicBezTo>
                    <a:pt x="2590" y="162"/>
                    <a:pt x="2573" y="152"/>
                    <a:pt x="2563" y="152"/>
                  </a:cubicBezTo>
                  <a:cubicBezTo>
                    <a:pt x="2555" y="152"/>
                    <a:pt x="2551" y="158"/>
                    <a:pt x="2551" y="169"/>
                  </a:cubicBezTo>
                  <a:cubicBezTo>
                    <a:pt x="2533" y="197"/>
                    <a:pt x="2533" y="197"/>
                    <a:pt x="2514" y="200"/>
                  </a:cubicBezTo>
                  <a:cubicBezTo>
                    <a:pt x="2512" y="188"/>
                    <a:pt x="2506" y="182"/>
                    <a:pt x="2496" y="182"/>
                  </a:cubicBezTo>
                  <a:cubicBezTo>
                    <a:pt x="2486" y="182"/>
                    <a:pt x="2470" y="189"/>
                    <a:pt x="2451" y="203"/>
                  </a:cubicBezTo>
                  <a:cubicBezTo>
                    <a:pt x="2445" y="204"/>
                    <a:pt x="2441" y="205"/>
                    <a:pt x="2438" y="205"/>
                  </a:cubicBezTo>
                  <a:cubicBezTo>
                    <a:pt x="2429" y="205"/>
                    <a:pt x="2428" y="200"/>
                    <a:pt x="2426" y="181"/>
                  </a:cubicBezTo>
                  <a:lnTo>
                    <a:pt x="2385" y="184"/>
                  </a:lnTo>
                  <a:cubicBezTo>
                    <a:pt x="2366" y="213"/>
                    <a:pt x="2322" y="223"/>
                    <a:pt x="2281" y="223"/>
                  </a:cubicBezTo>
                  <a:cubicBezTo>
                    <a:pt x="2242" y="223"/>
                    <a:pt x="2205" y="214"/>
                    <a:pt x="2194" y="203"/>
                  </a:cubicBezTo>
                  <a:cubicBezTo>
                    <a:pt x="2178" y="206"/>
                    <a:pt x="2163" y="216"/>
                    <a:pt x="2153" y="231"/>
                  </a:cubicBezTo>
                  <a:cubicBezTo>
                    <a:pt x="2145" y="258"/>
                    <a:pt x="2136" y="272"/>
                    <a:pt x="2128" y="272"/>
                  </a:cubicBezTo>
                  <a:cubicBezTo>
                    <a:pt x="2120" y="272"/>
                    <a:pt x="2114" y="259"/>
                    <a:pt x="2113" y="234"/>
                  </a:cubicBezTo>
                  <a:cubicBezTo>
                    <a:pt x="2110" y="210"/>
                    <a:pt x="2108" y="197"/>
                    <a:pt x="2105" y="197"/>
                  </a:cubicBezTo>
                  <a:cubicBezTo>
                    <a:pt x="2103" y="197"/>
                    <a:pt x="2099" y="211"/>
                    <a:pt x="2091" y="238"/>
                  </a:cubicBezTo>
                  <a:cubicBezTo>
                    <a:pt x="2082" y="251"/>
                    <a:pt x="2052" y="260"/>
                    <a:pt x="2026" y="260"/>
                  </a:cubicBezTo>
                  <a:cubicBezTo>
                    <a:pt x="1998" y="260"/>
                    <a:pt x="1974" y="250"/>
                    <a:pt x="1984" y="222"/>
                  </a:cubicBezTo>
                  <a:lnTo>
                    <a:pt x="1978" y="172"/>
                  </a:lnTo>
                  <a:cubicBezTo>
                    <a:pt x="1968" y="187"/>
                    <a:pt x="1956" y="197"/>
                    <a:pt x="1937" y="200"/>
                  </a:cubicBezTo>
                  <a:cubicBezTo>
                    <a:pt x="1940" y="225"/>
                    <a:pt x="1918" y="228"/>
                    <a:pt x="1856" y="234"/>
                  </a:cubicBezTo>
                  <a:cubicBezTo>
                    <a:pt x="1815" y="238"/>
                    <a:pt x="1733" y="269"/>
                    <a:pt x="1690" y="275"/>
                  </a:cubicBezTo>
                  <a:cubicBezTo>
                    <a:pt x="1673" y="276"/>
                    <a:pt x="1652" y="278"/>
                    <a:pt x="1632" y="278"/>
                  </a:cubicBezTo>
                  <a:cubicBezTo>
                    <a:pt x="1603" y="278"/>
                    <a:pt x="1574" y="274"/>
                    <a:pt x="1561" y="260"/>
                  </a:cubicBezTo>
                  <a:cubicBezTo>
                    <a:pt x="1530" y="263"/>
                    <a:pt x="1502" y="275"/>
                    <a:pt x="1480" y="294"/>
                  </a:cubicBezTo>
                  <a:cubicBezTo>
                    <a:pt x="1469" y="308"/>
                    <a:pt x="1451" y="316"/>
                    <a:pt x="1436" y="316"/>
                  </a:cubicBezTo>
                  <a:cubicBezTo>
                    <a:pt x="1425" y="316"/>
                    <a:pt x="1417" y="311"/>
                    <a:pt x="1417" y="300"/>
                  </a:cubicBezTo>
                  <a:lnTo>
                    <a:pt x="1395" y="300"/>
                  </a:lnTo>
                  <a:cubicBezTo>
                    <a:pt x="1376" y="316"/>
                    <a:pt x="1351" y="328"/>
                    <a:pt x="1326" y="335"/>
                  </a:cubicBezTo>
                  <a:cubicBezTo>
                    <a:pt x="1326" y="315"/>
                    <a:pt x="1311" y="303"/>
                    <a:pt x="1296" y="303"/>
                  </a:cubicBezTo>
                  <a:cubicBezTo>
                    <a:pt x="1287" y="303"/>
                    <a:pt x="1278" y="307"/>
                    <a:pt x="1273" y="316"/>
                  </a:cubicBezTo>
                  <a:cubicBezTo>
                    <a:pt x="1276" y="341"/>
                    <a:pt x="1248" y="344"/>
                    <a:pt x="1198" y="354"/>
                  </a:cubicBezTo>
                  <a:cubicBezTo>
                    <a:pt x="1196" y="353"/>
                    <a:pt x="1193" y="353"/>
                    <a:pt x="1190" y="353"/>
                  </a:cubicBezTo>
                  <a:cubicBezTo>
                    <a:pt x="1141" y="353"/>
                    <a:pt x="922" y="399"/>
                    <a:pt x="740" y="517"/>
                  </a:cubicBezTo>
                  <a:cubicBezTo>
                    <a:pt x="539" y="632"/>
                    <a:pt x="398" y="811"/>
                    <a:pt x="408" y="817"/>
                  </a:cubicBezTo>
                  <a:cubicBezTo>
                    <a:pt x="389" y="836"/>
                    <a:pt x="373" y="858"/>
                    <a:pt x="358" y="880"/>
                  </a:cubicBezTo>
                  <a:lnTo>
                    <a:pt x="311" y="943"/>
                  </a:lnTo>
                  <a:cubicBezTo>
                    <a:pt x="306" y="939"/>
                    <a:pt x="301" y="938"/>
                    <a:pt x="297" y="938"/>
                  </a:cubicBezTo>
                  <a:cubicBezTo>
                    <a:pt x="256" y="938"/>
                    <a:pt x="209" y="1051"/>
                    <a:pt x="201" y="1124"/>
                  </a:cubicBezTo>
                  <a:cubicBezTo>
                    <a:pt x="210" y="1153"/>
                    <a:pt x="204" y="1184"/>
                    <a:pt x="188" y="1209"/>
                  </a:cubicBezTo>
                  <a:cubicBezTo>
                    <a:pt x="183" y="1206"/>
                    <a:pt x="178" y="1205"/>
                    <a:pt x="173" y="1205"/>
                  </a:cubicBezTo>
                  <a:cubicBezTo>
                    <a:pt x="135" y="1205"/>
                    <a:pt x="114" y="1272"/>
                    <a:pt x="119" y="1322"/>
                  </a:cubicBezTo>
                  <a:cubicBezTo>
                    <a:pt x="150" y="1355"/>
                    <a:pt x="154" y="1378"/>
                    <a:pt x="126" y="1378"/>
                  </a:cubicBezTo>
                  <a:cubicBezTo>
                    <a:pt x="120" y="1378"/>
                    <a:pt x="113" y="1377"/>
                    <a:pt x="104" y="1375"/>
                  </a:cubicBezTo>
                  <a:cubicBezTo>
                    <a:pt x="98" y="1373"/>
                    <a:pt x="93" y="1373"/>
                    <a:pt x="89" y="1373"/>
                  </a:cubicBezTo>
                  <a:cubicBezTo>
                    <a:pt x="54" y="1373"/>
                    <a:pt x="48" y="1423"/>
                    <a:pt x="104" y="1482"/>
                  </a:cubicBezTo>
                  <a:cubicBezTo>
                    <a:pt x="123" y="1513"/>
                    <a:pt x="123" y="1513"/>
                    <a:pt x="94" y="1535"/>
                  </a:cubicBezTo>
                  <a:cubicBezTo>
                    <a:pt x="41" y="1554"/>
                    <a:pt x="35" y="1582"/>
                    <a:pt x="60" y="1585"/>
                  </a:cubicBezTo>
                  <a:cubicBezTo>
                    <a:pt x="107" y="1616"/>
                    <a:pt x="104" y="1642"/>
                    <a:pt x="54" y="1663"/>
                  </a:cubicBezTo>
                  <a:cubicBezTo>
                    <a:pt x="0" y="1714"/>
                    <a:pt x="0" y="1717"/>
                    <a:pt x="47" y="1745"/>
                  </a:cubicBezTo>
                  <a:cubicBezTo>
                    <a:pt x="98" y="1773"/>
                    <a:pt x="104" y="1873"/>
                    <a:pt x="54" y="1905"/>
                  </a:cubicBezTo>
                  <a:cubicBezTo>
                    <a:pt x="57" y="1925"/>
                    <a:pt x="35" y="1946"/>
                    <a:pt x="53" y="1946"/>
                  </a:cubicBezTo>
                  <a:cubicBezTo>
                    <a:pt x="54" y="1946"/>
                    <a:pt x="55" y="1946"/>
                    <a:pt x="57" y="1946"/>
                  </a:cubicBezTo>
                  <a:lnTo>
                    <a:pt x="57" y="1946"/>
                  </a:lnTo>
                  <a:lnTo>
                    <a:pt x="35" y="1971"/>
                  </a:lnTo>
                  <a:cubicBezTo>
                    <a:pt x="38" y="1993"/>
                    <a:pt x="38" y="2011"/>
                    <a:pt x="38" y="2011"/>
                  </a:cubicBezTo>
                  <a:lnTo>
                    <a:pt x="63" y="2011"/>
                  </a:lnTo>
                  <a:cubicBezTo>
                    <a:pt x="57" y="2108"/>
                    <a:pt x="60" y="2209"/>
                    <a:pt x="66" y="2309"/>
                  </a:cubicBezTo>
                  <a:cubicBezTo>
                    <a:pt x="85" y="2506"/>
                    <a:pt x="90" y="2565"/>
                    <a:pt x="104" y="2565"/>
                  </a:cubicBezTo>
                  <a:cubicBezTo>
                    <a:pt x="107" y="2565"/>
                    <a:pt x="110" y="2563"/>
                    <a:pt x="113" y="2560"/>
                  </a:cubicBezTo>
                  <a:cubicBezTo>
                    <a:pt x="125" y="2553"/>
                    <a:pt x="134" y="2551"/>
                    <a:pt x="140" y="2551"/>
                  </a:cubicBezTo>
                  <a:cubicBezTo>
                    <a:pt x="162" y="2551"/>
                    <a:pt x="155" y="2581"/>
                    <a:pt x="116" y="2600"/>
                  </a:cubicBezTo>
                  <a:cubicBezTo>
                    <a:pt x="119" y="2622"/>
                    <a:pt x="98" y="2666"/>
                    <a:pt x="104" y="2710"/>
                  </a:cubicBezTo>
                  <a:cubicBezTo>
                    <a:pt x="107" y="2751"/>
                    <a:pt x="110" y="2792"/>
                    <a:pt x="85" y="2795"/>
                  </a:cubicBezTo>
                  <a:lnTo>
                    <a:pt x="88" y="2817"/>
                  </a:lnTo>
                  <a:cubicBezTo>
                    <a:pt x="141" y="2854"/>
                    <a:pt x="154" y="2980"/>
                    <a:pt x="132" y="3045"/>
                  </a:cubicBezTo>
                  <a:cubicBezTo>
                    <a:pt x="132" y="3083"/>
                    <a:pt x="145" y="3121"/>
                    <a:pt x="170" y="3149"/>
                  </a:cubicBezTo>
                  <a:cubicBezTo>
                    <a:pt x="198" y="3190"/>
                    <a:pt x="198" y="3190"/>
                    <a:pt x="173" y="3212"/>
                  </a:cubicBezTo>
                  <a:cubicBezTo>
                    <a:pt x="148" y="3215"/>
                    <a:pt x="135" y="3340"/>
                    <a:pt x="184" y="3340"/>
                  </a:cubicBezTo>
                  <a:cubicBezTo>
                    <a:pt x="184" y="3340"/>
                    <a:pt x="185" y="3340"/>
                    <a:pt x="185" y="3340"/>
                  </a:cubicBezTo>
                  <a:lnTo>
                    <a:pt x="185" y="3340"/>
                  </a:lnTo>
                  <a:lnTo>
                    <a:pt x="163" y="3362"/>
                  </a:lnTo>
                  <a:cubicBezTo>
                    <a:pt x="140" y="3385"/>
                    <a:pt x="163" y="3403"/>
                    <a:pt x="186" y="3403"/>
                  </a:cubicBezTo>
                  <a:cubicBezTo>
                    <a:pt x="188" y="3403"/>
                    <a:pt x="190" y="3403"/>
                    <a:pt x="192" y="3403"/>
                  </a:cubicBezTo>
                  <a:cubicBezTo>
                    <a:pt x="197" y="3402"/>
                    <a:pt x="203" y="3402"/>
                    <a:pt x="207" y="3402"/>
                  </a:cubicBezTo>
                  <a:cubicBezTo>
                    <a:pt x="241" y="3402"/>
                    <a:pt x="236" y="3422"/>
                    <a:pt x="170" y="3447"/>
                  </a:cubicBezTo>
                  <a:cubicBezTo>
                    <a:pt x="119" y="3453"/>
                    <a:pt x="123" y="3472"/>
                    <a:pt x="148" y="3472"/>
                  </a:cubicBezTo>
                  <a:cubicBezTo>
                    <a:pt x="173" y="3490"/>
                    <a:pt x="201" y="3509"/>
                    <a:pt x="179" y="3531"/>
                  </a:cubicBezTo>
                  <a:cubicBezTo>
                    <a:pt x="179" y="3551"/>
                    <a:pt x="181" y="3570"/>
                    <a:pt x="216" y="3570"/>
                  </a:cubicBezTo>
                  <a:cubicBezTo>
                    <a:pt x="221" y="3570"/>
                    <a:pt x="226" y="3570"/>
                    <a:pt x="232" y="3569"/>
                  </a:cubicBezTo>
                  <a:cubicBezTo>
                    <a:pt x="234" y="3569"/>
                    <a:pt x="235" y="3569"/>
                    <a:pt x="237" y="3569"/>
                  </a:cubicBezTo>
                  <a:cubicBezTo>
                    <a:pt x="258" y="3569"/>
                    <a:pt x="261" y="3589"/>
                    <a:pt x="261" y="3610"/>
                  </a:cubicBezTo>
                  <a:cubicBezTo>
                    <a:pt x="253" y="3610"/>
                    <a:pt x="248" y="3611"/>
                    <a:pt x="244" y="3611"/>
                  </a:cubicBezTo>
                  <a:cubicBezTo>
                    <a:pt x="233" y="3611"/>
                    <a:pt x="228" y="3607"/>
                    <a:pt x="210" y="3594"/>
                  </a:cubicBezTo>
                  <a:cubicBezTo>
                    <a:pt x="210" y="3588"/>
                    <a:pt x="209" y="3585"/>
                    <a:pt x="209" y="3585"/>
                  </a:cubicBezTo>
                  <a:lnTo>
                    <a:pt x="209" y="3585"/>
                  </a:lnTo>
                  <a:cubicBezTo>
                    <a:pt x="209" y="3585"/>
                    <a:pt x="211" y="3605"/>
                    <a:pt x="214" y="3635"/>
                  </a:cubicBezTo>
                  <a:cubicBezTo>
                    <a:pt x="214" y="3657"/>
                    <a:pt x="195" y="3700"/>
                    <a:pt x="170" y="3704"/>
                  </a:cubicBezTo>
                  <a:cubicBezTo>
                    <a:pt x="153" y="3719"/>
                    <a:pt x="149" y="3734"/>
                    <a:pt x="163" y="3734"/>
                  </a:cubicBezTo>
                  <a:cubicBezTo>
                    <a:pt x="169" y="3734"/>
                    <a:pt x="180" y="3730"/>
                    <a:pt x="195" y="3722"/>
                  </a:cubicBezTo>
                  <a:cubicBezTo>
                    <a:pt x="208" y="3721"/>
                    <a:pt x="218" y="3719"/>
                    <a:pt x="226" y="3719"/>
                  </a:cubicBezTo>
                  <a:cubicBezTo>
                    <a:pt x="245" y="3719"/>
                    <a:pt x="247" y="3728"/>
                    <a:pt x="251" y="3760"/>
                  </a:cubicBezTo>
                  <a:cubicBezTo>
                    <a:pt x="251" y="3779"/>
                    <a:pt x="254" y="3801"/>
                    <a:pt x="229" y="3804"/>
                  </a:cubicBezTo>
                  <a:cubicBezTo>
                    <a:pt x="204" y="3807"/>
                    <a:pt x="204" y="3807"/>
                    <a:pt x="207" y="3848"/>
                  </a:cubicBezTo>
                  <a:cubicBezTo>
                    <a:pt x="214" y="3910"/>
                    <a:pt x="295" y="3967"/>
                    <a:pt x="345" y="3982"/>
                  </a:cubicBezTo>
                  <a:cubicBezTo>
                    <a:pt x="358" y="3982"/>
                    <a:pt x="368" y="3981"/>
                    <a:pt x="374" y="3981"/>
                  </a:cubicBezTo>
                  <a:cubicBezTo>
                    <a:pt x="392" y="3981"/>
                    <a:pt x="383" y="3986"/>
                    <a:pt x="348" y="4004"/>
                  </a:cubicBezTo>
                  <a:cubicBezTo>
                    <a:pt x="323" y="4008"/>
                    <a:pt x="326" y="4029"/>
                    <a:pt x="326" y="4048"/>
                  </a:cubicBezTo>
                  <a:cubicBezTo>
                    <a:pt x="343" y="4048"/>
                    <a:pt x="339" y="4058"/>
                    <a:pt x="333" y="4058"/>
                  </a:cubicBezTo>
                  <a:cubicBezTo>
                    <a:pt x="331" y="4058"/>
                    <a:pt x="327" y="4056"/>
                    <a:pt x="326" y="4048"/>
                  </a:cubicBezTo>
                  <a:cubicBezTo>
                    <a:pt x="325" y="4049"/>
                    <a:pt x="323" y="4049"/>
                    <a:pt x="322" y="4049"/>
                  </a:cubicBezTo>
                  <a:cubicBezTo>
                    <a:pt x="301" y="4049"/>
                    <a:pt x="301" y="4028"/>
                    <a:pt x="298" y="4011"/>
                  </a:cubicBezTo>
                  <a:lnTo>
                    <a:pt x="273" y="4011"/>
                  </a:lnTo>
                  <a:cubicBezTo>
                    <a:pt x="226" y="4039"/>
                    <a:pt x="226" y="4058"/>
                    <a:pt x="279" y="4077"/>
                  </a:cubicBezTo>
                  <a:cubicBezTo>
                    <a:pt x="304" y="4095"/>
                    <a:pt x="304" y="4095"/>
                    <a:pt x="282" y="4117"/>
                  </a:cubicBezTo>
                  <a:cubicBezTo>
                    <a:pt x="262" y="4141"/>
                    <a:pt x="239" y="4161"/>
                    <a:pt x="256" y="4161"/>
                  </a:cubicBezTo>
                  <a:cubicBezTo>
                    <a:pt x="258" y="4161"/>
                    <a:pt x="259" y="4161"/>
                    <a:pt x="261" y="4161"/>
                  </a:cubicBezTo>
                  <a:lnTo>
                    <a:pt x="261" y="4161"/>
                  </a:lnTo>
                  <a:cubicBezTo>
                    <a:pt x="264" y="4186"/>
                    <a:pt x="257" y="4208"/>
                    <a:pt x="242" y="4227"/>
                  </a:cubicBezTo>
                  <a:cubicBezTo>
                    <a:pt x="245" y="4268"/>
                    <a:pt x="248" y="4290"/>
                    <a:pt x="269" y="4290"/>
                  </a:cubicBezTo>
                  <a:cubicBezTo>
                    <a:pt x="270" y="4290"/>
                    <a:pt x="271" y="4290"/>
                    <a:pt x="273" y="4290"/>
                  </a:cubicBezTo>
                  <a:cubicBezTo>
                    <a:pt x="275" y="4289"/>
                    <a:pt x="276" y="4289"/>
                    <a:pt x="278" y="4289"/>
                  </a:cubicBezTo>
                  <a:cubicBezTo>
                    <a:pt x="299" y="4289"/>
                    <a:pt x="301" y="4310"/>
                    <a:pt x="301" y="4327"/>
                  </a:cubicBezTo>
                  <a:cubicBezTo>
                    <a:pt x="304" y="4348"/>
                    <a:pt x="304" y="4368"/>
                    <a:pt x="325" y="4368"/>
                  </a:cubicBezTo>
                  <a:cubicBezTo>
                    <a:pt x="326" y="4368"/>
                    <a:pt x="328" y="4368"/>
                    <a:pt x="329" y="4368"/>
                  </a:cubicBezTo>
                  <a:cubicBezTo>
                    <a:pt x="331" y="4368"/>
                    <a:pt x="333" y="4368"/>
                    <a:pt x="335" y="4368"/>
                  </a:cubicBezTo>
                  <a:cubicBezTo>
                    <a:pt x="358" y="4368"/>
                    <a:pt x="383" y="4387"/>
                    <a:pt x="386" y="4427"/>
                  </a:cubicBezTo>
                  <a:cubicBezTo>
                    <a:pt x="417" y="4468"/>
                    <a:pt x="417" y="4468"/>
                    <a:pt x="367" y="4493"/>
                  </a:cubicBezTo>
                  <a:cubicBezTo>
                    <a:pt x="342" y="4496"/>
                    <a:pt x="345" y="4515"/>
                    <a:pt x="345" y="4537"/>
                  </a:cubicBezTo>
                  <a:cubicBezTo>
                    <a:pt x="345" y="4556"/>
                    <a:pt x="339" y="4572"/>
                    <a:pt x="326" y="4581"/>
                  </a:cubicBezTo>
                  <a:cubicBezTo>
                    <a:pt x="310" y="4602"/>
                    <a:pt x="320" y="4607"/>
                    <a:pt x="336" y="4607"/>
                  </a:cubicBezTo>
                  <a:cubicBezTo>
                    <a:pt x="342" y="4607"/>
                    <a:pt x="348" y="4607"/>
                    <a:pt x="355" y="4606"/>
                  </a:cubicBezTo>
                  <a:lnTo>
                    <a:pt x="405" y="4600"/>
                  </a:lnTo>
                  <a:lnTo>
                    <a:pt x="405" y="4600"/>
                  </a:lnTo>
                  <a:cubicBezTo>
                    <a:pt x="408" y="4625"/>
                    <a:pt x="361" y="4656"/>
                    <a:pt x="336" y="4659"/>
                  </a:cubicBezTo>
                  <a:cubicBezTo>
                    <a:pt x="303" y="4684"/>
                    <a:pt x="293" y="4691"/>
                    <a:pt x="307" y="4691"/>
                  </a:cubicBezTo>
                  <a:cubicBezTo>
                    <a:pt x="313" y="4691"/>
                    <a:pt x="324" y="4689"/>
                    <a:pt x="339" y="4688"/>
                  </a:cubicBezTo>
                  <a:cubicBezTo>
                    <a:pt x="341" y="4687"/>
                    <a:pt x="343" y="4687"/>
                    <a:pt x="345" y="4687"/>
                  </a:cubicBezTo>
                  <a:cubicBezTo>
                    <a:pt x="370" y="4687"/>
                    <a:pt x="391" y="4707"/>
                    <a:pt x="380" y="4760"/>
                  </a:cubicBezTo>
                  <a:cubicBezTo>
                    <a:pt x="392" y="4813"/>
                    <a:pt x="405" y="4863"/>
                    <a:pt x="380" y="4869"/>
                  </a:cubicBezTo>
                  <a:cubicBezTo>
                    <a:pt x="373" y="4888"/>
                    <a:pt x="380" y="4910"/>
                    <a:pt x="398" y="4919"/>
                  </a:cubicBezTo>
                  <a:cubicBezTo>
                    <a:pt x="433" y="4938"/>
                    <a:pt x="436" y="4963"/>
                    <a:pt x="449" y="5045"/>
                  </a:cubicBezTo>
                  <a:cubicBezTo>
                    <a:pt x="455" y="5147"/>
                    <a:pt x="460" y="5177"/>
                    <a:pt x="478" y="5177"/>
                  </a:cubicBezTo>
                  <a:cubicBezTo>
                    <a:pt x="486" y="5177"/>
                    <a:pt x="495" y="5171"/>
                    <a:pt x="508" y="5164"/>
                  </a:cubicBezTo>
                  <a:cubicBezTo>
                    <a:pt x="518" y="5160"/>
                    <a:pt x="528" y="5154"/>
                    <a:pt x="533" y="5154"/>
                  </a:cubicBezTo>
                  <a:cubicBezTo>
                    <a:pt x="539" y="5154"/>
                    <a:pt x="538" y="5162"/>
                    <a:pt x="521" y="5189"/>
                  </a:cubicBezTo>
                  <a:cubicBezTo>
                    <a:pt x="514" y="5223"/>
                    <a:pt x="549" y="5236"/>
                    <a:pt x="599" y="5264"/>
                  </a:cubicBezTo>
                  <a:cubicBezTo>
                    <a:pt x="637" y="5264"/>
                    <a:pt x="671" y="5252"/>
                    <a:pt x="696" y="5227"/>
                  </a:cubicBezTo>
                  <a:cubicBezTo>
                    <a:pt x="713" y="5215"/>
                    <a:pt x="723" y="5208"/>
                    <a:pt x="730" y="5208"/>
                  </a:cubicBezTo>
                  <a:cubicBezTo>
                    <a:pt x="739" y="5208"/>
                    <a:pt x="741" y="5221"/>
                    <a:pt x="746" y="5252"/>
                  </a:cubicBezTo>
                  <a:cubicBezTo>
                    <a:pt x="759" y="5274"/>
                    <a:pt x="756" y="5302"/>
                    <a:pt x="737" y="5321"/>
                  </a:cubicBezTo>
                  <a:cubicBezTo>
                    <a:pt x="732" y="5325"/>
                    <a:pt x="727" y="5327"/>
                    <a:pt x="721" y="5327"/>
                  </a:cubicBezTo>
                  <a:cubicBezTo>
                    <a:pt x="714" y="5327"/>
                    <a:pt x="707" y="5324"/>
                    <a:pt x="702" y="5317"/>
                  </a:cubicBezTo>
                  <a:lnTo>
                    <a:pt x="687" y="5299"/>
                  </a:lnTo>
                  <a:cubicBezTo>
                    <a:pt x="668" y="5311"/>
                    <a:pt x="646" y="5330"/>
                    <a:pt x="680" y="5371"/>
                  </a:cubicBezTo>
                  <a:cubicBezTo>
                    <a:pt x="678" y="5397"/>
                    <a:pt x="688" y="5415"/>
                    <a:pt x="701" y="5415"/>
                  </a:cubicBezTo>
                  <a:cubicBezTo>
                    <a:pt x="705" y="5415"/>
                    <a:pt x="710" y="5413"/>
                    <a:pt x="715" y="5408"/>
                  </a:cubicBezTo>
                  <a:cubicBezTo>
                    <a:pt x="715" y="5446"/>
                    <a:pt x="749" y="5487"/>
                    <a:pt x="790" y="5521"/>
                  </a:cubicBezTo>
                  <a:cubicBezTo>
                    <a:pt x="828" y="5559"/>
                    <a:pt x="894" y="5609"/>
                    <a:pt x="900" y="5643"/>
                  </a:cubicBezTo>
                  <a:cubicBezTo>
                    <a:pt x="930" y="5667"/>
                    <a:pt x="950" y="5680"/>
                    <a:pt x="964" y="5680"/>
                  </a:cubicBezTo>
                  <a:cubicBezTo>
                    <a:pt x="971" y="5680"/>
                    <a:pt x="976" y="5678"/>
                    <a:pt x="981" y="5672"/>
                  </a:cubicBezTo>
                  <a:cubicBezTo>
                    <a:pt x="995" y="5650"/>
                    <a:pt x="1007" y="5642"/>
                    <a:pt x="1014" y="5642"/>
                  </a:cubicBezTo>
                  <a:cubicBezTo>
                    <a:pt x="1022" y="5642"/>
                    <a:pt x="1024" y="5651"/>
                    <a:pt x="1016" y="5662"/>
                  </a:cubicBezTo>
                  <a:cubicBezTo>
                    <a:pt x="1013" y="5690"/>
                    <a:pt x="1085" y="5759"/>
                    <a:pt x="1169" y="5803"/>
                  </a:cubicBezTo>
                  <a:cubicBezTo>
                    <a:pt x="1235" y="5836"/>
                    <a:pt x="1304" y="5858"/>
                    <a:pt x="1343" y="5858"/>
                  </a:cubicBezTo>
                  <a:cubicBezTo>
                    <a:pt x="1356" y="5858"/>
                    <a:pt x="1365" y="5856"/>
                    <a:pt x="1370" y="5850"/>
                  </a:cubicBezTo>
                  <a:lnTo>
                    <a:pt x="1423" y="5863"/>
                  </a:lnTo>
                  <a:cubicBezTo>
                    <a:pt x="1454" y="5894"/>
                    <a:pt x="1546" y="5915"/>
                    <a:pt x="1608" y="5915"/>
                  </a:cubicBezTo>
                  <a:cubicBezTo>
                    <a:pt x="1633" y="5915"/>
                    <a:pt x="1653" y="5912"/>
                    <a:pt x="1661" y="5904"/>
                  </a:cubicBezTo>
                  <a:lnTo>
                    <a:pt x="1743" y="5910"/>
                  </a:lnTo>
                  <a:cubicBezTo>
                    <a:pt x="1767" y="5923"/>
                    <a:pt x="1786" y="5928"/>
                    <a:pt x="1802" y="5928"/>
                  </a:cubicBezTo>
                  <a:cubicBezTo>
                    <a:pt x="1822" y="5928"/>
                    <a:pt x="1837" y="5920"/>
                    <a:pt x="1852" y="5907"/>
                  </a:cubicBezTo>
                  <a:cubicBezTo>
                    <a:pt x="1870" y="5889"/>
                    <a:pt x="1874" y="5871"/>
                    <a:pt x="1876" y="5871"/>
                  </a:cubicBezTo>
                  <a:cubicBezTo>
                    <a:pt x="1876" y="5871"/>
                    <a:pt x="1877" y="5874"/>
                    <a:pt x="1878" y="5882"/>
                  </a:cubicBezTo>
                  <a:cubicBezTo>
                    <a:pt x="1879" y="5896"/>
                    <a:pt x="1898" y="5901"/>
                    <a:pt x="1928" y="5901"/>
                  </a:cubicBezTo>
                  <a:cubicBezTo>
                    <a:pt x="1951" y="5901"/>
                    <a:pt x="1981" y="5898"/>
                    <a:pt x="2015" y="5894"/>
                  </a:cubicBezTo>
                  <a:cubicBezTo>
                    <a:pt x="2097" y="5888"/>
                    <a:pt x="2097" y="5888"/>
                    <a:pt x="2075" y="5863"/>
                  </a:cubicBezTo>
                  <a:cubicBezTo>
                    <a:pt x="2102" y="5852"/>
                    <a:pt x="2121" y="5848"/>
                    <a:pt x="2133" y="5848"/>
                  </a:cubicBezTo>
                  <a:cubicBezTo>
                    <a:pt x="2159" y="5848"/>
                    <a:pt x="2161" y="5865"/>
                    <a:pt x="2163" y="5882"/>
                  </a:cubicBezTo>
                  <a:cubicBezTo>
                    <a:pt x="2155" y="5905"/>
                    <a:pt x="2158" y="5917"/>
                    <a:pt x="2166" y="5917"/>
                  </a:cubicBezTo>
                  <a:cubicBezTo>
                    <a:pt x="2176" y="5917"/>
                    <a:pt x="2193" y="5896"/>
                    <a:pt x="2200" y="5853"/>
                  </a:cubicBezTo>
                  <a:cubicBezTo>
                    <a:pt x="2212" y="5821"/>
                    <a:pt x="2232" y="5807"/>
                    <a:pt x="2246" y="5807"/>
                  </a:cubicBezTo>
                  <a:cubicBezTo>
                    <a:pt x="2255" y="5807"/>
                    <a:pt x="2262" y="5812"/>
                    <a:pt x="2263" y="5822"/>
                  </a:cubicBezTo>
                  <a:cubicBezTo>
                    <a:pt x="2266" y="5847"/>
                    <a:pt x="2244" y="5847"/>
                    <a:pt x="2222" y="5850"/>
                  </a:cubicBezTo>
                  <a:lnTo>
                    <a:pt x="2229" y="5900"/>
                  </a:lnTo>
                  <a:cubicBezTo>
                    <a:pt x="2247" y="5900"/>
                    <a:pt x="2247" y="5900"/>
                    <a:pt x="2266" y="5872"/>
                  </a:cubicBezTo>
                  <a:cubicBezTo>
                    <a:pt x="2285" y="5869"/>
                    <a:pt x="2297" y="5857"/>
                    <a:pt x="2307" y="5844"/>
                  </a:cubicBezTo>
                  <a:cubicBezTo>
                    <a:pt x="2326" y="5819"/>
                    <a:pt x="2323" y="5788"/>
                    <a:pt x="2301" y="5769"/>
                  </a:cubicBezTo>
                  <a:cubicBezTo>
                    <a:pt x="2276" y="5744"/>
                    <a:pt x="2297" y="5744"/>
                    <a:pt x="2319" y="5741"/>
                  </a:cubicBezTo>
                  <a:cubicBezTo>
                    <a:pt x="2363" y="5762"/>
                    <a:pt x="2366" y="5788"/>
                    <a:pt x="2348" y="5813"/>
                  </a:cubicBezTo>
                  <a:cubicBezTo>
                    <a:pt x="2326" y="5816"/>
                    <a:pt x="2329" y="5841"/>
                    <a:pt x="2332" y="5866"/>
                  </a:cubicBezTo>
                  <a:cubicBezTo>
                    <a:pt x="2332" y="5870"/>
                    <a:pt x="2335" y="5872"/>
                    <a:pt x="2339" y="5872"/>
                  </a:cubicBezTo>
                  <a:cubicBezTo>
                    <a:pt x="2362" y="5872"/>
                    <a:pt x="2435" y="5823"/>
                    <a:pt x="2451" y="5778"/>
                  </a:cubicBezTo>
                  <a:lnTo>
                    <a:pt x="2451" y="5803"/>
                  </a:lnTo>
                  <a:cubicBezTo>
                    <a:pt x="2453" y="5820"/>
                    <a:pt x="2473" y="5824"/>
                    <a:pt x="2499" y="5824"/>
                  </a:cubicBezTo>
                  <a:cubicBezTo>
                    <a:pt x="2511" y="5824"/>
                    <a:pt x="2525" y="5823"/>
                    <a:pt x="2539" y="5822"/>
                  </a:cubicBezTo>
                  <a:cubicBezTo>
                    <a:pt x="2583" y="5819"/>
                    <a:pt x="2601" y="5816"/>
                    <a:pt x="2601" y="5791"/>
                  </a:cubicBezTo>
                  <a:cubicBezTo>
                    <a:pt x="2598" y="5766"/>
                    <a:pt x="2595" y="5741"/>
                    <a:pt x="2617" y="5737"/>
                  </a:cubicBezTo>
                  <a:lnTo>
                    <a:pt x="2617" y="5737"/>
                  </a:lnTo>
                  <a:cubicBezTo>
                    <a:pt x="2616" y="5738"/>
                    <a:pt x="2615" y="5738"/>
                    <a:pt x="2614" y="5738"/>
                  </a:cubicBezTo>
                  <a:cubicBezTo>
                    <a:pt x="2595" y="5738"/>
                    <a:pt x="2592" y="5714"/>
                    <a:pt x="2592" y="5690"/>
                  </a:cubicBezTo>
                  <a:lnTo>
                    <a:pt x="2592" y="5690"/>
                  </a:lnTo>
                  <a:cubicBezTo>
                    <a:pt x="2614" y="5703"/>
                    <a:pt x="2639" y="5715"/>
                    <a:pt x="2658" y="5734"/>
                  </a:cubicBezTo>
                  <a:cubicBezTo>
                    <a:pt x="2694" y="5775"/>
                    <a:pt x="2746" y="5797"/>
                    <a:pt x="2798" y="5797"/>
                  </a:cubicBezTo>
                  <a:cubicBezTo>
                    <a:pt x="2810" y="5797"/>
                    <a:pt x="2822" y="5796"/>
                    <a:pt x="2833" y="5794"/>
                  </a:cubicBezTo>
                  <a:cubicBezTo>
                    <a:pt x="2851" y="5793"/>
                    <a:pt x="2872" y="5791"/>
                    <a:pt x="2892" y="5791"/>
                  </a:cubicBezTo>
                  <a:cubicBezTo>
                    <a:pt x="2922" y="5791"/>
                    <a:pt x="2950" y="5795"/>
                    <a:pt x="2965" y="5809"/>
                  </a:cubicBezTo>
                  <a:cubicBezTo>
                    <a:pt x="3006" y="5803"/>
                    <a:pt x="3028" y="5803"/>
                    <a:pt x="3025" y="5778"/>
                  </a:cubicBezTo>
                  <a:lnTo>
                    <a:pt x="3065" y="5772"/>
                  </a:lnTo>
                  <a:cubicBezTo>
                    <a:pt x="3077" y="5784"/>
                    <a:pt x="3092" y="5789"/>
                    <a:pt x="3105" y="5789"/>
                  </a:cubicBezTo>
                  <a:cubicBezTo>
                    <a:pt x="3120" y="5789"/>
                    <a:pt x="3131" y="5782"/>
                    <a:pt x="3131" y="5769"/>
                  </a:cubicBezTo>
                  <a:cubicBezTo>
                    <a:pt x="3138" y="5758"/>
                    <a:pt x="3146" y="5754"/>
                    <a:pt x="3154" y="5754"/>
                  </a:cubicBezTo>
                  <a:cubicBezTo>
                    <a:pt x="3167" y="5754"/>
                    <a:pt x="3180" y="5762"/>
                    <a:pt x="3194" y="5762"/>
                  </a:cubicBezTo>
                  <a:cubicBezTo>
                    <a:pt x="3214" y="5782"/>
                    <a:pt x="3226" y="5793"/>
                    <a:pt x="3230" y="5793"/>
                  </a:cubicBezTo>
                  <a:cubicBezTo>
                    <a:pt x="3235" y="5793"/>
                    <a:pt x="3228" y="5775"/>
                    <a:pt x="3213" y="5734"/>
                  </a:cubicBezTo>
                  <a:cubicBezTo>
                    <a:pt x="3210" y="5711"/>
                    <a:pt x="3171" y="5690"/>
                    <a:pt x="3148" y="5690"/>
                  </a:cubicBezTo>
                  <a:cubicBezTo>
                    <a:pt x="3147" y="5690"/>
                    <a:pt x="3145" y="5690"/>
                    <a:pt x="3144" y="5690"/>
                  </a:cubicBezTo>
                  <a:lnTo>
                    <a:pt x="3081" y="5697"/>
                  </a:lnTo>
                  <a:lnTo>
                    <a:pt x="3140" y="5665"/>
                  </a:lnTo>
                  <a:cubicBezTo>
                    <a:pt x="3162" y="5662"/>
                    <a:pt x="3203" y="5634"/>
                    <a:pt x="3200" y="5609"/>
                  </a:cubicBezTo>
                  <a:cubicBezTo>
                    <a:pt x="3200" y="5609"/>
                    <a:pt x="3197" y="5584"/>
                    <a:pt x="3219" y="5581"/>
                  </a:cubicBezTo>
                  <a:lnTo>
                    <a:pt x="3225" y="5631"/>
                  </a:lnTo>
                  <a:cubicBezTo>
                    <a:pt x="3209" y="5656"/>
                    <a:pt x="3203" y="5684"/>
                    <a:pt x="3209" y="5709"/>
                  </a:cubicBezTo>
                  <a:cubicBezTo>
                    <a:pt x="3224" y="5737"/>
                    <a:pt x="3254" y="5757"/>
                    <a:pt x="3275" y="5757"/>
                  </a:cubicBezTo>
                  <a:cubicBezTo>
                    <a:pt x="3289" y="5757"/>
                    <a:pt x="3298" y="5748"/>
                    <a:pt x="3297" y="5728"/>
                  </a:cubicBezTo>
                  <a:cubicBezTo>
                    <a:pt x="3302" y="5727"/>
                    <a:pt x="3306" y="5727"/>
                    <a:pt x="3309" y="5727"/>
                  </a:cubicBezTo>
                  <a:cubicBezTo>
                    <a:pt x="3318" y="5727"/>
                    <a:pt x="3323" y="5731"/>
                    <a:pt x="3341" y="5747"/>
                  </a:cubicBezTo>
                  <a:cubicBezTo>
                    <a:pt x="3342" y="5757"/>
                    <a:pt x="3346" y="5763"/>
                    <a:pt x="3352" y="5763"/>
                  </a:cubicBezTo>
                  <a:cubicBezTo>
                    <a:pt x="3359" y="5763"/>
                    <a:pt x="3371" y="5750"/>
                    <a:pt x="3382" y="5719"/>
                  </a:cubicBezTo>
                  <a:cubicBezTo>
                    <a:pt x="3390" y="5691"/>
                    <a:pt x="3400" y="5678"/>
                    <a:pt x="3411" y="5678"/>
                  </a:cubicBezTo>
                  <a:cubicBezTo>
                    <a:pt x="3421" y="5678"/>
                    <a:pt x="3432" y="5690"/>
                    <a:pt x="3444" y="5712"/>
                  </a:cubicBezTo>
                  <a:cubicBezTo>
                    <a:pt x="3470" y="5737"/>
                    <a:pt x="3505" y="5747"/>
                    <a:pt x="3533" y="5747"/>
                  </a:cubicBezTo>
                  <a:cubicBezTo>
                    <a:pt x="3557" y="5747"/>
                    <a:pt x="3574" y="5740"/>
                    <a:pt x="3573" y="5728"/>
                  </a:cubicBezTo>
                  <a:cubicBezTo>
                    <a:pt x="3571" y="5696"/>
                    <a:pt x="3596" y="5682"/>
                    <a:pt x="3621" y="5682"/>
                  </a:cubicBezTo>
                  <a:cubicBezTo>
                    <a:pt x="3634" y="5682"/>
                    <a:pt x="3647" y="5686"/>
                    <a:pt x="3654" y="5694"/>
                  </a:cubicBezTo>
                  <a:cubicBezTo>
                    <a:pt x="3662" y="5705"/>
                    <a:pt x="3673" y="5711"/>
                    <a:pt x="3685" y="5711"/>
                  </a:cubicBezTo>
                  <a:cubicBezTo>
                    <a:pt x="3699" y="5711"/>
                    <a:pt x="3712" y="5703"/>
                    <a:pt x="3717" y="5687"/>
                  </a:cubicBezTo>
                  <a:cubicBezTo>
                    <a:pt x="3719" y="5704"/>
                    <a:pt x="3732" y="5722"/>
                    <a:pt x="3745" y="5722"/>
                  </a:cubicBezTo>
                  <a:cubicBezTo>
                    <a:pt x="3752" y="5722"/>
                    <a:pt x="3758" y="5718"/>
                    <a:pt x="3764" y="5709"/>
                  </a:cubicBezTo>
                  <a:cubicBezTo>
                    <a:pt x="3764" y="5709"/>
                    <a:pt x="3783" y="5706"/>
                    <a:pt x="3761" y="5684"/>
                  </a:cubicBezTo>
                  <a:lnTo>
                    <a:pt x="3799" y="5631"/>
                  </a:lnTo>
                  <a:cubicBezTo>
                    <a:pt x="3777" y="5631"/>
                    <a:pt x="3774" y="5606"/>
                    <a:pt x="3774" y="5581"/>
                  </a:cubicBezTo>
                  <a:cubicBezTo>
                    <a:pt x="3773" y="5574"/>
                    <a:pt x="3779" y="5570"/>
                    <a:pt x="3789" y="5570"/>
                  </a:cubicBezTo>
                  <a:cubicBezTo>
                    <a:pt x="3816" y="5570"/>
                    <a:pt x="3871" y="5594"/>
                    <a:pt x="3905" y="5647"/>
                  </a:cubicBezTo>
                  <a:lnTo>
                    <a:pt x="3952" y="5690"/>
                  </a:lnTo>
                  <a:cubicBezTo>
                    <a:pt x="3949" y="5665"/>
                    <a:pt x="3949" y="5640"/>
                    <a:pt x="3949" y="5640"/>
                  </a:cubicBezTo>
                  <a:cubicBezTo>
                    <a:pt x="3953" y="5640"/>
                    <a:pt x="3957" y="5640"/>
                    <a:pt x="3960" y="5640"/>
                  </a:cubicBezTo>
                  <a:cubicBezTo>
                    <a:pt x="3976" y="5640"/>
                    <a:pt x="3990" y="5642"/>
                    <a:pt x="3993" y="5662"/>
                  </a:cubicBezTo>
                  <a:cubicBezTo>
                    <a:pt x="3996" y="5687"/>
                    <a:pt x="3996" y="5687"/>
                    <a:pt x="4015" y="5687"/>
                  </a:cubicBezTo>
                  <a:cubicBezTo>
                    <a:pt x="4030" y="5684"/>
                    <a:pt x="4037" y="5672"/>
                    <a:pt x="4034" y="5659"/>
                  </a:cubicBezTo>
                  <a:cubicBezTo>
                    <a:pt x="4032" y="5629"/>
                    <a:pt x="4031" y="5617"/>
                    <a:pt x="4035" y="5617"/>
                  </a:cubicBezTo>
                  <a:cubicBezTo>
                    <a:pt x="4038" y="5617"/>
                    <a:pt x="4044" y="5622"/>
                    <a:pt x="4052" y="5631"/>
                  </a:cubicBezTo>
                  <a:cubicBezTo>
                    <a:pt x="4066" y="5655"/>
                    <a:pt x="4077" y="5667"/>
                    <a:pt x="4087" y="5667"/>
                  </a:cubicBezTo>
                  <a:cubicBezTo>
                    <a:pt x="4099" y="5667"/>
                    <a:pt x="4108" y="5652"/>
                    <a:pt x="4118" y="5625"/>
                  </a:cubicBezTo>
                  <a:cubicBezTo>
                    <a:pt x="4115" y="5600"/>
                    <a:pt x="4114" y="5587"/>
                    <a:pt x="4116" y="5587"/>
                  </a:cubicBezTo>
                  <a:lnTo>
                    <a:pt x="4116" y="5587"/>
                  </a:lnTo>
                  <a:cubicBezTo>
                    <a:pt x="4118" y="5587"/>
                    <a:pt x="4125" y="5600"/>
                    <a:pt x="4137" y="5625"/>
                  </a:cubicBezTo>
                  <a:cubicBezTo>
                    <a:pt x="4140" y="5650"/>
                    <a:pt x="4159" y="5668"/>
                    <a:pt x="4184" y="5672"/>
                  </a:cubicBezTo>
                  <a:lnTo>
                    <a:pt x="4184" y="5647"/>
                  </a:lnTo>
                  <a:cubicBezTo>
                    <a:pt x="4180" y="5615"/>
                    <a:pt x="4187" y="5602"/>
                    <a:pt x="4198" y="5602"/>
                  </a:cubicBezTo>
                  <a:cubicBezTo>
                    <a:pt x="4205" y="5602"/>
                    <a:pt x="4213" y="5607"/>
                    <a:pt x="4222" y="5615"/>
                  </a:cubicBezTo>
                  <a:cubicBezTo>
                    <a:pt x="4223" y="5627"/>
                    <a:pt x="4229" y="5634"/>
                    <a:pt x="4239" y="5634"/>
                  </a:cubicBezTo>
                  <a:cubicBezTo>
                    <a:pt x="4250" y="5634"/>
                    <a:pt x="4265" y="5627"/>
                    <a:pt x="4284" y="5612"/>
                  </a:cubicBezTo>
                  <a:cubicBezTo>
                    <a:pt x="4299" y="5610"/>
                    <a:pt x="4311" y="5609"/>
                    <a:pt x="4321" y="5609"/>
                  </a:cubicBezTo>
                  <a:cubicBezTo>
                    <a:pt x="4340" y="5609"/>
                    <a:pt x="4350" y="5614"/>
                    <a:pt x="4350" y="5631"/>
                  </a:cubicBezTo>
                  <a:cubicBezTo>
                    <a:pt x="4353" y="5656"/>
                    <a:pt x="4355" y="5668"/>
                    <a:pt x="4357" y="5668"/>
                  </a:cubicBezTo>
                  <a:cubicBezTo>
                    <a:pt x="4360" y="5668"/>
                    <a:pt x="4364" y="5655"/>
                    <a:pt x="4372" y="5628"/>
                  </a:cubicBezTo>
                  <a:cubicBezTo>
                    <a:pt x="4382" y="5613"/>
                    <a:pt x="4387" y="5606"/>
                    <a:pt x="4396" y="5606"/>
                  </a:cubicBezTo>
                  <a:cubicBezTo>
                    <a:pt x="4403" y="5606"/>
                    <a:pt x="4414" y="5611"/>
                    <a:pt x="4435" y="5621"/>
                  </a:cubicBezTo>
                  <a:cubicBezTo>
                    <a:pt x="4447" y="5634"/>
                    <a:pt x="4453" y="5640"/>
                    <a:pt x="4459" y="5640"/>
                  </a:cubicBezTo>
                  <a:cubicBezTo>
                    <a:pt x="4464" y="5640"/>
                    <a:pt x="4469" y="5633"/>
                    <a:pt x="4479" y="5618"/>
                  </a:cubicBezTo>
                  <a:cubicBezTo>
                    <a:pt x="4473" y="5571"/>
                    <a:pt x="4472" y="5546"/>
                    <a:pt x="4454" y="5546"/>
                  </a:cubicBezTo>
                  <a:cubicBezTo>
                    <a:pt x="4453" y="5546"/>
                    <a:pt x="4452" y="5546"/>
                    <a:pt x="4450" y="5546"/>
                  </a:cubicBezTo>
                  <a:cubicBezTo>
                    <a:pt x="4428" y="5546"/>
                    <a:pt x="4428" y="5546"/>
                    <a:pt x="4425" y="5521"/>
                  </a:cubicBezTo>
                  <a:lnTo>
                    <a:pt x="4469" y="5518"/>
                  </a:lnTo>
                  <a:cubicBezTo>
                    <a:pt x="4497" y="5515"/>
                    <a:pt x="4529" y="5506"/>
                    <a:pt x="4551" y="5484"/>
                  </a:cubicBezTo>
                  <a:cubicBezTo>
                    <a:pt x="4583" y="5461"/>
                    <a:pt x="4588" y="5425"/>
                    <a:pt x="4568" y="5425"/>
                  </a:cubicBezTo>
                  <a:cubicBezTo>
                    <a:pt x="4563" y="5425"/>
                    <a:pt x="4556" y="5428"/>
                    <a:pt x="4548" y="5433"/>
                  </a:cubicBezTo>
                  <a:lnTo>
                    <a:pt x="4548" y="5437"/>
                  </a:lnTo>
                  <a:lnTo>
                    <a:pt x="4522" y="5412"/>
                  </a:lnTo>
                  <a:cubicBezTo>
                    <a:pt x="4519" y="5375"/>
                    <a:pt x="4508" y="5357"/>
                    <a:pt x="4498" y="5357"/>
                  </a:cubicBezTo>
                  <a:cubicBezTo>
                    <a:pt x="4488" y="5357"/>
                    <a:pt x="4479" y="5376"/>
                    <a:pt x="4482" y="5415"/>
                  </a:cubicBezTo>
                  <a:cubicBezTo>
                    <a:pt x="4485" y="5457"/>
                    <a:pt x="4487" y="5475"/>
                    <a:pt x="4483" y="5475"/>
                  </a:cubicBezTo>
                  <a:cubicBezTo>
                    <a:pt x="4480" y="5475"/>
                    <a:pt x="4474" y="5464"/>
                    <a:pt x="4463" y="5443"/>
                  </a:cubicBezTo>
                  <a:cubicBezTo>
                    <a:pt x="4457" y="5398"/>
                    <a:pt x="4442" y="5396"/>
                    <a:pt x="4423" y="5396"/>
                  </a:cubicBezTo>
                  <a:cubicBezTo>
                    <a:pt x="4421" y="5396"/>
                    <a:pt x="4418" y="5396"/>
                    <a:pt x="4416" y="5396"/>
                  </a:cubicBezTo>
                  <a:cubicBezTo>
                    <a:pt x="4410" y="5397"/>
                    <a:pt x="4406" y="5397"/>
                    <a:pt x="4403" y="5397"/>
                  </a:cubicBezTo>
                  <a:cubicBezTo>
                    <a:pt x="4394" y="5397"/>
                    <a:pt x="4393" y="5392"/>
                    <a:pt x="4391" y="5374"/>
                  </a:cubicBezTo>
                  <a:cubicBezTo>
                    <a:pt x="4391" y="5349"/>
                    <a:pt x="4369" y="5330"/>
                    <a:pt x="4344" y="5327"/>
                  </a:cubicBezTo>
                  <a:cubicBezTo>
                    <a:pt x="4325" y="5330"/>
                    <a:pt x="4325" y="5330"/>
                    <a:pt x="4325" y="5355"/>
                  </a:cubicBezTo>
                  <a:cubicBezTo>
                    <a:pt x="4336" y="5365"/>
                    <a:pt x="4334" y="5370"/>
                    <a:pt x="4326" y="5370"/>
                  </a:cubicBezTo>
                  <a:cubicBezTo>
                    <a:pt x="4316" y="5370"/>
                    <a:pt x="4295" y="5360"/>
                    <a:pt x="4281" y="5333"/>
                  </a:cubicBezTo>
                  <a:cubicBezTo>
                    <a:pt x="4272" y="5324"/>
                    <a:pt x="4267" y="5319"/>
                    <a:pt x="4264" y="5319"/>
                  </a:cubicBezTo>
                  <a:cubicBezTo>
                    <a:pt x="4260" y="5319"/>
                    <a:pt x="4261" y="5331"/>
                    <a:pt x="4262" y="5361"/>
                  </a:cubicBezTo>
                  <a:cubicBezTo>
                    <a:pt x="4266" y="5387"/>
                    <a:pt x="4256" y="5401"/>
                    <a:pt x="4242" y="5401"/>
                  </a:cubicBezTo>
                  <a:cubicBezTo>
                    <a:pt x="4228" y="5401"/>
                    <a:pt x="4212" y="5389"/>
                    <a:pt x="4200" y="5364"/>
                  </a:cubicBezTo>
                  <a:lnTo>
                    <a:pt x="4159" y="5371"/>
                  </a:lnTo>
                  <a:cubicBezTo>
                    <a:pt x="4137" y="5371"/>
                    <a:pt x="4140" y="5396"/>
                    <a:pt x="4140" y="5421"/>
                  </a:cubicBezTo>
                  <a:cubicBezTo>
                    <a:pt x="4144" y="5451"/>
                    <a:pt x="4145" y="5463"/>
                    <a:pt x="4141" y="5463"/>
                  </a:cubicBezTo>
                  <a:cubicBezTo>
                    <a:pt x="4137" y="5463"/>
                    <a:pt x="4131" y="5458"/>
                    <a:pt x="4121" y="5449"/>
                  </a:cubicBezTo>
                  <a:cubicBezTo>
                    <a:pt x="4109" y="5437"/>
                    <a:pt x="4099" y="5418"/>
                    <a:pt x="4096" y="5402"/>
                  </a:cubicBezTo>
                  <a:cubicBezTo>
                    <a:pt x="4094" y="5384"/>
                    <a:pt x="4083" y="5379"/>
                    <a:pt x="4069" y="5379"/>
                  </a:cubicBezTo>
                  <a:cubicBezTo>
                    <a:pt x="4064" y="5379"/>
                    <a:pt x="4058" y="5379"/>
                    <a:pt x="4052" y="5380"/>
                  </a:cubicBezTo>
                  <a:cubicBezTo>
                    <a:pt x="4030" y="5380"/>
                    <a:pt x="3990" y="5386"/>
                    <a:pt x="3990" y="5412"/>
                  </a:cubicBezTo>
                  <a:lnTo>
                    <a:pt x="3990" y="5386"/>
                  </a:lnTo>
                  <a:cubicBezTo>
                    <a:pt x="3975" y="5386"/>
                    <a:pt x="3969" y="5375"/>
                    <a:pt x="3967" y="5375"/>
                  </a:cubicBezTo>
                  <a:lnTo>
                    <a:pt x="3967" y="5375"/>
                  </a:lnTo>
                  <a:cubicBezTo>
                    <a:pt x="3966" y="5375"/>
                    <a:pt x="3967" y="5378"/>
                    <a:pt x="3968" y="5386"/>
                  </a:cubicBezTo>
                  <a:cubicBezTo>
                    <a:pt x="3946" y="5386"/>
                    <a:pt x="3921" y="5380"/>
                    <a:pt x="3902" y="5368"/>
                  </a:cubicBezTo>
                  <a:cubicBezTo>
                    <a:pt x="3895" y="5364"/>
                    <a:pt x="3888" y="5363"/>
                    <a:pt x="3881" y="5363"/>
                  </a:cubicBezTo>
                  <a:cubicBezTo>
                    <a:pt x="3843" y="5363"/>
                    <a:pt x="3809" y="5409"/>
                    <a:pt x="3868" y="5446"/>
                  </a:cubicBezTo>
                  <a:cubicBezTo>
                    <a:pt x="3889" y="5446"/>
                    <a:pt x="3889" y="5446"/>
                    <a:pt x="3846" y="5449"/>
                  </a:cubicBezTo>
                  <a:cubicBezTo>
                    <a:pt x="3824" y="5452"/>
                    <a:pt x="3827" y="5477"/>
                    <a:pt x="3827" y="5477"/>
                  </a:cubicBezTo>
                  <a:cubicBezTo>
                    <a:pt x="3830" y="5502"/>
                    <a:pt x="3808" y="5502"/>
                    <a:pt x="3786" y="5506"/>
                  </a:cubicBezTo>
                  <a:lnTo>
                    <a:pt x="3783" y="5455"/>
                  </a:lnTo>
                  <a:cubicBezTo>
                    <a:pt x="3790" y="5411"/>
                    <a:pt x="3779" y="5385"/>
                    <a:pt x="3766" y="5385"/>
                  </a:cubicBezTo>
                  <a:cubicBezTo>
                    <a:pt x="3756" y="5385"/>
                    <a:pt x="3744" y="5400"/>
                    <a:pt x="3739" y="5433"/>
                  </a:cubicBezTo>
                  <a:cubicBezTo>
                    <a:pt x="3739" y="5441"/>
                    <a:pt x="3739" y="5444"/>
                    <a:pt x="3739" y="5444"/>
                  </a:cubicBezTo>
                  <a:cubicBezTo>
                    <a:pt x="3739" y="5444"/>
                    <a:pt x="3738" y="5426"/>
                    <a:pt x="3736" y="5408"/>
                  </a:cubicBezTo>
                  <a:cubicBezTo>
                    <a:pt x="3734" y="5397"/>
                    <a:pt x="3729" y="5391"/>
                    <a:pt x="3720" y="5391"/>
                  </a:cubicBezTo>
                  <a:cubicBezTo>
                    <a:pt x="3710" y="5391"/>
                    <a:pt x="3694" y="5399"/>
                    <a:pt x="3673" y="5415"/>
                  </a:cubicBezTo>
                  <a:cubicBezTo>
                    <a:pt x="3651" y="5415"/>
                    <a:pt x="3636" y="5468"/>
                    <a:pt x="3636" y="5493"/>
                  </a:cubicBezTo>
                  <a:cubicBezTo>
                    <a:pt x="3639" y="5506"/>
                    <a:pt x="3632" y="5518"/>
                    <a:pt x="3617" y="5521"/>
                  </a:cubicBezTo>
                  <a:cubicBezTo>
                    <a:pt x="3598" y="5521"/>
                    <a:pt x="3598" y="5521"/>
                    <a:pt x="3595" y="5496"/>
                  </a:cubicBezTo>
                  <a:cubicBezTo>
                    <a:pt x="3592" y="5473"/>
                    <a:pt x="3581" y="5461"/>
                    <a:pt x="3569" y="5461"/>
                  </a:cubicBezTo>
                  <a:cubicBezTo>
                    <a:pt x="3556" y="5461"/>
                    <a:pt x="3541" y="5476"/>
                    <a:pt x="3532" y="5502"/>
                  </a:cubicBezTo>
                  <a:lnTo>
                    <a:pt x="3529" y="5477"/>
                  </a:lnTo>
                  <a:cubicBezTo>
                    <a:pt x="3527" y="5462"/>
                    <a:pt x="3518" y="5447"/>
                    <a:pt x="3485" y="5447"/>
                  </a:cubicBezTo>
                  <a:cubicBezTo>
                    <a:pt x="3466" y="5447"/>
                    <a:pt x="3439" y="5452"/>
                    <a:pt x="3401" y="5465"/>
                  </a:cubicBezTo>
                  <a:cubicBezTo>
                    <a:pt x="3363" y="5468"/>
                    <a:pt x="3329" y="5470"/>
                    <a:pt x="3304" y="5470"/>
                  </a:cubicBezTo>
                  <a:cubicBezTo>
                    <a:pt x="3272" y="5470"/>
                    <a:pt x="3252" y="5466"/>
                    <a:pt x="3250" y="5452"/>
                  </a:cubicBezTo>
                  <a:cubicBezTo>
                    <a:pt x="3250" y="5448"/>
                    <a:pt x="3247" y="5446"/>
                    <a:pt x="3243" y="5446"/>
                  </a:cubicBezTo>
                  <a:cubicBezTo>
                    <a:pt x="3223" y="5446"/>
                    <a:pt x="3163" y="5495"/>
                    <a:pt x="3131" y="5540"/>
                  </a:cubicBezTo>
                  <a:cubicBezTo>
                    <a:pt x="3129" y="5523"/>
                    <a:pt x="3119" y="5518"/>
                    <a:pt x="3100" y="5518"/>
                  </a:cubicBezTo>
                  <a:cubicBezTo>
                    <a:pt x="3090" y="5518"/>
                    <a:pt x="3079" y="5519"/>
                    <a:pt x="3065" y="5521"/>
                  </a:cubicBezTo>
                  <a:cubicBezTo>
                    <a:pt x="3044" y="5523"/>
                    <a:pt x="3030" y="5525"/>
                    <a:pt x="3021" y="5525"/>
                  </a:cubicBezTo>
                  <a:cubicBezTo>
                    <a:pt x="3002" y="5525"/>
                    <a:pt x="3002" y="5519"/>
                    <a:pt x="2999" y="5502"/>
                  </a:cubicBezTo>
                  <a:cubicBezTo>
                    <a:pt x="3007" y="5476"/>
                    <a:pt x="3011" y="5462"/>
                    <a:pt x="3008" y="5462"/>
                  </a:cubicBezTo>
                  <a:lnTo>
                    <a:pt x="3008" y="5462"/>
                  </a:lnTo>
                  <a:cubicBezTo>
                    <a:pt x="3006" y="5462"/>
                    <a:pt x="2996" y="5476"/>
                    <a:pt x="2978" y="5502"/>
                  </a:cubicBezTo>
                  <a:cubicBezTo>
                    <a:pt x="2971" y="5525"/>
                    <a:pt x="2956" y="5534"/>
                    <a:pt x="2939" y="5534"/>
                  </a:cubicBezTo>
                  <a:cubicBezTo>
                    <a:pt x="2917" y="5534"/>
                    <a:pt x="2893" y="5516"/>
                    <a:pt x="2890" y="5487"/>
                  </a:cubicBezTo>
                  <a:cubicBezTo>
                    <a:pt x="2890" y="5468"/>
                    <a:pt x="2878" y="5463"/>
                    <a:pt x="2855" y="5463"/>
                  </a:cubicBezTo>
                  <a:cubicBezTo>
                    <a:pt x="2847" y="5463"/>
                    <a:pt x="2838" y="5464"/>
                    <a:pt x="2827" y="5465"/>
                  </a:cubicBezTo>
                  <a:cubicBezTo>
                    <a:pt x="2808" y="5493"/>
                    <a:pt x="2764" y="5496"/>
                    <a:pt x="2724" y="5502"/>
                  </a:cubicBezTo>
                  <a:cubicBezTo>
                    <a:pt x="2658" y="5506"/>
                    <a:pt x="2658" y="5506"/>
                    <a:pt x="2664" y="5556"/>
                  </a:cubicBezTo>
                  <a:cubicBezTo>
                    <a:pt x="2667" y="5609"/>
                    <a:pt x="2648" y="5609"/>
                    <a:pt x="2605" y="5612"/>
                  </a:cubicBezTo>
                  <a:cubicBezTo>
                    <a:pt x="2597" y="5613"/>
                    <a:pt x="2590" y="5614"/>
                    <a:pt x="2584" y="5614"/>
                  </a:cubicBezTo>
                  <a:cubicBezTo>
                    <a:pt x="2572" y="5614"/>
                    <a:pt x="2563" y="5610"/>
                    <a:pt x="2561" y="5593"/>
                  </a:cubicBezTo>
                  <a:cubicBezTo>
                    <a:pt x="2548" y="5581"/>
                    <a:pt x="2533" y="5571"/>
                    <a:pt x="2517" y="5571"/>
                  </a:cubicBezTo>
                  <a:cubicBezTo>
                    <a:pt x="2512" y="5571"/>
                    <a:pt x="2508" y="5571"/>
                    <a:pt x="2504" y="5571"/>
                  </a:cubicBezTo>
                  <a:cubicBezTo>
                    <a:pt x="2487" y="5571"/>
                    <a:pt x="2473" y="5569"/>
                    <a:pt x="2473" y="5549"/>
                  </a:cubicBezTo>
                  <a:cubicBezTo>
                    <a:pt x="2457" y="5536"/>
                    <a:pt x="2437" y="5530"/>
                    <a:pt x="2418" y="5530"/>
                  </a:cubicBezTo>
                  <a:cubicBezTo>
                    <a:pt x="2415" y="5530"/>
                    <a:pt x="2411" y="5530"/>
                    <a:pt x="2407" y="5531"/>
                  </a:cubicBezTo>
                  <a:cubicBezTo>
                    <a:pt x="2393" y="5532"/>
                    <a:pt x="2378" y="5533"/>
                    <a:pt x="2366" y="5533"/>
                  </a:cubicBezTo>
                  <a:cubicBezTo>
                    <a:pt x="2340" y="5533"/>
                    <a:pt x="2322" y="5528"/>
                    <a:pt x="2319" y="5512"/>
                  </a:cubicBezTo>
                  <a:cubicBezTo>
                    <a:pt x="2297" y="5515"/>
                    <a:pt x="2297" y="5515"/>
                    <a:pt x="2301" y="5540"/>
                  </a:cubicBezTo>
                  <a:cubicBezTo>
                    <a:pt x="2303" y="5559"/>
                    <a:pt x="2292" y="5581"/>
                    <a:pt x="2247" y="5581"/>
                  </a:cubicBezTo>
                  <a:cubicBezTo>
                    <a:pt x="2234" y="5581"/>
                    <a:pt x="2217" y="5579"/>
                    <a:pt x="2197" y="5574"/>
                  </a:cubicBezTo>
                  <a:cubicBezTo>
                    <a:pt x="2156" y="5578"/>
                    <a:pt x="2091" y="5584"/>
                    <a:pt x="2094" y="5609"/>
                  </a:cubicBezTo>
                  <a:cubicBezTo>
                    <a:pt x="2088" y="5610"/>
                    <a:pt x="2084" y="5610"/>
                    <a:pt x="2081" y="5610"/>
                  </a:cubicBezTo>
                  <a:cubicBezTo>
                    <a:pt x="2072" y="5610"/>
                    <a:pt x="2072" y="5606"/>
                    <a:pt x="2072" y="5587"/>
                  </a:cubicBezTo>
                  <a:cubicBezTo>
                    <a:pt x="2069" y="5563"/>
                    <a:pt x="2058" y="5551"/>
                    <a:pt x="2043" y="5551"/>
                  </a:cubicBezTo>
                  <a:cubicBezTo>
                    <a:pt x="2027" y="5551"/>
                    <a:pt x="2007" y="5565"/>
                    <a:pt x="1987" y="5593"/>
                  </a:cubicBezTo>
                  <a:cubicBezTo>
                    <a:pt x="1987" y="5607"/>
                    <a:pt x="1982" y="5614"/>
                    <a:pt x="1972" y="5614"/>
                  </a:cubicBezTo>
                  <a:cubicBezTo>
                    <a:pt x="1965" y="5614"/>
                    <a:pt x="1955" y="5609"/>
                    <a:pt x="1943" y="5600"/>
                  </a:cubicBezTo>
                  <a:cubicBezTo>
                    <a:pt x="1928" y="5603"/>
                    <a:pt x="1912" y="5612"/>
                    <a:pt x="1903" y="5628"/>
                  </a:cubicBezTo>
                  <a:cubicBezTo>
                    <a:pt x="1895" y="5641"/>
                    <a:pt x="1890" y="5647"/>
                    <a:pt x="1881" y="5647"/>
                  </a:cubicBezTo>
                  <a:cubicBezTo>
                    <a:pt x="1873" y="5647"/>
                    <a:pt x="1861" y="5641"/>
                    <a:pt x="1840" y="5631"/>
                  </a:cubicBezTo>
                  <a:cubicBezTo>
                    <a:pt x="1837" y="5606"/>
                    <a:pt x="1815" y="5606"/>
                    <a:pt x="1796" y="5606"/>
                  </a:cubicBezTo>
                  <a:cubicBezTo>
                    <a:pt x="1782" y="5617"/>
                    <a:pt x="1749" y="5621"/>
                    <a:pt x="1709" y="5621"/>
                  </a:cubicBezTo>
                  <a:cubicBezTo>
                    <a:pt x="1622" y="5621"/>
                    <a:pt x="1505" y="5599"/>
                    <a:pt x="1498" y="5571"/>
                  </a:cubicBezTo>
                  <a:cubicBezTo>
                    <a:pt x="1480" y="5583"/>
                    <a:pt x="1474" y="5588"/>
                    <a:pt x="1466" y="5588"/>
                  </a:cubicBezTo>
                  <a:cubicBezTo>
                    <a:pt x="1461" y="5588"/>
                    <a:pt x="1456" y="5586"/>
                    <a:pt x="1448" y="5584"/>
                  </a:cubicBezTo>
                  <a:cubicBezTo>
                    <a:pt x="1446" y="5561"/>
                    <a:pt x="1440" y="5552"/>
                    <a:pt x="1432" y="5552"/>
                  </a:cubicBezTo>
                  <a:cubicBezTo>
                    <a:pt x="1422" y="5552"/>
                    <a:pt x="1409" y="5569"/>
                    <a:pt x="1398" y="5596"/>
                  </a:cubicBezTo>
                  <a:lnTo>
                    <a:pt x="1420" y="5603"/>
                  </a:lnTo>
                  <a:lnTo>
                    <a:pt x="1442" y="5609"/>
                  </a:lnTo>
                  <a:cubicBezTo>
                    <a:pt x="1437" y="5627"/>
                    <a:pt x="1425" y="5636"/>
                    <a:pt x="1413" y="5636"/>
                  </a:cubicBezTo>
                  <a:cubicBezTo>
                    <a:pt x="1391" y="5636"/>
                    <a:pt x="1370" y="5611"/>
                    <a:pt x="1386" y="5565"/>
                  </a:cubicBezTo>
                  <a:cubicBezTo>
                    <a:pt x="1384" y="5535"/>
                    <a:pt x="1384" y="5521"/>
                    <a:pt x="1378" y="5521"/>
                  </a:cubicBezTo>
                  <a:cubicBezTo>
                    <a:pt x="1373" y="5521"/>
                    <a:pt x="1364" y="5531"/>
                    <a:pt x="1345" y="5549"/>
                  </a:cubicBezTo>
                  <a:cubicBezTo>
                    <a:pt x="1330" y="5564"/>
                    <a:pt x="1317" y="5572"/>
                    <a:pt x="1308" y="5572"/>
                  </a:cubicBezTo>
                  <a:cubicBezTo>
                    <a:pt x="1293" y="5572"/>
                    <a:pt x="1285" y="5555"/>
                    <a:pt x="1285" y="5521"/>
                  </a:cubicBezTo>
                  <a:cubicBezTo>
                    <a:pt x="1297" y="5498"/>
                    <a:pt x="1302" y="5487"/>
                    <a:pt x="1299" y="5487"/>
                  </a:cubicBezTo>
                  <a:lnTo>
                    <a:pt x="1299" y="5487"/>
                  </a:lnTo>
                  <a:cubicBezTo>
                    <a:pt x="1296" y="5487"/>
                    <a:pt x="1286" y="5496"/>
                    <a:pt x="1266" y="5512"/>
                  </a:cubicBezTo>
                  <a:cubicBezTo>
                    <a:pt x="1230" y="5544"/>
                    <a:pt x="1195" y="5559"/>
                    <a:pt x="1171" y="5559"/>
                  </a:cubicBezTo>
                  <a:cubicBezTo>
                    <a:pt x="1139" y="5559"/>
                    <a:pt x="1126" y="5532"/>
                    <a:pt x="1157" y="5484"/>
                  </a:cubicBezTo>
                  <a:cubicBezTo>
                    <a:pt x="1182" y="5440"/>
                    <a:pt x="1179" y="5405"/>
                    <a:pt x="1160" y="5396"/>
                  </a:cubicBezTo>
                  <a:cubicBezTo>
                    <a:pt x="1157" y="5394"/>
                    <a:pt x="1154" y="5393"/>
                    <a:pt x="1151" y="5393"/>
                  </a:cubicBezTo>
                  <a:cubicBezTo>
                    <a:pt x="1139" y="5393"/>
                    <a:pt x="1126" y="5409"/>
                    <a:pt x="1113" y="5427"/>
                  </a:cubicBezTo>
                  <a:cubicBezTo>
                    <a:pt x="1110" y="5449"/>
                    <a:pt x="1105" y="5460"/>
                    <a:pt x="1099" y="5460"/>
                  </a:cubicBezTo>
                  <a:cubicBezTo>
                    <a:pt x="1091" y="5460"/>
                    <a:pt x="1082" y="5439"/>
                    <a:pt x="1078" y="5399"/>
                  </a:cubicBezTo>
                  <a:cubicBezTo>
                    <a:pt x="1072" y="5302"/>
                    <a:pt x="1047" y="5277"/>
                    <a:pt x="966" y="5270"/>
                  </a:cubicBezTo>
                  <a:cubicBezTo>
                    <a:pt x="881" y="5246"/>
                    <a:pt x="837" y="5205"/>
                    <a:pt x="880" y="5205"/>
                  </a:cubicBezTo>
                  <a:cubicBezTo>
                    <a:pt x="887" y="5205"/>
                    <a:pt x="895" y="5206"/>
                    <a:pt x="906" y="5208"/>
                  </a:cubicBezTo>
                  <a:cubicBezTo>
                    <a:pt x="972" y="5205"/>
                    <a:pt x="972" y="5205"/>
                    <a:pt x="925" y="5192"/>
                  </a:cubicBezTo>
                  <a:cubicBezTo>
                    <a:pt x="903" y="5164"/>
                    <a:pt x="881" y="5139"/>
                    <a:pt x="862" y="5108"/>
                  </a:cubicBezTo>
                  <a:cubicBezTo>
                    <a:pt x="852" y="5099"/>
                    <a:pt x="839" y="5094"/>
                    <a:pt x="825" y="5094"/>
                  </a:cubicBezTo>
                  <a:cubicBezTo>
                    <a:pt x="814" y="5094"/>
                    <a:pt x="803" y="5097"/>
                    <a:pt x="793" y="5104"/>
                  </a:cubicBezTo>
                  <a:cubicBezTo>
                    <a:pt x="825" y="5057"/>
                    <a:pt x="828" y="5010"/>
                    <a:pt x="762" y="4998"/>
                  </a:cubicBezTo>
                  <a:lnTo>
                    <a:pt x="743" y="4960"/>
                  </a:lnTo>
                  <a:cubicBezTo>
                    <a:pt x="734" y="4941"/>
                    <a:pt x="734" y="4941"/>
                    <a:pt x="702" y="4932"/>
                  </a:cubicBezTo>
                  <a:cubicBezTo>
                    <a:pt x="668" y="4923"/>
                    <a:pt x="684" y="4891"/>
                    <a:pt x="699" y="4863"/>
                  </a:cubicBezTo>
                  <a:cubicBezTo>
                    <a:pt x="713" y="4839"/>
                    <a:pt x="729" y="4814"/>
                    <a:pt x="716" y="4814"/>
                  </a:cubicBezTo>
                  <a:cubicBezTo>
                    <a:pt x="715" y="4814"/>
                    <a:pt x="712" y="4815"/>
                    <a:pt x="709" y="4816"/>
                  </a:cubicBezTo>
                  <a:cubicBezTo>
                    <a:pt x="707" y="4817"/>
                    <a:pt x="705" y="4817"/>
                    <a:pt x="702" y="4817"/>
                  </a:cubicBezTo>
                  <a:cubicBezTo>
                    <a:pt x="680" y="4817"/>
                    <a:pt x="643" y="4790"/>
                    <a:pt x="618" y="4775"/>
                  </a:cubicBezTo>
                  <a:cubicBezTo>
                    <a:pt x="593" y="4763"/>
                    <a:pt x="602" y="4743"/>
                    <a:pt x="620" y="4743"/>
                  </a:cubicBezTo>
                  <a:cubicBezTo>
                    <a:pt x="625" y="4743"/>
                    <a:pt x="631" y="4744"/>
                    <a:pt x="637" y="4747"/>
                  </a:cubicBezTo>
                  <a:cubicBezTo>
                    <a:pt x="662" y="4741"/>
                    <a:pt x="662" y="4741"/>
                    <a:pt x="674" y="4694"/>
                  </a:cubicBezTo>
                  <a:cubicBezTo>
                    <a:pt x="668" y="4676"/>
                    <a:pt x="665" y="4637"/>
                    <a:pt x="642" y="4637"/>
                  </a:cubicBezTo>
                  <a:cubicBezTo>
                    <a:pt x="642" y="4637"/>
                    <a:pt x="641" y="4637"/>
                    <a:pt x="640" y="4637"/>
                  </a:cubicBezTo>
                  <a:cubicBezTo>
                    <a:pt x="639" y="4637"/>
                    <a:pt x="639" y="4638"/>
                    <a:pt x="639" y="4638"/>
                  </a:cubicBezTo>
                  <a:cubicBezTo>
                    <a:pt x="614" y="4638"/>
                    <a:pt x="596" y="4512"/>
                    <a:pt x="621" y="4490"/>
                  </a:cubicBezTo>
                  <a:cubicBezTo>
                    <a:pt x="621" y="4490"/>
                    <a:pt x="618" y="4468"/>
                    <a:pt x="618" y="4449"/>
                  </a:cubicBezTo>
                  <a:cubicBezTo>
                    <a:pt x="615" y="4427"/>
                    <a:pt x="590" y="4409"/>
                    <a:pt x="586" y="4387"/>
                  </a:cubicBezTo>
                  <a:cubicBezTo>
                    <a:pt x="583" y="4371"/>
                    <a:pt x="571" y="4355"/>
                    <a:pt x="558" y="4349"/>
                  </a:cubicBezTo>
                  <a:cubicBezTo>
                    <a:pt x="555" y="4327"/>
                    <a:pt x="552" y="4305"/>
                    <a:pt x="577" y="4302"/>
                  </a:cubicBezTo>
                  <a:cubicBezTo>
                    <a:pt x="527" y="4286"/>
                    <a:pt x="527" y="4286"/>
                    <a:pt x="574" y="4261"/>
                  </a:cubicBezTo>
                  <a:cubicBezTo>
                    <a:pt x="624" y="4255"/>
                    <a:pt x="624" y="4255"/>
                    <a:pt x="574" y="4239"/>
                  </a:cubicBezTo>
                  <a:cubicBezTo>
                    <a:pt x="546" y="4221"/>
                    <a:pt x="546" y="4221"/>
                    <a:pt x="568" y="4199"/>
                  </a:cubicBezTo>
                  <a:cubicBezTo>
                    <a:pt x="591" y="4196"/>
                    <a:pt x="593" y="4176"/>
                    <a:pt x="572" y="4176"/>
                  </a:cubicBezTo>
                  <a:cubicBezTo>
                    <a:pt x="571" y="4176"/>
                    <a:pt x="569" y="4177"/>
                    <a:pt x="568" y="4177"/>
                  </a:cubicBezTo>
                  <a:cubicBezTo>
                    <a:pt x="514" y="4161"/>
                    <a:pt x="483" y="4098"/>
                    <a:pt x="533" y="4095"/>
                  </a:cubicBezTo>
                  <a:cubicBezTo>
                    <a:pt x="530" y="4077"/>
                    <a:pt x="521" y="4064"/>
                    <a:pt x="505" y="4055"/>
                  </a:cubicBezTo>
                  <a:cubicBezTo>
                    <a:pt x="452" y="4039"/>
                    <a:pt x="452" y="4039"/>
                    <a:pt x="502" y="4033"/>
                  </a:cubicBezTo>
                  <a:cubicBezTo>
                    <a:pt x="552" y="4008"/>
                    <a:pt x="549" y="3986"/>
                    <a:pt x="499" y="3970"/>
                  </a:cubicBezTo>
                  <a:cubicBezTo>
                    <a:pt x="483" y="3961"/>
                    <a:pt x="480" y="3939"/>
                    <a:pt x="492" y="3929"/>
                  </a:cubicBezTo>
                  <a:cubicBezTo>
                    <a:pt x="512" y="3886"/>
                    <a:pt x="525" y="3776"/>
                    <a:pt x="491" y="3776"/>
                  </a:cubicBezTo>
                  <a:cubicBezTo>
                    <a:pt x="488" y="3776"/>
                    <a:pt x="484" y="3777"/>
                    <a:pt x="480" y="3779"/>
                  </a:cubicBezTo>
                  <a:lnTo>
                    <a:pt x="477" y="3738"/>
                  </a:lnTo>
                  <a:cubicBezTo>
                    <a:pt x="499" y="3694"/>
                    <a:pt x="496" y="3672"/>
                    <a:pt x="467" y="3653"/>
                  </a:cubicBezTo>
                  <a:lnTo>
                    <a:pt x="442" y="3635"/>
                  </a:lnTo>
                  <a:cubicBezTo>
                    <a:pt x="467" y="3632"/>
                    <a:pt x="486" y="3613"/>
                    <a:pt x="486" y="3588"/>
                  </a:cubicBezTo>
                  <a:cubicBezTo>
                    <a:pt x="486" y="3572"/>
                    <a:pt x="486" y="3567"/>
                    <a:pt x="477" y="3567"/>
                  </a:cubicBezTo>
                  <a:cubicBezTo>
                    <a:pt x="473" y="3567"/>
                    <a:pt x="468" y="3568"/>
                    <a:pt x="461" y="3569"/>
                  </a:cubicBezTo>
                  <a:cubicBezTo>
                    <a:pt x="453" y="3577"/>
                    <a:pt x="448" y="3580"/>
                    <a:pt x="444" y="3580"/>
                  </a:cubicBezTo>
                  <a:cubicBezTo>
                    <a:pt x="436" y="3580"/>
                    <a:pt x="435" y="3565"/>
                    <a:pt x="433" y="3550"/>
                  </a:cubicBezTo>
                  <a:cubicBezTo>
                    <a:pt x="436" y="3525"/>
                    <a:pt x="455" y="3506"/>
                    <a:pt x="480" y="3503"/>
                  </a:cubicBezTo>
                  <a:lnTo>
                    <a:pt x="477" y="3481"/>
                  </a:lnTo>
                  <a:cubicBezTo>
                    <a:pt x="471" y="3482"/>
                    <a:pt x="465" y="3482"/>
                    <a:pt x="460" y="3482"/>
                  </a:cubicBezTo>
                  <a:cubicBezTo>
                    <a:pt x="427" y="3482"/>
                    <a:pt x="430" y="3465"/>
                    <a:pt x="452" y="3462"/>
                  </a:cubicBezTo>
                  <a:cubicBezTo>
                    <a:pt x="467" y="3447"/>
                    <a:pt x="477" y="3422"/>
                    <a:pt x="470" y="3396"/>
                  </a:cubicBezTo>
                  <a:lnTo>
                    <a:pt x="470" y="3396"/>
                  </a:lnTo>
                  <a:cubicBezTo>
                    <a:pt x="469" y="3397"/>
                    <a:pt x="467" y="3397"/>
                    <a:pt x="466" y="3397"/>
                  </a:cubicBezTo>
                  <a:cubicBezTo>
                    <a:pt x="454" y="3397"/>
                    <a:pt x="459" y="3389"/>
                    <a:pt x="464" y="3389"/>
                  </a:cubicBezTo>
                  <a:cubicBezTo>
                    <a:pt x="467" y="3389"/>
                    <a:pt x="470" y="3391"/>
                    <a:pt x="470" y="3396"/>
                  </a:cubicBezTo>
                  <a:lnTo>
                    <a:pt x="496" y="3396"/>
                  </a:lnTo>
                  <a:cubicBezTo>
                    <a:pt x="510" y="3380"/>
                    <a:pt x="504" y="3376"/>
                    <a:pt x="491" y="3376"/>
                  </a:cubicBezTo>
                  <a:cubicBezTo>
                    <a:pt x="484" y="3376"/>
                    <a:pt x="476" y="3377"/>
                    <a:pt x="467" y="3378"/>
                  </a:cubicBezTo>
                  <a:lnTo>
                    <a:pt x="464" y="3334"/>
                  </a:lnTo>
                  <a:cubicBezTo>
                    <a:pt x="462" y="3321"/>
                    <a:pt x="461" y="3306"/>
                    <a:pt x="452" y="3306"/>
                  </a:cubicBezTo>
                  <a:cubicBezTo>
                    <a:pt x="449" y="3306"/>
                    <a:pt x="443" y="3308"/>
                    <a:pt x="436" y="3315"/>
                  </a:cubicBezTo>
                  <a:cubicBezTo>
                    <a:pt x="427" y="3316"/>
                    <a:pt x="418" y="3317"/>
                    <a:pt x="411" y="3317"/>
                  </a:cubicBezTo>
                  <a:cubicBezTo>
                    <a:pt x="396" y="3317"/>
                    <a:pt x="386" y="3313"/>
                    <a:pt x="386" y="3299"/>
                  </a:cubicBezTo>
                  <a:cubicBezTo>
                    <a:pt x="384" y="3300"/>
                    <a:pt x="383" y="3300"/>
                    <a:pt x="382" y="3300"/>
                  </a:cubicBezTo>
                  <a:cubicBezTo>
                    <a:pt x="369" y="3300"/>
                    <a:pt x="374" y="3290"/>
                    <a:pt x="379" y="3290"/>
                  </a:cubicBezTo>
                  <a:cubicBezTo>
                    <a:pt x="382" y="3290"/>
                    <a:pt x="385" y="3293"/>
                    <a:pt x="386" y="3299"/>
                  </a:cubicBezTo>
                  <a:cubicBezTo>
                    <a:pt x="411" y="3296"/>
                    <a:pt x="436" y="3296"/>
                    <a:pt x="433" y="3274"/>
                  </a:cubicBezTo>
                  <a:cubicBezTo>
                    <a:pt x="430" y="3252"/>
                    <a:pt x="455" y="3249"/>
                    <a:pt x="455" y="3249"/>
                  </a:cubicBezTo>
                  <a:cubicBezTo>
                    <a:pt x="460" y="3251"/>
                    <a:pt x="465" y="3252"/>
                    <a:pt x="468" y="3252"/>
                  </a:cubicBezTo>
                  <a:cubicBezTo>
                    <a:pt x="502" y="3252"/>
                    <a:pt x="474" y="3182"/>
                    <a:pt x="449" y="3165"/>
                  </a:cubicBezTo>
                  <a:cubicBezTo>
                    <a:pt x="395" y="3127"/>
                    <a:pt x="392" y="3108"/>
                    <a:pt x="442" y="3102"/>
                  </a:cubicBezTo>
                  <a:cubicBezTo>
                    <a:pt x="492" y="3099"/>
                    <a:pt x="439" y="3061"/>
                    <a:pt x="361" y="3045"/>
                  </a:cubicBezTo>
                  <a:lnTo>
                    <a:pt x="286" y="3033"/>
                  </a:lnTo>
                  <a:lnTo>
                    <a:pt x="361" y="3027"/>
                  </a:lnTo>
                  <a:cubicBezTo>
                    <a:pt x="458" y="2995"/>
                    <a:pt x="458" y="2995"/>
                    <a:pt x="402" y="2936"/>
                  </a:cubicBezTo>
                  <a:cubicBezTo>
                    <a:pt x="373" y="2895"/>
                    <a:pt x="373" y="2895"/>
                    <a:pt x="398" y="2895"/>
                  </a:cubicBezTo>
                  <a:cubicBezTo>
                    <a:pt x="423" y="2892"/>
                    <a:pt x="420" y="2870"/>
                    <a:pt x="414" y="2807"/>
                  </a:cubicBezTo>
                  <a:cubicBezTo>
                    <a:pt x="411" y="2748"/>
                    <a:pt x="408" y="2726"/>
                    <a:pt x="387" y="2726"/>
                  </a:cubicBezTo>
                  <a:cubicBezTo>
                    <a:pt x="386" y="2726"/>
                    <a:pt x="384" y="2726"/>
                    <a:pt x="383" y="2726"/>
                  </a:cubicBezTo>
                  <a:lnTo>
                    <a:pt x="380" y="2682"/>
                  </a:lnTo>
                  <a:cubicBezTo>
                    <a:pt x="415" y="2663"/>
                    <a:pt x="408" y="2635"/>
                    <a:pt x="380" y="2635"/>
                  </a:cubicBezTo>
                  <a:cubicBezTo>
                    <a:pt x="371" y="2635"/>
                    <a:pt x="360" y="2638"/>
                    <a:pt x="348" y="2644"/>
                  </a:cubicBezTo>
                  <a:cubicBezTo>
                    <a:pt x="348" y="2644"/>
                    <a:pt x="348" y="2622"/>
                    <a:pt x="345" y="2600"/>
                  </a:cubicBezTo>
                  <a:lnTo>
                    <a:pt x="370" y="2597"/>
                  </a:lnTo>
                  <a:cubicBezTo>
                    <a:pt x="395" y="2597"/>
                    <a:pt x="392" y="2553"/>
                    <a:pt x="376" y="2384"/>
                  </a:cubicBezTo>
                  <a:cubicBezTo>
                    <a:pt x="362" y="2206"/>
                    <a:pt x="358" y="2177"/>
                    <a:pt x="315" y="2177"/>
                  </a:cubicBezTo>
                  <a:cubicBezTo>
                    <a:pt x="313" y="2177"/>
                    <a:pt x="310" y="2177"/>
                    <a:pt x="308" y="2177"/>
                  </a:cubicBezTo>
                  <a:cubicBezTo>
                    <a:pt x="254" y="2162"/>
                    <a:pt x="254" y="2143"/>
                    <a:pt x="304" y="2137"/>
                  </a:cubicBezTo>
                  <a:cubicBezTo>
                    <a:pt x="328" y="2134"/>
                    <a:pt x="348" y="2114"/>
                    <a:pt x="331" y="2114"/>
                  </a:cubicBezTo>
                  <a:cubicBezTo>
                    <a:pt x="329" y="2114"/>
                    <a:pt x="328" y="2115"/>
                    <a:pt x="326" y="2115"/>
                  </a:cubicBezTo>
                  <a:cubicBezTo>
                    <a:pt x="323" y="2090"/>
                    <a:pt x="333" y="2068"/>
                    <a:pt x="345" y="2049"/>
                  </a:cubicBezTo>
                  <a:cubicBezTo>
                    <a:pt x="386" y="1985"/>
                    <a:pt x="367" y="1964"/>
                    <a:pt x="344" y="1964"/>
                  </a:cubicBezTo>
                  <a:cubicBezTo>
                    <a:pt x="342" y="1964"/>
                    <a:pt x="341" y="1964"/>
                    <a:pt x="339" y="1964"/>
                  </a:cubicBezTo>
                  <a:cubicBezTo>
                    <a:pt x="324" y="1972"/>
                    <a:pt x="316" y="1975"/>
                    <a:pt x="312" y="1975"/>
                  </a:cubicBezTo>
                  <a:cubicBezTo>
                    <a:pt x="303" y="1975"/>
                    <a:pt x="320" y="1958"/>
                    <a:pt x="336" y="1942"/>
                  </a:cubicBezTo>
                  <a:cubicBezTo>
                    <a:pt x="356" y="1919"/>
                    <a:pt x="380" y="1898"/>
                    <a:pt x="362" y="1898"/>
                  </a:cubicBezTo>
                  <a:cubicBezTo>
                    <a:pt x="361" y="1898"/>
                    <a:pt x="359" y="1898"/>
                    <a:pt x="358" y="1899"/>
                  </a:cubicBezTo>
                  <a:cubicBezTo>
                    <a:pt x="329" y="1880"/>
                    <a:pt x="298" y="1748"/>
                    <a:pt x="351" y="1748"/>
                  </a:cubicBezTo>
                  <a:cubicBezTo>
                    <a:pt x="351" y="1748"/>
                    <a:pt x="351" y="1729"/>
                    <a:pt x="355" y="1707"/>
                  </a:cubicBezTo>
                  <a:cubicBezTo>
                    <a:pt x="329" y="1707"/>
                    <a:pt x="329" y="1663"/>
                    <a:pt x="336" y="1620"/>
                  </a:cubicBezTo>
                  <a:cubicBezTo>
                    <a:pt x="341" y="1581"/>
                    <a:pt x="344" y="1559"/>
                    <a:pt x="363" y="1559"/>
                  </a:cubicBezTo>
                  <a:cubicBezTo>
                    <a:pt x="365" y="1559"/>
                    <a:pt x="367" y="1559"/>
                    <a:pt x="370" y="1560"/>
                  </a:cubicBezTo>
                  <a:cubicBezTo>
                    <a:pt x="377" y="1567"/>
                    <a:pt x="381" y="1571"/>
                    <a:pt x="385" y="1571"/>
                  </a:cubicBezTo>
                  <a:cubicBezTo>
                    <a:pt x="392" y="1571"/>
                    <a:pt x="391" y="1551"/>
                    <a:pt x="380" y="1519"/>
                  </a:cubicBezTo>
                  <a:cubicBezTo>
                    <a:pt x="386" y="1497"/>
                    <a:pt x="342" y="1466"/>
                    <a:pt x="348" y="1444"/>
                  </a:cubicBezTo>
                  <a:cubicBezTo>
                    <a:pt x="323" y="1435"/>
                    <a:pt x="308" y="1410"/>
                    <a:pt x="311" y="1385"/>
                  </a:cubicBezTo>
                  <a:lnTo>
                    <a:pt x="311" y="1385"/>
                  </a:lnTo>
                  <a:lnTo>
                    <a:pt x="336" y="1394"/>
                  </a:lnTo>
                  <a:lnTo>
                    <a:pt x="383" y="1410"/>
                  </a:lnTo>
                  <a:cubicBezTo>
                    <a:pt x="392" y="1388"/>
                    <a:pt x="398" y="1369"/>
                    <a:pt x="373" y="1359"/>
                  </a:cubicBezTo>
                  <a:cubicBezTo>
                    <a:pt x="408" y="1347"/>
                    <a:pt x="411" y="1328"/>
                    <a:pt x="430" y="1287"/>
                  </a:cubicBezTo>
                  <a:cubicBezTo>
                    <a:pt x="452" y="1256"/>
                    <a:pt x="461" y="1218"/>
                    <a:pt x="458" y="1181"/>
                  </a:cubicBezTo>
                  <a:lnTo>
                    <a:pt x="458" y="1181"/>
                  </a:lnTo>
                  <a:cubicBezTo>
                    <a:pt x="459" y="1181"/>
                    <a:pt x="460" y="1181"/>
                    <a:pt x="460" y="1181"/>
                  </a:cubicBezTo>
                  <a:cubicBezTo>
                    <a:pt x="513" y="1181"/>
                    <a:pt x="580" y="1080"/>
                    <a:pt x="555" y="1034"/>
                  </a:cubicBezTo>
                  <a:cubicBezTo>
                    <a:pt x="536" y="1018"/>
                    <a:pt x="549" y="999"/>
                    <a:pt x="583" y="999"/>
                  </a:cubicBezTo>
                  <a:cubicBezTo>
                    <a:pt x="618" y="999"/>
                    <a:pt x="618" y="999"/>
                    <a:pt x="615" y="968"/>
                  </a:cubicBezTo>
                  <a:cubicBezTo>
                    <a:pt x="610" y="941"/>
                    <a:pt x="629" y="935"/>
                    <a:pt x="654" y="935"/>
                  </a:cubicBezTo>
                  <a:cubicBezTo>
                    <a:pt x="661" y="935"/>
                    <a:pt x="669" y="936"/>
                    <a:pt x="677" y="936"/>
                  </a:cubicBezTo>
                  <a:cubicBezTo>
                    <a:pt x="694" y="944"/>
                    <a:pt x="707" y="947"/>
                    <a:pt x="716" y="947"/>
                  </a:cubicBezTo>
                  <a:cubicBezTo>
                    <a:pt x="735" y="947"/>
                    <a:pt x="740" y="934"/>
                    <a:pt x="740" y="911"/>
                  </a:cubicBezTo>
                  <a:cubicBezTo>
                    <a:pt x="753" y="877"/>
                    <a:pt x="774" y="846"/>
                    <a:pt x="809" y="827"/>
                  </a:cubicBezTo>
                  <a:cubicBezTo>
                    <a:pt x="828" y="780"/>
                    <a:pt x="847" y="767"/>
                    <a:pt x="812" y="758"/>
                  </a:cubicBezTo>
                  <a:cubicBezTo>
                    <a:pt x="806" y="742"/>
                    <a:pt x="803" y="723"/>
                    <a:pt x="806" y="705"/>
                  </a:cubicBezTo>
                  <a:cubicBezTo>
                    <a:pt x="817" y="683"/>
                    <a:pt x="827" y="676"/>
                    <a:pt x="832" y="676"/>
                  </a:cubicBezTo>
                  <a:cubicBezTo>
                    <a:pt x="837" y="676"/>
                    <a:pt x="836" y="685"/>
                    <a:pt x="825" y="692"/>
                  </a:cubicBezTo>
                  <a:cubicBezTo>
                    <a:pt x="800" y="739"/>
                    <a:pt x="818" y="726"/>
                    <a:pt x="853" y="736"/>
                  </a:cubicBezTo>
                  <a:cubicBezTo>
                    <a:pt x="857" y="736"/>
                    <a:pt x="861" y="736"/>
                    <a:pt x="865" y="736"/>
                  </a:cubicBezTo>
                  <a:cubicBezTo>
                    <a:pt x="892" y="736"/>
                    <a:pt x="919" y="727"/>
                    <a:pt x="941" y="711"/>
                  </a:cubicBezTo>
                  <a:lnTo>
                    <a:pt x="1019" y="673"/>
                  </a:lnTo>
                  <a:cubicBezTo>
                    <a:pt x="1091" y="673"/>
                    <a:pt x="1110" y="667"/>
                    <a:pt x="1100" y="642"/>
                  </a:cubicBezTo>
                  <a:cubicBezTo>
                    <a:pt x="1091" y="615"/>
                    <a:pt x="1088" y="603"/>
                    <a:pt x="1088" y="603"/>
                  </a:cubicBezTo>
                  <a:lnTo>
                    <a:pt x="1088" y="603"/>
                  </a:lnTo>
                  <a:cubicBezTo>
                    <a:pt x="1088" y="603"/>
                    <a:pt x="1090" y="609"/>
                    <a:pt x="1094" y="620"/>
                  </a:cubicBezTo>
                  <a:cubicBezTo>
                    <a:pt x="1102" y="626"/>
                    <a:pt x="1120" y="629"/>
                    <a:pt x="1143" y="629"/>
                  </a:cubicBezTo>
                  <a:cubicBezTo>
                    <a:pt x="1222" y="629"/>
                    <a:pt x="1362" y="596"/>
                    <a:pt x="1376" y="557"/>
                  </a:cubicBezTo>
                  <a:lnTo>
                    <a:pt x="1376" y="557"/>
                  </a:lnTo>
                  <a:cubicBezTo>
                    <a:pt x="1377" y="564"/>
                    <a:pt x="1378" y="573"/>
                    <a:pt x="1379" y="582"/>
                  </a:cubicBezTo>
                  <a:cubicBezTo>
                    <a:pt x="1381" y="599"/>
                    <a:pt x="1390" y="603"/>
                    <a:pt x="1409" y="603"/>
                  </a:cubicBezTo>
                  <a:cubicBezTo>
                    <a:pt x="1419" y="603"/>
                    <a:pt x="1430" y="602"/>
                    <a:pt x="1445" y="601"/>
                  </a:cubicBezTo>
                  <a:cubicBezTo>
                    <a:pt x="1498" y="585"/>
                    <a:pt x="1555" y="570"/>
                    <a:pt x="1611" y="560"/>
                  </a:cubicBezTo>
                  <a:cubicBezTo>
                    <a:pt x="1696" y="551"/>
                    <a:pt x="1758" y="548"/>
                    <a:pt x="1755" y="523"/>
                  </a:cubicBezTo>
                  <a:cubicBezTo>
                    <a:pt x="1761" y="522"/>
                    <a:pt x="1765" y="521"/>
                    <a:pt x="1768" y="521"/>
                  </a:cubicBezTo>
                  <a:cubicBezTo>
                    <a:pt x="1777" y="521"/>
                    <a:pt x="1778" y="526"/>
                    <a:pt x="1780" y="545"/>
                  </a:cubicBezTo>
                  <a:cubicBezTo>
                    <a:pt x="1768" y="564"/>
                    <a:pt x="1772" y="569"/>
                    <a:pt x="1784" y="569"/>
                  </a:cubicBezTo>
                  <a:cubicBezTo>
                    <a:pt x="1789" y="569"/>
                    <a:pt x="1795" y="568"/>
                    <a:pt x="1802" y="567"/>
                  </a:cubicBezTo>
                  <a:cubicBezTo>
                    <a:pt x="1824" y="567"/>
                    <a:pt x="1821" y="542"/>
                    <a:pt x="1818" y="517"/>
                  </a:cubicBezTo>
                  <a:cubicBezTo>
                    <a:pt x="1818" y="503"/>
                    <a:pt x="1824" y="496"/>
                    <a:pt x="1837" y="496"/>
                  </a:cubicBezTo>
                  <a:cubicBezTo>
                    <a:pt x="1847" y="496"/>
                    <a:pt x="1863" y="500"/>
                    <a:pt x="1884" y="510"/>
                  </a:cubicBezTo>
                  <a:cubicBezTo>
                    <a:pt x="1904" y="517"/>
                    <a:pt x="1926" y="521"/>
                    <a:pt x="1948" y="521"/>
                  </a:cubicBezTo>
                  <a:cubicBezTo>
                    <a:pt x="1984" y="521"/>
                    <a:pt x="2020" y="512"/>
                    <a:pt x="2053" y="495"/>
                  </a:cubicBezTo>
                  <a:cubicBezTo>
                    <a:pt x="2058" y="494"/>
                    <a:pt x="2063" y="493"/>
                    <a:pt x="2068" y="493"/>
                  </a:cubicBezTo>
                  <a:cubicBezTo>
                    <a:pt x="2082" y="493"/>
                    <a:pt x="2095" y="498"/>
                    <a:pt x="2097" y="517"/>
                  </a:cubicBezTo>
                  <a:cubicBezTo>
                    <a:pt x="2110" y="532"/>
                    <a:pt x="2129" y="540"/>
                    <a:pt x="2147" y="540"/>
                  </a:cubicBezTo>
                  <a:cubicBezTo>
                    <a:pt x="2169" y="540"/>
                    <a:pt x="2190" y="529"/>
                    <a:pt x="2200" y="507"/>
                  </a:cubicBezTo>
                  <a:cubicBezTo>
                    <a:pt x="2206" y="506"/>
                    <a:pt x="2210" y="506"/>
                    <a:pt x="2213" y="506"/>
                  </a:cubicBezTo>
                  <a:cubicBezTo>
                    <a:pt x="2222" y="506"/>
                    <a:pt x="2223" y="511"/>
                    <a:pt x="2225" y="529"/>
                  </a:cubicBezTo>
                  <a:cubicBezTo>
                    <a:pt x="2238" y="542"/>
                    <a:pt x="2244" y="555"/>
                    <a:pt x="2250" y="555"/>
                  </a:cubicBezTo>
                  <a:cubicBezTo>
                    <a:pt x="2255" y="555"/>
                    <a:pt x="2259" y="547"/>
                    <a:pt x="2266" y="526"/>
                  </a:cubicBezTo>
                  <a:cubicBezTo>
                    <a:pt x="2292" y="507"/>
                    <a:pt x="2323" y="499"/>
                    <a:pt x="2353" y="499"/>
                  </a:cubicBezTo>
                  <a:cubicBezTo>
                    <a:pt x="2374" y="499"/>
                    <a:pt x="2394" y="503"/>
                    <a:pt x="2413" y="510"/>
                  </a:cubicBezTo>
                  <a:cubicBezTo>
                    <a:pt x="2435" y="510"/>
                    <a:pt x="2457" y="507"/>
                    <a:pt x="2454" y="482"/>
                  </a:cubicBezTo>
                  <a:cubicBezTo>
                    <a:pt x="2453" y="474"/>
                    <a:pt x="2452" y="465"/>
                    <a:pt x="2452" y="459"/>
                  </a:cubicBezTo>
                  <a:lnTo>
                    <a:pt x="2452" y="459"/>
                  </a:lnTo>
                  <a:cubicBezTo>
                    <a:pt x="2465" y="482"/>
                    <a:pt x="2472" y="494"/>
                    <a:pt x="2477" y="494"/>
                  </a:cubicBezTo>
                  <a:cubicBezTo>
                    <a:pt x="2483" y="494"/>
                    <a:pt x="2487" y="481"/>
                    <a:pt x="2495" y="454"/>
                  </a:cubicBezTo>
                  <a:cubicBezTo>
                    <a:pt x="2493" y="441"/>
                    <a:pt x="2499" y="433"/>
                    <a:pt x="2505" y="433"/>
                  </a:cubicBezTo>
                  <a:cubicBezTo>
                    <a:pt x="2510" y="433"/>
                    <a:pt x="2515" y="439"/>
                    <a:pt x="2517" y="451"/>
                  </a:cubicBezTo>
                  <a:cubicBezTo>
                    <a:pt x="2526" y="463"/>
                    <a:pt x="2542" y="473"/>
                    <a:pt x="2561" y="473"/>
                  </a:cubicBezTo>
                  <a:cubicBezTo>
                    <a:pt x="2636" y="454"/>
                    <a:pt x="2711" y="438"/>
                    <a:pt x="2790" y="426"/>
                  </a:cubicBezTo>
                  <a:cubicBezTo>
                    <a:pt x="2959" y="410"/>
                    <a:pt x="3021" y="404"/>
                    <a:pt x="3018" y="379"/>
                  </a:cubicBezTo>
                  <a:cubicBezTo>
                    <a:pt x="3028" y="366"/>
                    <a:pt x="3033" y="359"/>
                    <a:pt x="3038" y="359"/>
                  </a:cubicBezTo>
                  <a:cubicBezTo>
                    <a:pt x="3044" y="359"/>
                    <a:pt x="3050" y="365"/>
                    <a:pt x="3062" y="375"/>
                  </a:cubicBezTo>
                  <a:cubicBezTo>
                    <a:pt x="3074" y="390"/>
                    <a:pt x="3091" y="397"/>
                    <a:pt x="3109" y="397"/>
                  </a:cubicBezTo>
                  <a:cubicBezTo>
                    <a:pt x="3115" y="397"/>
                    <a:pt x="3122" y="396"/>
                    <a:pt x="3128" y="394"/>
                  </a:cubicBezTo>
                  <a:cubicBezTo>
                    <a:pt x="3132" y="394"/>
                    <a:pt x="3137" y="394"/>
                    <a:pt x="3141" y="394"/>
                  </a:cubicBezTo>
                  <a:cubicBezTo>
                    <a:pt x="3157" y="394"/>
                    <a:pt x="3169" y="396"/>
                    <a:pt x="3172" y="416"/>
                  </a:cubicBezTo>
                  <a:cubicBezTo>
                    <a:pt x="3191" y="388"/>
                    <a:pt x="3191" y="388"/>
                    <a:pt x="3213" y="388"/>
                  </a:cubicBezTo>
                  <a:cubicBezTo>
                    <a:pt x="3214" y="400"/>
                    <a:pt x="3219" y="405"/>
                    <a:pt x="3226" y="405"/>
                  </a:cubicBezTo>
                  <a:cubicBezTo>
                    <a:pt x="3233" y="405"/>
                    <a:pt x="3243" y="398"/>
                    <a:pt x="3253" y="385"/>
                  </a:cubicBezTo>
                  <a:cubicBezTo>
                    <a:pt x="3263" y="358"/>
                    <a:pt x="3268" y="345"/>
                    <a:pt x="3270" y="345"/>
                  </a:cubicBezTo>
                  <a:cubicBezTo>
                    <a:pt x="3273" y="345"/>
                    <a:pt x="3274" y="357"/>
                    <a:pt x="3275" y="382"/>
                  </a:cubicBezTo>
                  <a:cubicBezTo>
                    <a:pt x="3277" y="399"/>
                    <a:pt x="3309" y="413"/>
                    <a:pt x="3321" y="413"/>
                  </a:cubicBezTo>
                  <a:cubicBezTo>
                    <a:pt x="3326" y="413"/>
                    <a:pt x="3327" y="410"/>
                    <a:pt x="3319" y="404"/>
                  </a:cubicBezTo>
                  <a:cubicBezTo>
                    <a:pt x="3316" y="379"/>
                    <a:pt x="3360" y="372"/>
                    <a:pt x="3379" y="347"/>
                  </a:cubicBezTo>
                  <a:cubicBezTo>
                    <a:pt x="3384" y="346"/>
                    <a:pt x="3390" y="346"/>
                    <a:pt x="3395" y="346"/>
                  </a:cubicBezTo>
                  <a:cubicBezTo>
                    <a:pt x="3409" y="346"/>
                    <a:pt x="3420" y="351"/>
                    <a:pt x="3423" y="369"/>
                  </a:cubicBezTo>
                  <a:cubicBezTo>
                    <a:pt x="3428" y="374"/>
                    <a:pt x="3438" y="376"/>
                    <a:pt x="3449" y="376"/>
                  </a:cubicBezTo>
                  <a:cubicBezTo>
                    <a:pt x="3489" y="376"/>
                    <a:pt x="3555" y="350"/>
                    <a:pt x="3570" y="328"/>
                  </a:cubicBezTo>
                  <a:cubicBezTo>
                    <a:pt x="3568" y="316"/>
                    <a:pt x="3573" y="310"/>
                    <a:pt x="3578" y="310"/>
                  </a:cubicBezTo>
                  <a:cubicBezTo>
                    <a:pt x="3583" y="310"/>
                    <a:pt x="3589" y="316"/>
                    <a:pt x="3589" y="328"/>
                  </a:cubicBezTo>
                  <a:cubicBezTo>
                    <a:pt x="3591" y="345"/>
                    <a:pt x="3601" y="349"/>
                    <a:pt x="3613" y="349"/>
                  </a:cubicBezTo>
                  <a:cubicBezTo>
                    <a:pt x="3620" y="349"/>
                    <a:pt x="3626" y="348"/>
                    <a:pt x="3632" y="347"/>
                  </a:cubicBezTo>
                  <a:cubicBezTo>
                    <a:pt x="3638" y="340"/>
                    <a:pt x="3642" y="337"/>
                    <a:pt x="3645" y="337"/>
                  </a:cubicBezTo>
                  <a:cubicBezTo>
                    <a:pt x="3653" y="337"/>
                    <a:pt x="3655" y="355"/>
                    <a:pt x="3658" y="372"/>
                  </a:cubicBezTo>
                  <a:cubicBezTo>
                    <a:pt x="3644" y="391"/>
                    <a:pt x="3652" y="396"/>
                    <a:pt x="3674" y="396"/>
                  </a:cubicBezTo>
                  <a:cubicBezTo>
                    <a:pt x="3681" y="396"/>
                    <a:pt x="3691" y="395"/>
                    <a:pt x="3701" y="394"/>
                  </a:cubicBezTo>
                  <a:cubicBezTo>
                    <a:pt x="3720" y="366"/>
                    <a:pt x="3805" y="360"/>
                    <a:pt x="3868" y="354"/>
                  </a:cubicBezTo>
                  <a:cubicBezTo>
                    <a:pt x="3974" y="344"/>
                    <a:pt x="3993" y="316"/>
                    <a:pt x="4030" y="263"/>
                  </a:cubicBezTo>
                  <a:lnTo>
                    <a:pt x="4046" y="209"/>
                  </a:lnTo>
                  <a:lnTo>
                    <a:pt x="4052" y="260"/>
                  </a:lnTo>
                  <a:cubicBezTo>
                    <a:pt x="4059" y="285"/>
                    <a:pt x="4068" y="310"/>
                    <a:pt x="4081" y="335"/>
                  </a:cubicBezTo>
                  <a:cubicBezTo>
                    <a:pt x="4103" y="332"/>
                    <a:pt x="4099" y="307"/>
                    <a:pt x="4099" y="281"/>
                  </a:cubicBezTo>
                  <a:cubicBezTo>
                    <a:pt x="4098" y="269"/>
                    <a:pt x="4103" y="263"/>
                    <a:pt x="4115" y="263"/>
                  </a:cubicBezTo>
                  <a:cubicBezTo>
                    <a:pt x="4126" y="263"/>
                    <a:pt x="4143" y="269"/>
                    <a:pt x="4165" y="281"/>
                  </a:cubicBezTo>
                  <a:cubicBezTo>
                    <a:pt x="4189" y="293"/>
                    <a:pt x="4206" y="300"/>
                    <a:pt x="4220" y="300"/>
                  </a:cubicBezTo>
                  <a:cubicBezTo>
                    <a:pt x="4233" y="300"/>
                    <a:pt x="4243" y="295"/>
                    <a:pt x="4253" y="285"/>
                  </a:cubicBezTo>
                  <a:cubicBezTo>
                    <a:pt x="4256" y="284"/>
                    <a:pt x="4258" y="284"/>
                    <a:pt x="4261" y="284"/>
                  </a:cubicBezTo>
                  <a:cubicBezTo>
                    <a:pt x="4283" y="284"/>
                    <a:pt x="4305" y="296"/>
                    <a:pt x="4319" y="313"/>
                  </a:cubicBezTo>
                  <a:cubicBezTo>
                    <a:pt x="4324" y="314"/>
                    <a:pt x="4328" y="314"/>
                    <a:pt x="4331" y="314"/>
                  </a:cubicBezTo>
                  <a:cubicBezTo>
                    <a:pt x="4338" y="314"/>
                    <a:pt x="4339" y="310"/>
                    <a:pt x="4344" y="294"/>
                  </a:cubicBezTo>
                  <a:cubicBezTo>
                    <a:pt x="4345" y="283"/>
                    <a:pt x="4351" y="277"/>
                    <a:pt x="4358" y="277"/>
                  </a:cubicBezTo>
                  <a:cubicBezTo>
                    <a:pt x="4366" y="277"/>
                    <a:pt x="4378" y="285"/>
                    <a:pt x="4388" y="300"/>
                  </a:cubicBezTo>
                  <a:cubicBezTo>
                    <a:pt x="4397" y="336"/>
                    <a:pt x="4429" y="354"/>
                    <a:pt x="4449" y="354"/>
                  </a:cubicBezTo>
                  <a:cubicBezTo>
                    <a:pt x="4458" y="354"/>
                    <a:pt x="4464" y="351"/>
                    <a:pt x="4466" y="344"/>
                  </a:cubicBezTo>
                  <a:cubicBezTo>
                    <a:pt x="4471" y="330"/>
                    <a:pt x="4479" y="326"/>
                    <a:pt x="4489" y="326"/>
                  </a:cubicBezTo>
                  <a:cubicBezTo>
                    <a:pt x="4497" y="326"/>
                    <a:pt x="4506" y="329"/>
                    <a:pt x="4516" y="332"/>
                  </a:cubicBezTo>
                  <a:cubicBezTo>
                    <a:pt x="4527" y="336"/>
                    <a:pt x="4537" y="337"/>
                    <a:pt x="4548" y="337"/>
                  </a:cubicBezTo>
                  <a:cubicBezTo>
                    <a:pt x="4562" y="337"/>
                    <a:pt x="4576" y="334"/>
                    <a:pt x="4588" y="328"/>
                  </a:cubicBezTo>
                  <a:lnTo>
                    <a:pt x="4632" y="344"/>
                  </a:lnTo>
                  <a:cubicBezTo>
                    <a:pt x="4648" y="349"/>
                    <a:pt x="4631" y="361"/>
                    <a:pt x="4612" y="361"/>
                  </a:cubicBezTo>
                  <a:cubicBezTo>
                    <a:pt x="4608" y="361"/>
                    <a:pt x="4604" y="361"/>
                    <a:pt x="4601" y="360"/>
                  </a:cubicBezTo>
                  <a:lnTo>
                    <a:pt x="4601" y="360"/>
                  </a:lnTo>
                  <a:lnTo>
                    <a:pt x="4613" y="391"/>
                  </a:lnTo>
                  <a:cubicBezTo>
                    <a:pt x="4642" y="400"/>
                    <a:pt x="4658" y="409"/>
                    <a:pt x="4677" y="409"/>
                  </a:cubicBezTo>
                  <a:cubicBezTo>
                    <a:pt x="4684" y="409"/>
                    <a:pt x="4692" y="407"/>
                    <a:pt x="4701" y="404"/>
                  </a:cubicBezTo>
                  <a:cubicBezTo>
                    <a:pt x="4722" y="387"/>
                    <a:pt x="4733" y="379"/>
                    <a:pt x="4736" y="379"/>
                  </a:cubicBezTo>
                  <a:lnTo>
                    <a:pt x="4736" y="379"/>
                  </a:lnTo>
                  <a:cubicBezTo>
                    <a:pt x="4740" y="379"/>
                    <a:pt x="4735" y="390"/>
                    <a:pt x="4723" y="413"/>
                  </a:cubicBezTo>
                  <a:cubicBezTo>
                    <a:pt x="4712" y="432"/>
                    <a:pt x="4718" y="459"/>
                    <a:pt x="4741" y="459"/>
                  </a:cubicBezTo>
                  <a:cubicBezTo>
                    <a:pt x="4744" y="459"/>
                    <a:pt x="4747" y="458"/>
                    <a:pt x="4751" y="457"/>
                  </a:cubicBezTo>
                  <a:cubicBezTo>
                    <a:pt x="4764" y="446"/>
                    <a:pt x="4773" y="442"/>
                    <a:pt x="4780" y="442"/>
                  </a:cubicBezTo>
                  <a:cubicBezTo>
                    <a:pt x="4795" y="442"/>
                    <a:pt x="4797" y="464"/>
                    <a:pt x="4786" y="479"/>
                  </a:cubicBezTo>
                  <a:cubicBezTo>
                    <a:pt x="4742" y="510"/>
                    <a:pt x="4742" y="510"/>
                    <a:pt x="4842" y="513"/>
                  </a:cubicBezTo>
                  <a:cubicBezTo>
                    <a:pt x="4877" y="538"/>
                    <a:pt x="4961" y="570"/>
                    <a:pt x="5011" y="620"/>
                  </a:cubicBezTo>
                  <a:cubicBezTo>
                    <a:pt x="5074" y="683"/>
                    <a:pt x="5102" y="717"/>
                    <a:pt x="5096" y="748"/>
                  </a:cubicBezTo>
                  <a:cubicBezTo>
                    <a:pt x="5091" y="752"/>
                    <a:pt x="5087" y="756"/>
                    <a:pt x="5083" y="759"/>
                  </a:cubicBezTo>
                  <a:lnTo>
                    <a:pt x="5083" y="759"/>
                  </a:lnTo>
                  <a:cubicBezTo>
                    <a:pt x="5093" y="752"/>
                    <a:pt x="5101" y="749"/>
                    <a:pt x="5108" y="749"/>
                  </a:cubicBezTo>
                  <a:cubicBezTo>
                    <a:pt x="5126" y="749"/>
                    <a:pt x="5141" y="769"/>
                    <a:pt x="5168" y="805"/>
                  </a:cubicBezTo>
                  <a:cubicBezTo>
                    <a:pt x="5174" y="855"/>
                    <a:pt x="5212" y="893"/>
                    <a:pt x="5259" y="905"/>
                  </a:cubicBezTo>
                  <a:cubicBezTo>
                    <a:pt x="5246" y="886"/>
                    <a:pt x="5237" y="867"/>
                    <a:pt x="5237" y="867"/>
                  </a:cubicBezTo>
                  <a:cubicBezTo>
                    <a:pt x="5249" y="860"/>
                    <a:pt x="5259" y="857"/>
                    <a:pt x="5267" y="857"/>
                  </a:cubicBezTo>
                  <a:cubicBezTo>
                    <a:pt x="5285" y="857"/>
                    <a:pt x="5292" y="877"/>
                    <a:pt x="5290" y="914"/>
                  </a:cubicBezTo>
                  <a:cubicBezTo>
                    <a:pt x="5303" y="936"/>
                    <a:pt x="5278" y="946"/>
                    <a:pt x="5256" y="958"/>
                  </a:cubicBezTo>
                  <a:cubicBezTo>
                    <a:pt x="5234" y="968"/>
                    <a:pt x="5221" y="993"/>
                    <a:pt x="5231" y="1018"/>
                  </a:cubicBezTo>
                  <a:cubicBezTo>
                    <a:pt x="5237" y="1030"/>
                    <a:pt x="5241" y="1042"/>
                    <a:pt x="5248" y="1042"/>
                  </a:cubicBezTo>
                  <a:cubicBezTo>
                    <a:pt x="5252" y="1042"/>
                    <a:pt x="5256" y="1038"/>
                    <a:pt x="5262" y="1027"/>
                  </a:cubicBezTo>
                  <a:cubicBezTo>
                    <a:pt x="5271" y="1023"/>
                    <a:pt x="5277" y="1021"/>
                    <a:pt x="5281" y="1021"/>
                  </a:cubicBezTo>
                  <a:cubicBezTo>
                    <a:pt x="5287" y="1021"/>
                    <a:pt x="5290" y="1026"/>
                    <a:pt x="5293" y="1037"/>
                  </a:cubicBezTo>
                  <a:cubicBezTo>
                    <a:pt x="5300" y="1062"/>
                    <a:pt x="5315" y="1084"/>
                    <a:pt x="5340" y="1093"/>
                  </a:cubicBezTo>
                  <a:cubicBezTo>
                    <a:pt x="5344" y="1092"/>
                    <a:pt x="5347" y="1091"/>
                    <a:pt x="5350" y="1091"/>
                  </a:cubicBezTo>
                  <a:cubicBezTo>
                    <a:pt x="5365" y="1091"/>
                    <a:pt x="5373" y="1109"/>
                    <a:pt x="5378" y="1128"/>
                  </a:cubicBezTo>
                  <a:cubicBezTo>
                    <a:pt x="5365" y="1150"/>
                    <a:pt x="5365" y="1175"/>
                    <a:pt x="5369" y="1200"/>
                  </a:cubicBezTo>
                  <a:lnTo>
                    <a:pt x="5347" y="1206"/>
                  </a:lnTo>
                  <a:cubicBezTo>
                    <a:pt x="5328" y="1212"/>
                    <a:pt x="5312" y="1225"/>
                    <a:pt x="5303" y="1237"/>
                  </a:cubicBezTo>
                  <a:cubicBezTo>
                    <a:pt x="5305" y="1251"/>
                    <a:pt x="5316" y="1254"/>
                    <a:pt x="5323" y="1254"/>
                  </a:cubicBezTo>
                  <a:cubicBezTo>
                    <a:pt x="5328" y="1254"/>
                    <a:pt x="5331" y="1253"/>
                    <a:pt x="5331" y="1253"/>
                  </a:cubicBezTo>
                  <a:cubicBezTo>
                    <a:pt x="5365" y="1253"/>
                    <a:pt x="5409" y="1761"/>
                    <a:pt x="5416" y="1823"/>
                  </a:cubicBezTo>
                  <a:cubicBezTo>
                    <a:pt x="5397" y="1861"/>
                    <a:pt x="5399" y="1912"/>
                    <a:pt x="5414" y="1912"/>
                  </a:cubicBezTo>
                  <a:cubicBezTo>
                    <a:pt x="5416" y="1912"/>
                    <a:pt x="5419" y="1911"/>
                    <a:pt x="5422" y="1908"/>
                  </a:cubicBezTo>
                  <a:cubicBezTo>
                    <a:pt x="5422" y="1908"/>
                    <a:pt x="5423" y="1908"/>
                    <a:pt x="5423" y="1908"/>
                  </a:cubicBezTo>
                  <a:cubicBezTo>
                    <a:pt x="5447" y="1908"/>
                    <a:pt x="5457" y="2013"/>
                    <a:pt x="5469" y="2137"/>
                  </a:cubicBezTo>
                  <a:cubicBezTo>
                    <a:pt x="5481" y="2282"/>
                    <a:pt x="5494" y="2387"/>
                    <a:pt x="5518" y="2387"/>
                  </a:cubicBezTo>
                  <a:cubicBezTo>
                    <a:pt x="5518" y="2387"/>
                    <a:pt x="5519" y="2387"/>
                    <a:pt x="5519" y="2387"/>
                  </a:cubicBezTo>
                  <a:lnTo>
                    <a:pt x="5522" y="2450"/>
                  </a:lnTo>
                  <a:cubicBezTo>
                    <a:pt x="5532" y="2488"/>
                    <a:pt x="5544" y="2522"/>
                    <a:pt x="5560" y="2553"/>
                  </a:cubicBezTo>
                  <a:cubicBezTo>
                    <a:pt x="5578" y="2567"/>
                    <a:pt x="5585" y="2583"/>
                    <a:pt x="5576" y="2583"/>
                  </a:cubicBezTo>
                  <a:cubicBezTo>
                    <a:pt x="5573" y="2583"/>
                    <a:pt x="5567" y="2580"/>
                    <a:pt x="5560" y="2575"/>
                  </a:cubicBezTo>
                  <a:cubicBezTo>
                    <a:pt x="5535" y="2579"/>
                    <a:pt x="5510" y="2579"/>
                    <a:pt x="5513" y="2600"/>
                  </a:cubicBezTo>
                  <a:cubicBezTo>
                    <a:pt x="5515" y="2633"/>
                    <a:pt x="5530" y="2640"/>
                    <a:pt x="5547" y="2640"/>
                  </a:cubicBezTo>
                  <a:cubicBezTo>
                    <a:pt x="5553" y="2640"/>
                    <a:pt x="5560" y="2639"/>
                    <a:pt x="5566" y="2638"/>
                  </a:cubicBezTo>
                  <a:cubicBezTo>
                    <a:pt x="5568" y="2638"/>
                    <a:pt x="5569" y="2637"/>
                    <a:pt x="5571" y="2637"/>
                  </a:cubicBezTo>
                  <a:cubicBezTo>
                    <a:pt x="5582" y="2637"/>
                    <a:pt x="5592" y="2646"/>
                    <a:pt x="5594" y="2657"/>
                  </a:cubicBezTo>
                  <a:cubicBezTo>
                    <a:pt x="5594" y="2679"/>
                    <a:pt x="5594" y="2679"/>
                    <a:pt x="5569" y="2682"/>
                  </a:cubicBezTo>
                  <a:lnTo>
                    <a:pt x="5519" y="2685"/>
                  </a:lnTo>
                  <a:lnTo>
                    <a:pt x="5522" y="2707"/>
                  </a:lnTo>
                  <a:cubicBezTo>
                    <a:pt x="5524" y="2707"/>
                    <a:pt x="5525" y="2706"/>
                    <a:pt x="5527" y="2706"/>
                  </a:cubicBezTo>
                  <a:cubicBezTo>
                    <a:pt x="5538" y="2706"/>
                    <a:pt x="5547" y="2715"/>
                    <a:pt x="5547" y="2726"/>
                  </a:cubicBezTo>
                  <a:cubicBezTo>
                    <a:pt x="5550" y="2748"/>
                    <a:pt x="5550" y="2748"/>
                    <a:pt x="5500" y="2751"/>
                  </a:cubicBezTo>
                  <a:cubicBezTo>
                    <a:pt x="5450" y="2757"/>
                    <a:pt x="5453" y="2776"/>
                    <a:pt x="5503" y="2795"/>
                  </a:cubicBezTo>
                  <a:lnTo>
                    <a:pt x="5535" y="2832"/>
                  </a:lnTo>
                  <a:cubicBezTo>
                    <a:pt x="5485" y="2861"/>
                    <a:pt x="5538" y="2895"/>
                    <a:pt x="5566" y="2914"/>
                  </a:cubicBezTo>
                  <a:cubicBezTo>
                    <a:pt x="5519" y="2942"/>
                    <a:pt x="5519" y="2961"/>
                    <a:pt x="5572" y="2980"/>
                  </a:cubicBezTo>
                  <a:cubicBezTo>
                    <a:pt x="5574" y="2979"/>
                    <a:pt x="5575" y="2979"/>
                    <a:pt x="5577" y="2979"/>
                  </a:cubicBezTo>
                  <a:cubicBezTo>
                    <a:pt x="5597" y="2979"/>
                    <a:pt x="5596" y="3000"/>
                    <a:pt x="5575" y="3020"/>
                  </a:cubicBezTo>
                  <a:cubicBezTo>
                    <a:pt x="5554" y="3045"/>
                    <a:pt x="5554" y="3064"/>
                    <a:pt x="5560" y="3108"/>
                  </a:cubicBezTo>
                  <a:cubicBezTo>
                    <a:pt x="5585" y="3127"/>
                    <a:pt x="5601" y="3274"/>
                    <a:pt x="5613" y="3443"/>
                  </a:cubicBezTo>
                  <a:cubicBezTo>
                    <a:pt x="5632" y="3629"/>
                    <a:pt x="5644" y="3757"/>
                    <a:pt x="5669" y="3757"/>
                  </a:cubicBezTo>
                  <a:cubicBezTo>
                    <a:pt x="5669" y="3757"/>
                    <a:pt x="5669" y="3757"/>
                    <a:pt x="5669" y="3757"/>
                  </a:cubicBezTo>
                  <a:lnTo>
                    <a:pt x="5669" y="3757"/>
                  </a:lnTo>
                  <a:cubicBezTo>
                    <a:pt x="5669" y="3779"/>
                    <a:pt x="5669" y="3779"/>
                    <a:pt x="5648" y="3801"/>
                  </a:cubicBezTo>
                  <a:cubicBezTo>
                    <a:pt x="5622" y="3804"/>
                    <a:pt x="5626" y="3826"/>
                    <a:pt x="5676" y="3841"/>
                  </a:cubicBezTo>
                  <a:cubicBezTo>
                    <a:pt x="5704" y="3860"/>
                    <a:pt x="5729" y="3857"/>
                    <a:pt x="5679" y="3863"/>
                  </a:cubicBezTo>
                  <a:cubicBezTo>
                    <a:pt x="5654" y="3863"/>
                    <a:pt x="5657" y="3907"/>
                    <a:pt x="5666" y="3992"/>
                  </a:cubicBezTo>
                  <a:cubicBezTo>
                    <a:pt x="5673" y="4051"/>
                    <a:pt x="5673" y="4145"/>
                    <a:pt x="5701" y="4145"/>
                  </a:cubicBezTo>
                  <a:cubicBezTo>
                    <a:pt x="5716" y="4171"/>
                    <a:pt x="5721" y="4183"/>
                    <a:pt x="5718" y="4183"/>
                  </a:cubicBezTo>
                  <a:cubicBezTo>
                    <a:pt x="5716" y="4183"/>
                    <a:pt x="5710" y="4178"/>
                    <a:pt x="5701" y="4167"/>
                  </a:cubicBezTo>
                  <a:cubicBezTo>
                    <a:pt x="5696" y="4165"/>
                    <a:pt x="5692" y="4164"/>
                    <a:pt x="5688" y="4164"/>
                  </a:cubicBezTo>
                  <a:cubicBezTo>
                    <a:pt x="5646" y="4164"/>
                    <a:pt x="5626" y="4259"/>
                    <a:pt x="5663" y="4324"/>
                  </a:cubicBezTo>
                  <a:cubicBezTo>
                    <a:pt x="5660" y="4345"/>
                    <a:pt x="5657" y="4365"/>
                    <a:pt x="5636" y="4365"/>
                  </a:cubicBezTo>
                  <a:cubicBezTo>
                    <a:pt x="5635" y="4365"/>
                    <a:pt x="5633" y="4365"/>
                    <a:pt x="5632" y="4365"/>
                  </a:cubicBezTo>
                  <a:cubicBezTo>
                    <a:pt x="5626" y="4402"/>
                    <a:pt x="5626" y="4440"/>
                    <a:pt x="5632" y="4478"/>
                  </a:cubicBezTo>
                  <a:cubicBezTo>
                    <a:pt x="5619" y="4528"/>
                    <a:pt x="5601" y="4578"/>
                    <a:pt x="5582" y="4628"/>
                  </a:cubicBezTo>
                  <a:cubicBezTo>
                    <a:pt x="5572" y="4656"/>
                    <a:pt x="5566" y="4688"/>
                    <a:pt x="5566" y="4719"/>
                  </a:cubicBezTo>
                  <a:lnTo>
                    <a:pt x="5557" y="4741"/>
                  </a:lnTo>
                  <a:cubicBezTo>
                    <a:pt x="5555" y="4740"/>
                    <a:pt x="5554" y="4740"/>
                    <a:pt x="5553" y="4740"/>
                  </a:cubicBezTo>
                  <a:cubicBezTo>
                    <a:pt x="5529" y="4740"/>
                    <a:pt x="5479" y="4836"/>
                    <a:pt x="5384" y="4951"/>
                  </a:cubicBezTo>
                  <a:cubicBezTo>
                    <a:pt x="5290" y="5066"/>
                    <a:pt x="5181" y="5140"/>
                    <a:pt x="5143" y="5140"/>
                  </a:cubicBezTo>
                  <a:cubicBezTo>
                    <a:pt x="5141" y="5140"/>
                    <a:pt x="5138" y="5139"/>
                    <a:pt x="5137" y="5139"/>
                  </a:cubicBezTo>
                  <a:cubicBezTo>
                    <a:pt x="5124" y="5151"/>
                    <a:pt x="5118" y="5167"/>
                    <a:pt x="5115" y="5186"/>
                  </a:cubicBezTo>
                  <a:cubicBezTo>
                    <a:pt x="5122" y="5229"/>
                    <a:pt x="5110" y="5245"/>
                    <a:pt x="5088" y="5245"/>
                  </a:cubicBezTo>
                  <a:cubicBezTo>
                    <a:pt x="5083" y="5245"/>
                    <a:pt x="5077" y="5244"/>
                    <a:pt x="5071" y="5242"/>
                  </a:cubicBezTo>
                  <a:cubicBezTo>
                    <a:pt x="5058" y="5235"/>
                    <a:pt x="5044" y="5232"/>
                    <a:pt x="5031" y="5232"/>
                  </a:cubicBezTo>
                  <a:cubicBezTo>
                    <a:pt x="4991" y="5232"/>
                    <a:pt x="4953" y="5260"/>
                    <a:pt x="4949" y="5302"/>
                  </a:cubicBezTo>
                  <a:cubicBezTo>
                    <a:pt x="4951" y="5309"/>
                    <a:pt x="4953" y="5312"/>
                    <a:pt x="4953" y="5312"/>
                  </a:cubicBezTo>
                  <a:cubicBezTo>
                    <a:pt x="4953" y="5312"/>
                    <a:pt x="4946" y="5295"/>
                    <a:pt x="4939" y="5280"/>
                  </a:cubicBezTo>
                  <a:cubicBezTo>
                    <a:pt x="4929" y="5270"/>
                    <a:pt x="4918" y="5266"/>
                    <a:pt x="4907" y="5266"/>
                  </a:cubicBezTo>
                  <a:cubicBezTo>
                    <a:pt x="4876" y="5266"/>
                    <a:pt x="4847" y="5301"/>
                    <a:pt x="4842" y="5343"/>
                  </a:cubicBezTo>
                  <a:cubicBezTo>
                    <a:pt x="4822" y="5333"/>
                    <a:pt x="4805" y="5320"/>
                    <a:pt x="4791" y="5320"/>
                  </a:cubicBezTo>
                  <a:cubicBezTo>
                    <a:pt x="4783" y="5320"/>
                    <a:pt x="4776" y="5325"/>
                    <a:pt x="4770" y="5336"/>
                  </a:cubicBezTo>
                  <a:cubicBezTo>
                    <a:pt x="4764" y="5338"/>
                    <a:pt x="4760" y="5339"/>
                    <a:pt x="4757" y="5339"/>
                  </a:cubicBezTo>
                  <a:cubicBezTo>
                    <a:pt x="4747" y="5339"/>
                    <a:pt x="4745" y="5329"/>
                    <a:pt x="4736" y="5292"/>
                  </a:cubicBezTo>
                  <a:cubicBezTo>
                    <a:pt x="4730" y="5270"/>
                    <a:pt x="4724" y="5248"/>
                    <a:pt x="4710" y="5248"/>
                  </a:cubicBezTo>
                  <a:cubicBezTo>
                    <a:pt x="4708" y="5248"/>
                    <a:pt x="4706" y="5248"/>
                    <a:pt x="4704" y="5249"/>
                  </a:cubicBezTo>
                  <a:cubicBezTo>
                    <a:pt x="4685" y="5255"/>
                    <a:pt x="4689" y="5277"/>
                    <a:pt x="4695" y="5302"/>
                  </a:cubicBezTo>
                  <a:cubicBezTo>
                    <a:pt x="4695" y="5302"/>
                    <a:pt x="4673" y="5308"/>
                    <a:pt x="4651" y="5311"/>
                  </a:cubicBezTo>
                  <a:cubicBezTo>
                    <a:pt x="4638" y="5311"/>
                    <a:pt x="4632" y="5324"/>
                    <a:pt x="4635" y="5339"/>
                  </a:cubicBezTo>
                  <a:cubicBezTo>
                    <a:pt x="4638" y="5361"/>
                    <a:pt x="4617" y="5364"/>
                    <a:pt x="4595" y="5371"/>
                  </a:cubicBezTo>
                  <a:cubicBezTo>
                    <a:pt x="4594" y="5364"/>
                    <a:pt x="4592" y="5361"/>
                    <a:pt x="4590" y="5361"/>
                  </a:cubicBezTo>
                  <a:lnTo>
                    <a:pt x="4590" y="5361"/>
                  </a:lnTo>
                  <a:cubicBezTo>
                    <a:pt x="4584" y="5361"/>
                    <a:pt x="4580" y="5380"/>
                    <a:pt x="4598" y="5396"/>
                  </a:cubicBezTo>
                  <a:cubicBezTo>
                    <a:pt x="4601" y="5421"/>
                    <a:pt x="4604" y="5446"/>
                    <a:pt x="4579" y="5449"/>
                  </a:cubicBezTo>
                  <a:lnTo>
                    <a:pt x="4585" y="5499"/>
                  </a:lnTo>
                  <a:cubicBezTo>
                    <a:pt x="4588" y="5549"/>
                    <a:pt x="4591" y="5574"/>
                    <a:pt x="4645" y="5590"/>
                  </a:cubicBezTo>
                  <a:cubicBezTo>
                    <a:pt x="4682" y="5595"/>
                    <a:pt x="4716" y="5599"/>
                    <a:pt x="4745" y="5599"/>
                  </a:cubicBezTo>
                  <a:cubicBezTo>
                    <a:pt x="4801" y="5599"/>
                    <a:pt x="4835" y="5587"/>
                    <a:pt x="4826" y="5556"/>
                  </a:cubicBezTo>
                  <a:cubicBezTo>
                    <a:pt x="4839" y="5540"/>
                    <a:pt x="4852" y="5527"/>
                    <a:pt x="4870" y="5518"/>
                  </a:cubicBezTo>
                  <a:cubicBezTo>
                    <a:pt x="4875" y="5517"/>
                    <a:pt x="4881" y="5517"/>
                    <a:pt x="4886" y="5517"/>
                  </a:cubicBezTo>
                  <a:cubicBezTo>
                    <a:pt x="4901" y="5517"/>
                    <a:pt x="4916" y="5520"/>
                    <a:pt x="4930" y="5524"/>
                  </a:cubicBezTo>
                  <a:cubicBezTo>
                    <a:pt x="4931" y="5530"/>
                    <a:pt x="4938" y="5533"/>
                    <a:pt x="4948" y="5533"/>
                  </a:cubicBezTo>
                  <a:cubicBezTo>
                    <a:pt x="4983" y="5533"/>
                    <a:pt x="5066" y="5501"/>
                    <a:pt x="5159" y="5452"/>
                  </a:cubicBezTo>
                  <a:cubicBezTo>
                    <a:pt x="5296" y="5376"/>
                    <a:pt x="5356" y="5320"/>
                    <a:pt x="5397" y="5320"/>
                  </a:cubicBezTo>
                  <a:cubicBezTo>
                    <a:pt x="5398" y="5320"/>
                    <a:pt x="5399" y="5321"/>
                    <a:pt x="5400" y="5321"/>
                  </a:cubicBezTo>
                  <a:cubicBezTo>
                    <a:pt x="5403" y="5321"/>
                    <a:pt x="5407" y="5321"/>
                    <a:pt x="5410" y="5321"/>
                  </a:cubicBezTo>
                  <a:cubicBezTo>
                    <a:pt x="5426" y="5321"/>
                    <a:pt x="5443" y="5315"/>
                    <a:pt x="5456" y="5305"/>
                  </a:cubicBezTo>
                  <a:cubicBezTo>
                    <a:pt x="5441" y="5286"/>
                    <a:pt x="5569" y="5180"/>
                    <a:pt x="5679" y="5023"/>
                  </a:cubicBezTo>
                  <a:cubicBezTo>
                    <a:pt x="5792" y="4866"/>
                    <a:pt x="5857" y="4681"/>
                    <a:pt x="5832" y="4672"/>
                  </a:cubicBezTo>
                  <a:cubicBezTo>
                    <a:pt x="5842" y="4647"/>
                    <a:pt x="5851" y="4622"/>
                    <a:pt x="5851" y="4622"/>
                  </a:cubicBezTo>
                  <a:cubicBezTo>
                    <a:pt x="5853" y="4623"/>
                    <a:pt x="5855" y="4623"/>
                    <a:pt x="5857" y="4623"/>
                  </a:cubicBezTo>
                  <a:cubicBezTo>
                    <a:pt x="5879" y="4623"/>
                    <a:pt x="5893" y="4574"/>
                    <a:pt x="5908" y="4525"/>
                  </a:cubicBezTo>
                  <a:cubicBezTo>
                    <a:pt x="5901" y="4487"/>
                    <a:pt x="5901" y="4449"/>
                    <a:pt x="5905" y="4412"/>
                  </a:cubicBezTo>
                  <a:lnTo>
                    <a:pt x="5905" y="4412"/>
                  </a:lnTo>
                  <a:cubicBezTo>
                    <a:pt x="5906" y="4412"/>
                    <a:pt x="5907" y="4412"/>
                    <a:pt x="5908" y="4412"/>
                  </a:cubicBezTo>
                  <a:cubicBezTo>
                    <a:pt x="5930" y="4412"/>
                    <a:pt x="5933" y="4387"/>
                    <a:pt x="5942" y="4333"/>
                  </a:cubicBezTo>
                  <a:cubicBezTo>
                    <a:pt x="5948" y="4280"/>
                    <a:pt x="5948" y="4252"/>
                    <a:pt x="5923" y="4249"/>
                  </a:cubicBezTo>
                  <a:cubicBezTo>
                    <a:pt x="5923" y="4236"/>
                    <a:pt x="5930" y="4183"/>
                    <a:pt x="5930" y="4120"/>
                  </a:cubicBezTo>
                  <a:cubicBezTo>
                    <a:pt x="5926" y="4070"/>
                    <a:pt x="5930" y="4017"/>
                    <a:pt x="5942" y="3967"/>
                  </a:cubicBezTo>
                  <a:cubicBezTo>
                    <a:pt x="5964" y="3942"/>
                    <a:pt x="5936" y="3923"/>
                    <a:pt x="5911" y="3904"/>
                  </a:cubicBezTo>
                  <a:cubicBezTo>
                    <a:pt x="5909" y="3904"/>
                    <a:pt x="5907" y="3905"/>
                    <a:pt x="5904" y="3905"/>
                  </a:cubicBezTo>
                  <a:cubicBezTo>
                    <a:pt x="5882" y="3905"/>
                    <a:pt x="5860" y="3889"/>
                    <a:pt x="5854" y="3867"/>
                  </a:cubicBezTo>
                  <a:lnTo>
                    <a:pt x="5905" y="3863"/>
                  </a:lnTo>
                  <a:cubicBezTo>
                    <a:pt x="5916" y="3871"/>
                    <a:pt x="5922" y="3875"/>
                    <a:pt x="5926" y="3875"/>
                  </a:cubicBezTo>
                  <a:cubicBezTo>
                    <a:pt x="5932" y="3875"/>
                    <a:pt x="5931" y="3865"/>
                    <a:pt x="5930" y="3838"/>
                  </a:cubicBezTo>
                  <a:lnTo>
                    <a:pt x="5926" y="3798"/>
                  </a:lnTo>
                  <a:cubicBezTo>
                    <a:pt x="5901" y="3798"/>
                    <a:pt x="5892" y="3694"/>
                    <a:pt x="5876" y="3547"/>
                  </a:cubicBezTo>
                  <a:cubicBezTo>
                    <a:pt x="5861" y="3360"/>
                    <a:pt x="5855" y="3296"/>
                    <a:pt x="5831" y="3296"/>
                  </a:cubicBezTo>
                  <a:cubicBezTo>
                    <a:pt x="5830" y="3296"/>
                    <a:pt x="5830" y="3296"/>
                    <a:pt x="5829" y="3296"/>
                  </a:cubicBezTo>
                  <a:cubicBezTo>
                    <a:pt x="5804" y="3296"/>
                    <a:pt x="5801" y="3277"/>
                    <a:pt x="5820" y="3212"/>
                  </a:cubicBezTo>
                  <a:cubicBezTo>
                    <a:pt x="5886" y="3077"/>
                    <a:pt x="5886" y="3077"/>
                    <a:pt x="5857" y="3058"/>
                  </a:cubicBezTo>
                  <a:lnTo>
                    <a:pt x="5857" y="3058"/>
                  </a:lnTo>
                  <a:cubicBezTo>
                    <a:pt x="5861" y="3080"/>
                    <a:pt x="5836" y="3083"/>
                    <a:pt x="5810" y="3083"/>
                  </a:cubicBezTo>
                  <a:cubicBezTo>
                    <a:pt x="5805" y="3084"/>
                    <a:pt x="5799" y="3084"/>
                    <a:pt x="5795" y="3084"/>
                  </a:cubicBezTo>
                  <a:cubicBezTo>
                    <a:pt x="5760" y="3084"/>
                    <a:pt x="5763" y="3064"/>
                    <a:pt x="5804" y="3042"/>
                  </a:cubicBezTo>
                  <a:cubicBezTo>
                    <a:pt x="5854" y="3036"/>
                    <a:pt x="5801" y="2723"/>
                    <a:pt x="5748" y="2707"/>
                  </a:cubicBezTo>
                  <a:lnTo>
                    <a:pt x="5748" y="2707"/>
                  </a:lnTo>
                  <a:cubicBezTo>
                    <a:pt x="5754" y="2706"/>
                    <a:pt x="5762" y="2705"/>
                    <a:pt x="5773" y="2704"/>
                  </a:cubicBezTo>
                  <a:cubicBezTo>
                    <a:pt x="5798" y="2701"/>
                    <a:pt x="5798" y="2682"/>
                    <a:pt x="5789" y="2597"/>
                  </a:cubicBezTo>
                  <a:cubicBezTo>
                    <a:pt x="5785" y="2553"/>
                    <a:pt x="5785" y="2532"/>
                    <a:pt x="5785" y="2532"/>
                  </a:cubicBezTo>
                  <a:cubicBezTo>
                    <a:pt x="5784" y="2532"/>
                    <a:pt x="5783" y="2532"/>
                    <a:pt x="5782" y="2532"/>
                  </a:cubicBezTo>
                  <a:cubicBezTo>
                    <a:pt x="5733" y="2532"/>
                    <a:pt x="5748" y="2409"/>
                    <a:pt x="5773" y="2406"/>
                  </a:cubicBezTo>
                  <a:cubicBezTo>
                    <a:pt x="5795" y="2384"/>
                    <a:pt x="5795" y="2384"/>
                    <a:pt x="5792" y="2340"/>
                  </a:cubicBezTo>
                  <a:cubicBezTo>
                    <a:pt x="5735" y="2281"/>
                    <a:pt x="5751" y="2174"/>
                    <a:pt x="5776" y="2171"/>
                  </a:cubicBezTo>
                  <a:cubicBezTo>
                    <a:pt x="5776" y="2171"/>
                    <a:pt x="5773" y="2152"/>
                    <a:pt x="5773" y="2130"/>
                  </a:cubicBezTo>
                  <a:cubicBezTo>
                    <a:pt x="5751" y="2108"/>
                    <a:pt x="5738" y="2077"/>
                    <a:pt x="5738" y="2049"/>
                  </a:cubicBezTo>
                  <a:cubicBezTo>
                    <a:pt x="5734" y="2000"/>
                    <a:pt x="5733" y="1978"/>
                    <a:pt x="5722" y="1978"/>
                  </a:cubicBezTo>
                  <a:cubicBezTo>
                    <a:pt x="5719" y="1978"/>
                    <a:pt x="5714" y="1980"/>
                    <a:pt x="5707" y="1986"/>
                  </a:cubicBezTo>
                  <a:cubicBezTo>
                    <a:pt x="5698" y="1987"/>
                    <a:pt x="5689" y="1988"/>
                    <a:pt x="5682" y="1988"/>
                  </a:cubicBezTo>
                  <a:cubicBezTo>
                    <a:pt x="5667" y="1988"/>
                    <a:pt x="5657" y="1985"/>
                    <a:pt x="5657" y="1971"/>
                  </a:cubicBezTo>
                  <a:lnTo>
                    <a:pt x="5682" y="1967"/>
                  </a:lnTo>
                  <a:cubicBezTo>
                    <a:pt x="5707" y="1964"/>
                    <a:pt x="5701" y="1902"/>
                    <a:pt x="5691" y="1817"/>
                  </a:cubicBezTo>
                  <a:cubicBezTo>
                    <a:pt x="5682" y="1714"/>
                    <a:pt x="5679" y="1670"/>
                    <a:pt x="5701" y="1648"/>
                  </a:cubicBezTo>
                  <a:lnTo>
                    <a:pt x="5676" y="1629"/>
                  </a:lnTo>
                  <a:cubicBezTo>
                    <a:pt x="5648" y="1610"/>
                    <a:pt x="5648" y="1588"/>
                    <a:pt x="5673" y="1585"/>
                  </a:cubicBezTo>
                  <a:cubicBezTo>
                    <a:pt x="5695" y="1563"/>
                    <a:pt x="5688" y="1479"/>
                    <a:pt x="5657" y="1438"/>
                  </a:cubicBezTo>
                  <a:cubicBezTo>
                    <a:pt x="5657" y="1416"/>
                    <a:pt x="5654" y="1397"/>
                    <a:pt x="5654" y="1397"/>
                  </a:cubicBezTo>
                  <a:cubicBezTo>
                    <a:pt x="5676" y="1385"/>
                    <a:pt x="5688" y="1363"/>
                    <a:pt x="5685" y="1341"/>
                  </a:cubicBezTo>
                  <a:cubicBezTo>
                    <a:pt x="5685" y="1312"/>
                    <a:pt x="5666" y="1287"/>
                    <a:pt x="5638" y="1275"/>
                  </a:cubicBezTo>
                  <a:cubicBezTo>
                    <a:pt x="5663" y="1272"/>
                    <a:pt x="5660" y="1244"/>
                    <a:pt x="5657" y="1218"/>
                  </a:cubicBezTo>
                  <a:cubicBezTo>
                    <a:pt x="5622" y="1168"/>
                    <a:pt x="5594" y="1065"/>
                    <a:pt x="5619" y="1056"/>
                  </a:cubicBezTo>
                  <a:cubicBezTo>
                    <a:pt x="5619" y="1056"/>
                    <a:pt x="5619" y="1056"/>
                    <a:pt x="5610" y="1030"/>
                  </a:cubicBezTo>
                  <a:cubicBezTo>
                    <a:pt x="5585" y="1015"/>
                    <a:pt x="5566" y="990"/>
                    <a:pt x="5560" y="962"/>
                  </a:cubicBezTo>
                  <a:cubicBezTo>
                    <a:pt x="5554" y="930"/>
                    <a:pt x="5532" y="908"/>
                    <a:pt x="5507" y="896"/>
                  </a:cubicBezTo>
                  <a:cubicBezTo>
                    <a:pt x="5488" y="889"/>
                    <a:pt x="5469" y="874"/>
                    <a:pt x="5460" y="858"/>
                  </a:cubicBezTo>
                  <a:cubicBezTo>
                    <a:pt x="5454" y="848"/>
                    <a:pt x="5457" y="844"/>
                    <a:pt x="5465" y="844"/>
                  </a:cubicBezTo>
                  <a:cubicBezTo>
                    <a:pt x="5475" y="844"/>
                    <a:pt x="5496" y="852"/>
                    <a:pt x="5516" y="861"/>
                  </a:cubicBezTo>
                  <a:cubicBezTo>
                    <a:pt x="5525" y="869"/>
                    <a:pt x="5531" y="872"/>
                    <a:pt x="5534" y="872"/>
                  </a:cubicBezTo>
                  <a:cubicBezTo>
                    <a:pt x="5548" y="872"/>
                    <a:pt x="5513" y="812"/>
                    <a:pt x="5447" y="777"/>
                  </a:cubicBezTo>
                  <a:cubicBezTo>
                    <a:pt x="5396" y="750"/>
                    <a:pt x="5376" y="740"/>
                    <a:pt x="5383" y="740"/>
                  </a:cubicBezTo>
                  <a:cubicBezTo>
                    <a:pt x="5388" y="740"/>
                    <a:pt x="5404" y="744"/>
                    <a:pt x="5431" y="752"/>
                  </a:cubicBezTo>
                  <a:cubicBezTo>
                    <a:pt x="5449" y="758"/>
                    <a:pt x="5467" y="763"/>
                    <a:pt x="5474" y="763"/>
                  </a:cubicBezTo>
                  <a:cubicBezTo>
                    <a:pt x="5482" y="763"/>
                    <a:pt x="5479" y="757"/>
                    <a:pt x="5453" y="739"/>
                  </a:cubicBezTo>
                  <a:cubicBezTo>
                    <a:pt x="5453" y="739"/>
                    <a:pt x="5433" y="704"/>
                    <a:pt x="5413" y="704"/>
                  </a:cubicBezTo>
                  <a:cubicBezTo>
                    <a:pt x="5409" y="704"/>
                    <a:pt x="5406" y="705"/>
                    <a:pt x="5403" y="708"/>
                  </a:cubicBezTo>
                  <a:cubicBezTo>
                    <a:pt x="5391" y="683"/>
                    <a:pt x="5375" y="661"/>
                    <a:pt x="5359" y="639"/>
                  </a:cubicBezTo>
                  <a:cubicBezTo>
                    <a:pt x="5353" y="601"/>
                    <a:pt x="5337" y="567"/>
                    <a:pt x="5315" y="538"/>
                  </a:cubicBezTo>
                  <a:cubicBezTo>
                    <a:pt x="5278" y="535"/>
                    <a:pt x="5278" y="535"/>
                    <a:pt x="5278" y="498"/>
                  </a:cubicBezTo>
                  <a:cubicBezTo>
                    <a:pt x="5289" y="488"/>
                    <a:pt x="5287" y="476"/>
                    <a:pt x="5274" y="476"/>
                  </a:cubicBezTo>
                  <a:cubicBezTo>
                    <a:pt x="5267" y="476"/>
                    <a:pt x="5255" y="481"/>
                    <a:pt x="5240" y="495"/>
                  </a:cubicBezTo>
                  <a:cubicBezTo>
                    <a:pt x="5209" y="495"/>
                    <a:pt x="5184" y="469"/>
                    <a:pt x="5184" y="438"/>
                  </a:cubicBezTo>
                  <a:cubicBezTo>
                    <a:pt x="5211" y="411"/>
                    <a:pt x="5207" y="393"/>
                    <a:pt x="5196" y="393"/>
                  </a:cubicBezTo>
                  <a:cubicBezTo>
                    <a:pt x="5193" y="393"/>
                    <a:pt x="5188" y="396"/>
                    <a:pt x="5184" y="401"/>
                  </a:cubicBezTo>
                  <a:cubicBezTo>
                    <a:pt x="5162" y="401"/>
                    <a:pt x="5143" y="394"/>
                    <a:pt x="5124" y="382"/>
                  </a:cubicBezTo>
                  <a:cubicBezTo>
                    <a:pt x="5143" y="366"/>
                    <a:pt x="4958" y="197"/>
                    <a:pt x="4726" y="109"/>
                  </a:cubicBezTo>
                  <a:cubicBezTo>
                    <a:pt x="4720" y="107"/>
                    <a:pt x="4713" y="106"/>
                    <a:pt x="4707" y="106"/>
                  </a:cubicBezTo>
                  <a:cubicBezTo>
                    <a:pt x="4686" y="106"/>
                    <a:pt x="4667" y="118"/>
                    <a:pt x="4657" y="137"/>
                  </a:cubicBezTo>
                  <a:cubicBezTo>
                    <a:pt x="4650" y="157"/>
                    <a:pt x="4647" y="164"/>
                    <a:pt x="4645" y="164"/>
                  </a:cubicBezTo>
                  <a:cubicBezTo>
                    <a:pt x="4642" y="164"/>
                    <a:pt x="4641" y="148"/>
                    <a:pt x="4632" y="128"/>
                  </a:cubicBezTo>
                  <a:cubicBezTo>
                    <a:pt x="4632" y="84"/>
                    <a:pt x="4615" y="60"/>
                    <a:pt x="4601" y="60"/>
                  </a:cubicBezTo>
                  <a:cubicBezTo>
                    <a:pt x="4589" y="60"/>
                    <a:pt x="4579" y="77"/>
                    <a:pt x="4582" y="112"/>
                  </a:cubicBezTo>
                  <a:cubicBezTo>
                    <a:pt x="4587" y="140"/>
                    <a:pt x="4589" y="154"/>
                    <a:pt x="4586" y="154"/>
                  </a:cubicBezTo>
                  <a:cubicBezTo>
                    <a:pt x="4583" y="154"/>
                    <a:pt x="4575" y="138"/>
                    <a:pt x="4557" y="106"/>
                  </a:cubicBezTo>
                  <a:cubicBezTo>
                    <a:pt x="4546" y="88"/>
                    <a:pt x="4541" y="81"/>
                    <a:pt x="4532" y="81"/>
                  </a:cubicBezTo>
                  <a:cubicBezTo>
                    <a:pt x="4526" y="81"/>
                    <a:pt x="4517" y="85"/>
                    <a:pt x="4504" y="93"/>
                  </a:cubicBezTo>
                  <a:cubicBezTo>
                    <a:pt x="4501" y="103"/>
                    <a:pt x="4495" y="107"/>
                    <a:pt x="4489" y="107"/>
                  </a:cubicBezTo>
                  <a:cubicBezTo>
                    <a:pt x="4482" y="107"/>
                    <a:pt x="4475" y="100"/>
                    <a:pt x="4479" y="87"/>
                  </a:cubicBezTo>
                  <a:cubicBezTo>
                    <a:pt x="4465" y="64"/>
                    <a:pt x="4448" y="43"/>
                    <a:pt x="4438" y="43"/>
                  </a:cubicBezTo>
                  <a:cubicBezTo>
                    <a:pt x="4435" y="43"/>
                    <a:pt x="4432" y="46"/>
                    <a:pt x="4432" y="53"/>
                  </a:cubicBezTo>
                  <a:cubicBezTo>
                    <a:pt x="4410" y="46"/>
                    <a:pt x="4394" y="34"/>
                    <a:pt x="4381" y="18"/>
                  </a:cubicBezTo>
                  <a:cubicBezTo>
                    <a:pt x="4373" y="8"/>
                    <a:pt x="4363" y="4"/>
                    <a:pt x="4353" y="4"/>
                  </a:cubicBezTo>
                  <a:cubicBezTo>
                    <a:pt x="4335" y="4"/>
                    <a:pt x="4315" y="18"/>
                    <a:pt x="4297" y="34"/>
                  </a:cubicBezTo>
                  <a:cubicBezTo>
                    <a:pt x="4256" y="55"/>
                    <a:pt x="4230" y="66"/>
                    <a:pt x="4216" y="66"/>
                  </a:cubicBezTo>
                  <a:cubicBezTo>
                    <a:pt x="4202" y="66"/>
                    <a:pt x="4202" y="54"/>
                    <a:pt x="4215" y="28"/>
                  </a:cubicBezTo>
                  <a:cubicBezTo>
                    <a:pt x="4227" y="9"/>
                    <a:pt x="4214" y="0"/>
                    <a:pt x="41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37"/>
            <p:cNvSpPr/>
            <p:nvPr/>
          </p:nvSpPr>
          <p:spPr>
            <a:xfrm>
              <a:off x="3881317" y="4431135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36" y="1"/>
                  </a:moveTo>
                  <a:cubicBezTo>
                    <a:pt x="7264" y="1"/>
                    <a:pt x="7191" y="5"/>
                    <a:pt x="7117" y="12"/>
                  </a:cubicBezTo>
                  <a:lnTo>
                    <a:pt x="2069" y="519"/>
                  </a:lnTo>
                  <a:cubicBezTo>
                    <a:pt x="872" y="642"/>
                    <a:pt x="0" y="1707"/>
                    <a:pt x="123" y="2901"/>
                  </a:cubicBezTo>
                  <a:lnTo>
                    <a:pt x="630" y="7953"/>
                  </a:lnTo>
                  <a:cubicBezTo>
                    <a:pt x="742" y="9074"/>
                    <a:pt x="1690" y="9910"/>
                    <a:pt x="2794" y="9910"/>
                  </a:cubicBezTo>
                  <a:cubicBezTo>
                    <a:pt x="2866" y="9910"/>
                    <a:pt x="2939" y="9906"/>
                    <a:pt x="3012" y="9899"/>
                  </a:cubicBezTo>
                  <a:lnTo>
                    <a:pt x="8064" y="9391"/>
                  </a:lnTo>
                  <a:cubicBezTo>
                    <a:pt x="9258" y="9269"/>
                    <a:pt x="10129" y="8204"/>
                    <a:pt x="10007" y="7010"/>
                  </a:cubicBezTo>
                  <a:lnTo>
                    <a:pt x="9499" y="1958"/>
                  </a:lnTo>
                  <a:cubicBezTo>
                    <a:pt x="9387" y="837"/>
                    <a:pt x="8442" y="1"/>
                    <a:pt x="73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37"/>
            <p:cNvSpPr/>
            <p:nvPr/>
          </p:nvSpPr>
          <p:spPr>
            <a:xfrm>
              <a:off x="4095451" y="4409748"/>
              <a:ext cx="184391" cy="178999"/>
            </a:xfrm>
            <a:custGeom>
              <a:avLst/>
              <a:gdLst/>
              <a:ahLst/>
              <a:cxnLst/>
              <a:rect l="l" t="t" r="r" b="b"/>
              <a:pathLst>
                <a:path w="10130" h="9910" extrusionOk="0">
                  <a:moveTo>
                    <a:pt x="7336" y="0"/>
                  </a:moveTo>
                  <a:cubicBezTo>
                    <a:pt x="7264" y="0"/>
                    <a:pt x="7191" y="4"/>
                    <a:pt x="7118" y="11"/>
                  </a:cubicBezTo>
                  <a:lnTo>
                    <a:pt x="2066" y="519"/>
                  </a:lnTo>
                  <a:cubicBezTo>
                    <a:pt x="872" y="641"/>
                    <a:pt x="1" y="1707"/>
                    <a:pt x="123" y="2901"/>
                  </a:cubicBezTo>
                  <a:lnTo>
                    <a:pt x="631" y="7952"/>
                  </a:lnTo>
                  <a:cubicBezTo>
                    <a:pt x="742" y="9073"/>
                    <a:pt x="1688" y="9909"/>
                    <a:pt x="2794" y="9909"/>
                  </a:cubicBezTo>
                  <a:cubicBezTo>
                    <a:pt x="2866" y="9909"/>
                    <a:pt x="2939" y="9906"/>
                    <a:pt x="3012" y="9898"/>
                  </a:cubicBezTo>
                  <a:lnTo>
                    <a:pt x="8064" y="9391"/>
                  </a:lnTo>
                  <a:cubicBezTo>
                    <a:pt x="9258" y="9268"/>
                    <a:pt x="10129" y="8203"/>
                    <a:pt x="10007" y="7009"/>
                  </a:cubicBezTo>
                  <a:lnTo>
                    <a:pt x="9499" y="1957"/>
                  </a:lnTo>
                  <a:cubicBezTo>
                    <a:pt x="9388" y="837"/>
                    <a:pt x="8439" y="0"/>
                    <a:pt x="73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37"/>
            <p:cNvSpPr/>
            <p:nvPr/>
          </p:nvSpPr>
          <p:spPr>
            <a:xfrm>
              <a:off x="4309603" y="4388344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35" y="1"/>
                  </a:moveTo>
                  <a:cubicBezTo>
                    <a:pt x="7263" y="1"/>
                    <a:pt x="7190" y="4"/>
                    <a:pt x="7117" y="12"/>
                  </a:cubicBezTo>
                  <a:lnTo>
                    <a:pt x="2065" y="519"/>
                  </a:lnTo>
                  <a:cubicBezTo>
                    <a:pt x="871" y="642"/>
                    <a:pt x="0" y="1707"/>
                    <a:pt x="119" y="2901"/>
                  </a:cubicBezTo>
                  <a:lnTo>
                    <a:pt x="630" y="7953"/>
                  </a:lnTo>
                  <a:cubicBezTo>
                    <a:pt x="742" y="9073"/>
                    <a:pt x="1687" y="9910"/>
                    <a:pt x="2793" y="9910"/>
                  </a:cubicBezTo>
                  <a:cubicBezTo>
                    <a:pt x="2865" y="9910"/>
                    <a:pt x="2938" y="9906"/>
                    <a:pt x="3012" y="9899"/>
                  </a:cubicBezTo>
                  <a:lnTo>
                    <a:pt x="8060" y="9388"/>
                  </a:lnTo>
                  <a:cubicBezTo>
                    <a:pt x="9257" y="9269"/>
                    <a:pt x="10129" y="8203"/>
                    <a:pt x="10006" y="7009"/>
                  </a:cubicBezTo>
                  <a:lnTo>
                    <a:pt x="9499" y="1958"/>
                  </a:lnTo>
                  <a:cubicBezTo>
                    <a:pt x="9384" y="837"/>
                    <a:pt x="8438" y="1"/>
                    <a:pt x="7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37"/>
            <p:cNvSpPr/>
            <p:nvPr/>
          </p:nvSpPr>
          <p:spPr>
            <a:xfrm>
              <a:off x="4354035" y="4426818"/>
              <a:ext cx="96182" cy="97375"/>
            </a:xfrm>
            <a:custGeom>
              <a:avLst/>
              <a:gdLst/>
              <a:ahLst/>
              <a:cxnLst/>
              <a:rect l="l" t="t" r="r" b="b"/>
              <a:pathLst>
                <a:path w="5284" h="5391" extrusionOk="0">
                  <a:moveTo>
                    <a:pt x="1837" y="185"/>
                  </a:moveTo>
                  <a:lnTo>
                    <a:pt x="1837" y="185"/>
                  </a:lnTo>
                  <a:cubicBezTo>
                    <a:pt x="1846" y="210"/>
                    <a:pt x="1852" y="235"/>
                    <a:pt x="1834" y="241"/>
                  </a:cubicBezTo>
                  <a:lnTo>
                    <a:pt x="1809" y="223"/>
                  </a:lnTo>
                  <a:lnTo>
                    <a:pt x="1818" y="191"/>
                  </a:lnTo>
                  <a:lnTo>
                    <a:pt x="1837" y="185"/>
                  </a:lnTo>
                  <a:close/>
                  <a:moveTo>
                    <a:pt x="2491" y="197"/>
                  </a:moveTo>
                  <a:cubicBezTo>
                    <a:pt x="2508" y="197"/>
                    <a:pt x="2511" y="223"/>
                    <a:pt x="2511" y="223"/>
                  </a:cubicBezTo>
                  <a:cubicBezTo>
                    <a:pt x="2511" y="223"/>
                    <a:pt x="2511" y="248"/>
                    <a:pt x="2492" y="248"/>
                  </a:cubicBezTo>
                  <a:cubicBezTo>
                    <a:pt x="2482" y="232"/>
                    <a:pt x="2473" y="216"/>
                    <a:pt x="2470" y="198"/>
                  </a:cubicBezTo>
                  <a:lnTo>
                    <a:pt x="2489" y="198"/>
                  </a:lnTo>
                  <a:cubicBezTo>
                    <a:pt x="2490" y="197"/>
                    <a:pt x="2491" y="197"/>
                    <a:pt x="2491" y="197"/>
                  </a:cubicBezTo>
                  <a:close/>
                  <a:moveTo>
                    <a:pt x="2324" y="262"/>
                  </a:moveTo>
                  <a:cubicBezTo>
                    <a:pt x="2332" y="262"/>
                    <a:pt x="2333" y="267"/>
                    <a:pt x="2335" y="285"/>
                  </a:cubicBezTo>
                  <a:lnTo>
                    <a:pt x="2316" y="288"/>
                  </a:lnTo>
                  <a:lnTo>
                    <a:pt x="2294" y="266"/>
                  </a:lnTo>
                  <a:lnTo>
                    <a:pt x="2313" y="263"/>
                  </a:lnTo>
                  <a:cubicBezTo>
                    <a:pt x="2318" y="263"/>
                    <a:pt x="2322" y="262"/>
                    <a:pt x="2324" y="262"/>
                  </a:cubicBezTo>
                  <a:close/>
                  <a:moveTo>
                    <a:pt x="2148" y="288"/>
                  </a:moveTo>
                  <a:cubicBezTo>
                    <a:pt x="2154" y="288"/>
                    <a:pt x="2154" y="294"/>
                    <a:pt x="2156" y="310"/>
                  </a:cubicBezTo>
                  <a:lnTo>
                    <a:pt x="2141" y="317"/>
                  </a:lnTo>
                  <a:lnTo>
                    <a:pt x="2119" y="295"/>
                  </a:lnTo>
                  <a:lnTo>
                    <a:pt x="2134" y="292"/>
                  </a:lnTo>
                  <a:cubicBezTo>
                    <a:pt x="2141" y="289"/>
                    <a:pt x="2145" y="288"/>
                    <a:pt x="2148" y="288"/>
                  </a:cubicBezTo>
                  <a:close/>
                  <a:moveTo>
                    <a:pt x="2278" y="306"/>
                  </a:moveTo>
                  <a:cubicBezTo>
                    <a:pt x="2276" y="306"/>
                    <a:pt x="2272" y="310"/>
                    <a:pt x="2266" y="320"/>
                  </a:cubicBezTo>
                  <a:cubicBezTo>
                    <a:pt x="2278" y="318"/>
                    <a:pt x="2281" y="306"/>
                    <a:pt x="2278" y="306"/>
                  </a:cubicBezTo>
                  <a:close/>
                  <a:moveTo>
                    <a:pt x="3231" y="258"/>
                  </a:moveTo>
                  <a:cubicBezTo>
                    <a:pt x="3235" y="258"/>
                    <a:pt x="3237" y="261"/>
                    <a:pt x="3234" y="270"/>
                  </a:cubicBezTo>
                  <a:cubicBezTo>
                    <a:pt x="3228" y="285"/>
                    <a:pt x="3219" y="301"/>
                    <a:pt x="3206" y="313"/>
                  </a:cubicBezTo>
                  <a:cubicBezTo>
                    <a:pt x="3206" y="313"/>
                    <a:pt x="3197" y="320"/>
                    <a:pt x="3191" y="320"/>
                  </a:cubicBezTo>
                  <a:cubicBezTo>
                    <a:pt x="3187" y="320"/>
                    <a:pt x="3185" y="317"/>
                    <a:pt x="3187" y="307"/>
                  </a:cubicBezTo>
                  <a:lnTo>
                    <a:pt x="3187" y="307"/>
                  </a:lnTo>
                  <a:lnTo>
                    <a:pt x="3187" y="310"/>
                  </a:lnTo>
                  <a:lnTo>
                    <a:pt x="3194" y="285"/>
                  </a:lnTo>
                  <a:cubicBezTo>
                    <a:pt x="3208" y="271"/>
                    <a:pt x="3224" y="258"/>
                    <a:pt x="3231" y="258"/>
                  </a:cubicBezTo>
                  <a:close/>
                  <a:moveTo>
                    <a:pt x="1625" y="291"/>
                  </a:moveTo>
                  <a:cubicBezTo>
                    <a:pt x="1631" y="291"/>
                    <a:pt x="1633" y="296"/>
                    <a:pt x="1639" y="310"/>
                  </a:cubicBezTo>
                  <a:cubicBezTo>
                    <a:pt x="1639" y="310"/>
                    <a:pt x="1649" y="335"/>
                    <a:pt x="1630" y="342"/>
                  </a:cubicBezTo>
                  <a:lnTo>
                    <a:pt x="1605" y="326"/>
                  </a:lnTo>
                  <a:cubicBezTo>
                    <a:pt x="1592" y="304"/>
                    <a:pt x="1611" y="295"/>
                    <a:pt x="1611" y="295"/>
                  </a:cubicBezTo>
                  <a:cubicBezTo>
                    <a:pt x="1618" y="293"/>
                    <a:pt x="1622" y="291"/>
                    <a:pt x="1625" y="291"/>
                  </a:cubicBezTo>
                  <a:close/>
                  <a:moveTo>
                    <a:pt x="2017" y="300"/>
                  </a:moveTo>
                  <a:cubicBezTo>
                    <a:pt x="2023" y="300"/>
                    <a:pt x="2028" y="305"/>
                    <a:pt x="2031" y="317"/>
                  </a:cubicBezTo>
                  <a:cubicBezTo>
                    <a:pt x="2037" y="342"/>
                    <a:pt x="2037" y="342"/>
                    <a:pt x="2019" y="345"/>
                  </a:cubicBezTo>
                  <a:cubicBezTo>
                    <a:pt x="2006" y="348"/>
                    <a:pt x="1998" y="350"/>
                    <a:pt x="1993" y="350"/>
                  </a:cubicBezTo>
                  <a:cubicBezTo>
                    <a:pt x="1986" y="350"/>
                    <a:pt x="1989" y="344"/>
                    <a:pt x="1997" y="326"/>
                  </a:cubicBezTo>
                  <a:cubicBezTo>
                    <a:pt x="2002" y="309"/>
                    <a:pt x="2010" y="300"/>
                    <a:pt x="2017" y="300"/>
                  </a:cubicBezTo>
                  <a:close/>
                  <a:moveTo>
                    <a:pt x="2111" y="421"/>
                  </a:moveTo>
                  <a:lnTo>
                    <a:pt x="2111" y="421"/>
                  </a:lnTo>
                  <a:cubicBezTo>
                    <a:pt x="2112" y="423"/>
                    <a:pt x="2112" y="425"/>
                    <a:pt x="2113" y="426"/>
                  </a:cubicBezTo>
                  <a:cubicBezTo>
                    <a:pt x="2113" y="427"/>
                    <a:pt x="2113" y="427"/>
                    <a:pt x="2114" y="427"/>
                  </a:cubicBezTo>
                  <a:lnTo>
                    <a:pt x="2114" y="427"/>
                  </a:lnTo>
                  <a:cubicBezTo>
                    <a:pt x="2113" y="425"/>
                    <a:pt x="2112" y="423"/>
                    <a:pt x="2111" y="421"/>
                  </a:cubicBezTo>
                  <a:close/>
                  <a:moveTo>
                    <a:pt x="2114" y="427"/>
                  </a:moveTo>
                  <a:cubicBezTo>
                    <a:pt x="2117" y="436"/>
                    <a:pt x="2121" y="440"/>
                    <a:pt x="2122" y="440"/>
                  </a:cubicBezTo>
                  <a:cubicBezTo>
                    <a:pt x="2124" y="440"/>
                    <a:pt x="2122" y="435"/>
                    <a:pt x="2114" y="427"/>
                  </a:cubicBezTo>
                  <a:close/>
                  <a:moveTo>
                    <a:pt x="3842" y="398"/>
                  </a:moveTo>
                  <a:cubicBezTo>
                    <a:pt x="3861" y="408"/>
                    <a:pt x="3861" y="408"/>
                    <a:pt x="3849" y="429"/>
                  </a:cubicBezTo>
                  <a:cubicBezTo>
                    <a:pt x="3838" y="448"/>
                    <a:pt x="3817" y="459"/>
                    <a:pt x="3801" y="459"/>
                  </a:cubicBezTo>
                  <a:cubicBezTo>
                    <a:pt x="3798" y="459"/>
                    <a:pt x="3795" y="459"/>
                    <a:pt x="3792" y="458"/>
                  </a:cubicBezTo>
                  <a:cubicBezTo>
                    <a:pt x="3777" y="448"/>
                    <a:pt x="3799" y="404"/>
                    <a:pt x="3842" y="398"/>
                  </a:cubicBezTo>
                  <a:close/>
                  <a:moveTo>
                    <a:pt x="549" y="1398"/>
                  </a:moveTo>
                  <a:cubicBezTo>
                    <a:pt x="571" y="1413"/>
                    <a:pt x="590" y="1426"/>
                    <a:pt x="580" y="1442"/>
                  </a:cubicBezTo>
                  <a:lnTo>
                    <a:pt x="571" y="1454"/>
                  </a:lnTo>
                  <a:cubicBezTo>
                    <a:pt x="558" y="1445"/>
                    <a:pt x="546" y="1432"/>
                    <a:pt x="539" y="1413"/>
                  </a:cubicBezTo>
                  <a:lnTo>
                    <a:pt x="549" y="1398"/>
                  </a:lnTo>
                  <a:close/>
                  <a:moveTo>
                    <a:pt x="293" y="2075"/>
                  </a:moveTo>
                  <a:cubicBezTo>
                    <a:pt x="296" y="2075"/>
                    <a:pt x="301" y="2076"/>
                    <a:pt x="307" y="2078"/>
                  </a:cubicBezTo>
                  <a:cubicBezTo>
                    <a:pt x="333" y="2084"/>
                    <a:pt x="323" y="2119"/>
                    <a:pt x="320" y="2134"/>
                  </a:cubicBezTo>
                  <a:cubicBezTo>
                    <a:pt x="314" y="2137"/>
                    <a:pt x="309" y="2138"/>
                    <a:pt x="304" y="2138"/>
                  </a:cubicBezTo>
                  <a:cubicBezTo>
                    <a:pt x="284" y="2138"/>
                    <a:pt x="271" y="2121"/>
                    <a:pt x="276" y="2106"/>
                  </a:cubicBezTo>
                  <a:cubicBezTo>
                    <a:pt x="283" y="2082"/>
                    <a:pt x="285" y="2075"/>
                    <a:pt x="293" y="2075"/>
                  </a:cubicBezTo>
                  <a:close/>
                  <a:moveTo>
                    <a:pt x="5183" y="2524"/>
                  </a:moveTo>
                  <a:cubicBezTo>
                    <a:pt x="5199" y="2524"/>
                    <a:pt x="5212" y="2528"/>
                    <a:pt x="5212" y="2542"/>
                  </a:cubicBezTo>
                  <a:cubicBezTo>
                    <a:pt x="5240" y="2560"/>
                    <a:pt x="5238" y="2569"/>
                    <a:pt x="5224" y="2569"/>
                  </a:cubicBezTo>
                  <a:cubicBezTo>
                    <a:pt x="5210" y="2569"/>
                    <a:pt x="5186" y="2561"/>
                    <a:pt x="5162" y="2545"/>
                  </a:cubicBezTo>
                  <a:cubicBezTo>
                    <a:pt x="5112" y="2526"/>
                    <a:pt x="5112" y="2526"/>
                    <a:pt x="5162" y="2526"/>
                  </a:cubicBezTo>
                  <a:cubicBezTo>
                    <a:pt x="5169" y="2525"/>
                    <a:pt x="5176" y="2524"/>
                    <a:pt x="5183" y="2524"/>
                  </a:cubicBezTo>
                  <a:close/>
                  <a:moveTo>
                    <a:pt x="4704" y="2908"/>
                  </a:moveTo>
                  <a:lnTo>
                    <a:pt x="4701" y="2924"/>
                  </a:lnTo>
                  <a:cubicBezTo>
                    <a:pt x="4698" y="2940"/>
                    <a:pt x="4723" y="2943"/>
                    <a:pt x="4748" y="2946"/>
                  </a:cubicBezTo>
                  <a:lnTo>
                    <a:pt x="4751" y="2930"/>
                  </a:lnTo>
                  <a:cubicBezTo>
                    <a:pt x="4739" y="2918"/>
                    <a:pt x="4720" y="2911"/>
                    <a:pt x="4704" y="2908"/>
                  </a:cubicBezTo>
                  <a:close/>
                  <a:moveTo>
                    <a:pt x="5099" y="2993"/>
                  </a:moveTo>
                  <a:cubicBezTo>
                    <a:pt x="5124" y="2996"/>
                    <a:pt x="5121" y="3015"/>
                    <a:pt x="5118" y="3031"/>
                  </a:cubicBezTo>
                  <a:cubicBezTo>
                    <a:pt x="5116" y="3044"/>
                    <a:pt x="5115" y="3048"/>
                    <a:pt x="5106" y="3048"/>
                  </a:cubicBezTo>
                  <a:cubicBezTo>
                    <a:pt x="5102" y="3048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3"/>
                  </a:lnTo>
                  <a:close/>
                  <a:moveTo>
                    <a:pt x="5071" y="3200"/>
                  </a:moveTo>
                  <a:cubicBezTo>
                    <a:pt x="5089" y="3200"/>
                    <a:pt x="5087" y="3207"/>
                    <a:pt x="5080" y="3231"/>
                  </a:cubicBezTo>
                  <a:cubicBezTo>
                    <a:pt x="5075" y="3247"/>
                    <a:pt x="5072" y="3264"/>
                    <a:pt x="5055" y="3264"/>
                  </a:cubicBezTo>
                  <a:cubicBezTo>
                    <a:pt x="5052" y="3264"/>
                    <a:pt x="5049" y="3263"/>
                    <a:pt x="5046" y="3262"/>
                  </a:cubicBezTo>
                  <a:lnTo>
                    <a:pt x="5052" y="3244"/>
                  </a:lnTo>
                  <a:cubicBezTo>
                    <a:pt x="5055" y="3244"/>
                    <a:pt x="5057" y="3245"/>
                    <a:pt x="5058" y="3245"/>
                  </a:cubicBezTo>
                  <a:cubicBezTo>
                    <a:pt x="5067" y="3245"/>
                    <a:pt x="5059" y="3234"/>
                    <a:pt x="5043" y="3234"/>
                  </a:cubicBezTo>
                  <a:cubicBezTo>
                    <a:pt x="5038" y="3234"/>
                    <a:pt x="5033" y="3235"/>
                    <a:pt x="5027" y="3237"/>
                  </a:cubicBezTo>
                  <a:cubicBezTo>
                    <a:pt x="5002" y="3231"/>
                    <a:pt x="4977" y="3225"/>
                    <a:pt x="4977" y="3225"/>
                  </a:cubicBezTo>
                  <a:cubicBezTo>
                    <a:pt x="4979" y="3212"/>
                    <a:pt x="5001" y="3201"/>
                    <a:pt x="5022" y="3201"/>
                  </a:cubicBezTo>
                  <a:cubicBezTo>
                    <a:pt x="5027" y="3201"/>
                    <a:pt x="5032" y="3202"/>
                    <a:pt x="5036" y="3203"/>
                  </a:cubicBezTo>
                  <a:cubicBezTo>
                    <a:pt x="5052" y="3201"/>
                    <a:pt x="5063" y="3200"/>
                    <a:pt x="5071" y="3200"/>
                  </a:cubicBezTo>
                  <a:close/>
                  <a:moveTo>
                    <a:pt x="5193" y="3297"/>
                  </a:moveTo>
                  <a:lnTo>
                    <a:pt x="5162" y="3309"/>
                  </a:lnTo>
                  <a:lnTo>
                    <a:pt x="5159" y="3328"/>
                  </a:lnTo>
                  <a:cubicBezTo>
                    <a:pt x="5168" y="3331"/>
                    <a:pt x="5174" y="3332"/>
                    <a:pt x="5177" y="3332"/>
                  </a:cubicBezTo>
                  <a:cubicBezTo>
                    <a:pt x="5184" y="3332"/>
                    <a:pt x="5185" y="3328"/>
                    <a:pt x="5187" y="3316"/>
                  </a:cubicBezTo>
                  <a:lnTo>
                    <a:pt x="5193" y="3297"/>
                  </a:lnTo>
                  <a:close/>
                  <a:moveTo>
                    <a:pt x="323" y="3334"/>
                  </a:moveTo>
                  <a:cubicBezTo>
                    <a:pt x="332" y="3334"/>
                    <a:pt x="339" y="3337"/>
                    <a:pt x="342" y="3344"/>
                  </a:cubicBezTo>
                  <a:lnTo>
                    <a:pt x="320" y="3369"/>
                  </a:lnTo>
                  <a:lnTo>
                    <a:pt x="292" y="3360"/>
                  </a:lnTo>
                  <a:lnTo>
                    <a:pt x="289" y="3341"/>
                  </a:lnTo>
                  <a:cubicBezTo>
                    <a:pt x="300" y="3337"/>
                    <a:pt x="313" y="3334"/>
                    <a:pt x="323" y="3334"/>
                  </a:cubicBezTo>
                  <a:close/>
                  <a:moveTo>
                    <a:pt x="257" y="3609"/>
                  </a:moveTo>
                  <a:cubicBezTo>
                    <a:pt x="264" y="3609"/>
                    <a:pt x="270" y="3612"/>
                    <a:pt x="273" y="3620"/>
                  </a:cubicBezTo>
                  <a:lnTo>
                    <a:pt x="279" y="3635"/>
                  </a:lnTo>
                  <a:cubicBezTo>
                    <a:pt x="268" y="3639"/>
                    <a:pt x="257" y="3641"/>
                    <a:pt x="247" y="3641"/>
                  </a:cubicBezTo>
                  <a:cubicBezTo>
                    <a:pt x="239" y="3641"/>
                    <a:pt x="232" y="3640"/>
                    <a:pt x="226" y="3638"/>
                  </a:cubicBezTo>
                  <a:lnTo>
                    <a:pt x="220" y="3620"/>
                  </a:lnTo>
                  <a:cubicBezTo>
                    <a:pt x="232" y="3614"/>
                    <a:pt x="246" y="3609"/>
                    <a:pt x="257" y="3609"/>
                  </a:cubicBezTo>
                  <a:close/>
                  <a:moveTo>
                    <a:pt x="583" y="3814"/>
                  </a:moveTo>
                  <a:cubicBezTo>
                    <a:pt x="593" y="3830"/>
                    <a:pt x="539" y="3839"/>
                    <a:pt x="517" y="3852"/>
                  </a:cubicBezTo>
                  <a:cubicBezTo>
                    <a:pt x="508" y="3836"/>
                    <a:pt x="508" y="3836"/>
                    <a:pt x="530" y="3823"/>
                  </a:cubicBezTo>
                  <a:cubicBezTo>
                    <a:pt x="546" y="3817"/>
                    <a:pt x="564" y="3814"/>
                    <a:pt x="583" y="3814"/>
                  </a:cubicBezTo>
                  <a:close/>
                  <a:moveTo>
                    <a:pt x="4551" y="4068"/>
                  </a:moveTo>
                  <a:cubicBezTo>
                    <a:pt x="4566" y="4087"/>
                    <a:pt x="4569" y="4115"/>
                    <a:pt x="4557" y="4140"/>
                  </a:cubicBezTo>
                  <a:cubicBezTo>
                    <a:pt x="4555" y="4143"/>
                    <a:pt x="4552" y="4144"/>
                    <a:pt x="4550" y="4144"/>
                  </a:cubicBezTo>
                  <a:cubicBezTo>
                    <a:pt x="4540" y="4144"/>
                    <a:pt x="4529" y="4127"/>
                    <a:pt x="4529" y="4093"/>
                  </a:cubicBezTo>
                  <a:lnTo>
                    <a:pt x="4551" y="4068"/>
                  </a:lnTo>
                  <a:close/>
                  <a:moveTo>
                    <a:pt x="803" y="4158"/>
                  </a:moveTo>
                  <a:cubicBezTo>
                    <a:pt x="807" y="4158"/>
                    <a:pt x="811" y="4160"/>
                    <a:pt x="815" y="4165"/>
                  </a:cubicBezTo>
                  <a:lnTo>
                    <a:pt x="806" y="4193"/>
                  </a:lnTo>
                  <a:lnTo>
                    <a:pt x="774" y="4196"/>
                  </a:lnTo>
                  <a:lnTo>
                    <a:pt x="765" y="4181"/>
                  </a:lnTo>
                  <a:cubicBezTo>
                    <a:pt x="778" y="4170"/>
                    <a:pt x="792" y="4158"/>
                    <a:pt x="803" y="4158"/>
                  </a:cubicBezTo>
                  <a:close/>
                  <a:moveTo>
                    <a:pt x="4452" y="4127"/>
                  </a:moveTo>
                  <a:cubicBezTo>
                    <a:pt x="4441" y="4127"/>
                    <a:pt x="4432" y="4141"/>
                    <a:pt x="4416" y="4159"/>
                  </a:cubicBezTo>
                  <a:cubicBezTo>
                    <a:pt x="4403" y="4171"/>
                    <a:pt x="4410" y="4199"/>
                    <a:pt x="4410" y="4199"/>
                  </a:cubicBezTo>
                  <a:cubicBezTo>
                    <a:pt x="4416" y="4205"/>
                    <a:pt x="4421" y="4207"/>
                    <a:pt x="4427" y="4207"/>
                  </a:cubicBezTo>
                  <a:cubicBezTo>
                    <a:pt x="4437" y="4207"/>
                    <a:pt x="4445" y="4198"/>
                    <a:pt x="4453" y="4190"/>
                  </a:cubicBezTo>
                  <a:cubicBezTo>
                    <a:pt x="4497" y="4181"/>
                    <a:pt x="4485" y="4149"/>
                    <a:pt x="4466" y="4134"/>
                  </a:cubicBezTo>
                  <a:cubicBezTo>
                    <a:pt x="4461" y="4129"/>
                    <a:pt x="4456" y="4127"/>
                    <a:pt x="4452" y="4127"/>
                  </a:cubicBezTo>
                  <a:close/>
                  <a:moveTo>
                    <a:pt x="2314" y="4502"/>
                  </a:moveTo>
                  <a:cubicBezTo>
                    <a:pt x="2308" y="4502"/>
                    <a:pt x="2298" y="4514"/>
                    <a:pt x="2285" y="4541"/>
                  </a:cubicBezTo>
                  <a:cubicBezTo>
                    <a:pt x="2279" y="4566"/>
                    <a:pt x="2279" y="4566"/>
                    <a:pt x="2294" y="4566"/>
                  </a:cubicBezTo>
                  <a:cubicBezTo>
                    <a:pt x="2304" y="4554"/>
                    <a:pt x="2313" y="4538"/>
                    <a:pt x="2316" y="4519"/>
                  </a:cubicBezTo>
                  <a:cubicBezTo>
                    <a:pt x="2319" y="4508"/>
                    <a:pt x="2318" y="4502"/>
                    <a:pt x="2314" y="4502"/>
                  </a:cubicBezTo>
                  <a:close/>
                  <a:moveTo>
                    <a:pt x="3980" y="4757"/>
                  </a:moveTo>
                  <a:lnTo>
                    <a:pt x="4008" y="4770"/>
                  </a:lnTo>
                  <a:cubicBezTo>
                    <a:pt x="4024" y="4792"/>
                    <a:pt x="4008" y="4801"/>
                    <a:pt x="3993" y="4811"/>
                  </a:cubicBezTo>
                  <a:lnTo>
                    <a:pt x="3977" y="4789"/>
                  </a:lnTo>
                  <a:lnTo>
                    <a:pt x="3980" y="4757"/>
                  </a:lnTo>
                  <a:close/>
                  <a:moveTo>
                    <a:pt x="3896" y="4691"/>
                  </a:moveTo>
                  <a:cubicBezTo>
                    <a:pt x="3896" y="4691"/>
                    <a:pt x="3896" y="4723"/>
                    <a:pt x="3893" y="4754"/>
                  </a:cubicBezTo>
                  <a:cubicBezTo>
                    <a:pt x="3896" y="4801"/>
                    <a:pt x="3898" y="4821"/>
                    <a:pt x="3894" y="4821"/>
                  </a:cubicBezTo>
                  <a:cubicBezTo>
                    <a:pt x="3890" y="4821"/>
                    <a:pt x="3884" y="4810"/>
                    <a:pt x="3874" y="4792"/>
                  </a:cubicBezTo>
                  <a:cubicBezTo>
                    <a:pt x="3855" y="4770"/>
                    <a:pt x="3852" y="4735"/>
                    <a:pt x="3867" y="4710"/>
                  </a:cubicBezTo>
                  <a:lnTo>
                    <a:pt x="3896" y="4691"/>
                  </a:lnTo>
                  <a:close/>
                  <a:moveTo>
                    <a:pt x="1680" y="4899"/>
                  </a:moveTo>
                  <a:cubicBezTo>
                    <a:pt x="1682" y="4899"/>
                    <a:pt x="1684" y="4900"/>
                    <a:pt x="1686" y="4901"/>
                  </a:cubicBezTo>
                  <a:lnTo>
                    <a:pt x="1693" y="4933"/>
                  </a:lnTo>
                  <a:lnTo>
                    <a:pt x="1664" y="4948"/>
                  </a:lnTo>
                  <a:lnTo>
                    <a:pt x="1649" y="4939"/>
                  </a:lnTo>
                  <a:cubicBezTo>
                    <a:pt x="1657" y="4920"/>
                    <a:pt x="1667" y="4899"/>
                    <a:pt x="1680" y="4899"/>
                  </a:cubicBezTo>
                  <a:close/>
                  <a:moveTo>
                    <a:pt x="3036" y="4968"/>
                  </a:moveTo>
                  <a:cubicBezTo>
                    <a:pt x="3039" y="4968"/>
                    <a:pt x="3041" y="4970"/>
                    <a:pt x="3043" y="4977"/>
                  </a:cubicBezTo>
                  <a:cubicBezTo>
                    <a:pt x="3059" y="4977"/>
                    <a:pt x="3028" y="5005"/>
                    <a:pt x="3012" y="5008"/>
                  </a:cubicBezTo>
                  <a:lnTo>
                    <a:pt x="3009" y="4983"/>
                  </a:lnTo>
                  <a:cubicBezTo>
                    <a:pt x="3020" y="4981"/>
                    <a:pt x="3029" y="4968"/>
                    <a:pt x="3036" y="4968"/>
                  </a:cubicBezTo>
                  <a:close/>
                  <a:moveTo>
                    <a:pt x="3394" y="4948"/>
                  </a:moveTo>
                  <a:cubicBezTo>
                    <a:pt x="3397" y="4964"/>
                    <a:pt x="3397" y="4983"/>
                    <a:pt x="3394" y="5002"/>
                  </a:cubicBezTo>
                  <a:lnTo>
                    <a:pt x="3375" y="5008"/>
                  </a:lnTo>
                  <a:cubicBezTo>
                    <a:pt x="3369" y="4983"/>
                    <a:pt x="3360" y="4958"/>
                    <a:pt x="3379" y="4955"/>
                  </a:cubicBezTo>
                  <a:lnTo>
                    <a:pt x="3394" y="4948"/>
                  </a:lnTo>
                  <a:close/>
                  <a:moveTo>
                    <a:pt x="1791" y="4945"/>
                  </a:moveTo>
                  <a:cubicBezTo>
                    <a:pt x="1793" y="4945"/>
                    <a:pt x="1797" y="4946"/>
                    <a:pt x="1802" y="4948"/>
                  </a:cubicBezTo>
                  <a:cubicBezTo>
                    <a:pt x="1809" y="4964"/>
                    <a:pt x="1805" y="4983"/>
                    <a:pt x="1802" y="5002"/>
                  </a:cubicBezTo>
                  <a:cubicBezTo>
                    <a:pt x="1799" y="5009"/>
                    <a:pt x="1795" y="5014"/>
                    <a:pt x="1790" y="5014"/>
                  </a:cubicBezTo>
                  <a:cubicBezTo>
                    <a:pt x="1782" y="5014"/>
                    <a:pt x="1775" y="4999"/>
                    <a:pt x="1777" y="4964"/>
                  </a:cubicBezTo>
                  <a:cubicBezTo>
                    <a:pt x="1783" y="4950"/>
                    <a:pt x="1785" y="4945"/>
                    <a:pt x="1791" y="4945"/>
                  </a:cubicBezTo>
                  <a:close/>
                  <a:moveTo>
                    <a:pt x="2088" y="5000"/>
                  </a:moveTo>
                  <a:cubicBezTo>
                    <a:pt x="2095" y="5000"/>
                    <a:pt x="2104" y="5015"/>
                    <a:pt x="2116" y="5017"/>
                  </a:cubicBezTo>
                  <a:cubicBezTo>
                    <a:pt x="2124" y="5038"/>
                    <a:pt x="2127" y="5045"/>
                    <a:pt x="2118" y="5045"/>
                  </a:cubicBezTo>
                  <a:cubicBezTo>
                    <a:pt x="2114" y="5045"/>
                    <a:pt x="2106" y="5043"/>
                    <a:pt x="2094" y="5039"/>
                  </a:cubicBezTo>
                  <a:cubicBezTo>
                    <a:pt x="2075" y="5033"/>
                    <a:pt x="2081" y="5008"/>
                    <a:pt x="2081" y="5008"/>
                  </a:cubicBezTo>
                  <a:cubicBezTo>
                    <a:pt x="2083" y="5002"/>
                    <a:pt x="2085" y="5000"/>
                    <a:pt x="2088" y="5000"/>
                  </a:cubicBezTo>
                  <a:close/>
                  <a:moveTo>
                    <a:pt x="3561" y="4970"/>
                  </a:moveTo>
                  <a:cubicBezTo>
                    <a:pt x="3572" y="4970"/>
                    <a:pt x="3567" y="5000"/>
                    <a:pt x="3567" y="5049"/>
                  </a:cubicBezTo>
                  <a:cubicBezTo>
                    <a:pt x="3554" y="5064"/>
                    <a:pt x="3547" y="5073"/>
                    <a:pt x="3543" y="5073"/>
                  </a:cubicBezTo>
                  <a:cubicBezTo>
                    <a:pt x="3538" y="5073"/>
                    <a:pt x="3538" y="5059"/>
                    <a:pt x="3538" y="5030"/>
                  </a:cubicBezTo>
                  <a:lnTo>
                    <a:pt x="3557" y="4970"/>
                  </a:lnTo>
                  <a:cubicBezTo>
                    <a:pt x="3559" y="4970"/>
                    <a:pt x="3560" y="4970"/>
                    <a:pt x="3561" y="4970"/>
                  </a:cubicBezTo>
                  <a:close/>
                  <a:moveTo>
                    <a:pt x="2417" y="5046"/>
                  </a:moveTo>
                  <a:cubicBezTo>
                    <a:pt x="2435" y="5046"/>
                    <a:pt x="2451" y="5074"/>
                    <a:pt x="2451" y="5074"/>
                  </a:cubicBezTo>
                  <a:cubicBezTo>
                    <a:pt x="2448" y="5094"/>
                    <a:pt x="2436" y="5096"/>
                    <a:pt x="2431" y="5096"/>
                  </a:cubicBezTo>
                  <a:cubicBezTo>
                    <a:pt x="2430" y="5096"/>
                    <a:pt x="2429" y="5096"/>
                    <a:pt x="2429" y="5096"/>
                  </a:cubicBezTo>
                  <a:cubicBezTo>
                    <a:pt x="2413" y="5096"/>
                    <a:pt x="2395" y="5096"/>
                    <a:pt x="2398" y="5071"/>
                  </a:cubicBezTo>
                  <a:cubicBezTo>
                    <a:pt x="2398" y="5071"/>
                    <a:pt x="2401" y="5046"/>
                    <a:pt x="2417" y="5046"/>
                  </a:cubicBezTo>
                  <a:close/>
                  <a:moveTo>
                    <a:pt x="2736" y="5158"/>
                  </a:moveTo>
                  <a:lnTo>
                    <a:pt x="2755" y="5180"/>
                  </a:lnTo>
                  <a:lnTo>
                    <a:pt x="2739" y="5183"/>
                  </a:lnTo>
                  <a:cubicBezTo>
                    <a:pt x="2720" y="5183"/>
                    <a:pt x="2720" y="5183"/>
                    <a:pt x="2717" y="5158"/>
                  </a:cubicBezTo>
                  <a:close/>
                  <a:moveTo>
                    <a:pt x="2918" y="5124"/>
                  </a:moveTo>
                  <a:cubicBezTo>
                    <a:pt x="2921" y="5149"/>
                    <a:pt x="2924" y="5174"/>
                    <a:pt x="2905" y="5174"/>
                  </a:cubicBezTo>
                  <a:cubicBezTo>
                    <a:pt x="2901" y="5182"/>
                    <a:pt x="2896" y="5186"/>
                    <a:pt x="2891" y="5186"/>
                  </a:cubicBezTo>
                  <a:cubicBezTo>
                    <a:pt x="2880" y="5186"/>
                    <a:pt x="2872" y="5163"/>
                    <a:pt x="2883" y="5127"/>
                  </a:cubicBezTo>
                  <a:cubicBezTo>
                    <a:pt x="2893" y="5127"/>
                    <a:pt x="2905" y="5124"/>
                    <a:pt x="2918" y="5124"/>
                  </a:cubicBezTo>
                  <a:close/>
                  <a:moveTo>
                    <a:pt x="2529" y="5205"/>
                  </a:moveTo>
                  <a:cubicBezTo>
                    <a:pt x="2514" y="5205"/>
                    <a:pt x="2514" y="5227"/>
                    <a:pt x="2514" y="5227"/>
                  </a:cubicBezTo>
                  <a:cubicBezTo>
                    <a:pt x="2514" y="5227"/>
                    <a:pt x="2511" y="5252"/>
                    <a:pt x="2529" y="5256"/>
                  </a:cubicBezTo>
                  <a:lnTo>
                    <a:pt x="2548" y="5256"/>
                  </a:lnTo>
                  <a:cubicBezTo>
                    <a:pt x="2548" y="5237"/>
                    <a:pt x="2542" y="5221"/>
                    <a:pt x="2532" y="5205"/>
                  </a:cubicBezTo>
                  <a:cubicBezTo>
                    <a:pt x="2531" y="5205"/>
                    <a:pt x="2530" y="5205"/>
                    <a:pt x="2529" y="5205"/>
                  </a:cubicBezTo>
                  <a:close/>
                  <a:moveTo>
                    <a:pt x="3197" y="5209"/>
                  </a:moveTo>
                  <a:cubicBezTo>
                    <a:pt x="3197" y="5209"/>
                    <a:pt x="3203" y="5234"/>
                    <a:pt x="3206" y="5259"/>
                  </a:cubicBezTo>
                  <a:lnTo>
                    <a:pt x="3203" y="5234"/>
                  </a:lnTo>
                  <a:cubicBezTo>
                    <a:pt x="3201" y="5224"/>
                    <a:pt x="3199" y="5215"/>
                    <a:pt x="3197" y="5209"/>
                  </a:cubicBezTo>
                  <a:close/>
                  <a:moveTo>
                    <a:pt x="2646" y="1"/>
                  </a:moveTo>
                  <a:cubicBezTo>
                    <a:pt x="2624" y="1"/>
                    <a:pt x="2603" y="14"/>
                    <a:pt x="2598" y="41"/>
                  </a:cubicBezTo>
                  <a:cubicBezTo>
                    <a:pt x="2598" y="16"/>
                    <a:pt x="2576" y="16"/>
                    <a:pt x="2558" y="16"/>
                  </a:cubicBezTo>
                  <a:cubicBezTo>
                    <a:pt x="2537" y="31"/>
                    <a:pt x="2505" y="39"/>
                    <a:pt x="2479" y="39"/>
                  </a:cubicBezTo>
                  <a:cubicBezTo>
                    <a:pt x="2457" y="39"/>
                    <a:pt x="2440" y="33"/>
                    <a:pt x="2438" y="22"/>
                  </a:cubicBezTo>
                  <a:lnTo>
                    <a:pt x="2420" y="22"/>
                  </a:lnTo>
                  <a:cubicBezTo>
                    <a:pt x="2408" y="39"/>
                    <a:pt x="2390" y="51"/>
                    <a:pt x="2370" y="51"/>
                  </a:cubicBezTo>
                  <a:cubicBezTo>
                    <a:pt x="2368" y="51"/>
                    <a:pt x="2366" y="51"/>
                    <a:pt x="2363" y="50"/>
                  </a:cubicBezTo>
                  <a:cubicBezTo>
                    <a:pt x="2341" y="53"/>
                    <a:pt x="2319" y="66"/>
                    <a:pt x="2310" y="85"/>
                  </a:cubicBezTo>
                  <a:cubicBezTo>
                    <a:pt x="2304" y="100"/>
                    <a:pt x="2291" y="110"/>
                    <a:pt x="2275" y="116"/>
                  </a:cubicBezTo>
                  <a:cubicBezTo>
                    <a:pt x="2275" y="116"/>
                    <a:pt x="2274" y="116"/>
                    <a:pt x="2273" y="116"/>
                  </a:cubicBezTo>
                  <a:cubicBezTo>
                    <a:pt x="2258" y="116"/>
                    <a:pt x="2270" y="90"/>
                    <a:pt x="2288" y="63"/>
                  </a:cubicBezTo>
                  <a:cubicBezTo>
                    <a:pt x="2301" y="51"/>
                    <a:pt x="2301" y="45"/>
                    <a:pt x="2293" y="45"/>
                  </a:cubicBezTo>
                  <a:cubicBezTo>
                    <a:pt x="2279" y="45"/>
                    <a:pt x="2244" y="62"/>
                    <a:pt x="2213" y="97"/>
                  </a:cubicBezTo>
                  <a:cubicBezTo>
                    <a:pt x="2189" y="127"/>
                    <a:pt x="2177" y="142"/>
                    <a:pt x="2175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1"/>
                    <a:pt x="2216" y="63"/>
                    <a:pt x="2210" y="63"/>
                  </a:cubicBezTo>
                  <a:cubicBezTo>
                    <a:pt x="2207" y="63"/>
                    <a:pt x="2202" y="67"/>
                    <a:pt x="2191" y="75"/>
                  </a:cubicBezTo>
                  <a:cubicBezTo>
                    <a:pt x="2191" y="75"/>
                    <a:pt x="2150" y="82"/>
                    <a:pt x="2156" y="107"/>
                  </a:cubicBezTo>
                  <a:cubicBezTo>
                    <a:pt x="2138" y="110"/>
                    <a:pt x="2119" y="113"/>
                    <a:pt x="2100" y="116"/>
                  </a:cubicBezTo>
                  <a:cubicBezTo>
                    <a:pt x="2084" y="110"/>
                    <a:pt x="2065" y="107"/>
                    <a:pt x="2047" y="107"/>
                  </a:cubicBezTo>
                  <a:cubicBezTo>
                    <a:pt x="2037" y="107"/>
                    <a:pt x="2027" y="108"/>
                    <a:pt x="2019" y="110"/>
                  </a:cubicBezTo>
                  <a:cubicBezTo>
                    <a:pt x="2012" y="127"/>
                    <a:pt x="2009" y="135"/>
                    <a:pt x="2003" y="135"/>
                  </a:cubicBezTo>
                  <a:cubicBezTo>
                    <a:pt x="1999" y="135"/>
                    <a:pt x="1992" y="129"/>
                    <a:pt x="1981" y="119"/>
                  </a:cubicBezTo>
                  <a:cubicBezTo>
                    <a:pt x="1979" y="111"/>
                    <a:pt x="1974" y="106"/>
                    <a:pt x="1971" y="106"/>
                  </a:cubicBezTo>
                  <a:cubicBezTo>
                    <a:pt x="1965" y="106"/>
                    <a:pt x="1961" y="119"/>
                    <a:pt x="1968" y="151"/>
                  </a:cubicBezTo>
                  <a:cubicBezTo>
                    <a:pt x="1961" y="167"/>
                    <a:pt x="1952" y="175"/>
                    <a:pt x="1940" y="175"/>
                  </a:cubicBezTo>
                  <a:cubicBezTo>
                    <a:pt x="1932" y="175"/>
                    <a:pt x="1922" y="171"/>
                    <a:pt x="1912" y="163"/>
                  </a:cubicBezTo>
                  <a:cubicBezTo>
                    <a:pt x="1903" y="137"/>
                    <a:pt x="1894" y="126"/>
                    <a:pt x="1888" y="126"/>
                  </a:cubicBezTo>
                  <a:cubicBezTo>
                    <a:pt x="1883" y="126"/>
                    <a:pt x="1881" y="133"/>
                    <a:pt x="1884" y="144"/>
                  </a:cubicBezTo>
                  <a:cubicBezTo>
                    <a:pt x="1881" y="160"/>
                    <a:pt x="1868" y="172"/>
                    <a:pt x="1856" y="179"/>
                  </a:cubicBezTo>
                  <a:cubicBezTo>
                    <a:pt x="1855" y="176"/>
                    <a:pt x="1850" y="174"/>
                    <a:pt x="1841" y="174"/>
                  </a:cubicBezTo>
                  <a:cubicBezTo>
                    <a:pt x="1796" y="174"/>
                    <a:pt x="1653" y="216"/>
                    <a:pt x="1520" y="282"/>
                  </a:cubicBezTo>
                  <a:cubicBezTo>
                    <a:pt x="1501" y="298"/>
                    <a:pt x="1495" y="323"/>
                    <a:pt x="1508" y="345"/>
                  </a:cubicBezTo>
                  <a:cubicBezTo>
                    <a:pt x="1517" y="364"/>
                    <a:pt x="1520" y="371"/>
                    <a:pt x="1518" y="371"/>
                  </a:cubicBezTo>
                  <a:cubicBezTo>
                    <a:pt x="1516" y="371"/>
                    <a:pt x="1505" y="360"/>
                    <a:pt x="1489" y="351"/>
                  </a:cubicBezTo>
                  <a:cubicBezTo>
                    <a:pt x="1468" y="326"/>
                    <a:pt x="1449" y="315"/>
                    <a:pt x="1438" y="315"/>
                  </a:cubicBezTo>
                  <a:cubicBezTo>
                    <a:pt x="1423" y="315"/>
                    <a:pt x="1424" y="336"/>
                    <a:pt x="1454" y="370"/>
                  </a:cubicBezTo>
                  <a:cubicBezTo>
                    <a:pt x="1476" y="388"/>
                    <a:pt x="1486" y="397"/>
                    <a:pt x="1482" y="397"/>
                  </a:cubicBezTo>
                  <a:cubicBezTo>
                    <a:pt x="1479" y="397"/>
                    <a:pt x="1464" y="390"/>
                    <a:pt x="1436" y="376"/>
                  </a:cubicBezTo>
                  <a:cubicBezTo>
                    <a:pt x="1425" y="371"/>
                    <a:pt x="1418" y="368"/>
                    <a:pt x="1414" y="368"/>
                  </a:cubicBezTo>
                  <a:cubicBezTo>
                    <a:pt x="1406" y="368"/>
                    <a:pt x="1405" y="376"/>
                    <a:pt x="1401" y="395"/>
                  </a:cubicBezTo>
                  <a:cubicBezTo>
                    <a:pt x="1409" y="408"/>
                    <a:pt x="1406" y="417"/>
                    <a:pt x="1400" y="417"/>
                  </a:cubicBezTo>
                  <a:cubicBezTo>
                    <a:pt x="1396" y="417"/>
                    <a:pt x="1390" y="413"/>
                    <a:pt x="1385" y="404"/>
                  </a:cubicBezTo>
                  <a:cubicBezTo>
                    <a:pt x="1368" y="397"/>
                    <a:pt x="1351" y="389"/>
                    <a:pt x="1343" y="389"/>
                  </a:cubicBezTo>
                  <a:cubicBezTo>
                    <a:pt x="1338" y="389"/>
                    <a:pt x="1337" y="393"/>
                    <a:pt x="1342" y="401"/>
                  </a:cubicBezTo>
                  <a:cubicBezTo>
                    <a:pt x="1335" y="404"/>
                    <a:pt x="1327" y="406"/>
                    <a:pt x="1319" y="406"/>
                  </a:cubicBezTo>
                  <a:cubicBezTo>
                    <a:pt x="1310" y="406"/>
                    <a:pt x="1302" y="403"/>
                    <a:pt x="1295" y="398"/>
                  </a:cubicBezTo>
                  <a:cubicBezTo>
                    <a:pt x="1291" y="397"/>
                    <a:pt x="1287" y="396"/>
                    <a:pt x="1284" y="396"/>
                  </a:cubicBezTo>
                  <a:cubicBezTo>
                    <a:pt x="1263" y="396"/>
                    <a:pt x="1260" y="424"/>
                    <a:pt x="1257" y="451"/>
                  </a:cubicBezTo>
                  <a:cubicBezTo>
                    <a:pt x="1244" y="493"/>
                    <a:pt x="1234" y="514"/>
                    <a:pt x="1225" y="514"/>
                  </a:cubicBezTo>
                  <a:cubicBezTo>
                    <a:pt x="1218" y="514"/>
                    <a:pt x="1212" y="502"/>
                    <a:pt x="1207" y="480"/>
                  </a:cubicBezTo>
                  <a:cubicBezTo>
                    <a:pt x="1204" y="467"/>
                    <a:pt x="1198" y="461"/>
                    <a:pt x="1190" y="461"/>
                  </a:cubicBezTo>
                  <a:cubicBezTo>
                    <a:pt x="1166" y="461"/>
                    <a:pt x="1129" y="514"/>
                    <a:pt x="1141" y="555"/>
                  </a:cubicBezTo>
                  <a:cubicBezTo>
                    <a:pt x="1151" y="588"/>
                    <a:pt x="1155" y="601"/>
                    <a:pt x="1152" y="601"/>
                  </a:cubicBezTo>
                  <a:cubicBezTo>
                    <a:pt x="1151" y="601"/>
                    <a:pt x="1147" y="596"/>
                    <a:pt x="1141" y="589"/>
                  </a:cubicBezTo>
                  <a:cubicBezTo>
                    <a:pt x="1134" y="579"/>
                    <a:pt x="1126" y="576"/>
                    <a:pt x="1121" y="576"/>
                  </a:cubicBezTo>
                  <a:cubicBezTo>
                    <a:pt x="1114" y="576"/>
                    <a:pt x="1110" y="580"/>
                    <a:pt x="1110" y="580"/>
                  </a:cubicBezTo>
                  <a:cubicBezTo>
                    <a:pt x="1100" y="585"/>
                    <a:pt x="1091" y="592"/>
                    <a:pt x="1083" y="592"/>
                  </a:cubicBezTo>
                  <a:cubicBezTo>
                    <a:pt x="1077" y="592"/>
                    <a:pt x="1071" y="589"/>
                    <a:pt x="1066" y="580"/>
                  </a:cubicBezTo>
                  <a:cubicBezTo>
                    <a:pt x="1050" y="596"/>
                    <a:pt x="1038" y="614"/>
                    <a:pt x="1035" y="636"/>
                  </a:cubicBezTo>
                  <a:cubicBezTo>
                    <a:pt x="1032" y="679"/>
                    <a:pt x="1003" y="700"/>
                    <a:pt x="970" y="700"/>
                  </a:cubicBezTo>
                  <a:cubicBezTo>
                    <a:pt x="956" y="700"/>
                    <a:pt x="942" y="697"/>
                    <a:pt x="928" y="690"/>
                  </a:cubicBezTo>
                  <a:lnTo>
                    <a:pt x="915" y="733"/>
                  </a:lnTo>
                  <a:cubicBezTo>
                    <a:pt x="928" y="768"/>
                    <a:pt x="934" y="794"/>
                    <a:pt x="925" y="794"/>
                  </a:cubicBezTo>
                  <a:cubicBezTo>
                    <a:pt x="921" y="794"/>
                    <a:pt x="913" y="789"/>
                    <a:pt x="903" y="777"/>
                  </a:cubicBezTo>
                  <a:lnTo>
                    <a:pt x="887" y="758"/>
                  </a:lnTo>
                  <a:lnTo>
                    <a:pt x="887" y="758"/>
                  </a:lnTo>
                  <a:cubicBezTo>
                    <a:pt x="900" y="794"/>
                    <a:pt x="869" y="821"/>
                    <a:pt x="835" y="821"/>
                  </a:cubicBezTo>
                  <a:cubicBezTo>
                    <a:pt x="822" y="821"/>
                    <a:pt x="807" y="817"/>
                    <a:pt x="796" y="805"/>
                  </a:cubicBezTo>
                  <a:cubicBezTo>
                    <a:pt x="788" y="796"/>
                    <a:pt x="783" y="791"/>
                    <a:pt x="779" y="791"/>
                  </a:cubicBezTo>
                  <a:cubicBezTo>
                    <a:pt x="775" y="791"/>
                    <a:pt x="771" y="795"/>
                    <a:pt x="765" y="802"/>
                  </a:cubicBezTo>
                  <a:lnTo>
                    <a:pt x="784" y="818"/>
                  </a:lnTo>
                  <a:cubicBezTo>
                    <a:pt x="799" y="837"/>
                    <a:pt x="818" y="856"/>
                    <a:pt x="806" y="868"/>
                  </a:cubicBezTo>
                  <a:cubicBezTo>
                    <a:pt x="797" y="879"/>
                    <a:pt x="789" y="888"/>
                    <a:pt x="778" y="888"/>
                  </a:cubicBezTo>
                  <a:cubicBezTo>
                    <a:pt x="773" y="888"/>
                    <a:pt x="768" y="886"/>
                    <a:pt x="762" y="881"/>
                  </a:cubicBezTo>
                  <a:cubicBezTo>
                    <a:pt x="749" y="879"/>
                    <a:pt x="736" y="878"/>
                    <a:pt x="727" y="878"/>
                  </a:cubicBezTo>
                  <a:cubicBezTo>
                    <a:pt x="713" y="878"/>
                    <a:pt x="707" y="881"/>
                    <a:pt x="718" y="890"/>
                  </a:cubicBezTo>
                  <a:cubicBezTo>
                    <a:pt x="708" y="898"/>
                    <a:pt x="693" y="903"/>
                    <a:pt x="680" y="903"/>
                  </a:cubicBezTo>
                  <a:cubicBezTo>
                    <a:pt x="677" y="903"/>
                    <a:pt x="674" y="903"/>
                    <a:pt x="671" y="903"/>
                  </a:cubicBezTo>
                  <a:cubicBezTo>
                    <a:pt x="658" y="918"/>
                    <a:pt x="646" y="931"/>
                    <a:pt x="618" y="959"/>
                  </a:cubicBezTo>
                  <a:cubicBezTo>
                    <a:pt x="623" y="985"/>
                    <a:pt x="607" y="1010"/>
                    <a:pt x="591" y="1010"/>
                  </a:cubicBezTo>
                  <a:cubicBezTo>
                    <a:pt x="587" y="1010"/>
                    <a:pt x="584" y="1009"/>
                    <a:pt x="580" y="1006"/>
                  </a:cubicBezTo>
                  <a:cubicBezTo>
                    <a:pt x="568" y="1022"/>
                    <a:pt x="561" y="1044"/>
                    <a:pt x="564" y="1069"/>
                  </a:cubicBezTo>
                  <a:cubicBezTo>
                    <a:pt x="548" y="1090"/>
                    <a:pt x="536" y="1104"/>
                    <a:pt x="522" y="1104"/>
                  </a:cubicBezTo>
                  <a:cubicBezTo>
                    <a:pt x="518" y="1104"/>
                    <a:pt x="513" y="1103"/>
                    <a:pt x="508" y="1100"/>
                  </a:cubicBezTo>
                  <a:cubicBezTo>
                    <a:pt x="500" y="1094"/>
                    <a:pt x="496" y="1090"/>
                    <a:pt x="494" y="1090"/>
                  </a:cubicBezTo>
                  <a:lnTo>
                    <a:pt x="494" y="1090"/>
                  </a:lnTo>
                  <a:cubicBezTo>
                    <a:pt x="491" y="1090"/>
                    <a:pt x="493" y="1097"/>
                    <a:pt x="499" y="1116"/>
                  </a:cubicBezTo>
                  <a:cubicBezTo>
                    <a:pt x="517" y="1128"/>
                    <a:pt x="505" y="1144"/>
                    <a:pt x="495" y="1160"/>
                  </a:cubicBezTo>
                  <a:lnTo>
                    <a:pt x="470" y="1191"/>
                  </a:lnTo>
                  <a:cubicBezTo>
                    <a:pt x="492" y="1207"/>
                    <a:pt x="489" y="1207"/>
                    <a:pt x="480" y="1222"/>
                  </a:cubicBezTo>
                  <a:cubicBezTo>
                    <a:pt x="470" y="1238"/>
                    <a:pt x="417" y="1272"/>
                    <a:pt x="408" y="1291"/>
                  </a:cubicBezTo>
                  <a:cubicBezTo>
                    <a:pt x="383" y="1329"/>
                    <a:pt x="378" y="1336"/>
                    <a:pt x="392" y="1336"/>
                  </a:cubicBezTo>
                  <a:cubicBezTo>
                    <a:pt x="396" y="1336"/>
                    <a:pt x="401" y="1336"/>
                    <a:pt x="408" y="1335"/>
                  </a:cubicBezTo>
                  <a:cubicBezTo>
                    <a:pt x="412" y="1330"/>
                    <a:pt x="416" y="1328"/>
                    <a:pt x="419" y="1328"/>
                  </a:cubicBezTo>
                  <a:cubicBezTo>
                    <a:pt x="426" y="1328"/>
                    <a:pt x="426" y="1338"/>
                    <a:pt x="398" y="1351"/>
                  </a:cubicBezTo>
                  <a:cubicBezTo>
                    <a:pt x="389" y="1370"/>
                    <a:pt x="333" y="1404"/>
                    <a:pt x="307" y="1457"/>
                  </a:cubicBezTo>
                  <a:cubicBezTo>
                    <a:pt x="273" y="1526"/>
                    <a:pt x="273" y="1526"/>
                    <a:pt x="298" y="1539"/>
                  </a:cubicBezTo>
                  <a:cubicBezTo>
                    <a:pt x="343" y="1544"/>
                    <a:pt x="343" y="1556"/>
                    <a:pt x="311" y="1556"/>
                  </a:cubicBezTo>
                  <a:cubicBezTo>
                    <a:pt x="305" y="1556"/>
                    <a:pt x="297" y="1555"/>
                    <a:pt x="289" y="1554"/>
                  </a:cubicBezTo>
                  <a:cubicBezTo>
                    <a:pt x="226" y="1570"/>
                    <a:pt x="217" y="1586"/>
                    <a:pt x="239" y="1598"/>
                  </a:cubicBezTo>
                  <a:cubicBezTo>
                    <a:pt x="254" y="1627"/>
                    <a:pt x="254" y="1627"/>
                    <a:pt x="245" y="1642"/>
                  </a:cubicBezTo>
                  <a:cubicBezTo>
                    <a:pt x="241" y="1641"/>
                    <a:pt x="238" y="1640"/>
                    <a:pt x="235" y="1640"/>
                  </a:cubicBezTo>
                  <a:cubicBezTo>
                    <a:pt x="220" y="1640"/>
                    <a:pt x="215" y="1659"/>
                    <a:pt x="223" y="1695"/>
                  </a:cubicBezTo>
                  <a:cubicBezTo>
                    <a:pt x="219" y="1707"/>
                    <a:pt x="218" y="1711"/>
                    <a:pt x="213" y="1711"/>
                  </a:cubicBezTo>
                  <a:cubicBezTo>
                    <a:pt x="209" y="1711"/>
                    <a:pt x="204" y="1709"/>
                    <a:pt x="195" y="1705"/>
                  </a:cubicBezTo>
                  <a:lnTo>
                    <a:pt x="179" y="1743"/>
                  </a:lnTo>
                  <a:cubicBezTo>
                    <a:pt x="213" y="1796"/>
                    <a:pt x="148" y="1893"/>
                    <a:pt x="119" y="1905"/>
                  </a:cubicBezTo>
                  <a:cubicBezTo>
                    <a:pt x="116" y="1924"/>
                    <a:pt x="123" y="1940"/>
                    <a:pt x="135" y="1952"/>
                  </a:cubicBezTo>
                  <a:cubicBezTo>
                    <a:pt x="167" y="1977"/>
                    <a:pt x="172" y="1994"/>
                    <a:pt x="148" y="1994"/>
                  </a:cubicBezTo>
                  <a:cubicBezTo>
                    <a:pt x="142" y="1994"/>
                    <a:pt x="133" y="1993"/>
                    <a:pt x="123" y="1990"/>
                  </a:cubicBezTo>
                  <a:cubicBezTo>
                    <a:pt x="104" y="1984"/>
                    <a:pt x="92" y="1980"/>
                    <a:pt x="88" y="1980"/>
                  </a:cubicBezTo>
                  <a:cubicBezTo>
                    <a:pt x="83" y="1980"/>
                    <a:pt x="93" y="1988"/>
                    <a:pt x="119" y="2009"/>
                  </a:cubicBezTo>
                  <a:cubicBezTo>
                    <a:pt x="136" y="2031"/>
                    <a:pt x="119" y="2102"/>
                    <a:pt x="86" y="2102"/>
                  </a:cubicBezTo>
                  <a:cubicBezTo>
                    <a:pt x="81" y="2102"/>
                    <a:pt x="75" y="2100"/>
                    <a:pt x="69" y="2097"/>
                  </a:cubicBezTo>
                  <a:lnTo>
                    <a:pt x="19" y="2084"/>
                  </a:lnTo>
                  <a:lnTo>
                    <a:pt x="19" y="2084"/>
                  </a:lnTo>
                  <a:cubicBezTo>
                    <a:pt x="32" y="2097"/>
                    <a:pt x="35" y="2112"/>
                    <a:pt x="35" y="2128"/>
                  </a:cubicBezTo>
                  <a:cubicBezTo>
                    <a:pt x="60" y="2134"/>
                    <a:pt x="54" y="2153"/>
                    <a:pt x="44" y="2209"/>
                  </a:cubicBezTo>
                  <a:cubicBezTo>
                    <a:pt x="38" y="2250"/>
                    <a:pt x="50" y="2332"/>
                    <a:pt x="44" y="2369"/>
                  </a:cubicBezTo>
                  <a:cubicBezTo>
                    <a:pt x="38" y="2407"/>
                    <a:pt x="38" y="2463"/>
                    <a:pt x="10" y="2482"/>
                  </a:cubicBezTo>
                  <a:cubicBezTo>
                    <a:pt x="7" y="2510"/>
                    <a:pt x="13" y="2538"/>
                    <a:pt x="29" y="2560"/>
                  </a:cubicBezTo>
                  <a:cubicBezTo>
                    <a:pt x="54" y="2582"/>
                    <a:pt x="50" y="2620"/>
                    <a:pt x="25" y="2620"/>
                  </a:cubicBezTo>
                  <a:lnTo>
                    <a:pt x="25" y="2639"/>
                  </a:lnTo>
                  <a:cubicBezTo>
                    <a:pt x="38" y="2658"/>
                    <a:pt x="44" y="2676"/>
                    <a:pt x="50" y="2695"/>
                  </a:cubicBezTo>
                  <a:cubicBezTo>
                    <a:pt x="25" y="2695"/>
                    <a:pt x="0" y="2717"/>
                    <a:pt x="25" y="2736"/>
                  </a:cubicBezTo>
                  <a:cubicBezTo>
                    <a:pt x="50" y="2736"/>
                    <a:pt x="50" y="2755"/>
                    <a:pt x="54" y="2792"/>
                  </a:cubicBezTo>
                  <a:cubicBezTo>
                    <a:pt x="41" y="2811"/>
                    <a:pt x="41" y="2980"/>
                    <a:pt x="69" y="3143"/>
                  </a:cubicBezTo>
                  <a:cubicBezTo>
                    <a:pt x="97" y="3305"/>
                    <a:pt x="150" y="3457"/>
                    <a:pt x="160" y="3457"/>
                  </a:cubicBezTo>
                  <a:cubicBezTo>
                    <a:pt x="160" y="3457"/>
                    <a:pt x="160" y="3457"/>
                    <a:pt x="160" y="3457"/>
                  </a:cubicBezTo>
                  <a:lnTo>
                    <a:pt x="179" y="3510"/>
                  </a:lnTo>
                  <a:lnTo>
                    <a:pt x="198" y="3563"/>
                  </a:lnTo>
                  <a:cubicBezTo>
                    <a:pt x="154" y="3582"/>
                    <a:pt x="207" y="3667"/>
                    <a:pt x="254" y="3711"/>
                  </a:cubicBezTo>
                  <a:cubicBezTo>
                    <a:pt x="276" y="3714"/>
                    <a:pt x="295" y="3729"/>
                    <a:pt x="301" y="3751"/>
                  </a:cubicBezTo>
                  <a:cubicBezTo>
                    <a:pt x="254" y="3773"/>
                    <a:pt x="279" y="3826"/>
                    <a:pt x="320" y="3848"/>
                  </a:cubicBezTo>
                  <a:cubicBezTo>
                    <a:pt x="325" y="3848"/>
                    <a:pt x="329" y="3848"/>
                    <a:pt x="333" y="3848"/>
                  </a:cubicBezTo>
                  <a:cubicBezTo>
                    <a:pt x="374" y="3848"/>
                    <a:pt x="376" y="3863"/>
                    <a:pt x="336" y="3883"/>
                  </a:cubicBezTo>
                  <a:cubicBezTo>
                    <a:pt x="295" y="3906"/>
                    <a:pt x="305" y="3940"/>
                    <a:pt x="374" y="3940"/>
                  </a:cubicBezTo>
                  <a:cubicBezTo>
                    <a:pt x="380" y="3940"/>
                    <a:pt x="386" y="3940"/>
                    <a:pt x="392" y="3939"/>
                  </a:cubicBezTo>
                  <a:cubicBezTo>
                    <a:pt x="427" y="3946"/>
                    <a:pt x="427" y="3942"/>
                    <a:pt x="414" y="3974"/>
                  </a:cubicBezTo>
                  <a:cubicBezTo>
                    <a:pt x="387" y="4005"/>
                    <a:pt x="387" y="4022"/>
                    <a:pt x="398" y="4022"/>
                  </a:cubicBezTo>
                  <a:cubicBezTo>
                    <a:pt x="402" y="4022"/>
                    <a:pt x="406" y="4020"/>
                    <a:pt x="411" y="4018"/>
                  </a:cubicBezTo>
                  <a:cubicBezTo>
                    <a:pt x="421" y="4016"/>
                    <a:pt x="429" y="4015"/>
                    <a:pt x="436" y="4015"/>
                  </a:cubicBezTo>
                  <a:cubicBezTo>
                    <a:pt x="466" y="4015"/>
                    <a:pt x="467" y="4032"/>
                    <a:pt x="439" y="4068"/>
                  </a:cubicBezTo>
                  <a:cubicBezTo>
                    <a:pt x="424" y="4110"/>
                    <a:pt x="419" y="4124"/>
                    <a:pt x="437" y="4124"/>
                  </a:cubicBezTo>
                  <a:cubicBezTo>
                    <a:pt x="444" y="4124"/>
                    <a:pt x="455" y="4122"/>
                    <a:pt x="470" y="4118"/>
                  </a:cubicBezTo>
                  <a:cubicBezTo>
                    <a:pt x="474" y="4117"/>
                    <a:pt x="478" y="4117"/>
                    <a:pt x="482" y="4117"/>
                  </a:cubicBezTo>
                  <a:cubicBezTo>
                    <a:pt x="529" y="4117"/>
                    <a:pt x="562" y="4168"/>
                    <a:pt x="536" y="4212"/>
                  </a:cubicBezTo>
                  <a:cubicBezTo>
                    <a:pt x="546" y="4225"/>
                    <a:pt x="542" y="4248"/>
                    <a:pt x="552" y="4248"/>
                  </a:cubicBezTo>
                  <a:cubicBezTo>
                    <a:pt x="554" y="4248"/>
                    <a:pt x="557" y="4246"/>
                    <a:pt x="561" y="4243"/>
                  </a:cubicBezTo>
                  <a:lnTo>
                    <a:pt x="561" y="4243"/>
                  </a:lnTo>
                  <a:lnTo>
                    <a:pt x="552" y="4275"/>
                  </a:lnTo>
                  <a:lnTo>
                    <a:pt x="574" y="4306"/>
                  </a:lnTo>
                  <a:lnTo>
                    <a:pt x="593" y="4290"/>
                  </a:lnTo>
                  <a:cubicBezTo>
                    <a:pt x="637" y="4372"/>
                    <a:pt x="690" y="4447"/>
                    <a:pt x="752" y="4513"/>
                  </a:cubicBezTo>
                  <a:cubicBezTo>
                    <a:pt x="865" y="4628"/>
                    <a:pt x="913" y="4669"/>
                    <a:pt x="930" y="4669"/>
                  </a:cubicBezTo>
                  <a:cubicBezTo>
                    <a:pt x="935" y="4669"/>
                    <a:pt x="937" y="4665"/>
                    <a:pt x="937" y="4657"/>
                  </a:cubicBezTo>
                  <a:cubicBezTo>
                    <a:pt x="945" y="4638"/>
                    <a:pt x="953" y="4630"/>
                    <a:pt x="960" y="4630"/>
                  </a:cubicBezTo>
                  <a:cubicBezTo>
                    <a:pt x="971" y="4630"/>
                    <a:pt x="977" y="4651"/>
                    <a:pt x="966" y="4682"/>
                  </a:cubicBezTo>
                  <a:cubicBezTo>
                    <a:pt x="984" y="4713"/>
                    <a:pt x="1003" y="4738"/>
                    <a:pt x="1025" y="4763"/>
                  </a:cubicBezTo>
                  <a:cubicBezTo>
                    <a:pt x="1056" y="4789"/>
                    <a:pt x="1088" y="4811"/>
                    <a:pt x="1072" y="4832"/>
                  </a:cubicBezTo>
                  <a:lnTo>
                    <a:pt x="1088" y="4842"/>
                  </a:lnTo>
                  <a:cubicBezTo>
                    <a:pt x="1093" y="4841"/>
                    <a:pt x="1099" y="4840"/>
                    <a:pt x="1104" y="4840"/>
                  </a:cubicBezTo>
                  <a:cubicBezTo>
                    <a:pt x="1164" y="4840"/>
                    <a:pt x="1248" y="4896"/>
                    <a:pt x="1282" y="4942"/>
                  </a:cubicBezTo>
                  <a:cubicBezTo>
                    <a:pt x="1307" y="4961"/>
                    <a:pt x="1336" y="4971"/>
                    <a:pt x="1366" y="4971"/>
                  </a:cubicBezTo>
                  <a:cubicBezTo>
                    <a:pt x="1371" y="4971"/>
                    <a:pt x="1375" y="4971"/>
                    <a:pt x="1379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4" y="4970"/>
                    <a:pt x="1427" y="4972"/>
                    <a:pt x="1429" y="4999"/>
                  </a:cubicBezTo>
                  <a:cubicBezTo>
                    <a:pt x="1420" y="5016"/>
                    <a:pt x="1477" y="5065"/>
                    <a:pt x="1513" y="5065"/>
                  </a:cubicBezTo>
                  <a:cubicBezTo>
                    <a:pt x="1523" y="5065"/>
                    <a:pt x="1531" y="5061"/>
                    <a:pt x="1536" y="5052"/>
                  </a:cubicBezTo>
                  <a:lnTo>
                    <a:pt x="1542" y="5083"/>
                  </a:lnTo>
                  <a:cubicBezTo>
                    <a:pt x="1545" y="5096"/>
                    <a:pt x="1551" y="5101"/>
                    <a:pt x="1558" y="5101"/>
                  </a:cubicBezTo>
                  <a:cubicBezTo>
                    <a:pt x="1568" y="5101"/>
                    <a:pt x="1580" y="5090"/>
                    <a:pt x="1586" y="5077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71"/>
                    <a:pt x="1611" y="5118"/>
                  </a:cubicBezTo>
                  <a:cubicBezTo>
                    <a:pt x="1599" y="5147"/>
                    <a:pt x="1602" y="5160"/>
                    <a:pt x="1608" y="5160"/>
                  </a:cubicBezTo>
                  <a:cubicBezTo>
                    <a:pt x="1612" y="5160"/>
                    <a:pt x="1617" y="5155"/>
                    <a:pt x="1621" y="5146"/>
                  </a:cubicBezTo>
                  <a:cubicBezTo>
                    <a:pt x="1637" y="5137"/>
                    <a:pt x="1653" y="5128"/>
                    <a:pt x="1666" y="5128"/>
                  </a:cubicBezTo>
                  <a:cubicBezTo>
                    <a:pt x="1675" y="5128"/>
                    <a:pt x="1682" y="5133"/>
                    <a:pt x="1686" y="5146"/>
                  </a:cubicBezTo>
                  <a:cubicBezTo>
                    <a:pt x="1692" y="5148"/>
                    <a:pt x="1697" y="5150"/>
                    <a:pt x="1703" y="5150"/>
                  </a:cubicBezTo>
                  <a:cubicBezTo>
                    <a:pt x="1715" y="5150"/>
                    <a:pt x="1727" y="5142"/>
                    <a:pt x="1740" y="5111"/>
                  </a:cubicBezTo>
                  <a:cubicBezTo>
                    <a:pt x="1745" y="5100"/>
                    <a:pt x="1752" y="5096"/>
                    <a:pt x="1761" y="5096"/>
                  </a:cubicBezTo>
                  <a:cubicBezTo>
                    <a:pt x="1768" y="5096"/>
                    <a:pt x="1776" y="5099"/>
                    <a:pt x="1783" y="5102"/>
                  </a:cubicBezTo>
                  <a:cubicBezTo>
                    <a:pt x="1777" y="5124"/>
                    <a:pt x="1777" y="5124"/>
                    <a:pt x="1749" y="5143"/>
                  </a:cubicBezTo>
                  <a:lnTo>
                    <a:pt x="1787" y="5155"/>
                  </a:lnTo>
                  <a:cubicBezTo>
                    <a:pt x="1802" y="5161"/>
                    <a:pt x="1834" y="5199"/>
                    <a:pt x="1824" y="5224"/>
                  </a:cubicBezTo>
                  <a:cubicBezTo>
                    <a:pt x="1830" y="5239"/>
                    <a:pt x="1837" y="5248"/>
                    <a:pt x="1843" y="5248"/>
                  </a:cubicBezTo>
                  <a:cubicBezTo>
                    <a:pt x="1849" y="5248"/>
                    <a:pt x="1853" y="5237"/>
                    <a:pt x="1849" y="5208"/>
                  </a:cubicBezTo>
                  <a:cubicBezTo>
                    <a:pt x="1860" y="5175"/>
                    <a:pt x="1863" y="5165"/>
                    <a:pt x="1876" y="5165"/>
                  </a:cubicBezTo>
                  <a:cubicBezTo>
                    <a:pt x="1882" y="5165"/>
                    <a:pt x="1890" y="5168"/>
                    <a:pt x="1903" y="5171"/>
                  </a:cubicBezTo>
                  <a:cubicBezTo>
                    <a:pt x="1921" y="5174"/>
                    <a:pt x="1940" y="5180"/>
                    <a:pt x="1934" y="5205"/>
                  </a:cubicBezTo>
                  <a:cubicBezTo>
                    <a:pt x="1928" y="5227"/>
                    <a:pt x="1928" y="5227"/>
                    <a:pt x="1965" y="5240"/>
                  </a:cubicBezTo>
                  <a:cubicBezTo>
                    <a:pt x="1972" y="5242"/>
                    <a:pt x="1978" y="5242"/>
                    <a:pt x="1985" y="5242"/>
                  </a:cubicBezTo>
                  <a:cubicBezTo>
                    <a:pt x="2038" y="5242"/>
                    <a:pt x="2100" y="5191"/>
                    <a:pt x="2125" y="5152"/>
                  </a:cubicBezTo>
                  <a:cubicBezTo>
                    <a:pt x="2130" y="5127"/>
                    <a:pt x="2132" y="5115"/>
                    <a:pt x="2134" y="5115"/>
                  </a:cubicBezTo>
                  <a:cubicBezTo>
                    <a:pt x="2137" y="5115"/>
                    <a:pt x="2139" y="5128"/>
                    <a:pt x="2144" y="5155"/>
                  </a:cubicBezTo>
                  <a:cubicBezTo>
                    <a:pt x="2138" y="5180"/>
                    <a:pt x="2156" y="5183"/>
                    <a:pt x="2175" y="5187"/>
                  </a:cubicBezTo>
                  <a:cubicBezTo>
                    <a:pt x="2176" y="5179"/>
                    <a:pt x="2178" y="5176"/>
                    <a:pt x="2180" y="5176"/>
                  </a:cubicBezTo>
                  <a:cubicBezTo>
                    <a:pt x="2184" y="5176"/>
                    <a:pt x="2188" y="5187"/>
                    <a:pt x="2178" y="5187"/>
                  </a:cubicBezTo>
                  <a:cubicBezTo>
                    <a:pt x="2177" y="5187"/>
                    <a:pt x="2176" y="5187"/>
                    <a:pt x="2175" y="5187"/>
                  </a:cubicBezTo>
                  <a:cubicBezTo>
                    <a:pt x="2171" y="5203"/>
                    <a:pt x="2161" y="5207"/>
                    <a:pt x="2150" y="5207"/>
                  </a:cubicBezTo>
                  <a:cubicBezTo>
                    <a:pt x="2144" y="5207"/>
                    <a:pt x="2138" y="5206"/>
                    <a:pt x="2131" y="5205"/>
                  </a:cubicBezTo>
                  <a:lnTo>
                    <a:pt x="2128" y="5230"/>
                  </a:lnTo>
                  <a:cubicBezTo>
                    <a:pt x="2132" y="5257"/>
                    <a:pt x="2139" y="5271"/>
                    <a:pt x="2150" y="5271"/>
                  </a:cubicBezTo>
                  <a:cubicBezTo>
                    <a:pt x="2160" y="5271"/>
                    <a:pt x="2171" y="5260"/>
                    <a:pt x="2185" y="5240"/>
                  </a:cubicBezTo>
                  <a:cubicBezTo>
                    <a:pt x="2195" y="5230"/>
                    <a:pt x="2200" y="5224"/>
                    <a:pt x="2205" y="5224"/>
                  </a:cubicBezTo>
                  <a:cubicBezTo>
                    <a:pt x="2210" y="5224"/>
                    <a:pt x="2214" y="5231"/>
                    <a:pt x="2222" y="5246"/>
                  </a:cubicBezTo>
                  <a:cubicBezTo>
                    <a:pt x="2234" y="5267"/>
                    <a:pt x="2245" y="5286"/>
                    <a:pt x="2252" y="5286"/>
                  </a:cubicBezTo>
                  <a:cubicBezTo>
                    <a:pt x="2254" y="5286"/>
                    <a:pt x="2256" y="5283"/>
                    <a:pt x="2257" y="5277"/>
                  </a:cubicBezTo>
                  <a:cubicBezTo>
                    <a:pt x="2279" y="5281"/>
                    <a:pt x="2297" y="5293"/>
                    <a:pt x="2310" y="5309"/>
                  </a:cubicBezTo>
                  <a:cubicBezTo>
                    <a:pt x="2326" y="5311"/>
                    <a:pt x="2338" y="5313"/>
                    <a:pt x="2348" y="5313"/>
                  </a:cubicBezTo>
                  <a:cubicBezTo>
                    <a:pt x="2363" y="5313"/>
                    <a:pt x="2371" y="5308"/>
                    <a:pt x="2373" y="5293"/>
                  </a:cubicBezTo>
                  <a:cubicBezTo>
                    <a:pt x="2376" y="5271"/>
                    <a:pt x="2395" y="5271"/>
                    <a:pt x="2413" y="5271"/>
                  </a:cubicBezTo>
                  <a:cubicBezTo>
                    <a:pt x="2418" y="5272"/>
                    <a:pt x="2423" y="5273"/>
                    <a:pt x="2428" y="5273"/>
                  </a:cubicBezTo>
                  <a:cubicBezTo>
                    <a:pt x="2441" y="5273"/>
                    <a:pt x="2452" y="5268"/>
                    <a:pt x="2454" y="5249"/>
                  </a:cubicBezTo>
                  <a:cubicBezTo>
                    <a:pt x="2457" y="5223"/>
                    <a:pt x="2482" y="5202"/>
                    <a:pt x="2508" y="5202"/>
                  </a:cubicBezTo>
                  <a:cubicBezTo>
                    <a:pt x="2510" y="5202"/>
                    <a:pt x="2512" y="5202"/>
                    <a:pt x="2514" y="5202"/>
                  </a:cubicBezTo>
                  <a:cubicBezTo>
                    <a:pt x="2529" y="5193"/>
                    <a:pt x="2538" y="5188"/>
                    <a:pt x="2544" y="5188"/>
                  </a:cubicBezTo>
                  <a:cubicBezTo>
                    <a:pt x="2554" y="5188"/>
                    <a:pt x="2559" y="5200"/>
                    <a:pt x="2570" y="5230"/>
                  </a:cubicBezTo>
                  <a:cubicBezTo>
                    <a:pt x="2567" y="5256"/>
                    <a:pt x="2586" y="5259"/>
                    <a:pt x="2608" y="5259"/>
                  </a:cubicBezTo>
                  <a:cubicBezTo>
                    <a:pt x="2623" y="5262"/>
                    <a:pt x="2636" y="5271"/>
                    <a:pt x="2645" y="5287"/>
                  </a:cubicBezTo>
                  <a:cubicBezTo>
                    <a:pt x="2651" y="5294"/>
                    <a:pt x="2655" y="5297"/>
                    <a:pt x="2657" y="5297"/>
                  </a:cubicBezTo>
                  <a:cubicBezTo>
                    <a:pt x="2664" y="5297"/>
                    <a:pt x="2664" y="5280"/>
                    <a:pt x="2664" y="5262"/>
                  </a:cubicBezTo>
                  <a:cubicBezTo>
                    <a:pt x="2664" y="5237"/>
                    <a:pt x="2664" y="5212"/>
                    <a:pt x="2664" y="5212"/>
                  </a:cubicBezTo>
                  <a:cubicBezTo>
                    <a:pt x="2665" y="5212"/>
                    <a:pt x="2665" y="5211"/>
                    <a:pt x="2666" y="5211"/>
                  </a:cubicBezTo>
                  <a:cubicBezTo>
                    <a:pt x="2684" y="5211"/>
                    <a:pt x="2702" y="5259"/>
                    <a:pt x="2702" y="5284"/>
                  </a:cubicBezTo>
                  <a:cubicBezTo>
                    <a:pt x="2713" y="5309"/>
                    <a:pt x="2718" y="5321"/>
                    <a:pt x="2720" y="5321"/>
                  </a:cubicBezTo>
                  <a:cubicBezTo>
                    <a:pt x="2723" y="5321"/>
                    <a:pt x="2722" y="5309"/>
                    <a:pt x="2720" y="5284"/>
                  </a:cubicBezTo>
                  <a:cubicBezTo>
                    <a:pt x="2720" y="5265"/>
                    <a:pt x="2731" y="5247"/>
                    <a:pt x="2751" y="5247"/>
                  </a:cubicBezTo>
                  <a:cubicBezTo>
                    <a:pt x="2758" y="5247"/>
                    <a:pt x="2767" y="5250"/>
                    <a:pt x="2777" y="5256"/>
                  </a:cubicBezTo>
                  <a:cubicBezTo>
                    <a:pt x="2785" y="5256"/>
                    <a:pt x="2793" y="5255"/>
                    <a:pt x="2801" y="5255"/>
                  </a:cubicBezTo>
                  <a:cubicBezTo>
                    <a:pt x="2831" y="5255"/>
                    <a:pt x="2855" y="5257"/>
                    <a:pt x="2855" y="5277"/>
                  </a:cubicBezTo>
                  <a:cubicBezTo>
                    <a:pt x="2860" y="5285"/>
                    <a:pt x="2867" y="5288"/>
                    <a:pt x="2874" y="5288"/>
                  </a:cubicBezTo>
                  <a:cubicBezTo>
                    <a:pt x="2883" y="5288"/>
                    <a:pt x="2891" y="5284"/>
                    <a:pt x="2896" y="5277"/>
                  </a:cubicBezTo>
                  <a:cubicBezTo>
                    <a:pt x="2905" y="5262"/>
                    <a:pt x="2916" y="5255"/>
                    <a:pt x="2935" y="5255"/>
                  </a:cubicBezTo>
                  <a:cubicBezTo>
                    <a:pt x="2949" y="5255"/>
                    <a:pt x="2966" y="5259"/>
                    <a:pt x="2990" y="5265"/>
                  </a:cubicBezTo>
                  <a:cubicBezTo>
                    <a:pt x="3038" y="5282"/>
                    <a:pt x="3064" y="5292"/>
                    <a:pt x="3078" y="5292"/>
                  </a:cubicBezTo>
                  <a:cubicBezTo>
                    <a:pt x="3094" y="5292"/>
                    <a:pt x="3092" y="5279"/>
                    <a:pt x="3087" y="5252"/>
                  </a:cubicBezTo>
                  <a:cubicBezTo>
                    <a:pt x="3085" y="5238"/>
                    <a:pt x="3082" y="5223"/>
                    <a:pt x="3086" y="5223"/>
                  </a:cubicBezTo>
                  <a:cubicBezTo>
                    <a:pt x="3089" y="5223"/>
                    <a:pt x="3094" y="5230"/>
                    <a:pt x="3106" y="5249"/>
                  </a:cubicBezTo>
                  <a:cubicBezTo>
                    <a:pt x="3111" y="5255"/>
                    <a:pt x="3116" y="5257"/>
                    <a:pt x="3121" y="5257"/>
                  </a:cubicBezTo>
                  <a:cubicBezTo>
                    <a:pt x="3137" y="5257"/>
                    <a:pt x="3152" y="5235"/>
                    <a:pt x="3178" y="5212"/>
                  </a:cubicBezTo>
                  <a:cubicBezTo>
                    <a:pt x="3187" y="5177"/>
                    <a:pt x="3184" y="5143"/>
                    <a:pt x="3175" y="5108"/>
                  </a:cubicBezTo>
                  <a:cubicBezTo>
                    <a:pt x="3169" y="5077"/>
                    <a:pt x="3167" y="5067"/>
                    <a:pt x="3176" y="5067"/>
                  </a:cubicBezTo>
                  <a:cubicBezTo>
                    <a:pt x="3181" y="5067"/>
                    <a:pt x="3191" y="5071"/>
                    <a:pt x="3206" y="5077"/>
                  </a:cubicBezTo>
                  <a:cubicBezTo>
                    <a:pt x="3208" y="5076"/>
                    <a:pt x="3210" y="5076"/>
                    <a:pt x="3212" y="5076"/>
                  </a:cubicBezTo>
                  <a:cubicBezTo>
                    <a:pt x="3228" y="5076"/>
                    <a:pt x="3248" y="5095"/>
                    <a:pt x="3253" y="5114"/>
                  </a:cubicBezTo>
                  <a:cubicBezTo>
                    <a:pt x="3260" y="5140"/>
                    <a:pt x="3241" y="5146"/>
                    <a:pt x="3241" y="5146"/>
                  </a:cubicBezTo>
                  <a:lnTo>
                    <a:pt x="3222" y="5149"/>
                  </a:lnTo>
                  <a:cubicBezTo>
                    <a:pt x="3227" y="5170"/>
                    <a:pt x="3233" y="5192"/>
                    <a:pt x="3257" y="5192"/>
                  </a:cubicBezTo>
                  <a:cubicBezTo>
                    <a:pt x="3262" y="5192"/>
                    <a:pt x="3267" y="5191"/>
                    <a:pt x="3272" y="5190"/>
                  </a:cubicBezTo>
                  <a:cubicBezTo>
                    <a:pt x="3281" y="5198"/>
                    <a:pt x="3290" y="5202"/>
                    <a:pt x="3297" y="5202"/>
                  </a:cubicBezTo>
                  <a:cubicBezTo>
                    <a:pt x="3305" y="5202"/>
                    <a:pt x="3310" y="5195"/>
                    <a:pt x="3307" y="5180"/>
                  </a:cubicBezTo>
                  <a:lnTo>
                    <a:pt x="3307" y="5180"/>
                  </a:lnTo>
                  <a:cubicBezTo>
                    <a:pt x="3317" y="5188"/>
                    <a:pt x="3330" y="5191"/>
                    <a:pt x="3344" y="5191"/>
                  </a:cubicBezTo>
                  <a:cubicBezTo>
                    <a:pt x="3363" y="5191"/>
                    <a:pt x="3385" y="5186"/>
                    <a:pt x="3407" y="5180"/>
                  </a:cubicBezTo>
                  <a:cubicBezTo>
                    <a:pt x="3436" y="5174"/>
                    <a:pt x="3472" y="5160"/>
                    <a:pt x="3499" y="5160"/>
                  </a:cubicBezTo>
                  <a:cubicBezTo>
                    <a:pt x="3509" y="5160"/>
                    <a:pt x="3519" y="5162"/>
                    <a:pt x="3526" y="5168"/>
                  </a:cubicBezTo>
                  <a:cubicBezTo>
                    <a:pt x="3563" y="5155"/>
                    <a:pt x="3582" y="5149"/>
                    <a:pt x="3573" y="5124"/>
                  </a:cubicBezTo>
                  <a:cubicBezTo>
                    <a:pt x="3563" y="5095"/>
                    <a:pt x="3566" y="5081"/>
                    <a:pt x="3571" y="5081"/>
                  </a:cubicBezTo>
                  <a:cubicBezTo>
                    <a:pt x="3574" y="5081"/>
                    <a:pt x="3579" y="5086"/>
                    <a:pt x="3582" y="5096"/>
                  </a:cubicBezTo>
                  <a:cubicBezTo>
                    <a:pt x="3590" y="5105"/>
                    <a:pt x="3606" y="5109"/>
                    <a:pt x="3626" y="5109"/>
                  </a:cubicBezTo>
                  <a:cubicBezTo>
                    <a:pt x="3707" y="5109"/>
                    <a:pt x="3863" y="5044"/>
                    <a:pt x="3858" y="5002"/>
                  </a:cubicBezTo>
                  <a:lnTo>
                    <a:pt x="3893" y="4986"/>
                  </a:lnTo>
                  <a:cubicBezTo>
                    <a:pt x="3894" y="4986"/>
                    <a:pt x="3895" y="4986"/>
                    <a:pt x="3896" y="4986"/>
                  </a:cubicBezTo>
                  <a:cubicBezTo>
                    <a:pt x="3944" y="4986"/>
                    <a:pt x="4040" y="4926"/>
                    <a:pt x="4043" y="4895"/>
                  </a:cubicBezTo>
                  <a:lnTo>
                    <a:pt x="4093" y="4867"/>
                  </a:lnTo>
                  <a:cubicBezTo>
                    <a:pt x="4097" y="4867"/>
                    <a:pt x="4101" y="4867"/>
                    <a:pt x="4105" y="4867"/>
                  </a:cubicBezTo>
                  <a:cubicBezTo>
                    <a:pt x="4145" y="4867"/>
                    <a:pt x="4156" y="4852"/>
                    <a:pt x="4159" y="4823"/>
                  </a:cubicBezTo>
                  <a:cubicBezTo>
                    <a:pt x="4159" y="4801"/>
                    <a:pt x="4152" y="4783"/>
                    <a:pt x="4153" y="4783"/>
                  </a:cubicBezTo>
                  <a:lnTo>
                    <a:pt x="4153" y="4783"/>
                  </a:lnTo>
                  <a:cubicBezTo>
                    <a:pt x="4154" y="4783"/>
                    <a:pt x="4155" y="4786"/>
                    <a:pt x="4159" y="4792"/>
                  </a:cubicBezTo>
                  <a:cubicBezTo>
                    <a:pt x="4163" y="4796"/>
                    <a:pt x="4167" y="4798"/>
                    <a:pt x="4173" y="4798"/>
                  </a:cubicBezTo>
                  <a:cubicBezTo>
                    <a:pt x="4192" y="4798"/>
                    <a:pt x="4221" y="4777"/>
                    <a:pt x="4269" y="4742"/>
                  </a:cubicBezTo>
                  <a:cubicBezTo>
                    <a:pt x="4331" y="4698"/>
                    <a:pt x="4331" y="4695"/>
                    <a:pt x="4300" y="4688"/>
                  </a:cubicBezTo>
                  <a:cubicBezTo>
                    <a:pt x="4322" y="4651"/>
                    <a:pt x="4336" y="4640"/>
                    <a:pt x="4348" y="4640"/>
                  </a:cubicBezTo>
                  <a:cubicBezTo>
                    <a:pt x="4358" y="4640"/>
                    <a:pt x="4366" y="4648"/>
                    <a:pt x="4375" y="4657"/>
                  </a:cubicBezTo>
                  <a:cubicBezTo>
                    <a:pt x="4381" y="4675"/>
                    <a:pt x="4388" y="4683"/>
                    <a:pt x="4394" y="4683"/>
                  </a:cubicBezTo>
                  <a:cubicBezTo>
                    <a:pt x="4405" y="4683"/>
                    <a:pt x="4410" y="4657"/>
                    <a:pt x="4388" y="4613"/>
                  </a:cubicBezTo>
                  <a:cubicBezTo>
                    <a:pt x="4371" y="4574"/>
                    <a:pt x="4384" y="4550"/>
                    <a:pt x="4399" y="4550"/>
                  </a:cubicBezTo>
                  <a:cubicBezTo>
                    <a:pt x="4404" y="4550"/>
                    <a:pt x="4409" y="4552"/>
                    <a:pt x="4413" y="4557"/>
                  </a:cubicBezTo>
                  <a:cubicBezTo>
                    <a:pt x="4428" y="4572"/>
                    <a:pt x="4416" y="4588"/>
                    <a:pt x="4400" y="4601"/>
                  </a:cubicBezTo>
                  <a:lnTo>
                    <a:pt x="4435" y="4638"/>
                  </a:lnTo>
                  <a:cubicBezTo>
                    <a:pt x="4447" y="4622"/>
                    <a:pt x="4450" y="4622"/>
                    <a:pt x="4447" y="4591"/>
                  </a:cubicBezTo>
                  <a:cubicBezTo>
                    <a:pt x="4457" y="4579"/>
                    <a:pt x="4460" y="4563"/>
                    <a:pt x="4457" y="4547"/>
                  </a:cubicBezTo>
                  <a:cubicBezTo>
                    <a:pt x="4457" y="4519"/>
                    <a:pt x="4435" y="4497"/>
                    <a:pt x="4406" y="4494"/>
                  </a:cubicBezTo>
                  <a:cubicBezTo>
                    <a:pt x="4375" y="4488"/>
                    <a:pt x="4388" y="4475"/>
                    <a:pt x="4403" y="4463"/>
                  </a:cubicBezTo>
                  <a:cubicBezTo>
                    <a:pt x="4410" y="4462"/>
                    <a:pt x="4416" y="4461"/>
                    <a:pt x="4421" y="4461"/>
                  </a:cubicBezTo>
                  <a:cubicBezTo>
                    <a:pt x="4452" y="4461"/>
                    <a:pt x="4466" y="4477"/>
                    <a:pt x="4469" y="4503"/>
                  </a:cubicBezTo>
                  <a:cubicBezTo>
                    <a:pt x="4453" y="4516"/>
                    <a:pt x="4472" y="4535"/>
                    <a:pt x="4491" y="4554"/>
                  </a:cubicBezTo>
                  <a:cubicBezTo>
                    <a:pt x="4493" y="4555"/>
                    <a:pt x="4494" y="4556"/>
                    <a:pt x="4496" y="4556"/>
                  </a:cubicBezTo>
                  <a:cubicBezTo>
                    <a:pt x="4515" y="4556"/>
                    <a:pt x="4539" y="4462"/>
                    <a:pt x="4516" y="4419"/>
                  </a:cubicBezTo>
                  <a:lnTo>
                    <a:pt x="4516" y="4419"/>
                  </a:lnTo>
                  <a:lnTo>
                    <a:pt x="4535" y="4434"/>
                  </a:lnTo>
                  <a:cubicBezTo>
                    <a:pt x="4539" y="4439"/>
                    <a:pt x="4544" y="4441"/>
                    <a:pt x="4549" y="4441"/>
                  </a:cubicBezTo>
                  <a:cubicBezTo>
                    <a:pt x="4565" y="4441"/>
                    <a:pt x="4584" y="4419"/>
                    <a:pt x="4604" y="4397"/>
                  </a:cubicBezTo>
                  <a:cubicBezTo>
                    <a:pt x="4632" y="4369"/>
                    <a:pt x="4645" y="4353"/>
                    <a:pt x="4626" y="4337"/>
                  </a:cubicBezTo>
                  <a:cubicBezTo>
                    <a:pt x="4607" y="4322"/>
                    <a:pt x="4588" y="4303"/>
                    <a:pt x="4601" y="4290"/>
                  </a:cubicBezTo>
                  <a:lnTo>
                    <a:pt x="4601" y="4290"/>
                  </a:lnTo>
                  <a:cubicBezTo>
                    <a:pt x="4598" y="4293"/>
                    <a:pt x="4594" y="4295"/>
                    <a:pt x="4590" y="4295"/>
                  </a:cubicBezTo>
                  <a:cubicBezTo>
                    <a:pt x="4577" y="4295"/>
                    <a:pt x="4562" y="4283"/>
                    <a:pt x="4548" y="4271"/>
                  </a:cubicBezTo>
                  <a:cubicBezTo>
                    <a:pt x="4573" y="4265"/>
                    <a:pt x="4598" y="4262"/>
                    <a:pt x="4623" y="4262"/>
                  </a:cubicBezTo>
                  <a:cubicBezTo>
                    <a:pt x="4626" y="4262"/>
                    <a:pt x="4629" y="4262"/>
                    <a:pt x="4632" y="4262"/>
                  </a:cubicBezTo>
                  <a:cubicBezTo>
                    <a:pt x="4691" y="4262"/>
                    <a:pt x="4744" y="4234"/>
                    <a:pt x="4776" y="4187"/>
                  </a:cubicBezTo>
                  <a:cubicBezTo>
                    <a:pt x="4801" y="4156"/>
                    <a:pt x="4833" y="4109"/>
                    <a:pt x="4864" y="4105"/>
                  </a:cubicBezTo>
                  <a:cubicBezTo>
                    <a:pt x="4883" y="4071"/>
                    <a:pt x="4895" y="4055"/>
                    <a:pt x="4873" y="4043"/>
                  </a:cubicBezTo>
                  <a:lnTo>
                    <a:pt x="4892" y="4008"/>
                  </a:lnTo>
                  <a:cubicBezTo>
                    <a:pt x="4924" y="4005"/>
                    <a:pt x="4945" y="3971"/>
                    <a:pt x="4924" y="3958"/>
                  </a:cubicBezTo>
                  <a:cubicBezTo>
                    <a:pt x="4911" y="3930"/>
                    <a:pt x="4945" y="3927"/>
                    <a:pt x="4952" y="3911"/>
                  </a:cubicBezTo>
                  <a:cubicBezTo>
                    <a:pt x="5014" y="3899"/>
                    <a:pt x="5014" y="3899"/>
                    <a:pt x="4939" y="3880"/>
                  </a:cubicBezTo>
                  <a:cubicBezTo>
                    <a:pt x="4935" y="3877"/>
                    <a:pt x="4929" y="3876"/>
                    <a:pt x="4924" y="3876"/>
                  </a:cubicBezTo>
                  <a:cubicBezTo>
                    <a:pt x="4903" y="3876"/>
                    <a:pt x="4877" y="3892"/>
                    <a:pt x="4867" y="3905"/>
                  </a:cubicBezTo>
                  <a:lnTo>
                    <a:pt x="4839" y="3955"/>
                  </a:lnTo>
                  <a:lnTo>
                    <a:pt x="4845" y="3892"/>
                  </a:lnTo>
                  <a:cubicBezTo>
                    <a:pt x="4858" y="3867"/>
                    <a:pt x="4848" y="3839"/>
                    <a:pt x="4830" y="3820"/>
                  </a:cubicBezTo>
                  <a:cubicBezTo>
                    <a:pt x="4830" y="3820"/>
                    <a:pt x="4804" y="3811"/>
                    <a:pt x="4814" y="3792"/>
                  </a:cubicBezTo>
                  <a:lnTo>
                    <a:pt x="4814" y="3792"/>
                  </a:lnTo>
                  <a:lnTo>
                    <a:pt x="4858" y="3817"/>
                  </a:lnTo>
                  <a:cubicBezTo>
                    <a:pt x="4870" y="3839"/>
                    <a:pt x="4892" y="3858"/>
                    <a:pt x="4917" y="3867"/>
                  </a:cubicBezTo>
                  <a:cubicBezTo>
                    <a:pt x="4922" y="3868"/>
                    <a:pt x="4927" y="3869"/>
                    <a:pt x="4932" y="3869"/>
                  </a:cubicBezTo>
                  <a:cubicBezTo>
                    <a:pt x="4979" y="3869"/>
                    <a:pt x="5013" y="3831"/>
                    <a:pt x="4974" y="3811"/>
                  </a:cubicBezTo>
                  <a:cubicBezTo>
                    <a:pt x="4983" y="3795"/>
                    <a:pt x="4983" y="3795"/>
                    <a:pt x="5014" y="3789"/>
                  </a:cubicBezTo>
                  <a:cubicBezTo>
                    <a:pt x="5019" y="3791"/>
                    <a:pt x="5022" y="3792"/>
                    <a:pt x="5025" y="3792"/>
                  </a:cubicBezTo>
                  <a:cubicBezTo>
                    <a:pt x="5038" y="3792"/>
                    <a:pt x="5039" y="3775"/>
                    <a:pt x="5008" y="3742"/>
                  </a:cubicBezTo>
                  <a:cubicBezTo>
                    <a:pt x="4974" y="3707"/>
                    <a:pt x="4976" y="3691"/>
                    <a:pt x="5020" y="3691"/>
                  </a:cubicBezTo>
                  <a:cubicBezTo>
                    <a:pt x="5024" y="3691"/>
                    <a:pt x="5029" y="3691"/>
                    <a:pt x="5033" y="3692"/>
                  </a:cubicBezTo>
                  <a:cubicBezTo>
                    <a:pt x="5093" y="3676"/>
                    <a:pt x="5121" y="3601"/>
                    <a:pt x="5099" y="3595"/>
                  </a:cubicBezTo>
                  <a:cubicBezTo>
                    <a:pt x="5058" y="3579"/>
                    <a:pt x="5061" y="3523"/>
                    <a:pt x="5102" y="3513"/>
                  </a:cubicBezTo>
                  <a:cubicBezTo>
                    <a:pt x="5134" y="3504"/>
                    <a:pt x="5140" y="3485"/>
                    <a:pt x="5121" y="3457"/>
                  </a:cubicBezTo>
                  <a:lnTo>
                    <a:pt x="5121" y="3457"/>
                  </a:lnTo>
                  <a:cubicBezTo>
                    <a:pt x="5127" y="3459"/>
                    <a:pt x="5134" y="3460"/>
                    <a:pt x="5140" y="3460"/>
                  </a:cubicBezTo>
                  <a:cubicBezTo>
                    <a:pt x="5158" y="3460"/>
                    <a:pt x="5172" y="3450"/>
                    <a:pt x="5155" y="3428"/>
                  </a:cubicBezTo>
                  <a:cubicBezTo>
                    <a:pt x="5155" y="3428"/>
                    <a:pt x="5159" y="3418"/>
                    <a:pt x="5149" y="3418"/>
                  </a:cubicBezTo>
                  <a:cubicBezTo>
                    <a:pt x="5145" y="3418"/>
                    <a:pt x="5141" y="3419"/>
                    <a:pt x="5134" y="3422"/>
                  </a:cubicBezTo>
                  <a:lnTo>
                    <a:pt x="5096" y="3372"/>
                  </a:lnTo>
                  <a:cubicBezTo>
                    <a:pt x="5093" y="3379"/>
                    <a:pt x="5086" y="3382"/>
                    <a:pt x="5077" y="3382"/>
                  </a:cubicBezTo>
                  <a:cubicBezTo>
                    <a:pt x="5067" y="3382"/>
                    <a:pt x="5054" y="3379"/>
                    <a:pt x="5043" y="3375"/>
                  </a:cubicBezTo>
                  <a:cubicBezTo>
                    <a:pt x="5018" y="3369"/>
                    <a:pt x="5061" y="3303"/>
                    <a:pt x="5143" y="3287"/>
                  </a:cubicBezTo>
                  <a:lnTo>
                    <a:pt x="5202" y="3259"/>
                  </a:lnTo>
                  <a:lnTo>
                    <a:pt x="5152" y="3250"/>
                  </a:lnTo>
                  <a:cubicBezTo>
                    <a:pt x="5158" y="3234"/>
                    <a:pt x="5161" y="3217"/>
                    <a:pt x="5178" y="3217"/>
                  </a:cubicBezTo>
                  <a:cubicBezTo>
                    <a:pt x="5180" y="3217"/>
                    <a:pt x="5183" y="3218"/>
                    <a:pt x="5187" y="3219"/>
                  </a:cubicBezTo>
                  <a:cubicBezTo>
                    <a:pt x="5194" y="3219"/>
                    <a:pt x="5199" y="3220"/>
                    <a:pt x="5203" y="3220"/>
                  </a:cubicBezTo>
                  <a:cubicBezTo>
                    <a:pt x="5212" y="3220"/>
                    <a:pt x="5214" y="3216"/>
                    <a:pt x="5218" y="3203"/>
                  </a:cubicBezTo>
                  <a:cubicBezTo>
                    <a:pt x="5218" y="3203"/>
                    <a:pt x="5221" y="3184"/>
                    <a:pt x="5196" y="3181"/>
                  </a:cubicBezTo>
                  <a:cubicBezTo>
                    <a:pt x="5146" y="3172"/>
                    <a:pt x="5146" y="3172"/>
                    <a:pt x="5174" y="3156"/>
                  </a:cubicBezTo>
                  <a:cubicBezTo>
                    <a:pt x="5228" y="3146"/>
                    <a:pt x="5231" y="3128"/>
                    <a:pt x="5184" y="3099"/>
                  </a:cubicBezTo>
                  <a:cubicBezTo>
                    <a:pt x="5134" y="3090"/>
                    <a:pt x="5134" y="3093"/>
                    <a:pt x="5187" y="3081"/>
                  </a:cubicBezTo>
                  <a:cubicBezTo>
                    <a:pt x="5191" y="3082"/>
                    <a:pt x="5195" y="3082"/>
                    <a:pt x="5198" y="3082"/>
                  </a:cubicBezTo>
                  <a:cubicBezTo>
                    <a:pt x="5217" y="3082"/>
                    <a:pt x="5235" y="3071"/>
                    <a:pt x="5243" y="3052"/>
                  </a:cubicBezTo>
                  <a:lnTo>
                    <a:pt x="5218" y="3046"/>
                  </a:lnTo>
                  <a:cubicBezTo>
                    <a:pt x="5168" y="3040"/>
                    <a:pt x="5171" y="3021"/>
                    <a:pt x="5199" y="3005"/>
                  </a:cubicBezTo>
                  <a:lnTo>
                    <a:pt x="5199" y="3005"/>
                  </a:lnTo>
                  <a:cubicBezTo>
                    <a:pt x="5201" y="3006"/>
                    <a:pt x="5203" y="3006"/>
                    <a:pt x="5204" y="3006"/>
                  </a:cubicBezTo>
                  <a:cubicBezTo>
                    <a:pt x="5225" y="3006"/>
                    <a:pt x="5226" y="2987"/>
                    <a:pt x="5209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3" y="2895"/>
                    <a:pt x="5235" y="2896"/>
                    <a:pt x="5237" y="2896"/>
                  </a:cubicBezTo>
                  <a:cubicBezTo>
                    <a:pt x="5251" y="2897"/>
                    <a:pt x="5261" y="2897"/>
                    <a:pt x="5267" y="2897"/>
                  </a:cubicBezTo>
                  <a:cubicBezTo>
                    <a:pt x="5284" y="2897"/>
                    <a:pt x="5274" y="2893"/>
                    <a:pt x="5240" y="2877"/>
                  </a:cubicBezTo>
                  <a:cubicBezTo>
                    <a:pt x="5215" y="2855"/>
                    <a:pt x="5215" y="2855"/>
                    <a:pt x="5243" y="2817"/>
                  </a:cubicBezTo>
                  <a:cubicBezTo>
                    <a:pt x="5268" y="2802"/>
                    <a:pt x="5268" y="2802"/>
                    <a:pt x="5243" y="2780"/>
                  </a:cubicBezTo>
                  <a:cubicBezTo>
                    <a:pt x="5229" y="2779"/>
                    <a:pt x="5216" y="2778"/>
                    <a:pt x="5206" y="2778"/>
                  </a:cubicBezTo>
                  <a:cubicBezTo>
                    <a:pt x="5181" y="2778"/>
                    <a:pt x="5168" y="2782"/>
                    <a:pt x="5168" y="2795"/>
                  </a:cubicBezTo>
                  <a:cubicBezTo>
                    <a:pt x="5168" y="2809"/>
                    <a:pt x="5168" y="2813"/>
                    <a:pt x="5159" y="2813"/>
                  </a:cubicBezTo>
                  <a:cubicBezTo>
                    <a:pt x="5155" y="2813"/>
                    <a:pt x="5150" y="2812"/>
                    <a:pt x="5143" y="2811"/>
                  </a:cubicBezTo>
                  <a:lnTo>
                    <a:pt x="5143" y="2777"/>
                  </a:lnTo>
                  <a:cubicBezTo>
                    <a:pt x="5146" y="2748"/>
                    <a:pt x="5140" y="2723"/>
                    <a:pt x="5124" y="2701"/>
                  </a:cubicBezTo>
                  <a:cubicBezTo>
                    <a:pt x="5112" y="2683"/>
                    <a:pt x="5093" y="2673"/>
                    <a:pt x="5080" y="2673"/>
                  </a:cubicBezTo>
                  <a:cubicBezTo>
                    <a:pt x="5068" y="2673"/>
                    <a:pt x="5061" y="2683"/>
                    <a:pt x="5074" y="2701"/>
                  </a:cubicBezTo>
                  <a:lnTo>
                    <a:pt x="5046" y="2717"/>
                  </a:lnTo>
                  <a:cubicBezTo>
                    <a:pt x="4971" y="2717"/>
                    <a:pt x="4971" y="2748"/>
                    <a:pt x="5046" y="2752"/>
                  </a:cubicBezTo>
                  <a:cubicBezTo>
                    <a:pt x="5121" y="2755"/>
                    <a:pt x="5121" y="2755"/>
                    <a:pt x="5068" y="2770"/>
                  </a:cubicBezTo>
                  <a:cubicBezTo>
                    <a:pt x="5018" y="2770"/>
                    <a:pt x="5018" y="2786"/>
                    <a:pt x="5018" y="2805"/>
                  </a:cubicBezTo>
                  <a:cubicBezTo>
                    <a:pt x="5014" y="2821"/>
                    <a:pt x="5014" y="2821"/>
                    <a:pt x="4989" y="2821"/>
                  </a:cubicBezTo>
                  <a:cubicBezTo>
                    <a:pt x="4987" y="2820"/>
                    <a:pt x="4985" y="2820"/>
                    <a:pt x="4983" y="2820"/>
                  </a:cubicBezTo>
                  <a:cubicBezTo>
                    <a:pt x="4960" y="2820"/>
                    <a:pt x="4939" y="2835"/>
                    <a:pt x="4936" y="2852"/>
                  </a:cubicBezTo>
                  <a:cubicBezTo>
                    <a:pt x="4936" y="2868"/>
                    <a:pt x="4936" y="2868"/>
                    <a:pt x="4961" y="2871"/>
                  </a:cubicBezTo>
                  <a:cubicBezTo>
                    <a:pt x="4966" y="2868"/>
                    <a:pt x="4970" y="2867"/>
                    <a:pt x="4973" y="2867"/>
                  </a:cubicBezTo>
                  <a:cubicBezTo>
                    <a:pt x="4987" y="2867"/>
                    <a:pt x="4977" y="2892"/>
                    <a:pt x="4933" y="2902"/>
                  </a:cubicBezTo>
                  <a:cubicBezTo>
                    <a:pt x="4908" y="2915"/>
                    <a:pt x="4908" y="2915"/>
                    <a:pt x="4958" y="2921"/>
                  </a:cubicBezTo>
                  <a:cubicBezTo>
                    <a:pt x="5008" y="2927"/>
                    <a:pt x="5002" y="2962"/>
                    <a:pt x="4949" y="2971"/>
                  </a:cubicBezTo>
                  <a:cubicBezTo>
                    <a:pt x="4949" y="2971"/>
                    <a:pt x="4945" y="2990"/>
                    <a:pt x="4942" y="3005"/>
                  </a:cubicBezTo>
                  <a:cubicBezTo>
                    <a:pt x="4939" y="3024"/>
                    <a:pt x="4964" y="3027"/>
                    <a:pt x="4989" y="3031"/>
                  </a:cubicBezTo>
                  <a:cubicBezTo>
                    <a:pt x="5040" y="3040"/>
                    <a:pt x="5040" y="3040"/>
                    <a:pt x="5011" y="3052"/>
                  </a:cubicBezTo>
                  <a:cubicBezTo>
                    <a:pt x="4996" y="3059"/>
                    <a:pt x="4977" y="3062"/>
                    <a:pt x="4961" y="3062"/>
                  </a:cubicBezTo>
                  <a:cubicBezTo>
                    <a:pt x="4958" y="3061"/>
                    <a:pt x="4955" y="3061"/>
                    <a:pt x="4952" y="3061"/>
                  </a:cubicBezTo>
                  <a:cubicBezTo>
                    <a:pt x="4935" y="3061"/>
                    <a:pt x="4933" y="3076"/>
                    <a:pt x="4930" y="3090"/>
                  </a:cubicBezTo>
                  <a:cubicBezTo>
                    <a:pt x="4927" y="3109"/>
                    <a:pt x="4920" y="3140"/>
                    <a:pt x="4945" y="3146"/>
                  </a:cubicBezTo>
                  <a:lnTo>
                    <a:pt x="4945" y="3146"/>
                  </a:lnTo>
                  <a:cubicBezTo>
                    <a:pt x="4939" y="3145"/>
                    <a:pt x="4930" y="3142"/>
                    <a:pt x="4920" y="3140"/>
                  </a:cubicBezTo>
                  <a:cubicBezTo>
                    <a:pt x="4917" y="3159"/>
                    <a:pt x="4892" y="3153"/>
                    <a:pt x="4917" y="3159"/>
                  </a:cubicBezTo>
                  <a:cubicBezTo>
                    <a:pt x="4917" y="3159"/>
                    <a:pt x="4911" y="3175"/>
                    <a:pt x="4880" y="3203"/>
                  </a:cubicBezTo>
                  <a:cubicBezTo>
                    <a:pt x="4853" y="3222"/>
                    <a:pt x="4868" y="3265"/>
                    <a:pt x="4905" y="3265"/>
                  </a:cubicBezTo>
                  <a:cubicBezTo>
                    <a:pt x="4916" y="3265"/>
                    <a:pt x="4929" y="3261"/>
                    <a:pt x="4942" y="3253"/>
                  </a:cubicBezTo>
                  <a:cubicBezTo>
                    <a:pt x="4945" y="3247"/>
                    <a:pt x="4946" y="3243"/>
                    <a:pt x="4947" y="3243"/>
                  </a:cubicBezTo>
                  <a:lnTo>
                    <a:pt x="4947" y="3243"/>
                  </a:lnTo>
                  <a:cubicBezTo>
                    <a:pt x="4947" y="3243"/>
                    <a:pt x="4945" y="3250"/>
                    <a:pt x="4939" y="3269"/>
                  </a:cubicBezTo>
                  <a:cubicBezTo>
                    <a:pt x="4933" y="3287"/>
                    <a:pt x="4958" y="3294"/>
                    <a:pt x="4958" y="3294"/>
                  </a:cubicBezTo>
                  <a:cubicBezTo>
                    <a:pt x="4983" y="3300"/>
                    <a:pt x="4977" y="3319"/>
                    <a:pt x="4974" y="3334"/>
                  </a:cubicBezTo>
                  <a:lnTo>
                    <a:pt x="4927" y="3322"/>
                  </a:lnTo>
                  <a:cubicBezTo>
                    <a:pt x="4903" y="3309"/>
                    <a:pt x="4883" y="3303"/>
                    <a:pt x="4870" y="3303"/>
                  </a:cubicBezTo>
                  <a:cubicBezTo>
                    <a:pt x="4846" y="3303"/>
                    <a:pt x="4847" y="3323"/>
                    <a:pt x="4892" y="3347"/>
                  </a:cubicBezTo>
                  <a:lnTo>
                    <a:pt x="4867" y="3341"/>
                  </a:lnTo>
                  <a:cubicBezTo>
                    <a:pt x="4863" y="3339"/>
                    <a:pt x="4859" y="3338"/>
                    <a:pt x="4856" y="3338"/>
                  </a:cubicBezTo>
                  <a:cubicBezTo>
                    <a:pt x="4842" y="3338"/>
                    <a:pt x="4844" y="3357"/>
                    <a:pt x="4851" y="3388"/>
                  </a:cubicBezTo>
                  <a:cubicBezTo>
                    <a:pt x="4845" y="3403"/>
                    <a:pt x="4886" y="3438"/>
                    <a:pt x="4911" y="3444"/>
                  </a:cubicBezTo>
                  <a:cubicBezTo>
                    <a:pt x="4936" y="3454"/>
                    <a:pt x="4930" y="3469"/>
                    <a:pt x="4930" y="3469"/>
                  </a:cubicBezTo>
                  <a:cubicBezTo>
                    <a:pt x="4926" y="3480"/>
                    <a:pt x="4925" y="3485"/>
                    <a:pt x="4919" y="3485"/>
                  </a:cubicBezTo>
                  <a:cubicBezTo>
                    <a:pt x="4915" y="3485"/>
                    <a:pt x="4909" y="3483"/>
                    <a:pt x="4898" y="3479"/>
                  </a:cubicBezTo>
                  <a:cubicBezTo>
                    <a:pt x="4890" y="3476"/>
                    <a:pt x="4883" y="3474"/>
                    <a:pt x="4876" y="3474"/>
                  </a:cubicBezTo>
                  <a:cubicBezTo>
                    <a:pt x="4849" y="3474"/>
                    <a:pt x="4846" y="3501"/>
                    <a:pt x="4880" y="3529"/>
                  </a:cubicBezTo>
                  <a:lnTo>
                    <a:pt x="4858" y="3519"/>
                  </a:lnTo>
                  <a:cubicBezTo>
                    <a:pt x="4853" y="3517"/>
                    <a:pt x="4847" y="3516"/>
                    <a:pt x="4842" y="3516"/>
                  </a:cubicBezTo>
                  <a:cubicBezTo>
                    <a:pt x="4822" y="3516"/>
                    <a:pt x="4803" y="3535"/>
                    <a:pt x="4795" y="3607"/>
                  </a:cubicBezTo>
                  <a:cubicBezTo>
                    <a:pt x="4767" y="3664"/>
                    <a:pt x="4743" y="3706"/>
                    <a:pt x="4723" y="3706"/>
                  </a:cubicBezTo>
                  <a:cubicBezTo>
                    <a:pt x="4721" y="3706"/>
                    <a:pt x="4719" y="3705"/>
                    <a:pt x="4717" y="3704"/>
                  </a:cubicBezTo>
                  <a:cubicBezTo>
                    <a:pt x="4715" y="3703"/>
                    <a:pt x="4714" y="3703"/>
                    <a:pt x="4713" y="3703"/>
                  </a:cubicBezTo>
                  <a:cubicBezTo>
                    <a:pt x="4697" y="3703"/>
                    <a:pt x="4712" y="3780"/>
                    <a:pt x="4736" y="3833"/>
                  </a:cubicBezTo>
                  <a:cubicBezTo>
                    <a:pt x="4730" y="3830"/>
                    <a:pt x="4725" y="3828"/>
                    <a:pt x="4721" y="3828"/>
                  </a:cubicBezTo>
                  <a:cubicBezTo>
                    <a:pt x="4708" y="3828"/>
                    <a:pt x="4699" y="3841"/>
                    <a:pt x="4685" y="3864"/>
                  </a:cubicBezTo>
                  <a:cubicBezTo>
                    <a:pt x="4667" y="3893"/>
                    <a:pt x="4661" y="3903"/>
                    <a:pt x="4653" y="3903"/>
                  </a:cubicBezTo>
                  <a:cubicBezTo>
                    <a:pt x="4649" y="3903"/>
                    <a:pt x="4645" y="3900"/>
                    <a:pt x="4638" y="3895"/>
                  </a:cubicBezTo>
                  <a:cubicBezTo>
                    <a:pt x="4623" y="3877"/>
                    <a:pt x="4614" y="3867"/>
                    <a:pt x="4612" y="3867"/>
                  </a:cubicBezTo>
                  <a:lnTo>
                    <a:pt x="4612" y="3867"/>
                  </a:lnTo>
                  <a:cubicBezTo>
                    <a:pt x="4609" y="3867"/>
                    <a:pt x="4615" y="3881"/>
                    <a:pt x="4629" y="3911"/>
                  </a:cubicBezTo>
                  <a:cubicBezTo>
                    <a:pt x="4652" y="3941"/>
                    <a:pt x="4633" y="3966"/>
                    <a:pt x="4604" y="3966"/>
                  </a:cubicBezTo>
                  <a:cubicBezTo>
                    <a:pt x="4593" y="3966"/>
                    <a:pt x="4581" y="3963"/>
                    <a:pt x="4569" y="3955"/>
                  </a:cubicBezTo>
                  <a:cubicBezTo>
                    <a:pt x="4564" y="3951"/>
                    <a:pt x="4560" y="3949"/>
                    <a:pt x="4556" y="3949"/>
                  </a:cubicBezTo>
                  <a:cubicBezTo>
                    <a:pt x="4544" y="3949"/>
                    <a:pt x="4535" y="3962"/>
                    <a:pt x="4519" y="3980"/>
                  </a:cubicBezTo>
                  <a:cubicBezTo>
                    <a:pt x="4529" y="4008"/>
                    <a:pt x="4510" y="4036"/>
                    <a:pt x="4488" y="4065"/>
                  </a:cubicBezTo>
                  <a:cubicBezTo>
                    <a:pt x="4457" y="4105"/>
                    <a:pt x="4457" y="4105"/>
                    <a:pt x="4497" y="4137"/>
                  </a:cubicBezTo>
                  <a:cubicBezTo>
                    <a:pt x="4535" y="4168"/>
                    <a:pt x="4526" y="4181"/>
                    <a:pt x="4504" y="4209"/>
                  </a:cubicBezTo>
                  <a:cubicBezTo>
                    <a:pt x="4495" y="4217"/>
                    <a:pt x="4487" y="4226"/>
                    <a:pt x="4477" y="4226"/>
                  </a:cubicBezTo>
                  <a:cubicBezTo>
                    <a:pt x="4472" y="4226"/>
                    <a:pt x="4466" y="4223"/>
                    <a:pt x="4460" y="4218"/>
                  </a:cubicBezTo>
                  <a:cubicBezTo>
                    <a:pt x="4460" y="4218"/>
                    <a:pt x="4456" y="4218"/>
                    <a:pt x="4451" y="4218"/>
                  </a:cubicBezTo>
                  <a:cubicBezTo>
                    <a:pt x="4441" y="4218"/>
                    <a:pt x="4424" y="4219"/>
                    <a:pt x="4416" y="4228"/>
                  </a:cubicBezTo>
                  <a:cubicBezTo>
                    <a:pt x="4410" y="4236"/>
                    <a:pt x="4402" y="4244"/>
                    <a:pt x="4392" y="4244"/>
                  </a:cubicBezTo>
                  <a:cubicBezTo>
                    <a:pt x="4387" y="4244"/>
                    <a:pt x="4381" y="4242"/>
                    <a:pt x="4375" y="4237"/>
                  </a:cubicBezTo>
                  <a:cubicBezTo>
                    <a:pt x="4373" y="4237"/>
                    <a:pt x="4370" y="4236"/>
                    <a:pt x="4368" y="4236"/>
                  </a:cubicBezTo>
                  <a:cubicBezTo>
                    <a:pt x="4351" y="4236"/>
                    <a:pt x="4333" y="4245"/>
                    <a:pt x="4322" y="4256"/>
                  </a:cubicBezTo>
                  <a:cubicBezTo>
                    <a:pt x="4303" y="4275"/>
                    <a:pt x="4286" y="4294"/>
                    <a:pt x="4270" y="4294"/>
                  </a:cubicBezTo>
                  <a:cubicBezTo>
                    <a:pt x="4265" y="4294"/>
                    <a:pt x="4261" y="4292"/>
                    <a:pt x="4256" y="4287"/>
                  </a:cubicBezTo>
                  <a:lnTo>
                    <a:pt x="4256" y="4287"/>
                  </a:lnTo>
                  <a:cubicBezTo>
                    <a:pt x="4244" y="4300"/>
                    <a:pt x="4244" y="4300"/>
                    <a:pt x="4262" y="4318"/>
                  </a:cubicBezTo>
                  <a:cubicBezTo>
                    <a:pt x="4281" y="4337"/>
                    <a:pt x="4284" y="4366"/>
                    <a:pt x="4215" y="4394"/>
                  </a:cubicBezTo>
                  <a:cubicBezTo>
                    <a:pt x="4190" y="4416"/>
                    <a:pt x="4150" y="4450"/>
                    <a:pt x="4168" y="4469"/>
                  </a:cubicBezTo>
                  <a:cubicBezTo>
                    <a:pt x="4161" y="4475"/>
                    <a:pt x="4157" y="4478"/>
                    <a:pt x="4154" y="4478"/>
                  </a:cubicBezTo>
                  <a:cubicBezTo>
                    <a:pt x="4149" y="4478"/>
                    <a:pt x="4146" y="4473"/>
                    <a:pt x="4137" y="4463"/>
                  </a:cubicBezTo>
                  <a:cubicBezTo>
                    <a:pt x="4126" y="4449"/>
                    <a:pt x="4116" y="4443"/>
                    <a:pt x="4107" y="4443"/>
                  </a:cubicBezTo>
                  <a:cubicBezTo>
                    <a:pt x="4092" y="4443"/>
                    <a:pt x="4082" y="4465"/>
                    <a:pt x="4084" y="4503"/>
                  </a:cubicBezTo>
                  <a:cubicBezTo>
                    <a:pt x="4095" y="4517"/>
                    <a:pt x="4090" y="4527"/>
                    <a:pt x="4076" y="4527"/>
                  </a:cubicBezTo>
                  <a:cubicBezTo>
                    <a:pt x="4070" y="4527"/>
                    <a:pt x="4063" y="4526"/>
                    <a:pt x="4055" y="4522"/>
                  </a:cubicBezTo>
                  <a:cubicBezTo>
                    <a:pt x="4046" y="4535"/>
                    <a:pt x="4040" y="4550"/>
                    <a:pt x="4043" y="4563"/>
                  </a:cubicBezTo>
                  <a:cubicBezTo>
                    <a:pt x="4043" y="4594"/>
                    <a:pt x="4043" y="4594"/>
                    <a:pt x="3999" y="4594"/>
                  </a:cubicBezTo>
                  <a:cubicBezTo>
                    <a:pt x="3994" y="4586"/>
                    <a:pt x="3988" y="4583"/>
                    <a:pt x="3982" y="4583"/>
                  </a:cubicBezTo>
                  <a:cubicBezTo>
                    <a:pt x="3974" y="4583"/>
                    <a:pt x="3966" y="4589"/>
                    <a:pt x="3958" y="4594"/>
                  </a:cubicBezTo>
                  <a:cubicBezTo>
                    <a:pt x="3944" y="4632"/>
                    <a:pt x="3800" y="4718"/>
                    <a:pt x="3759" y="4718"/>
                  </a:cubicBezTo>
                  <a:cubicBezTo>
                    <a:pt x="3756" y="4718"/>
                    <a:pt x="3753" y="4718"/>
                    <a:pt x="3752" y="4716"/>
                  </a:cubicBezTo>
                  <a:cubicBezTo>
                    <a:pt x="3748" y="4748"/>
                    <a:pt x="3748" y="4748"/>
                    <a:pt x="3733" y="4754"/>
                  </a:cubicBezTo>
                  <a:cubicBezTo>
                    <a:pt x="3720" y="4742"/>
                    <a:pt x="3711" y="4737"/>
                    <a:pt x="3705" y="4737"/>
                  </a:cubicBezTo>
                  <a:cubicBezTo>
                    <a:pt x="3692" y="4737"/>
                    <a:pt x="3696" y="4762"/>
                    <a:pt x="3711" y="4792"/>
                  </a:cubicBezTo>
                  <a:lnTo>
                    <a:pt x="3726" y="4785"/>
                  </a:lnTo>
                  <a:lnTo>
                    <a:pt x="3742" y="4776"/>
                  </a:lnTo>
                  <a:lnTo>
                    <a:pt x="3742" y="4776"/>
                  </a:lnTo>
                  <a:cubicBezTo>
                    <a:pt x="3756" y="4802"/>
                    <a:pt x="3747" y="4820"/>
                    <a:pt x="3731" y="4820"/>
                  </a:cubicBezTo>
                  <a:cubicBezTo>
                    <a:pt x="3718" y="4820"/>
                    <a:pt x="3700" y="4807"/>
                    <a:pt x="3686" y="4776"/>
                  </a:cubicBezTo>
                  <a:cubicBezTo>
                    <a:pt x="3669" y="4759"/>
                    <a:pt x="3659" y="4750"/>
                    <a:pt x="3655" y="4750"/>
                  </a:cubicBezTo>
                  <a:cubicBezTo>
                    <a:pt x="3649" y="4750"/>
                    <a:pt x="3651" y="4763"/>
                    <a:pt x="3654" y="4792"/>
                  </a:cubicBezTo>
                  <a:cubicBezTo>
                    <a:pt x="3658" y="4822"/>
                    <a:pt x="3653" y="4838"/>
                    <a:pt x="3642" y="4838"/>
                  </a:cubicBezTo>
                  <a:cubicBezTo>
                    <a:pt x="3634" y="4838"/>
                    <a:pt x="3622" y="4830"/>
                    <a:pt x="3607" y="4814"/>
                  </a:cubicBezTo>
                  <a:cubicBezTo>
                    <a:pt x="3597" y="4791"/>
                    <a:pt x="3591" y="4779"/>
                    <a:pt x="3589" y="4779"/>
                  </a:cubicBezTo>
                  <a:lnTo>
                    <a:pt x="3589" y="4779"/>
                  </a:lnTo>
                  <a:cubicBezTo>
                    <a:pt x="3587" y="4779"/>
                    <a:pt x="3588" y="4792"/>
                    <a:pt x="3592" y="4820"/>
                  </a:cubicBezTo>
                  <a:cubicBezTo>
                    <a:pt x="3597" y="4887"/>
                    <a:pt x="3582" y="4929"/>
                    <a:pt x="3561" y="4929"/>
                  </a:cubicBezTo>
                  <a:cubicBezTo>
                    <a:pt x="3548" y="4929"/>
                    <a:pt x="3533" y="4913"/>
                    <a:pt x="3520" y="4876"/>
                  </a:cubicBezTo>
                  <a:cubicBezTo>
                    <a:pt x="3503" y="4835"/>
                    <a:pt x="3482" y="4816"/>
                    <a:pt x="3466" y="4816"/>
                  </a:cubicBezTo>
                  <a:cubicBezTo>
                    <a:pt x="3464" y="4816"/>
                    <a:pt x="3462" y="4816"/>
                    <a:pt x="3460" y="4817"/>
                  </a:cubicBezTo>
                  <a:cubicBezTo>
                    <a:pt x="3444" y="4823"/>
                    <a:pt x="3454" y="4848"/>
                    <a:pt x="3460" y="4870"/>
                  </a:cubicBezTo>
                  <a:cubicBezTo>
                    <a:pt x="3479" y="4893"/>
                    <a:pt x="3483" y="4905"/>
                    <a:pt x="3473" y="4905"/>
                  </a:cubicBezTo>
                  <a:cubicBezTo>
                    <a:pt x="3466" y="4905"/>
                    <a:pt x="3451" y="4898"/>
                    <a:pt x="3429" y="4883"/>
                  </a:cubicBezTo>
                  <a:cubicBezTo>
                    <a:pt x="3396" y="4858"/>
                    <a:pt x="3372" y="4846"/>
                    <a:pt x="3352" y="4846"/>
                  </a:cubicBezTo>
                  <a:cubicBezTo>
                    <a:pt x="3327" y="4846"/>
                    <a:pt x="3310" y="4865"/>
                    <a:pt x="3291" y="4898"/>
                  </a:cubicBezTo>
                  <a:cubicBezTo>
                    <a:pt x="3259" y="4935"/>
                    <a:pt x="3229" y="4955"/>
                    <a:pt x="3216" y="4955"/>
                  </a:cubicBezTo>
                  <a:cubicBezTo>
                    <a:pt x="3206" y="4955"/>
                    <a:pt x="3205" y="4943"/>
                    <a:pt x="3222" y="4917"/>
                  </a:cubicBezTo>
                  <a:cubicBezTo>
                    <a:pt x="3234" y="4883"/>
                    <a:pt x="3240" y="4869"/>
                    <a:pt x="3237" y="4869"/>
                  </a:cubicBezTo>
                  <a:lnTo>
                    <a:pt x="3237" y="4869"/>
                  </a:lnTo>
                  <a:cubicBezTo>
                    <a:pt x="3235" y="4869"/>
                    <a:pt x="3228" y="4877"/>
                    <a:pt x="3216" y="4892"/>
                  </a:cubicBezTo>
                  <a:lnTo>
                    <a:pt x="3134" y="4911"/>
                  </a:lnTo>
                  <a:cubicBezTo>
                    <a:pt x="3118" y="4917"/>
                    <a:pt x="3106" y="4945"/>
                    <a:pt x="3112" y="4967"/>
                  </a:cubicBezTo>
                  <a:cubicBezTo>
                    <a:pt x="3096" y="4940"/>
                    <a:pt x="3077" y="4922"/>
                    <a:pt x="3058" y="4922"/>
                  </a:cubicBezTo>
                  <a:cubicBezTo>
                    <a:pt x="3045" y="4922"/>
                    <a:pt x="3032" y="4932"/>
                    <a:pt x="3021" y="4955"/>
                  </a:cubicBezTo>
                  <a:lnTo>
                    <a:pt x="2987" y="4961"/>
                  </a:lnTo>
                  <a:cubicBezTo>
                    <a:pt x="2971" y="4964"/>
                    <a:pt x="2971" y="4964"/>
                    <a:pt x="2956" y="4989"/>
                  </a:cubicBezTo>
                  <a:cubicBezTo>
                    <a:pt x="2951" y="4999"/>
                    <a:pt x="2946" y="5002"/>
                    <a:pt x="2940" y="5002"/>
                  </a:cubicBezTo>
                  <a:cubicBezTo>
                    <a:pt x="2928" y="5002"/>
                    <a:pt x="2915" y="4988"/>
                    <a:pt x="2902" y="4973"/>
                  </a:cubicBezTo>
                  <a:cubicBezTo>
                    <a:pt x="2889" y="4958"/>
                    <a:pt x="2876" y="4941"/>
                    <a:pt x="2870" y="4941"/>
                  </a:cubicBezTo>
                  <a:cubicBezTo>
                    <a:pt x="2868" y="4941"/>
                    <a:pt x="2867" y="4944"/>
                    <a:pt x="2868" y="4952"/>
                  </a:cubicBezTo>
                  <a:cubicBezTo>
                    <a:pt x="2868" y="4977"/>
                    <a:pt x="2836" y="5002"/>
                    <a:pt x="2821" y="5027"/>
                  </a:cubicBezTo>
                  <a:cubicBezTo>
                    <a:pt x="2816" y="5036"/>
                    <a:pt x="2811" y="5039"/>
                    <a:pt x="2806" y="5039"/>
                  </a:cubicBezTo>
                  <a:cubicBezTo>
                    <a:pt x="2797" y="5039"/>
                    <a:pt x="2791" y="5022"/>
                    <a:pt x="2802" y="5005"/>
                  </a:cubicBezTo>
                  <a:cubicBezTo>
                    <a:pt x="2799" y="4977"/>
                    <a:pt x="2799" y="4977"/>
                    <a:pt x="2764" y="4955"/>
                  </a:cubicBezTo>
                  <a:cubicBezTo>
                    <a:pt x="2749" y="4955"/>
                    <a:pt x="2714" y="4958"/>
                    <a:pt x="2714" y="4983"/>
                  </a:cubicBezTo>
                  <a:cubicBezTo>
                    <a:pt x="2714" y="4995"/>
                    <a:pt x="2688" y="5002"/>
                    <a:pt x="2661" y="5002"/>
                  </a:cubicBezTo>
                  <a:cubicBezTo>
                    <a:pt x="2633" y="5002"/>
                    <a:pt x="2603" y="4995"/>
                    <a:pt x="2595" y="4980"/>
                  </a:cubicBezTo>
                  <a:lnTo>
                    <a:pt x="2561" y="4980"/>
                  </a:lnTo>
                  <a:cubicBezTo>
                    <a:pt x="2560" y="4980"/>
                    <a:pt x="2559" y="4979"/>
                    <a:pt x="2558" y="4979"/>
                  </a:cubicBezTo>
                  <a:cubicBezTo>
                    <a:pt x="2543" y="4979"/>
                    <a:pt x="2525" y="5002"/>
                    <a:pt x="2507" y="5002"/>
                  </a:cubicBezTo>
                  <a:cubicBezTo>
                    <a:pt x="2507" y="5002"/>
                    <a:pt x="2507" y="5002"/>
                    <a:pt x="2506" y="5002"/>
                  </a:cubicBezTo>
                  <a:cubicBezTo>
                    <a:pt x="2501" y="5002"/>
                    <a:pt x="2488" y="5004"/>
                    <a:pt x="2473" y="5024"/>
                  </a:cubicBezTo>
                  <a:cubicBezTo>
                    <a:pt x="2454" y="5024"/>
                    <a:pt x="2438" y="5020"/>
                    <a:pt x="2438" y="4995"/>
                  </a:cubicBezTo>
                  <a:cubicBezTo>
                    <a:pt x="2428" y="5020"/>
                    <a:pt x="2422" y="5033"/>
                    <a:pt x="2418" y="5033"/>
                  </a:cubicBezTo>
                  <a:cubicBezTo>
                    <a:pt x="2413" y="5033"/>
                    <a:pt x="2410" y="5019"/>
                    <a:pt x="2404" y="4992"/>
                  </a:cubicBezTo>
                  <a:cubicBezTo>
                    <a:pt x="2407" y="4969"/>
                    <a:pt x="2409" y="4957"/>
                    <a:pt x="2407" y="4957"/>
                  </a:cubicBezTo>
                  <a:lnTo>
                    <a:pt x="2407" y="4957"/>
                  </a:lnTo>
                  <a:cubicBezTo>
                    <a:pt x="2405" y="4957"/>
                    <a:pt x="2399" y="4969"/>
                    <a:pt x="2388" y="4992"/>
                  </a:cubicBezTo>
                  <a:cubicBezTo>
                    <a:pt x="2379" y="5003"/>
                    <a:pt x="2375" y="5008"/>
                    <a:pt x="2371" y="5008"/>
                  </a:cubicBezTo>
                  <a:cubicBezTo>
                    <a:pt x="2366" y="5008"/>
                    <a:pt x="2362" y="5001"/>
                    <a:pt x="2354" y="4986"/>
                  </a:cubicBezTo>
                  <a:cubicBezTo>
                    <a:pt x="2356" y="4973"/>
                    <a:pt x="2352" y="4966"/>
                    <a:pt x="2348" y="4966"/>
                  </a:cubicBezTo>
                  <a:cubicBezTo>
                    <a:pt x="2344" y="4966"/>
                    <a:pt x="2340" y="4971"/>
                    <a:pt x="2338" y="4983"/>
                  </a:cubicBezTo>
                  <a:cubicBezTo>
                    <a:pt x="2324" y="5010"/>
                    <a:pt x="2299" y="5026"/>
                    <a:pt x="2283" y="5026"/>
                  </a:cubicBezTo>
                  <a:cubicBezTo>
                    <a:pt x="2270" y="5026"/>
                    <a:pt x="2262" y="5017"/>
                    <a:pt x="2266" y="4995"/>
                  </a:cubicBezTo>
                  <a:cubicBezTo>
                    <a:pt x="2266" y="4995"/>
                    <a:pt x="2265" y="4995"/>
                    <a:pt x="2263" y="4995"/>
                  </a:cubicBezTo>
                  <a:cubicBezTo>
                    <a:pt x="2258" y="4995"/>
                    <a:pt x="2242" y="4997"/>
                    <a:pt x="2225" y="5014"/>
                  </a:cubicBezTo>
                  <a:cubicBezTo>
                    <a:pt x="2213" y="5038"/>
                    <a:pt x="2207" y="5049"/>
                    <a:pt x="2205" y="5049"/>
                  </a:cubicBezTo>
                  <a:cubicBezTo>
                    <a:pt x="2203" y="5049"/>
                    <a:pt x="2205" y="5038"/>
                    <a:pt x="2210" y="5014"/>
                  </a:cubicBezTo>
                  <a:cubicBezTo>
                    <a:pt x="2205" y="4985"/>
                    <a:pt x="2198" y="4971"/>
                    <a:pt x="2188" y="4971"/>
                  </a:cubicBezTo>
                  <a:cubicBezTo>
                    <a:pt x="2180" y="4971"/>
                    <a:pt x="2169" y="4982"/>
                    <a:pt x="2156" y="5002"/>
                  </a:cubicBezTo>
                  <a:cubicBezTo>
                    <a:pt x="2152" y="5007"/>
                    <a:pt x="2146" y="5009"/>
                    <a:pt x="2140" y="5009"/>
                  </a:cubicBezTo>
                  <a:cubicBezTo>
                    <a:pt x="2132" y="5009"/>
                    <a:pt x="2124" y="5005"/>
                    <a:pt x="2122" y="4995"/>
                  </a:cubicBezTo>
                  <a:cubicBezTo>
                    <a:pt x="2102" y="4971"/>
                    <a:pt x="2051" y="4938"/>
                    <a:pt x="2022" y="4938"/>
                  </a:cubicBezTo>
                  <a:cubicBezTo>
                    <a:pt x="2010" y="4938"/>
                    <a:pt x="2002" y="4945"/>
                    <a:pt x="2003" y="4961"/>
                  </a:cubicBezTo>
                  <a:lnTo>
                    <a:pt x="1968" y="4952"/>
                  </a:lnTo>
                  <a:cubicBezTo>
                    <a:pt x="1952" y="4931"/>
                    <a:pt x="1940" y="4921"/>
                    <a:pt x="1926" y="4921"/>
                  </a:cubicBezTo>
                  <a:cubicBezTo>
                    <a:pt x="1919" y="4921"/>
                    <a:pt x="1911" y="4924"/>
                    <a:pt x="1903" y="4930"/>
                  </a:cubicBezTo>
                  <a:lnTo>
                    <a:pt x="1877" y="4948"/>
                  </a:lnTo>
                  <a:cubicBezTo>
                    <a:pt x="1887" y="4923"/>
                    <a:pt x="1877" y="4895"/>
                    <a:pt x="1862" y="4889"/>
                  </a:cubicBezTo>
                  <a:cubicBezTo>
                    <a:pt x="1856" y="4887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5"/>
                  </a:cubicBezTo>
                  <a:cubicBezTo>
                    <a:pt x="1842" y="4923"/>
                    <a:pt x="1838" y="4928"/>
                    <a:pt x="1830" y="4928"/>
                  </a:cubicBezTo>
                  <a:cubicBezTo>
                    <a:pt x="1825" y="4928"/>
                    <a:pt x="1818" y="4926"/>
                    <a:pt x="1812" y="4923"/>
                  </a:cubicBezTo>
                  <a:cubicBezTo>
                    <a:pt x="1796" y="4917"/>
                    <a:pt x="1787" y="4886"/>
                    <a:pt x="1796" y="4864"/>
                  </a:cubicBezTo>
                  <a:lnTo>
                    <a:pt x="1780" y="4858"/>
                  </a:lnTo>
                  <a:cubicBezTo>
                    <a:pt x="1770" y="4883"/>
                    <a:pt x="1761" y="4892"/>
                    <a:pt x="1756" y="4892"/>
                  </a:cubicBezTo>
                  <a:cubicBezTo>
                    <a:pt x="1752" y="4892"/>
                    <a:pt x="1751" y="4885"/>
                    <a:pt x="1755" y="4873"/>
                  </a:cubicBezTo>
                  <a:cubicBezTo>
                    <a:pt x="1752" y="4854"/>
                    <a:pt x="1736" y="4839"/>
                    <a:pt x="1718" y="4832"/>
                  </a:cubicBezTo>
                  <a:cubicBezTo>
                    <a:pt x="1714" y="4838"/>
                    <a:pt x="1712" y="4840"/>
                    <a:pt x="1710" y="4840"/>
                  </a:cubicBezTo>
                  <a:cubicBezTo>
                    <a:pt x="1706" y="4840"/>
                    <a:pt x="1706" y="4831"/>
                    <a:pt x="1712" y="4831"/>
                  </a:cubicBezTo>
                  <a:cubicBezTo>
                    <a:pt x="1714" y="4831"/>
                    <a:pt x="1716" y="4831"/>
                    <a:pt x="1718" y="4832"/>
                  </a:cubicBezTo>
                  <a:lnTo>
                    <a:pt x="1727" y="4807"/>
                  </a:lnTo>
                  <a:cubicBezTo>
                    <a:pt x="1725" y="4797"/>
                    <a:pt x="1722" y="4793"/>
                    <a:pt x="1720" y="4793"/>
                  </a:cubicBezTo>
                  <a:cubicBezTo>
                    <a:pt x="1714" y="4793"/>
                    <a:pt x="1708" y="4809"/>
                    <a:pt x="1702" y="4823"/>
                  </a:cubicBezTo>
                  <a:lnTo>
                    <a:pt x="1671" y="4807"/>
                  </a:lnTo>
                  <a:cubicBezTo>
                    <a:pt x="1664" y="4805"/>
                    <a:pt x="1656" y="4801"/>
                    <a:pt x="1651" y="4801"/>
                  </a:cubicBezTo>
                  <a:cubicBezTo>
                    <a:pt x="1645" y="4801"/>
                    <a:pt x="1641" y="4806"/>
                    <a:pt x="1642" y="4823"/>
                  </a:cubicBezTo>
                  <a:cubicBezTo>
                    <a:pt x="1634" y="4842"/>
                    <a:pt x="1624" y="4863"/>
                    <a:pt x="1612" y="4863"/>
                  </a:cubicBezTo>
                  <a:cubicBezTo>
                    <a:pt x="1609" y="4863"/>
                    <a:pt x="1607" y="4862"/>
                    <a:pt x="1605" y="4861"/>
                  </a:cubicBezTo>
                  <a:cubicBezTo>
                    <a:pt x="1602" y="4867"/>
                    <a:pt x="1600" y="4869"/>
                    <a:pt x="1598" y="4869"/>
                  </a:cubicBezTo>
                  <a:cubicBezTo>
                    <a:pt x="1594" y="4869"/>
                    <a:pt x="1594" y="4860"/>
                    <a:pt x="1601" y="4860"/>
                  </a:cubicBezTo>
                  <a:cubicBezTo>
                    <a:pt x="1602" y="4860"/>
                    <a:pt x="1603" y="4860"/>
                    <a:pt x="1605" y="4861"/>
                  </a:cubicBezTo>
                  <a:cubicBezTo>
                    <a:pt x="1617" y="4839"/>
                    <a:pt x="1627" y="4817"/>
                    <a:pt x="1611" y="4807"/>
                  </a:cubicBezTo>
                  <a:cubicBezTo>
                    <a:pt x="1595" y="4801"/>
                    <a:pt x="1608" y="4776"/>
                    <a:pt x="1608" y="4776"/>
                  </a:cubicBezTo>
                  <a:cubicBezTo>
                    <a:pt x="1633" y="4751"/>
                    <a:pt x="1609" y="4740"/>
                    <a:pt x="1582" y="4740"/>
                  </a:cubicBezTo>
                  <a:cubicBezTo>
                    <a:pt x="1569" y="4740"/>
                    <a:pt x="1555" y="4743"/>
                    <a:pt x="1545" y="4748"/>
                  </a:cubicBezTo>
                  <a:cubicBezTo>
                    <a:pt x="1525" y="4758"/>
                    <a:pt x="1510" y="4763"/>
                    <a:pt x="1501" y="4763"/>
                  </a:cubicBezTo>
                  <a:cubicBezTo>
                    <a:pt x="1485" y="4763"/>
                    <a:pt x="1485" y="4748"/>
                    <a:pt x="1501" y="4720"/>
                  </a:cubicBezTo>
                  <a:cubicBezTo>
                    <a:pt x="1509" y="4705"/>
                    <a:pt x="1508" y="4698"/>
                    <a:pt x="1501" y="4698"/>
                  </a:cubicBezTo>
                  <a:cubicBezTo>
                    <a:pt x="1487" y="4698"/>
                    <a:pt x="1452" y="4722"/>
                    <a:pt x="1417" y="4757"/>
                  </a:cubicBezTo>
                  <a:lnTo>
                    <a:pt x="1364" y="4814"/>
                  </a:lnTo>
                  <a:lnTo>
                    <a:pt x="1401" y="4748"/>
                  </a:lnTo>
                  <a:cubicBezTo>
                    <a:pt x="1428" y="4681"/>
                    <a:pt x="1436" y="4662"/>
                    <a:pt x="1412" y="4662"/>
                  </a:cubicBezTo>
                  <a:cubicBezTo>
                    <a:pt x="1402" y="4662"/>
                    <a:pt x="1388" y="4665"/>
                    <a:pt x="1367" y="4669"/>
                  </a:cubicBezTo>
                  <a:cubicBezTo>
                    <a:pt x="1326" y="4669"/>
                    <a:pt x="1323" y="4669"/>
                    <a:pt x="1338" y="4651"/>
                  </a:cubicBezTo>
                  <a:cubicBezTo>
                    <a:pt x="1354" y="4629"/>
                    <a:pt x="1338" y="4619"/>
                    <a:pt x="1298" y="4588"/>
                  </a:cubicBezTo>
                  <a:cubicBezTo>
                    <a:pt x="1269" y="4568"/>
                    <a:pt x="1254" y="4556"/>
                    <a:pt x="1242" y="4556"/>
                  </a:cubicBezTo>
                  <a:cubicBezTo>
                    <a:pt x="1236" y="4556"/>
                    <a:pt x="1231" y="4560"/>
                    <a:pt x="1226" y="4566"/>
                  </a:cubicBezTo>
                  <a:lnTo>
                    <a:pt x="1197" y="4544"/>
                  </a:lnTo>
                  <a:cubicBezTo>
                    <a:pt x="1207" y="4519"/>
                    <a:pt x="1201" y="4507"/>
                    <a:pt x="1190" y="4507"/>
                  </a:cubicBezTo>
                  <a:cubicBezTo>
                    <a:pt x="1179" y="4507"/>
                    <a:pt x="1163" y="4519"/>
                    <a:pt x="1154" y="4544"/>
                  </a:cubicBezTo>
                  <a:cubicBezTo>
                    <a:pt x="1154" y="4544"/>
                    <a:pt x="1141" y="4532"/>
                    <a:pt x="1125" y="4522"/>
                  </a:cubicBezTo>
                  <a:lnTo>
                    <a:pt x="1141" y="4503"/>
                  </a:lnTo>
                  <a:cubicBezTo>
                    <a:pt x="1157" y="4481"/>
                    <a:pt x="1132" y="4460"/>
                    <a:pt x="1031" y="4366"/>
                  </a:cubicBezTo>
                  <a:cubicBezTo>
                    <a:pt x="954" y="4288"/>
                    <a:pt x="928" y="4256"/>
                    <a:pt x="905" y="4256"/>
                  </a:cubicBezTo>
                  <a:cubicBezTo>
                    <a:pt x="896" y="4256"/>
                    <a:pt x="887" y="4261"/>
                    <a:pt x="875" y="4271"/>
                  </a:cubicBezTo>
                  <a:cubicBezTo>
                    <a:pt x="858" y="4279"/>
                    <a:pt x="845" y="4282"/>
                    <a:pt x="837" y="4282"/>
                  </a:cubicBezTo>
                  <a:cubicBezTo>
                    <a:pt x="822" y="4282"/>
                    <a:pt x="826" y="4269"/>
                    <a:pt x="853" y="4246"/>
                  </a:cubicBezTo>
                  <a:cubicBezTo>
                    <a:pt x="867" y="4234"/>
                    <a:pt x="874" y="4212"/>
                    <a:pt x="868" y="4212"/>
                  </a:cubicBezTo>
                  <a:cubicBezTo>
                    <a:pt x="866" y="4212"/>
                    <a:pt x="863" y="4214"/>
                    <a:pt x="859" y="4218"/>
                  </a:cubicBezTo>
                  <a:cubicBezTo>
                    <a:pt x="846" y="4203"/>
                    <a:pt x="840" y="4181"/>
                    <a:pt x="843" y="4162"/>
                  </a:cubicBezTo>
                  <a:cubicBezTo>
                    <a:pt x="850" y="4113"/>
                    <a:pt x="839" y="4097"/>
                    <a:pt x="824" y="4097"/>
                  </a:cubicBezTo>
                  <a:cubicBezTo>
                    <a:pt x="817" y="4097"/>
                    <a:pt x="810" y="4100"/>
                    <a:pt x="803" y="4105"/>
                  </a:cubicBezTo>
                  <a:cubicBezTo>
                    <a:pt x="792" y="4122"/>
                    <a:pt x="787" y="4128"/>
                    <a:pt x="785" y="4128"/>
                  </a:cubicBezTo>
                  <a:cubicBezTo>
                    <a:pt x="781" y="4128"/>
                    <a:pt x="787" y="4111"/>
                    <a:pt x="793" y="4093"/>
                  </a:cubicBezTo>
                  <a:cubicBezTo>
                    <a:pt x="801" y="4068"/>
                    <a:pt x="808" y="4045"/>
                    <a:pt x="801" y="4045"/>
                  </a:cubicBezTo>
                  <a:cubicBezTo>
                    <a:pt x="800" y="4045"/>
                    <a:pt x="797" y="4046"/>
                    <a:pt x="793" y="4049"/>
                  </a:cubicBezTo>
                  <a:cubicBezTo>
                    <a:pt x="762" y="4049"/>
                    <a:pt x="677" y="3980"/>
                    <a:pt x="724" y="3952"/>
                  </a:cubicBezTo>
                  <a:lnTo>
                    <a:pt x="705" y="3924"/>
                  </a:lnTo>
                  <a:cubicBezTo>
                    <a:pt x="702" y="3926"/>
                    <a:pt x="699" y="3926"/>
                    <a:pt x="696" y="3926"/>
                  </a:cubicBezTo>
                  <a:cubicBezTo>
                    <a:pt x="679" y="3926"/>
                    <a:pt x="665" y="3900"/>
                    <a:pt x="649" y="3877"/>
                  </a:cubicBezTo>
                  <a:cubicBezTo>
                    <a:pt x="633" y="3845"/>
                    <a:pt x="624" y="3833"/>
                    <a:pt x="646" y="3820"/>
                  </a:cubicBezTo>
                  <a:cubicBezTo>
                    <a:pt x="674" y="3820"/>
                    <a:pt x="668" y="3808"/>
                    <a:pt x="627" y="3789"/>
                  </a:cubicBezTo>
                  <a:cubicBezTo>
                    <a:pt x="618" y="3776"/>
                    <a:pt x="568" y="3783"/>
                    <a:pt x="558" y="3767"/>
                  </a:cubicBezTo>
                  <a:cubicBezTo>
                    <a:pt x="549" y="3772"/>
                    <a:pt x="540" y="3774"/>
                    <a:pt x="530" y="3774"/>
                  </a:cubicBezTo>
                  <a:cubicBezTo>
                    <a:pt x="517" y="3774"/>
                    <a:pt x="504" y="3769"/>
                    <a:pt x="499" y="3758"/>
                  </a:cubicBezTo>
                  <a:lnTo>
                    <a:pt x="521" y="3748"/>
                  </a:lnTo>
                  <a:lnTo>
                    <a:pt x="568" y="3726"/>
                  </a:lnTo>
                  <a:cubicBezTo>
                    <a:pt x="563" y="3714"/>
                    <a:pt x="556" y="3701"/>
                    <a:pt x="542" y="3701"/>
                  </a:cubicBezTo>
                  <a:cubicBezTo>
                    <a:pt x="539" y="3701"/>
                    <a:pt x="535" y="3702"/>
                    <a:pt x="530" y="3704"/>
                  </a:cubicBezTo>
                  <a:cubicBezTo>
                    <a:pt x="546" y="3679"/>
                    <a:pt x="539" y="3664"/>
                    <a:pt x="524" y="3632"/>
                  </a:cubicBezTo>
                  <a:cubicBezTo>
                    <a:pt x="508" y="3601"/>
                    <a:pt x="495" y="3570"/>
                    <a:pt x="467" y="3560"/>
                  </a:cubicBezTo>
                  <a:cubicBezTo>
                    <a:pt x="508" y="3526"/>
                    <a:pt x="474" y="3432"/>
                    <a:pt x="420" y="3428"/>
                  </a:cubicBezTo>
                  <a:cubicBezTo>
                    <a:pt x="415" y="3430"/>
                    <a:pt x="411" y="3431"/>
                    <a:pt x="408" y="3431"/>
                  </a:cubicBezTo>
                  <a:cubicBezTo>
                    <a:pt x="394" y="3431"/>
                    <a:pt x="393" y="3417"/>
                    <a:pt x="408" y="3397"/>
                  </a:cubicBezTo>
                  <a:cubicBezTo>
                    <a:pt x="427" y="3372"/>
                    <a:pt x="427" y="3372"/>
                    <a:pt x="398" y="3363"/>
                  </a:cubicBezTo>
                  <a:cubicBezTo>
                    <a:pt x="370" y="3353"/>
                    <a:pt x="389" y="3331"/>
                    <a:pt x="408" y="3306"/>
                  </a:cubicBezTo>
                  <a:cubicBezTo>
                    <a:pt x="455" y="3275"/>
                    <a:pt x="448" y="3259"/>
                    <a:pt x="420" y="3250"/>
                  </a:cubicBezTo>
                  <a:cubicBezTo>
                    <a:pt x="398" y="3231"/>
                    <a:pt x="383" y="3203"/>
                    <a:pt x="376" y="3172"/>
                  </a:cubicBezTo>
                  <a:cubicBezTo>
                    <a:pt x="353" y="3153"/>
                    <a:pt x="346" y="3139"/>
                    <a:pt x="336" y="3139"/>
                  </a:cubicBezTo>
                  <a:cubicBezTo>
                    <a:pt x="332" y="3139"/>
                    <a:pt x="327" y="3142"/>
                    <a:pt x="320" y="3150"/>
                  </a:cubicBezTo>
                  <a:cubicBezTo>
                    <a:pt x="315" y="3150"/>
                    <a:pt x="311" y="3151"/>
                    <a:pt x="306" y="3151"/>
                  </a:cubicBezTo>
                  <a:cubicBezTo>
                    <a:pt x="292" y="3151"/>
                    <a:pt x="278" y="3147"/>
                    <a:pt x="267" y="3140"/>
                  </a:cubicBezTo>
                  <a:cubicBezTo>
                    <a:pt x="247" y="3123"/>
                    <a:pt x="250" y="3114"/>
                    <a:pt x="255" y="3114"/>
                  </a:cubicBezTo>
                  <a:cubicBezTo>
                    <a:pt x="258" y="3114"/>
                    <a:pt x="262" y="3117"/>
                    <a:pt x="264" y="3125"/>
                  </a:cubicBezTo>
                  <a:cubicBezTo>
                    <a:pt x="276" y="3136"/>
                    <a:pt x="282" y="3141"/>
                    <a:pt x="288" y="3141"/>
                  </a:cubicBezTo>
                  <a:cubicBezTo>
                    <a:pt x="296" y="3141"/>
                    <a:pt x="300" y="3129"/>
                    <a:pt x="314" y="3115"/>
                  </a:cubicBezTo>
                  <a:cubicBezTo>
                    <a:pt x="329" y="3093"/>
                    <a:pt x="336" y="3068"/>
                    <a:pt x="329" y="3040"/>
                  </a:cubicBezTo>
                  <a:lnTo>
                    <a:pt x="320" y="2974"/>
                  </a:lnTo>
                  <a:cubicBezTo>
                    <a:pt x="334" y="2922"/>
                    <a:pt x="336" y="2905"/>
                    <a:pt x="316" y="2905"/>
                  </a:cubicBezTo>
                  <a:cubicBezTo>
                    <a:pt x="314" y="2905"/>
                    <a:pt x="313" y="2905"/>
                    <a:pt x="311" y="2905"/>
                  </a:cubicBezTo>
                  <a:cubicBezTo>
                    <a:pt x="286" y="2907"/>
                    <a:pt x="273" y="2907"/>
                    <a:pt x="270" y="2907"/>
                  </a:cubicBezTo>
                  <a:cubicBezTo>
                    <a:pt x="267" y="2907"/>
                    <a:pt x="273" y="2907"/>
                    <a:pt x="286" y="2905"/>
                  </a:cubicBezTo>
                  <a:cubicBezTo>
                    <a:pt x="336" y="2883"/>
                    <a:pt x="326" y="2695"/>
                    <a:pt x="276" y="2680"/>
                  </a:cubicBezTo>
                  <a:lnTo>
                    <a:pt x="301" y="2680"/>
                  </a:lnTo>
                  <a:cubicBezTo>
                    <a:pt x="326" y="2680"/>
                    <a:pt x="326" y="2661"/>
                    <a:pt x="329" y="2626"/>
                  </a:cubicBezTo>
                  <a:cubicBezTo>
                    <a:pt x="320" y="2582"/>
                    <a:pt x="314" y="2535"/>
                    <a:pt x="314" y="2488"/>
                  </a:cubicBezTo>
                  <a:cubicBezTo>
                    <a:pt x="314" y="2419"/>
                    <a:pt x="329" y="2366"/>
                    <a:pt x="301" y="2363"/>
                  </a:cubicBezTo>
                  <a:cubicBezTo>
                    <a:pt x="303" y="2352"/>
                    <a:pt x="304" y="2349"/>
                    <a:pt x="313" y="2349"/>
                  </a:cubicBezTo>
                  <a:cubicBezTo>
                    <a:pt x="316" y="2349"/>
                    <a:pt x="322" y="2349"/>
                    <a:pt x="329" y="2350"/>
                  </a:cubicBezTo>
                  <a:cubicBezTo>
                    <a:pt x="337" y="2358"/>
                    <a:pt x="342" y="2360"/>
                    <a:pt x="346" y="2360"/>
                  </a:cubicBezTo>
                  <a:cubicBezTo>
                    <a:pt x="353" y="2360"/>
                    <a:pt x="355" y="2348"/>
                    <a:pt x="358" y="2338"/>
                  </a:cubicBezTo>
                  <a:cubicBezTo>
                    <a:pt x="361" y="2319"/>
                    <a:pt x="336" y="2316"/>
                    <a:pt x="311" y="2313"/>
                  </a:cubicBezTo>
                  <a:cubicBezTo>
                    <a:pt x="286" y="2310"/>
                    <a:pt x="289" y="2291"/>
                    <a:pt x="320" y="2260"/>
                  </a:cubicBezTo>
                  <a:cubicBezTo>
                    <a:pt x="348" y="2222"/>
                    <a:pt x="361" y="2172"/>
                    <a:pt x="348" y="2125"/>
                  </a:cubicBezTo>
                  <a:cubicBezTo>
                    <a:pt x="354" y="2109"/>
                    <a:pt x="357" y="2095"/>
                    <a:pt x="373" y="2095"/>
                  </a:cubicBezTo>
                  <a:cubicBezTo>
                    <a:pt x="376" y="2095"/>
                    <a:pt x="379" y="2096"/>
                    <a:pt x="383" y="2097"/>
                  </a:cubicBezTo>
                  <a:cubicBezTo>
                    <a:pt x="411" y="2084"/>
                    <a:pt x="445" y="2059"/>
                    <a:pt x="405" y="2012"/>
                  </a:cubicBezTo>
                  <a:cubicBezTo>
                    <a:pt x="407" y="2002"/>
                    <a:pt x="407" y="1999"/>
                    <a:pt x="413" y="1999"/>
                  </a:cubicBezTo>
                  <a:cubicBezTo>
                    <a:pt x="417" y="1999"/>
                    <a:pt x="423" y="2000"/>
                    <a:pt x="433" y="2003"/>
                  </a:cubicBezTo>
                  <a:cubicBezTo>
                    <a:pt x="461" y="1993"/>
                    <a:pt x="486" y="2003"/>
                    <a:pt x="442" y="1971"/>
                  </a:cubicBezTo>
                  <a:cubicBezTo>
                    <a:pt x="433" y="1927"/>
                    <a:pt x="448" y="1884"/>
                    <a:pt x="486" y="1858"/>
                  </a:cubicBezTo>
                  <a:cubicBezTo>
                    <a:pt x="492" y="1843"/>
                    <a:pt x="499" y="1827"/>
                    <a:pt x="474" y="1818"/>
                  </a:cubicBezTo>
                  <a:lnTo>
                    <a:pt x="452" y="1808"/>
                  </a:lnTo>
                  <a:lnTo>
                    <a:pt x="452" y="1808"/>
                  </a:lnTo>
                  <a:cubicBezTo>
                    <a:pt x="464" y="1809"/>
                    <a:pt x="473" y="1810"/>
                    <a:pt x="480" y="1810"/>
                  </a:cubicBezTo>
                  <a:cubicBezTo>
                    <a:pt x="503" y="1810"/>
                    <a:pt x="495" y="1803"/>
                    <a:pt x="464" y="1777"/>
                  </a:cubicBezTo>
                  <a:cubicBezTo>
                    <a:pt x="444" y="1767"/>
                    <a:pt x="444" y="1755"/>
                    <a:pt x="457" y="1755"/>
                  </a:cubicBezTo>
                  <a:cubicBezTo>
                    <a:pt x="461" y="1755"/>
                    <a:pt x="465" y="1756"/>
                    <a:pt x="470" y="1758"/>
                  </a:cubicBezTo>
                  <a:cubicBezTo>
                    <a:pt x="486" y="1758"/>
                    <a:pt x="499" y="1749"/>
                    <a:pt x="508" y="1739"/>
                  </a:cubicBezTo>
                  <a:cubicBezTo>
                    <a:pt x="524" y="1677"/>
                    <a:pt x="546" y="1614"/>
                    <a:pt x="571" y="1554"/>
                  </a:cubicBezTo>
                  <a:cubicBezTo>
                    <a:pt x="643" y="1435"/>
                    <a:pt x="671" y="1392"/>
                    <a:pt x="649" y="1379"/>
                  </a:cubicBezTo>
                  <a:cubicBezTo>
                    <a:pt x="637" y="1351"/>
                    <a:pt x="637" y="1351"/>
                    <a:pt x="668" y="1348"/>
                  </a:cubicBezTo>
                  <a:cubicBezTo>
                    <a:pt x="670" y="1348"/>
                    <a:pt x="672" y="1348"/>
                    <a:pt x="675" y="1348"/>
                  </a:cubicBezTo>
                  <a:cubicBezTo>
                    <a:pt x="694" y="1348"/>
                    <a:pt x="710" y="1336"/>
                    <a:pt x="721" y="1319"/>
                  </a:cubicBezTo>
                  <a:cubicBezTo>
                    <a:pt x="728" y="1311"/>
                    <a:pt x="734" y="1302"/>
                    <a:pt x="745" y="1302"/>
                  </a:cubicBezTo>
                  <a:cubicBezTo>
                    <a:pt x="750" y="1302"/>
                    <a:pt x="755" y="1303"/>
                    <a:pt x="762" y="1307"/>
                  </a:cubicBezTo>
                  <a:cubicBezTo>
                    <a:pt x="752" y="1279"/>
                    <a:pt x="752" y="1279"/>
                    <a:pt x="762" y="1266"/>
                  </a:cubicBezTo>
                  <a:cubicBezTo>
                    <a:pt x="768" y="1270"/>
                    <a:pt x="773" y="1272"/>
                    <a:pt x="777" y="1272"/>
                  </a:cubicBezTo>
                  <a:cubicBezTo>
                    <a:pt x="788" y="1272"/>
                    <a:pt x="791" y="1258"/>
                    <a:pt x="784" y="1238"/>
                  </a:cubicBezTo>
                  <a:cubicBezTo>
                    <a:pt x="769" y="1214"/>
                    <a:pt x="762" y="1203"/>
                    <a:pt x="764" y="1203"/>
                  </a:cubicBezTo>
                  <a:lnTo>
                    <a:pt x="764" y="1203"/>
                  </a:lnTo>
                  <a:cubicBezTo>
                    <a:pt x="767" y="1203"/>
                    <a:pt x="776" y="1211"/>
                    <a:pt x="793" y="1225"/>
                  </a:cubicBezTo>
                  <a:cubicBezTo>
                    <a:pt x="798" y="1228"/>
                    <a:pt x="804" y="1229"/>
                    <a:pt x="811" y="1229"/>
                  </a:cubicBezTo>
                  <a:cubicBezTo>
                    <a:pt x="833" y="1229"/>
                    <a:pt x="858" y="1215"/>
                    <a:pt x="834" y="1213"/>
                  </a:cubicBezTo>
                  <a:cubicBezTo>
                    <a:pt x="815" y="1197"/>
                    <a:pt x="837" y="1169"/>
                    <a:pt x="831" y="1141"/>
                  </a:cubicBezTo>
                  <a:cubicBezTo>
                    <a:pt x="837" y="1132"/>
                    <a:pt x="845" y="1124"/>
                    <a:pt x="855" y="1124"/>
                  </a:cubicBezTo>
                  <a:cubicBezTo>
                    <a:pt x="860" y="1124"/>
                    <a:pt x="865" y="1126"/>
                    <a:pt x="872" y="1131"/>
                  </a:cubicBezTo>
                  <a:cubicBezTo>
                    <a:pt x="872" y="1131"/>
                    <a:pt x="873" y="1132"/>
                    <a:pt x="873" y="1132"/>
                  </a:cubicBezTo>
                  <a:cubicBezTo>
                    <a:pt x="904" y="1132"/>
                    <a:pt x="944" y="1056"/>
                    <a:pt x="937" y="1025"/>
                  </a:cubicBezTo>
                  <a:cubicBezTo>
                    <a:pt x="925" y="1013"/>
                    <a:pt x="926" y="1003"/>
                    <a:pt x="934" y="1003"/>
                  </a:cubicBezTo>
                  <a:cubicBezTo>
                    <a:pt x="938" y="1003"/>
                    <a:pt x="943" y="1006"/>
                    <a:pt x="950" y="1012"/>
                  </a:cubicBezTo>
                  <a:cubicBezTo>
                    <a:pt x="956" y="1018"/>
                    <a:pt x="961" y="1020"/>
                    <a:pt x="966" y="1020"/>
                  </a:cubicBezTo>
                  <a:cubicBezTo>
                    <a:pt x="975" y="1020"/>
                    <a:pt x="982" y="1011"/>
                    <a:pt x="991" y="1003"/>
                  </a:cubicBezTo>
                  <a:cubicBezTo>
                    <a:pt x="989" y="992"/>
                    <a:pt x="991" y="988"/>
                    <a:pt x="994" y="988"/>
                  </a:cubicBezTo>
                  <a:cubicBezTo>
                    <a:pt x="1000" y="988"/>
                    <a:pt x="1010" y="999"/>
                    <a:pt x="1022" y="1009"/>
                  </a:cubicBezTo>
                  <a:cubicBezTo>
                    <a:pt x="1025" y="1023"/>
                    <a:pt x="1029" y="1028"/>
                    <a:pt x="1034" y="1028"/>
                  </a:cubicBezTo>
                  <a:cubicBezTo>
                    <a:pt x="1041" y="1028"/>
                    <a:pt x="1052" y="1019"/>
                    <a:pt x="1066" y="1006"/>
                  </a:cubicBezTo>
                  <a:cubicBezTo>
                    <a:pt x="1060" y="978"/>
                    <a:pt x="1113" y="931"/>
                    <a:pt x="1150" y="896"/>
                  </a:cubicBezTo>
                  <a:cubicBezTo>
                    <a:pt x="1216" y="843"/>
                    <a:pt x="1216" y="815"/>
                    <a:pt x="1216" y="752"/>
                  </a:cubicBezTo>
                  <a:lnTo>
                    <a:pt x="1201" y="702"/>
                  </a:lnTo>
                  <a:lnTo>
                    <a:pt x="1201" y="702"/>
                  </a:lnTo>
                  <a:lnTo>
                    <a:pt x="1229" y="743"/>
                  </a:lnTo>
                  <a:cubicBezTo>
                    <a:pt x="1248" y="762"/>
                    <a:pt x="1266" y="777"/>
                    <a:pt x="1288" y="793"/>
                  </a:cubicBezTo>
                  <a:cubicBezTo>
                    <a:pt x="1301" y="784"/>
                    <a:pt x="1288" y="762"/>
                    <a:pt x="1273" y="743"/>
                  </a:cubicBezTo>
                  <a:cubicBezTo>
                    <a:pt x="1257" y="721"/>
                    <a:pt x="1273" y="711"/>
                    <a:pt x="1317" y="711"/>
                  </a:cubicBezTo>
                  <a:cubicBezTo>
                    <a:pt x="1357" y="711"/>
                    <a:pt x="1373" y="705"/>
                    <a:pt x="1376" y="674"/>
                  </a:cubicBezTo>
                  <a:cubicBezTo>
                    <a:pt x="1386" y="666"/>
                    <a:pt x="1397" y="662"/>
                    <a:pt x="1409" y="662"/>
                  </a:cubicBezTo>
                  <a:cubicBezTo>
                    <a:pt x="1417" y="662"/>
                    <a:pt x="1425" y="664"/>
                    <a:pt x="1432" y="668"/>
                  </a:cubicBezTo>
                  <a:cubicBezTo>
                    <a:pt x="1448" y="661"/>
                    <a:pt x="1448" y="661"/>
                    <a:pt x="1436" y="639"/>
                  </a:cubicBezTo>
                  <a:cubicBezTo>
                    <a:pt x="1427" y="624"/>
                    <a:pt x="1432" y="615"/>
                    <a:pt x="1445" y="615"/>
                  </a:cubicBezTo>
                  <a:cubicBezTo>
                    <a:pt x="1451" y="615"/>
                    <a:pt x="1458" y="617"/>
                    <a:pt x="1467" y="621"/>
                  </a:cubicBezTo>
                  <a:cubicBezTo>
                    <a:pt x="1480" y="633"/>
                    <a:pt x="1495" y="638"/>
                    <a:pt x="1507" y="638"/>
                  </a:cubicBezTo>
                  <a:cubicBezTo>
                    <a:pt x="1529" y="638"/>
                    <a:pt x="1545" y="622"/>
                    <a:pt x="1539" y="608"/>
                  </a:cubicBezTo>
                  <a:cubicBezTo>
                    <a:pt x="1527" y="586"/>
                    <a:pt x="1542" y="577"/>
                    <a:pt x="1558" y="570"/>
                  </a:cubicBezTo>
                  <a:cubicBezTo>
                    <a:pt x="1577" y="564"/>
                    <a:pt x="1592" y="545"/>
                    <a:pt x="1595" y="527"/>
                  </a:cubicBezTo>
                  <a:cubicBezTo>
                    <a:pt x="1611" y="517"/>
                    <a:pt x="1627" y="511"/>
                    <a:pt x="1627" y="511"/>
                  </a:cubicBezTo>
                  <a:cubicBezTo>
                    <a:pt x="1628" y="510"/>
                    <a:pt x="1630" y="510"/>
                    <a:pt x="1631" y="510"/>
                  </a:cubicBezTo>
                  <a:cubicBezTo>
                    <a:pt x="1641" y="510"/>
                    <a:pt x="1635" y="534"/>
                    <a:pt x="1621" y="542"/>
                  </a:cubicBezTo>
                  <a:lnTo>
                    <a:pt x="1649" y="558"/>
                  </a:lnTo>
                  <a:cubicBezTo>
                    <a:pt x="1680" y="542"/>
                    <a:pt x="1696" y="536"/>
                    <a:pt x="1702" y="505"/>
                  </a:cubicBezTo>
                  <a:cubicBezTo>
                    <a:pt x="1699" y="477"/>
                    <a:pt x="1697" y="463"/>
                    <a:pt x="1700" y="463"/>
                  </a:cubicBezTo>
                  <a:lnTo>
                    <a:pt x="1700" y="463"/>
                  </a:lnTo>
                  <a:cubicBezTo>
                    <a:pt x="1702" y="463"/>
                    <a:pt x="1707" y="474"/>
                    <a:pt x="1718" y="495"/>
                  </a:cubicBezTo>
                  <a:cubicBezTo>
                    <a:pt x="1724" y="511"/>
                    <a:pt x="1735" y="523"/>
                    <a:pt x="1745" y="523"/>
                  </a:cubicBezTo>
                  <a:cubicBezTo>
                    <a:pt x="1751" y="523"/>
                    <a:pt x="1756" y="518"/>
                    <a:pt x="1758" y="508"/>
                  </a:cubicBezTo>
                  <a:cubicBezTo>
                    <a:pt x="1757" y="482"/>
                    <a:pt x="1763" y="473"/>
                    <a:pt x="1770" y="473"/>
                  </a:cubicBezTo>
                  <a:cubicBezTo>
                    <a:pt x="1777" y="473"/>
                    <a:pt x="1786" y="484"/>
                    <a:pt x="1790" y="495"/>
                  </a:cubicBezTo>
                  <a:cubicBezTo>
                    <a:pt x="1791" y="520"/>
                    <a:pt x="1792" y="533"/>
                    <a:pt x="1797" y="533"/>
                  </a:cubicBezTo>
                  <a:cubicBezTo>
                    <a:pt x="1803" y="533"/>
                    <a:pt x="1815" y="516"/>
                    <a:pt x="1840" y="480"/>
                  </a:cubicBezTo>
                  <a:cubicBezTo>
                    <a:pt x="1874" y="467"/>
                    <a:pt x="1928" y="417"/>
                    <a:pt x="1981" y="404"/>
                  </a:cubicBezTo>
                  <a:cubicBezTo>
                    <a:pt x="2021" y="395"/>
                    <a:pt x="2049" y="388"/>
                    <a:pt x="2070" y="388"/>
                  </a:cubicBezTo>
                  <a:cubicBezTo>
                    <a:pt x="2086" y="388"/>
                    <a:pt x="2097" y="392"/>
                    <a:pt x="2106" y="401"/>
                  </a:cubicBezTo>
                  <a:cubicBezTo>
                    <a:pt x="2108" y="409"/>
                    <a:pt x="2110" y="416"/>
                    <a:pt x="2111" y="421"/>
                  </a:cubicBezTo>
                  <a:lnTo>
                    <a:pt x="2111" y="421"/>
                  </a:lnTo>
                  <a:cubicBezTo>
                    <a:pt x="2101" y="376"/>
                    <a:pt x="2118" y="373"/>
                    <a:pt x="2169" y="360"/>
                  </a:cubicBezTo>
                  <a:cubicBezTo>
                    <a:pt x="2178" y="364"/>
                    <a:pt x="2187" y="366"/>
                    <a:pt x="2197" y="366"/>
                  </a:cubicBezTo>
                  <a:cubicBezTo>
                    <a:pt x="2226" y="366"/>
                    <a:pt x="2254" y="348"/>
                    <a:pt x="2266" y="320"/>
                  </a:cubicBezTo>
                  <a:lnTo>
                    <a:pt x="2266" y="320"/>
                  </a:lnTo>
                  <a:lnTo>
                    <a:pt x="2232" y="326"/>
                  </a:lnTo>
                  <a:cubicBezTo>
                    <a:pt x="2228" y="294"/>
                    <a:pt x="2233" y="281"/>
                    <a:pt x="2248" y="281"/>
                  </a:cubicBezTo>
                  <a:cubicBezTo>
                    <a:pt x="2256" y="281"/>
                    <a:pt x="2267" y="285"/>
                    <a:pt x="2282" y="292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301" y="291"/>
                    <a:pt x="2304" y="315"/>
                    <a:pt x="2307" y="339"/>
                  </a:cubicBezTo>
                  <a:cubicBezTo>
                    <a:pt x="2310" y="362"/>
                    <a:pt x="2327" y="386"/>
                    <a:pt x="2344" y="386"/>
                  </a:cubicBezTo>
                  <a:cubicBezTo>
                    <a:pt x="2345" y="386"/>
                    <a:pt x="2346" y="386"/>
                    <a:pt x="2348" y="386"/>
                  </a:cubicBezTo>
                  <a:cubicBezTo>
                    <a:pt x="2363" y="382"/>
                    <a:pt x="2382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5" y="329"/>
                    <a:pt x="2413" y="317"/>
                    <a:pt x="2426" y="301"/>
                  </a:cubicBezTo>
                  <a:cubicBezTo>
                    <a:pt x="2423" y="276"/>
                    <a:pt x="2442" y="273"/>
                    <a:pt x="2457" y="273"/>
                  </a:cubicBezTo>
                  <a:cubicBezTo>
                    <a:pt x="2471" y="286"/>
                    <a:pt x="2487" y="295"/>
                    <a:pt x="2505" y="295"/>
                  </a:cubicBezTo>
                  <a:cubicBezTo>
                    <a:pt x="2508" y="295"/>
                    <a:pt x="2511" y="295"/>
                    <a:pt x="2514" y="295"/>
                  </a:cubicBezTo>
                  <a:lnTo>
                    <a:pt x="2514" y="320"/>
                  </a:lnTo>
                  <a:cubicBezTo>
                    <a:pt x="2517" y="339"/>
                    <a:pt x="2523" y="357"/>
                    <a:pt x="2532" y="370"/>
                  </a:cubicBezTo>
                  <a:cubicBezTo>
                    <a:pt x="2551" y="370"/>
                    <a:pt x="2551" y="345"/>
                    <a:pt x="2551" y="345"/>
                  </a:cubicBezTo>
                  <a:cubicBezTo>
                    <a:pt x="2550" y="330"/>
                    <a:pt x="2614" y="324"/>
                    <a:pt x="2695" y="324"/>
                  </a:cubicBezTo>
                  <a:cubicBezTo>
                    <a:pt x="2821" y="324"/>
                    <a:pt x="2988" y="338"/>
                    <a:pt x="3018" y="351"/>
                  </a:cubicBezTo>
                  <a:cubicBezTo>
                    <a:pt x="3035" y="370"/>
                    <a:pt x="3059" y="380"/>
                    <a:pt x="3074" y="380"/>
                  </a:cubicBezTo>
                  <a:cubicBezTo>
                    <a:pt x="3085" y="380"/>
                    <a:pt x="3091" y="375"/>
                    <a:pt x="3087" y="364"/>
                  </a:cubicBezTo>
                  <a:cubicBezTo>
                    <a:pt x="3088" y="354"/>
                    <a:pt x="3098" y="351"/>
                    <a:pt x="3114" y="351"/>
                  </a:cubicBezTo>
                  <a:cubicBezTo>
                    <a:pt x="3148" y="351"/>
                    <a:pt x="3209" y="367"/>
                    <a:pt x="3278" y="386"/>
                  </a:cubicBezTo>
                  <a:cubicBezTo>
                    <a:pt x="3371" y="408"/>
                    <a:pt x="3439" y="437"/>
                    <a:pt x="3469" y="437"/>
                  </a:cubicBezTo>
                  <a:cubicBezTo>
                    <a:pt x="3478" y="437"/>
                    <a:pt x="3483" y="435"/>
                    <a:pt x="3485" y="429"/>
                  </a:cubicBezTo>
                  <a:lnTo>
                    <a:pt x="3535" y="448"/>
                  </a:lnTo>
                  <a:cubicBezTo>
                    <a:pt x="3570" y="458"/>
                    <a:pt x="3610" y="451"/>
                    <a:pt x="3629" y="461"/>
                  </a:cubicBezTo>
                  <a:cubicBezTo>
                    <a:pt x="3639" y="454"/>
                    <a:pt x="3648" y="452"/>
                    <a:pt x="3653" y="452"/>
                  </a:cubicBezTo>
                  <a:cubicBezTo>
                    <a:pt x="3660" y="452"/>
                    <a:pt x="3660" y="458"/>
                    <a:pt x="3645" y="467"/>
                  </a:cubicBezTo>
                  <a:cubicBezTo>
                    <a:pt x="3632" y="489"/>
                    <a:pt x="3623" y="514"/>
                    <a:pt x="3639" y="520"/>
                  </a:cubicBezTo>
                  <a:cubicBezTo>
                    <a:pt x="3646" y="524"/>
                    <a:pt x="3652" y="526"/>
                    <a:pt x="3658" y="526"/>
                  </a:cubicBezTo>
                  <a:cubicBezTo>
                    <a:pt x="3675" y="526"/>
                    <a:pt x="3682" y="509"/>
                    <a:pt x="3692" y="492"/>
                  </a:cubicBezTo>
                  <a:cubicBezTo>
                    <a:pt x="3699" y="478"/>
                    <a:pt x="3707" y="475"/>
                    <a:pt x="3713" y="475"/>
                  </a:cubicBezTo>
                  <a:cubicBezTo>
                    <a:pt x="3717" y="475"/>
                    <a:pt x="3720" y="476"/>
                    <a:pt x="3720" y="476"/>
                  </a:cubicBezTo>
                  <a:cubicBezTo>
                    <a:pt x="3736" y="483"/>
                    <a:pt x="3736" y="483"/>
                    <a:pt x="3723" y="508"/>
                  </a:cubicBezTo>
                  <a:cubicBezTo>
                    <a:pt x="3714" y="530"/>
                    <a:pt x="3701" y="552"/>
                    <a:pt x="3701" y="552"/>
                  </a:cubicBezTo>
                  <a:lnTo>
                    <a:pt x="3717" y="561"/>
                  </a:lnTo>
                  <a:cubicBezTo>
                    <a:pt x="3724" y="547"/>
                    <a:pt x="3732" y="544"/>
                    <a:pt x="3738" y="544"/>
                  </a:cubicBezTo>
                  <a:cubicBezTo>
                    <a:pt x="3742" y="544"/>
                    <a:pt x="3745" y="545"/>
                    <a:pt x="3745" y="545"/>
                  </a:cubicBezTo>
                  <a:cubicBezTo>
                    <a:pt x="3761" y="552"/>
                    <a:pt x="3761" y="552"/>
                    <a:pt x="3736" y="599"/>
                  </a:cubicBezTo>
                  <a:cubicBezTo>
                    <a:pt x="3723" y="624"/>
                    <a:pt x="3723" y="636"/>
                    <a:pt x="3732" y="636"/>
                  </a:cubicBezTo>
                  <a:cubicBezTo>
                    <a:pt x="3739" y="636"/>
                    <a:pt x="3751" y="629"/>
                    <a:pt x="3767" y="614"/>
                  </a:cubicBezTo>
                  <a:lnTo>
                    <a:pt x="3811" y="608"/>
                  </a:lnTo>
                  <a:lnTo>
                    <a:pt x="3811" y="608"/>
                  </a:lnTo>
                  <a:cubicBezTo>
                    <a:pt x="3805" y="633"/>
                    <a:pt x="3814" y="641"/>
                    <a:pt x="3829" y="641"/>
                  </a:cubicBezTo>
                  <a:cubicBezTo>
                    <a:pt x="3845" y="641"/>
                    <a:pt x="3868" y="630"/>
                    <a:pt x="3883" y="624"/>
                  </a:cubicBezTo>
                  <a:lnTo>
                    <a:pt x="3883" y="624"/>
                  </a:lnTo>
                  <a:cubicBezTo>
                    <a:pt x="3876" y="656"/>
                    <a:pt x="3878" y="672"/>
                    <a:pt x="3891" y="672"/>
                  </a:cubicBezTo>
                  <a:cubicBezTo>
                    <a:pt x="3899" y="672"/>
                    <a:pt x="3911" y="665"/>
                    <a:pt x="3927" y="652"/>
                  </a:cubicBezTo>
                  <a:cubicBezTo>
                    <a:pt x="3931" y="645"/>
                    <a:pt x="3936" y="642"/>
                    <a:pt x="3941" y="642"/>
                  </a:cubicBezTo>
                  <a:cubicBezTo>
                    <a:pt x="3949" y="642"/>
                    <a:pt x="3956" y="653"/>
                    <a:pt x="3958" y="671"/>
                  </a:cubicBezTo>
                  <a:cubicBezTo>
                    <a:pt x="3958" y="702"/>
                    <a:pt x="3974" y="711"/>
                    <a:pt x="4002" y="733"/>
                  </a:cubicBezTo>
                  <a:cubicBezTo>
                    <a:pt x="4004" y="733"/>
                    <a:pt x="4006" y="733"/>
                    <a:pt x="4008" y="733"/>
                  </a:cubicBezTo>
                  <a:cubicBezTo>
                    <a:pt x="4040" y="733"/>
                    <a:pt x="4140" y="799"/>
                    <a:pt x="4234" y="890"/>
                  </a:cubicBezTo>
                  <a:cubicBezTo>
                    <a:pt x="4342" y="987"/>
                    <a:pt x="4406" y="1065"/>
                    <a:pt x="4431" y="1065"/>
                  </a:cubicBezTo>
                  <a:cubicBezTo>
                    <a:pt x="4434" y="1065"/>
                    <a:pt x="4436" y="1064"/>
                    <a:pt x="4438" y="1062"/>
                  </a:cubicBezTo>
                  <a:cubicBezTo>
                    <a:pt x="4450" y="1075"/>
                    <a:pt x="4450" y="1075"/>
                    <a:pt x="4444" y="1106"/>
                  </a:cubicBezTo>
                  <a:cubicBezTo>
                    <a:pt x="4432" y="1116"/>
                    <a:pt x="4432" y="1125"/>
                    <a:pt x="4446" y="1125"/>
                  </a:cubicBezTo>
                  <a:cubicBezTo>
                    <a:pt x="4454" y="1125"/>
                    <a:pt x="4467" y="1122"/>
                    <a:pt x="4485" y="1116"/>
                  </a:cubicBezTo>
                  <a:cubicBezTo>
                    <a:pt x="4501" y="1114"/>
                    <a:pt x="4515" y="1109"/>
                    <a:pt x="4519" y="1109"/>
                  </a:cubicBezTo>
                  <a:cubicBezTo>
                    <a:pt x="4522" y="1109"/>
                    <a:pt x="4517" y="1113"/>
                    <a:pt x="4497" y="1128"/>
                  </a:cubicBezTo>
                  <a:cubicBezTo>
                    <a:pt x="4479" y="1144"/>
                    <a:pt x="4500" y="1172"/>
                    <a:pt x="4541" y="1229"/>
                  </a:cubicBezTo>
                  <a:cubicBezTo>
                    <a:pt x="4570" y="1268"/>
                    <a:pt x="4606" y="1318"/>
                    <a:pt x="4628" y="1318"/>
                  </a:cubicBezTo>
                  <a:cubicBezTo>
                    <a:pt x="4631" y="1318"/>
                    <a:pt x="4633" y="1318"/>
                    <a:pt x="4635" y="1316"/>
                  </a:cubicBezTo>
                  <a:cubicBezTo>
                    <a:pt x="4666" y="1326"/>
                    <a:pt x="4674" y="1330"/>
                    <a:pt x="4661" y="1330"/>
                  </a:cubicBezTo>
                  <a:cubicBezTo>
                    <a:pt x="4658" y="1330"/>
                    <a:pt x="4652" y="1330"/>
                    <a:pt x="4645" y="1329"/>
                  </a:cubicBezTo>
                  <a:lnTo>
                    <a:pt x="4645" y="1329"/>
                  </a:lnTo>
                  <a:cubicBezTo>
                    <a:pt x="4595" y="1341"/>
                    <a:pt x="4616" y="1429"/>
                    <a:pt x="4689" y="1448"/>
                  </a:cubicBezTo>
                  <a:cubicBezTo>
                    <a:pt x="4698" y="1464"/>
                    <a:pt x="4707" y="1479"/>
                    <a:pt x="4685" y="1492"/>
                  </a:cubicBezTo>
                  <a:cubicBezTo>
                    <a:pt x="4692" y="1507"/>
                    <a:pt x="4704" y="1520"/>
                    <a:pt x="4748" y="1558"/>
                  </a:cubicBezTo>
                  <a:lnTo>
                    <a:pt x="4801" y="1667"/>
                  </a:lnTo>
                  <a:lnTo>
                    <a:pt x="4801" y="1667"/>
                  </a:lnTo>
                  <a:cubicBezTo>
                    <a:pt x="4784" y="1658"/>
                    <a:pt x="4765" y="1654"/>
                    <a:pt x="4747" y="1654"/>
                  </a:cubicBezTo>
                  <a:cubicBezTo>
                    <a:pt x="4664" y="1654"/>
                    <a:pt x="4583" y="1737"/>
                    <a:pt x="4629" y="1837"/>
                  </a:cubicBezTo>
                  <a:cubicBezTo>
                    <a:pt x="4652" y="1889"/>
                    <a:pt x="4696" y="1911"/>
                    <a:pt x="4739" y="1911"/>
                  </a:cubicBezTo>
                  <a:cubicBezTo>
                    <a:pt x="4794" y="1911"/>
                    <a:pt x="4850" y="1876"/>
                    <a:pt x="4866" y="1821"/>
                  </a:cubicBezTo>
                  <a:lnTo>
                    <a:pt x="4866" y="1821"/>
                  </a:lnTo>
                  <a:cubicBezTo>
                    <a:pt x="4876" y="1855"/>
                    <a:pt x="4891" y="1897"/>
                    <a:pt x="4908" y="1946"/>
                  </a:cubicBezTo>
                  <a:cubicBezTo>
                    <a:pt x="4942" y="2065"/>
                    <a:pt x="4964" y="2169"/>
                    <a:pt x="4945" y="2191"/>
                  </a:cubicBezTo>
                  <a:cubicBezTo>
                    <a:pt x="4945" y="2191"/>
                    <a:pt x="4949" y="2206"/>
                    <a:pt x="4977" y="2219"/>
                  </a:cubicBezTo>
                  <a:cubicBezTo>
                    <a:pt x="5027" y="2228"/>
                    <a:pt x="5030" y="2244"/>
                    <a:pt x="5008" y="2266"/>
                  </a:cubicBezTo>
                  <a:cubicBezTo>
                    <a:pt x="4961" y="2291"/>
                    <a:pt x="4971" y="2363"/>
                    <a:pt x="5024" y="2372"/>
                  </a:cubicBezTo>
                  <a:lnTo>
                    <a:pt x="4999" y="2376"/>
                  </a:lnTo>
                  <a:cubicBezTo>
                    <a:pt x="4952" y="2397"/>
                    <a:pt x="4983" y="2448"/>
                    <a:pt x="5033" y="2460"/>
                  </a:cubicBezTo>
                  <a:cubicBezTo>
                    <a:pt x="5008" y="2479"/>
                    <a:pt x="4983" y="2498"/>
                    <a:pt x="5008" y="2513"/>
                  </a:cubicBezTo>
                  <a:cubicBezTo>
                    <a:pt x="5008" y="2532"/>
                    <a:pt x="5008" y="2532"/>
                    <a:pt x="4958" y="2535"/>
                  </a:cubicBezTo>
                  <a:cubicBezTo>
                    <a:pt x="4933" y="2535"/>
                    <a:pt x="4908" y="2538"/>
                    <a:pt x="4908" y="2554"/>
                  </a:cubicBezTo>
                  <a:cubicBezTo>
                    <a:pt x="4911" y="2570"/>
                    <a:pt x="4936" y="2570"/>
                    <a:pt x="4961" y="2570"/>
                  </a:cubicBezTo>
                  <a:cubicBezTo>
                    <a:pt x="4961" y="2570"/>
                    <a:pt x="4961" y="2586"/>
                    <a:pt x="4961" y="2604"/>
                  </a:cubicBezTo>
                  <a:cubicBezTo>
                    <a:pt x="4961" y="2604"/>
                    <a:pt x="4961" y="2620"/>
                    <a:pt x="4986" y="2620"/>
                  </a:cubicBezTo>
                  <a:cubicBezTo>
                    <a:pt x="5011" y="2620"/>
                    <a:pt x="5014" y="2639"/>
                    <a:pt x="5014" y="2654"/>
                  </a:cubicBezTo>
                  <a:cubicBezTo>
                    <a:pt x="4998" y="2654"/>
                    <a:pt x="5003" y="2663"/>
                    <a:pt x="5016" y="2663"/>
                  </a:cubicBezTo>
                  <a:cubicBezTo>
                    <a:pt x="5023" y="2663"/>
                    <a:pt x="5031" y="2661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0" y="2673"/>
                  </a:lnTo>
                  <a:cubicBezTo>
                    <a:pt x="5190" y="2673"/>
                    <a:pt x="5215" y="2673"/>
                    <a:pt x="5240" y="2636"/>
                  </a:cubicBezTo>
                  <a:cubicBezTo>
                    <a:pt x="5261" y="2559"/>
                    <a:pt x="5283" y="2501"/>
                    <a:pt x="5237" y="2501"/>
                  </a:cubicBezTo>
                  <a:cubicBezTo>
                    <a:pt x="5236" y="2501"/>
                    <a:pt x="5235" y="2501"/>
                    <a:pt x="5234" y="2501"/>
                  </a:cubicBezTo>
                  <a:cubicBezTo>
                    <a:pt x="5234" y="2501"/>
                    <a:pt x="5209" y="2485"/>
                    <a:pt x="5209" y="2463"/>
                  </a:cubicBezTo>
                  <a:cubicBezTo>
                    <a:pt x="5209" y="2444"/>
                    <a:pt x="5231" y="2426"/>
                    <a:pt x="5231" y="2426"/>
                  </a:cubicBezTo>
                  <a:cubicBezTo>
                    <a:pt x="5259" y="2423"/>
                    <a:pt x="5246" y="2344"/>
                    <a:pt x="5234" y="2250"/>
                  </a:cubicBezTo>
                  <a:cubicBezTo>
                    <a:pt x="5221" y="2134"/>
                    <a:pt x="5202" y="2078"/>
                    <a:pt x="5221" y="2053"/>
                  </a:cubicBezTo>
                  <a:cubicBezTo>
                    <a:pt x="5234" y="2040"/>
                    <a:pt x="5240" y="2025"/>
                    <a:pt x="5237" y="2009"/>
                  </a:cubicBezTo>
                  <a:lnTo>
                    <a:pt x="5237" y="2009"/>
                  </a:lnTo>
                  <a:cubicBezTo>
                    <a:pt x="5236" y="2009"/>
                    <a:pt x="5236" y="2009"/>
                    <a:pt x="5235" y="2009"/>
                  </a:cubicBezTo>
                  <a:cubicBezTo>
                    <a:pt x="5211" y="2009"/>
                    <a:pt x="5189" y="1896"/>
                    <a:pt x="5140" y="1771"/>
                  </a:cubicBezTo>
                  <a:cubicBezTo>
                    <a:pt x="5101" y="1644"/>
                    <a:pt x="5041" y="1526"/>
                    <a:pt x="5017" y="1526"/>
                  </a:cubicBezTo>
                  <a:cubicBezTo>
                    <a:pt x="5016" y="1526"/>
                    <a:pt x="5015" y="1526"/>
                    <a:pt x="5014" y="1526"/>
                  </a:cubicBezTo>
                  <a:lnTo>
                    <a:pt x="4996" y="1492"/>
                  </a:lnTo>
                  <a:cubicBezTo>
                    <a:pt x="5021" y="1482"/>
                    <a:pt x="5002" y="1445"/>
                    <a:pt x="4986" y="1410"/>
                  </a:cubicBezTo>
                  <a:cubicBezTo>
                    <a:pt x="4961" y="1398"/>
                    <a:pt x="4939" y="1379"/>
                    <a:pt x="4924" y="1354"/>
                  </a:cubicBezTo>
                  <a:cubicBezTo>
                    <a:pt x="4945" y="1341"/>
                    <a:pt x="4936" y="1326"/>
                    <a:pt x="4917" y="1291"/>
                  </a:cubicBezTo>
                  <a:cubicBezTo>
                    <a:pt x="4900" y="1265"/>
                    <a:pt x="4891" y="1249"/>
                    <a:pt x="4878" y="1249"/>
                  </a:cubicBezTo>
                  <a:cubicBezTo>
                    <a:pt x="4873" y="1249"/>
                    <a:pt x="4869" y="1251"/>
                    <a:pt x="4864" y="1254"/>
                  </a:cubicBezTo>
                  <a:cubicBezTo>
                    <a:pt x="4858" y="1235"/>
                    <a:pt x="4779" y="1125"/>
                    <a:pt x="4764" y="1062"/>
                  </a:cubicBezTo>
                  <a:cubicBezTo>
                    <a:pt x="4770" y="1031"/>
                    <a:pt x="4739" y="1031"/>
                    <a:pt x="4707" y="1031"/>
                  </a:cubicBezTo>
                  <a:cubicBezTo>
                    <a:pt x="4699" y="1039"/>
                    <a:pt x="4689" y="1043"/>
                    <a:pt x="4677" y="1043"/>
                  </a:cubicBezTo>
                  <a:cubicBezTo>
                    <a:pt x="4666" y="1043"/>
                    <a:pt x="4654" y="1039"/>
                    <a:pt x="4645" y="1031"/>
                  </a:cubicBezTo>
                  <a:lnTo>
                    <a:pt x="4685" y="1000"/>
                  </a:lnTo>
                  <a:cubicBezTo>
                    <a:pt x="4717" y="1000"/>
                    <a:pt x="4717" y="1000"/>
                    <a:pt x="4692" y="968"/>
                  </a:cubicBezTo>
                  <a:lnTo>
                    <a:pt x="4667" y="940"/>
                  </a:lnTo>
                  <a:cubicBezTo>
                    <a:pt x="4665" y="942"/>
                    <a:pt x="4662" y="942"/>
                    <a:pt x="4660" y="942"/>
                  </a:cubicBezTo>
                  <a:cubicBezTo>
                    <a:pt x="4634" y="942"/>
                    <a:pt x="4576" y="872"/>
                    <a:pt x="4488" y="784"/>
                  </a:cubicBezTo>
                  <a:cubicBezTo>
                    <a:pt x="4381" y="685"/>
                    <a:pt x="4333" y="640"/>
                    <a:pt x="4311" y="640"/>
                  </a:cubicBezTo>
                  <a:cubicBezTo>
                    <a:pt x="4306" y="640"/>
                    <a:pt x="4303" y="642"/>
                    <a:pt x="4300" y="646"/>
                  </a:cubicBezTo>
                  <a:cubicBezTo>
                    <a:pt x="4295" y="651"/>
                    <a:pt x="4291" y="654"/>
                    <a:pt x="4286" y="654"/>
                  </a:cubicBezTo>
                  <a:cubicBezTo>
                    <a:pt x="4274" y="654"/>
                    <a:pt x="4260" y="637"/>
                    <a:pt x="4237" y="599"/>
                  </a:cubicBezTo>
                  <a:cubicBezTo>
                    <a:pt x="4199" y="493"/>
                    <a:pt x="4192" y="470"/>
                    <a:pt x="4174" y="470"/>
                  </a:cubicBezTo>
                  <a:cubicBezTo>
                    <a:pt x="4170" y="470"/>
                    <a:pt x="4165" y="471"/>
                    <a:pt x="4159" y="473"/>
                  </a:cubicBezTo>
                  <a:cubicBezTo>
                    <a:pt x="4175" y="486"/>
                    <a:pt x="4159" y="508"/>
                    <a:pt x="4146" y="527"/>
                  </a:cubicBezTo>
                  <a:cubicBezTo>
                    <a:pt x="4135" y="544"/>
                    <a:pt x="4125" y="552"/>
                    <a:pt x="4119" y="552"/>
                  </a:cubicBezTo>
                  <a:cubicBezTo>
                    <a:pt x="4110" y="552"/>
                    <a:pt x="4108" y="536"/>
                    <a:pt x="4115" y="505"/>
                  </a:cubicBezTo>
                  <a:cubicBezTo>
                    <a:pt x="4140" y="469"/>
                    <a:pt x="3944" y="358"/>
                    <a:pt x="3864" y="358"/>
                  </a:cubicBezTo>
                  <a:cubicBezTo>
                    <a:pt x="3852" y="358"/>
                    <a:pt x="3842" y="361"/>
                    <a:pt x="3836" y="367"/>
                  </a:cubicBezTo>
                  <a:lnTo>
                    <a:pt x="3849" y="345"/>
                  </a:lnTo>
                  <a:cubicBezTo>
                    <a:pt x="3861" y="323"/>
                    <a:pt x="3842" y="313"/>
                    <a:pt x="3773" y="279"/>
                  </a:cubicBezTo>
                  <a:lnTo>
                    <a:pt x="3720" y="254"/>
                  </a:lnTo>
                  <a:cubicBezTo>
                    <a:pt x="3716" y="263"/>
                    <a:pt x="3708" y="267"/>
                    <a:pt x="3697" y="267"/>
                  </a:cubicBezTo>
                  <a:cubicBezTo>
                    <a:pt x="3663" y="267"/>
                    <a:pt x="3606" y="224"/>
                    <a:pt x="3614" y="207"/>
                  </a:cubicBezTo>
                  <a:cubicBezTo>
                    <a:pt x="3604" y="176"/>
                    <a:pt x="3604" y="176"/>
                    <a:pt x="3567" y="163"/>
                  </a:cubicBezTo>
                  <a:cubicBezTo>
                    <a:pt x="3554" y="167"/>
                    <a:pt x="3541" y="169"/>
                    <a:pt x="3528" y="169"/>
                  </a:cubicBezTo>
                  <a:cubicBezTo>
                    <a:pt x="3468" y="169"/>
                    <a:pt x="3411" y="128"/>
                    <a:pt x="3416" y="110"/>
                  </a:cubicBezTo>
                  <a:lnTo>
                    <a:pt x="3379" y="97"/>
                  </a:lnTo>
                  <a:cubicBezTo>
                    <a:pt x="3364" y="106"/>
                    <a:pt x="3348" y="110"/>
                    <a:pt x="3332" y="110"/>
                  </a:cubicBezTo>
                  <a:cubicBezTo>
                    <a:pt x="3320" y="110"/>
                    <a:pt x="3308" y="108"/>
                    <a:pt x="3297" y="104"/>
                  </a:cubicBezTo>
                  <a:cubicBezTo>
                    <a:pt x="3268" y="96"/>
                    <a:pt x="3249" y="91"/>
                    <a:pt x="3239" y="91"/>
                  </a:cubicBezTo>
                  <a:cubicBezTo>
                    <a:pt x="3227" y="91"/>
                    <a:pt x="3226" y="97"/>
                    <a:pt x="3234" y="113"/>
                  </a:cubicBezTo>
                  <a:cubicBezTo>
                    <a:pt x="3229" y="136"/>
                    <a:pt x="3223" y="157"/>
                    <a:pt x="3207" y="157"/>
                  </a:cubicBezTo>
                  <a:cubicBezTo>
                    <a:pt x="3205" y="157"/>
                    <a:pt x="3204" y="157"/>
                    <a:pt x="3203" y="157"/>
                  </a:cubicBezTo>
                  <a:lnTo>
                    <a:pt x="3209" y="132"/>
                  </a:lnTo>
                  <a:cubicBezTo>
                    <a:pt x="3216" y="107"/>
                    <a:pt x="3159" y="91"/>
                    <a:pt x="3081" y="82"/>
                  </a:cubicBezTo>
                  <a:cubicBezTo>
                    <a:pt x="2984" y="66"/>
                    <a:pt x="2946" y="60"/>
                    <a:pt x="2930" y="31"/>
                  </a:cubicBezTo>
                  <a:lnTo>
                    <a:pt x="2909" y="53"/>
                  </a:lnTo>
                  <a:cubicBezTo>
                    <a:pt x="2898" y="66"/>
                    <a:pt x="2887" y="72"/>
                    <a:pt x="2880" y="72"/>
                  </a:cubicBezTo>
                  <a:cubicBezTo>
                    <a:pt x="2872" y="72"/>
                    <a:pt x="2868" y="66"/>
                    <a:pt x="2868" y="53"/>
                  </a:cubicBezTo>
                  <a:cubicBezTo>
                    <a:pt x="2859" y="38"/>
                    <a:pt x="2830" y="30"/>
                    <a:pt x="2800" y="30"/>
                  </a:cubicBezTo>
                  <a:cubicBezTo>
                    <a:pt x="2776" y="30"/>
                    <a:pt x="2751" y="34"/>
                    <a:pt x="2733" y="44"/>
                  </a:cubicBezTo>
                  <a:lnTo>
                    <a:pt x="2695" y="41"/>
                  </a:lnTo>
                  <a:cubicBezTo>
                    <a:pt x="2689" y="14"/>
                    <a:pt x="2667" y="1"/>
                    <a:pt x="2646" y="1"/>
                  </a:cubicBezTo>
                  <a:close/>
                  <a:moveTo>
                    <a:pt x="2141" y="5359"/>
                  </a:moveTo>
                  <a:cubicBezTo>
                    <a:pt x="2138" y="5384"/>
                    <a:pt x="2138" y="5384"/>
                    <a:pt x="2156" y="5387"/>
                  </a:cubicBezTo>
                  <a:cubicBezTo>
                    <a:pt x="2169" y="5389"/>
                    <a:pt x="2178" y="5390"/>
                    <a:pt x="2184" y="5390"/>
                  </a:cubicBezTo>
                  <a:cubicBezTo>
                    <a:pt x="2196" y="5390"/>
                    <a:pt x="2192" y="5384"/>
                    <a:pt x="2181" y="5365"/>
                  </a:cubicBezTo>
                  <a:lnTo>
                    <a:pt x="2141" y="53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37"/>
            <p:cNvSpPr/>
            <p:nvPr/>
          </p:nvSpPr>
          <p:spPr>
            <a:xfrm>
              <a:off x="3923929" y="4470964"/>
              <a:ext cx="104755" cy="84984"/>
            </a:xfrm>
            <a:custGeom>
              <a:avLst/>
              <a:gdLst/>
              <a:ahLst/>
              <a:cxnLst/>
              <a:rect l="l" t="t" r="r" b="b"/>
              <a:pathLst>
                <a:path w="5755" h="4705" extrusionOk="0">
                  <a:moveTo>
                    <a:pt x="2191" y="393"/>
                  </a:moveTo>
                  <a:lnTo>
                    <a:pt x="2191" y="393"/>
                  </a:lnTo>
                  <a:cubicBezTo>
                    <a:pt x="2191" y="393"/>
                    <a:pt x="2189" y="396"/>
                    <a:pt x="2185" y="402"/>
                  </a:cubicBezTo>
                  <a:cubicBezTo>
                    <a:pt x="2185" y="402"/>
                    <a:pt x="2184" y="403"/>
                    <a:pt x="2184" y="404"/>
                  </a:cubicBezTo>
                  <a:lnTo>
                    <a:pt x="2184" y="404"/>
                  </a:lnTo>
                  <a:cubicBezTo>
                    <a:pt x="2189" y="397"/>
                    <a:pt x="2191" y="393"/>
                    <a:pt x="2191" y="393"/>
                  </a:cubicBezTo>
                  <a:close/>
                  <a:moveTo>
                    <a:pt x="2351" y="424"/>
                  </a:moveTo>
                  <a:cubicBezTo>
                    <a:pt x="2360" y="455"/>
                    <a:pt x="2360" y="486"/>
                    <a:pt x="2351" y="518"/>
                  </a:cubicBezTo>
                  <a:lnTo>
                    <a:pt x="2335" y="499"/>
                  </a:lnTo>
                  <a:lnTo>
                    <a:pt x="2338" y="442"/>
                  </a:lnTo>
                  <a:lnTo>
                    <a:pt x="2351" y="424"/>
                  </a:lnTo>
                  <a:close/>
                  <a:moveTo>
                    <a:pt x="2252" y="560"/>
                  </a:moveTo>
                  <a:cubicBezTo>
                    <a:pt x="2259" y="560"/>
                    <a:pt x="2268" y="568"/>
                    <a:pt x="2282" y="590"/>
                  </a:cubicBezTo>
                  <a:cubicBezTo>
                    <a:pt x="2291" y="621"/>
                    <a:pt x="2291" y="621"/>
                    <a:pt x="2282" y="640"/>
                  </a:cubicBezTo>
                  <a:cubicBezTo>
                    <a:pt x="2266" y="627"/>
                    <a:pt x="2254" y="612"/>
                    <a:pt x="2251" y="593"/>
                  </a:cubicBezTo>
                  <a:cubicBezTo>
                    <a:pt x="2243" y="575"/>
                    <a:pt x="2244" y="560"/>
                    <a:pt x="2252" y="560"/>
                  </a:cubicBezTo>
                  <a:close/>
                  <a:moveTo>
                    <a:pt x="1777" y="851"/>
                  </a:moveTo>
                  <a:cubicBezTo>
                    <a:pt x="1771" y="851"/>
                    <a:pt x="1768" y="857"/>
                    <a:pt x="1759" y="872"/>
                  </a:cubicBezTo>
                  <a:cubicBezTo>
                    <a:pt x="1737" y="910"/>
                    <a:pt x="1730" y="922"/>
                    <a:pt x="1740" y="922"/>
                  </a:cubicBezTo>
                  <a:cubicBezTo>
                    <a:pt x="1745" y="922"/>
                    <a:pt x="1753" y="920"/>
                    <a:pt x="1765" y="916"/>
                  </a:cubicBezTo>
                  <a:cubicBezTo>
                    <a:pt x="1780" y="887"/>
                    <a:pt x="1796" y="859"/>
                    <a:pt x="1796" y="859"/>
                  </a:cubicBezTo>
                  <a:cubicBezTo>
                    <a:pt x="1787" y="854"/>
                    <a:pt x="1782" y="851"/>
                    <a:pt x="1777" y="851"/>
                  </a:cubicBezTo>
                  <a:close/>
                  <a:moveTo>
                    <a:pt x="2115" y="927"/>
                  </a:moveTo>
                  <a:cubicBezTo>
                    <a:pt x="2124" y="927"/>
                    <a:pt x="2131" y="937"/>
                    <a:pt x="2131" y="937"/>
                  </a:cubicBezTo>
                  <a:cubicBezTo>
                    <a:pt x="2150" y="956"/>
                    <a:pt x="2122" y="953"/>
                    <a:pt x="2113" y="969"/>
                  </a:cubicBezTo>
                  <a:cubicBezTo>
                    <a:pt x="2084" y="969"/>
                    <a:pt x="2084" y="969"/>
                    <a:pt x="2103" y="934"/>
                  </a:cubicBezTo>
                  <a:cubicBezTo>
                    <a:pt x="2107" y="929"/>
                    <a:pt x="2111" y="927"/>
                    <a:pt x="2115" y="927"/>
                  </a:cubicBezTo>
                  <a:close/>
                  <a:moveTo>
                    <a:pt x="1940" y="966"/>
                  </a:moveTo>
                  <a:cubicBezTo>
                    <a:pt x="1950" y="974"/>
                    <a:pt x="1946" y="980"/>
                    <a:pt x="1942" y="980"/>
                  </a:cubicBezTo>
                  <a:cubicBezTo>
                    <a:pt x="1938" y="980"/>
                    <a:pt x="1935" y="976"/>
                    <a:pt x="1940" y="966"/>
                  </a:cubicBezTo>
                  <a:close/>
                  <a:moveTo>
                    <a:pt x="1952" y="1208"/>
                  </a:moveTo>
                  <a:cubicBezTo>
                    <a:pt x="1957" y="1208"/>
                    <a:pt x="1962" y="1210"/>
                    <a:pt x="1968" y="1213"/>
                  </a:cubicBezTo>
                  <a:cubicBezTo>
                    <a:pt x="1968" y="1213"/>
                    <a:pt x="1990" y="1226"/>
                    <a:pt x="1981" y="1238"/>
                  </a:cubicBezTo>
                  <a:cubicBezTo>
                    <a:pt x="1972" y="1254"/>
                    <a:pt x="1943" y="1254"/>
                    <a:pt x="1943" y="1254"/>
                  </a:cubicBezTo>
                  <a:cubicBezTo>
                    <a:pt x="1921" y="1241"/>
                    <a:pt x="1931" y="1226"/>
                    <a:pt x="1931" y="1226"/>
                  </a:cubicBezTo>
                  <a:cubicBezTo>
                    <a:pt x="1935" y="1217"/>
                    <a:pt x="1941" y="1208"/>
                    <a:pt x="1952" y="1208"/>
                  </a:cubicBezTo>
                  <a:close/>
                  <a:moveTo>
                    <a:pt x="1761" y="1226"/>
                  </a:moveTo>
                  <a:cubicBezTo>
                    <a:pt x="1757" y="1226"/>
                    <a:pt x="1752" y="1228"/>
                    <a:pt x="1749" y="1232"/>
                  </a:cubicBezTo>
                  <a:lnTo>
                    <a:pt x="1743" y="1248"/>
                  </a:lnTo>
                  <a:cubicBezTo>
                    <a:pt x="1756" y="1253"/>
                    <a:pt x="1768" y="1258"/>
                    <a:pt x="1783" y="1258"/>
                  </a:cubicBezTo>
                  <a:cubicBezTo>
                    <a:pt x="1786" y="1258"/>
                    <a:pt x="1790" y="1258"/>
                    <a:pt x="1793" y="1257"/>
                  </a:cubicBezTo>
                  <a:cubicBezTo>
                    <a:pt x="1802" y="1245"/>
                    <a:pt x="1780" y="1232"/>
                    <a:pt x="1780" y="1232"/>
                  </a:cubicBezTo>
                  <a:cubicBezTo>
                    <a:pt x="1780" y="1232"/>
                    <a:pt x="1771" y="1226"/>
                    <a:pt x="1761" y="1226"/>
                  </a:cubicBezTo>
                  <a:close/>
                  <a:moveTo>
                    <a:pt x="3122" y="1238"/>
                  </a:moveTo>
                  <a:lnTo>
                    <a:pt x="3131" y="1248"/>
                  </a:lnTo>
                  <a:cubicBezTo>
                    <a:pt x="3117" y="1262"/>
                    <a:pt x="3103" y="1274"/>
                    <a:pt x="3091" y="1274"/>
                  </a:cubicBezTo>
                  <a:cubicBezTo>
                    <a:pt x="3088" y="1274"/>
                    <a:pt x="3084" y="1273"/>
                    <a:pt x="3081" y="1270"/>
                  </a:cubicBezTo>
                  <a:lnTo>
                    <a:pt x="3090" y="1241"/>
                  </a:lnTo>
                  <a:lnTo>
                    <a:pt x="3122" y="1238"/>
                  </a:lnTo>
                  <a:close/>
                  <a:moveTo>
                    <a:pt x="2457" y="1331"/>
                  </a:moveTo>
                  <a:cubicBezTo>
                    <a:pt x="2456" y="1331"/>
                    <a:pt x="2455" y="1331"/>
                    <a:pt x="2454" y="1332"/>
                  </a:cubicBezTo>
                  <a:cubicBezTo>
                    <a:pt x="2467" y="1342"/>
                    <a:pt x="2482" y="1354"/>
                    <a:pt x="2495" y="1361"/>
                  </a:cubicBezTo>
                  <a:cubicBezTo>
                    <a:pt x="2504" y="1367"/>
                    <a:pt x="2509" y="1371"/>
                    <a:pt x="2510" y="1371"/>
                  </a:cubicBezTo>
                  <a:cubicBezTo>
                    <a:pt x="2510" y="1371"/>
                    <a:pt x="2500" y="1363"/>
                    <a:pt x="2476" y="1345"/>
                  </a:cubicBezTo>
                  <a:cubicBezTo>
                    <a:pt x="2463" y="1334"/>
                    <a:pt x="2459" y="1331"/>
                    <a:pt x="2457" y="1331"/>
                  </a:cubicBezTo>
                  <a:close/>
                  <a:moveTo>
                    <a:pt x="1735" y="1414"/>
                  </a:moveTo>
                  <a:cubicBezTo>
                    <a:pt x="1739" y="1414"/>
                    <a:pt x="1744" y="1417"/>
                    <a:pt x="1755" y="1423"/>
                  </a:cubicBezTo>
                  <a:lnTo>
                    <a:pt x="1746" y="1436"/>
                  </a:lnTo>
                  <a:lnTo>
                    <a:pt x="1715" y="1436"/>
                  </a:lnTo>
                  <a:lnTo>
                    <a:pt x="1724" y="1423"/>
                  </a:lnTo>
                  <a:cubicBezTo>
                    <a:pt x="1729" y="1417"/>
                    <a:pt x="1731" y="1414"/>
                    <a:pt x="1735" y="1414"/>
                  </a:cubicBezTo>
                  <a:close/>
                  <a:moveTo>
                    <a:pt x="3385" y="1517"/>
                  </a:moveTo>
                  <a:cubicBezTo>
                    <a:pt x="3394" y="1530"/>
                    <a:pt x="3394" y="1530"/>
                    <a:pt x="3376" y="1545"/>
                  </a:cubicBezTo>
                  <a:cubicBezTo>
                    <a:pt x="3363" y="1558"/>
                    <a:pt x="3344" y="1564"/>
                    <a:pt x="3329" y="1567"/>
                  </a:cubicBezTo>
                  <a:cubicBezTo>
                    <a:pt x="3316" y="1555"/>
                    <a:pt x="3366" y="1533"/>
                    <a:pt x="3385" y="1517"/>
                  </a:cubicBezTo>
                  <a:close/>
                  <a:moveTo>
                    <a:pt x="1654" y="1528"/>
                  </a:moveTo>
                  <a:cubicBezTo>
                    <a:pt x="1664" y="1528"/>
                    <a:pt x="1681" y="1537"/>
                    <a:pt x="1702" y="1558"/>
                  </a:cubicBezTo>
                  <a:lnTo>
                    <a:pt x="1683" y="1586"/>
                  </a:lnTo>
                  <a:cubicBezTo>
                    <a:pt x="1664" y="1574"/>
                    <a:pt x="1643" y="1561"/>
                    <a:pt x="1649" y="1545"/>
                  </a:cubicBezTo>
                  <a:cubicBezTo>
                    <a:pt x="1643" y="1534"/>
                    <a:pt x="1646" y="1528"/>
                    <a:pt x="1654" y="1528"/>
                  </a:cubicBezTo>
                  <a:close/>
                  <a:moveTo>
                    <a:pt x="3695" y="1614"/>
                  </a:moveTo>
                  <a:lnTo>
                    <a:pt x="3705" y="1627"/>
                  </a:lnTo>
                  <a:cubicBezTo>
                    <a:pt x="3690" y="1639"/>
                    <a:pt x="3676" y="1653"/>
                    <a:pt x="3664" y="1653"/>
                  </a:cubicBezTo>
                  <a:cubicBezTo>
                    <a:pt x="3661" y="1653"/>
                    <a:pt x="3657" y="1652"/>
                    <a:pt x="3654" y="1649"/>
                  </a:cubicBezTo>
                  <a:lnTo>
                    <a:pt x="3645" y="1636"/>
                  </a:lnTo>
                  <a:cubicBezTo>
                    <a:pt x="3661" y="1624"/>
                    <a:pt x="3676" y="1618"/>
                    <a:pt x="3695" y="1614"/>
                  </a:cubicBezTo>
                  <a:close/>
                  <a:moveTo>
                    <a:pt x="1721" y="1721"/>
                  </a:moveTo>
                  <a:lnTo>
                    <a:pt x="1743" y="1733"/>
                  </a:lnTo>
                  <a:cubicBezTo>
                    <a:pt x="1738" y="1744"/>
                    <a:pt x="1745" y="1765"/>
                    <a:pt x="1736" y="1765"/>
                  </a:cubicBezTo>
                  <a:cubicBezTo>
                    <a:pt x="1734" y="1765"/>
                    <a:pt x="1731" y="1764"/>
                    <a:pt x="1727" y="1762"/>
                  </a:cubicBezTo>
                  <a:cubicBezTo>
                    <a:pt x="1726" y="1763"/>
                    <a:pt x="1725" y="1764"/>
                    <a:pt x="1724" y="1764"/>
                  </a:cubicBezTo>
                  <a:cubicBezTo>
                    <a:pt x="1717" y="1764"/>
                    <a:pt x="1715" y="1732"/>
                    <a:pt x="1721" y="1721"/>
                  </a:cubicBezTo>
                  <a:close/>
                  <a:moveTo>
                    <a:pt x="3711" y="1874"/>
                  </a:moveTo>
                  <a:lnTo>
                    <a:pt x="3720" y="1887"/>
                  </a:lnTo>
                  <a:cubicBezTo>
                    <a:pt x="3706" y="1899"/>
                    <a:pt x="3692" y="1910"/>
                    <a:pt x="3682" y="1910"/>
                  </a:cubicBezTo>
                  <a:cubicBezTo>
                    <a:pt x="3679" y="1910"/>
                    <a:pt x="3676" y="1909"/>
                    <a:pt x="3673" y="1906"/>
                  </a:cubicBezTo>
                  <a:lnTo>
                    <a:pt x="3683" y="1878"/>
                  </a:lnTo>
                  <a:lnTo>
                    <a:pt x="3711" y="1874"/>
                  </a:lnTo>
                  <a:close/>
                  <a:moveTo>
                    <a:pt x="1492" y="1956"/>
                  </a:moveTo>
                  <a:cubicBezTo>
                    <a:pt x="1514" y="1969"/>
                    <a:pt x="1536" y="1984"/>
                    <a:pt x="1527" y="1997"/>
                  </a:cubicBezTo>
                  <a:lnTo>
                    <a:pt x="1520" y="2009"/>
                  </a:lnTo>
                  <a:cubicBezTo>
                    <a:pt x="1505" y="2000"/>
                    <a:pt x="1492" y="1987"/>
                    <a:pt x="1483" y="1972"/>
                  </a:cubicBezTo>
                  <a:lnTo>
                    <a:pt x="1492" y="1956"/>
                  </a:lnTo>
                  <a:close/>
                  <a:moveTo>
                    <a:pt x="1331" y="2000"/>
                  </a:moveTo>
                  <a:cubicBezTo>
                    <a:pt x="1335" y="2000"/>
                    <a:pt x="1344" y="2010"/>
                    <a:pt x="1361" y="2028"/>
                  </a:cubicBezTo>
                  <a:lnTo>
                    <a:pt x="1389" y="2081"/>
                  </a:lnTo>
                  <a:cubicBezTo>
                    <a:pt x="1387" y="2084"/>
                    <a:pt x="1385" y="2086"/>
                    <a:pt x="1383" y="2086"/>
                  </a:cubicBezTo>
                  <a:cubicBezTo>
                    <a:pt x="1374" y="2086"/>
                    <a:pt x="1360" y="2062"/>
                    <a:pt x="1329" y="2031"/>
                  </a:cubicBezTo>
                  <a:cubicBezTo>
                    <a:pt x="1328" y="2010"/>
                    <a:pt x="1327" y="2000"/>
                    <a:pt x="1331" y="2000"/>
                  </a:cubicBezTo>
                  <a:close/>
                  <a:moveTo>
                    <a:pt x="1138" y="2401"/>
                  </a:moveTo>
                  <a:lnTo>
                    <a:pt x="1160" y="2414"/>
                  </a:lnTo>
                  <a:lnTo>
                    <a:pt x="1172" y="2439"/>
                  </a:lnTo>
                  <a:lnTo>
                    <a:pt x="1144" y="2442"/>
                  </a:lnTo>
                  <a:cubicBezTo>
                    <a:pt x="1122" y="2429"/>
                    <a:pt x="1129" y="2414"/>
                    <a:pt x="1138" y="2401"/>
                  </a:cubicBezTo>
                  <a:close/>
                  <a:moveTo>
                    <a:pt x="1214" y="2354"/>
                  </a:moveTo>
                  <a:cubicBezTo>
                    <a:pt x="1217" y="2354"/>
                    <a:pt x="1228" y="2360"/>
                    <a:pt x="1245" y="2370"/>
                  </a:cubicBezTo>
                  <a:cubicBezTo>
                    <a:pt x="1273" y="2382"/>
                    <a:pt x="1288" y="2407"/>
                    <a:pt x="1292" y="2435"/>
                  </a:cubicBezTo>
                  <a:cubicBezTo>
                    <a:pt x="1285" y="2451"/>
                    <a:pt x="1276" y="2464"/>
                    <a:pt x="1276" y="2464"/>
                  </a:cubicBezTo>
                  <a:lnTo>
                    <a:pt x="1251" y="2410"/>
                  </a:lnTo>
                  <a:cubicBezTo>
                    <a:pt x="1220" y="2370"/>
                    <a:pt x="1208" y="2354"/>
                    <a:pt x="1214" y="2354"/>
                  </a:cubicBezTo>
                  <a:close/>
                  <a:moveTo>
                    <a:pt x="4412" y="2733"/>
                  </a:moveTo>
                  <a:cubicBezTo>
                    <a:pt x="4417" y="2733"/>
                    <a:pt x="4422" y="2735"/>
                    <a:pt x="4425" y="2739"/>
                  </a:cubicBezTo>
                  <a:cubicBezTo>
                    <a:pt x="4447" y="2764"/>
                    <a:pt x="4447" y="2764"/>
                    <a:pt x="4429" y="2780"/>
                  </a:cubicBezTo>
                  <a:cubicBezTo>
                    <a:pt x="4424" y="2784"/>
                    <a:pt x="4419" y="2786"/>
                    <a:pt x="4414" y="2786"/>
                  </a:cubicBezTo>
                  <a:cubicBezTo>
                    <a:pt x="4400" y="2786"/>
                    <a:pt x="4385" y="2771"/>
                    <a:pt x="4378" y="2761"/>
                  </a:cubicBezTo>
                  <a:cubicBezTo>
                    <a:pt x="4385" y="2742"/>
                    <a:pt x="4400" y="2733"/>
                    <a:pt x="4412" y="2733"/>
                  </a:cubicBezTo>
                  <a:close/>
                  <a:moveTo>
                    <a:pt x="782" y="2992"/>
                  </a:moveTo>
                  <a:cubicBezTo>
                    <a:pt x="781" y="2992"/>
                    <a:pt x="781" y="2993"/>
                    <a:pt x="781" y="2993"/>
                  </a:cubicBezTo>
                  <a:cubicBezTo>
                    <a:pt x="781" y="2993"/>
                    <a:pt x="781" y="2992"/>
                    <a:pt x="782" y="2992"/>
                  </a:cubicBezTo>
                  <a:close/>
                  <a:moveTo>
                    <a:pt x="967" y="3048"/>
                  </a:moveTo>
                  <a:cubicBezTo>
                    <a:pt x="955" y="3048"/>
                    <a:pt x="948" y="3059"/>
                    <a:pt x="944" y="3068"/>
                  </a:cubicBezTo>
                  <a:cubicBezTo>
                    <a:pt x="906" y="3084"/>
                    <a:pt x="919" y="3109"/>
                    <a:pt x="941" y="3122"/>
                  </a:cubicBezTo>
                  <a:cubicBezTo>
                    <a:pt x="946" y="3125"/>
                    <a:pt x="951" y="3127"/>
                    <a:pt x="955" y="3127"/>
                  </a:cubicBezTo>
                  <a:cubicBezTo>
                    <a:pt x="967" y="3127"/>
                    <a:pt x="974" y="3114"/>
                    <a:pt x="988" y="3094"/>
                  </a:cubicBezTo>
                  <a:cubicBezTo>
                    <a:pt x="994" y="3081"/>
                    <a:pt x="981" y="3053"/>
                    <a:pt x="981" y="3053"/>
                  </a:cubicBezTo>
                  <a:cubicBezTo>
                    <a:pt x="976" y="3050"/>
                    <a:pt x="971" y="3048"/>
                    <a:pt x="967" y="3048"/>
                  </a:cubicBezTo>
                  <a:close/>
                  <a:moveTo>
                    <a:pt x="858" y="3120"/>
                  </a:moveTo>
                  <a:cubicBezTo>
                    <a:pt x="869" y="3120"/>
                    <a:pt x="882" y="3135"/>
                    <a:pt x="884" y="3166"/>
                  </a:cubicBezTo>
                  <a:lnTo>
                    <a:pt x="868" y="3194"/>
                  </a:lnTo>
                  <a:cubicBezTo>
                    <a:pt x="850" y="3175"/>
                    <a:pt x="840" y="3150"/>
                    <a:pt x="850" y="3125"/>
                  </a:cubicBezTo>
                  <a:cubicBezTo>
                    <a:pt x="852" y="3122"/>
                    <a:pt x="855" y="3120"/>
                    <a:pt x="858" y="3120"/>
                  </a:cubicBezTo>
                  <a:close/>
                  <a:moveTo>
                    <a:pt x="4877" y="3273"/>
                  </a:moveTo>
                  <a:cubicBezTo>
                    <a:pt x="4886" y="3273"/>
                    <a:pt x="4894" y="3274"/>
                    <a:pt x="4902" y="3275"/>
                  </a:cubicBezTo>
                  <a:lnTo>
                    <a:pt x="4917" y="3294"/>
                  </a:lnTo>
                  <a:cubicBezTo>
                    <a:pt x="4901" y="3298"/>
                    <a:pt x="4885" y="3303"/>
                    <a:pt x="4872" y="3303"/>
                  </a:cubicBezTo>
                  <a:cubicBezTo>
                    <a:pt x="4864" y="3303"/>
                    <a:pt x="4857" y="3300"/>
                    <a:pt x="4852" y="3294"/>
                  </a:cubicBezTo>
                  <a:lnTo>
                    <a:pt x="4839" y="3278"/>
                  </a:lnTo>
                  <a:cubicBezTo>
                    <a:pt x="4852" y="3275"/>
                    <a:pt x="4865" y="3273"/>
                    <a:pt x="4877" y="3273"/>
                  </a:cubicBezTo>
                  <a:close/>
                  <a:moveTo>
                    <a:pt x="231" y="3770"/>
                  </a:moveTo>
                  <a:cubicBezTo>
                    <a:pt x="228" y="3770"/>
                    <a:pt x="226" y="3774"/>
                    <a:pt x="223" y="3780"/>
                  </a:cubicBezTo>
                  <a:lnTo>
                    <a:pt x="214" y="3796"/>
                  </a:lnTo>
                  <a:lnTo>
                    <a:pt x="245" y="3792"/>
                  </a:lnTo>
                  <a:lnTo>
                    <a:pt x="251" y="3780"/>
                  </a:lnTo>
                  <a:cubicBezTo>
                    <a:pt x="240" y="3774"/>
                    <a:pt x="235" y="3770"/>
                    <a:pt x="231" y="3770"/>
                  </a:cubicBezTo>
                  <a:close/>
                  <a:moveTo>
                    <a:pt x="329" y="3866"/>
                  </a:moveTo>
                  <a:cubicBezTo>
                    <a:pt x="334" y="3866"/>
                    <a:pt x="339" y="3867"/>
                    <a:pt x="345" y="3871"/>
                  </a:cubicBezTo>
                  <a:lnTo>
                    <a:pt x="336" y="3883"/>
                  </a:lnTo>
                  <a:cubicBezTo>
                    <a:pt x="332" y="3881"/>
                    <a:pt x="329" y="3880"/>
                    <a:pt x="327" y="3880"/>
                  </a:cubicBezTo>
                  <a:cubicBezTo>
                    <a:pt x="320" y="3880"/>
                    <a:pt x="335" y="3899"/>
                    <a:pt x="358" y="3899"/>
                  </a:cubicBezTo>
                  <a:lnTo>
                    <a:pt x="402" y="3924"/>
                  </a:lnTo>
                  <a:cubicBezTo>
                    <a:pt x="397" y="3930"/>
                    <a:pt x="387" y="3933"/>
                    <a:pt x="376" y="3933"/>
                  </a:cubicBezTo>
                  <a:cubicBezTo>
                    <a:pt x="366" y="3933"/>
                    <a:pt x="353" y="3930"/>
                    <a:pt x="342" y="3924"/>
                  </a:cubicBezTo>
                  <a:cubicBezTo>
                    <a:pt x="289" y="3915"/>
                    <a:pt x="289" y="3915"/>
                    <a:pt x="308" y="3886"/>
                  </a:cubicBezTo>
                  <a:cubicBezTo>
                    <a:pt x="312" y="3875"/>
                    <a:pt x="318" y="3866"/>
                    <a:pt x="329" y="3866"/>
                  </a:cubicBezTo>
                  <a:close/>
                  <a:moveTo>
                    <a:pt x="4103" y="3942"/>
                  </a:moveTo>
                  <a:cubicBezTo>
                    <a:pt x="4102" y="3942"/>
                    <a:pt x="4104" y="3947"/>
                    <a:pt x="4109" y="3955"/>
                  </a:cubicBezTo>
                  <a:lnTo>
                    <a:pt x="4109" y="3955"/>
                  </a:lnTo>
                  <a:cubicBezTo>
                    <a:pt x="4107" y="3946"/>
                    <a:pt x="4104" y="3942"/>
                    <a:pt x="4103" y="3942"/>
                  </a:cubicBezTo>
                  <a:close/>
                  <a:moveTo>
                    <a:pt x="4109" y="3955"/>
                  </a:moveTo>
                  <a:lnTo>
                    <a:pt x="4109" y="3955"/>
                  </a:lnTo>
                  <a:cubicBezTo>
                    <a:pt x="4111" y="3959"/>
                    <a:pt x="4112" y="3964"/>
                    <a:pt x="4113" y="3971"/>
                  </a:cubicBezTo>
                  <a:lnTo>
                    <a:pt x="4113" y="3971"/>
                  </a:lnTo>
                  <a:cubicBezTo>
                    <a:pt x="4113" y="3967"/>
                    <a:pt x="4113" y="3963"/>
                    <a:pt x="4112" y="3958"/>
                  </a:cubicBezTo>
                  <a:cubicBezTo>
                    <a:pt x="4111" y="3957"/>
                    <a:pt x="4110" y="3956"/>
                    <a:pt x="4109" y="3955"/>
                  </a:cubicBezTo>
                  <a:close/>
                  <a:moveTo>
                    <a:pt x="3962" y="4049"/>
                  </a:moveTo>
                  <a:cubicBezTo>
                    <a:pt x="3951" y="4051"/>
                    <a:pt x="3949" y="4063"/>
                    <a:pt x="3952" y="4063"/>
                  </a:cubicBezTo>
                  <a:cubicBezTo>
                    <a:pt x="3954" y="4063"/>
                    <a:pt x="3957" y="4059"/>
                    <a:pt x="3962" y="4049"/>
                  </a:cubicBezTo>
                  <a:close/>
                  <a:moveTo>
                    <a:pt x="225" y="4027"/>
                  </a:moveTo>
                  <a:cubicBezTo>
                    <a:pt x="228" y="4027"/>
                    <a:pt x="234" y="4031"/>
                    <a:pt x="245" y="4037"/>
                  </a:cubicBezTo>
                  <a:cubicBezTo>
                    <a:pt x="245" y="4037"/>
                    <a:pt x="257" y="4062"/>
                    <a:pt x="251" y="4078"/>
                  </a:cubicBezTo>
                  <a:lnTo>
                    <a:pt x="220" y="4078"/>
                  </a:lnTo>
                  <a:cubicBezTo>
                    <a:pt x="198" y="4065"/>
                    <a:pt x="207" y="4052"/>
                    <a:pt x="217" y="4037"/>
                  </a:cubicBezTo>
                  <a:cubicBezTo>
                    <a:pt x="220" y="4031"/>
                    <a:pt x="221" y="4027"/>
                    <a:pt x="225" y="4027"/>
                  </a:cubicBezTo>
                  <a:close/>
                  <a:moveTo>
                    <a:pt x="4074" y="4062"/>
                  </a:moveTo>
                  <a:lnTo>
                    <a:pt x="4093" y="4084"/>
                  </a:lnTo>
                  <a:lnTo>
                    <a:pt x="4078" y="4087"/>
                  </a:lnTo>
                  <a:cubicBezTo>
                    <a:pt x="4062" y="4087"/>
                    <a:pt x="4062" y="4087"/>
                    <a:pt x="4059" y="4062"/>
                  </a:cubicBezTo>
                  <a:close/>
                  <a:moveTo>
                    <a:pt x="4205" y="4048"/>
                  </a:moveTo>
                  <a:cubicBezTo>
                    <a:pt x="4218" y="4048"/>
                    <a:pt x="4215" y="4053"/>
                    <a:pt x="4206" y="4074"/>
                  </a:cubicBezTo>
                  <a:cubicBezTo>
                    <a:pt x="4199" y="4088"/>
                    <a:pt x="4192" y="4095"/>
                    <a:pt x="4186" y="4095"/>
                  </a:cubicBezTo>
                  <a:cubicBezTo>
                    <a:pt x="4180" y="4095"/>
                    <a:pt x="4176" y="4089"/>
                    <a:pt x="4175" y="4078"/>
                  </a:cubicBezTo>
                  <a:cubicBezTo>
                    <a:pt x="4172" y="4052"/>
                    <a:pt x="4172" y="4052"/>
                    <a:pt x="4187" y="4049"/>
                  </a:cubicBezTo>
                  <a:cubicBezTo>
                    <a:pt x="4195" y="4049"/>
                    <a:pt x="4201" y="4048"/>
                    <a:pt x="4205" y="4048"/>
                  </a:cubicBezTo>
                  <a:close/>
                  <a:moveTo>
                    <a:pt x="3915" y="4078"/>
                  </a:moveTo>
                  <a:lnTo>
                    <a:pt x="3933" y="4103"/>
                  </a:lnTo>
                  <a:lnTo>
                    <a:pt x="3918" y="4103"/>
                  </a:lnTo>
                  <a:cubicBezTo>
                    <a:pt x="3914" y="4103"/>
                    <a:pt x="3911" y="4104"/>
                    <a:pt x="3908" y="4104"/>
                  </a:cubicBezTo>
                  <a:cubicBezTo>
                    <a:pt x="3902" y="4104"/>
                    <a:pt x="3901" y="4099"/>
                    <a:pt x="3899" y="4081"/>
                  </a:cubicBezTo>
                  <a:lnTo>
                    <a:pt x="3915" y="4078"/>
                  </a:lnTo>
                  <a:close/>
                  <a:moveTo>
                    <a:pt x="3758" y="4118"/>
                  </a:moveTo>
                  <a:cubicBezTo>
                    <a:pt x="3770" y="4134"/>
                    <a:pt x="3777" y="4150"/>
                    <a:pt x="3780" y="4168"/>
                  </a:cubicBezTo>
                  <a:lnTo>
                    <a:pt x="3764" y="4168"/>
                  </a:lnTo>
                  <a:cubicBezTo>
                    <a:pt x="3763" y="4169"/>
                    <a:pt x="3762" y="4169"/>
                    <a:pt x="3762" y="4169"/>
                  </a:cubicBezTo>
                  <a:cubicBezTo>
                    <a:pt x="3748" y="4169"/>
                    <a:pt x="3745" y="4147"/>
                    <a:pt x="3745" y="4147"/>
                  </a:cubicBezTo>
                  <a:cubicBezTo>
                    <a:pt x="3745" y="4147"/>
                    <a:pt x="3742" y="4121"/>
                    <a:pt x="3758" y="4118"/>
                  </a:cubicBezTo>
                  <a:close/>
                  <a:moveTo>
                    <a:pt x="4598" y="4134"/>
                  </a:moveTo>
                  <a:lnTo>
                    <a:pt x="4635" y="4156"/>
                  </a:lnTo>
                  <a:cubicBezTo>
                    <a:pt x="4642" y="4165"/>
                    <a:pt x="4635" y="4181"/>
                    <a:pt x="4620" y="4181"/>
                  </a:cubicBezTo>
                  <a:cubicBezTo>
                    <a:pt x="4613" y="4182"/>
                    <a:pt x="4608" y="4182"/>
                    <a:pt x="4605" y="4182"/>
                  </a:cubicBezTo>
                  <a:cubicBezTo>
                    <a:pt x="4594" y="4182"/>
                    <a:pt x="4592" y="4178"/>
                    <a:pt x="4585" y="4159"/>
                  </a:cubicBezTo>
                  <a:cubicBezTo>
                    <a:pt x="4585" y="4159"/>
                    <a:pt x="4573" y="4137"/>
                    <a:pt x="4598" y="4134"/>
                  </a:cubicBezTo>
                  <a:close/>
                  <a:moveTo>
                    <a:pt x="4331" y="4187"/>
                  </a:moveTo>
                  <a:lnTo>
                    <a:pt x="4350" y="4209"/>
                  </a:lnTo>
                  <a:lnTo>
                    <a:pt x="4338" y="4237"/>
                  </a:lnTo>
                  <a:lnTo>
                    <a:pt x="4322" y="4237"/>
                  </a:lnTo>
                  <a:cubicBezTo>
                    <a:pt x="4319" y="4212"/>
                    <a:pt x="4316" y="4187"/>
                    <a:pt x="4331" y="4187"/>
                  </a:cubicBezTo>
                  <a:close/>
                  <a:moveTo>
                    <a:pt x="3131" y="4173"/>
                  </a:moveTo>
                  <a:cubicBezTo>
                    <a:pt x="3134" y="4173"/>
                    <a:pt x="3136" y="4176"/>
                    <a:pt x="3137" y="4184"/>
                  </a:cubicBezTo>
                  <a:lnTo>
                    <a:pt x="3137" y="4209"/>
                  </a:lnTo>
                  <a:cubicBezTo>
                    <a:pt x="3128" y="4227"/>
                    <a:pt x="3119" y="4247"/>
                    <a:pt x="3114" y="4247"/>
                  </a:cubicBezTo>
                  <a:cubicBezTo>
                    <a:pt x="3112" y="4247"/>
                    <a:pt x="3110" y="4244"/>
                    <a:pt x="3109" y="4237"/>
                  </a:cubicBezTo>
                  <a:cubicBezTo>
                    <a:pt x="3109" y="4219"/>
                    <a:pt x="3112" y="4203"/>
                    <a:pt x="3119" y="4184"/>
                  </a:cubicBezTo>
                  <a:cubicBezTo>
                    <a:pt x="3119" y="4184"/>
                    <a:pt x="3126" y="4173"/>
                    <a:pt x="3131" y="4173"/>
                  </a:cubicBezTo>
                  <a:close/>
                  <a:moveTo>
                    <a:pt x="524" y="4256"/>
                  </a:moveTo>
                  <a:lnTo>
                    <a:pt x="518" y="4272"/>
                  </a:lnTo>
                  <a:cubicBezTo>
                    <a:pt x="524" y="4288"/>
                    <a:pt x="536" y="4300"/>
                    <a:pt x="552" y="4309"/>
                  </a:cubicBezTo>
                  <a:lnTo>
                    <a:pt x="558" y="4297"/>
                  </a:lnTo>
                  <a:cubicBezTo>
                    <a:pt x="568" y="4281"/>
                    <a:pt x="546" y="4269"/>
                    <a:pt x="524" y="4256"/>
                  </a:cubicBezTo>
                  <a:close/>
                  <a:moveTo>
                    <a:pt x="2603" y="4316"/>
                  </a:moveTo>
                  <a:cubicBezTo>
                    <a:pt x="2618" y="4316"/>
                    <a:pt x="2623" y="4364"/>
                    <a:pt x="2595" y="4391"/>
                  </a:cubicBezTo>
                  <a:lnTo>
                    <a:pt x="2592" y="4391"/>
                  </a:lnTo>
                  <a:cubicBezTo>
                    <a:pt x="2588" y="4392"/>
                    <a:pt x="2585" y="4392"/>
                    <a:pt x="2583" y="4392"/>
                  </a:cubicBezTo>
                  <a:cubicBezTo>
                    <a:pt x="2576" y="4392"/>
                    <a:pt x="2576" y="4388"/>
                    <a:pt x="2576" y="4369"/>
                  </a:cubicBezTo>
                  <a:cubicBezTo>
                    <a:pt x="2573" y="4344"/>
                    <a:pt x="2586" y="4316"/>
                    <a:pt x="2601" y="4316"/>
                  </a:cubicBezTo>
                  <a:cubicBezTo>
                    <a:pt x="2602" y="4316"/>
                    <a:pt x="2602" y="4316"/>
                    <a:pt x="2603" y="4316"/>
                  </a:cubicBezTo>
                  <a:close/>
                  <a:moveTo>
                    <a:pt x="364" y="4557"/>
                  </a:moveTo>
                  <a:cubicBezTo>
                    <a:pt x="366" y="4557"/>
                    <a:pt x="367" y="4570"/>
                    <a:pt x="370" y="4595"/>
                  </a:cubicBezTo>
                  <a:cubicBezTo>
                    <a:pt x="373" y="4620"/>
                    <a:pt x="376" y="4645"/>
                    <a:pt x="361" y="4648"/>
                  </a:cubicBezTo>
                  <a:cubicBezTo>
                    <a:pt x="353" y="4664"/>
                    <a:pt x="347" y="4671"/>
                    <a:pt x="344" y="4671"/>
                  </a:cubicBezTo>
                  <a:cubicBezTo>
                    <a:pt x="335" y="4671"/>
                    <a:pt x="337" y="4635"/>
                    <a:pt x="355" y="4598"/>
                  </a:cubicBezTo>
                  <a:cubicBezTo>
                    <a:pt x="359" y="4571"/>
                    <a:pt x="362" y="4557"/>
                    <a:pt x="364" y="4557"/>
                  </a:cubicBezTo>
                  <a:close/>
                  <a:moveTo>
                    <a:pt x="2392" y="0"/>
                  </a:moveTo>
                  <a:cubicBezTo>
                    <a:pt x="2363" y="35"/>
                    <a:pt x="2351" y="79"/>
                    <a:pt x="2351" y="120"/>
                  </a:cubicBezTo>
                  <a:lnTo>
                    <a:pt x="2332" y="104"/>
                  </a:lnTo>
                  <a:cubicBezTo>
                    <a:pt x="2330" y="102"/>
                    <a:pt x="2328" y="102"/>
                    <a:pt x="2326" y="102"/>
                  </a:cubicBezTo>
                  <a:cubicBezTo>
                    <a:pt x="2311" y="102"/>
                    <a:pt x="2304" y="158"/>
                    <a:pt x="2310" y="192"/>
                  </a:cubicBezTo>
                  <a:cubicBezTo>
                    <a:pt x="2317" y="234"/>
                    <a:pt x="2316" y="259"/>
                    <a:pt x="2309" y="259"/>
                  </a:cubicBezTo>
                  <a:cubicBezTo>
                    <a:pt x="2303" y="259"/>
                    <a:pt x="2291" y="241"/>
                    <a:pt x="2276" y="201"/>
                  </a:cubicBezTo>
                  <a:cubicBezTo>
                    <a:pt x="2268" y="165"/>
                    <a:pt x="2261" y="152"/>
                    <a:pt x="2256" y="152"/>
                  </a:cubicBezTo>
                  <a:cubicBezTo>
                    <a:pt x="2251" y="152"/>
                    <a:pt x="2249" y="169"/>
                    <a:pt x="2254" y="189"/>
                  </a:cubicBezTo>
                  <a:cubicBezTo>
                    <a:pt x="2248" y="247"/>
                    <a:pt x="2242" y="299"/>
                    <a:pt x="2224" y="299"/>
                  </a:cubicBezTo>
                  <a:cubicBezTo>
                    <a:pt x="2222" y="299"/>
                    <a:pt x="2221" y="299"/>
                    <a:pt x="2219" y="298"/>
                  </a:cubicBezTo>
                  <a:cubicBezTo>
                    <a:pt x="2194" y="330"/>
                    <a:pt x="2191" y="373"/>
                    <a:pt x="2210" y="411"/>
                  </a:cubicBezTo>
                  <a:cubicBezTo>
                    <a:pt x="2216" y="436"/>
                    <a:pt x="2210" y="467"/>
                    <a:pt x="2194" y="486"/>
                  </a:cubicBezTo>
                  <a:cubicBezTo>
                    <a:pt x="2182" y="462"/>
                    <a:pt x="2179" y="431"/>
                    <a:pt x="2184" y="404"/>
                  </a:cubicBezTo>
                  <a:lnTo>
                    <a:pt x="2184" y="404"/>
                  </a:lnTo>
                  <a:cubicBezTo>
                    <a:pt x="2178" y="413"/>
                    <a:pt x="2169" y="429"/>
                    <a:pt x="2156" y="449"/>
                  </a:cubicBezTo>
                  <a:cubicBezTo>
                    <a:pt x="2148" y="463"/>
                    <a:pt x="2128" y="476"/>
                    <a:pt x="2111" y="476"/>
                  </a:cubicBezTo>
                  <a:cubicBezTo>
                    <a:pt x="2102" y="476"/>
                    <a:pt x="2095" y="473"/>
                    <a:pt x="2091" y="464"/>
                  </a:cubicBezTo>
                  <a:cubicBezTo>
                    <a:pt x="2089" y="464"/>
                    <a:pt x="2088" y="464"/>
                    <a:pt x="2086" y="464"/>
                  </a:cubicBezTo>
                  <a:cubicBezTo>
                    <a:pt x="2061" y="464"/>
                    <a:pt x="2049" y="488"/>
                    <a:pt x="2088" y="514"/>
                  </a:cubicBezTo>
                  <a:cubicBezTo>
                    <a:pt x="2116" y="571"/>
                    <a:pt x="2116" y="571"/>
                    <a:pt x="2088" y="615"/>
                  </a:cubicBezTo>
                  <a:cubicBezTo>
                    <a:pt x="2079" y="632"/>
                    <a:pt x="2070" y="648"/>
                    <a:pt x="2061" y="648"/>
                  </a:cubicBezTo>
                  <a:cubicBezTo>
                    <a:pt x="2056" y="648"/>
                    <a:pt x="2052" y="644"/>
                    <a:pt x="2047" y="637"/>
                  </a:cubicBezTo>
                  <a:cubicBezTo>
                    <a:pt x="2040" y="626"/>
                    <a:pt x="2037" y="620"/>
                    <a:pt x="2032" y="620"/>
                  </a:cubicBezTo>
                  <a:cubicBezTo>
                    <a:pt x="2026" y="620"/>
                    <a:pt x="2019" y="632"/>
                    <a:pt x="2003" y="662"/>
                  </a:cubicBezTo>
                  <a:cubicBezTo>
                    <a:pt x="1965" y="743"/>
                    <a:pt x="1962" y="837"/>
                    <a:pt x="1997" y="919"/>
                  </a:cubicBezTo>
                  <a:cubicBezTo>
                    <a:pt x="2020" y="940"/>
                    <a:pt x="2029" y="948"/>
                    <a:pt x="2020" y="948"/>
                  </a:cubicBezTo>
                  <a:cubicBezTo>
                    <a:pt x="2015" y="948"/>
                    <a:pt x="2003" y="945"/>
                    <a:pt x="1984" y="941"/>
                  </a:cubicBezTo>
                  <a:cubicBezTo>
                    <a:pt x="1979" y="936"/>
                    <a:pt x="1975" y="933"/>
                    <a:pt x="1970" y="933"/>
                  </a:cubicBezTo>
                  <a:cubicBezTo>
                    <a:pt x="1959" y="933"/>
                    <a:pt x="1949" y="950"/>
                    <a:pt x="1940" y="966"/>
                  </a:cubicBezTo>
                  <a:cubicBezTo>
                    <a:pt x="1918" y="950"/>
                    <a:pt x="1931" y="928"/>
                    <a:pt x="1947" y="906"/>
                  </a:cubicBezTo>
                  <a:lnTo>
                    <a:pt x="1925" y="890"/>
                  </a:lnTo>
                  <a:cubicBezTo>
                    <a:pt x="1917" y="889"/>
                    <a:pt x="1911" y="889"/>
                    <a:pt x="1905" y="889"/>
                  </a:cubicBezTo>
                  <a:cubicBezTo>
                    <a:pt x="1868" y="889"/>
                    <a:pt x="1860" y="914"/>
                    <a:pt x="1884" y="959"/>
                  </a:cubicBezTo>
                  <a:cubicBezTo>
                    <a:pt x="1893" y="994"/>
                    <a:pt x="1890" y="997"/>
                    <a:pt x="1859" y="1000"/>
                  </a:cubicBezTo>
                  <a:cubicBezTo>
                    <a:pt x="1831" y="1000"/>
                    <a:pt x="1799" y="1003"/>
                    <a:pt x="1821" y="1016"/>
                  </a:cubicBezTo>
                  <a:cubicBezTo>
                    <a:pt x="1812" y="1032"/>
                    <a:pt x="1793" y="1041"/>
                    <a:pt x="1774" y="1044"/>
                  </a:cubicBezTo>
                  <a:cubicBezTo>
                    <a:pt x="1759" y="1072"/>
                    <a:pt x="1749" y="1085"/>
                    <a:pt x="1771" y="1097"/>
                  </a:cubicBezTo>
                  <a:cubicBezTo>
                    <a:pt x="1793" y="1110"/>
                    <a:pt x="1787" y="1126"/>
                    <a:pt x="1777" y="1138"/>
                  </a:cubicBezTo>
                  <a:cubicBezTo>
                    <a:pt x="1768" y="1151"/>
                    <a:pt x="1762" y="1166"/>
                    <a:pt x="1784" y="1179"/>
                  </a:cubicBezTo>
                  <a:cubicBezTo>
                    <a:pt x="1809" y="1191"/>
                    <a:pt x="1815" y="1223"/>
                    <a:pt x="1802" y="1245"/>
                  </a:cubicBezTo>
                  <a:cubicBezTo>
                    <a:pt x="1804" y="1271"/>
                    <a:pt x="1805" y="1280"/>
                    <a:pt x="1792" y="1280"/>
                  </a:cubicBezTo>
                  <a:cubicBezTo>
                    <a:pt x="1785" y="1280"/>
                    <a:pt x="1773" y="1277"/>
                    <a:pt x="1755" y="1273"/>
                  </a:cubicBezTo>
                  <a:cubicBezTo>
                    <a:pt x="1750" y="1270"/>
                    <a:pt x="1745" y="1268"/>
                    <a:pt x="1741" y="1268"/>
                  </a:cubicBezTo>
                  <a:cubicBezTo>
                    <a:pt x="1729" y="1268"/>
                    <a:pt x="1722" y="1279"/>
                    <a:pt x="1718" y="1288"/>
                  </a:cubicBezTo>
                  <a:cubicBezTo>
                    <a:pt x="1718" y="1288"/>
                    <a:pt x="1708" y="1301"/>
                    <a:pt x="1677" y="1304"/>
                  </a:cubicBezTo>
                  <a:cubicBezTo>
                    <a:pt x="1649" y="1304"/>
                    <a:pt x="1671" y="1317"/>
                    <a:pt x="1693" y="1329"/>
                  </a:cubicBezTo>
                  <a:lnTo>
                    <a:pt x="1737" y="1354"/>
                  </a:lnTo>
                  <a:cubicBezTo>
                    <a:pt x="1733" y="1360"/>
                    <a:pt x="1725" y="1362"/>
                    <a:pt x="1715" y="1362"/>
                  </a:cubicBezTo>
                  <a:cubicBezTo>
                    <a:pt x="1695" y="1362"/>
                    <a:pt x="1667" y="1353"/>
                    <a:pt x="1652" y="1345"/>
                  </a:cubicBezTo>
                  <a:cubicBezTo>
                    <a:pt x="1631" y="1340"/>
                    <a:pt x="1619" y="1337"/>
                    <a:pt x="1615" y="1337"/>
                  </a:cubicBezTo>
                  <a:cubicBezTo>
                    <a:pt x="1609" y="1337"/>
                    <a:pt x="1620" y="1343"/>
                    <a:pt x="1646" y="1357"/>
                  </a:cubicBezTo>
                  <a:cubicBezTo>
                    <a:pt x="1668" y="1370"/>
                    <a:pt x="1680" y="1398"/>
                    <a:pt x="1643" y="1414"/>
                  </a:cubicBezTo>
                  <a:cubicBezTo>
                    <a:pt x="1630" y="1435"/>
                    <a:pt x="1614" y="1458"/>
                    <a:pt x="1597" y="1458"/>
                  </a:cubicBezTo>
                  <a:cubicBezTo>
                    <a:pt x="1593" y="1458"/>
                    <a:pt x="1590" y="1457"/>
                    <a:pt x="1586" y="1455"/>
                  </a:cubicBezTo>
                  <a:cubicBezTo>
                    <a:pt x="1558" y="1455"/>
                    <a:pt x="1570" y="1483"/>
                    <a:pt x="1570" y="1483"/>
                  </a:cubicBezTo>
                  <a:cubicBezTo>
                    <a:pt x="1583" y="1508"/>
                    <a:pt x="1577" y="1524"/>
                    <a:pt x="1530" y="1552"/>
                  </a:cubicBezTo>
                  <a:cubicBezTo>
                    <a:pt x="1445" y="1596"/>
                    <a:pt x="1445" y="1596"/>
                    <a:pt x="1489" y="1621"/>
                  </a:cubicBezTo>
                  <a:cubicBezTo>
                    <a:pt x="1505" y="1630"/>
                    <a:pt x="1520" y="1638"/>
                    <a:pt x="1509" y="1638"/>
                  </a:cubicBezTo>
                  <a:cubicBezTo>
                    <a:pt x="1504" y="1638"/>
                    <a:pt x="1495" y="1637"/>
                    <a:pt x="1480" y="1633"/>
                  </a:cubicBezTo>
                  <a:cubicBezTo>
                    <a:pt x="1451" y="1636"/>
                    <a:pt x="1464" y="1661"/>
                    <a:pt x="1470" y="1702"/>
                  </a:cubicBezTo>
                  <a:cubicBezTo>
                    <a:pt x="1489" y="1730"/>
                    <a:pt x="1517" y="1752"/>
                    <a:pt x="1549" y="1768"/>
                  </a:cubicBezTo>
                  <a:cubicBezTo>
                    <a:pt x="1589" y="1793"/>
                    <a:pt x="1589" y="1793"/>
                    <a:pt x="1552" y="1806"/>
                  </a:cubicBezTo>
                  <a:cubicBezTo>
                    <a:pt x="1548" y="1814"/>
                    <a:pt x="1538" y="1818"/>
                    <a:pt x="1526" y="1818"/>
                  </a:cubicBezTo>
                  <a:cubicBezTo>
                    <a:pt x="1515" y="1818"/>
                    <a:pt x="1502" y="1815"/>
                    <a:pt x="1492" y="1809"/>
                  </a:cubicBezTo>
                  <a:cubicBezTo>
                    <a:pt x="1470" y="1796"/>
                    <a:pt x="1480" y="1784"/>
                    <a:pt x="1480" y="1784"/>
                  </a:cubicBezTo>
                  <a:lnTo>
                    <a:pt x="1486" y="1768"/>
                  </a:lnTo>
                  <a:cubicBezTo>
                    <a:pt x="1475" y="1761"/>
                    <a:pt x="1464" y="1754"/>
                    <a:pt x="1453" y="1754"/>
                  </a:cubicBezTo>
                  <a:cubicBezTo>
                    <a:pt x="1444" y="1754"/>
                    <a:pt x="1435" y="1759"/>
                    <a:pt x="1426" y="1771"/>
                  </a:cubicBezTo>
                  <a:cubicBezTo>
                    <a:pt x="1398" y="1771"/>
                    <a:pt x="1389" y="1787"/>
                    <a:pt x="1411" y="1799"/>
                  </a:cubicBezTo>
                  <a:cubicBezTo>
                    <a:pt x="1382" y="1799"/>
                    <a:pt x="1364" y="1827"/>
                    <a:pt x="1348" y="1853"/>
                  </a:cubicBezTo>
                  <a:cubicBezTo>
                    <a:pt x="1332" y="1881"/>
                    <a:pt x="1307" y="1922"/>
                    <a:pt x="1276" y="1925"/>
                  </a:cubicBezTo>
                  <a:cubicBezTo>
                    <a:pt x="1260" y="1950"/>
                    <a:pt x="1251" y="1965"/>
                    <a:pt x="1273" y="1978"/>
                  </a:cubicBezTo>
                  <a:cubicBezTo>
                    <a:pt x="1304" y="1996"/>
                    <a:pt x="1310" y="2009"/>
                    <a:pt x="1302" y="2009"/>
                  </a:cubicBezTo>
                  <a:cubicBezTo>
                    <a:pt x="1299" y="2009"/>
                    <a:pt x="1295" y="2007"/>
                    <a:pt x="1288" y="2003"/>
                  </a:cubicBezTo>
                  <a:cubicBezTo>
                    <a:pt x="1287" y="2003"/>
                    <a:pt x="1285" y="2003"/>
                    <a:pt x="1284" y="2003"/>
                  </a:cubicBezTo>
                  <a:cubicBezTo>
                    <a:pt x="1228" y="2003"/>
                    <a:pt x="1108" y="2161"/>
                    <a:pt x="1141" y="2197"/>
                  </a:cubicBezTo>
                  <a:lnTo>
                    <a:pt x="1125" y="2225"/>
                  </a:lnTo>
                  <a:cubicBezTo>
                    <a:pt x="1088" y="2241"/>
                    <a:pt x="1038" y="2323"/>
                    <a:pt x="1050" y="2351"/>
                  </a:cubicBezTo>
                  <a:lnTo>
                    <a:pt x="1025" y="2392"/>
                  </a:lnTo>
                  <a:cubicBezTo>
                    <a:pt x="988" y="2404"/>
                    <a:pt x="978" y="2420"/>
                    <a:pt x="994" y="2445"/>
                  </a:cubicBezTo>
                  <a:cubicBezTo>
                    <a:pt x="1003" y="2466"/>
                    <a:pt x="1017" y="2478"/>
                    <a:pt x="1016" y="2478"/>
                  </a:cubicBezTo>
                  <a:cubicBezTo>
                    <a:pt x="1015" y="2478"/>
                    <a:pt x="1012" y="2476"/>
                    <a:pt x="1006" y="2473"/>
                  </a:cubicBezTo>
                  <a:cubicBezTo>
                    <a:pt x="1003" y="2471"/>
                    <a:pt x="1000" y="2470"/>
                    <a:pt x="996" y="2470"/>
                  </a:cubicBezTo>
                  <a:cubicBezTo>
                    <a:pt x="979" y="2470"/>
                    <a:pt x="963" y="2497"/>
                    <a:pt x="934" y="2542"/>
                  </a:cubicBezTo>
                  <a:cubicBezTo>
                    <a:pt x="909" y="2588"/>
                    <a:pt x="904" y="2596"/>
                    <a:pt x="918" y="2596"/>
                  </a:cubicBezTo>
                  <a:cubicBezTo>
                    <a:pt x="921" y="2596"/>
                    <a:pt x="926" y="2596"/>
                    <a:pt x="931" y="2595"/>
                  </a:cubicBezTo>
                  <a:lnTo>
                    <a:pt x="931" y="2595"/>
                  </a:lnTo>
                  <a:cubicBezTo>
                    <a:pt x="925" y="2637"/>
                    <a:pt x="915" y="2649"/>
                    <a:pt x="903" y="2649"/>
                  </a:cubicBezTo>
                  <a:cubicBezTo>
                    <a:pt x="895" y="2649"/>
                    <a:pt x="887" y="2644"/>
                    <a:pt x="878" y="2639"/>
                  </a:cubicBezTo>
                  <a:cubicBezTo>
                    <a:pt x="867" y="2626"/>
                    <a:pt x="857" y="2620"/>
                    <a:pt x="851" y="2620"/>
                  </a:cubicBezTo>
                  <a:cubicBezTo>
                    <a:pt x="839" y="2620"/>
                    <a:pt x="843" y="2644"/>
                    <a:pt x="881" y="2680"/>
                  </a:cubicBezTo>
                  <a:cubicBezTo>
                    <a:pt x="912" y="2711"/>
                    <a:pt x="904" y="2736"/>
                    <a:pt x="888" y="2736"/>
                  </a:cubicBezTo>
                  <a:cubicBezTo>
                    <a:pt x="885" y="2736"/>
                    <a:pt x="882" y="2735"/>
                    <a:pt x="878" y="2733"/>
                  </a:cubicBezTo>
                  <a:cubicBezTo>
                    <a:pt x="859" y="2721"/>
                    <a:pt x="865" y="2708"/>
                    <a:pt x="875" y="2692"/>
                  </a:cubicBezTo>
                  <a:lnTo>
                    <a:pt x="831" y="2667"/>
                  </a:lnTo>
                  <a:lnTo>
                    <a:pt x="831" y="2667"/>
                  </a:lnTo>
                  <a:cubicBezTo>
                    <a:pt x="821" y="2680"/>
                    <a:pt x="821" y="2680"/>
                    <a:pt x="837" y="2708"/>
                  </a:cubicBezTo>
                  <a:cubicBezTo>
                    <a:pt x="837" y="2708"/>
                    <a:pt x="828" y="2721"/>
                    <a:pt x="840" y="2749"/>
                  </a:cubicBezTo>
                  <a:cubicBezTo>
                    <a:pt x="852" y="2772"/>
                    <a:pt x="874" y="2787"/>
                    <a:pt x="899" y="2787"/>
                  </a:cubicBezTo>
                  <a:cubicBezTo>
                    <a:pt x="901" y="2787"/>
                    <a:pt x="904" y="2787"/>
                    <a:pt x="906" y="2786"/>
                  </a:cubicBezTo>
                  <a:cubicBezTo>
                    <a:pt x="937" y="2786"/>
                    <a:pt x="928" y="2799"/>
                    <a:pt x="919" y="2812"/>
                  </a:cubicBezTo>
                  <a:cubicBezTo>
                    <a:pt x="910" y="2818"/>
                    <a:pt x="901" y="2820"/>
                    <a:pt x="892" y="2820"/>
                  </a:cubicBezTo>
                  <a:cubicBezTo>
                    <a:pt x="873" y="2820"/>
                    <a:pt x="855" y="2809"/>
                    <a:pt x="847" y="2790"/>
                  </a:cubicBezTo>
                  <a:cubicBezTo>
                    <a:pt x="856" y="2774"/>
                    <a:pt x="834" y="2761"/>
                    <a:pt x="812" y="2749"/>
                  </a:cubicBezTo>
                  <a:cubicBezTo>
                    <a:pt x="811" y="2748"/>
                    <a:pt x="809" y="2748"/>
                    <a:pt x="808" y="2748"/>
                  </a:cubicBezTo>
                  <a:cubicBezTo>
                    <a:pt x="790" y="2748"/>
                    <a:pt x="792" y="2833"/>
                    <a:pt x="828" y="2871"/>
                  </a:cubicBezTo>
                  <a:lnTo>
                    <a:pt x="806" y="2859"/>
                  </a:lnTo>
                  <a:cubicBezTo>
                    <a:pt x="801" y="2855"/>
                    <a:pt x="797" y="2854"/>
                    <a:pt x="793" y="2854"/>
                  </a:cubicBezTo>
                  <a:cubicBezTo>
                    <a:pt x="778" y="2854"/>
                    <a:pt x="764" y="2877"/>
                    <a:pt x="749" y="2899"/>
                  </a:cubicBezTo>
                  <a:cubicBezTo>
                    <a:pt x="734" y="2927"/>
                    <a:pt x="724" y="2940"/>
                    <a:pt x="746" y="2953"/>
                  </a:cubicBezTo>
                  <a:cubicBezTo>
                    <a:pt x="767" y="2965"/>
                    <a:pt x="789" y="2980"/>
                    <a:pt x="782" y="2992"/>
                  </a:cubicBezTo>
                  <a:lnTo>
                    <a:pt x="782" y="2992"/>
                  </a:lnTo>
                  <a:cubicBezTo>
                    <a:pt x="784" y="2988"/>
                    <a:pt x="788" y="2987"/>
                    <a:pt x="792" y="2987"/>
                  </a:cubicBezTo>
                  <a:cubicBezTo>
                    <a:pt x="803" y="2987"/>
                    <a:pt x="819" y="2997"/>
                    <a:pt x="834" y="3006"/>
                  </a:cubicBezTo>
                  <a:cubicBezTo>
                    <a:pt x="812" y="3012"/>
                    <a:pt x="790" y="3018"/>
                    <a:pt x="765" y="3021"/>
                  </a:cubicBezTo>
                  <a:cubicBezTo>
                    <a:pt x="760" y="3021"/>
                    <a:pt x="755" y="3021"/>
                    <a:pt x="750" y="3021"/>
                  </a:cubicBezTo>
                  <a:cubicBezTo>
                    <a:pt x="703" y="3021"/>
                    <a:pt x="659" y="3048"/>
                    <a:pt x="633" y="3090"/>
                  </a:cubicBezTo>
                  <a:cubicBezTo>
                    <a:pt x="618" y="3119"/>
                    <a:pt x="593" y="3159"/>
                    <a:pt x="565" y="3162"/>
                  </a:cubicBezTo>
                  <a:cubicBezTo>
                    <a:pt x="546" y="3188"/>
                    <a:pt x="539" y="3203"/>
                    <a:pt x="561" y="3216"/>
                  </a:cubicBezTo>
                  <a:lnTo>
                    <a:pt x="543" y="3244"/>
                  </a:lnTo>
                  <a:cubicBezTo>
                    <a:pt x="514" y="3244"/>
                    <a:pt x="499" y="3272"/>
                    <a:pt x="518" y="3285"/>
                  </a:cubicBezTo>
                  <a:cubicBezTo>
                    <a:pt x="533" y="3310"/>
                    <a:pt x="502" y="3313"/>
                    <a:pt x="496" y="3325"/>
                  </a:cubicBezTo>
                  <a:cubicBezTo>
                    <a:pt x="433" y="3329"/>
                    <a:pt x="433" y="3329"/>
                    <a:pt x="508" y="3354"/>
                  </a:cubicBezTo>
                  <a:cubicBezTo>
                    <a:pt x="515" y="3357"/>
                    <a:pt x="522" y="3358"/>
                    <a:pt x="530" y="3358"/>
                  </a:cubicBezTo>
                  <a:cubicBezTo>
                    <a:pt x="547" y="3358"/>
                    <a:pt x="564" y="3351"/>
                    <a:pt x="577" y="3338"/>
                  </a:cubicBezTo>
                  <a:lnTo>
                    <a:pt x="602" y="3294"/>
                  </a:lnTo>
                  <a:lnTo>
                    <a:pt x="602" y="3294"/>
                  </a:lnTo>
                  <a:lnTo>
                    <a:pt x="599" y="3351"/>
                  </a:lnTo>
                  <a:cubicBezTo>
                    <a:pt x="590" y="3372"/>
                    <a:pt x="596" y="3401"/>
                    <a:pt x="618" y="3416"/>
                  </a:cubicBezTo>
                  <a:cubicBezTo>
                    <a:pt x="618" y="3416"/>
                    <a:pt x="637" y="3429"/>
                    <a:pt x="630" y="3445"/>
                  </a:cubicBezTo>
                  <a:lnTo>
                    <a:pt x="586" y="3416"/>
                  </a:lnTo>
                  <a:cubicBezTo>
                    <a:pt x="574" y="3394"/>
                    <a:pt x="552" y="3376"/>
                    <a:pt x="530" y="3366"/>
                  </a:cubicBezTo>
                  <a:cubicBezTo>
                    <a:pt x="521" y="3364"/>
                    <a:pt x="512" y="3363"/>
                    <a:pt x="504" y="3363"/>
                  </a:cubicBezTo>
                  <a:cubicBezTo>
                    <a:pt x="463" y="3363"/>
                    <a:pt x="437" y="3386"/>
                    <a:pt x="474" y="3407"/>
                  </a:cubicBezTo>
                  <a:cubicBezTo>
                    <a:pt x="467" y="3423"/>
                    <a:pt x="467" y="3423"/>
                    <a:pt x="436" y="3423"/>
                  </a:cubicBezTo>
                  <a:cubicBezTo>
                    <a:pt x="431" y="3420"/>
                    <a:pt x="426" y="3418"/>
                    <a:pt x="423" y="3418"/>
                  </a:cubicBezTo>
                  <a:cubicBezTo>
                    <a:pt x="413" y="3418"/>
                    <a:pt x="416" y="3433"/>
                    <a:pt x="442" y="3463"/>
                  </a:cubicBezTo>
                  <a:cubicBezTo>
                    <a:pt x="469" y="3492"/>
                    <a:pt x="469" y="3508"/>
                    <a:pt x="445" y="3508"/>
                  </a:cubicBezTo>
                  <a:cubicBezTo>
                    <a:pt x="438" y="3508"/>
                    <a:pt x="429" y="3507"/>
                    <a:pt x="417" y="3504"/>
                  </a:cubicBezTo>
                  <a:cubicBezTo>
                    <a:pt x="358" y="3507"/>
                    <a:pt x="323" y="3560"/>
                    <a:pt x="345" y="3573"/>
                  </a:cubicBezTo>
                  <a:cubicBezTo>
                    <a:pt x="383" y="3586"/>
                    <a:pt x="373" y="3642"/>
                    <a:pt x="336" y="3642"/>
                  </a:cubicBezTo>
                  <a:cubicBezTo>
                    <a:pt x="304" y="3642"/>
                    <a:pt x="295" y="3658"/>
                    <a:pt x="311" y="3683"/>
                  </a:cubicBezTo>
                  <a:cubicBezTo>
                    <a:pt x="302" y="3678"/>
                    <a:pt x="292" y="3675"/>
                    <a:pt x="283" y="3675"/>
                  </a:cubicBezTo>
                  <a:cubicBezTo>
                    <a:pt x="271" y="3675"/>
                    <a:pt x="262" y="3681"/>
                    <a:pt x="270" y="3698"/>
                  </a:cubicBezTo>
                  <a:cubicBezTo>
                    <a:pt x="270" y="3698"/>
                    <a:pt x="264" y="3711"/>
                    <a:pt x="292" y="3711"/>
                  </a:cubicBezTo>
                  <a:lnTo>
                    <a:pt x="320" y="3764"/>
                  </a:lnTo>
                  <a:cubicBezTo>
                    <a:pt x="323" y="3759"/>
                    <a:pt x="327" y="3758"/>
                    <a:pt x="331" y="3758"/>
                  </a:cubicBezTo>
                  <a:cubicBezTo>
                    <a:pt x="342" y="3758"/>
                    <a:pt x="357" y="3768"/>
                    <a:pt x="370" y="3777"/>
                  </a:cubicBezTo>
                  <a:cubicBezTo>
                    <a:pt x="390" y="3788"/>
                    <a:pt x="349" y="3822"/>
                    <a:pt x="281" y="3822"/>
                  </a:cubicBezTo>
                  <a:cubicBezTo>
                    <a:pt x="274" y="3822"/>
                    <a:pt x="266" y="3822"/>
                    <a:pt x="257" y="3821"/>
                  </a:cubicBezTo>
                  <a:lnTo>
                    <a:pt x="198" y="3821"/>
                  </a:lnTo>
                  <a:lnTo>
                    <a:pt x="242" y="3846"/>
                  </a:lnTo>
                  <a:cubicBezTo>
                    <a:pt x="235" y="3857"/>
                    <a:pt x="228" y="3866"/>
                    <a:pt x="217" y="3866"/>
                  </a:cubicBezTo>
                  <a:cubicBezTo>
                    <a:pt x="213" y="3866"/>
                    <a:pt x="207" y="3865"/>
                    <a:pt x="201" y="3861"/>
                  </a:cubicBezTo>
                  <a:cubicBezTo>
                    <a:pt x="190" y="3855"/>
                    <a:pt x="185" y="3852"/>
                    <a:pt x="181" y="3852"/>
                  </a:cubicBezTo>
                  <a:cubicBezTo>
                    <a:pt x="177" y="3852"/>
                    <a:pt x="176" y="3855"/>
                    <a:pt x="173" y="3861"/>
                  </a:cubicBezTo>
                  <a:cubicBezTo>
                    <a:pt x="173" y="3861"/>
                    <a:pt x="163" y="3877"/>
                    <a:pt x="185" y="3890"/>
                  </a:cubicBezTo>
                  <a:cubicBezTo>
                    <a:pt x="229" y="3915"/>
                    <a:pt x="229" y="3915"/>
                    <a:pt x="198" y="3915"/>
                  </a:cubicBezTo>
                  <a:cubicBezTo>
                    <a:pt x="187" y="3913"/>
                    <a:pt x="179" y="3912"/>
                    <a:pt x="172" y="3912"/>
                  </a:cubicBezTo>
                  <a:cubicBezTo>
                    <a:pt x="146" y="3912"/>
                    <a:pt x="146" y="3926"/>
                    <a:pt x="176" y="3958"/>
                  </a:cubicBezTo>
                  <a:cubicBezTo>
                    <a:pt x="200" y="3973"/>
                    <a:pt x="210" y="3979"/>
                    <a:pt x="204" y="3979"/>
                  </a:cubicBezTo>
                  <a:cubicBezTo>
                    <a:pt x="199" y="3979"/>
                    <a:pt x="187" y="3976"/>
                    <a:pt x="167" y="3971"/>
                  </a:cubicBezTo>
                  <a:cubicBezTo>
                    <a:pt x="156" y="3965"/>
                    <a:pt x="144" y="3962"/>
                    <a:pt x="133" y="3962"/>
                  </a:cubicBezTo>
                  <a:cubicBezTo>
                    <a:pt x="121" y="3962"/>
                    <a:pt x="110" y="3966"/>
                    <a:pt x="107" y="3974"/>
                  </a:cubicBezTo>
                  <a:lnTo>
                    <a:pt x="129" y="3987"/>
                  </a:lnTo>
                  <a:cubicBezTo>
                    <a:pt x="173" y="4012"/>
                    <a:pt x="163" y="4024"/>
                    <a:pt x="132" y="4027"/>
                  </a:cubicBezTo>
                  <a:cubicBezTo>
                    <a:pt x="126" y="4023"/>
                    <a:pt x="122" y="4021"/>
                    <a:pt x="118" y="4021"/>
                  </a:cubicBezTo>
                  <a:cubicBezTo>
                    <a:pt x="108" y="4021"/>
                    <a:pt x="105" y="4038"/>
                    <a:pt x="107" y="4068"/>
                  </a:cubicBezTo>
                  <a:cubicBezTo>
                    <a:pt x="95" y="4087"/>
                    <a:pt x="89" y="4101"/>
                    <a:pt x="77" y="4101"/>
                  </a:cubicBezTo>
                  <a:cubicBezTo>
                    <a:pt x="73" y="4101"/>
                    <a:pt x="68" y="4099"/>
                    <a:pt x="63" y="4096"/>
                  </a:cubicBezTo>
                  <a:cubicBezTo>
                    <a:pt x="43" y="4085"/>
                    <a:pt x="33" y="4079"/>
                    <a:pt x="30" y="4079"/>
                  </a:cubicBezTo>
                  <a:cubicBezTo>
                    <a:pt x="26" y="4079"/>
                    <a:pt x="35" y="4088"/>
                    <a:pt x="54" y="4109"/>
                  </a:cubicBezTo>
                  <a:cubicBezTo>
                    <a:pt x="66" y="4137"/>
                    <a:pt x="66" y="4137"/>
                    <a:pt x="29" y="4150"/>
                  </a:cubicBezTo>
                  <a:cubicBezTo>
                    <a:pt x="0" y="4153"/>
                    <a:pt x="0" y="4153"/>
                    <a:pt x="13" y="4178"/>
                  </a:cubicBezTo>
                  <a:cubicBezTo>
                    <a:pt x="45" y="4196"/>
                    <a:pt x="65" y="4208"/>
                    <a:pt x="77" y="4208"/>
                  </a:cubicBezTo>
                  <a:cubicBezTo>
                    <a:pt x="81" y="4208"/>
                    <a:pt x="83" y="4206"/>
                    <a:pt x="85" y="4203"/>
                  </a:cubicBezTo>
                  <a:cubicBezTo>
                    <a:pt x="90" y="4197"/>
                    <a:pt x="92" y="4194"/>
                    <a:pt x="96" y="4194"/>
                  </a:cubicBezTo>
                  <a:cubicBezTo>
                    <a:pt x="100" y="4194"/>
                    <a:pt x="105" y="4197"/>
                    <a:pt x="116" y="4203"/>
                  </a:cubicBezTo>
                  <a:cubicBezTo>
                    <a:pt x="116" y="4203"/>
                    <a:pt x="107" y="4215"/>
                    <a:pt x="101" y="4228"/>
                  </a:cubicBezTo>
                  <a:cubicBezTo>
                    <a:pt x="85" y="4250"/>
                    <a:pt x="82" y="4275"/>
                    <a:pt x="88" y="4297"/>
                  </a:cubicBezTo>
                  <a:cubicBezTo>
                    <a:pt x="92" y="4324"/>
                    <a:pt x="113" y="4344"/>
                    <a:pt x="124" y="4344"/>
                  </a:cubicBezTo>
                  <a:cubicBezTo>
                    <a:pt x="130" y="4344"/>
                    <a:pt x="134" y="4338"/>
                    <a:pt x="132" y="4325"/>
                  </a:cubicBezTo>
                  <a:lnTo>
                    <a:pt x="132" y="4322"/>
                  </a:lnTo>
                  <a:lnTo>
                    <a:pt x="163" y="4322"/>
                  </a:lnTo>
                  <a:cubicBezTo>
                    <a:pt x="185" y="4335"/>
                    <a:pt x="201" y="4340"/>
                    <a:pt x="211" y="4340"/>
                  </a:cubicBezTo>
                  <a:cubicBezTo>
                    <a:pt x="229" y="4340"/>
                    <a:pt x="222" y="4320"/>
                    <a:pt x="179" y="4294"/>
                  </a:cubicBezTo>
                  <a:cubicBezTo>
                    <a:pt x="137" y="4270"/>
                    <a:pt x="122" y="4261"/>
                    <a:pt x="130" y="4261"/>
                  </a:cubicBezTo>
                  <a:cubicBezTo>
                    <a:pt x="135" y="4261"/>
                    <a:pt x="147" y="4264"/>
                    <a:pt x="167" y="4269"/>
                  </a:cubicBezTo>
                  <a:cubicBezTo>
                    <a:pt x="183" y="4279"/>
                    <a:pt x="195" y="4283"/>
                    <a:pt x="203" y="4283"/>
                  </a:cubicBezTo>
                  <a:cubicBezTo>
                    <a:pt x="215" y="4283"/>
                    <a:pt x="221" y="4275"/>
                    <a:pt x="226" y="4266"/>
                  </a:cubicBezTo>
                  <a:cubicBezTo>
                    <a:pt x="229" y="4259"/>
                    <a:pt x="231" y="4256"/>
                    <a:pt x="234" y="4256"/>
                  </a:cubicBezTo>
                  <a:cubicBezTo>
                    <a:pt x="238" y="4256"/>
                    <a:pt x="243" y="4259"/>
                    <a:pt x="254" y="4266"/>
                  </a:cubicBezTo>
                  <a:cubicBezTo>
                    <a:pt x="265" y="4272"/>
                    <a:pt x="277" y="4275"/>
                    <a:pt x="288" y="4275"/>
                  </a:cubicBezTo>
                  <a:cubicBezTo>
                    <a:pt x="300" y="4275"/>
                    <a:pt x="311" y="4271"/>
                    <a:pt x="314" y="4262"/>
                  </a:cubicBezTo>
                  <a:cubicBezTo>
                    <a:pt x="323" y="4250"/>
                    <a:pt x="323" y="4250"/>
                    <a:pt x="301" y="4237"/>
                  </a:cubicBezTo>
                  <a:cubicBezTo>
                    <a:pt x="278" y="4237"/>
                    <a:pt x="284" y="4219"/>
                    <a:pt x="315" y="4219"/>
                  </a:cubicBezTo>
                  <a:cubicBezTo>
                    <a:pt x="322" y="4219"/>
                    <a:pt x="330" y="4219"/>
                    <a:pt x="339" y="4222"/>
                  </a:cubicBezTo>
                  <a:cubicBezTo>
                    <a:pt x="370" y="4222"/>
                    <a:pt x="370" y="4222"/>
                    <a:pt x="326" y="4197"/>
                  </a:cubicBezTo>
                  <a:cubicBezTo>
                    <a:pt x="290" y="4176"/>
                    <a:pt x="295" y="4153"/>
                    <a:pt x="328" y="4153"/>
                  </a:cubicBezTo>
                  <a:cubicBezTo>
                    <a:pt x="334" y="4153"/>
                    <a:pt x="342" y="4154"/>
                    <a:pt x="351" y="4156"/>
                  </a:cubicBezTo>
                  <a:lnTo>
                    <a:pt x="367" y="4128"/>
                  </a:lnTo>
                  <a:cubicBezTo>
                    <a:pt x="376" y="4112"/>
                    <a:pt x="355" y="4099"/>
                    <a:pt x="333" y="4087"/>
                  </a:cubicBezTo>
                  <a:cubicBezTo>
                    <a:pt x="289" y="4062"/>
                    <a:pt x="289" y="4062"/>
                    <a:pt x="320" y="4062"/>
                  </a:cubicBezTo>
                  <a:cubicBezTo>
                    <a:pt x="336" y="4062"/>
                    <a:pt x="355" y="4065"/>
                    <a:pt x="370" y="4074"/>
                  </a:cubicBezTo>
                  <a:cubicBezTo>
                    <a:pt x="376" y="4078"/>
                    <a:pt x="381" y="4079"/>
                    <a:pt x="385" y="4079"/>
                  </a:cubicBezTo>
                  <a:cubicBezTo>
                    <a:pt x="397" y="4079"/>
                    <a:pt x="403" y="4068"/>
                    <a:pt x="408" y="4059"/>
                  </a:cubicBezTo>
                  <a:cubicBezTo>
                    <a:pt x="417" y="4043"/>
                    <a:pt x="433" y="4018"/>
                    <a:pt x="411" y="4005"/>
                  </a:cubicBezTo>
                  <a:lnTo>
                    <a:pt x="411" y="4005"/>
                  </a:lnTo>
                  <a:lnTo>
                    <a:pt x="433" y="4018"/>
                  </a:lnTo>
                  <a:cubicBezTo>
                    <a:pt x="442" y="4002"/>
                    <a:pt x="464" y="4015"/>
                    <a:pt x="442" y="4002"/>
                  </a:cubicBezTo>
                  <a:cubicBezTo>
                    <a:pt x="442" y="4002"/>
                    <a:pt x="449" y="3990"/>
                    <a:pt x="489" y="3974"/>
                  </a:cubicBezTo>
                  <a:cubicBezTo>
                    <a:pt x="523" y="3960"/>
                    <a:pt x="511" y="3906"/>
                    <a:pt x="459" y="3906"/>
                  </a:cubicBezTo>
                  <a:cubicBezTo>
                    <a:pt x="453" y="3906"/>
                    <a:pt x="446" y="3907"/>
                    <a:pt x="439" y="3908"/>
                  </a:cubicBezTo>
                  <a:lnTo>
                    <a:pt x="439" y="3908"/>
                  </a:lnTo>
                  <a:cubicBezTo>
                    <a:pt x="442" y="3905"/>
                    <a:pt x="445" y="3901"/>
                    <a:pt x="449" y="3896"/>
                  </a:cubicBezTo>
                  <a:cubicBezTo>
                    <a:pt x="455" y="3880"/>
                    <a:pt x="433" y="3868"/>
                    <a:pt x="433" y="3868"/>
                  </a:cubicBezTo>
                  <a:cubicBezTo>
                    <a:pt x="414" y="3855"/>
                    <a:pt x="420" y="3843"/>
                    <a:pt x="430" y="3827"/>
                  </a:cubicBezTo>
                  <a:lnTo>
                    <a:pt x="430" y="3827"/>
                  </a:lnTo>
                  <a:lnTo>
                    <a:pt x="474" y="3855"/>
                  </a:lnTo>
                  <a:cubicBezTo>
                    <a:pt x="498" y="3876"/>
                    <a:pt x="518" y="3886"/>
                    <a:pt x="529" y="3886"/>
                  </a:cubicBezTo>
                  <a:cubicBezTo>
                    <a:pt x="545" y="3886"/>
                    <a:pt x="544" y="3868"/>
                    <a:pt x="511" y="3839"/>
                  </a:cubicBezTo>
                  <a:lnTo>
                    <a:pt x="511" y="3839"/>
                  </a:lnTo>
                  <a:cubicBezTo>
                    <a:pt x="517" y="3843"/>
                    <a:pt x="525" y="3847"/>
                    <a:pt x="533" y="3852"/>
                  </a:cubicBezTo>
                  <a:cubicBezTo>
                    <a:pt x="539" y="3855"/>
                    <a:pt x="543" y="3857"/>
                    <a:pt x="547" y="3857"/>
                  </a:cubicBezTo>
                  <a:cubicBezTo>
                    <a:pt x="558" y="3857"/>
                    <a:pt x="561" y="3842"/>
                    <a:pt x="558" y="3811"/>
                  </a:cubicBezTo>
                  <a:cubicBezTo>
                    <a:pt x="565" y="3796"/>
                    <a:pt x="530" y="3758"/>
                    <a:pt x="508" y="3745"/>
                  </a:cubicBezTo>
                  <a:cubicBezTo>
                    <a:pt x="486" y="3733"/>
                    <a:pt x="496" y="3717"/>
                    <a:pt x="496" y="3717"/>
                  </a:cubicBezTo>
                  <a:cubicBezTo>
                    <a:pt x="500" y="3711"/>
                    <a:pt x="503" y="3708"/>
                    <a:pt x="506" y="3708"/>
                  </a:cubicBezTo>
                  <a:cubicBezTo>
                    <a:pt x="510" y="3708"/>
                    <a:pt x="514" y="3711"/>
                    <a:pt x="524" y="3717"/>
                  </a:cubicBezTo>
                  <a:cubicBezTo>
                    <a:pt x="535" y="3724"/>
                    <a:pt x="545" y="3727"/>
                    <a:pt x="553" y="3727"/>
                  </a:cubicBezTo>
                  <a:cubicBezTo>
                    <a:pt x="574" y="3727"/>
                    <a:pt x="577" y="3704"/>
                    <a:pt x="549" y="3676"/>
                  </a:cubicBezTo>
                  <a:lnTo>
                    <a:pt x="549" y="3676"/>
                  </a:lnTo>
                  <a:lnTo>
                    <a:pt x="571" y="3689"/>
                  </a:lnTo>
                  <a:cubicBezTo>
                    <a:pt x="577" y="3693"/>
                    <a:pt x="584" y="3695"/>
                    <a:pt x="591" y="3695"/>
                  </a:cubicBezTo>
                  <a:cubicBezTo>
                    <a:pt x="609" y="3695"/>
                    <a:pt x="629" y="3679"/>
                    <a:pt x="643" y="3620"/>
                  </a:cubicBezTo>
                  <a:cubicBezTo>
                    <a:pt x="673" y="3571"/>
                    <a:pt x="694" y="3533"/>
                    <a:pt x="713" y="3533"/>
                  </a:cubicBezTo>
                  <a:cubicBezTo>
                    <a:pt x="716" y="3533"/>
                    <a:pt x="719" y="3534"/>
                    <a:pt x="721" y="3535"/>
                  </a:cubicBezTo>
                  <a:cubicBezTo>
                    <a:pt x="723" y="3536"/>
                    <a:pt x="724" y="3537"/>
                    <a:pt x="725" y="3537"/>
                  </a:cubicBezTo>
                  <a:cubicBezTo>
                    <a:pt x="742" y="3537"/>
                    <a:pt x="732" y="3463"/>
                    <a:pt x="706" y="3413"/>
                  </a:cubicBezTo>
                  <a:lnTo>
                    <a:pt x="706" y="3413"/>
                  </a:lnTo>
                  <a:cubicBezTo>
                    <a:pt x="711" y="3416"/>
                    <a:pt x="716" y="3418"/>
                    <a:pt x="721" y="3418"/>
                  </a:cubicBezTo>
                  <a:cubicBezTo>
                    <a:pt x="733" y="3418"/>
                    <a:pt x="741" y="3406"/>
                    <a:pt x="753" y="3385"/>
                  </a:cubicBezTo>
                  <a:cubicBezTo>
                    <a:pt x="769" y="3359"/>
                    <a:pt x="774" y="3349"/>
                    <a:pt x="782" y="3349"/>
                  </a:cubicBezTo>
                  <a:cubicBezTo>
                    <a:pt x="787" y="3349"/>
                    <a:pt x="792" y="3352"/>
                    <a:pt x="800" y="3357"/>
                  </a:cubicBezTo>
                  <a:cubicBezTo>
                    <a:pt x="816" y="3376"/>
                    <a:pt x="824" y="3386"/>
                    <a:pt x="826" y="3386"/>
                  </a:cubicBezTo>
                  <a:cubicBezTo>
                    <a:pt x="829" y="3386"/>
                    <a:pt x="822" y="3373"/>
                    <a:pt x="809" y="3344"/>
                  </a:cubicBezTo>
                  <a:cubicBezTo>
                    <a:pt x="781" y="3314"/>
                    <a:pt x="800" y="3291"/>
                    <a:pt x="829" y="3291"/>
                  </a:cubicBezTo>
                  <a:cubicBezTo>
                    <a:pt x="839" y="3291"/>
                    <a:pt x="851" y="3294"/>
                    <a:pt x="862" y="3300"/>
                  </a:cubicBezTo>
                  <a:cubicBezTo>
                    <a:pt x="868" y="3304"/>
                    <a:pt x="873" y="3305"/>
                    <a:pt x="877" y="3305"/>
                  </a:cubicBezTo>
                  <a:cubicBezTo>
                    <a:pt x="890" y="3305"/>
                    <a:pt x="898" y="3293"/>
                    <a:pt x="909" y="3272"/>
                  </a:cubicBezTo>
                  <a:cubicBezTo>
                    <a:pt x="897" y="3247"/>
                    <a:pt x="912" y="3219"/>
                    <a:pt x="928" y="3191"/>
                  </a:cubicBezTo>
                  <a:cubicBezTo>
                    <a:pt x="953" y="3150"/>
                    <a:pt x="953" y="3150"/>
                    <a:pt x="909" y="3125"/>
                  </a:cubicBezTo>
                  <a:cubicBezTo>
                    <a:pt x="865" y="3097"/>
                    <a:pt x="875" y="3084"/>
                    <a:pt x="890" y="3056"/>
                  </a:cubicBezTo>
                  <a:cubicBezTo>
                    <a:pt x="897" y="3047"/>
                    <a:pt x="904" y="3038"/>
                    <a:pt x="915" y="3038"/>
                  </a:cubicBezTo>
                  <a:cubicBezTo>
                    <a:pt x="919" y="3038"/>
                    <a:pt x="925" y="3040"/>
                    <a:pt x="931" y="3043"/>
                  </a:cubicBezTo>
                  <a:cubicBezTo>
                    <a:pt x="931" y="3043"/>
                    <a:pt x="959" y="3040"/>
                    <a:pt x="969" y="3028"/>
                  </a:cubicBezTo>
                  <a:cubicBezTo>
                    <a:pt x="973" y="3017"/>
                    <a:pt x="979" y="3007"/>
                    <a:pt x="990" y="3007"/>
                  </a:cubicBezTo>
                  <a:cubicBezTo>
                    <a:pt x="995" y="3007"/>
                    <a:pt x="1000" y="3008"/>
                    <a:pt x="1006" y="3012"/>
                  </a:cubicBezTo>
                  <a:cubicBezTo>
                    <a:pt x="1025" y="3012"/>
                    <a:pt x="1044" y="3000"/>
                    <a:pt x="1053" y="2984"/>
                  </a:cubicBezTo>
                  <a:cubicBezTo>
                    <a:pt x="1066" y="2961"/>
                    <a:pt x="1079" y="2940"/>
                    <a:pt x="1095" y="2940"/>
                  </a:cubicBezTo>
                  <a:cubicBezTo>
                    <a:pt x="1099" y="2940"/>
                    <a:pt x="1103" y="2941"/>
                    <a:pt x="1107" y="2943"/>
                  </a:cubicBezTo>
                  <a:cubicBezTo>
                    <a:pt x="1116" y="2927"/>
                    <a:pt x="1116" y="2927"/>
                    <a:pt x="1094" y="2915"/>
                  </a:cubicBezTo>
                  <a:cubicBezTo>
                    <a:pt x="1072" y="2902"/>
                    <a:pt x="1060" y="2877"/>
                    <a:pt x="1113" y="2833"/>
                  </a:cubicBezTo>
                  <a:cubicBezTo>
                    <a:pt x="1129" y="2805"/>
                    <a:pt x="1154" y="2764"/>
                    <a:pt x="1132" y="2752"/>
                  </a:cubicBezTo>
                  <a:cubicBezTo>
                    <a:pt x="1136" y="2746"/>
                    <a:pt x="1139" y="2743"/>
                    <a:pt x="1143" y="2743"/>
                  </a:cubicBezTo>
                  <a:cubicBezTo>
                    <a:pt x="1147" y="2743"/>
                    <a:pt x="1152" y="2746"/>
                    <a:pt x="1163" y="2752"/>
                  </a:cubicBezTo>
                  <a:cubicBezTo>
                    <a:pt x="1174" y="2758"/>
                    <a:pt x="1183" y="2761"/>
                    <a:pt x="1191" y="2761"/>
                  </a:cubicBezTo>
                  <a:cubicBezTo>
                    <a:pt x="1212" y="2761"/>
                    <a:pt x="1216" y="2735"/>
                    <a:pt x="1198" y="2696"/>
                  </a:cubicBezTo>
                  <a:cubicBezTo>
                    <a:pt x="1176" y="2683"/>
                    <a:pt x="1182" y="2670"/>
                    <a:pt x="1213" y="2667"/>
                  </a:cubicBezTo>
                  <a:cubicBezTo>
                    <a:pt x="1213" y="2667"/>
                    <a:pt x="1219" y="2655"/>
                    <a:pt x="1207" y="2627"/>
                  </a:cubicBezTo>
                  <a:cubicBezTo>
                    <a:pt x="1194" y="2602"/>
                    <a:pt x="1194" y="2602"/>
                    <a:pt x="1232" y="2586"/>
                  </a:cubicBezTo>
                  <a:cubicBezTo>
                    <a:pt x="1238" y="2590"/>
                    <a:pt x="1244" y="2591"/>
                    <a:pt x="1248" y="2591"/>
                  </a:cubicBezTo>
                  <a:cubicBezTo>
                    <a:pt x="1259" y="2591"/>
                    <a:pt x="1265" y="2582"/>
                    <a:pt x="1270" y="2573"/>
                  </a:cubicBezTo>
                  <a:cubicBezTo>
                    <a:pt x="1266" y="2533"/>
                    <a:pt x="1357" y="2379"/>
                    <a:pt x="1386" y="2379"/>
                  </a:cubicBezTo>
                  <a:cubicBezTo>
                    <a:pt x="1373" y="2354"/>
                    <a:pt x="1373" y="2354"/>
                    <a:pt x="1379" y="2338"/>
                  </a:cubicBezTo>
                  <a:lnTo>
                    <a:pt x="1379" y="2338"/>
                  </a:lnTo>
                  <a:cubicBezTo>
                    <a:pt x="1389" y="2341"/>
                    <a:pt x="1397" y="2342"/>
                    <a:pt x="1402" y="2342"/>
                  </a:cubicBezTo>
                  <a:cubicBezTo>
                    <a:pt x="1427" y="2342"/>
                    <a:pt x="1412" y="2321"/>
                    <a:pt x="1376" y="2298"/>
                  </a:cubicBezTo>
                  <a:lnTo>
                    <a:pt x="1367" y="2313"/>
                  </a:lnTo>
                  <a:lnTo>
                    <a:pt x="1361" y="2326"/>
                  </a:lnTo>
                  <a:cubicBezTo>
                    <a:pt x="1329" y="2308"/>
                    <a:pt x="1333" y="2282"/>
                    <a:pt x="1360" y="2282"/>
                  </a:cubicBezTo>
                  <a:cubicBezTo>
                    <a:pt x="1371" y="2282"/>
                    <a:pt x="1386" y="2287"/>
                    <a:pt x="1404" y="2298"/>
                  </a:cubicBezTo>
                  <a:cubicBezTo>
                    <a:pt x="1423" y="2302"/>
                    <a:pt x="1436" y="2305"/>
                    <a:pt x="1442" y="2305"/>
                  </a:cubicBezTo>
                  <a:cubicBezTo>
                    <a:pt x="1453" y="2305"/>
                    <a:pt x="1445" y="2296"/>
                    <a:pt x="1423" y="2269"/>
                  </a:cubicBezTo>
                  <a:cubicBezTo>
                    <a:pt x="1394" y="2240"/>
                    <a:pt x="1393" y="2224"/>
                    <a:pt x="1419" y="2224"/>
                  </a:cubicBezTo>
                  <a:cubicBezTo>
                    <a:pt x="1426" y="2224"/>
                    <a:pt x="1436" y="2226"/>
                    <a:pt x="1448" y="2229"/>
                  </a:cubicBezTo>
                  <a:cubicBezTo>
                    <a:pt x="1467" y="2240"/>
                    <a:pt x="1477" y="2246"/>
                    <a:pt x="1479" y="2246"/>
                  </a:cubicBezTo>
                  <a:cubicBezTo>
                    <a:pt x="1482" y="2246"/>
                    <a:pt x="1473" y="2237"/>
                    <a:pt x="1455" y="2216"/>
                  </a:cubicBezTo>
                  <a:cubicBezTo>
                    <a:pt x="1404" y="2159"/>
                    <a:pt x="1392" y="2114"/>
                    <a:pt x="1422" y="2114"/>
                  </a:cubicBezTo>
                  <a:cubicBezTo>
                    <a:pt x="1433" y="2114"/>
                    <a:pt x="1450" y="2120"/>
                    <a:pt x="1473" y="2135"/>
                  </a:cubicBezTo>
                  <a:cubicBezTo>
                    <a:pt x="1498" y="2149"/>
                    <a:pt x="1518" y="2155"/>
                    <a:pt x="1533" y="2155"/>
                  </a:cubicBezTo>
                  <a:cubicBezTo>
                    <a:pt x="1544" y="2155"/>
                    <a:pt x="1552" y="2151"/>
                    <a:pt x="1555" y="2144"/>
                  </a:cubicBezTo>
                  <a:cubicBezTo>
                    <a:pt x="1564" y="2131"/>
                    <a:pt x="1542" y="2119"/>
                    <a:pt x="1520" y="2106"/>
                  </a:cubicBezTo>
                  <a:cubicBezTo>
                    <a:pt x="1470" y="2094"/>
                    <a:pt x="1476" y="2078"/>
                    <a:pt x="1536" y="2078"/>
                  </a:cubicBezTo>
                  <a:cubicBezTo>
                    <a:pt x="1627" y="2075"/>
                    <a:pt x="1643" y="2047"/>
                    <a:pt x="1624" y="1981"/>
                  </a:cubicBezTo>
                  <a:cubicBezTo>
                    <a:pt x="1618" y="1928"/>
                    <a:pt x="1626" y="1892"/>
                    <a:pt x="1638" y="1892"/>
                  </a:cubicBezTo>
                  <a:cubicBezTo>
                    <a:pt x="1644" y="1892"/>
                    <a:pt x="1652" y="1902"/>
                    <a:pt x="1658" y="1925"/>
                  </a:cubicBezTo>
                  <a:cubicBezTo>
                    <a:pt x="1673" y="1953"/>
                    <a:pt x="1680" y="1966"/>
                    <a:pt x="1683" y="1966"/>
                  </a:cubicBezTo>
                  <a:cubicBezTo>
                    <a:pt x="1685" y="1966"/>
                    <a:pt x="1683" y="1956"/>
                    <a:pt x="1680" y="1937"/>
                  </a:cubicBezTo>
                  <a:lnTo>
                    <a:pt x="1721" y="1868"/>
                  </a:lnTo>
                  <a:cubicBezTo>
                    <a:pt x="1730" y="1856"/>
                    <a:pt x="1715" y="1827"/>
                    <a:pt x="1696" y="1815"/>
                  </a:cubicBezTo>
                  <a:lnTo>
                    <a:pt x="1696" y="1815"/>
                  </a:lnTo>
                  <a:cubicBezTo>
                    <a:pt x="1707" y="1818"/>
                    <a:pt x="1717" y="1819"/>
                    <a:pt x="1726" y="1819"/>
                  </a:cubicBezTo>
                  <a:cubicBezTo>
                    <a:pt x="1759" y="1819"/>
                    <a:pt x="1778" y="1801"/>
                    <a:pt x="1759" y="1762"/>
                  </a:cubicBezTo>
                  <a:cubicBezTo>
                    <a:pt x="1765" y="1746"/>
                    <a:pt x="1774" y="1733"/>
                    <a:pt x="1774" y="1733"/>
                  </a:cubicBezTo>
                  <a:cubicBezTo>
                    <a:pt x="1784" y="1718"/>
                    <a:pt x="1784" y="1718"/>
                    <a:pt x="1768" y="1693"/>
                  </a:cubicBezTo>
                  <a:cubicBezTo>
                    <a:pt x="1755" y="1665"/>
                    <a:pt x="1787" y="1665"/>
                    <a:pt x="1815" y="1665"/>
                  </a:cubicBezTo>
                  <a:cubicBezTo>
                    <a:pt x="1846" y="1661"/>
                    <a:pt x="1874" y="1661"/>
                    <a:pt x="1853" y="1649"/>
                  </a:cubicBezTo>
                  <a:cubicBezTo>
                    <a:pt x="1831" y="1636"/>
                    <a:pt x="1827" y="1596"/>
                    <a:pt x="1812" y="1571"/>
                  </a:cubicBezTo>
                  <a:cubicBezTo>
                    <a:pt x="1805" y="1556"/>
                    <a:pt x="1810" y="1549"/>
                    <a:pt x="1819" y="1549"/>
                  </a:cubicBezTo>
                  <a:cubicBezTo>
                    <a:pt x="1827" y="1549"/>
                    <a:pt x="1837" y="1555"/>
                    <a:pt x="1843" y="1567"/>
                  </a:cubicBezTo>
                  <a:cubicBezTo>
                    <a:pt x="1854" y="1574"/>
                    <a:pt x="1860" y="1577"/>
                    <a:pt x="1867" y="1577"/>
                  </a:cubicBezTo>
                  <a:cubicBezTo>
                    <a:pt x="1874" y="1577"/>
                    <a:pt x="1884" y="1574"/>
                    <a:pt x="1903" y="1567"/>
                  </a:cubicBezTo>
                  <a:cubicBezTo>
                    <a:pt x="1912" y="1552"/>
                    <a:pt x="1928" y="1527"/>
                    <a:pt x="1906" y="1511"/>
                  </a:cubicBezTo>
                  <a:cubicBezTo>
                    <a:pt x="1884" y="1498"/>
                    <a:pt x="1934" y="1417"/>
                    <a:pt x="1962" y="1417"/>
                  </a:cubicBezTo>
                  <a:lnTo>
                    <a:pt x="1981" y="1389"/>
                  </a:lnTo>
                  <a:cubicBezTo>
                    <a:pt x="1987" y="1376"/>
                    <a:pt x="1975" y="1348"/>
                    <a:pt x="1984" y="1335"/>
                  </a:cubicBezTo>
                  <a:cubicBezTo>
                    <a:pt x="1984" y="1335"/>
                    <a:pt x="1990" y="1320"/>
                    <a:pt x="1978" y="1295"/>
                  </a:cubicBezTo>
                  <a:cubicBezTo>
                    <a:pt x="1985" y="1284"/>
                    <a:pt x="1990" y="1274"/>
                    <a:pt x="2000" y="1274"/>
                  </a:cubicBezTo>
                  <a:cubicBezTo>
                    <a:pt x="2004" y="1274"/>
                    <a:pt x="2009" y="1275"/>
                    <a:pt x="2015" y="1279"/>
                  </a:cubicBezTo>
                  <a:cubicBezTo>
                    <a:pt x="1992" y="1254"/>
                    <a:pt x="1985" y="1246"/>
                    <a:pt x="1998" y="1246"/>
                  </a:cubicBezTo>
                  <a:cubicBezTo>
                    <a:pt x="2005" y="1246"/>
                    <a:pt x="2017" y="1248"/>
                    <a:pt x="2034" y="1251"/>
                  </a:cubicBezTo>
                  <a:cubicBezTo>
                    <a:pt x="2053" y="1264"/>
                    <a:pt x="2063" y="1271"/>
                    <a:pt x="2065" y="1271"/>
                  </a:cubicBezTo>
                  <a:cubicBezTo>
                    <a:pt x="2068" y="1271"/>
                    <a:pt x="2059" y="1261"/>
                    <a:pt x="2041" y="1238"/>
                  </a:cubicBezTo>
                  <a:cubicBezTo>
                    <a:pt x="2028" y="1210"/>
                    <a:pt x="2028" y="1210"/>
                    <a:pt x="2056" y="1210"/>
                  </a:cubicBezTo>
                  <a:cubicBezTo>
                    <a:pt x="2063" y="1214"/>
                    <a:pt x="2068" y="1215"/>
                    <a:pt x="2072" y="1215"/>
                  </a:cubicBezTo>
                  <a:cubicBezTo>
                    <a:pt x="2081" y="1215"/>
                    <a:pt x="2081" y="1206"/>
                    <a:pt x="2066" y="1198"/>
                  </a:cubicBezTo>
                  <a:cubicBezTo>
                    <a:pt x="2037" y="1164"/>
                    <a:pt x="2034" y="1122"/>
                    <a:pt x="2059" y="1122"/>
                  </a:cubicBezTo>
                  <a:cubicBezTo>
                    <a:pt x="2064" y="1122"/>
                    <a:pt x="2070" y="1124"/>
                    <a:pt x="2078" y="1129"/>
                  </a:cubicBezTo>
                  <a:cubicBezTo>
                    <a:pt x="2078" y="1129"/>
                    <a:pt x="2084" y="1116"/>
                    <a:pt x="2075" y="1085"/>
                  </a:cubicBezTo>
                  <a:cubicBezTo>
                    <a:pt x="2056" y="1060"/>
                    <a:pt x="2048" y="1050"/>
                    <a:pt x="2052" y="1050"/>
                  </a:cubicBezTo>
                  <a:cubicBezTo>
                    <a:pt x="2056" y="1050"/>
                    <a:pt x="2066" y="1057"/>
                    <a:pt x="2084" y="1069"/>
                  </a:cubicBezTo>
                  <a:cubicBezTo>
                    <a:pt x="2097" y="1072"/>
                    <a:pt x="2107" y="1074"/>
                    <a:pt x="2115" y="1074"/>
                  </a:cubicBezTo>
                  <a:cubicBezTo>
                    <a:pt x="2136" y="1074"/>
                    <a:pt x="2134" y="1059"/>
                    <a:pt x="2113" y="1022"/>
                  </a:cubicBezTo>
                  <a:cubicBezTo>
                    <a:pt x="2113" y="1022"/>
                    <a:pt x="2104" y="991"/>
                    <a:pt x="2128" y="991"/>
                  </a:cubicBezTo>
                  <a:cubicBezTo>
                    <a:pt x="2129" y="991"/>
                    <a:pt x="2130" y="991"/>
                    <a:pt x="2131" y="991"/>
                  </a:cubicBezTo>
                  <a:cubicBezTo>
                    <a:pt x="2169" y="975"/>
                    <a:pt x="2235" y="912"/>
                    <a:pt x="2197" y="878"/>
                  </a:cubicBezTo>
                  <a:lnTo>
                    <a:pt x="2216" y="847"/>
                  </a:lnTo>
                  <a:cubicBezTo>
                    <a:pt x="2251" y="840"/>
                    <a:pt x="2257" y="828"/>
                    <a:pt x="2254" y="784"/>
                  </a:cubicBezTo>
                  <a:lnTo>
                    <a:pt x="2251" y="740"/>
                  </a:lnTo>
                  <a:lnTo>
                    <a:pt x="2251" y="740"/>
                  </a:lnTo>
                  <a:cubicBezTo>
                    <a:pt x="2260" y="761"/>
                    <a:pt x="2274" y="774"/>
                    <a:pt x="2284" y="774"/>
                  </a:cubicBezTo>
                  <a:cubicBezTo>
                    <a:pt x="2288" y="774"/>
                    <a:pt x="2292" y="773"/>
                    <a:pt x="2294" y="768"/>
                  </a:cubicBezTo>
                  <a:cubicBezTo>
                    <a:pt x="2301" y="753"/>
                    <a:pt x="2301" y="753"/>
                    <a:pt x="2291" y="721"/>
                  </a:cubicBezTo>
                  <a:cubicBezTo>
                    <a:pt x="2272" y="706"/>
                    <a:pt x="2282" y="690"/>
                    <a:pt x="2291" y="674"/>
                  </a:cubicBezTo>
                  <a:cubicBezTo>
                    <a:pt x="2294" y="669"/>
                    <a:pt x="2297" y="667"/>
                    <a:pt x="2301" y="667"/>
                  </a:cubicBezTo>
                  <a:cubicBezTo>
                    <a:pt x="2310" y="667"/>
                    <a:pt x="2322" y="684"/>
                    <a:pt x="2329" y="709"/>
                  </a:cubicBezTo>
                  <a:lnTo>
                    <a:pt x="2338" y="693"/>
                  </a:lnTo>
                  <a:cubicBezTo>
                    <a:pt x="2326" y="648"/>
                    <a:pt x="2326" y="625"/>
                    <a:pt x="2330" y="625"/>
                  </a:cubicBezTo>
                  <a:lnTo>
                    <a:pt x="2330" y="625"/>
                  </a:lnTo>
                  <a:cubicBezTo>
                    <a:pt x="2332" y="625"/>
                    <a:pt x="2335" y="631"/>
                    <a:pt x="2338" y="643"/>
                  </a:cubicBezTo>
                  <a:cubicBezTo>
                    <a:pt x="2345" y="650"/>
                    <a:pt x="2350" y="652"/>
                    <a:pt x="2354" y="652"/>
                  </a:cubicBezTo>
                  <a:cubicBezTo>
                    <a:pt x="2362" y="652"/>
                    <a:pt x="2367" y="644"/>
                    <a:pt x="2373" y="634"/>
                  </a:cubicBezTo>
                  <a:cubicBezTo>
                    <a:pt x="2370" y="618"/>
                    <a:pt x="2371" y="613"/>
                    <a:pt x="2373" y="613"/>
                  </a:cubicBezTo>
                  <a:lnTo>
                    <a:pt x="2373" y="613"/>
                  </a:lnTo>
                  <a:cubicBezTo>
                    <a:pt x="2375" y="613"/>
                    <a:pt x="2378" y="624"/>
                    <a:pt x="2373" y="634"/>
                  </a:cubicBezTo>
                  <a:lnTo>
                    <a:pt x="2379" y="671"/>
                  </a:lnTo>
                  <a:cubicBezTo>
                    <a:pt x="2383" y="677"/>
                    <a:pt x="2385" y="679"/>
                    <a:pt x="2386" y="679"/>
                  </a:cubicBezTo>
                  <a:cubicBezTo>
                    <a:pt x="2392" y="679"/>
                    <a:pt x="2387" y="649"/>
                    <a:pt x="2382" y="618"/>
                  </a:cubicBezTo>
                  <a:lnTo>
                    <a:pt x="2401" y="590"/>
                  </a:lnTo>
                  <a:cubicBezTo>
                    <a:pt x="2413" y="574"/>
                    <a:pt x="2413" y="552"/>
                    <a:pt x="2404" y="533"/>
                  </a:cubicBezTo>
                  <a:cubicBezTo>
                    <a:pt x="2395" y="502"/>
                    <a:pt x="2395" y="467"/>
                    <a:pt x="2404" y="433"/>
                  </a:cubicBezTo>
                  <a:cubicBezTo>
                    <a:pt x="2402" y="417"/>
                    <a:pt x="2403" y="411"/>
                    <a:pt x="2404" y="411"/>
                  </a:cubicBezTo>
                  <a:lnTo>
                    <a:pt x="2404" y="411"/>
                  </a:lnTo>
                  <a:cubicBezTo>
                    <a:pt x="2406" y="411"/>
                    <a:pt x="2410" y="424"/>
                    <a:pt x="2404" y="433"/>
                  </a:cubicBezTo>
                  <a:cubicBezTo>
                    <a:pt x="2407" y="470"/>
                    <a:pt x="2412" y="505"/>
                    <a:pt x="2419" y="505"/>
                  </a:cubicBezTo>
                  <a:cubicBezTo>
                    <a:pt x="2420" y="505"/>
                    <a:pt x="2421" y="504"/>
                    <a:pt x="2423" y="502"/>
                  </a:cubicBezTo>
                  <a:cubicBezTo>
                    <a:pt x="2424" y="500"/>
                    <a:pt x="2426" y="499"/>
                    <a:pt x="2427" y="499"/>
                  </a:cubicBezTo>
                  <a:cubicBezTo>
                    <a:pt x="2433" y="499"/>
                    <a:pt x="2435" y="530"/>
                    <a:pt x="2435" y="530"/>
                  </a:cubicBezTo>
                  <a:cubicBezTo>
                    <a:pt x="2435" y="558"/>
                    <a:pt x="2439" y="571"/>
                    <a:pt x="2442" y="574"/>
                  </a:cubicBezTo>
                  <a:cubicBezTo>
                    <a:pt x="2447" y="589"/>
                    <a:pt x="2455" y="595"/>
                    <a:pt x="2462" y="595"/>
                  </a:cubicBezTo>
                  <a:cubicBezTo>
                    <a:pt x="2470" y="595"/>
                    <a:pt x="2476" y="589"/>
                    <a:pt x="2479" y="580"/>
                  </a:cubicBezTo>
                  <a:cubicBezTo>
                    <a:pt x="2488" y="560"/>
                    <a:pt x="2495" y="550"/>
                    <a:pt x="2500" y="550"/>
                  </a:cubicBezTo>
                  <a:cubicBezTo>
                    <a:pt x="2509" y="550"/>
                    <a:pt x="2514" y="575"/>
                    <a:pt x="2514" y="621"/>
                  </a:cubicBezTo>
                  <a:cubicBezTo>
                    <a:pt x="2514" y="647"/>
                    <a:pt x="2516" y="659"/>
                    <a:pt x="2520" y="659"/>
                  </a:cubicBezTo>
                  <a:cubicBezTo>
                    <a:pt x="2527" y="659"/>
                    <a:pt x="2540" y="614"/>
                    <a:pt x="2554" y="552"/>
                  </a:cubicBezTo>
                  <a:lnTo>
                    <a:pt x="2573" y="461"/>
                  </a:lnTo>
                  <a:lnTo>
                    <a:pt x="2567" y="568"/>
                  </a:lnTo>
                  <a:cubicBezTo>
                    <a:pt x="2569" y="679"/>
                    <a:pt x="2567" y="710"/>
                    <a:pt x="2580" y="710"/>
                  </a:cubicBezTo>
                  <a:cubicBezTo>
                    <a:pt x="2586" y="710"/>
                    <a:pt x="2594" y="704"/>
                    <a:pt x="2608" y="696"/>
                  </a:cubicBezTo>
                  <a:cubicBezTo>
                    <a:pt x="2615" y="695"/>
                    <a:pt x="2620" y="695"/>
                    <a:pt x="2624" y="695"/>
                  </a:cubicBezTo>
                  <a:cubicBezTo>
                    <a:pt x="2637" y="695"/>
                    <a:pt x="2638" y="701"/>
                    <a:pt x="2633" y="724"/>
                  </a:cubicBezTo>
                  <a:cubicBezTo>
                    <a:pt x="2627" y="756"/>
                    <a:pt x="2636" y="771"/>
                    <a:pt x="2670" y="809"/>
                  </a:cubicBezTo>
                  <a:cubicBezTo>
                    <a:pt x="2691" y="836"/>
                    <a:pt x="2703" y="852"/>
                    <a:pt x="2712" y="852"/>
                  </a:cubicBezTo>
                  <a:cubicBezTo>
                    <a:pt x="2717" y="852"/>
                    <a:pt x="2720" y="847"/>
                    <a:pt x="2724" y="837"/>
                  </a:cubicBezTo>
                  <a:lnTo>
                    <a:pt x="2749" y="865"/>
                  </a:lnTo>
                  <a:cubicBezTo>
                    <a:pt x="2742" y="898"/>
                    <a:pt x="2748" y="914"/>
                    <a:pt x="2758" y="914"/>
                  </a:cubicBezTo>
                  <a:cubicBezTo>
                    <a:pt x="2766" y="914"/>
                    <a:pt x="2777" y="900"/>
                    <a:pt x="2783" y="872"/>
                  </a:cubicBezTo>
                  <a:cubicBezTo>
                    <a:pt x="2783" y="872"/>
                    <a:pt x="2796" y="884"/>
                    <a:pt x="2808" y="900"/>
                  </a:cubicBezTo>
                  <a:lnTo>
                    <a:pt x="2796" y="922"/>
                  </a:lnTo>
                  <a:cubicBezTo>
                    <a:pt x="2780" y="944"/>
                    <a:pt x="2805" y="972"/>
                    <a:pt x="2890" y="1075"/>
                  </a:cubicBezTo>
                  <a:cubicBezTo>
                    <a:pt x="2952" y="1153"/>
                    <a:pt x="2976" y="1183"/>
                    <a:pt x="2998" y="1183"/>
                  </a:cubicBezTo>
                  <a:cubicBezTo>
                    <a:pt x="3008" y="1183"/>
                    <a:pt x="3018" y="1177"/>
                    <a:pt x="3031" y="1166"/>
                  </a:cubicBezTo>
                  <a:cubicBezTo>
                    <a:pt x="3046" y="1160"/>
                    <a:pt x="3057" y="1157"/>
                    <a:pt x="3065" y="1157"/>
                  </a:cubicBezTo>
                  <a:cubicBezTo>
                    <a:pt x="3080" y="1157"/>
                    <a:pt x="3077" y="1170"/>
                    <a:pt x="3050" y="1191"/>
                  </a:cubicBezTo>
                  <a:cubicBezTo>
                    <a:pt x="3035" y="1206"/>
                    <a:pt x="3026" y="1226"/>
                    <a:pt x="3031" y="1226"/>
                  </a:cubicBezTo>
                  <a:cubicBezTo>
                    <a:pt x="3033" y="1226"/>
                    <a:pt x="3036" y="1224"/>
                    <a:pt x="3040" y="1220"/>
                  </a:cubicBezTo>
                  <a:cubicBezTo>
                    <a:pt x="3053" y="1235"/>
                    <a:pt x="3059" y="1257"/>
                    <a:pt x="3053" y="1273"/>
                  </a:cubicBezTo>
                  <a:cubicBezTo>
                    <a:pt x="3049" y="1319"/>
                    <a:pt x="3059" y="1333"/>
                    <a:pt x="3072" y="1333"/>
                  </a:cubicBezTo>
                  <a:cubicBezTo>
                    <a:pt x="3079" y="1333"/>
                    <a:pt x="3087" y="1329"/>
                    <a:pt x="3094" y="1323"/>
                  </a:cubicBezTo>
                  <a:cubicBezTo>
                    <a:pt x="3104" y="1307"/>
                    <a:pt x="3109" y="1300"/>
                    <a:pt x="3111" y="1300"/>
                  </a:cubicBezTo>
                  <a:cubicBezTo>
                    <a:pt x="3115" y="1300"/>
                    <a:pt x="3109" y="1318"/>
                    <a:pt x="3103" y="1335"/>
                  </a:cubicBezTo>
                  <a:cubicBezTo>
                    <a:pt x="3098" y="1358"/>
                    <a:pt x="3091" y="1381"/>
                    <a:pt x="3098" y="1381"/>
                  </a:cubicBezTo>
                  <a:cubicBezTo>
                    <a:pt x="3100" y="1381"/>
                    <a:pt x="3102" y="1379"/>
                    <a:pt x="3106" y="1376"/>
                  </a:cubicBezTo>
                  <a:cubicBezTo>
                    <a:pt x="3107" y="1376"/>
                    <a:pt x="3108" y="1376"/>
                    <a:pt x="3108" y="1376"/>
                  </a:cubicBezTo>
                  <a:cubicBezTo>
                    <a:pt x="3138" y="1376"/>
                    <a:pt x="3215" y="1433"/>
                    <a:pt x="3178" y="1464"/>
                  </a:cubicBezTo>
                  <a:lnTo>
                    <a:pt x="3197" y="1489"/>
                  </a:lnTo>
                  <a:cubicBezTo>
                    <a:pt x="3201" y="1486"/>
                    <a:pt x="3205" y="1484"/>
                    <a:pt x="3209" y="1484"/>
                  </a:cubicBezTo>
                  <a:cubicBezTo>
                    <a:pt x="3225" y="1484"/>
                    <a:pt x="3242" y="1504"/>
                    <a:pt x="3256" y="1524"/>
                  </a:cubicBezTo>
                  <a:cubicBezTo>
                    <a:pt x="3278" y="1545"/>
                    <a:pt x="3288" y="1558"/>
                    <a:pt x="3269" y="1577"/>
                  </a:cubicBezTo>
                  <a:cubicBezTo>
                    <a:pt x="3241" y="1580"/>
                    <a:pt x="3250" y="1592"/>
                    <a:pt x="3288" y="1599"/>
                  </a:cubicBezTo>
                  <a:cubicBezTo>
                    <a:pt x="3291" y="1602"/>
                    <a:pt x="3297" y="1603"/>
                    <a:pt x="3305" y="1603"/>
                  </a:cubicBezTo>
                  <a:cubicBezTo>
                    <a:pt x="3316" y="1603"/>
                    <a:pt x="3331" y="1600"/>
                    <a:pt x="3343" y="1600"/>
                  </a:cubicBezTo>
                  <a:cubicBezTo>
                    <a:pt x="3350" y="1600"/>
                    <a:pt x="3356" y="1602"/>
                    <a:pt x="3360" y="1605"/>
                  </a:cubicBezTo>
                  <a:cubicBezTo>
                    <a:pt x="3371" y="1596"/>
                    <a:pt x="3385" y="1591"/>
                    <a:pt x="3397" y="1591"/>
                  </a:cubicBezTo>
                  <a:cubicBezTo>
                    <a:pt x="3405" y="1591"/>
                    <a:pt x="3412" y="1593"/>
                    <a:pt x="3416" y="1599"/>
                  </a:cubicBezTo>
                  <a:lnTo>
                    <a:pt x="3397" y="1614"/>
                  </a:lnTo>
                  <a:lnTo>
                    <a:pt x="3360" y="1646"/>
                  </a:lnTo>
                  <a:cubicBezTo>
                    <a:pt x="3366" y="1654"/>
                    <a:pt x="3372" y="1662"/>
                    <a:pt x="3382" y="1662"/>
                  </a:cubicBezTo>
                  <a:cubicBezTo>
                    <a:pt x="3387" y="1662"/>
                    <a:pt x="3393" y="1660"/>
                    <a:pt x="3401" y="1655"/>
                  </a:cubicBezTo>
                  <a:lnTo>
                    <a:pt x="3401" y="1655"/>
                  </a:lnTo>
                  <a:cubicBezTo>
                    <a:pt x="3391" y="1683"/>
                    <a:pt x="3401" y="1696"/>
                    <a:pt x="3419" y="1721"/>
                  </a:cubicBezTo>
                  <a:cubicBezTo>
                    <a:pt x="3439" y="1743"/>
                    <a:pt x="3459" y="1766"/>
                    <a:pt x="3483" y="1766"/>
                  </a:cubicBezTo>
                  <a:cubicBezTo>
                    <a:pt x="3486" y="1766"/>
                    <a:pt x="3489" y="1765"/>
                    <a:pt x="3491" y="1765"/>
                  </a:cubicBezTo>
                  <a:lnTo>
                    <a:pt x="3491" y="1765"/>
                  </a:lnTo>
                  <a:cubicBezTo>
                    <a:pt x="3466" y="1807"/>
                    <a:pt x="3511" y="1868"/>
                    <a:pt x="3556" y="1868"/>
                  </a:cubicBezTo>
                  <a:cubicBezTo>
                    <a:pt x="3562" y="1868"/>
                    <a:pt x="3567" y="1867"/>
                    <a:pt x="3573" y="1865"/>
                  </a:cubicBezTo>
                  <a:cubicBezTo>
                    <a:pt x="3579" y="1860"/>
                    <a:pt x="3583" y="1858"/>
                    <a:pt x="3587" y="1858"/>
                  </a:cubicBezTo>
                  <a:cubicBezTo>
                    <a:pt x="3596" y="1858"/>
                    <a:pt x="3599" y="1870"/>
                    <a:pt x="3595" y="1890"/>
                  </a:cubicBezTo>
                  <a:cubicBezTo>
                    <a:pt x="3588" y="1911"/>
                    <a:pt x="3586" y="1917"/>
                    <a:pt x="3598" y="1917"/>
                  </a:cubicBezTo>
                  <a:cubicBezTo>
                    <a:pt x="3601" y="1917"/>
                    <a:pt x="3607" y="1916"/>
                    <a:pt x="3614" y="1915"/>
                  </a:cubicBezTo>
                  <a:cubicBezTo>
                    <a:pt x="3615" y="1915"/>
                    <a:pt x="3617" y="1915"/>
                    <a:pt x="3618" y="1915"/>
                  </a:cubicBezTo>
                  <a:cubicBezTo>
                    <a:pt x="3644" y="1915"/>
                    <a:pt x="3635" y="1942"/>
                    <a:pt x="3626" y="1969"/>
                  </a:cubicBezTo>
                  <a:cubicBezTo>
                    <a:pt x="3601" y="2008"/>
                    <a:pt x="3606" y="2022"/>
                    <a:pt x="3628" y="2022"/>
                  </a:cubicBezTo>
                  <a:cubicBezTo>
                    <a:pt x="3630" y="2022"/>
                    <a:pt x="3633" y="2022"/>
                    <a:pt x="3636" y="2022"/>
                  </a:cubicBezTo>
                  <a:cubicBezTo>
                    <a:pt x="3664" y="2028"/>
                    <a:pt x="3689" y="2044"/>
                    <a:pt x="3708" y="2066"/>
                  </a:cubicBezTo>
                  <a:cubicBezTo>
                    <a:pt x="3730" y="2071"/>
                    <a:pt x="3743" y="2077"/>
                    <a:pt x="3751" y="2077"/>
                  </a:cubicBezTo>
                  <a:cubicBezTo>
                    <a:pt x="3759" y="2077"/>
                    <a:pt x="3763" y="2072"/>
                    <a:pt x="3767" y="2059"/>
                  </a:cubicBezTo>
                  <a:cubicBezTo>
                    <a:pt x="3780" y="2050"/>
                    <a:pt x="3799" y="2041"/>
                    <a:pt x="3814" y="2041"/>
                  </a:cubicBezTo>
                  <a:cubicBezTo>
                    <a:pt x="3846" y="2045"/>
                    <a:pt x="3842" y="2056"/>
                    <a:pt x="3834" y="2056"/>
                  </a:cubicBezTo>
                  <a:cubicBezTo>
                    <a:pt x="3831" y="2056"/>
                    <a:pt x="3829" y="2055"/>
                    <a:pt x="3827" y="2053"/>
                  </a:cubicBezTo>
                  <a:cubicBezTo>
                    <a:pt x="3818" y="2051"/>
                    <a:pt x="3811" y="2050"/>
                    <a:pt x="3806" y="2050"/>
                  </a:cubicBezTo>
                  <a:cubicBezTo>
                    <a:pt x="3789" y="2050"/>
                    <a:pt x="3793" y="2062"/>
                    <a:pt x="3786" y="2084"/>
                  </a:cubicBezTo>
                  <a:cubicBezTo>
                    <a:pt x="3783" y="2110"/>
                    <a:pt x="3789" y="2131"/>
                    <a:pt x="3808" y="2150"/>
                  </a:cubicBezTo>
                  <a:cubicBezTo>
                    <a:pt x="3817" y="2163"/>
                    <a:pt x="3839" y="2188"/>
                    <a:pt x="3849" y="2200"/>
                  </a:cubicBezTo>
                  <a:cubicBezTo>
                    <a:pt x="3858" y="2238"/>
                    <a:pt x="3865" y="2256"/>
                    <a:pt x="3875" y="2256"/>
                  </a:cubicBezTo>
                  <a:cubicBezTo>
                    <a:pt x="3879" y="2256"/>
                    <a:pt x="3884" y="2253"/>
                    <a:pt x="3889" y="2247"/>
                  </a:cubicBezTo>
                  <a:lnTo>
                    <a:pt x="3908" y="2232"/>
                  </a:lnTo>
                  <a:lnTo>
                    <a:pt x="3908" y="2232"/>
                  </a:lnTo>
                  <a:cubicBezTo>
                    <a:pt x="3882" y="2276"/>
                    <a:pt x="3979" y="2396"/>
                    <a:pt x="4033" y="2396"/>
                  </a:cubicBezTo>
                  <a:cubicBezTo>
                    <a:pt x="4036" y="2396"/>
                    <a:pt x="4039" y="2396"/>
                    <a:pt x="4042" y="2395"/>
                  </a:cubicBezTo>
                  <a:lnTo>
                    <a:pt x="4042" y="2395"/>
                  </a:lnTo>
                  <a:cubicBezTo>
                    <a:pt x="4037" y="2400"/>
                    <a:pt x="4031" y="2405"/>
                    <a:pt x="4024" y="2410"/>
                  </a:cubicBezTo>
                  <a:cubicBezTo>
                    <a:pt x="4002" y="2426"/>
                    <a:pt x="4015" y="2439"/>
                    <a:pt x="4034" y="2464"/>
                  </a:cubicBezTo>
                  <a:cubicBezTo>
                    <a:pt x="4071" y="2489"/>
                    <a:pt x="4103" y="2517"/>
                    <a:pt x="4134" y="2545"/>
                  </a:cubicBezTo>
                  <a:cubicBezTo>
                    <a:pt x="4168" y="2587"/>
                    <a:pt x="4196" y="2621"/>
                    <a:pt x="4215" y="2621"/>
                  </a:cubicBezTo>
                  <a:cubicBezTo>
                    <a:pt x="4219" y="2621"/>
                    <a:pt x="4222" y="2620"/>
                    <a:pt x="4225" y="2617"/>
                  </a:cubicBezTo>
                  <a:lnTo>
                    <a:pt x="4225" y="2617"/>
                  </a:lnTo>
                  <a:cubicBezTo>
                    <a:pt x="4237" y="2630"/>
                    <a:pt x="4237" y="2630"/>
                    <a:pt x="4219" y="2645"/>
                  </a:cubicBezTo>
                  <a:cubicBezTo>
                    <a:pt x="4187" y="2649"/>
                    <a:pt x="4197" y="2661"/>
                    <a:pt x="4209" y="2674"/>
                  </a:cubicBezTo>
                  <a:cubicBezTo>
                    <a:pt x="4212" y="2677"/>
                    <a:pt x="4215" y="2678"/>
                    <a:pt x="4218" y="2678"/>
                  </a:cubicBezTo>
                  <a:cubicBezTo>
                    <a:pt x="4228" y="2678"/>
                    <a:pt x="4242" y="2666"/>
                    <a:pt x="4256" y="2655"/>
                  </a:cubicBezTo>
                  <a:cubicBezTo>
                    <a:pt x="4262" y="2650"/>
                    <a:pt x="4267" y="2648"/>
                    <a:pt x="4271" y="2648"/>
                  </a:cubicBezTo>
                  <a:cubicBezTo>
                    <a:pt x="4281" y="2648"/>
                    <a:pt x="4287" y="2661"/>
                    <a:pt x="4287" y="2689"/>
                  </a:cubicBezTo>
                  <a:cubicBezTo>
                    <a:pt x="4294" y="2736"/>
                    <a:pt x="4325" y="2777"/>
                    <a:pt x="4369" y="2790"/>
                  </a:cubicBezTo>
                  <a:cubicBezTo>
                    <a:pt x="4378" y="2802"/>
                    <a:pt x="4391" y="2815"/>
                    <a:pt x="4369" y="2830"/>
                  </a:cubicBezTo>
                  <a:cubicBezTo>
                    <a:pt x="4363" y="2857"/>
                    <a:pt x="4363" y="2894"/>
                    <a:pt x="4411" y="2894"/>
                  </a:cubicBezTo>
                  <a:cubicBezTo>
                    <a:pt x="4414" y="2894"/>
                    <a:pt x="4418" y="2893"/>
                    <a:pt x="4422" y="2893"/>
                  </a:cubicBezTo>
                  <a:lnTo>
                    <a:pt x="4422" y="2893"/>
                  </a:lnTo>
                  <a:cubicBezTo>
                    <a:pt x="4432" y="2906"/>
                    <a:pt x="4432" y="2906"/>
                    <a:pt x="4413" y="2921"/>
                  </a:cubicBezTo>
                  <a:cubicBezTo>
                    <a:pt x="4406" y="2941"/>
                    <a:pt x="4395" y="2954"/>
                    <a:pt x="4405" y="2954"/>
                  </a:cubicBezTo>
                  <a:cubicBezTo>
                    <a:pt x="4409" y="2954"/>
                    <a:pt x="4417" y="2952"/>
                    <a:pt x="4432" y="2946"/>
                  </a:cubicBezTo>
                  <a:cubicBezTo>
                    <a:pt x="4472" y="2956"/>
                    <a:pt x="4504" y="2990"/>
                    <a:pt x="4504" y="3034"/>
                  </a:cubicBezTo>
                  <a:cubicBezTo>
                    <a:pt x="4510" y="3042"/>
                    <a:pt x="4517" y="3050"/>
                    <a:pt x="4526" y="3050"/>
                  </a:cubicBezTo>
                  <a:cubicBezTo>
                    <a:pt x="4531" y="3050"/>
                    <a:pt x="4538" y="3047"/>
                    <a:pt x="4544" y="3040"/>
                  </a:cubicBezTo>
                  <a:lnTo>
                    <a:pt x="4563" y="3025"/>
                  </a:lnTo>
                  <a:lnTo>
                    <a:pt x="4563" y="3025"/>
                  </a:lnTo>
                  <a:cubicBezTo>
                    <a:pt x="4546" y="3051"/>
                    <a:pt x="4539" y="3062"/>
                    <a:pt x="4548" y="3062"/>
                  </a:cubicBezTo>
                  <a:cubicBezTo>
                    <a:pt x="4553" y="3062"/>
                    <a:pt x="4565" y="3057"/>
                    <a:pt x="4585" y="3050"/>
                  </a:cubicBezTo>
                  <a:cubicBezTo>
                    <a:pt x="4591" y="3045"/>
                    <a:pt x="4596" y="3042"/>
                    <a:pt x="4600" y="3042"/>
                  </a:cubicBezTo>
                  <a:cubicBezTo>
                    <a:pt x="4607" y="3042"/>
                    <a:pt x="4607" y="3052"/>
                    <a:pt x="4595" y="3062"/>
                  </a:cubicBezTo>
                  <a:cubicBezTo>
                    <a:pt x="4585" y="3090"/>
                    <a:pt x="4595" y="3103"/>
                    <a:pt x="4595" y="3103"/>
                  </a:cubicBezTo>
                  <a:cubicBezTo>
                    <a:pt x="4645" y="3141"/>
                    <a:pt x="4692" y="3184"/>
                    <a:pt x="4732" y="3231"/>
                  </a:cubicBezTo>
                  <a:cubicBezTo>
                    <a:pt x="4820" y="3334"/>
                    <a:pt x="4852" y="3376"/>
                    <a:pt x="4883" y="3376"/>
                  </a:cubicBezTo>
                  <a:cubicBezTo>
                    <a:pt x="4884" y="3376"/>
                    <a:pt x="4885" y="3376"/>
                    <a:pt x="4886" y="3376"/>
                  </a:cubicBezTo>
                  <a:cubicBezTo>
                    <a:pt x="4927" y="3385"/>
                    <a:pt x="4927" y="3385"/>
                    <a:pt x="4908" y="3404"/>
                  </a:cubicBezTo>
                  <a:cubicBezTo>
                    <a:pt x="4889" y="3423"/>
                    <a:pt x="4902" y="3435"/>
                    <a:pt x="4911" y="3448"/>
                  </a:cubicBezTo>
                  <a:cubicBezTo>
                    <a:pt x="4924" y="3460"/>
                    <a:pt x="4936" y="3476"/>
                    <a:pt x="4902" y="3476"/>
                  </a:cubicBezTo>
                  <a:cubicBezTo>
                    <a:pt x="4946" y="3488"/>
                    <a:pt x="4946" y="3488"/>
                    <a:pt x="4958" y="3501"/>
                  </a:cubicBezTo>
                  <a:cubicBezTo>
                    <a:pt x="4924" y="3501"/>
                    <a:pt x="4933" y="3513"/>
                    <a:pt x="4980" y="3529"/>
                  </a:cubicBezTo>
                  <a:cubicBezTo>
                    <a:pt x="5032" y="3541"/>
                    <a:pt x="5051" y="3545"/>
                    <a:pt x="5039" y="3545"/>
                  </a:cubicBezTo>
                  <a:cubicBezTo>
                    <a:pt x="5033" y="3545"/>
                    <a:pt x="5016" y="3544"/>
                    <a:pt x="4989" y="3542"/>
                  </a:cubicBezTo>
                  <a:cubicBezTo>
                    <a:pt x="4988" y="3542"/>
                    <a:pt x="4986" y="3541"/>
                    <a:pt x="4985" y="3541"/>
                  </a:cubicBezTo>
                  <a:cubicBezTo>
                    <a:pt x="4958" y="3541"/>
                    <a:pt x="4952" y="3565"/>
                    <a:pt x="4968" y="3565"/>
                  </a:cubicBezTo>
                  <a:cubicBezTo>
                    <a:pt x="4971" y="3565"/>
                    <a:pt x="4974" y="3565"/>
                    <a:pt x="4977" y="3564"/>
                  </a:cubicBezTo>
                  <a:cubicBezTo>
                    <a:pt x="5011" y="3570"/>
                    <a:pt x="5033" y="3595"/>
                    <a:pt x="5083" y="3617"/>
                  </a:cubicBezTo>
                  <a:cubicBezTo>
                    <a:pt x="5093" y="3627"/>
                    <a:pt x="5103" y="3639"/>
                    <a:pt x="5087" y="3639"/>
                  </a:cubicBezTo>
                  <a:cubicBezTo>
                    <a:pt x="5083" y="3639"/>
                    <a:pt x="5076" y="3638"/>
                    <a:pt x="5068" y="3636"/>
                  </a:cubicBezTo>
                  <a:lnTo>
                    <a:pt x="5068" y="3636"/>
                  </a:lnTo>
                  <a:cubicBezTo>
                    <a:pt x="5040" y="3642"/>
                    <a:pt x="5134" y="3714"/>
                    <a:pt x="5190" y="3742"/>
                  </a:cubicBezTo>
                  <a:cubicBezTo>
                    <a:pt x="5221" y="3751"/>
                    <a:pt x="5236" y="3761"/>
                    <a:pt x="5226" y="3761"/>
                  </a:cubicBezTo>
                  <a:cubicBezTo>
                    <a:pt x="5222" y="3761"/>
                    <a:pt x="5213" y="3759"/>
                    <a:pt x="5199" y="3755"/>
                  </a:cubicBezTo>
                  <a:cubicBezTo>
                    <a:pt x="5187" y="3751"/>
                    <a:pt x="5179" y="3750"/>
                    <a:pt x="5174" y="3750"/>
                  </a:cubicBezTo>
                  <a:cubicBezTo>
                    <a:pt x="5162" y="3750"/>
                    <a:pt x="5171" y="3759"/>
                    <a:pt x="5177" y="3770"/>
                  </a:cubicBezTo>
                  <a:cubicBezTo>
                    <a:pt x="5200" y="3782"/>
                    <a:pt x="5207" y="3786"/>
                    <a:pt x="5203" y="3786"/>
                  </a:cubicBezTo>
                  <a:cubicBezTo>
                    <a:pt x="5198" y="3786"/>
                    <a:pt x="5171" y="3777"/>
                    <a:pt x="5143" y="3767"/>
                  </a:cubicBezTo>
                  <a:cubicBezTo>
                    <a:pt x="5120" y="3756"/>
                    <a:pt x="5108" y="3751"/>
                    <a:pt x="5103" y="3751"/>
                  </a:cubicBezTo>
                  <a:cubicBezTo>
                    <a:pt x="5096" y="3751"/>
                    <a:pt x="5104" y="3762"/>
                    <a:pt x="5115" y="3777"/>
                  </a:cubicBezTo>
                  <a:cubicBezTo>
                    <a:pt x="5149" y="3792"/>
                    <a:pt x="5177" y="3814"/>
                    <a:pt x="5203" y="3843"/>
                  </a:cubicBezTo>
                  <a:lnTo>
                    <a:pt x="5143" y="3852"/>
                  </a:lnTo>
                  <a:cubicBezTo>
                    <a:pt x="5058" y="3858"/>
                    <a:pt x="5087" y="3883"/>
                    <a:pt x="5124" y="3927"/>
                  </a:cubicBezTo>
                  <a:lnTo>
                    <a:pt x="5181" y="3971"/>
                  </a:lnTo>
                  <a:lnTo>
                    <a:pt x="5105" y="3930"/>
                  </a:lnTo>
                  <a:cubicBezTo>
                    <a:pt x="5068" y="3908"/>
                    <a:pt x="4977" y="3868"/>
                    <a:pt x="4977" y="3868"/>
                  </a:cubicBezTo>
                  <a:lnTo>
                    <a:pt x="4977" y="3868"/>
                  </a:lnTo>
                  <a:cubicBezTo>
                    <a:pt x="4958" y="3871"/>
                    <a:pt x="4996" y="3893"/>
                    <a:pt x="5030" y="3911"/>
                  </a:cubicBezTo>
                  <a:cubicBezTo>
                    <a:pt x="5051" y="3924"/>
                    <a:pt x="5054" y="3930"/>
                    <a:pt x="5040" y="3930"/>
                  </a:cubicBezTo>
                  <a:cubicBezTo>
                    <a:pt x="5029" y="3930"/>
                    <a:pt x="5007" y="3926"/>
                    <a:pt x="4977" y="3918"/>
                  </a:cubicBezTo>
                  <a:cubicBezTo>
                    <a:pt x="4945" y="3911"/>
                    <a:pt x="4925" y="3907"/>
                    <a:pt x="4913" y="3907"/>
                  </a:cubicBezTo>
                  <a:cubicBezTo>
                    <a:pt x="4898" y="3907"/>
                    <a:pt x="4896" y="3913"/>
                    <a:pt x="4902" y="3927"/>
                  </a:cubicBezTo>
                  <a:cubicBezTo>
                    <a:pt x="4897" y="3928"/>
                    <a:pt x="4892" y="3928"/>
                    <a:pt x="4888" y="3928"/>
                  </a:cubicBezTo>
                  <a:cubicBezTo>
                    <a:pt x="4864" y="3928"/>
                    <a:pt x="4841" y="3921"/>
                    <a:pt x="4820" y="3908"/>
                  </a:cubicBezTo>
                  <a:lnTo>
                    <a:pt x="4820" y="3908"/>
                  </a:lnTo>
                  <a:cubicBezTo>
                    <a:pt x="4801" y="3911"/>
                    <a:pt x="4801" y="3911"/>
                    <a:pt x="4830" y="3933"/>
                  </a:cubicBezTo>
                  <a:cubicBezTo>
                    <a:pt x="4843" y="3945"/>
                    <a:pt x="4844" y="3952"/>
                    <a:pt x="4835" y="3952"/>
                  </a:cubicBezTo>
                  <a:cubicBezTo>
                    <a:pt x="4827" y="3952"/>
                    <a:pt x="4812" y="3947"/>
                    <a:pt x="4792" y="3937"/>
                  </a:cubicBezTo>
                  <a:cubicBezTo>
                    <a:pt x="4756" y="3914"/>
                    <a:pt x="4725" y="3905"/>
                    <a:pt x="4708" y="3905"/>
                  </a:cubicBezTo>
                  <a:cubicBezTo>
                    <a:pt x="4694" y="3905"/>
                    <a:pt x="4690" y="3911"/>
                    <a:pt x="4698" y="3921"/>
                  </a:cubicBezTo>
                  <a:cubicBezTo>
                    <a:pt x="4720" y="3946"/>
                    <a:pt x="4701" y="3946"/>
                    <a:pt x="4682" y="3949"/>
                  </a:cubicBezTo>
                  <a:cubicBezTo>
                    <a:pt x="4667" y="3952"/>
                    <a:pt x="4648" y="3952"/>
                    <a:pt x="4645" y="3977"/>
                  </a:cubicBezTo>
                  <a:lnTo>
                    <a:pt x="4607" y="3984"/>
                  </a:lnTo>
                  <a:cubicBezTo>
                    <a:pt x="4588" y="3984"/>
                    <a:pt x="4595" y="3958"/>
                    <a:pt x="4610" y="3955"/>
                  </a:cubicBezTo>
                  <a:lnTo>
                    <a:pt x="4579" y="3933"/>
                  </a:lnTo>
                  <a:cubicBezTo>
                    <a:pt x="4544" y="3940"/>
                    <a:pt x="4526" y="3940"/>
                    <a:pt x="4519" y="3965"/>
                  </a:cubicBezTo>
                  <a:cubicBezTo>
                    <a:pt x="4521" y="3991"/>
                    <a:pt x="4522" y="4004"/>
                    <a:pt x="4520" y="4004"/>
                  </a:cubicBezTo>
                  <a:cubicBezTo>
                    <a:pt x="4518" y="4004"/>
                    <a:pt x="4513" y="3992"/>
                    <a:pt x="4504" y="3968"/>
                  </a:cubicBezTo>
                  <a:cubicBezTo>
                    <a:pt x="4495" y="3951"/>
                    <a:pt x="4481" y="3935"/>
                    <a:pt x="4469" y="3935"/>
                  </a:cubicBezTo>
                  <a:cubicBezTo>
                    <a:pt x="4464" y="3935"/>
                    <a:pt x="4460" y="3938"/>
                    <a:pt x="4457" y="3946"/>
                  </a:cubicBezTo>
                  <a:cubicBezTo>
                    <a:pt x="4457" y="3970"/>
                    <a:pt x="4451" y="3979"/>
                    <a:pt x="4444" y="3979"/>
                  </a:cubicBezTo>
                  <a:cubicBezTo>
                    <a:pt x="4436" y="3979"/>
                    <a:pt x="4426" y="3966"/>
                    <a:pt x="4422" y="3952"/>
                  </a:cubicBezTo>
                  <a:cubicBezTo>
                    <a:pt x="4424" y="3926"/>
                    <a:pt x="4425" y="3913"/>
                    <a:pt x="4420" y="3913"/>
                  </a:cubicBezTo>
                  <a:cubicBezTo>
                    <a:pt x="4414" y="3913"/>
                    <a:pt x="4401" y="3927"/>
                    <a:pt x="4372" y="3955"/>
                  </a:cubicBezTo>
                  <a:cubicBezTo>
                    <a:pt x="4338" y="3958"/>
                    <a:pt x="4278" y="3993"/>
                    <a:pt x="4231" y="3996"/>
                  </a:cubicBezTo>
                  <a:cubicBezTo>
                    <a:pt x="4204" y="3999"/>
                    <a:pt x="4183" y="4001"/>
                    <a:pt x="4166" y="4001"/>
                  </a:cubicBezTo>
                  <a:cubicBezTo>
                    <a:pt x="4142" y="4001"/>
                    <a:pt x="4126" y="3996"/>
                    <a:pt x="4115" y="3984"/>
                  </a:cubicBezTo>
                  <a:cubicBezTo>
                    <a:pt x="4115" y="3979"/>
                    <a:pt x="4114" y="3975"/>
                    <a:pt x="4113" y="3971"/>
                  </a:cubicBezTo>
                  <a:lnTo>
                    <a:pt x="4113" y="3971"/>
                  </a:lnTo>
                  <a:cubicBezTo>
                    <a:pt x="4115" y="4009"/>
                    <a:pt x="4098" y="4009"/>
                    <a:pt x="4056" y="4015"/>
                  </a:cubicBezTo>
                  <a:cubicBezTo>
                    <a:pt x="4045" y="4009"/>
                    <a:pt x="4034" y="4007"/>
                    <a:pt x="4023" y="4007"/>
                  </a:cubicBezTo>
                  <a:cubicBezTo>
                    <a:pt x="3997" y="4007"/>
                    <a:pt x="3973" y="4023"/>
                    <a:pt x="3962" y="4049"/>
                  </a:cubicBezTo>
                  <a:lnTo>
                    <a:pt x="3993" y="4046"/>
                  </a:lnTo>
                  <a:lnTo>
                    <a:pt x="3993" y="4046"/>
                  </a:lnTo>
                  <a:cubicBezTo>
                    <a:pt x="3997" y="4078"/>
                    <a:pt x="3992" y="4091"/>
                    <a:pt x="3980" y="4091"/>
                  </a:cubicBezTo>
                  <a:cubicBezTo>
                    <a:pt x="3972" y="4091"/>
                    <a:pt x="3962" y="4086"/>
                    <a:pt x="3949" y="4078"/>
                  </a:cubicBezTo>
                  <a:cubicBezTo>
                    <a:pt x="3933" y="4078"/>
                    <a:pt x="3930" y="4052"/>
                    <a:pt x="3927" y="4027"/>
                  </a:cubicBezTo>
                  <a:cubicBezTo>
                    <a:pt x="3924" y="4002"/>
                    <a:pt x="3905" y="3980"/>
                    <a:pt x="3889" y="3980"/>
                  </a:cubicBezTo>
                  <a:cubicBezTo>
                    <a:pt x="3874" y="3984"/>
                    <a:pt x="3858" y="3984"/>
                    <a:pt x="3877" y="4009"/>
                  </a:cubicBezTo>
                  <a:cubicBezTo>
                    <a:pt x="3880" y="4034"/>
                    <a:pt x="3880" y="4034"/>
                    <a:pt x="3861" y="4034"/>
                  </a:cubicBezTo>
                  <a:cubicBezTo>
                    <a:pt x="3842" y="4034"/>
                    <a:pt x="3824" y="4046"/>
                    <a:pt x="3817" y="4065"/>
                  </a:cubicBezTo>
                  <a:cubicBezTo>
                    <a:pt x="3821" y="4090"/>
                    <a:pt x="3805" y="4090"/>
                    <a:pt x="3789" y="4093"/>
                  </a:cubicBezTo>
                  <a:cubicBezTo>
                    <a:pt x="3777" y="4078"/>
                    <a:pt x="3758" y="4071"/>
                    <a:pt x="3739" y="4071"/>
                  </a:cubicBezTo>
                  <a:cubicBezTo>
                    <a:pt x="3739" y="4079"/>
                    <a:pt x="3739" y="4082"/>
                    <a:pt x="3739" y="4082"/>
                  </a:cubicBezTo>
                  <a:cubicBezTo>
                    <a:pt x="3739" y="4082"/>
                    <a:pt x="3738" y="4064"/>
                    <a:pt x="3736" y="4046"/>
                  </a:cubicBezTo>
                  <a:cubicBezTo>
                    <a:pt x="3733" y="4031"/>
                    <a:pt x="3723" y="4012"/>
                    <a:pt x="3714" y="3999"/>
                  </a:cubicBezTo>
                  <a:cubicBezTo>
                    <a:pt x="3698" y="3999"/>
                    <a:pt x="3701" y="4024"/>
                    <a:pt x="3701" y="4024"/>
                  </a:cubicBezTo>
                  <a:cubicBezTo>
                    <a:pt x="3701" y="4049"/>
                    <a:pt x="3319" y="4090"/>
                    <a:pt x="3272" y="4096"/>
                  </a:cubicBezTo>
                  <a:cubicBezTo>
                    <a:pt x="3257" y="4086"/>
                    <a:pt x="3239" y="4082"/>
                    <a:pt x="3225" y="4082"/>
                  </a:cubicBezTo>
                  <a:cubicBezTo>
                    <a:pt x="3208" y="4082"/>
                    <a:pt x="3198" y="4089"/>
                    <a:pt x="3206" y="4103"/>
                  </a:cubicBezTo>
                  <a:cubicBezTo>
                    <a:pt x="3209" y="4128"/>
                    <a:pt x="3131" y="4134"/>
                    <a:pt x="3034" y="4143"/>
                  </a:cubicBezTo>
                  <a:cubicBezTo>
                    <a:pt x="2924" y="4156"/>
                    <a:pt x="2843" y="4165"/>
                    <a:pt x="2846" y="4190"/>
                  </a:cubicBezTo>
                  <a:lnTo>
                    <a:pt x="2799" y="4194"/>
                  </a:lnTo>
                  <a:cubicBezTo>
                    <a:pt x="2768" y="4197"/>
                    <a:pt x="2736" y="4225"/>
                    <a:pt x="2721" y="4228"/>
                  </a:cubicBezTo>
                  <a:cubicBezTo>
                    <a:pt x="2714" y="4243"/>
                    <a:pt x="2707" y="4250"/>
                    <a:pt x="2703" y="4250"/>
                  </a:cubicBezTo>
                  <a:cubicBezTo>
                    <a:pt x="2699" y="4250"/>
                    <a:pt x="2699" y="4243"/>
                    <a:pt x="2705" y="4231"/>
                  </a:cubicBezTo>
                  <a:cubicBezTo>
                    <a:pt x="2702" y="4206"/>
                    <a:pt x="2699" y="4181"/>
                    <a:pt x="2683" y="4181"/>
                  </a:cubicBezTo>
                  <a:cubicBezTo>
                    <a:pt x="2652" y="4184"/>
                    <a:pt x="2655" y="4209"/>
                    <a:pt x="2658" y="4234"/>
                  </a:cubicBezTo>
                  <a:cubicBezTo>
                    <a:pt x="2661" y="4259"/>
                    <a:pt x="2645" y="4262"/>
                    <a:pt x="2645" y="4262"/>
                  </a:cubicBezTo>
                  <a:cubicBezTo>
                    <a:pt x="2627" y="4262"/>
                    <a:pt x="2627" y="4262"/>
                    <a:pt x="2627" y="4237"/>
                  </a:cubicBezTo>
                  <a:cubicBezTo>
                    <a:pt x="2623" y="4212"/>
                    <a:pt x="2620" y="4187"/>
                    <a:pt x="2620" y="4187"/>
                  </a:cubicBezTo>
                  <a:lnTo>
                    <a:pt x="2605" y="4190"/>
                  </a:lnTo>
                  <a:cubicBezTo>
                    <a:pt x="2608" y="4215"/>
                    <a:pt x="2592" y="4215"/>
                    <a:pt x="2592" y="4215"/>
                  </a:cubicBezTo>
                  <a:cubicBezTo>
                    <a:pt x="2588" y="4216"/>
                    <a:pt x="2585" y="4217"/>
                    <a:pt x="2583" y="4217"/>
                  </a:cubicBezTo>
                  <a:cubicBezTo>
                    <a:pt x="2573" y="4217"/>
                    <a:pt x="2573" y="4209"/>
                    <a:pt x="2570" y="4168"/>
                  </a:cubicBezTo>
                  <a:cubicBezTo>
                    <a:pt x="2567" y="4144"/>
                    <a:pt x="2562" y="4131"/>
                    <a:pt x="2556" y="4131"/>
                  </a:cubicBezTo>
                  <a:cubicBezTo>
                    <a:pt x="2549" y="4131"/>
                    <a:pt x="2542" y="4145"/>
                    <a:pt x="2536" y="4172"/>
                  </a:cubicBezTo>
                  <a:lnTo>
                    <a:pt x="2507" y="4200"/>
                  </a:lnTo>
                  <a:cubicBezTo>
                    <a:pt x="2501" y="4185"/>
                    <a:pt x="2494" y="4179"/>
                    <a:pt x="2487" y="4179"/>
                  </a:cubicBezTo>
                  <a:cubicBezTo>
                    <a:pt x="2472" y="4179"/>
                    <a:pt x="2457" y="4211"/>
                    <a:pt x="2448" y="4231"/>
                  </a:cubicBezTo>
                  <a:cubicBezTo>
                    <a:pt x="2437" y="4207"/>
                    <a:pt x="2428" y="4195"/>
                    <a:pt x="2420" y="4195"/>
                  </a:cubicBezTo>
                  <a:cubicBezTo>
                    <a:pt x="2412" y="4195"/>
                    <a:pt x="2404" y="4208"/>
                    <a:pt x="2398" y="4234"/>
                  </a:cubicBezTo>
                  <a:cubicBezTo>
                    <a:pt x="2400" y="4248"/>
                    <a:pt x="2396" y="4255"/>
                    <a:pt x="2389" y="4255"/>
                  </a:cubicBezTo>
                  <a:cubicBezTo>
                    <a:pt x="2383" y="4255"/>
                    <a:pt x="2375" y="4250"/>
                    <a:pt x="2366" y="4241"/>
                  </a:cubicBezTo>
                  <a:cubicBezTo>
                    <a:pt x="2354" y="4224"/>
                    <a:pt x="2343" y="4220"/>
                    <a:pt x="2327" y="4220"/>
                  </a:cubicBezTo>
                  <a:cubicBezTo>
                    <a:pt x="2320" y="4220"/>
                    <a:pt x="2311" y="4221"/>
                    <a:pt x="2301" y="4222"/>
                  </a:cubicBezTo>
                  <a:cubicBezTo>
                    <a:pt x="2288" y="4247"/>
                    <a:pt x="2175" y="4259"/>
                    <a:pt x="2047" y="4272"/>
                  </a:cubicBezTo>
                  <a:cubicBezTo>
                    <a:pt x="1903" y="4288"/>
                    <a:pt x="1809" y="4297"/>
                    <a:pt x="1812" y="4322"/>
                  </a:cubicBezTo>
                  <a:cubicBezTo>
                    <a:pt x="1796" y="4322"/>
                    <a:pt x="1796" y="4322"/>
                    <a:pt x="1777" y="4300"/>
                  </a:cubicBezTo>
                  <a:cubicBezTo>
                    <a:pt x="1776" y="4290"/>
                    <a:pt x="1773" y="4284"/>
                    <a:pt x="1768" y="4284"/>
                  </a:cubicBezTo>
                  <a:cubicBezTo>
                    <a:pt x="1762" y="4284"/>
                    <a:pt x="1753" y="4297"/>
                    <a:pt x="1746" y="4328"/>
                  </a:cubicBezTo>
                  <a:cubicBezTo>
                    <a:pt x="1739" y="4345"/>
                    <a:pt x="1737" y="4360"/>
                    <a:pt x="1735" y="4360"/>
                  </a:cubicBezTo>
                  <a:cubicBezTo>
                    <a:pt x="1734" y="4360"/>
                    <a:pt x="1733" y="4352"/>
                    <a:pt x="1730" y="4331"/>
                  </a:cubicBezTo>
                  <a:cubicBezTo>
                    <a:pt x="1728" y="4316"/>
                    <a:pt x="1716" y="4311"/>
                    <a:pt x="1692" y="4311"/>
                  </a:cubicBezTo>
                  <a:cubicBezTo>
                    <a:pt x="1677" y="4311"/>
                    <a:pt x="1658" y="4313"/>
                    <a:pt x="1633" y="4316"/>
                  </a:cubicBezTo>
                  <a:cubicBezTo>
                    <a:pt x="1583" y="4319"/>
                    <a:pt x="1520" y="4325"/>
                    <a:pt x="1523" y="4350"/>
                  </a:cubicBezTo>
                  <a:cubicBezTo>
                    <a:pt x="1509" y="4365"/>
                    <a:pt x="1502" y="4372"/>
                    <a:pt x="1500" y="4372"/>
                  </a:cubicBezTo>
                  <a:cubicBezTo>
                    <a:pt x="1499" y="4372"/>
                    <a:pt x="1502" y="4366"/>
                    <a:pt x="1508" y="4353"/>
                  </a:cubicBezTo>
                  <a:cubicBezTo>
                    <a:pt x="1513" y="4323"/>
                    <a:pt x="1490" y="4305"/>
                    <a:pt x="1460" y="4305"/>
                  </a:cubicBezTo>
                  <a:cubicBezTo>
                    <a:pt x="1437" y="4305"/>
                    <a:pt x="1411" y="4316"/>
                    <a:pt x="1392" y="4341"/>
                  </a:cubicBezTo>
                  <a:cubicBezTo>
                    <a:pt x="1389" y="4341"/>
                    <a:pt x="1386" y="4341"/>
                    <a:pt x="1383" y="4341"/>
                  </a:cubicBezTo>
                  <a:cubicBezTo>
                    <a:pt x="1370" y="4341"/>
                    <a:pt x="1360" y="4339"/>
                    <a:pt x="1357" y="4319"/>
                  </a:cubicBezTo>
                  <a:cubicBezTo>
                    <a:pt x="1329" y="4322"/>
                    <a:pt x="1304" y="4331"/>
                    <a:pt x="1282" y="4350"/>
                  </a:cubicBezTo>
                  <a:cubicBezTo>
                    <a:pt x="1266" y="4353"/>
                    <a:pt x="1201" y="4360"/>
                    <a:pt x="1169" y="4363"/>
                  </a:cubicBezTo>
                  <a:cubicBezTo>
                    <a:pt x="1147" y="4366"/>
                    <a:pt x="1125" y="4378"/>
                    <a:pt x="1107" y="4394"/>
                  </a:cubicBezTo>
                  <a:lnTo>
                    <a:pt x="1091" y="4397"/>
                  </a:lnTo>
                  <a:cubicBezTo>
                    <a:pt x="1089" y="4385"/>
                    <a:pt x="1069" y="4380"/>
                    <a:pt x="1035" y="4380"/>
                  </a:cubicBezTo>
                  <a:cubicBezTo>
                    <a:pt x="1001" y="4380"/>
                    <a:pt x="953" y="4385"/>
                    <a:pt x="897" y="4391"/>
                  </a:cubicBezTo>
                  <a:cubicBezTo>
                    <a:pt x="837" y="4398"/>
                    <a:pt x="782" y="4404"/>
                    <a:pt x="740" y="4404"/>
                  </a:cubicBezTo>
                  <a:cubicBezTo>
                    <a:pt x="705" y="4404"/>
                    <a:pt x="680" y="4399"/>
                    <a:pt x="671" y="4388"/>
                  </a:cubicBezTo>
                  <a:cubicBezTo>
                    <a:pt x="671" y="4388"/>
                    <a:pt x="655" y="4391"/>
                    <a:pt x="643" y="4416"/>
                  </a:cubicBezTo>
                  <a:cubicBezTo>
                    <a:pt x="635" y="4448"/>
                    <a:pt x="626" y="4461"/>
                    <a:pt x="616" y="4461"/>
                  </a:cubicBezTo>
                  <a:cubicBezTo>
                    <a:pt x="610" y="4461"/>
                    <a:pt x="603" y="4456"/>
                    <a:pt x="596" y="4447"/>
                  </a:cubicBezTo>
                  <a:cubicBezTo>
                    <a:pt x="589" y="4425"/>
                    <a:pt x="570" y="4414"/>
                    <a:pt x="551" y="4414"/>
                  </a:cubicBezTo>
                  <a:cubicBezTo>
                    <a:pt x="528" y="4414"/>
                    <a:pt x="505" y="4429"/>
                    <a:pt x="502" y="4457"/>
                  </a:cubicBezTo>
                  <a:cubicBezTo>
                    <a:pt x="501" y="4450"/>
                    <a:pt x="500" y="4441"/>
                    <a:pt x="499" y="4432"/>
                  </a:cubicBezTo>
                  <a:cubicBezTo>
                    <a:pt x="491" y="4415"/>
                    <a:pt x="480" y="4408"/>
                    <a:pt x="469" y="4408"/>
                  </a:cubicBezTo>
                  <a:cubicBezTo>
                    <a:pt x="450" y="4408"/>
                    <a:pt x="428" y="4432"/>
                    <a:pt x="420" y="4466"/>
                  </a:cubicBezTo>
                  <a:cubicBezTo>
                    <a:pt x="407" y="4449"/>
                    <a:pt x="394" y="4433"/>
                    <a:pt x="384" y="4433"/>
                  </a:cubicBezTo>
                  <a:cubicBezTo>
                    <a:pt x="379" y="4433"/>
                    <a:pt x="374" y="4436"/>
                    <a:pt x="370" y="4444"/>
                  </a:cubicBezTo>
                  <a:cubicBezTo>
                    <a:pt x="367" y="4445"/>
                    <a:pt x="365" y="4445"/>
                    <a:pt x="363" y="4445"/>
                  </a:cubicBezTo>
                  <a:cubicBezTo>
                    <a:pt x="354" y="4445"/>
                    <a:pt x="353" y="4437"/>
                    <a:pt x="348" y="4397"/>
                  </a:cubicBezTo>
                  <a:cubicBezTo>
                    <a:pt x="345" y="4372"/>
                    <a:pt x="345" y="4347"/>
                    <a:pt x="326" y="4347"/>
                  </a:cubicBezTo>
                  <a:cubicBezTo>
                    <a:pt x="311" y="4350"/>
                    <a:pt x="314" y="4375"/>
                    <a:pt x="317" y="4400"/>
                  </a:cubicBezTo>
                  <a:lnTo>
                    <a:pt x="286" y="4403"/>
                  </a:lnTo>
                  <a:cubicBezTo>
                    <a:pt x="286" y="4403"/>
                    <a:pt x="270" y="4403"/>
                    <a:pt x="273" y="4429"/>
                  </a:cubicBezTo>
                  <a:cubicBezTo>
                    <a:pt x="276" y="4454"/>
                    <a:pt x="261" y="4457"/>
                    <a:pt x="242" y="4460"/>
                  </a:cubicBezTo>
                  <a:cubicBezTo>
                    <a:pt x="242" y="4453"/>
                    <a:pt x="240" y="4450"/>
                    <a:pt x="239" y="4450"/>
                  </a:cubicBezTo>
                  <a:cubicBezTo>
                    <a:pt x="236" y="4450"/>
                    <a:pt x="232" y="4467"/>
                    <a:pt x="245" y="4485"/>
                  </a:cubicBezTo>
                  <a:cubicBezTo>
                    <a:pt x="248" y="4510"/>
                    <a:pt x="251" y="4532"/>
                    <a:pt x="235" y="4535"/>
                  </a:cubicBezTo>
                  <a:cubicBezTo>
                    <a:pt x="235" y="4535"/>
                    <a:pt x="239" y="4560"/>
                    <a:pt x="242" y="4585"/>
                  </a:cubicBezTo>
                  <a:cubicBezTo>
                    <a:pt x="245" y="4635"/>
                    <a:pt x="248" y="4660"/>
                    <a:pt x="282" y="4682"/>
                  </a:cubicBezTo>
                  <a:cubicBezTo>
                    <a:pt x="318" y="4692"/>
                    <a:pt x="349" y="4702"/>
                    <a:pt x="370" y="4702"/>
                  </a:cubicBezTo>
                  <a:cubicBezTo>
                    <a:pt x="388" y="4702"/>
                    <a:pt x="398" y="4694"/>
                    <a:pt x="395" y="4670"/>
                  </a:cubicBezTo>
                  <a:cubicBezTo>
                    <a:pt x="395" y="4670"/>
                    <a:pt x="408" y="4645"/>
                    <a:pt x="423" y="4642"/>
                  </a:cubicBezTo>
                  <a:cubicBezTo>
                    <a:pt x="442" y="4642"/>
                    <a:pt x="461" y="4664"/>
                    <a:pt x="461" y="4664"/>
                  </a:cubicBezTo>
                  <a:cubicBezTo>
                    <a:pt x="461" y="4677"/>
                    <a:pt x="479" y="4681"/>
                    <a:pt x="508" y="4681"/>
                  </a:cubicBezTo>
                  <a:cubicBezTo>
                    <a:pt x="533" y="4681"/>
                    <a:pt x="568" y="4677"/>
                    <a:pt x="605" y="4673"/>
                  </a:cubicBezTo>
                  <a:cubicBezTo>
                    <a:pt x="649" y="4669"/>
                    <a:pt x="682" y="4666"/>
                    <a:pt x="708" y="4666"/>
                  </a:cubicBezTo>
                  <a:cubicBezTo>
                    <a:pt x="739" y="4666"/>
                    <a:pt x="758" y="4670"/>
                    <a:pt x="768" y="4682"/>
                  </a:cubicBezTo>
                  <a:cubicBezTo>
                    <a:pt x="783" y="4702"/>
                    <a:pt x="796" y="4704"/>
                    <a:pt x="801" y="4704"/>
                  </a:cubicBezTo>
                  <a:cubicBezTo>
                    <a:pt x="802" y="4704"/>
                    <a:pt x="803" y="4704"/>
                    <a:pt x="803" y="4704"/>
                  </a:cubicBezTo>
                  <a:cubicBezTo>
                    <a:pt x="800" y="4679"/>
                    <a:pt x="897" y="4670"/>
                    <a:pt x="1010" y="4657"/>
                  </a:cubicBezTo>
                  <a:cubicBezTo>
                    <a:pt x="1119" y="4648"/>
                    <a:pt x="1232" y="4635"/>
                    <a:pt x="1229" y="4610"/>
                  </a:cubicBezTo>
                  <a:lnTo>
                    <a:pt x="1260" y="4607"/>
                  </a:lnTo>
                  <a:cubicBezTo>
                    <a:pt x="1262" y="4624"/>
                    <a:pt x="1277" y="4628"/>
                    <a:pt x="1296" y="4628"/>
                  </a:cubicBezTo>
                  <a:cubicBezTo>
                    <a:pt x="1305" y="4628"/>
                    <a:pt x="1316" y="4627"/>
                    <a:pt x="1326" y="4626"/>
                  </a:cubicBezTo>
                  <a:cubicBezTo>
                    <a:pt x="1345" y="4607"/>
                    <a:pt x="1367" y="4598"/>
                    <a:pt x="1389" y="4595"/>
                  </a:cubicBezTo>
                  <a:cubicBezTo>
                    <a:pt x="1391" y="4611"/>
                    <a:pt x="1398" y="4616"/>
                    <a:pt x="1413" y="4616"/>
                  </a:cubicBezTo>
                  <a:cubicBezTo>
                    <a:pt x="1420" y="4616"/>
                    <a:pt x="1428" y="4614"/>
                    <a:pt x="1439" y="4613"/>
                  </a:cubicBezTo>
                  <a:cubicBezTo>
                    <a:pt x="1470" y="4610"/>
                    <a:pt x="1486" y="4607"/>
                    <a:pt x="1486" y="4582"/>
                  </a:cubicBezTo>
                  <a:cubicBezTo>
                    <a:pt x="1494" y="4582"/>
                    <a:pt x="1529" y="4579"/>
                    <a:pt x="1568" y="4579"/>
                  </a:cubicBezTo>
                  <a:cubicBezTo>
                    <a:pt x="1602" y="4579"/>
                    <a:pt x="1638" y="4581"/>
                    <a:pt x="1661" y="4592"/>
                  </a:cubicBezTo>
                  <a:cubicBezTo>
                    <a:pt x="1666" y="4597"/>
                    <a:pt x="1671" y="4600"/>
                    <a:pt x="1676" y="4600"/>
                  </a:cubicBezTo>
                  <a:cubicBezTo>
                    <a:pt x="1688" y="4600"/>
                    <a:pt x="1699" y="4581"/>
                    <a:pt x="1708" y="4560"/>
                  </a:cubicBezTo>
                  <a:cubicBezTo>
                    <a:pt x="1705" y="4535"/>
                    <a:pt x="1718" y="4510"/>
                    <a:pt x="1733" y="4507"/>
                  </a:cubicBezTo>
                  <a:cubicBezTo>
                    <a:pt x="1733" y="4507"/>
                    <a:pt x="1737" y="4532"/>
                    <a:pt x="1740" y="4557"/>
                  </a:cubicBezTo>
                  <a:cubicBezTo>
                    <a:pt x="1730" y="4578"/>
                    <a:pt x="1728" y="4583"/>
                    <a:pt x="1741" y="4583"/>
                  </a:cubicBezTo>
                  <a:cubicBezTo>
                    <a:pt x="1745" y="4583"/>
                    <a:pt x="1751" y="4583"/>
                    <a:pt x="1759" y="4582"/>
                  </a:cubicBezTo>
                  <a:lnTo>
                    <a:pt x="1790" y="4579"/>
                  </a:lnTo>
                  <a:cubicBezTo>
                    <a:pt x="1787" y="4554"/>
                    <a:pt x="1868" y="4544"/>
                    <a:pt x="1981" y="4532"/>
                  </a:cubicBezTo>
                  <a:cubicBezTo>
                    <a:pt x="2122" y="4516"/>
                    <a:pt x="2172" y="4513"/>
                    <a:pt x="2169" y="4488"/>
                  </a:cubicBezTo>
                  <a:cubicBezTo>
                    <a:pt x="2167" y="4474"/>
                    <a:pt x="2171" y="4467"/>
                    <a:pt x="2184" y="4467"/>
                  </a:cubicBezTo>
                  <a:cubicBezTo>
                    <a:pt x="2194" y="4467"/>
                    <a:pt x="2209" y="4472"/>
                    <a:pt x="2232" y="4482"/>
                  </a:cubicBezTo>
                  <a:cubicBezTo>
                    <a:pt x="2294" y="4522"/>
                    <a:pt x="2319" y="4537"/>
                    <a:pt x="2332" y="4537"/>
                  </a:cubicBezTo>
                  <a:cubicBezTo>
                    <a:pt x="2341" y="4537"/>
                    <a:pt x="2345" y="4531"/>
                    <a:pt x="2351" y="4519"/>
                  </a:cubicBezTo>
                  <a:lnTo>
                    <a:pt x="2351" y="4519"/>
                  </a:lnTo>
                  <a:cubicBezTo>
                    <a:pt x="2350" y="4520"/>
                    <a:pt x="2349" y="4520"/>
                    <a:pt x="2348" y="4520"/>
                  </a:cubicBezTo>
                  <a:cubicBezTo>
                    <a:pt x="2332" y="4520"/>
                    <a:pt x="2332" y="4496"/>
                    <a:pt x="2329" y="4472"/>
                  </a:cubicBezTo>
                  <a:cubicBezTo>
                    <a:pt x="2326" y="4447"/>
                    <a:pt x="2328" y="4433"/>
                    <a:pt x="2335" y="4433"/>
                  </a:cubicBezTo>
                  <a:cubicBezTo>
                    <a:pt x="2340" y="4433"/>
                    <a:pt x="2350" y="4445"/>
                    <a:pt x="2360" y="4469"/>
                  </a:cubicBezTo>
                  <a:cubicBezTo>
                    <a:pt x="2362" y="4484"/>
                    <a:pt x="2383" y="4490"/>
                    <a:pt x="2413" y="4490"/>
                  </a:cubicBezTo>
                  <a:cubicBezTo>
                    <a:pt x="2482" y="4490"/>
                    <a:pt x="2597" y="4456"/>
                    <a:pt x="2613" y="4420"/>
                  </a:cubicBezTo>
                  <a:lnTo>
                    <a:pt x="2613" y="4420"/>
                  </a:lnTo>
                  <a:cubicBezTo>
                    <a:pt x="2613" y="4426"/>
                    <a:pt x="2614" y="4433"/>
                    <a:pt x="2614" y="4441"/>
                  </a:cubicBezTo>
                  <a:cubicBezTo>
                    <a:pt x="2616" y="4458"/>
                    <a:pt x="2624" y="4463"/>
                    <a:pt x="2648" y="4463"/>
                  </a:cubicBezTo>
                  <a:cubicBezTo>
                    <a:pt x="2660" y="4463"/>
                    <a:pt x="2677" y="4462"/>
                    <a:pt x="2699" y="4460"/>
                  </a:cubicBezTo>
                  <a:lnTo>
                    <a:pt x="2746" y="4454"/>
                  </a:lnTo>
                  <a:cubicBezTo>
                    <a:pt x="2743" y="4430"/>
                    <a:pt x="2764" y="4421"/>
                    <a:pt x="2788" y="4421"/>
                  </a:cubicBezTo>
                  <a:cubicBezTo>
                    <a:pt x="2813" y="4421"/>
                    <a:pt x="2841" y="4431"/>
                    <a:pt x="2843" y="4444"/>
                  </a:cubicBezTo>
                  <a:cubicBezTo>
                    <a:pt x="2856" y="4460"/>
                    <a:pt x="2860" y="4465"/>
                    <a:pt x="2873" y="4465"/>
                  </a:cubicBezTo>
                  <a:cubicBezTo>
                    <a:pt x="2878" y="4465"/>
                    <a:pt x="2884" y="4464"/>
                    <a:pt x="2893" y="4463"/>
                  </a:cubicBezTo>
                  <a:cubicBezTo>
                    <a:pt x="2913" y="4437"/>
                    <a:pt x="2943" y="4427"/>
                    <a:pt x="2970" y="4427"/>
                  </a:cubicBezTo>
                  <a:cubicBezTo>
                    <a:pt x="2997" y="4427"/>
                    <a:pt x="3020" y="4438"/>
                    <a:pt x="3021" y="4450"/>
                  </a:cubicBezTo>
                  <a:lnTo>
                    <a:pt x="3053" y="4447"/>
                  </a:lnTo>
                  <a:cubicBezTo>
                    <a:pt x="3065" y="4425"/>
                    <a:pt x="3090" y="4416"/>
                    <a:pt x="3112" y="4416"/>
                  </a:cubicBezTo>
                  <a:cubicBezTo>
                    <a:pt x="3162" y="4410"/>
                    <a:pt x="3178" y="4410"/>
                    <a:pt x="3159" y="4385"/>
                  </a:cubicBezTo>
                  <a:cubicBezTo>
                    <a:pt x="3156" y="4360"/>
                    <a:pt x="3153" y="4335"/>
                    <a:pt x="3169" y="4335"/>
                  </a:cubicBezTo>
                  <a:lnTo>
                    <a:pt x="3172" y="4360"/>
                  </a:lnTo>
                  <a:cubicBezTo>
                    <a:pt x="3174" y="4373"/>
                    <a:pt x="3189" y="4378"/>
                    <a:pt x="3213" y="4378"/>
                  </a:cubicBezTo>
                  <a:cubicBezTo>
                    <a:pt x="3232" y="4378"/>
                    <a:pt x="3257" y="4375"/>
                    <a:pt x="3285" y="4372"/>
                  </a:cubicBezTo>
                  <a:cubicBezTo>
                    <a:pt x="3320" y="4368"/>
                    <a:pt x="3345" y="4365"/>
                    <a:pt x="3365" y="4365"/>
                  </a:cubicBezTo>
                  <a:cubicBezTo>
                    <a:pt x="3391" y="4365"/>
                    <a:pt x="3406" y="4370"/>
                    <a:pt x="3416" y="4385"/>
                  </a:cubicBezTo>
                  <a:lnTo>
                    <a:pt x="3429" y="4356"/>
                  </a:lnTo>
                  <a:cubicBezTo>
                    <a:pt x="3437" y="4343"/>
                    <a:pt x="3445" y="4336"/>
                    <a:pt x="3452" y="4336"/>
                  </a:cubicBezTo>
                  <a:cubicBezTo>
                    <a:pt x="3458" y="4336"/>
                    <a:pt x="3462" y="4342"/>
                    <a:pt x="3463" y="4353"/>
                  </a:cubicBezTo>
                  <a:cubicBezTo>
                    <a:pt x="3471" y="4364"/>
                    <a:pt x="3487" y="4369"/>
                    <a:pt x="3504" y="4369"/>
                  </a:cubicBezTo>
                  <a:cubicBezTo>
                    <a:pt x="3528" y="4369"/>
                    <a:pt x="3557" y="4359"/>
                    <a:pt x="3573" y="4341"/>
                  </a:cubicBezTo>
                  <a:lnTo>
                    <a:pt x="3604" y="4338"/>
                  </a:lnTo>
                  <a:cubicBezTo>
                    <a:pt x="3615" y="4361"/>
                    <a:pt x="3631" y="4372"/>
                    <a:pt x="3647" y="4372"/>
                  </a:cubicBezTo>
                  <a:cubicBezTo>
                    <a:pt x="3664" y="4372"/>
                    <a:pt x="3681" y="4358"/>
                    <a:pt x="3686" y="4331"/>
                  </a:cubicBezTo>
                  <a:cubicBezTo>
                    <a:pt x="3688" y="4351"/>
                    <a:pt x="3699" y="4353"/>
                    <a:pt x="3711" y="4353"/>
                  </a:cubicBezTo>
                  <a:cubicBezTo>
                    <a:pt x="3714" y="4353"/>
                    <a:pt x="3717" y="4353"/>
                    <a:pt x="3720" y="4353"/>
                  </a:cubicBezTo>
                  <a:cubicBezTo>
                    <a:pt x="3736" y="4337"/>
                    <a:pt x="3765" y="4328"/>
                    <a:pt x="3787" y="4328"/>
                  </a:cubicBezTo>
                  <a:cubicBezTo>
                    <a:pt x="3803" y="4328"/>
                    <a:pt x="3816" y="4333"/>
                    <a:pt x="3817" y="4344"/>
                  </a:cubicBezTo>
                  <a:lnTo>
                    <a:pt x="3833" y="4341"/>
                  </a:lnTo>
                  <a:cubicBezTo>
                    <a:pt x="3839" y="4322"/>
                    <a:pt x="3858" y="4309"/>
                    <a:pt x="3877" y="4309"/>
                  </a:cubicBezTo>
                  <a:cubicBezTo>
                    <a:pt x="3879" y="4310"/>
                    <a:pt x="3881" y="4310"/>
                    <a:pt x="3883" y="4310"/>
                  </a:cubicBezTo>
                  <a:cubicBezTo>
                    <a:pt x="3900" y="4310"/>
                    <a:pt x="3915" y="4298"/>
                    <a:pt x="3921" y="4281"/>
                  </a:cubicBezTo>
                  <a:cubicBezTo>
                    <a:pt x="3936" y="4253"/>
                    <a:pt x="3952" y="4253"/>
                    <a:pt x="3952" y="4253"/>
                  </a:cubicBezTo>
                  <a:cubicBezTo>
                    <a:pt x="3953" y="4253"/>
                    <a:pt x="3954" y="4253"/>
                    <a:pt x="3954" y="4253"/>
                  </a:cubicBezTo>
                  <a:cubicBezTo>
                    <a:pt x="3967" y="4253"/>
                    <a:pt x="3954" y="4279"/>
                    <a:pt x="3940" y="4303"/>
                  </a:cubicBezTo>
                  <a:cubicBezTo>
                    <a:pt x="3928" y="4314"/>
                    <a:pt x="3929" y="4321"/>
                    <a:pt x="3937" y="4321"/>
                  </a:cubicBezTo>
                  <a:cubicBezTo>
                    <a:pt x="3948" y="4321"/>
                    <a:pt x="3976" y="4306"/>
                    <a:pt x="4002" y="4272"/>
                  </a:cubicBezTo>
                  <a:cubicBezTo>
                    <a:pt x="4023" y="4245"/>
                    <a:pt x="4033" y="4232"/>
                    <a:pt x="4035" y="4232"/>
                  </a:cubicBezTo>
                  <a:lnTo>
                    <a:pt x="4035" y="4232"/>
                  </a:lnTo>
                  <a:cubicBezTo>
                    <a:pt x="4037" y="4232"/>
                    <a:pt x="4031" y="4245"/>
                    <a:pt x="4018" y="4272"/>
                  </a:cubicBezTo>
                  <a:cubicBezTo>
                    <a:pt x="4009" y="4289"/>
                    <a:pt x="4000" y="4309"/>
                    <a:pt x="4006" y="4309"/>
                  </a:cubicBezTo>
                  <a:cubicBezTo>
                    <a:pt x="4008" y="4309"/>
                    <a:pt x="4013" y="4305"/>
                    <a:pt x="4021" y="4297"/>
                  </a:cubicBezTo>
                  <a:cubicBezTo>
                    <a:pt x="4021" y="4297"/>
                    <a:pt x="4052" y="4294"/>
                    <a:pt x="4049" y="4269"/>
                  </a:cubicBezTo>
                  <a:lnTo>
                    <a:pt x="4099" y="4262"/>
                  </a:lnTo>
                  <a:cubicBezTo>
                    <a:pt x="4113" y="4276"/>
                    <a:pt x="4132" y="4282"/>
                    <a:pt x="4153" y="4282"/>
                  </a:cubicBezTo>
                  <a:cubicBezTo>
                    <a:pt x="4157" y="4282"/>
                    <a:pt x="4161" y="4282"/>
                    <a:pt x="4165" y="4281"/>
                  </a:cubicBezTo>
                  <a:cubicBezTo>
                    <a:pt x="4172" y="4268"/>
                    <a:pt x="4175" y="4262"/>
                    <a:pt x="4179" y="4262"/>
                  </a:cubicBezTo>
                  <a:cubicBezTo>
                    <a:pt x="4183" y="4262"/>
                    <a:pt x="4188" y="4268"/>
                    <a:pt x="4197" y="4278"/>
                  </a:cubicBezTo>
                  <a:cubicBezTo>
                    <a:pt x="4198" y="4288"/>
                    <a:pt x="4201" y="4293"/>
                    <a:pt x="4204" y="4293"/>
                  </a:cubicBezTo>
                  <a:cubicBezTo>
                    <a:pt x="4209" y="4293"/>
                    <a:pt x="4213" y="4280"/>
                    <a:pt x="4209" y="4250"/>
                  </a:cubicBezTo>
                  <a:cubicBezTo>
                    <a:pt x="4216" y="4237"/>
                    <a:pt x="4223" y="4229"/>
                    <a:pt x="4232" y="4229"/>
                  </a:cubicBezTo>
                  <a:cubicBezTo>
                    <a:pt x="4239" y="4229"/>
                    <a:pt x="4247" y="4235"/>
                    <a:pt x="4256" y="4247"/>
                  </a:cubicBezTo>
                  <a:cubicBezTo>
                    <a:pt x="4260" y="4275"/>
                    <a:pt x="4266" y="4286"/>
                    <a:pt x="4271" y="4286"/>
                  </a:cubicBezTo>
                  <a:cubicBezTo>
                    <a:pt x="4274" y="4286"/>
                    <a:pt x="4276" y="4280"/>
                    <a:pt x="4275" y="4269"/>
                  </a:cubicBezTo>
                  <a:cubicBezTo>
                    <a:pt x="4291" y="4244"/>
                    <a:pt x="4306" y="4241"/>
                    <a:pt x="4306" y="4241"/>
                  </a:cubicBezTo>
                  <a:cubicBezTo>
                    <a:pt x="4311" y="4250"/>
                    <a:pt x="4322" y="4256"/>
                    <a:pt x="4359" y="4256"/>
                  </a:cubicBezTo>
                  <a:cubicBezTo>
                    <a:pt x="4372" y="4256"/>
                    <a:pt x="4389" y="4255"/>
                    <a:pt x="4410" y="4253"/>
                  </a:cubicBezTo>
                  <a:lnTo>
                    <a:pt x="4754" y="4219"/>
                  </a:lnTo>
                  <a:cubicBezTo>
                    <a:pt x="4783" y="4219"/>
                    <a:pt x="4795" y="4187"/>
                    <a:pt x="4776" y="4165"/>
                  </a:cubicBezTo>
                  <a:cubicBezTo>
                    <a:pt x="4763" y="4145"/>
                    <a:pt x="4758" y="4138"/>
                    <a:pt x="4760" y="4138"/>
                  </a:cubicBezTo>
                  <a:cubicBezTo>
                    <a:pt x="4763" y="4138"/>
                    <a:pt x="4779" y="4151"/>
                    <a:pt x="4805" y="4162"/>
                  </a:cubicBezTo>
                  <a:cubicBezTo>
                    <a:pt x="4842" y="4195"/>
                    <a:pt x="4875" y="4211"/>
                    <a:pt x="4890" y="4211"/>
                  </a:cubicBezTo>
                  <a:cubicBezTo>
                    <a:pt x="4906" y="4211"/>
                    <a:pt x="4901" y="4192"/>
                    <a:pt x="4855" y="4156"/>
                  </a:cubicBezTo>
                  <a:cubicBezTo>
                    <a:pt x="4824" y="4134"/>
                    <a:pt x="4808" y="4124"/>
                    <a:pt x="4811" y="4124"/>
                  </a:cubicBezTo>
                  <a:cubicBezTo>
                    <a:pt x="4814" y="4124"/>
                    <a:pt x="4837" y="4135"/>
                    <a:pt x="4883" y="4156"/>
                  </a:cubicBezTo>
                  <a:cubicBezTo>
                    <a:pt x="4905" y="4165"/>
                    <a:pt x="4916" y="4169"/>
                    <a:pt x="4923" y="4169"/>
                  </a:cubicBezTo>
                  <a:cubicBezTo>
                    <a:pt x="4931" y="4169"/>
                    <a:pt x="4931" y="4163"/>
                    <a:pt x="4933" y="4150"/>
                  </a:cubicBezTo>
                  <a:cubicBezTo>
                    <a:pt x="4923" y="4137"/>
                    <a:pt x="4925" y="4130"/>
                    <a:pt x="4933" y="4130"/>
                  </a:cubicBezTo>
                  <a:cubicBezTo>
                    <a:pt x="4939" y="4130"/>
                    <a:pt x="4951" y="4136"/>
                    <a:pt x="4961" y="4147"/>
                  </a:cubicBezTo>
                  <a:cubicBezTo>
                    <a:pt x="4993" y="4159"/>
                    <a:pt x="5028" y="4172"/>
                    <a:pt x="5039" y="4172"/>
                  </a:cubicBezTo>
                  <a:cubicBezTo>
                    <a:pt x="5044" y="4172"/>
                    <a:pt x="5045" y="4169"/>
                    <a:pt x="5036" y="4162"/>
                  </a:cubicBezTo>
                  <a:cubicBezTo>
                    <a:pt x="5065" y="4162"/>
                    <a:pt x="5093" y="4168"/>
                    <a:pt x="5118" y="4178"/>
                  </a:cubicBezTo>
                  <a:cubicBezTo>
                    <a:pt x="5132" y="4183"/>
                    <a:pt x="5143" y="4186"/>
                    <a:pt x="5151" y="4186"/>
                  </a:cubicBezTo>
                  <a:cubicBezTo>
                    <a:pt x="5176" y="4186"/>
                    <a:pt x="5177" y="4165"/>
                    <a:pt x="5174" y="4147"/>
                  </a:cubicBezTo>
                  <a:cubicBezTo>
                    <a:pt x="5186" y="4120"/>
                    <a:pt x="5197" y="4107"/>
                    <a:pt x="5211" y="4107"/>
                  </a:cubicBezTo>
                  <a:cubicBezTo>
                    <a:pt x="5224" y="4107"/>
                    <a:pt x="5238" y="4118"/>
                    <a:pt x="5256" y="4140"/>
                  </a:cubicBezTo>
                  <a:cubicBezTo>
                    <a:pt x="5267" y="4155"/>
                    <a:pt x="5286" y="4162"/>
                    <a:pt x="5306" y="4162"/>
                  </a:cubicBezTo>
                  <a:cubicBezTo>
                    <a:pt x="5347" y="4162"/>
                    <a:pt x="5388" y="4134"/>
                    <a:pt x="5356" y="4103"/>
                  </a:cubicBezTo>
                  <a:cubicBezTo>
                    <a:pt x="5328" y="4076"/>
                    <a:pt x="5316" y="4066"/>
                    <a:pt x="5320" y="4066"/>
                  </a:cubicBezTo>
                  <a:cubicBezTo>
                    <a:pt x="5323" y="4066"/>
                    <a:pt x="5332" y="4070"/>
                    <a:pt x="5347" y="4078"/>
                  </a:cubicBezTo>
                  <a:cubicBezTo>
                    <a:pt x="5366" y="4090"/>
                    <a:pt x="5387" y="4096"/>
                    <a:pt x="5409" y="4096"/>
                  </a:cubicBezTo>
                  <a:cubicBezTo>
                    <a:pt x="5417" y="4095"/>
                    <a:pt x="5426" y="4094"/>
                    <a:pt x="5434" y="4094"/>
                  </a:cubicBezTo>
                  <a:cubicBezTo>
                    <a:pt x="5458" y="4094"/>
                    <a:pt x="5482" y="4100"/>
                    <a:pt x="5503" y="4112"/>
                  </a:cubicBezTo>
                  <a:cubicBezTo>
                    <a:pt x="5519" y="4109"/>
                    <a:pt x="5535" y="4099"/>
                    <a:pt x="5541" y="4084"/>
                  </a:cubicBezTo>
                  <a:cubicBezTo>
                    <a:pt x="5527" y="4062"/>
                    <a:pt x="5543" y="4053"/>
                    <a:pt x="5576" y="4053"/>
                  </a:cubicBezTo>
                  <a:cubicBezTo>
                    <a:pt x="5616" y="4053"/>
                    <a:pt x="5681" y="4066"/>
                    <a:pt x="5748" y="4087"/>
                  </a:cubicBezTo>
                  <a:lnTo>
                    <a:pt x="5754" y="4062"/>
                  </a:lnTo>
                  <a:lnTo>
                    <a:pt x="5751" y="4059"/>
                  </a:lnTo>
                  <a:cubicBezTo>
                    <a:pt x="5667" y="4016"/>
                    <a:pt x="5611" y="3986"/>
                    <a:pt x="5623" y="3986"/>
                  </a:cubicBezTo>
                  <a:cubicBezTo>
                    <a:pt x="5628" y="3986"/>
                    <a:pt x="5643" y="3990"/>
                    <a:pt x="5669" y="3999"/>
                  </a:cubicBezTo>
                  <a:lnTo>
                    <a:pt x="5717" y="4018"/>
                  </a:lnTo>
                  <a:cubicBezTo>
                    <a:pt x="5624" y="3972"/>
                    <a:pt x="5599" y="3926"/>
                    <a:pt x="5641" y="3926"/>
                  </a:cubicBezTo>
                  <a:cubicBezTo>
                    <a:pt x="5650" y="3926"/>
                    <a:pt x="5663" y="3928"/>
                    <a:pt x="5679" y="3933"/>
                  </a:cubicBezTo>
                  <a:cubicBezTo>
                    <a:pt x="5700" y="3939"/>
                    <a:pt x="5712" y="3942"/>
                    <a:pt x="5716" y="3942"/>
                  </a:cubicBezTo>
                  <a:cubicBezTo>
                    <a:pt x="5722" y="3942"/>
                    <a:pt x="5717" y="3937"/>
                    <a:pt x="5707" y="3927"/>
                  </a:cubicBezTo>
                  <a:lnTo>
                    <a:pt x="5663" y="3911"/>
                  </a:lnTo>
                  <a:cubicBezTo>
                    <a:pt x="5622" y="3902"/>
                    <a:pt x="5588" y="3886"/>
                    <a:pt x="5557" y="3864"/>
                  </a:cubicBezTo>
                  <a:cubicBezTo>
                    <a:pt x="5542" y="3847"/>
                    <a:pt x="5529" y="3832"/>
                    <a:pt x="5545" y="3832"/>
                  </a:cubicBezTo>
                  <a:cubicBezTo>
                    <a:pt x="5550" y="3832"/>
                    <a:pt x="5556" y="3833"/>
                    <a:pt x="5566" y="3836"/>
                  </a:cubicBezTo>
                  <a:cubicBezTo>
                    <a:pt x="5594" y="3830"/>
                    <a:pt x="5616" y="3817"/>
                    <a:pt x="5575" y="3808"/>
                  </a:cubicBezTo>
                  <a:cubicBezTo>
                    <a:pt x="5566" y="3799"/>
                    <a:pt x="5569" y="3780"/>
                    <a:pt x="5582" y="3774"/>
                  </a:cubicBezTo>
                  <a:lnTo>
                    <a:pt x="5510" y="3689"/>
                  </a:lnTo>
                  <a:cubicBezTo>
                    <a:pt x="5455" y="3662"/>
                    <a:pt x="5421" y="3623"/>
                    <a:pt x="5450" y="3623"/>
                  </a:cubicBezTo>
                  <a:cubicBezTo>
                    <a:pt x="5451" y="3623"/>
                    <a:pt x="5452" y="3623"/>
                    <a:pt x="5453" y="3623"/>
                  </a:cubicBezTo>
                  <a:cubicBezTo>
                    <a:pt x="5431" y="3595"/>
                    <a:pt x="5400" y="3573"/>
                    <a:pt x="5366" y="3554"/>
                  </a:cubicBezTo>
                  <a:cubicBezTo>
                    <a:pt x="5331" y="3513"/>
                    <a:pt x="5312" y="3492"/>
                    <a:pt x="5347" y="3492"/>
                  </a:cubicBezTo>
                  <a:cubicBezTo>
                    <a:pt x="5353" y="3492"/>
                    <a:pt x="5359" y="3493"/>
                    <a:pt x="5362" y="3493"/>
                  </a:cubicBezTo>
                  <a:cubicBezTo>
                    <a:pt x="5376" y="3493"/>
                    <a:pt x="5367" y="3487"/>
                    <a:pt x="5328" y="3473"/>
                  </a:cubicBezTo>
                  <a:cubicBezTo>
                    <a:pt x="5300" y="3470"/>
                    <a:pt x="5275" y="3454"/>
                    <a:pt x="5259" y="3429"/>
                  </a:cubicBezTo>
                  <a:cubicBezTo>
                    <a:pt x="5243" y="3407"/>
                    <a:pt x="5224" y="3388"/>
                    <a:pt x="5224" y="3388"/>
                  </a:cubicBezTo>
                  <a:cubicBezTo>
                    <a:pt x="5216" y="3389"/>
                    <a:pt x="5210" y="3390"/>
                    <a:pt x="5205" y="3390"/>
                  </a:cubicBezTo>
                  <a:cubicBezTo>
                    <a:pt x="5192" y="3390"/>
                    <a:pt x="5189" y="3385"/>
                    <a:pt x="5177" y="3369"/>
                  </a:cubicBezTo>
                  <a:cubicBezTo>
                    <a:pt x="5162" y="3351"/>
                    <a:pt x="5137" y="3282"/>
                    <a:pt x="5118" y="3260"/>
                  </a:cubicBezTo>
                  <a:cubicBezTo>
                    <a:pt x="5086" y="3222"/>
                    <a:pt x="5074" y="3207"/>
                    <a:pt x="5068" y="3207"/>
                  </a:cubicBezTo>
                  <a:cubicBezTo>
                    <a:pt x="5064" y="3207"/>
                    <a:pt x="5062" y="3214"/>
                    <a:pt x="5058" y="3225"/>
                  </a:cubicBezTo>
                  <a:cubicBezTo>
                    <a:pt x="5066" y="3235"/>
                    <a:pt x="5064" y="3243"/>
                    <a:pt x="5059" y="3243"/>
                  </a:cubicBezTo>
                  <a:cubicBezTo>
                    <a:pt x="5054" y="3243"/>
                    <a:pt x="5045" y="3233"/>
                    <a:pt x="5040" y="3206"/>
                  </a:cubicBezTo>
                  <a:cubicBezTo>
                    <a:pt x="5011" y="3150"/>
                    <a:pt x="4980" y="3100"/>
                    <a:pt x="4942" y="3050"/>
                  </a:cubicBezTo>
                  <a:cubicBezTo>
                    <a:pt x="4895" y="2992"/>
                    <a:pt x="4882" y="2976"/>
                    <a:pt x="4874" y="2976"/>
                  </a:cubicBezTo>
                  <a:cubicBezTo>
                    <a:pt x="4869" y="2976"/>
                    <a:pt x="4866" y="2981"/>
                    <a:pt x="4858" y="2987"/>
                  </a:cubicBezTo>
                  <a:cubicBezTo>
                    <a:pt x="4846" y="3006"/>
                    <a:pt x="4837" y="3014"/>
                    <a:pt x="4833" y="3014"/>
                  </a:cubicBezTo>
                  <a:cubicBezTo>
                    <a:pt x="4829" y="3014"/>
                    <a:pt x="4832" y="2999"/>
                    <a:pt x="4848" y="2974"/>
                  </a:cubicBezTo>
                  <a:cubicBezTo>
                    <a:pt x="4862" y="2933"/>
                    <a:pt x="4859" y="2915"/>
                    <a:pt x="4849" y="2915"/>
                  </a:cubicBezTo>
                  <a:cubicBezTo>
                    <a:pt x="4845" y="2915"/>
                    <a:pt x="4841" y="2917"/>
                    <a:pt x="4836" y="2921"/>
                  </a:cubicBezTo>
                  <a:cubicBezTo>
                    <a:pt x="4826" y="2922"/>
                    <a:pt x="4820" y="2923"/>
                    <a:pt x="4816" y="2923"/>
                  </a:cubicBezTo>
                  <a:cubicBezTo>
                    <a:pt x="4807" y="2923"/>
                    <a:pt x="4805" y="2920"/>
                    <a:pt x="4798" y="2912"/>
                  </a:cubicBezTo>
                  <a:cubicBezTo>
                    <a:pt x="4817" y="2896"/>
                    <a:pt x="4805" y="2884"/>
                    <a:pt x="4767" y="2874"/>
                  </a:cubicBezTo>
                  <a:cubicBezTo>
                    <a:pt x="4758" y="2862"/>
                    <a:pt x="4758" y="2862"/>
                    <a:pt x="4776" y="2846"/>
                  </a:cubicBezTo>
                  <a:lnTo>
                    <a:pt x="4754" y="2821"/>
                  </a:lnTo>
                  <a:cubicBezTo>
                    <a:pt x="4752" y="2821"/>
                    <a:pt x="4749" y="2822"/>
                    <a:pt x="4746" y="2822"/>
                  </a:cubicBezTo>
                  <a:cubicBezTo>
                    <a:pt x="4691" y="2822"/>
                    <a:pt x="4655" y="2738"/>
                    <a:pt x="4664" y="2711"/>
                  </a:cubicBezTo>
                  <a:cubicBezTo>
                    <a:pt x="4664" y="2711"/>
                    <a:pt x="4656" y="2701"/>
                    <a:pt x="4632" y="2701"/>
                  </a:cubicBezTo>
                  <a:cubicBezTo>
                    <a:pt x="4629" y="2701"/>
                    <a:pt x="4626" y="2701"/>
                    <a:pt x="4623" y="2702"/>
                  </a:cubicBezTo>
                  <a:cubicBezTo>
                    <a:pt x="4608" y="2708"/>
                    <a:pt x="4596" y="2711"/>
                    <a:pt x="4589" y="2711"/>
                  </a:cubicBezTo>
                  <a:cubicBezTo>
                    <a:pt x="4573" y="2711"/>
                    <a:pt x="4576" y="2698"/>
                    <a:pt x="4604" y="2677"/>
                  </a:cubicBezTo>
                  <a:cubicBezTo>
                    <a:pt x="4625" y="2659"/>
                    <a:pt x="4634" y="2651"/>
                    <a:pt x="4630" y="2651"/>
                  </a:cubicBezTo>
                  <a:cubicBezTo>
                    <a:pt x="4626" y="2651"/>
                    <a:pt x="4613" y="2656"/>
                    <a:pt x="4591" y="2664"/>
                  </a:cubicBezTo>
                  <a:cubicBezTo>
                    <a:pt x="4591" y="2664"/>
                    <a:pt x="4590" y="2664"/>
                    <a:pt x="4589" y="2664"/>
                  </a:cubicBezTo>
                  <a:cubicBezTo>
                    <a:pt x="4561" y="2664"/>
                    <a:pt x="4514" y="2607"/>
                    <a:pt x="4560" y="2586"/>
                  </a:cubicBezTo>
                  <a:lnTo>
                    <a:pt x="4601" y="2555"/>
                  </a:lnTo>
                  <a:lnTo>
                    <a:pt x="4601" y="2555"/>
                  </a:lnTo>
                  <a:cubicBezTo>
                    <a:pt x="4597" y="2555"/>
                    <a:pt x="4594" y="2555"/>
                    <a:pt x="4591" y="2555"/>
                  </a:cubicBezTo>
                  <a:cubicBezTo>
                    <a:pt x="4568" y="2555"/>
                    <a:pt x="4560" y="2545"/>
                    <a:pt x="4560" y="2545"/>
                  </a:cubicBezTo>
                  <a:cubicBezTo>
                    <a:pt x="4555" y="2550"/>
                    <a:pt x="4550" y="2552"/>
                    <a:pt x="4545" y="2552"/>
                  </a:cubicBezTo>
                  <a:cubicBezTo>
                    <a:pt x="4533" y="2552"/>
                    <a:pt x="4521" y="2538"/>
                    <a:pt x="4501" y="2514"/>
                  </a:cubicBezTo>
                  <a:cubicBezTo>
                    <a:pt x="4479" y="2489"/>
                    <a:pt x="4419" y="2454"/>
                    <a:pt x="4397" y="2429"/>
                  </a:cubicBezTo>
                  <a:cubicBezTo>
                    <a:pt x="4378" y="2404"/>
                    <a:pt x="4347" y="2367"/>
                    <a:pt x="4356" y="2338"/>
                  </a:cubicBezTo>
                  <a:cubicBezTo>
                    <a:pt x="4341" y="2319"/>
                    <a:pt x="4319" y="2307"/>
                    <a:pt x="4297" y="2307"/>
                  </a:cubicBezTo>
                  <a:cubicBezTo>
                    <a:pt x="4295" y="2307"/>
                    <a:pt x="4293" y="2307"/>
                    <a:pt x="4292" y="2307"/>
                  </a:cubicBezTo>
                  <a:cubicBezTo>
                    <a:pt x="4264" y="2307"/>
                    <a:pt x="4248" y="2284"/>
                    <a:pt x="4266" y="2269"/>
                  </a:cubicBezTo>
                  <a:lnTo>
                    <a:pt x="4256" y="2257"/>
                  </a:lnTo>
                  <a:cubicBezTo>
                    <a:pt x="4237" y="2254"/>
                    <a:pt x="4219" y="2247"/>
                    <a:pt x="4206" y="2235"/>
                  </a:cubicBezTo>
                  <a:cubicBezTo>
                    <a:pt x="4224" y="2220"/>
                    <a:pt x="4233" y="2194"/>
                    <a:pt x="4207" y="2194"/>
                  </a:cubicBezTo>
                  <a:cubicBezTo>
                    <a:pt x="4206" y="2194"/>
                    <a:pt x="4204" y="2194"/>
                    <a:pt x="4203" y="2194"/>
                  </a:cubicBezTo>
                  <a:cubicBezTo>
                    <a:pt x="4197" y="2199"/>
                    <a:pt x="4192" y="2201"/>
                    <a:pt x="4188" y="2201"/>
                  </a:cubicBezTo>
                  <a:cubicBezTo>
                    <a:pt x="4178" y="2201"/>
                    <a:pt x="4169" y="2190"/>
                    <a:pt x="4156" y="2172"/>
                  </a:cubicBezTo>
                  <a:cubicBezTo>
                    <a:pt x="4153" y="2132"/>
                    <a:pt x="3830" y="1739"/>
                    <a:pt x="3797" y="1739"/>
                  </a:cubicBezTo>
                  <a:cubicBezTo>
                    <a:pt x="3796" y="1739"/>
                    <a:pt x="3796" y="1739"/>
                    <a:pt x="3795" y="1740"/>
                  </a:cubicBezTo>
                  <a:lnTo>
                    <a:pt x="3767" y="1702"/>
                  </a:lnTo>
                  <a:lnTo>
                    <a:pt x="3736" y="1665"/>
                  </a:lnTo>
                  <a:cubicBezTo>
                    <a:pt x="3774" y="1633"/>
                    <a:pt x="3705" y="1586"/>
                    <a:pt x="3654" y="1567"/>
                  </a:cubicBezTo>
                  <a:cubicBezTo>
                    <a:pt x="3652" y="1568"/>
                    <a:pt x="3650" y="1568"/>
                    <a:pt x="3647" y="1568"/>
                  </a:cubicBezTo>
                  <a:cubicBezTo>
                    <a:pt x="3630" y="1568"/>
                    <a:pt x="3613" y="1559"/>
                    <a:pt x="3604" y="1545"/>
                  </a:cubicBezTo>
                  <a:cubicBezTo>
                    <a:pt x="3642" y="1514"/>
                    <a:pt x="3611" y="1477"/>
                    <a:pt x="3573" y="1467"/>
                  </a:cubicBezTo>
                  <a:cubicBezTo>
                    <a:pt x="3557" y="1473"/>
                    <a:pt x="3545" y="1476"/>
                    <a:pt x="3538" y="1476"/>
                  </a:cubicBezTo>
                  <a:cubicBezTo>
                    <a:pt x="3522" y="1476"/>
                    <a:pt x="3525" y="1463"/>
                    <a:pt x="3551" y="1442"/>
                  </a:cubicBezTo>
                  <a:cubicBezTo>
                    <a:pt x="3578" y="1420"/>
                    <a:pt x="3576" y="1400"/>
                    <a:pt x="3544" y="1400"/>
                  </a:cubicBezTo>
                  <a:cubicBezTo>
                    <a:pt x="3531" y="1400"/>
                    <a:pt x="3514" y="1404"/>
                    <a:pt x="3491" y="1411"/>
                  </a:cubicBezTo>
                  <a:cubicBezTo>
                    <a:pt x="3484" y="1411"/>
                    <a:pt x="3479" y="1412"/>
                    <a:pt x="3475" y="1412"/>
                  </a:cubicBezTo>
                  <a:cubicBezTo>
                    <a:pt x="3464" y="1412"/>
                    <a:pt x="3465" y="1407"/>
                    <a:pt x="3470" y="1386"/>
                  </a:cubicBezTo>
                  <a:cubicBezTo>
                    <a:pt x="3489" y="1353"/>
                    <a:pt x="3491" y="1337"/>
                    <a:pt x="3483" y="1337"/>
                  </a:cubicBezTo>
                  <a:cubicBezTo>
                    <a:pt x="3480" y="1337"/>
                    <a:pt x="3475" y="1339"/>
                    <a:pt x="3470" y="1345"/>
                  </a:cubicBezTo>
                  <a:cubicBezTo>
                    <a:pt x="3455" y="1351"/>
                    <a:pt x="3443" y="1353"/>
                    <a:pt x="3435" y="1353"/>
                  </a:cubicBezTo>
                  <a:cubicBezTo>
                    <a:pt x="3417" y="1353"/>
                    <a:pt x="3418" y="1338"/>
                    <a:pt x="3438" y="1307"/>
                  </a:cubicBezTo>
                  <a:cubicBezTo>
                    <a:pt x="3450" y="1270"/>
                    <a:pt x="3454" y="1256"/>
                    <a:pt x="3444" y="1256"/>
                  </a:cubicBezTo>
                  <a:cubicBezTo>
                    <a:pt x="3438" y="1256"/>
                    <a:pt x="3426" y="1261"/>
                    <a:pt x="3407" y="1270"/>
                  </a:cubicBezTo>
                  <a:cubicBezTo>
                    <a:pt x="3400" y="1273"/>
                    <a:pt x="3393" y="1275"/>
                    <a:pt x="3387" y="1275"/>
                  </a:cubicBezTo>
                  <a:cubicBezTo>
                    <a:pt x="3350" y="1275"/>
                    <a:pt x="3321" y="1229"/>
                    <a:pt x="3347" y="1194"/>
                  </a:cubicBezTo>
                  <a:cubicBezTo>
                    <a:pt x="3340" y="1185"/>
                    <a:pt x="3344" y="1165"/>
                    <a:pt x="3335" y="1165"/>
                  </a:cubicBezTo>
                  <a:cubicBezTo>
                    <a:pt x="3333" y="1165"/>
                    <a:pt x="3330" y="1166"/>
                    <a:pt x="3325" y="1169"/>
                  </a:cubicBezTo>
                  <a:lnTo>
                    <a:pt x="3335" y="1141"/>
                  </a:lnTo>
                  <a:lnTo>
                    <a:pt x="3316" y="1116"/>
                  </a:lnTo>
                  <a:lnTo>
                    <a:pt x="3297" y="1132"/>
                  </a:lnTo>
                  <a:cubicBezTo>
                    <a:pt x="3260" y="1066"/>
                    <a:pt x="3219" y="1003"/>
                    <a:pt x="3172" y="944"/>
                  </a:cubicBezTo>
                  <a:lnTo>
                    <a:pt x="3100" y="856"/>
                  </a:lnTo>
                  <a:lnTo>
                    <a:pt x="3031" y="778"/>
                  </a:lnTo>
                  <a:cubicBezTo>
                    <a:pt x="3011" y="758"/>
                    <a:pt x="3001" y="749"/>
                    <a:pt x="2995" y="749"/>
                  </a:cubicBezTo>
                  <a:cubicBezTo>
                    <a:pt x="2991" y="749"/>
                    <a:pt x="2990" y="754"/>
                    <a:pt x="2990" y="762"/>
                  </a:cubicBezTo>
                  <a:cubicBezTo>
                    <a:pt x="2985" y="783"/>
                    <a:pt x="2977" y="792"/>
                    <a:pt x="2970" y="792"/>
                  </a:cubicBezTo>
                  <a:cubicBezTo>
                    <a:pt x="2958" y="792"/>
                    <a:pt x="2948" y="762"/>
                    <a:pt x="2956" y="721"/>
                  </a:cubicBezTo>
                  <a:cubicBezTo>
                    <a:pt x="2931" y="677"/>
                    <a:pt x="2905" y="634"/>
                    <a:pt x="2880" y="593"/>
                  </a:cubicBezTo>
                  <a:cubicBezTo>
                    <a:pt x="2843" y="549"/>
                    <a:pt x="2808" y="505"/>
                    <a:pt x="2818" y="477"/>
                  </a:cubicBezTo>
                  <a:lnTo>
                    <a:pt x="2799" y="455"/>
                  </a:lnTo>
                  <a:cubicBezTo>
                    <a:pt x="2797" y="455"/>
                    <a:pt x="2795" y="455"/>
                    <a:pt x="2792" y="455"/>
                  </a:cubicBezTo>
                  <a:cubicBezTo>
                    <a:pt x="2735" y="455"/>
                    <a:pt x="2640" y="341"/>
                    <a:pt x="2589" y="245"/>
                  </a:cubicBezTo>
                  <a:cubicBezTo>
                    <a:pt x="2554" y="201"/>
                    <a:pt x="2536" y="179"/>
                    <a:pt x="2498" y="173"/>
                  </a:cubicBezTo>
                  <a:cubicBezTo>
                    <a:pt x="2464" y="173"/>
                    <a:pt x="2467" y="173"/>
                    <a:pt x="2445" y="110"/>
                  </a:cubicBezTo>
                  <a:cubicBezTo>
                    <a:pt x="2435" y="69"/>
                    <a:pt x="2417" y="32"/>
                    <a:pt x="23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37"/>
            <p:cNvSpPr/>
            <p:nvPr/>
          </p:nvSpPr>
          <p:spPr>
            <a:xfrm>
              <a:off x="4133439" y="4445675"/>
              <a:ext cx="108578" cy="107056"/>
            </a:xfrm>
            <a:custGeom>
              <a:avLst/>
              <a:gdLst/>
              <a:ahLst/>
              <a:cxnLst/>
              <a:rect l="l" t="t" r="r" b="b"/>
              <a:pathLst>
                <a:path w="5965" h="5927" extrusionOk="0">
                  <a:moveTo>
                    <a:pt x="4789" y="197"/>
                  </a:moveTo>
                  <a:cubicBezTo>
                    <a:pt x="4793" y="197"/>
                    <a:pt x="4798" y="198"/>
                    <a:pt x="4802" y="200"/>
                  </a:cubicBezTo>
                  <a:cubicBezTo>
                    <a:pt x="4827" y="210"/>
                    <a:pt x="4827" y="210"/>
                    <a:pt x="4814" y="235"/>
                  </a:cubicBezTo>
                  <a:cubicBezTo>
                    <a:pt x="4810" y="243"/>
                    <a:pt x="4802" y="247"/>
                    <a:pt x="4793" y="247"/>
                  </a:cubicBezTo>
                  <a:cubicBezTo>
                    <a:pt x="4789" y="247"/>
                    <a:pt x="4784" y="246"/>
                    <a:pt x="4780" y="244"/>
                  </a:cubicBezTo>
                  <a:lnTo>
                    <a:pt x="4767" y="210"/>
                  </a:lnTo>
                  <a:cubicBezTo>
                    <a:pt x="4772" y="201"/>
                    <a:pt x="4780" y="197"/>
                    <a:pt x="4789" y="197"/>
                  </a:cubicBezTo>
                  <a:close/>
                  <a:moveTo>
                    <a:pt x="2928" y="313"/>
                  </a:moveTo>
                  <a:cubicBezTo>
                    <a:pt x="2931" y="338"/>
                    <a:pt x="2934" y="363"/>
                    <a:pt x="2912" y="363"/>
                  </a:cubicBezTo>
                  <a:lnTo>
                    <a:pt x="2890" y="366"/>
                  </a:lnTo>
                  <a:cubicBezTo>
                    <a:pt x="2890" y="348"/>
                    <a:pt x="2897" y="329"/>
                    <a:pt x="2909" y="313"/>
                  </a:cubicBezTo>
                  <a:close/>
                  <a:moveTo>
                    <a:pt x="5087" y="348"/>
                  </a:moveTo>
                  <a:lnTo>
                    <a:pt x="5106" y="363"/>
                  </a:lnTo>
                  <a:cubicBezTo>
                    <a:pt x="5094" y="379"/>
                    <a:pt x="5083" y="394"/>
                    <a:pt x="5068" y="394"/>
                  </a:cubicBezTo>
                  <a:cubicBezTo>
                    <a:pt x="5063" y="394"/>
                    <a:pt x="5058" y="392"/>
                    <a:pt x="5053" y="388"/>
                  </a:cubicBezTo>
                  <a:lnTo>
                    <a:pt x="5049" y="351"/>
                  </a:lnTo>
                  <a:lnTo>
                    <a:pt x="5087" y="348"/>
                  </a:lnTo>
                  <a:close/>
                  <a:moveTo>
                    <a:pt x="2070" y="415"/>
                  </a:moveTo>
                  <a:cubicBezTo>
                    <a:pt x="2088" y="415"/>
                    <a:pt x="2089" y="420"/>
                    <a:pt x="2091" y="438"/>
                  </a:cubicBezTo>
                  <a:cubicBezTo>
                    <a:pt x="2091" y="463"/>
                    <a:pt x="2050" y="470"/>
                    <a:pt x="2028" y="470"/>
                  </a:cubicBezTo>
                  <a:cubicBezTo>
                    <a:pt x="2010" y="454"/>
                    <a:pt x="2019" y="420"/>
                    <a:pt x="2044" y="416"/>
                  </a:cubicBezTo>
                  <a:cubicBezTo>
                    <a:pt x="2056" y="416"/>
                    <a:pt x="2064" y="415"/>
                    <a:pt x="2070" y="415"/>
                  </a:cubicBezTo>
                  <a:close/>
                  <a:moveTo>
                    <a:pt x="5096" y="598"/>
                  </a:moveTo>
                  <a:cubicBezTo>
                    <a:pt x="5131" y="598"/>
                    <a:pt x="5147" y="614"/>
                    <a:pt x="5128" y="633"/>
                  </a:cubicBezTo>
                  <a:cubicBezTo>
                    <a:pt x="5118" y="641"/>
                    <a:pt x="5114" y="644"/>
                    <a:pt x="5109" y="644"/>
                  </a:cubicBezTo>
                  <a:cubicBezTo>
                    <a:pt x="5105" y="644"/>
                    <a:pt x="5101" y="641"/>
                    <a:pt x="5093" y="633"/>
                  </a:cubicBezTo>
                  <a:cubicBezTo>
                    <a:pt x="5062" y="598"/>
                    <a:pt x="5062" y="598"/>
                    <a:pt x="5096" y="598"/>
                  </a:cubicBezTo>
                  <a:close/>
                  <a:moveTo>
                    <a:pt x="5090" y="754"/>
                  </a:moveTo>
                  <a:cubicBezTo>
                    <a:pt x="5085" y="757"/>
                    <a:pt x="5080" y="760"/>
                    <a:pt x="5075" y="764"/>
                  </a:cubicBezTo>
                  <a:cubicBezTo>
                    <a:pt x="5074" y="767"/>
                    <a:pt x="5073" y="769"/>
                    <a:pt x="5073" y="772"/>
                  </a:cubicBezTo>
                  <a:lnTo>
                    <a:pt x="5073" y="772"/>
                  </a:lnTo>
                  <a:cubicBezTo>
                    <a:pt x="5076" y="767"/>
                    <a:pt x="5082" y="761"/>
                    <a:pt x="5090" y="754"/>
                  </a:cubicBezTo>
                  <a:close/>
                  <a:moveTo>
                    <a:pt x="5203" y="724"/>
                  </a:moveTo>
                  <a:lnTo>
                    <a:pt x="5216" y="742"/>
                  </a:lnTo>
                  <a:cubicBezTo>
                    <a:pt x="5231" y="761"/>
                    <a:pt x="5231" y="761"/>
                    <a:pt x="5209" y="774"/>
                  </a:cubicBezTo>
                  <a:lnTo>
                    <a:pt x="5197" y="758"/>
                  </a:lnTo>
                  <a:lnTo>
                    <a:pt x="5203" y="724"/>
                  </a:lnTo>
                  <a:close/>
                  <a:moveTo>
                    <a:pt x="5073" y="772"/>
                  </a:moveTo>
                  <a:cubicBezTo>
                    <a:pt x="5068" y="778"/>
                    <a:pt x="5067" y="781"/>
                    <a:pt x="5068" y="781"/>
                  </a:cubicBezTo>
                  <a:cubicBezTo>
                    <a:pt x="5069" y="781"/>
                    <a:pt x="5071" y="778"/>
                    <a:pt x="5073" y="772"/>
                  </a:cubicBezTo>
                  <a:close/>
                  <a:moveTo>
                    <a:pt x="587" y="846"/>
                  </a:moveTo>
                  <a:cubicBezTo>
                    <a:pt x="606" y="865"/>
                    <a:pt x="621" y="880"/>
                    <a:pt x="609" y="899"/>
                  </a:cubicBezTo>
                  <a:lnTo>
                    <a:pt x="574" y="899"/>
                  </a:lnTo>
                  <a:lnTo>
                    <a:pt x="571" y="865"/>
                  </a:lnTo>
                  <a:lnTo>
                    <a:pt x="587" y="846"/>
                  </a:lnTo>
                  <a:close/>
                  <a:moveTo>
                    <a:pt x="5259" y="905"/>
                  </a:moveTo>
                  <a:cubicBezTo>
                    <a:pt x="5263" y="913"/>
                    <a:pt x="5270" y="916"/>
                    <a:pt x="5273" y="916"/>
                  </a:cubicBezTo>
                  <a:cubicBezTo>
                    <a:pt x="5278" y="916"/>
                    <a:pt x="5278" y="911"/>
                    <a:pt x="5259" y="905"/>
                  </a:cubicBezTo>
                  <a:close/>
                  <a:moveTo>
                    <a:pt x="5325" y="924"/>
                  </a:moveTo>
                  <a:lnTo>
                    <a:pt x="5335" y="946"/>
                  </a:lnTo>
                  <a:cubicBezTo>
                    <a:pt x="5344" y="965"/>
                    <a:pt x="5344" y="965"/>
                    <a:pt x="5322" y="977"/>
                  </a:cubicBezTo>
                  <a:lnTo>
                    <a:pt x="5313" y="955"/>
                  </a:lnTo>
                  <a:lnTo>
                    <a:pt x="5325" y="924"/>
                  </a:lnTo>
                  <a:close/>
                  <a:moveTo>
                    <a:pt x="267" y="1009"/>
                  </a:moveTo>
                  <a:cubicBezTo>
                    <a:pt x="289" y="1021"/>
                    <a:pt x="311" y="1034"/>
                    <a:pt x="295" y="1056"/>
                  </a:cubicBezTo>
                  <a:lnTo>
                    <a:pt x="283" y="1078"/>
                  </a:lnTo>
                  <a:cubicBezTo>
                    <a:pt x="267" y="1068"/>
                    <a:pt x="258" y="1049"/>
                    <a:pt x="255" y="1031"/>
                  </a:cubicBezTo>
                  <a:lnTo>
                    <a:pt x="267" y="1009"/>
                  </a:lnTo>
                  <a:close/>
                  <a:moveTo>
                    <a:pt x="5457" y="1131"/>
                  </a:moveTo>
                  <a:lnTo>
                    <a:pt x="5463" y="1153"/>
                  </a:lnTo>
                  <a:cubicBezTo>
                    <a:pt x="5466" y="1165"/>
                    <a:pt x="5457" y="1181"/>
                    <a:pt x="5444" y="1181"/>
                  </a:cubicBezTo>
                  <a:cubicBezTo>
                    <a:pt x="5442" y="1182"/>
                    <a:pt x="5439" y="1183"/>
                    <a:pt x="5436" y="1183"/>
                  </a:cubicBezTo>
                  <a:cubicBezTo>
                    <a:pt x="5426" y="1183"/>
                    <a:pt x="5415" y="1175"/>
                    <a:pt x="5413" y="1165"/>
                  </a:cubicBezTo>
                  <a:cubicBezTo>
                    <a:pt x="5422" y="1150"/>
                    <a:pt x="5438" y="1137"/>
                    <a:pt x="5457" y="1131"/>
                  </a:cubicBezTo>
                  <a:close/>
                  <a:moveTo>
                    <a:pt x="271" y="1469"/>
                  </a:moveTo>
                  <a:cubicBezTo>
                    <a:pt x="275" y="1469"/>
                    <a:pt x="281" y="1470"/>
                    <a:pt x="289" y="1473"/>
                  </a:cubicBezTo>
                  <a:cubicBezTo>
                    <a:pt x="305" y="1479"/>
                    <a:pt x="321" y="1491"/>
                    <a:pt x="330" y="1507"/>
                  </a:cubicBezTo>
                  <a:cubicBezTo>
                    <a:pt x="329" y="1512"/>
                    <a:pt x="326" y="1514"/>
                    <a:pt x="322" y="1514"/>
                  </a:cubicBezTo>
                  <a:cubicBezTo>
                    <a:pt x="307" y="1514"/>
                    <a:pt x="277" y="1494"/>
                    <a:pt x="258" y="1491"/>
                  </a:cubicBezTo>
                  <a:cubicBezTo>
                    <a:pt x="262" y="1475"/>
                    <a:pt x="263" y="1469"/>
                    <a:pt x="271" y="1469"/>
                  </a:cubicBezTo>
                  <a:close/>
                  <a:moveTo>
                    <a:pt x="5532" y="2002"/>
                  </a:moveTo>
                  <a:cubicBezTo>
                    <a:pt x="5560" y="2021"/>
                    <a:pt x="5588" y="2040"/>
                    <a:pt x="5563" y="2043"/>
                  </a:cubicBezTo>
                  <a:cubicBezTo>
                    <a:pt x="5545" y="2043"/>
                    <a:pt x="5526" y="2037"/>
                    <a:pt x="5510" y="2027"/>
                  </a:cubicBezTo>
                  <a:cubicBezTo>
                    <a:pt x="5510" y="2027"/>
                    <a:pt x="5482" y="2008"/>
                    <a:pt x="5507" y="2005"/>
                  </a:cubicBezTo>
                  <a:lnTo>
                    <a:pt x="5532" y="2002"/>
                  </a:lnTo>
                  <a:close/>
                  <a:moveTo>
                    <a:pt x="293" y="2009"/>
                  </a:moveTo>
                  <a:cubicBezTo>
                    <a:pt x="307" y="2009"/>
                    <a:pt x="319" y="2013"/>
                    <a:pt x="321" y="2027"/>
                  </a:cubicBezTo>
                  <a:lnTo>
                    <a:pt x="295" y="2052"/>
                  </a:lnTo>
                  <a:lnTo>
                    <a:pt x="270" y="2034"/>
                  </a:lnTo>
                  <a:lnTo>
                    <a:pt x="267" y="2012"/>
                  </a:lnTo>
                  <a:cubicBezTo>
                    <a:pt x="276" y="2010"/>
                    <a:pt x="285" y="2009"/>
                    <a:pt x="293" y="2009"/>
                  </a:cubicBezTo>
                  <a:close/>
                  <a:moveTo>
                    <a:pt x="5674" y="2699"/>
                  </a:moveTo>
                  <a:cubicBezTo>
                    <a:pt x="5691" y="2699"/>
                    <a:pt x="5712" y="2708"/>
                    <a:pt x="5726" y="2729"/>
                  </a:cubicBezTo>
                  <a:cubicBezTo>
                    <a:pt x="5730" y="2751"/>
                    <a:pt x="5730" y="2751"/>
                    <a:pt x="5704" y="2754"/>
                  </a:cubicBezTo>
                  <a:cubicBezTo>
                    <a:pt x="5679" y="2754"/>
                    <a:pt x="5654" y="2739"/>
                    <a:pt x="5648" y="2717"/>
                  </a:cubicBezTo>
                  <a:cubicBezTo>
                    <a:pt x="5648" y="2706"/>
                    <a:pt x="5659" y="2699"/>
                    <a:pt x="5674" y="2699"/>
                  </a:cubicBezTo>
                  <a:close/>
                  <a:moveTo>
                    <a:pt x="364" y="3386"/>
                  </a:moveTo>
                  <a:cubicBezTo>
                    <a:pt x="380" y="3386"/>
                    <a:pt x="394" y="3390"/>
                    <a:pt x="396" y="3403"/>
                  </a:cubicBezTo>
                  <a:lnTo>
                    <a:pt x="371" y="3428"/>
                  </a:lnTo>
                  <a:lnTo>
                    <a:pt x="346" y="3409"/>
                  </a:lnTo>
                  <a:lnTo>
                    <a:pt x="342" y="3387"/>
                  </a:lnTo>
                  <a:cubicBezTo>
                    <a:pt x="350" y="3386"/>
                    <a:pt x="357" y="3386"/>
                    <a:pt x="364" y="3386"/>
                  </a:cubicBezTo>
                  <a:close/>
                  <a:moveTo>
                    <a:pt x="399" y="3533"/>
                  </a:moveTo>
                  <a:cubicBezTo>
                    <a:pt x="408" y="3533"/>
                    <a:pt x="408" y="3537"/>
                    <a:pt x="408" y="3550"/>
                  </a:cubicBezTo>
                  <a:cubicBezTo>
                    <a:pt x="396" y="3566"/>
                    <a:pt x="380" y="3575"/>
                    <a:pt x="361" y="3578"/>
                  </a:cubicBezTo>
                  <a:cubicBezTo>
                    <a:pt x="336" y="3578"/>
                    <a:pt x="333" y="3560"/>
                    <a:pt x="383" y="3535"/>
                  </a:cubicBezTo>
                  <a:cubicBezTo>
                    <a:pt x="391" y="3534"/>
                    <a:pt x="396" y="3533"/>
                    <a:pt x="399" y="3533"/>
                  </a:cubicBezTo>
                  <a:close/>
                  <a:moveTo>
                    <a:pt x="465" y="3886"/>
                  </a:moveTo>
                  <a:cubicBezTo>
                    <a:pt x="490" y="3886"/>
                    <a:pt x="468" y="3908"/>
                    <a:pt x="468" y="3929"/>
                  </a:cubicBezTo>
                  <a:cubicBezTo>
                    <a:pt x="459" y="3939"/>
                    <a:pt x="453" y="3944"/>
                    <a:pt x="450" y="3944"/>
                  </a:cubicBezTo>
                  <a:cubicBezTo>
                    <a:pt x="445" y="3944"/>
                    <a:pt x="445" y="3934"/>
                    <a:pt x="443" y="3911"/>
                  </a:cubicBezTo>
                  <a:cubicBezTo>
                    <a:pt x="440" y="3889"/>
                    <a:pt x="465" y="3886"/>
                    <a:pt x="465" y="3886"/>
                  </a:cubicBezTo>
                  <a:close/>
                  <a:moveTo>
                    <a:pt x="979" y="3967"/>
                  </a:moveTo>
                  <a:cubicBezTo>
                    <a:pt x="954" y="3967"/>
                    <a:pt x="954" y="3967"/>
                    <a:pt x="957" y="3989"/>
                  </a:cubicBezTo>
                  <a:cubicBezTo>
                    <a:pt x="969" y="4002"/>
                    <a:pt x="988" y="4005"/>
                    <a:pt x="1007" y="4005"/>
                  </a:cubicBezTo>
                  <a:cubicBezTo>
                    <a:pt x="1032" y="4005"/>
                    <a:pt x="1032" y="3983"/>
                    <a:pt x="979" y="3967"/>
                  </a:cubicBezTo>
                  <a:close/>
                  <a:moveTo>
                    <a:pt x="151" y="4064"/>
                  </a:moveTo>
                  <a:cubicBezTo>
                    <a:pt x="126" y="4067"/>
                    <a:pt x="126" y="4067"/>
                    <a:pt x="129" y="4089"/>
                  </a:cubicBezTo>
                  <a:cubicBezTo>
                    <a:pt x="131" y="4113"/>
                    <a:pt x="132" y="4123"/>
                    <a:pt x="137" y="4123"/>
                  </a:cubicBezTo>
                  <a:cubicBezTo>
                    <a:pt x="141" y="4123"/>
                    <a:pt x="147" y="4117"/>
                    <a:pt x="158" y="4108"/>
                  </a:cubicBezTo>
                  <a:lnTo>
                    <a:pt x="154" y="4108"/>
                  </a:lnTo>
                  <a:lnTo>
                    <a:pt x="151" y="4064"/>
                  </a:lnTo>
                  <a:close/>
                  <a:moveTo>
                    <a:pt x="502" y="4268"/>
                  </a:moveTo>
                  <a:cubicBezTo>
                    <a:pt x="509" y="4268"/>
                    <a:pt x="525" y="4270"/>
                    <a:pt x="527" y="4287"/>
                  </a:cubicBezTo>
                  <a:cubicBezTo>
                    <a:pt x="524" y="4302"/>
                    <a:pt x="518" y="4318"/>
                    <a:pt x="505" y="4331"/>
                  </a:cubicBezTo>
                  <a:cubicBezTo>
                    <a:pt x="504" y="4331"/>
                    <a:pt x="502" y="4331"/>
                    <a:pt x="501" y="4331"/>
                  </a:cubicBezTo>
                  <a:cubicBezTo>
                    <a:pt x="490" y="4331"/>
                    <a:pt x="480" y="4323"/>
                    <a:pt x="477" y="4312"/>
                  </a:cubicBezTo>
                  <a:cubicBezTo>
                    <a:pt x="477" y="4290"/>
                    <a:pt x="474" y="4268"/>
                    <a:pt x="499" y="4268"/>
                  </a:cubicBezTo>
                  <a:cubicBezTo>
                    <a:pt x="499" y="4268"/>
                    <a:pt x="500" y="4268"/>
                    <a:pt x="502" y="4268"/>
                  </a:cubicBezTo>
                  <a:close/>
                  <a:moveTo>
                    <a:pt x="361" y="4428"/>
                  </a:moveTo>
                  <a:cubicBezTo>
                    <a:pt x="361" y="4428"/>
                    <a:pt x="336" y="4431"/>
                    <a:pt x="339" y="4453"/>
                  </a:cubicBezTo>
                  <a:lnTo>
                    <a:pt x="342" y="4475"/>
                  </a:lnTo>
                  <a:cubicBezTo>
                    <a:pt x="358" y="4468"/>
                    <a:pt x="377" y="4462"/>
                    <a:pt x="390" y="4447"/>
                  </a:cubicBezTo>
                  <a:cubicBezTo>
                    <a:pt x="386" y="4428"/>
                    <a:pt x="361" y="4428"/>
                    <a:pt x="361" y="4428"/>
                  </a:cubicBezTo>
                  <a:close/>
                  <a:moveTo>
                    <a:pt x="465" y="4666"/>
                  </a:moveTo>
                  <a:lnTo>
                    <a:pt x="468" y="4691"/>
                  </a:lnTo>
                  <a:lnTo>
                    <a:pt x="449" y="4719"/>
                  </a:lnTo>
                  <a:cubicBezTo>
                    <a:pt x="446" y="4710"/>
                    <a:pt x="446" y="4704"/>
                    <a:pt x="443" y="4694"/>
                  </a:cubicBezTo>
                  <a:cubicBezTo>
                    <a:pt x="440" y="4669"/>
                    <a:pt x="440" y="4669"/>
                    <a:pt x="465" y="4666"/>
                  </a:cubicBezTo>
                  <a:close/>
                  <a:moveTo>
                    <a:pt x="529" y="4869"/>
                  </a:moveTo>
                  <a:cubicBezTo>
                    <a:pt x="533" y="4869"/>
                    <a:pt x="538" y="4869"/>
                    <a:pt x="543" y="4870"/>
                  </a:cubicBezTo>
                  <a:cubicBezTo>
                    <a:pt x="549" y="4895"/>
                    <a:pt x="549" y="4895"/>
                    <a:pt x="559" y="4917"/>
                  </a:cubicBezTo>
                  <a:cubicBezTo>
                    <a:pt x="546" y="4922"/>
                    <a:pt x="533" y="4926"/>
                    <a:pt x="523" y="4926"/>
                  </a:cubicBezTo>
                  <a:cubicBezTo>
                    <a:pt x="514" y="4926"/>
                    <a:pt x="507" y="4922"/>
                    <a:pt x="502" y="4910"/>
                  </a:cubicBezTo>
                  <a:cubicBezTo>
                    <a:pt x="474" y="4896"/>
                    <a:pt x="484" y="4869"/>
                    <a:pt x="529" y="4869"/>
                  </a:cubicBezTo>
                  <a:close/>
                  <a:moveTo>
                    <a:pt x="728" y="4989"/>
                  </a:moveTo>
                  <a:cubicBezTo>
                    <a:pt x="737" y="5011"/>
                    <a:pt x="772" y="5014"/>
                    <a:pt x="750" y="5026"/>
                  </a:cubicBezTo>
                  <a:cubicBezTo>
                    <a:pt x="753" y="5031"/>
                    <a:pt x="752" y="5033"/>
                    <a:pt x="749" y="5033"/>
                  </a:cubicBezTo>
                  <a:cubicBezTo>
                    <a:pt x="740" y="5033"/>
                    <a:pt x="713" y="5017"/>
                    <a:pt x="706" y="5001"/>
                  </a:cubicBezTo>
                  <a:lnTo>
                    <a:pt x="728" y="4989"/>
                  </a:lnTo>
                  <a:close/>
                  <a:moveTo>
                    <a:pt x="4197" y="5111"/>
                  </a:moveTo>
                  <a:cubicBezTo>
                    <a:pt x="4175" y="5114"/>
                    <a:pt x="4178" y="5139"/>
                    <a:pt x="4181" y="5164"/>
                  </a:cubicBezTo>
                  <a:lnTo>
                    <a:pt x="4200" y="5161"/>
                  </a:lnTo>
                  <a:cubicBezTo>
                    <a:pt x="4213" y="5145"/>
                    <a:pt x="4219" y="5130"/>
                    <a:pt x="4219" y="5111"/>
                  </a:cubicBezTo>
                  <a:close/>
                  <a:moveTo>
                    <a:pt x="615" y="5286"/>
                  </a:moveTo>
                  <a:lnTo>
                    <a:pt x="596" y="5299"/>
                  </a:lnTo>
                  <a:lnTo>
                    <a:pt x="574" y="5315"/>
                  </a:lnTo>
                  <a:lnTo>
                    <a:pt x="615" y="5286"/>
                  </a:lnTo>
                  <a:close/>
                  <a:moveTo>
                    <a:pt x="966" y="5378"/>
                  </a:moveTo>
                  <a:cubicBezTo>
                    <a:pt x="970" y="5378"/>
                    <a:pt x="975" y="5379"/>
                    <a:pt x="979" y="5384"/>
                  </a:cubicBezTo>
                  <a:lnTo>
                    <a:pt x="994" y="5399"/>
                  </a:lnTo>
                  <a:cubicBezTo>
                    <a:pt x="982" y="5412"/>
                    <a:pt x="963" y="5421"/>
                    <a:pt x="944" y="5421"/>
                  </a:cubicBezTo>
                  <a:lnTo>
                    <a:pt x="929" y="5405"/>
                  </a:lnTo>
                  <a:cubicBezTo>
                    <a:pt x="940" y="5392"/>
                    <a:pt x="953" y="5378"/>
                    <a:pt x="966" y="5378"/>
                  </a:cubicBezTo>
                  <a:close/>
                  <a:moveTo>
                    <a:pt x="4191" y="5493"/>
                  </a:moveTo>
                  <a:lnTo>
                    <a:pt x="4213" y="5515"/>
                  </a:lnTo>
                  <a:cubicBezTo>
                    <a:pt x="4216" y="5540"/>
                    <a:pt x="4194" y="5543"/>
                    <a:pt x="4175" y="5543"/>
                  </a:cubicBezTo>
                  <a:cubicBezTo>
                    <a:pt x="4169" y="5544"/>
                    <a:pt x="4165" y="5545"/>
                    <a:pt x="4162" y="5545"/>
                  </a:cubicBezTo>
                  <a:cubicBezTo>
                    <a:pt x="4153" y="5545"/>
                    <a:pt x="4152" y="5540"/>
                    <a:pt x="4150" y="5521"/>
                  </a:cubicBezTo>
                  <a:cubicBezTo>
                    <a:pt x="4150" y="5521"/>
                    <a:pt x="4169" y="5493"/>
                    <a:pt x="4191" y="5493"/>
                  </a:cubicBezTo>
                  <a:close/>
                  <a:moveTo>
                    <a:pt x="3912" y="5468"/>
                  </a:moveTo>
                  <a:cubicBezTo>
                    <a:pt x="3937" y="5468"/>
                    <a:pt x="3956" y="5487"/>
                    <a:pt x="3959" y="5512"/>
                  </a:cubicBezTo>
                  <a:cubicBezTo>
                    <a:pt x="3984" y="5562"/>
                    <a:pt x="3984" y="5562"/>
                    <a:pt x="3943" y="5565"/>
                  </a:cubicBezTo>
                  <a:cubicBezTo>
                    <a:pt x="3938" y="5566"/>
                    <a:pt x="3932" y="5567"/>
                    <a:pt x="3926" y="5567"/>
                  </a:cubicBezTo>
                  <a:cubicBezTo>
                    <a:pt x="3911" y="5567"/>
                    <a:pt x="3899" y="5562"/>
                    <a:pt x="3896" y="5543"/>
                  </a:cubicBezTo>
                  <a:lnTo>
                    <a:pt x="3918" y="5543"/>
                  </a:lnTo>
                  <a:cubicBezTo>
                    <a:pt x="3919" y="5550"/>
                    <a:pt x="3921" y="5553"/>
                    <a:pt x="3923" y="5553"/>
                  </a:cubicBezTo>
                  <a:cubicBezTo>
                    <a:pt x="3928" y="5553"/>
                    <a:pt x="3933" y="5534"/>
                    <a:pt x="3915" y="5518"/>
                  </a:cubicBezTo>
                  <a:cubicBezTo>
                    <a:pt x="3915" y="5493"/>
                    <a:pt x="3912" y="5468"/>
                    <a:pt x="3912" y="5468"/>
                  </a:cubicBezTo>
                  <a:close/>
                  <a:moveTo>
                    <a:pt x="2610" y="5512"/>
                  </a:moveTo>
                  <a:cubicBezTo>
                    <a:pt x="2601" y="5512"/>
                    <a:pt x="2588" y="5513"/>
                    <a:pt x="2574" y="5515"/>
                  </a:cubicBezTo>
                  <a:cubicBezTo>
                    <a:pt x="2555" y="5515"/>
                    <a:pt x="2536" y="5543"/>
                    <a:pt x="2536" y="5543"/>
                  </a:cubicBezTo>
                  <a:cubicBezTo>
                    <a:pt x="2536" y="5563"/>
                    <a:pt x="2550" y="5565"/>
                    <a:pt x="2567" y="5565"/>
                  </a:cubicBezTo>
                  <a:cubicBezTo>
                    <a:pt x="2571" y="5565"/>
                    <a:pt x="2576" y="5565"/>
                    <a:pt x="2580" y="5565"/>
                  </a:cubicBezTo>
                  <a:cubicBezTo>
                    <a:pt x="2591" y="5570"/>
                    <a:pt x="2600" y="5572"/>
                    <a:pt x="2608" y="5572"/>
                  </a:cubicBezTo>
                  <a:cubicBezTo>
                    <a:pt x="2632" y="5572"/>
                    <a:pt x="2642" y="5553"/>
                    <a:pt x="2640" y="5534"/>
                  </a:cubicBezTo>
                  <a:cubicBezTo>
                    <a:pt x="2640" y="5517"/>
                    <a:pt x="2630" y="5512"/>
                    <a:pt x="2610" y="5512"/>
                  </a:cubicBezTo>
                  <a:close/>
                  <a:moveTo>
                    <a:pt x="4772" y="5453"/>
                  </a:moveTo>
                  <a:cubicBezTo>
                    <a:pt x="4775" y="5453"/>
                    <a:pt x="4777" y="5466"/>
                    <a:pt x="4783" y="5490"/>
                  </a:cubicBezTo>
                  <a:cubicBezTo>
                    <a:pt x="4789" y="5512"/>
                    <a:pt x="4796" y="5537"/>
                    <a:pt x="4771" y="5543"/>
                  </a:cubicBezTo>
                  <a:cubicBezTo>
                    <a:pt x="4757" y="5564"/>
                    <a:pt x="4747" y="5572"/>
                    <a:pt x="4741" y="5572"/>
                  </a:cubicBezTo>
                  <a:cubicBezTo>
                    <a:pt x="4729" y="5572"/>
                    <a:pt x="4734" y="5536"/>
                    <a:pt x="4761" y="5496"/>
                  </a:cubicBezTo>
                  <a:cubicBezTo>
                    <a:pt x="4768" y="5467"/>
                    <a:pt x="4770" y="5453"/>
                    <a:pt x="4772" y="5453"/>
                  </a:cubicBezTo>
                  <a:close/>
                  <a:moveTo>
                    <a:pt x="2768" y="5547"/>
                  </a:moveTo>
                  <a:lnTo>
                    <a:pt x="2768" y="5547"/>
                  </a:lnTo>
                  <a:cubicBezTo>
                    <a:pt x="2771" y="5572"/>
                    <a:pt x="2734" y="5600"/>
                    <a:pt x="2712" y="5603"/>
                  </a:cubicBezTo>
                  <a:cubicBezTo>
                    <a:pt x="2710" y="5603"/>
                    <a:pt x="2709" y="5603"/>
                    <a:pt x="2708" y="5603"/>
                  </a:cubicBezTo>
                  <a:cubicBezTo>
                    <a:pt x="2690" y="5603"/>
                    <a:pt x="2689" y="5579"/>
                    <a:pt x="2727" y="5550"/>
                  </a:cubicBezTo>
                  <a:lnTo>
                    <a:pt x="2768" y="5547"/>
                  </a:lnTo>
                  <a:close/>
                  <a:moveTo>
                    <a:pt x="1104" y="5568"/>
                  </a:moveTo>
                  <a:cubicBezTo>
                    <a:pt x="1126" y="5581"/>
                    <a:pt x="1095" y="5590"/>
                    <a:pt x="1044" y="5619"/>
                  </a:cubicBezTo>
                  <a:cubicBezTo>
                    <a:pt x="988" y="5612"/>
                    <a:pt x="988" y="5612"/>
                    <a:pt x="1038" y="5584"/>
                  </a:cubicBezTo>
                  <a:lnTo>
                    <a:pt x="1104" y="5568"/>
                  </a:lnTo>
                  <a:close/>
                  <a:moveTo>
                    <a:pt x="3887" y="5672"/>
                  </a:moveTo>
                  <a:lnTo>
                    <a:pt x="3868" y="5675"/>
                  </a:lnTo>
                  <a:cubicBezTo>
                    <a:pt x="3868" y="5694"/>
                    <a:pt x="3868" y="5698"/>
                    <a:pt x="3877" y="5698"/>
                  </a:cubicBezTo>
                  <a:cubicBezTo>
                    <a:pt x="3880" y="5698"/>
                    <a:pt x="3884" y="5698"/>
                    <a:pt x="3890" y="5697"/>
                  </a:cubicBezTo>
                  <a:lnTo>
                    <a:pt x="3912" y="5694"/>
                  </a:lnTo>
                  <a:lnTo>
                    <a:pt x="3887" y="5672"/>
                  </a:lnTo>
                  <a:close/>
                  <a:moveTo>
                    <a:pt x="1618" y="5644"/>
                  </a:moveTo>
                  <a:cubicBezTo>
                    <a:pt x="1640" y="5650"/>
                    <a:pt x="1662" y="5650"/>
                    <a:pt x="1662" y="5650"/>
                  </a:cubicBezTo>
                  <a:cubicBezTo>
                    <a:pt x="1662" y="5650"/>
                    <a:pt x="1637" y="5675"/>
                    <a:pt x="1612" y="5694"/>
                  </a:cubicBezTo>
                  <a:cubicBezTo>
                    <a:pt x="1580" y="5731"/>
                    <a:pt x="1565" y="5748"/>
                    <a:pt x="1559" y="5748"/>
                  </a:cubicBezTo>
                  <a:cubicBezTo>
                    <a:pt x="1554" y="5748"/>
                    <a:pt x="1556" y="5736"/>
                    <a:pt x="1558" y="5713"/>
                  </a:cubicBezTo>
                  <a:cubicBezTo>
                    <a:pt x="1562" y="5678"/>
                    <a:pt x="1587" y="5653"/>
                    <a:pt x="1618" y="5644"/>
                  </a:cubicBezTo>
                  <a:close/>
                  <a:moveTo>
                    <a:pt x="1699" y="5753"/>
                  </a:moveTo>
                  <a:lnTo>
                    <a:pt x="1725" y="5782"/>
                  </a:lnTo>
                  <a:cubicBezTo>
                    <a:pt x="1722" y="5802"/>
                    <a:pt x="1705" y="5804"/>
                    <a:pt x="1686" y="5804"/>
                  </a:cubicBezTo>
                  <a:cubicBezTo>
                    <a:pt x="1681" y="5804"/>
                    <a:pt x="1676" y="5803"/>
                    <a:pt x="1671" y="5803"/>
                  </a:cubicBezTo>
                  <a:lnTo>
                    <a:pt x="1674" y="5778"/>
                  </a:lnTo>
                  <a:lnTo>
                    <a:pt x="1699" y="5753"/>
                  </a:lnTo>
                  <a:close/>
                  <a:moveTo>
                    <a:pt x="4193" y="1"/>
                  </a:moveTo>
                  <a:cubicBezTo>
                    <a:pt x="4158" y="1"/>
                    <a:pt x="4098" y="23"/>
                    <a:pt x="4084" y="56"/>
                  </a:cubicBezTo>
                  <a:cubicBezTo>
                    <a:pt x="4071" y="85"/>
                    <a:pt x="4066" y="98"/>
                    <a:pt x="4063" y="98"/>
                  </a:cubicBezTo>
                  <a:cubicBezTo>
                    <a:pt x="4061" y="98"/>
                    <a:pt x="4060" y="92"/>
                    <a:pt x="4059" y="81"/>
                  </a:cubicBezTo>
                  <a:cubicBezTo>
                    <a:pt x="4059" y="69"/>
                    <a:pt x="4047" y="59"/>
                    <a:pt x="4031" y="59"/>
                  </a:cubicBezTo>
                  <a:cubicBezTo>
                    <a:pt x="4027" y="59"/>
                    <a:pt x="4023" y="59"/>
                    <a:pt x="4020" y="59"/>
                  </a:cubicBezTo>
                  <a:cubicBezTo>
                    <a:pt x="4004" y="59"/>
                    <a:pt x="3990" y="57"/>
                    <a:pt x="3987" y="37"/>
                  </a:cubicBezTo>
                  <a:cubicBezTo>
                    <a:pt x="3965" y="44"/>
                    <a:pt x="3943" y="53"/>
                    <a:pt x="3928" y="69"/>
                  </a:cubicBezTo>
                  <a:cubicBezTo>
                    <a:pt x="3912" y="90"/>
                    <a:pt x="3889" y="100"/>
                    <a:pt x="3866" y="100"/>
                  </a:cubicBezTo>
                  <a:cubicBezTo>
                    <a:pt x="3838" y="100"/>
                    <a:pt x="3811" y="85"/>
                    <a:pt x="3799" y="56"/>
                  </a:cubicBezTo>
                  <a:lnTo>
                    <a:pt x="3758" y="84"/>
                  </a:lnTo>
                  <a:cubicBezTo>
                    <a:pt x="3748" y="116"/>
                    <a:pt x="3737" y="139"/>
                    <a:pt x="3729" y="139"/>
                  </a:cubicBezTo>
                  <a:cubicBezTo>
                    <a:pt x="3724" y="139"/>
                    <a:pt x="3720" y="131"/>
                    <a:pt x="3718" y="112"/>
                  </a:cubicBezTo>
                  <a:cubicBezTo>
                    <a:pt x="3715" y="95"/>
                    <a:pt x="3715" y="77"/>
                    <a:pt x="3715" y="77"/>
                  </a:cubicBezTo>
                  <a:cubicBezTo>
                    <a:pt x="3714" y="77"/>
                    <a:pt x="3714" y="80"/>
                    <a:pt x="3714" y="87"/>
                  </a:cubicBezTo>
                  <a:cubicBezTo>
                    <a:pt x="3708" y="110"/>
                    <a:pt x="3689" y="119"/>
                    <a:pt x="3669" y="119"/>
                  </a:cubicBezTo>
                  <a:cubicBezTo>
                    <a:pt x="3642" y="119"/>
                    <a:pt x="3612" y="101"/>
                    <a:pt x="3608" y="72"/>
                  </a:cubicBezTo>
                  <a:cubicBezTo>
                    <a:pt x="3606" y="53"/>
                    <a:pt x="3605" y="48"/>
                    <a:pt x="3597" y="48"/>
                  </a:cubicBezTo>
                  <a:cubicBezTo>
                    <a:pt x="3595" y="48"/>
                    <a:pt x="3591" y="49"/>
                    <a:pt x="3586" y="50"/>
                  </a:cubicBezTo>
                  <a:lnTo>
                    <a:pt x="3586" y="75"/>
                  </a:lnTo>
                  <a:cubicBezTo>
                    <a:pt x="3589" y="100"/>
                    <a:pt x="3592" y="125"/>
                    <a:pt x="3570" y="125"/>
                  </a:cubicBezTo>
                  <a:cubicBezTo>
                    <a:pt x="3563" y="126"/>
                    <a:pt x="3556" y="127"/>
                    <a:pt x="3550" y="127"/>
                  </a:cubicBezTo>
                  <a:cubicBezTo>
                    <a:pt x="3538" y="127"/>
                    <a:pt x="3529" y="123"/>
                    <a:pt x="3526" y="106"/>
                  </a:cubicBezTo>
                  <a:cubicBezTo>
                    <a:pt x="3509" y="89"/>
                    <a:pt x="3493" y="73"/>
                    <a:pt x="3486" y="73"/>
                  </a:cubicBezTo>
                  <a:cubicBezTo>
                    <a:pt x="3483" y="73"/>
                    <a:pt x="3482" y="76"/>
                    <a:pt x="3483" y="84"/>
                  </a:cubicBezTo>
                  <a:cubicBezTo>
                    <a:pt x="3464" y="84"/>
                    <a:pt x="3448" y="75"/>
                    <a:pt x="3436" y="62"/>
                  </a:cubicBezTo>
                  <a:lnTo>
                    <a:pt x="3351" y="72"/>
                  </a:lnTo>
                  <a:cubicBezTo>
                    <a:pt x="3341" y="85"/>
                    <a:pt x="3325" y="92"/>
                    <a:pt x="3311" y="92"/>
                  </a:cubicBezTo>
                  <a:cubicBezTo>
                    <a:pt x="3299" y="92"/>
                    <a:pt x="3290" y="87"/>
                    <a:pt x="3288" y="75"/>
                  </a:cubicBezTo>
                  <a:cubicBezTo>
                    <a:pt x="3266" y="78"/>
                    <a:pt x="3244" y="91"/>
                    <a:pt x="3229" y="106"/>
                  </a:cubicBezTo>
                  <a:cubicBezTo>
                    <a:pt x="3214" y="108"/>
                    <a:pt x="3202" y="110"/>
                    <a:pt x="3193" y="110"/>
                  </a:cubicBezTo>
                  <a:cubicBezTo>
                    <a:pt x="3174" y="110"/>
                    <a:pt x="3165" y="104"/>
                    <a:pt x="3163" y="87"/>
                  </a:cubicBezTo>
                  <a:cubicBezTo>
                    <a:pt x="3161" y="75"/>
                    <a:pt x="3161" y="69"/>
                    <a:pt x="3158" y="69"/>
                  </a:cubicBezTo>
                  <a:cubicBezTo>
                    <a:pt x="3155" y="69"/>
                    <a:pt x="3151" y="76"/>
                    <a:pt x="3141" y="91"/>
                  </a:cubicBezTo>
                  <a:cubicBezTo>
                    <a:pt x="3144" y="116"/>
                    <a:pt x="3122" y="116"/>
                    <a:pt x="3100" y="119"/>
                  </a:cubicBezTo>
                  <a:lnTo>
                    <a:pt x="3060" y="122"/>
                  </a:lnTo>
                  <a:cubicBezTo>
                    <a:pt x="3063" y="147"/>
                    <a:pt x="3063" y="147"/>
                    <a:pt x="3041" y="150"/>
                  </a:cubicBezTo>
                  <a:cubicBezTo>
                    <a:pt x="3020" y="150"/>
                    <a:pt x="2963" y="134"/>
                    <a:pt x="2939" y="134"/>
                  </a:cubicBezTo>
                  <a:cubicBezTo>
                    <a:pt x="2937" y="134"/>
                    <a:pt x="2936" y="134"/>
                    <a:pt x="2934" y="134"/>
                  </a:cubicBezTo>
                  <a:cubicBezTo>
                    <a:pt x="2868" y="141"/>
                    <a:pt x="2868" y="141"/>
                    <a:pt x="2893" y="163"/>
                  </a:cubicBezTo>
                  <a:cubicBezTo>
                    <a:pt x="2909" y="163"/>
                    <a:pt x="2913" y="175"/>
                    <a:pt x="2900" y="175"/>
                  </a:cubicBezTo>
                  <a:cubicBezTo>
                    <a:pt x="2894" y="175"/>
                    <a:pt x="2885" y="172"/>
                    <a:pt x="2871" y="166"/>
                  </a:cubicBezTo>
                  <a:cubicBezTo>
                    <a:pt x="2821" y="156"/>
                    <a:pt x="2771" y="153"/>
                    <a:pt x="2721" y="153"/>
                  </a:cubicBezTo>
                  <a:cubicBezTo>
                    <a:pt x="2636" y="163"/>
                    <a:pt x="2636" y="163"/>
                    <a:pt x="2640" y="188"/>
                  </a:cubicBezTo>
                  <a:cubicBezTo>
                    <a:pt x="2652" y="212"/>
                    <a:pt x="2654" y="224"/>
                    <a:pt x="2648" y="224"/>
                  </a:cubicBezTo>
                  <a:cubicBezTo>
                    <a:pt x="2643" y="224"/>
                    <a:pt x="2632" y="212"/>
                    <a:pt x="2618" y="188"/>
                  </a:cubicBezTo>
                  <a:cubicBezTo>
                    <a:pt x="2592" y="162"/>
                    <a:pt x="2574" y="151"/>
                    <a:pt x="2564" y="151"/>
                  </a:cubicBezTo>
                  <a:cubicBezTo>
                    <a:pt x="2556" y="151"/>
                    <a:pt x="2552" y="158"/>
                    <a:pt x="2552" y="169"/>
                  </a:cubicBezTo>
                  <a:cubicBezTo>
                    <a:pt x="2533" y="197"/>
                    <a:pt x="2533" y="197"/>
                    <a:pt x="2514" y="197"/>
                  </a:cubicBezTo>
                  <a:cubicBezTo>
                    <a:pt x="2513" y="186"/>
                    <a:pt x="2507" y="180"/>
                    <a:pt x="2498" y="180"/>
                  </a:cubicBezTo>
                  <a:cubicBezTo>
                    <a:pt x="2487" y="180"/>
                    <a:pt x="2471" y="188"/>
                    <a:pt x="2448" y="203"/>
                  </a:cubicBezTo>
                  <a:cubicBezTo>
                    <a:pt x="2444" y="204"/>
                    <a:pt x="2440" y="205"/>
                    <a:pt x="2437" y="205"/>
                  </a:cubicBezTo>
                  <a:cubicBezTo>
                    <a:pt x="2429" y="205"/>
                    <a:pt x="2429" y="200"/>
                    <a:pt x="2426" y="181"/>
                  </a:cubicBezTo>
                  <a:lnTo>
                    <a:pt x="2383" y="185"/>
                  </a:lnTo>
                  <a:cubicBezTo>
                    <a:pt x="2365" y="212"/>
                    <a:pt x="2320" y="222"/>
                    <a:pt x="2279" y="222"/>
                  </a:cubicBezTo>
                  <a:cubicBezTo>
                    <a:pt x="2241" y="222"/>
                    <a:pt x="2205" y="214"/>
                    <a:pt x="2195" y="203"/>
                  </a:cubicBezTo>
                  <a:cubicBezTo>
                    <a:pt x="2179" y="206"/>
                    <a:pt x="2163" y="216"/>
                    <a:pt x="2154" y="232"/>
                  </a:cubicBezTo>
                  <a:cubicBezTo>
                    <a:pt x="2146" y="257"/>
                    <a:pt x="2136" y="271"/>
                    <a:pt x="2128" y="271"/>
                  </a:cubicBezTo>
                  <a:cubicBezTo>
                    <a:pt x="2121" y="271"/>
                    <a:pt x="2115" y="259"/>
                    <a:pt x="2113" y="235"/>
                  </a:cubicBezTo>
                  <a:cubicBezTo>
                    <a:pt x="2110" y="210"/>
                    <a:pt x="2108" y="197"/>
                    <a:pt x="2106" y="197"/>
                  </a:cubicBezTo>
                  <a:cubicBezTo>
                    <a:pt x="2103" y="197"/>
                    <a:pt x="2099" y="211"/>
                    <a:pt x="2091" y="238"/>
                  </a:cubicBezTo>
                  <a:cubicBezTo>
                    <a:pt x="2082" y="250"/>
                    <a:pt x="2053" y="258"/>
                    <a:pt x="2027" y="258"/>
                  </a:cubicBezTo>
                  <a:cubicBezTo>
                    <a:pt x="1999" y="258"/>
                    <a:pt x="1975" y="248"/>
                    <a:pt x="1985" y="222"/>
                  </a:cubicBezTo>
                  <a:cubicBezTo>
                    <a:pt x="1981" y="197"/>
                    <a:pt x="1978" y="172"/>
                    <a:pt x="1978" y="172"/>
                  </a:cubicBezTo>
                  <a:cubicBezTo>
                    <a:pt x="1969" y="185"/>
                    <a:pt x="1956" y="197"/>
                    <a:pt x="1938" y="200"/>
                  </a:cubicBezTo>
                  <a:cubicBezTo>
                    <a:pt x="1941" y="225"/>
                    <a:pt x="1919" y="228"/>
                    <a:pt x="1856" y="232"/>
                  </a:cubicBezTo>
                  <a:cubicBezTo>
                    <a:pt x="1815" y="238"/>
                    <a:pt x="1734" y="269"/>
                    <a:pt x="1690" y="272"/>
                  </a:cubicBezTo>
                  <a:cubicBezTo>
                    <a:pt x="1673" y="275"/>
                    <a:pt x="1652" y="277"/>
                    <a:pt x="1632" y="277"/>
                  </a:cubicBezTo>
                  <a:cubicBezTo>
                    <a:pt x="1603" y="277"/>
                    <a:pt x="1574" y="273"/>
                    <a:pt x="1562" y="260"/>
                  </a:cubicBezTo>
                  <a:cubicBezTo>
                    <a:pt x="1530" y="263"/>
                    <a:pt x="1502" y="272"/>
                    <a:pt x="1480" y="294"/>
                  </a:cubicBezTo>
                  <a:cubicBezTo>
                    <a:pt x="1470" y="308"/>
                    <a:pt x="1453" y="315"/>
                    <a:pt x="1439" y="315"/>
                  </a:cubicBezTo>
                  <a:cubicBezTo>
                    <a:pt x="1427" y="315"/>
                    <a:pt x="1417" y="309"/>
                    <a:pt x="1417" y="297"/>
                  </a:cubicBezTo>
                  <a:lnTo>
                    <a:pt x="1395" y="301"/>
                  </a:lnTo>
                  <a:cubicBezTo>
                    <a:pt x="1377" y="316"/>
                    <a:pt x="1352" y="329"/>
                    <a:pt x="1327" y="335"/>
                  </a:cubicBezTo>
                  <a:cubicBezTo>
                    <a:pt x="1327" y="315"/>
                    <a:pt x="1311" y="303"/>
                    <a:pt x="1296" y="303"/>
                  </a:cubicBezTo>
                  <a:cubicBezTo>
                    <a:pt x="1286" y="303"/>
                    <a:pt x="1277" y="307"/>
                    <a:pt x="1270" y="316"/>
                  </a:cubicBezTo>
                  <a:cubicBezTo>
                    <a:pt x="1276" y="341"/>
                    <a:pt x="1248" y="344"/>
                    <a:pt x="1198" y="354"/>
                  </a:cubicBezTo>
                  <a:cubicBezTo>
                    <a:pt x="1196" y="353"/>
                    <a:pt x="1194" y="353"/>
                    <a:pt x="1191" y="353"/>
                  </a:cubicBezTo>
                  <a:cubicBezTo>
                    <a:pt x="1141" y="353"/>
                    <a:pt x="923" y="399"/>
                    <a:pt x="737" y="517"/>
                  </a:cubicBezTo>
                  <a:cubicBezTo>
                    <a:pt x="540" y="633"/>
                    <a:pt x="399" y="808"/>
                    <a:pt x="408" y="818"/>
                  </a:cubicBezTo>
                  <a:cubicBezTo>
                    <a:pt x="390" y="836"/>
                    <a:pt x="374" y="855"/>
                    <a:pt x="358" y="877"/>
                  </a:cubicBezTo>
                  <a:lnTo>
                    <a:pt x="311" y="943"/>
                  </a:lnTo>
                  <a:cubicBezTo>
                    <a:pt x="307" y="940"/>
                    <a:pt x="302" y="938"/>
                    <a:pt x="297" y="938"/>
                  </a:cubicBezTo>
                  <a:cubicBezTo>
                    <a:pt x="256" y="938"/>
                    <a:pt x="210" y="1049"/>
                    <a:pt x="201" y="1125"/>
                  </a:cubicBezTo>
                  <a:cubicBezTo>
                    <a:pt x="211" y="1153"/>
                    <a:pt x="205" y="1184"/>
                    <a:pt x="189" y="1206"/>
                  </a:cubicBezTo>
                  <a:cubicBezTo>
                    <a:pt x="184" y="1204"/>
                    <a:pt x="179" y="1203"/>
                    <a:pt x="175" y="1203"/>
                  </a:cubicBezTo>
                  <a:cubicBezTo>
                    <a:pt x="136" y="1203"/>
                    <a:pt x="114" y="1269"/>
                    <a:pt x="120" y="1322"/>
                  </a:cubicBezTo>
                  <a:cubicBezTo>
                    <a:pt x="150" y="1355"/>
                    <a:pt x="154" y="1377"/>
                    <a:pt x="129" y="1377"/>
                  </a:cubicBezTo>
                  <a:cubicBezTo>
                    <a:pt x="123" y="1377"/>
                    <a:pt x="115" y="1375"/>
                    <a:pt x="104" y="1372"/>
                  </a:cubicBezTo>
                  <a:cubicBezTo>
                    <a:pt x="100" y="1371"/>
                    <a:pt x="96" y="1371"/>
                    <a:pt x="92" y="1371"/>
                  </a:cubicBezTo>
                  <a:cubicBezTo>
                    <a:pt x="55" y="1371"/>
                    <a:pt x="48" y="1422"/>
                    <a:pt x="104" y="1482"/>
                  </a:cubicBezTo>
                  <a:cubicBezTo>
                    <a:pt x="123" y="1513"/>
                    <a:pt x="123" y="1513"/>
                    <a:pt x="95" y="1535"/>
                  </a:cubicBezTo>
                  <a:cubicBezTo>
                    <a:pt x="42" y="1551"/>
                    <a:pt x="35" y="1579"/>
                    <a:pt x="60" y="1582"/>
                  </a:cubicBezTo>
                  <a:cubicBezTo>
                    <a:pt x="107" y="1617"/>
                    <a:pt x="104" y="1639"/>
                    <a:pt x="54" y="1664"/>
                  </a:cubicBezTo>
                  <a:cubicBezTo>
                    <a:pt x="1" y="1714"/>
                    <a:pt x="1" y="1714"/>
                    <a:pt x="48" y="1742"/>
                  </a:cubicBezTo>
                  <a:cubicBezTo>
                    <a:pt x="98" y="1770"/>
                    <a:pt x="104" y="1871"/>
                    <a:pt x="54" y="1902"/>
                  </a:cubicBezTo>
                  <a:cubicBezTo>
                    <a:pt x="57" y="1925"/>
                    <a:pt x="35" y="1946"/>
                    <a:pt x="53" y="1946"/>
                  </a:cubicBezTo>
                  <a:cubicBezTo>
                    <a:pt x="54" y="1946"/>
                    <a:pt x="56" y="1946"/>
                    <a:pt x="57" y="1946"/>
                  </a:cubicBezTo>
                  <a:lnTo>
                    <a:pt x="57" y="1946"/>
                  </a:lnTo>
                  <a:lnTo>
                    <a:pt x="35" y="1971"/>
                  </a:lnTo>
                  <a:lnTo>
                    <a:pt x="39" y="2012"/>
                  </a:lnTo>
                  <a:lnTo>
                    <a:pt x="64" y="2008"/>
                  </a:lnTo>
                  <a:lnTo>
                    <a:pt x="64" y="2008"/>
                  </a:lnTo>
                  <a:cubicBezTo>
                    <a:pt x="57" y="2109"/>
                    <a:pt x="60" y="2209"/>
                    <a:pt x="67" y="2306"/>
                  </a:cubicBezTo>
                  <a:cubicBezTo>
                    <a:pt x="85" y="2501"/>
                    <a:pt x="90" y="2563"/>
                    <a:pt x="105" y="2563"/>
                  </a:cubicBezTo>
                  <a:cubicBezTo>
                    <a:pt x="107" y="2563"/>
                    <a:pt x="110" y="2561"/>
                    <a:pt x="114" y="2557"/>
                  </a:cubicBezTo>
                  <a:cubicBezTo>
                    <a:pt x="124" y="2552"/>
                    <a:pt x="133" y="2549"/>
                    <a:pt x="139" y="2549"/>
                  </a:cubicBezTo>
                  <a:cubicBezTo>
                    <a:pt x="163" y="2549"/>
                    <a:pt x="156" y="2581"/>
                    <a:pt x="117" y="2601"/>
                  </a:cubicBezTo>
                  <a:cubicBezTo>
                    <a:pt x="111" y="2635"/>
                    <a:pt x="104" y="2673"/>
                    <a:pt x="104" y="2707"/>
                  </a:cubicBezTo>
                  <a:cubicBezTo>
                    <a:pt x="107" y="2751"/>
                    <a:pt x="111" y="2792"/>
                    <a:pt x="86" y="2795"/>
                  </a:cubicBezTo>
                  <a:lnTo>
                    <a:pt x="89" y="2817"/>
                  </a:lnTo>
                  <a:cubicBezTo>
                    <a:pt x="142" y="2855"/>
                    <a:pt x="154" y="2980"/>
                    <a:pt x="133" y="3046"/>
                  </a:cubicBezTo>
                  <a:cubicBezTo>
                    <a:pt x="133" y="3083"/>
                    <a:pt x="145" y="3121"/>
                    <a:pt x="170" y="3149"/>
                  </a:cubicBezTo>
                  <a:cubicBezTo>
                    <a:pt x="198" y="3190"/>
                    <a:pt x="198" y="3190"/>
                    <a:pt x="173" y="3212"/>
                  </a:cubicBezTo>
                  <a:cubicBezTo>
                    <a:pt x="149" y="3215"/>
                    <a:pt x="136" y="3340"/>
                    <a:pt x="184" y="3340"/>
                  </a:cubicBezTo>
                  <a:cubicBezTo>
                    <a:pt x="185" y="3340"/>
                    <a:pt x="185" y="3340"/>
                    <a:pt x="186" y="3340"/>
                  </a:cubicBezTo>
                  <a:lnTo>
                    <a:pt x="186" y="3340"/>
                  </a:lnTo>
                  <a:lnTo>
                    <a:pt x="164" y="3362"/>
                  </a:lnTo>
                  <a:cubicBezTo>
                    <a:pt x="139" y="3387"/>
                    <a:pt x="167" y="3403"/>
                    <a:pt x="192" y="3403"/>
                  </a:cubicBezTo>
                  <a:cubicBezTo>
                    <a:pt x="198" y="3402"/>
                    <a:pt x="203" y="3402"/>
                    <a:pt x="208" y="3402"/>
                  </a:cubicBezTo>
                  <a:cubicBezTo>
                    <a:pt x="242" y="3402"/>
                    <a:pt x="237" y="3422"/>
                    <a:pt x="170" y="3447"/>
                  </a:cubicBezTo>
                  <a:cubicBezTo>
                    <a:pt x="123" y="3450"/>
                    <a:pt x="123" y="3469"/>
                    <a:pt x="144" y="3469"/>
                  </a:cubicBezTo>
                  <a:cubicBezTo>
                    <a:pt x="145" y="3469"/>
                    <a:pt x="147" y="3469"/>
                    <a:pt x="148" y="3469"/>
                  </a:cubicBezTo>
                  <a:cubicBezTo>
                    <a:pt x="173" y="3488"/>
                    <a:pt x="201" y="3506"/>
                    <a:pt x="180" y="3531"/>
                  </a:cubicBezTo>
                  <a:cubicBezTo>
                    <a:pt x="180" y="3552"/>
                    <a:pt x="182" y="3569"/>
                    <a:pt x="222" y="3569"/>
                  </a:cubicBezTo>
                  <a:cubicBezTo>
                    <a:pt x="226" y="3569"/>
                    <a:pt x="229" y="3569"/>
                    <a:pt x="233" y="3569"/>
                  </a:cubicBezTo>
                  <a:cubicBezTo>
                    <a:pt x="234" y="3569"/>
                    <a:pt x="236" y="3569"/>
                    <a:pt x="237" y="3569"/>
                  </a:cubicBezTo>
                  <a:cubicBezTo>
                    <a:pt x="258" y="3569"/>
                    <a:pt x="261" y="3589"/>
                    <a:pt x="261" y="3610"/>
                  </a:cubicBezTo>
                  <a:cubicBezTo>
                    <a:pt x="236" y="3610"/>
                    <a:pt x="236" y="3610"/>
                    <a:pt x="211" y="3591"/>
                  </a:cubicBezTo>
                  <a:cubicBezTo>
                    <a:pt x="210" y="3586"/>
                    <a:pt x="210" y="3584"/>
                    <a:pt x="210" y="3584"/>
                  </a:cubicBezTo>
                  <a:lnTo>
                    <a:pt x="210" y="3584"/>
                  </a:lnTo>
                  <a:cubicBezTo>
                    <a:pt x="209" y="3584"/>
                    <a:pt x="212" y="3602"/>
                    <a:pt x="214" y="3635"/>
                  </a:cubicBezTo>
                  <a:cubicBezTo>
                    <a:pt x="214" y="3657"/>
                    <a:pt x="195" y="3701"/>
                    <a:pt x="170" y="3704"/>
                  </a:cubicBezTo>
                  <a:cubicBezTo>
                    <a:pt x="154" y="3718"/>
                    <a:pt x="149" y="3733"/>
                    <a:pt x="162" y="3733"/>
                  </a:cubicBezTo>
                  <a:cubicBezTo>
                    <a:pt x="168" y="3733"/>
                    <a:pt x="179" y="3729"/>
                    <a:pt x="195" y="3719"/>
                  </a:cubicBezTo>
                  <a:cubicBezTo>
                    <a:pt x="206" y="3719"/>
                    <a:pt x="215" y="3718"/>
                    <a:pt x="221" y="3718"/>
                  </a:cubicBezTo>
                  <a:cubicBezTo>
                    <a:pt x="245" y="3718"/>
                    <a:pt x="246" y="3725"/>
                    <a:pt x="248" y="3757"/>
                  </a:cubicBezTo>
                  <a:cubicBezTo>
                    <a:pt x="252" y="3779"/>
                    <a:pt x="255" y="3801"/>
                    <a:pt x="230" y="3804"/>
                  </a:cubicBezTo>
                  <a:cubicBezTo>
                    <a:pt x="205" y="3804"/>
                    <a:pt x="205" y="3804"/>
                    <a:pt x="208" y="3848"/>
                  </a:cubicBezTo>
                  <a:cubicBezTo>
                    <a:pt x="214" y="3911"/>
                    <a:pt x="295" y="3967"/>
                    <a:pt x="346" y="3983"/>
                  </a:cubicBezTo>
                  <a:cubicBezTo>
                    <a:pt x="359" y="3982"/>
                    <a:pt x="368" y="3981"/>
                    <a:pt x="375" y="3981"/>
                  </a:cubicBezTo>
                  <a:cubicBezTo>
                    <a:pt x="393" y="3981"/>
                    <a:pt x="383" y="3986"/>
                    <a:pt x="349" y="4005"/>
                  </a:cubicBezTo>
                  <a:cubicBezTo>
                    <a:pt x="324" y="4008"/>
                    <a:pt x="327" y="4027"/>
                    <a:pt x="327" y="4049"/>
                  </a:cubicBezTo>
                  <a:cubicBezTo>
                    <a:pt x="328" y="4048"/>
                    <a:pt x="330" y="4048"/>
                    <a:pt x="331" y="4048"/>
                  </a:cubicBezTo>
                  <a:cubicBezTo>
                    <a:pt x="343" y="4048"/>
                    <a:pt x="339" y="4058"/>
                    <a:pt x="333" y="4058"/>
                  </a:cubicBezTo>
                  <a:cubicBezTo>
                    <a:pt x="331" y="4058"/>
                    <a:pt x="328" y="4055"/>
                    <a:pt x="327" y="4049"/>
                  </a:cubicBezTo>
                  <a:cubicBezTo>
                    <a:pt x="325" y="4049"/>
                    <a:pt x="324" y="4049"/>
                    <a:pt x="322" y="4049"/>
                  </a:cubicBezTo>
                  <a:cubicBezTo>
                    <a:pt x="302" y="4049"/>
                    <a:pt x="302" y="4028"/>
                    <a:pt x="299" y="4008"/>
                  </a:cubicBezTo>
                  <a:lnTo>
                    <a:pt x="274" y="4011"/>
                  </a:lnTo>
                  <a:cubicBezTo>
                    <a:pt x="227" y="4036"/>
                    <a:pt x="227" y="4058"/>
                    <a:pt x="280" y="4074"/>
                  </a:cubicBezTo>
                  <a:cubicBezTo>
                    <a:pt x="305" y="4092"/>
                    <a:pt x="305" y="4092"/>
                    <a:pt x="283" y="4117"/>
                  </a:cubicBezTo>
                  <a:cubicBezTo>
                    <a:pt x="262" y="4138"/>
                    <a:pt x="239" y="4162"/>
                    <a:pt x="257" y="4162"/>
                  </a:cubicBezTo>
                  <a:cubicBezTo>
                    <a:pt x="258" y="4162"/>
                    <a:pt x="260" y="4162"/>
                    <a:pt x="261" y="4161"/>
                  </a:cubicBezTo>
                  <a:lnTo>
                    <a:pt x="261" y="4161"/>
                  </a:lnTo>
                  <a:cubicBezTo>
                    <a:pt x="264" y="4186"/>
                    <a:pt x="258" y="4208"/>
                    <a:pt x="242" y="4227"/>
                  </a:cubicBezTo>
                  <a:cubicBezTo>
                    <a:pt x="245" y="4271"/>
                    <a:pt x="248" y="4290"/>
                    <a:pt x="274" y="4290"/>
                  </a:cubicBezTo>
                  <a:cubicBezTo>
                    <a:pt x="275" y="4290"/>
                    <a:pt x="277" y="4290"/>
                    <a:pt x="278" y="4290"/>
                  </a:cubicBezTo>
                  <a:cubicBezTo>
                    <a:pt x="299" y="4290"/>
                    <a:pt x="302" y="4310"/>
                    <a:pt x="302" y="4327"/>
                  </a:cubicBezTo>
                  <a:cubicBezTo>
                    <a:pt x="305" y="4348"/>
                    <a:pt x="305" y="4368"/>
                    <a:pt x="325" y="4368"/>
                  </a:cubicBezTo>
                  <a:cubicBezTo>
                    <a:pt x="327" y="4368"/>
                    <a:pt x="328" y="4368"/>
                    <a:pt x="330" y="4368"/>
                  </a:cubicBezTo>
                  <a:cubicBezTo>
                    <a:pt x="332" y="4368"/>
                    <a:pt x="334" y="4368"/>
                    <a:pt x="335" y="4368"/>
                  </a:cubicBezTo>
                  <a:cubicBezTo>
                    <a:pt x="359" y="4368"/>
                    <a:pt x="383" y="4387"/>
                    <a:pt x="386" y="4428"/>
                  </a:cubicBezTo>
                  <a:cubicBezTo>
                    <a:pt x="418" y="4465"/>
                    <a:pt x="418" y="4465"/>
                    <a:pt x="368" y="4494"/>
                  </a:cubicBezTo>
                  <a:cubicBezTo>
                    <a:pt x="342" y="4494"/>
                    <a:pt x="346" y="4515"/>
                    <a:pt x="346" y="4537"/>
                  </a:cubicBezTo>
                  <a:cubicBezTo>
                    <a:pt x="346" y="4553"/>
                    <a:pt x="339" y="4572"/>
                    <a:pt x="327" y="4581"/>
                  </a:cubicBezTo>
                  <a:cubicBezTo>
                    <a:pt x="312" y="4601"/>
                    <a:pt x="319" y="4605"/>
                    <a:pt x="333" y="4605"/>
                  </a:cubicBezTo>
                  <a:cubicBezTo>
                    <a:pt x="339" y="4605"/>
                    <a:pt x="347" y="4604"/>
                    <a:pt x="355" y="4603"/>
                  </a:cubicBezTo>
                  <a:lnTo>
                    <a:pt x="405" y="4600"/>
                  </a:lnTo>
                  <a:lnTo>
                    <a:pt x="405" y="4600"/>
                  </a:lnTo>
                  <a:cubicBezTo>
                    <a:pt x="408" y="4625"/>
                    <a:pt x="361" y="4657"/>
                    <a:pt x="336" y="4660"/>
                  </a:cubicBezTo>
                  <a:cubicBezTo>
                    <a:pt x="303" y="4684"/>
                    <a:pt x="293" y="4691"/>
                    <a:pt x="308" y="4691"/>
                  </a:cubicBezTo>
                  <a:cubicBezTo>
                    <a:pt x="314" y="4691"/>
                    <a:pt x="324" y="4690"/>
                    <a:pt x="339" y="4688"/>
                  </a:cubicBezTo>
                  <a:cubicBezTo>
                    <a:pt x="342" y="4687"/>
                    <a:pt x="345" y="4687"/>
                    <a:pt x="348" y="4687"/>
                  </a:cubicBezTo>
                  <a:cubicBezTo>
                    <a:pt x="372" y="4687"/>
                    <a:pt x="388" y="4710"/>
                    <a:pt x="380" y="4760"/>
                  </a:cubicBezTo>
                  <a:cubicBezTo>
                    <a:pt x="393" y="4810"/>
                    <a:pt x="405" y="4860"/>
                    <a:pt x="380" y="4870"/>
                  </a:cubicBezTo>
                  <a:cubicBezTo>
                    <a:pt x="371" y="4888"/>
                    <a:pt x="380" y="4910"/>
                    <a:pt x="399" y="4920"/>
                  </a:cubicBezTo>
                  <a:cubicBezTo>
                    <a:pt x="433" y="4935"/>
                    <a:pt x="437" y="4960"/>
                    <a:pt x="449" y="5045"/>
                  </a:cubicBezTo>
                  <a:cubicBezTo>
                    <a:pt x="456" y="5147"/>
                    <a:pt x="461" y="5177"/>
                    <a:pt x="479" y="5177"/>
                  </a:cubicBezTo>
                  <a:cubicBezTo>
                    <a:pt x="486" y="5177"/>
                    <a:pt x="496" y="5172"/>
                    <a:pt x="509" y="5164"/>
                  </a:cubicBezTo>
                  <a:cubicBezTo>
                    <a:pt x="518" y="5159"/>
                    <a:pt x="528" y="5153"/>
                    <a:pt x="533" y="5153"/>
                  </a:cubicBezTo>
                  <a:cubicBezTo>
                    <a:pt x="539" y="5153"/>
                    <a:pt x="538" y="5162"/>
                    <a:pt x="521" y="5189"/>
                  </a:cubicBezTo>
                  <a:cubicBezTo>
                    <a:pt x="515" y="5224"/>
                    <a:pt x="549" y="5236"/>
                    <a:pt x="599" y="5264"/>
                  </a:cubicBezTo>
                  <a:cubicBezTo>
                    <a:pt x="637" y="5264"/>
                    <a:pt x="672" y="5252"/>
                    <a:pt x="697" y="5227"/>
                  </a:cubicBezTo>
                  <a:cubicBezTo>
                    <a:pt x="714" y="5215"/>
                    <a:pt x="724" y="5207"/>
                    <a:pt x="731" y="5207"/>
                  </a:cubicBezTo>
                  <a:cubicBezTo>
                    <a:pt x="739" y="5207"/>
                    <a:pt x="741" y="5220"/>
                    <a:pt x="747" y="5252"/>
                  </a:cubicBezTo>
                  <a:cubicBezTo>
                    <a:pt x="759" y="5274"/>
                    <a:pt x="756" y="5302"/>
                    <a:pt x="737" y="5321"/>
                  </a:cubicBezTo>
                  <a:cubicBezTo>
                    <a:pt x="733" y="5325"/>
                    <a:pt x="728" y="5327"/>
                    <a:pt x="723" y="5327"/>
                  </a:cubicBezTo>
                  <a:cubicBezTo>
                    <a:pt x="716" y="5327"/>
                    <a:pt x="708" y="5323"/>
                    <a:pt x="703" y="5318"/>
                  </a:cubicBezTo>
                  <a:lnTo>
                    <a:pt x="687" y="5296"/>
                  </a:lnTo>
                  <a:cubicBezTo>
                    <a:pt x="668" y="5311"/>
                    <a:pt x="646" y="5327"/>
                    <a:pt x="681" y="5368"/>
                  </a:cubicBezTo>
                  <a:cubicBezTo>
                    <a:pt x="679" y="5396"/>
                    <a:pt x="689" y="5414"/>
                    <a:pt x="702" y="5414"/>
                  </a:cubicBezTo>
                  <a:cubicBezTo>
                    <a:pt x="706" y="5414"/>
                    <a:pt x="711" y="5412"/>
                    <a:pt x="715" y="5409"/>
                  </a:cubicBezTo>
                  <a:cubicBezTo>
                    <a:pt x="715" y="5446"/>
                    <a:pt x="750" y="5487"/>
                    <a:pt x="791" y="5521"/>
                  </a:cubicBezTo>
                  <a:cubicBezTo>
                    <a:pt x="828" y="5559"/>
                    <a:pt x="894" y="5606"/>
                    <a:pt x="900" y="5644"/>
                  </a:cubicBezTo>
                  <a:cubicBezTo>
                    <a:pt x="929" y="5666"/>
                    <a:pt x="949" y="5680"/>
                    <a:pt x="963" y="5680"/>
                  </a:cubicBezTo>
                  <a:cubicBezTo>
                    <a:pt x="970" y="5680"/>
                    <a:pt x="976" y="5676"/>
                    <a:pt x="982" y="5669"/>
                  </a:cubicBezTo>
                  <a:cubicBezTo>
                    <a:pt x="995" y="5649"/>
                    <a:pt x="1007" y="5642"/>
                    <a:pt x="1014" y="5642"/>
                  </a:cubicBezTo>
                  <a:cubicBezTo>
                    <a:pt x="1022" y="5642"/>
                    <a:pt x="1024" y="5651"/>
                    <a:pt x="1016" y="5662"/>
                  </a:cubicBezTo>
                  <a:cubicBezTo>
                    <a:pt x="1013" y="5691"/>
                    <a:pt x="1085" y="5756"/>
                    <a:pt x="1170" y="5803"/>
                  </a:cubicBezTo>
                  <a:cubicBezTo>
                    <a:pt x="1235" y="5836"/>
                    <a:pt x="1305" y="5859"/>
                    <a:pt x="1343" y="5859"/>
                  </a:cubicBezTo>
                  <a:cubicBezTo>
                    <a:pt x="1356" y="5859"/>
                    <a:pt x="1366" y="5856"/>
                    <a:pt x="1370" y="5850"/>
                  </a:cubicBezTo>
                  <a:cubicBezTo>
                    <a:pt x="1370" y="5850"/>
                    <a:pt x="1399" y="5857"/>
                    <a:pt x="1424" y="5863"/>
                  </a:cubicBezTo>
                  <a:cubicBezTo>
                    <a:pt x="1455" y="5894"/>
                    <a:pt x="1548" y="5914"/>
                    <a:pt x="1609" y="5914"/>
                  </a:cubicBezTo>
                  <a:cubicBezTo>
                    <a:pt x="1634" y="5914"/>
                    <a:pt x="1654" y="5911"/>
                    <a:pt x="1662" y="5904"/>
                  </a:cubicBezTo>
                  <a:lnTo>
                    <a:pt x="1743" y="5907"/>
                  </a:lnTo>
                  <a:cubicBezTo>
                    <a:pt x="1769" y="5921"/>
                    <a:pt x="1789" y="5927"/>
                    <a:pt x="1806" y="5927"/>
                  </a:cubicBezTo>
                  <a:cubicBezTo>
                    <a:pt x="1824" y="5927"/>
                    <a:pt x="1838" y="5920"/>
                    <a:pt x="1853" y="5907"/>
                  </a:cubicBezTo>
                  <a:cubicBezTo>
                    <a:pt x="1871" y="5887"/>
                    <a:pt x="1874" y="5868"/>
                    <a:pt x="1876" y="5868"/>
                  </a:cubicBezTo>
                  <a:cubicBezTo>
                    <a:pt x="1877" y="5868"/>
                    <a:pt x="1877" y="5871"/>
                    <a:pt x="1878" y="5879"/>
                  </a:cubicBezTo>
                  <a:cubicBezTo>
                    <a:pt x="1880" y="5895"/>
                    <a:pt x="1899" y="5901"/>
                    <a:pt x="1931" y="5901"/>
                  </a:cubicBezTo>
                  <a:cubicBezTo>
                    <a:pt x="1954" y="5901"/>
                    <a:pt x="1982" y="5898"/>
                    <a:pt x="2016" y="5894"/>
                  </a:cubicBezTo>
                  <a:cubicBezTo>
                    <a:pt x="2097" y="5888"/>
                    <a:pt x="2097" y="5888"/>
                    <a:pt x="2075" y="5863"/>
                  </a:cubicBezTo>
                  <a:cubicBezTo>
                    <a:pt x="2103" y="5853"/>
                    <a:pt x="2121" y="5848"/>
                    <a:pt x="2134" y="5848"/>
                  </a:cubicBezTo>
                  <a:cubicBezTo>
                    <a:pt x="2159" y="5848"/>
                    <a:pt x="2161" y="5865"/>
                    <a:pt x="2163" y="5882"/>
                  </a:cubicBezTo>
                  <a:cubicBezTo>
                    <a:pt x="2155" y="5903"/>
                    <a:pt x="2159" y="5915"/>
                    <a:pt x="2166" y="5915"/>
                  </a:cubicBezTo>
                  <a:cubicBezTo>
                    <a:pt x="2177" y="5915"/>
                    <a:pt x="2194" y="5895"/>
                    <a:pt x="2201" y="5850"/>
                  </a:cubicBezTo>
                  <a:cubicBezTo>
                    <a:pt x="2212" y="5820"/>
                    <a:pt x="2232" y="5807"/>
                    <a:pt x="2246" y="5807"/>
                  </a:cubicBezTo>
                  <a:cubicBezTo>
                    <a:pt x="2255" y="5807"/>
                    <a:pt x="2262" y="5812"/>
                    <a:pt x="2264" y="5822"/>
                  </a:cubicBezTo>
                  <a:cubicBezTo>
                    <a:pt x="2267" y="5847"/>
                    <a:pt x="2245" y="5847"/>
                    <a:pt x="2223" y="5850"/>
                  </a:cubicBezTo>
                  <a:cubicBezTo>
                    <a:pt x="2223" y="5850"/>
                    <a:pt x="2226" y="5876"/>
                    <a:pt x="2229" y="5901"/>
                  </a:cubicBezTo>
                  <a:cubicBezTo>
                    <a:pt x="2248" y="5897"/>
                    <a:pt x="2248" y="5897"/>
                    <a:pt x="2267" y="5872"/>
                  </a:cubicBezTo>
                  <a:cubicBezTo>
                    <a:pt x="2285" y="5866"/>
                    <a:pt x="2298" y="5857"/>
                    <a:pt x="2307" y="5841"/>
                  </a:cubicBezTo>
                  <a:cubicBezTo>
                    <a:pt x="2326" y="5819"/>
                    <a:pt x="2323" y="5785"/>
                    <a:pt x="2301" y="5766"/>
                  </a:cubicBezTo>
                  <a:cubicBezTo>
                    <a:pt x="2276" y="5744"/>
                    <a:pt x="2298" y="5741"/>
                    <a:pt x="2320" y="5741"/>
                  </a:cubicBezTo>
                  <a:cubicBezTo>
                    <a:pt x="2364" y="5760"/>
                    <a:pt x="2367" y="5785"/>
                    <a:pt x="2348" y="5813"/>
                  </a:cubicBezTo>
                  <a:cubicBezTo>
                    <a:pt x="2326" y="5816"/>
                    <a:pt x="2329" y="5841"/>
                    <a:pt x="2332" y="5866"/>
                  </a:cubicBezTo>
                  <a:cubicBezTo>
                    <a:pt x="2332" y="5870"/>
                    <a:pt x="2335" y="5872"/>
                    <a:pt x="2340" y="5872"/>
                  </a:cubicBezTo>
                  <a:cubicBezTo>
                    <a:pt x="2362" y="5872"/>
                    <a:pt x="2432" y="5826"/>
                    <a:pt x="2450" y="5782"/>
                  </a:cubicBezTo>
                  <a:lnTo>
                    <a:pt x="2450" y="5782"/>
                  </a:lnTo>
                  <a:cubicBezTo>
                    <a:pt x="2451" y="5788"/>
                    <a:pt x="2451" y="5795"/>
                    <a:pt x="2452" y="5803"/>
                  </a:cubicBezTo>
                  <a:cubicBezTo>
                    <a:pt x="2454" y="5820"/>
                    <a:pt x="2474" y="5824"/>
                    <a:pt x="2499" y="5824"/>
                  </a:cubicBezTo>
                  <a:cubicBezTo>
                    <a:pt x="2512" y="5824"/>
                    <a:pt x="2526" y="5823"/>
                    <a:pt x="2539" y="5822"/>
                  </a:cubicBezTo>
                  <a:cubicBezTo>
                    <a:pt x="2583" y="5816"/>
                    <a:pt x="2602" y="5816"/>
                    <a:pt x="2602" y="5791"/>
                  </a:cubicBezTo>
                  <a:cubicBezTo>
                    <a:pt x="2599" y="5766"/>
                    <a:pt x="2596" y="5741"/>
                    <a:pt x="2618" y="5738"/>
                  </a:cubicBezTo>
                  <a:lnTo>
                    <a:pt x="2618" y="5738"/>
                  </a:lnTo>
                  <a:cubicBezTo>
                    <a:pt x="2616" y="5738"/>
                    <a:pt x="2615" y="5738"/>
                    <a:pt x="2614" y="5738"/>
                  </a:cubicBezTo>
                  <a:cubicBezTo>
                    <a:pt x="2595" y="5738"/>
                    <a:pt x="2593" y="5714"/>
                    <a:pt x="2593" y="5691"/>
                  </a:cubicBezTo>
                  <a:lnTo>
                    <a:pt x="2593" y="5691"/>
                  </a:lnTo>
                  <a:cubicBezTo>
                    <a:pt x="2615" y="5700"/>
                    <a:pt x="2640" y="5716"/>
                    <a:pt x="2658" y="5735"/>
                  </a:cubicBezTo>
                  <a:cubicBezTo>
                    <a:pt x="2695" y="5773"/>
                    <a:pt x="2748" y="5797"/>
                    <a:pt x="2801" y="5797"/>
                  </a:cubicBezTo>
                  <a:cubicBezTo>
                    <a:pt x="2812" y="5797"/>
                    <a:pt x="2823" y="5796"/>
                    <a:pt x="2834" y="5794"/>
                  </a:cubicBezTo>
                  <a:cubicBezTo>
                    <a:pt x="2853" y="5793"/>
                    <a:pt x="2875" y="5791"/>
                    <a:pt x="2897" y="5791"/>
                  </a:cubicBezTo>
                  <a:cubicBezTo>
                    <a:pt x="2925" y="5791"/>
                    <a:pt x="2951" y="5794"/>
                    <a:pt x="2965" y="5807"/>
                  </a:cubicBezTo>
                  <a:cubicBezTo>
                    <a:pt x="3006" y="5803"/>
                    <a:pt x="3028" y="5800"/>
                    <a:pt x="3025" y="5775"/>
                  </a:cubicBezTo>
                  <a:lnTo>
                    <a:pt x="3066" y="5772"/>
                  </a:lnTo>
                  <a:cubicBezTo>
                    <a:pt x="3077" y="5783"/>
                    <a:pt x="3091" y="5788"/>
                    <a:pt x="3103" y="5788"/>
                  </a:cubicBezTo>
                  <a:cubicBezTo>
                    <a:pt x="3119" y="5788"/>
                    <a:pt x="3132" y="5780"/>
                    <a:pt x="3132" y="5766"/>
                  </a:cubicBezTo>
                  <a:cubicBezTo>
                    <a:pt x="3139" y="5757"/>
                    <a:pt x="3146" y="5754"/>
                    <a:pt x="3154" y="5754"/>
                  </a:cubicBezTo>
                  <a:cubicBezTo>
                    <a:pt x="3165" y="5754"/>
                    <a:pt x="3177" y="5760"/>
                    <a:pt x="3190" y="5760"/>
                  </a:cubicBezTo>
                  <a:cubicBezTo>
                    <a:pt x="3191" y="5760"/>
                    <a:pt x="3193" y="5760"/>
                    <a:pt x="3194" y="5760"/>
                  </a:cubicBezTo>
                  <a:cubicBezTo>
                    <a:pt x="3215" y="5781"/>
                    <a:pt x="3227" y="5792"/>
                    <a:pt x="3231" y="5792"/>
                  </a:cubicBezTo>
                  <a:cubicBezTo>
                    <a:pt x="3236" y="5792"/>
                    <a:pt x="3229" y="5774"/>
                    <a:pt x="3213" y="5735"/>
                  </a:cubicBezTo>
                  <a:cubicBezTo>
                    <a:pt x="3210" y="5711"/>
                    <a:pt x="3172" y="5690"/>
                    <a:pt x="3149" y="5690"/>
                  </a:cubicBezTo>
                  <a:cubicBezTo>
                    <a:pt x="3147" y="5690"/>
                    <a:pt x="3146" y="5690"/>
                    <a:pt x="3144" y="5691"/>
                  </a:cubicBezTo>
                  <a:lnTo>
                    <a:pt x="3081" y="5694"/>
                  </a:lnTo>
                  <a:lnTo>
                    <a:pt x="3141" y="5666"/>
                  </a:lnTo>
                  <a:cubicBezTo>
                    <a:pt x="3163" y="5662"/>
                    <a:pt x="3204" y="5634"/>
                    <a:pt x="3201" y="5609"/>
                  </a:cubicBezTo>
                  <a:cubicBezTo>
                    <a:pt x="3201" y="5609"/>
                    <a:pt x="3197" y="5584"/>
                    <a:pt x="3219" y="5581"/>
                  </a:cubicBezTo>
                  <a:cubicBezTo>
                    <a:pt x="3219" y="5581"/>
                    <a:pt x="3222" y="5606"/>
                    <a:pt x="3226" y="5631"/>
                  </a:cubicBezTo>
                  <a:cubicBezTo>
                    <a:pt x="3210" y="5653"/>
                    <a:pt x="3204" y="5681"/>
                    <a:pt x="3210" y="5709"/>
                  </a:cubicBezTo>
                  <a:cubicBezTo>
                    <a:pt x="3225" y="5737"/>
                    <a:pt x="3253" y="5755"/>
                    <a:pt x="3274" y="5755"/>
                  </a:cubicBezTo>
                  <a:cubicBezTo>
                    <a:pt x="3288" y="5755"/>
                    <a:pt x="3299" y="5746"/>
                    <a:pt x="3298" y="5725"/>
                  </a:cubicBezTo>
                  <a:cubicBezTo>
                    <a:pt x="3320" y="5725"/>
                    <a:pt x="3320" y="5725"/>
                    <a:pt x="3342" y="5747"/>
                  </a:cubicBezTo>
                  <a:cubicBezTo>
                    <a:pt x="3343" y="5757"/>
                    <a:pt x="3347" y="5762"/>
                    <a:pt x="3352" y="5762"/>
                  </a:cubicBezTo>
                  <a:cubicBezTo>
                    <a:pt x="3361" y="5762"/>
                    <a:pt x="3373" y="5749"/>
                    <a:pt x="3382" y="5719"/>
                  </a:cubicBezTo>
                  <a:cubicBezTo>
                    <a:pt x="3390" y="5691"/>
                    <a:pt x="3400" y="5678"/>
                    <a:pt x="3411" y="5678"/>
                  </a:cubicBezTo>
                  <a:cubicBezTo>
                    <a:pt x="3421" y="5678"/>
                    <a:pt x="3433" y="5690"/>
                    <a:pt x="3445" y="5713"/>
                  </a:cubicBezTo>
                  <a:cubicBezTo>
                    <a:pt x="3469" y="5737"/>
                    <a:pt x="3503" y="5746"/>
                    <a:pt x="3530" y="5746"/>
                  </a:cubicBezTo>
                  <a:cubicBezTo>
                    <a:pt x="3556" y="5746"/>
                    <a:pt x="3575" y="5737"/>
                    <a:pt x="3573" y="5725"/>
                  </a:cubicBezTo>
                  <a:cubicBezTo>
                    <a:pt x="3571" y="5694"/>
                    <a:pt x="3595" y="5679"/>
                    <a:pt x="3619" y="5679"/>
                  </a:cubicBezTo>
                  <a:cubicBezTo>
                    <a:pt x="3633" y="5679"/>
                    <a:pt x="3647" y="5684"/>
                    <a:pt x="3655" y="5694"/>
                  </a:cubicBezTo>
                  <a:cubicBezTo>
                    <a:pt x="3662" y="5704"/>
                    <a:pt x="3673" y="5708"/>
                    <a:pt x="3685" y="5708"/>
                  </a:cubicBezTo>
                  <a:cubicBezTo>
                    <a:pt x="3699" y="5708"/>
                    <a:pt x="3712" y="5701"/>
                    <a:pt x="3718" y="5688"/>
                  </a:cubicBezTo>
                  <a:cubicBezTo>
                    <a:pt x="3720" y="5705"/>
                    <a:pt x="3732" y="5721"/>
                    <a:pt x="3746" y="5721"/>
                  </a:cubicBezTo>
                  <a:cubicBezTo>
                    <a:pt x="3752" y="5721"/>
                    <a:pt x="3759" y="5717"/>
                    <a:pt x="3765" y="5709"/>
                  </a:cubicBezTo>
                  <a:cubicBezTo>
                    <a:pt x="3765" y="5709"/>
                    <a:pt x="3783" y="5706"/>
                    <a:pt x="3761" y="5684"/>
                  </a:cubicBezTo>
                  <a:lnTo>
                    <a:pt x="3799" y="5628"/>
                  </a:lnTo>
                  <a:lnTo>
                    <a:pt x="3799" y="5628"/>
                  </a:lnTo>
                  <a:cubicBezTo>
                    <a:pt x="3798" y="5628"/>
                    <a:pt x="3797" y="5628"/>
                    <a:pt x="3796" y="5628"/>
                  </a:cubicBezTo>
                  <a:cubicBezTo>
                    <a:pt x="3777" y="5628"/>
                    <a:pt x="3774" y="5605"/>
                    <a:pt x="3774" y="5581"/>
                  </a:cubicBezTo>
                  <a:cubicBezTo>
                    <a:pt x="3773" y="5574"/>
                    <a:pt x="3779" y="5570"/>
                    <a:pt x="3790" y="5570"/>
                  </a:cubicBezTo>
                  <a:cubicBezTo>
                    <a:pt x="3817" y="5570"/>
                    <a:pt x="3872" y="5594"/>
                    <a:pt x="3906" y="5644"/>
                  </a:cubicBezTo>
                  <a:lnTo>
                    <a:pt x="3953" y="5691"/>
                  </a:lnTo>
                  <a:lnTo>
                    <a:pt x="3950" y="5641"/>
                  </a:lnTo>
                  <a:cubicBezTo>
                    <a:pt x="3954" y="5641"/>
                    <a:pt x="3958" y="5640"/>
                    <a:pt x="3962" y="5640"/>
                  </a:cubicBezTo>
                  <a:cubicBezTo>
                    <a:pt x="3978" y="5640"/>
                    <a:pt x="3991" y="5642"/>
                    <a:pt x="3993" y="5662"/>
                  </a:cubicBezTo>
                  <a:cubicBezTo>
                    <a:pt x="3996" y="5681"/>
                    <a:pt x="3996" y="5686"/>
                    <a:pt x="4004" y="5686"/>
                  </a:cubicBezTo>
                  <a:cubicBezTo>
                    <a:pt x="4007" y="5686"/>
                    <a:pt x="4010" y="5685"/>
                    <a:pt x="4015" y="5684"/>
                  </a:cubicBezTo>
                  <a:cubicBezTo>
                    <a:pt x="4031" y="5684"/>
                    <a:pt x="4037" y="5672"/>
                    <a:pt x="4034" y="5659"/>
                  </a:cubicBezTo>
                  <a:cubicBezTo>
                    <a:pt x="4032" y="5629"/>
                    <a:pt x="4031" y="5617"/>
                    <a:pt x="4036" y="5617"/>
                  </a:cubicBezTo>
                  <a:cubicBezTo>
                    <a:pt x="4039" y="5617"/>
                    <a:pt x="4044" y="5622"/>
                    <a:pt x="4053" y="5631"/>
                  </a:cubicBezTo>
                  <a:cubicBezTo>
                    <a:pt x="4067" y="5654"/>
                    <a:pt x="4078" y="5666"/>
                    <a:pt x="4088" y="5666"/>
                  </a:cubicBezTo>
                  <a:cubicBezTo>
                    <a:pt x="4099" y="5666"/>
                    <a:pt x="4109" y="5652"/>
                    <a:pt x="4119" y="5625"/>
                  </a:cubicBezTo>
                  <a:cubicBezTo>
                    <a:pt x="4116" y="5600"/>
                    <a:pt x="4114" y="5587"/>
                    <a:pt x="4116" y="5587"/>
                  </a:cubicBezTo>
                  <a:lnTo>
                    <a:pt x="4116" y="5587"/>
                  </a:lnTo>
                  <a:cubicBezTo>
                    <a:pt x="4119" y="5587"/>
                    <a:pt x="4125" y="5600"/>
                    <a:pt x="4138" y="5625"/>
                  </a:cubicBezTo>
                  <a:cubicBezTo>
                    <a:pt x="4141" y="5650"/>
                    <a:pt x="4159" y="5669"/>
                    <a:pt x="4185" y="5669"/>
                  </a:cubicBezTo>
                  <a:lnTo>
                    <a:pt x="4185" y="5644"/>
                  </a:lnTo>
                  <a:cubicBezTo>
                    <a:pt x="4181" y="5613"/>
                    <a:pt x="4187" y="5601"/>
                    <a:pt x="4198" y="5601"/>
                  </a:cubicBezTo>
                  <a:cubicBezTo>
                    <a:pt x="4205" y="5601"/>
                    <a:pt x="4213" y="5607"/>
                    <a:pt x="4222" y="5615"/>
                  </a:cubicBezTo>
                  <a:cubicBezTo>
                    <a:pt x="4224" y="5627"/>
                    <a:pt x="4229" y="5634"/>
                    <a:pt x="4239" y="5634"/>
                  </a:cubicBezTo>
                  <a:cubicBezTo>
                    <a:pt x="4250" y="5634"/>
                    <a:pt x="4266" y="5626"/>
                    <a:pt x="4288" y="5609"/>
                  </a:cubicBezTo>
                  <a:cubicBezTo>
                    <a:pt x="4302" y="5608"/>
                    <a:pt x="4313" y="5607"/>
                    <a:pt x="4322" y="5607"/>
                  </a:cubicBezTo>
                  <a:cubicBezTo>
                    <a:pt x="4341" y="5607"/>
                    <a:pt x="4351" y="5611"/>
                    <a:pt x="4351" y="5628"/>
                  </a:cubicBezTo>
                  <a:cubicBezTo>
                    <a:pt x="4354" y="5653"/>
                    <a:pt x="4355" y="5666"/>
                    <a:pt x="4358" y="5666"/>
                  </a:cubicBezTo>
                  <a:cubicBezTo>
                    <a:pt x="4361" y="5666"/>
                    <a:pt x="4365" y="5653"/>
                    <a:pt x="4373" y="5628"/>
                  </a:cubicBezTo>
                  <a:cubicBezTo>
                    <a:pt x="4383" y="5613"/>
                    <a:pt x="4387" y="5606"/>
                    <a:pt x="4396" y="5606"/>
                  </a:cubicBezTo>
                  <a:cubicBezTo>
                    <a:pt x="4404" y="5606"/>
                    <a:pt x="4415" y="5611"/>
                    <a:pt x="4435" y="5622"/>
                  </a:cubicBezTo>
                  <a:cubicBezTo>
                    <a:pt x="4447" y="5632"/>
                    <a:pt x="4454" y="5638"/>
                    <a:pt x="4459" y="5638"/>
                  </a:cubicBezTo>
                  <a:cubicBezTo>
                    <a:pt x="4465" y="5638"/>
                    <a:pt x="4469" y="5632"/>
                    <a:pt x="4479" y="5619"/>
                  </a:cubicBezTo>
                  <a:cubicBezTo>
                    <a:pt x="4473" y="5568"/>
                    <a:pt x="4473" y="5543"/>
                    <a:pt x="4451" y="5543"/>
                  </a:cubicBezTo>
                  <a:cubicBezTo>
                    <a:pt x="4445" y="5544"/>
                    <a:pt x="4441" y="5545"/>
                    <a:pt x="4438" y="5545"/>
                  </a:cubicBezTo>
                  <a:cubicBezTo>
                    <a:pt x="4429" y="5545"/>
                    <a:pt x="4428" y="5540"/>
                    <a:pt x="4426" y="5521"/>
                  </a:cubicBezTo>
                  <a:lnTo>
                    <a:pt x="4470" y="5518"/>
                  </a:lnTo>
                  <a:cubicBezTo>
                    <a:pt x="4498" y="5515"/>
                    <a:pt x="4529" y="5503"/>
                    <a:pt x="4551" y="5484"/>
                  </a:cubicBezTo>
                  <a:cubicBezTo>
                    <a:pt x="4583" y="5461"/>
                    <a:pt x="4586" y="5425"/>
                    <a:pt x="4567" y="5425"/>
                  </a:cubicBezTo>
                  <a:cubicBezTo>
                    <a:pt x="4562" y="5425"/>
                    <a:pt x="4556" y="5428"/>
                    <a:pt x="4548" y="5434"/>
                  </a:cubicBezTo>
                  <a:lnTo>
                    <a:pt x="4523" y="5412"/>
                  </a:lnTo>
                  <a:cubicBezTo>
                    <a:pt x="4520" y="5375"/>
                    <a:pt x="4508" y="5357"/>
                    <a:pt x="4497" y="5357"/>
                  </a:cubicBezTo>
                  <a:cubicBezTo>
                    <a:pt x="4487" y="5357"/>
                    <a:pt x="4477" y="5376"/>
                    <a:pt x="4482" y="5415"/>
                  </a:cubicBezTo>
                  <a:cubicBezTo>
                    <a:pt x="4486" y="5457"/>
                    <a:pt x="4487" y="5475"/>
                    <a:pt x="4484" y="5475"/>
                  </a:cubicBezTo>
                  <a:cubicBezTo>
                    <a:pt x="4481" y="5475"/>
                    <a:pt x="4475" y="5464"/>
                    <a:pt x="4463" y="5443"/>
                  </a:cubicBezTo>
                  <a:cubicBezTo>
                    <a:pt x="4458" y="5403"/>
                    <a:pt x="4443" y="5395"/>
                    <a:pt x="4428" y="5395"/>
                  </a:cubicBezTo>
                  <a:cubicBezTo>
                    <a:pt x="4424" y="5395"/>
                    <a:pt x="4420" y="5395"/>
                    <a:pt x="4416" y="5396"/>
                  </a:cubicBezTo>
                  <a:cubicBezTo>
                    <a:pt x="4395" y="5396"/>
                    <a:pt x="4395" y="5396"/>
                    <a:pt x="4391" y="5371"/>
                  </a:cubicBezTo>
                  <a:cubicBezTo>
                    <a:pt x="4388" y="5349"/>
                    <a:pt x="4369" y="5327"/>
                    <a:pt x="4344" y="5327"/>
                  </a:cubicBezTo>
                  <a:cubicBezTo>
                    <a:pt x="4322" y="5327"/>
                    <a:pt x="4322" y="5327"/>
                    <a:pt x="4326" y="5352"/>
                  </a:cubicBezTo>
                  <a:cubicBezTo>
                    <a:pt x="4337" y="5363"/>
                    <a:pt x="4334" y="5370"/>
                    <a:pt x="4326" y="5370"/>
                  </a:cubicBezTo>
                  <a:cubicBezTo>
                    <a:pt x="4315" y="5370"/>
                    <a:pt x="4296" y="5360"/>
                    <a:pt x="4282" y="5333"/>
                  </a:cubicBezTo>
                  <a:cubicBezTo>
                    <a:pt x="4271" y="5323"/>
                    <a:pt x="4265" y="5317"/>
                    <a:pt x="4262" y="5317"/>
                  </a:cubicBezTo>
                  <a:cubicBezTo>
                    <a:pt x="4258" y="5317"/>
                    <a:pt x="4259" y="5329"/>
                    <a:pt x="4263" y="5358"/>
                  </a:cubicBezTo>
                  <a:cubicBezTo>
                    <a:pt x="4265" y="5385"/>
                    <a:pt x="4254" y="5398"/>
                    <a:pt x="4240" y="5398"/>
                  </a:cubicBezTo>
                  <a:cubicBezTo>
                    <a:pt x="4228" y="5398"/>
                    <a:pt x="4212" y="5387"/>
                    <a:pt x="4200" y="5365"/>
                  </a:cubicBezTo>
                  <a:lnTo>
                    <a:pt x="4156" y="5368"/>
                  </a:lnTo>
                  <a:cubicBezTo>
                    <a:pt x="4138" y="5371"/>
                    <a:pt x="4138" y="5396"/>
                    <a:pt x="4141" y="5421"/>
                  </a:cubicBezTo>
                  <a:cubicBezTo>
                    <a:pt x="4144" y="5451"/>
                    <a:pt x="4146" y="5463"/>
                    <a:pt x="4141" y="5463"/>
                  </a:cubicBezTo>
                  <a:cubicBezTo>
                    <a:pt x="4138" y="5463"/>
                    <a:pt x="4132" y="5458"/>
                    <a:pt x="4122" y="5449"/>
                  </a:cubicBezTo>
                  <a:cubicBezTo>
                    <a:pt x="4109" y="5434"/>
                    <a:pt x="4100" y="5418"/>
                    <a:pt x="4097" y="5399"/>
                  </a:cubicBezTo>
                  <a:cubicBezTo>
                    <a:pt x="4094" y="5379"/>
                    <a:pt x="4080" y="5377"/>
                    <a:pt x="4064" y="5377"/>
                  </a:cubicBezTo>
                  <a:cubicBezTo>
                    <a:pt x="4061" y="5377"/>
                    <a:pt x="4057" y="5377"/>
                    <a:pt x="4053" y="5377"/>
                  </a:cubicBezTo>
                  <a:cubicBezTo>
                    <a:pt x="4031" y="5380"/>
                    <a:pt x="3987" y="5384"/>
                    <a:pt x="3990" y="5409"/>
                  </a:cubicBezTo>
                  <a:lnTo>
                    <a:pt x="3987" y="5384"/>
                  </a:lnTo>
                  <a:cubicBezTo>
                    <a:pt x="3986" y="5384"/>
                    <a:pt x="3985" y="5384"/>
                    <a:pt x="3984" y="5384"/>
                  </a:cubicBezTo>
                  <a:cubicBezTo>
                    <a:pt x="3974" y="5384"/>
                    <a:pt x="3969" y="5375"/>
                    <a:pt x="3968" y="5375"/>
                  </a:cubicBezTo>
                  <a:lnTo>
                    <a:pt x="3968" y="5375"/>
                  </a:lnTo>
                  <a:cubicBezTo>
                    <a:pt x="3967" y="5375"/>
                    <a:pt x="3967" y="5378"/>
                    <a:pt x="3968" y="5387"/>
                  </a:cubicBezTo>
                  <a:cubicBezTo>
                    <a:pt x="3943" y="5384"/>
                    <a:pt x="3921" y="5377"/>
                    <a:pt x="3903" y="5368"/>
                  </a:cubicBezTo>
                  <a:cubicBezTo>
                    <a:pt x="3896" y="5365"/>
                    <a:pt x="3889" y="5363"/>
                    <a:pt x="3882" y="5363"/>
                  </a:cubicBezTo>
                  <a:cubicBezTo>
                    <a:pt x="3843" y="5363"/>
                    <a:pt x="3809" y="5409"/>
                    <a:pt x="3865" y="5446"/>
                  </a:cubicBezTo>
                  <a:cubicBezTo>
                    <a:pt x="3874" y="5445"/>
                    <a:pt x="3879" y="5444"/>
                    <a:pt x="3880" y="5444"/>
                  </a:cubicBezTo>
                  <a:lnTo>
                    <a:pt x="3880" y="5444"/>
                  </a:lnTo>
                  <a:cubicBezTo>
                    <a:pt x="3880" y="5444"/>
                    <a:pt x="3870" y="5446"/>
                    <a:pt x="3846" y="5449"/>
                  </a:cubicBezTo>
                  <a:cubicBezTo>
                    <a:pt x="3824" y="5449"/>
                    <a:pt x="3827" y="5474"/>
                    <a:pt x="3827" y="5474"/>
                  </a:cubicBezTo>
                  <a:cubicBezTo>
                    <a:pt x="3830" y="5499"/>
                    <a:pt x="3808" y="5503"/>
                    <a:pt x="3787" y="5503"/>
                  </a:cubicBezTo>
                  <a:lnTo>
                    <a:pt x="3783" y="5452"/>
                  </a:lnTo>
                  <a:cubicBezTo>
                    <a:pt x="3791" y="5410"/>
                    <a:pt x="3780" y="5385"/>
                    <a:pt x="3766" y="5385"/>
                  </a:cubicBezTo>
                  <a:cubicBezTo>
                    <a:pt x="3756" y="5385"/>
                    <a:pt x="3744" y="5399"/>
                    <a:pt x="3737" y="5431"/>
                  </a:cubicBezTo>
                  <a:lnTo>
                    <a:pt x="3737" y="5431"/>
                  </a:lnTo>
                  <a:cubicBezTo>
                    <a:pt x="3737" y="5424"/>
                    <a:pt x="3736" y="5416"/>
                    <a:pt x="3736" y="5409"/>
                  </a:cubicBezTo>
                  <a:cubicBezTo>
                    <a:pt x="3735" y="5396"/>
                    <a:pt x="3729" y="5390"/>
                    <a:pt x="3719" y="5390"/>
                  </a:cubicBezTo>
                  <a:cubicBezTo>
                    <a:pt x="3708" y="5390"/>
                    <a:pt x="3692" y="5397"/>
                    <a:pt x="3671" y="5412"/>
                  </a:cubicBezTo>
                  <a:cubicBezTo>
                    <a:pt x="3652" y="5415"/>
                    <a:pt x="3633" y="5468"/>
                    <a:pt x="3636" y="5493"/>
                  </a:cubicBezTo>
                  <a:cubicBezTo>
                    <a:pt x="3639" y="5506"/>
                    <a:pt x="3630" y="5518"/>
                    <a:pt x="3617" y="5518"/>
                  </a:cubicBezTo>
                  <a:cubicBezTo>
                    <a:pt x="3612" y="5519"/>
                    <a:pt x="3607" y="5520"/>
                    <a:pt x="3604" y="5520"/>
                  </a:cubicBezTo>
                  <a:cubicBezTo>
                    <a:pt x="3595" y="5520"/>
                    <a:pt x="3595" y="5515"/>
                    <a:pt x="3595" y="5496"/>
                  </a:cubicBezTo>
                  <a:cubicBezTo>
                    <a:pt x="3592" y="5472"/>
                    <a:pt x="3582" y="5461"/>
                    <a:pt x="3569" y="5461"/>
                  </a:cubicBezTo>
                  <a:cubicBezTo>
                    <a:pt x="3555" y="5461"/>
                    <a:pt x="3539" y="5475"/>
                    <a:pt x="3530" y="5503"/>
                  </a:cubicBezTo>
                  <a:lnTo>
                    <a:pt x="3530" y="5478"/>
                  </a:lnTo>
                  <a:cubicBezTo>
                    <a:pt x="3528" y="5462"/>
                    <a:pt x="3517" y="5446"/>
                    <a:pt x="3484" y="5446"/>
                  </a:cubicBezTo>
                  <a:cubicBezTo>
                    <a:pt x="3465" y="5446"/>
                    <a:pt x="3438" y="5451"/>
                    <a:pt x="3401" y="5465"/>
                  </a:cubicBezTo>
                  <a:cubicBezTo>
                    <a:pt x="3363" y="5468"/>
                    <a:pt x="3329" y="5471"/>
                    <a:pt x="3303" y="5471"/>
                  </a:cubicBezTo>
                  <a:cubicBezTo>
                    <a:pt x="3271" y="5471"/>
                    <a:pt x="3251" y="5466"/>
                    <a:pt x="3251" y="5452"/>
                  </a:cubicBezTo>
                  <a:cubicBezTo>
                    <a:pt x="3250" y="5448"/>
                    <a:pt x="3247" y="5446"/>
                    <a:pt x="3243" y="5446"/>
                  </a:cubicBezTo>
                  <a:cubicBezTo>
                    <a:pt x="3221" y="5446"/>
                    <a:pt x="3160" y="5493"/>
                    <a:pt x="3132" y="5540"/>
                  </a:cubicBezTo>
                  <a:cubicBezTo>
                    <a:pt x="3129" y="5522"/>
                    <a:pt x="3117" y="5517"/>
                    <a:pt x="3094" y="5517"/>
                  </a:cubicBezTo>
                  <a:cubicBezTo>
                    <a:pt x="3086" y="5517"/>
                    <a:pt x="3076" y="5517"/>
                    <a:pt x="3066" y="5518"/>
                  </a:cubicBezTo>
                  <a:cubicBezTo>
                    <a:pt x="3044" y="5520"/>
                    <a:pt x="3029" y="5522"/>
                    <a:pt x="3019" y="5522"/>
                  </a:cubicBezTo>
                  <a:cubicBezTo>
                    <a:pt x="3000" y="5522"/>
                    <a:pt x="3000" y="5516"/>
                    <a:pt x="3000" y="5499"/>
                  </a:cubicBezTo>
                  <a:cubicBezTo>
                    <a:pt x="3008" y="5475"/>
                    <a:pt x="3012" y="5462"/>
                    <a:pt x="3009" y="5462"/>
                  </a:cubicBezTo>
                  <a:lnTo>
                    <a:pt x="3009" y="5462"/>
                  </a:lnTo>
                  <a:cubicBezTo>
                    <a:pt x="3007" y="5462"/>
                    <a:pt x="2997" y="5476"/>
                    <a:pt x="2978" y="5503"/>
                  </a:cubicBezTo>
                  <a:cubicBezTo>
                    <a:pt x="2972" y="5523"/>
                    <a:pt x="2957" y="5532"/>
                    <a:pt x="2941" y="5532"/>
                  </a:cubicBezTo>
                  <a:cubicBezTo>
                    <a:pt x="2918" y="5532"/>
                    <a:pt x="2894" y="5513"/>
                    <a:pt x="2890" y="5484"/>
                  </a:cubicBezTo>
                  <a:cubicBezTo>
                    <a:pt x="2888" y="5467"/>
                    <a:pt x="2879" y="5463"/>
                    <a:pt x="2860" y="5463"/>
                  </a:cubicBezTo>
                  <a:cubicBezTo>
                    <a:pt x="2851" y="5463"/>
                    <a:pt x="2839" y="5464"/>
                    <a:pt x="2824" y="5465"/>
                  </a:cubicBezTo>
                  <a:cubicBezTo>
                    <a:pt x="2806" y="5493"/>
                    <a:pt x="2765" y="5496"/>
                    <a:pt x="2721" y="5499"/>
                  </a:cubicBezTo>
                  <a:cubicBezTo>
                    <a:pt x="2658" y="5506"/>
                    <a:pt x="2658" y="5506"/>
                    <a:pt x="2665" y="5556"/>
                  </a:cubicBezTo>
                  <a:cubicBezTo>
                    <a:pt x="2668" y="5606"/>
                    <a:pt x="2646" y="5609"/>
                    <a:pt x="2605" y="5612"/>
                  </a:cubicBezTo>
                  <a:cubicBezTo>
                    <a:pt x="2599" y="5613"/>
                    <a:pt x="2594" y="5614"/>
                    <a:pt x="2588" y="5614"/>
                  </a:cubicBezTo>
                  <a:cubicBezTo>
                    <a:pt x="2573" y="5614"/>
                    <a:pt x="2561" y="5609"/>
                    <a:pt x="2561" y="5590"/>
                  </a:cubicBezTo>
                  <a:cubicBezTo>
                    <a:pt x="2549" y="5578"/>
                    <a:pt x="2533" y="5572"/>
                    <a:pt x="2517" y="5568"/>
                  </a:cubicBezTo>
                  <a:cubicBezTo>
                    <a:pt x="2510" y="5569"/>
                    <a:pt x="2503" y="5571"/>
                    <a:pt x="2496" y="5571"/>
                  </a:cubicBezTo>
                  <a:cubicBezTo>
                    <a:pt x="2483" y="5571"/>
                    <a:pt x="2472" y="5566"/>
                    <a:pt x="2470" y="5550"/>
                  </a:cubicBezTo>
                  <a:cubicBezTo>
                    <a:pt x="2452" y="5534"/>
                    <a:pt x="2430" y="5528"/>
                    <a:pt x="2405" y="5528"/>
                  </a:cubicBezTo>
                  <a:cubicBezTo>
                    <a:pt x="2389" y="5530"/>
                    <a:pt x="2372" y="5532"/>
                    <a:pt x="2358" y="5532"/>
                  </a:cubicBezTo>
                  <a:cubicBezTo>
                    <a:pt x="2336" y="5532"/>
                    <a:pt x="2320" y="5527"/>
                    <a:pt x="2320" y="5512"/>
                  </a:cubicBezTo>
                  <a:cubicBezTo>
                    <a:pt x="2298" y="5515"/>
                    <a:pt x="2298" y="5515"/>
                    <a:pt x="2301" y="5540"/>
                  </a:cubicBezTo>
                  <a:cubicBezTo>
                    <a:pt x="2301" y="5560"/>
                    <a:pt x="2290" y="5580"/>
                    <a:pt x="2244" y="5580"/>
                  </a:cubicBezTo>
                  <a:cubicBezTo>
                    <a:pt x="2231" y="5580"/>
                    <a:pt x="2216" y="5578"/>
                    <a:pt x="2198" y="5575"/>
                  </a:cubicBezTo>
                  <a:cubicBezTo>
                    <a:pt x="2154" y="5578"/>
                    <a:pt x="2091" y="5584"/>
                    <a:pt x="2094" y="5609"/>
                  </a:cubicBezTo>
                  <a:cubicBezTo>
                    <a:pt x="2072" y="5609"/>
                    <a:pt x="2072" y="5609"/>
                    <a:pt x="2069" y="5584"/>
                  </a:cubicBezTo>
                  <a:cubicBezTo>
                    <a:pt x="2068" y="5561"/>
                    <a:pt x="2058" y="5550"/>
                    <a:pt x="2043" y="5550"/>
                  </a:cubicBezTo>
                  <a:cubicBezTo>
                    <a:pt x="2027" y="5550"/>
                    <a:pt x="2005" y="5565"/>
                    <a:pt x="1985" y="5594"/>
                  </a:cubicBezTo>
                  <a:cubicBezTo>
                    <a:pt x="1986" y="5607"/>
                    <a:pt x="1981" y="5614"/>
                    <a:pt x="1972" y="5614"/>
                  </a:cubicBezTo>
                  <a:cubicBezTo>
                    <a:pt x="1964" y="5614"/>
                    <a:pt x="1954" y="5608"/>
                    <a:pt x="1944" y="5597"/>
                  </a:cubicBezTo>
                  <a:cubicBezTo>
                    <a:pt x="1928" y="5600"/>
                    <a:pt x="1913" y="5612"/>
                    <a:pt x="1903" y="5625"/>
                  </a:cubicBezTo>
                  <a:cubicBezTo>
                    <a:pt x="1893" y="5639"/>
                    <a:pt x="1889" y="5646"/>
                    <a:pt x="1880" y="5646"/>
                  </a:cubicBezTo>
                  <a:cubicBezTo>
                    <a:pt x="1872" y="5646"/>
                    <a:pt x="1860" y="5640"/>
                    <a:pt x="1837" y="5628"/>
                  </a:cubicBezTo>
                  <a:cubicBezTo>
                    <a:pt x="1837" y="5608"/>
                    <a:pt x="1823" y="5606"/>
                    <a:pt x="1806" y="5606"/>
                  </a:cubicBezTo>
                  <a:cubicBezTo>
                    <a:pt x="1802" y="5606"/>
                    <a:pt x="1798" y="5606"/>
                    <a:pt x="1793" y="5606"/>
                  </a:cubicBezTo>
                  <a:cubicBezTo>
                    <a:pt x="1781" y="5615"/>
                    <a:pt x="1751" y="5619"/>
                    <a:pt x="1714" y="5619"/>
                  </a:cubicBezTo>
                  <a:cubicBezTo>
                    <a:pt x="1628" y="5619"/>
                    <a:pt x="1505" y="5597"/>
                    <a:pt x="1499" y="5568"/>
                  </a:cubicBezTo>
                  <a:cubicBezTo>
                    <a:pt x="1481" y="5583"/>
                    <a:pt x="1474" y="5586"/>
                    <a:pt x="1466" y="5586"/>
                  </a:cubicBezTo>
                  <a:cubicBezTo>
                    <a:pt x="1462" y="5586"/>
                    <a:pt x="1456" y="5585"/>
                    <a:pt x="1449" y="5584"/>
                  </a:cubicBezTo>
                  <a:cubicBezTo>
                    <a:pt x="1446" y="5561"/>
                    <a:pt x="1439" y="5551"/>
                    <a:pt x="1431" y="5551"/>
                  </a:cubicBezTo>
                  <a:cubicBezTo>
                    <a:pt x="1420" y="5551"/>
                    <a:pt x="1407" y="5567"/>
                    <a:pt x="1399" y="5594"/>
                  </a:cubicBezTo>
                  <a:lnTo>
                    <a:pt x="1421" y="5603"/>
                  </a:lnTo>
                  <a:lnTo>
                    <a:pt x="1442" y="5606"/>
                  </a:lnTo>
                  <a:cubicBezTo>
                    <a:pt x="1437" y="5625"/>
                    <a:pt x="1424" y="5633"/>
                    <a:pt x="1412" y="5633"/>
                  </a:cubicBezTo>
                  <a:cubicBezTo>
                    <a:pt x="1391" y="5633"/>
                    <a:pt x="1370" y="5608"/>
                    <a:pt x="1386" y="5562"/>
                  </a:cubicBezTo>
                  <a:cubicBezTo>
                    <a:pt x="1384" y="5533"/>
                    <a:pt x="1384" y="5520"/>
                    <a:pt x="1377" y="5520"/>
                  </a:cubicBezTo>
                  <a:cubicBezTo>
                    <a:pt x="1372" y="5520"/>
                    <a:pt x="1362" y="5529"/>
                    <a:pt x="1345" y="5547"/>
                  </a:cubicBezTo>
                  <a:cubicBezTo>
                    <a:pt x="1330" y="5563"/>
                    <a:pt x="1316" y="5572"/>
                    <a:pt x="1306" y="5572"/>
                  </a:cubicBezTo>
                  <a:cubicBezTo>
                    <a:pt x="1292" y="5572"/>
                    <a:pt x="1284" y="5555"/>
                    <a:pt x="1286" y="5521"/>
                  </a:cubicBezTo>
                  <a:cubicBezTo>
                    <a:pt x="1297" y="5497"/>
                    <a:pt x="1303" y="5486"/>
                    <a:pt x="1300" y="5486"/>
                  </a:cubicBezTo>
                  <a:cubicBezTo>
                    <a:pt x="1297" y="5486"/>
                    <a:pt x="1287" y="5495"/>
                    <a:pt x="1267" y="5512"/>
                  </a:cubicBezTo>
                  <a:cubicBezTo>
                    <a:pt x="1231" y="5543"/>
                    <a:pt x="1196" y="5558"/>
                    <a:pt x="1172" y="5558"/>
                  </a:cubicBezTo>
                  <a:cubicBezTo>
                    <a:pt x="1139" y="5558"/>
                    <a:pt x="1127" y="5531"/>
                    <a:pt x="1157" y="5481"/>
                  </a:cubicBezTo>
                  <a:cubicBezTo>
                    <a:pt x="1182" y="5437"/>
                    <a:pt x="1179" y="5405"/>
                    <a:pt x="1160" y="5396"/>
                  </a:cubicBezTo>
                  <a:cubicBezTo>
                    <a:pt x="1157" y="5394"/>
                    <a:pt x="1153" y="5392"/>
                    <a:pt x="1150" y="5392"/>
                  </a:cubicBezTo>
                  <a:cubicBezTo>
                    <a:pt x="1136" y="5392"/>
                    <a:pt x="1126" y="5409"/>
                    <a:pt x="1113" y="5424"/>
                  </a:cubicBezTo>
                  <a:cubicBezTo>
                    <a:pt x="1109" y="5448"/>
                    <a:pt x="1104" y="5460"/>
                    <a:pt x="1098" y="5460"/>
                  </a:cubicBezTo>
                  <a:cubicBezTo>
                    <a:pt x="1090" y="5460"/>
                    <a:pt x="1083" y="5439"/>
                    <a:pt x="1079" y="5399"/>
                  </a:cubicBezTo>
                  <a:cubicBezTo>
                    <a:pt x="1070" y="5302"/>
                    <a:pt x="1048" y="5277"/>
                    <a:pt x="963" y="5268"/>
                  </a:cubicBezTo>
                  <a:cubicBezTo>
                    <a:pt x="881" y="5246"/>
                    <a:pt x="837" y="5202"/>
                    <a:pt x="882" y="5202"/>
                  </a:cubicBezTo>
                  <a:cubicBezTo>
                    <a:pt x="888" y="5202"/>
                    <a:pt x="896" y="5203"/>
                    <a:pt x="907" y="5205"/>
                  </a:cubicBezTo>
                  <a:cubicBezTo>
                    <a:pt x="972" y="5205"/>
                    <a:pt x="972" y="5205"/>
                    <a:pt x="925" y="5189"/>
                  </a:cubicBezTo>
                  <a:cubicBezTo>
                    <a:pt x="903" y="5164"/>
                    <a:pt x="882" y="5136"/>
                    <a:pt x="860" y="5108"/>
                  </a:cubicBezTo>
                  <a:cubicBezTo>
                    <a:pt x="850" y="5099"/>
                    <a:pt x="837" y="5094"/>
                    <a:pt x="823" y="5094"/>
                  </a:cubicBezTo>
                  <a:cubicBezTo>
                    <a:pt x="813" y="5094"/>
                    <a:pt x="803" y="5096"/>
                    <a:pt x="794" y="5102"/>
                  </a:cubicBezTo>
                  <a:cubicBezTo>
                    <a:pt x="825" y="5054"/>
                    <a:pt x="825" y="5007"/>
                    <a:pt x="759" y="4998"/>
                  </a:cubicBezTo>
                  <a:lnTo>
                    <a:pt x="740" y="4960"/>
                  </a:lnTo>
                  <a:cubicBezTo>
                    <a:pt x="734" y="4939"/>
                    <a:pt x="734" y="4939"/>
                    <a:pt x="700" y="4932"/>
                  </a:cubicBezTo>
                  <a:cubicBezTo>
                    <a:pt x="668" y="4923"/>
                    <a:pt x="681" y="4892"/>
                    <a:pt x="700" y="4860"/>
                  </a:cubicBezTo>
                  <a:cubicBezTo>
                    <a:pt x="714" y="4835"/>
                    <a:pt x="730" y="4812"/>
                    <a:pt x="716" y="4812"/>
                  </a:cubicBezTo>
                  <a:cubicBezTo>
                    <a:pt x="714" y="4812"/>
                    <a:pt x="712" y="4813"/>
                    <a:pt x="709" y="4813"/>
                  </a:cubicBezTo>
                  <a:cubicBezTo>
                    <a:pt x="706" y="4814"/>
                    <a:pt x="703" y="4815"/>
                    <a:pt x="699" y="4815"/>
                  </a:cubicBezTo>
                  <a:cubicBezTo>
                    <a:pt x="675" y="4815"/>
                    <a:pt x="643" y="4789"/>
                    <a:pt x="618" y="4776"/>
                  </a:cubicBezTo>
                  <a:cubicBezTo>
                    <a:pt x="593" y="4763"/>
                    <a:pt x="600" y="4743"/>
                    <a:pt x="620" y="4743"/>
                  </a:cubicBezTo>
                  <a:cubicBezTo>
                    <a:pt x="625" y="4743"/>
                    <a:pt x="631" y="4744"/>
                    <a:pt x="637" y="4747"/>
                  </a:cubicBezTo>
                  <a:cubicBezTo>
                    <a:pt x="662" y="4741"/>
                    <a:pt x="659" y="4741"/>
                    <a:pt x="675" y="4694"/>
                  </a:cubicBezTo>
                  <a:cubicBezTo>
                    <a:pt x="669" y="4677"/>
                    <a:pt x="663" y="4637"/>
                    <a:pt x="644" y="4637"/>
                  </a:cubicBezTo>
                  <a:cubicBezTo>
                    <a:pt x="643" y="4637"/>
                    <a:pt x="642" y="4637"/>
                    <a:pt x="640" y="4638"/>
                  </a:cubicBezTo>
                  <a:cubicBezTo>
                    <a:pt x="640" y="4638"/>
                    <a:pt x="640" y="4638"/>
                    <a:pt x="639" y="4638"/>
                  </a:cubicBezTo>
                  <a:cubicBezTo>
                    <a:pt x="612" y="4638"/>
                    <a:pt x="597" y="4512"/>
                    <a:pt x="621" y="4490"/>
                  </a:cubicBezTo>
                  <a:cubicBezTo>
                    <a:pt x="621" y="4490"/>
                    <a:pt x="618" y="4468"/>
                    <a:pt x="618" y="4447"/>
                  </a:cubicBezTo>
                  <a:cubicBezTo>
                    <a:pt x="615" y="4428"/>
                    <a:pt x="587" y="4409"/>
                    <a:pt x="587" y="4387"/>
                  </a:cubicBezTo>
                  <a:cubicBezTo>
                    <a:pt x="584" y="4368"/>
                    <a:pt x="571" y="4356"/>
                    <a:pt x="556" y="4346"/>
                  </a:cubicBezTo>
                  <a:cubicBezTo>
                    <a:pt x="556" y="4324"/>
                    <a:pt x="552" y="4306"/>
                    <a:pt x="578" y="4302"/>
                  </a:cubicBezTo>
                  <a:cubicBezTo>
                    <a:pt x="527" y="4287"/>
                    <a:pt x="527" y="4287"/>
                    <a:pt x="574" y="4259"/>
                  </a:cubicBezTo>
                  <a:cubicBezTo>
                    <a:pt x="625" y="4255"/>
                    <a:pt x="625" y="4255"/>
                    <a:pt x="571" y="4240"/>
                  </a:cubicBezTo>
                  <a:cubicBezTo>
                    <a:pt x="546" y="4221"/>
                    <a:pt x="546" y="4221"/>
                    <a:pt x="568" y="4196"/>
                  </a:cubicBezTo>
                  <a:cubicBezTo>
                    <a:pt x="591" y="4193"/>
                    <a:pt x="593" y="4177"/>
                    <a:pt x="573" y="4177"/>
                  </a:cubicBezTo>
                  <a:cubicBezTo>
                    <a:pt x="572" y="4177"/>
                    <a:pt x="570" y="4177"/>
                    <a:pt x="568" y="4177"/>
                  </a:cubicBezTo>
                  <a:cubicBezTo>
                    <a:pt x="515" y="4158"/>
                    <a:pt x="484" y="4099"/>
                    <a:pt x="534" y="4092"/>
                  </a:cubicBezTo>
                  <a:cubicBezTo>
                    <a:pt x="531" y="4077"/>
                    <a:pt x="521" y="4061"/>
                    <a:pt x="505" y="4055"/>
                  </a:cubicBezTo>
                  <a:cubicBezTo>
                    <a:pt x="452" y="4036"/>
                    <a:pt x="452" y="4036"/>
                    <a:pt x="502" y="4033"/>
                  </a:cubicBezTo>
                  <a:cubicBezTo>
                    <a:pt x="552" y="4008"/>
                    <a:pt x="549" y="3986"/>
                    <a:pt x="496" y="3970"/>
                  </a:cubicBezTo>
                  <a:cubicBezTo>
                    <a:pt x="480" y="3961"/>
                    <a:pt x="480" y="3939"/>
                    <a:pt x="493" y="3926"/>
                  </a:cubicBezTo>
                  <a:cubicBezTo>
                    <a:pt x="513" y="3886"/>
                    <a:pt x="525" y="3776"/>
                    <a:pt x="491" y="3776"/>
                  </a:cubicBezTo>
                  <a:cubicBezTo>
                    <a:pt x="488" y="3776"/>
                    <a:pt x="485" y="3777"/>
                    <a:pt x="480" y="3779"/>
                  </a:cubicBezTo>
                  <a:lnTo>
                    <a:pt x="477" y="3738"/>
                  </a:lnTo>
                  <a:cubicBezTo>
                    <a:pt x="496" y="3691"/>
                    <a:pt x="496" y="3672"/>
                    <a:pt x="468" y="3654"/>
                  </a:cubicBezTo>
                  <a:lnTo>
                    <a:pt x="440" y="3635"/>
                  </a:lnTo>
                  <a:cubicBezTo>
                    <a:pt x="465" y="3632"/>
                    <a:pt x="487" y="3613"/>
                    <a:pt x="487" y="3588"/>
                  </a:cubicBezTo>
                  <a:cubicBezTo>
                    <a:pt x="487" y="3572"/>
                    <a:pt x="487" y="3568"/>
                    <a:pt x="477" y="3568"/>
                  </a:cubicBezTo>
                  <a:cubicBezTo>
                    <a:pt x="473" y="3568"/>
                    <a:pt x="468" y="3568"/>
                    <a:pt x="462" y="3569"/>
                  </a:cubicBezTo>
                  <a:cubicBezTo>
                    <a:pt x="454" y="3576"/>
                    <a:pt x="449" y="3578"/>
                    <a:pt x="445" y="3578"/>
                  </a:cubicBezTo>
                  <a:cubicBezTo>
                    <a:pt x="436" y="3578"/>
                    <a:pt x="436" y="3563"/>
                    <a:pt x="433" y="3550"/>
                  </a:cubicBezTo>
                  <a:cubicBezTo>
                    <a:pt x="433" y="3525"/>
                    <a:pt x="455" y="3503"/>
                    <a:pt x="480" y="3503"/>
                  </a:cubicBezTo>
                  <a:lnTo>
                    <a:pt x="477" y="3481"/>
                  </a:lnTo>
                  <a:cubicBezTo>
                    <a:pt x="471" y="3482"/>
                    <a:pt x="466" y="3482"/>
                    <a:pt x="461" y="3482"/>
                  </a:cubicBezTo>
                  <a:cubicBezTo>
                    <a:pt x="427" y="3482"/>
                    <a:pt x="427" y="3465"/>
                    <a:pt x="449" y="3463"/>
                  </a:cubicBezTo>
                  <a:cubicBezTo>
                    <a:pt x="468" y="3447"/>
                    <a:pt x="474" y="3422"/>
                    <a:pt x="471" y="3397"/>
                  </a:cubicBezTo>
                  <a:lnTo>
                    <a:pt x="471" y="3397"/>
                  </a:lnTo>
                  <a:cubicBezTo>
                    <a:pt x="469" y="3397"/>
                    <a:pt x="468" y="3397"/>
                    <a:pt x="467" y="3397"/>
                  </a:cubicBezTo>
                  <a:cubicBezTo>
                    <a:pt x="455" y="3397"/>
                    <a:pt x="459" y="3388"/>
                    <a:pt x="465" y="3388"/>
                  </a:cubicBezTo>
                  <a:cubicBezTo>
                    <a:pt x="467" y="3388"/>
                    <a:pt x="470" y="3390"/>
                    <a:pt x="471" y="3397"/>
                  </a:cubicBezTo>
                  <a:lnTo>
                    <a:pt x="496" y="3394"/>
                  </a:lnTo>
                  <a:cubicBezTo>
                    <a:pt x="513" y="3377"/>
                    <a:pt x="502" y="3375"/>
                    <a:pt x="484" y="3375"/>
                  </a:cubicBezTo>
                  <a:cubicBezTo>
                    <a:pt x="479" y="3375"/>
                    <a:pt x="473" y="3375"/>
                    <a:pt x="468" y="3375"/>
                  </a:cubicBezTo>
                  <a:lnTo>
                    <a:pt x="465" y="3334"/>
                  </a:lnTo>
                  <a:cubicBezTo>
                    <a:pt x="463" y="3319"/>
                    <a:pt x="462" y="3304"/>
                    <a:pt x="454" y="3304"/>
                  </a:cubicBezTo>
                  <a:cubicBezTo>
                    <a:pt x="450" y="3304"/>
                    <a:pt x="444" y="3307"/>
                    <a:pt x="437" y="3315"/>
                  </a:cubicBezTo>
                  <a:cubicBezTo>
                    <a:pt x="429" y="3316"/>
                    <a:pt x="422" y="3317"/>
                    <a:pt x="415" y="3317"/>
                  </a:cubicBezTo>
                  <a:cubicBezTo>
                    <a:pt x="399" y="3317"/>
                    <a:pt x="385" y="3313"/>
                    <a:pt x="383" y="3300"/>
                  </a:cubicBezTo>
                  <a:cubicBezTo>
                    <a:pt x="367" y="3300"/>
                    <a:pt x="372" y="3290"/>
                    <a:pt x="378" y="3290"/>
                  </a:cubicBezTo>
                  <a:cubicBezTo>
                    <a:pt x="380" y="3290"/>
                    <a:pt x="383" y="3292"/>
                    <a:pt x="383" y="3300"/>
                  </a:cubicBezTo>
                  <a:cubicBezTo>
                    <a:pt x="408" y="3296"/>
                    <a:pt x="437" y="3293"/>
                    <a:pt x="433" y="3271"/>
                  </a:cubicBezTo>
                  <a:cubicBezTo>
                    <a:pt x="430" y="3253"/>
                    <a:pt x="455" y="3249"/>
                    <a:pt x="455" y="3249"/>
                  </a:cubicBezTo>
                  <a:cubicBezTo>
                    <a:pt x="460" y="3251"/>
                    <a:pt x="464" y="3251"/>
                    <a:pt x="467" y="3251"/>
                  </a:cubicBezTo>
                  <a:cubicBezTo>
                    <a:pt x="503" y="3251"/>
                    <a:pt x="472" y="3182"/>
                    <a:pt x="449" y="3165"/>
                  </a:cubicBezTo>
                  <a:cubicBezTo>
                    <a:pt x="396" y="3127"/>
                    <a:pt x="393" y="3105"/>
                    <a:pt x="443" y="3102"/>
                  </a:cubicBezTo>
                  <a:cubicBezTo>
                    <a:pt x="493" y="3096"/>
                    <a:pt x="440" y="3058"/>
                    <a:pt x="361" y="3046"/>
                  </a:cubicBezTo>
                  <a:lnTo>
                    <a:pt x="283" y="3030"/>
                  </a:lnTo>
                  <a:lnTo>
                    <a:pt x="358" y="3024"/>
                  </a:lnTo>
                  <a:cubicBezTo>
                    <a:pt x="458" y="2992"/>
                    <a:pt x="458" y="2992"/>
                    <a:pt x="402" y="2936"/>
                  </a:cubicBezTo>
                  <a:cubicBezTo>
                    <a:pt x="374" y="2895"/>
                    <a:pt x="374" y="2895"/>
                    <a:pt x="399" y="2892"/>
                  </a:cubicBezTo>
                  <a:cubicBezTo>
                    <a:pt x="424" y="2889"/>
                    <a:pt x="421" y="2870"/>
                    <a:pt x="415" y="2808"/>
                  </a:cubicBezTo>
                  <a:cubicBezTo>
                    <a:pt x="408" y="2742"/>
                    <a:pt x="408" y="2723"/>
                    <a:pt x="383" y="2723"/>
                  </a:cubicBezTo>
                  <a:lnTo>
                    <a:pt x="380" y="2682"/>
                  </a:lnTo>
                  <a:cubicBezTo>
                    <a:pt x="417" y="2663"/>
                    <a:pt x="408" y="2634"/>
                    <a:pt x="378" y="2634"/>
                  </a:cubicBezTo>
                  <a:cubicBezTo>
                    <a:pt x="370" y="2634"/>
                    <a:pt x="360" y="2636"/>
                    <a:pt x="349" y="2641"/>
                  </a:cubicBezTo>
                  <a:cubicBezTo>
                    <a:pt x="349" y="2641"/>
                    <a:pt x="349" y="2620"/>
                    <a:pt x="346" y="2601"/>
                  </a:cubicBezTo>
                  <a:lnTo>
                    <a:pt x="371" y="2598"/>
                  </a:lnTo>
                  <a:cubicBezTo>
                    <a:pt x="396" y="2594"/>
                    <a:pt x="393" y="2554"/>
                    <a:pt x="377" y="2384"/>
                  </a:cubicBezTo>
                  <a:cubicBezTo>
                    <a:pt x="359" y="2205"/>
                    <a:pt x="358" y="2177"/>
                    <a:pt x="316" y="2177"/>
                  </a:cubicBezTo>
                  <a:cubicBezTo>
                    <a:pt x="314" y="2177"/>
                    <a:pt x="311" y="2177"/>
                    <a:pt x="308" y="2178"/>
                  </a:cubicBezTo>
                  <a:cubicBezTo>
                    <a:pt x="255" y="2162"/>
                    <a:pt x="252" y="2140"/>
                    <a:pt x="302" y="2137"/>
                  </a:cubicBezTo>
                  <a:cubicBezTo>
                    <a:pt x="325" y="2134"/>
                    <a:pt x="349" y="2112"/>
                    <a:pt x="331" y="2112"/>
                  </a:cubicBezTo>
                  <a:cubicBezTo>
                    <a:pt x="330" y="2112"/>
                    <a:pt x="328" y="2112"/>
                    <a:pt x="327" y="2112"/>
                  </a:cubicBezTo>
                  <a:cubicBezTo>
                    <a:pt x="324" y="2090"/>
                    <a:pt x="330" y="2065"/>
                    <a:pt x="346" y="2046"/>
                  </a:cubicBezTo>
                  <a:cubicBezTo>
                    <a:pt x="387" y="1982"/>
                    <a:pt x="368" y="1961"/>
                    <a:pt x="342" y="1961"/>
                  </a:cubicBezTo>
                  <a:cubicBezTo>
                    <a:pt x="340" y="1961"/>
                    <a:pt x="338" y="1961"/>
                    <a:pt x="336" y="1961"/>
                  </a:cubicBezTo>
                  <a:cubicBezTo>
                    <a:pt x="322" y="1969"/>
                    <a:pt x="314" y="1973"/>
                    <a:pt x="310" y="1973"/>
                  </a:cubicBezTo>
                  <a:cubicBezTo>
                    <a:pt x="303" y="1973"/>
                    <a:pt x="319" y="1957"/>
                    <a:pt x="336" y="1939"/>
                  </a:cubicBezTo>
                  <a:cubicBezTo>
                    <a:pt x="357" y="1919"/>
                    <a:pt x="380" y="1895"/>
                    <a:pt x="362" y="1895"/>
                  </a:cubicBezTo>
                  <a:cubicBezTo>
                    <a:pt x="361" y="1895"/>
                    <a:pt x="360" y="1895"/>
                    <a:pt x="358" y="1896"/>
                  </a:cubicBezTo>
                  <a:cubicBezTo>
                    <a:pt x="330" y="1880"/>
                    <a:pt x="299" y="1748"/>
                    <a:pt x="352" y="1748"/>
                  </a:cubicBezTo>
                  <a:cubicBezTo>
                    <a:pt x="352" y="1748"/>
                    <a:pt x="352" y="1726"/>
                    <a:pt x="355" y="1704"/>
                  </a:cubicBezTo>
                  <a:cubicBezTo>
                    <a:pt x="330" y="1704"/>
                    <a:pt x="330" y="1661"/>
                    <a:pt x="336" y="1620"/>
                  </a:cubicBezTo>
                  <a:cubicBezTo>
                    <a:pt x="342" y="1581"/>
                    <a:pt x="345" y="1559"/>
                    <a:pt x="363" y="1559"/>
                  </a:cubicBezTo>
                  <a:cubicBezTo>
                    <a:pt x="365" y="1559"/>
                    <a:pt x="368" y="1560"/>
                    <a:pt x="371" y="1560"/>
                  </a:cubicBezTo>
                  <a:cubicBezTo>
                    <a:pt x="377" y="1567"/>
                    <a:pt x="382" y="1571"/>
                    <a:pt x="385" y="1571"/>
                  </a:cubicBezTo>
                  <a:cubicBezTo>
                    <a:pt x="393" y="1571"/>
                    <a:pt x="391" y="1550"/>
                    <a:pt x="380" y="1516"/>
                  </a:cubicBezTo>
                  <a:cubicBezTo>
                    <a:pt x="383" y="1498"/>
                    <a:pt x="342" y="1463"/>
                    <a:pt x="346" y="1441"/>
                  </a:cubicBezTo>
                  <a:cubicBezTo>
                    <a:pt x="324" y="1435"/>
                    <a:pt x="308" y="1410"/>
                    <a:pt x="311" y="1385"/>
                  </a:cubicBezTo>
                  <a:lnTo>
                    <a:pt x="311" y="1385"/>
                  </a:lnTo>
                  <a:lnTo>
                    <a:pt x="336" y="1391"/>
                  </a:lnTo>
                  <a:lnTo>
                    <a:pt x="383" y="1407"/>
                  </a:lnTo>
                  <a:cubicBezTo>
                    <a:pt x="390" y="1388"/>
                    <a:pt x="399" y="1366"/>
                    <a:pt x="374" y="1360"/>
                  </a:cubicBezTo>
                  <a:cubicBezTo>
                    <a:pt x="408" y="1347"/>
                    <a:pt x="411" y="1325"/>
                    <a:pt x="430" y="1288"/>
                  </a:cubicBezTo>
                  <a:cubicBezTo>
                    <a:pt x="452" y="1256"/>
                    <a:pt x="462" y="1216"/>
                    <a:pt x="458" y="1178"/>
                  </a:cubicBezTo>
                  <a:lnTo>
                    <a:pt x="458" y="1178"/>
                  </a:lnTo>
                  <a:cubicBezTo>
                    <a:pt x="460" y="1178"/>
                    <a:pt x="462" y="1178"/>
                    <a:pt x="463" y="1178"/>
                  </a:cubicBezTo>
                  <a:cubicBezTo>
                    <a:pt x="516" y="1178"/>
                    <a:pt x="580" y="1079"/>
                    <a:pt x="556" y="1034"/>
                  </a:cubicBezTo>
                  <a:cubicBezTo>
                    <a:pt x="537" y="1018"/>
                    <a:pt x="549" y="999"/>
                    <a:pt x="584" y="999"/>
                  </a:cubicBezTo>
                  <a:cubicBezTo>
                    <a:pt x="618" y="999"/>
                    <a:pt x="618" y="999"/>
                    <a:pt x="612" y="965"/>
                  </a:cubicBezTo>
                  <a:cubicBezTo>
                    <a:pt x="610" y="941"/>
                    <a:pt x="629" y="935"/>
                    <a:pt x="652" y="935"/>
                  </a:cubicBezTo>
                  <a:cubicBezTo>
                    <a:pt x="659" y="935"/>
                    <a:pt x="667" y="936"/>
                    <a:pt x="675" y="937"/>
                  </a:cubicBezTo>
                  <a:cubicBezTo>
                    <a:pt x="692" y="944"/>
                    <a:pt x="705" y="947"/>
                    <a:pt x="714" y="947"/>
                  </a:cubicBezTo>
                  <a:cubicBezTo>
                    <a:pt x="735" y="947"/>
                    <a:pt x="740" y="933"/>
                    <a:pt x="740" y="912"/>
                  </a:cubicBezTo>
                  <a:cubicBezTo>
                    <a:pt x="753" y="877"/>
                    <a:pt x="775" y="846"/>
                    <a:pt x="806" y="824"/>
                  </a:cubicBezTo>
                  <a:cubicBezTo>
                    <a:pt x="828" y="780"/>
                    <a:pt x="847" y="764"/>
                    <a:pt x="813" y="758"/>
                  </a:cubicBezTo>
                  <a:cubicBezTo>
                    <a:pt x="803" y="742"/>
                    <a:pt x="800" y="724"/>
                    <a:pt x="803" y="705"/>
                  </a:cubicBezTo>
                  <a:cubicBezTo>
                    <a:pt x="816" y="683"/>
                    <a:pt x="826" y="676"/>
                    <a:pt x="831" y="676"/>
                  </a:cubicBezTo>
                  <a:cubicBezTo>
                    <a:pt x="836" y="676"/>
                    <a:pt x="835" y="686"/>
                    <a:pt x="825" y="692"/>
                  </a:cubicBezTo>
                  <a:cubicBezTo>
                    <a:pt x="797" y="736"/>
                    <a:pt x="819" y="724"/>
                    <a:pt x="850" y="733"/>
                  </a:cubicBezTo>
                  <a:cubicBezTo>
                    <a:pt x="857" y="734"/>
                    <a:pt x="863" y="735"/>
                    <a:pt x="870" y="735"/>
                  </a:cubicBezTo>
                  <a:cubicBezTo>
                    <a:pt x="895" y="735"/>
                    <a:pt x="921" y="726"/>
                    <a:pt x="941" y="711"/>
                  </a:cubicBezTo>
                  <a:lnTo>
                    <a:pt x="1019" y="673"/>
                  </a:lnTo>
                  <a:cubicBezTo>
                    <a:pt x="1088" y="670"/>
                    <a:pt x="1110" y="667"/>
                    <a:pt x="1101" y="642"/>
                  </a:cubicBezTo>
                  <a:cubicBezTo>
                    <a:pt x="1092" y="614"/>
                    <a:pt x="1088" y="603"/>
                    <a:pt x="1088" y="603"/>
                  </a:cubicBezTo>
                  <a:lnTo>
                    <a:pt x="1088" y="603"/>
                  </a:lnTo>
                  <a:cubicBezTo>
                    <a:pt x="1089" y="603"/>
                    <a:pt x="1091" y="608"/>
                    <a:pt x="1095" y="617"/>
                  </a:cubicBezTo>
                  <a:cubicBezTo>
                    <a:pt x="1103" y="624"/>
                    <a:pt x="1121" y="628"/>
                    <a:pt x="1145" y="628"/>
                  </a:cubicBezTo>
                  <a:cubicBezTo>
                    <a:pt x="1224" y="628"/>
                    <a:pt x="1362" y="593"/>
                    <a:pt x="1377" y="554"/>
                  </a:cubicBezTo>
                  <a:lnTo>
                    <a:pt x="1380" y="579"/>
                  </a:lnTo>
                  <a:cubicBezTo>
                    <a:pt x="1380" y="596"/>
                    <a:pt x="1390" y="602"/>
                    <a:pt x="1409" y="602"/>
                  </a:cubicBezTo>
                  <a:cubicBezTo>
                    <a:pt x="1419" y="602"/>
                    <a:pt x="1431" y="600"/>
                    <a:pt x="1446" y="598"/>
                  </a:cubicBezTo>
                  <a:cubicBezTo>
                    <a:pt x="1499" y="583"/>
                    <a:pt x="1555" y="570"/>
                    <a:pt x="1612" y="557"/>
                  </a:cubicBezTo>
                  <a:cubicBezTo>
                    <a:pt x="1696" y="551"/>
                    <a:pt x="1759" y="545"/>
                    <a:pt x="1756" y="520"/>
                  </a:cubicBezTo>
                  <a:cubicBezTo>
                    <a:pt x="1778" y="520"/>
                    <a:pt x="1778" y="520"/>
                    <a:pt x="1778" y="545"/>
                  </a:cubicBezTo>
                  <a:cubicBezTo>
                    <a:pt x="1766" y="563"/>
                    <a:pt x="1773" y="568"/>
                    <a:pt x="1787" y="568"/>
                  </a:cubicBezTo>
                  <a:cubicBezTo>
                    <a:pt x="1792" y="568"/>
                    <a:pt x="1797" y="568"/>
                    <a:pt x="1803" y="567"/>
                  </a:cubicBezTo>
                  <a:cubicBezTo>
                    <a:pt x="1825" y="564"/>
                    <a:pt x="1822" y="539"/>
                    <a:pt x="1819" y="514"/>
                  </a:cubicBezTo>
                  <a:cubicBezTo>
                    <a:pt x="1817" y="500"/>
                    <a:pt x="1822" y="494"/>
                    <a:pt x="1835" y="494"/>
                  </a:cubicBezTo>
                  <a:cubicBezTo>
                    <a:pt x="1845" y="494"/>
                    <a:pt x="1861" y="499"/>
                    <a:pt x="1881" y="507"/>
                  </a:cubicBezTo>
                  <a:cubicBezTo>
                    <a:pt x="1904" y="516"/>
                    <a:pt x="1927" y="520"/>
                    <a:pt x="1950" y="520"/>
                  </a:cubicBezTo>
                  <a:cubicBezTo>
                    <a:pt x="1985" y="520"/>
                    <a:pt x="2020" y="511"/>
                    <a:pt x="2050" y="492"/>
                  </a:cubicBezTo>
                  <a:cubicBezTo>
                    <a:pt x="2055" y="492"/>
                    <a:pt x="2059" y="492"/>
                    <a:pt x="2063" y="492"/>
                  </a:cubicBezTo>
                  <a:cubicBezTo>
                    <a:pt x="2080" y="492"/>
                    <a:pt x="2095" y="494"/>
                    <a:pt x="2097" y="514"/>
                  </a:cubicBezTo>
                  <a:cubicBezTo>
                    <a:pt x="2110" y="531"/>
                    <a:pt x="2128" y="539"/>
                    <a:pt x="2146" y="539"/>
                  </a:cubicBezTo>
                  <a:cubicBezTo>
                    <a:pt x="2167" y="539"/>
                    <a:pt x="2189" y="527"/>
                    <a:pt x="2201" y="504"/>
                  </a:cubicBezTo>
                  <a:cubicBezTo>
                    <a:pt x="2223" y="504"/>
                    <a:pt x="2223" y="504"/>
                    <a:pt x="2226" y="529"/>
                  </a:cubicBezTo>
                  <a:cubicBezTo>
                    <a:pt x="2238" y="542"/>
                    <a:pt x="2245" y="555"/>
                    <a:pt x="2251" y="555"/>
                  </a:cubicBezTo>
                  <a:cubicBezTo>
                    <a:pt x="2255" y="555"/>
                    <a:pt x="2260" y="547"/>
                    <a:pt x="2267" y="523"/>
                  </a:cubicBezTo>
                  <a:cubicBezTo>
                    <a:pt x="2293" y="506"/>
                    <a:pt x="2323" y="497"/>
                    <a:pt x="2353" y="497"/>
                  </a:cubicBezTo>
                  <a:cubicBezTo>
                    <a:pt x="2374" y="497"/>
                    <a:pt x="2395" y="502"/>
                    <a:pt x="2414" y="510"/>
                  </a:cubicBezTo>
                  <a:cubicBezTo>
                    <a:pt x="2436" y="507"/>
                    <a:pt x="2458" y="507"/>
                    <a:pt x="2455" y="482"/>
                  </a:cubicBezTo>
                  <a:cubicBezTo>
                    <a:pt x="2454" y="473"/>
                    <a:pt x="2452" y="464"/>
                    <a:pt x="2452" y="457"/>
                  </a:cubicBezTo>
                  <a:lnTo>
                    <a:pt x="2452" y="457"/>
                  </a:lnTo>
                  <a:cubicBezTo>
                    <a:pt x="2464" y="480"/>
                    <a:pt x="2470" y="492"/>
                    <a:pt x="2475" y="492"/>
                  </a:cubicBezTo>
                  <a:cubicBezTo>
                    <a:pt x="2481" y="492"/>
                    <a:pt x="2486" y="478"/>
                    <a:pt x="2495" y="451"/>
                  </a:cubicBezTo>
                  <a:cubicBezTo>
                    <a:pt x="2494" y="438"/>
                    <a:pt x="2499" y="432"/>
                    <a:pt x="2504" y="432"/>
                  </a:cubicBezTo>
                  <a:cubicBezTo>
                    <a:pt x="2509" y="432"/>
                    <a:pt x="2514" y="438"/>
                    <a:pt x="2514" y="451"/>
                  </a:cubicBezTo>
                  <a:cubicBezTo>
                    <a:pt x="2527" y="463"/>
                    <a:pt x="2542" y="470"/>
                    <a:pt x="2561" y="473"/>
                  </a:cubicBezTo>
                  <a:cubicBezTo>
                    <a:pt x="2636" y="451"/>
                    <a:pt x="2712" y="435"/>
                    <a:pt x="2790" y="426"/>
                  </a:cubicBezTo>
                  <a:cubicBezTo>
                    <a:pt x="2959" y="410"/>
                    <a:pt x="3022" y="404"/>
                    <a:pt x="3019" y="379"/>
                  </a:cubicBezTo>
                  <a:cubicBezTo>
                    <a:pt x="3028" y="364"/>
                    <a:pt x="3033" y="357"/>
                    <a:pt x="3039" y="357"/>
                  </a:cubicBezTo>
                  <a:cubicBezTo>
                    <a:pt x="3044" y="357"/>
                    <a:pt x="3050" y="364"/>
                    <a:pt x="3063" y="376"/>
                  </a:cubicBezTo>
                  <a:cubicBezTo>
                    <a:pt x="3075" y="388"/>
                    <a:pt x="3093" y="396"/>
                    <a:pt x="3112" y="396"/>
                  </a:cubicBezTo>
                  <a:cubicBezTo>
                    <a:pt x="3118" y="396"/>
                    <a:pt x="3123" y="396"/>
                    <a:pt x="3128" y="395"/>
                  </a:cubicBezTo>
                  <a:cubicBezTo>
                    <a:pt x="3133" y="394"/>
                    <a:pt x="3138" y="393"/>
                    <a:pt x="3143" y="393"/>
                  </a:cubicBezTo>
                  <a:cubicBezTo>
                    <a:pt x="3157" y="393"/>
                    <a:pt x="3170" y="398"/>
                    <a:pt x="3172" y="416"/>
                  </a:cubicBezTo>
                  <a:cubicBezTo>
                    <a:pt x="3191" y="388"/>
                    <a:pt x="3191" y="388"/>
                    <a:pt x="3213" y="385"/>
                  </a:cubicBezTo>
                  <a:cubicBezTo>
                    <a:pt x="3213" y="397"/>
                    <a:pt x="3218" y="404"/>
                    <a:pt x="3226" y="404"/>
                  </a:cubicBezTo>
                  <a:cubicBezTo>
                    <a:pt x="3234" y="404"/>
                    <a:pt x="3244" y="397"/>
                    <a:pt x="3254" y="382"/>
                  </a:cubicBezTo>
                  <a:cubicBezTo>
                    <a:pt x="3262" y="357"/>
                    <a:pt x="3266" y="344"/>
                    <a:pt x="3268" y="344"/>
                  </a:cubicBezTo>
                  <a:cubicBezTo>
                    <a:pt x="3271" y="344"/>
                    <a:pt x="3273" y="357"/>
                    <a:pt x="3276" y="382"/>
                  </a:cubicBezTo>
                  <a:cubicBezTo>
                    <a:pt x="3278" y="399"/>
                    <a:pt x="3308" y="413"/>
                    <a:pt x="3320" y="413"/>
                  </a:cubicBezTo>
                  <a:cubicBezTo>
                    <a:pt x="3326" y="413"/>
                    <a:pt x="3328" y="409"/>
                    <a:pt x="3320" y="401"/>
                  </a:cubicBezTo>
                  <a:cubicBezTo>
                    <a:pt x="3316" y="376"/>
                    <a:pt x="3360" y="373"/>
                    <a:pt x="3379" y="344"/>
                  </a:cubicBezTo>
                  <a:cubicBezTo>
                    <a:pt x="3383" y="344"/>
                    <a:pt x="3387" y="344"/>
                    <a:pt x="3391" y="344"/>
                  </a:cubicBezTo>
                  <a:cubicBezTo>
                    <a:pt x="3406" y="344"/>
                    <a:pt x="3421" y="346"/>
                    <a:pt x="3423" y="366"/>
                  </a:cubicBezTo>
                  <a:cubicBezTo>
                    <a:pt x="3428" y="372"/>
                    <a:pt x="3438" y="375"/>
                    <a:pt x="3449" y="375"/>
                  </a:cubicBezTo>
                  <a:cubicBezTo>
                    <a:pt x="3488" y="375"/>
                    <a:pt x="3553" y="348"/>
                    <a:pt x="3567" y="329"/>
                  </a:cubicBezTo>
                  <a:cubicBezTo>
                    <a:pt x="3567" y="315"/>
                    <a:pt x="3572" y="308"/>
                    <a:pt x="3578" y="308"/>
                  </a:cubicBezTo>
                  <a:cubicBezTo>
                    <a:pt x="3583" y="308"/>
                    <a:pt x="3588" y="314"/>
                    <a:pt x="3589" y="326"/>
                  </a:cubicBezTo>
                  <a:cubicBezTo>
                    <a:pt x="3591" y="344"/>
                    <a:pt x="3604" y="349"/>
                    <a:pt x="3618" y="349"/>
                  </a:cubicBezTo>
                  <a:cubicBezTo>
                    <a:pt x="3623" y="349"/>
                    <a:pt x="3628" y="348"/>
                    <a:pt x="3633" y="348"/>
                  </a:cubicBezTo>
                  <a:cubicBezTo>
                    <a:pt x="3639" y="339"/>
                    <a:pt x="3643" y="335"/>
                    <a:pt x="3647" y="335"/>
                  </a:cubicBezTo>
                  <a:cubicBezTo>
                    <a:pt x="3654" y="335"/>
                    <a:pt x="3656" y="352"/>
                    <a:pt x="3658" y="369"/>
                  </a:cubicBezTo>
                  <a:cubicBezTo>
                    <a:pt x="3645" y="389"/>
                    <a:pt x="3651" y="393"/>
                    <a:pt x="3670" y="393"/>
                  </a:cubicBezTo>
                  <a:cubicBezTo>
                    <a:pt x="3678" y="393"/>
                    <a:pt x="3689" y="392"/>
                    <a:pt x="3702" y="391"/>
                  </a:cubicBezTo>
                  <a:cubicBezTo>
                    <a:pt x="3721" y="366"/>
                    <a:pt x="3805" y="357"/>
                    <a:pt x="3868" y="351"/>
                  </a:cubicBezTo>
                  <a:cubicBezTo>
                    <a:pt x="3975" y="341"/>
                    <a:pt x="3993" y="316"/>
                    <a:pt x="4031" y="260"/>
                  </a:cubicBezTo>
                  <a:lnTo>
                    <a:pt x="4047" y="210"/>
                  </a:lnTo>
                  <a:lnTo>
                    <a:pt x="4050" y="260"/>
                  </a:lnTo>
                  <a:cubicBezTo>
                    <a:pt x="4056" y="285"/>
                    <a:pt x="4065" y="310"/>
                    <a:pt x="4078" y="332"/>
                  </a:cubicBezTo>
                  <a:cubicBezTo>
                    <a:pt x="4100" y="332"/>
                    <a:pt x="4100" y="307"/>
                    <a:pt x="4097" y="282"/>
                  </a:cubicBezTo>
                  <a:cubicBezTo>
                    <a:pt x="4097" y="269"/>
                    <a:pt x="4103" y="262"/>
                    <a:pt x="4115" y="262"/>
                  </a:cubicBezTo>
                  <a:cubicBezTo>
                    <a:pt x="4126" y="262"/>
                    <a:pt x="4143" y="268"/>
                    <a:pt x="4166" y="279"/>
                  </a:cubicBezTo>
                  <a:cubicBezTo>
                    <a:pt x="4189" y="292"/>
                    <a:pt x="4205" y="299"/>
                    <a:pt x="4219" y="299"/>
                  </a:cubicBezTo>
                  <a:cubicBezTo>
                    <a:pt x="4231" y="299"/>
                    <a:pt x="4242" y="293"/>
                    <a:pt x="4253" y="282"/>
                  </a:cubicBezTo>
                  <a:cubicBezTo>
                    <a:pt x="4256" y="281"/>
                    <a:pt x="4259" y="281"/>
                    <a:pt x="4261" y="281"/>
                  </a:cubicBezTo>
                  <a:cubicBezTo>
                    <a:pt x="4284" y="281"/>
                    <a:pt x="4305" y="293"/>
                    <a:pt x="4316" y="313"/>
                  </a:cubicBezTo>
                  <a:cubicBezTo>
                    <a:pt x="4322" y="314"/>
                    <a:pt x="4326" y="314"/>
                    <a:pt x="4329" y="314"/>
                  </a:cubicBezTo>
                  <a:cubicBezTo>
                    <a:pt x="4338" y="314"/>
                    <a:pt x="4339" y="310"/>
                    <a:pt x="4341" y="291"/>
                  </a:cubicBezTo>
                  <a:cubicBezTo>
                    <a:pt x="4343" y="280"/>
                    <a:pt x="4349" y="274"/>
                    <a:pt x="4356" y="274"/>
                  </a:cubicBezTo>
                  <a:cubicBezTo>
                    <a:pt x="4365" y="274"/>
                    <a:pt x="4377" y="282"/>
                    <a:pt x="4385" y="297"/>
                  </a:cubicBezTo>
                  <a:cubicBezTo>
                    <a:pt x="4396" y="334"/>
                    <a:pt x="4427" y="353"/>
                    <a:pt x="4448" y="353"/>
                  </a:cubicBezTo>
                  <a:cubicBezTo>
                    <a:pt x="4458" y="353"/>
                    <a:pt x="4465" y="349"/>
                    <a:pt x="4467" y="341"/>
                  </a:cubicBezTo>
                  <a:cubicBezTo>
                    <a:pt x="4470" y="328"/>
                    <a:pt x="4479" y="324"/>
                    <a:pt x="4491" y="324"/>
                  </a:cubicBezTo>
                  <a:cubicBezTo>
                    <a:pt x="4499" y="324"/>
                    <a:pt x="4508" y="326"/>
                    <a:pt x="4517" y="329"/>
                  </a:cubicBezTo>
                  <a:cubicBezTo>
                    <a:pt x="4527" y="333"/>
                    <a:pt x="4538" y="335"/>
                    <a:pt x="4550" y="335"/>
                  </a:cubicBezTo>
                  <a:cubicBezTo>
                    <a:pt x="4563" y="335"/>
                    <a:pt x="4577" y="332"/>
                    <a:pt x="4589" y="326"/>
                  </a:cubicBezTo>
                  <a:lnTo>
                    <a:pt x="4630" y="341"/>
                  </a:lnTo>
                  <a:cubicBezTo>
                    <a:pt x="4647" y="349"/>
                    <a:pt x="4631" y="360"/>
                    <a:pt x="4615" y="360"/>
                  </a:cubicBezTo>
                  <a:cubicBezTo>
                    <a:pt x="4610" y="360"/>
                    <a:pt x="4605" y="359"/>
                    <a:pt x="4601" y="357"/>
                  </a:cubicBezTo>
                  <a:lnTo>
                    <a:pt x="4601" y="357"/>
                  </a:lnTo>
                  <a:lnTo>
                    <a:pt x="4611" y="388"/>
                  </a:lnTo>
                  <a:cubicBezTo>
                    <a:pt x="4642" y="399"/>
                    <a:pt x="4659" y="409"/>
                    <a:pt x="4678" y="409"/>
                  </a:cubicBezTo>
                  <a:cubicBezTo>
                    <a:pt x="4685" y="409"/>
                    <a:pt x="4693" y="408"/>
                    <a:pt x="4702" y="404"/>
                  </a:cubicBezTo>
                  <a:cubicBezTo>
                    <a:pt x="4722" y="386"/>
                    <a:pt x="4733" y="377"/>
                    <a:pt x="4737" y="377"/>
                  </a:cubicBezTo>
                  <a:lnTo>
                    <a:pt x="4737" y="377"/>
                  </a:lnTo>
                  <a:cubicBezTo>
                    <a:pt x="4741" y="377"/>
                    <a:pt x="4735" y="389"/>
                    <a:pt x="4724" y="413"/>
                  </a:cubicBezTo>
                  <a:cubicBezTo>
                    <a:pt x="4713" y="432"/>
                    <a:pt x="4718" y="457"/>
                    <a:pt x="4737" y="457"/>
                  </a:cubicBezTo>
                  <a:cubicBezTo>
                    <a:pt x="4740" y="457"/>
                    <a:pt x="4744" y="456"/>
                    <a:pt x="4749" y="454"/>
                  </a:cubicBezTo>
                  <a:cubicBezTo>
                    <a:pt x="4761" y="445"/>
                    <a:pt x="4771" y="441"/>
                    <a:pt x="4778" y="441"/>
                  </a:cubicBezTo>
                  <a:cubicBezTo>
                    <a:pt x="4795" y="441"/>
                    <a:pt x="4795" y="464"/>
                    <a:pt x="4786" y="479"/>
                  </a:cubicBezTo>
                  <a:cubicBezTo>
                    <a:pt x="4742" y="510"/>
                    <a:pt x="4742" y="507"/>
                    <a:pt x="4843" y="514"/>
                  </a:cubicBezTo>
                  <a:cubicBezTo>
                    <a:pt x="4877" y="539"/>
                    <a:pt x="4962" y="570"/>
                    <a:pt x="5012" y="617"/>
                  </a:cubicBezTo>
                  <a:cubicBezTo>
                    <a:pt x="5071" y="680"/>
                    <a:pt x="5103" y="714"/>
                    <a:pt x="5096" y="749"/>
                  </a:cubicBezTo>
                  <a:cubicBezTo>
                    <a:pt x="5094" y="751"/>
                    <a:pt x="5092" y="752"/>
                    <a:pt x="5090" y="754"/>
                  </a:cubicBezTo>
                  <a:lnTo>
                    <a:pt x="5090" y="754"/>
                  </a:lnTo>
                  <a:cubicBezTo>
                    <a:pt x="5097" y="750"/>
                    <a:pt x="5103" y="748"/>
                    <a:pt x="5109" y="748"/>
                  </a:cubicBezTo>
                  <a:cubicBezTo>
                    <a:pt x="5127" y="748"/>
                    <a:pt x="5142" y="767"/>
                    <a:pt x="5169" y="802"/>
                  </a:cubicBezTo>
                  <a:cubicBezTo>
                    <a:pt x="5175" y="852"/>
                    <a:pt x="5209" y="893"/>
                    <a:pt x="5259" y="905"/>
                  </a:cubicBezTo>
                  <a:lnTo>
                    <a:pt x="5238" y="865"/>
                  </a:lnTo>
                  <a:cubicBezTo>
                    <a:pt x="5249" y="857"/>
                    <a:pt x="5259" y="854"/>
                    <a:pt x="5267" y="854"/>
                  </a:cubicBezTo>
                  <a:cubicBezTo>
                    <a:pt x="5286" y="854"/>
                    <a:pt x="5293" y="875"/>
                    <a:pt x="5291" y="915"/>
                  </a:cubicBezTo>
                  <a:cubicBezTo>
                    <a:pt x="5300" y="934"/>
                    <a:pt x="5278" y="946"/>
                    <a:pt x="5256" y="955"/>
                  </a:cubicBezTo>
                  <a:cubicBezTo>
                    <a:pt x="5234" y="968"/>
                    <a:pt x="5222" y="993"/>
                    <a:pt x="5228" y="1018"/>
                  </a:cubicBezTo>
                  <a:cubicBezTo>
                    <a:pt x="5234" y="1030"/>
                    <a:pt x="5240" y="1042"/>
                    <a:pt x="5248" y="1042"/>
                  </a:cubicBezTo>
                  <a:cubicBezTo>
                    <a:pt x="5252" y="1042"/>
                    <a:pt x="5257" y="1038"/>
                    <a:pt x="5263" y="1028"/>
                  </a:cubicBezTo>
                  <a:cubicBezTo>
                    <a:pt x="5272" y="1022"/>
                    <a:pt x="5277" y="1019"/>
                    <a:pt x="5281" y="1019"/>
                  </a:cubicBezTo>
                  <a:cubicBezTo>
                    <a:pt x="5286" y="1019"/>
                    <a:pt x="5289" y="1024"/>
                    <a:pt x="5294" y="1037"/>
                  </a:cubicBezTo>
                  <a:cubicBezTo>
                    <a:pt x="5297" y="1062"/>
                    <a:pt x="5316" y="1081"/>
                    <a:pt x="5338" y="1090"/>
                  </a:cubicBezTo>
                  <a:cubicBezTo>
                    <a:pt x="5341" y="1089"/>
                    <a:pt x="5343" y="1089"/>
                    <a:pt x="5346" y="1089"/>
                  </a:cubicBezTo>
                  <a:cubicBezTo>
                    <a:pt x="5365" y="1089"/>
                    <a:pt x="5373" y="1108"/>
                    <a:pt x="5379" y="1128"/>
                  </a:cubicBezTo>
                  <a:cubicBezTo>
                    <a:pt x="5366" y="1150"/>
                    <a:pt x="5363" y="1175"/>
                    <a:pt x="5369" y="1200"/>
                  </a:cubicBezTo>
                  <a:lnTo>
                    <a:pt x="5344" y="1206"/>
                  </a:lnTo>
                  <a:cubicBezTo>
                    <a:pt x="5328" y="1212"/>
                    <a:pt x="5313" y="1222"/>
                    <a:pt x="5300" y="1238"/>
                  </a:cubicBezTo>
                  <a:cubicBezTo>
                    <a:pt x="5304" y="1251"/>
                    <a:pt x="5316" y="1254"/>
                    <a:pt x="5324" y="1254"/>
                  </a:cubicBezTo>
                  <a:cubicBezTo>
                    <a:pt x="5328" y="1254"/>
                    <a:pt x="5332" y="1253"/>
                    <a:pt x="5332" y="1253"/>
                  </a:cubicBezTo>
                  <a:cubicBezTo>
                    <a:pt x="5366" y="1253"/>
                    <a:pt x="5410" y="1761"/>
                    <a:pt x="5416" y="1824"/>
                  </a:cubicBezTo>
                  <a:cubicBezTo>
                    <a:pt x="5397" y="1861"/>
                    <a:pt x="5399" y="1913"/>
                    <a:pt x="5414" y="1913"/>
                  </a:cubicBezTo>
                  <a:cubicBezTo>
                    <a:pt x="5416" y="1913"/>
                    <a:pt x="5419" y="1911"/>
                    <a:pt x="5422" y="1908"/>
                  </a:cubicBezTo>
                  <a:cubicBezTo>
                    <a:pt x="5423" y="1908"/>
                    <a:pt x="5423" y="1908"/>
                    <a:pt x="5424" y="1908"/>
                  </a:cubicBezTo>
                  <a:cubicBezTo>
                    <a:pt x="5448" y="1908"/>
                    <a:pt x="5457" y="2010"/>
                    <a:pt x="5469" y="2137"/>
                  </a:cubicBezTo>
                  <a:cubicBezTo>
                    <a:pt x="5482" y="2282"/>
                    <a:pt x="5491" y="2388"/>
                    <a:pt x="5515" y="2388"/>
                  </a:cubicBezTo>
                  <a:cubicBezTo>
                    <a:pt x="5516" y="2388"/>
                    <a:pt x="5516" y="2388"/>
                    <a:pt x="5516" y="2388"/>
                  </a:cubicBezTo>
                  <a:lnTo>
                    <a:pt x="5523" y="2450"/>
                  </a:lnTo>
                  <a:cubicBezTo>
                    <a:pt x="5526" y="2491"/>
                    <a:pt x="5557" y="2532"/>
                    <a:pt x="5557" y="2554"/>
                  </a:cubicBezTo>
                  <a:cubicBezTo>
                    <a:pt x="5578" y="2567"/>
                    <a:pt x="5585" y="2583"/>
                    <a:pt x="5576" y="2583"/>
                  </a:cubicBezTo>
                  <a:cubicBezTo>
                    <a:pt x="5573" y="2583"/>
                    <a:pt x="5568" y="2581"/>
                    <a:pt x="5560" y="2576"/>
                  </a:cubicBezTo>
                  <a:cubicBezTo>
                    <a:pt x="5535" y="2576"/>
                    <a:pt x="5510" y="2579"/>
                    <a:pt x="5513" y="2601"/>
                  </a:cubicBezTo>
                  <a:cubicBezTo>
                    <a:pt x="5516" y="2633"/>
                    <a:pt x="5532" y="2640"/>
                    <a:pt x="5550" y="2640"/>
                  </a:cubicBezTo>
                  <a:cubicBezTo>
                    <a:pt x="5556" y="2640"/>
                    <a:pt x="5561" y="2639"/>
                    <a:pt x="5567" y="2638"/>
                  </a:cubicBezTo>
                  <a:cubicBezTo>
                    <a:pt x="5568" y="2638"/>
                    <a:pt x="5570" y="2638"/>
                    <a:pt x="5571" y="2638"/>
                  </a:cubicBezTo>
                  <a:cubicBezTo>
                    <a:pt x="5582" y="2638"/>
                    <a:pt x="5592" y="2646"/>
                    <a:pt x="5592" y="2657"/>
                  </a:cubicBezTo>
                  <a:cubicBezTo>
                    <a:pt x="5595" y="2679"/>
                    <a:pt x="5595" y="2679"/>
                    <a:pt x="5570" y="2679"/>
                  </a:cubicBezTo>
                  <a:lnTo>
                    <a:pt x="5520" y="2685"/>
                  </a:lnTo>
                  <a:lnTo>
                    <a:pt x="5523" y="2707"/>
                  </a:lnTo>
                  <a:cubicBezTo>
                    <a:pt x="5525" y="2707"/>
                    <a:pt x="5527" y="2706"/>
                    <a:pt x="5529" y="2706"/>
                  </a:cubicBezTo>
                  <a:cubicBezTo>
                    <a:pt x="5539" y="2706"/>
                    <a:pt x="5548" y="2713"/>
                    <a:pt x="5548" y="2726"/>
                  </a:cubicBezTo>
                  <a:cubicBezTo>
                    <a:pt x="5551" y="2745"/>
                    <a:pt x="5551" y="2745"/>
                    <a:pt x="5501" y="2751"/>
                  </a:cubicBezTo>
                  <a:cubicBezTo>
                    <a:pt x="5451" y="2754"/>
                    <a:pt x="5451" y="2776"/>
                    <a:pt x="5504" y="2792"/>
                  </a:cubicBezTo>
                  <a:lnTo>
                    <a:pt x="5532" y="2833"/>
                  </a:lnTo>
                  <a:cubicBezTo>
                    <a:pt x="5485" y="2858"/>
                    <a:pt x="5538" y="2895"/>
                    <a:pt x="5567" y="2914"/>
                  </a:cubicBezTo>
                  <a:cubicBezTo>
                    <a:pt x="5516" y="2939"/>
                    <a:pt x="5520" y="2961"/>
                    <a:pt x="5573" y="2977"/>
                  </a:cubicBezTo>
                  <a:cubicBezTo>
                    <a:pt x="5598" y="2977"/>
                    <a:pt x="5598" y="2996"/>
                    <a:pt x="5576" y="3021"/>
                  </a:cubicBezTo>
                  <a:cubicBezTo>
                    <a:pt x="5554" y="3043"/>
                    <a:pt x="5554" y="3065"/>
                    <a:pt x="5557" y="3105"/>
                  </a:cubicBezTo>
                  <a:cubicBezTo>
                    <a:pt x="5585" y="3124"/>
                    <a:pt x="5598" y="3274"/>
                    <a:pt x="5614" y="3441"/>
                  </a:cubicBezTo>
                  <a:cubicBezTo>
                    <a:pt x="5632" y="3632"/>
                    <a:pt x="5645" y="3757"/>
                    <a:pt x="5670" y="3757"/>
                  </a:cubicBezTo>
                  <a:cubicBezTo>
                    <a:pt x="5670" y="3776"/>
                    <a:pt x="5670" y="3776"/>
                    <a:pt x="5648" y="3801"/>
                  </a:cubicBezTo>
                  <a:cubicBezTo>
                    <a:pt x="5623" y="3804"/>
                    <a:pt x="5623" y="3823"/>
                    <a:pt x="5676" y="3842"/>
                  </a:cubicBezTo>
                  <a:cubicBezTo>
                    <a:pt x="5704" y="3861"/>
                    <a:pt x="5730" y="3857"/>
                    <a:pt x="5679" y="3861"/>
                  </a:cubicBezTo>
                  <a:cubicBezTo>
                    <a:pt x="5654" y="3864"/>
                    <a:pt x="5657" y="3908"/>
                    <a:pt x="5664" y="3992"/>
                  </a:cubicBezTo>
                  <a:cubicBezTo>
                    <a:pt x="5673" y="4051"/>
                    <a:pt x="5673" y="4143"/>
                    <a:pt x="5697" y="4143"/>
                  </a:cubicBezTo>
                  <a:cubicBezTo>
                    <a:pt x="5697" y="4143"/>
                    <a:pt x="5698" y="4143"/>
                    <a:pt x="5698" y="4143"/>
                  </a:cubicBezTo>
                  <a:cubicBezTo>
                    <a:pt x="5715" y="4170"/>
                    <a:pt x="5721" y="4182"/>
                    <a:pt x="5718" y="4182"/>
                  </a:cubicBezTo>
                  <a:cubicBezTo>
                    <a:pt x="5716" y="4182"/>
                    <a:pt x="5710" y="4177"/>
                    <a:pt x="5701" y="4168"/>
                  </a:cubicBezTo>
                  <a:cubicBezTo>
                    <a:pt x="5697" y="4166"/>
                    <a:pt x="5692" y="4165"/>
                    <a:pt x="5688" y="4165"/>
                  </a:cubicBezTo>
                  <a:cubicBezTo>
                    <a:pt x="5647" y="4165"/>
                    <a:pt x="5627" y="4259"/>
                    <a:pt x="5664" y="4324"/>
                  </a:cubicBezTo>
                  <a:cubicBezTo>
                    <a:pt x="5661" y="4345"/>
                    <a:pt x="5658" y="4365"/>
                    <a:pt x="5637" y="4365"/>
                  </a:cubicBezTo>
                  <a:cubicBezTo>
                    <a:pt x="5636" y="4365"/>
                    <a:pt x="5634" y="4365"/>
                    <a:pt x="5632" y="4365"/>
                  </a:cubicBezTo>
                  <a:cubicBezTo>
                    <a:pt x="5626" y="4403"/>
                    <a:pt x="5626" y="4440"/>
                    <a:pt x="5632" y="4478"/>
                  </a:cubicBezTo>
                  <a:cubicBezTo>
                    <a:pt x="5617" y="4528"/>
                    <a:pt x="5601" y="4578"/>
                    <a:pt x="5582" y="4625"/>
                  </a:cubicBezTo>
                  <a:cubicBezTo>
                    <a:pt x="5570" y="4657"/>
                    <a:pt x="5567" y="4688"/>
                    <a:pt x="5567" y="4719"/>
                  </a:cubicBezTo>
                  <a:cubicBezTo>
                    <a:pt x="5563" y="4727"/>
                    <a:pt x="5559" y="4735"/>
                    <a:pt x="5556" y="4741"/>
                  </a:cubicBezTo>
                  <a:lnTo>
                    <a:pt x="5556" y="4741"/>
                  </a:lnTo>
                  <a:cubicBezTo>
                    <a:pt x="5555" y="4740"/>
                    <a:pt x="5554" y="4740"/>
                    <a:pt x="5553" y="4740"/>
                  </a:cubicBezTo>
                  <a:cubicBezTo>
                    <a:pt x="5529" y="4740"/>
                    <a:pt x="5476" y="4836"/>
                    <a:pt x="5385" y="4951"/>
                  </a:cubicBezTo>
                  <a:cubicBezTo>
                    <a:pt x="5288" y="5066"/>
                    <a:pt x="5178" y="5139"/>
                    <a:pt x="5141" y="5139"/>
                  </a:cubicBezTo>
                  <a:cubicBezTo>
                    <a:pt x="5140" y="5139"/>
                    <a:pt x="5138" y="5139"/>
                    <a:pt x="5137" y="5139"/>
                  </a:cubicBezTo>
                  <a:cubicBezTo>
                    <a:pt x="5125" y="5152"/>
                    <a:pt x="5118" y="5167"/>
                    <a:pt x="5115" y="5183"/>
                  </a:cubicBezTo>
                  <a:cubicBezTo>
                    <a:pt x="5123" y="5226"/>
                    <a:pt x="5111" y="5244"/>
                    <a:pt x="5091" y="5244"/>
                  </a:cubicBezTo>
                  <a:cubicBezTo>
                    <a:pt x="5085" y="5244"/>
                    <a:pt x="5079" y="5242"/>
                    <a:pt x="5071" y="5239"/>
                  </a:cubicBezTo>
                  <a:cubicBezTo>
                    <a:pt x="5058" y="5232"/>
                    <a:pt x="5044" y="5229"/>
                    <a:pt x="5030" y="5229"/>
                  </a:cubicBezTo>
                  <a:cubicBezTo>
                    <a:pt x="4990" y="5229"/>
                    <a:pt x="4954" y="5258"/>
                    <a:pt x="4949" y="5302"/>
                  </a:cubicBezTo>
                  <a:lnTo>
                    <a:pt x="4940" y="5280"/>
                  </a:lnTo>
                  <a:cubicBezTo>
                    <a:pt x="4929" y="5270"/>
                    <a:pt x="4918" y="5266"/>
                    <a:pt x="4907" y="5266"/>
                  </a:cubicBezTo>
                  <a:cubicBezTo>
                    <a:pt x="4876" y="5266"/>
                    <a:pt x="4847" y="5301"/>
                    <a:pt x="4843" y="5343"/>
                  </a:cubicBezTo>
                  <a:cubicBezTo>
                    <a:pt x="4823" y="5333"/>
                    <a:pt x="4804" y="5321"/>
                    <a:pt x="4790" y="5321"/>
                  </a:cubicBezTo>
                  <a:cubicBezTo>
                    <a:pt x="4782" y="5321"/>
                    <a:pt x="4775" y="5325"/>
                    <a:pt x="4771" y="5337"/>
                  </a:cubicBezTo>
                  <a:cubicBezTo>
                    <a:pt x="4766" y="5337"/>
                    <a:pt x="4762" y="5338"/>
                    <a:pt x="4760" y="5338"/>
                  </a:cubicBezTo>
                  <a:cubicBezTo>
                    <a:pt x="4748" y="5338"/>
                    <a:pt x="4746" y="5330"/>
                    <a:pt x="4736" y="5293"/>
                  </a:cubicBezTo>
                  <a:cubicBezTo>
                    <a:pt x="4730" y="5270"/>
                    <a:pt x="4725" y="5248"/>
                    <a:pt x="4710" y="5248"/>
                  </a:cubicBezTo>
                  <a:cubicBezTo>
                    <a:pt x="4709" y="5248"/>
                    <a:pt x="4707" y="5248"/>
                    <a:pt x="4705" y="5249"/>
                  </a:cubicBezTo>
                  <a:cubicBezTo>
                    <a:pt x="4686" y="5252"/>
                    <a:pt x="4689" y="5277"/>
                    <a:pt x="4695" y="5302"/>
                  </a:cubicBezTo>
                  <a:cubicBezTo>
                    <a:pt x="4695" y="5302"/>
                    <a:pt x="4673" y="5305"/>
                    <a:pt x="4651" y="5308"/>
                  </a:cubicBezTo>
                  <a:cubicBezTo>
                    <a:pt x="4639" y="5311"/>
                    <a:pt x="4633" y="5324"/>
                    <a:pt x="4636" y="5337"/>
                  </a:cubicBezTo>
                  <a:cubicBezTo>
                    <a:pt x="4639" y="5362"/>
                    <a:pt x="4617" y="5365"/>
                    <a:pt x="4595" y="5368"/>
                  </a:cubicBezTo>
                  <a:cubicBezTo>
                    <a:pt x="4594" y="5361"/>
                    <a:pt x="4592" y="5358"/>
                    <a:pt x="4590" y="5358"/>
                  </a:cubicBezTo>
                  <a:cubicBezTo>
                    <a:pt x="4585" y="5358"/>
                    <a:pt x="4580" y="5377"/>
                    <a:pt x="4598" y="5393"/>
                  </a:cubicBezTo>
                  <a:cubicBezTo>
                    <a:pt x="4601" y="5418"/>
                    <a:pt x="4604" y="5443"/>
                    <a:pt x="4579" y="5446"/>
                  </a:cubicBezTo>
                  <a:lnTo>
                    <a:pt x="4586" y="5496"/>
                  </a:lnTo>
                  <a:cubicBezTo>
                    <a:pt x="4589" y="5547"/>
                    <a:pt x="4592" y="5572"/>
                    <a:pt x="4645" y="5590"/>
                  </a:cubicBezTo>
                  <a:cubicBezTo>
                    <a:pt x="4683" y="5595"/>
                    <a:pt x="4717" y="5597"/>
                    <a:pt x="4746" y="5597"/>
                  </a:cubicBezTo>
                  <a:cubicBezTo>
                    <a:pt x="4801" y="5597"/>
                    <a:pt x="4835" y="5587"/>
                    <a:pt x="4827" y="5556"/>
                  </a:cubicBezTo>
                  <a:cubicBezTo>
                    <a:pt x="4836" y="5537"/>
                    <a:pt x="4852" y="5525"/>
                    <a:pt x="4871" y="5518"/>
                  </a:cubicBezTo>
                  <a:cubicBezTo>
                    <a:pt x="4878" y="5517"/>
                    <a:pt x="4885" y="5516"/>
                    <a:pt x="4892" y="5516"/>
                  </a:cubicBezTo>
                  <a:cubicBezTo>
                    <a:pt x="4905" y="5516"/>
                    <a:pt x="4917" y="5519"/>
                    <a:pt x="4927" y="5525"/>
                  </a:cubicBezTo>
                  <a:cubicBezTo>
                    <a:pt x="4929" y="5530"/>
                    <a:pt x="4936" y="5533"/>
                    <a:pt x="4947" y="5533"/>
                  </a:cubicBezTo>
                  <a:cubicBezTo>
                    <a:pt x="4984" y="5533"/>
                    <a:pt x="5067" y="5501"/>
                    <a:pt x="5159" y="5452"/>
                  </a:cubicBezTo>
                  <a:cubicBezTo>
                    <a:pt x="5296" y="5373"/>
                    <a:pt x="5356" y="5321"/>
                    <a:pt x="5397" y="5321"/>
                  </a:cubicBezTo>
                  <a:cubicBezTo>
                    <a:pt x="5398" y="5321"/>
                    <a:pt x="5399" y="5321"/>
                    <a:pt x="5400" y="5321"/>
                  </a:cubicBezTo>
                  <a:cubicBezTo>
                    <a:pt x="5404" y="5321"/>
                    <a:pt x="5407" y="5322"/>
                    <a:pt x="5410" y="5322"/>
                  </a:cubicBezTo>
                  <a:cubicBezTo>
                    <a:pt x="5427" y="5322"/>
                    <a:pt x="5444" y="5316"/>
                    <a:pt x="5457" y="5305"/>
                  </a:cubicBezTo>
                  <a:cubicBezTo>
                    <a:pt x="5441" y="5286"/>
                    <a:pt x="5570" y="5180"/>
                    <a:pt x="5679" y="5020"/>
                  </a:cubicBezTo>
                  <a:cubicBezTo>
                    <a:pt x="5792" y="4863"/>
                    <a:pt x="5858" y="4682"/>
                    <a:pt x="5833" y="4672"/>
                  </a:cubicBezTo>
                  <a:lnTo>
                    <a:pt x="5852" y="4622"/>
                  </a:lnTo>
                  <a:cubicBezTo>
                    <a:pt x="5854" y="4623"/>
                    <a:pt x="5856" y="4623"/>
                    <a:pt x="5857" y="4623"/>
                  </a:cubicBezTo>
                  <a:cubicBezTo>
                    <a:pt x="5879" y="4623"/>
                    <a:pt x="5893" y="4574"/>
                    <a:pt x="5905" y="4525"/>
                  </a:cubicBezTo>
                  <a:cubicBezTo>
                    <a:pt x="5902" y="4487"/>
                    <a:pt x="5902" y="4450"/>
                    <a:pt x="5905" y="4412"/>
                  </a:cubicBezTo>
                  <a:cubicBezTo>
                    <a:pt x="5906" y="4412"/>
                    <a:pt x="5907" y="4412"/>
                    <a:pt x="5909" y="4412"/>
                  </a:cubicBezTo>
                  <a:cubicBezTo>
                    <a:pt x="5930" y="4412"/>
                    <a:pt x="5934" y="4384"/>
                    <a:pt x="5943" y="4334"/>
                  </a:cubicBezTo>
                  <a:cubicBezTo>
                    <a:pt x="5949" y="4277"/>
                    <a:pt x="5949" y="4252"/>
                    <a:pt x="5924" y="4249"/>
                  </a:cubicBezTo>
                  <a:cubicBezTo>
                    <a:pt x="5924" y="4237"/>
                    <a:pt x="5930" y="4180"/>
                    <a:pt x="5930" y="4121"/>
                  </a:cubicBezTo>
                  <a:cubicBezTo>
                    <a:pt x="5927" y="4067"/>
                    <a:pt x="5930" y="4017"/>
                    <a:pt x="5939" y="3964"/>
                  </a:cubicBezTo>
                  <a:cubicBezTo>
                    <a:pt x="5965" y="3942"/>
                    <a:pt x="5936" y="3923"/>
                    <a:pt x="5911" y="3904"/>
                  </a:cubicBezTo>
                  <a:cubicBezTo>
                    <a:pt x="5909" y="3905"/>
                    <a:pt x="5907" y="3905"/>
                    <a:pt x="5905" y="3905"/>
                  </a:cubicBezTo>
                  <a:cubicBezTo>
                    <a:pt x="5882" y="3905"/>
                    <a:pt x="5861" y="3890"/>
                    <a:pt x="5855" y="3867"/>
                  </a:cubicBezTo>
                  <a:lnTo>
                    <a:pt x="5905" y="3861"/>
                  </a:lnTo>
                  <a:cubicBezTo>
                    <a:pt x="5916" y="3868"/>
                    <a:pt x="5923" y="3873"/>
                    <a:pt x="5927" y="3873"/>
                  </a:cubicBezTo>
                  <a:cubicBezTo>
                    <a:pt x="5933" y="3873"/>
                    <a:pt x="5932" y="3863"/>
                    <a:pt x="5930" y="3839"/>
                  </a:cubicBezTo>
                  <a:lnTo>
                    <a:pt x="5924" y="3795"/>
                  </a:lnTo>
                  <a:cubicBezTo>
                    <a:pt x="5923" y="3795"/>
                    <a:pt x="5923" y="3795"/>
                    <a:pt x="5923" y="3795"/>
                  </a:cubicBezTo>
                  <a:cubicBezTo>
                    <a:pt x="5898" y="3795"/>
                    <a:pt x="5889" y="3689"/>
                    <a:pt x="5877" y="3544"/>
                  </a:cubicBezTo>
                  <a:cubicBezTo>
                    <a:pt x="5861" y="3356"/>
                    <a:pt x="5855" y="3293"/>
                    <a:pt x="5830" y="3293"/>
                  </a:cubicBezTo>
                  <a:cubicBezTo>
                    <a:pt x="5828" y="3293"/>
                    <a:pt x="5827" y="3294"/>
                    <a:pt x="5825" y="3294"/>
                  </a:cubicBezTo>
                  <a:cubicBezTo>
                    <a:pt x="5804" y="3294"/>
                    <a:pt x="5803" y="3270"/>
                    <a:pt x="5820" y="3209"/>
                  </a:cubicBezTo>
                  <a:cubicBezTo>
                    <a:pt x="5883" y="3077"/>
                    <a:pt x="5883" y="3077"/>
                    <a:pt x="5858" y="3058"/>
                  </a:cubicBezTo>
                  <a:lnTo>
                    <a:pt x="5858" y="3058"/>
                  </a:lnTo>
                  <a:cubicBezTo>
                    <a:pt x="5858" y="3080"/>
                    <a:pt x="5833" y="3080"/>
                    <a:pt x="5808" y="3083"/>
                  </a:cubicBezTo>
                  <a:cubicBezTo>
                    <a:pt x="5802" y="3084"/>
                    <a:pt x="5797" y="3084"/>
                    <a:pt x="5792" y="3084"/>
                  </a:cubicBezTo>
                  <a:cubicBezTo>
                    <a:pt x="5758" y="3084"/>
                    <a:pt x="5763" y="3065"/>
                    <a:pt x="5805" y="3043"/>
                  </a:cubicBezTo>
                  <a:cubicBezTo>
                    <a:pt x="5855" y="3036"/>
                    <a:pt x="5802" y="2723"/>
                    <a:pt x="5748" y="2707"/>
                  </a:cubicBezTo>
                  <a:cubicBezTo>
                    <a:pt x="5723" y="2707"/>
                    <a:pt x="5723" y="2707"/>
                    <a:pt x="5773" y="2704"/>
                  </a:cubicBezTo>
                  <a:cubicBezTo>
                    <a:pt x="5798" y="2701"/>
                    <a:pt x="5798" y="2679"/>
                    <a:pt x="5789" y="2594"/>
                  </a:cubicBezTo>
                  <a:cubicBezTo>
                    <a:pt x="5786" y="2554"/>
                    <a:pt x="5783" y="2532"/>
                    <a:pt x="5783" y="2532"/>
                  </a:cubicBezTo>
                  <a:cubicBezTo>
                    <a:pt x="5782" y="2532"/>
                    <a:pt x="5780" y="2532"/>
                    <a:pt x="5779" y="2532"/>
                  </a:cubicBezTo>
                  <a:cubicBezTo>
                    <a:pt x="5733" y="2532"/>
                    <a:pt x="5749" y="2409"/>
                    <a:pt x="5773" y="2406"/>
                  </a:cubicBezTo>
                  <a:cubicBezTo>
                    <a:pt x="5795" y="2381"/>
                    <a:pt x="5795" y="2381"/>
                    <a:pt x="5792" y="2341"/>
                  </a:cubicBezTo>
                  <a:cubicBezTo>
                    <a:pt x="5736" y="2281"/>
                    <a:pt x="5751" y="2175"/>
                    <a:pt x="5777" y="2171"/>
                  </a:cubicBezTo>
                  <a:cubicBezTo>
                    <a:pt x="5777" y="2171"/>
                    <a:pt x="5773" y="2149"/>
                    <a:pt x="5773" y="2131"/>
                  </a:cubicBezTo>
                  <a:cubicBezTo>
                    <a:pt x="5751" y="2109"/>
                    <a:pt x="5739" y="2077"/>
                    <a:pt x="5739" y="2046"/>
                  </a:cubicBezTo>
                  <a:cubicBezTo>
                    <a:pt x="5734" y="2000"/>
                    <a:pt x="5733" y="1976"/>
                    <a:pt x="5723" y="1976"/>
                  </a:cubicBezTo>
                  <a:cubicBezTo>
                    <a:pt x="5719" y="1976"/>
                    <a:pt x="5714" y="1980"/>
                    <a:pt x="5708" y="1987"/>
                  </a:cubicBezTo>
                  <a:cubicBezTo>
                    <a:pt x="5700" y="1987"/>
                    <a:pt x="5693" y="1988"/>
                    <a:pt x="5686" y="1988"/>
                  </a:cubicBezTo>
                  <a:cubicBezTo>
                    <a:pt x="5670" y="1988"/>
                    <a:pt x="5657" y="1984"/>
                    <a:pt x="5657" y="1971"/>
                  </a:cubicBezTo>
                  <a:lnTo>
                    <a:pt x="5683" y="1968"/>
                  </a:lnTo>
                  <a:cubicBezTo>
                    <a:pt x="5708" y="1965"/>
                    <a:pt x="5701" y="1902"/>
                    <a:pt x="5692" y="1817"/>
                  </a:cubicBezTo>
                  <a:cubicBezTo>
                    <a:pt x="5683" y="1711"/>
                    <a:pt x="5679" y="1670"/>
                    <a:pt x="5701" y="1645"/>
                  </a:cubicBezTo>
                  <a:lnTo>
                    <a:pt x="5676" y="1626"/>
                  </a:lnTo>
                  <a:cubicBezTo>
                    <a:pt x="5648" y="1607"/>
                    <a:pt x="5648" y="1589"/>
                    <a:pt x="5673" y="1585"/>
                  </a:cubicBezTo>
                  <a:cubicBezTo>
                    <a:pt x="5695" y="1560"/>
                    <a:pt x="5686" y="1479"/>
                    <a:pt x="5657" y="1438"/>
                  </a:cubicBezTo>
                  <a:cubicBezTo>
                    <a:pt x="5657" y="1416"/>
                    <a:pt x="5654" y="1394"/>
                    <a:pt x="5654" y="1394"/>
                  </a:cubicBezTo>
                  <a:cubicBezTo>
                    <a:pt x="5676" y="1385"/>
                    <a:pt x="5689" y="1363"/>
                    <a:pt x="5686" y="1338"/>
                  </a:cubicBezTo>
                  <a:cubicBezTo>
                    <a:pt x="5686" y="1310"/>
                    <a:pt x="5667" y="1285"/>
                    <a:pt x="5639" y="1275"/>
                  </a:cubicBezTo>
                  <a:cubicBezTo>
                    <a:pt x="5664" y="1272"/>
                    <a:pt x="5661" y="1244"/>
                    <a:pt x="5657" y="1219"/>
                  </a:cubicBezTo>
                  <a:cubicBezTo>
                    <a:pt x="5623" y="1169"/>
                    <a:pt x="5595" y="1065"/>
                    <a:pt x="5620" y="1056"/>
                  </a:cubicBezTo>
                  <a:cubicBezTo>
                    <a:pt x="5620" y="1056"/>
                    <a:pt x="5620" y="1056"/>
                    <a:pt x="5610" y="1031"/>
                  </a:cubicBezTo>
                  <a:cubicBezTo>
                    <a:pt x="5585" y="1015"/>
                    <a:pt x="5567" y="990"/>
                    <a:pt x="5560" y="959"/>
                  </a:cubicBezTo>
                  <a:cubicBezTo>
                    <a:pt x="5554" y="930"/>
                    <a:pt x="5532" y="905"/>
                    <a:pt x="5507" y="896"/>
                  </a:cubicBezTo>
                  <a:cubicBezTo>
                    <a:pt x="5485" y="887"/>
                    <a:pt x="5469" y="874"/>
                    <a:pt x="5460" y="858"/>
                  </a:cubicBezTo>
                  <a:cubicBezTo>
                    <a:pt x="5455" y="848"/>
                    <a:pt x="5458" y="844"/>
                    <a:pt x="5466" y="844"/>
                  </a:cubicBezTo>
                  <a:cubicBezTo>
                    <a:pt x="5477" y="844"/>
                    <a:pt x="5497" y="851"/>
                    <a:pt x="5516" y="858"/>
                  </a:cubicBezTo>
                  <a:cubicBezTo>
                    <a:pt x="5526" y="866"/>
                    <a:pt x="5532" y="870"/>
                    <a:pt x="5535" y="870"/>
                  </a:cubicBezTo>
                  <a:cubicBezTo>
                    <a:pt x="5548" y="870"/>
                    <a:pt x="5513" y="812"/>
                    <a:pt x="5447" y="774"/>
                  </a:cubicBezTo>
                  <a:cubicBezTo>
                    <a:pt x="5397" y="749"/>
                    <a:pt x="5377" y="740"/>
                    <a:pt x="5383" y="740"/>
                  </a:cubicBezTo>
                  <a:cubicBezTo>
                    <a:pt x="5387" y="740"/>
                    <a:pt x="5404" y="744"/>
                    <a:pt x="5432" y="752"/>
                  </a:cubicBezTo>
                  <a:cubicBezTo>
                    <a:pt x="5451" y="756"/>
                    <a:pt x="5469" y="762"/>
                    <a:pt x="5476" y="762"/>
                  </a:cubicBezTo>
                  <a:cubicBezTo>
                    <a:pt x="5483" y="762"/>
                    <a:pt x="5479" y="756"/>
                    <a:pt x="5454" y="739"/>
                  </a:cubicBezTo>
                  <a:cubicBezTo>
                    <a:pt x="5454" y="739"/>
                    <a:pt x="5432" y="703"/>
                    <a:pt x="5412" y="703"/>
                  </a:cubicBezTo>
                  <a:cubicBezTo>
                    <a:pt x="5409" y="703"/>
                    <a:pt x="5406" y="703"/>
                    <a:pt x="5404" y="705"/>
                  </a:cubicBezTo>
                  <a:cubicBezTo>
                    <a:pt x="5391" y="683"/>
                    <a:pt x="5375" y="661"/>
                    <a:pt x="5360" y="639"/>
                  </a:cubicBezTo>
                  <a:cubicBezTo>
                    <a:pt x="5353" y="601"/>
                    <a:pt x="5338" y="567"/>
                    <a:pt x="5316" y="539"/>
                  </a:cubicBezTo>
                  <a:cubicBezTo>
                    <a:pt x="5278" y="532"/>
                    <a:pt x="5278" y="536"/>
                    <a:pt x="5278" y="498"/>
                  </a:cubicBezTo>
                  <a:cubicBezTo>
                    <a:pt x="5289" y="487"/>
                    <a:pt x="5287" y="476"/>
                    <a:pt x="5276" y="476"/>
                  </a:cubicBezTo>
                  <a:cubicBezTo>
                    <a:pt x="5268" y="476"/>
                    <a:pt x="5256" y="481"/>
                    <a:pt x="5241" y="495"/>
                  </a:cubicBezTo>
                  <a:cubicBezTo>
                    <a:pt x="5209" y="495"/>
                    <a:pt x="5184" y="470"/>
                    <a:pt x="5184" y="435"/>
                  </a:cubicBezTo>
                  <a:cubicBezTo>
                    <a:pt x="5212" y="410"/>
                    <a:pt x="5207" y="393"/>
                    <a:pt x="5197" y="393"/>
                  </a:cubicBezTo>
                  <a:cubicBezTo>
                    <a:pt x="5193" y="393"/>
                    <a:pt x="5188" y="396"/>
                    <a:pt x="5184" y="401"/>
                  </a:cubicBezTo>
                  <a:cubicBezTo>
                    <a:pt x="5162" y="401"/>
                    <a:pt x="5143" y="395"/>
                    <a:pt x="5125" y="382"/>
                  </a:cubicBezTo>
                  <a:cubicBezTo>
                    <a:pt x="5143" y="363"/>
                    <a:pt x="4959" y="197"/>
                    <a:pt x="4724" y="109"/>
                  </a:cubicBezTo>
                  <a:cubicBezTo>
                    <a:pt x="4718" y="107"/>
                    <a:pt x="4712" y="106"/>
                    <a:pt x="4706" y="106"/>
                  </a:cubicBezTo>
                  <a:cubicBezTo>
                    <a:pt x="4687" y="106"/>
                    <a:pt x="4667" y="118"/>
                    <a:pt x="4658" y="138"/>
                  </a:cubicBezTo>
                  <a:cubicBezTo>
                    <a:pt x="4650" y="156"/>
                    <a:pt x="4647" y="164"/>
                    <a:pt x="4645" y="164"/>
                  </a:cubicBezTo>
                  <a:cubicBezTo>
                    <a:pt x="4642" y="164"/>
                    <a:pt x="4642" y="147"/>
                    <a:pt x="4633" y="128"/>
                  </a:cubicBezTo>
                  <a:cubicBezTo>
                    <a:pt x="4633" y="84"/>
                    <a:pt x="4616" y="60"/>
                    <a:pt x="4602" y="60"/>
                  </a:cubicBezTo>
                  <a:cubicBezTo>
                    <a:pt x="4590" y="60"/>
                    <a:pt x="4580" y="77"/>
                    <a:pt x="4583" y="112"/>
                  </a:cubicBezTo>
                  <a:cubicBezTo>
                    <a:pt x="4587" y="138"/>
                    <a:pt x="4589" y="152"/>
                    <a:pt x="4586" y="152"/>
                  </a:cubicBezTo>
                  <a:cubicBezTo>
                    <a:pt x="4583" y="152"/>
                    <a:pt x="4574" y="137"/>
                    <a:pt x="4554" y="106"/>
                  </a:cubicBezTo>
                  <a:cubicBezTo>
                    <a:pt x="4543" y="88"/>
                    <a:pt x="4539" y="80"/>
                    <a:pt x="4531" y="80"/>
                  </a:cubicBezTo>
                  <a:cubicBezTo>
                    <a:pt x="4525" y="80"/>
                    <a:pt x="4517" y="84"/>
                    <a:pt x="4504" y="91"/>
                  </a:cubicBezTo>
                  <a:cubicBezTo>
                    <a:pt x="4501" y="102"/>
                    <a:pt x="4495" y="107"/>
                    <a:pt x="4489" y="107"/>
                  </a:cubicBezTo>
                  <a:cubicBezTo>
                    <a:pt x="4482" y="107"/>
                    <a:pt x="4476" y="98"/>
                    <a:pt x="4479" y="84"/>
                  </a:cubicBezTo>
                  <a:cubicBezTo>
                    <a:pt x="4465" y="61"/>
                    <a:pt x="4448" y="42"/>
                    <a:pt x="4439" y="42"/>
                  </a:cubicBezTo>
                  <a:cubicBezTo>
                    <a:pt x="4435" y="42"/>
                    <a:pt x="4433" y="44"/>
                    <a:pt x="4432" y="50"/>
                  </a:cubicBezTo>
                  <a:cubicBezTo>
                    <a:pt x="4410" y="47"/>
                    <a:pt x="4395" y="34"/>
                    <a:pt x="4382" y="18"/>
                  </a:cubicBezTo>
                  <a:cubicBezTo>
                    <a:pt x="4373" y="7"/>
                    <a:pt x="4364" y="3"/>
                    <a:pt x="4354" y="3"/>
                  </a:cubicBezTo>
                  <a:cubicBezTo>
                    <a:pt x="4335" y="3"/>
                    <a:pt x="4316" y="18"/>
                    <a:pt x="4297" y="34"/>
                  </a:cubicBezTo>
                  <a:cubicBezTo>
                    <a:pt x="4256" y="55"/>
                    <a:pt x="4230" y="66"/>
                    <a:pt x="4217" y="66"/>
                  </a:cubicBezTo>
                  <a:cubicBezTo>
                    <a:pt x="4203" y="66"/>
                    <a:pt x="4203" y="54"/>
                    <a:pt x="4216" y="28"/>
                  </a:cubicBezTo>
                  <a:cubicBezTo>
                    <a:pt x="4228" y="9"/>
                    <a:pt x="4215" y="1"/>
                    <a:pt x="41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37"/>
            <p:cNvSpPr/>
            <p:nvPr/>
          </p:nvSpPr>
          <p:spPr>
            <a:xfrm>
              <a:off x="4036389" y="3297031"/>
              <a:ext cx="141531" cy="24314"/>
            </a:xfrm>
            <a:custGeom>
              <a:avLst/>
              <a:gdLst/>
              <a:ahLst/>
              <a:cxnLst/>
              <a:rect l="l" t="t" r="r" b="b"/>
              <a:pathLst>
                <a:path w="8168" h="1414" extrusionOk="0">
                  <a:moveTo>
                    <a:pt x="8093" y="58"/>
                  </a:moveTo>
                  <a:lnTo>
                    <a:pt x="8093" y="58"/>
                  </a:lnTo>
                  <a:cubicBezTo>
                    <a:pt x="8099" y="58"/>
                    <a:pt x="8098" y="94"/>
                    <a:pt x="8089" y="132"/>
                  </a:cubicBezTo>
                  <a:cubicBezTo>
                    <a:pt x="8086" y="157"/>
                    <a:pt x="8085" y="170"/>
                    <a:pt x="8083" y="170"/>
                  </a:cubicBezTo>
                  <a:cubicBezTo>
                    <a:pt x="8082" y="170"/>
                    <a:pt x="8082" y="157"/>
                    <a:pt x="8080" y="132"/>
                  </a:cubicBezTo>
                  <a:cubicBezTo>
                    <a:pt x="8077" y="107"/>
                    <a:pt x="8074" y="82"/>
                    <a:pt x="8083" y="79"/>
                  </a:cubicBezTo>
                  <a:cubicBezTo>
                    <a:pt x="8088" y="64"/>
                    <a:pt x="8091" y="58"/>
                    <a:pt x="8093" y="58"/>
                  </a:cubicBezTo>
                  <a:close/>
                  <a:moveTo>
                    <a:pt x="6739" y="220"/>
                  </a:moveTo>
                  <a:cubicBezTo>
                    <a:pt x="6748" y="220"/>
                    <a:pt x="6748" y="220"/>
                    <a:pt x="6751" y="245"/>
                  </a:cubicBezTo>
                  <a:cubicBezTo>
                    <a:pt x="6754" y="270"/>
                    <a:pt x="6745" y="295"/>
                    <a:pt x="6736" y="298"/>
                  </a:cubicBezTo>
                  <a:cubicBezTo>
                    <a:pt x="6726" y="298"/>
                    <a:pt x="6723" y="245"/>
                    <a:pt x="6739" y="220"/>
                  </a:cubicBezTo>
                  <a:close/>
                  <a:moveTo>
                    <a:pt x="5695" y="282"/>
                  </a:moveTo>
                  <a:cubicBezTo>
                    <a:pt x="5698" y="308"/>
                    <a:pt x="5701" y="333"/>
                    <a:pt x="5692" y="333"/>
                  </a:cubicBezTo>
                  <a:lnTo>
                    <a:pt x="5679" y="308"/>
                  </a:lnTo>
                  <a:lnTo>
                    <a:pt x="5686" y="282"/>
                  </a:lnTo>
                  <a:close/>
                  <a:moveTo>
                    <a:pt x="5573" y="317"/>
                  </a:moveTo>
                  <a:cubicBezTo>
                    <a:pt x="5582" y="317"/>
                    <a:pt x="5582" y="317"/>
                    <a:pt x="5585" y="342"/>
                  </a:cubicBezTo>
                  <a:cubicBezTo>
                    <a:pt x="5585" y="342"/>
                    <a:pt x="5589" y="367"/>
                    <a:pt x="5579" y="367"/>
                  </a:cubicBezTo>
                  <a:lnTo>
                    <a:pt x="5567" y="345"/>
                  </a:lnTo>
                  <a:cubicBezTo>
                    <a:pt x="5563" y="317"/>
                    <a:pt x="5573" y="317"/>
                    <a:pt x="5573" y="317"/>
                  </a:cubicBezTo>
                  <a:close/>
                  <a:moveTo>
                    <a:pt x="6428" y="338"/>
                  </a:moveTo>
                  <a:cubicBezTo>
                    <a:pt x="6429" y="338"/>
                    <a:pt x="6431" y="341"/>
                    <a:pt x="6432" y="348"/>
                  </a:cubicBezTo>
                  <a:cubicBezTo>
                    <a:pt x="6432" y="364"/>
                    <a:pt x="6432" y="383"/>
                    <a:pt x="6428" y="398"/>
                  </a:cubicBezTo>
                  <a:cubicBezTo>
                    <a:pt x="6428" y="398"/>
                    <a:pt x="6424" y="412"/>
                    <a:pt x="6420" y="412"/>
                  </a:cubicBezTo>
                  <a:cubicBezTo>
                    <a:pt x="6418" y="412"/>
                    <a:pt x="6417" y="409"/>
                    <a:pt x="6416" y="402"/>
                  </a:cubicBezTo>
                  <a:lnTo>
                    <a:pt x="6416" y="376"/>
                  </a:lnTo>
                  <a:cubicBezTo>
                    <a:pt x="6420" y="356"/>
                    <a:pt x="6425" y="338"/>
                    <a:pt x="6428" y="338"/>
                  </a:cubicBezTo>
                  <a:close/>
                  <a:moveTo>
                    <a:pt x="6038" y="382"/>
                  </a:moveTo>
                  <a:cubicBezTo>
                    <a:pt x="6046" y="382"/>
                    <a:pt x="6049" y="405"/>
                    <a:pt x="6049" y="405"/>
                  </a:cubicBezTo>
                  <a:cubicBezTo>
                    <a:pt x="6049" y="405"/>
                    <a:pt x="6052" y="433"/>
                    <a:pt x="6043" y="433"/>
                  </a:cubicBezTo>
                  <a:cubicBezTo>
                    <a:pt x="6034" y="417"/>
                    <a:pt x="6030" y="398"/>
                    <a:pt x="6027" y="383"/>
                  </a:cubicBezTo>
                  <a:lnTo>
                    <a:pt x="6037" y="383"/>
                  </a:lnTo>
                  <a:cubicBezTo>
                    <a:pt x="6037" y="383"/>
                    <a:pt x="6038" y="382"/>
                    <a:pt x="6038" y="382"/>
                  </a:cubicBezTo>
                  <a:close/>
                  <a:moveTo>
                    <a:pt x="5946" y="439"/>
                  </a:moveTo>
                  <a:cubicBezTo>
                    <a:pt x="5955" y="439"/>
                    <a:pt x="5955" y="439"/>
                    <a:pt x="5958" y="464"/>
                  </a:cubicBezTo>
                  <a:lnTo>
                    <a:pt x="5949" y="467"/>
                  </a:lnTo>
                  <a:lnTo>
                    <a:pt x="5936" y="442"/>
                  </a:lnTo>
                  <a:lnTo>
                    <a:pt x="5946" y="439"/>
                  </a:lnTo>
                  <a:close/>
                  <a:moveTo>
                    <a:pt x="5849" y="449"/>
                  </a:moveTo>
                  <a:cubicBezTo>
                    <a:pt x="5858" y="449"/>
                    <a:pt x="5858" y="449"/>
                    <a:pt x="5861" y="474"/>
                  </a:cubicBezTo>
                  <a:lnTo>
                    <a:pt x="5852" y="474"/>
                  </a:lnTo>
                  <a:lnTo>
                    <a:pt x="5839" y="449"/>
                  </a:lnTo>
                  <a:close/>
                  <a:moveTo>
                    <a:pt x="5784" y="435"/>
                  </a:moveTo>
                  <a:cubicBezTo>
                    <a:pt x="5788" y="435"/>
                    <a:pt x="5791" y="441"/>
                    <a:pt x="5792" y="455"/>
                  </a:cubicBezTo>
                  <a:cubicBezTo>
                    <a:pt x="5795" y="480"/>
                    <a:pt x="5795" y="480"/>
                    <a:pt x="5786" y="480"/>
                  </a:cubicBezTo>
                  <a:cubicBezTo>
                    <a:pt x="5764" y="480"/>
                    <a:pt x="5764" y="480"/>
                    <a:pt x="5773" y="455"/>
                  </a:cubicBezTo>
                  <a:cubicBezTo>
                    <a:pt x="5777" y="442"/>
                    <a:pt x="5781" y="435"/>
                    <a:pt x="5784" y="435"/>
                  </a:cubicBezTo>
                  <a:close/>
                  <a:moveTo>
                    <a:pt x="5926" y="481"/>
                  </a:moveTo>
                  <a:cubicBezTo>
                    <a:pt x="5925" y="481"/>
                    <a:pt x="5923" y="484"/>
                    <a:pt x="5921" y="492"/>
                  </a:cubicBezTo>
                  <a:cubicBezTo>
                    <a:pt x="5927" y="492"/>
                    <a:pt x="5928" y="481"/>
                    <a:pt x="5926" y="481"/>
                  </a:cubicBezTo>
                  <a:close/>
                  <a:moveTo>
                    <a:pt x="2245" y="496"/>
                  </a:moveTo>
                  <a:cubicBezTo>
                    <a:pt x="2223" y="499"/>
                    <a:pt x="2223" y="499"/>
                    <a:pt x="2235" y="524"/>
                  </a:cubicBezTo>
                  <a:lnTo>
                    <a:pt x="2254" y="521"/>
                  </a:lnTo>
                  <a:cubicBezTo>
                    <a:pt x="2254" y="496"/>
                    <a:pt x="2254" y="496"/>
                    <a:pt x="2245" y="496"/>
                  </a:cubicBezTo>
                  <a:close/>
                  <a:moveTo>
                    <a:pt x="3583" y="511"/>
                  </a:moveTo>
                  <a:cubicBezTo>
                    <a:pt x="3586" y="536"/>
                    <a:pt x="3589" y="561"/>
                    <a:pt x="3580" y="564"/>
                  </a:cubicBezTo>
                  <a:lnTo>
                    <a:pt x="3570" y="564"/>
                  </a:lnTo>
                  <a:cubicBezTo>
                    <a:pt x="3570" y="546"/>
                    <a:pt x="3570" y="530"/>
                    <a:pt x="3574" y="511"/>
                  </a:cubicBezTo>
                  <a:close/>
                  <a:moveTo>
                    <a:pt x="4789" y="539"/>
                  </a:moveTo>
                  <a:cubicBezTo>
                    <a:pt x="4793" y="564"/>
                    <a:pt x="4796" y="590"/>
                    <a:pt x="4786" y="590"/>
                  </a:cubicBezTo>
                  <a:lnTo>
                    <a:pt x="4777" y="590"/>
                  </a:lnTo>
                  <a:cubicBezTo>
                    <a:pt x="4777" y="574"/>
                    <a:pt x="4777" y="555"/>
                    <a:pt x="4780" y="539"/>
                  </a:cubicBezTo>
                  <a:close/>
                  <a:moveTo>
                    <a:pt x="4400" y="598"/>
                  </a:moveTo>
                  <a:cubicBezTo>
                    <a:pt x="4407" y="598"/>
                    <a:pt x="4408" y="602"/>
                    <a:pt x="4410" y="621"/>
                  </a:cubicBezTo>
                  <a:cubicBezTo>
                    <a:pt x="4413" y="646"/>
                    <a:pt x="4395" y="649"/>
                    <a:pt x="4385" y="649"/>
                  </a:cubicBezTo>
                  <a:cubicBezTo>
                    <a:pt x="4373" y="624"/>
                    <a:pt x="4379" y="599"/>
                    <a:pt x="4388" y="599"/>
                  </a:cubicBezTo>
                  <a:cubicBezTo>
                    <a:pt x="4393" y="598"/>
                    <a:pt x="4397" y="598"/>
                    <a:pt x="4400" y="598"/>
                  </a:cubicBezTo>
                  <a:close/>
                  <a:moveTo>
                    <a:pt x="1747" y="668"/>
                  </a:moveTo>
                  <a:lnTo>
                    <a:pt x="1747" y="671"/>
                  </a:lnTo>
                  <a:lnTo>
                    <a:pt x="1747" y="668"/>
                  </a:lnTo>
                  <a:close/>
                  <a:moveTo>
                    <a:pt x="1747" y="671"/>
                  </a:moveTo>
                  <a:lnTo>
                    <a:pt x="1747" y="674"/>
                  </a:lnTo>
                  <a:lnTo>
                    <a:pt x="1747" y="671"/>
                  </a:lnTo>
                  <a:close/>
                  <a:moveTo>
                    <a:pt x="1747" y="674"/>
                  </a:moveTo>
                  <a:lnTo>
                    <a:pt x="1748" y="680"/>
                  </a:lnTo>
                  <a:lnTo>
                    <a:pt x="1747" y="674"/>
                  </a:lnTo>
                  <a:close/>
                  <a:moveTo>
                    <a:pt x="1748" y="680"/>
                  </a:moveTo>
                  <a:lnTo>
                    <a:pt x="1748" y="684"/>
                  </a:lnTo>
                  <a:lnTo>
                    <a:pt x="1748" y="680"/>
                  </a:lnTo>
                  <a:close/>
                  <a:moveTo>
                    <a:pt x="1748" y="684"/>
                  </a:moveTo>
                  <a:lnTo>
                    <a:pt x="1749" y="685"/>
                  </a:lnTo>
                  <a:lnTo>
                    <a:pt x="1748" y="684"/>
                  </a:lnTo>
                  <a:close/>
                  <a:moveTo>
                    <a:pt x="1749" y="685"/>
                  </a:moveTo>
                  <a:lnTo>
                    <a:pt x="1749" y="687"/>
                  </a:lnTo>
                  <a:lnTo>
                    <a:pt x="1749" y="685"/>
                  </a:lnTo>
                  <a:close/>
                  <a:moveTo>
                    <a:pt x="1749" y="687"/>
                  </a:moveTo>
                  <a:lnTo>
                    <a:pt x="1749" y="688"/>
                  </a:lnTo>
                  <a:lnTo>
                    <a:pt x="1749" y="687"/>
                  </a:lnTo>
                  <a:close/>
                  <a:moveTo>
                    <a:pt x="1749" y="688"/>
                  </a:moveTo>
                  <a:lnTo>
                    <a:pt x="1749" y="690"/>
                  </a:lnTo>
                  <a:lnTo>
                    <a:pt x="1749" y="688"/>
                  </a:lnTo>
                  <a:close/>
                  <a:moveTo>
                    <a:pt x="1749" y="690"/>
                  </a:moveTo>
                  <a:lnTo>
                    <a:pt x="1750" y="693"/>
                  </a:lnTo>
                  <a:lnTo>
                    <a:pt x="1749" y="690"/>
                  </a:lnTo>
                  <a:close/>
                  <a:moveTo>
                    <a:pt x="1750" y="693"/>
                  </a:moveTo>
                  <a:lnTo>
                    <a:pt x="1750" y="693"/>
                  </a:lnTo>
                  <a:lnTo>
                    <a:pt x="1750" y="693"/>
                  </a:lnTo>
                  <a:close/>
                  <a:moveTo>
                    <a:pt x="1750" y="693"/>
                  </a:moveTo>
                  <a:lnTo>
                    <a:pt x="1750" y="693"/>
                  </a:lnTo>
                  <a:lnTo>
                    <a:pt x="1750" y="693"/>
                  </a:lnTo>
                  <a:close/>
                  <a:moveTo>
                    <a:pt x="1750" y="693"/>
                  </a:moveTo>
                  <a:lnTo>
                    <a:pt x="1750" y="695"/>
                  </a:lnTo>
                  <a:lnTo>
                    <a:pt x="1750" y="693"/>
                  </a:lnTo>
                  <a:lnTo>
                    <a:pt x="1750" y="693"/>
                  </a:lnTo>
                  <a:close/>
                  <a:moveTo>
                    <a:pt x="1750" y="695"/>
                  </a:moveTo>
                  <a:lnTo>
                    <a:pt x="1750" y="697"/>
                  </a:lnTo>
                  <a:lnTo>
                    <a:pt x="1750" y="695"/>
                  </a:lnTo>
                  <a:close/>
                  <a:moveTo>
                    <a:pt x="1750" y="697"/>
                  </a:moveTo>
                  <a:lnTo>
                    <a:pt x="1750" y="699"/>
                  </a:lnTo>
                  <a:lnTo>
                    <a:pt x="1750" y="697"/>
                  </a:lnTo>
                  <a:close/>
                  <a:moveTo>
                    <a:pt x="1750" y="699"/>
                  </a:moveTo>
                  <a:lnTo>
                    <a:pt x="1751" y="701"/>
                  </a:lnTo>
                  <a:lnTo>
                    <a:pt x="1750" y="699"/>
                  </a:lnTo>
                  <a:close/>
                  <a:moveTo>
                    <a:pt x="1751" y="701"/>
                  </a:moveTo>
                  <a:lnTo>
                    <a:pt x="1751" y="701"/>
                  </a:lnTo>
                  <a:lnTo>
                    <a:pt x="1751" y="701"/>
                  </a:lnTo>
                  <a:close/>
                  <a:moveTo>
                    <a:pt x="1751" y="701"/>
                  </a:moveTo>
                  <a:lnTo>
                    <a:pt x="1751" y="702"/>
                  </a:lnTo>
                  <a:lnTo>
                    <a:pt x="1751" y="701"/>
                  </a:lnTo>
                  <a:close/>
                  <a:moveTo>
                    <a:pt x="1751" y="702"/>
                  </a:moveTo>
                  <a:lnTo>
                    <a:pt x="1751" y="704"/>
                  </a:lnTo>
                  <a:lnTo>
                    <a:pt x="1751" y="702"/>
                  </a:lnTo>
                  <a:close/>
                  <a:moveTo>
                    <a:pt x="1751" y="704"/>
                  </a:moveTo>
                  <a:lnTo>
                    <a:pt x="1751" y="705"/>
                  </a:lnTo>
                  <a:lnTo>
                    <a:pt x="1751" y="704"/>
                  </a:lnTo>
                  <a:close/>
                  <a:moveTo>
                    <a:pt x="1751" y="705"/>
                  </a:moveTo>
                  <a:lnTo>
                    <a:pt x="1751" y="706"/>
                  </a:lnTo>
                  <a:lnTo>
                    <a:pt x="1751" y="705"/>
                  </a:lnTo>
                  <a:close/>
                  <a:moveTo>
                    <a:pt x="3724" y="652"/>
                  </a:moveTo>
                  <a:lnTo>
                    <a:pt x="3724" y="652"/>
                  </a:lnTo>
                  <a:cubicBezTo>
                    <a:pt x="3727" y="680"/>
                    <a:pt x="3730" y="706"/>
                    <a:pt x="3721" y="706"/>
                  </a:cubicBezTo>
                  <a:lnTo>
                    <a:pt x="3708" y="680"/>
                  </a:lnTo>
                  <a:lnTo>
                    <a:pt x="3715" y="655"/>
                  </a:lnTo>
                  <a:lnTo>
                    <a:pt x="3724" y="652"/>
                  </a:lnTo>
                  <a:close/>
                  <a:moveTo>
                    <a:pt x="1751" y="706"/>
                  </a:moveTo>
                  <a:lnTo>
                    <a:pt x="1751" y="707"/>
                  </a:lnTo>
                  <a:lnTo>
                    <a:pt x="1751" y="706"/>
                  </a:lnTo>
                  <a:close/>
                  <a:moveTo>
                    <a:pt x="1751" y="707"/>
                  </a:moveTo>
                  <a:lnTo>
                    <a:pt x="1752" y="709"/>
                  </a:lnTo>
                  <a:lnTo>
                    <a:pt x="1751" y="707"/>
                  </a:lnTo>
                  <a:close/>
                  <a:moveTo>
                    <a:pt x="1752" y="709"/>
                  </a:moveTo>
                  <a:lnTo>
                    <a:pt x="1752" y="709"/>
                  </a:lnTo>
                  <a:lnTo>
                    <a:pt x="1752" y="709"/>
                  </a:lnTo>
                  <a:close/>
                  <a:moveTo>
                    <a:pt x="1752" y="709"/>
                  </a:moveTo>
                  <a:lnTo>
                    <a:pt x="1752" y="710"/>
                  </a:lnTo>
                  <a:lnTo>
                    <a:pt x="1752" y="709"/>
                  </a:lnTo>
                  <a:close/>
                  <a:moveTo>
                    <a:pt x="2273" y="699"/>
                  </a:moveTo>
                  <a:cubicBezTo>
                    <a:pt x="2273" y="708"/>
                    <a:pt x="2272" y="710"/>
                    <a:pt x="2271" y="710"/>
                  </a:cubicBezTo>
                  <a:cubicBezTo>
                    <a:pt x="2269" y="710"/>
                    <a:pt x="2267" y="699"/>
                    <a:pt x="2273" y="699"/>
                  </a:cubicBezTo>
                  <a:close/>
                  <a:moveTo>
                    <a:pt x="1752" y="710"/>
                  </a:moveTo>
                  <a:lnTo>
                    <a:pt x="1752" y="712"/>
                  </a:lnTo>
                  <a:lnTo>
                    <a:pt x="1752" y="710"/>
                  </a:lnTo>
                  <a:close/>
                  <a:moveTo>
                    <a:pt x="1752" y="712"/>
                  </a:moveTo>
                  <a:lnTo>
                    <a:pt x="1752" y="712"/>
                  </a:lnTo>
                  <a:lnTo>
                    <a:pt x="1752" y="712"/>
                  </a:lnTo>
                  <a:close/>
                  <a:moveTo>
                    <a:pt x="1752" y="712"/>
                  </a:moveTo>
                  <a:lnTo>
                    <a:pt x="1752" y="712"/>
                  </a:lnTo>
                  <a:lnTo>
                    <a:pt x="1752" y="712"/>
                  </a:lnTo>
                  <a:close/>
                  <a:moveTo>
                    <a:pt x="1752" y="712"/>
                  </a:moveTo>
                  <a:lnTo>
                    <a:pt x="1752" y="715"/>
                  </a:lnTo>
                  <a:lnTo>
                    <a:pt x="1752" y="712"/>
                  </a:lnTo>
                  <a:close/>
                  <a:moveTo>
                    <a:pt x="1752" y="715"/>
                  </a:moveTo>
                  <a:lnTo>
                    <a:pt x="1752" y="715"/>
                  </a:lnTo>
                  <a:lnTo>
                    <a:pt x="1752" y="715"/>
                  </a:lnTo>
                  <a:close/>
                  <a:moveTo>
                    <a:pt x="1752" y="715"/>
                  </a:moveTo>
                  <a:lnTo>
                    <a:pt x="1752" y="716"/>
                  </a:lnTo>
                  <a:lnTo>
                    <a:pt x="1752" y="715"/>
                  </a:lnTo>
                  <a:close/>
                  <a:moveTo>
                    <a:pt x="1752" y="716"/>
                  </a:moveTo>
                  <a:lnTo>
                    <a:pt x="1753" y="718"/>
                  </a:lnTo>
                  <a:lnTo>
                    <a:pt x="1752" y="716"/>
                  </a:lnTo>
                  <a:close/>
                  <a:moveTo>
                    <a:pt x="2079" y="690"/>
                  </a:moveTo>
                  <a:cubicBezTo>
                    <a:pt x="2082" y="709"/>
                    <a:pt x="2085" y="724"/>
                    <a:pt x="2094" y="740"/>
                  </a:cubicBezTo>
                  <a:cubicBezTo>
                    <a:pt x="2104" y="740"/>
                    <a:pt x="2101" y="715"/>
                    <a:pt x="2101" y="715"/>
                  </a:cubicBezTo>
                  <a:cubicBezTo>
                    <a:pt x="2101" y="715"/>
                    <a:pt x="2098" y="690"/>
                    <a:pt x="2088" y="690"/>
                  </a:cubicBezTo>
                  <a:close/>
                  <a:moveTo>
                    <a:pt x="3435" y="704"/>
                  </a:moveTo>
                  <a:cubicBezTo>
                    <a:pt x="3439" y="704"/>
                    <a:pt x="3440" y="709"/>
                    <a:pt x="3442" y="731"/>
                  </a:cubicBezTo>
                  <a:cubicBezTo>
                    <a:pt x="3442" y="746"/>
                    <a:pt x="3442" y="765"/>
                    <a:pt x="3436" y="781"/>
                  </a:cubicBezTo>
                  <a:cubicBezTo>
                    <a:pt x="3426" y="781"/>
                    <a:pt x="3433" y="731"/>
                    <a:pt x="3429" y="706"/>
                  </a:cubicBezTo>
                  <a:cubicBezTo>
                    <a:pt x="3432" y="705"/>
                    <a:pt x="3433" y="704"/>
                    <a:pt x="3435" y="704"/>
                  </a:cubicBezTo>
                  <a:close/>
                  <a:moveTo>
                    <a:pt x="1991" y="774"/>
                  </a:moveTo>
                  <a:cubicBezTo>
                    <a:pt x="2000" y="774"/>
                    <a:pt x="2000" y="774"/>
                    <a:pt x="2003" y="800"/>
                  </a:cubicBezTo>
                  <a:lnTo>
                    <a:pt x="1994" y="800"/>
                  </a:lnTo>
                  <a:lnTo>
                    <a:pt x="1982" y="774"/>
                  </a:lnTo>
                  <a:close/>
                  <a:moveTo>
                    <a:pt x="3210" y="749"/>
                  </a:moveTo>
                  <a:cubicBezTo>
                    <a:pt x="3213" y="774"/>
                    <a:pt x="3216" y="800"/>
                    <a:pt x="3207" y="800"/>
                  </a:cubicBezTo>
                  <a:lnTo>
                    <a:pt x="3194" y="774"/>
                  </a:lnTo>
                  <a:lnTo>
                    <a:pt x="3201" y="749"/>
                  </a:lnTo>
                  <a:close/>
                  <a:moveTo>
                    <a:pt x="2580" y="749"/>
                  </a:moveTo>
                  <a:lnTo>
                    <a:pt x="2580" y="749"/>
                  </a:lnTo>
                  <a:cubicBezTo>
                    <a:pt x="2583" y="774"/>
                    <a:pt x="2586" y="803"/>
                    <a:pt x="2574" y="803"/>
                  </a:cubicBezTo>
                  <a:lnTo>
                    <a:pt x="2564" y="778"/>
                  </a:lnTo>
                  <a:lnTo>
                    <a:pt x="2571" y="753"/>
                  </a:lnTo>
                  <a:lnTo>
                    <a:pt x="2580" y="749"/>
                  </a:lnTo>
                  <a:close/>
                  <a:moveTo>
                    <a:pt x="2496" y="741"/>
                  </a:moveTo>
                  <a:cubicBezTo>
                    <a:pt x="2500" y="741"/>
                    <a:pt x="2507" y="752"/>
                    <a:pt x="2514" y="781"/>
                  </a:cubicBezTo>
                  <a:cubicBezTo>
                    <a:pt x="2517" y="806"/>
                    <a:pt x="2517" y="806"/>
                    <a:pt x="2508" y="809"/>
                  </a:cubicBezTo>
                  <a:cubicBezTo>
                    <a:pt x="2502" y="793"/>
                    <a:pt x="2495" y="774"/>
                    <a:pt x="2492" y="759"/>
                  </a:cubicBezTo>
                  <a:cubicBezTo>
                    <a:pt x="2491" y="748"/>
                    <a:pt x="2493" y="741"/>
                    <a:pt x="2496" y="741"/>
                  </a:cubicBezTo>
                  <a:close/>
                  <a:moveTo>
                    <a:pt x="1909" y="771"/>
                  </a:moveTo>
                  <a:cubicBezTo>
                    <a:pt x="1915" y="771"/>
                    <a:pt x="1921" y="794"/>
                    <a:pt x="1919" y="831"/>
                  </a:cubicBezTo>
                  <a:lnTo>
                    <a:pt x="1900" y="834"/>
                  </a:lnTo>
                  <a:lnTo>
                    <a:pt x="1900" y="834"/>
                  </a:lnTo>
                  <a:cubicBezTo>
                    <a:pt x="1897" y="809"/>
                    <a:pt x="1894" y="784"/>
                    <a:pt x="1903" y="781"/>
                  </a:cubicBezTo>
                  <a:cubicBezTo>
                    <a:pt x="1905" y="774"/>
                    <a:pt x="1907" y="771"/>
                    <a:pt x="1909" y="771"/>
                  </a:cubicBezTo>
                  <a:close/>
                  <a:moveTo>
                    <a:pt x="2345" y="821"/>
                  </a:moveTo>
                  <a:cubicBezTo>
                    <a:pt x="2354" y="821"/>
                    <a:pt x="2358" y="847"/>
                    <a:pt x="2358" y="847"/>
                  </a:cubicBezTo>
                  <a:cubicBezTo>
                    <a:pt x="2358" y="855"/>
                    <a:pt x="2357" y="858"/>
                    <a:pt x="2355" y="858"/>
                  </a:cubicBezTo>
                  <a:cubicBezTo>
                    <a:pt x="2351" y="858"/>
                    <a:pt x="2345" y="847"/>
                    <a:pt x="2339" y="847"/>
                  </a:cubicBezTo>
                  <a:lnTo>
                    <a:pt x="2339" y="850"/>
                  </a:lnTo>
                  <a:cubicBezTo>
                    <a:pt x="2326" y="825"/>
                    <a:pt x="2326" y="825"/>
                    <a:pt x="2345" y="821"/>
                  </a:cubicBezTo>
                  <a:close/>
                  <a:moveTo>
                    <a:pt x="1568" y="768"/>
                  </a:moveTo>
                  <a:cubicBezTo>
                    <a:pt x="1570" y="768"/>
                    <a:pt x="1570" y="781"/>
                    <a:pt x="1568" y="812"/>
                  </a:cubicBezTo>
                  <a:lnTo>
                    <a:pt x="1552" y="862"/>
                  </a:lnTo>
                  <a:cubicBezTo>
                    <a:pt x="1543" y="862"/>
                    <a:pt x="1549" y="837"/>
                    <a:pt x="1555" y="787"/>
                  </a:cubicBezTo>
                  <a:cubicBezTo>
                    <a:pt x="1562" y="775"/>
                    <a:pt x="1566" y="768"/>
                    <a:pt x="1568" y="768"/>
                  </a:cubicBezTo>
                  <a:close/>
                  <a:moveTo>
                    <a:pt x="299" y="840"/>
                  </a:moveTo>
                  <a:lnTo>
                    <a:pt x="311" y="865"/>
                  </a:lnTo>
                  <a:lnTo>
                    <a:pt x="321" y="865"/>
                  </a:lnTo>
                  <a:cubicBezTo>
                    <a:pt x="317" y="840"/>
                    <a:pt x="317" y="840"/>
                    <a:pt x="308" y="840"/>
                  </a:cubicBezTo>
                  <a:close/>
                  <a:moveTo>
                    <a:pt x="1308" y="834"/>
                  </a:moveTo>
                  <a:lnTo>
                    <a:pt x="1311" y="859"/>
                  </a:lnTo>
                  <a:lnTo>
                    <a:pt x="1302" y="884"/>
                  </a:lnTo>
                  <a:lnTo>
                    <a:pt x="1289" y="859"/>
                  </a:lnTo>
                  <a:cubicBezTo>
                    <a:pt x="1289" y="834"/>
                    <a:pt x="1298" y="834"/>
                    <a:pt x="1308" y="834"/>
                  </a:cubicBezTo>
                  <a:close/>
                  <a:moveTo>
                    <a:pt x="2160" y="837"/>
                  </a:moveTo>
                  <a:cubicBezTo>
                    <a:pt x="2170" y="837"/>
                    <a:pt x="2182" y="837"/>
                    <a:pt x="2182" y="862"/>
                  </a:cubicBezTo>
                  <a:cubicBezTo>
                    <a:pt x="2182" y="862"/>
                    <a:pt x="2185" y="887"/>
                    <a:pt x="2176" y="887"/>
                  </a:cubicBezTo>
                  <a:cubicBezTo>
                    <a:pt x="2166" y="887"/>
                    <a:pt x="2154" y="862"/>
                    <a:pt x="2154" y="862"/>
                  </a:cubicBezTo>
                  <a:cubicBezTo>
                    <a:pt x="2151" y="837"/>
                    <a:pt x="2160" y="837"/>
                    <a:pt x="2160" y="837"/>
                  </a:cubicBezTo>
                  <a:close/>
                  <a:moveTo>
                    <a:pt x="1653" y="881"/>
                  </a:moveTo>
                  <a:cubicBezTo>
                    <a:pt x="1653" y="906"/>
                    <a:pt x="1656" y="931"/>
                    <a:pt x="1646" y="931"/>
                  </a:cubicBezTo>
                  <a:lnTo>
                    <a:pt x="1637" y="934"/>
                  </a:lnTo>
                  <a:cubicBezTo>
                    <a:pt x="1637" y="915"/>
                    <a:pt x="1637" y="897"/>
                    <a:pt x="1643" y="881"/>
                  </a:cubicBezTo>
                  <a:close/>
                  <a:moveTo>
                    <a:pt x="1853" y="941"/>
                  </a:moveTo>
                  <a:lnTo>
                    <a:pt x="1853" y="966"/>
                  </a:lnTo>
                  <a:cubicBezTo>
                    <a:pt x="1847" y="966"/>
                    <a:pt x="1842" y="979"/>
                    <a:pt x="1838" y="979"/>
                  </a:cubicBezTo>
                  <a:cubicBezTo>
                    <a:pt x="1836" y="979"/>
                    <a:pt x="1835" y="976"/>
                    <a:pt x="1834" y="969"/>
                  </a:cubicBezTo>
                  <a:cubicBezTo>
                    <a:pt x="1825" y="969"/>
                    <a:pt x="1841" y="941"/>
                    <a:pt x="1853" y="941"/>
                  </a:cubicBezTo>
                  <a:close/>
                  <a:moveTo>
                    <a:pt x="1358" y="869"/>
                  </a:moveTo>
                  <a:cubicBezTo>
                    <a:pt x="1360" y="869"/>
                    <a:pt x="1361" y="882"/>
                    <a:pt x="1364" y="906"/>
                  </a:cubicBezTo>
                  <a:cubicBezTo>
                    <a:pt x="1367" y="931"/>
                    <a:pt x="1364" y="959"/>
                    <a:pt x="1352" y="984"/>
                  </a:cubicBezTo>
                  <a:lnTo>
                    <a:pt x="1333" y="984"/>
                  </a:lnTo>
                  <a:cubicBezTo>
                    <a:pt x="1333" y="984"/>
                    <a:pt x="1339" y="959"/>
                    <a:pt x="1345" y="931"/>
                  </a:cubicBezTo>
                  <a:cubicBezTo>
                    <a:pt x="1352" y="888"/>
                    <a:pt x="1355" y="869"/>
                    <a:pt x="1358" y="869"/>
                  </a:cubicBezTo>
                  <a:close/>
                  <a:moveTo>
                    <a:pt x="186" y="978"/>
                  </a:moveTo>
                  <a:cubicBezTo>
                    <a:pt x="195" y="978"/>
                    <a:pt x="195" y="978"/>
                    <a:pt x="198" y="1003"/>
                  </a:cubicBezTo>
                  <a:cubicBezTo>
                    <a:pt x="198" y="1003"/>
                    <a:pt x="192" y="1028"/>
                    <a:pt x="183" y="1031"/>
                  </a:cubicBezTo>
                  <a:lnTo>
                    <a:pt x="170" y="1006"/>
                  </a:lnTo>
                  <a:cubicBezTo>
                    <a:pt x="167" y="981"/>
                    <a:pt x="176" y="978"/>
                    <a:pt x="186" y="978"/>
                  </a:cubicBezTo>
                  <a:close/>
                  <a:moveTo>
                    <a:pt x="858" y="1000"/>
                  </a:moveTo>
                  <a:cubicBezTo>
                    <a:pt x="866" y="1000"/>
                    <a:pt x="868" y="1024"/>
                    <a:pt x="853" y="1050"/>
                  </a:cubicBezTo>
                  <a:lnTo>
                    <a:pt x="835" y="1053"/>
                  </a:lnTo>
                  <a:cubicBezTo>
                    <a:pt x="831" y="1028"/>
                    <a:pt x="847" y="1000"/>
                    <a:pt x="857" y="1000"/>
                  </a:cubicBezTo>
                  <a:cubicBezTo>
                    <a:pt x="857" y="1000"/>
                    <a:pt x="858" y="1000"/>
                    <a:pt x="858" y="1000"/>
                  </a:cubicBezTo>
                  <a:close/>
                  <a:moveTo>
                    <a:pt x="292" y="969"/>
                  </a:moveTo>
                  <a:cubicBezTo>
                    <a:pt x="302" y="969"/>
                    <a:pt x="311" y="969"/>
                    <a:pt x="314" y="994"/>
                  </a:cubicBezTo>
                  <a:lnTo>
                    <a:pt x="305" y="994"/>
                  </a:lnTo>
                  <a:cubicBezTo>
                    <a:pt x="304" y="986"/>
                    <a:pt x="303" y="983"/>
                    <a:pt x="302" y="983"/>
                  </a:cubicBezTo>
                  <a:lnTo>
                    <a:pt x="302" y="983"/>
                  </a:lnTo>
                  <a:cubicBezTo>
                    <a:pt x="300" y="983"/>
                    <a:pt x="299" y="1001"/>
                    <a:pt x="308" y="1019"/>
                  </a:cubicBezTo>
                  <a:cubicBezTo>
                    <a:pt x="308" y="1044"/>
                    <a:pt x="311" y="1072"/>
                    <a:pt x="311" y="1072"/>
                  </a:cubicBezTo>
                  <a:cubicBezTo>
                    <a:pt x="302" y="1072"/>
                    <a:pt x="289" y="1047"/>
                    <a:pt x="286" y="1022"/>
                  </a:cubicBezTo>
                  <a:cubicBezTo>
                    <a:pt x="274" y="972"/>
                    <a:pt x="274" y="972"/>
                    <a:pt x="292" y="969"/>
                  </a:cubicBezTo>
                  <a:close/>
                  <a:moveTo>
                    <a:pt x="905" y="1036"/>
                  </a:moveTo>
                  <a:cubicBezTo>
                    <a:pt x="895" y="1036"/>
                    <a:pt x="892" y="1054"/>
                    <a:pt x="894" y="1072"/>
                  </a:cubicBezTo>
                  <a:cubicBezTo>
                    <a:pt x="897" y="1097"/>
                    <a:pt x="907" y="1097"/>
                    <a:pt x="925" y="1097"/>
                  </a:cubicBezTo>
                  <a:cubicBezTo>
                    <a:pt x="935" y="1094"/>
                    <a:pt x="941" y="1069"/>
                    <a:pt x="941" y="1069"/>
                  </a:cubicBezTo>
                  <a:cubicBezTo>
                    <a:pt x="941" y="1044"/>
                    <a:pt x="929" y="1044"/>
                    <a:pt x="919" y="1044"/>
                  </a:cubicBezTo>
                  <a:cubicBezTo>
                    <a:pt x="913" y="1038"/>
                    <a:pt x="908" y="1036"/>
                    <a:pt x="905" y="1036"/>
                  </a:cubicBezTo>
                  <a:close/>
                  <a:moveTo>
                    <a:pt x="7812" y="0"/>
                  </a:moveTo>
                  <a:cubicBezTo>
                    <a:pt x="7811" y="0"/>
                    <a:pt x="7810" y="0"/>
                    <a:pt x="7810" y="0"/>
                  </a:cubicBezTo>
                  <a:cubicBezTo>
                    <a:pt x="7814" y="25"/>
                    <a:pt x="7757" y="29"/>
                    <a:pt x="7688" y="35"/>
                  </a:cubicBezTo>
                  <a:cubicBezTo>
                    <a:pt x="7622" y="41"/>
                    <a:pt x="7553" y="47"/>
                    <a:pt x="7557" y="72"/>
                  </a:cubicBezTo>
                  <a:lnTo>
                    <a:pt x="7538" y="76"/>
                  </a:lnTo>
                  <a:cubicBezTo>
                    <a:pt x="7535" y="53"/>
                    <a:pt x="7522" y="50"/>
                    <a:pt x="7507" y="50"/>
                  </a:cubicBezTo>
                  <a:cubicBezTo>
                    <a:pt x="7504" y="50"/>
                    <a:pt x="7500" y="51"/>
                    <a:pt x="7497" y="51"/>
                  </a:cubicBezTo>
                  <a:cubicBezTo>
                    <a:pt x="7488" y="66"/>
                    <a:pt x="7475" y="76"/>
                    <a:pt x="7459" y="82"/>
                  </a:cubicBezTo>
                  <a:cubicBezTo>
                    <a:pt x="7457" y="59"/>
                    <a:pt x="7450" y="57"/>
                    <a:pt x="7437" y="57"/>
                  </a:cubicBezTo>
                  <a:cubicBezTo>
                    <a:pt x="7435" y="57"/>
                    <a:pt x="7432" y="57"/>
                    <a:pt x="7428" y="57"/>
                  </a:cubicBezTo>
                  <a:cubicBezTo>
                    <a:pt x="7409" y="60"/>
                    <a:pt x="7400" y="60"/>
                    <a:pt x="7403" y="85"/>
                  </a:cubicBezTo>
                  <a:cubicBezTo>
                    <a:pt x="7393" y="87"/>
                    <a:pt x="7384" y="87"/>
                    <a:pt x="7374" y="87"/>
                  </a:cubicBezTo>
                  <a:cubicBezTo>
                    <a:pt x="7346" y="87"/>
                    <a:pt x="7319" y="81"/>
                    <a:pt x="7293" y="69"/>
                  </a:cubicBezTo>
                  <a:cubicBezTo>
                    <a:pt x="7290" y="62"/>
                    <a:pt x="7287" y="59"/>
                    <a:pt x="7284" y="59"/>
                  </a:cubicBezTo>
                  <a:cubicBezTo>
                    <a:pt x="7277" y="59"/>
                    <a:pt x="7273" y="78"/>
                    <a:pt x="7268" y="98"/>
                  </a:cubicBezTo>
                  <a:cubicBezTo>
                    <a:pt x="7271" y="123"/>
                    <a:pt x="7262" y="148"/>
                    <a:pt x="7253" y="151"/>
                  </a:cubicBezTo>
                  <a:lnTo>
                    <a:pt x="7249" y="98"/>
                  </a:lnTo>
                  <a:cubicBezTo>
                    <a:pt x="7256" y="72"/>
                    <a:pt x="7256" y="72"/>
                    <a:pt x="7237" y="72"/>
                  </a:cubicBezTo>
                  <a:lnTo>
                    <a:pt x="7218" y="76"/>
                  </a:lnTo>
                  <a:cubicBezTo>
                    <a:pt x="7218" y="101"/>
                    <a:pt x="7171" y="104"/>
                    <a:pt x="7105" y="110"/>
                  </a:cubicBezTo>
                  <a:cubicBezTo>
                    <a:pt x="7018" y="119"/>
                    <a:pt x="6989" y="119"/>
                    <a:pt x="6993" y="145"/>
                  </a:cubicBezTo>
                  <a:cubicBezTo>
                    <a:pt x="6993" y="160"/>
                    <a:pt x="6990" y="167"/>
                    <a:pt x="6983" y="167"/>
                  </a:cubicBezTo>
                  <a:cubicBezTo>
                    <a:pt x="6976" y="167"/>
                    <a:pt x="6966" y="161"/>
                    <a:pt x="6952" y="151"/>
                  </a:cubicBezTo>
                  <a:cubicBezTo>
                    <a:pt x="6910" y="105"/>
                    <a:pt x="6895" y="89"/>
                    <a:pt x="6888" y="89"/>
                  </a:cubicBezTo>
                  <a:cubicBezTo>
                    <a:pt x="6883" y="89"/>
                    <a:pt x="6882" y="95"/>
                    <a:pt x="6880" y="104"/>
                  </a:cubicBezTo>
                  <a:cubicBezTo>
                    <a:pt x="6889" y="104"/>
                    <a:pt x="6892" y="129"/>
                    <a:pt x="6895" y="154"/>
                  </a:cubicBezTo>
                  <a:cubicBezTo>
                    <a:pt x="6899" y="180"/>
                    <a:pt x="6897" y="193"/>
                    <a:pt x="6893" y="193"/>
                  </a:cubicBezTo>
                  <a:cubicBezTo>
                    <a:pt x="6889" y="193"/>
                    <a:pt x="6883" y="181"/>
                    <a:pt x="6877" y="157"/>
                  </a:cubicBezTo>
                  <a:cubicBezTo>
                    <a:pt x="6874" y="139"/>
                    <a:pt x="6857" y="131"/>
                    <a:pt x="6834" y="131"/>
                  </a:cubicBezTo>
                  <a:cubicBezTo>
                    <a:pt x="6790" y="131"/>
                    <a:pt x="6727" y="160"/>
                    <a:pt x="6723" y="195"/>
                  </a:cubicBezTo>
                  <a:lnTo>
                    <a:pt x="6723" y="170"/>
                  </a:lnTo>
                  <a:cubicBezTo>
                    <a:pt x="6721" y="151"/>
                    <a:pt x="6715" y="146"/>
                    <a:pt x="6696" y="146"/>
                  </a:cubicBezTo>
                  <a:cubicBezTo>
                    <a:pt x="6689" y="146"/>
                    <a:pt x="6680" y="147"/>
                    <a:pt x="6670" y="148"/>
                  </a:cubicBezTo>
                  <a:lnTo>
                    <a:pt x="6642" y="151"/>
                  </a:lnTo>
                  <a:cubicBezTo>
                    <a:pt x="6644" y="173"/>
                    <a:pt x="6634" y="181"/>
                    <a:pt x="6622" y="181"/>
                  </a:cubicBezTo>
                  <a:cubicBezTo>
                    <a:pt x="6606" y="181"/>
                    <a:pt x="6587" y="168"/>
                    <a:pt x="6585" y="154"/>
                  </a:cubicBezTo>
                  <a:cubicBezTo>
                    <a:pt x="6576" y="135"/>
                    <a:pt x="6573" y="131"/>
                    <a:pt x="6565" y="131"/>
                  </a:cubicBezTo>
                  <a:cubicBezTo>
                    <a:pt x="6562" y="131"/>
                    <a:pt x="6559" y="131"/>
                    <a:pt x="6554" y="132"/>
                  </a:cubicBezTo>
                  <a:cubicBezTo>
                    <a:pt x="6542" y="156"/>
                    <a:pt x="6526" y="165"/>
                    <a:pt x="6511" y="165"/>
                  </a:cubicBezTo>
                  <a:cubicBezTo>
                    <a:pt x="6493" y="165"/>
                    <a:pt x="6477" y="152"/>
                    <a:pt x="6475" y="138"/>
                  </a:cubicBezTo>
                  <a:lnTo>
                    <a:pt x="6457" y="138"/>
                  </a:lnTo>
                  <a:cubicBezTo>
                    <a:pt x="6453" y="157"/>
                    <a:pt x="6438" y="170"/>
                    <a:pt x="6422" y="170"/>
                  </a:cubicBezTo>
                  <a:cubicBezTo>
                    <a:pt x="6391" y="170"/>
                    <a:pt x="6381" y="173"/>
                    <a:pt x="6394" y="198"/>
                  </a:cubicBezTo>
                  <a:cubicBezTo>
                    <a:pt x="6397" y="223"/>
                    <a:pt x="6400" y="248"/>
                    <a:pt x="6391" y="248"/>
                  </a:cubicBezTo>
                  <a:lnTo>
                    <a:pt x="6388" y="223"/>
                  </a:lnTo>
                  <a:cubicBezTo>
                    <a:pt x="6386" y="206"/>
                    <a:pt x="6372" y="202"/>
                    <a:pt x="6353" y="202"/>
                  </a:cubicBezTo>
                  <a:cubicBezTo>
                    <a:pt x="6343" y="202"/>
                    <a:pt x="6331" y="203"/>
                    <a:pt x="6319" y="204"/>
                  </a:cubicBezTo>
                  <a:cubicBezTo>
                    <a:pt x="6305" y="205"/>
                    <a:pt x="6294" y="206"/>
                    <a:pt x="6284" y="206"/>
                  </a:cubicBezTo>
                  <a:cubicBezTo>
                    <a:pt x="6259" y="206"/>
                    <a:pt x="6246" y="201"/>
                    <a:pt x="6237" y="185"/>
                  </a:cubicBezTo>
                  <a:lnTo>
                    <a:pt x="6231" y="210"/>
                  </a:lnTo>
                  <a:cubicBezTo>
                    <a:pt x="6228" y="223"/>
                    <a:pt x="6224" y="230"/>
                    <a:pt x="6220" y="230"/>
                  </a:cubicBezTo>
                  <a:cubicBezTo>
                    <a:pt x="6217" y="230"/>
                    <a:pt x="6214" y="224"/>
                    <a:pt x="6212" y="210"/>
                  </a:cubicBezTo>
                  <a:cubicBezTo>
                    <a:pt x="6204" y="201"/>
                    <a:pt x="6192" y="196"/>
                    <a:pt x="6180" y="196"/>
                  </a:cubicBezTo>
                  <a:cubicBezTo>
                    <a:pt x="6166" y="196"/>
                    <a:pt x="6152" y="203"/>
                    <a:pt x="6143" y="217"/>
                  </a:cubicBezTo>
                  <a:cubicBezTo>
                    <a:pt x="6134" y="220"/>
                    <a:pt x="6124" y="220"/>
                    <a:pt x="6124" y="220"/>
                  </a:cubicBezTo>
                  <a:cubicBezTo>
                    <a:pt x="6118" y="195"/>
                    <a:pt x="6108" y="184"/>
                    <a:pt x="6098" y="184"/>
                  </a:cubicBezTo>
                  <a:cubicBezTo>
                    <a:pt x="6088" y="184"/>
                    <a:pt x="6079" y="197"/>
                    <a:pt x="6077" y="223"/>
                  </a:cubicBezTo>
                  <a:cubicBezTo>
                    <a:pt x="6074" y="198"/>
                    <a:pt x="6065" y="198"/>
                    <a:pt x="6056" y="198"/>
                  </a:cubicBezTo>
                  <a:cubicBezTo>
                    <a:pt x="6047" y="213"/>
                    <a:pt x="6031" y="221"/>
                    <a:pt x="6018" y="221"/>
                  </a:cubicBezTo>
                  <a:cubicBezTo>
                    <a:pt x="6008" y="221"/>
                    <a:pt x="5999" y="216"/>
                    <a:pt x="5999" y="204"/>
                  </a:cubicBezTo>
                  <a:lnTo>
                    <a:pt x="5987" y="204"/>
                  </a:lnTo>
                  <a:cubicBezTo>
                    <a:pt x="5980" y="232"/>
                    <a:pt x="5971" y="232"/>
                    <a:pt x="5961" y="232"/>
                  </a:cubicBezTo>
                  <a:cubicBezTo>
                    <a:pt x="5952" y="232"/>
                    <a:pt x="5943" y="235"/>
                    <a:pt x="5936" y="261"/>
                  </a:cubicBezTo>
                  <a:cubicBezTo>
                    <a:pt x="5927" y="286"/>
                    <a:pt x="5918" y="289"/>
                    <a:pt x="5918" y="289"/>
                  </a:cubicBezTo>
                  <a:cubicBezTo>
                    <a:pt x="5908" y="289"/>
                    <a:pt x="5918" y="264"/>
                    <a:pt x="5924" y="235"/>
                  </a:cubicBezTo>
                  <a:cubicBezTo>
                    <a:pt x="5930" y="225"/>
                    <a:pt x="5929" y="219"/>
                    <a:pt x="5924" y="219"/>
                  </a:cubicBezTo>
                  <a:cubicBezTo>
                    <a:pt x="5917" y="219"/>
                    <a:pt x="5901" y="232"/>
                    <a:pt x="5886" y="264"/>
                  </a:cubicBezTo>
                  <a:cubicBezTo>
                    <a:pt x="5875" y="291"/>
                    <a:pt x="5870" y="304"/>
                    <a:pt x="5869" y="304"/>
                  </a:cubicBezTo>
                  <a:cubicBezTo>
                    <a:pt x="5868" y="304"/>
                    <a:pt x="5871" y="291"/>
                    <a:pt x="5877" y="267"/>
                  </a:cubicBezTo>
                  <a:cubicBezTo>
                    <a:pt x="5881" y="247"/>
                    <a:pt x="5887" y="229"/>
                    <a:pt x="5884" y="229"/>
                  </a:cubicBezTo>
                  <a:lnTo>
                    <a:pt x="5884" y="229"/>
                  </a:lnTo>
                  <a:cubicBezTo>
                    <a:pt x="5883" y="229"/>
                    <a:pt x="5880" y="233"/>
                    <a:pt x="5874" y="242"/>
                  </a:cubicBezTo>
                  <a:cubicBezTo>
                    <a:pt x="5874" y="242"/>
                    <a:pt x="5855" y="242"/>
                    <a:pt x="5858" y="267"/>
                  </a:cubicBezTo>
                  <a:lnTo>
                    <a:pt x="5830" y="270"/>
                  </a:lnTo>
                  <a:cubicBezTo>
                    <a:pt x="5812" y="250"/>
                    <a:pt x="5803" y="248"/>
                    <a:pt x="5795" y="248"/>
                  </a:cubicBezTo>
                  <a:cubicBezTo>
                    <a:pt x="5793" y="248"/>
                    <a:pt x="5791" y="248"/>
                    <a:pt x="5789" y="248"/>
                  </a:cubicBezTo>
                  <a:cubicBezTo>
                    <a:pt x="5786" y="261"/>
                    <a:pt x="5784" y="267"/>
                    <a:pt x="5782" y="267"/>
                  </a:cubicBezTo>
                  <a:cubicBezTo>
                    <a:pt x="5780" y="267"/>
                    <a:pt x="5777" y="261"/>
                    <a:pt x="5770" y="248"/>
                  </a:cubicBezTo>
                  <a:cubicBezTo>
                    <a:pt x="5769" y="238"/>
                    <a:pt x="5767" y="232"/>
                    <a:pt x="5765" y="232"/>
                  </a:cubicBezTo>
                  <a:cubicBezTo>
                    <a:pt x="5762" y="232"/>
                    <a:pt x="5759" y="245"/>
                    <a:pt x="5761" y="276"/>
                  </a:cubicBezTo>
                  <a:cubicBezTo>
                    <a:pt x="5758" y="289"/>
                    <a:pt x="5754" y="295"/>
                    <a:pt x="5749" y="295"/>
                  </a:cubicBezTo>
                  <a:cubicBezTo>
                    <a:pt x="5744" y="295"/>
                    <a:pt x="5739" y="290"/>
                    <a:pt x="5733" y="279"/>
                  </a:cubicBezTo>
                  <a:cubicBezTo>
                    <a:pt x="5731" y="249"/>
                    <a:pt x="5726" y="237"/>
                    <a:pt x="5723" y="237"/>
                  </a:cubicBezTo>
                  <a:cubicBezTo>
                    <a:pt x="5720" y="237"/>
                    <a:pt x="5719" y="244"/>
                    <a:pt x="5720" y="254"/>
                  </a:cubicBezTo>
                  <a:cubicBezTo>
                    <a:pt x="5714" y="279"/>
                    <a:pt x="5705" y="279"/>
                    <a:pt x="5705" y="279"/>
                  </a:cubicBezTo>
                  <a:cubicBezTo>
                    <a:pt x="5703" y="267"/>
                    <a:pt x="5680" y="263"/>
                    <a:pt x="5647" y="263"/>
                  </a:cubicBezTo>
                  <a:cubicBezTo>
                    <a:pt x="5614" y="263"/>
                    <a:pt x="5571" y="267"/>
                    <a:pt x="5529" y="270"/>
                  </a:cubicBezTo>
                  <a:cubicBezTo>
                    <a:pt x="5520" y="270"/>
                    <a:pt x="5513" y="298"/>
                    <a:pt x="5513" y="323"/>
                  </a:cubicBezTo>
                  <a:cubicBezTo>
                    <a:pt x="5516" y="344"/>
                    <a:pt x="5517" y="352"/>
                    <a:pt x="5516" y="352"/>
                  </a:cubicBezTo>
                  <a:cubicBezTo>
                    <a:pt x="5515" y="352"/>
                    <a:pt x="5511" y="338"/>
                    <a:pt x="5504" y="323"/>
                  </a:cubicBezTo>
                  <a:cubicBezTo>
                    <a:pt x="5496" y="286"/>
                    <a:pt x="5487" y="267"/>
                    <a:pt x="5483" y="267"/>
                  </a:cubicBezTo>
                  <a:lnTo>
                    <a:pt x="5483" y="267"/>
                  </a:lnTo>
                  <a:cubicBezTo>
                    <a:pt x="5478" y="267"/>
                    <a:pt x="5477" y="286"/>
                    <a:pt x="5485" y="323"/>
                  </a:cubicBezTo>
                  <a:cubicBezTo>
                    <a:pt x="5493" y="349"/>
                    <a:pt x="5497" y="361"/>
                    <a:pt x="5496" y="361"/>
                  </a:cubicBezTo>
                  <a:cubicBezTo>
                    <a:pt x="5494" y="361"/>
                    <a:pt x="5488" y="349"/>
                    <a:pt x="5476" y="326"/>
                  </a:cubicBezTo>
                  <a:cubicBezTo>
                    <a:pt x="5469" y="314"/>
                    <a:pt x="5466" y="308"/>
                    <a:pt x="5464" y="308"/>
                  </a:cubicBezTo>
                  <a:cubicBezTo>
                    <a:pt x="5462" y="308"/>
                    <a:pt x="5460" y="314"/>
                    <a:pt x="5457" y="326"/>
                  </a:cubicBezTo>
                  <a:cubicBezTo>
                    <a:pt x="5459" y="339"/>
                    <a:pt x="5457" y="346"/>
                    <a:pt x="5454" y="346"/>
                  </a:cubicBezTo>
                  <a:cubicBezTo>
                    <a:pt x="5452" y="346"/>
                    <a:pt x="5449" y="340"/>
                    <a:pt x="5448" y="326"/>
                  </a:cubicBezTo>
                  <a:cubicBezTo>
                    <a:pt x="5439" y="311"/>
                    <a:pt x="5430" y="294"/>
                    <a:pt x="5427" y="294"/>
                  </a:cubicBezTo>
                  <a:cubicBezTo>
                    <a:pt x="5425" y="294"/>
                    <a:pt x="5425" y="297"/>
                    <a:pt x="5426" y="304"/>
                  </a:cubicBezTo>
                  <a:cubicBezTo>
                    <a:pt x="5426" y="304"/>
                    <a:pt x="5416" y="304"/>
                    <a:pt x="5404" y="279"/>
                  </a:cubicBezTo>
                  <a:cubicBezTo>
                    <a:pt x="5400" y="272"/>
                    <a:pt x="5397" y="270"/>
                    <a:pt x="5395" y="270"/>
                  </a:cubicBezTo>
                  <a:cubicBezTo>
                    <a:pt x="5388" y="270"/>
                    <a:pt x="5383" y="289"/>
                    <a:pt x="5379" y="308"/>
                  </a:cubicBezTo>
                  <a:cubicBezTo>
                    <a:pt x="5366" y="335"/>
                    <a:pt x="5357" y="348"/>
                    <a:pt x="5352" y="348"/>
                  </a:cubicBezTo>
                  <a:cubicBezTo>
                    <a:pt x="5347" y="348"/>
                    <a:pt x="5346" y="335"/>
                    <a:pt x="5347" y="311"/>
                  </a:cubicBezTo>
                  <a:cubicBezTo>
                    <a:pt x="5350" y="291"/>
                    <a:pt x="5345" y="283"/>
                    <a:pt x="5337" y="283"/>
                  </a:cubicBezTo>
                  <a:cubicBezTo>
                    <a:pt x="5325" y="283"/>
                    <a:pt x="5305" y="307"/>
                    <a:pt x="5303" y="339"/>
                  </a:cubicBezTo>
                  <a:cubicBezTo>
                    <a:pt x="5300" y="370"/>
                    <a:pt x="5298" y="383"/>
                    <a:pt x="5298" y="383"/>
                  </a:cubicBezTo>
                  <a:cubicBezTo>
                    <a:pt x="5297" y="383"/>
                    <a:pt x="5297" y="377"/>
                    <a:pt x="5297" y="367"/>
                  </a:cubicBezTo>
                  <a:cubicBezTo>
                    <a:pt x="5294" y="342"/>
                    <a:pt x="5285" y="342"/>
                    <a:pt x="5285" y="342"/>
                  </a:cubicBezTo>
                  <a:cubicBezTo>
                    <a:pt x="5275" y="342"/>
                    <a:pt x="5266" y="342"/>
                    <a:pt x="5263" y="317"/>
                  </a:cubicBezTo>
                  <a:cubicBezTo>
                    <a:pt x="5263" y="317"/>
                    <a:pt x="5253" y="320"/>
                    <a:pt x="5234" y="345"/>
                  </a:cubicBezTo>
                  <a:cubicBezTo>
                    <a:pt x="5229" y="367"/>
                    <a:pt x="5221" y="376"/>
                    <a:pt x="5212" y="376"/>
                  </a:cubicBezTo>
                  <a:cubicBezTo>
                    <a:pt x="5199" y="376"/>
                    <a:pt x="5184" y="356"/>
                    <a:pt x="5175" y="326"/>
                  </a:cubicBezTo>
                  <a:lnTo>
                    <a:pt x="5159" y="351"/>
                  </a:lnTo>
                  <a:cubicBezTo>
                    <a:pt x="5155" y="385"/>
                    <a:pt x="5151" y="407"/>
                    <a:pt x="5148" y="407"/>
                  </a:cubicBezTo>
                  <a:cubicBezTo>
                    <a:pt x="5145" y="407"/>
                    <a:pt x="5143" y="399"/>
                    <a:pt x="5140" y="380"/>
                  </a:cubicBezTo>
                  <a:lnTo>
                    <a:pt x="5140" y="355"/>
                  </a:lnTo>
                  <a:cubicBezTo>
                    <a:pt x="5138" y="374"/>
                    <a:pt x="5130" y="383"/>
                    <a:pt x="5121" y="383"/>
                  </a:cubicBezTo>
                  <a:cubicBezTo>
                    <a:pt x="5107" y="383"/>
                    <a:pt x="5091" y="363"/>
                    <a:pt x="5087" y="333"/>
                  </a:cubicBezTo>
                  <a:cubicBezTo>
                    <a:pt x="5087" y="308"/>
                    <a:pt x="5087" y="308"/>
                    <a:pt x="5078" y="308"/>
                  </a:cubicBezTo>
                  <a:lnTo>
                    <a:pt x="5078" y="333"/>
                  </a:lnTo>
                  <a:cubicBezTo>
                    <a:pt x="5081" y="358"/>
                    <a:pt x="5084" y="383"/>
                    <a:pt x="5075" y="386"/>
                  </a:cubicBezTo>
                  <a:cubicBezTo>
                    <a:pt x="5065" y="386"/>
                    <a:pt x="5056" y="386"/>
                    <a:pt x="5053" y="361"/>
                  </a:cubicBezTo>
                  <a:cubicBezTo>
                    <a:pt x="5044" y="343"/>
                    <a:pt x="5035" y="325"/>
                    <a:pt x="5032" y="325"/>
                  </a:cubicBezTo>
                  <a:cubicBezTo>
                    <a:pt x="5030" y="325"/>
                    <a:pt x="5030" y="328"/>
                    <a:pt x="5031" y="336"/>
                  </a:cubicBezTo>
                  <a:cubicBezTo>
                    <a:pt x="5031" y="336"/>
                    <a:pt x="5030" y="336"/>
                    <a:pt x="5030" y="336"/>
                  </a:cubicBezTo>
                  <a:cubicBezTo>
                    <a:pt x="5027" y="336"/>
                    <a:pt x="5019" y="334"/>
                    <a:pt x="5009" y="314"/>
                  </a:cubicBezTo>
                  <a:lnTo>
                    <a:pt x="4971" y="317"/>
                  </a:lnTo>
                  <a:cubicBezTo>
                    <a:pt x="4966" y="330"/>
                    <a:pt x="4959" y="337"/>
                    <a:pt x="4952" y="337"/>
                  </a:cubicBezTo>
                  <a:cubicBezTo>
                    <a:pt x="4947" y="337"/>
                    <a:pt x="4943" y="332"/>
                    <a:pt x="4943" y="320"/>
                  </a:cubicBezTo>
                  <a:cubicBezTo>
                    <a:pt x="4943" y="320"/>
                    <a:pt x="4921" y="320"/>
                    <a:pt x="4915" y="348"/>
                  </a:cubicBezTo>
                  <a:cubicBezTo>
                    <a:pt x="4896" y="348"/>
                    <a:pt x="4887" y="348"/>
                    <a:pt x="4883" y="323"/>
                  </a:cubicBezTo>
                  <a:cubicBezTo>
                    <a:pt x="4882" y="311"/>
                    <a:pt x="4881" y="304"/>
                    <a:pt x="4880" y="304"/>
                  </a:cubicBezTo>
                  <a:cubicBezTo>
                    <a:pt x="4879" y="304"/>
                    <a:pt x="4877" y="311"/>
                    <a:pt x="4874" y="323"/>
                  </a:cubicBezTo>
                  <a:cubicBezTo>
                    <a:pt x="4877" y="351"/>
                    <a:pt x="4868" y="351"/>
                    <a:pt x="4858" y="351"/>
                  </a:cubicBezTo>
                  <a:lnTo>
                    <a:pt x="4840" y="355"/>
                  </a:lnTo>
                  <a:cubicBezTo>
                    <a:pt x="4840" y="380"/>
                    <a:pt x="4840" y="380"/>
                    <a:pt x="4830" y="380"/>
                  </a:cubicBezTo>
                  <a:cubicBezTo>
                    <a:pt x="4821" y="380"/>
                    <a:pt x="4789" y="358"/>
                    <a:pt x="4780" y="358"/>
                  </a:cubicBezTo>
                  <a:cubicBezTo>
                    <a:pt x="4752" y="361"/>
                    <a:pt x="4752" y="361"/>
                    <a:pt x="4764" y="386"/>
                  </a:cubicBezTo>
                  <a:cubicBezTo>
                    <a:pt x="4771" y="386"/>
                    <a:pt x="4774" y="397"/>
                    <a:pt x="4769" y="397"/>
                  </a:cubicBezTo>
                  <a:cubicBezTo>
                    <a:pt x="4767" y="397"/>
                    <a:pt x="4762" y="394"/>
                    <a:pt x="4755" y="386"/>
                  </a:cubicBezTo>
                  <a:cubicBezTo>
                    <a:pt x="4746" y="386"/>
                    <a:pt x="4718" y="367"/>
                    <a:pt x="4689" y="367"/>
                  </a:cubicBezTo>
                  <a:cubicBezTo>
                    <a:pt x="4687" y="367"/>
                    <a:pt x="4685" y="367"/>
                    <a:pt x="4683" y="367"/>
                  </a:cubicBezTo>
                  <a:cubicBezTo>
                    <a:pt x="4645" y="370"/>
                    <a:pt x="4645" y="370"/>
                    <a:pt x="4648" y="395"/>
                  </a:cubicBezTo>
                  <a:cubicBezTo>
                    <a:pt x="4656" y="420"/>
                    <a:pt x="4658" y="433"/>
                    <a:pt x="4655" y="433"/>
                  </a:cubicBezTo>
                  <a:lnTo>
                    <a:pt x="4655" y="433"/>
                  </a:lnTo>
                  <a:cubicBezTo>
                    <a:pt x="4653" y="433"/>
                    <a:pt x="4647" y="420"/>
                    <a:pt x="4639" y="395"/>
                  </a:cubicBezTo>
                  <a:cubicBezTo>
                    <a:pt x="4625" y="368"/>
                    <a:pt x="4615" y="357"/>
                    <a:pt x="4611" y="357"/>
                  </a:cubicBezTo>
                  <a:cubicBezTo>
                    <a:pt x="4607" y="357"/>
                    <a:pt x="4606" y="363"/>
                    <a:pt x="4608" y="373"/>
                  </a:cubicBezTo>
                  <a:cubicBezTo>
                    <a:pt x="4601" y="398"/>
                    <a:pt x="4601" y="398"/>
                    <a:pt x="4592" y="402"/>
                  </a:cubicBezTo>
                  <a:cubicBezTo>
                    <a:pt x="4590" y="388"/>
                    <a:pt x="4587" y="382"/>
                    <a:pt x="4583" y="382"/>
                  </a:cubicBezTo>
                  <a:cubicBezTo>
                    <a:pt x="4578" y="382"/>
                    <a:pt x="4570" y="389"/>
                    <a:pt x="4561" y="402"/>
                  </a:cubicBezTo>
                  <a:cubicBezTo>
                    <a:pt x="4558" y="402"/>
                    <a:pt x="4556" y="403"/>
                    <a:pt x="4555" y="403"/>
                  </a:cubicBezTo>
                  <a:cubicBezTo>
                    <a:pt x="4551" y="403"/>
                    <a:pt x="4551" y="398"/>
                    <a:pt x="4551" y="380"/>
                  </a:cubicBezTo>
                  <a:lnTo>
                    <a:pt x="4529" y="380"/>
                  </a:lnTo>
                  <a:cubicBezTo>
                    <a:pt x="4524" y="404"/>
                    <a:pt x="4508" y="412"/>
                    <a:pt x="4492" y="412"/>
                  </a:cubicBezTo>
                  <a:cubicBezTo>
                    <a:pt x="4473" y="412"/>
                    <a:pt x="4452" y="400"/>
                    <a:pt x="4445" y="386"/>
                  </a:cubicBezTo>
                  <a:cubicBezTo>
                    <a:pt x="4445" y="386"/>
                    <a:pt x="4435" y="389"/>
                    <a:pt x="4426" y="414"/>
                  </a:cubicBezTo>
                  <a:cubicBezTo>
                    <a:pt x="4424" y="441"/>
                    <a:pt x="4421" y="454"/>
                    <a:pt x="4418" y="454"/>
                  </a:cubicBezTo>
                  <a:cubicBezTo>
                    <a:pt x="4414" y="454"/>
                    <a:pt x="4410" y="442"/>
                    <a:pt x="4407" y="417"/>
                  </a:cubicBezTo>
                  <a:cubicBezTo>
                    <a:pt x="4406" y="391"/>
                    <a:pt x="4405" y="377"/>
                    <a:pt x="4404" y="377"/>
                  </a:cubicBezTo>
                  <a:cubicBezTo>
                    <a:pt x="4402" y="377"/>
                    <a:pt x="4401" y="391"/>
                    <a:pt x="4398" y="417"/>
                  </a:cubicBezTo>
                  <a:cubicBezTo>
                    <a:pt x="4395" y="428"/>
                    <a:pt x="4385" y="435"/>
                    <a:pt x="4374" y="435"/>
                  </a:cubicBezTo>
                  <a:cubicBezTo>
                    <a:pt x="4360" y="435"/>
                    <a:pt x="4346" y="424"/>
                    <a:pt x="4348" y="395"/>
                  </a:cubicBezTo>
                  <a:lnTo>
                    <a:pt x="4341" y="345"/>
                  </a:lnTo>
                  <a:cubicBezTo>
                    <a:pt x="4335" y="370"/>
                    <a:pt x="4326" y="370"/>
                    <a:pt x="4326" y="370"/>
                  </a:cubicBezTo>
                  <a:cubicBezTo>
                    <a:pt x="4329" y="395"/>
                    <a:pt x="4319" y="398"/>
                    <a:pt x="4291" y="402"/>
                  </a:cubicBezTo>
                  <a:cubicBezTo>
                    <a:pt x="4269" y="402"/>
                    <a:pt x="4235" y="430"/>
                    <a:pt x="4216" y="433"/>
                  </a:cubicBezTo>
                  <a:cubicBezTo>
                    <a:pt x="4212" y="433"/>
                    <a:pt x="4208" y="433"/>
                    <a:pt x="4203" y="433"/>
                  </a:cubicBezTo>
                  <a:cubicBezTo>
                    <a:pt x="4185" y="433"/>
                    <a:pt x="4164" y="431"/>
                    <a:pt x="4156" y="411"/>
                  </a:cubicBezTo>
                  <a:cubicBezTo>
                    <a:pt x="4147" y="411"/>
                    <a:pt x="4134" y="414"/>
                    <a:pt x="4119" y="439"/>
                  </a:cubicBezTo>
                  <a:cubicBezTo>
                    <a:pt x="4116" y="454"/>
                    <a:pt x="4109" y="461"/>
                    <a:pt x="4103" y="461"/>
                  </a:cubicBezTo>
                  <a:cubicBezTo>
                    <a:pt x="4097" y="461"/>
                    <a:pt x="4092" y="454"/>
                    <a:pt x="4091" y="442"/>
                  </a:cubicBezTo>
                  <a:lnTo>
                    <a:pt x="4081" y="442"/>
                  </a:lnTo>
                  <a:cubicBezTo>
                    <a:pt x="4066" y="470"/>
                    <a:pt x="4053" y="470"/>
                    <a:pt x="4053" y="470"/>
                  </a:cubicBezTo>
                  <a:cubicBezTo>
                    <a:pt x="4053" y="453"/>
                    <a:pt x="4047" y="436"/>
                    <a:pt x="4040" y="436"/>
                  </a:cubicBezTo>
                  <a:cubicBezTo>
                    <a:pt x="4037" y="436"/>
                    <a:pt x="4034" y="440"/>
                    <a:pt x="4031" y="449"/>
                  </a:cubicBezTo>
                  <a:cubicBezTo>
                    <a:pt x="4034" y="474"/>
                    <a:pt x="4025" y="474"/>
                    <a:pt x="4006" y="477"/>
                  </a:cubicBezTo>
                  <a:cubicBezTo>
                    <a:pt x="4000" y="470"/>
                    <a:pt x="3972" y="467"/>
                    <a:pt x="3934" y="467"/>
                  </a:cubicBezTo>
                  <a:cubicBezTo>
                    <a:pt x="3834" y="467"/>
                    <a:pt x="3668" y="487"/>
                    <a:pt x="3671" y="505"/>
                  </a:cubicBezTo>
                  <a:lnTo>
                    <a:pt x="3639" y="505"/>
                  </a:lnTo>
                  <a:lnTo>
                    <a:pt x="3611" y="508"/>
                  </a:lnTo>
                  <a:cubicBezTo>
                    <a:pt x="3610" y="488"/>
                    <a:pt x="3602" y="481"/>
                    <a:pt x="3591" y="481"/>
                  </a:cubicBezTo>
                  <a:cubicBezTo>
                    <a:pt x="3574" y="481"/>
                    <a:pt x="3551" y="497"/>
                    <a:pt x="3536" y="514"/>
                  </a:cubicBezTo>
                  <a:cubicBezTo>
                    <a:pt x="3527" y="543"/>
                    <a:pt x="3517" y="543"/>
                    <a:pt x="3508" y="543"/>
                  </a:cubicBezTo>
                  <a:cubicBezTo>
                    <a:pt x="3506" y="514"/>
                    <a:pt x="3495" y="503"/>
                    <a:pt x="3483" y="503"/>
                  </a:cubicBezTo>
                  <a:cubicBezTo>
                    <a:pt x="3474" y="503"/>
                    <a:pt x="3464" y="510"/>
                    <a:pt x="3458" y="521"/>
                  </a:cubicBezTo>
                  <a:cubicBezTo>
                    <a:pt x="3456" y="548"/>
                    <a:pt x="3453" y="561"/>
                    <a:pt x="3449" y="561"/>
                  </a:cubicBezTo>
                  <a:cubicBezTo>
                    <a:pt x="3446" y="561"/>
                    <a:pt x="3442" y="548"/>
                    <a:pt x="3439" y="524"/>
                  </a:cubicBezTo>
                  <a:cubicBezTo>
                    <a:pt x="3436" y="501"/>
                    <a:pt x="3431" y="489"/>
                    <a:pt x="3425" y="489"/>
                  </a:cubicBezTo>
                  <a:cubicBezTo>
                    <a:pt x="3417" y="489"/>
                    <a:pt x="3408" y="508"/>
                    <a:pt x="3401" y="552"/>
                  </a:cubicBezTo>
                  <a:cubicBezTo>
                    <a:pt x="3398" y="565"/>
                    <a:pt x="3396" y="571"/>
                    <a:pt x="3394" y="571"/>
                  </a:cubicBezTo>
                  <a:cubicBezTo>
                    <a:pt x="3392" y="571"/>
                    <a:pt x="3388" y="566"/>
                    <a:pt x="3382" y="555"/>
                  </a:cubicBezTo>
                  <a:cubicBezTo>
                    <a:pt x="3375" y="526"/>
                    <a:pt x="3369" y="514"/>
                    <a:pt x="3365" y="514"/>
                  </a:cubicBezTo>
                  <a:cubicBezTo>
                    <a:pt x="3362" y="514"/>
                    <a:pt x="3360" y="520"/>
                    <a:pt x="3360" y="530"/>
                  </a:cubicBezTo>
                  <a:cubicBezTo>
                    <a:pt x="3359" y="556"/>
                    <a:pt x="3356" y="569"/>
                    <a:pt x="3351" y="569"/>
                  </a:cubicBezTo>
                  <a:cubicBezTo>
                    <a:pt x="3346" y="569"/>
                    <a:pt x="3340" y="557"/>
                    <a:pt x="3332" y="533"/>
                  </a:cubicBezTo>
                  <a:cubicBezTo>
                    <a:pt x="3320" y="508"/>
                    <a:pt x="3314" y="496"/>
                    <a:pt x="3310" y="496"/>
                  </a:cubicBezTo>
                  <a:cubicBezTo>
                    <a:pt x="3306" y="496"/>
                    <a:pt x="3306" y="509"/>
                    <a:pt x="3304" y="536"/>
                  </a:cubicBezTo>
                  <a:cubicBezTo>
                    <a:pt x="3301" y="562"/>
                    <a:pt x="3289" y="576"/>
                    <a:pt x="3277" y="576"/>
                  </a:cubicBezTo>
                  <a:cubicBezTo>
                    <a:pt x="3265" y="576"/>
                    <a:pt x="3252" y="564"/>
                    <a:pt x="3244" y="539"/>
                  </a:cubicBezTo>
                  <a:cubicBezTo>
                    <a:pt x="3238" y="539"/>
                    <a:pt x="3232" y="529"/>
                    <a:pt x="3229" y="529"/>
                  </a:cubicBezTo>
                  <a:cubicBezTo>
                    <a:pt x="3227" y="529"/>
                    <a:pt x="3226" y="532"/>
                    <a:pt x="3226" y="543"/>
                  </a:cubicBezTo>
                  <a:lnTo>
                    <a:pt x="3213" y="517"/>
                  </a:lnTo>
                  <a:lnTo>
                    <a:pt x="3194" y="517"/>
                  </a:lnTo>
                  <a:lnTo>
                    <a:pt x="3197" y="543"/>
                  </a:lnTo>
                  <a:cubicBezTo>
                    <a:pt x="3161" y="535"/>
                    <a:pt x="3123" y="529"/>
                    <a:pt x="3085" y="529"/>
                  </a:cubicBezTo>
                  <a:cubicBezTo>
                    <a:pt x="3076" y="529"/>
                    <a:pt x="3068" y="529"/>
                    <a:pt x="3060" y="530"/>
                  </a:cubicBezTo>
                  <a:cubicBezTo>
                    <a:pt x="2956" y="539"/>
                    <a:pt x="2934" y="539"/>
                    <a:pt x="2947" y="564"/>
                  </a:cubicBezTo>
                  <a:cubicBezTo>
                    <a:pt x="2955" y="590"/>
                    <a:pt x="2954" y="604"/>
                    <a:pt x="2949" y="604"/>
                  </a:cubicBezTo>
                  <a:cubicBezTo>
                    <a:pt x="2944" y="604"/>
                    <a:pt x="2936" y="592"/>
                    <a:pt x="2928" y="568"/>
                  </a:cubicBezTo>
                  <a:cubicBezTo>
                    <a:pt x="2919" y="568"/>
                    <a:pt x="2899" y="545"/>
                    <a:pt x="2881" y="545"/>
                  </a:cubicBezTo>
                  <a:cubicBezTo>
                    <a:pt x="2880" y="545"/>
                    <a:pt x="2879" y="546"/>
                    <a:pt x="2878" y="546"/>
                  </a:cubicBezTo>
                  <a:cubicBezTo>
                    <a:pt x="2874" y="546"/>
                    <a:pt x="2870" y="546"/>
                    <a:pt x="2867" y="546"/>
                  </a:cubicBezTo>
                  <a:cubicBezTo>
                    <a:pt x="2852" y="546"/>
                    <a:pt x="2840" y="544"/>
                    <a:pt x="2837" y="524"/>
                  </a:cubicBezTo>
                  <a:lnTo>
                    <a:pt x="2828" y="524"/>
                  </a:lnTo>
                  <a:cubicBezTo>
                    <a:pt x="2819" y="553"/>
                    <a:pt x="2792" y="572"/>
                    <a:pt x="2764" y="572"/>
                  </a:cubicBezTo>
                  <a:cubicBezTo>
                    <a:pt x="2750" y="572"/>
                    <a:pt x="2736" y="567"/>
                    <a:pt x="2724" y="558"/>
                  </a:cubicBezTo>
                  <a:cubicBezTo>
                    <a:pt x="2705" y="558"/>
                    <a:pt x="2696" y="561"/>
                    <a:pt x="2677" y="586"/>
                  </a:cubicBezTo>
                  <a:cubicBezTo>
                    <a:pt x="2669" y="601"/>
                    <a:pt x="2665" y="608"/>
                    <a:pt x="2662" y="608"/>
                  </a:cubicBezTo>
                  <a:cubicBezTo>
                    <a:pt x="2658" y="608"/>
                    <a:pt x="2655" y="602"/>
                    <a:pt x="2649" y="590"/>
                  </a:cubicBezTo>
                  <a:cubicBezTo>
                    <a:pt x="2647" y="576"/>
                    <a:pt x="2629" y="563"/>
                    <a:pt x="2613" y="563"/>
                  </a:cubicBezTo>
                  <a:cubicBezTo>
                    <a:pt x="2600" y="563"/>
                    <a:pt x="2590" y="572"/>
                    <a:pt x="2593" y="596"/>
                  </a:cubicBezTo>
                  <a:lnTo>
                    <a:pt x="2580" y="571"/>
                  </a:lnTo>
                  <a:cubicBezTo>
                    <a:pt x="2576" y="563"/>
                    <a:pt x="2573" y="560"/>
                    <a:pt x="2571" y="560"/>
                  </a:cubicBezTo>
                  <a:cubicBezTo>
                    <a:pt x="2564" y="560"/>
                    <a:pt x="2561" y="578"/>
                    <a:pt x="2561" y="596"/>
                  </a:cubicBezTo>
                  <a:cubicBezTo>
                    <a:pt x="2564" y="620"/>
                    <a:pt x="2564" y="633"/>
                    <a:pt x="2561" y="633"/>
                  </a:cubicBezTo>
                  <a:cubicBezTo>
                    <a:pt x="2557" y="633"/>
                    <a:pt x="2550" y="615"/>
                    <a:pt x="2539" y="574"/>
                  </a:cubicBezTo>
                  <a:cubicBezTo>
                    <a:pt x="2538" y="545"/>
                    <a:pt x="2534" y="532"/>
                    <a:pt x="2531" y="532"/>
                  </a:cubicBezTo>
                  <a:cubicBezTo>
                    <a:pt x="2530" y="532"/>
                    <a:pt x="2529" y="538"/>
                    <a:pt x="2530" y="549"/>
                  </a:cubicBezTo>
                  <a:cubicBezTo>
                    <a:pt x="2523" y="567"/>
                    <a:pt x="2518" y="587"/>
                    <a:pt x="2511" y="587"/>
                  </a:cubicBezTo>
                  <a:cubicBezTo>
                    <a:pt x="2508" y="587"/>
                    <a:pt x="2505" y="584"/>
                    <a:pt x="2502" y="577"/>
                  </a:cubicBezTo>
                  <a:cubicBezTo>
                    <a:pt x="2492" y="577"/>
                    <a:pt x="2483" y="577"/>
                    <a:pt x="2489" y="630"/>
                  </a:cubicBezTo>
                  <a:cubicBezTo>
                    <a:pt x="2489" y="655"/>
                    <a:pt x="2480" y="655"/>
                    <a:pt x="2470" y="655"/>
                  </a:cubicBezTo>
                  <a:cubicBezTo>
                    <a:pt x="2467" y="640"/>
                    <a:pt x="2470" y="621"/>
                    <a:pt x="2477" y="605"/>
                  </a:cubicBezTo>
                  <a:lnTo>
                    <a:pt x="2458" y="605"/>
                  </a:lnTo>
                  <a:cubicBezTo>
                    <a:pt x="2457" y="605"/>
                    <a:pt x="2457" y="606"/>
                    <a:pt x="2456" y="606"/>
                  </a:cubicBezTo>
                  <a:cubicBezTo>
                    <a:pt x="2446" y="606"/>
                    <a:pt x="2426" y="582"/>
                    <a:pt x="2423" y="558"/>
                  </a:cubicBezTo>
                  <a:cubicBezTo>
                    <a:pt x="2418" y="548"/>
                    <a:pt x="2414" y="542"/>
                    <a:pt x="2411" y="542"/>
                  </a:cubicBezTo>
                  <a:lnTo>
                    <a:pt x="2411" y="542"/>
                  </a:lnTo>
                  <a:cubicBezTo>
                    <a:pt x="2407" y="542"/>
                    <a:pt x="2407" y="554"/>
                    <a:pt x="2414" y="583"/>
                  </a:cubicBezTo>
                  <a:cubicBezTo>
                    <a:pt x="2420" y="633"/>
                    <a:pt x="2420" y="633"/>
                    <a:pt x="2401" y="637"/>
                  </a:cubicBezTo>
                  <a:cubicBezTo>
                    <a:pt x="2400" y="637"/>
                    <a:pt x="2398" y="637"/>
                    <a:pt x="2396" y="637"/>
                  </a:cubicBezTo>
                  <a:cubicBezTo>
                    <a:pt x="2389" y="637"/>
                    <a:pt x="2382" y="635"/>
                    <a:pt x="2380" y="612"/>
                  </a:cubicBezTo>
                  <a:cubicBezTo>
                    <a:pt x="2377" y="593"/>
                    <a:pt x="2377" y="588"/>
                    <a:pt x="2369" y="588"/>
                  </a:cubicBezTo>
                  <a:cubicBezTo>
                    <a:pt x="2366" y="588"/>
                    <a:pt x="2363" y="589"/>
                    <a:pt x="2358" y="590"/>
                  </a:cubicBezTo>
                  <a:cubicBezTo>
                    <a:pt x="2329" y="593"/>
                    <a:pt x="2307" y="671"/>
                    <a:pt x="2304" y="721"/>
                  </a:cubicBezTo>
                  <a:cubicBezTo>
                    <a:pt x="2306" y="748"/>
                    <a:pt x="2307" y="762"/>
                    <a:pt x="2305" y="762"/>
                  </a:cubicBezTo>
                  <a:cubicBezTo>
                    <a:pt x="2304" y="762"/>
                    <a:pt x="2301" y="749"/>
                    <a:pt x="2295" y="724"/>
                  </a:cubicBezTo>
                  <a:cubicBezTo>
                    <a:pt x="2292" y="701"/>
                    <a:pt x="2286" y="699"/>
                    <a:pt x="2278" y="699"/>
                  </a:cubicBezTo>
                  <a:cubicBezTo>
                    <a:pt x="2276" y="699"/>
                    <a:pt x="2275" y="699"/>
                    <a:pt x="2273" y="699"/>
                  </a:cubicBezTo>
                  <a:cubicBezTo>
                    <a:pt x="2270" y="674"/>
                    <a:pt x="2279" y="674"/>
                    <a:pt x="2289" y="671"/>
                  </a:cubicBezTo>
                  <a:lnTo>
                    <a:pt x="2286" y="646"/>
                  </a:lnTo>
                  <a:cubicBezTo>
                    <a:pt x="2278" y="621"/>
                    <a:pt x="2272" y="609"/>
                    <a:pt x="2267" y="609"/>
                  </a:cubicBezTo>
                  <a:cubicBezTo>
                    <a:pt x="2262" y="609"/>
                    <a:pt x="2259" y="622"/>
                    <a:pt x="2257" y="649"/>
                  </a:cubicBezTo>
                  <a:cubicBezTo>
                    <a:pt x="2254" y="662"/>
                    <a:pt x="2253" y="668"/>
                    <a:pt x="2250" y="668"/>
                  </a:cubicBezTo>
                  <a:cubicBezTo>
                    <a:pt x="2248" y="668"/>
                    <a:pt x="2245" y="662"/>
                    <a:pt x="2239" y="649"/>
                  </a:cubicBezTo>
                  <a:cubicBezTo>
                    <a:pt x="2230" y="634"/>
                    <a:pt x="2221" y="617"/>
                    <a:pt x="2218" y="617"/>
                  </a:cubicBezTo>
                  <a:cubicBezTo>
                    <a:pt x="2216" y="617"/>
                    <a:pt x="2216" y="620"/>
                    <a:pt x="2217" y="627"/>
                  </a:cubicBezTo>
                  <a:cubicBezTo>
                    <a:pt x="2201" y="627"/>
                    <a:pt x="2188" y="618"/>
                    <a:pt x="2185" y="602"/>
                  </a:cubicBezTo>
                  <a:cubicBezTo>
                    <a:pt x="2166" y="605"/>
                    <a:pt x="2157" y="605"/>
                    <a:pt x="2157" y="630"/>
                  </a:cubicBezTo>
                  <a:cubicBezTo>
                    <a:pt x="2160" y="659"/>
                    <a:pt x="2151" y="659"/>
                    <a:pt x="2141" y="659"/>
                  </a:cubicBezTo>
                  <a:cubicBezTo>
                    <a:pt x="2132" y="659"/>
                    <a:pt x="2123" y="662"/>
                    <a:pt x="2126" y="687"/>
                  </a:cubicBezTo>
                  <a:cubicBezTo>
                    <a:pt x="2129" y="712"/>
                    <a:pt x="2119" y="737"/>
                    <a:pt x="2101" y="740"/>
                  </a:cubicBezTo>
                  <a:cubicBezTo>
                    <a:pt x="2094" y="750"/>
                    <a:pt x="2090" y="756"/>
                    <a:pt x="2087" y="756"/>
                  </a:cubicBezTo>
                  <a:cubicBezTo>
                    <a:pt x="2082" y="756"/>
                    <a:pt x="2078" y="744"/>
                    <a:pt x="2069" y="715"/>
                  </a:cubicBezTo>
                  <a:cubicBezTo>
                    <a:pt x="2067" y="695"/>
                    <a:pt x="2060" y="693"/>
                    <a:pt x="2053" y="693"/>
                  </a:cubicBezTo>
                  <a:cubicBezTo>
                    <a:pt x="2051" y="693"/>
                    <a:pt x="2049" y="693"/>
                    <a:pt x="2047" y="693"/>
                  </a:cubicBezTo>
                  <a:cubicBezTo>
                    <a:pt x="2047" y="693"/>
                    <a:pt x="2038" y="693"/>
                    <a:pt x="2025" y="668"/>
                  </a:cubicBezTo>
                  <a:cubicBezTo>
                    <a:pt x="2022" y="661"/>
                    <a:pt x="2019" y="658"/>
                    <a:pt x="2018" y="658"/>
                  </a:cubicBezTo>
                  <a:lnTo>
                    <a:pt x="2018" y="658"/>
                  </a:lnTo>
                  <a:cubicBezTo>
                    <a:pt x="2015" y="658"/>
                    <a:pt x="2017" y="676"/>
                    <a:pt x="2019" y="696"/>
                  </a:cubicBezTo>
                  <a:lnTo>
                    <a:pt x="2025" y="746"/>
                  </a:lnTo>
                  <a:cubicBezTo>
                    <a:pt x="2016" y="746"/>
                    <a:pt x="2000" y="696"/>
                    <a:pt x="1997" y="671"/>
                  </a:cubicBezTo>
                  <a:cubicBezTo>
                    <a:pt x="1989" y="646"/>
                    <a:pt x="1985" y="633"/>
                    <a:pt x="1984" y="633"/>
                  </a:cubicBezTo>
                  <a:lnTo>
                    <a:pt x="1984" y="633"/>
                  </a:lnTo>
                  <a:cubicBezTo>
                    <a:pt x="1983" y="633"/>
                    <a:pt x="1985" y="646"/>
                    <a:pt x="1988" y="671"/>
                  </a:cubicBezTo>
                  <a:cubicBezTo>
                    <a:pt x="1990" y="689"/>
                    <a:pt x="1987" y="709"/>
                    <a:pt x="1977" y="709"/>
                  </a:cubicBezTo>
                  <a:cubicBezTo>
                    <a:pt x="1974" y="709"/>
                    <a:pt x="1969" y="706"/>
                    <a:pt x="1963" y="699"/>
                  </a:cubicBezTo>
                  <a:cubicBezTo>
                    <a:pt x="1957" y="700"/>
                    <a:pt x="1952" y="701"/>
                    <a:pt x="1946" y="701"/>
                  </a:cubicBezTo>
                  <a:cubicBezTo>
                    <a:pt x="1932" y="701"/>
                    <a:pt x="1922" y="696"/>
                    <a:pt x="1922" y="677"/>
                  </a:cubicBezTo>
                  <a:cubicBezTo>
                    <a:pt x="1918" y="670"/>
                    <a:pt x="1915" y="667"/>
                    <a:pt x="1912" y="667"/>
                  </a:cubicBezTo>
                  <a:cubicBezTo>
                    <a:pt x="1905" y="667"/>
                    <a:pt x="1900" y="680"/>
                    <a:pt x="1900" y="680"/>
                  </a:cubicBezTo>
                  <a:cubicBezTo>
                    <a:pt x="1897" y="693"/>
                    <a:pt x="1893" y="700"/>
                    <a:pt x="1885" y="700"/>
                  </a:cubicBezTo>
                  <a:cubicBezTo>
                    <a:pt x="1878" y="700"/>
                    <a:pt x="1868" y="694"/>
                    <a:pt x="1853" y="684"/>
                  </a:cubicBezTo>
                  <a:cubicBezTo>
                    <a:pt x="1827" y="660"/>
                    <a:pt x="1814" y="649"/>
                    <a:pt x="1808" y="649"/>
                  </a:cubicBezTo>
                  <a:cubicBezTo>
                    <a:pt x="1801" y="649"/>
                    <a:pt x="1803" y="661"/>
                    <a:pt x="1806" y="687"/>
                  </a:cubicBezTo>
                  <a:cubicBezTo>
                    <a:pt x="1806" y="701"/>
                    <a:pt x="1807" y="716"/>
                    <a:pt x="1806" y="716"/>
                  </a:cubicBezTo>
                  <a:cubicBezTo>
                    <a:pt x="1804" y="716"/>
                    <a:pt x="1802" y="708"/>
                    <a:pt x="1797" y="687"/>
                  </a:cubicBezTo>
                  <a:cubicBezTo>
                    <a:pt x="1793" y="680"/>
                    <a:pt x="1790" y="677"/>
                    <a:pt x="1787" y="677"/>
                  </a:cubicBezTo>
                  <a:cubicBezTo>
                    <a:pt x="1778" y="677"/>
                    <a:pt x="1770" y="697"/>
                    <a:pt x="1759" y="715"/>
                  </a:cubicBezTo>
                  <a:cubicBezTo>
                    <a:pt x="1756" y="749"/>
                    <a:pt x="1756" y="784"/>
                    <a:pt x="1759" y="818"/>
                  </a:cubicBezTo>
                  <a:cubicBezTo>
                    <a:pt x="1763" y="849"/>
                    <a:pt x="1764" y="861"/>
                    <a:pt x="1760" y="861"/>
                  </a:cubicBezTo>
                  <a:cubicBezTo>
                    <a:pt x="1757" y="861"/>
                    <a:pt x="1752" y="855"/>
                    <a:pt x="1743" y="847"/>
                  </a:cubicBezTo>
                  <a:cubicBezTo>
                    <a:pt x="1734" y="847"/>
                    <a:pt x="1721" y="821"/>
                    <a:pt x="1718" y="796"/>
                  </a:cubicBezTo>
                  <a:cubicBezTo>
                    <a:pt x="1715" y="771"/>
                    <a:pt x="1728" y="771"/>
                    <a:pt x="1728" y="771"/>
                  </a:cubicBezTo>
                  <a:lnTo>
                    <a:pt x="1737" y="768"/>
                  </a:lnTo>
                  <a:cubicBezTo>
                    <a:pt x="1734" y="745"/>
                    <a:pt x="1731" y="721"/>
                    <a:pt x="1715" y="721"/>
                  </a:cubicBezTo>
                  <a:cubicBezTo>
                    <a:pt x="1714" y="721"/>
                    <a:pt x="1713" y="721"/>
                    <a:pt x="1712" y="721"/>
                  </a:cubicBezTo>
                  <a:cubicBezTo>
                    <a:pt x="1706" y="709"/>
                    <a:pt x="1700" y="702"/>
                    <a:pt x="1697" y="702"/>
                  </a:cubicBezTo>
                  <a:cubicBezTo>
                    <a:pt x="1693" y="702"/>
                    <a:pt x="1692" y="709"/>
                    <a:pt x="1693" y="721"/>
                  </a:cubicBezTo>
                  <a:cubicBezTo>
                    <a:pt x="1683" y="701"/>
                    <a:pt x="1669" y="699"/>
                    <a:pt x="1653" y="699"/>
                  </a:cubicBezTo>
                  <a:cubicBezTo>
                    <a:pt x="1649" y="699"/>
                    <a:pt x="1644" y="699"/>
                    <a:pt x="1640" y="699"/>
                  </a:cubicBezTo>
                  <a:cubicBezTo>
                    <a:pt x="1634" y="700"/>
                    <a:pt x="1626" y="701"/>
                    <a:pt x="1619" y="701"/>
                  </a:cubicBezTo>
                  <a:cubicBezTo>
                    <a:pt x="1604" y="701"/>
                    <a:pt x="1589" y="697"/>
                    <a:pt x="1580" y="680"/>
                  </a:cubicBezTo>
                  <a:cubicBezTo>
                    <a:pt x="1562" y="680"/>
                    <a:pt x="1552" y="684"/>
                    <a:pt x="1555" y="709"/>
                  </a:cubicBezTo>
                  <a:cubicBezTo>
                    <a:pt x="1557" y="738"/>
                    <a:pt x="1555" y="750"/>
                    <a:pt x="1552" y="750"/>
                  </a:cubicBezTo>
                  <a:cubicBezTo>
                    <a:pt x="1551" y="750"/>
                    <a:pt x="1549" y="744"/>
                    <a:pt x="1549" y="734"/>
                  </a:cubicBezTo>
                  <a:cubicBezTo>
                    <a:pt x="1540" y="705"/>
                    <a:pt x="1495" y="688"/>
                    <a:pt x="1457" y="688"/>
                  </a:cubicBezTo>
                  <a:cubicBezTo>
                    <a:pt x="1428" y="688"/>
                    <a:pt x="1403" y="698"/>
                    <a:pt x="1402" y="721"/>
                  </a:cubicBezTo>
                  <a:lnTo>
                    <a:pt x="1380" y="721"/>
                  </a:lnTo>
                  <a:cubicBezTo>
                    <a:pt x="1372" y="712"/>
                    <a:pt x="1356" y="707"/>
                    <a:pt x="1340" y="707"/>
                  </a:cubicBezTo>
                  <a:cubicBezTo>
                    <a:pt x="1319" y="707"/>
                    <a:pt x="1299" y="715"/>
                    <a:pt x="1295" y="731"/>
                  </a:cubicBezTo>
                  <a:lnTo>
                    <a:pt x="1267" y="734"/>
                  </a:lnTo>
                  <a:cubicBezTo>
                    <a:pt x="1256" y="722"/>
                    <a:pt x="1249" y="715"/>
                    <a:pt x="1243" y="715"/>
                  </a:cubicBezTo>
                  <a:cubicBezTo>
                    <a:pt x="1236" y="715"/>
                    <a:pt x="1231" y="722"/>
                    <a:pt x="1226" y="737"/>
                  </a:cubicBezTo>
                  <a:cubicBezTo>
                    <a:pt x="1222" y="755"/>
                    <a:pt x="1222" y="772"/>
                    <a:pt x="1222" y="772"/>
                  </a:cubicBezTo>
                  <a:cubicBezTo>
                    <a:pt x="1221" y="772"/>
                    <a:pt x="1221" y="769"/>
                    <a:pt x="1220" y="762"/>
                  </a:cubicBezTo>
                  <a:cubicBezTo>
                    <a:pt x="1218" y="743"/>
                    <a:pt x="1207" y="739"/>
                    <a:pt x="1186" y="739"/>
                  </a:cubicBezTo>
                  <a:cubicBezTo>
                    <a:pt x="1179" y="739"/>
                    <a:pt x="1170" y="739"/>
                    <a:pt x="1160" y="740"/>
                  </a:cubicBezTo>
                  <a:cubicBezTo>
                    <a:pt x="1123" y="743"/>
                    <a:pt x="1123" y="743"/>
                    <a:pt x="1132" y="768"/>
                  </a:cubicBezTo>
                  <a:cubicBezTo>
                    <a:pt x="1121" y="777"/>
                    <a:pt x="1114" y="781"/>
                    <a:pt x="1108" y="781"/>
                  </a:cubicBezTo>
                  <a:cubicBezTo>
                    <a:pt x="1096" y="781"/>
                    <a:pt x="1094" y="763"/>
                    <a:pt x="1092" y="746"/>
                  </a:cubicBezTo>
                  <a:cubicBezTo>
                    <a:pt x="1094" y="724"/>
                    <a:pt x="1092" y="712"/>
                    <a:pt x="1089" y="712"/>
                  </a:cubicBezTo>
                  <a:cubicBezTo>
                    <a:pt x="1084" y="712"/>
                    <a:pt x="1078" y="731"/>
                    <a:pt x="1076" y="774"/>
                  </a:cubicBezTo>
                  <a:cubicBezTo>
                    <a:pt x="1074" y="805"/>
                    <a:pt x="1065" y="818"/>
                    <a:pt x="1059" y="818"/>
                  </a:cubicBezTo>
                  <a:cubicBezTo>
                    <a:pt x="1054" y="818"/>
                    <a:pt x="1051" y="813"/>
                    <a:pt x="1051" y="803"/>
                  </a:cubicBezTo>
                  <a:cubicBezTo>
                    <a:pt x="1048" y="778"/>
                    <a:pt x="1057" y="774"/>
                    <a:pt x="1066" y="774"/>
                  </a:cubicBezTo>
                  <a:lnTo>
                    <a:pt x="1060" y="724"/>
                  </a:lnTo>
                  <a:cubicBezTo>
                    <a:pt x="1051" y="724"/>
                    <a:pt x="1051" y="724"/>
                    <a:pt x="1045" y="753"/>
                  </a:cubicBezTo>
                  <a:cubicBezTo>
                    <a:pt x="1045" y="753"/>
                    <a:pt x="1035" y="753"/>
                    <a:pt x="1029" y="778"/>
                  </a:cubicBezTo>
                  <a:cubicBezTo>
                    <a:pt x="1019" y="803"/>
                    <a:pt x="1023" y="831"/>
                    <a:pt x="1035" y="856"/>
                  </a:cubicBezTo>
                  <a:cubicBezTo>
                    <a:pt x="1048" y="878"/>
                    <a:pt x="1038" y="881"/>
                    <a:pt x="1029" y="881"/>
                  </a:cubicBezTo>
                  <a:cubicBezTo>
                    <a:pt x="1010" y="862"/>
                    <a:pt x="1004" y="831"/>
                    <a:pt x="1010" y="806"/>
                  </a:cubicBezTo>
                  <a:cubicBezTo>
                    <a:pt x="1019" y="806"/>
                    <a:pt x="1019" y="778"/>
                    <a:pt x="1016" y="753"/>
                  </a:cubicBezTo>
                  <a:cubicBezTo>
                    <a:pt x="1016" y="748"/>
                    <a:pt x="1014" y="746"/>
                    <a:pt x="1012" y="746"/>
                  </a:cubicBezTo>
                  <a:cubicBezTo>
                    <a:pt x="1000" y="746"/>
                    <a:pt x="969" y="792"/>
                    <a:pt x="966" y="834"/>
                  </a:cubicBezTo>
                  <a:cubicBezTo>
                    <a:pt x="965" y="828"/>
                    <a:pt x="964" y="819"/>
                    <a:pt x="963" y="809"/>
                  </a:cubicBezTo>
                  <a:cubicBezTo>
                    <a:pt x="961" y="789"/>
                    <a:pt x="948" y="787"/>
                    <a:pt x="933" y="787"/>
                  </a:cubicBezTo>
                  <a:cubicBezTo>
                    <a:pt x="930" y="787"/>
                    <a:pt x="926" y="787"/>
                    <a:pt x="922" y="787"/>
                  </a:cubicBezTo>
                  <a:cubicBezTo>
                    <a:pt x="904" y="790"/>
                    <a:pt x="894" y="790"/>
                    <a:pt x="897" y="815"/>
                  </a:cubicBezTo>
                  <a:cubicBezTo>
                    <a:pt x="897" y="840"/>
                    <a:pt x="900" y="865"/>
                    <a:pt x="891" y="865"/>
                  </a:cubicBezTo>
                  <a:cubicBezTo>
                    <a:pt x="900" y="865"/>
                    <a:pt x="904" y="890"/>
                    <a:pt x="907" y="915"/>
                  </a:cubicBezTo>
                  <a:cubicBezTo>
                    <a:pt x="894" y="903"/>
                    <a:pt x="882" y="887"/>
                    <a:pt x="872" y="868"/>
                  </a:cubicBezTo>
                  <a:cubicBezTo>
                    <a:pt x="849" y="821"/>
                    <a:pt x="828" y="799"/>
                    <a:pt x="794" y="799"/>
                  </a:cubicBezTo>
                  <a:cubicBezTo>
                    <a:pt x="792" y="799"/>
                    <a:pt x="790" y="799"/>
                    <a:pt x="788" y="800"/>
                  </a:cubicBezTo>
                  <a:cubicBezTo>
                    <a:pt x="784" y="800"/>
                    <a:pt x="780" y="800"/>
                    <a:pt x="775" y="800"/>
                  </a:cubicBezTo>
                  <a:cubicBezTo>
                    <a:pt x="758" y="800"/>
                    <a:pt x="738" y="798"/>
                    <a:pt x="728" y="778"/>
                  </a:cubicBezTo>
                  <a:cubicBezTo>
                    <a:pt x="709" y="781"/>
                    <a:pt x="697" y="781"/>
                    <a:pt x="700" y="806"/>
                  </a:cubicBezTo>
                  <a:lnTo>
                    <a:pt x="681" y="809"/>
                  </a:lnTo>
                  <a:cubicBezTo>
                    <a:pt x="675" y="796"/>
                    <a:pt x="667" y="790"/>
                    <a:pt x="661" y="790"/>
                  </a:cubicBezTo>
                  <a:cubicBezTo>
                    <a:pt x="655" y="790"/>
                    <a:pt x="651" y="796"/>
                    <a:pt x="653" y="809"/>
                  </a:cubicBezTo>
                  <a:cubicBezTo>
                    <a:pt x="651" y="819"/>
                    <a:pt x="647" y="822"/>
                    <a:pt x="644" y="822"/>
                  </a:cubicBezTo>
                  <a:cubicBezTo>
                    <a:pt x="638" y="822"/>
                    <a:pt x="631" y="812"/>
                    <a:pt x="625" y="812"/>
                  </a:cubicBezTo>
                  <a:cubicBezTo>
                    <a:pt x="613" y="790"/>
                    <a:pt x="607" y="777"/>
                    <a:pt x="605" y="777"/>
                  </a:cubicBezTo>
                  <a:lnTo>
                    <a:pt x="605" y="777"/>
                  </a:lnTo>
                  <a:cubicBezTo>
                    <a:pt x="603" y="777"/>
                    <a:pt x="607" y="796"/>
                    <a:pt x="615" y="837"/>
                  </a:cubicBezTo>
                  <a:cubicBezTo>
                    <a:pt x="618" y="865"/>
                    <a:pt x="640" y="887"/>
                    <a:pt x="650" y="887"/>
                  </a:cubicBezTo>
                  <a:lnTo>
                    <a:pt x="681" y="884"/>
                  </a:lnTo>
                  <a:lnTo>
                    <a:pt x="653" y="912"/>
                  </a:lnTo>
                  <a:cubicBezTo>
                    <a:pt x="643" y="912"/>
                    <a:pt x="628" y="941"/>
                    <a:pt x="631" y="966"/>
                  </a:cubicBezTo>
                  <a:cubicBezTo>
                    <a:pt x="631" y="966"/>
                    <a:pt x="631" y="991"/>
                    <a:pt x="621" y="994"/>
                  </a:cubicBezTo>
                  <a:lnTo>
                    <a:pt x="618" y="941"/>
                  </a:lnTo>
                  <a:cubicBezTo>
                    <a:pt x="621" y="915"/>
                    <a:pt x="625" y="890"/>
                    <a:pt x="618" y="865"/>
                  </a:cubicBezTo>
                  <a:cubicBezTo>
                    <a:pt x="611" y="835"/>
                    <a:pt x="596" y="814"/>
                    <a:pt x="587" y="814"/>
                  </a:cubicBezTo>
                  <a:cubicBezTo>
                    <a:pt x="580" y="814"/>
                    <a:pt x="576" y="823"/>
                    <a:pt x="578" y="843"/>
                  </a:cubicBezTo>
                  <a:cubicBezTo>
                    <a:pt x="568" y="843"/>
                    <a:pt x="568" y="843"/>
                    <a:pt x="556" y="818"/>
                  </a:cubicBezTo>
                  <a:cubicBezTo>
                    <a:pt x="554" y="808"/>
                    <a:pt x="552" y="802"/>
                    <a:pt x="550" y="802"/>
                  </a:cubicBezTo>
                  <a:cubicBezTo>
                    <a:pt x="546" y="802"/>
                    <a:pt x="542" y="815"/>
                    <a:pt x="540" y="847"/>
                  </a:cubicBezTo>
                  <a:cubicBezTo>
                    <a:pt x="538" y="872"/>
                    <a:pt x="535" y="884"/>
                    <a:pt x="529" y="884"/>
                  </a:cubicBezTo>
                  <a:cubicBezTo>
                    <a:pt x="524" y="884"/>
                    <a:pt x="518" y="872"/>
                    <a:pt x="512" y="847"/>
                  </a:cubicBezTo>
                  <a:cubicBezTo>
                    <a:pt x="498" y="820"/>
                    <a:pt x="480" y="810"/>
                    <a:pt x="467" y="810"/>
                  </a:cubicBezTo>
                  <a:cubicBezTo>
                    <a:pt x="457" y="810"/>
                    <a:pt x="449" y="817"/>
                    <a:pt x="449" y="828"/>
                  </a:cubicBezTo>
                  <a:cubicBezTo>
                    <a:pt x="453" y="858"/>
                    <a:pt x="444" y="871"/>
                    <a:pt x="434" y="871"/>
                  </a:cubicBezTo>
                  <a:cubicBezTo>
                    <a:pt x="427" y="871"/>
                    <a:pt x="420" y="866"/>
                    <a:pt x="415" y="856"/>
                  </a:cubicBezTo>
                  <a:cubicBezTo>
                    <a:pt x="409" y="844"/>
                    <a:pt x="403" y="838"/>
                    <a:pt x="399" y="838"/>
                  </a:cubicBezTo>
                  <a:cubicBezTo>
                    <a:pt x="394" y="838"/>
                    <a:pt x="390" y="845"/>
                    <a:pt x="386" y="859"/>
                  </a:cubicBezTo>
                  <a:cubicBezTo>
                    <a:pt x="384" y="841"/>
                    <a:pt x="377" y="824"/>
                    <a:pt x="371" y="824"/>
                  </a:cubicBezTo>
                  <a:cubicBezTo>
                    <a:pt x="369" y="824"/>
                    <a:pt x="366" y="827"/>
                    <a:pt x="365" y="834"/>
                  </a:cubicBezTo>
                  <a:cubicBezTo>
                    <a:pt x="365" y="834"/>
                    <a:pt x="355" y="834"/>
                    <a:pt x="368" y="859"/>
                  </a:cubicBezTo>
                  <a:lnTo>
                    <a:pt x="352" y="912"/>
                  </a:lnTo>
                  <a:cubicBezTo>
                    <a:pt x="361" y="912"/>
                    <a:pt x="365" y="937"/>
                    <a:pt x="368" y="962"/>
                  </a:cubicBezTo>
                  <a:cubicBezTo>
                    <a:pt x="368" y="969"/>
                    <a:pt x="366" y="972"/>
                    <a:pt x="362" y="972"/>
                  </a:cubicBezTo>
                  <a:cubicBezTo>
                    <a:pt x="350" y="972"/>
                    <a:pt x="323" y="946"/>
                    <a:pt x="302" y="890"/>
                  </a:cubicBezTo>
                  <a:lnTo>
                    <a:pt x="277" y="840"/>
                  </a:lnTo>
                  <a:lnTo>
                    <a:pt x="283" y="894"/>
                  </a:lnTo>
                  <a:cubicBezTo>
                    <a:pt x="274" y="894"/>
                    <a:pt x="264" y="894"/>
                    <a:pt x="261" y="868"/>
                  </a:cubicBezTo>
                  <a:cubicBezTo>
                    <a:pt x="258" y="843"/>
                    <a:pt x="258" y="843"/>
                    <a:pt x="249" y="843"/>
                  </a:cubicBezTo>
                  <a:cubicBezTo>
                    <a:pt x="249" y="843"/>
                    <a:pt x="239" y="843"/>
                    <a:pt x="242" y="872"/>
                  </a:cubicBezTo>
                  <a:cubicBezTo>
                    <a:pt x="244" y="901"/>
                    <a:pt x="245" y="913"/>
                    <a:pt x="243" y="913"/>
                  </a:cubicBezTo>
                  <a:cubicBezTo>
                    <a:pt x="241" y="913"/>
                    <a:pt x="238" y="907"/>
                    <a:pt x="233" y="897"/>
                  </a:cubicBezTo>
                  <a:cubicBezTo>
                    <a:pt x="227" y="872"/>
                    <a:pt x="221" y="859"/>
                    <a:pt x="217" y="859"/>
                  </a:cubicBezTo>
                  <a:cubicBezTo>
                    <a:pt x="212" y="859"/>
                    <a:pt x="208" y="873"/>
                    <a:pt x="205" y="900"/>
                  </a:cubicBezTo>
                  <a:cubicBezTo>
                    <a:pt x="208" y="925"/>
                    <a:pt x="209" y="937"/>
                    <a:pt x="208" y="937"/>
                  </a:cubicBezTo>
                  <a:lnTo>
                    <a:pt x="208" y="937"/>
                  </a:lnTo>
                  <a:cubicBezTo>
                    <a:pt x="207" y="937"/>
                    <a:pt x="203" y="925"/>
                    <a:pt x="195" y="900"/>
                  </a:cubicBezTo>
                  <a:cubicBezTo>
                    <a:pt x="192" y="875"/>
                    <a:pt x="180" y="850"/>
                    <a:pt x="170" y="850"/>
                  </a:cubicBezTo>
                  <a:lnTo>
                    <a:pt x="170" y="850"/>
                  </a:lnTo>
                  <a:lnTo>
                    <a:pt x="173" y="875"/>
                  </a:lnTo>
                  <a:cubicBezTo>
                    <a:pt x="177" y="906"/>
                    <a:pt x="175" y="919"/>
                    <a:pt x="171" y="919"/>
                  </a:cubicBezTo>
                  <a:cubicBezTo>
                    <a:pt x="167" y="919"/>
                    <a:pt x="163" y="913"/>
                    <a:pt x="158" y="903"/>
                  </a:cubicBezTo>
                  <a:cubicBezTo>
                    <a:pt x="156" y="891"/>
                    <a:pt x="153" y="885"/>
                    <a:pt x="149" y="885"/>
                  </a:cubicBezTo>
                  <a:cubicBezTo>
                    <a:pt x="144" y="885"/>
                    <a:pt x="138" y="892"/>
                    <a:pt x="129" y="906"/>
                  </a:cubicBezTo>
                  <a:cubicBezTo>
                    <a:pt x="126" y="906"/>
                    <a:pt x="123" y="906"/>
                    <a:pt x="120" y="906"/>
                  </a:cubicBezTo>
                  <a:cubicBezTo>
                    <a:pt x="107" y="906"/>
                    <a:pt x="98" y="904"/>
                    <a:pt x="98" y="881"/>
                  </a:cubicBezTo>
                  <a:cubicBezTo>
                    <a:pt x="95" y="856"/>
                    <a:pt x="93" y="844"/>
                    <a:pt x="92" y="844"/>
                  </a:cubicBezTo>
                  <a:cubicBezTo>
                    <a:pt x="91" y="844"/>
                    <a:pt x="90" y="857"/>
                    <a:pt x="89" y="884"/>
                  </a:cubicBezTo>
                  <a:cubicBezTo>
                    <a:pt x="84" y="897"/>
                    <a:pt x="82" y="903"/>
                    <a:pt x="78" y="903"/>
                  </a:cubicBezTo>
                  <a:cubicBezTo>
                    <a:pt x="74" y="903"/>
                    <a:pt x="68" y="897"/>
                    <a:pt x="57" y="884"/>
                  </a:cubicBezTo>
                  <a:cubicBezTo>
                    <a:pt x="53" y="874"/>
                    <a:pt x="51" y="868"/>
                    <a:pt x="48" y="868"/>
                  </a:cubicBezTo>
                  <a:cubicBezTo>
                    <a:pt x="46" y="868"/>
                    <a:pt x="43" y="874"/>
                    <a:pt x="39" y="887"/>
                  </a:cubicBezTo>
                  <a:cubicBezTo>
                    <a:pt x="45" y="937"/>
                    <a:pt x="48" y="962"/>
                    <a:pt x="57" y="962"/>
                  </a:cubicBezTo>
                  <a:cubicBezTo>
                    <a:pt x="67" y="962"/>
                    <a:pt x="67" y="962"/>
                    <a:pt x="70" y="988"/>
                  </a:cubicBezTo>
                  <a:lnTo>
                    <a:pt x="51" y="991"/>
                  </a:lnTo>
                  <a:cubicBezTo>
                    <a:pt x="42" y="991"/>
                    <a:pt x="29" y="991"/>
                    <a:pt x="14" y="1019"/>
                  </a:cubicBezTo>
                  <a:cubicBezTo>
                    <a:pt x="1" y="1039"/>
                    <a:pt x="2" y="1077"/>
                    <a:pt x="12" y="1077"/>
                  </a:cubicBezTo>
                  <a:cubicBezTo>
                    <a:pt x="14" y="1077"/>
                    <a:pt x="17" y="1075"/>
                    <a:pt x="20" y="1069"/>
                  </a:cubicBezTo>
                  <a:lnTo>
                    <a:pt x="32" y="1094"/>
                  </a:lnTo>
                  <a:cubicBezTo>
                    <a:pt x="37" y="1132"/>
                    <a:pt x="44" y="1151"/>
                    <a:pt x="49" y="1151"/>
                  </a:cubicBezTo>
                  <a:cubicBezTo>
                    <a:pt x="53" y="1151"/>
                    <a:pt x="56" y="1132"/>
                    <a:pt x="51" y="1094"/>
                  </a:cubicBezTo>
                  <a:cubicBezTo>
                    <a:pt x="48" y="1051"/>
                    <a:pt x="46" y="1031"/>
                    <a:pt x="48" y="1031"/>
                  </a:cubicBezTo>
                  <a:lnTo>
                    <a:pt x="48" y="1031"/>
                  </a:lnTo>
                  <a:cubicBezTo>
                    <a:pt x="49" y="1031"/>
                    <a:pt x="52" y="1044"/>
                    <a:pt x="57" y="1066"/>
                  </a:cubicBezTo>
                  <a:cubicBezTo>
                    <a:pt x="64" y="1116"/>
                    <a:pt x="73" y="1116"/>
                    <a:pt x="82" y="1116"/>
                  </a:cubicBezTo>
                  <a:cubicBezTo>
                    <a:pt x="92" y="1116"/>
                    <a:pt x="92" y="1116"/>
                    <a:pt x="95" y="1141"/>
                  </a:cubicBezTo>
                  <a:cubicBezTo>
                    <a:pt x="98" y="1166"/>
                    <a:pt x="111" y="1191"/>
                    <a:pt x="120" y="1191"/>
                  </a:cubicBezTo>
                  <a:cubicBezTo>
                    <a:pt x="129" y="1188"/>
                    <a:pt x="129" y="1188"/>
                    <a:pt x="126" y="1163"/>
                  </a:cubicBezTo>
                  <a:cubicBezTo>
                    <a:pt x="121" y="1153"/>
                    <a:pt x="121" y="1147"/>
                    <a:pt x="124" y="1147"/>
                  </a:cubicBezTo>
                  <a:cubicBezTo>
                    <a:pt x="129" y="1147"/>
                    <a:pt x="139" y="1159"/>
                    <a:pt x="148" y="1188"/>
                  </a:cubicBezTo>
                  <a:cubicBezTo>
                    <a:pt x="153" y="1198"/>
                    <a:pt x="156" y="1204"/>
                    <a:pt x="158" y="1204"/>
                  </a:cubicBezTo>
                  <a:cubicBezTo>
                    <a:pt x="160" y="1204"/>
                    <a:pt x="158" y="1192"/>
                    <a:pt x="155" y="1160"/>
                  </a:cubicBezTo>
                  <a:cubicBezTo>
                    <a:pt x="153" y="1135"/>
                    <a:pt x="157" y="1122"/>
                    <a:pt x="163" y="1122"/>
                  </a:cubicBezTo>
                  <a:cubicBezTo>
                    <a:pt x="169" y="1122"/>
                    <a:pt x="178" y="1135"/>
                    <a:pt x="186" y="1160"/>
                  </a:cubicBezTo>
                  <a:lnTo>
                    <a:pt x="205" y="1157"/>
                  </a:lnTo>
                  <a:cubicBezTo>
                    <a:pt x="214" y="1157"/>
                    <a:pt x="211" y="1132"/>
                    <a:pt x="208" y="1107"/>
                  </a:cubicBezTo>
                  <a:cubicBezTo>
                    <a:pt x="206" y="1075"/>
                    <a:pt x="205" y="1062"/>
                    <a:pt x="207" y="1062"/>
                  </a:cubicBezTo>
                  <a:lnTo>
                    <a:pt x="207" y="1062"/>
                  </a:lnTo>
                  <a:cubicBezTo>
                    <a:pt x="208" y="1062"/>
                    <a:pt x="210" y="1068"/>
                    <a:pt x="214" y="1078"/>
                  </a:cubicBezTo>
                  <a:cubicBezTo>
                    <a:pt x="223" y="1094"/>
                    <a:pt x="227" y="1113"/>
                    <a:pt x="230" y="1129"/>
                  </a:cubicBezTo>
                  <a:cubicBezTo>
                    <a:pt x="233" y="1154"/>
                    <a:pt x="242" y="1154"/>
                    <a:pt x="252" y="1154"/>
                  </a:cubicBezTo>
                  <a:cubicBezTo>
                    <a:pt x="261" y="1154"/>
                    <a:pt x="280" y="1151"/>
                    <a:pt x="280" y="1125"/>
                  </a:cubicBezTo>
                  <a:lnTo>
                    <a:pt x="280" y="1151"/>
                  </a:lnTo>
                  <a:cubicBezTo>
                    <a:pt x="286" y="1151"/>
                    <a:pt x="290" y="1162"/>
                    <a:pt x="290" y="1162"/>
                  </a:cubicBezTo>
                  <a:cubicBezTo>
                    <a:pt x="291" y="1162"/>
                    <a:pt x="290" y="1159"/>
                    <a:pt x="289" y="1151"/>
                  </a:cubicBezTo>
                  <a:cubicBezTo>
                    <a:pt x="289" y="1151"/>
                    <a:pt x="290" y="1150"/>
                    <a:pt x="290" y="1150"/>
                  </a:cubicBezTo>
                  <a:cubicBezTo>
                    <a:pt x="294" y="1150"/>
                    <a:pt x="303" y="1152"/>
                    <a:pt x="321" y="1172"/>
                  </a:cubicBezTo>
                  <a:cubicBezTo>
                    <a:pt x="324" y="1177"/>
                    <a:pt x="328" y="1179"/>
                    <a:pt x="332" y="1179"/>
                  </a:cubicBezTo>
                  <a:cubicBezTo>
                    <a:pt x="350" y="1179"/>
                    <a:pt x="362" y="1135"/>
                    <a:pt x="333" y="1094"/>
                  </a:cubicBezTo>
                  <a:lnTo>
                    <a:pt x="343" y="1094"/>
                  </a:lnTo>
                  <a:cubicBezTo>
                    <a:pt x="352" y="1094"/>
                    <a:pt x="349" y="1069"/>
                    <a:pt x="349" y="1069"/>
                  </a:cubicBezTo>
                  <a:cubicBezTo>
                    <a:pt x="349" y="1041"/>
                    <a:pt x="358" y="1041"/>
                    <a:pt x="368" y="1041"/>
                  </a:cubicBezTo>
                  <a:lnTo>
                    <a:pt x="371" y="1091"/>
                  </a:lnTo>
                  <a:cubicBezTo>
                    <a:pt x="371" y="1136"/>
                    <a:pt x="378" y="1162"/>
                    <a:pt x="384" y="1162"/>
                  </a:cubicBezTo>
                  <a:cubicBezTo>
                    <a:pt x="389" y="1162"/>
                    <a:pt x="393" y="1148"/>
                    <a:pt x="393" y="1116"/>
                  </a:cubicBezTo>
                  <a:lnTo>
                    <a:pt x="396" y="1141"/>
                  </a:lnTo>
                  <a:cubicBezTo>
                    <a:pt x="397" y="1153"/>
                    <a:pt x="400" y="1160"/>
                    <a:pt x="405" y="1160"/>
                  </a:cubicBezTo>
                  <a:cubicBezTo>
                    <a:pt x="410" y="1160"/>
                    <a:pt x="416" y="1153"/>
                    <a:pt x="424" y="1138"/>
                  </a:cubicBezTo>
                  <a:cubicBezTo>
                    <a:pt x="433" y="1138"/>
                    <a:pt x="440" y="1085"/>
                    <a:pt x="437" y="1060"/>
                  </a:cubicBezTo>
                  <a:cubicBezTo>
                    <a:pt x="433" y="1035"/>
                    <a:pt x="443" y="1035"/>
                    <a:pt x="443" y="1035"/>
                  </a:cubicBezTo>
                  <a:cubicBezTo>
                    <a:pt x="452" y="1035"/>
                    <a:pt x="452" y="1035"/>
                    <a:pt x="455" y="1060"/>
                  </a:cubicBezTo>
                  <a:cubicBezTo>
                    <a:pt x="458" y="1084"/>
                    <a:pt x="464" y="1096"/>
                    <a:pt x="470" y="1096"/>
                  </a:cubicBezTo>
                  <a:cubicBezTo>
                    <a:pt x="476" y="1096"/>
                    <a:pt x="482" y="1082"/>
                    <a:pt x="484" y="1057"/>
                  </a:cubicBezTo>
                  <a:lnTo>
                    <a:pt x="487" y="1082"/>
                  </a:lnTo>
                  <a:cubicBezTo>
                    <a:pt x="489" y="1099"/>
                    <a:pt x="495" y="1116"/>
                    <a:pt x="514" y="1116"/>
                  </a:cubicBezTo>
                  <a:cubicBezTo>
                    <a:pt x="522" y="1116"/>
                    <a:pt x="532" y="1112"/>
                    <a:pt x="546" y="1104"/>
                  </a:cubicBezTo>
                  <a:cubicBezTo>
                    <a:pt x="560" y="1102"/>
                    <a:pt x="572" y="1101"/>
                    <a:pt x="582" y="1101"/>
                  </a:cubicBezTo>
                  <a:cubicBezTo>
                    <a:pt x="603" y="1101"/>
                    <a:pt x="616" y="1106"/>
                    <a:pt x="618" y="1122"/>
                  </a:cubicBezTo>
                  <a:cubicBezTo>
                    <a:pt x="619" y="1127"/>
                    <a:pt x="620" y="1129"/>
                    <a:pt x="622" y="1129"/>
                  </a:cubicBezTo>
                  <a:cubicBezTo>
                    <a:pt x="632" y="1129"/>
                    <a:pt x="656" y="1085"/>
                    <a:pt x="668" y="1041"/>
                  </a:cubicBezTo>
                  <a:cubicBezTo>
                    <a:pt x="671" y="1059"/>
                    <a:pt x="677" y="1064"/>
                    <a:pt x="687" y="1064"/>
                  </a:cubicBezTo>
                  <a:cubicBezTo>
                    <a:pt x="691" y="1064"/>
                    <a:pt x="695" y="1064"/>
                    <a:pt x="700" y="1063"/>
                  </a:cubicBezTo>
                  <a:cubicBezTo>
                    <a:pt x="728" y="1063"/>
                    <a:pt x="728" y="1063"/>
                    <a:pt x="731" y="1088"/>
                  </a:cubicBezTo>
                  <a:cubicBezTo>
                    <a:pt x="728" y="1113"/>
                    <a:pt x="727" y="1125"/>
                    <a:pt x="728" y="1125"/>
                  </a:cubicBezTo>
                  <a:cubicBezTo>
                    <a:pt x="729" y="1125"/>
                    <a:pt x="733" y="1112"/>
                    <a:pt x="741" y="1085"/>
                  </a:cubicBezTo>
                  <a:cubicBezTo>
                    <a:pt x="742" y="1065"/>
                    <a:pt x="747" y="1056"/>
                    <a:pt x="754" y="1056"/>
                  </a:cubicBezTo>
                  <a:cubicBezTo>
                    <a:pt x="765" y="1056"/>
                    <a:pt x="778" y="1076"/>
                    <a:pt x="781" y="1107"/>
                  </a:cubicBezTo>
                  <a:cubicBezTo>
                    <a:pt x="784" y="1130"/>
                    <a:pt x="791" y="1132"/>
                    <a:pt x="803" y="1132"/>
                  </a:cubicBezTo>
                  <a:cubicBezTo>
                    <a:pt x="806" y="1132"/>
                    <a:pt x="809" y="1132"/>
                    <a:pt x="813" y="1132"/>
                  </a:cubicBezTo>
                  <a:cubicBezTo>
                    <a:pt x="819" y="1104"/>
                    <a:pt x="838" y="1104"/>
                    <a:pt x="857" y="1100"/>
                  </a:cubicBezTo>
                  <a:cubicBezTo>
                    <a:pt x="888" y="1100"/>
                    <a:pt x="888" y="1100"/>
                    <a:pt x="882" y="1047"/>
                  </a:cubicBezTo>
                  <a:cubicBezTo>
                    <a:pt x="875" y="997"/>
                    <a:pt x="885" y="997"/>
                    <a:pt x="907" y="994"/>
                  </a:cubicBezTo>
                  <a:cubicBezTo>
                    <a:pt x="916" y="994"/>
                    <a:pt x="925" y="994"/>
                    <a:pt x="929" y="1019"/>
                  </a:cubicBezTo>
                  <a:cubicBezTo>
                    <a:pt x="929" y="1019"/>
                    <a:pt x="938" y="1044"/>
                    <a:pt x="951" y="1044"/>
                  </a:cubicBezTo>
                  <a:cubicBezTo>
                    <a:pt x="953" y="1043"/>
                    <a:pt x="955" y="1043"/>
                    <a:pt x="958" y="1043"/>
                  </a:cubicBezTo>
                  <a:cubicBezTo>
                    <a:pt x="964" y="1043"/>
                    <a:pt x="969" y="1047"/>
                    <a:pt x="969" y="1066"/>
                  </a:cubicBezTo>
                  <a:cubicBezTo>
                    <a:pt x="969" y="1066"/>
                    <a:pt x="982" y="1091"/>
                    <a:pt x="1001" y="1091"/>
                  </a:cubicBezTo>
                  <a:cubicBezTo>
                    <a:pt x="1008" y="1090"/>
                    <a:pt x="1014" y="1089"/>
                    <a:pt x="1020" y="1089"/>
                  </a:cubicBezTo>
                  <a:cubicBezTo>
                    <a:pt x="1033" y="1089"/>
                    <a:pt x="1042" y="1094"/>
                    <a:pt x="1045" y="1113"/>
                  </a:cubicBezTo>
                  <a:cubicBezTo>
                    <a:pt x="1054" y="1110"/>
                    <a:pt x="1054" y="1110"/>
                    <a:pt x="1051" y="1085"/>
                  </a:cubicBezTo>
                  <a:cubicBezTo>
                    <a:pt x="1049" y="1066"/>
                    <a:pt x="1051" y="1048"/>
                    <a:pt x="1069" y="1048"/>
                  </a:cubicBezTo>
                  <a:cubicBezTo>
                    <a:pt x="1075" y="1048"/>
                    <a:pt x="1084" y="1051"/>
                    <a:pt x="1095" y="1057"/>
                  </a:cubicBezTo>
                  <a:cubicBezTo>
                    <a:pt x="1113" y="1053"/>
                    <a:pt x="1145" y="1053"/>
                    <a:pt x="1142" y="1025"/>
                  </a:cubicBezTo>
                  <a:cubicBezTo>
                    <a:pt x="1151" y="1025"/>
                    <a:pt x="1151" y="1025"/>
                    <a:pt x="1154" y="1050"/>
                  </a:cubicBezTo>
                  <a:cubicBezTo>
                    <a:pt x="1156" y="1075"/>
                    <a:pt x="1162" y="1087"/>
                    <a:pt x="1169" y="1087"/>
                  </a:cubicBezTo>
                  <a:cubicBezTo>
                    <a:pt x="1177" y="1087"/>
                    <a:pt x="1185" y="1074"/>
                    <a:pt x="1192" y="1047"/>
                  </a:cubicBezTo>
                  <a:cubicBezTo>
                    <a:pt x="1190" y="1035"/>
                    <a:pt x="1192" y="1028"/>
                    <a:pt x="1195" y="1028"/>
                  </a:cubicBezTo>
                  <a:cubicBezTo>
                    <a:pt x="1199" y="1028"/>
                    <a:pt x="1204" y="1035"/>
                    <a:pt x="1211" y="1047"/>
                  </a:cubicBezTo>
                  <a:cubicBezTo>
                    <a:pt x="1211" y="1047"/>
                    <a:pt x="1220" y="1044"/>
                    <a:pt x="1229" y="1019"/>
                  </a:cubicBezTo>
                  <a:cubicBezTo>
                    <a:pt x="1233" y="1006"/>
                    <a:pt x="1234" y="1000"/>
                    <a:pt x="1238" y="1000"/>
                  </a:cubicBezTo>
                  <a:cubicBezTo>
                    <a:pt x="1242" y="1000"/>
                    <a:pt x="1247" y="1005"/>
                    <a:pt x="1258" y="1016"/>
                  </a:cubicBezTo>
                  <a:cubicBezTo>
                    <a:pt x="1261" y="1041"/>
                    <a:pt x="1270" y="1041"/>
                    <a:pt x="1280" y="1041"/>
                  </a:cubicBezTo>
                  <a:cubicBezTo>
                    <a:pt x="1289" y="1024"/>
                    <a:pt x="1331" y="1014"/>
                    <a:pt x="1366" y="1014"/>
                  </a:cubicBezTo>
                  <a:cubicBezTo>
                    <a:pt x="1389" y="1014"/>
                    <a:pt x="1409" y="1018"/>
                    <a:pt x="1414" y="1028"/>
                  </a:cubicBezTo>
                  <a:cubicBezTo>
                    <a:pt x="1421" y="1003"/>
                    <a:pt x="1421" y="1003"/>
                    <a:pt x="1430" y="1003"/>
                  </a:cubicBezTo>
                  <a:cubicBezTo>
                    <a:pt x="1436" y="1022"/>
                    <a:pt x="1440" y="1030"/>
                    <a:pt x="1443" y="1030"/>
                  </a:cubicBezTo>
                  <a:cubicBezTo>
                    <a:pt x="1449" y="1030"/>
                    <a:pt x="1450" y="1007"/>
                    <a:pt x="1446" y="975"/>
                  </a:cubicBezTo>
                  <a:lnTo>
                    <a:pt x="1427" y="975"/>
                  </a:lnTo>
                  <a:cubicBezTo>
                    <a:pt x="1425" y="952"/>
                    <a:pt x="1431" y="939"/>
                    <a:pt x="1437" y="939"/>
                  </a:cubicBezTo>
                  <a:cubicBezTo>
                    <a:pt x="1445" y="939"/>
                    <a:pt x="1455" y="958"/>
                    <a:pt x="1458" y="1000"/>
                  </a:cubicBezTo>
                  <a:cubicBezTo>
                    <a:pt x="1466" y="1025"/>
                    <a:pt x="1470" y="1037"/>
                    <a:pt x="1472" y="1037"/>
                  </a:cubicBezTo>
                  <a:cubicBezTo>
                    <a:pt x="1475" y="1037"/>
                    <a:pt x="1475" y="1024"/>
                    <a:pt x="1477" y="997"/>
                  </a:cubicBezTo>
                  <a:cubicBezTo>
                    <a:pt x="1480" y="972"/>
                    <a:pt x="1484" y="959"/>
                    <a:pt x="1489" y="959"/>
                  </a:cubicBezTo>
                  <a:cubicBezTo>
                    <a:pt x="1494" y="959"/>
                    <a:pt x="1501" y="972"/>
                    <a:pt x="1508" y="997"/>
                  </a:cubicBezTo>
                  <a:cubicBezTo>
                    <a:pt x="1510" y="1022"/>
                    <a:pt x="1511" y="1034"/>
                    <a:pt x="1512" y="1034"/>
                  </a:cubicBezTo>
                  <a:cubicBezTo>
                    <a:pt x="1513" y="1034"/>
                    <a:pt x="1515" y="1021"/>
                    <a:pt x="1518" y="994"/>
                  </a:cubicBezTo>
                  <a:cubicBezTo>
                    <a:pt x="1521" y="935"/>
                    <a:pt x="1532" y="901"/>
                    <a:pt x="1542" y="901"/>
                  </a:cubicBezTo>
                  <a:cubicBezTo>
                    <a:pt x="1550" y="901"/>
                    <a:pt x="1558" y="921"/>
                    <a:pt x="1562" y="966"/>
                  </a:cubicBezTo>
                  <a:cubicBezTo>
                    <a:pt x="1568" y="1016"/>
                    <a:pt x="1580" y="1041"/>
                    <a:pt x="1590" y="1041"/>
                  </a:cubicBezTo>
                  <a:cubicBezTo>
                    <a:pt x="1599" y="1038"/>
                    <a:pt x="1596" y="1013"/>
                    <a:pt x="1593" y="988"/>
                  </a:cubicBezTo>
                  <a:cubicBezTo>
                    <a:pt x="1585" y="962"/>
                    <a:pt x="1584" y="950"/>
                    <a:pt x="1588" y="950"/>
                  </a:cubicBezTo>
                  <a:lnTo>
                    <a:pt x="1588" y="950"/>
                  </a:lnTo>
                  <a:cubicBezTo>
                    <a:pt x="1592" y="950"/>
                    <a:pt x="1601" y="962"/>
                    <a:pt x="1612" y="988"/>
                  </a:cubicBezTo>
                  <a:cubicBezTo>
                    <a:pt x="1632" y="1026"/>
                    <a:pt x="1647" y="1044"/>
                    <a:pt x="1660" y="1044"/>
                  </a:cubicBezTo>
                  <a:cubicBezTo>
                    <a:pt x="1671" y="1044"/>
                    <a:pt x="1682" y="1031"/>
                    <a:pt x="1693" y="1006"/>
                  </a:cubicBezTo>
                  <a:cubicBezTo>
                    <a:pt x="1709" y="978"/>
                    <a:pt x="1725" y="964"/>
                    <a:pt x="1734" y="964"/>
                  </a:cubicBezTo>
                  <a:cubicBezTo>
                    <a:pt x="1742" y="964"/>
                    <a:pt x="1743" y="977"/>
                    <a:pt x="1731" y="1003"/>
                  </a:cubicBezTo>
                  <a:cubicBezTo>
                    <a:pt x="1724" y="1033"/>
                    <a:pt x="1720" y="1045"/>
                    <a:pt x="1722" y="1045"/>
                  </a:cubicBezTo>
                  <a:cubicBezTo>
                    <a:pt x="1724" y="1045"/>
                    <a:pt x="1727" y="1039"/>
                    <a:pt x="1734" y="1028"/>
                  </a:cubicBezTo>
                  <a:lnTo>
                    <a:pt x="1781" y="1025"/>
                  </a:lnTo>
                  <a:cubicBezTo>
                    <a:pt x="1790" y="1022"/>
                    <a:pt x="1797" y="997"/>
                    <a:pt x="1797" y="972"/>
                  </a:cubicBezTo>
                  <a:cubicBezTo>
                    <a:pt x="1804" y="1002"/>
                    <a:pt x="1815" y="1022"/>
                    <a:pt x="1826" y="1022"/>
                  </a:cubicBezTo>
                  <a:cubicBezTo>
                    <a:pt x="1833" y="1022"/>
                    <a:pt x="1841" y="1014"/>
                    <a:pt x="1847" y="994"/>
                  </a:cubicBezTo>
                  <a:lnTo>
                    <a:pt x="1866" y="991"/>
                  </a:lnTo>
                  <a:cubicBezTo>
                    <a:pt x="1875" y="991"/>
                    <a:pt x="1875" y="991"/>
                    <a:pt x="1881" y="962"/>
                  </a:cubicBezTo>
                  <a:cubicBezTo>
                    <a:pt x="1884" y="955"/>
                    <a:pt x="1887" y="952"/>
                    <a:pt x="1890" y="952"/>
                  </a:cubicBezTo>
                  <a:cubicBezTo>
                    <a:pt x="1898" y="952"/>
                    <a:pt x="1906" y="970"/>
                    <a:pt x="1913" y="988"/>
                  </a:cubicBezTo>
                  <a:cubicBezTo>
                    <a:pt x="1921" y="1005"/>
                    <a:pt x="1930" y="1022"/>
                    <a:pt x="1933" y="1022"/>
                  </a:cubicBezTo>
                  <a:cubicBezTo>
                    <a:pt x="1935" y="1022"/>
                    <a:pt x="1936" y="1018"/>
                    <a:pt x="1935" y="1010"/>
                  </a:cubicBezTo>
                  <a:cubicBezTo>
                    <a:pt x="1938" y="984"/>
                    <a:pt x="1944" y="956"/>
                    <a:pt x="1956" y="931"/>
                  </a:cubicBezTo>
                  <a:cubicBezTo>
                    <a:pt x="1958" y="924"/>
                    <a:pt x="1961" y="921"/>
                    <a:pt x="1963" y="921"/>
                  </a:cubicBezTo>
                  <a:cubicBezTo>
                    <a:pt x="1968" y="921"/>
                    <a:pt x="1973" y="938"/>
                    <a:pt x="1969" y="956"/>
                  </a:cubicBezTo>
                  <a:cubicBezTo>
                    <a:pt x="1972" y="981"/>
                    <a:pt x="1972" y="981"/>
                    <a:pt x="1994" y="1006"/>
                  </a:cubicBezTo>
                  <a:cubicBezTo>
                    <a:pt x="2003" y="1006"/>
                    <a:pt x="2022" y="1003"/>
                    <a:pt x="2019" y="978"/>
                  </a:cubicBezTo>
                  <a:cubicBezTo>
                    <a:pt x="2017" y="964"/>
                    <a:pt x="2035" y="956"/>
                    <a:pt x="2054" y="956"/>
                  </a:cubicBezTo>
                  <a:cubicBezTo>
                    <a:pt x="2068" y="956"/>
                    <a:pt x="2083" y="961"/>
                    <a:pt x="2088" y="972"/>
                  </a:cubicBezTo>
                  <a:lnTo>
                    <a:pt x="2107" y="972"/>
                  </a:lnTo>
                  <a:cubicBezTo>
                    <a:pt x="2116" y="969"/>
                    <a:pt x="2123" y="944"/>
                    <a:pt x="2132" y="944"/>
                  </a:cubicBezTo>
                  <a:cubicBezTo>
                    <a:pt x="2132" y="944"/>
                    <a:pt x="2141" y="941"/>
                    <a:pt x="2151" y="915"/>
                  </a:cubicBezTo>
                  <a:cubicBezTo>
                    <a:pt x="2160" y="915"/>
                    <a:pt x="2170" y="915"/>
                    <a:pt x="2170" y="941"/>
                  </a:cubicBezTo>
                  <a:cubicBezTo>
                    <a:pt x="2173" y="914"/>
                    <a:pt x="2174" y="900"/>
                    <a:pt x="2177" y="900"/>
                  </a:cubicBezTo>
                  <a:cubicBezTo>
                    <a:pt x="2180" y="900"/>
                    <a:pt x="2184" y="913"/>
                    <a:pt x="2192" y="937"/>
                  </a:cubicBezTo>
                  <a:cubicBezTo>
                    <a:pt x="2193" y="962"/>
                    <a:pt x="2194" y="975"/>
                    <a:pt x="2195" y="975"/>
                  </a:cubicBezTo>
                  <a:cubicBezTo>
                    <a:pt x="2196" y="975"/>
                    <a:pt x="2198" y="962"/>
                    <a:pt x="2201" y="937"/>
                  </a:cubicBezTo>
                  <a:cubicBezTo>
                    <a:pt x="2204" y="924"/>
                    <a:pt x="2206" y="918"/>
                    <a:pt x="2208" y="918"/>
                  </a:cubicBezTo>
                  <a:cubicBezTo>
                    <a:pt x="2211" y="918"/>
                    <a:pt x="2214" y="924"/>
                    <a:pt x="2220" y="934"/>
                  </a:cubicBezTo>
                  <a:cubicBezTo>
                    <a:pt x="2221" y="948"/>
                    <a:pt x="2224" y="954"/>
                    <a:pt x="2227" y="954"/>
                  </a:cubicBezTo>
                  <a:cubicBezTo>
                    <a:pt x="2229" y="954"/>
                    <a:pt x="2231" y="947"/>
                    <a:pt x="2229" y="934"/>
                  </a:cubicBezTo>
                  <a:cubicBezTo>
                    <a:pt x="2231" y="903"/>
                    <a:pt x="2243" y="880"/>
                    <a:pt x="2252" y="880"/>
                  </a:cubicBezTo>
                  <a:cubicBezTo>
                    <a:pt x="2258" y="880"/>
                    <a:pt x="2262" y="888"/>
                    <a:pt x="2264" y="906"/>
                  </a:cubicBezTo>
                  <a:cubicBezTo>
                    <a:pt x="2264" y="906"/>
                    <a:pt x="2273" y="906"/>
                    <a:pt x="2282" y="878"/>
                  </a:cubicBezTo>
                  <a:cubicBezTo>
                    <a:pt x="2284" y="853"/>
                    <a:pt x="2285" y="840"/>
                    <a:pt x="2286" y="840"/>
                  </a:cubicBezTo>
                  <a:cubicBezTo>
                    <a:pt x="2287" y="840"/>
                    <a:pt x="2289" y="853"/>
                    <a:pt x="2292" y="878"/>
                  </a:cubicBezTo>
                  <a:cubicBezTo>
                    <a:pt x="2298" y="903"/>
                    <a:pt x="2304" y="915"/>
                    <a:pt x="2309" y="915"/>
                  </a:cubicBezTo>
                  <a:cubicBezTo>
                    <a:pt x="2314" y="915"/>
                    <a:pt x="2318" y="902"/>
                    <a:pt x="2320" y="875"/>
                  </a:cubicBezTo>
                  <a:cubicBezTo>
                    <a:pt x="2320" y="875"/>
                    <a:pt x="2323" y="864"/>
                    <a:pt x="2328" y="864"/>
                  </a:cubicBezTo>
                  <a:cubicBezTo>
                    <a:pt x="2331" y="864"/>
                    <a:pt x="2335" y="866"/>
                    <a:pt x="2339" y="875"/>
                  </a:cubicBezTo>
                  <a:cubicBezTo>
                    <a:pt x="2351" y="887"/>
                    <a:pt x="2374" y="899"/>
                    <a:pt x="2391" y="899"/>
                  </a:cubicBezTo>
                  <a:cubicBezTo>
                    <a:pt x="2405" y="899"/>
                    <a:pt x="2413" y="891"/>
                    <a:pt x="2408" y="868"/>
                  </a:cubicBezTo>
                  <a:lnTo>
                    <a:pt x="2427" y="865"/>
                  </a:lnTo>
                  <a:cubicBezTo>
                    <a:pt x="2437" y="878"/>
                    <a:pt x="2445" y="884"/>
                    <a:pt x="2451" y="884"/>
                  </a:cubicBezTo>
                  <a:cubicBezTo>
                    <a:pt x="2457" y="884"/>
                    <a:pt x="2461" y="877"/>
                    <a:pt x="2464" y="862"/>
                  </a:cubicBezTo>
                  <a:lnTo>
                    <a:pt x="2470" y="837"/>
                  </a:lnTo>
                  <a:cubicBezTo>
                    <a:pt x="2474" y="862"/>
                    <a:pt x="2486" y="887"/>
                    <a:pt x="2495" y="887"/>
                  </a:cubicBezTo>
                  <a:cubicBezTo>
                    <a:pt x="2505" y="884"/>
                    <a:pt x="2505" y="884"/>
                    <a:pt x="2502" y="859"/>
                  </a:cubicBezTo>
                  <a:cubicBezTo>
                    <a:pt x="2489" y="834"/>
                    <a:pt x="2499" y="834"/>
                    <a:pt x="2511" y="834"/>
                  </a:cubicBezTo>
                  <a:cubicBezTo>
                    <a:pt x="2521" y="834"/>
                    <a:pt x="2533" y="859"/>
                    <a:pt x="2533" y="884"/>
                  </a:cubicBezTo>
                  <a:lnTo>
                    <a:pt x="2543" y="881"/>
                  </a:lnTo>
                  <a:cubicBezTo>
                    <a:pt x="2541" y="852"/>
                    <a:pt x="2543" y="839"/>
                    <a:pt x="2546" y="839"/>
                  </a:cubicBezTo>
                  <a:cubicBezTo>
                    <a:pt x="2548" y="839"/>
                    <a:pt x="2551" y="846"/>
                    <a:pt x="2552" y="856"/>
                  </a:cubicBezTo>
                  <a:cubicBezTo>
                    <a:pt x="2561" y="874"/>
                    <a:pt x="2569" y="879"/>
                    <a:pt x="2576" y="879"/>
                  </a:cubicBezTo>
                  <a:cubicBezTo>
                    <a:pt x="2578" y="879"/>
                    <a:pt x="2581" y="879"/>
                    <a:pt x="2583" y="878"/>
                  </a:cubicBezTo>
                  <a:cubicBezTo>
                    <a:pt x="2582" y="870"/>
                    <a:pt x="2583" y="867"/>
                    <a:pt x="2584" y="867"/>
                  </a:cubicBezTo>
                  <a:lnTo>
                    <a:pt x="2584" y="867"/>
                  </a:lnTo>
                  <a:cubicBezTo>
                    <a:pt x="2586" y="867"/>
                    <a:pt x="2590" y="878"/>
                    <a:pt x="2583" y="878"/>
                  </a:cubicBezTo>
                  <a:lnTo>
                    <a:pt x="2583" y="906"/>
                  </a:lnTo>
                  <a:cubicBezTo>
                    <a:pt x="2587" y="912"/>
                    <a:pt x="2589" y="914"/>
                    <a:pt x="2591" y="914"/>
                  </a:cubicBezTo>
                  <a:cubicBezTo>
                    <a:pt x="2596" y="914"/>
                    <a:pt x="2595" y="896"/>
                    <a:pt x="2593" y="878"/>
                  </a:cubicBezTo>
                  <a:lnTo>
                    <a:pt x="2611" y="878"/>
                  </a:lnTo>
                  <a:cubicBezTo>
                    <a:pt x="2621" y="875"/>
                    <a:pt x="2630" y="875"/>
                    <a:pt x="2618" y="850"/>
                  </a:cubicBezTo>
                  <a:cubicBezTo>
                    <a:pt x="2615" y="825"/>
                    <a:pt x="2611" y="800"/>
                    <a:pt x="2624" y="800"/>
                  </a:cubicBezTo>
                  <a:cubicBezTo>
                    <a:pt x="2623" y="791"/>
                    <a:pt x="2624" y="788"/>
                    <a:pt x="2625" y="788"/>
                  </a:cubicBezTo>
                  <a:lnTo>
                    <a:pt x="2625" y="788"/>
                  </a:lnTo>
                  <a:cubicBezTo>
                    <a:pt x="2627" y="788"/>
                    <a:pt x="2630" y="798"/>
                    <a:pt x="2624" y="800"/>
                  </a:cubicBezTo>
                  <a:cubicBezTo>
                    <a:pt x="2624" y="825"/>
                    <a:pt x="2627" y="850"/>
                    <a:pt x="2637" y="850"/>
                  </a:cubicBezTo>
                  <a:cubicBezTo>
                    <a:pt x="2637" y="850"/>
                    <a:pt x="2637" y="849"/>
                    <a:pt x="2638" y="849"/>
                  </a:cubicBezTo>
                  <a:cubicBezTo>
                    <a:pt x="2646" y="849"/>
                    <a:pt x="2649" y="875"/>
                    <a:pt x="2649" y="875"/>
                  </a:cubicBezTo>
                  <a:cubicBezTo>
                    <a:pt x="2648" y="895"/>
                    <a:pt x="2653" y="903"/>
                    <a:pt x="2659" y="903"/>
                  </a:cubicBezTo>
                  <a:cubicBezTo>
                    <a:pt x="2669" y="903"/>
                    <a:pt x="2683" y="887"/>
                    <a:pt x="2687" y="872"/>
                  </a:cubicBezTo>
                  <a:cubicBezTo>
                    <a:pt x="2695" y="844"/>
                    <a:pt x="2701" y="830"/>
                    <a:pt x="2706" y="830"/>
                  </a:cubicBezTo>
                  <a:cubicBezTo>
                    <a:pt x="2711" y="830"/>
                    <a:pt x="2715" y="843"/>
                    <a:pt x="2718" y="868"/>
                  </a:cubicBezTo>
                  <a:cubicBezTo>
                    <a:pt x="2719" y="882"/>
                    <a:pt x="2721" y="888"/>
                    <a:pt x="2723" y="888"/>
                  </a:cubicBezTo>
                  <a:cubicBezTo>
                    <a:pt x="2728" y="888"/>
                    <a:pt x="2737" y="845"/>
                    <a:pt x="2737" y="790"/>
                  </a:cubicBezTo>
                  <a:lnTo>
                    <a:pt x="2740" y="712"/>
                  </a:lnTo>
                  <a:lnTo>
                    <a:pt x="2746" y="787"/>
                  </a:lnTo>
                  <a:cubicBezTo>
                    <a:pt x="2759" y="847"/>
                    <a:pt x="2764" y="872"/>
                    <a:pt x="2771" y="872"/>
                  </a:cubicBezTo>
                  <a:cubicBezTo>
                    <a:pt x="2776" y="872"/>
                    <a:pt x="2781" y="859"/>
                    <a:pt x="2790" y="837"/>
                  </a:cubicBezTo>
                  <a:cubicBezTo>
                    <a:pt x="2800" y="823"/>
                    <a:pt x="2804" y="816"/>
                    <a:pt x="2807" y="816"/>
                  </a:cubicBezTo>
                  <a:cubicBezTo>
                    <a:pt x="2810" y="816"/>
                    <a:pt x="2810" y="822"/>
                    <a:pt x="2812" y="834"/>
                  </a:cubicBezTo>
                  <a:cubicBezTo>
                    <a:pt x="2812" y="853"/>
                    <a:pt x="2817" y="857"/>
                    <a:pt x="2832" y="857"/>
                  </a:cubicBezTo>
                  <a:cubicBezTo>
                    <a:pt x="2838" y="857"/>
                    <a:pt x="2845" y="857"/>
                    <a:pt x="2853" y="856"/>
                  </a:cubicBezTo>
                  <a:cubicBezTo>
                    <a:pt x="2881" y="853"/>
                    <a:pt x="2890" y="853"/>
                    <a:pt x="2887" y="828"/>
                  </a:cubicBezTo>
                  <a:lnTo>
                    <a:pt x="2906" y="825"/>
                  </a:lnTo>
                  <a:cubicBezTo>
                    <a:pt x="2912" y="844"/>
                    <a:pt x="2918" y="852"/>
                    <a:pt x="2922" y="852"/>
                  </a:cubicBezTo>
                  <a:cubicBezTo>
                    <a:pt x="2930" y="852"/>
                    <a:pt x="2933" y="831"/>
                    <a:pt x="2925" y="800"/>
                  </a:cubicBezTo>
                  <a:lnTo>
                    <a:pt x="2944" y="796"/>
                  </a:lnTo>
                  <a:lnTo>
                    <a:pt x="2947" y="821"/>
                  </a:lnTo>
                  <a:cubicBezTo>
                    <a:pt x="2947" y="839"/>
                    <a:pt x="2955" y="845"/>
                    <a:pt x="2980" y="845"/>
                  </a:cubicBezTo>
                  <a:cubicBezTo>
                    <a:pt x="2995" y="845"/>
                    <a:pt x="3016" y="843"/>
                    <a:pt x="3044" y="840"/>
                  </a:cubicBezTo>
                  <a:cubicBezTo>
                    <a:pt x="3132" y="834"/>
                    <a:pt x="3141" y="831"/>
                    <a:pt x="3135" y="781"/>
                  </a:cubicBezTo>
                  <a:cubicBezTo>
                    <a:pt x="3138" y="755"/>
                    <a:pt x="3142" y="742"/>
                    <a:pt x="3146" y="742"/>
                  </a:cubicBezTo>
                  <a:cubicBezTo>
                    <a:pt x="3149" y="742"/>
                    <a:pt x="3152" y="754"/>
                    <a:pt x="3154" y="781"/>
                  </a:cubicBezTo>
                  <a:cubicBezTo>
                    <a:pt x="3156" y="798"/>
                    <a:pt x="3162" y="815"/>
                    <a:pt x="3165" y="815"/>
                  </a:cubicBezTo>
                  <a:cubicBezTo>
                    <a:pt x="3167" y="815"/>
                    <a:pt x="3167" y="812"/>
                    <a:pt x="3166" y="803"/>
                  </a:cubicBezTo>
                  <a:lnTo>
                    <a:pt x="3166" y="803"/>
                  </a:lnTo>
                  <a:cubicBezTo>
                    <a:pt x="3182" y="806"/>
                    <a:pt x="3194" y="815"/>
                    <a:pt x="3197" y="828"/>
                  </a:cubicBezTo>
                  <a:cubicBezTo>
                    <a:pt x="3212" y="847"/>
                    <a:pt x="3221" y="854"/>
                    <a:pt x="3227" y="854"/>
                  </a:cubicBezTo>
                  <a:cubicBezTo>
                    <a:pt x="3236" y="854"/>
                    <a:pt x="3237" y="839"/>
                    <a:pt x="3235" y="825"/>
                  </a:cubicBezTo>
                  <a:cubicBezTo>
                    <a:pt x="3230" y="803"/>
                    <a:pt x="3229" y="795"/>
                    <a:pt x="3231" y="795"/>
                  </a:cubicBezTo>
                  <a:lnTo>
                    <a:pt x="3231" y="795"/>
                  </a:lnTo>
                  <a:cubicBezTo>
                    <a:pt x="3233" y="795"/>
                    <a:pt x="3240" y="809"/>
                    <a:pt x="3248" y="821"/>
                  </a:cubicBezTo>
                  <a:cubicBezTo>
                    <a:pt x="3254" y="839"/>
                    <a:pt x="3262" y="857"/>
                    <a:pt x="3267" y="857"/>
                  </a:cubicBezTo>
                  <a:cubicBezTo>
                    <a:pt x="3268" y="857"/>
                    <a:pt x="3270" y="854"/>
                    <a:pt x="3270" y="847"/>
                  </a:cubicBezTo>
                  <a:cubicBezTo>
                    <a:pt x="3273" y="831"/>
                    <a:pt x="3295" y="814"/>
                    <a:pt x="3312" y="814"/>
                  </a:cubicBezTo>
                  <a:cubicBezTo>
                    <a:pt x="3323" y="814"/>
                    <a:pt x="3333" y="821"/>
                    <a:pt x="3335" y="840"/>
                  </a:cubicBezTo>
                  <a:lnTo>
                    <a:pt x="3354" y="840"/>
                  </a:lnTo>
                  <a:cubicBezTo>
                    <a:pt x="3351" y="815"/>
                    <a:pt x="3370" y="812"/>
                    <a:pt x="3392" y="812"/>
                  </a:cubicBezTo>
                  <a:cubicBezTo>
                    <a:pt x="3397" y="811"/>
                    <a:pt x="3401" y="811"/>
                    <a:pt x="3405" y="811"/>
                  </a:cubicBezTo>
                  <a:cubicBezTo>
                    <a:pt x="3415" y="811"/>
                    <a:pt x="3421" y="815"/>
                    <a:pt x="3423" y="834"/>
                  </a:cubicBezTo>
                  <a:cubicBezTo>
                    <a:pt x="3419" y="846"/>
                    <a:pt x="3418" y="852"/>
                    <a:pt x="3422" y="852"/>
                  </a:cubicBezTo>
                  <a:cubicBezTo>
                    <a:pt x="3425" y="852"/>
                    <a:pt x="3432" y="845"/>
                    <a:pt x="3442" y="831"/>
                  </a:cubicBezTo>
                  <a:cubicBezTo>
                    <a:pt x="3451" y="831"/>
                    <a:pt x="3454" y="781"/>
                    <a:pt x="3464" y="778"/>
                  </a:cubicBezTo>
                  <a:cubicBezTo>
                    <a:pt x="3461" y="753"/>
                    <a:pt x="3470" y="727"/>
                    <a:pt x="3480" y="727"/>
                  </a:cubicBezTo>
                  <a:lnTo>
                    <a:pt x="3483" y="753"/>
                  </a:lnTo>
                  <a:lnTo>
                    <a:pt x="3486" y="803"/>
                  </a:lnTo>
                  <a:cubicBezTo>
                    <a:pt x="3495" y="803"/>
                    <a:pt x="3505" y="800"/>
                    <a:pt x="3505" y="774"/>
                  </a:cubicBezTo>
                  <a:cubicBezTo>
                    <a:pt x="3512" y="793"/>
                    <a:pt x="3520" y="798"/>
                    <a:pt x="3532" y="798"/>
                  </a:cubicBezTo>
                  <a:cubicBezTo>
                    <a:pt x="3536" y="798"/>
                    <a:pt x="3540" y="797"/>
                    <a:pt x="3545" y="796"/>
                  </a:cubicBezTo>
                  <a:cubicBezTo>
                    <a:pt x="3564" y="796"/>
                    <a:pt x="3583" y="793"/>
                    <a:pt x="3589" y="768"/>
                  </a:cubicBezTo>
                  <a:cubicBezTo>
                    <a:pt x="3597" y="792"/>
                    <a:pt x="3613" y="803"/>
                    <a:pt x="3629" y="803"/>
                  </a:cubicBezTo>
                  <a:cubicBezTo>
                    <a:pt x="3647" y="803"/>
                    <a:pt x="3664" y="789"/>
                    <a:pt x="3668" y="762"/>
                  </a:cubicBezTo>
                  <a:cubicBezTo>
                    <a:pt x="3666" y="749"/>
                    <a:pt x="3668" y="743"/>
                    <a:pt x="3671" y="743"/>
                  </a:cubicBezTo>
                  <a:cubicBezTo>
                    <a:pt x="3675" y="743"/>
                    <a:pt x="3680" y="748"/>
                    <a:pt x="3686" y="759"/>
                  </a:cubicBezTo>
                  <a:cubicBezTo>
                    <a:pt x="3693" y="771"/>
                    <a:pt x="3696" y="778"/>
                    <a:pt x="3698" y="778"/>
                  </a:cubicBezTo>
                  <a:cubicBezTo>
                    <a:pt x="3700" y="778"/>
                    <a:pt x="3702" y="771"/>
                    <a:pt x="3705" y="759"/>
                  </a:cubicBezTo>
                  <a:cubicBezTo>
                    <a:pt x="3707" y="751"/>
                    <a:pt x="3710" y="748"/>
                    <a:pt x="3713" y="748"/>
                  </a:cubicBezTo>
                  <a:cubicBezTo>
                    <a:pt x="3719" y="748"/>
                    <a:pt x="3728" y="763"/>
                    <a:pt x="3736" y="781"/>
                  </a:cubicBezTo>
                  <a:cubicBezTo>
                    <a:pt x="3746" y="810"/>
                    <a:pt x="3753" y="822"/>
                    <a:pt x="3758" y="822"/>
                  </a:cubicBezTo>
                  <a:cubicBezTo>
                    <a:pt x="3762" y="822"/>
                    <a:pt x="3765" y="816"/>
                    <a:pt x="3768" y="806"/>
                  </a:cubicBezTo>
                  <a:cubicBezTo>
                    <a:pt x="3777" y="787"/>
                    <a:pt x="3793" y="774"/>
                    <a:pt x="3815" y="774"/>
                  </a:cubicBezTo>
                  <a:cubicBezTo>
                    <a:pt x="3830" y="749"/>
                    <a:pt x="3840" y="746"/>
                    <a:pt x="3827" y="721"/>
                  </a:cubicBezTo>
                  <a:cubicBezTo>
                    <a:pt x="3827" y="706"/>
                    <a:pt x="3827" y="687"/>
                    <a:pt x="3834" y="671"/>
                  </a:cubicBezTo>
                  <a:cubicBezTo>
                    <a:pt x="3839" y="661"/>
                    <a:pt x="3843" y="658"/>
                    <a:pt x="3846" y="658"/>
                  </a:cubicBezTo>
                  <a:cubicBezTo>
                    <a:pt x="3850" y="658"/>
                    <a:pt x="3849" y="669"/>
                    <a:pt x="3843" y="671"/>
                  </a:cubicBezTo>
                  <a:cubicBezTo>
                    <a:pt x="3824" y="696"/>
                    <a:pt x="3834" y="696"/>
                    <a:pt x="3846" y="721"/>
                  </a:cubicBezTo>
                  <a:cubicBezTo>
                    <a:pt x="3852" y="735"/>
                    <a:pt x="3867" y="744"/>
                    <a:pt x="3881" y="744"/>
                  </a:cubicBezTo>
                  <a:cubicBezTo>
                    <a:pt x="3883" y="744"/>
                    <a:pt x="3885" y="744"/>
                    <a:pt x="3887" y="743"/>
                  </a:cubicBezTo>
                  <a:lnTo>
                    <a:pt x="3928" y="740"/>
                  </a:lnTo>
                  <a:cubicBezTo>
                    <a:pt x="3943" y="751"/>
                    <a:pt x="3953" y="756"/>
                    <a:pt x="3959" y="756"/>
                  </a:cubicBezTo>
                  <a:cubicBezTo>
                    <a:pt x="3965" y="756"/>
                    <a:pt x="3967" y="750"/>
                    <a:pt x="3965" y="737"/>
                  </a:cubicBezTo>
                  <a:cubicBezTo>
                    <a:pt x="3964" y="726"/>
                    <a:pt x="3963" y="718"/>
                    <a:pt x="3962" y="712"/>
                  </a:cubicBezTo>
                  <a:lnTo>
                    <a:pt x="3962" y="712"/>
                  </a:lnTo>
                  <a:cubicBezTo>
                    <a:pt x="3969" y="734"/>
                    <a:pt x="3994" y="745"/>
                    <a:pt x="4020" y="745"/>
                  </a:cubicBezTo>
                  <a:cubicBezTo>
                    <a:pt x="4052" y="745"/>
                    <a:pt x="4086" y="729"/>
                    <a:pt x="4087" y="699"/>
                  </a:cubicBezTo>
                  <a:lnTo>
                    <a:pt x="4091" y="727"/>
                  </a:lnTo>
                  <a:cubicBezTo>
                    <a:pt x="4093" y="748"/>
                    <a:pt x="4100" y="750"/>
                    <a:pt x="4112" y="750"/>
                  </a:cubicBezTo>
                  <a:cubicBezTo>
                    <a:pt x="4115" y="750"/>
                    <a:pt x="4118" y="749"/>
                    <a:pt x="4122" y="749"/>
                  </a:cubicBezTo>
                  <a:cubicBezTo>
                    <a:pt x="4131" y="749"/>
                    <a:pt x="4166" y="718"/>
                    <a:pt x="4197" y="718"/>
                  </a:cubicBezTo>
                  <a:cubicBezTo>
                    <a:pt x="4235" y="715"/>
                    <a:pt x="4263" y="712"/>
                    <a:pt x="4260" y="687"/>
                  </a:cubicBezTo>
                  <a:cubicBezTo>
                    <a:pt x="4262" y="686"/>
                    <a:pt x="4264" y="685"/>
                    <a:pt x="4265" y="685"/>
                  </a:cubicBezTo>
                  <a:cubicBezTo>
                    <a:pt x="4269" y="685"/>
                    <a:pt x="4270" y="691"/>
                    <a:pt x="4272" y="712"/>
                  </a:cubicBezTo>
                  <a:cubicBezTo>
                    <a:pt x="4268" y="730"/>
                    <a:pt x="4272" y="735"/>
                    <a:pt x="4278" y="735"/>
                  </a:cubicBezTo>
                  <a:cubicBezTo>
                    <a:pt x="4280" y="735"/>
                    <a:pt x="4282" y="735"/>
                    <a:pt x="4285" y="734"/>
                  </a:cubicBezTo>
                  <a:cubicBezTo>
                    <a:pt x="4294" y="734"/>
                    <a:pt x="4291" y="709"/>
                    <a:pt x="4288" y="684"/>
                  </a:cubicBezTo>
                  <a:cubicBezTo>
                    <a:pt x="4288" y="670"/>
                    <a:pt x="4291" y="663"/>
                    <a:pt x="4296" y="663"/>
                  </a:cubicBezTo>
                  <a:cubicBezTo>
                    <a:pt x="4302" y="663"/>
                    <a:pt x="4309" y="669"/>
                    <a:pt x="4319" y="680"/>
                  </a:cubicBezTo>
                  <a:cubicBezTo>
                    <a:pt x="4329" y="692"/>
                    <a:pt x="4343" y="697"/>
                    <a:pt x="4356" y="697"/>
                  </a:cubicBezTo>
                  <a:cubicBezTo>
                    <a:pt x="4371" y="697"/>
                    <a:pt x="4386" y="690"/>
                    <a:pt x="4395" y="674"/>
                  </a:cubicBezTo>
                  <a:cubicBezTo>
                    <a:pt x="4404" y="674"/>
                    <a:pt x="4413" y="674"/>
                    <a:pt x="4417" y="699"/>
                  </a:cubicBezTo>
                  <a:cubicBezTo>
                    <a:pt x="4423" y="713"/>
                    <a:pt x="4433" y="726"/>
                    <a:pt x="4443" y="726"/>
                  </a:cubicBezTo>
                  <a:cubicBezTo>
                    <a:pt x="4451" y="726"/>
                    <a:pt x="4460" y="717"/>
                    <a:pt x="4467" y="693"/>
                  </a:cubicBezTo>
                  <a:cubicBezTo>
                    <a:pt x="4476" y="693"/>
                    <a:pt x="4476" y="693"/>
                    <a:pt x="4476" y="718"/>
                  </a:cubicBezTo>
                  <a:cubicBezTo>
                    <a:pt x="4483" y="733"/>
                    <a:pt x="4487" y="747"/>
                    <a:pt x="4491" y="747"/>
                  </a:cubicBezTo>
                  <a:cubicBezTo>
                    <a:pt x="4493" y="747"/>
                    <a:pt x="4495" y="739"/>
                    <a:pt x="4498" y="718"/>
                  </a:cubicBezTo>
                  <a:cubicBezTo>
                    <a:pt x="4505" y="703"/>
                    <a:pt x="4519" y="695"/>
                    <a:pt x="4533" y="695"/>
                  </a:cubicBezTo>
                  <a:cubicBezTo>
                    <a:pt x="4545" y="695"/>
                    <a:pt x="4557" y="700"/>
                    <a:pt x="4564" y="712"/>
                  </a:cubicBezTo>
                  <a:cubicBezTo>
                    <a:pt x="4573" y="712"/>
                    <a:pt x="4583" y="709"/>
                    <a:pt x="4579" y="684"/>
                  </a:cubicBezTo>
                  <a:lnTo>
                    <a:pt x="4579" y="659"/>
                  </a:lnTo>
                  <a:cubicBezTo>
                    <a:pt x="4586" y="684"/>
                    <a:pt x="4589" y="696"/>
                    <a:pt x="4591" y="696"/>
                  </a:cubicBezTo>
                  <a:cubicBezTo>
                    <a:pt x="4594" y="696"/>
                    <a:pt x="4595" y="684"/>
                    <a:pt x="4598" y="659"/>
                  </a:cubicBezTo>
                  <a:cubicBezTo>
                    <a:pt x="4597" y="644"/>
                    <a:pt x="4598" y="637"/>
                    <a:pt x="4601" y="637"/>
                  </a:cubicBezTo>
                  <a:cubicBezTo>
                    <a:pt x="4603" y="637"/>
                    <a:pt x="4606" y="643"/>
                    <a:pt x="4608" y="655"/>
                  </a:cubicBezTo>
                  <a:cubicBezTo>
                    <a:pt x="4620" y="680"/>
                    <a:pt x="4630" y="680"/>
                    <a:pt x="4630" y="680"/>
                  </a:cubicBezTo>
                  <a:cubicBezTo>
                    <a:pt x="4661" y="665"/>
                    <a:pt x="4695" y="652"/>
                    <a:pt x="4733" y="646"/>
                  </a:cubicBezTo>
                  <a:cubicBezTo>
                    <a:pt x="4808" y="640"/>
                    <a:pt x="4840" y="637"/>
                    <a:pt x="4836" y="612"/>
                  </a:cubicBezTo>
                  <a:cubicBezTo>
                    <a:pt x="4840" y="599"/>
                    <a:pt x="4841" y="592"/>
                    <a:pt x="4844" y="592"/>
                  </a:cubicBezTo>
                  <a:cubicBezTo>
                    <a:pt x="4846" y="592"/>
                    <a:pt x="4849" y="598"/>
                    <a:pt x="4855" y="608"/>
                  </a:cubicBezTo>
                  <a:cubicBezTo>
                    <a:pt x="4868" y="633"/>
                    <a:pt x="4877" y="633"/>
                    <a:pt x="4887" y="633"/>
                  </a:cubicBezTo>
                  <a:cubicBezTo>
                    <a:pt x="4888" y="633"/>
                    <a:pt x="4890" y="633"/>
                    <a:pt x="4892" y="633"/>
                  </a:cubicBezTo>
                  <a:cubicBezTo>
                    <a:pt x="4900" y="633"/>
                    <a:pt x="4906" y="635"/>
                    <a:pt x="4909" y="655"/>
                  </a:cubicBezTo>
                  <a:cubicBezTo>
                    <a:pt x="4915" y="630"/>
                    <a:pt x="4915" y="630"/>
                    <a:pt x="4924" y="630"/>
                  </a:cubicBezTo>
                  <a:cubicBezTo>
                    <a:pt x="4926" y="642"/>
                    <a:pt x="4929" y="649"/>
                    <a:pt x="4932" y="649"/>
                  </a:cubicBezTo>
                  <a:cubicBezTo>
                    <a:pt x="4936" y="649"/>
                    <a:pt x="4940" y="642"/>
                    <a:pt x="4943" y="627"/>
                  </a:cubicBezTo>
                  <a:cubicBezTo>
                    <a:pt x="4946" y="602"/>
                    <a:pt x="4948" y="590"/>
                    <a:pt x="4949" y="590"/>
                  </a:cubicBezTo>
                  <a:cubicBezTo>
                    <a:pt x="4950" y="590"/>
                    <a:pt x="4951" y="602"/>
                    <a:pt x="4952" y="627"/>
                  </a:cubicBezTo>
                  <a:cubicBezTo>
                    <a:pt x="4955" y="645"/>
                    <a:pt x="4971" y="663"/>
                    <a:pt x="4976" y="663"/>
                  </a:cubicBezTo>
                  <a:cubicBezTo>
                    <a:pt x="4978" y="663"/>
                    <a:pt x="4978" y="660"/>
                    <a:pt x="4974" y="652"/>
                  </a:cubicBezTo>
                  <a:cubicBezTo>
                    <a:pt x="4974" y="627"/>
                    <a:pt x="4993" y="624"/>
                    <a:pt x="4999" y="599"/>
                  </a:cubicBezTo>
                  <a:cubicBezTo>
                    <a:pt x="5002" y="598"/>
                    <a:pt x="5004" y="598"/>
                    <a:pt x="5007" y="598"/>
                  </a:cubicBezTo>
                  <a:cubicBezTo>
                    <a:pt x="5013" y="598"/>
                    <a:pt x="5019" y="602"/>
                    <a:pt x="5021" y="621"/>
                  </a:cubicBezTo>
                  <a:cubicBezTo>
                    <a:pt x="5025" y="628"/>
                    <a:pt x="5030" y="631"/>
                    <a:pt x="5037" y="631"/>
                  </a:cubicBezTo>
                  <a:cubicBezTo>
                    <a:pt x="5055" y="631"/>
                    <a:pt x="5079" y="610"/>
                    <a:pt x="5084" y="590"/>
                  </a:cubicBezTo>
                  <a:cubicBezTo>
                    <a:pt x="5084" y="577"/>
                    <a:pt x="5086" y="571"/>
                    <a:pt x="5089" y="571"/>
                  </a:cubicBezTo>
                  <a:cubicBezTo>
                    <a:pt x="5092" y="571"/>
                    <a:pt x="5095" y="577"/>
                    <a:pt x="5097" y="590"/>
                  </a:cubicBezTo>
                  <a:cubicBezTo>
                    <a:pt x="5097" y="615"/>
                    <a:pt x="5106" y="615"/>
                    <a:pt x="5118" y="615"/>
                  </a:cubicBezTo>
                  <a:cubicBezTo>
                    <a:pt x="5120" y="606"/>
                    <a:pt x="5122" y="602"/>
                    <a:pt x="5123" y="602"/>
                  </a:cubicBezTo>
                  <a:cubicBezTo>
                    <a:pt x="5126" y="602"/>
                    <a:pt x="5128" y="619"/>
                    <a:pt x="5128" y="637"/>
                  </a:cubicBezTo>
                  <a:cubicBezTo>
                    <a:pt x="5123" y="658"/>
                    <a:pt x="5127" y="663"/>
                    <a:pt x="5138" y="663"/>
                  </a:cubicBezTo>
                  <a:cubicBezTo>
                    <a:pt x="5141" y="663"/>
                    <a:pt x="5145" y="662"/>
                    <a:pt x="5150" y="662"/>
                  </a:cubicBezTo>
                  <a:cubicBezTo>
                    <a:pt x="5159" y="637"/>
                    <a:pt x="5197" y="633"/>
                    <a:pt x="5225" y="630"/>
                  </a:cubicBezTo>
                  <a:cubicBezTo>
                    <a:pt x="5272" y="627"/>
                    <a:pt x="5281" y="599"/>
                    <a:pt x="5294" y="546"/>
                  </a:cubicBezTo>
                  <a:lnTo>
                    <a:pt x="5300" y="496"/>
                  </a:lnTo>
                  <a:lnTo>
                    <a:pt x="5303" y="546"/>
                  </a:lnTo>
                  <a:cubicBezTo>
                    <a:pt x="5310" y="571"/>
                    <a:pt x="5313" y="596"/>
                    <a:pt x="5322" y="621"/>
                  </a:cubicBezTo>
                  <a:cubicBezTo>
                    <a:pt x="5332" y="621"/>
                    <a:pt x="5328" y="596"/>
                    <a:pt x="5325" y="571"/>
                  </a:cubicBezTo>
                  <a:cubicBezTo>
                    <a:pt x="5324" y="557"/>
                    <a:pt x="5326" y="550"/>
                    <a:pt x="5332" y="550"/>
                  </a:cubicBezTo>
                  <a:cubicBezTo>
                    <a:pt x="5337" y="550"/>
                    <a:pt x="5345" y="556"/>
                    <a:pt x="5354" y="568"/>
                  </a:cubicBezTo>
                  <a:cubicBezTo>
                    <a:pt x="5364" y="579"/>
                    <a:pt x="5371" y="585"/>
                    <a:pt x="5377" y="585"/>
                  </a:cubicBezTo>
                  <a:cubicBezTo>
                    <a:pt x="5384" y="585"/>
                    <a:pt x="5389" y="578"/>
                    <a:pt x="5394" y="564"/>
                  </a:cubicBezTo>
                  <a:cubicBezTo>
                    <a:pt x="5396" y="564"/>
                    <a:pt x="5398" y="564"/>
                    <a:pt x="5400" y="564"/>
                  </a:cubicBezTo>
                  <a:cubicBezTo>
                    <a:pt x="5408" y="564"/>
                    <a:pt x="5416" y="566"/>
                    <a:pt x="5426" y="586"/>
                  </a:cubicBezTo>
                  <a:cubicBezTo>
                    <a:pt x="5435" y="586"/>
                    <a:pt x="5435" y="586"/>
                    <a:pt x="5432" y="561"/>
                  </a:cubicBezTo>
                  <a:cubicBezTo>
                    <a:pt x="5430" y="548"/>
                    <a:pt x="5432" y="541"/>
                    <a:pt x="5436" y="541"/>
                  </a:cubicBezTo>
                  <a:cubicBezTo>
                    <a:pt x="5440" y="541"/>
                    <a:pt x="5445" y="546"/>
                    <a:pt x="5451" y="558"/>
                  </a:cubicBezTo>
                  <a:cubicBezTo>
                    <a:pt x="5460" y="587"/>
                    <a:pt x="5473" y="599"/>
                    <a:pt x="5482" y="599"/>
                  </a:cubicBezTo>
                  <a:cubicBezTo>
                    <a:pt x="5488" y="599"/>
                    <a:pt x="5493" y="592"/>
                    <a:pt x="5491" y="580"/>
                  </a:cubicBezTo>
                  <a:cubicBezTo>
                    <a:pt x="5488" y="555"/>
                    <a:pt x="5501" y="555"/>
                    <a:pt x="5510" y="555"/>
                  </a:cubicBezTo>
                  <a:cubicBezTo>
                    <a:pt x="5520" y="555"/>
                    <a:pt x="5529" y="552"/>
                    <a:pt x="5535" y="527"/>
                  </a:cubicBezTo>
                  <a:lnTo>
                    <a:pt x="5554" y="524"/>
                  </a:lnTo>
                  <a:lnTo>
                    <a:pt x="5554" y="524"/>
                  </a:lnTo>
                  <a:cubicBezTo>
                    <a:pt x="5563" y="524"/>
                    <a:pt x="5557" y="549"/>
                    <a:pt x="5548" y="552"/>
                  </a:cubicBezTo>
                  <a:lnTo>
                    <a:pt x="5560" y="577"/>
                  </a:lnTo>
                  <a:cubicBezTo>
                    <a:pt x="5579" y="574"/>
                    <a:pt x="5589" y="574"/>
                    <a:pt x="5595" y="546"/>
                  </a:cubicBezTo>
                  <a:cubicBezTo>
                    <a:pt x="5598" y="521"/>
                    <a:pt x="5600" y="508"/>
                    <a:pt x="5601" y="508"/>
                  </a:cubicBezTo>
                  <a:cubicBezTo>
                    <a:pt x="5602" y="508"/>
                    <a:pt x="5603" y="521"/>
                    <a:pt x="5604" y="546"/>
                  </a:cubicBezTo>
                  <a:cubicBezTo>
                    <a:pt x="5606" y="563"/>
                    <a:pt x="5613" y="581"/>
                    <a:pt x="5619" y="581"/>
                  </a:cubicBezTo>
                  <a:cubicBezTo>
                    <a:pt x="5622" y="581"/>
                    <a:pt x="5624" y="578"/>
                    <a:pt x="5626" y="571"/>
                  </a:cubicBezTo>
                  <a:cubicBezTo>
                    <a:pt x="5629" y="548"/>
                    <a:pt x="5633" y="539"/>
                    <a:pt x="5636" y="539"/>
                  </a:cubicBezTo>
                  <a:cubicBezTo>
                    <a:pt x="5641" y="539"/>
                    <a:pt x="5645" y="553"/>
                    <a:pt x="5645" y="568"/>
                  </a:cubicBezTo>
                  <a:cubicBezTo>
                    <a:pt x="5643" y="594"/>
                    <a:pt x="5643" y="608"/>
                    <a:pt x="5647" y="608"/>
                  </a:cubicBezTo>
                  <a:cubicBezTo>
                    <a:pt x="5650" y="608"/>
                    <a:pt x="5659" y="594"/>
                    <a:pt x="5676" y="568"/>
                  </a:cubicBezTo>
                  <a:cubicBezTo>
                    <a:pt x="5695" y="564"/>
                    <a:pt x="5730" y="536"/>
                    <a:pt x="5758" y="533"/>
                  </a:cubicBezTo>
                  <a:cubicBezTo>
                    <a:pt x="5771" y="532"/>
                    <a:pt x="5783" y="531"/>
                    <a:pt x="5792" y="531"/>
                  </a:cubicBezTo>
                  <a:cubicBezTo>
                    <a:pt x="5810" y="531"/>
                    <a:pt x="5822" y="535"/>
                    <a:pt x="5830" y="552"/>
                  </a:cubicBezTo>
                  <a:cubicBezTo>
                    <a:pt x="5832" y="582"/>
                    <a:pt x="5836" y="594"/>
                    <a:pt x="5837" y="594"/>
                  </a:cubicBezTo>
                  <a:cubicBezTo>
                    <a:pt x="5838" y="594"/>
                    <a:pt x="5837" y="588"/>
                    <a:pt x="5833" y="577"/>
                  </a:cubicBezTo>
                  <a:cubicBezTo>
                    <a:pt x="5827" y="527"/>
                    <a:pt x="5836" y="527"/>
                    <a:pt x="5864" y="524"/>
                  </a:cubicBezTo>
                  <a:cubicBezTo>
                    <a:pt x="5873" y="530"/>
                    <a:pt x="5880" y="532"/>
                    <a:pt x="5887" y="532"/>
                  </a:cubicBezTo>
                  <a:cubicBezTo>
                    <a:pt x="5905" y="532"/>
                    <a:pt x="5916" y="513"/>
                    <a:pt x="5921" y="492"/>
                  </a:cubicBezTo>
                  <a:lnTo>
                    <a:pt x="5921" y="492"/>
                  </a:lnTo>
                  <a:lnTo>
                    <a:pt x="5902" y="496"/>
                  </a:lnTo>
                  <a:cubicBezTo>
                    <a:pt x="5898" y="465"/>
                    <a:pt x="5900" y="452"/>
                    <a:pt x="5907" y="452"/>
                  </a:cubicBezTo>
                  <a:cubicBezTo>
                    <a:pt x="5912" y="452"/>
                    <a:pt x="5918" y="458"/>
                    <a:pt x="5927" y="467"/>
                  </a:cubicBezTo>
                  <a:cubicBezTo>
                    <a:pt x="5936" y="467"/>
                    <a:pt x="5940" y="492"/>
                    <a:pt x="5943" y="517"/>
                  </a:cubicBezTo>
                  <a:cubicBezTo>
                    <a:pt x="5946" y="543"/>
                    <a:pt x="5955" y="568"/>
                    <a:pt x="5968" y="568"/>
                  </a:cubicBezTo>
                  <a:cubicBezTo>
                    <a:pt x="5977" y="568"/>
                    <a:pt x="5987" y="564"/>
                    <a:pt x="5974" y="539"/>
                  </a:cubicBezTo>
                  <a:cubicBezTo>
                    <a:pt x="5971" y="514"/>
                    <a:pt x="5971" y="514"/>
                    <a:pt x="5980" y="514"/>
                  </a:cubicBezTo>
                  <a:cubicBezTo>
                    <a:pt x="5990" y="514"/>
                    <a:pt x="5999" y="511"/>
                    <a:pt x="6005" y="486"/>
                  </a:cubicBezTo>
                  <a:cubicBezTo>
                    <a:pt x="6005" y="461"/>
                    <a:pt x="6015" y="461"/>
                    <a:pt x="6024" y="458"/>
                  </a:cubicBezTo>
                  <a:cubicBezTo>
                    <a:pt x="6027" y="474"/>
                    <a:pt x="6040" y="483"/>
                    <a:pt x="6056" y="483"/>
                  </a:cubicBezTo>
                  <a:lnTo>
                    <a:pt x="6059" y="508"/>
                  </a:lnTo>
                  <a:cubicBezTo>
                    <a:pt x="6059" y="524"/>
                    <a:pt x="6065" y="543"/>
                    <a:pt x="6071" y="558"/>
                  </a:cubicBezTo>
                  <a:cubicBezTo>
                    <a:pt x="6081" y="558"/>
                    <a:pt x="6081" y="533"/>
                    <a:pt x="6081" y="533"/>
                  </a:cubicBezTo>
                  <a:cubicBezTo>
                    <a:pt x="6077" y="505"/>
                    <a:pt x="6306" y="486"/>
                    <a:pt x="6338" y="483"/>
                  </a:cubicBezTo>
                  <a:cubicBezTo>
                    <a:pt x="6348" y="495"/>
                    <a:pt x="6359" y="500"/>
                    <a:pt x="6368" y="500"/>
                  </a:cubicBezTo>
                  <a:cubicBezTo>
                    <a:pt x="6377" y="500"/>
                    <a:pt x="6382" y="493"/>
                    <a:pt x="6375" y="480"/>
                  </a:cubicBezTo>
                  <a:cubicBezTo>
                    <a:pt x="6372" y="455"/>
                    <a:pt x="6419" y="452"/>
                    <a:pt x="6479" y="445"/>
                  </a:cubicBezTo>
                  <a:cubicBezTo>
                    <a:pt x="6544" y="442"/>
                    <a:pt x="6595" y="436"/>
                    <a:pt x="6591" y="411"/>
                  </a:cubicBezTo>
                  <a:lnTo>
                    <a:pt x="6620" y="408"/>
                  </a:lnTo>
                  <a:cubicBezTo>
                    <a:pt x="6638" y="408"/>
                    <a:pt x="6657" y="380"/>
                    <a:pt x="6667" y="380"/>
                  </a:cubicBezTo>
                  <a:cubicBezTo>
                    <a:pt x="6670" y="367"/>
                    <a:pt x="6674" y="360"/>
                    <a:pt x="6676" y="360"/>
                  </a:cubicBezTo>
                  <a:lnTo>
                    <a:pt x="6676" y="360"/>
                  </a:lnTo>
                  <a:cubicBezTo>
                    <a:pt x="6678" y="360"/>
                    <a:pt x="6679" y="366"/>
                    <a:pt x="6676" y="380"/>
                  </a:cubicBezTo>
                  <a:cubicBezTo>
                    <a:pt x="6679" y="405"/>
                    <a:pt x="6679" y="430"/>
                    <a:pt x="6689" y="430"/>
                  </a:cubicBezTo>
                  <a:cubicBezTo>
                    <a:pt x="6710" y="427"/>
                    <a:pt x="6707" y="402"/>
                    <a:pt x="6704" y="376"/>
                  </a:cubicBezTo>
                  <a:cubicBezTo>
                    <a:pt x="6701" y="351"/>
                    <a:pt x="6710" y="348"/>
                    <a:pt x="6710" y="348"/>
                  </a:cubicBezTo>
                  <a:cubicBezTo>
                    <a:pt x="6720" y="348"/>
                    <a:pt x="6720" y="348"/>
                    <a:pt x="6723" y="373"/>
                  </a:cubicBezTo>
                  <a:lnTo>
                    <a:pt x="6729" y="427"/>
                  </a:lnTo>
                  <a:lnTo>
                    <a:pt x="6739" y="423"/>
                  </a:lnTo>
                  <a:cubicBezTo>
                    <a:pt x="6736" y="398"/>
                    <a:pt x="6745" y="398"/>
                    <a:pt x="6745" y="398"/>
                  </a:cubicBezTo>
                  <a:cubicBezTo>
                    <a:pt x="6754" y="398"/>
                    <a:pt x="6754" y="398"/>
                    <a:pt x="6761" y="449"/>
                  </a:cubicBezTo>
                  <a:cubicBezTo>
                    <a:pt x="6762" y="473"/>
                    <a:pt x="6766" y="486"/>
                    <a:pt x="6770" y="486"/>
                  </a:cubicBezTo>
                  <a:cubicBezTo>
                    <a:pt x="6774" y="486"/>
                    <a:pt x="6778" y="472"/>
                    <a:pt x="6779" y="445"/>
                  </a:cubicBezTo>
                  <a:lnTo>
                    <a:pt x="6795" y="420"/>
                  </a:lnTo>
                  <a:cubicBezTo>
                    <a:pt x="6800" y="435"/>
                    <a:pt x="6804" y="441"/>
                    <a:pt x="6808" y="441"/>
                  </a:cubicBezTo>
                  <a:cubicBezTo>
                    <a:pt x="6818" y="441"/>
                    <a:pt x="6826" y="410"/>
                    <a:pt x="6833" y="392"/>
                  </a:cubicBezTo>
                  <a:cubicBezTo>
                    <a:pt x="6839" y="416"/>
                    <a:pt x="6844" y="428"/>
                    <a:pt x="6849" y="428"/>
                  </a:cubicBezTo>
                  <a:cubicBezTo>
                    <a:pt x="6854" y="428"/>
                    <a:pt x="6858" y="415"/>
                    <a:pt x="6861" y="389"/>
                  </a:cubicBezTo>
                  <a:cubicBezTo>
                    <a:pt x="6859" y="376"/>
                    <a:pt x="6861" y="369"/>
                    <a:pt x="6865" y="369"/>
                  </a:cubicBezTo>
                  <a:cubicBezTo>
                    <a:pt x="6869" y="369"/>
                    <a:pt x="6874" y="374"/>
                    <a:pt x="6880" y="386"/>
                  </a:cubicBezTo>
                  <a:cubicBezTo>
                    <a:pt x="6889" y="404"/>
                    <a:pt x="6897" y="409"/>
                    <a:pt x="6907" y="409"/>
                  </a:cubicBezTo>
                  <a:cubicBezTo>
                    <a:pt x="6911" y="409"/>
                    <a:pt x="6916" y="409"/>
                    <a:pt x="6920" y="408"/>
                  </a:cubicBezTo>
                  <a:cubicBezTo>
                    <a:pt x="6927" y="383"/>
                    <a:pt x="6996" y="376"/>
                    <a:pt x="7071" y="370"/>
                  </a:cubicBezTo>
                  <a:cubicBezTo>
                    <a:pt x="7159" y="364"/>
                    <a:pt x="7218" y="358"/>
                    <a:pt x="7215" y="333"/>
                  </a:cubicBezTo>
                  <a:cubicBezTo>
                    <a:pt x="7224" y="333"/>
                    <a:pt x="7224" y="333"/>
                    <a:pt x="7237" y="358"/>
                  </a:cubicBezTo>
                  <a:cubicBezTo>
                    <a:pt x="7238" y="368"/>
                    <a:pt x="7241" y="374"/>
                    <a:pt x="7243" y="374"/>
                  </a:cubicBezTo>
                  <a:cubicBezTo>
                    <a:pt x="7247" y="374"/>
                    <a:pt x="7251" y="361"/>
                    <a:pt x="7253" y="329"/>
                  </a:cubicBezTo>
                  <a:cubicBezTo>
                    <a:pt x="7256" y="315"/>
                    <a:pt x="7257" y="301"/>
                    <a:pt x="7258" y="301"/>
                  </a:cubicBezTo>
                  <a:cubicBezTo>
                    <a:pt x="7258" y="301"/>
                    <a:pt x="7259" y="308"/>
                    <a:pt x="7262" y="329"/>
                  </a:cubicBezTo>
                  <a:cubicBezTo>
                    <a:pt x="7264" y="346"/>
                    <a:pt x="7273" y="350"/>
                    <a:pt x="7290" y="350"/>
                  </a:cubicBezTo>
                  <a:cubicBezTo>
                    <a:pt x="7299" y="350"/>
                    <a:pt x="7309" y="349"/>
                    <a:pt x="7322" y="348"/>
                  </a:cubicBezTo>
                  <a:cubicBezTo>
                    <a:pt x="7353" y="348"/>
                    <a:pt x="7391" y="345"/>
                    <a:pt x="7387" y="317"/>
                  </a:cubicBezTo>
                  <a:cubicBezTo>
                    <a:pt x="7395" y="304"/>
                    <a:pt x="7399" y="298"/>
                    <a:pt x="7400" y="298"/>
                  </a:cubicBezTo>
                  <a:lnTo>
                    <a:pt x="7400" y="298"/>
                  </a:lnTo>
                  <a:cubicBezTo>
                    <a:pt x="7401" y="298"/>
                    <a:pt x="7400" y="304"/>
                    <a:pt x="7397" y="317"/>
                  </a:cubicBezTo>
                  <a:cubicBezTo>
                    <a:pt x="7395" y="348"/>
                    <a:pt x="7412" y="369"/>
                    <a:pt x="7430" y="369"/>
                  </a:cubicBezTo>
                  <a:cubicBezTo>
                    <a:pt x="7443" y="369"/>
                    <a:pt x="7457" y="359"/>
                    <a:pt x="7466" y="336"/>
                  </a:cubicBezTo>
                  <a:cubicBezTo>
                    <a:pt x="7475" y="336"/>
                    <a:pt x="7488" y="336"/>
                    <a:pt x="7488" y="361"/>
                  </a:cubicBezTo>
                  <a:cubicBezTo>
                    <a:pt x="7497" y="361"/>
                    <a:pt x="7506" y="361"/>
                    <a:pt x="7535" y="333"/>
                  </a:cubicBezTo>
                  <a:cubicBezTo>
                    <a:pt x="7544" y="329"/>
                    <a:pt x="7582" y="326"/>
                    <a:pt x="7600" y="326"/>
                  </a:cubicBezTo>
                  <a:cubicBezTo>
                    <a:pt x="7622" y="323"/>
                    <a:pt x="7638" y="298"/>
                    <a:pt x="7638" y="298"/>
                  </a:cubicBezTo>
                  <a:lnTo>
                    <a:pt x="7647" y="295"/>
                  </a:lnTo>
                  <a:cubicBezTo>
                    <a:pt x="7649" y="311"/>
                    <a:pt x="7666" y="316"/>
                    <a:pt x="7692" y="316"/>
                  </a:cubicBezTo>
                  <a:cubicBezTo>
                    <a:pt x="7712" y="316"/>
                    <a:pt x="7737" y="313"/>
                    <a:pt x="7767" y="311"/>
                  </a:cubicBezTo>
                  <a:cubicBezTo>
                    <a:pt x="7793" y="309"/>
                    <a:pt x="7819" y="308"/>
                    <a:pt x="7841" y="308"/>
                  </a:cubicBezTo>
                  <a:cubicBezTo>
                    <a:pt x="7872" y="308"/>
                    <a:pt x="7896" y="311"/>
                    <a:pt x="7901" y="326"/>
                  </a:cubicBezTo>
                  <a:cubicBezTo>
                    <a:pt x="7901" y="326"/>
                    <a:pt x="7911" y="326"/>
                    <a:pt x="7920" y="298"/>
                  </a:cubicBezTo>
                  <a:cubicBezTo>
                    <a:pt x="7922" y="268"/>
                    <a:pt x="7926" y="255"/>
                    <a:pt x="7932" y="255"/>
                  </a:cubicBezTo>
                  <a:cubicBezTo>
                    <a:pt x="7936" y="255"/>
                    <a:pt x="7940" y="260"/>
                    <a:pt x="7945" y="270"/>
                  </a:cubicBezTo>
                  <a:cubicBezTo>
                    <a:pt x="7953" y="294"/>
                    <a:pt x="7966" y="306"/>
                    <a:pt x="7977" y="306"/>
                  </a:cubicBezTo>
                  <a:cubicBezTo>
                    <a:pt x="7990" y="306"/>
                    <a:pt x="8001" y="293"/>
                    <a:pt x="8005" y="267"/>
                  </a:cubicBezTo>
                  <a:lnTo>
                    <a:pt x="8005" y="292"/>
                  </a:lnTo>
                  <a:cubicBezTo>
                    <a:pt x="8010" y="310"/>
                    <a:pt x="8017" y="318"/>
                    <a:pt x="8024" y="318"/>
                  </a:cubicBezTo>
                  <a:cubicBezTo>
                    <a:pt x="8036" y="318"/>
                    <a:pt x="8048" y="294"/>
                    <a:pt x="8052" y="261"/>
                  </a:cubicBezTo>
                  <a:cubicBezTo>
                    <a:pt x="8061" y="278"/>
                    <a:pt x="8069" y="296"/>
                    <a:pt x="8076" y="296"/>
                  </a:cubicBezTo>
                  <a:cubicBezTo>
                    <a:pt x="8079" y="296"/>
                    <a:pt x="8081" y="293"/>
                    <a:pt x="8083" y="286"/>
                  </a:cubicBezTo>
                  <a:cubicBezTo>
                    <a:pt x="8092" y="286"/>
                    <a:pt x="8092" y="286"/>
                    <a:pt x="8099" y="336"/>
                  </a:cubicBezTo>
                  <a:cubicBezTo>
                    <a:pt x="8099" y="361"/>
                    <a:pt x="8102" y="386"/>
                    <a:pt x="8111" y="386"/>
                  </a:cubicBezTo>
                  <a:cubicBezTo>
                    <a:pt x="8121" y="386"/>
                    <a:pt x="8121" y="358"/>
                    <a:pt x="8118" y="333"/>
                  </a:cubicBezTo>
                  <a:lnTo>
                    <a:pt x="8136" y="333"/>
                  </a:lnTo>
                  <a:cubicBezTo>
                    <a:pt x="8136" y="333"/>
                    <a:pt x="8146" y="333"/>
                    <a:pt x="8143" y="304"/>
                  </a:cubicBezTo>
                  <a:cubicBezTo>
                    <a:pt x="8139" y="279"/>
                    <a:pt x="8149" y="279"/>
                    <a:pt x="8158" y="279"/>
                  </a:cubicBezTo>
                  <a:cubicBezTo>
                    <a:pt x="8159" y="287"/>
                    <a:pt x="8161" y="290"/>
                    <a:pt x="8162" y="290"/>
                  </a:cubicBezTo>
                  <a:cubicBezTo>
                    <a:pt x="8165" y="290"/>
                    <a:pt x="8167" y="272"/>
                    <a:pt x="8158" y="254"/>
                  </a:cubicBezTo>
                  <a:cubicBezTo>
                    <a:pt x="8155" y="226"/>
                    <a:pt x="8152" y="201"/>
                    <a:pt x="8161" y="201"/>
                  </a:cubicBezTo>
                  <a:lnTo>
                    <a:pt x="8155" y="151"/>
                  </a:lnTo>
                  <a:cubicBezTo>
                    <a:pt x="8152" y="101"/>
                    <a:pt x="8149" y="72"/>
                    <a:pt x="8127" y="51"/>
                  </a:cubicBezTo>
                  <a:cubicBezTo>
                    <a:pt x="8104" y="38"/>
                    <a:pt x="8084" y="25"/>
                    <a:pt x="8072" y="25"/>
                  </a:cubicBezTo>
                  <a:cubicBezTo>
                    <a:pt x="8062" y="25"/>
                    <a:pt x="8057" y="33"/>
                    <a:pt x="8058" y="57"/>
                  </a:cubicBezTo>
                  <a:cubicBezTo>
                    <a:pt x="8058" y="57"/>
                    <a:pt x="8052" y="82"/>
                    <a:pt x="8042" y="82"/>
                  </a:cubicBezTo>
                  <a:cubicBezTo>
                    <a:pt x="8042" y="82"/>
                    <a:pt x="8041" y="82"/>
                    <a:pt x="8041" y="82"/>
                  </a:cubicBezTo>
                  <a:cubicBezTo>
                    <a:pt x="8032" y="82"/>
                    <a:pt x="8020" y="60"/>
                    <a:pt x="8020" y="60"/>
                  </a:cubicBezTo>
                  <a:cubicBezTo>
                    <a:pt x="8018" y="43"/>
                    <a:pt x="8001" y="39"/>
                    <a:pt x="7976" y="39"/>
                  </a:cubicBezTo>
                  <a:cubicBezTo>
                    <a:pt x="7963" y="39"/>
                    <a:pt x="7948" y="40"/>
                    <a:pt x="7933" y="41"/>
                  </a:cubicBezTo>
                  <a:cubicBezTo>
                    <a:pt x="7913" y="42"/>
                    <a:pt x="7896" y="43"/>
                    <a:pt x="7883" y="43"/>
                  </a:cubicBezTo>
                  <a:cubicBezTo>
                    <a:pt x="7856" y="43"/>
                    <a:pt x="7841" y="39"/>
                    <a:pt x="7832" y="22"/>
                  </a:cubicBezTo>
                  <a:cubicBezTo>
                    <a:pt x="7822" y="2"/>
                    <a:pt x="7814" y="0"/>
                    <a:pt x="7812" y="0"/>
                  </a:cubicBezTo>
                  <a:close/>
                  <a:moveTo>
                    <a:pt x="2339" y="1335"/>
                  </a:moveTo>
                  <a:cubicBezTo>
                    <a:pt x="2336" y="1354"/>
                    <a:pt x="2333" y="1370"/>
                    <a:pt x="2333" y="1389"/>
                  </a:cubicBezTo>
                  <a:cubicBezTo>
                    <a:pt x="2334" y="1399"/>
                    <a:pt x="2336" y="1405"/>
                    <a:pt x="2339" y="1405"/>
                  </a:cubicBezTo>
                  <a:cubicBezTo>
                    <a:pt x="2343" y="1405"/>
                    <a:pt x="2348" y="1392"/>
                    <a:pt x="2351" y="1360"/>
                  </a:cubicBezTo>
                  <a:cubicBezTo>
                    <a:pt x="2348" y="1335"/>
                    <a:pt x="2348" y="1335"/>
                    <a:pt x="2339" y="1335"/>
                  </a:cubicBezTo>
                  <a:close/>
                  <a:moveTo>
                    <a:pt x="195" y="1364"/>
                  </a:moveTo>
                  <a:cubicBezTo>
                    <a:pt x="192" y="1379"/>
                    <a:pt x="189" y="1398"/>
                    <a:pt x="192" y="1414"/>
                  </a:cubicBezTo>
                  <a:lnTo>
                    <a:pt x="202" y="1414"/>
                  </a:lnTo>
                  <a:cubicBezTo>
                    <a:pt x="211" y="1414"/>
                    <a:pt x="208" y="1389"/>
                    <a:pt x="205" y="13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37"/>
            <p:cNvSpPr/>
            <p:nvPr/>
          </p:nvSpPr>
          <p:spPr>
            <a:xfrm>
              <a:off x="3354919" y="3586840"/>
              <a:ext cx="582553" cy="876537"/>
            </a:xfrm>
            <a:custGeom>
              <a:avLst/>
              <a:gdLst/>
              <a:ahLst/>
              <a:cxnLst/>
              <a:rect l="l" t="t" r="r" b="b"/>
              <a:pathLst>
                <a:path w="32004" h="48528" extrusionOk="0">
                  <a:moveTo>
                    <a:pt x="25726" y="1"/>
                  </a:moveTo>
                  <a:cubicBezTo>
                    <a:pt x="24327" y="1"/>
                    <a:pt x="22924" y="504"/>
                    <a:pt x="21812" y="1524"/>
                  </a:cubicBezTo>
                  <a:lnTo>
                    <a:pt x="4025" y="16848"/>
                  </a:lnTo>
                  <a:cubicBezTo>
                    <a:pt x="3996" y="16876"/>
                    <a:pt x="3965" y="16904"/>
                    <a:pt x="3934" y="16936"/>
                  </a:cubicBezTo>
                  <a:cubicBezTo>
                    <a:pt x="2041" y="18722"/>
                    <a:pt x="725" y="21044"/>
                    <a:pt x="239" y="23604"/>
                  </a:cubicBezTo>
                  <a:cubicBezTo>
                    <a:pt x="82" y="24429"/>
                    <a:pt x="4" y="25268"/>
                    <a:pt x="1" y="26111"/>
                  </a:cubicBezTo>
                  <a:cubicBezTo>
                    <a:pt x="1" y="32069"/>
                    <a:pt x="2680" y="45350"/>
                    <a:pt x="2993" y="48528"/>
                  </a:cubicBezTo>
                  <a:lnTo>
                    <a:pt x="15930" y="31288"/>
                  </a:lnTo>
                  <a:lnTo>
                    <a:pt x="30477" y="9120"/>
                  </a:lnTo>
                  <a:cubicBezTo>
                    <a:pt x="32003" y="6942"/>
                    <a:pt x="31872" y="3921"/>
                    <a:pt x="30001" y="1881"/>
                  </a:cubicBezTo>
                  <a:cubicBezTo>
                    <a:pt x="28858" y="634"/>
                    <a:pt x="27295" y="1"/>
                    <a:pt x="257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37"/>
            <p:cNvSpPr/>
            <p:nvPr/>
          </p:nvSpPr>
          <p:spPr>
            <a:xfrm>
              <a:off x="3355684" y="3586930"/>
              <a:ext cx="577766" cy="876049"/>
            </a:xfrm>
            <a:custGeom>
              <a:avLst/>
              <a:gdLst/>
              <a:ahLst/>
              <a:cxnLst/>
              <a:rect l="l" t="t" r="r" b="b"/>
              <a:pathLst>
                <a:path w="31741" h="48501" extrusionOk="0">
                  <a:moveTo>
                    <a:pt x="25719" y="80"/>
                  </a:moveTo>
                  <a:lnTo>
                    <a:pt x="25831" y="121"/>
                  </a:lnTo>
                  <a:lnTo>
                    <a:pt x="25715" y="159"/>
                  </a:lnTo>
                  <a:lnTo>
                    <a:pt x="25603" y="159"/>
                  </a:lnTo>
                  <a:cubicBezTo>
                    <a:pt x="25603" y="121"/>
                    <a:pt x="25603" y="83"/>
                    <a:pt x="25719" y="80"/>
                  </a:cubicBezTo>
                  <a:close/>
                  <a:moveTo>
                    <a:pt x="23077" y="711"/>
                  </a:moveTo>
                  <a:cubicBezTo>
                    <a:pt x="23117" y="711"/>
                    <a:pt x="23074" y="798"/>
                    <a:pt x="23089" y="826"/>
                  </a:cubicBezTo>
                  <a:lnTo>
                    <a:pt x="23086" y="826"/>
                  </a:lnTo>
                  <a:cubicBezTo>
                    <a:pt x="23031" y="856"/>
                    <a:pt x="23006" y="869"/>
                    <a:pt x="22992" y="869"/>
                  </a:cubicBezTo>
                  <a:cubicBezTo>
                    <a:pt x="22981" y="869"/>
                    <a:pt x="22977" y="860"/>
                    <a:pt x="22970" y="845"/>
                  </a:cubicBezTo>
                  <a:cubicBezTo>
                    <a:pt x="22951" y="814"/>
                    <a:pt x="23036" y="726"/>
                    <a:pt x="23036" y="726"/>
                  </a:cubicBezTo>
                  <a:cubicBezTo>
                    <a:pt x="23055" y="715"/>
                    <a:pt x="23068" y="711"/>
                    <a:pt x="23077" y="711"/>
                  </a:cubicBezTo>
                  <a:close/>
                  <a:moveTo>
                    <a:pt x="21726" y="2045"/>
                  </a:moveTo>
                  <a:lnTo>
                    <a:pt x="21726" y="2045"/>
                  </a:lnTo>
                  <a:cubicBezTo>
                    <a:pt x="21751" y="2073"/>
                    <a:pt x="21685" y="2180"/>
                    <a:pt x="21685" y="2180"/>
                  </a:cubicBezTo>
                  <a:lnTo>
                    <a:pt x="21598" y="2255"/>
                  </a:lnTo>
                  <a:cubicBezTo>
                    <a:pt x="21573" y="2227"/>
                    <a:pt x="21548" y="2199"/>
                    <a:pt x="21638" y="2123"/>
                  </a:cubicBezTo>
                  <a:lnTo>
                    <a:pt x="21726" y="2045"/>
                  </a:lnTo>
                  <a:close/>
                  <a:moveTo>
                    <a:pt x="20444" y="2897"/>
                  </a:moveTo>
                  <a:lnTo>
                    <a:pt x="20379" y="3001"/>
                  </a:lnTo>
                  <a:lnTo>
                    <a:pt x="20288" y="3079"/>
                  </a:lnTo>
                  <a:cubicBezTo>
                    <a:pt x="20266" y="3051"/>
                    <a:pt x="20241" y="3020"/>
                    <a:pt x="20328" y="2945"/>
                  </a:cubicBezTo>
                  <a:lnTo>
                    <a:pt x="20444" y="2897"/>
                  </a:lnTo>
                  <a:close/>
                  <a:moveTo>
                    <a:pt x="31063" y="4327"/>
                  </a:moveTo>
                  <a:cubicBezTo>
                    <a:pt x="31089" y="4327"/>
                    <a:pt x="31114" y="4345"/>
                    <a:pt x="31137" y="4424"/>
                  </a:cubicBezTo>
                  <a:lnTo>
                    <a:pt x="31128" y="4543"/>
                  </a:lnTo>
                  <a:lnTo>
                    <a:pt x="31062" y="4442"/>
                  </a:lnTo>
                  <a:lnTo>
                    <a:pt x="31034" y="4333"/>
                  </a:lnTo>
                  <a:cubicBezTo>
                    <a:pt x="31043" y="4330"/>
                    <a:pt x="31053" y="4327"/>
                    <a:pt x="31063" y="4327"/>
                  </a:cubicBezTo>
                  <a:close/>
                  <a:moveTo>
                    <a:pt x="30975" y="5300"/>
                  </a:moveTo>
                  <a:cubicBezTo>
                    <a:pt x="30975" y="5300"/>
                    <a:pt x="30976" y="5308"/>
                    <a:pt x="30978" y="5326"/>
                  </a:cubicBezTo>
                  <a:lnTo>
                    <a:pt x="30978" y="5326"/>
                  </a:lnTo>
                  <a:cubicBezTo>
                    <a:pt x="30976" y="5309"/>
                    <a:pt x="30975" y="5300"/>
                    <a:pt x="30975" y="5300"/>
                  </a:cubicBezTo>
                  <a:close/>
                  <a:moveTo>
                    <a:pt x="31236" y="5100"/>
                  </a:moveTo>
                  <a:cubicBezTo>
                    <a:pt x="31259" y="5100"/>
                    <a:pt x="31261" y="5114"/>
                    <a:pt x="31272" y="5210"/>
                  </a:cubicBezTo>
                  <a:cubicBezTo>
                    <a:pt x="31272" y="5210"/>
                    <a:pt x="31244" y="5326"/>
                    <a:pt x="31206" y="5329"/>
                  </a:cubicBezTo>
                  <a:cubicBezTo>
                    <a:pt x="31205" y="5329"/>
                    <a:pt x="31205" y="5329"/>
                    <a:pt x="31204" y="5329"/>
                  </a:cubicBezTo>
                  <a:cubicBezTo>
                    <a:pt x="31168" y="5329"/>
                    <a:pt x="31157" y="5221"/>
                    <a:pt x="31222" y="5101"/>
                  </a:cubicBezTo>
                  <a:cubicBezTo>
                    <a:pt x="31227" y="5100"/>
                    <a:pt x="31232" y="5100"/>
                    <a:pt x="31236" y="5100"/>
                  </a:cubicBezTo>
                  <a:close/>
                  <a:moveTo>
                    <a:pt x="31194" y="7034"/>
                  </a:moveTo>
                  <a:cubicBezTo>
                    <a:pt x="31196" y="7034"/>
                    <a:pt x="31196" y="7034"/>
                    <a:pt x="31196" y="7034"/>
                  </a:cubicBezTo>
                  <a:cubicBezTo>
                    <a:pt x="31231" y="7044"/>
                    <a:pt x="31168" y="7144"/>
                    <a:pt x="31143" y="7257"/>
                  </a:cubicBezTo>
                  <a:cubicBezTo>
                    <a:pt x="31117" y="7297"/>
                    <a:pt x="31101" y="7321"/>
                    <a:pt x="31096" y="7321"/>
                  </a:cubicBezTo>
                  <a:cubicBezTo>
                    <a:pt x="31088" y="7321"/>
                    <a:pt x="31102" y="7268"/>
                    <a:pt x="31134" y="7134"/>
                  </a:cubicBezTo>
                  <a:cubicBezTo>
                    <a:pt x="31155" y="7041"/>
                    <a:pt x="31186" y="7034"/>
                    <a:pt x="31194" y="7034"/>
                  </a:cubicBezTo>
                  <a:close/>
                  <a:moveTo>
                    <a:pt x="30758" y="7717"/>
                  </a:moveTo>
                  <a:lnTo>
                    <a:pt x="30758" y="7717"/>
                  </a:lnTo>
                  <a:cubicBezTo>
                    <a:pt x="30780" y="7725"/>
                    <a:pt x="30755" y="7765"/>
                    <a:pt x="30747" y="7765"/>
                  </a:cubicBezTo>
                  <a:cubicBezTo>
                    <a:pt x="30742" y="7765"/>
                    <a:pt x="30742" y="7753"/>
                    <a:pt x="30758" y="7717"/>
                  </a:cubicBezTo>
                  <a:close/>
                  <a:moveTo>
                    <a:pt x="30488" y="7611"/>
                  </a:moveTo>
                  <a:cubicBezTo>
                    <a:pt x="30473" y="7611"/>
                    <a:pt x="30465" y="7630"/>
                    <a:pt x="30435" y="7698"/>
                  </a:cubicBezTo>
                  <a:cubicBezTo>
                    <a:pt x="30385" y="7815"/>
                    <a:pt x="30366" y="7862"/>
                    <a:pt x="30375" y="7862"/>
                  </a:cubicBezTo>
                  <a:cubicBezTo>
                    <a:pt x="30382" y="7862"/>
                    <a:pt x="30399" y="7843"/>
                    <a:pt x="30429" y="7811"/>
                  </a:cubicBezTo>
                  <a:cubicBezTo>
                    <a:pt x="30469" y="7714"/>
                    <a:pt x="30510" y="7617"/>
                    <a:pt x="30510" y="7617"/>
                  </a:cubicBezTo>
                  <a:cubicBezTo>
                    <a:pt x="30501" y="7614"/>
                    <a:pt x="30494" y="7611"/>
                    <a:pt x="30488" y="7611"/>
                  </a:cubicBezTo>
                  <a:close/>
                  <a:moveTo>
                    <a:pt x="31689" y="7961"/>
                  </a:moveTo>
                  <a:cubicBezTo>
                    <a:pt x="31674" y="7961"/>
                    <a:pt x="31670" y="7985"/>
                    <a:pt x="31632" y="8075"/>
                  </a:cubicBezTo>
                  <a:cubicBezTo>
                    <a:pt x="31632" y="8075"/>
                    <a:pt x="31616" y="8209"/>
                    <a:pt x="31651" y="8225"/>
                  </a:cubicBezTo>
                  <a:cubicBezTo>
                    <a:pt x="31652" y="8226"/>
                    <a:pt x="31654" y="8226"/>
                    <a:pt x="31656" y="8226"/>
                  </a:cubicBezTo>
                  <a:cubicBezTo>
                    <a:pt x="31688" y="8226"/>
                    <a:pt x="31740" y="8111"/>
                    <a:pt x="31710" y="7968"/>
                  </a:cubicBezTo>
                  <a:cubicBezTo>
                    <a:pt x="31701" y="7964"/>
                    <a:pt x="31694" y="7961"/>
                    <a:pt x="31689" y="7961"/>
                  </a:cubicBezTo>
                  <a:close/>
                  <a:moveTo>
                    <a:pt x="14210" y="8217"/>
                  </a:moveTo>
                  <a:cubicBezTo>
                    <a:pt x="14257" y="8217"/>
                    <a:pt x="14199" y="8300"/>
                    <a:pt x="14127" y="8363"/>
                  </a:cubicBezTo>
                  <a:cubicBezTo>
                    <a:pt x="14002" y="8470"/>
                    <a:pt x="13964" y="8503"/>
                    <a:pt x="13944" y="8503"/>
                  </a:cubicBezTo>
                  <a:cubicBezTo>
                    <a:pt x="13936" y="8503"/>
                    <a:pt x="13930" y="8497"/>
                    <a:pt x="13923" y="8488"/>
                  </a:cubicBezTo>
                  <a:cubicBezTo>
                    <a:pt x="13898" y="8460"/>
                    <a:pt x="14077" y="8306"/>
                    <a:pt x="14167" y="8228"/>
                  </a:cubicBezTo>
                  <a:cubicBezTo>
                    <a:pt x="14187" y="8220"/>
                    <a:pt x="14201" y="8217"/>
                    <a:pt x="14210" y="8217"/>
                  </a:cubicBezTo>
                  <a:close/>
                  <a:moveTo>
                    <a:pt x="30375" y="8917"/>
                  </a:moveTo>
                  <a:cubicBezTo>
                    <a:pt x="30378" y="8917"/>
                    <a:pt x="30382" y="8918"/>
                    <a:pt x="30385" y="8921"/>
                  </a:cubicBezTo>
                  <a:cubicBezTo>
                    <a:pt x="30385" y="8921"/>
                    <a:pt x="30416" y="8943"/>
                    <a:pt x="30354" y="9040"/>
                  </a:cubicBezTo>
                  <a:cubicBezTo>
                    <a:pt x="30310" y="9106"/>
                    <a:pt x="30253" y="9162"/>
                    <a:pt x="30194" y="9212"/>
                  </a:cubicBezTo>
                  <a:cubicBezTo>
                    <a:pt x="30162" y="9190"/>
                    <a:pt x="30228" y="9093"/>
                    <a:pt x="30228" y="9093"/>
                  </a:cubicBezTo>
                  <a:cubicBezTo>
                    <a:pt x="30287" y="9003"/>
                    <a:pt x="30342" y="8917"/>
                    <a:pt x="30375" y="8917"/>
                  </a:cubicBezTo>
                  <a:close/>
                  <a:moveTo>
                    <a:pt x="29740" y="9473"/>
                  </a:moveTo>
                  <a:cubicBezTo>
                    <a:pt x="29726" y="9473"/>
                    <a:pt x="29698" y="9484"/>
                    <a:pt x="29655" y="9551"/>
                  </a:cubicBezTo>
                  <a:lnTo>
                    <a:pt x="29589" y="9648"/>
                  </a:lnTo>
                  <a:cubicBezTo>
                    <a:pt x="29593" y="9651"/>
                    <a:pt x="29598" y="9652"/>
                    <a:pt x="29604" y="9652"/>
                  </a:cubicBezTo>
                  <a:cubicBezTo>
                    <a:pt x="29643" y="9652"/>
                    <a:pt x="29714" y="9594"/>
                    <a:pt x="29714" y="9594"/>
                  </a:cubicBezTo>
                  <a:cubicBezTo>
                    <a:pt x="29780" y="9497"/>
                    <a:pt x="29749" y="9475"/>
                    <a:pt x="29749" y="9475"/>
                  </a:cubicBezTo>
                  <a:cubicBezTo>
                    <a:pt x="29749" y="9475"/>
                    <a:pt x="29746" y="9473"/>
                    <a:pt x="29740" y="9473"/>
                  </a:cubicBezTo>
                  <a:close/>
                  <a:moveTo>
                    <a:pt x="29105" y="10607"/>
                  </a:moveTo>
                  <a:cubicBezTo>
                    <a:pt x="29111" y="10607"/>
                    <a:pt x="29118" y="10612"/>
                    <a:pt x="29128" y="10619"/>
                  </a:cubicBezTo>
                  <a:lnTo>
                    <a:pt x="29062" y="10719"/>
                  </a:lnTo>
                  <a:lnTo>
                    <a:pt x="28968" y="10795"/>
                  </a:lnTo>
                  <a:lnTo>
                    <a:pt x="29034" y="10698"/>
                  </a:lnTo>
                  <a:cubicBezTo>
                    <a:pt x="29077" y="10629"/>
                    <a:pt x="29090" y="10607"/>
                    <a:pt x="29105" y="10607"/>
                  </a:cubicBezTo>
                  <a:close/>
                  <a:moveTo>
                    <a:pt x="10529" y="11400"/>
                  </a:moveTo>
                  <a:lnTo>
                    <a:pt x="10529" y="11400"/>
                  </a:lnTo>
                  <a:cubicBezTo>
                    <a:pt x="10551" y="11428"/>
                    <a:pt x="10488" y="11531"/>
                    <a:pt x="10488" y="11531"/>
                  </a:cubicBezTo>
                  <a:lnTo>
                    <a:pt x="10397" y="11609"/>
                  </a:lnTo>
                  <a:cubicBezTo>
                    <a:pt x="10372" y="11581"/>
                    <a:pt x="10350" y="11550"/>
                    <a:pt x="10438" y="11475"/>
                  </a:cubicBezTo>
                  <a:lnTo>
                    <a:pt x="10529" y="11400"/>
                  </a:lnTo>
                  <a:close/>
                  <a:moveTo>
                    <a:pt x="28545" y="11450"/>
                  </a:moveTo>
                  <a:cubicBezTo>
                    <a:pt x="28564" y="11450"/>
                    <a:pt x="28578" y="11473"/>
                    <a:pt x="28577" y="11528"/>
                  </a:cubicBezTo>
                  <a:lnTo>
                    <a:pt x="28445" y="11722"/>
                  </a:lnTo>
                  <a:cubicBezTo>
                    <a:pt x="28417" y="11700"/>
                    <a:pt x="28385" y="11678"/>
                    <a:pt x="28448" y="11581"/>
                  </a:cubicBezTo>
                  <a:cubicBezTo>
                    <a:pt x="28469" y="11508"/>
                    <a:pt x="28514" y="11450"/>
                    <a:pt x="28545" y="11450"/>
                  </a:cubicBezTo>
                  <a:close/>
                  <a:moveTo>
                    <a:pt x="28182" y="12399"/>
                  </a:moveTo>
                  <a:lnTo>
                    <a:pt x="28213" y="12421"/>
                  </a:lnTo>
                  <a:cubicBezTo>
                    <a:pt x="28153" y="12513"/>
                    <a:pt x="28119" y="12621"/>
                    <a:pt x="28089" y="12621"/>
                  </a:cubicBezTo>
                  <a:cubicBezTo>
                    <a:pt x="28087" y="12621"/>
                    <a:pt x="28084" y="12620"/>
                    <a:pt x="28081" y="12619"/>
                  </a:cubicBezTo>
                  <a:cubicBezTo>
                    <a:pt x="28070" y="12636"/>
                    <a:pt x="28064" y="12643"/>
                    <a:pt x="28062" y="12643"/>
                  </a:cubicBezTo>
                  <a:cubicBezTo>
                    <a:pt x="28052" y="12643"/>
                    <a:pt x="28128" y="12482"/>
                    <a:pt x="28182" y="12399"/>
                  </a:cubicBezTo>
                  <a:close/>
                  <a:moveTo>
                    <a:pt x="26793" y="14298"/>
                  </a:moveTo>
                  <a:lnTo>
                    <a:pt x="26793" y="14298"/>
                  </a:lnTo>
                  <a:cubicBezTo>
                    <a:pt x="26825" y="14320"/>
                    <a:pt x="26853" y="14342"/>
                    <a:pt x="26790" y="14439"/>
                  </a:cubicBezTo>
                  <a:lnTo>
                    <a:pt x="26725" y="14540"/>
                  </a:lnTo>
                  <a:cubicBezTo>
                    <a:pt x="26693" y="14518"/>
                    <a:pt x="26728" y="14395"/>
                    <a:pt x="26728" y="14395"/>
                  </a:cubicBezTo>
                  <a:lnTo>
                    <a:pt x="26793" y="14298"/>
                  </a:lnTo>
                  <a:close/>
                  <a:moveTo>
                    <a:pt x="7151" y="14690"/>
                  </a:moveTo>
                  <a:cubicBezTo>
                    <a:pt x="7151" y="14690"/>
                    <a:pt x="7151" y="14690"/>
                    <a:pt x="7151" y="14690"/>
                  </a:cubicBezTo>
                  <a:cubicBezTo>
                    <a:pt x="7158" y="14699"/>
                    <a:pt x="7161" y="14703"/>
                    <a:pt x="7161" y="14703"/>
                  </a:cubicBezTo>
                  <a:cubicBezTo>
                    <a:pt x="7161" y="14703"/>
                    <a:pt x="7157" y="14698"/>
                    <a:pt x="7151" y="14690"/>
                  </a:cubicBezTo>
                  <a:close/>
                  <a:moveTo>
                    <a:pt x="26176" y="14921"/>
                  </a:moveTo>
                  <a:cubicBezTo>
                    <a:pt x="26185" y="14921"/>
                    <a:pt x="26184" y="14956"/>
                    <a:pt x="26182" y="15019"/>
                  </a:cubicBezTo>
                  <a:lnTo>
                    <a:pt x="26113" y="15260"/>
                  </a:lnTo>
                  <a:cubicBezTo>
                    <a:pt x="26097" y="15285"/>
                    <a:pt x="26087" y="15296"/>
                    <a:pt x="26081" y="15296"/>
                  </a:cubicBezTo>
                  <a:cubicBezTo>
                    <a:pt x="26063" y="15296"/>
                    <a:pt x="26083" y="15202"/>
                    <a:pt x="26085" y="15094"/>
                  </a:cubicBezTo>
                  <a:cubicBezTo>
                    <a:pt x="26141" y="14975"/>
                    <a:pt x="26166" y="14921"/>
                    <a:pt x="26176" y="14921"/>
                  </a:cubicBezTo>
                  <a:close/>
                  <a:moveTo>
                    <a:pt x="24809" y="17224"/>
                  </a:moveTo>
                  <a:cubicBezTo>
                    <a:pt x="24818" y="17224"/>
                    <a:pt x="24831" y="17232"/>
                    <a:pt x="24847" y="17244"/>
                  </a:cubicBezTo>
                  <a:cubicBezTo>
                    <a:pt x="24879" y="17266"/>
                    <a:pt x="24910" y="17288"/>
                    <a:pt x="24813" y="17507"/>
                  </a:cubicBezTo>
                  <a:lnTo>
                    <a:pt x="24681" y="17705"/>
                  </a:lnTo>
                  <a:cubicBezTo>
                    <a:pt x="24681" y="17705"/>
                    <a:pt x="24716" y="17583"/>
                    <a:pt x="24750" y="17463"/>
                  </a:cubicBezTo>
                  <a:cubicBezTo>
                    <a:pt x="24777" y="17277"/>
                    <a:pt x="24785" y="17224"/>
                    <a:pt x="24809" y="17224"/>
                  </a:cubicBezTo>
                  <a:close/>
                  <a:moveTo>
                    <a:pt x="24431" y="17670"/>
                  </a:moveTo>
                  <a:lnTo>
                    <a:pt x="24462" y="17692"/>
                  </a:lnTo>
                  <a:lnTo>
                    <a:pt x="24427" y="17814"/>
                  </a:lnTo>
                  <a:lnTo>
                    <a:pt x="24333" y="17890"/>
                  </a:lnTo>
                  <a:cubicBezTo>
                    <a:pt x="24302" y="17868"/>
                    <a:pt x="24368" y="17771"/>
                    <a:pt x="24431" y="17670"/>
                  </a:cubicBezTo>
                  <a:close/>
                  <a:moveTo>
                    <a:pt x="3318" y="18090"/>
                  </a:moveTo>
                  <a:lnTo>
                    <a:pt x="3318" y="18090"/>
                  </a:lnTo>
                  <a:cubicBezTo>
                    <a:pt x="3346" y="18115"/>
                    <a:pt x="3271" y="18200"/>
                    <a:pt x="3271" y="18200"/>
                  </a:cubicBezTo>
                  <a:cubicBezTo>
                    <a:pt x="3221" y="18256"/>
                    <a:pt x="3204" y="18276"/>
                    <a:pt x="3191" y="18276"/>
                  </a:cubicBezTo>
                  <a:cubicBezTo>
                    <a:pt x="3184" y="18276"/>
                    <a:pt x="3177" y="18271"/>
                    <a:pt x="3168" y="18263"/>
                  </a:cubicBezTo>
                  <a:cubicBezTo>
                    <a:pt x="3168" y="18263"/>
                    <a:pt x="3136" y="18234"/>
                    <a:pt x="3215" y="18150"/>
                  </a:cubicBezTo>
                  <a:lnTo>
                    <a:pt x="3318" y="18090"/>
                  </a:lnTo>
                  <a:close/>
                  <a:moveTo>
                    <a:pt x="2506" y="19190"/>
                  </a:moveTo>
                  <a:lnTo>
                    <a:pt x="2472" y="19306"/>
                  </a:lnTo>
                  <a:lnTo>
                    <a:pt x="2406" y="19397"/>
                  </a:lnTo>
                  <a:cubicBezTo>
                    <a:pt x="2375" y="19375"/>
                    <a:pt x="2344" y="19356"/>
                    <a:pt x="2409" y="19262"/>
                  </a:cubicBezTo>
                  <a:lnTo>
                    <a:pt x="2506" y="19190"/>
                  </a:lnTo>
                  <a:close/>
                  <a:moveTo>
                    <a:pt x="1833" y="19755"/>
                  </a:moveTo>
                  <a:cubicBezTo>
                    <a:pt x="1839" y="19755"/>
                    <a:pt x="1832" y="19784"/>
                    <a:pt x="1820" y="19836"/>
                  </a:cubicBezTo>
                  <a:cubicBezTo>
                    <a:pt x="1797" y="19945"/>
                    <a:pt x="1745" y="20039"/>
                    <a:pt x="1712" y="20039"/>
                  </a:cubicBezTo>
                  <a:cubicBezTo>
                    <a:pt x="1710" y="20039"/>
                    <a:pt x="1707" y="20038"/>
                    <a:pt x="1704" y="20036"/>
                  </a:cubicBezTo>
                  <a:cubicBezTo>
                    <a:pt x="1670" y="20017"/>
                    <a:pt x="1673" y="20017"/>
                    <a:pt x="1729" y="19917"/>
                  </a:cubicBezTo>
                  <a:cubicBezTo>
                    <a:pt x="1797" y="19804"/>
                    <a:pt x="1826" y="19755"/>
                    <a:pt x="1833" y="19755"/>
                  </a:cubicBezTo>
                  <a:close/>
                  <a:moveTo>
                    <a:pt x="1375" y="20249"/>
                  </a:moveTo>
                  <a:lnTo>
                    <a:pt x="1375" y="20249"/>
                  </a:lnTo>
                  <a:cubicBezTo>
                    <a:pt x="1370" y="20254"/>
                    <a:pt x="1366" y="20258"/>
                    <a:pt x="1362" y="20261"/>
                  </a:cubicBezTo>
                  <a:lnTo>
                    <a:pt x="1362" y="20261"/>
                  </a:lnTo>
                  <a:cubicBezTo>
                    <a:pt x="1366" y="20260"/>
                    <a:pt x="1371" y="20260"/>
                    <a:pt x="1375" y="20260"/>
                  </a:cubicBezTo>
                  <a:cubicBezTo>
                    <a:pt x="1380" y="20260"/>
                    <a:pt x="1385" y="20260"/>
                    <a:pt x="1390" y="20261"/>
                  </a:cubicBezTo>
                  <a:lnTo>
                    <a:pt x="1390" y="20261"/>
                  </a:lnTo>
                  <a:cubicBezTo>
                    <a:pt x="1386" y="20257"/>
                    <a:pt x="1381" y="20253"/>
                    <a:pt x="1375" y="20249"/>
                  </a:cubicBezTo>
                  <a:close/>
                  <a:moveTo>
                    <a:pt x="1362" y="20261"/>
                  </a:moveTo>
                  <a:cubicBezTo>
                    <a:pt x="1338" y="20266"/>
                    <a:pt x="1323" y="20284"/>
                    <a:pt x="1329" y="20284"/>
                  </a:cubicBezTo>
                  <a:cubicBezTo>
                    <a:pt x="1332" y="20284"/>
                    <a:pt x="1343" y="20278"/>
                    <a:pt x="1362" y="20261"/>
                  </a:cubicBezTo>
                  <a:close/>
                  <a:moveTo>
                    <a:pt x="1432" y="20547"/>
                  </a:moveTo>
                  <a:lnTo>
                    <a:pt x="1381" y="20650"/>
                  </a:lnTo>
                  <a:cubicBezTo>
                    <a:pt x="1345" y="20725"/>
                    <a:pt x="1335" y="20746"/>
                    <a:pt x="1320" y="20746"/>
                  </a:cubicBezTo>
                  <a:cubicBezTo>
                    <a:pt x="1313" y="20746"/>
                    <a:pt x="1306" y="20743"/>
                    <a:pt x="1297" y="20738"/>
                  </a:cubicBezTo>
                  <a:lnTo>
                    <a:pt x="1347" y="20635"/>
                  </a:lnTo>
                  <a:lnTo>
                    <a:pt x="1432" y="20547"/>
                  </a:lnTo>
                  <a:close/>
                  <a:moveTo>
                    <a:pt x="977" y="21359"/>
                  </a:moveTo>
                  <a:cubicBezTo>
                    <a:pt x="956" y="21415"/>
                    <a:pt x="955" y="21446"/>
                    <a:pt x="960" y="21446"/>
                  </a:cubicBezTo>
                  <a:cubicBezTo>
                    <a:pt x="964" y="21446"/>
                    <a:pt x="974" y="21418"/>
                    <a:pt x="977" y="21359"/>
                  </a:cubicBezTo>
                  <a:close/>
                  <a:moveTo>
                    <a:pt x="962" y="21606"/>
                  </a:moveTo>
                  <a:lnTo>
                    <a:pt x="921" y="21713"/>
                  </a:lnTo>
                  <a:cubicBezTo>
                    <a:pt x="888" y="21791"/>
                    <a:pt x="882" y="21814"/>
                    <a:pt x="866" y="21814"/>
                  </a:cubicBezTo>
                  <a:cubicBezTo>
                    <a:pt x="861" y="21814"/>
                    <a:pt x="855" y="21811"/>
                    <a:pt x="846" y="21807"/>
                  </a:cubicBezTo>
                  <a:lnTo>
                    <a:pt x="886" y="21700"/>
                  </a:lnTo>
                  <a:lnTo>
                    <a:pt x="962" y="21606"/>
                  </a:lnTo>
                  <a:close/>
                  <a:moveTo>
                    <a:pt x="22078" y="21770"/>
                  </a:moveTo>
                  <a:cubicBezTo>
                    <a:pt x="22045" y="21770"/>
                    <a:pt x="21987" y="21859"/>
                    <a:pt x="21927" y="21948"/>
                  </a:cubicBezTo>
                  <a:cubicBezTo>
                    <a:pt x="21767" y="22123"/>
                    <a:pt x="21732" y="22242"/>
                    <a:pt x="21764" y="22264"/>
                  </a:cubicBezTo>
                  <a:cubicBezTo>
                    <a:pt x="21767" y="22266"/>
                    <a:pt x="21770" y="22267"/>
                    <a:pt x="21773" y="22267"/>
                  </a:cubicBezTo>
                  <a:cubicBezTo>
                    <a:pt x="21807" y="22267"/>
                    <a:pt x="21870" y="22171"/>
                    <a:pt x="21989" y="21992"/>
                  </a:cubicBezTo>
                  <a:cubicBezTo>
                    <a:pt x="22030" y="21923"/>
                    <a:pt x="22065" y="21851"/>
                    <a:pt x="22087" y="21772"/>
                  </a:cubicBezTo>
                  <a:cubicBezTo>
                    <a:pt x="22084" y="21771"/>
                    <a:pt x="22081" y="21770"/>
                    <a:pt x="22078" y="21770"/>
                  </a:cubicBezTo>
                  <a:close/>
                  <a:moveTo>
                    <a:pt x="21529" y="22438"/>
                  </a:moveTo>
                  <a:cubicBezTo>
                    <a:pt x="21547" y="22438"/>
                    <a:pt x="21536" y="22498"/>
                    <a:pt x="21472" y="22637"/>
                  </a:cubicBezTo>
                  <a:lnTo>
                    <a:pt x="21344" y="22832"/>
                  </a:lnTo>
                  <a:cubicBezTo>
                    <a:pt x="21312" y="22810"/>
                    <a:pt x="21410" y="22593"/>
                    <a:pt x="21475" y="22493"/>
                  </a:cubicBezTo>
                  <a:cubicBezTo>
                    <a:pt x="21499" y="22458"/>
                    <a:pt x="21519" y="22438"/>
                    <a:pt x="21529" y="22438"/>
                  </a:cubicBezTo>
                  <a:close/>
                  <a:moveTo>
                    <a:pt x="661" y="22724"/>
                  </a:moveTo>
                  <a:cubicBezTo>
                    <a:pt x="663" y="22724"/>
                    <a:pt x="665" y="22724"/>
                    <a:pt x="667" y="22725"/>
                  </a:cubicBezTo>
                  <a:lnTo>
                    <a:pt x="639" y="22838"/>
                  </a:lnTo>
                  <a:cubicBezTo>
                    <a:pt x="615" y="22932"/>
                    <a:pt x="584" y="22938"/>
                    <a:pt x="575" y="22938"/>
                  </a:cubicBezTo>
                  <a:cubicBezTo>
                    <a:pt x="574" y="22938"/>
                    <a:pt x="573" y="22938"/>
                    <a:pt x="573" y="22938"/>
                  </a:cubicBezTo>
                  <a:cubicBezTo>
                    <a:pt x="573" y="22938"/>
                    <a:pt x="538" y="22929"/>
                    <a:pt x="567" y="22816"/>
                  </a:cubicBezTo>
                  <a:cubicBezTo>
                    <a:pt x="567" y="22816"/>
                    <a:pt x="625" y="22724"/>
                    <a:pt x="661" y="22724"/>
                  </a:cubicBezTo>
                  <a:close/>
                  <a:moveTo>
                    <a:pt x="203" y="27310"/>
                  </a:moveTo>
                  <a:cubicBezTo>
                    <a:pt x="247" y="27426"/>
                    <a:pt x="294" y="27542"/>
                    <a:pt x="256" y="27542"/>
                  </a:cubicBezTo>
                  <a:cubicBezTo>
                    <a:pt x="256" y="27542"/>
                    <a:pt x="256" y="27542"/>
                    <a:pt x="256" y="27542"/>
                  </a:cubicBezTo>
                  <a:cubicBezTo>
                    <a:pt x="253" y="27542"/>
                    <a:pt x="216" y="27539"/>
                    <a:pt x="172" y="27429"/>
                  </a:cubicBezTo>
                  <a:cubicBezTo>
                    <a:pt x="172" y="27429"/>
                    <a:pt x="128" y="27313"/>
                    <a:pt x="166" y="27313"/>
                  </a:cubicBezTo>
                  <a:lnTo>
                    <a:pt x="203" y="27310"/>
                  </a:lnTo>
                  <a:close/>
                  <a:moveTo>
                    <a:pt x="17735" y="27636"/>
                  </a:moveTo>
                  <a:cubicBezTo>
                    <a:pt x="17721" y="27636"/>
                    <a:pt x="17706" y="27658"/>
                    <a:pt x="17662" y="27723"/>
                  </a:cubicBezTo>
                  <a:lnTo>
                    <a:pt x="17599" y="27824"/>
                  </a:lnTo>
                  <a:lnTo>
                    <a:pt x="17693" y="27745"/>
                  </a:lnTo>
                  <a:lnTo>
                    <a:pt x="17759" y="27648"/>
                  </a:lnTo>
                  <a:cubicBezTo>
                    <a:pt x="17749" y="27641"/>
                    <a:pt x="17742" y="27636"/>
                    <a:pt x="17735" y="27636"/>
                  </a:cubicBezTo>
                  <a:close/>
                  <a:moveTo>
                    <a:pt x="17774" y="27949"/>
                  </a:moveTo>
                  <a:cubicBezTo>
                    <a:pt x="17777" y="27949"/>
                    <a:pt x="17781" y="27950"/>
                    <a:pt x="17784" y="27952"/>
                  </a:cubicBezTo>
                  <a:lnTo>
                    <a:pt x="17721" y="28049"/>
                  </a:lnTo>
                  <a:cubicBezTo>
                    <a:pt x="17718" y="28048"/>
                    <a:pt x="17716" y="28047"/>
                    <a:pt x="17713" y="28047"/>
                  </a:cubicBezTo>
                  <a:cubicBezTo>
                    <a:pt x="17693" y="28047"/>
                    <a:pt x="17676" y="28098"/>
                    <a:pt x="17702" y="28098"/>
                  </a:cubicBezTo>
                  <a:cubicBezTo>
                    <a:pt x="17712" y="28098"/>
                    <a:pt x="17728" y="28091"/>
                    <a:pt x="17752" y="28071"/>
                  </a:cubicBezTo>
                  <a:lnTo>
                    <a:pt x="17812" y="28115"/>
                  </a:lnTo>
                  <a:cubicBezTo>
                    <a:pt x="17757" y="28201"/>
                    <a:pt x="17674" y="28272"/>
                    <a:pt x="17634" y="28272"/>
                  </a:cubicBezTo>
                  <a:cubicBezTo>
                    <a:pt x="17629" y="28272"/>
                    <a:pt x="17624" y="28271"/>
                    <a:pt x="17621" y="28269"/>
                  </a:cubicBezTo>
                  <a:cubicBezTo>
                    <a:pt x="17578" y="28287"/>
                    <a:pt x="17549" y="28299"/>
                    <a:pt x="17536" y="28299"/>
                  </a:cubicBezTo>
                  <a:cubicBezTo>
                    <a:pt x="17511" y="28299"/>
                    <a:pt x="17540" y="28255"/>
                    <a:pt x="17624" y="28128"/>
                  </a:cubicBezTo>
                  <a:cubicBezTo>
                    <a:pt x="17683" y="28037"/>
                    <a:pt x="17740" y="27949"/>
                    <a:pt x="17774" y="27949"/>
                  </a:cubicBezTo>
                  <a:close/>
                  <a:moveTo>
                    <a:pt x="16983" y="29119"/>
                  </a:moveTo>
                  <a:cubicBezTo>
                    <a:pt x="16990" y="29119"/>
                    <a:pt x="16997" y="29124"/>
                    <a:pt x="17007" y="29131"/>
                  </a:cubicBezTo>
                  <a:cubicBezTo>
                    <a:pt x="16985" y="29209"/>
                    <a:pt x="16950" y="29281"/>
                    <a:pt x="16909" y="29350"/>
                  </a:cubicBezTo>
                  <a:lnTo>
                    <a:pt x="16812" y="29425"/>
                  </a:lnTo>
                  <a:cubicBezTo>
                    <a:pt x="16781" y="29403"/>
                    <a:pt x="16847" y="29306"/>
                    <a:pt x="16913" y="29206"/>
                  </a:cubicBezTo>
                  <a:cubicBezTo>
                    <a:pt x="16955" y="29140"/>
                    <a:pt x="16969" y="29119"/>
                    <a:pt x="16983" y="29119"/>
                  </a:cubicBezTo>
                  <a:close/>
                  <a:moveTo>
                    <a:pt x="17248" y="29726"/>
                  </a:moveTo>
                  <a:lnTo>
                    <a:pt x="17182" y="29826"/>
                  </a:lnTo>
                  <a:cubicBezTo>
                    <a:pt x="17182" y="29826"/>
                    <a:pt x="17151" y="29945"/>
                    <a:pt x="17182" y="29967"/>
                  </a:cubicBezTo>
                  <a:lnTo>
                    <a:pt x="17245" y="29867"/>
                  </a:lnTo>
                  <a:cubicBezTo>
                    <a:pt x="17311" y="29770"/>
                    <a:pt x="17279" y="29748"/>
                    <a:pt x="17248" y="29726"/>
                  </a:cubicBezTo>
                  <a:close/>
                  <a:moveTo>
                    <a:pt x="644" y="31195"/>
                  </a:moveTo>
                  <a:cubicBezTo>
                    <a:pt x="669" y="31195"/>
                    <a:pt x="709" y="31249"/>
                    <a:pt x="745" y="31381"/>
                  </a:cubicBezTo>
                  <a:cubicBezTo>
                    <a:pt x="758" y="31497"/>
                    <a:pt x="758" y="31497"/>
                    <a:pt x="720" y="31500"/>
                  </a:cubicBezTo>
                  <a:cubicBezTo>
                    <a:pt x="720" y="31500"/>
                    <a:pt x="719" y="31500"/>
                    <a:pt x="719" y="31500"/>
                  </a:cubicBezTo>
                  <a:cubicBezTo>
                    <a:pt x="681" y="31500"/>
                    <a:pt x="632" y="31388"/>
                    <a:pt x="620" y="31274"/>
                  </a:cubicBezTo>
                  <a:cubicBezTo>
                    <a:pt x="615" y="31225"/>
                    <a:pt x="625" y="31195"/>
                    <a:pt x="644" y="31195"/>
                  </a:cubicBezTo>
                  <a:close/>
                  <a:moveTo>
                    <a:pt x="3169" y="47545"/>
                  </a:moveTo>
                  <a:cubicBezTo>
                    <a:pt x="3198" y="47545"/>
                    <a:pt x="3224" y="47563"/>
                    <a:pt x="3237" y="47654"/>
                  </a:cubicBezTo>
                  <a:cubicBezTo>
                    <a:pt x="3291" y="47771"/>
                    <a:pt x="3298" y="47831"/>
                    <a:pt x="3278" y="47831"/>
                  </a:cubicBezTo>
                  <a:cubicBezTo>
                    <a:pt x="3258" y="47831"/>
                    <a:pt x="3214" y="47776"/>
                    <a:pt x="3161" y="47664"/>
                  </a:cubicBezTo>
                  <a:cubicBezTo>
                    <a:pt x="3071" y="47554"/>
                    <a:pt x="3071" y="47554"/>
                    <a:pt x="3146" y="47548"/>
                  </a:cubicBezTo>
                  <a:cubicBezTo>
                    <a:pt x="3154" y="47547"/>
                    <a:pt x="3161" y="47545"/>
                    <a:pt x="3169" y="47545"/>
                  </a:cubicBezTo>
                  <a:close/>
                  <a:moveTo>
                    <a:pt x="25509" y="1"/>
                  </a:moveTo>
                  <a:cubicBezTo>
                    <a:pt x="25408" y="1"/>
                    <a:pt x="25369" y="22"/>
                    <a:pt x="25371" y="46"/>
                  </a:cubicBezTo>
                  <a:cubicBezTo>
                    <a:pt x="25422" y="77"/>
                    <a:pt x="25428" y="88"/>
                    <a:pt x="25409" y="88"/>
                  </a:cubicBezTo>
                  <a:cubicBezTo>
                    <a:pt x="25385" y="88"/>
                    <a:pt x="25320" y="71"/>
                    <a:pt x="25255" y="58"/>
                  </a:cubicBezTo>
                  <a:cubicBezTo>
                    <a:pt x="25179" y="40"/>
                    <a:pt x="25102" y="24"/>
                    <a:pt x="25056" y="24"/>
                  </a:cubicBezTo>
                  <a:cubicBezTo>
                    <a:pt x="25031" y="24"/>
                    <a:pt x="25015" y="29"/>
                    <a:pt x="25017" y="43"/>
                  </a:cubicBezTo>
                  <a:cubicBezTo>
                    <a:pt x="24960" y="61"/>
                    <a:pt x="24904" y="77"/>
                    <a:pt x="24844" y="86"/>
                  </a:cubicBezTo>
                  <a:cubicBezTo>
                    <a:pt x="24763" y="108"/>
                    <a:pt x="24669" y="133"/>
                    <a:pt x="24575" y="152"/>
                  </a:cubicBezTo>
                  <a:cubicBezTo>
                    <a:pt x="24445" y="181"/>
                    <a:pt x="24321" y="203"/>
                    <a:pt x="24256" y="203"/>
                  </a:cubicBezTo>
                  <a:cubicBezTo>
                    <a:pt x="24228" y="203"/>
                    <a:pt x="24211" y="199"/>
                    <a:pt x="24208" y="190"/>
                  </a:cubicBezTo>
                  <a:lnTo>
                    <a:pt x="23982" y="256"/>
                  </a:lnTo>
                  <a:cubicBezTo>
                    <a:pt x="23995" y="296"/>
                    <a:pt x="23766" y="350"/>
                    <a:pt x="23553" y="447"/>
                  </a:cubicBezTo>
                  <a:cubicBezTo>
                    <a:pt x="23386" y="517"/>
                    <a:pt x="23282" y="558"/>
                    <a:pt x="23237" y="558"/>
                  </a:cubicBezTo>
                  <a:cubicBezTo>
                    <a:pt x="23223" y="558"/>
                    <a:pt x="23215" y="554"/>
                    <a:pt x="23212" y="547"/>
                  </a:cubicBezTo>
                  <a:cubicBezTo>
                    <a:pt x="23243" y="520"/>
                    <a:pt x="23252" y="506"/>
                    <a:pt x="23242" y="506"/>
                  </a:cubicBezTo>
                  <a:cubicBezTo>
                    <a:pt x="23222" y="506"/>
                    <a:pt x="23131" y="557"/>
                    <a:pt x="23005" y="657"/>
                  </a:cubicBezTo>
                  <a:cubicBezTo>
                    <a:pt x="22901" y="713"/>
                    <a:pt x="22832" y="832"/>
                    <a:pt x="22732" y="889"/>
                  </a:cubicBezTo>
                  <a:cubicBezTo>
                    <a:pt x="22751" y="923"/>
                    <a:pt x="22673" y="1020"/>
                    <a:pt x="22579" y="1083"/>
                  </a:cubicBezTo>
                  <a:lnTo>
                    <a:pt x="22557" y="1052"/>
                  </a:lnTo>
                  <a:lnTo>
                    <a:pt x="22519" y="986"/>
                  </a:lnTo>
                  <a:cubicBezTo>
                    <a:pt x="22422" y="1052"/>
                    <a:pt x="22322" y="1117"/>
                    <a:pt x="22343" y="1146"/>
                  </a:cubicBezTo>
                  <a:cubicBezTo>
                    <a:pt x="22221" y="1177"/>
                    <a:pt x="22140" y="1262"/>
                    <a:pt x="21955" y="1406"/>
                  </a:cubicBezTo>
                  <a:cubicBezTo>
                    <a:pt x="21773" y="1553"/>
                    <a:pt x="21598" y="1710"/>
                    <a:pt x="21532" y="1813"/>
                  </a:cubicBezTo>
                  <a:cubicBezTo>
                    <a:pt x="21394" y="1832"/>
                    <a:pt x="20858" y="2293"/>
                    <a:pt x="20817" y="2427"/>
                  </a:cubicBezTo>
                  <a:cubicBezTo>
                    <a:pt x="20842" y="2456"/>
                    <a:pt x="20752" y="2534"/>
                    <a:pt x="20639" y="2581"/>
                  </a:cubicBezTo>
                  <a:cubicBezTo>
                    <a:pt x="20526" y="2628"/>
                    <a:pt x="20526" y="2628"/>
                    <a:pt x="20460" y="2735"/>
                  </a:cubicBezTo>
                  <a:cubicBezTo>
                    <a:pt x="20394" y="2838"/>
                    <a:pt x="20281" y="2888"/>
                    <a:pt x="20169" y="2935"/>
                  </a:cubicBezTo>
                  <a:cubicBezTo>
                    <a:pt x="20043" y="2951"/>
                    <a:pt x="19934" y="3026"/>
                    <a:pt x="19874" y="3136"/>
                  </a:cubicBezTo>
                  <a:cubicBezTo>
                    <a:pt x="19746" y="3283"/>
                    <a:pt x="19605" y="3421"/>
                    <a:pt x="19454" y="3546"/>
                  </a:cubicBezTo>
                  <a:cubicBezTo>
                    <a:pt x="19327" y="3693"/>
                    <a:pt x="19246" y="3773"/>
                    <a:pt x="19279" y="3773"/>
                  </a:cubicBezTo>
                  <a:cubicBezTo>
                    <a:pt x="19287" y="3773"/>
                    <a:pt x="19301" y="3768"/>
                    <a:pt x="19323" y="3759"/>
                  </a:cubicBezTo>
                  <a:lnTo>
                    <a:pt x="19323" y="3759"/>
                  </a:lnTo>
                  <a:cubicBezTo>
                    <a:pt x="19348" y="3787"/>
                    <a:pt x="19282" y="3891"/>
                    <a:pt x="19282" y="3891"/>
                  </a:cubicBezTo>
                  <a:cubicBezTo>
                    <a:pt x="19197" y="3991"/>
                    <a:pt x="19152" y="4027"/>
                    <a:pt x="19143" y="4027"/>
                  </a:cubicBezTo>
                  <a:cubicBezTo>
                    <a:pt x="19136" y="4027"/>
                    <a:pt x="19153" y="4003"/>
                    <a:pt x="19194" y="3969"/>
                  </a:cubicBezTo>
                  <a:cubicBezTo>
                    <a:pt x="19268" y="3881"/>
                    <a:pt x="19286" y="3854"/>
                    <a:pt x="19272" y="3854"/>
                  </a:cubicBezTo>
                  <a:cubicBezTo>
                    <a:pt x="19256" y="3854"/>
                    <a:pt x="19204" y="3885"/>
                    <a:pt x="19144" y="3910"/>
                  </a:cubicBezTo>
                  <a:cubicBezTo>
                    <a:pt x="19031" y="3960"/>
                    <a:pt x="18852" y="4113"/>
                    <a:pt x="18762" y="4189"/>
                  </a:cubicBezTo>
                  <a:lnTo>
                    <a:pt x="18404" y="4496"/>
                  </a:lnTo>
                  <a:cubicBezTo>
                    <a:pt x="18113" y="4696"/>
                    <a:pt x="18025" y="4772"/>
                    <a:pt x="18047" y="4803"/>
                  </a:cubicBezTo>
                  <a:cubicBezTo>
                    <a:pt x="18058" y="4815"/>
                    <a:pt x="18066" y="4824"/>
                    <a:pt x="18072" y="4831"/>
                  </a:cubicBezTo>
                  <a:lnTo>
                    <a:pt x="18072" y="4831"/>
                  </a:lnTo>
                  <a:cubicBezTo>
                    <a:pt x="17934" y="4850"/>
                    <a:pt x="16950" y="5693"/>
                    <a:pt x="16913" y="5824"/>
                  </a:cubicBezTo>
                  <a:lnTo>
                    <a:pt x="16888" y="5796"/>
                  </a:lnTo>
                  <a:cubicBezTo>
                    <a:pt x="16884" y="5792"/>
                    <a:pt x="16879" y="5790"/>
                    <a:pt x="16873" y="5790"/>
                  </a:cubicBezTo>
                  <a:cubicBezTo>
                    <a:pt x="16836" y="5790"/>
                    <a:pt x="16747" y="5865"/>
                    <a:pt x="16593" y="5997"/>
                  </a:cubicBezTo>
                  <a:cubicBezTo>
                    <a:pt x="16505" y="6075"/>
                    <a:pt x="16173" y="6410"/>
                    <a:pt x="15904" y="6639"/>
                  </a:cubicBezTo>
                  <a:cubicBezTo>
                    <a:pt x="15546" y="6946"/>
                    <a:pt x="15280" y="7175"/>
                    <a:pt x="15305" y="7203"/>
                  </a:cubicBezTo>
                  <a:cubicBezTo>
                    <a:pt x="15248" y="7252"/>
                    <a:pt x="15227" y="7271"/>
                    <a:pt x="15213" y="7271"/>
                  </a:cubicBezTo>
                  <a:cubicBezTo>
                    <a:pt x="15204" y="7271"/>
                    <a:pt x="15198" y="7264"/>
                    <a:pt x="15189" y="7253"/>
                  </a:cubicBezTo>
                  <a:cubicBezTo>
                    <a:pt x="15212" y="7216"/>
                    <a:pt x="15216" y="7201"/>
                    <a:pt x="15207" y="7201"/>
                  </a:cubicBezTo>
                  <a:cubicBezTo>
                    <a:pt x="15191" y="7201"/>
                    <a:pt x="15133" y="7250"/>
                    <a:pt x="15076" y="7300"/>
                  </a:cubicBezTo>
                  <a:cubicBezTo>
                    <a:pt x="14985" y="7376"/>
                    <a:pt x="15010" y="7404"/>
                    <a:pt x="15035" y="7435"/>
                  </a:cubicBezTo>
                  <a:cubicBezTo>
                    <a:pt x="15061" y="7463"/>
                    <a:pt x="14970" y="7539"/>
                    <a:pt x="14769" y="7664"/>
                  </a:cubicBezTo>
                  <a:cubicBezTo>
                    <a:pt x="14506" y="7840"/>
                    <a:pt x="14265" y="8043"/>
                    <a:pt x="14051" y="8275"/>
                  </a:cubicBezTo>
                  <a:cubicBezTo>
                    <a:pt x="13977" y="8342"/>
                    <a:pt x="13899" y="8407"/>
                    <a:pt x="13865" y="8407"/>
                  </a:cubicBezTo>
                  <a:cubicBezTo>
                    <a:pt x="13859" y="8407"/>
                    <a:pt x="13854" y="8405"/>
                    <a:pt x="13851" y="8400"/>
                  </a:cubicBezTo>
                  <a:cubicBezTo>
                    <a:pt x="13666" y="8482"/>
                    <a:pt x="13512" y="8614"/>
                    <a:pt x="13403" y="8783"/>
                  </a:cubicBezTo>
                  <a:cubicBezTo>
                    <a:pt x="13348" y="8832"/>
                    <a:pt x="13327" y="8850"/>
                    <a:pt x="13313" y="8850"/>
                  </a:cubicBezTo>
                  <a:cubicBezTo>
                    <a:pt x="13305" y="8850"/>
                    <a:pt x="13299" y="8843"/>
                    <a:pt x="13290" y="8833"/>
                  </a:cubicBezTo>
                  <a:cubicBezTo>
                    <a:pt x="13177" y="8880"/>
                    <a:pt x="13152" y="8852"/>
                    <a:pt x="13111" y="8986"/>
                  </a:cubicBezTo>
                  <a:cubicBezTo>
                    <a:pt x="12926" y="9190"/>
                    <a:pt x="12716" y="9372"/>
                    <a:pt x="12485" y="9522"/>
                  </a:cubicBezTo>
                  <a:cubicBezTo>
                    <a:pt x="12397" y="9598"/>
                    <a:pt x="12306" y="9673"/>
                    <a:pt x="12331" y="9704"/>
                  </a:cubicBezTo>
                  <a:cubicBezTo>
                    <a:pt x="12340" y="9714"/>
                    <a:pt x="12349" y="9725"/>
                    <a:pt x="12356" y="9732"/>
                  </a:cubicBezTo>
                  <a:lnTo>
                    <a:pt x="12356" y="9732"/>
                  </a:lnTo>
                  <a:cubicBezTo>
                    <a:pt x="12218" y="9751"/>
                    <a:pt x="12218" y="9751"/>
                    <a:pt x="12177" y="9886"/>
                  </a:cubicBezTo>
                  <a:cubicBezTo>
                    <a:pt x="12199" y="9910"/>
                    <a:pt x="12137" y="9967"/>
                    <a:pt x="12102" y="9967"/>
                  </a:cubicBezTo>
                  <a:cubicBezTo>
                    <a:pt x="12096" y="9967"/>
                    <a:pt x="12090" y="9965"/>
                    <a:pt x="12087" y="9961"/>
                  </a:cubicBezTo>
                  <a:cubicBezTo>
                    <a:pt x="12014" y="9992"/>
                    <a:pt x="11946" y="10036"/>
                    <a:pt x="11886" y="10086"/>
                  </a:cubicBezTo>
                  <a:cubicBezTo>
                    <a:pt x="11795" y="10162"/>
                    <a:pt x="11372" y="10575"/>
                    <a:pt x="10927" y="10958"/>
                  </a:cubicBezTo>
                  <a:cubicBezTo>
                    <a:pt x="10213" y="11569"/>
                    <a:pt x="9943" y="11801"/>
                    <a:pt x="9968" y="11829"/>
                  </a:cubicBezTo>
                  <a:cubicBezTo>
                    <a:pt x="9902" y="11935"/>
                    <a:pt x="9902" y="11935"/>
                    <a:pt x="9789" y="11982"/>
                  </a:cubicBezTo>
                  <a:cubicBezTo>
                    <a:pt x="9683" y="12033"/>
                    <a:pt x="9583" y="12101"/>
                    <a:pt x="9498" y="12183"/>
                  </a:cubicBezTo>
                  <a:cubicBezTo>
                    <a:pt x="9420" y="12247"/>
                    <a:pt x="9345" y="12314"/>
                    <a:pt x="9309" y="12314"/>
                  </a:cubicBezTo>
                  <a:cubicBezTo>
                    <a:pt x="9303" y="12314"/>
                    <a:pt x="9298" y="12312"/>
                    <a:pt x="9294" y="12308"/>
                  </a:cubicBezTo>
                  <a:cubicBezTo>
                    <a:pt x="9257" y="12380"/>
                    <a:pt x="9203" y="12440"/>
                    <a:pt x="9141" y="12490"/>
                  </a:cubicBezTo>
                  <a:cubicBezTo>
                    <a:pt x="9137" y="12485"/>
                    <a:pt x="9132" y="12483"/>
                    <a:pt x="9125" y="12483"/>
                  </a:cubicBezTo>
                  <a:cubicBezTo>
                    <a:pt x="9089" y="12483"/>
                    <a:pt x="9015" y="12553"/>
                    <a:pt x="8962" y="12644"/>
                  </a:cubicBezTo>
                  <a:cubicBezTo>
                    <a:pt x="8938" y="12723"/>
                    <a:pt x="8928" y="12755"/>
                    <a:pt x="8913" y="12755"/>
                  </a:cubicBezTo>
                  <a:cubicBezTo>
                    <a:pt x="8903" y="12755"/>
                    <a:pt x="8891" y="12741"/>
                    <a:pt x="8871" y="12719"/>
                  </a:cubicBezTo>
                  <a:cubicBezTo>
                    <a:pt x="8870" y="12717"/>
                    <a:pt x="8867" y="12716"/>
                    <a:pt x="8863" y="12716"/>
                  </a:cubicBezTo>
                  <a:cubicBezTo>
                    <a:pt x="8815" y="12716"/>
                    <a:pt x="8616" y="12851"/>
                    <a:pt x="8645" y="12851"/>
                  </a:cubicBezTo>
                  <a:cubicBezTo>
                    <a:pt x="8648" y="12851"/>
                    <a:pt x="8656" y="12849"/>
                    <a:pt x="8668" y="12844"/>
                  </a:cubicBezTo>
                  <a:lnTo>
                    <a:pt x="8668" y="12844"/>
                  </a:lnTo>
                  <a:cubicBezTo>
                    <a:pt x="8693" y="12872"/>
                    <a:pt x="8514" y="13026"/>
                    <a:pt x="8451" y="13129"/>
                  </a:cubicBezTo>
                  <a:cubicBezTo>
                    <a:pt x="8374" y="13196"/>
                    <a:pt x="8299" y="13261"/>
                    <a:pt x="8263" y="13261"/>
                  </a:cubicBezTo>
                  <a:cubicBezTo>
                    <a:pt x="8256" y="13261"/>
                    <a:pt x="8251" y="13259"/>
                    <a:pt x="8248" y="13255"/>
                  </a:cubicBezTo>
                  <a:cubicBezTo>
                    <a:pt x="8132" y="13302"/>
                    <a:pt x="7712" y="13715"/>
                    <a:pt x="7646" y="13819"/>
                  </a:cubicBezTo>
                  <a:cubicBezTo>
                    <a:pt x="7667" y="13845"/>
                    <a:pt x="7605" y="13903"/>
                    <a:pt x="7571" y="13903"/>
                  </a:cubicBezTo>
                  <a:cubicBezTo>
                    <a:pt x="7564" y="13903"/>
                    <a:pt x="7559" y="13901"/>
                    <a:pt x="7555" y="13897"/>
                  </a:cubicBezTo>
                  <a:cubicBezTo>
                    <a:pt x="7552" y="13893"/>
                    <a:pt x="7547" y="13891"/>
                    <a:pt x="7541" y="13891"/>
                  </a:cubicBezTo>
                  <a:cubicBezTo>
                    <a:pt x="7506" y="13891"/>
                    <a:pt x="7429" y="13955"/>
                    <a:pt x="7354" y="14019"/>
                  </a:cubicBezTo>
                  <a:cubicBezTo>
                    <a:pt x="7319" y="14077"/>
                    <a:pt x="7295" y="14095"/>
                    <a:pt x="7277" y="14095"/>
                  </a:cubicBezTo>
                  <a:cubicBezTo>
                    <a:pt x="7261" y="14095"/>
                    <a:pt x="7250" y="14082"/>
                    <a:pt x="7239" y="14070"/>
                  </a:cubicBezTo>
                  <a:cubicBezTo>
                    <a:pt x="7260" y="14035"/>
                    <a:pt x="7265" y="14020"/>
                    <a:pt x="7256" y="14020"/>
                  </a:cubicBezTo>
                  <a:cubicBezTo>
                    <a:pt x="7237" y="14020"/>
                    <a:pt x="7156" y="14089"/>
                    <a:pt x="7035" y="14192"/>
                  </a:cubicBezTo>
                  <a:cubicBezTo>
                    <a:pt x="6972" y="14298"/>
                    <a:pt x="6615" y="14605"/>
                    <a:pt x="6345" y="14834"/>
                  </a:cubicBezTo>
                  <a:cubicBezTo>
                    <a:pt x="5900" y="15216"/>
                    <a:pt x="5835" y="15323"/>
                    <a:pt x="5706" y="15533"/>
                  </a:cubicBezTo>
                  <a:lnTo>
                    <a:pt x="5665" y="15668"/>
                  </a:lnTo>
                  <a:lnTo>
                    <a:pt x="5615" y="15611"/>
                  </a:lnTo>
                  <a:cubicBezTo>
                    <a:pt x="5605" y="15598"/>
                    <a:pt x="5575" y="15594"/>
                    <a:pt x="5543" y="15594"/>
                  </a:cubicBezTo>
                  <a:cubicBezTo>
                    <a:pt x="5499" y="15594"/>
                    <a:pt x="5452" y="15602"/>
                    <a:pt x="5452" y="15602"/>
                  </a:cubicBezTo>
                  <a:cubicBezTo>
                    <a:pt x="5365" y="15677"/>
                    <a:pt x="5390" y="15705"/>
                    <a:pt x="5412" y="15734"/>
                  </a:cubicBezTo>
                  <a:cubicBezTo>
                    <a:pt x="5437" y="15762"/>
                    <a:pt x="5349" y="15840"/>
                    <a:pt x="5145" y="15965"/>
                  </a:cubicBezTo>
                  <a:cubicBezTo>
                    <a:pt x="4941" y="16088"/>
                    <a:pt x="4854" y="16166"/>
                    <a:pt x="4788" y="16269"/>
                  </a:cubicBezTo>
                  <a:cubicBezTo>
                    <a:pt x="4700" y="16354"/>
                    <a:pt x="4603" y="16420"/>
                    <a:pt x="4496" y="16473"/>
                  </a:cubicBezTo>
                  <a:cubicBezTo>
                    <a:pt x="4406" y="16548"/>
                    <a:pt x="4406" y="16548"/>
                    <a:pt x="4431" y="16577"/>
                  </a:cubicBezTo>
                  <a:cubicBezTo>
                    <a:pt x="4456" y="16605"/>
                    <a:pt x="4365" y="16683"/>
                    <a:pt x="4252" y="16730"/>
                  </a:cubicBezTo>
                  <a:cubicBezTo>
                    <a:pt x="4111" y="16746"/>
                    <a:pt x="3848" y="16981"/>
                    <a:pt x="3876" y="17015"/>
                  </a:cubicBezTo>
                  <a:cubicBezTo>
                    <a:pt x="3904" y="17040"/>
                    <a:pt x="3820" y="17125"/>
                    <a:pt x="3735" y="17206"/>
                  </a:cubicBezTo>
                  <a:cubicBezTo>
                    <a:pt x="3647" y="17282"/>
                    <a:pt x="3572" y="17376"/>
                    <a:pt x="3516" y="17482"/>
                  </a:cubicBezTo>
                  <a:lnTo>
                    <a:pt x="3356" y="17651"/>
                  </a:lnTo>
                  <a:cubicBezTo>
                    <a:pt x="3335" y="17673"/>
                    <a:pt x="3323" y="17681"/>
                    <a:pt x="3318" y="17681"/>
                  </a:cubicBezTo>
                  <a:cubicBezTo>
                    <a:pt x="3303" y="17681"/>
                    <a:pt x="3348" y="17602"/>
                    <a:pt x="3409" y="17539"/>
                  </a:cubicBezTo>
                  <a:lnTo>
                    <a:pt x="3409" y="17539"/>
                  </a:lnTo>
                  <a:lnTo>
                    <a:pt x="3302" y="17598"/>
                  </a:lnTo>
                  <a:cubicBezTo>
                    <a:pt x="3143" y="17771"/>
                    <a:pt x="3067" y="17861"/>
                    <a:pt x="3017" y="17974"/>
                  </a:cubicBezTo>
                  <a:cubicBezTo>
                    <a:pt x="3004" y="18060"/>
                    <a:pt x="3000" y="18093"/>
                    <a:pt x="2985" y="18093"/>
                  </a:cubicBezTo>
                  <a:cubicBezTo>
                    <a:pt x="2976" y="18093"/>
                    <a:pt x="2963" y="18081"/>
                    <a:pt x="2942" y="18062"/>
                  </a:cubicBezTo>
                  <a:cubicBezTo>
                    <a:pt x="2938" y="18058"/>
                    <a:pt x="2933" y="18057"/>
                    <a:pt x="2926" y="18057"/>
                  </a:cubicBezTo>
                  <a:cubicBezTo>
                    <a:pt x="2886" y="18057"/>
                    <a:pt x="2804" y="18119"/>
                    <a:pt x="2763" y="18219"/>
                  </a:cubicBezTo>
                  <a:cubicBezTo>
                    <a:pt x="2750" y="18339"/>
                    <a:pt x="2669" y="18405"/>
                    <a:pt x="2630" y="18405"/>
                  </a:cubicBezTo>
                  <a:cubicBezTo>
                    <a:pt x="2625" y="18405"/>
                    <a:pt x="2620" y="18403"/>
                    <a:pt x="2616" y="18400"/>
                  </a:cubicBezTo>
                  <a:cubicBezTo>
                    <a:pt x="2622" y="18350"/>
                    <a:pt x="2625" y="18317"/>
                    <a:pt x="2615" y="18317"/>
                  </a:cubicBezTo>
                  <a:cubicBezTo>
                    <a:pt x="2598" y="18317"/>
                    <a:pt x="2545" y="18414"/>
                    <a:pt x="2406" y="18679"/>
                  </a:cubicBezTo>
                  <a:cubicBezTo>
                    <a:pt x="2262" y="18867"/>
                    <a:pt x="2030" y="19278"/>
                    <a:pt x="1845" y="19576"/>
                  </a:cubicBezTo>
                  <a:cubicBezTo>
                    <a:pt x="1604" y="19974"/>
                    <a:pt x="1494" y="20180"/>
                    <a:pt x="1407" y="20268"/>
                  </a:cubicBezTo>
                  <a:cubicBezTo>
                    <a:pt x="1401" y="20265"/>
                    <a:pt x="1396" y="20263"/>
                    <a:pt x="1390" y="20261"/>
                  </a:cubicBezTo>
                  <a:lnTo>
                    <a:pt x="1390" y="20261"/>
                  </a:lnTo>
                  <a:cubicBezTo>
                    <a:pt x="1429" y="20307"/>
                    <a:pt x="1368" y="20416"/>
                    <a:pt x="1231" y="20704"/>
                  </a:cubicBezTo>
                  <a:cubicBezTo>
                    <a:pt x="1043" y="21001"/>
                    <a:pt x="990" y="21237"/>
                    <a:pt x="977" y="21359"/>
                  </a:cubicBezTo>
                  <a:cubicBezTo>
                    <a:pt x="1024" y="21252"/>
                    <a:pt x="1071" y="21146"/>
                    <a:pt x="1071" y="21146"/>
                  </a:cubicBezTo>
                  <a:lnTo>
                    <a:pt x="1071" y="21146"/>
                  </a:lnTo>
                  <a:cubicBezTo>
                    <a:pt x="1140" y="21177"/>
                    <a:pt x="1087" y="21280"/>
                    <a:pt x="971" y="21481"/>
                  </a:cubicBezTo>
                  <a:cubicBezTo>
                    <a:pt x="942" y="21554"/>
                    <a:pt x="917" y="21571"/>
                    <a:pt x="893" y="21571"/>
                  </a:cubicBezTo>
                  <a:cubicBezTo>
                    <a:pt x="881" y="21571"/>
                    <a:pt x="870" y="21567"/>
                    <a:pt x="858" y="21562"/>
                  </a:cubicBezTo>
                  <a:cubicBezTo>
                    <a:pt x="856" y="21561"/>
                    <a:pt x="853" y="21561"/>
                    <a:pt x="850" y="21561"/>
                  </a:cubicBezTo>
                  <a:cubicBezTo>
                    <a:pt x="812" y="21561"/>
                    <a:pt x="742" y="21649"/>
                    <a:pt x="705" y="21754"/>
                  </a:cubicBezTo>
                  <a:cubicBezTo>
                    <a:pt x="677" y="21833"/>
                    <a:pt x="648" y="21915"/>
                    <a:pt x="663" y="21915"/>
                  </a:cubicBezTo>
                  <a:cubicBezTo>
                    <a:pt x="669" y="21915"/>
                    <a:pt x="681" y="21903"/>
                    <a:pt x="701" y="21876"/>
                  </a:cubicBezTo>
                  <a:lnTo>
                    <a:pt x="701" y="21876"/>
                  </a:lnTo>
                  <a:cubicBezTo>
                    <a:pt x="736" y="21891"/>
                    <a:pt x="736" y="21891"/>
                    <a:pt x="698" y="22001"/>
                  </a:cubicBezTo>
                  <a:cubicBezTo>
                    <a:pt x="661" y="22111"/>
                    <a:pt x="620" y="22221"/>
                    <a:pt x="623" y="22346"/>
                  </a:cubicBezTo>
                  <a:cubicBezTo>
                    <a:pt x="661" y="22358"/>
                    <a:pt x="626" y="22468"/>
                    <a:pt x="595" y="22581"/>
                  </a:cubicBezTo>
                  <a:cubicBezTo>
                    <a:pt x="520" y="22681"/>
                    <a:pt x="466" y="22907"/>
                    <a:pt x="466" y="22907"/>
                  </a:cubicBezTo>
                  <a:lnTo>
                    <a:pt x="429" y="22897"/>
                  </a:lnTo>
                  <a:cubicBezTo>
                    <a:pt x="427" y="22897"/>
                    <a:pt x="425" y="22896"/>
                    <a:pt x="423" y="22896"/>
                  </a:cubicBezTo>
                  <a:cubicBezTo>
                    <a:pt x="387" y="22896"/>
                    <a:pt x="328" y="22991"/>
                    <a:pt x="328" y="22991"/>
                  </a:cubicBezTo>
                  <a:cubicBezTo>
                    <a:pt x="297" y="23104"/>
                    <a:pt x="335" y="23114"/>
                    <a:pt x="335" y="23114"/>
                  </a:cubicBezTo>
                  <a:cubicBezTo>
                    <a:pt x="335" y="23154"/>
                    <a:pt x="332" y="23195"/>
                    <a:pt x="322" y="23236"/>
                  </a:cubicBezTo>
                  <a:cubicBezTo>
                    <a:pt x="307" y="23311"/>
                    <a:pt x="288" y="23421"/>
                    <a:pt x="263" y="23556"/>
                  </a:cubicBezTo>
                  <a:cubicBezTo>
                    <a:pt x="213" y="23819"/>
                    <a:pt x="159" y="24176"/>
                    <a:pt x="115" y="24549"/>
                  </a:cubicBezTo>
                  <a:cubicBezTo>
                    <a:pt x="50" y="25116"/>
                    <a:pt x="21" y="25687"/>
                    <a:pt x="28" y="26257"/>
                  </a:cubicBezTo>
                  <a:cubicBezTo>
                    <a:pt x="1" y="26460"/>
                    <a:pt x="2" y="26751"/>
                    <a:pt x="26" y="26751"/>
                  </a:cubicBezTo>
                  <a:cubicBezTo>
                    <a:pt x="30" y="26751"/>
                    <a:pt x="35" y="26743"/>
                    <a:pt x="40" y="26727"/>
                  </a:cubicBezTo>
                  <a:cubicBezTo>
                    <a:pt x="78" y="26727"/>
                    <a:pt x="81" y="27313"/>
                    <a:pt x="134" y="28015"/>
                  </a:cubicBezTo>
                  <a:cubicBezTo>
                    <a:pt x="175" y="28834"/>
                    <a:pt x="247" y="29419"/>
                    <a:pt x="278" y="29419"/>
                  </a:cubicBezTo>
                  <a:cubicBezTo>
                    <a:pt x="278" y="29419"/>
                    <a:pt x="278" y="29419"/>
                    <a:pt x="278" y="29419"/>
                  </a:cubicBezTo>
                  <a:lnTo>
                    <a:pt x="310" y="29770"/>
                  </a:lnTo>
                  <a:cubicBezTo>
                    <a:pt x="328" y="30002"/>
                    <a:pt x="391" y="30234"/>
                    <a:pt x="404" y="30350"/>
                  </a:cubicBezTo>
                  <a:cubicBezTo>
                    <a:pt x="439" y="30432"/>
                    <a:pt x="458" y="30515"/>
                    <a:pt x="446" y="30515"/>
                  </a:cubicBezTo>
                  <a:cubicBezTo>
                    <a:pt x="441" y="30515"/>
                    <a:pt x="432" y="30501"/>
                    <a:pt x="416" y="30469"/>
                  </a:cubicBezTo>
                  <a:cubicBezTo>
                    <a:pt x="379" y="30472"/>
                    <a:pt x="341" y="30475"/>
                    <a:pt x="354" y="30591"/>
                  </a:cubicBezTo>
                  <a:cubicBezTo>
                    <a:pt x="379" y="30796"/>
                    <a:pt x="411" y="30817"/>
                    <a:pt x="444" y="30817"/>
                  </a:cubicBezTo>
                  <a:cubicBezTo>
                    <a:pt x="448" y="30817"/>
                    <a:pt x="453" y="30817"/>
                    <a:pt x="457" y="30817"/>
                  </a:cubicBezTo>
                  <a:cubicBezTo>
                    <a:pt x="457" y="30817"/>
                    <a:pt x="458" y="30816"/>
                    <a:pt x="458" y="30816"/>
                  </a:cubicBezTo>
                  <a:cubicBezTo>
                    <a:pt x="495" y="30816"/>
                    <a:pt x="507" y="30933"/>
                    <a:pt x="507" y="30933"/>
                  </a:cubicBezTo>
                  <a:cubicBezTo>
                    <a:pt x="520" y="31048"/>
                    <a:pt x="520" y="31048"/>
                    <a:pt x="482" y="31052"/>
                  </a:cubicBezTo>
                  <a:lnTo>
                    <a:pt x="407" y="31058"/>
                  </a:lnTo>
                  <a:lnTo>
                    <a:pt x="419" y="31174"/>
                  </a:lnTo>
                  <a:cubicBezTo>
                    <a:pt x="420" y="31174"/>
                    <a:pt x="420" y="31174"/>
                    <a:pt x="421" y="31174"/>
                  </a:cubicBezTo>
                  <a:cubicBezTo>
                    <a:pt x="457" y="31174"/>
                    <a:pt x="470" y="31287"/>
                    <a:pt x="470" y="31287"/>
                  </a:cubicBezTo>
                  <a:cubicBezTo>
                    <a:pt x="482" y="31406"/>
                    <a:pt x="482" y="31406"/>
                    <a:pt x="407" y="31412"/>
                  </a:cubicBezTo>
                  <a:cubicBezTo>
                    <a:pt x="332" y="31418"/>
                    <a:pt x="344" y="31537"/>
                    <a:pt x="432" y="31647"/>
                  </a:cubicBezTo>
                  <a:lnTo>
                    <a:pt x="498" y="31876"/>
                  </a:lnTo>
                  <a:cubicBezTo>
                    <a:pt x="438" y="31998"/>
                    <a:pt x="542" y="32227"/>
                    <a:pt x="595" y="32340"/>
                  </a:cubicBezTo>
                  <a:cubicBezTo>
                    <a:pt x="532" y="32452"/>
                    <a:pt x="551" y="32593"/>
                    <a:pt x="639" y="32687"/>
                  </a:cubicBezTo>
                  <a:cubicBezTo>
                    <a:pt x="639" y="32687"/>
                    <a:pt x="640" y="32687"/>
                    <a:pt x="640" y="32687"/>
                  </a:cubicBezTo>
                  <a:cubicBezTo>
                    <a:pt x="677" y="32687"/>
                    <a:pt x="689" y="32802"/>
                    <a:pt x="667" y="32922"/>
                  </a:cubicBezTo>
                  <a:cubicBezTo>
                    <a:pt x="645" y="33042"/>
                    <a:pt x="658" y="33158"/>
                    <a:pt x="689" y="33393"/>
                  </a:cubicBezTo>
                  <a:cubicBezTo>
                    <a:pt x="745" y="33505"/>
                    <a:pt x="852" y="34320"/>
                    <a:pt x="983" y="35251"/>
                  </a:cubicBezTo>
                  <a:cubicBezTo>
                    <a:pt x="1136" y="36293"/>
                    <a:pt x="1240" y="36990"/>
                    <a:pt x="1278" y="36990"/>
                  </a:cubicBezTo>
                  <a:cubicBezTo>
                    <a:pt x="1278" y="36990"/>
                    <a:pt x="1278" y="36990"/>
                    <a:pt x="1278" y="36990"/>
                  </a:cubicBezTo>
                  <a:cubicBezTo>
                    <a:pt x="1297" y="37068"/>
                    <a:pt x="1297" y="37150"/>
                    <a:pt x="1278" y="37228"/>
                  </a:cubicBezTo>
                  <a:cubicBezTo>
                    <a:pt x="1240" y="37235"/>
                    <a:pt x="1259" y="37351"/>
                    <a:pt x="1350" y="37457"/>
                  </a:cubicBezTo>
                  <a:cubicBezTo>
                    <a:pt x="1407" y="37567"/>
                    <a:pt x="1444" y="37564"/>
                    <a:pt x="1369" y="37573"/>
                  </a:cubicBezTo>
                  <a:cubicBezTo>
                    <a:pt x="1331" y="37576"/>
                    <a:pt x="1366" y="37811"/>
                    <a:pt x="1438" y="38275"/>
                  </a:cubicBezTo>
                  <a:cubicBezTo>
                    <a:pt x="1494" y="38621"/>
                    <a:pt x="1565" y="39084"/>
                    <a:pt x="1603" y="39084"/>
                  </a:cubicBezTo>
                  <a:cubicBezTo>
                    <a:pt x="1603" y="39084"/>
                    <a:pt x="1604" y="39084"/>
                    <a:pt x="1604" y="39084"/>
                  </a:cubicBezTo>
                  <a:cubicBezTo>
                    <a:pt x="1648" y="39216"/>
                    <a:pt x="1666" y="39271"/>
                    <a:pt x="1662" y="39271"/>
                  </a:cubicBezTo>
                  <a:cubicBezTo>
                    <a:pt x="1660" y="39271"/>
                    <a:pt x="1646" y="39245"/>
                    <a:pt x="1623" y="39199"/>
                  </a:cubicBezTo>
                  <a:cubicBezTo>
                    <a:pt x="1615" y="39191"/>
                    <a:pt x="1608" y="39187"/>
                    <a:pt x="1603" y="39187"/>
                  </a:cubicBezTo>
                  <a:cubicBezTo>
                    <a:pt x="1538" y="39187"/>
                    <a:pt x="1596" y="39707"/>
                    <a:pt x="1714" y="40017"/>
                  </a:cubicBezTo>
                  <a:cubicBezTo>
                    <a:pt x="1732" y="40133"/>
                    <a:pt x="1751" y="40249"/>
                    <a:pt x="1714" y="40256"/>
                  </a:cubicBezTo>
                  <a:cubicBezTo>
                    <a:pt x="1745" y="40450"/>
                    <a:pt x="1789" y="40641"/>
                    <a:pt x="1845" y="40832"/>
                  </a:cubicBezTo>
                  <a:cubicBezTo>
                    <a:pt x="1864" y="40948"/>
                    <a:pt x="1939" y="41412"/>
                    <a:pt x="1977" y="41644"/>
                  </a:cubicBezTo>
                  <a:cubicBezTo>
                    <a:pt x="2005" y="41801"/>
                    <a:pt x="2043" y="41954"/>
                    <a:pt x="2093" y="42101"/>
                  </a:cubicBezTo>
                  <a:lnTo>
                    <a:pt x="2112" y="42220"/>
                  </a:lnTo>
                  <a:cubicBezTo>
                    <a:pt x="2074" y="42224"/>
                    <a:pt x="2168" y="42803"/>
                    <a:pt x="2303" y="43618"/>
                  </a:cubicBezTo>
                  <a:cubicBezTo>
                    <a:pt x="2434" y="44430"/>
                    <a:pt x="2547" y="45129"/>
                    <a:pt x="2528" y="45248"/>
                  </a:cubicBezTo>
                  <a:cubicBezTo>
                    <a:pt x="2544" y="45329"/>
                    <a:pt x="2569" y="45404"/>
                    <a:pt x="2604" y="45476"/>
                  </a:cubicBezTo>
                  <a:cubicBezTo>
                    <a:pt x="2688" y="45571"/>
                    <a:pt x="2723" y="45696"/>
                    <a:pt x="2698" y="45821"/>
                  </a:cubicBezTo>
                  <a:cubicBezTo>
                    <a:pt x="2638" y="45947"/>
                    <a:pt x="2710" y="46410"/>
                    <a:pt x="2804" y="46517"/>
                  </a:cubicBezTo>
                  <a:lnTo>
                    <a:pt x="2767" y="46523"/>
                  </a:lnTo>
                  <a:cubicBezTo>
                    <a:pt x="2710" y="46649"/>
                    <a:pt x="2801" y="46993"/>
                    <a:pt x="2892" y="47100"/>
                  </a:cubicBezTo>
                  <a:cubicBezTo>
                    <a:pt x="2870" y="47222"/>
                    <a:pt x="2851" y="47344"/>
                    <a:pt x="2904" y="47457"/>
                  </a:cubicBezTo>
                  <a:cubicBezTo>
                    <a:pt x="2920" y="47573"/>
                    <a:pt x="2920" y="47573"/>
                    <a:pt x="2845" y="47582"/>
                  </a:cubicBezTo>
                  <a:cubicBezTo>
                    <a:pt x="2807" y="47586"/>
                    <a:pt x="2770" y="47589"/>
                    <a:pt x="2785" y="47705"/>
                  </a:cubicBezTo>
                  <a:cubicBezTo>
                    <a:pt x="2801" y="47802"/>
                    <a:pt x="2829" y="47816"/>
                    <a:pt x="2859" y="47816"/>
                  </a:cubicBezTo>
                  <a:cubicBezTo>
                    <a:pt x="2866" y="47816"/>
                    <a:pt x="2873" y="47815"/>
                    <a:pt x="2879" y="47814"/>
                  </a:cubicBezTo>
                  <a:lnTo>
                    <a:pt x="2904" y="48049"/>
                  </a:lnTo>
                  <a:cubicBezTo>
                    <a:pt x="2904" y="48049"/>
                    <a:pt x="2920" y="48162"/>
                    <a:pt x="2956" y="48162"/>
                  </a:cubicBezTo>
                  <a:cubicBezTo>
                    <a:pt x="2957" y="48162"/>
                    <a:pt x="2957" y="48162"/>
                    <a:pt x="2958" y="48162"/>
                  </a:cubicBezTo>
                  <a:cubicBezTo>
                    <a:pt x="2958" y="48162"/>
                    <a:pt x="2959" y="48162"/>
                    <a:pt x="2959" y="48162"/>
                  </a:cubicBezTo>
                  <a:cubicBezTo>
                    <a:pt x="2996" y="48162"/>
                    <a:pt x="3008" y="48277"/>
                    <a:pt x="3020" y="48391"/>
                  </a:cubicBezTo>
                  <a:cubicBezTo>
                    <a:pt x="2996" y="48393"/>
                    <a:pt x="3010" y="48444"/>
                    <a:pt x="3030" y="48444"/>
                  </a:cubicBezTo>
                  <a:cubicBezTo>
                    <a:pt x="3041" y="48444"/>
                    <a:pt x="3053" y="48430"/>
                    <a:pt x="3061" y="48388"/>
                  </a:cubicBezTo>
                  <a:cubicBezTo>
                    <a:pt x="3063" y="48388"/>
                    <a:pt x="3065" y="48388"/>
                    <a:pt x="3067" y="48388"/>
                  </a:cubicBezTo>
                  <a:cubicBezTo>
                    <a:pt x="3103" y="48388"/>
                    <a:pt x="3137" y="48391"/>
                    <a:pt x="3149" y="48501"/>
                  </a:cubicBezTo>
                  <a:lnTo>
                    <a:pt x="3224" y="48494"/>
                  </a:lnTo>
                  <a:cubicBezTo>
                    <a:pt x="3299" y="48491"/>
                    <a:pt x="3337" y="48488"/>
                    <a:pt x="3346" y="48247"/>
                  </a:cubicBezTo>
                  <a:cubicBezTo>
                    <a:pt x="3334" y="47767"/>
                    <a:pt x="3319" y="47416"/>
                    <a:pt x="3246" y="47416"/>
                  </a:cubicBezTo>
                  <a:cubicBezTo>
                    <a:pt x="3245" y="47416"/>
                    <a:pt x="3244" y="47416"/>
                    <a:pt x="3243" y="47416"/>
                  </a:cubicBezTo>
                  <a:cubicBezTo>
                    <a:pt x="3208" y="47341"/>
                    <a:pt x="3183" y="47266"/>
                    <a:pt x="3171" y="47184"/>
                  </a:cubicBezTo>
                  <a:cubicBezTo>
                    <a:pt x="3161" y="47106"/>
                    <a:pt x="3161" y="47025"/>
                    <a:pt x="3174" y="46946"/>
                  </a:cubicBezTo>
                  <a:cubicBezTo>
                    <a:pt x="3215" y="46940"/>
                    <a:pt x="3143" y="46473"/>
                    <a:pt x="3052" y="45890"/>
                  </a:cubicBezTo>
                  <a:cubicBezTo>
                    <a:pt x="2942" y="45191"/>
                    <a:pt x="2883" y="44843"/>
                    <a:pt x="2901" y="44721"/>
                  </a:cubicBezTo>
                  <a:cubicBezTo>
                    <a:pt x="2914" y="44643"/>
                    <a:pt x="2914" y="44561"/>
                    <a:pt x="2901" y="44483"/>
                  </a:cubicBezTo>
                  <a:cubicBezTo>
                    <a:pt x="2901" y="44483"/>
                    <a:pt x="2901" y="44483"/>
                    <a:pt x="2901" y="44483"/>
                  </a:cubicBezTo>
                  <a:cubicBezTo>
                    <a:pt x="2866" y="44483"/>
                    <a:pt x="2750" y="43787"/>
                    <a:pt x="2619" y="42979"/>
                  </a:cubicBezTo>
                  <a:cubicBezTo>
                    <a:pt x="2485" y="42167"/>
                    <a:pt x="2354" y="41359"/>
                    <a:pt x="2316" y="41359"/>
                  </a:cubicBezTo>
                  <a:cubicBezTo>
                    <a:pt x="2316" y="41359"/>
                    <a:pt x="2315" y="41359"/>
                    <a:pt x="2315" y="41359"/>
                  </a:cubicBezTo>
                  <a:cubicBezTo>
                    <a:pt x="2297" y="41243"/>
                    <a:pt x="2278" y="41127"/>
                    <a:pt x="2278" y="41127"/>
                  </a:cubicBezTo>
                  <a:cubicBezTo>
                    <a:pt x="2315" y="41121"/>
                    <a:pt x="2278" y="40889"/>
                    <a:pt x="2240" y="40657"/>
                  </a:cubicBezTo>
                  <a:cubicBezTo>
                    <a:pt x="2190" y="40506"/>
                    <a:pt x="2152" y="40353"/>
                    <a:pt x="2127" y="40199"/>
                  </a:cubicBezTo>
                  <a:cubicBezTo>
                    <a:pt x="2165" y="40193"/>
                    <a:pt x="2146" y="40077"/>
                    <a:pt x="2108" y="39845"/>
                  </a:cubicBezTo>
                  <a:cubicBezTo>
                    <a:pt x="2071" y="39616"/>
                    <a:pt x="2053" y="39500"/>
                    <a:pt x="2016" y="39500"/>
                  </a:cubicBezTo>
                  <a:cubicBezTo>
                    <a:pt x="2015" y="39500"/>
                    <a:pt x="2015" y="39500"/>
                    <a:pt x="2014" y="39500"/>
                  </a:cubicBezTo>
                  <a:cubicBezTo>
                    <a:pt x="1996" y="39384"/>
                    <a:pt x="1867" y="38573"/>
                    <a:pt x="1852" y="38219"/>
                  </a:cubicBezTo>
                  <a:cubicBezTo>
                    <a:pt x="1870" y="38100"/>
                    <a:pt x="1814" y="37987"/>
                    <a:pt x="1761" y="37877"/>
                  </a:cubicBezTo>
                  <a:cubicBezTo>
                    <a:pt x="1760" y="37877"/>
                    <a:pt x="1760" y="37877"/>
                    <a:pt x="1759" y="37877"/>
                  </a:cubicBezTo>
                  <a:cubicBezTo>
                    <a:pt x="1721" y="37877"/>
                    <a:pt x="1666" y="37769"/>
                    <a:pt x="1648" y="37655"/>
                  </a:cubicBezTo>
                  <a:lnTo>
                    <a:pt x="1723" y="37645"/>
                  </a:lnTo>
                  <a:cubicBezTo>
                    <a:pt x="1746" y="37690"/>
                    <a:pt x="1760" y="37716"/>
                    <a:pt x="1765" y="37716"/>
                  </a:cubicBezTo>
                  <a:cubicBezTo>
                    <a:pt x="1773" y="37716"/>
                    <a:pt x="1764" y="37660"/>
                    <a:pt x="1742" y="37523"/>
                  </a:cubicBezTo>
                  <a:cubicBezTo>
                    <a:pt x="1726" y="37407"/>
                    <a:pt x="1707" y="37291"/>
                    <a:pt x="1707" y="37291"/>
                  </a:cubicBezTo>
                  <a:cubicBezTo>
                    <a:pt x="1707" y="37291"/>
                    <a:pt x="1707" y="37291"/>
                    <a:pt x="1707" y="37291"/>
                  </a:cubicBezTo>
                  <a:cubicBezTo>
                    <a:pt x="1669" y="37291"/>
                    <a:pt x="1578" y="36710"/>
                    <a:pt x="1463" y="35903"/>
                  </a:cubicBezTo>
                  <a:cubicBezTo>
                    <a:pt x="1307" y="34861"/>
                    <a:pt x="1263" y="34511"/>
                    <a:pt x="1225" y="34511"/>
                  </a:cubicBezTo>
                  <a:cubicBezTo>
                    <a:pt x="1225" y="34511"/>
                    <a:pt x="1225" y="34511"/>
                    <a:pt x="1225" y="34511"/>
                  </a:cubicBezTo>
                  <a:cubicBezTo>
                    <a:pt x="1224" y="34511"/>
                    <a:pt x="1223" y="34512"/>
                    <a:pt x="1222" y="34512"/>
                  </a:cubicBezTo>
                  <a:cubicBezTo>
                    <a:pt x="1186" y="34512"/>
                    <a:pt x="1171" y="34393"/>
                    <a:pt x="1159" y="34048"/>
                  </a:cubicBezTo>
                  <a:cubicBezTo>
                    <a:pt x="1178" y="33336"/>
                    <a:pt x="1178" y="33339"/>
                    <a:pt x="1124" y="33226"/>
                  </a:cubicBezTo>
                  <a:lnTo>
                    <a:pt x="1124" y="33226"/>
                  </a:lnTo>
                  <a:cubicBezTo>
                    <a:pt x="1140" y="33342"/>
                    <a:pt x="1103" y="33346"/>
                    <a:pt x="1065" y="33349"/>
                  </a:cubicBezTo>
                  <a:cubicBezTo>
                    <a:pt x="1062" y="33349"/>
                    <a:pt x="1059" y="33349"/>
                    <a:pt x="1057" y="33349"/>
                  </a:cubicBezTo>
                  <a:cubicBezTo>
                    <a:pt x="989" y="33349"/>
                    <a:pt x="976" y="33237"/>
                    <a:pt x="1034" y="33117"/>
                  </a:cubicBezTo>
                  <a:cubicBezTo>
                    <a:pt x="1112" y="33111"/>
                    <a:pt x="849" y="31371"/>
                    <a:pt x="770" y="31262"/>
                  </a:cubicBezTo>
                  <a:lnTo>
                    <a:pt x="808" y="31255"/>
                  </a:lnTo>
                  <a:cubicBezTo>
                    <a:pt x="846" y="31252"/>
                    <a:pt x="833" y="31136"/>
                    <a:pt x="783" y="30672"/>
                  </a:cubicBezTo>
                  <a:lnTo>
                    <a:pt x="745" y="30321"/>
                  </a:lnTo>
                  <a:cubicBezTo>
                    <a:pt x="745" y="30321"/>
                    <a:pt x="745" y="30321"/>
                    <a:pt x="744" y="30321"/>
                  </a:cubicBezTo>
                  <a:cubicBezTo>
                    <a:pt x="664" y="30321"/>
                    <a:pt x="636" y="29629"/>
                    <a:pt x="676" y="29626"/>
                  </a:cubicBezTo>
                  <a:cubicBezTo>
                    <a:pt x="705" y="29507"/>
                    <a:pt x="705" y="29507"/>
                    <a:pt x="683" y="29275"/>
                  </a:cubicBezTo>
                  <a:cubicBezTo>
                    <a:pt x="573" y="28930"/>
                    <a:pt x="567" y="28347"/>
                    <a:pt x="607" y="28344"/>
                  </a:cubicBezTo>
                  <a:cubicBezTo>
                    <a:pt x="607" y="28344"/>
                    <a:pt x="601" y="28228"/>
                    <a:pt x="595" y="28112"/>
                  </a:cubicBezTo>
                  <a:cubicBezTo>
                    <a:pt x="548" y="27999"/>
                    <a:pt x="535" y="27767"/>
                    <a:pt x="529" y="27651"/>
                  </a:cubicBezTo>
                  <a:cubicBezTo>
                    <a:pt x="510" y="27391"/>
                    <a:pt x="504" y="27260"/>
                    <a:pt x="489" y="27260"/>
                  </a:cubicBezTo>
                  <a:cubicBezTo>
                    <a:pt x="483" y="27260"/>
                    <a:pt x="477" y="27275"/>
                    <a:pt x="470" y="27304"/>
                  </a:cubicBezTo>
                  <a:cubicBezTo>
                    <a:pt x="468" y="27304"/>
                    <a:pt x="466" y="27304"/>
                    <a:pt x="464" y="27304"/>
                  </a:cubicBezTo>
                  <a:cubicBezTo>
                    <a:pt x="428" y="27304"/>
                    <a:pt x="391" y="27301"/>
                    <a:pt x="391" y="27191"/>
                  </a:cubicBezTo>
                  <a:lnTo>
                    <a:pt x="429" y="27188"/>
                  </a:lnTo>
                  <a:cubicBezTo>
                    <a:pt x="466" y="27188"/>
                    <a:pt x="457" y="26843"/>
                    <a:pt x="448" y="26379"/>
                  </a:cubicBezTo>
                  <a:cubicBezTo>
                    <a:pt x="432" y="25802"/>
                    <a:pt x="457" y="25583"/>
                    <a:pt x="495" y="25470"/>
                  </a:cubicBezTo>
                  <a:lnTo>
                    <a:pt x="463" y="25354"/>
                  </a:lnTo>
                  <a:cubicBezTo>
                    <a:pt x="435" y="25240"/>
                    <a:pt x="441" y="25129"/>
                    <a:pt x="477" y="25129"/>
                  </a:cubicBezTo>
                  <a:cubicBezTo>
                    <a:pt x="478" y="25129"/>
                    <a:pt x="478" y="25129"/>
                    <a:pt x="479" y="25129"/>
                  </a:cubicBezTo>
                  <a:cubicBezTo>
                    <a:pt x="526" y="25019"/>
                    <a:pt x="570" y="24571"/>
                    <a:pt x="567" y="24339"/>
                  </a:cubicBezTo>
                  <a:cubicBezTo>
                    <a:pt x="582" y="24226"/>
                    <a:pt x="601" y="24113"/>
                    <a:pt x="601" y="24113"/>
                  </a:cubicBezTo>
                  <a:cubicBezTo>
                    <a:pt x="692" y="24016"/>
                    <a:pt x="748" y="23684"/>
                    <a:pt x="705" y="23559"/>
                  </a:cubicBezTo>
                  <a:lnTo>
                    <a:pt x="705" y="23559"/>
                  </a:lnTo>
                  <a:cubicBezTo>
                    <a:pt x="705" y="23559"/>
                    <a:pt x="706" y="23559"/>
                    <a:pt x="707" y="23559"/>
                  </a:cubicBezTo>
                  <a:cubicBezTo>
                    <a:pt x="740" y="23559"/>
                    <a:pt x="765" y="23452"/>
                    <a:pt x="786" y="23346"/>
                  </a:cubicBezTo>
                  <a:cubicBezTo>
                    <a:pt x="798" y="23120"/>
                    <a:pt x="911" y="22693"/>
                    <a:pt x="953" y="22693"/>
                  </a:cubicBezTo>
                  <a:cubicBezTo>
                    <a:pt x="954" y="22693"/>
                    <a:pt x="955" y="22694"/>
                    <a:pt x="955" y="22694"/>
                  </a:cubicBezTo>
                  <a:lnTo>
                    <a:pt x="987" y="22584"/>
                  </a:lnTo>
                  <a:cubicBezTo>
                    <a:pt x="987" y="22471"/>
                    <a:pt x="1009" y="22355"/>
                    <a:pt x="1052" y="22252"/>
                  </a:cubicBezTo>
                  <a:cubicBezTo>
                    <a:pt x="1096" y="22145"/>
                    <a:pt x="1121" y="22033"/>
                    <a:pt x="1128" y="21917"/>
                  </a:cubicBezTo>
                  <a:cubicBezTo>
                    <a:pt x="1131" y="21838"/>
                    <a:pt x="1146" y="21763"/>
                    <a:pt x="1175" y="21691"/>
                  </a:cubicBezTo>
                  <a:cubicBezTo>
                    <a:pt x="1186" y="21662"/>
                    <a:pt x="1193" y="21650"/>
                    <a:pt x="1198" y="21650"/>
                  </a:cubicBezTo>
                  <a:cubicBezTo>
                    <a:pt x="1212" y="21650"/>
                    <a:pt x="1207" y="21739"/>
                    <a:pt x="1203" y="21826"/>
                  </a:cubicBezTo>
                  <a:cubicBezTo>
                    <a:pt x="1192" y="21878"/>
                    <a:pt x="1190" y="21900"/>
                    <a:pt x="1194" y="21900"/>
                  </a:cubicBezTo>
                  <a:cubicBezTo>
                    <a:pt x="1208" y="21900"/>
                    <a:pt x="1289" y="21654"/>
                    <a:pt x="1334" y="21390"/>
                  </a:cubicBezTo>
                  <a:cubicBezTo>
                    <a:pt x="1372" y="21202"/>
                    <a:pt x="1389" y="21117"/>
                    <a:pt x="1393" y="21117"/>
                  </a:cubicBezTo>
                  <a:lnTo>
                    <a:pt x="1393" y="21117"/>
                  </a:lnTo>
                  <a:cubicBezTo>
                    <a:pt x="1396" y="21117"/>
                    <a:pt x="1390" y="21177"/>
                    <a:pt x="1378" y="21287"/>
                  </a:cubicBezTo>
                  <a:cubicBezTo>
                    <a:pt x="1373" y="21357"/>
                    <a:pt x="1367" y="21427"/>
                    <a:pt x="1375" y="21427"/>
                  </a:cubicBezTo>
                  <a:cubicBezTo>
                    <a:pt x="1380" y="21427"/>
                    <a:pt x="1391" y="21393"/>
                    <a:pt x="1413" y="21302"/>
                  </a:cubicBezTo>
                  <a:cubicBezTo>
                    <a:pt x="1413" y="21302"/>
                    <a:pt x="1504" y="21095"/>
                    <a:pt x="1469" y="21080"/>
                  </a:cubicBezTo>
                  <a:cubicBezTo>
                    <a:pt x="1516" y="20973"/>
                    <a:pt x="1569" y="20873"/>
                    <a:pt x="1616" y="20773"/>
                  </a:cubicBezTo>
                  <a:cubicBezTo>
                    <a:pt x="1704" y="20650"/>
                    <a:pt x="1786" y="20522"/>
                    <a:pt x="1858" y="20387"/>
                  </a:cubicBezTo>
                  <a:cubicBezTo>
                    <a:pt x="1880" y="20268"/>
                    <a:pt x="1877" y="20268"/>
                    <a:pt x="1964" y="20190"/>
                  </a:cubicBezTo>
                  <a:cubicBezTo>
                    <a:pt x="1967" y="20191"/>
                    <a:pt x="1970" y="20192"/>
                    <a:pt x="1974" y="20192"/>
                  </a:cubicBezTo>
                  <a:cubicBezTo>
                    <a:pt x="2008" y="20192"/>
                    <a:pt x="2050" y="20108"/>
                    <a:pt x="1989" y="20071"/>
                  </a:cubicBezTo>
                  <a:cubicBezTo>
                    <a:pt x="2011" y="19958"/>
                    <a:pt x="2074" y="19855"/>
                    <a:pt x="2162" y="19779"/>
                  </a:cubicBezTo>
                  <a:cubicBezTo>
                    <a:pt x="2173" y="19786"/>
                    <a:pt x="2185" y="19789"/>
                    <a:pt x="2195" y="19789"/>
                  </a:cubicBezTo>
                  <a:cubicBezTo>
                    <a:pt x="2246" y="19789"/>
                    <a:pt x="2282" y="19722"/>
                    <a:pt x="2256" y="19704"/>
                  </a:cubicBezTo>
                  <a:cubicBezTo>
                    <a:pt x="2275" y="19629"/>
                    <a:pt x="2306" y="19560"/>
                    <a:pt x="2347" y="19494"/>
                  </a:cubicBezTo>
                  <a:cubicBezTo>
                    <a:pt x="2347" y="19494"/>
                    <a:pt x="2347" y="19494"/>
                    <a:pt x="2348" y="19494"/>
                  </a:cubicBezTo>
                  <a:cubicBezTo>
                    <a:pt x="2366" y="19494"/>
                    <a:pt x="2515" y="19290"/>
                    <a:pt x="2735" y="18990"/>
                  </a:cubicBezTo>
                  <a:cubicBezTo>
                    <a:pt x="2964" y="18682"/>
                    <a:pt x="3284" y="18288"/>
                    <a:pt x="3628" y="17912"/>
                  </a:cubicBezTo>
                  <a:cubicBezTo>
                    <a:pt x="3707" y="17830"/>
                    <a:pt x="3757" y="17724"/>
                    <a:pt x="3729" y="17695"/>
                  </a:cubicBezTo>
                  <a:cubicBezTo>
                    <a:pt x="3675" y="17642"/>
                    <a:pt x="3704" y="17667"/>
                    <a:pt x="3807" y="17614"/>
                  </a:cubicBezTo>
                  <a:cubicBezTo>
                    <a:pt x="3967" y="17611"/>
                    <a:pt x="4130" y="17457"/>
                    <a:pt x="3970" y="17451"/>
                  </a:cubicBezTo>
                  <a:lnTo>
                    <a:pt x="3970" y="17451"/>
                  </a:lnTo>
                  <a:cubicBezTo>
                    <a:pt x="3926" y="17459"/>
                    <a:pt x="3896" y="17465"/>
                    <a:pt x="3884" y="17465"/>
                  </a:cubicBezTo>
                  <a:cubicBezTo>
                    <a:pt x="3859" y="17465"/>
                    <a:pt x="3907" y="17442"/>
                    <a:pt x="4051" y="17373"/>
                  </a:cubicBezTo>
                  <a:cubicBezTo>
                    <a:pt x="4158" y="17322"/>
                    <a:pt x="4158" y="17319"/>
                    <a:pt x="4211" y="17216"/>
                  </a:cubicBezTo>
                  <a:cubicBezTo>
                    <a:pt x="4190" y="17192"/>
                    <a:pt x="4242" y="17137"/>
                    <a:pt x="4276" y="17137"/>
                  </a:cubicBezTo>
                  <a:cubicBezTo>
                    <a:pt x="4283" y="17137"/>
                    <a:pt x="4288" y="17139"/>
                    <a:pt x="4293" y="17144"/>
                  </a:cubicBezTo>
                  <a:cubicBezTo>
                    <a:pt x="4409" y="17094"/>
                    <a:pt x="4522" y="17047"/>
                    <a:pt x="4496" y="17018"/>
                  </a:cubicBezTo>
                  <a:cubicBezTo>
                    <a:pt x="4559" y="16968"/>
                    <a:pt x="4628" y="16924"/>
                    <a:pt x="4700" y="16893"/>
                  </a:cubicBezTo>
                  <a:cubicBezTo>
                    <a:pt x="4813" y="16846"/>
                    <a:pt x="4879" y="16740"/>
                    <a:pt x="4945" y="16636"/>
                  </a:cubicBezTo>
                  <a:cubicBezTo>
                    <a:pt x="5092" y="16439"/>
                    <a:pt x="5182" y="16342"/>
                    <a:pt x="5210" y="16342"/>
                  </a:cubicBezTo>
                  <a:cubicBezTo>
                    <a:pt x="5224" y="16342"/>
                    <a:pt x="5224" y="16363"/>
                    <a:pt x="5211" y="16404"/>
                  </a:cubicBezTo>
                  <a:cubicBezTo>
                    <a:pt x="5205" y="16423"/>
                    <a:pt x="5209" y="16431"/>
                    <a:pt x="5218" y="16431"/>
                  </a:cubicBezTo>
                  <a:cubicBezTo>
                    <a:pt x="5280" y="16431"/>
                    <a:pt x="5599" y="16110"/>
                    <a:pt x="5634" y="15994"/>
                  </a:cubicBezTo>
                  <a:cubicBezTo>
                    <a:pt x="5662" y="15901"/>
                    <a:pt x="5671" y="15872"/>
                    <a:pt x="5681" y="15872"/>
                  </a:cubicBezTo>
                  <a:cubicBezTo>
                    <a:pt x="5685" y="15872"/>
                    <a:pt x="5690" y="15878"/>
                    <a:pt x="5697" y="15887"/>
                  </a:cubicBezTo>
                  <a:cubicBezTo>
                    <a:pt x="5701" y="15892"/>
                    <a:pt x="5707" y="15895"/>
                    <a:pt x="5714" y="15895"/>
                  </a:cubicBezTo>
                  <a:cubicBezTo>
                    <a:pt x="5750" y="15895"/>
                    <a:pt x="5813" y="15840"/>
                    <a:pt x="5813" y="15840"/>
                  </a:cubicBezTo>
                  <a:cubicBezTo>
                    <a:pt x="5888" y="15776"/>
                    <a:pt x="5965" y="15709"/>
                    <a:pt x="6002" y="15709"/>
                  </a:cubicBezTo>
                  <a:cubicBezTo>
                    <a:pt x="6008" y="15709"/>
                    <a:pt x="6013" y="15711"/>
                    <a:pt x="6016" y="15715"/>
                  </a:cubicBezTo>
                  <a:cubicBezTo>
                    <a:pt x="6101" y="15636"/>
                    <a:pt x="6182" y="15549"/>
                    <a:pt x="6258" y="15458"/>
                  </a:cubicBezTo>
                  <a:cubicBezTo>
                    <a:pt x="6389" y="15248"/>
                    <a:pt x="6681" y="15047"/>
                    <a:pt x="6819" y="15025"/>
                  </a:cubicBezTo>
                  <a:lnTo>
                    <a:pt x="6972" y="14844"/>
                  </a:lnTo>
                  <a:cubicBezTo>
                    <a:pt x="7005" y="14737"/>
                    <a:pt x="7055" y="14646"/>
                    <a:pt x="7099" y="14646"/>
                  </a:cubicBezTo>
                  <a:cubicBezTo>
                    <a:pt x="7109" y="14646"/>
                    <a:pt x="7119" y="14651"/>
                    <a:pt x="7129" y="14662"/>
                  </a:cubicBezTo>
                  <a:cubicBezTo>
                    <a:pt x="7137" y="14672"/>
                    <a:pt x="7145" y="14682"/>
                    <a:pt x="7151" y="14690"/>
                  </a:cubicBezTo>
                  <a:lnTo>
                    <a:pt x="7151" y="14690"/>
                  </a:lnTo>
                  <a:cubicBezTo>
                    <a:pt x="7188" y="14570"/>
                    <a:pt x="7508" y="14328"/>
                    <a:pt x="7603" y="14328"/>
                  </a:cubicBezTo>
                  <a:cubicBezTo>
                    <a:pt x="7612" y="14328"/>
                    <a:pt x="7619" y="14331"/>
                    <a:pt x="7624" y="14336"/>
                  </a:cubicBezTo>
                  <a:cubicBezTo>
                    <a:pt x="7632" y="14348"/>
                    <a:pt x="7638" y="14355"/>
                    <a:pt x="7646" y="14355"/>
                  </a:cubicBezTo>
                  <a:cubicBezTo>
                    <a:pt x="7660" y="14355"/>
                    <a:pt x="7681" y="14337"/>
                    <a:pt x="7737" y="14289"/>
                  </a:cubicBezTo>
                  <a:lnTo>
                    <a:pt x="7712" y="14261"/>
                  </a:lnTo>
                  <a:cubicBezTo>
                    <a:pt x="7687" y="14232"/>
                    <a:pt x="7665" y="14204"/>
                    <a:pt x="7752" y="14126"/>
                  </a:cubicBezTo>
                  <a:cubicBezTo>
                    <a:pt x="7829" y="14062"/>
                    <a:pt x="7904" y="13997"/>
                    <a:pt x="7940" y="13997"/>
                  </a:cubicBezTo>
                  <a:cubicBezTo>
                    <a:pt x="7947" y="13997"/>
                    <a:pt x="7952" y="13999"/>
                    <a:pt x="7956" y="14004"/>
                  </a:cubicBezTo>
                  <a:cubicBezTo>
                    <a:pt x="8069" y="13954"/>
                    <a:pt x="8185" y="13907"/>
                    <a:pt x="8160" y="13878"/>
                  </a:cubicBezTo>
                  <a:cubicBezTo>
                    <a:pt x="8219" y="13828"/>
                    <a:pt x="8288" y="13784"/>
                    <a:pt x="8364" y="13753"/>
                  </a:cubicBezTo>
                  <a:cubicBezTo>
                    <a:pt x="8451" y="13678"/>
                    <a:pt x="8542" y="13599"/>
                    <a:pt x="8721" y="13446"/>
                  </a:cubicBezTo>
                  <a:cubicBezTo>
                    <a:pt x="8778" y="13351"/>
                    <a:pt x="8934" y="13214"/>
                    <a:pt x="8978" y="13214"/>
                  </a:cubicBezTo>
                  <a:cubicBezTo>
                    <a:pt x="8982" y="13214"/>
                    <a:pt x="8985" y="13215"/>
                    <a:pt x="8987" y="13217"/>
                  </a:cubicBezTo>
                  <a:cubicBezTo>
                    <a:pt x="8987" y="13217"/>
                    <a:pt x="9166" y="13064"/>
                    <a:pt x="9232" y="12960"/>
                  </a:cubicBezTo>
                  <a:cubicBezTo>
                    <a:pt x="9386" y="12827"/>
                    <a:pt x="9473" y="12751"/>
                    <a:pt x="9509" y="12751"/>
                  </a:cubicBezTo>
                  <a:cubicBezTo>
                    <a:pt x="9515" y="12751"/>
                    <a:pt x="9520" y="12753"/>
                    <a:pt x="9523" y="12756"/>
                  </a:cubicBezTo>
                  <a:cubicBezTo>
                    <a:pt x="9532" y="12767"/>
                    <a:pt x="9538" y="12775"/>
                    <a:pt x="9544" y="12775"/>
                  </a:cubicBezTo>
                  <a:cubicBezTo>
                    <a:pt x="9556" y="12775"/>
                    <a:pt x="9571" y="12750"/>
                    <a:pt x="9614" y="12681"/>
                  </a:cubicBezTo>
                  <a:cubicBezTo>
                    <a:pt x="9589" y="12653"/>
                    <a:pt x="9677" y="12575"/>
                    <a:pt x="9768" y="12499"/>
                  </a:cubicBezTo>
                  <a:lnTo>
                    <a:pt x="9946" y="12346"/>
                  </a:lnTo>
                  <a:cubicBezTo>
                    <a:pt x="9921" y="12318"/>
                    <a:pt x="9921" y="12318"/>
                    <a:pt x="10009" y="12239"/>
                  </a:cubicBezTo>
                  <a:cubicBezTo>
                    <a:pt x="10100" y="12164"/>
                    <a:pt x="10391" y="11964"/>
                    <a:pt x="10482" y="11885"/>
                  </a:cubicBezTo>
                  <a:cubicBezTo>
                    <a:pt x="10665" y="11728"/>
                    <a:pt x="10722" y="11679"/>
                    <a:pt x="10704" y="11679"/>
                  </a:cubicBezTo>
                  <a:cubicBezTo>
                    <a:pt x="10695" y="11679"/>
                    <a:pt x="10671" y="11689"/>
                    <a:pt x="10636" y="11703"/>
                  </a:cubicBezTo>
                  <a:cubicBezTo>
                    <a:pt x="10602" y="11733"/>
                    <a:pt x="10577" y="11747"/>
                    <a:pt x="10571" y="11747"/>
                  </a:cubicBezTo>
                  <a:cubicBezTo>
                    <a:pt x="10559" y="11747"/>
                    <a:pt x="10598" y="11707"/>
                    <a:pt x="10723" y="11628"/>
                  </a:cubicBezTo>
                  <a:cubicBezTo>
                    <a:pt x="10814" y="11550"/>
                    <a:pt x="11106" y="11349"/>
                    <a:pt x="11375" y="11121"/>
                  </a:cubicBezTo>
                  <a:cubicBezTo>
                    <a:pt x="11732" y="10813"/>
                    <a:pt x="11732" y="10813"/>
                    <a:pt x="11707" y="10785"/>
                  </a:cubicBezTo>
                  <a:lnTo>
                    <a:pt x="11707" y="10785"/>
                  </a:lnTo>
                  <a:cubicBezTo>
                    <a:pt x="11692" y="10787"/>
                    <a:pt x="11680" y="10788"/>
                    <a:pt x="11670" y="10788"/>
                  </a:cubicBezTo>
                  <a:cubicBezTo>
                    <a:pt x="11589" y="10788"/>
                    <a:pt x="11672" y="10727"/>
                    <a:pt x="11795" y="10710"/>
                  </a:cubicBezTo>
                  <a:cubicBezTo>
                    <a:pt x="12024" y="10613"/>
                    <a:pt x="12115" y="10538"/>
                    <a:pt x="12090" y="10510"/>
                  </a:cubicBezTo>
                  <a:cubicBezTo>
                    <a:pt x="12124" y="10437"/>
                    <a:pt x="12177" y="10375"/>
                    <a:pt x="12243" y="10325"/>
                  </a:cubicBezTo>
                  <a:cubicBezTo>
                    <a:pt x="12247" y="10329"/>
                    <a:pt x="12252" y="10331"/>
                    <a:pt x="12258" y="10331"/>
                  </a:cubicBezTo>
                  <a:cubicBezTo>
                    <a:pt x="12295" y="10331"/>
                    <a:pt x="12379" y="10252"/>
                    <a:pt x="12513" y="10096"/>
                  </a:cubicBezTo>
                  <a:cubicBezTo>
                    <a:pt x="12567" y="10049"/>
                    <a:pt x="12588" y="10031"/>
                    <a:pt x="12602" y="10031"/>
                  </a:cubicBezTo>
                  <a:cubicBezTo>
                    <a:pt x="12610" y="10031"/>
                    <a:pt x="12616" y="10038"/>
                    <a:pt x="12626" y="10049"/>
                  </a:cubicBezTo>
                  <a:lnTo>
                    <a:pt x="12804" y="9895"/>
                  </a:lnTo>
                  <a:cubicBezTo>
                    <a:pt x="12933" y="9685"/>
                    <a:pt x="13494" y="9253"/>
                    <a:pt x="13606" y="9206"/>
                  </a:cubicBezTo>
                  <a:cubicBezTo>
                    <a:pt x="13666" y="9153"/>
                    <a:pt x="13719" y="9090"/>
                    <a:pt x="13763" y="9024"/>
                  </a:cubicBezTo>
                  <a:cubicBezTo>
                    <a:pt x="13792" y="8920"/>
                    <a:pt x="13853" y="8852"/>
                    <a:pt x="13902" y="8852"/>
                  </a:cubicBezTo>
                  <a:cubicBezTo>
                    <a:pt x="13917" y="8852"/>
                    <a:pt x="13930" y="8858"/>
                    <a:pt x="13942" y="8871"/>
                  </a:cubicBezTo>
                  <a:cubicBezTo>
                    <a:pt x="13960" y="8893"/>
                    <a:pt x="13972" y="8906"/>
                    <a:pt x="13981" y="8906"/>
                  </a:cubicBezTo>
                  <a:cubicBezTo>
                    <a:pt x="13995" y="8906"/>
                    <a:pt x="14005" y="8875"/>
                    <a:pt x="14029" y="8795"/>
                  </a:cubicBezTo>
                  <a:cubicBezTo>
                    <a:pt x="14086" y="8704"/>
                    <a:pt x="14418" y="8413"/>
                    <a:pt x="14489" y="8413"/>
                  </a:cubicBezTo>
                  <a:cubicBezTo>
                    <a:pt x="14501" y="8413"/>
                    <a:pt x="14506" y="8421"/>
                    <a:pt x="14500" y="8441"/>
                  </a:cubicBezTo>
                  <a:lnTo>
                    <a:pt x="14550" y="8498"/>
                  </a:lnTo>
                  <a:cubicBezTo>
                    <a:pt x="14594" y="8432"/>
                    <a:pt x="14644" y="8369"/>
                    <a:pt x="14703" y="8316"/>
                  </a:cubicBezTo>
                  <a:cubicBezTo>
                    <a:pt x="14678" y="8288"/>
                    <a:pt x="14769" y="8209"/>
                    <a:pt x="15035" y="7981"/>
                  </a:cubicBezTo>
                  <a:cubicBezTo>
                    <a:pt x="15214" y="7827"/>
                    <a:pt x="15549" y="7492"/>
                    <a:pt x="15728" y="7338"/>
                  </a:cubicBezTo>
                  <a:cubicBezTo>
                    <a:pt x="15907" y="7185"/>
                    <a:pt x="16173" y="6956"/>
                    <a:pt x="16289" y="6909"/>
                  </a:cubicBezTo>
                  <a:cubicBezTo>
                    <a:pt x="16408" y="6808"/>
                    <a:pt x="16521" y="6696"/>
                    <a:pt x="16621" y="6573"/>
                  </a:cubicBezTo>
                  <a:cubicBezTo>
                    <a:pt x="16678" y="6476"/>
                    <a:pt x="16831" y="6341"/>
                    <a:pt x="16877" y="6341"/>
                  </a:cubicBezTo>
                  <a:cubicBezTo>
                    <a:pt x="16882" y="6341"/>
                    <a:pt x="16885" y="6342"/>
                    <a:pt x="16888" y="6345"/>
                  </a:cubicBezTo>
                  <a:lnTo>
                    <a:pt x="16978" y="6266"/>
                  </a:lnTo>
                  <a:cubicBezTo>
                    <a:pt x="17054" y="6175"/>
                    <a:pt x="17135" y="6088"/>
                    <a:pt x="17220" y="6009"/>
                  </a:cubicBezTo>
                  <a:cubicBezTo>
                    <a:pt x="17225" y="6015"/>
                    <a:pt x="17233" y="6017"/>
                    <a:pt x="17243" y="6017"/>
                  </a:cubicBezTo>
                  <a:cubicBezTo>
                    <a:pt x="17287" y="6017"/>
                    <a:pt x="17373" y="5970"/>
                    <a:pt x="17423" y="5884"/>
                  </a:cubicBezTo>
                  <a:cubicBezTo>
                    <a:pt x="17398" y="5856"/>
                    <a:pt x="17489" y="5777"/>
                    <a:pt x="17668" y="5624"/>
                  </a:cubicBezTo>
                  <a:cubicBezTo>
                    <a:pt x="17768" y="5564"/>
                    <a:pt x="18558" y="4900"/>
                    <a:pt x="19316" y="4248"/>
                  </a:cubicBezTo>
                  <a:lnTo>
                    <a:pt x="20344" y="3358"/>
                  </a:lnTo>
                  <a:lnTo>
                    <a:pt x="20676" y="3064"/>
                  </a:lnTo>
                  <a:cubicBezTo>
                    <a:pt x="20720" y="3029"/>
                    <a:pt x="20758" y="2988"/>
                    <a:pt x="20795" y="2945"/>
                  </a:cubicBezTo>
                  <a:lnTo>
                    <a:pt x="21062" y="2716"/>
                  </a:lnTo>
                  <a:lnTo>
                    <a:pt x="21331" y="2487"/>
                  </a:lnTo>
                  <a:cubicBezTo>
                    <a:pt x="21334" y="2491"/>
                    <a:pt x="21339" y="2492"/>
                    <a:pt x="21345" y="2492"/>
                  </a:cubicBezTo>
                  <a:cubicBezTo>
                    <a:pt x="21431" y="2492"/>
                    <a:pt x="21817" y="2116"/>
                    <a:pt x="22046" y="1873"/>
                  </a:cubicBezTo>
                  <a:cubicBezTo>
                    <a:pt x="22108" y="1779"/>
                    <a:pt x="22187" y="1697"/>
                    <a:pt x="22278" y="1631"/>
                  </a:cubicBezTo>
                  <a:cubicBezTo>
                    <a:pt x="22283" y="1639"/>
                    <a:pt x="22292" y="1643"/>
                    <a:pt x="22303" y="1643"/>
                  </a:cubicBezTo>
                  <a:cubicBezTo>
                    <a:pt x="22337" y="1643"/>
                    <a:pt x="22396" y="1609"/>
                    <a:pt x="22463" y="1559"/>
                  </a:cubicBezTo>
                  <a:cubicBezTo>
                    <a:pt x="22560" y="1490"/>
                    <a:pt x="22651" y="1415"/>
                    <a:pt x="22741" y="1337"/>
                  </a:cubicBezTo>
                  <a:cubicBezTo>
                    <a:pt x="22775" y="1248"/>
                    <a:pt x="22834" y="1191"/>
                    <a:pt x="22878" y="1191"/>
                  </a:cubicBezTo>
                  <a:cubicBezTo>
                    <a:pt x="22895" y="1191"/>
                    <a:pt x="22910" y="1200"/>
                    <a:pt x="22920" y="1218"/>
                  </a:cubicBezTo>
                  <a:cubicBezTo>
                    <a:pt x="22928" y="1230"/>
                    <a:pt x="22941" y="1235"/>
                    <a:pt x="22959" y="1235"/>
                  </a:cubicBezTo>
                  <a:cubicBezTo>
                    <a:pt x="23030" y="1235"/>
                    <a:pt x="23171" y="1142"/>
                    <a:pt x="23287" y="976"/>
                  </a:cubicBezTo>
                  <a:cubicBezTo>
                    <a:pt x="23365" y="892"/>
                    <a:pt x="23365" y="889"/>
                    <a:pt x="23484" y="886"/>
                  </a:cubicBezTo>
                  <a:cubicBezTo>
                    <a:pt x="23514" y="892"/>
                    <a:pt x="23543" y="895"/>
                    <a:pt x="23568" y="895"/>
                  </a:cubicBezTo>
                  <a:cubicBezTo>
                    <a:pt x="23652" y="895"/>
                    <a:pt x="23707" y="865"/>
                    <a:pt x="23697" y="839"/>
                  </a:cubicBezTo>
                  <a:cubicBezTo>
                    <a:pt x="23753" y="755"/>
                    <a:pt x="23824" y="708"/>
                    <a:pt x="23909" y="708"/>
                  </a:cubicBezTo>
                  <a:cubicBezTo>
                    <a:pt x="23939" y="708"/>
                    <a:pt x="23971" y="714"/>
                    <a:pt x="24004" y="726"/>
                  </a:cubicBezTo>
                  <a:cubicBezTo>
                    <a:pt x="24057" y="728"/>
                    <a:pt x="24098" y="730"/>
                    <a:pt x="24130" y="730"/>
                  </a:cubicBezTo>
                  <a:cubicBezTo>
                    <a:pt x="24235" y="730"/>
                    <a:pt x="24247" y="711"/>
                    <a:pt x="24315" y="632"/>
                  </a:cubicBezTo>
                  <a:cubicBezTo>
                    <a:pt x="24380" y="550"/>
                    <a:pt x="24652" y="483"/>
                    <a:pt x="24827" y="483"/>
                  </a:cubicBezTo>
                  <a:cubicBezTo>
                    <a:pt x="24880" y="483"/>
                    <a:pt x="24924" y="489"/>
                    <a:pt x="24951" y="503"/>
                  </a:cubicBezTo>
                  <a:cubicBezTo>
                    <a:pt x="24968" y="502"/>
                    <a:pt x="24986" y="501"/>
                    <a:pt x="25003" y="501"/>
                  </a:cubicBezTo>
                  <a:cubicBezTo>
                    <a:pt x="25047" y="501"/>
                    <a:pt x="25087" y="505"/>
                    <a:pt x="25117" y="505"/>
                  </a:cubicBezTo>
                  <a:cubicBezTo>
                    <a:pt x="25149" y="505"/>
                    <a:pt x="25168" y="501"/>
                    <a:pt x="25167" y="484"/>
                  </a:cubicBezTo>
                  <a:lnTo>
                    <a:pt x="25167" y="484"/>
                  </a:lnTo>
                  <a:lnTo>
                    <a:pt x="25277" y="510"/>
                  </a:lnTo>
                  <a:cubicBezTo>
                    <a:pt x="25349" y="500"/>
                    <a:pt x="25421" y="497"/>
                    <a:pt x="25493" y="497"/>
                  </a:cubicBezTo>
                  <a:lnTo>
                    <a:pt x="25493" y="459"/>
                  </a:lnTo>
                  <a:cubicBezTo>
                    <a:pt x="25994" y="466"/>
                    <a:pt x="26496" y="531"/>
                    <a:pt x="26985" y="657"/>
                  </a:cubicBezTo>
                  <a:lnTo>
                    <a:pt x="27367" y="770"/>
                  </a:lnTo>
                  <a:cubicBezTo>
                    <a:pt x="27483" y="807"/>
                    <a:pt x="27577" y="851"/>
                    <a:pt x="27662" y="886"/>
                  </a:cubicBezTo>
                  <a:lnTo>
                    <a:pt x="27887" y="973"/>
                  </a:lnTo>
                  <a:lnTo>
                    <a:pt x="28041" y="1049"/>
                  </a:lnTo>
                  <a:cubicBezTo>
                    <a:pt x="28143" y="1100"/>
                    <a:pt x="28194" y="1121"/>
                    <a:pt x="28210" y="1121"/>
                  </a:cubicBezTo>
                  <a:cubicBezTo>
                    <a:pt x="28220" y="1121"/>
                    <a:pt x="28216" y="1112"/>
                    <a:pt x="28201" y="1096"/>
                  </a:cubicBezTo>
                  <a:cubicBezTo>
                    <a:pt x="28182" y="1059"/>
                    <a:pt x="28189" y="1043"/>
                    <a:pt x="28209" y="1043"/>
                  </a:cubicBezTo>
                  <a:cubicBezTo>
                    <a:pt x="28252" y="1043"/>
                    <a:pt x="28355" y="1115"/>
                    <a:pt x="28392" y="1196"/>
                  </a:cubicBezTo>
                  <a:cubicBezTo>
                    <a:pt x="28479" y="1259"/>
                    <a:pt x="28642" y="1403"/>
                    <a:pt x="28818" y="1528"/>
                  </a:cubicBezTo>
                  <a:cubicBezTo>
                    <a:pt x="28984" y="1663"/>
                    <a:pt x="29153" y="1798"/>
                    <a:pt x="29125" y="1826"/>
                  </a:cubicBezTo>
                  <a:cubicBezTo>
                    <a:pt x="29156" y="1845"/>
                    <a:pt x="29181" y="1870"/>
                    <a:pt x="29207" y="1895"/>
                  </a:cubicBezTo>
                  <a:cubicBezTo>
                    <a:pt x="29307" y="1945"/>
                    <a:pt x="29479" y="2080"/>
                    <a:pt x="29639" y="2243"/>
                  </a:cubicBezTo>
                  <a:cubicBezTo>
                    <a:pt x="29789" y="2418"/>
                    <a:pt x="29940" y="2606"/>
                    <a:pt x="30009" y="2756"/>
                  </a:cubicBezTo>
                  <a:cubicBezTo>
                    <a:pt x="30137" y="2929"/>
                    <a:pt x="30187" y="3020"/>
                    <a:pt x="30328" y="3192"/>
                  </a:cubicBezTo>
                  <a:cubicBezTo>
                    <a:pt x="30473" y="3358"/>
                    <a:pt x="30463" y="3364"/>
                    <a:pt x="30476" y="3477"/>
                  </a:cubicBezTo>
                  <a:cubicBezTo>
                    <a:pt x="30457" y="3487"/>
                    <a:pt x="30513" y="3640"/>
                    <a:pt x="30570" y="3787"/>
                  </a:cubicBezTo>
                  <a:cubicBezTo>
                    <a:pt x="30618" y="3935"/>
                    <a:pt x="30680" y="4077"/>
                    <a:pt x="30716" y="4077"/>
                  </a:cubicBezTo>
                  <a:cubicBezTo>
                    <a:pt x="30717" y="4077"/>
                    <a:pt x="30719" y="4076"/>
                    <a:pt x="30720" y="4076"/>
                  </a:cubicBezTo>
                  <a:lnTo>
                    <a:pt x="30720" y="4189"/>
                  </a:lnTo>
                  <a:cubicBezTo>
                    <a:pt x="30711" y="4299"/>
                    <a:pt x="30770" y="4387"/>
                    <a:pt x="30809" y="4387"/>
                  </a:cubicBezTo>
                  <a:cubicBezTo>
                    <a:pt x="30811" y="4387"/>
                    <a:pt x="30812" y="4386"/>
                    <a:pt x="30814" y="4386"/>
                  </a:cubicBezTo>
                  <a:cubicBezTo>
                    <a:pt x="30820" y="4385"/>
                    <a:pt x="30825" y="4384"/>
                    <a:pt x="30830" y="4384"/>
                  </a:cubicBezTo>
                  <a:cubicBezTo>
                    <a:pt x="30890" y="4384"/>
                    <a:pt x="30908" y="4486"/>
                    <a:pt x="30833" y="4602"/>
                  </a:cubicBezTo>
                  <a:cubicBezTo>
                    <a:pt x="30760" y="4617"/>
                    <a:pt x="30776" y="4715"/>
                    <a:pt x="30811" y="4715"/>
                  </a:cubicBezTo>
                  <a:cubicBezTo>
                    <a:pt x="30812" y="4715"/>
                    <a:pt x="30813" y="4715"/>
                    <a:pt x="30814" y="4715"/>
                  </a:cubicBezTo>
                  <a:cubicBezTo>
                    <a:pt x="30871" y="4812"/>
                    <a:pt x="30927" y="4916"/>
                    <a:pt x="30911" y="5025"/>
                  </a:cubicBezTo>
                  <a:cubicBezTo>
                    <a:pt x="30924" y="5129"/>
                    <a:pt x="30930" y="5232"/>
                    <a:pt x="31002" y="5232"/>
                  </a:cubicBezTo>
                  <a:cubicBezTo>
                    <a:pt x="31004" y="5232"/>
                    <a:pt x="31006" y="5232"/>
                    <a:pt x="31008" y="5232"/>
                  </a:cubicBezTo>
                  <a:cubicBezTo>
                    <a:pt x="31009" y="5232"/>
                    <a:pt x="31010" y="5232"/>
                    <a:pt x="31010" y="5232"/>
                  </a:cubicBezTo>
                  <a:cubicBezTo>
                    <a:pt x="31046" y="5232"/>
                    <a:pt x="31056" y="5340"/>
                    <a:pt x="31068" y="5448"/>
                  </a:cubicBezTo>
                  <a:cubicBezTo>
                    <a:pt x="31027" y="5448"/>
                    <a:pt x="31027" y="5448"/>
                    <a:pt x="30980" y="5342"/>
                  </a:cubicBezTo>
                  <a:cubicBezTo>
                    <a:pt x="30979" y="5336"/>
                    <a:pt x="30979" y="5331"/>
                    <a:pt x="30978" y="5326"/>
                  </a:cubicBezTo>
                  <a:lnTo>
                    <a:pt x="30978" y="5326"/>
                  </a:lnTo>
                  <a:cubicBezTo>
                    <a:pt x="30982" y="5366"/>
                    <a:pt x="30990" y="5447"/>
                    <a:pt x="30993" y="5558"/>
                  </a:cubicBezTo>
                  <a:cubicBezTo>
                    <a:pt x="30996" y="5668"/>
                    <a:pt x="30961" y="5881"/>
                    <a:pt x="30924" y="5881"/>
                  </a:cubicBezTo>
                  <a:cubicBezTo>
                    <a:pt x="30895" y="5955"/>
                    <a:pt x="30882" y="6028"/>
                    <a:pt x="30906" y="6028"/>
                  </a:cubicBezTo>
                  <a:cubicBezTo>
                    <a:pt x="30916" y="6028"/>
                    <a:pt x="30932" y="6016"/>
                    <a:pt x="30955" y="5987"/>
                  </a:cubicBezTo>
                  <a:cubicBezTo>
                    <a:pt x="31034" y="5994"/>
                    <a:pt x="31034" y="5994"/>
                    <a:pt x="31018" y="6210"/>
                  </a:cubicBezTo>
                  <a:cubicBezTo>
                    <a:pt x="31015" y="6317"/>
                    <a:pt x="31000" y="6420"/>
                    <a:pt x="30965" y="6420"/>
                  </a:cubicBezTo>
                  <a:cubicBezTo>
                    <a:pt x="30964" y="6420"/>
                    <a:pt x="30963" y="6420"/>
                    <a:pt x="30961" y="6420"/>
                  </a:cubicBezTo>
                  <a:cubicBezTo>
                    <a:pt x="30956" y="6419"/>
                    <a:pt x="30951" y="6418"/>
                    <a:pt x="30947" y="6418"/>
                  </a:cubicBezTo>
                  <a:cubicBezTo>
                    <a:pt x="30922" y="6418"/>
                    <a:pt x="30916" y="6445"/>
                    <a:pt x="30889" y="6627"/>
                  </a:cubicBezTo>
                  <a:cubicBezTo>
                    <a:pt x="30842" y="6943"/>
                    <a:pt x="30864" y="7285"/>
                    <a:pt x="30899" y="7416"/>
                  </a:cubicBezTo>
                  <a:cubicBezTo>
                    <a:pt x="30971" y="7438"/>
                    <a:pt x="30968" y="7442"/>
                    <a:pt x="30864" y="7520"/>
                  </a:cubicBezTo>
                  <a:cubicBezTo>
                    <a:pt x="30862" y="7519"/>
                    <a:pt x="30860" y="7519"/>
                    <a:pt x="30858" y="7519"/>
                  </a:cubicBezTo>
                  <a:cubicBezTo>
                    <a:pt x="30823" y="7519"/>
                    <a:pt x="30793" y="7619"/>
                    <a:pt x="30758" y="7717"/>
                  </a:cubicBezTo>
                  <a:cubicBezTo>
                    <a:pt x="30723" y="7705"/>
                    <a:pt x="30758" y="7598"/>
                    <a:pt x="30792" y="7495"/>
                  </a:cubicBezTo>
                  <a:lnTo>
                    <a:pt x="30758" y="7482"/>
                  </a:lnTo>
                  <a:cubicBezTo>
                    <a:pt x="30651" y="7561"/>
                    <a:pt x="30620" y="7661"/>
                    <a:pt x="30645" y="7789"/>
                  </a:cubicBezTo>
                  <a:cubicBezTo>
                    <a:pt x="30636" y="7902"/>
                    <a:pt x="30636" y="7905"/>
                    <a:pt x="30560" y="7990"/>
                  </a:cubicBezTo>
                  <a:cubicBezTo>
                    <a:pt x="30488" y="8075"/>
                    <a:pt x="30397" y="8147"/>
                    <a:pt x="30432" y="8165"/>
                  </a:cubicBezTo>
                  <a:cubicBezTo>
                    <a:pt x="30432" y="8165"/>
                    <a:pt x="30332" y="8357"/>
                    <a:pt x="30250" y="8432"/>
                  </a:cubicBezTo>
                  <a:cubicBezTo>
                    <a:pt x="30131" y="8617"/>
                    <a:pt x="30071" y="8708"/>
                    <a:pt x="30103" y="8730"/>
                  </a:cubicBezTo>
                  <a:cubicBezTo>
                    <a:pt x="30134" y="8751"/>
                    <a:pt x="30081" y="8839"/>
                    <a:pt x="30012" y="8939"/>
                  </a:cubicBezTo>
                  <a:cubicBezTo>
                    <a:pt x="29946" y="9037"/>
                    <a:pt x="29883" y="9137"/>
                    <a:pt x="29915" y="9159"/>
                  </a:cubicBezTo>
                  <a:cubicBezTo>
                    <a:pt x="29943" y="9181"/>
                    <a:pt x="29912" y="9300"/>
                    <a:pt x="29780" y="9497"/>
                  </a:cubicBezTo>
                  <a:cubicBezTo>
                    <a:pt x="29683" y="9714"/>
                    <a:pt x="29683" y="9714"/>
                    <a:pt x="29554" y="9770"/>
                  </a:cubicBezTo>
                  <a:cubicBezTo>
                    <a:pt x="29551" y="9768"/>
                    <a:pt x="29548" y="9767"/>
                    <a:pt x="29544" y="9767"/>
                  </a:cubicBezTo>
                  <a:cubicBezTo>
                    <a:pt x="29511" y="9767"/>
                    <a:pt x="29454" y="9855"/>
                    <a:pt x="29395" y="9942"/>
                  </a:cubicBezTo>
                  <a:cubicBezTo>
                    <a:pt x="29351" y="10008"/>
                    <a:pt x="29294" y="10068"/>
                    <a:pt x="29235" y="10118"/>
                  </a:cubicBezTo>
                  <a:cubicBezTo>
                    <a:pt x="29138" y="10193"/>
                    <a:pt x="29169" y="10215"/>
                    <a:pt x="29200" y="10237"/>
                  </a:cubicBezTo>
                  <a:lnTo>
                    <a:pt x="29263" y="10281"/>
                  </a:lnTo>
                  <a:cubicBezTo>
                    <a:pt x="29207" y="10366"/>
                    <a:pt x="29108" y="10417"/>
                    <a:pt x="29060" y="10417"/>
                  </a:cubicBezTo>
                  <a:cubicBezTo>
                    <a:pt x="29052" y="10417"/>
                    <a:pt x="29045" y="10416"/>
                    <a:pt x="29040" y="10412"/>
                  </a:cubicBezTo>
                  <a:cubicBezTo>
                    <a:pt x="28912" y="10466"/>
                    <a:pt x="28912" y="10466"/>
                    <a:pt x="28975" y="10510"/>
                  </a:cubicBezTo>
                  <a:cubicBezTo>
                    <a:pt x="29006" y="10531"/>
                    <a:pt x="28971" y="10654"/>
                    <a:pt x="28812" y="10829"/>
                  </a:cubicBezTo>
                  <a:cubicBezTo>
                    <a:pt x="28690" y="11013"/>
                    <a:pt x="28565" y="11201"/>
                    <a:pt x="28526" y="11201"/>
                  </a:cubicBezTo>
                  <a:cubicBezTo>
                    <a:pt x="28524" y="11201"/>
                    <a:pt x="28522" y="11200"/>
                    <a:pt x="28520" y="11199"/>
                  </a:cubicBezTo>
                  <a:cubicBezTo>
                    <a:pt x="28461" y="11252"/>
                    <a:pt x="28417" y="11318"/>
                    <a:pt x="28392" y="11396"/>
                  </a:cubicBezTo>
                  <a:cubicBezTo>
                    <a:pt x="28357" y="11515"/>
                    <a:pt x="28295" y="11613"/>
                    <a:pt x="28069" y="11885"/>
                  </a:cubicBezTo>
                  <a:cubicBezTo>
                    <a:pt x="27680" y="12333"/>
                    <a:pt x="27680" y="12333"/>
                    <a:pt x="27743" y="12377"/>
                  </a:cubicBezTo>
                  <a:cubicBezTo>
                    <a:pt x="27774" y="12399"/>
                    <a:pt x="27806" y="12421"/>
                    <a:pt x="27680" y="12474"/>
                  </a:cubicBezTo>
                  <a:cubicBezTo>
                    <a:pt x="27583" y="12553"/>
                    <a:pt x="27549" y="12672"/>
                    <a:pt x="27452" y="12891"/>
                  </a:cubicBezTo>
                  <a:cubicBezTo>
                    <a:pt x="27417" y="13010"/>
                    <a:pt x="27480" y="13054"/>
                    <a:pt x="27508" y="13076"/>
                  </a:cubicBezTo>
                  <a:cubicBezTo>
                    <a:pt x="27571" y="13120"/>
                    <a:pt x="27571" y="13120"/>
                    <a:pt x="27411" y="13295"/>
                  </a:cubicBezTo>
                  <a:cubicBezTo>
                    <a:pt x="27353" y="13381"/>
                    <a:pt x="27273" y="13450"/>
                    <a:pt x="27233" y="13450"/>
                  </a:cubicBezTo>
                  <a:cubicBezTo>
                    <a:pt x="27228" y="13450"/>
                    <a:pt x="27223" y="13448"/>
                    <a:pt x="27220" y="13446"/>
                  </a:cubicBezTo>
                  <a:cubicBezTo>
                    <a:pt x="27188" y="13427"/>
                    <a:pt x="27254" y="13327"/>
                    <a:pt x="27254" y="13327"/>
                  </a:cubicBezTo>
                  <a:lnTo>
                    <a:pt x="27317" y="13230"/>
                  </a:lnTo>
                  <a:cubicBezTo>
                    <a:pt x="27307" y="13223"/>
                    <a:pt x="27297" y="13216"/>
                    <a:pt x="27285" y="13216"/>
                  </a:cubicBezTo>
                  <a:cubicBezTo>
                    <a:pt x="27257" y="13216"/>
                    <a:pt x="27216" y="13248"/>
                    <a:pt x="27126" y="13383"/>
                  </a:cubicBezTo>
                  <a:cubicBezTo>
                    <a:pt x="27032" y="13458"/>
                    <a:pt x="26966" y="13556"/>
                    <a:pt x="26997" y="13577"/>
                  </a:cubicBezTo>
                  <a:cubicBezTo>
                    <a:pt x="26900" y="13656"/>
                    <a:pt x="26772" y="13850"/>
                    <a:pt x="26643" y="14048"/>
                  </a:cubicBezTo>
                  <a:cubicBezTo>
                    <a:pt x="26511" y="14245"/>
                    <a:pt x="26317" y="14540"/>
                    <a:pt x="26223" y="14615"/>
                  </a:cubicBezTo>
                  <a:cubicBezTo>
                    <a:pt x="26092" y="14812"/>
                    <a:pt x="26029" y="14909"/>
                    <a:pt x="26057" y="14931"/>
                  </a:cubicBezTo>
                  <a:cubicBezTo>
                    <a:pt x="26114" y="14971"/>
                    <a:pt x="26068" y="15054"/>
                    <a:pt x="26036" y="15054"/>
                  </a:cubicBezTo>
                  <a:cubicBezTo>
                    <a:pt x="26032" y="15054"/>
                    <a:pt x="26029" y="15053"/>
                    <a:pt x="26026" y="15050"/>
                  </a:cubicBezTo>
                  <a:cubicBezTo>
                    <a:pt x="25897" y="15107"/>
                    <a:pt x="25026" y="16360"/>
                    <a:pt x="25023" y="16504"/>
                  </a:cubicBezTo>
                  <a:lnTo>
                    <a:pt x="24891" y="16699"/>
                  </a:lnTo>
                  <a:cubicBezTo>
                    <a:pt x="24731" y="16874"/>
                    <a:pt x="24343" y="17463"/>
                    <a:pt x="24308" y="17583"/>
                  </a:cubicBezTo>
                  <a:lnTo>
                    <a:pt x="24114" y="17880"/>
                  </a:lnTo>
                  <a:cubicBezTo>
                    <a:pt x="23954" y="18053"/>
                    <a:pt x="23888" y="18153"/>
                    <a:pt x="23854" y="18272"/>
                  </a:cubicBezTo>
                  <a:cubicBezTo>
                    <a:pt x="23827" y="18365"/>
                    <a:pt x="23840" y="18399"/>
                    <a:pt x="23832" y="18399"/>
                  </a:cubicBezTo>
                  <a:cubicBezTo>
                    <a:pt x="23830" y="18399"/>
                    <a:pt x="23826" y="18396"/>
                    <a:pt x="23820" y="18391"/>
                  </a:cubicBezTo>
                  <a:cubicBezTo>
                    <a:pt x="23818" y="18390"/>
                    <a:pt x="23816" y="18389"/>
                    <a:pt x="23814" y="18389"/>
                  </a:cubicBezTo>
                  <a:cubicBezTo>
                    <a:pt x="23778" y="18389"/>
                    <a:pt x="23647" y="18586"/>
                    <a:pt x="23403" y="18958"/>
                  </a:cubicBezTo>
                  <a:cubicBezTo>
                    <a:pt x="23223" y="19231"/>
                    <a:pt x="23167" y="19316"/>
                    <a:pt x="23181" y="19316"/>
                  </a:cubicBezTo>
                  <a:cubicBezTo>
                    <a:pt x="23188" y="19316"/>
                    <a:pt x="23208" y="19299"/>
                    <a:pt x="23237" y="19275"/>
                  </a:cubicBezTo>
                  <a:lnTo>
                    <a:pt x="23237" y="19275"/>
                  </a:lnTo>
                  <a:cubicBezTo>
                    <a:pt x="23061" y="19598"/>
                    <a:pt x="23003" y="19657"/>
                    <a:pt x="22972" y="19657"/>
                  </a:cubicBezTo>
                  <a:cubicBezTo>
                    <a:pt x="22962" y="19657"/>
                    <a:pt x="22955" y="19653"/>
                    <a:pt x="22948" y="19648"/>
                  </a:cubicBezTo>
                  <a:cubicBezTo>
                    <a:pt x="22949" y="19613"/>
                    <a:pt x="22942" y="19599"/>
                    <a:pt x="22931" y="19599"/>
                  </a:cubicBezTo>
                  <a:cubicBezTo>
                    <a:pt x="22897" y="19599"/>
                    <a:pt x="22827" y="19740"/>
                    <a:pt x="22848" y="19864"/>
                  </a:cubicBezTo>
                  <a:cubicBezTo>
                    <a:pt x="22845" y="20001"/>
                    <a:pt x="22730" y="20182"/>
                    <a:pt x="22691" y="20182"/>
                  </a:cubicBezTo>
                  <a:cubicBezTo>
                    <a:pt x="22689" y="20182"/>
                    <a:pt x="22687" y="20182"/>
                    <a:pt x="22685" y="20180"/>
                  </a:cubicBezTo>
                  <a:cubicBezTo>
                    <a:pt x="22654" y="20158"/>
                    <a:pt x="22720" y="20061"/>
                    <a:pt x="22785" y="19964"/>
                  </a:cubicBezTo>
                  <a:lnTo>
                    <a:pt x="22723" y="19920"/>
                  </a:lnTo>
                  <a:cubicBezTo>
                    <a:pt x="22673" y="19983"/>
                    <a:pt x="22638" y="20058"/>
                    <a:pt x="22622" y="20140"/>
                  </a:cubicBezTo>
                  <a:cubicBezTo>
                    <a:pt x="22582" y="20205"/>
                    <a:pt x="22547" y="20281"/>
                    <a:pt x="22525" y="20356"/>
                  </a:cubicBezTo>
                  <a:cubicBezTo>
                    <a:pt x="22504" y="20429"/>
                    <a:pt x="22508" y="20465"/>
                    <a:pt x="22536" y="20465"/>
                  </a:cubicBezTo>
                  <a:cubicBezTo>
                    <a:pt x="22554" y="20465"/>
                    <a:pt x="22582" y="20451"/>
                    <a:pt x="22619" y="20422"/>
                  </a:cubicBezTo>
                  <a:cubicBezTo>
                    <a:pt x="22643" y="20403"/>
                    <a:pt x="22656" y="20395"/>
                    <a:pt x="22662" y="20395"/>
                  </a:cubicBezTo>
                  <a:cubicBezTo>
                    <a:pt x="22681" y="20395"/>
                    <a:pt x="22632" y="20468"/>
                    <a:pt x="22585" y="20541"/>
                  </a:cubicBezTo>
                  <a:cubicBezTo>
                    <a:pt x="22502" y="20630"/>
                    <a:pt x="22453" y="20669"/>
                    <a:pt x="22431" y="20669"/>
                  </a:cubicBezTo>
                  <a:cubicBezTo>
                    <a:pt x="22409" y="20669"/>
                    <a:pt x="22410" y="20634"/>
                    <a:pt x="22425" y="20575"/>
                  </a:cubicBezTo>
                  <a:cubicBezTo>
                    <a:pt x="22491" y="20475"/>
                    <a:pt x="22459" y="20453"/>
                    <a:pt x="22428" y="20434"/>
                  </a:cubicBezTo>
                  <a:cubicBezTo>
                    <a:pt x="22427" y="20434"/>
                    <a:pt x="22427" y="20434"/>
                    <a:pt x="22426" y="20434"/>
                  </a:cubicBezTo>
                  <a:cubicBezTo>
                    <a:pt x="22386" y="20434"/>
                    <a:pt x="22137" y="20948"/>
                    <a:pt x="22134" y="21086"/>
                  </a:cubicBezTo>
                  <a:lnTo>
                    <a:pt x="22102" y="21064"/>
                  </a:lnTo>
                  <a:cubicBezTo>
                    <a:pt x="22101" y="21063"/>
                    <a:pt x="22099" y="21063"/>
                    <a:pt x="22097" y="21063"/>
                  </a:cubicBezTo>
                  <a:cubicBezTo>
                    <a:pt x="22059" y="21063"/>
                    <a:pt x="21936" y="21249"/>
                    <a:pt x="21811" y="21437"/>
                  </a:cubicBezTo>
                  <a:cubicBezTo>
                    <a:pt x="21682" y="21635"/>
                    <a:pt x="21616" y="21732"/>
                    <a:pt x="21648" y="21754"/>
                  </a:cubicBezTo>
                  <a:cubicBezTo>
                    <a:pt x="21679" y="21776"/>
                    <a:pt x="21710" y="21797"/>
                    <a:pt x="21645" y="21895"/>
                  </a:cubicBezTo>
                  <a:cubicBezTo>
                    <a:pt x="21682" y="21839"/>
                    <a:pt x="21709" y="21823"/>
                    <a:pt x="21730" y="21823"/>
                  </a:cubicBezTo>
                  <a:cubicBezTo>
                    <a:pt x="21746" y="21823"/>
                    <a:pt x="21760" y="21832"/>
                    <a:pt x="21773" y="21841"/>
                  </a:cubicBezTo>
                  <a:cubicBezTo>
                    <a:pt x="21692" y="21929"/>
                    <a:pt x="21607" y="22014"/>
                    <a:pt x="21516" y="22092"/>
                  </a:cubicBezTo>
                  <a:cubicBezTo>
                    <a:pt x="21325" y="22246"/>
                    <a:pt x="21165" y="22418"/>
                    <a:pt x="20905" y="22813"/>
                  </a:cubicBezTo>
                  <a:cubicBezTo>
                    <a:pt x="20773" y="23007"/>
                    <a:pt x="20579" y="23305"/>
                    <a:pt x="20485" y="23380"/>
                  </a:cubicBezTo>
                  <a:cubicBezTo>
                    <a:pt x="20354" y="23577"/>
                    <a:pt x="20291" y="23675"/>
                    <a:pt x="20322" y="23697"/>
                  </a:cubicBezTo>
                  <a:lnTo>
                    <a:pt x="20191" y="23894"/>
                  </a:lnTo>
                  <a:cubicBezTo>
                    <a:pt x="20097" y="23969"/>
                    <a:pt x="19965" y="24167"/>
                    <a:pt x="19996" y="24189"/>
                  </a:cubicBezTo>
                  <a:cubicBezTo>
                    <a:pt x="19962" y="24308"/>
                    <a:pt x="19868" y="24383"/>
                    <a:pt x="19802" y="24483"/>
                  </a:cubicBezTo>
                  <a:cubicBezTo>
                    <a:pt x="19672" y="24587"/>
                    <a:pt x="19631" y="24621"/>
                    <a:pt x="19666" y="24621"/>
                  </a:cubicBezTo>
                  <a:cubicBezTo>
                    <a:pt x="19683" y="24621"/>
                    <a:pt x="19717" y="24613"/>
                    <a:pt x="19768" y="24602"/>
                  </a:cubicBezTo>
                  <a:cubicBezTo>
                    <a:pt x="19769" y="24603"/>
                    <a:pt x="19772" y="24604"/>
                    <a:pt x="19774" y="24604"/>
                  </a:cubicBezTo>
                  <a:cubicBezTo>
                    <a:pt x="19817" y="24604"/>
                    <a:pt x="19965" y="24443"/>
                    <a:pt x="20024" y="24352"/>
                  </a:cubicBezTo>
                  <a:lnTo>
                    <a:pt x="20219" y="24057"/>
                  </a:lnTo>
                  <a:lnTo>
                    <a:pt x="20056" y="24373"/>
                  </a:lnTo>
                  <a:cubicBezTo>
                    <a:pt x="19993" y="24471"/>
                    <a:pt x="19893" y="24690"/>
                    <a:pt x="19924" y="24709"/>
                  </a:cubicBezTo>
                  <a:cubicBezTo>
                    <a:pt x="19924" y="24709"/>
                    <a:pt x="19956" y="24731"/>
                    <a:pt x="19890" y="24831"/>
                  </a:cubicBezTo>
                  <a:lnTo>
                    <a:pt x="19827" y="24787"/>
                  </a:lnTo>
                  <a:cubicBezTo>
                    <a:pt x="19862" y="24668"/>
                    <a:pt x="19830" y="24646"/>
                    <a:pt x="19799" y="24624"/>
                  </a:cubicBezTo>
                  <a:cubicBezTo>
                    <a:pt x="19673" y="24677"/>
                    <a:pt x="19448" y="24953"/>
                    <a:pt x="19511" y="24994"/>
                  </a:cubicBezTo>
                  <a:cubicBezTo>
                    <a:pt x="19470" y="25066"/>
                    <a:pt x="19417" y="25126"/>
                    <a:pt x="19348" y="25169"/>
                  </a:cubicBezTo>
                  <a:cubicBezTo>
                    <a:pt x="19345" y="25167"/>
                    <a:pt x="19342" y="25166"/>
                    <a:pt x="19339" y="25166"/>
                  </a:cubicBezTo>
                  <a:cubicBezTo>
                    <a:pt x="19308" y="25166"/>
                    <a:pt x="19253" y="25261"/>
                    <a:pt x="19250" y="25389"/>
                  </a:cubicBezTo>
                  <a:cubicBezTo>
                    <a:pt x="19257" y="25517"/>
                    <a:pt x="19178" y="25636"/>
                    <a:pt x="19056" y="25683"/>
                  </a:cubicBezTo>
                  <a:cubicBezTo>
                    <a:pt x="18865" y="25837"/>
                    <a:pt x="18605" y="26229"/>
                    <a:pt x="18636" y="26251"/>
                  </a:cubicBezTo>
                  <a:cubicBezTo>
                    <a:pt x="18699" y="26294"/>
                    <a:pt x="18505" y="26589"/>
                    <a:pt x="18407" y="26664"/>
                  </a:cubicBezTo>
                  <a:cubicBezTo>
                    <a:pt x="18313" y="26739"/>
                    <a:pt x="18244" y="26843"/>
                    <a:pt x="18213" y="26959"/>
                  </a:cubicBezTo>
                  <a:cubicBezTo>
                    <a:pt x="18210" y="26956"/>
                    <a:pt x="18205" y="26955"/>
                    <a:pt x="18200" y="26955"/>
                  </a:cubicBezTo>
                  <a:cubicBezTo>
                    <a:pt x="18161" y="26955"/>
                    <a:pt x="18084" y="27029"/>
                    <a:pt x="18053" y="27134"/>
                  </a:cubicBezTo>
                  <a:cubicBezTo>
                    <a:pt x="18053" y="27134"/>
                    <a:pt x="18019" y="27185"/>
                    <a:pt x="18036" y="27185"/>
                  </a:cubicBezTo>
                  <a:cubicBezTo>
                    <a:pt x="18043" y="27185"/>
                    <a:pt x="18058" y="27177"/>
                    <a:pt x="18085" y="27156"/>
                  </a:cubicBezTo>
                  <a:lnTo>
                    <a:pt x="18085" y="27156"/>
                  </a:lnTo>
                  <a:lnTo>
                    <a:pt x="18016" y="27394"/>
                  </a:lnTo>
                  <a:cubicBezTo>
                    <a:pt x="18053" y="27339"/>
                    <a:pt x="18080" y="27322"/>
                    <a:pt x="18101" y="27322"/>
                  </a:cubicBezTo>
                  <a:cubicBezTo>
                    <a:pt x="18117" y="27322"/>
                    <a:pt x="18131" y="27332"/>
                    <a:pt x="18144" y="27341"/>
                  </a:cubicBezTo>
                  <a:cubicBezTo>
                    <a:pt x="18176" y="27363"/>
                    <a:pt x="17884" y="27733"/>
                    <a:pt x="17662" y="27865"/>
                  </a:cubicBezTo>
                  <a:lnTo>
                    <a:pt x="17470" y="28018"/>
                  </a:lnTo>
                  <a:lnTo>
                    <a:pt x="17533" y="28062"/>
                  </a:lnTo>
                  <a:cubicBezTo>
                    <a:pt x="17473" y="28150"/>
                    <a:pt x="17414" y="28240"/>
                    <a:pt x="17380" y="28240"/>
                  </a:cubicBezTo>
                  <a:cubicBezTo>
                    <a:pt x="17376" y="28240"/>
                    <a:pt x="17373" y="28240"/>
                    <a:pt x="17370" y="28237"/>
                  </a:cubicBezTo>
                  <a:cubicBezTo>
                    <a:pt x="17360" y="28230"/>
                    <a:pt x="17353" y="28226"/>
                    <a:pt x="17346" y="28226"/>
                  </a:cubicBezTo>
                  <a:cubicBezTo>
                    <a:pt x="17332" y="28226"/>
                    <a:pt x="17319" y="28247"/>
                    <a:pt x="17276" y="28313"/>
                  </a:cubicBezTo>
                  <a:cubicBezTo>
                    <a:pt x="17276" y="28313"/>
                    <a:pt x="17210" y="28413"/>
                    <a:pt x="17242" y="28435"/>
                  </a:cubicBezTo>
                  <a:cubicBezTo>
                    <a:pt x="17304" y="28476"/>
                    <a:pt x="17304" y="28476"/>
                    <a:pt x="17207" y="28554"/>
                  </a:cubicBezTo>
                  <a:cubicBezTo>
                    <a:pt x="17085" y="28601"/>
                    <a:pt x="17007" y="28717"/>
                    <a:pt x="17013" y="28849"/>
                  </a:cubicBezTo>
                  <a:cubicBezTo>
                    <a:pt x="17076" y="28892"/>
                    <a:pt x="17076" y="28892"/>
                    <a:pt x="16947" y="28946"/>
                  </a:cubicBezTo>
                  <a:cubicBezTo>
                    <a:pt x="16943" y="28943"/>
                    <a:pt x="16939" y="28942"/>
                    <a:pt x="16934" y="28942"/>
                  </a:cubicBezTo>
                  <a:cubicBezTo>
                    <a:pt x="16895" y="28942"/>
                    <a:pt x="16814" y="29013"/>
                    <a:pt x="16756" y="29099"/>
                  </a:cubicBezTo>
                  <a:lnTo>
                    <a:pt x="16787" y="29121"/>
                  </a:lnTo>
                  <a:cubicBezTo>
                    <a:pt x="16850" y="29165"/>
                    <a:pt x="16784" y="29262"/>
                    <a:pt x="16690" y="29341"/>
                  </a:cubicBezTo>
                  <a:cubicBezTo>
                    <a:pt x="16687" y="29339"/>
                    <a:pt x="16684" y="29338"/>
                    <a:pt x="16681" y="29338"/>
                  </a:cubicBezTo>
                  <a:cubicBezTo>
                    <a:pt x="16646" y="29338"/>
                    <a:pt x="16584" y="29436"/>
                    <a:pt x="16496" y="29635"/>
                  </a:cubicBezTo>
                  <a:cubicBezTo>
                    <a:pt x="16376" y="29812"/>
                    <a:pt x="16313" y="29911"/>
                    <a:pt x="16279" y="29911"/>
                  </a:cubicBezTo>
                  <a:cubicBezTo>
                    <a:pt x="16276" y="29911"/>
                    <a:pt x="16273" y="29910"/>
                    <a:pt x="16270" y="29908"/>
                  </a:cubicBezTo>
                  <a:cubicBezTo>
                    <a:pt x="16248" y="29892"/>
                    <a:pt x="16233" y="29882"/>
                    <a:pt x="16224" y="29882"/>
                  </a:cubicBezTo>
                  <a:cubicBezTo>
                    <a:pt x="16207" y="29882"/>
                    <a:pt x="16206" y="29914"/>
                    <a:pt x="16204" y="30005"/>
                  </a:cubicBezTo>
                  <a:cubicBezTo>
                    <a:pt x="16170" y="30124"/>
                    <a:pt x="16170" y="30124"/>
                    <a:pt x="16010" y="30299"/>
                  </a:cubicBezTo>
                  <a:cubicBezTo>
                    <a:pt x="15913" y="30378"/>
                    <a:pt x="15913" y="30378"/>
                    <a:pt x="15882" y="30497"/>
                  </a:cubicBezTo>
                  <a:cubicBezTo>
                    <a:pt x="15910" y="30518"/>
                    <a:pt x="15931" y="30533"/>
                    <a:pt x="15954" y="30533"/>
                  </a:cubicBezTo>
                  <a:cubicBezTo>
                    <a:pt x="15978" y="30533"/>
                    <a:pt x="16003" y="30514"/>
                    <a:pt x="16038" y="30462"/>
                  </a:cubicBezTo>
                  <a:cubicBezTo>
                    <a:pt x="16083" y="30397"/>
                    <a:pt x="16097" y="30375"/>
                    <a:pt x="16112" y="30375"/>
                  </a:cubicBezTo>
                  <a:cubicBezTo>
                    <a:pt x="16118" y="30375"/>
                    <a:pt x="16125" y="30380"/>
                    <a:pt x="16135" y="30387"/>
                  </a:cubicBezTo>
                  <a:lnTo>
                    <a:pt x="16004" y="30582"/>
                  </a:lnTo>
                  <a:cubicBezTo>
                    <a:pt x="15916" y="30713"/>
                    <a:pt x="15841" y="30851"/>
                    <a:pt x="15775" y="30998"/>
                  </a:cubicBezTo>
                  <a:cubicBezTo>
                    <a:pt x="15722" y="31117"/>
                    <a:pt x="15717" y="31184"/>
                    <a:pt x="15739" y="31184"/>
                  </a:cubicBezTo>
                  <a:cubicBezTo>
                    <a:pt x="15757" y="31184"/>
                    <a:pt x="15794" y="31138"/>
                    <a:pt x="15838" y="31039"/>
                  </a:cubicBezTo>
                  <a:lnTo>
                    <a:pt x="15935" y="30964"/>
                  </a:lnTo>
                  <a:cubicBezTo>
                    <a:pt x="15948" y="30972"/>
                    <a:pt x="15961" y="30976"/>
                    <a:pt x="15974" y="30976"/>
                  </a:cubicBezTo>
                  <a:cubicBezTo>
                    <a:pt x="16060" y="30976"/>
                    <a:pt x="16145" y="30823"/>
                    <a:pt x="16063" y="30766"/>
                  </a:cubicBezTo>
                  <a:cubicBezTo>
                    <a:pt x="15969" y="30704"/>
                    <a:pt x="15969" y="30704"/>
                    <a:pt x="16098" y="30647"/>
                  </a:cubicBezTo>
                  <a:cubicBezTo>
                    <a:pt x="16108" y="30655"/>
                    <a:pt x="16119" y="30658"/>
                    <a:pt x="16129" y="30658"/>
                  </a:cubicBezTo>
                  <a:cubicBezTo>
                    <a:pt x="16181" y="30658"/>
                    <a:pt x="16234" y="30575"/>
                    <a:pt x="16289" y="30494"/>
                  </a:cubicBezTo>
                  <a:cubicBezTo>
                    <a:pt x="16335" y="30426"/>
                    <a:pt x="16349" y="30406"/>
                    <a:pt x="16363" y="30406"/>
                  </a:cubicBezTo>
                  <a:cubicBezTo>
                    <a:pt x="16370" y="30406"/>
                    <a:pt x="16377" y="30410"/>
                    <a:pt x="16386" y="30415"/>
                  </a:cubicBezTo>
                  <a:cubicBezTo>
                    <a:pt x="16390" y="30418"/>
                    <a:pt x="16394" y="30419"/>
                    <a:pt x="16400" y="30419"/>
                  </a:cubicBezTo>
                  <a:cubicBezTo>
                    <a:pt x="16439" y="30419"/>
                    <a:pt x="16519" y="30350"/>
                    <a:pt x="16577" y="30262"/>
                  </a:cubicBezTo>
                  <a:cubicBezTo>
                    <a:pt x="16643" y="30165"/>
                    <a:pt x="16643" y="30165"/>
                    <a:pt x="16612" y="30143"/>
                  </a:cubicBezTo>
                  <a:lnTo>
                    <a:pt x="16612" y="30143"/>
                  </a:lnTo>
                  <a:cubicBezTo>
                    <a:pt x="16596" y="30155"/>
                    <a:pt x="16586" y="30161"/>
                    <a:pt x="16581" y="30161"/>
                  </a:cubicBezTo>
                  <a:cubicBezTo>
                    <a:pt x="16556" y="30161"/>
                    <a:pt x="16664" y="30015"/>
                    <a:pt x="16772" y="29967"/>
                  </a:cubicBezTo>
                  <a:cubicBezTo>
                    <a:pt x="16869" y="29892"/>
                    <a:pt x="16869" y="29892"/>
                    <a:pt x="16806" y="29848"/>
                  </a:cubicBezTo>
                  <a:cubicBezTo>
                    <a:pt x="16743" y="29807"/>
                    <a:pt x="16872" y="29610"/>
                    <a:pt x="17000" y="29554"/>
                  </a:cubicBezTo>
                  <a:cubicBezTo>
                    <a:pt x="17000" y="29554"/>
                    <a:pt x="17063" y="29456"/>
                    <a:pt x="17129" y="29359"/>
                  </a:cubicBezTo>
                  <a:cubicBezTo>
                    <a:pt x="17195" y="29259"/>
                    <a:pt x="17163" y="29237"/>
                    <a:pt x="17132" y="29215"/>
                  </a:cubicBezTo>
                  <a:cubicBezTo>
                    <a:pt x="17069" y="29174"/>
                    <a:pt x="17069" y="29174"/>
                    <a:pt x="17166" y="29096"/>
                  </a:cubicBezTo>
                  <a:cubicBezTo>
                    <a:pt x="17226" y="29049"/>
                    <a:pt x="17260" y="29040"/>
                    <a:pt x="17277" y="29040"/>
                  </a:cubicBezTo>
                  <a:cubicBezTo>
                    <a:pt x="17288" y="29040"/>
                    <a:pt x="17292" y="29043"/>
                    <a:pt x="17292" y="29043"/>
                  </a:cubicBezTo>
                  <a:cubicBezTo>
                    <a:pt x="17295" y="29045"/>
                    <a:pt x="17298" y="29046"/>
                    <a:pt x="17302" y="29046"/>
                  </a:cubicBezTo>
                  <a:cubicBezTo>
                    <a:pt x="17336" y="29046"/>
                    <a:pt x="17395" y="28955"/>
                    <a:pt x="17452" y="28867"/>
                  </a:cubicBezTo>
                  <a:cubicBezTo>
                    <a:pt x="17517" y="28770"/>
                    <a:pt x="17646" y="28573"/>
                    <a:pt x="17618" y="28551"/>
                  </a:cubicBezTo>
                  <a:lnTo>
                    <a:pt x="17618" y="28551"/>
                  </a:lnTo>
                  <a:lnTo>
                    <a:pt x="17646" y="28573"/>
                  </a:lnTo>
                  <a:cubicBezTo>
                    <a:pt x="17712" y="28476"/>
                    <a:pt x="17743" y="28494"/>
                    <a:pt x="17712" y="28476"/>
                  </a:cubicBezTo>
                  <a:cubicBezTo>
                    <a:pt x="17781" y="28378"/>
                    <a:pt x="17856" y="28288"/>
                    <a:pt x="17937" y="28200"/>
                  </a:cubicBezTo>
                  <a:cubicBezTo>
                    <a:pt x="18057" y="28071"/>
                    <a:pt x="18162" y="27850"/>
                    <a:pt x="18101" y="27850"/>
                  </a:cubicBezTo>
                  <a:cubicBezTo>
                    <a:pt x="18080" y="27850"/>
                    <a:pt x="18040" y="27876"/>
                    <a:pt x="17975" y="27940"/>
                  </a:cubicBezTo>
                  <a:cubicBezTo>
                    <a:pt x="17948" y="27980"/>
                    <a:pt x="17932" y="28004"/>
                    <a:pt x="17932" y="28004"/>
                  </a:cubicBezTo>
                  <a:cubicBezTo>
                    <a:pt x="17931" y="28004"/>
                    <a:pt x="17962" y="27956"/>
                    <a:pt x="18038" y="27843"/>
                  </a:cubicBezTo>
                  <a:cubicBezTo>
                    <a:pt x="18103" y="27742"/>
                    <a:pt x="18072" y="27720"/>
                    <a:pt x="18072" y="27720"/>
                  </a:cubicBezTo>
                  <a:cubicBezTo>
                    <a:pt x="18041" y="27702"/>
                    <a:pt x="18107" y="27601"/>
                    <a:pt x="18172" y="27504"/>
                  </a:cubicBezTo>
                  <a:lnTo>
                    <a:pt x="18232" y="27548"/>
                  </a:lnTo>
                  <a:cubicBezTo>
                    <a:pt x="18240" y="27594"/>
                    <a:pt x="18259" y="27613"/>
                    <a:pt x="18281" y="27613"/>
                  </a:cubicBezTo>
                  <a:cubicBezTo>
                    <a:pt x="18337" y="27613"/>
                    <a:pt x="18415" y="27490"/>
                    <a:pt x="18395" y="27373"/>
                  </a:cubicBezTo>
                  <a:lnTo>
                    <a:pt x="18395" y="27373"/>
                  </a:lnTo>
                  <a:lnTo>
                    <a:pt x="18426" y="27394"/>
                  </a:lnTo>
                  <a:cubicBezTo>
                    <a:pt x="18429" y="27396"/>
                    <a:pt x="18432" y="27397"/>
                    <a:pt x="18435" y="27397"/>
                  </a:cubicBezTo>
                  <a:cubicBezTo>
                    <a:pt x="18467" y="27397"/>
                    <a:pt x="18529" y="27297"/>
                    <a:pt x="18621" y="27100"/>
                  </a:cubicBezTo>
                  <a:cubicBezTo>
                    <a:pt x="18683" y="27000"/>
                    <a:pt x="18686" y="26859"/>
                    <a:pt x="18655" y="26837"/>
                  </a:cubicBezTo>
                  <a:cubicBezTo>
                    <a:pt x="18624" y="26818"/>
                    <a:pt x="18689" y="26718"/>
                    <a:pt x="18689" y="26718"/>
                  </a:cubicBezTo>
                  <a:cubicBezTo>
                    <a:pt x="18734" y="26652"/>
                    <a:pt x="18748" y="26630"/>
                    <a:pt x="18763" y="26630"/>
                  </a:cubicBezTo>
                  <a:cubicBezTo>
                    <a:pt x="18770" y="26630"/>
                    <a:pt x="18777" y="26635"/>
                    <a:pt x="18787" y="26642"/>
                  </a:cubicBezTo>
                  <a:cubicBezTo>
                    <a:pt x="18792" y="26646"/>
                    <a:pt x="18798" y="26648"/>
                    <a:pt x="18805" y="26648"/>
                  </a:cubicBezTo>
                  <a:cubicBezTo>
                    <a:pt x="18869" y="26648"/>
                    <a:pt x="18978" y="26476"/>
                    <a:pt x="18981" y="26348"/>
                  </a:cubicBezTo>
                  <a:lnTo>
                    <a:pt x="19012" y="26370"/>
                  </a:lnTo>
                  <a:cubicBezTo>
                    <a:pt x="19015" y="26371"/>
                    <a:pt x="19018" y="26372"/>
                    <a:pt x="19021" y="26372"/>
                  </a:cubicBezTo>
                  <a:cubicBezTo>
                    <a:pt x="19059" y="26372"/>
                    <a:pt x="19163" y="26269"/>
                    <a:pt x="19429" y="25799"/>
                  </a:cubicBezTo>
                  <a:cubicBezTo>
                    <a:pt x="19680" y="25421"/>
                    <a:pt x="19870" y="25134"/>
                    <a:pt x="19911" y="25134"/>
                  </a:cubicBezTo>
                  <a:cubicBezTo>
                    <a:pt x="19912" y="25134"/>
                    <a:pt x="19914" y="25134"/>
                    <a:pt x="19915" y="25135"/>
                  </a:cubicBezTo>
                  <a:cubicBezTo>
                    <a:pt x="19916" y="25136"/>
                    <a:pt x="19916" y="25136"/>
                    <a:pt x="19917" y="25136"/>
                  </a:cubicBezTo>
                  <a:cubicBezTo>
                    <a:pt x="19956" y="25136"/>
                    <a:pt x="20145" y="24715"/>
                    <a:pt x="20209" y="24480"/>
                  </a:cubicBezTo>
                  <a:cubicBezTo>
                    <a:pt x="20212" y="24482"/>
                    <a:pt x="20215" y="24483"/>
                    <a:pt x="20219" y="24483"/>
                  </a:cubicBezTo>
                  <a:cubicBezTo>
                    <a:pt x="20253" y="24483"/>
                    <a:pt x="20318" y="24386"/>
                    <a:pt x="20435" y="24207"/>
                  </a:cubicBezTo>
                  <a:cubicBezTo>
                    <a:pt x="20588" y="23976"/>
                    <a:pt x="20620" y="23926"/>
                    <a:pt x="20643" y="23926"/>
                  </a:cubicBezTo>
                  <a:cubicBezTo>
                    <a:pt x="20649" y="23926"/>
                    <a:pt x="20654" y="23930"/>
                    <a:pt x="20661" y="23935"/>
                  </a:cubicBezTo>
                  <a:cubicBezTo>
                    <a:pt x="20659" y="23996"/>
                    <a:pt x="20659" y="24031"/>
                    <a:pt x="20664" y="24031"/>
                  </a:cubicBezTo>
                  <a:cubicBezTo>
                    <a:pt x="20671" y="24031"/>
                    <a:pt x="20687" y="23972"/>
                    <a:pt x="20726" y="23838"/>
                  </a:cubicBezTo>
                  <a:cubicBezTo>
                    <a:pt x="20729" y="23704"/>
                    <a:pt x="20923" y="23460"/>
                    <a:pt x="21002" y="23460"/>
                  </a:cubicBezTo>
                  <a:cubicBezTo>
                    <a:pt x="21008" y="23460"/>
                    <a:pt x="21013" y="23461"/>
                    <a:pt x="21018" y="23465"/>
                  </a:cubicBezTo>
                  <a:cubicBezTo>
                    <a:pt x="21021" y="23467"/>
                    <a:pt x="21024" y="23468"/>
                    <a:pt x="21027" y="23468"/>
                  </a:cubicBezTo>
                  <a:cubicBezTo>
                    <a:pt x="21061" y="23468"/>
                    <a:pt x="21124" y="23371"/>
                    <a:pt x="21244" y="23192"/>
                  </a:cubicBezTo>
                  <a:cubicBezTo>
                    <a:pt x="21275" y="23073"/>
                    <a:pt x="21406" y="22875"/>
                    <a:pt x="21535" y="22678"/>
                  </a:cubicBezTo>
                  <a:cubicBezTo>
                    <a:pt x="21729" y="22383"/>
                    <a:pt x="21729" y="22383"/>
                    <a:pt x="21667" y="22343"/>
                  </a:cubicBezTo>
                  <a:cubicBezTo>
                    <a:pt x="21607" y="22299"/>
                    <a:pt x="21670" y="22199"/>
                    <a:pt x="21801" y="22004"/>
                  </a:cubicBezTo>
                  <a:cubicBezTo>
                    <a:pt x="21858" y="21914"/>
                    <a:pt x="21917" y="21826"/>
                    <a:pt x="21951" y="21826"/>
                  </a:cubicBezTo>
                  <a:cubicBezTo>
                    <a:pt x="21955" y="21826"/>
                    <a:pt x="21958" y="21827"/>
                    <a:pt x="21961" y="21829"/>
                  </a:cubicBezTo>
                  <a:cubicBezTo>
                    <a:pt x="22021" y="21779"/>
                    <a:pt x="22077" y="21719"/>
                    <a:pt x="22121" y="21653"/>
                  </a:cubicBezTo>
                  <a:cubicBezTo>
                    <a:pt x="22181" y="21564"/>
                    <a:pt x="22239" y="21475"/>
                    <a:pt x="22272" y="21475"/>
                  </a:cubicBezTo>
                  <a:cubicBezTo>
                    <a:pt x="22275" y="21475"/>
                    <a:pt x="22278" y="21476"/>
                    <a:pt x="22281" y="21478"/>
                  </a:cubicBezTo>
                  <a:cubicBezTo>
                    <a:pt x="22369" y="21399"/>
                    <a:pt x="22444" y="21309"/>
                    <a:pt x="22506" y="21205"/>
                  </a:cubicBezTo>
                  <a:cubicBezTo>
                    <a:pt x="22631" y="21021"/>
                    <a:pt x="22753" y="20834"/>
                    <a:pt x="22792" y="20834"/>
                  </a:cubicBezTo>
                  <a:cubicBezTo>
                    <a:pt x="22794" y="20834"/>
                    <a:pt x="22796" y="20834"/>
                    <a:pt x="22798" y="20835"/>
                  </a:cubicBezTo>
                  <a:cubicBezTo>
                    <a:pt x="22861" y="20738"/>
                    <a:pt x="22861" y="20738"/>
                    <a:pt x="22832" y="20716"/>
                  </a:cubicBezTo>
                  <a:cubicBezTo>
                    <a:pt x="22801" y="20694"/>
                    <a:pt x="22832" y="20572"/>
                    <a:pt x="23124" y="20202"/>
                  </a:cubicBezTo>
                  <a:cubicBezTo>
                    <a:pt x="23252" y="20005"/>
                    <a:pt x="23447" y="19710"/>
                    <a:pt x="23418" y="19688"/>
                  </a:cubicBezTo>
                  <a:cubicBezTo>
                    <a:pt x="23461" y="19623"/>
                    <a:pt x="23475" y="19601"/>
                    <a:pt x="23489" y="19601"/>
                  </a:cubicBezTo>
                  <a:cubicBezTo>
                    <a:pt x="23495" y="19601"/>
                    <a:pt x="23502" y="19606"/>
                    <a:pt x="23512" y="19613"/>
                  </a:cubicBezTo>
                  <a:cubicBezTo>
                    <a:pt x="23518" y="19617"/>
                    <a:pt x="23525" y="19619"/>
                    <a:pt x="23532" y="19619"/>
                  </a:cubicBezTo>
                  <a:cubicBezTo>
                    <a:pt x="23599" y="19619"/>
                    <a:pt x="23710" y="19437"/>
                    <a:pt x="23773" y="19221"/>
                  </a:cubicBezTo>
                  <a:cubicBezTo>
                    <a:pt x="23741" y="19200"/>
                    <a:pt x="23807" y="19099"/>
                    <a:pt x="23901" y="19024"/>
                  </a:cubicBezTo>
                  <a:cubicBezTo>
                    <a:pt x="23945" y="18955"/>
                    <a:pt x="23976" y="18883"/>
                    <a:pt x="24001" y="18805"/>
                  </a:cubicBezTo>
                  <a:cubicBezTo>
                    <a:pt x="24033" y="18686"/>
                    <a:pt x="24033" y="18686"/>
                    <a:pt x="24196" y="18510"/>
                  </a:cubicBezTo>
                  <a:cubicBezTo>
                    <a:pt x="24199" y="18512"/>
                    <a:pt x="24202" y="18513"/>
                    <a:pt x="24206" y="18513"/>
                  </a:cubicBezTo>
                  <a:cubicBezTo>
                    <a:pt x="24239" y="18513"/>
                    <a:pt x="24296" y="18425"/>
                    <a:pt x="24355" y="18338"/>
                  </a:cubicBezTo>
                  <a:cubicBezTo>
                    <a:pt x="24453" y="18118"/>
                    <a:pt x="25167" y="17037"/>
                    <a:pt x="25261" y="16962"/>
                  </a:cubicBezTo>
                  <a:cubicBezTo>
                    <a:pt x="25277" y="16881"/>
                    <a:pt x="25311" y="16808"/>
                    <a:pt x="25361" y="16743"/>
                  </a:cubicBezTo>
                  <a:cubicBezTo>
                    <a:pt x="25487" y="16689"/>
                    <a:pt x="25521" y="16567"/>
                    <a:pt x="25458" y="16526"/>
                  </a:cubicBezTo>
                  <a:lnTo>
                    <a:pt x="25458" y="16526"/>
                  </a:lnTo>
                  <a:lnTo>
                    <a:pt x="25396" y="16624"/>
                  </a:lnTo>
                  <a:lnTo>
                    <a:pt x="25330" y="16721"/>
                  </a:lnTo>
                  <a:cubicBezTo>
                    <a:pt x="25274" y="16681"/>
                    <a:pt x="25425" y="16439"/>
                    <a:pt x="25525" y="16439"/>
                  </a:cubicBezTo>
                  <a:cubicBezTo>
                    <a:pt x="25536" y="16439"/>
                    <a:pt x="25546" y="16441"/>
                    <a:pt x="25556" y="16448"/>
                  </a:cubicBezTo>
                  <a:cubicBezTo>
                    <a:pt x="25681" y="16395"/>
                    <a:pt x="25681" y="16395"/>
                    <a:pt x="25684" y="16254"/>
                  </a:cubicBezTo>
                  <a:cubicBezTo>
                    <a:pt x="25681" y="16122"/>
                    <a:pt x="25759" y="16003"/>
                    <a:pt x="25878" y="15956"/>
                  </a:cubicBezTo>
                  <a:cubicBezTo>
                    <a:pt x="25901" y="15972"/>
                    <a:pt x="25915" y="15982"/>
                    <a:pt x="25925" y="15982"/>
                  </a:cubicBezTo>
                  <a:cubicBezTo>
                    <a:pt x="25942" y="15982"/>
                    <a:pt x="25942" y="15949"/>
                    <a:pt x="25944" y="15859"/>
                  </a:cubicBezTo>
                  <a:cubicBezTo>
                    <a:pt x="25950" y="15609"/>
                    <a:pt x="26079" y="15331"/>
                    <a:pt x="26195" y="15331"/>
                  </a:cubicBezTo>
                  <a:cubicBezTo>
                    <a:pt x="26210" y="15331"/>
                    <a:pt x="26225" y="15335"/>
                    <a:pt x="26239" y="15345"/>
                  </a:cubicBezTo>
                  <a:cubicBezTo>
                    <a:pt x="26251" y="15354"/>
                    <a:pt x="26264" y="15358"/>
                    <a:pt x="26279" y="15358"/>
                  </a:cubicBezTo>
                  <a:cubicBezTo>
                    <a:pt x="26336" y="15358"/>
                    <a:pt x="26408" y="15294"/>
                    <a:pt x="26458" y="15216"/>
                  </a:cubicBezTo>
                  <a:cubicBezTo>
                    <a:pt x="26524" y="15116"/>
                    <a:pt x="26493" y="15094"/>
                    <a:pt x="26461" y="15072"/>
                  </a:cubicBezTo>
                  <a:lnTo>
                    <a:pt x="26461" y="15072"/>
                  </a:lnTo>
                  <a:cubicBezTo>
                    <a:pt x="26437" y="15083"/>
                    <a:pt x="26420" y="15088"/>
                    <a:pt x="26410" y="15088"/>
                  </a:cubicBezTo>
                  <a:cubicBezTo>
                    <a:pt x="26366" y="15088"/>
                    <a:pt x="26439" y="14999"/>
                    <a:pt x="26593" y="14878"/>
                  </a:cubicBezTo>
                  <a:cubicBezTo>
                    <a:pt x="26878" y="14649"/>
                    <a:pt x="27010" y="14452"/>
                    <a:pt x="27141" y="14113"/>
                  </a:cubicBezTo>
                  <a:cubicBezTo>
                    <a:pt x="27279" y="13810"/>
                    <a:pt x="27415" y="13575"/>
                    <a:pt x="27440" y="13575"/>
                  </a:cubicBezTo>
                  <a:cubicBezTo>
                    <a:pt x="27451" y="13575"/>
                    <a:pt x="27441" y="13619"/>
                    <a:pt x="27401" y="13722"/>
                  </a:cubicBezTo>
                  <a:cubicBezTo>
                    <a:pt x="27366" y="13844"/>
                    <a:pt x="27349" y="13903"/>
                    <a:pt x="27354" y="13903"/>
                  </a:cubicBezTo>
                  <a:cubicBezTo>
                    <a:pt x="27359" y="13903"/>
                    <a:pt x="27384" y="13849"/>
                    <a:pt x="27433" y="13744"/>
                  </a:cubicBezTo>
                  <a:lnTo>
                    <a:pt x="27756" y="13252"/>
                  </a:lnTo>
                  <a:cubicBezTo>
                    <a:pt x="27821" y="13154"/>
                    <a:pt x="27856" y="13032"/>
                    <a:pt x="27825" y="13010"/>
                  </a:cubicBezTo>
                  <a:cubicBezTo>
                    <a:pt x="27950" y="12957"/>
                    <a:pt x="28110" y="12782"/>
                    <a:pt x="28179" y="12543"/>
                  </a:cubicBezTo>
                  <a:lnTo>
                    <a:pt x="28307" y="12346"/>
                  </a:lnTo>
                  <a:cubicBezTo>
                    <a:pt x="28357" y="12280"/>
                    <a:pt x="28392" y="12208"/>
                    <a:pt x="28407" y="12127"/>
                  </a:cubicBezTo>
                  <a:cubicBezTo>
                    <a:pt x="28442" y="12007"/>
                    <a:pt x="28536" y="11932"/>
                    <a:pt x="28633" y="11854"/>
                  </a:cubicBezTo>
                  <a:cubicBezTo>
                    <a:pt x="28727" y="11779"/>
                    <a:pt x="28824" y="11700"/>
                    <a:pt x="28793" y="11682"/>
                  </a:cubicBezTo>
                  <a:cubicBezTo>
                    <a:pt x="28762" y="11660"/>
                    <a:pt x="28862" y="11440"/>
                    <a:pt x="28893" y="11321"/>
                  </a:cubicBezTo>
                  <a:cubicBezTo>
                    <a:pt x="28915" y="11242"/>
                    <a:pt x="28964" y="11183"/>
                    <a:pt x="28986" y="11183"/>
                  </a:cubicBezTo>
                  <a:cubicBezTo>
                    <a:pt x="28998" y="11183"/>
                    <a:pt x="29002" y="11201"/>
                    <a:pt x="28990" y="11243"/>
                  </a:cubicBezTo>
                  <a:cubicBezTo>
                    <a:pt x="28998" y="11249"/>
                    <a:pt x="29005" y="11253"/>
                    <a:pt x="29012" y="11253"/>
                  </a:cubicBezTo>
                  <a:cubicBezTo>
                    <a:pt x="29033" y="11253"/>
                    <a:pt x="29063" y="11219"/>
                    <a:pt x="29181" y="11089"/>
                  </a:cubicBezTo>
                  <a:cubicBezTo>
                    <a:pt x="29247" y="10992"/>
                    <a:pt x="29376" y="10795"/>
                    <a:pt x="29344" y="10773"/>
                  </a:cubicBezTo>
                  <a:cubicBezTo>
                    <a:pt x="29313" y="10751"/>
                    <a:pt x="29702" y="10162"/>
                    <a:pt x="29799" y="10086"/>
                  </a:cubicBezTo>
                  <a:cubicBezTo>
                    <a:pt x="29799" y="10086"/>
                    <a:pt x="29865" y="9989"/>
                    <a:pt x="29927" y="9889"/>
                  </a:cubicBezTo>
                  <a:cubicBezTo>
                    <a:pt x="29993" y="9792"/>
                    <a:pt x="30028" y="9673"/>
                    <a:pt x="30090" y="9572"/>
                  </a:cubicBezTo>
                  <a:cubicBezTo>
                    <a:pt x="30134" y="9507"/>
                    <a:pt x="30169" y="9431"/>
                    <a:pt x="30191" y="9356"/>
                  </a:cubicBezTo>
                  <a:cubicBezTo>
                    <a:pt x="30250" y="9266"/>
                    <a:pt x="30307" y="9178"/>
                    <a:pt x="30340" y="9178"/>
                  </a:cubicBezTo>
                  <a:cubicBezTo>
                    <a:pt x="30344" y="9178"/>
                    <a:pt x="30347" y="9179"/>
                    <a:pt x="30350" y="9181"/>
                  </a:cubicBezTo>
                  <a:cubicBezTo>
                    <a:pt x="30354" y="9040"/>
                    <a:pt x="30354" y="9040"/>
                    <a:pt x="30479" y="8983"/>
                  </a:cubicBezTo>
                  <a:cubicBezTo>
                    <a:pt x="30501" y="8999"/>
                    <a:pt x="30516" y="9009"/>
                    <a:pt x="30525" y="9009"/>
                  </a:cubicBezTo>
                  <a:cubicBezTo>
                    <a:pt x="30542" y="9009"/>
                    <a:pt x="30542" y="8977"/>
                    <a:pt x="30542" y="8886"/>
                  </a:cubicBezTo>
                  <a:cubicBezTo>
                    <a:pt x="30573" y="8767"/>
                    <a:pt x="30573" y="8767"/>
                    <a:pt x="30667" y="8689"/>
                  </a:cubicBezTo>
                  <a:cubicBezTo>
                    <a:pt x="30670" y="8690"/>
                    <a:pt x="30673" y="8691"/>
                    <a:pt x="30676" y="8691"/>
                  </a:cubicBezTo>
                  <a:cubicBezTo>
                    <a:pt x="30710" y="8691"/>
                    <a:pt x="30752" y="8603"/>
                    <a:pt x="30723" y="8585"/>
                  </a:cubicBezTo>
                  <a:cubicBezTo>
                    <a:pt x="30714" y="8447"/>
                    <a:pt x="30829" y="8151"/>
                    <a:pt x="30894" y="8151"/>
                  </a:cubicBezTo>
                  <a:cubicBezTo>
                    <a:pt x="30897" y="8151"/>
                    <a:pt x="30899" y="8152"/>
                    <a:pt x="30902" y="8153"/>
                  </a:cubicBezTo>
                  <a:cubicBezTo>
                    <a:pt x="30930" y="8078"/>
                    <a:pt x="30949" y="8002"/>
                    <a:pt x="30955" y="7921"/>
                  </a:cubicBezTo>
                  <a:cubicBezTo>
                    <a:pt x="30940" y="7830"/>
                    <a:pt x="30934" y="7802"/>
                    <a:pt x="30954" y="7802"/>
                  </a:cubicBezTo>
                  <a:cubicBezTo>
                    <a:pt x="30963" y="7802"/>
                    <a:pt x="30979" y="7808"/>
                    <a:pt x="31002" y="7818"/>
                  </a:cubicBezTo>
                  <a:cubicBezTo>
                    <a:pt x="31115" y="7736"/>
                    <a:pt x="31146" y="7620"/>
                    <a:pt x="31112" y="7489"/>
                  </a:cubicBezTo>
                  <a:cubicBezTo>
                    <a:pt x="31118" y="7410"/>
                    <a:pt x="31140" y="7335"/>
                    <a:pt x="31181" y="7266"/>
                  </a:cubicBezTo>
                  <a:cubicBezTo>
                    <a:pt x="31218" y="7159"/>
                    <a:pt x="31306" y="6940"/>
                    <a:pt x="31334" y="6752"/>
                  </a:cubicBezTo>
                  <a:cubicBezTo>
                    <a:pt x="31364" y="6592"/>
                    <a:pt x="31378" y="6463"/>
                    <a:pt x="31350" y="6463"/>
                  </a:cubicBezTo>
                  <a:cubicBezTo>
                    <a:pt x="31346" y="6463"/>
                    <a:pt x="31341" y="6466"/>
                    <a:pt x="31334" y="6473"/>
                  </a:cubicBezTo>
                  <a:lnTo>
                    <a:pt x="31338" y="6445"/>
                  </a:lnTo>
                  <a:cubicBezTo>
                    <a:pt x="31347" y="6379"/>
                    <a:pt x="31353" y="6310"/>
                    <a:pt x="31356" y="6244"/>
                  </a:cubicBezTo>
                  <a:cubicBezTo>
                    <a:pt x="31410" y="6016"/>
                    <a:pt x="31419" y="5900"/>
                    <a:pt x="31375" y="5781"/>
                  </a:cubicBezTo>
                  <a:lnTo>
                    <a:pt x="31338" y="5668"/>
                  </a:lnTo>
                  <a:cubicBezTo>
                    <a:pt x="31372" y="5668"/>
                    <a:pt x="31410" y="5552"/>
                    <a:pt x="31406" y="5433"/>
                  </a:cubicBezTo>
                  <a:cubicBezTo>
                    <a:pt x="31398" y="5333"/>
                    <a:pt x="31397" y="5319"/>
                    <a:pt x="31371" y="5319"/>
                  </a:cubicBezTo>
                  <a:cubicBezTo>
                    <a:pt x="31367" y="5319"/>
                    <a:pt x="31362" y="5319"/>
                    <a:pt x="31356" y="5320"/>
                  </a:cubicBezTo>
                  <a:cubicBezTo>
                    <a:pt x="31349" y="5354"/>
                    <a:pt x="31343" y="5369"/>
                    <a:pt x="31337" y="5369"/>
                  </a:cubicBezTo>
                  <a:cubicBezTo>
                    <a:pt x="31324" y="5369"/>
                    <a:pt x="31316" y="5289"/>
                    <a:pt x="31309" y="5207"/>
                  </a:cubicBezTo>
                  <a:cubicBezTo>
                    <a:pt x="31297" y="5094"/>
                    <a:pt x="31325" y="4975"/>
                    <a:pt x="31363" y="4972"/>
                  </a:cubicBezTo>
                  <a:lnTo>
                    <a:pt x="31341" y="4856"/>
                  </a:lnTo>
                  <a:cubicBezTo>
                    <a:pt x="31338" y="4856"/>
                    <a:pt x="31335" y="4857"/>
                    <a:pt x="31332" y="4857"/>
                  </a:cubicBezTo>
                  <a:cubicBezTo>
                    <a:pt x="31264" y="4857"/>
                    <a:pt x="31245" y="4752"/>
                    <a:pt x="31281" y="4746"/>
                  </a:cubicBezTo>
                  <a:cubicBezTo>
                    <a:pt x="31297" y="4630"/>
                    <a:pt x="31284" y="4511"/>
                    <a:pt x="31247" y="4399"/>
                  </a:cubicBezTo>
                  <a:cubicBezTo>
                    <a:pt x="31245" y="4399"/>
                    <a:pt x="31244" y="4399"/>
                    <a:pt x="31243" y="4399"/>
                  </a:cubicBezTo>
                  <a:cubicBezTo>
                    <a:pt x="31223" y="4399"/>
                    <a:pt x="31219" y="4352"/>
                    <a:pt x="31227" y="4352"/>
                  </a:cubicBezTo>
                  <a:cubicBezTo>
                    <a:pt x="31231" y="4352"/>
                    <a:pt x="31238" y="4364"/>
                    <a:pt x="31247" y="4399"/>
                  </a:cubicBezTo>
                  <a:lnTo>
                    <a:pt x="31284" y="4392"/>
                  </a:lnTo>
                  <a:cubicBezTo>
                    <a:pt x="31289" y="4303"/>
                    <a:pt x="31270" y="4284"/>
                    <a:pt x="31246" y="4284"/>
                  </a:cubicBezTo>
                  <a:cubicBezTo>
                    <a:pt x="31237" y="4284"/>
                    <a:pt x="31228" y="4286"/>
                    <a:pt x="31218" y="4289"/>
                  </a:cubicBezTo>
                  <a:cubicBezTo>
                    <a:pt x="31218" y="4289"/>
                    <a:pt x="31187" y="4176"/>
                    <a:pt x="31156" y="4063"/>
                  </a:cubicBezTo>
                  <a:cubicBezTo>
                    <a:pt x="31132" y="3986"/>
                    <a:pt x="31104" y="3911"/>
                    <a:pt x="31091" y="3911"/>
                  </a:cubicBezTo>
                  <a:cubicBezTo>
                    <a:pt x="31085" y="3911"/>
                    <a:pt x="31082" y="3926"/>
                    <a:pt x="31084" y="3963"/>
                  </a:cubicBezTo>
                  <a:cubicBezTo>
                    <a:pt x="31072" y="3967"/>
                    <a:pt x="31061" y="3970"/>
                    <a:pt x="31049" y="3970"/>
                  </a:cubicBezTo>
                  <a:cubicBezTo>
                    <a:pt x="31023" y="3970"/>
                    <a:pt x="30997" y="3952"/>
                    <a:pt x="30971" y="3878"/>
                  </a:cubicBezTo>
                  <a:cubicBezTo>
                    <a:pt x="30969" y="3879"/>
                    <a:pt x="30967" y="3879"/>
                    <a:pt x="30966" y="3879"/>
                  </a:cubicBezTo>
                  <a:cubicBezTo>
                    <a:pt x="30946" y="3879"/>
                    <a:pt x="30939" y="3834"/>
                    <a:pt x="30947" y="3834"/>
                  </a:cubicBezTo>
                  <a:cubicBezTo>
                    <a:pt x="30951" y="3834"/>
                    <a:pt x="30959" y="3845"/>
                    <a:pt x="30971" y="3878"/>
                  </a:cubicBezTo>
                  <a:cubicBezTo>
                    <a:pt x="31005" y="3866"/>
                    <a:pt x="31043" y="3856"/>
                    <a:pt x="31002" y="3747"/>
                  </a:cubicBezTo>
                  <a:cubicBezTo>
                    <a:pt x="30965" y="3637"/>
                    <a:pt x="30999" y="3625"/>
                    <a:pt x="30999" y="3625"/>
                  </a:cubicBezTo>
                  <a:lnTo>
                    <a:pt x="30999" y="3625"/>
                  </a:lnTo>
                  <a:cubicBezTo>
                    <a:pt x="31009" y="3631"/>
                    <a:pt x="31017" y="3634"/>
                    <a:pt x="31022" y="3634"/>
                  </a:cubicBezTo>
                  <a:cubicBezTo>
                    <a:pt x="31080" y="3634"/>
                    <a:pt x="30885" y="3282"/>
                    <a:pt x="30805" y="3201"/>
                  </a:cubicBezTo>
                  <a:cubicBezTo>
                    <a:pt x="30632" y="3026"/>
                    <a:pt x="30570" y="2935"/>
                    <a:pt x="30636" y="2894"/>
                  </a:cubicBezTo>
                  <a:cubicBezTo>
                    <a:pt x="30701" y="2860"/>
                    <a:pt x="30523" y="2688"/>
                    <a:pt x="30357" y="2659"/>
                  </a:cubicBezTo>
                  <a:lnTo>
                    <a:pt x="30197" y="2628"/>
                  </a:lnTo>
                  <a:lnTo>
                    <a:pt x="30291" y="2565"/>
                  </a:lnTo>
                  <a:cubicBezTo>
                    <a:pt x="30347" y="2393"/>
                    <a:pt x="30360" y="2374"/>
                    <a:pt x="30075" y="2155"/>
                  </a:cubicBezTo>
                  <a:cubicBezTo>
                    <a:pt x="29896" y="2001"/>
                    <a:pt x="29899" y="2001"/>
                    <a:pt x="29927" y="1976"/>
                  </a:cubicBezTo>
                  <a:cubicBezTo>
                    <a:pt x="29959" y="1951"/>
                    <a:pt x="29877" y="1866"/>
                    <a:pt x="29626" y="1622"/>
                  </a:cubicBezTo>
                  <a:cubicBezTo>
                    <a:pt x="29545" y="1531"/>
                    <a:pt x="29451" y="1453"/>
                    <a:pt x="29354" y="1381"/>
                  </a:cubicBezTo>
                  <a:cubicBezTo>
                    <a:pt x="29311" y="1351"/>
                    <a:pt x="29283" y="1337"/>
                    <a:pt x="29265" y="1337"/>
                  </a:cubicBezTo>
                  <a:cubicBezTo>
                    <a:pt x="29259" y="1337"/>
                    <a:pt x="29254" y="1339"/>
                    <a:pt x="29250" y="1343"/>
                  </a:cubicBezTo>
                  <a:lnTo>
                    <a:pt x="29072" y="1199"/>
                  </a:lnTo>
                  <a:cubicBezTo>
                    <a:pt x="29040" y="1109"/>
                    <a:pt x="28931" y="1039"/>
                    <a:pt x="28879" y="1039"/>
                  </a:cubicBezTo>
                  <a:cubicBezTo>
                    <a:pt x="28852" y="1039"/>
                    <a:pt x="28840" y="1057"/>
                    <a:pt x="28859" y="1099"/>
                  </a:cubicBezTo>
                  <a:lnTo>
                    <a:pt x="28668" y="970"/>
                  </a:lnTo>
                  <a:lnTo>
                    <a:pt x="28686" y="939"/>
                  </a:lnTo>
                  <a:cubicBezTo>
                    <a:pt x="28696" y="926"/>
                    <a:pt x="28658" y="876"/>
                    <a:pt x="28505" y="792"/>
                  </a:cubicBezTo>
                  <a:cubicBezTo>
                    <a:pt x="28235" y="635"/>
                    <a:pt x="27953" y="503"/>
                    <a:pt x="27662" y="397"/>
                  </a:cubicBezTo>
                  <a:cubicBezTo>
                    <a:pt x="27417" y="303"/>
                    <a:pt x="27217" y="259"/>
                    <a:pt x="27066" y="212"/>
                  </a:cubicBezTo>
                  <a:cubicBezTo>
                    <a:pt x="26909" y="174"/>
                    <a:pt x="26797" y="162"/>
                    <a:pt x="26718" y="149"/>
                  </a:cubicBezTo>
                  <a:cubicBezTo>
                    <a:pt x="26665" y="142"/>
                    <a:pt x="26626" y="138"/>
                    <a:pt x="26597" y="138"/>
                  </a:cubicBezTo>
                  <a:cubicBezTo>
                    <a:pt x="26540" y="138"/>
                    <a:pt x="26525" y="152"/>
                    <a:pt x="26521" y="177"/>
                  </a:cubicBezTo>
                  <a:cubicBezTo>
                    <a:pt x="26465" y="203"/>
                    <a:pt x="26411" y="216"/>
                    <a:pt x="26370" y="216"/>
                  </a:cubicBezTo>
                  <a:cubicBezTo>
                    <a:pt x="26319" y="216"/>
                    <a:pt x="26287" y="196"/>
                    <a:pt x="26292" y="152"/>
                  </a:cubicBezTo>
                  <a:cubicBezTo>
                    <a:pt x="26297" y="124"/>
                    <a:pt x="26236" y="91"/>
                    <a:pt x="26203" y="91"/>
                  </a:cubicBezTo>
                  <a:cubicBezTo>
                    <a:pt x="26191" y="91"/>
                    <a:pt x="26183" y="96"/>
                    <a:pt x="26182" y="105"/>
                  </a:cubicBezTo>
                  <a:lnTo>
                    <a:pt x="26051" y="86"/>
                  </a:lnTo>
                  <a:cubicBezTo>
                    <a:pt x="25982" y="74"/>
                    <a:pt x="25894" y="58"/>
                    <a:pt x="25838" y="43"/>
                  </a:cubicBezTo>
                  <a:cubicBezTo>
                    <a:pt x="25690" y="12"/>
                    <a:pt x="25583" y="1"/>
                    <a:pt x="25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37"/>
            <p:cNvSpPr/>
            <p:nvPr/>
          </p:nvSpPr>
          <p:spPr>
            <a:xfrm>
              <a:off x="3656734" y="3613591"/>
              <a:ext cx="124633" cy="131874"/>
            </a:xfrm>
            <a:custGeom>
              <a:avLst/>
              <a:gdLst/>
              <a:ahLst/>
              <a:cxnLst/>
              <a:rect l="l" t="t" r="r" b="b"/>
              <a:pathLst>
                <a:path w="6847" h="7301" extrusionOk="0">
                  <a:moveTo>
                    <a:pt x="5738" y="252"/>
                  </a:moveTo>
                  <a:cubicBezTo>
                    <a:pt x="5747" y="252"/>
                    <a:pt x="5752" y="258"/>
                    <a:pt x="5757" y="265"/>
                  </a:cubicBezTo>
                  <a:cubicBezTo>
                    <a:pt x="5767" y="278"/>
                    <a:pt x="5767" y="278"/>
                    <a:pt x="5736" y="300"/>
                  </a:cubicBezTo>
                  <a:cubicBezTo>
                    <a:pt x="5736" y="300"/>
                    <a:pt x="5719" y="305"/>
                    <a:pt x="5705" y="305"/>
                  </a:cubicBezTo>
                  <a:cubicBezTo>
                    <a:pt x="5698" y="305"/>
                    <a:pt x="5692" y="304"/>
                    <a:pt x="5689" y="300"/>
                  </a:cubicBezTo>
                  <a:lnTo>
                    <a:pt x="5710" y="265"/>
                  </a:lnTo>
                  <a:cubicBezTo>
                    <a:pt x="5723" y="256"/>
                    <a:pt x="5731" y="252"/>
                    <a:pt x="5738" y="252"/>
                  </a:cubicBezTo>
                  <a:close/>
                  <a:moveTo>
                    <a:pt x="6021" y="315"/>
                  </a:moveTo>
                  <a:lnTo>
                    <a:pt x="5999" y="347"/>
                  </a:lnTo>
                  <a:lnTo>
                    <a:pt x="6008" y="359"/>
                  </a:lnTo>
                  <a:cubicBezTo>
                    <a:pt x="6040" y="340"/>
                    <a:pt x="6040" y="340"/>
                    <a:pt x="6030" y="328"/>
                  </a:cubicBezTo>
                  <a:lnTo>
                    <a:pt x="6021" y="315"/>
                  </a:lnTo>
                  <a:close/>
                  <a:moveTo>
                    <a:pt x="5833" y="381"/>
                  </a:moveTo>
                  <a:cubicBezTo>
                    <a:pt x="5838" y="381"/>
                    <a:pt x="5842" y="387"/>
                    <a:pt x="5848" y="397"/>
                  </a:cubicBezTo>
                  <a:cubicBezTo>
                    <a:pt x="5858" y="409"/>
                    <a:pt x="5867" y="422"/>
                    <a:pt x="5836" y="444"/>
                  </a:cubicBezTo>
                  <a:lnTo>
                    <a:pt x="5826" y="431"/>
                  </a:lnTo>
                  <a:cubicBezTo>
                    <a:pt x="5838" y="423"/>
                    <a:pt x="5840" y="419"/>
                    <a:pt x="5837" y="419"/>
                  </a:cubicBezTo>
                  <a:cubicBezTo>
                    <a:pt x="5832" y="419"/>
                    <a:pt x="5811" y="431"/>
                    <a:pt x="5795" y="453"/>
                  </a:cubicBezTo>
                  <a:lnTo>
                    <a:pt x="5732" y="497"/>
                  </a:lnTo>
                  <a:cubicBezTo>
                    <a:pt x="5726" y="484"/>
                    <a:pt x="5751" y="450"/>
                    <a:pt x="5779" y="428"/>
                  </a:cubicBezTo>
                  <a:cubicBezTo>
                    <a:pt x="5811" y="394"/>
                    <a:pt x="5824" y="381"/>
                    <a:pt x="5833" y="381"/>
                  </a:cubicBezTo>
                  <a:close/>
                  <a:moveTo>
                    <a:pt x="5284" y="582"/>
                  </a:moveTo>
                  <a:cubicBezTo>
                    <a:pt x="5259" y="591"/>
                    <a:pt x="5237" y="604"/>
                    <a:pt x="5218" y="616"/>
                  </a:cubicBezTo>
                  <a:lnTo>
                    <a:pt x="5215" y="616"/>
                  </a:lnTo>
                  <a:lnTo>
                    <a:pt x="5225" y="629"/>
                  </a:lnTo>
                  <a:cubicBezTo>
                    <a:pt x="5226" y="630"/>
                    <a:pt x="5227" y="631"/>
                    <a:pt x="5229" y="631"/>
                  </a:cubicBezTo>
                  <a:cubicBezTo>
                    <a:pt x="5240" y="631"/>
                    <a:pt x="5267" y="610"/>
                    <a:pt x="5291" y="591"/>
                  </a:cubicBezTo>
                  <a:lnTo>
                    <a:pt x="5284" y="582"/>
                  </a:lnTo>
                  <a:close/>
                  <a:moveTo>
                    <a:pt x="6095" y="1171"/>
                  </a:moveTo>
                  <a:cubicBezTo>
                    <a:pt x="6119" y="1171"/>
                    <a:pt x="6141" y="1178"/>
                    <a:pt x="6143" y="1186"/>
                  </a:cubicBezTo>
                  <a:cubicBezTo>
                    <a:pt x="6148" y="1196"/>
                    <a:pt x="6128" y="1208"/>
                    <a:pt x="6096" y="1208"/>
                  </a:cubicBezTo>
                  <a:cubicBezTo>
                    <a:pt x="6087" y="1208"/>
                    <a:pt x="6078" y="1207"/>
                    <a:pt x="6068" y="1205"/>
                  </a:cubicBezTo>
                  <a:cubicBezTo>
                    <a:pt x="6065" y="1190"/>
                    <a:pt x="6058" y="1177"/>
                    <a:pt x="6058" y="1177"/>
                  </a:cubicBezTo>
                  <a:cubicBezTo>
                    <a:pt x="6070" y="1173"/>
                    <a:pt x="6083" y="1171"/>
                    <a:pt x="6095" y="1171"/>
                  </a:cubicBezTo>
                  <a:close/>
                  <a:moveTo>
                    <a:pt x="6095" y="1260"/>
                  </a:moveTo>
                  <a:cubicBezTo>
                    <a:pt x="6083" y="1260"/>
                    <a:pt x="6069" y="1263"/>
                    <a:pt x="6055" y="1268"/>
                  </a:cubicBezTo>
                  <a:cubicBezTo>
                    <a:pt x="6021" y="1284"/>
                    <a:pt x="6027" y="1296"/>
                    <a:pt x="6036" y="1321"/>
                  </a:cubicBezTo>
                  <a:cubicBezTo>
                    <a:pt x="6040" y="1334"/>
                    <a:pt x="6080" y="1334"/>
                    <a:pt x="6080" y="1334"/>
                  </a:cubicBezTo>
                  <a:cubicBezTo>
                    <a:pt x="6115" y="1321"/>
                    <a:pt x="6112" y="1306"/>
                    <a:pt x="6105" y="1293"/>
                  </a:cubicBezTo>
                  <a:cubicBezTo>
                    <a:pt x="6123" y="1268"/>
                    <a:pt x="6113" y="1260"/>
                    <a:pt x="6095" y="1260"/>
                  </a:cubicBezTo>
                  <a:close/>
                  <a:moveTo>
                    <a:pt x="6498" y="1776"/>
                  </a:moveTo>
                  <a:cubicBezTo>
                    <a:pt x="6517" y="1776"/>
                    <a:pt x="6520" y="1788"/>
                    <a:pt x="6522" y="1801"/>
                  </a:cubicBezTo>
                  <a:lnTo>
                    <a:pt x="6485" y="1807"/>
                  </a:lnTo>
                  <a:lnTo>
                    <a:pt x="6444" y="1801"/>
                  </a:lnTo>
                  <a:lnTo>
                    <a:pt x="6478" y="1779"/>
                  </a:lnTo>
                  <a:cubicBezTo>
                    <a:pt x="6486" y="1777"/>
                    <a:pt x="6492" y="1776"/>
                    <a:pt x="6498" y="1776"/>
                  </a:cubicBezTo>
                  <a:close/>
                  <a:moveTo>
                    <a:pt x="6303" y="1860"/>
                  </a:moveTo>
                  <a:lnTo>
                    <a:pt x="6381" y="1873"/>
                  </a:lnTo>
                  <a:cubicBezTo>
                    <a:pt x="6497" y="1879"/>
                    <a:pt x="6497" y="1882"/>
                    <a:pt x="6422" y="1895"/>
                  </a:cubicBezTo>
                  <a:cubicBezTo>
                    <a:pt x="6406" y="1900"/>
                    <a:pt x="6390" y="1902"/>
                    <a:pt x="6374" y="1902"/>
                  </a:cubicBezTo>
                  <a:cubicBezTo>
                    <a:pt x="6351" y="1902"/>
                    <a:pt x="6328" y="1898"/>
                    <a:pt x="6306" y="1888"/>
                  </a:cubicBezTo>
                  <a:lnTo>
                    <a:pt x="6303" y="1860"/>
                  </a:lnTo>
                  <a:close/>
                  <a:moveTo>
                    <a:pt x="6511" y="2171"/>
                  </a:moveTo>
                  <a:cubicBezTo>
                    <a:pt x="6528" y="2171"/>
                    <a:pt x="6561" y="2177"/>
                    <a:pt x="6610" y="2183"/>
                  </a:cubicBezTo>
                  <a:cubicBezTo>
                    <a:pt x="6637" y="2200"/>
                    <a:pt x="6646" y="2205"/>
                    <a:pt x="6627" y="2205"/>
                  </a:cubicBezTo>
                  <a:cubicBezTo>
                    <a:pt x="6617" y="2205"/>
                    <a:pt x="6600" y="2204"/>
                    <a:pt x="6575" y="2202"/>
                  </a:cubicBezTo>
                  <a:lnTo>
                    <a:pt x="6497" y="2177"/>
                  </a:lnTo>
                  <a:cubicBezTo>
                    <a:pt x="6497" y="2172"/>
                    <a:pt x="6502" y="2171"/>
                    <a:pt x="6511" y="2171"/>
                  </a:cubicBezTo>
                  <a:close/>
                  <a:moveTo>
                    <a:pt x="6391" y="2302"/>
                  </a:moveTo>
                  <a:cubicBezTo>
                    <a:pt x="6416" y="2302"/>
                    <a:pt x="6441" y="2305"/>
                    <a:pt x="6466" y="2311"/>
                  </a:cubicBezTo>
                  <a:lnTo>
                    <a:pt x="6466" y="2327"/>
                  </a:lnTo>
                  <a:cubicBezTo>
                    <a:pt x="6453" y="2328"/>
                    <a:pt x="6441" y="2329"/>
                    <a:pt x="6430" y="2329"/>
                  </a:cubicBezTo>
                  <a:cubicBezTo>
                    <a:pt x="6407" y="2329"/>
                    <a:pt x="6391" y="2326"/>
                    <a:pt x="6391" y="2318"/>
                  </a:cubicBezTo>
                  <a:lnTo>
                    <a:pt x="6391" y="2302"/>
                  </a:lnTo>
                  <a:close/>
                  <a:moveTo>
                    <a:pt x="6318" y="2581"/>
                  </a:moveTo>
                  <a:cubicBezTo>
                    <a:pt x="6327" y="2581"/>
                    <a:pt x="6353" y="2602"/>
                    <a:pt x="6353" y="2612"/>
                  </a:cubicBezTo>
                  <a:lnTo>
                    <a:pt x="6315" y="2612"/>
                  </a:lnTo>
                  <a:cubicBezTo>
                    <a:pt x="6315" y="2597"/>
                    <a:pt x="6278" y="2584"/>
                    <a:pt x="6315" y="2584"/>
                  </a:cubicBezTo>
                  <a:cubicBezTo>
                    <a:pt x="6315" y="2582"/>
                    <a:pt x="6316" y="2581"/>
                    <a:pt x="6318" y="2581"/>
                  </a:cubicBezTo>
                  <a:close/>
                  <a:moveTo>
                    <a:pt x="6500" y="2706"/>
                  </a:moveTo>
                  <a:cubicBezTo>
                    <a:pt x="6538" y="2709"/>
                    <a:pt x="6575" y="2709"/>
                    <a:pt x="6575" y="2725"/>
                  </a:cubicBezTo>
                  <a:cubicBezTo>
                    <a:pt x="6597" y="2737"/>
                    <a:pt x="6590" y="2746"/>
                    <a:pt x="6564" y="2746"/>
                  </a:cubicBezTo>
                  <a:cubicBezTo>
                    <a:pt x="6548" y="2746"/>
                    <a:pt x="6525" y="2743"/>
                    <a:pt x="6497" y="2735"/>
                  </a:cubicBezTo>
                  <a:cubicBezTo>
                    <a:pt x="6500" y="2722"/>
                    <a:pt x="6500" y="2722"/>
                    <a:pt x="6500" y="2706"/>
                  </a:cubicBezTo>
                  <a:close/>
                  <a:moveTo>
                    <a:pt x="6560" y="2844"/>
                  </a:moveTo>
                  <a:lnTo>
                    <a:pt x="6557" y="2860"/>
                  </a:lnTo>
                  <a:cubicBezTo>
                    <a:pt x="6557" y="2871"/>
                    <a:pt x="6557" y="2874"/>
                    <a:pt x="6544" y="2874"/>
                  </a:cubicBezTo>
                  <a:cubicBezTo>
                    <a:pt x="6539" y="2874"/>
                    <a:pt x="6531" y="2873"/>
                    <a:pt x="6519" y="2872"/>
                  </a:cubicBezTo>
                  <a:lnTo>
                    <a:pt x="6519" y="2857"/>
                  </a:lnTo>
                  <a:lnTo>
                    <a:pt x="6560" y="2844"/>
                  </a:lnTo>
                  <a:close/>
                  <a:moveTo>
                    <a:pt x="6617" y="3027"/>
                  </a:moveTo>
                  <a:cubicBezTo>
                    <a:pt x="6602" y="3027"/>
                    <a:pt x="6587" y="3029"/>
                    <a:pt x="6572" y="3032"/>
                  </a:cubicBezTo>
                  <a:cubicBezTo>
                    <a:pt x="6569" y="3045"/>
                    <a:pt x="6607" y="3051"/>
                    <a:pt x="6607" y="3051"/>
                  </a:cubicBezTo>
                  <a:cubicBezTo>
                    <a:pt x="6607" y="3051"/>
                    <a:pt x="6618" y="3054"/>
                    <a:pt x="6629" y="3054"/>
                  </a:cubicBezTo>
                  <a:cubicBezTo>
                    <a:pt x="6638" y="3054"/>
                    <a:pt x="6646" y="3052"/>
                    <a:pt x="6647" y="3045"/>
                  </a:cubicBezTo>
                  <a:lnTo>
                    <a:pt x="6651" y="3029"/>
                  </a:lnTo>
                  <a:cubicBezTo>
                    <a:pt x="6639" y="3028"/>
                    <a:pt x="6628" y="3027"/>
                    <a:pt x="6617" y="3027"/>
                  </a:cubicBezTo>
                  <a:close/>
                  <a:moveTo>
                    <a:pt x="5538" y="3048"/>
                  </a:moveTo>
                  <a:cubicBezTo>
                    <a:pt x="5525" y="3048"/>
                    <a:pt x="5536" y="3059"/>
                    <a:pt x="5588" y="3082"/>
                  </a:cubicBezTo>
                  <a:cubicBezTo>
                    <a:pt x="5607" y="3087"/>
                    <a:pt x="5616" y="3089"/>
                    <a:pt x="5622" y="3089"/>
                  </a:cubicBezTo>
                  <a:cubicBezTo>
                    <a:pt x="5627" y="3089"/>
                    <a:pt x="5627" y="3087"/>
                    <a:pt x="5629" y="3082"/>
                  </a:cubicBezTo>
                  <a:cubicBezTo>
                    <a:pt x="5607" y="3070"/>
                    <a:pt x="5582" y="3057"/>
                    <a:pt x="5557" y="3051"/>
                  </a:cubicBezTo>
                  <a:cubicBezTo>
                    <a:pt x="5548" y="3049"/>
                    <a:pt x="5542" y="3048"/>
                    <a:pt x="5538" y="3048"/>
                  </a:cubicBezTo>
                  <a:close/>
                  <a:moveTo>
                    <a:pt x="6372" y="3070"/>
                  </a:moveTo>
                  <a:cubicBezTo>
                    <a:pt x="6409" y="3076"/>
                    <a:pt x="6406" y="3092"/>
                    <a:pt x="6406" y="3092"/>
                  </a:cubicBezTo>
                  <a:cubicBezTo>
                    <a:pt x="6401" y="3105"/>
                    <a:pt x="6398" y="3115"/>
                    <a:pt x="6378" y="3115"/>
                  </a:cubicBezTo>
                  <a:cubicBezTo>
                    <a:pt x="6374" y="3115"/>
                    <a:pt x="6369" y="3115"/>
                    <a:pt x="6362" y="3114"/>
                  </a:cubicBezTo>
                  <a:cubicBezTo>
                    <a:pt x="6362" y="3114"/>
                    <a:pt x="6325" y="3104"/>
                    <a:pt x="6328" y="3092"/>
                  </a:cubicBezTo>
                  <a:cubicBezTo>
                    <a:pt x="6331" y="3076"/>
                    <a:pt x="6372" y="3070"/>
                    <a:pt x="6372" y="3070"/>
                  </a:cubicBezTo>
                  <a:close/>
                  <a:moveTo>
                    <a:pt x="6303" y="3333"/>
                  </a:moveTo>
                  <a:cubicBezTo>
                    <a:pt x="6344" y="3333"/>
                    <a:pt x="6344" y="3333"/>
                    <a:pt x="6334" y="3358"/>
                  </a:cubicBezTo>
                  <a:cubicBezTo>
                    <a:pt x="6333" y="3364"/>
                    <a:pt x="6327" y="3366"/>
                    <a:pt x="6319" y="3366"/>
                  </a:cubicBezTo>
                  <a:cubicBezTo>
                    <a:pt x="6308" y="3366"/>
                    <a:pt x="6293" y="3361"/>
                    <a:pt x="6293" y="3361"/>
                  </a:cubicBezTo>
                  <a:cubicBezTo>
                    <a:pt x="6259" y="3352"/>
                    <a:pt x="6300" y="3349"/>
                    <a:pt x="6303" y="3333"/>
                  </a:cubicBezTo>
                  <a:close/>
                  <a:moveTo>
                    <a:pt x="6836" y="3356"/>
                  </a:moveTo>
                  <a:cubicBezTo>
                    <a:pt x="6830" y="3356"/>
                    <a:pt x="6821" y="3358"/>
                    <a:pt x="6807" y="3361"/>
                  </a:cubicBezTo>
                  <a:cubicBezTo>
                    <a:pt x="6804" y="3377"/>
                    <a:pt x="6798" y="3393"/>
                    <a:pt x="6798" y="3393"/>
                  </a:cubicBezTo>
                  <a:cubicBezTo>
                    <a:pt x="6814" y="3397"/>
                    <a:pt x="6824" y="3399"/>
                    <a:pt x="6829" y="3399"/>
                  </a:cubicBezTo>
                  <a:cubicBezTo>
                    <a:pt x="6836" y="3399"/>
                    <a:pt x="6837" y="3395"/>
                    <a:pt x="6839" y="3386"/>
                  </a:cubicBezTo>
                  <a:cubicBezTo>
                    <a:pt x="6845" y="3364"/>
                    <a:pt x="6847" y="3356"/>
                    <a:pt x="6836" y="3356"/>
                  </a:cubicBezTo>
                  <a:close/>
                  <a:moveTo>
                    <a:pt x="6249" y="3593"/>
                  </a:moveTo>
                  <a:cubicBezTo>
                    <a:pt x="6275" y="3593"/>
                    <a:pt x="6303" y="3596"/>
                    <a:pt x="6325" y="3606"/>
                  </a:cubicBezTo>
                  <a:cubicBezTo>
                    <a:pt x="6348" y="3616"/>
                    <a:pt x="6354" y="3625"/>
                    <a:pt x="6332" y="3625"/>
                  </a:cubicBezTo>
                  <a:cubicBezTo>
                    <a:pt x="6321" y="3625"/>
                    <a:pt x="6303" y="3623"/>
                    <a:pt x="6278" y="3618"/>
                  </a:cubicBezTo>
                  <a:cubicBezTo>
                    <a:pt x="6243" y="3606"/>
                    <a:pt x="6243" y="3606"/>
                    <a:pt x="6249" y="3593"/>
                  </a:cubicBezTo>
                  <a:close/>
                  <a:moveTo>
                    <a:pt x="6102" y="3637"/>
                  </a:moveTo>
                  <a:cubicBezTo>
                    <a:pt x="6118" y="3644"/>
                    <a:pt x="6118" y="3648"/>
                    <a:pt x="6114" y="3648"/>
                  </a:cubicBezTo>
                  <a:cubicBezTo>
                    <a:pt x="6109" y="3648"/>
                    <a:pt x="6099" y="3644"/>
                    <a:pt x="6102" y="3637"/>
                  </a:cubicBezTo>
                  <a:close/>
                  <a:moveTo>
                    <a:pt x="6206" y="3684"/>
                  </a:moveTo>
                  <a:lnTo>
                    <a:pt x="6246" y="3687"/>
                  </a:lnTo>
                  <a:lnTo>
                    <a:pt x="6275" y="3715"/>
                  </a:lnTo>
                  <a:lnTo>
                    <a:pt x="6268" y="3728"/>
                  </a:lnTo>
                  <a:cubicBezTo>
                    <a:pt x="6234" y="3712"/>
                    <a:pt x="6199" y="3697"/>
                    <a:pt x="6206" y="3684"/>
                  </a:cubicBezTo>
                  <a:close/>
                  <a:moveTo>
                    <a:pt x="6174" y="3750"/>
                  </a:moveTo>
                  <a:lnTo>
                    <a:pt x="6174" y="3750"/>
                  </a:lnTo>
                  <a:cubicBezTo>
                    <a:pt x="6191" y="3757"/>
                    <a:pt x="6190" y="3761"/>
                    <a:pt x="6186" y="3761"/>
                  </a:cubicBezTo>
                  <a:cubicBezTo>
                    <a:pt x="6181" y="3761"/>
                    <a:pt x="6171" y="3757"/>
                    <a:pt x="6174" y="3750"/>
                  </a:cubicBezTo>
                  <a:close/>
                  <a:moveTo>
                    <a:pt x="5601" y="4392"/>
                  </a:moveTo>
                  <a:lnTo>
                    <a:pt x="5638" y="4408"/>
                  </a:lnTo>
                  <a:lnTo>
                    <a:pt x="5654" y="4446"/>
                  </a:lnTo>
                  <a:lnTo>
                    <a:pt x="5645" y="4455"/>
                  </a:lnTo>
                  <a:cubicBezTo>
                    <a:pt x="5616" y="4430"/>
                    <a:pt x="5591" y="4402"/>
                    <a:pt x="5601" y="4392"/>
                  </a:cubicBezTo>
                  <a:close/>
                  <a:moveTo>
                    <a:pt x="5356" y="4611"/>
                  </a:moveTo>
                  <a:cubicBezTo>
                    <a:pt x="5371" y="4611"/>
                    <a:pt x="5405" y="4670"/>
                    <a:pt x="5428" y="4696"/>
                  </a:cubicBezTo>
                  <a:cubicBezTo>
                    <a:pt x="5425" y="4700"/>
                    <a:pt x="5423" y="4702"/>
                    <a:pt x="5420" y="4702"/>
                  </a:cubicBezTo>
                  <a:cubicBezTo>
                    <a:pt x="5416" y="4702"/>
                    <a:pt x="5410" y="4695"/>
                    <a:pt x="5394" y="4678"/>
                  </a:cubicBezTo>
                  <a:cubicBezTo>
                    <a:pt x="5378" y="4656"/>
                    <a:pt x="5366" y="4634"/>
                    <a:pt x="5353" y="4612"/>
                  </a:cubicBezTo>
                  <a:cubicBezTo>
                    <a:pt x="5354" y="4611"/>
                    <a:pt x="5355" y="4611"/>
                    <a:pt x="5356" y="4611"/>
                  </a:cubicBezTo>
                  <a:close/>
                  <a:moveTo>
                    <a:pt x="5093" y="4931"/>
                  </a:moveTo>
                  <a:lnTo>
                    <a:pt x="5128" y="4950"/>
                  </a:lnTo>
                  <a:lnTo>
                    <a:pt x="5143" y="4988"/>
                  </a:lnTo>
                  <a:lnTo>
                    <a:pt x="5134" y="4997"/>
                  </a:lnTo>
                  <a:cubicBezTo>
                    <a:pt x="5109" y="4969"/>
                    <a:pt x="5084" y="4941"/>
                    <a:pt x="5093" y="4931"/>
                  </a:cubicBezTo>
                  <a:close/>
                  <a:moveTo>
                    <a:pt x="179" y="4964"/>
                  </a:moveTo>
                  <a:cubicBezTo>
                    <a:pt x="182" y="4964"/>
                    <a:pt x="167" y="4975"/>
                    <a:pt x="135" y="5000"/>
                  </a:cubicBezTo>
                  <a:cubicBezTo>
                    <a:pt x="111" y="5022"/>
                    <a:pt x="87" y="5043"/>
                    <a:pt x="75" y="5043"/>
                  </a:cubicBezTo>
                  <a:cubicBezTo>
                    <a:pt x="73" y="5043"/>
                    <a:pt x="71" y="5042"/>
                    <a:pt x="70" y="5041"/>
                  </a:cubicBezTo>
                  <a:cubicBezTo>
                    <a:pt x="54" y="5047"/>
                    <a:pt x="44" y="5049"/>
                    <a:pt x="39" y="5049"/>
                  </a:cubicBezTo>
                  <a:cubicBezTo>
                    <a:pt x="20" y="5049"/>
                    <a:pt x="70" y="5013"/>
                    <a:pt x="129" y="4991"/>
                  </a:cubicBezTo>
                  <a:cubicBezTo>
                    <a:pt x="160" y="4973"/>
                    <a:pt x="177" y="4964"/>
                    <a:pt x="179" y="4964"/>
                  </a:cubicBezTo>
                  <a:close/>
                  <a:moveTo>
                    <a:pt x="5388" y="4978"/>
                  </a:moveTo>
                  <a:cubicBezTo>
                    <a:pt x="5406" y="4997"/>
                    <a:pt x="5419" y="5019"/>
                    <a:pt x="5428" y="5044"/>
                  </a:cubicBezTo>
                  <a:lnTo>
                    <a:pt x="5419" y="5054"/>
                  </a:lnTo>
                  <a:cubicBezTo>
                    <a:pt x="5394" y="5025"/>
                    <a:pt x="5369" y="4997"/>
                    <a:pt x="5378" y="4988"/>
                  </a:cubicBezTo>
                  <a:lnTo>
                    <a:pt x="5388" y="4978"/>
                  </a:lnTo>
                  <a:close/>
                  <a:moveTo>
                    <a:pt x="4379" y="5539"/>
                  </a:moveTo>
                  <a:cubicBezTo>
                    <a:pt x="4413" y="5561"/>
                    <a:pt x="4429" y="5596"/>
                    <a:pt x="4419" y="5605"/>
                  </a:cubicBezTo>
                  <a:lnTo>
                    <a:pt x="4416" y="5605"/>
                  </a:lnTo>
                  <a:cubicBezTo>
                    <a:pt x="4408" y="5614"/>
                    <a:pt x="4403" y="5618"/>
                    <a:pt x="4398" y="5618"/>
                  </a:cubicBezTo>
                  <a:cubicBezTo>
                    <a:pt x="4392" y="5618"/>
                    <a:pt x="4386" y="5611"/>
                    <a:pt x="4372" y="5596"/>
                  </a:cubicBezTo>
                  <a:cubicBezTo>
                    <a:pt x="4354" y="5580"/>
                    <a:pt x="4357" y="5552"/>
                    <a:pt x="4379" y="5539"/>
                  </a:cubicBezTo>
                  <a:close/>
                  <a:moveTo>
                    <a:pt x="3977" y="5931"/>
                  </a:moveTo>
                  <a:cubicBezTo>
                    <a:pt x="3993" y="5950"/>
                    <a:pt x="4009" y="5972"/>
                    <a:pt x="4018" y="5997"/>
                  </a:cubicBezTo>
                  <a:lnTo>
                    <a:pt x="4006" y="6006"/>
                  </a:lnTo>
                  <a:cubicBezTo>
                    <a:pt x="3981" y="5978"/>
                    <a:pt x="3956" y="5950"/>
                    <a:pt x="3968" y="5940"/>
                  </a:cubicBezTo>
                  <a:lnTo>
                    <a:pt x="3977" y="5931"/>
                  </a:lnTo>
                  <a:close/>
                  <a:moveTo>
                    <a:pt x="1393" y="6425"/>
                  </a:moveTo>
                  <a:cubicBezTo>
                    <a:pt x="1398" y="6425"/>
                    <a:pt x="1402" y="6426"/>
                    <a:pt x="1405" y="6429"/>
                  </a:cubicBezTo>
                  <a:cubicBezTo>
                    <a:pt x="1411" y="6439"/>
                    <a:pt x="1354" y="6489"/>
                    <a:pt x="1311" y="6492"/>
                  </a:cubicBezTo>
                  <a:cubicBezTo>
                    <a:pt x="1301" y="6483"/>
                    <a:pt x="1301" y="6483"/>
                    <a:pt x="1329" y="6458"/>
                  </a:cubicBezTo>
                  <a:cubicBezTo>
                    <a:pt x="1351" y="6439"/>
                    <a:pt x="1378" y="6425"/>
                    <a:pt x="1393" y="6425"/>
                  </a:cubicBezTo>
                  <a:close/>
                  <a:moveTo>
                    <a:pt x="2722" y="6728"/>
                  </a:moveTo>
                  <a:cubicBezTo>
                    <a:pt x="2721" y="6728"/>
                    <a:pt x="2724" y="6735"/>
                    <a:pt x="2732" y="6747"/>
                  </a:cubicBezTo>
                  <a:lnTo>
                    <a:pt x="2732" y="6747"/>
                  </a:lnTo>
                  <a:cubicBezTo>
                    <a:pt x="2727" y="6734"/>
                    <a:pt x="2723" y="6728"/>
                    <a:pt x="2722" y="6728"/>
                  </a:cubicBezTo>
                  <a:close/>
                  <a:moveTo>
                    <a:pt x="2732" y="6747"/>
                  </a:moveTo>
                  <a:lnTo>
                    <a:pt x="2732" y="6747"/>
                  </a:lnTo>
                  <a:cubicBezTo>
                    <a:pt x="2733" y="6749"/>
                    <a:pt x="2734" y="6752"/>
                    <a:pt x="2735" y="6754"/>
                  </a:cubicBezTo>
                  <a:lnTo>
                    <a:pt x="2735" y="6754"/>
                  </a:lnTo>
                  <a:cubicBezTo>
                    <a:pt x="2734" y="6753"/>
                    <a:pt x="2734" y="6751"/>
                    <a:pt x="2733" y="6749"/>
                  </a:cubicBezTo>
                  <a:cubicBezTo>
                    <a:pt x="2733" y="6748"/>
                    <a:pt x="2733" y="6748"/>
                    <a:pt x="2732" y="6747"/>
                  </a:cubicBezTo>
                  <a:close/>
                  <a:moveTo>
                    <a:pt x="1837" y="6701"/>
                  </a:moveTo>
                  <a:cubicBezTo>
                    <a:pt x="1841" y="6701"/>
                    <a:pt x="1841" y="6705"/>
                    <a:pt x="1831" y="6718"/>
                  </a:cubicBezTo>
                  <a:lnTo>
                    <a:pt x="1809" y="6746"/>
                  </a:lnTo>
                  <a:cubicBezTo>
                    <a:pt x="1787" y="6760"/>
                    <a:pt x="1764" y="6773"/>
                    <a:pt x="1755" y="6773"/>
                  </a:cubicBezTo>
                  <a:cubicBezTo>
                    <a:pt x="1751" y="6773"/>
                    <a:pt x="1751" y="6769"/>
                    <a:pt x="1759" y="6758"/>
                  </a:cubicBezTo>
                  <a:cubicBezTo>
                    <a:pt x="1778" y="6736"/>
                    <a:pt x="1796" y="6721"/>
                    <a:pt x="1818" y="6708"/>
                  </a:cubicBezTo>
                  <a:cubicBezTo>
                    <a:pt x="1818" y="6708"/>
                    <a:pt x="1831" y="6701"/>
                    <a:pt x="1837" y="6701"/>
                  </a:cubicBezTo>
                  <a:close/>
                  <a:moveTo>
                    <a:pt x="2611" y="6884"/>
                  </a:moveTo>
                  <a:lnTo>
                    <a:pt x="2611" y="6884"/>
                  </a:lnTo>
                  <a:cubicBezTo>
                    <a:pt x="2601" y="6886"/>
                    <a:pt x="2599" y="6903"/>
                    <a:pt x="2602" y="6903"/>
                  </a:cubicBezTo>
                  <a:cubicBezTo>
                    <a:pt x="2604" y="6903"/>
                    <a:pt x="2607" y="6898"/>
                    <a:pt x="2611" y="6884"/>
                  </a:cubicBezTo>
                  <a:close/>
                  <a:moveTo>
                    <a:pt x="3247" y="6849"/>
                  </a:moveTo>
                  <a:lnTo>
                    <a:pt x="3282" y="6871"/>
                  </a:lnTo>
                  <a:cubicBezTo>
                    <a:pt x="3307" y="6899"/>
                    <a:pt x="3297" y="6909"/>
                    <a:pt x="3297" y="6909"/>
                  </a:cubicBezTo>
                  <a:cubicBezTo>
                    <a:pt x="3293" y="6911"/>
                    <a:pt x="3291" y="6912"/>
                    <a:pt x="3288" y="6912"/>
                  </a:cubicBezTo>
                  <a:cubicBezTo>
                    <a:pt x="3282" y="6912"/>
                    <a:pt x="3277" y="6906"/>
                    <a:pt x="3260" y="6887"/>
                  </a:cubicBezTo>
                  <a:cubicBezTo>
                    <a:pt x="3260" y="6887"/>
                    <a:pt x="3235" y="6859"/>
                    <a:pt x="3247" y="6849"/>
                  </a:cubicBezTo>
                  <a:close/>
                  <a:moveTo>
                    <a:pt x="2860" y="6868"/>
                  </a:moveTo>
                  <a:cubicBezTo>
                    <a:pt x="2868" y="6868"/>
                    <a:pt x="2868" y="6877"/>
                    <a:pt x="2868" y="6906"/>
                  </a:cubicBezTo>
                  <a:cubicBezTo>
                    <a:pt x="2866" y="6928"/>
                    <a:pt x="2860" y="6940"/>
                    <a:pt x="2852" y="6940"/>
                  </a:cubicBezTo>
                  <a:cubicBezTo>
                    <a:pt x="2846" y="6940"/>
                    <a:pt x="2839" y="6932"/>
                    <a:pt x="2834" y="6915"/>
                  </a:cubicBezTo>
                  <a:cubicBezTo>
                    <a:pt x="2824" y="6881"/>
                    <a:pt x="2821" y="6881"/>
                    <a:pt x="2837" y="6874"/>
                  </a:cubicBezTo>
                  <a:cubicBezTo>
                    <a:pt x="2848" y="6871"/>
                    <a:pt x="2855" y="6868"/>
                    <a:pt x="2860" y="6868"/>
                  </a:cubicBezTo>
                  <a:close/>
                  <a:moveTo>
                    <a:pt x="2727" y="6906"/>
                  </a:moveTo>
                  <a:lnTo>
                    <a:pt x="2752" y="6940"/>
                  </a:lnTo>
                  <a:lnTo>
                    <a:pt x="2736" y="6943"/>
                  </a:lnTo>
                  <a:cubicBezTo>
                    <a:pt x="2732" y="6944"/>
                    <a:pt x="2729" y="6945"/>
                    <a:pt x="2726" y="6945"/>
                  </a:cubicBezTo>
                  <a:cubicBezTo>
                    <a:pt x="2717" y="6945"/>
                    <a:pt x="2716" y="6938"/>
                    <a:pt x="2711" y="6909"/>
                  </a:cubicBezTo>
                  <a:lnTo>
                    <a:pt x="2727" y="6906"/>
                  </a:lnTo>
                  <a:close/>
                  <a:moveTo>
                    <a:pt x="2567" y="6928"/>
                  </a:moveTo>
                  <a:lnTo>
                    <a:pt x="2586" y="6962"/>
                  </a:lnTo>
                  <a:lnTo>
                    <a:pt x="2567" y="6965"/>
                  </a:lnTo>
                  <a:cubicBezTo>
                    <a:pt x="2552" y="6965"/>
                    <a:pt x="2552" y="6965"/>
                    <a:pt x="2552" y="6928"/>
                  </a:cubicBezTo>
                  <a:close/>
                  <a:moveTo>
                    <a:pt x="2401" y="6956"/>
                  </a:moveTo>
                  <a:cubicBezTo>
                    <a:pt x="2411" y="6981"/>
                    <a:pt x="2414" y="7006"/>
                    <a:pt x="2411" y="7034"/>
                  </a:cubicBezTo>
                  <a:lnTo>
                    <a:pt x="2395" y="7031"/>
                  </a:lnTo>
                  <a:cubicBezTo>
                    <a:pt x="2376" y="7028"/>
                    <a:pt x="2382" y="6990"/>
                    <a:pt x="2382" y="6990"/>
                  </a:cubicBezTo>
                  <a:cubicBezTo>
                    <a:pt x="2382" y="6990"/>
                    <a:pt x="2386" y="6956"/>
                    <a:pt x="2401" y="6956"/>
                  </a:cubicBezTo>
                  <a:close/>
                  <a:moveTo>
                    <a:pt x="3069" y="7018"/>
                  </a:moveTo>
                  <a:lnTo>
                    <a:pt x="3106" y="7040"/>
                  </a:lnTo>
                  <a:lnTo>
                    <a:pt x="3106" y="7084"/>
                  </a:lnTo>
                  <a:lnTo>
                    <a:pt x="3087" y="7097"/>
                  </a:lnTo>
                  <a:cubicBezTo>
                    <a:pt x="3069" y="7062"/>
                    <a:pt x="3053" y="7031"/>
                    <a:pt x="3069" y="7018"/>
                  </a:cubicBezTo>
                  <a:close/>
                  <a:moveTo>
                    <a:pt x="5776" y="0"/>
                  </a:moveTo>
                  <a:cubicBezTo>
                    <a:pt x="5771" y="0"/>
                    <a:pt x="5762" y="3"/>
                    <a:pt x="5748" y="8"/>
                  </a:cubicBezTo>
                  <a:cubicBezTo>
                    <a:pt x="5692" y="55"/>
                    <a:pt x="5660" y="80"/>
                    <a:pt x="5670" y="93"/>
                  </a:cubicBezTo>
                  <a:cubicBezTo>
                    <a:pt x="5679" y="105"/>
                    <a:pt x="5679" y="105"/>
                    <a:pt x="5651" y="127"/>
                  </a:cubicBezTo>
                  <a:lnTo>
                    <a:pt x="5632" y="105"/>
                  </a:lnTo>
                  <a:cubicBezTo>
                    <a:pt x="5623" y="93"/>
                    <a:pt x="5613" y="83"/>
                    <a:pt x="5569" y="83"/>
                  </a:cubicBezTo>
                  <a:cubicBezTo>
                    <a:pt x="5557" y="83"/>
                    <a:pt x="5544" y="86"/>
                    <a:pt x="5532" y="93"/>
                  </a:cubicBezTo>
                  <a:lnTo>
                    <a:pt x="5516" y="102"/>
                  </a:lnTo>
                  <a:lnTo>
                    <a:pt x="5510" y="105"/>
                  </a:lnTo>
                  <a:lnTo>
                    <a:pt x="5369" y="234"/>
                  </a:lnTo>
                  <a:lnTo>
                    <a:pt x="5504" y="112"/>
                  </a:lnTo>
                  <a:lnTo>
                    <a:pt x="5501" y="115"/>
                  </a:lnTo>
                  <a:lnTo>
                    <a:pt x="5497" y="121"/>
                  </a:lnTo>
                  <a:cubicBezTo>
                    <a:pt x="5494" y="121"/>
                    <a:pt x="5494" y="124"/>
                    <a:pt x="5494" y="127"/>
                  </a:cubicBezTo>
                  <a:cubicBezTo>
                    <a:pt x="5494" y="130"/>
                    <a:pt x="5497" y="134"/>
                    <a:pt x="5510" y="134"/>
                  </a:cubicBezTo>
                  <a:lnTo>
                    <a:pt x="5491" y="168"/>
                  </a:lnTo>
                  <a:cubicBezTo>
                    <a:pt x="5441" y="211"/>
                    <a:pt x="5426" y="237"/>
                    <a:pt x="5437" y="237"/>
                  </a:cubicBezTo>
                  <a:cubicBezTo>
                    <a:pt x="5446" y="237"/>
                    <a:pt x="5471" y="222"/>
                    <a:pt x="5507" y="190"/>
                  </a:cubicBezTo>
                  <a:cubicBezTo>
                    <a:pt x="5553" y="152"/>
                    <a:pt x="5575" y="134"/>
                    <a:pt x="5578" y="134"/>
                  </a:cubicBezTo>
                  <a:lnTo>
                    <a:pt x="5578" y="134"/>
                  </a:lnTo>
                  <a:cubicBezTo>
                    <a:pt x="5581" y="134"/>
                    <a:pt x="5568" y="149"/>
                    <a:pt x="5544" y="177"/>
                  </a:cubicBezTo>
                  <a:cubicBezTo>
                    <a:pt x="5488" y="228"/>
                    <a:pt x="5497" y="237"/>
                    <a:pt x="5504" y="249"/>
                  </a:cubicBezTo>
                  <a:cubicBezTo>
                    <a:pt x="5513" y="259"/>
                    <a:pt x="5513" y="259"/>
                    <a:pt x="5485" y="284"/>
                  </a:cubicBezTo>
                  <a:cubicBezTo>
                    <a:pt x="5454" y="309"/>
                    <a:pt x="5435" y="343"/>
                    <a:pt x="5441" y="353"/>
                  </a:cubicBezTo>
                  <a:cubicBezTo>
                    <a:pt x="5445" y="358"/>
                    <a:pt x="5447" y="361"/>
                    <a:pt x="5450" y="361"/>
                  </a:cubicBezTo>
                  <a:cubicBezTo>
                    <a:pt x="5455" y="361"/>
                    <a:pt x="5462" y="355"/>
                    <a:pt x="5479" y="340"/>
                  </a:cubicBezTo>
                  <a:cubicBezTo>
                    <a:pt x="5486" y="329"/>
                    <a:pt x="5493" y="324"/>
                    <a:pt x="5497" y="324"/>
                  </a:cubicBezTo>
                  <a:cubicBezTo>
                    <a:pt x="5505" y="324"/>
                    <a:pt x="5502" y="346"/>
                    <a:pt x="5466" y="384"/>
                  </a:cubicBezTo>
                  <a:cubicBezTo>
                    <a:pt x="5457" y="400"/>
                    <a:pt x="5453" y="409"/>
                    <a:pt x="5456" y="409"/>
                  </a:cubicBezTo>
                  <a:cubicBezTo>
                    <a:pt x="5460" y="409"/>
                    <a:pt x="5475" y="397"/>
                    <a:pt x="5507" y="372"/>
                  </a:cubicBezTo>
                  <a:cubicBezTo>
                    <a:pt x="5528" y="354"/>
                    <a:pt x="5544" y="346"/>
                    <a:pt x="5553" y="346"/>
                  </a:cubicBezTo>
                  <a:cubicBezTo>
                    <a:pt x="5568" y="346"/>
                    <a:pt x="5563" y="369"/>
                    <a:pt x="5532" y="406"/>
                  </a:cubicBezTo>
                  <a:lnTo>
                    <a:pt x="5548" y="428"/>
                  </a:lnTo>
                  <a:cubicBezTo>
                    <a:pt x="5549" y="430"/>
                    <a:pt x="5551" y="430"/>
                    <a:pt x="5553" y="430"/>
                  </a:cubicBezTo>
                  <a:cubicBezTo>
                    <a:pt x="5566" y="430"/>
                    <a:pt x="5590" y="411"/>
                    <a:pt x="5616" y="390"/>
                  </a:cubicBezTo>
                  <a:cubicBezTo>
                    <a:pt x="5648" y="367"/>
                    <a:pt x="5663" y="356"/>
                    <a:pt x="5667" y="356"/>
                  </a:cubicBezTo>
                  <a:cubicBezTo>
                    <a:pt x="5670" y="356"/>
                    <a:pt x="5664" y="365"/>
                    <a:pt x="5654" y="381"/>
                  </a:cubicBezTo>
                  <a:cubicBezTo>
                    <a:pt x="5642" y="400"/>
                    <a:pt x="5623" y="422"/>
                    <a:pt x="5604" y="437"/>
                  </a:cubicBezTo>
                  <a:cubicBezTo>
                    <a:pt x="5573" y="459"/>
                    <a:pt x="5582" y="469"/>
                    <a:pt x="5588" y="481"/>
                  </a:cubicBezTo>
                  <a:cubicBezTo>
                    <a:pt x="5594" y="495"/>
                    <a:pt x="5607" y="503"/>
                    <a:pt x="5620" y="503"/>
                  </a:cubicBezTo>
                  <a:cubicBezTo>
                    <a:pt x="5625" y="503"/>
                    <a:pt x="5629" y="502"/>
                    <a:pt x="5633" y="500"/>
                  </a:cubicBezTo>
                  <a:lnTo>
                    <a:pt x="5633" y="500"/>
                  </a:lnTo>
                  <a:lnTo>
                    <a:pt x="5610" y="516"/>
                  </a:lnTo>
                  <a:cubicBezTo>
                    <a:pt x="5617" y="522"/>
                    <a:pt x="5604" y="535"/>
                    <a:pt x="5605" y="535"/>
                  </a:cubicBezTo>
                  <a:cubicBezTo>
                    <a:pt x="5606" y="535"/>
                    <a:pt x="5610" y="532"/>
                    <a:pt x="5620" y="525"/>
                  </a:cubicBezTo>
                  <a:lnTo>
                    <a:pt x="5620" y="525"/>
                  </a:lnTo>
                  <a:cubicBezTo>
                    <a:pt x="5620" y="525"/>
                    <a:pt x="5626" y="538"/>
                    <a:pt x="5610" y="582"/>
                  </a:cubicBezTo>
                  <a:cubicBezTo>
                    <a:pt x="5604" y="599"/>
                    <a:pt x="5614" y="609"/>
                    <a:pt x="5631" y="609"/>
                  </a:cubicBezTo>
                  <a:cubicBezTo>
                    <a:pt x="5655" y="609"/>
                    <a:pt x="5696" y="588"/>
                    <a:pt x="5720" y="541"/>
                  </a:cubicBezTo>
                  <a:lnTo>
                    <a:pt x="5726" y="553"/>
                  </a:lnTo>
                  <a:cubicBezTo>
                    <a:pt x="5728" y="556"/>
                    <a:pt x="5730" y="557"/>
                    <a:pt x="5733" y="557"/>
                  </a:cubicBezTo>
                  <a:cubicBezTo>
                    <a:pt x="5745" y="557"/>
                    <a:pt x="5764" y="544"/>
                    <a:pt x="5764" y="544"/>
                  </a:cubicBezTo>
                  <a:cubicBezTo>
                    <a:pt x="5776" y="535"/>
                    <a:pt x="5785" y="532"/>
                    <a:pt x="5792" y="532"/>
                  </a:cubicBezTo>
                  <a:cubicBezTo>
                    <a:pt x="5802" y="532"/>
                    <a:pt x="5807" y="540"/>
                    <a:pt x="5811" y="547"/>
                  </a:cubicBezTo>
                  <a:lnTo>
                    <a:pt x="5748" y="588"/>
                  </a:lnTo>
                  <a:cubicBezTo>
                    <a:pt x="5679" y="622"/>
                    <a:pt x="5649" y="654"/>
                    <a:pt x="5670" y="654"/>
                  </a:cubicBezTo>
                  <a:cubicBezTo>
                    <a:pt x="5680" y="654"/>
                    <a:pt x="5700" y="647"/>
                    <a:pt x="5732" y="632"/>
                  </a:cubicBezTo>
                  <a:lnTo>
                    <a:pt x="5732" y="632"/>
                  </a:lnTo>
                  <a:lnTo>
                    <a:pt x="5701" y="654"/>
                  </a:lnTo>
                  <a:cubicBezTo>
                    <a:pt x="5670" y="673"/>
                    <a:pt x="5676" y="685"/>
                    <a:pt x="5723" y="688"/>
                  </a:cubicBezTo>
                  <a:cubicBezTo>
                    <a:pt x="5724" y="689"/>
                    <a:pt x="5726" y="690"/>
                    <a:pt x="5729" y="690"/>
                  </a:cubicBezTo>
                  <a:cubicBezTo>
                    <a:pt x="5748" y="690"/>
                    <a:pt x="5806" y="667"/>
                    <a:pt x="5833" y="651"/>
                  </a:cubicBezTo>
                  <a:cubicBezTo>
                    <a:pt x="5849" y="640"/>
                    <a:pt x="5859" y="638"/>
                    <a:pt x="5865" y="638"/>
                  </a:cubicBezTo>
                  <a:cubicBezTo>
                    <a:pt x="5872" y="638"/>
                    <a:pt x="5873" y="641"/>
                    <a:pt x="5873" y="641"/>
                  </a:cubicBezTo>
                  <a:cubicBezTo>
                    <a:pt x="5883" y="654"/>
                    <a:pt x="5883" y="654"/>
                    <a:pt x="5848" y="673"/>
                  </a:cubicBezTo>
                  <a:cubicBezTo>
                    <a:pt x="5804" y="701"/>
                    <a:pt x="5797" y="721"/>
                    <a:pt x="5823" y="721"/>
                  </a:cubicBezTo>
                  <a:cubicBezTo>
                    <a:pt x="5833" y="721"/>
                    <a:pt x="5849" y="717"/>
                    <a:pt x="5870" y="710"/>
                  </a:cubicBezTo>
                  <a:lnTo>
                    <a:pt x="5870" y="710"/>
                  </a:lnTo>
                  <a:lnTo>
                    <a:pt x="5839" y="729"/>
                  </a:lnTo>
                  <a:cubicBezTo>
                    <a:pt x="5804" y="748"/>
                    <a:pt x="5779" y="779"/>
                    <a:pt x="5845" y="823"/>
                  </a:cubicBezTo>
                  <a:cubicBezTo>
                    <a:pt x="5870" y="870"/>
                    <a:pt x="5889" y="908"/>
                    <a:pt x="5858" y="923"/>
                  </a:cubicBezTo>
                  <a:cubicBezTo>
                    <a:pt x="5831" y="938"/>
                    <a:pt x="5880" y="948"/>
                    <a:pt x="5940" y="948"/>
                  </a:cubicBezTo>
                  <a:cubicBezTo>
                    <a:pt x="5958" y="948"/>
                    <a:pt x="5977" y="947"/>
                    <a:pt x="5996" y="945"/>
                  </a:cubicBezTo>
                  <a:lnTo>
                    <a:pt x="5996" y="945"/>
                  </a:lnTo>
                  <a:cubicBezTo>
                    <a:pt x="5961" y="964"/>
                    <a:pt x="5971" y="973"/>
                    <a:pt x="5980" y="998"/>
                  </a:cubicBezTo>
                  <a:cubicBezTo>
                    <a:pt x="5999" y="1039"/>
                    <a:pt x="5999" y="1039"/>
                    <a:pt x="5964" y="1055"/>
                  </a:cubicBezTo>
                  <a:cubicBezTo>
                    <a:pt x="5917" y="1067"/>
                    <a:pt x="5899" y="1071"/>
                    <a:pt x="5914" y="1071"/>
                  </a:cubicBezTo>
                  <a:cubicBezTo>
                    <a:pt x="5922" y="1071"/>
                    <a:pt x="5941" y="1070"/>
                    <a:pt x="5971" y="1067"/>
                  </a:cubicBezTo>
                  <a:cubicBezTo>
                    <a:pt x="5981" y="1065"/>
                    <a:pt x="5990" y="1063"/>
                    <a:pt x="5996" y="1063"/>
                  </a:cubicBezTo>
                  <a:cubicBezTo>
                    <a:pt x="6037" y="1063"/>
                    <a:pt x="6017" y="1106"/>
                    <a:pt x="5958" y="1133"/>
                  </a:cubicBezTo>
                  <a:cubicBezTo>
                    <a:pt x="5924" y="1149"/>
                    <a:pt x="5927" y="1161"/>
                    <a:pt x="5939" y="1186"/>
                  </a:cubicBezTo>
                  <a:cubicBezTo>
                    <a:pt x="5941" y="1186"/>
                    <a:pt x="5943" y="1186"/>
                    <a:pt x="5945" y="1186"/>
                  </a:cubicBezTo>
                  <a:cubicBezTo>
                    <a:pt x="5978" y="1186"/>
                    <a:pt x="5990" y="1210"/>
                    <a:pt x="5999" y="1233"/>
                  </a:cubicBezTo>
                  <a:cubicBezTo>
                    <a:pt x="6007" y="1254"/>
                    <a:pt x="6011" y="1263"/>
                    <a:pt x="6024" y="1263"/>
                  </a:cubicBezTo>
                  <a:cubicBezTo>
                    <a:pt x="6035" y="1263"/>
                    <a:pt x="6053" y="1256"/>
                    <a:pt x="6087" y="1243"/>
                  </a:cubicBezTo>
                  <a:cubicBezTo>
                    <a:pt x="6114" y="1232"/>
                    <a:pt x="6132" y="1227"/>
                    <a:pt x="6144" y="1227"/>
                  </a:cubicBezTo>
                  <a:cubicBezTo>
                    <a:pt x="6161" y="1227"/>
                    <a:pt x="6166" y="1237"/>
                    <a:pt x="6171" y="1252"/>
                  </a:cubicBezTo>
                  <a:cubicBezTo>
                    <a:pt x="6177" y="1265"/>
                    <a:pt x="6181" y="1280"/>
                    <a:pt x="6146" y="1293"/>
                  </a:cubicBezTo>
                  <a:cubicBezTo>
                    <a:pt x="6146" y="1293"/>
                    <a:pt x="6115" y="1321"/>
                    <a:pt x="6118" y="1334"/>
                  </a:cubicBezTo>
                  <a:cubicBezTo>
                    <a:pt x="6124" y="1346"/>
                    <a:pt x="6127" y="1359"/>
                    <a:pt x="6093" y="1374"/>
                  </a:cubicBezTo>
                  <a:cubicBezTo>
                    <a:pt x="6093" y="1374"/>
                    <a:pt x="6061" y="1400"/>
                    <a:pt x="6071" y="1425"/>
                  </a:cubicBezTo>
                  <a:cubicBezTo>
                    <a:pt x="6077" y="1450"/>
                    <a:pt x="6087" y="1478"/>
                    <a:pt x="6052" y="1487"/>
                  </a:cubicBezTo>
                  <a:cubicBezTo>
                    <a:pt x="6054" y="1496"/>
                    <a:pt x="6054" y="1499"/>
                    <a:pt x="6060" y="1499"/>
                  </a:cubicBezTo>
                  <a:cubicBezTo>
                    <a:pt x="6065" y="1499"/>
                    <a:pt x="6073" y="1496"/>
                    <a:pt x="6090" y="1490"/>
                  </a:cubicBezTo>
                  <a:cubicBezTo>
                    <a:pt x="6101" y="1487"/>
                    <a:pt x="6113" y="1484"/>
                    <a:pt x="6123" y="1484"/>
                  </a:cubicBezTo>
                  <a:cubicBezTo>
                    <a:pt x="6147" y="1484"/>
                    <a:pt x="6162" y="1498"/>
                    <a:pt x="6149" y="1544"/>
                  </a:cubicBezTo>
                  <a:cubicBezTo>
                    <a:pt x="6157" y="1566"/>
                    <a:pt x="6166" y="1599"/>
                    <a:pt x="6190" y="1599"/>
                  </a:cubicBezTo>
                  <a:cubicBezTo>
                    <a:pt x="6194" y="1599"/>
                    <a:pt x="6198" y="1599"/>
                    <a:pt x="6202" y="1597"/>
                  </a:cubicBezTo>
                  <a:lnTo>
                    <a:pt x="6202" y="1597"/>
                  </a:lnTo>
                  <a:cubicBezTo>
                    <a:pt x="6206" y="1613"/>
                    <a:pt x="6206" y="1613"/>
                    <a:pt x="6171" y="1622"/>
                  </a:cubicBezTo>
                  <a:cubicBezTo>
                    <a:pt x="6099" y="1644"/>
                    <a:pt x="6102" y="1669"/>
                    <a:pt x="6184" y="1675"/>
                  </a:cubicBezTo>
                  <a:cubicBezTo>
                    <a:pt x="6191" y="1673"/>
                    <a:pt x="6198" y="1672"/>
                    <a:pt x="6202" y="1672"/>
                  </a:cubicBezTo>
                  <a:cubicBezTo>
                    <a:pt x="6218" y="1672"/>
                    <a:pt x="6214" y="1684"/>
                    <a:pt x="6190" y="1704"/>
                  </a:cubicBezTo>
                  <a:cubicBezTo>
                    <a:pt x="6190" y="1704"/>
                    <a:pt x="6193" y="1716"/>
                    <a:pt x="6234" y="1719"/>
                  </a:cubicBezTo>
                  <a:cubicBezTo>
                    <a:pt x="6271" y="1722"/>
                    <a:pt x="6271" y="1725"/>
                    <a:pt x="6243" y="1760"/>
                  </a:cubicBezTo>
                  <a:cubicBezTo>
                    <a:pt x="6206" y="1769"/>
                    <a:pt x="6209" y="1782"/>
                    <a:pt x="6212" y="1794"/>
                  </a:cubicBezTo>
                  <a:cubicBezTo>
                    <a:pt x="6259" y="1813"/>
                    <a:pt x="6281" y="1964"/>
                    <a:pt x="6246" y="1986"/>
                  </a:cubicBezTo>
                  <a:cubicBezTo>
                    <a:pt x="6284" y="1992"/>
                    <a:pt x="6284" y="1992"/>
                    <a:pt x="6287" y="2004"/>
                  </a:cubicBezTo>
                  <a:cubicBezTo>
                    <a:pt x="6237" y="2022"/>
                    <a:pt x="6240" y="2032"/>
                    <a:pt x="6272" y="2032"/>
                  </a:cubicBezTo>
                  <a:cubicBezTo>
                    <a:pt x="6286" y="2032"/>
                    <a:pt x="6305" y="2030"/>
                    <a:pt x="6328" y="2026"/>
                  </a:cubicBezTo>
                  <a:lnTo>
                    <a:pt x="6325" y="2014"/>
                  </a:lnTo>
                  <a:lnTo>
                    <a:pt x="6325" y="1998"/>
                  </a:lnTo>
                  <a:cubicBezTo>
                    <a:pt x="6334" y="1997"/>
                    <a:pt x="6341" y="1996"/>
                    <a:pt x="6348" y="1996"/>
                  </a:cubicBezTo>
                  <a:cubicBezTo>
                    <a:pt x="6397" y="1996"/>
                    <a:pt x="6390" y="2031"/>
                    <a:pt x="6293" y="2045"/>
                  </a:cubicBezTo>
                  <a:cubicBezTo>
                    <a:pt x="6218" y="2070"/>
                    <a:pt x="6218" y="2070"/>
                    <a:pt x="6296" y="2073"/>
                  </a:cubicBezTo>
                  <a:cubicBezTo>
                    <a:pt x="6372" y="2076"/>
                    <a:pt x="6375" y="2092"/>
                    <a:pt x="6303" y="2114"/>
                  </a:cubicBezTo>
                  <a:cubicBezTo>
                    <a:pt x="6228" y="2123"/>
                    <a:pt x="6228" y="2123"/>
                    <a:pt x="6303" y="2130"/>
                  </a:cubicBezTo>
                  <a:cubicBezTo>
                    <a:pt x="6459" y="2136"/>
                    <a:pt x="6497" y="2180"/>
                    <a:pt x="6347" y="2192"/>
                  </a:cubicBezTo>
                  <a:cubicBezTo>
                    <a:pt x="6271" y="2202"/>
                    <a:pt x="6234" y="2217"/>
                    <a:pt x="6237" y="2233"/>
                  </a:cubicBezTo>
                  <a:cubicBezTo>
                    <a:pt x="6237" y="2240"/>
                    <a:pt x="6248" y="2242"/>
                    <a:pt x="6265" y="2242"/>
                  </a:cubicBezTo>
                  <a:cubicBezTo>
                    <a:pt x="6279" y="2242"/>
                    <a:pt x="6295" y="2241"/>
                    <a:pt x="6312" y="2239"/>
                  </a:cubicBezTo>
                  <a:cubicBezTo>
                    <a:pt x="6336" y="2232"/>
                    <a:pt x="6352" y="2229"/>
                    <a:pt x="6361" y="2229"/>
                  </a:cubicBezTo>
                  <a:cubicBezTo>
                    <a:pt x="6380" y="2229"/>
                    <a:pt x="6364" y="2244"/>
                    <a:pt x="6312" y="2268"/>
                  </a:cubicBezTo>
                  <a:cubicBezTo>
                    <a:pt x="6202" y="2318"/>
                    <a:pt x="6202" y="2340"/>
                    <a:pt x="6281" y="2377"/>
                  </a:cubicBezTo>
                  <a:cubicBezTo>
                    <a:pt x="6338" y="2416"/>
                    <a:pt x="6355" y="2450"/>
                    <a:pt x="6330" y="2450"/>
                  </a:cubicBezTo>
                  <a:cubicBezTo>
                    <a:pt x="6321" y="2450"/>
                    <a:pt x="6305" y="2445"/>
                    <a:pt x="6284" y="2434"/>
                  </a:cubicBezTo>
                  <a:cubicBezTo>
                    <a:pt x="6245" y="2421"/>
                    <a:pt x="6225" y="2415"/>
                    <a:pt x="6221" y="2415"/>
                  </a:cubicBezTo>
                  <a:cubicBezTo>
                    <a:pt x="6216" y="2415"/>
                    <a:pt x="6226" y="2421"/>
                    <a:pt x="6246" y="2434"/>
                  </a:cubicBezTo>
                  <a:cubicBezTo>
                    <a:pt x="6246" y="2462"/>
                    <a:pt x="6243" y="2487"/>
                    <a:pt x="6243" y="2503"/>
                  </a:cubicBezTo>
                  <a:cubicBezTo>
                    <a:pt x="6243" y="2515"/>
                    <a:pt x="6281" y="2528"/>
                    <a:pt x="6318" y="2528"/>
                  </a:cubicBezTo>
                  <a:cubicBezTo>
                    <a:pt x="6243" y="2543"/>
                    <a:pt x="6202" y="2568"/>
                    <a:pt x="6278" y="2597"/>
                  </a:cubicBezTo>
                  <a:cubicBezTo>
                    <a:pt x="6278" y="2609"/>
                    <a:pt x="6278" y="2625"/>
                    <a:pt x="6278" y="2625"/>
                  </a:cubicBezTo>
                  <a:cubicBezTo>
                    <a:pt x="6275" y="2637"/>
                    <a:pt x="6275" y="2637"/>
                    <a:pt x="6312" y="2653"/>
                  </a:cubicBezTo>
                  <a:cubicBezTo>
                    <a:pt x="6350" y="2669"/>
                    <a:pt x="6312" y="2681"/>
                    <a:pt x="6275" y="2694"/>
                  </a:cubicBezTo>
                  <a:cubicBezTo>
                    <a:pt x="6234" y="2703"/>
                    <a:pt x="6196" y="2716"/>
                    <a:pt x="6234" y="2716"/>
                  </a:cubicBezTo>
                  <a:cubicBezTo>
                    <a:pt x="6275" y="2719"/>
                    <a:pt x="6306" y="2750"/>
                    <a:pt x="6344" y="2766"/>
                  </a:cubicBezTo>
                  <a:cubicBezTo>
                    <a:pt x="6366" y="2778"/>
                    <a:pt x="6358" y="2786"/>
                    <a:pt x="6339" y="2786"/>
                  </a:cubicBezTo>
                  <a:cubicBezTo>
                    <a:pt x="6329" y="2786"/>
                    <a:pt x="6316" y="2784"/>
                    <a:pt x="6303" y="2778"/>
                  </a:cubicBezTo>
                  <a:cubicBezTo>
                    <a:pt x="6292" y="2778"/>
                    <a:pt x="6285" y="2777"/>
                    <a:pt x="6279" y="2777"/>
                  </a:cubicBezTo>
                  <a:cubicBezTo>
                    <a:pt x="6262" y="2777"/>
                    <a:pt x="6254" y="2781"/>
                    <a:pt x="6224" y="2797"/>
                  </a:cubicBezTo>
                  <a:cubicBezTo>
                    <a:pt x="6221" y="2810"/>
                    <a:pt x="6218" y="2838"/>
                    <a:pt x="6256" y="2841"/>
                  </a:cubicBezTo>
                  <a:cubicBezTo>
                    <a:pt x="6293" y="2844"/>
                    <a:pt x="6281" y="2929"/>
                    <a:pt x="6243" y="2935"/>
                  </a:cubicBezTo>
                  <a:lnTo>
                    <a:pt x="6240" y="2963"/>
                  </a:lnTo>
                  <a:cubicBezTo>
                    <a:pt x="6237" y="2976"/>
                    <a:pt x="6271" y="2995"/>
                    <a:pt x="6271" y="3010"/>
                  </a:cubicBezTo>
                  <a:cubicBezTo>
                    <a:pt x="6271" y="3010"/>
                    <a:pt x="6268" y="3023"/>
                    <a:pt x="6300" y="3045"/>
                  </a:cubicBezTo>
                  <a:cubicBezTo>
                    <a:pt x="6297" y="3055"/>
                    <a:pt x="6295" y="3065"/>
                    <a:pt x="6273" y="3065"/>
                  </a:cubicBezTo>
                  <a:cubicBezTo>
                    <a:pt x="6268" y="3065"/>
                    <a:pt x="6263" y="3065"/>
                    <a:pt x="6256" y="3064"/>
                  </a:cubicBezTo>
                  <a:lnTo>
                    <a:pt x="6256" y="3064"/>
                  </a:lnTo>
                  <a:cubicBezTo>
                    <a:pt x="6310" y="3085"/>
                    <a:pt x="6323" y="3090"/>
                    <a:pt x="6294" y="3090"/>
                  </a:cubicBezTo>
                  <a:cubicBezTo>
                    <a:pt x="6284" y="3090"/>
                    <a:pt x="6269" y="3089"/>
                    <a:pt x="6249" y="3089"/>
                  </a:cubicBezTo>
                  <a:cubicBezTo>
                    <a:pt x="6219" y="3083"/>
                    <a:pt x="6201" y="3080"/>
                    <a:pt x="6196" y="3080"/>
                  </a:cubicBezTo>
                  <a:cubicBezTo>
                    <a:pt x="6190" y="3080"/>
                    <a:pt x="6207" y="3086"/>
                    <a:pt x="6246" y="3104"/>
                  </a:cubicBezTo>
                  <a:cubicBezTo>
                    <a:pt x="6281" y="3123"/>
                    <a:pt x="6281" y="3126"/>
                    <a:pt x="6240" y="3129"/>
                  </a:cubicBezTo>
                  <a:cubicBezTo>
                    <a:pt x="6233" y="3128"/>
                    <a:pt x="6227" y="3128"/>
                    <a:pt x="6222" y="3128"/>
                  </a:cubicBezTo>
                  <a:cubicBezTo>
                    <a:pt x="6203" y="3128"/>
                    <a:pt x="6207" y="3137"/>
                    <a:pt x="6237" y="3142"/>
                  </a:cubicBezTo>
                  <a:cubicBezTo>
                    <a:pt x="6298" y="3169"/>
                    <a:pt x="6325" y="3209"/>
                    <a:pt x="6288" y="3209"/>
                  </a:cubicBezTo>
                  <a:cubicBezTo>
                    <a:pt x="6282" y="3209"/>
                    <a:pt x="6273" y="3207"/>
                    <a:pt x="6262" y="3205"/>
                  </a:cubicBezTo>
                  <a:lnTo>
                    <a:pt x="6262" y="3205"/>
                  </a:lnTo>
                  <a:cubicBezTo>
                    <a:pt x="6262" y="3205"/>
                    <a:pt x="6259" y="3220"/>
                    <a:pt x="6290" y="3242"/>
                  </a:cubicBezTo>
                  <a:cubicBezTo>
                    <a:pt x="6330" y="3262"/>
                    <a:pt x="6347" y="3270"/>
                    <a:pt x="6340" y="3270"/>
                  </a:cubicBezTo>
                  <a:cubicBezTo>
                    <a:pt x="6335" y="3270"/>
                    <a:pt x="6318" y="3266"/>
                    <a:pt x="6287" y="3258"/>
                  </a:cubicBezTo>
                  <a:cubicBezTo>
                    <a:pt x="6275" y="3257"/>
                    <a:pt x="6264" y="3256"/>
                    <a:pt x="6256" y="3256"/>
                  </a:cubicBezTo>
                  <a:cubicBezTo>
                    <a:pt x="6213" y="3256"/>
                    <a:pt x="6220" y="3270"/>
                    <a:pt x="6278" y="3299"/>
                  </a:cubicBezTo>
                  <a:cubicBezTo>
                    <a:pt x="6278" y="3299"/>
                    <a:pt x="6309" y="3321"/>
                    <a:pt x="6268" y="3324"/>
                  </a:cubicBezTo>
                  <a:cubicBezTo>
                    <a:pt x="6221" y="3339"/>
                    <a:pt x="6159" y="3405"/>
                    <a:pt x="6234" y="3418"/>
                  </a:cubicBezTo>
                  <a:lnTo>
                    <a:pt x="6224" y="3446"/>
                  </a:lnTo>
                  <a:cubicBezTo>
                    <a:pt x="6177" y="3458"/>
                    <a:pt x="6174" y="3471"/>
                    <a:pt x="6206" y="3499"/>
                  </a:cubicBezTo>
                  <a:lnTo>
                    <a:pt x="6237" y="3524"/>
                  </a:lnTo>
                  <a:cubicBezTo>
                    <a:pt x="6218" y="3518"/>
                    <a:pt x="6199" y="3515"/>
                    <a:pt x="6183" y="3515"/>
                  </a:cubicBezTo>
                  <a:cubicBezTo>
                    <a:pt x="6168" y="3515"/>
                    <a:pt x="6157" y="3518"/>
                    <a:pt x="6155" y="3524"/>
                  </a:cubicBezTo>
                  <a:cubicBezTo>
                    <a:pt x="6149" y="3537"/>
                    <a:pt x="6149" y="3537"/>
                    <a:pt x="6187" y="3552"/>
                  </a:cubicBezTo>
                  <a:cubicBezTo>
                    <a:pt x="6224" y="3552"/>
                    <a:pt x="6221" y="3565"/>
                    <a:pt x="6215" y="3578"/>
                  </a:cubicBezTo>
                  <a:cubicBezTo>
                    <a:pt x="6212" y="3583"/>
                    <a:pt x="6201" y="3587"/>
                    <a:pt x="6187" y="3587"/>
                  </a:cubicBezTo>
                  <a:cubicBezTo>
                    <a:pt x="6172" y="3587"/>
                    <a:pt x="6152" y="3583"/>
                    <a:pt x="6134" y="3574"/>
                  </a:cubicBezTo>
                  <a:lnTo>
                    <a:pt x="6127" y="3587"/>
                  </a:lnTo>
                  <a:cubicBezTo>
                    <a:pt x="6176" y="3609"/>
                    <a:pt x="6187" y="3622"/>
                    <a:pt x="6177" y="3622"/>
                  </a:cubicBezTo>
                  <a:cubicBezTo>
                    <a:pt x="6173" y="3622"/>
                    <a:pt x="6166" y="3620"/>
                    <a:pt x="6155" y="3615"/>
                  </a:cubicBezTo>
                  <a:cubicBezTo>
                    <a:pt x="6151" y="3615"/>
                    <a:pt x="6147" y="3615"/>
                    <a:pt x="6144" y="3615"/>
                  </a:cubicBezTo>
                  <a:cubicBezTo>
                    <a:pt x="6113" y="3615"/>
                    <a:pt x="6108" y="3626"/>
                    <a:pt x="6102" y="3637"/>
                  </a:cubicBezTo>
                  <a:lnTo>
                    <a:pt x="6068" y="3621"/>
                  </a:lnTo>
                  <a:cubicBezTo>
                    <a:pt x="6064" y="3621"/>
                    <a:pt x="6061" y="3621"/>
                    <a:pt x="6059" y="3621"/>
                  </a:cubicBezTo>
                  <a:cubicBezTo>
                    <a:pt x="6033" y="3621"/>
                    <a:pt x="6064" y="3635"/>
                    <a:pt x="6096" y="3650"/>
                  </a:cubicBezTo>
                  <a:lnTo>
                    <a:pt x="6083" y="3675"/>
                  </a:lnTo>
                  <a:cubicBezTo>
                    <a:pt x="6077" y="3687"/>
                    <a:pt x="6071" y="3700"/>
                    <a:pt x="6112" y="3703"/>
                  </a:cubicBezTo>
                  <a:cubicBezTo>
                    <a:pt x="6146" y="3722"/>
                    <a:pt x="6181" y="3737"/>
                    <a:pt x="6174" y="3750"/>
                  </a:cubicBezTo>
                  <a:cubicBezTo>
                    <a:pt x="6148" y="3738"/>
                    <a:pt x="6121" y="3724"/>
                    <a:pt x="6107" y="3724"/>
                  </a:cubicBezTo>
                  <a:cubicBezTo>
                    <a:pt x="6103" y="3724"/>
                    <a:pt x="6101" y="3725"/>
                    <a:pt x="6099" y="3728"/>
                  </a:cubicBezTo>
                  <a:cubicBezTo>
                    <a:pt x="6097" y="3733"/>
                    <a:pt x="6093" y="3734"/>
                    <a:pt x="6088" y="3734"/>
                  </a:cubicBezTo>
                  <a:cubicBezTo>
                    <a:pt x="6076" y="3734"/>
                    <a:pt x="6058" y="3725"/>
                    <a:pt x="6058" y="3725"/>
                  </a:cubicBezTo>
                  <a:cubicBezTo>
                    <a:pt x="6044" y="3714"/>
                    <a:pt x="6033" y="3710"/>
                    <a:pt x="6026" y="3710"/>
                  </a:cubicBezTo>
                  <a:cubicBezTo>
                    <a:pt x="6005" y="3710"/>
                    <a:pt x="6015" y="3751"/>
                    <a:pt x="6036" y="3775"/>
                  </a:cubicBezTo>
                  <a:cubicBezTo>
                    <a:pt x="6070" y="3814"/>
                    <a:pt x="6079" y="3834"/>
                    <a:pt x="6064" y="3834"/>
                  </a:cubicBezTo>
                  <a:cubicBezTo>
                    <a:pt x="6056" y="3834"/>
                    <a:pt x="6039" y="3827"/>
                    <a:pt x="6014" y="3813"/>
                  </a:cubicBezTo>
                  <a:cubicBezTo>
                    <a:pt x="6000" y="3805"/>
                    <a:pt x="5992" y="3801"/>
                    <a:pt x="5988" y="3801"/>
                  </a:cubicBezTo>
                  <a:cubicBezTo>
                    <a:pt x="5973" y="3801"/>
                    <a:pt x="6021" y="3849"/>
                    <a:pt x="6093" y="3903"/>
                  </a:cubicBezTo>
                  <a:lnTo>
                    <a:pt x="6181" y="3972"/>
                  </a:lnTo>
                  <a:lnTo>
                    <a:pt x="6083" y="3916"/>
                  </a:lnTo>
                  <a:cubicBezTo>
                    <a:pt x="6016" y="3885"/>
                    <a:pt x="5982" y="3869"/>
                    <a:pt x="5969" y="3869"/>
                  </a:cubicBezTo>
                  <a:cubicBezTo>
                    <a:pt x="5955" y="3869"/>
                    <a:pt x="5965" y="3887"/>
                    <a:pt x="5986" y="3925"/>
                  </a:cubicBezTo>
                  <a:cubicBezTo>
                    <a:pt x="5998" y="3952"/>
                    <a:pt x="6002" y="3962"/>
                    <a:pt x="5997" y="3962"/>
                  </a:cubicBezTo>
                  <a:cubicBezTo>
                    <a:pt x="5994" y="3962"/>
                    <a:pt x="5986" y="3958"/>
                    <a:pt x="5974" y="3950"/>
                  </a:cubicBezTo>
                  <a:cubicBezTo>
                    <a:pt x="5962" y="3943"/>
                    <a:pt x="5954" y="3940"/>
                    <a:pt x="5947" y="3940"/>
                  </a:cubicBezTo>
                  <a:cubicBezTo>
                    <a:pt x="5933" y="3940"/>
                    <a:pt x="5926" y="3953"/>
                    <a:pt x="5911" y="3976"/>
                  </a:cubicBezTo>
                  <a:cubicBezTo>
                    <a:pt x="5886" y="4010"/>
                    <a:pt x="5880" y="4023"/>
                    <a:pt x="5911" y="4044"/>
                  </a:cubicBezTo>
                  <a:cubicBezTo>
                    <a:pt x="5905" y="4054"/>
                    <a:pt x="5902" y="4060"/>
                    <a:pt x="5895" y="4066"/>
                  </a:cubicBezTo>
                  <a:cubicBezTo>
                    <a:pt x="5878" y="4059"/>
                    <a:pt x="5865" y="4056"/>
                    <a:pt x="5857" y="4056"/>
                  </a:cubicBezTo>
                  <a:cubicBezTo>
                    <a:pt x="5833" y="4056"/>
                    <a:pt x="5853" y="4087"/>
                    <a:pt x="5908" y="4110"/>
                  </a:cubicBezTo>
                  <a:cubicBezTo>
                    <a:pt x="5908" y="4110"/>
                    <a:pt x="5899" y="4123"/>
                    <a:pt x="5889" y="4132"/>
                  </a:cubicBezTo>
                  <a:lnTo>
                    <a:pt x="5858" y="4110"/>
                  </a:lnTo>
                  <a:cubicBezTo>
                    <a:pt x="5851" y="4105"/>
                    <a:pt x="5845" y="4102"/>
                    <a:pt x="5838" y="4102"/>
                  </a:cubicBezTo>
                  <a:cubicBezTo>
                    <a:pt x="5818" y="4102"/>
                    <a:pt x="5794" y="4130"/>
                    <a:pt x="5739" y="4195"/>
                  </a:cubicBezTo>
                  <a:cubicBezTo>
                    <a:pt x="5660" y="4292"/>
                    <a:pt x="5645" y="4295"/>
                    <a:pt x="5701" y="4348"/>
                  </a:cubicBezTo>
                  <a:cubicBezTo>
                    <a:pt x="5726" y="4384"/>
                    <a:pt x="5734" y="4404"/>
                    <a:pt x="5725" y="4404"/>
                  </a:cubicBezTo>
                  <a:cubicBezTo>
                    <a:pt x="5719" y="4404"/>
                    <a:pt x="5703" y="4393"/>
                    <a:pt x="5679" y="4370"/>
                  </a:cubicBezTo>
                  <a:cubicBezTo>
                    <a:pt x="5663" y="4352"/>
                    <a:pt x="5641" y="4339"/>
                    <a:pt x="5635" y="4339"/>
                  </a:cubicBezTo>
                  <a:cubicBezTo>
                    <a:pt x="5632" y="4339"/>
                    <a:pt x="5633" y="4343"/>
                    <a:pt x="5642" y="4352"/>
                  </a:cubicBezTo>
                  <a:cubicBezTo>
                    <a:pt x="5633" y="4359"/>
                    <a:pt x="5622" y="4363"/>
                    <a:pt x="5611" y="4363"/>
                  </a:cubicBezTo>
                  <a:cubicBezTo>
                    <a:pt x="5602" y="4363"/>
                    <a:pt x="5593" y="4360"/>
                    <a:pt x="5585" y="4355"/>
                  </a:cubicBezTo>
                  <a:cubicBezTo>
                    <a:pt x="5566" y="4349"/>
                    <a:pt x="5552" y="4346"/>
                    <a:pt x="5543" y="4346"/>
                  </a:cubicBezTo>
                  <a:cubicBezTo>
                    <a:pt x="5511" y="4346"/>
                    <a:pt x="5525" y="4373"/>
                    <a:pt x="5544" y="4392"/>
                  </a:cubicBezTo>
                  <a:cubicBezTo>
                    <a:pt x="5574" y="4414"/>
                    <a:pt x="5582" y="4422"/>
                    <a:pt x="5578" y="4422"/>
                  </a:cubicBezTo>
                  <a:cubicBezTo>
                    <a:pt x="5574" y="4422"/>
                    <a:pt x="5555" y="4412"/>
                    <a:pt x="5535" y="4402"/>
                  </a:cubicBezTo>
                  <a:cubicBezTo>
                    <a:pt x="5513" y="4392"/>
                    <a:pt x="5492" y="4381"/>
                    <a:pt x="5485" y="4381"/>
                  </a:cubicBezTo>
                  <a:cubicBezTo>
                    <a:pt x="5481" y="4381"/>
                    <a:pt x="5482" y="4385"/>
                    <a:pt x="5491" y="4395"/>
                  </a:cubicBezTo>
                  <a:cubicBezTo>
                    <a:pt x="5503" y="4424"/>
                    <a:pt x="5484" y="4477"/>
                    <a:pt x="5453" y="4477"/>
                  </a:cubicBezTo>
                  <a:cubicBezTo>
                    <a:pt x="5443" y="4477"/>
                    <a:pt x="5431" y="4472"/>
                    <a:pt x="5419" y="4458"/>
                  </a:cubicBezTo>
                  <a:lnTo>
                    <a:pt x="5397" y="4474"/>
                  </a:lnTo>
                  <a:cubicBezTo>
                    <a:pt x="5422" y="4502"/>
                    <a:pt x="5403" y="4521"/>
                    <a:pt x="5381" y="4540"/>
                  </a:cubicBezTo>
                  <a:cubicBezTo>
                    <a:pt x="5371" y="4548"/>
                    <a:pt x="5363" y="4555"/>
                    <a:pt x="5354" y="4555"/>
                  </a:cubicBezTo>
                  <a:cubicBezTo>
                    <a:pt x="5346" y="4555"/>
                    <a:pt x="5337" y="4550"/>
                    <a:pt x="5325" y="4536"/>
                  </a:cubicBezTo>
                  <a:cubicBezTo>
                    <a:pt x="5320" y="4521"/>
                    <a:pt x="5315" y="4513"/>
                    <a:pt x="5311" y="4513"/>
                  </a:cubicBezTo>
                  <a:cubicBezTo>
                    <a:pt x="5305" y="4513"/>
                    <a:pt x="5303" y="4528"/>
                    <a:pt x="5306" y="4555"/>
                  </a:cubicBezTo>
                  <a:cubicBezTo>
                    <a:pt x="5294" y="4565"/>
                    <a:pt x="5334" y="4627"/>
                    <a:pt x="5325" y="4637"/>
                  </a:cubicBezTo>
                  <a:cubicBezTo>
                    <a:pt x="5350" y="4665"/>
                    <a:pt x="5363" y="4703"/>
                    <a:pt x="5353" y="4712"/>
                  </a:cubicBezTo>
                  <a:lnTo>
                    <a:pt x="5328" y="4684"/>
                  </a:lnTo>
                  <a:lnTo>
                    <a:pt x="5278" y="4627"/>
                  </a:lnTo>
                  <a:lnTo>
                    <a:pt x="5278" y="4627"/>
                  </a:lnTo>
                  <a:cubicBezTo>
                    <a:pt x="5269" y="4637"/>
                    <a:pt x="5256" y="4643"/>
                    <a:pt x="5281" y="4674"/>
                  </a:cubicBezTo>
                  <a:cubicBezTo>
                    <a:pt x="5267" y="4665"/>
                    <a:pt x="5257" y="4662"/>
                    <a:pt x="5249" y="4662"/>
                  </a:cubicBezTo>
                  <a:cubicBezTo>
                    <a:pt x="5237" y="4662"/>
                    <a:pt x="5228" y="4670"/>
                    <a:pt x="5215" y="4681"/>
                  </a:cubicBezTo>
                  <a:cubicBezTo>
                    <a:pt x="5197" y="4696"/>
                    <a:pt x="5175" y="4715"/>
                    <a:pt x="5190" y="4753"/>
                  </a:cubicBezTo>
                  <a:cubicBezTo>
                    <a:pt x="5173" y="4740"/>
                    <a:pt x="5156" y="4734"/>
                    <a:pt x="5142" y="4734"/>
                  </a:cubicBezTo>
                  <a:cubicBezTo>
                    <a:pt x="5102" y="4734"/>
                    <a:pt x="5078" y="4774"/>
                    <a:pt x="5106" y="4822"/>
                  </a:cubicBezTo>
                  <a:cubicBezTo>
                    <a:pt x="5122" y="4840"/>
                    <a:pt x="5124" y="4850"/>
                    <a:pt x="5114" y="4850"/>
                  </a:cubicBezTo>
                  <a:cubicBezTo>
                    <a:pt x="5108" y="4850"/>
                    <a:pt x="5099" y="4847"/>
                    <a:pt x="5087" y="4840"/>
                  </a:cubicBezTo>
                  <a:cubicBezTo>
                    <a:pt x="5071" y="4833"/>
                    <a:pt x="5062" y="4828"/>
                    <a:pt x="5058" y="4828"/>
                  </a:cubicBezTo>
                  <a:cubicBezTo>
                    <a:pt x="5052" y="4828"/>
                    <a:pt x="5056" y="4837"/>
                    <a:pt x="5065" y="4859"/>
                  </a:cubicBezTo>
                  <a:cubicBezTo>
                    <a:pt x="5071" y="4874"/>
                    <a:pt x="5069" y="4880"/>
                    <a:pt x="5062" y="4880"/>
                  </a:cubicBezTo>
                  <a:cubicBezTo>
                    <a:pt x="5051" y="4880"/>
                    <a:pt x="5029" y="4867"/>
                    <a:pt x="5009" y="4856"/>
                  </a:cubicBezTo>
                  <a:cubicBezTo>
                    <a:pt x="4980" y="4834"/>
                    <a:pt x="4962" y="4824"/>
                    <a:pt x="4953" y="4824"/>
                  </a:cubicBezTo>
                  <a:cubicBezTo>
                    <a:pt x="4943" y="4824"/>
                    <a:pt x="4944" y="4835"/>
                    <a:pt x="4952" y="4853"/>
                  </a:cubicBezTo>
                  <a:cubicBezTo>
                    <a:pt x="4958" y="4881"/>
                    <a:pt x="4946" y="4909"/>
                    <a:pt x="4927" y="4928"/>
                  </a:cubicBezTo>
                  <a:cubicBezTo>
                    <a:pt x="4930" y="4972"/>
                    <a:pt x="4921" y="4981"/>
                    <a:pt x="4955" y="5000"/>
                  </a:cubicBezTo>
                  <a:cubicBezTo>
                    <a:pt x="4971" y="5022"/>
                    <a:pt x="4983" y="5044"/>
                    <a:pt x="4996" y="5066"/>
                  </a:cubicBezTo>
                  <a:cubicBezTo>
                    <a:pt x="4997" y="5086"/>
                    <a:pt x="4994" y="5093"/>
                    <a:pt x="4989" y="5093"/>
                  </a:cubicBezTo>
                  <a:cubicBezTo>
                    <a:pt x="4984" y="5093"/>
                    <a:pt x="4978" y="5081"/>
                    <a:pt x="4983" y="5076"/>
                  </a:cubicBezTo>
                  <a:cubicBezTo>
                    <a:pt x="4980" y="5029"/>
                    <a:pt x="4971" y="5038"/>
                    <a:pt x="4933" y="5019"/>
                  </a:cubicBezTo>
                  <a:cubicBezTo>
                    <a:pt x="4925" y="5012"/>
                    <a:pt x="4915" y="5009"/>
                    <a:pt x="4905" y="5009"/>
                  </a:cubicBezTo>
                  <a:cubicBezTo>
                    <a:pt x="4892" y="5009"/>
                    <a:pt x="4878" y="5015"/>
                    <a:pt x="4867" y="5025"/>
                  </a:cubicBezTo>
                  <a:cubicBezTo>
                    <a:pt x="4858" y="5035"/>
                    <a:pt x="4836" y="5054"/>
                    <a:pt x="4827" y="5060"/>
                  </a:cubicBezTo>
                  <a:cubicBezTo>
                    <a:pt x="4770" y="5060"/>
                    <a:pt x="4761" y="5069"/>
                    <a:pt x="4786" y="5097"/>
                  </a:cubicBezTo>
                  <a:cubicBezTo>
                    <a:pt x="4796" y="5109"/>
                    <a:pt x="4805" y="5119"/>
                    <a:pt x="4811" y="5126"/>
                  </a:cubicBezTo>
                  <a:cubicBezTo>
                    <a:pt x="4799" y="5116"/>
                    <a:pt x="4785" y="5112"/>
                    <a:pt x="4771" y="5112"/>
                  </a:cubicBezTo>
                  <a:cubicBezTo>
                    <a:pt x="4711" y="5112"/>
                    <a:pt x="4643" y="5185"/>
                    <a:pt x="4676" y="5238"/>
                  </a:cubicBezTo>
                  <a:lnTo>
                    <a:pt x="4651" y="5210"/>
                  </a:lnTo>
                  <a:cubicBezTo>
                    <a:pt x="4640" y="5198"/>
                    <a:pt x="4631" y="5192"/>
                    <a:pt x="4623" y="5192"/>
                  </a:cubicBezTo>
                  <a:cubicBezTo>
                    <a:pt x="4614" y="5192"/>
                    <a:pt x="4605" y="5200"/>
                    <a:pt x="4595" y="5210"/>
                  </a:cubicBezTo>
                  <a:cubicBezTo>
                    <a:pt x="4582" y="5217"/>
                    <a:pt x="4567" y="5282"/>
                    <a:pt x="4535" y="5307"/>
                  </a:cubicBezTo>
                  <a:cubicBezTo>
                    <a:pt x="4495" y="5342"/>
                    <a:pt x="4463" y="5370"/>
                    <a:pt x="4488" y="5398"/>
                  </a:cubicBezTo>
                  <a:cubicBezTo>
                    <a:pt x="4485" y="5402"/>
                    <a:pt x="4483" y="5404"/>
                    <a:pt x="4480" y="5404"/>
                  </a:cubicBezTo>
                  <a:cubicBezTo>
                    <a:pt x="4476" y="5404"/>
                    <a:pt x="4470" y="5397"/>
                    <a:pt x="4454" y="5379"/>
                  </a:cubicBezTo>
                  <a:cubicBezTo>
                    <a:pt x="4445" y="5358"/>
                    <a:pt x="4438" y="5352"/>
                    <a:pt x="4431" y="5352"/>
                  </a:cubicBezTo>
                  <a:cubicBezTo>
                    <a:pt x="4426" y="5352"/>
                    <a:pt x="4421" y="5355"/>
                    <a:pt x="4416" y="5358"/>
                  </a:cubicBezTo>
                  <a:cubicBezTo>
                    <a:pt x="4407" y="5367"/>
                    <a:pt x="4432" y="5395"/>
                    <a:pt x="4457" y="5423"/>
                  </a:cubicBezTo>
                  <a:cubicBezTo>
                    <a:pt x="4476" y="5445"/>
                    <a:pt x="4475" y="5455"/>
                    <a:pt x="4454" y="5455"/>
                  </a:cubicBezTo>
                  <a:cubicBezTo>
                    <a:pt x="4447" y="5455"/>
                    <a:pt x="4437" y="5454"/>
                    <a:pt x="4426" y="5452"/>
                  </a:cubicBezTo>
                  <a:cubicBezTo>
                    <a:pt x="4420" y="5450"/>
                    <a:pt x="4414" y="5449"/>
                    <a:pt x="4408" y="5449"/>
                  </a:cubicBezTo>
                  <a:cubicBezTo>
                    <a:pt x="4371" y="5449"/>
                    <a:pt x="4339" y="5482"/>
                    <a:pt x="4344" y="5521"/>
                  </a:cubicBezTo>
                  <a:cubicBezTo>
                    <a:pt x="4338" y="5525"/>
                    <a:pt x="4332" y="5530"/>
                    <a:pt x="4325" y="5530"/>
                  </a:cubicBezTo>
                  <a:cubicBezTo>
                    <a:pt x="4318" y="5530"/>
                    <a:pt x="4310" y="5525"/>
                    <a:pt x="4297" y="5511"/>
                  </a:cubicBezTo>
                  <a:cubicBezTo>
                    <a:pt x="4283" y="5503"/>
                    <a:pt x="4267" y="5497"/>
                    <a:pt x="4255" y="5497"/>
                  </a:cubicBezTo>
                  <a:cubicBezTo>
                    <a:pt x="4237" y="5497"/>
                    <a:pt x="4228" y="5511"/>
                    <a:pt x="4247" y="5555"/>
                  </a:cubicBezTo>
                  <a:cubicBezTo>
                    <a:pt x="4242" y="5558"/>
                    <a:pt x="4239" y="5561"/>
                    <a:pt x="4236" y="5561"/>
                  </a:cubicBezTo>
                  <a:cubicBezTo>
                    <a:pt x="4231" y="5561"/>
                    <a:pt x="4225" y="5554"/>
                    <a:pt x="4209" y="5536"/>
                  </a:cubicBezTo>
                  <a:cubicBezTo>
                    <a:pt x="4191" y="5524"/>
                    <a:pt x="4175" y="5511"/>
                    <a:pt x="4171" y="5511"/>
                  </a:cubicBezTo>
                  <a:cubicBezTo>
                    <a:pt x="4167" y="5511"/>
                    <a:pt x="4172" y="5521"/>
                    <a:pt x="4191" y="5552"/>
                  </a:cubicBezTo>
                  <a:cubicBezTo>
                    <a:pt x="4198" y="5588"/>
                    <a:pt x="4169" y="5618"/>
                    <a:pt x="4138" y="5618"/>
                  </a:cubicBezTo>
                  <a:cubicBezTo>
                    <a:pt x="4131" y="5618"/>
                    <a:pt x="4125" y="5617"/>
                    <a:pt x="4119" y="5615"/>
                  </a:cubicBezTo>
                  <a:lnTo>
                    <a:pt x="4119" y="5615"/>
                  </a:lnTo>
                  <a:cubicBezTo>
                    <a:pt x="4106" y="5624"/>
                    <a:pt x="4097" y="5633"/>
                    <a:pt x="4122" y="5662"/>
                  </a:cubicBezTo>
                  <a:cubicBezTo>
                    <a:pt x="4131" y="5672"/>
                    <a:pt x="4140" y="5682"/>
                    <a:pt x="4147" y="5690"/>
                  </a:cubicBezTo>
                  <a:cubicBezTo>
                    <a:pt x="4119" y="5666"/>
                    <a:pt x="4104" y="5654"/>
                    <a:pt x="4100" y="5654"/>
                  </a:cubicBezTo>
                  <a:cubicBezTo>
                    <a:pt x="4095" y="5654"/>
                    <a:pt x="4105" y="5670"/>
                    <a:pt x="4125" y="5705"/>
                  </a:cubicBezTo>
                  <a:cubicBezTo>
                    <a:pt x="4139" y="5722"/>
                    <a:pt x="4142" y="5732"/>
                    <a:pt x="4137" y="5732"/>
                  </a:cubicBezTo>
                  <a:cubicBezTo>
                    <a:pt x="4134" y="5732"/>
                    <a:pt x="4126" y="5727"/>
                    <a:pt x="4115" y="5715"/>
                  </a:cubicBezTo>
                  <a:cubicBezTo>
                    <a:pt x="4098" y="5705"/>
                    <a:pt x="4086" y="5703"/>
                    <a:pt x="4079" y="5703"/>
                  </a:cubicBezTo>
                  <a:cubicBezTo>
                    <a:pt x="4071" y="5703"/>
                    <a:pt x="4068" y="5705"/>
                    <a:pt x="4068" y="5705"/>
                  </a:cubicBezTo>
                  <a:cubicBezTo>
                    <a:pt x="4046" y="5749"/>
                    <a:pt x="4015" y="5793"/>
                    <a:pt x="3981" y="5831"/>
                  </a:cubicBezTo>
                  <a:cubicBezTo>
                    <a:pt x="3896" y="5900"/>
                    <a:pt x="3868" y="5928"/>
                    <a:pt x="3893" y="5956"/>
                  </a:cubicBezTo>
                  <a:cubicBezTo>
                    <a:pt x="3900" y="5977"/>
                    <a:pt x="3903" y="5987"/>
                    <a:pt x="3898" y="5987"/>
                  </a:cubicBezTo>
                  <a:cubicBezTo>
                    <a:pt x="3894" y="5987"/>
                    <a:pt x="3886" y="5981"/>
                    <a:pt x="3871" y="5972"/>
                  </a:cubicBezTo>
                  <a:cubicBezTo>
                    <a:pt x="3856" y="5964"/>
                    <a:pt x="3846" y="5961"/>
                    <a:pt x="3838" y="5961"/>
                  </a:cubicBezTo>
                  <a:cubicBezTo>
                    <a:pt x="3826" y="5961"/>
                    <a:pt x="3820" y="5966"/>
                    <a:pt x="3815" y="5972"/>
                  </a:cubicBezTo>
                  <a:cubicBezTo>
                    <a:pt x="3810" y="5976"/>
                    <a:pt x="3805" y="5980"/>
                    <a:pt x="3799" y="5980"/>
                  </a:cubicBezTo>
                  <a:cubicBezTo>
                    <a:pt x="3791" y="5980"/>
                    <a:pt x="3781" y="5975"/>
                    <a:pt x="3768" y="5959"/>
                  </a:cubicBezTo>
                  <a:lnTo>
                    <a:pt x="3768" y="5959"/>
                  </a:lnTo>
                  <a:cubicBezTo>
                    <a:pt x="3783" y="5997"/>
                    <a:pt x="3783" y="5997"/>
                    <a:pt x="3774" y="6006"/>
                  </a:cubicBezTo>
                  <a:cubicBezTo>
                    <a:pt x="3764" y="5995"/>
                    <a:pt x="3756" y="5990"/>
                    <a:pt x="3752" y="5990"/>
                  </a:cubicBezTo>
                  <a:cubicBezTo>
                    <a:pt x="3745" y="5990"/>
                    <a:pt x="3744" y="6002"/>
                    <a:pt x="3752" y="6025"/>
                  </a:cubicBezTo>
                  <a:cubicBezTo>
                    <a:pt x="3773" y="6059"/>
                    <a:pt x="3783" y="6075"/>
                    <a:pt x="3781" y="6075"/>
                  </a:cubicBezTo>
                  <a:cubicBezTo>
                    <a:pt x="3779" y="6075"/>
                    <a:pt x="3767" y="6060"/>
                    <a:pt x="3742" y="6031"/>
                  </a:cubicBezTo>
                  <a:cubicBezTo>
                    <a:pt x="3729" y="6016"/>
                    <a:pt x="3705" y="6009"/>
                    <a:pt x="3693" y="6009"/>
                  </a:cubicBezTo>
                  <a:cubicBezTo>
                    <a:pt x="3683" y="6009"/>
                    <a:pt x="3680" y="6013"/>
                    <a:pt x="3695" y="6022"/>
                  </a:cubicBezTo>
                  <a:cubicBezTo>
                    <a:pt x="3721" y="6050"/>
                    <a:pt x="3702" y="6069"/>
                    <a:pt x="3714" y="6107"/>
                  </a:cubicBezTo>
                  <a:cubicBezTo>
                    <a:pt x="3710" y="6110"/>
                    <a:pt x="3705" y="6113"/>
                    <a:pt x="3699" y="6113"/>
                  </a:cubicBezTo>
                  <a:cubicBezTo>
                    <a:pt x="3692" y="6113"/>
                    <a:pt x="3683" y="6109"/>
                    <a:pt x="3670" y="6094"/>
                  </a:cubicBezTo>
                  <a:cubicBezTo>
                    <a:pt x="3666" y="6092"/>
                    <a:pt x="3662" y="6091"/>
                    <a:pt x="3658" y="6091"/>
                  </a:cubicBezTo>
                  <a:cubicBezTo>
                    <a:pt x="3628" y="6091"/>
                    <a:pt x="3609" y="6151"/>
                    <a:pt x="3623" y="6185"/>
                  </a:cubicBezTo>
                  <a:cubicBezTo>
                    <a:pt x="3636" y="6201"/>
                    <a:pt x="3638" y="6211"/>
                    <a:pt x="3633" y="6211"/>
                  </a:cubicBezTo>
                  <a:cubicBezTo>
                    <a:pt x="3629" y="6211"/>
                    <a:pt x="3621" y="6206"/>
                    <a:pt x="3611" y="6194"/>
                  </a:cubicBezTo>
                  <a:cubicBezTo>
                    <a:pt x="3598" y="6180"/>
                    <a:pt x="3589" y="6175"/>
                    <a:pt x="3582" y="6175"/>
                  </a:cubicBezTo>
                  <a:cubicBezTo>
                    <a:pt x="3576" y="6175"/>
                    <a:pt x="3571" y="6179"/>
                    <a:pt x="3567" y="6182"/>
                  </a:cubicBezTo>
                  <a:cubicBezTo>
                    <a:pt x="3571" y="6195"/>
                    <a:pt x="3571" y="6200"/>
                    <a:pt x="3568" y="6200"/>
                  </a:cubicBezTo>
                  <a:cubicBezTo>
                    <a:pt x="3562" y="6200"/>
                    <a:pt x="3546" y="6181"/>
                    <a:pt x="3529" y="6163"/>
                  </a:cubicBezTo>
                  <a:cubicBezTo>
                    <a:pt x="3523" y="6144"/>
                    <a:pt x="3517" y="6137"/>
                    <a:pt x="3510" y="6137"/>
                  </a:cubicBezTo>
                  <a:cubicBezTo>
                    <a:pt x="3503" y="6137"/>
                    <a:pt x="3495" y="6144"/>
                    <a:pt x="3485" y="6154"/>
                  </a:cubicBezTo>
                  <a:cubicBezTo>
                    <a:pt x="3498" y="6191"/>
                    <a:pt x="3457" y="6226"/>
                    <a:pt x="3426" y="6251"/>
                  </a:cubicBezTo>
                  <a:cubicBezTo>
                    <a:pt x="3376" y="6295"/>
                    <a:pt x="3388" y="6332"/>
                    <a:pt x="3420" y="6407"/>
                  </a:cubicBezTo>
                  <a:lnTo>
                    <a:pt x="3457" y="6473"/>
                  </a:lnTo>
                  <a:lnTo>
                    <a:pt x="3407" y="6417"/>
                  </a:lnTo>
                  <a:cubicBezTo>
                    <a:pt x="3382" y="6389"/>
                    <a:pt x="3354" y="6364"/>
                    <a:pt x="3323" y="6338"/>
                  </a:cubicBezTo>
                  <a:lnTo>
                    <a:pt x="3323" y="6338"/>
                  </a:lnTo>
                  <a:cubicBezTo>
                    <a:pt x="3313" y="6348"/>
                    <a:pt x="3338" y="6376"/>
                    <a:pt x="3363" y="6404"/>
                  </a:cubicBezTo>
                  <a:cubicBezTo>
                    <a:pt x="3382" y="6425"/>
                    <a:pt x="3381" y="6436"/>
                    <a:pt x="3360" y="6436"/>
                  </a:cubicBezTo>
                  <a:cubicBezTo>
                    <a:pt x="3353" y="6436"/>
                    <a:pt x="3344" y="6435"/>
                    <a:pt x="3332" y="6432"/>
                  </a:cubicBezTo>
                  <a:cubicBezTo>
                    <a:pt x="3319" y="6429"/>
                    <a:pt x="3309" y="6427"/>
                    <a:pt x="3301" y="6427"/>
                  </a:cubicBezTo>
                  <a:cubicBezTo>
                    <a:pt x="3282" y="6427"/>
                    <a:pt x="3280" y="6440"/>
                    <a:pt x="3291" y="6467"/>
                  </a:cubicBezTo>
                  <a:cubicBezTo>
                    <a:pt x="3284" y="6472"/>
                    <a:pt x="3278" y="6477"/>
                    <a:pt x="3269" y="6477"/>
                  </a:cubicBezTo>
                  <a:cubicBezTo>
                    <a:pt x="3261" y="6477"/>
                    <a:pt x="3250" y="6474"/>
                    <a:pt x="3235" y="6464"/>
                  </a:cubicBezTo>
                  <a:lnTo>
                    <a:pt x="3235" y="6464"/>
                  </a:lnTo>
                  <a:cubicBezTo>
                    <a:pt x="3222" y="6473"/>
                    <a:pt x="3222" y="6473"/>
                    <a:pt x="3247" y="6501"/>
                  </a:cubicBezTo>
                  <a:cubicBezTo>
                    <a:pt x="3263" y="6520"/>
                    <a:pt x="3265" y="6530"/>
                    <a:pt x="3255" y="6530"/>
                  </a:cubicBezTo>
                  <a:cubicBezTo>
                    <a:pt x="3250" y="6530"/>
                    <a:pt x="3241" y="6527"/>
                    <a:pt x="3229" y="6520"/>
                  </a:cubicBezTo>
                  <a:cubicBezTo>
                    <a:pt x="3204" y="6501"/>
                    <a:pt x="3185" y="6494"/>
                    <a:pt x="3172" y="6494"/>
                  </a:cubicBezTo>
                  <a:cubicBezTo>
                    <a:pt x="3153" y="6494"/>
                    <a:pt x="3148" y="6510"/>
                    <a:pt x="3163" y="6526"/>
                  </a:cubicBezTo>
                  <a:cubicBezTo>
                    <a:pt x="3188" y="6555"/>
                    <a:pt x="3175" y="6564"/>
                    <a:pt x="3166" y="6573"/>
                  </a:cubicBezTo>
                  <a:cubicBezTo>
                    <a:pt x="3156" y="6583"/>
                    <a:pt x="3144" y="6589"/>
                    <a:pt x="3160" y="6627"/>
                  </a:cubicBezTo>
                  <a:lnTo>
                    <a:pt x="3138" y="6646"/>
                  </a:lnTo>
                  <a:cubicBezTo>
                    <a:pt x="3137" y="6647"/>
                    <a:pt x="3135" y="6647"/>
                    <a:pt x="3134" y="6647"/>
                  </a:cubicBezTo>
                  <a:cubicBezTo>
                    <a:pt x="3125" y="6647"/>
                    <a:pt x="3114" y="6616"/>
                    <a:pt x="3125" y="6608"/>
                  </a:cubicBezTo>
                  <a:lnTo>
                    <a:pt x="3087" y="6589"/>
                  </a:lnTo>
                  <a:cubicBezTo>
                    <a:pt x="3069" y="6605"/>
                    <a:pt x="3059" y="6614"/>
                    <a:pt x="3072" y="6652"/>
                  </a:cubicBezTo>
                  <a:cubicBezTo>
                    <a:pt x="3093" y="6686"/>
                    <a:pt x="3103" y="6702"/>
                    <a:pt x="3101" y="6702"/>
                  </a:cubicBezTo>
                  <a:cubicBezTo>
                    <a:pt x="3099" y="6702"/>
                    <a:pt x="3087" y="6688"/>
                    <a:pt x="3062" y="6661"/>
                  </a:cubicBezTo>
                  <a:cubicBezTo>
                    <a:pt x="3047" y="6644"/>
                    <a:pt x="3027" y="6629"/>
                    <a:pt x="3017" y="6629"/>
                  </a:cubicBezTo>
                  <a:cubicBezTo>
                    <a:pt x="3011" y="6629"/>
                    <a:pt x="3009" y="6634"/>
                    <a:pt x="3015" y="6649"/>
                  </a:cubicBezTo>
                  <a:cubicBezTo>
                    <a:pt x="3033" y="6683"/>
                    <a:pt x="3032" y="6696"/>
                    <a:pt x="3024" y="6696"/>
                  </a:cubicBezTo>
                  <a:cubicBezTo>
                    <a:pt x="3016" y="6696"/>
                    <a:pt x="3001" y="6683"/>
                    <a:pt x="2990" y="6667"/>
                  </a:cubicBezTo>
                  <a:cubicBezTo>
                    <a:pt x="2974" y="6636"/>
                    <a:pt x="2967" y="6619"/>
                    <a:pt x="2962" y="6619"/>
                  </a:cubicBezTo>
                  <a:cubicBezTo>
                    <a:pt x="2957" y="6619"/>
                    <a:pt x="2958" y="6642"/>
                    <a:pt x="2956" y="6693"/>
                  </a:cubicBezTo>
                  <a:cubicBezTo>
                    <a:pt x="2931" y="6708"/>
                    <a:pt x="2899" y="6771"/>
                    <a:pt x="2856" y="6787"/>
                  </a:cubicBezTo>
                  <a:cubicBezTo>
                    <a:pt x="2826" y="6800"/>
                    <a:pt x="2803" y="6808"/>
                    <a:pt x="2785" y="6808"/>
                  </a:cubicBezTo>
                  <a:cubicBezTo>
                    <a:pt x="2769" y="6808"/>
                    <a:pt x="2756" y="6801"/>
                    <a:pt x="2746" y="6787"/>
                  </a:cubicBezTo>
                  <a:cubicBezTo>
                    <a:pt x="2742" y="6773"/>
                    <a:pt x="2738" y="6763"/>
                    <a:pt x="2735" y="6754"/>
                  </a:cubicBezTo>
                  <a:lnTo>
                    <a:pt x="2735" y="6754"/>
                  </a:lnTo>
                  <a:cubicBezTo>
                    <a:pt x="2755" y="6821"/>
                    <a:pt x="2742" y="6828"/>
                    <a:pt x="2696" y="6837"/>
                  </a:cubicBezTo>
                  <a:cubicBezTo>
                    <a:pt x="2684" y="6830"/>
                    <a:pt x="2673" y="6827"/>
                    <a:pt x="2664" y="6827"/>
                  </a:cubicBezTo>
                  <a:cubicBezTo>
                    <a:pt x="2635" y="6827"/>
                    <a:pt x="2621" y="6855"/>
                    <a:pt x="2611" y="6884"/>
                  </a:cubicBezTo>
                  <a:lnTo>
                    <a:pt x="2642" y="6884"/>
                  </a:lnTo>
                  <a:cubicBezTo>
                    <a:pt x="2650" y="6927"/>
                    <a:pt x="2646" y="6946"/>
                    <a:pt x="2634" y="6946"/>
                  </a:cubicBezTo>
                  <a:cubicBezTo>
                    <a:pt x="2625" y="6946"/>
                    <a:pt x="2613" y="6938"/>
                    <a:pt x="2599" y="6924"/>
                  </a:cubicBezTo>
                  <a:cubicBezTo>
                    <a:pt x="2583" y="6924"/>
                    <a:pt x="2580" y="6887"/>
                    <a:pt x="2580" y="6849"/>
                  </a:cubicBezTo>
                  <a:cubicBezTo>
                    <a:pt x="2577" y="6812"/>
                    <a:pt x="2561" y="6777"/>
                    <a:pt x="2545" y="6774"/>
                  </a:cubicBezTo>
                  <a:cubicBezTo>
                    <a:pt x="2533" y="6774"/>
                    <a:pt x="2520" y="6774"/>
                    <a:pt x="2533" y="6812"/>
                  </a:cubicBezTo>
                  <a:cubicBezTo>
                    <a:pt x="2533" y="6844"/>
                    <a:pt x="2533" y="6850"/>
                    <a:pt x="2527" y="6850"/>
                  </a:cubicBezTo>
                  <a:cubicBezTo>
                    <a:pt x="2525" y="6850"/>
                    <a:pt x="2523" y="6850"/>
                    <a:pt x="2520" y="6849"/>
                  </a:cubicBezTo>
                  <a:cubicBezTo>
                    <a:pt x="2505" y="6849"/>
                    <a:pt x="2489" y="6849"/>
                    <a:pt x="2473" y="6887"/>
                  </a:cubicBezTo>
                  <a:cubicBezTo>
                    <a:pt x="2471" y="6916"/>
                    <a:pt x="2461" y="6923"/>
                    <a:pt x="2449" y="6923"/>
                  </a:cubicBezTo>
                  <a:cubicBezTo>
                    <a:pt x="2446" y="6923"/>
                    <a:pt x="2442" y="6922"/>
                    <a:pt x="2439" y="6921"/>
                  </a:cubicBezTo>
                  <a:cubicBezTo>
                    <a:pt x="2436" y="6899"/>
                    <a:pt x="2417" y="6884"/>
                    <a:pt x="2398" y="6881"/>
                  </a:cubicBezTo>
                  <a:cubicBezTo>
                    <a:pt x="2396" y="6891"/>
                    <a:pt x="2395" y="6895"/>
                    <a:pt x="2395" y="6895"/>
                  </a:cubicBezTo>
                  <a:cubicBezTo>
                    <a:pt x="2395" y="6895"/>
                    <a:pt x="2399" y="6870"/>
                    <a:pt x="2401" y="6843"/>
                  </a:cubicBezTo>
                  <a:cubicBezTo>
                    <a:pt x="2404" y="6815"/>
                    <a:pt x="2401" y="6790"/>
                    <a:pt x="2398" y="6765"/>
                  </a:cubicBezTo>
                  <a:cubicBezTo>
                    <a:pt x="2386" y="6765"/>
                    <a:pt x="2379" y="6799"/>
                    <a:pt x="2379" y="6799"/>
                  </a:cubicBezTo>
                  <a:cubicBezTo>
                    <a:pt x="2378" y="6807"/>
                    <a:pt x="2362" y="6811"/>
                    <a:pt x="2337" y="6811"/>
                  </a:cubicBezTo>
                  <a:cubicBezTo>
                    <a:pt x="2303" y="6811"/>
                    <a:pt x="2252" y="6803"/>
                    <a:pt x="2201" y="6787"/>
                  </a:cubicBezTo>
                  <a:cubicBezTo>
                    <a:pt x="2132" y="6765"/>
                    <a:pt x="2069" y="6736"/>
                    <a:pt x="2006" y="6699"/>
                  </a:cubicBezTo>
                  <a:cubicBezTo>
                    <a:pt x="2004" y="6668"/>
                    <a:pt x="1989" y="6648"/>
                    <a:pt x="1976" y="6648"/>
                  </a:cubicBezTo>
                  <a:cubicBezTo>
                    <a:pt x="1969" y="6648"/>
                    <a:pt x="1963" y="6654"/>
                    <a:pt x="1959" y="6667"/>
                  </a:cubicBezTo>
                  <a:cubicBezTo>
                    <a:pt x="1954" y="6676"/>
                    <a:pt x="1946" y="6680"/>
                    <a:pt x="1937" y="6680"/>
                  </a:cubicBezTo>
                  <a:cubicBezTo>
                    <a:pt x="1907" y="6680"/>
                    <a:pt x="1859" y="6644"/>
                    <a:pt x="1809" y="6599"/>
                  </a:cubicBezTo>
                  <a:cubicBezTo>
                    <a:pt x="1746" y="6544"/>
                    <a:pt x="1703" y="6491"/>
                    <a:pt x="1674" y="6491"/>
                  </a:cubicBezTo>
                  <a:cubicBezTo>
                    <a:pt x="1669" y="6491"/>
                    <a:pt x="1663" y="6493"/>
                    <a:pt x="1658" y="6498"/>
                  </a:cubicBezTo>
                  <a:lnTo>
                    <a:pt x="1633" y="6467"/>
                  </a:lnTo>
                  <a:cubicBezTo>
                    <a:pt x="1615" y="6445"/>
                    <a:pt x="1568" y="6448"/>
                    <a:pt x="1561" y="6439"/>
                  </a:cubicBezTo>
                  <a:cubicBezTo>
                    <a:pt x="1549" y="6443"/>
                    <a:pt x="1540" y="6445"/>
                    <a:pt x="1534" y="6445"/>
                  </a:cubicBezTo>
                  <a:cubicBezTo>
                    <a:pt x="1523" y="6445"/>
                    <a:pt x="1526" y="6437"/>
                    <a:pt x="1552" y="6426"/>
                  </a:cubicBezTo>
                  <a:cubicBezTo>
                    <a:pt x="1580" y="6404"/>
                    <a:pt x="1608" y="6379"/>
                    <a:pt x="1599" y="6367"/>
                  </a:cubicBezTo>
                  <a:cubicBezTo>
                    <a:pt x="1595" y="6362"/>
                    <a:pt x="1590" y="6360"/>
                    <a:pt x="1584" y="6360"/>
                  </a:cubicBezTo>
                  <a:cubicBezTo>
                    <a:pt x="1568" y="6360"/>
                    <a:pt x="1548" y="6376"/>
                    <a:pt x="1527" y="6395"/>
                  </a:cubicBezTo>
                  <a:cubicBezTo>
                    <a:pt x="1511" y="6409"/>
                    <a:pt x="1501" y="6412"/>
                    <a:pt x="1495" y="6412"/>
                  </a:cubicBezTo>
                  <a:cubicBezTo>
                    <a:pt x="1491" y="6412"/>
                    <a:pt x="1489" y="6411"/>
                    <a:pt x="1489" y="6411"/>
                  </a:cubicBezTo>
                  <a:cubicBezTo>
                    <a:pt x="1480" y="6401"/>
                    <a:pt x="1480" y="6401"/>
                    <a:pt x="1508" y="6376"/>
                  </a:cubicBezTo>
                  <a:lnTo>
                    <a:pt x="1564" y="6326"/>
                  </a:lnTo>
                  <a:lnTo>
                    <a:pt x="1558" y="6313"/>
                  </a:lnTo>
                  <a:cubicBezTo>
                    <a:pt x="1540" y="6328"/>
                    <a:pt x="1531" y="6331"/>
                    <a:pt x="1526" y="6331"/>
                  </a:cubicBezTo>
                  <a:cubicBezTo>
                    <a:pt x="1522" y="6331"/>
                    <a:pt x="1521" y="6329"/>
                    <a:pt x="1521" y="6329"/>
                  </a:cubicBezTo>
                  <a:cubicBezTo>
                    <a:pt x="1511" y="6320"/>
                    <a:pt x="1511" y="6320"/>
                    <a:pt x="1568" y="6269"/>
                  </a:cubicBezTo>
                  <a:cubicBezTo>
                    <a:pt x="1603" y="6240"/>
                    <a:pt x="1614" y="6225"/>
                    <a:pt x="1604" y="6225"/>
                  </a:cubicBezTo>
                  <a:cubicBezTo>
                    <a:pt x="1597" y="6225"/>
                    <a:pt x="1579" y="6232"/>
                    <a:pt x="1552" y="6248"/>
                  </a:cubicBezTo>
                  <a:lnTo>
                    <a:pt x="1505" y="6251"/>
                  </a:lnTo>
                  <a:cubicBezTo>
                    <a:pt x="1528" y="6223"/>
                    <a:pt x="1525" y="6214"/>
                    <a:pt x="1510" y="6214"/>
                  </a:cubicBezTo>
                  <a:cubicBezTo>
                    <a:pt x="1494" y="6214"/>
                    <a:pt x="1463" y="6227"/>
                    <a:pt x="1442" y="6235"/>
                  </a:cubicBezTo>
                  <a:cubicBezTo>
                    <a:pt x="1471" y="6199"/>
                    <a:pt x="1480" y="6180"/>
                    <a:pt x="1467" y="6180"/>
                  </a:cubicBezTo>
                  <a:cubicBezTo>
                    <a:pt x="1460" y="6180"/>
                    <a:pt x="1443" y="6188"/>
                    <a:pt x="1417" y="6204"/>
                  </a:cubicBezTo>
                  <a:cubicBezTo>
                    <a:pt x="1407" y="6213"/>
                    <a:pt x="1399" y="6217"/>
                    <a:pt x="1394" y="6217"/>
                  </a:cubicBezTo>
                  <a:cubicBezTo>
                    <a:pt x="1386" y="6217"/>
                    <a:pt x="1386" y="6204"/>
                    <a:pt x="1398" y="6182"/>
                  </a:cubicBezTo>
                  <a:cubicBezTo>
                    <a:pt x="1420" y="6147"/>
                    <a:pt x="1411" y="6135"/>
                    <a:pt x="1392" y="6116"/>
                  </a:cubicBezTo>
                  <a:cubicBezTo>
                    <a:pt x="1389" y="6117"/>
                    <a:pt x="1386" y="6117"/>
                    <a:pt x="1383" y="6117"/>
                  </a:cubicBezTo>
                  <a:cubicBezTo>
                    <a:pt x="1345" y="6117"/>
                    <a:pt x="1290" y="6050"/>
                    <a:pt x="1226" y="5972"/>
                  </a:cubicBezTo>
                  <a:cubicBezTo>
                    <a:pt x="1159" y="5889"/>
                    <a:pt x="1113" y="5831"/>
                    <a:pt x="1083" y="5831"/>
                  </a:cubicBezTo>
                  <a:cubicBezTo>
                    <a:pt x="1078" y="5831"/>
                    <a:pt x="1074" y="5833"/>
                    <a:pt x="1069" y="5837"/>
                  </a:cubicBezTo>
                  <a:cubicBezTo>
                    <a:pt x="1060" y="5828"/>
                    <a:pt x="1060" y="5828"/>
                    <a:pt x="1079" y="5793"/>
                  </a:cubicBezTo>
                  <a:cubicBezTo>
                    <a:pt x="1094" y="5780"/>
                    <a:pt x="1099" y="5770"/>
                    <a:pt x="1091" y="5770"/>
                  </a:cubicBezTo>
                  <a:cubicBezTo>
                    <a:pt x="1083" y="5770"/>
                    <a:pt x="1065" y="5777"/>
                    <a:pt x="1035" y="5796"/>
                  </a:cubicBezTo>
                  <a:cubicBezTo>
                    <a:pt x="1014" y="5803"/>
                    <a:pt x="996" y="5814"/>
                    <a:pt x="993" y="5814"/>
                  </a:cubicBezTo>
                  <a:cubicBezTo>
                    <a:pt x="990" y="5814"/>
                    <a:pt x="998" y="5806"/>
                    <a:pt x="1025" y="5784"/>
                  </a:cubicBezTo>
                  <a:cubicBezTo>
                    <a:pt x="1054" y="5762"/>
                    <a:pt x="1035" y="5740"/>
                    <a:pt x="1000" y="5696"/>
                  </a:cubicBezTo>
                  <a:cubicBezTo>
                    <a:pt x="981" y="5671"/>
                    <a:pt x="955" y="5641"/>
                    <a:pt x="932" y="5641"/>
                  </a:cubicBezTo>
                  <a:cubicBezTo>
                    <a:pt x="925" y="5641"/>
                    <a:pt x="919" y="5644"/>
                    <a:pt x="913" y="5649"/>
                  </a:cubicBezTo>
                  <a:cubicBezTo>
                    <a:pt x="898" y="5650"/>
                    <a:pt x="888" y="5651"/>
                    <a:pt x="882" y="5651"/>
                  </a:cubicBezTo>
                  <a:cubicBezTo>
                    <a:pt x="869" y="5651"/>
                    <a:pt x="877" y="5647"/>
                    <a:pt x="903" y="5636"/>
                  </a:cubicBezTo>
                  <a:cubicBezTo>
                    <a:pt x="962" y="5603"/>
                    <a:pt x="958" y="5536"/>
                    <a:pt x="896" y="5536"/>
                  </a:cubicBezTo>
                  <a:cubicBezTo>
                    <a:pt x="889" y="5536"/>
                    <a:pt x="881" y="5537"/>
                    <a:pt x="872" y="5539"/>
                  </a:cubicBezTo>
                  <a:cubicBezTo>
                    <a:pt x="862" y="5530"/>
                    <a:pt x="856" y="5517"/>
                    <a:pt x="884" y="5492"/>
                  </a:cubicBezTo>
                  <a:cubicBezTo>
                    <a:pt x="875" y="5483"/>
                    <a:pt x="866" y="5474"/>
                    <a:pt x="812" y="5464"/>
                  </a:cubicBezTo>
                  <a:cubicBezTo>
                    <a:pt x="803" y="5455"/>
                    <a:pt x="768" y="5414"/>
                    <a:pt x="750" y="5392"/>
                  </a:cubicBezTo>
                  <a:cubicBezTo>
                    <a:pt x="737" y="5375"/>
                    <a:pt x="706" y="5373"/>
                    <a:pt x="693" y="5373"/>
                  </a:cubicBezTo>
                  <a:cubicBezTo>
                    <a:pt x="689" y="5373"/>
                    <a:pt x="687" y="5373"/>
                    <a:pt x="687" y="5373"/>
                  </a:cubicBezTo>
                  <a:cubicBezTo>
                    <a:pt x="683" y="5367"/>
                    <a:pt x="677" y="5360"/>
                    <a:pt x="677" y="5360"/>
                  </a:cubicBezTo>
                  <a:lnTo>
                    <a:pt x="677" y="5360"/>
                  </a:lnTo>
                  <a:cubicBezTo>
                    <a:pt x="677" y="5360"/>
                    <a:pt x="678" y="5361"/>
                    <a:pt x="681" y="5364"/>
                  </a:cubicBezTo>
                  <a:cubicBezTo>
                    <a:pt x="709" y="5339"/>
                    <a:pt x="665" y="5285"/>
                    <a:pt x="606" y="5213"/>
                  </a:cubicBezTo>
                  <a:cubicBezTo>
                    <a:pt x="543" y="5138"/>
                    <a:pt x="493" y="5076"/>
                    <a:pt x="511" y="5041"/>
                  </a:cubicBezTo>
                  <a:cubicBezTo>
                    <a:pt x="511" y="5041"/>
                    <a:pt x="509" y="5036"/>
                    <a:pt x="499" y="5036"/>
                  </a:cubicBezTo>
                  <a:cubicBezTo>
                    <a:pt x="492" y="5036"/>
                    <a:pt x="482" y="5038"/>
                    <a:pt x="468" y="5044"/>
                  </a:cubicBezTo>
                  <a:cubicBezTo>
                    <a:pt x="437" y="5061"/>
                    <a:pt x="419" y="5068"/>
                    <a:pt x="409" y="5068"/>
                  </a:cubicBezTo>
                  <a:cubicBezTo>
                    <a:pt x="398" y="5068"/>
                    <a:pt x="401" y="5057"/>
                    <a:pt x="411" y="5038"/>
                  </a:cubicBezTo>
                  <a:cubicBezTo>
                    <a:pt x="448" y="4994"/>
                    <a:pt x="439" y="4959"/>
                    <a:pt x="407" y="4959"/>
                  </a:cubicBezTo>
                  <a:cubicBezTo>
                    <a:pt x="394" y="4959"/>
                    <a:pt x="379" y="4964"/>
                    <a:pt x="361" y="4975"/>
                  </a:cubicBezTo>
                  <a:lnTo>
                    <a:pt x="389" y="4950"/>
                  </a:lnTo>
                  <a:cubicBezTo>
                    <a:pt x="417" y="4915"/>
                    <a:pt x="410" y="4897"/>
                    <a:pt x="385" y="4897"/>
                  </a:cubicBezTo>
                  <a:cubicBezTo>
                    <a:pt x="369" y="4897"/>
                    <a:pt x="344" y="4905"/>
                    <a:pt x="317" y="4922"/>
                  </a:cubicBezTo>
                  <a:cubicBezTo>
                    <a:pt x="333" y="4893"/>
                    <a:pt x="351" y="4862"/>
                    <a:pt x="334" y="4862"/>
                  </a:cubicBezTo>
                  <a:cubicBezTo>
                    <a:pt x="331" y="4862"/>
                    <a:pt x="326" y="4863"/>
                    <a:pt x="320" y="4866"/>
                  </a:cubicBezTo>
                  <a:cubicBezTo>
                    <a:pt x="311" y="4853"/>
                    <a:pt x="311" y="4853"/>
                    <a:pt x="367" y="4806"/>
                  </a:cubicBezTo>
                  <a:cubicBezTo>
                    <a:pt x="399" y="4781"/>
                    <a:pt x="427" y="4756"/>
                    <a:pt x="417" y="4746"/>
                  </a:cubicBezTo>
                  <a:cubicBezTo>
                    <a:pt x="416" y="4744"/>
                    <a:pt x="413" y="4743"/>
                    <a:pt x="411" y="4743"/>
                  </a:cubicBezTo>
                  <a:cubicBezTo>
                    <a:pt x="398" y="4743"/>
                    <a:pt x="375" y="4764"/>
                    <a:pt x="352" y="4784"/>
                  </a:cubicBezTo>
                  <a:cubicBezTo>
                    <a:pt x="352" y="4784"/>
                    <a:pt x="342" y="4775"/>
                    <a:pt x="333" y="4762"/>
                  </a:cubicBezTo>
                  <a:cubicBezTo>
                    <a:pt x="333" y="4762"/>
                    <a:pt x="332" y="4760"/>
                    <a:pt x="328" y="4760"/>
                  </a:cubicBezTo>
                  <a:cubicBezTo>
                    <a:pt x="323" y="4760"/>
                    <a:pt x="313" y="4763"/>
                    <a:pt x="295" y="4778"/>
                  </a:cubicBezTo>
                  <a:cubicBezTo>
                    <a:pt x="283" y="4789"/>
                    <a:pt x="274" y="4793"/>
                    <a:pt x="268" y="4793"/>
                  </a:cubicBezTo>
                  <a:cubicBezTo>
                    <a:pt x="259" y="4793"/>
                    <a:pt x="255" y="4786"/>
                    <a:pt x="251" y="4781"/>
                  </a:cubicBezTo>
                  <a:cubicBezTo>
                    <a:pt x="261" y="4772"/>
                    <a:pt x="263" y="4769"/>
                    <a:pt x="261" y="4769"/>
                  </a:cubicBezTo>
                  <a:cubicBezTo>
                    <a:pt x="256" y="4769"/>
                    <a:pt x="236" y="4783"/>
                    <a:pt x="223" y="4806"/>
                  </a:cubicBezTo>
                  <a:cubicBezTo>
                    <a:pt x="197" y="4827"/>
                    <a:pt x="173" y="4846"/>
                    <a:pt x="160" y="4846"/>
                  </a:cubicBezTo>
                  <a:cubicBezTo>
                    <a:pt x="158" y="4846"/>
                    <a:pt x="156" y="4845"/>
                    <a:pt x="154" y="4844"/>
                  </a:cubicBezTo>
                  <a:lnTo>
                    <a:pt x="98" y="4894"/>
                  </a:lnTo>
                  <a:cubicBezTo>
                    <a:pt x="41" y="4941"/>
                    <a:pt x="10" y="4966"/>
                    <a:pt x="1" y="5013"/>
                  </a:cubicBezTo>
                  <a:cubicBezTo>
                    <a:pt x="5" y="5061"/>
                    <a:pt x="5" y="5104"/>
                    <a:pt x="26" y="5104"/>
                  </a:cubicBezTo>
                  <a:cubicBezTo>
                    <a:pt x="34" y="5104"/>
                    <a:pt x="45" y="5098"/>
                    <a:pt x="60" y="5085"/>
                  </a:cubicBezTo>
                  <a:cubicBezTo>
                    <a:pt x="60" y="5085"/>
                    <a:pt x="80" y="5078"/>
                    <a:pt x="95" y="5078"/>
                  </a:cubicBezTo>
                  <a:cubicBezTo>
                    <a:pt x="100" y="5078"/>
                    <a:pt x="105" y="5079"/>
                    <a:pt x="107" y="5082"/>
                  </a:cubicBezTo>
                  <a:cubicBezTo>
                    <a:pt x="117" y="5091"/>
                    <a:pt x="95" y="5129"/>
                    <a:pt x="95" y="5129"/>
                  </a:cubicBezTo>
                  <a:cubicBezTo>
                    <a:pt x="66" y="5154"/>
                    <a:pt x="101" y="5195"/>
                    <a:pt x="145" y="5248"/>
                  </a:cubicBezTo>
                  <a:cubicBezTo>
                    <a:pt x="195" y="5311"/>
                    <a:pt x="223" y="5342"/>
                    <a:pt x="201" y="5376"/>
                  </a:cubicBezTo>
                  <a:cubicBezTo>
                    <a:pt x="182" y="5414"/>
                    <a:pt x="189" y="5423"/>
                    <a:pt x="189" y="5423"/>
                  </a:cubicBezTo>
                  <a:cubicBezTo>
                    <a:pt x="193" y="5420"/>
                    <a:pt x="199" y="5418"/>
                    <a:pt x="204" y="5418"/>
                  </a:cubicBezTo>
                  <a:cubicBezTo>
                    <a:pt x="236" y="5418"/>
                    <a:pt x="280" y="5472"/>
                    <a:pt x="333" y="5536"/>
                  </a:cubicBezTo>
                  <a:cubicBezTo>
                    <a:pt x="384" y="5599"/>
                    <a:pt x="436" y="5663"/>
                    <a:pt x="467" y="5663"/>
                  </a:cubicBezTo>
                  <a:cubicBezTo>
                    <a:pt x="472" y="5663"/>
                    <a:pt x="476" y="5662"/>
                    <a:pt x="480" y="5658"/>
                  </a:cubicBezTo>
                  <a:cubicBezTo>
                    <a:pt x="490" y="5668"/>
                    <a:pt x="499" y="5680"/>
                    <a:pt x="499" y="5680"/>
                  </a:cubicBezTo>
                  <a:cubicBezTo>
                    <a:pt x="471" y="5705"/>
                    <a:pt x="486" y="5724"/>
                    <a:pt x="505" y="5746"/>
                  </a:cubicBezTo>
                  <a:cubicBezTo>
                    <a:pt x="509" y="5746"/>
                    <a:pt x="513" y="5745"/>
                    <a:pt x="516" y="5745"/>
                  </a:cubicBezTo>
                  <a:cubicBezTo>
                    <a:pt x="534" y="5745"/>
                    <a:pt x="552" y="5752"/>
                    <a:pt x="568" y="5765"/>
                  </a:cubicBezTo>
                  <a:cubicBezTo>
                    <a:pt x="540" y="5790"/>
                    <a:pt x="549" y="5799"/>
                    <a:pt x="565" y="5821"/>
                  </a:cubicBezTo>
                  <a:cubicBezTo>
                    <a:pt x="576" y="5833"/>
                    <a:pt x="583" y="5842"/>
                    <a:pt x="593" y="5842"/>
                  </a:cubicBezTo>
                  <a:cubicBezTo>
                    <a:pt x="599" y="5842"/>
                    <a:pt x="607" y="5838"/>
                    <a:pt x="618" y="5828"/>
                  </a:cubicBezTo>
                  <a:cubicBezTo>
                    <a:pt x="627" y="5837"/>
                    <a:pt x="690" y="5912"/>
                    <a:pt x="687" y="5969"/>
                  </a:cubicBezTo>
                  <a:cubicBezTo>
                    <a:pt x="677" y="5985"/>
                    <a:pt x="680" y="5991"/>
                    <a:pt x="689" y="5991"/>
                  </a:cubicBezTo>
                  <a:cubicBezTo>
                    <a:pt x="700" y="5991"/>
                    <a:pt x="720" y="5983"/>
                    <a:pt x="740" y="5975"/>
                  </a:cubicBezTo>
                  <a:cubicBezTo>
                    <a:pt x="762" y="5955"/>
                    <a:pt x="790" y="5944"/>
                    <a:pt x="805" y="5944"/>
                  </a:cubicBezTo>
                  <a:cubicBezTo>
                    <a:pt x="810" y="5944"/>
                    <a:pt x="813" y="5945"/>
                    <a:pt x="815" y="5947"/>
                  </a:cubicBezTo>
                  <a:lnTo>
                    <a:pt x="759" y="5997"/>
                  </a:lnTo>
                  <a:cubicBezTo>
                    <a:pt x="721" y="6009"/>
                    <a:pt x="721" y="6009"/>
                    <a:pt x="737" y="6031"/>
                  </a:cubicBezTo>
                  <a:lnTo>
                    <a:pt x="756" y="6053"/>
                  </a:lnTo>
                  <a:cubicBezTo>
                    <a:pt x="761" y="6049"/>
                    <a:pt x="766" y="6047"/>
                    <a:pt x="772" y="6047"/>
                  </a:cubicBezTo>
                  <a:cubicBezTo>
                    <a:pt x="800" y="6047"/>
                    <a:pt x="838" y="6094"/>
                    <a:pt x="888" y="6154"/>
                  </a:cubicBezTo>
                  <a:cubicBezTo>
                    <a:pt x="949" y="6229"/>
                    <a:pt x="977" y="6265"/>
                    <a:pt x="1001" y="6265"/>
                  </a:cubicBezTo>
                  <a:cubicBezTo>
                    <a:pt x="1007" y="6265"/>
                    <a:pt x="1013" y="6262"/>
                    <a:pt x="1019" y="6257"/>
                  </a:cubicBezTo>
                  <a:cubicBezTo>
                    <a:pt x="1030" y="6248"/>
                    <a:pt x="1038" y="6244"/>
                    <a:pt x="1043" y="6244"/>
                  </a:cubicBezTo>
                  <a:cubicBezTo>
                    <a:pt x="1054" y="6244"/>
                    <a:pt x="1056" y="6261"/>
                    <a:pt x="1054" y="6298"/>
                  </a:cubicBezTo>
                  <a:cubicBezTo>
                    <a:pt x="1030" y="6404"/>
                    <a:pt x="1024" y="6428"/>
                    <a:pt x="1038" y="6428"/>
                  </a:cubicBezTo>
                  <a:cubicBezTo>
                    <a:pt x="1043" y="6428"/>
                    <a:pt x="1049" y="6426"/>
                    <a:pt x="1057" y="6423"/>
                  </a:cubicBezTo>
                  <a:cubicBezTo>
                    <a:pt x="1051" y="6411"/>
                    <a:pt x="1079" y="6385"/>
                    <a:pt x="1107" y="6360"/>
                  </a:cubicBezTo>
                  <a:cubicBezTo>
                    <a:pt x="1131" y="6340"/>
                    <a:pt x="1146" y="6331"/>
                    <a:pt x="1152" y="6331"/>
                  </a:cubicBezTo>
                  <a:cubicBezTo>
                    <a:pt x="1160" y="6331"/>
                    <a:pt x="1151" y="6348"/>
                    <a:pt x="1123" y="6382"/>
                  </a:cubicBezTo>
                  <a:cubicBezTo>
                    <a:pt x="1073" y="6426"/>
                    <a:pt x="1189" y="6534"/>
                    <a:pt x="1262" y="6534"/>
                  </a:cubicBezTo>
                  <a:cubicBezTo>
                    <a:pt x="1273" y="6534"/>
                    <a:pt x="1283" y="6532"/>
                    <a:pt x="1292" y="6526"/>
                  </a:cubicBezTo>
                  <a:lnTo>
                    <a:pt x="1292" y="6526"/>
                  </a:lnTo>
                  <a:lnTo>
                    <a:pt x="1264" y="6552"/>
                  </a:lnTo>
                  <a:cubicBezTo>
                    <a:pt x="1235" y="6577"/>
                    <a:pt x="1242" y="6586"/>
                    <a:pt x="1276" y="6630"/>
                  </a:cubicBezTo>
                  <a:lnTo>
                    <a:pt x="1304" y="6661"/>
                  </a:lnTo>
                  <a:cubicBezTo>
                    <a:pt x="1317" y="6650"/>
                    <a:pt x="1327" y="6646"/>
                    <a:pt x="1336" y="6646"/>
                  </a:cubicBezTo>
                  <a:cubicBezTo>
                    <a:pt x="1368" y="6646"/>
                    <a:pt x="1377" y="6704"/>
                    <a:pt x="1354" y="6724"/>
                  </a:cubicBezTo>
                  <a:cubicBezTo>
                    <a:pt x="1336" y="6758"/>
                    <a:pt x="1336" y="6758"/>
                    <a:pt x="1354" y="6780"/>
                  </a:cubicBezTo>
                  <a:cubicBezTo>
                    <a:pt x="1356" y="6780"/>
                    <a:pt x="1358" y="6780"/>
                    <a:pt x="1359" y="6780"/>
                  </a:cubicBezTo>
                  <a:cubicBezTo>
                    <a:pt x="1453" y="6780"/>
                    <a:pt x="1492" y="6875"/>
                    <a:pt x="1467" y="6903"/>
                  </a:cubicBezTo>
                  <a:lnTo>
                    <a:pt x="1499" y="6928"/>
                  </a:lnTo>
                  <a:cubicBezTo>
                    <a:pt x="1504" y="6926"/>
                    <a:pt x="1510" y="6926"/>
                    <a:pt x="1517" y="6926"/>
                  </a:cubicBezTo>
                  <a:cubicBezTo>
                    <a:pt x="1540" y="6926"/>
                    <a:pt x="1566" y="6935"/>
                    <a:pt x="1583" y="6953"/>
                  </a:cubicBezTo>
                  <a:cubicBezTo>
                    <a:pt x="1609" y="6974"/>
                    <a:pt x="1626" y="6987"/>
                    <a:pt x="1636" y="6987"/>
                  </a:cubicBezTo>
                  <a:cubicBezTo>
                    <a:pt x="1645" y="6987"/>
                    <a:pt x="1649" y="6978"/>
                    <a:pt x="1652" y="6959"/>
                  </a:cubicBezTo>
                  <a:cubicBezTo>
                    <a:pt x="1671" y="6934"/>
                    <a:pt x="1693" y="6907"/>
                    <a:pt x="1707" y="6907"/>
                  </a:cubicBezTo>
                  <a:cubicBezTo>
                    <a:pt x="1708" y="6907"/>
                    <a:pt x="1710" y="6908"/>
                    <a:pt x="1712" y="6909"/>
                  </a:cubicBezTo>
                  <a:lnTo>
                    <a:pt x="1690" y="6940"/>
                  </a:lnTo>
                  <a:cubicBezTo>
                    <a:pt x="1668" y="6971"/>
                    <a:pt x="1715" y="7009"/>
                    <a:pt x="1781" y="7050"/>
                  </a:cubicBezTo>
                  <a:cubicBezTo>
                    <a:pt x="1865" y="7100"/>
                    <a:pt x="1903" y="7116"/>
                    <a:pt x="1906" y="7159"/>
                  </a:cubicBezTo>
                  <a:lnTo>
                    <a:pt x="1937" y="7134"/>
                  </a:lnTo>
                  <a:cubicBezTo>
                    <a:pt x="1951" y="7124"/>
                    <a:pt x="1963" y="7119"/>
                    <a:pt x="1970" y="7119"/>
                  </a:cubicBezTo>
                  <a:cubicBezTo>
                    <a:pt x="1981" y="7119"/>
                    <a:pt x="1984" y="7130"/>
                    <a:pt x="1975" y="7150"/>
                  </a:cubicBezTo>
                  <a:cubicBezTo>
                    <a:pt x="1977" y="7181"/>
                    <a:pt x="2024" y="7209"/>
                    <a:pt x="2069" y="7209"/>
                  </a:cubicBezTo>
                  <a:cubicBezTo>
                    <a:pt x="2083" y="7209"/>
                    <a:pt x="2097" y="7206"/>
                    <a:pt x="2110" y="7200"/>
                  </a:cubicBezTo>
                  <a:lnTo>
                    <a:pt x="2147" y="7210"/>
                  </a:lnTo>
                  <a:cubicBezTo>
                    <a:pt x="2146" y="7256"/>
                    <a:pt x="2167" y="7281"/>
                    <a:pt x="2192" y="7281"/>
                  </a:cubicBezTo>
                  <a:cubicBezTo>
                    <a:pt x="2211" y="7281"/>
                    <a:pt x="2233" y="7266"/>
                    <a:pt x="2248" y="7235"/>
                  </a:cubicBezTo>
                  <a:lnTo>
                    <a:pt x="2248" y="7235"/>
                  </a:lnTo>
                  <a:cubicBezTo>
                    <a:pt x="2238" y="7272"/>
                    <a:pt x="2260" y="7279"/>
                    <a:pt x="2282" y="7282"/>
                  </a:cubicBezTo>
                  <a:cubicBezTo>
                    <a:pt x="2301" y="7270"/>
                    <a:pt x="2327" y="7264"/>
                    <a:pt x="2350" y="7264"/>
                  </a:cubicBezTo>
                  <a:cubicBezTo>
                    <a:pt x="2384" y="7264"/>
                    <a:pt x="2412" y="7276"/>
                    <a:pt x="2411" y="7301"/>
                  </a:cubicBezTo>
                  <a:lnTo>
                    <a:pt x="2433" y="7301"/>
                  </a:lnTo>
                  <a:cubicBezTo>
                    <a:pt x="2444" y="7278"/>
                    <a:pt x="2465" y="7266"/>
                    <a:pt x="2490" y="7266"/>
                  </a:cubicBezTo>
                  <a:cubicBezTo>
                    <a:pt x="2493" y="7266"/>
                    <a:pt x="2495" y="7266"/>
                    <a:pt x="2498" y="7266"/>
                  </a:cubicBezTo>
                  <a:cubicBezTo>
                    <a:pt x="2501" y="7266"/>
                    <a:pt x="2503" y="7266"/>
                    <a:pt x="2505" y="7266"/>
                  </a:cubicBezTo>
                  <a:cubicBezTo>
                    <a:pt x="2531" y="7266"/>
                    <a:pt x="2552" y="7251"/>
                    <a:pt x="2561" y="7228"/>
                  </a:cubicBezTo>
                  <a:cubicBezTo>
                    <a:pt x="2583" y="7191"/>
                    <a:pt x="2602" y="7191"/>
                    <a:pt x="2602" y="7191"/>
                  </a:cubicBezTo>
                  <a:cubicBezTo>
                    <a:pt x="2603" y="7191"/>
                    <a:pt x="2603" y="7191"/>
                    <a:pt x="2604" y="7191"/>
                  </a:cubicBezTo>
                  <a:cubicBezTo>
                    <a:pt x="2622" y="7191"/>
                    <a:pt x="2604" y="7230"/>
                    <a:pt x="2586" y="7266"/>
                  </a:cubicBezTo>
                  <a:cubicBezTo>
                    <a:pt x="2568" y="7282"/>
                    <a:pt x="2569" y="7292"/>
                    <a:pt x="2580" y="7292"/>
                  </a:cubicBezTo>
                  <a:cubicBezTo>
                    <a:pt x="2595" y="7292"/>
                    <a:pt x="2634" y="7271"/>
                    <a:pt x="2668" y="7222"/>
                  </a:cubicBezTo>
                  <a:cubicBezTo>
                    <a:pt x="2694" y="7181"/>
                    <a:pt x="2708" y="7161"/>
                    <a:pt x="2710" y="7161"/>
                  </a:cubicBezTo>
                  <a:lnTo>
                    <a:pt x="2710" y="7161"/>
                  </a:lnTo>
                  <a:cubicBezTo>
                    <a:pt x="2713" y="7161"/>
                    <a:pt x="2705" y="7180"/>
                    <a:pt x="2689" y="7219"/>
                  </a:cubicBezTo>
                  <a:cubicBezTo>
                    <a:pt x="2679" y="7247"/>
                    <a:pt x="2666" y="7276"/>
                    <a:pt x="2673" y="7276"/>
                  </a:cubicBezTo>
                  <a:cubicBezTo>
                    <a:pt x="2676" y="7276"/>
                    <a:pt x="2683" y="7270"/>
                    <a:pt x="2696" y="7257"/>
                  </a:cubicBezTo>
                  <a:cubicBezTo>
                    <a:pt x="2696" y="7257"/>
                    <a:pt x="2740" y="7250"/>
                    <a:pt x="2733" y="7213"/>
                  </a:cubicBezTo>
                  <a:lnTo>
                    <a:pt x="2796" y="7200"/>
                  </a:lnTo>
                  <a:cubicBezTo>
                    <a:pt x="2815" y="7215"/>
                    <a:pt x="2836" y="7222"/>
                    <a:pt x="2858" y="7222"/>
                  </a:cubicBezTo>
                  <a:cubicBezTo>
                    <a:pt x="2870" y="7222"/>
                    <a:pt x="2881" y="7220"/>
                    <a:pt x="2893" y="7216"/>
                  </a:cubicBezTo>
                  <a:cubicBezTo>
                    <a:pt x="2898" y="7192"/>
                    <a:pt x="2901" y="7181"/>
                    <a:pt x="2908" y="7181"/>
                  </a:cubicBezTo>
                  <a:cubicBezTo>
                    <a:pt x="2913" y="7181"/>
                    <a:pt x="2922" y="7188"/>
                    <a:pt x="2937" y="7200"/>
                  </a:cubicBezTo>
                  <a:cubicBezTo>
                    <a:pt x="2941" y="7215"/>
                    <a:pt x="2946" y="7222"/>
                    <a:pt x="2951" y="7222"/>
                  </a:cubicBezTo>
                  <a:cubicBezTo>
                    <a:pt x="2958" y="7222"/>
                    <a:pt x="2961" y="7202"/>
                    <a:pt x="2943" y="7159"/>
                  </a:cubicBezTo>
                  <a:cubicBezTo>
                    <a:pt x="2949" y="7134"/>
                    <a:pt x="2959" y="7121"/>
                    <a:pt x="2974" y="7121"/>
                  </a:cubicBezTo>
                  <a:cubicBezTo>
                    <a:pt x="2983" y="7121"/>
                    <a:pt x="2993" y="7125"/>
                    <a:pt x="3006" y="7134"/>
                  </a:cubicBezTo>
                  <a:cubicBezTo>
                    <a:pt x="3023" y="7172"/>
                    <a:pt x="3037" y="7186"/>
                    <a:pt x="3044" y="7186"/>
                  </a:cubicBezTo>
                  <a:cubicBezTo>
                    <a:pt x="3050" y="7186"/>
                    <a:pt x="3051" y="7175"/>
                    <a:pt x="3044" y="7159"/>
                  </a:cubicBezTo>
                  <a:cubicBezTo>
                    <a:pt x="3050" y="7116"/>
                    <a:pt x="3069" y="7106"/>
                    <a:pt x="3069" y="7106"/>
                  </a:cubicBezTo>
                  <a:cubicBezTo>
                    <a:pt x="3071" y="7112"/>
                    <a:pt x="3077" y="7114"/>
                    <a:pt x="3086" y="7114"/>
                  </a:cubicBezTo>
                  <a:cubicBezTo>
                    <a:pt x="3108" y="7114"/>
                    <a:pt x="3148" y="7099"/>
                    <a:pt x="3197" y="7072"/>
                  </a:cubicBezTo>
                  <a:cubicBezTo>
                    <a:pt x="3235" y="7050"/>
                    <a:pt x="3272" y="7025"/>
                    <a:pt x="3310" y="6997"/>
                  </a:cubicBezTo>
                  <a:cubicBezTo>
                    <a:pt x="3354" y="6959"/>
                    <a:pt x="3360" y="6953"/>
                    <a:pt x="3388" y="6928"/>
                  </a:cubicBezTo>
                  <a:cubicBezTo>
                    <a:pt x="3401" y="6921"/>
                    <a:pt x="3385" y="6884"/>
                    <a:pt x="3360" y="6856"/>
                  </a:cubicBezTo>
                  <a:cubicBezTo>
                    <a:pt x="3338" y="6831"/>
                    <a:pt x="3330" y="6822"/>
                    <a:pt x="3332" y="6822"/>
                  </a:cubicBezTo>
                  <a:lnTo>
                    <a:pt x="3332" y="6822"/>
                  </a:lnTo>
                  <a:cubicBezTo>
                    <a:pt x="3334" y="6822"/>
                    <a:pt x="3350" y="6836"/>
                    <a:pt x="3370" y="6846"/>
                  </a:cubicBezTo>
                  <a:cubicBezTo>
                    <a:pt x="3409" y="6880"/>
                    <a:pt x="3434" y="6895"/>
                    <a:pt x="3443" y="6895"/>
                  </a:cubicBezTo>
                  <a:cubicBezTo>
                    <a:pt x="3454" y="6895"/>
                    <a:pt x="3438" y="6871"/>
                    <a:pt x="3391" y="6827"/>
                  </a:cubicBezTo>
                  <a:cubicBezTo>
                    <a:pt x="3360" y="6802"/>
                    <a:pt x="3345" y="6791"/>
                    <a:pt x="3348" y="6791"/>
                  </a:cubicBezTo>
                  <a:lnTo>
                    <a:pt x="3348" y="6791"/>
                  </a:lnTo>
                  <a:cubicBezTo>
                    <a:pt x="3351" y="6791"/>
                    <a:pt x="3368" y="6800"/>
                    <a:pt x="3401" y="6818"/>
                  </a:cubicBezTo>
                  <a:cubicBezTo>
                    <a:pt x="3417" y="6827"/>
                    <a:pt x="3426" y="6833"/>
                    <a:pt x="3430" y="6833"/>
                  </a:cubicBezTo>
                  <a:cubicBezTo>
                    <a:pt x="3436" y="6833"/>
                    <a:pt x="3432" y="6824"/>
                    <a:pt x="3423" y="6802"/>
                  </a:cubicBezTo>
                  <a:cubicBezTo>
                    <a:pt x="3408" y="6786"/>
                    <a:pt x="3405" y="6776"/>
                    <a:pt x="3410" y="6776"/>
                  </a:cubicBezTo>
                  <a:cubicBezTo>
                    <a:pt x="3414" y="6776"/>
                    <a:pt x="3422" y="6781"/>
                    <a:pt x="3432" y="6793"/>
                  </a:cubicBezTo>
                  <a:cubicBezTo>
                    <a:pt x="3456" y="6805"/>
                    <a:pt x="3479" y="6817"/>
                    <a:pt x="3486" y="6817"/>
                  </a:cubicBezTo>
                  <a:cubicBezTo>
                    <a:pt x="3490" y="6817"/>
                    <a:pt x="3488" y="6813"/>
                    <a:pt x="3479" y="6802"/>
                  </a:cubicBezTo>
                  <a:cubicBezTo>
                    <a:pt x="3479" y="6802"/>
                    <a:pt x="3481" y="6801"/>
                    <a:pt x="3485" y="6801"/>
                  </a:cubicBezTo>
                  <a:cubicBezTo>
                    <a:pt x="3491" y="6801"/>
                    <a:pt x="3502" y="6803"/>
                    <a:pt x="3523" y="6815"/>
                  </a:cubicBezTo>
                  <a:cubicBezTo>
                    <a:pt x="3530" y="6818"/>
                    <a:pt x="3535" y="6820"/>
                    <a:pt x="3539" y="6820"/>
                  </a:cubicBezTo>
                  <a:cubicBezTo>
                    <a:pt x="3555" y="6820"/>
                    <a:pt x="3542" y="6789"/>
                    <a:pt x="3529" y="6758"/>
                  </a:cubicBezTo>
                  <a:cubicBezTo>
                    <a:pt x="3519" y="6713"/>
                    <a:pt x="3518" y="6690"/>
                    <a:pt x="3526" y="6690"/>
                  </a:cubicBezTo>
                  <a:cubicBezTo>
                    <a:pt x="3532" y="6690"/>
                    <a:pt x="3544" y="6704"/>
                    <a:pt x="3561" y="6733"/>
                  </a:cubicBezTo>
                  <a:cubicBezTo>
                    <a:pt x="3572" y="6752"/>
                    <a:pt x="3582" y="6759"/>
                    <a:pt x="3591" y="6759"/>
                  </a:cubicBezTo>
                  <a:cubicBezTo>
                    <a:pt x="3612" y="6759"/>
                    <a:pt x="3618" y="6709"/>
                    <a:pt x="3589" y="6661"/>
                  </a:cubicBezTo>
                  <a:cubicBezTo>
                    <a:pt x="3564" y="6621"/>
                    <a:pt x="3555" y="6606"/>
                    <a:pt x="3556" y="6606"/>
                  </a:cubicBezTo>
                  <a:lnTo>
                    <a:pt x="3556" y="6606"/>
                  </a:lnTo>
                  <a:cubicBezTo>
                    <a:pt x="3557" y="6606"/>
                    <a:pt x="3563" y="6612"/>
                    <a:pt x="3573" y="6624"/>
                  </a:cubicBezTo>
                  <a:cubicBezTo>
                    <a:pt x="3588" y="6641"/>
                    <a:pt x="3599" y="6644"/>
                    <a:pt x="3605" y="6644"/>
                  </a:cubicBezTo>
                  <a:cubicBezTo>
                    <a:pt x="3609" y="6644"/>
                    <a:pt x="3611" y="6642"/>
                    <a:pt x="3611" y="6642"/>
                  </a:cubicBezTo>
                  <a:cubicBezTo>
                    <a:pt x="3615" y="6638"/>
                    <a:pt x="3619" y="6634"/>
                    <a:pt x="3625" y="6634"/>
                  </a:cubicBezTo>
                  <a:cubicBezTo>
                    <a:pt x="3632" y="6634"/>
                    <a:pt x="3641" y="6640"/>
                    <a:pt x="3655" y="6655"/>
                  </a:cubicBezTo>
                  <a:cubicBezTo>
                    <a:pt x="3655" y="6655"/>
                    <a:pt x="3664" y="6646"/>
                    <a:pt x="3661" y="6599"/>
                  </a:cubicBezTo>
                  <a:cubicBezTo>
                    <a:pt x="3646" y="6558"/>
                    <a:pt x="3655" y="6540"/>
                    <a:pt x="3677" y="6540"/>
                  </a:cubicBezTo>
                  <a:cubicBezTo>
                    <a:pt x="3695" y="6540"/>
                    <a:pt x="3722" y="6552"/>
                    <a:pt x="3749" y="6573"/>
                  </a:cubicBezTo>
                  <a:lnTo>
                    <a:pt x="3746" y="6530"/>
                  </a:lnTo>
                  <a:cubicBezTo>
                    <a:pt x="3719" y="6486"/>
                    <a:pt x="3703" y="6455"/>
                    <a:pt x="3709" y="6455"/>
                  </a:cubicBezTo>
                  <a:cubicBezTo>
                    <a:pt x="3713" y="6455"/>
                    <a:pt x="3722" y="6463"/>
                    <a:pt x="3739" y="6483"/>
                  </a:cubicBezTo>
                  <a:lnTo>
                    <a:pt x="3764" y="6511"/>
                  </a:lnTo>
                  <a:cubicBezTo>
                    <a:pt x="3744" y="6475"/>
                    <a:pt x="3754" y="6457"/>
                    <a:pt x="3776" y="6457"/>
                  </a:cubicBezTo>
                  <a:cubicBezTo>
                    <a:pt x="3794" y="6457"/>
                    <a:pt x="3820" y="6469"/>
                    <a:pt x="3843" y="6495"/>
                  </a:cubicBezTo>
                  <a:cubicBezTo>
                    <a:pt x="3859" y="6513"/>
                    <a:pt x="3864" y="6520"/>
                    <a:pt x="3869" y="6520"/>
                  </a:cubicBezTo>
                  <a:cubicBezTo>
                    <a:pt x="3872" y="6520"/>
                    <a:pt x="3874" y="6517"/>
                    <a:pt x="3877" y="6514"/>
                  </a:cubicBezTo>
                  <a:lnTo>
                    <a:pt x="3852" y="6486"/>
                  </a:lnTo>
                  <a:cubicBezTo>
                    <a:pt x="3827" y="6458"/>
                    <a:pt x="3802" y="6429"/>
                    <a:pt x="3811" y="6420"/>
                  </a:cubicBezTo>
                  <a:cubicBezTo>
                    <a:pt x="3817" y="6416"/>
                    <a:pt x="3822" y="6412"/>
                    <a:pt x="3828" y="6412"/>
                  </a:cubicBezTo>
                  <a:cubicBezTo>
                    <a:pt x="3836" y="6412"/>
                    <a:pt x="3845" y="6417"/>
                    <a:pt x="3858" y="6432"/>
                  </a:cubicBezTo>
                  <a:cubicBezTo>
                    <a:pt x="3880" y="6444"/>
                    <a:pt x="3902" y="6456"/>
                    <a:pt x="3910" y="6456"/>
                  </a:cubicBezTo>
                  <a:cubicBezTo>
                    <a:pt x="3914" y="6456"/>
                    <a:pt x="3913" y="6452"/>
                    <a:pt x="3905" y="6442"/>
                  </a:cubicBezTo>
                  <a:cubicBezTo>
                    <a:pt x="3905" y="6442"/>
                    <a:pt x="3908" y="6439"/>
                    <a:pt x="3914" y="6439"/>
                  </a:cubicBezTo>
                  <a:cubicBezTo>
                    <a:pt x="3921" y="6439"/>
                    <a:pt x="3932" y="6442"/>
                    <a:pt x="3949" y="6451"/>
                  </a:cubicBezTo>
                  <a:cubicBezTo>
                    <a:pt x="3959" y="6445"/>
                    <a:pt x="3971" y="6436"/>
                    <a:pt x="3990" y="6417"/>
                  </a:cubicBezTo>
                  <a:cubicBezTo>
                    <a:pt x="3982" y="6392"/>
                    <a:pt x="3987" y="6377"/>
                    <a:pt x="3998" y="6377"/>
                  </a:cubicBezTo>
                  <a:cubicBezTo>
                    <a:pt x="4004" y="6377"/>
                    <a:pt x="4013" y="6382"/>
                    <a:pt x="4021" y="6392"/>
                  </a:cubicBezTo>
                  <a:cubicBezTo>
                    <a:pt x="4037" y="6376"/>
                    <a:pt x="4037" y="6354"/>
                    <a:pt x="4028" y="6335"/>
                  </a:cubicBezTo>
                  <a:cubicBezTo>
                    <a:pt x="4039" y="6327"/>
                    <a:pt x="4048" y="6320"/>
                    <a:pt x="4056" y="6320"/>
                  </a:cubicBezTo>
                  <a:cubicBezTo>
                    <a:pt x="4064" y="6320"/>
                    <a:pt x="4072" y="6325"/>
                    <a:pt x="4084" y="6338"/>
                  </a:cubicBezTo>
                  <a:cubicBezTo>
                    <a:pt x="4096" y="6352"/>
                    <a:pt x="4102" y="6359"/>
                    <a:pt x="4104" y="6359"/>
                  </a:cubicBezTo>
                  <a:cubicBezTo>
                    <a:pt x="4106" y="6359"/>
                    <a:pt x="4102" y="6349"/>
                    <a:pt x="4093" y="6329"/>
                  </a:cubicBezTo>
                  <a:cubicBezTo>
                    <a:pt x="4068" y="6301"/>
                    <a:pt x="4081" y="6291"/>
                    <a:pt x="4090" y="6282"/>
                  </a:cubicBezTo>
                  <a:lnTo>
                    <a:pt x="4112" y="6266"/>
                  </a:lnTo>
                  <a:cubicBezTo>
                    <a:pt x="4087" y="6238"/>
                    <a:pt x="4087" y="6238"/>
                    <a:pt x="4097" y="6229"/>
                  </a:cubicBezTo>
                  <a:cubicBezTo>
                    <a:pt x="4106" y="6219"/>
                    <a:pt x="4162" y="6222"/>
                    <a:pt x="4175" y="6213"/>
                  </a:cubicBezTo>
                  <a:cubicBezTo>
                    <a:pt x="4203" y="6185"/>
                    <a:pt x="4203" y="6185"/>
                    <a:pt x="4169" y="6166"/>
                  </a:cubicBezTo>
                  <a:cubicBezTo>
                    <a:pt x="4167" y="6167"/>
                    <a:pt x="4166" y="6168"/>
                    <a:pt x="4164" y="6168"/>
                  </a:cubicBezTo>
                  <a:cubicBezTo>
                    <a:pt x="4155" y="6168"/>
                    <a:pt x="4145" y="6155"/>
                    <a:pt x="4163" y="6155"/>
                  </a:cubicBezTo>
                  <a:cubicBezTo>
                    <a:pt x="4167" y="6155"/>
                    <a:pt x="4172" y="6155"/>
                    <a:pt x="4178" y="6157"/>
                  </a:cubicBezTo>
                  <a:cubicBezTo>
                    <a:pt x="4191" y="6150"/>
                    <a:pt x="4247" y="6150"/>
                    <a:pt x="4278" y="6125"/>
                  </a:cubicBezTo>
                  <a:cubicBezTo>
                    <a:pt x="4319" y="6088"/>
                    <a:pt x="4319" y="6088"/>
                    <a:pt x="4294" y="6060"/>
                  </a:cubicBezTo>
                  <a:cubicBezTo>
                    <a:pt x="4262" y="6034"/>
                    <a:pt x="4250" y="6020"/>
                    <a:pt x="4255" y="6020"/>
                  </a:cubicBezTo>
                  <a:cubicBezTo>
                    <a:pt x="4259" y="6020"/>
                    <a:pt x="4276" y="6030"/>
                    <a:pt x="4303" y="6053"/>
                  </a:cubicBezTo>
                  <a:cubicBezTo>
                    <a:pt x="4337" y="6071"/>
                    <a:pt x="4357" y="6078"/>
                    <a:pt x="4366" y="6078"/>
                  </a:cubicBezTo>
                  <a:cubicBezTo>
                    <a:pt x="4377" y="6078"/>
                    <a:pt x="4373" y="6068"/>
                    <a:pt x="4360" y="6053"/>
                  </a:cubicBezTo>
                  <a:cubicBezTo>
                    <a:pt x="4344" y="6016"/>
                    <a:pt x="4344" y="6016"/>
                    <a:pt x="4357" y="6009"/>
                  </a:cubicBezTo>
                  <a:lnTo>
                    <a:pt x="4357" y="6009"/>
                  </a:lnTo>
                  <a:cubicBezTo>
                    <a:pt x="4366" y="6020"/>
                    <a:pt x="4373" y="6025"/>
                    <a:pt x="4378" y="6025"/>
                  </a:cubicBezTo>
                  <a:cubicBezTo>
                    <a:pt x="4387" y="6025"/>
                    <a:pt x="4390" y="6011"/>
                    <a:pt x="4388" y="5981"/>
                  </a:cubicBezTo>
                  <a:cubicBezTo>
                    <a:pt x="4391" y="5978"/>
                    <a:pt x="4394" y="5976"/>
                    <a:pt x="4396" y="5976"/>
                  </a:cubicBezTo>
                  <a:cubicBezTo>
                    <a:pt x="4401" y="5976"/>
                    <a:pt x="4407" y="5982"/>
                    <a:pt x="4422" y="6000"/>
                  </a:cubicBezTo>
                  <a:lnTo>
                    <a:pt x="4444" y="5984"/>
                  </a:lnTo>
                  <a:cubicBezTo>
                    <a:pt x="4420" y="5925"/>
                    <a:pt x="4469" y="5897"/>
                    <a:pt x="4508" y="5897"/>
                  </a:cubicBezTo>
                  <a:cubicBezTo>
                    <a:pt x="4518" y="5897"/>
                    <a:pt x="4528" y="5899"/>
                    <a:pt x="4535" y="5903"/>
                  </a:cubicBezTo>
                  <a:cubicBezTo>
                    <a:pt x="4535" y="5903"/>
                    <a:pt x="4548" y="5897"/>
                    <a:pt x="4532" y="5859"/>
                  </a:cubicBezTo>
                  <a:cubicBezTo>
                    <a:pt x="4509" y="5822"/>
                    <a:pt x="4503" y="5803"/>
                    <a:pt x="4511" y="5803"/>
                  </a:cubicBezTo>
                  <a:cubicBezTo>
                    <a:pt x="4517" y="5803"/>
                    <a:pt x="4532" y="5815"/>
                    <a:pt x="4554" y="5840"/>
                  </a:cubicBezTo>
                  <a:cubicBezTo>
                    <a:pt x="4578" y="5867"/>
                    <a:pt x="4591" y="5881"/>
                    <a:pt x="4593" y="5881"/>
                  </a:cubicBezTo>
                  <a:cubicBezTo>
                    <a:pt x="4595" y="5881"/>
                    <a:pt x="4585" y="5865"/>
                    <a:pt x="4564" y="5831"/>
                  </a:cubicBezTo>
                  <a:cubicBezTo>
                    <a:pt x="4554" y="5807"/>
                    <a:pt x="4571" y="5781"/>
                    <a:pt x="4594" y="5781"/>
                  </a:cubicBezTo>
                  <a:cubicBezTo>
                    <a:pt x="4608" y="5781"/>
                    <a:pt x="4625" y="5790"/>
                    <a:pt x="4639" y="5815"/>
                  </a:cubicBezTo>
                  <a:lnTo>
                    <a:pt x="4689" y="5871"/>
                  </a:lnTo>
                  <a:cubicBezTo>
                    <a:pt x="4676" y="5834"/>
                    <a:pt x="4686" y="5828"/>
                    <a:pt x="4686" y="5828"/>
                  </a:cubicBezTo>
                  <a:cubicBezTo>
                    <a:pt x="4661" y="5799"/>
                    <a:pt x="4670" y="5790"/>
                    <a:pt x="4701" y="5762"/>
                  </a:cubicBezTo>
                  <a:cubicBezTo>
                    <a:pt x="4723" y="5746"/>
                    <a:pt x="4739" y="5680"/>
                    <a:pt x="4761" y="5665"/>
                  </a:cubicBezTo>
                  <a:cubicBezTo>
                    <a:pt x="4775" y="5651"/>
                    <a:pt x="4796" y="5633"/>
                    <a:pt x="4822" y="5633"/>
                  </a:cubicBezTo>
                  <a:cubicBezTo>
                    <a:pt x="4830" y="5633"/>
                    <a:pt x="4839" y="5635"/>
                    <a:pt x="4849" y="5640"/>
                  </a:cubicBezTo>
                  <a:cubicBezTo>
                    <a:pt x="4858" y="5630"/>
                    <a:pt x="4867" y="5621"/>
                    <a:pt x="4864" y="5577"/>
                  </a:cubicBezTo>
                  <a:cubicBezTo>
                    <a:pt x="4854" y="5552"/>
                    <a:pt x="4860" y="5535"/>
                    <a:pt x="4873" y="5535"/>
                  </a:cubicBezTo>
                  <a:cubicBezTo>
                    <a:pt x="4879" y="5535"/>
                    <a:pt x="4887" y="5539"/>
                    <a:pt x="4896" y="5549"/>
                  </a:cubicBezTo>
                  <a:lnTo>
                    <a:pt x="4905" y="5539"/>
                  </a:lnTo>
                  <a:cubicBezTo>
                    <a:pt x="4902" y="5495"/>
                    <a:pt x="4911" y="5486"/>
                    <a:pt x="4911" y="5486"/>
                  </a:cubicBezTo>
                  <a:cubicBezTo>
                    <a:pt x="4926" y="5503"/>
                    <a:pt x="4945" y="5516"/>
                    <a:pt x="4954" y="5516"/>
                  </a:cubicBezTo>
                  <a:cubicBezTo>
                    <a:pt x="4961" y="5516"/>
                    <a:pt x="4963" y="5510"/>
                    <a:pt x="4958" y="5495"/>
                  </a:cubicBezTo>
                  <a:cubicBezTo>
                    <a:pt x="4933" y="5467"/>
                    <a:pt x="4943" y="5458"/>
                    <a:pt x="4965" y="5442"/>
                  </a:cubicBezTo>
                  <a:cubicBezTo>
                    <a:pt x="4965" y="5442"/>
                    <a:pt x="4966" y="5442"/>
                    <a:pt x="4967" y="5442"/>
                  </a:cubicBezTo>
                  <a:cubicBezTo>
                    <a:pt x="5019" y="5442"/>
                    <a:pt x="5350" y="5160"/>
                    <a:pt x="5325" y="5132"/>
                  </a:cubicBezTo>
                  <a:lnTo>
                    <a:pt x="5356" y="5107"/>
                  </a:lnTo>
                  <a:lnTo>
                    <a:pt x="5388" y="5079"/>
                  </a:lnTo>
                  <a:cubicBezTo>
                    <a:pt x="5401" y="5093"/>
                    <a:pt x="5412" y="5099"/>
                    <a:pt x="5422" y="5099"/>
                  </a:cubicBezTo>
                  <a:cubicBezTo>
                    <a:pt x="5451" y="5099"/>
                    <a:pt x="5468" y="5049"/>
                    <a:pt x="5472" y="5010"/>
                  </a:cubicBezTo>
                  <a:cubicBezTo>
                    <a:pt x="5457" y="4972"/>
                    <a:pt x="5466" y="4963"/>
                    <a:pt x="5479" y="4953"/>
                  </a:cubicBezTo>
                  <a:cubicBezTo>
                    <a:pt x="5499" y="4976"/>
                    <a:pt x="5516" y="4986"/>
                    <a:pt x="5529" y="4986"/>
                  </a:cubicBezTo>
                  <a:cubicBezTo>
                    <a:pt x="5548" y="4986"/>
                    <a:pt x="5558" y="4966"/>
                    <a:pt x="5554" y="4938"/>
                  </a:cubicBezTo>
                  <a:cubicBezTo>
                    <a:pt x="5533" y="4902"/>
                    <a:pt x="5527" y="4884"/>
                    <a:pt x="5533" y="4884"/>
                  </a:cubicBezTo>
                  <a:cubicBezTo>
                    <a:pt x="5539" y="4884"/>
                    <a:pt x="5553" y="4896"/>
                    <a:pt x="5576" y="4922"/>
                  </a:cubicBezTo>
                  <a:cubicBezTo>
                    <a:pt x="5594" y="4943"/>
                    <a:pt x="5608" y="4953"/>
                    <a:pt x="5616" y="4953"/>
                  </a:cubicBezTo>
                  <a:cubicBezTo>
                    <a:pt x="5630" y="4953"/>
                    <a:pt x="5625" y="4922"/>
                    <a:pt x="5591" y="4856"/>
                  </a:cubicBezTo>
                  <a:cubicBezTo>
                    <a:pt x="5582" y="4836"/>
                    <a:pt x="5579" y="4828"/>
                    <a:pt x="5584" y="4828"/>
                  </a:cubicBezTo>
                  <a:cubicBezTo>
                    <a:pt x="5588" y="4828"/>
                    <a:pt x="5597" y="4832"/>
                    <a:pt x="5613" y="4840"/>
                  </a:cubicBezTo>
                  <a:cubicBezTo>
                    <a:pt x="5643" y="4864"/>
                    <a:pt x="5660" y="4873"/>
                    <a:pt x="5667" y="4873"/>
                  </a:cubicBezTo>
                  <a:cubicBezTo>
                    <a:pt x="5674" y="4873"/>
                    <a:pt x="5670" y="4864"/>
                    <a:pt x="5657" y="4850"/>
                  </a:cubicBezTo>
                  <a:cubicBezTo>
                    <a:pt x="5636" y="4812"/>
                    <a:pt x="5630" y="4794"/>
                    <a:pt x="5639" y="4794"/>
                  </a:cubicBezTo>
                  <a:cubicBezTo>
                    <a:pt x="5647" y="4794"/>
                    <a:pt x="5663" y="4805"/>
                    <a:pt x="5689" y="4825"/>
                  </a:cubicBezTo>
                  <a:cubicBezTo>
                    <a:pt x="5720" y="4841"/>
                    <a:pt x="5737" y="4850"/>
                    <a:pt x="5744" y="4850"/>
                  </a:cubicBezTo>
                  <a:cubicBezTo>
                    <a:pt x="5753" y="4850"/>
                    <a:pt x="5743" y="4834"/>
                    <a:pt x="5720" y="4797"/>
                  </a:cubicBezTo>
                  <a:cubicBezTo>
                    <a:pt x="5694" y="4752"/>
                    <a:pt x="5704" y="4723"/>
                    <a:pt x="5732" y="4723"/>
                  </a:cubicBezTo>
                  <a:cubicBezTo>
                    <a:pt x="5745" y="4723"/>
                    <a:pt x="5763" y="4729"/>
                    <a:pt x="5783" y="4743"/>
                  </a:cubicBezTo>
                  <a:cubicBezTo>
                    <a:pt x="5795" y="4731"/>
                    <a:pt x="5833" y="4746"/>
                    <a:pt x="5808" y="4718"/>
                  </a:cubicBezTo>
                  <a:lnTo>
                    <a:pt x="5808" y="4718"/>
                  </a:lnTo>
                  <a:lnTo>
                    <a:pt x="5845" y="4737"/>
                  </a:lnTo>
                  <a:lnTo>
                    <a:pt x="5870" y="4712"/>
                  </a:lnTo>
                  <a:lnTo>
                    <a:pt x="5842" y="4687"/>
                  </a:lnTo>
                  <a:cubicBezTo>
                    <a:pt x="5911" y="4649"/>
                    <a:pt x="5977" y="4605"/>
                    <a:pt x="6033" y="4552"/>
                  </a:cubicBezTo>
                  <a:cubicBezTo>
                    <a:pt x="6152" y="4411"/>
                    <a:pt x="6171" y="4386"/>
                    <a:pt x="6130" y="4377"/>
                  </a:cubicBezTo>
                  <a:cubicBezTo>
                    <a:pt x="6085" y="4354"/>
                    <a:pt x="6078" y="4335"/>
                    <a:pt x="6099" y="4335"/>
                  </a:cubicBezTo>
                  <a:cubicBezTo>
                    <a:pt x="6110" y="4335"/>
                    <a:pt x="6128" y="4340"/>
                    <a:pt x="6152" y="4352"/>
                  </a:cubicBezTo>
                  <a:cubicBezTo>
                    <a:pt x="6162" y="4339"/>
                    <a:pt x="6212" y="4336"/>
                    <a:pt x="6234" y="4308"/>
                  </a:cubicBezTo>
                  <a:cubicBezTo>
                    <a:pt x="6250" y="4289"/>
                    <a:pt x="6263" y="4269"/>
                    <a:pt x="6282" y="4269"/>
                  </a:cubicBezTo>
                  <a:cubicBezTo>
                    <a:pt x="6288" y="4269"/>
                    <a:pt x="6295" y="4271"/>
                    <a:pt x="6303" y="4276"/>
                  </a:cubicBezTo>
                  <a:lnTo>
                    <a:pt x="6312" y="4261"/>
                  </a:lnTo>
                  <a:cubicBezTo>
                    <a:pt x="6268" y="4192"/>
                    <a:pt x="6318" y="4110"/>
                    <a:pt x="6378" y="4085"/>
                  </a:cubicBezTo>
                  <a:cubicBezTo>
                    <a:pt x="6400" y="4063"/>
                    <a:pt x="6403" y="4029"/>
                    <a:pt x="6391" y="3997"/>
                  </a:cubicBezTo>
                  <a:cubicBezTo>
                    <a:pt x="6376" y="3960"/>
                    <a:pt x="6373" y="3952"/>
                    <a:pt x="6392" y="3952"/>
                  </a:cubicBezTo>
                  <a:cubicBezTo>
                    <a:pt x="6397" y="3952"/>
                    <a:pt x="6404" y="3953"/>
                    <a:pt x="6412" y="3954"/>
                  </a:cubicBezTo>
                  <a:cubicBezTo>
                    <a:pt x="6416" y="3956"/>
                    <a:pt x="6420" y="3957"/>
                    <a:pt x="6425" y="3957"/>
                  </a:cubicBezTo>
                  <a:cubicBezTo>
                    <a:pt x="6460" y="3957"/>
                    <a:pt x="6514" y="3896"/>
                    <a:pt x="6453" y="3866"/>
                  </a:cubicBezTo>
                  <a:lnTo>
                    <a:pt x="6453" y="3866"/>
                  </a:lnTo>
                  <a:lnTo>
                    <a:pt x="6497" y="3869"/>
                  </a:lnTo>
                  <a:cubicBezTo>
                    <a:pt x="6538" y="3869"/>
                    <a:pt x="6510" y="3838"/>
                    <a:pt x="6475" y="3822"/>
                  </a:cubicBezTo>
                  <a:cubicBezTo>
                    <a:pt x="6434" y="3803"/>
                    <a:pt x="6420" y="3791"/>
                    <a:pt x="6439" y="3791"/>
                  </a:cubicBezTo>
                  <a:cubicBezTo>
                    <a:pt x="6452" y="3791"/>
                    <a:pt x="6480" y="3797"/>
                    <a:pt x="6525" y="3809"/>
                  </a:cubicBezTo>
                  <a:cubicBezTo>
                    <a:pt x="6554" y="3823"/>
                    <a:pt x="6572" y="3828"/>
                    <a:pt x="6581" y="3828"/>
                  </a:cubicBezTo>
                  <a:cubicBezTo>
                    <a:pt x="6592" y="3828"/>
                    <a:pt x="6586" y="3818"/>
                    <a:pt x="6566" y="3809"/>
                  </a:cubicBezTo>
                  <a:cubicBezTo>
                    <a:pt x="6538" y="3778"/>
                    <a:pt x="6513" y="3750"/>
                    <a:pt x="6553" y="3750"/>
                  </a:cubicBezTo>
                  <a:cubicBezTo>
                    <a:pt x="6560" y="3734"/>
                    <a:pt x="6569" y="3719"/>
                    <a:pt x="6497" y="3690"/>
                  </a:cubicBezTo>
                  <a:cubicBezTo>
                    <a:pt x="6463" y="3678"/>
                    <a:pt x="6469" y="3662"/>
                    <a:pt x="6472" y="3646"/>
                  </a:cubicBezTo>
                  <a:lnTo>
                    <a:pt x="6472" y="3646"/>
                  </a:lnTo>
                  <a:cubicBezTo>
                    <a:pt x="6500" y="3656"/>
                    <a:pt x="6522" y="3672"/>
                    <a:pt x="6538" y="3690"/>
                  </a:cubicBezTo>
                  <a:cubicBezTo>
                    <a:pt x="6540" y="3684"/>
                    <a:pt x="6545" y="3673"/>
                    <a:pt x="6550" y="3659"/>
                  </a:cubicBezTo>
                  <a:cubicBezTo>
                    <a:pt x="6566" y="3644"/>
                    <a:pt x="6587" y="3636"/>
                    <a:pt x="6609" y="3636"/>
                  </a:cubicBezTo>
                  <a:cubicBezTo>
                    <a:pt x="6619" y="3636"/>
                    <a:pt x="6629" y="3637"/>
                    <a:pt x="6638" y="3640"/>
                  </a:cubicBezTo>
                  <a:cubicBezTo>
                    <a:pt x="6679" y="3637"/>
                    <a:pt x="6685" y="3621"/>
                    <a:pt x="6607" y="3612"/>
                  </a:cubicBezTo>
                  <a:cubicBezTo>
                    <a:pt x="6535" y="3587"/>
                    <a:pt x="6535" y="3587"/>
                    <a:pt x="6547" y="3556"/>
                  </a:cubicBezTo>
                  <a:cubicBezTo>
                    <a:pt x="6552" y="3544"/>
                    <a:pt x="6555" y="3535"/>
                    <a:pt x="6570" y="3535"/>
                  </a:cubicBezTo>
                  <a:cubicBezTo>
                    <a:pt x="6576" y="3535"/>
                    <a:pt x="6583" y="3536"/>
                    <a:pt x="6594" y="3540"/>
                  </a:cubicBezTo>
                  <a:cubicBezTo>
                    <a:pt x="6607" y="3543"/>
                    <a:pt x="6615" y="3546"/>
                    <a:pt x="6621" y="3546"/>
                  </a:cubicBezTo>
                  <a:cubicBezTo>
                    <a:pt x="6630" y="3546"/>
                    <a:pt x="6633" y="3539"/>
                    <a:pt x="6641" y="3521"/>
                  </a:cubicBezTo>
                  <a:cubicBezTo>
                    <a:pt x="6657" y="3474"/>
                    <a:pt x="6563" y="3396"/>
                    <a:pt x="6497" y="3358"/>
                  </a:cubicBezTo>
                  <a:cubicBezTo>
                    <a:pt x="6451" y="3346"/>
                    <a:pt x="6435" y="3342"/>
                    <a:pt x="6448" y="3342"/>
                  </a:cubicBezTo>
                  <a:cubicBezTo>
                    <a:pt x="6455" y="3342"/>
                    <a:pt x="6473" y="3343"/>
                    <a:pt x="6500" y="3346"/>
                  </a:cubicBezTo>
                  <a:cubicBezTo>
                    <a:pt x="6508" y="3348"/>
                    <a:pt x="6514" y="3348"/>
                    <a:pt x="6520" y="3348"/>
                  </a:cubicBezTo>
                  <a:cubicBezTo>
                    <a:pt x="6539" y="3348"/>
                    <a:pt x="6542" y="3336"/>
                    <a:pt x="6544" y="3324"/>
                  </a:cubicBezTo>
                  <a:cubicBezTo>
                    <a:pt x="6524" y="3319"/>
                    <a:pt x="6526" y="3315"/>
                    <a:pt x="6532" y="3315"/>
                  </a:cubicBezTo>
                  <a:cubicBezTo>
                    <a:pt x="6538" y="3315"/>
                    <a:pt x="6546" y="3318"/>
                    <a:pt x="6544" y="3324"/>
                  </a:cubicBezTo>
                  <a:cubicBezTo>
                    <a:pt x="6582" y="3333"/>
                    <a:pt x="6575" y="3349"/>
                    <a:pt x="6572" y="3364"/>
                  </a:cubicBezTo>
                  <a:lnTo>
                    <a:pt x="6610" y="3374"/>
                  </a:lnTo>
                  <a:cubicBezTo>
                    <a:pt x="6621" y="3375"/>
                    <a:pt x="6630" y="3375"/>
                    <a:pt x="6638" y="3375"/>
                  </a:cubicBezTo>
                  <a:cubicBezTo>
                    <a:pt x="6685" y="3375"/>
                    <a:pt x="6681" y="3359"/>
                    <a:pt x="6622" y="3330"/>
                  </a:cubicBezTo>
                  <a:cubicBezTo>
                    <a:pt x="6588" y="3305"/>
                    <a:pt x="6588" y="3305"/>
                    <a:pt x="6629" y="3299"/>
                  </a:cubicBezTo>
                  <a:cubicBezTo>
                    <a:pt x="6669" y="3292"/>
                    <a:pt x="6710" y="3286"/>
                    <a:pt x="6673" y="3277"/>
                  </a:cubicBezTo>
                  <a:cubicBezTo>
                    <a:pt x="6682" y="3255"/>
                    <a:pt x="6701" y="3239"/>
                    <a:pt x="6723" y="3236"/>
                  </a:cubicBezTo>
                  <a:cubicBezTo>
                    <a:pt x="6729" y="3205"/>
                    <a:pt x="6732" y="3189"/>
                    <a:pt x="6698" y="3183"/>
                  </a:cubicBezTo>
                  <a:cubicBezTo>
                    <a:pt x="6660" y="3173"/>
                    <a:pt x="6663" y="3158"/>
                    <a:pt x="6666" y="3142"/>
                  </a:cubicBezTo>
                  <a:cubicBezTo>
                    <a:pt x="6669" y="3129"/>
                    <a:pt x="6673" y="3114"/>
                    <a:pt x="6638" y="3104"/>
                  </a:cubicBezTo>
                  <a:cubicBezTo>
                    <a:pt x="6600" y="3098"/>
                    <a:pt x="6566" y="3076"/>
                    <a:pt x="6572" y="3048"/>
                  </a:cubicBezTo>
                  <a:cubicBezTo>
                    <a:pt x="6538" y="3010"/>
                    <a:pt x="6538" y="3010"/>
                    <a:pt x="6616" y="3007"/>
                  </a:cubicBezTo>
                  <a:cubicBezTo>
                    <a:pt x="6622" y="3008"/>
                    <a:pt x="6627" y="3009"/>
                    <a:pt x="6631" y="3009"/>
                  </a:cubicBezTo>
                  <a:cubicBezTo>
                    <a:pt x="6655" y="3009"/>
                    <a:pt x="6657" y="2995"/>
                    <a:pt x="6657" y="2982"/>
                  </a:cubicBezTo>
                  <a:cubicBezTo>
                    <a:pt x="6657" y="2982"/>
                    <a:pt x="6660" y="2966"/>
                    <a:pt x="6701" y="2957"/>
                  </a:cubicBezTo>
                  <a:cubicBezTo>
                    <a:pt x="6738" y="2945"/>
                    <a:pt x="6701" y="2941"/>
                    <a:pt x="6663" y="2935"/>
                  </a:cubicBezTo>
                  <a:lnTo>
                    <a:pt x="6588" y="2926"/>
                  </a:lnTo>
                  <a:cubicBezTo>
                    <a:pt x="6590" y="2914"/>
                    <a:pt x="6634" y="2908"/>
                    <a:pt x="6672" y="2908"/>
                  </a:cubicBezTo>
                  <a:cubicBezTo>
                    <a:pt x="6685" y="2908"/>
                    <a:pt x="6697" y="2908"/>
                    <a:pt x="6707" y="2910"/>
                  </a:cubicBezTo>
                  <a:cubicBezTo>
                    <a:pt x="6782" y="2904"/>
                    <a:pt x="6782" y="2904"/>
                    <a:pt x="6707" y="2894"/>
                  </a:cubicBezTo>
                  <a:cubicBezTo>
                    <a:pt x="6669" y="2888"/>
                    <a:pt x="6635" y="2869"/>
                    <a:pt x="6676" y="2844"/>
                  </a:cubicBezTo>
                  <a:cubicBezTo>
                    <a:pt x="6682" y="2814"/>
                    <a:pt x="6685" y="2784"/>
                    <a:pt x="6718" y="2784"/>
                  </a:cubicBezTo>
                  <a:cubicBezTo>
                    <a:pt x="6719" y="2784"/>
                    <a:pt x="6721" y="2785"/>
                    <a:pt x="6723" y="2785"/>
                  </a:cubicBezTo>
                  <a:cubicBezTo>
                    <a:pt x="6763" y="2772"/>
                    <a:pt x="6726" y="2753"/>
                    <a:pt x="6726" y="2753"/>
                  </a:cubicBezTo>
                  <a:cubicBezTo>
                    <a:pt x="6688" y="2735"/>
                    <a:pt x="6691" y="2719"/>
                    <a:pt x="6729" y="2675"/>
                  </a:cubicBezTo>
                  <a:cubicBezTo>
                    <a:pt x="6810" y="2600"/>
                    <a:pt x="6810" y="2597"/>
                    <a:pt x="6732" y="2597"/>
                  </a:cubicBezTo>
                  <a:cubicBezTo>
                    <a:pt x="6694" y="2594"/>
                    <a:pt x="6657" y="2594"/>
                    <a:pt x="6735" y="2581"/>
                  </a:cubicBezTo>
                  <a:cubicBezTo>
                    <a:pt x="6773" y="2565"/>
                    <a:pt x="6735" y="2547"/>
                    <a:pt x="6698" y="2515"/>
                  </a:cubicBezTo>
                  <a:cubicBezTo>
                    <a:pt x="6662" y="2506"/>
                    <a:pt x="6622" y="2502"/>
                    <a:pt x="6583" y="2502"/>
                  </a:cubicBezTo>
                  <a:cubicBezTo>
                    <a:pt x="6571" y="2502"/>
                    <a:pt x="6559" y="2502"/>
                    <a:pt x="6547" y="2503"/>
                  </a:cubicBezTo>
                  <a:cubicBezTo>
                    <a:pt x="6472" y="2503"/>
                    <a:pt x="6472" y="2503"/>
                    <a:pt x="6513" y="2471"/>
                  </a:cubicBezTo>
                  <a:cubicBezTo>
                    <a:pt x="6513" y="2459"/>
                    <a:pt x="6550" y="2443"/>
                    <a:pt x="6588" y="2440"/>
                  </a:cubicBezTo>
                  <a:cubicBezTo>
                    <a:pt x="6626" y="2440"/>
                    <a:pt x="6626" y="2456"/>
                    <a:pt x="6626" y="2456"/>
                  </a:cubicBezTo>
                  <a:lnTo>
                    <a:pt x="6626" y="2471"/>
                  </a:lnTo>
                  <a:cubicBezTo>
                    <a:pt x="6663" y="2471"/>
                    <a:pt x="6701" y="2471"/>
                    <a:pt x="6701" y="2440"/>
                  </a:cubicBezTo>
                  <a:cubicBezTo>
                    <a:pt x="6735" y="2423"/>
                    <a:pt x="6738" y="2408"/>
                    <a:pt x="6710" y="2408"/>
                  </a:cubicBezTo>
                  <a:cubicBezTo>
                    <a:pt x="6707" y="2408"/>
                    <a:pt x="6704" y="2408"/>
                    <a:pt x="6701" y="2409"/>
                  </a:cubicBezTo>
                  <a:cubicBezTo>
                    <a:pt x="6738" y="2390"/>
                    <a:pt x="6735" y="2359"/>
                    <a:pt x="6735" y="2327"/>
                  </a:cubicBezTo>
                  <a:cubicBezTo>
                    <a:pt x="6732" y="2296"/>
                    <a:pt x="6729" y="2252"/>
                    <a:pt x="6767" y="2233"/>
                  </a:cubicBezTo>
                  <a:cubicBezTo>
                    <a:pt x="6767" y="2202"/>
                    <a:pt x="6764" y="2186"/>
                    <a:pt x="6735" y="2186"/>
                  </a:cubicBezTo>
                  <a:cubicBezTo>
                    <a:pt x="6732" y="2186"/>
                    <a:pt x="6729" y="2186"/>
                    <a:pt x="6726" y="2186"/>
                  </a:cubicBezTo>
                  <a:cubicBezTo>
                    <a:pt x="6709" y="2188"/>
                    <a:pt x="6696" y="2189"/>
                    <a:pt x="6686" y="2189"/>
                  </a:cubicBezTo>
                  <a:cubicBezTo>
                    <a:pt x="6653" y="2189"/>
                    <a:pt x="6659" y="2179"/>
                    <a:pt x="6688" y="2177"/>
                  </a:cubicBezTo>
                  <a:cubicBezTo>
                    <a:pt x="6767" y="2155"/>
                    <a:pt x="6776" y="1942"/>
                    <a:pt x="6698" y="1939"/>
                  </a:cubicBezTo>
                  <a:cubicBezTo>
                    <a:pt x="6698" y="1939"/>
                    <a:pt x="6698" y="1923"/>
                    <a:pt x="6694" y="1907"/>
                  </a:cubicBezTo>
                  <a:cubicBezTo>
                    <a:pt x="6726" y="1873"/>
                    <a:pt x="6713" y="1776"/>
                    <a:pt x="6673" y="1769"/>
                  </a:cubicBezTo>
                  <a:lnTo>
                    <a:pt x="6663" y="1725"/>
                  </a:lnTo>
                  <a:cubicBezTo>
                    <a:pt x="6691" y="1685"/>
                    <a:pt x="6688" y="1669"/>
                    <a:pt x="6647" y="1663"/>
                  </a:cubicBezTo>
                  <a:cubicBezTo>
                    <a:pt x="6635" y="1661"/>
                    <a:pt x="6624" y="1660"/>
                    <a:pt x="6614" y="1660"/>
                  </a:cubicBezTo>
                  <a:cubicBezTo>
                    <a:pt x="6605" y="1660"/>
                    <a:pt x="6597" y="1661"/>
                    <a:pt x="6594" y="1661"/>
                  </a:cubicBezTo>
                  <a:cubicBezTo>
                    <a:pt x="6590" y="1661"/>
                    <a:pt x="6593" y="1660"/>
                    <a:pt x="6607" y="1657"/>
                  </a:cubicBezTo>
                  <a:cubicBezTo>
                    <a:pt x="6644" y="1647"/>
                    <a:pt x="6638" y="1619"/>
                    <a:pt x="6622" y="1556"/>
                  </a:cubicBezTo>
                  <a:cubicBezTo>
                    <a:pt x="6615" y="1520"/>
                    <a:pt x="6611" y="1506"/>
                    <a:pt x="6602" y="1506"/>
                  </a:cubicBezTo>
                  <a:cubicBezTo>
                    <a:pt x="6596" y="1506"/>
                    <a:pt x="6588" y="1512"/>
                    <a:pt x="6575" y="1522"/>
                  </a:cubicBezTo>
                  <a:cubicBezTo>
                    <a:pt x="6525" y="1472"/>
                    <a:pt x="6560" y="1462"/>
                    <a:pt x="6597" y="1453"/>
                  </a:cubicBezTo>
                  <a:cubicBezTo>
                    <a:pt x="6656" y="1448"/>
                    <a:pt x="6665" y="1428"/>
                    <a:pt x="6612" y="1428"/>
                  </a:cubicBezTo>
                  <a:cubicBezTo>
                    <a:pt x="6597" y="1428"/>
                    <a:pt x="6577" y="1430"/>
                    <a:pt x="6550" y="1434"/>
                  </a:cubicBezTo>
                  <a:cubicBezTo>
                    <a:pt x="6543" y="1435"/>
                    <a:pt x="6536" y="1435"/>
                    <a:pt x="6530" y="1435"/>
                  </a:cubicBezTo>
                  <a:cubicBezTo>
                    <a:pt x="6474" y="1435"/>
                    <a:pt x="6469" y="1411"/>
                    <a:pt x="6500" y="1400"/>
                  </a:cubicBezTo>
                  <a:cubicBezTo>
                    <a:pt x="6509" y="1397"/>
                    <a:pt x="6516" y="1396"/>
                    <a:pt x="6522" y="1396"/>
                  </a:cubicBezTo>
                  <a:cubicBezTo>
                    <a:pt x="6539" y="1396"/>
                    <a:pt x="6542" y="1406"/>
                    <a:pt x="6547" y="1418"/>
                  </a:cubicBezTo>
                  <a:lnTo>
                    <a:pt x="6619" y="1396"/>
                  </a:lnTo>
                  <a:cubicBezTo>
                    <a:pt x="6613" y="1381"/>
                    <a:pt x="6613" y="1381"/>
                    <a:pt x="6572" y="1378"/>
                  </a:cubicBezTo>
                  <a:cubicBezTo>
                    <a:pt x="6572" y="1378"/>
                    <a:pt x="6569" y="1362"/>
                    <a:pt x="6528" y="1359"/>
                  </a:cubicBezTo>
                  <a:cubicBezTo>
                    <a:pt x="6488" y="1359"/>
                    <a:pt x="6450" y="1371"/>
                    <a:pt x="6419" y="1396"/>
                  </a:cubicBezTo>
                  <a:cubicBezTo>
                    <a:pt x="6406" y="1407"/>
                    <a:pt x="6398" y="1411"/>
                    <a:pt x="6392" y="1411"/>
                  </a:cubicBezTo>
                  <a:cubicBezTo>
                    <a:pt x="6384" y="1411"/>
                    <a:pt x="6382" y="1403"/>
                    <a:pt x="6378" y="1393"/>
                  </a:cubicBezTo>
                  <a:cubicBezTo>
                    <a:pt x="6398" y="1361"/>
                    <a:pt x="6435" y="1343"/>
                    <a:pt x="6473" y="1343"/>
                  </a:cubicBezTo>
                  <a:cubicBezTo>
                    <a:pt x="6476" y="1343"/>
                    <a:pt x="6478" y="1343"/>
                    <a:pt x="6481" y="1343"/>
                  </a:cubicBezTo>
                  <a:cubicBezTo>
                    <a:pt x="6483" y="1348"/>
                    <a:pt x="6489" y="1350"/>
                    <a:pt x="6496" y="1350"/>
                  </a:cubicBezTo>
                  <a:cubicBezTo>
                    <a:pt x="6511" y="1350"/>
                    <a:pt x="6535" y="1342"/>
                    <a:pt x="6560" y="1334"/>
                  </a:cubicBezTo>
                  <a:cubicBezTo>
                    <a:pt x="6590" y="1323"/>
                    <a:pt x="6517" y="1282"/>
                    <a:pt x="6447" y="1282"/>
                  </a:cubicBezTo>
                  <a:cubicBezTo>
                    <a:pt x="6439" y="1282"/>
                    <a:pt x="6430" y="1282"/>
                    <a:pt x="6422" y="1284"/>
                  </a:cubicBezTo>
                  <a:lnTo>
                    <a:pt x="6459" y="1271"/>
                  </a:lnTo>
                  <a:cubicBezTo>
                    <a:pt x="6494" y="1259"/>
                    <a:pt x="6485" y="1230"/>
                    <a:pt x="6475" y="1199"/>
                  </a:cubicBezTo>
                  <a:cubicBezTo>
                    <a:pt x="6468" y="1178"/>
                    <a:pt x="6463" y="1165"/>
                    <a:pt x="6448" y="1165"/>
                  </a:cubicBezTo>
                  <a:cubicBezTo>
                    <a:pt x="6442" y="1165"/>
                    <a:pt x="6434" y="1167"/>
                    <a:pt x="6425" y="1171"/>
                  </a:cubicBezTo>
                  <a:cubicBezTo>
                    <a:pt x="6401" y="1180"/>
                    <a:pt x="6375" y="1189"/>
                    <a:pt x="6360" y="1189"/>
                  </a:cubicBezTo>
                  <a:cubicBezTo>
                    <a:pt x="6355" y="1189"/>
                    <a:pt x="6351" y="1187"/>
                    <a:pt x="6350" y="1183"/>
                  </a:cubicBezTo>
                  <a:lnTo>
                    <a:pt x="6350" y="1183"/>
                  </a:lnTo>
                  <a:cubicBezTo>
                    <a:pt x="6353" y="1199"/>
                    <a:pt x="6318" y="1212"/>
                    <a:pt x="6284" y="1224"/>
                  </a:cubicBezTo>
                  <a:cubicBezTo>
                    <a:pt x="6300" y="1199"/>
                    <a:pt x="6318" y="1177"/>
                    <a:pt x="6337" y="1155"/>
                  </a:cubicBezTo>
                  <a:cubicBezTo>
                    <a:pt x="6397" y="1099"/>
                    <a:pt x="6419" y="1058"/>
                    <a:pt x="6394" y="1002"/>
                  </a:cubicBezTo>
                  <a:cubicBezTo>
                    <a:pt x="6384" y="973"/>
                    <a:pt x="6365" y="929"/>
                    <a:pt x="6394" y="901"/>
                  </a:cubicBezTo>
                  <a:cubicBezTo>
                    <a:pt x="6385" y="879"/>
                    <a:pt x="6379" y="866"/>
                    <a:pt x="6364" y="866"/>
                  </a:cubicBezTo>
                  <a:cubicBezTo>
                    <a:pt x="6358" y="866"/>
                    <a:pt x="6350" y="869"/>
                    <a:pt x="6340" y="873"/>
                  </a:cubicBezTo>
                  <a:lnTo>
                    <a:pt x="6328" y="845"/>
                  </a:lnTo>
                  <a:cubicBezTo>
                    <a:pt x="6350" y="821"/>
                    <a:pt x="6347" y="798"/>
                    <a:pt x="6329" y="798"/>
                  </a:cubicBezTo>
                  <a:cubicBezTo>
                    <a:pt x="6323" y="798"/>
                    <a:pt x="6317" y="800"/>
                    <a:pt x="6309" y="804"/>
                  </a:cubicBezTo>
                  <a:cubicBezTo>
                    <a:pt x="6307" y="804"/>
                    <a:pt x="6305" y="804"/>
                    <a:pt x="6304" y="804"/>
                  </a:cubicBezTo>
                  <a:cubicBezTo>
                    <a:pt x="6271" y="804"/>
                    <a:pt x="6293" y="775"/>
                    <a:pt x="6287" y="763"/>
                  </a:cubicBezTo>
                  <a:cubicBezTo>
                    <a:pt x="6313" y="732"/>
                    <a:pt x="6327" y="717"/>
                    <a:pt x="6322" y="717"/>
                  </a:cubicBezTo>
                  <a:cubicBezTo>
                    <a:pt x="6317" y="717"/>
                    <a:pt x="6294" y="733"/>
                    <a:pt x="6246" y="767"/>
                  </a:cubicBezTo>
                  <a:cubicBezTo>
                    <a:pt x="6212" y="785"/>
                    <a:pt x="6193" y="829"/>
                    <a:pt x="6199" y="842"/>
                  </a:cubicBezTo>
                  <a:cubicBezTo>
                    <a:pt x="6209" y="854"/>
                    <a:pt x="6215" y="867"/>
                    <a:pt x="6221" y="882"/>
                  </a:cubicBezTo>
                  <a:lnTo>
                    <a:pt x="6165" y="857"/>
                  </a:lnTo>
                  <a:cubicBezTo>
                    <a:pt x="6161" y="850"/>
                    <a:pt x="6144" y="845"/>
                    <a:pt x="6123" y="845"/>
                  </a:cubicBezTo>
                  <a:cubicBezTo>
                    <a:pt x="6108" y="845"/>
                    <a:pt x="6092" y="848"/>
                    <a:pt x="6077" y="854"/>
                  </a:cubicBezTo>
                  <a:cubicBezTo>
                    <a:pt x="6077" y="854"/>
                    <a:pt x="6060" y="865"/>
                    <a:pt x="6048" y="865"/>
                  </a:cubicBezTo>
                  <a:cubicBezTo>
                    <a:pt x="6044" y="865"/>
                    <a:pt x="6041" y="864"/>
                    <a:pt x="6040" y="861"/>
                  </a:cubicBezTo>
                  <a:lnTo>
                    <a:pt x="6105" y="826"/>
                  </a:lnTo>
                  <a:cubicBezTo>
                    <a:pt x="6143" y="820"/>
                    <a:pt x="6181" y="804"/>
                    <a:pt x="6212" y="785"/>
                  </a:cubicBezTo>
                  <a:cubicBezTo>
                    <a:pt x="6259" y="746"/>
                    <a:pt x="6276" y="703"/>
                    <a:pt x="6250" y="703"/>
                  </a:cubicBezTo>
                  <a:cubicBezTo>
                    <a:pt x="6243" y="703"/>
                    <a:pt x="6232" y="706"/>
                    <a:pt x="6218" y="713"/>
                  </a:cubicBezTo>
                  <a:cubicBezTo>
                    <a:pt x="6209" y="701"/>
                    <a:pt x="6209" y="701"/>
                    <a:pt x="6237" y="669"/>
                  </a:cubicBezTo>
                  <a:cubicBezTo>
                    <a:pt x="6257" y="658"/>
                    <a:pt x="6261" y="647"/>
                    <a:pt x="6244" y="647"/>
                  </a:cubicBezTo>
                  <a:cubicBezTo>
                    <a:pt x="6233" y="647"/>
                    <a:pt x="6215" y="651"/>
                    <a:pt x="6187" y="660"/>
                  </a:cubicBezTo>
                  <a:cubicBezTo>
                    <a:pt x="6163" y="668"/>
                    <a:pt x="6147" y="672"/>
                    <a:pt x="6137" y="672"/>
                  </a:cubicBezTo>
                  <a:cubicBezTo>
                    <a:pt x="6118" y="672"/>
                    <a:pt x="6128" y="655"/>
                    <a:pt x="6168" y="619"/>
                  </a:cubicBezTo>
                  <a:cubicBezTo>
                    <a:pt x="6211" y="565"/>
                    <a:pt x="6194" y="515"/>
                    <a:pt x="6168" y="515"/>
                  </a:cubicBezTo>
                  <a:cubicBezTo>
                    <a:pt x="6164" y="515"/>
                    <a:pt x="6160" y="516"/>
                    <a:pt x="6155" y="519"/>
                  </a:cubicBezTo>
                  <a:cubicBezTo>
                    <a:pt x="6136" y="532"/>
                    <a:pt x="6120" y="537"/>
                    <a:pt x="6108" y="537"/>
                  </a:cubicBezTo>
                  <a:cubicBezTo>
                    <a:pt x="6082" y="537"/>
                    <a:pt x="6076" y="511"/>
                    <a:pt x="6093" y="488"/>
                  </a:cubicBezTo>
                  <a:cubicBezTo>
                    <a:pt x="6111" y="462"/>
                    <a:pt x="6108" y="448"/>
                    <a:pt x="6084" y="448"/>
                  </a:cubicBezTo>
                  <a:cubicBezTo>
                    <a:pt x="6079" y="448"/>
                    <a:pt x="6074" y="449"/>
                    <a:pt x="6068" y="450"/>
                  </a:cubicBezTo>
                  <a:cubicBezTo>
                    <a:pt x="6097" y="433"/>
                    <a:pt x="6117" y="402"/>
                    <a:pt x="6089" y="402"/>
                  </a:cubicBezTo>
                  <a:cubicBezTo>
                    <a:pt x="6086" y="402"/>
                    <a:pt x="6084" y="402"/>
                    <a:pt x="6080" y="403"/>
                  </a:cubicBezTo>
                  <a:cubicBezTo>
                    <a:pt x="6080" y="403"/>
                    <a:pt x="6079" y="401"/>
                    <a:pt x="6076" y="401"/>
                  </a:cubicBezTo>
                  <a:cubicBezTo>
                    <a:pt x="6072" y="401"/>
                    <a:pt x="6063" y="405"/>
                    <a:pt x="6049" y="425"/>
                  </a:cubicBezTo>
                  <a:lnTo>
                    <a:pt x="5971" y="441"/>
                  </a:lnTo>
                  <a:cubicBezTo>
                    <a:pt x="5980" y="453"/>
                    <a:pt x="5949" y="475"/>
                    <a:pt x="5917" y="497"/>
                  </a:cubicBezTo>
                  <a:cubicBezTo>
                    <a:pt x="5914" y="499"/>
                    <a:pt x="5911" y="500"/>
                    <a:pt x="5908" y="500"/>
                  </a:cubicBezTo>
                  <a:cubicBezTo>
                    <a:pt x="5887" y="500"/>
                    <a:pt x="5894" y="437"/>
                    <a:pt x="5961" y="356"/>
                  </a:cubicBezTo>
                  <a:lnTo>
                    <a:pt x="6005" y="290"/>
                  </a:lnTo>
                  <a:lnTo>
                    <a:pt x="5946" y="331"/>
                  </a:lnTo>
                  <a:cubicBezTo>
                    <a:pt x="5936" y="318"/>
                    <a:pt x="5927" y="306"/>
                    <a:pt x="5958" y="284"/>
                  </a:cubicBezTo>
                  <a:cubicBezTo>
                    <a:pt x="5989" y="262"/>
                    <a:pt x="5989" y="262"/>
                    <a:pt x="5980" y="249"/>
                  </a:cubicBezTo>
                  <a:cubicBezTo>
                    <a:pt x="5980" y="249"/>
                    <a:pt x="5978" y="246"/>
                    <a:pt x="5972" y="246"/>
                  </a:cubicBezTo>
                  <a:cubicBezTo>
                    <a:pt x="5966" y="246"/>
                    <a:pt x="5957" y="249"/>
                    <a:pt x="5942" y="259"/>
                  </a:cubicBezTo>
                  <a:cubicBezTo>
                    <a:pt x="5909" y="282"/>
                    <a:pt x="5894" y="293"/>
                    <a:pt x="5889" y="293"/>
                  </a:cubicBezTo>
                  <a:cubicBezTo>
                    <a:pt x="5886" y="293"/>
                    <a:pt x="5891" y="284"/>
                    <a:pt x="5902" y="268"/>
                  </a:cubicBezTo>
                  <a:cubicBezTo>
                    <a:pt x="5935" y="233"/>
                    <a:pt x="5944" y="215"/>
                    <a:pt x="5929" y="215"/>
                  </a:cubicBezTo>
                  <a:cubicBezTo>
                    <a:pt x="5920" y="215"/>
                    <a:pt x="5902" y="221"/>
                    <a:pt x="5877" y="234"/>
                  </a:cubicBezTo>
                  <a:cubicBezTo>
                    <a:pt x="5849" y="254"/>
                    <a:pt x="5834" y="265"/>
                    <a:pt x="5831" y="265"/>
                  </a:cubicBezTo>
                  <a:cubicBezTo>
                    <a:pt x="5828" y="265"/>
                    <a:pt x="5841" y="251"/>
                    <a:pt x="5867" y="221"/>
                  </a:cubicBezTo>
                  <a:cubicBezTo>
                    <a:pt x="5899" y="199"/>
                    <a:pt x="5917" y="165"/>
                    <a:pt x="5908" y="152"/>
                  </a:cubicBezTo>
                  <a:lnTo>
                    <a:pt x="5908" y="152"/>
                  </a:lnTo>
                  <a:lnTo>
                    <a:pt x="5880" y="174"/>
                  </a:lnTo>
                  <a:cubicBezTo>
                    <a:pt x="5852" y="196"/>
                    <a:pt x="5835" y="205"/>
                    <a:pt x="5827" y="205"/>
                  </a:cubicBezTo>
                  <a:cubicBezTo>
                    <a:pt x="5817" y="205"/>
                    <a:pt x="5819" y="193"/>
                    <a:pt x="5830" y="174"/>
                  </a:cubicBezTo>
                  <a:cubicBezTo>
                    <a:pt x="5861" y="149"/>
                    <a:pt x="5851" y="140"/>
                    <a:pt x="5804" y="137"/>
                  </a:cubicBezTo>
                  <a:cubicBezTo>
                    <a:pt x="5786" y="115"/>
                    <a:pt x="5776" y="102"/>
                    <a:pt x="5804" y="80"/>
                  </a:cubicBezTo>
                  <a:cubicBezTo>
                    <a:pt x="5836" y="53"/>
                    <a:pt x="5851" y="41"/>
                    <a:pt x="5847" y="41"/>
                  </a:cubicBezTo>
                  <a:cubicBezTo>
                    <a:pt x="5844" y="41"/>
                    <a:pt x="5827" y="50"/>
                    <a:pt x="5795" y="68"/>
                  </a:cubicBezTo>
                  <a:cubicBezTo>
                    <a:pt x="5783" y="72"/>
                    <a:pt x="5774" y="75"/>
                    <a:pt x="5769" y="75"/>
                  </a:cubicBezTo>
                  <a:cubicBezTo>
                    <a:pt x="5759" y="75"/>
                    <a:pt x="5761" y="64"/>
                    <a:pt x="5767" y="30"/>
                  </a:cubicBezTo>
                  <a:cubicBezTo>
                    <a:pt x="5779" y="9"/>
                    <a:pt x="5783" y="0"/>
                    <a:pt x="5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37"/>
            <p:cNvSpPr/>
            <p:nvPr/>
          </p:nvSpPr>
          <p:spPr>
            <a:xfrm>
              <a:off x="4334977" y="3834843"/>
              <a:ext cx="401383" cy="303522"/>
            </a:xfrm>
            <a:custGeom>
              <a:avLst/>
              <a:gdLst/>
              <a:ahLst/>
              <a:cxnLst/>
              <a:rect l="l" t="t" r="r" b="b"/>
              <a:pathLst>
                <a:path w="22051" h="16804" extrusionOk="0">
                  <a:moveTo>
                    <a:pt x="15466" y="0"/>
                  </a:moveTo>
                  <a:cubicBezTo>
                    <a:pt x="14479" y="0"/>
                    <a:pt x="13478" y="255"/>
                    <a:pt x="12564" y="790"/>
                  </a:cubicBezTo>
                  <a:lnTo>
                    <a:pt x="3532" y="6064"/>
                  </a:lnTo>
                  <a:cubicBezTo>
                    <a:pt x="1029" y="7527"/>
                    <a:pt x="1" y="10617"/>
                    <a:pt x="1132" y="13287"/>
                  </a:cubicBezTo>
                  <a:cubicBezTo>
                    <a:pt x="2051" y="15461"/>
                    <a:pt x="4172" y="16804"/>
                    <a:pt x="6435" y="16804"/>
                  </a:cubicBezTo>
                  <a:cubicBezTo>
                    <a:pt x="6949" y="16804"/>
                    <a:pt x="7470" y="16734"/>
                    <a:pt x="7986" y="16590"/>
                  </a:cubicBezTo>
                  <a:cubicBezTo>
                    <a:pt x="8462" y="16459"/>
                    <a:pt x="8916" y="16264"/>
                    <a:pt x="9343" y="16017"/>
                  </a:cubicBezTo>
                  <a:lnTo>
                    <a:pt x="18377" y="10739"/>
                  </a:lnTo>
                  <a:cubicBezTo>
                    <a:pt x="21126" y="9135"/>
                    <a:pt x="22050" y="5606"/>
                    <a:pt x="20446" y="2858"/>
                  </a:cubicBezTo>
                  <a:cubicBezTo>
                    <a:pt x="19375" y="1024"/>
                    <a:pt x="17447" y="0"/>
                    <a:pt x="15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37"/>
            <p:cNvSpPr/>
            <p:nvPr/>
          </p:nvSpPr>
          <p:spPr>
            <a:xfrm>
              <a:off x="4338053" y="3824872"/>
              <a:ext cx="392537" cy="321874"/>
            </a:xfrm>
            <a:custGeom>
              <a:avLst/>
              <a:gdLst/>
              <a:ahLst/>
              <a:cxnLst/>
              <a:rect l="l" t="t" r="r" b="b"/>
              <a:pathLst>
                <a:path w="21565" h="17820" extrusionOk="0">
                  <a:moveTo>
                    <a:pt x="15861" y="390"/>
                  </a:moveTo>
                  <a:cubicBezTo>
                    <a:pt x="15870" y="390"/>
                    <a:pt x="15878" y="391"/>
                    <a:pt x="15886" y="392"/>
                  </a:cubicBezTo>
                  <a:cubicBezTo>
                    <a:pt x="16024" y="408"/>
                    <a:pt x="16024" y="408"/>
                    <a:pt x="16018" y="445"/>
                  </a:cubicBezTo>
                  <a:cubicBezTo>
                    <a:pt x="16016" y="464"/>
                    <a:pt x="15981" y="470"/>
                    <a:pt x="15938" y="470"/>
                  </a:cubicBezTo>
                  <a:cubicBezTo>
                    <a:pt x="15895" y="470"/>
                    <a:pt x="15844" y="464"/>
                    <a:pt x="15811" y="461"/>
                  </a:cubicBezTo>
                  <a:cubicBezTo>
                    <a:pt x="15753" y="420"/>
                    <a:pt x="15802" y="390"/>
                    <a:pt x="15861" y="390"/>
                  </a:cubicBezTo>
                  <a:close/>
                  <a:moveTo>
                    <a:pt x="18546" y="1303"/>
                  </a:moveTo>
                  <a:cubicBezTo>
                    <a:pt x="18556" y="1303"/>
                    <a:pt x="18562" y="1304"/>
                    <a:pt x="18562" y="1304"/>
                  </a:cubicBezTo>
                  <a:lnTo>
                    <a:pt x="18622" y="1345"/>
                  </a:lnTo>
                  <a:cubicBezTo>
                    <a:pt x="18608" y="1365"/>
                    <a:pt x="18593" y="1385"/>
                    <a:pt x="18569" y="1385"/>
                  </a:cubicBezTo>
                  <a:cubicBezTo>
                    <a:pt x="18556" y="1385"/>
                    <a:pt x="18541" y="1379"/>
                    <a:pt x="18522" y="1367"/>
                  </a:cubicBezTo>
                  <a:lnTo>
                    <a:pt x="18465" y="1329"/>
                  </a:lnTo>
                  <a:cubicBezTo>
                    <a:pt x="18479" y="1307"/>
                    <a:pt x="18523" y="1303"/>
                    <a:pt x="18546" y="1303"/>
                  </a:cubicBezTo>
                  <a:close/>
                  <a:moveTo>
                    <a:pt x="11399" y="1674"/>
                  </a:moveTo>
                  <a:lnTo>
                    <a:pt x="11399" y="1674"/>
                  </a:lnTo>
                  <a:cubicBezTo>
                    <a:pt x="11417" y="1705"/>
                    <a:pt x="11436" y="1739"/>
                    <a:pt x="11380" y="1771"/>
                  </a:cubicBezTo>
                  <a:lnTo>
                    <a:pt x="11301" y="1774"/>
                  </a:lnTo>
                  <a:lnTo>
                    <a:pt x="11342" y="1705"/>
                  </a:lnTo>
                  <a:lnTo>
                    <a:pt x="11399" y="1674"/>
                  </a:lnTo>
                  <a:close/>
                  <a:moveTo>
                    <a:pt x="10530" y="1912"/>
                  </a:moveTo>
                  <a:lnTo>
                    <a:pt x="10530" y="1912"/>
                  </a:lnTo>
                  <a:cubicBezTo>
                    <a:pt x="10549" y="1946"/>
                    <a:pt x="10568" y="1978"/>
                    <a:pt x="10512" y="2012"/>
                  </a:cubicBezTo>
                  <a:lnTo>
                    <a:pt x="10452" y="2047"/>
                  </a:lnTo>
                  <a:cubicBezTo>
                    <a:pt x="10433" y="2012"/>
                    <a:pt x="10474" y="1946"/>
                    <a:pt x="10474" y="1946"/>
                  </a:cubicBezTo>
                  <a:lnTo>
                    <a:pt x="10530" y="1912"/>
                  </a:lnTo>
                  <a:close/>
                  <a:moveTo>
                    <a:pt x="9667" y="2723"/>
                  </a:moveTo>
                  <a:cubicBezTo>
                    <a:pt x="9677" y="2723"/>
                    <a:pt x="9681" y="2731"/>
                    <a:pt x="9691" y="2749"/>
                  </a:cubicBezTo>
                  <a:cubicBezTo>
                    <a:pt x="9709" y="2780"/>
                    <a:pt x="9672" y="2849"/>
                    <a:pt x="9672" y="2849"/>
                  </a:cubicBezTo>
                  <a:cubicBezTo>
                    <a:pt x="9664" y="2853"/>
                    <a:pt x="9657" y="2855"/>
                    <a:pt x="9652" y="2855"/>
                  </a:cubicBezTo>
                  <a:cubicBezTo>
                    <a:pt x="9617" y="2855"/>
                    <a:pt x="9632" y="2778"/>
                    <a:pt x="9615" y="2749"/>
                  </a:cubicBezTo>
                  <a:cubicBezTo>
                    <a:pt x="9644" y="2731"/>
                    <a:pt x="9658" y="2723"/>
                    <a:pt x="9667" y="2723"/>
                  </a:cubicBezTo>
                  <a:close/>
                  <a:moveTo>
                    <a:pt x="8296" y="3557"/>
                  </a:moveTo>
                  <a:lnTo>
                    <a:pt x="8296" y="3557"/>
                  </a:lnTo>
                  <a:cubicBezTo>
                    <a:pt x="8312" y="3588"/>
                    <a:pt x="8331" y="3623"/>
                    <a:pt x="8274" y="3654"/>
                  </a:cubicBezTo>
                  <a:lnTo>
                    <a:pt x="8196" y="3657"/>
                  </a:lnTo>
                  <a:lnTo>
                    <a:pt x="8237" y="3588"/>
                  </a:lnTo>
                  <a:lnTo>
                    <a:pt x="8296" y="3557"/>
                  </a:lnTo>
                  <a:close/>
                  <a:moveTo>
                    <a:pt x="4476" y="5679"/>
                  </a:moveTo>
                  <a:lnTo>
                    <a:pt x="4476" y="5679"/>
                  </a:lnTo>
                  <a:cubicBezTo>
                    <a:pt x="4492" y="5710"/>
                    <a:pt x="4510" y="5745"/>
                    <a:pt x="4454" y="5779"/>
                  </a:cubicBezTo>
                  <a:lnTo>
                    <a:pt x="4376" y="5779"/>
                  </a:lnTo>
                  <a:lnTo>
                    <a:pt x="4416" y="5713"/>
                  </a:lnTo>
                  <a:lnTo>
                    <a:pt x="4476" y="5679"/>
                  </a:lnTo>
                  <a:close/>
                  <a:moveTo>
                    <a:pt x="4012" y="5934"/>
                  </a:moveTo>
                  <a:cubicBezTo>
                    <a:pt x="4032" y="5934"/>
                    <a:pt x="4057" y="5938"/>
                    <a:pt x="4084" y="5948"/>
                  </a:cubicBezTo>
                  <a:cubicBezTo>
                    <a:pt x="4103" y="5980"/>
                    <a:pt x="4103" y="5980"/>
                    <a:pt x="4047" y="6014"/>
                  </a:cubicBezTo>
                  <a:cubicBezTo>
                    <a:pt x="4047" y="6014"/>
                    <a:pt x="3968" y="6014"/>
                    <a:pt x="3949" y="5983"/>
                  </a:cubicBezTo>
                  <a:cubicBezTo>
                    <a:pt x="3936" y="5958"/>
                    <a:pt x="3962" y="5934"/>
                    <a:pt x="4012" y="5934"/>
                  </a:cubicBezTo>
                  <a:close/>
                  <a:moveTo>
                    <a:pt x="21449" y="6164"/>
                  </a:moveTo>
                  <a:cubicBezTo>
                    <a:pt x="21486" y="6164"/>
                    <a:pt x="21486" y="6237"/>
                    <a:pt x="21486" y="6237"/>
                  </a:cubicBezTo>
                  <a:cubicBezTo>
                    <a:pt x="21483" y="6309"/>
                    <a:pt x="21483" y="6309"/>
                    <a:pt x="21446" y="6309"/>
                  </a:cubicBezTo>
                  <a:cubicBezTo>
                    <a:pt x="21446" y="6309"/>
                    <a:pt x="21408" y="6309"/>
                    <a:pt x="21411" y="6237"/>
                  </a:cubicBezTo>
                  <a:lnTo>
                    <a:pt x="21449" y="6164"/>
                  </a:lnTo>
                  <a:close/>
                  <a:moveTo>
                    <a:pt x="2422" y="6443"/>
                  </a:moveTo>
                  <a:cubicBezTo>
                    <a:pt x="2411" y="6443"/>
                    <a:pt x="2397" y="6455"/>
                    <a:pt x="2364" y="6481"/>
                  </a:cubicBezTo>
                  <a:cubicBezTo>
                    <a:pt x="2284" y="6546"/>
                    <a:pt x="2259" y="6566"/>
                    <a:pt x="2278" y="6566"/>
                  </a:cubicBezTo>
                  <a:cubicBezTo>
                    <a:pt x="2287" y="6566"/>
                    <a:pt x="2304" y="6562"/>
                    <a:pt x="2329" y="6556"/>
                  </a:cubicBezTo>
                  <a:lnTo>
                    <a:pt x="2445" y="6465"/>
                  </a:lnTo>
                  <a:cubicBezTo>
                    <a:pt x="2435" y="6451"/>
                    <a:pt x="2430" y="6443"/>
                    <a:pt x="2422" y="6443"/>
                  </a:cubicBezTo>
                  <a:close/>
                  <a:moveTo>
                    <a:pt x="3105" y="6582"/>
                  </a:moveTo>
                  <a:cubicBezTo>
                    <a:pt x="3127" y="6582"/>
                    <a:pt x="3135" y="6597"/>
                    <a:pt x="3135" y="6597"/>
                  </a:cubicBezTo>
                  <a:cubicBezTo>
                    <a:pt x="3153" y="6628"/>
                    <a:pt x="3078" y="6631"/>
                    <a:pt x="3019" y="6669"/>
                  </a:cubicBezTo>
                  <a:cubicBezTo>
                    <a:pt x="3001" y="6670"/>
                    <a:pt x="2988" y="6671"/>
                    <a:pt x="2978" y="6671"/>
                  </a:cubicBezTo>
                  <a:cubicBezTo>
                    <a:pt x="2946" y="6671"/>
                    <a:pt x="2966" y="6658"/>
                    <a:pt x="3056" y="6600"/>
                  </a:cubicBezTo>
                  <a:cubicBezTo>
                    <a:pt x="3077" y="6587"/>
                    <a:pt x="3093" y="6582"/>
                    <a:pt x="3105" y="6582"/>
                  </a:cubicBezTo>
                  <a:close/>
                  <a:moveTo>
                    <a:pt x="2599" y="6682"/>
                  </a:moveTo>
                  <a:lnTo>
                    <a:pt x="2599" y="6682"/>
                  </a:lnTo>
                  <a:cubicBezTo>
                    <a:pt x="2613" y="6697"/>
                    <a:pt x="2595" y="6709"/>
                    <a:pt x="2585" y="6709"/>
                  </a:cubicBezTo>
                  <a:cubicBezTo>
                    <a:pt x="2577" y="6709"/>
                    <a:pt x="2575" y="6701"/>
                    <a:pt x="2599" y="6682"/>
                  </a:cubicBezTo>
                  <a:close/>
                  <a:moveTo>
                    <a:pt x="21439" y="7029"/>
                  </a:moveTo>
                  <a:lnTo>
                    <a:pt x="21467" y="7105"/>
                  </a:lnTo>
                  <a:lnTo>
                    <a:pt x="21458" y="7177"/>
                  </a:lnTo>
                  <a:cubicBezTo>
                    <a:pt x="21420" y="7170"/>
                    <a:pt x="21383" y="7164"/>
                    <a:pt x="21392" y="7095"/>
                  </a:cubicBezTo>
                  <a:lnTo>
                    <a:pt x="21439" y="7029"/>
                  </a:lnTo>
                  <a:close/>
                  <a:moveTo>
                    <a:pt x="2138" y="7347"/>
                  </a:moveTo>
                  <a:cubicBezTo>
                    <a:pt x="2145" y="7347"/>
                    <a:pt x="2152" y="7349"/>
                    <a:pt x="2157" y="7355"/>
                  </a:cubicBezTo>
                  <a:cubicBezTo>
                    <a:pt x="2157" y="7355"/>
                    <a:pt x="2182" y="7380"/>
                    <a:pt x="2135" y="7430"/>
                  </a:cubicBezTo>
                  <a:cubicBezTo>
                    <a:pt x="2097" y="7462"/>
                    <a:pt x="2057" y="7484"/>
                    <a:pt x="2010" y="7499"/>
                  </a:cubicBezTo>
                  <a:cubicBezTo>
                    <a:pt x="1981" y="7474"/>
                    <a:pt x="2032" y="7424"/>
                    <a:pt x="2032" y="7424"/>
                  </a:cubicBezTo>
                  <a:cubicBezTo>
                    <a:pt x="2071" y="7385"/>
                    <a:pt x="2111" y="7347"/>
                    <a:pt x="2138" y="7347"/>
                  </a:cubicBezTo>
                  <a:close/>
                  <a:moveTo>
                    <a:pt x="3202" y="7414"/>
                  </a:moveTo>
                  <a:cubicBezTo>
                    <a:pt x="3193" y="7414"/>
                    <a:pt x="3181" y="7423"/>
                    <a:pt x="3157" y="7443"/>
                  </a:cubicBezTo>
                  <a:cubicBezTo>
                    <a:pt x="3157" y="7443"/>
                    <a:pt x="3132" y="7512"/>
                    <a:pt x="3153" y="7543"/>
                  </a:cubicBezTo>
                  <a:cubicBezTo>
                    <a:pt x="3159" y="7550"/>
                    <a:pt x="3166" y="7553"/>
                    <a:pt x="3172" y="7553"/>
                  </a:cubicBezTo>
                  <a:cubicBezTo>
                    <a:pt x="3196" y="7553"/>
                    <a:pt x="3223" y="7515"/>
                    <a:pt x="3226" y="7437"/>
                  </a:cubicBezTo>
                  <a:cubicBezTo>
                    <a:pt x="3215" y="7422"/>
                    <a:pt x="3210" y="7414"/>
                    <a:pt x="3202" y="7414"/>
                  </a:cubicBezTo>
                  <a:close/>
                  <a:moveTo>
                    <a:pt x="1634" y="7544"/>
                  </a:moveTo>
                  <a:cubicBezTo>
                    <a:pt x="1621" y="7544"/>
                    <a:pt x="1603" y="7550"/>
                    <a:pt x="1580" y="7578"/>
                  </a:cubicBezTo>
                  <a:lnTo>
                    <a:pt x="1533" y="7634"/>
                  </a:lnTo>
                  <a:cubicBezTo>
                    <a:pt x="1541" y="7641"/>
                    <a:pt x="1553" y="7644"/>
                    <a:pt x="1566" y="7644"/>
                  </a:cubicBezTo>
                  <a:cubicBezTo>
                    <a:pt x="1598" y="7644"/>
                    <a:pt x="1637" y="7628"/>
                    <a:pt x="1637" y="7628"/>
                  </a:cubicBezTo>
                  <a:cubicBezTo>
                    <a:pt x="1681" y="7575"/>
                    <a:pt x="1652" y="7550"/>
                    <a:pt x="1652" y="7550"/>
                  </a:cubicBezTo>
                  <a:cubicBezTo>
                    <a:pt x="1652" y="7550"/>
                    <a:pt x="1646" y="7544"/>
                    <a:pt x="1634" y="7544"/>
                  </a:cubicBezTo>
                  <a:close/>
                  <a:moveTo>
                    <a:pt x="21102" y="7496"/>
                  </a:moveTo>
                  <a:cubicBezTo>
                    <a:pt x="21108" y="7496"/>
                    <a:pt x="21113" y="7514"/>
                    <a:pt x="21123" y="7546"/>
                  </a:cubicBezTo>
                  <a:cubicBezTo>
                    <a:pt x="21143" y="7617"/>
                    <a:pt x="21131" y="7682"/>
                    <a:pt x="21098" y="7682"/>
                  </a:cubicBezTo>
                  <a:cubicBezTo>
                    <a:pt x="21096" y="7682"/>
                    <a:pt x="21094" y="7682"/>
                    <a:pt x="21091" y="7681"/>
                  </a:cubicBezTo>
                  <a:cubicBezTo>
                    <a:pt x="21057" y="7672"/>
                    <a:pt x="21057" y="7672"/>
                    <a:pt x="21069" y="7606"/>
                  </a:cubicBezTo>
                  <a:cubicBezTo>
                    <a:pt x="21087" y="7529"/>
                    <a:pt x="21095" y="7496"/>
                    <a:pt x="21102" y="7496"/>
                  </a:cubicBezTo>
                  <a:close/>
                  <a:moveTo>
                    <a:pt x="20860" y="7832"/>
                  </a:moveTo>
                  <a:lnTo>
                    <a:pt x="20860" y="7832"/>
                  </a:lnTo>
                  <a:cubicBezTo>
                    <a:pt x="20856" y="7835"/>
                    <a:pt x="20853" y="7837"/>
                    <a:pt x="20851" y="7840"/>
                  </a:cubicBezTo>
                  <a:lnTo>
                    <a:pt x="20851" y="7840"/>
                  </a:lnTo>
                  <a:cubicBezTo>
                    <a:pt x="20856" y="7838"/>
                    <a:pt x="20863" y="7837"/>
                    <a:pt x="20870" y="7837"/>
                  </a:cubicBezTo>
                  <a:cubicBezTo>
                    <a:pt x="20872" y="7837"/>
                    <a:pt x="20874" y="7837"/>
                    <a:pt x="20875" y="7838"/>
                  </a:cubicBezTo>
                  <a:lnTo>
                    <a:pt x="20875" y="7838"/>
                  </a:lnTo>
                  <a:cubicBezTo>
                    <a:pt x="20871" y="7835"/>
                    <a:pt x="20865" y="7833"/>
                    <a:pt x="20860" y="7832"/>
                  </a:cubicBezTo>
                  <a:close/>
                  <a:moveTo>
                    <a:pt x="20851" y="7840"/>
                  </a:moveTo>
                  <a:lnTo>
                    <a:pt x="20851" y="7840"/>
                  </a:lnTo>
                  <a:cubicBezTo>
                    <a:pt x="20832" y="7844"/>
                    <a:pt x="20824" y="7854"/>
                    <a:pt x="20829" y="7854"/>
                  </a:cubicBezTo>
                  <a:cubicBezTo>
                    <a:pt x="20831" y="7854"/>
                    <a:pt x="20838" y="7850"/>
                    <a:pt x="20851" y="7840"/>
                  </a:cubicBezTo>
                  <a:close/>
                  <a:moveTo>
                    <a:pt x="21001" y="8017"/>
                  </a:moveTo>
                  <a:lnTo>
                    <a:pt x="20979" y="8082"/>
                  </a:lnTo>
                  <a:cubicBezTo>
                    <a:pt x="20965" y="8128"/>
                    <a:pt x="20962" y="8142"/>
                    <a:pt x="20948" y="8142"/>
                  </a:cubicBezTo>
                  <a:cubicBezTo>
                    <a:pt x="20942" y="8142"/>
                    <a:pt x="20934" y="8139"/>
                    <a:pt x="20922" y="8136"/>
                  </a:cubicBezTo>
                  <a:lnTo>
                    <a:pt x="20944" y="8070"/>
                  </a:lnTo>
                  <a:lnTo>
                    <a:pt x="21001" y="8017"/>
                  </a:lnTo>
                  <a:close/>
                  <a:moveTo>
                    <a:pt x="1241" y="8225"/>
                  </a:moveTo>
                  <a:cubicBezTo>
                    <a:pt x="1247" y="8225"/>
                    <a:pt x="1255" y="8231"/>
                    <a:pt x="1267" y="8239"/>
                  </a:cubicBezTo>
                  <a:lnTo>
                    <a:pt x="1226" y="8295"/>
                  </a:lnTo>
                  <a:lnTo>
                    <a:pt x="1154" y="8333"/>
                  </a:lnTo>
                  <a:lnTo>
                    <a:pt x="1154" y="8333"/>
                  </a:lnTo>
                  <a:lnTo>
                    <a:pt x="1195" y="8273"/>
                  </a:lnTo>
                  <a:cubicBezTo>
                    <a:pt x="1220" y="8239"/>
                    <a:pt x="1230" y="8225"/>
                    <a:pt x="1241" y="8225"/>
                  </a:cubicBezTo>
                  <a:close/>
                  <a:moveTo>
                    <a:pt x="20747" y="8512"/>
                  </a:moveTo>
                  <a:cubicBezTo>
                    <a:pt x="20732" y="8544"/>
                    <a:pt x="20734" y="8563"/>
                    <a:pt x="20739" y="8563"/>
                  </a:cubicBezTo>
                  <a:cubicBezTo>
                    <a:pt x="20743" y="8563"/>
                    <a:pt x="20750" y="8548"/>
                    <a:pt x="20747" y="8512"/>
                  </a:cubicBezTo>
                  <a:close/>
                  <a:moveTo>
                    <a:pt x="20762" y="8668"/>
                  </a:moveTo>
                  <a:lnTo>
                    <a:pt x="20734" y="8731"/>
                  </a:lnTo>
                  <a:cubicBezTo>
                    <a:pt x="20715" y="8773"/>
                    <a:pt x="20709" y="8787"/>
                    <a:pt x="20697" y="8787"/>
                  </a:cubicBezTo>
                  <a:cubicBezTo>
                    <a:pt x="20691" y="8787"/>
                    <a:pt x="20683" y="8783"/>
                    <a:pt x="20671" y="8778"/>
                  </a:cubicBezTo>
                  <a:lnTo>
                    <a:pt x="20700" y="8715"/>
                  </a:lnTo>
                  <a:lnTo>
                    <a:pt x="20762" y="8668"/>
                  </a:lnTo>
                  <a:close/>
                  <a:moveTo>
                    <a:pt x="923" y="8741"/>
                  </a:moveTo>
                  <a:cubicBezTo>
                    <a:pt x="941" y="8741"/>
                    <a:pt x="960" y="8758"/>
                    <a:pt x="972" y="8797"/>
                  </a:cubicBezTo>
                  <a:lnTo>
                    <a:pt x="907" y="8919"/>
                  </a:lnTo>
                  <a:cubicBezTo>
                    <a:pt x="872" y="8903"/>
                    <a:pt x="838" y="8885"/>
                    <a:pt x="872" y="8825"/>
                  </a:cubicBezTo>
                  <a:cubicBezTo>
                    <a:pt x="872" y="8777"/>
                    <a:pt x="897" y="8741"/>
                    <a:pt x="923" y="8741"/>
                  </a:cubicBezTo>
                  <a:close/>
                  <a:moveTo>
                    <a:pt x="20494" y="9321"/>
                  </a:moveTo>
                  <a:cubicBezTo>
                    <a:pt x="20502" y="9321"/>
                    <a:pt x="20509" y="9323"/>
                    <a:pt x="20515" y="9326"/>
                  </a:cubicBezTo>
                  <a:lnTo>
                    <a:pt x="20480" y="9386"/>
                  </a:lnTo>
                  <a:cubicBezTo>
                    <a:pt x="20462" y="9423"/>
                    <a:pt x="20442" y="9430"/>
                    <a:pt x="20429" y="9430"/>
                  </a:cubicBezTo>
                  <a:cubicBezTo>
                    <a:pt x="20420" y="9430"/>
                    <a:pt x="20415" y="9427"/>
                    <a:pt x="20415" y="9427"/>
                  </a:cubicBezTo>
                  <a:cubicBezTo>
                    <a:pt x="20415" y="9427"/>
                    <a:pt x="20383" y="9408"/>
                    <a:pt x="20418" y="9348"/>
                  </a:cubicBezTo>
                  <a:cubicBezTo>
                    <a:pt x="20418" y="9348"/>
                    <a:pt x="20461" y="9321"/>
                    <a:pt x="20494" y="9321"/>
                  </a:cubicBezTo>
                  <a:close/>
                  <a:moveTo>
                    <a:pt x="872" y="9361"/>
                  </a:moveTo>
                  <a:lnTo>
                    <a:pt x="907" y="9377"/>
                  </a:lnTo>
                  <a:cubicBezTo>
                    <a:pt x="883" y="9435"/>
                    <a:pt x="890" y="9503"/>
                    <a:pt x="861" y="9503"/>
                  </a:cubicBezTo>
                  <a:cubicBezTo>
                    <a:pt x="859" y="9503"/>
                    <a:pt x="856" y="9503"/>
                    <a:pt x="853" y="9502"/>
                  </a:cubicBezTo>
                  <a:cubicBezTo>
                    <a:pt x="849" y="9513"/>
                    <a:pt x="846" y="9518"/>
                    <a:pt x="844" y="9518"/>
                  </a:cubicBezTo>
                  <a:cubicBezTo>
                    <a:pt x="835" y="9518"/>
                    <a:pt x="851" y="9415"/>
                    <a:pt x="872" y="9361"/>
                  </a:cubicBezTo>
                  <a:close/>
                  <a:moveTo>
                    <a:pt x="292" y="9746"/>
                  </a:moveTo>
                  <a:lnTo>
                    <a:pt x="327" y="9759"/>
                  </a:lnTo>
                  <a:lnTo>
                    <a:pt x="364" y="9768"/>
                  </a:lnTo>
                  <a:lnTo>
                    <a:pt x="292" y="9746"/>
                  </a:lnTo>
                  <a:close/>
                  <a:moveTo>
                    <a:pt x="380" y="10649"/>
                  </a:moveTo>
                  <a:cubicBezTo>
                    <a:pt x="418" y="10655"/>
                    <a:pt x="455" y="10661"/>
                    <a:pt x="446" y="10730"/>
                  </a:cubicBezTo>
                  <a:lnTo>
                    <a:pt x="440" y="10799"/>
                  </a:lnTo>
                  <a:cubicBezTo>
                    <a:pt x="402" y="10793"/>
                    <a:pt x="374" y="10718"/>
                    <a:pt x="374" y="10718"/>
                  </a:cubicBezTo>
                  <a:lnTo>
                    <a:pt x="380" y="10649"/>
                  </a:lnTo>
                  <a:close/>
                  <a:moveTo>
                    <a:pt x="150" y="11142"/>
                  </a:moveTo>
                  <a:cubicBezTo>
                    <a:pt x="158" y="11142"/>
                    <a:pt x="175" y="11161"/>
                    <a:pt x="201" y="11194"/>
                  </a:cubicBezTo>
                  <a:cubicBezTo>
                    <a:pt x="239" y="11266"/>
                    <a:pt x="274" y="11338"/>
                    <a:pt x="274" y="11338"/>
                  </a:cubicBezTo>
                  <a:cubicBezTo>
                    <a:pt x="274" y="11359"/>
                    <a:pt x="270" y="11368"/>
                    <a:pt x="264" y="11368"/>
                  </a:cubicBezTo>
                  <a:cubicBezTo>
                    <a:pt x="249" y="11368"/>
                    <a:pt x="215" y="11316"/>
                    <a:pt x="164" y="11260"/>
                  </a:cubicBezTo>
                  <a:cubicBezTo>
                    <a:pt x="144" y="11177"/>
                    <a:pt x="139" y="11142"/>
                    <a:pt x="150" y="11142"/>
                  </a:cubicBezTo>
                  <a:close/>
                  <a:moveTo>
                    <a:pt x="18541" y="11264"/>
                  </a:moveTo>
                  <a:cubicBezTo>
                    <a:pt x="18545" y="11264"/>
                    <a:pt x="18550" y="11267"/>
                    <a:pt x="18553" y="11273"/>
                  </a:cubicBezTo>
                  <a:lnTo>
                    <a:pt x="18572" y="11304"/>
                  </a:lnTo>
                  <a:cubicBezTo>
                    <a:pt x="18541" y="11364"/>
                    <a:pt x="18509" y="11421"/>
                    <a:pt x="18487" y="11421"/>
                  </a:cubicBezTo>
                  <a:cubicBezTo>
                    <a:pt x="18483" y="11421"/>
                    <a:pt x="18478" y="11419"/>
                    <a:pt x="18475" y="11414"/>
                  </a:cubicBezTo>
                  <a:cubicBezTo>
                    <a:pt x="18475" y="11414"/>
                    <a:pt x="18456" y="11382"/>
                    <a:pt x="18493" y="11310"/>
                  </a:cubicBezTo>
                  <a:cubicBezTo>
                    <a:pt x="18496" y="11310"/>
                    <a:pt x="18521" y="11264"/>
                    <a:pt x="18541" y="11264"/>
                  </a:cubicBezTo>
                  <a:close/>
                  <a:moveTo>
                    <a:pt x="16660" y="12526"/>
                  </a:moveTo>
                  <a:cubicBezTo>
                    <a:pt x="16698" y="12526"/>
                    <a:pt x="16708" y="12585"/>
                    <a:pt x="16629" y="12667"/>
                  </a:cubicBezTo>
                  <a:cubicBezTo>
                    <a:pt x="16599" y="12684"/>
                    <a:pt x="16584" y="12693"/>
                    <a:pt x="16574" y="12693"/>
                  </a:cubicBezTo>
                  <a:cubicBezTo>
                    <a:pt x="16565" y="12693"/>
                    <a:pt x="16560" y="12684"/>
                    <a:pt x="16551" y="12667"/>
                  </a:cubicBezTo>
                  <a:cubicBezTo>
                    <a:pt x="16532" y="12636"/>
                    <a:pt x="16572" y="12567"/>
                    <a:pt x="16632" y="12535"/>
                  </a:cubicBezTo>
                  <a:cubicBezTo>
                    <a:pt x="16642" y="12529"/>
                    <a:pt x="16652" y="12526"/>
                    <a:pt x="16660" y="12526"/>
                  </a:cubicBezTo>
                  <a:close/>
                  <a:moveTo>
                    <a:pt x="436" y="12724"/>
                  </a:moveTo>
                  <a:cubicBezTo>
                    <a:pt x="465" y="12724"/>
                    <a:pt x="497" y="12742"/>
                    <a:pt x="546" y="12843"/>
                  </a:cubicBezTo>
                  <a:cubicBezTo>
                    <a:pt x="552" y="12886"/>
                    <a:pt x="562" y="12930"/>
                    <a:pt x="578" y="12974"/>
                  </a:cubicBezTo>
                  <a:cubicBezTo>
                    <a:pt x="540" y="12937"/>
                    <a:pt x="505" y="12899"/>
                    <a:pt x="471" y="12858"/>
                  </a:cubicBezTo>
                  <a:cubicBezTo>
                    <a:pt x="336" y="12742"/>
                    <a:pt x="336" y="12739"/>
                    <a:pt x="411" y="12727"/>
                  </a:cubicBezTo>
                  <a:cubicBezTo>
                    <a:pt x="420" y="12725"/>
                    <a:pt x="427" y="12724"/>
                    <a:pt x="436" y="12724"/>
                  </a:cubicBezTo>
                  <a:close/>
                  <a:moveTo>
                    <a:pt x="411" y="13084"/>
                  </a:moveTo>
                  <a:lnTo>
                    <a:pt x="465" y="13143"/>
                  </a:lnTo>
                  <a:lnTo>
                    <a:pt x="449" y="13222"/>
                  </a:lnTo>
                  <a:cubicBezTo>
                    <a:pt x="447" y="13222"/>
                    <a:pt x="444" y="13223"/>
                    <a:pt x="442" y="13223"/>
                  </a:cubicBezTo>
                  <a:cubicBezTo>
                    <a:pt x="409" y="13223"/>
                    <a:pt x="391" y="13158"/>
                    <a:pt x="374" y="13093"/>
                  </a:cubicBezTo>
                  <a:lnTo>
                    <a:pt x="411" y="13084"/>
                  </a:lnTo>
                  <a:close/>
                  <a:moveTo>
                    <a:pt x="1903" y="15400"/>
                  </a:moveTo>
                  <a:cubicBezTo>
                    <a:pt x="1872" y="15422"/>
                    <a:pt x="1919" y="15475"/>
                    <a:pt x="1966" y="15525"/>
                  </a:cubicBezTo>
                  <a:cubicBezTo>
                    <a:pt x="2014" y="15622"/>
                    <a:pt x="2069" y="15659"/>
                    <a:pt x="2104" y="15659"/>
                  </a:cubicBezTo>
                  <a:cubicBezTo>
                    <a:pt x="2114" y="15659"/>
                    <a:pt x="2122" y="15656"/>
                    <a:pt x="2129" y="15650"/>
                  </a:cubicBezTo>
                  <a:cubicBezTo>
                    <a:pt x="2157" y="15622"/>
                    <a:pt x="2110" y="15572"/>
                    <a:pt x="2022" y="15475"/>
                  </a:cubicBezTo>
                  <a:cubicBezTo>
                    <a:pt x="1988" y="15440"/>
                    <a:pt x="1947" y="15415"/>
                    <a:pt x="1903" y="15400"/>
                  </a:cubicBezTo>
                  <a:close/>
                  <a:moveTo>
                    <a:pt x="2189" y="15824"/>
                  </a:moveTo>
                  <a:cubicBezTo>
                    <a:pt x="2208" y="15824"/>
                    <a:pt x="2244" y="15835"/>
                    <a:pt x="2298" y="15864"/>
                  </a:cubicBezTo>
                  <a:lnTo>
                    <a:pt x="2398" y="15958"/>
                  </a:lnTo>
                  <a:cubicBezTo>
                    <a:pt x="2394" y="15962"/>
                    <a:pt x="2387" y="15964"/>
                    <a:pt x="2378" y="15964"/>
                  </a:cubicBezTo>
                  <a:cubicBezTo>
                    <a:pt x="2333" y="15964"/>
                    <a:pt x="2236" y="15912"/>
                    <a:pt x="2195" y="15873"/>
                  </a:cubicBezTo>
                  <a:cubicBezTo>
                    <a:pt x="2166" y="15844"/>
                    <a:pt x="2163" y="15824"/>
                    <a:pt x="2189" y="15824"/>
                  </a:cubicBezTo>
                  <a:close/>
                  <a:moveTo>
                    <a:pt x="6767" y="16970"/>
                  </a:moveTo>
                  <a:lnTo>
                    <a:pt x="6704" y="16973"/>
                  </a:lnTo>
                  <a:cubicBezTo>
                    <a:pt x="6641" y="16976"/>
                    <a:pt x="6645" y="17014"/>
                    <a:pt x="6645" y="17051"/>
                  </a:cubicBezTo>
                  <a:lnTo>
                    <a:pt x="6710" y="17048"/>
                  </a:lnTo>
                  <a:cubicBezTo>
                    <a:pt x="6710" y="17048"/>
                    <a:pt x="6770" y="17007"/>
                    <a:pt x="6767" y="16970"/>
                  </a:cubicBezTo>
                  <a:close/>
                  <a:moveTo>
                    <a:pt x="8414" y="17216"/>
                  </a:moveTo>
                  <a:cubicBezTo>
                    <a:pt x="8421" y="17216"/>
                    <a:pt x="8427" y="17234"/>
                    <a:pt x="8440" y="17267"/>
                  </a:cubicBezTo>
                  <a:cubicBezTo>
                    <a:pt x="8453" y="17302"/>
                    <a:pt x="8465" y="17340"/>
                    <a:pt x="8399" y="17365"/>
                  </a:cubicBezTo>
                  <a:cubicBezTo>
                    <a:pt x="8359" y="17408"/>
                    <a:pt x="8330" y="17426"/>
                    <a:pt x="8315" y="17426"/>
                  </a:cubicBezTo>
                  <a:cubicBezTo>
                    <a:pt x="8288" y="17426"/>
                    <a:pt x="8304" y="17369"/>
                    <a:pt x="8374" y="17293"/>
                  </a:cubicBezTo>
                  <a:cubicBezTo>
                    <a:pt x="8396" y="17240"/>
                    <a:pt x="8406" y="17216"/>
                    <a:pt x="8414" y="17216"/>
                  </a:cubicBezTo>
                  <a:close/>
                  <a:moveTo>
                    <a:pt x="5708" y="17449"/>
                  </a:moveTo>
                  <a:cubicBezTo>
                    <a:pt x="5776" y="17456"/>
                    <a:pt x="5842" y="17503"/>
                    <a:pt x="5839" y="17540"/>
                  </a:cubicBezTo>
                  <a:cubicBezTo>
                    <a:pt x="5884" y="17599"/>
                    <a:pt x="5897" y="17615"/>
                    <a:pt x="5848" y="17615"/>
                  </a:cubicBezTo>
                  <a:cubicBezTo>
                    <a:pt x="5829" y="17615"/>
                    <a:pt x="5801" y="17613"/>
                    <a:pt x="5761" y="17609"/>
                  </a:cubicBezTo>
                  <a:cubicBezTo>
                    <a:pt x="5692" y="17600"/>
                    <a:pt x="5620" y="17593"/>
                    <a:pt x="5626" y="17556"/>
                  </a:cubicBezTo>
                  <a:lnTo>
                    <a:pt x="5626" y="17556"/>
                  </a:lnTo>
                  <a:lnTo>
                    <a:pt x="5695" y="17562"/>
                  </a:lnTo>
                  <a:cubicBezTo>
                    <a:pt x="5694" y="17574"/>
                    <a:pt x="5701" y="17580"/>
                    <a:pt x="5708" y="17580"/>
                  </a:cubicBezTo>
                  <a:cubicBezTo>
                    <a:pt x="5724" y="17580"/>
                    <a:pt x="5743" y="17556"/>
                    <a:pt x="5698" y="17524"/>
                  </a:cubicBezTo>
                  <a:lnTo>
                    <a:pt x="5708" y="17449"/>
                  </a:lnTo>
                  <a:close/>
                  <a:moveTo>
                    <a:pt x="6604" y="17546"/>
                  </a:moveTo>
                  <a:lnTo>
                    <a:pt x="6673" y="17581"/>
                  </a:lnTo>
                  <a:cubicBezTo>
                    <a:pt x="6676" y="17618"/>
                    <a:pt x="6607" y="17625"/>
                    <a:pt x="6535" y="17628"/>
                  </a:cubicBezTo>
                  <a:cubicBezTo>
                    <a:pt x="6519" y="17629"/>
                    <a:pt x="6507" y="17629"/>
                    <a:pt x="6498" y="17629"/>
                  </a:cubicBezTo>
                  <a:cubicBezTo>
                    <a:pt x="6466" y="17629"/>
                    <a:pt x="6466" y="17623"/>
                    <a:pt x="6466" y="17593"/>
                  </a:cubicBezTo>
                  <a:cubicBezTo>
                    <a:pt x="6507" y="17568"/>
                    <a:pt x="6554" y="17553"/>
                    <a:pt x="6604" y="17546"/>
                  </a:cubicBezTo>
                  <a:close/>
                  <a:moveTo>
                    <a:pt x="5460" y="17728"/>
                  </a:moveTo>
                  <a:lnTo>
                    <a:pt x="5460" y="17728"/>
                  </a:lnTo>
                  <a:cubicBezTo>
                    <a:pt x="5454" y="17766"/>
                    <a:pt x="5454" y="17766"/>
                    <a:pt x="5526" y="17772"/>
                  </a:cubicBezTo>
                  <a:lnTo>
                    <a:pt x="5598" y="17781"/>
                  </a:lnTo>
                  <a:lnTo>
                    <a:pt x="5532" y="17734"/>
                  </a:lnTo>
                  <a:lnTo>
                    <a:pt x="5460" y="17728"/>
                  </a:lnTo>
                  <a:close/>
                  <a:moveTo>
                    <a:pt x="15783" y="0"/>
                  </a:moveTo>
                  <a:lnTo>
                    <a:pt x="15783" y="0"/>
                  </a:lnTo>
                  <a:cubicBezTo>
                    <a:pt x="15733" y="16"/>
                    <a:pt x="15682" y="25"/>
                    <a:pt x="15632" y="28"/>
                  </a:cubicBezTo>
                  <a:cubicBezTo>
                    <a:pt x="15630" y="56"/>
                    <a:pt x="15592" y="62"/>
                    <a:pt x="15488" y="62"/>
                  </a:cubicBezTo>
                  <a:cubicBezTo>
                    <a:pt x="15448" y="62"/>
                    <a:pt x="15399" y="61"/>
                    <a:pt x="15338" y="60"/>
                  </a:cubicBezTo>
                  <a:cubicBezTo>
                    <a:pt x="15323" y="59"/>
                    <a:pt x="15307" y="58"/>
                    <a:pt x="15290" y="58"/>
                  </a:cubicBezTo>
                  <a:cubicBezTo>
                    <a:pt x="15134" y="58"/>
                    <a:pt x="14885" y="105"/>
                    <a:pt x="14755" y="119"/>
                  </a:cubicBezTo>
                  <a:cubicBezTo>
                    <a:pt x="14683" y="122"/>
                    <a:pt x="14592" y="132"/>
                    <a:pt x="14510" y="132"/>
                  </a:cubicBezTo>
                  <a:cubicBezTo>
                    <a:pt x="14479" y="137"/>
                    <a:pt x="14447" y="139"/>
                    <a:pt x="14415" y="139"/>
                  </a:cubicBezTo>
                  <a:cubicBezTo>
                    <a:pt x="14383" y="139"/>
                    <a:pt x="14351" y="137"/>
                    <a:pt x="14319" y="132"/>
                  </a:cubicBezTo>
                  <a:cubicBezTo>
                    <a:pt x="14219" y="148"/>
                    <a:pt x="14125" y="176"/>
                    <a:pt x="14037" y="220"/>
                  </a:cubicBezTo>
                  <a:cubicBezTo>
                    <a:pt x="13991" y="253"/>
                    <a:pt x="13907" y="278"/>
                    <a:pt x="13859" y="278"/>
                  </a:cubicBezTo>
                  <a:cubicBezTo>
                    <a:pt x="13840" y="278"/>
                    <a:pt x="13826" y="274"/>
                    <a:pt x="13824" y="263"/>
                  </a:cubicBezTo>
                  <a:lnTo>
                    <a:pt x="13752" y="285"/>
                  </a:lnTo>
                  <a:cubicBezTo>
                    <a:pt x="13689" y="323"/>
                    <a:pt x="13624" y="354"/>
                    <a:pt x="13555" y="379"/>
                  </a:cubicBezTo>
                  <a:cubicBezTo>
                    <a:pt x="13548" y="359"/>
                    <a:pt x="13523" y="346"/>
                    <a:pt x="13491" y="346"/>
                  </a:cubicBezTo>
                  <a:cubicBezTo>
                    <a:pt x="13464" y="346"/>
                    <a:pt x="13432" y="356"/>
                    <a:pt x="13404" y="383"/>
                  </a:cubicBezTo>
                  <a:cubicBezTo>
                    <a:pt x="13414" y="420"/>
                    <a:pt x="13342" y="433"/>
                    <a:pt x="13210" y="489"/>
                  </a:cubicBezTo>
                  <a:cubicBezTo>
                    <a:pt x="13063" y="530"/>
                    <a:pt x="12918" y="577"/>
                    <a:pt x="12774" y="636"/>
                  </a:cubicBezTo>
                  <a:cubicBezTo>
                    <a:pt x="12661" y="680"/>
                    <a:pt x="12539" y="749"/>
                    <a:pt x="12408" y="812"/>
                  </a:cubicBezTo>
                  <a:cubicBezTo>
                    <a:pt x="12276" y="878"/>
                    <a:pt x="12135" y="950"/>
                    <a:pt x="12016" y="1022"/>
                  </a:cubicBezTo>
                  <a:lnTo>
                    <a:pt x="11345" y="1417"/>
                  </a:lnTo>
                  <a:cubicBezTo>
                    <a:pt x="11167" y="1526"/>
                    <a:pt x="11051" y="1602"/>
                    <a:pt x="11054" y="1611"/>
                  </a:cubicBezTo>
                  <a:lnTo>
                    <a:pt x="10881" y="1711"/>
                  </a:lnTo>
                  <a:lnTo>
                    <a:pt x="10706" y="1812"/>
                  </a:lnTo>
                  <a:cubicBezTo>
                    <a:pt x="10701" y="1803"/>
                    <a:pt x="10692" y="1799"/>
                    <a:pt x="10679" y="1799"/>
                  </a:cubicBezTo>
                  <a:cubicBezTo>
                    <a:pt x="10597" y="1799"/>
                    <a:pt x="10375" y="1965"/>
                    <a:pt x="10239" y="2081"/>
                  </a:cubicBezTo>
                  <a:cubicBezTo>
                    <a:pt x="10201" y="2141"/>
                    <a:pt x="10148" y="2184"/>
                    <a:pt x="10085" y="2216"/>
                  </a:cubicBezTo>
                  <a:cubicBezTo>
                    <a:pt x="10077" y="2201"/>
                    <a:pt x="10062" y="2195"/>
                    <a:pt x="10042" y="2195"/>
                  </a:cubicBezTo>
                  <a:cubicBezTo>
                    <a:pt x="9974" y="2195"/>
                    <a:pt x="9851" y="2273"/>
                    <a:pt x="9775" y="2351"/>
                  </a:cubicBezTo>
                  <a:cubicBezTo>
                    <a:pt x="9761" y="2416"/>
                    <a:pt x="9732" y="2453"/>
                    <a:pt x="9703" y="2453"/>
                  </a:cubicBezTo>
                  <a:cubicBezTo>
                    <a:pt x="9688" y="2453"/>
                    <a:pt x="9672" y="2443"/>
                    <a:pt x="9659" y="2420"/>
                  </a:cubicBezTo>
                  <a:cubicBezTo>
                    <a:pt x="9650" y="2403"/>
                    <a:pt x="9635" y="2394"/>
                    <a:pt x="9617" y="2394"/>
                  </a:cubicBezTo>
                  <a:cubicBezTo>
                    <a:pt x="9565" y="2394"/>
                    <a:pt x="9490" y="2462"/>
                    <a:pt x="9443" y="2586"/>
                  </a:cubicBezTo>
                  <a:cubicBezTo>
                    <a:pt x="9405" y="2651"/>
                    <a:pt x="9405" y="2651"/>
                    <a:pt x="9327" y="2655"/>
                  </a:cubicBezTo>
                  <a:cubicBezTo>
                    <a:pt x="9300" y="2644"/>
                    <a:pt x="9275" y="2640"/>
                    <a:pt x="9254" y="2640"/>
                  </a:cubicBezTo>
                  <a:cubicBezTo>
                    <a:pt x="9205" y="2640"/>
                    <a:pt x="9179" y="2665"/>
                    <a:pt x="9192" y="2689"/>
                  </a:cubicBezTo>
                  <a:cubicBezTo>
                    <a:pt x="9176" y="2763"/>
                    <a:pt x="9139" y="2801"/>
                    <a:pt x="9080" y="2801"/>
                  </a:cubicBezTo>
                  <a:cubicBezTo>
                    <a:pt x="9061" y="2801"/>
                    <a:pt x="9040" y="2797"/>
                    <a:pt x="9017" y="2789"/>
                  </a:cubicBezTo>
                  <a:cubicBezTo>
                    <a:pt x="8863" y="2789"/>
                    <a:pt x="8863" y="2789"/>
                    <a:pt x="8844" y="2890"/>
                  </a:cubicBezTo>
                  <a:cubicBezTo>
                    <a:pt x="8825" y="2979"/>
                    <a:pt x="8639" y="3096"/>
                    <a:pt x="8530" y="3096"/>
                  </a:cubicBezTo>
                  <a:cubicBezTo>
                    <a:pt x="8516" y="3096"/>
                    <a:pt x="8504" y="3094"/>
                    <a:pt x="8493" y="3090"/>
                  </a:cubicBezTo>
                  <a:cubicBezTo>
                    <a:pt x="8437" y="3125"/>
                    <a:pt x="8359" y="3125"/>
                    <a:pt x="8378" y="3159"/>
                  </a:cubicBezTo>
                  <a:lnTo>
                    <a:pt x="8302" y="3159"/>
                  </a:lnTo>
                  <a:lnTo>
                    <a:pt x="8183" y="3228"/>
                  </a:lnTo>
                  <a:lnTo>
                    <a:pt x="8202" y="3259"/>
                  </a:lnTo>
                  <a:cubicBezTo>
                    <a:pt x="8146" y="3294"/>
                    <a:pt x="7776" y="3463"/>
                    <a:pt x="7368" y="3698"/>
                  </a:cubicBezTo>
                  <a:cubicBezTo>
                    <a:pt x="6729" y="4068"/>
                    <a:pt x="6613" y="4137"/>
                    <a:pt x="6692" y="4137"/>
                  </a:cubicBezTo>
                  <a:cubicBezTo>
                    <a:pt x="6768" y="4162"/>
                    <a:pt x="6705" y="4211"/>
                    <a:pt x="6627" y="4211"/>
                  </a:cubicBezTo>
                  <a:cubicBezTo>
                    <a:pt x="6609" y="4211"/>
                    <a:pt x="6590" y="4208"/>
                    <a:pt x="6572" y="4203"/>
                  </a:cubicBezTo>
                  <a:cubicBezTo>
                    <a:pt x="6516" y="4237"/>
                    <a:pt x="6381" y="4272"/>
                    <a:pt x="6265" y="4337"/>
                  </a:cubicBezTo>
                  <a:cubicBezTo>
                    <a:pt x="6170" y="4394"/>
                    <a:pt x="6072" y="4449"/>
                    <a:pt x="6030" y="4449"/>
                  </a:cubicBezTo>
                  <a:cubicBezTo>
                    <a:pt x="6021" y="4449"/>
                    <a:pt x="6015" y="4446"/>
                    <a:pt x="6012" y="4441"/>
                  </a:cubicBezTo>
                  <a:lnTo>
                    <a:pt x="5955" y="4472"/>
                  </a:lnTo>
                  <a:cubicBezTo>
                    <a:pt x="5877" y="4607"/>
                    <a:pt x="5526" y="4807"/>
                    <a:pt x="5335" y="4876"/>
                  </a:cubicBezTo>
                  <a:cubicBezTo>
                    <a:pt x="5231" y="4930"/>
                    <a:pt x="5140" y="4996"/>
                    <a:pt x="5062" y="5077"/>
                  </a:cubicBezTo>
                  <a:cubicBezTo>
                    <a:pt x="4962" y="5177"/>
                    <a:pt x="4962" y="5177"/>
                    <a:pt x="4886" y="5180"/>
                  </a:cubicBezTo>
                  <a:cubicBezTo>
                    <a:pt x="4885" y="5177"/>
                    <a:pt x="4880" y="5176"/>
                    <a:pt x="4873" y="5176"/>
                  </a:cubicBezTo>
                  <a:cubicBezTo>
                    <a:pt x="4804" y="5176"/>
                    <a:pt x="4504" y="5321"/>
                    <a:pt x="4539" y="5381"/>
                  </a:cubicBezTo>
                  <a:lnTo>
                    <a:pt x="4460" y="5381"/>
                  </a:lnTo>
                  <a:cubicBezTo>
                    <a:pt x="4382" y="5381"/>
                    <a:pt x="4344" y="5450"/>
                    <a:pt x="4363" y="5481"/>
                  </a:cubicBezTo>
                  <a:cubicBezTo>
                    <a:pt x="4387" y="5522"/>
                    <a:pt x="4372" y="5551"/>
                    <a:pt x="4331" y="5551"/>
                  </a:cubicBezTo>
                  <a:cubicBezTo>
                    <a:pt x="4306" y="5551"/>
                    <a:pt x="4271" y="5541"/>
                    <a:pt x="4228" y="5516"/>
                  </a:cubicBezTo>
                  <a:cubicBezTo>
                    <a:pt x="4213" y="5488"/>
                    <a:pt x="4193" y="5478"/>
                    <a:pt x="4177" y="5478"/>
                  </a:cubicBezTo>
                  <a:cubicBezTo>
                    <a:pt x="4155" y="5478"/>
                    <a:pt x="4139" y="5498"/>
                    <a:pt x="4150" y="5516"/>
                  </a:cubicBezTo>
                  <a:cubicBezTo>
                    <a:pt x="4109" y="5585"/>
                    <a:pt x="4072" y="5650"/>
                    <a:pt x="3993" y="5650"/>
                  </a:cubicBezTo>
                  <a:cubicBezTo>
                    <a:pt x="3937" y="5685"/>
                    <a:pt x="3877" y="5719"/>
                    <a:pt x="3915" y="5785"/>
                  </a:cubicBezTo>
                  <a:cubicBezTo>
                    <a:pt x="3934" y="5817"/>
                    <a:pt x="3874" y="5851"/>
                    <a:pt x="3818" y="5886"/>
                  </a:cubicBezTo>
                  <a:cubicBezTo>
                    <a:pt x="3799" y="5851"/>
                    <a:pt x="3799" y="5851"/>
                    <a:pt x="3840" y="5785"/>
                  </a:cubicBezTo>
                  <a:lnTo>
                    <a:pt x="3840" y="5785"/>
                  </a:lnTo>
                  <a:lnTo>
                    <a:pt x="3721" y="5851"/>
                  </a:lnTo>
                  <a:cubicBezTo>
                    <a:pt x="3680" y="5876"/>
                    <a:pt x="3598" y="5901"/>
                    <a:pt x="3549" y="5901"/>
                  </a:cubicBezTo>
                  <a:cubicBezTo>
                    <a:pt x="3530" y="5901"/>
                    <a:pt x="3516" y="5897"/>
                    <a:pt x="3511" y="5889"/>
                  </a:cubicBezTo>
                  <a:cubicBezTo>
                    <a:pt x="3432" y="5889"/>
                    <a:pt x="3376" y="5923"/>
                    <a:pt x="3470" y="5954"/>
                  </a:cubicBezTo>
                  <a:cubicBezTo>
                    <a:pt x="3508" y="6020"/>
                    <a:pt x="3508" y="6020"/>
                    <a:pt x="3392" y="6086"/>
                  </a:cubicBezTo>
                  <a:cubicBezTo>
                    <a:pt x="3350" y="6110"/>
                    <a:pt x="3309" y="6135"/>
                    <a:pt x="3282" y="6135"/>
                  </a:cubicBezTo>
                  <a:cubicBezTo>
                    <a:pt x="3271" y="6135"/>
                    <a:pt x="3262" y="6131"/>
                    <a:pt x="3257" y="6121"/>
                  </a:cubicBezTo>
                  <a:cubicBezTo>
                    <a:pt x="3249" y="6108"/>
                    <a:pt x="3245" y="6100"/>
                    <a:pt x="3234" y="6100"/>
                  </a:cubicBezTo>
                  <a:cubicBezTo>
                    <a:pt x="3219" y="6100"/>
                    <a:pt x="3191" y="6116"/>
                    <a:pt x="3122" y="6155"/>
                  </a:cubicBezTo>
                  <a:cubicBezTo>
                    <a:pt x="2937" y="6271"/>
                    <a:pt x="2812" y="6490"/>
                    <a:pt x="2796" y="6591"/>
                  </a:cubicBezTo>
                  <a:cubicBezTo>
                    <a:pt x="2823" y="6629"/>
                    <a:pt x="2834" y="6644"/>
                    <a:pt x="2814" y="6644"/>
                  </a:cubicBezTo>
                  <a:cubicBezTo>
                    <a:pt x="2801" y="6644"/>
                    <a:pt x="2777" y="6638"/>
                    <a:pt x="2737" y="6628"/>
                  </a:cubicBezTo>
                  <a:cubicBezTo>
                    <a:pt x="2732" y="6620"/>
                    <a:pt x="2724" y="6616"/>
                    <a:pt x="2713" y="6616"/>
                  </a:cubicBezTo>
                  <a:cubicBezTo>
                    <a:pt x="2685" y="6616"/>
                    <a:pt x="2640" y="6645"/>
                    <a:pt x="2599" y="6682"/>
                  </a:cubicBezTo>
                  <a:cubicBezTo>
                    <a:pt x="2577" y="6650"/>
                    <a:pt x="2633" y="6603"/>
                    <a:pt x="2696" y="6566"/>
                  </a:cubicBezTo>
                  <a:lnTo>
                    <a:pt x="2674" y="6534"/>
                  </a:lnTo>
                  <a:cubicBezTo>
                    <a:pt x="2655" y="6530"/>
                    <a:pt x="2638" y="6528"/>
                    <a:pt x="2622" y="6528"/>
                  </a:cubicBezTo>
                  <a:cubicBezTo>
                    <a:pt x="2549" y="6528"/>
                    <a:pt x="2509" y="6575"/>
                    <a:pt x="2499" y="6663"/>
                  </a:cubicBezTo>
                  <a:cubicBezTo>
                    <a:pt x="2464" y="6738"/>
                    <a:pt x="2467" y="6738"/>
                    <a:pt x="2386" y="6754"/>
                  </a:cubicBezTo>
                  <a:cubicBezTo>
                    <a:pt x="2307" y="6769"/>
                    <a:pt x="2226" y="6788"/>
                    <a:pt x="2248" y="6816"/>
                  </a:cubicBezTo>
                  <a:cubicBezTo>
                    <a:pt x="2191" y="6863"/>
                    <a:pt x="2126" y="6901"/>
                    <a:pt x="2054" y="6926"/>
                  </a:cubicBezTo>
                  <a:cubicBezTo>
                    <a:pt x="1950" y="7029"/>
                    <a:pt x="1897" y="7080"/>
                    <a:pt x="1922" y="7108"/>
                  </a:cubicBezTo>
                  <a:cubicBezTo>
                    <a:pt x="1950" y="7136"/>
                    <a:pt x="1897" y="7186"/>
                    <a:pt x="1847" y="7236"/>
                  </a:cubicBezTo>
                  <a:cubicBezTo>
                    <a:pt x="1793" y="7286"/>
                    <a:pt x="1743" y="7340"/>
                    <a:pt x="1768" y="7365"/>
                  </a:cubicBezTo>
                  <a:cubicBezTo>
                    <a:pt x="1797" y="7393"/>
                    <a:pt x="1768" y="7465"/>
                    <a:pt x="1681" y="7575"/>
                  </a:cubicBezTo>
                  <a:cubicBezTo>
                    <a:pt x="1618" y="7709"/>
                    <a:pt x="1618" y="7709"/>
                    <a:pt x="1515" y="7716"/>
                  </a:cubicBezTo>
                  <a:cubicBezTo>
                    <a:pt x="1510" y="7711"/>
                    <a:pt x="1505" y="7710"/>
                    <a:pt x="1499" y="7710"/>
                  </a:cubicBezTo>
                  <a:cubicBezTo>
                    <a:pt x="1471" y="7710"/>
                    <a:pt x="1431" y="7756"/>
                    <a:pt x="1392" y="7803"/>
                  </a:cubicBezTo>
                  <a:cubicBezTo>
                    <a:pt x="1358" y="7838"/>
                    <a:pt x="1317" y="7869"/>
                    <a:pt x="1273" y="7891"/>
                  </a:cubicBezTo>
                  <a:cubicBezTo>
                    <a:pt x="1201" y="7929"/>
                    <a:pt x="1232" y="7951"/>
                    <a:pt x="1264" y="7973"/>
                  </a:cubicBezTo>
                  <a:lnTo>
                    <a:pt x="1323" y="8020"/>
                  </a:lnTo>
                  <a:cubicBezTo>
                    <a:pt x="1295" y="8061"/>
                    <a:pt x="1237" y="8080"/>
                    <a:pt x="1195" y="8080"/>
                  </a:cubicBezTo>
                  <a:cubicBezTo>
                    <a:pt x="1176" y="8080"/>
                    <a:pt x="1160" y="8076"/>
                    <a:pt x="1151" y="8070"/>
                  </a:cubicBezTo>
                  <a:cubicBezTo>
                    <a:pt x="1048" y="8089"/>
                    <a:pt x="1048" y="8089"/>
                    <a:pt x="1110" y="8132"/>
                  </a:cubicBezTo>
                  <a:cubicBezTo>
                    <a:pt x="1142" y="8154"/>
                    <a:pt x="1132" y="8233"/>
                    <a:pt x="1019" y="8333"/>
                  </a:cubicBezTo>
                  <a:cubicBezTo>
                    <a:pt x="947" y="8443"/>
                    <a:pt x="888" y="8564"/>
                    <a:pt x="852" y="8564"/>
                  </a:cubicBezTo>
                  <a:cubicBezTo>
                    <a:pt x="849" y="8564"/>
                    <a:pt x="846" y="8563"/>
                    <a:pt x="844" y="8562"/>
                  </a:cubicBezTo>
                  <a:cubicBezTo>
                    <a:pt x="803" y="8593"/>
                    <a:pt x="775" y="8640"/>
                    <a:pt x="772" y="8690"/>
                  </a:cubicBezTo>
                  <a:cubicBezTo>
                    <a:pt x="775" y="8775"/>
                    <a:pt x="728" y="8828"/>
                    <a:pt x="612" y="9013"/>
                  </a:cubicBezTo>
                  <a:cubicBezTo>
                    <a:pt x="399" y="9317"/>
                    <a:pt x="399" y="9320"/>
                    <a:pt x="468" y="9348"/>
                  </a:cubicBezTo>
                  <a:cubicBezTo>
                    <a:pt x="502" y="9361"/>
                    <a:pt x="540" y="9377"/>
                    <a:pt x="440" y="9414"/>
                  </a:cubicBezTo>
                  <a:cubicBezTo>
                    <a:pt x="377" y="9467"/>
                    <a:pt x="393" y="9552"/>
                    <a:pt x="383" y="9702"/>
                  </a:cubicBezTo>
                  <a:cubicBezTo>
                    <a:pt x="399" y="9784"/>
                    <a:pt x="471" y="9806"/>
                    <a:pt x="505" y="9818"/>
                  </a:cubicBezTo>
                  <a:cubicBezTo>
                    <a:pt x="578" y="9840"/>
                    <a:pt x="578" y="9840"/>
                    <a:pt x="499" y="9963"/>
                  </a:cubicBezTo>
                  <a:cubicBezTo>
                    <a:pt x="479" y="10024"/>
                    <a:pt x="429" y="10076"/>
                    <a:pt x="394" y="10076"/>
                  </a:cubicBezTo>
                  <a:cubicBezTo>
                    <a:pt x="392" y="10076"/>
                    <a:pt x="389" y="10076"/>
                    <a:pt x="386" y="10075"/>
                  </a:cubicBezTo>
                  <a:cubicBezTo>
                    <a:pt x="349" y="10066"/>
                    <a:pt x="371" y="9997"/>
                    <a:pt x="371" y="9997"/>
                  </a:cubicBezTo>
                  <a:lnTo>
                    <a:pt x="393" y="9931"/>
                  </a:lnTo>
                  <a:cubicBezTo>
                    <a:pt x="382" y="9928"/>
                    <a:pt x="371" y="9924"/>
                    <a:pt x="360" y="9924"/>
                  </a:cubicBezTo>
                  <a:cubicBezTo>
                    <a:pt x="333" y="9924"/>
                    <a:pt x="306" y="9946"/>
                    <a:pt x="277" y="10047"/>
                  </a:cubicBezTo>
                  <a:cubicBezTo>
                    <a:pt x="227" y="10107"/>
                    <a:pt x="211" y="10179"/>
                    <a:pt x="245" y="10188"/>
                  </a:cubicBezTo>
                  <a:cubicBezTo>
                    <a:pt x="195" y="10248"/>
                    <a:pt x="164" y="10392"/>
                    <a:pt x="133" y="10533"/>
                  </a:cubicBezTo>
                  <a:cubicBezTo>
                    <a:pt x="104" y="10677"/>
                    <a:pt x="89" y="10893"/>
                    <a:pt x="38" y="10962"/>
                  </a:cubicBezTo>
                  <a:cubicBezTo>
                    <a:pt x="23" y="11106"/>
                    <a:pt x="13" y="11179"/>
                    <a:pt x="51" y="11182"/>
                  </a:cubicBezTo>
                  <a:cubicBezTo>
                    <a:pt x="125" y="11188"/>
                    <a:pt x="123" y="11257"/>
                    <a:pt x="88" y="11257"/>
                  </a:cubicBezTo>
                  <a:cubicBezTo>
                    <a:pt x="87" y="11257"/>
                    <a:pt x="86" y="11257"/>
                    <a:pt x="85" y="11257"/>
                  </a:cubicBezTo>
                  <a:cubicBezTo>
                    <a:pt x="48" y="11291"/>
                    <a:pt x="13" y="11545"/>
                    <a:pt x="1" y="11799"/>
                  </a:cubicBezTo>
                  <a:cubicBezTo>
                    <a:pt x="10" y="12056"/>
                    <a:pt x="38" y="12313"/>
                    <a:pt x="79" y="12344"/>
                  </a:cubicBezTo>
                  <a:cubicBezTo>
                    <a:pt x="82" y="12391"/>
                    <a:pt x="89" y="12441"/>
                    <a:pt x="98" y="12488"/>
                  </a:cubicBezTo>
                  <a:cubicBezTo>
                    <a:pt x="89" y="12636"/>
                    <a:pt x="158" y="13071"/>
                    <a:pt x="227" y="13131"/>
                  </a:cubicBezTo>
                  <a:lnTo>
                    <a:pt x="286" y="13341"/>
                  </a:lnTo>
                  <a:cubicBezTo>
                    <a:pt x="289" y="13491"/>
                    <a:pt x="305" y="13563"/>
                    <a:pt x="368" y="13620"/>
                  </a:cubicBezTo>
                  <a:cubicBezTo>
                    <a:pt x="430" y="13676"/>
                    <a:pt x="465" y="13664"/>
                    <a:pt x="430" y="13676"/>
                  </a:cubicBezTo>
                  <a:cubicBezTo>
                    <a:pt x="393" y="13689"/>
                    <a:pt x="446" y="13823"/>
                    <a:pt x="552" y="14096"/>
                  </a:cubicBezTo>
                  <a:cubicBezTo>
                    <a:pt x="628" y="14266"/>
                    <a:pt x="660" y="14325"/>
                    <a:pt x="672" y="14325"/>
                  </a:cubicBezTo>
                  <a:cubicBezTo>
                    <a:pt x="678" y="14325"/>
                    <a:pt x="679" y="14306"/>
                    <a:pt x="678" y="14278"/>
                  </a:cubicBezTo>
                  <a:lnTo>
                    <a:pt x="678" y="14278"/>
                  </a:lnTo>
                  <a:cubicBezTo>
                    <a:pt x="844" y="14519"/>
                    <a:pt x="809" y="14535"/>
                    <a:pt x="778" y="14550"/>
                  </a:cubicBezTo>
                  <a:cubicBezTo>
                    <a:pt x="768" y="14548"/>
                    <a:pt x="760" y="14547"/>
                    <a:pt x="754" y="14547"/>
                  </a:cubicBezTo>
                  <a:cubicBezTo>
                    <a:pt x="691" y="14547"/>
                    <a:pt x="757" y="14655"/>
                    <a:pt x="878" y="14663"/>
                  </a:cubicBezTo>
                  <a:cubicBezTo>
                    <a:pt x="972" y="14695"/>
                    <a:pt x="1054" y="14807"/>
                    <a:pt x="1019" y="14829"/>
                  </a:cubicBezTo>
                  <a:cubicBezTo>
                    <a:pt x="1015" y="14832"/>
                    <a:pt x="1011" y="14833"/>
                    <a:pt x="1007" y="14833"/>
                  </a:cubicBezTo>
                  <a:cubicBezTo>
                    <a:pt x="978" y="14833"/>
                    <a:pt x="945" y="14781"/>
                    <a:pt x="910" y="14726"/>
                  </a:cubicBezTo>
                  <a:lnTo>
                    <a:pt x="844" y="14764"/>
                  </a:lnTo>
                  <a:cubicBezTo>
                    <a:pt x="869" y="14811"/>
                    <a:pt x="907" y="14848"/>
                    <a:pt x="957" y="14870"/>
                  </a:cubicBezTo>
                  <a:cubicBezTo>
                    <a:pt x="985" y="14911"/>
                    <a:pt x="1023" y="14945"/>
                    <a:pt x="1066" y="14970"/>
                  </a:cubicBezTo>
                  <a:cubicBezTo>
                    <a:pt x="1090" y="14984"/>
                    <a:pt x="1109" y="14991"/>
                    <a:pt x="1124" y="14991"/>
                  </a:cubicBezTo>
                  <a:cubicBezTo>
                    <a:pt x="1152" y="14991"/>
                    <a:pt x="1165" y="14965"/>
                    <a:pt x="1160" y="14911"/>
                  </a:cubicBezTo>
                  <a:cubicBezTo>
                    <a:pt x="1159" y="14883"/>
                    <a:pt x="1163" y="14872"/>
                    <a:pt x="1170" y="14872"/>
                  </a:cubicBezTo>
                  <a:cubicBezTo>
                    <a:pt x="1183" y="14872"/>
                    <a:pt x="1208" y="14912"/>
                    <a:pt x="1232" y="14952"/>
                  </a:cubicBezTo>
                  <a:cubicBezTo>
                    <a:pt x="1264" y="15051"/>
                    <a:pt x="1257" y="15090"/>
                    <a:pt x="1224" y="15090"/>
                  </a:cubicBezTo>
                  <a:cubicBezTo>
                    <a:pt x="1212" y="15090"/>
                    <a:pt x="1195" y="15084"/>
                    <a:pt x="1176" y="15074"/>
                  </a:cubicBezTo>
                  <a:cubicBezTo>
                    <a:pt x="1156" y="15042"/>
                    <a:pt x="1138" y="15032"/>
                    <a:pt x="1121" y="15032"/>
                  </a:cubicBezTo>
                  <a:cubicBezTo>
                    <a:pt x="1104" y="15032"/>
                    <a:pt x="1088" y="15042"/>
                    <a:pt x="1073" y="15052"/>
                  </a:cubicBezTo>
                  <a:cubicBezTo>
                    <a:pt x="1057" y="15061"/>
                    <a:pt x="1113" y="15137"/>
                    <a:pt x="1189" y="15205"/>
                  </a:cubicBezTo>
                  <a:cubicBezTo>
                    <a:pt x="1270" y="15271"/>
                    <a:pt x="1364" y="15334"/>
                    <a:pt x="1417" y="15340"/>
                  </a:cubicBezTo>
                  <a:lnTo>
                    <a:pt x="1386" y="15362"/>
                  </a:lnTo>
                  <a:cubicBezTo>
                    <a:pt x="1358" y="15384"/>
                    <a:pt x="1442" y="15503"/>
                    <a:pt x="1533" y="15616"/>
                  </a:cubicBezTo>
                  <a:cubicBezTo>
                    <a:pt x="1614" y="15705"/>
                    <a:pt x="1663" y="15757"/>
                    <a:pt x="1693" y="15757"/>
                  </a:cubicBezTo>
                  <a:cubicBezTo>
                    <a:pt x="1699" y="15757"/>
                    <a:pt x="1704" y="15755"/>
                    <a:pt x="1709" y="15751"/>
                  </a:cubicBezTo>
                  <a:cubicBezTo>
                    <a:pt x="1725" y="15737"/>
                    <a:pt x="1741" y="15722"/>
                    <a:pt x="1760" y="15722"/>
                  </a:cubicBezTo>
                  <a:cubicBezTo>
                    <a:pt x="1775" y="15722"/>
                    <a:pt x="1792" y="15731"/>
                    <a:pt x="1812" y="15754"/>
                  </a:cubicBezTo>
                  <a:cubicBezTo>
                    <a:pt x="1765" y="15701"/>
                    <a:pt x="1793" y="15676"/>
                    <a:pt x="1822" y="15650"/>
                  </a:cubicBezTo>
                  <a:cubicBezTo>
                    <a:pt x="1856" y="15716"/>
                    <a:pt x="1887" y="15788"/>
                    <a:pt x="1909" y="15857"/>
                  </a:cubicBezTo>
                  <a:cubicBezTo>
                    <a:pt x="1953" y="16014"/>
                    <a:pt x="2035" y="16136"/>
                    <a:pt x="2248" y="16334"/>
                  </a:cubicBezTo>
                  <a:cubicBezTo>
                    <a:pt x="2364" y="16425"/>
                    <a:pt x="2533" y="16559"/>
                    <a:pt x="2567" y="16634"/>
                  </a:cubicBezTo>
                  <a:cubicBezTo>
                    <a:pt x="2655" y="16703"/>
                    <a:pt x="2714" y="16740"/>
                    <a:pt x="2746" y="16740"/>
                  </a:cubicBezTo>
                  <a:cubicBezTo>
                    <a:pt x="2756" y="16740"/>
                    <a:pt x="2763" y="16736"/>
                    <a:pt x="2768" y="16728"/>
                  </a:cubicBezTo>
                  <a:lnTo>
                    <a:pt x="2890" y="16810"/>
                  </a:lnTo>
                  <a:cubicBezTo>
                    <a:pt x="2924" y="16870"/>
                    <a:pt x="3016" y="16937"/>
                    <a:pt x="3055" y="16937"/>
                  </a:cubicBezTo>
                  <a:cubicBezTo>
                    <a:pt x="3063" y="16937"/>
                    <a:pt x="3069" y="16935"/>
                    <a:pt x="3072" y="16929"/>
                  </a:cubicBezTo>
                  <a:cubicBezTo>
                    <a:pt x="3157" y="16932"/>
                    <a:pt x="3197" y="16998"/>
                    <a:pt x="3263" y="17036"/>
                  </a:cubicBezTo>
                  <a:cubicBezTo>
                    <a:pt x="3309" y="17103"/>
                    <a:pt x="3331" y="17137"/>
                    <a:pt x="3342" y="17137"/>
                  </a:cubicBezTo>
                  <a:cubicBezTo>
                    <a:pt x="3352" y="17137"/>
                    <a:pt x="3349" y="17103"/>
                    <a:pt x="3345" y="17036"/>
                  </a:cubicBezTo>
                  <a:cubicBezTo>
                    <a:pt x="3363" y="17004"/>
                    <a:pt x="3257" y="16901"/>
                    <a:pt x="3194" y="16866"/>
                  </a:cubicBezTo>
                  <a:cubicBezTo>
                    <a:pt x="3132" y="16832"/>
                    <a:pt x="3072" y="16794"/>
                    <a:pt x="3012" y="16754"/>
                  </a:cubicBezTo>
                  <a:lnTo>
                    <a:pt x="3012" y="16754"/>
                  </a:lnTo>
                  <a:cubicBezTo>
                    <a:pt x="3078" y="16785"/>
                    <a:pt x="3144" y="16810"/>
                    <a:pt x="3213" y="16835"/>
                  </a:cubicBezTo>
                  <a:cubicBezTo>
                    <a:pt x="3257" y="16859"/>
                    <a:pt x="3341" y="16884"/>
                    <a:pt x="3393" y="16884"/>
                  </a:cubicBezTo>
                  <a:cubicBezTo>
                    <a:pt x="3414" y="16884"/>
                    <a:pt x="3430" y="16880"/>
                    <a:pt x="3436" y="16870"/>
                  </a:cubicBezTo>
                  <a:cubicBezTo>
                    <a:pt x="3436" y="16870"/>
                    <a:pt x="3444" y="16856"/>
                    <a:pt x="3467" y="16856"/>
                  </a:cubicBezTo>
                  <a:cubicBezTo>
                    <a:pt x="3479" y="16856"/>
                    <a:pt x="3494" y="16859"/>
                    <a:pt x="3514" y="16870"/>
                  </a:cubicBezTo>
                  <a:lnTo>
                    <a:pt x="3479" y="16938"/>
                  </a:lnTo>
                  <a:cubicBezTo>
                    <a:pt x="3401" y="16938"/>
                    <a:pt x="3382" y="16970"/>
                    <a:pt x="3363" y="17004"/>
                  </a:cubicBezTo>
                  <a:cubicBezTo>
                    <a:pt x="3384" y="17085"/>
                    <a:pt x="3502" y="17190"/>
                    <a:pt x="3566" y="17190"/>
                  </a:cubicBezTo>
                  <a:cubicBezTo>
                    <a:pt x="3582" y="17190"/>
                    <a:pt x="3594" y="17184"/>
                    <a:pt x="3602" y="17170"/>
                  </a:cubicBezTo>
                  <a:cubicBezTo>
                    <a:pt x="3649" y="17186"/>
                    <a:pt x="3689" y="17217"/>
                    <a:pt x="3718" y="17261"/>
                  </a:cubicBezTo>
                  <a:cubicBezTo>
                    <a:pt x="3705" y="17284"/>
                    <a:pt x="3731" y="17306"/>
                    <a:pt x="3779" y="17306"/>
                  </a:cubicBezTo>
                  <a:cubicBezTo>
                    <a:pt x="3803" y="17306"/>
                    <a:pt x="3832" y="17300"/>
                    <a:pt x="3865" y="17286"/>
                  </a:cubicBezTo>
                  <a:cubicBezTo>
                    <a:pt x="3892" y="17276"/>
                    <a:pt x="3916" y="17270"/>
                    <a:pt x="3938" y="17270"/>
                  </a:cubicBezTo>
                  <a:cubicBezTo>
                    <a:pt x="3993" y="17270"/>
                    <a:pt x="4033" y="17304"/>
                    <a:pt x="4062" y="17371"/>
                  </a:cubicBezTo>
                  <a:cubicBezTo>
                    <a:pt x="4156" y="17470"/>
                    <a:pt x="4371" y="17558"/>
                    <a:pt x="4439" y="17558"/>
                  </a:cubicBezTo>
                  <a:cubicBezTo>
                    <a:pt x="4451" y="17558"/>
                    <a:pt x="4458" y="17555"/>
                    <a:pt x="4460" y="17550"/>
                  </a:cubicBezTo>
                  <a:cubicBezTo>
                    <a:pt x="4469" y="17525"/>
                    <a:pt x="4498" y="17515"/>
                    <a:pt x="4536" y="17515"/>
                  </a:cubicBezTo>
                  <a:cubicBezTo>
                    <a:pt x="4609" y="17515"/>
                    <a:pt x="4712" y="17552"/>
                    <a:pt x="4752" y="17587"/>
                  </a:cubicBezTo>
                  <a:cubicBezTo>
                    <a:pt x="4791" y="17628"/>
                    <a:pt x="4844" y="17649"/>
                    <a:pt x="4900" y="17649"/>
                  </a:cubicBezTo>
                  <a:cubicBezTo>
                    <a:pt x="4920" y="17649"/>
                    <a:pt x="4941" y="17646"/>
                    <a:pt x="4962" y="17640"/>
                  </a:cubicBezTo>
                  <a:lnTo>
                    <a:pt x="4962" y="17640"/>
                  </a:lnTo>
                  <a:cubicBezTo>
                    <a:pt x="4954" y="17672"/>
                    <a:pt x="4996" y="17712"/>
                    <a:pt x="5057" y="17712"/>
                  </a:cubicBezTo>
                  <a:cubicBezTo>
                    <a:pt x="5069" y="17712"/>
                    <a:pt x="5083" y="17710"/>
                    <a:pt x="5096" y="17706"/>
                  </a:cubicBezTo>
                  <a:cubicBezTo>
                    <a:pt x="5096" y="17706"/>
                    <a:pt x="5104" y="17708"/>
                    <a:pt x="5112" y="17708"/>
                  </a:cubicBezTo>
                  <a:cubicBezTo>
                    <a:pt x="5128" y="17708"/>
                    <a:pt x="5145" y="17702"/>
                    <a:pt x="5103" y="17669"/>
                  </a:cubicBezTo>
                  <a:lnTo>
                    <a:pt x="5259" y="17618"/>
                  </a:lnTo>
                  <a:cubicBezTo>
                    <a:pt x="5187" y="17606"/>
                    <a:pt x="5197" y="17568"/>
                    <a:pt x="5203" y="17531"/>
                  </a:cubicBezTo>
                  <a:cubicBezTo>
                    <a:pt x="5204" y="17525"/>
                    <a:pt x="5211" y="17522"/>
                    <a:pt x="5223" y="17522"/>
                  </a:cubicBezTo>
                  <a:cubicBezTo>
                    <a:pt x="5287" y="17522"/>
                    <a:pt x="5496" y="17605"/>
                    <a:pt x="5607" y="17706"/>
                  </a:cubicBezTo>
                  <a:lnTo>
                    <a:pt x="5742" y="17797"/>
                  </a:lnTo>
                  <a:lnTo>
                    <a:pt x="5748" y="17722"/>
                  </a:lnTo>
                  <a:cubicBezTo>
                    <a:pt x="5820" y="17728"/>
                    <a:pt x="5892" y="17734"/>
                    <a:pt x="5889" y="17772"/>
                  </a:cubicBezTo>
                  <a:cubicBezTo>
                    <a:pt x="5886" y="17810"/>
                    <a:pt x="5886" y="17813"/>
                    <a:pt x="5958" y="17816"/>
                  </a:cubicBezTo>
                  <a:cubicBezTo>
                    <a:pt x="5958" y="17816"/>
                    <a:pt x="6033" y="17816"/>
                    <a:pt x="6033" y="17778"/>
                  </a:cubicBezTo>
                  <a:cubicBezTo>
                    <a:pt x="6035" y="17735"/>
                    <a:pt x="6036" y="17717"/>
                    <a:pt x="6050" y="17717"/>
                  </a:cubicBezTo>
                  <a:cubicBezTo>
                    <a:pt x="6061" y="17717"/>
                    <a:pt x="6078" y="17727"/>
                    <a:pt x="6109" y="17744"/>
                  </a:cubicBezTo>
                  <a:cubicBezTo>
                    <a:pt x="6144" y="17782"/>
                    <a:pt x="6180" y="17802"/>
                    <a:pt x="6216" y="17802"/>
                  </a:cubicBezTo>
                  <a:cubicBezTo>
                    <a:pt x="6251" y="17802"/>
                    <a:pt x="6286" y="17784"/>
                    <a:pt x="6322" y="17747"/>
                  </a:cubicBezTo>
                  <a:cubicBezTo>
                    <a:pt x="6323" y="17709"/>
                    <a:pt x="6323" y="17691"/>
                    <a:pt x="6332" y="17691"/>
                  </a:cubicBezTo>
                  <a:cubicBezTo>
                    <a:pt x="6341" y="17691"/>
                    <a:pt x="6358" y="17709"/>
                    <a:pt x="6394" y="17747"/>
                  </a:cubicBezTo>
                  <a:cubicBezTo>
                    <a:pt x="6394" y="17786"/>
                    <a:pt x="6463" y="17819"/>
                    <a:pt x="6532" y="17819"/>
                  </a:cubicBezTo>
                  <a:cubicBezTo>
                    <a:pt x="6535" y="17819"/>
                    <a:pt x="6538" y="17819"/>
                    <a:pt x="6541" y="17819"/>
                  </a:cubicBezTo>
                  <a:lnTo>
                    <a:pt x="6538" y="17781"/>
                  </a:lnTo>
                  <a:cubicBezTo>
                    <a:pt x="6538" y="17733"/>
                    <a:pt x="6564" y="17713"/>
                    <a:pt x="6602" y="17713"/>
                  </a:cubicBezTo>
                  <a:cubicBezTo>
                    <a:pt x="6625" y="17713"/>
                    <a:pt x="6653" y="17721"/>
                    <a:pt x="6682" y="17734"/>
                  </a:cubicBezTo>
                  <a:cubicBezTo>
                    <a:pt x="6682" y="17751"/>
                    <a:pt x="6696" y="17759"/>
                    <a:pt x="6724" y="17759"/>
                  </a:cubicBezTo>
                  <a:cubicBezTo>
                    <a:pt x="6760" y="17759"/>
                    <a:pt x="6819" y="17745"/>
                    <a:pt x="6898" y="17719"/>
                  </a:cubicBezTo>
                  <a:cubicBezTo>
                    <a:pt x="6971" y="17711"/>
                    <a:pt x="7025" y="17703"/>
                    <a:pt x="7061" y="17703"/>
                  </a:cubicBezTo>
                  <a:cubicBezTo>
                    <a:pt x="7095" y="17703"/>
                    <a:pt x="7113" y="17710"/>
                    <a:pt x="7115" y="17728"/>
                  </a:cubicBezTo>
                  <a:cubicBezTo>
                    <a:pt x="7119" y="17765"/>
                    <a:pt x="7122" y="17783"/>
                    <a:pt x="7130" y="17783"/>
                  </a:cubicBezTo>
                  <a:cubicBezTo>
                    <a:pt x="7139" y="17783"/>
                    <a:pt x="7154" y="17762"/>
                    <a:pt x="7187" y="17719"/>
                  </a:cubicBezTo>
                  <a:cubicBezTo>
                    <a:pt x="7228" y="17689"/>
                    <a:pt x="7244" y="17678"/>
                    <a:pt x="7288" y="17678"/>
                  </a:cubicBezTo>
                  <a:cubicBezTo>
                    <a:pt x="7313" y="17678"/>
                    <a:pt x="7348" y="17682"/>
                    <a:pt x="7403" y="17687"/>
                  </a:cubicBezTo>
                  <a:cubicBezTo>
                    <a:pt x="7433" y="17697"/>
                    <a:pt x="7452" y="17703"/>
                    <a:pt x="7467" y="17703"/>
                  </a:cubicBezTo>
                  <a:cubicBezTo>
                    <a:pt x="7491" y="17703"/>
                    <a:pt x="7505" y="17689"/>
                    <a:pt x="7544" y="17656"/>
                  </a:cubicBezTo>
                  <a:cubicBezTo>
                    <a:pt x="7531" y="17595"/>
                    <a:pt x="7524" y="17559"/>
                    <a:pt x="7480" y="17559"/>
                  </a:cubicBezTo>
                  <a:cubicBezTo>
                    <a:pt x="7472" y="17559"/>
                    <a:pt x="7463" y="17560"/>
                    <a:pt x="7453" y="17562"/>
                  </a:cubicBezTo>
                  <a:cubicBezTo>
                    <a:pt x="7428" y="17568"/>
                    <a:pt x="7412" y="17571"/>
                    <a:pt x="7401" y="17571"/>
                  </a:cubicBezTo>
                  <a:cubicBezTo>
                    <a:pt x="7381" y="17571"/>
                    <a:pt x="7379" y="17561"/>
                    <a:pt x="7375" y="17537"/>
                  </a:cubicBezTo>
                  <a:cubicBezTo>
                    <a:pt x="7375" y="17537"/>
                    <a:pt x="7447" y="17524"/>
                    <a:pt x="7516" y="17509"/>
                  </a:cubicBezTo>
                  <a:cubicBezTo>
                    <a:pt x="7607" y="17490"/>
                    <a:pt x="7698" y="17456"/>
                    <a:pt x="7779" y="17409"/>
                  </a:cubicBezTo>
                  <a:cubicBezTo>
                    <a:pt x="7872" y="17359"/>
                    <a:pt x="7888" y="17307"/>
                    <a:pt x="7842" y="17307"/>
                  </a:cubicBezTo>
                  <a:cubicBezTo>
                    <a:pt x="7825" y="17307"/>
                    <a:pt x="7798" y="17315"/>
                    <a:pt x="7763" y="17333"/>
                  </a:cubicBezTo>
                  <a:lnTo>
                    <a:pt x="7688" y="17315"/>
                  </a:lnTo>
                  <a:cubicBezTo>
                    <a:pt x="7676" y="17266"/>
                    <a:pt x="7644" y="17244"/>
                    <a:pt x="7614" y="17244"/>
                  </a:cubicBezTo>
                  <a:cubicBezTo>
                    <a:pt x="7575" y="17244"/>
                    <a:pt x="7539" y="17281"/>
                    <a:pt x="7553" y="17343"/>
                  </a:cubicBezTo>
                  <a:cubicBezTo>
                    <a:pt x="7566" y="17408"/>
                    <a:pt x="7571" y="17436"/>
                    <a:pt x="7558" y="17436"/>
                  </a:cubicBezTo>
                  <a:cubicBezTo>
                    <a:pt x="7548" y="17436"/>
                    <a:pt x="7528" y="17421"/>
                    <a:pt x="7494" y="17396"/>
                  </a:cubicBezTo>
                  <a:cubicBezTo>
                    <a:pt x="7485" y="17352"/>
                    <a:pt x="7459" y="17340"/>
                    <a:pt x="7425" y="17340"/>
                  </a:cubicBezTo>
                  <a:cubicBezTo>
                    <a:pt x="7401" y="17340"/>
                    <a:pt x="7372" y="17347"/>
                    <a:pt x="7343" y="17352"/>
                  </a:cubicBezTo>
                  <a:cubicBezTo>
                    <a:pt x="7321" y="17355"/>
                    <a:pt x="7307" y="17357"/>
                    <a:pt x="7297" y="17357"/>
                  </a:cubicBezTo>
                  <a:cubicBezTo>
                    <a:pt x="7277" y="17357"/>
                    <a:pt x="7275" y="17349"/>
                    <a:pt x="7271" y="17324"/>
                  </a:cubicBezTo>
                  <a:cubicBezTo>
                    <a:pt x="7266" y="17291"/>
                    <a:pt x="7211" y="17266"/>
                    <a:pt x="7153" y="17266"/>
                  </a:cubicBezTo>
                  <a:cubicBezTo>
                    <a:pt x="7145" y="17266"/>
                    <a:pt x="7136" y="17266"/>
                    <a:pt x="7127" y="17267"/>
                  </a:cubicBezTo>
                  <a:cubicBezTo>
                    <a:pt x="7061" y="17277"/>
                    <a:pt x="7061" y="17277"/>
                    <a:pt x="7064" y="17315"/>
                  </a:cubicBezTo>
                  <a:cubicBezTo>
                    <a:pt x="7101" y="17329"/>
                    <a:pt x="7085" y="17340"/>
                    <a:pt x="7051" y="17340"/>
                  </a:cubicBezTo>
                  <a:cubicBezTo>
                    <a:pt x="7017" y="17340"/>
                    <a:pt x="6964" y="17329"/>
                    <a:pt x="6927" y="17296"/>
                  </a:cubicBezTo>
                  <a:cubicBezTo>
                    <a:pt x="6900" y="17286"/>
                    <a:pt x="6884" y="17280"/>
                    <a:pt x="6874" y="17280"/>
                  </a:cubicBezTo>
                  <a:cubicBezTo>
                    <a:pt x="6859" y="17280"/>
                    <a:pt x="6860" y="17296"/>
                    <a:pt x="6864" y="17343"/>
                  </a:cubicBezTo>
                  <a:cubicBezTo>
                    <a:pt x="6867" y="17383"/>
                    <a:pt x="6829" y="17405"/>
                    <a:pt x="6782" y="17405"/>
                  </a:cubicBezTo>
                  <a:cubicBezTo>
                    <a:pt x="6742" y="17405"/>
                    <a:pt x="6695" y="17389"/>
                    <a:pt x="6663" y="17355"/>
                  </a:cubicBezTo>
                  <a:lnTo>
                    <a:pt x="6529" y="17362"/>
                  </a:lnTo>
                  <a:cubicBezTo>
                    <a:pt x="6460" y="17368"/>
                    <a:pt x="6460" y="17405"/>
                    <a:pt x="6463" y="17443"/>
                  </a:cubicBezTo>
                  <a:cubicBezTo>
                    <a:pt x="6463" y="17488"/>
                    <a:pt x="6463" y="17507"/>
                    <a:pt x="6448" y="17507"/>
                  </a:cubicBezTo>
                  <a:cubicBezTo>
                    <a:pt x="6438" y="17507"/>
                    <a:pt x="6421" y="17499"/>
                    <a:pt x="6394" y="17484"/>
                  </a:cubicBezTo>
                  <a:cubicBezTo>
                    <a:pt x="6325" y="17443"/>
                    <a:pt x="6325" y="17405"/>
                    <a:pt x="6325" y="17405"/>
                  </a:cubicBezTo>
                  <a:cubicBezTo>
                    <a:pt x="6325" y="17368"/>
                    <a:pt x="6259" y="17368"/>
                    <a:pt x="6190" y="17365"/>
                  </a:cubicBezTo>
                  <a:cubicBezTo>
                    <a:pt x="6181" y="17365"/>
                    <a:pt x="6170" y="17365"/>
                    <a:pt x="6158" y="17365"/>
                  </a:cubicBezTo>
                  <a:cubicBezTo>
                    <a:pt x="6089" y="17365"/>
                    <a:pt x="5989" y="17367"/>
                    <a:pt x="5986" y="17399"/>
                  </a:cubicBezTo>
                  <a:lnTo>
                    <a:pt x="5986" y="17399"/>
                  </a:lnTo>
                  <a:cubicBezTo>
                    <a:pt x="5987" y="17389"/>
                    <a:pt x="5988" y="17375"/>
                    <a:pt x="5990" y="17362"/>
                  </a:cubicBezTo>
                  <a:cubicBezTo>
                    <a:pt x="5943" y="17362"/>
                    <a:pt x="5929" y="17341"/>
                    <a:pt x="5924" y="17341"/>
                  </a:cubicBezTo>
                  <a:cubicBezTo>
                    <a:pt x="5922" y="17341"/>
                    <a:pt x="5922" y="17345"/>
                    <a:pt x="5921" y="17358"/>
                  </a:cubicBezTo>
                  <a:cubicBezTo>
                    <a:pt x="5855" y="17346"/>
                    <a:pt x="5786" y="17327"/>
                    <a:pt x="5723" y="17299"/>
                  </a:cubicBezTo>
                  <a:cubicBezTo>
                    <a:pt x="5690" y="17286"/>
                    <a:pt x="5651" y="17280"/>
                    <a:pt x="5615" y="17280"/>
                  </a:cubicBezTo>
                  <a:cubicBezTo>
                    <a:pt x="5514" y="17280"/>
                    <a:pt x="5435" y="17327"/>
                    <a:pt x="5576" y="17399"/>
                  </a:cubicBezTo>
                  <a:lnTo>
                    <a:pt x="5576" y="17399"/>
                  </a:lnTo>
                  <a:cubicBezTo>
                    <a:pt x="5559" y="17398"/>
                    <a:pt x="5536" y="17395"/>
                    <a:pt x="5507" y="17393"/>
                  </a:cubicBezTo>
                  <a:cubicBezTo>
                    <a:pt x="5501" y="17392"/>
                    <a:pt x="5496" y="17392"/>
                    <a:pt x="5492" y="17392"/>
                  </a:cubicBezTo>
                  <a:cubicBezTo>
                    <a:pt x="5440" y="17392"/>
                    <a:pt x="5435" y="17421"/>
                    <a:pt x="5435" y="17421"/>
                  </a:cubicBezTo>
                  <a:cubicBezTo>
                    <a:pt x="5432" y="17440"/>
                    <a:pt x="5413" y="17446"/>
                    <a:pt x="5387" y="17446"/>
                  </a:cubicBezTo>
                  <a:cubicBezTo>
                    <a:pt x="5360" y="17446"/>
                    <a:pt x="5327" y="17440"/>
                    <a:pt x="5294" y="17434"/>
                  </a:cubicBezTo>
                  <a:cubicBezTo>
                    <a:pt x="5294" y="17434"/>
                    <a:pt x="5300" y="17396"/>
                    <a:pt x="5306" y="17358"/>
                  </a:cubicBezTo>
                  <a:cubicBezTo>
                    <a:pt x="5361" y="17294"/>
                    <a:pt x="5330" y="17246"/>
                    <a:pt x="5277" y="17246"/>
                  </a:cubicBezTo>
                  <a:cubicBezTo>
                    <a:pt x="5248" y="17246"/>
                    <a:pt x="5212" y="17261"/>
                    <a:pt x="5181" y="17296"/>
                  </a:cubicBezTo>
                  <a:cubicBezTo>
                    <a:pt x="5178" y="17307"/>
                    <a:pt x="5177" y="17311"/>
                    <a:pt x="5177" y="17311"/>
                  </a:cubicBezTo>
                  <a:cubicBezTo>
                    <a:pt x="5177" y="17311"/>
                    <a:pt x="5183" y="17285"/>
                    <a:pt x="5187" y="17258"/>
                  </a:cubicBezTo>
                  <a:cubicBezTo>
                    <a:pt x="5192" y="17229"/>
                    <a:pt x="5153" y="17218"/>
                    <a:pt x="5069" y="17218"/>
                  </a:cubicBezTo>
                  <a:cubicBezTo>
                    <a:pt x="5046" y="17218"/>
                    <a:pt x="5020" y="17219"/>
                    <a:pt x="4990" y="17220"/>
                  </a:cubicBezTo>
                  <a:cubicBezTo>
                    <a:pt x="4981" y="17218"/>
                    <a:pt x="4972" y="17217"/>
                    <a:pt x="4962" y="17217"/>
                  </a:cubicBezTo>
                  <a:cubicBezTo>
                    <a:pt x="4902" y="17217"/>
                    <a:pt x="4838" y="17263"/>
                    <a:pt x="4830" y="17296"/>
                  </a:cubicBezTo>
                  <a:cubicBezTo>
                    <a:pt x="4825" y="17314"/>
                    <a:pt x="4804" y="17318"/>
                    <a:pt x="4785" y="17318"/>
                  </a:cubicBezTo>
                  <a:cubicBezTo>
                    <a:pt x="4767" y="17318"/>
                    <a:pt x="4752" y="17315"/>
                    <a:pt x="4752" y="17315"/>
                  </a:cubicBezTo>
                  <a:cubicBezTo>
                    <a:pt x="4686" y="17296"/>
                    <a:pt x="4686" y="17296"/>
                    <a:pt x="4698" y="17258"/>
                  </a:cubicBezTo>
                  <a:cubicBezTo>
                    <a:pt x="4711" y="17209"/>
                    <a:pt x="4655" y="17179"/>
                    <a:pt x="4591" y="17179"/>
                  </a:cubicBezTo>
                  <a:cubicBezTo>
                    <a:pt x="4560" y="17179"/>
                    <a:pt x="4526" y="17186"/>
                    <a:pt x="4498" y="17202"/>
                  </a:cubicBezTo>
                  <a:lnTo>
                    <a:pt x="4510" y="17167"/>
                  </a:lnTo>
                  <a:cubicBezTo>
                    <a:pt x="4523" y="17130"/>
                    <a:pt x="4473" y="17073"/>
                    <a:pt x="4141" y="16995"/>
                  </a:cubicBezTo>
                  <a:cubicBezTo>
                    <a:pt x="3890" y="16885"/>
                    <a:pt x="3708" y="16801"/>
                    <a:pt x="3724" y="16766"/>
                  </a:cubicBezTo>
                  <a:cubicBezTo>
                    <a:pt x="3740" y="16735"/>
                    <a:pt x="3473" y="16672"/>
                    <a:pt x="3310" y="16672"/>
                  </a:cubicBezTo>
                  <a:cubicBezTo>
                    <a:pt x="3332" y="16638"/>
                    <a:pt x="3269" y="16609"/>
                    <a:pt x="3157" y="16531"/>
                  </a:cubicBezTo>
                  <a:cubicBezTo>
                    <a:pt x="2987" y="16418"/>
                    <a:pt x="2987" y="16418"/>
                    <a:pt x="3009" y="16387"/>
                  </a:cubicBezTo>
                  <a:cubicBezTo>
                    <a:pt x="3106" y="16362"/>
                    <a:pt x="3106" y="16362"/>
                    <a:pt x="2953" y="16349"/>
                  </a:cubicBezTo>
                  <a:cubicBezTo>
                    <a:pt x="2945" y="16352"/>
                    <a:pt x="2936" y="16353"/>
                    <a:pt x="2927" y="16353"/>
                  </a:cubicBezTo>
                  <a:cubicBezTo>
                    <a:pt x="2826" y="16353"/>
                    <a:pt x="2715" y="16210"/>
                    <a:pt x="2759" y="16158"/>
                  </a:cubicBezTo>
                  <a:cubicBezTo>
                    <a:pt x="2784" y="16130"/>
                    <a:pt x="2730" y="16086"/>
                    <a:pt x="2624" y="16005"/>
                  </a:cubicBezTo>
                  <a:cubicBezTo>
                    <a:pt x="2546" y="15995"/>
                    <a:pt x="2448" y="15901"/>
                    <a:pt x="2351" y="15810"/>
                  </a:cubicBezTo>
                  <a:cubicBezTo>
                    <a:pt x="2260" y="15725"/>
                    <a:pt x="2226" y="15693"/>
                    <a:pt x="2199" y="15693"/>
                  </a:cubicBezTo>
                  <a:cubicBezTo>
                    <a:pt x="2182" y="15693"/>
                    <a:pt x="2169" y="15705"/>
                    <a:pt x="2148" y="15726"/>
                  </a:cubicBezTo>
                  <a:cubicBezTo>
                    <a:pt x="2133" y="15740"/>
                    <a:pt x="2119" y="15747"/>
                    <a:pt x="2104" y="15747"/>
                  </a:cubicBezTo>
                  <a:cubicBezTo>
                    <a:pt x="2065" y="15747"/>
                    <a:pt x="2021" y="15700"/>
                    <a:pt x="1953" y="15625"/>
                  </a:cubicBezTo>
                  <a:cubicBezTo>
                    <a:pt x="1906" y="15575"/>
                    <a:pt x="1862" y="15522"/>
                    <a:pt x="1891" y="15500"/>
                  </a:cubicBezTo>
                  <a:cubicBezTo>
                    <a:pt x="1878" y="15453"/>
                    <a:pt x="1856" y="15409"/>
                    <a:pt x="1828" y="15372"/>
                  </a:cubicBezTo>
                  <a:cubicBezTo>
                    <a:pt x="1781" y="15321"/>
                    <a:pt x="1743" y="15265"/>
                    <a:pt x="1771" y="15243"/>
                  </a:cubicBezTo>
                  <a:cubicBezTo>
                    <a:pt x="1756" y="15174"/>
                    <a:pt x="1724" y="15111"/>
                    <a:pt x="1681" y="15058"/>
                  </a:cubicBezTo>
                  <a:cubicBezTo>
                    <a:pt x="1596" y="14955"/>
                    <a:pt x="1521" y="14842"/>
                    <a:pt x="1555" y="14820"/>
                  </a:cubicBezTo>
                  <a:cubicBezTo>
                    <a:pt x="1532" y="14785"/>
                    <a:pt x="1523" y="14772"/>
                    <a:pt x="1512" y="14772"/>
                  </a:cubicBezTo>
                  <a:cubicBezTo>
                    <a:pt x="1506" y="14772"/>
                    <a:pt x="1498" y="14777"/>
                    <a:pt x="1486" y="14786"/>
                  </a:cubicBezTo>
                  <a:cubicBezTo>
                    <a:pt x="1482" y="14788"/>
                    <a:pt x="1476" y="14790"/>
                    <a:pt x="1470" y="14790"/>
                  </a:cubicBezTo>
                  <a:cubicBezTo>
                    <a:pt x="1434" y="14790"/>
                    <a:pt x="1370" y="14734"/>
                    <a:pt x="1273" y="14522"/>
                  </a:cubicBezTo>
                  <a:cubicBezTo>
                    <a:pt x="1213" y="14405"/>
                    <a:pt x="1127" y="14236"/>
                    <a:pt x="1090" y="14236"/>
                  </a:cubicBezTo>
                  <a:cubicBezTo>
                    <a:pt x="1088" y="14236"/>
                    <a:pt x="1087" y="14236"/>
                    <a:pt x="1085" y="14237"/>
                  </a:cubicBezTo>
                  <a:cubicBezTo>
                    <a:pt x="1054" y="14178"/>
                    <a:pt x="1054" y="14178"/>
                    <a:pt x="1088" y="14162"/>
                  </a:cubicBezTo>
                  <a:cubicBezTo>
                    <a:pt x="1157" y="14127"/>
                    <a:pt x="1088" y="14015"/>
                    <a:pt x="972" y="13917"/>
                  </a:cubicBezTo>
                  <a:cubicBezTo>
                    <a:pt x="969" y="13919"/>
                    <a:pt x="966" y="13920"/>
                    <a:pt x="962" y="13920"/>
                  </a:cubicBezTo>
                  <a:cubicBezTo>
                    <a:pt x="933" y="13920"/>
                    <a:pt x="914" y="13860"/>
                    <a:pt x="922" y="13792"/>
                  </a:cubicBezTo>
                  <a:cubicBezTo>
                    <a:pt x="903" y="13748"/>
                    <a:pt x="872" y="13711"/>
                    <a:pt x="838" y="13679"/>
                  </a:cubicBezTo>
                  <a:cubicBezTo>
                    <a:pt x="778" y="13629"/>
                    <a:pt x="778" y="13629"/>
                    <a:pt x="762" y="13488"/>
                  </a:cubicBezTo>
                  <a:cubicBezTo>
                    <a:pt x="797" y="13479"/>
                    <a:pt x="775" y="13413"/>
                    <a:pt x="759" y="13347"/>
                  </a:cubicBezTo>
                  <a:cubicBezTo>
                    <a:pt x="725" y="13288"/>
                    <a:pt x="653" y="13081"/>
                    <a:pt x="599" y="12874"/>
                  </a:cubicBezTo>
                  <a:cubicBezTo>
                    <a:pt x="562" y="12664"/>
                    <a:pt x="537" y="12463"/>
                    <a:pt x="549" y="12429"/>
                  </a:cubicBezTo>
                  <a:cubicBezTo>
                    <a:pt x="502" y="12366"/>
                    <a:pt x="496" y="12366"/>
                    <a:pt x="493" y="12300"/>
                  </a:cubicBezTo>
                  <a:cubicBezTo>
                    <a:pt x="559" y="12226"/>
                    <a:pt x="525" y="12165"/>
                    <a:pt x="456" y="12165"/>
                  </a:cubicBezTo>
                  <a:cubicBezTo>
                    <a:pt x="453" y="12165"/>
                    <a:pt x="449" y="12165"/>
                    <a:pt x="446" y="12166"/>
                  </a:cubicBezTo>
                  <a:lnTo>
                    <a:pt x="449" y="12235"/>
                  </a:lnTo>
                  <a:lnTo>
                    <a:pt x="455" y="12304"/>
                  </a:lnTo>
                  <a:cubicBezTo>
                    <a:pt x="454" y="12304"/>
                    <a:pt x="452" y="12304"/>
                    <a:pt x="450" y="12304"/>
                  </a:cubicBezTo>
                  <a:cubicBezTo>
                    <a:pt x="379" y="12304"/>
                    <a:pt x="367" y="12103"/>
                    <a:pt x="477" y="12097"/>
                  </a:cubicBezTo>
                  <a:cubicBezTo>
                    <a:pt x="549" y="12022"/>
                    <a:pt x="549" y="12025"/>
                    <a:pt x="468" y="11962"/>
                  </a:cubicBezTo>
                  <a:cubicBezTo>
                    <a:pt x="386" y="11896"/>
                    <a:pt x="380" y="11827"/>
                    <a:pt x="455" y="11758"/>
                  </a:cubicBezTo>
                  <a:cubicBezTo>
                    <a:pt x="530" y="11755"/>
                    <a:pt x="530" y="11758"/>
                    <a:pt x="455" y="11689"/>
                  </a:cubicBezTo>
                  <a:cubicBezTo>
                    <a:pt x="311" y="11557"/>
                    <a:pt x="275" y="11347"/>
                    <a:pt x="415" y="11347"/>
                  </a:cubicBezTo>
                  <a:cubicBezTo>
                    <a:pt x="418" y="11347"/>
                    <a:pt x="421" y="11348"/>
                    <a:pt x="424" y="11348"/>
                  </a:cubicBezTo>
                  <a:cubicBezTo>
                    <a:pt x="426" y="11348"/>
                    <a:pt x="428" y="11348"/>
                    <a:pt x="430" y="11348"/>
                  </a:cubicBezTo>
                  <a:cubicBezTo>
                    <a:pt x="504" y="11348"/>
                    <a:pt x="540" y="11287"/>
                    <a:pt x="543" y="11219"/>
                  </a:cubicBezTo>
                  <a:cubicBezTo>
                    <a:pt x="549" y="11153"/>
                    <a:pt x="512" y="11150"/>
                    <a:pt x="474" y="11147"/>
                  </a:cubicBezTo>
                  <a:cubicBezTo>
                    <a:pt x="452" y="11163"/>
                    <a:pt x="437" y="11171"/>
                    <a:pt x="427" y="11171"/>
                  </a:cubicBezTo>
                  <a:cubicBezTo>
                    <a:pt x="400" y="11171"/>
                    <a:pt x="422" y="11108"/>
                    <a:pt x="490" y="11012"/>
                  </a:cubicBezTo>
                  <a:cubicBezTo>
                    <a:pt x="628" y="10824"/>
                    <a:pt x="634" y="10696"/>
                    <a:pt x="609" y="10486"/>
                  </a:cubicBezTo>
                  <a:cubicBezTo>
                    <a:pt x="598" y="10288"/>
                    <a:pt x="616" y="10130"/>
                    <a:pt x="638" y="10130"/>
                  </a:cubicBezTo>
                  <a:cubicBezTo>
                    <a:pt x="647" y="10130"/>
                    <a:pt x="657" y="10158"/>
                    <a:pt x="665" y="10223"/>
                  </a:cubicBezTo>
                  <a:cubicBezTo>
                    <a:pt x="688" y="10298"/>
                    <a:pt x="699" y="10334"/>
                    <a:pt x="704" y="10334"/>
                  </a:cubicBezTo>
                  <a:cubicBezTo>
                    <a:pt x="709" y="10334"/>
                    <a:pt x="707" y="10300"/>
                    <a:pt x="703" y="10232"/>
                  </a:cubicBezTo>
                  <a:cubicBezTo>
                    <a:pt x="725" y="10097"/>
                    <a:pt x="778" y="9975"/>
                    <a:pt x="794" y="9909"/>
                  </a:cubicBezTo>
                  <a:cubicBezTo>
                    <a:pt x="816" y="9847"/>
                    <a:pt x="800" y="9768"/>
                    <a:pt x="766" y="9756"/>
                  </a:cubicBezTo>
                  <a:cubicBezTo>
                    <a:pt x="856" y="9718"/>
                    <a:pt x="928" y="9605"/>
                    <a:pt x="916" y="9455"/>
                  </a:cubicBezTo>
                  <a:lnTo>
                    <a:pt x="969" y="9330"/>
                  </a:lnTo>
                  <a:cubicBezTo>
                    <a:pt x="994" y="9270"/>
                    <a:pt x="994" y="9270"/>
                    <a:pt x="988" y="9192"/>
                  </a:cubicBezTo>
                  <a:cubicBezTo>
                    <a:pt x="982" y="9113"/>
                    <a:pt x="1041" y="9063"/>
                    <a:pt x="1107" y="9026"/>
                  </a:cubicBezTo>
                  <a:cubicBezTo>
                    <a:pt x="1173" y="8982"/>
                    <a:pt x="1239" y="8941"/>
                    <a:pt x="1207" y="8925"/>
                  </a:cubicBezTo>
                  <a:cubicBezTo>
                    <a:pt x="1173" y="8907"/>
                    <a:pt x="1204" y="8769"/>
                    <a:pt x="1204" y="8690"/>
                  </a:cubicBezTo>
                  <a:cubicBezTo>
                    <a:pt x="1204" y="8642"/>
                    <a:pt x="1230" y="8607"/>
                    <a:pt x="1249" y="8607"/>
                  </a:cubicBezTo>
                  <a:cubicBezTo>
                    <a:pt x="1261" y="8607"/>
                    <a:pt x="1270" y="8620"/>
                    <a:pt x="1270" y="8650"/>
                  </a:cubicBezTo>
                  <a:cubicBezTo>
                    <a:pt x="1281" y="8656"/>
                    <a:pt x="1288" y="8661"/>
                    <a:pt x="1295" y="8661"/>
                  </a:cubicBezTo>
                  <a:cubicBezTo>
                    <a:pt x="1311" y="8661"/>
                    <a:pt x="1330" y="8639"/>
                    <a:pt x="1402" y="8574"/>
                  </a:cubicBezTo>
                  <a:cubicBezTo>
                    <a:pt x="1439" y="8521"/>
                    <a:pt x="1515" y="8408"/>
                    <a:pt x="1483" y="8389"/>
                  </a:cubicBezTo>
                  <a:cubicBezTo>
                    <a:pt x="1452" y="8367"/>
                    <a:pt x="1681" y="8029"/>
                    <a:pt x="1762" y="8010"/>
                  </a:cubicBezTo>
                  <a:cubicBezTo>
                    <a:pt x="1762" y="8010"/>
                    <a:pt x="1806" y="7957"/>
                    <a:pt x="1850" y="7907"/>
                  </a:cubicBezTo>
                  <a:cubicBezTo>
                    <a:pt x="1891" y="7854"/>
                    <a:pt x="1906" y="7778"/>
                    <a:pt x="1950" y="7725"/>
                  </a:cubicBezTo>
                  <a:cubicBezTo>
                    <a:pt x="1978" y="7687"/>
                    <a:pt x="2000" y="7647"/>
                    <a:pt x="2016" y="7600"/>
                  </a:cubicBezTo>
                  <a:cubicBezTo>
                    <a:pt x="2054" y="7562"/>
                    <a:pt x="2094" y="7524"/>
                    <a:pt x="2121" y="7524"/>
                  </a:cubicBezTo>
                  <a:cubicBezTo>
                    <a:pt x="2128" y="7524"/>
                    <a:pt x="2133" y="7526"/>
                    <a:pt x="2138" y="7531"/>
                  </a:cubicBezTo>
                  <a:cubicBezTo>
                    <a:pt x="2136" y="7451"/>
                    <a:pt x="2135" y="7434"/>
                    <a:pt x="2186" y="7434"/>
                  </a:cubicBezTo>
                  <a:cubicBezTo>
                    <a:pt x="2199" y="7434"/>
                    <a:pt x="2215" y="7436"/>
                    <a:pt x="2235" y="7437"/>
                  </a:cubicBezTo>
                  <a:cubicBezTo>
                    <a:pt x="2258" y="7461"/>
                    <a:pt x="2271" y="7475"/>
                    <a:pt x="2278" y="7475"/>
                  </a:cubicBezTo>
                  <a:cubicBezTo>
                    <a:pt x="2287" y="7475"/>
                    <a:pt x="2286" y="7449"/>
                    <a:pt x="2282" y="7390"/>
                  </a:cubicBezTo>
                  <a:cubicBezTo>
                    <a:pt x="2307" y="7315"/>
                    <a:pt x="2307" y="7315"/>
                    <a:pt x="2379" y="7296"/>
                  </a:cubicBezTo>
                  <a:cubicBezTo>
                    <a:pt x="2385" y="7301"/>
                    <a:pt x="2392" y="7304"/>
                    <a:pt x="2399" y="7304"/>
                  </a:cubicBezTo>
                  <a:cubicBezTo>
                    <a:pt x="2423" y="7304"/>
                    <a:pt x="2450" y="7274"/>
                    <a:pt x="2433" y="7252"/>
                  </a:cubicBezTo>
                  <a:cubicBezTo>
                    <a:pt x="2435" y="7167"/>
                    <a:pt x="2535" y="7038"/>
                    <a:pt x="2594" y="7038"/>
                  </a:cubicBezTo>
                  <a:cubicBezTo>
                    <a:pt x="2605" y="7038"/>
                    <a:pt x="2614" y="7042"/>
                    <a:pt x="2621" y="7051"/>
                  </a:cubicBezTo>
                  <a:cubicBezTo>
                    <a:pt x="2655" y="7020"/>
                    <a:pt x="2683" y="6979"/>
                    <a:pt x="2702" y="6935"/>
                  </a:cubicBezTo>
                  <a:cubicBezTo>
                    <a:pt x="2708" y="6877"/>
                    <a:pt x="2710" y="6852"/>
                    <a:pt x="2719" y="6852"/>
                  </a:cubicBezTo>
                  <a:cubicBezTo>
                    <a:pt x="2725" y="6852"/>
                    <a:pt x="2736" y="6867"/>
                    <a:pt x="2755" y="6895"/>
                  </a:cubicBezTo>
                  <a:cubicBezTo>
                    <a:pt x="2771" y="6897"/>
                    <a:pt x="2786" y="6898"/>
                    <a:pt x="2799" y="6898"/>
                  </a:cubicBezTo>
                  <a:cubicBezTo>
                    <a:pt x="2870" y="6898"/>
                    <a:pt x="2912" y="6862"/>
                    <a:pt x="2925" y="6776"/>
                  </a:cubicBezTo>
                  <a:cubicBezTo>
                    <a:pt x="2950" y="6735"/>
                    <a:pt x="2991" y="6707"/>
                    <a:pt x="3041" y="6703"/>
                  </a:cubicBezTo>
                  <a:cubicBezTo>
                    <a:pt x="3138" y="6666"/>
                    <a:pt x="3235" y="6622"/>
                    <a:pt x="3326" y="6569"/>
                  </a:cubicBezTo>
                  <a:cubicBezTo>
                    <a:pt x="3423" y="6515"/>
                    <a:pt x="3492" y="6465"/>
                    <a:pt x="3445" y="6450"/>
                  </a:cubicBezTo>
                  <a:lnTo>
                    <a:pt x="3561" y="6384"/>
                  </a:lnTo>
                  <a:cubicBezTo>
                    <a:pt x="3696" y="6349"/>
                    <a:pt x="3752" y="6315"/>
                    <a:pt x="3793" y="6249"/>
                  </a:cubicBezTo>
                  <a:lnTo>
                    <a:pt x="3834" y="6180"/>
                  </a:lnTo>
                  <a:cubicBezTo>
                    <a:pt x="3843" y="6197"/>
                    <a:pt x="3866" y="6206"/>
                    <a:pt x="3895" y="6206"/>
                  </a:cubicBezTo>
                  <a:cubicBezTo>
                    <a:pt x="3924" y="6206"/>
                    <a:pt x="3957" y="6197"/>
                    <a:pt x="3987" y="6180"/>
                  </a:cubicBezTo>
                  <a:cubicBezTo>
                    <a:pt x="4043" y="6146"/>
                    <a:pt x="4043" y="6146"/>
                    <a:pt x="4025" y="6114"/>
                  </a:cubicBezTo>
                  <a:cubicBezTo>
                    <a:pt x="3949" y="6114"/>
                    <a:pt x="4006" y="6080"/>
                    <a:pt x="4065" y="6045"/>
                  </a:cubicBezTo>
                  <a:cubicBezTo>
                    <a:pt x="4094" y="6029"/>
                    <a:pt x="4129" y="6021"/>
                    <a:pt x="4158" y="6021"/>
                  </a:cubicBezTo>
                  <a:cubicBezTo>
                    <a:pt x="4186" y="6021"/>
                    <a:pt x="4210" y="6029"/>
                    <a:pt x="4219" y="6045"/>
                  </a:cubicBezTo>
                  <a:lnTo>
                    <a:pt x="4279" y="6011"/>
                  </a:lnTo>
                  <a:cubicBezTo>
                    <a:pt x="4251" y="5963"/>
                    <a:pt x="4274" y="5931"/>
                    <a:pt x="4295" y="5931"/>
                  </a:cubicBezTo>
                  <a:cubicBezTo>
                    <a:pt x="4303" y="5931"/>
                    <a:pt x="4311" y="5936"/>
                    <a:pt x="4316" y="5945"/>
                  </a:cubicBezTo>
                  <a:cubicBezTo>
                    <a:pt x="4385" y="5939"/>
                    <a:pt x="4454" y="5917"/>
                    <a:pt x="4510" y="5876"/>
                  </a:cubicBezTo>
                  <a:cubicBezTo>
                    <a:pt x="4501" y="5860"/>
                    <a:pt x="4516" y="5851"/>
                    <a:pt x="4525" y="5851"/>
                  </a:cubicBezTo>
                  <a:cubicBezTo>
                    <a:pt x="4534" y="5851"/>
                    <a:pt x="4538" y="5859"/>
                    <a:pt x="4510" y="5876"/>
                  </a:cubicBezTo>
                  <a:lnTo>
                    <a:pt x="4529" y="5911"/>
                  </a:lnTo>
                  <a:cubicBezTo>
                    <a:pt x="4604" y="5907"/>
                    <a:pt x="4586" y="5876"/>
                    <a:pt x="4567" y="5842"/>
                  </a:cubicBezTo>
                  <a:lnTo>
                    <a:pt x="4683" y="5776"/>
                  </a:lnTo>
                  <a:cubicBezTo>
                    <a:pt x="4742" y="5741"/>
                    <a:pt x="4802" y="5710"/>
                    <a:pt x="4724" y="5710"/>
                  </a:cubicBezTo>
                  <a:cubicBezTo>
                    <a:pt x="4705" y="5676"/>
                    <a:pt x="4686" y="5644"/>
                    <a:pt x="4745" y="5610"/>
                  </a:cubicBezTo>
                  <a:cubicBezTo>
                    <a:pt x="4736" y="5593"/>
                    <a:pt x="4750" y="5584"/>
                    <a:pt x="4760" y="5584"/>
                  </a:cubicBezTo>
                  <a:cubicBezTo>
                    <a:pt x="4769" y="5584"/>
                    <a:pt x="4774" y="5593"/>
                    <a:pt x="4745" y="5610"/>
                  </a:cubicBezTo>
                  <a:cubicBezTo>
                    <a:pt x="4759" y="5632"/>
                    <a:pt x="4772" y="5655"/>
                    <a:pt x="4798" y="5655"/>
                  </a:cubicBezTo>
                  <a:cubicBezTo>
                    <a:pt x="4809" y="5655"/>
                    <a:pt x="4823" y="5651"/>
                    <a:pt x="4839" y="5641"/>
                  </a:cubicBezTo>
                  <a:cubicBezTo>
                    <a:pt x="4859" y="5631"/>
                    <a:pt x="4875" y="5627"/>
                    <a:pt x="4886" y="5627"/>
                  </a:cubicBezTo>
                  <a:cubicBezTo>
                    <a:pt x="4909" y="5627"/>
                    <a:pt x="4918" y="5641"/>
                    <a:pt x="4918" y="5641"/>
                  </a:cubicBezTo>
                  <a:cubicBezTo>
                    <a:pt x="4913" y="5663"/>
                    <a:pt x="4920" y="5672"/>
                    <a:pt x="4933" y="5672"/>
                  </a:cubicBezTo>
                  <a:cubicBezTo>
                    <a:pt x="4981" y="5672"/>
                    <a:pt x="5118" y="5558"/>
                    <a:pt x="5150" y="5506"/>
                  </a:cubicBezTo>
                  <a:cubicBezTo>
                    <a:pt x="5202" y="5418"/>
                    <a:pt x="5246" y="5374"/>
                    <a:pt x="5281" y="5374"/>
                  </a:cubicBezTo>
                  <a:cubicBezTo>
                    <a:pt x="5298" y="5374"/>
                    <a:pt x="5313" y="5384"/>
                    <a:pt x="5325" y="5406"/>
                  </a:cubicBezTo>
                  <a:cubicBezTo>
                    <a:pt x="5332" y="5418"/>
                    <a:pt x="5340" y="5423"/>
                    <a:pt x="5349" y="5423"/>
                  </a:cubicBezTo>
                  <a:cubicBezTo>
                    <a:pt x="5389" y="5423"/>
                    <a:pt x="5442" y="5313"/>
                    <a:pt x="5444" y="5205"/>
                  </a:cubicBezTo>
                  <a:lnTo>
                    <a:pt x="5444" y="5074"/>
                  </a:lnTo>
                  <a:lnTo>
                    <a:pt x="5501" y="5171"/>
                  </a:lnTo>
                  <a:cubicBezTo>
                    <a:pt x="5559" y="5215"/>
                    <a:pt x="5592" y="5239"/>
                    <a:pt x="5622" y="5239"/>
                  </a:cubicBezTo>
                  <a:cubicBezTo>
                    <a:pt x="5661" y="5239"/>
                    <a:pt x="5694" y="5198"/>
                    <a:pt x="5770" y="5102"/>
                  </a:cubicBezTo>
                  <a:cubicBezTo>
                    <a:pt x="5833" y="5039"/>
                    <a:pt x="5857" y="5015"/>
                    <a:pt x="5870" y="5015"/>
                  </a:cubicBezTo>
                  <a:cubicBezTo>
                    <a:pt x="5878" y="5015"/>
                    <a:pt x="5882" y="5024"/>
                    <a:pt x="5889" y="5036"/>
                  </a:cubicBezTo>
                  <a:cubicBezTo>
                    <a:pt x="5894" y="5044"/>
                    <a:pt x="5901" y="5048"/>
                    <a:pt x="5911" y="5048"/>
                  </a:cubicBezTo>
                  <a:cubicBezTo>
                    <a:pt x="5943" y="5048"/>
                    <a:pt x="6008" y="5011"/>
                    <a:pt x="6140" y="4933"/>
                  </a:cubicBezTo>
                  <a:cubicBezTo>
                    <a:pt x="6316" y="4833"/>
                    <a:pt x="6372" y="4798"/>
                    <a:pt x="6353" y="4767"/>
                  </a:cubicBezTo>
                  <a:lnTo>
                    <a:pt x="6469" y="4698"/>
                  </a:lnTo>
                  <a:cubicBezTo>
                    <a:pt x="6483" y="4703"/>
                    <a:pt x="6497" y="4705"/>
                    <a:pt x="6510" y="4705"/>
                  </a:cubicBezTo>
                  <a:cubicBezTo>
                    <a:pt x="6590" y="4705"/>
                    <a:pt x="6650" y="4627"/>
                    <a:pt x="6569" y="4598"/>
                  </a:cubicBezTo>
                  <a:lnTo>
                    <a:pt x="6685" y="4532"/>
                  </a:lnTo>
                  <a:lnTo>
                    <a:pt x="6704" y="4563"/>
                  </a:lnTo>
                  <a:cubicBezTo>
                    <a:pt x="6707" y="4568"/>
                    <a:pt x="6712" y="4571"/>
                    <a:pt x="6721" y="4571"/>
                  </a:cubicBezTo>
                  <a:cubicBezTo>
                    <a:pt x="6767" y="4571"/>
                    <a:pt x="6911" y="4487"/>
                    <a:pt x="7303" y="4262"/>
                  </a:cubicBezTo>
                  <a:cubicBezTo>
                    <a:pt x="7826" y="3958"/>
                    <a:pt x="7886" y="3924"/>
                    <a:pt x="7848" y="3858"/>
                  </a:cubicBezTo>
                  <a:cubicBezTo>
                    <a:pt x="7862" y="3793"/>
                    <a:pt x="7890" y="3758"/>
                    <a:pt x="7919" y="3758"/>
                  </a:cubicBezTo>
                  <a:cubicBezTo>
                    <a:pt x="7935" y="3758"/>
                    <a:pt x="7950" y="3769"/>
                    <a:pt x="7964" y="3792"/>
                  </a:cubicBezTo>
                  <a:cubicBezTo>
                    <a:pt x="7973" y="3807"/>
                    <a:pt x="7996" y="3815"/>
                    <a:pt x="8016" y="3815"/>
                  </a:cubicBezTo>
                  <a:cubicBezTo>
                    <a:pt x="8036" y="3815"/>
                    <a:pt x="8052" y="3807"/>
                    <a:pt x="8042" y="3789"/>
                  </a:cubicBezTo>
                  <a:cubicBezTo>
                    <a:pt x="8042" y="3789"/>
                    <a:pt x="8158" y="3723"/>
                    <a:pt x="8233" y="3723"/>
                  </a:cubicBezTo>
                  <a:cubicBezTo>
                    <a:pt x="8446" y="3686"/>
                    <a:pt x="8487" y="3620"/>
                    <a:pt x="8468" y="3588"/>
                  </a:cubicBezTo>
                  <a:cubicBezTo>
                    <a:pt x="8371" y="3554"/>
                    <a:pt x="8450" y="3554"/>
                    <a:pt x="8525" y="3554"/>
                  </a:cubicBezTo>
                  <a:cubicBezTo>
                    <a:pt x="8603" y="3554"/>
                    <a:pt x="8678" y="3551"/>
                    <a:pt x="8660" y="3520"/>
                  </a:cubicBezTo>
                  <a:cubicBezTo>
                    <a:pt x="8695" y="3462"/>
                    <a:pt x="8954" y="3273"/>
                    <a:pt x="9042" y="3273"/>
                  </a:cubicBezTo>
                  <a:cubicBezTo>
                    <a:pt x="9054" y="3273"/>
                    <a:pt x="9062" y="3277"/>
                    <a:pt x="9067" y="3284"/>
                  </a:cubicBezTo>
                  <a:lnTo>
                    <a:pt x="9183" y="3216"/>
                  </a:lnTo>
                  <a:cubicBezTo>
                    <a:pt x="9167" y="3184"/>
                    <a:pt x="9283" y="3115"/>
                    <a:pt x="9399" y="3049"/>
                  </a:cubicBezTo>
                  <a:cubicBezTo>
                    <a:pt x="9485" y="2999"/>
                    <a:pt x="9538" y="2968"/>
                    <a:pt x="9567" y="2968"/>
                  </a:cubicBezTo>
                  <a:cubicBezTo>
                    <a:pt x="9578" y="2968"/>
                    <a:pt x="9585" y="2972"/>
                    <a:pt x="9590" y="2980"/>
                  </a:cubicBezTo>
                  <a:cubicBezTo>
                    <a:pt x="9577" y="3004"/>
                    <a:pt x="9575" y="3015"/>
                    <a:pt x="9584" y="3015"/>
                  </a:cubicBezTo>
                  <a:cubicBezTo>
                    <a:pt x="9599" y="3015"/>
                    <a:pt x="9645" y="2979"/>
                    <a:pt x="9709" y="2915"/>
                  </a:cubicBezTo>
                  <a:cubicBezTo>
                    <a:pt x="9766" y="2880"/>
                    <a:pt x="9788" y="2780"/>
                    <a:pt x="9844" y="2745"/>
                  </a:cubicBezTo>
                  <a:cubicBezTo>
                    <a:pt x="9825" y="2714"/>
                    <a:pt x="9866" y="2648"/>
                    <a:pt x="9926" y="2614"/>
                  </a:cubicBezTo>
                  <a:lnTo>
                    <a:pt x="9944" y="2645"/>
                  </a:lnTo>
                  <a:lnTo>
                    <a:pt x="9979" y="2711"/>
                  </a:lnTo>
                  <a:cubicBezTo>
                    <a:pt x="10038" y="2680"/>
                    <a:pt x="10098" y="2645"/>
                    <a:pt x="10079" y="2611"/>
                  </a:cubicBezTo>
                  <a:cubicBezTo>
                    <a:pt x="10154" y="2611"/>
                    <a:pt x="10214" y="2576"/>
                    <a:pt x="10330" y="2510"/>
                  </a:cubicBezTo>
                  <a:cubicBezTo>
                    <a:pt x="10446" y="2441"/>
                    <a:pt x="10562" y="2376"/>
                    <a:pt x="10603" y="2310"/>
                  </a:cubicBezTo>
                  <a:cubicBezTo>
                    <a:pt x="10609" y="2312"/>
                    <a:pt x="10617" y="2313"/>
                    <a:pt x="10626" y="2313"/>
                  </a:cubicBezTo>
                  <a:cubicBezTo>
                    <a:pt x="10744" y="2313"/>
                    <a:pt x="11049" y="2131"/>
                    <a:pt x="11066" y="2040"/>
                  </a:cubicBezTo>
                  <a:cubicBezTo>
                    <a:pt x="11048" y="2006"/>
                    <a:pt x="11107" y="1971"/>
                    <a:pt x="11185" y="1971"/>
                  </a:cubicBezTo>
                  <a:cubicBezTo>
                    <a:pt x="11261" y="1971"/>
                    <a:pt x="11261" y="1971"/>
                    <a:pt x="11301" y="1906"/>
                  </a:cubicBezTo>
                  <a:cubicBezTo>
                    <a:pt x="11339" y="1840"/>
                    <a:pt x="11417" y="1837"/>
                    <a:pt x="11493" y="1837"/>
                  </a:cubicBezTo>
                  <a:cubicBezTo>
                    <a:pt x="11518" y="1845"/>
                    <a:pt x="11541" y="1849"/>
                    <a:pt x="11561" y="1849"/>
                  </a:cubicBezTo>
                  <a:cubicBezTo>
                    <a:pt x="11618" y="1849"/>
                    <a:pt x="11657" y="1818"/>
                    <a:pt x="11687" y="1768"/>
                  </a:cubicBezTo>
                  <a:cubicBezTo>
                    <a:pt x="11768" y="1689"/>
                    <a:pt x="11859" y="1620"/>
                    <a:pt x="11959" y="1567"/>
                  </a:cubicBezTo>
                  <a:cubicBezTo>
                    <a:pt x="12053" y="1471"/>
                    <a:pt x="12111" y="1435"/>
                    <a:pt x="12047" y="1435"/>
                  </a:cubicBezTo>
                  <a:cubicBezTo>
                    <a:pt x="12044" y="1435"/>
                    <a:pt x="12041" y="1435"/>
                    <a:pt x="12038" y="1436"/>
                  </a:cubicBezTo>
                  <a:cubicBezTo>
                    <a:pt x="12019" y="1401"/>
                    <a:pt x="12060" y="1335"/>
                    <a:pt x="12060" y="1335"/>
                  </a:cubicBezTo>
                  <a:cubicBezTo>
                    <a:pt x="12109" y="1285"/>
                    <a:pt x="12138" y="1267"/>
                    <a:pt x="12147" y="1267"/>
                  </a:cubicBezTo>
                  <a:cubicBezTo>
                    <a:pt x="12156" y="1267"/>
                    <a:pt x="12146" y="1284"/>
                    <a:pt x="12116" y="1301"/>
                  </a:cubicBezTo>
                  <a:cubicBezTo>
                    <a:pt x="12059" y="1360"/>
                    <a:pt x="12056" y="1372"/>
                    <a:pt x="12079" y="1372"/>
                  </a:cubicBezTo>
                  <a:cubicBezTo>
                    <a:pt x="12095" y="1372"/>
                    <a:pt x="12123" y="1367"/>
                    <a:pt x="12154" y="1367"/>
                  </a:cubicBezTo>
                  <a:cubicBezTo>
                    <a:pt x="12232" y="1367"/>
                    <a:pt x="12345" y="1298"/>
                    <a:pt x="12408" y="1266"/>
                  </a:cubicBezTo>
                  <a:lnTo>
                    <a:pt x="12649" y="1144"/>
                  </a:lnTo>
                  <a:cubicBezTo>
                    <a:pt x="12846" y="1085"/>
                    <a:pt x="12906" y="1053"/>
                    <a:pt x="12890" y="1019"/>
                  </a:cubicBezTo>
                  <a:cubicBezTo>
                    <a:pt x="12885" y="1005"/>
                    <a:pt x="12880" y="994"/>
                    <a:pt x="12876" y="985"/>
                  </a:cubicBezTo>
                  <a:lnTo>
                    <a:pt x="12876" y="985"/>
                  </a:lnTo>
                  <a:cubicBezTo>
                    <a:pt x="12883" y="988"/>
                    <a:pt x="12893" y="989"/>
                    <a:pt x="12905" y="989"/>
                  </a:cubicBezTo>
                  <a:cubicBezTo>
                    <a:pt x="12980" y="989"/>
                    <a:pt x="13147" y="939"/>
                    <a:pt x="13307" y="875"/>
                  </a:cubicBezTo>
                  <a:cubicBezTo>
                    <a:pt x="13495" y="793"/>
                    <a:pt x="13689" y="740"/>
                    <a:pt x="13711" y="687"/>
                  </a:cubicBezTo>
                  <a:lnTo>
                    <a:pt x="13711" y="687"/>
                  </a:lnTo>
                  <a:cubicBezTo>
                    <a:pt x="13714" y="697"/>
                    <a:pt x="13717" y="710"/>
                    <a:pt x="13721" y="724"/>
                  </a:cubicBezTo>
                  <a:cubicBezTo>
                    <a:pt x="13725" y="739"/>
                    <a:pt x="13738" y="745"/>
                    <a:pt x="13758" y="745"/>
                  </a:cubicBezTo>
                  <a:cubicBezTo>
                    <a:pt x="13791" y="745"/>
                    <a:pt x="13846" y="729"/>
                    <a:pt x="13928" y="705"/>
                  </a:cubicBezTo>
                  <a:cubicBezTo>
                    <a:pt x="14097" y="649"/>
                    <a:pt x="14272" y="602"/>
                    <a:pt x="14451" y="567"/>
                  </a:cubicBezTo>
                  <a:cubicBezTo>
                    <a:pt x="14717" y="527"/>
                    <a:pt x="14924" y="527"/>
                    <a:pt x="14921" y="486"/>
                  </a:cubicBezTo>
                  <a:cubicBezTo>
                    <a:pt x="14941" y="484"/>
                    <a:pt x="14955" y="483"/>
                    <a:pt x="14965" y="483"/>
                  </a:cubicBezTo>
                  <a:cubicBezTo>
                    <a:pt x="14990" y="483"/>
                    <a:pt x="14990" y="491"/>
                    <a:pt x="14990" y="517"/>
                  </a:cubicBezTo>
                  <a:cubicBezTo>
                    <a:pt x="14947" y="546"/>
                    <a:pt x="14961" y="553"/>
                    <a:pt x="14994" y="553"/>
                  </a:cubicBezTo>
                  <a:cubicBezTo>
                    <a:pt x="15012" y="553"/>
                    <a:pt x="15036" y="551"/>
                    <a:pt x="15059" y="549"/>
                  </a:cubicBezTo>
                  <a:cubicBezTo>
                    <a:pt x="15125" y="546"/>
                    <a:pt x="15125" y="508"/>
                    <a:pt x="15125" y="470"/>
                  </a:cubicBezTo>
                  <a:cubicBezTo>
                    <a:pt x="15125" y="452"/>
                    <a:pt x="15141" y="442"/>
                    <a:pt x="15174" y="442"/>
                  </a:cubicBezTo>
                  <a:cubicBezTo>
                    <a:pt x="15208" y="442"/>
                    <a:pt x="15260" y="453"/>
                    <a:pt x="15328" y="473"/>
                  </a:cubicBezTo>
                  <a:cubicBezTo>
                    <a:pt x="15421" y="501"/>
                    <a:pt x="15574" y="511"/>
                    <a:pt x="15706" y="511"/>
                  </a:cubicBezTo>
                  <a:cubicBezTo>
                    <a:pt x="15770" y="511"/>
                    <a:pt x="15829" y="509"/>
                    <a:pt x="15874" y="505"/>
                  </a:cubicBezTo>
                  <a:cubicBezTo>
                    <a:pt x="15943" y="511"/>
                    <a:pt x="16008" y="520"/>
                    <a:pt x="16005" y="558"/>
                  </a:cubicBezTo>
                  <a:cubicBezTo>
                    <a:pt x="16070" y="602"/>
                    <a:pt x="16147" y="625"/>
                    <a:pt x="16224" y="625"/>
                  </a:cubicBezTo>
                  <a:cubicBezTo>
                    <a:pt x="16262" y="625"/>
                    <a:pt x="16300" y="620"/>
                    <a:pt x="16337" y="608"/>
                  </a:cubicBezTo>
                  <a:cubicBezTo>
                    <a:pt x="16406" y="624"/>
                    <a:pt x="16406" y="624"/>
                    <a:pt x="16397" y="658"/>
                  </a:cubicBezTo>
                  <a:cubicBezTo>
                    <a:pt x="16434" y="692"/>
                    <a:pt x="16445" y="718"/>
                    <a:pt x="16467" y="718"/>
                  </a:cubicBezTo>
                  <a:cubicBezTo>
                    <a:pt x="16481" y="718"/>
                    <a:pt x="16498" y="709"/>
                    <a:pt x="16529" y="687"/>
                  </a:cubicBezTo>
                  <a:cubicBezTo>
                    <a:pt x="16610" y="687"/>
                    <a:pt x="16688" y="693"/>
                    <a:pt x="16767" y="712"/>
                  </a:cubicBezTo>
                  <a:cubicBezTo>
                    <a:pt x="16842" y="734"/>
                    <a:pt x="16917" y="765"/>
                    <a:pt x="16983" y="809"/>
                  </a:cubicBezTo>
                  <a:cubicBezTo>
                    <a:pt x="17023" y="822"/>
                    <a:pt x="17061" y="834"/>
                    <a:pt x="17088" y="834"/>
                  </a:cubicBezTo>
                  <a:cubicBezTo>
                    <a:pt x="17106" y="834"/>
                    <a:pt x="17119" y="829"/>
                    <a:pt x="17124" y="815"/>
                  </a:cubicBezTo>
                  <a:lnTo>
                    <a:pt x="17137" y="777"/>
                  </a:lnTo>
                  <a:cubicBezTo>
                    <a:pt x="17160" y="831"/>
                    <a:pt x="17169" y="853"/>
                    <a:pt x="17189" y="853"/>
                  </a:cubicBezTo>
                  <a:cubicBezTo>
                    <a:pt x="17204" y="853"/>
                    <a:pt x="17226" y="840"/>
                    <a:pt x="17265" y="818"/>
                  </a:cubicBezTo>
                  <a:cubicBezTo>
                    <a:pt x="17271" y="806"/>
                    <a:pt x="17282" y="801"/>
                    <a:pt x="17295" y="801"/>
                  </a:cubicBezTo>
                  <a:cubicBezTo>
                    <a:pt x="17317" y="801"/>
                    <a:pt x="17341" y="818"/>
                    <a:pt x="17331" y="840"/>
                  </a:cubicBezTo>
                  <a:cubicBezTo>
                    <a:pt x="17359" y="878"/>
                    <a:pt x="17400" y="909"/>
                    <a:pt x="17441" y="931"/>
                  </a:cubicBezTo>
                  <a:cubicBezTo>
                    <a:pt x="17503" y="959"/>
                    <a:pt x="17835" y="1044"/>
                    <a:pt x="18130" y="1219"/>
                  </a:cubicBezTo>
                  <a:cubicBezTo>
                    <a:pt x="18374" y="1342"/>
                    <a:pt x="18519" y="1464"/>
                    <a:pt x="18622" y="1520"/>
                  </a:cubicBezTo>
                  <a:cubicBezTo>
                    <a:pt x="18706" y="1573"/>
                    <a:pt x="18752" y="1596"/>
                    <a:pt x="18774" y="1596"/>
                  </a:cubicBezTo>
                  <a:cubicBezTo>
                    <a:pt x="18779" y="1596"/>
                    <a:pt x="18783" y="1595"/>
                    <a:pt x="18785" y="1592"/>
                  </a:cubicBezTo>
                  <a:cubicBezTo>
                    <a:pt x="18863" y="1598"/>
                    <a:pt x="18860" y="1602"/>
                    <a:pt x="18891" y="1674"/>
                  </a:cubicBezTo>
                  <a:cubicBezTo>
                    <a:pt x="18920" y="1739"/>
                    <a:pt x="18967" y="1796"/>
                    <a:pt x="19026" y="1837"/>
                  </a:cubicBezTo>
                  <a:cubicBezTo>
                    <a:pt x="19076" y="1881"/>
                    <a:pt x="19130" y="1921"/>
                    <a:pt x="19105" y="1949"/>
                  </a:cubicBezTo>
                  <a:cubicBezTo>
                    <a:pt x="19180" y="1965"/>
                    <a:pt x="19183" y="1965"/>
                    <a:pt x="19233" y="2009"/>
                  </a:cubicBezTo>
                  <a:cubicBezTo>
                    <a:pt x="19208" y="2037"/>
                    <a:pt x="19255" y="2084"/>
                    <a:pt x="19330" y="2106"/>
                  </a:cubicBezTo>
                  <a:cubicBezTo>
                    <a:pt x="19350" y="2106"/>
                    <a:pt x="19366" y="2105"/>
                    <a:pt x="19378" y="2105"/>
                  </a:cubicBezTo>
                  <a:cubicBezTo>
                    <a:pt x="19428" y="2105"/>
                    <a:pt x="19420" y="2113"/>
                    <a:pt x="19377" y="2156"/>
                  </a:cubicBezTo>
                  <a:cubicBezTo>
                    <a:pt x="19354" y="2177"/>
                    <a:pt x="19428" y="2297"/>
                    <a:pt x="19443" y="2297"/>
                  </a:cubicBezTo>
                  <a:cubicBezTo>
                    <a:pt x="19446" y="2297"/>
                    <a:pt x="19447" y="2292"/>
                    <a:pt x="19443" y="2279"/>
                  </a:cubicBezTo>
                  <a:cubicBezTo>
                    <a:pt x="19446" y="2276"/>
                    <a:pt x="19450" y="2274"/>
                    <a:pt x="19455" y="2274"/>
                  </a:cubicBezTo>
                  <a:cubicBezTo>
                    <a:pt x="19493" y="2274"/>
                    <a:pt x="19577" y="2353"/>
                    <a:pt x="19644" y="2373"/>
                  </a:cubicBezTo>
                  <a:cubicBezTo>
                    <a:pt x="19691" y="2423"/>
                    <a:pt x="19731" y="2479"/>
                    <a:pt x="19703" y="2501"/>
                  </a:cubicBezTo>
                  <a:cubicBezTo>
                    <a:pt x="19716" y="2579"/>
                    <a:pt x="19957" y="2818"/>
                    <a:pt x="20032" y="2852"/>
                  </a:cubicBezTo>
                  <a:cubicBezTo>
                    <a:pt x="20037" y="2848"/>
                    <a:pt x="20043" y="2846"/>
                    <a:pt x="20048" y="2846"/>
                  </a:cubicBezTo>
                  <a:cubicBezTo>
                    <a:pt x="20074" y="2846"/>
                    <a:pt x="20096" y="2890"/>
                    <a:pt x="20070" y="2908"/>
                  </a:cubicBezTo>
                  <a:cubicBezTo>
                    <a:pt x="20038" y="2930"/>
                    <a:pt x="20076" y="2987"/>
                    <a:pt x="20111" y="3043"/>
                  </a:cubicBezTo>
                  <a:cubicBezTo>
                    <a:pt x="20179" y="3081"/>
                    <a:pt x="20148" y="3100"/>
                    <a:pt x="20117" y="3122"/>
                  </a:cubicBezTo>
                  <a:cubicBezTo>
                    <a:pt x="20102" y="3114"/>
                    <a:pt x="20093" y="3110"/>
                    <a:pt x="20087" y="3110"/>
                  </a:cubicBezTo>
                  <a:cubicBezTo>
                    <a:pt x="20065" y="3110"/>
                    <a:pt x="20100" y="3164"/>
                    <a:pt x="20158" y="3253"/>
                  </a:cubicBezTo>
                  <a:cubicBezTo>
                    <a:pt x="20217" y="3300"/>
                    <a:pt x="20267" y="3357"/>
                    <a:pt x="20305" y="3422"/>
                  </a:cubicBezTo>
                  <a:cubicBezTo>
                    <a:pt x="20355" y="3510"/>
                    <a:pt x="20408" y="3614"/>
                    <a:pt x="20455" y="3704"/>
                  </a:cubicBezTo>
                  <a:cubicBezTo>
                    <a:pt x="20615" y="4002"/>
                    <a:pt x="20653" y="4059"/>
                    <a:pt x="20778" y="4156"/>
                  </a:cubicBezTo>
                  <a:lnTo>
                    <a:pt x="20875" y="4196"/>
                  </a:lnTo>
                  <a:lnTo>
                    <a:pt x="20803" y="4221"/>
                  </a:lnTo>
                  <a:cubicBezTo>
                    <a:pt x="20769" y="4234"/>
                    <a:pt x="20722" y="4322"/>
                    <a:pt x="20722" y="4322"/>
                  </a:cubicBezTo>
                  <a:cubicBezTo>
                    <a:pt x="20737" y="4360"/>
                    <a:pt x="20757" y="4372"/>
                    <a:pt x="20779" y="4372"/>
                  </a:cubicBezTo>
                  <a:cubicBezTo>
                    <a:pt x="20792" y="4372"/>
                    <a:pt x="20806" y="4367"/>
                    <a:pt x="20819" y="4362"/>
                  </a:cubicBezTo>
                  <a:cubicBezTo>
                    <a:pt x="20822" y="4361"/>
                    <a:pt x="20824" y="4361"/>
                    <a:pt x="20827" y="4361"/>
                  </a:cubicBezTo>
                  <a:cubicBezTo>
                    <a:pt x="20858" y="4361"/>
                    <a:pt x="20884" y="4425"/>
                    <a:pt x="20881" y="4557"/>
                  </a:cubicBezTo>
                  <a:cubicBezTo>
                    <a:pt x="20881" y="4698"/>
                    <a:pt x="20900" y="4764"/>
                    <a:pt x="20957" y="4820"/>
                  </a:cubicBezTo>
                  <a:cubicBezTo>
                    <a:pt x="20972" y="4886"/>
                    <a:pt x="20994" y="4952"/>
                    <a:pt x="20972" y="5024"/>
                  </a:cubicBezTo>
                  <a:cubicBezTo>
                    <a:pt x="20981" y="5074"/>
                    <a:pt x="20984" y="5088"/>
                    <a:pt x="20998" y="5088"/>
                  </a:cubicBezTo>
                  <a:cubicBezTo>
                    <a:pt x="21003" y="5088"/>
                    <a:pt x="21010" y="5086"/>
                    <a:pt x="21019" y="5083"/>
                  </a:cubicBezTo>
                  <a:cubicBezTo>
                    <a:pt x="21021" y="5083"/>
                    <a:pt x="21022" y="5083"/>
                    <a:pt x="21024" y="5083"/>
                  </a:cubicBezTo>
                  <a:cubicBezTo>
                    <a:pt x="21058" y="5083"/>
                    <a:pt x="21068" y="5149"/>
                    <a:pt x="21044" y="5218"/>
                  </a:cubicBezTo>
                  <a:cubicBezTo>
                    <a:pt x="20982" y="5299"/>
                    <a:pt x="21016" y="5494"/>
                    <a:pt x="21053" y="5494"/>
                  </a:cubicBezTo>
                  <a:cubicBezTo>
                    <a:pt x="21053" y="5494"/>
                    <a:pt x="21054" y="5494"/>
                    <a:pt x="21054" y="5494"/>
                  </a:cubicBezTo>
                  <a:cubicBezTo>
                    <a:pt x="21055" y="5494"/>
                    <a:pt x="21057" y="5493"/>
                    <a:pt x="21059" y="5493"/>
                  </a:cubicBezTo>
                  <a:cubicBezTo>
                    <a:pt x="21093" y="5493"/>
                    <a:pt x="21107" y="5556"/>
                    <a:pt x="21110" y="5622"/>
                  </a:cubicBezTo>
                  <a:cubicBezTo>
                    <a:pt x="21110" y="5694"/>
                    <a:pt x="21126" y="5763"/>
                    <a:pt x="21163" y="5823"/>
                  </a:cubicBezTo>
                  <a:cubicBezTo>
                    <a:pt x="21167" y="5892"/>
                    <a:pt x="21173" y="5961"/>
                    <a:pt x="21173" y="5961"/>
                  </a:cubicBezTo>
                  <a:cubicBezTo>
                    <a:pt x="21175" y="5981"/>
                    <a:pt x="21172" y="5990"/>
                    <a:pt x="21167" y="5990"/>
                  </a:cubicBezTo>
                  <a:cubicBezTo>
                    <a:pt x="21156" y="5990"/>
                    <a:pt x="21133" y="5943"/>
                    <a:pt x="21129" y="5895"/>
                  </a:cubicBezTo>
                  <a:lnTo>
                    <a:pt x="21098" y="5964"/>
                  </a:lnTo>
                  <a:cubicBezTo>
                    <a:pt x="21110" y="6099"/>
                    <a:pt x="21110" y="6168"/>
                    <a:pt x="21145" y="6237"/>
                  </a:cubicBezTo>
                  <a:cubicBezTo>
                    <a:pt x="21207" y="6293"/>
                    <a:pt x="21218" y="6303"/>
                    <a:pt x="21177" y="6303"/>
                  </a:cubicBezTo>
                  <a:cubicBezTo>
                    <a:pt x="21169" y="6303"/>
                    <a:pt x="21158" y="6303"/>
                    <a:pt x="21145" y="6302"/>
                  </a:cubicBezTo>
                  <a:cubicBezTo>
                    <a:pt x="21107" y="6302"/>
                    <a:pt x="21066" y="6371"/>
                    <a:pt x="21104" y="6440"/>
                  </a:cubicBezTo>
                  <a:cubicBezTo>
                    <a:pt x="21174" y="6508"/>
                    <a:pt x="21140" y="6575"/>
                    <a:pt x="21103" y="6575"/>
                  </a:cubicBezTo>
                  <a:cubicBezTo>
                    <a:pt x="21102" y="6575"/>
                    <a:pt x="21102" y="6575"/>
                    <a:pt x="21101" y="6575"/>
                  </a:cubicBezTo>
                  <a:cubicBezTo>
                    <a:pt x="21074" y="6550"/>
                    <a:pt x="21058" y="6534"/>
                    <a:pt x="21050" y="6534"/>
                  </a:cubicBezTo>
                  <a:cubicBezTo>
                    <a:pt x="21036" y="6534"/>
                    <a:pt x="21053" y="6595"/>
                    <a:pt x="21088" y="6776"/>
                  </a:cubicBezTo>
                  <a:cubicBezTo>
                    <a:pt x="21066" y="6910"/>
                    <a:pt x="21091" y="7189"/>
                    <a:pt x="21041" y="7387"/>
                  </a:cubicBezTo>
                  <a:cubicBezTo>
                    <a:pt x="20979" y="7653"/>
                    <a:pt x="20957" y="7788"/>
                    <a:pt x="20897" y="7841"/>
                  </a:cubicBezTo>
                  <a:cubicBezTo>
                    <a:pt x="20889" y="7839"/>
                    <a:pt x="20882" y="7838"/>
                    <a:pt x="20875" y="7838"/>
                  </a:cubicBezTo>
                  <a:lnTo>
                    <a:pt x="20875" y="7838"/>
                  </a:lnTo>
                  <a:cubicBezTo>
                    <a:pt x="20931" y="7864"/>
                    <a:pt x="20908" y="7932"/>
                    <a:pt x="20850" y="8114"/>
                  </a:cubicBezTo>
                  <a:cubicBezTo>
                    <a:pt x="20759" y="8295"/>
                    <a:pt x="20740" y="8433"/>
                    <a:pt x="20747" y="8512"/>
                  </a:cubicBezTo>
                  <a:lnTo>
                    <a:pt x="20800" y="8383"/>
                  </a:lnTo>
                  <a:lnTo>
                    <a:pt x="20800" y="8383"/>
                  </a:lnTo>
                  <a:cubicBezTo>
                    <a:pt x="20869" y="8411"/>
                    <a:pt x="20844" y="8477"/>
                    <a:pt x="20753" y="8590"/>
                  </a:cubicBezTo>
                  <a:cubicBezTo>
                    <a:pt x="20737" y="8625"/>
                    <a:pt x="20720" y="8635"/>
                    <a:pt x="20701" y="8635"/>
                  </a:cubicBezTo>
                  <a:cubicBezTo>
                    <a:pt x="20687" y="8635"/>
                    <a:pt x="20671" y="8628"/>
                    <a:pt x="20656" y="8621"/>
                  </a:cubicBezTo>
                  <a:cubicBezTo>
                    <a:pt x="20651" y="8619"/>
                    <a:pt x="20646" y="8618"/>
                    <a:pt x="20641" y="8618"/>
                  </a:cubicBezTo>
                  <a:cubicBezTo>
                    <a:pt x="20606" y="8618"/>
                    <a:pt x="20558" y="8661"/>
                    <a:pt x="20537" y="8715"/>
                  </a:cubicBezTo>
                  <a:cubicBezTo>
                    <a:pt x="20515" y="8761"/>
                    <a:pt x="20495" y="8808"/>
                    <a:pt x="20514" y="8808"/>
                  </a:cubicBezTo>
                  <a:cubicBezTo>
                    <a:pt x="20520" y="8808"/>
                    <a:pt x="20529" y="8804"/>
                    <a:pt x="20543" y="8794"/>
                  </a:cubicBezTo>
                  <a:cubicBezTo>
                    <a:pt x="20574" y="8809"/>
                    <a:pt x="20577" y="8809"/>
                    <a:pt x="20549" y="8872"/>
                  </a:cubicBezTo>
                  <a:cubicBezTo>
                    <a:pt x="20509" y="8928"/>
                    <a:pt x="20487" y="8997"/>
                    <a:pt x="20483" y="9069"/>
                  </a:cubicBezTo>
                  <a:cubicBezTo>
                    <a:pt x="20515" y="9085"/>
                    <a:pt x="20483" y="9148"/>
                    <a:pt x="20449" y="9207"/>
                  </a:cubicBezTo>
                  <a:cubicBezTo>
                    <a:pt x="20383" y="9248"/>
                    <a:pt x="20317" y="9367"/>
                    <a:pt x="20317" y="9367"/>
                  </a:cubicBezTo>
                  <a:cubicBezTo>
                    <a:pt x="20327" y="9374"/>
                    <a:pt x="20330" y="9376"/>
                    <a:pt x="20330" y="9376"/>
                  </a:cubicBezTo>
                  <a:cubicBezTo>
                    <a:pt x="20330" y="9376"/>
                    <a:pt x="20308" y="9362"/>
                    <a:pt x="20286" y="9348"/>
                  </a:cubicBezTo>
                  <a:cubicBezTo>
                    <a:pt x="20279" y="9343"/>
                    <a:pt x="20270" y="9342"/>
                    <a:pt x="20260" y="9342"/>
                  </a:cubicBezTo>
                  <a:cubicBezTo>
                    <a:pt x="20226" y="9342"/>
                    <a:pt x="20183" y="9364"/>
                    <a:pt x="20183" y="9364"/>
                  </a:cubicBezTo>
                  <a:cubicBezTo>
                    <a:pt x="20145" y="9420"/>
                    <a:pt x="20176" y="9439"/>
                    <a:pt x="20176" y="9439"/>
                  </a:cubicBezTo>
                  <a:cubicBezTo>
                    <a:pt x="20186" y="9446"/>
                    <a:pt x="20136" y="9533"/>
                    <a:pt x="20051" y="9665"/>
                  </a:cubicBezTo>
                  <a:cubicBezTo>
                    <a:pt x="19976" y="9803"/>
                    <a:pt x="19835" y="9959"/>
                    <a:pt x="19700" y="10129"/>
                  </a:cubicBezTo>
                  <a:cubicBezTo>
                    <a:pt x="19484" y="10383"/>
                    <a:pt x="19246" y="10611"/>
                    <a:pt x="18985" y="10818"/>
                  </a:cubicBezTo>
                  <a:cubicBezTo>
                    <a:pt x="18862" y="10873"/>
                    <a:pt x="18712" y="10991"/>
                    <a:pt x="18768" y="10991"/>
                  </a:cubicBezTo>
                  <a:cubicBezTo>
                    <a:pt x="18770" y="10991"/>
                    <a:pt x="18773" y="10991"/>
                    <a:pt x="18776" y="10990"/>
                  </a:cubicBezTo>
                  <a:lnTo>
                    <a:pt x="18776" y="10990"/>
                  </a:lnTo>
                  <a:cubicBezTo>
                    <a:pt x="18801" y="11025"/>
                    <a:pt x="18512" y="11213"/>
                    <a:pt x="18168" y="11426"/>
                  </a:cubicBezTo>
                  <a:cubicBezTo>
                    <a:pt x="17760" y="11664"/>
                    <a:pt x="17469" y="11830"/>
                    <a:pt x="17488" y="11865"/>
                  </a:cubicBezTo>
                  <a:lnTo>
                    <a:pt x="17312" y="11965"/>
                  </a:lnTo>
                  <a:cubicBezTo>
                    <a:pt x="17196" y="12031"/>
                    <a:pt x="17099" y="12131"/>
                    <a:pt x="17039" y="12166"/>
                  </a:cubicBezTo>
                  <a:cubicBezTo>
                    <a:pt x="17016" y="12207"/>
                    <a:pt x="16984" y="12236"/>
                    <a:pt x="16973" y="12236"/>
                  </a:cubicBezTo>
                  <a:cubicBezTo>
                    <a:pt x="16967" y="12236"/>
                    <a:pt x="16968" y="12225"/>
                    <a:pt x="16983" y="12200"/>
                  </a:cubicBezTo>
                  <a:cubicBezTo>
                    <a:pt x="16970" y="12176"/>
                    <a:pt x="16957" y="12154"/>
                    <a:pt x="16930" y="12154"/>
                  </a:cubicBezTo>
                  <a:cubicBezTo>
                    <a:pt x="16919" y="12154"/>
                    <a:pt x="16904" y="12158"/>
                    <a:pt x="16886" y="12169"/>
                  </a:cubicBezTo>
                  <a:cubicBezTo>
                    <a:pt x="16770" y="12235"/>
                    <a:pt x="16789" y="12269"/>
                    <a:pt x="16807" y="12300"/>
                  </a:cubicBezTo>
                  <a:cubicBezTo>
                    <a:pt x="16826" y="12335"/>
                    <a:pt x="16767" y="12366"/>
                    <a:pt x="16767" y="12366"/>
                  </a:cubicBezTo>
                  <a:cubicBezTo>
                    <a:pt x="16738" y="12384"/>
                    <a:pt x="16724" y="12392"/>
                    <a:pt x="16714" y="12392"/>
                  </a:cubicBezTo>
                  <a:cubicBezTo>
                    <a:pt x="16705" y="12392"/>
                    <a:pt x="16701" y="12385"/>
                    <a:pt x="16692" y="12369"/>
                  </a:cubicBezTo>
                  <a:lnTo>
                    <a:pt x="16654" y="12304"/>
                  </a:lnTo>
                  <a:lnTo>
                    <a:pt x="16594" y="12335"/>
                  </a:lnTo>
                  <a:cubicBezTo>
                    <a:pt x="16613" y="12369"/>
                    <a:pt x="16557" y="12404"/>
                    <a:pt x="16557" y="12404"/>
                  </a:cubicBezTo>
                  <a:cubicBezTo>
                    <a:pt x="16532" y="12417"/>
                    <a:pt x="16518" y="12424"/>
                    <a:pt x="16507" y="12424"/>
                  </a:cubicBezTo>
                  <a:cubicBezTo>
                    <a:pt x="16491" y="12424"/>
                    <a:pt x="16482" y="12408"/>
                    <a:pt x="16460" y="12369"/>
                  </a:cubicBezTo>
                  <a:cubicBezTo>
                    <a:pt x="16447" y="12346"/>
                    <a:pt x="16431" y="12336"/>
                    <a:pt x="16416" y="12336"/>
                  </a:cubicBezTo>
                  <a:cubicBezTo>
                    <a:pt x="16387" y="12336"/>
                    <a:pt x="16358" y="12373"/>
                    <a:pt x="16344" y="12438"/>
                  </a:cubicBezTo>
                  <a:lnTo>
                    <a:pt x="16247" y="12539"/>
                  </a:lnTo>
                  <a:cubicBezTo>
                    <a:pt x="16236" y="12535"/>
                    <a:pt x="16227" y="12534"/>
                    <a:pt x="16217" y="12534"/>
                  </a:cubicBezTo>
                  <a:cubicBezTo>
                    <a:pt x="16134" y="12534"/>
                    <a:pt x="16067" y="12646"/>
                    <a:pt x="16033" y="12705"/>
                  </a:cubicBezTo>
                  <a:cubicBezTo>
                    <a:pt x="16010" y="12697"/>
                    <a:pt x="15989" y="12693"/>
                    <a:pt x="15970" y="12693"/>
                  </a:cubicBezTo>
                  <a:cubicBezTo>
                    <a:pt x="15910" y="12693"/>
                    <a:pt x="15872" y="12732"/>
                    <a:pt x="15858" y="12808"/>
                  </a:cubicBezTo>
                  <a:cubicBezTo>
                    <a:pt x="15877" y="12839"/>
                    <a:pt x="15817" y="12874"/>
                    <a:pt x="15742" y="12874"/>
                  </a:cubicBezTo>
                  <a:cubicBezTo>
                    <a:pt x="15664" y="12874"/>
                    <a:pt x="15607" y="12908"/>
                    <a:pt x="15488" y="12977"/>
                  </a:cubicBezTo>
                  <a:cubicBezTo>
                    <a:pt x="15451" y="13043"/>
                    <a:pt x="15043" y="13278"/>
                    <a:pt x="14576" y="13548"/>
                  </a:cubicBezTo>
                  <a:cubicBezTo>
                    <a:pt x="14053" y="13852"/>
                    <a:pt x="13705" y="14052"/>
                    <a:pt x="13724" y="14087"/>
                  </a:cubicBezTo>
                  <a:cubicBezTo>
                    <a:pt x="13664" y="14118"/>
                    <a:pt x="13664" y="14118"/>
                    <a:pt x="13586" y="14121"/>
                  </a:cubicBezTo>
                  <a:cubicBezTo>
                    <a:pt x="13582" y="14112"/>
                    <a:pt x="13575" y="14108"/>
                    <a:pt x="13567" y="14108"/>
                  </a:cubicBezTo>
                  <a:cubicBezTo>
                    <a:pt x="13543" y="14108"/>
                    <a:pt x="13505" y="14146"/>
                    <a:pt x="13489" y="14221"/>
                  </a:cubicBezTo>
                  <a:cubicBezTo>
                    <a:pt x="13466" y="14262"/>
                    <a:pt x="13464" y="14289"/>
                    <a:pt x="13457" y="14289"/>
                  </a:cubicBezTo>
                  <a:cubicBezTo>
                    <a:pt x="13453" y="14289"/>
                    <a:pt x="13447" y="14278"/>
                    <a:pt x="13432" y="14253"/>
                  </a:cubicBezTo>
                  <a:cubicBezTo>
                    <a:pt x="13429" y="14248"/>
                    <a:pt x="13424" y="14245"/>
                    <a:pt x="13415" y="14245"/>
                  </a:cubicBezTo>
                  <a:cubicBezTo>
                    <a:pt x="13372" y="14245"/>
                    <a:pt x="13259" y="14310"/>
                    <a:pt x="13063" y="14422"/>
                  </a:cubicBezTo>
                  <a:cubicBezTo>
                    <a:pt x="12890" y="14522"/>
                    <a:pt x="12655" y="14657"/>
                    <a:pt x="12674" y="14692"/>
                  </a:cubicBezTo>
                  <a:cubicBezTo>
                    <a:pt x="12620" y="14747"/>
                    <a:pt x="12596" y="14772"/>
                    <a:pt x="12592" y="14772"/>
                  </a:cubicBezTo>
                  <a:cubicBezTo>
                    <a:pt x="12589" y="14772"/>
                    <a:pt x="12599" y="14755"/>
                    <a:pt x="12618" y="14726"/>
                  </a:cubicBezTo>
                  <a:cubicBezTo>
                    <a:pt x="12622" y="14702"/>
                    <a:pt x="12608" y="14692"/>
                    <a:pt x="12582" y="14692"/>
                  </a:cubicBezTo>
                  <a:cubicBezTo>
                    <a:pt x="12500" y="14692"/>
                    <a:pt x="12296" y="14800"/>
                    <a:pt x="12191" y="14927"/>
                  </a:cubicBezTo>
                  <a:cubicBezTo>
                    <a:pt x="12149" y="14951"/>
                    <a:pt x="12109" y="14975"/>
                    <a:pt x="12082" y="14975"/>
                  </a:cubicBezTo>
                  <a:cubicBezTo>
                    <a:pt x="12071" y="14975"/>
                    <a:pt x="12062" y="14971"/>
                    <a:pt x="12057" y="14961"/>
                  </a:cubicBezTo>
                  <a:cubicBezTo>
                    <a:pt x="11956" y="15021"/>
                    <a:pt x="11865" y="15086"/>
                    <a:pt x="11784" y="15165"/>
                  </a:cubicBezTo>
                  <a:lnTo>
                    <a:pt x="11377" y="15400"/>
                  </a:lnTo>
                  <a:cubicBezTo>
                    <a:pt x="11298" y="15447"/>
                    <a:pt x="11226" y="15503"/>
                    <a:pt x="11160" y="15566"/>
                  </a:cubicBezTo>
                  <a:lnTo>
                    <a:pt x="11104" y="15600"/>
                  </a:lnTo>
                  <a:cubicBezTo>
                    <a:pt x="11102" y="15597"/>
                    <a:pt x="11099" y="15596"/>
                    <a:pt x="11093" y="15596"/>
                  </a:cubicBezTo>
                  <a:cubicBezTo>
                    <a:pt x="11033" y="15596"/>
                    <a:pt x="10758" y="15756"/>
                    <a:pt x="10386" y="15970"/>
                  </a:cubicBezTo>
                  <a:cubicBezTo>
                    <a:pt x="9979" y="16208"/>
                    <a:pt x="9631" y="16409"/>
                    <a:pt x="9553" y="16409"/>
                  </a:cubicBezTo>
                  <a:cubicBezTo>
                    <a:pt x="9512" y="16434"/>
                    <a:pt x="9481" y="16468"/>
                    <a:pt x="9456" y="16509"/>
                  </a:cubicBezTo>
                  <a:cubicBezTo>
                    <a:pt x="9434" y="16609"/>
                    <a:pt x="9377" y="16644"/>
                    <a:pt x="9299" y="16644"/>
                  </a:cubicBezTo>
                  <a:cubicBezTo>
                    <a:pt x="9289" y="16641"/>
                    <a:pt x="9278" y="16639"/>
                    <a:pt x="9266" y="16639"/>
                  </a:cubicBezTo>
                  <a:cubicBezTo>
                    <a:pt x="9158" y="16639"/>
                    <a:pt x="8964" y="16754"/>
                    <a:pt x="8939" y="16841"/>
                  </a:cubicBezTo>
                  <a:cubicBezTo>
                    <a:pt x="8934" y="16832"/>
                    <a:pt x="8929" y="16819"/>
                    <a:pt x="8923" y="16807"/>
                  </a:cubicBezTo>
                  <a:cubicBezTo>
                    <a:pt x="8911" y="16803"/>
                    <a:pt x="8899" y="16801"/>
                    <a:pt x="8886" y="16801"/>
                  </a:cubicBezTo>
                  <a:cubicBezTo>
                    <a:pt x="8791" y="16801"/>
                    <a:pt x="8659" y="16903"/>
                    <a:pt x="8628" y="16985"/>
                  </a:cubicBezTo>
                  <a:cubicBezTo>
                    <a:pt x="8601" y="16983"/>
                    <a:pt x="8575" y="16981"/>
                    <a:pt x="8550" y="16981"/>
                  </a:cubicBezTo>
                  <a:cubicBezTo>
                    <a:pt x="8501" y="16981"/>
                    <a:pt x="8458" y="16990"/>
                    <a:pt x="8425" y="17029"/>
                  </a:cubicBezTo>
                  <a:cubicBezTo>
                    <a:pt x="8401" y="17039"/>
                    <a:pt x="8386" y="17045"/>
                    <a:pt x="8376" y="17045"/>
                  </a:cubicBezTo>
                  <a:cubicBezTo>
                    <a:pt x="8358" y="17045"/>
                    <a:pt x="8351" y="17028"/>
                    <a:pt x="8334" y="16985"/>
                  </a:cubicBezTo>
                  <a:cubicBezTo>
                    <a:pt x="8324" y="16956"/>
                    <a:pt x="8314" y="16928"/>
                    <a:pt x="8280" y="16928"/>
                  </a:cubicBezTo>
                  <a:cubicBezTo>
                    <a:pt x="8271" y="16928"/>
                    <a:pt x="8260" y="16931"/>
                    <a:pt x="8246" y="16935"/>
                  </a:cubicBezTo>
                  <a:cubicBezTo>
                    <a:pt x="8183" y="16960"/>
                    <a:pt x="8196" y="16995"/>
                    <a:pt x="8208" y="17029"/>
                  </a:cubicBezTo>
                  <a:lnTo>
                    <a:pt x="8080" y="17073"/>
                  </a:lnTo>
                  <a:cubicBezTo>
                    <a:pt x="8080" y="17073"/>
                    <a:pt x="8017" y="17095"/>
                    <a:pt x="8027" y="17130"/>
                  </a:cubicBezTo>
                  <a:cubicBezTo>
                    <a:pt x="8039" y="17167"/>
                    <a:pt x="7973" y="17186"/>
                    <a:pt x="7907" y="17205"/>
                  </a:cubicBezTo>
                  <a:cubicBezTo>
                    <a:pt x="7905" y="17197"/>
                    <a:pt x="7900" y="17193"/>
                    <a:pt x="7895" y="17193"/>
                  </a:cubicBezTo>
                  <a:cubicBezTo>
                    <a:pt x="7879" y="17193"/>
                    <a:pt x="7859" y="17228"/>
                    <a:pt x="7917" y="17242"/>
                  </a:cubicBezTo>
                  <a:cubicBezTo>
                    <a:pt x="7926" y="17280"/>
                    <a:pt x="7939" y="17315"/>
                    <a:pt x="7870" y="17333"/>
                  </a:cubicBezTo>
                  <a:lnTo>
                    <a:pt x="7889" y="17409"/>
                  </a:lnTo>
                  <a:cubicBezTo>
                    <a:pt x="7910" y="17478"/>
                    <a:pt x="7919" y="17515"/>
                    <a:pt x="8051" y="17515"/>
                  </a:cubicBezTo>
                  <a:cubicBezTo>
                    <a:pt x="8056" y="17515"/>
                    <a:pt x="8062" y="17515"/>
                    <a:pt x="8067" y="17515"/>
                  </a:cubicBezTo>
                  <a:cubicBezTo>
                    <a:pt x="8356" y="17468"/>
                    <a:pt x="8572" y="17418"/>
                    <a:pt x="8547" y="17349"/>
                  </a:cubicBezTo>
                  <a:cubicBezTo>
                    <a:pt x="8578" y="17311"/>
                    <a:pt x="8619" y="17280"/>
                    <a:pt x="8666" y="17258"/>
                  </a:cubicBezTo>
                  <a:cubicBezTo>
                    <a:pt x="8707" y="17244"/>
                    <a:pt x="8750" y="17236"/>
                    <a:pt x="8794" y="17236"/>
                  </a:cubicBezTo>
                  <a:cubicBezTo>
                    <a:pt x="8800" y="17236"/>
                    <a:pt x="8807" y="17236"/>
                    <a:pt x="8813" y="17236"/>
                  </a:cubicBezTo>
                  <a:cubicBezTo>
                    <a:pt x="8815" y="17240"/>
                    <a:pt x="8820" y="17242"/>
                    <a:pt x="8828" y="17242"/>
                  </a:cubicBezTo>
                  <a:cubicBezTo>
                    <a:pt x="8890" y="17242"/>
                    <a:pt x="9132" y="17133"/>
                    <a:pt x="9409" y="16973"/>
                  </a:cubicBezTo>
                  <a:cubicBezTo>
                    <a:pt x="9760" y="16772"/>
                    <a:pt x="9932" y="16672"/>
                    <a:pt x="10010" y="16669"/>
                  </a:cubicBezTo>
                  <a:cubicBezTo>
                    <a:pt x="10057" y="16669"/>
                    <a:pt x="10104" y="16656"/>
                    <a:pt x="10145" y="16634"/>
                  </a:cubicBezTo>
                  <a:cubicBezTo>
                    <a:pt x="10126" y="16603"/>
                    <a:pt x="10474" y="16399"/>
                    <a:pt x="10881" y="16164"/>
                  </a:cubicBezTo>
                  <a:cubicBezTo>
                    <a:pt x="11289" y="15929"/>
                    <a:pt x="11696" y="15694"/>
                    <a:pt x="11677" y="15660"/>
                  </a:cubicBezTo>
                  <a:lnTo>
                    <a:pt x="11797" y="15594"/>
                  </a:lnTo>
                  <a:cubicBezTo>
                    <a:pt x="11799" y="15600"/>
                    <a:pt x="11805" y="15602"/>
                    <a:pt x="11814" y="15602"/>
                  </a:cubicBezTo>
                  <a:cubicBezTo>
                    <a:pt x="11854" y="15602"/>
                    <a:pt x="11952" y="15547"/>
                    <a:pt x="12047" y="15491"/>
                  </a:cubicBezTo>
                  <a:cubicBezTo>
                    <a:pt x="12110" y="15428"/>
                    <a:pt x="12182" y="15372"/>
                    <a:pt x="12260" y="15325"/>
                  </a:cubicBezTo>
                  <a:cubicBezTo>
                    <a:pt x="12265" y="15333"/>
                    <a:pt x="12273" y="15337"/>
                    <a:pt x="12284" y="15337"/>
                  </a:cubicBezTo>
                  <a:cubicBezTo>
                    <a:pt x="12314" y="15337"/>
                    <a:pt x="12369" y="15306"/>
                    <a:pt x="12455" y="15256"/>
                  </a:cubicBezTo>
                  <a:cubicBezTo>
                    <a:pt x="12571" y="15190"/>
                    <a:pt x="12627" y="15155"/>
                    <a:pt x="12611" y="15121"/>
                  </a:cubicBezTo>
                  <a:cubicBezTo>
                    <a:pt x="12668" y="15090"/>
                    <a:pt x="13075" y="14851"/>
                    <a:pt x="13269" y="14786"/>
                  </a:cubicBezTo>
                  <a:cubicBezTo>
                    <a:pt x="13345" y="14786"/>
                    <a:pt x="13385" y="14717"/>
                    <a:pt x="13426" y="14651"/>
                  </a:cubicBezTo>
                  <a:cubicBezTo>
                    <a:pt x="13407" y="14619"/>
                    <a:pt x="13445" y="14550"/>
                    <a:pt x="13504" y="14519"/>
                  </a:cubicBezTo>
                  <a:lnTo>
                    <a:pt x="13542" y="14585"/>
                  </a:lnTo>
                  <a:cubicBezTo>
                    <a:pt x="13522" y="14617"/>
                    <a:pt x="13512" y="14634"/>
                    <a:pt x="13521" y="14634"/>
                  </a:cubicBezTo>
                  <a:cubicBezTo>
                    <a:pt x="13530" y="14634"/>
                    <a:pt x="13559" y="14617"/>
                    <a:pt x="13617" y="14582"/>
                  </a:cubicBezTo>
                  <a:lnTo>
                    <a:pt x="13733" y="14516"/>
                  </a:lnTo>
                  <a:cubicBezTo>
                    <a:pt x="13714" y="14482"/>
                    <a:pt x="14006" y="14315"/>
                    <a:pt x="14413" y="14077"/>
                  </a:cubicBezTo>
                  <a:cubicBezTo>
                    <a:pt x="14937" y="13776"/>
                    <a:pt x="15112" y="13673"/>
                    <a:pt x="15093" y="13642"/>
                  </a:cubicBezTo>
                  <a:cubicBezTo>
                    <a:pt x="15074" y="13607"/>
                    <a:pt x="15134" y="13576"/>
                    <a:pt x="15325" y="13507"/>
                  </a:cubicBezTo>
                  <a:cubicBezTo>
                    <a:pt x="15733" y="13404"/>
                    <a:pt x="15733" y="13404"/>
                    <a:pt x="15770" y="13338"/>
                  </a:cubicBezTo>
                  <a:lnTo>
                    <a:pt x="15770" y="13338"/>
                  </a:lnTo>
                  <a:cubicBezTo>
                    <a:pt x="15754" y="13348"/>
                    <a:pt x="15740" y="13352"/>
                    <a:pt x="15729" y="13352"/>
                  </a:cubicBezTo>
                  <a:cubicBezTo>
                    <a:pt x="15703" y="13352"/>
                    <a:pt x="15689" y="13328"/>
                    <a:pt x="15676" y="13306"/>
                  </a:cubicBezTo>
                  <a:cubicBezTo>
                    <a:pt x="15648" y="13257"/>
                    <a:pt x="15672" y="13226"/>
                    <a:pt x="15727" y="13226"/>
                  </a:cubicBezTo>
                  <a:cubicBezTo>
                    <a:pt x="15745" y="13226"/>
                    <a:pt x="15767" y="13229"/>
                    <a:pt x="15792" y="13237"/>
                  </a:cubicBezTo>
                  <a:cubicBezTo>
                    <a:pt x="15794" y="13241"/>
                    <a:pt x="15799" y="13243"/>
                    <a:pt x="15806" y="13243"/>
                  </a:cubicBezTo>
                  <a:cubicBezTo>
                    <a:pt x="15925" y="13243"/>
                    <a:pt x="16683" y="12759"/>
                    <a:pt x="16704" y="12667"/>
                  </a:cubicBezTo>
                  <a:cubicBezTo>
                    <a:pt x="16696" y="12653"/>
                    <a:pt x="16692" y="12644"/>
                    <a:pt x="16692" y="12644"/>
                  </a:cubicBezTo>
                  <a:lnTo>
                    <a:pt x="16692" y="12644"/>
                  </a:lnTo>
                  <a:cubicBezTo>
                    <a:pt x="16692" y="12644"/>
                    <a:pt x="16701" y="12660"/>
                    <a:pt x="16723" y="12698"/>
                  </a:cubicBezTo>
                  <a:cubicBezTo>
                    <a:pt x="16727" y="12707"/>
                    <a:pt x="16734" y="12711"/>
                    <a:pt x="16745" y="12711"/>
                  </a:cubicBezTo>
                  <a:cubicBezTo>
                    <a:pt x="16780" y="12711"/>
                    <a:pt x="16856" y="12666"/>
                    <a:pt x="17033" y="12564"/>
                  </a:cubicBezTo>
                  <a:lnTo>
                    <a:pt x="17209" y="12463"/>
                  </a:lnTo>
                  <a:cubicBezTo>
                    <a:pt x="17174" y="12403"/>
                    <a:pt x="17479" y="12256"/>
                    <a:pt x="17545" y="12256"/>
                  </a:cubicBezTo>
                  <a:cubicBezTo>
                    <a:pt x="17551" y="12256"/>
                    <a:pt x="17555" y="12257"/>
                    <a:pt x="17556" y="12260"/>
                  </a:cubicBezTo>
                  <a:cubicBezTo>
                    <a:pt x="17635" y="12260"/>
                    <a:pt x="17635" y="12260"/>
                    <a:pt x="17751" y="12194"/>
                  </a:cubicBezTo>
                  <a:cubicBezTo>
                    <a:pt x="17871" y="12043"/>
                    <a:pt x="18132" y="11919"/>
                    <a:pt x="18199" y="11919"/>
                  </a:cubicBezTo>
                  <a:cubicBezTo>
                    <a:pt x="18207" y="11919"/>
                    <a:pt x="18213" y="11921"/>
                    <a:pt x="18215" y="11924"/>
                  </a:cubicBezTo>
                  <a:lnTo>
                    <a:pt x="18331" y="11855"/>
                  </a:lnTo>
                  <a:cubicBezTo>
                    <a:pt x="18371" y="11790"/>
                    <a:pt x="18487" y="11724"/>
                    <a:pt x="18550" y="11680"/>
                  </a:cubicBezTo>
                  <a:cubicBezTo>
                    <a:pt x="18718" y="11572"/>
                    <a:pt x="18782" y="11528"/>
                    <a:pt x="18732" y="11528"/>
                  </a:cubicBezTo>
                  <a:cubicBezTo>
                    <a:pt x="18727" y="11528"/>
                    <a:pt x="18720" y="11529"/>
                    <a:pt x="18713" y="11530"/>
                  </a:cubicBezTo>
                  <a:cubicBezTo>
                    <a:pt x="18694" y="11498"/>
                    <a:pt x="18675" y="11464"/>
                    <a:pt x="18735" y="11426"/>
                  </a:cubicBezTo>
                  <a:lnTo>
                    <a:pt x="18754" y="11457"/>
                  </a:lnTo>
                  <a:cubicBezTo>
                    <a:pt x="18756" y="11460"/>
                    <a:pt x="18760" y="11462"/>
                    <a:pt x="18765" y="11462"/>
                  </a:cubicBezTo>
                  <a:cubicBezTo>
                    <a:pt x="18814" y="11462"/>
                    <a:pt x="18990" y="11359"/>
                    <a:pt x="19186" y="11191"/>
                  </a:cubicBezTo>
                  <a:cubicBezTo>
                    <a:pt x="19477" y="10969"/>
                    <a:pt x="19575" y="10862"/>
                    <a:pt x="19653" y="10837"/>
                  </a:cubicBezTo>
                  <a:lnTo>
                    <a:pt x="19678" y="10759"/>
                  </a:lnTo>
                  <a:cubicBezTo>
                    <a:pt x="19701" y="10694"/>
                    <a:pt x="19739" y="10649"/>
                    <a:pt x="19768" y="10649"/>
                  </a:cubicBezTo>
                  <a:cubicBezTo>
                    <a:pt x="19774" y="10649"/>
                    <a:pt x="19780" y="10651"/>
                    <a:pt x="19785" y="10655"/>
                  </a:cubicBezTo>
                  <a:cubicBezTo>
                    <a:pt x="19854" y="10621"/>
                    <a:pt x="19913" y="10574"/>
                    <a:pt x="19963" y="10514"/>
                  </a:cubicBezTo>
                  <a:cubicBezTo>
                    <a:pt x="20026" y="10439"/>
                    <a:pt x="20079" y="10361"/>
                    <a:pt x="20123" y="10276"/>
                  </a:cubicBezTo>
                  <a:lnTo>
                    <a:pt x="20217" y="10163"/>
                  </a:lnTo>
                  <a:cubicBezTo>
                    <a:pt x="20327" y="10160"/>
                    <a:pt x="20455" y="9975"/>
                    <a:pt x="20433" y="9872"/>
                  </a:cubicBezTo>
                  <a:lnTo>
                    <a:pt x="20433" y="9872"/>
                  </a:lnTo>
                  <a:cubicBezTo>
                    <a:pt x="20438" y="9875"/>
                    <a:pt x="20442" y="9876"/>
                    <a:pt x="20447" y="9876"/>
                  </a:cubicBezTo>
                  <a:cubicBezTo>
                    <a:pt x="20476" y="9876"/>
                    <a:pt x="20511" y="9823"/>
                    <a:pt x="20546" y="9771"/>
                  </a:cubicBezTo>
                  <a:cubicBezTo>
                    <a:pt x="20604" y="9638"/>
                    <a:pt x="20737" y="9398"/>
                    <a:pt x="20774" y="9398"/>
                  </a:cubicBezTo>
                  <a:cubicBezTo>
                    <a:pt x="20776" y="9398"/>
                    <a:pt x="20777" y="9398"/>
                    <a:pt x="20778" y="9399"/>
                  </a:cubicBezTo>
                  <a:lnTo>
                    <a:pt x="20812" y="9333"/>
                  </a:lnTo>
                  <a:cubicBezTo>
                    <a:pt x="20819" y="9257"/>
                    <a:pt x="20844" y="9185"/>
                    <a:pt x="20885" y="9123"/>
                  </a:cubicBezTo>
                  <a:cubicBezTo>
                    <a:pt x="20925" y="9060"/>
                    <a:pt x="20947" y="8985"/>
                    <a:pt x="20944" y="8910"/>
                  </a:cubicBezTo>
                  <a:cubicBezTo>
                    <a:pt x="20941" y="8860"/>
                    <a:pt x="20950" y="8806"/>
                    <a:pt x="20966" y="8759"/>
                  </a:cubicBezTo>
                  <a:cubicBezTo>
                    <a:pt x="20973" y="8742"/>
                    <a:pt x="20979" y="8735"/>
                    <a:pt x="20984" y="8735"/>
                  </a:cubicBezTo>
                  <a:cubicBezTo>
                    <a:pt x="20999" y="8735"/>
                    <a:pt x="21004" y="8796"/>
                    <a:pt x="21007" y="8860"/>
                  </a:cubicBezTo>
                  <a:cubicBezTo>
                    <a:pt x="21002" y="8895"/>
                    <a:pt x="21003" y="8911"/>
                    <a:pt x="21007" y="8911"/>
                  </a:cubicBezTo>
                  <a:cubicBezTo>
                    <a:pt x="21023" y="8911"/>
                    <a:pt x="21076" y="8751"/>
                    <a:pt x="21088" y="8574"/>
                  </a:cubicBezTo>
                  <a:cubicBezTo>
                    <a:pt x="21095" y="8451"/>
                    <a:pt x="21095" y="8395"/>
                    <a:pt x="21098" y="8395"/>
                  </a:cubicBezTo>
                  <a:cubicBezTo>
                    <a:pt x="21101" y="8395"/>
                    <a:pt x="21105" y="8434"/>
                    <a:pt x="21116" y="8509"/>
                  </a:cubicBezTo>
                  <a:cubicBezTo>
                    <a:pt x="21120" y="8557"/>
                    <a:pt x="21124" y="8605"/>
                    <a:pt x="21131" y="8605"/>
                  </a:cubicBezTo>
                  <a:cubicBezTo>
                    <a:pt x="21136" y="8605"/>
                    <a:pt x="21142" y="8582"/>
                    <a:pt x="21151" y="8521"/>
                  </a:cubicBezTo>
                  <a:cubicBezTo>
                    <a:pt x="21151" y="8521"/>
                    <a:pt x="21151" y="8521"/>
                    <a:pt x="21151" y="8521"/>
                  </a:cubicBezTo>
                  <a:cubicBezTo>
                    <a:pt x="21155" y="8521"/>
                    <a:pt x="21201" y="8386"/>
                    <a:pt x="21163" y="8374"/>
                  </a:cubicBezTo>
                  <a:lnTo>
                    <a:pt x="21229" y="8164"/>
                  </a:lnTo>
                  <a:cubicBezTo>
                    <a:pt x="21286" y="8082"/>
                    <a:pt x="21326" y="7995"/>
                    <a:pt x="21355" y="7897"/>
                  </a:cubicBezTo>
                  <a:cubicBezTo>
                    <a:pt x="21333" y="7816"/>
                    <a:pt x="21333" y="7819"/>
                    <a:pt x="21386" y="7756"/>
                  </a:cubicBezTo>
                  <a:cubicBezTo>
                    <a:pt x="21388" y="7757"/>
                    <a:pt x="21390" y="7757"/>
                    <a:pt x="21392" y="7757"/>
                  </a:cubicBezTo>
                  <a:cubicBezTo>
                    <a:pt x="21422" y="7757"/>
                    <a:pt x="21432" y="7693"/>
                    <a:pt x="21364" y="7675"/>
                  </a:cubicBezTo>
                  <a:cubicBezTo>
                    <a:pt x="21342" y="7603"/>
                    <a:pt x="21358" y="7521"/>
                    <a:pt x="21411" y="7462"/>
                  </a:cubicBezTo>
                  <a:cubicBezTo>
                    <a:pt x="21418" y="7463"/>
                    <a:pt x="21425" y="7464"/>
                    <a:pt x="21431" y="7464"/>
                  </a:cubicBezTo>
                  <a:cubicBezTo>
                    <a:pt x="21486" y="7464"/>
                    <a:pt x="21495" y="7405"/>
                    <a:pt x="21461" y="7399"/>
                  </a:cubicBezTo>
                  <a:cubicBezTo>
                    <a:pt x="21452" y="7349"/>
                    <a:pt x="21446" y="7299"/>
                    <a:pt x="21449" y="7249"/>
                  </a:cubicBezTo>
                  <a:lnTo>
                    <a:pt x="21449" y="7249"/>
                  </a:lnTo>
                  <a:cubicBezTo>
                    <a:pt x="21449" y="7249"/>
                    <a:pt x="21449" y="7249"/>
                    <a:pt x="21449" y="7249"/>
                  </a:cubicBezTo>
                  <a:cubicBezTo>
                    <a:pt x="21468" y="7249"/>
                    <a:pt x="21499" y="7090"/>
                    <a:pt x="21530" y="6848"/>
                  </a:cubicBezTo>
                  <a:cubicBezTo>
                    <a:pt x="21549" y="6707"/>
                    <a:pt x="21558" y="6569"/>
                    <a:pt x="21555" y="6428"/>
                  </a:cubicBezTo>
                  <a:cubicBezTo>
                    <a:pt x="21565" y="6268"/>
                    <a:pt x="21561" y="6105"/>
                    <a:pt x="21549" y="5945"/>
                  </a:cubicBezTo>
                  <a:cubicBezTo>
                    <a:pt x="21546" y="5875"/>
                    <a:pt x="21504" y="5804"/>
                    <a:pt x="21467" y="5804"/>
                  </a:cubicBezTo>
                  <a:cubicBezTo>
                    <a:pt x="21466" y="5804"/>
                    <a:pt x="21465" y="5804"/>
                    <a:pt x="21464" y="5804"/>
                  </a:cubicBezTo>
                  <a:cubicBezTo>
                    <a:pt x="21449" y="5805"/>
                    <a:pt x="21439" y="5806"/>
                    <a:pt x="21432" y="5806"/>
                  </a:cubicBezTo>
                  <a:cubicBezTo>
                    <a:pt x="21404" y="5806"/>
                    <a:pt x="21433" y="5792"/>
                    <a:pt x="21458" y="5732"/>
                  </a:cubicBezTo>
                  <a:cubicBezTo>
                    <a:pt x="21542" y="5668"/>
                    <a:pt x="21554" y="5562"/>
                    <a:pt x="21501" y="5562"/>
                  </a:cubicBezTo>
                  <a:cubicBezTo>
                    <a:pt x="21487" y="5562"/>
                    <a:pt x="21469" y="5570"/>
                    <a:pt x="21446" y="5588"/>
                  </a:cubicBezTo>
                  <a:cubicBezTo>
                    <a:pt x="21417" y="5621"/>
                    <a:pt x="21400" y="5640"/>
                    <a:pt x="21395" y="5640"/>
                  </a:cubicBezTo>
                  <a:cubicBezTo>
                    <a:pt x="21388" y="5640"/>
                    <a:pt x="21404" y="5603"/>
                    <a:pt x="21442" y="5516"/>
                  </a:cubicBezTo>
                  <a:cubicBezTo>
                    <a:pt x="21467" y="5441"/>
                    <a:pt x="21467" y="5441"/>
                    <a:pt x="21417" y="5375"/>
                  </a:cubicBezTo>
                  <a:cubicBezTo>
                    <a:pt x="21416" y="5375"/>
                    <a:pt x="21416" y="5375"/>
                    <a:pt x="21415" y="5375"/>
                  </a:cubicBezTo>
                  <a:cubicBezTo>
                    <a:pt x="21379" y="5375"/>
                    <a:pt x="21368" y="5309"/>
                    <a:pt x="21405" y="5303"/>
                  </a:cubicBezTo>
                  <a:cubicBezTo>
                    <a:pt x="21429" y="5227"/>
                    <a:pt x="21453" y="5152"/>
                    <a:pt x="21421" y="5152"/>
                  </a:cubicBezTo>
                  <a:cubicBezTo>
                    <a:pt x="21420" y="5152"/>
                    <a:pt x="21419" y="5152"/>
                    <a:pt x="21417" y="5152"/>
                  </a:cubicBezTo>
                  <a:cubicBezTo>
                    <a:pt x="21408" y="5102"/>
                    <a:pt x="21414" y="5052"/>
                    <a:pt x="21427" y="5002"/>
                  </a:cubicBezTo>
                  <a:cubicBezTo>
                    <a:pt x="21455" y="4923"/>
                    <a:pt x="21399" y="4858"/>
                    <a:pt x="21342" y="4798"/>
                  </a:cubicBezTo>
                  <a:cubicBezTo>
                    <a:pt x="21238" y="4647"/>
                    <a:pt x="21205" y="4572"/>
                    <a:pt x="21240" y="4572"/>
                  </a:cubicBezTo>
                  <a:cubicBezTo>
                    <a:pt x="21249" y="4572"/>
                    <a:pt x="21263" y="4578"/>
                    <a:pt x="21283" y="4588"/>
                  </a:cubicBezTo>
                  <a:cubicBezTo>
                    <a:pt x="21289" y="4591"/>
                    <a:pt x="21294" y="4593"/>
                    <a:pt x="21298" y="4593"/>
                  </a:cubicBezTo>
                  <a:cubicBezTo>
                    <a:pt x="21357" y="4593"/>
                    <a:pt x="21241" y="4288"/>
                    <a:pt x="21142" y="4253"/>
                  </a:cubicBezTo>
                  <a:cubicBezTo>
                    <a:pt x="21041" y="4209"/>
                    <a:pt x="21041" y="4209"/>
                    <a:pt x="21079" y="4196"/>
                  </a:cubicBezTo>
                  <a:cubicBezTo>
                    <a:pt x="21113" y="4184"/>
                    <a:pt x="21088" y="4118"/>
                    <a:pt x="21088" y="4118"/>
                  </a:cubicBezTo>
                  <a:cubicBezTo>
                    <a:pt x="21060" y="4049"/>
                    <a:pt x="21035" y="3983"/>
                    <a:pt x="21069" y="3968"/>
                  </a:cubicBezTo>
                  <a:cubicBezTo>
                    <a:pt x="21038" y="3902"/>
                    <a:pt x="21001" y="3839"/>
                    <a:pt x="20957" y="3780"/>
                  </a:cubicBezTo>
                  <a:cubicBezTo>
                    <a:pt x="20825" y="3679"/>
                    <a:pt x="20759" y="3476"/>
                    <a:pt x="20794" y="3375"/>
                  </a:cubicBezTo>
                  <a:lnTo>
                    <a:pt x="20693" y="3266"/>
                  </a:lnTo>
                  <a:cubicBezTo>
                    <a:pt x="20596" y="3237"/>
                    <a:pt x="20524" y="3197"/>
                    <a:pt x="20590" y="3159"/>
                  </a:cubicBezTo>
                  <a:lnTo>
                    <a:pt x="20624" y="3140"/>
                  </a:lnTo>
                  <a:cubicBezTo>
                    <a:pt x="20518" y="3118"/>
                    <a:pt x="20396" y="2858"/>
                    <a:pt x="20458" y="2814"/>
                  </a:cubicBezTo>
                  <a:cubicBezTo>
                    <a:pt x="20490" y="2796"/>
                    <a:pt x="20490" y="2796"/>
                    <a:pt x="20449" y="2733"/>
                  </a:cubicBezTo>
                  <a:lnTo>
                    <a:pt x="20418" y="2755"/>
                  </a:lnTo>
                  <a:cubicBezTo>
                    <a:pt x="20402" y="2766"/>
                    <a:pt x="20386" y="2776"/>
                    <a:pt x="20370" y="2776"/>
                  </a:cubicBezTo>
                  <a:cubicBezTo>
                    <a:pt x="20353" y="2776"/>
                    <a:pt x="20336" y="2766"/>
                    <a:pt x="20317" y="2736"/>
                  </a:cubicBezTo>
                  <a:cubicBezTo>
                    <a:pt x="20280" y="2673"/>
                    <a:pt x="20233" y="2620"/>
                    <a:pt x="20264" y="2598"/>
                  </a:cubicBezTo>
                  <a:cubicBezTo>
                    <a:pt x="20250" y="2529"/>
                    <a:pt x="20236" y="2457"/>
                    <a:pt x="20211" y="2457"/>
                  </a:cubicBezTo>
                  <a:cubicBezTo>
                    <a:pt x="20208" y="2457"/>
                    <a:pt x="20205" y="2458"/>
                    <a:pt x="20201" y="2460"/>
                  </a:cubicBezTo>
                  <a:cubicBezTo>
                    <a:pt x="20173" y="2420"/>
                    <a:pt x="20151" y="2376"/>
                    <a:pt x="20142" y="2326"/>
                  </a:cubicBezTo>
                  <a:cubicBezTo>
                    <a:pt x="20095" y="2269"/>
                    <a:pt x="20051" y="2210"/>
                    <a:pt x="19954" y="2100"/>
                  </a:cubicBezTo>
                  <a:cubicBezTo>
                    <a:pt x="19875" y="2072"/>
                    <a:pt x="19775" y="1968"/>
                    <a:pt x="19800" y="1940"/>
                  </a:cubicBezTo>
                  <a:cubicBezTo>
                    <a:pt x="19800" y="1940"/>
                    <a:pt x="19697" y="1837"/>
                    <a:pt x="19622" y="1812"/>
                  </a:cubicBezTo>
                  <a:cubicBezTo>
                    <a:pt x="19521" y="1705"/>
                    <a:pt x="19462" y="1661"/>
                    <a:pt x="19487" y="1633"/>
                  </a:cubicBezTo>
                  <a:cubicBezTo>
                    <a:pt x="19512" y="1605"/>
                    <a:pt x="19512" y="1605"/>
                    <a:pt x="19430" y="1586"/>
                  </a:cubicBezTo>
                  <a:cubicBezTo>
                    <a:pt x="19425" y="1592"/>
                    <a:pt x="19419" y="1594"/>
                    <a:pt x="19411" y="1594"/>
                  </a:cubicBezTo>
                  <a:cubicBezTo>
                    <a:pt x="19382" y="1594"/>
                    <a:pt x="19338" y="1557"/>
                    <a:pt x="19296" y="1520"/>
                  </a:cubicBezTo>
                  <a:lnTo>
                    <a:pt x="19183" y="1426"/>
                  </a:lnTo>
                  <a:cubicBezTo>
                    <a:pt x="19172" y="1440"/>
                    <a:pt x="19165" y="1448"/>
                    <a:pt x="19157" y="1448"/>
                  </a:cubicBezTo>
                  <a:cubicBezTo>
                    <a:pt x="19146" y="1448"/>
                    <a:pt x="19132" y="1436"/>
                    <a:pt x="19101" y="1410"/>
                  </a:cubicBezTo>
                  <a:cubicBezTo>
                    <a:pt x="19017" y="1323"/>
                    <a:pt x="18926" y="1241"/>
                    <a:pt x="18832" y="1166"/>
                  </a:cubicBezTo>
                  <a:cubicBezTo>
                    <a:pt x="18729" y="1097"/>
                    <a:pt x="18684" y="1067"/>
                    <a:pt x="18672" y="1067"/>
                  </a:cubicBezTo>
                  <a:cubicBezTo>
                    <a:pt x="18663" y="1067"/>
                    <a:pt x="18673" y="1085"/>
                    <a:pt x="18691" y="1116"/>
                  </a:cubicBezTo>
                  <a:cubicBezTo>
                    <a:pt x="18720" y="1136"/>
                    <a:pt x="18729" y="1153"/>
                    <a:pt x="18720" y="1153"/>
                  </a:cubicBezTo>
                  <a:cubicBezTo>
                    <a:pt x="18711" y="1153"/>
                    <a:pt x="18680" y="1133"/>
                    <a:pt x="18628" y="1075"/>
                  </a:cubicBezTo>
                  <a:cubicBezTo>
                    <a:pt x="18497" y="969"/>
                    <a:pt x="18359" y="871"/>
                    <a:pt x="18208" y="787"/>
                  </a:cubicBezTo>
                  <a:cubicBezTo>
                    <a:pt x="18046" y="697"/>
                    <a:pt x="17985" y="669"/>
                    <a:pt x="17958" y="669"/>
                  </a:cubicBezTo>
                  <a:cubicBezTo>
                    <a:pt x="17943" y="669"/>
                    <a:pt x="17938" y="678"/>
                    <a:pt x="17933" y="690"/>
                  </a:cubicBezTo>
                  <a:cubicBezTo>
                    <a:pt x="17947" y="731"/>
                    <a:pt x="17944" y="750"/>
                    <a:pt x="17932" y="750"/>
                  </a:cubicBezTo>
                  <a:cubicBezTo>
                    <a:pt x="17916" y="750"/>
                    <a:pt x="17886" y="717"/>
                    <a:pt x="17867" y="661"/>
                  </a:cubicBezTo>
                  <a:cubicBezTo>
                    <a:pt x="17790" y="566"/>
                    <a:pt x="17732" y="526"/>
                    <a:pt x="17702" y="526"/>
                  </a:cubicBezTo>
                  <a:cubicBezTo>
                    <a:pt x="17692" y="526"/>
                    <a:pt x="17685" y="530"/>
                    <a:pt x="17682" y="539"/>
                  </a:cubicBezTo>
                  <a:cubicBezTo>
                    <a:pt x="17656" y="541"/>
                    <a:pt x="17638" y="543"/>
                    <a:pt x="17624" y="543"/>
                  </a:cubicBezTo>
                  <a:cubicBezTo>
                    <a:pt x="17593" y="543"/>
                    <a:pt x="17578" y="536"/>
                    <a:pt x="17531" y="517"/>
                  </a:cubicBezTo>
                  <a:cubicBezTo>
                    <a:pt x="17547" y="483"/>
                    <a:pt x="17481" y="448"/>
                    <a:pt x="17328" y="442"/>
                  </a:cubicBezTo>
                  <a:cubicBezTo>
                    <a:pt x="17259" y="420"/>
                    <a:pt x="17259" y="420"/>
                    <a:pt x="17271" y="386"/>
                  </a:cubicBezTo>
                  <a:lnTo>
                    <a:pt x="17133" y="342"/>
                  </a:lnTo>
                  <a:cubicBezTo>
                    <a:pt x="17124" y="343"/>
                    <a:pt x="17114" y="343"/>
                    <a:pt x="17104" y="343"/>
                  </a:cubicBezTo>
                  <a:cubicBezTo>
                    <a:pt x="16928" y="343"/>
                    <a:pt x="16559" y="226"/>
                    <a:pt x="16497" y="179"/>
                  </a:cubicBezTo>
                  <a:cubicBezTo>
                    <a:pt x="16477" y="175"/>
                    <a:pt x="16458" y="173"/>
                    <a:pt x="16438" y="173"/>
                  </a:cubicBezTo>
                  <a:cubicBezTo>
                    <a:pt x="16408" y="173"/>
                    <a:pt x="16377" y="178"/>
                    <a:pt x="16347" y="185"/>
                  </a:cubicBezTo>
                  <a:cubicBezTo>
                    <a:pt x="16308" y="211"/>
                    <a:pt x="16272" y="225"/>
                    <a:pt x="16246" y="225"/>
                  </a:cubicBezTo>
                  <a:cubicBezTo>
                    <a:pt x="16215" y="225"/>
                    <a:pt x="16198" y="206"/>
                    <a:pt x="16203" y="163"/>
                  </a:cubicBezTo>
                  <a:cubicBezTo>
                    <a:pt x="16209" y="124"/>
                    <a:pt x="16212" y="106"/>
                    <a:pt x="16202" y="106"/>
                  </a:cubicBezTo>
                  <a:cubicBezTo>
                    <a:pt x="16193" y="106"/>
                    <a:pt x="16171" y="122"/>
                    <a:pt x="16131" y="154"/>
                  </a:cubicBezTo>
                  <a:cubicBezTo>
                    <a:pt x="16114" y="161"/>
                    <a:pt x="16082" y="164"/>
                    <a:pt x="16044" y="164"/>
                  </a:cubicBezTo>
                  <a:cubicBezTo>
                    <a:pt x="15916" y="164"/>
                    <a:pt x="15716" y="126"/>
                    <a:pt x="15776" y="75"/>
                  </a:cubicBezTo>
                  <a:cubicBezTo>
                    <a:pt x="15780" y="38"/>
                    <a:pt x="15783" y="0"/>
                    <a:pt x="15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37"/>
            <p:cNvSpPr/>
            <p:nvPr/>
          </p:nvSpPr>
          <p:spPr>
            <a:xfrm>
              <a:off x="4312169" y="3605445"/>
              <a:ext cx="401602" cy="303571"/>
            </a:xfrm>
            <a:custGeom>
              <a:avLst/>
              <a:gdLst/>
              <a:ahLst/>
              <a:cxnLst/>
              <a:rect l="l" t="t" r="r" b="b"/>
              <a:pathLst>
                <a:path w="22063" h="16809" extrusionOk="0">
                  <a:moveTo>
                    <a:pt x="15475" y="0"/>
                  </a:moveTo>
                  <a:cubicBezTo>
                    <a:pt x="14484" y="0"/>
                    <a:pt x="13480" y="256"/>
                    <a:pt x="12564" y="794"/>
                  </a:cubicBezTo>
                  <a:lnTo>
                    <a:pt x="3529" y="6069"/>
                  </a:lnTo>
                  <a:cubicBezTo>
                    <a:pt x="1028" y="7532"/>
                    <a:pt x="0" y="10622"/>
                    <a:pt x="1128" y="13292"/>
                  </a:cubicBezTo>
                  <a:cubicBezTo>
                    <a:pt x="2050" y="15466"/>
                    <a:pt x="4169" y="16809"/>
                    <a:pt x="6433" y="16809"/>
                  </a:cubicBezTo>
                  <a:cubicBezTo>
                    <a:pt x="6947" y="16809"/>
                    <a:pt x="7469" y="16739"/>
                    <a:pt x="7985" y="16595"/>
                  </a:cubicBezTo>
                  <a:cubicBezTo>
                    <a:pt x="8458" y="16463"/>
                    <a:pt x="8916" y="16269"/>
                    <a:pt x="9342" y="16022"/>
                  </a:cubicBezTo>
                  <a:lnTo>
                    <a:pt x="18377" y="10744"/>
                  </a:lnTo>
                  <a:cubicBezTo>
                    <a:pt x="21131" y="9143"/>
                    <a:pt x="22062" y="5608"/>
                    <a:pt x="20454" y="2857"/>
                  </a:cubicBezTo>
                  <a:cubicBezTo>
                    <a:pt x="19383" y="1023"/>
                    <a:pt x="17455" y="0"/>
                    <a:pt x="15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37"/>
            <p:cNvSpPr/>
            <p:nvPr/>
          </p:nvSpPr>
          <p:spPr>
            <a:xfrm>
              <a:off x="4315246" y="3595564"/>
              <a:ext cx="392537" cy="321874"/>
            </a:xfrm>
            <a:custGeom>
              <a:avLst/>
              <a:gdLst/>
              <a:ahLst/>
              <a:cxnLst/>
              <a:rect l="l" t="t" r="r" b="b"/>
              <a:pathLst>
                <a:path w="21565" h="17820" extrusionOk="0">
                  <a:moveTo>
                    <a:pt x="15861" y="390"/>
                  </a:moveTo>
                  <a:cubicBezTo>
                    <a:pt x="15869" y="390"/>
                    <a:pt x="15877" y="391"/>
                    <a:pt x="15886" y="392"/>
                  </a:cubicBezTo>
                  <a:cubicBezTo>
                    <a:pt x="16024" y="408"/>
                    <a:pt x="16024" y="408"/>
                    <a:pt x="16017" y="445"/>
                  </a:cubicBezTo>
                  <a:cubicBezTo>
                    <a:pt x="16016" y="464"/>
                    <a:pt x="15980" y="469"/>
                    <a:pt x="15937" y="469"/>
                  </a:cubicBezTo>
                  <a:cubicBezTo>
                    <a:pt x="15893" y="469"/>
                    <a:pt x="15842" y="464"/>
                    <a:pt x="15807" y="461"/>
                  </a:cubicBezTo>
                  <a:cubicBezTo>
                    <a:pt x="15752" y="419"/>
                    <a:pt x="15801" y="390"/>
                    <a:pt x="15861" y="390"/>
                  </a:cubicBezTo>
                  <a:close/>
                  <a:moveTo>
                    <a:pt x="18546" y="1303"/>
                  </a:moveTo>
                  <a:cubicBezTo>
                    <a:pt x="18556" y="1303"/>
                    <a:pt x="18562" y="1304"/>
                    <a:pt x="18562" y="1304"/>
                  </a:cubicBezTo>
                  <a:lnTo>
                    <a:pt x="18621" y="1345"/>
                  </a:lnTo>
                  <a:cubicBezTo>
                    <a:pt x="18607" y="1365"/>
                    <a:pt x="18593" y="1385"/>
                    <a:pt x="18568" y="1385"/>
                  </a:cubicBezTo>
                  <a:cubicBezTo>
                    <a:pt x="18556" y="1385"/>
                    <a:pt x="18540" y="1379"/>
                    <a:pt x="18521" y="1367"/>
                  </a:cubicBezTo>
                  <a:lnTo>
                    <a:pt x="18462" y="1329"/>
                  </a:lnTo>
                  <a:cubicBezTo>
                    <a:pt x="18477" y="1307"/>
                    <a:pt x="18522" y="1303"/>
                    <a:pt x="18546" y="1303"/>
                  </a:cubicBezTo>
                  <a:close/>
                  <a:moveTo>
                    <a:pt x="11398" y="1674"/>
                  </a:moveTo>
                  <a:lnTo>
                    <a:pt x="11398" y="1674"/>
                  </a:lnTo>
                  <a:cubicBezTo>
                    <a:pt x="11417" y="1705"/>
                    <a:pt x="11436" y="1739"/>
                    <a:pt x="11376" y="1771"/>
                  </a:cubicBezTo>
                  <a:lnTo>
                    <a:pt x="11301" y="1774"/>
                  </a:lnTo>
                  <a:lnTo>
                    <a:pt x="11342" y="1705"/>
                  </a:lnTo>
                  <a:lnTo>
                    <a:pt x="11398" y="1674"/>
                  </a:lnTo>
                  <a:close/>
                  <a:moveTo>
                    <a:pt x="10530" y="1912"/>
                  </a:moveTo>
                  <a:lnTo>
                    <a:pt x="10530" y="1912"/>
                  </a:lnTo>
                  <a:cubicBezTo>
                    <a:pt x="10549" y="1946"/>
                    <a:pt x="10568" y="1978"/>
                    <a:pt x="10508" y="2012"/>
                  </a:cubicBezTo>
                  <a:lnTo>
                    <a:pt x="10452" y="2047"/>
                  </a:lnTo>
                  <a:cubicBezTo>
                    <a:pt x="10433" y="2012"/>
                    <a:pt x="10470" y="1946"/>
                    <a:pt x="10470" y="1946"/>
                  </a:cubicBezTo>
                  <a:lnTo>
                    <a:pt x="10530" y="1912"/>
                  </a:lnTo>
                  <a:close/>
                  <a:moveTo>
                    <a:pt x="9666" y="2723"/>
                  </a:moveTo>
                  <a:cubicBezTo>
                    <a:pt x="9676" y="2723"/>
                    <a:pt x="9681" y="2731"/>
                    <a:pt x="9690" y="2749"/>
                  </a:cubicBezTo>
                  <a:cubicBezTo>
                    <a:pt x="9709" y="2780"/>
                    <a:pt x="9668" y="2849"/>
                    <a:pt x="9668" y="2849"/>
                  </a:cubicBezTo>
                  <a:cubicBezTo>
                    <a:pt x="9661" y="2853"/>
                    <a:pt x="9654" y="2855"/>
                    <a:pt x="9649" y="2855"/>
                  </a:cubicBezTo>
                  <a:cubicBezTo>
                    <a:pt x="9616" y="2855"/>
                    <a:pt x="9628" y="2778"/>
                    <a:pt x="9612" y="2749"/>
                  </a:cubicBezTo>
                  <a:cubicBezTo>
                    <a:pt x="9642" y="2731"/>
                    <a:pt x="9656" y="2723"/>
                    <a:pt x="9666" y="2723"/>
                  </a:cubicBezTo>
                  <a:close/>
                  <a:moveTo>
                    <a:pt x="8292" y="3557"/>
                  </a:moveTo>
                  <a:cubicBezTo>
                    <a:pt x="8311" y="3588"/>
                    <a:pt x="8330" y="3623"/>
                    <a:pt x="8274" y="3654"/>
                  </a:cubicBezTo>
                  <a:lnTo>
                    <a:pt x="8195" y="3657"/>
                  </a:lnTo>
                  <a:lnTo>
                    <a:pt x="8236" y="3588"/>
                  </a:lnTo>
                  <a:lnTo>
                    <a:pt x="8292" y="3557"/>
                  </a:lnTo>
                  <a:close/>
                  <a:moveTo>
                    <a:pt x="4472" y="5679"/>
                  </a:moveTo>
                  <a:lnTo>
                    <a:pt x="4472" y="5679"/>
                  </a:lnTo>
                  <a:cubicBezTo>
                    <a:pt x="4491" y="5710"/>
                    <a:pt x="4510" y="5744"/>
                    <a:pt x="4453" y="5779"/>
                  </a:cubicBezTo>
                  <a:lnTo>
                    <a:pt x="4375" y="5779"/>
                  </a:lnTo>
                  <a:lnTo>
                    <a:pt x="4416" y="5713"/>
                  </a:lnTo>
                  <a:lnTo>
                    <a:pt x="4472" y="5679"/>
                  </a:lnTo>
                  <a:close/>
                  <a:moveTo>
                    <a:pt x="4011" y="5934"/>
                  </a:moveTo>
                  <a:cubicBezTo>
                    <a:pt x="4032" y="5934"/>
                    <a:pt x="4056" y="5938"/>
                    <a:pt x="4084" y="5948"/>
                  </a:cubicBezTo>
                  <a:cubicBezTo>
                    <a:pt x="4103" y="5979"/>
                    <a:pt x="4103" y="5979"/>
                    <a:pt x="4046" y="6014"/>
                  </a:cubicBezTo>
                  <a:cubicBezTo>
                    <a:pt x="4046" y="6014"/>
                    <a:pt x="3968" y="6014"/>
                    <a:pt x="3949" y="5983"/>
                  </a:cubicBezTo>
                  <a:cubicBezTo>
                    <a:pt x="3936" y="5958"/>
                    <a:pt x="3962" y="5934"/>
                    <a:pt x="4011" y="5934"/>
                  </a:cubicBezTo>
                  <a:close/>
                  <a:moveTo>
                    <a:pt x="21448" y="6164"/>
                  </a:moveTo>
                  <a:cubicBezTo>
                    <a:pt x="21486" y="6164"/>
                    <a:pt x="21483" y="6236"/>
                    <a:pt x="21483" y="6236"/>
                  </a:cubicBezTo>
                  <a:cubicBezTo>
                    <a:pt x="21483" y="6309"/>
                    <a:pt x="21483" y="6309"/>
                    <a:pt x="21445" y="6309"/>
                  </a:cubicBezTo>
                  <a:cubicBezTo>
                    <a:pt x="21445" y="6309"/>
                    <a:pt x="21407" y="6309"/>
                    <a:pt x="21407" y="6236"/>
                  </a:cubicBezTo>
                  <a:lnTo>
                    <a:pt x="21448" y="6164"/>
                  </a:lnTo>
                  <a:close/>
                  <a:moveTo>
                    <a:pt x="2421" y="6443"/>
                  </a:moveTo>
                  <a:cubicBezTo>
                    <a:pt x="2411" y="6443"/>
                    <a:pt x="2396" y="6455"/>
                    <a:pt x="2363" y="6481"/>
                  </a:cubicBezTo>
                  <a:cubicBezTo>
                    <a:pt x="2283" y="6546"/>
                    <a:pt x="2258" y="6566"/>
                    <a:pt x="2278" y="6566"/>
                  </a:cubicBezTo>
                  <a:cubicBezTo>
                    <a:pt x="2286" y="6566"/>
                    <a:pt x="2304" y="6562"/>
                    <a:pt x="2329" y="6556"/>
                  </a:cubicBezTo>
                  <a:lnTo>
                    <a:pt x="2445" y="6465"/>
                  </a:lnTo>
                  <a:cubicBezTo>
                    <a:pt x="2435" y="6451"/>
                    <a:pt x="2429" y="6443"/>
                    <a:pt x="2421" y="6443"/>
                  </a:cubicBezTo>
                  <a:close/>
                  <a:moveTo>
                    <a:pt x="3105" y="6581"/>
                  </a:moveTo>
                  <a:cubicBezTo>
                    <a:pt x="3126" y="6581"/>
                    <a:pt x="3134" y="6594"/>
                    <a:pt x="3134" y="6594"/>
                  </a:cubicBezTo>
                  <a:cubicBezTo>
                    <a:pt x="3153" y="6628"/>
                    <a:pt x="3075" y="6631"/>
                    <a:pt x="3018" y="6669"/>
                  </a:cubicBezTo>
                  <a:cubicBezTo>
                    <a:pt x="3001" y="6670"/>
                    <a:pt x="2987" y="6671"/>
                    <a:pt x="2978" y="6671"/>
                  </a:cubicBezTo>
                  <a:cubicBezTo>
                    <a:pt x="2946" y="6671"/>
                    <a:pt x="2966" y="6658"/>
                    <a:pt x="3056" y="6600"/>
                  </a:cubicBezTo>
                  <a:cubicBezTo>
                    <a:pt x="3077" y="6586"/>
                    <a:pt x="3093" y="6581"/>
                    <a:pt x="3105" y="6581"/>
                  </a:cubicBezTo>
                  <a:close/>
                  <a:moveTo>
                    <a:pt x="2598" y="6681"/>
                  </a:moveTo>
                  <a:lnTo>
                    <a:pt x="2598" y="6681"/>
                  </a:lnTo>
                  <a:cubicBezTo>
                    <a:pt x="2610" y="6697"/>
                    <a:pt x="2592" y="6709"/>
                    <a:pt x="2582" y="6709"/>
                  </a:cubicBezTo>
                  <a:cubicBezTo>
                    <a:pt x="2575" y="6709"/>
                    <a:pt x="2573" y="6701"/>
                    <a:pt x="2598" y="6681"/>
                  </a:cubicBezTo>
                  <a:close/>
                  <a:moveTo>
                    <a:pt x="21439" y="7029"/>
                  </a:moveTo>
                  <a:lnTo>
                    <a:pt x="21467" y="7105"/>
                  </a:lnTo>
                  <a:lnTo>
                    <a:pt x="21458" y="7177"/>
                  </a:lnTo>
                  <a:cubicBezTo>
                    <a:pt x="21420" y="7170"/>
                    <a:pt x="21382" y="7164"/>
                    <a:pt x="21392" y="7095"/>
                  </a:cubicBezTo>
                  <a:lnTo>
                    <a:pt x="21439" y="7029"/>
                  </a:lnTo>
                  <a:close/>
                  <a:moveTo>
                    <a:pt x="2138" y="7347"/>
                  </a:moveTo>
                  <a:cubicBezTo>
                    <a:pt x="2145" y="7347"/>
                    <a:pt x="2151" y="7349"/>
                    <a:pt x="2156" y="7355"/>
                  </a:cubicBezTo>
                  <a:cubicBezTo>
                    <a:pt x="2156" y="7355"/>
                    <a:pt x="2181" y="7380"/>
                    <a:pt x="2131" y="7430"/>
                  </a:cubicBezTo>
                  <a:cubicBezTo>
                    <a:pt x="2097" y="7462"/>
                    <a:pt x="2053" y="7487"/>
                    <a:pt x="2009" y="7499"/>
                  </a:cubicBezTo>
                  <a:cubicBezTo>
                    <a:pt x="1981" y="7474"/>
                    <a:pt x="2031" y="7424"/>
                    <a:pt x="2031" y="7424"/>
                  </a:cubicBezTo>
                  <a:cubicBezTo>
                    <a:pt x="2071" y="7384"/>
                    <a:pt x="2110" y="7347"/>
                    <a:pt x="2138" y="7347"/>
                  </a:cubicBezTo>
                  <a:close/>
                  <a:moveTo>
                    <a:pt x="3201" y="7414"/>
                  </a:moveTo>
                  <a:cubicBezTo>
                    <a:pt x="3192" y="7414"/>
                    <a:pt x="3181" y="7423"/>
                    <a:pt x="3156" y="7443"/>
                  </a:cubicBezTo>
                  <a:cubicBezTo>
                    <a:pt x="3156" y="7443"/>
                    <a:pt x="3131" y="7512"/>
                    <a:pt x="3153" y="7543"/>
                  </a:cubicBezTo>
                  <a:cubicBezTo>
                    <a:pt x="3158" y="7550"/>
                    <a:pt x="3164" y="7554"/>
                    <a:pt x="3171" y="7554"/>
                  </a:cubicBezTo>
                  <a:cubicBezTo>
                    <a:pt x="3194" y="7554"/>
                    <a:pt x="3223" y="7514"/>
                    <a:pt x="3225" y="7437"/>
                  </a:cubicBezTo>
                  <a:cubicBezTo>
                    <a:pt x="3215" y="7422"/>
                    <a:pt x="3209" y="7414"/>
                    <a:pt x="3201" y="7414"/>
                  </a:cubicBezTo>
                  <a:close/>
                  <a:moveTo>
                    <a:pt x="1633" y="7544"/>
                  </a:moveTo>
                  <a:cubicBezTo>
                    <a:pt x="1620" y="7544"/>
                    <a:pt x="1601" y="7550"/>
                    <a:pt x="1577" y="7578"/>
                  </a:cubicBezTo>
                  <a:lnTo>
                    <a:pt x="1533" y="7634"/>
                  </a:lnTo>
                  <a:cubicBezTo>
                    <a:pt x="1541" y="7641"/>
                    <a:pt x="1552" y="7644"/>
                    <a:pt x="1565" y="7644"/>
                  </a:cubicBezTo>
                  <a:cubicBezTo>
                    <a:pt x="1596" y="7644"/>
                    <a:pt x="1633" y="7628"/>
                    <a:pt x="1633" y="7628"/>
                  </a:cubicBezTo>
                  <a:cubicBezTo>
                    <a:pt x="1680" y="7575"/>
                    <a:pt x="1652" y="7550"/>
                    <a:pt x="1652" y="7550"/>
                  </a:cubicBezTo>
                  <a:cubicBezTo>
                    <a:pt x="1652" y="7550"/>
                    <a:pt x="1645" y="7544"/>
                    <a:pt x="1633" y="7544"/>
                  </a:cubicBezTo>
                  <a:close/>
                  <a:moveTo>
                    <a:pt x="21099" y="7496"/>
                  </a:moveTo>
                  <a:cubicBezTo>
                    <a:pt x="21104" y="7496"/>
                    <a:pt x="21110" y="7514"/>
                    <a:pt x="21119" y="7546"/>
                  </a:cubicBezTo>
                  <a:cubicBezTo>
                    <a:pt x="21140" y="7617"/>
                    <a:pt x="21130" y="7682"/>
                    <a:pt x="21098" y="7682"/>
                  </a:cubicBezTo>
                  <a:cubicBezTo>
                    <a:pt x="21095" y="7682"/>
                    <a:pt x="21093" y="7682"/>
                    <a:pt x="21091" y="7681"/>
                  </a:cubicBezTo>
                  <a:cubicBezTo>
                    <a:pt x="21053" y="7672"/>
                    <a:pt x="21053" y="7672"/>
                    <a:pt x="21069" y="7606"/>
                  </a:cubicBezTo>
                  <a:cubicBezTo>
                    <a:pt x="21085" y="7529"/>
                    <a:pt x="21092" y="7496"/>
                    <a:pt x="21099" y="7496"/>
                  </a:cubicBezTo>
                  <a:close/>
                  <a:moveTo>
                    <a:pt x="20859" y="7832"/>
                  </a:moveTo>
                  <a:lnTo>
                    <a:pt x="20859" y="7832"/>
                  </a:lnTo>
                  <a:cubicBezTo>
                    <a:pt x="20856" y="7834"/>
                    <a:pt x="20853" y="7837"/>
                    <a:pt x="20851" y="7839"/>
                  </a:cubicBezTo>
                  <a:lnTo>
                    <a:pt x="20851" y="7839"/>
                  </a:lnTo>
                  <a:cubicBezTo>
                    <a:pt x="20856" y="7838"/>
                    <a:pt x="20862" y="7837"/>
                    <a:pt x="20869" y="7837"/>
                  </a:cubicBezTo>
                  <a:cubicBezTo>
                    <a:pt x="20870" y="7837"/>
                    <a:pt x="20872" y="7837"/>
                    <a:pt x="20874" y="7837"/>
                  </a:cubicBezTo>
                  <a:lnTo>
                    <a:pt x="20874" y="7837"/>
                  </a:lnTo>
                  <a:cubicBezTo>
                    <a:pt x="20870" y="7835"/>
                    <a:pt x="20865" y="7833"/>
                    <a:pt x="20859" y="7832"/>
                  </a:cubicBezTo>
                  <a:close/>
                  <a:moveTo>
                    <a:pt x="20851" y="7839"/>
                  </a:moveTo>
                  <a:cubicBezTo>
                    <a:pt x="20831" y="7843"/>
                    <a:pt x="20823" y="7854"/>
                    <a:pt x="20828" y="7854"/>
                  </a:cubicBezTo>
                  <a:cubicBezTo>
                    <a:pt x="20830" y="7854"/>
                    <a:pt x="20838" y="7850"/>
                    <a:pt x="20851" y="7839"/>
                  </a:cubicBezTo>
                  <a:close/>
                  <a:moveTo>
                    <a:pt x="21000" y="8016"/>
                  </a:moveTo>
                  <a:lnTo>
                    <a:pt x="20978" y="8082"/>
                  </a:lnTo>
                  <a:cubicBezTo>
                    <a:pt x="20963" y="8128"/>
                    <a:pt x="20958" y="8142"/>
                    <a:pt x="20945" y="8142"/>
                  </a:cubicBezTo>
                  <a:cubicBezTo>
                    <a:pt x="20939" y="8142"/>
                    <a:pt x="20932" y="8139"/>
                    <a:pt x="20922" y="8136"/>
                  </a:cubicBezTo>
                  <a:lnTo>
                    <a:pt x="20944" y="8070"/>
                  </a:lnTo>
                  <a:lnTo>
                    <a:pt x="21000" y="8016"/>
                  </a:lnTo>
                  <a:close/>
                  <a:moveTo>
                    <a:pt x="1239" y="8225"/>
                  </a:moveTo>
                  <a:cubicBezTo>
                    <a:pt x="1246" y="8225"/>
                    <a:pt x="1252" y="8231"/>
                    <a:pt x="1263" y="8239"/>
                  </a:cubicBezTo>
                  <a:lnTo>
                    <a:pt x="1226" y="8295"/>
                  </a:lnTo>
                  <a:lnTo>
                    <a:pt x="1154" y="8333"/>
                  </a:lnTo>
                  <a:lnTo>
                    <a:pt x="1154" y="8333"/>
                  </a:lnTo>
                  <a:lnTo>
                    <a:pt x="1194" y="8273"/>
                  </a:lnTo>
                  <a:cubicBezTo>
                    <a:pt x="1219" y="8239"/>
                    <a:pt x="1229" y="8225"/>
                    <a:pt x="1239" y="8225"/>
                  </a:cubicBezTo>
                  <a:close/>
                  <a:moveTo>
                    <a:pt x="20743" y="8512"/>
                  </a:moveTo>
                  <a:cubicBezTo>
                    <a:pt x="20730" y="8545"/>
                    <a:pt x="20733" y="8565"/>
                    <a:pt x="20738" y="8565"/>
                  </a:cubicBezTo>
                  <a:cubicBezTo>
                    <a:pt x="20742" y="8565"/>
                    <a:pt x="20747" y="8549"/>
                    <a:pt x="20743" y="8512"/>
                  </a:cubicBezTo>
                  <a:close/>
                  <a:moveTo>
                    <a:pt x="20759" y="8668"/>
                  </a:moveTo>
                  <a:lnTo>
                    <a:pt x="20734" y="8731"/>
                  </a:lnTo>
                  <a:cubicBezTo>
                    <a:pt x="20715" y="8773"/>
                    <a:pt x="20709" y="8787"/>
                    <a:pt x="20696" y="8787"/>
                  </a:cubicBezTo>
                  <a:cubicBezTo>
                    <a:pt x="20690" y="8787"/>
                    <a:pt x="20682" y="8783"/>
                    <a:pt x="20671" y="8778"/>
                  </a:cubicBezTo>
                  <a:lnTo>
                    <a:pt x="20699" y="8715"/>
                  </a:lnTo>
                  <a:lnTo>
                    <a:pt x="20759" y="8668"/>
                  </a:lnTo>
                  <a:close/>
                  <a:moveTo>
                    <a:pt x="922" y="8741"/>
                  </a:moveTo>
                  <a:cubicBezTo>
                    <a:pt x="940" y="8741"/>
                    <a:pt x="959" y="8757"/>
                    <a:pt x="972" y="8797"/>
                  </a:cubicBezTo>
                  <a:lnTo>
                    <a:pt x="906" y="8919"/>
                  </a:lnTo>
                  <a:cubicBezTo>
                    <a:pt x="872" y="8903"/>
                    <a:pt x="837" y="8885"/>
                    <a:pt x="872" y="8825"/>
                  </a:cubicBezTo>
                  <a:cubicBezTo>
                    <a:pt x="872" y="8776"/>
                    <a:pt x="896" y="8741"/>
                    <a:pt x="922" y="8741"/>
                  </a:cubicBezTo>
                  <a:close/>
                  <a:moveTo>
                    <a:pt x="20492" y="9321"/>
                  </a:moveTo>
                  <a:cubicBezTo>
                    <a:pt x="20500" y="9321"/>
                    <a:pt x="20508" y="9323"/>
                    <a:pt x="20514" y="9326"/>
                  </a:cubicBezTo>
                  <a:lnTo>
                    <a:pt x="20480" y="9386"/>
                  </a:lnTo>
                  <a:cubicBezTo>
                    <a:pt x="20460" y="9423"/>
                    <a:pt x="20440" y="9430"/>
                    <a:pt x="20428" y="9430"/>
                  </a:cubicBezTo>
                  <a:cubicBezTo>
                    <a:pt x="20419" y="9430"/>
                    <a:pt x="20414" y="9427"/>
                    <a:pt x="20414" y="9427"/>
                  </a:cubicBezTo>
                  <a:cubicBezTo>
                    <a:pt x="20414" y="9427"/>
                    <a:pt x="20383" y="9408"/>
                    <a:pt x="20414" y="9348"/>
                  </a:cubicBezTo>
                  <a:cubicBezTo>
                    <a:pt x="20414" y="9348"/>
                    <a:pt x="20457" y="9321"/>
                    <a:pt x="20492" y="9321"/>
                  </a:cubicBezTo>
                  <a:close/>
                  <a:moveTo>
                    <a:pt x="872" y="9361"/>
                  </a:moveTo>
                  <a:lnTo>
                    <a:pt x="906" y="9377"/>
                  </a:lnTo>
                  <a:cubicBezTo>
                    <a:pt x="883" y="9435"/>
                    <a:pt x="886" y="9503"/>
                    <a:pt x="860" y="9503"/>
                  </a:cubicBezTo>
                  <a:cubicBezTo>
                    <a:pt x="858" y="9503"/>
                    <a:pt x="855" y="9503"/>
                    <a:pt x="853" y="9502"/>
                  </a:cubicBezTo>
                  <a:cubicBezTo>
                    <a:pt x="848" y="9513"/>
                    <a:pt x="845" y="9518"/>
                    <a:pt x="843" y="9518"/>
                  </a:cubicBezTo>
                  <a:cubicBezTo>
                    <a:pt x="834" y="9518"/>
                    <a:pt x="848" y="9415"/>
                    <a:pt x="872" y="9361"/>
                  </a:cubicBezTo>
                  <a:close/>
                  <a:moveTo>
                    <a:pt x="289" y="9746"/>
                  </a:moveTo>
                  <a:lnTo>
                    <a:pt x="361" y="9771"/>
                  </a:lnTo>
                  <a:cubicBezTo>
                    <a:pt x="371" y="9774"/>
                    <a:pt x="376" y="9775"/>
                    <a:pt x="376" y="9775"/>
                  </a:cubicBezTo>
                  <a:cubicBezTo>
                    <a:pt x="377" y="9775"/>
                    <a:pt x="351" y="9768"/>
                    <a:pt x="326" y="9759"/>
                  </a:cubicBezTo>
                  <a:lnTo>
                    <a:pt x="289" y="9746"/>
                  </a:lnTo>
                  <a:close/>
                  <a:moveTo>
                    <a:pt x="380" y="10649"/>
                  </a:moveTo>
                  <a:cubicBezTo>
                    <a:pt x="417" y="10655"/>
                    <a:pt x="455" y="10661"/>
                    <a:pt x="445" y="10730"/>
                  </a:cubicBezTo>
                  <a:lnTo>
                    <a:pt x="436" y="10799"/>
                  </a:lnTo>
                  <a:cubicBezTo>
                    <a:pt x="401" y="10793"/>
                    <a:pt x="370" y="10718"/>
                    <a:pt x="370" y="10718"/>
                  </a:cubicBezTo>
                  <a:lnTo>
                    <a:pt x="380" y="10649"/>
                  </a:lnTo>
                  <a:close/>
                  <a:moveTo>
                    <a:pt x="148" y="11142"/>
                  </a:moveTo>
                  <a:cubicBezTo>
                    <a:pt x="156" y="11142"/>
                    <a:pt x="173" y="11161"/>
                    <a:pt x="201" y="11194"/>
                  </a:cubicBezTo>
                  <a:cubicBezTo>
                    <a:pt x="235" y="11266"/>
                    <a:pt x="273" y="11338"/>
                    <a:pt x="273" y="11338"/>
                  </a:cubicBezTo>
                  <a:cubicBezTo>
                    <a:pt x="272" y="11359"/>
                    <a:pt x="269" y="11368"/>
                    <a:pt x="262" y="11368"/>
                  </a:cubicBezTo>
                  <a:cubicBezTo>
                    <a:pt x="246" y="11368"/>
                    <a:pt x="214" y="11316"/>
                    <a:pt x="160" y="11260"/>
                  </a:cubicBezTo>
                  <a:cubicBezTo>
                    <a:pt x="142" y="11177"/>
                    <a:pt x="137" y="11142"/>
                    <a:pt x="148" y="11142"/>
                  </a:cubicBezTo>
                  <a:close/>
                  <a:moveTo>
                    <a:pt x="18539" y="11264"/>
                  </a:moveTo>
                  <a:cubicBezTo>
                    <a:pt x="18544" y="11264"/>
                    <a:pt x="18548" y="11267"/>
                    <a:pt x="18552" y="11272"/>
                  </a:cubicBezTo>
                  <a:lnTo>
                    <a:pt x="18571" y="11304"/>
                  </a:lnTo>
                  <a:cubicBezTo>
                    <a:pt x="18540" y="11364"/>
                    <a:pt x="18507" y="11421"/>
                    <a:pt x="18486" y="11421"/>
                  </a:cubicBezTo>
                  <a:cubicBezTo>
                    <a:pt x="18481" y="11421"/>
                    <a:pt x="18477" y="11419"/>
                    <a:pt x="18474" y="11414"/>
                  </a:cubicBezTo>
                  <a:cubicBezTo>
                    <a:pt x="18474" y="11414"/>
                    <a:pt x="18455" y="11382"/>
                    <a:pt x="18493" y="11310"/>
                  </a:cubicBezTo>
                  <a:cubicBezTo>
                    <a:pt x="18493" y="11310"/>
                    <a:pt x="18518" y="11264"/>
                    <a:pt x="18539" y="11264"/>
                  </a:cubicBezTo>
                  <a:close/>
                  <a:moveTo>
                    <a:pt x="16658" y="12526"/>
                  </a:moveTo>
                  <a:cubicBezTo>
                    <a:pt x="16697" y="12526"/>
                    <a:pt x="16708" y="12585"/>
                    <a:pt x="16628" y="12667"/>
                  </a:cubicBezTo>
                  <a:cubicBezTo>
                    <a:pt x="16599" y="12684"/>
                    <a:pt x="16584" y="12693"/>
                    <a:pt x="16574" y="12693"/>
                  </a:cubicBezTo>
                  <a:cubicBezTo>
                    <a:pt x="16564" y="12693"/>
                    <a:pt x="16559" y="12684"/>
                    <a:pt x="16550" y="12667"/>
                  </a:cubicBezTo>
                  <a:cubicBezTo>
                    <a:pt x="16531" y="12636"/>
                    <a:pt x="16572" y="12567"/>
                    <a:pt x="16628" y="12535"/>
                  </a:cubicBezTo>
                  <a:cubicBezTo>
                    <a:pt x="16639" y="12529"/>
                    <a:pt x="16649" y="12526"/>
                    <a:pt x="16658" y="12526"/>
                  </a:cubicBezTo>
                  <a:close/>
                  <a:moveTo>
                    <a:pt x="432" y="12724"/>
                  </a:moveTo>
                  <a:cubicBezTo>
                    <a:pt x="463" y="12724"/>
                    <a:pt x="496" y="12742"/>
                    <a:pt x="546" y="12843"/>
                  </a:cubicBezTo>
                  <a:cubicBezTo>
                    <a:pt x="552" y="12886"/>
                    <a:pt x="561" y="12930"/>
                    <a:pt x="574" y="12974"/>
                  </a:cubicBezTo>
                  <a:cubicBezTo>
                    <a:pt x="536" y="12937"/>
                    <a:pt x="502" y="12899"/>
                    <a:pt x="470" y="12858"/>
                  </a:cubicBezTo>
                  <a:cubicBezTo>
                    <a:pt x="336" y="12742"/>
                    <a:pt x="336" y="12739"/>
                    <a:pt x="408" y="12727"/>
                  </a:cubicBezTo>
                  <a:cubicBezTo>
                    <a:pt x="416" y="12725"/>
                    <a:pt x="424" y="12724"/>
                    <a:pt x="432" y="12724"/>
                  </a:cubicBezTo>
                  <a:close/>
                  <a:moveTo>
                    <a:pt x="408" y="13084"/>
                  </a:moveTo>
                  <a:lnTo>
                    <a:pt x="464" y="13143"/>
                  </a:lnTo>
                  <a:lnTo>
                    <a:pt x="448" y="13222"/>
                  </a:lnTo>
                  <a:cubicBezTo>
                    <a:pt x="446" y="13222"/>
                    <a:pt x="444" y="13223"/>
                    <a:pt x="442" y="13223"/>
                  </a:cubicBezTo>
                  <a:cubicBezTo>
                    <a:pt x="409" y="13223"/>
                    <a:pt x="391" y="13158"/>
                    <a:pt x="373" y="13093"/>
                  </a:cubicBezTo>
                  <a:lnTo>
                    <a:pt x="408" y="13084"/>
                  </a:lnTo>
                  <a:close/>
                  <a:moveTo>
                    <a:pt x="1899" y="15400"/>
                  </a:moveTo>
                  <a:lnTo>
                    <a:pt x="1899" y="15400"/>
                  </a:lnTo>
                  <a:cubicBezTo>
                    <a:pt x="1871" y="15422"/>
                    <a:pt x="1918" y="15475"/>
                    <a:pt x="1962" y="15525"/>
                  </a:cubicBezTo>
                  <a:cubicBezTo>
                    <a:pt x="2011" y="15622"/>
                    <a:pt x="2067" y="15659"/>
                    <a:pt x="2103" y="15659"/>
                  </a:cubicBezTo>
                  <a:cubicBezTo>
                    <a:pt x="2113" y="15659"/>
                    <a:pt x="2122" y="15656"/>
                    <a:pt x="2128" y="15650"/>
                  </a:cubicBezTo>
                  <a:cubicBezTo>
                    <a:pt x="2156" y="15622"/>
                    <a:pt x="2109" y="15572"/>
                    <a:pt x="2019" y="15475"/>
                  </a:cubicBezTo>
                  <a:cubicBezTo>
                    <a:pt x="1984" y="15440"/>
                    <a:pt x="1946" y="15415"/>
                    <a:pt x="1899" y="15400"/>
                  </a:cubicBezTo>
                  <a:close/>
                  <a:moveTo>
                    <a:pt x="2187" y="15824"/>
                  </a:moveTo>
                  <a:cubicBezTo>
                    <a:pt x="2206" y="15824"/>
                    <a:pt x="2242" y="15835"/>
                    <a:pt x="2297" y="15864"/>
                  </a:cubicBezTo>
                  <a:lnTo>
                    <a:pt x="2395" y="15958"/>
                  </a:lnTo>
                  <a:cubicBezTo>
                    <a:pt x="2390" y="15962"/>
                    <a:pt x="2383" y="15964"/>
                    <a:pt x="2375" y="15964"/>
                  </a:cubicBezTo>
                  <a:cubicBezTo>
                    <a:pt x="2330" y="15964"/>
                    <a:pt x="2236" y="15912"/>
                    <a:pt x="2194" y="15873"/>
                  </a:cubicBezTo>
                  <a:cubicBezTo>
                    <a:pt x="2165" y="15844"/>
                    <a:pt x="2161" y="15824"/>
                    <a:pt x="2187" y="15824"/>
                  </a:cubicBezTo>
                  <a:close/>
                  <a:moveTo>
                    <a:pt x="6766" y="16970"/>
                  </a:moveTo>
                  <a:lnTo>
                    <a:pt x="6704" y="16973"/>
                  </a:lnTo>
                  <a:cubicBezTo>
                    <a:pt x="6641" y="16976"/>
                    <a:pt x="6641" y="17014"/>
                    <a:pt x="6644" y="17051"/>
                  </a:cubicBezTo>
                  <a:lnTo>
                    <a:pt x="6707" y="17048"/>
                  </a:lnTo>
                  <a:cubicBezTo>
                    <a:pt x="6707" y="17048"/>
                    <a:pt x="6769" y="17007"/>
                    <a:pt x="6766" y="16970"/>
                  </a:cubicBezTo>
                  <a:close/>
                  <a:moveTo>
                    <a:pt x="8412" y="17216"/>
                  </a:moveTo>
                  <a:cubicBezTo>
                    <a:pt x="8420" y="17216"/>
                    <a:pt x="8427" y="17234"/>
                    <a:pt x="8440" y="17267"/>
                  </a:cubicBezTo>
                  <a:cubicBezTo>
                    <a:pt x="8452" y="17302"/>
                    <a:pt x="8465" y="17340"/>
                    <a:pt x="8396" y="17365"/>
                  </a:cubicBezTo>
                  <a:cubicBezTo>
                    <a:pt x="8356" y="17408"/>
                    <a:pt x="8328" y="17426"/>
                    <a:pt x="8313" y="17426"/>
                  </a:cubicBezTo>
                  <a:cubicBezTo>
                    <a:pt x="8287" y="17426"/>
                    <a:pt x="8303" y="17369"/>
                    <a:pt x="8371" y="17293"/>
                  </a:cubicBezTo>
                  <a:cubicBezTo>
                    <a:pt x="8393" y="17240"/>
                    <a:pt x="8403" y="17216"/>
                    <a:pt x="8412" y="17216"/>
                  </a:cubicBezTo>
                  <a:close/>
                  <a:moveTo>
                    <a:pt x="5707" y="17449"/>
                  </a:moveTo>
                  <a:cubicBezTo>
                    <a:pt x="5776" y="17455"/>
                    <a:pt x="5839" y="17502"/>
                    <a:pt x="5836" y="17540"/>
                  </a:cubicBezTo>
                  <a:cubicBezTo>
                    <a:pt x="5881" y="17599"/>
                    <a:pt x="5895" y="17615"/>
                    <a:pt x="5847" y="17615"/>
                  </a:cubicBezTo>
                  <a:cubicBezTo>
                    <a:pt x="5828" y="17615"/>
                    <a:pt x="5800" y="17613"/>
                    <a:pt x="5760" y="17609"/>
                  </a:cubicBezTo>
                  <a:cubicBezTo>
                    <a:pt x="5688" y="17600"/>
                    <a:pt x="5619" y="17593"/>
                    <a:pt x="5626" y="17556"/>
                  </a:cubicBezTo>
                  <a:lnTo>
                    <a:pt x="5626" y="17556"/>
                  </a:lnTo>
                  <a:lnTo>
                    <a:pt x="5694" y="17562"/>
                  </a:lnTo>
                  <a:cubicBezTo>
                    <a:pt x="5692" y="17574"/>
                    <a:pt x="5699" y="17579"/>
                    <a:pt x="5706" y="17579"/>
                  </a:cubicBezTo>
                  <a:cubicBezTo>
                    <a:pt x="5722" y="17579"/>
                    <a:pt x="5742" y="17556"/>
                    <a:pt x="5698" y="17524"/>
                  </a:cubicBezTo>
                  <a:lnTo>
                    <a:pt x="5707" y="17449"/>
                  </a:lnTo>
                  <a:close/>
                  <a:moveTo>
                    <a:pt x="6600" y="17546"/>
                  </a:moveTo>
                  <a:lnTo>
                    <a:pt x="6672" y="17581"/>
                  </a:lnTo>
                  <a:cubicBezTo>
                    <a:pt x="6675" y="17618"/>
                    <a:pt x="6603" y="17625"/>
                    <a:pt x="6534" y="17628"/>
                  </a:cubicBezTo>
                  <a:cubicBezTo>
                    <a:pt x="6518" y="17629"/>
                    <a:pt x="6506" y="17629"/>
                    <a:pt x="6496" y="17629"/>
                  </a:cubicBezTo>
                  <a:cubicBezTo>
                    <a:pt x="6462" y="17629"/>
                    <a:pt x="6462" y="17623"/>
                    <a:pt x="6462" y="17593"/>
                  </a:cubicBezTo>
                  <a:cubicBezTo>
                    <a:pt x="6506" y="17568"/>
                    <a:pt x="6553" y="17553"/>
                    <a:pt x="6600" y="17546"/>
                  </a:cubicBezTo>
                  <a:close/>
                  <a:moveTo>
                    <a:pt x="5456" y="17728"/>
                  </a:moveTo>
                  <a:lnTo>
                    <a:pt x="5456" y="17728"/>
                  </a:lnTo>
                  <a:cubicBezTo>
                    <a:pt x="5453" y="17766"/>
                    <a:pt x="5453" y="17766"/>
                    <a:pt x="5525" y="17772"/>
                  </a:cubicBezTo>
                  <a:lnTo>
                    <a:pt x="5597" y="17781"/>
                  </a:lnTo>
                  <a:lnTo>
                    <a:pt x="5528" y="17738"/>
                  </a:lnTo>
                  <a:lnTo>
                    <a:pt x="5456" y="17728"/>
                  </a:lnTo>
                  <a:close/>
                  <a:moveTo>
                    <a:pt x="15782" y="0"/>
                  </a:moveTo>
                  <a:cubicBezTo>
                    <a:pt x="15732" y="16"/>
                    <a:pt x="15682" y="25"/>
                    <a:pt x="15632" y="28"/>
                  </a:cubicBezTo>
                  <a:cubicBezTo>
                    <a:pt x="15630" y="56"/>
                    <a:pt x="15591" y="61"/>
                    <a:pt x="15487" y="61"/>
                  </a:cubicBezTo>
                  <a:cubicBezTo>
                    <a:pt x="15448" y="61"/>
                    <a:pt x="15398" y="61"/>
                    <a:pt x="15337" y="60"/>
                  </a:cubicBezTo>
                  <a:cubicBezTo>
                    <a:pt x="15323" y="59"/>
                    <a:pt x="15307" y="58"/>
                    <a:pt x="15290" y="58"/>
                  </a:cubicBezTo>
                  <a:cubicBezTo>
                    <a:pt x="15134" y="58"/>
                    <a:pt x="14884" y="105"/>
                    <a:pt x="14754" y="119"/>
                  </a:cubicBezTo>
                  <a:cubicBezTo>
                    <a:pt x="14682" y="126"/>
                    <a:pt x="14591" y="132"/>
                    <a:pt x="14510" y="132"/>
                  </a:cubicBezTo>
                  <a:cubicBezTo>
                    <a:pt x="14481" y="138"/>
                    <a:pt x="14451" y="140"/>
                    <a:pt x="14421" y="140"/>
                  </a:cubicBezTo>
                  <a:cubicBezTo>
                    <a:pt x="14386" y="140"/>
                    <a:pt x="14351" y="137"/>
                    <a:pt x="14316" y="132"/>
                  </a:cubicBezTo>
                  <a:cubicBezTo>
                    <a:pt x="14218" y="147"/>
                    <a:pt x="14124" y="176"/>
                    <a:pt x="14037" y="220"/>
                  </a:cubicBezTo>
                  <a:cubicBezTo>
                    <a:pt x="13989" y="253"/>
                    <a:pt x="13903" y="279"/>
                    <a:pt x="13856" y="279"/>
                  </a:cubicBezTo>
                  <a:cubicBezTo>
                    <a:pt x="13838" y="279"/>
                    <a:pt x="13825" y="275"/>
                    <a:pt x="13824" y="267"/>
                  </a:cubicBezTo>
                  <a:lnTo>
                    <a:pt x="13752" y="285"/>
                  </a:lnTo>
                  <a:cubicBezTo>
                    <a:pt x="13689" y="323"/>
                    <a:pt x="13623" y="354"/>
                    <a:pt x="13551" y="379"/>
                  </a:cubicBezTo>
                  <a:cubicBezTo>
                    <a:pt x="13546" y="361"/>
                    <a:pt x="13520" y="347"/>
                    <a:pt x="13487" y="347"/>
                  </a:cubicBezTo>
                  <a:cubicBezTo>
                    <a:pt x="13460" y="347"/>
                    <a:pt x="13428" y="357"/>
                    <a:pt x="13401" y="383"/>
                  </a:cubicBezTo>
                  <a:cubicBezTo>
                    <a:pt x="13413" y="420"/>
                    <a:pt x="13341" y="433"/>
                    <a:pt x="13209" y="489"/>
                  </a:cubicBezTo>
                  <a:cubicBezTo>
                    <a:pt x="13062" y="530"/>
                    <a:pt x="12915" y="580"/>
                    <a:pt x="12774" y="636"/>
                  </a:cubicBezTo>
                  <a:cubicBezTo>
                    <a:pt x="12661" y="680"/>
                    <a:pt x="12539" y="749"/>
                    <a:pt x="12407" y="812"/>
                  </a:cubicBezTo>
                  <a:cubicBezTo>
                    <a:pt x="12272" y="881"/>
                    <a:pt x="12131" y="950"/>
                    <a:pt x="12015" y="1022"/>
                  </a:cubicBezTo>
                  <a:lnTo>
                    <a:pt x="11345" y="1417"/>
                  </a:lnTo>
                  <a:cubicBezTo>
                    <a:pt x="11166" y="1526"/>
                    <a:pt x="11050" y="1602"/>
                    <a:pt x="11053" y="1611"/>
                  </a:cubicBezTo>
                  <a:lnTo>
                    <a:pt x="10878" y="1711"/>
                  </a:lnTo>
                  <a:lnTo>
                    <a:pt x="10705" y="1812"/>
                  </a:lnTo>
                  <a:cubicBezTo>
                    <a:pt x="10700" y="1803"/>
                    <a:pt x="10691" y="1799"/>
                    <a:pt x="10679" y="1799"/>
                  </a:cubicBezTo>
                  <a:cubicBezTo>
                    <a:pt x="10597" y="1799"/>
                    <a:pt x="10374" y="1967"/>
                    <a:pt x="10239" y="2081"/>
                  </a:cubicBezTo>
                  <a:cubicBezTo>
                    <a:pt x="10201" y="2141"/>
                    <a:pt x="10148" y="2188"/>
                    <a:pt x="10082" y="2216"/>
                  </a:cubicBezTo>
                  <a:cubicBezTo>
                    <a:pt x="10073" y="2201"/>
                    <a:pt x="10058" y="2195"/>
                    <a:pt x="10039" y="2195"/>
                  </a:cubicBezTo>
                  <a:cubicBezTo>
                    <a:pt x="9971" y="2195"/>
                    <a:pt x="9850" y="2273"/>
                    <a:pt x="9775" y="2351"/>
                  </a:cubicBezTo>
                  <a:cubicBezTo>
                    <a:pt x="9760" y="2416"/>
                    <a:pt x="9730" y="2453"/>
                    <a:pt x="9700" y="2453"/>
                  </a:cubicBezTo>
                  <a:cubicBezTo>
                    <a:pt x="9685" y="2453"/>
                    <a:pt x="9669" y="2442"/>
                    <a:pt x="9656" y="2419"/>
                  </a:cubicBezTo>
                  <a:cubicBezTo>
                    <a:pt x="9647" y="2403"/>
                    <a:pt x="9632" y="2394"/>
                    <a:pt x="9615" y="2394"/>
                  </a:cubicBezTo>
                  <a:cubicBezTo>
                    <a:pt x="9564" y="2394"/>
                    <a:pt x="9487" y="2462"/>
                    <a:pt x="9443" y="2586"/>
                  </a:cubicBezTo>
                  <a:cubicBezTo>
                    <a:pt x="9405" y="2651"/>
                    <a:pt x="9405" y="2651"/>
                    <a:pt x="9327" y="2655"/>
                  </a:cubicBezTo>
                  <a:cubicBezTo>
                    <a:pt x="9299" y="2644"/>
                    <a:pt x="9274" y="2640"/>
                    <a:pt x="9254" y="2640"/>
                  </a:cubicBezTo>
                  <a:cubicBezTo>
                    <a:pt x="9204" y="2640"/>
                    <a:pt x="9179" y="2665"/>
                    <a:pt x="9192" y="2689"/>
                  </a:cubicBezTo>
                  <a:cubicBezTo>
                    <a:pt x="9175" y="2763"/>
                    <a:pt x="9139" y="2801"/>
                    <a:pt x="9079" y="2801"/>
                  </a:cubicBezTo>
                  <a:cubicBezTo>
                    <a:pt x="9061" y="2801"/>
                    <a:pt x="9040" y="2797"/>
                    <a:pt x="9016" y="2789"/>
                  </a:cubicBezTo>
                  <a:cubicBezTo>
                    <a:pt x="8863" y="2789"/>
                    <a:pt x="8863" y="2789"/>
                    <a:pt x="8841" y="2890"/>
                  </a:cubicBezTo>
                  <a:cubicBezTo>
                    <a:pt x="8824" y="2980"/>
                    <a:pt x="8635" y="3098"/>
                    <a:pt x="8526" y="3098"/>
                  </a:cubicBezTo>
                  <a:cubicBezTo>
                    <a:pt x="8514" y="3098"/>
                    <a:pt x="8503" y="3096"/>
                    <a:pt x="8493" y="3093"/>
                  </a:cubicBezTo>
                  <a:cubicBezTo>
                    <a:pt x="8433" y="3125"/>
                    <a:pt x="8358" y="3128"/>
                    <a:pt x="8377" y="3159"/>
                  </a:cubicBezTo>
                  <a:lnTo>
                    <a:pt x="8299" y="3159"/>
                  </a:lnTo>
                  <a:lnTo>
                    <a:pt x="8183" y="3228"/>
                  </a:lnTo>
                  <a:lnTo>
                    <a:pt x="8202" y="3259"/>
                  </a:lnTo>
                  <a:cubicBezTo>
                    <a:pt x="8145" y="3294"/>
                    <a:pt x="7775" y="3463"/>
                    <a:pt x="7368" y="3698"/>
                  </a:cubicBezTo>
                  <a:cubicBezTo>
                    <a:pt x="6729" y="4068"/>
                    <a:pt x="6613" y="4137"/>
                    <a:pt x="6688" y="4137"/>
                  </a:cubicBezTo>
                  <a:cubicBezTo>
                    <a:pt x="6767" y="4162"/>
                    <a:pt x="6705" y="4211"/>
                    <a:pt x="6626" y="4211"/>
                  </a:cubicBezTo>
                  <a:cubicBezTo>
                    <a:pt x="6608" y="4211"/>
                    <a:pt x="6590" y="4208"/>
                    <a:pt x="6572" y="4203"/>
                  </a:cubicBezTo>
                  <a:cubicBezTo>
                    <a:pt x="6516" y="4237"/>
                    <a:pt x="6381" y="4272"/>
                    <a:pt x="6262" y="4337"/>
                  </a:cubicBezTo>
                  <a:cubicBezTo>
                    <a:pt x="6166" y="4394"/>
                    <a:pt x="6071" y="4449"/>
                    <a:pt x="6029" y="4449"/>
                  </a:cubicBezTo>
                  <a:cubicBezTo>
                    <a:pt x="6021" y="4449"/>
                    <a:pt x="6014" y="4446"/>
                    <a:pt x="6011" y="4441"/>
                  </a:cubicBezTo>
                  <a:lnTo>
                    <a:pt x="5955" y="4475"/>
                  </a:lnTo>
                  <a:cubicBezTo>
                    <a:pt x="5873" y="4607"/>
                    <a:pt x="5525" y="4807"/>
                    <a:pt x="5331" y="4876"/>
                  </a:cubicBezTo>
                  <a:cubicBezTo>
                    <a:pt x="5231" y="4930"/>
                    <a:pt x="5140" y="4995"/>
                    <a:pt x="5058" y="5077"/>
                  </a:cubicBezTo>
                  <a:cubicBezTo>
                    <a:pt x="4961" y="5177"/>
                    <a:pt x="4961" y="5177"/>
                    <a:pt x="4886" y="5180"/>
                  </a:cubicBezTo>
                  <a:cubicBezTo>
                    <a:pt x="4884" y="5177"/>
                    <a:pt x="4880" y="5176"/>
                    <a:pt x="4873" y="5176"/>
                  </a:cubicBezTo>
                  <a:cubicBezTo>
                    <a:pt x="4803" y="5176"/>
                    <a:pt x="4501" y="5321"/>
                    <a:pt x="4535" y="5381"/>
                  </a:cubicBezTo>
                  <a:lnTo>
                    <a:pt x="4460" y="5381"/>
                  </a:lnTo>
                  <a:cubicBezTo>
                    <a:pt x="4381" y="5384"/>
                    <a:pt x="4344" y="5450"/>
                    <a:pt x="4363" y="5481"/>
                  </a:cubicBezTo>
                  <a:cubicBezTo>
                    <a:pt x="4384" y="5522"/>
                    <a:pt x="4370" y="5551"/>
                    <a:pt x="4329" y="5551"/>
                  </a:cubicBezTo>
                  <a:cubicBezTo>
                    <a:pt x="4304" y="5551"/>
                    <a:pt x="4268" y="5541"/>
                    <a:pt x="4225" y="5516"/>
                  </a:cubicBezTo>
                  <a:cubicBezTo>
                    <a:pt x="4210" y="5488"/>
                    <a:pt x="4192" y="5478"/>
                    <a:pt x="4176" y="5478"/>
                  </a:cubicBezTo>
                  <a:cubicBezTo>
                    <a:pt x="4154" y="5478"/>
                    <a:pt x="4138" y="5499"/>
                    <a:pt x="4150" y="5519"/>
                  </a:cubicBezTo>
                  <a:cubicBezTo>
                    <a:pt x="4109" y="5585"/>
                    <a:pt x="4071" y="5650"/>
                    <a:pt x="3993" y="5650"/>
                  </a:cubicBezTo>
                  <a:cubicBezTo>
                    <a:pt x="3936" y="5685"/>
                    <a:pt x="3877" y="5719"/>
                    <a:pt x="3914" y="5785"/>
                  </a:cubicBezTo>
                  <a:cubicBezTo>
                    <a:pt x="3933" y="5817"/>
                    <a:pt x="3874" y="5851"/>
                    <a:pt x="3817" y="5885"/>
                  </a:cubicBezTo>
                  <a:cubicBezTo>
                    <a:pt x="3799" y="5851"/>
                    <a:pt x="3799" y="5851"/>
                    <a:pt x="3836" y="5785"/>
                  </a:cubicBezTo>
                  <a:lnTo>
                    <a:pt x="3836" y="5785"/>
                  </a:lnTo>
                  <a:lnTo>
                    <a:pt x="3720" y="5854"/>
                  </a:lnTo>
                  <a:cubicBezTo>
                    <a:pt x="3680" y="5877"/>
                    <a:pt x="3598" y="5901"/>
                    <a:pt x="3549" y="5901"/>
                  </a:cubicBezTo>
                  <a:cubicBezTo>
                    <a:pt x="3530" y="5901"/>
                    <a:pt x="3515" y="5897"/>
                    <a:pt x="3510" y="5889"/>
                  </a:cubicBezTo>
                  <a:cubicBezTo>
                    <a:pt x="3432" y="5889"/>
                    <a:pt x="3375" y="5923"/>
                    <a:pt x="3469" y="5954"/>
                  </a:cubicBezTo>
                  <a:cubicBezTo>
                    <a:pt x="3507" y="6020"/>
                    <a:pt x="3507" y="6020"/>
                    <a:pt x="3391" y="6089"/>
                  </a:cubicBezTo>
                  <a:cubicBezTo>
                    <a:pt x="3348" y="6112"/>
                    <a:pt x="3307" y="6136"/>
                    <a:pt x="3280" y="6136"/>
                  </a:cubicBezTo>
                  <a:cubicBezTo>
                    <a:pt x="3270" y="6136"/>
                    <a:pt x="3262" y="6132"/>
                    <a:pt x="3256" y="6124"/>
                  </a:cubicBezTo>
                  <a:cubicBezTo>
                    <a:pt x="3249" y="6109"/>
                    <a:pt x="3244" y="6101"/>
                    <a:pt x="3233" y="6101"/>
                  </a:cubicBezTo>
                  <a:cubicBezTo>
                    <a:pt x="3218" y="6101"/>
                    <a:pt x="3190" y="6118"/>
                    <a:pt x="3122" y="6158"/>
                  </a:cubicBezTo>
                  <a:cubicBezTo>
                    <a:pt x="2937" y="6271"/>
                    <a:pt x="2811" y="6490"/>
                    <a:pt x="2796" y="6591"/>
                  </a:cubicBezTo>
                  <a:cubicBezTo>
                    <a:pt x="2823" y="6629"/>
                    <a:pt x="2833" y="6644"/>
                    <a:pt x="2813" y="6644"/>
                  </a:cubicBezTo>
                  <a:cubicBezTo>
                    <a:pt x="2801" y="6644"/>
                    <a:pt x="2776" y="6638"/>
                    <a:pt x="2736" y="6628"/>
                  </a:cubicBezTo>
                  <a:cubicBezTo>
                    <a:pt x="2731" y="6620"/>
                    <a:pt x="2724" y="6617"/>
                    <a:pt x="2714" y="6617"/>
                  </a:cubicBezTo>
                  <a:cubicBezTo>
                    <a:pt x="2686" y="6617"/>
                    <a:pt x="2640" y="6646"/>
                    <a:pt x="2598" y="6681"/>
                  </a:cubicBezTo>
                  <a:cubicBezTo>
                    <a:pt x="2576" y="6650"/>
                    <a:pt x="2633" y="6603"/>
                    <a:pt x="2695" y="6566"/>
                  </a:cubicBezTo>
                  <a:lnTo>
                    <a:pt x="2673" y="6534"/>
                  </a:lnTo>
                  <a:cubicBezTo>
                    <a:pt x="2655" y="6530"/>
                    <a:pt x="2639" y="6528"/>
                    <a:pt x="2623" y="6528"/>
                  </a:cubicBezTo>
                  <a:cubicBezTo>
                    <a:pt x="2549" y="6528"/>
                    <a:pt x="2508" y="6577"/>
                    <a:pt x="2498" y="6663"/>
                  </a:cubicBezTo>
                  <a:cubicBezTo>
                    <a:pt x="2464" y="6741"/>
                    <a:pt x="2464" y="6738"/>
                    <a:pt x="2385" y="6754"/>
                  </a:cubicBezTo>
                  <a:cubicBezTo>
                    <a:pt x="2307" y="6769"/>
                    <a:pt x="2225" y="6788"/>
                    <a:pt x="2247" y="6816"/>
                  </a:cubicBezTo>
                  <a:cubicBezTo>
                    <a:pt x="2191" y="6863"/>
                    <a:pt x="2125" y="6901"/>
                    <a:pt x="2053" y="6926"/>
                  </a:cubicBezTo>
                  <a:cubicBezTo>
                    <a:pt x="1950" y="7029"/>
                    <a:pt x="1896" y="7079"/>
                    <a:pt x="1921" y="7108"/>
                  </a:cubicBezTo>
                  <a:cubicBezTo>
                    <a:pt x="1950" y="7136"/>
                    <a:pt x="1896" y="7186"/>
                    <a:pt x="1846" y="7236"/>
                  </a:cubicBezTo>
                  <a:cubicBezTo>
                    <a:pt x="1793" y="7289"/>
                    <a:pt x="1743" y="7340"/>
                    <a:pt x="1768" y="7365"/>
                  </a:cubicBezTo>
                  <a:cubicBezTo>
                    <a:pt x="1796" y="7393"/>
                    <a:pt x="1768" y="7465"/>
                    <a:pt x="1680" y="7575"/>
                  </a:cubicBezTo>
                  <a:cubicBezTo>
                    <a:pt x="1617" y="7709"/>
                    <a:pt x="1617" y="7709"/>
                    <a:pt x="1514" y="7716"/>
                  </a:cubicBezTo>
                  <a:cubicBezTo>
                    <a:pt x="1509" y="7711"/>
                    <a:pt x="1504" y="7710"/>
                    <a:pt x="1498" y="7710"/>
                  </a:cubicBezTo>
                  <a:cubicBezTo>
                    <a:pt x="1470" y="7710"/>
                    <a:pt x="1431" y="7756"/>
                    <a:pt x="1392" y="7803"/>
                  </a:cubicBezTo>
                  <a:cubicBezTo>
                    <a:pt x="1357" y="7838"/>
                    <a:pt x="1317" y="7869"/>
                    <a:pt x="1273" y="7891"/>
                  </a:cubicBezTo>
                  <a:cubicBezTo>
                    <a:pt x="1201" y="7929"/>
                    <a:pt x="1232" y="7951"/>
                    <a:pt x="1263" y="7976"/>
                  </a:cubicBezTo>
                  <a:lnTo>
                    <a:pt x="1323" y="8020"/>
                  </a:lnTo>
                  <a:cubicBezTo>
                    <a:pt x="1294" y="8062"/>
                    <a:pt x="1234" y="8082"/>
                    <a:pt x="1191" y="8082"/>
                  </a:cubicBezTo>
                  <a:cubicBezTo>
                    <a:pt x="1174" y="8082"/>
                    <a:pt x="1159" y="8079"/>
                    <a:pt x="1150" y="8073"/>
                  </a:cubicBezTo>
                  <a:cubicBezTo>
                    <a:pt x="1047" y="8089"/>
                    <a:pt x="1047" y="8089"/>
                    <a:pt x="1110" y="8132"/>
                  </a:cubicBezTo>
                  <a:cubicBezTo>
                    <a:pt x="1141" y="8154"/>
                    <a:pt x="1132" y="8233"/>
                    <a:pt x="1019" y="8333"/>
                  </a:cubicBezTo>
                  <a:cubicBezTo>
                    <a:pt x="946" y="8443"/>
                    <a:pt x="887" y="8564"/>
                    <a:pt x="852" y="8564"/>
                  </a:cubicBezTo>
                  <a:cubicBezTo>
                    <a:pt x="849" y="8564"/>
                    <a:pt x="846" y="8563"/>
                    <a:pt x="843" y="8562"/>
                  </a:cubicBezTo>
                  <a:cubicBezTo>
                    <a:pt x="799" y="8593"/>
                    <a:pt x="774" y="8640"/>
                    <a:pt x="771" y="8690"/>
                  </a:cubicBezTo>
                  <a:cubicBezTo>
                    <a:pt x="774" y="8775"/>
                    <a:pt x="727" y="8828"/>
                    <a:pt x="608" y="9013"/>
                  </a:cubicBezTo>
                  <a:cubicBezTo>
                    <a:pt x="398" y="9317"/>
                    <a:pt x="398" y="9320"/>
                    <a:pt x="467" y="9348"/>
                  </a:cubicBezTo>
                  <a:cubicBezTo>
                    <a:pt x="502" y="9364"/>
                    <a:pt x="536" y="9377"/>
                    <a:pt x="439" y="9414"/>
                  </a:cubicBezTo>
                  <a:cubicBezTo>
                    <a:pt x="376" y="9467"/>
                    <a:pt x="392" y="9552"/>
                    <a:pt x="383" y="9702"/>
                  </a:cubicBezTo>
                  <a:cubicBezTo>
                    <a:pt x="398" y="9784"/>
                    <a:pt x="470" y="9806"/>
                    <a:pt x="505" y="9818"/>
                  </a:cubicBezTo>
                  <a:cubicBezTo>
                    <a:pt x="577" y="9840"/>
                    <a:pt x="577" y="9840"/>
                    <a:pt x="499" y="9963"/>
                  </a:cubicBezTo>
                  <a:cubicBezTo>
                    <a:pt x="478" y="10025"/>
                    <a:pt x="426" y="10079"/>
                    <a:pt x="391" y="10079"/>
                  </a:cubicBezTo>
                  <a:cubicBezTo>
                    <a:pt x="389" y="10079"/>
                    <a:pt x="388" y="10079"/>
                    <a:pt x="386" y="10079"/>
                  </a:cubicBezTo>
                  <a:cubicBezTo>
                    <a:pt x="348" y="10066"/>
                    <a:pt x="370" y="10000"/>
                    <a:pt x="370" y="10000"/>
                  </a:cubicBezTo>
                  <a:lnTo>
                    <a:pt x="389" y="9931"/>
                  </a:lnTo>
                  <a:cubicBezTo>
                    <a:pt x="380" y="9928"/>
                    <a:pt x="370" y="9925"/>
                    <a:pt x="360" y="9925"/>
                  </a:cubicBezTo>
                  <a:cubicBezTo>
                    <a:pt x="334" y="9925"/>
                    <a:pt x="306" y="9947"/>
                    <a:pt x="276" y="10047"/>
                  </a:cubicBezTo>
                  <a:cubicBezTo>
                    <a:pt x="226" y="10107"/>
                    <a:pt x="210" y="10179"/>
                    <a:pt x="245" y="10188"/>
                  </a:cubicBezTo>
                  <a:cubicBezTo>
                    <a:pt x="195" y="10251"/>
                    <a:pt x="163" y="10392"/>
                    <a:pt x="132" y="10533"/>
                  </a:cubicBezTo>
                  <a:cubicBezTo>
                    <a:pt x="104" y="10677"/>
                    <a:pt x="85" y="10893"/>
                    <a:pt x="38" y="10962"/>
                  </a:cubicBezTo>
                  <a:cubicBezTo>
                    <a:pt x="22" y="11106"/>
                    <a:pt x="13" y="11178"/>
                    <a:pt x="50" y="11182"/>
                  </a:cubicBezTo>
                  <a:cubicBezTo>
                    <a:pt x="121" y="11188"/>
                    <a:pt x="123" y="11257"/>
                    <a:pt x="87" y="11257"/>
                  </a:cubicBezTo>
                  <a:cubicBezTo>
                    <a:pt x="87" y="11257"/>
                    <a:pt x="86" y="11257"/>
                    <a:pt x="85" y="11257"/>
                  </a:cubicBezTo>
                  <a:cubicBezTo>
                    <a:pt x="47" y="11291"/>
                    <a:pt x="13" y="11545"/>
                    <a:pt x="0" y="11802"/>
                  </a:cubicBezTo>
                  <a:cubicBezTo>
                    <a:pt x="7" y="12056"/>
                    <a:pt x="38" y="12313"/>
                    <a:pt x="79" y="12344"/>
                  </a:cubicBezTo>
                  <a:cubicBezTo>
                    <a:pt x="82" y="12394"/>
                    <a:pt x="88" y="12441"/>
                    <a:pt x="98" y="12488"/>
                  </a:cubicBezTo>
                  <a:cubicBezTo>
                    <a:pt x="88" y="12636"/>
                    <a:pt x="157" y="13074"/>
                    <a:pt x="226" y="13131"/>
                  </a:cubicBezTo>
                  <a:lnTo>
                    <a:pt x="282" y="13341"/>
                  </a:lnTo>
                  <a:cubicBezTo>
                    <a:pt x="289" y="13491"/>
                    <a:pt x="304" y="13563"/>
                    <a:pt x="367" y="13620"/>
                  </a:cubicBezTo>
                  <a:cubicBezTo>
                    <a:pt x="430" y="13676"/>
                    <a:pt x="464" y="13664"/>
                    <a:pt x="427" y="13676"/>
                  </a:cubicBezTo>
                  <a:cubicBezTo>
                    <a:pt x="392" y="13689"/>
                    <a:pt x="445" y="13823"/>
                    <a:pt x="552" y="14096"/>
                  </a:cubicBezTo>
                  <a:cubicBezTo>
                    <a:pt x="626" y="14266"/>
                    <a:pt x="658" y="14325"/>
                    <a:pt x="670" y="14325"/>
                  </a:cubicBezTo>
                  <a:cubicBezTo>
                    <a:pt x="677" y="14325"/>
                    <a:pt x="678" y="14306"/>
                    <a:pt x="677" y="14278"/>
                  </a:cubicBezTo>
                  <a:lnTo>
                    <a:pt x="677" y="14278"/>
                  </a:lnTo>
                  <a:cubicBezTo>
                    <a:pt x="843" y="14519"/>
                    <a:pt x="809" y="14535"/>
                    <a:pt x="778" y="14554"/>
                  </a:cubicBezTo>
                  <a:cubicBezTo>
                    <a:pt x="767" y="14550"/>
                    <a:pt x="758" y="14549"/>
                    <a:pt x="750" y="14549"/>
                  </a:cubicBezTo>
                  <a:cubicBezTo>
                    <a:pt x="689" y="14549"/>
                    <a:pt x="757" y="14655"/>
                    <a:pt x="875" y="14663"/>
                  </a:cubicBezTo>
                  <a:cubicBezTo>
                    <a:pt x="972" y="14695"/>
                    <a:pt x="1053" y="14811"/>
                    <a:pt x="1019" y="14829"/>
                  </a:cubicBezTo>
                  <a:cubicBezTo>
                    <a:pt x="1014" y="14832"/>
                    <a:pt x="1010" y="14834"/>
                    <a:pt x="1005" y="14834"/>
                  </a:cubicBezTo>
                  <a:cubicBezTo>
                    <a:pt x="977" y="14834"/>
                    <a:pt x="944" y="14780"/>
                    <a:pt x="909" y="14729"/>
                  </a:cubicBezTo>
                  <a:lnTo>
                    <a:pt x="843" y="14764"/>
                  </a:lnTo>
                  <a:cubicBezTo>
                    <a:pt x="868" y="14811"/>
                    <a:pt x="906" y="14848"/>
                    <a:pt x="956" y="14870"/>
                  </a:cubicBezTo>
                  <a:cubicBezTo>
                    <a:pt x="984" y="14911"/>
                    <a:pt x="1022" y="14945"/>
                    <a:pt x="1066" y="14974"/>
                  </a:cubicBezTo>
                  <a:cubicBezTo>
                    <a:pt x="1088" y="14987"/>
                    <a:pt x="1107" y="14993"/>
                    <a:pt x="1122" y="14993"/>
                  </a:cubicBezTo>
                  <a:cubicBezTo>
                    <a:pt x="1151" y="14993"/>
                    <a:pt x="1164" y="14966"/>
                    <a:pt x="1160" y="14911"/>
                  </a:cubicBezTo>
                  <a:cubicBezTo>
                    <a:pt x="1158" y="14884"/>
                    <a:pt x="1161" y="14873"/>
                    <a:pt x="1168" y="14873"/>
                  </a:cubicBezTo>
                  <a:cubicBezTo>
                    <a:pt x="1181" y="14873"/>
                    <a:pt x="1207" y="14912"/>
                    <a:pt x="1232" y="14952"/>
                  </a:cubicBezTo>
                  <a:cubicBezTo>
                    <a:pt x="1263" y="15051"/>
                    <a:pt x="1256" y="15092"/>
                    <a:pt x="1224" y="15092"/>
                  </a:cubicBezTo>
                  <a:cubicBezTo>
                    <a:pt x="1211" y="15092"/>
                    <a:pt x="1195" y="15085"/>
                    <a:pt x="1176" y="15074"/>
                  </a:cubicBezTo>
                  <a:cubicBezTo>
                    <a:pt x="1155" y="15044"/>
                    <a:pt x="1137" y="15034"/>
                    <a:pt x="1120" y="15034"/>
                  </a:cubicBezTo>
                  <a:cubicBezTo>
                    <a:pt x="1103" y="15034"/>
                    <a:pt x="1088" y="15044"/>
                    <a:pt x="1072" y="15055"/>
                  </a:cubicBezTo>
                  <a:cubicBezTo>
                    <a:pt x="1056" y="15064"/>
                    <a:pt x="1113" y="15136"/>
                    <a:pt x="1188" y="15205"/>
                  </a:cubicBezTo>
                  <a:cubicBezTo>
                    <a:pt x="1270" y="15271"/>
                    <a:pt x="1364" y="15337"/>
                    <a:pt x="1417" y="15340"/>
                  </a:cubicBezTo>
                  <a:cubicBezTo>
                    <a:pt x="1430" y="15331"/>
                    <a:pt x="1437" y="15326"/>
                    <a:pt x="1437" y="15326"/>
                  </a:cubicBezTo>
                  <a:lnTo>
                    <a:pt x="1437" y="15326"/>
                  </a:lnTo>
                  <a:cubicBezTo>
                    <a:pt x="1438" y="15326"/>
                    <a:pt x="1423" y="15337"/>
                    <a:pt x="1386" y="15365"/>
                  </a:cubicBezTo>
                  <a:cubicBezTo>
                    <a:pt x="1357" y="15387"/>
                    <a:pt x="1442" y="15503"/>
                    <a:pt x="1533" y="15616"/>
                  </a:cubicBezTo>
                  <a:cubicBezTo>
                    <a:pt x="1614" y="15705"/>
                    <a:pt x="1662" y="15757"/>
                    <a:pt x="1692" y="15757"/>
                  </a:cubicBezTo>
                  <a:cubicBezTo>
                    <a:pt x="1698" y="15757"/>
                    <a:pt x="1704" y="15755"/>
                    <a:pt x="1708" y="15751"/>
                  </a:cubicBezTo>
                  <a:cubicBezTo>
                    <a:pt x="1724" y="15737"/>
                    <a:pt x="1740" y="15722"/>
                    <a:pt x="1760" y="15722"/>
                  </a:cubicBezTo>
                  <a:cubicBezTo>
                    <a:pt x="1774" y="15722"/>
                    <a:pt x="1791" y="15731"/>
                    <a:pt x="1812" y="15754"/>
                  </a:cubicBezTo>
                  <a:cubicBezTo>
                    <a:pt x="1765" y="15701"/>
                    <a:pt x="1793" y="15675"/>
                    <a:pt x="1821" y="15650"/>
                  </a:cubicBezTo>
                  <a:cubicBezTo>
                    <a:pt x="1856" y="15719"/>
                    <a:pt x="1884" y="15788"/>
                    <a:pt x="1909" y="15860"/>
                  </a:cubicBezTo>
                  <a:cubicBezTo>
                    <a:pt x="1953" y="16014"/>
                    <a:pt x="2034" y="16139"/>
                    <a:pt x="2247" y="16337"/>
                  </a:cubicBezTo>
                  <a:cubicBezTo>
                    <a:pt x="2360" y="16428"/>
                    <a:pt x="2532" y="16559"/>
                    <a:pt x="2567" y="16634"/>
                  </a:cubicBezTo>
                  <a:cubicBezTo>
                    <a:pt x="2657" y="16705"/>
                    <a:pt x="2716" y="16741"/>
                    <a:pt x="2747" y="16741"/>
                  </a:cubicBezTo>
                  <a:cubicBezTo>
                    <a:pt x="2757" y="16741"/>
                    <a:pt x="2763" y="16738"/>
                    <a:pt x="2768" y="16732"/>
                  </a:cubicBezTo>
                  <a:lnTo>
                    <a:pt x="2890" y="16810"/>
                  </a:lnTo>
                  <a:cubicBezTo>
                    <a:pt x="2921" y="16870"/>
                    <a:pt x="3012" y="16937"/>
                    <a:pt x="3054" y="16937"/>
                  </a:cubicBezTo>
                  <a:cubicBezTo>
                    <a:pt x="3062" y="16937"/>
                    <a:pt x="3068" y="16935"/>
                    <a:pt x="3071" y="16929"/>
                  </a:cubicBezTo>
                  <a:cubicBezTo>
                    <a:pt x="3153" y="16932"/>
                    <a:pt x="3197" y="17001"/>
                    <a:pt x="3263" y="17036"/>
                  </a:cubicBezTo>
                  <a:cubicBezTo>
                    <a:pt x="3308" y="17103"/>
                    <a:pt x="3331" y="17137"/>
                    <a:pt x="3341" y="17137"/>
                  </a:cubicBezTo>
                  <a:cubicBezTo>
                    <a:pt x="3351" y="17137"/>
                    <a:pt x="3349" y="17103"/>
                    <a:pt x="3344" y="17036"/>
                  </a:cubicBezTo>
                  <a:cubicBezTo>
                    <a:pt x="3363" y="17004"/>
                    <a:pt x="3256" y="16901"/>
                    <a:pt x="3194" y="16866"/>
                  </a:cubicBezTo>
                  <a:cubicBezTo>
                    <a:pt x="3131" y="16835"/>
                    <a:pt x="3071" y="16797"/>
                    <a:pt x="3012" y="16757"/>
                  </a:cubicBezTo>
                  <a:lnTo>
                    <a:pt x="3012" y="16757"/>
                  </a:lnTo>
                  <a:cubicBezTo>
                    <a:pt x="3078" y="16785"/>
                    <a:pt x="3144" y="16813"/>
                    <a:pt x="3213" y="16835"/>
                  </a:cubicBezTo>
                  <a:cubicBezTo>
                    <a:pt x="3258" y="16860"/>
                    <a:pt x="3344" y="16885"/>
                    <a:pt x="3396" y="16885"/>
                  </a:cubicBezTo>
                  <a:cubicBezTo>
                    <a:pt x="3415" y="16885"/>
                    <a:pt x="3430" y="16881"/>
                    <a:pt x="3435" y="16873"/>
                  </a:cubicBezTo>
                  <a:cubicBezTo>
                    <a:pt x="3435" y="16873"/>
                    <a:pt x="3443" y="16857"/>
                    <a:pt x="3467" y="16857"/>
                  </a:cubicBezTo>
                  <a:cubicBezTo>
                    <a:pt x="3478" y="16857"/>
                    <a:pt x="3494" y="16861"/>
                    <a:pt x="3513" y="16873"/>
                  </a:cubicBezTo>
                  <a:lnTo>
                    <a:pt x="3479" y="16938"/>
                  </a:lnTo>
                  <a:cubicBezTo>
                    <a:pt x="3401" y="16938"/>
                    <a:pt x="3382" y="16970"/>
                    <a:pt x="3363" y="17004"/>
                  </a:cubicBezTo>
                  <a:cubicBezTo>
                    <a:pt x="3383" y="17087"/>
                    <a:pt x="3500" y="17191"/>
                    <a:pt x="3565" y="17191"/>
                  </a:cubicBezTo>
                  <a:cubicBezTo>
                    <a:pt x="3581" y="17191"/>
                    <a:pt x="3594" y="17184"/>
                    <a:pt x="3601" y="17170"/>
                  </a:cubicBezTo>
                  <a:cubicBezTo>
                    <a:pt x="3648" y="17186"/>
                    <a:pt x="3689" y="17220"/>
                    <a:pt x="3714" y="17264"/>
                  </a:cubicBezTo>
                  <a:cubicBezTo>
                    <a:pt x="3704" y="17287"/>
                    <a:pt x="3730" y="17307"/>
                    <a:pt x="3778" y="17307"/>
                  </a:cubicBezTo>
                  <a:cubicBezTo>
                    <a:pt x="3802" y="17307"/>
                    <a:pt x="3832" y="17302"/>
                    <a:pt x="3864" y="17289"/>
                  </a:cubicBezTo>
                  <a:cubicBezTo>
                    <a:pt x="3892" y="17277"/>
                    <a:pt x="3918" y="17271"/>
                    <a:pt x="3940" y="17271"/>
                  </a:cubicBezTo>
                  <a:cubicBezTo>
                    <a:pt x="3994" y="17271"/>
                    <a:pt x="4033" y="17305"/>
                    <a:pt x="4062" y="17371"/>
                  </a:cubicBezTo>
                  <a:cubicBezTo>
                    <a:pt x="4154" y="17472"/>
                    <a:pt x="4366" y="17559"/>
                    <a:pt x="4437" y="17559"/>
                  </a:cubicBezTo>
                  <a:cubicBezTo>
                    <a:pt x="4450" y="17559"/>
                    <a:pt x="4458" y="17556"/>
                    <a:pt x="4460" y="17550"/>
                  </a:cubicBezTo>
                  <a:cubicBezTo>
                    <a:pt x="4468" y="17525"/>
                    <a:pt x="4497" y="17515"/>
                    <a:pt x="4535" y="17515"/>
                  </a:cubicBezTo>
                  <a:cubicBezTo>
                    <a:pt x="4607" y="17515"/>
                    <a:pt x="4710" y="17552"/>
                    <a:pt x="4751" y="17587"/>
                  </a:cubicBezTo>
                  <a:cubicBezTo>
                    <a:pt x="4791" y="17629"/>
                    <a:pt x="4846" y="17652"/>
                    <a:pt x="4903" y="17652"/>
                  </a:cubicBezTo>
                  <a:cubicBezTo>
                    <a:pt x="4922" y="17652"/>
                    <a:pt x="4942" y="17649"/>
                    <a:pt x="4961" y="17644"/>
                  </a:cubicBezTo>
                  <a:lnTo>
                    <a:pt x="4961" y="17644"/>
                  </a:lnTo>
                  <a:cubicBezTo>
                    <a:pt x="4953" y="17672"/>
                    <a:pt x="4995" y="17712"/>
                    <a:pt x="5055" y="17712"/>
                  </a:cubicBezTo>
                  <a:cubicBezTo>
                    <a:pt x="5067" y="17712"/>
                    <a:pt x="5079" y="17710"/>
                    <a:pt x="5093" y="17706"/>
                  </a:cubicBezTo>
                  <a:cubicBezTo>
                    <a:pt x="5093" y="17706"/>
                    <a:pt x="5101" y="17708"/>
                    <a:pt x="5109" y="17708"/>
                  </a:cubicBezTo>
                  <a:cubicBezTo>
                    <a:pt x="5126" y="17708"/>
                    <a:pt x="5144" y="17702"/>
                    <a:pt x="5102" y="17669"/>
                  </a:cubicBezTo>
                  <a:lnTo>
                    <a:pt x="5259" y="17618"/>
                  </a:lnTo>
                  <a:cubicBezTo>
                    <a:pt x="5187" y="17606"/>
                    <a:pt x="5196" y="17571"/>
                    <a:pt x="5202" y="17534"/>
                  </a:cubicBezTo>
                  <a:cubicBezTo>
                    <a:pt x="5203" y="17528"/>
                    <a:pt x="5211" y="17525"/>
                    <a:pt x="5223" y="17525"/>
                  </a:cubicBezTo>
                  <a:cubicBezTo>
                    <a:pt x="5288" y="17525"/>
                    <a:pt x="5496" y="17606"/>
                    <a:pt x="5607" y="17709"/>
                  </a:cubicBezTo>
                  <a:lnTo>
                    <a:pt x="5741" y="17797"/>
                  </a:lnTo>
                  <a:lnTo>
                    <a:pt x="5748" y="17722"/>
                  </a:lnTo>
                  <a:cubicBezTo>
                    <a:pt x="5820" y="17728"/>
                    <a:pt x="5892" y="17738"/>
                    <a:pt x="5889" y="17775"/>
                  </a:cubicBezTo>
                  <a:cubicBezTo>
                    <a:pt x="5886" y="17810"/>
                    <a:pt x="5886" y="17816"/>
                    <a:pt x="5958" y="17816"/>
                  </a:cubicBezTo>
                  <a:cubicBezTo>
                    <a:pt x="5958" y="17816"/>
                    <a:pt x="5959" y="17816"/>
                    <a:pt x="5962" y="17816"/>
                  </a:cubicBezTo>
                  <a:cubicBezTo>
                    <a:pt x="5977" y="17816"/>
                    <a:pt x="6030" y="17814"/>
                    <a:pt x="6033" y="17781"/>
                  </a:cubicBezTo>
                  <a:cubicBezTo>
                    <a:pt x="6035" y="17736"/>
                    <a:pt x="6036" y="17717"/>
                    <a:pt x="6050" y="17717"/>
                  </a:cubicBezTo>
                  <a:cubicBezTo>
                    <a:pt x="6060" y="17717"/>
                    <a:pt x="6078" y="17727"/>
                    <a:pt x="6108" y="17744"/>
                  </a:cubicBezTo>
                  <a:cubicBezTo>
                    <a:pt x="6141" y="17783"/>
                    <a:pt x="6177" y="17803"/>
                    <a:pt x="6213" y="17803"/>
                  </a:cubicBezTo>
                  <a:cubicBezTo>
                    <a:pt x="6249" y="17803"/>
                    <a:pt x="6286" y="17784"/>
                    <a:pt x="6321" y="17747"/>
                  </a:cubicBezTo>
                  <a:cubicBezTo>
                    <a:pt x="6323" y="17710"/>
                    <a:pt x="6323" y="17691"/>
                    <a:pt x="6331" y="17691"/>
                  </a:cubicBezTo>
                  <a:cubicBezTo>
                    <a:pt x="6340" y="17691"/>
                    <a:pt x="6357" y="17710"/>
                    <a:pt x="6393" y="17750"/>
                  </a:cubicBezTo>
                  <a:cubicBezTo>
                    <a:pt x="6393" y="17786"/>
                    <a:pt x="6462" y="17819"/>
                    <a:pt x="6531" y="17819"/>
                  </a:cubicBezTo>
                  <a:cubicBezTo>
                    <a:pt x="6534" y="17819"/>
                    <a:pt x="6538" y="17819"/>
                    <a:pt x="6541" y="17819"/>
                  </a:cubicBezTo>
                  <a:lnTo>
                    <a:pt x="6537" y="17781"/>
                  </a:lnTo>
                  <a:cubicBezTo>
                    <a:pt x="6537" y="17734"/>
                    <a:pt x="6564" y="17714"/>
                    <a:pt x="6603" y="17714"/>
                  </a:cubicBezTo>
                  <a:cubicBezTo>
                    <a:pt x="6626" y="17714"/>
                    <a:pt x="6653" y="17721"/>
                    <a:pt x="6682" y="17734"/>
                  </a:cubicBezTo>
                  <a:cubicBezTo>
                    <a:pt x="6682" y="17751"/>
                    <a:pt x="6697" y="17760"/>
                    <a:pt x="6727" y="17760"/>
                  </a:cubicBezTo>
                  <a:cubicBezTo>
                    <a:pt x="6763" y="17760"/>
                    <a:pt x="6819" y="17748"/>
                    <a:pt x="6895" y="17722"/>
                  </a:cubicBezTo>
                  <a:cubicBezTo>
                    <a:pt x="6973" y="17713"/>
                    <a:pt x="7030" y="17705"/>
                    <a:pt x="7066" y="17705"/>
                  </a:cubicBezTo>
                  <a:cubicBezTo>
                    <a:pt x="7097" y="17705"/>
                    <a:pt x="7113" y="17711"/>
                    <a:pt x="7114" y="17728"/>
                  </a:cubicBezTo>
                  <a:cubicBezTo>
                    <a:pt x="7119" y="17765"/>
                    <a:pt x="7121" y="17783"/>
                    <a:pt x="7129" y="17783"/>
                  </a:cubicBezTo>
                  <a:cubicBezTo>
                    <a:pt x="7138" y="17783"/>
                    <a:pt x="7154" y="17762"/>
                    <a:pt x="7186" y="17719"/>
                  </a:cubicBezTo>
                  <a:cubicBezTo>
                    <a:pt x="7228" y="17689"/>
                    <a:pt x="7243" y="17678"/>
                    <a:pt x="7287" y="17678"/>
                  </a:cubicBezTo>
                  <a:cubicBezTo>
                    <a:pt x="7312" y="17678"/>
                    <a:pt x="7347" y="17682"/>
                    <a:pt x="7402" y="17687"/>
                  </a:cubicBezTo>
                  <a:cubicBezTo>
                    <a:pt x="7432" y="17698"/>
                    <a:pt x="7449" y="17704"/>
                    <a:pt x="7464" y="17704"/>
                  </a:cubicBezTo>
                  <a:cubicBezTo>
                    <a:pt x="7488" y="17704"/>
                    <a:pt x="7503" y="17690"/>
                    <a:pt x="7543" y="17659"/>
                  </a:cubicBezTo>
                  <a:cubicBezTo>
                    <a:pt x="7530" y="17595"/>
                    <a:pt x="7524" y="17559"/>
                    <a:pt x="7480" y="17559"/>
                  </a:cubicBezTo>
                  <a:cubicBezTo>
                    <a:pt x="7472" y="17559"/>
                    <a:pt x="7463" y="17560"/>
                    <a:pt x="7453" y="17562"/>
                  </a:cubicBezTo>
                  <a:cubicBezTo>
                    <a:pt x="7427" y="17569"/>
                    <a:pt x="7411" y="17572"/>
                    <a:pt x="7400" y="17572"/>
                  </a:cubicBezTo>
                  <a:cubicBezTo>
                    <a:pt x="7381" y="17572"/>
                    <a:pt x="7378" y="17562"/>
                    <a:pt x="7374" y="17540"/>
                  </a:cubicBezTo>
                  <a:cubicBezTo>
                    <a:pt x="7374" y="17540"/>
                    <a:pt x="7446" y="17528"/>
                    <a:pt x="7512" y="17509"/>
                  </a:cubicBezTo>
                  <a:cubicBezTo>
                    <a:pt x="7606" y="17490"/>
                    <a:pt x="7697" y="17455"/>
                    <a:pt x="7778" y="17408"/>
                  </a:cubicBezTo>
                  <a:cubicBezTo>
                    <a:pt x="7871" y="17359"/>
                    <a:pt x="7886" y="17307"/>
                    <a:pt x="7839" y="17307"/>
                  </a:cubicBezTo>
                  <a:cubicBezTo>
                    <a:pt x="7821" y="17307"/>
                    <a:pt x="7795" y="17315"/>
                    <a:pt x="7760" y="17333"/>
                  </a:cubicBezTo>
                  <a:lnTo>
                    <a:pt x="7684" y="17314"/>
                  </a:lnTo>
                  <a:cubicBezTo>
                    <a:pt x="7674" y="17265"/>
                    <a:pt x="7643" y="17244"/>
                    <a:pt x="7613" y="17244"/>
                  </a:cubicBezTo>
                  <a:cubicBezTo>
                    <a:pt x="7574" y="17244"/>
                    <a:pt x="7537" y="17281"/>
                    <a:pt x="7550" y="17343"/>
                  </a:cubicBezTo>
                  <a:cubicBezTo>
                    <a:pt x="7564" y="17408"/>
                    <a:pt x="7570" y="17436"/>
                    <a:pt x="7556" y="17436"/>
                  </a:cubicBezTo>
                  <a:cubicBezTo>
                    <a:pt x="7546" y="17436"/>
                    <a:pt x="7526" y="17421"/>
                    <a:pt x="7490" y="17396"/>
                  </a:cubicBezTo>
                  <a:cubicBezTo>
                    <a:pt x="7483" y="17352"/>
                    <a:pt x="7458" y="17340"/>
                    <a:pt x="7425" y="17340"/>
                  </a:cubicBezTo>
                  <a:cubicBezTo>
                    <a:pt x="7400" y="17340"/>
                    <a:pt x="7372" y="17347"/>
                    <a:pt x="7343" y="17352"/>
                  </a:cubicBezTo>
                  <a:cubicBezTo>
                    <a:pt x="7320" y="17355"/>
                    <a:pt x="7305" y="17357"/>
                    <a:pt x="7294" y="17357"/>
                  </a:cubicBezTo>
                  <a:cubicBezTo>
                    <a:pt x="7274" y="17357"/>
                    <a:pt x="7273" y="17349"/>
                    <a:pt x="7271" y="17324"/>
                  </a:cubicBezTo>
                  <a:cubicBezTo>
                    <a:pt x="7265" y="17291"/>
                    <a:pt x="7208" y="17266"/>
                    <a:pt x="7150" y="17266"/>
                  </a:cubicBezTo>
                  <a:cubicBezTo>
                    <a:pt x="7141" y="17266"/>
                    <a:pt x="7132" y="17266"/>
                    <a:pt x="7124" y="17267"/>
                  </a:cubicBezTo>
                  <a:cubicBezTo>
                    <a:pt x="7058" y="17277"/>
                    <a:pt x="7058" y="17277"/>
                    <a:pt x="7064" y="17314"/>
                  </a:cubicBezTo>
                  <a:cubicBezTo>
                    <a:pt x="7100" y="17329"/>
                    <a:pt x="7084" y="17340"/>
                    <a:pt x="7050" y="17340"/>
                  </a:cubicBezTo>
                  <a:cubicBezTo>
                    <a:pt x="7016" y="17340"/>
                    <a:pt x="6964" y="17329"/>
                    <a:pt x="6926" y="17296"/>
                  </a:cubicBezTo>
                  <a:cubicBezTo>
                    <a:pt x="6900" y="17286"/>
                    <a:pt x="6883" y="17280"/>
                    <a:pt x="6874" y="17280"/>
                  </a:cubicBezTo>
                  <a:cubicBezTo>
                    <a:pt x="6858" y="17280"/>
                    <a:pt x="6860" y="17296"/>
                    <a:pt x="6863" y="17343"/>
                  </a:cubicBezTo>
                  <a:cubicBezTo>
                    <a:pt x="6867" y="17383"/>
                    <a:pt x="6829" y="17404"/>
                    <a:pt x="6781" y="17404"/>
                  </a:cubicBezTo>
                  <a:cubicBezTo>
                    <a:pt x="6741" y="17404"/>
                    <a:pt x="6693" y="17389"/>
                    <a:pt x="6660" y="17355"/>
                  </a:cubicBezTo>
                  <a:lnTo>
                    <a:pt x="6525" y="17361"/>
                  </a:lnTo>
                  <a:cubicBezTo>
                    <a:pt x="6459" y="17368"/>
                    <a:pt x="6459" y="17405"/>
                    <a:pt x="6459" y="17443"/>
                  </a:cubicBezTo>
                  <a:cubicBezTo>
                    <a:pt x="6461" y="17488"/>
                    <a:pt x="6462" y="17507"/>
                    <a:pt x="6447" y="17507"/>
                  </a:cubicBezTo>
                  <a:cubicBezTo>
                    <a:pt x="6437" y="17507"/>
                    <a:pt x="6421" y="17499"/>
                    <a:pt x="6393" y="17484"/>
                  </a:cubicBezTo>
                  <a:cubicBezTo>
                    <a:pt x="6324" y="17443"/>
                    <a:pt x="6324" y="17405"/>
                    <a:pt x="6324" y="17405"/>
                  </a:cubicBezTo>
                  <a:cubicBezTo>
                    <a:pt x="6324" y="17368"/>
                    <a:pt x="6255" y="17368"/>
                    <a:pt x="6190" y="17365"/>
                  </a:cubicBezTo>
                  <a:cubicBezTo>
                    <a:pt x="6180" y="17365"/>
                    <a:pt x="6169" y="17365"/>
                    <a:pt x="6157" y="17365"/>
                  </a:cubicBezTo>
                  <a:cubicBezTo>
                    <a:pt x="6085" y="17365"/>
                    <a:pt x="5986" y="17367"/>
                    <a:pt x="5986" y="17399"/>
                  </a:cubicBezTo>
                  <a:lnTo>
                    <a:pt x="5986" y="17361"/>
                  </a:lnTo>
                  <a:cubicBezTo>
                    <a:pt x="5941" y="17361"/>
                    <a:pt x="5928" y="17341"/>
                    <a:pt x="5924" y="17341"/>
                  </a:cubicBezTo>
                  <a:cubicBezTo>
                    <a:pt x="5921" y="17341"/>
                    <a:pt x="5921" y="17345"/>
                    <a:pt x="5920" y="17358"/>
                  </a:cubicBezTo>
                  <a:cubicBezTo>
                    <a:pt x="5851" y="17346"/>
                    <a:pt x="5785" y="17327"/>
                    <a:pt x="5723" y="17299"/>
                  </a:cubicBezTo>
                  <a:cubicBezTo>
                    <a:pt x="5689" y="17286"/>
                    <a:pt x="5650" y="17280"/>
                    <a:pt x="5614" y="17280"/>
                  </a:cubicBezTo>
                  <a:cubicBezTo>
                    <a:pt x="5512" y="17280"/>
                    <a:pt x="5434" y="17327"/>
                    <a:pt x="5575" y="17399"/>
                  </a:cubicBezTo>
                  <a:cubicBezTo>
                    <a:pt x="5603" y="17402"/>
                    <a:pt x="5619" y="17403"/>
                    <a:pt x="5618" y="17403"/>
                  </a:cubicBezTo>
                  <a:cubicBezTo>
                    <a:pt x="5618" y="17403"/>
                    <a:pt x="5585" y="17400"/>
                    <a:pt x="5506" y="17393"/>
                  </a:cubicBezTo>
                  <a:cubicBezTo>
                    <a:pt x="5501" y="17392"/>
                    <a:pt x="5495" y="17392"/>
                    <a:pt x="5491" y="17392"/>
                  </a:cubicBezTo>
                  <a:cubicBezTo>
                    <a:pt x="5437" y="17392"/>
                    <a:pt x="5434" y="17421"/>
                    <a:pt x="5434" y="17421"/>
                  </a:cubicBezTo>
                  <a:cubicBezTo>
                    <a:pt x="5431" y="17440"/>
                    <a:pt x="5412" y="17446"/>
                    <a:pt x="5386" y="17446"/>
                  </a:cubicBezTo>
                  <a:cubicBezTo>
                    <a:pt x="5359" y="17446"/>
                    <a:pt x="5325" y="17440"/>
                    <a:pt x="5290" y="17434"/>
                  </a:cubicBezTo>
                  <a:cubicBezTo>
                    <a:pt x="5290" y="17434"/>
                    <a:pt x="5296" y="17396"/>
                    <a:pt x="5306" y="17358"/>
                  </a:cubicBezTo>
                  <a:cubicBezTo>
                    <a:pt x="5360" y="17294"/>
                    <a:pt x="5329" y="17246"/>
                    <a:pt x="5276" y="17246"/>
                  </a:cubicBezTo>
                  <a:cubicBezTo>
                    <a:pt x="5247" y="17246"/>
                    <a:pt x="5211" y="17261"/>
                    <a:pt x="5178" y="17295"/>
                  </a:cubicBezTo>
                  <a:lnTo>
                    <a:pt x="5178" y="17295"/>
                  </a:lnTo>
                  <a:cubicBezTo>
                    <a:pt x="5181" y="17285"/>
                    <a:pt x="5183" y="17271"/>
                    <a:pt x="5187" y="17258"/>
                  </a:cubicBezTo>
                  <a:cubicBezTo>
                    <a:pt x="5192" y="17229"/>
                    <a:pt x="5152" y="17218"/>
                    <a:pt x="5067" y="17218"/>
                  </a:cubicBezTo>
                  <a:cubicBezTo>
                    <a:pt x="5043" y="17218"/>
                    <a:pt x="5017" y="17219"/>
                    <a:pt x="4986" y="17220"/>
                  </a:cubicBezTo>
                  <a:cubicBezTo>
                    <a:pt x="4978" y="17218"/>
                    <a:pt x="4969" y="17217"/>
                    <a:pt x="4960" y="17217"/>
                  </a:cubicBezTo>
                  <a:cubicBezTo>
                    <a:pt x="4902" y="17217"/>
                    <a:pt x="4838" y="17263"/>
                    <a:pt x="4830" y="17296"/>
                  </a:cubicBezTo>
                  <a:cubicBezTo>
                    <a:pt x="4823" y="17314"/>
                    <a:pt x="4802" y="17318"/>
                    <a:pt x="4783" y="17318"/>
                  </a:cubicBezTo>
                  <a:cubicBezTo>
                    <a:pt x="4766" y="17318"/>
                    <a:pt x="4751" y="17314"/>
                    <a:pt x="4751" y="17314"/>
                  </a:cubicBezTo>
                  <a:cubicBezTo>
                    <a:pt x="4685" y="17296"/>
                    <a:pt x="4685" y="17296"/>
                    <a:pt x="4695" y="17258"/>
                  </a:cubicBezTo>
                  <a:cubicBezTo>
                    <a:pt x="4710" y="17209"/>
                    <a:pt x="4655" y="17179"/>
                    <a:pt x="4590" y="17179"/>
                  </a:cubicBezTo>
                  <a:cubicBezTo>
                    <a:pt x="4559" y="17179"/>
                    <a:pt x="4526" y="17186"/>
                    <a:pt x="4497" y="17202"/>
                  </a:cubicBezTo>
                  <a:lnTo>
                    <a:pt x="4510" y="17167"/>
                  </a:lnTo>
                  <a:cubicBezTo>
                    <a:pt x="4519" y="17130"/>
                    <a:pt x="4469" y="17073"/>
                    <a:pt x="4137" y="16995"/>
                  </a:cubicBezTo>
                  <a:cubicBezTo>
                    <a:pt x="3889" y="16885"/>
                    <a:pt x="3705" y="16801"/>
                    <a:pt x="3723" y="16766"/>
                  </a:cubicBezTo>
                  <a:cubicBezTo>
                    <a:pt x="3739" y="16735"/>
                    <a:pt x="3469" y="16672"/>
                    <a:pt x="3310" y="16672"/>
                  </a:cubicBezTo>
                  <a:cubicBezTo>
                    <a:pt x="3328" y="16638"/>
                    <a:pt x="3269" y="16609"/>
                    <a:pt x="3156" y="16531"/>
                  </a:cubicBezTo>
                  <a:cubicBezTo>
                    <a:pt x="2984" y="16418"/>
                    <a:pt x="2984" y="16418"/>
                    <a:pt x="3006" y="16387"/>
                  </a:cubicBezTo>
                  <a:cubicBezTo>
                    <a:pt x="3106" y="16362"/>
                    <a:pt x="3106" y="16362"/>
                    <a:pt x="2949" y="16349"/>
                  </a:cubicBezTo>
                  <a:cubicBezTo>
                    <a:pt x="2941" y="16351"/>
                    <a:pt x="2933" y="16353"/>
                    <a:pt x="2924" y="16353"/>
                  </a:cubicBezTo>
                  <a:cubicBezTo>
                    <a:pt x="2826" y="16353"/>
                    <a:pt x="2715" y="16210"/>
                    <a:pt x="2758" y="16158"/>
                  </a:cubicBezTo>
                  <a:cubicBezTo>
                    <a:pt x="2780" y="16130"/>
                    <a:pt x="2727" y="16086"/>
                    <a:pt x="2623" y="16005"/>
                  </a:cubicBezTo>
                  <a:cubicBezTo>
                    <a:pt x="2542" y="15995"/>
                    <a:pt x="2448" y="15901"/>
                    <a:pt x="2348" y="15810"/>
                  </a:cubicBezTo>
                  <a:cubicBezTo>
                    <a:pt x="2257" y="15725"/>
                    <a:pt x="2222" y="15693"/>
                    <a:pt x="2196" y="15693"/>
                  </a:cubicBezTo>
                  <a:cubicBezTo>
                    <a:pt x="2180" y="15693"/>
                    <a:pt x="2167" y="15705"/>
                    <a:pt x="2147" y="15726"/>
                  </a:cubicBezTo>
                  <a:cubicBezTo>
                    <a:pt x="2131" y="15740"/>
                    <a:pt x="2117" y="15747"/>
                    <a:pt x="2101" y="15747"/>
                  </a:cubicBezTo>
                  <a:cubicBezTo>
                    <a:pt x="2061" y="15747"/>
                    <a:pt x="2019" y="15700"/>
                    <a:pt x="1953" y="15625"/>
                  </a:cubicBezTo>
                  <a:cubicBezTo>
                    <a:pt x="1906" y="15575"/>
                    <a:pt x="1859" y="15522"/>
                    <a:pt x="1887" y="15500"/>
                  </a:cubicBezTo>
                  <a:cubicBezTo>
                    <a:pt x="1878" y="15453"/>
                    <a:pt x="1856" y="15409"/>
                    <a:pt x="1824" y="15372"/>
                  </a:cubicBezTo>
                  <a:cubicBezTo>
                    <a:pt x="1780" y="15321"/>
                    <a:pt x="1743" y="15265"/>
                    <a:pt x="1771" y="15243"/>
                  </a:cubicBezTo>
                  <a:cubicBezTo>
                    <a:pt x="1755" y="15174"/>
                    <a:pt x="1724" y="15111"/>
                    <a:pt x="1677" y="15058"/>
                  </a:cubicBezTo>
                  <a:cubicBezTo>
                    <a:pt x="1592" y="14955"/>
                    <a:pt x="1520" y="14842"/>
                    <a:pt x="1552" y="14820"/>
                  </a:cubicBezTo>
                  <a:cubicBezTo>
                    <a:pt x="1530" y="14785"/>
                    <a:pt x="1522" y="14772"/>
                    <a:pt x="1512" y="14772"/>
                  </a:cubicBezTo>
                  <a:cubicBezTo>
                    <a:pt x="1505" y="14772"/>
                    <a:pt x="1498" y="14777"/>
                    <a:pt x="1486" y="14785"/>
                  </a:cubicBezTo>
                  <a:cubicBezTo>
                    <a:pt x="1481" y="14789"/>
                    <a:pt x="1475" y="14791"/>
                    <a:pt x="1469" y="14791"/>
                  </a:cubicBezTo>
                  <a:cubicBezTo>
                    <a:pt x="1432" y="14791"/>
                    <a:pt x="1368" y="14732"/>
                    <a:pt x="1273" y="14522"/>
                  </a:cubicBezTo>
                  <a:cubicBezTo>
                    <a:pt x="1213" y="14405"/>
                    <a:pt x="1124" y="14236"/>
                    <a:pt x="1086" y="14236"/>
                  </a:cubicBezTo>
                  <a:cubicBezTo>
                    <a:pt x="1084" y="14236"/>
                    <a:pt x="1083" y="14236"/>
                    <a:pt x="1082" y="14237"/>
                  </a:cubicBezTo>
                  <a:cubicBezTo>
                    <a:pt x="1053" y="14178"/>
                    <a:pt x="1053" y="14178"/>
                    <a:pt x="1085" y="14162"/>
                  </a:cubicBezTo>
                  <a:cubicBezTo>
                    <a:pt x="1157" y="14127"/>
                    <a:pt x="1088" y="14015"/>
                    <a:pt x="969" y="13917"/>
                  </a:cubicBezTo>
                  <a:cubicBezTo>
                    <a:pt x="965" y="13919"/>
                    <a:pt x="962" y="13920"/>
                    <a:pt x="959" y="13920"/>
                  </a:cubicBezTo>
                  <a:cubicBezTo>
                    <a:pt x="930" y="13920"/>
                    <a:pt x="910" y="13860"/>
                    <a:pt x="922" y="13792"/>
                  </a:cubicBezTo>
                  <a:cubicBezTo>
                    <a:pt x="900" y="13748"/>
                    <a:pt x="872" y="13711"/>
                    <a:pt x="837" y="13679"/>
                  </a:cubicBezTo>
                  <a:cubicBezTo>
                    <a:pt x="774" y="13629"/>
                    <a:pt x="774" y="13629"/>
                    <a:pt x="762" y="13488"/>
                  </a:cubicBezTo>
                  <a:cubicBezTo>
                    <a:pt x="796" y="13479"/>
                    <a:pt x="774" y="13413"/>
                    <a:pt x="759" y="13347"/>
                  </a:cubicBezTo>
                  <a:cubicBezTo>
                    <a:pt x="721" y="13288"/>
                    <a:pt x="649" y="13081"/>
                    <a:pt x="599" y="12874"/>
                  </a:cubicBezTo>
                  <a:cubicBezTo>
                    <a:pt x="561" y="12664"/>
                    <a:pt x="536" y="12463"/>
                    <a:pt x="549" y="12429"/>
                  </a:cubicBezTo>
                  <a:cubicBezTo>
                    <a:pt x="502" y="12366"/>
                    <a:pt x="495" y="12366"/>
                    <a:pt x="492" y="12300"/>
                  </a:cubicBezTo>
                  <a:cubicBezTo>
                    <a:pt x="558" y="12226"/>
                    <a:pt x="524" y="12165"/>
                    <a:pt x="453" y="12165"/>
                  </a:cubicBezTo>
                  <a:cubicBezTo>
                    <a:pt x="449" y="12165"/>
                    <a:pt x="446" y="12165"/>
                    <a:pt x="442" y="12166"/>
                  </a:cubicBezTo>
                  <a:lnTo>
                    <a:pt x="448" y="12235"/>
                  </a:lnTo>
                  <a:lnTo>
                    <a:pt x="455" y="12304"/>
                  </a:lnTo>
                  <a:cubicBezTo>
                    <a:pt x="453" y="12304"/>
                    <a:pt x="451" y="12304"/>
                    <a:pt x="450" y="12304"/>
                  </a:cubicBezTo>
                  <a:cubicBezTo>
                    <a:pt x="379" y="12304"/>
                    <a:pt x="366" y="12103"/>
                    <a:pt x="477" y="12097"/>
                  </a:cubicBezTo>
                  <a:cubicBezTo>
                    <a:pt x="546" y="12021"/>
                    <a:pt x="546" y="12025"/>
                    <a:pt x="467" y="11962"/>
                  </a:cubicBezTo>
                  <a:cubicBezTo>
                    <a:pt x="386" y="11896"/>
                    <a:pt x="380" y="11827"/>
                    <a:pt x="452" y="11758"/>
                  </a:cubicBezTo>
                  <a:cubicBezTo>
                    <a:pt x="527" y="11755"/>
                    <a:pt x="527" y="11758"/>
                    <a:pt x="455" y="11689"/>
                  </a:cubicBezTo>
                  <a:cubicBezTo>
                    <a:pt x="308" y="11557"/>
                    <a:pt x="274" y="11347"/>
                    <a:pt x="414" y="11347"/>
                  </a:cubicBezTo>
                  <a:cubicBezTo>
                    <a:pt x="417" y="11347"/>
                    <a:pt x="420" y="11348"/>
                    <a:pt x="423" y="11348"/>
                  </a:cubicBezTo>
                  <a:cubicBezTo>
                    <a:pt x="425" y="11348"/>
                    <a:pt x="427" y="11348"/>
                    <a:pt x="429" y="11348"/>
                  </a:cubicBezTo>
                  <a:cubicBezTo>
                    <a:pt x="501" y="11348"/>
                    <a:pt x="539" y="11287"/>
                    <a:pt x="539" y="11219"/>
                  </a:cubicBezTo>
                  <a:cubicBezTo>
                    <a:pt x="549" y="11153"/>
                    <a:pt x="511" y="11150"/>
                    <a:pt x="474" y="11147"/>
                  </a:cubicBezTo>
                  <a:cubicBezTo>
                    <a:pt x="452" y="11163"/>
                    <a:pt x="436" y="11171"/>
                    <a:pt x="427" y="11171"/>
                  </a:cubicBezTo>
                  <a:cubicBezTo>
                    <a:pt x="399" y="11171"/>
                    <a:pt x="422" y="11108"/>
                    <a:pt x="489" y="11012"/>
                  </a:cubicBezTo>
                  <a:cubicBezTo>
                    <a:pt x="627" y="10824"/>
                    <a:pt x="630" y="10696"/>
                    <a:pt x="608" y="10486"/>
                  </a:cubicBezTo>
                  <a:cubicBezTo>
                    <a:pt x="595" y="10288"/>
                    <a:pt x="613" y="10129"/>
                    <a:pt x="635" y="10129"/>
                  </a:cubicBezTo>
                  <a:cubicBezTo>
                    <a:pt x="645" y="10129"/>
                    <a:pt x="655" y="10158"/>
                    <a:pt x="665" y="10223"/>
                  </a:cubicBezTo>
                  <a:cubicBezTo>
                    <a:pt x="687" y="10298"/>
                    <a:pt x="698" y="10334"/>
                    <a:pt x="702" y="10334"/>
                  </a:cubicBezTo>
                  <a:cubicBezTo>
                    <a:pt x="706" y="10334"/>
                    <a:pt x="704" y="10300"/>
                    <a:pt x="699" y="10232"/>
                  </a:cubicBezTo>
                  <a:cubicBezTo>
                    <a:pt x="724" y="10097"/>
                    <a:pt x="778" y="9975"/>
                    <a:pt x="793" y="9909"/>
                  </a:cubicBezTo>
                  <a:cubicBezTo>
                    <a:pt x="812" y="9847"/>
                    <a:pt x="799" y="9768"/>
                    <a:pt x="762" y="9756"/>
                  </a:cubicBezTo>
                  <a:cubicBezTo>
                    <a:pt x="853" y="9718"/>
                    <a:pt x="928" y="9605"/>
                    <a:pt x="915" y="9455"/>
                  </a:cubicBezTo>
                  <a:lnTo>
                    <a:pt x="969" y="9330"/>
                  </a:lnTo>
                  <a:cubicBezTo>
                    <a:pt x="994" y="9270"/>
                    <a:pt x="994" y="9270"/>
                    <a:pt x="988" y="9192"/>
                  </a:cubicBezTo>
                  <a:cubicBezTo>
                    <a:pt x="978" y="9113"/>
                    <a:pt x="1038" y="9063"/>
                    <a:pt x="1107" y="9026"/>
                  </a:cubicBezTo>
                  <a:cubicBezTo>
                    <a:pt x="1172" y="8982"/>
                    <a:pt x="1238" y="8941"/>
                    <a:pt x="1204" y="8925"/>
                  </a:cubicBezTo>
                  <a:cubicBezTo>
                    <a:pt x="1172" y="8906"/>
                    <a:pt x="1204" y="8769"/>
                    <a:pt x="1204" y="8690"/>
                  </a:cubicBezTo>
                  <a:cubicBezTo>
                    <a:pt x="1204" y="8641"/>
                    <a:pt x="1228" y="8607"/>
                    <a:pt x="1246" y="8607"/>
                  </a:cubicBezTo>
                  <a:cubicBezTo>
                    <a:pt x="1257" y="8607"/>
                    <a:pt x="1266" y="8620"/>
                    <a:pt x="1266" y="8649"/>
                  </a:cubicBezTo>
                  <a:cubicBezTo>
                    <a:pt x="1277" y="8656"/>
                    <a:pt x="1284" y="8661"/>
                    <a:pt x="1291" y="8661"/>
                  </a:cubicBezTo>
                  <a:cubicBezTo>
                    <a:pt x="1308" y="8661"/>
                    <a:pt x="1328" y="8639"/>
                    <a:pt x="1401" y="8574"/>
                  </a:cubicBezTo>
                  <a:cubicBezTo>
                    <a:pt x="1439" y="8521"/>
                    <a:pt x="1514" y="8408"/>
                    <a:pt x="1483" y="8389"/>
                  </a:cubicBezTo>
                  <a:cubicBezTo>
                    <a:pt x="1451" y="8367"/>
                    <a:pt x="1680" y="8029"/>
                    <a:pt x="1762" y="8010"/>
                  </a:cubicBezTo>
                  <a:lnTo>
                    <a:pt x="1846" y="7907"/>
                  </a:lnTo>
                  <a:cubicBezTo>
                    <a:pt x="1890" y="7854"/>
                    <a:pt x="1906" y="7778"/>
                    <a:pt x="1950" y="7725"/>
                  </a:cubicBezTo>
                  <a:cubicBezTo>
                    <a:pt x="1978" y="7687"/>
                    <a:pt x="2000" y="7647"/>
                    <a:pt x="2012" y="7600"/>
                  </a:cubicBezTo>
                  <a:cubicBezTo>
                    <a:pt x="2053" y="7562"/>
                    <a:pt x="2091" y="7524"/>
                    <a:pt x="2119" y="7524"/>
                  </a:cubicBezTo>
                  <a:cubicBezTo>
                    <a:pt x="2126" y="7524"/>
                    <a:pt x="2132" y="7526"/>
                    <a:pt x="2138" y="7531"/>
                  </a:cubicBezTo>
                  <a:cubicBezTo>
                    <a:pt x="2133" y="7451"/>
                    <a:pt x="2134" y="7434"/>
                    <a:pt x="2186" y="7434"/>
                  </a:cubicBezTo>
                  <a:cubicBezTo>
                    <a:pt x="2199" y="7434"/>
                    <a:pt x="2215" y="7435"/>
                    <a:pt x="2235" y="7437"/>
                  </a:cubicBezTo>
                  <a:cubicBezTo>
                    <a:pt x="2256" y="7461"/>
                    <a:pt x="2268" y="7474"/>
                    <a:pt x="2275" y="7474"/>
                  </a:cubicBezTo>
                  <a:cubicBezTo>
                    <a:pt x="2284" y="7474"/>
                    <a:pt x="2284" y="7449"/>
                    <a:pt x="2282" y="7390"/>
                  </a:cubicBezTo>
                  <a:cubicBezTo>
                    <a:pt x="2304" y="7314"/>
                    <a:pt x="2307" y="7314"/>
                    <a:pt x="2379" y="7296"/>
                  </a:cubicBezTo>
                  <a:cubicBezTo>
                    <a:pt x="2384" y="7301"/>
                    <a:pt x="2390" y="7304"/>
                    <a:pt x="2397" y="7304"/>
                  </a:cubicBezTo>
                  <a:cubicBezTo>
                    <a:pt x="2420" y="7304"/>
                    <a:pt x="2449" y="7274"/>
                    <a:pt x="2429" y="7252"/>
                  </a:cubicBezTo>
                  <a:cubicBezTo>
                    <a:pt x="2432" y="7167"/>
                    <a:pt x="2532" y="7038"/>
                    <a:pt x="2591" y="7038"/>
                  </a:cubicBezTo>
                  <a:cubicBezTo>
                    <a:pt x="2601" y="7038"/>
                    <a:pt x="2610" y="7042"/>
                    <a:pt x="2617" y="7051"/>
                  </a:cubicBezTo>
                  <a:cubicBezTo>
                    <a:pt x="2655" y="7020"/>
                    <a:pt x="2683" y="6979"/>
                    <a:pt x="2702" y="6935"/>
                  </a:cubicBezTo>
                  <a:cubicBezTo>
                    <a:pt x="2707" y="6877"/>
                    <a:pt x="2709" y="6852"/>
                    <a:pt x="2718" y="6852"/>
                  </a:cubicBezTo>
                  <a:cubicBezTo>
                    <a:pt x="2725" y="6852"/>
                    <a:pt x="2736" y="6867"/>
                    <a:pt x="2755" y="6895"/>
                  </a:cubicBezTo>
                  <a:cubicBezTo>
                    <a:pt x="2771" y="6897"/>
                    <a:pt x="2785" y="6898"/>
                    <a:pt x="2798" y="6898"/>
                  </a:cubicBezTo>
                  <a:cubicBezTo>
                    <a:pt x="2869" y="6898"/>
                    <a:pt x="2911" y="6862"/>
                    <a:pt x="2924" y="6775"/>
                  </a:cubicBezTo>
                  <a:cubicBezTo>
                    <a:pt x="2946" y="6735"/>
                    <a:pt x="2990" y="6707"/>
                    <a:pt x="3037" y="6703"/>
                  </a:cubicBezTo>
                  <a:cubicBezTo>
                    <a:pt x="3137" y="6666"/>
                    <a:pt x="3234" y="6622"/>
                    <a:pt x="3325" y="6569"/>
                  </a:cubicBezTo>
                  <a:cubicBezTo>
                    <a:pt x="3422" y="6515"/>
                    <a:pt x="3488" y="6465"/>
                    <a:pt x="3441" y="6450"/>
                  </a:cubicBezTo>
                  <a:lnTo>
                    <a:pt x="3557" y="6384"/>
                  </a:lnTo>
                  <a:cubicBezTo>
                    <a:pt x="3692" y="6349"/>
                    <a:pt x="3752" y="6315"/>
                    <a:pt x="3792" y="6249"/>
                  </a:cubicBezTo>
                  <a:lnTo>
                    <a:pt x="3830" y="6180"/>
                  </a:lnTo>
                  <a:cubicBezTo>
                    <a:pt x="3839" y="6197"/>
                    <a:pt x="3864" y="6206"/>
                    <a:pt x="3893" y="6206"/>
                  </a:cubicBezTo>
                  <a:cubicBezTo>
                    <a:pt x="3922" y="6206"/>
                    <a:pt x="3955" y="6197"/>
                    <a:pt x="3983" y="6180"/>
                  </a:cubicBezTo>
                  <a:cubicBezTo>
                    <a:pt x="4043" y="6146"/>
                    <a:pt x="4043" y="6146"/>
                    <a:pt x="4024" y="6114"/>
                  </a:cubicBezTo>
                  <a:cubicBezTo>
                    <a:pt x="3946" y="6114"/>
                    <a:pt x="4005" y="6080"/>
                    <a:pt x="4062" y="6045"/>
                  </a:cubicBezTo>
                  <a:cubicBezTo>
                    <a:pt x="4092" y="6029"/>
                    <a:pt x="4128" y="6021"/>
                    <a:pt x="4157" y="6021"/>
                  </a:cubicBezTo>
                  <a:cubicBezTo>
                    <a:pt x="4186" y="6021"/>
                    <a:pt x="4209" y="6028"/>
                    <a:pt x="4218" y="6045"/>
                  </a:cubicBezTo>
                  <a:lnTo>
                    <a:pt x="4275" y="6011"/>
                  </a:lnTo>
                  <a:cubicBezTo>
                    <a:pt x="4247" y="5963"/>
                    <a:pt x="4272" y="5931"/>
                    <a:pt x="4294" y="5931"/>
                  </a:cubicBezTo>
                  <a:cubicBezTo>
                    <a:pt x="4302" y="5931"/>
                    <a:pt x="4311" y="5936"/>
                    <a:pt x="4316" y="5945"/>
                  </a:cubicBezTo>
                  <a:cubicBezTo>
                    <a:pt x="4385" y="5939"/>
                    <a:pt x="4450" y="5917"/>
                    <a:pt x="4507" y="5876"/>
                  </a:cubicBezTo>
                  <a:cubicBezTo>
                    <a:pt x="4497" y="5860"/>
                    <a:pt x="4512" y="5853"/>
                    <a:pt x="4522" y="5853"/>
                  </a:cubicBezTo>
                  <a:cubicBezTo>
                    <a:pt x="4532" y="5853"/>
                    <a:pt x="4537" y="5860"/>
                    <a:pt x="4507" y="5876"/>
                  </a:cubicBezTo>
                  <a:lnTo>
                    <a:pt x="4526" y="5911"/>
                  </a:lnTo>
                  <a:cubicBezTo>
                    <a:pt x="4604" y="5911"/>
                    <a:pt x="4585" y="5876"/>
                    <a:pt x="4566" y="5845"/>
                  </a:cubicBezTo>
                  <a:lnTo>
                    <a:pt x="4682" y="5776"/>
                  </a:lnTo>
                  <a:cubicBezTo>
                    <a:pt x="4742" y="5741"/>
                    <a:pt x="4798" y="5710"/>
                    <a:pt x="4723" y="5710"/>
                  </a:cubicBezTo>
                  <a:cubicBezTo>
                    <a:pt x="4704" y="5676"/>
                    <a:pt x="4685" y="5644"/>
                    <a:pt x="4742" y="5610"/>
                  </a:cubicBezTo>
                  <a:cubicBezTo>
                    <a:pt x="4732" y="5594"/>
                    <a:pt x="4748" y="5585"/>
                    <a:pt x="4758" y="5585"/>
                  </a:cubicBezTo>
                  <a:cubicBezTo>
                    <a:pt x="4767" y="5585"/>
                    <a:pt x="4771" y="5593"/>
                    <a:pt x="4742" y="5610"/>
                  </a:cubicBezTo>
                  <a:cubicBezTo>
                    <a:pt x="4755" y="5634"/>
                    <a:pt x="4768" y="5656"/>
                    <a:pt x="4794" y="5656"/>
                  </a:cubicBezTo>
                  <a:cubicBezTo>
                    <a:pt x="4806" y="5656"/>
                    <a:pt x="4821" y="5652"/>
                    <a:pt x="4839" y="5641"/>
                  </a:cubicBezTo>
                  <a:cubicBezTo>
                    <a:pt x="4858" y="5631"/>
                    <a:pt x="4872" y="5627"/>
                    <a:pt x="4884" y="5627"/>
                  </a:cubicBezTo>
                  <a:cubicBezTo>
                    <a:pt x="4906" y="5627"/>
                    <a:pt x="4914" y="5641"/>
                    <a:pt x="4914" y="5641"/>
                  </a:cubicBezTo>
                  <a:cubicBezTo>
                    <a:pt x="4910" y="5663"/>
                    <a:pt x="4917" y="5672"/>
                    <a:pt x="4931" y="5672"/>
                  </a:cubicBezTo>
                  <a:cubicBezTo>
                    <a:pt x="4981" y="5672"/>
                    <a:pt x="5117" y="5558"/>
                    <a:pt x="5149" y="5506"/>
                  </a:cubicBezTo>
                  <a:cubicBezTo>
                    <a:pt x="5202" y="5418"/>
                    <a:pt x="5244" y="5374"/>
                    <a:pt x="5278" y="5374"/>
                  </a:cubicBezTo>
                  <a:cubicBezTo>
                    <a:pt x="5295" y="5374"/>
                    <a:pt x="5309" y="5384"/>
                    <a:pt x="5322" y="5406"/>
                  </a:cubicBezTo>
                  <a:cubicBezTo>
                    <a:pt x="5328" y="5418"/>
                    <a:pt x="5337" y="5423"/>
                    <a:pt x="5345" y="5423"/>
                  </a:cubicBezTo>
                  <a:cubicBezTo>
                    <a:pt x="5386" y="5423"/>
                    <a:pt x="5441" y="5313"/>
                    <a:pt x="5441" y="5205"/>
                  </a:cubicBezTo>
                  <a:lnTo>
                    <a:pt x="5444" y="5074"/>
                  </a:lnTo>
                  <a:lnTo>
                    <a:pt x="5500" y="5171"/>
                  </a:lnTo>
                  <a:cubicBezTo>
                    <a:pt x="5557" y="5215"/>
                    <a:pt x="5590" y="5239"/>
                    <a:pt x="5619" y="5239"/>
                  </a:cubicBezTo>
                  <a:cubicBezTo>
                    <a:pt x="5658" y="5239"/>
                    <a:pt x="5692" y="5198"/>
                    <a:pt x="5770" y="5102"/>
                  </a:cubicBezTo>
                  <a:cubicBezTo>
                    <a:pt x="5831" y="5039"/>
                    <a:pt x="5854" y="5015"/>
                    <a:pt x="5867" y="5015"/>
                  </a:cubicBezTo>
                  <a:cubicBezTo>
                    <a:pt x="5874" y="5015"/>
                    <a:pt x="5879" y="5023"/>
                    <a:pt x="5886" y="5036"/>
                  </a:cubicBezTo>
                  <a:cubicBezTo>
                    <a:pt x="5890" y="5044"/>
                    <a:pt x="5897" y="5048"/>
                    <a:pt x="5908" y="5048"/>
                  </a:cubicBezTo>
                  <a:cubicBezTo>
                    <a:pt x="5940" y="5048"/>
                    <a:pt x="6006" y="5011"/>
                    <a:pt x="6136" y="4933"/>
                  </a:cubicBezTo>
                  <a:cubicBezTo>
                    <a:pt x="6312" y="4833"/>
                    <a:pt x="6371" y="4798"/>
                    <a:pt x="6353" y="4767"/>
                  </a:cubicBezTo>
                  <a:lnTo>
                    <a:pt x="6469" y="4698"/>
                  </a:lnTo>
                  <a:cubicBezTo>
                    <a:pt x="6482" y="4703"/>
                    <a:pt x="6496" y="4705"/>
                    <a:pt x="6509" y="4705"/>
                  </a:cubicBezTo>
                  <a:cubicBezTo>
                    <a:pt x="6587" y="4705"/>
                    <a:pt x="6649" y="4627"/>
                    <a:pt x="6566" y="4597"/>
                  </a:cubicBezTo>
                  <a:lnTo>
                    <a:pt x="6682" y="4532"/>
                  </a:lnTo>
                  <a:lnTo>
                    <a:pt x="6700" y="4563"/>
                  </a:lnTo>
                  <a:cubicBezTo>
                    <a:pt x="6703" y="4568"/>
                    <a:pt x="6709" y="4571"/>
                    <a:pt x="6717" y="4571"/>
                  </a:cubicBezTo>
                  <a:cubicBezTo>
                    <a:pt x="6764" y="4571"/>
                    <a:pt x="6908" y="4487"/>
                    <a:pt x="7302" y="4262"/>
                  </a:cubicBezTo>
                  <a:cubicBezTo>
                    <a:pt x="7825" y="3958"/>
                    <a:pt x="7882" y="3924"/>
                    <a:pt x="7847" y="3858"/>
                  </a:cubicBezTo>
                  <a:cubicBezTo>
                    <a:pt x="7859" y="3793"/>
                    <a:pt x="7888" y="3757"/>
                    <a:pt x="7918" y="3757"/>
                  </a:cubicBezTo>
                  <a:cubicBezTo>
                    <a:pt x="7934" y="3757"/>
                    <a:pt x="7950" y="3769"/>
                    <a:pt x="7963" y="3792"/>
                  </a:cubicBezTo>
                  <a:cubicBezTo>
                    <a:pt x="7973" y="3807"/>
                    <a:pt x="7995" y="3815"/>
                    <a:pt x="8014" y="3815"/>
                  </a:cubicBezTo>
                  <a:cubicBezTo>
                    <a:pt x="8033" y="3815"/>
                    <a:pt x="8048" y="3807"/>
                    <a:pt x="8039" y="3789"/>
                  </a:cubicBezTo>
                  <a:cubicBezTo>
                    <a:pt x="8039" y="3789"/>
                    <a:pt x="8155" y="3723"/>
                    <a:pt x="8233" y="3723"/>
                  </a:cubicBezTo>
                  <a:cubicBezTo>
                    <a:pt x="8443" y="3686"/>
                    <a:pt x="8484" y="3620"/>
                    <a:pt x="8465" y="3588"/>
                  </a:cubicBezTo>
                  <a:cubicBezTo>
                    <a:pt x="8371" y="3554"/>
                    <a:pt x="8446" y="3554"/>
                    <a:pt x="8524" y="3554"/>
                  </a:cubicBezTo>
                  <a:cubicBezTo>
                    <a:pt x="8600" y="3554"/>
                    <a:pt x="8678" y="3551"/>
                    <a:pt x="8659" y="3519"/>
                  </a:cubicBezTo>
                  <a:cubicBezTo>
                    <a:pt x="8692" y="3462"/>
                    <a:pt x="8953" y="3273"/>
                    <a:pt x="9041" y="3273"/>
                  </a:cubicBezTo>
                  <a:cubicBezTo>
                    <a:pt x="9053" y="3273"/>
                    <a:pt x="9062" y="3276"/>
                    <a:pt x="9066" y="3284"/>
                  </a:cubicBezTo>
                  <a:lnTo>
                    <a:pt x="9182" y="3215"/>
                  </a:lnTo>
                  <a:cubicBezTo>
                    <a:pt x="9164" y="3184"/>
                    <a:pt x="9280" y="3115"/>
                    <a:pt x="9396" y="3049"/>
                  </a:cubicBezTo>
                  <a:cubicBezTo>
                    <a:pt x="9481" y="2999"/>
                    <a:pt x="9536" y="2968"/>
                    <a:pt x="9566" y="2968"/>
                  </a:cubicBezTo>
                  <a:cubicBezTo>
                    <a:pt x="9577" y="2968"/>
                    <a:pt x="9585" y="2972"/>
                    <a:pt x="9590" y="2980"/>
                  </a:cubicBezTo>
                  <a:cubicBezTo>
                    <a:pt x="9575" y="3004"/>
                    <a:pt x="9573" y="3015"/>
                    <a:pt x="9582" y="3015"/>
                  </a:cubicBezTo>
                  <a:cubicBezTo>
                    <a:pt x="9596" y="3015"/>
                    <a:pt x="9643" y="2979"/>
                    <a:pt x="9706" y="2915"/>
                  </a:cubicBezTo>
                  <a:cubicBezTo>
                    <a:pt x="9765" y="2880"/>
                    <a:pt x="9784" y="2780"/>
                    <a:pt x="9844" y="2745"/>
                  </a:cubicBezTo>
                  <a:cubicBezTo>
                    <a:pt x="9825" y="2714"/>
                    <a:pt x="9866" y="2648"/>
                    <a:pt x="9922" y="2614"/>
                  </a:cubicBezTo>
                  <a:lnTo>
                    <a:pt x="9941" y="2645"/>
                  </a:lnTo>
                  <a:lnTo>
                    <a:pt x="9978" y="2711"/>
                  </a:lnTo>
                  <a:cubicBezTo>
                    <a:pt x="10038" y="2680"/>
                    <a:pt x="10094" y="2645"/>
                    <a:pt x="10076" y="2611"/>
                  </a:cubicBezTo>
                  <a:cubicBezTo>
                    <a:pt x="10154" y="2611"/>
                    <a:pt x="10210" y="2576"/>
                    <a:pt x="10326" y="2510"/>
                  </a:cubicBezTo>
                  <a:cubicBezTo>
                    <a:pt x="10445" y="2441"/>
                    <a:pt x="10561" y="2376"/>
                    <a:pt x="10599" y="2310"/>
                  </a:cubicBezTo>
                  <a:cubicBezTo>
                    <a:pt x="10606" y="2312"/>
                    <a:pt x="10614" y="2313"/>
                    <a:pt x="10623" y="2313"/>
                  </a:cubicBezTo>
                  <a:cubicBezTo>
                    <a:pt x="10743" y="2313"/>
                    <a:pt x="11045" y="2131"/>
                    <a:pt x="11066" y="2040"/>
                  </a:cubicBezTo>
                  <a:cubicBezTo>
                    <a:pt x="11047" y="2006"/>
                    <a:pt x="11107" y="1971"/>
                    <a:pt x="11182" y="1971"/>
                  </a:cubicBezTo>
                  <a:cubicBezTo>
                    <a:pt x="11260" y="1971"/>
                    <a:pt x="11260" y="1971"/>
                    <a:pt x="11298" y="1906"/>
                  </a:cubicBezTo>
                  <a:cubicBezTo>
                    <a:pt x="11338" y="1840"/>
                    <a:pt x="11414" y="1837"/>
                    <a:pt x="11492" y="1837"/>
                  </a:cubicBezTo>
                  <a:cubicBezTo>
                    <a:pt x="11517" y="1845"/>
                    <a:pt x="11539" y="1849"/>
                    <a:pt x="11560" y="1849"/>
                  </a:cubicBezTo>
                  <a:cubicBezTo>
                    <a:pt x="11616" y="1849"/>
                    <a:pt x="11656" y="1818"/>
                    <a:pt x="11686" y="1768"/>
                  </a:cubicBezTo>
                  <a:cubicBezTo>
                    <a:pt x="11765" y="1689"/>
                    <a:pt x="11859" y="1620"/>
                    <a:pt x="11956" y="1567"/>
                  </a:cubicBezTo>
                  <a:cubicBezTo>
                    <a:pt x="12052" y="1471"/>
                    <a:pt x="12108" y="1435"/>
                    <a:pt x="12046" y="1435"/>
                  </a:cubicBezTo>
                  <a:cubicBezTo>
                    <a:pt x="12043" y="1435"/>
                    <a:pt x="12040" y="1435"/>
                    <a:pt x="12037" y="1435"/>
                  </a:cubicBezTo>
                  <a:cubicBezTo>
                    <a:pt x="12019" y="1401"/>
                    <a:pt x="12056" y="1335"/>
                    <a:pt x="12056" y="1335"/>
                  </a:cubicBezTo>
                  <a:cubicBezTo>
                    <a:pt x="12107" y="1284"/>
                    <a:pt x="12137" y="1267"/>
                    <a:pt x="12146" y="1267"/>
                  </a:cubicBezTo>
                  <a:cubicBezTo>
                    <a:pt x="12155" y="1267"/>
                    <a:pt x="12145" y="1284"/>
                    <a:pt x="12116" y="1301"/>
                  </a:cubicBezTo>
                  <a:cubicBezTo>
                    <a:pt x="12058" y="1360"/>
                    <a:pt x="12054" y="1372"/>
                    <a:pt x="12077" y="1372"/>
                  </a:cubicBezTo>
                  <a:cubicBezTo>
                    <a:pt x="12093" y="1372"/>
                    <a:pt x="12121" y="1367"/>
                    <a:pt x="12153" y="1367"/>
                  </a:cubicBezTo>
                  <a:cubicBezTo>
                    <a:pt x="12232" y="1367"/>
                    <a:pt x="12344" y="1298"/>
                    <a:pt x="12407" y="1266"/>
                  </a:cubicBezTo>
                  <a:cubicBezTo>
                    <a:pt x="12467" y="1235"/>
                    <a:pt x="12586" y="1175"/>
                    <a:pt x="12648" y="1144"/>
                  </a:cubicBezTo>
                  <a:cubicBezTo>
                    <a:pt x="12846" y="1084"/>
                    <a:pt x="12905" y="1053"/>
                    <a:pt x="12890" y="1019"/>
                  </a:cubicBezTo>
                  <a:cubicBezTo>
                    <a:pt x="12883" y="1004"/>
                    <a:pt x="12878" y="993"/>
                    <a:pt x="12874" y="984"/>
                  </a:cubicBezTo>
                  <a:lnTo>
                    <a:pt x="12874" y="984"/>
                  </a:lnTo>
                  <a:cubicBezTo>
                    <a:pt x="12881" y="987"/>
                    <a:pt x="12891" y="989"/>
                    <a:pt x="12904" y="989"/>
                  </a:cubicBezTo>
                  <a:cubicBezTo>
                    <a:pt x="12979" y="989"/>
                    <a:pt x="13146" y="939"/>
                    <a:pt x="13307" y="875"/>
                  </a:cubicBezTo>
                  <a:cubicBezTo>
                    <a:pt x="13491" y="793"/>
                    <a:pt x="13688" y="740"/>
                    <a:pt x="13711" y="687"/>
                  </a:cubicBezTo>
                  <a:lnTo>
                    <a:pt x="13711" y="687"/>
                  </a:lnTo>
                  <a:cubicBezTo>
                    <a:pt x="13713" y="697"/>
                    <a:pt x="13717" y="710"/>
                    <a:pt x="13720" y="724"/>
                  </a:cubicBezTo>
                  <a:cubicBezTo>
                    <a:pt x="13724" y="738"/>
                    <a:pt x="13736" y="745"/>
                    <a:pt x="13756" y="745"/>
                  </a:cubicBezTo>
                  <a:cubicBezTo>
                    <a:pt x="13789" y="745"/>
                    <a:pt x="13844" y="729"/>
                    <a:pt x="13924" y="705"/>
                  </a:cubicBezTo>
                  <a:cubicBezTo>
                    <a:pt x="14096" y="649"/>
                    <a:pt x="14272" y="602"/>
                    <a:pt x="14450" y="567"/>
                  </a:cubicBezTo>
                  <a:cubicBezTo>
                    <a:pt x="14717" y="527"/>
                    <a:pt x="14920" y="527"/>
                    <a:pt x="14920" y="486"/>
                  </a:cubicBezTo>
                  <a:cubicBezTo>
                    <a:pt x="14939" y="484"/>
                    <a:pt x="14953" y="483"/>
                    <a:pt x="14963" y="483"/>
                  </a:cubicBezTo>
                  <a:cubicBezTo>
                    <a:pt x="14986" y="483"/>
                    <a:pt x="14987" y="491"/>
                    <a:pt x="14989" y="517"/>
                  </a:cubicBezTo>
                  <a:cubicBezTo>
                    <a:pt x="14947" y="546"/>
                    <a:pt x="14959" y="553"/>
                    <a:pt x="14992" y="553"/>
                  </a:cubicBezTo>
                  <a:cubicBezTo>
                    <a:pt x="15010" y="553"/>
                    <a:pt x="15034" y="551"/>
                    <a:pt x="15058" y="549"/>
                  </a:cubicBezTo>
                  <a:cubicBezTo>
                    <a:pt x="15124" y="545"/>
                    <a:pt x="15124" y="508"/>
                    <a:pt x="15124" y="470"/>
                  </a:cubicBezTo>
                  <a:cubicBezTo>
                    <a:pt x="15123" y="452"/>
                    <a:pt x="15139" y="442"/>
                    <a:pt x="15172" y="442"/>
                  </a:cubicBezTo>
                  <a:cubicBezTo>
                    <a:pt x="15207" y="442"/>
                    <a:pt x="15259" y="453"/>
                    <a:pt x="15328" y="473"/>
                  </a:cubicBezTo>
                  <a:cubicBezTo>
                    <a:pt x="15419" y="501"/>
                    <a:pt x="15571" y="511"/>
                    <a:pt x="15703" y="511"/>
                  </a:cubicBezTo>
                  <a:cubicBezTo>
                    <a:pt x="15768" y="511"/>
                    <a:pt x="15827" y="509"/>
                    <a:pt x="15873" y="505"/>
                  </a:cubicBezTo>
                  <a:cubicBezTo>
                    <a:pt x="15939" y="511"/>
                    <a:pt x="16008" y="520"/>
                    <a:pt x="16002" y="558"/>
                  </a:cubicBezTo>
                  <a:cubicBezTo>
                    <a:pt x="16069" y="602"/>
                    <a:pt x="16146" y="625"/>
                    <a:pt x="16223" y="625"/>
                  </a:cubicBezTo>
                  <a:cubicBezTo>
                    <a:pt x="16261" y="625"/>
                    <a:pt x="16300" y="620"/>
                    <a:pt x="16337" y="608"/>
                  </a:cubicBezTo>
                  <a:cubicBezTo>
                    <a:pt x="16403" y="624"/>
                    <a:pt x="16403" y="624"/>
                    <a:pt x="16396" y="658"/>
                  </a:cubicBezTo>
                  <a:cubicBezTo>
                    <a:pt x="16432" y="692"/>
                    <a:pt x="16442" y="719"/>
                    <a:pt x="16465" y="719"/>
                  </a:cubicBezTo>
                  <a:cubicBezTo>
                    <a:pt x="16479" y="719"/>
                    <a:pt x="16497" y="710"/>
                    <a:pt x="16528" y="690"/>
                  </a:cubicBezTo>
                  <a:cubicBezTo>
                    <a:pt x="16541" y="689"/>
                    <a:pt x="16554" y="689"/>
                    <a:pt x="16566" y="689"/>
                  </a:cubicBezTo>
                  <a:cubicBezTo>
                    <a:pt x="16633" y="689"/>
                    <a:pt x="16701" y="696"/>
                    <a:pt x="16766" y="712"/>
                  </a:cubicBezTo>
                  <a:cubicBezTo>
                    <a:pt x="16841" y="734"/>
                    <a:pt x="16914" y="765"/>
                    <a:pt x="16982" y="809"/>
                  </a:cubicBezTo>
                  <a:cubicBezTo>
                    <a:pt x="17020" y="822"/>
                    <a:pt x="17059" y="834"/>
                    <a:pt x="17087" y="834"/>
                  </a:cubicBezTo>
                  <a:cubicBezTo>
                    <a:pt x="17105" y="834"/>
                    <a:pt x="17118" y="829"/>
                    <a:pt x="17123" y="815"/>
                  </a:cubicBezTo>
                  <a:lnTo>
                    <a:pt x="17136" y="777"/>
                  </a:lnTo>
                  <a:cubicBezTo>
                    <a:pt x="17157" y="831"/>
                    <a:pt x="17167" y="853"/>
                    <a:pt x="17187" y="853"/>
                  </a:cubicBezTo>
                  <a:cubicBezTo>
                    <a:pt x="17203" y="853"/>
                    <a:pt x="17225" y="840"/>
                    <a:pt x="17265" y="818"/>
                  </a:cubicBezTo>
                  <a:cubicBezTo>
                    <a:pt x="17269" y="806"/>
                    <a:pt x="17280" y="801"/>
                    <a:pt x="17292" y="801"/>
                  </a:cubicBezTo>
                  <a:cubicBezTo>
                    <a:pt x="17314" y="801"/>
                    <a:pt x="17338" y="818"/>
                    <a:pt x="17330" y="840"/>
                  </a:cubicBezTo>
                  <a:cubicBezTo>
                    <a:pt x="17359" y="878"/>
                    <a:pt x="17396" y="909"/>
                    <a:pt x="17440" y="931"/>
                  </a:cubicBezTo>
                  <a:cubicBezTo>
                    <a:pt x="17500" y="959"/>
                    <a:pt x="17835" y="1044"/>
                    <a:pt x="18129" y="1219"/>
                  </a:cubicBezTo>
                  <a:cubicBezTo>
                    <a:pt x="18374" y="1341"/>
                    <a:pt x="18518" y="1464"/>
                    <a:pt x="18621" y="1520"/>
                  </a:cubicBezTo>
                  <a:cubicBezTo>
                    <a:pt x="18703" y="1573"/>
                    <a:pt x="18751" y="1596"/>
                    <a:pt x="18771" y="1596"/>
                  </a:cubicBezTo>
                  <a:cubicBezTo>
                    <a:pt x="18776" y="1596"/>
                    <a:pt x="18779" y="1595"/>
                    <a:pt x="18781" y="1592"/>
                  </a:cubicBezTo>
                  <a:cubicBezTo>
                    <a:pt x="18863" y="1598"/>
                    <a:pt x="18860" y="1602"/>
                    <a:pt x="18891" y="1674"/>
                  </a:cubicBezTo>
                  <a:cubicBezTo>
                    <a:pt x="18919" y="1739"/>
                    <a:pt x="18966" y="1796"/>
                    <a:pt x="19023" y="1837"/>
                  </a:cubicBezTo>
                  <a:cubicBezTo>
                    <a:pt x="19076" y="1880"/>
                    <a:pt x="19126" y="1924"/>
                    <a:pt x="19101" y="1953"/>
                  </a:cubicBezTo>
                  <a:cubicBezTo>
                    <a:pt x="19179" y="1965"/>
                    <a:pt x="19179" y="1965"/>
                    <a:pt x="19233" y="2009"/>
                  </a:cubicBezTo>
                  <a:cubicBezTo>
                    <a:pt x="19207" y="2037"/>
                    <a:pt x="19254" y="2084"/>
                    <a:pt x="19327" y="2106"/>
                  </a:cubicBezTo>
                  <a:cubicBezTo>
                    <a:pt x="19346" y="2106"/>
                    <a:pt x="19362" y="2105"/>
                    <a:pt x="19374" y="2105"/>
                  </a:cubicBezTo>
                  <a:cubicBezTo>
                    <a:pt x="19426" y="2105"/>
                    <a:pt x="19419" y="2113"/>
                    <a:pt x="19374" y="2156"/>
                  </a:cubicBezTo>
                  <a:cubicBezTo>
                    <a:pt x="19353" y="2177"/>
                    <a:pt x="19426" y="2297"/>
                    <a:pt x="19442" y="2297"/>
                  </a:cubicBezTo>
                  <a:cubicBezTo>
                    <a:pt x="19445" y="2297"/>
                    <a:pt x="19446" y="2292"/>
                    <a:pt x="19443" y="2278"/>
                  </a:cubicBezTo>
                  <a:cubicBezTo>
                    <a:pt x="19446" y="2276"/>
                    <a:pt x="19450" y="2274"/>
                    <a:pt x="19454" y="2274"/>
                  </a:cubicBezTo>
                  <a:cubicBezTo>
                    <a:pt x="19492" y="2274"/>
                    <a:pt x="19573" y="2353"/>
                    <a:pt x="19640" y="2372"/>
                  </a:cubicBezTo>
                  <a:cubicBezTo>
                    <a:pt x="19690" y="2423"/>
                    <a:pt x="19728" y="2479"/>
                    <a:pt x="19699" y="2501"/>
                  </a:cubicBezTo>
                  <a:cubicBezTo>
                    <a:pt x="19715" y="2579"/>
                    <a:pt x="19956" y="2817"/>
                    <a:pt x="20029" y="2852"/>
                  </a:cubicBezTo>
                  <a:cubicBezTo>
                    <a:pt x="20033" y="2848"/>
                    <a:pt x="20039" y="2847"/>
                    <a:pt x="20044" y="2847"/>
                  </a:cubicBezTo>
                  <a:cubicBezTo>
                    <a:pt x="20070" y="2847"/>
                    <a:pt x="20093" y="2890"/>
                    <a:pt x="20066" y="2908"/>
                  </a:cubicBezTo>
                  <a:cubicBezTo>
                    <a:pt x="20035" y="2930"/>
                    <a:pt x="20072" y="2987"/>
                    <a:pt x="20110" y="3043"/>
                  </a:cubicBezTo>
                  <a:cubicBezTo>
                    <a:pt x="20179" y="3081"/>
                    <a:pt x="20148" y="3100"/>
                    <a:pt x="20116" y="3121"/>
                  </a:cubicBezTo>
                  <a:cubicBezTo>
                    <a:pt x="20102" y="3114"/>
                    <a:pt x="20092" y="3110"/>
                    <a:pt x="20086" y="3110"/>
                  </a:cubicBezTo>
                  <a:cubicBezTo>
                    <a:pt x="20063" y="3110"/>
                    <a:pt x="20097" y="3166"/>
                    <a:pt x="20157" y="3253"/>
                  </a:cubicBezTo>
                  <a:cubicBezTo>
                    <a:pt x="20213" y="3300"/>
                    <a:pt x="20264" y="3357"/>
                    <a:pt x="20301" y="3422"/>
                  </a:cubicBezTo>
                  <a:cubicBezTo>
                    <a:pt x="20351" y="3510"/>
                    <a:pt x="20405" y="3617"/>
                    <a:pt x="20452" y="3704"/>
                  </a:cubicBezTo>
                  <a:cubicBezTo>
                    <a:pt x="20611" y="4002"/>
                    <a:pt x="20652" y="4058"/>
                    <a:pt x="20778" y="4159"/>
                  </a:cubicBezTo>
                  <a:lnTo>
                    <a:pt x="20875" y="4196"/>
                  </a:lnTo>
                  <a:lnTo>
                    <a:pt x="20803" y="4221"/>
                  </a:lnTo>
                  <a:cubicBezTo>
                    <a:pt x="20768" y="4234"/>
                    <a:pt x="20721" y="4322"/>
                    <a:pt x="20721" y="4322"/>
                  </a:cubicBezTo>
                  <a:cubicBezTo>
                    <a:pt x="20737" y="4360"/>
                    <a:pt x="20756" y="4372"/>
                    <a:pt x="20776" y="4372"/>
                  </a:cubicBezTo>
                  <a:cubicBezTo>
                    <a:pt x="20789" y="4372"/>
                    <a:pt x="20802" y="4367"/>
                    <a:pt x="20815" y="4362"/>
                  </a:cubicBezTo>
                  <a:cubicBezTo>
                    <a:pt x="20818" y="4361"/>
                    <a:pt x="20821" y="4361"/>
                    <a:pt x="20824" y="4361"/>
                  </a:cubicBezTo>
                  <a:cubicBezTo>
                    <a:pt x="20855" y="4361"/>
                    <a:pt x="20884" y="4425"/>
                    <a:pt x="20881" y="4557"/>
                  </a:cubicBezTo>
                  <a:cubicBezTo>
                    <a:pt x="20881" y="4698"/>
                    <a:pt x="20900" y="4764"/>
                    <a:pt x="20953" y="4820"/>
                  </a:cubicBezTo>
                  <a:cubicBezTo>
                    <a:pt x="20972" y="4886"/>
                    <a:pt x="20994" y="4952"/>
                    <a:pt x="20969" y="5024"/>
                  </a:cubicBezTo>
                  <a:cubicBezTo>
                    <a:pt x="20978" y="5074"/>
                    <a:pt x="20980" y="5088"/>
                    <a:pt x="20996" y="5088"/>
                  </a:cubicBezTo>
                  <a:cubicBezTo>
                    <a:pt x="21001" y="5088"/>
                    <a:pt x="21009" y="5086"/>
                    <a:pt x="21019" y="5083"/>
                  </a:cubicBezTo>
                  <a:cubicBezTo>
                    <a:pt x="21020" y="5083"/>
                    <a:pt x="21022" y="5083"/>
                    <a:pt x="21023" y="5083"/>
                  </a:cubicBezTo>
                  <a:cubicBezTo>
                    <a:pt x="21057" y="5083"/>
                    <a:pt x="21068" y="5149"/>
                    <a:pt x="21044" y="5218"/>
                  </a:cubicBezTo>
                  <a:cubicBezTo>
                    <a:pt x="20982" y="5299"/>
                    <a:pt x="21015" y="5494"/>
                    <a:pt x="21052" y="5494"/>
                  </a:cubicBezTo>
                  <a:cubicBezTo>
                    <a:pt x="21053" y="5494"/>
                    <a:pt x="21053" y="5494"/>
                    <a:pt x="21053" y="5494"/>
                  </a:cubicBezTo>
                  <a:cubicBezTo>
                    <a:pt x="21055" y="5493"/>
                    <a:pt x="21056" y="5493"/>
                    <a:pt x="21058" y="5493"/>
                  </a:cubicBezTo>
                  <a:cubicBezTo>
                    <a:pt x="21089" y="5493"/>
                    <a:pt x="21107" y="5556"/>
                    <a:pt x="21107" y="5622"/>
                  </a:cubicBezTo>
                  <a:cubicBezTo>
                    <a:pt x="21107" y="5694"/>
                    <a:pt x="21125" y="5763"/>
                    <a:pt x="21160" y="5826"/>
                  </a:cubicBezTo>
                  <a:lnTo>
                    <a:pt x="21172" y="5961"/>
                  </a:lnTo>
                  <a:cubicBezTo>
                    <a:pt x="21173" y="5981"/>
                    <a:pt x="21170" y="5990"/>
                    <a:pt x="21165" y="5990"/>
                  </a:cubicBezTo>
                  <a:cubicBezTo>
                    <a:pt x="21153" y="5990"/>
                    <a:pt x="21131" y="5943"/>
                    <a:pt x="21128" y="5895"/>
                  </a:cubicBezTo>
                  <a:lnTo>
                    <a:pt x="21094" y="5964"/>
                  </a:lnTo>
                  <a:cubicBezTo>
                    <a:pt x="21107" y="6102"/>
                    <a:pt x="21110" y="6168"/>
                    <a:pt x="21144" y="6236"/>
                  </a:cubicBezTo>
                  <a:cubicBezTo>
                    <a:pt x="21216" y="6305"/>
                    <a:pt x="21216" y="6305"/>
                    <a:pt x="21141" y="6305"/>
                  </a:cubicBezTo>
                  <a:cubicBezTo>
                    <a:pt x="21103" y="6305"/>
                    <a:pt x="21066" y="6371"/>
                    <a:pt x="21100" y="6440"/>
                  </a:cubicBezTo>
                  <a:cubicBezTo>
                    <a:pt x="21174" y="6508"/>
                    <a:pt x="21136" y="6575"/>
                    <a:pt x="21100" y="6575"/>
                  </a:cubicBezTo>
                  <a:cubicBezTo>
                    <a:pt x="21099" y="6575"/>
                    <a:pt x="21098" y="6575"/>
                    <a:pt x="21097" y="6575"/>
                  </a:cubicBezTo>
                  <a:cubicBezTo>
                    <a:pt x="21071" y="6551"/>
                    <a:pt x="21055" y="6534"/>
                    <a:pt x="21047" y="6534"/>
                  </a:cubicBezTo>
                  <a:cubicBezTo>
                    <a:pt x="21032" y="6534"/>
                    <a:pt x="21049" y="6596"/>
                    <a:pt x="21085" y="6779"/>
                  </a:cubicBezTo>
                  <a:cubicBezTo>
                    <a:pt x="21063" y="6910"/>
                    <a:pt x="21088" y="7189"/>
                    <a:pt x="21038" y="7387"/>
                  </a:cubicBezTo>
                  <a:cubicBezTo>
                    <a:pt x="20978" y="7653"/>
                    <a:pt x="20956" y="7791"/>
                    <a:pt x="20897" y="7841"/>
                  </a:cubicBezTo>
                  <a:cubicBezTo>
                    <a:pt x="20888" y="7839"/>
                    <a:pt x="20881" y="7838"/>
                    <a:pt x="20874" y="7837"/>
                  </a:cubicBezTo>
                  <a:lnTo>
                    <a:pt x="20874" y="7837"/>
                  </a:lnTo>
                  <a:cubicBezTo>
                    <a:pt x="20928" y="7864"/>
                    <a:pt x="20907" y="7934"/>
                    <a:pt x="20850" y="8114"/>
                  </a:cubicBezTo>
                  <a:cubicBezTo>
                    <a:pt x="20756" y="8295"/>
                    <a:pt x="20737" y="8433"/>
                    <a:pt x="20743" y="8512"/>
                  </a:cubicBezTo>
                  <a:cubicBezTo>
                    <a:pt x="20771" y="8449"/>
                    <a:pt x="20796" y="8383"/>
                    <a:pt x="20796" y="8383"/>
                  </a:cubicBezTo>
                  <a:lnTo>
                    <a:pt x="20796" y="8383"/>
                  </a:lnTo>
                  <a:cubicBezTo>
                    <a:pt x="20868" y="8411"/>
                    <a:pt x="20840" y="8477"/>
                    <a:pt x="20752" y="8590"/>
                  </a:cubicBezTo>
                  <a:cubicBezTo>
                    <a:pt x="20737" y="8625"/>
                    <a:pt x="20719" y="8635"/>
                    <a:pt x="20701" y="8635"/>
                  </a:cubicBezTo>
                  <a:cubicBezTo>
                    <a:pt x="20686" y="8635"/>
                    <a:pt x="20671" y="8628"/>
                    <a:pt x="20655" y="8621"/>
                  </a:cubicBezTo>
                  <a:cubicBezTo>
                    <a:pt x="20651" y="8619"/>
                    <a:pt x="20646" y="8618"/>
                    <a:pt x="20640" y="8618"/>
                  </a:cubicBezTo>
                  <a:cubicBezTo>
                    <a:pt x="20605" y="8618"/>
                    <a:pt x="20555" y="8661"/>
                    <a:pt x="20533" y="8715"/>
                  </a:cubicBezTo>
                  <a:cubicBezTo>
                    <a:pt x="20514" y="8761"/>
                    <a:pt x="20493" y="8808"/>
                    <a:pt x="20511" y="8808"/>
                  </a:cubicBezTo>
                  <a:cubicBezTo>
                    <a:pt x="20516" y="8808"/>
                    <a:pt x="20525" y="8804"/>
                    <a:pt x="20539" y="8794"/>
                  </a:cubicBezTo>
                  <a:cubicBezTo>
                    <a:pt x="20574" y="8809"/>
                    <a:pt x="20577" y="8809"/>
                    <a:pt x="20546" y="8872"/>
                  </a:cubicBezTo>
                  <a:cubicBezTo>
                    <a:pt x="20508" y="8928"/>
                    <a:pt x="20486" y="8997"/>
                    <a:pt x="20480" y="9069"/>
                  </a:cubicBezTo>
                  <a:cubicBezTo>
                    <a:pt x="20514" y="9085"/>
                    <a:pt x="20480" y="9148"/>
                    <a:pt x="20448" y="9207"/>
                  </a:cubicBezTo>
                  <a:cubicBezTo>
                    <a:pt x="20383" y="9248"/>
                    <a:pt x="20317" y="9367"/>
                    <a:pt x="20317" y="9367"/>
                  </a:cubicBezTo>
                  <a:lnTo>
                    <a:pt x="20285" y="9348"/>
                  </a:lnTo>
                  <a:cubicBezTo>
                    <a:pt x="20278" y="9344"/>
                    <a:pt x="20269" y="9343"/>
                    <a:pt x="20260" y="9343"/>
                  </a:cubicBezTo>
                  <a:cubicBezTo>
                    <a:pt x="20225" y="9343"/>
                    <a:pt x="20182" y="9364"/>
                    <a:pt x="20182" y="9364"/>
                  </a:cubicBezTo>
                  <a:cubicBezTo>
                    <a:pt x="20144" y="9420"/>
                    <a:pt x="20176" y="9439"/>
                    <a:pt x="20176" y="9439"/>
                  </a:cubicBezTo>
                  <a:cubicBezTo>
                    <a:pt x="20185" y="9445"/>
                    <a:pt x="20132" y="9533"/>
                    <a:pt x="20050" y="9665"/>
                  </a:cubicBezTo>
                  <a:cubicBezTo>
                    <a:pt x="19972" y="9803"/>
                    <a:pt x="19834" y="9959"/>
                    <a:pt x="19696" y="10129"/>
                  </a:cubicBezTo>
                  <a:cubicBezTo>
                    <a:pt x="19483" y="10382"/>
                    <a:pt x="19245" y="10614"/>
                    <a:pt x="18985" y="10818"/>
                  </a:cubicBezTo>
                  <a:cubicBezTo>
                    <a:pt x="18861" y="10872"/>
                    <a:pt x="18708" y="10991"/>
                    <a:pt x="18765" y="10991"/>
                  </a:cubicBezTo>
                  <a:cubicBezTo>
                    <a:pt x="18767" y="10991"/>
                    <a:pt x="18769" y="10991"/>
                    <a:pt x="18772" y="10990"/>
                  </a:cubicBezTo>
                  <a:lnTo>
                    <a:pt x="18772" y="10990"/>
                  </a:lnTo>
                  <a:cubicBezTo>
                    <a:pt x="18800" y="11025"/>
                    <a:pt x="18512" y="11213"/>
                    <a:pt x="18164" y="11426"/>
                  </a:cubicBezTo>
                  <a:cubicBezTo>
                    <a:pt x="17757" y="11664"/>
                    <a:pt x="17465" y="11830"/>
                    <a:pt x="17484" y="11865"/>
                  </a:cubicBezTo>
                  <a:lnTo>
                    <a:pt x="17312" y="11965"/>
                  </a:lnTo>
                  <a:cubicBezTo>
                    <a:pt x="17196" y="12034"/>
                    <a:pt x="17095" y="12134"/>
                    <a:pt x="17039" y="12166"/>
                  </a:cubicBezTo>
                  <a:cubicBezTo>
                    <a:pt x="17014" y="12208"/>
                    <a:pt x="16983" y="12236"/>
                    <a:pt x="16971" y="12236"/>
                  </a:cubicBezTo>
                  <a:cubicBezTo>
                    <a:pt x="16964" y="12236"/>
                    <a:pt x="16965" y="12225"/>
                    <a:pt x="16979" y="12200"/>
                  </a:cubicBezTo>
                  <a:cubicBezTo>
                    <a:pt x="16966" y="12178"/>
                    <a:pt x="16953" y="12154"/>
                    <a:pt x="16926" y="12154"/>
                  </a:cubicBezTo>
                  <a:cubicBezTo>
                    <a:pt x="16915" y="12154"/>
                    <a:pt x="16902" y="12159"/>
                    <a:pt x="16885" y="12169"/>
                  </a:cubicBezTo>
                  <a:cubicBezTo>
                    <a:pt x="16769" y="12235"/>
                    <a:pt x="16785" y="12269"/>
                    <a:pt x="16804" y="12300"/>
                  </a:cubicBezTo>
                  <a:cubicBezTo>
                    <a:pt x="16823" y="12335"/>
                    <a:pt x="16766" y="12369"/>
                    <a:pt x="16766" y="12369"/>
                  </a:cubicBezTo>
                  <a:cubicBezTo>
                    <a:pt x="16736" y="12385"/>
                    <a:pt x="16722" y="12393"/>
                    <a:pt x="16712" y="12393"/>
                  </a:cubicBezTo>
                  <a:cubicBezTo>
                    <a:pt x="16702" y="12393"/>
                    <a:pt x="16697" y="12385"/>
                    <a:pt x="16688" y="12369"/>
                  </a:cubicBezTo>
                  <a:cubicBezTo>
                    <a:pt x="16669" y="12335"/>
                    <a:pt x="16650" y="12304"/>
                    <a:pt x="16650" y="12304"/>
                  </a:cubicBezTo>
                  <a:lnTo>
                    <a:pt x="16594" y="12335"/>
                  </a:lnTo>
                  <a:cubicBezTo>
                    <a:pt x="16613" y="12369"/>
                    <a:pt x="16553" y="12404"/>
                    <a:pt x="16553" y="12404"/>
                  </a:cubicBezTo>
                  <a:cubicBezTo>
                    <a:pt x="16530" y="12417"/>
                    <a:pt x="16516" y="12424"/>
                    <a:pt x="16506" y="12424"/>
                  </a:cubicBezTo>
                  <a:cubicBezTo>
                    <a:pt x="16490" y="12424"/>
                    <a:pt x="16481" y="12408"/>
                    <a:pt x="16459" y="12369"/>
                  </a:cubicBezTo>
                  <a:cubicBezTo>
                    <a:pt x="16446" y="12346"/>
                    <a:pt x="16430" y="12336"/>
                    <a:pt x="16414" y="12336"/>
                  </a:cubicBezTo>
                  <a:cubicBezTo>
                    <a:pt x="16385" y="12336"/>
                    <a:pt x="16355" y="12373"/>
                    <a:pt x="16343" y="12438"/>
                  </a:cubicBezTo>
                  <a:lnTo>
                    <a:pt x="16243" y="12539"/>
                  </a:lnTo>
                  <a:cubicBezTo>
                    <a:pt x="16233" y="12535"/>
                    <a:pt x="16224" y="12534"/>
                    <a:pt x="16214" y="12534"/>
                  </a:cubicBezTo>
                  <a:cubicBezTo>
                    <a:pt x="16133" y="12534"/>
                    <a:pt x="16066" y="12646"/>
                    <a:pt x="16030" y="12705"/>
                  </a:cubicBezTo>
                  <a:cubicBezTo>
                    <a:pt x="16007" y="12697"/>
                    <a:pt x="15987" y="12693"/>
                    <a:pt x="15969" y="12693"/>
                  </a:cubicBezTo>
                  <a:cubicBezTo>
                    <a:pt x="15910" y="12693"/>
                    <a:pt x="15871" y="12732"/>
                    <a:pt x="15854" y="12808"/>
                  </a:cubicBezTo>
                  <a:cubicBezTo>
                    <a:pt x="15873" y="12839"/>
                    <a:pt x="15817" y="12874"/>
                    <a:pt x="15738" y="12874"/>
                  </a:cubicBezTo>
                  <a:cubicBezTo>
                    <a:pt x="15663" y="12874"/>
                    <a:pt x="15604" y="12908"/>
                    <a:pt x="15488" y="12977"/>
                  </a:cubicBezTo>
                  <a:cubicBezTo>
                    <a:pt x="15447" y="13043"/>
                    <a:pt x="15040" y="13278"/>
                    <a:pt x="14576" y="13548"/>
                  </a:cubicBezTo>
                  <a:cubicBezTo>
                    <a:pt x="14052" y="13852"/>
                    <a:pt x="13701" y="14052"/>
                    <a:pt x="13720" y="14087"/>
                  </a:cubicBezTo>
                  <a:cubicBezTo>
                    <a:pt x="13664" y="14118"/>
                    <a:pt x="13664" y="14118"/>
                    <a:pt x="13585" y="14121"/>
                  </a:cubicBezTo>
                  <a:cubicBezTo>
                    <a:pt x="13581" y="14112"/>
                    <a:pt x="13574" y="14108"/>
                    <a:pt x="13565" y="14108"/>
                  </a:cubicBezTo>
                  <a:cubicBezTo>
                    <a:pt x="13540" y="14108"/>
                    <a:pt x="13505" y="14146"/>
                    <a:pt x="13488" y="14221"/>
                  </a:cubicBezTo>
                  <a:cubicBezTo>
                    <a:pt x="13463" y="14262"/>
                    <a:pt x="13461" y="14289"/>
                    <a:pt x="13454" y="14289"/>
                  </a:cubicBezTo>
                  <a:cubicBezTo>
                    <a:pt x="13449" y="14289"/>
                    <a:pt x="13443" y="14278"/>
                    <a:pt x="13429" y="14253"/>
                  </a:cubicBezTo>
                  <a:cubicBezTo>
                    <a:pt x="13426" y="14248"/>
                    <a:pt x="13420" y="14245"/>
                    <a:pt x="13411" y="14245"/>
                  </a:cubicBezTo>
                  <a:cubicBezTo>
                    <a:pt x="13368" y="14245"/>
                    <a:pt x="13256" y="14309"/>
                    <a:pt x="13062" y="14422"/>
                  </a:cubicBezTo>
                  <a:cubicBezTo>
                    <a:pt x="12887" y="14525"/>
                    <a:pt x="12655" y="14660"/>
                    <a:pt x="12673" y="14691"/>
                  </a:cubicBezTo>
                  <a:cubicBezTo>
                    <a:pt x="12620" y="14747"/>
                    <a:pt x="12596" y="14772"/>
                    <a:pt x="12591" y="14772"/>
                  </a:cubicBezTo>
                  <a:cubicBezTo>
                    <a:pt x="12588" y="14772"/>
                    <a:pt x="12597" y="14755"/>
                    <a:pt x="12614" y="14726"/>
                  </a:cubicBezTo>
                  <a:cubicBezTo>
                    <a:pt x="12619" y="14702"/>
                    <a:pt x="12606" y="14692"/>
                    <a:pt x="12580" y="14692"/>
                  </a:cubicBezTo>
                  <a:cubicBezTo>
                    <a:pt x="12498" y="14692"/>
                    <a:pt x="12293" y="14800"/>
                    <a:pt x="12188" y="14927"/>
                  </a:cubicBezTo>
                  <a:cubicBezTo>
                    <a:pt x="12148" y="14951"/>
                    <a:pt x="12106" y="14975"/>
                    <a:pt x="12079" y="14975"/>
                  </a:cubicBezTo>
                  <a:cubicBezTo>
                    <a:pt x="12067" y="14975"/>
                    <a:pt x="12058" y="14971"/>
                    <a:pt x="12053" y="14961"/>
                  </a:cubicBezTo>
                  <a:cubicBezTo>
                    <a:pt x="11956" y="15021"/>
                    <a:pt x="11865" y="15086"/>
                    <a:pt x="11780" y="15165"/>
                  </a:cubicBezTo>
                  <a:lnTo>
                    <a:pt x="11373" y="15400"/>
                  </a:lnTo>
                  <a:cubicBezTo>
                    <a:pt x="11298" y="15447"/>
                    <a:pt x="11226" y="15503"/>
                    <a:pt x="11160" y="15566"/>
                  </a:cubicBezTo>
                  <a:lnTo>
                    <a:pt x="11100" y="15600"/>
                  </a:lnTo>
                  <a:cubicBezTo>
                    <a:pt x="11099" y="15598"/>
                    <a:pt x="11095" y="15596"/>
                    <a:pt x="11090" y="15596"/>
                  </a:cubicBezTo>
                  <a:cubicBezTo>
                    <a:pt x="11034" y="15596"/>
                    <a:pt x="10760" y="15754"/>
                    <a:pt x="10386" y="15970"/>
                  </a:cubicBezTo>
                  <a:cubicBezTo>
                    <a:pt x="9978" y="16208"/>
                    <a:pt x="9627" y="16409"/>
                    <a:pt x="9552" y="16409"/>
                  </a:cubicBezTo>
                  <a:cubicBezTo>
                    <a:pt x="9511" y="16437"/>
                    <a:pt x="9477" y="16468"/>
                    <a:pt x="9455" y="16509"/>
                  </a:cubicBezTo>
                  <a:cubicBezTo>
                    <a:pt x="9433" y="16609"/>
                    <a:pt x="9374" y="16644"/>
                    <a:pt x="9298" y="16644"/>
                  </a:cubicBezTo>
                  <a:cubicBezTo>
                    <a:pt x="9289" y="16641"/>
                    <a:pt x="9278" y="16639"/>
                    <a:pt x="9265" y="16639"/>
                  </a:cubicBezTo>
                  <a:cubicBezTo>
                    <a:pt x="9158" y="16639"/>
                    <a:pt x="8963" y="16754"/>
                    <a:pt x="8938" y="16841"/>
                  </a:cubicBezTo>
                  <a:cubicBezTo>
                    <a:pt x="8943" y="16851"/>
                    <a:pt x="8944" y="16856"/>
                    <a:pt x="8944" y="16856"/>
                  </a:cubicBezTo>
                  <a:cubicBezTo>
                    <a:pt x="8944" y="16856"/>
                    <a:pt x="8932" y="16831"/>
                    <a:pt x="8919" y="16807"/>
                  </a:cubicBezTo>
                  <a:cubicBezTo>
                    <a:pt x="8908" y="16803"/>
                    <a:pt x="8896" y="16801"/>
                    <a:pt x="8883" y="16801"/>
                  </a:cubicBezTo>
                  <a:cubicBezTo>
                    <a:pt x="8790" y="16801"/>
                    <a:pt x="8658" y="16903"/>
                    <a:pt x="8628" y="16989"/>
                  </a:cubicBezTo>
                  <a:cubicBezTo>
                    <a:pt x="8599" y="16985"/>
                    <a:pt x="8570" y="16982"/>
                    <a:pt x="8542" y="16982"/>
                  </a:cubicBezTo>
                  <a:cubicBezTo>
                    <a:pt x="8495" y="16982"/>
                    <a:pt x="8453" y="16992"/>
                    <a:pt x="8421" y="17029"/>
                  </a:cubicBezTo>
                  <a:cubicBezTo>
                    <a:pt x="8397" y="17039"/>
                    <a:pt x="8383" y="17045"/>
                    <a:pt x="8372" y="17045"/>
                  </a:cubicBezTo>
                  <a:cubicBezTo>
                    <a:pt x="8355" y="17045"/>
                    <a:pt x="8349" y="17028"/>
                    <a:pt x="8333" y="16985"/>
                  </a:cubicBezTo>
                  <a:cubicBezTo>
                    <a:pt x="8323" y="16956"/>
                    <a:pt x="8312" y="16928"/>
                    <a:pt x="8278" y="16928"/>
                  </a:cubicBezTo>
                  <a:cubicBezTo>
                    <a:pt x="8269" y="16928"/>
                    <a:pt x="8258" y="16931"/>
                    <a:pt x="8245" y="16935"/>
                  </a:cubicBezTo>
                  <a:cubicBezTo>
                    <a:pt x="8183" y="16960"/>
                    <a:pt x="8192" y="16995"/>
                    <a:pt x="8205" y="17029"/>
                  </a:cubicBezTo>
                  <a:lnTo>
                    <a:pt x="8079" y="17073"/>
                  </a:lnTo>
                  <a:cubicBezTo>
                    <a:pt x="8079" y="17073"/>
                    <a:pt x="8014" y="17095"/>
                    <a:pt x="8026" y="17130"/>
                  </a:cubicBezTo>
                  <a:cubicBezTo>
                    <a:pt x="8035" y="17167"/>
                    <a:pt x="7973" y="17186"/>
                    <a:pt x="7907" y="17205"/>
                  </a:cubicBezTo>
                  <a:cubicBezTo>
                    <a:pt x="7904" y="17197"/>
                    <a:pt x="7899" y="17193"/>
                    <a:pt x="7894" y="17193"/>
                  </a:cubicBezTo>
                  <a:cubicBezTo>
                    <a:pt x="7876" y="17193"/>
                    <a:pt x="7859" y="17228"/>
                    <a:pt x="7916" y="17242"/>
                  </a:cubicBezTo>
                  <a:cubicBezTo>
                    <a:pt x="7926" y="17280"/>
                    <a:pt x="7935" y="17314"/>
                    <a:pt x="7869" y="17333"/>
                  </a:cubicBezTo>
                  <a:lnTo>
                    <a:pt x="7888" y="17408"/>
                  </a:lnTo>
                  <a:cubicBezTo>
                    <a:pt x="7906" y="17478"/>
                    <a:pt x="7916" y="17515"/>
                    <a:pt x="8050" y="17515"/>
                  </a:cubicBezTo>
                  <a:cubicBezTo>
                    <a:pt x="8055" y="17515"/>
                    <a:pt x="8061" y="17515"/>
                    <a:pt x="8067" y="17515"/>
                  </a:cubicBezTo>
                  <a:cubicBezTo>
                    <a:pt x="8352" y="17468"/>
                    <a:pt x="8571" y="17418"/>
                    <a:pt x="8543" y="17349"/>
                  </a:cubicBezTo>
                  <a:cubicBezTo>
                    <a:pt x="8578" y="17311"/>
                    <a:pt x="8618" y="17280"/>
                    <a:pt x="8662" y="17258"/>
                  </a:cubicBezTo>
                  <a:cubicBezTo>
                    <a:pt x="8703" y="17244"/>
                    <a:pt x="8746" y="17236"/>
                    <a:pt x="8790" y="17236"/>
                  </a:cubicBezTo>
                  <a:cubicBezTo>
                    <a:pt x="8797" y="17236"/>
                    <a:pt x="8803" y="17236"/>
                    <a:pt x="8809" y="17236"/>
                  </a:cubicBezTo>
                  <a:cubicBezTo>
                    <a:pt x="8811" y="17240"/>
                    <a:pt x="8817" y="17242"/>
                    <a:pt x="8825" y="17242"/>
                  </a:cubicBezTo>
                  <a:cubicBezTo>
                    <a:pt x="8889" y="17242"/>
                    <a:pt x="9129" y="17133"/>
                    <a:pt x="9408" y="16973"/>
                  </a:cubicBezTo>
                  <a:cubicBezTo>
                    <a:pt x="9756" y="16772"/>
                    <a:pt x="9931" y="16672"/>
                    <a:pt x="10007" y="16669"/>
                  </a:cubicBezTo>
                  <a:cubicBezTo>
                    <a:pt x="10054" y="16669"/>
                    <a:pt x="10101" y="16656"/>
                    <a:pt x="10141" y="16638"/>
                  </a:cubicBezTo>
                  <a:cubicBezTo>
                    <a:pt x="10126" y="16603"/>
                    <a:pt x="10474" y="16403"/>
                    <a:pt x="10881" y="16164"/>
                  </a:cubicBezTo>
                  <a:cubicBezTo>
                    <a:pt x="11288" y="15929"/>
                    <a:pt x="11696" y="15694"/>
                    <a:pt x="11677" y="15660"/>
                  </a:cubicBezTo>
                  <a:lnTo>
                    <a:pt x="11793" y="15594"/>
                  </a:lnTo>
                  <a:cubicBezTo>
                    <a:pt x="11796" y="15600"/>
                    <a:pt x="11803" y="15602"/>
                    <a:pt x="11811" y="15602"/>
                  </a:cubicBezTo>
                  <a:cubicBezTo>
                    <a:pt x="11853" y="15602"/>
                    <a:pt x="11948" y="15547"/>
                    <a:pt x="12044" y="15491"/>
                  </a:cubicBezTo>
                  <a:cubicBezTo>
                    <a:pt x="12109" y="15428"/>
                    <a:pt x="12181" y="15372"/>
                    <a:pt x="12260" y="15324"/>
                  </a:cubicBezTo>
                  <a:cubicBezTo>
                    <a:pt x="12265" y="15334"/>
                    <a:pt x="12273" y="15338"/>
                    <a:pt x="12283" y="15338"/>
                  </a:cubicBezTo>
                  <a:cubicBezTo>
                    <a:pt x="12313" y="15338"/>
                    <a:pt x="12366" y="15306"/>
                    <a:pt x="12451" y="15256"/>
                  </a:cubicBezTo>
                  <a:cubicBezTo>
                    <a:pt x="12570" y="15190"/>
                    <a:pt x="12626" y="15155"/>
                    <a:pt x="12608" y="15124"/>
                  </a:cubicBezTo>
                  <a:cubicBezTo>
                    <a:pt x="12667" y="15089"/>
                    <a:pt x="13075" y="14854"/>
                    <a:pt x="13266" y="14785"/>
                  </a:cubicBezTo>
                  <a:cubicBezTo>
                    <a:pt x="13344" y="14785"/>
                    <a:pt x="13385" y="14717"/>
                    <a:pt x="13422" y="14651"/>
                  </a:cubicBezTo>
                  <a:cubicBezTo>
                    <a:pt x="13404" y="14619"/>
                    <a:pt x="13444" y="14550"/>
                    <a:pt x="13501" y="14519"/>
                  </a:cubicBezTo>
                  <a:lnTo>
                    <a:pt x="13538" y="14585"/>
                  </a:lnTo>
                  <a:cubicBezTo>
                    <a:pt x="13520" y="14617"/>
                    <a:pt x="13510" y="14634"/>
                    <a:pt x="13520" y="14634"/>
                  </a:cubicBezTo>
                  <a:cubicBezTo>
                    <a:pt x="13529" y="14634"/>
                    <a:pt x="13558" y="14617"/>
                    <a:pt x="13617" y="14582"/>
                  </a:cubicBezTo>
                  <a:lnTo>
                    <a:pt x="13733" y="14516"/>
                  </a:lnTo>
                  <a:cubicBezTo>
                    <a:pt x="13714" y="14482"/>
                    <a:pt x="14005" y="14315"/>
                    <a:pt x="14413" y="14080"/>
                  </a:cubicBezTo>
                  <a:cubicBezTo>
                    <a:pt x="14936" y="13776"/>
                    <a:pt x="15112" y="13676"/>
                    <a:pt x="15093" y="13642"/>
                  </a:cubicBezTo>
                  <a:cubicBezTo>
                    <a:pt x="15074" y="13610"/>
                    <a:pt x="15130" y="13576"/>
                    <a:pt x="15325" y="13507"/>
                  </a:cubicBezTo>
                  <a:cubicBezTo>
                    <a:pt x="15729" y="13403"/>
                    <a:pt x="15729" y="13403"/>
                    <a:pt x="15770" y="13338"/>
                  </a:cubicBezTo>
                  <a:lnTo>
                    <a:pt x="15770" y="13338"/>
                  </a:lnTo>
                  <a:cubicBezTo>
                    <a:pt x="15752" y="13348"/>
                    <a:pt x="15738" y="13352"/>
                    <a:pt x="15726" y="13352"/>
                  </a:cubicBezTo>
                  <a:cubicBezTo>
                    <a:pt x="15699" y="13352"/>
                    <a:pt x="15686" y="13328"/>
                    <a:pt x="15673" y="13306"/>
                  </a:cubicBezTo>
                  <a:cubicBezTo>
                    <a:pt x="15647" y="13257"/>
                    <a:pt x="15672" y="13226"/>
                    <a:pt x="15726" y="13226"/>
                  </a:cubicBezTo>
                  <a:cubicBezTo>
                    <a:pt x="15745" y="13226"/>
                    <a:pt x="15767" y="13229"/>
                    <a:pt x="15792" y="13237"/>
                  </a:cubicBezTo>
                  <a:cubicBezTo>
                    <a:pt x="15794" y="13241"/>
                    <a:pt x="15798" y="13243"/>
                    <a:pt x="15805" y="13243"/>
                  </a:cubicBezTo>
                  <a:cubicBezTo>
                    <a:pt x="15922" y="13243"/>
                    <a:pt x="16683" y="12762"/>
                    <a:pt x="16704" y="12667"/>
                  </a:cubicBezTo>
                  <a:cubicBezTo>
                    <a:pt x="16696" y="12653"/>
                    <a:pt x="16691" y="12644"/>
                    <a:pt x="16691" y="12644"/>
                  </a:cubicBezTo>
                  <a:lnTo>
                    <a:pt x="16691" y="12644"/>
                  </a:lnTo>
                  <a:cubicBezTo>
                    <a:pt x="16691" y="12644"/>
                    <a:pt x="16701" y="12660"/>
                    <a:pt x="16722" y="12698"/>
                  </a:cubicBezTo>
                  <a:cubicBezTo>
                    <a:pt x="16727" y="12707"/>
                    <a:pt x="16733" y="12711"/>
                    <a:pt x="16744" y="12711"/>
                  </a:cubicBezTo>
                  <a:cubicBezTo>
                    <a:pt x="16778" y="12711"/>
                    <a:pt x="16853" y="12666"/>
                    <a:pt x="17029" y="12564"/>
                  </a:cubicBezTo>
                  <a:lnTo>
                    <a:pt x="17205" y="12463"/>
                  </a:lnTo>
                  <a:cubicBezTo>
                    <a:pt x="17170" y="12403"/>
                    <a:pt x="17478" y="12256"/>
                    <a:pt x="17544" y="12256"/>
                  </a:cubicBezTo>
                  <a:cubicBezTo>
                    <a:pt x="17550" y="12256"/>
                    <a:pt x="17554" y="12257"/>
                    <a:pt x="17556" y="12260"/>
                  </a:cubicBezTo>
                  <a:cubicBezTo>
                    <a:pt x="17631" y="12260"/>
                    <a:pt x="17631" y="12260"/>
                    <a:pt x="17747" y="12194"/>
                  </a:cubicBezTo>
                  <a:cubicBezTo>
                    <a:pt x="17870" y="12043"/>
                    <a:pt x="18131" y="11919"/>
                    <a:pt x="18199" y="11919"/>
                  </a:cubicBezTo>
                  <a:cubicBezTo>
                    <a:pt x="18207" y="11919"/>
                    <a:pt x="18212" y="11921"/>
                    <a:pt x="18214" y="11924"/>
                  </a:cubicBezTo>
                  <a:lnTo>
                    <a:pt x="18330" y="11855"/>
                  </a:lnTo>
                  <a:cubicBezTo>
                    <a:pt x="18371" y="11790"/>
                    <a:pt x="18484" y="11724"/>
                    <a:pt x="18549" y="11680"/>
                  </a:cubicBezTo>
                  <a:cubicBezTo>
                    <a:pt x="18717" y="11572"/>
                    <a:pt x="18782" y="11528"/>
                    <a:pt x="18731" y="11528"/>
                  </a:cubicBezTo>
                  <a:cubicBezTo>
                    <a:pt x="18726" y="11528"/>
                    <a:pt x="18720" y="11529"/>
                    <a:pt x="18712" y="11529"/>
                  </a:cubicBezTo>
                  <a:cubicBezTo>
                    <a:pt x="18694" y="11498"/>
                    <a:pt x="18672" y="11467"/>
                    <a:pt x="18731" y="11426"/>
                  </a:cubicBezTo>
                  <a:lnTo>
                    <a:pt x="18753" y="11457"/>
                  </a:lnTo>
                  <a:cubicBezTo>
                    <a:pt x="18755" y="11460"/>
                    <a:pt x="18759" y="11462"/>
                    <a:pt x="18765" y="11462"/>
                  </a:cubicBezTo>
                  <a:cubicBezTo>
                    <a:pt x="18814" y="11462"/>
                    <a:pt x="18987" y="11361"/>
                    <a:pt x="19186" y="11191"/>
                  </a:cubicBezTo>
                  <a:cubicBezTo>
                    <a:pt x="19474" y="10969"/>
                    <a:pt x="19574" y="10862"/>
                    <a:pt x="19652" y="10837"/>
                  </a:cubicBezTo>
                  <a:lnTo>
                    <a:pt x="19678" y="10759"/>
                  </a:lnTo>
                  <a:cubicBezTo>
                    <a:pt x="19698" y="10694"/>
                    <a:pt x="19738" y="10649"/>
                    <a:pt x="19765" y="10649"/>
                  </a:cubicBezTo>
                  <a:cubicBezTo>
                    <a:pt x="19771" y="10649"/>
                    <a:pt x="19777" y="10651"/>
                    <a:pt x="19781" y="10655"/>
                  </a:cubicBezTo>
                  <a:cubicBezTo>
                    <a:pt x="19853" y="10624"/>
                    <a:pt x="19913" y="10574"/>
                    <a:pt x="19963" y="10514"/>
                  </a:cubicBezTo>
                  <a:cubicBezTo>
                    <a:pt x="20025" y="10442"/>
                    <a:pt x="20079" y="10361"/>
                    <a:pt x="20123" y="10276"/>
                  </a:cubicBezTo>
                  <a:lnTo>
                    <a:pt x="20217" y="10166"/>
                  </a:lnTo>
                  <a:cubicBezTo>
                    <a:pt x="20326" y="10160"/>
                    <a:pt x="20455" y="9975"/>
                    <a:pt x="20433" y="9872"/>
                  </a:cubicBezTo>
                  <a:lnTo>
                    <a:pt x="20433" y="9872"/>
                  </a:lnTo>
                  <a:cubicBezTo>
                    <a:pt x="20437" y="9875"/>
                    <a:pt x="20441" y="9876"/>
                    <a:pt x="20446" y="9876"/>
                  </a:cubicBezTo>
                  <a:cubicBezTo>
                    <a:pt x="20474" y="9876"/>
                    <a:pt x="20511" y="9825"/>
                    <a:pt x="20546" y="9771"/>
                  </a:cubicBezTo>
                  <a:cubicBezTo>
                    <a:pt x="20600" y="9638"/>
                    <a:pt x="20736" y="9397"/>
                    <a:pt x="20771" y="9397"/>
                  </a:cubicBezTo>
                  <a:cubicBezTo>
                    <a:pt x="20772" y="9397"/>
                    <a:pt x="20773" y="9398"/>
                    <a:pt x="20774" y="9398"/>
                  </a:cubicBezTo>
                  <a:lnTo>
                    <a:pt x="20812" y="9333"/>
                  </a:lnTo>
                  <a:cubicBezTo>
                    <a:pt x="20818" y="9257"/>
                    <a:pt x="20840" y="9185"/>
                    <a:pt x="20881" y="9123"/>
                  </a:cubicBezTo>
                  <a:cubicBezTo>
                    <a:pt x="20925" y="9060"/>
                    <a:pt x="20947" y="8985"/>
                    <a:pt x="20944" y="8910"/>
                  </a:cubicBezTo>
                  <a:cubicBezTo>
                    <a:pt x="20940" y="8859"/>
                    <a:pt x="20947" y="8809"/>
                    <a:pt x="20966" y="8759"/>
                  </a:cubicBezTo>
                  <a:cubicBezTo>
                    <a:pt x="20973" y="8742"/>
                    <a:pt x="20979" y="8735"/>
                    <a:pt x="20983" y="8735"/>
                  </a:cubicBezTo>
                  <a:cubicBezTo>
                    <a:pt x="20997" y="8735"/>
                    <a:pt x="21002" y="8796"/>
                    <a:pt x="21006" y="8859"/>
                  </a:cubicBezTo>
                  <a:cubicBezTo>
                    <a:pt x="21000" y="8895"/>
                    <a:pt x="21001" y="8911"/>
                    <a:pt x="21005" y="8911"/>
                  </a:cubicBezTo>
                  <a:cubicBezTo>
                    <a:pt x="21020" y="8911"/>
                    <a:pt x="21075" y="8751"/>
                    <a:pt x="21085" y="8574"/>
                  </a:cubicBezTo>
                  <a:cubicBezTo>
                    <a:pt x="21093" y="8451"/>
                    <a:pt x="21094" y="8395"/>
                    <a:pt x="21097" y="8395"/>
                  </a:cubicBezTo>
                  <a:cubicBezTo>
                    <a:pt x="21099" y="8395"/>
                    <a:pt x="21103" y="8434"/>
                    <a:pt x="21113" y="8508"/>
                  </a:cubicBezTo>
                  <a:cubicBezTo>
                    <a:pt x="21118" y="8557"/>
                    <a:pt x="21123" y="8606"/>
                    <a:pt x="21130" y="8606"/>
                  </a:cubicBezTo>
                  <a:cubicBezTo>
                    <a:pt x="21135" y="8606"/>
                    <a:pt x="21142" y="8584"/>
                    <a:pt x="21150" y="8524"/>
                  </a:cubicBezTo>
                  <a:cubicBezTo>
                    <a:pt x="21154" y="8524"/>
                    <a:pt x="21201" y="8386"/>
                    <a:pt x="21163" y="8374"/>
                  </a:cubicBezTo>
                  <a:lnTo>
                    <a:pt x="21229" y="8167"/>
                  </a:lnTo>
                  <a:cubicBezTo>
                    <a:pt x="21285" y="8082"/>
                    <a:pt x="21326" y="7995"/>
                    <a:pt x="21354" y="7897"/>
                  </a:cubicBezTo>
                  <a:cubicBezTo>
                    <a:pt x="21332" y="7816"/>
                    <a:pt x="21332" y="7819"/>
                    <a:pt x="21385" y="7756"/>
                  </a:cubicBezTo>
                  <a:cubicBezTo>
                    <a:pt x="21388" y="7757"/>
                    <a:pt x="21390" y="7757"/>
                    <a:pt x="21392" y="7757"/>
                  </a:cubicBezTo>
                  <a:cubicBezTo>
                    <a:pt x="21422" y="7757"/>
                    <a:pt x="21431" y="7693"/>
                    <a:pt x="21364" y="7675"/>
                  </a:cubicBezTo>
                  <a:cubicBezTo>
                    <a:pt x="21342" y="7603"/>
                    <a:pt x="21357" y="7521"/>
                    <a:pt x="21407" y="7462"/>
                  </a:cubicBezTo>
                  <a:cubicBezTo>
                    <a:pt x="21415" y="7463"/>
                    <a:pt x="21422" y="7464"/>
                    <a:pt x="21428" y="7464"/>
                  </a:cubicBezTo>
                  <a:cubicBezTo>
                    <a:pt x="21485" y="7464"/>
                    <a:pt x="21495" y="7405"/>
                    <a:pt x="21461" y="7399"/>
                  </a:cubicBezTo>
                  <a:cubicBezTo>
                    <a:pt x="21448" y="7349"/>
                    <a:pt x="21445" y="7299"/>
                    <a:pt x="21448" y="7249"/>
                  </a:cubicBezTo>
                  <a:lnTo>
                    <a:pt x="21448" y="7249"/>
                  </a:lnTo>
                  <a:cubicBezTo>
                    <a:pt x="21448" y="7249"/>
                    <a:pt x="21449" y="7249"/>
                    <a:pt x="21449" y="7249"/>
                  </a:cubicBezTo>
                  <a:cubicBezTo>
                    <a:pt x="21467" y="7249"/>
                    <a:pt x="21495" y="7090"/>
                    <a:pt x="21530" y="6848"/>
                  </a:cubicBezTo>
                  <a:cubicBezTo>
                    <a:pt x="21548" y="6707"/>
                    <a:pt x="21555" y="6569"/>
                    <a:pt x="21555" y="6428"/>
                  </a:cubicBezTo>
                  <a:cubicBezTo>
                    <a:pt x="21564" y="6268"/>
                    <a:pt x="21561" y="6105"/>
                    <a:pt x="21548" y="5945"/>
                  </a:cubicBezTo>
                  <a:cubicBezTo>
                    <a:pt x="21542" y="5874"/>
                    <a:pt x="21503" y="5804"/>
                    <a:pt x="21466" y="5804"/>
                  </a:cubicBezTo>
                  <a:cubicBezTo>
                    <a:pt x="21465" y="5804"/>
                    <a:pt x="21465" y="5804"/>
                    <a:pt x="21464" y="5804"/>
                  </a:cubicBezTo>
                  <a:cubicBezTo>
                    <a:pt x="21448" y="5805"/>
                    <a:pt x="21437" y="5806"/>
                    <a:pt x="21430" y="5806"/>
                  </a:cubicBezTo>
                  <a:cubicBezTo>
                    <a:pt x="21401" y="5806"/>
                    <a:pt x="21432" y="5792"/>
                    <a:pt x="21458" y="5732"/>
                  </a:cubicBezTo>
                  <a:cubicBezTo>
                    <a:pt x="21542" y="5668"/>
                    <a:pt x="21552" y="5562"/>
                    <a:pt x="21500" y="5562"/>
                  </a:cubicBezTo>
                  <a:cubicBezTo>
                    <a:pt x="21486" y="5562"/>
                    <a:pt x="21467" y="5570"/>
                    <a:pt x="21445" y="5588"/>
                  </a:cubicBezTo>
                  <a:cubicBezTo>
                    <a:pt x="21416" y="5621"/>
                    <a:pt x="21399" y="5641"/>
                    <a:pt x="21394" y="5641"/>
                  </a:cubicBezTo>
                  <a:cubicBezTo>
                    <a:pt x="21387" y="5641"/>
                    <a:pt x="21403" y="5604"/>
                    <a:pt x="21439" y="5516"/>
                  </a:cubicBezTo>
                  <a:cubicBezTo>
                    <a:pt x="21464" y="5440"/>
                    <a:pt x="21464" y="5440"/>
                    <a:pt x="21414" y="5375"/>
                  </a:cubicBezTo>
                  <a:cubicBezTo>
                    <a:pt x="21413" y="5375"/>
                    <a:pt x="21412" y="5375"/>
                    <a:pt x="21411" y="5375"/>
                  </a:cubicBezTo>
                  <a:cubicBezTo>
                    <a:pt x="21376" y="5375"/>
                    <a:pt x="21367" y="5309"/>
                    <a:pt x="21401" y="5303"/>
                  </a:cubicBezTo>
                  <a:cubicBezTo>
                    <a:pt x="21425" y="5227"/>
                    <a:pt x="21449" y="5152"/>
                    <a:pt x="21418" y="5152"/>
                  </a:cubicBezTo>
                  <a:cubicBezTo>
                    <a:pt x="21416" y="5152"/>
                    <a:pt x="21415" y="5152"/>
                    <a:pt x="21414" y="5152"/>
                  </a:cubicBezTo>
                  <a:cubicBezTo>
                    <a:pt x="21407" y="5102"/>
                    <a:pt x="21414" y="5052"/>
                    <a:pt x="21426" y="5002"/>
                  </a:cubicBezTo>
                  <a:cubicBezTo>
                    <a:pt x="21454" y="4923"/>
                    <a:pt x="21398" y="4858"/>
                    <a:pt x="21342" y="4798"/>
                  </a:cubicBezTo>
                  <a:cubicBezTo>
                    <a:pt x="21238" y="4647"/>
                    <a:pt x="21202" y="4572"/>
                    <a:pt x="21238" y="4572"/>
                  </a:cubicBezTo>
                  <a:cubicBezTo>
                    <a:pt x="21248" y="4572"/>
                    <a:pt x="21262" y="4578"/>
                    <a:pt x="21282" y="4588"/>
                  </a:cubicBezTo>
                  <a:cubicBezTo>
                    <a:pt x="21288" y="4592"/>
                    <a:pt x="21293" y="4594"/>
                    <a:pt x="21297" y="4594"/>
                  </a:cubicBezTo>
                  <a:cubicBezTo>
                    <a:pt x="21352" y="4594"/>
                    <a:pt x="21237" y="4288"/>
                    <a:pt x="21138" y="4253"/>
                  </a:cubicBezTo>
                  <a:cubicBezTo>
                    <a:pt x="21041" y="4209"/>
                    <a:pt x="21041" y="4209"/>
                    <a:pt x="21078" y="4196"/>
                  </a:cubicBezTo>
                  <a:cubicBezTo>
                    <a:pt x="21113" y="4184"/>
                    <a:pt x="21088" y="4118"/>
                    <a:pt x="21088" y="4118"/>
                  </a:cubicBezTo>
                  <a:cubicBezTo>
                    <a:pt x="21060" y="4049"/>
                    <a:pt x="21034" y="3983"/>
                    <a:pt x="21069" y="3971"/>
                  </a:cubicBezTo>
                  <a:cubicBezTo>
                    <a:pt x="21038" y="3902"/>
                    <a:pt x="21000" y="3839"/>
                    <a:pt x="20953" y="3783"/>
                  </a:cubicBezTo>
                  <a:cubicBezTo>
                    <a:pt x="20825" y="3679"/>
                    <a:pt x="20759" y="3479"/>
                    <a:pt x="20793" y="3375"/>
                  </a:cubicBezTo>
                  <a:lnTo>
                    <a:pt x="20693" y="3266"/>
                  </a:lnTo>
                  <a:cubicBezTo>
                    <a:pt x="20596" y="3237"/>
                    <a:pt x="20524" y="3197"/>
                    <a:pt x="20589" y="3159"/>
                  </a:cubicBezTo>
                  <a:lnTo>
                    <a:pt x="20621" y="3140"/>
                  </a:lnTo>
                  <a:cubicBezTo>
                    <a:pt x="20517" y="3118"/>
                    <a:pt x="20395" y="2858"/>
                    <a:pt x="20458" y="2814"/>
                  </a:cubicBezTo>
                  <a:cubicBezTo>
                    <a:pt x="20489" y="2796"/>
                    <a:pt x="20489" y="2796"/>
                    <a:pt x="20448" y="2733"/>
                  </a:cubicBezTo>
                  <a:lnTo>
                    <a:pt x="20417" y="2755"/>
                  </a:lnTo>
                  <a:cubicBezTo>
                    <a:pt x="20401" y="2766"/>
                    <a:pt x="20386" y="2776"/>
                    <a:pt x="20369" y="2776"/>
                  </a:cubicBezTo>
                  <a:cubicBezTo>
                    <a:pt x="20353" y="2776"/>
                    <a:pt x="20336" y="2766"/>
                    <a:pt x="20317" y="2736"/>
                  </a:cubicBezTo>
                  <a:cubicBezTo>
                    <a:pt x="20279" y="2673"/>
                    <a:pt x="20229" y="2620"/>
                    <a:pt x="20260" y="2598"/>
                  </a:cubicBezTo>
                  <a:cubicBezTo>
                    <a:pt x="20249" y="2530"/>
                    <a:pt x="20236" y="2459"/>
                    <a:pt x="20212" y="2459"/>
                  </a:cubicBezTo>
                  <a:cubicBezTo>
                    <a:pt x="20209" y="2459"/>
                    <a:pt x="20205" y="2460"/>
                    <a:pt x="20201" y="2463"/>
                  </a:cubicBezTo>
                  <a:cubicBezTo>
                    <a:pt x="20173" y="2423"/>
                    <a:pt x="20151" y="2376"/>
                    <a:pt x="20141" y="2325"/>
                  </a:cubicBezTo>
                  <a:cubicBezTo>
                    <a:pt x="20094" y="2269"/>
                    <a:pt x="20050" y="2210"/>
                    <a:pt x="19953" y="2100"/>
                  </a:cubicBezTo>
                  <a:cubicBezTo>
                    <a:pt x="19875" y="2072"/>
                    <a:pt x="19772" y="1968"/>
                    <a:pt x="19800" y="1940"/>
                  </a:cubicBezTo>
                  <a:cubicBezTo>
                    <a:pt x="19800" y="1940"/>
                    <a:pt x="19696" y="1837"/>
                    <a:pt x="19618" y="1812"/>
                  </a:cubicBezTo>
                  <a:cubicBezTo>
                    <a:pt x="19518" y="1705"/>
                    <a:pt x="19461" y="1661"/>
                    <a:pt x="19486" y="1633"/>
                  </a:cubicBezTo>
                  <a:cubicBezTo>
                    <a:pt x="19511" y="1605"/>
                    <a:pt x="19511" y="1605"/>
                    <a:pt x="19430" y="1586"/>
                  </a:cubicBezTo>
                  <a:cubicBezTo>
                    <a:pt x="19425" y="1592"/>
                    <a:pt x="19418" y="1594"/>
                    <a:pt x="19410" y="1594"/>
                  </a:cubicBezTo>
                  <a:cubicBezTo>
                    <a:pt x="19381" y="1594"/>
                    <a:pt x="19337" y="1557"/>
                    <a:pt x="19292" y="1520"/>
                  </a:cubicBezTo>
                  <a:lnTo>
                    <a:pt x="19182" y="1426"/>
                  </a:lnTo>
                  <a:cubicBezTo>
                    <a:pt x="19171" y="1440"/>
                    <a:pt x="19165" y="1448"/>
                    <a:pt x="19156" y="1448"/>
                  </a:cubicBezTo>
                  <a:cubicBezTo>
                    <a:pt x="19146" y="1448"/>
                    <a:pt x="19132" y="1436"/>
                    <a:pt x="19101" y="1410"/>
                  </a:cubicBezTo>
                  <a:cubicBezTo>
                    <a:pt x="19016" y="1323"/>
                    <a:pt x="18925" y="1244"/>
                    <a:pt x="18831" y="1166"/>
                  </a:cubicBezTo>
                  <a:cubicBezTo>
                    <a:pt x="18729" y="1097"/>
                    <a:pt x="18684" y="1067"/>
                    <a:pt x="18671" y="1067"/>
                  </a:cubicBezTo>
                  <a:cubicBezTo>
                    <a:pt x="18662" y="1067"/>
                    <a:pt x="18671" y="1085"/>
                    <a:pt x="18687" y="1116"/>
                  </a:cubicBezTo>
                  <a:cubicBezTo>
                    <a:pt x="18716" y="1136"/>
                    <a:pt x="18727" y="1153"/>
                    <a:pt x="18718" y="1153"/>
                  </a:cubicBezTo>
                  <a:cubicBezTo>
                    <a:pt x="18709" y="1153"/>
                    <a:pt x="18679" y="1133"/>
                    <a:pt x="18628" y="1075"/>
                  </a:cubicBezTo>
                  <a:cubicBezTo>
                    <a:pt x="18496" y="969"/>
                    <a:pt x="18355" y="871"/>
                    <a:pt x="18208" y="790"/>
                  </a:cubicBezTo>
                  <a:cubicBezTo>
                    <a:pt x="18043" y="698"/>
                    <a:pt x="17983" y="670"/>
                    <a:pt x="17956" y="670"/>
                  </a:cubicBezTo>
                  <a:cubicBezTo>
                    <a:pt x="17942" y="670"/>
                    <a:pt x="17938" y="678"/>
                    <a:pt x="17932" y="690"/>
                  </a:cubicBezTo>
                  <a:cubicBezTo>
                    <a:pt x="17945" y="731"/>
                    <a:pt x="17942" y="750"/>
                    <a:pt x="17930" y="750"/>
                  </a:cubicBezTo>
                  <a:cubicBezTo>
                    <a:pt x="17915" y="750"/>
                    <a:pt x="17886" y="717"/>
                    <a:pt x="17866" y="661"/>
                  </a:cubicBezTo>
                  <a:cubicBezTo>
                    <a:pt x="17788" y="567"/>
                    <a:pt x="17730" y="526"/>
                    <a:pt x="17701" y="526"/>
                  </a:cubicBezTo>
                  <a:cubicBezTo>
                    <a:pt x="17691" y="526"/>
                    <a:pt x="17684" y="531"/>
                    <a:pt x="17681" y="539"/>
                  </a:cubicBezTo>
                  <a:cubicBezTo>
                    <a:pt x="17654" y="541"/>
                    <a:pt x="17636" y="543"/>
                    <a:pt x="17622" y="543"/>
                  </a:cubicBezTo>
                  <a:cubicBezTo>
                    <a:pt x="17591" y="543"/>
                    <a:pt x="17578" y="536"/>
                    <a:pt x="17531" y="517"/>
                  </a:cubicBezTo>
                  <a:cubicBezTo>
                    <a:pt x="17547" y="483"/>
                    <a:pt x="17481" y="448"/>
                    <a:pt x="17327" y="445"/>
                  </a:cubicBezTo>
                  <a:cubicBezTo>
                    <a:pt x="17258" y="420"/>
                    <a:pt x="17258" y="423"/>
                    <a:pt x="17271" y="386"/>
                  </a:cubicBezTo>
                  <a:lnTo>
                    <a:pt x="17133" y="342"/>
                  </a:lnTo>
                  <a:cubicBezTo>
                    <a:pt x="17124" y="343"/>
                    <a:pt x="17114" y="343"/>
                    <a:pt x="17103" y="343"/>
                  </a:cubicBezTo>
                  <a:cubicBezTo>
                    <a:pt x="16928" y="343"/>
                    <a:pt x="16559" y="226"/>
                    <a:pt x="16497" y="179"/>
                  </a:cubicBezTo>
                  <a:cubicBezTo>
                    <a:pt x="16477" y="175"/>
                    <a:pt x="16457" y="173"/>
                    <a:pt x="16437" y="173"/>
                  </a:cubicBezTo>
                  <a:cubicBezTo>
                    <a:pt x="16407" y="173"/>
                    <a:pt x="16377" y="178"/>
                    <a:pt x="16346" y="185"/>
                  </a:cubicBezTo>
                  <a:cubicBezTo>
                    <a:pt x="16307" y="211"/>
                    <a:pt x="16271" y="225"/>
                    <a:pt x="16245" y="225"/>
                  </a:cubicBezTo>
                  <a:cubicBezTo>
                    <a:pt x="16213" y="225"/>
                    <a:pt x="16195" y="206"/>
                    <a:pt x="16202" y="163"/>
                  </a:cubicBezTo>
                  <a:cubicBezTo>
                    <a:pt x="16209" y="125"/>
                    <a:pt x="16212" y="106"/>
                    <a:pt x="16202" y="106"/>
                  </a:cubicBezTo>
                  <a:cubicBezTo>
                    <a:pt x="16193" y="106"/>
                    <a:pt x="16171" y="123"/>
                    <a:pt x="16130" y="157"/>
                  </a:cubicBezTo>
                  <a:cubicBezTo>
                    <a:pt x="16114" y="163"/>
                    <a:pt x="16085" y="166"/>
                    <a:pt x="16050" y="166"/>
                  </a:cubicBezTo>
                  <a:cubicBezTo>
                    <a:pt x="15920" y="166"/>
                    <a:pt x="15711" y="127"/>
                    <a:pt x="15773" y="75"/>
                  </a:cubicBezTo>
                  <a:lnTo>
                    <a:pt x="15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37"/>
            <p:cNvSpPr/>
            <p:nvPr/>
          </p:nvSpPr>
          <p:spPr>
            <a:xfrm>
              <a:off x="4362809" y="4058714"/>
              <a:ext cx="401602" cy="303613"/>
            </a:xfrm>
            <a:custGeom>
              <a:avLst/>
              <a:gdLst/>
              <a:ahLst/>
              <a:cxnLst/>
              <a:rect l="l" t="t" r="r" b="b"/>
              <a:pathLst>
                <a:path w="22063" h="16809" extrusionOk="0">
                  <a:moveTo>
                    <a:pt x="15474" y="1"/>
                  </a:moveTo>
                  <a:cubicBezTo>
                    <a:pt x="14483" y="1"/>
                    <a:pt x="13480" y="256"/>
                    <a:pt x="12564" y="793"/>
                  </a:cubicBezTo>
                  <a:lnTo>
                    <a:pt x="3530" y="6070"/>
                  </a:lnTo>
                  <a:cubicBezTo>
                    <a:pt x="1029" y="7531"/>
                    <a:pt x="1" y="10624"/>
                    <a:pt x="1132" y="13290"/>
                  </a:cubicBezTo>
                  <a:cubicBezTo>
                    <a:pt x="2052" y="15467"/>
                    <a:pt x="4172" y="16809"/>
                    <a:pt x="6437" y="16809"/>
                  </a:cubicBezTo>
                  <a:cubicBezTo>
                    <a:pt x="6950" y="16809"/>
                    <a:pt x="7470" y="16740"/>
                    <a:pt x="7986" y="16597"/>
                  </a:cubicBezTo>
                  <a:cubicBezTo>
                    <a:pt x="8462" y="16462"/>
                    <a:pt x="8917" y="16271"/>
                    <a:pt x="9343" y="16020"/>
                  </a:cubicBezTo>
                  <a:lnTo>
                    <a:pt x="18378" y="10743"/>
                  </a:lnTo>
                  <a:cubicBezTo>
                    <a:pt x="21132" y="9141"/>
                    <a:pt x="22063" y="5609"/>
                    <a:pt x="20455" y="2858"/>
                  </a:cubicBezTo>
                  <a:cubicBezTo>
                    <a:pt x="19385" y="1023"/>
                    <a:pt x="17456" y="1"/>
                    <a:pt x="15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37"/>
            <p:cNvSpPr/>
            <p:nvPr/>
          </p:nvSpPr>
          <p:spPr>
            <a:xfrm>
              <a:off x="4365903" y="4048798"/>
              <a:ext cx="392519" cy="321874"/>
            </a:xfrm>
            <a:custGeom>
              <a:avLst/>
              <a:gdLst/>
              <a:ahLst/>
              <a:cxnLst/>
              <a:rect l="l" t="t" r="r" b="b"/>
              <a:pathLst>
                <a:path w="21564" h="17820" extrusionOk="0">
                  <a:moveTo>
                    <a:pt x="15861" y="394"/>
                  </a:moveTo>
                  <a:cubicBezTo>
                    <a:pt x="15869" y="394"/>
                    <a:pt x="15877" y="394"/>
                    <a:pt x="15885" y="395"/>
                  </a:cubicBezTo>
                  <a:cubicBezTo>
                    <a:pt x="16023" y="411"/>
                    <a:pt x="16023" y="411"/>
                    <a:pt x="16017" y="449"/>
                  </a:cubicBezTo>
                  <a:cubicBezTo>
                    <a:pt x="16016" y="467"/>
                    <a:pt x="15983" y="473"/>
                    <a:pt x="15941" y="473"/>
                  </a:cubicBezTo>
                  <a:cubicBezTo>
                    <a:pt x="15897" y="473"/>
                    <a:pt x="15844" y="466"/>
                    <a:pt x="15810" y="461"/>
                  </a:cubicBezTo>
                  <a:cubicBezTo>
                    <a:pt x="15752" y="423"/>
                    <a:pt x="15801" y="394"/>
                    <a:pt x="15861" y="394"/>
                  </a:cubicBezTo>
                  <a:close/>
                  <a:moveTo>
                    <a:pt x="18536" y="1306"/>
                  </a:moveTo>
                  <a:cubicBezTo>
                    <a:pt x="18551" y="1306"/>
                    <a:pt x="18562" y="1307"/>
                    <a:pt x="18562" y="1307"/>
                  </a:cubicBezTo>
                  <a:lnTo>
                    <a:pt x="18621" y="1345"/>
                  </a:lnTo>
                  <a:cubicBezTo>
                    <a:pt x="18606" y="1366"/>
                    <a:pt x="18592" y="1387"/>
                    <a:pt x="18566" y="1387"/>
                  </a:cubicBezTo>
                  <a:cubicBezTo>
                    <a:pt x="18554" y="1387"/>
                    <a:pt x="18539" y="1382"/>
                    <a:pt x="18521" y="1370"/>
                  </a:cubicBezTo>
                  <a:lnTo>
                    <a:pt x="18465" y="1329"/>
                  </a:lnTo>
                  <a:cubicBezTo>
                    <a:pt x="18476" y="1310"/>
                    <a:pt x="18511" y="1306"/>
                    <a:pt x="18536" y="1306"/>
                  </a:cubicBezTo>
                  <a:close/>
                  <a:moveTo>
                    <a:pt x="11398" y="1674"/>
                  </a:moveTo>
                  <a:cubicBezTo>
                    <a:pt x="11417" y="1708"/>
                    <a:pt x="11435" y="1740"/>
                    <a:pt x="11379" y="1774"/>
                  </a:cubicBezTo>
                  <a:lnTo>
                    <a:pt x="11301" y="1774"/>
                  </a:lnTo>
                  <a:lnTo>
                    <a:pt x="11341" y="1708"/>
                  </a:lnTo>
                  <a:lnTo>
                    <a:pt x="11398" y="1674"/>
                  </a:lnTo>
                  <a:close/>
                  <a:moveTo>
                    <a:pt x="10530" y="1915"/>
                  </a:moveTo>
                  <a:cubicBezTo>
                    <a:pt x="10549" y="1947"/>
                    <a:pt x="10567" y="1981"/>
                    <a:pt x="10511" y="2016"/>
                  </a:cubicBezTo>
                  <a:lnTo>
                    <a:pt x="10451" y="2047"/>
                  </a:lnTo>
                  <a:cubicBezTo>
                    <a:pt x="10433" y="2016"/>
                    <a:pt x="10473" y="1950"/>
                    <a:pt x="10473" y="1950"/>
                  </a:cubicBezTo>
                  <a:lnTo>
                    <a:pt x="10530" y="1915"/>
                  </a:lnTo>
                  <a:close/>
                  <a:moveTo>
                    <a:pt x="9667" y="2726"/>
                  </a:moveTo>
                  <a:cubicBezTo>
                    <a:pt x="9676" y="2726"/>
                    <a:pt x="9681" y="2734"/>
                    <a:pt x="9690" y="2749"/>
                  </a:cubicBezTo>
                  <a:cubicBezTo>
                    <a:pt x="9709" y="2783"/>
                    <a:pt x="9671" y="2849"/>
                    <a:pt x="9671" y="2849"/>
                  </a:cubicBezTo>
                  <a:cubicBezTo>
                    <a:pt x="9663" y="2854"/>
                    <a:pt x="9656" y="2856"/>
                    <a:pt x="9650" y="2856"/>
                  </a:cubicBezTo>
                  <a:cubicBezTo>
                    <a:pt x="9617" y="2856"/>
                    <a:pt x="9631" y="2779"/>
                    <a:pt x="9615" y="2752"/>
                  </a:cubicBezTo>
                  <a:cubicBezTo>
                    <a:pt x="9644" y="2734"/>
                    <a:pt x="9658" y="2726"/>
                    <a:pt x="9667" y="2726"/>
                  </a:cubicBezTo>
                  <a:close/>
                  <a:moveTo>
                    <a:pt x="8292" y="3557"/>
                  </a:moveTo>
                  <a:cubicBezTo>
                    <a:pt x="8311" y="3592"/>
                    <a:pt x="8330" y="3623"/>
                    <a:pt x="8273" y="3658"/>
                  </a:cubicBezTo>
                  <a:lnTo>
                    <a:pt x="8195" y="3658"/>
                  </a:lnTo>
                  <a:lnTo>
                    <a:pt x="8236" y="3592"/>
                  </a:lnTo>
                  <a:lnTo>
                    <a:pt x="8292" y="3557"/>
                  </a:lnTo>
                  <a:close/>
                  <a:moveTo>
                    <a:pt x="4472" y="5682"/>
                  </a:moveTo>
                  <a:cubicBezTo>
                    <a:pt x="4491" y="5713"/>
                    <a:pt x="4510" y="5748"/>
                    <a:pt x="4453" y="5779"/>
                  </a:cubicBezTo>
                  <a:lnTo>
                    <a:pt x="4375" y="5782"/>
                  </a:lnTo>
                  <a:lnTo>
                    <a:pt x="4416" y="5713"/>
                  </a:lnTo>
                  <a:lnTo>
                    <a:pt x="4472" y="5682"/>
                  </a:lnTo>
                  <a:close/>
                  <a:moveTo>
                    <a:pt x="4014" y="5936"/>
                  </a:moveTo>
                  <a:cubicBezTo>
                    <a:pt x="4034" y="5936"/>
                    <a:pt x="4057" y="5940"/>
                    <a:pt x="4084" y="5949"/>
                  </a:cubicBezTo>
                  <a:cubicBezTo>
                    <a:pt x="4102" y="5983"/>
                    <a:pt x="4102" y="5983"/>
                    <a:pt x="4046" y="6017"/>
                  </a:cubicBezTo>
                  <a:cubicBezTo>
                    <a:pt x="4046" y="6014"/>
                    <a:pt x="3968" y="6017"/>
                    <a:pt x="3949" y="5983"/>
                  </a:cubicBezTo>
                  <a:cubicBezTo>
                    <a:pt x="3935" y="5960"/>
                    <a:pt x="3962" y="5936"/>
                    <a:pt x="4014" y="5936"/>
                  </a:cubicBezTo>
                  <a:close/>
                  <a:moveTo>
                    <a:pt x="21448" y="6168"/>
                  </a:moveTo>
                  <a:cubicBezTo>
                    <a:pt x="21486" y="6168"/>
                    <a:pt x="21486" y="6240"/>
                    <a:pt x="21486" y="6240"/>
                  </a:cubicBezTo>
                  <a:cubicBezTo>
                    <a:pt x="21483" y="6300"/>
                    <a:pt x="21483" y="6310"/>
                    <a:pt x="21461" y="6310"/>
                  </a:cubicBezTo>
                  <a:cubicBezTo>
                    <a:pt x="21457" y="6310"/>
                    <a:pt x="21451" y="6309"/>
                    <a:pt x="21445" y="6309"/>
                  </a:cubicBezTo>
                  <a:cubicBezTo>
                    <a:pt x="21445" y="6309"/>
                    <a:pt x="21407" y="6309"/>
                    <a:pt x="21410" y="6240"/>
                  </a:cubicBezTo>
                  <a:lnTo>
                    <a:pt x="21448" y="6168"/>
                  </a:lnTo>
                  <a:close/>
                  <a:moveTo>
                    <a:pt x="2421" y="6444"/>
                  </a:moveTo>
                  <a:cubicBezTo>
                    <a:pt x="2411" y="6444"/>
                    <a:pt x="2396" y="6455"/>
                    <a:pt x="2363" y="6481"/>
                  </a:cubicBezTo>
                  <a:cubicBezTo>
                    <a:pt x="2281" y="6548"/>
                    <a:pt x="2257" y="6567"/>
                    <a:pt x="2279" y="6567"/>
                  </a:cubicBezTo>
                  <a:cubicBezTo>
                    <a:pt x="2288" y="6567"/>
                    <a:pt x="2305" y="6564"/>
                    <a:pt x="2329" y="6560"/>
                  </a:cubicBezTo>
                  <a:lnTo>
                    <a:pt x="2445" y="6466"/>
                  </a:lnTo>
                  <a:cubicBezTo>
                    <a:pt x="2435" y="6452"/>
                    <a:pt x="2429" y="6444"/>
                    <a:pt x="2421" y="6444"/>
                  </a:cubicBezTo>
                  <a:close/>
                  <a:moveTo>
                    <a:pt x="3107" y="6585"/>
                  </a:moveTo>
                  <a:cubicBezTo>
                    <a:pt x="3127" y="6585"/>
                    <a:pt x="3134" y="6597"/>
                    <a:pt x="3134" y="6597"/>
                  </a:cubicBezTo>
                  <a:cubicBezTo>
                    <a:pt x="3153" y="6629"/>
                    <a:pt x="3078" y="6635"/>
                    <a:pt x="3018" y="6672"/>
                  </a:cubicBezTo>
                  <a:cubicBezTo>
                    <a:pt x="3000" y="6674"/>
                    <a:pt x="2987" y="6675"/>
                    <a:pt x="2978" y="6675"/>
                  </a:cubicBezTo>
                  <a:cubicBezTo>
                    <a:pt x="2946" y="6675"/>
                    <a:pt x="2966" y="6662"/>
                    <a:pt x="3056" y="6603"/>
                  </a:cubicBezTo>
                  <a:cubicBezTo>
                    <a:pt x="3078" y="6589"/>
                    <a:pt x="3095" y="6585"/>
                    <a:pt x="3107" y="6585"/>
                  </a:cubicBezTo>
                  <a:close/>
                  <a:moveTo>
                    <a:pt x="2598" y="6682"/>
                  </a:moveTo>
                  <a:lnTo>
                    <a:pt x="2598" y="6682"/>
                  </a:lnTo>
                  <a:cubicBezTo>
                    <a:pt x="2612" y="6699"/>
                    <a:pt x="2595" y="6710"/>
                    <a:pt x="2585" y="6710"/>
                  </a:cubicBezTo>
                  <a:cubicBezTo>
                    <a:pt x="2577" y="6710"/>
                    <a:pt x="2574" y="6702"/>
                    <a:pt x="2598" y="6682"/>
                  </a:cubicBezTo>
                  <a:close/>
                  <a:moveTo>
                    <a:pt x="21439" y="7030"/>
                  </a:moveTo>
                  <a:lnTo>
                    <a:pt x="21467" y="7108"/>
                  </a:lnTo>
                  <a:lnTo>
                    <a:pt x="21457" y="7180"/>
                  </a:lnTo>
                  <a:cubicBezTo>
                    <a:pt x="21420" y="7174"/>
                    <a:pt x="21382" y="7168"/>
                    <a:pt x="21392" y="7096"/>
                  </a:cubicBezTo>
                  <a:lnTo>
                    <a:pt x="21439" y="7030"/>
                  </a:lnTo>
                  <a:close/>
                  <a:moveTo>
                    <a:pt x="2139" y="7349"/>
                  </a:moveTo>
                  <a:cubicBezTo>
                    <a:pt x="2146" y="7349"/>
                    <a:pt x="2151" y="7351"/>
                    <a:pt x="2156" y="7356"/>
                  </a:cubicBezTo>
                  <a:cubicBezTo>
                    <a:pt x="2156" y="7356"/>
                    <a:pt x="2181" y="7384"/>
                    <a:pt x="2134" y="7431"/>
                  </a:cubicBezTo>
                  <a:cubicBezTo>
                    <a:pt x="2097" y="7465"/>
                    <a:pt x="2056" y="7487"/>
                    <a:pt x="2009" y="7503"/>
                  </a:cubicBezTo>
                  <a:cubicBezTo>
                    <a:pt x="1981" y="7475"/>
                    <a:pt x="2031" y="7428"/>
                    <a:pt x="2031" y="7428"/>
                  </a:cubicBezTo>
                  <a:cubicBezTo>
                    <a:pt x="2071" y="7387"/>
                    <a:pt x="2112" y="7349"/>
                    <a:pt x="2139" y="7349"/>
                  </a:cubicBezTo>
                  <a:close/>
                  <a:moveTo>
                    <a:pt x="3201" y="7417"/>
                  </a:moveTo>
                  <a:cubicBezTo>
                    <a:pt x="3192" y="7417"/>
                    <a:pt x="3180" y="7427"/>
                    <a:pt x="3156" y="7446"/>
                  </a:cubicBezTo>
                  <a:cubicBezTo>
                    <a:pt x="3156" y="7446"/>
                    <a:pt x="3131" y="7515"/>
                    <a:pt x="3153" y="7547"/>
                  </a:cubicBezTo>
                  <a:cubicBezTo>
                    <a:pt x="3158" y="7553"/>
                    <a:pt x="3165" y="7556"/>
                    <a:pt x="3171" y="7556"/>
                  </a:cubicBezTo>
                  <a:cubicBezTo>
                    <a:pt x="3195" y="7556"/>
                    <a:pt x="3222" y="7516"/>
                    <a:pt x="3225" y="7440"/>
                  </a:cubicBezTo>
                  <a:cubicBezTo>
                    <a:pt x="3214" y="7425"/>
                    <a:pt x="3209" y="7417"/>
                    <a:pt x="3201" y="7417"/>
                  </a:cubicBezTo>
                  <a:close/>
                  <a:moveTo>
                    <a:pt x="1634" y="7544"/>
                  </a:moveTo>
                  <a:cubicBezTo>
                    <a:pt x="1621" y="7544"/>
                    <a:pt x="1601" y="7551"/>
                    <a:pt x="1576" y="7581"/>
                  </a:cubicBezTo>
                  <a:lnTo>
                    <a:pt x="1533" y="7638"/>
                  </a:lnTo>
                  <a:cubicBezTo>
                    <a:pt x="1541" y="7645"/>
                    <a:pt x="1553" y="7647"/>
                    <a:pt x="1565" y="7647"/>
                  </a:cubicBezTo>
                  <a:cubicBezTo>
                    <a:pt x="1598" y="7647"/>
                    <a:pt x="1636" y="7631"/>
                    <a:pt x="1636" y="7631"/>
                  </a:cubicBezTo>
                  <a:cubicBezTo>
                    <a:pt x="1680" y="7578"/>
                    <a:pt x="1652" y="7550"/>
                    <a:pt x="1652" y="7550"/>
                  </a:cubicBezTo>
                  <a:cubicBezTo>
                    <a:pt x="1652" y="7550"/>
                    <a:pt x="1645" y="7544"/>
                    <a:pt x="1634" y="7544"/>
                  </a:cubicBezTo>
                  <a:close/>
                  <a:moveTo>
                    <a:pt x="21101" y="7497"/>
                  </a:moveTo>
                  <a:cubicBezTo>
                    <a:pt x="21107" y="7497"/>
                    <a:pt x="21113" y="7516"/>
                    <a:pt x="21122" y="7550"/>
                  </a:cubicBezTo>
                  <a:cubicBezTo>
                    <a:pt x="21143" y="7620"/>
                    <a:pt x="21130" y="7686"/>
                    <a:pt x="21097" y="7686"/>
                  </a:cubicBezTo>
                  <a:cubicBezTo>
                    <a:pt x="21095" y="7686"/>
                    <a:pt x="21093" y="7685"/>
                    <a:pt x="21091" y="7685"/>
                  </a:cubicBezTo>
                  <a:cubicBezTo>
                    <a:pt x="21056" y="7675"/>
                    <a:pt x="21056" y="7675"/>
                    <a:pt x="21069" y="7606"/>
                  </a:cubicBezTo>
                  <a:cubicBezTo>
                    <a:pt x="21085" y="7530"/>
                    <a:pt x="21093" y="7497"/>
                    <a:pt x="21101" y="7497"/>
                  </a:cubicBezTo>
                  <a:close/>
                  <a:moveTo>
                    <a:pt x="20859" y="7835"/>
                  </a:moveTo>
                  <a:lnTo>
                    <a:pt x="20859" y="7835"/>
                  </a:lnTo>
                  <a:cubicBezTo>
                    <a:pt x="20856" y="7837"/>
                    <a:pt x="20854" y="7839"/>
                    <a:pt x="20852" y="7841"/>
                  </a:cubicBezTo>
                  <a:lnTo>
                    <a:pt x="20852" y="7841"/>
                  </a:lnTo>
                  <a:cubicBezTo>
                    <a:pt x="20856" y="7840"/>
                    <a:pt x="20861" y="7840"/>
                    <a:pt x="20867" y="7840"/>
                  </a:cubicBezTo>
                  <a:cubicBezTo>
                    <a:pt x="20869" y="7840"/>
                    <a:pt x="20872" y="7840"/>
                    <a:pt x="20874" y="7840"/>
                  </a:cubicBezTo>
                  <a:lnTo>
                    <a:pt x="20874" y="7840"/>
                  </a:lnTo>
                  <a:cubicBezTo>
                    <a:pt x="20870" y="7838"/>
                    <a:pt x="20864" y="7836"/>
                    <a:pt x="20859" y="7835"/>
                  </a:cubicBezTo>
                  <a:close/>
                  <a:moveTo>
                    <a:pt x="20852" y="7841"/>
                  </a:moveTo>
                  <a:cubicBezTo>
                    <a:pt x="20832" y="7845"/>
                    <a:pt x="20823" y="7856"/>
                    <a:pt x="20828" y="7856"/>
                  </a:cubicBezTo>
                  <a:cubicBezTo>
                    <a:pt x="20831" y="7856"/>
                    <a:pt x="20839" y="7853"/>
                    <a:pt x="20852" y="7841"/>
                  </a:cubicBezTo>
                  <a:close/>
                  <a:moveTo>
                    <a:pt x="21000" y="8020"/>
                  </a:moveTo>
                  <a:lnTo>
                    <a:pt x="20978" y="8086"/>
                  </a:lnTo>
                  <a:cubicBezTo>
                    <a:pt x="20965" y="8132"/>
                    <a:pt x="20961" y="8146"/>
                    <a:pt x="20947" y="8146"/>
                  </a:cubicBezTo>
                  <a:cubicBezTo>
                    <a:pt x="20941" y="8146"/>
                    <a:pt x="20933" y="8143"/>
                    <a:pt x="20921" y="8139"/>
                  </a:cubicBezTo>
                  <a:lnTo>
                    <a:pt x="20943" y="8073"/>
                  </a:lnTo>
                  <a:lnTo>
                    <a:pt x="21000" y="8020"/>
                  </a:lnTo>
                  <a:close/>
                  <a:moveTo>
                    <a:pt x="1240" y="8226"/>
                  </a:moveTo>
                  <a:cubicBezTo>
                    <a:pt x="1247" y="8226"/>
                    <a:pt x="1254" y="8231"/>
                    <a:pt x="1266" y="8239"/>
                  </a:cubicBezTo>
                  <a:lnTo>
                    <a:pt x="1225" y="8299"/>
                  </a:lnTo>
                  <a:lnTo>
                    <a:pt x="1153" y="8336"/>
                  </a:lnTo>
                  <a:lnTo>
                    <a:pt x="1194" y="8277"/>
                  </a:lnTo>
                  <a:cubicBezTo>
                    <a:pt x="1220" y="8240"/>
                    <a:pt x="1229" y="8226"/>
                    <a:pt x="1240" y="8226"/>
                  </a:cubicBezTo>
                  <a:close/>
                  <a:moveTo>
                    <a:pt x="20746" y="8512"/>
                  </a:moveTo>
                  <a:cubicBezTo>
                    <a:pt x="20731" y="8545"/>
                    <a:pt x="20734" y="8565"/>
                    <a:pt x="20738" y="8565"/>
                  </a:cubicBezTo>
                  <a:cubicBezTo>
                    <a:pt x="20743" y="8565"/>
                    <a:pt x="20749" y="8549"/>
                    <a:pt x="20746" y="8512"/>
                  </a:cubicBezTo>
                  <a:close/>
                  <a:moveTo>
                    <a:pt x="20762" y="8669"/>
                  </a:moveTo>
                  <a:lnTo>
                    <a:pt x="20733" y="8734"/>
                  </a:lnTo>
                  <a:cubicBezTo>
                    <a:pt x="20715" y="8776"/>
                    <a:pt x="20708" y="8790"/>
                    <a:pt x="20696" y="8790"/>
                  </a:cubicBezTo>
                  <a:cubicBezTo>
                    <a:pt x="20690" y="8790"/>
                    <a:pt x="20682" y="8787"/>
                    <a:pt x="20671" y="8781"/>
                  </a:cubicBezTo>
                  <a:lnTo>
                    <a:pt x="20699" y="8719"/>
                  </a:lnTo>
                  <a:lnTo>
                    <a:pt x="20762" y="8669"/>
                  </a:lnTo>
                  <a:close/>
                  <a:moveTo>
                    <a:pt x="921" y="8744"/>
                  </a:moveTo>
                  <a:cubicBezTo>
                    <a:pt x="939" y="8744"/>
                    <a:pt x="959" y="8760"/>
                    <a:pt x="972" y="8800"/>
                  </a:cubicBezTo>
                  <a:lnTo>
                    <a:pt x="906" y="8923"/>
                  </a:lnTo>
                  <a:cubicBezTo>
                    <a:pt x="871" y="8907"/>
                    <a:pt x="837" y="8888"/>
                    <a:pt x="871" y="8825"/>
                  </a:cubicBezTo>
                  <a:cubicBezTo>
                    <a:pt x="871" y="8777"/>
                    <a:pt x="895" y="8744"/>
                    <a:pt x="921" y="8744"/>
                  </a:cubicBezTo>
                  <a:close/>
                  <a:moveTo>
                    <a:pt x="20492" y="9322"/>
                  </a:moveTo>
                  <a:cubicBezTo>
                    <a:pt x="20500" y="9322"/>
                    <a:pt x="20508" y="9323"/>
                    <a:pt x="20514" y="9327"/>
                  </a:cubicBezTo>
                  <a:lnTo>
                    <a:pt x="20480" y="9389"/>
                  </a:lnTo>
                  <a:cubicBezTo>
                    <a:pt x="20459" y="9426"/>
                    <a:pt x="20440" y="9434"/>
                    <a:pt x="20428" y="9434"/>
                  </a:cubicBezTo>
                  <a:cubicBezTo>
                    <a:pt x="20419" y="9434"/>
                    <a:pt x="20414" y="9430"/>
                    <a:pt x="20414" y="9430"/>
                  </a:cubicBezTo>
                  <a:cubicBezTo>
                    <a:pt x="20414" y="9430"/>
                    <a:pt x="20382" y="9411"/>
                    <a:pt x="20417" y="9349"/>
                  </a:cubicBezTo>
                  <a:cubicBezTo>
                    <a:pt x="20417" y="9349"/>
                    <a:pt x="20458" y="9322"/>
                    <a:pt x="20492" y="9322"/>
                  </a:cubicBezTo>
                  <a:close/>
                  <a:moveTo>
                    <a:pt x="871" y="9364"/>
                  </a:moveTo>
                  <a:lnTo>
                    <a:pt x="906" y="9380"/>
                  </a:lnTo>
                  <a:cubicBezTo>
                    <a:pt x="883" y="9438"/>
                    <a:pt x="886" y="9507"/>
                    <a:pt x="860" y="9507"/>
                  </a:cubicBezTo>
                  <a:cubicBezTo>
                    <a:pt x="857" y="9507"/>
                    <a:pt x="855" y="9506"/>
                    <a:pt x="853" y="9505"/>
                  </a:cubicBezTo>
                  <a:cubicBezTo>
                    <a:pt x="848" y="9516"/>
                    <a:pt x="845" y="9521"/>
                    <a:pt x="843" y="9521"/>
                  </a:cubicBezTo>
                  <a:cubicBezTo>
                    <a:pt x="834" y="9521"/>
                    <a:pt x="851" y="9416"/>
                    <a:pt x="871" y="9364"/>
                  </a:cubicBezTo>
                  <a:close/>
                  <a:moveTo>
                    <a:pt x="288" y="9750"/>
                  </a:moveTo>
                  <a:lnTo>
                    <a:pt x="361" y="9772"/>
                  </a:lnTo>
                  <a:cubicBezTo>
                    <a:pt x="372" y="9775"/>
                    <a:pt x="376" y="9777"/>
                    <a:pt x="376" y="9777"/>
                  </a:cubicBezTo>
                  <a:cubicBezTo>
                    <a:pt x="376" y="9777"/>
                    <a:pt x="350" y="9768"/>
                    <a:pt x="326" y="9759"/>
                  </a:cubicBezTo>
                  <a:lnTo>
                    <a:pt x="288" y="9750"/>
                  </a:lnTo>
                  <a:close/>
                  <a:moveTo>
                    <a:pt x="379" y="10652"/>
                  </a:moveTo>
                  <a:cubicBezTo>
                    <a:pt x="417" y="10659"/>
                    <a:pt x="455" y="10665"/>
                    <a:pt x="445" y="10734"/>
                  </a:cubicBezTo>
                  <a:lnTo>
                    <a:pt x="439" y="10800"/>
                  </a:lnTo>
                  <a:cubicBezTo>
                    <a:pt x="401" y="10797"/>
                    <a:pt x="370" y="10721"/>
                    <a:pt x="370" y="10721"/>
                  </a:cubicBezTo>
                  <a:lnTo>
                    <a:pt x="379" y="10652"/>
                  </a:lnTo>
                  <a:close/>
                  <a:moveTo>
                    <a:pt x="149" y="11145"/>
                  </a:moveTo>
                  <a:cubicBezTo>
                    <a:pt x="158" y="11145"/>
                    <a:pt x="174" y="11163"/>
                    <a:pt x="201" y="11195"/>
                  </a:cubicBezTo>
                  <a:lnTo>
                    <a:pt x="273" y="11342"/>
                  </a:lnTo>
                  <a:cubicBezTo>
                    <a:pt x="273" y="11361"/>
                    <a:pt x="270" y="11370"/>
                    <a:pt x="264" y="11370"/>
                  </a:cubicBezTo>
                  <a:cubicBezTo>
                    <a:pt x="248" y="11370"/>
                    <a:pt x="214" y="11317"/>
                    <a:pt x="160" y="11263"/>
                  </a:cubicBezTo>
                  <a:cubicBezTo>
                    <a:pt x="142" y="11180"/>
                    <a:pt x="137" y="11145"/>
                    <a:pt x="149" y="11145"/>
                  </a:cubicBezTo>
                  <a:close/>
                  <a:moveTo>
                    <a:pt x="18539" y="11268"/>
                  </a:moveTo>
                  <a:cubicBezTo>
                    <a:pt x="18544" y="11268"/>
                    <a:pt x="18548" y="11270"/>
                    <a:pt x="18552" y="11276"/>
                  </a:cubicBezTo>
                  <a:lnTo>
                    <a:pt x="18571" y="11307"/>
                  </a:lnTo>
                  <a:cubicBezTo>
                    <a:pt x="18540" y="11365"/>
                    <a:pt x="18508" y="11425"/>
                    <a:pt x="18486" y="11425"/>
                  </a:cubicBezTo>
                  <a:cubicBezTo>
                    <a:pt x="18482" y="11425"/>
                    <a:pt x="18478" y="11422"/>
                    <a:pt x="18474" y="11417"/>
                  </a:cubicBezTo>
                  <a:cubicBezTo>
                    <a:pt x="18474" y="11417"/>
                    <a:pt x="18455" y="11383"/>
                    <a:pt x="18493" y="11314"/>
                  </a:cubicBezTo>
                  <a:cubicBezTo>
                    <a:pt x="18493" y="11314"/>
                    <a:pt x="18518" y="11268"/>
                    <a:pt x="18539" y="11268"/>
                  </a:cubicBezTo>
                  <a:close/>
                  <a:moveTo>
                    <a:pt x="16658" y="12527"/>
                  </a:moveTo>
                  <a:cubicBezTo>
                    <a:pt x="16697" y="12527"/>
                    <a:pt x="16708" y="12586"/>
                    <a:pt x="16628" y="12671"/>
                  </a:cubicBezTo>
                  <a:cubicBezTo>
                    <a:pt x="16598" y="12686"/>
                    <a:pt x="16584" y="12694"/>
                    <a:pt x="16574" y="12694"/>
                  </a:cubicBezTo>
                  <a:cubicBezTo>
                    <a:pt x="16564" y="12694"/>
                    <a:pt x="16559" y="12686"/>
                    <a:pt x="16550" y="12671"/>
                  </a:cubicBezTo>
                  <a:cubicBezTo>
                    <a:pt x="16531" y="12636"/>
                    <a:pt x="16572" y="12570"/>
                    <a:pt x="16628" y="12536"/>
                  </a:cubicBezTo>
                  <a:cubicBezTo>
                    <a:pt x="16639" y="12530"/>
                    <a:pt x="16649" y="12527"/>
                    <a:pt x="16658" y="12527"/>
                  </a:cubicBezTo>
                  <a:close/>
                  <a:moveTo>
                    <a:pt x="435" y="12727"/>
                  </a:moveTo>
                  <a:cubicBezTo>
                    <a:pt x="465" y="12727"/>
                    <a:pt x="496" y="12745"/>
                    <a:pt x="545" y="12843"/>
                  </a:cubicBezTo>
                  <a:cubicBezTo>
                    <a:pt x="552" y="12890"/>
                    <a:pt x="561" y="12934"/>
                    <a:pt x="574" y="12978"/>
                  </a:cubicBezTo>
                  <a:cubicBezTo>
                    <a:pt x="539" y="12940"/>
                    <a:pt x="502" y="12899"/>
                    <a:pt x="470" y="12859"/>
                  </a:cubicBezTo>
                  <a:cubicBezTo>
                    <a:pt x="335" y="12746"/>
                    <a:pt x="335" y="12743"/>
                    <a:pt x="411" y="12730"/>
                  </a:cubicBezTo>
                  <a:cubicBezTo>
                    <a:pt x="419" y="12729"/>
                    <a:pt x="427" y="12727"/>
                    <a:pt x="435" y="12727"/>
                  </a:cubicBezTo>
                  <a:close/>
                  <a:moveTo>
                    <a:pt x="411" y="13087"/>
                  </a:moveTo>
                  <a:lnTo>
                    <a:pt x="464" y="13147"/>
                  </a:lnTo>
                  <a:lnTo>
                    <a:pt x="448" y="13222"/>
                  </a:lnTo>
                  <a:cubicBezTo>
                    <a:pt x="445" y="13223"/>
                    <a:pt x="442" y="13224"/>
                    <a:pt x="440" y="13224"/>
                  </a:cubicBezTo>
                  <a:cubicBezTo>
                    <a:pt x="408" y="13224"/>
                    <a:pt x="390" y="13160"/>
                    <a:pt x="373" y="13097"/>
                  </a:cubicBezTo>
                  <a:lnTo>
                    <a:pt x="411" y="13087"/>
                  </a:lnTo>
                  <a:close/>
                  <a:moveTo>
                    <a:pt x="1899" y="15400"/>
                  </a:moveTo>
                  <a:lnTo>
                    <a:pt x="1899" y="15400"/>
                  </a:lnTo>
                  <a:cubicBezTo>
                    <a:pt x="1871" y="15425"/>
                    <a:pt x="1918" y="15475"/>
                    <a:pt x="1962" y="15525"/>
                  </a:cubicBezTo>
                  <a:cubicBezTo>
                    <a:pt x="2012" y="15623"/>
                    <a:pt x="2066" y="15661"/>
                    <a:pt x="2101" y="15661"/>
                  </a:cubicBezTo>
                  <a:cubicBezTo>
                    <a:pt x="2112" y="15661"/>
                    <a:pt x="2121" y="15657"/>
                    <a:pt x="2128" y="15651"/>
                  </a:cubicBezTo>
                  <a:cubicBezTo>
                    <a:pt x="2156" y="15626"/>
                    <a:pt x="2109" y="15576"/>
                    <a:pt x="2018" y="15475"/>
                  </a:cubicBezTo>
                  <a:cubicBezTo>
                    <a:pt x="1987" y="15444"/>
                    <a:pt x="1946" y="15416"/>
                    <a:pt x="1899" y="15400"/>
                  </a:cubicBezTo>
                  <a:close/>
                  <a:moveTo>
                    <a:pt x="2188" y="15827"/>
                  </a:moveTo>
                  <a:cubicBezTo>
                    <a:pt x="2207" y="15827"/>
                    <a:pt x="2243" y="15839"/>
                    <a:pt x="2297" y="15867"/>
                  </a:cubicBezTo>
                  <a:lnTo>
                    <a:pt x="2398" y="15958"/>
                  </a:lnTo>
                  <a:cubicBezTo>
                    <a:pt x="2393" y="15963"/>
                    <a:pt x="2386" y="15965"/>
                    <a:pt x="2377" y="15965"/>
                  </a:cubicBezTo>
                  <a:cubicBezTo>
                    <a:pt x="2332" y="15965"/>
                    <a:pt x="2236" y="15912"/>
                    <a:pt x="2194" y="15873"/>
                  </a:cubicBezTo>
                  <a:cubicBezTo>
                    <a:pt x="2165" y="15847"/>
                    <a:pt x="2162" y="15827"/>
                    <a:pt x="2188" y="15827"/>
                  </a:cubicBezTo>
                  <a:close/>
                  <a:moveTo>
                    <a:pt x="6766" y="16970"/>
                  </a:moveTo>
                  <a:lnTo>
                    <a:pt x="6703" y="16976"/>
                  </a:lnTo>
                  <a:cubicBezTo>
                    <a:pt x="6641" y="16980"/>
                    <a:pt x="6641" y="17017"/>
                    <a:pt x="6644" y="17055"/>
                  </a:cubicBezTo>
                  <a:lnTo>
                    <a:pt x="6707" y="17052"/>
                  </a:lnTo>
                  <a:cubicBezTo>
                    <a:pt x="6707" y="17052"/>
                    <a:pt x="6769" y="17008"/>
                    <a:pt x="6766" y="16970"/>
                  </a:cubicBezTo>
                  <a:close/>
                  <a:moveTo>
                    <a:pt x="8413" y="17220"/>
                  </a:moveTo>
                  <a:cubicBezTo>
                    <a:pt x="8420" y="17220"/>
                    <a:pt x="8426" y="17238"/>
                    <a:pt x="8440" y="17271"/>
                  </a:cubicBezTo>
                  <a:cubicBezTo>
                    <a:pt x="8452" y="17305"/>
                    <a:pt x="8465" y="17340"/>
                    <a:pt x="8399" y="17365"/>
                  </a:cubicBezTo>
                  <a:cubicBezTo>
                    <a:pt x="8358" y="17410"/>
                    <a:pt x="8329" y="17428"/>
                    <a:pt x="8314" y="17428"/>
                  </a:cubicBezTo>
                  <a:cubicBezTo>
                    <a:pt x="8287" y="17428"/>
                    <a:pt x="8304" y="17372"/>
                    <a:pt x="8374" y="17296"/>
                  </a:cubicBezTo>
                  <a:cubicBezTo>
                    <a:pt x="8396" y="17244"/>
                    <a:pt x="8405" y="17220"/>
                    <a:pt x="8413" y="17220"/>
                  </a:cubicBezTo>
                  <a:close/>
                  <a:moveTo>
                    <a:pt x="5707" y="17453"/>
                  </a:moveTo>
                  <a:cubicBezTo>
                    <a:pt x="5776" y="17459"/>
                    <a:pt x="5838" y="17503"/>
                    <a:pt x="5835" y="17540"/>
                  </a:cubicBezTo>
                  <a:lnTo>
                    <a:pt x="5838" y="17540"/>
                  </a:lnTo>
                  <a:cubicBezTo>
                    <a:pt x="5882" y="17600"/>
                    <a:pt x="5895" y="17617"/>
                    <a:pt x="5851" y="17617"/>
                  </a:cubicBezTo>
                  <a:cubicBezTo>
                    <a:pt x="5832" y="17617"/>
                    <a:pt x="5803" y="17614"/>
                    <a:pt x="5760" y="17609"/>
                  </a:cubicBezTo>
                  <a:cubicBezTo>
                    <a:pt x="5691" y="17603"/>
                    <a:pt x="5619" y="17597"/>
                    <a:pt x="5625" y="17559"/>
                  </a:cubicBezTo>
                  <a:lnTo>
                    <a:pt x="5625" y="17559"/>
                  </a:lnTo>
                  <a:lnTo>
                    <a:pt x="5694" y="17566"/>
                  </a:lnTo>
                  <a:cubicBezTo>
                    <a:pt x="5693" y="17577"/>
                    <a:pt x="5700" y="17582"/>
                    <a:pt x="5707" y="17582"/>
                  </a:cubicBezTo>
                  <a:cubicBezTo>
                    <a:pt x="5723" y="17582"/>
                    <a:pt x="5743" y="17558"/>
                    <a:pt x="5697" y="17528"/>
                  </a:cubicBezTo>
                  <a:cubicBezTo>
                    <a:pt x="5704" y="17490"/>
                    <a:pt x="5707" y="17453"/>
                    <a:pt x="5707" y="17453"/>
                  </a:cubicBezTo>
                  <a:close/>
                  <a:moveTo>
                    <a:pt x="6603" y="17550"/>
                  </a:moveTo>
                  <a:lnTo>
                    <a:pt x="6672" y="17584"/>
                  </a:lnTo>
                  <a:cubicBezTo>
                    <a:pt x="6675" y="17622"/>
                    <a:pt x="6606" y="17625"/>
                    <a:pt x="6534" y="17628"/>
                  </a:cubicBezTo>
                  <a:cubicBezTo>
                    <a:pt x="6514" y="17630"/>
                    <a:pt x="6500" y="17631"/>
                    <a:pt x="6490" y="17631"/>
                  </a:cubicBezTo>
                  <a:cubicBezTo>
                    <a:pt x="6465" y="17631"/>
                    <a:pt x="6464" y="17624"/>
                    <a:pt x="6462" y="17597"/>
                  </a:cubicBezTo>
                  <a:cubicBezTo>
                    <a:pt x="6506" y="17572"/>
                    <a:pt x="6553" y="17556"/>
                    <a:pt x="6603" y="17550"/>
                  </a:cubicBezTo>
                  <a:close/>
                  <a:moveTo>
                    <a:pt x="5456" y="17732"/>
                  </a:moveTo>
                  <a:cubicBezTo>
                    <a:pt x="5453" y="17769"/>
                    <a:pt x="5453" y="17769"/>
                    <a:pt x="5525" y="17776"/>
                  </a:cubicBezTo>
                  <a:lnTo>
                    <a:pt x="5597" y="17782"/>
                  </a:lnTo>
                  <a:lnTo>
                    <a:pt x="5528" y="17738"/>
                  </a:lnTo>
                  <a:lnTo>
                    <a:pt x="5456" y="17732"/>
                  </a:lnTo>
                  <a:close/>
                  <a:moveTo>
                    <a:pt x="15782" y="1"/>
                  </a:moveTo>
                  <a:lnTo>
                    <a:pt x="15782" y="1"/>
                  </a:lnTo>
                  <a:cubicBezTo>
                    <a:pt x="15732" y="19"/>
                    <a:pt x="15682" y="29"/>
                    <a:pt x="15632" y="29"/>
                  </a:cubicBezTo>
                  <a:cubicBezTo>
                    <a:pt x="15629" y="55"/>
                    <a:pt x="15592" y="63"/>
                    <a:pt x="15493" y="63"/>
                  </a:cubicBezTo>
                  <a:cubicBezTo>
                    <a:pt x="15452" y="63"/>
                    <a:pt x="15401" y="62"/>
                    <a:pt x="15337" y="60"/>
                  </a:cubicBezTo>
                  <a:cubicBezTo>
                    <a:pt x="15323" y="59"/>
                    <a:pt x="15308" y="58"/>
                    <a:pt x="15292" y="58"/>
                  </a:cubicBezTo>
                  <a:cubicBezTo>
                    <a:pt x="15137" y="58"/>
                    <a:pt x="14888" y="108"/>
                    <a:pt x="14754" y="120"/>
                  </a:cubicBezTo>
                  <a:cubicBezTo>
                    <a:pt x="14682" y="126"/>
                    <a:pt x="14591" y="132"/>
                    <a:pt x="14510" y="135"/>
                  </a:cubicBezTo>
                  <a:cubicBezTo>
                    <a:pt x="14481" y="140"/>
                    <a:pt x="14451" y="142"/>
                    <a:pt x="14421" y="142"/>
                  </a:cubicBezTo>
                  <a:cubicBezTo>
                    <a:pt x="14387" y="142"/>
                    <a:pt x="14352" y="139"/>
                    <a:pt x="14319" y="132"/>
                  </a:cubicBezTo>
                  <a:cubicBezTo>
                    <a:pt x="14221" y="148"/>
                    <a:pt x="14124" y="179"/>
                    <a:pt x="14037" y="220"/>
                  </a:cubicBezTo>
                  <a:cubicBezTo>
                    <a:pt x="13989" y="254"/>
                    <a:pt x="13903" y="281"/>
                    <a:pt x="13856" y="281"/>
                  </a:cubicBezTo>
                  <a:cubicBezTo>
                    <a:pt x="13838" y="281"/>
                    <a:pt x="13825" y="277"/>
                    <a:pt x="13823" y="267"/>
                  </a:cubicBezTo>
                  <a:lnTo>
                    <a:pt x="13754" y="286"/>
                  </a:lnTo>
                  <a:cubicBezTo>
                    <a:pt x="13689" y="326"/>
                    <a:pt x="13623" y="358"/>
                    <a:pt x="13554" y="383"/>
                  </a:cubicBezTo>
                  <a:cubicBezTo>
                    <a:pt x="13549" y="363"/>
                    <a:pt x="13523" y="349"/>
                    <a:pt x="13492" y="349"/>
                  </a:cubicBezTo>
                  <a:cubicBezTo>
                    <a:pt x="13464" y="349"/>
                    <a:pt x="13431" y="360"/>
                    <a:pt x="13403" y="386"/>
                  </a:cubicBezTo>
                  <a:cubicBezTo>
                    <a:pt x="13416" y="424"/>
                    <a:pt x="13341" y="433"/>
                    <a:pt x="13209" y="489"/>
                  </a:cubicBezTo>
                  <a:cubicBezTo>
                    <a:pt x="13062" y="530"/>
                    <a:pt x="12918" y="580"/>
                    <a:pt x="12777" y="637"/>
                  </a:cubicBezTo>
                  <a:cubicBezTo>
                    <a:pt x="12661" y="684"/>
                    <a:pt x="12539" y="750"/>
                    <a:pt x="12407" y="815"/>
                  </a:cubicBezTo>
                  <a:cubicBezTo>
                    <a:pt x="12275" y="881"/>
                    <a:pt x="12134" y="953"/>
                    <a:pt x="12015" y="1022"/>
                  </a:cubicBezTo>
                  <a:lnTo>
                    <a:pt x="11345" y="1420"/>
                  </a:lnTo>
                  <a:cubicBezTo>
                    <a:pt x="11166" y="1527"/>
                    <a:pt x="11050" y="1605"/>
                    <a:pt x="11053" y="1611"/>
                  </a:cubicBezTo>
                  <a:lnTo>
                    <a:pt x="10881" y="1712"/>
                  </a:lnTo>
                  <a:lnTo>
                    <a:pt x="10705" y="1815"/>
                  </a:lnTo>
                  <a:cubicBezTo>
                    <a:pt x="10700" y="1806"/>
                    <a:pt x="10691" y="1802"/>
                    <a:pt x="10678" y="1802"/>
                  </a:cubicBezTo>
                  <a:cubicBezTo>
                    <a:pt x="10596" y="1802"/>
                    <a:pt x="10374" y="1968"/>
                    <a:pt x="10238" y="2085"/>
                  </a:cubicBezTo>
                  <a:cubicBezTo>
                    <a:pt x="10201" y="2141"/>
                    <a:pt x="10147" y="2188"/>
                    <a:pt x="10085" y="2216"/>
                  </a:cubicBezTo>
                  <a:cubicBezTo>
                    <a:pt x="10077" y="2202"/>
                    <a:pt x="10062" y="2195"/>
                    <a:pt x="10042" y="2195"/>
                  </a:cubicBezTo>
                  <a:cubicBezTo>
                    <a:pt x="9974" y="2195"/>
                    <a:pt x="9850" y="2275"/>
                    <a:pt x="9775" y="2351"/>
                  </a:cubicBezTo>
                  <a:cubicBezTo>
                    <a:pt x="9760" y="2416"/>
                    <a:pt x="9731" y="2454"/>
                    <a:pt x="9703" y="2454"/>
                  </a:cubicBezTo>
                  <a:cubicBezTo>
                    <a:pt x="9687" y="2454"/>
                    <a:pt x="9672" y="2443"/>
                    <a:pt x="9659" y="2420"/>
                  </a:cubicBezTo>
                  <a:cubicBezTo>
                    <a:pt x="9649" y="2403"/>
                    <a:pt x="9634" y="2395"/>
                    <a:pt x="9616" y="2395"/>
                  </a:cubicBezTo>
                  <a:cubicBezTo>
                    <a:pt x="9565" y="2395"/>
                    <a:pt x="9489" y="2463"/>
                    <a:pt x="9442" y="2586"/>
                  </a:cubicBezTo>
                  <a:cubicBezTo>
                    <a:pt x="9405" y="2655"/>
                    <a:pt x="9405" y="2655"/>
                    <a:pt x="9326" y="2655"/>
                  </a:cubicBezTo>
                  <a:cubicBezTo>
                    <a:pt x="9299" y="2646"/>
                    <a:pt x="9275" y="2642"/>
                    <a:pt x="9254" y="2642"/>
                  </a:cubicBezTo>
                  <a:cubicBezTo>
                    <a:pt x="9204" y="2642"/>
                    <a:pt x="9178" y="2665"/>
                    <a:pt x="9192" y="2689"/>
                  </a:cubicBezTo>
                  <a:cubicBezTo>
                    <a:pt x="9177" y="2765"/>
                    <a:pt x="9140" y="2801"/>
                    <a:pt x="9081" y="2801"/>
                  </a:cubicBezTo>
                  <a:cubicBezTo>
                    <a:pt x="9062" y="2801"/>
                    <a:pt x="9040" y="2797"/>
                    <a:pt x="9016" y="2790"/>
                  </a:cubicBezTo>
                  <a:cubicBezTo>
                    <a:pt x="8863" y="2793"/>
                    <a:pt x="8863" y="2793"/>
                    <a:pt x="8844" y="2890"/>
                  </a:cubicBezTo>
                  <a:cubicBezTo>
                    <a:pt x="8824" y="2980"/>
                    <a:pt x="8634" y="3098"/>
                    <a:pt x="8526" y="3098"/>
                  </a:cubicBezTo>
                  <a:cubicBezTo>
                    <a:pt x="8514" y="3098"/>
                    <a:pt x="8503" y="3097"/>
                    <a:pt x="8493" y="3094"/>
                  </a:cubicBezTo>
                  <a:cubicBezTo>
                    <a:pt x="8436" y="3128"/>
                    <a:pt x="8358" y="3128"/>
                    <a:pt x="8377" y="3159"/>
                  </a:cubicBezTo>
                  <a:lnTo>
                    <a:pt x="8302" y="3163"/>
                  </a:lnTo>
                  <a:lnTo>
                    <a:pt x="8186" y="3228"/>
                  </a:lnTo>
                  <a:lnTo>
                    <a:pt x="8201" y="3263"/>
                  </a:lnTo>
                  <a:cubicBezTo>
                    <a:pt x="8145" y="3294"/>
                    <a:pt x="7778" y="3463"/>
                    <a:pt x="7371" y="3698"/>
                  </a:cubicBezTo>
                  <a:cubicBezTo>
                    <a:pt x="6728" y="4071"/>
                    <a:pt x="6613" y="4137"/>
                    <a:pt x="6691" y="4137"/>
                  </a:cubicBezTo>
                  <a:cubicBezTo>
                    <a:pt x="6767" y="4163"/>
                    <a:pt x="6706" y="4212"/>
                    <a:pt x="6630" y="4212"/>
                  </a:cubicBezTo>
                  <a:cubicBezTo>
                    <a:pt x="6612" y="4212"/>
                    <a:pt x="6593" y="4210"/>
                    <a:pt x="6575" y="4203"/>
                  </a:cubicBezTo>
                  <a:cubicBezTo>
                    <a:pt x="6515" y="4237"/>
                    <a:pt x="6381" y="4272"/>
                    <a:pt x="6265" y="4341"/>
                  </a:cubicBezTo>
                  <a:cubicBezTo>
                    <a:pt x="6169" y="4395"/>
                    <a:pt x="6072" y="4449"/>
                    <a:pt x="6031" y="4449"/>
                  </a:cubicBezTo>
                  <a:cubicBezTo>
                    <a:pt x="6023" y="4449"/>
                    <a:pt x="6017" y="4447"/>
                    <a:pt x="6014" y="4441"/>
                  </a:cubicBezTo>
                  <a:lnTo>
                    <a:pt x="5954" y="4476"/>
                  </a:lnTo>
                  <a:cubicBezTo>
                    <a:pt x="5876" y="4607"/>
                    <a:pt x="5525" y="4811"/>
                    <a:pt x="5334" y="4877"/>
                  </a:cubicBezTo>
                  <a:cubicBezTo>
                    <a:pt x="5231" y="4930"/>
                    <a:pt x="5140" y="4999"/>
                    <a:pt x="5061" y="5080"/>
                  </a:cubicBezTo>
                  <a:cubicBezTo>
                    <a:pt x="4964" y="5181"/>
                    <a:pt x="4964" y="5181"/>
                    <a:pt x="4886" y="5181"/>
                  </a:cubicBezTo>
                  <a:cubicBezTo>
                    <a:pt x="4884" y="5178"/>
                    <a:pt x="4879" y="5176"/>
                    <a:pt x="4873" y="5176"/>
                  </a:cubicBezTo>
                  <a:cubicBezTo>
                    <a:pt x="4804" y="5176"/>
                    <a:pt x="4504" y="5321"/>
                    <a:pt x="4538" y="5381"/>
                  </a:cubicBezTo>
                  <a:lnTo>
                    <a:pt x="4460" y="5384"/>
                  </a:lnTo>
                  <a:cubicBezTo>
                    <a:pt x="4384" y="5384"/>
                    <a:pt x="4344" y="5450"/>
                    <a:pt x="4362" y="5485"/>
                  </a:cubicBezTo>
                  <a:cubicBezTo>
                    <a:pt x="4386" y="5526"/>
                    <a:pt x="4372" y="5553"/>
                    <a:pt x="4331" y="5553"/>
                  </a:cubicBezTo>
                  <a:cubicBezTo>
                    <a:pt x="4306" y="5553"/>
                    <a:pt x="4270" y="5543"/>
                    <a:pt x="4228" y="5519"/>
                  </a:cubicBezTo>
                  <a:cubicBezTo>
                    <a:pt x="4212" y="5491"/>
                    <a:pt x="4192" y="5481"/>
                    <a:pt x="4175" y="5481"/>
                  </a:cubicBezTo>
                  <a:cubicBezTo>
                    <a:pt x="4154" y="5481"/>
                    <a:pt x="4139" y="5499"/>
                    <a:pt x="4149" y="5519"/>
                  </a:cubicBezTo>
                  <a:cubicBezTo>
                    <a:pt x="4112" y="5585"/>
                    <a:pt x="4071" y="5651"/>
                    <a:pt x="3993" y="5651"/>
                  </a:cubicBezTo>
                  <a:cubicBezTo>
                    <a:pt x="3936" y="5685"/>
                    <a:pt x="3877" y="5720"/>
                    <a:pt x="3914" y="5786"/>
                  </a:cubicBezTo>
                  <a:cubicBezTo>
                    <a:pt x="3933" y="5817"/>
                    <a:pt x="3877" y="5851"/>
                    <a:pt x="3817" y="5886"/>
                  </a:cubicBezTo>
                  <a:cubicBezTo>
                    <a:pt x="3798" y="5851"/>
                    <a:pt x="3798" y="5851"/>
                    <a:pt x="3839" y="5786"/>
                  </a:cubicBezTo>
                  <a:lnTo>
                    <a:pt x="3839" y="5786"/>
                  </a:lnTo>
                  <a:lnTo>
                    <a:pt x="3720" y="5855"/>
                  </a:lnTo>
                  <a:cubicBezTo>
                    <a:pt x="3679" y="5877"/>
                    <a:pt x="3598" y="5901"/>
                    <a:pt x="3549" y="5901"/>
                  </a:cubicBezTo>
                  <a:cubicBezTo>
                    <a:pt x="3530" y="5901"/>
                    <a:pt x="3515" y="5898"/>
                    <a:pt x="3510" y="5889"/>
                  </a:cubicBezTo>
                  <a:cubicBezTo>
                    <a:pt x="3432" y="5889"/>
                    <a:pt x="3375" y="5923"/>
                    <a:pt x="3469" y="5955"/>
                  </a:cubicBezTo>
                  <a:cubicBezTo>
                    <a:pt x="3507" y="6021"/>
                    <a:pt x="3507" y="6021"/>
                    <a:pt x="3391" y="6090"/>
                  </a:cubicBezTo>
                  <a:cubicBezTo>
                    <a:pt x="3348" y="6112"/>
                    <a:pt x="3307" y="6136"/>
                    <a:pt x="3280" y="6136"/>
                  </a:cubicBezTo>
                  <a:cubicBezTo>
                    <a:pt x="3270" y="6136"/>
                    <a:pt x="3261" y="6133"/>
                    <a:pt x="3256" y="6124"/>
                  </a:cubicBezTo>
                  <a:cubicBezTo>
                    <a:pt x="3248" y="6110"/>
                    <a:pt x="3244" y="6101"/>
                    <a:pt x="3233" y="6101"/>
                  </a:cubicBezTo>
                  <a:cubicBezTo>
                    <a:pt x="3218" y="6101"/>
                    <a:pt x="3189" y="6118"/>
                    <a:pt x="3121" y="6158"/>
                  </a:cubicBezTo>
                  <a:cubicBezTo>
                    <a:pt x="2937" y="6271"/>
                    <a:pt x="2811" y="6491"/>
                    <a:pt x="2796" y="6591"/>
                  </a:cubicBezTo>
                  <a:cubicBezTo>
                    <a:pt x="2822" y="6629"/>
                    <a:pt x="2833" y="6644"/>
                    <a:pt x="2813" y="6644"/>
                  </a:cubicBezTo>
                  <a:cubicBezTo>
                    <a:pt x="2801" y="6644"/>
                    <a:pt x="2776" y="6638"/>
                    <a:pt x="2736" y="6629"/>
                  </a:cubicBezTo>
                  <a:cubicBezTo>
                    <a:pt x="2731" y="6622"/>
                    <a:pt x="2724" y="6618"/>
                    <a:pt x="2714" y="6618"/>
                  </a:cubicBezTo>
                  <a:cubicBezTo>
                    <a:pt x="2686" y="6618"/>
                    <a:pt x="2640" y="6647"/>
                    <a:pt x="2598" y="6682"/>
                  </a:cubicBezTo>
                  <a:cubicBezTo>
                    <a:pt x="2576" y="6650"/>
                    <a:pt x="2633" y="6603"/>
                    <a:pt x="2695" y="6566"/>
                  </a:cubicBezTo>
                  <a:lnTo>
                    <a:pt x="2673" y="6535"/>
                  </a:lnTo>
                  <a:cubicBezTo>
                    <a:pt x="2655" y="6530"/>
                    <a:pt x="2638" y="6528"/>
                    <a:pt x="2623" y="6528"/>
                  </a:cubicBezTo>
                  <a:cubicBezTo>
                    <a:pt x="2549" y="6528"/>
                    <a:pt x="2508" y="6578"/>
                    <a:pt x="2498" y="6666"/>
                  </a:cubicBezTo>
                  <a:cubicBezTo>
                    <a:pt x="2463" y="6741"/>
                    <a:pt x="2466" y="6741"/>
                    <a:pt x="2385" y="6757"/>
                  </a:cubicBezTo>
                  <a:cubicBezTo>
                    <a:pt x="2307" y="6770"/>
                    <a:pt x="2225" y="6788"/>
                    <a:pt x="2247" y="6817"/>
                  </a:cubicBezTo>
                  <a:cubicBezTo>
                    <a:pt x="2191" y="6864"/>
                    <a:pt x="2125" y="6901"/>
                    <a:pt x="2056" y="6926"/>
                  </a:cubicBezTo>
                  <a:cubicBezTo>
                    <a:pt x="1949" y="7030"/>
                    <a:pt x="1896" y="7080"/>
                    <a:pt x="1924" y="7108"/>
                  </a:cubicBezTo>
                  <a:cubicBezTo>
                    <a:pt x="1949" y="7136"/>
                    <a:pt x="1896" y="7186"/>
                    <a:pt x="1846" y="7237"/>
                  </a:cubicBezTo>
                  <a:cubicBezTo>
                    <a:pt x="1793" y="7290"/>
                    <a:pt x="1743" y="7340"/>
                    <a:pt x="1768" y="7365"/>
                  </a:cubicBezTo>
                  <a:cubicBezTo>
                    <a:pt x="1796" y="7393"/>
                    <a:pt x="1768" y="7465"/>
                    <a:pt x="1680" y="7578"/>
                  </a:cubicBezTo>
                  <a:cubicBezTo>
                    <a:pt x="1617" y="7713"/>
                    <a:pt x="1617" y="7710"/>
                    <a:pt x="1514" y="7716"/>
                  </a:cubicBezTo>
                  <a:cubicBezTo>
                    <a:pt x="1509" y="7712"/>
                    <a:pt x="1504" y="7710"/>
                    <a:pt x="1498" y="7710"/>
                  </a:cubicBezTo>
                  <a:cubicBezTo>
                    <a:pt x="1470" y="7710"/>
                    <a:pt x="1431" y="7757"/>
                    <a:pt x="1392" y="7804"/>
                  </a:cubicBezTo>
                  <a:cubicBezTo>
                    <a:pt x="1357" y="7838"/>
                    <a:pt x="1316" y="7870"/>
                    <a:pt x="1273" y="7891"/>
                  </a:cubicBezTo>
                  <a:cubicBezTo>
                    <a:pt x="1200" y="7929"/>
                    <a:pt x="1232" y="7954"/>
                    <a:pt x="1263" y="7976"/>
                  </a:cubicBezTo>
                  <a:lnTo>
                    <a:pt x="1323" y="8020"/>
                  </a:lnTo>
                  <a:cubicBezTo>
                    <a:pt x="1294" y="8063"/>
                    <a:pt x="1234" y="8083"/>
                    <a:pt x="1191" y="8083"/>
                  </a:cubicBezTo>
                  <a:cubicBezTo>
                    <a:pt x="1174" y="8083"/>
                    <a:pt x="1159" y="8079"/>
                    <a:pt x="1150" y="8073"/>
                  </a:cubicBezTo>
                  <a:cubicBezTo>
                    <a:pt x="1047" y="8089"/>
                    <a:pt x="1047" y="8089"/>
                    <a:pt x="1110" y="8133"/>
                  </a:cubicBezTo>
                  <a:cubicBezTo>
                    <a:pt x="1141" y="8155"/>
                    <a:pt x="1131" y="8233"/>
                    <a:pt x="1019" y="8333"/>
                  </a:cubicBezTo>
                  <a:cubicBezTo>
                    <a:pt x="945" y="8445"/>
                    <a:pt x="886" y="8567"/>
                    <a:pt x="850" y="8567"/>
                  </a:cubicBezTo>
                  <a:cubicBezTo>
                    <a:pt x="848" y="8567"/>
                    <a:pt x="845" y="8566"/>
                    <a:pt x="843" y="8565"/>
                  </a:cubicBezTo>
                  <a:cubicBezTo>
                    <a:pt x="802" y="8593"/>
                    <a:pt x="774" y="8640"/>
                    <a:pt x="771" y="8691"/>
                  </a:cubicBezTo>
                  <a:cubicBezTo>
                    <a:pt x="774" y="8775"/>
                    <a:pt x="727" y="8832"/>
                    <a:pt x="611" y="9017"/>
                  </a:cubicBezTo>
                  <a:cubicBezTo>
                    <a:pt x="398" y="9317"/>
                    <a:pt x="398" y="9321"/>
                    <a:pt x="467" y="9349"/>
                  </a:cubicBezTo>
                  <a:cubicBezTo>
                    <a:pt x="502" y="9364"/>
                    <a:pt x="539" y="9377"/>
                    <a:pt x="439" y="9415"/>
                  </a:cubicBezTo>
                  <a:cubicBezTo>
                    <a:pt x="376" y="9468"/>
                    <a:pt x="392" y="9556"/>
                    <a:pt x="383" y="9703"/>
                  </a:cubicBezTo>
                  <a:cubicBezTo>
                    <a:pt x="398" y="9784"/>
                    <a:pt x="470" y="9806"/>
                    <a:pt x="505" y="9819"/>
                  </a:cubicBezTo>
                  <a:cubicBezTo>
                    <a:pt x="577" y="9841"/>
                    <a:pt x="577" y="9841"/>
                    <a:pt x="498" y="9963"/>
                  </a:cubicBezTo>
                  <a:cubicBezTo>
                    <a:pt x="478" y="10024"/>
                    <a:pt x="428" y="10080"/>
                    <a:pt x="393" y="10080"/>
                  </a:cubicBezTo>
                  <a:cubicBezTo>
                    <a:pt x="391" y="10080"/>
                    <a:pt x="388" y="10080"/>
                    <a:pt x="386" y="10079"/>
                  </a:cubicBezTo>
                  <a:cubicBezTo>
                    <a:pt x="348" y="10066"/>
                    <a:pt x="370" y="10001"/>
                    <a:pt x="370" y="10001"/>
                  </a:cubicBezTo>
                  <a:lnTo>
                    <a:pt x="392" y="9932"/>
                  </a:lnTo>
                  <a:cubicBezTo>
                    <a:pt x="382" y="9928"/>
                    <a:pt x="371" y="9925"/>
                    <a:pt x="361" y="9925"/>
                  </a:cubicBezTo>
                  <a:cubicBezTo>
                    <a:pt x="333" y="9925"/>
                    <a:pt x="306" y="9947"/>
                    <a:pt x="276" y="10048"/>
                  </a:cubicBezTo>
                  <a:cubicBezTo>
                    <a:pt x="226" y="10107"/>
                    <a:pt x="210" y="10179"/>
                    <a:pt x="245" y="10189"/>
                  </a:cubicBezTo>
                  <a:cubicBezTo>
                    <a:pt x="194" y="10251"/>
                    <a:pt x="163" y="10392"/>
                    <a:pt x="132" y="10533"/>
                  </a:cubicBezTo>
                  <a:cubicBezTo>
                    <a:pt x="104" y="10677"/>
                    <a:pt x="88" y="10894"/>
                    <a:pt x="38" y="10963"/>
                  </a:cubicBezTo>
                  <a:cubicBezTo>
                    <a:pt x="22" y="11107"/>
                    <a:pt x="13" y="11179"/>
                    <a:pt x="50" y="11182"/>
                  </a:cubicBezTo>
                  <a:cubicBezTo>
                    <a:pt x="124" y="11188"/>
                    <a:pt x="122" y="11257"/>
                    <a:pt x="87" y="11257"/>
                  </a:cubicBezTo>
                  <a:cubicBezTo>
                    <a:pt x="86" y="11257"/>
                    <a:pt x="86" y="11257"/>
                    <a:pt x="85" y="11257"/>
                  </a:cubicBezTo>
                  <a:cubicBezTo>
                    <a:pt x="47" y="11292"/>
                    <a:pt x="13" y="11546"/>
                    <a:pt x="0" y="11802"/>
                  </a:cubicBezTo>
                  <a:cubicBezTo>
                    <a:pt x="10" y="12056"/>
                    <a:pt x="38" y="12313"/>
                    <a:pt x="79" y="12345"/>
                  </a:cubicBezTo>
                  <a:cubicBezTo>
                    <a:pt x="82" y="12395"/>
                    <a:pt x="88" y="12442"/>
                    <a:pt x="97" y="12489"/>
                  </a:cubicBezTo>
                  <a:cubicBezTo>
                    <a:pt x="88" y="12636"/>
                    <a:pt x="157" y="13075"/>
                    <a:pt x="226" y="13131"/>
                  </a:cubicBezTo>
                  <a:lnTo>
                    <a:pt x="285" y="13341"/>
                  </a:lnTo>
                  <a:cubicBezTo>
                    <a:pt x="288" y="13492"/>
                    <a:pt x="304" y="13564"/>
                    <a:pt x="367" y="13620"/>
                  </a:cubicBezTo>
                  <a:cubicBezTo>
                    <a:pt x="430" y="13676"/>
                    <a:pt x="464" y="13664"/>
                    <a:pt x="430" y="13676"/>
                  </a:cubicBezTo>
                  <a:cubicBezTo>
                    <a:pt x="392" y="13689"/>
                    <a:pt x="445" y="13824"/>
                    <a:pt x="552" y="14096"/>
                  </a:cubicBezTo>
                  <a:cubicBezTo>
                    <a:pt x="628" y="14266"/>
                    <a:pt x="659" y="14325"/>
                    <a:pt x="671" y="14325"/>
                  </a:cubicBezTo>
                  <a:cubicBezTo>
                    <a:pt x="678" y="14325"/>
                    <a:pt x="678" y="14307"/>
                    <a:pt x="677" y="14278"/>
                  </a:cubicBezTo>
                  <a:lnTo>
                    <a:pt x="677" y="14278"/>
                  </a:lnTo>
                  <a:cubicBezTo>
                    <a:pt x="843" y="14519"/>
                    <a:pt x="809" y="14535"/>
                    <a:pt x="777" y="14554"/>
                  </a:cubicBezTo>
                  <a:cubicBezTo>
                    <a:pt x="767" y="14551"/>
                    <a:pt x="758" y="14549"/>
                    <a:pt x="751" y="14549"/>
                  </a:cubicBezTo>
                  <a:cubicBezTo>
                    <a:pt x="692" y="14549"/>
                    <a:pt x="757" y="14655"/>
                    <a:pt x="878" y="14664"/>
                  </a:cubicBezTo>
                  <a:cubicBezTo>
                    <a:pt x="972" y="14695"/>
                    <a:pt x="1053" y="14811"/>
                    <a:pt x="1019" y="14830"/>
                  </a:cubicBezTo>
                  <a:cubicBezTo>
                    <a:pt x="1014" y="14833"/>
                    <a:pt x="1010" y="14834"/>
                    <a:pt x="1005" y="14834"/>
                  </a:cubicBezTo>
                  <a:cubicBezTo>
                    <a:pt x="977" y="14834"/>
                    <a:pt x="944" y="14781"/>
                    <a:pt x="909" y="14729"/>
                  </a:cubicBezTo>
                  <a:lnTo>
                    <a:pt x="843" y="14764"/>
                  </a:lnTo>
                  <a:cubicBezTo>
                    <a:pt x="868" y="14811"/>
                    <a:pt x="906" y="14849"/>
                    <a:pt x="956" y="14870"/>
                  </a:cubicBezTo>
                  <a:cubicBezTo>
                    <a:pt x="984" y="14911"/>
                    <a:pt x="1022" y="14946"/>
                    <a:pt x="1066" y="14974"/>
                  </a:cubicBezTo>
                  <a:cubicBezTo>
                    <a:pt x="1088" y="14987"/>
                    <a:pt x="1107" y="14994"/>
                    <a:pt x="1121" y="14994"/>
                  </a:cubicBezTo>
                  <a:cubicBezTo>
                    <a:pt x="1151" y="14994"/>
                    <a:pt x="1164" y="14966"/>
                    <a:pt x="1160" y="14911"/>
                  </a:cubicBezTo>
                  <a:cubicBezTo>
                    <a:pt x="1159" y="14884"/>
                    <a:pt x="1162" y="14874"/>
                    <a:pt x="1169" y="14874"/>
                  </a:cubicBezTo>
                  <a:cubicBezTo>
                    <a:pt x="1182" y="14874"/>
                    <a:pt x="1207" y="14913"/>
                    <a:pt x="1232" y="14952"/>
                  </a:cubicBezTo>
                  <a:cubicBezTo>
                    <a:pt x="1263" y="15051"/>
                    <a:pt x="1256" y="15092"/>
                    <a:pt x="1224" y="15092"/>
                  </a:cubicBezTo>
                  <a:cubicBezTo>
                    <a:pt x="1211" y="15092"/>
                    <a:pt x="1195" y="15086"/>
                    <a:pt x="1175" y="15074"/>
                  </a:cubicBezTo>
                  <a:cubicBezTo>
                    <a:pt x="1155" y="15043"/>
                    <a:pt x="1138" y="15033"/>
                    <a:pt x="1121" y="15033"/>
                  </a:cubicBezTo>
                  <a:cubicBezTo>
                    <a:pt x="1104" y="15033"/>
                    <a:pt x="1088" y="15044"/>
                    <a:pt x="1072" y="15055"/>
                  </a:cubicBezTo>
                  <a:cubicBezTo>
                    <a:pt x="1056" y="15065"/>
                    <a:pt x="1113" y="15137"/>
                    <a:pt x="1188" y="15206"/>
                  </a:cubicBezTo>
                  <a:cubicBezTo>
                    <a:pt x="1269" y="15272"/>
                    <a:pt x="1363" y="15337"/>
                    <a:pt x="1417" y="15341"/>
                  </a:cubicBezTo>
                  <a:lnTo>
                    <a:pt x="1385" y="15366"/>
                  </a:lnTo>
                  <a:cubicBezTo>
                    <a:pt x="1357" y="15388"/>
                    <a:pt x="1442" y="15503"/>
                    <a:pt x="1533" y="15616"/>
                  </a:cubicBezTo>
                  <a:cubicBezTo>
                    <a:pt x="1614" y="15705"/>
                    <a:pt x="1662" y="15757"/>
                    <a:pt x="1692" y="15757"/>
                  </a:cubicBezTo>
                  <a:cubicBezTo>
                    <a:pt x="1698" y="15757"/>
                    <a:pt x="1703" y="15755"/>
                    <a:pt x="1708" y="15751"/>
                  </a:cubicBezTo>
                  <a:cubicBezTo>
                    <a:pt x="1724" y="15737"/>
                    <a:pt x="1740" y="15723"/>
                    <a:pt x="1759" y="15723"/>
                  </a:cubicBezTo>
                  <a:cubicBezTo>
                    <a:pt x="1774" y="15723"/>
                    <a:pt x="1791" y="15731"/>
                    <a:pt x="1812" y="15754"/>
                  </a:cubicBezTo>
                  <a:cubicBezTo>
                    <a:pt x="1765" y="15701"/>
                    <a:pt x="1793" y="15676"/>
                    <a:pt x="1821" y="15651"/>
                  </a:cubicBezTo>
                  <a:cubicBezTo>
                    <a:pt x="1855" y="15720"/>
                    <a:pt x="1887" y="15789"/>
                    <a:pt x="1909" y="15861"/>
                  </a:cubicBezTo>
                  <a:cubicBezTo>
                    <a:pt x="1953" y="16014"/>
                    <a:pt x="2034" y="16140"/>
                    <a:pt x="2247" y="16337"/>
                  </a:cubicBezTo>
                  <a:cubicBezTo>
                    <a:pt x="2363" y="16425"/>
                    <a:pt x="2532" y="16560"/>
                    <a:pt x="2567" y="16635"/>
                  </a:cubicBezTo>
                  <a:cubicBezTo>
                    <a:pt x="2656" y="16705"/>
                    <a:pt x="2716" y="16742"/>
                    <a:pt x="2747" y="16742"/>
                  </a:cubicBezTo>
                  <a:cubicBezTo>
                    <a:pt x="2756" y="16742"/>
                    <a:pt x="2763" y="16738"/>
                    <a:pt x="2767" y="16732"/>
                  </a:cubicBezTo>
                  <a:lnTo>
                    <a:pt x="2890" y="16810"/>
                  </a:lnTo>
                  <a:cubicBezTo>
                    <a:pt x="2924" y="16871"/>
                    <a:pt x="3015" y="16938"/>
                    <a:pt x="3055" y="16938"/>
                  </a:cubicBezTo>
                  <a:cubicBezTo>
                    <a:pt x="3062" y="16938"/>
                    <a:pt x="3068" y="16935"/>
                    <a:pt x="3071" y="16929"/>
                  </a:cubicBezTo>
                  <a:cubicBezTo>
                    <a:pt x="3156" y="16933"/>
                    <a:pt x="3197" y="17001"/>
                    <a:pt x="3262" y="17036"/>
                  </a:cubicBezTo>
                  <a:cubicBezTo>
                    <a:pt x="3308" y="17103"/>
                    <a:pt x="3331" y="17137"/>
                    <a:pt x="3341" y="17137"/>
                  </a:cubicBezTo>
                  <a:cubicBezTo>
                    <a:pt x="3351" y="17137"/>
                    <a:pt x="3349" y="17103"/>
                    <a:pt x="3344" y="17036"/>
                  </a:cubicBezTo>
                  <a:cubicBezTo>
                    <a:pt x="3363" y="17005"/>
                    <a:pt x="3256" y="16901"/>
                    <a:pt x="3194" y="16867"/>
                  </a:cubicBezTo>
                  <a:cubicBezTo>
                    <a:pt x="3131" y="16832"/>
                    <a:pt x="3071" y="16798"/>
                    <a:pt x="3012" y="16754"/>
                  </a:cubicBezTo>
                  <a:lnTo>
                    <a:pt x="3012" y="16754"/>
                  </a:lnTo>
                  <a:cubicBezTo>
                    <a:pt x="3078" y="16785"/>
                    <a:pt x="3143" y="16813"/>
                    <a:pt x="3212" y="16835"/>
                  </a:cubicBezTo>
                  <a:cubicBezTo>
                    <a:pt x="3258" y="16860"/>
                    <a:pt x="3344" y="16885"/>
                    <a:pt x="3395" y="16885"/>
                  </a:cubicBezTo>
                  <a:cubicBezTo>
                    <a:pt x="3415" y="16885"/>
                    <a:pt x="3430" y="16882"/>
                    <a:pt x="3435" y="16873"/>
                  </a:cubicBezTo>
                  <a:cubicBezTo>
                    <a:pt x="3435" y="16873"/>
                    <a:pt x="3443" y="16858"/>
                    <a:pt x="3467" y="16858"/>
                  </a:cubicBezTo>
                  <a:cubicBezTo>
                    <a:pt x="3479" y="16858"/>
                    <a:pt x="3495" y="16861"/>
                    <a:pt x="3516" y="16873"/>
                  </a:cubicBezTo>
                  <a:lnTo>
                    <a:pt x="3479" y="16939"/>
                  </a:lnTo>
                  <a:cubicBezTo>
                    <a:pt x="3400" y="16939"/>
                    <a:pt x="3382" y="16970"/>
                    <a:pt x="3363" y="17005"/>
                  </a:cubicBezTo>
                  <a:cubicBezTo>
                    <a:pt x="3383" y="17088"/>
                    <a:pt x="3500" y="17191"/>
                    <a:pt x="3565" y="17191"/>
                  </a:cubicBezTo>
                  <a:cubicBezTo>
                    <a:pt x="3581" y="17191"/>
                    <a:pt x="3594" y="17185"/>
                    <a:pt x="3601" y="17171"/>
                  </a:cubicBezTo>
                  <a:cubicBezTo>
                    <a:pt x="3648" y="17186"/>
                    <a:pt x="3689" y="17221"/>
                    <a:pt x="3717" y="17265"/>
                  </a:cubicBezTo>
                  <a:cubicBezTo>
                    <a:pt x="3704" y="17288"/>
                    <a:pt x="3731" y="17308"/>
                    <a:pt x="3778" y="17308"/>
                  </a:cubicBezTo>
                  <a:cubicBezTo>
                    <a:pt x="3802" y="17308"/>
                    <a:pt x="3831" y="17302"/>
                    <a:pt x="3864" y="17290"/>
                  </a:cubicBezTo>
                  <a:cubicBezTo>
                    <a:pt x="3892" y="17278"/>
                    <a:pt x="3917" y="17272"/>
                    <a:pt x="3940" y="17272"/>
                  </a:cubicBezTo>
                  <a:cubicBezTo>
                    <a:pt x="3994" y="17272"/>
                    <a:pt x="4033" y="17305"/>
                    <a:pt x="4062" y="17371"/>
                  </a:cubicBezTo>
                  <a:cubicBezTo>
                    <a:pt x="4154" y="17472"/>
                    <a:pt x="4366" y="17559"/>
                    <a:pt x="4436" y="17559"/>
                  </a:cubicBezTo>
                  <a:cubicBezTo>
                    <a:pt x="4449" y="17559"/>
                    <a:pt x="4458" y="17556"/>
                    <a:pt x="4460" y="17550"/>
                  </a:cubicBezTo>
                  <a:cubicBezTo>
                    <a:pt x="4468" y="17525"/>
                    <a:pt x="4498" y="17516"/>
                    <a:pt x="4535" y="17516"/>
                  </a:cubicBezTo>
                  <a:cubicBezTo>
                    <a:pt x="4608" y="17516"/>
                    <a:pt x="4712" y="17552"/>
                    <a:pt x="4751" y="17587"/>
                  </a:cubicBezTo>
                  <a:cubicBezTo>
                    <a:pt x="4791" y="17630"/>
                    <a:pt x="4847" y="17651"/>
                    <a:pt x="4904" y="17651"/>
                  </a:cubicBezTo>
                  <a:cubicBezTo>
                    <a:pt x="4923" y="17651"/>
                    <a:pt x="4942" y="17649"/>
                    <a:pt x="4961" y="17644"/>
                  </a:cubicBezTo>
                  <a:lnTo>
                    <a:pt x="4961" y="17644"/>
                  </a:lnTo>
                  <a:cubicBezTo>
                    <a:pt x="4953" y="17673"/>
                    <a:pt x="4995" y="17712"/>
                    <a:pt x="5056" y="17712"/>
                  </a:cubicBezTo>
                  <a:cubicBezTo>
                    <a:pt x="5069" y="17712"/>
                    <a:pt x="5082" y="17710"/>
                    <a:pt x="5096" y="17707"/>
                  </a:cubicBezTo>
                  <a:cubicBezTo>
                    <a:pt x="5096" y="17707"/>
                    <a:pt x="5103" y="17708"/>
                    <a:pt x="5111" y="17708"/>
                  </a:cubicBezTo>
                  <a:cubicBezTo>
                    <a:pt x="5127" y="17708"/>
                    <a:pt x="5144" y="17702"/>
                    <a:pt x="5102" y="17669"/>
                  </a:cubicBezTo>
                  <a:lnTo>
                    <a:pt x="5259" y="17622"/>
                  </a:lnTo>
                  <a:cubicBezTo>
                    <a:pt x="5187" y="17606"/>
                    <a:pt x="5196" y="17572"/>
                    <a:pt x="5202" y="17534"/>
                  </a:cubicBezTo>
                  <a:cubicBezTo>
                    <a:pt x="5203" y="17528"/>
                    <a:pt x="5211" y="17526"/>
                    <a:pt x="5223" y="17526"/>
                  </a:cubicBezTo>
                  <a:cubicBezTo>
                    <a:pt x="5288" y="17526"/>
                    <a:pt x="5495" y="17606"/>
                    <a:pt x="5607" y="17710"/>
                  </a:cubicBezTo>
                  <a:lnTo>
                    <a:pt x="5741" y="17797"/>
                  </a:lnTo>
                  <a:lnTo>
                    <a:pt x="5748" y="17722"/>
                  </a:lnTo>
                  <a:cubicBezTo>
                    <a:pt x="5820" y="17728"/>
                    <a:pt x="5892" y="17738"/>
                    <a:pt x="5889" y="17776"/>
                  </a:cubicBezTo>
                  <a:cubicBezTo>
                    <a:pt x="5885" y="17810"/>
                    <a:pt x="5885" y="17816"/>
                    <a:pt x="5958" y="17816"/>
                  </a:cubicBezTo>
                  <a:cubicBezTo>
                    <a:pt x="5958" y="17816"/>
                    <a:pt x="5959" y="17816"/>
                    <a:pt x="5962" y="17816"/>
                  </a:cubicBezTo>
                  <a:cubicBezTo>
                    <a:pt x="5978" y="17816"/>
                    <a:pt x="6033" y="17814"/>
                    <a:pt x="6033" y="17782"/>
                  </a:cubicBezTo>
                  <a:cubicBezTo>
                    <a:pt x="6035" y="17736"/>
                    <a:pt x="6035" y="17717"/>
                    <a:pt x="6050" y="17717"/>
                  </a:cubicBezTo>
                  <a:cubicBezTo>
                    <a:pt x="6060" y="17717"/>
                    <a:pt x="6078" y="17727"/>
                    <a:pt x="6108" y="17744"/>
                  </a:cubicBezTo>
                  <a:cubicBezTo>
                    <a:pt x="6143" y="17784"/>
                    <a:pt x="6178" y="17803"/>
                    <a:pt x="6214" y="17803"/>
                  </a:cubicBezTo>
                  <a:cubicBezTo>
                    <a:pt x="6250" y="17803"/>
                    <a:pt x="6285" y="17785"/>
                    <a:pt x="6321" y="17747"/>
                  </a:cubicBezTo>
                  <a:cubicBezTo>
                    <a:pt x="6323" y="17710"/>
                    <a:pt x="6323" y="17691"/>
                    <a:pt x="6331" y="17691"/>
                  </a:cubicBezTo>
                  <a:cubicBezTo>
                    <a:pt x="6340" y="17691"/>
                    <a:pt x="6357" y="17711"/>
                    <a:pt x="6393" y="17750"/>
                  </a:cubicBezTo>
                  <a:cubicBezTo>
                    <a:pt x="6393" y="17786"/>
                    <a:pt x="6462" y="17820"/>
                    <a:pt x="6531" y="17820"/>
                  </a:cubicBezTo>
                  <a:cubicBezTo>
                    <a:pt x="6534" y="17820"/>
                    <a:pt x="6537" y="17820"/>
                    <a:pt x="6540" y="17819"/>
                  </a:cubicBezTo>
                  <a:lnTo>
                    <a:pt x="6537" y="17782"/>
                  </a:lnTo>
                  <a:cubicBezTo>
                    <a:pt x="6537" y="17735"/>
                    <a:pt x="6564" y="17715"/>
                    <a:pt x="6603" y="17715"/>
                  </a:cubicBezTo>
                  <a:cubicBezTo>
                    <a:pt x="6626" y="17715"/>
                    <a:pt x="6653" y="17722"/>
                    <a:pt x="6681" y="17735"/>
                  </a:cubicBezTo>
                  <a:cubicBezTo>
                    <a:pt x="6681" y="17752"/>
                    <a:pt x="6697" y="17760"/>
                    <a:pt x="6727" y="17760"/>
                  </a:cubicBezTo>
                  <a:cubicBezTo>
                    <a:pt x="6763" y="17760"/>
                    <a:pt x="6821" y="17748"/>
                    <a:pt x="6898" y="17722"/>
                  </a:cubicBezTo>
                  <a:cubicBezTo>
                    <a:pt x="6974" y="17714"/>
                    <a:pt x="7030" y="17705"/>
                    <a:pt x="7066" y="17705"/>
                  </a:cubicBezTo>
                  <a:cubicBezTo>
                    <a:pt x="7097" y="17705"/>
                    <a:pt x="7112" y="17711"/>
                    <a:pt x="7114" y="17728"/>
                  </a:cubicBezTo>
                  <a:cubicBezTo>
                    <a:pt x="7118" y="17765"/>
                    <a:pt x="7121" y="17784"/>
                    <a:pt x="7129" y="17784"/>
                  </a:cubicBezTo>
                  <a:cubicBezTo>
                    <a:pt x="7138" y="17784"/>
                    <a:pt x="7154" y="17763"/>
                    <a:pt x="7186" y="17719"/>
                  </a:cubicBezTo>
                  <a:cubicBezTo>
                    <a:pt x="7228" y="17689"/>
                    <a:pt x="7243" y="17678"/>
                    <a:pt x="7287" y="17678"/>
                  </a:cubicBezTo>
                  <a:cubicBezTo>
                    <a:pt x="7312" y="17678"/>
                    <a:pt x="7347" y="17682"/>
                    <a:pt x="7402" y="17688"/>
                  </a:cubicBezTo>
                  <a:cubicBezTo>
                    <a:pt x="7433" y="17699"/>
                    <a:pt x="7451" y="17704"/>
                    <a:pt x="7466" y="17704"/>
                  </a:cubicBezTo>
                  <a:cubicBezTo>
                    <a:pt x="7490" y="17704"/>
                    <a:pt x="7505" y="17690"/>
                    <a:pt x="7543" y="17660"/>
                  </a:cubicBezTo>
                  <a:cubicBezTo>
                    <a:pt x="7530" y="17596"/>
                    <a:pt x="7523" y="17559"/>
                    <a:pt x="7479" y="17559"/>
                  </a:cubicBezTo>
                  <a:cubicBezTo>
                    <a:pt x="7472" y="17559"/>
                    <a:pt x="7463" y="17560"/>
                    <a:pt x="7452" y="17562"/>
                  </a:cubicBezTo>
                  <a:cubicBezTo>
                    <a:pt x="7427" y="17569"/>
                    <a:pt x="7411" y="17573"/>
                    <a:pt x="7400" y="17573"/>
                  </a:cubicBezTo>
                  <a:cubicBezTo>
                    <a:pt x="7381" y="17573"/>
                    <a:pt x="7378" y="17562"/>
                    <a:pt x="7374" y="17540"/>
                  </a:cubicBezTo>
                  <a:cubicBezTo>
                    <a:pt x="7374" y="17540"/>
                    <a:pt x="7446" y="17528"/>
                    <a:pt x="7515" y="17509"/>
                  </a:cubicBezTo>
                  <a:cubicBezTo>
                    <a:pt x="7606" y="17490"/>
                    <a:pt x="7697" y="17456"/>
                    <a:pt x="7778" y="17409"/>
                  </a:cubicBezTo>
                  <a:cubicBezTo>
                    <a:pt x="7870" y="17360"/>
                    <a:pt x="7887" y="17309"/>
                    <a:pt x="7843" y="17309"/>
                  </a:cubicBezTo>
                  <a:cubicBezTo>
                    <a:pt x="7826" y="17309"/>
                    <a:pt x="7799" y="17317"/>
                    <a:pt x="7763" y="17337"/>
                  </a:cubicBezTo>
                  <a:lnTo>
                    <a:pt x="7684" y="17315"/>
                  </a:lnTo>
                  <a:cubicBezTo>
                    <a:pt x="7673" y="17267"/>
                    <a:pt x="7642" y="17246"/>
                    <a:pt x="7613" y="17246"/>
                  </a:cubicBezTo>
                  <a:cubicBezTo>
                    <a:pt x="7574" y="17246"/>
                    <a:pt x="7538" y="17282"/>
                    <a:pt x="7553" y="17346"/>
                  </a:cubicBezTo>
                  <a:cubicBezTo>
                    <a:pt x="7565" y="17410"/>
                    <a:pt x="7571" y="17437"/>
                    <a:pt x="7557" y="17437"/>
                  </a:cubicBezTo>
                  <a:cubicBezTo>
                    <a:pt x="7547" y="17437"/>
                    <a:pt x="7527" y="17423"/>
                    <a:pt x="7493" y="17399"/>
                  </a:cubicBezTo>
                  <a:cubicBezTo>
                    <a:pt x="7484" y="17355"/>
                    <a:pt x="7457" y="17343"/>
                    <a:pt x="7422" y="17343"/>
                  </a:cubicBezTo>
                  <a:cubicBezTo>
                    <a:pt x="7398" y="17343"/>
                    <a:pt x="7371" y="17349"/>
                    <a:pt x="7343" y="17352"/>
                  </a:cubicBezTo>
                  <a:cubicBezTo>
                    <a:pt x="7321" y="17356"/>
                    <a:pt x="7306" y="17358"/>
                    <a:pt x="7296" y="17358"/>
                  </a:cubicBezTo>
                  <a:cubicBezTo>
                    <a:pt x="7276" y="17358"/>
                    <a:pt x="7275" y="17349"/>
                    <a:pt x="7271" y="17324"/>
                  </a:cubicBezTo>
                  <a:cubicBezTo>
                    <a:pt x="7265" y="17294"/>
                    <a:pt x="7210" y="17269"/>
                    <a:pt x="7153" y="17269"/>
                  </a:cubicBezTo>
                  <a:cubicBezTo>
                    <a:pt x="7144" y="17269"/>
                    <a:pt x="7135" y="17270"/>
                    <a:pt x="7126" y="17271"/>
                  </a:cubicBezTo>
                  <a:cubicBezTo>
                    <a:pt x="7061" y="17280"/>
                    <a:pt x="7058" y="17280"/>
                    <a:pt x="7064" y="17318"/>
                  </a:cubicBezTo>
                  <a:cubicBezTo>
                    <a:pt x="7100" y="17332"/>
                    <a:pt x="7084" y="17344"/>
                    <a:pt x="7050" y="17344"/>
                  </a:cubicBezTo>
                  <a:cubicBezTo>
                    <a:pt x="7016" y="17344"/>
                    <a:pt x="6963" y="17332"/>
                    <a:pt x="6926" y="17299"/>
                  </a:cubicBezTo>
                  <a:cubicBezTo>
                    <a:pt x="6899" y="17288"/>
                    <a:pt x="6882" y="17281"/>
                    <a:pt x="6873" y="17281"/>
                  </a:cubicBezTo>
                  <a:cubicBezTo>
                    <a:pt x="6858" y="17281"/>
                    <a:pt x="6859" y="17298"/>
                    <a:pt x="6863" y="17343"/>
                  </a:cubicBezTo>
                  <a:cubicBezTo>
                    <a:pt x="6867" y="17383"/>
                    <a:pt x="6828" y="17405"/>
                    <a:pt x="6782" y="17405"/>
                  </a:cubicBezTo>
                  <a:cubicBezTo>
                    <a:pt x="6741" y="17405"/>
                    <a:pt x="6695" y="17389"/>
                    <a:pt x="6663" y="17356"/>
                  </a:cubicBezTo>
                  <a:lnTo>
                    <a:pt x="6528" y="17365"/>
                  </a:lnTo>
                  <a:cubicBezTo>
                    <a:pt x="6459" y="17368"/>
                    <a:pt x="6459" y="17406"/>
                    <a:pt x="6462" y="17443"/>
                  </a:cubicBezTo>
                  <a:cubicBezTo>
                    <a:pt x="6462" y="17488"/>
                    <a:pt x="6462" y="17508"/>
                    <a:pt x="6447" y="17508"/>
                  </a:cubicBezTo>
                  <a:cubicBezTo>
                    <a:pt x="6437" y="17508"/>
                    <a:pt x="6421" y="17499"/>
                    <a:pt x="6393" y="17484"/>
                  </a:cubicBezTo>
                  <a:cubicBezTo>
                    <a:pt x="6324" y="17446"/>
                    <a:pt x="6324" y="17409"/>
                    <a:pt x="6324" y="17409"/>
                  </a:cubicBezTo>
                  <a:cubicBezTo>
                    <a:pt x="6324" y="17371"/>
                    <a:pt x="6258" y="17368"/>
                    <a:pt x="6189" y="17368"/>
                  </a:cubicBezTo>
                  <a:cubicBezTo>
                    <a:pt x="6171" y="17367"/>
                    <a:pt x="6148" y="17366"/>
                    <a:pt x="6123" y="17366"/>
                  </a:cubicBezTo>
                  <a:cubicBezTo>
                    <a:pt x="6060" y="17366"/>
                    <a:pt x="5990" y="17372"/>
                    <a:pt x="5986" y="17398"/>
                  </a:cubicBezTo>
                  <a:lnTo>
                    <a:pt x="5986" y="17398"/>
                  </a:lnTo>
                  <a:cubicBezTo>
                    <a:pt x="5987" y="17388"/>
                    <a:pt x="5988" y="17375"/>
                    <a:pt x="5989" y="17362"/>
                  </a:cubicBezTo>
                  <a:cubicBezTo>
                    <a:pt x="5942" y="17362"/>
                    <a:pt x="5928" y="17343"/>
                    <a:pt x="5924" y="17343"/>
                  </a:cubicBezTo>
                  <a:cubicBezTo>
                    <a:pt x="5921" y="17343"/>
                    <a:pt x="5921" y="17347"/>
                    <a:pt x="5920" y="17359"/>
                  </a:cubicBezTo>
                  <a:cubicBezTo>
                    <a:pt x="5851" y="17349"/>
                    <a:pt x="5785" y="17331"/>
                    <a:pt x="5723" y="17302"/>
                  </a:cubicBezTo>
                  <a:cubicBezTo>
                    <a:pt x="5689" y="17289"/>
                    <a:pt x="5650" y="17283"/>
                    <a:pt x="5614" y="17283"/>
                  </a:cubicBezTo>
                  <a:cubicBezTo>
                    <a:pt x="5513" y="17283"/>
                    <a:pt x="5434" y="17330"/>
                    <a:pt x="5575" y="17399"/>
                  </a:cubicBezTo>
                  <a:lnTo>
                    <a:pt x="5506" y="17393"/>
                  </a:lnTo>
                  <a:cubicBezTo>
                    <a:pt x="5501" y="17393"/>
                    <a:pt x="5496" y="17392"/>
                    <a:pt x="5491" y="17392"/>
                  </a:cubicBezTo>
                  <a:cubicBezTo>
                    <a:pt x="5439" y="17392"/>
                    <a:pt x="5434" y="17421"/>
                    <a:pt x="5434" y="17421"/>
                  </a:cubicBezTo>
                  <a:cubicBezTo>
                    <a:pt x="5431" y="17440"/>
                    <a:pt x="5412" y="17446"/>
                    <a:pt x="5386" y="17446"/>
                  </a:cubicBezTo>
                  <a:cubicBezTo>
                    <a:pt x="5360" y="17446"/>
                    <a:pt x="5326" y="17440"/>
                    <a:pt x="5293" y="17434"/>
                  </a:cubicBezTo>
                  <a:cubicBezTo>
                    <a:pt x="5293" y="17434"/>
                    <a:pt x="5299" y="17396"/>
                    <a:pt x="5306" y="17359"/>
                  </a:cubicBezTo>
                  <a:cubicBezTo>
                    <a:pt x="5360" y="17296"/>
                    <a:pt x="5329" y="17248"/>
                    <a:pt x="5276" y="17248"/>
                  </a:cubicBezTo>
                  <a:cubicBezTo>
                    <a:pt x="5247" y="17248"/>
                    <a:pt x="5211" y="17263"/>
                    <a:pt x="5178" y="17298"/>
                  </a:cubicBezTo>
                  <a:lnTo>
                    <a:pt x="5178" y="17298"/>
                  </a:lnTo>
                  <a:cubicBezTo>
                    <a:pt x="5180" y="17288"/>
                    <a:pt x="5183" y="17275"/>
                    <a:pt x="5187" y="17262"/>
                  </a:cubicBezTo>
                  <a:cubicBezTo>
                    <a:pt x="5192" y="17231"/>
                    <a:pt x="5149" y="17219"/>
                    <a:pt x="5059" y="17219"/>
                  </a:cubicBezTo>
                  <a:cubicBezTo>
                    <a:pt x="5038" y="17219"/>
                    <a:pt x="5015" y="17220"/>
                    <a:pt x="4989" y="17221"/>
                  </a:cubicBezTo>
                  <a:cubicBezTo>
                    <a:pt x="4981" y="17219"/>
                    <a:pt x="4973" y="17218"/>
                    <a:pt x="4965" y="17218"/>
                  </a:cubicBezTo>
                  <a:cubicBezTo>
                    <a:pt x="4905" y="17218"/>
                    <a:pt x="4838" y="17266"/>
                    <a:pt x="4829" y="17296"/>
                  </a:cubicBezTo>
                  <a:cubicBezTo>
                    <a:pt x="4825" y="17315"/>
                    <a:pt x="4805" y="17320"/>
                    <a:pt x="4787" y="17320"/>
                  </a:cubicBezTo>
                  <a:cubicBezTo>
                    <a:pt x="4768" y="17320"/>
                    <a:pt x="4751" y="17315"/>
                    <a:pt x="4751" y="17315"/>
                  </a:cubicBezTo>
                  <a:cubicBezTo>
                    <a:pt x="4685" y="17296"/>
                    <a:pt x="4685" y="17296"/>
                    <a:pt x="4695" y="17262"/>
                  </a:cubicBezTo>
                  <a:cubicBezTo>
                    <a:pt x="4709" y="17211"/>
                    <a:pt x="4656" y="17182"/>
                    <a:pt x="4592" y="17182"/>
                  </a:cubicBezTo>
                  <a:cubicBezTo>
                    <a:pt x="4561" y="17182"/>
                    <a:pt x="4526" y="17189"/>
                    <a:pt x="4497" y="17205"/>
                  </a:cubicBezTo>
                  <a:lnTo>
                    <a:pt x="4510" y="17168"/>
                  </a:lnTo>
                  <a:cubicBezTo>
                    <a:pt x="4522" y="17133"/>
                    <a:pt x="4472" y="17074"/>
                    <a:pt x="4140" y="16995"/>
                  </a:cubicBezTo>
                  <a:cubicBezTo>
                    <a:pt x="3889" y="16889"/>
                    <a:pt x="3704" y="16804"/>
                    <a:pt x="3723" y="16770"/>
                  </a:cubicBezTo>
                  <a:cubicBezTo>
                    <a:pt x="3739" y="16738"/>
                    <a:pt x="3469" y="16676"/>
                    <a:pt x="3309" y="16672"/>
                  </a:cubicBezTo>
                  <a:cubicBezTo>
                    <a:pt x="3331" y="16641"/>
                    <a:pt x="3269" y="16610"/>
                    <a:pt x="3156" y="16535"/>
                  </a:cubicBezTo>
                  <a:cubicBezTo>
                    <a:pt x="2987" y="16422"/>
                    <a:pt x="2987" y="16422"/>
                    <a:pt x="3009" y="16390"/>
                  </a:cubicBezTo>
                  <a:cubicBezTo>
                    <a:pt x="3106" y="16365"/>
                    <a:pt x="3106" y="16365"/>
                    <a:pt x="2952" y="16353"/>
                  </a:cubicBezTo>
                  <a:cubicBezTo>
                    <a:pt x="2944" y="16355"/>
                    <a:pt x="2935" y="16356"/>
                    <a:pt x="2927" y="16356"/>
                  </a:cubicBezTo>
                  <a:cubicBezTo>
                    <a:pt x="2826" y="16356"/>
                    <a:pt x="2715" y="16214"/>
                    <a:pt x="2758" y="16162"/>
                  </a:cubicBezTo>
                  <a:cubicBezTo>
                    <a:pt x="2780" y="16130"/>
                    <a:pt x="2730" y="16090"/>
                    <a:pt x="2623" y="16008"/>
                  </a:cubicBezTo>
                  <a:cubicBezTo>
                    <a:pt x="2545" y="15999"/>
                    <a:pt x="2448" y="15901"/>
                    <a:pt x="2351" y="15811"/>
                  </a:cubicBezTo>
                  <a:cubicBezTo>
                    <a:pt x="2258" y="15726"/>
                    <a:pt x="2223" y="15693"/>
                    <a:pt x="2197" y="15693"/>
                  </a:cubicBezTo>
                  <a:cubicBezTo>
                    <a:pt x="2181" y="15693"/>
                    <a:pt x="2168" y="15706"/>
                    <a:pt x="2147" y="15726"/>
                  </a:cubicBezTo>
                  <a:cubicBezTo>
                    <a:pt x="2131" y="15742"/>
                    <a:pt x="2116" y="15749"/>
                    <a:pt x="2101" y="15749"/>
                  </a:cubicBezTo>
                  <a:cubicBezTo>
                    <a:pt x="2062" y="15749"/>
                    <a:pt x="2020" y="15701"/>
                    <a:pt x="1953" y="15629"/>
                  </a:cubicBezTo>
                  <a:cubicBezTo>
                    <a:pt x="1906" y="15576"/>
                    <a:pt x="1862" y="15525"/>
                    <a:pt x="1890" y="15500"/>
                  </a:cubicBezTo>
                  <a:cubicBezTo>
                    <a:pt x="1877" y="15453"/>
                    <a:pt x="1855" y="15413"/>
                    <a:pt x="1827" y="15375"/>
                  </a:cubicBezTo>
                  <a:cubicBezTo>
                    <a:pt x="1780" y="15325"/>
                    <a:pt x="1743" y="15268"/>
                    <a:pt x="1771" y="15247"/>
                  </a:cubicBezTo>
                  <a:cubicBezTo>
                    <a:pt x="1755" y="15178"/>
                    <a:pt x="1724" y="15115"/>
                    <a:pt x="1680" y="15062"/>
                  </a:cubicBezTo>
                  <a:cubicBezTo>
                    <a:pt x="1595" y="14958"/>
                    <a:pt x="1520" y="14845"/>
                    <a:pt x="1555" y="14823"/>
                  </a:cubicBezTo>
                  <a:cubicBezTo>
                    <a:pt x="1531" y="14788"/>
                    <a:pt x="1522" y="14775"/>
                    <a:pt x="1511" y="14775"/>
                  </a:cubicBezTo>
                  <a:cubicBezTo>
                    <a:pt x="1504" y="14775"/>
                    <a:pt x="1497" y="14779"/>
                    <a:pt x="1486" y="14786"/>
                  </a:cubicBezTo>
                  <a:cubicBezTo>
                    <a:pt x="1481" y="14789"/>
                    <a:pt x="1475" y="14791"/>
                    <a:pt x="1468" y="14791"/>
                  </a:cubicBezTo>
                  <a:cubicBezTo>
                    <a:pt x="1432" y="14791"/>
                    <a:pt x="1368" y="14732"/>
                    <a:pt x="1273" y="14523"/>
                  </a:cubicBezTo>
                  <a:cubicBezTo>
                    <a:pt x="1213" y="14409"/>
                    <a:pt x="1128" y="14239"/>
                    <a:pt x="1090" y="14239"/>
                  </a:cubicBezTo>
                  <a:cubicBezTo>
                    <a:pt x="1088" y="14239"/>
                    <a:pt x="1086" y="14240"/>
                    <a:pt x="1084" y="14241"/>
                  </a:cubicBezTo>
                  <a:cubicBezTo>
                    <a:pt x="1053" y="14178"/>
                    <a:pt x="1053" y="14178"/>
                    <a:pt x="1088" y="14162"/>
                  </a:cubicBezTo>
                  <a:cubicBezTo>
                    <a:pt x="1157" y="14128"/>
                    <a:pt x="1088" y="14015"/>
                    <a:pt x="972" y="13918"/>
                  </a:cubicBezTo>
                  <a:cubicBezTo>
                    <a:pt x="968" y="13919"/>
                    <a:pt x="964" y="13920"/>
                    <a:pt x="960" y="13920"/>
                  </a:cubicBezTo>
                  <a:cubicBezTo>
                    <a:pt x="929" y="13920"/>
                    <a:pt x="910" y="13863"/>
                    <a:pt x="922" y="13792"/>
                  </a:cubicBezTo>
                  <a:cubicBezTo>
                    <a:pt x="903" y="13749"/>
                    <a:pt x="871" y="13711"/>
                    <a:pt x="837" y="13680"/>
                  </a:cubicBezTo>
                  <a:cubicBezTo>
                    <a:pt x="777" y="13629"/>
                    <a:pt x="774" y="13629"/>
                    <a:pt x="762" y="13492"/>
                  </a:cubicBezTo>
                  <a:cubicBezTo>
                    <a:pt x="796" y="13479"/>
                    <a:pt x="774" y="13416"/>
                    <a:pt x="759" y="13351"/>
                  </a:cubicBezTo>
                  <a:cubicBezTo>
                    <a:pt x="724" y="13291"/>
                    <a:pt x="652" y="13081"/>
                    <a:pt x="599" y="12877"/>
                  </a:cubicBezTo>
                  <a:cubicBezTo>
                    <a:pt x="561" y="12667"/>
                    <a:pt x="536" y="12467"/>
                    <a:pt x="549" y="12429"/>
                  </a:cubicBezTo>
                  <a:cubicBezTo>
                    <a:pt x="502" y="12370"/>
                    <a:pt x="495" y="12370"/>
                    <a:pt x="492" y="12301"/>
                  </a:cubicBezTo>
                  <a:cubicBezTo>
                    <a:pt x="558" y="12229"/>
                    <a:pt x="524" y="12169"/>
                    <a:pt x="455" y="12169"/>
                  </a:cubicBezTo>
                  <a:cubicBezTo>
                    <a:pt x="452" y="12169"/>
                    <a:pt x="449" y="12169"/>
                    <a:pt x="445" y="12169"/>
                  </a:cubicBezTo>
                  <a:lnTo>
                    <a:pt x="448" y="12238"/>
                  </a:lnTo>
                  <a:lnTo>
                    <a:pt x="455" y="12304"/>
                  </a:lnTo>
                  <a:cubicBezTo>
                    <a:pt x="453" y="12304"/>
                    <a:pt x="451" y="12304"/>
                    <a:pt x="450" y="12304"/>
                  </a:cubicBezTo>
                  <a:cubicBezTo>
                    <a:pt x="379" y="12304"/>
                    <a:pt x="366" y="12106"/>
                    <a:pt x="477" y="12097"/>
                  </a:cubicBezTo>
                  <a:cubicBezTo>
                    <a:pt x="549" y="12025"/>
                    <a:pt x="549" y="12025"/>
                    <a:pt x="467" y="11962"/>
                  </a:cubicBezTo>
                  <a:cubicBezTo>
                    <a:pt x="386" y="11900"/>
                    <a:pt x="379" y="11828"/>
                    <a:pt x="455" y="11759"/>
                  </a:cubicBezTo>
                  <a:cubicBezTo>
                    <a:pt x="530" y="11759"/>
                    <a:pt x="530" y="11759"/>
                    <a:pt x="455" y="11693"/>
                  </a:cubicBezTo>
                  <a:cubicBezTo>
                    <a:pt x="311" y="11559"/>
                    <a:pt x="275" y="11351"/>
                    <a:pt x="411" y="11351"/>
                  </a:cubicBezTo>
                  <a:cubicBezTo>
                    <a:pt x="415" y="11351"/>
                    <a:pt x="419" y="11351"/>
                    <a:pt x="423" y="11351"/>
                  </a:cubicBezTo>
                  <a:cubicBezTo>
                    <a:pt x="425" y="11351"/>
                    <a:pt x="427" y="11351"/>
                    <a:pt x="428" y="11351"/>
                  </a:cubicBezTo>
                  <a:cubicBezTo>
                    <a:pt x="500" y="11351"/>
                    <a:pt x="539" y="11287"/>
                    <a:pt x="539" y="11223"/>
                  </a:cubicBezTo>
                  <a:cubicBezTo>
                    <a:pt x="549" y="11157"/>
                    <a:pt x="511" y="11154"/>
                    <a:pt x="473" y="11151"/>
                  </a:cubicBezTo>
                  <a:cubicBezTo>
                    <a:pt x="452" y="11165"/>
                    <a:pt x="437" y="11172"/>
                    <a:pt x="427" y="11172"/>
                  </a:cubicBezTo>
                  <a:cubicBezTo>
                    <a:pt x="399" y="11172"/>
                    <a:pt x="421" y="11110"/>
                    <a:pt x="489" y="11016"/>
                  </a:cubicBezTo>
                  <a:cubicBezTo>
                    <a:pt x="627" y="10825"/>
                    <a:pt x="633" y="10699"/>
                    <a:pt x="608" y="10486"/>
                  </a:cubicBezTo>
                  <a:cubicBezTo>
                    <a:pt x="597" y="10290"/>
                    <a:pt x="614" y="10130"/>
                    <a:pt x="636" y="10130"/>
                  </a:cubicBezTo>
                  <a:cubicBezTo>
                    <a:pt x="645" y="10130"/>
                    <a:pt x="655" y="10158"/>
                    <a:pt x="665" y="10223"/>
                  </a:cubicBezTo>
                  <a:cubicBezTo>
                    <a:pt x="687" y="10299"/>
                    <a:pt x="698" y="10337"/>
                    <a:pt x="702" y="10337"/>
                  </a:cubicBezTo>
                  <a:cubicBezTo>
                    <a:pt x="707" y="10337"/>
                    <a:pt x="705" y="10302"/>
                    <a:pt x="702" y="10232"/>
                  </a:cubicBezTo>
                  <a:cubicBezTo>
                    <a:pt x="724" y="10101"/>
                    <a:pt x="777" y="9975"/>
                    <a:pt x="793" y="9913"/>
                  </a:cubicBezTo>
                  <a:cubicBezTo>
                    <a:pt x="815" y="9847"/>
                    <a:pt x="799" y="9772"/>
                    <a:pt x="765" y="9759"/>
                  </a:cubicBezTo>
                  <a:cubicBezTo>
                    <a:pt x="856" y="9718"/>
                    <a:pt x="928" y="9606"/>
                    <a:pt x="915" y="9455"/>
                  </a:cubicBezTo>
                  <a:lnTo>
                    <a:pt x="969" y="9333"/>
                  </a:lnTo>
                  <a:cubicBezTo>
                    <a:pt x="994" y="9270"/>
                    <a:pt x="994" y="9270"/>
                    <a:pt x="987" y="9192"/>
                  </a:cubicBezTo>
                  <a:cubicBezTo>
                    <a:pt x="978" y="9114"/>
                    <a:pt x="1037" y="9067"/>
                    <a:pt x="1106" y="9026"/>
                  </a:cubicBezTo>
                  <a:cubicBezTo>
                    <a:pt x="1172" y="8985"/>
                    <a:pt x="1238" y="8944"/>
                    <a:pt x="1204" y="8926"/>
                  </a:cubicBezTo>
                  <a:cubicBezTo>
                    <a:pt x="1172" y="8907"/>
                    <a:pt x="1204" y="8772"/>
                    <a:pt x="1204" y="8694"/>
                  </a:cubicBezTo>
                  <a:cubicBezTo>
                    <a:pt x="1204" y="8643"/>
                    <a:pt x="1229" y="8609"/>
                    <a:pt x="1248" y="8609"/>
                  </a:cubicBezTo>
                  <a:cubicBezTo>
                    <a:pt x="1260" y="8609"/>
                    <a:pt x="1269" y="8622"/>
                    <a:pt x="1269" y="8653"/>
                  </a:cubicBezTo>
                  <a:cubicBezTo>
                    <a:pt x="1280" y="8659"/>
                    <a:pt x="1286" y="8662"/>
                    <a:pt x="1293" y="8662"/>
                  </a:cubicBezTo>
                  <a:cubicBezTo>
                    <a:pt x="1310" y="8662"/>
                    <a:pt x="1328" y="8642"/>
                    <a:pt x="1401" y="8578"/>
                  </a:cubicBezTo>
                  <a:cubicBezTo>
                    <a:pt x="1439" y="8521"/>
                    <a:pt x="1514" y="8412"/>
                    <a:pt x="1482" y="8390"/>
                  </a:cubicBezTo>
                  <a:cubicBezTo>
                    <a:pt x="1451" y="8368"/>
                    <a:pt x="1680" y="8033"/>
                    <a:pt x="1761" y="8011"/>
                  </a:cubicBezTo>
                  <a:lnTo>
                    <a:pt x="1849" y="7907"/>
                  </a:lnTo>
                  <a:cubicBezTo>
                    <a:pt x="1890" y="7857"/>
                    <a:pt x="1906" y="7779"/>
                    <a:pt x="1949" y="7729"/>
                  </a:cubicBezTo>
                  <a:cubicBezTo>
                    <a:pt x="1978" y="7691"/>
                    <a:pt x="2000" y="7647"/>
                    <a:pt x="2015" y="7603"/>
                  </a:cubicBezTo>
                  <a:cubicBezTo>
                    <a:pt x="2052" y="7563"/>
                    <a:pt x="2092" y="7526"/>
                    <a:pt x="2119" y="7526"/>
                  </a:cubicBezTo>
                  <a:cubicBezTo>
                    <a:pt x="2126" y="7526"/>
                    <a:pt x="2132" y="7528"/>
                    <a:pt x="2137" y="7534"/>
                  </a:cubicBezTo>
                  <a:cubicBezTo>
                    <a:pt x="2135" y="7456"/>
                    <a:pt x="2134" y="7437"/>
                    <a:pt x="2183" y="7437"/>
                  </a:cubicBezTo>
                  <a:cubicBezTo>
                    <a:pt x="2196" y="7437"/>
                    <a:pt x="2213" y="7438"/>
                    <a:pt x="2235" y="7440"/>
                  </a:cubicBezTo>
                  <a:cubicBezTo>
                    <a:pt x="2257" y="7462"/>
                    <a:pt x="2269" y="7475"/>
                    <a:pt x="2276" y="7475"/>
                  </a:cubicBezTo>
                  <a:cubicBezTo>
                    <a:pt x="2285" y="7475"/>
                    <a:pt x="2283" y="7450"/>
                    <a:pt x="2282" y="7390"/>
                  </a:cubicBezTo>
                  <a:cubicBezTo>
                    <a:pt x="2307" y="7315"/>
                    <a:pt x="2307" y="7315"/>
                    <a:pt x="2379" y="7296"/>
                  </a:cubicBezTo>
                  <a:cubicBezTo>
                    <a:pt x="2384" y="7302"/>
                    <a:pt x="2391" y="7305"/>
                    <a:pt x="2399" y="7305"/>
                  </a:cubicBezTo>
                  <a:cubicBezTo>
                    <a:pt x="2423" y="7305"/>
                    <a:pt x="2449" y="7274"/>
                    <a:pt x="2432" y="7252"/>
                  </a:cubicBezTo>
                  <a:cubicBezTo>
                    <a:pt x="2435" y="7170"/>
                    <a:pt x="2535" y="7042"/>
                    <a:pt x="2592" y="7042"/>
                  </a:cubicBezTo>
                  <a:cubicBezTo>
                    <a:pt x="2602" y="7042"/>
                    <a:pt x="2610" y="7046"/>
                    <a:pt x="2617" y="7055"/>
                  </a:cubicBezTo>
                  <a:cubicBezTo>
                    <a:pt x="2655" y="7023"/>
                    <a:pt x="2683" y="6983"/>
                    <a:pt x="2702" y="6939"/>
                  </a:cubicBezTo>
                  <a:cubicBezTo>
                    <a:pt x="2707" y="6880"/>
                    <a:pt x="2709" y="6855"/>
                    <a:pt x="2718" y="6855"/>
                  </a:cubicBezTo>
                  <a:cubicBezTo>
                    <a:pt x="2725" y="6855"/>
                    <a:pt x="2736" y="6869"/>
                    <a:pt x="2755" y="6895"/>
                  </a:cubicBezTo>
                  <a:cubicBezTo>
                    <a:pt x="2770" y="6897"/>
                    <a:pt x="2785" y="6899"/>
                    <a:pt x="2798" y="6899"/>
                  </a:cubicBezTo>
                  <a:cubicBezTo>
                    <a:pt x="2869" y="6899"/>
                    <a:pt x="2911" y="6863"/>
                    <a:pt x="2924" y="6779"/>
                  </a:cubicBezTo>
                  <a:cubicBezTo>
                    <a:pt x="2949" y="6738"/>
                    <a:pt x="2990" y="6710"/>
                    <a:pt x="3040" y="6704"/>
                  </a:cubicBezTo>
                  <a:cubicBezTo>
                    <a:pt x="3137" y="6669"/>
                    <a:pt x="3234" y="6622"/>
                    <a:pt x="3325" y="6569"/>
                  </a:cubicBezTo>
                  <a:cubicBezTo>
                    <a:pt x="3422" y="6519"/>
                    <a:pt x="3491" y="6469"/>
                    <a:pt x="3444" y="6453"/>
                  </a:cubicBezTo>
                  <a:lnTo>
                    <a:pt x="3560" y="6384"/>
                  </a:lnTo>
                  <a:cubicBezTo>
                    <a:pt x="3695" y="6350"/>
                    <a:pt x="3751" y="6315"/>
                    <a:pt x="3792" y="6249"/>
                  </a:cubicBezTo>
                  <a:lnTo>
                    <a:pt x="3833" y="6184"/>
                  </a:lnTo>
                  <a:cubicBezTo>
                    <a:pt x="3842" y="6199"/>
                    <a:pt x="3865" y="6207"/>
                    <a:pt x="3892" y="6207"/>
                  </a:cubicBezTo>
                  <a:cubicBezTo>
                    <a:pt x="3921" y="6207"/>
                    <a:pt x="3956" y="6198"/>
                    <a:pt x="3986" y="6180"/>
                  </a:cubicBezTo>
                  <a:cubicBezTo>
                    <a:pt x="4043" y="6149"/>
                    <a:pt x="4043" y="6149"/>
                    <a:pt x="4024" y="6115"/>
                  </a:cubicBezTo>
                  <a:cubicBezTo>
                    <a:pt x="3949" y="6115"/>
                    <a:pt x="4005" y="6083"/>
                    <a:pt x="4065" y="6049"/>
                  </a:cubicBezTo>
                  <a:cubicBezTo>
                    <a:pt x="4094" y="6031"/>
                    <a:pt x="4128" y="6023"/>
                    <a:pt x="4158" y="6023"/>
                  </a:cubicBezTo>
                  <a:cubicBezTo>
                    <a:pt x="4186" y="6023"/>
                    <a:pt x="4209" y="6030"/>
                    <a:pt x="4218" y="6046"/>
                  </a:cubicBezTo>
                  <a:lnTo>
                    <a:pt x="4275" y="6014"/>
                  </a:lnTo>
                  <a:cubicBezTo>
                    <a:pt x="4249" y="5965"/>
                    <a:pt x="4274" y="5934"/>
                    <a:pt x="4296" y="5934"/>
                  </a:cubicBezTo>
                  <a:cubicBezTo>
                    <a:pt x="4303" y="5934"/>
                    <a:pt x="4311" y="5937"/>
                    <a:pt x="4315" y="5945"/>
                  </a:cubicBezTo>
                  <a:cubicBezTo>
                    <a:pt x="4384" y="5942"/>
                    <a:pt x="4453" y="5917"/>
                    <a:pt x="4510" y="5880"/>
                  </a:cubicBezTo>
                  <a:cubicBezTo>
                    <a:pt x="4500" y="5862"/>
                    <a:pt x="4514" y="5854"/>
                    <a:pt x="4524" y="5854"/>
                  </a:cubicBezTo>
                  <a:cubicBezTo>
                    <a:pt x="4533" y="5854"/>
                    <a:pt x="4538" y="5862"/>
                    <a:pt x="4510" y="5880"/>
                  </a:cubicBezTo>
                  <a:lnTo>
                    <a:pt x="4529" y="5911"/>
                  </a:lnTo>
                  <a:cubicBezTo>
                    <a:pt x="4604" y="5911"/>
                    <a:pt x="4585" y="5880"/>
                    <a:pt x="4566" y="5845"/>
                  </a:cubicBezTo>
                  <a:lnTo>
                    <a:pt x="4682" y="5779"/>
                  </a:lnTo>
                  <a:cubicBezTo>
                    <a:pt x="4742" y="5745"/>
                    <a:pt x="4801" y="5710"/>
                    <a:pt x="4723" y="5710"/>
                  </a:cubicBezTo>
                  <a:cubicBezTo>
                    <a:pt x="4704" y="5679"/>
                    <a:pt x="4685" y="5645"/>
                    <a:pt x="4745" y="5613"/>
                  </a:cubicBezTo>
                  <a:cubicBezTo>
                    <a:pt x="4735" y="5596"/>
                    <a:pt x="4749" y="5587"/>
                    <a:pt x="4759" y="5587"/>
                  </a:cubicBezTo>
                  <a:cubicBezTo>
                    <a:pt x="4768" y="5587"/>
                    <a:pt x="4773" y="5596"/>
                    <a:pt x="4745" y="5613"/>
                  </a:cubicBezTo>
                  <a:cubicBezTo>
                    <a:pt x="4758" y="5635"/>
                    <a:pt x="4771" y="5659"/>
                    <a:pt x="4798" y="5659"/>
                  </a:cubicBezTo>
                  <a:cubicBezTo>
                    <a:pt x="4809" y="5659"/>
                    <a:pt x="4822" y="5655"/>
                    <a:pt x="4839" y="5645"/>
                  </a:cubicBezTo>
                  <a:cubicBezTo>
                    <a:pt x="4859" y="5633"/>
                    <a:pt x="4874" y="5629"/>
                    <a:pt x="4886" y="5629"/>
                  </a:cubicBezTo>
                  <a:cubicBezTo>
                    <a:pt x="4909" y="5629"/>
                    <a:pt x="4917" y="5645"/>
                    <a:pt x="4917" y="5645"/>
                  </a:cubicBezTo>
                  <a:cubicBezTo>
                    <a:pt x="4912" y="5666"/>
                    <a:pt x="4919" y="5674"/>
                    <a:pt x="4932" y="5674"/>
                  </a:cubicBezTo>
                  <a:cubicBezTo>
                    <a:pt x="4980" y="5674"/>
                    <a:pt x="5117" y="5561"/>
                    <a:pt x="5149" y="5510"/>
                  </a:cubicBezTo>
                  <a:cubicBezTo>
                    <a:pt x="5202" y="5419"/>
                    <a:pt x="5246" y="5374"/>
                    <a:pt x="5281" y="5374"/>
                  </a:cubicBezTo>
                  <a:cubicBezTo>
                    <a:pt x="5297" y="5374"/>
                    <a:pt x="5312" y="5385"/>
                    <a:pt x="5325" y="5406"/>
                  </a:cubicBezTo>
                  <a:cubicBezTo>
                    <a:pt x="5331" y="5418"/>
                    <a:pt x="5340" y="5424"/>
                    <a:pt x="5349" y="5424"/>
                  </a:cubicBezTo>
                  <a:cubicBezTo>
                    <a:pt x="5388" y="5424"/>
                    <a:pt x="5441" y="5316"/>
                    <a:pt x="5444" y="5209"/>
                  </a:cubicBezTo>
                  <a:lnTo>
                    <a:pt x="5444" y="5074"/>
                  </a:lnTo>
                  <a:lnTo>
                    <a:pt x="5500" y="5174"/>
                  </a:lnTo>
                  <a:cubicBezTo>
                    <a:pt x="5558" y="5217"/>
                    <a:pt x="5591" y="5240"/>
                    <a:pt x="5621" y="5240"/>
                  </a:cubicBezTo>
                  <a:cubicBezTo>
                    <a:pt x="5660" y="5240"/>
                    <a:pt x="5693" y="5200"/>
                    <a:pt x="5770" y="5106"/>
                  </a:cubicBezTo>
                  <a:cubicBezTo>
                    <a:pt x="5834" y="5041"/>
                    <a:pt x="5857" y="5018"/>
                    <a:pt x="5869" y="5018"/>
                  </a:cubicBezTo>
                  <a:cubicBezTo>
                    <a:pt x="5876" y="5018"/>
                    <a:pt x="5880" y="5025"/>
                    <a:pt x="5885" y="5037"/>
                  </a:cubicBezTo>
                  <a:cubicBezTo>
                    <a:pt x="5890" y="5045"/>
                    <a:pt x="5898" y="5050"/>
                    <a:pt x="5909" y="5050"/>
                  </a:cubicBezTo>
                  <a:cubicBezTo>
                    <a:pt x="5942" y="5050"/>
                    <a:pt x="6008" y="5011"/>
                    <a:pt x="6139" y="4936"/>
                  </a:cubicBezTo>
                  <a:cubicBezTo>
                    <a:pt x="6312" y="4836"/>
                    <a:pt x="6371" y="4802"/>
                    <a:pt x="6352" y="4767"/>
                  </a:cubicBezTo>
                  <a:lnTo>
                    <a:pt x="6468" y="4701"/>
                  </a:lnTo>
                  <a:cubicBezTo>
                    <a:pt x="6481" y="4705"/>
                    <a:pt x="6494" y="4707"/>
                    <a:pt x="6506" y="4707"/>
                  </a:cubicBezTo>
                  <a:cubicBezTo>
                    <a:pt x="6588" y="4707"/>
                    <a:pt x="6650" y="4628"/>
                    <a:pt x="6566" y="4601"/>
                  </a:cubicBezTo>
                  <a:lnTo>
                    <a:pt x="6685" y="4532"/>
                  </a:lnTo>
                  <a:lnTo>
                    <a:pt x="6703" y="4567"/>
                  </a:lnTo>
                  <a:cubicBezTo>
                    <a:pt x="6706" y="4571"/>
                    <a:pt x="6710" y="4574"/>
                    <a:pt x="6718" y="4574"/>
                  </a:cubicBezTo>
                  <a:cubicBezTo>
                    <a:pt x="6762" y="4574"/>
                    <a:pt x="6907" y="4492"/>
                    <a:pt x="7302" y="4263"/>
                  </a:cubicBezTo>
                  <a:cubicBezTo>
                    <a:pt x="7825" y="3959"/>
                    <a:pt x="7885" y="3927"/>
                    <a:pt x="7847" y="3861"/>
                  </a:cubicBezTo>
                  <a:cubicBezTo>
                    <a:pt x="7862" y="3796"/>
                    <a:pt x="7890" y="3759"/>
                    <a:pt x="7919" y="3759"/>
                  </a:cubicBezTo>
                  <a:cubicBezTo>
                    <a:pt x="7935" y="3759"/>
                    <a:pt x="7950" y="3769"/>
                    <a:pt x="7963" y="3792"/>
                  </a:cubicBezTo>
                  <a:cubicBezTo>
                    <a:pt x="7972" y="3809"/>
                    <a:pt x="7996" y="3817"/>
                    <a:pt x="8015" y="3817"/>
                  </a:cubicBezTo>
                  <a:cubicBezTo>
                    <a:pt x="8035" y="3817"/>
                    <a:pt x="8051" y="3809"/>
                    <a:pt x="8042" y="3792"/>
                  </a:cubicBezTo>
                  <a:cubicBezTo>
                    <a:pt x="8042" y="3792"/>
                    <a:pt x="8157" y="3724"/>
                    <a:pt x="8233" y="3724"/>
                  </a:cubicBezTo>
                  <a:cubicBezTo>
                    <a:pt x="8446" y="3689"/>
                    <a:pt x="8487" y="3623"/>
                    <a:pt x="8468" y="3589"/>
                  </a:cubicBezTo>
                  <a:cubicBezTo>
                    <a:pt x="8371" y="3557"/>
                    <a:pt x="8449" y="3557"/>
                    <a:pt x="8524" y="3554"/>
                  </a:cubicBezTo>
                  <a:cubicBezTo>
                    <a:pt x="8602" y="3554"/>
                    <a:pt x="8678" y="3554"/>
                    <a:pt x="8659" y="3520"/>
                  </a:cubicBezTo>
                  <a:cubicBezTo>
                    <a:pt x="8695" y="3462"/>
                    <a:pt x="8953" y="3273"/>
                    <a:pt x="9041" y="3273"/>
                  </a:cubicBezTo>
                  <a:cubicBezTo>
                    <a:pt x="9053" y="3273"/>
                    <a:pt x="9062" y="3277"/>
                    <a:pt x="9066" y="3285"/>
                  </a:cubicBezTo>
                  <a:lnTo>
                    <a:pt x="9182" y="3219"/>
                  </a:lnTo>
                  <a:cubicBezTo>
                    <a:pt x="9163" y="3185"/>
                    <a:pt x="9283" y="3119"/>
                    <a:pt x="9398" y="3050"/>
                  </a:cubicBezTo>
                  <a:cubicBezTo>
                    <a:pt x="9483" y="3002"/>
                    <a:pt x="9536" y="2970"/>
                    <a:pt x="9566" y="2970"/>
                  </a:cubicBezTo>
                  <a:cubicBezTo>
                    <a:pt x="9577" y="2970"/>
                    <a:pt x="9585" y="2975"/>
                    <a:pt x="9590" y="2984"/>
                  </a:cubicBezTo>
                  <a:cubicBezTo>
                    <a:pt x="9577" y="3007"/>
                    <a:pt x="9575" y="3018"/>
                    <a:pt x="9582" y="3018"/>
                  </a:cubicBezTo>
                  <a:cubicBezTo>
                    <a:pt x="9596" y="3018"/>
                    <a:pt x="9642" y="2980"/>
                    <a:pt x="9706" y="2915"/>
                  </a:cubicBezTo>
                  <a:cubicBezTo>
                    <a:pt x="9765" y="2881"/>
                    <a:pt x="9787" y="2783"/>
                    <a:pt x="9843" y="2749"/>
                  </a:cubicBezTo>
                  <a:cubicBezTo>
                    <a:pt x="9825" y="2714"/>
                    <a:pt x="9865" y="2649"/>
                    <a:pt x="9925" y="2614"/>
                  </a:cubicBezTo>
                  <a:lnTo>
                    <a:pt x="9944" y="2649"/>
                  </a:lnTo>
                  <a:lnTo>
                    <a:pt x="9978" y="2714"/>
                  </a:lnTo>
                  <a:cubicBezTo>
                    <a:pt x="10038" y="2680"/>
                    <a:pt x="10097" y="2645"/>
                    <a:pt x="10079" y="2614"/>
                  </a:cubicBezTo>
                  <a:cubicBezTo>
                    <a:pt x="10154" y="2614"/>
                    <a:pt x="10213" y="2580"/>
                    <a:pt x="10329" y="2511"/>
                  </a:cubicBezTo>
                  <a:cubicBezTo>
                    <a:pt x="10445" y="2445"/>
                    <a:pt x="10561" y="2376"/>
                    <a:pt x="10602" y="2310"/>
                  </a:cubicBezTo>
                  <a:cubicBezTo>
                    <a:pt x="10609" y="2312"/>
                    <a:pt x="10617" y="2313"/>
                    <a:pt x="10626" y="2313"/>
                  </a:cubicBezTo>
                  <a:cubicBezTo>
                    <a:pt x="10744" y="2313"/>
                    <a:pt x="11048" y="2134"/>
                    <a:pt x="11066" y="2041"/>
                  </a:cubicBezTo>
                  <a:cubicBezTo>
                    <a:pt x="11047" y="2009"/>
                    <a:pt x="11106" y="1975"/>
                    <a:pt x="11182" y="1975"/>
                  </a:cubicBezTo>
                  <a:cubicBezTo>
                    <a:pt x="11260" y="1975"/>
                    <a:pt x="11260" y="1975"/>
                    <a:pt x="11301" y="1906"/>
                  </a:cubicBezTo>
                  <a:cubicBezTo>
                    <a:pt x="11338" y="1840"/>
                    <a:pt x="11417" y="1840"/>
                    <a:pt x="11492" y="1840"/>
                  </a:cubicBezTo>
                  <a:cubicBezTo>
                    <a:pt x="11517" y="1848"/>
                    <a:pt x="11539" y="1852"/>
                    <a:pt x="11559" y="1852"/>
                  </a:cubicBezTo>
                  <a:cubicBezTo>
                    <a:pt x="11617" y="1852"/>
                    <a:pt x="11656" y="1820"/>
                    <a:pt x="11686" y="1771"/>
                  </a:cubicBezTo>
                  <a:cubicBezTo>
                    <a:pt x="11768" y="1693"/>
                    <a:pt x="11859" y="1624"/>
                    <a:pt x="11959" y="1571"/>
                  </a:cubicBezTo>
                  <a:cubicBezTo>
                    <a:pt x="12056" y="1470"/>
                    <a:pt x="12115" y="1436"/>
                    <a:pt x="12037" y="1436"/>
                  </a:cubicBezTo>
                  <a:cubicBezTo>
                    <a:pt x="12018" y="1405"/>
                    <a:pt x="12059" y="1336"/>
                    <a:pt x="12059" y="1336"/>
                  </a:cubicBezTo>
                  <a:cubicBezTo>
                    <a:pt x="12107" y="1286"/>
                    <a:pt x="12136" y="1269"/>
                    <a:pt x="12146" y="1269"/>
                  </a:cubicBezTo>
                  <a:cubicBezTo>
                    <a:pt x="12156" y="1269"/>
                    <a:pt x="12146" y="1287"/>
                    <a:pt x="12115" y="1304"/>
                  </a:cubicBezTo>
                  <a:cubicBezTo>
                    <a:pt x="12058" y="1364"/>
                    <a:pt x="12055" y="1376"/>
                    <a:pt x="12078" y="1376"/>
                  </a:cubicBezTo>
                  <a:cubicBezTo>
                    <a:pt x="12094" y="1376"/>
                    <a:pt x="12122" y="1370"/>
                    <a:pt x="12153" y="1370"/>
                  </a:cubicBezTo>
                  <a:cubicBezTo>
                    <a:pt x="12231" y="1370"/>
                    <a:pt x="12344" y="1298"/>
                    <a:pt x="12407" y="1270"/>
                  </a:cubicBezTo>
                  <a:lnTo>
                    <a:pt x="12648" y="1144"/>
                  </a:lnTo>
                  <a:cubicBezTo>
                    <a:pt x="12846" y="1085"/>
                    <a:pt x="12905" y="1057"/>
                    <a:pt x="12890" y="1022"/>
                  </a:cubicBezTo>
                  <a:cubicBezTo>
                    <a:pt x="12883" y="1008"/>
                    <a:pt x="12878" y="996"/>
                    <a:pt x="12874" y="988"/>
                  </a:cubicBezTo>
                  <a:lnTo>
                    <a:pt x="12874" y="988"/>
                  </a:lnTo>
                  <a:cubicBezTo>
                    <a:pt x="12880" y="990"/>
                    <a:pt x="12889" y="991"/>
                    <a:pt x="12900" y="991"/>
                  </a:cubicBezTo>
                  <a:cubicBezTo>
                    <a:pt x="12973" y="991"/>
                    <a:pt x="13143" y="941"/>
                    <a:pt x="13306" y="878"/>
                  </a:cubicBezTo>
                  <a:cubicBezTo>
                    <a:pt x="13494" y="793"/>
                    <a:pt x="13689" y="743"/>
                    <a:pt x="13711" y="690"/>
                  </a:cubicBezTo>
                  <a:lnTo>
                    <a:pt x="13720" y="728"/>
                  </a:lnTo>
                  <a:cubicBezTo>
                    <a:pt x="13725" y="741"/>
                    <a:pt x="13737" y="747"/>
                    <a:pt x="13758" y="747"/>
                  </a:cubicBezTo>
                  <a:cubicBezTo>
                    <a:pt x="13791" y="747"/>
                    <a:pt x="13846" y="732"/>
                    <a:pt x="13927" y="709"/>
                  </a:cubicBezTo>
                  <a:cubicBezTo>
                    <a:pt x="14096" y="649"/>
                    <a:pt x="14272" y="605"/>
                    <a:pt x="14450" y="571"/>
                  </a:cubicBezTo>
                  <a:cubicBezTo>
                    <a:pt x="14717" y="530"/>
                    <a:pt x="14923" y="530"/>
                    <a:pt x="14920" y="486"/>
                  </a:cubicBezTo>
                  <a:cubicBezTo>
                    <a:pt x="14940" y="484"/>
                    <a:pt x="14954" y="483"/>
                    <a:pt x="14964" y="483"/>
                  </a:cubicBezTo>
                  <a:cubicBezTo>
                    <a:pt x="14989" y="483"/>
                    <a:pt x="14989" y="491"/>
                    <a:pt x="14989" y="518"/>
                  </a:cubicBezTo>
                  <a:cubicBezTo>
                    <a:pt x="14944" y="548"/>
                    <a:pt x="14962" y="556"/>
                    <a:pt x="15000" y="556"/>
                  </a:cubicBezTo>
                  <a:cubicBezTo>
                    <a:pt x="15017" y="556"/>
                    <a:pt x="15038" y="554"/>
                    <a:pt x="15058" y="552"/>
                  </a:cubicBezTo>
                  <a:cubicBezTo>
                    <a:pt x="15124" y="546"/>
                    <a:pt x="15124" y="508"/>
                    <a:pt x="15124" y="471"/>
                  </a:cubicBezTo>
                  <a:cubicBezTo>
                    <a:pt x="15124" y="453"/>
                    <a:pt x="15139" y="444"/>
                    <a:pt x="15169" y="444"/>
                  </a:cubicBezTo>
                  <a:cubicBezTo>
                    <a:pt x="15203" y="444"/>
                    <a:pt x="15256" y="455"/>
                    <a:pt x="15328" y="477"/>
                  </a:cubicBezTo>
                  <a:cubicBezTo>
                    <a:pt x="15417" y="503"/>
                    <a:pt x="15561" y="514"/>
                    <a:pt x="15689" y="514"/>
                  </a:cubicBezTo>
                  <a:cubicBezTo>
                    <a:pt x="15759" y="514"/>
                    <a:pt x="15824" y="511"/>
                    <a:pt x="15873" y="505"/>
                  </a:cubicBezTo>
                  <a:cubicBezTo>
                    <a:pt x="15942" y="515"/>
                    <a:pt x="16008" y="524"/>
                    <a:pt x="16005" y="562"/>
                  </a:cubicBezTo>
                  <a:cubicBezTo>
                    <a:pt x="16070" y="606"/>
                    <a:pt x="16146" y="629"/>
                    <a:pt x="16223" y="629"/>
                  </a:cubicBezTo>
                  <a:cubicBezTo>
                    <a:pt x="16261" y="629"/>
                    <a:pt x="16299" y="623"/>
                    <a:pt x="16337" y="612"/>
                  </a:cubicBezTo>
                  <a:cubicBezTo>
                    <a:pt x="16406" y="624"/>
                    <a:pt x="16406" y="624"/>
                    <a:pt x="16396" y="662"/>
                  </a:cubicBezTo>
                  <a:cubicBezTo>
                    <a:pt x="16434" y="694"/>
                    <a:pt x="16444" y="720"/>
                    <a:pt x="16467" y="720"/>
                  </a:cubicBezTo>
                  <a:cubicBezTo>
                    <a:pt x="16481" y="720"/>
                    <a:pt x="16498" y="712"/>
                    <a:pt x="16528" y="690"/>
                  </a:cubicBezTo>
                  <a:cubicBezTo>
                    <a:pt x="16541" y="689"/>
                    <a:pt x="16554" y="689"/>
                    <a:pt x="16567" y="689"/>
                  </a:cubicBezTo>
                  <a:cubicBezTo>
                    <a:pt x="16635" y="689"/>
                    <a:pt x="16700" y="696"/>
                    <a:pt x="16766" y="712"/>
                  </a:cubicBezTo>
                  <a:cubicBezTo>
                    <a:pt x="16841" y="734"/>
                    <a:pt x="16916" y="768"/>
                    <a:pt x="16982" y="812"/>
                  </a:cubicBezTo>
                  <a:cubicBezTo>
                    <a:pt x="17022" y="824"/>
                    <a:pt x="17060" y="836"/>
                    <a:pt x="17087" y="836"/>
                  </a:cubicBezTo>
                  <a:cubicBezTo>
                    <a:pt x="17105" y="836"/>
                    <a:pt x="17118" y="830"/>
                    <a:pt x="17123" y="815"/>
                  </a:cubicBezTo>
                  <a:cubicBezTo>
                    <a:pt x="17132" y="791"/>
                    <a:pt x="17141" y="765"/>
                    <a:pt x="17141" y="765"/>
                  </a:cubicBezTo>
                  <a:lnTo>
                    <a:pt x="17141" y="765"/>
                  </a:lnTo>
                  <a:cubicBezTo>
                    <a:pt x="17141" y="765"/>
                    <a:pt x="17140" y="770"/>
                    <a:pt x="17136" y="781"/>
                  </a:cubicBezTo>
                  <a:cubicBezTo>
                    <a:pt x="17159" y="833"/>
                    <a:pt x="17168" y="855"/>
                    <a:pt x="17189" y="855"/>
                  </a:cubicBezTo>
                  <a:cubicBezTo>
                    <a:pt x="17204" y="855"/>
                    <a:pt x="17226" y="843"/>
                    <a:pt x="17264" y="822"/>
                  </a:cubicBezTo>
                  <a:cubicBezTo>
                    <a:pt x="17270" y="809"/>
                    <a:pt x="17283" y="803"/>
                    <a:pt x="17295" y="803"/>
                  </a:cubicBezTo>
                  <a:cubicBezTo>
                    <a:pt x="17317" y="803"/>
                    <a:pt x="17340" y="820"/>
                    <a:pt x="17330" y="844"/>
                  </a:cubicBezTo>
                  <a:cubicBezTo>
                    <a:pt x="17358" y="881"/>
                    <a:pt x="17399" y="913"/>
                    <a:pt x="17440" y="931"/>
                  </a:cubicBezTo>
                  <a:cubicBezTo>
                    <a:pt x="17502" y="963"/>
                    <a:pt x="17835" y="1044"/>
                    <a:pt x="18129" y="1220"/>
                  </a:cubicBezTo>
                  <a:cubicBezTo>
                    <a:pt x="18374" y="1342"/>
                    <a:pt x="18518" y="1464"/>
                    <a:pt x="18621" y="1524"/>
                  </a:cubicBezTo>
                  <a:cubicBezTo>
                    <a:pt x="18703" y="1573"/>
                    <a:pt x="18750" y="1597"/>
                    <a:pt x="18772" y="1597"/>
                  </a:cubicBezTo>
                  <a:cubicBezTo>
                    <a:pt x="18778" y="1597"/>
                    <a:pt x="18782" y="1596"/>
                    <a:pt x="18784" y="1593"/>
                  </a:cubicBezTo>
                  <a:cubicBezTo>
                    <a:pt x="18863" y="1599"/>
                    <a:pt x="18859" y="1605"/>
                    <a:pt x="18891" y="1677"/>
                  </a:cubicBezTo>
                  <a:cubicBezTo>
                    <a:pt x="18919" y="1743"/>
                    <a:pt x="18966" y="1796"/>
                    <a:pt x="19022" y="1837"/>
                  </a:cubicBezTo>
                  <a:cubicBezTo>
                    <a:pt x="19076" y="1881"/>
                    <a:pt x="19129" y="1925"/>
                    <a:pt x="19104" y="1953"/>
                  </a:cubicBezTo>
                  <a:cubicBezTo>
                    <a:pt x="19179" y="1969"/>
                    <a:pt x="19179" y="1969"/>
                    <a:pt x="19232" y="2012"/>
                  </a:cubicBezTo>
                  <a:cubicBezTo>
                    <a:pt x="19207" y="2041"/>
                    <a:pt x="19254" y="2088"/>
                    <a:pt x="19330" y="2110"/>
                  </a:cubicBezTo>
                  <a:cubicBezTo>
                    <a:pt x="19355" y="2108"/>
                    <a:pt x="19374" y="2107"/>
                    <a:pt x="19387" y="2107"/>
                  </a:cubicBezTo>
                  <a:cubicBezTo>
                    <a:pt x="19426" y="2107"/>
                    <a:pt x="19416" y="2117"/>
                    <a:pt x="19377" y="2157"/>
                  </a:cubicBezTo>
                  <a:cubicBezTo>
                    <a:pt x="19353" y="2180"/>
                    <a:pt x="19428" y="2300"/>
                    <a:pt x="19443" y="2300"/>
                  </a:cubicBezTo>
                  <a:cubicBezTo>
                    <a:pt x="19446" y="2300"/>
                    <a:pt x="19446" y="2294"/>
                    <a:pt x="19442" y="2282"/>
                  </a:cubicBezTo>
                  <a:cubicBezTo>
                    <a:pt x="19446" y="2278"/>
                    <a:pt x="19450" y="2277"/>
                    <a:pt x="19456" y="2277"/>
                  </a:cubicBezTo>
                  <a:cubicBezTo>
                    <a:pt x="19494" y="2277"/>
                    <a:pt x="19577" y="2354"/>
                    <a:pt x="19643" y="2376"/>
                  </a:cubicBezTo>
                  <a:cubicBezTo>
                    <a:pt x="19690" y="2423"/>
                    <a:pt x="19731" y="2479"/>
                    <a:pt x="19702" y="2504"/>
                  </a:cubicBezTo>
                  <a:cubicBezTo>
                    <a:pt x="19715" y="2580"/>
                    <a:pt x="19956" y="2821"/>
                    <a:pt x="20031" y="2852"/>
                  </a:cubicBezTo>
                  <a:cubicBezTo>
                    <a:pt x="20036" y="2849"/>
                    <a:pt x="20041" y="2848"/>
                    <a:pt x="20046" y="2848"/>
                  </a:cubicBezTo>
                  <a:cubicBezTo>
                    <a:pt x="20073" y="2848"/>
                    <a:pt x="20096" y="2893"/>
                    <a:pt x="20069" y="2909"/>
                  </a:cubicBezTo>
                  <a:cubicBezTo>
                    <a:pt x="20038" y="2931"/>
                    <a:pt x="20075" y="2990"/>
                    <a:pt x="20110" y="3047"/>
                  </a:cubicBezTo>
                  <a:cubicBezTo>
                    <a:pt x="20179" y="3081"/>
                    <a:pt x="20147" y="3103"/>
                    <a:pt x="20116" y="3122"/>
                  </a:cubicBezTo>
                  <a:cubicBezTo>
                    <a:pt x="20103" y="3115"/>
                    <a:pt x="20093" y="3112"/>
                    <a:pt x="20087" y="3112"/>
                  </a:cubicBezTo>
                  <a:cubicBezTo>
                    <a:pt x="20063" y="3112"/>
                    <a:pt x="20099" y="3166"/>
                    <a:pt x="20157" y="3257"/>
                  </a:cubicBezTo>
                  <a:cubicBezTo>
                    <a:pt x="20216" y="3304"/>
                    <a:pt x="20267" y="3360"/>
                    <a:pt x="20301" y="3423"/>
                  </a:cubicBezTo>
                  <a:cubicBezTo>
                    <a:pt x="20354" y="3510"/>
                    <a:pt x="20408" y="3617"/>
                    <a:pt x="20451" y="3708"/>
                  </a:cubicBezTo>
                  <a:cubicBezTo>
                    <a:pt x="20614" y="4006"/>
                    <a:pt x="20652" y="4062"/>
                    <a:pt x="20777" y="4159"/>
                  </a:cubicBezTo>
                  <a:lnTo>
                    <a:pt x="20874" y="4197"/>
                  </a:lnTo>
                  <a:lnTo>
                    <a:pt x="20802" y="4222"/>
                  </a:lnTo>
                  <a:cubicBezTo>
                    <a:pt x="20768" y="4237"/>
                    <a:pt x="20721" y="4325"/>
                    <a:pt x="20721" y="4325"/>
                  </a:cubicBezTo>
                  <a:cubicBezTo>
                    <a:pt x="20736" y="4362"/>
                    <a:pt x="20754" y="4373"/>
                    <a:pt x="20774" y="4373"/>
                  </a:cubicBezTo>
                  <a:cubicBezTo>
                    <a:pt x="20788" y="4373"/>
                    <a:pt x="20803" y="4368"/>
                    <a:pt x="20818" y="4363"/>
                  </a:cubicBezTo>
                  <a:cubicBezTo>
                    <a:pt x="20821" y="4362"/>
                    <a:pt x="20824" y="4361"/>
                    <a:pt x="20827" y="4361"/>
                  </a:cubicBezTo>
                  <a:cubicBezTo>
                    <a:pt x="20858" y="4361"/>
                    <a:pt x="20884" y="4425"/>
                    <a:pt x="20881" y="4557"/>
                  </a:cubicBezTo>
                  <a:cubicBezTo>
                    <a:pt x="20881" y="4701"/>
                    <a:pt x="20900" y="4764"/>
                    <a:pt x="20956" y="4820"/>
                  </a:cubicBezTo>
                  <a:cubicBezTo>
                    <a:pt x="20972" y="4886"/>
                    <a:pt x="20994" y="4952"/>
                    <a:pt x="20972" y="5027"/>
                  </a:cubicBezTo>
                  <a:cubicBezTo>
                    <a:pt x="20981" y="5077"/>
                    <a:pt x="20983" y="5089"/>
                    <a:pt x="20999" y="5089"/>
                  </a:cubicBezTo>
                  <a:cubicBezTo>
                    <a:pt x="21004" y="5089"/>
                    <a:pt x="21010" y="5088"/>
                    <a:pt x="21019" y="5087"/>
                  </a:cubicBezTo>
                  <a:cubicBezTo>
                    <a:pt x="21021" y="5086"/>
                    <a:pt x="21023" y="5086"/>
                    <a:pt x="21025" y="5086"/>
                  </a:cubicBezTo>
                  <a:cubicBezTo>
                    <a:pt x="21058" y="5086"/>
                    <a:pt x="21067" y="5151"/>
                    <a:pt x="21044" y="5221"/>
                  </a:cubicBezTo>
                  <a:cubicBezTo>
                    <a:pt x="20982" y="5299"/>
                    <a:pt x="21015" y="5494"/>
                    <a:pt x="21052" y="5494"/>
                  </a:cubicBezTo>
                  <a:cubicBezTo>
                    <a:pt x="21053" y="5494"/>
                    <a:pt x="21053" y="5494"/>
                    <a:pt x="21053" y="5494"/>
                  </a:cubicBezTo>
                  <a:cubicBezTo>
                    <a:pt x="21054" y="5494"/>
                    <a:pt x="21055" y="5494"/>
                    <a:pt x="21056" y="5494"/>
                  </a:cubicBezTo>
                  <a:cubicBezTo>
                    <a:pt x="21091" y="5494"/>
                    <a:pt x="21106" y="5558"/>
                    <a:pt x="21110" y="5626"/>
                  </a:cubicBezTo>
                  <a:cubicBezTo>
                    <a:pt x="21106" y="5695"/>
                    <a:pt x="21125" y="5764"/>
                    <a:pt x="21163" y="5826"/>
                  </a:cubicBezTo>
                  <a:lnTo>
                    <a:pt x="21172" y="5964"/>
                  </a:lnTo>
                  <a:cubicBezTo>
                    <a:pt x="21174" y="5984"/>
                    <a:pt x="21172" y="5993"/>
                    <a:pt x="21167" y="5993"/>
                  </a:cubicBezTo>
                  <a:cubicBezTo>
                    <a:pt x="21156" y="5993"/>
                    <a:pt x="21133" y="5945"/>
                    <a:pt x="21128" y="5898"/>
                  </a:cubicBezTo>
                  <a:lnTo>
                    <a:pt x="21097" y="5967"/>
                  </a:lnTo>
                  <a:cubicBezTo>
                    <a:pt x="21110" y="6102"/>
                    <a:pt x="21110" y="6171"/>
                    <a:pt x="21144" y="6237"/>
                  </a:cubicBezTo>
                  <a:cubicBezTo>
                    <a:pt x="21219" y="6306"/>
                    <a:pt x="21219" y="6306"/>
                    <a:pt x="21144" y="6306"/>
                  </a:cubicBezTo>
                  <a:cubicBezTo>
                    <a:pt x="21106" y="6306"/>
                    <a:pt x="21066" y="6372"/>
                    <a:pt x="21103" y="6441"/>
                  </a:cubicBezTo>
                  <a:cubicBezTo>
                    <a:pt x="21174" y="6511"/>
                    <a:pt x="21139" y="6575"/>
                    <a:pt x="21103" y="6575"/>
                  </a:cubicBezTo>
                  <a:cubicBezTo>
                    <a:pt x="21102" y="6575"/>
                    <a:pt x="21101" y="6575"/>
                    <a:pt x="21100" y="6575"/>
                  </a:cubicBezTo>
                  <a:cubicBezTo>
                    <a:pt x="21074" y="6552"/>
                    <a:pt x="21057" y="6536"/>
                    <a:pt x="21050" y="6536"/>
                  </a:cubicBezTo>
                  <a:cubicBezTo>
                    <a:pt x="21035" y="6536"/>
                    <a:pt x="21052" y="6597"/>
                    <a:pt x="21088" y="6779"/>
                  </a:cubicBezTo>
                  <a:cubicBezTo>
                    <a:pt x="21066" y="6914"/>
                    <a:pt x="21091" y="7190"/>
                    <a:pt x="21041" y="7390"/>
                  </a:cubicBezTo>
                  <a:cubicBezTo>
                    <a:pt x="20978" y="7656"/>
                    <a:pt x="20956" y="7791"/>
                    <a:pt x="20896" y="7844"/>
                  </a:cubicBezTo>
                  <a:cubicBezTo>
                    <a:pt x="20888" y="7842"/>
                    <a:pt x="20881" y="7841"/>
                    <a:pt x="20874" y="7840"/>
                  </a:cubicBezTo>
                  <a:lnTo>
                    <a:pt x="20874" y="7840"/>
                  </a:lnTo>
                  <a:cubicBezTo>
                    <a:pt x="20931" y="7864"/>
                    <a:pt x="20907" y="7934"/>
                    <a:pt x="20849" y="8114"/>
                  </a:cubicBezTo>
                  <a:cubicBezTo>
                    <a:pt x="20759" y="8299"/>
                    <a:pt x="20740" y="8434"/>
                    <a:pt x="20746" y="8512"/>
                  </a:cubicBezTo>
                  <a:cubicBezTo>
                    <a:pt x="20771" y="8449"/>
                    <a:pt x="20799" y="8387"/>
                    <a:pt x="20799" y="8387"/>
                  </a:cubicBezTo>
                  <a:lnTo>
                    <a:pt x="20799" y="8387"/>
                  </a:lnTo>
                  <a:cubicBezTo>
                    <a:pt x="20868" y="8415"/>
                    <a:pt x="20843" y="8478"/>
                    <a:pt x="20752" y="8590"/>
                  </a:cubicBezTo>
                  <a:cubicBezTo>
                    <a:pt x="20737" y="8625"/>
                    <a:pt x="20719" y="8636"/>
                    <a:pt x="20701" y="8636"/>
                  </a:cubicBezTo>
                  <a:cubicBezTo>
                    <a:pt x="20686" y="8636"/>
                    <a:pt x="20671" y="8629"/>
                    <a:pt x="20655" y="8622"/>
                  </a:cubicBezTo>
                  <a:cubicBezTo>
                    <a:pt x="20651" y="8620"/>
                    <a:pt x="20647" y="8620"/>
                    <a:pt x="20642" y="8620"/>
                  </a:cubicBezTo>
                  <a:cubicBezTo>
                    <a:pt x="20607" y="8620"/>
                    <a:pt x="20558" y="8660"/>
                    <a:pt x="20533" y="8716"/>
                  </a:cubicBezTo>
                  <a:cubicBezTo>
                    <a:pt x="20514" y="8763"/>
                    <a:pt x="20495" y="8810"/>
                    <a:pt x="20513" y="8810"/>
                  </a:cubicBezTo>
                  <a:cubicBezTo>
                    <a:pt x="20518" y="8810"/>
                    <a:pt x="20528" y="8805"/>
                    <a:pt x="20542" y="8794"/>
                  </a:cubicBezTo>
                  <a:cubicBezTo>
                    <a:pt x="20574" y="8810"/>
                    <a:pt x="20577" y="8813"/>
                    <a:pt x="20549" y="8872"/>
                  </a:cubicBezTo>
                  <a:cubicBezTo>
                    <a:pt x="20508" y="8932"/>
                    <a:pt x="20486" y="9001"/>
                    <a:pt x="20483" y="9070"/>
                  </a:cubicBezTo>
                  <a:cubicBezTo>
                    <a:pt x="20514" y="9089"/>
                    <a:pt x="20483" y="9148"/>
                    <a:pt x="20448" y="9208"/>
                  </a:cubicBezTo>
                  <a:cubicBezTo>
                    <a:pt x="20382" y="9252"/>
                    <a:pt x="20317" y="9371"/>
                    <a:pt x="20317" y="9371"/>
                  </a:cubicBezTo>
                  <a:lnTo>
                    <a:pt x="20285" y="9349"/>
                  </a:lnTo>
                  <a:cubicBezTo>
                    <a:pt x="20279" y="9345"/>
                    <a:pt x="20270" y="9343"/>
                    <a:pt x="20261" y="9343"/>
                  </a:cubicBezTo>
                  <a:cubicBezTo>
                    <a:pt x="20226" y="9343"/>
                    <a:pt x="20182" y="9364"/>
                    <a:pt x="20182" y="9364"/>
                  </a:cubicBezTo>
                  <a:cubicBezTo>
                    <a:pt x="20144" y="9421"/>
                    <a:pt x="20176" y="9443"/>
                    <a:pt x="20176" y="9443"/>
                  </a:cubicBezTo>
                  <a:cubicBezTo>
                    <a:pt x="20185" y="9446"/>
                    <a:pt x="20135" y="9534"/>
                    <a:pt x="20050" y="9668"/>
                  </a:cubicBezTo>
                  <a:cubicBezTo>
                    <a:pt x="19975" y="9803"/>
                    <a:pt x="19834" y="9963"/>
                    <a:pt x="19699" y="10132"/>
                  </a:cubicBezTo>
                  <a:cubicBezTo>
                    <a:pt x="19483" y="10383"/>
                    <a:pt x="19245" y="10615"/>
                    <a:pt x="18985" y="10822"/>
                  </a:cubicBezTo>
                  <a:cubicBezTo>
                    <a:pt x="18862" y="10872"/>
                    <a:pt x="18714" y="10992"/>
                    <a:pt x="18766" y="10992"/>
                  </a:cubicBezTo>
                  <a:cubicBezTo>
                    <a:pt x="18768" y="10992"/>
                    <a:pt x="18771" y="10991"/>
                    <a:pt x="18775" y="10991"/>
                  </a:cubicBezTo>
                  <a:lnTo>
                    <a:pt x="18775" y="10991"/>
                  </a:lnTo>
                  <a:cubicBezTo>
                    <a:pt x="18800" y="11025"/>
                    <a:pt x="18512" y="11216"/>
                    <a:pt x="18167" y="11430"/>
                  </a:cubicBezTo>
                  <a:cubicBezTo>
                    <a:pt x="17759" y="11665"/>
                    <a:pt x="17468" y="11834"/>
                    <a:pt x="17487" y="11865"/>
                  </a:cubicBezTo>
                  <a:lnTo>
                    <a:pt x="17311" y="11965"/>
                  </a:lnTo>
                  <a:cubicBezTo>
                    <a:pt x="17195" y="12034"/>
                    <a:pt x="17098" y="12135"/>
                    <a:pt x="17039" y="12169"/>
                  </a:cubicBezTo>
                  <a:cubicBezTo>
                    <a:pt x="17016" y="12210"/>
                    <a:pt x="16984" y="12238"/>
                    <a:pt x="16973" y="12238"/>
                  </a:cubicBezTo>
                  <a:cubicBezTo>
                    <a:pt x="16966" y="12238"/>
                    <a:pt x="16967" y="12227"/>
                    <a:pt x="16982" y="12200"/>
                  </a:cubicBezTo>
                  <a:cubicBezTo>
                    <a:pt x="16969" y="12178"/>
                    <a:pt x="16956" y="12155"/>
                    <a:pt x="16928" y="12155"/>
                  </a:cubicBezTo>
                  <a:cubicBezTo>
                    <a:pt x="16917" y="12155"/>
                    <a:pt x="16903" y="12159"/>
                    <a:pt x="16885" y="12169"/>
                  </a:cubicBezTo>
                  <a:cubicBezTo>
                    <a:pt x="16769" y="12238"/>
                    <a:pt x="16788" y="12269"/>
                    <a:pt x="16807" y="12304"/>
                  </a:cubicBezTo>
                  <a:cubicBezTo>
                    <a:pt x="16826" y="12335"/>
                    <a:pt x="16766" y="12370"/>
                    <a:pt x="16766" y="12370"/>
                  </a:cubicBezTo>
                  <a:cubicBezTo>
                    <a:pt x="16738" y="12387"/>
                    <a:pt x="16724" y="12396"/>
                    <a:pt x="16714" y="12396"/>
                  </a:cubicBezTo>
                  <a:cubicBezTo>
                    <a:pt x="16705" y="12396"/>
                    <a:pt x="16700" y="12387"/>
                    <a:pt x="16691" y="12370"/>
                  </a:cubicBezTo>
                  <a:lnTo>
                    <a:pt x="16653" y="12304"/>
                  </a:lnTo>
                  <a:lnTo>
                    <a:pt x="16594" y="12338"/>
                  </a:lnTo>
                  <a:cubicBezTo>
                    <a:pt x="16612" y="12370"/>
                    <a:pt x="16556" y="12404"/>
                    <a:pt x="16556" y="12404"/>
                  </a:cubicBezTo>
                  <a:cubicBezTo>
                    <a:pt x="16531" y="12419"/>
                    <a:pt x="16517" y="12427"/>
                    <a:pt x="16505" y="12427"/>
                  </a:cubicBezTo>
                  <a:cubicBezTo>
                    <a:pt x="16490" y="12427"/>
                    <a:pt x="16481" y="12411"/>
                    <a:pt x="16459" y="12373"/>
                  </a:cubicBezTo>
                  <a:cubicBezTo>
                    <a:pt x="16446" y="12350"/>
                    <a:pt x="16430" y="12339"/>
                    <a:pt x="16415" y="12339"/>
                  </a:cubicBezTo>
                  <a:cubicBezTo>
                    <a:pt x="16386" y="12339"/>
                    <a:pt x="16357" y="12376"/>
                    <a:pt x="16343" y="12439"/>
                  </a:cubicBezTo>
                  <a:lnTo>
                    <a:pt x="16246" y="12539"/>
                  </a:lnTo>
                  <a:cubicBezTo>
                    <a:pt x="16236" y="12536"/>
                    <a:pt x="16226" y="12534"/>
                    <a:pt x="16217" y="12534"/>
                  </a:cubicBezTo>
                  <a:cubicBezTo>
                    <a:pt x="16133" y="12534"/>
                    <a:pt x="16067" y="12649"/>
                    <a:pt x="16033" y="12708"/>
                  </a:cubicBezTo>
                  <a:cubicBezTo>
                    <a:pt x="16009" y="12700"/>
                    <a:pt x="15987" y="12696"/>
                    <a:pt x="15968" y="12696"/>
                  </a:cubicBezTo>
                  <a:cubicBezTo>
                    <a:pt x="15909" y="12696"/>
                    <a:pt x="15871" y="12733"/>
                    <a:pt x="15857" y="12808"/>
                  </a:cubicBezTo>
                  <a:cubicBezTo>
                    <a:pt x="15876" y="12843"/>
                    <a:pt x="15817" y="12874"/>
                    <a:pt x="15741" y="12877"/>
                  </a:cubicBezTo>
                  <a:cubicBezTo>
                    <a:pt x="15663" y="12877"/>
                    <a:pt x="15607" y="12912"/>
                    <a:pt x="15487" y="12978"/>
                  </a:cubicBezTo>
                  <a:cubicBezTo>
                    <a:pt x="15450" y="13043"/>
                    <a:pt x="15042" y="13282"/>
                    <a:pt x="14576" y="13548"/>
                  </a:cubicBezTo>
                  <a:cubicBezTo>
                    <a:pt x="14052" y="13852"/>
                    <a:pt x="13704" y="14056"/>
                    <a:pt x="13723" y="14087"/>
                  </a:cubicBezTo>
                  <a:cubicBezTo>
                    <a:pt x="13664" y="14121"/>
                    <a:pt x="13664" y="14121"/>
                    <a:pt x="13585" y="14121"/>
                  </a:cubicBezTo>
                  <a:cubicBezTo>
                    <a:pt x="13581" y="14114"/>
                    <a:pt x="13575" y="14110"/>
                    <a:pt x="13567" y="14110"/>
                  </a:cubicBezTo>
                  <a:cubicBezTo>
                    <a:pt x="13542" y="14110"/>
                    <a:pt x="13505" y="14146"/>
                    <a:pt x="13488" y="14222"/>
                  </a:cubicBezTo>
                  <a:cubicBezTo>
                    <a:pt x="13465" y="14263"/>
                    <a:pt x="13463" y="14292"/>
                    <a:pt x="13456" y="14292"/>
                  </a:cubicBezTo>
                  <a:cubicBezTo>
                    <a:pt x="13452" y="14292"/>
                    <a:pt x="13446" y="14281"/>
                    <a:pt x="13432" y="14256"/>
                  </a:cubicBezTo>
                  <a:cubicBezTo>
                    <a:pt x="13428" y="14250"/>
                    <a:pt x="13422" y="14247"/>
                    <a:pt x="13413" y="14247"/>
                  </a:cubicBezTo>
                  <a:cubicBezTo>
                    <a:pt x="13369" y="14247"/>
                    <a:pt x="13256" y="14314"/>
                    <a:pt x="13062" y="14425"/>
                  </a:cubicBezTo>
                  <a:cubicBezTo>
                    <a:pt x="12890" y="14526"/>
                    <a:pt x="12654" y="14661"/>
                    <a:pt x="12673" y="14692"/>
                  </a:cubicBezTo>
                  <a:cubicBezTo>
                    <a:pt x="12620" y="14747"/>
                    <a:pt x="12596" y="14772"/>
                    <a:pt x="12592" y="14772"/>
                  </a:cubicBezTo>
                  <a:cubicBezTo>
                    <a:pt x="12589" y="14772"/>
                    <a:pt x="12599" y="14756"/>
                    <a:pt x="12617" y="14726"/>
                  </a:cubicBezTo>
                  <a:cubicBezTo>
                    <a:pt x="12621" y="14703"/>
                    <a:pt x="12608" y="14692"/>
                    <a:pt x="12583" y="14692"/>
                  </a:cubicBezTo>
                  <a:cubicBezTo>
                    <a:pt x="12501" y="14692"/>
                    <a:pt x="12296" y="14803"/>
                    <a:pt x="12191" y="14930"/>
                  </a:cubicBezTo>
                  <a:cubicBezTo>
                    <a:pt x="12148" y="14954"/>
                    <a:pt x="12108" y="14977"/>
                    <a:pt x="12081" y="14977"/>
                  </a:cubicBezTo>
                  <a:cubicBezTo>
                    <a:pt x="12070" y="14977"/>
                    <a:pt x="12061" y="14974"/>
                    <a:pt x="12056" y="14964"/>
                  </a:cubicBezTo>
                  <a:cubicBezTo>
                    <a:pt x="11956" y="15021"/>
                    <a:pt x="11865" y="15090"/>
                    <a:pt x="11783" y="15165"/>
                  </a:cubicBezTo>
                  <a:lnTo>
                    <a:pt x="11376" y="15400"/>
                  </a:lnTo>
                  <a:cubicBezTo>
                    <a:pt x="11298" y="15447"/>
                    <a:pt x="11225" y="15503"/>
                    <a:pt x="11160" y="15569"/>
                  </a:cubicBezTo>
                  <a:cubicBezTo>
                    <a:pt x="11120" y="15591"/>
                    <a:pt x="11079" y="15615"/>
                    <a:pt x="11079" y="15615"/>
                  </a:cubicBezTo>
                  <a:cubicBezTo>
                    <a:pt x="11078" y="15615"/>
                    <a:pt x="11086" y="15611"/>
                    <a:pt x="11103" y="15601"/>
                  </a:cubicBezTo>
                  <a:cubicBezTo>
                    <a:pt x="11102" y="15598"/>
                    <a:pt x="11098" y="15597"/>
                    <a:pt x="11094" y="15597"/>
                  </a:cubicBezTo>
                  <a:cubicBezTo>
                    <a:pt x="11037" y="15597"/>
                    <a:pt x="10760" y="15757"/>
                    <a:pt x="10386" y="15974"/>
                  </a:cubicBezTo>
                  <a:cubicBezTo>
                    <a:pt x="9978" y="16209"/>
                    <a:pt x="9630" y="16412"/>
                    <a:pt x="9552" y="16412"/>
                  </a:cubicBezTo>
                  <a:cubicBezTo>
                    <a:pt x="9511" y="16437"/>
                    <a:pt x="9480" y="16472"/>
                    <a:pt x="9455" y="16513"/>
                  </a:cubicBezTo>
                  <a:cubicBezTo>
                    <a:pt x="9433" y="16613"/>
                    <a:pt x="9377" y="16644"/>
                    <a:pt x="9298" y="16644"/>
                  </a:cubicBezTo>
                  <a:cubicBezTo>
                    <a:pt x="9289" y="16642"/>
                    <a:pt x="9279" y="16640"/>
                    <a:pt x="9268" y="16640"/>
                  </a:cubicBezTo>
                  <a:cubicBezTo>
                    <a:pt x="9161" y="16640"/>
                    <a:pt x="8963" y="16754"/>
                    <a:pt x="8938" y="16842"/>
                  </a:cubicBezTo>
                  <a:lnTo>
                    <a:pt x="8922" y="16810"/>
                  </a:lnTo>
                  <a:cubicBezTo>
                    <a:pt x="8910" y="16805"/>
                    <a:pt x="8897" y="16803"/>
                    <a:pt x="8882" y="16803"/>
                  </a:cubicBezTo>
                  <a:cubicBezTo>
                    <a:pt x="8787" y="16803"/>
                    <a:pt x="8658" y="16904"/>
                    <a:pt x="8628" y="16989"/>
                  </a:cubicBezTo>
                  <a:cubicBezTo>
                    <a:pt x="8601" y="16987"/>
                    <a:pt x="8574" y="16984"/>
                    <a:pt x="8549" y="16984"/>
                  </a:cubicBezTo>
                  <a:cubicBezTo>
                    <a:pt x="8501" y="16984"/>
                    <a:pt x="8457" y="16994"/>
                    <a:pt x="8424" y="17033"/>
                  </a:cubicBezTo>
                  <a:cubicBezTo>
                    <a:pt x="8401" y="17042"/>
                    <a:pt x="8386" y="17048"/>
                    <a:pt x="8375" y="17048"/>
                  </a:cubicBezTo>
                  <a:cubicBezTo>
                    <a:pt x="8357" y="17048"/>
                    <a:pt x="8351" y="17031"/>
                    <a:pt x="8333" y="16986"/>
                  </a:cubicBezTo>
                  <a:cubicBezTo>
                    <a:pt x="8323" y="16959"/>
                    <a:pt x="8314" y="16931"/>
                    <a:pt x="8281" y="16931"/>
                  </a:cubicBezTo>
                  <a:cubicBezTo>
                    <a:pt x="8271" y="16931"/>
                    <a:pt x="8259" y="16933"/>
                    <a:pt x="8245" y="16939"/>
                  </a:cubicBezTo>
                  <a:cubicBezTo>
                    <a:pt x="8183" y="16961"/>
                    <a:pt x="8195" y="16995"/>
                    <a:pt x="8208" y="17033"/>
                  </a:cubicBezTo>
                  <a:lnTo>
                    <a:pt x="8079" y="17077"/>
                  </a:lnTo>
                  <a:cubicBezTo>
                    <a:pt x="8079" y="17077"/>
                    <a:pt x="8016" y="17095"/>
                    <a:pt x="8026" y="17133"/>
                  </a:cubicBezTo>
                  <a:cubicBezTo>
                    <a:pt x="8038" y="17168"/>
                    <a:pt x="7973" y="17189"/>
                    <a:pt x="7907" y="17208"/>
                  </a:cubicBezTo>
                  <a:cubicBezTo>
                    <a:pt x="7905" y="17199"/>
                    <a:pt x="7899" y="17196"/>
                    <a:pt x="7894" y="17196"/>
                  </a:cubicBezTo>
                  <a:cubicBezTo>
                    <a:pt x="7878" y="17196"/>
                    <a:pt x="7859" y="17231"/>
                    <a:pt x="7916" y="17243"/>
                  </a:cubicBezTo>
                  <a:cubicBezTo>
                    <a:pt x="7926" y="17280"/>
                    <a:pt x="7938" y="17318"/>
                    <a:pt x="7869" y="17337"/>
                  </a:cubicBezTo>
                  <a:lnTo>
                    <a:pt x="7891" y="17409"/>
                  </a:lnTo>
                  <a:cubicBezTo>
                    <a:pt x="7909" y="17478"/>
                    <a:pt x="7919" y="17516"/>
                    <a:pt x="8050" y="17516"/>
                  </a:cubicBezTo>
                  <a:cubicBezTo>
                    <a:pt x="8055" y="17516"/>
                    <a:pt x="8061" y="17516"/>
                    <a:pt x="8067" y="17515"/>
                  </a:cubicBezTo>
                  <a:cubicBezTo>
                    <a:pt x="8355" y="17468"/>
                    <a:pt x="8571" y="17421"/>
                    <a:pt x="8546" y="17349"/>
                  </a:cubicBezTo>
                  <a:cubicBezTo>
                    <a:pt x="8577" y="17312"/>
                    <a:pt x="8618" y="17283"/>
                    <a:pt x="8665" y="17262"/>
                  </a:cubicBezTo>
                  <a:cubicBezTo>
                    <a:pt x="8705" y="17246"/>
                    <a:pt x="8746" y="17239"/>
                    <a:pt x="8788" y="17239"/>
                  </a:cubicBezTo>
                  <a:cubicBezTo>
                    <a:pt x="8796" y="17239"/>
                    <a:pt x="8804" y="17239"/>
                    <a:pt x="8812" y="17240"/>
                  </a:cubicBezTo>
                  <a:cubicBezTo>
                    <a:pt x="8814" y="17244"/>
                    <a:pt x="8819" y="17246"/>
                    <a:pt x="8827" y="17246"/>
                  </a:cubicBezTo>
                  <a:cubicBezTo>
                    <a:pt x="8889" y="17246"/>
                    <a:pt x="9132" y="17137"/>
                    <a:pt x="9408" y="16976"/>
                  </a:cubicBezTo>
                  <a:cubicBezTo>
                    <a:pt x="9759" y="16773"/>
                    <a:pt x="9931" y="16672"/>
                    <a:pt x="10010" y="16672"/>
                  </a:cubicBezTo>
                  <a:cubicBezTo>
                    <a:pt x="10057" y="16672"/>
                    <a:pt x="10104" y="16660"/>
                    <a:pt x="10144" y="16638"/>
                  </a:cubicBezTo>
                  <a:cubicBezTo>
                    <a:pt x="10126" y="16603"/>
                    <a:pt x="10473" y="16403"/>
                    <a:pt x="10881" y="16168"/>
                  </a:cubicBezTo>
                  <a:cubicBezTo>
                    <a:pt x="11288" y="15933"/>
                    <a:pt x="11696" y="15695"/>
                    <a:pt x="11677" y="15663"/>
                  </a:cubicBezTo>
                  <a:lnTo>
                    <a:pt x="11793" y="15594"/>
                  </a:lnTo>
                  <a:cubicBezTo>
                    <a:pt x="11796" y="15601"/>
                    <a:pt x="11803" y="15604"/>
                    <a:pt x="11813" y="15604"/>
                  </a:cubicBezTo>
                  <a:cubicBezTo>
                    <a:pt x="11855" y="15604"/>
                    <a:pt x="11952" y="15548"/>
                    <a:pt x="12047" y="15494"/>
                  </a:cubicBezTo>
                  <a:cubicBezTo>
                    <a:pt x="12109" y="15428"/>
                    <a:pt x="12181" y="15372"/>
                    <a:pt x="12260" y="15325"/>
                  </a:cubicBezTo>
                  <a:cubicBezTo>
                    <a:pt x="12265" y="15334"/>
                    <a:pt x="12273" y="15338"/>
                    <a:pt x="12284" y="15338"/>
                  </a:cubicBezTo>
                  <a:cubicBezTo>
                    <a:pt x="12315" y="15338"/>
                    <a:pt x="12369" y="15307"/>
                    <a:pt x="12454" y="15259"/>
                  </a:cubicBezTo>
                  <a:cubicBezTo>
                    <a:pt x="12570" y="15190"/>
                    <a:pt x="12626" y="15156"/>
                    <a:pt x="12607" y="15124"/>
                  </a:cubicBezTo>
                  <a:cubicBezTo>
                    <a:pt x="12667" y="15090"/>
                    <a:pt x="13074" y="14855"/>
                    <a:pt x="13269" y="14786"/>
                  </a:cubicBezTo>
                  <a:cubicBezTo>
                    <a:pt x="13344" y="14786"/>
                    <a:pt x="13385" y="14720"/>
                    <a:pt x="13422" y="14651"/>
                  </a:cubicBezTo>
                  <a:cubicBezTo>
                    <a:pt x="13407" y="14620"/>
                    <a:pt x="13444" y="14554"/>
                    <a:pt x="13504" y="14519"/>
                  </a:cubicBezTo>
                  <a:lnTo>
                    <a:pt x="13541" y="14585"/>
                  </a:lnTo>
                  <a:cubicBezTo>
                    <a:pt x="13521" y="14618"/>
                    <a:pt x="13511" y="14635"/>
                    <a:pt x="13520" y="14635"/>
                  </a:cubicBezTo>
                  <a:cubicBezTo>
                    <a:pt x="13530" y="14635"/>
                    <a:pt x="13559" y="14618"/>
                    <a:pt x="13617" y="14585"/>
                  </a:cubicBezTo>
                  <a:lnTo>
                    <a:pt x="13733" y="14516"/>
                  </a:lnTo>
                  <a:cubicBezTo>
                    <a:pt x="13714" y="14485"/>
                    <a:pt x="14005" y="14316"/>
                    <a:pt x="14413" y="14081"/>
                  </a:cubicBezTo>
                  <a:cubicBezTo>
                    <a:pt x="14936" y="13777"/>
                    <a:pt x="15111" y="13676"/>
                    <a:pt x="15093" y="13642"/>
                  </a:cubicBezTo>
                  <a:cubicBezTo>
                    <a:pt x="15074" y="13611"/>
                    <a:pt x="15133" y="13576"/>
                    <a:pt x="15324" y="13507"/>
                  </a:cubicBezTo>
                  <a:cubicBezTo>
                    <a:pt x="15732" y="13407"/>
                    <a:pt x="15732" y="13407"/>
                    <a:pt x="15769" y="13338"/>
                  </a:cubicBezTo>
                  <a:lnTo>
                    <a:pt x="15769" y="13338"/>
                  </a:lnTo>
                  <a:cubicBezTo>
                    <a:pt x="15752" y="13349"/>
                    <a:pt x="15738" y="13353"/>
                    <a:pt x="15727" y="13353"/>
                  </a:cubicBezTo>
                  <a:cubicBezTo>
                    <a:pt x="15702" y="13353"/>
                    <a:pt x="15689" y="13331"/>
                    <a:pt x="15675" y="13307"/>
                  </a:cubicBezTo>
                  <a:cubicBezTo>
                    <a:pt x="15648" y="13259"/>
                    <a:pt x="15671" y="13227"/>
                    <a:pt x="15723" y="13227"/>
                  </a:cubicBezTo>
                  <a:cubicBezTo>
                    <a:pt x="15742" y="13227"/>
                    <a:pt x="15765" y="13232"/>
                    <a:pt x="15791" y="13241"/>
                  </a:cubicBezTo>
                  <a:cubicBezTo>
                    <a:pt x="15794" y="13245"/>
                    <a:pt x="15798" y="13246"/>
                    <a:pt x="15806" y="13246"/>
                  </a:cubicBezTo>
                  <a:cubicBezTo>
                    <a:pt x="15924" y="13246"/>
                    <a:pt x="16683" y="12762"/>
                    <a:pt x="16703" y="12667"/>
                  </a:cubicBezTo>
                  <a:lnTo>
                    <a:pt x="16722" y="12702"/>
                  </a:lnTo>
                  <a:cubicBezTo>
                    <a:pt x="16726" y="12709"/>
                    <a:pt x="16733" y="12713"/>
                    <a:pt x="16743" y="12713"/>
                  </a:cubicBezTo>
                  <a:cubicBezTo>
                    <a:pt x="16776" y="12713"/>
                    <a:pt x="16853" y="12668"/>
                    <a:pt x="17032" y="12564"/>
                  </a:cubicBezTo>
                  <a:lnTo>
                    <a:pt x="17208" y="12464"/>
                  </a:lnTo>
                  <a:cubicBezTo>
                    <a:pt x="17174" y="12404"/>
                    <a:pt x="17474" y="12259"/>
                    <a:pt x="17543" y="12259"/>
                  </a:cubicBezTo>
                  <a:cubicBezTo>
                    <a:pt x="17549" y="12259"/>
                    <a:pt x="17554" y="12260"/>
                    <a:pt x="17556" y="12263"/>
                  </a:cubicBezTo>
                  <a:cubicBezTo>
                    <a:pt x="17634" y="12263"/>
                    <a:pt x="17634" y="12263"/>
                    <a:pt x="17750" y="12194"/>
                  </a:cubicBezTo>
                  <a:cubicBezTo>
                    <a:pt x="17874" y="12044"/>
                    <a:pt x="18136" y="11920"/>
                    <a:pt x="18200" y="11920"/>
                  </a:cubicBezTo>
                  <a:cubicBezTo>
                    <a:pt x="18207" y="11920"/>
                    <a:pt x="18212" y="11922"/>
                    <a:pt x="18214" y="11925"/>
                  </a:cubicBezTo>
                  <a:lnTo>
                    <a:pt x="18330" y="11859"/>
                  </a:lnTo>
                  <a:cubicBezTo>
                    <a:pt x="18371" y="11790"/>
                    <a:pt x="18487" y="11727"/>
                    <a:pt x="18549" y="11683"/>
                  </a:cubicBezTo>
                  <a:cubicBezTo>
                    <a:pt x="18722" y="11572"/>
                    <a:pt x="18788" y="11529"/>
                    <a:pt x="18729" y="11529"/>
                  </a:cubicBezTo>
                  <a:cubicBezTo>
                    <a:pt x="18725" y="11529"/>
                    <a:pt x="18721" y="11529"/>
                    <a:pt x="18715" y="11530"/>
                  </a:cubicBezTo>
                  <a:cubicBezTo>
                    <a:pt x="18693" y="11498"/>
                    <a:pt x="18675" y="11467"/>
                    <a:pt x="18734" y="11426"/>
                  </a:cubicBezTo>
                  <a:lnTo>
                    <a:pt x="18753" y="11461"/>
                  </a:lnTo>
                  <a:cubicBezTo>
                    <a:pt x="18755" y="11464"/>
                    <a:pt x="18759" y="11465"/>
                    <a:pt x="18765" y="11465"/>
                  </a:cubicBezTo>
                  <a:cubicBezTo>
                    <a:pt x="18813" y="11465"/>
                    <a:pt x="18989" y="11362"/>
                    <a:pt x="19185" y="11191"/>
                  </a:cubicBezTo>
                  <a:cubicBezTo>
                    <a:pt x="19477" y="10969"/>
                    <a:pt x="19574" y="10862"/>
                    <a:pt x="19652" y="10840"/>
                  </a:cubicBezTo>
                  <a:lnTo>
                    <a:pt x="19680" y="10759"/>
                  </a:lnTo>
                  <a:cubicBezTo>
                    <a:pt x="19701" y="10696"/>
                    <a:pt x="19737" y="10651"/>
                    <a:pt x="19766" y="10651"/>
                  </a:cubicBezTo>
                  <a:cubicBezTo>
                    <a:pt x="19772" y="10651"/>
                    <a:pt x="19778" y="10653"/>
                    <a:pt x="19784" y="10659"/>
                  </a:cubicBezTo>
                  <a:cubicBezTo>
                    <a:pt x="19853" y="10624"/>
                    <a:pt x="19916" y="10574"/>
                    <a:pt x="19963" y="10514"/>
                  </a:cubicBezTo>
                  <a:cubicBezTo>
                    <a:pt x="20025" y="10442"/>
                    <a:pt x="20078" y="10364"/>
                    <a:pt x="20122" y="10279"/>
                  </a:cubicBezTo>
                  <a:cubicBezTo>
                    <a:pt x="20169" y="10223"/>
                    <a:pt x="20216" y="10167"/>
                    <a:pt x="20216" y="10167"/>
                  </a:cubicBezTo>
                  <a:cubicBezTo>
                    <a:pt x="20326" y="10160"/>
                    <a:pt x="20455" y="9979"/>
                    <a:pt x="20433" y="9872"/>
                  </a:cubicBezTo>
                  <a:lnTo>
                    <a:pt x="20433" y="9872"/>
                  </a:lnTo>
                  <a:cubicBezTo>
                    <a:pt x="20437" y="9875"/>
                    <a:pt x="20442" y="9877"/>
                    <a:pt x="20447" y="9877"/>
                  </a:cubicBezTo>
                  <a:cubicBezTo>
                    <a:pt x="20476" y="9877"/>
                    <a:pt x="20511" y="9826"/>
                    <a:pt x="20545" y="9775"/>
                  </a:cubicBezTo>
                  <a:cubicBezTo>
                    <a:pt x="20603" y="9638"/>
                    <a:pt x="20738" y="9398"/>
                    <a:pt x="20774" y="9398"/>
                  </a:cubicBezTo>
                  <a:cubicBezTo>
                    <a:pt x="20775" y="9398"/>
                    <a:pt x="20776" y="9398"/>
                    <a:pt x="20777" y="9399"/>
                  </a:cubicBezTo>
                  <a:lnTo>
                    <a:pt x="20812" y="9333"/>
                  </a:lnTo>
                  <a:cubicBezTo>
                    <a:pt x="20818" y="9261"/>
                    <a:pt x="20843" y="9186"/>
                    <a:pt x="20884" y="9123"/>
                  </a:cubicBezTo>
                  <a:cubicBezTo>
                    <a:pt x="20928" y="9060"/>
                    <a:pt x="20947" y="8985"/>
                    <a:pt x="20943" y="8910"/>
                  </a:cubicBezTo>
                  <a:cubicBezTo>
                    <a:pt x="20940" y="8860"/>
                    <a:pt x="20950" y="8810"/>
                    <a:pt x="20968" y="8763"/>
                  </a:cubicBezTo>
                  <a:cubicBezTo>
                    <a:pt x="20976" y="8746"/>
                    <a:pt x="20981" y="8739"/>
                    <a:pt x="20986" y="8739"/>
                  </a:cubicBezTo>
                  <a:cubicBezTo>
                    <a:pt x="21000" y="8739"/>
                    <a:pt x="21004" y="8799"/>
                    <a:pt x="21006" y="8860"/>
                  </a:cubicBezTo>
                  <a:cubicBezTo>
                    <a:pt x="21001" y="8896"/>
                    <a:pt x="21002" y="8911"/>
                    <a:pt x="21007" y="8911"/>
                  </a:cubicBezTo>
                  <a:cubicBezTo>
                    <a:pt x="21022" y="8911"/>
                    <a:pt x="21076" y="8752"/>
                    <a:pt x="21088" y="8578"/>
                  </a:cubicBezTo>
                  <a:cubicBezTo>
                    <a:pt x="21094" y="8454"/>
                    <a:pt x="21096" y="8397"/>
                    <a:pt x="21099" y="8397"/>
                  </a:cubicBezTo>
                  <a:cubicBezTo>
                    <a:pt x="21102" y="8397"/>
                    <a:pt x="21106" y="8437"/>
                    <a:pt x="21116" y="8512"/>
                  </a:cubicBezTo>
                  <a:cubicBezTo>
                    <a:pt x="21120" y="8559"/>
                    <a:pt x="21123" y="8606"/>
                    <a:pt x="21130" y="8606"/>
                  </a:cubicBezTo>
                  <a:cubicBezTo>
                    <a:pt x="21135" y="8606"/>
                    <a:pt x="21141" y="8584"/>
                    <a:pt x="21150" y="8525"/>
                  </a:cubicBezTo>
                  <a:cubicBezTo>
                    <a:pt x="21153" y="8525"/>
                    <a:pt x="21200" y="8387"/>
                    <a:pt x="21163" y="8374"/>
                  </a:cubicBezTo>
                  <a:lnTo>
                    <a:pt x="21229" y="8167"/>
                  </a:lnTo>
                  <a:cubicBezTo>
                    <a:pt x="21285" y="8086"/>
                    <a:pt x="21326" y="7995"/>
                    <a:pt x="21354" y="7901"/>
                  </a:cubicBezTo>
                  <a:cubicBezTo>
                    <a:pt x="21332" y="7819"/>
                    <a:pt x="21332" y="7819"/>
                    <a:pt x="21385" y="7757"/>
                  </a:cubicBezTo>
                  <a:cubicBezTo>
                    <a:pt x="21388" y="7757"/>
                    <a:pt x="21390" y="7758"/>
                    <a:pt x="21392" y="7758"/>
                  </a:cubicBezTo>
                  <a:cubicBezTo>
                    <a:pt x="21424" y="7758"/>
                    <a:pt x="21434" y="7693"/>
                    <a:pt x="21363" y="7678"/>
                  </a:cubicBezTo>
                  <a:cubicBezTo>
                    <a:pt x="21341" y="7603"/>
                    <a:pt x="21357" y="7522"/>
                    <a:pt x="21410" y="7465"/>
                  </a:cubicBezTo>
                  <a:cubicBezTo>
                    <a:pt x="21417" y="7467"/>
                    <a:pt x="21424" y="7468"/>
                    <a:pt x="21430" y="7468"/>
                  </a:cubicBezTo>
                  <a:cubicBezTo>
                    <a:pt x="21485" y="7468"/>
                    <a:pt x="21494" y="7408"/>
                    <a:pt x="21460" y="7399"/>
                  </a:cubicBezTo>
                  <a:cubicBezTo>
                    <a:pt x="21451" y="7352"/>
                    <a:pt x="21445" y="7302"/>
                    <a:pt x="21448" y="7252"/>
                  </a:cubicBezTo>
                  <a:lnTo>
                    <a:pt x="21448" y="7252"/>
                  </a:lnTo>
                  <a:cubicBezTo>
                    <a:pt x="21448" y="7252"/>
                    <a:pt x="21448" y="7252"/>
                    <a:pt x="21448" y="7252"/>
                  </a:cubicBezTo>
                  <a:cubicBezTo>
                    <a:pt x="21467" y="7252"/>
                    <a:pt x="21498" y="7090"/>
                    <a:pt x="21529" y="6848"/>
                  </a:cubicBezTo>
                  <a:cubicBezTo>
                    <a:pt x="21548" y="6710"/>
                    <a:pt x="21558" y="6569"/>
                    <a:pt x="21555" y="6428"/>
                  </a:cubicBezTo>
                  <a:cubicBezTo>
                    <a:pt x="21564" y="6268"/>
                    <a:pt x="21564" y="6108"/>
                    <a:pt x="21548" y="5945"/>
                  </a:cubicBezTo>
                  <a:cubicBezTo>
                    <a:pt x="21545" y="5873"/>
                    <a:pt x="21501" y="5804"/>
                    <a:pt x="21464" y="5804"/>
                  </a:cubicBezTo>
                  <a:cubicBezTo>
                    <a:pt x="21449" y="5806"/>
                    <a:pt x="21438" y="5807"/>
                    <a:pt x="21431" y="5807"/>
                  </a:cubicBezTo>
                  <a:cubicBezTo>
                    <a:pt x="21403" y="5807"/>
                    <a:pt x="21432" y="5792"/>
                    <a:pt x="21457" y="5732"/>
                  </a:cubicBezTo>
                  <a:cubicBezTo>
                    <a:pt x="21541" y="5668"/>
                    <a:pt x="21553" y="5563"/>
                    <a:pt x="21502" y="5563"/>
                  </a:cubicBezTo>
                  <a:cubicBezTo>
                    <a:pt x="21489" y="5563"/>
                    <a:pt x="21470" y="5570"/>
                    <a:pt x="21448" y="5588"/>
                  </a:cubicBezTo>
                  <a:cubicBezTo>
                    <a:pt x="21417" y="5623"/>
                    <a:pt x="21400" y="5643"/>
                    <a:pt x="21395" y="5643"/>
                  </a:cubicBezTo>
                  <a:cubicBezTo>
                    <a:pt x="21388" y="5643"/>
                    <a:pt x="21404" y="5606"/>
                    <a:pt x="21442" y="5519"/>
                  </a:cubicBezTo>
                  <a:cubicBezTo>
                    <a:pt x="21467" y="5441"/>
                    <a:pt x="21467" y="5441"/>
                    <a:pt x="21417" y="5375"/>
                  </a:cubicBezTo>
                  <a:cubicBezTo>
                    <a:pt x="21415" y="5375"/>
                    <a:pt x="21414" y="5375"/>
                    <a:pt x="21412" y="5375"/>
                  </a:cubicBezTo>
                  <a:cubicBezTo>
                    <a:pt x="21378" y="5375"/>
                    <a:pt x="21368" y="5309"/>
                    <a:pt x="21404" y="5303"/>
                  </a:cubicBezTo>
                  <a:cubicBezTo>
                    <a:pt x="21428" y="5231"/>
                    <a:pt x="21452" y="5155"/>
                    <a:pt x="21421" y="5155"/>
                  </a:cubicBezTo>
                  <a:cubicBezTo>
                    <a:pt x="21419" y="5155"/>
                    <a:pt x="21418" y="5155"/>
                    <a:pt x="21417" y="5156"/>
                  </a:cubicBezTo>
                  <a:cubicBezTo>
                    <a:pt x="21410" y="5106"/>
                    <a:pt x="21413" y="5052"/>
                    <a:pt x="21426" y="5005"/>
                  </a:cubicBezTo>
                  <a:cubicBezTo>
                    <a:pt x="21454" y="4924"/>
                    <a:pt x="21398" y="4861"/>
                    <a:pt x="21341" y="4798"/>
                  </a:cubicBezTo>
                  <a:cubicBezTo>
                    <a:pt x="21237" y="4647"/>
                    <a:pt x="21204" y="4574"/>
                    <a:pt x="21240" y="4574"/>
                  </a:cubicBezTo>
                  <a:cubicBezTo>
                    <a:pt x="21249" y="4574"/>
                    <a:pt x="21263" y="4579"/>
                    <a:pt x="21282" y="4588"/>
                  </a:cubicBezTo>
                  <a:cubicBezTo>
                    <a:pt x="21288" y="4592"/>
                    <a:pt x="21294" y="4594"/>
                    <a:pt x="21298" y="4594"/>
                  </a:cubicBezTo>
                  <a:cubicBezTo>
                    <a:pt x="21355" y="4594"/>
                    <a:pt x="21240" y="4291"/>
                    <a:pt x="21141" y="4253"/>
                  </a:cubicBezTo>
                  <a:cubicBezTo>
                    <a:pt x="21041" y="4212"/>
                    <a:pt x="21044" y="4212"/>
                    <a:pt x="21078" y="4200"/>
                  </a:cubicBezTo>
                  <a:cubicBezTo>
                    <a:pt x="21113" y="4187"/>
                    <a:pt x="21088" y="4118"/>
                    <a:pt x="21088" y="4118"/>
                  </a:cubicBezTo>
                  <a:cubicBezTo>
                    <a:pt x="21063" y="4053"/>
                    <a:pt x="21034" y="3984"/>
                    <a:pt x="21069" y="3971"/>
                  </a:cubicBezTo>
                  <a:cubicBezTo>
                    <a:pt x="21037" y="3905"/>
                    <a:pt x="21000" y="3839"/>
                    <a:pt x="20956" y="3783"/>
                  </a:cubicBezTo>
                  <a:cubicBezTo>
                    <a:pt x="20824" y="3683"/>
                    <a:pt x="20759" y="3479"/>
                    <a:pt x="20793" y="3379"/>
                  </a:cubicBezTo>
                  <a:lnTo>
                    <a:pt x="20693" y="3266"/>
                  </a:lnTo>
                  <a:cubicBezTo>
                    <a:pt x="20596" y="3238"/>
                    <a:pt x="20523" y="3197"/>
                    <a:pt x="20589" y="3159"/>
                  </a:cubicBezTo>
                  <a:lnTo>
                    <a:pt x="20624" y="3141"/>
                  </a:lnTo>
                  <a:cubicBezTo>
                    <a:pt x="20517" y="3119"/>
                    <a:pt x="20395" y="2859"/>
                    <a:pt x="20458" y="2818"/>
                  </a:cubicBezTo>
                  <a:cubicBezTo>
                    <a:pt x="20489" y="2796"/>
                    <a:pt x="20489" y="2796"/>
                    <a:pt x="20448" y="2736"/>
                  </a:cubicBezTo>
                  <a:lnTo>
                    <a:pt x="20417" y="2755"/>
                  </a:lnTo>
                  <a:cubicBezTo>
                    <a:pt x="20401" y="2767"/>
                    <a:pt x="20384" y="2778"/>
                    <a:pt x="20367" y="2778"/>
                  </a:cubicBezTo>
                  <a:cubicBezTo>
                    <a:pt x="20351" y="2778"/>
                    <a:pt x="20335" y="2768"/>
                    <a:pt x="20317" y="2740"/>
                  </a:cubicBezTo>
                  <a:cubicBezTo>
                    <a:pt x="20279" y="2677"/>
                    <a:pt x="20232" y="2624"/>
                    <a:pt x="20263" y="2598"/>
                  </a:cubicBezTo>
                  <a:cubicBezTo>
                    <a:pt x="20250" y="2529"/>
                    <a:pt x="20236" y="2460"/>
                    <a:pt x="20213" y="2460"/>
                  </a:cubicBezTo>
                  <a:cubicBezTo>
                    <a:pt x="20210" y="2460"/>
                    <a:pt x="20207" y="2461"/>
                    <a:pt x="20204" y="2464"/>
                  </a:cubicBezTo>
                  <a:cubicBezTo>
                    <a:pt x="20172" y="2423"/>
                    <a:pt x="20151" y="2376"/>
                    <a:pt x="20141" y="2326"/>
                  </a:cubicBezTo>
                  <a:cubicBezTo>
                    <a:pt x="20094" y="2269"/>
                    <a:pt x="20050" y="2210"/>
                    <a:pt x="19953" y="2100"/>
                  </a:cubicBezTo>
                  <a:cubicBezTo>
                    <a:pt x="19875" y="2072"/>
                    <a:pt x="19775" y="1969"/>
                    <a:pt x="19800" y="1944"/>
                  </a:cubicBezTo>
                  <a:cubicBezTo>
                    <a:pt x="19800" y="1944"/>
                    <a:pt x="19696" y="1837"/>
                    <a:pt x="19621" y="1812"/>
                  </a:cubicBezTo>
                  <a:cubicBezTo>
                    <a:pt x="19521" y="1708"/>
                    <a:pt x="19461" y="1661"/>
                    <a:pt x="19486" y="1633"/>
                  </a:cubicBezTo>
                  <a:cubicBezTo>
                    <a:pt x="19511" y="1608"/>
                    <a:pt x="19514" y="1605"/>
                    <a:pt x="19430" y="1586"/>
                  </a:cubicBezTo>
                  <a:cubicBezTo>
                    <a:pt x="19425" y="1592"/>
                    <a:pt x="19418" y="1595"/>
                    <a:pt x="19411" y="1595"/>
                  </a:cubicBezTo>
                  <a:cubicBezTo>
                    <a:pt x="19382" y="1595"/>
                    <a:pt x="19340" y="1558"/>
                    <a:pt x="19295" y="1520"/>
                  </a:cubicBezTo>
                  <a:lnTo>
                    <a:pt x="19182" y="1430"/>
                  </a:lnTo>
                  <a:cubicBezTo>
                    <a:pt x="19171" y="1442"/>
                    <a:pt x="19165" y="1449"/>
                    <a:pt x="19157" y="1449"/>
                  </a:cubicBezTo>
                  <a:cubicBezTo>
                    <a:pt x="19147" y="1449"/>
                    <a:pt x="19134" y="1437"/>
                    <a:pt x="19104" y="1411"/>
                  </a:cubicBezTo>
                  <a:cubicBezTo>
                    <a:pt x="19016" y="1326"/>
                    <a:pt x="18925" y="1245"/>
                    <a:pt x="18831" y="1169"/>
                  </a:cubicBezTo>
                  <a:cubicBezTo>
                    <a:pt x="18729" y="1099"/>
                    <a:pt x="18685" y="1069"/>
                    <a:pt x="18672" y="1069"/>
                  </a:cubicBezTo>
                  <a:cubicBezTo>
                    <a:pt x="18662" y="1069"/>
                    <a:pt x="18672" y="1088"/>
                    <a:pt x="18690" y="1119"/>
                  </a:cubicBezTo>
                  <a:cubicBezTo>
                    <a:pt x="18719" y="1139"/>
                    <a:pt x="18729" y="1157"/>
                    <a:pt x="18720" y="1157"/>
                  </a:cubicBezTo>
                  <a:cubicBezTo>
                    <a:pt x="18710" y="1157"/>
                    <a:pt x="18679" y="1137"/>
                    <a:pt x="18628" y="1079"/>
                  </a:cubicBezTo>
                  <a:cubicBezTo>
                    <a:pt x="18499" y="969"/>
                    <a:pt x="18358" y="872"/>
                    <a:pt x="18208" y="790"/>
                  </a:cubicBezTo>
                  <a:cubicBezTo>
                    <a:pt x="18043" y="699"/>
                    <a:pt x="17983" y="671"/>
                    <a:pt x="17956" y="671"/>
                  </a:cubicBezTo>
                  <a:cubicBezTo>
                    <a:pt x="17942" y="671"/>
                    <a:pt x="17937" y="679"/>
                    <a:pt x="17932" y="690"/>
                  </a:cubicBezTo>
                  <a:cubicBezTo>
                    <a:pt x="17947" y="732"/>
                    <a:pt x="17943" y="750"/>
                    <a:pt x="17931" y="750"/>
                  </a:cubicBezTo>
                  <a:cubicBezTo>
                    <a:pt x="17916" y="750"/>
                    <a:pt x="17886" y="717"/>
                    <a:pt x="17866" y="662"/>
                  </a:cubicBezTo>
                  <a:cubicBezTo>
                    <a:pt x="17791" y="569"/>
                    <a:pt x="17733" y="529"/>
                    <a:pt x="17702" y="529"/>
                  </a:cubicBezTo>
                  <a:cubicBezTo>
                    <a:pt x="17691" y="529"/>
                    <a:pt x="17684" y="534"/>
                    <a:pt x="17681" y="543"/>
                  </a:cubicBezTo>
                  <a:cubicBezTo>
                    <a:pt x="17655" y="545"/>
                    <a:pt x="17637" y="546"/>
                    <a:pt x="17623" y="546"/>
                  </a:cubicBezTo>
                  <a:cubicBezTo>
                    <a:pt x="17593" y="546"/>
                    <a:pt x="17579" y="540"/>
                    <a:pt x="17534" y="521"/>
                  </a:cubicBezTo>
                  <a:cubicBezTo>
                    <a:pt x="17546" y="486"/>
                    <a:pt x="17481" y="452"/>
                    <a:pt x="17327" y="446"/>
                  </a:cubicBezTo>
                  <a:cubicBezTo>
                    <a:pt x="17258" y="424"/>
                    <a:pt x="17258" y="424"/>
                    <a:pt x="17271" y="386"/>
                  </a:cubicBezTo>
                  <a:lnTo>
                    <a:pt x="17133" y="342"/>
                  </a:lnTo>
                  <a:cubicBezTo>
                    <a:pt x="17123" y="343"/>
                    <a:pt x="17113" y="343"/>
                    <a:pt x="17102" y="343"/>
                  </a:cubicBezTo>
                  <a:cubicBezTo>
                    <a:pt x="16926" y="343"/>
                    <a:pt x="16559" y="230"/>
                    <a:pt x="16497" y="182"/>
                  </a:cubicBezTo>
                  <a:cubicBezTo>
                    <a:pt x="16475" y="178"/>
                    <a:pt x="16453" y="176"/>
                    <a:pt x="16431" y="176"/>
                  </a:cubicBezTo>
                  <a:cubicBezTo>
                    <a:pt x="16403" y="176"/>
                    <a:pt x="16374" y="180"/>
                    <a:pt x="16346" y="189"/>
                  </a:cubicBezTo>
                  <a:cubicBezTo>
                    <a:pt x="16308" y="214"/>
                    <a:pt x="16273" y="227"/>
                    <a:pt x="16247" y="227"/>
                  </a:cubicBezTo>
                  <a:cubicBezTo>
                    <a:pt x="16216" y="227"/>
                    <a:pt x="16198" y="208"/>
                    <a:pt x="16205" y="167"/>
                  </a:cubicBezTo>
                  <a:cubicBezTo>
                    <a:pt x="16210" y="128"/>
                    <a:pt x="16212" y="109"/>
                    <a:pt x="16202" y="109"/>
                  </a:cubicBezTo>
                  <a:cubicBezTo>
                    <a:pt x="16193" y="109"/>
                    <a:pt x="16172" y="125"/>
                    <a:pt x="16133" y="157"/>
                  </a:cubicBezTo>
                  <a:cubicBezTo>
                    <a:pt x="16116" y="163"/>
                    <a:pt x="16085" y="166"/>
                    <a:pt x="16049" y="166"/>
                  </a:cubicBezTo>
                  <a:cubicBezTo>
                    <a:pt x="15919" y="166"/>
                    <a:pt x="15715" y="130"/>
                    <a:pt x="15776" y="76"/>
                  </a:cubicBezTo>
                  <a:lnTo>
                    <a:pt x="15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37"/>
            <p:cNvSpPr/>
            <p:nvPr/>
          </p:nvSpPr>
          <p:spPr>
            <a:xfrm>
              <a:off x="4365776" y="3731343"/>
              <a:ext cx="142471" cy="130845"/>
            </a:xfrm>
            <a:custGeom>
              <a:avLst/>
              <a:gdLst/>
              <a:ahLst/>
              <a:cxnLst/>
              <a:rect l="l" t="t" r="r" b="b"/>
              <a:pathLst>
                <a:path w="7827" h="7244" extrusionOk="0">
                  <a:moveTo>
                    <a:pt x="4333" y="1"/>
                  </a:moveTo>
                  <a:cubicBezTo>
                    <a:pt x="4157" y="1"/>
                    <a:pt x="3978" y="50"/>
                    <a:pt x="3818" y="152"/>
                  </a:cubicBezTo>
                  <a:lnTo>
                    <a:pt x="1931" y="1352"/>
                  </a:lnTo>
                  <a:cubicBezTo>
                    <a:pt x="443" y="2298"/>
                    <a:pt x="1" y="4273"/>
                    <a:pt x="947" y="5761"/>
                  </a:cubicBezTo>
                  <a:cubicBezTo>
                    <a:pt x="1556" y="6719"/>
                    <a:pt x="2592" y="7243"/>
                    <a:pt x="3650" y="7243"/>
                  </a:cubicBezTo>
                  <a:cubicBezTo>
                    <a:pt x="4236" y="7243"/>
                    <a:pt x="4829" y="7083"/>
                    <a:pt x="5360" y="6745"/>
                  </a:cubicBezTo>
                  <a:lnTo>
                    <a:pt x="7246" y="5545"/>
                  </a:lnTo>
                  <a:cubicBezTo>
                    <a:pt x="7694" y="5260"/>
                    <a:pt x="7826" y="4667"/>
                    <a:pt x="7541" y="4222"/>
                  </a:cubicBezTo>
                  <a:lnTo>
                    <a:pt x="5140" y="446"/>
                  </a:lnTo>
                  <a:cubicBezTo>
                    <a:pt x="4959" y="158"/>
                    <a:pt x="4650" y="1"/>
                    <a:pt x="4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37"/>
            <p:cNvSpPr/>
            <p:nvPr/>
          </p:nvSpPr>
          <p:spPr>
            <a:xfrm>
              <a:off x="4363610" y="3722185"/>
              <a:ext cx="151190" cy="149287"/>
            </a:xfrm>
            <a:custGeom>
              <a:avLst/>
              <a:gdLst/>
              <a:ahLst/>
              <a:cxnLst/>
              <a:rect l="l" t="t" r="r" b="b"/>
              <a:pathLst>
                <a:path w="8306" h="8265" extrusionOk="0">
                  <a:moveTo>
                    <a:pt x="3984" y="262"/>
                  </a:moveTo>
                  <a:cubicBezTo>
                    <a:pt x="3983" y="263"/>
                    <a:pt x="3982" y="263"/>
                    <a:pt x="3981" y="264"/>
                  </a:cubicBezTo>
                  <a:cubicBezTo>
                    <a:pt x="3982" y="263"/>
                    <a:pt x="3983" y="263"/>
                    <a:pt x="3984" y="262"/>
                  </a:cubicBezTo>
                  <a:close/>
                  <a:moveTo>
                    <a:pt x="4133" y="491"/>
                  </a:moveTo>
                  <a:cubicBezTo>
                    <a:pt x="4123" y="491"/>
                    <a:pt x="4112" y="495"/>
                    <a:pt x="4100" y="499"/>
                  </a:cubicBezTo>
                  <a:cubicBezTo>
                    <a:pt x="4091" y="497"/>
                    <a:pt x="4084" y="496"/>
                    <a:pt x="4077" y="496"/>
                  </a:cubicBezTo>
                  <a:cubicBezTo>
                    <a:pt x="4031" y="496"/>
                    <a:pt x="4024" y="537"/>
                    <a:pt x="4037" y="565"/>
                  </a:cubicBezTo>
                  <a:cubicBezTo>
                    <a:pt x="4046" y="581"/>
                    <a:pt x="4056" y="587"/>
                    <a:pt x="4068" y="587"/>
                  </a:cubicBezTo>
                  <a:cubicBezTo>
                    <a:pt x="4082" y="587"/>
                    <a:pt x="4100" y="579"/>
                    <a:pt x="4125" y="571"/>
                  </a:cubicBezTo>
                  <a:cubicBezTo>
                    <a:pt x="4150" y="561"/>
                    <a:pt x="4166" y="518"/>
                    <a:pt x="4166" y="518"/>
                  </a:cubicBezTo>
                  <a:cubicBezTo>
                    <a:pt x="4158" y="498"/>
                    <a:pt x="4147" y="491"/>
                    <a:pt x="4133" y="491"/>
                  </a:cubicBezTo>
                  <a:close/>
                  <a:moveTo>
                    <a:pt x="5309" y="530"/>
                  </a:moveTo>
                  <a:cubicBezTo>
                    <a:pt x="5327" y="530"/>
                    <a:pt x="5345" y="547"/>
                    <a:pt x="5360" y="561"/>
                  </a:cubicBezTo>
                  <a:lnTo>
                    <a:pt x="5335" y="590"/>
                  </a:lnTo>
                  <a:lnTo>
                    <a:pt x="5284" y="593"/>
                  </a:lnTo>
                  <a:lnTo>
                    <a:pt x="5284" y="543"/>
                  </a:lnTo>
                  <a:cubicBezTo>
                    <a:pt x="5292" y="534"/>
                    <a:pt x="5301" y="530"/>
                    <a:pt x="5309" y="530"/>
                  </a:cubicBezTo>
                  <a:close/>
                  <a:moveTo>
                    <a:pt x="3924" y="498"/>
                  </a:moveTo>
                  <a:cubicBezTo>
                    <a:pt x="3943" y="498"/>
                    <a:pt x="3948" y="530"/>
                    <a:pt x="3924" y="580"/>
                  </a:cubicBezTo>
                  <a:lnTo>
                    <a:pt x="3877" y="608"/>
                  </a:lnTo>
                  <a:cubicBezTo>
                    <a:pt x="3855" y="577"/>
                    <a:pt x="3884" y="518"/>
                    <a:pt x="3912" y="502"/>
                  </a:cubicBezTo>
                  <a:cubicBezTo>
                    <a:pt x="3916" y="499"/>
                    <a:pt x="3921" y="498"/>
                    <a:pt x="3924" y="498"/>
                  </a:cubicBezTo>
                  <a:close/>
                  <a:moveTo>
                    <a:pt x="5409" y="722"/>
                  </a:moveTo>
                  <a:cubicBezTo>
                    <a:pt x="5433" y="722"/>
                    <a:pt x="5418" y="735"/>
                    <a:pt x="5382" y="762"/>
                  </a:cubicBezTo>
                  <a:cubicBezTo>
                    <a:pt x="5358" y="783"/>
                    <a:pt x="5329" y="795"/>
                    <a:pt x="5299" y="795"/>
                  </a:cubicBezTo>
                  <a:cubicBezTo>
                    <a:pt x="5285" y="795"/>
                    <a:pt x="5270" y="792"/>
                    <a:pt x="5256" y="787"/>
                  </a:cubicBezTo>
                  <a:lnTo>
                    <a:pt x="5219" y="743"/>
                  </a:lnTo>
                  <a:lnTo>
                    <a:pt x="5313" y="737"/>
                  </a:lnTo>
                  <a:cubicBezTo>
                    <a:pt x="5363" y="727"/>
                    <a:pt x="5394" y="722"/>
                    <a:pt x="5409" y="722"/>
                  </a:cubicBezTo>
                  <a:close/>
                  <a:moveTo>
                    <a:pt x="2551" y="989"/>
                  </a:moveTo>
                  <a:cubicBezTo>
                    <a:pt x="2547" y="989"/>
                    <a:pt x="2541" y="992"/>
                    <a:pt x="2533" y="997"/>
                  </a:cubicBezTo>
                  <a:lnTo>
                    <a:pt x="2511" y="1013"/>
                  </a:lnTo>
                  <a:lnTo>
                    <a:pt x="2552" y="1032"/>
                  </a:lnTo>
                  <a:lnTo>
                    <a:pt x="2574" y="1016"/>
                  </a:lnTo>
                  <a:cubicBezTo>
                    <a:pt x="2562" y="997"/>
                    <a:pt x="2558" y="989"/>
                    <a:pt x="2551" y="989"/>
                  </a:cubicBezTo>
                  <a:close/>
                  <a:moveTo>
                    <a:pt x="5811" y="1157"/>
                  </a:moveTo>
                  <a:lnTo>
                    <a:pt x="5811" y="1157"/>
                  </a:lnTo>
                  <a:cubicBezTo>
                    <a:pt x="5870" y="1179"/>
                    <a:pt x="5870" y="1179"/>
                    <a:pt x="5792" y="1198"/>
                  </a:cubicBezTo>
                  <a:lnTo>
                    <a:pt x="5701" y="1194"/>
                  </a:lnTo>
                  <a:cubicBezTo>
                    <a:pt x="5686" y="1173"/>
                    <a:pt x="5733" y="1173"/>
                    <a:pt x="5811" y="1157"/>
                  </a:cubicBezTo>
                  <a:close/>
                  <a:moveTo>
                    <a:pt x="2603" y="1185"/>
                  </a:moveTo>
                  <a:cubicBezTo>
                    <a:pt x="2612" y="1185"/>
                    <a:pt x="2622" y="1190"/>
                    <a:pt x="2630" y="1204"/>
                  </a:cubicBezTo>
                  <a:lnTo>
                    <a:pt x="2608" y="1216"/>
                  </a:lnTo>
                  <a:cubicBezTo>
                    <a:pt x="2604" y="1209"/>
                    <a:pt x="2600" y="1206"/>
                    <a:pt x="2598" y="1206"/>
                  </a:cubicBezTo>
                  <a:cubicBezTo>
                    <a:pt x="2591" y="1206"/>
                    <a:pt x="2597" y="1237"/>
                    <a:pt x="2630" y="1251"/>
                  </a:cubicBezTo>
                  <a:lnTo>
                    <a:pt x="2671" y="1314"/>
                  </a:lnTo>
                  <a:cubicBezTo>
                    <a:pt x="2666" y="1316"/>
                    <a:pt x="2660" y="1318"/>
                    <a:pt x="2653" y="1318"/>
                  </a:cubicBezTo>
                  <a:cubicBezTo>
                    <a:pt x="2630" y="1318"/>
                    <a:pt x="2601" y="1302"/>
                    <a:pt x="2586" y="1276"/>
                  </a:cubicBezTo>
                  <a:cubicBezTo>
                    <a:pt x="2524" y="1226"/>
                    <a:pt x="2524" y="1226"/>
                    <a:pt x="2567" y="1201"/>
                  </a:cubicBezTo>
                  <a:cubicBezTo>
                    <a:pt x="2579" y="1192"/>
                    <a:pt x="2591" y="1185"/>
                    <a:pt x="2603" y="1185"/>
                  </a:cubicBezTo>
                  <a:close/>
                  <a:moveTo>
                    <a:pt x="2344" y="1340"/>
                  </a:moveTo>
                  <a:cubicBezTo>
                    <a:pt x="2351" y="1340"/>
                    <a:pt x="2355" y="1348"/>
                    <a:pt x="2367" y="1367"/>
                  </a:cubicBezTo>
                  <a:cubicBezTo>
                    <a:pt x="2367" y="1367"/>
                    <a:pt x="2367" y="1414"/>
                    <a:pt x="2345" y="1426"/>
                  </a:cubicBezTo>
                  <a:lnTo>
                    <a:pt x="2301" y="1408"/>
                  </a:lnTo>
                  <a:cubicBezTo>
                    <a:pt x="2282" y="1376"/>
                    <a:pt x="2304" y="1364"/>
                    <a:pt x="2326" y="1348"/>
                  </a:cubicBezTo>
                  <a:cubicBezTo>
                    <a:pt x="2335" y="1343"/>
                    <a:pt x="2340" y="1340"/>
                    <a:pt x="2344" y="1340"/>
                  </a:cubicBezTo>
                  <a:close/>
                  <a:moveTo>
                    <a:pt x="5792" y="1411"/>
                  </a:moveTo>
                  <a:lnTo>
                    <a:pt x="5805" y="1433"/>
                  </a:lnTo>
                  <a:cubicBezTo>
                    <a:pt x="5783" y="1448"/>
                    <a:pt x="5762" y="1461"/>
                    <a:pt x="5745" y="1461"/>
                  </a:cubicBezTo>
                  <a:cubicBezTo>
                    <a:pt x="5738" y="1461"/>
                    <a:pt x="5731" y="1458"/>
                    <a:pt x="5726" y="1451"/>
                  </a:cubicBezTo>
                  <a:lnTo>
                    <a:pt x="5714" y="1430"/>
                  </a:lnTo>
                  <a:cubicBezTo>
                    <a:pt x="5736" y="1417"/>
                    <a:pt x="5764" y="1411"/>
                    <a:pt x="5792" y="1411"/>
                  </a:cubicBezTo>
                  <a:close/>
                  <a:moveTo>
                    <a:pt x="6225" y="1536"/>
                  </a:moveTo>
                  <a:lnTo>
                    <a:pt x="6159" y="1577"/>
                  </a:lnTo>
                  <a:lnTo>
                    <a:pt x="6193" y="1558"/>
                  </a:lnTo>
                  <a:lnTo>
                    <a:pt x="6225" y="1536"/>
                  </a:lnTo>
                  <a:close/>
                  <a:moveTo>
                    <a:pt x="1690" y="1599"/>
                  </a:moveTo>
                  <a:cubicBezTo>
                    <a:pt x="1704" y="1599"/>
                    <a:pt x="1720" y="1647"/>
                    <a:pt x="1718" y="1708"/>
                  </a:cubicBezTo>
                  <a:cubicBezTo>
                    <a:pt x="1730" y="1750"/>
                    <a:pt x="1735" y="1769"/>
                    <a:pt x="1731" y="1769"/>
                  </a:cubicBezTo>
                  <a:cubicBezTo>
                    <a:pt x="1728" y="1769"/>
                    <a:pt x="1717" y="1754"/>
                    <a:pt x="1696" y="1724"/>
                  </a:cubicBezTo>
                  <a:cubicBezTo>
                    <a:pt x="1674" y="1693"/>
                    <a:pt x="1652" y="1661"/>
                    <a:pt x="1674" y="1646"/>
                  </a:cubicBezTo>
                  <a:cubicBezTo>
                    <a:pt x="1676" y="1613"/>
                    <a:pt x="1683" y="1599"/>
                    <a:pt x="1690" y="1599"/>
                  </a:cubicBezTo>
                  <a:close/>
                  <a:moveTo>
                    <a:pt x="2583" y="1856"/>
                  </a:moveTo>
                  <a:lnTo>
                    <a:pt x="2561" y="1871"/>
                  </a:lnTo>
                  <a:cubicBezTo>
                    <a:pt x="2561" y="1896"/>
                    <a:pt x="2567" y="1925"/>
                    <a:pt x="2580" y="1950"/>
                  </a:cubicBezTo>
                  <a:lnTo>
                    <a:pt x="2580" y="1947"/>
                  </a:lnTo>
                  <a:lnTo>
                    <a:pt x="2602" y="1934"/>
                  </a:lnTo>
                  <a:cubicBezTo>
                    <a:pt x="2624" y="1922"/>
                    <a:pt x="2602" y="1890"/>
                    <a:pt x="2583" y="1856"/>
                  </a:cubicBezTo>
                  <a:close/>
                  <a:moveTo>
                    <a:pt x="5925" y="1903"/>
                  </a:moveTo>
                  <a:cubicBezTo>
                    <a:pt x="5939" y="1903"/>
                    <a:pt x="5971" y="1919"/>
                    <a:pt x="5980" y="1934"/>
                  </a:cubicBezTo>
                  <a:lnTo>
                    <a:pt x="5949" y="1956"/>
                  </a:lnTo>
                  <a:cubicBezTo>
                    <a:pt x="5936" y="1934"/>
                    <a:pt x="5889" y="1931"/>
                    <a:pt x="5921" y="1912"/>
                  </a:cubicBezTo>
                  <a:cubicBezTo>
                    <a:pt x="5917" y="1906"/>
                    <a:pt x="5919" y="1903"/>
                    <a:pt x="5925" y="1903"/>
                  </a:cubicBezTo>
                  <a:close/>
                  <a:moveTo>
                    <a:pt x="6251" y="1959"/>
                  </a:moveTo>
                  <a:cubicBezTo>
                    <a:pt x="6259" y="1959"/>
                    <a:pt x="6264" y="1962"/>
                    <a:pt x="6268" y="1969"/>
                  </a:cubicBezTo>
                  <a:cubicBezTo>
                    <a:pt x="6315" y="1969"/>
                    <a:pt x="6297" y="2012"/>
                    <a:pt x="6218" y="2031"/>
                  </a:cubicBezTo>
                  <a:lnTo>
                    <a:pt x="6190" y="1987"/>
                  </a:lnTo>
                  <a:cubicBezTo>
                    <a:pt x="6214" y="1972"/>
                    <a:pt x="6236" y="1959"/>
                    <a:pt x="6251" y="1959"/>
                  </a:cubicBezTo>
                  <a:close/>
                  <a:moveTo>
                    <a:pt x="6378" y="2144"/>
                  </a:moveTo>
                  <a:lnTo>
                    <a:pt x="6391" y="2166"/>
                  </a:lnTo>
                  <a:cubicBezTo>
                    <a:pt x="6406" y="2188"/>
                    <a:pt x="6406" y="2188"/>
                    <a:pt x="6375" y="2207"/>
                  </a:cubicBezTo>
                  <a:lnTo>
                    <a:pt x="6359" y="2185"/>
                  </a:lnTo>
                  <a:lnTo>
                    <a:pt x="6378" y="2144"/>
                  </a:lnTo>
                  <a:close/>
                  <a:moveTo>
                    <a:pt x="6626" y="2326"/>
                  </a:moveTo>
                  <a:cubicBezTo>
                    <a:pt x="6604" y="2341"/>
                    <a:pt x="6585" y="2363"/>
                    <a:pt x="6572" y="2388"/>
                  </a:cubicBezTo>
                  <a:cubicBezTo>
                    <a:pt x="6578" y="2396"/>
                    <a:pt x="6585" y="2398"/>
                    <a:pt x="6592" y="2398"/>
                  </a:cubicBezTo>
                  <a:cubicBezTo>
                    <a:pt x="6606" y="2398"/>
                    <a:pt x="6619" y="2388"/>
                    <a:pt x="6619" y="2388"/>
                  </a:cubicBezTo>
                  <a:cubicBezTo>
                    <a:pt x="6619" y="2388"/>
                    <a:pt x="6651" y="2370"/>
                    <a:pt x="6638" y="2348"/>
                  </a:cubicBezTo>
                  <a:lnTo>
                    <a:pt x="6626" y="2326"/>
                  </a:lnTo>
                  <a:close/>
                  <a:moveTo>
                    <a:pt x="7081" y="2569"/>
                  </a:moveTo>
                  <a:cubicBezTo>
                    <a:pt x="7075" y="2569"/>
                    <a:pt x="7071" y="2580"/>
                    <a:pt x="7061" y="2602"/>
                  </a:cubicBezTo>
                  <a:cubicBezTo>
                    <a:pt x="7077" y="2624"/>
                    <a:pt x="7089" y="2645"/>
                    <a:pt x="7089" y="2645"/>
                  </a:cubicBezTo>
                  <a:cubicBezTo>
                    <a:pt x="7121" y="2624"/>
                    <a:pt x="7121" y="2624"/>
                    <a:pt x="7108" y="2602"/>
                  </a:cubicBezTo>
                  <a:cubicBezTo>
                    <a:pt x="7094" y="2580"/>
                    <a:pt x="7087" y="2569"/>
                    <a:pt x="7081" y="2569"/>
                  </a:cubicBezTo>
                  <a:close/>
                  <a:moveTo>
                    <a:pt x="6506" y="2591"/>
                  </a:moveTo>
                  <a:cubicBezTo>
                    <a:pt x="6521" y="2591"/>
                    <a:pt x="6529" y="2602"/>
                    <a:pt x="6529" y="2602"/>
                  </a:cubicBezTo>
                  <a:cubicBezTo>
                    <a:pt x="6541" y="2624"/>
                    <a:pt x="6557" y="2645"/>
                    <a:pt x="6522" y="2664"/>
                  </a:cubicBezTo>
                  <a:cubicBezTo>
                    <a:pt x="6522" y="2664"/>
                    <a:pt x="6510" y="2672"/>
                    <a:pt x="6497" y="2672"/>
                  </a:cubicBezTo>
                  <a:cubicBezTo>
                    <a:pt x="6490" y="2672"/>
                    <a:pt x="6483" y="2669"/>
                    <a:pt x="6478" y="2661"/>
                  </a:cubicBezTo>
                  <a:cubicBezTo>
                    <a:pt x="6463" y="2639"/>
                    <a:pt x="6482" y="2598"/>
                    <a:pt x="6482" y="2598"/>
                  </a:cubicBezTo>
                  <a:cubicBezTo>
                    <a:pt x="6491" y="2593"/>
                    <a:pt x="6499" y="2591"/>
                    <a:pt x="6506" y="2591"/>
                  </a:cubicBezTo>
                  <a:close/>
                  <a:moveTo>
                    <a:pt x="6761" y="2985"/>
                  </a:moveTo>
                  <a:cubicBezTo>
                    <a:pt x="6767" y="2985"/>
                    <a:pt x="6774" y="2996"/>
                    <a:pt x="6789" y="3018"/>
                  </a:cubicBezTo>
                  <a:cubicBezTo>
                    <a:pt x="6801" y="3040"/>
                    <a:pt x="6770" y="3059"/>
                    <a:pt x="6770" y="3059"/>
                  </a:cubicBezTo>
                  <a:cubicBezTo>
                    <a:pt x="6763" y="3063"/>
                    <a:pt x="6759" y="3065"/>
                    <a:pt x="6755" y="3065"/>
                  </a:cubicBezTo>
                  <a:cubicBezTo>
                    <a:pt x="6741" y="3065"/>
                    <a:pt x="6752" y="3033"/>
                    <a:pt x="6742" y="3015"/>
                  </a:cubicBezTo>
                  <a:cubicBezTo>
                    <a:pt x="6751" y="2995"/>
                    <a:pt x="6756" y="2985"/>
                    <a:pt x="6761" y="2985"/>
                  </a:cubicBezTo>
                  <a:close/>
                  <a:moveTo>
                    <a:pt x="7264" y="3209"/>
                  </a:moveTo>
                  <a:cubicBezTo>
                    <a:pt x="7268" y="3215"/>
                    <a:pt x="7270" y="3218"/>
                    <a:pt x="7270" y="3218"/>
                  </a:cubicBezTo>
                  <a:cubicBezTo>
                    <a:pt x="7270" y="3218"/>
                    <a:pt x="7268" y="3215"/>
                    <a:pt x="7265" y="3210"/>
                  </a:cubicBezTo>
                  <a:cubicBezTo>
                    <a:pt x="7265" y="3209"/>
                    <a:pt x="7265" y="3209"/>
                    <a:pt x="7264" y="3209"/>
                  </a:cubicBezTo>
                  <a:close/>
                  <a:moveTo>
                    <a:pt x="6065" y="3288"/>
                  </a:moveTo>
                  <a:cubicBezTo>
                    <a:pt x="6037" y="3288"/>
                    <a:pt x="6011" y="3294"/>
                    <a:pt x="5986" y="3307"/>
                  </a:cubicBezTo>
                  <a:cubicBezTo>
                    <a:pt x="5963" y="3321"/>
                    <a:pt x="5964" y="3337"/>
                    <a:pt x="6001" y="3337"/>
                  </a:cubicBezTo>
                  <a:cubicBezTo>
                    <a:pt x="6012" y="3337"/>
                    <a:pt x="6027" y="3336"/>
                    <a:pt x="6046" y="3332"/>
                  </a:cubicBezTo>
                  <a:cubicBezTo>
                    <a:pt x="6077" y="3310"/>
                    <a:pt x="6077" y="3310"/>
                    <a:pt x="6065" y="3288"/>
                  </a:cubicBezTo>
                  <a:close/>
                  <a:moveTo>
                    <a:pt x="7089" y="3322"/>
                  </a:moveTo>
                  <a:cubicBezTo>
                    <a:pt x="7104" y="3322"/>
                    <a:pt x="7103" y="3346"/>
                    <a:pt x="7064" y="3394"/>
                  </a:cubicBezTo>
                  <a:cubicBezTo>
                    <a:pt x="7049" y="3403"/>
                    <a:pt x="7042" y="3408"/>
                    <a:pt x="7036" y="3408"/>
                  </a:cubicBezTo>
                  <a:cubicBezTo>
                    <a:pt x="7030" y="3408"/>
                    <a:pt x="7027" y="3403"/>
                    <a:pt x="7021" y="3391"/>
                  </a:cubicBezTo>
                  <a:cubicBezTo>
                    <a:pt x="7030" y="3366"/>
                    <a:pt x="7049" y="3347"/>
                    <a:pt x="7071" y="3329"/>
                  </a:cubicBezTo>
                  <a:cubicBezTo>
                    <a:pt x="7078" y="3324"/>
                    <a:pt x="7084" y="3322"/>
                    <a:pt x="7089" y="3322"/>
                  </a:cubicBezTo>
                  <a:close/>
                  <a:moveTo>
                    <a:pt x="7133" y="3504"/>
                  </a:moveTo>
                  <a:lnTo>
                    <a:pt x="7180" y="3507"/>
                  </a:lnTo>
                  <a:lnTo>
                    <a:pt x="7193" y="3529"/>
                  </a:lnTo>
                  <a:cubicBezTo>
                    <a:pt x="7172" y="3542"/>
                    <a:pt x="7149" y="3555"/>
                    <a:pt x="7133" y="3555"/>
                  </a:cubicBezTo>
                  <a:cubicBezTo>
                    <a:pt x="7125" y="3555"/>
                    <a:pt x="7119" y="3552"/>
                    <a:pt x="7115" y="3545"/>
                  </a:cubicBezTo>
                  <a:lnTo>
                    <a:pt x="7133" y="3504"/>
                  </a:lnTo>
                  <a:close/>
                  <a:moveTo>
                    <a:pt x="7911" y="5046"/>
                  </a:moveTo>
                  <a:lnTo>
                    <a:pt x="7951" y="5068"/>
                  </a:lnTo>
                  <a:lnTo>
                    <a:pt x="7954" y="5099"/>
                  </a:lnTo>
                  <a:cubicBezTo>
                    <a:pt x="7940" y="5100"/>
                    <a:pt x="7926" y="5102"/>
                    <a:pt x="7913" y="5102"/>
                  </a:cubicBezTo>
                  <a:cubicBezTo>
                    <a:pt x="7893" y="5102"/>
                    <a:pt x="7878" y="5098"/>
                    <a:pt x="7876" y="5080"/>
                  </a:cubicBezTo>
                  <a:lnTo>
                    <a:pt x="7911" y="5046"/>
                  </a:lnTo>
                  <a:close/>
                  <a:moveTo>
                    <a:pt x="287" y="5183"/>
                  </a:moveTo>
                  <a:cubicBezTo>
                    <a:pt x="320" y="5183"/>
                    <a:pt x="353" y="5203"/>
                    <a:pt x="358" y="5228"/>
                  </a:cubicBezTo>
                  <a:cubicBezTo>
                    <a:pt x="361" y="5241"/>
                    <a:pt x="341" y="5253"/>
                    <a:pt x="314" y="5253"/>
                  </a:cubicBezTo>
                  <a:cubicBezTo>
                    <a:pt x="291" y="5253"/>
                    <a:pt x="264" y="5244"/>
                    <a:pt x="242" y="5221"/>
                  </a:cubicBezTo>
                  <a:lnTo>
                    <a:pt x="242" y="5218"/>
                  </a:lnTo>
                  <a:cubicBezTo>
                    <a:pt x="236" y="5190"/>
                    <a:pt x="236" y="5190"/>
                    <a:pt x="273" y="5184"/>
                  </a:cubicBezTo>
                  <a:cubicBezTo>
                    <a:pt x="278" y="5183"/>
                    <a:pt x="282" y="5183"/>
                    <a:pt x="287" y="5183"/>
                  </a:cubicBezTo>
                  <a:close/>
                  <a:moveTo>
                    <a:pt x="7770" y="5723"/>
                  </a:moveTo>
                  <a:cubicBezTo>
                    <a:pt x="7791" y="5723"/>
                    <a:pt x="7834" y="5767"/>
                    <a:pt x="7860" y="5782"/>
                  </a:cubicBezTo>
                  <a:cubicBezTo>
                    <a:pt x="7854" y="5798"/>
                    <a:pt x="7849" y="5805"/>
                    <a:pt x="7842" y="5805"/>
                  </a:cubicBezTo>
                  <a:cubicBezTo>
                    <a:pt x="7836" y="5805"/>
                    <a:pt x="7827" y="5800"/>
                    <a:pt x="7813" y="5792"/>
                  </a:cubicBezTo>
                  <a:cubicBezTo>
                    <a:pt x="7791" y="5776"/>
                    <a:pt x="7773" y="5754"/>
                    <a:pt x="7760" y="5729"/>
                  </a:cubicBezTo>
                  <a:cubicBezTo>
                    <a:pt x="7762" y="5725"/>
                    <a:pt x="7766" y="5723"/>
                    <a:pt x="7770" y="5723"/>
                  </a:cubicBezTo>
                  <a:close/>
                  <a:moveTo>
                    <a:pt x="720" y="6055"/>
                  </a:moveTo>
                  <a:cubicBezTo>
                    <a:pt x="730" y="6055"/>
                    <a:pt x="740" y="6056"/>
                    <a:pt x="750" y="6058"/>
                  </a:cubicBezTo>
                  <a:cubicBezTo>
                    <a:pt x="750" y="6058"/>
                    <a:pt x="797" y="6064"/>
                    <a:pt x="762" y="6083"/>
                  </a:cubicBezTo>
                  <a:lnTo>
                    <a:pt x="728" y="6099"/>
                  </a:lnTo>
                  <a:cubicBezTo>
                    <a:pt x="681" y="6093"/>
                    <a:pt x="637" y="6083"/>
                    <a:pt x="668" y="6064"/>
                  </a:cubicBezTo>
                  <a:cubicBezTo>
                    <a:pt x="685" y="6058"/>
                    <a:pt x="702" y="6055"/>
                    <a:pt x="720" y="6055"/>
                  </a:cubicBezTo>
                  <a:close/>
                  <a:moveTo>
                    <a:pt x="7199" y="6321"/>
                  </a:moveTo>
                  <a:lnTo>
                    <a:pt x="7243" y="6340"/>
                  </a:lnTo>
                  <a:lnTo>
                    <a:pt x="7240" y="6387"/>
                  </a:lnTo>
                  <a:lnTo>
                    <a:pt x="7218" y="6400"/>
                  </a:lnTo>
                  <a:cubicBezTo>
                    <a:pt x="7199" y="6368"/>
                    <a:pt x="7177" y="6337"/>
                    <a:pt x="7199" y="6321"/>
                  </a:cubicBezTo>
                  <a:close/>
                  <a:moveTo>
                    <a:pt x="7650" y="6303"/>
                  </a:moveTo>
                  <a:cubicBezTo>
                    <a:pt x="7666" y="6328"/>
                    <a:pt x="7669" y="6359"/>
                    <a:pt x="7666" y="6387"/>
                  </a:cubicBezTo>
                  <a:lnTo>
                    <a:pt x="7635" y="6409"/>
                  </a:lnTo>
                  <a:cubicBezTo>
                    <a:pt x="7613" y="6375"/>
                    <a:pt x="7594" y="6343"/>
                    <a:pt x="7622" y="6325"/>
                  </a:cubicBezTo>
                  <a:lnTo>
                    <a:pt x="7650" y="6303"/>
                  </a:lnTo>
                  <a:close/>
                  <a:moveTo>
                    <a:pt x="1359" y="6940"/>
                  </a:moveTo>
                  <a:cubicBezTo>
                    <a:pt x="1365" y="6940"/>
                    <a:pt x="1371" y="6942"/>
                    <a:pt x="1377" y="6948"/>
                  </a:cubicBezTo>
                  <a:cubicBezTo>
                    <a:pt x="1373" y="6973"/>
                    <a:pt x="1361" y="6998"/>
                    <a:pt x="1345" y="7020"/>
                  </a:cubicBezTo>
                  <a:lnTo>
                    <a:pt x="1323" y="7001"/>
                  </a:lnTo>
                  <a:cubicBezTo>
                    <a:pt x="1304" y="6979"/>
                    <a:pt x="1330" y="6954"/>
                    <a:pt x="1330" y="6954"/>
                  </a:cubicBezTo>
                  <a:cubicBezTo>
                    <a:pt x="1330" y="6954"/>
                    <a:pt x="1344" y="6940"/>
                    <a:pt x="1359" y="6940"/>
                  </a:cubicBezTo>
                  <a:close/>
                  <a:moveTo>
                    <a:pt x="1675" y="7124"/>
                  </a:moveTo>
                  <a:cubicBezTo>
                    <a:pt x="1664" y="7124"/>
                    <a:pt x="1659" y="7133"/>
                    <a:pt x="1673" y="7133"/>
                  </a:cubicBezTo>
                  <a:cubicBezTo>
                    <a:pt x="1677" y="7133"/>
                    <a:pt x="1682" y="7132"/>
                    <a:pt x="1690" y="7130"/>
                  </a:cubicBezTo>
                  <a:cubicBezTo>
                    <a:pt x="1685" y="7125"/>
                    <a:pt x="1679" y="7124"/>
                    <a:pt x="1675" y="7124"/>
                  </a:cubicBezTo>
                  <a:close/>
                  <a:moveTo>
                    <a:pt x="1580" y="7089"/>
                  </a:moveTo>
                  <a:lnTo>
                    <a:pt x="1599" y="7108"/>
                  </a:lnTo>
                  <a:lnTo>
                    <a:pt x="1596" y="7152"/>
                  </a:lnTo>
                  <a:lnTo>
                    <a:pt x="1577" y="7136"/>
                  </a:lnTo>
                  <a:cubicBezTo>
                    <a:pt x="1555" y="7117"/>
                    <a:pt x="1555" y="7117"/>
                    <a:pt x="1580" y="7089"/>
                  </a:cubicBezTo>
                  <a:close/>
                  <a:moveTo>
                    <a:pt x="1971" y="7173"/>
                  </a:moveTo>
                  <a:cubicBezTo>
                    <a:pt x="1969" y="7173"/>
                    <a:pt x="1966" y="7180"/>
                    <a:pt x="1966" y="7196"/>
                  </a:cubicBezTo>
                  <a:lnTo>
                    <a:pt x="1966" y="7196"/>
                  </a:lnTo>
                  <a:cubicBezTo>
                    <a:pt x="1972" y="7181"/>
                    <a:pt x="1972" y="7173"/>
                    <a:pt x="1971" y="7173"/>
                  </a:cubicBezTo>
                  <a:close/>
                  <a:moveTo>
                    <a:pt x="1966" y="7196"/>
                  </a:moveTo>
                  <a:cubicBezTo>
                    <a:pt x="1965" y="7199"/>
                    <a:pt x="1963" y="7202"/>
                    <a:pt x="1961" y="7206"/>
                  </a:cubicBezTo>
                  <a:lnTo>
                    <a:pt x="1961" y="7206"/>
                  </a:lnTo>
                  <a:cubicBezTo>
                    <a:pt x="1963" y="7203"/>
                    <a:pt x="1964" y="7201"/>
                    <a:pt x="1966" y="7199"/>
                  </a:cubicBezTo>
                  <a:cubicBezTo>
                    <a:pt x="1966" y="7198"/>
                    <a:pt x="1966" y="7197"/>
                    <a:pt x="1966" y="7196"/>
                  </a:cubicBezTo>
                  <a:close/>
                  <a:moveTo>
                    <a:pt x="1793" y="7258"/>
                  </a:moveTo>
                  <a:lnTo>
                    <a:pt x="1815" y="7274"/>
                  </a:lnTo>
                  <a:lnTo>
                    <a:pt x="1812" y="7321"/>
                  </a:lnTo>
                  <a:lnTo>
                    <a:pt x="1793" y="7305"/>
                  </a:lnTo>
                  <a:cubicBezTo>
                    <a:pt x="1771" y="7290"/>
                    <a:pt x="1771" y="7290"/>
                    <a:pt x="1793" y="7258"/>
                  </a:cubicBezTo>
                  <a:close/>
                  <a:moveTo>
                    <a:pt x="5682" y="7265"/>
                  </a:moveTo>
                  <a:cubicBezTo>
                    <a:pt x="5717" y="7274"/>
                    <a:pt x="5726" y="7318"/>
                    <a:pt x="5701" y="7343"/>
                  </a:cubicBezTo>
                  <a:cubicBezTo>
                    <a:pt x="5681" y="7355"/>
                    <a:pt x="5670" y="7361"/>
                    <a:pt x="5662" y="7361"/>
                  </a:cubicBezTo>
                  <a:cubicBezTo>
                    <a:pt x="5653" y="7361"/>
                    <a:pt x="5648" y="7353"/>
                    <a:pt x="5639" y="7337"/>
                  </a:cubicBezTo>
                  <a:cubicBezTo>
                    <a:pt x="5617" y="7305"/>
                    <a:pt x="5660" y="7277"/>
                    <a:pt x="5682" y="7265"/>
                  </a:cubicBezTo>
                  <a:close/>
                  <a:moveTo>
                    <a:pt x="1952" y="7373"/>
                  </a:moveTo>
                  <a:cubicBezTo>
                    <a:pt x="1957" y="7373"/>
                    <a:pt x="1962" y="7376"/>
                    <a:pt x="1972" y="7381"/>
                  </a:cubicBezTo>
                  <a:cubicBezTo>
                    <a:pt x="2016" y="7412"/>
                    <a:pt x="2016" y="7412"/>
                    <a:pt x="1975" y="7428"/>
                  </a:cubicBezTo>
                  <a:cubicBezTo>
                    <a:pt x="1962" y="7433"/>
                    <a:pt x="1951" y="7436"/>
                    <a:pt x="1942" y="7436"/>
                  </a:cubicBezTo>
                  <a:cubicBezTo>
                    <a:pt x="1921" y="7436"/>
                    <a:pt x="1913" y="7421"/>
                    <a:pt x="1928" y="7399"/>
                  </a:cubicBezTo>
                  <a:cubicBezTo>
                    <a:pt x="1942" y="7380"/>
                    <a:pt x="1946" y="7373"/>
                    <a:pt x="1952" y="7373"/>
                  </a:cubicBezTo>
                  <a:close/>
                  <a:moveTo>
                    <a:pt x="2035" y="7691"/>
                  </a:moveTo>
                  <a:cubicBezTo>
                    <a:pt x="2039" y="7691"/>
                    <a:pt x="2043" y="7692"/>
                    <a:pt x="2047" y="7694"/>
                  </a:cubicBezTo>
                  <a:lnTo>
                    <a:pt x="2053" y="7741"/>
                  </a:lnTo>
                  <a:lnTo>
                    <a:pt x="2010" y="7760"/>
                  </a:lnTo>
                  <a:lnTo>
                    <a:pt x="1985" y="7747"/>
                  </a:lnTo>
                  <a:cubicBezTo>
                    <a:pt x="2000" y="7718"/>
                    <a:pt x="2014" y="7691"/>
                    <a:pt x="2035" y="7691"/>
                  </a:cubicBezTo>
                  <a:close/>
                  <a:moveTo>
                    <a:pt x="4705" y="7760"/>
                  </a:moveTo>
                  <a:lnTo>
                    <a:pt x="4705" y="7760"/>
                  </a:lnTo>
                  <a:cubicBezTo>
                    <a:pt x="4711" y="7785"/>
                    <a:pt x="4711" y="7813"/>
                    <a:pt x="4702" y="7841"/>
                  </a:cubicBezTo>
                  <a:lnTo>
                    <a:pt x="4673" y="7848"/>
                  </a:lnTo>
                  <a:cubicBezTo>
                    <a:pt x="4664" y="7813"/>
                    <a:pt x="4655" y="7775"/>
                    <a:pt x="4680" y="7766"/>
                  </a:cubicBezTo>
                  <a:lnTo>
                    <a:pt x="4705" y="7760"/>
                  </a:lnTo>
                  <a:close/>
                  <a:moveTo>
                    <a:pt x="2364" y="7811"/>
                  </a:moveTo>
                  <a:cubicBezTo>
                    <a:pt x="2367" y="7811"/>
                    <a:pt x="2370" y="7812"/>
                    <a:pt x="2373" y="7813"/>
                  </a:cubicBezTo>
                  <a:lnTo>
                    <a:pt x="2386" y="7860"/>
                  </a:lnTo>
                  <a:cubicBezTo>
                    <a:pt x="2376" y="7882"/>
                    <a:pt x="2360" y="7886"/>
                    <a:pt x="2351" y="7886"/>
                  </a:cubicBezTo>
                  <a:cubicBezTo>
                    <a:pt x="2345" y="7886"/>
                    <a:pt x="2342" y="7885"/>
                    <a:pt x="2342" y="7885"/>
                  </a:cubicBezTo>
                  <a:cubicBezTo>
                    <a:pt x="2317" y="7873"/>
                    <a:pt x="2317" y="7873"/>
                    <a:pt x="2332" y="7838"/>
                  </a:cubicBezTo>
                  <a:cubicBezTo>
                    <a:pt x="2332" y="7838"/>
                    <a:pt x="2342" y="7811"/>
                    <a:pt x="2364" y="7811"/>
                  </a:cubicBezTo>
                  <a:close/>
                  <a:moveTo>
                    <a:pt x="4633" y="0"/>
                  </a:moveTo>
                  <a:cubicBezTo>
                    <a:pt x="4616" y="0"/>
                    <a:pt x="4608" y="8"/>
                    <a:pt x="4579" y="32"/>
                  </a:cubicBezTo>
                  <a:cubicBezTo>
                    <a:pt x="4548" y="32"/>
                    <a:pt x="4520" y="44"/>
                    <a:pt x="4498" y="63"/>
                  </a:cubicBezTo>
                  <a:cubicBezTo>
                    <a:pt x="4460" y="91"/>
                    <a:pt x="4460" y="148"/>
                    <a:pt x="4495" y="179"/>
                  </a:cubicBezTo>
                  <a:cubicBezTo>
                    <a:pt x="4519" y="210"/>
                    <a:pt x="4504" y="214"/>
                    <a:pt x="4482" y="214"/>
                  </a:cubicBezTo>
                  <a:cubicBezTo>
                    <a:pt x="4475" y="214"/>
                    <a:pt x="4468" y="214"/>
                    <a:pt x="4460" y="214"/>
                  </a:cubicBezTo>
                  <a:cubicBezTo>
                    <a:pt x="4391" y="179"/>
                    <a:pt x="4388" y="142"/>
                    <a:pt x="4423" y="101"/>
                  </a:cubicBezTo>
                  <a:cubicBezTo>
                    <a:pt x="4460" y="101"/>
                    <a:pt x="4460" y="63"/>
                    <a:pt x="4460" y="26"/>
                  </a:cubicBezTo>
                  <a:cubicBezTo>
                    <a:pt x="4460" y="18"/>
                    <a:pt x="4454" y="15"/>
                    <a:pt x="4444" y="15"/>
                  </a:cubicBezTo>
                  <a:cubicBezTo>
                    <a:pt x="4396" y="15"/>
                    <a:pt x="4262" y="85"/>
                    <a:pt x="4244" y="154"/>
                  </a:cubicBezTo>
                  <a:cubicBezTo>
                    <a:pt x="4242" y="145"/>
                    <a:pt x="4240" y="132"/>
                    <a:pt x="4238" y="116"/>
                  </a:cubicBezTo>
                  <a:cubicBezTo>
                    <a:pt x="4236" y="98"/>
                    <a:pt x="4219" y="91"/>
                    <a:pt x="4194" y="91"/>
                  </a:cubicBezTo>
                  <a:cubicBezTo>
                    <a:pt x="4165" y="91"/>
                    <a:pt x="4125" y="100"/>
                    <a:pt x="4084" y="110"/>
                  </a:cubicBezTo>
                  <a:cubicBezTo>
                    <a:pt x="4012" y="132"/>
                    <a:pt x="3974" y="145"/>
                    <a:pt x="3987" y="179"/>
                  </a:cubicBezTo>
                  <a:cubicBezTo>
                    <a:pt x="3999" y="215"/>
                    <a:pt x="4011" y="249"/>
                    <a:pt x="3984" y="262"/>
                  </a:cubicBezTo>
                  <a:lnTo>
                    <a:pt x="3984" y="262"/>
                  </a:lnTo>
                  <a:cubicBezTo>
                    <a:pt x="3988" y="261"/>
                    <a:pt x="3991" y="260"/>
                    <a:pt x="3994" y="260"/>
                  </a:cubicBezTo>
                  <a:cubicBezTo>
                    <a:pt x="4016" y="260"/>
                    <a:pt x="4027" y="292"/>
                    <a:pt x="4037" y="323"/>
                  </a:cubicBezTo>
                  <a:cubicBezTo>
                    <a:pt x="3996" y="314"/>
                    <a:pt x="3956" y="304"/>
                    <a:pt x="3915" y="289"/>
                  </a:cubicBezTo>
                  <a:cubicBezTo>
                    <a:pt x="3880" y="274"/>
                    <a:pt x="3842" y="265"/>
                    <a:pt x="3804" y="265"/>
                  </a:cubicBezTo>
                  <a:cubicBezTo>
                    <a:pt x="3794" y="265"/>
                    <a:pt x="3784" y="266"/>
                    <a:pt x="3774" y="267"/>
                  </a:cubicBezTo>
                  <a:cubicBezTo>
                    <a:pt x="3746" y="270"/>
                    <a:pt x="3721" y="276"/>
                    <a:pt x="3696" y="286"/>
                  </a:cubicBezTo>
                  <a:cubicBezTo>
                    <a:pt x="3674" y="295"/>
                    <a:pt x="3655" y="304"/>
                    <a:pt x="3633" y="317"/>
                  </a:cubicBezTo>
                  <a:cubicBezTo>
                    <a:pt x="3597" y="340"/>
                    <a:pt x="3546" y="372"/>
                    <a:pt x="3506" y="372"/>
                  </a:cubicBezTo>
                  <a:cubicBezTo>
                    <a:pt x="3498" y="372"/>
                    <a:pt x="3490" y="370"/>
                    <a:pt x="3482" y="367"/>
                  </a:cubicBezTo>
                  <a:cubicBezTo>
                    <a:pt x="3439" y="392"/>
                    <a:pt x="3417" y="408"/>
                    <a:pt x="3435" y="439"/>
                  </a:cubicBezTo>
                  <a:lnTo>
                    <a:pt x="3392" y="467"/>
                  </a:lnTo>
                  <a:cubicBezTo>
                    <a:pt x="3383" y="463"/>
                    <a:pt x="3373" y="461"/>
                    <a:pt x="3365" y="461"/>
                  </a:cubicBezTo>
                  <a:cubicBezTo>
                    <a:pt x="3334" y="461"/>
                    <a:pt x="3311" y="484"/>
                    <a:pt x="3326" y="508"/>
                  </a:cubicBezTo>
                  <a:cubicBezTo>
                    <a:pt x="3323" y="552"/>
                    <a:pt x="3282" y="536"/>
                    <a:pt x="3260" y="549"/>
                  </a:cubicBezTo>
                  <a:cubicBezTo>
                    <a:pt x="3226" y="534"/>
                    <a:pt x="3205" y="525"/>
                    <a:pt x="3199" y="525"/>
                  </a:cubicBezTo>
                  <a:cubicBezTo>
                    <a:pt x="3189" y="525"/>
                    <a:pt x="3208" y="544"/>
                    <a:pt x="3257" y="593"/>
                  </a:cubicBezTo>
                  <a:cubicBezTo>
                    <a:pt x="3276" y="614"/>
                    <a:pt x="3303" y="625"/>
                    <a:pt x="3328" y="625"/>
                  </a:cubicBezTo>
                  <a:cubicBezTo>
                    <a:pt x="3340" y="625"/>
                    <a:pt x="3352" y="623"/>
                    <a:pt x="3363" y="618"/>
                  </a:cubicBezTo>
                  <a:lnTo>
                    <a:pt x="3429" y="577"/>
                  </a:lnTo>
                  <a:lnTo>
                    <a:pt x="3385" y="649"/>
                  </a:lnTo>
                  <a:cubicBezTo>
                    <a:pt x="3354" y="674"/>
                    <a:pt x="3345" y="718"/>
                    <a:pt x="3360" y="756"/>
                  </a:cubicBezTo>
                  <a:cubicBezTo>
                    <a:pt x="3360" y="756"/>
                    <a:pt x="3379" y="787"/>
                    <a:pt x="3357" y="800"/>
                  </a:cubicBezTo>
                  <a:cubicBezTo>
                    <a:pt x="3357" y="800"/>
                    <a:pt x="3338" y="768"/>
                    <a:pt x="3316" y="737"/>
                  </a:cubicBezTo>
                  <a:cubicBezTo>
                    <a:pt x="3316" y="696"/>
                    <a:pt x="3304" y="659"/>
                    <a:pt x="3279" y="627"/>
                  </a:cubicBezTo>
                  <a:cubicBezTo>
                    <a:pt x="3251" y="605"/>
                    <a:pt x="3220" y="594"/>
                    <a:pt x="3196" y="594"/>
                  </a:cubicBezTo>
                  <a:cubicBezTo>
                    <a:pt x="3165" y="594"/>
                    <a:pt x="3148" y="612"/>
                    <a:pt x="3169" y="649"/>
                  </a:cubicBezTo>
                  <a:cubicBezTo>
                    <a:pt x="3159" y="655"/>
                    <a:pt x="3154" y="658"/>
                    <a:pt x="3147" y="658"/>
                  </a:cubicBezTo>
                  <a:cubicBezTo>
                    <a:pt x="3139" y="658"/>
                    <a:pt x="3129" y="653"/>
                    <a:pt x="3106" y="643"/>
                  </a:cubicBezTo>
                  <a:cubicBezTo>
                    <a:pt x="3099" y="633"/>
                    <a:pt x="3092" y="628"/>
                    <a:pt x="3087" y="628"/>
                  </a:cubicBezTo>
                  <a:cubicBezTo>
                    <a:pt x="3075" y="628"/>
                    <a:pt x="3069" y="651"/>
                    <a:pt x="3081" y="702"/>
                  </a:cubicBezTo>
                  <a:cubicBezTo>
                    <a:pt x="3093" y="750"/>
                    <a:pt x="3089" y="773"/>
                    <a:pt x="3071" y="773"/>
                  </a:cubicBezTo>
                  <a:cubicBezTo>
                    <a:pt x="3059" y="773"/>
                    <a:pt x="3040" y="763"/>
                    <a:pt x="3016" y="743"/>
                  </a:cubicBezTo>
                  <a:cubicBezTo>
                    <a:pt x="2996" y="735"/>
                    <a:pt x="2977" y="732"/>
                    <a:pt x="2958" y="732"/>
                  </a:cubicBezTo>
                  <a:cubicBezTo>
                    <a:pt x="2896" y="732"/>
                    <a:pt x="2848" y="769"/>
                    <a:pt x="2865" y="793"/>
                  </a:cubicBezTo>
                  <a:cubicBezTo>
                    <a:pt x="2897" y="833"/>
                    <a:pt x="2864" y="887"/>
                    <a:pt x="2820" y="887"/>
                  </a:cubicBezTo>
                  <a:cubicBezTo>
                    <a:pt x="2812" y="887"/>
                    <a:pt x="2804" y="885"/>
                    <a:pt x="2796" y="881"/>
                  </a:cubicBezTo>
                  <a:cubicBezTo>
                    <a:pt x="2784" y="876"/>
                    <a:pt x="2774" y="873"/>
                    <a:pt x="2765" y="873"/>
                  </a:cubicBezTo>
                  <a:cubicBezTo>
                    <a:pt x="2744" y="873"/>
                    <a:pt x="2733" y="889"/>
                    <a:pt x="2730" y="922"/>
                  </a:cubicBezTo>
                  <a:cubicBezTo>
                    <a:pt x="2720" y="904"/>
                    <a:pt x="2701" y="890"/>
                    <a:pt x="2686" y="890"/>
                  </a:cubicBezTo>
                  <a:cubicBezTo>
                    <a:pt x="2675" y="890"/>
                    <a:pt x="2666" y="898"/>
                    <a:pt x="2665" y="919"/>
                  </a:cubicBezTo>
                  <a:cubicBezTo>
                    <a:pt x="2665" y="919"/>
                    <a:pt x="2643" y="931"/>
                    <a:pt x="2686" y="950"/>
                  </a:cubicBezTo>
                  <a:lnTo>
                    <a:pt x="2683" y="1041"/>
                  </a:lnTo>
                  <a:cubicBezTo>
                    <a:pt x="2687" y="1039"/>
                    <a:pt x="2690" y="1038"/>
                    <a:pt x="2693" y="1038"/>
                  </a:cubicBezTo>
                  <a:cubicBezTo>
                    <a:pt x="2711" y="1038"/>
                    <a:pt x="2728" y="1065"/>
                    <a:pt x="2746" y="1091"/>
                  </a:cubicBezTo>
                  <a:cubicBezTo>
                    <a:pt x="2756" y="1107"/>
                    <a:pt x="2731" y="1121"/>
                    <a:pt x="2691" y="1121"/>
                  </a:cubicBezTo>
                  <a:cubicBezTo>
                    <a:pt x="2653" y="1121"/>
                    <a:pt x="2602" y="1109"/>
                    <a:pt x="2552" y="1075"/>
                  </a:cubicBezTo>
                  <a:lnTo>
                    <a:pt x="2467" y="1041"/>
                  </a:lnTo>
                  <a:lnTo>
                    <a:pt x="2467" y="1041"/>
                  </a:lnTo>
                  <a:lnTo>
                    <a:pt x="2508" y="1104"/>
                  </a:lnTo>
                  <a:cubicBezTo>
                    <a:pt x="2495" y="1111"/>
                    <a:pt x="2483" y="1119"/>
                    <a:pt x="2471" y="1119"/>
                  </a:cubicBezTo>
                  <a:cubicBezTo>
                    <a:pt x="2462" y="1119"/>
                    <a:pt x="2453" y="1114"/>
                    <a:pt x="2445" y="1100"/>
                  </a:cubicBezTo>
                  <a:cubicBezTo>
                    <a:pt x="2432" y="1080"/>
                    <a:pt x="2427" y="1072"/>
                    <a:pt x="2420" y="1072"/>
                  </a:cubicBezTo>
                  <a:cubicBezTo>
                    <a:pt x="2415" y="1072"/>
                    <a:pt x="2410" y="1075"/>
                    <a:pt x="2401" y="1082"/>
                  </a:cubicBezTo>
                  <a:cubicBezTo>
                    <a:pt x="2401" y="1082"/>
                    <a:pt x="2379" y="1094"/>
                    <a:pt x="2401" y="1126"/>
                  </a:cubicBezTo>
                  <a:cubicBezTo>
                    <a:pt x="2426" y="1168"/>
                    <a:pt x="2434" y="1183"/>
                    <a:pt x="2426" y="1183"/>
                  </a:cubicBezTo>
                  <a:cubicBezTo>
                    <a:pt x="2422" y="1183"/>
                    <a:pt x="2412" y="1179"/>
                    <a:pt x="2398" y="1173"/>
                  </a:cubicBezTo>
                  <a:cubicBezTo>
                    <a:pt x="2373" y="1153"/>
                    <a:pt x="2355" y="1143"/>
                    <a:pt x="2343" y="1143"/>
                  </a:cubicBezTo>
                  <a:cubicBezTo>
                    <a:pt x="2325" y="1143"/>
                    <a:pt x="2321" y="1166"/>
                    <a:pt x="2332" y="1213"/>
                  </a:cubicBezTo>
                  <a:cubicBezTo>
                    <a:pt x="2354" y="1246"/>
                    <a:pt x="2364" y="1262"/>
                    <a:pt x="2360" y="1262"/>
                  </a:cubicBezTo>
                  <a:cubicBezTo>
                    <a:pt x="2356" y="1262"/>
                    <a:pt x="2340" y="1250"/>
                    <a:pt x="2310" y="1226"/>
                  </a:cubicBezTo>
                  <a:cubicBezTo>
                    <a:pt x="2296" y="1202"/>
                    <a:pt x="2268" y="1186"/>
                    <a:pt x="2245" y="1186"/>
                  </a:cubicBezTo>
                  <a:cubicBezTo>
                    <a:pt x="2238" y="1186"/>
                    <a:pt x="2231" y="1187"/>
                    <a:pt x="2226" y="1191"/>
                  </a:cubicBezTo>
                  <a:lnTo>
                    <a:pt x="2245" y="1223"/>
                  </a:lnTo>
                  <a:cubicBezTo>
                    <a:pt x="2275" y="1269"/>
                    <a:pt x="2271" y="1290"/>
                    <a:pt x="2250" y="1290"/>
                  </a:cubicBezTo>
                  <a:cubicBezTo>
                    <a:pt x="2243" y="1290"/>
                    <a:pt x="2233" y="1287"/>
                    <a:pt x="2223" y="1282"/>
                  </a:cubicBezTo>
                  <a:cubicBezTo>
                    <a:pt x="2215" y="1271"/>
                    <a:pt x="2207" y="1266"/>
                    <a:pt x="2199" y="1266"/>
                  </a:cubicBezTo>
                  <a:cubicBezTo>
                    <a:pt x="2185" y="1266"/>
                    <a:pt x="2171" y="1284"/>
                    <a:pt x="2157" y="1323"/>
                  </a:cubicBezTo>
                  <a:cubicBezTo>
                    <a:pt x="2131" y="1340"/>
                    <a:pt x="2113" y="1351"/>
                    <a:pt x="2098" y="1351"/>
                  </a:cubicBezTo>
                  <a:cubicBezTo>
                    <a:pt x="2087" y="1351"/>
                    <a:pt x="2078" y="1345"/>
                    <a:pt x="2069" y="1332"/>
                  </a:cubicBezTo>
                  <a:cubicBezTo>
                    <a:pt x="2050" y="1301"/>
                    <a:pt x="2039" y="1284"/>
                    <a:pt x="2036" y="1284"/>
                  </a:cubicBezTo>
                  <a:lnTo>
                    <a:pt x="2036" y="1284"/>
                  </a:lnTo>
                  <a:cubicBezTo>
                    <a:pt x="2033" y="1284"/>
                    <a:pt x="2037" y="1304"/>
                    <a:pt x="2047" y="1345"/>
                  </a:cubicBezTo>
                  <a:cubicBezTo>
                    <a:pt x="2047" y="1379"/>
                    <a:pt x="2047" y="1389"/>
                    <a:pt x="2021" y="1389"/>
                  </a:cubicBezTo>
                  <a:cubicBezTo>
                    <a:pt x="2012" y="1389"/>
                    <a:pt x="1999" y="1387"/>
                    <a:pt x="1981" y="1386"/>
                  </a:cubicBezTo>
                  <a:cubicBezTo>
                    <a:pt x="1966" y="1378"/>
                    <a:pt x="1956" y="1374"/>
                    <a:pt x="1950" y="1374"/>
                  </a:cubicBezTo>
                  <a:cubicBezTo>
                    <a:pt x="1940" y="1374"/>
                    <a:pt x="1939" y="1385"/>
                    <a:pt x="1938" y="1414"/>
                  </a:cubicBezTo>
                  <a:cubicBezTo>
                    <a:pt x="1972" y="1467"/>
                    <a:pt x="1991" y="1498"/>
                    <a:pt x="2010" y="1498"/>
                  </a:cubicBezTo>
                  <a:cubicBezTo>
                    <a:pt x="2013" y="1498"/>
                    <a:pt x="2016" y="1497"/>
                    <a:pt x="2019" y="1495"/>
                  </a:cubicBezTo>
                  <a:cubicBezTo>
                    <a:pt x="2027" y="1490"/>
                    <a:pt x="2033" y="1488"/>
                    <a:pt x="2037" y="1488"/>
                  </a:cubicBezTo>
                  <a:cubicBezTo>
                    <a:pt x="2044" y="1488"/>
                    <a:pt x="2049" y="1495"/>
                    <a:pt x="2063" y="1514"/>
                  </a:cubicBezTo>
                  <a:lnTo>
                    <a:pt x="2019" y="1542"/>
                  </a:lnTo>
                  <a:cubicBezTo>
                    <a:pt x="1985" y="1561"/>
                    <a:pt x="1963" y="1592"/>
                    <a:pt x="1950" y="1627"/>
                  </a:cubicBezTo>
                  <a:cubicBezTo>
                    <a:pt x="1932" y="1670"/>
                    <a:pt x="1948" y="1715"/>
                    <a:pt x="1968" y="1715"/>
                  </a:cubicBezTo>
                  <a:cubicBezTo>
                    <a:pt x="1976" y="1715"/>
                    <a:pt x="1984" y="1708"/>
                    <a:pt x="1991" y="1693"/>
                  </a:cubicBezTo>
                  <a:lnTo>
                    <a:pt x="2032" y="1708"/>
                  </a:lnTo>
                  <a:cubicBezTo>
                    <a:pt x="2057" y="1750"/>
                    <a:pt x="2080" y="1769"/>
                    <a:pt x="2093" y="1769"/>
                  </a:cubicBezTo>
                  <a:cubicBezTo>
                    <a:pt x="2110" y="1769"/>
                    <a:pt x="2109" y="1737"/>
                    <a:pt x="2075" y="1683"/>
                  </a:cubicBezTo>
                  <a:cubicBezTo>
                    <a:pt x="2041" y="1627"/>
                    <a:pt x="2026" y="1603"/>
                    <a:pt x="2033" y="1603"/>
                  </a:cubicBezTo>
                  <a:cubicBezTo>
                    <a:pt x="2037" y="1603"/>
                    <a:pt x="2052" y="1615"/>
                    <a:pt x="2079" y="1636"/>
                  </a:cubicBezTo>
                  <a:cubicBezTo>
                    <a:pt x="2103" y="1673"/>
                    <a:pt x="2120" y="1684"/>
                    <a:pt x="2135" y="1684"/>
                  </a:cubicBezTo>
                  <a:cubicBezTo>
                    <a:pt x="2145" y="1684"/>
                    <a:pt x="2154" y="1679"/>
                    <a:pt x="2163" y="1674"/>
                  </a:cubicBezTo>
                  <a:cubicBezTo>
                    <a:pt x="2172" y="1668"/>
                    <a:pt x="2177" y="1664"/>
                    <a:pt x="2182" y="1664"/>
                  </a:cubicBezTo>
                  <a:cubicBezTo>
                    <a:pt x="2188" y="1664"/>
                    <a:pt x="2193" y="1672"/>
                    <a:pt x="2204" y="1693"/>
                  </a:cubicBezTo>
                  <a:cubicBezTo>
                    <a:pt x="2218" y="1716"/>
                    <a:pt x="2246" y="1733"/>
                    <a:pt x="2269" y="1733"/>
                  </a:cubicBezTo>
                  <a:cubicBezTo>
                    <a:pt x="2276" y="1733"/>
                    <a:pt x="2283" y="1731"/>
                    <a:pt x="2289" y="1727"/>
                  </a:cubicBezTo>
                  <a:cubicBezTo>
                    <a:pt x="2310" y="1715"/>
                    <a:pt x="2310" y="1715"/>
                    <a:pt x="2289" y="1683"/>
                  </a:cubicBezTo>
                  <a:cubicBezTo>
                    <a:pt x="2265" y="1672"/>
                    <a:pt x="2270" y="1658"/>
                    <a:pt x="2290" y="1658"/>
                  </a:cubicBezTo>
                  <a:cubicBezTo>
                    <a:pt x="2305" y="1658"/>
                    <a:pt x="2328" y="1666"/>
                    <a:pt x="2354" y="1687"/>
                  </a:cubicBezTo>
                  <a:cubicBezTo>
                    <a:pt x="2369" y="1693"/>
                    <a:pt x="2378" y="1697"/>
                    <a:pt x="2382" y="1697"/>
                  </a:cubicBezTo>
                  <a:cubicBezTo>
                    <a:pt x="2390" y="1697"/>
                    <a:pt x="2382" y="1683"/>
                    <a:pt x="2357" y="1643"/>
                  </a:cubicBezTo>
                  <a:cubicBezTo>
                    <a:pt x="2332" y="1601"/>
                    <a:pt x="2340" y="1575"/>
                    <a:pt x="2366" y="1575"/>
                  </a:cubicBezTo>
                  <a:cubicBezTo>
                    <a:pt x="2380" y="1575"/>
                    <a:pt x="2400" y="1584"/>
                    <a:pt x="2423" y="1602"/>
                  </a:cubicBezTo>
                  <a:lnTo>
                    <a:pt x="2467" y="1574"/>
                  </a:lnTo>
                  <a:cubicBezTo>
                    <a:pt x="2489" y="1561"/>
                    <a:pt x="2467" y="1527"/>
                    <a:pt x="2448" y="1495"/>
                  </a:cubicBezTo>
                  <a:cubicBezTo>
                    <a:pt x="2422" y="1455"/>
                    <a:pt x="2413" y="1441"/>
                    <a:pt x="2420" y="1441"/>
                  </a:cubicBezTo>
                  <a:cubicBezTo>
                    <a:pt x="2425" y="1441"/>
                    <a:pt x="2434" y="1445"/>
                    <a:pt x="2448" y="1451"/>
                  </a:cubicBezTo>
                  <a:cubicBezTo>
                    <a:pt x="2473" y="1461"/>
                    <a:pt x="2495" y="1480"/>
                    <a:pt x="2511" y="1502"/>
                  </a:cubicBezTo>
                  <a:cubicBezTo>
                    <a:pt x="2521" y="1515"/>
                    <a:pt x="2530" y="1520"/>
                    <a:pt x="2540" y="1520"/>
                  </a:cubicBezTo>
                  <a:cubicBezTo>
                    <a:pt x="2552" y="1520"/>
                    <a:pt x="2564" y="1512"/>
                    <a:pt x="2577" y="1505"/>
                  </a:cubicBezTo>
                  <a:cubicBezTo>
                    <a:pt x="2599" y="1492"/>
                    <a:pt x="2643" y="1464"/>
                    <a:pt x="2621" y="1433"/>
                  </a:cubicBezTo>
                  <a:lnTo>
                    <a:pt x="2621" y="1433"/>
                  </a:lnTo>
                  <a:lnTo>
                    <a:pt x="2643" y="1464"/>
                  </a:lnTo>
                  <a:cubicBezTo>
                    <a:pt x="2647" y="1462"/>
                    <a:pt x="2651" y="1461"/>
                    <a:pt x="2654" y="1461"/>
                  </a:cubicBezTo>
                  <a:cubicBezTo>
                    <a:pt x="2663" y="1461"/>
                    <a:pt x="2670" y="1466"/>
                    <a:pt x="2672" y="1466"/>
                  </a:cubicBezTo>
                  <a:cubicBezTo>
                    <a:pt x="2673" y="1466"/>
                    <a:pt x="2671" y="1463"/>
                    <a:pt x="2665" y="1451"/>
                  </a:cubicBezTo>
                  <a:cubicBezTo>
                    <a:pt x="2683" y="1443"/>
                    <a:pt x="2702" y="1439"/>
                    <a:pt x="2721" y="1439"/>
                  </a:cubicBezTo>
                  <a:cubicBezTo>
                    <a:pt x="2730" y="1439"/>
                    <a:pt x="2740" y="1440"/>
                    <a:pt x="2749" y="1442"/>
                  </a:cubicBezTo>
                  <a:cubicBezTo>
                    <a:pt x="2750" y="1442"/>
                    <a:pt x="2751" y="1442"/>
                    <a:pt x="2752" y="1442"/>
                  </a:cubicBezTo>
                  <a:cubicBezTo>
                    <a:pt x="2816" y="1442"/>
                    <a:pt x="2838" y="1341"/>
                    <a:pt x="2734" y="1320"/>
                  </a:cubicBezTo>
                  <a:lnTo>
                    <a:pt x="2755" y="1304"/>
                  </a:lnTo>
                  <a:cubicBezTo>
                    <a:pt x="2777" y="1292"/>
                    <a:pt x="2759" y="1260"/>
                    <a:pt x="2759" y="1260"/>
                  </a:cubicBezTo>
                  <a:cubicBezTo>
                    <a:pt x="2737" y="1226"/>
                    <a:pt x="2759" y="1213"/>
                    <a:pt x="2781" y="1201"/>
                  </a:cubicBezTo>
                  <a:lnTo>
                    <a:pt x="2821" y="1263"/>
                  </a:lnTo>
                  <a:cubicBezTo>
                    <a:pt x="2841" y="1320"/>
                    <a:pt x="2867" y="1349"/>
                    <a:pt x="2884" y="1349"/>
                  </a:cubicBezTo>
                  <a:cubicBezTo>
                    <a:pt x="2899" y="1349"/>
                    <a:pt x="2905" y="1323"/>
                    <a:pt x="2887" y="1271"/>
                  </a:cubicBezTo>
                  <a:lnTo>
                    <a:pt x="2887" y="1271"/>
                  </a:lnTo>
                  <a:cubicBezTo>
                    <a:pt x="2893" y="1279"/>
                    <a:pt x="2899" y="1290"/>
                    <a:pt x="2906" y="1301"/>
                  </a:cubicBezTo>
                  <a:cubicBezTo>
                    <a:pt x="2914" y="1312"/>
                    <a:pt x="2921" y="1318"/>
                    <a:pt x="2928" y="1318"/>
                  </a:cubicBezTo>
                  <a:cubicBezTo>
                    <a:pt x="2942" y="1318"/>
                    <a:pt x="2955" y="1299"/>
                    <a:pt x="2972" y="1260"/>
                  </a:cubicBezTo>
                  <a:cubicBezTo>
                    <a:pt x="2994" y="1245"/>
                    <a:pt x="2975" y="1169"/>
                    <a:pt x="2956" y="1135"/>
                  </a:cubicBezTo>
                  <a:cubicBezTo>
                    <a:pt x="2934" y="1104"/>
                    <a:pt x="2956" y="1091"/>
                    <a:pt x="2956" y="1091"/>
                  </a:cubicBezTo>
                  <a:cubicBezTo>
                    <a:pt x="2966" y="1085"/>
                    <a:pt x="2972" y="1081"/>
                    <a:pt x="2977" y="1081"/>
                  </a:cubicBezTo>
                  <a:cubicBezTo>
                    <a:pt x="2984" y="1081"/>
                    <a:pt x="2989" y="1089"/>
                    <a:pt x="3000" y="1110"/>
                  </a:cubicBezTo>
                  <a:cubicBezTo>
                    <a:pt x="3015" y="1134"/>
                    <a:pt x="3031" y="1144"/>
                    <a:pt x="3044" y="1144"/>
                  </a:cubicBezTo>
                  <a:cubicBezTo>
                    <a:pt x="3065" y="1144"/>
                    <a:pt x="3077" y="1116"/>
                    <a:pt x="3066" y="1069"/>
                  </a:cubicBezTo>
                  <a:lnTo>
                    <a:pt x="3066" y="1069"/>
                  </a:lnTo>
                  <a:lnTo>
                    <a:pt x="3084" y="1100"/>
                  </a:lnTo>
                  <a:cubicBezTo>
                    <a:pt x="3094" y="1114"/>
                    <a:pt x="3107" y="1125"/>
                    <a:pt x="3127" y="1125"/>
                  </a:cubicBezTo>
                  <a:cubicBezTo>
                    <a:pt x="3152" y="1125"/>
                    <a:pt x="3187" y="1107"/>
                    <a:pt x="3238" y="1050"/>
                  </a:cubicBezTo>
                  <a:cubicBezTo>
                    <a:pt x="3303" y="1008"/>
                    <a:pt x="3357" y="975"/>
                    <a:pt x="3389" y="975"/>
                  </a:cubicBezTo>
                  <a:cubicBezTo>
                    <a:pt x="3400" y="975"/>
                    <a:pt x="3408" y="979"/>
                    <a:pt x="3414" y="988"/>
                  </a:cubicBezTo>
                  <a:cubicBezTo>
                    <a:pt x="3416" y="991"/>
                    <a:pt x="3418" y="993"/>
                    <a:pt x="3421" y="993"/>
                  </a:cubicBezTo>
                  <a:cubicBezTo>
                    <a:pt x="3442" y="993"/>
                    <a:pt x="3480" y="890"/>
                    <a:pt x="3482" y="809"/>
                  </a:cubicBezTo>
                  <a:cubicBezTo>
                    <a:pt x="3492" y="822"/>
                    <a:pt x="3501" y="827"/>
                    <a:pt x="3511" y="827"/>
                  </a:cubicBezTo>
                  <a:cubicBezTo>
                    <a:pt x="3526" y="827"/>
                    <a:pt x="3544" y="816"/>
                    <a:pt x="3570" y="800"/>
                  </a:cubicBezTo>
                  <a:cubicBezTo>
                    <a:pt x="3605" y="778"/>
                    <a:pt x="3622" y="768"/>
                    <a:pt x="3632" y="768"/>
                  </a:cubicBezTo>
                  <a:cubicBezTo>
                    <a:pt x="3641" y="768"/>
                    <a:pt x="3646" y="776"/>
                    <a:pt x="3655" y="790"/>
                  </a:cubicBezTo>
                  <a:cubicBezTo>
                    <a:pt x="3664" y="828"/>
                    <a:pt x="3669" y="848"/>
                    <a:pt x="3671" y="848"/>
                  </a:cubicBezTo>
                  <a:cubicBezTo>
                    <a:pt x="3674" y="848"/>
                    <a:pt x="3675" y="825"/>
                    <a:pt x="3677" y="778"/>
                  </a:cubicBezTo>
                  <a:cubicBezTo>
                    <a:pt x="3668" y="734"/>
                    <a:pt x="3690" y="712"/>
                    <a:pt x="3719" y="712"/>
                  </a:cubicBezTo>
                  <a:cubicBezTo>
                    <a:pt x="3741" y="712"/>
                    <a:pt x="3768" y="726"/>
                    <a:pt x="3786" y="756"/>
                  </a:cubicBezTo>
                  <a:cubicBezTo>
                    <a:pt x="3794" y="768"/>
                    <a:pt x="3802" y="773"/>
                    <a:pt x="3811" y="773"/>
                  </a:cubicBezTo>
                  <a:cubicBezTo>
                    <a:pt x="3826" y="773"/>
                    <a:pt x="3845" y="762"/>
                    <a:pt x="3871" y="746"/>
                  </a:cubicBezTo>
                  <a:cubicBezTo>
                    <a:pt x="3874" y="699"/>
                    <a:pt x="3918" y="671"/>
                    <a:pt x="3962" y="646"/>
                  </a:cubicBezTo>
                  <a:cubicBezTo>
                    <a:pt x="4031" y="608"/>
                    <a:pt x="4031" y="608"/>
                    <a:pt x="3996" y="543"/>
                  </a:cubicBezTo>
                  <a:cubicBezTo>
                    <a:pt x="3965" y="474"/>
                    <a:pt x="3993" y="461"/>
                    <a:pt x="4047" y="439"/>
                  </a:cubicBezTo>
                  <a:cubicBezTo>
                    <a:pt x="4059" y="434"/>
                    <a:pt x="4072" y="429"/>
                    <a:pt x="4083" y="429"/>
                  </a:cubicBezTo>
                  <a:cubicBezTo>
                    <a:pt x="4097" y="429"/>
                    <a:pt x="4109" y="436"/>
                    <a:pt x="4116" y="455"/>
                  </a:cubicBezTo>
                  <a:cubicBezTo>
                    <a:pt x="4116" y="455"/>
                    <a:pt x="4143" y="476"/>
                    <a:pt x="4169" y="476"/>
                  </a:cubicBezTo>
                  <a:cubicBezTo>
                    <a:pt x="4173" y="476"/>
                    <a:pt x="4177" y="475"/>
                    <a:pt x="4181" y="474"/>
                  </a:cubicBezTo>
                  <a:cubicBezTo>
                    <a:pt x="4191" y="471"/>
                    <a:pt x="4201" y="469"/>
                    <a:pt x="4210" y="469"/>
                  </a:cubicBezTo>
                  <a:cubicBezTo>
                    <a:pt x="4225" y="469"/>
                    <a:pt x="4238" y="475"/>
                    <a:pt x="4244" y="499"/>
                  </a:cubicBezTo>
                  <a:cubicBezTo>
                    <a:pt x="4263" y="515"/>
                    <a:pt x="4289" y="524"/>
                    <a:pt x="4315" y="524"/>
                  </a:cubicBezTo>
                  <a:cubicBezTo>
                    <a:pt x="4318" y="524"/>
                    <a:pt x="4322" y="524"/>
                    <a:pt x="4325" y="524"/>
                  </a:cubicBezTo>
                  <a:cubicBezTo>
                    <a:pt x="4341" y="522"/>
                    <a:pt x="4356" y="521"/>
                    <a:pt x="4370" y="521"/>
                  </a:cubicBezTo>
                  <a:cubicBezTo>
                    <a:pt x="4404" y="521"/>
                    <a:pt x="4429" y="528"/>
                    <a:pt x="4429" y="555"/>
                  </a:cubicBezTo>
                  <a:cubicBezTo>
                    <a:pt x="4454" y="555"/>
                    <a:pt x="4454" y="555"/>
                    <a:pt x="4454" y="518"/>
                  </a:cubicBezTo>
                  <a:cubicBezTo>
                    <a:pt x="4454" y="493"/>
                    <a:pt x="4468" y="466"/>
                    <a:pt x="4508" y="466"/>
                  </a:cubicBezTo>
                  <a:cubicBezTo>
                    <a:pt x="4528" y="466"/>
                    <a:pt x="4554" y="473"/>
                    <a:pt x="4589" y="489"/>
                  </a:cubicBezTo>
                  <a:cubicBezTo>
                    <a:pt x="4620" y="493"/>
                    <a:pt x="4658" y="502"/>
                    <a:pt x="4687" y="502"/>
                  </a:cubicBezTo>
                  <a:cubicBezTo>
                    <a:pt x="4707" y="502"/>
                    <a:pt x="4723" y="497"/>
                    <a:pt x="4727" y="483"/>
                  </a:cubicBezTo>
                  <a:cubicBezTo>
                    <a:pt x="4755" y="489"/>
                    <a:pt x="4755" y="489"/>
                    <a:pt x="4742" y="527"/>
                  </a:cubicBezTo>
                  <a:cubicBezTo>
                    <a:pt x="4731" y="569"/>
                    <a:pt x="4742" y="593"/>
                    <a:pt x="4770" y="593"/>
                  </a:cubicBezTo>
                  <a:cubicBezTo>
                    <a:pt x="4788" y="593"/>
                    <a:pt x="4812" y="584"/>
                    <a:pt x="4843" y="565"/>
                  </a:cubicBezTo>
                  <a:cubicBezTo>
                    <a:pt x="4849" y="550"/>
                    <a:pt x="4856" y="543"/>
                    <a:pt x="4863" y="543"/>
                  </a:cubicBezTo>
                  <a:cubicBezTo>
                    <a:pt x="4875" y="543"/>
                    <a:pt x="4886" y="560"/>
                    <a:pt x="4890" y="587"/>
                  </a:cubicBezTo>
                  <a:cubicBezTo>
                    <a:pt x="4897" y="589"/>
                    <a:pt x="4906" y="590"/>
                    <a:pt x="4914" y="590"/>
                  </a:cubicBezTo>
                  <a:cubicBezTo>
                    <a:pt x="4928" y="590"/>
                    <a:pt x="4943" y="586"/>
                    <a:pt x="4955" y="580"/>
                  </a:cubicBezTo>
                  <a:cubicBezTo>
                    <a:pt x="4971" y="574"/>
                    <a:pt x="4981" y="569"/>
                    <a:pt x="4989" y="569"/>
                  </a:cubicBezTo>
                  <a:cubicBezTo>
                    <a:pt x="5002" y="569"/>
                    <a:pt x="5008" y="584"/>
                    <a:pt x="5024" y="624"/>
                  </a:cubicBezTo>
                  <a:cubicBezTo>
                    <a:pt x="5006" y="655"/>
                    <a:pt x="5024" y="671"/>
                    <a:pt x="5046" y="687"/>
                  </a:cubicBezTo>
                  <a:cubicBezTo>
                    <a:pt x="5078" y="687"/>
                    <a:pt x="5156" y="737"/>
                    <a:pt x="5209" y="803"/>
                  </a:cubicBezTo>
                  <a:cubicBezTo>
                    <a:pt x="5266" y="865"/>
                    <a:pt x="5300" y="944"/>
                    <a:pt x="5291" y="963"/>
                  </a:cubicBezTo>
                  <a:cubicBezTo>
                    <a:pt x="5335" y="966"/>
                    <a:pt x="5335" y="966"/>
                    <a:pt x="5350" y="988"/>
                  </a:cubicBezTo>
                  <a:cubicBezTo>
                    <a:pt x="5322" y="1021"/>
                    <a:pt x="5324" y="1037"/>
                    <a:pt x="5342" y="1037"/>
                  </a:cubicBezTo>
                  <a:cubicBezTo>
                    <a:pt x="5356" y="1037"/>
                    <a:pt x="5381" y="1027"/>
                    <a:pt x="5410" y="1010"/>
                  </a:cubicBezTo>
                  <a:lnTo>
                    <a:pt x="5394" y="988"/>
                  </a:lnTo>
                  <a:lnTo>
                    <a:pt x="5382" y="966"/>
                  </a:lnTo>
                  <a:cubicBezTo>
                    <a:pt x="5395" y="957"/>
                    <a:pt x="5408" y="953"/>
                    <a:pt x="5418" y="953"/>
                  </a:cubicBezTo>
                  <a:cubicBezTo>
                    <a:pt x="5456" y="953"/>
                    <a:pt x="5465" y="1004"/>
                    <a:pt x="5391" y="1053"/>
                  </a:cubicBezTo>
                  <a:cubicBezTo>
                    <a:pt x="5359" y="1094"/>
                    <a:pt x="5347" y="1108"/>
                    <a:pt x="5363" y="1108"/>
                  </a:cubicBezTo>
                  <a:cubicBezTo>
                    <a:pt x="5372" y="1108"/>
                    <a:pt x="5389" y="1104"/>
                    <a:pt x="5416" y="1097"/>
                  </a:cubicBezTo>
                  <a:cubicBezTo>
                    <a:pt x="5434" y="1093"/>
                    <a:pt x="5449" y="1091"/>
                    <a:pt x="5460" y="1091"/>
                  </a:cubicBezTo>
                  <a:cubicBezTo>
                    <a:pt x="5498" y="1091"/>
                    <a:pt x="5498" y="1115"/>
                    <a:pt x="5457" y="1163"/>
                  </a:cubicBezTo>
                  <a:cubicBezTo>
                    <a:pt x="5419" y="1187"/>
                    <a:pt x="5404" y="1197"/>
                    <a:pt x="5415" y="1197"/>
                  </a:cubicBezTo>
                  <a:cubicBezTo>
                    <a:pt x="5422" y="1197"/>
                    <a:pt x="5441" y="1193"/>
                    <a:pt x="5472" y="1185"/>
                  </a:cubicBezTo>
                  <a:cubicBezTo>
                    <a:pt x="5509" y="1176"/>
                    <a:pt x="5542" y="1172"/>
                    <a:pt x="5568" y="1172"/>
                  </a:cubicBezTo>
                  <a:cubicBezTo>
                    <a:pt x="5650" y="1172"/>
                    <a:pt x="5670" y="1213"/>
                    <a:pt x="5573" y="1273"/>
                  </a:cubicBezTo>
                  <a:cubicBezTo>
                    <a:pt x="5507" y="1314"/>
                    <a:pt x="5491" y="1357"/>
                    <a:pt x="5504" y="1379"/>
                  </a:cubicBezTo>
                  <a:cubicBezTo>
                    <a:pt x="5508" y="1386"/>
                    <a:pt x="5513" y="1389"/>
                    <a:pt x="5520" y="1389"/>
                  </a:cubicBezTo>
                  <a:cubicBezTo>
                    <a:pt x="5535" y="1389"/>
                    <a:pt x="5558" y="1374"/>
                    <a:pt x="5582" y="1361"/>
                  </a:cubicBezTo>
                  <a:cubicBezTo>
                    <a:pt x="5602" y="1336"/>
                    <a:pt x="5616" y="1325"/>
                    <a:pt x="5623" y="1325"/>
                  </a:cubicBezTo>
                  <a:cubicBezTo>
                    <a:pt x="5634" y="1325"/>
                    <a:pt x="5630" y="1353"/>
                    <a:pt x="5607" y="1404"/>
                  </a:cubicBezTo>
                  <a:cubicBezTo>
                    <a:pt x="5554" y="1530"/>
                    <a:pt x="5582" y="1574"/>
                    <a:pt x="5686" y="1602"/>
                  </a:cubicBezTo>
                  <a:cubicBezTo>
                    <a:pt x="5787" y="1642"/>
                    <a:pt x="5831" y="1695"/>
                    <a:pt x="5777" y="1695"/>
                  </a:cubicBezTo>
                  <a:cubicBezTo>
                    <a:pt x="5768" y="1695"/>
                    <a:pt x="5755" y="1693"/>
                    <a:pt x="5739" y="1690"/>
                  </a:cubicBezTo>
                  <a:cubicBezTo>
                    <a:pt x="5709" y="1688"/>
                    <a:pt x="5688" y="1686"/>
                    <a:pt x="5677" y="1686"/>
                  </a:cubicBezTo>
                  <a:cubicBezTo>
                    <a:pt x="5655" y="1686"/>
                    <a:pt x="5668" y="1692"/>
                    <a:pt x="5707" y="1708"/>
                  </a:cubicBezTo>
                  <a:cubicBezTo>
                    <a:pt x="5736" y="1752"/>
                    <a:pt x="5764" y="1796"/>
                    <a:pt x="5776" y="1818"/>
                  </a:cubicBezTo>
                  <a:cubicBezTo>
                    <a:pt x="5783" y="1830"/>
                    <a:pt x="5800" y="1836"/>
                    <a:pt x="5819" y="1836"/>
                  </a:cubicBezTo>
                  <a:cubicBezTo>
                    <a:pt x="5835" y="1836"/>
                    <a:pt x="5853" y="1831"/>
                    <a:pt x="5867" y="1821"/>
                  </a:cubicBezTo>
                  <a:lnTo>
                    <a:pt x="5867" y="1821"/>
                  </a:lnTo>
                  <a:cubicBezTo>
                    <a:pt x="5817" y="1884"/>
                    <a:pt x="5814" y="1950"/>
                    <a:pt x="5905" y="1953"/>
                  </a:cubicBezTo>
                  <a:lnTo>
                    <a:pt x="5930" y="1997"/>
                  </a:lnTo>
                  <a:cubicBezTo>
                    <a:pt x="5946" y="2019"/>
                    <a:pt x="5946" y="2019"/>
                    <a:pt x="5990" y="2022"/>
                  </a:cubicBezTo>
                  <a:cubicBezTo>
                    <a:pt x="6037" y="2022"/>
                    <a:pt x="6018" y="2066"/>
                    <a:pt x="5999" y="2106"/>
                  </a:cubicBezTo>
                  <a:cubicBezTo>
                    <a:pt x="5983" y="2143"/>
                    <a:pt x="5970" y="2177"/>
                    <a:pt x="5984" y="2177"/>
                  </a:cubicBezTo>
                  <a:cubicBezTo>
                    <a:pt x="5986" y="2177"/>
                    <a:pt x="5990" y="2175"/>
                    <a:pt x="5996" y="2172"/>
                  </a:cubicBezTo>
                  <a:cubicBezTo>
                    <a:pt x="6005" y="2166"/>
                    <a:pt x="6017" y="2163"/>
                    <a:pt x="6031" y="2163"/>
                  </a:cubicBezTo>
                  <a:cubicBezTo>
                    <a:pt x="6062" y="2163"/>
                    <a:pt x="6101" y="2175"/>
                    <a:pt x="6134" y="2175"/>
                  </a:cubicBezTo>
                  <a:cubicBezTo>
                    <a:pt x="6178" y="2179"/>
                    <a:pt x="6159" y="2219"/>
                    <a:pt x="6115" y="2219"/>
                  </a:cubicBezTo>
                  <a:cubicBezTo>
                    <a:pt x="6080" y="2238"/>
                    <a:pt x="6080" y="2238"/>
                    <a:pt x="6077" y="2304"/>
                  </a:cubicBezTo>
                  <a:cubicBezTo>
                    <a:pt x="6087" y="2322"/>
                    <a:pt x="6108" y="2354"/>
                    <a:pt x="6132" y="2354"/>
                  </a:cubicBezTo>
                  <a:cubicBezTo>
                    <a:pt x="6138" y="2354"/>
                    <a:pt x="6143" y="2352"/>
                    <a:pt x="6149" y="2348"/>
                  </a:cubicBezTo>
                  <a:cubicBezTo>
                    <a:pt x="6151" y="2346"/>
                    <a:pt x="6154" y="2346"/>
                    <a:pt x="6156" y="2346"/>
                  </a:cubicBezTo>
                  <a:cubicBezTo>
                    <a:pt x="6191" y="2346"/>
                    <a:pt x="6264" y="2463"/>
                    <a:pt x="6247" y="2501"/>
                  </a:cubicBezTo>
                  <a:lnTo>
                    <a:pt x="6272" y="2548"/>
                  </a:lnTo>
                  <a:cubicBezTo>
                    <a:pt x="6287" y="2570"/>
                    <a:pt x="6331" y="2570"/>
                    <a:pt x="6347" y="2592"/>
                  </a:cubicBezTo>
                  <a:cubicBezTo>
                    <a:pt x="6359" y="2611"/>
                    <a:pt x="6381" y="2617"/>
                    <a:pt x="6406" y="2617"/>
                  </a:cubicBezTo>
                  <a:cubicBezTo>
                    <a:pt x="6419" y="2639"/>
                    <a:pt x="6431" y="2661"/>
                    <a:pt x="6400" y="2680"/>
                  </a:cubicBezTo>
                  <a:cubicBezTo>
                    <a:pt x="6428" y="2673"/>
                    <a:pt x="6446" y="2669"/>
                    <a:pt x="6455" y="2669"/>
                  </a:cubicBezTo>
                  <a:cubicBezTo>
                    <a:pt x="6472" y="2669"/>
                    <a:pt x="6461" y="2683"/>
                    <a:pt x="6428" y="2724"/>
                  </a:cubicBezTo>
                  <a:cubicBezTo>
                    <a:pt x="6389" y="2748"/>
                    <a:pt x="6373" y="2758"/>
                    <a:pt x="6383" y="2758"/>
                  </a:cubicBezTo>
                  <a:cubicBezTo>
                    <a:pt x="6390" y="2758"/>
                    <a:pt x="6409" y="2753"/>
                    <a:pt x="6441" y="2746"/>
                  </a:cubicBezTo>
                  <a:cubicBezTo>
                    <a:pt x="6488" y="2749"/>
                    <a:pt x="6488" y="2749"/>
                    <a:pt x="6469" y="2790"/>
                  </a:cubicBezTo>
                  <a:cubicBezTo>
                    <a:pt x="6447" y="2805"/>
                    <a:pt x="6447" y="2821"/>
                    <a:pt x="6459" y="2821"/>
                  </a:cubicBezTo>
                  <a:cubicBezTo>
                    <a:pt x="6465" y="2821"/>
                    <a:pt x="6472" y="2818"/>
                    <a:pt x="6482" y="2812"/>
                  </a:cubicBezTo>
                  <a:cubicBezTo>
                    <a:pt x="6493" y="2809"/>
                    <a:pt x="6504" y="2808"/>
                    <a:pt x="6514" y="2808"/>
                  </a:cubicBezTo>
                  <a:cubicBezTo>
                    <a:pt x="6578" y="2808"/>
                    <a:pt x="6623" y="2846"/>
                    <a:pt x="6569" y="2880"/>
                  </a:cubicBezTo>
                  <a:cubicBezTo>
                    <a:pt x="6585" y="2896"/>
                    <a:pt x="6607" y="2906"/>
                    <a:pt x="6629" y="2906"/>
                  </a:cubicBezTo>
                  <a:cubicBezTo>
                    <a:pt x="6661" y="2898"/>
                    <a:pt x="6679" y="2893"/>
                    <a:pt x="6686" y="2893"/>
                  </a:cubicBezTo>
                  <a:cubicBezTo>
                    <a:pt x="6696" y="2893"/>
                    <a:pt x="6681" y="2903"/>
                    <a:pt x="6641" y="2927"/>
                  </a:cubicBezTo>
                  <a:cubicBezTo>
                    <a:pt x="6602" y="2974"/>
                    <a:pt x="6603" y="2999"/>
                    <a:pt x="6641" y="2999"/>
                  </a:cubicBezTo>
                  <a:cubicBezTo>
                    <a:pt x="6652" y="2999"/>
                    <a:pt x="6666" y="2997"/>
                    <a:pt x="6682" y="2993"/>
                  </a:cubicBezTo>
                  <a:cubicBezTo>
                    <a:pt x="6682" y="2993"/>
                    <a:pt x="6729" y="2993"/>
                    <a:pt x="6710" y="3037"/>
                  </a:cubicBezTo>
                  <a:cubicBezTo>
                    <a:pt x="6708" y="3090"/>
                    <a:pt x="6742" y="3205"/>
                    <a:pt x="6783" y="3205"/>
                  </a:cubicBezTo>
                  <a:cubicBezTo>
                    <a:pt x="6791" y="3205"/>
                    <a:pt x="6799" y="3201"/>
                    <a:pt x="6807" y="3191"/>
                  </a:cubicBezTo>
                  <a:lnTo>
                    <a:pt x="6833" y="3235"/>
                  </a:lnTo>
                  <a:cubicBezTo>
                    <a:pt x="6829" y="3297"/>
                    <a:pt x="6842" y="3319"/>
                    <a:pt x="6889" y="3322"/>
                  </a:cubicBezTo>
                  <a:lnTo>
                    <a:pt x="6933" y="3325"/>
                  </a:lnTo>
                  <a:cubicBezTo>
                    <a:pt x="6901" y="3344"/>
                    <a:pt x="6883" y="3385"/>
                    <a:pt x="6898" y="3407"/>
                  </a:cubicBezTo>
                  <a:cubicBezTo>
                    <a:pt x="6905" y="3418"/>
                    <a:pt x="6908" y="3424"/>
                    <a:pt x="6914" y="3424"/>
                  </a:cubicBezTo>
                  <a:cubicBezTo>
                    <a:pt x="6919" y="3424"/>
                    <a:pt x="6927" y="3419"/>
                    <a:pt x="6942" y="3410"/>
                  </a:cubicBezTo>
                  <a:cubicBezTo>
                    <a:pt x="6950" y="3393"/>
                    <a:pt x="6957" y="3387"/>
                    <a:pt x="6963" y="3387"/>
                  </a:cubicBezTo>
                  <a:cubicBezTo>
                    <a:pt x="6972" y="3387"/>
                    <a:pt x="6980" y="3400"/>
                    <a:pt x="6989" y="3413"/>
                  </a:cubicBezTo>
                  <a:cubicBezTo>
                    <a:pt x="7002" y="3435"/>
                    <a:pt x="6983" y="3476"/>
                    <a:pt x="6952" y="3498"/>
                  </a:cubicBezTo>
                  <a:lnTo>
                    <a:pt x="6964" y="3520"/>
                  </a:lnTo>
                  <a:cubicBezTo>
                    <a:pt x="6992" y="3503"/>
                    <a:pt x="7010" y="3497"/>
                    <a:pt x="7019" y="3497"/>
                  </a:cubicBezTo>
                  <a:cubicBezTo>
                    <a:pt x="7033" y="3497"/>
                    <a:pt x="7029" y="3509"/>
                    <a:pt x="7011" y="3520"/>
                  </a:cubicBezTo>
                  <a:cubicBezTo>
                    <a:pt x="6995" y="3548"/>
                    <a:pt x="6999" y="3582"/>
                    <a:pt x="7021" y="3608"/>
                  </a:cubicBezTo>
                  <a:cubicBezTo>
                    <a:pt x="7027" y="3603"/>
                    <a:pt x="7032" y="3601"/>
                    <a:pt x="7034" y="3601"/>
                  </a:cubicBezTo>
                  <a:cubicBezTo>
                    <a:pt x="7042" y="3601"/>
                    <a:pt x="7036" y="3614"/>
                    <a:pt x="7029" y="3614"/>
                  </a:cubicBezTo>
                  <a:cubicBezTo>
                    <a:pt x="7026" y="3614"/>
                    <a:pt x="7023" y="3612"/>
                    <a:pt x="7021" y="3608"/>
                  </a:cubicBezTo>
                  <a:lnTo>
                    <a:pt x="6989" y="3626"/>
                  </a:lnTo>
                  <a:cubicBezTo>
                    <a:pt x="6981" y="3645"/>
                    <a:pt x="6982" y="3652"/>
                    <a:pt x="6989" y="3652"/>
                  </a:cubicBezTo>
                  <a:cubicBezTo>
                    <a:pt x="6997" y="3652"/>
                    <a:pt x="7015" y="3640"/>
                    <a:pt x="7033" y="3629"/>
                  </a:cubicBezTo>
                  <a:lnTo>
                    <a:pt x="7061" y="3673"/>
                  </a:lnTo>
                  <a:cubicBezTo>
                    <a:pt x="7069" y="3686"/>
                    <a:pt x="7077" y="3699"/>
                    <a:pt x="7086" y="3699"/>
                  </a:cubicBezTo>
                  <a:cubicBezTo>
                    <a:pt x="7092" y="3699"/>
                    <a:pt x="7099" y="3692"/>
                    <a:pt x="7105" y="3673"/>
                  </a:cubicBezTo>
                  <a:cubicBezTo>
                    <a:pt x="7129" y="3660"/>
                    <a:pt x="7152" y="3645"/>
                    <a:pt x="7168" y="3645"/>
                  </a:cubicBezTo>
                  <a:cubicBezTo>
                    <a:pt x="7174" y="3645"/>
                    <a:pt x="7180" y="3648"/>
                    <a:pt x="7184" y="3655"/>
                  </a:cubicBezTo>
                  <a:cubicBezTo>
                    <a:pt x="7190" y="3651"/>
                    <a:pt x="7195" y="3650"/>
                    <a:pt x="7198" y="3650"/>
                  </a:cubicBezTo>
                  <a:cubicBezTo>
                    <a:pt x="7207" y="3650"/>
                    <a:pt x="7202" y="3662"/>
                    <a:pt x="7194" y="3662"/>
                  </a:cubicBezTo>
                  <a:cubicBezTo>
                    <a:pt x="7191" y="3662"/>
                    <a:pt x="7187" y="3660"/>
                    <a:pt x="7184" y="3655"/>
                  </a:cubicBezTo>
                  <a:cubicBezTo>
                    <a:pt x="7152" y="3676"/>
                    <a:pt x="7121" y="3695"/>
                    <a:pt x="7133" y="3717"/>
                  </a:cubicBezTo>
                  <a:cubicBezTo>
                    <a:pt x="7149" y="3739"/>
                    <a:pt x="7115" y="3761"/>
                    <a:pt x="7115" y="3761"/>
                  </a:cubicBezTo>
                  <a:cubicBezTo>
                    <a:pt x="7039" y="3780"/>
                    <a:pt x="7124" y="3846"/>
                    <a:pt x="7171" y="3849"/>
                  </a:cubicBezTo>
                  <a:cubicBezTo>
                    <a:pt x="7262" y="3852"/>
                    <a:pt x="7274" y="3874"/>
                    <a:pt x="7212" y="3915"/>
                  </a:cubicBezTo>
                  <a:cubicBezTo>
                    <a:pt x="7177" y="3936"/>
                    <a:pt x="7187" y="3947"/>
                    <a:pt x="7220" y="3947"/>
                  </a:cubicBezTo>
                  <a:cubicBezTo>
                    <a:pt x="7250" y="3947"/>
                    <a:pt x="7298" y="3939"/>
                    <a:pt x="7350" y="3921"/>
                  </a:cubicBezTo>
                  <a:lnTo>
                    <a:pt x="7459" y="3880"/>
                  </a:lnTo>
                  <a:lnTo>
                    <a:pt x="7362" y="3943"/>
                  </a:lnTo>
                  <a:cubicBezTo>
                    <a:pt x="7246" y="4043"/>
                    <a:pt x="7246" y="4043"/>
                    <a:pt x="7353" y="4071"/>
                  </a:cubicBezTo>
                  <a:cubicBezTo>
                    <a:pt x="7412" y="4093"/>
                    <a:pt x="7412" y="4093"/>
                    <a:pt x="7381" y="4115"/>
                  </a:cubicBezTo>
                  <a:cubicBezTo>
                    <a:pt x="7350" y="4134"/>
                    <a:pt x="7362" y="4156"/>
                    <a:pt x="7403" y="4222"/>
                  </a:cubicBezTo>
                  <a:cubicBezTo>
                    <a:pt x="7434" y="4273"/>
                    <a:pt x="7449" y="4297"/>
                    <a:pt x="7470" y="4297"/>
                  </a:cubicBezTo>
                  <a:cubicBezTo>
                    <a:pt x="7476" y="4297"/>
                    <a:pt x="7483" y="4295"/>
                    <a:pt x="7491" y="4291"/>
                  </a:cubicBezTo>
                  <a:lnTo>
                    <a:pt x="7516" y="4335"/>
                  </a:lnTo>
                  <a:cubicBezTo>
                    <a:pt x="7486" y="4372"/>
                    <a:pt x="7495" y="4395"/>
                    <a:pt x="7517" y="4395"/>
                  </a:cubicBezTo>
                  <a:cubicBezTo>
                    <a:pt x="7533" y="4395"/>
                    <a:pt x="7555" y="4384"/>
                    <a:pt x="7575" y="4360"/>
                  </a:cubicBezTo>
                  <a:lnTo>
                    <a:pt x="7603" y="4404"/>
                  </a:lnTo>
                  <a:lnTo>
                    <a:pt x="7572" y="4422"/>
                  </a:lnTo>
                  <a:cubicBezTo>
                    <a:pt x="7541" y="4441"/>
                    <a:pt x="7566" y="4485"/>
                    <a:pt x="7676" y="4664"/>
                  </a:cubicBezTo>
                  <a:cubicBezTo>
                    <a:pt x="7777" y="4829"/>
                    <a:pt x="7790" y="4885"/>
                    <a:pt x="7832" y="4885"/>
                  </a:cubicBezTo>
                  <a:cubicBezTo>
                    <a:pt x="7841" y="4885"/>
                    <a:pt x="7853" y="4882"/>
                    <a:pt x="7867" y="4877"/>
                  </a:cubicBezTo>
                  <a:cubicBezTo>
                    <a:pt x="7948" y="4880"/>
                    <a:pt x="7958" y="4911"/>
                    <a:pt x="7885" y="4933"/>
                  </a:cubicBezTo>
                  <a:cubicBezTo>
                    <a:pt x="7852" y="4941"/>
                    <a:pt x="7826" y="4972"/>
                    <a:pt x="7847" y="4972"/>
                  </a:cubicBezTo>
                  <a:cubicBezTo>
                    <a:pt x="7850" y="4972"/>
                    <a:pt x="7853" y="4972"/>
                    <a:pt x="7857" y="4971"/>
                  </a:cubicBezTo>
                  <a:lnTo>
                    <a:pt x="7857" y="4971"/>
                  </a:lnTo>
                  <a:cubicBezTo>
                    <a:pt x="7864" y="5002"/>
                    <a:pt x="7857" y="5033"/>
                    <a:pt x="7838" y="5058"/>
                  </a:cubicBezTo>
                  <a:cubicBezTo>
                    <a:pt x="7780" y="5143"/>
                    <a:pt x="7806" y="5165"/>
                    <a:pt x="7843" y="5165"/>
                  </a:cubicBezTo>
                  <a:cubicBezTo>
                    <a:pt x="7846" y="5165"/>
                    <a:pt x="7848" y="5165"/>
                    <a:pt x="7851" y="5165"/>
                  </a:cubicBezTo>
                  <a:cubicBezTo>
                    <a:pt x="7872" y="5156"/>
                    <a:pt x="7884" y="5152"/>
                    <a:pt x="7890" y="5152"/>
                  </a:cubicBezTo>
                  <a:cubicBezTo>
                    <a:pt x="7902" y="5152"/>
                    <a:pt x="7877" y="5173"/>
                    <a:pt x="7851" y="5193"/>
                  </a:cubicBezTo>
                  <a:cubicBezTo>
                    <a:pt x="7813" y="5221"/>
                    <a:pt x="7776" y="5247"/>
                    <a:pt x="7813" y="5247"/>
                  </a:cubicBezTo>
                  <a:cubicBezTo>
                    <a:pt x="7855" y="5270"/>
                    <a:pt x="7869" y="5429"/>
                    <a:pt x="7804" y="5429"/>
                  </a:cubicBezTo>
                  <a:cubicBezTo>
                    <a:pt x="7801" y="5429"/>
                    <a:pt x="7798" y="5429"/>
                    <a:pt x="7795" y="5428"/>
                  </a:cubicBezTo>
                  <a:cubicBezTo>
                    <a:pt x="7791" y="5444"/>
                    <a:pt x="7788" y="5460"/>
                    <a:pt x="7782" y="5478"/>
                  </a:cubicBezTo>
                  <a:cubicBezTo>
                    <a:pt x="7817" y="5485"/>
                    <a:pt x="7807" y="5538"/>
                    <a:pt x="7785" y="5588"/>
                  </a:cubicBezTo>
                  <a:cubicBezTo>
                    <a:pt x="7770" y="5628"/>
                    <a:pt x="7759" y="5652"/>
                    <a:pt x="7738" y="5652"/>
                  </a:cubicBezTo>
                  <a:cubicBezTo>
                    <a:pt x="7732" y="5652"/>
                    <a:pt x="7726" y="5651"/>
                    <a:pt x="7719" y="5648"/>
                  </a:cubicBezTo>
                  <a:cubicBezTo>
                    <a:pt x="7712" y="5635"/>
                    <a:pt x="7705" y="5628"/>
                    <a:pt x="7701" y="5628"/>
                  </a:cubicBezTo>
                  <a:cubicBezTo>
                    <a:pt x="7692" y="5628"/>
                    <a:pt x="7689" y="5651"/>
                    <a:pt x="7697" y="5692"/>
                  </a:cubicBezTo>
                  <a:cubicBezTo>
                    <a:pt x="7685" y="5717"/>
                    <a:pt x="7735" y="5776"/>
                    <a:pt x="7719" y="5801"/>
                  </a:cubicBezTo>
                  <a:cubicBezTo>
                    <a:pt x="7751" y="5820"/>
                    <a:pt x="7770" y="5867"/>
                    <a:pt x="7748" y="5892"/>
                  </a:cubicBezTo>
                  <a:lnTo>
                    <a:pt x="7719" y="5867"/>
                  </a:lnTo>
                  <a:lnTo>
                    <a:pt x="7657" y="5823"/>
                  </a:lnTo>
                  <a:cubicBezTo>
                    <a:pt x="7641" y="5845"/>
                    <a:pt x="7625" y="5867"/>
                    <a:pt x="7654" y="5889"/>
                  </a:cubicBezTo>
                  <a:cubicBezTo>
                    <a:pt x="7610" y="5889"/>
                    <a:pt x="7588" y="5905"/>
                    <a:pt x="7553" y="5945"/>
                  </a:cubicBezTo>
                  <a:cubicBezTo>
                    <a:pt x="7513" y="5980"/>
                    <a:pt x="7472" y="6014"/>
                    <a:pt x="7472" y="6061"/>
                  </a:cubicBezTo>
                  <a:cubicBezTo>
                    <a:pt x="7459" y="6053"/>
                    <a:pt x="7444" y="6049"/>
                    <a:pt x="7428" y="6049"/>
                  </a:cubicBezTo>
                  <a:cubicBezTo>
                    <a:pt x="7362" y="6049"/>
                    <a:pt x="7281" y="6114"/>
                    <a:pt x="7293" y="6177"/>
                  </a:cubicBezTo>
                  <a:cubicBezTo>
                    <a:pt x="7309" y="6199"/>
                    <a:pt x="7302" y="6212"/>
                    <a:pt x="7282" y="6212"/>
                  </a:cubicBezTo>
                  <a:cubicBezTo>
                    <a:pt x="7273" y="6212"/>
                    <a:pt x="7262" y="6210"/>
                    <a:pt x="7249" y="6205"/>
                  </a:cubicBezTo>
                  <a:cubicBezTo>
                    <a:pt x="7233" y="6198"/>
                    <a:pt x="7223" y="6194"/>
                    <a:pt x="7217" y="6194"/>
                  </a:cubicBezTo>
                  <a:cubicBezTo>
                    <a:pt x="7208" y="6194"/>
                    <a:pt x="7207" y="6204"/>
                    <a:pt x="7205" y="6231"/>
                  </a:cubicBezTo>
                  <a:cubicBezTo>
                    <a:pt x="7205" y="6252"/>
                    <a:pt x="7196" y="6260"/>
                    <a:pt x="7182" y="6260"/>
                  </a:cubicBezTo>
                  <a:cubicBezTo>
                    <a:pt x="7165" y="6260"/>
                    <a:pt x="7143" y="6250"/>
                    <a:pt x="7121" y="6240"/>
                  </a:cubicBezTo>
                  <a:cubicBezTo>
                    <a:pt x="7093" y="6218"/>
                    <a:pt x="7073" y="6208"/>
                    <a:pt x="7059" y="6208"/>
                  </a:cubicBezTo>
                  <a:cubicBezTo>
                    <a:pt x="7042" y="6208"/>
                    <a:pt x="7035" y="6223"/>
                    <a:pt x="7033" y="6249"/>
                  </a:cubicBezTo>
                  <a:cubicBezTo>
                    <a:pt x="7014" y="6293"/>
                    <a:pt x="6983" y="6328"/>
                    <a:pt x="6945" y="6350"/>
                  </a:cubicBezTo>
                  <a:cubicBezTo>
                    <a:pt x="6920" y="6409"/>
                    <a:pt x="6898" y="6422"/>
                    <a:pt x="6939" y="6440"/>
                  </a:cubicBezTo>
                  <a:cubicBezTo>
                    <a:pt x="6952" y="6466"/>
                    <a:pt x="6958" y="6491"/>
                    <a:pt x="6958" y="6519"/>
                  </a:cubicBezTo>
                  <a:cubicBezTo>
                    <a:pt x="6947" y="6545"/>
                    <a:pt x="6937" y="6554"/>
                    <a:pt x="6931" y="6554"/>
                  </a:cubicBezTo>
                  <a:cubicBezTo>
                    <a:pt x="6924" y="6554"/>
                    <a:pt x="6924" y="6540"/>
                    <a:pt x="6936" y="6531"/>
                  </a:cubicBezTo>
                  <a:cubicBezTo>
                    <a:pt x="6961" y="6472"/>
                    <a:pt x="6939" y="6487"/>
                    <a:pt x="6895" y="6469"/>
                  </a:cubicBezTo>
                  <a:cubicBezTo>
                    <a:pt x="6884" y="6466"/>
                    <a:pt x="6873" y="6465"/>
                    <a:pt x="6862" y="6465"/>
                  </a:cubicBezTo>
                  <a:cubicBezTo>
                    <a:pt x="6835" y="6465"/>
                    <a:pt x="6809" y="6473"/>
                    <a:pt x="6789" y="6491"/>
                  </a:cubicBezTo>
                  <a:lnTo>
                    <a:pt x="6701" y="6544"/>
                  </a:lnTo>
                  <a:cubicBezTo>
                    <a:pt x="6613" y="6553"/>
                    <a:pt x="6591" y="6569"/>
                    <a:pt x="6613" y="6600"/>
                  </a:cubicBezTo>
                  <a:cubicBezTo>
                    <a:pt x="6621" y="6613"/>
                    <a:pt x="6627" y="6624"/>
                    <a:pt x="6632" y="6632"/>
                  </a:cubicBezTo>
                  <a:cubicBezTo>
                    <a:pt x="6623" y="6625"/>
                    <a:pt x="6611" y="6622"/>
                    <a:pt x="6597" y="6622"/>
                  </a:cubicBezTo>
                  <a:cubicBezTo>
                    <a:pt x="6508" y="6622"/>
                    <a:pt x="6331" y="6743"/>
                    <a:pt x="6347" y="6810"/>
                  </a:cubicBezTo>
                  <a:cubicBezTo>
                    <a:pt x="6352" y="6819"/>
                    <a:pt x="6355" y="6823"/>
                    <a:pt x="6354" y="6823"/>
                  </a:cubicBezTo>
                  <a:cubicBezTo>
                    <a:pt x="6354" y="6823"/>
                    <a:pt x="6340" y="6801"/>
                    <a:pt x="6325" y="6779"/>
                  </a:cubicBezTo>
                  <a:cubicBezTo>
                    <a:pt x="6317" y="6765"/>
                    <a:pt x="6309" y="6759"/>
                    <a:pt x="6299" y="6759"/>
                  </a:cubicBezTo>
                  <a:cubicBezTo>
                    <a:pt x="6284" y="6759"/>
                    <a:pt x="6266" y="6770"/>
                    <a:pt x="6240" y="6785"/>
                  </a:cubicBezTo>
                  <a:cubicBezTo>
                    <a:pt x="6218" y="6801"/>
                    <a:pt x="6149" y="6885"/>
                    <a:pt x="6084" y="6926"/>
                  </a:cubicBezTo>
                  <a:cubicBezTo>
                    <a:pt x="5996" y="6983"/>
                    <a:pt x="5930" y="7023"/>
                    <a:pt x="5949" y="7055"/>
                  </a:cubicBezTo>
                  <a:cubicBezTo>
                    <a:pt x="5940" y="7060"/>
                    <a:pt x="5935" y="7063"/>
                    <a:pt x="5931" y="7063"/>
                  </a:cubicBezTo>
                  <a:cubicBezTo>
                    <a:pt x="5924" y="7063"/>
                    <a:pt x="5920" y="7055"/>
                    <a:pt x="5908" y="7036"/>
                  </a:cubicBezTo>
                  <a:cubicBezTo>
                    <a:pt x="5910" y="7013"/>
                    <a:pt x="5903" y="7005"/>
                    <a:pt x="5894" y="7005"/>
                  </a:cubicBezTo>
                  <a:cubicBezTo>
                    <a:pt x="5886" y="7005"/>
                    <a:pt x="5875" y="7011"/>
                    <a:pt x="5864" y="7017"/>
                  </a:cubicBezTo>
                  <a:cubicBezTo>
                    <a:pt x="5842" y="7033"/>
                    <a:pt x="5864" y="7064"/>
                    <a:pt x="5883" y="7095"/>
                  </a:cubicBezTo>
                  <a:cubicBezTo>
                    <a:pt x="5902" y="7122"/>
                    <a:pt x="5888" y="7138"/>
                    <a:pt x="5843" y="7138"/>
                  </a:cubicBezTo>
                  <a:cubicBezTo>
                    <a:pt x="5835" y="7138"/>
                    <a:pt x="5827" y="7137"/>
                    <a:pt x="5817" y="7136"/>
                  </a:cubicBezTo>
                  <a:cubicBezTo>
                    <a:pt x="5745" y="7139"/>
                    <a:pt x="5676" y="7180"/>
                    <a:pt x="5642" y="7246"/>
                  </a:cubicBezTo>
                  <a:cubicBezTo>
                    <a:pt x="5629" y="7253"/>
                    <a:pt x="5617" y="7261"/>
                    <a:pt x="5605" y="7261"/>
                  </a:cubicBezTo>
                  <a:cubicBezTo>
                    <a:pt x="5596" y="7261"/>
                    <a:pt x="5587" y="7256"/>
                    <a:pt x="5579" y="7243"/>
                  </a:cubicBezTo>
                  <a:cubicBezTo>
                    <a:pt x="5564" y="7236"/>
                    <a:pt x="5548" y="7232"/>
                    <a:pt x="5532" y="7232"/>
                  </a:cubicBezTo>
                  <a:cubicBezTo>
                    <a:pt x="5500" y="7232"/>
                    <a:pt x="5470" y="7250"/>
                    <a:pt x="5466" y="7309"/>
                  </a:cubicBezTo>
                  <a:cubicBezTo>
                    <a:pt x="5458" y="7313"/>
                    <a:pt x="5452" y="7316"/>
                    <a:pt x="5448" y="7316"/>
                  </a:cubicBezTo>
                  <a:cubicBezTo>
                    <a:pt x="5441" y="7316"/>
                    <a:pt x="5437" y="7309"/>
                    <a:pt x="5425" y="7290"/>
                  </a:cubicBezTo>
                  <a:cubicBezTo>
                    <a:pt x="5403" y="7278"/>
                    <a:pt x="5387" y="7265"/>
                    <a:pt x="5379" y="7265"/>
                  </a:cubicBezTo>
                  <a:cubicBezTo>
                    <a:pt x="5371" y="7265"/>
                    <a:pt x="5371" y="7277"/>
                    <a:pt x="5378" y="7315"/>
                  </a:cubicBezTo>
                  <a:cubicBezTo>
                    <a:pt x="5352" y="7370"/>
                    <a:pt x="5294" y="7403"/>
                    <a:pt x="5234" y="7403"/>
                  </a:cubicBezTo>
                  <a:cubicBezTo>
                    <a:pt x="5229" y="7403"/>
                    <a:pt x="5224" y="7403"/>
                    <a:pt x="5219" y="7403"/>
                  </a:cubicBezTo>
                  <a:cubicBezTo>
                    <a:pt x="5197" y="7415"/>
                    <a:pt x="5175" y="7424"/>
                    <a:pt x="5190" y="7459"/>
                  </a:cubicBezTo>
                  <a:cubicBezTo>
                    <a:pt x="5202" y="7483"/>
                    <a:pt x="5213" y="7506"/>
                    <a:pt x="5213" y="7506"/>
                  </a:cubicBezTo>
                  <a:cubicBezTo>
                    <a:pt x="5213" y="7506"/>
                    <a:pt x="5211" y="7503"/>
                    <a:pt x="5206" y="7493"/>
                  </a:cubicBezTo>
                  <a:cubicBezTo>
                    <a:pt x="5180" y="7466"/>
                    <a:pt x="5166" y="7451"/>
                    <a:pt x="5159" y="7451"/>
                  </a:cubicBezTo>
                  <a:cubicBezTo>
                    <a:pt x="5152" y="7451"/>
                    <a:pt x="5154" y="7470"/>
                    <a:pt x="5159" y="7512"/>
                  </a:cubicBezTo>
                  <a:cubicBezTo>
                    <a:pt x="5168" y="7533"/>
                    <a:pt x="5163" y="7545"/>
                    <a:pt x="5155" y="7545"/>
                  </a:cubicBezTo>
                  <a:cubicBezTo>
                    <a:pt x="5149" y="7545"/>
                    <a:pt x="5140" y="7539"/>
                    <a:pt x="5134" y="7525"/>
                  </a:cubicBezTo>
                  <a:cubicBezTo>
                    <a:pt x="5120" y="7513"/>
                    <a:pt x="5103" y="7507"/>
                    <a:pt x="5086" y="7507"/>
                  </a:cubicBezTo>
                  <a:cubicBezTo>
                    <a:pt x="5080" y="7507"/>
                    <a:pt x="5074" y="7507"/>
                    <a:pt x="5068" y="7509"/>
                  </a:cubicBezTo>
                  <a:cubicBezTo>
                    <a:pt x="5046" y="7519"/>
                    <a:pt x="4943" y="7613"/>
                    <a:pt x="4811" y="7647"/>
                  </a:cubicBezTo>
                  <a:cubicBezTo>
                    <a:pt x="4611" y="7716"/>
                    <a:pt x="4532" y="7725"/>
                    <a:pt x="4542" y="7763"/>
                  </a:cubicBezTo>
                  <a:cubicBezTo>
                    <a:pt x="4532" y="7787"/>
                    <a:pt x="4527" y="7798"/>
                    <a:pt x="4519" y="7798"/>
                  </a:cubicBezTo>
                  <a:cubicBezTo>
                    <a:pt x="4513" y="7798"/>
                    <a:pt x="4504" y="7790"/>
                    <a:pt x="4488" y="7775"/>
                  </a:cubicBezTo>
                  <a:cubicBezTo>
                    <a:pt x="4473" y="7758"/>
                    <a:pt x="4451" y="7749"/>
                    <a:pt x="4430" y="7749"/>
                  </a:cubicBezTo>
                  <a:cubicBezTo>
                    <a:pt x="4421" y="7749"/>
                    <a:pt x="4412" y="7751"/>
                    <a:pt x="4404" y="7754"/>
                  </a:cubicBezTo>
                  <a:cubicBezTo>
                    <a:pt x="4394" y="7756"/>
                    <a:pt x="4385" y="7757"/>
                    <a:pt x="4377" y="7757"/>
                  </a:cubicBezTo>
                  <a:cubicBezTo>
                    <a:pt x="4361" y="7757"/>
                    <a:pt x="4348" y="7750"/>
                    <a:pt x="4344" y="7725"/>
                  </a:cubicBezTo>
                  <a:cubicBezTo>
                    <a:pt x="4325" y="7769"/>
                    <a:pt x="4325" y="7769"/>
                    <a:pt x="4300" y="7775"/>
                  </a:cubicBezTo>
                  <a:cubicBezTo>
                    <a:pt x="4297" y="7757"/>
                    <a:pt x="4289" y="7748"/>
                    <a:pt x="4279" y="7748"/>
                  </a:cubicBezTo>
                  <a:cubicBezTo>
                    <a:pt x="4269" y="7748"/>
                    <a:pt x="4257" y="7758"/>
                    <a:pt x="4247" y="7779"/>
                  </a:cubicBezTo>
                  <a:cubicBezTo>
                    <a:pt x="4239" y="7818"/>
                    <a:pt x="4235" y="7838"/>
                    <a:pt x="4232" y="7838"/>
                  </a:cubicBezTo>
                  <a:cubicBezTo>
                    <a:pt x="4228" y="7838"/>
                    <a:pt x="4225" y="7819"/>
                    <a:pt x="4219" y="7782"/>
                  </a:cubicBezTo>
                  <a:cubicBezTo>
                    <a:pt x="4217" y="7756"/>
                    <a:pt x="4178" y="7735"/>
                    <a:pt x="4163" y="7735"/>
                  </a:cubicBezTo>
                  <a:cubicBezTo>
                    <a:pt x="4156" y="7735"/>
                    <a:pt x="4154" y="7739"/>
                    <a:pt x="4163" y="7750"/>
                  </a:cubicBezTo>
                  <a:cubicBezTo>
                    <a:pt x="4169" y="7788"/>
                    <a:pt x="4116" y="7794"/>
                    <a:pt x="4094" y="7835"/>
                  </a:cubicBezTo>
                  <a:cubicBezTo>
                    <a:pt x="4086" y="7836"/>
                    <a:pt x="4079" y="7837"/>
                    <a:pt x="4072" y="7837"/>
                  </a:cubicBezTo>
                  <a:cubicBezTo>
                    <a:pt x="4054" y="7837"/>
                    <a:pt x="4039" y="7830"/>
                    <a:pt x="4037" y="7801"/>
                  </a:cubicBezTo>
                  <a:cubicBezTo>
                    <a:pt x="4030" y="7793"/>
                    <a:pt x="4016" y="7790"/>
                    <a:pt x="4000" y="7790"/>
                  </a:cubicBezTo>
                  <a:cubicBezTo>
                    <a:pt x="3950" y="7790"/>
                    <a:pt x="3873" y="7817"/>
                    <a:pt x="3852" y="7848"/>
                  </a:cubicBezTo>
                  <a:cubicBezTo>
                    <a:pt x="3852" y="7866"/>
                    <a:pt x="3846" y="7876"/>
                    <a:pt x="3840" y="7876"/>
                  </a:cubicBezTo>
                  <a:cubicBezTo>
                    <a:pt x="3833" y="7876"/>
                    <a:pt x="3827" y="7866"/>
                    <a:pt x="3827" y="7848"/>
                  </a:cubicBezTo>
                  <a:cubicBezTo>
                    <a:pt x="3824" y="7810"/>
                    <a:pt x="3799" y="7810"/>
                    <a:pt x="3774" y="7810"/>
                  </a:cubicBezTo>
                  <a:cubicBezTo>
                    <a:pt x="3766" y="7821"/>
                    <a:pt x="3760" y="7826"/>
                    <a:pt x="3756" y="7826"/>
                  </a:cubicBezTo>
                  <a:cubicBezTo>
                    <a:pt x="3746" y="7826"/>
                    <a:pt x="3746" y="7799"/>
                    <a:pt x="3746" y="7772"/>
                  </a:cubicBezTo>
                  <a:cubicBezTo>
                    <a:pt x="3774" y="7735"/>
                    <a:pt x="3746" y="7735"/>
                    <a:pt x="3696" y="7735"/>
                  </a:cubicBezTo>
                  <a:cubicBezTo>
                    <a:pt x="3681" y="7756"/>
                    <a:pt x="3639" y="7763"/>
                    <a:pt x="3592" y="7763"/>
                  </a:cubicBezTo>
                  <a:cubicBezTo>
                    <a:pt x="3557" y="7763"/>
                    <a:pt x="3519" y="7759"/>
                    <a:pt x="3486" y="7757"/>
                  </a:cubicBezTo>
                  <a:cubicBezTo>
                    <a:pt x="3470" y="7756"/>
                    <a:pt x="3455" y="7755"/>
                    <a:pt x="3442" y="7755"/>
                  </a:cubicBezTo>
                  <a:cubicBezTo>
                    <a:pt x="3349" y="7755"/>
                    <a:pt x="3321" y="7784"/>
                    <a:pt x="3263" y="7841"/>
                  </a:cubicBezTo>
                  <a:lnTo>
                    <a:pt x="3222" y="7910"/>
                  </a:lnTo>
                  <a:lnTo>
                    <a:pt x="3222" y="7910"/>
                  </a:lnTo>
                  <a:lnTo>
                    <a:pt x="3235" y="7835"/>
                  </a:lnTo>
                  <a:cubicBezTo>
                    <a:pt x="3238" y="7797"/>
                    <a:pt x="3235" y="7757"/>
                    <a:pt x="3229" y="7719"/>
                  </a:cubicBezTo>
                  <a:cubicBezTo>
                    <a:pt x="3228" y="7719"/>
                    <a:pt x="3227" y="7719"/>
                    <a:pt x="3226" y="7719"/>
                  </a:cubicBezTo>
                  <a:cubicBezTo>
                    <a:pt x="3203" y="7719"/>
                    <a:pt x="3197" y="7755"/>
                    <a:pt x="3191" y="7788"/>
                  </a:cubicBezTo>
                  <a:cubicBezTo>
                    <a:pt x="3188" y="7805"/>
                    <a:pt x="3181" y="7814"/>
                    <a:pt x="3170" y="7814"/>
                  </a:cubicBezTo>
                  <a:cubicBezTo>
                    <a:pt x="3156" y="7814"/>
                    <a:pt x="3137" y="7801"/>
                    <a:pt x="3113" y="7775"/>
                  </a:cubicBezTo>
                  <a:cubicBezTo>
                    <a:pt x="3084" y="7747"/>
                    <a:pt x="3065" y="7734"/>
                    <a:pt x="3047" y="7734"/>
                  </a:cubicBezTo>
                  <a:cubicBezTo>
                    <a:pt x="3035" y="7734"/>
                    <a:pt x="3023" y="7739"/>
                    <a:pt x="3009" y="7750"/>
                  </a:cubicBezTo>
                  <a:cubicBezTo>
                    <a:pt x="2975" y="7747"/>
                    <a:pt x="2950" y="7722"/>
                    <a:pt x="2940" y="7694"/>
                  </a:cubicBezTo>
                  <a:cubicBezTo>
                    <a:pt x="2932" y="7691"/>
                    <a:pt x="2926" y="7689"/>
                    <a:pt x="2922" y="7689"/>
                  </a:cubicBezTo>
                  <a:cubicBezTo>
                    <a:pt x="2914" y="7689"/>
                    <a:pt x="2912" y="7697"/>
                    <a:pt x="2906" y="7722"/>
                  </a:cubicBezTo>
                  <a:cubicBezTo>
                    <a:pt x="2902" y="7738"/>
                    <a:pt x="2895" y="7746"/>
                    <a:pt x="2886" y="7746"/>
                  </a:cubicBezTo>
                  <a:cubicBezTo>
                    <a:pt x="2875" y="7746"/>
                    <a:pt x="2863" y="7732"/>
                    <a:pt x="2856" y="7707"/>
                  </a:cubicBezTo>
                  <a:cubicBezTo>
                    <a:pt x="2851" y="7653"/>
                    <a:pt x="2817" y="7626"/>
                    <a:pt x="2791" y="7626"/>
                  </a:cubicBezTo>
                  <a:cubicBezTo>
                    <a:pt x="2779" y="7626"/>
                    <a:pt x="2769" y="7632"/>
                    <a:pt x="2765" y="7644"/>
                  </a:cubicBezTo>
                  <a:cubicBezTo>
                    <a:pt x="2758" y="7662"/>
                    <a:pt x="2748" y="7668"/>
                    <a:pt x="2736" y="7668"/>
                  </a:cubicBezTo>
                  <a:cubicBezTo>
                    <a:pt x="2725" y="7668"/>
                    <a:pt x="2714" y="7664"/>
                    <a:pt x="2702" y="7660"/>
                  </a:cubicBezTo>
                  <a:cubicBezTo>
                    <a:pt x="2690" y="7653"/>
                    <a:pt x="2677" y="7650"/>
                    <a:pt x="2663" y="7650"/>
                  </a:cubicBezTo>
                  <a:cubicBezTo>
                    <a:pt x="2646" y="7650"/>
                    <a:pt x="2629" y="7655"/>
                    <a:pt x="2614" y="7666"/>
                  </a:cubicBezTo>
                  <a:lnTo>
                    <a:pt x="2564" y="7647"/>
                  </a:lnTo>
                  <a:cubicBezTo>
                    <a:pt x="2544" y="7639"/>
                    <a:pt x="2568" y="7619"/>
                    <a:pt x="2589" y="7619"/>
                  </a:cubicBezTo>
                  <a:cubicBezTo>
                    <a:pt x="2594" y="7619"/>
                    <a:pt x="2598" y="7620"/>
                    <a:pt x="2602" y="7622"/>
                  </a:cubicBezTo>
                  <a:lnTo>
                    <a:pt x="2592" y="7575"/>
                  </a:lnTo>
                  <a:cubicBezTo>
                    <a:pt x="2564" y="7564"/>
                    <a:pt x="2545" y="7557"/>
                    <a:pt x="2526" y="7557"/>
                  </a:cubicBezTo>
                  <a:cubicBezTo>
                    <a:pt x="2511" y="7557"/>
                    <a:pt x="2497" y="7561"/>
                    <a:pt x="2480" y="7572"/>
                  </a:cubicBezTo>
                  <a:cubicBezTo>
                    <a:pt x="2452" y="7600"/>
                    <a:pt x="2438" y="7615"/>
                    <a:pt x="2435" y="7615"/>
                  </a:cubicBezTo>
                  <a:cubicBezTo>
                    <a:pt x="2431" y="7615"/>
                    <a:pt x="2438" y="7598"/>
                    <a:pt x="2455" y="7562"/>
                  </a:cubicBezTo>
                  <a:cubicBezTo>
                    <a:pt x="2467" y="7534"/>
                    <a:pt x="2463" y="7497"/>
                    <a:pt x="2441" y="7497"/>
                  </a:cubicBezTo>
                  <a:cubicBezTo>
                    <a:pt x="2436" y="7497"/>
                    <a:pt x="2430" y="7499"/>
                    <a:pt x="2423" y="7503"/>
                  </a:cubicBezTo>
                  <a:cubicBezTo>
                    <a:pt x="2404" y="7523"/>
                    <a:pt x="2390" y="7531"/>
                    <a:pt x="2382" y="7531"/>
                  </a:cubicBezTo>
                  <a:cubicBezTo>
                    <a:pt x="2365" y="7531"/>
                    <a:pt x="2366" y="7503"/>
                    <a:pt x="2376" y="7481"/>
                  </a:cubicBezTo>
                  <a:cubicBezTo>
                    <a:pt x="2412" y="7445"/>
                    <a:pt x="2425" y="7432"/>
                    <a:pt x="2398" y="7432"/>
                  </a:cubicBezTo>
                  <a:cubicBezTo>
                    <a:pt x="2382" y="7432"/>
                    <a:pt x="2353" y="7436"/>
                    <a:pt x="2307" y="7443"/>
                  </a:cubicBezTo>
                  <a:cubicBezTo>
                    <a:pt x="2260" y="7421"/>
                    <a:pt x="2147" y="7409"/>
                    <a:pt x="2082" y="7362"/>
                  </a:cubicBezTo>
                  <a:cubicBezTo>
                    <a:pt x="1991" y="7305"/>
                    <a:pt x="1947" y="7277"/>
                    <a:pt x="1947" y="7230"/>
                  </a:cubicBezTo>
                  <a:cubicBezTo>
                    <a:pt x="1953" y="7221"/>
                    <a:pt x="1958" y="7213"/>
                    <a:pt x="1961" y="7206"/>
                  </a:cubicBezTo>
                  <a:lnTo>
                    <a:pt x="1961" y="7206"/>
                  </a:lnTo>
                  <a:cubicBezTo>
                    <a:pt x="1944" y="7230"/>
                    <a:pt x="1929" y="7241"/>
                    <a:pt x="1913" y="7241"/>
                  </a:cubicBezTo>
                  <a:cubicBezTo>
                    <a:pt x="1894" y="7241"/>
                    <a:pt x="1872" y="7225"/>
                    <a:pt x="1840" y="7199"/>
                  </a:cubicBezTo>
                  <a:cubicBezTo>
                    <a:pt x="1821" y="7152"/>
                    <a:pt x="1776" y="7123"/>
                    <a:pt x="1729" y="7123"/>
                  </a:cubicBezTo>
                  <a:cubicBezTo>
                    <a:pt x="1716" y="7123"/>
                    <a:pt x="1703" y="7125"/>
                    <a:pt x="1690" y="7130"/>
                  </a:cubicBezTo>
                  <a:lnTo>
                    <a:pt x="1734" y="7161"/>
                  </a:lnTo>
                  <a:cubicBezTo>
                    <a:pt x="1714" y="7187"/>
                    <a:pt x="1698" y="7199"/>
                    <a:pt x="1685" y="7199"/>
                  </a:cubicBezTo>
                  <a:cubicBezTo>
                    <a:pt x="1669" y="7199"/>
                    <a:pt x="1657" y="7178"/>
                    <a:pt x="1646" y="7142"/>
                  </a:cubicBezTo>
                  <a:cubicBezTo>
                    <a:pt x="1624" y="7124"/>
                    <a:pt x="1649" y="7095"/>
                    <a:pt x="1671" y="7067"/>
                  </a:cubicBezTo>
                  <a:cubicBezTo>
                    <a:pt x="1696" y="7042"/>
                    <a:pt x="1699" y="7005"/>
                    <a:pt x="1681" y="6976"/>
                  </a:cubicBezTo>
                  <a:cubicBezTo>
                    <a:pt x="1670" y="6966"/>
                    <a:pt x="1660" y="6956"/>
                    <a:pt x="1652" y="6956"/>
                  </a:cubicBezTo>
                  <a:cubicBezTo>
                    <a:pt x="1645" y="6956"/>
                    <a:pt x="1640" y="6964"/>
                    <a:pt x="1637" y="6986"/>
                  </a:cubicBezTo>
                  <a:cubicBezTo>
                    <a:pt x="1623" y="7001"/>
                    <a:pt x="1617" y="7008"/>
                    <a:pt x="1611" y="7008"/>
                  </a:cubicBezTo>
                  <a:cubicBezTo>
                    <a:pt x="1606" y="7008"/>
                    <a:pt x="1601" y="7004"/>
                    <a:pt x="1593" y="6995"/>
                  </a:cubicBezTo>
                  <a:cubicBezTo>
                    <a:pt x="1579" y="6977"/>
                    <a:pt x="1558" y="6967"/>
                    <a:pt x="1535" y="6967"/>
                  </a:cubicBezTo>
                  <a:cubicBezTo>
                    <a:pt x="1527" y="6967"/>
                    <a:pt x="1519" y="6968"/>
                    <a:pt x="1511" y="6970"/>
                  </a:cubicBezTo>
                  <a:cubicBezTo>
                    <a:pt x="1502" y="6979"/>
                    <a:pt x="1493" y="6982"/>
                    <a:pt x="1485" y="6982"/>
                  </a:cubicBezTo>
                  <a:cubicBezTo>
                    <a:pt x="1470" y="6982"/>
                    <a:pt x="1458" y="6970"/>
                    <a:pt x="1446" y="6958"/>
                  </a:cubicBezTo>
                  <a:cubicBezTo>
                    <a:pt x="1449" y="6929"/>
                    <a:pt x="1436" y="6898"/>
                    <a:pt x="1414" y="6876"/>
                  </a:cubicBezTo>
                  <a:lnTo>
                    <a:pt x="1414" y="6876"/>
                  </a:lnTo>
                  <a:cubicBezTo>
                    <a:pt x="1422" y="6869"/>
                    <a:pt x="1432" y="6860"/>
                    <a:pt x="1442" y="6851"/>
                  </a:cubicBezTo>
                  <a:cubicBezTo>
                    <a:pt x="1458" y="6829"/>
                    <a:pt x="1471" y="6804"/>
                    <a:pt x="1477" y="6779"/>
                  </a:cubicBezTo>
                  <a:cubicBezTo>
                    <a:pt x="1472" y="6774"/>
                    <a:pt x="1466" y="6772"/>
                    <a:pt x="1461" y="6772"/>
                  </a:cubicBezTo>
                  <a:cubicBezTo>
                    <a:pt x="1446" y="6772"/>
                    <a:pt x="1433" y="6785"/>
                    <a:pt x="1433" y="6785"/>
                  </a:cubicBezTo>
                  <a:cubicBezTo>
                    <a:pt x="1432" y="6786"/>
                    <a:pt x="1431" y="6786"/>
                    <a:pt x="1430" y="6786"/>
                  </a:cubicBezTo>
                  <a:cubicBezTo>
                    <a:pt x="1409" y="6786"/>
                    <a:pt x="1302" y="6679"/>
                    <a:pt x="1198" y="6560"/>
                  </a:cubicBezTo>
                  <a:cubicBezTo>
                    <a:pt x="1098" y="6422"/>
                    <a:pt x="994" y="6278"/>
                    <a:pt x="979" y="6240"/>
                  </a:cubicBezTo>
                  <a:cubicBezTo>
                    <a:pt x="986" y="6189"/>
                    <a:pt x="965" y="6135"/>
                    <a:pt x="944" y="6135"/>
                  </a:cubicBezTo>
                  <a:cubicBezTo>
                    <a:pt x="939" y="6135"/>
                    <a:pt x="933" y="6139"/>
                    <a:pt x="928" y="6149"/>
                  </a:cubicBezTo>
                  <a:cubicBezTo>
                    <a:pt x="926" y="6150"/>
                    <a:pt x="924" y="6150"/>
                    <a:pt x="922" y="6150"/>
                  </a:cubicBezTo>
                  <a:cubicBezTo>
                    <a:pt x="888" y="6150"/>
                    <a:pt x="818" y="6043"/>
                    <a:pt x="765" y="5905"/>
                  </a:cubicBezTo>
                  <a:cubicBezTo>
                    <a:pt x="691" y="5740"/>
                    <a:pt x="656" y="5615"/>
                    <a:pt x="620" y="5615"/>
                  </a:cubicBezTo>
                  <a:cubicBezTo>
                    <a:pt x="618" y="5615"/>
                    <a:pt x="617" y="5616"/>
                    <a:pt x="615" y="5616"/>
                  </a:cubicBezTo>
                  <a:lnTo>
                    <a:pt x="593" y="5538"/>
                  </a:lnTo>
                  <a:cubicBezTo>
                    <a:pt x="577" y="5488"/>
                    <a:pt x="521" y="5447"/>
                    <a:pt x="515" y="5419"/>
                  </a:cubicBezTo>
                  <a:cubicBezTo>
                    <a:pt x="484" y="5407"/>
                    <a:pt x="473" y="5388"/>
                    <a:pt x="489" y="5388"/>
                  </a:cubicBezTo>
                  <a:cubicBezTo>
                    <a:pt x="494" y="5388"/>
                    <a:pt x="501" y="5389"/>
                    <a:pt x="512" y="5394"/>
                  </a:cubicBezTo>
                  <a:cubicBezTo>
                    <a:pt x="546" y="5384"/>
                    <a:pt x="584" y="5375"/>
                    <a:pt x="577" y="5350"/>
                  </a:cubicBezTo>
                  <a:cubicBezTo>
                    <a:pt x="571" y="5316"/>
                    <a:pt x="554" y="5307"/>
                    <a:pt x="532" y="5307"/>
                  </a:cubicBezTo>
                  <a:cubicBezTo>
                    <a:pt x="520" y="5307"/>
                    <a:pt x="506" y="5310"/>
                    <a:pt x="493" y="5312"/>
                  </a:cubicBezTo>
                  <a:cubicBezTo>
                    <a:pt x="488" y="5314"/>
                    <a:pt x="484" y="5314"/>
                    <a:pt x="480" y="5314"/>
                  </a:cubicBezTo>
                  <a:cubicBezTo>
                    <a:pt x="457" y="5314"/>
                    <a:pt x="452" y="5294"/>
                    <a:pt x="452" y="5294"/>
                  </a:cubicBezTo>
                  <a:cubicBezTo>
                    <a:pt x="446" y="5268"/>
                    <a:pt x="446" y="5268"/>
                    <a:pt x="483" y="5259"/>
                  </a:cubicBezTo>
                  <a:lnTo>
                    <a:pt x="556" y="5243"/>
                  </a:lnTo>
                  <a:lnTo>
                    <a:pt x="552" y="5218"/>
                  </a:lnTo>
                  <a:cubicBezTo>
                    <a:pt x="548" y="5219"/>
                    <a:pt x="544" y="5219"/>
                    <a:pt x="541" y="5219"/>
                  </a:cubicBezTo>
                  <a:cubicBezTo>
                    <a:pt x="513" y="5219"/>
                    <a:pt x="509" y="5199"/>
                    <a:pt x="509" y="5199"/>
                  </a:cubicBezTo>
                  <a:cubicBezTo>
                    <a:pt x="502" y="5174"/>
                    <a:pt x="502" y="5174"/>
                    <a:pt x="577" y="5159"/>
                  </a:cubicBezTo>
                  <a:cubicBezTo>
                    <a:pt x="653" y="5146"/>
                    <a:pt x="646" y="5121"/>
                    <a:pt x="568" y="5109"/>
                  </a:cubicBezTo>
                  <a:lnTo>
                    <a:pt x="524" y="5062"/>
                  </a:lnTo>
                  <a:cubicBezTo>
                    <a:pt x="596" y="5024"/>
                    <a:pt x="515" y="4983"/>
                    <a:pt x="474" y="4961"/>
                  </a:cubicBezTo>
                  <a:cubicBezTo>
                    <a:pt x="546" y="4924"/>
                    <a:pt x="543" y="4899"/>
                    <a:pt x="465" y="4880"/>
                  </a:cubicBezTo>
                  <a:cubicBezTo>
                    <a:pt x="463" y="4880"/>
                    <a:pt x="461" y="4880"/>
                    <a:pt x="459" y="4880"/>
                  </a:cubicBezTo>
                  <a:cubicBezTo>
                    <a:pt x="427" y="4880"/>
                    <a:pt x="426" y="4853"/>
                    <a:pt x="458" y="4827"/>
                  </a:cubicBezTo>
                  <a:cubicBezTo>
                    <a:pt x="493" y="4795"/>
                    <a:pt x="493" y="4770"/>
                    <a:pt x="493" y="4717"/>
                  </a:cubicBezTo>
                  <a:cubicBezTo>
                    <a:pt x="458" y="4692"/>
                    <a:pt x="440" y="4504"/>
                    <a:pt x="468" y="4291"/>
                  </a:cubicBezTo>
                  <a:cubicBezTo>
                    <a:pt x="483" y="4049"/>
                    <a:pt x="534" y="3893"/>
                    <a:pt x="490" y="3883"/>
                  </a:cubicBezTo>
                  <a:cubicBezTo>
                    <a:pt x="496" y="3858"/>
                    <a:pt x="496" y="3858"/>
                    <a:pt x="537" y="3839"/>
                  </a:cubicBezTo>
                  <a:cubicBezTo>
                    <a:pt x="542" y="3841"/>
                    <a:pt x="546" y="3841"/>
                    <a:pt x="550" y="3841"/>
                  </a:cubicBezTo>
                  <a:cubicBezTo>
                    <a:pt x="572" y="3841"/>
                    <a:pt x="571" y="3818"/>
                    <a:pt x="515" y="3780"/>
                  </a:cubicBezTo>
                  <a:cubicBezTo>
                    <a:pt x="493" y="3756"/>
                    <a:pt x="470" y="3743"/>
                    <a:pt x="481" y="3743"/>
                  </a:cubicBezTo>
                  <a:cubicBezTo>
                    <a:pt x="486" y="3743"/>
                    <a:pt x="498" y="3746"/>
                    <a:pt x="521" y="3752"/>
                  </a:cubicBezTo>
                  <a:cubicBezTo>
                    <a:pt x="524" y="3752"/>
                    <a:pt x="527" y="3753"/>
                    <a:pt x="530" y="3753"/>
                  </a:cubicBezTo>
                  <a:cubicBezTo>
                    <a:pt x="561" y="3753"/>
                    <a:pt x="574" y="3703"/>
                    <a:pt x="603" y="3608"/>
                  </a:cubicBezTo>
                  <a:cubicBezTo>
                    <a:pt x="621" y="3529"/>
                    <a:pt x="665" y="3432"/>
                    <a:pt x="628" y="3416"/>
                  </a:cubicBezTo>
                  <a:cubicBezTo>
                    <a:pt x="619" y="3381"/>
                    <a:pt x="615" y="3366"/>
                    <a:pt x="618" y="3366"/>
                  </a:cubicBezTo>
                  <a:lnTo>
                    <a:pt x="618" y="3366"/>
                  </a:lnTo>
                  <a:cubicBezTo>
                    <a:pt x="620" y="3366"/>
                    <a:pt x="626" y="3375"/>
                    <a:pt x="637" y="3391"/>
                  </a:cubicBezTo>
                  <a:cubicBezTo>
                    <a:pt x="648" y="3401"/>
                    <a:pt x="660" y="3405"/>
                    <a:pt x="672" y="3405"/>
                  </a:cubicBezTo>
                  <a:cubicBezTo>
                    <a:pt x="725" y="3405"/>
                    <a:pt x="774" y="3316"/>
                    <a:pt x="740" y="3231"/>
                  </a:cubicBezTo>
                  <a:cubicBezTo>
                    <a:pt x="750" y="3214"/>
                    <a:pt x="760" y="3195"/>
                    <a:pt x="780" y="3195"/>
                  </a:cubicBezTo>
                  <a:cubicBezTo>
                    <a:pt x="786" y="3195"/>
                    <a:pt x="792" y="3197"/>
                    <a:pt x="800" y="3200"/>
                  </a:cubicBezTo>
                  <a:cubicBezTo>
                    <a:pt x="822" y="3159"/>
                    <a:pt x="828" y="3112"/>
                    <a:pt x="825" y="3065"/>
                  </a:cubicBezTo>
                  <a:cubicBezTo>
                    <a:pt x="853" y="3009"/>
                    <a:pt x="881" y="2953"/>
                    <a:pt x="916" y="2902"/>
                  </a:cubicBezTo>
                  <a:cubicBezTo>
                    <a:pt x="935" y="2868"/>
                    <a:pt x="941" y="2830"/>
                    <a:pt x="941" y="2790"/>
                  </a:cubicBezTo>
                  <a:cubicBezTo>
                    <a:pt x="952" y="2774"/>
                    <a:pt x="962" y="2759"/>
                    <a:pt x="962" y="2759"/>
                  </a:cubicBezTo>
                  <a:lnTo>
                    <a:pt x="962" y="2759"/>
                  </a:lnTo>
                  <a:cubicBezTo>
                    <a:pt x="962" y="2759"/>
                    <a:pt x="960" y="2761"/>
                    <a:pt x="957" y="2768"/>
                  </a:cubicBezTo>
                  <a:cubicBezTo>
                    <a:pt x="959" y="2769"/>
                    <a:pt x="961" y="2770"/>
                    <a:pt x="964" y="2770"/>
                  </a:cubicBezTo>
                  <a:cubicBezTo>
                    <a:pt x="998" y="2770"/>
                    <a:pt x="1063" y="2663"/>
                    <a:pt x="1176" y="2529"/>
                  </a:cubicBezTo>
                  <a:cubicBezTo>
                    <a:pt x="1283" y="2383"/>
                    <a:pt x="1404" y="2279"/>
                    <a:pt x="1448" y="2279"/>
                  </a:cubicBezTo>
                  <a:cubicBezTo>
                    <a:pt x="1449" y="2279"/>
                    <a:pt x="1451" y="2279"/>
                    <a:pt x="1452" y="2279"/>
                  </a:cubicBezTo>
                  <a:cubicBezTo>
                    <a:pt x="1464" y="2260"/>
                    <a:pt x="1467" y="2235"/>
                    <a:pt x="1461" y="2213"/>
                  </a:cubicBezTo>
                  <a:cubicBezTo>
                    <a:pt x="1433" y="2150"/>
                    <a:pt x="1443" y="2129"/>
                    <a:pt x="1472" y="2129"/>
                  </a:cubicBezTo>
                  <a:cubicBezTo>
                    <a:pt x="1478" y="2129"/>
                    <a:pt x="1485" y="2130"/>
                    <a:pt x="1493" y="2132"/>
                  </a:cubicBezTo>
                  <a:cubicBezTo>
                    <a:pt x="1507" y="2139"/>
                    <a:pt x="1521" y="2142"/>
                    <a:pt x="1535" y="2142"/>
                  </a:cubicBezTo>
                  <a:cubicBezTo>
                    <a:pt x="1592" y="2142"/>
                    <a:pt x="1641" y="2086"/>
                    <a:pt x="1618" y="2025"/>
                  </a:cubicBezTo>
                  <a:lnTo>
                    <a:pt x="1618" y="2025"/>
                  </a:lnTo>
                  <a:lnTo>
                    <a:pt x="1640" y="2056"/>
                  </a:lnTo>
                  <a:cubicBezTo>
                    <a:pt x="1653" y="2064"/>
                    <a:pt x="1664" y="2067"/>
                    <a:pt x="1674" y="2067"/>
                  </a:cubicBezTo>
                  <a:cubicBezTo>
                    <a:pt x="1720" y="2067"/>
                    <a:pt x="1739" y="2002"/>
                    <a:pt x="1721" y="1940"/>
                  </a:cubicBezTo>
                  <a:lnTo>
                    <a:pt x="1721" y="1940"/>
                  </a:lnTo>
                  <a:cubicBezTo>
                    <a:pt x="1743" y="1947"/>
                    <a:pt x="1765" y="1954"/>
                    <a:pt x="1782" y="1954"/>
                  </a:cubicBezTo>
                  <a:cubicBezTo>
                    <a:pt x="1798" y="1954"/>
                    <a:pt x="1809" y="1947"/>
                    <a:pt x="1809" y="1925"/>
                  </a:cubicBezTo>
                  <a:cubicBezTo>
                    <a:pt x="1816" y="1919"/>
                    <a:pt x="1821" y="1916"/>
                    <a:pt x="1826" y="1916"/>
                  </a:cubicBezTo>
                  <a:cubicBezTo>
                    <a:pt x="1836" y="1916"/>
                    <a:pt x="1846" y="1930"/>
                    <a:pt x="1875" y="1972"/>
                  </a:cubicBezTo>
                  <a:cubicBezTo>
                    <a:pt x="1893" y="1995"/>
                    <a:pt x="1912" y="2022"/>
                    <a:pt x="1930" y="2022"/>
                  </a:cubicBezTo>
                  <a:cubicBezTo>
                    <a:pt x="1934" y="2022"/>
                    <a:pt x="1937" y="2021"/>
                    <a:pt x="1941" y="2019"/>
                  </a:cubicBezTo>
                  <a:cubicBezTo>
                    <a:pt x="1959" y="2003"/>
                    <a:pt x="1938" y="1972"/>
                    <a:pt x="1919" y="1940"/>
                  </a:cubicBezTo>
                  <a:lnTo>
                    <a:pt x="1959" y="1912"/>
                  </a:lnTo>
                  <a:cubicBezTo>
                    <a:pt x="1959" y="1912"/>
                    <a:pt x="1981" y="1896"/>
                    <a:pt x="1959" y="1865"/>
                  </a:cubicBezTo>
                  <a:cubicBezTo>
                    <a:pt x="1941" y="1834"/>
                    <a:pt x="1963" y="1818"/>
                    <a:pt x="1985" y="1802"/>
                  </a:cubicBezTo>
                  <a:cubicBezTo>
                    <a:pt x="1989" y="1810"/>
                    <a:pt x="1993" y="1813"/>
                    <a:pt x="1995" y="1813"/>
                  </a:cubicBezTo>
                  <a:cubicBezTo>
                    <a:pt x="2002" y="1813"/>
                    <a:pt x="1996" y="1783"/>
                    <a:pt x="1963" y="1771"/>
                  </a:cubicBezTo>
                  <a:cubicBezTo>
                    <a:pt x="1944" y="1740"/>
                    <a:pt x="1922" y="1708"/>
                    <a:pt x="1944" y="1693"/>
                  </a:cubicBezTo>
                  <a:lnTo>
                    <a:pt x="1903" y="1627"/>
                  </a:lnTo>
                  <a:cubicBezTo>
                    <a:pt x="1865" y="1564"/>
                    <a:pt x="1844" y="1533"/>
                    <a:pt x="1775" y="1533"/>
                  </a:cubicBezTo>
                  <a:cubicBezTo>
                    <a:pt x="1659" y="1567"/>
                    <a:pt x="1561" y="1589"/>
                    <a:pt x="1608" y="1649"/>
                  </a:cubicBezTo>
                  <a:cubicBezTo>
                    <a:pt x="1608" y="1649"/>
                    <a:pt x="1605" y="1696"/>
                    <a:pt x="1583" y="1715"/>
                  </a:cubicBezTo>
                  <a:cubicBezTo>
                    <a:pt x="1570" y="1720"/>
                    <a:pt x="1557" y="1722"/>
                    <a:pt x="1544" y="1722"/>
                  </a:cubicBezTo>
                  <a:cubicBezTo>
                    <a:pt x="1533" y="1722"/>
                    <a:pt x="1523" y="1721"/>
                    <a:pt x="1511" y="1718"/>
                  </a:cubicBezTo>
                  <a:cubicBezTo>
                    <a:pt x="1508" y="1713"/>
                    <a:pt x="1503" y="1711"/>
                    <a:pt x="1497" y="1711"/>
                  </a:cubicBezTo>
                  <a:cubicBezTo>
                    <a:pt x="1461" y="1711"/>
                    <a:pt x="1381" y="1780"/>
                    <a:pt x="1286" y="1862"/>
                  </a:cubicBezTo>
                  <a:cubicBezTo>
                    <a:pt x="1156" y="1973"/>
                    <a:pt x="1102" y="2044"/>
                    <a:pt x="1051" y="2044"/>
                  </a:cubicBezTo>
                  <a:cubicBezTo>
                    <a:pt x="1049" y="2044"/>
                    <a:pt x="1047" y="2044"/>
                    <a:pt x="1044" y="2044"/>
                  </a:cubicBezTo>
                  <a:cubicBezTo>
                    <a:pt x="1041" y="2043"/>
                    <a:pt x="1037" y="2043"/>
                    <a:pt x="1033" y="2043"/>
                  </a:cubicBezTo>
                  <a:cubicBezTo>
                    <a:pt x="1013" y="2043"/>
                    <a:pt x="991" y="2050"/>
                    <a:pt x="975" y="2063"/>
                  </a:cubicBezTo>
                  <a:cubicBezTo>
                    <a:pt x="1001" y="2084"/>
                    <a:pt x="881" y="2219"/>
                    <a:pt x="756" y="2388"/>
                  </a:cubicBezTo>
                  <a:cubicBezTo>
                    <a:pt x="631" y="2558"/>
                    <a:pt x="527" y="2743"/>
                    <a:pt x="559" y="2761"/>
                  </a:cubicBezTo>
                  <a:lnTo>
                    <a:pt x="530" y="2812"/>
                  </a:lnTo>
                  <a:cubicBezTo>
                    <a:pt x="526" y="2810"/>
                    <a:pt x="522" y="2809"/>
                    <a:pt x="518" y="2809"/>
                  </a:cubicBezTo>
                  <a:cubicBezTo>
                    <a:pt x="490" y="2809"/>
                    <a:pt x="467" y="2856"/>
                    <a:pt x="443" y="2902"/>
                  </a:cubicBezTo>
                  <a:cubicBezTo>
                    <a:pt x="446" y="2943"/>
                    <a:pt x="440" y="2987"/>
                    <a:pt x="424" y="3025"/>
                  </a:cubicBezTo>
                  <a:cubicBezTo>
                    <a:pt x="417" y="3022"/>
                    <a:pt x="411" y="3020"/>
                    <a:pt x="406" y="3020"/>
                  </a:cubicBezTo>
                  <a:cubicBezTo>
                    <a:pt x="383" y="3020"/>
                    <a:pt x="369" y="3045"/>
                    <a:pt x="349" y="3090"/>
                  </a:cubicBezTo>
                  <a:cubicBezTo>
                    <a:pt x="327" y="3147"/>
                    <a:pt x="317" y="3175"/>
                    <a:pt x="352" y="3191"/>
                  </a:cubicBezTo>
                  <a:cubicBezTo>
                    <a:pt x="311" y="3291"/>
                    <a:pt x="261" y="3391"/>
                    <a:pt x="205" y="3485"/>
                  </a:cubicBezTo>
                  <a:cubicBezTo>
                    <a:pt x="161" y="3504"/>
                    <a:pt x="189" y="3545"/>
                    <a:pt x="217" y="3582"/>
                  </a:cubicBezTo>
                  <a:cubicBezTo>
                    <a:pt x="252" y="3595"/>
                    <a:pt x="280" y="3633"/>
                    <a:pt x="273" y="3661"/>
                  </a:cubicBezTo>
                  <a:lnTo>
                    <a:pt x="198" y="3642"/>
                  </a:lnTo>
                  <a:cubicBezTo>
                    <a:pt x="185" y="3624"/>
                    <a:pt x="178" y="3613"/>
                    <a:pt x="173" y="3613"/>
                  </a:cubicBezTo>
                  <a:cubicBezTo>
                    <a:pt x="167" y="3613"/>
                    <a:pt x="163" y="3628"/>
                    <a:pt x="154" y="3661"/>
                  </a:cubicBezTo>
                  <a:cubicBezTo>
                    <a:pt x="148" y="3689"/>
                    <a:pt x="139" y="3717"/>
                    <a:pt x="139" y="3717"/>
                  </a:cubicBezTo>
                  <a:cubicBezTo>
                    <a:pt x="170" y="3727"/>
                    <a:pt x="145" y="3874"/>
                    <a:pt x="107" y="4078"/>
                  </a:cubicBezTo>
                  <a:cubicBezTo>
                    <a:pt x="79" y="4347"/>
                    <a:pt x="76" y="4438"/>
                    <a:pt x="114" y="4438"/>
                  </a:cubicBezTo>
                  <a:cubicBezTo>
                    <a:pt x="151" y="4438"/>
                    <a:pt x="148" y="4466"/>
                    <a:pt x="114" y="4557"/>
                  </a:cubicBezTo>
                  <a:cubicBezTo>
                    <a:pt x="1" y="4736"/>
                    <a:pt x="1" y="4739"/>
                    <a:pt x="38" y="4767"/>
                  </a:cubicBezTo>
                  <a:cubicBezTo>
                    <a:pt x="38" y="4736"/>
                    <a:pt x="76" y="4736"/>
                    <a:pt x="114" y="4733"/>
                  </a:cubicBezTo>
                  <a:cubicBezTo>
                    <a:pt x="117" y="4732"/>
                    <a:pt x="121" y="4732"/>
                    <a:pt x="125" y="4732"/>
                  </a:cubicBezTo>
                  <a:cubicBezTo>
                    <a:pt x="189" y="4732"/>
                    <a:pt x="188" y="4759"/>
                    <a:pt x="117" y="4792"/>
                  </a:cubicBezTo>
                  <a:cubicBezTo>
                    <a:pt x="38" y="4795"/>
                    <a:pt x="120" y="5247"/>
                    <a:pt x="211" y="5256"/>
                  </a:cubicBezTo>
                  <a:lnTo>
                    <a:pt x="173" y="5262"/>
                  </a:lnTo>
                  <a:cubicBezTo>
                    <a:pt x="139" y="5272"/>
                    <a:pt x="142" y="5300"/>
                    <a:pt x="167" y="5419"/>
                  </a:cubicBezTo>
                  <a:cubicBezTo>
                    <a:pt x="179" y="5475"/>
                    <a:pt x="186" y="5507"/>
                    <a:pt x="186" y="5507"/>
                  </a:cubicBezTo>
                  <a:cubicBezTo>
                    <a:pt x="189" y="5506"/>
                    <a:pt x="193" y="5505"/>
                    <a:pt x="196" y="5505"/>
                  </a:cubicBezTo>
                  <a:cubicBezTo>
                    <a:pt x="260" y="5505"/>
                    <a:pt x="275" y="5667"/>
                    <a:pt x="239" y="5679"/>
                  </a:cubicBezTo>
                  <a:cubicBezTo>
                    <a:pt x="211" y="5717"/>
                    <a:pt x="211" y="5720"/>
                    <a:pt x="230" y="5776"/>
                  </a:cubicBezTo>
                  <a:cubicBezTo>
                    <a:pt x="324" y="5839"/>
                    <a:pt x="349" y="5989"/>
                    <a:pt x="314" y="6002"/>
                  </a:cubicBezTo>
                  <a:lnTo>
                    <a:pt x="339" y="6058"/>
                  </a:lnTo>
                  <a:cubicBezTo>
                    <a:pt x="386" y="6071"/>
                    <a:pt x="408" y="6127"/>
                    <a:pt x="421" y="6155"/>
                  </a:cubicBezTo>
                  <a:cubicBezTo>
                    <a:pt x="444" y="6210"/>
                    <a:pt x="460" y="6239"/>
                    <a:pt x="474" y="6239"/>
                  </a:cubicBezTo>
                  <a:cubicBezTo>
                    <a:pt x="481" y="6239"/>
                    <a:pt x="487" y="6232"/>
                    <a:pt x="493" y="6218"/>
                  </a:cubicBezTo>
                  <a:cubicBezTo>
                    <a:pt x="514" y="6208"/>
                    <a:pt x="536" y="6199"/>
                    <a:pt x="552" y="6199"/>
                  </a:cubicBezTo>
                  <a:cubicBezTo>
                    <a:pt x="562" y="6199"/>
                    <a:pt x="570" y="6202"/>
                    <a:pt x="574" y="6212"/>
                  </a:cubicBezTo>
                  <a:lnTo>
                    <a:pt x="540" y="6227"/>
                  </a:lnTo>
                  <a:cubicBezTo>
                    <a:pt x="509" y="6246"/>
                    <a:pt x="549" y="6325"/>
                    <a:pt x="609" y="6428"/>
                  </a:cubicBezTo>
                  <a:cubicBezTo>
                    <a:pt x="678" y="6560"/>
                    <a:pt x="718" y="6603"/>
                    <a:pt x="703" y="6650"/>
                  </a:cubicBezTo>
                  <a:lnTo>
                    <a:pt x="750" y="6654"/>
                  </a:lnTo>
                  <a:cubicBezTo>
                    <a:pt x="800" y="6657"/>
                    <a:pt x="816" y="6679"/>
                    <a:pt x="784" y="6701"/>
                  </a:cubicBezTo>
                  <a:cubicBezTo>
                    <a:pt x="772" y="6748"/>
                    <a:pt x="838" y="6851"/>
                    <a:pt x="906" y="6870"/>
                  </a:cubicBezTo>
                  <a:lnTo>
                    <a:pt x="947" y="6917"/>
                  </a:lnTo>
                  <a:cubicBezTo>
                    <a:pt x="910" y="6970"/>
                    <a:pt x="954" y="7037"/>
                    <a:pt x="1012" y="7037"/>
                  </a:cubicBezTo>
                  <a:cubicBezTo>
                    <a:pt x="1022" y="7037"/>
                    <a:pt x="1033" y="7034"/>
                    <a:pt x="1044" y="7030"/>
                  </a:cubicBezTo>
                  <a:lnTo>
                    <a:pt x="1044" y="7030"/>
                  </a:lnTo>
                  <a:cubicBezTo>
                    <a:pt x="1016" y="7055"/>
                    <a:pt x="1035" y="7077"/>
                    <a:pt x="1054" y="7099"/>
                  </a:cubicBezTo>
                  <a:cubicBezTo>
                    <a:pt x="1120" y="7124"/>
                    <a:pt x="1207" y="7199"/>
                    <a:pt x="1182" y="7230"/>
                  </a:cubicBezTo>
                  <a:lnTo>
                    <a:pt x="1204" y="7249"/>
                  </a:lnTo>
                  <a:cubicBezTo>
                    <a:pt x="1209" y="7248"/>
                    <a:pt x="1214" y="7248"/>
                    <a:pt x="1219" y="7248"/>
                  </a:cubicBezTo>
                  <a:cubicBezTo>
                    <a:pt x="1246" y="7248"/>
                    <a:pt x="1276" y="7262"/>
                    <a:pt x="1295" y="7283"/>
                  </a:cubicBezTo>
                  <a:cubicBezTo>
                    <a:pt x="1311" y="7307"/>
                    <a:pt x="1339" y="7320"/>
                    <a:pt x="1367" y="7320"/>
                  </a:cubicBezTo>
                  <a:cubicBezTo>
                    <a:pt x="1372" y="7320"/>
                    <a:pt x="1378" y="7319"/>
                    <a:pt x="1383" y="7318"/>
                  </a:cubicBezTo>
                  <a:cubicBezTo>
                    <a:pt x="1391" y="7316"/>
                    <a:pt x="1400" y="7315"/>
                    <a:pt x="1408" y="7315"/>
                  </a:cubicBezTo>
                  <a:cubicBezTo>
                    <a:pt x="1424" y="7315"/>
                    <a:pt x="1439" y="7319"/>
                    <a:pt x="1452" y="7327"/>
                  </a:cubicBezTo>
                  <a:cubicBezTo>
                    <a:pt x="1477" y="7346"/>
                    <a:pt x="1430" y="7356"/>
                    <a:pt x="1380" y="7368"/>
                  </a:cubicBezTo>
                  <a:cubicBezTo>
                    <a:pt x="1373" y="7367"/>
                    <a:pt x="1368" y="7366"/>
                    <a:pt x="1364" y="7366"/>
                  </a:cubicBezTo>
                  <a:cubicBezTo>
                    <a:pt x="1326" y="7366"/>
                    <a:pt x="1384" y="7412"/>
                    <a:pt x="1482" y="7412"/>
                  </a:cubicBezTo>
                  <a:cubicBezTo>
                    <a:pt x="1488" y="7412"/>
                    <a:pt x="1493" y="7412"/>
                    <a:pt x="1499" y="7412"/>
                  </a:cubicBezTo>
                  <a:cubicBezTo>
                    <a:pt x="1537" y="7410"/>
                    <a:pt x="1563" y="7408"/>
                    <a:pt x="1577" y="7408"/>
                  </a:cubicBezTo>
                  <a:cubicBezTo>
                    <a:pt x="1604" y="7408"/>
                    <a:pt x="1583" y="7414"/>
                    <a:pt x="1521" y="7431"/>
                  </a:cubicBezTo>
                  <a:cubicBezTo>
                    <a:pt x="1474" y="7440"/>
                    <a:pt x="1427" y="7453"/>
                    <a:pt x="1499" y="7459"/>
                  </a:cubicBezTo>
                  <a:cubicBezTo>
                    <a:pt x="1499" y="7459"/>
                    <a:pt x="1522" y="7478"/>
                    <a:pt x="1544" y="7478"/>
                  </a:cubicBezTo>
                  <a:cubicBezTo>
                    <a:pt x="1553" y="7478"/>
                    <a:pt x="1561" y="7474"/>
                    <a:pt x="1568" y="7465"/>
                  </a:cubicBezTo>
                  <a:lnTo>
                    <a:pt x="1640" y="7522"/>
                  </a:lnTo>
                  <a:cubicBezTo>
                    <a:pt x="1649" y="7562"/>
                    <a:pt x="1677" y="7600"/>
                    <a:pt x="1715" y="7622"/>
                  </a:cubicBezTo>
                  <a:cubicBezTo>
                    <a:pt x="1731" y="7616"/>
                    <a:pt x="1741" y="7613"/>
                    <a:pt x="1748" y="7613"/>
                  </a:cubicBezTo>
                  <a:cubicBezTo>
                    <a:pt x="1760" y="7613"/>
                    <a:pt x="1761" y="7623"/>
                    <a:pt x="1765" y="7653"/>
                  </a:cubicBezTo>
                  <a:cubicBezTo>
                    <a:pt x="1754" y="7669"/>
                    <a:pt x="1755" y="7681"/>
                    <a:pt x="1764" y="7681"/>
                  </a:cubicBezTo>
                  <a:cubicBezTo>
                    <a:pt x="1772" y="7681"/>
                    <a:pt x="1789" y="7669"/>
                    <a:pt x="1809" y="7638"/>
                  </a:cubicBezTo>
                  <a:cubicBezTo>
                    <a:pt x="1821" y="7634"/>
                    <a:pt x="1831" y="7632"/>
                    <a:pt x="1840" y="7632"/>
                  </a:cubicBezTo>
                  <a:cubicBezTo>
                    <a:pt x="1867" y="7632"/>
                    <a:pt x="1882" y="7649"/>
                    <a:pt x="1884" y="7685"/>
                  </a:cubicBezTo>
                  <a:cubicBezTo>
                    <a:pt x="1860" y="7728"/>
                    <a:pt x="1862" y="7749"/>
                    <a:pt x="1872" y="7749"/>
                  </a:cubicBezTo>
                  <a:cubicBezTo>
                    <a:pt x="1877" y="7749"/>
                    <a:pt x="1884" y="7743"/>
                    <a:pt x="1891" y="7732"/>
                  </a:cubicBezTo>
                  <a:cubicBezTo>
                    <a:pt x="1901" y="7727"/>
                    <a:pt x="1913" y="7725"/>
                    <a:pt x="1925" y="7725"/>
                  </a:cubicBezTo>
                  <a:cubicBezTo>
                    <a:pt x="1937" y="7725"/>
                    <a:pt x="1948" y="7727"/>
                    <a:pt x="1959" y="7732"/>
                  </a:cubicBezTo>
                  <a:cubicBezTo>
                    <a:pt x="1941" y="7766"/>
                    <a:pt x="2176" y="7901"/>
                    <a:pt x="2426" y="7998"/>
                  </a:cubicBezTo>
                  <a:cubicBezTo>
                    <a:pt x="2431" y="7999"/>
                    <a:pt x="2435" y="7999"/>
                    <a:pt x="2440" y="7999"/>
                  </a:cubicBezTo>
                  <a:cubicBezTo>
                    <a:pt x="2470" y="7999"/>
                    <a:pt x="2500" y="7981"/>
                    <a:pt x="2508" y="7948"/>
                  </a:cubicBezTo>
                  <a:cubicBezTo>
                    <a:pt x="2519" y="7920"/>
                    <a:pt x="2524" y="7909"/>
                    <a:pt x="2526" y="7909"/>
                  </a:cubicBezTo>
                  <a:cubicBezTo>
                    <a:pt x="2529" y="7909"/>
                    <a:pt x="2527" y="7932"/>
                    <a:pt x="2536" y="7960"/>
                  </a:cubicBezTo>
                  <a:cubicBezTo>
                    <a:pt x="2529" y="8024"/>
                    <a:pt x="2544" y="8059"/>
                    <a:pt x="2560" y="8059"/>
                  </a:cubicBezTo>
                  <a:cubicBezTo>
                    <a:pt x="2574" y="8059"/>
                    <a:pt x="2588" y="8035"/>
                    <a:pt x="2592" y="7982"/>
                  </a:cubicBezTo>
                  <a:cubicBezTo>
                    <a:pt x="2591" y="7942"/>
                    <a:pt x="2590" y="7921"/>
                    <a:pt x="2593" y="7921"/>
                  </a:cubicBezTo>
                  <a:cubicBezTo>
                    <a:pt x="2596" y="7921"/>
                    <a:pt x="2603" y="7944"/>
                    <a:pt x="2618" y="7992"/>
                  </a:cubicBezTo>
                  <a:cubicBezTo>
                    <a:pt x="2626" y="8018"/>
                    <a:pt x="2630" y="8030"/>
                    <a:pt x="2639" y="8030"/>
                  </a:cubicBezTo>
                  <a:cubicBezTo>
                    <a:pt x="2646" y="8030"/>
                    <a:pt x="2656" y="8023"/>
                    <a:pt x="2674" y="8011"/>
                  </a:cubicBezTo>
                  <a:cubicBezTo>
                    <a:pt x="2680" y="7994"/>
                    <a:pt x="2688" y="7986"/>
                    <a:pt x="2695" y="7986"/>
                  </a:cubicBezTo>
                  <a:cubicBezTo>
                    <a:pt x="2704" y="7986"/>
                    <a:pt x="2709" y="7998"/>
                    <a:pt x="2702" y="8017"/>
                  </a:cubicBezTo>
                  <a:cubicBezTo>
                    <a:pt x="2714" y="8051"/>
                    <a:pt x="2727" y="8084"/>
                    <a:pt x="2738" y="8084"/>
                  </a:cubicBezTo>
                  <a:cubicBezTo>
                    <a:pt x="2742" y="8084"/>
                    <a:pt x="2746" y="8080"/>
                    <a:pt x="2749" y="8070"/>
                  </a:cubicBezTo>
                  <a:cubicBezTo>
                    <a:pt x="2771" y="8079"/>
                    <a:pt x="2787" y="8098"/>
                    <a:pt x="2796" y="8123"/>
                  </a:cubicBezTo>
                  <a:cubicBezTo>
                    <a:pt x="2803" y="8140"/>
                    <a:pt x="2813" y="8146"/>
                    <a:pt x="2824" y="8146"/>
                  </a:cubicBezTo>
                  <a:cubicBezTo>
                    <a:pt x="2843" y="8146"/>
                    <a:pt x="2867" y="8128"/>
                    <a:pt x="2890" y="8111"/>
                  </a:cubicBezTo>
                  <a:cubicBezTo>
                    <a:pt x="2936" y="8090"/>
                    <a:pt x="2966" y="8079"/>
                    <a:pt x="2983" y="8079"/>
                  </a:cubicBezTo>
                  <a:cubicBezTo>
                    <a:pt x="3004" y="8079"/>
                    <a:pt x="3003" y="8097"/>
                    <a:pt x="2978" y="8136"/>
                  </a:cubicBezTo>
                  <a:cubicBezTo>
                    <a:pt x="2956" y="8167"/>
                    <a:pt x="2978" y="8182"/>
                    <a:pt x="3013" y="8182"/>
                  </a:cubicBezTo>
                  <a:cubicBezTo>
                    <a:pt x="3052" y="8182"/>
                    <a:pt x="3107" y="8162"/>
                    <a:pt x="3128" y="8123"/>
                  </a:cubicBezTo>
                  <a:cubicBezTo>
                    <a:pt x="3154" y="8084"/>
                    <a:pt x="3164" y="8067"/>
                    <a:pt x="3168" y="8067"/>
                  </a:cubicBezTo>
                  <a:lnTo>
                    <a:pt x="3168" y="8067"/>
                  </a:lnTo>
                  <a:cubicBezTo>
                    <a:pt x="3170" y="8067"/>
                    <a:pt x="3169" y="8076"/>
                    <a:pt x="3166" y="8092"/>
                  </a:cubicBezTo>
                  <a:cubicBezTo>
                    <a:pt x="3160" y="8130"/>
                    <a:pt x="3188" y="8136"/>
                    <a:pt x="3188" y="8136"/>
                  </a:cubicBezTo>
                  <a:cubicBezTo>
                    <a:pt x="3216" y="8139"/>
                    <a:pt x="3244" y="8145"/>
                    <a:pt x="3238" y="8183"/>
                  </a:cubicBezTo>
                  <a:cubicBezTo>
                    <a:pt x="3273" y="8183"/>
                    <a:pt x="3304" y="8177"/>
                    <a:pt x="3332" y="8161"/>
                  </a:cubicBezTo>
                  <a:cubicBezTo>
                    <a:pt x="3356" y="8136"/>
                    <a:pt x="3381" y="8125"/>
                    <a:pt x="3405" y="8125"/>
                  </a:cubicBezTo>
                  <a:cubicBezTo>
                    <a:pt x="3449" y="8125"/>
                    <a:pt x="3488" y="8163"/>
                    <a:pt x="3504" y="8214"/>
                  </a:cubicBezTo>
                  <a:lnTo>
                    <a:pt x="3567" y="8180"/>
                  </a:lnTo>
                  <a:cubicBezTo>
                    <a:pt x="3588" y="8136"/>
                    <a:pt x="3607" y="8106"/>
                    <a:pt x="3617" y="8106"/>
                  </a:cubicBezTo>
                  <a:cubicBezTo>
                    <a:pt x="3624" y="8106"/>
                    <a:pt x="3628" y="8119"/>
                    <a:pt x="3627" y="8148"/>
                  </a:cubicBezTo>
                  <a:cubicBezTo>
                    <a:pt x="3627" y="8175"/>
                    <a:pt x="3625" y="8202"/>
                    <a:pt x="3625" y="8202"/>
                  </a:cubicBezTo>
                  <a:cubicBezTo>
                    <a:pt x="3625" y="8202"/>
                    <a:pt x="3626" y="8197"/>
                    <a:pt x="3627" y="8186"/>
                  </a:cubicBezTo>
                  <a:cubicBezTo>
                    <a:pt x="3639" y="8160"/>
                    <a:pt x="3663" y="8148"/>
                    <a:pt x="3688" y="8148"/>
                  </a:cubicBezTo>
                  <a:cubicBezTo>
                    <a:pt x="3728" y="8148"/>
                    <a:pt x="3771" y="8178"/>
                    <a:pt x="3771" y="8227"/>
                  </a:cubicBezTo>
                  <a:cubicBezTo>
                    <a:pt x="3771" y="8264"/>
                    <a:pt x="3771" y="8264"/>
                    <a:pt x="3802" y="8264"/>
                  </a:cubicBezTo>
                  <a:lnTo>
                    <a:pt x="3802" y="8227"/>
                  </a:lnTo>
                  <a:cubicBezTo>
                    <a:pt x="3802" y="8189"/>
                    <a:pt x="3802" y="8148"/>
                    <a:pt x="3830" y="8148"/>
                  </a:cubicBezTo>
                  <a:cubicBezTo>
                    <a:pt x="3859" y="8148"/>
                    <a:pt x="3890" y="8148"/>
                    <a:pt x="3890" y="8186"/>
                  </a:cubicBezTo>
                  <a:cubicBezTo>
                    <a:pt x="3912" y="8213"/>
                    <a:pt x="3934" y="8239"/>
                    <a:pt x="3944" y="8239"/>
                  </a:cubicBezTo>
                  <a:cubicBezTo>
                    <a:pt x="3948" y="8239"/>
                    <a:pt x="3950" y="8235"/>
                    <a:pt x="3949" y="8224"/>
                  </a:cubicBezTo>
                  <a:lnTo>
                    <a:pt x="3949" y="8224"/>
                  </a:lnTo>
                  <a:cubicBezTo>
                    <a:pt x="3974" y="8227"/>
                    <a:pt x="3996" y="8239"/>
                    <a:pt x="4012" y="8261"/>
                  </a:cubicBezTo>
                  <a:cubicBezTo>
                    <a:pt x="4043" y="8258"/>
                    <a:pt x="4072" y="8255"/>
                    <a:pt x="4131" y="8249"/>
                  </a:cubicBezTo>
                  <a:cubicBezTo>
                    <a:pt x="4147" y="8226"/>
                    <a:pt x="4172" y="8214"/>
                    <a:pt x="4192" y="8214"/>
                  </a:cubicBezTo>
                  <a:cubicBezTo>
                    <a:pt x="4208" y="8214"/>
                    <a:pt x="4221" y="8222"/>
                    <a:pt x="4222" y="8239"/>
                  </a:cubicBezTo>
                  <a:cubicBezTo>
                    <a:pt x="4257" y="8236"/>
                    <a:pt x="4285" y="8217"/>
                    <a:pt x="4307" y="8192"/>
                  </a:cubicBezTo>
                  <a:cubicBezTo>
                    <a:pt x="4329" y="8190"/>
                    <a:pt x="4347" y="8188"/>
                    <a:pt x="4361" y="8188"/>
                  </a:cubicBezTo>
                  <a:cubicBezTo>
                    <a:pt x="4384" y="8188"/>
                    <a:pt x="4397" y="8194"/>
                    <a:pt x="4401" y="8217"/>
                  </a:cubicBezTo>
                  <a:cubicBezTo>
                    <a:pt x="4404" y="8235"/>
                    <a:pt x="4405" y="8245"/>
                    <a:pt x="4409" y="8245"/>
                  </a:cubicBezTo>
                  <a:cubicBezTo>
                    <a:pt x="4413" y="8245"/>
                    <a:pt x="4419" y="8234"/>
                    <a:pt x="4432" y="8211"/>
                  </a:cubicBezTo>
                  <a:cubicBezTo>
                    <a:pt x="4426" y="8173"/>
                    <a:pt x="4454" y="8167"/>
                    <a:pt x="4482" y="8161"/>
                  </a:cubicBezTo>
                  <a:lnTo>
                    <a:pt x="4542" y="8152"/>
                  </a:lnTo>
                  <a:cubicBezTo>
                    <a:pt x="4532" y="8114"/>
                    <a:pt x="4532" y="8114"/>
                    <a:pt x="4564" y="8108"/>
                  </a:cubicBezTo>
                  <a:cubicBezTo>
                    <a:pt x="4568" y="8107"/>
                    <a:pt x="4573" y="8106"/>
                    <a:pt x="4580" y="8106"/>
                  </a:cubicBezTo>
                  <a:cubicBezTo>
                    <a:pt x="4611" y="8106"/>
                    <a:pt x="4667" y="8115"/>
                    <a:pt x="4700" y="8115"/>
                  </a:cubicBezTo>
                  <a:cubicBezTo>
                    <a:pt x="4707" y="8115"/>
                    <a:pt x="4713" y="8115"/>
                    <a:pt x="4717" y="8114"/>
                  </a:cubicBezTo>
                  <a:cubicBezTo>
                    <a:pt x="4802" y="8089"/>
                    <a:pt x="4802" y="8089"/>
                    <a:pt x="4764" y="8061"/>
                  </a:cubicBezTo>
                  <a:lnTo>
                    <a:pt x="4764" y="8061"/>
                  </a:lnTo>
                  <a:cubicBezTo>
                    <a:pt x="4761" y="8062"/>
                    <a:pt x="4758" y="8062"/>
                    <a:pt x="4755" y="8062"/>
                  </a:cubicBezTo>
                  <a:cubicBezTo>
                    <a:pt x="4740" y="8062"/>
                    <a:pt x="4736" y="8046"/>
                    <a:pt x="4761" y="8046"/>
                  </a:cubicBezTo>
                  <a:cubicBezTo>
                    <a:pt x="4769" y="8046"/>
                    <a:pt x="4779" y="8047"/>
                    <a:pt x="4792" y="8051"/>
                  </a:cubicBezTo>
                  <a:cubicBezTo>
                    <a:pt x="4821" y="8042"/>
                    <a:pt x="4915" y="8051"/>
                    <a:pt x="5002" y="8026"/>
                  </a:cubicBezTo>
                  <a:cubicBezTo>
                    <a:pt x="5115" y="7989"/>
                    <a:pt x="5112" y="7982"/>
                    <a:pt x="5100" y="7951"/>
                  </a:cubicBezTo>
                  <a:cubicBezTo>
                    <a:pt x="5070" y="7918"/>
                    <a:pt x="5066" y="7900"/>
                    <a:pt x="5076" y="7900"/>
                  </a:cubicBezTo>
                  <a:cubicBezTo>
                    <a:pt x="5085" y="7900"/>
                    <a:pt x="5104" y="7912"/>
                    <a:pt x="5128" y="7938"/>
                  </a:cubicBezTo>
                  <a:cubicBezTo>
                    <a:pt x="5165" y="7960"/>
                    <a:pt x="5192" y="7969"/>
                    <a:pt x="5209" y="7969"/>
                  </a:cubicBezTo>
                  <a:cubicBezTo>
                    <a:pt x="5228" y="7969"/>
                    <a:pt x="5233" y="7957"/>
                    <a:pt x="5225" y="7938"/>
                  </a:cubicBezTo>
                  <a:cubicBezTo>
                    <a:pt x="5237" y="7891"/>
                    <a:pt x="5237" y="7891"/>
                    <a:pt x="5262" y="7879"/>
                  </a:cubicBezTo>
                  <a:cubicBezTo>
                    <a:pt x="5268" y="7892"/>
                    <a:pt x="5276" y="7899"/>
                    <a:pt x="5286" y="7899"/>
                  </a:cubicBezTo>
                  <a:cubicBezTo>
                    <a:pt x="5301" y="7899"/>
                    <a:pt x="5321" y="7881"/>
                    <a:pt x="5344" y="7844"/>
                  </a:cubicBezTo>
                  <a:cubicBezTo>
                    <a:pt x="5355" y="7840"/>
                    <a:pt x="5361" y="7837"/>
                    <a:pt x="5366" y="7837"/>
                  </a:cubicBezTo>
                  <a:cubicBezTo>
                    <a:pt x="5374" y="7837"/>
                    <a:pt x="5378" y="7845"/>
                    <a:pt x="5388" y="7866"/>
                  </a:cubicBezTo>
                  <a:cubicBezTo>
                    <a:pt x="5407" y="7860"/>
                    <a:pt x="5425" y="7851"/>
                    <a:pt x="5441" y="7841"/>
                  </a:cubicBezTo>
                  <a:cubicBezTo>
                    <a:pt x="5458" y="7756"/>
                    <a:pt x="5593" y="7707"/>
                    <a:pt x="5655" y="7707"/>
                  </a:cubicBezTo>
                  <a:cubicBezTo>
                    <a:pt x="5664" y="7707"/>
                    <a:pt x="5671" y="7708"/>
                    <a:pt x="5676" y="7710"/>
                  </a:cubicBezTo>
                  <a:cubicBezTo>
                    <a:pt x="5698" y="7697"/>
                    <a:pt x="5707" y="7675"/>
                    <a:pt x="5711" y="7650"/>
                  </a:cubicBezTo>
                  <a:cubicBezTo>
                    <a:pt x="5702" y="7605"/>
                    <a:pt x="5704" y="7582"/>
                    <a:pt x="5716" y="7582"/>
                  </a:cubicBezTo>
                  <a:cubicBezTo>
                    <a:pt x="5725" y="7582"/>
                    <a:pt x="5739" y="7595"/>
                    <a:pt x="5758" y="7622"/>
                  </a:cubicBezTo>
                  <a:cubicBezTo>
                    <a:pt x="5776" y="7652"/>
                    <a:pt x="5785" y="7667"/>
                    <a:pt x="5788" y="7667"/>
                  </a:cubicBezTo>
                  <a:cubicBezTo>
                    <a:pt x="5792" y="7667"/>
                    <a:pt x="5788" y="7649"/>
                    <a:pt x="5780" y="7609"/>
                  </a:cubicBezTo>
                  <a:cubicBezTo>
                    <a:pt x="5780" y="7578"/>
                    <a:pt x="5829" y="7536"/>
                    <a:pt x="5867" y="7536"/>
                  </a:cubicBezTo>
                  <a:cubicBezTo>
                    <a:pt x="5886" y="7536"/>
                    <a:pt x="5902" y="7546"/>
                    <a:pt x="5908" y="7572"/>
                  </a:cubicBezTo>
                  <a:cubicBezTo>
                    <a:pt x="5930" y="7603"/>
                    <a:pt x="5949" y="7634"/>
                    <a:pt x="5949" y="7634"/>
                  </a:cubicBezTo>
                  <a:cubicBezTo>
                    <a:pt x="5946" y="7613"/>
                    <a:pt x="5955" y="7591"/>
                    <a:pt x="5974" y="7578"/>
                  </a:cubicBezTo>
                  <a:cubicBezTo>
                    <a:pt x="5952" y="7544"/>
                    <a:pt x="5974" y="7531"/>
                    <a:pt x="6040" y="7490"/>
                  </a:cubicBezTo>
                  <a:cubicBezTo>
                    <a:pt x="6084" y="7462"/>
                    <a:pt x="6152" y="7377"/>
                    <a:pt x="6196" y="7349"/>
                  </a:cubicBezTo>
                  <a:cubicBezTo>
                    <a:pt x="6232" y="7326"/>
                    <a:pt x="6283" y="7294"/>
                    <a:pt x="6323" y="7294"/>
                  </a:cubicBezTo>
                  <a:cubicBezTo>
                    <a:pt x="6332" y="7294"/>
                    <a:pt x="6340" y="7296"/>
                    <a:pt x="6347" y="7299"/>
                  </a:cubicBezTo>
                  <a:cubicBezTo>
                    <a:pt x="6381" y="7280"/>
                    <a:pt x="6406" y="7249"/>
                    <a:pt x="6416" y="7211"/>
                  </a:cubicBezTo>
                  <a:cubicBezTo>
                    <a:pt x="6418" y="7180"/>
                    <a:pt x="6440" y="7157"/>
                    <a:pt x="6460" y="7157"/>
                  </a:cubicBezTo>
                  <a:cubicBezTo>
                    <a:pt x="6468" y="7157"/>
                    <a:pt x="6476" y="7161"/>
                    <a:pt x="6482" y="7171"/>
                  </a:cubicBezTo>
                  <a:lnTo>
                    <a:pt x="6503" y="7158"/>
                  </a:lnTo>
                  <a:cubicBezTo>
                    <a:pt x="6513" y="7130"/>
                    <a:pt x="6529" y="7105"/>
                    <a:pt x="6550" y="7086"/>
                  </a:cubicBezTo>
                  <a:cubicBezTo>
                    <a:pt x="6561" y="7104"/>
                    <a:pt x="6580" y="7118"/>
                    <a:pt x="6594" y="7118"/>
                  </a:cubicBezTo>
                  <a:cubicBezTo>
                    <a:pt x="6605" y="7118"/>
                    <a:pt x="6613" y="7110"/>
                    <a:pt x="6613" y="7089"/>
                  </a:cubicBezTo>
                  <a:cubicBezTo>
                    <a:pt x="6594" y="7058"/>
                    <a:pt x="6616" y="7042"/>
                    <a:pt x="6660" y="7017"/>
                  </a:cubicBezTo>
                  <a:cubicBezTo>
                    <a:pt x="6660" y="7017"/>
                    <a:pt x="6661" y="7017"/>
                    <a:pt x="6661" y="7017"/>
                  </a:cubicBezTo>
                  <a:cubicBezTo>
                    <a:pt x="6728" y="7017"/>
                    <a:pt x="7450" y="6572"/>
                    <a:pt x="7431" y="6538"/>
                  </a:cubicBezTo>
                  <a:lnTo>
                    <a:pt x="7497" y="6497"/>
                  </a:lnTo>
                  <a:lnTo>
                    <a:pt x="7563" y="6456"/>
                  </a:lnTo>
                  <a:cubicBezTo>
                    <a:pt x="7573" y="6471"/>
                    <a:pt x="7583" y="6479"/>
                    <a:pt x="7596" y="6479"/>
                  </a:cubicBezTo>
                  <a:cubicBezTo>
                    <a:pt x="7611" y="6479"/>
                    <a:pt x="7630" y="6468"/>
                    <a:pt x="7657" y="6447"/>
                  </a:cubicBezTo>
                  <a:cubicBezTo>
                    <a:pt x="7710" y="6406"/>
                    <a:pt x="7754" y="6353"/>
                    <a:pt x="7788" y="6293"/>
                  </a:cubicBezTo>
                  <a:cubicBezTo>
                    <a:pt x="7791" y="6252"/>
                    <a:pt x="7810" y="6215"/>
                    <a:pt x="7842" y="6190"/>
                  </a:cubicBezTo>
                  <a:cubicBezTo>
                    <a:pt x="7854" y="6201"/>
                    <a:pt x="7867" y="6206"/>
                    <a:pt x="7880" y="6206"/>
                  </a:cubicBezTo>
                  <a:cubicBezTo>
                    <a:pt x="7929" y="6206"/>
                    <a:pt x="7982" y="6137"/>
                    <a:pt x="7992" y="6071"/>
                  </a:cubicBezTo>
                  <a:cubicBezTo>
                    <a:pt x="7968" y="6019"/>
                    <a:pt x="7968" y="5989"/>
                    <a:pt x="7991" y="5989"/>
                  </a:cubicBezTo>
                  <a:cubicBezTo>
                    <a:pt x="8001" y="5989"/>
                    <a:pt x="8016" y="5995"/>
                    <a:pt x="8036" y="6008"/>
                  </a:cubicBezTo>
                  <a:cubicBezTo>
                    <a:pt x="8049" y="6017"/>
                    <a:pt x="8061" y="6021"/>
                    <a:pt x="8071" y="6021"/>
                  </a:cubicBezTo>
                  <a:cubicBezTo>
                    <a:pt x="8114" y="6021"/>
                    <a:pt x="8135" y="5956"/>
                    <a:pt x="8080" y="5861"/>
                  </a:cubicBezTo>
                  <a:cubicBezTo>
                    <a:pt x="8061" y="5807"/>
                    <a:pt x="8061" y="5811"/>
                    <a:pt x="8111" y="5792"/>
                  </a:cubicBezTo>
                  <a:cubicBezTo>
                    <a:pt x="8196" y="5789"/>
                    <a:pt x="8211" y="5751"/>
                    <a:pt x="8174" y="5739"/>
                  </a:cubicBezTo>
                  <a:cubicBezTo>
                    <a:pt x="8117" y="5676"/>
                    <a:pt x="8130" y="5644"/>
                    <a:pt x="8211" y="5629"/>
                  </a:cubicBezTo>
                  <a:cubicBezTo>
                    <a:pt x="8305" y="5576"/>
                    <a:pt x="8305" y="5572"/>
                    <a:pt x="8240" y="5519"/>
                  </a:cubicBezTo>
                  <a:cubicBezTo>
                    <a:pt x="8177" y="5466"/>
                    <a:pt x="8193" y="5328"/>
                    <a:pt x="8268" y="5290"/>
                  </a:cubicBezTo>
                  <a:cubicBezTo>
                    <a:pt x="8268" y="5253"/>
                    <a:pt x="8305" y="5215"/>
                    <a:pt x="8268" y="5215"/>
                  </a:cubicBezTo>
                  <a:lnTo>
                    <a:pt x="8305" y="5174"/>
                  </a:lnTo>
                  <a:cubicBezTo>
                    <a:pt x="8305" y="5149"/>
                    <a:pt x="8302" y="5124"/>
                    <a:pt x="8299" y="5096"/>
                  </a:cubicBezTo>
                  <a:lnTo>
                    <a:pt x="8262" y="5099"/>
                  </a:lnTo>
                  <a:cubicBezTo>
                    <a:pt x="8268" y="4917"/>
                    <a:pt x="8227" y="4736"/>
                    <a:pt x="8146" y="4570"/>
                  </a:cubicBezTo>
                  <a:lnTo>
                    <a:pt x="8077" y="4451"/>
                  </a:lnTo>
                  <a:cubicBezTo>
                    <a:pt x="8064" y="4425"/>
                    <a:pt x="8048" y="4404"/>
                    <a:pt x="8036" y="4385"/>
                  </a:cubicBezTo>
                  <a:cubicBezTo>
                    <a:pt x="8014" y="4347"/>
                    <a:pt x="7995" y="4322"/>
                    <a:pt x="7983" y="4303"/>
                  </a:cubicBezTo>
                  <a:cubicBezTo>
                    <a:pt x="7966" y="4283"/>
                    <a:pt x="7955" y="4274"/>
                    <a:pt x="7947" y="4274"/>
                  </a:cubicBezTo>
                  <a:cubicBezTo>
                    <a:pt x="7941" y="4274"/>
                    <a:pt x="7936" y="4278"/>
                    <a:pt x="7932" y="4288"/>
                  </a:cubicBezTo>
                  <a:cubicBezTo>
                    <a:pt x="7915" y="4309"/>
                    <a:pt x="7901" y="4318"/>
                    <a:pt x="7891" y="4318"/>
                  </a:cubicBezTo>
                  <a:cubicBezTo>
                    <a:pt x="7872" y="4318"/>
                    <a:pt x="7871" y="4285"/>
                    <a:pt x="7904" y="4244"/>
                  </a:cubicBezTo>
                  <a:cubicBezTo>
                    <a:pt x="7892" y="4222"/>
                    <a:pt x="7895" y="4159"/>
                    <a:pt x="7870" y="4115"/>
                  </a:cubicBezTo>
                  <a:cubicBezTo>
                    <a:pt x="7842" y="4071"/>
                    <a:pt x="7813" y="4027"/>
                    <a:pt x="7848" y="4006"/>
                  </a:cubicBezTo>
                  <a:lnTo>
                    <a:pt x="7832" y="3984"/>
                  </a:lnTo>
                  <a:cubicBezTo>
                    <a:pt x="7741" y="3980"/>
                    <a:pt x="7660" y="3849"/>
                    <a:pt x="7650" y="3761"/>
                  </a:cubicBezTo>
                  <a:cubicBezTo>
                    <a:pt x="7632" y="3720"/>
                    <a:pt x="7594" y="3686"/>
                    <a:pt x="7550" y="3673"/>
                  </a:cubicBezTo>
                  <a:cubicBezTo>
                    <a:pt x="7491" y="3648"/>
                    <a:pt x="7491" y="3648"/>
                    <a:pt x="7509" y="3608"/>
                  </a:cubicBezTo>
                  <a:cubicBezTo>
                    <a:pt x="7537" y="3588"/>
                    <a:pt x="7501" y="3467"/>
                    <a:pt x="7448" y="3467"/>
                  </a:cubicBezTo>
                  <a:cubicBezTo>
                    <a:pt x="7442" y="3467"/>
                    <a:pt x="7435" y="3469"/>
                    <a:pt x="7428" y="3473"/>
                  </a:cubicBezTo>
                  <a:lnTo>
                    <a:pt x="7447" y="3432"/>
                  </a:lnTo>
                  <a:cubicBezTo>
                    <a:pt x="7458" y="3407"/>
                    <a:pt x="7445" y="3396"/>
                    <a:pt x="7425" y="3396"/>
                  </a:cubicBezTo>
                  <a:cubicBezTo>
                    <a:pt x="7413" y="3396"/>
                    <a:pt x="7399" y="3400"/>
                    <a:pt x="7387" y="3407"/>
                  </a:cubicBezTo>
                  <a:cubicBezTo>
                    <a:pt x="7366" y="3420"/>
                    <a:pt x="7350" y="3427"/>
                    <a:pt x="7341" y="3427"/>
                  </a:cubicBezTo>
                  <a:cubicBezTo>
                    <a:pt x="7323" y="3427"/>
                    <a:pt x="7336" y="3399"/>
                    <a:pt x="7390" y="3344"/>
                  </a:cubicBezTo>
                  <a:cubicBezTo>
                    <a:pt x="7440" y="3314"/>
                    <a:pt x="7443" y="3294"/>
                    <a:pt x="7429" y="3294"/>
                  </a:cubicBezTo>
                  <a:cubicBezTo>
                    <a:pt x="7424" y="3294"/>
                    <a:pt x="7417" y="3296"/>
                    <a:pt x="7409" y="3300"/>
                  </a:cubicBezTo>
                  <a:cubicBezTo>
                    <a:pt x="7365" y="3300"/>
                    <a:pt x="7318" y="3297"/>
                    <a:pt x="7337" y="3257"/>
                  </a:cubicBezTo>
                  <a:cubicBezTo>
                    <a:pt x="7330" y="3244"/>
                    <a:pt x="7321" y="3231"/>
                    <a:pt x="7302" y="3231"/>
                  </a:cubicBezTo>
                  <a:cubicBezTo>
                    <a:pt x="7290" y="3231"/>
                    <a:pt x="7272" y="3237"/>
                    <a:pt x="7246" y="3253"/>
                  </a:cubicBezTo>
                  <a:cubicBezTo>
                    <a:pt x="7238" y="3258"/>
                    <a:pt x="7231" y="3261"/>
                    <a:pt x="7224" y="3261"/>
                  </a:cubicBezTo>
                  <a:cubicBezTo>
                    <a:pt x="7207" y="3261"/>
                    <a:pt x="7196" y="3244"/>
                    <a:pt x="7187" y="3228"/>
                  </a:cubicBezTo>
                  <a:cubicBezTo>
                    <a:pt x="7203" y="3214"/>
                    <a:pt x="7223" y="3207"/>
                    <a:pt x="7244" y="3207"/>
                  </a:cubicBezTo>
                  <a:cubicBezTo>
                    <a:pt x="7251" y="3207"/>
                    <a:pt x="7258" y="3208"/>
                    <a:pt x="7264" y="3209"/>
                  </a:cubicBezTo>
                  <a:lnTo>
                    <a:pt x="7264" y="3209"/>
                  </a:lnTo>
                  <a:cubicBezTo>
                    <a:pt x="7259" y="3201"/>
                    <a:pt x="7249" y="3185"/>
                    <a:pt x="7237" y="3166"/>
                  </a:cubicBezTo>
                  <a:cubicBezTo>
                    <a:pt x="7221" y="3128"/>
                    <a:pt x="7231" y="3087"/>
                    <a:pt x="7259" y="3059"/>
                  </a:cubicBezTo>
                  <a:cubicBezTo>
                    <a:pt x="7269" y="3037"/>
                    <a:pt x="7270" y="3020"/>
                    <a:pt x="7260" y="3020"/>
                  </a:cubicBezTo>
                  <a:cubicBezTo>
                    <a:pt x="7252" y="3020"/>
                    <a:pt x="7237" y="3031"/>
                    <a:pt x="7215" y="3059"/>
                  </a:cubicBezTo>
                  <a:cubicBezTo>
                    <a:pt x="7183" y="3077"/>
                    <a:pt x="7167" y="3087"/>
                    <a:pt x="7155" y="3087"/>
                  </a:cubicBezTo>
                  <a:cubicBezTo>
                    <a:pt x="7143" y="3087"/>
                    <a:pt x="7137" y="3076"/>
                    <a:pt x="7124" y="3053"/>
                  </a:cubicBezTo>
                  <a:cubicBezTo>
                    <a:pt x="7108" y="3031"/>
                    <a:pt x="7096" y="3009"/>
                    <a:pt x="7127" y="2990"/>
                  </a:cubicBezTo>
                  <a:cubicBezTo>
                    <a:pt x="7158" y="2968"/>
                    <a:pt x="7158" y="2968"/>
                    <a:pt x="7133" y="2924"/>
                  </a:cubicBezTo>
                  <a:cubicBezTo>
                    <a:pt x="7103" y="2879"/>
                    <a:pt x="7029" y="2863"/>
                    <a:pt x="6960" y="2863"/>
                  </a:cubicBezTo>
                  <a:cubicBezTo>
                    <a:pt x="6930" y="2863"/>
                    <a:pt x="6900" y="2866"/>
                    <a:pt x="6876" y="2871"/>
                  </a:cubicBezTo>
                  <a:cubicBezTo>
                    <a:pt x="6848" y="2889"/>
                    <a:pt x="6833" y="2899"/>
                    <a:pt x="6829" y="2899"/>
                  </a:cubicBezTo>
                  <a:cubicBezTo>
                    <a:pt x="6824" y="2899"/>
                    <a:pt x="6836" y="2884"/>
                    <a:pt x="6864" y="2849"/>
                  </a:cubicBezTo>
                  <a:cubicBezTo>
                    <a:pt x="6895" y="2830"/>
                    <a:pt x="6880" y="2808"/>
                    <a:pt x="6867" y="2786"/>
                  </a:cubicBezTo>
                  <a:lnTo>
                    <a:pt x="6867" y="2786"/>
                  </a:lnTo>
                  <a:cubicBezTo>
                    <a:pt x="6861" y="2790"/>
                    <a:pt x="6857" y="2792"/>
                    <a:pt x="6854" y="2792"/>
                  </a:cubicBezTo>
                  <a:cubicBezTo>
                    <a:pt x="6846" y="2792"/>
                    <a:pt x="6851" y="2780"/>
                    <a:pt x="6858" y="2780"/>
                  </a:cubicBezTo>
                  <a:cubicBezTo>
                    <a:pt x="6861" y="2780"/>
                    <a:pt x="6864" y="2782"/>
                    <a:pt x="6867" y="2786"/>
                  </a:cubicBezTo>
                  <a:cubicBezTo>
                    <a:pt x="6876" y="2780"/>
                    <a:pt x="6884" y="2777"/>
                    <a:pt x="6891" y="2777"/>
                  </a:cubicBezTo>
                  <a:cubicBezTo>
                    <a:pt x="6907" y="2777"/>
                    <a:pt x="6918" y="2794"/>
                    <a:pt x="6927" y="2812"/>
                  </a:cubicBezTo>
                  <a:lnTo>
                    <a:pt x="6958" y="2790"/>
                  </a:lnTo>
                  <a:cubicBezTo>
                    <a:pt x="6996" y="2741"/>
                    <a:pt x="6998" y="2717"/>
                    <a:pt x="6961" y="2717"/>
                  </a:cubicBezTo>
                  <a:cubicBezTo>
                    <a:pt x="6950" y="2717"/>
                    <a:pt x="6935" y="2719"/>
                    <a:pt x="6917" y="2724"/>
                  </a:cubicBezTo>
                  <a:cubicBezTo>
                    <a:pt x="6873" y="2721"/>
                    <a:pt x="6873" y="2721"/>
                    <a:pt x="6889" y="2680"/>
                  </a:cubicBezTo>
                  <a:cubicBezTo>
                    <a:pt x="6904" y="2647"/>
                    <a:pt x="6920" y="2611"/>
                    <a:pt x="6908" y="2611"/>
                  </a:cubicBezTo>
                  <a:cubicBezTo>
                    <a:pt x="6905" y="2611"/>
                    <a:pt x="6901" y="2613"/>
                    <a:pt x="6895" y="2617"/>
                  </a:cubicBezTo>
                  <a:cubicBezTo>
                    <a:pt x="6880" y="2589"/>
                    <a:pt x="6876" y="2558"/>
                    <a:pt x="6886" y="2529"/>
                  </a:cubicBezTo>
                  <a:cubicBezTo>
                    <a:pt x="6864" y="2496"/>
                    <a:pt x="6852" y="2476"/>
                    <a:pt x="6834" y="2476"/>
                  </a:cubicBezTo>
                  <a:cubicBezTo>
                    <a:pt x="6828" y="2476"/>
                    <a:pt x="6821" y="2478"/>
                    <a:pt x="6814" y="2482"/>
                  </a:cubicBezTo>
                  <a:cubicBezTo>
                    <a:pt x="6805" y="2489"/>
                    <a:pt x="6797" y="2492"/>
                    <a:pt x="6790" y="2492"/>
                  </a:cubicBezTo>
                  <a:cubicBezTo>
                    <a:pt x="6773" y="2492"/>
                    <a:pt x="6763" y="2476"/>
                    <a:pt x="6754" y="2461"/>
                  </a:cubicBezTo>
                  <a:cubicBezTo>
                    <a:pt x="6745" y="2444"/>
                    <a:pt x="6734" y="2428"/>
                    <a:pt x="6717" y="2428"/>
                  </a:cubicBezTo>
                  <a:cubicBezTo>
                    <a:pt x="6710" y="2428"/>
                    <a:pt x="6703" y="2430"/>
                    <a:pt x="6695" y="2435"/>
                  </a:cubicBezTo>
                  <a:cubicBezTo>
                    <a:pt x="6682" y="2444"/>
                    <a:pt x="6668" y="2449"/>
                    <a:pt x="6654" y="2449"/>
                  </a:cubicBezTo>
                  <a:cubicBezTo>
                    <a:pt x="6628" y="2449"/>
                    <a:pt x="6602" y="2435"/>
                    <a:pt x="6588" y="2410"/>
                  </a:cubicBezTo>
                  <a:cubicBezTo>
                    <a:pt x="6532" y="2385"/>
                    <a:pt x="6532" y="2385"/>
                    <a:pt x="6582" y="2323"/>
                  </a:cubicBezTo>
                  <a:cubicBezTo>
                    <a:pt x="6613" y="2304"/>
                    <a:pt x="6597" y="2282"/>
                    <a:pt x="6585" y="2260"/>
                  </a:cubicBezTo>
                  <a:cubicBezTo>
                    <a:pt x="6576" y="2238"/>
                    <a:pt x="6579" y="2216"/>
                    <a:pt x="6591" y="2197"/>
                  </a:cubicBezTo>
                  <a:cubicBezTo>
                    <a:pt x="6599" y="2178"/>
                    <a:pt x="6598" y="2172"/>
                    <a:pt x="6590" y="2172"/>
                  </a:cubicBezTo>
                  <a:cubicBezTo>
                    <a:pt x="6581" y="2172"/>
                    <a:pt x="6562" y="2183"/>
                    <a:pt x="6544" y="2194"/>
                  </a:cubicBezTo>
                  <a:lnTo>
                    <a:pt x="6482" y="2235"/>
                  </a:lnTo>
                  <a:cubicBezTo>
                    <a:pt x="6466" y="2213"/>
                    <a:pt x="6516" y="2150"/>
                    <a:pt x="6550" y="2128"/>
                  </a:cubicBezTo>
                  <a:cubicBezTo>
                    <a:pt x="6578" y="2095"/>
                    <a:pt x="6591" y="2081"/>
                    <a:pt x="6585" y="2081"/>
                  </a:cubicBezTo>
                  <a:cubicBezTo>
                    <a:pt x="6580" y="2081"/>
                    <a:pt x="6564" y="2090"/>
                    <a:pt x="6535" y="2106"/>
                  </a:cubicBezTo>
                  <a:cubicBezTo>
                    <a:pt x="6524" y="2114"/>
                    <a:pt x="6511" y="2119"/>
                    <a:pt x="6499" y="2119"/>
                  </a:cubicBezTo>
                  <a:cubicBezTo>
                    <a:pt x="6477" y="2119"/>
                    <a:pt x="6459" y="2103"/>
                    <a:pt x="6463" y="2063"/>
                  </a:cubicBezTo>
                  <a:cubicBezTo>
                    <a:pt x="6435" y="2019"/>
                    <a:pt x="6409" y="1975"/>
                    <a:pt x="6441" y="1953"/>
                  </a:cubicBezTo>
                  <a:cubicBezTo>
                    <a:pt x="6460" y="1912"/>
                    <a:pt x="6413" y="1909"/>
                    <a:pt x="6413" y="1909"/>
                  </a:cubicBezTo>
                  <a:cubicBezTo>
                    <a:pt x="6366" y="1909"/>
                    <a:pt x="6353" y="1887"/>
                    <a:pt x="6344" y="1799"/>
                  </a:cubicBezTo>
                  <a:cubicBezTo>
                    <a:pt x="6342" y="1700"/>
                    <a:pt x="6341" y="1667"/>
                    <a:pt x="6322" y="1667"/>
                  </a:cubicBezTo>
                  <a:cubicBezTo>
                    <a:pt x="6312" y="1667"/>
                    <a:pt x="6297" y="1676"/>
                    <a:pt x="6275" y="1690"/>
                  </a:cubicBezTo>
                  <a:cubicBezTo>
                    <a:pt x="6259" y="1700"/>
                    <a:pt x="6244" y="1710"/>
                    <a:pt x="6238" y="1710"/>
                  </a:cubicBezTo>
                  <a:cubicBezTo>
                    <a:pt x="6232" y="1710"/>
                    <a:pt x="6237" y="1700"/>
                    <a:pt x="6262" y="1668"/>
                  </a:cubicBezTo>
                  <a:cubicBezTo>
                    <a:pt x="6281" y="1627"/>
                    <a:pt x="6234" y="1624"/>
                    <a:pt x="6174" y="1599"/>
                  </a:cubicBezTo>
                  <a:cubicBezTo>
                    <a:pt x="6131" y="1599"/>
                    <a:pt x="6065" y="1639"/>
                    <a:pt x="6033" y="1658"/>
                  </a:cubicBezTo>
                  <a:cubicBezTo>
                    <a:pt x="6006" y="1676"/>
                    <a:pt x="5990" y="1686"/>
                    <a:pt x="5982" y="1686"/>
                  </a:cubicBezTo>
                  <a:cubicBezTo>
                    <a:pt x="5971" y="1686"/>
                    <a:pt x="5972" y="1670"/>
                    <a:pt x="5974" y="1633"/>
                  </a:cubicBezTo>
                  <a:cubicBezTo>
                    <a:pt x="5961" y="1611"/>
                    <a:pt x="5980" y="1571"/>
                    <a:pt x="6011" y="1552"/>
                  </a:cubicBezTo>
                  <a:cubicBezTo>
                    <a:pt x="6022" y="1544"/>
                    <a:pt x="6031" y="1542"/>
                    <a:pt x="6038" y="1542"/>
                  </a:cubicBezTo>
                  <a:cubicBezTo>
                    <a:pt x="6052" y="1542"/>
                    <a:pt x="6058" y="1552"/>
                    <a:pt x="6058" y="1552"/>
                  </a:cubicBezTo>
                  <a:lnTo>
                    <a:pt x="6071" y="1574"/>
                  </a:lnTo>
                  <a:cubicBezTo>
                    <a:pt x="6102" y="1555"/>
                    <a:pt x="6134" y="1533"/>
                    <a:pt x="6109" y="1489"/>
                  </a:cubicBezTo>
                  <a:cubicBezTo>
                    <a:pt x="6123" y="1458"/>
                    <a:pt x="6117" y="1438"/>
                    <a:pt x="6100" y="1438"/>
                  </a:cubicBezTo>
                  <a:cubicBezTo>
                    <a:pt x="6095" y="1438"/>
                    <a:pt x="6088" y="1441"/>
                    <a:pt x="6080" y="1445"/>
                  </a:cubicBezTo>
                  <a:cubicBezTo>
                    <a:pt x="6099" y="1404"/>
                    <a:pt x="6071" y="1361"/>
                    <a:pt x="6043" y="1317"/>
                  </a:cubicBezTo>
                  <a:cubicBezTo>
                    <a:pt x="6018" y="1273"/>
                    <a:pt x="5977" y="1207"/>
                    <a:pt x="5993" y="1163"/>
                  </a:cubicBezTo>
                  <a:cubicBezTo>
                    <a:pt x="5974" y="1131"/>
                    <a:pt x="5961" y="1111"/>
                    <a:pt x="5943" y="1111"/>
                  </a:cubicBezTo>
                  <a:cubicBezTo>
                    <a:pt x="5936" y="1111"/>
                    <a:pt x="5929" y="1113"/>
                    <a:pt x="5921" y="1119"/>
                  </a:cubicBezTo>
                  <a:cubicBezTo>
                    <a:pt x="5896" y="1134"/>
                    <a:pt x="5878" y="1140"/>
                    <a:pt x="5868" y="1140"/>
                  </a:cubicBezTo>
                  <a:cubicBezTo>
                    <a:pt x="5853" y="1140"/>
                    <a:pt x="5856" y="1127"/>
                    <a:pt x="5877" y="1116"/>
                  </a:cubicBezTo>
                  <a:cubicBezTo>
                    <a:pt x="5925" y="1055"/>
                    <a:pt x="5788" y="764"/>
                    <a:pt x="5708" y="764"/>
                  </a:cubicBezTo>
                  <a:cubicBezTo>
                    <a:pt x="5706" y="764"/>
                    <a:pt x="5704" y="765"/>
                    <a:pt x="5701" y="765"/>
                  </a:cubicBezTo>
                  <a:cubicBezTo>
                    <a:pt x="5701" y="765"/>
                    <a:pt x="5689" y="743"/>
                    <a:pt x="5676" y="721"/>
                  </a:cubicBezTo>
                  <a:cubicBezTo>
                    <a:pt x="5686" y="699"/>
                    <a:pt x="5639" y="618"/>
                    <a:pt x="5598" y="561"/>
                  </a:cubicBezTo>
                  <a:cubicBezTo>
                    <a:pt x="5551" y="505"/>
                    <a:pt x="5498" y="458"/>
                    <a:pt x="5472" y="458"/>
                  </a:cubicBezTo>
                  <a:lnTo>
                    <a:pt x="5388" y="377"/>
                  </a:lnTo>
                  <a:cubicBezTo>
                    <a:pt x="5355" y="309"/>
                    <a:pt x="5325" y="281"/>
                    <a:pt x="5283" y="281"/>
                  </a:cubicBezTo>
                  <a:cubicBezTo>
                    <a:pt x="5276" y="281"/>
                    <a:pt x="5270" y="281"/>
                    <a:pt x="5262" y="283"/>
                  </a:cubicBezTo>
                  <a:cubicBezTo>
                    <a:pt x="5226" y="289"/>
                    <a:pt x="5206" y="306"/>
                    <a:pt x="5203" y="306"/>
                  </a:cubicBezTo>
                  <a:cubicBezTo>
                    <a:pt x="5201" y="306"/>
                    <a:pt x="5203" y="302"/>
                    <a:pt x="5209" y="292"/>
                  </a:cubicBezTo>
                  <a:cubicBezTo>
                    <a:pt x="5231" y="264"/>
                    <a:pt x="5168" y="214"/>
                    <a:pt x="5027" y="148"/>
                  </a:cubicBezTo>
                  <a:cubicBezTo>
                    <a:pt x="4954" y="119"/>
                    <a:pt x="4918" y="106"/>
                    <a:pt x="4903" y="106"/>
                  </a:cubicBezTo>
                  <a:cubicBezTo>
                    <a:pt x="4889" y="106"/>
                    <a:pt x="4894" y="118"/>
                    <a:pt x="4905" y="142"/>
                  </a:cubicBezTo>
                  <a:cubicBezTo>
                    <a:pt x="4752" y="132"/>
                    <a:pt x="4761" y="101"/>
                    <a:pt x="4770" y="63"/>
                  </a:cubicBezTo>
                  <a:cubicBezTo>
                    <a:pt x="4798" y="31"/>
                    <a:pt x="4793" y="10"/>
                    <a:pt x="4772" y="10"/>
                  </a:cubicBezTo>
                  <a:cubicBezTo>
                    <a:pt x="4752" y="10"/>
                    <a:pt x="4716" y="31"/>
                    <a:pt x="4686" y="85"/>
                  </a:cubicBezTo>
                  <a:cubicBezTo>
                    <a:pt x="4659" y="121"/>
                    <a:pt x="4626" y="135"/>
                    <a:pt x="4603" y="135"/>
                  </a:cubicBezTo>
                  <a:cubicBezTo>
                    <a:pt x="4582" y="135"/>
                    <a:pt x="4568" y="124"/>
                    <a:pt x="4570" y="107"/>
                  </a:cubicBezTo>
                  <a:cubicBezTo>
                    <a:pt x="4572" y="82"/>
                    <a:pt x="4589" y="75"/>
                    <a:pt x="4612" y="75"/>
                  </a:cubicBezTo>
                  <a:cubicBezTo>
                    <a:pt x="4623" y="75"/>
                    <a:pt x="4636" y="77"/>
                    <a:pt x="4648" y="79"/>
                  </a:cubicBezTo>
                  <a:cubicBezTo>
                    <a:pt x="4648" y="79"/>
                    <a:pt x="4655" y="41"/>
                    <a:pt x="4661" y="4"/>
                  </a:cubicBezTo>
                  <a:cubicBezTo>
                    <a:pt x="4649" y="2"/>
                    <a:pt x="4640" y="0"/>
                    <a:pt x="4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37"/>
            <p:cNvSpPr/>
            <p:nvPr/>
          </p:nvSpPr>
          <p:spPr>
            <a:xfrm>
              <a:off x="4391004" y="3961681"/>
              <a:ext cx="142398" cy="130827"/>
            </a:xfrm>
            <a:custGeom>
              <a:avLst/>
              <a:gdLst/>
              <a:ahLst/>
              <a:cxnLst/>
              <a:rect l="l" t="t" r="r" b="b"/>
              <a:pathLst>
                <a:path w="7823" h="7243" extrusionOk="0">
                  <a:moveTo>
                    <a:pt x="4331" y="0"/>
                  </a:moveTo>
                  <a:cubicBezTo>
                    <a:pt x="4155" y="0"/>
                    <a:pt x="3977" y="49"/>
                    <a:pt x="3817" y="151"/>
                  </a:cubicBezTo>
                  <a:lnTo>
                    <a:pt x="1930" y="1351"/>
                  </a:lnTo>
                  <a:cubicBezTo>
                    <a:pt x="439" y="2298"/>
                    <a:pt x="0" y="4272"/>
                    <a:pt x="946" y="5761"/>
                  </a:cubicBezTo>
                  <a:cubicBezTo>
                    <a:pt x="1555" y="6718"/>
                    <a:pt x="2590" y="7243"/>
                    <a:pt x="3648" y="7243"/>
                  </a:cubicBezTo>
                  <a:cubicBezTo>
                    <a:pt x="4234" y="7243"/>
                    <a:pt x="4827" y="7082"/>
                    <a:pt x="5359" y="6745"/>
                  </a:cubicBezTo>
                  <a:lnTo>
                    <a:pt x="7245" y="5541"/>
                  </a:lnTo>
                  <a:cubicBezTo>
                    <a:pt x="7690" y="5259"/>
                    <a:pt x="7822" y="4667"/>
                    <a:pt x="7540" y="4222"/>
                  </a:cubicBezTo>
                  <a:lnTo>
                    <a:pt x="5139" y="446"/>
                  </a:lnTo>
                  <a:cubicBezTo>
                    <a:pt x="4956" y="158"/>
                    <a:pt x="4648" y="0"/>
                    <a:pt x="43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37"/>
            <p:cNvSpPr/>
            <p:nvPr/>
          </p:nvSpPr>
          <p:spPr>
            <a:xfrm>
              <a:off x="4388820" y="3952505"/>
              <a:ext cx="151190" cy="149287"/>
            </a:xfrm>
            <a:custGeom>
              <a:avLst/>
              <a:gdLst/>
              <a:ahLst/>
              <a:cxnLst/>
              <a:rect l="l" t="t" r="r" b="b"/>
              <a:pathLst>
                <a:path w="8306" h="8265" extrusionOk="0">
                  <a:moveTo>
                    <a:pt x="4132" y="492"/>
                  </a:moveTo>
                  <a:cubicBezTo>
                    <a:pt x="4122" y="492"/>
                    <a:pt x="4111" y="495"/>
                    <a:pt x="4100" y="499"/>
                  </a:cubicBezTo>
                  <a:cubicBezTo>
                    <a:pt x="4091" y="497"/>
                    <a:pt x="4083" y="496"/>
                    <a:pt x="4076" y="496"/>
                  </a:cubicBezTo>
                  <a:cubicBezTo>
                    <a:pt x="4031" y="496"/>
                    <a:pt x="4024" y="535"/>
                    <a:pt x="4037" y="565"/>
                  </a:cubicBezTo>
                  <a:cubicBezTo>
                    <a:pt x="4045" y="581"/>
                    <a:pt x="4054" y="587"/>
                    <a:pt x="4067" y="587"/>
                  </a:cubicBezTo>
                  <a:cubicBezTo>
                    <a:pt x="4081" y="587"/>
                    <a:pt x="4100" y="580"/>
                    <a:pt x="4125" y="571"/>
                  </a:cubicBezTo>
                  <a:cubicBezTo>
                    <a:pt x="4150" y="562"/>
                    <a:pt x="4163" y="518"/>
                    <a:pt x="4163" y="518"/>
                  </a:cubicBezTo>
                  <a:cubicBezTo>
                    <a:pt x="4157" y="498"/>
                    <a:pt x="4146" y="492"/>
                    <a:pt x="4132" y="492"/>
                  </a:cubicBezTo>
                  <a:close/>
                  <a:moveTo>
                    <a:pt x="5309" y="531"/>
                  </a:moveTo>
                  <a:cubicBezTo>
                    <a:pt x="5326" y="531"/>
                    <a:pt x="5343" y="547"/>
                    <a:pt x="5360" y="562"/>
                  </a:cubicBezTo>
                  <a:lnTo>
                    <a:pt x="5335" y="590"/>
                  </a:lnTo>
                  <a:lnTo>
                    <a:pt x="5281" y="593"/>
                  </a:lnTo>
                  <a:lnTo>
                    <a:pt x="5285" y="543"/>
                  </a:lnTo>
                  <a:cubicBezTo>
                    <a:pt x="5293" y="534"/>
                    <a:pt x="5301" y="531"/>
                    <a:pt x="5309" y="531"/>
                  </a:cubicBezTo>
                  <a:close/>
                  <a:moveTo>
                    <a:pt x="3923" y="499"/>
                  </a:moveTo>
                  <a:cubicBezTo>
                    <a:pt x="3941" y="499"/>
                    <a:pt x="3948" y="531"/>
                    <a:pt x="3924" y="581"/>
                  </a:cubicBezTo>
                  <a:lnTo>
                    <a:pt x="3877" y="609"/>
                  </a:lnTo>
                  <a:cubicBezTo>
                    <a:pt x="3856" y="578"/>
                    <a:pt x="3884" y="518"/>
                    <a:pt x="3912" y="502"/>
                  </a:cubicBezTo>
                  <a:cubicBezTo>
                    <a:pt x="3916" y="500"/>
                    <a:pt x="3920" y="499"/>
                    <a:pt x="3923" y="499"/>
                  </a:cubicBezTo>
                  <a:close/>
                  <a:moveTo>
                    <a:pt x="5408" y="723"/>
                  </a:moveTo>
                  <a:cubicBezTo>
                    <a:pt x="5432" y="723"/>
                    <a:pt x="5418" y="736"/>
                    <a:pt x="5382" y="762"/>
                  </a:cubicBezTo>
                  <a:cubicBezTo>
                    <a:pt x="5359" y="783"/>
                    <a:pt x="5330" y="794"/>
                    <a:pt x="5301" y="794"/>
                  </a:cubicBezTo>
                  <a:cubicBezTo>
                    <a:pt x="5286" y="794"/>
                    <a:pt x="5270" y="791"/>
                    <a:pt x="5256" y="784"/>
                  </a:cubicBezTo>
                  <a:lnTo>
                    <a:pt x="5219" y="744"/>
                  </a:lnTo>
                  <a:cubicBezTo>
                    <a:pt x="5219" y="744"/>
                    <a:pt x="5266" y="741"/>
                    <a:pt x="5313" y="737"/>
                  </a:cubicBezTo>
                  <a:cubicBezTo>
                    <a:pt x="5362" y="728"/>
                    <a:pt x="5393" y="723"/>
                    <a:pt x="5408" y="723"/>
                  </a:cubicBezTo>
                  <a:close/>
                  <a:moveTo>
                    <a:pt x="2551" y="990"/>
                  </a:moveTo>
                  <a:cubicBezTo>
                    <a:pt x="2547" y="990"/>
                    <a:pt x="2542" y="993"/>
                    <a:pt x="2533" y="998"/>
                  </a:cubicBezTo>
                  <a:lnTo>
                    <a:pt x="2511" y="1013"/>
                  </a:lnTo>
                  <a:lnTo>
                    <a:pt x="2552" y="1029"/>
                  </a:lnTo>
                  <a:lnTo>
                    <a:pt x="2574" y="1016"/>
                  </a:lnTo>
                  <a:cubicBezTo>
                    <a:pt x="2562" y="997"/>
                    <a:pt x="2558" y="990"/>
                    <a:pt x="2551" y="990"/>
                  </a:cubicBezTo>
                  <a:close/>
                  <a:moveTo>
                    <a:pt x="5808" y="1154"/>
                  </a:moveTo>
                  <a:lnTo>
                    <a:pt x="5808" y="1157"/>
                  </a:lnTo>
                  <a:cubicBezTo>
                    <a:pt x="5867" y="1179"/>
                    <a:pt x="5867" y="1179"/>
                    <a:pt x="5789" y="1198"/>
                  </a:cubicBezTo>
                  <a:cubicBezTo>
                    <a:pt x="5745" y="1195"/>
                    <a:pt x="5698" y="1195"/>
                    <a:pt x="5698" y="1195"/>
                  </a:cubicBezTo>
                  <a:cubicBezTo>
                    <a:pt x="5686" y="1173"/>
                    <a:pt x="5730" y="1173"/>
                    <a:pt x="5808" y="1154"/>
                  </a:cubicBezTo>
                  <a:close/>
                  <a:moveTo>
                    <a:pt x="2602" y="1185"/>
                  </a:moveTo>
                  <a:cubicBezTo>
                    <a:pt x="2612" y="1185"/>
                    <a:pt x="2621" y="1190"/>
                    <a:pt x="2630" y="1204"/>
                  </a:cubicBezTo>
                  <a:lnTo>
                    <a:pt x="2608" y="1217"/>
                  </a:lnTo>
                  <a:cubicBezTo>
                    <a:pt x="2604" y="1209"/>
                    <a:pt x="2600" y="1206"/>
                    <a:pt x="2598" y="1206"/>
                  </a:cubicBezTo>
                  <a:cubicBezTo>
                    <a:pt x="2590" y="1206"/>
                    <a:pt x="2596" y="1237"/>
                    <a:pt x="2627" y="1251"/>
                  </a:cubicBezTo>
                  <a:lnTo>
                    <a:pt x="2668" y="1314"/>
                  </a:lnTo>
                  <a:cubicBezTo>
                    <a:pt x="2663" y="1317"/>
                    <a:pt x="2658" y="1318"/>
                    <a:pt x="2652" y="1318"/>
                  </a:cubicBezTo>
                  <a:cubicBezTo>
                    <a:pt x="2629" y="1318"/>
                    <a:pt x="2600" y="1301"/>
                    <a:pt x="2583" y="1276"/>
                  </a:cubicBezTo>
                  <a:cubicBezTo>
                    <a:pt x="2524" y="1226"/>
                    <a:pt x="2524" y="1226"/>
                    <a:pt x="2568" y="1198"/>
                  </a:cubicBezTo>
                  <a:cubicBezTo>
                    <a:pt x="2579" y="1191"/>
                    <a:pt x="2591" y="1185"/>
                    <a:pt x="2602" y="1185"/>
                  </a:cubicBezTo>
                  <a:close/>
                  <a:moveTo>
                    <a:pt x="2341" y="1341"/>
                  </a:moveTo>
                  <a:cubicBezTo>
                    <a:pt x="2348" y="1341"/>
                    <a:pt x="2354" y="1348"/>
                    <a:pt x="2367" y="1367"/>
                  </a:cubicBezTo>
                  <a:cubicBezTo>
                    <a:pt x="2367" y="1367"/>
                    <a:pt x="2364" y="1414"/>
                    <a:pt x="2342" y="1427"/>
                  </a:cubicBezTo>
                  <a:lnTo>
                    <a:pt x="2301" y="1408"/>
                  </a:lnTo>
                  <a:cubicBezTo>
                    <a:pt x="2279" y="1377"/>
                    <a:pt x="2301" y="1364"/>
                    <a:pt x="2323" y="1349"/>
                  </a:cubicBezTo>
                  <a:cubicBezTo>
                    <a:pt x="2332" y="1344"/>
                    <a:pt x="2337" y="1341"/>
                    <a:pt x="2341" y="1341"/>
                  </a:cubicBezTo>
                  <a:close/>
                  <a:moveTo>
                    <a:pt x="5789" y="1411"/>
                  </a:moveTo>
                  <a:lnTo>
                    <a:pt x="5805" y="1433"/>
                  </a:lnTo>
                  <a:cubicBezTo>
                    <a:pt x="5781" y="1448"/>
                    <a:pt x="5759" y="1462"/>
                    <a:pt x="5743" y="1462"/>
                  </a:cubicBezTo>
                  <a:cubicBezTo>
                    <a:pt x="5736" y="1462"/>
                    <a:pt x="5730" y="1459"/>
                    <a:pt x="5726" y="1452"/>
                  </a:cubicBezTo>
                  <a:lnTo>
                    <a:pt x="5711" y="1430"/>
                  </a:lnTo>
                  <a:cubicBezTo>
                    <a:pt x="5736" y="1417"/>
                    <a:pt x="5764" y="1411"/>
                    <a:pt x="5789" y="1411"/>
                  </a:cubicBezTo>
                  <a:close/>
                  <a:moveTo>
                    <a:pt x="6225" y="1537"/>
                  </a:moveTo>
                  <a:lnTo>
                    <a:pt x="6225" y="1537"/>
                  </a:lnTo>
                  <a:cubicBezTo>
                    <a:pt x="6190" y="1559"/>
                    <a:pt x="6159" y="1577"/>
                    <a:pt x="6159" y="1577"/>
                  </a:cubicBezTo>
                  <a:cubicBezTo>
                    <a:pt x="6167" y="1572"/>
                    <a:pt x="6179" y="1565"/>
                    <a:pt x="6190" y="1558"/>
                  </a:cubicBezTo>
                  <a:lnTo>
                    <a:pt x="6225" y="1537"/>
                  </a:lnTo>
                  <a:close/>
                  <a:moveTo>
                    <a:pt x="1690" y="1598"/>
                  </a:moveTo>
                  <a:cubicBezTo>
                    <a:pt x="1704" y="1598"/>
                    <a:pt x="1720" y="1646"/>
                    <a:pt x="1718" y="1709"/>
                  </a:cubicBezTo>
                  <a:cubicBezTo>
                    <a:pt x="1730" y="1749"/>
                    <a:pt x="1735" y="1767"/>
                    <a:pt x="1731" y="1767"/>
                  </a:cubicBezTo>
                  <a:cubicBezTo>
                    <a:pt x="1728" y="1767"/>
                    <a:pt x="1717" y="1753"/>
                    <a:pt x="1696" y="1725"/>
                  </a:cubicBezTo>
                  <a:cubicBezTo>
                    <a:pt x="1671" y="1693"/>
                    <a:pt x="1649" y="1662"/>
                    <a:pt x="1674" y="1646"/>
                  </a:cubicBezTo>
                  <a:cubicBezTo>
                    <a:pt x="1677" y="1612"/>
                    <a:pt x="1683" y="1598"/>
                    <a:pt x="1690" y="1598"/>
                  </a:cubicBezTo>
                  <a:close/>
                  <a:moveTo>
                    <a:pt x="2583" y="1856"/>
                  </a:moveTo>
                  <a:lnTo>
                    <a:pt x="2561" y="1872"/>
                  </a:lnTo>
                  <a:cubicBezTo>
                    <a:pt x="2558" y="1896"/>
                    <a:pt x="2564" y="1924"/>
                    <a:pt x="2579" y="1946"/>
                  </a:cubicBezTo>
                  <a:lnTo>
                    <a:pt x="2579" y="1946"/>
                  </a:lnTo>
                  <a:lnTo>
                    <a:pt x="2602" y="1935"/>
                  </a:lnTo>
                  <a:cubicBezTo>
                    <a:pt x="2624" y="1922"/>
                    <a:pt x="2602" y="1888"/>
                    <a:pt x="2583" y="1856"/>
                  </a:cubicBezTo>
                  <a:close/>
                  <a:moveTo>
                    <a:pt x="2579" y="1946"/>
                  </a:moveTo>
                  <a:lnTo>
                    <a:pt x="2577" y="1947"/>
                  </a:lnTo>
                  <a:lnTo>
                    <a:pt x="2580" y="1947"/>
                  </a:lnTo>
                  <a:cubicBezTo>
                    <a:pt x="2580" y="1947"/>
                    <a:pt x="2580" y="1946"/>
                    <a:pt x="2579" y="1946"/>
                  </a:cubicBezTo>
                  <a:close/>
                  <a:moveTo>
                    <a:pt x="5924" y="1901"/>
                  </a:moveTo>
                  <a:cubicBezTo>
                    <a:pt x="5937" y="1901"/>
                    <a:pt x="5971" y="1919"/>
                    <a:pt x="5980" y="1935"/>
                  </a:cubicBezTo>
                  <a:lnTo>
                    <a:pt x="5949" y="1953"/>
                  </a:lnTo>
                  <a:cubicBezTo>
                    <a:pt x="5933" y="1931"/>
                    <a:pt x="5889" y="1931"/>
                    <a:pt x="5921" y="1909"/>
                  </a:cubicBezTo>
                  <a:cubicBezTo>
                    <a:pt x="5917" y="1903"/>
                    <a:pt x="5919" y="1901"/>
                    <a:pt x="5924" y="1901"/>
                  </a:cubicBezTo>
                  <a:close/>
                  <a:moveTo>
                    <a:pt x="6249" y="1959"/>
                  </a:moveTo>
                  <a:cubicBezTo>
                    <a:pt x="6257" y="1959"/>
                    <a:pt x="6264" y="1962"/>
                    <a:pt x="6269" y="1969"/>
                  </a:cubicBezTo>
                  <a:cubicBezTo>
                    <a:pt x="6312" y="1969"/>
                    <a:pt x="6297" y="2013"/>
                    <a:pt x="6218" y="2032"/>
                  </a:cubicBezTo>
                  <a:lnTo>
                    <a:pt x="6190" y="1985"/>
                  </a:lnTo>
                  <a:cubicBezTo>
                    <a:pt x="6212" y="1972"/>
                    <a:pt x="6233" y="1959"/>
                    <a:pt x="6249" y="1959"/>
                  </a:cubicBezTo>
                  <a:close/>
                  <a:moveTo>
                    <a:pt x="6378" y="2144"/>
                  </a:moveTo>
                  <a:lnTo>
                    <a:pt x="6391" y="2166"/>
                  </a:lnTo>
                  <a:cubicBezTo>
                    <a:pt x="6403" y="2188"/>
                    <a:pt x="6403" y="2188"/>
                    <a:pt x="6372" y="2207"/>
                  </a:cubicBezTo>
                  <a:lnTo>
                    <a:pt x="6359" y="2185"/>
                  </a:lnTo>
                  <a:lnTo>
                    <a:pt x="6378" y="2144"/>
                  </a:lnTo>
                  <a:close/>
                  <a:moveTo>
                    <a:pt x="6623" y="2326"/>
                  </a:moveTo>
                  <a:cubicBezTo>
                    <a:pt x="6601" y="2342"/>
                    <a:pt x="6585" y="2364"/>
                    <a:pt x="6573" y="2389"/>
                  </a:cubicBezTo>
                  <a:cubicBezTo>
                    <a:pt x="6578" y="2396"/>
                    <a:pt x="6585" y="2399"/>
                    <a:pt x="6592" y="2399"/>
                  </a:cubicBezTo>
                  <a:cubicBezTo>
                    <a:pt x="6606" y="2399"/>
                    <a:pt x="6620" y="2389"/>
                    <a:pt x="6620" y="2389"/>
                  </a:cubicBezTo>
                  <a:cubicBezTo>
                    <a:pt x="6620" y="2389"/>
                    <a:pt x="6651" y="2370"/>
                    <a:pt x="6638" y="2348"/>
                  </a:cubicBezTo>
                  <a:lnTo>
                    <a:pt x="6623" y="2326"/>
                  </a:lnTo>
                  <a:close/>
                  <a:moveTo>
                    <a:pt x="7081" y="2569"/>
                  </a:moveTo>
                  <a:cubicBezTo>
                    <a:pt x="7075" y="2569"/>
                    <a:pt x="7071" y="2579"/>
                    <a:pt x="7061" y="2599"/>
                  </a:cubicBezTo>
                  <a:lnTo>
                    <a:pt x="7090" y="2646"/>
                  </a:lnTo>
                  <a:cubicBezTo>
                    <a:pt x="7121" y="2624"/>
                    <a:pt x="7121" y="2624"/>
                    <a:pt x="7108" y="2602"/>
                  </a:cubicBezTo>
                  <a:cubicBezTo>
                    <a:pt x="7094" y="2580"/>
                    <a:pt x="7087" y="2569"/>
                    <a:pt x="7081" y="2569"/>
                  </a:cubicBezTo>
                  <a:close/>
                  <a:moveTo>
                    <a:pt x="6507" y="2589"/>
                  </a:moveTo>
                  <a:cubicBezTo>
                    <a:pt x="6520" y="2589"/>
                    <a:pt x="6526" y="2599"/>
                    <a:pt x="6526" y="2599"/>
                  </a:cubicBezTo>
                  <a:cubicBezTo>
                    <a:pt x="6541" y="2621"/>
                    <a:pt x="6554" y="2643"/>
                    <a:pt x="6522" y="2665"/>
                  </a:cubicBezTo>
                  <a:cubicBezTo>
                    <a:pt x="6522" y="2665"/>
                    <a:pt x="6510" y="2672"/>
                    <a:pt x="6497" y="2672"/>
                  </a:cubicBezTo>
                  <a:cubicBezTo>
                    <a:pt x="6489" y="2672"/>
                    <a:pt x="6481" y="2670"/>
                    <a:pt x="6475" y="2662"/>
                  </a:cubicBezTo>
                  <a:cubicBezTo>
                    <a:pt x="6463" y="2640"/>
                    <a:pt x="6482" y="2599"/>
                    <a:pt x="6482" y="2599"/>
                  </a:cubicBezTo>
                  <a:cubicBezTo>
                    <a:pt x="6492" y="2592"/>
                    <a:pt x="6500" y="2589"/>
                    <a:pt x="6507" y="2589"/>
                  </a:cubicBezTo>
                  <a:close/>
                  <a:moveTo>
                    <a:pt x="6759" y="2986"/>
                  </a:moveTo>
                  <a:cubicBezTo>
                    <a:pt x="6764" y="2986"/>
                    <a:pt x="6771" y="2996"/>
                    <a:pt x="6786" y="3019"/>
                  </a:cubicBezTo>
                  <a:cubicBezTo>
                    <a:pt x="6801" y="3041"/>
                    <a:pt x="6767" y="3060"/>
                    <a:pt x="6767" y="3060"/>
                  </a:cubicBezTo>
                  <a:cubicBezTo>
                    <a:pt x="6761" y="3064"/>
                    <a:pt x="6757" y="3066"/>
                    <a:pt x="6754" y="3066"/>
                  </a:cubicBezTo>
                  <a:cubicBezTo>
                    <a:pt x="6742" y="3066"/>
                    <a:pt x="6752" y="3033"/>
                    <a:pt x="6742" y="3016"/>
                  </a:cubicBezTo>
                  <a:cubicBezTo>
                    <a:pt x="6749" y="2996"/>
                    <a:pt x="6753" y="2986"/>
                    <a:pt x="6759" y="2986"/>
                  </a:cubicBezTo>
                  <a:close/>
                  <a:moveTo>
                    <a:pt x="6065" y="3288"/>
                  </a:moveTo>
                  <a:cubicBezTo>
                    <a:pt x="6037" y="3288"/>
                    <a:pt x="6012" y="3295"/>
                    <a:pt x="5987" y="3307"/>
                  </a:cubicBezTo>
                  <a:cubicBezTo>
                    <a:pt x="5964" y="3321"/>
                    <a:pt x="5964" y="3336"/>
                    <a:pt x="5997" y="3336"/>
                  </a:cubicBezTo>
                  <a:cubicBezTo>
                    <a:pt x="6009" y="3336"/>
                    <a:pt x="6025" y="3334"/>
                    <a:pt x="6046" y="3329"/>
                  </a:cubicBezTo>
                  <a:cubicBezTo>
                    <a:pt x="6077" y="3310"/>
                    <a:pt x="6077" y="3310"/>
                    <a:pt x="6065" y="3288"/>
                  </a:cubicBezTo>
                  <a:close/>
                  <a:moveTo>
                    <a:pt x="7088" y="3323"/>
                  </a:moveTo>
                  <a:cubicBezTo>
                    <a:pt x="7105" y="3323"/>
                    <a:pt x="7103" y="3347"/>
                    <a:pt x="7065" y="3395"/>
                  </a:cubicBezTo>
                  <a:cubicBezTo>
                    <a:pt x="7050" y="3404"/>
                    <a:pt x="7042" y="3409"/>
                    <a:pt x="7036" y="3409"/>
                  </a:cubicBezTo>
                  <a:cubicBezTo>
                    <a:pt x="7030" y="3409"/>
                    <a:pt x="7026" y="3403"/>
                    <a:pt x="7018" y="3392"/>
                  </a:cubicBezTo>
                  <a:cubicBezTo>
                    <a:pt x="7030" y="3367"/>
                    <a:pt x="7046" y="3345"/>
                    <a:pt x="7068" y="3329"/>
                  </a:cubicBezTo>
                  <a:cubicBezTo>
                    <a:pt x="7076" y="3325"/>
                    <a:pt x="7082" y="3323"/>
                    <a:pt x="7088" y="3323"/>
                  </a:cubicBezTo>
                  <a:close/>
                  <a:moveTo>
                    <a:pt x="7177" y="3505"/>
                  </a:moveTo>
                  <a:lnTo>
                    <a:pt x="7193" y="3526"/>
                  </a:lnTo>
                  <a:cubicBezTo>
                    <a:pt x="7169" y="3542"/>
                    <a:pt x="7147" y="3555"/>
                    <a:pt x="7132" y="3555"/>
                  </a:cubicBezTo>
                  <a:cubicBezTo>
                    <a:pt x="7124" y="3555"/>
                    <a:pt x="7119" y="3552"/>
                    <a:pt x="7115" y="3545"/>
                  </a:cubicBezTo>
                  <a:lnTo>
                    <a:pt x="7134" y="3505"/>
                  </a:lnTo>
                  <a:close/>
                  <a:moveTo>
                    <a:pt x="7908" y="5046"/>
                  </a:moveTo>
                  <a:lnTo>
                    <a:pt x="7951" y="5068"/>
                  </a:lnTo>
                  <a:lnTo>
                    <a:pt x="7955" y="5100"/>
                  </a:lnTo>
                  <a:cubicBezTo>
                    <a:pt x="7942" y="5101"/>
                    <a:pt x="7930" y="5102"/>
                    <a:pt x="7918" y="5102"/>
                  </a:cubicBezTo>
                  <a:cubicBezTo>
                    <a:pt x="7896" y="5102"/>
                    <a:pt x="7878" y="5098"/>
                    <a:pt x="7876" y="5081"/>
                  </a:cubicBezTo>
                  <a:lnTo>
                    <a:pt x="7908" y="5046"/>
                  </a:lnTo>
                  <a:close/>
                  <a:moveTo>
                    <a:pt x="284" y="5183"/>
                  </a:moveTo>
                  <a:cubicBezTo>
                    <a:pt x="318" y="5183"/>
                    <a:pt x="353" y="5203"/>
                    <a:pt x="358" y="5228"/>
                  </a:cubicBezTo>
                  <a:cubicBezTo>
                    <a:pt x="361" y="5241"/>
                    <a:pt x="343" y="5252"/>
                    <a:pt x="317" y="5252"/>
                  </a:cubicBezTo>
                  <a:cubicBezTo>
                    <a:pt x="293" y="5252"/>
                    <a:pt x="263" y="5243"/>
                    <a:pt x="239" y="5219"/>
                  </a:cubicBezTo>
                  <a:cubicBezTo>
                    <a:pt x="236" y="5191"/>
                    <a:pt x="236" y="5191"/>
                    <a:pt x="270" y="5184"/>
                  </a:cubicBezTo>
                  <a:cubicBezTo>
                    <a:pt x="275" y="5184"/>
                    <a:pt x="279" y="5183"/>
                    <a:pt x="284" y="5183"/>
                  </a:cubicBezTo>
                  <a:close/>
                  <a:moveTo>
                    <a:pt x="7770" y="5723"/>
                  </a:moveTo>
                  <a:cubicBezTo>
                    <a:pt x="7790" y="5723"/>
                    <a:pt x="7832" y="5767"/>
                    <a:pt x="7861" y="5783"/>
                  </a:cubicBezTo>
                  <a:cubicBezTo>
                    <a:pt x="7852" y="5797"/>
                    <a:pt x="7849" y="5804"/>
                    <a:pt x="7842" y="5804"/>
                  </a:cubicBezTo>
                  <a:cubicBezTo>
                    <a:pt x="7837" y="5804"/>
                    <a:pt x="7829" y="5798"/>
                    <a:pt x="7814" y="5789"/>
                  </a:cubicBezTo>
                  <a:cubicBezTo>
                    <a:pt x="7788" y="5773"/>
                    <a:pt x="7773" y="5755"/>
                    <a:pt x="7760" y="5730"/>
                  </a:cubicBezTo>
                  <a:cubicBezTo>
                    <a:pt x="7762" y="5725"/>
                    <a:pt x="7766" y="5723"/>
                    <a:pt x="7770" y="5723"/>
                  </a:cubicBezTo>
                  <a:close/>
                  <a:moveTo>
                    <a:pt x="719" y="6055"/>
                  </a:moveTo>
                  <a:cubicBezTo>
                    <a:pt x="729" y="6055"/>
                    <a:pt x="738" y="6056"/>
                    <a:pt x="747" y="6059"/>
                  </a:cubicBezTo>
                  <a:cubicBezTo>
                    <a:pt x="747" y="6059"/>
                    <a:pt x="794" y="6065"/>
                    <a:pt x="759" y="6084"/>
                  </a:cubicBezTo>
                  <a:lnTo>
                    <a:pt x="728" y="6099"/>
                  </a:lnTo>
                  <a:cubicBezTo>
                    <a:pt x="678" y="6093"/>
                    <a:pt x="637" y="6081"/>
                    <a:pt x="668" y="6065"/>
                  </a:cubicBezTo>
                  <a:cubicBezTo>
                    <a:pt x="685" y="6059"/>
                    <a:pt x="702" y="6055"/>
                    <a:pt x="719" y="6055"/>
                  </a:cubicBezTo>
                  <a:close/>
                  <a:moveTo>
                    <a:pt x="7199" y="6322"/>
                  </a:moveTo>
                  <a:lnTo>
                    <a:pt x="7243" y="6341"/>
                  </a:lnTo>
                  <a:lnTo>
                    <a:pt x="7240" y="6388"/>
                  </a:lnTo>
                  <a:lnTo>
                    <a:pt x="7218" y="6400"/>
                  </a:lnTo>
                  <a:cubicBezTo>
                    <a:pt x="7199" y="6369"/>
                    <a:pt x="7177" y="6334"/>
                    <a:pt x="7199" y="6322"/>
                  </a:cubicBezTo>
                  <a:close/>
                  <a:moveTo>
                    <a:pt x="7651" y="6303"/>
                  </a:moveTo>
                  <a:cubicBezTo>
                    <a:pt x="7663" y="6328"/>
                    <a:pt x="7669" y="6356"/>
                    <a:pt x="7663" y="6388"/>
                  </a:cubicBezTo>
                  <a:lnTo>
                    <a:pt x="7632" y="6406"/>
                  </a:lnTo>
                  <a:cubicBezTo>
                    <a:pt x="7613" y="6375"/>
                    <a:pt x="7591" y="6344"/>
                    <a:pt x="7622" y="6325"/>
                  </a:cubicBezTo>
                  <a:lnTo>
                    <a:pt x="7651" y="6303"/>
                  </a:lnTo>
                  <a:close/>
                  <a:moveTo>
                    <a:pt x="1361" y="6939"/>
                  </a:moveTo>
                  <a:cubicBezTo>
                    <a:pt x="1367" y="6939"/>
                    <a:pt x="1372" y="6941"/>
                    <a:pt x="1377" y="6945"/>
                  </a:cubicBezTo>
                  <a:cubicBezTo>
                    <a:pt x="1374" y="6974"/>
                    <a:pt x="1361" y="6999"/>
                    <a:pt x="1342" y="7021"/>
                  </a:cubicBezTo>
                  <a:lnTo>
                    <a:pt x="1323" y="6999"/>
                  </a:lnTo>
                  <a:cubicBezTo>
                    <a:pt x="1301" y="6980"/>
                    <a:pt x="1330" y="6955"/>
                    <a:pt x="1330" y="6955"/>
                  </a:cubicBezTo>
                  <a:cubicBezTo>
                    <a:pt x="1330" y="6955"/>
                    <a:pt x="1346" y="6939"/>
                    <a:pt x="1361" y="6939"/>
                  </a:cubicBezTo>
                  <a:close/>
                  <a:moveTo>
                    <a:pt x="1675" y="7124"/>
                  </a:moveTo>
                  <a:cubicBezTo>
                    <a:pt x="1664" y="7124"/>
                    <a:pt x="1658" y="7133"/>
                    <a:pt x="1672" y="7133"/>
                  </a:cubicBezTo>
                  <a:cubicBezTo>
                    <a:pt x="1676" y="7133"/>
                    <a:pt x="1682" y="7133"/>
                    <a:pt x="1690" y="7130"/>
                  </a:cubicBezTo>
                  <a:cubicBezTo>
                    <a:pt x="1685" y="7126"/>
                    <a:pt x="1679" y="7124"/>
                    <a:pt x="1675" y="7124"/>
                  </a:cubicBezTo>
                  <a:close/>
                  <a:moveTo>
                    <a:pt x="1580" y="7090"/>
                  </a:moveTo>
                  <a:lnTo>
                    <a:pt x="1599" y="7108"/>
                  </a:lnTo>
                  <a:lnTo>
                    <a:pt x="1596" y="7152"/>
                  </a:lnTo>
                  <a:lnTo>
                    <a:pt x="1574" y="7137"/>
                  </a:lnTo>
                  <a:cubicBezTo>
                    <a:pt x="1555" y="7118"/>
                    <a:pt x="1555" y="7118"/>
                    <a:pt x="1580" y="7090"/>
                  </a:cubicBezTo>
                  <a:close/>
                  <a:moveTo>
                    <a:pt x="1971" y="7173"/>
                  </a:moveTo>
                  <a:cubicBezTo>
                    <a:pt x="1970" y="7173"/>
                    <a:pt x="1967" y="7180"/>
                    <a:pt x="1966" y="7193"/>
                  </a:cubicBezTo>
                  <a:lnTo>
                    <a:pt x="1966" y="7193"/>
                  </a:lnTo>
                  <a:cubicBezTo>
                    <a:pt x="1972" y="7180"/>
                    <a:pt x="1972" y="7173"/>
                    <a:pt x="1971" y="7173"/>
                  </a:cubicBezTo>
                  <a:close/>
                  <a:moveTo>
                    <a:pt x="1966" y="7193"/>
                  </a:moveTo>
                  <a:cubicBezTo>
                    <a:pt x="1963" y="7199"/>
                    <a:pt x="1960" y="7206"/>
                    <a:pt x="1955" y="7214"/>
                  </a:cubicBezTo>
                  <a:lnTo>
                    <a:pt x="1955" y="7214"/>
                  </a:lnTo>
                  <a:cubicBezTo>
                    <a:pt x="1958" y="7210"/>
                    <a:pt x="1962" y="7205"/>
                    <a:pt x="1966" y="7199"/>
                  </a:cubicBezTo>
                  <a:cubicBezTo>
                    <a:pt x="1966" y="7197"/>
                    <a:pt x="1966" y="7195"/>
                    <a:pt x="1966" y="7193"/>
                  </a:cubicBezTo>
                  <a:close/>
                  <a:moveTo>
                    <a:pt x="1790" y="7259"/>
                  </a:moveTo>
                  <a:lnTo>
                    <a:pt x="1812" y="7275"/>
                  </a:lnTo>
                  <a:lnTo>
                    <a:pt x="1812" y="7322"/>
                  </a:lnTo>
                  <a:lnTo>
                    <a:pt x="1790" y="7306"/>
                  </a:lnTo>
                  <a:cubicBezTo>
                    <a:pt x="1768" y="7287"/>
                    <a:pt x="1768" y="7287"/>
                    <a:pt x="1790" y="7259"/>
                  </a:cubicBezTo>
                  <a:close/>
                  <a:moveTo>
                    <a:pt x="5683" y="7265"/>
                  </a:moveTo>
                  <a:cubicBezTo>
                    <a:pt x="5717" y="7275"/>
                    <a:pt x="5726" y="7318"/>
                    <a:pt x="5701" y="7340"/>
                  </a:cubicBezTo>
                  <a:cubicBezTo>
                    <a:pt x="5680" y="7354"/>
                    <a:pt x="5669" y="7361"/>
                    <a:pt x="5661" y="7361"/>
                  </a:cubicBezTo>
                  <a:cubicBezTo>
                    <a:pt x="5652" y="7361"/>
                    <a:pt x="5647" y="7353"/>
                    <a:pt x="5636" y="7337"/>
                  </a:cubicBezTo>
                  <a:cubicBezTo>
                    <a:pt x="5617" y="7306"/>
                    <a:pt x="5661" y="7278"/>
                    <a:pt x="5683" y="7265"/>
                  </a:cubicBezTo>
                  <a:close/>
                  <a:moveTo>
                    <a:pt x="1951" y="7371"/>
                  </a:moveTo>
                  <a:cubicBezTo>
                    <a:pt x="1955" y="7371"/>
                    <a:pt x="1960" y="7375"/>
                    <a:pt x="1969" y="7381"/>
                  </a:cubicBezTo>
                  <a:cubicBezTo>
                    <a:pt x="2016" y="7409"/>
                    <a:pt x="2016" y="7409"/>
                    <a:pt x="1972" y="7428"/>
                  </a:cubicBezTo>
                  <a:cubicBezTo>
                    <a:pt x="1959" y="7433"/>
                    <a:pt x="1948" y="7435"/>
                    <a:pt x="1940" y="7435"/>
                  </a:cubicBezTo>
                  <a:cubicBezTo>
                    <a:pt x="1919" y="7435"/>
                    <a:pt x="1913" y="7422"/>
                    <a:pt x="1928" y="7400"/>
                  </a:cubicBezTo>
                  <a:cubicBezTo>
                    <a:pt x="1939" y="7379"/>
                    <a:pt x="1944" y="7371"/>
                    <a:pt x="1951" y="7371"/>
                  </a:cubicBezTo>
                  <a:close/>
                  <a:moveTo>
                    <a:pt x="2033" y="7692"/>
                  </a:moveTo>
                  <a:cubicBezTo>
                    <a:pt x="2037" y="7692"/>
                    <a:pt x="2040" y="7693"/>
                    <a:pt x="2044" y="7694"/>
                  </a:cubicBezTo>
                  <a:lnTo>
                    <a:pt x="2054" y="7741"/>
                  </a:lnTo>
                  <a:lnTo>
                    <a:pt x="2010" y="7760"/>
                  </a:lnTo>
                  <a:lnTo>
                    <a:pt x="1982" y="7748"/>
                  </a:lnTo>
                  <a:cubicBezTo>
                    <a:pt x="1997" y="7719"/>
                    <a:pt x="2013" y="7692"/>
                    <a:pt x="2033" y="7692"/>
                  </a:cubicBezTo>
                  <a:close/>
                  <a:moveTo>
                    <a:pt x="4705" y="7760"/>
                  </a:moveTo>
                  <a:lnTo>
                    <a:pt x="4705" y="7760"/>
                  </a:lnTo>
                  <a:cubicBezTo>
                    <a:pt x="4711" y="7785"/>
                    <a:pt x="4708" y="7814"/>
                    <a:pt x="4699" y="7842"/>
                  </a:cubicBezTo>
                  <a:lnTo>
                    <a:pt x="4673" y="7848"/>
                  </a:lnTo>
                  <a:cubicBezTo>
                    <a:pt x="4664" y="7810"/>
                    <a:pt x="4655" y="7776"/>
                    <a:pt x="4680" y="7767"/>
                  </a:cubicBezTo>
                  <a:lnTo>
                    <a:pt x="4705" y="7760"/>
                  </a:lnTo>
                  <a:close/>
                  <a:moveTo>
                    <a:pt x="2364" y="7812"/>
                  </a:moveTo>
                  <a:cubicBezTo>
                    <a:pt x="2367" y="7812"/>
                    <a:pt x="2370" y="7812"/>
                    <a:pt x="2373" y="7814"/>
                  </a:cubicBezTo>
                  <a:lnTo>
                    <a:pt x="2383" y="7861"/>
                  </a:lnTo>
                  <a:cubicBezTo>
                    <a:pt x="2375" y="7881"/>
                    <a:pt x="2363" y="7885"/>
                    <a:pt x="2354" y="7885"/>
                  </a:cubicBezTo>
                  <a:cubicBezTo>
                    <a:pt x="2347" y="7885"/>
                    <a:pt x="2342" y="7882"/>
                    <a:pt x="2342" y="7882"/>
                  </a:cubicBezTo>
                  <a:cubicBezTo>
                    <a:pt x="2314" y="7873"/>
                    <a:pt x="2314" y="7873"/>
                    <a:pt x="2329" y="7839"/>
                  </a:cubicBezTo>
                  <a:cubicBezTo>
                    <a:pt x="2329" y="7839"/>
                    <a:pt x="2342" y="7812"/>
                    <a:pt x="2364" y="7812"/>
                  </a:cubicBezTo>
                  <a:close/>
                  <a:moveTo>
                    <a:pt x="4632" y="1"/>
                  </a:moveTo>
                  <a:cubicBezTo>
                    <a:pt x="4616" y="1"/>
                    <a:pt x="4607" y="8"/>
                    <a:pt x="4576" y="32"/>
                  </a:cubicBezTo>
                  <a:cubicBezTo>
                    <a:pt x="4548" y="32"/>
                    <a:pt x="4520" y="45"/>
                    <a:pt x="4498" y="64"/>
                  </a:cubicBezTo>
                  <a:cubicBezTo>
                    <a:pt x="4460" y="92"/>
                    <a:pt x="4457" y="148"/>
                    <a:pt x="4492" y="176"/>
                  </a:cubicBezTo>
                  <a:cubicBezTo>
                    <a:pt x="4522" y="212"/>
                    <a:pt x="4500" y="214"/>
                    <a:pt x="4471" y="214"/>
                  </a:cubicBezTo>
                  <a:cubicBezTo>
                    <a:pt x="4466" y="214"/>
                    <a:pt x="4462" y="214"/>
                    <a:pt x="4457" y="214"/>
                  </a:cubicBezTo>
                  <a:cubicBezTo>
                    <a:pt x="4391" y="176"/>
                    <a:pt x="4385" y="139"/>
                    <a:pt x="4423" y="101"/>
                  </a:cubicBezTo>
                  <a:cubicBezTo>
                    <a:pt x="4457" y="101"/>
                    <a:pt x="4460" y="64"/>
                    <a:pt x="4460" y="26"/>
                  </a:cubicBezTo>
                  <a:cubicBezTo>
                    <a:pt x="4460" y="19"/>
                    <a:pt x="4454" y="15"/>
                    <a:pt x="4444" y="15"/>
                  </a:cubicBezTo>
                  <a:cubicBezTo>
                    <a:pt x="4396" y="15"/>
                    <a:pt x="4260" y="85"/>
                    <a:pt x="4244" y="155"/>
                  </a:cubicBezTo>
                  <a:cubicBezTo>
                    <a:pt x="4243" y="145"/>
                    <a:pt x="4240" y="133"/>
                    <a:pt x="4238" y="117"/>
                  </a:cubicBezTo>
                  <a:cubicBezTo>
                    <a:pt x="4235" y="98"/>
                    <a:pt x="4217" y="91"/>
                    <a:pt x="4192" y="91"/>
                  </a:cubicBezTo>
                  <a:cubicBezTo>
                    <a:pt x="4163" y="91"/>
                    <a:pt x="4123" y="101"/>
                    <a:pt x="4084" y="111"/>
                  </a:cubicBezTo>
                  <a:cubicBezTo>
                    <a:pt x="4009" y="133"/>
                    <a:pt x="3975" y="145"/>
                    <a:pt x="3987" y="180"/>
                  </a:cubicBezTo>
                  <a:cubicBezTo>
                    <a:pt x="4000" y="214"/>
                    <a:pt x="4012" y="249"/>
                    <a:pt x="3978" y="261"/>
                  </a:cubicBezTo>
                  <a:cubicBezTo>
                    <a:pt x="3982" y="259"/>
                    <a:pt x="3987" y="259"/>
                    <a:pt x="3991" y="259"/>
                  </a:cubicBezTo>
                  <a:cubicBezTo>
                    <a:pt x="4016" y="259"/>
                    <a:pt x="4026" y="291"/>
                    <a:pt x="4037" y="321"/>
                  </a:cubicBezTo>
                  <a:cubicBezTo>
                    <a:pt x="3997" y="314"/>
                    <a:pt x="3953" y="305"/>
                    <a:pt x="3915" y="289"/>
                  </a:cubicBezTo>
                  <a:cubicBezTo>
                    <a:pt x="3882" y="273"/>
                    <a:pt x="3845" y="265"/>
                    <a:pt x="3807" y="265"/>
                  </a:cubicBezTo>
                  <a:cubicBezTo>
                    <a:pt x="3795" y="265"/>
                    <a:pt x="3783" y="266"/>
                    <a:pt x="3771" y="267"/>
                  </a:cubicBezTo>
                  <a:cubicBezTo>
                    <a:pt x="3746" y="270"/>
                    <a:pt x="3721" y="277"/>
                    <a:pt x="3696" y="286"/>
                  </a:cubicBezTo>
                  <a:cubicBezTo>
                    <a:pt x="3674" y="292"/>
                    <a:pt x="3652" y="305"/>
                    <a:pt x="3633" y="317"/>
                  </a:cubicBezTo>
                  <a:cubicBezTo>
                    <a:pt x="3596" y="339"/>
                    <a:pt x="3543" y="371"/>
                    <a:pt x="3501" y="371"/>
                  </a:cubicBezTo>
                  <a:cubicBezTo>
                    <a:pt x="3494" y="371"/>
                    <a:pt x="3486" y="370"/>
                    <a:pt x="3479" y="368"/>
                  </a:cubicBezTo>
                  <a:cubicBezTo>
                    <a:pt x="3436" y="393"/>
                    <a:pt x="3414" y="408"/>
                    <a:pt x="3436" y="440"/>
                  </a:cubicBezTo>
                  <a:lnTo>
                    <a:pt x="3392" y="468"/>
                  </a:lnTo>
                  <a:cubicBezTo>
                    <a:pt x="3381" y="463"/>
                    <a:pt x="3371" y="461"/>
                    <a:pt x="3362" y="461"/>
                  </a:cubicBezTo>
                  <a:cubicBezTo>
                    <a:pt x="3331" y="461"/>
                    <a:pt x="3309" y="482"/>
                    <a:pt x="3326" y="509"/>
                  </a:cubicBezTo>
                  <a:cubicBezTo>
                    <a:pt x="3323" y="553"/>
                    <a:pt x="3282" y="534"/>
                    <a:pt x="3260" y="549"/>
                  </a:cubicBezTo>
                  <a:cubicBezTo>
                    <a:pt x="3226" y="534"/>
                    <a:pt x="3206" y="525"/>
                    <a:pt x="3199" y="525"/>
                  </a:cubicBezTo>
                  <a:cubicBezTo>
                    <a:pt x="3189" y="525"/>
                    <a:pt x="3208" y="545"/>
                    <a:pt x="3257" y="593"/>
                  </a:cubicBezTo>
                  <a:cubicBezTo>
                    <a:pt x="3276" y="615"/>
                    <a:pt x="3301" y="624"/>
                    <a:pt x="3327" y="624"/>
                  </a:cubicBezTo>
                  <a:cubicBezTo>
                    <a:pt x="3339" y="624"/>
                    <a:pt x="3352" y="622"/>
                    <a:pt x="3364" y="618"/>
                  </a:cubicBezTo>
                  <a:lnTo>
                    <a:pt x="3429" y="578"/>
                  </a:lnTo>
                  <a:lnTo>
                    <a:pt x="3382" y="650"/>
                  </a:lnTo>
                  <a:cubicBezTo>
                    <a:pt x="3354" y="675"/>
                    <a:pt x="3342" y="719"/>
                    <a:pt x="3357" y="753"/>
                  </a:cubicBezTo>
                  <a:cubicBezTo>
                    <a:pt x="3357" y="753"/>
                    <a:pt x="3376" y="788"/>
                    <a:pt x="3354" y="800"/>
                  </a:cubicBezTo>
                  <a:cubicBezTo>
                    <a:pt x="3354" y="800"/>
                    <a:pt x="3335" y="769"/>
                    <a:pt x="3317" y="737"/>
                  </a:cubicBezTo>
                  <a:cubicBezTo>
                    <a:pt x="3313" y="697"/>
                    <a:pt x="3301" y="659"/>
                    <a:pt x="3276" y="628"/>
                  </a:cubicBezTo>
                  <a:cubicBezTo>
                    <a:pt x="3249" y="605"/>
                    <a:pt x="3217" y="593"/>
                    <a:pt x="3194" y="593"/>
                  </a:cubicBezTo>
                  <a:cubicBezTo>
                    <a:pt x="3163" y="593"/>
                    <a:pt x="3146" y="612"/>
                    <a:pt x="3169" y="650"/>
                  </a:cubicBezTo>
                  <a:cubicBezTo>
                    <a:pt x="3159" y="655"/>
                    <a:pt x="3154" y="658"/>
                    <a:pt x="3147" y="658"/>
                  </a:cubicBezTo>
                  <a:cubicBezTo>
                    <a:pt x="3138" y="658"/>
                    <a:pt x="3128" y="654"/>
                    <a:pt x="3103" y="643"/>
                  </a:cubicBezTo>
                  <a:cubicBezTo>
                    <a:pt x="3097" y="633"/>
                    <a:pt x="3091" y="627"/>
                    <a:pt x="3085" y="627"/>
                  </a:cubicBezTo>
                  <a:cubicBezTo>
                    <a:pt x="3075" y="627"/>
                    <a:pt x="3069" y="650"/>
                    <a:pt x="3082" y="703"/>
                  </a:cubicBezTo>
                  <a:cubicBezTo>
                    <a:pt x="3093" y="750"/>
                    <a:pt x="3089" y="774"/>
                    <a:pt x="3071" y="774"/>
                  </a:cubicBezTo>
                  <a:cubicBezTo>
                    <a:pt x="3059" y="774"/>
                    <a:pt x="3041" y="764"/>
                    <a:pt x="3016" y="744"/>
                  </a:cubicBezTo>
                  <a:cubicBezTo>
                    <a:pt x="2996" y="736"/>
                    <a:pt x="2977" y="732"/>
                    <a:pt x="2958" y="732"/>
                  </a:cubicBezTo>
                  <a:cubicBezTo>
                    <a:pt x="2896" y="732"/>
                    <a:pt x="2848" y="770"/>
                    <a:pt x="2862" y="794"/>
                  </a:cubicBezTo>
                  <a:cubicBezTo>
                    <a:pt x="2894" y="834"/>
                    <a:pt x="2863" y="887"/>
                    <a:pt x="2820" y="887"/>
                  </a:cubicBezTo>
                  <a:cubicBezTo>
                    <a:pt x="2812" y="887"/>
                    <a:pt x="2804" y="885"/>
                    <a:pt x="2796" y="882"/>
                  </a:cubicBezTo>
                  <a:cubicBezTo>
                    <a:pt x="2783" y="876"/>
                    <a:pt x="2772" y="873"/>
                    <a:pt x="2763" y="873"/>
                  </a:cubicBezTo>
                  <a:cubicBezTo>
                    <a:pt x="2741" y="873"/>
                    <a:pt x="2730" y="889"/>
                    <a:pt x="2727" y="922"/>
                  </a:cubicBezTo>
                  <a:cubicBezTo>
                    <a:pt x="2716" y="904"/>
                    <a:pt x="2698" y="890"/>
                    <a:pt x="2684" y="890"/>
                  </a:cubicBezTo>
                  <a:cubicBezTo>
                    <a:pt x="2674" y="890"/>
                    <a:pt x="2666" y="898"/>
                    <a:pt x="2665" y="916"/>
                  </a:cubicBezTo>
                  <a:cubicBezTo>
                    <a:pt x="2665" y="916"/>
                    <a:pt x="2643" y="932"/>
                    <a:pt x="2684" y="951"/>
                  </a:cubicBezTo>
                  <a:lnTo>
                    <a:pt x="2680" y="1041"/>
                  </a:lnTo>
                  <a:cubicBezTo>
                    <a:pt x="2684" y="1039"/>
                    <a:pt x="2688" y="1037"/>
                    <a:pt x="2692" y="1037"/>
                  </a:cubicBezTo>
                  <a:cubicBezTo>
                    <a:pt x="2710" y="1037"/>
                    <a:pt x="2727" y="1066"/>
                    <a:pt x="2743" y="1092"/>
                  </a:cubicBezTo>
                  <a:cubicBezTo>
                    <a:pt x="2753" y="1108"/>
                    <a:pt x="2729" y="1121"/>
                    <a:pt x="2690" y="1121"/>
                  </a:cubicBezTo>
                  <a:cubicBezTo>
                    <a:pt x="2653" y="1121"/>
                    <a:pt x="2602" y="1109"/>
                    <a:pt x="2552" y="1076"/>
                  </a:cubicBezTo>
                  <a:lnTo>
                    <a:pt x="2467" y="1041"/>
                  </a:lnTo>
                  <a:lnTo>
                    <a:pt x="2508" y="1104"/>
                  </a:lnTo>
                  <a:cubicBezTo>
                    <a:pt x="2496" y="1111"/>
                    <a:pt x="2484" y="1119"/>
                    <a:pt x="2472" y="1119"/>
                  </a:cubicBezTo>
                  <a:cubicBezTo>
                    <a:pt x="2462" y="1119"/>
                    <a:pt x="2452" y="1113"/>
                    <a:pt x="2442" y="1098"/>
                  </a:cubicBezTo>
                  <a:cubicBezTo>
                    <a:pt x="2431" y="1079"/>
                    <a:pt x="2427" y="1072"/>
                    <a:pt x="2420" y="1072"/>
                  </a:cubicBezTo>
                  <a:cubicBezTo>
                    <a:pt x="2416" y="1072"/>
                    <a:pt x="2411" y="1076"/>
                    <a:pt x="2401" y="1082"/>
                  </a:cubicBezTo>
                  <a:cubicBezTo>
                    <a:pt x="2401" y="1082"/>
                    <a:pt x="2380" y="1095"/>
                    <a:pt x="2398" y="1126"/>
                  </a:cubicBezTo>
                  <a:cubicBezTo>
                    <a:pt x="2425" y="1169"/>
                    <a:pt x="2434" y="1184"/>
                    <a:pt x="2426" y="1184"/>
                  </a:cubicBezTo>
                  <a:cubicBezTo>
                    <a:pt x="2422" y="1184"/>
                    <a:pt x="2413" y="1180"/>
                    <a:pt x="2398" y="1173"/>
                  </a:cubicBezTo>
                  <a:cubicBezTo>
                    <a:pt x="2374" y="1153"/>
                    <a:pt x="2355" y="1143"/>
                    <a:pt x="2343" y="1143"/>
                  </a:cubicBezTo>
                  <a:cubicBezTo>
                    <a:pt x="2324" y="1143"/>
                    <a:pt x="2320" y="1166"/>
                    <a:pt x="2329" y="1214"/>
                  </a:cubicBezTo>
                  <a:cubicBezTo>
                    <a:pt x="2351" y="1247"/>
                    <a:pt x="2361" y="1262"/>
                    <a:pt x="2357" y="1262"/>
                  </a:cubicBezTo>
                  <a:cubicBezTo>
                    <a:pt x="2353" y="1262"/>
                    <a:pt x="2337" y="1250"/>
                    <a:pt x="2307" y="1226"/>
                  </a:cubicBezTo>
                  <a:cubicBezTo>
                    <a:pt x="2293" y="1202"/>
                    <a:pt x="2264" y="1185"/>
                    <a:pt x="2242" y="1185"/>
                  </a:cubicBezTo>
                  <a:cubicBezTo>
                    <a:pt x="2236" y="1185"/>
                    <a:pt x="2231" y="1186"/>
                    <a:pt x="2226" y="1189"/>
                  </a:cubicBezTo>
                  <a:lnTo>
                    <a:pt x="2245" y="1223"/>
                  </a:lnTo>
                  <a:cubicBezTo>
                    <a:pt x="2275" y="1270"/>
                    <a:pt x="2271" y="1289"/>
                    <a:pt x="2248" y="1289"/>
                  </a:cubicBezTo>
                  <a:cubicBezTo>
                    <a:pt x="2240" y="1289"/>
                    <a:pt x="2231" y="1287"/>
                    <a:pt x="2220" y="1283"/>
                  </a:cubicBezTo>
                  <a:cubicBezTo>
                    <a:pt x="2213" y="1271"/>
                    <a:pt x="2206" y="1265"/>
                    <a:pt x="2199" y="1265"/>
                  </a:cubicBezTo>
                  <a:cubicBezTo>
                    <a:pt x="2185" y="1265"/>
                    <a:pt x="2170" y="1285"/>
                    <a:pt x="2154" y="1323"/>
                  </a:cubicBezTo>
                  <a:cubicBezTo>
                    <a:pt x="2127" y="1339"/>
                    <a:pt x="2109" y="1350"/>
                    <a:pt x="2094" y="1350"/>
                  </a:cubicBezTo>
                  <a:cubicBezTo>
                    <a:pt x="2085" y="1350"/>
                    <a:pt x="2077" y="1345"/>
                    <a:pt x="2069" y="1333"/>
                  </a:cubicBezTo>
                  <a:cubicBezTo>
                    <a:pt x="2050" y="1301"/>
                    <a:pt x="2040" y="1285"/>
                    <a:pt x="2036" y="1285"/>
                  </a:cubicBezTo>
                  <a:lnTo>
                    <a:pt x="2036" y="1285"/>
                  </a:lnTo>
                  <a:cubicBezTo>
                    <a:pt x="2033" y="1285"/>
                    <a:pt x="2038" y="1304"/>
                    <a:pt x="2047" y="1345"/>
                  </a:cubicBezTo>
                  <a:cubicBezTo>
                    <a:pt x="2045" y="1380"/>
                    <a:pt x="2044" y="1387"/>
                    <a:pt x="2013" y="1387"/>
                  </a:cubicBezTo>
                  <a:cubicBezTo>
                    <a:pt x="2005" y="1387"/>
                    <a:pt x="1995" y="1387"/>
                    <a:pt x="1982" y="1386"/>
                  </a:cubicBezTo>
                  <a:cubicBezTo>
                    <a:pt x="1965" y="1379"/>
                    <a:pt x="1954" y="1374"/>
                    <a:pt x="1948" y="1374"/>
                  </a:cubicBezTo>
                  <a:cubicBezTo>
                    <a:pt x="1938" y="1374"/>
                    <a:pt x="1938" y="1386"/>
                    <a:pt x="1938" y="1414"/>
                  </a:cubicBezTo>
                  <a:cubicBezTo>
                    <a:pt x="1972" y="1468"/>
                    <a:pt x="1991" y="1499"/>
                    <a:pt x="2010" y="1499"/>
                  </a:cubicBezTo>
                  <a:cubicBezTo>
                    <a:pt x="2013" y="1499"/>
                    <a:pt x="2016" y="1498"/>
                    <a:pt x="2019" y="1496"/>
                  </a:cubicBezTo>
                  <a:cubicBezTo>
                    <a:pt x="2028" y="1491"/>
                    <a:pt x="2033" y="1488"/>
                    <a:pt x="2037" y="1488"/>
                  </a:cubicBezTo>
                  <a:cubicBezTo>
                    <a:pt x="2044" y="1488"/>
                    <a:pt x="2048" y="1495"/>
                    <a:pt x="2060" y="1515"/>
                  </a:cubicBezTo>
                  <a:lnTo>
                    <a:pt x="2016" y="1543"/>
                  </a:lnTo>
                  <a:cubicBezTo>
                    <a:pt x="1985" y="1562"/>
                    <a:pt x="1960" y="1593"/>
                    <a:pt x="1950" y="1627"/>
                  </a:cubicBezTo>
                  <a:cubicBezTo>
                    <a:pt x="1932" y="1670"/>
                    <a:pt x="1948" y="1714"/>
                    <a:pt x="1966" y="1714"/>
                  </a:cubicBezTo>
                  <a:cubicBezTo>
                    <a:pt x="1974" y="1714"/>
                    <a:pt x="1982" y="1707"/>
                    <a:pt x="1988" y="1690"/>
                  </a:cubicBezTo>
                  <a:lnTo>
                    <a:pt x="2032" y="1709"/>
                  </a:lnTo>
                  <a:cubicBezTo>
                    <a:pt x="2057" y="1751"/>
                    <a:pt x="2080" y="1769"/>
                    <a:pt x="2093" y="1769"/>
                  </a:cubicBezTo>
                  <a:cubicBezTo>
                    <a:pt x="2110" y="1769"/>
                    <a:pt x="2109" y="1737"/>
                    <a:pt x="2076" y="1684"/>
                  </a:cubicBezTo>
                  <a:cubicBezTo>
                    <a:pt x="2039" y="1627"/>
                    <a:pt x="2024" y="1604"/>
                    <a:pt x="2030" y="1604"/>
                  </a:cubicBezTo>
                  <a:lnTo>
                    <a:pt x="2030" y="1604"/>
                  </a:lnTo>
                  <a:cubicBezTo>
                    <a:pt x="2034" y="1604"/>
                    <a:pt x="2049" y="1616"/>
                    <a:pt x="2076" y="1637"/>
                  </a:cubicBezTo>
                  <a:cubicBezTo>
                    <a:pt x="2100" y="1674"/>
                    <a:pt x="2117" y="1685"/>
                    <a:pt x="2132" y="1685"/>
                  </a:cubicBezTo>
                  <a:cubicBezTo>
                    <a:pt x="2142" y="1685"/>
                    <a:pt x="2151" y="1680"/>
                    <a:pt x="2160" y="1674"/>
                  </a:cubicBezTo>
                  <a:cubicBezTo>
                    <a:pt x="2169" y="1668"/>
                    <a:pt x="2174" y="1664"/>
                    <a:pt x="2179" y="1664"/>
                  </a:cubicBezTo>
                  <a:cubicBezTo>
                    <a:pt x="2186" y="1664"/>
                    <a:pt x="2191" y="1673"/>
                    <a:pt x="2204" y="1693"/>
                  </a:cubicBezTo>
                  <a:cubicBezTo>
                    <a:pt x="2218" y="1717"/>
                    <a:pt x="2247" y="1733"/>
                    <a:pt x="2269" y="1733"/>
                  </a:cubicBezTo>
                  <a:cubicBezTo>
                    <a:pt x="2276" y="1733"/>
                    <a:pt x="2283" y="1732"/>
                    <a:pt x="2289" y="1728"/>
                  </a:cubicBezTo>
                  <a:cubicBezTo>
                    <a:pt x="2311" y="1715"/>
                    <a:pt x="2311" y="1715"/>
                    <a:pt x="2289" y="1684"/>
                  </a:cubicBezTo>
                  <a:cubicBezTo>
                    <a:pt x="2265" y="1673"/>
                    <a:pt x="2270" y="1659"/>
                    <a:pt x="2291" y="1659"/>
                  </a:cubicBezTo>
                  <a:cubicBezTo>
                    <a:pt x="2305" y="1659"/>
                    <a:pt x="2328" y="1666"/>
                    <a:pt x="2354" y="1687"/>
                  </a:cubicBezTo>
                  <a:cubicBezTo>
                    <a:pt x="2369" y="1694"/>
                    <a:pt x="2378" y="1698"/>
                    <a:pt x="2382" y="1698"/>
                  </a:cubicBezTo>
                  <a:cubicBezTo>
                    <a:pt x="2390" y="1698"/>
                    <a:pt x="2381" y="1684"/>
                    <a:pt x="2354" y="1643"/>
                  </a:cubicBezTo>
                  <a:cubicBezTo>
                    <a:pt x="2328" y="1601"/>
                    <a:pt x="2337" y="1574"/>
                    <a:pt x="2363" y="1574"/>
                  </a:cubicBezTo>
                  <a:cubicBezTo>
                    <a:pt x="2377" y="1574"/>
                    <a:pt x="2398" y="1583"/>
                    <a:pt x="2420" y="1602"/>
                  </a:cubicBezTo>
                  <a:lnTo>
                    <a:pt x="2464" y="1574"/>
                  </a:lnTo>
                  <a:cubicBezTo>
                    <a:pt x="2486" y="1558"/>
                    <a:pt x="2467" y="1527"/>
                    <a:pt x="2445" y="1496"/>
                  </a:cubicBezTo>
                  <a:cubicBezTo>
                    <a:pt x="2420" y="1454"/>
                    <a:pt x="2412" y="1440"/>
                    <a:pt x="2421" y="1440"/>
                  </a:cubicBezTo>
                  <a:cubicBezTo>
                    <a:pt x="2426" y="1440"/>
                    <a:pt x="2435" y="1444"/>
                    <a:pt x="2448" y="1449"/>
                  </a:cubicBezTo>
                  <a:cubicBezTo>
                    <a:pt x="2474" y="1461"/>
                    <a:pt x="2495" y="1477"/>
                    <a:pt x="2511" y="1502"/>
                  </a:cubicBezTo>
                  <a:cubicBezTo>
                    <a:pt x="2519" y="1516"/>
                    <a:pt x="2528" y="1520"/>
                    <a:pt x="2537" y="1520"/>
                  </a:cubicBezTo>
                  <a:cubicBezTo>
                    <a:pt x="2549" y="1520"/>
                    <a:pt x="2561" y="1512"/>
                    <a:pt x="2574" y="1505"/>
                  </a:cubicBezTo>
                  <a:cubicBezTo>
                    <a:pt x="2596" y="1493"/>
                    <a:pt x="2640" y="1464"/>
                    <a:pt x="2621" y="1433"/>
                  </a:cubicBezTo>
                  <a:lnTo>
                    <a:pt x="2621" y="1433"/>
                  </a:lnTo>
                  <a:lnTo>
                    <a:pt x="2640" y="1464"/>
                  </a:lnTo>
                  <a:cubicBezTo>
                    <a:pt x="2644" y="1462"/>
                    <a:pt x="2648" y="1461"/>
                    <a:pt x="2651" y="1461"/>
                  </a:cubicBezTo>
                  <a:cubicBezTo>
                    <a:pt x="2661" y="1461"/>
                    <a:pt x="2668" y="1466"/>
                    <a:pt x="2670" y="1466"/>
                  </a:cubicBezTo>
                  <a:cubicBezTo>
                    <a:pt x="2672" y="1466"/>
                    <a:pt x="2669" y="1463"/>
                    <a:pt x="2662" y="1452"/>
                  </a:cubicBezTo>
                  <a:cubicBezTo>
                    <a:pt x="2680" y="1444"/>
                    <a:pt x="2701" y="1439"/>
                    <a:pt x="2720" y="1439"/>
                  </a:cubicBezTo>
                  <a:cubicBezTo>
                    <a:pt x="2730" y="1439"/>
                    <a:pt x="2740" y="1440"/>
                    <a:pt x="2749" y="1443"/>
                  </a:cubicBezTo>
                  <a:cubicBezTo>
                    <a:pt x="2750" y="1443"/>
                    <a:pt x="2751" y="1443"/>
                    <a:pt x="2752" y="1443"/>
                  </a:cubicBezTo>
                  <a:cubicBezTo>
                    <a:pt x="2813" y="1443"/>
                    <a:pt x="2839" y="1342"/>
                    <a:pt x="2734" y="1317"/>
                  </a:cubicBezTo>
                  <a:lnTo>
                    <a:pt x="2756" y="1305"/>
                  </a:lnTo>
                  <a:cubicBezTo>
                    <a:pt x="2778" y="1292"/>
                    <a:pt x="2756" y="1258"/>
                    <a:pt x="2756" y="1258"/>
                  </a:cubicBezTo>
                  <a:cubicBezTo>
                    <a:pt x="2737" y="1226"/>
                    <a:pt x="2759" y="1214"/>
                    <a:pt x="2781" y="1201"/>
                  </a:cubicBezTo>
                  <a:lnTo>
                    <a:pt x="2821" y="1264"/>
                  </a:lnTo>
                  <a:cubicBezTo>
                    <a:pt x="2840" y="1320"/>
                    <a:pt x="2867" y="1348"/>
                    <a:pt x="2883" y="1348"/>
                  </a:cubicBezTo>
                  <a:cubicBezTo>
                    <a:pt x="2898" y="1348"/>
                    <a:pt x="2904" y="1321"/>
                    <a:pt x="2884" y="1267"/>
                  </a:cubicBezTo>
                  <a:lnTo>
                    <a:pt x="2884" y="1267"/>
                  </a:lnTo>
                  <a:lnTo>
                    <a:pt x="2906" y="1301"/>
                  </a:lnTo>
                  <a:cubicBezTo>
                    <a:pt x="2913" y="1313"/>
                    <a:pt x="2920" y="1318"/>
                    <a:pt x="2927" y="1318"/>
                  </a:cubicBezTo>
                  <a:cubicBezTo>
                    <a:pt x="2941" y="1318"/>
                    <a:pt x="2956" y="1299"/>
                    <a:pt x="2972" y="1261"/>
                  </a:cubicBezTo>
                  <a:cubicBezTo>
                    <a:pt x="2994" y="1245"/>
                    <a:pt x="2975" y="1167"/>
                    <a:pt x="2956" y="1135"/>
                  </a:cubicBezTo>
                  <a:cubicBezTo>
                    <a:pt x="2934" y="1104"/>
                    <a:pt x="2956" y="1092"/>
                    <a:pt x="2956" y="1092"/>
                  </a:cubicBezTo>
                  <a:cubicBezTo>
                    <a:pt x="2965" y="1085"/>
                    <a:pt x="2970" y="1081"/>
                    <a:pt x="2975" y="1081"/>
                  </a:cubicBezTo>
                  <a:cubicBezTo>
                    <a:pt x="2982" y="1081"/>
                    <a:pt x="2987" y="1090"/>
                    <a:pt x="3000" y="1110"/>
                  </a:cubicBezTo>
                  <a:cubicBezTo>
                    <a:pt x="3014" y="1134"/>
                    <a:pt x="3029" y="1145"/>
                    <a:pt x="3042" y="1145"/>
                  </a:cubicBezTo>
                  <a:cubicBezTo>
                    <a:pt x="3062" y="1145"/>
                    <a:pt x="3076" y="1115"/>
                    <a:pt x="3066" y="1066"/>
                  </a:cubicBezTo>
                  <a:lnTo>
                    <a:pt x="3066" y="1066"/>
                  </a:lnTo>
                  <a:lnTo>
                    <a:pt x="3085" y="1101"/>
                  </a:lnTo>
                  <a:cubicBezTo>
                    <a:pt x="3093" y="1115"/>
                    <a:pt x="3106" y="1126"/>
                    <a:pt x="3126" y="1126"/>
                  </a:cubicBezTo>
                  <a:cubicBezTo>
                    <a:pt x="3151" y="1126"/>
                    <a:pt x="3187" y="1107"/>
                    <a:pt x="3238" y="1051"/>
                  </a:cubicBezTo>
                  <a:cubicBezTo>
                    <a:pt x="3304" y="1009"/>
                    <a:pt x="3357" y="975"/>
                    <a:pt x="3387" y="975"/>
                  </a:cubicBezTo>
                  <a:cubicBezTo>
                    <a:pt x="3398" y="975"/>
                    <a:pt x="3406" y="979"/>
                    <a:pt x="3411" y="988"/>
                  </a:cubicBezTo>
                  <a:cubicBezTo>
                    <a:pt x="3413" y="992"/>
                    <a:pt x="3416" y="993"/>
                    <a:pt x="3419" y="993"/>
                  </a:cubicBezTo>
                  <a:cubicBezTo>
                    <a:pt x="3442" y="993"/>
                    <a:pt x="3480" y="890"/>
                    <a:pt x="3483" y="809"/>
                  </a:cubicBezTo>
                  <a:cubicBezTo>
                    <a:pt x="3490" y="822"/>
                    <a:pt x="3499" y="828"/>
                    <a:pt x="3509" y="828"/>
                  </a:cubicBezTo>
                  <a:cubicBezTo>
                    <a:pt x="3524" y="828"/>
                    <a:pt x="3543" y="817"/>
                    <a:pt x="3570" y="800"/>
                  </a:cubicBezTo>
                  <a:cubicBezTo>
                    <a:pt x="3605" y="778"/>
                    <a:pt x="3622" y="768"/>
                    <a:pt x="3632" y="768"/>
                  </a:cubicBezTo>
                  <a:cubicBezTo>
                    <a:pt x="3642" y="768"/>
                    <a:pt x="3646" y="776"/>
                    <a:pt x="3655" y="791"/>
                  </a:cubicBezTo>
                  <a:cubicBezTo>
                    <a:pt x="3664" y="828"/>
                    <a:pt x="3669" y="848"/>
                    <a:pt x="3672" y="848"/>
                  </a:cubicBezTo>
                  <a:cubicBezTo>
                    <a:pt x="3675" y="848"/>
                    <a:pt x="3675" y="825"/>
                    <a:pt x="3677" y="778"/>
                  </a:cubicBezTo>
                  <a:cubicBezTo>
                    <a:pt x="3666" y="734"/>
                    <a:pt x="3689" y="712"/>
                    <a:pt x="3719" y="712"/>
                  </a:cubicBezTo>
                  <a:cubicBezTo>
                    <a:pt x="3742" y="712"/>
                    <a:pt x="3769" y="726"/>
                    <a:pt x="3787" y="753"/>
                  </a:cubicBezTo>
                  <a:cubicBezTo>
                    <a:pt x="3794" y="767"/>
                    <a:pt x="3803" y="773"/>
                    <a:pt x="3813" y="773"/>
                  </a:cubicBezTo>
                  <a:cubicBezTo>
                    <a:pt x="3827" y="773"/>
                    <a:pt x="3845" y="762"/>
                    <a:pt x="3871" y="747"/>
                  </a:cubicBezTo>
                  <a:cubicBezTo>
                    <a:pt x="3874" y="700"/>
                    <a:pt x="3915" y="672"/>
                    <a:pt x="3962" y="647"/>
                  </a:cubicBezTo>
                  <a:cubicBezTo>
                    <a:pt x="4028" y="609"/>
                    <a:pt x="4031" y="609"/>
                    <a:pt x="3997" y="543"/>
                  </a:cubicBezTo>
                  <a:cubicBezTo>
                    <a:pt x="3965" y="474"/>
                    <a:pt x="3990" y="462"/>
                    <a:pt x="4047" y="440"/>
                  </a:cubicBezTo>
                  <a:cubicBezTo>
                    <a:pt x="4059" y="434"/>
                    <a:pt x="4072" y="430"/>
                    <a:pt x="4083" y="430"/>
                  </a:cubicBezTo>
                  <a:cubicBezTo>
                    <a:pt x="4097" y="430"/>
                    <a:pt x="4109" y="436"/>
                    <a:pt x="4116" y="455"/>
                  </a:cubicBezTo>
                  <a:cubicBezTo>
                    <a:pt x="4116" y="455"/>
                    <a:pt x="4143" y="476"/>
                    <a:pt x="4167" y="476"/>
                  </a:cubicBezTo>
                  <a:cubicBezTo>
                    <a:pt x="4171" y="476"/>
                    <a:pt x="4175" y="476"/>
                    <a:pt x="4178" y="474"/>
                  </a:cubicBezTo>
                  <a:cubicBezTo>
                    <a:pt x="4189" y="472"/>
                    <a:pt x="4200" y="469"/>
                    <a:pt x="4209" y="469"/>
                  </a:cubicBezTo>
                  <a:cubicBezTo>
                    <a:pt x="4225" y="469"/>
                    <a:pt x="4237" y="476"/>
                    <a:pt x="4241" y="499"/>
                  </a:cubicBezTo>
                  <a:cubicBezTo>
                    <a:pt x="4263" y="516"/>
                    <a:pt x="4287" y="525"/>
                    <a:pt x="4314" y="525"/>
                  </a:cubicBezTo>
                  <a:cubicBezTo>
                    <a:pt x="4318" y="525"/>
                    <a:pt x="4322" y="525"/>
                    <a:pt x="4326" y="524"/>
                  </a:cubicBezTo>
                  <a:cubicBezTo>
                    <a:pt x="4340" y="522"/>
                    <a:pt x="4355" y="521"/>
                    <a:pt x="4369" y="521"/>
                  </a:cubicBezTo>
                  <a:cubicBezTo>
                    <a:pt x="4402" y="521"/>
                    <a:pt x="4429" y="529"/>
                    <a:pt x="4429" y="556"/>
                  </a:cubicBezTo>
                  <a:cubicBezTo>
                    <a:pt x="4454" y="556"/>
                    <a:pt x="4454" y="556"/>
                    <a:pt x="4454" y="518"/>
                  </a:cubicBezTo>
                  <a:cubicBezTo>
                    <a:pt x="4452" y="493"/>
                    <a:pt x="4465" y="467"/>
                    <a:pt x="4505" y="467"/>
                  </a:cubicBezTo>
                  <a:cubicBezTo>
                    <a:pt x="4525" y="467"/>
                    <a:pt x="4551" y="473"/>
                    <a:pt x="4586" y="490"/>
                  </a:cubicBezTo>
                  <a:cubicBezTo>
                    <a:pt x="4617" y="493"/>
                    <a:pt x="4656" y="502"/>
                    <a:pt x="4686" y="502"/>
                  </a:cubicBezTo>
                  <a:cubicBezTo>
                    <a:pt x="4707" y="502"/>
                    <a:pt x="4723" y="498"/>
                    <a:pt x="4727" y="484"/>
                  </a:cubicBezTo>
                  <a:cubicBezTo>
                    <a:pt x="4755" y="490"/>
                    <a:pt x="4755" y="490"/>
                    <a:pt x="4742" y="524"/>
                  </a:cubicBezTo>
                  <a:cubicBezTo>
                    <a:pt x="4729" y="568"/>
                    <a:pt x="4739" y="591"/>
                    <a:pt x="4767" y="591"/>
                  </a:cubicBezTo>
                  <a:cubicBezTo>
                    <a:pt x="4785" y="591"/>
                    <a:pt x="4811" y="582"/>
                    <a:pt x="4843" y="562"/>
                  </a:cubicBezTo>
                  <a:cubicBezTo>
                    <a:pt x="4848" y="549"/>
                    <a:pt x="4855" y="542"/>
                    <a:pt x="4862" y="542"/>
                  </a:cubicBezTo>
                  <a:cubicBezTo>
                    <a:pt x="4874" y="542"/>
                    <a:pt x="4886" y="558"/>
                    <a:pt x="4890" y="587"/>
                  </a:cubicBezTo>
                  <a:cubicBezTo>
                    <a:pt x="4897" y="589"/>
                    <a:pt x="4904" y="590"/>
                    <a:pt x="4912" y="590"/>
                  </a:cubicBezTo>
                  <a:cubicBezTo>
                    <a:pt x="4926" y="590"/>
                    <a:pt x="4941" y="586"/>
                    <a:pt x="4956" y="578"/>
                  </a:cubicBezTo>
                  <a:cubicBezTo>
                    <a:pt x="4969" y="572"/>
                    <a:pt x="4979" y="569"/>
                    <a:pt x="4986" y="569"/>
                  </a:cubicBezTo>
                  <a:cubicBezTo>
                    <a:pt x="5001" y="569"/>
                    <a:pt x="5008" y="583"/>
                    <a:pt x="5024" y="625"/>
                  </a:cubicBezTo>
                  <a:cubicBezTo>
                    <a:pt x="5003" y="653"/>
                    <a:pt x="5024" y="672"/>
                    <a:pt x="5046" y="687"/>
                  </a:cubicBezTo>
                  <a:cubicBezTo>
                    <a:pt x="5078" y="687"/>
                    <a:pt x="5153" y="737"/>
                    <a:pt x="5209" y="803"/>
                  </a:cubicBezTo>
                  <a:cubicBezTo>
                    <a:pt x="5266" y="866"/>
                    <a:pt x="5297" y="944"/>
                    <a:pt x="5288" y="963"/>
                  </a:cubicBezTo>
                  <a:cubicBezTo>
                    <a:pt x="5335" y="963"/>
                    <a:pt x="5335" y="963"/>
                    <a:pt x="5347" y="985"/>
                  </a:cubicBezTo>
                  <a:cubicBezTo>
                    <a:pt x="5319" y="1021"/>
                    <a:pt x="5322" y="1037"/>
                    <a:pt x="5341" y="1037"/>
                  </a:cubicBezTo>
                  <a:cubicBezTo>
                    <a:pt x="5356" y="1037"/>
                    <a:pt x="5380" y="1028"/>
                    <a:pt x="5407" y="1010"/>
                  </a:cubicBezTo>
                  <a:lnTo>
                    <a:pt x="5394" y="988"/>
                  </a:lnTo>
                  <a:lnTo>
                    <a:pt x="5379" y="966"/>
                  </a:lnTo>
                  <a:cubicBezTo>
                    <a:pt x="5393" y="957"/>
                    <a:pt x="5406" y="954"/>
                    <a:pt x="5416" y="954"/>
                  </a:cubicBezTo>
                  <a:cubicBezTo>
                    <a:pt x="5456" y="954"/>
                    <a:pt x="5464" y="1005"/>
                    <a:pt x="5388" y="1054"/>
                  </a:cubicBezTo>
                  <a:cubicBezTo>
                    <a:pt x="5355" y="1093"/>
                    <a:pt x="5344" y="1107"/>
                    <a:pt x="5362" y="1107"/>
                  </a:cubicBezTo>
                  <a:cubicBezTo>
                    <a:pt x="5372" y="1107"/>
                    <a:pt x="5390" y="1103"/>
                    <a:pt x="5416" y="1098"/>
                  </a:cubicBezTo>
                  <a:cubicBezTo>
                    <a:pt x="5434" y="1093"/>
                    <a:pt x="5449" y="1091"/>
                    <a:pt x="5460" y="1091"/>
                  </a:cubicBezTo>
                  <a:cubicBezTo>
                    <a:pt x="5497" y="1091"/>
                    <a:pt x="5495" y="1115"/>
                    <a:pt x="5457" y="1164"/>
                  </a:cubicBezTo>
                  <a:cubicBezTo>
                    <a:pt x="5419" y="1186"/>
                    <a:pt x="5404" y="1195"/>
                    <a:pt x="5415" y="1195"/>
                  </a:cubicBezTo>
                  <a:cubicBezTo>
                    <a:pt x="5422" y="1195"/>
                    <a:pt x="5440" y="1192"/>
                    <a:pt x="5469" y="1186"/>
                  </a:cubicBezTo>
                  <a:cubicBezTo>
                    <a:pt x="5507" y="1177"/>
                    <a:pt x="5540" y="1172"/>
                    <a:pt x="5566" y="1172"/>
                  </a:cubicBezTo>
                  <a:cubicBezTo>
                    <a:pt x="5649" y="1172"/>
                    <a:pt x="5667" y="1214"/>
                    <a:pt x="5570" y="1273"/>
                  </a:cubicBezTo>
                  <a:cubicBezTo>
                    <a:pt x="5507" y="1314"/>
                    <a:pt x="5488" y="1358"/>
                    <a:pt x="5504" y="1380"/>
                  </a:cubicBezTo>
                  <a:cubicBezTo>
                    <a:pt x="5508" y="1386"/>
                    <a:pt x="5513" y="1389"/>
                    <a:pt x="5520" y="1389"/>
                  </a:cubicBezTo>
                  <a:cubicBezTo>
                    <a:pt x="5535" y="1389"/>
                    <a:pt x="5557" y="1374"/>
                    <a:pt x="5579" y="1361"/>
                  </a:cubicBezTo>
                  <a:cubicBezTo>
                    <a:pt x="5599" y="1337"/>
                    <a:pt x="5613" y="1325"/>
                    <a:pt x="5621" y="1325"/>
                  </a:cubicBezTo>
                  <a:cubicBezTo>
                    <a:pt x="5633" y="1325"/>
                    <a:pt x="5630" y="1353"/>
                    <a:pt x="5607" y="1405"/>
                  </a:cubicBezTo>
                  <a:cubicBezTo>
                    <a:pt x="5551" y="1530"/>
                    <a:pt x="5579" y="1574"/>
                    <a:pt x="5686" y="1599"/>
                  </a:cubicBezTo>
                  <a:cubicBezTo>
                    <a:pt x="5787" y="1642"/>
                    <a:pt x="5831" y="1696"/>
                    <a:pt x="5777" y="1696"/>
                  </a:cubicBezTo>
                  <a:cubicBezTo>
                    <a:pt x="5768" y="1696"/>
                    <a:pt x="5755" y="1694"/>
                    <a:pt x="5739" y="1690"/>
                  </a:cubicBezTo>
                  <a:cubicBezTo>
                    <a:pt x="5709" y="1688"/>
                    <a:pt x="5688" y="1687"/>
                    <a:pt x="5677" y="1687"/>
                  </a:cubicBezTo>
                  <a:cubicBezTo>
                    <a:pt x="5655" y="1687"/>
                    <a:pt x="5668" y="1692"/>
                    <a:pt x="5708" y="1709"/>
                  </a:cubicBezTo>
                  <a:lnTo>
                    <a:pt x="5777" y="1819"/>
                  </a:lnTo>
                  <a:cubicBezTo>
                    <a:pt x="5783" y="1830"/>
                    <a:pt x="5800" y="1837"/>
                    <a:pt x="5819" y="1837"/>
                  </a:cubicBezTo>
                  <a:cubicBezTo>
                    <a:pt x="5835" y="1837"/>
                    <a:pt x="5853" y="1832"/>
                    <a:pt x="5867" y="1822"/>
                  </a:cubicBezTo>
                  <a:lnTo>
                    <a:pt x="5867" y="1822"/>
                  </a:lnTo>
                  <a:cubicBezTo>
                    <a:pt x="5817" y="1884"/>
                    <a:pt x="5811" y="1950"/>
                    <a:pt x="5902" y="1953"/>
                  </a:cubicBezTo>
                  <a:lnTo>
                    <a:pt x="5930" y="1997"/>
                  </a:lnTo>
                  <a:cubicBezTo>
                    <a:pt x="5943" y="2019"/>
                    <a:pt x="5943" y="2019"/>
                    <a:pt x="5990" y="2019"/>
                  </a:cubicBezTo>
                  <a:cubicBezTo>
                    <a:pt x="6037" y="2022"/>
                    <a:pt x="6018" y="2066"/>
                    <a:pt x="5999" y="2107"/>
                  </a:cubicBezTo>
                  <a:cubicBezTo>
                    <a:pt x="5984" y="2140"/>
                    <a:pt x="5968" y="2175"/>
                    <a:pt x="5980" y="2175"/>
                  </a:cubicBezTo>
                  <a:cubicBezTo>
                    <a:pt x="5983" y="2175"/>
                    <a:pt x="5987" y="2174"/>
                    <a:pt x="5993" y="2170"/>
                  </a:cubicBezTo>
                  <a:cubicBezTo>
                    <a:pt x="6002" y="2164"/>
                    <a:pt x="6013" y="2163"/>
                    <a:pt x="6026" y="2163"/>
                  </a:cubicBezTo>
                  <a:cubicBezTo>
                    <a:pt x="6059" y="2163"/>
                    <a:pt x="6099" y="2176"/>
                    <a:pt x="6131" y="2176"/>
                  </a:cubicBezTo>
                  <a:cubicBezTo>
                    <a:pt x="6178" y="2179"/>
                    <a:pt x="6159" y="2220"/>
                    <a:pt x="6112" y="2220"/>
                  </a:cubicBezTo>
                  <a:cubicBezTo>
                    <a:pt x="6081" y="2239"/>
                    <a:pt x="6081" y="2239"/>
                    <a:pt x="6077" y="2304"/>
                  </a:cubicBezTo>
                  <a:cubicBezTo>
                    <a:pt x="6088" y="2322"/>
                    <a:pt x="6108" y="2354"/>
                    <a:pt x="6132" y="2354"/>
                  </a:cubicBezTo>
                  <a:cubicBezTo>
                    <a:pt x="6138" y="2354"/>
                    <a:pt x="6144" y="2352"/>
                    <a:pt x="6150" y="2348"/>
                  </a:cubicBezTo>
                  <a:cubicBezTo>
                    <a:pt x="6152" y="2347"/>
                    <a:pt x="6154" y="2346"/>
                    <a:pt x="6156" y="2346"/>
                  </a:cubicBezTo>
                  <a:cubicBezTo>
                    <a:pt x="6191" y="2346"/>
                    <a:pt x="6261" y="2464"/>
                    <a:pt x="6244" y="2502"/>
                  </a:cubicBezTo>
                  <a:cubicBezTo>
                    <a:pt x="6244" y="2502"/>
                    <a:pt x="6259" y="2524"/>
                    <a:pt x="6272" y="2546"/>
                  </a:cubicBezTo>
                  <a:cubicBezTo>
                    <a:pt x="6284" y="2568"/>
                    <a:pt x="6331" y="2571"/>
                    <a:pt x="6344" y="2593"/>
                  </a:cubicBezTo>
                  <a:cubicBezTo>
                    <a:pt x="6359" y="2608"/>
                    <a:pt x="6381" y="2618"/>
                    <a:pt x="6403" y="2618"/>
                  </a:cubicBezTo>
                  <a:cubicBezTo>
                    <a:pt x="6419" y="2640"/>
                    <a:pt x="6432" y="2662"/>
                    <a:pt x="6400" y="2680"/>
                  </a:cubicBezTo>
                  <a:cubicBezTo>
                    <a:pt x="6428" y="2674"/>
                    <a:pt x="6446" y="2669"/>
                    <a:pt x="6455" y="2669"/>
                  </a:cubicBezTo>
                  <a:cubicBezTo>
                    <a:pt x="6472" y="2669"/>
                    <a:pt x="6461" y="2684"/>
                    <a:pt x="6428" y="2724"/>
                  </a:cubicBezTo>
                  <a:cubicBezTo>
                    <a:pt x="6389" y="2749"/>
                    <a:pt x="6373" y="2758"/>
                    <a:pt x="6383" y="2758"/>
                  </a:cubicBezTo>
                  <a:cubicBezTo>
                    <a:pt x="6390" y="2758"/>
                    <a:pt x="6409" y="2754"/>
                    <a:pt x="6441" y="2746"/>
                  </a:cubicBezTo>
                  <a:cubicBezTo>
                    <a:pt x="6485" y="2749"/>
                    <a:pt x="6485" y="2749"/>
                    <a:pt x="6469" y="2790"/>
                  </a:cubicBezTo>
                  <a:cubicBezTo>
                    <a:pt x="6445" y="2806"/>
                    <a:pt x="6445" y="2821"/>
                    <a:pt x="6459" y="2821"/>
                  </a:cubicBezTo>
                  <a:cubicBezTo>
                    <a:pt x="6465" y="2821"/>
                    <a:pt x="6473" y="2818"/>
                    <a:pt x="6482" y="2812"/>
                  </a:cubicBezTo>
                  <a:cubicBezTo>
                    <a:pt x="6494" y="2809"/>
                    <a:pt x="6506" y="2808"/>
                    <a:pt x="6517" y="2808"/>
                  </a:cubicBezTo>
                  <a:cubicBezTo>
                    <a:pt x="6579" y="2808"/>
                    <a:pt x="6622" y="2847"/>
                    <a:pt x="6569" y="2881"/>
                  </a:cubicBezTo>
                  <a:cubicBezTo>
                    <a:pt x="6580" y="2895"/>
                    <a:pt x="6598" y="2903"/>
                    <a:pt x="6619" y="2903"/>
                  </a:cubicBezTo>
                  <a:cubicBezTo>
                    <a:pt x="6623" y="2903"/>
                    <a:pt x="6626" y="2903"/>
                    <a:pt x="6629" y="2903"/>
                  </a:cubicBezTo>
                  <a:cubicBezTo>
                    <a:pt x="6658" y="2897"/>
                    <a:pt x="6676" y="2893"/>
                    <a:pt x="6684" y="2893"/>
                  </a:cubicBezTo>
                  <a:cubicBezTo>
                    <a:pt x="6695" y="2893"/>
                    <a:pt x="6680" y="2902"/>
                    <a:pt x="6642" y="2925"/>
                  </a:cubicBezTo>
                  <a:cubicBezTo>
                    <a:pt x="6602" y="2975"/>
                    <a:pt x="6601" y="2999"/>
                    <a:pt x="6642" y="2999"/>
                  </a:cubicBezTo>
                  <a:cubicBezTo>
                    <a:pt x="6653" y="2999"/>
                    <a:pt x="6666" y="2997"/>
                    <a:pt x="6682" y="2994"/>
                  </a:cubicBezTo>
                  <a:cubicBezTo>
                    <a:pt x="6682" y="2994"/>
                    <a:pt x="6729" y="2994"/>
                    <a:pt x="6710" y="3038"/>
                  </a:cubicBezTo>
                  <a:cubicBezTo>
                    <a:pt x="6705" y="3090"/>
                    <a:pt x="6739" y="3206"/>
                    <a:pt x="6780" y="3206"/>
                  </a:cubicBezTo>
                  <a:cubicBezTo>
                    <a:pt x="6788" y="3206"/>
                    <a:pt x="6796" y="3201"/>
                    <a:pt x="6804" y="3191"/>
                  </a:cubicBezTo>
                  <a:lnTo>
                    <a:pt x="6833" y="3235"/>
                  </a:lnTo>
                  <a:cubicBezTo>
                    <a:pt x="6826" y="3298"/>
                    <a:pt x="6842" y="3320"/>
                    <a:pt x="6886" y="3323"/>
                  </a:cubicBezTo>
                  <a:lnTo>
                    <a:pt x="6933" y="3323"/>
                  </a:lnTo>
                  <a:cubicBezTo>
                    <a:pt x="6902" y="3345"/>
                    <a:pt x="6883" y="3385"/>
                    <a:pt x="6895" y="3407"/>
                  </a:cubicBezTo>
                  <a:cubicBezTo>
                    <a:pt x="6903" y="3419"/>
                    <a:pt x="6907" y="3424"/>
                    <a:pt x="6914" y="3424"/>
                  </a:cubicBezTo>
                  <a:cubicBezTo>
                    <a:pt x="6919" y="3424"/>
                    <a:pt x="6927" y="3420"/>
                    <a:pt x="6942" y="3411"/>
                  </a:cubicBezTo>
                  <a:cubicBezTo>
                    <a:pt x="6950" y="3393"/>
                    <a:pt x="6956" y="3386"/>
                    <a:pt x="6962" y="3386"/>
                  </a:cubicBezTo>
                  <a:cubicBezTo>
                    <a:pt x="6971" y="3386"/>
                    <a:pt x="6979" y="3401"/>
                    <a:pt x="6986" y="3414"/>
                  </a:cubicBezTo>
                  <a:cubicBezTo>
                    <a:pt x="7002" y="3436"/>
                    <a:pt x="6983" y="3476"/>
                    <a:pt x="6952" y="3495"/>
                  </a:cubicBezTo>
                  <a:lnTo>
                    <a:pt x="6964" y="3517"/>
                  </a:lnTo>
                  <a:cubicBezTo>
                    <a:pt x="6989" y="3502"/>
                    <a:pt x="7007" y="3497"/>
                    <a:pt x="7017" y="3497"/>
                  </a:cubicBezTo>
                  <a:cubicBezTo>
                    <a:pt x="7032" y="3497"/>
                    <a:pt x="7030" y="3509"/>
                    <a:pt x="7011" y="3520"/>
                  </a:cubicBezTo>
                  <a:cubicBezTo>
                    <a:pt x="6996" y="3548"/>
                    <a:pt x="6999" y="3583"/>
                    <a:pt x="7018" y="3608"/>
                  </a:cubicBezTo>
                  <a:cubicBezTo>
                    <a:pt x="7025" y="3603"/>
                    <a:pt x="7030" y="3602"/>
                    <a:pt x="7033" y="3602"/>
                  </a:cubicBezTo>
                  <a:cubicBezTo>
                    <a:pt x="7041" y="3602"/>
                    <a:pt x="7036" y="3614"/>
                    <a:pt x="7027" y="3614"/>
                  </a:cubicBezTo>
                  <a:cubicBezTo>
                    <a:pt x="7024" y="3614"/>
                    <a:pt x="7021" y="3613"/>
                    <a:pt x="7018" y="3608"/>
                  </a:cubicBezTo>
                  <a:lnTo>
                    <a:pt x="6986" y="3627"/>
                  </a:lnTo>
                  <a:cubicBezTo>
                    <a:pt x="6978" y="3645"/>
                    <a:pt x="6980" y="3651"/>
                    <a:pt x="6987" y="3651"/>
                  </a:cubicBezTo>
                  <a:cubicBezTo>
                    <a:pt x="6997" y="3651"/>
                    <a:pt x="7016" y="3640"/>
                    <a:pt x="7033" y="3630"/>
                  </a:cubicBezTo>
                  <a:cubicBezTo>
                    <a:pt x="7033" y="3630"/>
                    <a:pt x="7046" y="3652"/>
                    <a:pt x="7061" y="3674"/>
                  </a:cubicBezTo>
                  <a:cubicBezTo>
                    <a:pt x="7069" y="3686"/>
                    <a:pt x="7076" y="3699"/>
                    <a:pt x="7084" y="3699"/>
                  </a:cubicBezTo>
                  <a:cubicBezTo>
                    <a:pt x="7091" y="3699"/>
                    <a:pt x="7097" y="3692"/>
                    <a:pt x="7105" y="3674"/>
                  </a:cubicBezTo>
                  <a:cubicBezTo>
                    <a:pt x="7127" y="3661"/>
                    <a:pt x="7151" y="3646"/>
                    <a:pt x="7167" y="3646"/>
                  </a:cubicBezTo>
                  <a:cubicBezTo>
                    <a:pt x="7174" y="3646"/>
                    <a:pt x="7180" y="3648"/>
                    <a:pt x="7184" y="3655"/>
                  </a:cubicBezTo>
                  <a:cubicBezTo>
                    <a:pt x="7190" y="3651"/>
                    <a:pt x="7194" y="3650"/>
                    <a:pt x="7197" y="3650"/>
                  </a:cubicBezTo>
                  <a:cubicBezTo>
                    <a:pt x="7205" y="3650"/>
                    <a:pt x="7200" y="3662"/>
                    <a:pt x="7192" y="3662"/>
                  </a:cubicBezTo>
                  <a:cubicBezTo>
                    <a:pt x="7190" y="3662"/>
                    <a:pt x="7186" y="3660"/>
                    <a:pt x="7184" y="3655"/>
                  </a:cubicBezTo>
                  <a:cubicBezTo>
                    <a:pt x="7152" y="3677"/>
                    <a:pt x="7118" y="3696"/>
                    <a:pt x="7134" y="3718"/>
                  </a:cubicBezTo>
                  <a:cubicBezTo>
                    <a:pt x="7146" y="3740"/>
                    <a:pt x="7115" y="3762"/>
                    <a:pt x="7115" y="3762"/>
                  </a:cubicBezTo>
                  <a:cubicBezTo>
                    <a:pt x="7036" y="3777"/>
                    <a:pt x="7124" y="3846"/>
                    <a:pt x="7168" y="3849"/>
                  </a:cubicBezTo>
                  <a:cubicBezTo>
                    <a:pt x="7262" y="3852"/>
                    <a:pt x="7275" y="3874"/>
                    <a:pt x="7209" y="3915"/>
                  </a:cubicBezTo>
                  <a:cubicBezTo>
                    <a:pt x="7176" y="3937"/>
                    <a:pt x="7185" y="3948"/>
                    <a:pt x="7218" y="3948"/>
                  </a:cubicBezTo>
                  <a:cubicBezTo>
                    <a:pt x="7248" y="3948"/>
                    <a:pt x="7295" y="3939"/>
                    <a:pt x="7347" y="3921"/>
                  </a:cubicBezTo>
                  <a:lnTo>
                    <a:pt x="7456" y="3881"/>
                  </a:lnTo>
                  <a:lnTo>
                    <a:pt x="7362" y="3943"/>
                  </a:lnTo>
                  <a:cubicBezTo>
                    <a:pt x="7246" y="4044"/>
                    <a:pt x="7246" y="4044"/>
                    <a:pt x="7353" y="4072"/>
                  </a:cubicBezTo>
                  <a:cubicBezTo>
                    <a:pt x="7409" y="4094"/>
                    <a:pt x="7409" y="4094"/>
                    <a:pt x="7378" y="4116"/>
                  </a:cubicBezTo>
                  <a:cubicBezTo>
                    <a:pt x="7347" y="4134"/>
                    <a:pt x="7359" y="4156"/>
                    <a:pt x="7400" y="4222"/>
                  </a:cubicBezTo>
                  <a:cubicBezTo>
                    <a:pt x="7434" y="4273"/>
                    <a:pt x="7449" y="4298"/>
                    <a:pt x="7468" y="4298"/>
                  </a:cubicBezTo>
                  <a:cubicBezTo>
                    <a:pt x="7474" y="4298"/>
                    <a:pt x="7480" y="4295"/>
                    <a:pt x="7488" y="4291"/>
                  </a:cubicBezTo>
                  <a:lnTo>
                    <a:pt x="7516" y="4335"/>
                  </a:lnTo>
                  <a:cubicBezTo>
                    <a:pt x="7487" y="4372"/>
                    <a:pt x="7495" y="4394"/>
                    <a:pt x="7517" y="4394"/>
                  </a:cubicBezTo>
                  <a:cubicBezTo>
                    <a:pt x="7532" y="4394"/>
                    <a:pt x="7555" y="4383"/>
                    <a:pt x="7575" y="4357"/>
                  </a:cubicBezTo>
                  <a:lnTo>
                    <a:pt x="7604" y="4401"/>
                  </a:lnTo>
                  <a:lnTo>
                    <a:pt x="7569" y="4423"/>
                  </a:lnTo>
                  <a:cubicBezTo>
                    <a:pt x="7538" y="4442"/>
                    <a:pt x="7566" y="4485"/>
                    <a:pt x="7676" y="4661"/>
                  </a:cubicBezTo>
                  <a:cubicBezTo>
                    <a:pt x="7775" y="4829"/>
                    <a:pt x="7789" y="4885"/>
                    <a:pt x="7832" y="4885"/>
                  </a:cubicBezTo>
                  <a:cubicBezTo>
                    <a:pt x="7842" y="4885"/>
                    <a:pt x="7853" y="4882"/>
                    <a:pt x="7867" y="4877"/>
                  </a:cubicBezTo>
                  <a:cubicBezTo>
                    <a:pt x="7945" y="4880"/>
                    <a:pt x="7958" y="4912"/>
                    <a:pt x="7882" y="4934"/>
                  </a:cubicBezTo>
                  <a:cubicBezTo>
                    <a:pt x="7852" y="4942"/>
                    <a:pt x="7826" y="4973"/>
                    <a:pt x="7845" y="4973"/>
                  </a:cubicBezTo>
                  <a:cubicBezTo>
                    <a:pt x="7847" y="4973"/>
                    <a:pt x="7851" y="4972"/>
                    <a:pt x="7854" y="4971"/>
                  </a:cubicBezTo>
                  <a:lnTo>
                    <a:pt x="7854" y="4971"/>
                  </a:lnTo>
                  <a:cubicBezTo>
                    <a:pt x="7864" y="4999"/>
                    <a:pt x="7854" y="5034"/>
                    <a:pt x="7835" y="5059"/>
                  </a:cubicBezTo>
                  <a:cubicBezTo>
                    <a:pt x="7777" y="5144"/>
                    <a:pt x="7806" y="5166"/>
                    <a:pt x="7841" y="5166"/>
                  </a:cubicBezTo>
                  <a:cubicBezTo>
                    <a:pt x="7843" y="5166"/>
                    <a:pt x="7846" y="5166"/>
                    <a:pt x="7848" y="5165"/>
                  </a:cubicBezTo>
                  <a:cubicBezTo>
                    <a:pt x="7869" y="5156"/>
                    <a:pt x="7882" y="5152"/>
                    <a:pt x="7887" y="5152"/>
                  </a:cubicBezTo>
                  <a:cubicBezTo>
                    <a:pt x="7901" y="5152"/>
                    <a:pt x="7878" y="5174"/>
                    <a:pt x="7851" y="5194"/>
                  </a:cubicBezTo>
                  <a:cubicBezTo>
                    <a:pt x="7814" y="5222"/>
                    <a:pt x="7776" y="5247"/>
                    <a:pt x="7814" y="5247"/>
                  </a:cubicBezTo>
                  <a:cubicBezTo>
                    <a:pt x="7852" y="5271"/>
                    <a:pt x="7868" y="5427"/>
                    <a:pt x="7803" y="5427"/>
                  </a:cubicBezTo>
                  <a:cubicBezTo>
                    <a:pt x="7799" y="5427"/>
                    <a:pt x="7796" y="5427"/>
                    <a:pt x="7792" y="5426"/>
                  </a:cubicBezTo>
                  <a:cubicBezTo>
                    <a:pt x="7792" y="5444"/>
                    <a:pt x="7785" y="5460"/>
                    <a:pt x="7782" y="5476"/>
                  </a:cubicBezTo>
                  <a:cubicBezTo>
                    <a:pt x="7817" y="5485"/>
                    <a:pt x="7807" y="5538"/>
                    <a:pt x="7785" y="5589"/>
                  </a:cubicBezTo>
                  <a:cubicBezTo>
                    <a:pt x="7770" y="5629"/>
                    <a:pt x="7759" y="5653"/>
                    <a:pt x="7738" y="5653"/>
                  </a:cubicBezTo>
                  <a:cubicBezTo>
                    <a:pt x="7732" y="5653"/>
                    <a:pt x="7726" y="5651"/>
                    <a:pt x="7720" y="5648"/>
                  </a:cubicBezTo>
                  <a:cubicBezTo>
                    <a:pt x="7711" y="5634"/>
                    <a:pt x="7704" y="5627"/>
                    <a:pt x="7699" y="5627"/>
                  </a:cubicBezTo>
                  <a:cubicBezTo>
                    <a:pt x="7690" y="5627"/>
                    <a:pt x="7688" y="5651"/>
                    <a:pt x="7694" y="5692"/>
                  </a:cubicBezTo>
                  <a:cubicBezTo>
                    <a:pt x="7685" y="5714"/>
                    <a:pt x="7732" y="5777"/>
                    <a:pt x="7720" y="5802"/>
                  </a:cubicBezTo>
                  <a:cubicBezTo>
                    <a:pt x="7751" y="5820"/>
                    <a:pt x="7767" y="5867"/>
                    <a:pt x="7748" y="5889"/>
                  </a:cubicBezTo>
                  <a:lnTo>
                    <a:pt x="7716" y="5867"/>
                  </a:lnTo>
                  <a:lnTo>
                    <a:pt x="7657" y="5824"/>
                  </a:lnTo>
                  <a:cubicBezTo>
                    <a:pt x="7641" y="5846"/>
                    <a:pt x="7622" y="5864"/>
                    <a:pt x="7654" y="5889"/>
                  </a:cubicBezTo>
                  <a:cubicBezTo>
                    <a:pt x="7607" y="5889"/>
                    <a:pt x="7588" y="5905"/>
                    <a:pt x="7550" y="5946"/>
                  </a:cubicBezTo>
                  <a:cubicBezTo>
                    <a:pt x="7510" y="5980"/>
                    <a:pt x="7472" y="6015"/>
                    <a:pt x="7472" y="6062"/>
                  </a:cubicBezTo>
                  <a:cubicBezTo>
                    <a:pt x="7459" y="6053"/>
                    <a:pt x="7443" y="6049"/>
                    <a:pt x="7427" y="6049"/>
                  </a:cubicBezTo>
                  <a:cubicBezTo>
                    <a:pt x="7359" y="6049"/>
                    <a:pt x="7278" y="6115"/>
                    <a:pt x="7293" y="6178"/>
                  </a:cubicBezTo>
                  <a:cubicBezTo>
                    <a:pt x="7306" y="6199"/>
                    <a:pt x="7300" y="6212"/>
                    <a:pt x="7282" y="6212"/>
                  </a:cubicBezTo>
                  <a:cubicBezTo>
                    <a:pt x="7274" y="6212"/>
                    <a:pt x="7263" y="6209"/>
                    <a:pt x="7249" y="6203"/>
                  </a:cubicBezTo>
                  <a:cubicBezTo>
                    <a:pt x="7233" y="6197"/>
                    <a:pt x="7223" y="6193"/>
                    <a:pt x="7216" y="6193"/>
                  </a:cubicBezTo>
                  <a:cubicBezTo>
                    <a:pt x="7206" y="6193"/>
                    <a:pt x="7206" y="6204"/>
                    <a:pt x="7206" y="6231"/>
                  </a:cubicBezTo>
                  <a:cubicBezTo>
                    <a:pt x="7204" y="6253"/>
                    <a:pt x="7195" y="6260"/>
                    <a:pt x="7180" y="6260"/>
                  </a:cubicBezTo>
                  <a:cubicBezTo>
                    <a:pt x="7164" y="6260"/>
                    <a:pt x="7141" y="6250"/>
                    <a:pt x="7118" y="6240"/>
                  </a:cubicBezTo>
                  <a:cubicBezTo>
                    <a:pt x="7090" y="6218"/>
                    <a:pt x="7070" y="6208"/>
                    <a:pt x="7057" y="6208"/>
                  </a:cubicBezTo>
                  <a:cubicBezTo>
                    <a:pt x="7040" y="6208"/>
                    <a:pt x="7033" y="6224"/>
                    <a:pt x="7033" y="6250"/>
                  </a:cubicBezTo>
                  <a:cubicBezTo>
                    <a:pt x="7014" y="6291"/>
                    <a:pt x="6983" y="6328"/>
                    <a:pt x="6942" y="6350"/>
                  </a:cubicBezTo>
                  <a:cubicBezTo>
                    <a:pt x="6917" y="6410"/>
                    <a:pt x="6895" y="6422"/>
                    <a:pt x="6939" y="6441"/>
                  </a:cubicBezTo>
                  <a:cubicBezTo>
                    <a:pt x="6952" y="6466"/>
                    <a:pt x="6958" y="6491"/>
                    <a:pt x="6958" y="6519"/>
                  </a:cubicBezTo>
                  <a:cubicBezTo>
                    <a:pt x="6947" y="6546"/>
                    <a:pt x="6937" y="6554"/>
                    <a:pt x="6931" y="6554"/>
                  </a:cubicBezTo>
                  <a:cubicBezTo>
                    <a:pt x="6924" y="6554"/>
                    <a:pt x="6924" y="6541"/>
                    <a:pt x="6936" y="6532"/>
                  </a:cubicBezTo>
                  <a:cubicBezTo>
                    <a:pt x="6958" y="6472"/>
                    <a:pt x="6936" y="6488"/>
                    <a:pt x="6895" y="6469"/>
                  </a:cubicBezTo>
                  <a:cubicBezTo>
                    <a:pt x="6884" y="6465"/>
                    <a:pt x="6873" y="6464"/>
                    <a:pt x="6861" y="6464"/>
                  </a:cubicBezTo>
                  <a:cubicBezTo>
                    <a:pt x="6834" y="6464"/>
                    <a:pt x="6808" y="6473"/>
                    <a:pt x="6786" y="6491"/>
                  </a:cubicBezTo>
                  <a:lnTo>
                    <a:pt x="6698" y="6544"/>
                  </a:lnTo>
                  <a:cubicBezTo>
                    <a:pt x="6613" y="6554"/>
                    <a:pt x="6591" y="6569"/>
                    <a:pt x="6610" y="6601"/>
                  </a:cubicBezTo>
                  <a:lnTo>
                    <a:pt x="6632" y="6632"/>
                  </a:lnTo>
                  <a:cubicBezTo>
                    <a:pt x="6623" y="6625"/>
                    <a:pt x="6611" y="6622"/>
                    <a:pt x="6597" y="6622"/>
                  </a:cubicBezTo>
                  <a:cubicBezTo>
                    <a:pt x="6509" y="6622"/>
                    <a:pt x="6335" y="6740"/>
                    <a:pt x="6343" y="6808"/>
                  </a:cubicBezTo>
                  <a:lnTo>
                    <a:pt x="6343" y="6808"/>
                  </a:lnTo>
                  <a:cubicBezTo>
                    <a:pt x="6338" y="6799"/>
                    <a:pt x="6331" y="6788"/>
                    <a:pt x="6325" y="6776"/>
                  </a:cubicBezTo>
                  <a:cubicBezTo>
                    <a:pt x="6316" y="6763"/>
                    <a:pt x="6307" y="6758"/>
                    <a:pt x="6296" y="6758"/>
                  </a:cubicBezTo>
                  <a:cubicBezTo>
                    <a:pt x="6281" y="6758"/>
                    <a:pt x="6263" y="6769"/>
                    <a:pt x="6237" y="6786"/>
                  </a:cubicBezTo>
                  <a:cubicBezTo>
                    <a:pt x="6215" y="6801"/>
                    <a:pt x="6150" y="6886"/>
                    <a:pt x="6084" y="6927"/>
                  </a:cubicBezTo>
                  <a:cubicBezTo>
                    <a:pt x="5996" y="6983"/>
                    <a:pt x="5930" y="7024"/>
                    <a:pt x="5949" y="7055"/>
                  </a:cubicBezTo>
                  <a:cubicBezTo>
                    <a:pt x="5940" y="7060"/>
                    <a:pt x="5935" y="7063"/>
                    <a:pt x="5931" y="7063"/>
                  </a:cubicBezTo>
                  <a:cubicBezTo>
                    <a:pt x="5924" y="7063"/>
                    <a:pt x="5920" y="7056"/>
                    <a:pt x="5908" y="7036"/>
                  </a:cubicBezTo>
                  <a:cubicBezTo>
                    <a:pt x="5908" y="7013"/>
                    <a:pt x="5902" y="7006"/>
                    <a:pt x="5893" y="7006"/>
                  </a:cubicBezTo>
                  <a:cubicBezTo>
                    <a:pt x="5885" y="7006"/>
                    <a:pt x="5875" y="7012"/>
                    <a:pt x="5864" y="7018"/>
                  </a:cubicBezTo>
                  <a:cubicBezTo>
                    <a:pt x="5842" y="7033"/>
                    <a:pt x="5861" y="7065"/>
                    <a:pt x="5883" y="7096"/>
                  </a:cubicBezTo>
                  <a:cubicBezTo>
                    <a:pt x="5899" y="7123"/>
                    <a:pt x="5886" y="7138"/>
                    <a:pt x="5842" y="7138"/>
                  </a:cubicBezTo>
                  <a:cubicBezTo>
                    <a:pt x="5835" y="7138"/>
                    <a:pt x="5826" y="7138"/>
                    <a:pt x="5817" y="7137"/>
                  </a:cubicBezTo>
                  <a:cubicBezTo>
                    <a:pt x="5742" y="7140"/>
                    <a:pt x="5676" y="7181"/>
                    <a:pt x="5642" y="7246"/>
                  </a:cubicBezTo>
                  <a:cubicBezTo>
                    <a:pt x="5630" y="7253"/>
                    <a:pt x="5618" y="7261"/>
                    <a:pt x="5606" y="7261"/>
                  </a:cubicBezTo>
                  <a:cubicBezTo>
                    <a:pt x="5596" y="7261"/>
                    <a:pt x="5586" y="7256"/>
                    <a:pt x="5576" y="7240"/>
                  </a:cubicBezTo>
                  <a:cubicBezTo>
                    <a:pt x="5563" y="7234"/>
                    <a:pt x="5547" y="7229"/>
                    <a:pt x="5531" y="7229"/>
                  </a:cubicBezTo>
                  <a:cubicBezTo>
                    <a:pt x="5500" y="7229"/>
                    <a:pt x="5471" y="7248"/>
                    <a:pt x="5466" y="7309"/>
                  </a:cubicBezTo>
                  <a:cubicBezTo>
                    <a:pt x="5457" y="7314"/>
                    <a:pt x="5451" y="7317"/>
                    <a:pt x="5446" y="7317"/>
                  </a:cubicBezTo>
                  <a:cubicBezTo>
                    <a:pt x="5439" y="7317"/>
                    <a:pt x="5434" y="7309"/>
                    <a:pt x="5422" y="7287"/>
                  </a:cubicBezTo>
                  <a:cubicBezTo>
                    <a:pt x="5401" y="7277"/>
                    <a:pt x="5386" y="7264"/>
                    <a:pt x="5379" y="7264"/>
                  </a:cubicBezTo>
                  <a:cubicBezTo>
                    <a:pt x="5371" y="7264"/>
                    <a:pt x="5371" y="7276"/>
                    <a:pt x="5379" y="7312"/>
                  </a:cubicBezTo>
                  <a:cubicBezTo>
                    <a:pt x="5350" y="7366"/>
                    <a:pt x="5297" y="7401"/>
                    <a:pt x="5239" y="7401"/>
                  </a:cubicBezTo>
                  <a:cubicBezTo>
                    <a:pt x="5232" y="7401"/>
                    <a:pt x="5226" y="7401"/>
                    <a:pt x="5219" y="7400"/>
                  </a:cubicBezTo>
                  <a:cubicBezTo>
                    <a:pt x="5197" y="7416"/>
                    <a:pt x="5172" y="7425"/>
                    <a:pt x="5187" y="7459"/>
                  </a:cubicBezTo>
                  <a:cubicBezTo>
                    <a:pt x="5194" y="7470"/>
                    <a:pt x="5199" y="7480"/>
                    <a:pt x="5204" y="7488"/>
                  </a:cubicBezTo>
                  <a:lnTo>
                    <a:pt x="5204" y="7488"/>
                  </a:lnTo>
                  <a:cubicBezTo>
                    <a:pt x="5178" y="7464"/>
                    <a:pt x="5165" y="7451"/>
                    <a:pt x="5158" y="7451"/>
                  </a:cubicBezTo>
                  <a:cubicBezTo>
                    <a:pt x="5150" y="7451"/>
                    <a:pt x="5153" y="7470"/>
                    <a:pt x="5156" y="7513"/>
                  </a:cubicBezTo>
                  <a:cubicBezTo>
                    <a:pt x="5165" y="7532"/>
                    <a:pt x="5161" y="7544"/>
                    <a:pt x="5153" y="7544"/>
                  </a:cubicBezTo>
                  <a:cubicBezTo>
                    <a:pt x="5146" y="7544"/>
                    <a:pt x="5138" y="7537"/>
                    <a:pt x="5131" y="7522"/>
                  </a:cubicBezTo>
                  <a:cubicBezTo>
                    <a:pt x="5120" y="7513"/>
                    <a:pt x="5103" y="7507"/>
                    <a:pt x="5086" y="7507"/>
                  </a:cubicBezTo>
                  <a:cubicBezTo>
                    <a:pt x="5080" y="7507"/>
                    <a:pt x="5074" y="7508"/>
                    <a:pt x="5068" y="7510"/>
                  </a:cubicBezTo>
                  <a:cubicBezTo>
                    <a:pt x="5043" y="7519"/>
                    <a:pt x="4940" y="7613"/>
                    <a:pt x="4811" y="7647"/>
                  </a:cubicBezTo>
                  <a:cubicBezTo>
                    <a:pt x="4611" y="7716"/>
                    <a:pt x="4532" y="7726"/>
                    <a:pt x="4539" y="7763"/>
                  </a:cubicBezTo>
                  <a:cubicBezTo>
                    <a:pt x="4530" y="7785"/>
                    <a:pt x="4526" y="7795"/>
                    <a:pt x="4519" y="7795"/>
                  </a:cubicBezTo>
                  <a:cubicBezTo>
                    <a:pt x="4513" y="7795"/>
                    <a:pt x="4505" y="7787"/>
                    <a:pt x="4489" y="7773"/>
                  </a:cubicBezTo>
                  <a:cubicBezTo>
                    <a:pt x="4473" y="7758"/>
                    <a:pt x="4452" y="7748"/>
                    <a:pt x="4430" y="7748"/>
                  </a:cubicBezTo>
                  <a:cubicBezTo>
                    <a:pt x="4420" y="7748"/>
                    <a:pt x="4410" y="7750"/>
                    <a:pt x="4401" y="7754"/>
                  </a:cubicBezTo>
                  <a:cubicBezTo>
                    <a:pt x="4392" y="7755"/>
                    <a:pt x="4384" y="7756"/>
                    <a:pt x="4376" y="7756"/>
                  </a:cubicBezTo>
                  <a:cubicBezTo>
                    <a:pt x="4361" y="7756"/>
                    <a:pt x="4349" y="7751"/>
                    <a:pt x="4344" y="7726"/>
                  </a:cubicBezTo>
                  <a:cubicBezTo>
                    <a:pt x="4326" y="7770"/>
                    <a:pt x="4326" y="7770"/>
                    <a:pt x="4297" y="7773"/>
                  </a:cubicBezTo>
                  <a:cubicBezTo>
                    <a:pt x="4294" y="7755"/>
                    <a:pt x="4287" y="7746"/>
                    <a:pt x="4278" y="7746"/>
                  </a:cubicBezTo>
                  <a:cubicBezTo>
                    <a:pt x="4268" y="7746"/>
                    <a:pt x="4256" y="7757"/>
                    <a:pt x="4244" y="7779"/>
                  </a:cubicBezTo>
                  <a:cubicBezTo>
                    <a:pt x="4236" y="7819"/>
                    <a:pt x="4232" y="7838"/>
                    <a:pt x="4229" y="7838"/>
                  </a:cubicBezTo>
                  <a:cubicBezTo>
                    <a:pt x="4226" y="7838"/>
                    <a:pt x="4224" y="7819"/>
                    <a:pt x="4219" y="7782"/>
                  </a:cubicBezTo>
                  <a:cubicBezTo>
                    <a:pt x="4215" y="7757"/>
                    <a:pt x="4176" y="7735"/>
                    <a:pt x="4161" y="7735"/>
                  </a:cubicBezTo>
                  <a:cubicBezTo>
                    <a:pt x="4154" y="7735"/>
                    <a:pt x="4153" y="7740"/>
                    <a:pt x="4163" y="7751"/>
                  </a:cubicBezTo>
                  <a:cubicBezTo>
                    <a:pt x="4166" y="7788"/>
                    <a:pt x="4116" y="7795"/>
                    <a:pt x="4091" y="7835"/>
                  </a:cubicBezTo>
                  <a:cubicBezTo>
                    <a:pt x="4087" y="7835"/>
                    <a:pt x="4083" y="7836"/>
                    <a:pt x="4080" y="7836"/>
                  </a:cubicBezTo>
                  <a:cubicBezTo>
                    <a:pt x="4058" y="7836"/>
                    <a:pt x="4037" y="7833"/>
                    <a:pt x="4034" y="7801"/>
                  </a:cubicBezTo>
                  <a:cubicBezTo>
                    <a:pt x="4027" y="7794"/>
                    <a:pt x="4013" y="7791"/>
                    <a:pt x="3996" y="7791"/>
                  </a:cubicBezTo>
                  <a:cubicBezTo>
                    <a:pt x="3947" y="7791"/>
                    <a:pt x="3871" y="7817"/>
                    <a:pt x="3852" y="7845"/>
                  </a:cubicBezTo>
                  <a:cubicBezTo>
                    <a:pt x="3852" y="7864"/>
                    <a:pt x="3845" y="7874"/>
                    <a:pt x="3838" y="7874"/>
                  </a:cubicBezTo>
                  <a:cubicBezTo>
                    <a:pt x="3831" y="7874"/>
                    <a:pt x="3824" y="7865"/>
                    <a:pt x="3824" y="7845"/>
                  </a:cubicBezTo>
                  <a:cubicBezTo>
                    <a:pt x="3824" y="7816"/>
                    <a:pt x="3809" y="7809"/>
                    <a:pt x="3789" y="7809"/>
                  </a:cubicBezTo>
                  <a:cubicBezTo>
                    <a:pt x="3783" y="7809"/>
                    <a:pt x="3777" y="7810"/>
                    <a:pt x="3771" y="7810"/>
                  </a:cubicBezTo>
                  <a:cubicBezTo>
                    <a:pt x="3764" y="7821"/>
                    <a:pt x="3758" y="7826"/>
                    <a:pt x="3755" y="7826"/>
                  </a:cubicBezTo>
                  <a:cubicBezTo>
                    <a:pt x="3746" y="7826"/>
                    <a:pt x="3746" y="7799"/>
                    <a:pt x="3746" y="7773"/>
                  </a:cubicBezTo>
                  <a:cubicBezTo>
                    <a:pt x="3768" y="7737"/>
                    <a:pt x="3752" y="7735"/>
                    <a:pt x="3714" y="7735"/>
                  </a:cubicBezTo>
                  <a:cubicBezTo>
                    <a:pt x="3709" y="7735"/>
                    <a:pt x="3702" y="7735"/>
                    <a:pt x="3696" y="7735"/>
                  </a:cubicBezTo>
                  <a:cubicBezTo>
                    <a:pt x="3681" y="7755"/>
                    <a:pt x="3644" y="7761"/>
                    <a:pt x="3601" y="7761"/>
                  </a:cubicBezTo>
                  <a:cubicBezTo>
                    <a:pt x="3564" y="7761"/>
                    <a:pt x="3522" y="7757"/>
                    <a:pt x="3486" y="7754"/>
                  </a:cubicBezTo>
                  <a:cubicBezTo>
                    <a:pt x="3474" y="7753"/>
                    <a:pt x="3463" y="7753"/>
                    <a:pt x="3453" y="7753"/>
                  </a:cubicBezTo>
                  <a:cubicBezTo>
                    <a:pt x="3351" y="7753"/>
                    <a:pt x="3320" y="7782"/>
                    <a:pt x="3263" y="7842"/>
                  </a:cubicBezTo>
                  <a:lnTo>
                    <a:pt x="3223" y="7911"/>
                  </a:lnTo>
                  <a:lnTo>
                    <a:pt x="3223" y="7911"/>
                  </a:lnTo>
                  <a:lnTo>
                    <a:pt x="3235" y="7835"/>
                  </a:lnTo>
                  <a:cubicBezTo>
                    <a:pt x="3238" y="7798"/>
                    <a:pt x="3235" y="7757"/>
                    <a:pt x="3229" y="7720"/>
                  </a:cubicBezTo>
                  <a:cubicBezTo>
                    <a:pt x="3228" y="7719"/>
                    <a:pt x="3227" y="7719"/>
                    <a:pt x="3226" y="7719"/>
                  </a:cubicBezTo>
                  <a:cubicBezTo>
                    <a:pt x="3203" y="7719"/>
                    <a:pt x="3194" y="7752"/>
                    <a:pt x="3188" y="7788"/>
                  </a:cubicBezTo>
                  <a:cubicBezTo>
                    <a:pt x="3185" y="7806"/>
                    <a:pt x="3178" y="7814"/>
                    <a:pt x="3168" y="7814"/>
                  </a:cubicBezTo>
                  <a:cubicBezTo>
                    <a:pt x="3155" y="7814"/>
                    <a:pt x="3135" y="7802"/>
                    <a:pt x="3110" y="7776"/>
                  </a:cubicBezTo>
                  <a:cubicBezTo>
                    <a:pt x="3083" y="7747"/>
                    <a:pt x="3063" y="7734"/>
                    <a:pt x="3044" y="7734"/>
                  </a:cubicBezTo>
                  <a:cubicBezTo>
                    <a:pt x="3032" y="7734"/>
                    <a:pt x="3020" y="7740"/>
                    <a:pt x="3006" y="7751"/>
                  </a:cubicBezTo>
                  <a:cubicBezTo>
                    <a:pt x="2975" y="7748"/>
                    <a:pt x="2950" y="7723"/>
                    <a:pt x="2940" y="7691"/>
                  </a:cubicBezTo>
                  <a:cubicBezTo>
                    <a:pt x="2933" y="7690"/>
                    <a:pt x="2928" y="7688"/>
                    <a:pt x="2924" y="7688"/>
                  </a:cubicBezTo>
                  <a:cubicBezTo>
                    <a:pt x="2915" y="7688"/>
                    <a:pt x="2913" y="7696"/>
                    <a:pt x="2906" y="7723"/>
                  </a:cubicBezTo>
                  <a:cubicBezTo>
                    <a:pt x="2901" y="7737"/>
                    <a:pt x="2893" y="7745"/>
                    <a:pt x="2885" y="7745"/>
                  </a:cubicBezTo>
                  <a:cubicBezTo>
                    <a:pt x="2874" y="7745"/>
                    <a:pt x="2862" y="7732"/>
                    <a:pt x="2853" y="7707"/>
                  </a:cubicBezTo>
                  <a:cubicBezTo>
                    <a:pt x="2851" y="7653"/>
                    <a:pt x="2814" y="7625"/>
                    <a:pt x="2787" y="7625"/>
                  </a:cubicBezTo>
                  <a:cubicBezTo>
                    <a:pt x="2775" y="7625"/>
                    <a:pt x="2766" y="7631"/>
                    <a:pt x="2762" y="7641"/>
                  </a:cubicBezTo>
                  <a:cubicBezTo>
                    <a:pt x="2755" y="7662"/>
                    <a:pt x="2745" y="7668"/>
                    <a:pt x="2734" y="7668"/>
                  </a:cubicBezTo>
                  <a:cubicBezTo>
                    <a:pt x="2724" y="7668"/>
                    <a:pt x="2714" y="7664"/>
                    <a:pt x="2702" y="7660"/>
                  </a:cubicBezTo>
                  <a:cubicBezTo>
                    <a:pt x="2690" y="7653"/>
                    <a:pt x="2677" y="7650"/>
                    <a:pt x="2663" y="7650"/>
                  </a:cubicBezTo>
                  <a:cubicBezTo>
                    <a:pt x="2646" y="7650"/>
                    <a:pt x="2629" y="7656"/>
                    <a:pt x="2615" y="7666"/>
                  </a:cubicBezTo>
                  <a:lnTo>
                    <a:pt x="2564" y="7647"/>
                  </a:lnTo>
                  <a:cubicBezTo>
                    <a:pt x="2543" y="7637"/>
                    <a:pt x="2567" y="7617"/>
                    <a:pt x="2590" y="7617"/>
                  </a:cubicBezTo>
                  <a:cubicBezTo>
                    <a:pt x="2594" y="7617"/>
                    <a:pt x="2598" y="7618"/>
                    <a:pt x="2602" y="7619"/>
                  </a:cubicBezTo>
                  <a:lnTo>
                    <a:pt x="2593" y="7575"/>
                  </a:lnTo>
                  <a:cubicBezTo>
                    <a:pt x="2564" y="7565"/>
                    <a:pt x="2544" y="7557"/>
                    <a:pt x="2524" y="7557"/>
                  </a:cubicBezTo>
                  <a:cubicBezTo>
                    <a:pt x="2510" y="7557"/>
                    <a:pt x="2496" y="7561"/>
                    <a:pt x="2480" y="7572"/>
                  </a:cubicBezTo>
                  <a:cubicBezTo>
                    <a:pt x="2453" y="7601"/>
                    <a:pt x="2439" y="7616"/>
                    <a:pt x="2435" y="7616"/>
                  </a:cubicBezTo>
                  <a:cubicBezTo>
                    <a:pt x="2431" y="7616"/>
                    <a:pt x="2438" y="7599"/>
                    <a:pt x="2455" y="7563"/>
                  </a:cubicBezTo>
                  <a:cubicBezTo>
                    <a:pt x="2468" y="7534"/>
                    <a:pt x="2464" y="7498"/>
                    <a:pt x="2441" y="7498"/>
                  </a:cubicBezTo>
                  <a:cubicBezTo>
                    <a:pt x="2436" y="7498"/>
                    <a:pt x="2430" y="7499"/>
                    <a:pt x="2423" y="7503"/>
                  </a:cubicBezTo>
                  <a:cubicBezTo>
                    <a:pt x="2404" y="7523"/>
                    <a:pt x="2390" y="7530"/>
                    <a:pt x="2381" y="7530"/>
                  </a:cubicBezTo>
                  <a:cubicBezTo>
                    <a:pt x="2364" y="7530"/>
                    <a:pt x="2364" y="7504"/>
                    <a:pt x="2376" y="7481"/>
                  </a:cubicBezTo>
                  <a:cubicBezTo>
                    <a:pt x="2410" y="7446"/>
                    <a:pt x="2424" y="7433"/>
                    <a:pt x="2396" y="7433"/>
                  </a:cubicBezTo>
                  <a:cubicBezTo>
                    <a:pt x="2381" y="7433"/>
                    <a:pt x="2351" y="7437"/>
                    <a:pt x="2304" y="7444"/>
                  </a:cubicBezTo>
                  <a:cubicBezTo>
                    <a:pt x="2257" y="7422"/>
                    <a:pt x="2144" y="7406"/>
                    <a:pt x="2079" y="7362"/>
                  </a:cubicBezTo>
                  <a:cubicBezTo>
                    <a:pt x="1991" y="7306"/>
                    <a:pt x="1944" y="7275"/>
                    <a:pt x="1944" y="7231"/>
                  </a:cubicBezTo>
                  <a:cubicBezTo>
                    <a:pt x="1948" y="7225"/>
                    <a:pt x="1952" y="7219"/>
                    <a:pt x="1955" y="7214"/>
                  </a:cubicBezTo>
                  <a:lnTo>
                    <a:pt x="1955" y="7214"/>
                  </a:lnTo>
                  <a:cubicBezTo>
                    <a:pt x="1939" y="7233"/>
                    <a:pt x="1926" y="7242"/>
                    <a:pt x="1912" y="7242"/>
                  </a:cubicBezTo>
                  <a:cubicBezTo>
                    <a:pt x="1892" y="7242"/>
                    <a:pt x="1870" y="7226"/>
                    <a:pt x="1837" y="7199"/>
                  </a:cubicBezTo>
                  <a:cubicBezTo>
                    <a:pt x="1820" y="7153"/>
                    <a:pt x="1776" y="7123"/>
                    <a:pt x="1729" y="7123"/>
                  </a:cubicBezTo>
                  <a:cubicBezTo>
                    <a:pt x="1716" y="7123"/>
                    <a:pt x="1703" y="7126"/>
                    <a:pt x="1690" y="7130"/>
                  </a:cubicBezTo>
                  <a:lnTo>
                    <a:pt x="1731" y="7162"/>
                  </a:lnTo>
                  <a:cubicBezTo>
                    <a:pt x="1711" y="7187"/>
                    <a:pt x="1695" y="7199"/>
                    <a:pt x="1682" y="7199"/>
                  </a:cubicBezTo>
                  <a:cubicBezTo>
                    <a:pt x="1666" y="7199"/>
                    <a:pt x="1654" y="7179"/>
                    <a:pt x="1643" y="7143"/>
                  </a:cubicBezTo>
                  <a:cubicBezTo>
                    <a:pt x="1621" y="7124"/>
                    <a:pt x="1646" y="7096"/>
                    <a:pt x="1671" y="7068"/>
                  </a:cubicBezTo>
                  <a:cubicBezTo>
                    <a:pt x="1693" y="7043"/>
                    <a:pt x="1699" y="7005"/>
                    <a:pt x="1681" y="6977"/>
                  </a:cubicBezTo>
                  <a:cubicBezTo>
                    <a:pt x="1671" y="6967"/>
                    <a:pt x="1661" y="6957"/>
                    <a:pt x="1652" y="6957"/>
                  </a:cubicBezTo>
                  <a:cubicBezTo>
                    <a:pt x="1645" y="6957"/>
                    <a:pt x="1640" y="6964"/>
                    <a:pt x="1637" y="6986"/>
                  </a:cubicBezTo>
                  <a:cubicBezTo>
                    <a:pt x="1623" y="7002"/>
                    <a:pt x="1617" y="7009"/>
                    <a:pt x="1611" y="7009"/>
                  </a:cubicBezTo>
                  <a:cubicBezTo>
                    <a:pt x="1606" y="7009"/>
                    <a:pt x="1601" y="7004"/>
                    <a:pt x="1593" y="6996"/>
                  </a:cubicBezTo>
                  <a:cubicBezTo>
                    <a:pt x="1578" y="6976"/>
                    <a:pt x="1553" y="6966"/>
                    <a:pt x="1527" y="6966"/>
                  </a:cubicBezTo>
                  <a:cubicBezTo>
                    <a:pt x="1521" y="6966"/>
                    <a:pt x="1515" y="6966"/>
                    <a:pt x="1508" y="6967"/>
                  </a:cubicBezTo>
                  <a:cubicBezTo>
                    <a:pt x="1499" y="6978"/>
                    <a:pt x="1491" y="6982"/>
                    <a:pt x="1483" y="6982"/>
                  </a:cubicBezTo>
                  <a:cubicBezTo>
                    <a:pt x="1469" y="6982"/>
                    <a:pt x="1458" y="6970"/>
                    <a:pt x="1446" y="6958"/>
                  </a:cubicBezTo>
                  <a:cubicBezTo>
                    <a:pt x="1446" y="6927"/>
                    <a:pt x="1436" y="6898"/>
                    <a:pt x="1414" y="6877"/>
                  </a:cubicBezTo>
                  <a:lnTo>
                    <a:pt x="1439" y="6848"/>
                  </a:lnTo>
                  <a:cubicBezTo>
                    <a:pt x="1458" y="6830"/>
                    <a:pt x="1471" y="6804"/>
                    <a:pt x="1474" y="6779"/>
                  </a:cubicBezTo>
                  <a:cubicBezTo>
                    <a:pt x="1470" y="6774"/>
                    <a:pt x="1464" y="6772"/>
                    <a:pt x="1459" y="6772"/>
                  </a:cubicBezTo>
                  <a:cubicBezTo>
                    <a:pt x="1445" y="6772"/>
                    <a:pt x="1430" y="6786"/>
                    <a:pt x="1430" y="6786"/>
                  </a:cubicBezTo>
                  <a:cubicBezTo>
                    <a:pt x="1429" y="6786"/>
                    <a:pt x="1428" y="6787"/>
                    <a:pt x="1427" y="6787"/>
                  </a:cubicBezTo>
                  <a:cubicBezTo>
                    <a:pt x="1406" y="6787"/>
                    <a:pt x="1299" y="6679"/>
                    <a:pt x="1195" y="6560"/>
                  </a:cubicBezTo>
                  <a:cubicBezTo>
                    <a:pt x="1098" y="6422"/>
                    <a:pt x="991" y="6278"/>
                    <a:pt x="979" y="6240"/>
                  </a:cubicBezTo>
                  <a:cubicBezTo>
                    <a:pt x="984" y="6188"/>
                    <a:pt x="961" y="6134"/>
                    <a:pt x="942" y="6134"/>
                  </a:cubicBezTo>
                  <a:cubicBezTo>
                    <a:pt x="937" y="6134"/>
                    <a:pt x="932" y="6138"/>
                    <a:pt x="929" y="6146"/>
                  </a:cubicBezTo>
                  <a:cubicBezTo>
                    <a:pt x="926" y="6148"/>
                    <a:pt x="924" y="6148"/>
                    <a:pt x="921" y="6148"/>
                  </a:cubicBezTo>
                  <a:cubicBezTo>
                    <a:pt x="886" y="6148"/>
                    <a:pt x="818" y="6041"/>
                    <a:pt x="766" y="5902"/>
                  </a:cubicBezTo>
                  <a:cubicBezTo>
                    <a:pt x="691" y="5740"/>
                    <a:pt x="653" y="5616"/>
                    <a:pt x="620" y="5616"/>
                  </a:cubicBezTo>
                  <a:cubicBezTo>
                    <a:pt x="618" y="5616"/>
                    <a:pt x="617" y="5616"/>
                    <a:pt x="615" y="5617"/>
                  </a:cubicBezTo>
                  <a:lnTo>
                    <a:pt x="590" y="5538"/>
                  </a:lnTo>
                  <a:cubicBezTo>
                    <a:pt x="574" y="5488"/>
                    <a:pt x="521" y="5448"/>
                    <a:pt x="515" y="5419"/>
                  </a:cubicBezTo>
                  <a:cubicBezTo>
                    <a:pt x="484" y="5407"/>
                    <a:pt x="473" y="5388"/>
                    <a:pt x="488" y="5388"/>
                  </a:cubicBezTo>
                  <a:cubicBezTo>
                    <a:pt x="492" y="5388"/>
                    <a:pt x="499" y="5390"/>
                    <a:pt x="509" y="5394"/>
                  </a:cubicBezTo>
                  <a:cubicBezTo>
                    <a:pt x="546" y="5385"/>
                    <a:pt x="584" y="5375"/>
                    <a:pt x="578" y="5347"/>
                  </a:cubicBezTo>
                  <a:cubicBezTo>
                    <a:pt x="572" y="5315"/>
                    <a:pt x="554" y="5306"/>
                    <a:pt x="533" y="5306"/>
                  </a:cubicBezTo>
                  <a:cubicBezTo>
                    <a:pt x="520" y="5306"/>
                    <a:pt x="507" y="5309"/>
                    <a:pt x="493" y="5313"/>
                  </a:cubicBezTo>
                  <a:cubicBezTo>
                    <a:pt x="488" y="5314"/>
                    <a:pt x="483" y="5315"/>
                    <a:pt x="479" y="5315"/>
                  </a:cubicBezTo>
                  <a:cubicBezTo>
                    <a:pt x="454" y="5315"/>
                    <a:pt x="449" y="5294"/>
                    <a:pt x="449" y="5294"/>
                  </a:cubicBezTo>
                  <a:cubicBezTo>
                    <a:pt x="446" y="5269"/>
                    <a:pt x="446" y="5269"/>
                    <a:pt x="480" y="5259"/>
                  </a:cubicBezTo>
                  <a:lnTo>
                    <a:pt x="556" y="5244"/>
                  </a:lnTo>
                  <a:lnTo>
                    <a:pt x="549" y="5219"/>
                  </a:lnTo>
                  <a:cubicBezTo>
                    <a:pt x="545" y="5219"/>
                    <a:pt x="541" y="5220"/>
                    <a:pt x="538" y="5220"/>
                  </a:cubicBezTo>
                  <a:cubicBezTo>
                    <a:pt x="511" y="5220"/>
                    <a:pt x="509" y="5200"/>
                    <a:pt x="509" y="5200"/>
                  </a:cubicBezTo>
                  <a:cubicBezTo>
                    <a:pt x="502" y="5172"/>
                    <a:pt x="502" y="5172"/>
                    <a:pt x="578" y="5159"/>
                  </a:cubicBezTo>
                  <a:cubicBezTo>
                    <a:pt x="653" y="5147"/>
                    <a:pt x="647" y="5122"/>
                    <a:pt x="565" y="5109"/>
                  </a:cubicBezTo>
                  <a:lnTo>
                    <a:pt x="521" y="5062"/>
                  </a:lnTo>
                  <a:cubicBezTo>
                    <a:pt x="593" y="5024"/>
                    <a:pt x="512" y="4984"/>
                    <a:pt x="474" y="4959"/>
                  </a:cubicBezTo>
                  <a:cubicBezTo>
                    <a:pt x="546" y="4924"/>
                    <a:pt x="543" y="4899"/>
                    <a:pt x="465" y="4880"/>
                  </a:cubicBezTo>
                  <a:cubicBezTo>
                    <a:pt x="463" y="4880"/>
                    <a:pt x="461" y="4881"/>
                    <a:pt x="459" y="4881"/>
                  </a:cubicBezTo>
                  <a:cubicBezTo>
                    <a:pt x="427" y="4881"/>
                    <a:pt x="426" y="4854"/>
                    <a:pt x="459" y="4827"/>
                  </a:cubicBezTo>
                  <a:cubicBezTo>
                    <a:pt x="493" y="4796"/>
                    <a:pt x="490" y="4771"/>
                    <a:pt x="490" y="4717"/>
                  </a:cubicBezTo>
                  <a:cubicBezTo>
                    <a:pt x="459" y="4692"/>
                    <a:pt x="440" y="4504"/>
                    <a:pt x="465" y="4291"/>
                  </a:cubicBezTo>
                  <a:cubicBezTo>
                    <a:pt x="484" y="4050"/>
                    <a:pt x="531" y="3893"/>
                    <a:pt x="490" y="3884"/>
                  </a:cubicBezTo>
                  <a:cubicBezTo>
                    <a:pt x="493" y="3859"/>
                    <a:pt x="493" y="3859"/>
                    <a:pt x="537" y="3840"/>
                  </a:cubicBezTo>
                  <a:cubicBezTo>
                    <a:pt x="542" y="3841"/>
                    <a:pt x="546" y="3842"/>
                    <a:pt x="550" y="3842"/>
                  </a:cubicBezTo>
                  <a:cubicBezTo>
                    <a:pt x="572" y="3842"/>
                    <a:pt x="571" y="3818"/>
                    <a:pt x="512" y="3780"/>
                  </a:cubicBezTo>
                  <a:cubicBezTo>
                    <a:pt x="493" y="3755"/>
                    <a:pt x="470" y="3743"/>
                    <a:pt x="479" y="3743"/>
                  </a:cubicBezTo>
                  <a:cubicBezTo>
                    <a:pt x="484" y="3743"/>
                    <a:pt x="496" y="3746"/>
                    <a:pt x="521" y="3752"/>
                  </a:cubicBezTo>
                  <a:cubicBezTo>
                    <a:pt x="524" y="3753"/>
                    <a:pt x="527" y="3753"/>
                    <a:pt x="529" y="3753"/>
                  </a:cubicBezTo>
                  <a:cubicBezTo>
                    <a:pt x="558" y="3753"/>
                    <a:pt x="574" y="3703"/>
                    <a:pt x="600" y="3608"/>
                  </a:cubicBezTo>
                  <a:cubicBezTo>
                    <a:pt x="618" y="3530"/>
                    <a:pt x="662" y="3432"/>
                    <a:pt x="628" y="3417"/>
                  </a:cubicBezTo>
                  <a:cubicBezTo>
                    <a:pt x="619" y="3381"/>
                    <a:pt x="615" y="3366"/>
                    <a:pt x="618" y="3366"/>
                  </a:cubicBezTo>
                  <a:lnTo>
                    <a:pt x="618" y="3366"/>
                  </a:lnTo>
                  <a:cubicBezTo>
                    <a:pt x="620" y="3366"/>
                    <a:pt x="626" y="3375"/>
                    <a:pt x="637" y="3392"/>
                  </a:cubicBezTo>
                  <a:cubicBezTo>
                    <a:pt x="648" y="3401"/>
                    <a:pt x="659" y="3405"/>
                    <a:pt x="670" y="3405"/>
                  </a:cubicBezTo>
                  <a:cubicBezTo>
                    <a:pt x="723" y="3405"/>
                    <a:pt x="774" y="3317"/>
                    <a:pt x="741" y="3232"/>
                  </a:cubicBezTo>
                  <a:cubicBezTo>
                    <a:pt x="750" y="3213"/>
                    <a:pt x="760" y="3195"/>
                    <a:pt x="779" y="3195"/>
                  </a:cubicBezTo>
                  <a:cubicBezTo>
                    <a:pt x="785" y="3195"/>
                    <a:pt x="792" y="3197"/>
                    <a:pt x="800" y="3201"/>
                  </a:cubicBezTo>
                  <a:cubicBezTo>
                    <a:pt x="819" y="3157"/>
                    <a:pt x="828" y="3113"/>
                    <a:pt x="825" y="3066"/>
                  </a:cubicBezTo>
                  <a:cubicBezTo>
                    <a:pt x="853" y="3009"/>
                    <a:pt x="882" y="2953"/>
                    <a:pt x="916" y="2900"/>
                  </a:cubicBezTo>
                  <a:cubicBezTo>
                    <a:pt x="932" y="2868"/>
                    <a:pt x="941" y="2828"/>
                    <a:pt x="941" y="2790"/>
                  </a:cubicBezTo>
                  <a:lnTo>
                    <a:pt x="954" y="2768"/>
                  </a:lnTo>
                  <a:cubicBezTo>
                    <a:pt x="956" y="2769"/>
                    <a:pt x="959" y="2770"/>
                    <a:pt x="962" y="2770"/>
                  </a:cubicBezTo>
                  <a:cubicBezTo>
                    <a:pt x="998" y="2770"/>
                    <a:pt x="1063" y="2664"/>
                    <a:pt x="1173" y="2530"/>
                  </a:cubicBezTo>
                  <a:cubicBezTo>
                    <a:pt x="1281" y="2379"/>
                    <a:pt x="1404" y="2276"/>
                    <a:pt x="1447" y="2276"/>
                  </a:cubicBezTo>
                  <a:cubicBezTo>
                    <a:pt x="1448" y="2276"/>
                    <a:pt x="1448" y="2276"/>
                    <a:pt x="1449" y="2276"/>
                  </a:cubicBezTo>
                  <a:cubicBezTo>
                    <a:pt x="1461" y="2257"/>
                    <a:pt x="1468" y="2235"/>
                    <a:pt x="1458" y="2213"/>
                  </a:cubicBezTo>
                  <a:cubicBezTo>
                    <a:pt x="1430" y="2152"/>
                    <a:pt x="1439" y="2128"/>
                    <a:pt x="1469" y="2128"/>
                  </a:cubicBezTo>
                  <a:cubicBezTo>
                    <a:pt x="1476" y="2128"/>
                    <a:pt x="1484" y="2130"/>
                    <a:pt x="1493" y="2132"/>
                  </a:cubicBezTo>
                  <a:cubicBezTo>
                    <a:pt x="1506" y="2139"/>
                    <a:pt x="1520" y="2143"/>
                    <a:pt x="1533" y="2143"/>
                  </a:cubicBezTo>
                  <a:cubicBezTo>
                    <a:pt x="1589" y="2143"/>
                    <a:pt x="1638" y="2086"/>
                    <a:pt x="1615" y="2025"/>
                  </a:cubicBezTo>
                  <a:lnTo>
                    <a:pt x="1615" y="2025"/>
                  </a:lnTo>
                  <a:cubicBezTo>
                    <a:pt x="1622" y="2033"/>
                    <a:pt x="1631" y="2043"/>
                    <a:pt x="1640" y="2054"/>
                  </a:cubicBezTo>
                  <a:cubicBezTo>
                    <a:pt x="1653" y="2062"/>
                    <a:pt x="1666" y="2066"/>
                    <a:pt x="1676" y="2066"/>
                  </a:cubicBezTo>
                  <a:cubicBezTo>
                    <a:pt x="1720" y="2066"/>
                    <a:pt x="1738" y="2001"/>
                    <a:pt x="1718" y="1941"/>
                  </a:cubicBezTo>
                  <a:lnTo>
                    <a:pt x="1718" y="1941"/>
                  </a:lnTo>
                  <a:cubicBezTo>
                    <a:pt x="1742" y="1947"/>
                    <a:pt x="1765" y="1954"/>
                    <a:pt x="1781" y="1954"/>
                  </a:cubicBezTo>
                  <a:cubicBezTo>
                    <a:pt x="1797" y="1954"/>
                    <a:pt x="1808" y="1947"/>
                    <a:pt x="1806" y="1925"/>
                  </a:cubicBezTo>
                  <a:cubicBezTo>
                    <a:pt x="1813" y="1920"/>
                    <a:pt x="1818" y="1916"/>
                    <a:pt x="1823" y="1916"/>
                  </a:cubicBezTo>
                  <a:cubicBezTo>
                    <a:pt x="1833" y="1916"/>
                    <a:pt x="1844" y="1930"/>
                    <a:pt x="1875" y="1969"/>
                  </a:cubicBezTo>
                  <a:cubicBezTo>
                    <a:pt x="1893" y="1995"/>
                    <a:pt x="1911" y="2020"/>
                    <a:pt x="1927" y="2020"/>
                  </a:cubicBezTo>
                  <a:cubicBezTo>
                    <a:pt x="1931" y="2020"/>
                    <a:pt x="1934" y="2019"/>
                    <a:pt x="1938" y="2016"/>
                  </a:cubicBezTo>
                  <a:cubicBezTo>
                    <a:pt x="1960" y="2003"/>
                    <a:pt x="1938" y="1972"/>
                    <a:pt x="1916" y="1941"/>
                  </a:cubicBezTo>
                  <a:lnTo>
                    <a:pt x="1960" y="1913"/>
                  </a:lnTo>
                  <a:cubicBezTo>
                    <a:pt x="1960" y="1913"/>
                    <a:pt x="1982" y="1897"/>
                    <a:pt x="1960" y="1866"/>
                  </a:cubicBezTo>
                  <a:cubicBezTo>
                    <a:pt x="1938" y="1834"/>
                    <a:pt x="1960" y="1819"/>
                    <a:pt x="1982" y="1803"/>
                  </a:cubicBezTo>
                  <a:cubicBezTo>
                    <a:pt x="1987" y="1810"/>
                    <a:pt x="1991" y="1813"/>
                    <a:pt x="1993" y="1813"/>
                  </a:cubicBezTo>
                  <a:cubicBezTo>
                    <a:pt x="2001" y="1813"/>
                    <a:pt x="1994" y="1783"/>
                    <a:pt x="1963" y="1772"/>
                  </a:cubicBezTo>
                  <a:cubicBezTo>
                    <a:pt x="1941" y="1740"/>
                    <a:pt x="1922" y="1709"/>
                    <a:pt x="1944" y="1693"/>
                  </a:cubicBezTo>
                  <a:lnTo>
                    <a:pt x="1903" y="1627"/>
                  </a:lnTo>
                  <a:cubicBezTo>
                    <a:pt x="1864" y="1567"/>
                    <a:pt x="1845" y="1533"/>
                    <a:pt x="1783" y="1533"/>
                  </a:cubicBezTo>
                  <a:cubicBezTo>
                    <a:pt x="1780" y="1533"/>
                    <a:pt x="1778" y="1533"/>
                    <a:pt x="1775" y="1533"/>
                  </a:cubicBezTo>
                  <a:cubicBezTo>
                    <a:pt x="1659" y="1568"/>
                    <a:pt x="1562" y="1590"/>
                    <a:pt x="1605" y="1649"/>
                  </a:cubicBezTo>
                  <a:cubicBezTo>
                    <a:pt x="1605" y="1649"/>
                    <a:pt x="1605" y="1696"/>
                    <a:pt x="1580" y="1712"/>
                  </a:cubicBezTo>
                  <a:cubicBezTo>
                    <a:pt x="1566" y="1718"/>
                    <a:pt x="1551" y="1722"/>
                    <a:pt x="1536" y="1722"/>
                  </a:cubicBezTo>
                  <a:cubicBezTo>
                    <a:pt x="1527" y="1722"/>
                    <a:pt x="1519" y="1721"/>
                    <a:pt x="1511" y="1718"/>
                  </a:cubicBezTo>
                  <a:cubicBezTo>
                    <a:pt x="1508" y="1714"/>
                    <a:pt x="1502" y="1711"/>
                    <a:pt x="1496" y="1711"/>
                  </a:cubicBezTo>
                  <a:cubicBezTo>
                    <a:pt x="1458" y="1711"/>
                    <a:pt x="1378" y="1780"/>
                    <a:pt x="1283" y="1862"/>
                  </a:cubicBezTo>
                  <a:cubicBezTo>
                    <a:pt x="1153" y="1974"/>
                    <a:pt x="1099" y="2045"/>
                    <a:pt x="1051" y="2045"/>
                  </a:cubicBezTo>
                  <a:cubicBezTo>
                    <a:pt x="1049" y="2045"/>
                    <a:pt x="1047" y="2044"/>
                    <a:pt x="1045" y="2044"/>
                  </a:cubicBezTo>
                  <a:cubicBezTo>
                    <a:pt x="1040" y="2044"/>
                    <a:pt x="1036" y="2043"/>
                    <a:pt x="1032" y="2043"/>
                  </a:cubicBezTo>
                  <a:cubicBezTo>
                    <a:pt x="1011" y="2043"/>
                    <a:pt x="991" y="2050"/>
                    <a:pt x="976" y="2063"/>
                  </a:cubicBezTo>
                  <a:cubicBezTo>
                    <a:pt x="1001" y="2085"/>
                    <a:pt x="882" y="2220"/>
                    <a:pt x="756" y="2389"/>
                  </a:cubicBezTo>
                  <a:cubicBezTo>
                    <a:pt x="631" y="2558"/>
                    <a:pt x="527" y="2743"/>
                    <a:pt x="559" y="2759"/>
                  </a:cubicBezTo>
                  <a:lnTo>
                    <a:pt x="531" y="2812"/>
                  </a:lnTo>
                  <a:cubicBezTo>
                    <a:pt x="526" y="2809"/>
                    <a:pt x="521" y="2808"/>
                    <a:pt x="516" y="2808"/>
                  </a:cubicBezTo>
                  <a:cubicBezTo>
                    <a:pt x="488" y="2808"/>
                    <a:pt x="464" y="2854"/>
                    <a:pt x="443" y="2903"/>
                  </a:cubicBezTo>
                  <a:cubicBezTo>
                    <a:pt x="446" y="2944"/>
                    <a:pt x="440" y="2987"/>
                    <a:pt x="421" y="3025"/>
                  </a:cubicBezTo>
                  <a:cubicBezTo>
                    <a:pt x="415" y="3022"/>
                    <a:pt x="409" y="3020"/>
                    <a:pt x="404" y="3020"/>
                  </a:cubicBezTo>
                  <a:cubicBezTo>
                    <a:pt x="382" y="3020"/>
                    <a:pt x="366" y="3046"/>
                    <a:pt x="349" y="3091"/>
                  </a:cubicBezTo>
                  <a:cubicBezTo>
                    <a:pt x="327" y="3147"/>
                    <a:pt x="314" y="3176"/>
                    <a:pt x="352" y="3188"/>
                  </a:cubicBezTo>
                  <a:cubicBezTo>
                    <a:pt x="311" y="3291"/>
                    <a:pt x="261" y="3392"/>
                    <a:pt x="205" y="3486"/>
                  </a:cubicBezTo>
                  <a:cubicBezTo>
                    <a:pt x="158" y="3505"/>
                    <a:pt x="186" y="3545"/>
                    <a:pt x="214" y="3583"/>
                  </a:cubicBezTo>
                  <a:cubicBezTo>
                    <a:pt x="252" y="3592"/>
                    <a:pt x="280" y="3633"/>
                    <a:pt x="270" y="3661"/>
                  </a:cubicBezTo>
                  <a:lnTo>
                    <a:pt x="198" y="3642"/>
                  </a:lnTo>
                  <a:cubicBezTo>
                    <a:pt x="186" y="3624"/>
                    <a:pt x="179" y="3614"/>
                    <a:pt x="173" y="3614"/>
                  </a:cubicBezTo>
                  <a:cubicBezTo>
                    <a:pt x="167" y="3614"/>
                    <a:pt x="163" y="3629"/>
                    <a:pt x="155" y="3661"/>
                  </a:cubicBezTo>
                  <a:cubicBezTo>
                    <a:pt x="145" y="3689"/>
                    <a:pt x="139" y="3718"/>
                    <a:pt x="139" y="3718"/>
                  </a:cubicBezTo>
                  <a:cubicBezTo>
                    <a:pt x="170" y="3727"/>
                    <a:pt x="145" y="3874"/>
                    <a:pt x="108" y="4078"/>
                  </a:cubicBezTo>
                  <a:cubicBezTo>
                    <a:pt x="79" y="4348"/>
                    <a:pt x="76" y="4435"/>
                    <a:pt x="114" y="4438"/>
                  </a:cubicBezTo>
                  <a:cubicBezTo>
                    <a:pt x="148" y="4438"/>
                    <a:pt x="148" y="4467"/>
                    <a:pt x="111" y="4554"/>
                  </a:cubicBezTo>
                  <a:cubicBezTo>
                    <a:pt x="1" y="4736"/>
                    <a:pt x="1" y="4739"/>
                    <a:pt x="39" y="4767"/>
                  </a:cubicBezTo>
                  <a:cubicBezTo>
                    <a:pt x="39" y="4736"/>
                    <a:pt x="76" y="4736"/>
                    <a:pt x="114" y="4733"/>
                  </a:cubicBezTo>
                  <a:cubicBezTo>
                    <a:pt x="118" y="4733"/>
                    <a:pt x="121" y="4733"/>
                    <a:pt x="125" y="4733"/>
                  </a:cubicBezTo>
                  <a:cubicBezTo>
                    <a:pt x="189" y="4733"/>
                    <a:pt x="185" y="4760"/>
                    <a:pt x="114" y="4793"/>
                  </a:cubicBezTo>
                  <a:cubicBezTo>
                    <a:pt x="39" y="4796"/>
                    <a:pt x="120" y="5247"/>
                    <a:pt x="211" y="5256"/>
                  </a:cubicBezTo>
                  <a:lnTo>
                    <a:pt x="173" y="5263"/>
                  </a:lnTo>
                  <a:cubicBezTo>
                    <a:pt x="136" y="5272"/>
                    <a:pt x="142" y="5300"/>
                    <a:pt x="167" y="5416"/>
                  </a:cubicBezTo>
                  <a:cubicBezTo>
                    <a:pt x="180" y="5476"/>
                    <a:pt x="186" y="5507"/>
                    <a:pt x="186" y="5507"/>
                  </a:cubicBezTo>
                  <a:cubicBezTo>
                    <a:pt x="189" y="5506"/>
                    <a:pt x="193" y="5506"/>
                    <a:pt x="196" y="5506"/>
                  </a:cubicBezTo>
                  <a:cubicBezTo>
                    <a:pt x="257" y="5506"/>
                    <a:pt x="272" y="5668"/>
                    <a:pt x="239" y="5679"/>
                  </a:cubicBezTo>
                  <a:cubicBezTo>
                    <a:pt x="211" y="5717"/>
                    <a:pt x="211" y="5717"/>
                    <a:pt x="230" y="5777"/>
                  </a:cubicBezTo>
                  <a:cubicBezTo>
                    <a:pt x="324" y="5839"/>
                    <a:pt x="349" y="5987"/>
                    <a:pt x="314" y="6002"/>
                  </a:cubicBezTo>
                  <a:lnTo>
                    <a:pt x="339" y="6059"/>
                  </a:lnTo>
                  <a:cubicBezTo>
                    <a:pt x="383" y="6071"/>
                    <a:pt x="408" y="6128"/>
                    <a:pt x="421" y="6156"/>
                  </a:cubicBezTo>
                  <a:cubicBezTo>
                    <a:pt x="444" y="6211"/>
                    <a:pt x="460" y="6240"/>
                    <a:pt x="474" y="6240"/>
                  </a:cubicBezTo>
                  <a:cubicBezTo>
                    <a:pt x="481" y="6240"/>
                    <a:pt x="487" y="6233"/>
                    <a:pt x="493" y="6218"/>
                  </a:cubicBezTo>
                  <a:cubicBezTo>
                    <a:pt x="513" y="6209"/>
                    <a:pt x="533" y="6198"/>
                    <a:pt x="550" y="6198"/>
                  </a:cubicBezTo>
                  <a:cubicBezTo>
                    <a:pt x="560" y="6198"/>
                    <a:pt x="569" y="6202"/>
                    <a:pt x="574" y="6212"/>
                  </a:cubicBezTo>
                  <a:lnTo>
                    <a:pt x="540" y="6228"/>
                  </a:lnTo>
                  <a:cubicBezTo>
                    <a:pt x="506" y="6247"/>
                    <a:pt x="549" y="6325"/>
                    <a:pt x="606" y="6428"/>
                  </a:cubicBezTo>
                  <a:cubicBezTo>
                    <a:pt x="678" y="6560"/>
                    <a:pt x="719" y="6604"/>
                    <a:pt x="703" y="6651"/>
                  </a:cubicBezTo>
                  <a:lnTo>
                    <a:pt x="750" y="6654"/>
                  </a:lnTo>
                  <a:cubicBezTo>
                    <a:pt x="797" y="6657"/>
                    <a:pt x="816" y="6679"/>
                    <a:pt x="784" y="6701"/>
                  </a:cubicBezTo>
                  <a:cubicBezTo>
                    <a:pt x="772" y="6748"/>
                    <a:pt x="838" y="6851"/>
                    <a:pt x="907" y="6870"/>
                  </a:cubicBezTo>
                  <a:lnTo>
                    <a:pt x="944" y="6917"/>
                  </a:lnTo>
                  <a:cubicBezTo>
                    <a:pt x="907" y="6970"/>
                    <a:pt x="953" y="7037"/>
                    <a:pt x="1010" y="7037"/>
                  </a:cubicBezTo>
                  <a:cubicBezTo>
                    <a:pt x="1020" y="7037"/>
                    <a:pt x="1031" y="7035"/>
                    <a:pt x="1041" y="7030"/>
                  </a:cubicBezTo>
                  <a:lnTo>
                    <a:pt x="1041" y="7030"/>
                  </a:lnTo>
                  <a:cubicBezTo>
                    <a:pt x="1013" y="7055"/>
                    <a:pt x="1035" y="7077"/>
                    <a:pt x="1054" y="7099"/>
                  </a:cubicBezTo>
                  <a:cubicBezTo>
                    <a:pt x="1117" y="7124"/>
                    <a:pt x="1207" y="7199"/>
                    <a:pt x="1179" y="7231"/>
                  </a:cubicBezTo>
                  <a:lnTo>
                    <a:pt x="1201" y="7249"/>
                  </a:lnTo>
                  <a:cubicBezTo>
                    <a:pt x="1206" y="7249"/>
                    <a:pt x="1212" y="7248"/>
                    <a:pt x="1217" y="7248"/>
                  </a:cubicBezTo>
                  <a:cubicBezTo>
                    <a:pt x="1246" y="7248"/>
                    <a:pt x="1273" y="7263"/>
                    <a:pt x="1292" y="7284"/>
                  </a:cubicBezTo>
                  <a:cubicBezTo>
                    <a:pt x="1310" y="7307"/>
                    <a:pt x="1337" y="7320"/>
                    <a:pt x="1366" y="7320"/>
                  </a:cubicBezTo>
                  <a:cubicBezTo>
                    <a:pt x="1371" y="7320"/>
                    <a:pt x="1377" y="7319"/>
                    <a:pt x="1383" y="7318"/>
                  </a:cubicBezTo>
                  <a:cubicBezTo>
                    <a:pt x="1390" y="7316"/>
                    <a:pt x="1398" y="7315"/>
                    <a:pt x="1406" y="7315"/>
                  </a:cubicBezTo>
                  <a:cubicBezTo>
                    <a:pt x="1421" y="7315"/>
                    <a:pt x="1437" y="7319"/>
                    <a:pt x="1452" y="7328"/>
                  </a:cubicBezTo>
                  <a:cubicBezTo>
                    <a:pt x="1474" y="7347"/>
                    <a:pt x="1427" y="7356"/>
                    <a:pt x="1380" y="7369"/>
                  </a:cubicBezTo>
                  <a:cubicBezTo>
                    <a:pt x="1374" y="7367"/>
                    <a:pt x="1368" y="7367"/>
                    <a:pt x="1364" y="7367"/>
                  </a:cubicBezTo>
                  <a:cubicBezTo>
                    <a:pt x="1326" y="7367"/>
                    <a:pt x="1381" y="7413"/>
                    <a:pt x="1482" y="7413"/>
                  </a:cubicBezTo>
                  <a:cubicBezTo>
                    <a:pt x="1487" y="7413"/>
                    <a:pt x="1493" y="7413"/>
                    <a:pt x="1499" y="7412"/>
                  </a:cubicBezTo>
                  <a:cubicBezTo>
                    <a:pt x="1538" y="7410"/>
                    <a:pt x="1563" y="7409"/>
                    <a:pt x="1577" y="7409"/>
                  </a:cubicBezTo>
                  <a:cubicBezTo>
                    <a:pt x="1604" y="7409"/>
                    <a:pt x="1584" y="7415"/>
                    <a:pt x="1521" y="7431"/>
                  </a:cubicBezTo>
                  <a:cubicBezTo>
                    <a:pt x="1474" y="7441"/>
                    <a:pt x="1427" y="7453"/>
                    <a:pt x="1496" y="7459"/>
                  </a:cubicBezTo>
                  <a:cubicBezTo>
                    <a:pt x="1496" y="7459"/>
                    <a:pt x="1521" y="7478"/>
                    <a:pt x="1543" y="7478"/>
                  </a:cubicBezTo>
                  <a:cubicBezTo>
                    <a:pt x="1553" y="7478"/>
                    <a:pt x="1561" y="7475"/>
                    <a:pt x="1568" y="7466"/>
                  </a:cubicBezTo>
                  <a:lnTo>
                    <a:pt x="1637" y="7522"/>
                  </a:lnTo>
                  <a:cubicBezTo>
                    <a:pt x="1646" y="7563"/>
                    <a:pt x="1674" y="7600"/>
                    <a:pt x="1712" y="7622"/>
                  </a:cubicBezTo>
                  <a:cubicBezTo>
                    <a:pt x="1729" y="7617"/>
                    <a:pt x="1740" y="7613"/>
                    <a:pt x="1747" y="7613"/>
                  </a:cubicBezTo>
                  <a:cubicBezTo>
                    <a:pt x="1759" y="7613"/>
                    <a:pt x="1760" y="7624"/>
                    <a:pt x="1762" y="7654"/>
                  </a:cubicBezTo>
                  <a:cubicBezTo>
                    <a:pt x="1753" y="7669"/>
                    <a:pt x="1754" y="7681"/>
                    <a:pt x="1763" y="7681"/>
                  </a:cubicBezTo>
                  <a:cubicBezTo>
                    <a:pt x="1772" y="7681"/>
                    <a:pt x="1789" y="7669"/>
                    <a:pt x="1809" y="7638"/>
                  </a:cubicBezTo>
                  <a:cubicBezTo>
                    <a:pt x="1820" y="7634"/>
                    <a:pt x="1830" y="7632"/>
                    <a:pt x="1839" y="7632"/>
                  </a:cubicBezTo>
                  <a:cubicBezTo>
                    <a:pt x="1864" y="7632"/>
                    <a:pt x="1880" y="7650"/>
                    <a:pt x="1884" y="7685"/>
                  </a:cubicBezTo>
                  <a:cubicBezTo>
                    <a:pt x="1858" y="7728"/>
                    <a:pt x="1859" y="7750"/>
                    <a:pt x="1870" y="7750"/>
                  </a:cubicBezTo>
                  <a:cubicBezTo>
                    <a:pt x="1875" y="7750"/>
                    <a:pt x="1883" y="7744"/>
                    <a:pt x="1891" y="7732"/>
                  </a:cubicBezTo>
                  <a:cubicBezTo>
                    <a:pt x="1902" y="7727"/>
                    <a:pt x="1913" y="7725"/>
                    <a:pt x="1925" y="7725"/>
                  </a:cubicBezTo>
                  <a:cubicBezTo>
                    <a:pt x="1937" y="7725"/>
                    <a:pt x="1949" y="7727"/>
                    <a:pt x="1960" y="7732"/>
                  </a:cubicBezTo>
                  <a:cubicBezTo>
                    <a:pt x="1938" y="7763"/>
                    <a:pt x="2173" y="7901"/>
                    <a:pt x="2427" y="7998"/>
                  </a:cubicBezTo>
                  <a:cubicBezTo>
                    <a:pt x="2430" y="7999"/>
                    <a:pt x="2434" y="8000"/>
                    <a:pt x="2438" y="8000"/>
                  </a:cubicBezTo>
                  <a:cubicBezTo>
                    <a:pt x="2469" y="8000"/>
                    <a:pt x="2497" y="7979"/>
                    <a:pt x="2508" y="7948"/>
                  </a:cubicBezTo>
                  <a:cubicBezTo>
                    <a:pt x="2518" y="7920"/>
                    <a:pt x="2522" y="7909"/>
                    <a:pt x="2524" y="7909"/>
                  </a:cubicBezTo>
                  <a:cubicBezTo>
                    <a:pt x="2528" y="7909"/>
                    <a:pt x="2527" y="7933"/>
                    <a:pt x="2536" y="7961"/>
                  </a:cubicBezTo>
                  <a:cubicBezTo>
                    <a:pt x="2529" y="8024"/>
                    <a:pt x="2543" y="8060"/>
                    <a:pt x="2559" y="8060"/>
                  </a:cubicBezTo>
                  <a:cubicBezTo>
                    <a:pt x="2571" y="8060"/>
                    <a:pt x="2585" y="8035"/>
                    <a:pt x="2589" y="7983"/>
                  </a:cubicBezTo>
                  <a:cubicBezTo>
                    <a:pt x="2588" y="7942"/>
                    <a:pt x="2587" y="7920"/>
                    <a:pt x="2590" y="7920"/>
                  </a:cubicBezTo>
                  <a:cubicBezTo>
                    <a:pt x="2594" y="7920"/>
                    <a:pt x="2602" y="7944"/>
                    <a:pt x="2618" y="7992"/>
                  </a:cubicBezTo>
                  <a:cubicBezTo>
                    <a:pt x="2627" y="8019"/>
                    <a:pt x="2630" y="8030"/>
                    <a:pt x="2639" y="8030"/>
                  </a:cubicBezTo>
                  <a:cubicBezTo>
                    <a:pt x="2646" y="8030"/>
                    <a:pt x="2656" y="8023"/>
                    <a:pt x="2674" y="8011"/>
                  </a:cubicBezTo>
                  <a:cubicBezTo>
                    <a:pt x="2678" y="7994"/>
                    <a:pt x="2686" y="7987"/>
                    <a:pt x="2693" y="7987"/>
                  </a:cubicBezTo>
                  <a:cubicBezTo>
                    <a:pt x="2701" y="7987"/>
                    <a:pt x="2708" y="7998"/>
                    <a:pt x="2702" y="8017"/>
                  </a:cubicBezTo>
                  <a:cubicBezTo>
                    <a:pt x="2714" y="8050"/>
                    <a:pt x="2727" y="8084"/>
                    <a:pt x="2737" y="8084"/>
                  </a:cubicBezTo>
                  <a:cubicBezTo>
                    <a:pt x="2741" y="8084"/>
                    <a:pt x="2744" y="8080"/>
                    <a:pt x="2746" y="8071"/>
                  </a:cubicBezTo>
                  <a:cubicBezTo>
                    <a:pt x="2768" y="8080"/>
                    <a:pt x="2787" y="8099"/>
                    <a:pt x="2793" y="8124"/>
                  </a:cubicBezTo>
                  <a:cubicBezTo>
                    <a:pt x="2800" y="8140"/>
                    <a:pt x="2810" y="8147"/>
                    <a:pt x="2822" y="8147"/>
                  </a:cubicBezTo>
                  <a:cubicBezTo>
                    <a:pt x="2842" y="8147"/>
                    <a:pt x="2867" y="8129"/>
                    <a:pt x="2890" y="8111"/>
                  </a:cubicBezTo>
                  <a:cubicBezTo>
                    <a:pt x="2936" y="8090"/>
                    <a:pt x="2967" y="8079"/>
                    <a:pt x="2984" y="8079"/>
                  </a:cubicBezTo>
                  <a:cubicBezTo>
                    <a:pt x="3004" y="8079"/>
                    <a:pt x="3001" y="8097"/>
                    <a:pt x="2975" y="8133"/>
                  </a:cubicBezTo>
                  <a:cubicBezTo>
                    <a:pt x="2953" y="8165"/>
                    <a:pt x="2975" y="8180"/>
                    <a:pt x="3010" y="8180"/>
                  </a:cubicBezTo>
                  <a:cubicBezTo>
                    <a:pt x="3049" y="8180"/>
                    <a:pt x="3105" y="8161"/>
                    <a:pt x="3129" y="8124"/>
                  </a:cubicBezTo>
                  <a:cubicBezTo>
                    <a:pt x="3152" y="8084"/>
                    <a:pt x="3162" y="8067"/>
                    <a:pt x="3165" y="8067"/>
                  </a:cubicBezTo>
                  <a:lnTo>
                    <a:pt x="3165" y="8067"/>
                  </a:lnTo>
                  <a:cubicBezTo>
                    <a:pt x="3167" y="8067"/>
                    <a:pt x="3166" y="8076"/>
                    <a:pt x="3163" y="8092"/>
                  </a:cubicBezTo>
                  <a:cubicBezTo>
                    <a:pt x="3157" y="8130"/>
                    <a:pt x="3185" y="8136"/>
                    <a:pt x="3185" y="8136"/>
                  </a:cubicBezTo>
                  <a:cubicBezTo>
                    <a:pt x="3213" y="8139"/>
                    <a:pt x="3244" y="8146"/>
                    <a:pt x="3238" y="8183"/>
                  </a:cubicBezTo>
                  <a:cubicBezTo>
                    <a:pt x="3270" y="8183"/>
                    <a:pt x="3304" y="8177"/>
                    <a:pt x="3329" y="8161"/>
                  </a:cubicBezTo>
                  <a:cubicBezTo>
                    <a:pt x="3353" y="8136"/>
                    <a:pt x="3378" y="8126"/>
                    <a:pt x="3402" y="8126"/>
                  </a:cubicBezTo>
                  <a:cubicBezTo>
                    <a:pt x="3448" y="8126"/>
                    <a:pt x="3488" y="8164"/>
                    <a:pt x="3505" y="8215"/>
                  </a:cubicBezTo>
                  <a:lnTo>
                    <a:pt x="3564" y="8180"/>
                  </a:lnTo>
                  <a:cubicBezTo>
                    <a:pt x="3585" y="8136"/>
                    <a:pt x="3605" y="8105"/>
                    <a:pt x="3616" y="8105"/>
                  </a:cubicBezTo>
                  <a:cubicBezTo>
                    <a:pt x="3624" y="8105"/>
                    <a:pt x="3628" y="8118"/>
                    <a:pt x="3627" y="8149"/>
                  </a:cubicBezTo>
                  <a:lnTo>
                    <a:pt x="3624" y="8186"/>
                  </a:lnTo>
                  <a:cubicBezTo>
                    <a:pt x="3636" y="8159"/>
                    <a:pt x="3660" y="8147"/>
                    <a:pt x="3685" y="8147"/>
                  </a:cubicBezTo>
                  <a:cubicBezTo>
                    <a:pt x="3726" y="8147"/>
                    <a:pt x="3771" y="8179"/>
                    <a:pt x="3771" y="8227"/>
                  </a:cubicBezTo>
                  <a:cubicBezTo>
                    <a:pt x="3771" y="8265"/>
                    <a:pt x="3771" y="8265"/>
                    <a:pt x="3799" y="8265"/>
                  </a:cubicBezTo>
                  <a:lnTo>
                    <a:pt x="3799" y="8227"/>
                  </a:lnTo>
                  <a:cubicBezTo>
                    <a:pt x="3799" y="8186"/>
                    <a:pt x="3799" y="8149"/>
                    <a:pt x="3830" y="8149"/>
                  </a:cubicBezTo>
                  <a:cubicBezTo>
                    <a:pt x="3859" y="8149"/>
                    <a:pt x="3887" y="8149"/>
                    <a:pt x="3890" y="8186"/>
                  </a:cubicBezTo>
                  <a:cubicBezTo>
                    <a:pt x="3910" y="8213"/>
                    <a:pt x="3931" y="8240"/>
                    <a:pt x="3942" y="8240"/>
                  </a:cubicBezTo>
                  <a:cubicBezTo>
                    <a:pt x="3947" y="8240"/>
                    <a:pt x="3950" y="8235"/>
                    <a:pt x="3950" y="8224"/>
                  </a:cubicBezTo>
                  <a:cubicBezTo>
                    <a:pt x="3975" y="8227"/>
                    <a:pt x="3997" y="8240"/>
                    <a:pt x="4012" y="8262"/>
                  </a:cubicBezTo>
                  <a:cubicBezTo>
                    <a:pt x="4040" y="8259"/>
                    <a:pt x="4072" y="8255"/>
                    <a:pt x="4131" y="8249"/>
                  </a:cubicBezTo>
                  <a:cubicBezTo>
                    <a:pt x="4145" y="8227"/>
                    <a:pt x="4169" y="8215"/>
                    <a:pt x="4189" y="8215"/>
                  </a:cubicBezTo>
                  <a:cubicBezTo>
                    <a:pt x="4205" y="8215"/>
                    <a:pt x="4218" y="8223"/>
                    <a:pt x="4219" y="8240"/>
                  </a:cubicBezTo>
                  <a:cubicBezTo>
                    <a:pt x="4254" y="8237"/>
                    <a:pt x="4285" y="8218"/>
                    <a:pt x="4304" y="8193"/>
                  </a:cubicBezTo>
                  <a:cubicBezTo>
                    <a:pt x="4326" y="8190"/>
                    <a:pt x="4345" y="8188"/>
                    <a:pt x="4359" y="8188"/>
                  </a:cubicBezTo>
                  <a:cubicBezTo>
                    <a:pt x="4383" y="8188"/>
                    <a:pt x="4397" y="8194"/>
                    <a:pt x="4401" y="8218"/>
                  </a:cubicBezTo>
                  <a:cubicBezTo>
                    <a:pt x="4404" y="8236"/>
                    <a:pt x="4405" y="8245"/>
                    <a:pt x="4409" y="8245"/>
                  </a:cubicBezTo>
                  <a:cubicBezTo>
                    <a:pt x="4412" y="8245"/>
                    <a:pt x="4418" y="8234"/>
                    <a:pt x="4429" y="8212"/>
                  </a:cubicBezTo>
                  <a:cubicBezTo>
                    <a:pt x="4423" y="8174"/>
                    <a:pt x="4451" y="8168"/>
                    <a:pt x="4482" y="8161"/>
                  </a:cubicBezTo>
                  <a:lnTo>
                    <a:pt x="4539" y="8152"/>
                  </a:lnTo>
                  <a:cubicBezTo>
                    <a:pt x="4532" y="8114"/>
                    <a:pt x="4532" y="8114"/>
                    <a:pt x="4561" y="8108"/>
                  </a:cubicBezTo>
                  <a:cubicBezTo>
                    <a:pt x="4565" y="8107"/>
                    <a:pt x="4570" y="8107"/>
                    <a:pt x="4577" y="8107"/>
                  </a:cubicBezTo>
                  <a:cubicBezTo>
                    <a:pt x="4609" y="8107"/>
                    <a:pt x="4666" y="8116"/>
                    <a:pt x="4698" y="8116"/>
                  </a:cubicBezTo>
                  <a:cubicBezTo>
                    <a:pt x="4704" y="8116"/>
                    <a:pt x="4710" y="8115"/>
                    <a:pt x="4714" y="8114"/>
                  </a:cubicBezTo>
                  <a:cubicBezTo>
                    <a:pt x="4802" y="8089"/>
                    <a:pt x="4802" y="8086"/>
                    <a:pt x="4761" y="8061"/>
                  </a:cubicBezTo>
                  <a:lnTo>
                    <a:pt x="4761" y="8061"/>
                  </a:lnTo>
                  <a:cubicBezTo>
                    <a:pt x="4758" y="8062"/>
                    <a:pt x="4755" y="8063"/>
                    <a:pt x="4752" y="8063"/>
                  </a:cubicBezTo>
                  <a:cubicBezTo>
                    <a:pt x="4737" y="8063"/>
                    <a:pt x="4733" y="8046"/>
                    <a:pt x="4758" y="8046"/>
                  </a:cubicBezTo>
                  <a:cubicBezTo>
                    <a:pt x="4766" y="8046"/>
                    <a:pt x="4776" y="8048"/>
                    <a:pt x="4789" y="8052"/>
                  </a:cubicBezTo>
                  <a:cubicBezTo>
                    <a:pt x="4818" y="8042"/>
                    <a:pt x="4915" y="8052"/>
                    <a:pt x="4999" y="8027"/>
                  </a:cubicBezTo>
                  <a:cubicBezTo>
                    <a:pt x="5115" y="7989"/>
                    <a:pt x="5112" y="7983"/>
                    <a:pt x="5100" y="7951"/>
                  </a:cubicBezTo>
                  <a:cubicBezTo>
                    <a:pt x="5070" y="7919"/>
                    <a:pt x="5065" y="7900"/>
                    <a:pt x="5075" y="7900"/>
                  </a:cubicBezTo>
                  <a:cubicBezTo>
                    <a:pt x="5084" y="7900"/>
                    <a:pt x="5103" y="7912"/>
                    <a:pt x="5128" y="7939"/>
                  </a:cubicBezTo>
                  <a:cubicBezTo>
                    <a:pt x="5166" y="7961"/>
                    <a:pt x="5192" y="7970"/>
                    <a:pt x="5208" y="7970"/>
                  </a:cubicBezTo>
                  <a:cubicBezTo>
                    <a:pt x="5226" y="7970"/>
                    <a:pt x="5230" y="7957"/>
                    <a:pt x="5222" y="7939"/>
                  </a:cubicBezTo>
                  <a:cubicBezTo>
                    <a:pt x="5234" y="7892"/>
                    <a:pt x="5234" y="7892"/>
                    <a:pt x="5263" y="7879"/>
                  </a:cubicBezTo>
                  <a:cubicBezTo>
                    <a:pt x="5269" y="7893"/>
                    <a:pt x="5276" y="7899"/>
                    <a:pt x="5286" y="7899"/>
                  </a:cubicBezTo>
                  <a:cubicBezTo>
                    <a:pt x="5301" y="7899"/>
                    <a:pt x="5321" y="7882"/>
                    <a:pt x="5344" y="7845"/>
                  </a:cubicBezTo>
                  <a:cubicBezTo>
                    <a:pt x="5355" y="7840"/>
                    <a:pt x="5361" y="7837"/>
                    <a:pt x="5366" y="7837"/>
                  </a:cubicBezTo>
                  <a:cubicBezTo>
                    <a:pt x="5375" y="7837"/>
                    <a:pt x="5378" y="7845"/>
                    <a:pt x="5388" y="7867"/>
                  </a:cubicBezTo>
                  <a:cubicBezTo>
                    <a:pt x="5407" y="7861"/>
                    <a:pt x="5422" y="7851"/>
                    <a:pt x="5441" y="7842"/>
                  </a:cubicBezTo>
                  <a:cubicBezTo>
                    <a:pt x="5458" y="7756"/>
                    <a:pt x="5590" y="7707"/>
                    <a:pt x="5654" y="7707"/>
                  </a:cubicBezTo>
                  <a:cubicBezTo>
                    <a:pt x="5663" y="7707"/>
                    <a:pt x="5671" y="7708"/>
                    <a:pt x="5676" y="7710"/>
                  </a:cubicBezTo>
                  <a:cubicBezTo>
                    <a:pt x="5695" y="7698"/>
                    <a:pt x="5708" y="7673"/>
                    <a:pt x="5708" y="7651"/>
                  </a:cubicBezTo>
                  <a:cubicBezTo>
                    <a:pt x="5700" y="7606"/>
                    <a:pt x="5704" y="7581"/>
                    <a:pt x="5715" y="7581"/>
                  </a:cubicBezTo>
                  <a:cubicBezTo>
                    <a:pt x="5724" y="7581"/>
                    <a:pt x="5737" y="7594"/>
                    <a:pt x="5755" y="7622"/>
                  </a:cubicBezTo>
                  <a:cubicBezTo>
                    <a:pt x="5774" y="7652"/>
                    <a:pt x="5784" y="7668"/>
                    <a:pt x="5787" y="7668"/>
                  </a:cubicBezTo>
                  <a:cubicBezTo>
                    <a:pt x="5791" y="7668"/>
                    <a:pt x="5787" y="7648"/>
                    <a:pt x="5777" y="7607"/>
                  </a:cubicBezTo>
                  <a:cubicBezTo>
                    <a:pt x="5779" y="7577"/>
                    <a:pt x="5829" y="7537"/>
                    <a:pt x="5867" y="7537"/>
                  </a:cubicBezTo>
                  <a:cubicBezTo>
                    <a:pt x="5886" y="7537"/>
                    <a:pt x="5902" y="7546"/>
                    <a:pt x="5908" y="7572"/>
                  </a:cubicBezTo>
                  <a:lnTo>
                    <a:pt x="5946" y="7635"/>
                  </a:lnTo>
                  <a:cubicBezTo>
                    <a:pt x="5946" y="7613"/>
                    <a:pt x="5955" y="7591"/>
                    <a:pt x="5971" y="7575"/>
                  </a:cubicBezTo>
                  <a:cubicBezTo>
                    <a:pt x="5952" y="7544"/>
                    <a:pt x="5974" y="7531"/>
                    <a:pt x="6040" y="7491"/>
                  </a:cubicBezTo>
                  <a:cubicBezTo>
                    <a:pt x="6084" y="7463"/>
                    <a:pt x="6150" y="7375"/>
                    <a:pt x="6193" y="7350"/>
                  </a:cubicBezTo>
                  <a:cubicBezTo>
                    <a:pt x="6229" y="7327"/>
                    <a:pt x="6283" y="7295"/>
                    <a:pt x="6323" y="7295"/>
                  </a:cubicBezTo>
                  <a:cubicBezTo>
                    <a:pt x="6332" y="7295"/>
                    <a:pt x="6340" y="7296"/>
                    <a:pt x="6347" y="7300"/>
                  </a:cubicBezTo>
                  <a:cubicBezTo>
                    <a:pt x="6378" y="7281"/>
                    <a:pt x="6403" y="7249"/>
                    <a:pt x="6416" y="7212"/>
                  </a:cubicBezTo>
                  <a:cubicBezTo>
                    <a:pt x="6416" y="7181"/>
                    <a:pt x="6438" y="7158"/>
                    <a:pt x="6458" y="7158"/>
                  </a:cubicBezTo>
                  <a:cubicBezTo>
                    <a:pt x="6467" y="7158"/>
                    <a:pt x="6475" y="7162"/>
                    <a:pt x="6482" y="7171"/>
                  </a:cubicBezTo>
                  <a:lnTo>
                    <a:pt x="6504" y="7159"/>
                  </a:lnTo>
                  <a:cubicBezTo>
                    <a:pt x="6510" y="7130"/>
                    <a:pt x="6526" y="7105"/>
                    <a:pt x="6547" y="7083"/>
                  </a:cubicBezTo>
                  <a:cubicBezTo>
                    <a:pt x="6560" y="7103"/>
                    <a:pt x="6579" y="7118"/>
                    <a:pt x="6593" y="7118"/>
                  </a:cubicBezTo>
                  <a:cubicBezTo>
                    <a:pt x="6604" y="7118"/>
                    <a:pt x="6612" y="7110"/>
                    <a:pt x="6613" y="7090"/>
                  </a:cubicBezTo>
                  <a:cubicBezTo>
                    <a:pt x="6591" y="7058"/>
                    <a:pt x="6613" y="7043"/>
                    <a:pt x="6657" y="7018"/>
                  </a:cubicBezTo>
                  <a:cubicBezTo>
                    <a:pt x="6657" y="7018"/>
                    <a:pt x="6658" y="7018"/>
                    <a:pt x="6658" y="7018"/>
                  </a:cubicBezTo>
                  <a:cubicBezTo>
                    <a:pt x="6728" y="7018"/>
                    <a:pt x="7450" y="6569"/>
                    <a:pt x="7428" y="6538"/>
                  </a:cubicBezTo>
                  <a:lnTo>
                    <a:pt x="7494" y="6497"/>
                  </a:lnTo>
                  <a:cubicBezTo>
                    <a:pt x="7516" y="6485"/>
                    <a:pt x="7560" y="6457"/>
                    <a:pt x="7560" y="6457"/>
                  </a:cubicBezTo>
                  <a:cubicBezTo>
                    <a:pt x="7571" y="6470"/>
                    <a:pt x="7582" y="6477"/>
                    <a:pt x="7595" y="6477"/>
                  </a:cubicBezTo>
                  <a:cubicBezTo>
                    <a:pt x="7611" y="6477"/>
                    <a:pt x="7629" y="6467"/>
                    <a:pt x="7654" y="6447"/>
                  </a:cubicBezTo>
                  <a:cubicBezTo>
                    <a:pt x="7707" y="6403"/>
                    <a:pt x="7751" y="6353"/>
                    <a:pt x="7785" y="6294"/>
                  </a:cubicBezTo>
                  <a:cubicBezTo>
                    <a:pt x="7788" y="6253"/>
                    <a:pt x="7810" y="6215"/>
                    <a:pt x="7842" y="6190"/>
                  </a:cubicBezTo>
                  <a:cubicBezTo>
                    <a:pt x="7853" y="6202"/>
                    <a:pt x="7866" y="6206"/>
                    <a:pt x="7879" y="6206"/>
                  </a:cubicBezTo>
                  <a:cubicBezTo>
                    <a:pt x="7927" y="6206"/>
                    <a:pt x="7980" y="6138"/>
                    <a:pt x="7992" y="6071"/>
                  </a:cubicBezTo>
                  <a:cubicBezTo>
                    <a:pt x="7966" y="6019"/>
                    <a:pt x="7966" y="5990"/>
                    <a:pt x="7989" y="5990"/>
                  </a:cubicBezTo>
                  <a:cubicBezTo>
                    <a:pt x="8000" y="5990"/>
                    <a:pt x="8016" y="5996"/>
                    <a:pt x="8036" y="6008"/>
                  </a:cubicBezTo>
                  <a:cubicBezTo>
                    <a:pt x="8048" y="6016"/>
                    <a:pt x="8059" y="6020"/>
                    <a:pt x="8069" y="6020"/>
                  </a:cubicBezTo>
                  <a:cubicBezTo>
                    <a:pt x="8111" y="6020"/>
                    <a:pt x="8132" y="5956"/>
                    <a:pt x="8077" y="5858"/>
                  </a:cubicBezTo>
                  <a:cubicBezTo>
                    <a:pt x="8061" y="5808"/>
                    <a:pt x="8061" y="5811"/>
                    <a:pt x="8111" y="5792"/>
                  </a:cubicBezTo>
                  <a:cubicBezTo>
                    <a:pt x="8193" y="5789"/>
                    <a:pt x="8208" y="5751"/>
                    <a:pt x="8174" y="5736"/>
                  </a:cubicBezTo>
                  <a:cubicBezTo>
                    <a:pt x="8118" y="5676"/>
                    <a:pt x="8127" y="5645"/>
                    <a:pt x="8208" y="5629"/>
                  </a:cubicBezTo>
                  <a:cubicBezTo>
                    <a:pt x="8302" y="5576"/>
                    <a:pt x="8306" y="5570"/>
                    <a:pt x="8237" y="5520"/>
                  </a:cubicBezTo>
                  <a:cubicBezTo>
                    <a:pt x="8174" y="5466"/>
                    <a:pt x="8190" y="5328"/>
                    <a:pt x="8265" y="5291"/>
                  </a:cubicBezTo>
                  <a:cubicBezTo>
                    <a:pt x="8268" y="5253"/>
                    <a:pt x="8306" y="5216"/>
                    <a:pt x="8268" y="5216"/>
                  </a:cubicBezTo>
                  <a:lnTo>
                    <a:pt x="8302" y="5175"/>
                  </a:lnTo>
                  <a:cubicBezTo>
                    <a:pt x="8302" y="5150"/>
                    <a:pt x="8302" y="5122"/>
                    <a:pt x="8299" y="5097"/>
                  </a:cubicBezTo>
                  <a:lnTo>
                    <a:pt x="8262" y="5100"/>
                  </a:lnTo>
                  <a:cubicBezTo>
                    <a:pt x="8265" y="4918"/>
                    <a:pt x="8224" y="4736"/>
                    <a:pt x="8146" y="4570"/>
                  </a:cubicBezTo>
                  <a:cubicBezTo>
                    <a:pt x="8121" y="4526"/>
                    <a:pt x="8096" y="4485"/>
                    <a:pt x="8077" y="4451"/>
                  </a:cubicBezTo>
                  <a:cubicBezTo>
                    <a:pt x="8061" y="4426"/>
                    <a:pt x="8049" y="4404"/>
                    <a:pt x="8036" y="4385"/>
                  </a:cubicBezTo>
                  <a:cubicBezTo>
                    <a:pt x="8011" y="4348"/>
                    <a:pt x="7995" y="4322"/>
                    <a:pt x="7980" y="4304"/>
                  </a:cubicBezTo>
                  <a:cubicBezTo>
                    <a:pt x="7964" y="4282"/>
                    <a:pt x="7954" y="4273"/>
                    <a:pt x="7946" y="4273"/>
                  </a:cubicBezTo>
                  <a:cubicBezTo>
                    <a:pt x="7941" y="4273"/>
                    <a:pt x="7937" y="4279"/>
                    <a:pt x="7933" y="4288"/>
                  </a:cubicBezTo>
                  <a:cubicBezTo>
                    <a:pt x="7915" y="4309"/>
                    <a:pt x="7901" y="4318"/>
                    <a:pt x="7891" y="4318"/>
                  </a:cubicBezTo>
                  <a:cubicBezTo>
                    <a:pt x="7872" y="4318"/>
                    <a:pt x="7871" y="4285"/>
                    <a:pt x="7904" y="4244"/>
                  </a:cubicBezTo>
                  <a:cubicBezTo>
                    <a:pt x="7889" y="4222"/>
                    <a:pt x="7895" y="4156"/>
                    <a:pt x="7867" y="4113"/>
                  </a:cubicBezTo>
                  <a:cubicBezTo>
                    <a:pt x="7842" y="4069"/>
                    <a:pt x="7814" y="4025"/>
                    <a:pt x="7845" y="4006"/>
                  </a:cubicBezTo>
                  <a:lnTo>
                    <a:pt x="7832" y="3984"/>
                  </a:lnTo>
                  <a:cubicBezTo>
                    <a:pt x="7741" y="3981"/>
                    <a:pt x="7657" y="3849"/>
                    <a:pt x="7651" y="3762"/>
                  </a:cubicBezTo>
                  <a:cubicBezTo>
                    <a:pt x="7629" y="3721"/>
                    <a:pt x="7594" y="3686"/>
                    <a:pt x="7550" y="3671"/>
                  </a:cubicBezTo>
                  <a:cubicBezTo>
                    <a:pt x="7491" y="3649"/>
                    <a:pt x="7491" y="3649"/>
                    <a:pt x="7510" y="3605"/>
                  </a:cubicBezTo>
                  <a:cubicBezTo>
                    <a:pt x="7537" y="3588"/>
                    <a:pt x="7501" y="3466"/>
                    <a:pt x="7447" y="3466"/>
                  </a:cubicBezTo>
                  <a:cubicBezTo>
                    <a:pt x="7440" y="3466"/>
                    <a:pt x="7433" y="3468"/>
                    <a:pt x="7425" y="3473"/>
                  </a:cubicBezTo>
                  <a:lnTo>
                    <a:pt x="7444" y="3432"/>
                  </a:lnTo>
                  <a:cubicBezTo>
                    <a:pt x="7455" y="3406"/>
                    <a:pt x="7444" y="3395"/>
                    <a:pt x="7425" y="3395"/>
                  </a:cubicBezTo>
                  <a:cubicBezTo>
                    <a:pt x="7413" y="3395"/>
                    <a:pt x="7398" y="3400"/>
                    <a:pt x="7384" y="3407"/>
                  </a:cubicBezTo>
                  <a:cubicBezTo>
                    <a:pt x="7364" y="3421"/>
                    <a:pt x="7349" y="3427"/>
                    <a:pt x="7340" y="3427"/>
                  </a:cubicBezTo>
                  <a:cubicBezTo>
                    <a:pt x="7323" y="3427"/>
                    <a:pt x="7336" y="3400"/>
                    <a:pt x="7390" y="3345"/>
                  </a:cubicBezTo>
                  <a:cubicBezTo>
                    <a:pt x="7438" y="3314"/>
                    <a:pt x="7442" y="3294"/>
                    <a:pt x="7428" y="3294"/>
                  </a:cubicBezTo>
                  <a:cubicBezTo>
                    <a:pt x="7424" y="3294"/>
                    <a:pt x="7417" y="3296"/>
                    <a:pt x="7409" y="3301"/>
                  </a:cubicBezTo>
                  <a:cubicBezTo>
                    <a:pt x="7362" y="3301"/>
                    <a:pt x="7318" y="3298"/>
                    <a:pt x="7334" y="3257"/>
                  </a:cubicBezTo>
                  <a:cubicBezTo>
                    <a:pt x="7326" y="3244"/>
                    <a:pt x="7319" y="3230"/>
                    <a:pt x="7299" y="3230"/>
                  </a:cubicBezTo>
                  <a:cubicBezTo>
                    <a:pt x="7287" y="3230"/>
                    <a:pt x="7269" y="3236"/>
                    <a:pt x="7243" y="3251"/>
                  </a:cubicBezTo>
                  <a:cubicBezTo>
                    <a:pt x="7234" y="3257"/>
                    <a:pt x="7226" y="3260"/>
                    <a:pt x="7220" y="3260"/>
                  </a:cubicBezTo>
                  <a:cubicBezTo>
                    <a:pt x="7204" y="3260"/>
                    <a:pt x="7195" y="3244"/>
                    <a:pt x="7184" y="3229"/>
                  </a:cubicBezTo>
                  <a:cubicBezTo>
                    <a:pt x="7200" y="3215"/>
                    <a:pt x="7220" y="3208"/>
                    <a:pt x="7241" y="3208"/>
                  </a:cubicBezTo>
                  <a:cubicBezTo>
                    <a:pt x="7248" y="3208"/>
                    <a:pt x="7255" y="3208"/>
                    <a:pt x="7262" y="3210"/>
                  </a:cubicBezTo>
                  <a:lnTo>
                    <a:pt x="7234" y="3166"/>
                  </a:lnTo>
                  <a:cubicBezTo>
                    <a:pt x="7221" y="3129"/>
                    <a:pt x="7228" y="3088"/>
                    <a:pt x="7259" y="3060"/>
                  </a:cubicBezTo>
                  <a:cubicBezTo>
                    <a:pt x="7269" y="3037"/>
                    <a:pt x="7269" y="3020"/>
                    <a:pt x="7258" y="3020"/>
                  </a:cubicBezTo>
                  <a:cubicBezTo>
                    <a:pt x="7249" y="3020"/>
                    <a:pt x="7234" y="3030"/>
                    <a:pt x="7212" y="3056"/>
                  </a:cubicBezTo>
                  <a:cubicBezTo>
                    <a:pt x="7181" y="3076"/>
                    <a:pt x="7165" y="3087"/>
                    <a:pt x="7154" y="3087"/>
                  </a:cubicBezTo>
                  <a:cubicBezTo>
                    <a:pt x="7142" y="3087"/>
                    <a:pt x="7135" y="3076"/>
                    <a:pt x="7121" y="3053"/>
                  </a:cubicBezTo>
                  <a:cubicBezTo>
                    <a:pt x="7108" y="3031"/>
                    <a:pt x="7093" y="3009"/>
                    <a:pt x="7127" y="2991"/>
                  </a:cubicBezTo>
                  <a:cubicBezTo>
                    <a:pt x="7159" y="2969"/>
                    <a:pt x="7159" y="2969"/>
                    <a:pt x="7130" y="2925"/>
                  </a:cubicBezTo>
                  <a:cubicBezTo>
                    <a:pt x="7102" y="2879"/>
                    <a:pt x="7028" y="2862"/>
                    <a:pt x="6959" y="2862"/>
                  </a:cubicBezTo>
                  <a:cubicBezTo>
                    <a:pt x="6928" y="2862"/>
                    <a:pt x="6898" y="2866"/>
                    <a:pt x="6873" y="2872"/>
                  </a:cubicBezTo>
                  <a:cubicBezTo>
                    <a:pt x="6845" y="2890"/>
                    <a:pt x="6830" y="2900"/>
                    <a:pt x="6826" y="2900"/>
                  </a:cubicBezTo>
                  <a:cubicBezTo>
                    <a:pt x="6821" y="2900"/>
                    <a:pt x="6833" y="2884"/>
                    <a:pt x="6861" y="2850"/>
                  </a:cubicBezTo>
                  <a:cubicBezTo>
                    <a:pt x="6892" y="2831"/>
                    <a:pt x="6880" y="2809"/>
                    <a:pt x="6867" y="2787"/>
                  </a:cubicBezTo>
                  <a:lnTo>
                    <a:pt x="6867" y="2787"/>
                  </a:lnTo>
                  <a:cubicBezTo>
                    <a:pt x="6860" y="2791"/>
                    <a:pt x="6856" y="2792"/>
                    <a:pt x="6852" y="2792"/>
                  </a:cubicBezTo>
                  <a:cubicBezTo>
                    <a:pt x="6843" y="2792"/>
                    <a:pt x="6849" y="2780"/>
                    <a:pt x="6857" y="2780"/>
                  </a:cubicBezTo>
                  <a:cubicBezTo>
                    <a:pt x="6860" y="2780"/>
                    <a:pt x="6864" y="2782"/>
                    <a:pt x="6867" y="2787"/>
                  </a:cubicBezTo>
                  <a:cubicBezTo>
                    <a:pt x="6876" y="2780"/>
                    <a:pt x="6884" y="2778"/>
                    <a:pt x="6890" y="2778"/>
                  </a:cubicBezTo>
                  <a:cubicBezTo>
                    <a:pt x="6906" y="2778"/>
                    <a:pt x="6916" y="2793"/>
                    <a:pt x="6927" y="2809"/>
                  </a:cubicBezTo>
                  <a:lnTo>
                    <a:pt x="6958" y="2790"/>
                  </a:lnTo>
                  <a:cubicBezTo>
                    <a:pt x="6997" y="2742"/>
                    <a:pt x="6996" y="2718"/>
                    <a:pt x="6960" y="2718"/>
                  </a:cubicBezTo>
                  <a:cubicBezTo>
                    <a:pt x="6949" y="2718"/>
                    <a:pt x="6935" y="2720"/>
                    <a:pt x="6917" y="2724"/>
                  </a:cubicBezTo>
                  <a:cubicBezTo>
                    <a:pt x="6870" y="2721"/>
                    <a:pt x="6870" y="2721"/>
                    <a:pt x="6889" y="2680"/>
                  </a:cubicBezTo>
                  <a:cubicBezTo>
                    <a:pt x="6905" y="2644"/>
                    <a:pt x="6920" y="2610"/>
                    <a:pt x="6906" y="2610"/>
                  </a:cubicBezTo>
                  <a:cubicBezTo>
                    <a:pt x="6902" y="2610"/>
                    <a:pt x="6898" y="2611"/>
                    <a:pt x="6892" y="2615"/>
                  </a:cubicBezTo>
                  <a:cubicBezTo>
                    <a:pt x="6877" y="2589"/>
                    <a:pt x="6873" y="2558"/>
                    <a:pt x="6886" y="2530"/>
                  </a:cubicBezTo>
                  <a:cubicBezTo>
                    <a:pt x="6865" y="2497"/>
                    <a:pt x="6852" y="2476"/>
                    <a:pt x="6833" y="2476"/>
                  </a:cubicBezTo>
                  <a:cubicBezTo>
                    <a:pt x="6826" y="2476"/>
                    <a:pt x="6819" y="2478"/>
                    <a:pt x="6811" y="2483"/>
                  </a:cubicBezTo>
                  <a:cubicBezTo>
                    <a:pt x="6802" y="2489"/>
                    <a:pt x="6794" y="2492"/>
                    <a:pt x="6787" y="2492"/>
                  </a:cubicBezTo>
                  <a:cubicBezTo>
                    <a:pt x="6772" y="2492"/>
                    <a:pt x="6762" y="2477"/>
                    <a:pt x="6751" y="2461"/>
                  </a:cubicBezTo>
                  <a:cubicBezTo>
                    <a:pt x="6742" y="2445"/>
                    <a:pt x="6733" y="2429"/>
                    <a:pt x="6715" y="2429"/>
                  </a:cubicBezTo>
                  <a:cubicBezTo>
                    <a:pt x="6708" y="2429"/>
                    <a:pt x="6701" y="2431"/>
                    <a:pt x="6692" y="2436"/>
                  </a:cubicBezTo>
                  <a:cubicBezTo>
                    <a:pt x="6679" y="2445"/>
                    <a:pt x="6666" y="2449"/>
                    <a:pt x="6652" y="2449"/>
                  </a:cubicBezTo>
                  <a:cubicBezTo>
                    <a:pt x="6627" y="2449"/>
                    <a:pt x="6602" y="2435"/>
                    <a:pt x="6588" y="2411"/>
                  </a:cubicBezTo>
                  <a:cubicBezTo>
                    <a:pt x="6529" y="2386"/>
                    <a:pt x="6529" y="2386"/>
                    <a:pt x="6579" y="2323"/>
                  </a:cubicBezTo>
                  <a:cubicBezTo>
                    <a:pt x="6610" y="2304"/>
                    <a:pt x="6598" y="2282"/>
                    <a:pt x="6585" y="2260"/>
                  </a:cubicBezTo>
                  <a:cubicBezTo>
                    <a:pt x="6576" y="2239"/>
                    <a:pt x="6576" y="2217"/>
                    <a:pt x="6588" y="2195"/>
                  </a:cubicBezTo>
                  <a:cubicBezTo>
                    <a:pt x="6596" y="2177"/>
                    <a:pt x="6595" y="2171"/>
                    <a:pt x="6589" y="2171"/>
                  </a:cubicBezTo>
                  <a:cubicBezTo>
                    <a:pt x="6580" y="2171"/>
                    <a:pt x="6562" y="2182"/>
                    <a:pt x="6544" y="2195"/>
                  </a:cubicBezTo>
                  <a:cubicBezTo>
                    <a:pt x="6510" y="2213"/>
                    <a:pt x="6479" y="2235"/>
                    <a:pt x="6479" y="2235"/>
                  </a:cubicBezTo>
                  <a:cubicBezTo>
                    <a:pt x="6466" y="2213"/>
                    <a:pt x="6516" y="2151"/>
                    <a:pt x="6547" y="2129"/>
                  </a:cubicBezTo>
                  <a:cubicBezTo>
                    <a:pt x="6575" y="2094"/>
                    <a:pt x="6588" y="2079"/>
                    <a:pt x="6583" y="2079"/>
                  </a:cubicBezTo>
                  <a:lnTo>
                    <a:pt x="6583" y="2079"/>
                  </a:lnTo>
                  <a:cubicBezTo>
                    <a:pt x="6578" y="2079"/>
                    <a:pt x="6563" y="2089"/>
                    <a:pt x="6535" y="2107"/>
                  </a:cubicBezTo>
                  <a:cubicBezTo>
                    <a:pt x="6524" y="2115"/>
                    <a:pt x="6511" y="2119"/>
                    <a:pt x="6499" y="2119"/>
                  </a:cubicBezTo>
                  <a:cubicBezTo>
                    <a:pt x="6477" y="2119"/>
                    <a:pt x="6458" y="2104"/>
                    <a:pt x="6460" y="2063"/>
                  </a:cubicBezTo>
                  <a:cubicBezTo>
                    <a:pt x="6435" y="2019"/>
                    <a:pt x="6406" y="1975"/>
                    <a:pt x="6438" y="1953"/>
                  </a:cubicBezTo>
                  <a:cubicBezTo>
                    <a:pt x="6457" y="1913"/>
                    <a:pt x="6410" y="1909"/>
                    <a:pt x="6410" y="1909"/>
                  </a:cubicBezTo>
                  <a:cubicBezTo>
                    <a:pt x="6366" y="1909"/>
                    <a:pt x="6353" y="1888"/>
                    <a:pt x="6344" y="1800"/>
                  </a:cubicBezTo>
                  <a:cubicBezTo>
                    <a:pt x="6340" y="1701"/>
                    <a:pt x="6338" y="1667"/>
                    <a:pt x="6320" y="1667"/>
                  </a:cubicBezTo>
                  <a:cubicBezTo>
                    <a:pt x="6310" y="1667"/>
                    <a:pt x="6296" y="1676"/>
                    <a:pt x="6275" y="1690"/>
                  </a:cubicBezTo>
                  <a:cubicBezTo>
                    <a:pt x="6259" y="1699"/>
                    <a:pt x="6243" y="1710"/>
                    <a:pt x="6237" y="1710"/>
                  </a:cubicBezTo>
                  <a:cubicBezTo>
                    <a:pt x="6231" y="1710"/>
                    <a:pt x="6236" y="1699"/>
                    <a:pt x="6262" y="1668"/>
                  </a:cubicBezTo>
                  <a:cubicBezTo>
                    <a:pt x="6278" y="1624"/>
                    <a:pt x="6234" y="1624"/>
                    <a:pt x="6175" y="1599"/>
                  </a:cubicBezTo>
                  <a:cubicBezTo>
                    <a:pt x="6128" y="1599"/>
                    <a:pt x="6065" y="1637"/>
                    <a:pt x="6034" y="1659"/>
                  </a:cubicBezTo>
                  <a:cubicBezTo>
                    <a:pt x="6005" y="1677"/>
                    <a:pt x="5988" y="1687"/>
                    <a:pt x="5980" y="1687"/>
                  </a:cubicBezTo>
                  <a:cubicBezTo>
                    <a:pt x="5969" y="1687"/>
                    <a:pt x="5970" y="1671"/>
                    <a:pt x="5974" y="1634"/>
                  </a:cubicBezTo>
                  <a:cubicBezTo>
                    <a:pt x="5958" y="1612"/>
                    <a:pt x="5977" y="1571"/>
                    <a:pt x="6012" y="1549"/>
                  </a:cubicBezTo>
                  <a:cubicBezTo>
                    <a:pt x="6021" y="1543"/>
                    <a:pt x="6029" y="1541"/>
                    <a:pt x="6035" y="1541"/>
                  </a:cubicBezTo>
                  <a:cubicBezTo>
                    <a:pt x="6049" y="1541"/>
                    <a:pt x="6055" y="1552"/>
                    <a:pt x="6055" y="1552"/>
                  </a:cubicBezTo>
                  <a:lnTo>
                    <a:pt x="6068" y="1574"/>
                  </a:lnTo>
                  <a:cubicBezTo>
                    <a:pt x="6102" y="1555"/>
                    <a:pt x="6134" y="1533"/>
                    <a:pt x="6106" y="1490"/>
                  </a:cubicBezTo>
                  <a:cubicBezTo>
                    <a:pt x="6120" y="1459"/>
                    <a:pt x="6116" y="1439"/>
                    <a:pt x="6099" y="1439"/>
                  </a:cubicBezTo>
                  <a:cubicBezTo>
                    <a:pt x="6093" y="1439"/>
                    <a:pt x="6086" y="1441"/>
                    <a:pt x="6077" y="1446"/>
                  </a:cubicBezTo>
                  <a:cubicBezTo>
                    <a:pt x="6096" y="1405"/>
                    <a:pt x="6071" y="1361"/>
                    <a:pt x="6043" y="1317"/>
                  </a:cubicBezTo>
                  <a:cubicBezTo>
                    <a:pt x="6015" y="1273"/>
                    <a:pt x="5974" y="1204"/>
                    <a:pt x="5993" y="1164"/>
                  </a:cubicBezTo>
                  <a:cubicBezTo>
                    <a:pt x="5972" y="1130"/>
                    <a:pt x="5959" y="1110"/>
                    <a:pt x="5941" y="1110"/>
                  </a:cubicBezTo>
                  <a:cubicBezTo>
                    <a:pt x="5935" y="1110"/>
                    <a:pt x="5928" y="1112"/>
                    <a:pt x="5921" y="1117"/>
                  </a:cubicBezTo>
                  <a:cubicBezTo>
                    <a:pt x="5893" y="1134"/>
                    <a:pt x="5875" y="1140"/>
                    <a:pt x="5866" y="1140"/>
                  </a:cubicBezTo>
                  <a:cubicBezTo>
                    <a:pt x="5852" y="1140"/>
                    <a:pt x="5855" y="1128"/>
                    <a:pt x="5874" y="1117"/>
                  </a:cubicBezTo>
                  <a:cubicBezTo>
                    <a:pt x="5922" y="1056"/>
                    <a:pt x="5788" y="765"/>
                    <a:pt x="5708" y="765"/>
                  </a:cubicBezTo>
                  <a:cubicBezTo>
                    <a:pt x="5706" y="765"/>
                    <a:pt x="5704" y="765"/>
                    <a:pt x="5701" y="766"/>
                  </a:cubicBezTo>
                  <a:lnTo>
                    <a:pt x="5673" y="722"/>
                  </a:lnTo>
                  <a:cubicBezTo>
                    <a:pt x="5683" y="700"/>
                    <a:pt x="5639" y="618"/>
                    <a:pt x="5598" y="562"/>
                  </a:cubicBezTo>
                  <a:cubicBezTo>
                    <a:pt x="5551" y="502"/>
                    <a:pt x="5498" y="459"/>
                    <a:pt x="5469" y="459"/>
                  </a:cubicBezTo>
                  <a:lnTo>
                    <a:pt x="5385" y="377"/>
                  </a:lnTo>
                  <a:cubicBezTo>
                    <a:pt x="5355" y="309"/>
                    <a:pt x="5325" y="281"/>
                    <a:pt x="5283" y="281"/>
                  </a:cubicBezTo>
                  <a:cubicBezTo>
                    <a:pt x="5276" y="281"/>
                    <a:pt x="5270" y="282"/>
                    <a:pt x="5263" y="283"/>
                  </a:cubicBezTo>
                  <a:cubicBezTo>
                    <a:pt x="5226" y="289"/>
                    <a:pt x="5205" y="306"/>
                    <a:pt x="5201" y="306"/>
                  </a:cubicBezTo>
                  <a:cubicBezTo>
                    <a:pt x="5200" y="306"/>
                    <a:pt x="5202" y="302"/>
                    <a:pt x="5209" y="292"/>
                  </a:cubicBezTo>
                  <a:cubicBezTo>
                    <a:pt x="5228" y="261"/>
                    <a:pt x="5165" y="214"/>
                    <a:pt x="5024" y="148"/>
                  </a:cubicBezTo>
                  <a:cubicBezTo>
                    <a:pt x="4951" y="120"/>
                    <a:pt x="4915" y="106"/>
                    <a:pt x="4901" y="106"/>
                  </a:cubicBezTo>
                  <a:cubicBezTo>
                    <a:pt x="4887" y="106"/>
                    <a:pt x="4893" y="119"/>
                    <a:pt x="4905" y="142"/>
                  </a:cubicBezTo>
                  <a:cubicBezTo>
                    <a:pt x="4749" y="133"/>
                    <a:pt x="4761" y="101"/>
                    <a:pt x="4767" y="64"/>
                  </a:cubicBezTo>
                  <a:cubicBezTo>
                    <a:pt x="4795" y="31"/>
                    <a:pt x="4790" y="10"/>
                    <a:pt x="4770" y="10"/>
                  </a:cubicBezTo>
                  <a:cubicBezTo>
                    <a:pt x="4749" y="10"/>
                    <a:pt x="4714" y="32"/>
                    <a:pt x="4686" y="86"/>
                  </a:cubicBezTo>
                  <a:cubicBezTo>
                    <a:pt x="4659" y="121"/>
                    <a:pt x="4627" y="136"/>
                    <a:pt x="4603" y="136"/>
                  </a:cubicBezTo>
                  <a:cubicBezTo>
                    <a:pt x="4583" y="136"/>
                    <a:pt x="4569" y="125"/>
                    <a:pt x="4570" y="108"/>
                  </a:cubicBezTo>
                  <a:cubicBezTo>
                    <a:pt x="4572" y="82"/>
                    <a:pt x="4590" y="75"/>
                    <a:pt x="4612" y="75"/>
                  </a:cubicBezTo>
                  <a:cubicBezTo>
                    <a:pt x="4623" y="75"/>
                    <a:pt x="4636" y="77"/>
                    <a:pt x="4648" y="79"/>
                  </a:cubicBezTo>
                  <a:cubicBezTo>
                    <a:pt x="4648" y="79"/>
                    <a:pt x="4655" y="42"/>
                    <a:pt x="4658" y="4"/>
                  </a:cubicBezTo>
                  <a:cubicBezTo>
                    <a:pt x="4647" y="2"/>
                    <a:pt x="4639" y="1"/>
                    <a:pt x="4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37"/>
            <p:cNvSpPr/>
            <p:nvPr/>
          </p:nvSpPr>
          <p:spPr>
            <a:xfrm>
              <a:off x="4416033" y="4183041"/>
              <a:ext cx="142398" cy="130827"/>
            </a:xfrm>
            <a:custGeom>
              <a:avLst/>
              <a:gdLst/>
              <a:ahLst/>
              <a:cxnLst/>
              <a:rect l="l" t="t" r="r" b="b"/>
              <a:pathLst>
                <a:path w="7823" h="7243" extrusionOk="0">
                  <a:moveTo>
                    <a:pt x="4330" y="1"/>
                  </a:moveTo>
                  <a:cubicBezTo>
                    <a:pt x="4155" y="1"/>
                    <a:pt x="3977" y="49"/>
                    <a:pt x="3818" y="149"/>
                  </a:cubicBezTo>
                  <a:lnTo>
                    <a:pt x="1928" y="1349"/>
                  </a:lnTo>
                  <a:cubicBezTo>
                    <a:pt x="440" y="2296"/>
                    <a:pt x="1" y="4270"/>
                    <a:pt x="947" y="5762"/>
                  </a:cubicBezTo>
                  <a:cubicBezTo>
                    <a:pt x="1556" y="6719"/>
                    <a:pt x="2589" y="7242"/>
                    <a:pt x="3645" y="7242"/>
                  </a:cubicBezTo>
                  <a:cubicBezTo>
                    <a:pt x="4232" y="7242"/>
                    <a:pt x="4825" y="7081"/>
                    <a:pt x="5356" y="6743"/>
                  </a:cubicBezTo>
                  <a:lnTo>
                    <a:pt x="7246" y="5543"/>
                  </a:lnTo>
                  <a:cubicBezTo>
                    <a:pt x="7691" y="5257"/>
                    <a:pt x="7823" y="4668"/>
                    <a:pt x="7541" y="4220"/>
                  </a:cubicBezTo>
                  <a:lnTo>
                    <a:pt x="5140" y="444"/>
                  </a:lnTo>
                  <a:cubicBezTo>
                    <a:pt x="4957" y="157"/>
                    <a:pt x="4647" y="1"/>
                    <a:pt x="43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37"/>
            <p:cNvSpPr/>
            <p:nvPr/>
          </p:nvSpPr>
          <p:spPr>
            <a:xfrm>
              <a:off x="4413867" y="4173847"/>
              <a:ext cx="151190" cy="149268"/>
            </a:xfrm>
            <a:custGeom>
              <a:avLst/>
              <a:gdLst/>
              <a:ahLst/>
              <a:cxnLst/>
              <a:rect l="l" t="t" r="r" b="b"/>
              <a:pathLst>
                <a:path w="8306" h="8264" extrusionOk="0">
                  <a:moveTo>
                    <a:pt x="4131" y="493"/>
                  </a:moveTo>
                  <a:cubicBezTo>
                    <a:pt x="4121" y="493"/>
                    <a:pt x="4110" y="496"/>
                    <a:pt x="4100" y="498"/>
                  </a:cubicBezTo>
                  <a:cubicBezTo>
                    <a:pt x="4091" y="496"/>
                    <a:pt x="4084" y="495"/>
                    <a:pt x="4077" y="495"/>
                  </a:cubicBezTo>
                  <a:cubicBezTo>
                    <a:pt x="4031" y="495"/>
                    <a:pt x="4023" y="537"/>
                    <a:pt x="4037" y="564"/>
                  </a:cubicBezTo>
                  <a:cubicBezTo>
                    <a:pt x="4044" y="582"/>
                    <a:pt x="4054" y="589"/>
                    <a:pt x="4067" y="589"/>
                  </a:cubicBezTo>
                  <a:cubicBezTo>
                    <a:pt x="4081" y="589"/>
                    <a:pt x="4100" y="580"/>
                    <a:pt x="4125" y="570"/>
                  </a:cubicBezTo>
                  <a:cubicBezTo>
                    <a:pt x="4150" y="564"/>
                    <a:pt x="4162" y="520"/>
                    <a:pt x="4162" y="520"/>
                  </a:cubicBezTo>
                  <a:cubicBezTo>
                    <a:pt x="4157" y="499"/>
                    <a:pt x="4145" y="493"/>
                    <a:pt x="4131" y="493"/>
                  </a:cubicBezTo>
                  <a:close/>
                  <a:moveTo>
                    <a:pt x="5308" y="530"/>
                  </a:moveTo>
                  <a:cubicBezTo>
                    <a:pt x="5325" y="530"/>
                    <a:pt x="5342" y="547"/>
                    <a:pt x="5360" y="564"/>
                  </a:cubicBezTo>
                  <a:lnTo>
                    <a:pt x="5334" y="589"/>
                  </a:lnTo>
                  <a:lnTo>
                    <a:pt x="5281" y="592"/>
                  </a:lnTo>
                  <a:lnTo>
                    <a:pt x="5284" y="542"/>
                  </a:lnTo>
                  <a:cubicBezTo>
                    <a:pt x="5292" y="533"/>
                    <a:pt x="5300" y="530"/>
                    <a:pt x="5308" y="530"/>
                  </a:cubicBezTo>
                  <a:close/>
                  <a:moveTo>
                    <a:pt x="3921" y="499"/>
                  </a:moveTo>
                  <a:cubicBezTo>
                    <a:pt x="3940" y="499"/>
                    <a:pt x="3949" y="532"/>
                    <a:pt x="3924" y="583"/>
                  </a:cubicBezTo>
                  <a:lnTo>
                    <a:pt x="3877" y="608"/>
                  </a:lnTo>
                  <a:cubicBezTo>
                    <a:pt x="3855" y="577"/>
                    <a:pt x="3883" y="517"/>
                    <a:pt x="3912" y="502"/>
                  </a:cubicBezTo>
                  <a:cubicBezTo>
                    <a:pt x="3915" y="500"/>
                    <a:pt x="3918" y="499"/>
                    <a:pt x="3921" y="499"/>
                  </a:cubicBezTo>
                  <a:close/>
                  <a:moveTo>
                    <a:pt x="5405" y="724"/>
                  </a:moveTo>
                  <a:cubicBezTo>
                    <a:pt x="5433" y="724"/>
                    <a:pt x="5419" y="737"/>
                    <a:pt x="5381" y="765"/>
                  </a:cubicBezTo>
                  <a:cubicBezTo>
                    <a:pt x="5359" y="785"/>
                    <a:pt x="5330" y="795"/>
                    <a:pt x="5301" y="795"/>
                  </a:cubicBezTo>
                  <a:cubicBezTo>
                    <a:pt x="5286" y="795"/>
                    <a:pt x="5270" y="792"/>
                    <a:pt x="5256" y="787"/>
                  </a:cubicBezTo>
                  <a:lnTo>
                    <a:pt x="5219" y="743"/>
                  </a:lnTo>
                  <a:lnTo>
                    <a:pt x="5313" y="737"/>
                  </a:lnTo>
                  <a:cubicBezTo>
                    <a:pt x="5360" y="729"/>
                    <a:pt x="5389" y="724"/>
                    <a:pt x="5405" y="724"/>
                  </a:cubicBezTo>
                  <a:close/>
                  <a:moveTo>
                    <a:pt x="2551" y="990"/>
                  </a:moveTo>
                  <a:cubicBezTo>
                    <a:pt x="2547" y="990"/>
                    <a:pt x="2542" y="994"/>
                    <a:pt x="2533" y="1000"/>
                  </a:cubicBezTo>
                  <a:lnTo>
                    <a:pt x="2511" y="1012"/>
                  </a:lnTo>
                  <a:lnTo>
                    <a:pt x="2552" y="1031"/>
                  </a:lnTo>
                  <a:lnTo>
                    <a:pt x="2574" y="1019"/>
                  </a:lnTo>
                  <a:cubicBezTo>
                    <a:pt x="2562" y="998"/>
                    <a:pt x="2558" y="990"/>
                    <a:pt x="2551" y="990"/>
                  </a:cubicBezTo>
                  <a:close/>
                  <a:moveTo>
                    <a:pt x="5808" y="1157"/>
                  </a:moveTo>
                  <a:lnTo>
                    <a:pt x="5808" y="1157"/>
                  </a:lnTo>
                  <a:cubicBezTo>
                    <a:pt x="5867" y="1182"/>
                    <a:pt x="5867" y="1182"/>
                    <a:pt x="5789" y="1197"/>
                  </a:cubicBezTo>
                  <a:lnTo>
                    <a:pt x="5698" y="1194"/>
                  </a:lnTo>
                  <a:cubicBezTo>
                    <a:pt x="5685" y="1172"/>
                    <a:pt x="5729" y="1175"/>
                    <a:pt x="5808" y="1157"/>
                  </a:cubicBezTo>
                  <a:close/>
                  <a:moveTo>
                    <a:pt x="2604" y="1185"/>
                  </a:moveTo>
                  <a:cubicBezTo>
                    <a:pt x="2613" y="1185"/>
                    <a:pt x="2622" y="1190"/>
                    <a:pt x="2630" y="1204"/>
                  </a:cubicBezTo>
                  <a:lnTo>
                    <a:pt x="2608" y="1219"/>
                  </a:lnTo>
                  <a:cubicBezTo>
                    <a:pt x="2603" y="1211"/>
                    <a:pt x="2600" y="1208"/>
                    <a:pt x="2597" y="1208"/>
                  </a:cubicBezTo>
                  <a:lnTo>
                    <a:pt x="2597" y="1208"/>
                  </a:lnTo>
                  <a:cubicBezTo>
                    <a:pt x="2590" y="1208"/>
                    <a:pt x="2596" y="1236"/>
                    <a:pt x="2627" y="1251"/>
                  </a:cubicBezTo>
                  <a:lnTo>
                    <a:pt x="2668" y="1313"/>
                  </a:lnTo>
                  <a:cubicBezTo>
                    <a:pt x="2662" y="1317"/>
                    <a:pt x="2656" y="1319"/>
                    <a:pt x="2648" y="1319"/>
                  </a:cubicBezTo>
                  <a:cubicBezTo>
                    <a:pt x="2627" y="1319"/>
                    <a:pt x="2599" y="1302"/>
                    <a:pt x="2583" y="1279"/>
                  </a:cubicBezTo>
                  <a:cubicBezTo>
                    <a:pt x="2523" y="1229"/>
                    <a:pt x="2523" y="1229"/>
                    <a:pt x="2567" y="1200"/>
                  </a:cubicBezTo>
                  <a:cubicBezTo>
                    <a:pt x="2580" y="1193"/>
                    <a:pt x="2592" y="1185"/>
                    <a:pt x="2604" y="1185"/>
                  </a:cubicBezTo>
                  <a:close/>
                  <a:moveTo>
                    <a:pt x="2342" y="1341"/>
                  </a:moveTo>
                  <a:cubicBezTo>
                    <a:pt x="2348" y="1341"/>
                    <a:pt x="2354" y="1349"/>
                    <a:pt x="2367" y="1370"/>
                  </a:cubicBezTo>
                  <a:cubicBezTo>
                    <a:pt x="2367" y="1370"/>
                    <a:pt x="2364" y="1413"/>
                    <a:pt x="2342" y="1429"/>
                  </a:cubicBezTo>
                  <a:lnTo>
                    <a:pt x="2301" y="1410"/>
                  </a:lnTo>
                  <a:cubicBezTo>
                    <a:pt x="2279" y="1376"/>
                    <a:pt x="2301" y="1363"/>
                    <a:pt x="2323" y="1351"/>
                  </a:cubicBezTo>
                  <a:cubicBezTo>
                    <a:pt x="2332" y="1345"/>
                    <a:pt x="2337" y="1341"/>
                    <a:pt x="2342" y="1341"/>
                  </a:cubicBezTo>
                  <a:close/>
                  <a:moveTo>
                    <a:pt x="5789" y="1413"/>
                  </a:moveTo>
                  <a:lnTo>
                    <a:pt x="5805" y="1435"/>
                  </a:lnTo>
                  <a:cubicBezTo>
                    <a:pt x="5780" y="1449"/>
                    <a:pt x="5758" y="1463"/>
                    <a:pt x="5742" y="1463"/>
                  </a:cubicBezTo>
                  <a:cubicBezTo>
                    <a:pt x="5735" y="1463"/>
                    <a:pt x="5730" y="1461"/>
                    <a:pt x="5726" y="1454"/>
                  </a:cubicBezTo>
                  <a:lnTo>
                    <a:pt x="5711" y="1432"/>
                  </a:lnTo>
                  <a:cubicBezTo>
                    <a:pt x="5736" y="1420"/>
                    <a:pt x="5764" y="1413"/>
                    <a:pt x="5789" y="1413"/>
                  </a:cubicBezTo>
                  <a:close/>
                  <a:moveTo>
                    <a:pt x="6224" y="1539"/>
                  </a:moveTo>
                  <a:lnTo>
                    <a:pt x="6190" y="1558"/>
                  </a:lnTo>
                  <a:cubicBezTo>
                    <a:pt x="6185" y="1561"/>
                    <a:pt x="6180" y="1563"/>
                    <a:pt x="6176" y="1566"/>
                  </a:cubicBezTo>
                  <a:lnTo>
                    <a:pt x="6176" y="1566"/>
                  </a:lnTo>
                  <a:cubicBezTo>
                    <a:pt x="6188" y="1559"/>
                    <a:pt x="6206" y="1549"/>
                    <a:pt x="6224" y="1539"/>
                  </a:cubicBezTo>
                  <a:close/>
                  <a:moveTo>
                    <a:pt x="6176" y="1566"/>
                  </a:moveTo>
                  <a:lnTo>
                    <a:pt x="6176" y="1566"/>
                  </a:lnTo>
                  <a:cubicBezTo>
                    <a:pt x="6165" y="1572"/>
                    <a:pt x="6159" y="1576"/>
                    <a:pt x="6159" y="1576"/>
                  </a:cubicBezTo>
                  <a:cubicBezTo>
                    <a:pt x="6149" y="1583"/>
                    <a:pt x="6146" y="1586"/>
                    <a:pt x="6146" y="1586"/>
                  </a:cubicBezTo>
                  <a:cubicBezTo>
                    <a:pt x="6146" y="1586"/>
                    <a:pt x="6159" y="1577"/>
                    <a:pt x="6176" y="1566"/>
                  </a:cubicBezTo>
                  <a:close/>
                  <a:moveTo>
                    <a:pt x="1690" y="1599"/>
                  </a:moveTo>
                  <a:cubicBezTo>
                    <a:pt x="1704" y="1599"/>
                    <a:pt x="1720" y="1647"/>
                    <a:pt x="1718" y="1708"/>
                  </a:cubicBezTo>
                  <a:cubicBezTo>
                    <a:pt x="1730" y="1749"/>
                    <a:pt x="1735" y="1769"/>
                    <a:pt x="1731" y="1769"/>
                  </a:cubicBezTo>
                  <a:cubicBezTo>
                    <a:pt x="1728" y="1769"/>
                    <a:pt x="1717" y="1753"/>
                    <a:pt x="1696" y="1724"/>
                  </a:cubicBezTo>
                  <a:cubicBezTo>
                    <a:pt x="1671" y="1692"/>
                    <a:pt x="1649" y="1664"/>
                    <a:pt x="1674" y="1645"/>
                  </a:cubicBezTo>
                  <a:cubicBezTo>
                    <a:pt x="1676" y="1613"/>
                    <a:pt x="1683" y="1599"/>
                    <a:pt x="1690" y="1599"/>
                  </a:cubicBezTo>
                  <a:close/>
                  <a:moveTo>
                    <a:pt x="2583" y="1858"/>
                  </a:moveTo>
                  <a:lnTo>
                    <a:pt x="2561" y="1871"/>
                  </a:lnTo>
                  <a:cubicBezTo>
                    <a:pt x="2558" y="1899"/>
                    <a:pt x="2564" y="1924"/>
                    <a:pt x="2577" y="1949"/>
                  </a:cubicBezTo>
                  <a:lnTo>
                    <a:pt x="2599" y="1934"/>
                  </a:lnTo>
                  <a:cubicBezTo>
                    <a:pt x="2624" y="1921"/>
                    <a:pt x="2602" y="1890"/>
                    <a:pt x="2583" y="1858"/>
                  </a:cubicBezTo>
                  <a:close/>
                  <a:moveTo>
                    <a:pt x="5925" y="1903"/>
                  </a:moveTo>
                  <a:cubicBezTo>
                    <a:pt x="5939" y="1903"/>
                    <a:pt x="5971" y="1918"/>
                    <a:pt x="5980" y="1934"/>
                  </a:cubicBezTo>
                  <a:lnTo>
                    <a:pt x="5949" y="1956"/>
                  </a:lnTo>
                  <a:cubicBezTo>
                    <a:pt x="5936" y="1934"/>
                    <a:pt x="5889" y="1931"/>
                    <a:pt x="5920" y="1912"/>
                  </a:cubicBezTo>
                  <a:cubicBezTo>
                    <a:pt x="5917" y="1905"/>
                    <a:pt x="5919" y="1903"/>
                    <a:pt x="5925" y="1903"/>
                  </a:cubicBezTo>
                  <a:close/>
                  <a:moveTo>
                    <a:pt x="6249" y="1958"/>
                  </a:moveTo>
                  <a:cubicBezTo>
                    <a:pt x="6257" y="1958"/>
                    <a:pt x="6263" y="1961"/>
                    <a:pt x="6268" y="1968"/>
                  </a:cubicBezTo>
                  <a:cubicBezTo>
                    <a:pt x="6312" y="1971"/>
                    <a:pt x="6297" y="2012"/>
                    <a:pt x="6218" y="2031"/>
                  </a:cubicBezTo>
                  <a:lnTo>
                    <a:pt x="6190" y="1987"/>
                  </a:lnTo>
                  <a:cubicBezTo>
                    <a:pt x="6211" y="1972"/>
                    <a:pt x="6233" y="1958"/>
                    <a:pt x="6249" y="1958"/>
                  </a:cubicBezTo>
                  <a:close/>
                  <a:moveTo>
                    <a:pt x="6378" y="2144"/>
                  </a:moveTo>
                  <a:lnTo>
                    <a:pt x="6391" y="2166"/>
                  </a:lnTo>
                  <a:cubicBezTo>
                    <a:pt x="6403" y="2188"/>
                    <a:pt x="6403" y="2188"/>
                    <a:pt x="6372" y="2209"/>
                  </a:cubicBezTo>
                  <a:lnTo>
                    <a:pt x="6359" y="2188"/>
                  </a:lnTo>
                  <a:lnTo>
                    <a:pt x="6378" y="2144"/>
                  </a:lnTo>
                  <a:close/>
                  <a:moveTo>
                    <a:pt x="6622" y="2325"/>
                  </a:moveTo>
                  <a:cubicBezTo>
                    <a:pt x="6601" y="2341"/>
                    <a:pt x="6585" y="2363"/>
                    <a:pt x="6572" y="2388"/>
                  </a:cubicBezTo>
                  <a:cubicBezTo>
                    <a:pt x="6578" y="2396"/>
                    <a:pt x="6586" y="2399"/>
                    <a:pt x="6594" y="2399"/>
                  </a:cubicBezTo>
                  <a:cubicBezTo>
                    <a:pt x="6607" y="2399"/>
                    <a:pt x="6619" y="2391"/>
                    <a:pt x="6619" y="2391"/>
                  </a:cubicBezTo>
                  <a:cubicBezTo>
                    <a:pt x="6619" y="2391"/>
                    <a:pt x="6651" y="2369"/>
                    <a:pt x="6638" y="2347"/>
                  </a:cubicBezTo>
                  <a:lnTo>
                    <a:pt x="6622" y="2325"/>
                  </a:lnTo>
                  <a:close/>
                  <a:moveTo>
                    <a:pt x="7081" y="2571"/>
                  </a:moveTo>
                  <a:cubicBezTo>
                    <a:pt x="7075" y="2571"/>
                    <a:pt x="7070" y="2581"/>
                    <a:pt x="7061" y="2601"/>
                  </a:cubicBezTo>
                  <a:lnTo>
                    <a:pt x="7089" y="2645"/>
                  </a:lnTo>
                  <a:cubicBezTo>
                    <a:pt x="7121" y="2626"/>
                    <a:pt x="7121" y="2626"/>
                    <a:pt x="7108" y="2604"/>
                  </a:cubicBezTo>
                  <a:cubicBezTo>
                    <a:pt x="7094" y="2582"/>
                    <a:pt x="7087" y="2571"/>
                    <a:pt x="7081" y="2571"/>
                  </a:cubicBezTo>
                  <a:close/>
                  <a:moveTo>
                    <a:pt x="6505" y="2590"/>
                  </a:moveTo>
                  <a:cubicBezTo>
                    <a:pt x="6519" y="2590"/>
                    <a:pt x="6525" y="2601"/>
                    <a:pt x="6525" y="2601"/>
                  </a:cubicBezTo>
                  <a:cubicBezTo>
                    <a:pt x="6541" y="2623"/>
                    <a:pt x="6554" y="2645"/>
                    <a:pt x="6522" y="2664"/>
                  </a:cubicBezTo>
                  <a:cubicBezTo>
                    <a:pt x="6522" y="2664"/>
                    <a:pt x="6508" y="2674"/>
                    <a:pt x="6494" y="2674"/>
                  </a:cubicBezTo>
                  <a:cubicBezTo>
                    <a:pt x="6487" y="2674"/>
                    <a:pt x="6480" y="2671"/>
                    <a:pt x="6475" y="2664"/>
                  </a:cubicBezTo>
                  <a:cubicBezTo>
                    <a:pt x="6463" y="2642"/>
                    <a:pt x="6481" y="2598"/>
                    <a:pt x="6481" y="2598"/>
                  </a:cubicBezTo>
                  <a:cubicBezTo>
                    <a:pt x="6491" y="2592"/>
                    <a:pt x="6499" y="2590"/>
                    <a:pt x="6505" y="2590"/>
                  </a:cubicBezTo>
                  <a:close/>
                  <a:moveTo>
                    <a:pt x="6759" y="2985"/>
                  </a:moveTo>
                  <a:cubicBezTo>
                    <a:pt x="6764" y="2985"/>
                    <a:pt x="6771" y="2996"/>
                    <a:pt x="6785" y="3018"/>
                  </a:cubicBezTo>
                  <a:cubicBezTo>
                    <a:pt x="6801" y="3040"/>
                    <a:pt x="6767" y="3062"/>
                    <a:pt x="6767" y="3062"/>
                  </a:cubicBezTo>
                  <a:cubicBezTo>
                    <a:pt x="6761" y="3065"/>
                    <a:pt x="6757" y="3067"/>
                    <a:pt x="6754" y="3067"/>
                  </a:cubicBezTo>
                  <a:cubicBezTo>
                    <a:pt x="6741" y="3067"/>
                    <a:pt x="6752" y="3036"/>
                    <a:pt x="6742" y="3018"/>
                  </a:cubicBezTo>
                  <a:cubicBezTo>
                    <a:pt x="6749" y="2996"/>
                    <a:pt x="6753" y="2985"/>
                    <a:pt x="6759" y="2985"/>
                  </a:cubicBezTo>
                  <a:close/>
                  <a:moveTo>
                    <a:pt x="6050" y="3290"/>
                  </a:moveTo>
                  <a:cubicBezTo>
                    <a:pt x="6028" y="3290"/>
                    <a:pt x="6007" y="3296"/>
                    <a:pt x="5986" y="3306"/>
                  </a:cubicBezTo>
                  <a:cubicBezTo>
                    <a:pt x="5963" y="3322"/>
                    <a:pt x="5964" y="3338"/>
                    <a:pt x="5997" y="3338"/>
                  </a:cubicBezTo>
                  <a:cubicBezTo>
                    <a:pt x="6009" y="3338"/>
                    <a:pt x="6025" y="3336"/>
                    <a:pt x="6046" y="3331"/>
                  </a:cubicBezTo>
                  <a:cubicBezTo>
                    <a:pt x="6077" y="3313"/>
                    <a:pt x="6077" y="3313"/>
                    <a:pt x="6065" y="3291"/>
                  </a:cubicBezTo>
                  <a:cubicBezTo>
                    <a:pt x="6060" y="3290"/>
                    <a:pt x="6055" y="3290"/>
                    <a:pt x="6050" y="3290"/>
                  </a:cubicBezTo>
                  <a:close/>
                  <a:moveTo>
                    <a:pt x="7089" y="3323"/>
                  </a:moveTo>
                  <a:cubicBezTo>
                    <a:pt x="7104" y="3323"/>
                    <a:pt x="7102" y="3347"/>
                    <a:pt x="7064" y="3394"/>
                  </a:cubicBezTo>
                  <a:cubicBezTo>
                    <a:pt x="7049" y="3405"/>
                    <a:pt x="7041" y="3411"/>
                    <a:pt x="7035" y="3411"/>
                  </a:cubicBezTo>
                  <a:cubicBezTo>
                    <a:pt x="7029" y="3411"/>
                    <a:pt x="7025" y="3405"/>
                    <a:pt x="7017" y="3394"/>
                  </a:cubicBezTo>
                  <a:cubicBezTo>
                    <a:pt x="7030" y="3369"/>
                    <a:pt x="7046" y="3347"/>
                    <a:pt x="7067" y="3331"/>
                  </a:cubicBezTo>
                  <a:cubicBezTo>
                    <a:pt x="7076" y="3326"/>
                    <a:pt x="7083" y="3323"/>
                    <a:pt x="7089" y="3323"/>
                  </a:cubicBezTo>
                  <a:close/>
                  <a:moveTo>
                    <a:pt x="7133" y="3504"/>
                  </a:moveTo>
                  <a:lnTo>
                    <a:pt x="7177" y="3507"/>
                  </a:lnTo>
                  <a:lnTo>
                    <a:pt x="7190" y="3529"/>
                  </a:lnTo>
                  <a:cubicBezTo>
                    <a:pt x="7168" y="3542"/>
                    <a:pt x="7146" y="3557"/>
                    <a:pt x="7130" y="3557"/>
                  </a:cubicBezTo>
                  <a:cubicBezTo>
                    <a:pt x="7124" y="3557"/>
                    <a:pt x="7118" y="3554"/>
                    <a:pt x="7114" y="3548"/>
                  </a:cubicBezTo>
                  <a:lnTo>
                    <a:pt x="7133" y="3504"/>
                  </a:lnTo>
                  <a:close/>
                  <a:moveTo>
                    <a:pt x="7907" y="5046"/>
                  </a:moveTo>
                  <a:lnTo>
                    <a:pt x="7951" y="5068"/>
                  </a:lnTo>
                  <a:lnTo>
                    <a:pt x="7954" y="5099"/>
                  </a:lnTo>
                  <a:cubicBezTo>
                    <a:pt x="7940" y="5100"/>
                    <a:pt x="7925" y="5102"/>
                    <a:pt x="7913" y="5102"/>
                  </a:cubicBezTo>
                  <a:cubicBezTo>
                    <a:pt x="7893" y="5102"/>
                    <a:pt x="7878" y="5097"/>
                    <a:pt x="7876" y="5080"/>
                  </a:cubicBezTo>
                  <a:lnTo>
                    <a:pt x="7907" y="5046"/>
                  </a:lnTo>
                  <a:close/>
                  <a:moveTo>
                    <a:pt x="285" y="5185"/>
                  </a:moveTo>
                  <a:cubicBezTo>
                    <a:pt x="319" y="5185"/>
                    <a:pt x="353" y="5203"/>
                    <a:pt x="358" y="5227"/>
                  </a:cubicBezTo>
                  <a:cubicBezTo>
                    <a:pt x="361" y="5242"/>
                    <a:pt x="342" y="5254"/>
                    <a:pt x="315" y="5254"/>
                  </a:cubicBezTo>
                  <a:cubicBezTo>
                    <a:pt x="292" y="5254"/>
                    <a:pt x="262" y="5245"/>
                    <a:pt x="239" y="5221"/>
                  </a:cubicBezTo>
                  <a:cubicBezTo>
                    <a:pt x="236" y="5193"/>
                    <a:pt x="236" y="5193"/>
                    <a:pt x="270" y="5187"/>
                  </a:cubicBezTo>
                  <a:cubicBezTo>
                    <a:pt x="275" y="5186"/>
                    <a:pt x="280" y="5185"/>
                    <a:pt x="285" y="5185"/>
                  </a:cubicBezTo>
                  <a:close/>
                  <a:moveTo>
                    <a:pt x="7770" y="5723"/>
                  </a:moveTo>
                  <a:cubicBezTo>
                    <a:pt x="7790" y="5723"/>
                    <a:pt x="7832" y="5766"/>
                    <a:pt x="7860" y="5782"/>
                  </a:cubicBezTo>
                  <a:cubicBezTo>
                    <a:pt x="7852" y="5798"/>
                    <a:pt x="7848" y="5805"/>
                    <a:pt x="7841" y="5805"/>
                  </a:cubicBezTo>
                  <a:cubicBezTo>
                    <a:pt x="7835" y="5805"/>
                    <a:pt x="7827" y="5800"/>
                    <a:pt x="7813" y="5791"/>
                  </a:cubicBezTo>
                  <a:cubicBezTo>
                    <a:pt x="7788" y="5776"/>
                    <a:pt x="7773" y="5754"/>
                    <a:pt x="7760" y="5729"/>
                  </a:cubicBezTo>
                  <a:cubicBezTo>
                    <a:pt x="7762" y="5724"/>
                    <a:pt x="7765" y="5723"/>
                    <a:pt x="7770" y="5723"/>
                  </a:cubicBezTo>
                  <a:close/>
                  <a:moveTo>
                    <a:pt x="727" y="6057"/>
                  </a:moveTo>
                  <a:cubicBezTo>
                    <a:pt x="734" y="6057"/>
                    <a:pt x="740" y="6057"/>
                    <a:pt x="747" y="6058"/>
                  </a:cubicBezTo>
                  <a:cubicBezTo>
                    <a:pt x="747" y="6058"/>
                    <a:pt x="794" y="6067"/>
                    <a:pt x="759" y="6083"/>
                  </a:cubicBezTo>
                  <a:lnTo>
                    <a:pt x="728" y="6099"/>
                  </a:lnTo>
                  <a:cubicBezTo>
                    <a:pt x="678" y="6092"/>
                    <a:pt x="637" y="6083"/>
                    <a:pt x="668" y="6067"/>
                  </a:cubicBezTo>
                  <a:cubicBezTo>
                    <a:pt x="687" y="6060"/>
                    <a:pt x="708" y="6057"/>
                    <a:pt x="727" y="6057"/>
                  </a:cubicBezTo>
                  <a:close/>
                  <a:moveTo>
                    <a:pt x="7199" y="6324"/>
                  </a:moveTo>
                  <a:lnTo>
                    <a:pt x="7243" y="6340"/>
                  </a:lnTo>
                  <a:lnTo>
                    <a:pt x="7240" y="6387"/>
                  </a:lnTo>
                  <a:lnTo>
                    <a:pt x="7218" y="6399"/>
                  </a:lnTo>
                  <a:cubicBezTo>
                    <a:pt x="7199" y="6368"/>
                    <a:pt x="7177" y="6337"/>
                    <a:pt x="7199" y="6324"/>
                  </a:cubicBezTo>
                  <a:close/>
                  <a:moveTo>
                    <a:pt x="7650" y="6305"/>
                  </a:moveTo>
                  <a:cubicBezTo>
                    <a:pt x="7663" y="6330"/>
                    <a:pt x="7669" y="6359"/>
                    <a:pt x="7663" y="6387"/>
                  </a:cubicBezTo>
                  <a:lnTo>
                    <a:pt x="7632" y="6409"/>
                  </a:lnTo>
                  <a:cubicBezTo>
                    <a:pt x="7613" y="6377"/>
                    <a:pt x="7591" y="6346"/>
                    <a:pt x="7622" y="6324"/>
                  </a:cubicBezTo>
                  <a:lnTo>
                    <a:pt x="7650" y="6305"/>
                  </a:lnTo>
                  <a:close/>
                  <a:moveTo>
                    <a:pt x="1360" y="6941"/>
                  </a:moveTo>
                  <a:cubicBezTo>
                    <a:pt x="1365" y="6941"/>
                    <a:pt x="1371" y="6943"/>
                    <a:pt x="1376" y="6948"/>
                  </a:cubicBezTo>
                  <a:cubicBezTo>
                    <a:pt x="1373" y="6973"/>
                    <a:pt x="1361" y="6998"/>
                    <a:pt x="1342" y="7020"/>
                  </a:cubicBezTo>
                  <a:lnTo>
                    <a:pt x="1323" y="7001"/>
                  </a:lnTo>
                  <a:cubicBezTo>
                    <a:pt x="1301" y="6982"/>
                    <a:pt x="1329" y="6954"/>
                    <a:pt x="1329" y="6954"/>
                  </a:cubicBezTo>
                  <a:cubicBezTo>
                    <a:pt x="1329" y="6954"/>
                    <a:pt x="1344" y="6941"/>
                    <a:pt x="1360" y="6941"/>
                  </a:cubicBezTo>
                  <a:close/>
                  <a:moveTo>
                    <a:pt x="1675" y="7125"/>
                  </a:moveTo>
                  <a:cubicBezTo>
                    <a:pt x="1664" y="7125"/>
                    <a:pt x="1657" y="7133"/>
                    <a:pt x="1670" y="7133"/>
                  </a:cubicBezTo>
                  <a:cubicBezTo>
                    <a:pt x="1674" y="7133"/>
                    <a:pt x="1681" y="7132"/>
                    <a:pt x="1690" y="7130"/>
                  </a:cubicBezTo>
                  <a:cubicBezTo>
                    <a:pt x="1685" y="7126"/>
                    <a:pt x="1680" y="7125"/>
                    <a:pt x="1675" y="7125"/>
                  </a:cubicBezTo>
                  <a:close/>
                  <a:moveTo>
                    <a:pt x="1580" y="7089"/>
                  </a:moveTo>
                  <a:lnTo>
                    <a:pt x="1599" y="7108"/>
                  </a:lnTo>
                  <a:lnTo>
                    <a:pt x="1596" y="7155"/>
                  </a:lnTo>
                  <a:lnTo>
                    <a:pt x="1574" y="7136"/>
                  </a:lnTo>
                  <a:cubicBezTo>
                    <a:pt x="1555" y="7117"/>
                    <a:pt x="1555" y="7117"/>
                    <a:pt x="1580" y="7089"/>
                  </a:cubicBezTo>
                  <a:close/>
                  <a:moveTo>
                    <a:pt x="1970" y="7173"/>
                  </a:moveTo>
                  <a:cubicBezTo>
                    <a:pt x="1969" y="7173"/>
                    <a:pt x="1967" y="7179"/>
                    <a:pt x="1966" y="7192"/>
                  </a:cubicBezTo>
                  <a:lnTo>
                    <a:pt x="1966" y="7192"/>
                  </a:lnTo>
                  <a:cubicBezTo>
                    <a:pt x="1971" y="7179"/>
                    <a:pt x="1972" y="7173"/>
                    <a:pt x="1970" y="7173"/>
                  </a:cubicBezTo>
                  <a:close/>
                  <a:moveTo>
                    <a:pt x="1966" y="7192"/>
                  </a:moveTo>
                  <a:lnTo>
                    <a:pt x="1966" y="7192"/>
                  </a:lnTo>
                  <a:cubicBezTo>
                    <a:pt x="1963" y="7198"/>
                    <a:pt x="1960" y="7205"/>
                    <a:pt x="1954" y="7213"/>
                  </a:cubicBezTo>
                  <a:lnTo>
                    <a:pt x="1954" y="7213"/>
                  </a:lnTo>
                  <a:cubicBezTo>
                    <a:pt x="1958" y="7209"/>
                    <a:pt x="1962" y="7204"/>
                    <a:pt x="1966" y="7198"/>
                  </a:cubicBezTo>
                  <a:cubicBezTo>
                    <a:pt x="1966" y="7196"/>
                    <a:pt x="1966" y="7194"/>
                    <a:pt x="1966" y="7192"/>
                  </a:cubicBezTo>
                  <a:close/>
                  <a:moveTo>
                    <a:pt x="1790" y="7258"/>
                  </a:moveTo>
                  <a:lnTo>
                    <a:pt x="1812" y="7277"/>
                  </a:lnTo>
                  <a:lnTo>
                    <a:pt x="1812" y="7324"/>
                  </a:lnTo>
                  <a:lnTo>
                    <a:pt x="1790" y="7305"/>
                  </a:lnTo>
                  <a:cubicBezTo>
                    <a:pt x="1768" y="7289"/>
                    <a:pt x="1768" y="7289"/>
                    <a:pt x="1790" y="7258"/>
                  </a:cubicBezTo>
                  <a:close/>
                  <a:moveTo>
                    <a:pt x="5682" y="7264"/>
                  </a:moveTo>
                  <a:cubicBezTo>
                    <a:pt x="5717" y="7274"/>
                    <a:pt x="5726" y="7318"/>
                    <a:pt x="5701" y="7343"/>
                  </a:cubicBezTo>
                  <a:cubicBezTo>
                    <a:pt x="5680" y="7356"/>
                    <a:pt x="5669" y="7363"/>
                    <a:pt x="5661" y="7363"/>
                  </a:cubicBezTo>
                  <a:cubicBezTo>
                    <a:pt x="5652" y="7363"/>
                    <a:pt x="5647" y="7354"/>
                    <a:pt x="5635" y="7336"/>
                  </a:cubicBezTo>
                  <a:cubicBezTo>
                    <a:pt x="5616" y="7305"/>
                    <a:pt x="5660" y="7277"/>
                    <a:pt x="5682" y="7264"/>
                  </a:cubicBezTo>
                  <a:close/>
                  <a:moveTo>
                    <a:pt x="1950" y="7373"/>
                  </a:moveTo>
                  <a:cubicBezTo>
                    <a:pt x="1954" y="7373"/>
                    <a:pt x="1960" y="7377"/>
                    <a:pt x="1969" y="7383"/>
                  </a:cubicBezTo>
                  <a:cubicBezTo>
                    <a:pt x="2016" y="7412"/>
                    <a:pt x="2016" y="7412"/>
                    <a:pt x="1972" y="7427"/>
                  </a:cubicBezTo>
                  <a:cubicBezTo>
                    <a:pt x="1959" y="7433"/>
                    <a:pt x="1948" y="7435"/>
                    <a:pt x="1939" y="7435"/>
                  </a:cubicBezTo>
                  <a:cubicBezTo>
                    <a:pt x="1919" y="7435"/>
                    <a:pt x="1913" y="7421"/>
                    <a:pt x="1928" y="7399"/>
                  </a:cubicBezTo>
                  <a:cubicBezTo>
                    <a:pt x="1939" y="7381"/>
                    <a:pt x="1944" y="7373"/>
                    <a:pt x="1950" y="7373"/>
                  </a:cubicBezTo>
                  <a:close/>
                  <a:moveTo>
                    <a:pt x="2033" y="7691"/>
                  </a:moveTo>
                  <a:cubicBezTo>
                    <a:pt x="2037" y="7691"/>
                    <a:pt x="2040" y="7692"/>
                    <a:pt x="2044" y="7694"/>
                  </a:cubicBezTo>
                  <a:lnTo>
                    <a:pt x="2053" y="7741"/>
                  </a:lnTo>
                  <a:lnTo>
                    <a:pt x="2009" y="7763"/>
                  </a:lnTo>
                  <a:lnTo>
                    <a:pt x="1981" y="7747"/>
                  </a:lnTo>
                  <a:cubicBezTo>
                    <a:pt x="1997" y="7720"/>
                    <a:pt x="2013" y="7691"/>
                    <a:pt x="2033" y="7691"/>
                  </a:cubicBezTo>
                  <a:close/>
                  <a:moveTo>
                    <a:pt x="4705" y="7759"/>
                  </a:moveTo>
                  <a:lnTo>
                    <a:pt x="4705" y="7759"/>
                  </a:lnTo>
                  <a:cubicBezTo>
                    <a:pt x="4711" y="7788"/>
                    <a:pt x="4708" y="7816"/>
                    <a:pt x="4698" y="7841"/>
                  </a:cubicBezTo>
                  <a:lnTo>
                    <a:pt x="4673" y="7850"/>
                  </a:lnTo>
                  <a:cubicBezTo>
                    <a:pt x="4664" y="7813"/>
                    <a:pt x="4654" y="7775"/>
                    <a:pt x="4679" y="7769"/>
                  </a:cubicBezTo>
                  <a:lnTo>
                    <a:pt x="4705" y="7759"/>
                  </a:lnTo>
                  <a:close/>
                  <a:moveTo>
                    <a:pt x="2361" y="7813"/>
                  </a:moveTo>
                  <a:cubicBezTo>
                    <a:pt x="2365" y="7813"/>
                    <a:pt x="2369" y="7814"/>
                    <a:pt x="2373" y="7816"/>
                  </a:cubicBezTo>
                  <a:lnTo>
                    <a:pt x="2382" y="7860"/>
                  </a:lnTo>
                  <a:cubicBezTo>
                    <a:pt x="2374" y="7882"/>
                    <a:pt x="2360" y="7886"/>
                    <a:pt x="2350" y="7886"/>
                  </a:cubicBezTo>
                  <a:cubicBezTo>
                    <a:pt x="2345" y="7886"/>
                    <a:pt x="2342" y="7885"/>
                    <a:pt x="2342" y="7885"/>
                  </a:cubicBezTo>
                  <a:cubicBezTo>
                    <a:pt x="2313" y="7872"/>
                    <a:pt x="2313" y="7872"/>
                    <a:pt x="2329" y="7838"/>
                  </a:cubicBezTo>
                  <a:cubicBezTo>
                    <a:pt x="2329" y="7838"/>
                    <a:pt x="2340" y="7813"/>
                    <a:pt x="2361" y="7813"/>
                  </a:cubicBezTo>
                  <a:close/>
                  <a:moveTo>
                    <a:pt x="4634" y="1"/>
                  </a:moveTo>
                  <a:cubicBezTo>
                    <a:pt x="4617" y="1"/>
                    <a:pt x="4608" y="8"/>
                    <a:pt x="4576" y="31"/>
                  </a:cubicBezTo>
                  <a:cubicBezTo>
                    <a:pt x="4548" y="31"/>
                    <a:pt x="4520" y="44"/>
                    <a:pt x="4498" y="63"/>
                  </a:cubicBezTo>
                  <a:cubicBezTo>
                    <a:pt x="4460" y="91"/>
                    <a:pt x="4457" y="147"/>
                    <a:pt x="4491" y="179"/>
                  </a:cubicBezTo>
                  <a:cubicBezTo>
                    <a:pt x="4526" y="220"/>
                    <a:pt x="4491" y="213"/>
                    <a:pt x="4457" y="216"/>
                  </a:cubicBezTo>
                  <a:cubicBezTo>
                    <a:pt x="4391" y="179"/>
                    <a:pt x="4385" y="141"/>
                    <a:pt x="4423" y="100"/>
                  </a:cubicBezTo>
                  <a:cubicBezTo>
                    <a:pt x="4460" y="100"/>
                    <a:pt x="4460" y="63"/>
                    <a:pt x="4460" y="25"/>
                  </a:cubicBezTo>
                  <a:cubicBezTo>
                    <a:pt x="4460" y="18"/>
                    <a:pt x="4454" y="15"/>
                    <a:pt x="4443" y="15"/>
                  </a:cubicBezTo>
                  <a:cubicBezTo>
                    <a:pt x="4395" y="15"/>
                    <a:pt x="4259" y="84"/>
                    <a:pt x="4244" y="154"/>
                  </a:cubicBezTo>
                  <a:cubicBezTo>
                    <a:pt x="4242" y="144"/>
                    <a:pt x="4240" y="132"/>
                    <a:pt x="4238" y="116"/>
                  </a:cubicBezTo>
                  <a:cubicBezTo>
                    <a:pt x="4235" y="98"/>
                    <a:pt x="4216" y="92"/>
                    <a:pt x="4190" y="92"/>
                  </a:cubicBezTo>
                  <a:cubicBezTo>
                    <a:pt x="4161" y="92"/>
                    <a:pt x="4122" y="100"/>
                    <a:pt x="4084" y="110"/>
                  </a:cubicBezTo>
                  <a:cubicBezTo>
                    <a:pt x="4009" y="132"/>
                    <a:pt x="3974" y="144"/>
                    <a:pt x="3987" y="179"/>
                  </a:cubicBezTo>
                  <a:cubicBezTo>
                    <a:pt x="3999" y="216"/>
                    <a:pt x="4012" y="251"/>
                    <a:pt x="3978" y="263"/>
                  </a:cubicBezTo>
                  <a:cubicBezTo>
                    <a:pt x="3982" y="262"/>
                    <a:pt x="3987" y="261"/>
                    <a:pt x="3991" y="261"/>
                  </a:cubicBezTo>
                  <a:cubicBezTo>
                    <a:pt x="4016" y="261"/>
                    <a:pt x="4026" y="291"/>
                    <a:pt x="4037" y="323"/>
                  </a:cubicBezTo>
                  <a:cubicBezTo>
                    <a:pt x="3996" y="317"/>
                    <a:pt x="3956" y="304"/>
                    <a:pt x="3915" y="292"/>
                  </a:cubicBezTo>
                  <a:cubicBezTo>
                    <a:pt x="3880" y="274"/>
                    <a:pt x="3841" y="265"/>
                    <a:pt x="3801" y="265"/>
                  </a:cubicBezTo>
                  <a:cubicBezTo>
                    <a:pt x="3791" y="265"/>
                    <a:pt x="3781" y="265"/>
                    <a:pt x="3771" y="267"/>
                  </a:cubicBezTo>
                  <a:cubicBezTo>
                    <a:pt x="3746" y="270"/>
                    <a:pt x="3721" y="276"/>
                    <a:pt x="3695" y="285"/>
                  </a:cubicBezTo>
                  <a:cubicBezTo>
                    <a:pt x="3674" y="295"/>
                    <a:pt x="3652" y="304"/>
                    <a:pt x="3633" y="317"/>
                  </a:cubicBezTo>
                  <a:cubicBezTo>
                    <a:pt x="3597" y="340"/>
                    <a:pt x="3546" y="372"/>
                    <a:pt x="3504" y="372"/>
                  </a:cubicBezTo>
                  <a:cubicBezTo>
                    <a:pt x="3495" y="372"/>
                    <a:pt x="3487" y="370"/>
                    <a:pt x="3479" y="367"/>
                  </a:cubicBezTo>
                  <a:cubicBezTo>
                    <a:pt x="3435" y="395"/>
                    <a:pt x="3413" y="408"/>
                    <a:pt x="3435" y="439"/>
                  </a:cubicBezTo>
                  <a:lnTo>
                    <a:pt x="3391" y="467"/>
                  </a:lnTo>
                  <a:cubicBezTo>
                    <a:pt x="3382" y="463"/>
                    <a:pt x="3372" y="461"/>
                    <a:pt x="3363" y="461"/>
                  </a:cubicBezTo>
                  <a:cubicBezTo>
                    <a:pt x="3331" y="461"/>
                    <a:pt x="3309" y="483"/>
                    <a:pt x="3326" y="508"/>
                  </a:cubicBezTo>
                  <a:cubicBezTo>
                    <a:pt x="3323" y="555"/>
                    <a:pt x="3282" y="536"/>
                    <a:pt x="3260" y="549"/>
                  </a:cubicBezTo>
                  <a:cubicBezTo>
                    <a:pt x="3226" y="534"/>
                    <a:pt x="3206" y="524"/>
                    <a:pt x="3199" y="524"/>
                  </a:cubicBezTo>
                  <a:cubicBezTo>
                    <a:pt x="3188" y="524"/>
                    <a:pt x="3208" y="545"/>
                    <a:pt x="3257" y="596"/>
                  </a:cubicBezTo>
                  <a:cubicBezTo>
                    <a:pt x="3276" y="615"/>
                    <a:pt x="3300" y="625"/>
                    <a:pt x="3326" y="625"/>
                  </a:cubicBezTo>
                  <a:cubicBezTo>
                    <a:pt x="3338" y="625"/>
                    <a:pt x="3351" y="623"/>
                    <a:pt x="3363" y="618"/>
                  </a:cubicBezTo>
                  <a:lnTo>
                    <a:pt x="3429" y="577"/>
                  </a:lnTo>
                  <a:lnTo>
                    <a:pt x="3382" y="649"/>
                  </a:lnTo>
                  <a:cubicBezTo>
                    <a:pt x="3354" y="677"/>
                    <a:pt x="3344" y="718"/>
                    <a:pt x="3357" y="755"/>
                  </a:cubicBezTo>
                  <a:cubicBezTo>
                    <a:pt x="3357" y="755"/>
                    <a:pt x="3379" y="787"/>
                    <a:pt x="3354" y="799"/>
                  </a:cubicBezTo>
                  <a:lnTo>
                    <a:pt x="3316" y="737"/>
                  </a:lnTo>
                  <a:cubicBezTo>
                    <a:pt x="3313" y="696"/>
                    <a:pt x="3301" y="658"/>
                    <a:pt x="3276" y="627"/>
                  </a:cubicBezTo>
                  <a:cubicBezTo>
                    <a:pt x="3250" y="605"/>
                    <a:pt x="3219" y="595"/>
                    <a:pt x="3195" y="595"/>
                  </a:cubicBezTo>
                  <a:cubicBezTo>
                    <a:pt x="3164" y="595"/>
                    <a:pt x="3146" y="613"/>
                    <a:pt x="3169" y="649"/>
                  </a:cubicBezTo>
                  <a:cubicBezTo>
                    <a:pt x="3159" y="655"/>
                    <a:pt x="3153" y="658"/>
                    <a:pt x="3146" y="658"/>
                  </a:cubicBezTo>
                  <a:cubicBezTo>
                    <a:pt x="3137" y="658"/>
                    <a:pt x="3126" y="654"/>
                    <a:pt x="3103" y="646"/>
                  </a:cubicBezTo>
                  <a:cubicBezTo>
                    <a:pt x="3097" y="634"/>
                    <a:pt x="3090" y="628"/>
                    <a:pt x="3085" y="628"/>
                  </a:cubicBezTo>
                  <a:cubicBezTo>
                    <a:pt x="3074" y="628"/>
                    <a:pt x="3069" y="652"/>
                    <a:pt x="3081" y="702"/>
                  </a:cubicBezTo>
                  <a:cubicBezTo>
                    <a:pt x="3093" y="750"/>
                    <a:pt x="3089" y="775"/>
                    <a:pt x="3070" y="775"/>
                  </a:cubicBezTo>
                  <a:cubicBezTo>
                    <a:pt x="3058" y="775"/>
                    <a:pt x="3040" y="765"/>
                    <a:pt x="3015" y="746"/>
                  </a:cubicBezTo>
                  <a:cubicBezTo>
                    <a:pt x="2995" y="737"/>
                    <a:pt x="2974" y="733"/>
                    <a:pt x="2955" y="733"/>
                  </a:cubicBezTo>
                  <a:cubicBezTo>
                    <a:pt x="2894" y="733"/>
                    <a:pt x="2848" y="769"/>
                    <a:pt x="2862" y="793"/>
                  </a:cubicBezTo>
                  <a:cubicBezTo>
                    <a:pt x="2894" y="833"/>
                    <a:pt x="2863" y="886"/>
                    <a:pt x="2820" y="886"/>
                  </a:cubicBezTo>
                  <a:cubicBezTo>
                    <a:pt x="2812" y="886"/>
                    <a:pt x="2804" y="885"/>
                    <a:pt x="2796" y="881"/>
                  </a:cubicBezTo>
                  <a:cubicBezTo>
                    <a:pt x="2784" y="875"/>
                    <a:pt x="2773" y="873"/>
                    <a:pt x="2764" y="873"/>
                  </a:cubicBezTo>
                  <a:cubicBezTo>
                    <a:pt x="2742" y="873"/>
                    <a:pt x="2730" y="890"/>
                    <a:pt x="2730" y="921"/>
                  </a:cubicBezTo>
                  <a:cubicBezTo>
                    <a:pt x="2718" y="904"/>
                    <a:pt x="2699" y="890"/>
                    <a:pt x="2685" y="890"/>
                  </a:cubicBezTo>
                  <a:cubicBezTo>
                    <a:pt x="2674" y="890"/>
                    <a:pt x="2666" y="898"/>
                    <a:pt x="2664" y="918"/>
                  </a:cubicBezTo>
                  <a:cubicBezTo>
                    <a:pt x="2664" y="918"/>
                    <a:pt x="2643" y="931"/>
                    <a:pt x="2683" y="950"/>
                  </a:cubicBezTo>
                  <a:lnTo>
                    <a:pt x="2680" y="1041"/>
                  </a:lnTo>
                  <a:cubicBezTo>
                    <a:pt x="2684" y="1039"/>
                    <a:pt x="2687" y="1038"/>
                    <a:pt x="2690" y="1038"/>
                  </a:cubicBezTo>
                  <a:cubicBezTo>
                    <a:pt x="2709" y="1038"/>
                    <a:pt x="2727" y="1064"/>
                    <a:pt x="2743" y="1091"/>
                  </a:cubicBezTo>
                  <a:cubicBezTo>
                    <a:pt x="2754" y="1107"/>
                    <a:pt x="2730" y="1121"/>
                    <a:pt x="2689" y="1121"/>
                  </a:cubicBezTo>
                  <a:cubicBezTo>
                    <a:pt x="2652" y="1121"/>
                    <a:pt x="2601" y="1110"/>
                    <a:pt x="2552" y="1078"/>
                  </a:cubicBezTo>
                  <a:lnTo>
                    <a:pt x="2467" y="1041"/>
                  </a:lnTo>
                  <a:lnTo>
                    <a:pt x="2467" y="1041"/>
                  </a:lnTo>
                  <a:lnTo>
                    <a:pt x="2508" y="1103"/>
                  </a:lnTo>
                  <a:cubicBezTo>
                    <a:pt x="2496" y="1112"/>
                    <a:pt x="2484" y="1119"/>
                    <a:pt x="2472" y="1119"/>
                  </a:cubicBezTo>
                  <a:cubicBezTo>
                    <a:pt x="2462" y="1119"/>
                    <a:pt x="2452" y="1114"/>
                    <a:pt x="2442" y="1100"/>
                  </a:cubicBezTo>
                  <a:cubicBezTo>
                    <a:pt x="2431" y="1080"/>
                    <a:pt x="2426" y="1073"/>
                    <a:pt x="2420" y="1073"/>
                  </a:cubicBezTo>
                  <a:cubicBezTo>
                    <a:pt x="2416" y="1073"/>
                    <a:pt x="2410" y="1076"/>
                    <a:pt x="2401" y="1081"/>
                  </a:cubicBezTo>
                  <a:cubicBezTo>
                    <a:pt x="2401" y="1081"/>
                    <a:pt x="2379" y="1094"/>
                    <a:pt x="2398" y="1125"/>
                  </a:cubicBezTo>
                  <a:cubicBezTo>
                    <a:pt x="2425" y="1168"/>
                    <a:pt x="2434" y="1183"/>
                    <a:pt x="2426" y="1183"/>
                  </a:cubicBezTo>
                  <a:cubicBezTo>
                    <a:pt x="2422" y="1183"/>
                    <a:pt x="2412" y="1179"/>
                    <a:pt x="2398" y="1172"/>
                  </a:cubicBezTo>
                  <a:cubicBezTo>
                    <a:pt x="2373" y="1152"/>
                    <a:pt x="2355" y="1142"/>
                    <a:pt x="2343" y="1142"/>
                  </a:cubicBezTo>
                  <a:cubicBezTo>
                    <a:pt x="2324" y="1142"/>
                    <a:pt x="2321" y="1166"/>
                    <a:pt x="2332" y="1213"/>
                  </a:cubicBezTo>
                  <a:cubicBezTo>
                    <a:pt x="2352" y="1248"/>
                    <a:pt x="2361" y="1264"/>
                    <a:pt x="2357" y="1264"/>
                  </a:cubicBezTo>
                  <a:cubicBezTo>
                    <a:pt x="2353" y="1264"/>
                    <a:pt x="2339" y="1251"/>
                    <a:pt x="2310" y="1225"/>
                  </a:cubicBezTo>
                  <a:cubicBezTo>
                    <a:pt x="2294" y="1202"/>
                    <a:pt x="2267" y="1185"/>
                    <a:pt x="2245" y="1185"/>
                  </a:cubicBezTo>
                  <a:cubicBezTo>
                    <a:pt x="2238" y="1185"/>
                    <a:pt x="2231" y="1187"/>
                    <a:pt x="2226" y="1191"/>
                  </a:cubicBezTo>
                  <a:lnTo>
                    <a:pt x="2245" y="1222"/>
                  </a:lnTo>
                  <a:cubicBezTo>
                    <a:pt x="2275" y="1269"/>
                    <a:pt x="2270" y="1289"/>
                    <a:pt x="2249" y="1289"/>
                  </a:cubicBezTo>
                  <a:cubicBezTo>
                    <a:pt x="2241" y="1289"/>
                    <a:pt x="2231" y="1287"/>
                    <a:pt x="2219" y="1282"/>
                  </a:cubicBezTo>
                  <a:cubicBezTo>
                    <a:pt x="2213" y="1271"/>
                    <a:pt x="2206" y="1265"/>
                    <a:pt x="2198" y="1265"/>
                  </a:cubicBezTo>
                  <a:cubicBezTo>
                    <a:pt x="2185" y="1265"/>
                    <a:pt x="2170" y="1284"/>
                    <a:pt x="2154" y="1323"/>
                  </a:cubicBezTo>
                  <a:cubicBezTo>
                    <a:pt x="2128" y="1339"/>
                    <a:pt x="2110" y="1350"/>
                    <a:pt x="2095" y="1350"/>
                  </a:cubicBezTo>
                  <a:cubicBezTo>
                    <a:pt x="2085" y="1350"/>
                    <a:pt x="2077" y="1345"/>
                    <a:pt x="2069" y="1332"/>
                  </a:cubicBezTo>
                  <a:cubicBezTo>
                    <a:pt x="2050" y="1301"/>
                    <a:pt x="2039" y="1284"/>
                    <a:pt x="2036" y="1284"/>
                  </a:cubicBezTo>
                  <a:lnTo>
                    <a:pt x="2036" y="1284"/>
                  </a:lnTo>
                  <a:cubicBezTo>
                    <a:pt x="2033" y="1284"/>
                    <a:pt x="2037" y="1304"/>
                    <a:pt x="2047" y="1345"/>
                  </a:cubicBezTo>
                  <a:cubicBezTo>
                    <a:pt x="2045" y="1379"/>
                    <a:pt x="2044" y="1388"/>
                    <a:pt x="2019" y="1388"/>
                  </a:cubicBezTo>
                  <a:cubicBezTo>
                    <a:pt x="2010" y="1388"/>
                    <a:pt x="1998" y="1387"/>
                    <a:pt x="1981" y="1385"/>
                  </a:cubicBezTo>
                  <a:cubicBezTo>
                    <a:pt x="1964" y="1378"/>
                    <a:pt x="1954" y="1374"/>
                    <a:pt x="1947" y="1374"/>
                  </a:cubicBezTo>
                  <a:cubicBezTo>
                    <a:pt x="1937" y="1374"/>
                    <a:pt x="1937" y="1385"/>
                    <a:pt x="1937" y="1413"/>
                  </a:cubicBezTo>
                  <a:cubicBezTo>
                    <a:pt x="1972" y="1466"/>
                    <a:pt x="1990" y="1499"/>
                    <a:pt x="2008" y="1499"/>
                  </a:cubicBezTo>
                  <a:cubicBezTo>
                    <a:pt x="2012" y="1499"/>
                    <a:pt x="2015" y="1498"/>
                    <a:pt x="2019" y="1495"/>
                  </a:cubicBezTo>
                  <a:cubicBezTo>
                    <a:pt x="2027" y="1490"/>
                    <a:pt x="2033" y="1487"/>
                    <a:pt x="2037" y="1487"/>
                  </a:cubicBezTo>
                  <a:cubicBezTo>
                    <a:pt x="2044" y="1487"/>
                    <a:pt x="2048" y="1495"/>
                    <a:pt x="2060" y="1514"/>
                  </a:cubicBezTo>
                  <a:lnTo>
                    <a:pt x="2016" y="1542"/>
                  </a:lnTo>
                  <a:cubicBezTo>
                    <a:pt x="1984" y="1561"/>
                    <a:pt x="1959" y="1592"/>
                    <a:pt x="1950" y="1627"/>
                  </a:cubicBezTo>
                  <a:cubicBezTo>
                    <a:pt x="1932" y="1670"/>
                    <a:pt x="1948" y="1716"/>
                    <a:pt x="1967" y="1716"/>
                  </a:cubicBezTo>
                  <a:cubicBezTo>
                    <a:pt x="1974" y="1716"/>
                    <a:pt x="1981" y="1709"/>
                    <a:pt x="1988" y="1692"/>
                  </a:cubicBezTo>
                  <a:lnTo>
                    <a:pt x="2031" y="1711"/>
                  </a:lnTo>
                  <a:cubicBezTo>
                    <a:pt x="2057" y="1752"/>
                    <a:pt x="2080" y="1770"/>
                    <a:pt x="2093" y="1770"/>
                  </a:cubicBezTo>
                  <a:cubicBezTo>
                    <a:pt x="2110" y="1770"/>
                    <a:pt x="2109" y="1738"/>
                    <a:pt x="2075" y="1683"/>
                  </a:cubicBezTo>
                  <a:cubicBezTo>
                    <a:pt x="2039" y="1626"/>
                    <a:pt x="2024" y="1603"/>
                    <a:pt x="2030" y="1603"/>
                  </a:cubicBezTo>
                  <a:lnTo>
                    <a:pt x="2030" y="1603"/>
                  </a:lnTo>
                  <a:cubicBezTo>
                    <a:pt x="2034" y="1603"/>
                    <a:pt x="2049" y="1615"/>
                    <a:pt x="2075" y="1636"/>
                  </a:cubicBezTo>
                  <a:cubicBezTo>
                    <a:pt x="2099" y="1674"/>
                    <a:pt x="2116" y="1685"/>
                    <a:pt x="2131" y="1685"/>
                  </a:cubicBezTo>
                  <a:cubicBezTo>
                    <a:pt x="2141" y="1685"/>
                    <a:pt x="2151" y="1679"/>
                    <a:pt x="2160" y="1674"/>
                  </a:cubicBezTo>
                  <a:cubicBezTo>
                    <a:pt x="2168" y="1669"/>
                    <a:pt x="2174" y="1666"/>
                    <a:pt x="2178" y="1666"/>
                  </a:cubicBezTo>
                  <a:cubicBezTo>
                    <a:pt x="2185" y="1666"/>
                    <a:pt x="2190" y="1673"/>
                    <a:pt x="2204" y="1692"/>
                  </a:cubicBezTo>
                  <a:cubicBezTo>
                    <a:pt x="2219" y="1717"/>
                    <a:pt x="2249" y="1734"/>
                    <a:pt x="2272" y="1734"/>
                  </a:cubicBezTo>
                  <a:cubicBezTo>
                    <a:pt x="2278" y="1734"/>
                    <a:pt x="2284" y="1733"/>
                    <a:pt x="2288" y="1730"/>
                  </a:cubicBezTo>
                  <a:cubicBezTo>
                    <a:pt x="2310" y="1714"/>
                    <a:pt x="2310" y="1714"/>
                    <a:pt x="2288" y="1683"/>
                  </a:cubicBezTo>
                  <a:cubicBezTo>
                    <a:pt x="2265" y="1672"/>
                    <a:pt x="2269" y="1660"/>
                    <a:pt x="2288" y="1660"/>
                  </a:cubicBezTo>
                  <a:cubicBezTo>
                    <a:pt x="2303" y="1660"/>
                    <a:pt x="2327" y="1667"/>
                    <a:pt x="2354" y="1689"/>
                  </a:cubicBezTo>
                  <a:cubicBezTo>
                    <a:pt x="2368" y="1694"/>
                    <a:pt x="2377" y="1698"/>
                    <a:pt x="2381" y="1698"/>
                  </a:cubicBezTo>
                  <a:cubicBezTo>
                    <a:pt x="2390" y="1698"/>
                    <a:pt x="2381" y="1684"/>
                    <a:pt x="2354" y="1642"/>
                  </a:cubicBezTo>
                  <a:cubicBezTo>
                    <a:pt x="2328" y="1602"/>
                    <a:pt x="2337" y="1576"/>
                    <a:pt x="2363" y="1576"/>
                  </a:cubicBezTo>
                  <a:cubicBezTo>
                    <a:pt x="2378" y="1576"/>
                    <a:pt x="2398" y="1584"/>
                    <a:pt x="2420" y="1602"/>
                  </a:cubicBezTo>
                  <a:lnTo>
                    <a:pt x="2464" y="1573"/>
                  </a:lnTo>
                  <a:cubicBezTo>
                    <a:pt x="2486" y="1561"/>
                    <a:pt x="2467" y="1529"/>
                    <a:pt x="2445" y="1495"/>
                  </a:cubicBezTo>
                  <a:cubicBezTo>
                    <a:pt x="2421" y="1454"/>
                    <a:pt x="2412" y="1440"/>
                    <a:pt x="2420" y="1440"/>
                  </a:cubicBezTo>
                  <a:cubicBezTo>
                    <a:pt x="2424" y="1440"/>
                    <a:pt x="2434" y="1444"/>
                    <a:pt x="2448" y="1451"/>
                  </a:cubicBezTo>
                  <a:cubicBezTo>
                    <a:pt x="2473" y="1460"/>
                    <a:pt x="2495" y="1479"/>
                    <a:pt x="2511" y="1501"/>
                  </a:cubicBezTo>
                  <a:cubicBezTo>
                    <a:pt x="2519" y="1515"/>
                    <a:pt x="2529" y="1521"/>
                    <a:pt x="2538" y="1521"/>
                  </a:cubicBezTo>
                  <a:cubicBezTo>
                    <a:pt x="2550" y="1521"/>
                    <a:pt x="2562" y="1513"/>
                    <a:pt x="2574" y="1504"/>
                  </a:cubicBezTo>
                  <a:cubicBezTo>
                    <a:pt x="2595" y="1492"/>
                    <a:pt x="2639" y="1464"/>
                    <a:pt x="2621" y="1432"/>
                  </a:cubicBezTo>
                  <a:lnTo>
                    <a:pt x="2621" y="1432"/>
                  </a:lnTo>
                  <a:lnTo>
                    <a:pt x="2639" y="1464"/>
                  </a:lnTo>
                  <a:cubicBezTo>
                    <a:pt x="2643" y="1461"/>
                    <a:pt x="2647" y="1461"/>
                    <a:pt x="2651" y="1461"/>
                  </a:cubicBezTo>
                  <a:cubicBezTo>
                    <a:pt x="2661" y="1461"/>
                    <a:pt x="2668" y="1466"/>
                    <a:pt x="2670" y="1466"/>
                  </a:cubicBezTo>
                  <a:cubicBezTo>
                    <a:pt x="2671" y="1466"/>
                    <a:pt x="2669" y="1462"/>
                    <a:pt x="2661" y="1451"/>
                  </a:cubicBezTo>
                  <a:cubicBezTo>
                    <a:pt x="2682" y="1444"/>
                    <a:pt x="2705" y="1441"/>
                    <a:pt x="2727" y="1441"/>
                  </a:cubicBezTo>
                  <a:cubicBezTo>
                    <a:pt x="2735" y="1441"/>
                    <a:pt x="2742" y="1441"/>
                    <a:pt x="2749" y="1442"/>
                  </a:cubicBezTo>
                  <a:cubicBezTo>
                    <a:pt x="2751" y="1442"/>
                    <a:pt x="2753" y="1442"/>
                    <a:pt x="2754" y="1442"/>
                  </a:cubicBezTo>
                  <a:cubicBezTo>
                    <a:pt x="2813" y="1442"/>
                    <a:pt x="2837" y="1341"/>
                    <a:pt x="2733" y="1319"/>
                  </a:cubicBezTo>
                  <a:lnTo>
                    <a:pt x="2755" y="1304"/>
                  </a:lnTo>
                  <a:cubicBezTo>
                    <a:pt x="2777" y="1291"/>
                    <a:pt x="2755" y="1260"/>
                    <a:pt x="2755" y="1260"/>
                  </a:cubicBezTo>
                  <a:cubicBezTo>
                    <a:pt x="2737" y="1229"/>
                    <a:pt x="2758" y="1213"/>
                    <a:pt x="2780" y="1200"/>
                  </a:cubicBezTo>
                  <a:lnTo>
                    <a:pt x="2821" y="1263"/>
                  </a:lnTo>
                  <a:cubicBezTo>
                    <a:pt x="2840" y="1319"/>
                    <a:pt x="2867" y="1349"/>
                    <a:pt x="2883" y="1349"/>
                  </a:cubicBezTo>
                  <a:cubicBezTo>
                    <a:pt x="2898" y="1349"/>
                    <a:pt x="2904" y="1323"/>
                    <a:pt x="2884" y="1269"/>
                  </a:cubicBezTo>
                  <a:cubicBezTo>
                    <a:pt x="2878" y="1260"/>
                    <a:pt x="2876" y="1256"/>
                    <a:pt x="2876" y="1256"/>
                  </a:cubicBezTo>
                  <a:lnTo>
                    <a:pt x="2876" y="1256"/>
                  </a:lnTo>
                  <a:cubicBezTo>
                    <a:pt x="2876" y="1256"/>
                    <a:pt x="2890" y="1279"/>
                    <a:pt x="2906" y="1301"/>
                  </a:cubicBezTo>
                  <a:cubicBezTo>
                    <a:pt x="2912" y="1312"/>
                    <a:pt x="2919" y="1317"/>
                    <a:pt x="2927" y="1317"/>
                  </a:cubicBezTo>
                  <a:cubicBezTo>
                    <a:pt x="2940" y="1317"/>
                    <a:pt x="2955" y="1298"/>
                    <a:pt x="2972" y="1260"/>
                  </a:cubicBezTo>
                  <a:cubicBezTo>
                    <a:pt x="2993" y="1247"/>
                    <a:pt x="2975" y="1169"/>
                    <a:pt x="2956" y="1138"/>
                  </a:cubicBezTo>
                  <a:cubicBezTo>
                    <a:pt x="2934" y="1103"/>
                    <a:pt x="2956" y="1091"/>
                    <a:pt x="2956" y="1091"/>
                  </a:cubicBezTo>
                  <a:cubicBezTo>
                    <a:pt x="2964" y="1086"/>
                    <a:pt x="2970" y="1083"/>
                    <a:pt x="2974" y="1083"/>
                  </a:cubicBezTo>
                  <a:cubicBezTo>
                    <a:pt x="2981" y="1083"/>
                    <a:pt x="2986" y="1090"/>
                    <a:pt x="3000" y="1110"/>
                  </a:cubicBezTo>
                  <a:cubicBezTo>
                    <a:pt x="3014" y="1134"/>
                    <a:pt x="3030" y="1145"/>
                    <a:pt x="3042" y="1145"/>
                  </a:cubicBezTo>
                  <a:cubicBezTo>
                    <a:pt x="3062" y="1145"/>
                    <a:pt x="3075" y="1117"/>
                    <a:pt x="3066" y="1069"/>
                  </a:cubicBezTo>
                  <a:lnTo>
                    <a:pt x="3066" y="1069"/>
                  </a:lnTo>
                  <a:lnTo>
                    <a:pt x="3084" y="1100"/>
                  </a:lnTo>
                  <a:cubicBezTo>
                    <a:pt x="3093" y="1114"/>
                    <a:pt x="3106" y="1125"/>
                    <a:pt x="3125" y="1125"/>
                  </a:cubicBezTo>
                  <a:cubicBezTo>
                    <a:pt x="3151" y="1125"/>
                    <a:pt x="3187" y="1106"/>
                    <a:pt x="3238" y="1050"/>
                  </a:cubicBezTo>
                  <a:cubicBezTo>
                    <a:pt x="3304" y="1010"/>
                    <a:pt x="3358" y="976"/>
                    <a:pt x="3389" y="976"/>
                  </a:cubicBezTo>
                  <a:cubicBezTo>
                    <a:pt x="3398" y="976"/>
                    <a:pt x="3406" y="980"/>
                    <a:pt x="3410" y="987"/>
                  </a:cubicBezTo>
                  <a:cubicBezTo>
                    <a:pt x="3413" y="991"/>
                    <a:pt x="3415" y="992"/>
                    <a:pt x="3418" y="992"/>
                  </a:cubicBezTo>
                  <a:cubicBezTo>
                    <a:pt x="3442" y="992"/>
                    <a:pt x="3480" y="889"/>
                    <a:pt x="3482" y="809"/>
                  </a:cubicBezTo>
                  <a:cubicBezTo>
                    <a:pt x="3490" y="822"/>
                    <a:pt x="3498" y="827"/>
                    <a:pt x="3509" y="827"/>
                  </a:cubicBezTo>
                  <a:cubicBezTo>
                    <a:pt x="3523" y="827"/>
                    <a:pt x="3542" y="816"/>
                    <a:pt x="3570" y="799"/>
                  </a:cubicBezTo>
                  <a:cubicBezTo>
                    <a:pt x="3605" y="778"/>
                    <a:pt x="3622" y="767"/>
                    <a:pt x="3632" y="767"/>
                  </a:cubicBezTo>
                  <a:cubicBezTo>
                    <a:pt x="3641" y="767"/>
                    <a:pt x="3646" y="775"/>
                    <a:pt x="3655" y="790"/>
                  </a:cubicBezTo>
                  <a:cubicBezTo>
                    <a:pt x="3664" y="828"/>
                    <a:pt x="3668" y="847"/>
                    <a:pt x="3671" y="847"/>
                  </a:cubicBezTo>
                  <a:cubicBezTo>
                    <a:pt x="3674" y="847"/>
                    <a:pt x="3675" y="824"/>
                    <a:pt x="3677" y="777"/>
                  </a:cubicBezTo>
                  <a:cubicBezTo>
                    <a:pt x="3666" y="734"/>
                    <a:pt x="3689" y="712"/>
                    <a:pt x="3717" y="712"/>
                  </a:cubicBezTo>
                  <a:cubicBezTo>
                    <a:pt x="3741" y="712"/>
                    <a:pt x="3768" y="726"/>
                    <a:pt x="3786" y="755"/>
                  </a:cubicBezTo>
                  <a:cubicBezTo>
                    <a:pt x="3794" y="768"/>
                    <a:pt x="3802" y="774"/>
                    <a:pt x="3812" y="774"/>
                  </a:cubicBezTo>
                  <a:cubicBezTo>
                    <a:pt x="3827" y="774"/>
                    <a:pt x="3845" y="763"/>
                    <a:pt x="3871" y="746"/>
                  </a:cubicBezTo>
                  <a:cubicBezTo>
                    <a:pt x="3874" y="702"/>
                    <a:pt x="3915" y="671"/>
                    <a:pt x="3962" y="646"/>
                  </a:cubicBezTo>
                  <a:cubicBezTo>
                    <a:pt x="4028" y="608"/>
                    <a:pt x="4031" y="611"/>
                    <a:pt x="3996" y="542"/>
                  </a:cubicBezTo>
                  <a:cubicBezTo>
                    <a:pt x="3965" y="473"/>
                    <a:pt x="3990" y="461"/>
                    <a:pt x="4046" y="439"/>
                  </a:cubicBezTo>
                  <a:cubicBezTo>
                    <a:pt x="4059" y="433"/>
                    <a:pt x="4072" y="429"/>
                    <a:pt x="4083" y="429"/>
                  </a:cubicBezTo>
                  <a:cubicBezTo>
                    <a:pt x="4097" y="429"/>
                    <a:pt x="4108" y="436"/>
                    <a:pt x="4115" y="455"/>
                  </a:cubicBezTo>
                  <a:cubicBezTo>
                    <a:pt x="4115" y="455"/>
                    <a:pt x="4143" y="475"/>
                    <a:pt x="4167" y="475"/>
                  </a:cubicBezTo>
                  <a:cubicBezTo>
                    <a:pt x="4171" y="475"/>
                    <a:pt x="4174" y="475"/>
                    <a:pt x="4178" y="473"/>
                  </a:cubicBezTo>
                  <a:cubicBezTo>
                    <a:pt x="4187" y="471"/>
                    <a:pt x="4197" y="470"/>
                    <a:pt x="4205" y="470"/>
                  </a:cubicBezTo>
                  <a:cubicBezTo>
                    <a:pt x="4223" y="470"/>
                    <a:pt x="4237" y="476"/>
                    <a:pt x="4241" y="502"/>
                  </a:cubicBezTo>
                  <a:cubicBezTo>
                    <a:pt x="4263" y="515"/>
                    <a:pt x="4287" y="524"/>
                    <a:pt x="4313" y="524"/>
                  </a:cubicBezTo>
                  <a:cubicBezTo>
                    <a:pt x="4317" y="524"/>
                    <a:pt x="4321" y="524"/>
                    <a:pt x="4325" y="523"/>
                  </a:cubicBezTo>
                  <a:cubicBezTo>
                    <a:pt x="4340" y="522"/>
                    <a:pt x="4355" y="520"/>
                    <a:pt x="4368" y="520"/>
                  </a:cubicBezTo>
                  <a:cubicBezTo>
                    <a:pt x="4402" y="520"/>
                    <a:pt x="4429" y="528"/>
                    <a:pt x="4429" y="555"/>
                  </a:cubicBezTo>
                  <a:cubicBezTo>
                    <a:pt x="4454" y="555"/>
                    <a:pt x="4454" y="555"/>
                    <a:pt x="4454" y="517"/>
                  </a:cubicBezTo>
                  <a:cubicBezTo>
                    <a:pt x="4452" y="492"/>
                    <a:pt x="4465" y="466"/>
                    <a:pt x="4505" y="466"/>
                  </a:cubicBezTo>
                  <a:cubicBezTo>
                    <a:pt x="4525" y="466"/>
                    <a:pt x="4551" y="472"/>
                    <a:pt x="4585" y="489"/>
                  </a:cubicBezTo>
                  <a:cubicBezTo>
                    <a:pt x="4616" y="494"/>
                    <a:pt x="4654" y="503"/>
                    <a:pt x="4683" y="503"/>
                  </a:cubicBezTo>
                  <a:cubicBezTo>
                    <a:pt x="4705" y="503"/>
                    <a:pt x="4722" y="498"/>
                    <a:pt x="4726" y="483"/>
                  </a:cubicBezTo>
                  <a:cubicBezTo>
                    <a:pt x="4755" y="489"/>
                    <a:pt x="4755" y="489"/>
                    <a:pt x="4742" y="527"/>
                  </a:cubicBezTo>
                  <a:cubicBezTo>
                    <a:pt x="4729" y="570"/>
                    <a:pt x="4739" y="593"/>
                    <a:pt x="4767" y="593"/>
                  </a:cubicBezTo>
                  <a:cubicBezTo>
                    <a:pt x="4785" y="593"/>
                    <a:pt x="4811" y="584"/>
                    <a:pt x="4842" y="564"/>
                  </a:cubicBezTo>
                  <a:cubicBezTo>
                    <a:pt x="4847" y="551"/>
                    <a:pt x="4855" y="544"/>
                    <a:pt x="4862" y="544"/>
                  </a:cubicBezTo>
                  <a:cubicBezTo>
                    <a:pt x="4874" y="544"/>
                    <a:pt x="4886" y="560"/>
                    <a:pt x="4889" y="586"/>
                  </a:cubicBezTo>
                  <a:cubicBezTo>
                    <a:pt x="4898" y="590"/>
                    <a:pt x="4907" y="592"/>
                    <a:pt x="4915" y="592"/>
                  </a:cubicBezTo>
                  <a:cubicBezTo>
                    <a:pt x="4929" y="592"/>
                    <a:pt x="4942" y="587"/>
                    <a:pt x="4955" y="580"/>
                  </a:cubicBezTo>
                  <a:cubicBezTo>
                    <a:pt x="4969" y="574"/>
                    <a:pt x="4979" y="570"/>
                    <a:pt x="4986" y="570"/>
                  </a:cubicBezTo>
                  <a:cubicBezTo>
                    <a:pt x="5001" y="570"/>
                    <a:pt x="5008" y="584"/>
                    <a:pt x="5024" y="624"/>
                  </a:cubicBezTo>
                  <a:cubicBezTo>
                    <a:pt x="5002" y="655"/>
                    <a:pt x="5024" y="671"/>
                    <a:pt x="5046" y="686"/>
                  </a:cubicBezTo>
                  <a:cubicBezTo>
                    <a:pt x="5077" y="686"/>
                    <a:pt x="5153" y="737"/>
                    <a:pt x="5209" y="802"/>
                  </a:cubicBezTo>
                  <a:cubicBezTo>
                    <a:pt x="5266" y="868"/>
                    <a:pt x="5297" y="943"/>
                    <a:pt x="5287" y="962"/>
                  </a:cubicBezTo>
                  <a:cubicBezTo>
                    <a:pt x="5334" y="965"/>
                    <a:pt x="5334" y="965"/>
                    <a:pt x="5347" y="987"/>
                  </a:cubicBezTo>
                  <a:cubicBezTo>
                    <a:pt x="5319" y="1023"/>
                    <a:pt x="5321" y="1038"/>
                    <a:pt x="5340" y="1038"/>
                  </a:cubicBezTo>
                  <a:cubicBezTo>
                    <a:pt x="5355" y="1038"/>
                    <a:pt x="5379" y="1029"/>
                    <a:pt x="5407" y="1012"/>
                  </a:cubicBezTo>
                  <a:lnTo>
                    <a:pt x="5394" y="987"/>
                  </a:lnTo>
                  <a:lnTo>
                    <a:pt x="5378" y="965"/>
                  </a:lnTo>
                  <a:cubicBezTo>
                    <a:pt x="5392" y="958"/>
                    <a:pt x="5404" y="954"/>
                    <a:pt x="5414" y="954"/>
                  </a:cubicBezTo>
                  <a:cubicBezTo>
                    <a:pt x="5455" y="954"/>
                    <a:pt x="5465" y="1006"/>
                    <a:pt x="5388" y="1053"/>
                  </a:cubicBezTo>
                  <a:cubicBezTo>
                    <a:pt x="5355" y="1094"/>
                    <a:pt x="5344" y="1108"/>
                    <a:pt x="5361" y="1108"/>
                  </a:cubicBezTo>
                  <a:cubicBezTo>
                    <a:pt x="5370" y="1108"/>
                    <a:pt x="5388" y="1104"/>
                    <a:pt x="5416" y="1097"/>
                  </a:cubicBezTo>
                  <a:cubicBezTo>
                    <a:pt x="5434" y="1093"/>
                    <a:pt x="5449" y="1090"/>
                    <a:pt x="5460" y="1090"/>
                  </a:cubicBezTo>
                  <a:cubicBezTo>
                    <a:pt x="5497" y="1090"/>
                    <a:pt x="5495" y="1115"/>
                    <a:pt x="5457" y="1163"/>
                  </a:cubicBezTo>
                  <a:cubicBezTo>
                    <a:pt x="5419" y="1187"/>
                    <a:pt x="5404" y="1197"/>
                    <a:pt x="5414" y="1197"/>
                  </a:cubicBezTo>
                  <a:cubicBezTo>
                    <a:pt x="5421" y="1197"/>
                    <a:pt x="5439" y="1192"/>
                    <a:pt x="5469" y="1185"/>
                  </a:cubicBezTo>
                  <a:cubicBezTo>
                    <a:pt x="5507" y="1176"/>
                    <a:pt x="5539" y="1172"/>
                    <a:pt x="5566" y="1172"/>
                  </a:cubicBezTo>
                  <a:cubicBezTo>
                    <a:pt x="5649" y="1172"/>
                    <a:pt x="5667" y="1214"/>
                    <a:pt x="5569" y="1276"/>
                  </a:cubicBezTo>
                  <a:cubicBezTo>
                    <a:pt x="5507" y="1316"/>
                    <a:pt x="5488" y="1357"/>
                    <a:pt x="5504" y="1379"/>
                  </a:cubicBezTo>
                  <a:cubicBezTo>
                    <a:pt x="5508" y="1386"/>
                    <a:pt x="5513" y="1389"/>
                    <a:pt x="5521" y="1389"/>
                  </a:cubicBezTo>
                  <a:cubicBezTo>
                    <a:pt x="5536" y="1389"/>
                    <a:pt x="5557" y="1375"/>
                    <a:pt x="5579" y="1360"/>
                  </a:cubicBezTo>
                  <a:cubicBezTo>
                    <a:pt x="5598" y="1336"/>
                    <a:pt x="5613" y="1324"/>
                    <a:pt x="5621" y="1324"/>
                  </a:cubicBezTo>
                  <a:cubicBezTo>
                    <a:pt x="5633" y="1324"/>
                    <a:pt x="5630" y="1352"/>
                    <a:pt x="5607" y="1404"/>
                  </a:cubicBezTo>
                  <a:cubicBezTo>
                    <a:pt x="5554" y="1533"/>
                    <a:pt x="5579" y="1576"/>
                    <a:pt x="5685" y="1602"/>
                  </a:cubicBezTo>
                  <a:cubicBezTo>
                    <a:pt x="5786" y="1641"/>
                    <a:pt x="5831" y="1695"/>
                    <a:pt x="5777" y="1695"/>
                  </a:cubicBezTo>
                  <a:cubicBezTo>
                    <a:pt x="5768" y="1695"/>
                    <a:pt x="5755" y="1693"/>
                    <a:pt x="5739" y="1689"/>
                  </a:cubicBezTo>
                  <a:cubicBezTo>
                    <a:pt x="5714" y="1688"/>
                    <a:pt x="5696" y="1688"/>
                    <a:pt x="5684" y="1688"/>
                  </a:cubicBezTo>
                  <a:cubicBezTo>
                    <a:pt x="5652" y="1688"/>
                    <a:pt x="5664" y="1692"/>
                    <a:pt x="5707" y="1708"/>
                  </a:cubicBezTo>
                  <a:lnTo>
                    <a:pt x="5776" y="1821"/>
                  </a:lnTo>
                  <a:cubicBezTo>
                    <a:pt x="5783" y="1832"/>
                    <a:pt x="5799" y="1838"/>
                    <a:pt x="5817" y="1838"/>
                  </a:cubicBezTo>
                  <a:cubicBezTo>
                    <a:pt x="5833" y="1838"/>
                    <a:pt x="5852" y="1833"/>
                    <a:pt x="5867" y="1824"/>
                  </a:cubicBezTo>
                  <a:lnTo>
                    <a:pt x="5867" y="1824"/>
                  </a:lnTo>
                  <a:cubicBezTo>
                    <a:pt x="5817" y="1887"/>
                    <a:pt x="5811" y="1949"/>
                    <a:pt x="5902" y="1953"/>
                  </a:cubicBezTo>
                  <a:lnTo>
                    <a:pt x="5930" y="1996"/>
                  </a:lnTo>
                  <a:cubicBezTo>
                    <a:pt x="5946" y="2018"/>
                    <a:pt x="5946" y="2018"/>
                    <a:pt x="5989" y="2021"/>
                  </a:cubicBezTo>
                  <a:cubicBezTo>
                    <a:pt x="6036" y="2025"/>
                    <a:pt x="6018" y="2065"/>
                    <a:pt x="5999" y="2106"/>
                  </a:cubicBezTo>
                  <a:cubicBezTo>
                    <a:pt x="5983" y="2142"/>
                    <a:pt x="5968" y="2177"/>
                    <a:pt x="5981" y="2177"/>
                  </a:cubicBezTo>
                  <a:cubicBezTo>
                    <a:pt x="5983" y="2177"/>
                    <a:pt x="5987" y="2175"/>
                    <a:pt x="5993" y="2172"/>
                  </a:cubicBezTo>
                  <a:cubicBezTo>
                    <a:pt x="6003" y="2165"/>
                    <a:pt x="6015" y="2163"/>
                    <a:pt x="6029" y="2163"/>
                  </a:cubicBezTo>
                  <a:cubicBezTo>
                    <a:pt x="6061" y="2163"/>
                    <a:pt x="6100" y="2176"/>
                    <a:pt x="6130" y="2178"/>
                  </a:cubicBezTo>
                  <a:cubicBezTo>
                    <a:pt x="6176" y="2178"/>
                    <a:pt x="6160" y="2219"/>
                    <a:pt x="6116" y="2219"/>
                  </a:cubicBezTo>
                  <a:cubicBezTo>
                    <a:pt x="6115" y="2219"/>
                    <a:pt x="6113" y="2219"/>
                    <a:pt x="6112" y="2219"/>
                  </a:cubicBezTo>
                  <a:cubicBezTo>
                    <a:pt x="6080" y="2241"/>
                    <a:pt x="6080" y="2241"/>
                    <a:pt x="6077" y="2303"/>
                  </a:cubicBezTo>
                  <a:cubicBezTo>
                    <a:pt x="6088" y="2322"/>
                    <a:pt x="6109" y="2355"/>
                    <a:pt x="6134" y="2355"/>
                  </a:cubicBezTo>
                  <a:cubicBezTo>
                    <a:pt x="6139" y="2355"/>
                    <a:pt x="6144" y="2354"/>
                    <a:pt x="6149" y="2350"/>
                  </a:cubicBezTo>
                  <a:cubicBezTo>
                    <a:pt x="6152" y="2349"/>
                    <a:pt x="6154" y="2348"/>
                    <a:pt x="6157" y="2348"/>
                  </a:cubicBezTo>
                  <a:cubicBezTo>
                    <a:pt x="6192" y="2348"/>
                    <a:pt x="6261" y="2464"/>
                    <a:pt x="6243" y="2504"/>
                  </a:cubicBezTo>
                  <a:lnTo>
                    <a:pt x="6271" y="2548"/>
                  </a:lnTo>
                  <a:cubicBezTo>
                    <a:pt x="6284" y="2570"/>
                    <a:pt x="6331" y="2570"/>
                    <a:pt x="6344" y="2592"/>
                  </a:cubicBezTo>
                  <a:cubicBezTo>
                    <a:pt x="6357" y="2608"/>
                    <a:pt x="6376" y="2617"/>
                    <a:pt x="6395" y="2617"/>
                  </a:cubicBezTo>
                  <a:cubicBezTo>
                    <a:pt x="6398" y="2617"/>
                    <a:pt x="6400" y="2617"/>
                    <a:pt x="6403" y="2617"/>
                  </a:cubicBezTo>
                  <a:lnTo>
                    <a:pt x="6403" y="2617"/>
                  </a:lnTo>
                  <a:cubicBezTo>
                    <a:pt x="6419" y="2639"/>
                    <a:pt x="6431" y="2661"/>
                    <a:pt x="6400" y="2683"/>
                  </a:cubicBezTo>
                  <a:cubicBezTo>
                    <a:pt x="6428" y="2676"/>
                    <a:pt x="6446" y="2672"/>
                    <a:pt x="6455" y="2672"/>
                  </a:cubicBezTo>
                  <a:cubicBezTo>
                    <a:pt x="6472" y="2672"/>
                    <a:pt x="6461" y="2686"/>
                    <a:pt x="6428" y="2727"/>
                  </a:cubicBezTo>
                  <a:cubicBezTo>
                    <a:pt x="6388" y="2749"/>
                    <a:pt x="6372" y="2758"/>
                    <a:pt x="6384" y="2758"/>
                  </a:cubicBezTo>
                  <a:cubicBezTo>
                    <a:pt x="6391" y="2758"/>
                    <a:pt x="6410" y="2755"/>
                    <a:pt x="6441" y="2748"/>
                  </a:cubicBezTo>
                  <a:cubicBezTo>
                    <a:pt x="6488" y="2748"/>
                    <a:pt x="6488" y="2748"/>
                    <a:pt x="6469" y="2792"/>
                  </a:cubicBezTo>
                  <a:cubicBezTo>
                    <a:pt x="6444" y="2806"/>
                    <a:pt x="6445" y="2821"/>
                    <a:pt x="6460" y="2821"/>
                  </a:cubicBezTo>
                  <a:cubicBezTo>
                    <a:pt x="6466" y="2821"/>
                    <a:pt x="6473" y="2819"/>
                    <a:pt x="6481" y="2814"/>
                  </a:cubicBezTo>
                  <a:cubicBezTo>
                    <a:pt x="6494" y="2811"/>
                    <a:pt x="6507" y="2810"/>
                    <a:pt x="6519" y="2810"/>
                  </a:cubicBezTo>
                  <a:cubicBezTo>
                    <a:pt x="6580" y="2810"/>
                    <a:pt x="6622" y="2846"/>
                    <a:pt x="6569" y="2880"/>
                  </a:cubicBezTo>
                  <a:cubicBezTo>
                    <a:pt x="6580" y="2897"/>
                    <a:pt x="6598" y="2906"/>
                    <a:pt x="6619" y="2906"/>
                  </a:cubicBezTo>
                  <a:cubicBezTo>
                    <a:pt x="6622" y="2906"/>
                    <a:pt x="6626" y="2906"/>
                    <a:pt x="6629" y="2905"/>
                  </a:cubicBezTo>
                  <a:cubicBezTo>
                    <a:pt x="6659" y="2898"/>
                    <a:pt x="6677" y="2893"/>
                    <a:pt x="6684" y="2893"/>
                  </a:cubicBezTo>
                  <a:cubicBezTo>
                    <a:pt x="6694" y="2893"/>
                    <a:pt x="6679" y="2903"/>
                    <a:pt x="6641" y="2927"/>
                  </a:cubicBezTo>
                  <a:cubicBezTo>
                    <a:pt x="6603" y="2975"/>
                    <a:pt x="6601" y="2999"/>
                    <a:pt x="6638" y="2999"/>
                  </a:cubicBezTo>
                  <a:cubicBezTo>
                    <a:pt x="6649" y="2999"/>
                    <a:pt x="6664" y="2997"/>
                    <a:pt x="6682" y="2993"/>
                  </a:cubicBezTo>
                  <a:cubicBezTo>
                    <a:pt x="6682" y="2993"/>
                    <a:pt x="6729" y="2996"/>
                    <a:pt x="6710" y="3037"/>
                  </a:cubicBezTo>
                  <a:cubicBezTo>
                    <a:pt x="6705" y="3092"/>
                    <a:pt x="6739" y="3205"/>
                    <a:pt x="6779" y="3205"/>
                  </a:cubicBezTo>
                  <a:cubicBezTo>
                    <a:pt x="6788" y="3205"/>
                    <a:pt x="6796" y="3201"/>
                    <a:pt x="6804" y="3190"/>
                  </a:cubicBezTo>
                  <a:lnTo>
                    <a:pt x="6832" y="3234"/>
                  </a:lnTo>
                  <a:cubicBezTo>
                    <a:pt x="6829" y="3300"/>
                    <a:pt x="6842" y="3322"/>
                    <a:pt x="6886" y="3322"/>
                  </a:cubicBezTo>
                  <a:lnTo>
                    <a:pt x="6933" y="3325"/>
                  </a:lnTo>
                  <a:cubicBezTo>
                    <a:pt x="6901" y="3344"/>
                    <a:pt x="6883" y="3388"/>
                    <a:pt x="6895" y="3410"/>
                  </a:cubicBezTo>
                  <a:cubicBezTo>
                    <a:pt x="6903" y="3421"/>
                    <a:pt x="6907" y="3426"/>
                    <a:pt x="6913" y="3426"/>
                  </a:cubicBezTo>
                  <a:cubicBezTo>
                    <a:pt x="6919" y="3426"/>
                    <a:pt x="6926" y="3421"/>
                    <a:pt x="6942" y="3410"/>
                  </a:cubicBezTo>
                  <a:cubicBezTo>
                    <a:pt x="6950" y="3393"/>
                    <a:pt x="6956" y="3387"/>
                    <a:pt x="6962" y="3387"/>
                  </a:cubicBezTo>
                  <a:cubicBezTo>
                    <a:pt x="6971" y="3387"/>
                    <a:pt x="6979" y="3400"/>
                    <a:pt x="6986" y="3413"/>
                  </a:cubicBezTo>
                  <a:cubicBezTo>
                    <a:pt x="7002" y="3435"/>
                    <a:pt x="6983" y="3476"/>
                    <a:pt x="6951" y="3497"/>
                  </a:cubicBezTo>
                  <a:lnTo>
                    <a:pt x="6964" y="3519"/>
                  </a:lnTo>
                  <a:cubicBezTo>
                    <a:pt x="6991" y="3503"/>
                    <a:pt x="7009" y="3497"/>
                    <a:pt x="7019" y="3497"/>
                  </a:cubicBezTo>
                  <a:cubicBezTo>
                    <a:pt x="7033" y="3497"/>
                    <a:pt x="7030" y="3510"/>
                    <a:pt x="7011" y="3523"/>
                  </a:cubicBezTo>
                  <a:cubicBezTo>
                    <a:pt x="6995" y="3548"/>
                    <a:pt x="6999" y="3582"/>
                    <a:pt x="7020" y="3607"/>
                  </a:cubicBezTo>
                  <a:cubicBezTo>
                    <a:pt x="7027" y="3603"/>
                    <a:pt x="7031" y="3602"/>
                    <a:pt x="7034" y="3602"/>
                  </a:cubicBezTo>
                  <a:cubicBezTo>
                    <a:pt x="7042" y="3602"/>
                    <a:pt x="7036" y="3614"/>
                    <a:pt x="7029" y="3614"/>
                  </a:cubicBezTo>
                  <a:cubicBezTo>
                    <a:pt x="7026" y="3614"/>
                    <a:pt x="7023" y="3612"/>
                    <a:pt x="7020" y="3607"/>
                  </a:cubicBezTo>
                  <a:lnTo>
                    <a:pt x="6986" y="3626"/>
                  </a:lnTo>
                  <a:cubicBezTo>
                    <a:pt x="6978" y="3645"/>
                    <a:pt x="6980" y="3652"/>
                    <a:pt x="6987" y="3652"/>
                  </a:cubicBezTo>
                  <a:cubicBezTo>
                    <a:pt x="6996" y="3652"/>
                    <a:pt x="7015" y="3640"/>
                    <a:pt x="7033" y="3629"/>
                  </a:cubicBezTo>
                  <a:lnTo>
                    <a:pt x="7061" y="3673"/>
                  </a:lnTo>
                  <a:cubicBezTo>
                    <a:pt x="7069" y="3686"/>
                    <a:pt x="7076" y="3699"/>
                    <a:pt x="7085" y="3699"/>
                  </a:cubicBezTo>
                  <a:cubicBezTo>
                    <a:pt x="7091" y="3699"/>
                    <a:pt x="7097" y="3693"/>
                    <a:pt x="7105" y="3676"/>
                  </a:cubicBezTo>
                  <a:cubicBezTo>
                    <a:pt x="7127" y="3661"/>
                    <a:pt x="7149" y="3648"/>
                    <a:pt x="7166" y="3648"/>
                  </a:cubicBezTo>
                  <a:cubicBezTo>
                    <a:pt x="7173" y="3648"/>
                    <a:pt x="7179" y="3650"/>
                    <a:pt x="7183" y="3657"/>
                  </a:cubicBezTo>
                  <a:cubicBezTo>
                    <a:pt x="7190" y="3653"/>
                    <a:pt x="7194" y="3651"/>
                    <a:pt x="7197" y="3651"/>
                  </a:cubicBezTo>
                  <a:cubicBezTo>
                    <a:pt x="7204" y="3651"/>
                    <a:pt x="7199" y="3664"/>
                    <a:pt x="7192" y="3664"/>
                  </a:cubicBezTo>
                  <a:cubicBezTo>
                    <a:pt x="7189" y="3664"/>
                    <a:pt x="7186" y="3662"/>
                    <a:pt x="7183" y="3657"/>
                  </a:cubicBezTo>
                  <a:cubicBezTo>
                    <a:pt x="7152" y="3676"/>
                    <a:pt x="7121" y="3698"/>
                    <a:pt x="7133" y="3720"/>
                  </a:cubicBezTo>
                  <a:cubicBezTo>
                    <a:pt x="7146" y="3742"/>
                    <a:pt x="7114" y="3761"/>
                    <a:pt x="7114" y="3761"/>
                  </a:cubicBezTo>
                  <a:cubicBezTo>
                    <a:pt x="7036" y="3780"/>
                    <a:pt x="7124" y="3848"/>
                    <a:pt x="7168" y="3848"/>
                  </a:cubicBezTo>
                  <a:cubicBezTo>
                    <a:pt x="7262" y="3852"/>
                    <a:pt x="7274" y="3874"/>
                    <a:pt x="7212" y="3914"/>
                  </a:cubicBezTo>
                  <a:cubicBezTo>
                    <a:pt x="7177" y="3936"/>
                    <a:pt x="7186" y="3947"/>
                    <a:pt x="7218" y="3947"/>
                  </a:cubicBezTo>
                  <a:cubicBezTo>
                    <a:pt x="7247" y="3947"/>
                    <a:pt x="7295" y="3938"/>
                    <a:pt x="7346" y="3921"/>
                  </a:cubicBezTo>
                  <a:lnTo>
                    <a:pt x="7456" y="3883"/>
                  </a:lnTo>
                  <a:lnTo>
                    <a:pt x="7362" y="3942"/>
                  </a:lnTo>
                  <a:cubicBezTo>
                    <a:pt x="7246" y="4046"/>
                    <a:pt x="7246" y="4046"/>
                    <a:pt x="7353" y="4071"/>
                  </a:cubicBezTo>
                  <a:cubicBezTo>
                    <a:pt x="7412" y="4096"/>
                    <a:pt x="7412" y="4096"/>
                    <a:pt x="7378" y="4115"/>
                  </a:cubicBezTo>
                  <a:cubicBezTo>
                    <a:pt x="7346" y="4134"/>
                    <a:pt x="7362" y="4159"/>
                    <a:pt x="7403" y="4225"/>
                  </a:cubicBezTo>
                  <a:cubicBezTo>
                    <a:pt x="7433" y="4274"/>
                    <a:pt x="7448" y="4299"/>
                    <a:pt x="7467" y="4299"/>
                  </a:cubicBezTo>
                  <a:cubicBezTo>
                    <a:pt x="7473" y="4299"/>
                    <a:pt x="7480" y="4296"/>
                    <a:pt x="7487" y="4290"/>
                  </a:cubicBezTo>
                  <a:lnTo>
                    <a:pt x="7516" y="4334"/>
                  </a:lnTo>
                  <a:cubicBezTo>
                    <a:pt x="7486" y="4372"/>
                    <a:pt x="7495" y="4396"/>
                    <a:pt x="7518" y="4396"/>
                  </a:cubicBezTo>
                  <a:cubicBezTo>
                    <a:pt x="7533" y="4396"/>
                    <a:pt x="7555" y="4385"/>
                    <a:pt x="7575" y="4359"/>
                  </a:cubicBezTo>
                  <a:cubicBezTo>
                    <a:pt x="7575" y="4359"/>
                    <a:pt x="7588" y="4381"/>
                    <a:pt x="7603" y="4403"/>
                  </a:cubicBezTo>
                  <a:lnTo>
                    <a:pt x="7569" y="4422"/>
                  </a:lnTo>
                  <a:cubicBezTo>
                    <a:pt x="7538" y="4444"/>
                    <a:pt x="7566" y="4488"/>
                    <a:pt x="7675" y="4663"/>
                  </a:cubicBezTo>
                  <a:cubicBezTo>
                    <a:pt x="7775" y="4829"/>
                    <a:pt x="7789" y="4885"/>
                    <a:pt x="7831" y="4885"/>
                  </a:cubicBezTo>
                  <a:cubicBezTo>
                    <a:pt x="7841" y="4885"/>
                    <a:pt x="7852" y="4882"/>
                    <a:pt x="7867" y="4876"/>
                  </a:cubicBezTo>
                  <a:cubicBezTo>
                    <a:pt x="7945" y="4879"/>
                    <a:pt x="7957" y="4911"/>
                    <a:pt x="7882" y="4933"/>
                  </a:cubicBezTo>
                  <a:cubicBezTo>
                    <a:pt x="7852" y="4944"/>
                    <a:pt x="7826" y="4972"/>
                    <a:pt x="7847" y="4972"/>
                  </a:cubicBezTo>
                  <a:cubicBezTo>
                    <a:pt x="7849" y="4972"/>
                    <a:pt x="7853" y="4971"/>
                    <a:pt x="7857" y="4970"/>
                  </a:cubicBezTo>
                  <a:lnTo>
                    <a:pt x="7857" y="4970"/>
                  </a:lnTo>
                  <a:cubicBezTo>
                    <a:pt x="7863" y="5002"/>
                    <a:pt x="7854" y="5033"/>
                    <a:pt x="7835" y="5058"/>
                  </a:cubicBezTo>
                  <a:cubicBezTo>
                    <a:pt x="7773" y="5149"/>
                    <a:pt x="7810" y="5168"/>
                    <a:pt x="7848" y="5168"/>
                  </a:cubicBezTo>
                  <a:cubicBezTo>
                    <a:pt x="7870" y="5157"/>
                    <a:pt x="7883" y="5153"/>
                    <a:pt x="7888" y="5153"/>
                  </a:cubicBezTo>
                  <a:cubicBezTo>
                    <a:pt x="7900" y="5153"/>
                    <a:pt x="7877" y="5173"/>
                    <a:pt x="7851" y="5193"/>
                  </a:cubicBezTo>
                  <a:cubicBezTo>
                    <a:pt x="7813" y="5224"/>
                    <a:pt x="7776" y="5246"/>
                    <a:pt x="7813" y="5246"/>
                  </a:cubicBezTo>
                  <a:cubicBezTo>
                    <a:pt x="7855" y="5270"/>
                    <a:pt x="7869" y="5429"/>
                    <a:pt x="7804" y="5429"/>
                  </a:cubicBezTo>
                  <a:cubicBezTo>
                    <a:pt x="7801" y="5429"/>
                    <a:pt x="7798" y="5429"/>
                    <a:pt x="7794" y="5428"/>
                  </a:cubicBezTo>
                  <a:cubicBezTo>
                    <a:pt x="7791" y="5444"/>
                    <a:pt x="7785" y="5462"/>
                    <a:pt x="7782" y="5478"/>
                  </a:cubicBezTo>
                  <a:cubicBezTo>
                    <a:pt x="7816" y="5487"/>
                    <a:pt x="7807" y="5541"/>
                    <a:pt x="7785" y="5591"/>
                  </a:cubicBezTo>
                  <a:cubicBezTo>
                    <a:pt x="7770" y="5630"/>
                    <a:pt x="7759" y="5652"/>
                    <a:pt x="7739" y="5652"/>
                  </a:cubicBezTo>
                  <a:cubicBezTo>
                    <a:pt x="7733" y="5652"/>
                    <a:pt x="7727" y="5651"/>
                    <a:pt x="7719" y="5647"/>
                  </a:cubicBezTo>
                  <a:cubicBezTo>
                    <a:pt x="7712" y="5635"/>
                    <a:pt x="7706" y="5629"/>
                    <a:pt x="7701" y="5629"/>
                  </a:cubicBezTo>
                  <a:cubicBezTo>
                    <a:pt x="7691" y="5629"/>
                    <a:pt x="7688" y="5652"/>
                    <a:pt x="7694" y="5694"/>
                  </a:cubicBezTo>
                  <a:cubicBezTo>
                    <a:pt x="7685" y="5716"/>
                    <a:pt x="7735" y="5776"/>
                    <a:pt x="7719" y="5801"/>
                  </a:cubicBezTo>
                  <a:cubicBezTo>
                    <a:pt x="7751" y="5820"/>
                    <a:pt x="7766" y="5867"/>
                    <a:pt x="7747" y="5892"/>
                  </a:cubicBezTo>
                  <a:lnTo>
                    <a:pt x="7716" y="5870"/>
                  </a:lnTo>
                  <a:lnTo>
                    <a:pt x="7657" y="5826"/>
                  </a:lnTo>
                  <a:cubicBezTo>
                    <a:pt x="7641" y="5845"/>
                    <a:pt x="7622" y="5867"/>
                    <a:pt x="7653" y="5892"/>
                  </a:cubicBezTo>
                  <a:cubicBezTo>
                    <a:pt x="7650" y="5891"/>
                    <a:pt x="7647" y="5891"/>
                    <a:pt x="7644" y="5891"/>
                  </a:cubicBezTo>
                  <a:cubicBezTo>
                    <a:pt x="7604" y="5891"/>
                    <a:pt x="7585" y="5910"/>
                    <a:pt x="7550" y="5945"/>
                  </a:cubicBezTo>
                  <a:cubicBezTo>
                    <a:pt x="7512" y="5983"/>
                    <a:pt x="7472" y="6017"/>
                    <a:pt x="7472" y="6061"/>
                  </a:cubicBezTo>
                  <a:cubicBezTo>
                    <a:pt x="7459" y="6053"/>
                    <a:pt x="7444" y="6050"/>
                    <a:pt x="7428" y="6050"/>
                  </a:cubicBezTo>
                  <a:cubicBezTo>
                    <a:pt x="7360" y="6050"/>
                    <a:pt x="7280" y="6113"/>
                    <a:pt x="7293" y="6177"/>
                  </a:cubicBezTo>
                  <a:cubicBezTo>
                    <a:pt x="7306" y="6199"/>
                    <a:pt x="7299" y="6213"/>
                    <a:pt x="7280" y="6213"/>
                  </a:cubicBezTo>
                  <a:cubicBezTo>
                    <a:pt x="7272" y="6213"/>
                    <a:pt x="7261" y="6211"/>
                    <a:pt x="7249" y="6205"/>
                  </a:cubicBezTo>
                  <a:cubicBezTo>
                    <a:pt x="7232" y="6198"/>
                    <a:pt x="7222" y="6193"/>
                    <a:pt x="7215" y="6193"/>
                  </a:cubicBezTo>
                  <a:cubicBezTo>
                    <a:pt x="7205" y="6193"/>
                    <a:pt x="7205" y="6204"/>
                    <a:pt x="7205" y="6233"/>
                  </a:cubicBezTo>
                  <a:cubicBezTo>
                    <a:pt x="7204" y="6253"/>
                    <a:pt x="7195" y="6260"/>
                    <a:pt x="7181" y="6260"/>
                  </a:cubicBezTo>
                  <a:cubicBezTo>
                    <a:pt x="7165" y="6260"/>
                    <a:pt x="7142" y="6250"/>
                    <a:pt x="7118" y="6240"/>
                  </a:cubicBezTo>
                  <a:cubicBezTo>
                    <a:pt x="7092" y="6218"/>
                    <a:pt x="7072" y="6208"/>
                    <a:pt x="7059" y="6208"/>
                  </a:cubicBezTo>
                  <a:cubicBezTo>
                    <a:pt x="7041" y="6208"/>
                    <a:pt x="7033" y="6224"/>
                    <a:pt x="7033" y="6249"/>
                  </a:cubicBezTo>
                  <a:cubicBezTo>
                    <a:pt x="7014" y="6293"/>
                    <a:pt x="6983" y="6327"/>
                    <a:pt x="6942" y="6349"/>
                  </a:cubicBezTo>
                  <a:cubicBezTo>
                    <a:pt x="6920" y="6409"/>
                    <a:pt x="6898" y="6424"/>
                    <a:pt x="6939" y="6440"/>
                  </a:cubicBezTo>
                  <a:cubicBezTo>
                    <a:pt x="6951" y="6465"/>
                    <a:pt x="6958" y="6493"/>
                    <a:pt x="6958" y="6518"/>
                  </a:cubicBezTo>
                  <a:cubicBezTo>
                    <a:pt x="6946" y="6545"/>
                    <a:pt x="6936" y="6554"/>
                    <a:pt x="6931" y="6554"/>
                  </a:cubicBezTo>
                  <a:cubicBezTo>
                    <a:pt x="6924" y="6554"/>
                    <a:pt x="6924" y="6541"/>
                    <a:pt x="6936" y="6534"/>
                  </a:cubicBezTo>
                  <a:cubicBezTo>
                    <a:pt x="6958" y="6475"/>
                    <a:pt x="6936" y="6487"/>
                    <a:pt x="6895" y="6468"/>
                  </a:cubicBezTo>
                  <a:cubicBezTo>
                    <a:pt x="6885" y="6466"/>
                    <a:pt x="6875" y="6465"/>
                    <a:pt x="6865" y="6465"/>
                  </a:cubicBezTo>
                  <a:cubicBezTo>
                    <a:pt x="6837" y="6465"/>
                    <a:pt x="6809" y="6474"/>
                    <a:pt x="6785" y="6490"/>
                  </a:cubicBezTo>
                  <a:cubicBezTo>
                    <a:pt x="6763" y="6506"/>
                    <a:pt x="6720" y="6531"/>
                    <a:pt x="6698" y="6547"/>
                  </a:cubicBezTo>
                  <a:cubicBezTo>
                    <a:pt x="6613" y="6556"/>
                    <a:pt x="6591" y="6569"/>
                    <a:pt x="6610" y="6600"/>
                  </a:cubicBezTo>
                  <a:lnTo>
                    <a:pt x="6632" y="6631"/>
                  </a:lnTo>
                  <a:cubicBezTo>
                    <a:pt x="6623" y="6624"/>
                    <a:pt x="6611" y="6621"/>
                    <a:pt x="6597" y="6621"/>
                  </a:cubicBezTo>
                  <a:cubicBezTo>
                    <a:pt x="6508" y="6621"/>
                    <a:pt x="6333" y="6740"/>
                    <a:pt x="6343" y="6808"/>
                  </a:cubicBezTo>
                  <a:lnTo>
                    <a:pt x="6343" y="6808"/>
                  </a:lnTo>
                  <a:cubicBezTo>
                    <a:pt x="6338" y="6800"/>
                    <a:pt x="6331" y="6789"/>
                    <a:pt x="6325" y="6779"/>
                  </a:cubicBezTo>
                  <a:cubicBezTo>
                    <a:pt x="6317" y="6766"/>
                    <a:pt x="6309" y="6760"/>
                    <a:pt x="6298" y="6760"/>
                  </a:cubicBezTo>
                  <a:cubicBezTo>
                    <a:pt x="6284" y="6760"/>
                    <a:pt x="6265" y="6771"/>
                    <a:pt x="6237" y="6788"/>
                  </a:cubicBezTo>
                  <a:cubicBezTo>
                    <a:pt x="6215" y="6800"/>
                    <a:pt x="6149" y="6888"/>
                    <a:pt x="6083" y="6929"/>
                  </a:cubicBezTo>
                  <a:cubicBezTo>
                    <a:pt x="5996" y="6982"/>
                    <a:pt x="5930" y="7023"/>
                    <a:pt x="5949" y="7054"/>
                  </a:cubicBezTo>
                  <a:cubicBezTo>
                    <a:pt x="5940" y="7061"/>
                    <a:pt x="5934" y="7065"/>
                    <a:pt x="5930" y="7065"/>
                  </a:cubicBezTo>
                  <a:cubicBezTo>
                    <a:pt x="5924" y="7065"/>
                    <a:pt x="5919" y="7057"/>
                    <a:pt x="5908" y="7039"/>
                  </a:cubicBezTo>
                  <a:cubicBezTo>
                    <a:pt x="5908" y="7014"/>
                    <a:pt x="5902" y="7006"/>
                    <a:pt x="5893" y="7006"/>
                  </a:cubicBezTo>
                  <a:cubicBezTo>
                    <a:pt x="5885" y="7006"/>
                    <a:pt x="5874" y="7012"/>
                    <a:pt x="5864" y="7020"/>
                  </a:cubicBezTo>
                  <a:cubicBezTo>
                    <a:pt x="5842" y="7032"/>
                    <a:pt x="5864" y="7064"/>
                    <a:pt x="5883" y="7098"/>
                  </a:cubicBezTo>
                  <a:cubicBezTo>
                    <a:pt x="5900" y="7126"/>
                    <a:pt x="5884" y="7139"/>
                    <a:pt x="5834" y="7139"/>
                  </a:cubicBezTo>
                  <a:cubicBezTo>
                    <a:pt x="5829" y="7139"/>
                    <a:pt x="5823" y="7139"/>
                    <a:pt x="5817" y="7139"/>
                  </a:cubicBezTo>
                  <a:cubicBezTo>
                    <a:pt x="5742" y="7139"/>
                    <a:pt x="5676" y="7180"/>
                    <a:pt x="5642" y="7245"/>
                  </a:cubicBezTo>
                  <a:cubicBezTo>
                    <a:pt x="5630" y="7254"/>
                    <a:pt x="5618" y="7262"/>
                    <a:pt x="5606" y="7262"/>
                  </a:cubicBezTo>
                  <a:cubicBezTo>
                    <a:pt x="5596" y="7262"/>
                    <a:pt x="5586" y="7257"/>
                    <a:pt x="5576" y="7242"/>
                  </a:cubicBezTo>
                  <a:cubicBezTo>
                    <a:pt x="5562" y="7236"/>
                    <a:pt x="5546" y="7232"/>
                    <a:pt x="5531" y="7232"/>
                  </a:cubicBezTo>
                  <a:cubicBezTo>
                    <a:pt x="5499" y="7232"/>
                    <a:pt x="5470" y="7250"/>
                    <a:pt x="5466" y="7308"/>
                  </a:cubicBezTo>
                  <a:cubicBezTo>
                    <a:pt x="5456" y="7313"/>
                    <a:pt x="5450" y="7316"/>
                    <a:pt x="5446" y="7316"/>
                  </a:cubicBezTo>
                  <a:cubicBezTo>
                    <a:pt x="5438" y="7316"/>
                    <a:pt x="5434" y="7309"/>
                    <a:pt x="5422" y="7289"/>
                  </a:cubicBezTo>
                  <a:cubicBezTo>
                    <a:pt x="5401" y="7280"/>
                    <a:pt x="5386" y="7265"/>
                    <a:pt x="5378" y="7265"/>
                  </a:cubicBezTo>
                  <a:cubicBezTo>
                    <a:pt x="5371" y="7265"/>
                    <a:pt x="5371" y="7277"/>
                    <a:pt x="5378" y="7314"/>
                  </a:cubicBezTo>
                  <a:cubicBezTo>
                    <a:pt x="5349" y="7369"/>
                    <a:pt x="5294" y="7403"/>
                    <a:pt x="5234" y="7403"/>
                  </a:cubicBezTo>
                  <a:cubicBezTo>
                    <a:pt x="5229" y="7403"/>
                    <a:pt x="5224" y="7403"/>
                    <a:pt x="5219" y="7402"/>
                  </a:cubicBezTo>
                  <a:cubicBezTo>
                    <a:pt x="5197" y="7415"/>
                    <a:pt x="5171" y="7424"/>
                    <a:pt x="5190" y="7459"/>
                  </a:cubicBezTo>
                  <a:cubicBezTo>
                    <a:pt x="5196" y="7471"/>
                    <a:pt x="5202" y="7484"/>
                    <a:pt x="5206" y="7493"/>
                  </a:cubicBezTo>
                  <a:cubicBezTo>
                    <a:pt x="5178" y="7467"/>
                    <a:pt x="5164" y="7452"/>
                    <a:pt x="5158" y="7452"/>
                  </a:cubicBezTo>
                  <a:cubicBezTo>
                    <a:pt x="5150" y="7452"/>
                    <a:pt x="5152" y="7471"/>
                    <a:pt x="5156" y="7515"/>
                  </a:cubicBezTo>
                  <a:cubicBezTo>
                    <a:pt x="5165" y="7535"/>
                    <a:pt x="5160" y="7546"/>
                    <a:pt x="5152" y="7546"/>
                  </a:cubicBezTo>
                  <a:cubicBezTo>
                    <a:pt x="5146" y="7546"/>
                    <a:pt x="5138" y="7539"/>
                    <a:pt x="5131" y="7524"/>
                  </a:cubicBezTo>
                  <a:cubicBezTo>
                    <a:pt x="5120" y="7514"/>
                    <a:pt x="5105" y="7509"/>
                    <a:pt x="5089" y="7509"/>
                  </a:cubicBezTo>
                  <a:cubicBezTo>
                    <a:pt x="5082" y="7509"/>
                    <a:pt x="5075" y="7510"/>
                    <a:pt x="5068" y="7512"/>
                  </a:cubicBezTo>
                  <a:cubicBezTo>
                    <a:pt x="5043" y="7518"/>
                    <a:pt x="4940" y="7612"/>
                    <a:pt x="4811" y="7650"/>
                  </a:cubicBezTo>
                  <a:cubicBezTo>
                    <a:pt x="4611" y="7716"/>
                    <a:pt x="4532" y="7728"/>
                    <a:pt x="4538" y="7763"/>
                  </a:cubicBezTo>
                  <a:cubicBezTo>
                    <a:pt x="4530" y="7786"/>
                    <a:pt x="4526" y="7797"/>
                    <a:pt x="4519" y="7797"/>
                  </a:cubicBezTo>
                  <a:cubicBezTo>
                    <a:pt x="4513" y="7797"/>
                    <a:pt x="4504" y="7789"/>
                    <a:pt x="4488" y="7775"/>
                  </a:cubicBezTo>
                  <a:cubicBezTo>
                    <a:pt x="4473" y="7757"/>
                    <a:pt x="4451" y="7749"/>
                    <a:pt x="4428" y="7749"/>
                  </a:cubicBezTo>
                  <a:cubicBezTo>
                    <a:pt x="4419" y="7749"/>
                    <a:pt x="4410" y="7750"/>
                    <a:pt x="4401" y="7753"/>
                  </a:cubicBezTo>
                  <a:cubicBezTo>
                    <a:pt x="4391" y="7756"/>
                    <a:pt x="4382" y="7758"/>
                    <a:pt x="4373" y="7758"/>
                  </a:cubicBezTo>
                  <a:cubicBezTo>
                    <a:pt x="4359" y="7758"/>
                    <a:pt x="4348" y="7751"/>
                    <a:pt x="4344" y="7728"/>
                  </a:cubicBezTo>
                  <a:cubicBezTo>
                    <a:pt x="4325" y="7769"/>
                    <a:pt x="4325" y="7772"/>
                    <a:pt x="4297" y="7775"/>
                  </a:cubicBezTo>
                  <a:cubicBezTo>
                    <a:pt x="4294" y="7757"/>
                    <a:pt x="4287" y="7749"/>
                    <a:pt x="4278" y="7749"/>
                  </a:cubicBezTo>
                  <a:cubicBezTo>
                    <a:pt x="4269" y="7749"/>
                    <a:pt x="4257" y="7760"/>
                    <a:pt x="4247" y="7781"/>
                  </a:cubicBezTo>
                  <a:cubicBezTo>
                    <a:pt x="4239" y="7819"/>
                    <a:pt x="4234" y="7838"/>
                    <a:pt x="4230" y="7838"/>
                  </a:cubicBezTo>
                  <a:cubicBezTo>
                    <a:pt x="4227" y="7838"/>
                    <a:pt x="4223" y="7820"/>
                    <a:pt x="4219" y="7785"/>
                  </a:cubicBezTo>
                  <a:cubicBezTo>
                    <a:pt x="4214" y="7758"/>
                    <a:pt x="4174" y="7735"/>
                    <a:pt x="4160" y="7735"/>
                  </a:cubicBezTo>
                  <a:cubicBezTo>
                    <a:pt x="4154" y="7735"/>
                    <a:pt x="4153" y="7740"/>
                    <a:pt x="4162" y="7750"/>
                  </a:cubicBezTo>
                  <a:cubicBezTo>
                    <a:pt x="4166" y="7788"/>
                    <a:pt x="4115" y="7794"/>
                    <a:pt x="4090" y="7835"/>
                  </a:cubicBezTo>
                  <a:cubicBezTo>
                    <a:pt x="4083" y="7836"/>
                    <a:pt x="4076" y="7836"/>
                    <a:pt x="4069" y="7836"/>
                  </a:cubicBezTo>
                  <a:cubicBezTo>
                    <a:pt x="4052" y="7836"/>
                    <a:pt x="4036" y="7830"/>
                    <a:pt x="4034" y="7803"/>
                  </a:cubicBezTo>
                  <a:cubicBezTo>
                    <a:pt x="4026" y="7795"/>
                    <a:pt x="4011" y="7791"/>
                    <a:pt x="3993" y="7791"/>
                  </a:cubicBezTo>
                  <a:cubicBezTo>
                    <a:pt x="3944" y="7791"/>
                    <a:pt x="3870" y="7818"/>
                    <a:pt x="3852" y="7847"/>
                  </a:cubicBezTo>
                  <a:cubicBezTo>
                    <a:pt x="3852" y="7866"/>
                    <a:pt x="3845" y="7875"/>
                    <a:pt x="3838" y="7875"/>
                  </a:cubicBezTo>
                  <a:cubicBezTo>
                    <a:pt x="3831" y="7875"/>
                    <a:pt x="3824" y="7866"/>
                    <a:pt x="3824" y="7847"/>
                  </a:cubicBezTo>
                  <a:cubicBezTo>
                    <a:pt x="3824" y="7810"/>
                    <a:pt x="3799" y="7810"/>
                    <a:pt x="3771" y="7810"/>
                  </a:cubicBezTo>
                  <a:cubicBezTo>
                    <a:pt x="3763" y="7821"/>
                    <a:pt x="3758" y="7825"/>
                    <a:pt x="3754" y="7825"/>
                  </a:cubicBezTo>
                  <a:cubicBezTo>
                    <a:pt x="3746" y="7825"/>
                    <a:pt x="3746" y="7799"/>
                    <a:pt x="3746" y="7772"/>
                  </a:cubicBezTo>
                  <a:cubicBezTo>
                    <a:pt x="3771" y="7734"/>
                    <a:pt x="3746" y="7734"/>
                    <a:pt x="3695" y="7734"/>
                  </a:cubicBezTo>
                  <a:cubicBezTo>
                    <a:pt x="3679" y="7756"/>
                    <a:pt x="3638" y="7762"/>
                    <a:pt x="3590" y="7762"/>
                  </a:cubicBezTo>
                  <a:cubicBezTo>
                    <a:pt x="3556" y="7762"/>
                    <a:pt x="3519" y="7759"/>
                    <a:pt x="3486" y="7756"/>
                  </a:cubicBezTo>
                  <a:cubicBezTo>
                    <a:pt x="3469" y="7755"/>
                    <a:pt x="3455" y="7755"/>
                    <a:pt x="3442" y="7755"/>
                  </a:cubicBezTo>
                  <a:cubicBezTo>
                    <a:pt x="3349" y="7755"/>
                    <a:pt x="3318" y="7783"/>
                    <a:pt x="3263" y="7841"/>
                  </a:cubicBezTo>
                  <a:lnTo>
                    <a:pt x="3222" y="7910"/>
                  </a:lnTo>
                  <a:lnTo>
                    <a:pt x="3235" y="7838"/>
                  </a:lnTo>
                  <a:cubicBezTo>
                    <a:pt x="3238" y="7797"/>
                    <a:pt x="3235" y="7759"/>
                    <a:pt x="3229" y="7719"/>
                  </a:cubicBezTo>
                  <a:cubicBezTo>
                    <a:pt x="3228" y="7719"/>
                    <a:pt x="3227" y="7719"/>
                    <a:pt x="3226" y="7719"/>
                  </a:cubicBezTo>
                  <a:cubicBezTo>
                    <a:pt x="3203" y="7719"/>
                    <a:pt x="3194" y="7755"/>
                    <a:pt x="3188" y="7791"/>
                  </a:cubicBezTo>
                  <a:cubicBezTo>
                    <a:pt x="3185" y="7807"/>
                    <a:pt x="3179" y="7815"/>
                    <a:pt x="3169" y="7815"/>
                  </a:cubicBezTo>
                  <a:cubicBezTo>
                    <a:pt x="3156" y="7815"/>
                    <a:pt x="3136" y="7802"/>
                    <a:pt x="3109" y="7775"/>
                  </a:cubicBezTo>
                  <a:cubicBezTo>
                    <a:pt x="3083" y="7749"/>
                    <a:pt x="3063" y="7735"/>
                    <a:pt x="3044" y="7735"/>
                  </a:cubicBezTo>
                  <a:cubicBezTo>
                    <a:pt x="3032" y="7735"/>
                    <a:pt x="3020" y="7741"/>
                    <a:pt x="3006" y="7753"/>
                  </a:cubicBezTo>
                  <a:cubicBezTo>
                    <a:pt x="2975" y="7747"/>
                    <a:pt x="2950" y="7725"/>
                    <a:pt x="2940" y="7694"/>
                  </a:cubicBezTo>
                  <a:cubicBezTo>
                    <a:pt x="2933" y="7692"/>
                    <a:pt x="2927" y="7690"/>
                    <a:pt x="2924" y="7690"/>
                  </a:cubicBezTo>
                  <a:cubicBezTo>
                    <a:pt x="2914" y="7690"/>
                    <a:pt x="2912" y="7698"/>
                    <a:pt x="2906" y="7722"/>
                  </a:cubicBezTo>
                  <a:cubicBezTo>
                    <a:pt x="2900" y="7738"/>
                    <a:pt x="2892" y="7747"/>
                    <a:pt x="2884" y="7747"/>
                  </a:cubicBezTo>
                  <a:cubicBezTo>
                    <a:pt x="2873" y="7747"/>
                    <a:pt x="2861" y="7734"/>
                    <a:pt x="2852" y="7709"/>
                  </a:cubicBezTo>
                  <a:cubicBezTo>
                    <a:pt x="2850" y="7654"/>
                    <a:pt x="2814" y="7626"/>
                    <a:pt x="2788" y="7626"/>
                  </a:cubicBezTo>
                  <a:cubicBezTo>
                    <a:pt x="2776" y="7626"/>
                    <a:pt x="2766" y="7632"/>
                    <a:pt x="2762" y="7643"/>
                  </a:cubicBezTo>
                  <a:cubicBezTo>
                    <a:pt x="2755" y="7663"/>
                    <a:pt x="2746" y="7669"/>
                    <a:pt x="2735" y="7669"/>
                  </a:cubicBezTo>
                  <a:cubicBezTo>
                    <a:pt x="2726" y="7669"/>
                    <a:pt x="2714" y="7664"/>
                    <a:pt x="2702" y="7659"/>
                  </a:cubicBezTo>
                  <a:cubicBezTo>
                    <a:pt x="2690" y="7652"/>
                    <a:pt x="2677" y="7649"/>
                    <a:pt x="2663" y="7649"/>
                  </a:cubicBezTo>
                  <a:cubicBezTo>
                    <a:pt x="2646" y="7649"/>
                    <a:pt x="2629" y="7655"/>
                    <a:pt x="2614" y="7665"/>
                  </a:cubicBezTo>
                  <a:lnTo>
                    <a:pt x="2564" y="7647"/>
                  </a:lnTo>
                  <a:cubicBezTo>
                    <a:pt x="2543" y="7639"/>
                    <a:pt x="2567" y="7619"/>
                    <a:pt x="2590" y="7619"/>
                  </a:cubicBezTo>
                  <a:cubicBezTo>
                    <a:pt x="2594" y="7619"/>
                    <a:pt x="2598" y="7620"/>
                    <a:pt x="2602" y="7622"/>
                  </a:cubicBezTo>
                  <a:lnTo>
                    <a:pt x="2592" y="7578"/>
                  </a:lnTo>
                  <a:cubicBezTo>
                    <a:pt x="2563" y="7565"/>
                    <a:pt x="2543" y="7556"/>
                    <a:pt x="2523" y="7556"/>
                  </a:cubicBezTo>
                  <a:cubicBezTo>
                    <a:pt x="2509" y="7556"/>
                    <a:pt x="2495" y="7561"/>
                    <a:pt x="2480" y="7571"/>
                  </a:cubicBezTo>
                  <a:cubicBezTo>
                    <a:pt x="2452" y="7600"/>
                    <a:pt x="2438" y="7615"/>
                    <a:pt x="2435" y="7615"/>
                  </a:cubicBezTo>
                  <a:cubicBezTo>
                    <a:pt x="2430" y="7615"/>
                    <a:pt x="2438" y="7598"/>
                    <a:pt x="2454" y="7562"/>
                  </a:cubicBezTo>
                  <a:cubicBezTo>
                    <a:pt x="2467" y="7534"/>
                    <a:pt x="2463" y="7500"/>
                    <a:pt x="2441" y="7500"/>
                  </a:cubicBezTo>
                  <a:cubicBezTo>
                    <a:pt x="2436" y="7500"/>
                    <a:pt x="2430" y="7502"/>
                    <a:pt x="2423" y="7506"/>
                  </a:cubicBezTo>
                  <a:cubicBezTo>
                    <a:pt x="2404" y="7525"/>
                    <a:pt x="2391" y="7532"/>
                    <a:pt x="2381" y="7532"/>
                  </a:cubicBezTo>
                  <a:cubicBezTo>
                    <a:pt x="2364" y="7532"/>
                    <a:pt x="2364" y="7503"/>
                    <a:pt x="2376" y="7481"/>
                  </a:cubicBezTo>
                  <a:cubicBezTo>
                    <a:pt x="2409" y="7446"/>
                    <a:pt x="2423" y="7432"/>
                    <a:pt x="2398" y="7432"/>
                  </a:cubicBezTo>
                  <a:cubicBezTo>
                    <a:pt x="2383" y="7432"/>
                    <a:pt x="2353" y="7438"/>
                    <a:pt x="2304" y="7446"/>
                  </a:cubicBezTo>
                  <a:cubicBezTo>
                    <a:pt x="2257" y="7424"/>
                    <a:pt x="2144" y="7408"/>
                    <a:pt x="2078" y="7361"/>
                  </a:cubicBezTo>
                  <a:cubicBezTo>
                    <a:pt x="1991" y="7305"/>
                    <a:pt x="1944" y="7277"/>
                    <a:pt x="1944" y="7230"/>
                  </a:cubicBezTo>
                  <a:cubicBezTo>
                    <a:pt x="1948" y="7224"/>
                    <a:pt x="1951" y="7218"/>
                    <a:pt x="1954" y="7213"/>
                  </a:cubicBezTo>
                  <a:lnTo>
                    <a:pt x="1954" y="7213"/>
                  </a:lnTo>
                  <a:cubicBezTo>
                    <a:pt x="1939" y="7232"/>
                    <a:pt x="1926" y="7241"/>
                    <a:pt x="1912" y="7241"/>
                  </a:cubicBezTo>
                  <a:cubicBezTo>
                    <a:pt x="1892" y="7241"/>
                    <a:pt x="1870" y="7225"/>
                    <a:pt x="1837" y="7198"/>
                  </a:cubicBezTo>
                  <a:cubicBezTo>
                    <a:pt x="1820" y="7151"/>
                    <a:pt x="1775" y="7124"/>
                    <a:pt x="1727" y="7124"/>
                  </a:cubicBezTo>
                  <a:cubicBezTo>
                    <a:pt x="1715" y="7124"/>
                    <a:pt x="1702" y="7126"/>
                    <a:pt x="1690" y="7130"/>
                  </a:cubicBezTo>
                  <a:lnTo>
                    <a:pt x="1731" y="7164"/>
                  </a:lnTo>
                  <a:cubicBezTo>
                    <a:pt x="1711" y="7189"/>
                    <a:pt x="1696" y="7200"/>
                    <a:pt x="1683" y="7200"/>
                  </a:cubicBezTo>
                  <a:cubicBezTo>
                    <a:pt x="1666" y="7200"/>
                    <a:pt x="1654" y="7179"/>
                    <a:pt x="1643" y="7142"/>
                  </a:cubicBezTo>
                  <a:cubicBezTo>
                    <a:pt x="1621" y="7126"/>
                    <a:pt x="1646" y="7098"/>
                    <a:pt x="1671" y="7067"/>
                  </a:cubicBezTo>
                  <a:cubicBezTo>
                    <a:pt x="1693" y="7042"/>
                    <a:pt x="1699" y="7004"/>
                    <a:pt x="1680" y="6976"/>
                  </a:cubicBezTo>
                  <a:cubicBezTo>
                    <a:pt x="1671" y="6966"/>
                    <a:pt x="1661" y="6957"/>
                    <a:pt x="1653" y="6957"/>
                  </a:cubicBezTo>
                  <a:cubicBezTo>
                    <a:pt x="1645" y="6957"/>
                    <a:pt x="1640" y="6965"/>
                    <a:pt x="1637" y="6985"/>
                  </a:cubicBezTo>
                  <a:cubicBezTo>
                    <a:pt x="1622" y="7002"/>
                    <a:pt x="1616" y="7008"/>
                    <a:pt x="1610" y="7008"/>
                  </a:cubicBezTo>
                  <a:cubicBezTo>
                    <a:pt x="1605" y="7008"/>
                    <a:pt x="1601" y="7005"/>
                    <a:pt x="1593" y="6998"/>
                  </a:cubicBezTo>
                  <a:cubicBezTo>
                    <a:pt x="1578" y="6978"/>
                    <a:pt x="1554" y="6967"/>
                    <a:pt x="1530" y="6967"/>
                  </a:cubicBezTo>
                  <a:cubicBezTo>
                    <a:pt x="1522" y="6967"/>
                    <a:pt x="1515" y="6968"/>
                    <a:pt x="1508" y="6970"/>
                  </a:cubicBezTo>
                  <a:cubicBezTo>
                    <a:pt x="1499" y="6980"/>
                    <a:pt x="1490" y="6984"/>
                    <a:pt x="1483" y="6984"/>
                  </a:cubicBezTo>
                  <a:cubicBezTo>
                    <a:pt x="1469" y="6984"/>
                    <a:pt x="1457" y="6972"/>
                    <a:pt x="1445" y="6960"/>
                  </a:cubicBezTo>
                  <a:cubicBezTo>
                    <a:pt x="1445" y="6929"/>
                    <a:pt x="1436" y="6898"/>
                    <a:pt x="1414" y="6876"/>
                  </a:cubicBezTo>
                  <a:lnTo>
                    <a:pt x="1414" y="6876"/>
                  </a:lnTo>
                  <a:cubicBezTo>
                    <a:pt x="1421" y="6869"/>
                    <a:pt x="1430" y="6859"/>
                    <a:pt x="1439" y="6851"/>
                  </a:cubicBezTo>
                  <a:cubicBezTo>
                    <a:pt x="1458" y="6829"/>
                    <a:pt x="1470" y="6807"/>
                    <a:pt x="1474" y="6779"/>
                  </a:cubicBezTo>
                  <a:cubicBezTo>
                    <a:pt x="1469" y="6773"/>
                    <a:pt x="1464" y="6772"/>
                    <a:pt x="1459" y="6772"/>
                  </a:cubicBezTo>
                  <a:cubicBezTo>
                    <a:pt x="1445" y="6772"/>
                    <a:pt x="1430" y="6785"/>
                    <a:pt x="1430" y="6785"/>
                  </a:cubicBezTo>
                  <a:cubicBezTo>
                    <a:pt x="1429" y="6785"/>
                    <a:pt x="1428" y="6786"/>
                    <a:pt x="1427" y="6786"/>
                  </a:cubicBezTo>
                  <a:cubicBezTo>
                    <a:pt x="1405" y="6786"/>
                    <a:pt x="1299" y="6681"/>
                    <a:pt x="1195" y="6559"/>
                  </a:cubicBezTo>
                  <a:cubicBezTo>
                    <a:pt x="1098" y="6424"/>
                    <a:pt x="991" y="6277"/>
                    <a:pt x="978" y="6240"/>
                  </a:cubicBezTo>
                  <a:cubicBezTo>
                    <a:pt x="983" y="6188"/>
                    <a:pt x="961" y="6136"/>
                    <a:pt x="942" y="6136"/>
                  </a:cubicBezTo>
                  <a:cubicBezTo>
                    <a:pt x="937" y="6136"/>
                    <a:pt x="932" y="6140"/>
                    <a:pt x="928" y="6149"/>
                  </a:cubicBezTo>
                  <a:cubicBezTo>
                    <a:pt x="926" y="6150"/>
                    <a:pt x="924" y="6150"/>
                    <a:pt x="922" y="6150"/>
                  </a:cubicBezTo>
                  <a:cubicBezTo>
                    <a:pt x="887" y="6150"/>
                    <a:pt x="818" y="6045"/>
                    <a:pt x="765" y="5904"/>
                  </a:cubicBezTo>
                  <a:cubicBezTo>
                    <a:pt x="690" y="5741"/>
                    <a:pt x="652" y="5615"/>
                    <a:pt x="619" y="5615"/>
                  </a:cubicBezTo>
                  <a:cubicBezTo>
                    <a:pt x="617" y="5615"/>
                    <a:pt x="616" y="5616"/>
                    <a:pt x="615" y="5616"/>
                  </a:cubicBezTo>
                  <a:lnTo>
                    <a:pt x="590" y="5541"/>
                  </a:lnTo>
                  <a:cubicBezTo>
                    <a:pt x="574" y="5487"/>
                    <a:pt x="521" y="5447"/>
                    <a:pt x="515" y="5422"/>
                  </a:cubicBezTo>
                  <a:cubicBezTo>
                    <a:pt x="483" y="5407"/>
                    <a:pt x="472" y="5387"/>
                    <a:pt x="487" y="5387"/>
                  </a:cubicBezTo>
                  <a:cubicBezTo>
                    <a:pt x="492" y="5387"/>
                    <a:pt x="499" y="5389"/>
                    <a:pt x="508" y="5393"/>
                  </a:cubicBezTo>
                  <a:cubicBezTo>
                    <a:pt x="546" y="5384"/>
                    <a:pt x="584" y="5375"/>
                    <a:pt x="577" y="5350"/>
                  </a:cubicBezTo>
                  <a:cubicBezTo>
                    <a:pt x="570" y="5317"/>
                    <a:pt x="554" y="5308"/>
                    <a:pt x="534" y="5308"/>
                  </a:cubicBezTo>
                  <a:cubicBezTo>
                    <a:pt x="521" y="5308"/>
                    <a:pt x="507" y="5311"/>
                    <a:pt x="493" y="5315"/>
                  </a:cubicBezTo>
                  <a:cubicBezTo>
                    <a:pt x="489" y="5316"/>
                    <a:pt x="485" y="5316"/>
                    <a:pt x="481" y="5316"/>
                  </a:cubicBezTo>
                  <a:cubicBezTo>
                    <a:pt x="454" y="5316"/>
                    <a:pt x="449" y="5296"/>
                    <a:pt x="449" y="5296"/>
                  </a:cubicBezTo>
                  <a:cubicBezTo>
                    <a:pt x="446" y="5268"/>
                    <a:pt x="446" y="5268"/>
                    <a:pt x="480" y="5262"/>
                  </a:cubicBezTo>
                  <a:lnTo>
                    <a:pt x="555" y="5246"/>
                  </a:lnTo>
                  <a:lnTo>
                    <a:pt x="549" y="5218"/>
                  </a:lnTo>
                  <a:cubicBezTo>
                    <a:pt x="544" y="5219"/>
                    <a:pt x="539" y="5220"/>
                    <a:pt x="535" y="5220"/>
                  </a:cubicBezTo>
                  <a:cubicBezTo>
                    <a:pt x="511" y="5220"/>
                    <a:pt x="508" y="5199"/>
                    <a:pt x="508" y="5199"/>
                  </a:cubicBezTo>
                  <a:cubicBezTo>
                    <a:pt x="502" y="5174"/>
                    <a:pt x="502" y="5174"/>
                    <a:pt x="577" y="5158"/>
                  </a:cubicBezTo>
                  <a:cubicBezTo>
                    <a:pt x="649" y="5146"/>
                    <a:pt x="646" y="5121"/>
                    <a:pt x="565" y="5108"/>
                  </a:cubicBezTo>
                  <a:lnTo>
                    <a:pt x="521" y="5061"/>
                  </a:lnTo>
                  <a:cubicBezTo>
                    <a:pt x="593" y="5024"/>
                    <a:pt x="512" y="4983"/>
                    <a:pt x="474" y="4961"/>
                  </a:cubicBezTo>
                  <a:cubicBezTo>
                    <a:pt x="546" y="4923"/>
                    <a:pt x="543" y="4901"/>
                    <a:pt x="465" y="4879"/>
                  </a:cubicBezTo>
                  <a:cubicBezTo>
                    <a:pt x="462" y="4880"/>
                    <a:pt x="460" y="4880"/>
                    <a:pt x="458" y="4880"/>
                  </a:cubicBezTo>
                  <a:cubicBezTo>
                    <a:pt x="427" y="4880"/>
                    <a:pt x="426" y="4856"/>
                    <a:pt x="458" y="4826"/>
                  </a:cubicBezTo>
                  <a:cubicBezTo>
                    <a:pt x="493" y="4798"/>
                    <a:pt x="490" y="4770"/>
                    <a:pt x="490" y="4717"/>
                  </a:cubicBezTo>
                  <a:cubicBezTo>
                    <a:pt x="458" y="4695"/>
                    <a:pt x="439" y="4503"/>
                    <a:pt x="465" y="4290"/>
                  </a:cubicBezTo>
                  <a:cubicBezTo>
                    <a:pt x="483" y="4049"/>
                    <a:pt x="530" y="3895"/>
                    <a:pt x="490" y="3886"/>
                  </a:cubicBezTo>
                  <a:cubicBezTo>
                    <a:pt x="493" y="3858"/>
                    <a:pt x="493" y="3858"/>
                    <a:pt x="533" y="3839"/>
                  </a:cubicBezTo>
                  <a:cubicBezTo>
                    <a:pt x="539" y="3840"/>
                    <a:pt x="543" y="3841"/>
                    <a:pt x="547" y="3841"/>
                  </a:cubicBezTo>
                  <a:cubicBezTo>
                    <a:pt x="571" y="3841"/>
                    <a:pt x="568" y="3817"/>
                    <a:pt x="512" y="3780"/>
                  </a:cubicBezTo>
                  <a:cubicBezTo>
                    <a:pt x="493" y="3757"/>
                    <a:pt x="470" y="3745"/>
                    <a:pt x="479" y="3745"/>
                  </a:cubicBezTo>
                  <a:cubicBezTo>
                    <a:pt x="483" y="3745"/>
                    <a:pt x="495" y="3748"/>
                    <a:pt x="521" y="3754"/>
                  </a:cubicBezTo>
                  <a:cubicBezTo>
                    <a:pt x="524" y="3755"/>
                    <a:pt x="526" y="3756"/>
                    <a:pt x="528" y="3756"/>
                  </a:cubicBezTo>
                  <a:cubicBezTo>
                    <a:pt x="558" y="3756"/>
                    <a:pt x="573" y="3703"/>
                    <a:pt x="599" y="3607"/>
                  </a:cubicBezTo>
                  <a:cubicBezTo>
                    <a:pt x="618" y="3529"/>
                    <a:pt x="662" y="3432"/>
                    <a:pt x="627" y="3419"/>
                  </a:cubicBezTo>
                  <a:cubicBezTo>
                    <a:pt x="619" y="3382"/>
                    <a:pt x="615" y="3366"/>
                    <a:pt x="618" y="3366"/>
                  </a:cubicBezTo>
                  <a:lnTo>
                    <a:pt x="618" y="3366"/>
                  </a:lnTo>
                  <a:cubicBezTo>
                    <a:pt x="620" y="3366"/>
                    <a:pt x="626" y="3376"/>
                    <a:pt x="637" y="3394"/>
                  </a:cubicBezTo>
                  <a:cubicBezTo>
                    <a:pt x="647" y="3403"/>
                    <a:pt x="659" y="3407"/>
                    <a:pt x="670" y="3407"/>
                  </a:cubicBezTo>
                  <a:cubicBezTo>
                    <a:pt x="722" y="3407"/>
                    <a:pt x="774" y="3319"/>
                    <a:pt x="740" y="3231"/>
                  </a:cubicBezTo>
                  <a:cubicBezTo>
                    <a:pt x="750" y="3214"/>
                    <a:pt x="760" y="3195"/>
                    <a:pt x="780" y="3195"/>
                  </a:cubicBezTo>
                  <a:cubicBezTo>
                    <a:pt x="786" y="3195"/>
                    <a:pt x="792" y="3196"/>
                    <a:pt x="800" y="3200"/>
                  </a:cubicBezTo>
                  <a:cubicBezTo>
                    <a:pt x="819" y="3159"/>
                    <a:pt x="828" y="3112"/>
                    <a:pt x="825" y="3065"/>
                  </a:cubicBezTo>
                  <a:cubicBezTo>
                    <a:pt x="850" y="3009"/>
                    <a:pt x="881" y="2955"/>
                    <a:pt x="916" y="2902"/>
                  </a:cubicBezTo>
                  <a:cubicBezTo>
                    <a:pt x="931" y="2868"/>
                    <a:pt x="941" y="2830"/>
                    <a:pt x="941" y="2792"/>
                  </a:cubicBezTo>
                  <a:cubicBezTo>
                    <a:pt x="945" y="2783"/>
                    <a:pt x="951" y="2774"/>
                    <a:pt x="954" y="2768"/>
                  </a:cubicBezTo>
                  <a:lnTo>
                    <a:pt x="954" y="2768"/>
                  </a:lnTo>
                  <a:cubicBezTo>
                    <a:pt x="957" y="2769"/>
                    <a:pt x="959" y="2770"/>
                    <a:pt x="962" y="2770"/>
                  </a:cubicBezTo>
                  <a:cubicBezTo>
                    <a:pt x="996" y="2770"/>
                    <a:pt x="1063" y="2661"/>
                    <a:pt x="1173" y="2529"/>
                  </a:cubicBezTo>
                  <a:cubicBezTo>
                    <a:pt x="1279" y="2383"/>
                    <a:pt x="1401" y="2278"/>
                    <a:pt x="1445" y="2278"/>
                  </a:cubicBezTo>
                  <a:cubicBezTo>
                    <a:pt x="1446" y="2278"/>
                    <a:pt x="1447" y="2278"/>
                    <a:pt x="1449" y="2278"/>
                  </a:cubicBezTo>
                  <a:cubicBezTo>
                    <a:pt x="1461" y="2260"/>
                    <a:pt x="1464" y="2235"/>
                    <a:pt x="1458" y="2213"/>
                  </a:cubicBezTo>
                  <a:cubicBezTo>
                    <a:pt x="1429" y="2150"/>
                    <a:pt x="1440" y="2129"/>
                    <a:pt x="1471" y="2129"/>
                  </a:cubicBezTo>
                  <a:cubicBezTo>
                    <a:pt x="1477" y="2129"/>
                    <a:pt x="1485" y="2130"/>
                    <a:pt x="1492" y="2131"/>
                  </a:cubicBezTo>
                  <a:cubicBezTo>
                    <a:pt x="1506" y="2139"/>
                    <a:pt x="1520" y="2143"/>
                    <a:pt x="1534" y="2143"/>
                  </a:cubicBezTo>
                  <a:cubicBezTo>
                    <a:pt x="1590" y="2143"/>
                    <a:pt x="1637" y="2085"/>
                    <a:pt x="1615" y="2025"/>
                  </a:cubicBezTo>
                  <a:lnTo>
                    <a:pt x="1615" y="2025"/>
                  </a:lnTo>
                  <a:lnTo>
                    <a:pt x="1640" y="2056"/>
                  </a:lnTo>
                  <a:cubicBezTo>
                    <a:pt x="1652" y="2063"/>
                    <a:pt x="1664" y="2067"/>
                    <a:pt x="1674" y="2067"/>
                  </a:cubicBezTo>
                  <a:cubicBezTo>
                    <a:pt x="1719" y="2067"/>
                    <a:pt x="1738" y="2001"/>
                    <a:pt x="1718" y="1940"/>
                  </a:cubicBezTo>
                  <a:lnTo>
                    <a:pt x="1718" y="1940"/>
                  </a:lnTo>
                  <a:cubicBezTo>
                    <a:pt x="1742" y="1948"/>
                    <a:pt x="1764" y="1956"/>
                    <a:pt x="1781" y="1956"/>
                  </a:cubicBezTo>
                  <a:cubicBezTo>
                    <a:pt x="1797" y="1956"/>
                    <a:pt x="1807" y="1948"/>
                    <a:pt x="1806" y="1924"/>
                  </a:cubicBezTo>
                  <a:cubicBezTo>
                    <a:pt x="1813" y="1919"/>
                    <a:pt x="1818" y="1916"/>
                    <a:pt x="1823" y="1916"/>
                  </a:cubicBezTo>
                  <a:cubicBezTo>
                    <a:pt x="1833" y="1916"/>
                    <a:pt x="1843" y="1930"/>
                    <a:pt x="1875" y="1971"/>
                  </a:cubicBezTo>
                  <a:cubicBezTo>
                    <a:pt x="1893" y="1997"/>
                    <a:pt x="1911" y="2021"/>
                    <a:pt x="1928" y="2021"/>
                  </a:cubicBezTo>
                  <a:cubicBezTo>
                    <a:pt x="1931" y="2021"/>
                    <a:pt x="1934" y="2020"/>
                    <a:pt x="1937" y="2018"/>
                  </a:cubicBezTo>
                  <a:cubicBezTo>
                    <a:pt x="1959" y="2003"/>
                    <a:pt x="1937" y="1971"/>
                    <a:pt x="1915" y="1940"/>
                  </a:cubicBezTo>
                  <a:lnTo>
                    <a:pt x="1959" y="1912"/>
                  </a:lnTo>
                  <a:cubicBezTo>
                    <a:pt x="1959" y="1912"/>
                    <a:pt x="1981" y="1896"/>
                    <a:pt x="1959" y="1865"/>
                  </a:cubicBezTo>
                  <a:cubicBezTo>
                    <a:pt x="1937" y="1833"/>
                    <a:pt x="1959" y="1818"/>
                    <a:pt x="1981" y="1802"/>
                  </a:cubicBezTo>
                  <a:cubicBezTo>
                    <a:pt x="1987" y="1811"/>
                    <a:pt x="1991" y="1814"/>
                    <a:pt x="1993" y="1814"/>
                  </a:cubicBezTo>
                  <a:cubicBezTo>
                    <a:pt x="2001" y="1814"/>
                    <a:pt x="1993" y="1785"/>
                    <a:pt x="1962" y="1771"/>
                  </a:cubicBezTo>
                  <a:cubicBezTo>
                    <a:pt x="1941" y="1739"/>
                    <a:pt x="1922" y="1708"/>
                    <a:pt x="1944" y="1692"/>
                  </a:cubicBezTo>
                  <a:lnTo>
                    <a:pt x="1903" y="1627"/>
                  </a:lnTo>
                  <a:cubicBezTo>
                    <a:pt x="1862" y="1564"/>
                    <a:pt x="1843" y="1533"/>
                    <a:pt x="1774" y="1533"/>
                  </a:cubicBezTo>
                  <a:cubicBezTo>
                    <a:pt x="1658" y="1567"/>
                    <a:pt x="1561" y="1589"/>
                    <a:pt x="1605" y="1649"/>
                  </a:cubicBezTo>
                  <a:cubicBezTo>
                    <a:pt x="1605" y="1649"/>
                    <a:pt x="1605" y="1696"/>
                    <a:pt x="1580" y="1714"/>
                  </a:cubicBezTo>
                  <a:cubicBezTo>
                    <a:pt x="1568" y="1720"/>
                    <a:pt x="1555" y="1722"/>
                    <a:pt x="1542" y="1722"/>
                  </a:cubicBezTo>
                  <a:cubicBezTo>
                    <a:pt x="1532" y="1722"/>
                    <a:pt x="1521" y="1720"/>
                    <a:pt x="1511" y="1717"/>
                  </a:cubicBezTo>
                  <a:cubicBezTo>
                    <a:pt x="1508" y="1713"/>
                    <a:pt x="1503" y="1711"/>
                    <a:pt x="1496" y="1711"/>
                  </a:cubicBezTo>
                  <a:cubicBezTo>
                    <a:pt x="1459" y="1711"/>
                    <a:pt x="1379" y="1779"/>
                    <a:pt x="1282" y="1862"/>
                  </a:cubicBezTo>
                  <a:cubicBezTo>
                    <a:pt x="1153" y="1973"/>
                    <a:pt x="1099" y="2044"/>
                    <a:pt x="1050" y="2044"/>
                  </a:cubicBezTo>
                  <a:cubicBezTo>
                    <a:pt x="1048" y="2044"/>
                    <a:pt x="1046" y="2044"/>
                    <a:pt x="1044" y="2043"/>
                  </a:cubicBezTo>
                  <a:cubicBezTo>
                    <a:pt x="1040" y="2043"/>
                    <a:pt x="1036" y="2043"/>
                    <a:pt x="1032" y="2043"/>
                  </a:cubicBezTo>
                  <a:cubicBezTo>
                    <a:pt x="1011" y="2043"/>
                    <a:pt x="991" y="2049"/>
                    <a:pt x="975" y="2062"/>
                  </a:cubicBezTo>
                  <a:cubicBezTo>
                    <a:pt x="1000" y="2084"/>
                    <a:pt x="881" y="2219"/>
                    <a:pt x="756" y="2388"/>
                  </a:cubicBezTo>
                  <a:cubicBezTo>
                    <a:pt x="631" y="2560"/>
                    <a:pt x="527" y="2742"/>
                    <a:pt x="559" y="2761"/>
                  </a:cubicBezTo>
                  <a:lnTo>
                    <a:pt x="530" y="2814"/>
                  </a:lnTo>
                  <a:cubicBezTo>
                    <a:pt x="525" y="2812"/>
                    <a:pt x="521" y="2810"/>
                    <a:pt x="516" y="2810"/>
                  </a:cubicBezTo>
                  <a:cubicBezTo>
                    <a:pt x="488" y="2810"/>
                    <a:pt x="464" y="2856"/>
                    <a:pt x="443" y="2902"/>
                  </a:cubicBezTo>
                  <a:cubicBezTo>
                    <a:pt x="446" y="2943"/>
                    <a:pt x="439" y="2987"/>
                    <a:pt x="421" y="3024"/>
                  </a:cubicBezTo>
                  <a:cubicBezTo>
                    <a:pt x="415" y="3021"/>
                    <a:pt x="409" y="3020"/>
                    <a:pt x="404" y="3020"/>
                  </a:cubicBezTo>
                  <a:cubicBezTo>
                    <a:pt x="382" y="3020"/>
                    <a:pt x="366" y="3047"/>
                    <a:pt x="349" y="3090"/>
                  </a:cubicBezTo>
                  <a:cubicBezTo>
                    <a:pt x="327" y="3146"/>
                    <a:pt x="314" y="3175"/>
                    <a:pt x="352" y="3190"/>
                  </a:cubicBezTo>
                  <a:cubicBezTo>
                    <a:pt x="311" y="3294"/>
                    <a:pt x="261" y="3391"/>
                    <a:pt x="204" y="3488"/>
                  </a:cubicBezTo>
                  <a:cubicBezTo>
                    <a:pt x="157" y="3504"/>
                    <a:pt x="186" y="3544"/>
                    <a:pt x="214" y="3585"/>
                  </a:cubicBezTo>
                  <a:cubicBezTo>
                    <a:pt x="251" y="3595"/>
                    <a:pt x="280" y="3632"/>
                    <a:pt x="270" y="3660"/>
                  </a:cubicBezTo>
                  <a:lnTo>
                    <a:pt x="198" y="3642"/>
                  </a:lnTo>
                  <a:cubicBezTo>
                    <a:pt x="185" y="3624"/>
                    <a:pt x="178" y="3614"/>
                    <a:pt x="173" y="3614"/>
                  </a:cubicBezTo>
                  <a:cubicBezTo>
                    <a:pt x="167" y="3614"/>
                    <a:pt x="163" y="3628"/>
                    <a:pt x="154" y="3660"/>
                  </a:cubicBezTo>
                  <a:lnTo>
                    <a:pt x="139" y="3720"/>
                  </a:lnTo>
                  <a:cubicBezTo>
                    <a:pt x="170" y="3726"/>
                    <a:pt x="145" y="3874"/>
                    <a:pt x="107" y="4080"/>
                  </a:cubicBezTo>
                  <a:cubicBezTo>
                    <a:pt x="79" y="4347"/>
                    <a:pt x="76" y="4438"/>
                    <a:pt x="114" y="4438"/>
                  </a:cubicBezTo>
                  <a:cubicBezTo>
                    <a:pt x="148" y="4441"/>
                    <a:pt x="148" y="4469"/>
                    <a:pt x="110" y="4557"/>
                  </a:cubicBezTo>
                  <a:cubicBezTo>
                    <a:pt x="1" y="4735"/>
                    <a:pt x="1" y="4742"/>
                    <a:pt x="38" y="4767"/>
                  </a:cubicBezTo>
                  <a:cubicBezTo>
                    <a:pt x="38" y="4738"/>
                    <a:pt x="76" y="4735"/>
                    <a:pt x="114" y="4735"/>
                  </a:cubicBezTo>
                  <a:cubicBezTo>
                    <a:pt x="117" y="4735"/>
                    <a:pt x="121" y="4735"/>
                    <a:pt x="124" y="4735"/>
                  </a:cubicBezTo>
                  <a:cubicBezTo>
                    <a:pt x="189" y="4735"/>
                    <a:pt x="185" y="4762"/>
                    <a:pt x="114" y="4792"/>
                  </a:cubicBezTo>
                  <a:cubicBezTo>
                    <a:pt x="38" y="4798"/>
                    <a:pt x="120" y="5246"/>
                    <a:pt x="211" y="5256"/>
                  </a:cubicBezTo>
                  <a:lnTo>
                    <a:pt x="173" y="5265"/>
                  </a:lnTo>
                  <a:cubicBezTo>
                    <a:pt x="135" y="5271"/>
                    <a:pt x="142" y="5299"/>
                    <a:pt x="167" y="5418"/>
                  </a:cubicBezTo>
                  <a:cubicBezTo>
                    <a:pt x="179" y="5478"/>
                    <a:pt x="186" y="5506"/>
                    <a:pt x="186" y="5506"/>
                  </a:cubicBezTo>
                  <a:cubicBezTo>
                    <a:pt x="189" y="5505"/>
                    <a:pt x="192" y="5505"/>
                    <a:pt x="196" y="5505"/>
                  </a:cubicBezTo>
                  <a:cubicBezTo>
                    <a:pt x="256" y="5505"/>
                    <a:pt x="272" y="5667"/>
                    <a:pt x="239" y="5679"/>
                  </a:cubicBezTo>
                  <a:cubicBezTo>
                    <a:pt x="211" y="5719"/>
                    <a:pt x="211" y="5719"/>
                    <a:pt x="229" y="5776"/>
                  </a:cubicBezTo>
                  <a:cubicBezTo>
                    <a:pt x="323" y="5838"/>
                    <a:pt x="349" y="5989"/>
                    <a:pt x="314" y="6005"/>
                  </a:cubicBezTo>
                  <a:lnTo>
                    <a:pt x="339" y="6058"/>
                  </a:lnTo>
                  <a:cubicBezTo>
                    <a:pt x="383" y="6073"/>
                    <a:pt x="408" y="6127"/>
                    <a:pt x="421" y="6155"/>
                  </a:cubicBezTo>
                  <a:cubicBezTo>
                    <a:pt x="444" y="6212"/>
                    <a:pt x="460" y="6241"/>
                    <a:pt x="474" y="6241"/>
                  </a:cubicBezTo>
                  <a:cubicBezTo>
                    <a:pt x="480" y="6241"/>
                    <a:pt x="487" y="6234"/>
                    <a:pt x="493" y="6221"/>
                  </a:cubicBezTo>
                  <a:cubicBezTo>
                    <a:pt x="512" y="6209"/>
                    <a:pt x="533" y="6198"/>
                    <a:pt x="550" y="6198"/>
                  </a:cubicBezTo>
                  <a:cubicBezTo>
                    <a:pt x="560" y="6198"/>
                    <a:pt x="568" y="6202"/>
                    <a:pt x="574" y="6211"/>
                  </a:cubicBezTo>
                  <a:lnTo>
                    <a:pt x="540" y="6227"/>
                  </a:lnTo>
                  <a:cubicBezTo>
                    <a:pt x="505" y="6246"/>
                    <a:pt x="549" y="6324"/>
                    <a:pt x="606" y="6428"/>
                  </a:cubicBezTo>
                  <a:cubicBezTo>
                    <a:pt x="678" y="6559"/>
                    <a:pt x="718" y="6603"/>
                    <a:pt x="703" y="6650"/>
                  </a:cubicBezTo>
                  <a:lnTo>
                    <a:pt x="750" y="6653"/>
                  </a:lnTo>
                  <a:cubicBezTo>
                    <a:pt x="797" y="6656"/>
                    <a:pt x="816" y="6681"/>
                    <a:pt x="784" y="6703"/>
                  </a:cubicBezTo>
                  <a:cubicBezTo>
                    <a:pt x="772" y="6747"/>
                    <a:pt x="837" y="6851"/>
                    <a:pt x="906" y="6869"/>
                  </a:cubicBezTo>
                  <a:lnTo>
                    <a:pt x="944" y="6916"/>
                  </a:lnTo>
                  <a:cubicBezTo>
                    <a:pt x="907" y="6971"/>
                    <a:pt x="952" y="7037"/>
                    <a:pt x="1008" y="7037"/>
                  </a:cubicBezTo>
                  <a:cubicBezTo>
                    <a:pt x="1018" y="7037"/>
                    <a:pt x="1030" y="7035"/>
                    <a:pt x="1041" y="7029"/>
                  </a:cubicBezTo>
                  <a:lnTo>
                    <a:pt x="1041" y="7029"/>
                  </a:lnTo>
                  <a:cubicBezTo>
                    <a:pt x="1013" y="7054"/>
                    <a:pt x="1035" y="7076"/>
                    <a:pt x="1054" y="7101"/>
                  </a:cubicBezTo>
                  <a:cubicBezTo>
                    <a:pt x="1116" y="7123"/>
                    <a:pt x="1207" y="7202"/>
                    <a:pt x="1179" y="7230"/>
                  </a:cubicBezTo>
                  <a:lnTo>
                    <a:pt x="1201" y="7249"/>
                  </a:lnTo>
                  <a:cubicBezTo>
                    <a:pt x="1204" y="7248"/>
                    <a:pt x="1208" y="7248"/>
                    <a:pt x="1211" y="7248"/>
                  </a:cubicBezTo>
                  <a:cubicBezTo>
                    <a:pt x="1242" y="7248"/>
                    <a:pt x="1272" y="7261"/>
                    <a:pt x="1292" y="7286"/>
                  </a:cubicBezTo>
                  <a:cubicBezTo>
                    <a:pt x="1310" y="7307"/>
                    <a:pt x="1337" y="7319"/>
                    <a:pt x="1365" y="7319"/>
                  </a:cubicBezTo>
                  <a:cubicBezTo>
                    <a:pt x="1371" y="7319"/>
                    <a:pt x="1377" y="7319"/>
                    <a:pt x="1383" y="7318"/>
                  </a:cubicBezTo>
                  <a:cubicBezTo>
                    <a:pt x="1390" y="7315"/>
                    <a:pt x="1398" y="7314"/>
                    <a:pt x="1405" y="7314"/>
                  </a:cubicBezTo>
                  <a:cubicBezTo>
                    <a:pt x="1421" y="7314"/>
                    <a:pt x="1437" y="7319"/>
                    <a:pt x="1452" y="7327"/>
                  </a:cubicBezTo>
                  <a:cubicBezTo>
                    <a:pt x="1474" y="7346"/>
                    <a:pt x="1427" y="7358"/>
                    <a:pt x="1380" y="7368"/>
                  </a:cubicBezTo>
                  <a:cubicBezTo>
                    <a:pt x="1373" y="7367"/>
                    <a:pt x="1368" y="7366"/>
                    <a:pt x="1364" y="7366"/>
                  </a:cubicBezTo>
                  <a:cubicBezTo>
                    <a:pt x="1325" y="7366"/>
                    <a:pt x="1381" y="7412"/>
                    <a:pt x="1482" y="7412"/>
                  </a:cubicBezTo>
                  <a:cubicBezTo>
                    <a:pt x="1487" y="7412"/>
                    <a:pt x="1493" y="7412"/>
                    <a:pt x="1499" y="7412"/>
                  </a:cubicBezTo>
                  <a:cubicBezTo>
                    <a:pt x="1537" y="7411"/>
                    <a:pt x="1563" y="7409"/>
                    <a:pt x="1577" y="7409"/>
                  </a:cubicBezTo>
                  <a:cubicBezTo>
                    <a:pt x="1604" y="7409"/>
                    <a:pt x="1583" y="7414"/>
                    <a:pt x="1521" y="7430"/>
                  </a:cubicBezTo>
                  <a:cubicBezTo>
                    <a:pt x="1474" y="7443"/>
                    <a:pt x="1427" y="7452"/>
                    <a:pt x="1496" y="7459"/>
                  </a:cubicBezTo>
                  <a:cubicBezTo>
                    <a:pt x="1496" y="7459"/>
                    <a:pt x="1520" y="7478"/>
                    <a:pt x="1544" y="7478"/>
                  </a:cubicBezTo>
                  <a:cubicBezTo>
                    <a:pt x="1552" y="7478"/>
                    <a:pt x="1561" y="7476"/>
                    <a:pt x="1568" y="7468"/>
                  </a:cubicBezTo>
                  <a:lnTo>
                    <a:pt x="1637" y="7521"/>
                  </a:lnTo>
                  <a:cubicBezTo>
                    <a:pt x="1646" y="7562"/>
                    <a:pt x="1674" y="7600"/>
                    <a:pt x="1712" y="7622"/>
                  </a:cubicBezTo>
                  <a:cubicBezTo>
                    <a:pt x="1729" y="7616"/>
                    <a:pt x="1740" y="7612"/>
                    <a:pt x="1747" y="7612"/>
                  </a:cubicBezTo>
                  <a:cubicBezTo>
                    <a:pt x="1759" y="7612"/>
                    <a:pt x="1760" y="7623"/>
                    <a:pt x="1762" y="7653"/>
                  </a:cubicBezTo>
                  <a:cubicBezTo>
                    <a:pt x="1753" y="7669"/>
                    <a:pt x="1754" y="7680"/>
                    <a:pt x="1763" y="7680"/>
                  </a:cubicBezTo>
                  <a:cubicBezTo>
                    <a:pt x="1772" y="7680"/>
                    <a:pt x="1789" y="7669"/>
                    <a:pt x="1809" y="7637"/>
                  </a:cubicBezTo>
                  <a:cubicBezTo>
                    <a:pt x="1820" y="7633"/>
                    <a:pt x="1830" y="7631"/>
                    <a:pt x="1838" y="7631"/>
                  </a:cubicBezTo>
                  <a:cubicBezTo>
                    <a:pt x="1864" y="7631"/>
                    <a:pt x="1879" y="7649"/>
                    <a:pt x="1884" y="7684"/>
                  </a:cubicBezTo>
                  <a:cubicBezTo>
                    <a:pt x="1857" y="7728"/>
                    <a:pt x="1859" y="7750"/>
                    <a:pt x="1870" y="7750"/>
                  </a:cubicBezTo>
                  <a:cubicBezTo>
                    <a:pt x="1876" y="7750"/>
                    <a:pt x="1883" y="7745"/>
                    <a:pt x="1890" y="7734"/>
                  </a:cubicBezTo>
                  <a:cubicBezTo>
                    <a:pt x="1902" y="7728"/>
                    <a:pt x="1915" y="7725"/>
                    <a:pt x="1927" y="7725"/>
                  </a:cubicBezTo>
                  <a:cubicBezTo>
                    <a:pt x="1938" y="7725"/>
                    <a:pt x="1949" y="7727"/>
                    <a:pt x="1959" y="7731"/>
                  </a:cubicBezTo>
                  <a:cubicBezTo>
                    <a:pt x="1937" y="7766"/>
                    <a:pt x="2172" y="7900"/>
                    <a:pt x="2426" y="7998"/>
                  </a:cubicBezTo>
                  <a:cubicBezTo>
                    <a:pt x="2431" y="7998"/>
                    <a:pt x="2435" y="7999"/>
                    <a:pt x="2439" y="7999"/>
                  </a:cubicBezTo>
                  <a:cubicBezTo>
                    <a:pt x="2469" y="7999"/>
                    <a:pt x="2497" y="7981"/>
                    <a:pt x="2508" y="7951"/>
                  </a:cubicBezTo>
                  <a:cubicBezTo>
                    <a:pt x="2518" y="7921"/>
                    <a:pt x="2522" y="7909"/>
                    <a:pt x="2524" y="7909"/>
                  </a:cubicBezTo>
                  <a:cubicBezTo>
                    <a:pt x="2527" y="7909"/>
                    <a:pt x="2527" y="7932"/>
                    <a:pt x="2536" y="7960"/>
                  </a:cubicBezTo>
                  <a:cubicBezTo>
                    <a:pt x="2529" y="8023"/>
                    <a:pt x="2543" y="8059"/>
                    <a:pt x="2558" y="8059"/>
                  </a:cubicBezTo>
                  <a:cubicBezTo>
                    <a:pt x="2571" y="8059"/>
                    <a:pt x="2585" y="8034"/>
                    <a:pt x="2589" y="7982"/>
                  </a:cubicBezTo>
                  <a:cubicBezTo>
                    <a:pt x="2588" y="7942"/>
                    <a:pt x="2587" y="7922"/>
                    <a:pt x="2590" y="7922"/>
                  </a:cubicBezTo>
                  <a:cubicBezTo>
                    <a:pt x="2594" y="7922"/>
                    <a:pt x="2601" y="7945"/>
                    <a:pt x="2617" y="7991"/>
                  </a:cubicBezTo>
                  <a:cubicBezTo>
                    <a:pt x="2626" y="8018"/>
                    <a:pt x="2630" y="8029"/>
                    <a:pt x="2639" y="8029"/>
                  </a:cubicBezTo>
                  <a:cubicBezTo>
                    <a:pt x="2646" y="8029"/>
                    <a:pt x="2656" y="8022"/>
                    <a:pt x="2674" y="8010"/>
                  </a:cubicBezTo>
                  <a:cubicBezTo>
                    <a:pt x="2678" y="7995"/>
                    <a:pt x="2686" y="7987"/>
                    <a:pt x="2693" y="7987"/>
                  </a:cubicBezTo>
                  <a:cubicBezTo>
                    <a:pt x="2701" y="7987"/>
                    <a:pt x="2707" y="7999"/>
                    <a:pt x="2702" y="8020"/>
                  </a:cubicBezTo>
                  <a:cubicBezTo>
                    <a:pt x="2714" y="8052"/>
                    <a:pt x="2727" y="8084"/>
                    <a:pt x="2737" y="8084"/>
                  </a:cubicBezTo>
                  <a:cubicBezTo>
                    <a:pt x="2740" y="8084"/>
                    <a:pt x="2743" y="8080"/>
                    <a:pt x="2746" y="8070"/>
                  </a:cubicBezTo>
                  <a:cubicBezTo>
                    <a:pt x="2768" y="8082"/>
                    <a:pt x="2787" y="8101"/>
                    <a:pt x="2793" y="8123"/>
                  </a:cubicBezTo>
                  <a:cubicBezTo>
                    <a:pt x="2800" y="8139"/>
                    <a:pt x="2810" y="8146"/>
                    <a:pt x="2822" y="8146"/>
                  </a:cubicBezTo>
                  <a:cubicBezTo>
                    <a:pt x="2842" y="8146"/>
                    <a:pt x="2867" y="8128"/>
                    <a:pt x="2890" y="8110"/>
                  </a:cubicBezTo>
                  <a:cubicBezTo>
                    <a:pt x="2935" y="8090"/>
                    <a:pt x="2966" y="8079"/>
                    <a:pt x="2983" y="8079"/>
                  </a:cubicBezTo>
                  <a:cubicBezTo>
                    <a:pt x="3004" y="8079"/>
                    <a:pt x="3001" y="8097"/>
                    <a:pt x="2975" y="8135"/>
                  </a:cubicBezTo>
                  <a:cubicBezTo>
                    <a:pt x="2953" y="8166"/>
                    <a:pt x="2975" y="8181"/>
                    <a:pt x="3010" y="8181"/>
                  </a:cubicBezTo>
                  <a:cubicBezTo>
                    <a:pt x="3049" y="8181"/>
                    <a:pt x="3105" y="8161"/>
                    <a:pt x="3128" y="8123"/>
                  </a:cubicBezTo>
                  <a:cubicBezTo>
                    <a:pt x="3152" y="8083"/>
                    <a:pt x="3162" y="8066"/>
                    <a:pt x="3165" y="8066"/>
                  </a:cubicBezTo>
                  <a:lnTo>
                    <a:pt x="3165" y="8066"/>
                  </a:lnTo>
                  <a:cubicBezTo>
                    <a:pt x="3167" y="8066"/>
                    <a:pt x="3165" y="8076"/>
                    <a:pt x="3163" y="8092"/>
                  </a:cubicBezTo>
                  <a:cubicBezTo>
                    <a:pt x="3156" y="8129"/>
                    <a:pt x="3185" y="8135"/>
                    <a:pt x="3185" y="8135"/>
                  </a:cubicBezTo>
                  <a:cubicBezTo>
                    <a:pt x="3216" y="8142"/>
                    <a:pt x="3244" y="8145"/>
                    <a:pt x="3238" y="8183"/>
                  </a:cubicBezTo>
                  <a:cubicBezTo>
                    <a:pt x="3242" y="8183"/>
                    <a:pt x="3246" y="8183"/>
                    <a:pt x="3250" y="8183"/>
                  </a:cubicBezTo>
                  <a:cubicBezTo>
                    <a:pt x="3278" y="8183"/>
                    <a:pt x="3307" y="8174"/>
                    <a:pt x="3332" y="8161"/>
                  </a:cubicBezTo>
                  <a:cubicBezTo>
                    <a:pt x="3355" y="8137"/>
                    <a:pt x="3380" y="8126"/>
                    <a:pt x="3403" y="8126"/>
                  </a:cubicBezTo>
                  <a:cubicBezTo>
                    <a:pt x="3448" y="8126"/>
                    <a:pt x="3488" y="8163"/>
                    <a:pt x="3504" y="8214"/>
                  </a:cubicBezTo>
                  <a:lnTo>
                    <a:pt x="3564" y="8179"/>
                  </a:lnTo>
                  <a:cubicBezTo>
                    <a:pt x="3585" y="8136"/>
                    <a:pt x="3604" y="8106"/>
                    <a:pt x="3616" y="8106"/>
                  </a:cubicBezTo>
                  <a:cubicBezTo>
                    <a:pt x="3624" y="8106"/>
                    <a:pt x="3628" y="8118"/>
                    <a:pt x="3627" y="8148"/>
                  </a:cubicBezTo>
                  <a:cubicBezTo>
                    <a:pt x="3625" y="8162"/>
                    <a:pt x="3624" y="8176"/>
                    <a:pt x="3623" y="8186"/>
                  </a:cubicBezTo>
                  <a:lnTo>
                    <a:pt x="3623" y="8186"/>
                  </a:lnTo>
                  <a:cubicBezTo>
                    <a:pt x="3635" y="8159"/>
                    <a:pt x="3660" y="8148"/>
                    <a:pt x="3685" y="8148"/>
                  </a:cubicBezTo>
                  <a:cubicBezTo>
                    <a:pt x="3726" y="8148"/>
                    <a:pt x="3771" y="8178"/>
                    <a:pt x="3771" y="8226"/>
                  </a:cubicBezTo>
                  <a:cubicBezTo>
                    <a:pt x="3771" y="8264"/>
                    <a:pt x="3771" y="8264"/>
                    <a:pt x="3799" y="8264"/>
                  </a:cubicBezTo>
                  <a:lnTo>
                    <a:pt x="3799" y="8226"/>
                  </a:lnTo>
                  <a:cubicBezTo>
                    <a:pt x="3799" y="8189"/>
                    <a:pt x="3799" y="8151"/>
                    <a:pt x="3830" y="8151"/>
                  </a:cubicBezTo>
                  <a:cubicBezTo>
                    <a:pt x="3837" y="8150"/>
                    <a:pt x="3843" y="8150"/>
                    <a:pt x="3849" y="8150"/>
                  </a:cubicBezTo>
                  <a:cubicBezTo>
                    <a:pt x="3870" y="8150"/>
                    <a:pt x="3887" y="8156"/>
                    <a:pt x="3890" y="8186"/>
                  </a:cubicBezTo>
                  <a:cubicBezTo>
                    <a:pt x="3910" y="8212"/>
                    <a:pt x="3931" y="8239"/>
                    <a:pt x="3942" y="8239"/>
                  </a:cubicBezTo>
                  <a:cubicBezTo>
                    <a:pt x="3947" y="8239"/>
                    <a:pt x="3949" y="8234"/>
                    <a:pt x="3949" y="8223"/>
                  </a:cubicBezTo>
                  <a:cubicBezTo>
                    <a:pt x="3974" y="8226"/>
                    <a:pt x="3996" y="8239"/>
                    <a:pt x="4012" y="8261"/>
                  </a:cubicBezTo>
                  <a:cubicBezTo>
                    <a:pt x="4040" y="8261"/>
                    <a:pt x="4072" y="8255"/>
                    <a:pt x="4131" y="8248"/>
                  </a:cubicBezTo>
                  <a:cubicBezTo>
                    <a:pt x="4145" y="8226"/>
                    <a:pt x="4169" y="8214"/>
                    <a:pt x="4189" y="8214"/>
                  </a:cubicBezTo>
                  <a:cubicBezTo>
                    <a:pt x="4206" y="8214"/>
                    <a:pt x="4219" y="8222"/>
                    <a:pt x="4222" y="8239"/>
                  </a:cubicBezTo>
                  <a:cubicBezTo>
                    <a:pt x="4253" y="8236"/>
                    <a:pt x="4285" y="8220"/>
                    <a:pt x="4307" y="8192"/>
                  </a:cubicBezTo>
                  <a:cubicBezTo>
                    <a:pt x="4326" y="8190"/>
                    <a:pt x="4343" y="8188"/>
                    <a:pt x="4356" y="8188"/>
                  </a:cubicBezTo>
                  <a:cubicBezTo>
                    <a:pt x="4382" y="8188"/>
                    <a:pt x="4396" y="8194"/>
                    <a:pt x="4401" y="8217"/>
                  </a:cubicBezTo>
                  <a:cubicBezTo>
                    <a:pt x="4404" y="8235"/>
                    <a:pt x="4405" y="8244"/>
                    <a:pt x="4408" y="8244"/>
                  </a:cubicBezTo>
                  <a:cubicBezTo>
                    <a:pt x="4412" y="8244"/>
                    <a:pt x="4417" y="8233"/>
                    <a:pt x="4429" y="8211"/>
                  </a:cubicBezTo>
                  <a:cubicBezTo>
                    <a:pt x="4423" y="8173"/>
                    <a:pt x="4451" y="8170"/>
                    <a:pt x="4482" y="8164"/>
                  </a:cubicBezTo>
                  <a:lnTo>
                    <a:pt x="4538" y="8151"/>
                  </a:lnTo>
                  <a:cubicBezTo>
                    <a:pt x="4532" y="8114"/>
                    <a:pt x="4532" y="8114"/>
                    <a:pt x="4560" y="8107"/>
                  </a:cubicBezTo>
                  <a:cubicBezTo>
                    <a:pt x="4565" y="8106"/>
                    <a:pt x="4570" y="8106"/>
                    <a:pt x="4577" y="8106"/>
                  </a:cubicBezTo>
                  <a:cubicBezTo>
                    <a:pt x="4609" y="8106"/>
                    <a:pt x="4665" y="8115"/>
                    <a:pt x="4698" y="8115"/>
                  </a:cubicBezTo>
                  <a:cubicBezTo>
                    <a:pt x="4704" y="8115"/>
                    <a:pt x="4710" y="8114"/>
                    <a:pt x="4714" y="8114"/>
                  </a:cubicBezTo>
                  <a:cubicBezTo>
                    <a:pt x="4802" y="8088"/>
                    <a:pt x="4802" y="8088"/>
                    <a:pt x="4761" y="8060"/>
                  </a:cubicBezTo>
                  <a:lnTo>
                    <a:pt x="4761" y="8060"/>
                  </a:lnTo>
                  <a:cubicBezTo>
                    <a:pt x="4758" y="8061"/>
                    <a:pt x="4755" y="8062"/>
                    <a:pt x="4752" y="8062"/>
                  </a:cubicBezTo>
                  <a:cubicBezTo>
                    <a:pt x="4736" y="8062"/>
                    <a:pt x="4732" y="8046"/>
                    <a:pt x="4758" y="8046"/>
                  </a:cubicBezTo>
                  <a:cubicBezTo>
                    <a:pt x="4765" y="8046"/>
                    <a:pt x="4776" y="8047"/>
                    <a:pt x="4789" y="8051"/>
                  </a:cubicBezTo>
                  <a:cubicBezTo>
                    <a:pt x="4817" y="8041"/>
                    <a:pt x="4915" y="8051"/>
                    <a:pt x="4999" y="8026"/>
                  </a:cubicBezTo>
                  <a:cubicBezTo>
                    <a:pt x="5115" y="7988"/>
                    <a:pt x="5112" y="7982"/>
                    <a:pt x="5099" y="7951"/>
                  </a:cubicBezTo>
                  <a:cubicBezTo>
                    <a:pt x="5070" y="7918"/>
                    <a:pt x="5064" y="7899"/>
                    <a:pt x="5075" y="7899"/>
                  </a:cubicBezTo>
                  <a:cubicBezTo>
                    <a:pt x="5083" y="7899"/>
                    <a:pt x="5102" y="7911"/>
                    <a:pt x="5128" y="7938"/>
                  </a:cubicBezTo>
                  <a:cubicBezTo>
                    <a:pt x="5165" y="7960"/>
                    <a:pt x="5192" y="7969"/>
                    <a:pt x="5207" y="7969"/>
                  </a:cubicBezTo>
                  <a:cubicBezTo>
                    <a:pt x="5226" y="7969"/>
                    <a:pt x="5230" y="7957"/>
                    <a:pt x="5222" y="7938"/>
                  </a:cubicBezTo>
                  <a:cubicBezTo>
                    <a:pt x="5234" y="7891"/>
                    <a:pt x="5234" y="7891"/>
                    <a:pt x="5262" y="7879"/>
                  </a:cubicBezTo>
                  <a:cubicBezTo>
                    <a:pt x="5268" y="7893"/>
                    <a:pt x="5276" y="7900"/>
                    <a:pt x="5285" y="7900"/>
                  </a:cubicBezTo>
                  <a:cubicBezTo>
                    <a:pt x="5301" y="7900"/>
                    <a:pt x="5321" y="7881"/>
                    <a:pt x="5344" y="7844"/>
                  </a:cubicBezTo>
                  <a:cubicBezTo>
                    <a:pt x="5354" y="7839"/>
                    <a:pt x="5361" y="7836"/>
                    <a:pt x="5366" y="7836"/>
                  </a:cubicBezTo>
                  <a:cubicBezTo>
                    <a:pt x="5374" y="7836"/>
                    <a:pt x="5378" y="7844"/>
                    <a:pt x="5388" y="7866"/>
                  </a:cubicBezTo>
                  <a:cubicBezTo>
                    <a:pt x="5407" y="7860"/>
                    <a:pt x="5422" y="7850"/>
                    <a:pt x="5441" y="7841"/>
                  </a:cubicBezTo>
                  <a:cubicBezTo>
                    <a:pt x="5458" y="7756"/>
                    <a:pt x="5590" y="7706"/>
                    <a:pt x="5654" y="7706"/>
                  </a:cubicBezTo>
                  <a:cubicBezTo>
                    <a:pt x="5663" y="7706"/>
                    <a:pt x="5670" y="7707"/>
                    <a:pt x="5676" y="7709"/>
                  </a:cubicBezTo>
                  <a:cubicBezTo>
                    <a:pt x="5695" y="7697"/>
                    <a:pt x="5707" y="7675"/>
                    <a:pt x="5707" y="7650"/>
                  </a:cubicBezTo>
                  <a:cubicBezTo>
                    <a:pt x="5700" y="7605"/>
                    <a:pt x="5703" y="7582"/>
                    <a:pt x="5715" y="7582"/>
                  </a:cubicBezTo>
                  <a:cubicBezTo>
                    <a:pt x="5724" y="7582"/>
                    <a:pt x="5737" y="7595"/>
                    <a:pt x="5754" y="7622"/>
                  </a:cubicBezTo>
                  <a:cubicBezTo>
                    <a:pt x="5774" y="7651"/>
                    <a:pt x="5784" y="7667"/>
                    <a:pt x="5787" y="7667"/>
                  </a:cubicBezTo>
                  <a:cubicBezTo>
                    <a:pt x="5791" y="7667"/>
                    <a:pt x="5786" y="7648"/>
                    <a:pt x="5776" y="7609"/>
                  </a:cubicBezTo>
                  <a:cubicBezTo>
                    <a:pt x="5778" y="7577"/>
                    <a:pt x="5829" y="7536"/>
                    <a:pt x="5867" y="7536"/>
                  </a:cubicBezTo>
                  <a:cubicBezTo>
                    <a:pt x="5886" y="7536"/>
                    <a:pt x="5902" y="7546"/>
                    <a:pt x="5908" y="7571"/>
                  </a:cubicBezTo>
                  <a:lnTo>
                    <a:pt x="5946" y="7637"/>
                  </a:lnTo>
                  <a:cubicBezTo>
                    <a:pt x="5946" y="7612"/>
                    <a:pt x="5955" y="7590"/>
                    <a:pt x="5971" y="7578"/>
                  </a:cubicBezTo>
                  <a:cubicBezTo>
                    <a:pt x="5952" y="7543"/>
                    <a:pt x="5974" y="7531"/>
                    <a:pt x="6040" y="7490"/>
                  </a:cubicBezTo>
                  <a:cubicBezTo>
                    <a:pt x="6083" y="7462"/>
                    <a:pt x="6149" y="7377"/>
                    <a:pt x="6193" y="7349"/>
                  </a:cubicBezTo>
                  <a:cubicBezTo>
                    <a:pt x="6232" y="7326"/>
                    <a:pt x="6283" y="7294"/>
                    <a:pt x="6323" y="7294"/>
                  </a:cubicBezTo>
                  <a:cubicBezTo>
                    <a:pt x="6331" y="7294"/>
                    <a:pt x="6339" y="7295"/>
                    <a:pt x="6347" y="7299"/>
                  </a:cubicBezTo>
                  <a:cubicBezTo>
                    <a:pt x="6381" y="7280"/>
                    <a:pt x="6403" y="7249"/>
                    <a:pt x="6416" y="7211"/>
                  </a:cubicBezTo>
                  <a:cubicBezTo>
                    <a:pt x="6416" y="7180"/>
                    <a:pt x="6437" y="7157"/>
                    <a:pt x="6458" y="7157"/>
                  </a:cubicBezTo>
                  <a:cubicBezTo>
                    <a:pt x="6467" y="7157"/>
                    <a:pt x="6475" y="7161"/>
                    <a:pt x="6481" y="7170"/>
                  </a:cubicBezTo>
                  <a:lnTo>
                    <a:pt x="6503" y="7158"/>
                  </a:lnTo>
                  <a:cubicBezTo>
                    <a:pt x="6510" y="7130"/>
                    <a:pt x="6525" y="7104"/>
                    <a:pt x="6547" y="7086"/>
                  </a:cubicBezTo>
                  <a:cubicBezTo>
                    <a:pt x="6560" y="7103"/>
                    <a:pt x="6578" y="7117"/>
                    <a:pt x="6592" y="7117"/>
                  </a:cubicBezTo>
                  <a:cubicBezTo>
                    <a:pt x="6603" y="7117"/>
                    <a:pt x="6612" y="7109"/>
                    <a:pt x="6613" y="7089"/>
                  </a:cubicBezTo>
                  <a:cubicBezTo>
                    <a:pt x="6591" y="7057"/>
                    <a:pt x="6613" y="7045"/>
                    <a:pt x="6657" y="7017"/>
                  </a:cubicBezTo>
                  <a:cubicBezTo>
                    <a:pt x="6657" y="7017"/>
                    <a:pt x="6657" y="7017"/>
                    <a:pt x="6658" y="7017"/>
                  </a:cubicBezTo>
                  <a:cubicBezTo>
                    <a:pt x="6728" y="7017"/>
                    <a:pt x="7450" y="6572"/>
                    <a:pt x="7428" y="6537"/>
                  </a:cubicBezTo>
                  <a:lnTo>
                    <a:pt x="7494" y="6497"/>
                  </a:lnTo>
                  <a:lnTo>
                    <a:pt x="7559" y="6456"/>
                  </a:lnTo>
                  <a:cubicBezTo>
                    <a:pt x="7571" y="6470"/>
                    <a:pt x="7582" y="6478"/>
                    <a:pt x="7595" y="6478"/>
                  </a:cubicBezTo>
                  <a:cubicBezTo>
                    <a:pt x="7610" y="6478"/>
                    <a:pt x="7628" y="6468"/>
                    <a:pt x="7653" y="6446"/>
                  </a:cubicBezTo>
                  <a:cubicBezTo>
                    <a:pt x="7707" y="6406"/>
                    <a:pt x="7751" y="6352"/>
                    <a:pt x="7785" y="6293"/>
                  </a:cubicBezTo>
                  <a:cubicBezTo>
                    <a:pt x="7788" y="6252"/>
                    <a:pt x="7810" y="6214"/>
                    <a:pt x="7841" y="6189"/>
                  </a:cubicBezTo>
                  <a:cubicBezTo>
                    <a:pt x="7853" y="6201"/>
                    <a:pt x="7865" y="6206"/>
                    <a:pt x="7879" y="6206"/>
                  </a:cubicBezTo>
                  <a:cubicBezTo>
                    <a:pt x="7927" y="6206"/>
                    <a:pt x="7982" y="6137"/>
                    <a:pt x="7992" y="6070"/>
                  </a:cubicBezTo>
                  <a:cubicBezTo>
                    <a:pt x="7966" y="6018"/>
                    <a:pt x="7965" y="5989"/>
                    <a:pt x="7989" y="5989"/>
                  </a:cubicBezTo>
                  <a:cubicBezTo>
                    <a:pt x="8000" y="5989"/>
                    <a:pt x="8015" y="5995"/>
                    <a:pt x="8036" y="6008"/>
                  </a:cubicBezTo>
                  <a:cubicBezTo>
                    <a:pt x="8048" y="6016"/>
                    <a:pt x="8060" y="6021"/>
                    <a:pt x="8070" y="6021"/>
                  </a:cubicBezTo>
                  <a:cubicBezTo>
                    <a:pt x="8112" y="6021"/>
                    <a:pt x="8134" y="5955"/>
                    <a:pt x="8077" y="5860"/>
                  </a:cubicBezTo>
                  <a:cubicBezTo>
                    <a:pt x="8061" y="5810"/>
                    <a:pt x="8061" y="5810"/>
                    <a:pt x="8111" y="5791"/>
                  </a:cubicBezTo>
                  <a:cubicBezTo>
                    <a:pt x="8196" y="5788"/>
                    <a:pt x="8208" y="5751"/>
                    <a:pt x="8174" y="5738"/>
                  </a:cubicBezTo>
                  <a:cubicBezTo>
                    <a:pt x="8117" y="5675"/>
                    <a:pt x="8127" y="5644"/>
                    <a:pt x="8211" y="5628"/>
                  </a:cubicBezTo>
                  <a:cubicBezTo>
                    <a:pt x="8302" y="5575"/>
                    <a:pt x="8305" y="5572"/>
                    <a:pt x="8236" y="5519"/>
                  </a:cubicBezTo>
                  <a:cubicBezTo>
                    <a:pt x="8174" y="5465"/>
                    <a:pt x="8189" y="5328"/>
                    <a:pt x="8268" y="5290"/>
                  </a:cubicBezTo>
                  <a:cubicBezTo>
                    <a:pt x="8268" y="5252"/>
                    <a:pt x="8305" y="5215"/>
                    <a:pt x="8268" y="5215"/>
                  </a:cubicBezTo>
                  <a:lnTo>
                    <a:pt x="8302" y="5174"/>
                  </a:lnTo>
                  <a:cubicBezTo>
                    <a:pt x="8302" y="5149"/>
                    <a:pt x="8302" y="5124"/>
                    <a:pt x="8299" y="5096"/>
                  </a:cubicBezTo>
                  <a:lnTo>
                    <a:pt x="8261" y="5099"/>
                  </a:lnTo>
                  <a:cubicBezTo>
                    <a:pt x="8265" y="4917"/>
                    <a:pt x="8224" y="4735"/>
                    <a:pt x="8145" y="4569"/>
                  </a:cubicBezTo>
                  <a:lnTo>
                    <a:pt x="8077" y="4450"/>
                  </a:lnTo>
                  <a:lnTo>
                    <a:pt x="8036" y="4384"/>
                  </a:lnTo>
                  <a:cubicBezTo>
                    <a:pt x="8011" y="4347"/>
                    <a:pt x="7995" y="4322"/>
                    <a:pt x="7979" y="4303"/>
                  </a:cubicBezTo>
                  <a:cubicBezTo>
                    <a:pt x="7963" y="4283"/>
                    <a:pt x="7953" y="4275"/>
                    <a:pt x="7946" y="4275"/>
                  </a:cubicBezTo>
                  <a:cubicBezTo>
                    <a:pt x="7940" y="4275"/>
                    <a:pt x="7936" y="4279"/>
                    <a:pt x="7932" y="4287"/>
                  </a:cubicBezTo>
                  <a:cubicBezTo>
                    <a:pt x="7915" y="4309"/>
                    <a:pt x="7901" y="4318"/>
                    <a:pt x="7891" y="4318"/>
                  </a:cubicBezTo>
                  <a:cubicBezTo>
                    <a:pt x="7872" y="4318"/>
                    <a:pt x="7871" y="4285"/>
                    <a:pt x="7904" y="4243"/>
                  </a:cubicBezTo>
                  <a:cubicBezTo>
                    <a:pt x="7892" y="4221"/>
                    <a:pt x="7895" y="4159"/>
                    <a:pt x="7867" y="4115"/>
                  </a:cubicBezTo>
                  <a:cubicBezTo>
                    <a:pt x="7841" y="4071"/>
                    <a:pt x="7813" y="4027"/>
                    <a:pt x="7845" y="4005"/>
                  </a:cubicBezTo>
                  <a:lnTo>
                    <a:pt x="7832" y="3983"/>
                  </a:lnTo>
                  <a:cubicBezTo>
                    <a:pt x="7741" y="3980"/>
                    <a:pt x="7657" y="3848"/>
                    <a:pt x="7650" y="3761"/>
                  </a:cubicBezTo>
                  <a:cubicBezTo>
                    <a:pt x="7628" y="3720"/>
                    <a:pt x="7594" y="3689"/>
                    <a:pt x="7550" y="3673"/>
                  </a:cubicBezTo>
                  <a:cubicBezTo>
                    <a:pt x="7491" y="3648"/>
                    <a:pt x="7491" y="3648"/>
                    <a:pt x="7509" y="3607"/>
                  </a:cubicBezTo>
                  <a:cubicBezTo>
                    <a:pt x="7537" y="3588"/>
                    <a:pt x="7501" y="3469"/>
                    <a:pt x="7447" y="3469"/>
                  </a:cubicBezTo>
                  <a:cubicBezTo>
                    <a:pt x="7440" y="3469"/>
                    <a:pt x="7432" y="3471"/>
                    <a:pt x="7425" y="3476"/>
                  </a:cubicBezTo>
                  <a:lnTo>
                    <a:pt x="7444" y="3432"/>
                  </a:lnTo>
                  <a:cubicBezTo>
                    <a:pt x="7455" y="3406"/>
                    <a:pt x="7443" y="3396"/>
                    <a:pt x="7423" y="3396"/>
                  </a:cubicBezTo>
                  <a:cubicBezTo>
                    <a:pt x="7411" y="3396"/>
                    <a:pt x="7397" y="3399"/>
                    <a:pt x="7384" y="3407"/>
                  </a:cubicBezTo>
                  <a:cubicBezTo>
                    <a:pt x="7363" y="3420"/>
                    <a:pt x="7348" y="3427"/>
                    <a:pt x="7340" y="3427"/>
                  </a:cubicBezTo>
                  <a:cubicBezTo>
                    <a:pt x="7323" y="3427"/>
                    <a:pt x="7335" y="3399"/>
                    <a:pt x="7390" y="3344"/>
                  </a:cubicBezTo>
                  <a:cubicBezTo>
                    <a:pt x="7436" y="3314"/>
                    <a:pt x="7442" y="3295"/>
                    <a:pt x="7429" y="3295"/>
                  </a:cubicBezTo>
                  <a:cubicBezTo>
                    <a:pt x="7425" y="3295"/>
                    <a:pt x="7418" y="3297"/>
                    <a:pt x="7409" y="3303"/>
                  </a:cubicBezTo>
                  <a:cubicBezTo>
                    <a:pt x="7362" y="3300"/>
                    <a:pt x="7318" y="3297"/>
                    <a:pt x="7334" y="3256"/>
                  </a:cubicBezTo>
                  <a:cubicBezTo>
                    <a:pt x="7326" y="3243"/>
                    <a:pt x="7319" y="3230"/>
                    <a:pt x="7301" y="3230"/>
                  </a:cubicBezTo>
                  <a:cubicBezTo>
                    <a:pt x="7288" y="3230"/>
                    <a:pt x="7270" y="3236"/>
                    <a:pt x="7243" y="3253"/>
                  </a:cubicBezTo>
                  <a:cubicBezTo>
                    <a:pt x="7235" y="3258"/>
                    <a:pt x="7228" y="3260"/>
                    <a:pt x="7221" y="3260"/>
                  </a:cubicBezTo>
                  <a:cubicBezTo>
                    <a:pt x="7205" y="3260"/>
                    <a:pt x="7195" y="3244"/>
                    <a:pt x="7183" y="3228"/>
                  </a:cubicBezTo>
                  <a:cubicBezTo>
                    <a:pt x="7200" y="3214"/>
                    <a:pt x="7220" y="3207"/>
                    <a:pt x="7241" y="3207"/>
                  </a:cubicBezTo>
                  <a:cubicBezTo>
                    <a:pt x="7248" y="3207"/>
                    <a:pt x="7255" y="3208"/>
                    <a:pt x="7262" y="3209"/>
                  </a:cubicBezTo>
                  <a:lnTo>
                    <a:pt x="7234" y="3165"/>
                  </a:lnTo>
                  <a:cubicBezTo>
                    <a:pt x="7221" y="3128"/>
                    <a:pt x="7230" y="3087"/>
                    <a:pt x="7259" y="3059"/>
                  </a:cubicBezTo>
                  <a:cubicBezTo>
                    <a:pt x="7269" y="3036"/>
                    <a:pt x="7269" y="3020"/>
                    <a:pt x="7258" y="3020"/>
                  </a:cubicBezTo>
                  <a:cubicBezTo>
                    <a:pt x="7250" y="3020"/>
                    <a:pt x="7234" y="3031"/>
                    <a:pt x="7212" y="3059"/>
                  </a:cubicBezTo>
                  <a:cubicBezTo>
                    <a:pt x="7181" y="3078"/>
                    <a:pt x="7166" y="3089"/>
                    <a:pt x="7154" y="3089"/>
                  </a:cubicBezTo>
                  <a:cubicBezTo>
                    <a:pt x="7142" y="3089"/>
                    <a:pt x="7135" y="3077"/>
                    <a:pt x="7121" y="3052"/>
                  </a:cubicBezTo>
                  <a:cubicBezTo>
                    <a:pt x="7108" y="3031"/>
                    <a:pt x="7093" y="3009"/>
                    <a:pt x="7127" y="2990"/>
                  </a:cubicBezTo>
                  <a:cubicBezTo>
                    <a:pt x="7158" y="2971"/>
                    <a:pt x="7158" y="2971"/>
                    <a:pt x="7130" y="2927"/>
                  </a:cubicBezTo>
                  <a:cubicBezTo>
                    <a:pt x="7103" y="2880"/>
                    <a:pt x="7031" y="2864"/>
                    <a:pt x="6964" y="2864"/>
                  </a:cubicBezTo>
                  <a:cubicBezTo>
                    <a:pt x="6932" y="2864"/>
                    <a:pt x="6901" y="2868"/>
                    <a:pt x="6876" y="2874"/>
                  </a:cubicBezTo>
                  <a:cubicBezTo>
                    <a:pt x="6848" y="2890"/>
                    <a:pt x="6831" y="2900"/>
                    <a:pt x="6826" y="2900"/>
                  </a:cubicBezTo>
                  <a:cubicBezTo>
                    <a:pt x="6820" y="2900"/>
                    <a:pt x="6832" y="2884"/>
                    <a:pt x="6861" y="2849"/>
                  </a:cubicBezTo>
                  <a:cubicBezTo>
                    <a:pt x="6892" y="2830"/>
                    <a:pt x="6879" y="2808"/>
                    <a:pt x="6867" y="2786"/>
                  </a:cubicBezTo>
                  <a:lnTo>
                    <a:pt x="6867" y="2786"/>
                  </a:lnTo>
                  <a:cubicBezTo>
                    <a:pt x="6860" y="2790"/>
                    <a:pt x="6855" y="2791"/>
                    <a:pt x="6852" y="2791"/>
                  </a:cubicBezTo>
                  <a:cubicBezTo>
                    <a:pt x="6843" y="2791"/>
                    <a:pt x="6848" y="2779"/>
                    <a:pt x="6857" y="2779"/>
                  </a:cubicBezTo>
                  <a:cubicBezTo>
                    <a:pt x="6860" y="2779"/>
                    <a:pt x="6863" y="2781"/>
                    <a:pt x="6867" y="2786"/>
                  </a:cubicBezTo>
                  <a:cubicBezTo>
                    <a:pt x="6875" y="2781"/>
                    <a:pt x="6882" y="2779"/>
                    <a:pt x="6888" y="2779"/>
                  </a:cubicBezTo>
                  <a:cubicBezTo>
                    <a:pt x="6905" y="2779"/>
                    <a:pt x="6915" y="2795"/>
                    <a:pt x="6926" y="2811"/>
                  </a:cubicBezTo>
                  <a:lnTo>
                    <a:pt x="6958" y="2789"/>
                  </a:lnTo>
                  <a:cubicBezTo>
                    <a:pt x="6996" y="2741"/>
                    <a:pt x="6998" y="2717"/>
                    <a:pt x="6961" y="2717"/>
                  </a:cubicBezTo>
                  <a:cubicBezTo>
                    <a:pt x="6950" y="2717"/>
                    <a:pt x="6935" y="2719"/>
                    <a:pt x="6917" y="2723"/>
                  </a:cubicBezTo>
                  <a:cubicBezTo>
                    <a:pt x="6870" y="2723"/>
                    <a:pt x="6870" y="2723"/>
                    <a:pt x="6889" y="2680"/>
                  </a:cubicBezTo>
                  <a:cubicBezTo>
                    <a:pt x="6904" y="2646"/>
                    <a:pt x="6919" y="2611"/>
                    <a:pt x="6908" y="2611"/>
                  </a:cubicBezTo>
                  <a:cubicBezTo>
                    <a:pt x="6905" y="2611"/>
                    <a:pt x="6901" y="2613"/>
                    <a:pt x="6895" y="2617"/>
                  </a:cubicBezTo>
                  <a:cubicBezTo>
                    <a:pt x="6879" y="2589"/>
                    <a:pt x="6876" y="2557"/>
                    <a:pt x="6886" y="2529"/>
                  </a:cubicBezTo>
                  <a:cubicBezTo>
                    <a:pt x="6865" y="2497"/>
                    <a:pt x="6853" y="2477"/>
                    <a:pt x="6834" y="2477"/>
                  </a:cubicBezTo>
                  <a:cubicBezTo>
                    <a:pt x="6827" y="2477"/>
                    <a:pt x="6820" y="2479"/>
                    <a:pt x="6810" y="2485"/>
                  </a:cubicBezTo>
                  <a:cubicBezTo>
                    <a:pt x="6802" y="2490"/>
                    <a:pt x="6795" y="2492"/>
                    <a:pt x="6789" y="2492"/>
                  </a:cubicBezTo>
                  <a:cubicBezTo>
                    <a:pt x="6772" y="2492"/>
                    <a:pt x="6762" y="2476"/>
                    <a:pt x="6751" y="2460"/>
                  </a:cubicBezTo>
                  <a:cubicBezTo>
                    <a:pt x="6742" y="2444"/>
                    <a:pt x="6733" y="2428"/>
                    <a:pt x="6716" y="2428"/>
                  </a:cubicBezTo>
                  <a:cubicBezTo>
                    <a:pt x="6710" y="2428"/>
                    <a:pt x="6703" y="2430"/>
                    <a:pt x="6695" y="2435"/>
                  </a:cubicBezTo>
                  <a:cubicBezTo>
                    <a:pt x="6681" y="2444"/>
                    <a:pt x="6667" y="2448"/>
                    <a:pt x="6653" y="2448"/>
                  </a:cubicBezTo>
                  <a:cubicBezTo>
                    <a:pt x="6627" y="2448"/>
                    <a:pt x="6602" y="2434"/>
                    <a:pt x="6588" y="2410"/>
                  </a:cubicBezTo>
                  <a:cubicBezTo>
                    <a:pt x="6528" y="2385"/>
                    <a:pt x="6528" y="2385"/>
                    <a:pt x="6579" y="2325"/>
                  </a:cubicBezTo>
                  <a:cubicBezTo>
                    <a:pt x="6610" y="2303"/>
                    <a:pt x="6597" y="2282"/>
                    <a:pt x="6585" y="2260"/>
                  </a:cubicBezTo>
                  <a:cubicBezTo>
                    <a:pt x="6575" y="2238"/>
                    <a:pt x="6575" y="2216"/>
                    <a:pt x="6588" y="2197"/>
                  </a:cubicBezTo>
                  <a:cubicBezTo>
                    <a:pt x="6596" y="2178"/>
                    <a:pt x="6595" y="2171"/>
                    <a:pt x="6588" y="2171"/>
                  </a:cubicBezTo>
                  <a:cubicBezTo>
                    <a:pt x="6580" y="2171"/>
                    <a:pt x="6562" y="2183"/>
                    <a:pt x="6544" y="2194"/>
                  </a:cubicBezTo>
                  <a:lnTo>
                    <a:pt x="6478" y="2235"/>
                  </a:lnTo>
                  <a:cubicBezTo>
                    <a:pt x="6466" y="2213"/>
                    <a:pt x="6516" y="2150"/>
                    <a:pt x="6547" y="2131"/>
                  </a:cubicBezTo>
                  <a:cubicBezTo>
                    <a:pt x="6575" y="2096"/>
                    <a:pt x="6587" y="2081"/>
                    <a:pt x="6582" y="2081"/>
                  </a:cubicBezTo>
                  <a:lnTo>
                    <a:pt x="6582" y="2081"/>
                  </a:lnTo>
                  <a:cubicBezTo>
                    <a:pt x="6578" y="2081"/>
                    <a:pt x="6563" y="2091"/>
                    <a:pt x="6535" y="2109"/>
                  </a:cubicBezTo>
                  <a:cubicBezTo>
                    <a:pt x="6524" y="2115"/>
                    <a:pt x="6512" y="2119"/>
                    <a:pt x="6501" y="2119"/>
                  </a:cubicBezTo>
                  <a:cubicBezTo>
                    <a:pt x="6478" y="2119"/>
                    <a:pt x="6457" y="2104"/>
                    <a:pt x="6459" y="2062"/>
                  </a:cubicBezTo>
                  <a:cubicBezTo>
                    <a:pt x="6434" y="2018"/>
                    <a:pt x="6406" y="1974"/>
                    <a:pt x="6438" y="1953"/>
                  </a:cubicBezTo>
                  <a:cubicBezTo>
                    <a:pt x="6456" y="1912"/>
                    <a:pt x="6412" y="1909"/>
                    <a:pt x="6412" y="1909"/>
                  </a:cubicBezTo>
                  <a:cubicBezTo>
                    <a:pt x="6365" y="1909"/>
                    <a:pt x="6353" y="1887"/>
                    <a:pt x="6344" y="1799"/>
                  </a:cubicBezTo>
                  <a:cubicBezTo>
                    <a:pt x="6339" y="1700"/>
                    <a:pt x="6338" y="1666"/>
                    <a:pt x="6320" y="1666"/>
                  </a:cubicBezTo>
                  <a:cubicBezTo>
                    <a:pt x="6310" y="1666"/>
                    <a:pt x="6296" y="1675"/>
                    <a:pt x="6275" y="1689"/>
                  </a:cubicBezTo>
                  <a:cubicBezTo>
                    <a:pt x="6259" y="1700"/>
                    <a:pt x="6244" y="1710"/>
                    <a:pt x="6238" y="1710"/>
                  </a:cubicBezTo>
                  <a:cubicBezTo>
                    <a:pt x="6232" y="1710"/>
                    <a:pt x="6237" y="1699"/>
                    <a:pt x="6262" y="1667"/>
                  </a:cubicBezTo>
                  <a:cubicBezTo>
                    <a:pt x="6278" y="1627"/>
                    <a:pt x="6234" y="1623"/>
                    <a:pt x="6174" y="1602"/>
                  </a:cubicBezTo>
                  <a:cubicBezTo>
                    <a:pt x="6173" y="1601"/>
                    <a:pt x="6171" y="1601"/>
                    <a:pt x="6169" y="1601"/>
                  </a:cubicBezTo>
                  <a:cubicBezTo>
                    <a:pt x="6123" y="1601"/>
                    <a:pt x="6063" y="1640"/>
                    <a:pt x="6033" y="1658"/>
                  </a:cubicBezTo>
                  <a:cubicBezTo>
                    <a:pt x="6004" y="1676"/>
                    <a:pt x="5988" y="1686"/>
                    <a:pt x="5979" y="1686"/>
                  </a:cubicBezTo>
                  <a:cubicBezTo>
                    <a:pt x="5969" y="1686"/>
                    <a:pt x="5970" y="1671"/>
                    <a:pt x="5974" y="1636"/>
                  </a:cubicBezTo>
                  <a:cubicBezTo>
                    <a:pt x="5958" y="1614"/>
                    <a:pt x="5977" y="1570"/>
                    <a:pt x="6011" y="1551"/>
                  </a:cubicBezTo>
                  <a:cubicBezTo>
                    <a:pt x="6022" y="1544"/>
                    <a:pt x="6030" y="1542"/>
                    <a:pt x="6037" y="1542"/>
                  </a:cubicBezTo>
                  <a:cubicBezTo>
                    <a:pt x="6050" y="1542"/>
                    <a:pt x="6055" y="1551"/>
                    <a:pt x="6055" y="1551"/>
                  </a:cubicBezTo>
                  <a:lnTo>
                    <a:pt x="6068" y="1573"/>
                  </a:lnTo>
                  <a:cubicBezTo>
                    <a:pt x="6102" y="1555"/>
                    <a:pt x="6134" y="1533"/>
                    <a:pt x="6105" y="1489"/>
                  </a:cubicBezTo>
                  <a:cubicBezTo>
                    <a:pt x="6120" y="1458"/>
                    <a:pt x="6116" y="1438"/>
                    <a:pt x="6099" y="1438"/>
                  </a:cubicBezTo>
                  <a:cubicBezTo>
                    <a:pt x="6093" y="1438"/>
                    <a:pt x="6086" y="1440"/>
                    <a:pt x="6077" y="1445"/>
                  </a:cubicBezTo>
                  <a:cubicBezTo>
                    <a:pt x="6096" y="1404"/>
                    <a:pt x="6071" y="1360"/>
                    <a:pt x="6043" y="1316"/>
                  </a:cubicBezTo>
                  <a:cubicBezTo>
                    <a:pt x="6014" y="1272"/>
                    <a:pt x="5974" y="1207"/>
                    <a:pt x="5993" y="1163"/>
                  </a:cubicBezTo>
                  <a:cubicBezTo>
                    <a:pt x="5972" y="1131"/>
                    <a:pt x="5960" y="1110"/>
                    <a:pt x="5942" y="1110"/>
                  </a:cubicBezTo>
                  <a:cubicBezTo>
                    <a:pt x="5936" y="1110"/>
                    <a:pt x="5929" y="1113"/>
                    <a:pt x="5920" y="1119"/>
                  </a:cubicBezTo>
                  <a:cubicBezTo>
                    <a:pt x="5894" y="1136"/>
                    <a:pt x="5876" y="1142"/>
                    <a:pt x="5866" y="1142"/>
                  </a:cubicBezTo>
                  <a:cubicBezTo>
                    <a:pt x="5852" y="1142"/>
                    <a:pt x="5855" y="1129"/>
                    <a:pt x="5873" y="1116"/>
                  </a:cubicBezTo>
                  <a:cubicBezTo>
                    <a:pt x="5922" y="1055"/>
                    <a:pt x="5787" y="764"/>
                    <a:pt x="5707" y="764"/>
                  </a:cubicBezTo>
                  <a:cubicBezTo>
                    <a:pt x="5705" y="764"/>
                    <a:pt x="5703" y="764"/>
                    <a:pt x="5701" y="765"/>
                  </a:cubicBezTo>
                  <a:lnTo>
                    <a:pt x="5673" y="721"/>
                  </a:lnTo>
                  <a:cubicBezTo>
                    <a:pt x="5682" y="699"/>
                    <a:pt x="5638" y="618"/>
                    <a:pt x="5598" y="561"/>
                  </a:cubicBezTo>
                  <a:cubicBezTo>
                    <a:pt x="5551" y="505"/>
                    <a:pt x="5497" y="458"/>
                    <a:pt x="5469" y="458"/>
                  </a:cubicBezTo>
                  <a:lnTo>
                    <a:pt x="5385" y="376"/>
                  </a:lnTo>
                  <a:cubicBezTo>
                    <a:pt x="5355" y="308"/>
                    <a:pt x="5325" y="280"/>
                    <a:pt x="5282" y="280"/>
                  </a:cubicBezTo>
                  <a:cubicBezTo>
                    <a:pt x="5276" y="280"/>
                    <a:pt x="5269" y="281"/>
                    <a:pt x="5262" y="282"/>
                  </a:cubicBezTo>
                  <a:cubicBezTo>
                    <a:pt x="5226" y="289"/>
                    <a:pt x="5204" y="307"/>
                    <a:pt x="5201" y="307"/>
                  </a:cubicBezTo>
                  <a:cubicBezTo>
                    <a:pt x="5200" y="307"/>
                    <a:pt x="5202" y="303"/>
                    <a:pt x="5209" y="292"/>
                  </a:cubicBezTo>
                  <a:cubicBezTo>
                    <a:pt x="5228" y="263"/>
                    <a:pt x="5165" y="213"/>
                    <a:pt x="5024" y="147"/>
                  </a:cubicBezTo>
                  <a:cubicBezTo>
                    <a:pt x="4951" y="119"/>
                    <a:pt x="4915" y="106"/>
                    <a:pt x="4901" y="106"/>
                  </a:cubicBezTo>
                  <a:cubicBezTo>
                    <a:pt x="4887" y="106"/>
                    <a:pt x="4893" y="118"/>
                    <a:pt x="4905" y="141"/>
                  </a:cubicBezTo>
                  <a:cubicBezTo>
                    <a:pt x="4752" y="135"/>
                    <a:pt x="4761" y="100"/>
                    <a:pt x="4767" y="63"/>
                  </a:cubicBezTo>
                  <a:cubicBezTo>
                    <a:pt x="4797" y="31"/>
                    <a:pt x="4791" y="10"/>
                    <a:pt x="4770" y="10"/>
                  </a:cubicBezTo>
                  <a:cubicBezTo>
                    <a:pt x="4749" y="10"/>
                    <a:pt x="4714" y="31"/>
                    <a:pt x="4686" y="85"/>
                  </a:cubicBezTo>
                  <a:cubicBezTo>
                    <a:pt x="4659" y="120"/>
                    <a:pt x="4626" y="135"/>
                    <a:pt x="4603" y="135"/>
                  </a:cubicBezTo>
                  <a:cubicBezTo>
                    <a:pt x="4582" y="135"/>
                    <a:pt x="4568" y="124"/>
                    <a:pt x="4570" y="107"/>
                  </a:cubicBezTo>
                  <a:cubicBezTo>
                    <a:pt x="4572" y="83"/>
                    <a:pt x="4591" y="75"/>
                    <a:pt x="4615" y="75"/>
                  </a:cubicBezTo>
                  <a:cubicBezTo>
                    <a:pt x="4626" y="75"/>
                    <a:pt x="4637" y="77"/>
                    <a:pt x="4648" y="78"/>
                  </a:cubicBezTo>
                  <a:cubicBezTo>
                    <a:pt x="4648" y="78"/>
                    <a:pt x="4654" y="41"/>
                    <a:pt x="4658" y="3"/>
                  </a:cubicBezTo>
                  <a:cubicBezTo>
                    <a:pt x="4648" y="2"/>
                    <a:pt x="4640" y="1"/>
                    <a:pt x="4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37"/>
            <p:cNvSpPr/>
            <p:nvPr/>
          </p:nvSpPr>
          <p:spPr>
            <a:xfrm>
              <a:off x="2383028" y="3815670"/>
              <a:ext cx="384859" cy="177721"/>
            </a:xfrm>
            <a:custGeom>
              <a:avLst/>
              <a:gdLst/>
              <a:ahLst/>
              <a:cxnLst/>
              <a:rect l="l" t="t" r="r" b="b"/>
              <a:pathLst>
                <a:path w="25899" h="12053" extrusionOk="0">
                  <a:moveTo>
                    <a:pt x="4300" y="0"/>
                  </a:moveTo>
                  <a:cubicBezTo>
                    <a:pt x="3924" y="0"/>
                    <a:pt x="3567" y="147"/>
                    <a:pt x="3307" y="414"/>
                  </a:cubicBezTo>
                  <a:cubicBezTo>
                    <a:pt x="3301" y="423"/>
                    <a:pt x="3291" y="429"/>
                    <a:pt x="3282" y="439"/>
                  </a:cubicBezTo>
                  <a:cubicBezTo>
                    <a:pt x="3276" y="445"/>
                    <a:pt x="3266" y="451"/>
                    <a:pt x="3260" y="461"/>
                  </a:cubicBezTo>
                  <a:cubicBezTo>
                    <a:pt x="3251" y="467"/>
                    <a:pt x="3241" y="476"/>
                    <a:pt x="3235" y="483"/>
                  </a:cubicBezTo>
                  <a:cubicBezTo>
                    <a:pt x="3229" y="492"/>
                    <a:pt x="3219" y="498"/>
                    <a:pt x="3210" y="505"/>
                  </a:cubicBezTo>
                  <a:cubicBezTo>
                    <a:pt x="3204" y="514"/>
                    <a:pt x="3194" y="520"/>
                    <a:pt x="3188" y="527"/>
                  </a:cubicBezTo>
                  <a:cubicBezTo>
                    <a:pt x="3179" y="536"/>
                    <a:pt x="3172" y="542"/>
                    <a:pt x="3163" y="552"/>
                  </a:cubicBezTo>
                  <a:cubicBezTo>
                    <a:pt x="3157" y="558"/>
                    <a:pt x="3147" y="564"/>
                    <a:pt x="3138" y="574"/>
                  </a:cubicBezTo>
                  <a:cubicBezTo>
                    <a:pt x="3132" y="580"/>
                    <a:pt x="3122" y="586"/>
                    <a:pt x="3116" y="596"/>
                  </a:cubicBezTo>
                  <a:cubicBezTo>
                    <a:pt x="3106" y="602"/>
                    <a:pt x="3100" y="611"/>
                    <a:pt x="3091" y="617"/>
                  </a:cubicBezTo>
                  <a:cubicBezTo>
                    <a:pt x="3085" y="627"/>
                    <a:pt x="3075" y="633"/>
                    <a:pt x="3066" y="639"/>
                  </a:cubicBezTo>
                  <a:cubicBezTo>
                    <a:pt x="3059" y="649"/>
                    <a:pt x="3050" y="655"/>
                    <a:pt x="3044" y="661"/>
                  </a:cubicBezTo>
                  <a:cubicBezTo>
                    <a:pt x="3034" y="671"/>
                    <a:pt x="3028" y="677"/>
                    <a:pt x="3019" y="686"/>
                  </a:cubicBezTo>
                  <a:cubicBezTo>
                    <a:pt x="3012" y="693"/>
                    <a:pt x="3003" y="699"/>
                    <a:pt x="2994" y="708"/>
                  </a:cubicBezTo>
                  <a:cubicBezTo>
                    <a:pt x="2987" y="715"/>
                    <a:pt x="2978" y="721"/>
                    <a:pt x="2972" y="730"/>
                  </a:cubicBezTo>
                  <a:cubicBezTo>
                    <a:pt x="2962" y="737"/>
                    <a:pt x="2956" y="746"/>
                    <a:pt x="2947" y="752"/>
                  </a:cubicBezTo>
                  <a:cubicBezTo>
                    <a:pt x="2940" y="762"/>
                    <a:pt x="2931" y="768"/>
                    <a:pt x="2922" y="774"/>
                  </a:cubicBezTo>
                  <a:cubicBezTo>
                    <a:pt x="2915" y="784"/>
                    <a:pt x="2906" y="790"/>
                    <a:pt x="2900" y="796"/>
                  </a:cubicBezTo>
                  <a:cubicBezTo>
                    <a:pt x="2890" y="805"/>
                    <a:pt x="2884" y="812"/>
                    <a:pt x="2875" y="821"/>
                  </a:cubicBezTo>
                  <a:cubicBezTo>
                    <a:pt x="2868" y="827"/>
                    <a:pt x="2859" y="834"/>
                    <a:pt x="2849" y="843"/>
                  </a:cubicBezTo>
                  <a:cubicBezTo>
                    <a:pt x="2843" y="849"/>
                    <a:pt x="2834" y="856"/>
                    <a:pt x="2828" y="865"/>
                  </a:cubicBezTo>
                  <a:cubicBezTo>
                    <a:pt x="2818" y="874"/>
                    <a:pt x="2812" y="881"/>
                    <a:pt x="2802" y="887"/>
                  </a:cubicBezTo>
                  <a:cubicBezTo>
                    <a:pt x="2796" y="896"/>
                    <a:pt x="2787" y="903"/>
                    <a:pt x="2777" y="909"/>
                  </a:cubicBezTo>
                  <a:cubicBezTo>
                    <a:pt x="2771" y="918"/>
                    <a:pt x="2762" y="925"/>
                    <a:pt x="2755" y="934"/>
                  </a:cubicBezTo>
                  <a:cubicBezTo>
                    <a:pt x="2746" y="940"/>
                    <a:pt x="2740" y="947"/>
                    <a:pt x="2730" y="956"/>
                  </a:cubicBezTo>
                  <a:cubicBezTo>
                    <a:pt x="2724" y="962"/>
                    <a:pt x="2715" y="968"/>
                    <a:pt x="2705" y="978"/>
                  </a:cubicBezTo>
                  <a:cubicBezTo>
                    <a:pt x="2699" y="984"/>
                    <a:pt x="2690" y="994"/>
                    <a:pt x="2683" y="1000"/>
                  </a:cubicBezTo>
                  <a:cubicBezTo>
                    <a:pt x="2674" y="1009"/>
                    <a:pt x="2668" y="1015"/>
                    <a:pt x="2658" y="1022"/>
                  </a:cubicBezTo>
                  <a:cubicBezTo>
                    <a:pt x="2652" y="1031"/>
                    <a:pt x="2643" y="1037"/>
                    <a:pt x="2633" y="1044"/>
                  </a:cubicBezTo>
                  <a:cubicBezTo>
                    <a:pt x="2627" y="1053"/>
                    <a:pt x="2618" y="1059"/>
                    <a:pt x="2611" y="1069"/>
                  </a:cubicBezTo>
                  <a:cubicBezTo>
                    <a:pt x="2602" y="1075"/>
                    <a:pt x="2596" y="1081"/>
                    <a:pt x="2586" y="1091"/>
                  </a:cubicBezTo>
                  <a:cubicBezTo>
                    <a:pt x="2580" y="1097"/>
                    <a:pt x="2571" y="1103"/>
                    <a:pt x="2561" y="1113"/>
                  </a:cubicBezTo>
                  <a:cubicBezTo>
                    <a:pt x="2555" y="1119"/>
                    <a:pt x="2545" y="1128"/>
                    <a:pt x="2539" y="1135"/>
                  </a:cubicBezTo>
                  <a:cubicBezTo>
                    <a:pt x="2530" y="1144"/>
                    <a:pt x="2524" y="1150"/>
                    <a:pt x="2514" y="1156"/>
                  </a:cubicBezTo>
                  <a:cubicBezTo>
                    <a:pt x="2508" y="1166"/>
                    <a:pt x="2498" y="1172"/>
                    <a:pt x="2489" y="1178"/>
                  </a:cubicBezTo>
                  <a:cubicBezTo>
                    <a:pt x="2483" y="1188"/>
                    <a:pt x="2473" y="1194"/>
                    <a:pt x="2467" y="1203"/>
                  </a:cubicBezTo>
                  <a:cubicBezTo>
                    <a:pt x="2458" y="1210"/>
                    <a:pt x="2451" y="1216"/>
                    <a:pt x="2442" y="1225"/>
                  </a:cubicBezTo>
                  <a:cubicBezTo>
                    <a:pt x="2436" y="1232"/>
                    <a:pt x="2426" y="1241"/>
                    <a:pt x="2417" y="1247"/>
                  </a:cubicBezTo>
                  <a:cubicBezTo>
                    <a:pt x="2411" y="1257"/>
                    <a:pt x="2401" y="1263"/>
                    <a:pt x="2395" y="1269"/>
                  </a:cubicBezTo>
                  <a:cubicBezTo>
                    <a:pt x="2386" y="1279"/>
                    <a:pt x="2379" y="1285"/>
                    <a:pt x="2370" y="1291"/>
                  </a:cubicBezTo>
                  <a:cubicBezTo>
                    <a:pt x="2364" y="1301"/>
                    <a:pt x="2354" y="1307"/>
                    <a:pt x="2345" y="1316"/>
                  </a:cubicBezTo>
                  <a:cubicBezTo>
                    <a:pt x="2339" y="1323"/>
                    <a:pt x="2329" y="1329"/>
                    <a:pt x="2323" y="1338"/>
                  </a:cubicBezTo>
                  <a:cubicBezTo>
                    <a:pt x="2314" y="1344"/>
                    <a:pt x="2307" y="1351"/>
                    <a:pt x="2298" y="1360"/>
                  </a:cubicBezTo>
                  <a:cubicBezTo>
                    <a:pt x="2292" y="1366"/>
                    <a:pt x="2282" y="1376"/>
                    <a:pt x="2273" y="1382"/>
                  </a:cubicBezTo>
                  <a:cubicBezTo>
                    <a:pt x="2267" y="1392"/>
                    <a:pt x="2257" y="1398"/>
                    <a:pt x="2251" y="1404"/>
                  </a:cubicBezTo>
                  <a:cubicBezTo>
                    <a:pt x="2242" y="1413"/>
                    <a:pt x="2235" y="1420"/>
                    <a:pt x="2226" y="1426"/>
                  </a:cubicBezTo>
                  <a:cubicBezTo>
                    <a:pt x="2220" y="1435"/>
                    <a:pt x="2210" y="1442"/>
                    <a:pt x="2201" y="1451"/>
                  </a:cubicBezTo>
                  <a:cubicBezTo>
                    <a:pt x="2195" y="1457"/>
                    <a:pt x="2185" y="1464"/>
                    <a:pt x="2179" y="1473"/>
                  </a:cubicBezTo>
                  <a:cubicBezTo>
                    <a:pt x="2169" y="1479"/>
                    <a:pt x="2163" y="1486"/>
                    <a:pt x="2154" y="1495"/>
                  </a:cubicBezTo>
                  <a:cubicBezTo>
                    <a:pt x="2147" y="1501"/>
                    <a:pt x="2138" y="1511"/>
                    <a:pt x="2129" y="1517"/>
                  </a:cubicBezTo>
                  <a:cubicBezTo>
                    <a:pt x="2122" y="1526"/>
                    <a:pt x="2113" y="1533"/>
                    <a:pt x="2107" y="1539"/>
                  </a:cubicBezTo>
                  <a:cubicBezTo>
                    <a:pt x="2097" y="1548"/>
                    <a:pt x="2091" y="1554"/>
                    <a:pt x="2082" y="1561"/>
                  </a:cubicBezTo>
                  <a:cubicBezTo>
                    <a:pt x="2075" y="1570"/>
                    <a:pt x="2066" y="1576"/>
                    <a:pt x="2057" y="1586"/>
                  </a:cubicBezTo>
                  <a:cubicBezTo>
                    <a:pt x="2050" y="1592"/>
                    <a:pt x="2041" y="1598"/>
                    <a:pt x="2035" y="1608"/>
                  </a:cubicBezTo>
                  <a:cubicBezTo>
                    <a:pt x="2025" y="1614"/>
                    <a:pt x="2019" y="1620"/>
                    <a:pt x="2010" y="1630"/>
                  </a:cubicBezTo>
                  <a:cubicBezTo>
                    <a:pt x="2003" y="1636"/>
                    <a:pt x="1994" y="1645"/>
                    <a:pt x="1985" y="1652"/>
                  </a:cubicBezTo>
                  <a:cubicBezTo>
                    <a:pt x="1978" y="1661"/>
                    <a:pt x="1969" y="1667"/>
                    <a:pt x="1963" y="1674"/>
                  </a:cubicBezTo>
                  <a:cubicBezTo>
                    <a:pt x="1953" y="1683"/>
                    <a:pt x="1947" y="1689"/>
                    <a:pt x="1938" y="1699"/>
                  </a:cubicBezTo>
                  <a:cubicBezTo>
                    <a:pt x="1931" y="1705"/>
                    <a:pt x="1922" y="1711"/>
                    <a:pt x="1912" y="1721"/>
                  </a:cubicBezTo>
                  <a:cubicBezTo>
                    <a:pt x="1906" y="1727"/>
                    <a:pt x="1897" y="1733"/>
                    <a:pt x="1891" y="1742"/>
                  </a:cubicBezTo>
                  <a:cubicBezTo>
                    <a:pt x="1881" y="1749"/>
                    <a:pt x="1875" y="1758"/>
                    <a:pt x="1865" y="1764"/>
                  </a:cubicBezTo>
                  <a:cubicBezTo>
                    <a:pt x="1859" y="1774"/>
                    <a:pt x="1850" y="1780"/>
                    <a:pt x="1840" y="1786"/>
                  </a:cubicBezTo>
                  <a:cubicBezTo>
                    <a:pt x="1834" y="1796"/>
                    <a:pt x="1825" y="1802"/>
                    <a:pt x="1818" y="1808"/>
                  </a:cubicBezTo>
                  <a:cubicBezTo>
                    <a:pt x="1809" y="1818"/>
                    <a:pt x="1803" y="1824"/>
                    <a:pt x="1793" y="1833"/>
                  </a:cubicBezTo>
                  <a:cubicBezTo>
                    <a:pt x="1787" y="1840"/>
                    <a:pt x="1778" y="1846"/>
                    <a:pt x="1768" y="1855"/>
                  </a:cubicBezTo>
                  <a:cubicBezTo>
                    <a:pt x="1762" y="1862"/>
                    <a:pt x="1753" y="1868"/>
                    <a:pt x="1746" y="1877"/>
                  </a:cubicBezTo>
                  <a:cubicBezTo>
                    <a:pt x="1737" y="1884"/>
                    <a:pt x="1731" y="1893"/>
                    <a:pt x="1721" y="1899"/>
                  </a:cubicBezTo>
                  <a:cubicBezTo>
                    <a:pt x="1715" y="1909"/>
                    <a:pt x="1706" y="1915"/>
                    <a:pt x="1699" y="1921"/>
                  </a:cubicBezTo>
                  <a:cubicBezTo>
                    <a:pt x="1690" y="1931"/>
                    <a:pt x="1681" y="1937"/>
                    <a:pt x="1674" y="1943"/>
                  </a:cubicBezTo>
                  <a:cubicBezTo>
                    <a:pt x="1665" y="1952"/>
                    <a:pt x="1659" y="1959"/>
                    <a:pt x="1649" y="1968"/>
                  </a:cubicBezTo>
                  <a:cubicBezTo>
                    <a:pt x="1643" y="1974"/>
                    <a:pt x="1634" y="1981"/>
                    <a:pt x="1624" y="1990"/>
                  </a:cubicBezTo>
                  <a:cubicBezTo>
                    <a:pt x="1618" y="1996"/>
                    <a:pt x="1608" y="2003"/>
                    <a:pt x="1602" y="2012"/>
                  </a:cubicBezTo>
                  <a:cubicBezTo>
                    <a:pt x="1593" y="2018"/>
                    <a:pt x="1587" y="2028"/>
                    <a:pt x="1577" y="2034"/>
                  </a:cubicBezTo>
                  <a:cubicBezTo>
                    <a:pt x="1571" y="2043"/>
                    <a:pt x="1561" y="2050"/>
                    <a:pt x="1555" y="2056"/>
                  </a:cubicBezTo>
                  <a:cubicBezTo>
                    <a:pt x="1546" y="2065"/>
                    <a:pt x="1536" y="2072"/>
                    <a:pt x="1530" y="2081"/>
                  </a:cubicBezTo>
                  <a:cubicBezTo>
                    <a:pt x="1521" y="2087"/>
                    <a:pt x="1514" y="2093"/>
                    <a:pt x="1505" y="2103"/>
                  </a:cubicBezTo>
                  <a:cubicBezTo>
                    <a:pt x="1499" y="2109"/>
                    <a:pt x="1489" y="2115"/>
                    <a:pt x="1483" y="2125"/>
                  </a:cubicBezTo>
                  <a:cubicBezTo>
                    <a:pt x="1474" y="2131"/>
                    <a:pt x="1464" y="2140"/>
                    <a:pt x="1458" y="2147"/>
                  </a:cubicBezTo>
                  <a:cubicBezTo>
                    <a:pt x="1449" y="2156"/>
                    <a:pt x="1442" y="2162"/>
                    <a:pt x="1433" y="2169"/>
                  </a:cubicBezTo>
                  <a:cubicBezTo>
                    <a:pt x="1427" y="2178"/>
                    <a:pt x="1417" y="2184"/>
                    <a:pt x="1411" y="2191"/>
                  </a:cubicBezTo>
                  <a:cubicBezTo>
                    <a:pt x="1402" y="2200"/>
                    <a:pt x="1392" y="2206"/>
                    <a:pt x="1386" y="2216"/>
                  </a:cubicBezTo>
                  <a:cubicBezTo>
                    <a:pt x="1377" y="2222"/>
                    <a:pt x="1370" y="2228"/>
                    <a:pt x="1361" y="2238"/>
                  </a:cubicBezTo>
                  <a:cubicBezTo>
                    <a:pt x="1355" y="2244"/>
                    <a:pt x="1345" y="2250"/>
                    <a:pt x="1339" y="2260"/>
                  </a:cubicBezTo>
                  <a:cubicBezTo>
                    <a:pt x="1330" y="2266"/>
                    <a:pt x="1320" y="2275"/>
                    <a:pt x="1314" y="2282"/>
                  </a:cubicBezTo>
                  <a:cubicBezTo>
                    <a:pt x="1305" y="2291"/>
                    <a:pt x="1298" y="2297"/>
                    <a:pt x="1289" y="2303"/>
                  </a:cubicBezTo>
                  <a:cubicBezTo>
                    <a:pt x="1283" y="2313"/>
                    <a:pt x="1273" y="2319"/>
                    <a:pt x="1267" y="2325"/>
                  </a:cubicBezTo>
                  <a:cubicBezTo>
                    <a:pt x="1257" y="2335"/>
                    <a:pt x="1248" y="2341"/>
                    <a:pt x="1242" y="2350"/>
                  </a:cubicBezTo>
                  <a:cubicBezTo>
                    <a:pt x="1232" y="2357"/>
                    <a:pt x="1226" y="2363"/>
                    <a:pt x="1217" y="2372"/>
                  </a:cubicBezTo>
                  <a:cubicBezTo>
                    <a:pt x="1210" y="2379"/>
                    <a:pt x="1201" y="2385"/>
                    <a:pt x="1195" y="2394"/>
                  </a:cubicBezTo>
                  <a:cubicBezTo>
                    <a:pt x="1185" y="2401"/>
                    <a:pt x="1176" y="2410"/>
                    <a:pt x="1170" y="2416"/>
                  </a:cubicBezTo>
                  <a:cubicBezTo>
                    <a:pt x="1160" y="2426"/>
                    <a:pt x="1154" y="2432"/>
                    <a:pt x="1145" y="2438"/>
                  </a:cubicBezTo>
                  <a:cubicBezTo>
                    <a:pt x="1138" y="2448"/>
                    <a:pt x="1129" y="2454"/>
                    <a:pt x="1123" y="2463"/>
                  </a:cubicBezTo>
                  <a:cubicBezTo>
                    <a:pt x="1113" y="2470"/>
                    <a:pt x="1104" y="2476"/>
                    <a:pt x="1098" y="2485"/>
                  </a:cubicBezTo>
                  <a:cubicBezTo>
                    <a:pt x="1088" y="2491"/>
                    <a:pt x="1082" y="2498"/>
                    <a:pt x="1073" y="2507"/>
                  </a:cubicBezTo>
                  <a:cubicBezTo>
                    <a:pt x="1066" y="2513"/>
                    <a:pt x="1057" y="2523"/>
                    <a:pt x="1051" y="2529"/>
                  </a:cubicBezTo>
                  <a:cubicBezTo>
                    <a:pt x="1041" y="2538"/>
                    <a:pt x="1032" y="2545"/>
                    <a:pt x="1026" y="2551"/>
                  </a:cubicBezTo>
                  <a:cubicBezTo>
                    <a:pt x="1016" y="2560"/>
                    <a:pt x="1010" y="2567"/>
                    <a:pt x="1001" y="2573"/>
                  </a:cubicBezTo>
                  <a:cubicBezTo>
                    <a:pt x="994" y="2582"/>
                    <a:pt x="985" y="2589"/>
                    <a:pt x="979" y="2598"/>
                  </a:cubicBezTo>
                  <a:cubicBezTo>
                    <a:pt x="969" y="2604"/>
                    <a:pt x="960" y="2611"/>
                    <a:pt x="954" y="2620"/>
                  </a:cubicBezTo>
                  <a:cubicBezTo>
                    <a:pt x="944" y="2626"/>
                    <a:pt x="938" y="2632"/>
                    <a:pt x="928" y="2642"/>
                  </a:cubicBezTo>
                  <a:cubicBezTo>
                    <a:pt x="922" y="2648"/>
                    <a:pt x="913" y="2658"/>
                    <a:pt x="907" y="2664"/>
                  </a:cubicBezTo>
                  <a:cubicBezTo>
                    <a:pt x="897" y="2673"/>
                    <a:pt x="888" y="2679"/>
                    <a:pt x="881" y="2686"/>
                  </a:cubicBezTo>
                  <a:cubicBezTo>
                    <a:pt x="872" y="2695"/>
                    <a:pt x="866" y="2701"/>
                    <a:pt x="856" y="2708"/>
                  </a:cubicBezTo>
                  <a:cubicBezTo>
                    <a:pt x="850" y="2717"/>
                    <a:pt x="841" y="2723"/>
                    <a:pt x="834" y="2733"/>
                  </a:cubicBezTo>
                  <a:cubicBezTo>
                    <a:pt x="825" y="2739"/>
                    <a:pt x="816" y="2745"/>
                    <a:pt x="809" y="2755"/>
                  </a:cubicBezTo>
                  <a:cubicBezTo>
                    <a:pt x="800" y="2761"/>
                    <a:pt x="794" y="2767"/>
                    <a:pt x="784" y="2777"/>
                  </a:cubicBezTo>
                  <a:cubicBezTo>
                    <a:pt x="778" y="2783"/>
                    <a:pt x="769" y="2792"/>
                    <a:pt x="762" y="2799"/>
                  </a:cubicBezTo>
                  <a:cubicBezTo>
                    <a:pt x="753" y="2808"/>
                    <a:pt x="744" y="2814"/>
                    <a:pt x="737" y="2821"/>
                  </a:cubicBezTo>
                  <a:cubicBezTo>
                    <a:pt x="728" y="2830"/>
                    <a:pt x="722" y="2836"/>
                    <a:pt x="712" y="2846"/>
                  </a:cubicBezTo>
                  <a:cubicBezTo>
                    <a:pt x="706" y="2852"/>
                    <a:pt x="697" y="2858"/>
                    <a:pt x="690" y="2868"/>
                  </a:cubicBezTo>
                  <a:cubicBezTo>
                    <a:pt x="681" y="2874"/>
                    <a:pt x="671" y="2880"/>
                    <a:pt x="665" y="2889"/>
                  </a:cubicBezTo>
                  <a:cubicBezTo>
                    <a:pt x="656" y="2896"/>
                    <a:pt x="650" y="2905"/>
                    <a:pt x="640" y="2911"/>
                  </a:cubicBezTo>
                  <a:cubicBezTo>
                    <a:pt x="634" y="2921"/>
                    <a:pt x="624" y="2927"/>
                    <a:pt x="618" y="2933"/>
                  </a:cubicBezTo>
                  <a:cubicBezTo>
                    <a:pt x="609" y="2943"/>
                    <a:pt x="599" y="2949"/>
                    <a:pt x="593" y="2955"/>
                  </a:cubicBezTo>
                  <a:cubicBezTo>
                    <a:pt x="584" y="2965"/>
                    <a:pt x="577" y="2971"/>
                    <a:pt x="568" y="2980"/>
                  </a:cubicBezTo>
                  <a:cubicBezTo>
                    <a:pt x="562" y="2987"/>
                    <a:pt x="552" y="2993"/>
                    <a:pt x="546" y="3002"/>
                  </a:cubicBezTo>
                  <a:cubicBezTo>
                    <a:pt x="537" y="3009"/>
                    <a:pt x="527" y="3015"/>
                    <a:pt x="521" y="3024"/>
                  </a:cubicBezTo>
                  <a:cubicBezTo>
                    <a:pt x="512" y="3030"/>
                    <a:pt x="505" y="3040"/>
                    <a:pt x="496" y="3046"/>
                  </a:cubicBezTo>
                  <a:cubicBezTo>
                    <a:pt x="490" y="3056"/>
                    <a:pt x="480" y="3062"/>
                    <a:pt x="474" y="3068"/>
                  </a:cubicBezTo>
                  <a:cubicBezTo>
                    <a:pt x="465" y="3077"/>
                    <a:pt x="455" y="3084"/>
                    <a:pt x="449" y="3090"/>
                  </a:cubicBezTo>
                  <a:cubicBezTo>
                    <a:pt x="440" y="3099"/>
                    <a:pt x="433" y="3106"/>
                    <a:pt x="424" y="3115"/>
                  </a:cubicBezTo>
                  <a:cubicBezTo>
                    <a:pt x="154" y="3375"/>
                    <a:pt x="1" y="3736"/>
                    <a:pt x="1" y="4112"/>
                  </a:cubicBezTo>
                  <a:lnTo>
                    <a:pt x="1" y="10661"/>
                  </a:lnTo>
                  <a:cubicBezTo>
                    <a:pt x="1" y="11429"/>
                    <a:pt x="624" y="12053"/>
                    <a:pt x="1392" y="12053"/>
                  </a:cubicBezTo>
                  <a:lnTo>
                    <a:pt x="21709" y="12053"/>
                  </a:lnTo>
                  <a:cubicBezTo>
                    <a:pt x="22053" y="12053"/>
                    <a:pt x="22382" y="11915"/>
                    <a:pt x="22624" y="11667"/>
                  </a:cubicBezTo>
                  <a:cubicBezTo>
                    <a:pt x="22633" y="11661"/>
                    <a:pt x="22639" y="11655"/>
                    <a:pt x="22649" y="11645"/>
                  </a:cubicBezTo>
                  <a:cubicBezTo>
                    <a:pt x="22655" y="11639"/>
                    <a:pt x="22665" y="11630"/>
                    <a:pt x="22671" y="11623"/>
                  </a:cubicBezTo>
                  <a:cubicBezTo>
                    <a:pt x="22680" y="11614"/>
                    <a:pt x="22690" y="11608"/>
                    <a:pt x="22696" y="11601"/>
                  </a:cubicBezTo>
                  <a:cubicBezTo>
                    <a:pt x="22705" y="11592"/>
                    <a:pt x="22712" y="11586"/>
                    <a:pt x="22721" y="11579"/>
                  </a:cubicBezTo>
                  <a:cubicBezTo>
                    <a:pt x="22727" y="11570"/>
                    <a:pt x="22737" y="11564"/>
                    <a:pt x="22743" y="11554"/>
                  </a:cubicBezTo>
                  <a:cubicBezTo>
                    <a:pt x="22752" y="11548"/>
                    <a:pt x="22762" y="11542"/>
                    <a:pt x="22768" y="11532"/>
                  </a:cubicBezTo>
                  <a:cubicBezTo>
                    <a:pt x="22777" y="11526"/>
                    <a:pt x="22784" y="11520"/>
                    <a:pt x="22793" y="11511"/>
                  </a:cubicBezTo>
                  <a:cubicBezTo>
                    <a:pt x="22799" y="11504"/>
                    <a:pt x="22809" y="11495"/>
                    <a:pt x="22815" y="11489"/>
                  </a:cubicBezTo>
                  <a:cubicBezTo>
                    <a:pt x="22824" y="11479"/>
                    <a:pt x="22834" y="11473"/>
                    <a:pt x="22840" y="11467"/>
                  </a:cubicBezTo>
                  <a:cubicBezTo>
                    <a:pt x="22849" y="11457"/>
                    <a:pt x="22856" y="11451"/>
                    <a:pt x="22865" y="11445"/>
                  </a:cubicBezTo>
                  <a:cubicBezTo>
                    <a:pt x="22871" y="11435"/>
                    <a:pt x="22881" y="11429"/>
                    <a:pt x="22887" y="11420"/>
                  </a:cubicBezTo>
                  <a:cubicBezTo>
                    <a:pt x="22896" y="11413"/>
                    <a:pt x="22906" y="11407"/>
                    <a:pt x="22912" y="11398"/>
                  </a:cubicBezTo>
                  <a:cubicBezTo>
                    <a:pt x="22918" y="11391"/>
                    <a:pt x="22928" y="11385"/>
                    <a:pt x="22937" y="11376"/>
                  </a:cubicBezTo>
                  <a:cubicBezTo>
                    <a:pt x="22943" y="11366"/>
                    <a:pt x="22953" y="11360"/>
                    <a:pt x="22959" y="11354"/>
                  </a:cubicBezTo>
                  <a:cubicBezTo>
                    <a:pt x="22969" y="11344"/>
                    <a:pt x="22978" y="11338"/>
                    <a:pt x="22984" y="11332"/>
                  </a:cubicBezTo>
                  <a:cubicBezTo>
                    <a:pt x="22994" y="11323"/>
                    <a:pt x="23000" y="11316"/>
                    <a:pt x="23009" y="11307"/>
                  </a:cubicBezTo>
                  <a:cubicBezTo>
                    <a:pt x="23016" y="11301"/>
                    <a:pt x="23025" y="11294"/>
                    <a:pt x="23031" y="11285"/>
                  </a:cubicBezTo>
                  <a:cubicBezTo>
                    <a:pt x="23041" y="11279"/>
                    <a:pt x="23050" y="11272"/>
                    <a:pt x="23056" y="11263"/>
                  </a:cubicBezTo>
                  <a:cubicBezTo>
                    <a:pt x="23066" y="11257"/>
                    <a:pt x="23072" y="11247"/>
                    <a:pt x="23081" y="11241"/>
                  </a:cubicBezTo>
                  <a:cubicBezTo>
                    <a:pt x="23088" y="11232"/>
                    <a:pt x="23097" y="11225"/>
                    <a:pt x="23103" y="11219"/>
                  </a:cubicBezTo>
                  <a:cubicBezTo>
                    <a:pt x="23113" y="11210"/>
                    <a:pt x="23122" y="11203"/>
                    <a:pt x="23128" y="11197"/>
                  </a:cubicBezTo>
                  <a:cubicBezTo>
                    <a:pt x="23135" y="11188"/>
                    <a:pt x="23144" y="11182"/>
                    <a:pt x="23153" y="11172"/>
                  </a:cubicBezTo>
                  <a:cubicBezTo>
                    <a:pt x="23160" y="11166"/>
                    <a:pt x="23169" y="11160"/>
                    <a:pt x="23175" y="11150"/>
                  </a:cubicBezTo>
                  <a:cubicBezTo>
                    <a:pt x="23185" y="11144"/>
                    <a:pt x="23194" y="11138"/>
                    <a:pt x="23200" y="11128"/>
                  </a:cubicBezTo>
                  <a:cubicBezTo>
                    <a:pt x="23207" y="11122"/>
                    <a:pt x="23216" y="11113"/>
                    <a:pt x="23225" y="11106"/>
                  </a:cubicBezTo>
                  <a:cubicBezTo>
                    <a:pt x="23232" y="11097"/>
                    <a:pt x="23241" y="11091"/>
                    <a:pt x="23247" y="11084"/>
                  </a:cubicBezTo>
                  <a:cubicBezTo>
                    <a:pt x="23257" y="11075"/>
                    <a:pt x="23266" y="11069"/>
                    <a:pt x="23272" y="11062"/>
                  </a:cubicBezTo>
                  <a:cubicBezTo>
                    <a:pt x="23279" y="11053"/>
                    <a:pt x="23288" y="11047"/>
                    <a:pt x="23298" y="11037"/>
                  </a:cubicBezTo>
                  <a:cubicBezTo>
                    <a:pt x="23304" y="11031"/>
                    <a:pt x="23313" y="11025"/>
                    <a:pt x="23320" y="11015"/>
                  </a:cubicBezTo>
                  <a:cubicBezTo>
                    <a:pt x="23329" y="11009"/>
                    <a:pt x="23338" y="11003"/>
                    <a:pt x="23345" y="10993"/>
                  </a:cubicBezTo>
                  <a:cubicBezTo>
                    <a:pt x="23351" y="10984"/>
                    <a:pt x="23360" y="10978"/>
                    <a:pt x="23370" y="10972"/>
                  </a:cubicBezTo>
                  <a:cubicBezTo>
                    <a:pt x="23376" y="10962"/>
                    <a:pt x="23385" y="10956"/>
                    <a:pt x="23392" y="10950"/>
                  </a:cubicBezTo>
                  <a:cubicBezTo>
                    <a:pt x="23401" y="10940"/>
                    <a:pt x="23410" y="10934"/>
                    <a:pt x="23417" y="10925"/>
                  </a:cubicBezTo>
                  <a:cubicBezTo>
                    <a:pt x="23423" y="10918"/>
                    <a:pt x="23432" y="10912"/>
                    <a:pt x="23442" y="10903"/>
                  </a:cubicBezTo>
                  <a:cubicBezTo>
                    <a:pt x="23448" y="10896"/>
                    <a:pt x="23457" y="10890"/>
                    <a:pt x="23464" y="10881"/>
                  </a:cubicBezTo>
                  <a:cubicBezTo>
                    <a:pt x="23473" y="10874"/>
                    <a:pt x="23482" y="10865"/>
                    <a:pt x="23489" y="10859"/>
                  </a:cubicBezTo>
                  <a:cubicBezTo>
                    <a:pt x="23495" y="10849"/>
                    <a:pt x="23504" y="10843"/>
                    <a:pt x="23514" y="10837"/>
                  </a:cubicBezTo>
                  <a:cubicBezTo>
                    <a:pt x="23520" y="10827"/>
                    <a:pt x="23529" y="10821"/>
                    <a:pt x="23536" y="10815"/>
                  </a:cubicBezTo>
                  <a:cubicBezTo>
                    <a:pt x="23545" y="10805"/>
                    <a:pt x="23555" y="10799"/>
                    <a:pt x="23561" y="10790"/>
                  </a:cubicBezTo>
                  <a:cubicBezTo>
                    <a:pt x="23567" y="10784"/>
                    <a:pt x="23576" y="10777"/>
                    <a:pt x="23586" y="10768"/>
                  </a:cubicBezTo>
                  <a:cubicBezTo>
                    <a:pt x="23592" y="10762"/>
                    <a:pt x="23602" y="10755"/>
                    <a:pt x="23608" y="10746"/>
                  </a:cubicBezTo>
                  <a:cubicBezTo>
                    <a:pt x="23617" y="10740"/>
                    <a:pt x="23627" y="10730"/>
                    <a:pt x="23633" y="10724"/>
                  </a:cubicBezTo>
                  <a:cubicBezTo>
                    <a:pt x="23639" y="10715"/>
                    <a:pt x="23649" y="10708"/>
                    <a:pt x="23658" y="10702"/>
                  </a:cubicBezTo>
                  <a:cubicBezTo>
                    <a:pt x="23664" y="10693"/>
                    <a:pt x="23674" y="10686"/>
                    <a:pt x="23680" y="10680"/>
                  </a:cubicBezTo>
                  <a:cubicBezTo>
                    <a:pt x="23689" y="10671"/>
                    <a:pt x="23699" y="10664"/>
                    <a:pt x="23705" y="10655"/>
                  </a:cubicBezTo>
                  <a:cubicBezTo>
                    <a:pt x="23711" y="10649"/>
                    <a:pt x="23721" y="10642"/>
                    <a:pt x="23730" y="10633"/>
                  </a:cubicBezTo>
                  <a:cubicBezTo>
                    <a:pt x="23736" y="10627"/>
                    <a:pt x="23746" y="10621"/>
                    <a:pt x="23752" y="10611"/>
                  </a:cubicBezTo>
                  <a:cubicBezTo>
                    <a:pt x="23761" y="10605"/>
                    <a:pt x="23771" y="10595"/>
                    <a:pt x="23777" y="10589"/>
                  </a:cubicBezTo>
                  <a:cubicBezTo>
                    <a:pt x="23783" y="10580"/>
                    <a:pt x="23793" y="10574"/>
                    <a:pt x="23802" y="10567"/>
                  </a:cubicBezTo>
                  <a:cubicBezTo>
                    <a:pt x="23808" y="10558"/>
                    <a:pt x="23818" y="10552"/>
                    <a:pt x="23824" y="10542"/>
                  </a:cubicBezTo>
                  <a:cubicBezTo>
                    <a:pt x="23833" y="10536"/>
                    <a:pt x="23843" y="10530"/>
                    <a:pt x="23849" y="10520"/>
                  </a:cubicBezTo>
                  <a:cubicBezTo>
                    <a:pt x="23855" y="10514"/>
                    <a:pt x="23865" y="10508"/>
                    <a:pt x="23874" y="10498"/>
                  </a:cubicBezTo>
                  <a:cubicBezTo>
                    <a:pt x="23880" y="10492"/>
                    <a:pt x="23890" y="10483"/>
                    <a:pt x="23896" y="10476"/>
                  </a:cubicBezTo>
                  <a:cubicBezTo>
                    <a:pt x="23906" y="10467"/>
                    <a:pt x="23915" y="10461"/>
                    <a:pt x="23921" y="10454"/>
                  </a:cubicBezTo>
                  <a:cubicBezTo>
                    <a:pt x="23927" y="10445"/>
                    <a:pt x="23937" y="10439"/>
                    <a:pt x="23946" y="10433"/>
                  </a:cubicBezTo>
                  <a:cubicBezTo>
                    <a:pt x="23953" y="10423"/>
                    <a:pt x="23962" y="10417"/>
                    <a:pt x="23968" y="10407"/>
                  </a:cubicBezTo>
                  <a:cubicBezTo>
                    <a:pt x="23978" y="10401"/>
                    <a:pt x="23987" y="10395"/>
                    <a:pt x="23993" y="10386"/>
                  </a:cubicBezTo>
                  <a:cubicBezTo>
                    <a:pt x="24000" y="10379"/>
                    <a:pt x="24009" y="10373"/>
                    <a:pt x="24018" y="10364"/>
                  </a:cubicBezTo>
                  <a:cubicBezTo>
                    <a:pt x="24025" y="10357"/>
                    <a:pt x="24034" y="10348"/>
                    <a:pt x="24040" y="10342"/>
                  </a:cubicBezTo>
                  <a:cubicBezTo>
                    <a:pt x="24050" y="10332"/>
                    <a:pt x="24059" y="10326"/>
                    <a:pt x="24065" y="10320"/>
                  </a:cubicBezTo>
                  <a:cubicBezTo>
                    <a:pt x="24072" y="10310"/>
                    <a:pt x="24081" y="10304"/>
                    <a:pt x="24090" y="10298"/>
                  </a:cubicBezTo>
                  <a:cubicBezTo>
                    <a:pt x="24097" y="10288"/>
                    <a:pt x="24106" y="10282"/>
                    <a:pt x="24112" y="10273"/>
                  </a:cubicBezTo>
                  <a:cubicBezTo>
                    <a:pt x="24122" y="10266"/>
                    <a:pt x="24128" y="10260"/>
                    <a:pt x="24137" y="10251"/>
                  </a:cubicBezTo>
                  <a:cubicBezTo>
                    <a:pt x="24144" y="10244"/>
                    <a:pt x="24153" y="10238"/>
                    <a:pt x="24162" y="10229"/>
                  </a:cubicBezTo>
                  <a:cubicBezTo>
                    <a:pt x="24169" y="10223"/>
                    <a:pt x="24178" y="10213"/>
                    <a:pt x="24184" y="10207"/>
                  </a:cubicBezTo>
                  <a:cubicBezTo>
                    <a:pt x="24194" y="10197"/>
                    <a:pt x="24200" y="10191"/>
                    <a:pt x="24210" y="10185"/>
                  </a:cubicBezTo>
                  <a:cubicBezTo>
                    <a:pt x="24216" y="10176"/>
                    <a:pt x="24225" y="10169"/>
                    <a:pt x="24235" y="10160"/>
                  </a:cubicBezTo>
                  <a:cubicBezTo>
                    <a:pt x="24241" y="10154"/>
                    <a:pt x="24250" y="10147"/>
                    <a:pt x="24257" y="10138"/>
                  </a:cubicBezTo>
                  <a:cubicBezTo>
                    <a:pt x="24266" y="10132"/>
                    <a:pt x="24272" y="10125"/>
                    <a:pt x="24282" y="10116"/>
                  </a:cubicBezTo>
                  <a:cubicBezTo>
                    <a:pt x="24288" y="10110"/>
                    <a:pt x="24297" y="10100"/>
                    <a:pt x="24307" y="10094"/>
                  </a:cubicBezTo>
                  <a:cubicBezTo>
                    <a:pt x="24313" y="10085"/>
                    <a:pt x="24322" y="10078"/>
                    <a:pt x="24329" y="10072"/>
                  </a:cubicBezTo>
                  <a:cubicBezTo>
                    <a:pt x="24338" y="10063"/>
                    <a:pt x="24344" y="10056"/>
                    <a:pt x="24354" y="10050"/>
                  </a:cubicBezTo>
                  <a:cubicBezTo>
                    <a:pt x="24360" y="10041"/>
                    <a:pt x="24369" y="10035"/>
                    <a:pt x="24379" y="10025"/>
                  </a:cubicBezTo>
                  <a:cubicBezTo>
                    <a:pt x="24385" y="10019"/>
                    <a:pt x="24394" y="10013"/>
                    <a:pt x="24401" y="10003"/>
                  </a:cubicBezTo>
                  <a:cubicBezTo>
                    <a:pt x="24410" y="9997"/>
                    <a:pt x="24416" y="9991"/>
                    <a:pt x="24426" y="9981"/>
                  </a:cubicBezTo>
                  <a:cubicBezTo>
                    <a:pt x="24432" y="9975"/>
                    <a:pt x="24441" y="9966"/>
                    <a:pt x="24451" y="9959"/>
                  </a:cubicBezTo>
                  <a:cubicBezTo>
                    <a:pt x="24457" y="9950"/>
                    <a:pt x="24466" y="9944"/>
                    <a:pt x="24473" y="9937"/>
                  </a:cubicBezTo>
                  <a:cubicBezTo>
                    <a:pt x="24482" y="9928"/>
                    <a:pt x="24488" y="9922"/>
                    <a:pt x="24498" y="9915"/>
                  </a:cubicBezTo>
                  <a:cubicBezTo>
                    <a:pt x="24504" y="9906"/>
                    <a:pt x="24513" y="9900"/>
                    <a:pt x="24523" y="9890"/>
                  </a:cubicBezTo>
                  <a:cubicBezTo>
                    <a:pt x="24529" y="9884"/>
                    <a:pt x="24539" y="9878"/>
                    <a:pt x="24545" y="9868"/>
                  </a:cubicBezTo>
                  <a:cubicBezTo>
                    <a:pt x="24554" y="9862"/>
                    <a:pt x="24560" y="9856"/>
                    <a:pt x="24570" y="9847"/>
                  </a:cubicBezTo>
                  <a:cubicBezTo>
                    <a:pt x="24576" y="9840"/>
                    <a:pt x="24586" y="9831"/>
                    <a:pt x="24595" y="9825"/>
                  </a:cubicBezTo>
                  <a:cubicBezTo>
                    <a:pt x="24601" y="9815"/>
                    <a:pt x="24611" y="9809"/>
                    <a:pt x="24617" y="9803"/>
                  </a:cubicBezTo>
                  <a:cubicBezTo>
                    <a:pt x="24626" y="9793"/>
                    <a:pt x="24633" y="9787"/>
                    <a:pt x="24642" y="9778"/>
                  </a:cubicBezTo>
                  <a:cubicBezTo>
                    <a:pt x="24648" y="9771"/>
                    <a:pt x="24658" y="9765"/>
                    <a:pt x="24667" y="9756"/>
                  </a:cubicBezTo>
                  <a:cubicBezTo>
                    <a:pt x="24673" y="9749"/>
                    <a:pt x="24683" y="9743"/>
                    <a:pt x="24689" y="9734"/>
                  </a:cubicBezTo>
                  <a:cubicBezTo>
                    <a:pt x="24698" y="9727"/>
                    <a:pt x="24705" y="9718"/>
                    <a:pt x="24714" y="9712"/>
                  </a:cubicBezTo>
                  <a:cubicBezTo>
                    <a:pt x="24720" y="9702"/>
                    <a:pt x="24730" y="9696"/>
                    <a:pt x="24739" y="9690"/>
                  </a:cubicBezTo>
                  <a:cubicBezTo>
                    <a:pt x="24745" y="9680"/>
                    <a:pt x="24755" y="9674"/>
                    <a:pt x="24761" y="9668"/>
                  </a:cubicBezTo>
                  <a:cubicBezTo>
                    <a:pt x="24770" y="9658"/>
                    <a:pt x="24777" y="9652"/>
                    <a:pt x="24786" y="9643"/>
                  </a:cubicBezTo>
                  <a:cubicBezTo>
                    <a:pt x="24792" y="9637"/>
                    <a:pt x="24802" y="9630"/>
                    <a:pt x="24811" y="9621"/>
                  </a:cubicBezTo>
                  <a:cubicBezTo>
                    <a:pt x="24817" y="9615"/>
                    <a:pt x="24827" y="9608"/>
                    <a:pt x="24833" y="9599"/>
                  </a:cubicBezTo>
                  <a:cubicBezTo>
                    <a:pt x="24843" y="9593"/>
                    <a:pt x="24849" y="9583"/>
                    <a:pt x="24858" y="9577"/>
                  </a:cubicBezTo>
                  <a:cubicBezTo>
                    <a:pt x="24864" y="9568"/>
                    <a:pt x="24874" y="9561"/>
                    <a:pt x="24883" y="9555"/>
                  </a:cubicBezTo>
                  <a:cubicBezTo>
                    <a:pt x="24890" y="9546"/>
                    <a:pt x="24899" y="9539"/>
                    <a:pt x="24905" y="9533"/>
                  </a:cubicBezTo>
                  <a:cubicBezTo>
                    <a:pt x="24915" y="9524"/>
                    <a:pt x="24921" y="9517"/>
                    <a:pt x="24930" y="9508"/>
                  </a:cubicBezTo>
                  <a:cubicBezTo>
                    <a:pt x="24937" y="9502"/>
                    <a:pt x="24946" y="9496"/>
                    <a:pt x="24955" y="9486"/>
                  </a:cubicBezTo>
                  <a:cubicBezTo>
                    <a:pt x="24962" y="9480"/>
                    <a:pt x="24971" y="9474"/>
                    <a:pt x="24977" y="9464"/>
                  </a:cubicBezTo>
                  <a:cubicBezTo>
                    <a:pt x="24987" y="9458"/>
                    <a:pt x="24993" y="9449"/>
                    <a:pt x="25002" y="9442"/>
                  </a:cubicBezTo>
                  <a:cubicBezTo>
                    <a:pt x="25009" y="9433"/>
                    <a:pt x="25018" y="9427"/>
                    <a:pt x="25027" y="9420"/>
                  </a:cubicBezTo>
                  <a:cubicBezTo>
                    <a:pt x="25034" y="9411"/>
                    <a:pt x="25043" y="9405"/>
                    <a:pt x="25049" y="9395"/>
                  </a:cubicBezTo>
                  <a:cubicBezTo>
                    <a:pt x="25059" y="9389"/>
                    <a:pt x="25065" y="9383"/>
                    <a:pt x="25074" y="9373"/>
                  </a:cubicBezTo>
                  <a:cubicBezTo>
                    <a:pt x="25081" y="9367"/>
                    <a:pt x="25090" y="9361"/>
                    <a:pt x="25100" y="9351"/>
                  </a:cubicBezTo>
                  <a:cubicBezTo>
                    <a:pt x="25106" y="9345"/>
                    <a:pt x="25115" y="9336"/>
                    <a:pt x="25121" y="9329"/>
                  </a:cubicBezTo>
                  <a:cubicBezTo>
                    <a:pt x="25131" y="9320"/>
                    <a:pt x="25137" y="9314"/>
                    <a:pt x="25147" y="9307"/>
                  </a:cubicBezTo>
                  <a:cubicBezTo>
                    <a:pt x="25153" y="9298"/>
                    <a:pt x="25162" y="9292"/>
                    <a:pt x="25172" y="9286"/>
                  </a:cubicBezTo>
                  <a:cubicBezTo>
                    <a:pt x="25178" y="9276"/>
                    <a:pt x="25187" y="9270"/>
                    <a:pt x="25194" y="9260"/>
                  </a:cubicBezTo>
                  <a:cubicBezTo>
                    <a:pt x="25203" y="9254"/>
                    <a:pt x="25209" y="9248"/>
                    <a:pt x="25219" y="9239"/>
                  </a:cubicBezTo>
                  <a:cubicBezTo>
                    <a:pt x="25225" y="9232"/>
                    <a:pt x="25234" y="9226"/>
                    <a:pt x="25244" y="9217"/>
                  </a:cubicBezTo>
                  <a:cubicBezTo>
                    <a:pt x="25250" y="9210"/>
                    <a:pt x="25259" y="9201"/>
                    <a:pt x="25266" y="9195"/>
                  </a:cubicBezTo>
                  <a:cubicBezTo>
                    <a:pt x="25275" y="9185"/>
                    <a:pt x="25281" y="9179"/>
                    <a:pt x="25291" y="9173"/>
                  </a:cubicBezTo>
                  <a:cubicBezTo>
                    <a:pt x="25297" y="9163"/>
                    <a:pt x="25306" y="9157"/>
                    <a:pt x="25316" y="9151"/>
                  </a:cubicBezTo>
                  <a:cubicBezTo>
                    <a:pt x="25322" y="9141"/>
                    <a:pt x="25331" y="9135"/>
                    <a:pt x="25338" y="9126"/>
                  </a:cubicBezTo>
                  <a:cubicBezTo>
                    <a:pt x="25347" y="9119"/>
                    <a:pt x="25353" y="9113"/>
                    <a:pt x="25363" y="9104"/>
                  </a:cubicBezTo>
                  <a:cubicBezTo>
                    <a:pt x="25369" y="9098"/>
                    <a:pt x="25378" y="9091"/>
                    <a:pt x="25388" y="9082"/>
                  </a:cubicBezTo>
                  <a:cubicBezTo>
                    <a:pt x="25394" y="9076"/>
                    <a:pt x="25403" y="9066"/>
                    <a:pt x="25410" y="9060"/>
                  </a:cubicBezTo>
                  <a:cubicBezTo>
                    <a:pt x="25419" y="9051"/>
                    <a:pt x="25425" y="9044"/>
                    <a:pt x="25435" y="9038"/>
                  </a:cubicBezTo>
                  <a:cubicBezTo>
                    <a:pt x="25441" y="9029"/>
                    <a:pt x="25450" y="9022"/>
                    <a:pt x="25460" y="9013"/>
                  </a:cubicBezTo>
                  <a:cubicBezTo>
                    <a:pt x="25466" y="9007"/>
                    <a:pt x="25476" y="9000"/>
                    <a:pt x="25482" y="8991"/>
                  </a:cubicBezTo>
                  <a:cubicBezTo>
                    <a:pt x="25491" y="8985"/>
                    <a:pt x="25498" y="8978"/>
                    <a:pt x="25507" y="8969"/>
                  </a:cubicBezTo>
                  <a:cubicBezTo>
                    <a:pt x="25758" y="8728"/>
                    <a:pt x="25899" y="8396"/>
                    <a:pt x="25899" y="8048"/>
                  </a:cubicBezTo>
                  <a:lnTo>
                    <a:pt x="25899" y="1392"/>
                  </a:lnTo>
                  <a:cubicBezTo>
                    <a:pt x="25899" y="624"/>
                    <a:pt x="25275" y="0"/>
                    <a:pt x="24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37"/>
            <p:cNvSpPr/>
            <p:nvPr/>
          </p:nvSpPr>
          <p:spPr>
            <a:xfrm>
              <a:off x="2426196" y="3815670"/>
              <a:ext cx="341691" cy="137615"/>
            </a:xfrm>
            <a:custGeom>
              <a:avLst/>
              <a:gdLst/>
              <a:ahLst/>
              <a:cxnLst/>
              <a:rect l="l" t="t" r="r" b="b"/>
              <a:pathLst>
                <a:path w="22994" h="9333" extrusionOk="0">
                  <a:moveTo>
                    <a:pt x="1392" y="0"/>
                  </a:moveTo>
                  <a:cubicBezTo>
                    <a:pt x="625" y="0"/>
                    <a:pt x="1" y="624"/>
                    <a:pt x="1" y="1392"/>
                  </a:cubicBezTo>
                  <a:lnTo>
                    <a:pt x="1" y="7938"/>
                  </a:lnTo>
                  <a:cubicBezTo>
                    <a:pt x="1" y="8709"/>
                    <a:pt x="625" y="9333"/>
                    <a:pt x="1395" y="9333"/>
                  </a:cubicBezTo>
                  <a:lnTo>
                    <a:pt x="21712" y="9333"/>
                  </a:lnTo>
                  <a:cubicBezTo>
                    <a:pt x="22420" y="9333"/>
                    <a:pt x="22994" y="8756"/>
                    <a:pt x="22994" y="8048"/>
                  </a:cubicBezTo>
                  <a:lnTo>
                    <a:pt x="22994" y="1392"/>
                  </a:lnTo>
                  <a:cubicBezTo>
                    <a:pt x="22994" y="624"/>
                    <a:pt x="22370" y="0"/>
                    <a:pt x="216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37"/>
            <p:cNvSpPr/>
            <p:nvPr/>
          </p:nvSpPr>
          <p:spPr>
            <a:xfrm>
              <a:off x="2498296" y="3859745"/>
              <a:ext cx="53615" cy="51195"/>
            </a:xfrm>
            <a:custGeom>
              <a:avLst/>
              <a:gdLst/>
              <a:ahLst/>
              <a:cxnLst/>
              <a:rect l="l" t="t" r="r" b="b"/>
              <a:pathLst>
                <a:path w="3608" h="3472" extrusionOk="0">
                  <a:moveTo>
                    <a:pt x="1733" y="1"/>
                  </a:moveTo>
                  <a:cubicBezTo>
                    <a:pt x="777" y="1"/>
                    <a:pt x="0" y="778"/>
                    <a:pt x="0" y="1737"/>
                  </a:cubicBezTo>
                  <a:cubicBezTo>
                    <a:pt x="0" y="2439"/>
                    <a:pt x="423" y="3072"/>
                    <a:pt x="1072" y="3338"/>
                  </a:cubicBezTo>
                  <a:cubicBezTo>
                    <a:pt x="1286" y="3428"/>
                    <a:pt x="1512" y="3471"/>
                    <a:pt x="1736" y="3471"/>
                  </a:cubicBezTo>
                  <a:cubicBezTo>
                    <a:pt x="2187" y="3471"/>
                    <a:pt x="2631" y="3295"/>
                    <a:pt x="2961" y="2962"/>
                  </a:cubicBezTo>
                  <a:cubicBezTo>
                    <a:pt x="3457" y="2467"/>
                    <a:pt x="3607" y="1721"/>
                    <a:pt x="3338" y="1073"/>
                  </a:cubicBezTo>
                  <a:cubicBezTo>
                    <a:pt x="3068" y="424"/>
                    <a:pt x="2435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37"/>
            <p:cNvSpPr/>
            <p:nvPr/>
          </p:nvSpPr>
          <p:spPr>
            <a:xfrm>
              <a:off x="2573680" y="3859745"/>
              <a:ext cx="53615" cy="51195"/>
            </a:xfrm>
            <a:custGeom>
              <a:avLst/>
              <a:gdLst/>
              <a:ahLst/>
              <a:cxnLst/>
              <a:rect l="l" t="t" r="r" b="b"/>
              <a:pathLst>
                <a:path w="3608" h="3472" extrusionOk="0">
                  <a:moveTo>
                    <a:pt x="1734" y="1"/>
                  </a:moveTo>
                  <a:cubicBezTo>
                    <a:pt x="778" y="1"/>
                    <a:pt x="1" y="778"/>
                    <a:pt x="1" y="1737"/>
                  </a:cubicBezTo>
                  <a:cubicBezTo>
                    <a:pt x="1" y="2439"/>
                    <a:pt x="424" y="3072"/>
                    <a:pt x="1069" y="3338"/>
                  </a:cubicBezTo>
                  <a:cubicBezTo>
                    <a:pt x="1285" y="3428"/>
                    <a:pt x="1511" y="3471"/>
                    <a:pt x="1736" y="3471"/>
                  </a:cubicBezTo>
                  <a:cubicBezTo>
                    <a:pt x="2187" y="3471"/>
                    <a:pt x="2631" y="3295"/>
                    <a:pt x="2962" y="2962"/>
                  </a:cubicBezTo>
                  <a:cubicBezTo>
                    <a:pt x="3457" y="2467"/>
                    <a:pt x="3608" y="1721"/>
                    <a:pt x="3338" y="1073"/>
                  </a:cubicBezTo>
                  <a:cubicBezTo>
                    <a:pt x="3069" y="424"/>
                    <a:pt x="2436" y="1"/>
                    <a:pt x="1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7"/>
            <p:cNvSpPr/>
            <p:nvPr/>
          </p:nvSpPr>
          <p:spPr>
            <a:xfrm>
              <a:off x="2649079" y="3859745"/>
              <a:ext cx="53615" cy="51195"/>
            </a:xfrm>
            <a:custGeom>
              <a:avLst/>
              <a:gdLst/>
              <a:ahLst/>
              <a:cxnLst/>
              <a:rect l="l" t="t" r="r" b="b"/>
              <a:pathLst>
                <a:path w="3608" h="3472" extrusionOk="0">
                  <a:moveTo>
                    <a:pt x="1733" y="1"/>
                  </a:moveTo>
                  <a:cubicBezTo>
                    <a:pt x="777" y="1"/>
                    <a:pt x="0" y="778"/>
                    <a:pt x="0" y="1737"/>
                  </a:cubicBezTo>
                  <a:cubicBezTo>
                    <a:pt x="0" y="2439"/>
                    <a:pt x="423" y="3072"/>
                    <a:pt x="1069" y="3338"/>
                  </a:cubicBezTo>
                  <a:cubicBezTo>
                    <a:pt x="1284" y="3428"/>
                    <a:pt x="1511" y="3471"/>
                    <a:pt x="1735" y="3471"/>
                  </a:cubicBezTo>
                  <a:cubicBezTo>
                    <a:pt x="2187" y="3471"/>
                    <a:pt x="2631" y="3295"/>
                    <a:pt x="2962" y="2962"/>
                  </a:cubicBezTo>
                  <a:cubicBezTo>
                    <a:pt x="3457" y="2467"/>
                    <a:pt x="3607" y="1721"/>
                    <a:pt x="3338" y="1073"/>
                  </a:cubicBezTo>
                  <a:cubicBezTo>
                    <a:pt x="3068" y="424"/>
                    <a:pt x="2435" y="1"/>
                    <a:pt x="17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7"/>
            <p:cNvSpPr/>
            <p:nvPr/>
          </p:nvSpPr>
          <p:spPr>
            <a:xfrm>
              <a:off x="2720882" y="3847064"/>
              <a:ext cx="5795" cy="2949"/>
            </a:xfrm>
            <a:custGeom>
              <a:avLst/>
              <a:gdLst/>
              <a:ahLst/>
              <a:cxnLst/>
              <a:rect l="l" t="t" r="r" b="b"/>
              <a:pathLst>
                <a:path w="390" h="200" extrusionOk="0">
                  <a:moveTo>
                    <a:pt x="301" y="0"/>
                  </a:moveTo>
                  <a:cubicBezTo>
                    <a:pt x="298" y="0"/>
                    <a:pt x="296" y="1"/>
                    <a:pt x="295" y="2"/>
                  </a:cubicBezTo>
                  <a:cubicBezTo>
                    <a:pt x="229" y="65"/>
                    <a:pt x="154" y="74"/>
                    <a:pt x="70" y="80"/>
                  </a:cubicBezTo>
                  <a:cubicBezTo>
                    <a:pt x="44" y="80"/>
                    <a:pt x="26" y="131"/>
                    <a:pt x="1" y="159"/>
                  </a:cubicBezTo>
                  <a:cubicBezTo>
                    <a:pt x="32" y="178"/>
                    <a:pt x="63" y="193"/>
                    <a:pt x="98" y="200"/>
                  </a:cubicBezTo>
                  <a:cubicBezTo>
                    <a:pt x="160" y="200"/>
                    <a:pt x="223" y="193"/>
                    <a:pt x="286" y="184"/>
                  </a:cubicBezTo>
                  <a:cubicBezTo>
                    <a:pt x="352" y="165"/>
                    <a:pt x="389" y="96"/>
                    <a:pt x="374" y="33"/>
                  </a:cubicBezTo>
                  <a:cubicBezTo>
                    <a:pt x="357" y="25"/>
                    <a:pt x="317" y="0"/>
                    <a:pt x="3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7"/>
            <p:cNvSpPr/>
            <p:nvPr/>
          </p:nvSpPr>
          <p:spPr>
            <a:xfrm>
              <a:off x="2761955" y="3838998"/>
              <a:ext cx="2482" cy="2005"/>
            </a:xfrm>
            <a:custGeom>
              <a:avLst/>
              <a:gdLst/>
              <a:ahLst/>
              <a:cxnLst/>
              <a:rect l="l" t="t" r="r" b="b"/>
              <a:pathLst>
                <a:path w="167" h="136" extrusionOk="0">
                  <a:moveTo>
                    <a:pt x="142" y="1"/>
                  </a:moveTo>
                  <a:cubicBezTo>
                    <a:pt x="107" y="10"/>
                    <a:pt x="73" y="26"/>
                    <a:pt x="38" y="45"/>
                  </a:cubicBezTo>
                  <a:cubicBezTo>
                    <a:pt x="19" y="57"/>
                    <a:pt x="13" y="92"/>
                    <a:pt x="1" y="113"/>
                  </a:cubicBezTo>
                  <a:cubicBezTo>
                    <a:pt x="26" y="119"/>
                    <a:pt x="59" y="136"/>
                    <a:pt x="79" y="136"/>
                  </a:cubicBezTo>
                  <a:cubicBezTo>
                    <a:pt x="84" y="136"/>
                    <a:pt x="88" y="135"/>
                    <a:pt x="92" y="132"/>
                  </a:cubicBezTo>
                  <a:cubicBezTo>
                    <a:pt x="123" y="101"/>
                    <a:pt x="148" y="63"/>
                    <a:pt x="167" y="23"/>
                  </a:cubicBezTo>
                  <a:lnTo>
                    <a:pt x="1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7"/>
            <p:cNvSpPr/>
            <p:nvPr/>
          </p:nvSpPr>
          <p:spPr>
            <a:xfrm>
              <a:off x="2740675" y="3853508"/>
              <a:ext cx="2809" cy="2256"/>
            </a:xfrm>
            <a:custGeom>
              <a:avLst/>
              <a:gdLst/>
              <a:ahLst/>
              <a:cxnLst/>
              <a:rect l="l" t="t" r="r" b="b"/>
              <a:pathLst>
                <a:path w="189" h="153" extrusionOk="0">
                  <a:moveTo>
                    <a:pt x="88" y="1"/>
                  </a:moveTo>
                  <a:lnTo>
                    <a:pt x="57" y="16"/>
                  </a:lnTo>
                  <a:cubicBezTo>
                    <a:pt x="116" y="57"/>
                    <a:pt x="0" y="117"/>
                    <a:pt x="82" y="151"/>
                  </a:cubicBezTo>
                  <a:cubicBezTo>
                    <a:pt x="85" y="152"/>
                    <a:pt x="87" y="153"/>
                    <a:pt x="90" y="153"/>
                  </a:cubicBezTo>
                  <a:cubicBezTo>
                    <a:pt x="113" y="153"/>
                    <a:pt x="150" y="123"/>
                    <a:pt x="189" y="10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7"/>
            <p:cNvSpPr/>
            <p:nvPr/>
          </p:nvSpPr>
          <p:spPr>
            <a:xfrm>
              <a:off x="2725117" y="3833512"/>
              <a:ext cx="1976" cy="1298"/>
            </a:xfrm>
            <a:custGeom>
              <a:avLst/>
              <a:gdLst/>
              <a:ahLst/>
              <a:cxnLst/>
              <a:rect l="l" t="t" r="r" b="b"/>
              <a:pathLst>
                <a:path w="133" h="88" extrusionOk="0">
                  <a:moveTo>
                    <a:pt x="62" y="1"/>
                  </a:moveTo>
                  <a:cubicBezTo>
                    <a:pt x="49" y="1"/>
                    <a:pt x="35" y="5"/>
                    <a:pt x="20" y="15"/>
                  </a:cubicBezTo>
                  <a:cubicBezTo>
                    <a:pt x="7" y="25"/>
                    <a:pt x="7" y="59"/>
                    <a:pt x="1" y="81"/>
                  </a:cubicBezTo>
                  <a:lnTo>
                    <a:pt x="129" y="87"/>
                  </a:lnTo>
                  <a:cubicBezTo>
                    <a:pt x="129" y="75"/>
                    <a:pt x="132" y="62"/>
                    <a:pt x="132" y="50"/>
                  </a:cubicBezTo>
                  <a:cubicBezTo>
                    <a:pt x="113" y="20"/>
                    <a:pt x="9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7"/>
            <p:cNvSpPr/>
            <p:nvPr/>
          </p:nvSpPr>
          <p:spPr>
            <a:xfrm>
              <a:off x="2682410" y="3862562"/>
              <a:ext cx="12037" cy="10926"/>
            </a:xfrm>
            <a:custGeom>
              <a:avLst/>
              <a:gdLst/>
              <a:ahLst/>
              <a:cxnLst/>
              <a:rect l="l" t="t" r="r" b="b"/>
              <a:pathLst>
                <a:path w="810" h="741" extrusionOk="0">
                  <a:moveTo>
                    <a:pt x="572" y="0"/>
                  </a:moveTo>
                  <a:cubicBezTo>
                    <a:pt x="485" y="0"/>
                    <a:pt x="394" y="51"/>
                    <a:pt x="368" y="126"/>
                  </a:cubicBezTo>
                  <a:cubicBezTo>
                    <a:pt x="349" y="184"/>
                    <a:pt x="331" y="205"/>
                    <a:pt x="296" y="205"/>
                  </a:cubicBezTo>
                  <a:cubicBezTo>
                    <a:pt x="280" y="205"/>
                    <a:pt x="259" y="200"/>
                    <a:pt x="233" y="192"/>
                  </a:cubicBezTo>
                  <a:cubicBezTo>
                    <a:pt x="217" y="187"/>
                    <a:pt x="194" y="183"/>
                    <a:pt x="173" y="183"/>
                  </a:cubicBezTo>
                  <a:cubicBezTo>
                    <a:pt x="157" y="183"/>
                    <a:pt x="143" y="185"/>
                    <a:pt x="136" y="192"/>
                  </a:cubicBezTo>
                  <a:cubicBezTo>
                    <a:pt x="89" y="242"/>
                    <a:pt x="51" y="302"/>
                    <a:pt x="26" y="368"/>
                  </a:cubicBezTo>
                  <a:cubicBezTo>
                    <a:pt x="1" y="438"/>
                    <a:pt x="26" y="474"/>
                    <a:pt x="86" y="474"/>
                  </a:cubicBezTo>
                  <a:cubicBezTo>
                    <a:pt x="101" y="474"/>
                    <a:pt x="117" y="472"/>
                    <a:pt x="136" y="468"/>
                  </a:cubicBezTo>
                  <a:cubicBezTo>
                    <a:pt x="205" y="449"/>
                    <a:pt x="274" y="440"/>
                    <a:pt x="346" y="433"/>
                  </a:cubicBezTo>
                  <a:cubicBezTo>
                    <a:pt x="352" y="433"/>
                    <a:pt x="358" y="432"/>
                    <a:pt x="364" y="432"/>
                  </a:cubicBezTo>
                  <a:cubicBezTo>
                    <a:pt x="425" y="432"/>
                    <a:pt x="465" y="476"/>
                    <a:pt x="499" y="531"/>
                  </a:cubicBezTo>
                  <a:cubicBezTo>
                    <a:pt x="540" y="587"/>
                    <a:pt x="499" y="609"/>
                    <a:pt x="471" y="646"/>
                  </a:cubicBezTo>
                  <a:cubicBezTo>
                    <a:pt x="459" y="668"/>
                    <a:pt x="465" y="703"/>
                    <a:pt x="462" y="731"/>
                  </a:cubicBezTo>
                  <a:lnTo>
                    <a:pt x="490" y="740"/>
                  </a:lnTo>
                  <a:cubicBezTo>
                    <a:pt x="509" y="712"/>
                    <a:pt x="524" y="684"/>
                    <a:pt x="540" y="653"/>
                  </a:cubicBezTo>
                  <a:cubicBezTo>
                    <a:pt x="575" y="568"/>
                    <a:pt x="606" y="487"/>
                    <a:pt x="703" y="449"/>
                  </a:cubicBezTo>
                  <a:cubicBezTo>
                    <a:pt x="722" y="443"/>
                    <a:pt x="731" y="396"/>
                    <a:pt x="738" y="364"/>
                  </a:cubicBezTo>
                  <a:cubicBezTo>
                    <a:pt x="759" y="274"/>
                    <a:pt x="691" y="161"/>
                    <a:pt x="810" y="89"/>
                  </a:cubicBezTo>
                  <a:cubicBezTo>
                    <a:pt x="797" y="73"/>
                    <a:pt x="788" y="54"/>
                    <a:pt x="775" y="48"/>
                  </a:cubicBezTo>
                  <a:cubicBezTo>
                    <a:pt x="731" y="35"/>
                    <a:pt x="684" y="29"/>
                    <a:pt x="644" y="13"/>
                  </a:cubicBezTo>
                  <a:cubicBezTo>
                    <a:pt x="621" y="4"/>
                    <a:pt x="596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7"/>
            <p:cNvSpPr/>
            <p:nvPr/>
          </p:nvSpPr>
          <p:spPr>
            <a:xfrm>
              <a:off x="2625377" y="3872456"/>
              <a:ext cx="5825" cy="2610"/>
            </a:xfrm>
            <a:custGeom>
              <a:avLst/>
              <a:gdLst/>
              <a:ahLst/>
              <a:cxnLst/>
              <a:rect l="l" t="t" r="r" b="b"/>
              <a:pathLst>
                <a:path w="392" h="177" extrusionOk="0">
                  <a:moveTo>
                    <a:pt x="327" y="0"/>
                  </a:moveTo>
                  <a:cubicBezTo>
                    <a:pt x="327" y="0"/>
                    <a:pt x="326" y="0"/>
                    <a:pt x="326" y="1"/>
                  </a:cubicBezTo>
                  <a:cubicBezTo>
                    <a:pt x="284" y="24"/>
                    <a:pt x="241" y="32"/>
                    <a:pt x="198" y="32"/>
                  </a:cubicBezTo>
                  <a:cubicBezTo>
                    <a:pt x="162" y="32"/>
                    <a:pt x="125" y="27"/>
                    <a:pt x="88" y="19"/>
                  </a:cubicBezTo>
                  <a:cubicBezTo>
                    <a:pt x="86" y="19"/>
                    <a:pt x="85" y="19"/>
                    <a:pt x="83" y="19"/>
                  </a:cubicBezTo>
                  <a:cubicBezTo>
                    <a:pt x="59" y="19"/>
                    <a:pt x="29" y="58"/>
                    <a:pt x="0" y="79"/>
                  </a:cubicBezTo>
                  <a:cubicBezTo>
                    <a:pt x="28" y="101"/>
                    <a:pt x="53" y="132"/>
                    <a:pt x="85" y="142"/>
                  </a:cubicBezTo>
                  <a:cubicBezTo>
                    <a:pt x="144" y="157"/>
                    <a:pt x="207" y="170"/>
                    <a:pt x="270" y="176"/>
                  </a:cubicBezTo>
                  <a:cubicBezTo>
                    <a:pt x="339" y="173"/>
                    <a:pt x="392" y="120"/>
                    <a:pt x="392" y="54"/>
                  </a:cubicBezTo>
                  <a:cubicBezTo>
                    <a:pt x="377" y="42"/>
                    <a:pt x="338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7"/>
            <p:cNvSpPr/>
            <p:nvPr/>
          </p:nvSpPr>
          <p:spPr>
            <a:xfrm>
              <a:off x="2693183" y="3858153"/>
              <a:ext cx="3076" cy="1976"/>
            </a:xfrm>
            <a:custGeom>
              <a:avLst/>
              <a:gdLst/>
              <a:ahLst/>
              <a:cxnLst/>
              <a:rect l="l" t="t" r="r" b="b"/>
              <a:pathLst>
                <a:path w="207" h="134" extrusionOk="0">
                  <a:moveTo>
                    <a:pt x="128" y="0"/>
                  </a:moveTo>
                  <a:cubicBezTo>
                    <a:pt x="98" y="0"/>
                    <a:pt x="57" y="26"/>
                    <a:pt x="0" y="77"/>
                  </a:cubicBezTo>
                  <a:lnTo>
                    <a:pt x="207" y="134"/>
                  </a:lnTo>
                  <a:cubicBezTo>
                    <a:pt x="191" y="45"/>
                    <a:pt x="169" y="0"/>
                    <a:pt x="1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7"/>
            <p:cNvSpPr/>
            <p:nvPr/>
          </p:nvSpPr>
          <p:spPr>
            <a:xfrm>
              <a:off x="2667327" y="3874727"/>
              <a:ext cx="2719" cy="1681"/>
            </a:xfrm>
            <a:custGeom>
              <a:avLst/>
              <a:gdLst/>
              <a:ahLst/>
              <a:cxnLst/>
              <a:rect l="l" t="t" r="r" b="b"/>
              <a:pathLst>
                <a:path w="183" h="114" extrusionOk="0">
                  <a:moveTo>
                    <a:pt x="167" y="0"/>
                  </a:moveTo>
                  <a:cubicBezTo>
                    <a:pt x="129" y="0"/>
                    <a:pt x="92" y="6"/>
                    <a:pt x="57" y="13"/>
                  </a:cubicBezTo>
                  <a:cubicBezTo>
                    <a:pt x="32" y="22"/>
                    <a:pt x="20" y="50"/>
                    <a:pt x="1" y="72"/>
                  </a:cubicBezTo>
                  <a:cubicBezTo>
                    <a:pt x="26" y="86"/>
                    <a:pt x="60" y="114"/>
                    <a:pt x="78" y="114"/>
                  </a:cubicBezTo>
                  <a:cubicBezTo>
                    <a:pt x="79" y="114"/>
                    <a:pt x="81" y="113"/>
                    <a:pt x="82" y="113"/>
                  </a:cubicBezTo>
                  <a:cubicBezTo>
                    <a:pt x="120" y="88"/>
                    <a:pt x="154" y="60"/>
                    <a:pt x="182" y="28"/>
                  </a:cubicBezTo>
                  <a:cubicBezTo>
                    <a:pt x="176" y="19"/>
                    <a:pt x="173" y="9"/>
                    <a:pt x="1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7"/>
            <p:cNvSpPr/>
            <p:nvPr/>
          </p:nvSpPr>
          <p:spPr>
            <a:xfrm>
              <a:off x="2642972" y="3883044"/>
              <a:ext cx="2764" cy="2168"/>
            </a:xfrm>
            <a:custGeom>
              <a:avLst/>
              <a:gdLst/>
              <a:ahLst/>
              <a:cxnLst/>
              <a:rect l="l" t="t" r="r" b="b"/>
              <a:pathLst>
                <a:path w="186" h="147" extrusionOk="0">
                  <a:moveTo>
                    <a:pt x="114" y="0"/>
                  </a:moveTo>
                  <a:lnTo>
                    <a:pt x="79" y="3"/>
                  </a:lnTo>
                  <a:cubicBezTo>
                    <a:pt x="126" y="60"/>
                    <a:pt x="1" y="88"/>
                    <a:pt x="70" y="141"/>
                  </a:cubicBezTo>
                  <a:cubicBezTo>
                    <a:pt x="74" y="145"/>
                    <a:pt x="80" y="146"/>
                    <a:pt x="87" y="146"/>
                  </a:cubicBezTo>
                  <a:cubicBezTo>
                    <a:pt x="110" y="146"/>
                    <a:pt x="147" y="130"/>
                    <a:pt x="186" y="126"/>
                  </a:cubicBezTo>
                  <a:cubicBezTo>
                    <a:pt x="154" y="72"/>
                    <a:pt x="136" y="35"/>
                    <a:pt x="1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7"/>
            <p:cNvSpPr/>
            <p:nvPr/>
          </p:nvSpPr>
          <p:spPr>
            <a:xfrm>
              <a:off x="2683955" y="3862665"/>
              <a:ext cx="2303" cy="1504"/>
            </a:xfrm>
            <a:custGeom>
              <a:avLst/>
              <a:gdLst/>
              <a:ahLst/>
              <a:cxnLst/>
              <a:rect l="l" t="t" r="r" b="b"/>
              <a:pathLst>
                <a:path w="155" h="102" extrusionOk="0">
                  <a:moveTo>
                    <a:pt x="22" y="0"/>
                  </a:moveTo>
                  <a:lnTo>
                    <a:pt x="1" y="25"/>
                  </a:lnTo>
                  <a:cubicBezTo>
                    <a:pt x="16" y="53"/>
                    <a:pt x="26" y="91"/>
                    <a:pt x="48" y="100"/>
                  </a:cubicBezTo>
                  <a:cubicBezTo>
                    <a:pt x="56" y="101"/>
                    <a:pt x="65" y="102"/>
                    <a:pt x="73" y="102"/>
                  </a:cubicBezTo>
                  <a:cubicBezTo>
                    <a:pt x="99" y="102"/>
                    <a:pt x="124" y="98"/>
                    <a:pt x="148" y="91"/>
                  </a:cubicBezTo>
                  <a:lnTo>
                    <a:pt x="154" y="5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7"/>
            <p:cNvSpPr/>
            <p:nvPr/>
          </p:nvSpPr>
          <p:spPr>
            <a:xfrm>
              <a:off x="2633342" y="3859568"/>
              <a:ext cx="2006" cy="1533"/>
            </a:xfrm>
            <a:custGeom>
              <a:avLst/>
              <a:gdLst/>
              <a:ahLst/>
              <a:cxnLst/>
              <a:rect l="l" t="t" r="r" b="b"/>
              <a:pathLst>
                <a:path w="135" h="104" extrusionOk="0">
                  <a:moveTo>
                    <a:pt x="64" y="1"/>
                  </a:moveTo>
                  <a:cubicBezTo>
                    <a:pt x="55" y="1"/>
                    <a:pt x="45" y="3"/>
                    <a:pt x="35" y="6"/>
                  </a:cubicBezTo>
                  <a:cubicBezTo>
                    <a:pt x="19" y="13"/>
                    <a:pt x="13" y="44"/>
                    <a:pt x="0" y="63"/>
                  </a:cubicBezTo>
                  <a:lnTo>
                    <a:pt x="122" y="104"/>
                  </a:lnTo>
                  <a:cubicBezTo>
                    <a:pt x="125" y="91"/>
                    <a:pt x="129" y="79"/>
                    <a:pt x="135" y="66"/>
                  </a:cubicBezTo>
                  <a:cubicBezTo>
                    <a:pt x="122" y="28"/>
                    <a:pt x="100" y="1"/>
                    <a:pt x="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7"/>
            <p:cNvSpPr/>
            <p:nvPr/>
          </p:nvSpPr>
          <p:spPr>
            <a:xfrm>
              <a:off x="2608155" y="3874860"/>
              <a:ext cx="9644" cy="9481"/>
            </a:xfrm>
            <a:custGeom>
              <a:avLst/>
              <a:gdLst/>
              <a:ahLst/>
              <a:cxnLst/>
              <a:rect l="l" t="t" r="r" b="b"/>
              <a:pathLst>
                <a:path w="649" h="643" extrusionOk="0">
                  <a:moveTo>
                    <a:pt x="164" y="0"/>
                  </a:moveTo>
                  <a:cubicBezTo>
                    <a:pt x="142" y="0"/>
                    <a:pt x="122" y="13"/>
                    <a:pt x="100" y="35"/>
                  </a:cubicBezTo>
                  <a:cubicBezTo>
                    <a:pt x="40" y="98"/>
                    <a:pt x="31" y="182"/>
                    <a:pt x="15" y="257"/>
                  </a:cubicBezTo>
                  <a:cubicBezTo>
                    <a:pt x="1" y="342"/>
                    <a:pt x="17" y="381"/>
                    <a:pt x="67" y="381"/>
                  </a:cubicBezTo>
                  <a:cubicBezTo>
                    <a:pt x="91" y="381"/>
                    <a:pt x="123" y="372"/>
                    <a:pt x="163" y="355"/>
                  </a:cubicBezTo>
                  <a:cubicBezTo>
                    <a:pt x="179" y="348"/>
                    <a:pt x="197" y="345"/>
                    <a:pt x="215" y="345"/>
                  </a:cubicBezTo>
                  <a:cubicBezTo>
                    <a:pt x="230" y="345"/>
                    <a:pt x="245" y="347"/>
                    <a:pt x="260" y="351"/>
                  </a:cubicBezTo>
                  <a:cubicBezTo>
                    <a:pt x="313" y="380"/>
                    <a:pt x="363" y="414"/>
                    <a:pt x="410" y="449"/>
                  </a:cubicBezTo>
                  <a:cubicBezTo>
                    <a:pt x="348" y="561"/>
                    <a:pt x="363" y="580"/>
                    <a:pt x="551" y="643"/>
                  </a:cubicBezTo>
                  <a:cubicBezTo>
                    <a:pt x="489" y="486"/>
                    <a:pt x="492" y="477"/>
                    <a:pt x="648" y="414"/>
                  </a:cubicBezTo>
                  <a:cubicBezTo>
                    <a:pt x="639" y="380"/>
                    <a:pt x="626" y="342"/>
                    <a:pt x="611" y="308"/>
                  </a:cubicBezTo>
                  <a:cubicBezTo>
                    <a:pt x="598" y="286"/>
                    <a:pt x="573" y="267"/>
                    <a:pt x="548" y="264"/>
                  </a:cubicBezTo>
                  <a:cubicBezTo>
                    <a:pt x="535" y="263"/>
                    <a:pt x="523" y="263"/>
                    <a:pt x="510" y="263"/>
                  </a:cubicBezTo>
                  <a:cubicBezTo>
                    <a:pt x="432" y="263"/>
                    <a:pt x="355" y="270"/>
                    <a:pt x="263" y="273"/>
                  </a:cubicBezTo>
                  <a:cubicBezTo>
                    <a:pt x="282" y="236"/>
                    <a:pt x="294" y="204"/>
                    <a:pt x="310" y="176"/>
                  </a:cubicBezTo>
                  <a:cubicBezTo>
                    <a:pt x="341" y="116"/>
                    <a:pt x="341" y="73"/>
                    <a:pt x="266" y="51"/>
                  </a:cubicBezTo>
                  <a:cubicBezTo>
                    <a:pt x="247" y="44"/>
                    <a:pt x="228" y="32"/>
                    <a:pt x="213" y="19"/>
                  </a:cubicBezTo>
                  <a:cubicBezTo>
                    <a:pt x="195" y="6"/>
                    <a:pt x="179" y="0"/>
                    <a:pt x="1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7"/>
            <p:cNvSpPr/>
            <p:nvPr/>
          </p:nvSpPr>
          <p:spPr>
            <a:xfrm>
              <a:off x="2558969" y="3894221"/>
              <a:ext cx="5409" cy="6222"/>
            </a:xfrm>
            <a:custGeom>
              <a:avLst/>
              <a:gdLst/>
              <a:ahLst/>
              <a:cxnLst/>
              <a:rect l="l" t="t" r="r" b="b"/>
              <a:pathLst>
                <a:path w="364" h="422" extrusionOk="0">
                  <a:moveTo>
                    <a:pt x="331" y="0"/>
                  </a:moveTo>
                  <a:cubicBezTo>
                    <a:pt x="326" y="0"/>
                    <a:pt x="322" y="1"/>
                    <a:pt x="317" y="4"/>
                  </a:cubicBezTo>
                  <a:cubicBezTo>
                    <a:pt x="301" y="19"/>
                    <a:pt x="292" y="41"/>
                    <a:pt x="292" y="63"/>
                  </a:cubicBezTo>
                  <a:cubicBezTo>
                    <a:pt x="307" y="148"/>
                    <a:pt x="264" y="176"/>
                    <a:pt x="192" y="198"/>
                  </a:cubicBezTo>
                  <a:cubicBezTo>
                    <a:pt x="138" y="214"/>
                    <a:pt x="88" y="242"/>
                    <a:pt x="47" y="276"/>
                  </a:cubicBezTo>
                  <a:cubicBezTo>
                    <a:pt x="7" y="301"/>
                    <a:pt x="0" y="358"/>
                    <a:pt x="38" y="389"/>
                  </a:cubicBezTo>
                  <a:cubicBezTo>
                    <a:pt x="57" y="410"/>
                    <a:pt x="84" y="421"/>
                    <a:pt x="111" y="421"/>
                  </a:cubicBezTo>
                  <a:cubicBezTo>
                    <a:pt x="134" y="421"/>
                    <a:pt x="156" y="414"/>
                    <a:pt x="176" y="399"/>
                  </a:cubicBezTo>
                  <a:cubicBezTo>
                    <a:pt x="220" y="361"/>
                    <a:pt x="260" y="314"/>
                    <a:pt x="311" y="267"/>
                  </a:cubicBezTo>
                  <a:cubicBezTo>
                    <a:pt x="326" y="201"/>
                    <a:pt x="345" y="132"/>
                    <a:pt x="361" y="63"/>
                  </a:cubicBezTo>
                  <a:cubicBezTo>
                    <a:pt x="364" y="44"/>
                    <a:pt x="361" y="26"/>
                    <a:pt x="354" y="7"/>
                  </a:cubicBezTo>
                  <a:cubicBezTo>
                    <a:pt x="347" y="3"/>
                    <a:pt x="339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7"/>
            <p:cNvSpPr/>
            <p:nvPr/>
          </p:nvSpPr>
          <p:spPr>
            <a:xfrm>
              <a:off x="2595435" y="3884754"/>
              <a:ext cx="6434" cy="2905"/>
            </a:xfrm>
            <a:custGeom>
              <a:avLst/>
              <a:gdLst/>
              <a:ahLst/>
              <a:cxnLst/>
              <a:rect l="l" t="t" r="r" b="b"/>
              <a:pathLst>
                <a:path w="433" h="197" extrusionOk="0">
                  <a:moveTo>
                    <a:pt x="364" y="0"/>
                  </a:moveTo>
                  <a:cubicBezTo>
                    <a:pt x="245" y="19"/>
                    <a:pt x="125" y="47"/>
                    <a:pt x="0" y="75"/>
                  </a:cubicBezTo>
                  <a:cubicBezTo>
                    <a:pt x="30" y="162"/>
                    <a:pt x="43" y="197"/>
                    <a:pt x="68" y="197"/>
                  </a:cubicBezTo>
                  <a:cubicBezTo>
                    <a:pt x="85" y="197"/>
                    <a:pt x="106" y="182"/>
                    <a:pt x="141" y="157"/>
                  </a:cubicBezTo>
                  <a:cubicBezTo>
                    <a:pt x="177" y="132"/>
                    <a:pt x="211" y="105"/>
                    <a:pt x="247" y="105"/>
                  </a:cubicBezTo>
                  <a:cubicBezTo>
                    <a:pt x="271" y="105"/>
                    <a:pt x="296" y="117"/>
                    <a:pt x="323" y="147"/>
                  </a:cubicBezTo>
                  <a:cubicBezTo>
                    <a:pt x="324" y="149"/>
                    <a:pt x="327" y="150"/>
                    <a:pt x="331" y="150"/>
                  </a:cubicBezTo>
                  <a:cubicBezTo>
                    <a:pt x="348" y="150"/>
                    <a:pt x="386" y="135"/>
                    <a:pt x="401" y="119"/>
                  </a:cubicBezTo>
                  <a:cubicBezTo>
                    <a:pt x="420" y="97"/>
                    <a:pt x="433" y="66"/>
                    <a:pt x="429" y="38"/>
                  </a:cubicBezTo>
                  <a:cubicBezTo>
                    <a:pt x="414" y="13"/>
                    <a:pt x="389" y="0"/>
                    <a:pt x="3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7"/>
            <p:cNvSpPr/>
            <p:nvPr/>
          </p:nvSpPr>
          <p:spPr>
            <a:xfrm>
              <a:off x="2565760" y="3891921"/>
              <a:ext cx="3700" cy="1298"/>
            </a:xfrm>
            <a:custGeom>
              <a:avLst/>
              <a:gdLst/>
              <a:ahLst/>
              <a:cxnLst/>
              <a:rect l="l" t="t" r="r" b="b"/>
              <a:pathLst>
                <a:path w="249" h="88" extrusionOk="0">
                  <a:moveTo>
                    <a:pt x="133" y="0"/>
                  </a:moveTo>
                  <a:cubicBezTo>
                    <a:pt x="93" y="0"/>
                    <a:pt x="53" y="25"/>
                    <a:pt x="1" y="75"/>
                  </a:cubicBezTo>
                  <a:lnTo>
                    <a:pt x="248" y="88"/>
                  </a:lnTo>
                  <a:cubicBezTo>
                    <a:pt x="248" y="75"/>
                    <a:pt x="248" y="63"/>
                    <a:pt x="248" y="53"/>
                  </a:cubicBezTo>
                  <a:cubicBezTo>
                    <a:pt x="204" y="18"/>
                    <a:pt x="168" y="0"/>
                    <a:pt x="1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7"/>
            <p:cNvSpPr/>
            <p:nvPr/>
          </p:nvSpPr>
          <p:spPr>
            <a:xfrm>
              <a:off x="2566978" y="3889620"/>
              <a:ext cx="2021" cy="1799"/>
            </a:xfrm>
            <a:custGeom>
              <a:avLst/>
              <a:gdLst/>
              <a:ahLst/>
              <a:cxnLst/>
              <a:rect l="l" t="t" r="r" b="b"/>
              <a:pathLst>
                <a:path w="136" h="122" extrusionOk="0">
                  <a:moveTo>
                    <a:pt x="80" y="1"/>
                  </a:moveTo>
                  <a:cubicBezTo>
                    <a:pt x="61" y="1"/>
                    <a:pt x="32" y="9"/>
                    <a:pt x="0" y="9"/>
                  </a:cubicBezTo>
                  <a:lnTo>
                    <a:pt x="35" y="121"/>
                  </a:lnTo>
                  <a:cubicBezTo>
                    <a:pt x="66" y="112"/>
                    <a:pt x="107" y="109"/>
                    <a:pt x="123" y="90"/>
                  </a:cubicBezTo>
                  <a:cubicBezTo>
                    <a:pt x="135" y="74"/>
                    <a:pt x="116" y="24"/>
                    <a:pt x="98" y="5"/>
                  </a:cubicBezTo>
                  <a:cubicBezTo>
                    <a:pt x="94" y="2"/>
                    <a:pt x="88" y="1"/>
                    <a:pt x="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7"/>
            <p:cNvSpPr/>
            <p:nvPr/>
          </p:nvSpPr>
          <p:spPr>
            <a:xfrm>
              <a:off x="2590546" y="3877544"/>
              <a:ext cx="892" cy="2315"/>
            </a:xfrm>
            <a:custGeom>
              <a:avLst/>
              <a:gdLst/>
              <a:ahLst/>
              <a:cxnLst/>
              <a:rect l="l" t="t" r="r" b="b"/>
              <a:pathLst>
                <a:path w="60" h="157" extrusionOk="0">
                  <a:moveTo>
                    <a:pt x="44" y="0"/>
                  </a:moveTo>
                  <a:cubicBezTo>
                    <a:pt x="22" y="35"/>
                    <a:pt x="0" y="54"/>
                    <a:pt x="3" y="72"/>
                  </a:cubicBezTo>
                  <a:cubicBezTo>
                    <a:pt x="6" y="104"/>
                    <a:pt x="16" y="132"/>
                    <a:pt x="31" y="157"/>
                  </a:cubicBezTo>
                  <a:cubicBezTo>
                    <a:pt x="41" y="157"/>
                    <a:pt x="50" y="157"/>
                    <a:pt x="60" y="151"/>
                  </a:cubicBezTo>
                  <a:cubicBezTo>
                    <a:pt x="60" y="126"/>
                    <a:pt x="60" y="101"/>
                    <a:pt x="60" y="75"/>
                  </a:cubicBezTo>
                  <a:cubicBezTo>
                    <a:pt x="56" y="50"/>
                    <a:pt x="50" y="25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7"/>
            <p:cNvSpPr/>
            <p:nvPr/>
          </p:nvSpPr>
          <p:spPr>
            <a:xfrm>
              <a:off x="2506112" y="3922784"/>
              <a:ext cx="4711" cy="4025"/>
            </a:xfrm>
            <a:custGeom>
              <a:avLst/>
              <a:gdLst/>
              <a:ahLst/>
              <a:cxnLst/>
              <a:rect l="l" t="t" r="r" b="b"/>
              <a:pathLst>
                <a:path w="317" h="273" extrusionOk="0">
                  <a:moveTo>
                    <a:pt x="317" y="0"/>
                  </a:moveTo>
                  <a:lnTo>
                    <a:pt x="317" y="0"/>
                  </a:lnTo>
                  <a:cubicBezTo>
                    <a:pt x="254" y="38"/>
                    <a:pt x="189" y="69"/>
                    <a:pt x="120" y="97"/>
                  </a:cubicBezTo>
                  <a:cubicBezTo>
                    <a:pt x="13" y="132"/>
                    <a:pt x="0" y="141"/>
                    <a:pt x="16" y="273"/>
                  </a:cubicBezTo>
                  <a:cubicBezTo>
                    <a:pt x="189" y="235"/>
                    <a:pt x="304" y="126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7"/>
            <p:cNvSpPr/>
            <p:nvPr/>
          </p:nvSpPr>
          <p:spPr>
            <a:xfrm>
              <a:off x="2513557" y="3919894"/>
              <a:ext cx="4265" cy="1578"/>
            </a:xfrm>
            <a:custGeom>
              <a:avLst/>
              <a:gdLst/>
              <a:ahLst/>
              <a:cxnLst/>
              <a:rect l="l" t="t" r="r" b="b"/>
              <a:pathLst>
                <a:path w="287" h="107" extrusionOk="0">
                  <a:moveTo>
                    <a:pt x="103" y="0"/>
                  </a:moveTo>
                  <a:cubicBezTo>
                    <a:pt x="69" y="0"/>
                    <a:pt x="35" y="7"/>
                    <a:pt x="1" y="30"/>
                  </a:cubicBezTo>
                  <a:cubicBezTo>
                    <a:pt x="56" y="80"/>
                    <a:pt x="99" y="106"/>
                    <a:pt x="142" y="106"/>
                  </a:cubicBezTo>
                  <a:cubicBezTo>
                    <a:pt x="187" y="106"/>
                    <a:pt x="231" y="77"/>
                    <a:pt x="286" y="18"/>
                  </a:cubicBezTo>
                  <a:lnTo>
                    <a:pt x="286" y="18"/>
                  </a:lnTo>
                  <a:cubicBezTo>
                    <a:pt x="281" y="18"/>
                    <a:pt x="275" y="18"/>
                    <a:pt x="270" y="18"/>
                  </a:cubicBezTo>
                  <a:cubicBezTo>
                    <a:pt x="212" y="18"/>
                    <a:pt x="157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7"/>
            <p:cNvSpPr/>
            <p:nvPr/>
          </p:nvSpPr>
          <p:spPr>
            <a:xfrm>
              <a:off x="2520645" y="3916915"/>
              <a:ext cx="2244" cy="1991"/>
            </a:xfrm>
            <a:custGeom>
              <a:avLst/>
              <a:gdLst/>
              <a:ahLst/>
              <a:cxnLst/>
              <a:rect l="l" t="t" r="r" b="b"/>
              <a:pathLst>
                <a:path w="151" h="135" extrusionOk="0">
                  <a:moveTo>
                    <a:pt x="151" y="0"/>
                  </a:moveTo>
                  <a:cubicBezTo>
                    <a:pt x="79" y="0"/>
                    <a:pt x="22" y="13"/>
                    <a:pt x="3" y="82"/>
                  </a:cubicBezTo>
                  <a:cubicBezTo>
                    <a:pt x="0" y="94"/>
                    <a:pt x="41" y="135"/>
                    <a:pt x="60" y="135"/>
                  </a:cubicBezTo>
                  <a:cubicBezTo>
                    <a:pt x="141" y="132"/>
                    <a:pt x="135" y="66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7"/>
            <p:cNvSpPr/>
            <p:nvPr/>
          </p:nvSpPr>
          <p:spPr>
            <a:xfrm>
              <a:off x="2532979" y="3905870"/>
              <a:ext cx="2066" cy="988"/>
            </a:xfrm>
            <a:custGeom>
              <a:avLst/>
              <a:gdLst/>
              <a:ahLst/>
              <a:cxnLst/>
              <a:rect l="l" t="t" r="r" b="b"/>
              <a:pathLst>
                <a:path w="139" h="67" extrusionOk="0">
                  <a:moveTo>
                    <a:pt x="132" y="0"/>
                  </a:moveTo>
                  <a:lnTo>
                    <a:pt x="1" y="28"/>
                  </a:lnTo>
                  <a:cubicBezTo>
                    <a:pt x="25" y="57"/>
                    <a:pt x="45" y="66"/>
                    <a:pt x="62" y="66"/>
                  </a:cubicBezTo>
                  <a:cubicBezTo>
                    <a:pt x="91" y="66"/>
                    <a:pt x="113" y="39"/>
                    <a:pt x="139" y="25"/>
                  </a:cubicBezTo>
                  <a:cubicBezTo>
                    <a:pt x="135" y="16"/>
                    <a:pt x="135" y="1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7"/>
            <p:cNvSpPr/>
            <p:nvPr/>
          </p:nvSpPr>
          <p:spPr>
            <a:xfrm>
              <a:off x="5003122" y="4437064"/>
              <a:ext cx="10446" cy="11000"/>
            </a:xfrm>
            <a:custGeom>
              <a:avLst/>
              <a:gdLst/>
              <a:ahLst/>
              <a:cxnLst/>
              <a:rect l="l" t="t" r="r" b="b"/>
              <a:pathLst>
                <a:path w="703" h="746" extrusionOk="0">
                  <a:moveTo>
                    <a:pt x="495" y="1"/>
                  </a:moveTo>
                  <a:cubicBezTo>
                    <a:pt x="395" y="1"/>
                    <a:pt x="291" y="83"/>
                    <a:pt x="279" y="178"/>
                  </a:cubicBezTo>
                  <a:cubicBezTo>
                    <a:pt x="274" y="252"/>
                    <a:pt x="260" y="275"/>
                    <a:pt x="204" y="275"/>
                  </a:cubicBezTo>
                  <a:cubicBezTo>
                    <a:pt x="193" y="275"/>
                    <a:pt x="180" y="274"/>
                    <a:pt x="166" y="272"/>
                  </a:cubicBezTo>
                  <a:cubicBezTo>
                    <a:pt x="135" y="272"/>
                    <a:pt x="82" y="278"/>
                    <a:pt x="72" y="297"/>
                  </a:cubicBezTo>
                  <a:cubicBezTo>
                    <a:pt x="38" y="357"/>
                    <a:pt x="16" y="426"/>
                    <a:pt x="6" y="495"/>
                  </a:cubicBezTo>
                  <a:cubicBezTo>
                    <a:pt x="0" y="557"/>
                    <a:pt x="21" y="587"/>
                    <a:pt x="61" y="587"/>
                  </a:cubicBezTo>
                  <a:cubicBezTo>
                    <a:pt x="81" y="587"/>
                    <a:pt x="106" y="579"/>
                    <a:pt x="135" y="564"/>
                  </a:cubicBezTo>
                  <a:cubicBezTo>
                    <a:pt x="197" y="532"/>
                    <a:pt x="263" y="504"/>
                    <a:pt x="332" y="482"/>
                  </a:cubicBezTo>
                  <a:cubicBezTo>
                    <a:pt x="348" y="476"/>
                    <a:pt x="363" y="474"/>
                    <a:pt x="378" y="474"/>
                  </a:cubicBezTo>
                  <a:cubicBezTo>
                    <a:pt x="426" y="474"/>
                    <a:pt x="466" y="502"/>
                    <a:pt x="505" y="539"/>
                  </a:cubicBezTo>
                  <a:cubicBezTo>
                    <a:pt x="558" y="586"/>
                    <a:pt x="523" y="617"/>
                    <a:pt x="505" y="661"/>
                  </a:cubicBezTo>
                  <a:cubicBezTo>
                    <a:pt x="495" y="683"/>
                    <a:pt x="511" y="717"/>
                    <a:pt x="514" y="742"/>
                  </a:cubicBezTo>
                  <a:lnTo>
                    <a:pt x="542" y="745"/>
                  </a:lnTo>
                  <a:cubicBezTo>
                    <a:pt x="555" y="714"/>
                    <a:pt x="564" y="683"/>
                    <a:pt x="574" y="648"/>
                  </a:cubicBezTo>
                  <a:cubicBezTo>
                    <a:pt x="586" y="560"/>
                    <a:pt x="599" y="473"/>
                    <a:pt x="683" y="413"/>
                  </a:cubicBezTo>
                  <a:cubicBezTo>
                    <a:pt x="702" y="401"/>
                    <a:pt x="699" y="354"/>
                    <a:pt x="696" y="322"/>
                  </a:cubicBezTo>
                  <a:cubicBezTo>
                    <a:pt x="696" y="228"/>
                    <a:pt x="605" y="137"/>
                    <a:pt x="702" y="37"/>
                  </a:cubicBezTo>
                  <a:cubicBezTo>
                    <a:pt x="686" y="28"/>
                    <a:pt x="674" y="9"/>
                    <a:pt x="658" y="6"/>
                  </a:cubicBezTo>
                  <a:cubicBezTo>
                    <a:pt x="648" y="5"/>
                    <a:pt x="638" y="5"/>
                    <a:pt x="628" y="5"/>
                  </a:cubicBezTo>
                  <a:cubicBezTo>
                    <a:pt x="610" y="5"/>
                    <a:pt x="591" y="6"/>
                    <a:pt x="572" y="6"/>
                  </a:cubicBezTo>
                  <a:cubicBezTo>
                    <a:pt x="555" y="6"/>
                    <a:pt x="538" y="5"/>
                    <a:pt x="520" y="3"/>
                  </a:cubicBezTo>
                  <a:cubicBezTo>
                    <a:pt x="512" y="1"/>
                    <a:pt x="503" y="1"/>
                    <a:pt x="4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7"/>
            <p:cNvSpPr/>
            <p:nvPr/>
          </p:nvSpPr>
          <p:spPr>
            <a:xfrm>
              <a:off x="5011221" y="4431889"/>
              <a:ext cx="3225" cy="1711"/>
            </a:xfrm>
            <a:custGeom>
              <a:avLst/>
              <a:gdLst/>
              <a:ahLst/>
              <a:cxnLst/>
              <a:rect l="l" t="t" r="r" b="b"/>
              <a:pathLst>
                <a:path w="217" h="116" extrusionOk="0">
                  <a:moveTo>
                    <a:pt x="118" y="0"/>
                  </a:moveTo>
                  <a:cubicBezTo>
                    <a:pt x="86" y="0"/>
                    <a:pt x="49" y="35"/>
                    <a:pt x="0" y="106"/>
                  </a:cubicBezTo>
                  <a:lnTo>
                    <a:pt x="217" y="115"/>
                  </a:lnTo>
                  <a:cubicBezTo>
                    <a:pt x="183" y="39"/>
                    <a:pt x="153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7"/>
            <p:cNvSpPr/>
            <p:nvPr/>
          </p:nvSpPr>
          <p:spPr>
            <a:xfrm>
              <a:off x="4990075" y="4453963"/>
              <a:ext cx="2482" cy="1961"/>
            </a:xfrm>
            <a:custGeom>
              <a:avLst/>
              <a:gdLst/>
              <a:ahLst/>
              <a:cxnLst/>
              <a:rect l="l" t="t" r="r" b="b"/>
              <a:pathLst>
                <a:path w="167" h="133" extrusionOk="0">
                  <a:moveTo>
                    <a:pt x="145" y="0"/>
                  </a:moveTo>
                  <a:cubicBezTo>
                    <a:pt x="107" y="10"/>
                    <a:pt x="73" y="22"/>
                    <a:pt x="38" y="41"/>
                  </a:cubicBezTo>
                  <a:cubicBezTo>
                    <a:pt x="19" y="54"/>
                    <a:pt x="13" y="85"/>
                    <a:pt x="1" y="107"/>
                  </a:cubicBezTo>
                  <a:cubicBezTo>
                    <a:pt x="23" y="115"/>
                    <a:pt x="56" y="132"/>
                    <a:pt x="76" y="132"/>
                  </a:cubicBezTo>
                  <a:cubicBezTo>
                    <a:pt x="81" y="132"/>
                    <a:pt x="85" y="131"/>
                    <a:pt x="88" y="129"/>
                  </a:cubicBezTo>
                  <a:cubicBezTo>
                    <a:pt x="120" y="98"/>
                    <a:pt x="145" y="60"/>
                    <a:pt x="167" y="22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7"/>
            <p:cNvSpPr/>
            <p:nvPr/>
          </p:nvSpPr>
          <p:spPr>
            <a:xfrm>
              <a:off x="5003166" y="4438849"/>
              <a:ext cx="2392" cy="1357"/>
            </a:xfrm>
            <a:custGeom>
              <a:avLst/>
              <a:gdLst/>
              <a:ahLst/>
              <a:cxnLst/>
              <a:rect l="l" t="t" r="r" b="b"/>
              <a:pathLst>
                <a:path w="161" h="92" extrusionOk="0">
                  <a:moveTo>
                    <a:pt x="16" y="1"/>
                  </a:moveTo>
                  <a:lnTo>
                    <a:pt x="0" y="29"/>
                  </a:lnTo>
                  <a:cubicBezTo>
                    <a:pt x="22" y="51"/>
                    <a:pt x="41" y="88"/>
                    <a:pt x="63" y="92"/>
                  </a:cubicBezTo>
                  <a:cubicBezTo>
                    <a:pt x="65" y="92"/>
                    <a:pt x="67" y="92"/>
                    <a:pt x="68" y="92"/>
                  </a:cubicBezTo>
                  <a:cubicBezTo>
                    <a:pt x="98" y="92"/>
                    <a:pt x="130" y="69"/>
                    <a:pt x="160" y="57"/>
                  </a:cubicBezTo>
                  <a:cubicBezTo>
                    <a:pt x="160" y="45"/>
                    <a:pt x="157" y="32"/>
                    <a:pt x="157" y="20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7"/>
            <p:cNvSpPr/>
            <p:nvPr/>
          </p:nvSpPr>
          <p:spPr>
            <a:xfrm>
              <a:off x="4953386" y="4447563"/>
              <a:ext cx="1962" cy="1283"/>
            </a:xfrm>
            <a:custGeom>
              <a:avLst/>
              <a:gdLst/>
              <a:ahLst/>
              <a:cxnLst/>
              <a:rect l="l" t="t" r="r" b="b"/>
              <a:pathLst>
                <a:path w="132" h="87" extrusionOk="0">
                  <a:moveTo>
                    <a:pt x="62" y="0"/>
                  </a:moveTo>
                  <a:cubicBezTo>
                    <a:pt x="49" y="0"/>
                    <a:pt x="35" y="5"/>
                    <a:pt x="19" y="15"/>
                  </a:cubicBezTo>
                  <a:cubicBezTo>
                    <a:pt x="3" y="24"/>
                    <a:pt x="6" y="55"/>
                    <a:pt x="0" y="77"/>
                  </a:cubicBezTo>
                  <a:lnTo>
                    <a:pt x="129" y="87"/>
                  </a:lnTo>
                  <a:cubicBezTo>
                    <a:pt x="129" y="74"/>
                    <a:pt x="129" y="62"/>
                    <a:pt x="132" y="49"/>
                  </a:cubicBezTo>
                  <a:cubicBezTo>
                    <a:pt x="112" y="21"/>
                    <a:pt x="90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7"/>
            <p:cNvSpPr/>
            <p:nvPr/>
          </p:nvSpPr>
          <p:spPr>
            <a:xfrm>
              <a:off x="2424338" y="3424490"/>
              <a:ext cx="713250" cy="381556"/>
            </a:xfrm>
            <a:custGeom>
              <a:avLst/>
              <a:gdLst/>
              <a:ahLst/>
              <a:cxnLst/>
              <a:rect l="l" t="t" r="r" b="b"/>
              <a:pathLst>
                <a:path w="47998" h="25877" extrusionOk="0">
                  <a:moveTo>
                    <a:pt x="2304" y="0"/>
                  </a:moveTo>
                  <a:cubicBezTo>
                    <a:pt x="1032" y="0"/>
                    <a:pt x="1" y="1031"/>
                    <a:pt x="1" y="2301"/>
                  </a:cubicBezTo>
                  <a:lnTo>
                    <a:pt x="1" y="16114"/>
                  </a:lnTo>
                  <a:cubicBezTo>
                    <a:pt x="1" y="16653"/>
                    <a:pt x="189" y="17174"/>
                    <a:pt x="530" y="17584"/>
                  </a:cubicBezTo>
                  <a:cubicBezTo>
                    <a:pt x="540" y="17594"/>
                    <a:pt x="546" y="17603"/>
                    <a:pt x="552" y="17612"/>
                  </a:cubicBezTo>
                  <a:cubicBezTo>
                    <a:pt x="561" y="17622"/>
                    <a:pt x="568" y="17631"/>
                    <a:pt x="574" y="17641"/>
                  </a:cubicBezTo>
                  <a:cubicBezTo>
                    <a:pt x="583" y="17650"/>
                    <a:pt x="590" y="17659"/>
                    <a:pt x="596" y="17669"/>
                  </a:cubicBezTo>
                  <a:cubicBezTo>
                    <a:pt x="602" y="17678"/>
                    <a:pt x="612" y="17688"/>
                    <a:pt x="618" y="17697"/>
                  </a:cubicBezTo>
                  <a:cubicBezTo>
                    <a:pt x="624" y="17703"/>
                    <a:pt x="634" y="17716"/>
                    <a:pt x="640" y="17722"/>
                  </a:cubicBezTo>
                  <a:cubicBezTo>
                    <a:pt x="646" y="17731"/>
                    <a:pt x="652" y="17741"/>
                    <a:pt x="662" y="17750"/>
                  </a:cubicBezTo>
                  <a:cubicBezTo>
                    <a:pt x="668" y="17760"/>
                    <a:pt x="674" y="17769"/>
                    <a:pt x="684" y="17779"/>
                  </a:cubicBezTo>
                  <a:cubicBezTo>
                    <a:pt x="690" y="17788"/>
                    <a:pt x="696" y="17797"/>
                    <a:pt x="706" y="17807"/>
                  </a:cubicBezTo>
                  <a:cubicBezTo>
                    <a:pt x="712" y="17816"/>
                    <a:pt x="718" y="17826"/>
                    <a:pt x="728" y="17835"/>
                  </a:cubicBezTo>
                  <a:cubicBezTo>
                    <a:pt x="734" y="17844"/>
                    <a:pt x="740" y="17854"/>
                    <a:pt x="746" y="17860"/>
                  </a:cubicBezTo>
                  <a:cubicBezTo>
                    <a:pt x="756" y="17869"/>
                    <a:pt x="762" y="17879"/>
                    <a:pt x="768" y="17888"/>
                  </a:cubicBezTo>
                  <a:cubicBezTo>
                    <a:pt x="778" y="17898"/>
                    <a:pt x="784" y="17907"/>
                    <a:pt x="790" y="17916"/>
                  </a:cubicBezTo>
                  <a:cubicBezTo>
                    <a:pt x="800" y="17926"/>
                    <a:pt x="806" y="17935"/>
                    <a:pt x="812" y="17945"/>
                  </a:cubicBezTo>
                  <a:cubicBezTo>
                    <a:pt x="822" y="17954"/>
                    <a:pt x="828" y="17963"/>
                    <a:pt x="834" y="17973"/>
                  </a:cubicBezTo>
                  <a:cubicBezTo>
                    <a:pt x="840" y="17979"/>
                    <a:pt x="850" y="17992"/>
                    <a:pt x="856" y="17998"/>
                  </a:cubicBezTo>
                  <a:cubicBezTo>
                    <a:pt x="862" y="18007"/>
                    <a:pt x="869" y="18017"/>
                    <a:pt x="878" y="18026"/>
                  </a:cubicBezTo>
                  <a:cubicBezTo>
                    <a:pt x="884" y="18035"/>
                    <a:pt x="891" y="18045"/>
                    <a:pt x="900" y="18054"/>
                  </a:cubicBezTo>
                  <a:cubicBezTo>
                    <a:pt x="906" y="18064"/>
                    <a:pt x="912" y="18073"/>
                    <a:pt x="922" y="18082"/>
                  </a:cubicBezTo>
                  <a:cubicBezTo>
                    <a:pt x="928" y="18092"/>
                    <a:pt x="934" y="18101"/>
                    <a:pt x="944" y="18111"/>
                  </a:cubicBezTo>
                  <a:cubicBezTo>
                    <a:pt x="950" y="18120"/>
                    <a:pt x="956" y="18129"/>
                    <a:pt x="963" y="18136"/>
                  </a:cubicBezTo>
                  <a:cubicBezTo>
                    <a:pt x="972" y="18145"/>
                    <a:pt x="978" y="18155"/>
                    <a:pt x="985" y="18164"/>
                  </a:cubicBezTo>
                  <a:cubicBezTo>
                    <a:pt x="994" y="18173"/>
                    <a:pt x="1000" y="18183"/>
                    <a:pt x="1006" y="18192"/>
                  </a:cubicBezTo>
                  <a:cubicBezTo>
                    <a:pt x="1016" y="18202"/>
                    <a:pt x="1022" y="18211"/>
                    <a:pt x="1028" y="18220"/>
                  </a:cubicBezTo>
                  <a:cubicBezTo>
                    <a:pt x="1038" y="18230"/>
                    <a:pt x="1044" y="18239"/>
                    <a:pt x="1050" y="18249"/>
                  </a:cubicBezTo>
                  <a:cubicBezTo>
                    <a:pt x="1057" y="18255"/>
                    <a:pt x="1066" y="18267"/>
                    <a:pt x="1072" y="18274"/>
                  </a:cubicBezTo>
                  <a:cubicBezTo>
                    <a:pt x="1079" y="18283"/>
                    <a:pt x="1088" y="18292"/>
                    <a:pt x="1094" y="18302"/>
                  </a:cubicBezTo>
                  <a:cubicBezTo>
                    <a:pt x="1100" y="18311"/>
                    <a:pt x="1107" y="18321"/>
                    <a:pt x="1116" y="18330"/>
                  </a:cubicBezTo>
                  <a:cubicBezTo>
                    <a:pt x="1122" y="18339"/>
                    <a:pt x="1129" y="18349"/>
                    <a:pt x="1138" y="18358"/>
                  </a:cubicBezTo>
                  <a:cubicBezTo>
                    <a:pt x="1144" y="18368"/>
                    <a:pt x="1151" y="18377"/>
                    <a:pt x="1160" y="18386"/>
                  </a:cubicBezTo>
                  <a:cubicBezTo>
                    <a:pt x="1166" y="18393"/>
                    <a:pt x="1173" y="18405"/>
                    <a:pt x="1182" y="18415"/>
                  </a:cubicBezTo>
                  <a:cubicBezTo>
                    <a:pt x="1188" y="18421"/>
                    <a:pt x="1195" y="18430"/>
                    <a:pt x="1201" y="18440"/>
                  </a:cubicBezTo>
                  <a:cubicBezTo>
                    <a:pt x="1210" y="18449"/>
                    <a:pt x="1216" y="18459"/>
                    <a:pt x="1223" y="18468"/>
                  </a:cubicBezTo>
                  <a:cubicBezTo>
                    <a:pt x="1232" y="18477"/>
                    <a:pt x="1238" y="18487"/>
                    <a:pt x="1245" y="18496"/>
                  </a:cubicBezTo>
                  <a:cubicBezTo>
                    <a:pt x="1254" y="18506"/>
                    <a:pt x="1260" y="18515"/>
                    <a:pt x="1267" y="18524"/>
                  </a:cubicBezTo>
                  <a:cubicBezTo>
                    <a:pt x="1276" y="18534"/>
                    <a:pt x="1282" y="18543"/>
                    <a:pt x="1289" y="18553"/>
                  </a:cubicBezTo>
                  <a:cubicBezTo>
                    <a:pt x="1295" y="18559"/>
                    <a:pt x="1304" y="18568"/>
                    <a:pt x="1310" y="18578"/>
                  </a:cubicBezTo>
                  <a:cubicBezTo>
                    <a:pt x="1317" y="18587"/>
                    <a:pt x="1323" y="18596"/>
                    <a:pt x="1332" y="18606"/>
                  </a:cubicBezTo>
                  <a:cubicBezTo>
                    <a:pt x="1339" y="18615"/>
                    <a:pt x="1345" y="18625"/>
                    <a:pt x="1354" y="18634"/>
                  </a:cubicBezTo>
                  <a:cubicBezTo>
                    <a:pt x="1361" y="18643"/>
                    <a:pt x="1367" y="18653"/>
                    <a:pt x="1376" y="18662"/>
                  </a:cubicBezTo>
                  <a:cubicBezTo>
                    <a:pt x="1383" y="18669"/>
                    <a:pt x="1389" y="18681"/>
                    <a:pt x="1398" y="18687"/>
                  </a:cubicBezTo>
                  <a:cubicBezTo>
                    <a:pt x="1404" y="18697"/>
                    <a:pt x="1411" y="18706"/>
                    <a:pt x="1417" y="18716"/>
                  </a:cubicBezTo>
                  <a:cubicBezTo>
                    <a:pt x="1426" y="18725"/>
                    <a:pt x="1433" y="18734"/>
                    <a:pt x="1439" y="18744"/>
                  </a:cubicBezTo>
                  <a:cubicBezTo>
                    <a:pt x="1448" y="18753"/>
                    <a:pt x="1455" y="18763"/>
                    <a:pt x="1461" y="18772"/>
                  </a:cubicBezTo>
                  <a:cubicBezTo>
                    <a:pt x="1470" y="18781"/>
                    <a:pt x="1477" y="18791"/>
                    <a:pt x="1483" y="18800"/>
                  </a:cubicBezTo>
                  <a:cubicBezTo>
                    <a:pt x="1492" y="18806"/>
                    <a:pt x="1498" y="18819"/>
                    <a:pt x="1505" y="18825"/>
                  </a:cubicBezTo>
                  <a:cubicBezTo>
                    <a:pt x="1511" y="18835"/>
                    <a:pt x="1520" y="18844"/>
                    <a:pt x="1527" y="18853"/>
                  </a:cubicBezTo>
                  <a:cubicBezTo>
                    <a:pt x="1533" y="18863"/>
                    <a:pt x="1542" y="18872"/>
                    <a:pt x="1549" y="18882"/>
                  </a:cubicBezTo>
                  <a:cubicBezTo>
                    <a:pt x="1555" y="18891"/>
                    <a:pt x="1561" y="18900"/>
                    <a:pt x="1571" y="18910"/>
                  </a:cubicBezTo>
                  <a:cubicBezTo>
                    <a:pt x="1577" y="18919"/>
                    <a:pt x="1583" y="18929"/>
                    <a:pt x="1593" y="18938"/>
                  </a:cubicBezTo>
                  <a:cubicBezTo>
                    <a:pt x="1599" y="18944"/>
                    <a:pt x="1605" y="18957"/>
                    <a:pt x="1614" y="18963"/>
                  </a:cubicBezTo>
                  <a:cubicBezTo>
                    <a:pt x="1621" y="18972"/>
                    <a:pt x="1627" y="18982"/>
                    <a:pt x="1636" y="18991"/>
                  </a:cubicBezTo>
                  <a:cubicBezTo>
                    <a:pt x="1643" y="19001"/>
                    <a:pt x="1649" y="19010"/>
                    <a:pt x="1655" y="19019"/>
                  </a:cubicBezTo>
                  <a:cubicBezTo>
                    <a:pt x="1665" y="19029"/>
                    <a:pt x="1671" y="19038"/>
                    <a:pt x="1677" y="19048"/>
                  </a:cubicBezTo>
                  <a:cubicBezTo>
                    <a:pt x="1687" y="19057"/>
                    <a:pt x="1693" y="19066"/>
                    <a:pt x="1699" y="19076"/>
                  </a:cubicBezTo>
                  <a:cubicBezTo>
                    <a:pt x="1708" y="19082"/>
                    <a:pt x="1715" y="19095"/>
                    <a:pt x="1721" y="19101"/>
                  </a:cubicBezTo>
                  <a:cubicBezTo>
                    <a:pt x="1730" y="19110"/>
                    <a:pt x="1737" y="19120"/>
                    <a:pt x="1743" y="19129"/>
                  </a:cubicBezTo>
                  <a:cubicBezTo>
                    <a:pt x="1749" y="19139"/>
                    <a:pt x="1759" y="19148"/>
                    <a:pt x="1765" y="19157"/>
                  </a:cubicBezTo>
                  <a:cubicBezTo>
                    <a:pt x="1771" y="19167"/>
                    <a:pt x="1777" y="19176"/>
                    <a:pt x="1787" y="19186"/>
                  </a:cubicBezTo>
                  <a:cubicBezTo>
                    <a:pt x="1793" y="19195"/>
                    <a:pt x="1799" y="19204"/>
                    <a:pt x="1809" y="19214"/>
                  </a:cubicBezTo>
                  <a:cubicBezTo>
                    <a:pt x="1815" y="19220"/>
                    <a:pt x="1821" y="19233"/>
                    <a:pt x="1831" y="19239"/>
                  </a:cubicBezTo>
                  <a:cubicBezTo>
                    <a:pt x="1837" y="19248"/>
                    <a:pt x="1843" y="19258"/>
                    <a:pt x="1853" y="19267"/>
                  </a:cubicBezTo>
                  <a:cubicBezTo>
                    <a:pt x="1859" y="19276"/>
                    <a:pt x="1865" y="19286"/>
                    <a:pt x="1871" y="19295"/>
                  </a:cubicBezTo>
                  <a:cubicBezTo>
                    <a:pt x="1881" y="19305"/>
                    <a:pt x="1887" y="19314"/>
                    <a:pt x="1893" y="19323"/>
                  </a:cubicBezTo>
                  <a:cubicBezTo>
                    <a:pt x="1903" y="19333"/>
                    <a:pt x="1909" y="19342"/>
                    <a:pt x="1915" y="19352"/>
                  </a:cubicBezTo>
                  <a:cubicBezTo>
                    <a:pt x="1925" y="19358"/>
                    <a:pt x="1931" y="19370"/>
                    <a:pt x="1937" y="19377"/>
                  </a:cubicBezTo>
                  <a:cubicBezTo>
                    <a:pt x="1947" y="19386"/>
                    <a:pt x="1953" y="19396"/>
                    <a:pt x="1959" y="19405"/>
                  </a:cubicBezTo>
                  <a:cubicBezTo>
                    <a:pt x="1965" y="19414"/>
                    <a:pt x="1975" y="19424"/>
                    <a:pt x="1981" y="19433"/>
                  </a:cubicBezTo>
                  <a:cubicBezTo>
                    <a:pt x="1987" y="19443"/>
                    <a:pt x="1997" y="19452"/>
                    <a:pt x="2003" y="19461"/>
                  </a:cubicBezTo>
                  <a:cubicBezTo>
                    <a:pt x="2009" y="19471"/>
                    <a:pt x="2016" y="19480"/>
                    <a:pt x="2025" y="19490"/>
                  </a:cubicBezTo>
                  <a:cubicBezTo>
                    <a:pt x="2031" y="19499"/>
                    <a:pt x="2038" y="19508"/>
                    <a:pt x="2047" y="19515"/>
                  </a:cubicBezTo>
                  <a:cubicBezTo>
                    <a:pt x="2053" y="19524"/>
                    <a:pt x="2059" y="19533"/>
                    <a:pt x="2069" y="19543"/>
                  </a:cubicBezTo>
                  <a:cubicBezTo>
                    <a:pt x="2075" y="19552"/>
                    <a:pt x="2081" y="19562"/>
                    <a:pt x="2091" y="19571"/>
                  </a:cubicBezTo>
                  <a:cubicBezTo>
                    <a:pt x="2097" y="19580"/>
                    <a:pt x="2103" y="19590"/>
                    <a:pt x="2110" y="19599"/>
                  </a:cubicBezTo>
                  <a:cubicBezTo>
                    <a:pt x="2119" y="19609"/>
                    <a:pt x="2125" y="19618"/>
                    <a:pt x="2132" y="19627"/>
                  </a:cubicBezTo>
                  <a:cubicBezTo>
                    <a:pt x="2141" y="19637"/>
                    <a:pt x="2147" y="19646"/>
                    <a:pt x="2153" y="19653"/>
                  </a:cubicBezTo>
                  <a:cubicBezTo>
                    <a:pt x="2163" y="19662"/>
                    <a:pt x="2169" y="19671"/>
                    <a:pt x="2175" y="19681"/>
                  </a:cubicBezTo>
                  <a:cubicBezTo>
                    <a:pt x="2182" y="19690"/>
                    <a:pt x="2191" y="19700"/>
                    <a:pt x="2197" y="19709"/>
                  </a:cubicBezTo>
                  <a:cubicBezTo>
                    <a:pt x="2204" y="19718"/>
                    <a:pt x="2213" y="19728"/>
                    <a:pt x="2219" y="19737"/>
                  </a:cubicBezTo>
                  <a:cubicBezTo>
                    <a:pt x="2226" y="19747"/>
                    <a:pt x="2232" y="19756"/>
                    <a:pt x="2241" y="19765"/>
                  </a:cubicBezTo>
                  <a:cubicBezTo>
                    <a:pt x="2247" y="19775"/>
                    <a:pt x="2254" y="19784"/>
                    <a:pt x="2263" y="19790"/>
                  </a:cubicBezTo>
                  <a:cubicBezTo>
                    <a:pt x="2269" y="19800"/>
                    <a:pt x="2276" y="19809"/>
                    <a:pt x="2285" y="19819"/>
                  </a:cubicBezTo>
                  <a:cubicBezTo>
                    <a:pt x="2291" y="19828"/>
                    <a:pt x="2298" y="19837"/>
                    <a:pt x="2307" y="19847"/>
                  </a:cubicBezTo>
                  <a:cubicBezTo>
                    <a:pt x="2313" y="19856"/>
                    <a:pt x="2320" y="19866"/>
                    <a:pt x="2326" y="19875"/>
                  </a:cubicBezTo>
                  <a:cubicBezTo>
                    <a:pt x="2335" y="19884"/>
                    <a:pt x="2341" y="19894"/>
                    <a:pt x="2348" y="19903"/>
                  </a:cubicBezTo>
                  <a:cubicBezTo>
                    <a:pt x="2357" y="19909"/>
                    <a:pt x="2363" y="19922"/>
                    <a:pt x="2370" y="19928"/>
                  </a:cubicBezTo>
                  <a:cubicBezTo>
                    <a:pt x="2379" y="19938"/>
                    <a:pt x="2385" y="19947"/>
                    <a:pt x="2392" y="19956"/>
                  </a:cubicBezTo>
                  <a:cubicBezTo>
                    <a:pt x="2401" y="19966"/>
                    <a:pt x="2407" y="19975"/>
                    <a:pt x="2414" y="19985"/>
                  </a:cubicBezTo>
                  <a:cubicBezTo>
                    <a:pt x="2420" y="19994"/>
                    <a:pt x="2429" y="20004"/>
                    <a:pt x="2435" y="20013"/>
                  </a:cubicBezTo>
                  <a:cubicBezTo>
                    <a:pt x="2442" y="20022"/>
                    <a:pt x="2451" y="20032"/>
                    <a:pt x="2457" y="20041"/>
                  </a:cubicBezTo>
                  <a:cubicBezTo>
                    <a:pt x="2464" y="20051"/>
                    <a:pt x="2470" y="20060"/>
                    <a:pt x="2479" y="20066"/>
                  </a:cubicBezTo>
                  <a:cubicBezTo>
                    <a:pt x="2486" y="20076"/>
                    <a:pt x="2492" y="20085"/>
                    <a:pt x="2501" y="20094"/>
                  </a:cubicBezTo>
                  <a:cubicBezTo>
                    <a:pt x="2508" y="20104"/>
                    <a:pt x="2514" y="20113"/>
                    <a:pt x="2523" y="20123"/>
                  </a:cubicBezTo>
                  <a:cubicBezTo>
                    <a:pt x="2530" y="20132"/>
                    <a:pt x="2536" y="20141"/>
                    <a:pt x="2545" y="20151"/>
                  </a:cubicBezTo>
                  <a:cubicBezTo>
                    <a:pt x="2551" y="20160"/>
                    <a:pt x="2558" y="20170"/>
                    <a:pt x="2564" y="20179"/>
                  </a:cubicBezTo>
                  <a:cubicBezTo>
                    <a:pt x="2573" y="20188"/>
                    <a:pt x="2580" y="20198"/>
                    <a:pt x="2586" y="20204"/>
                  </a:cubicBezTo>
                  <a:cubicBezTo>
                    <a:pt x="2595" y="20213"/>
                    <a:pt x="2602" y="20223"/>
                    <a:pt x="2608" y="20232"/>
                  </a:cubicBezTo>
                  <a:cubicBezTo>
                    <a:pt x="2617" y="20242"/>
                    <a:pt x="2624" y="20251"/>
                    <a:pt x="2630" y="20260"/>
                  </a:cubicBezTo>
                  <a:cubicBezTo>
                    <a:pt x="2636" y="20270"/>
                    <a:pt x="2645" y="20279"/>
                    <a:pt x="2652" y="20289"/>
                  </a:cubicBezTo>
                  <a:cubicBezTo>
                    <a:pt x="2658" y="20298"/>
                    <a:pt x="2667" y="20307"/>
                    <a:pt x="2674" y="20317"/>
                  </a:cubicBezTo>
                  <a:cubicBezTo>
                    <a:pt x="2680" y="20326"/>
                    <a:pt x="2686" y="20336"/>
                    <a:pt x="2696" y="20342"/>
                  </a:cubicBezTo>
                  <a:cubicBezTo>
                    <a:pt x="2702" y="20351"/>
                    <a:pt x="2708" y="20361"/>
                    <a:pt x="2718" y="20370"/>
                  </a:cubicBezTo>
                  <a:cubicBezTo>
                    <a:pt x="2724" y="20380"/>
                    <a:pt x="2730" y="20389"/>
                    <a:pt x="2739" y="20398"/>
                  </a:cubicBezTo>
                  <a:cubicBezTo>
                    <a:pt x="2746" y="20408"/>
                    <a:pt x="2752" y="20417"/>
                    <a:pt x="2761" y="20427"/>
                  </a:cubicBezTo>
                  <a:cubicBezTo>
                    <a:pt x="2768" y="20436"/>
                    <a:pt x="2774" y="20445"/>
                    <a:pt x="2780" y="20455"/>
                  </a:cubicBezTo>
                  <a:cubicBezTo>
                    <a:pt x="2790" y="20464"/>
                    <a:pt x="2796" y="20474"/>
                    <a:pt x="2802" y="20480"/>
                  </a:cubicBezTo>
                  <a:cubicBezTo>
                    <a:pt x="2812" y="20489"/>
                    <a:pt x="2818" y="20499"/>
                    <a:pt x="2824" y="20508"/>
                  </a:cubicBezTo>
                  <a:cubicBezTo>
                    <a:pt x="2833" y="20517"/>
                    <a:pt x="2840" y="20527"/>
                    <a:pt x="2846" y="20536"/>
                  </a:cubicBezTo>
                  <a:cubicBezTo>
                    <a:pt x="2855" y="20546"/>
                    <a:pt x="2862" y="20555"/>
                    <a:pt x="2868" y="20564"/>
                  </a:cubicBezTo>
                  <a:cubicBezTo>
                    <a:pt x="2874" y="20574"/>
                    <a:pt x="2884" y="20583"/>
                    <a:pt x="2890" y="20593"/>
                  </a:cubicBezTo>
                  <a:cubicBezTo>
                    <a:pt x="2896" y="20599"/>
                    <a:pt x="2906" y="20611"/>
                    <a:pt x="2912" y="20618"/>
                  </a:cubicBezTo>
                  <a:cubicBezTo>
                    <a:pt x="2918" y="20627"/>
                    <a:pt x="2924" y="20637"/>
                    <a:pt x="2934" y="20646"/>
                  </a:cubicBezTo>
                  <a:cubicBezTo>
                    <a:pt x="2940" y="20655"/>
                    <a:pt x="2946" y="20665"/>
                    <a:pt x="2956" y="20674"/>
                  </a:cubicBezTo>
                  <a:cubicBezTo>
                    <a:pt x="2962" y="20684"/>
                    <a:pt x="2968" y="20693"/>
                    <a:pt x="2978" y="20702"/>
                  </a:cubicBezTo>
                  <a:cubicBezTo>
                    <a:pt x="2984" y="20712"/>
                    <a:pt x="2990" y="20721"/>
                    <a:pt x="3000" y="20731"/>
                  </a:cubicBezTo>
                  <a:cubicBezTo>
                    <a:pt x="3006" y="20737"/>
                    <a:pt x="3012" y="20749"/>
                    <a:pt x="3018" y="20756"/>
                  </a:cubicBezTo>
                  <a:cubicBezTo>
                    <a:pt x="3028" y="20765"/>
                    <a:pt x="3034" y="20774"/>
                    <a:pt x="3040" y="20784"/>
                  </a:cubicBezTo>
                  <a:cubicBezTo>
                    <a:pt x="3050" y="20793"/>
                    <a:pt x="3056" y="20803"/>
                    <a:pt x="3062" y="20812"/>
                  </a:cubicBezTo>
                  <a:cubicBezTo>
                    <a:pt x="3072" y="20821"/>
                    <a:pt x="3078" y="20831"/>
                    <a:pt x="3084" y="20840"/>
                  </a:cubicBezTo>
                  <a:cubicBezTo>
                    <a:pt x="3094" y="20850"/>
                    <a:pt x="3100" y="20859"/>
                    <a:pt x="3106" y="20868"/>
                  </a:cubicBezTo>
                  <a:cubicBezTo>
                    <a:pt x="3112" y="20875"/>
                    <a:pt x="3122" y="20884"/>
                    <a:pt x="3128" y="20894"/>
                  </a:cubicBezTo>
                  <a:cubicBezTo>
                    <a:pt x="3564" y="21439"/>
                    <a:pt x="4225" y="21755"/>
                    <a:pt x="4921" y="21755"/>
                  </a:cubicBezTo>
                  <a:lnTo>
                    <a:pt x="39599" y="21755"/>
                  </a:lnTo>
                  <a:cubicBezTo>
                    <a:pt x="39678" y="21755"/>
                    <a:pt x="39756" y="21755"/>
                    <a:pt x="39834" y="21762"/>
                  </a:cubicBezTo>
                  <a:cubicBezTo>
                    <a:pt x="40643" y="21809"/>
                    <a:pt x="41411" y="22131"/>
                    <a:pt x="42053" y="22630"/>
                  </a:cubicBezTo>
                  <a:lnTo>
                    <a:pt x="46011" y="25701"/>
                  </a:lnTo>
                  <a:cubicBezTo>
                    <a:pt x="46223" y="25822"/>
                    <a:pt x="46447" y="25877"/>
                    <a:pt x="46666" y="25877"/>
                  </a:cubicBezTo>
                  <a:cubicBezTo>
                    <a:pt x="47359" y="25877"/>
                    <a:pt x="47995" y="25322"/>
                    <a:pt x="47995" y="24548"/>
                  </a:cubicBezTo>
                  <a:lnTo>
                    <a:pt x="47995" y="5638"/>
                  </a:lnTo>
                  <a:cubicBezTo>
                    <a:pt x="47998" y="5102"/>
                    <a:pt x="47810" y="4582"/>
                    <a:pt x="47465" y="4168"/>
                  </a:cubicBezTo>
                  <a:cubicBezTo>
                    <a:pt x="47459" y="4159"/>
                    <a:pt x="47450" y="4150"/>
                    <a:pt x="47443" y="4140"/>
                  </a:cubicBezTo>
                  <a:cubicBezTo>
                    <a:pt x="47437" y="4134"/>
                    <a:pt x="47428" y="4121"/>
                    <a:pt x="47421" y="4115"/>
                  </a:cubicBezTo>
                  <a:cubicBezTo>
                    <a:pt x="47415" y="4106"/>
                    <a:pt x="47409" y="4096"/>
                    <a:pt x="47399" y="4087"/>
                  </a:cubicBezTo>
                  <a:cubicBezTo>
                    <a:pt x="47393" y="4078"/>
                    <a:pt x="47387" y="4068"/>
                    <a:pt x="47377" y="4059"/>
                  </a:cubicBezTo>
                  <a:cubicBezTo>
                    <a:pt x="47371" y="4049"/>
                    <a:pt x="47365" y="4040"/>
                    <a:pt x="47355" y="4031"/>
                  </a:cubicBezTo>
                  <a:cubicBezTo>
                    <a:pt x="47349" y="4021"/>
                    <a:pt x="47343" y="4012"/>
                    <a:pt x="47334" y="4002"/>
                  </a:cubicBezTo>
                  <a:cubicBezTo>
                    <a:pt x="47327" y="3996"/>
                    <a:pt x="47321" y="3983"/>
                    <a:pt x="47315" y="3977"/>
                  </a:cubicBezTo>
                  <a:cubicBezTo>
                    <a:pt x="47305" y="3968"/>
                    <a:pt x="47299" y="3958"/>
                    <a:pt x="47293" y="3949"/>
                  </a:cubicBezTo>
                  <a:cubicBezTo>
                    <a:pt x="47283" y="3940"/>
                    <a:pt x="47277" y="3930"/>
                    <a:pt x="47271" y="3921"/>
                  </a:cubicBezTo>
                  <a:cubicBezTo>
                    <a:pt x="47261" y="3911"/>
                    <a:pt x="47255" y="3902"/>
                    <a:pt x="47249" y="3893"/>
                  </a:cubicBezTo>
                  <a:cubicBezTo>
                    <a:pt x="47240" y="3883"/>
                    <a:pt x="47233" y="3874"/>
                    <a:pt x="47227" y="3864"/>
                  </a:cubicBezTo>
                  <a:cubicBezTo>
                    <a:pt x="47221" y="3855"/>
                    <a:pt x="47211" y="3846"/>
                    <a:pt x="47205" y="3836"/>
                  </a:cubicBezTo>
                  <a:cubicBezTo>
                    <a:pt x="47199" y="3830"/>
                    <a:pt x="47189" y="3821"/>
                    <a:pt x="47183" y="3811"/>
                  </a:cubicBezTo>
                  <a:cubicBezTo>
                    <a:pt x="47177" y="3802"/>
                    <a:pt x="47171" y="3792"/>
                    <a:pt x="47161" y="3783"/>
                  </a:cubicBezTo>
                  <a:cubicBezTo>
                    <a:pt x="47155" y="3774"/>
                    <a:pt x="47149" y="3764"/>
                    <a:pt x="47139" y="3755"/>
                  </a:cubicBezTo>
                  <a:cubicBezTo>
                    <a:pt x="47133" y="3745"/>
                    <a:pt x="47127" y="3736"/>
                    <a:pt x="47117" y="3727"/>
                  </a:cubicBezTo>
                  <a:cubicBezTo>
                    <a:pt x="47111" y="3717"/>
                    <a:pt x="47105" y="3708"/>
                    <a:pt x="47095" y="3698"/>
                  </a:cubicBezTo>
                  <a:cubicBezTo>
                    <a:pt x="47089" y="3692"/>
                    <a:pt x="47083" y="3683"/>
                    <a:pt x="47077" y="3673"/>
                  </a:cubicBezTo>
                  <a:cubicBezTo>
                    <a:pt x="47067" y="3664"/>
                    <a:pt x="47061" y="3654"/>
                    <a:pt x="47055" y="3645"/>
                  </a:cubicBezTo>
                  <a:cubicBezTo>
                    <a:pt x="47045" y="3636"/>
                    <a:pt x="47039" y="3626"/>
                    <a:pt x="47033" y="3617"/>
                  </a:cubicBezTo>
                  <a:cubicBezTo>
                    <a:pt x="47023" y="3607"/>
                    <a:pt x="47017" y="3598"/>
                    <a:pt x="47011" y="3589"/>
                  </a:cubicBezTo>
                  <a:cubicBezTo>
                    <a:pt x="47005" y="3582"/>
                    <a:pt x="46995" y="3570"/>
                    <a:pt x="46989" y="3560"/>
                  </a:cubicBezTo>
                  <a:cubicBezTo>
                    <a:pt x="46983" y="3554"/>
                    <a:pt x="46973" y="3545"/>
                    <a:pt x="46967" y="3535"/>
                  </a:cubicBezTo>
                  <a:cubicBezTo>
                    <a:pt x="46961" y="3526"/>
                    <a:pt x="46954" y="3517"/>
                    <a:pt x="46945" y="3507"/>
                  </a:cubicBezTo>
                  <a:cubicBezTo>
                    <a:pt x="46939" y="3498"/>
                    <a:pt x="46932" y="3488"/>
                    <a:pt x="46923" y="3479"/>
                  </a:cubicBezTo>
                  <a:cubicBezTo>
                    <a:pt x="46917" y="3470"/>
                    <a:pt x="46910" y="3460"/>
                    <a:pt x="46901" y="3451"/>
                  </a:cubicBezTo>
                  <a:cubicBezTo>
                    <a:pt x="46895" y="3441"/>
                    <a:pt x="46889" y="3432"/>
                    <a:pt x="46879" y="3423"/>
                  </a:cubicBezTo>
                  <a:cubicBezTo>
                    <a:pt x="46873" y="3416"/>
                    <a:pt x="46867" y="3404"/>
                    <a:pt x="46860" y="3397"/>
                  </a:cubicBezTo>
                  <a:cubicBezTo>
                    <a:pt x="46851" y="3388"/>
                    <a:pt x="46845" y="3379"/>
                    <a:pt x="46838" y="3369"/>
                  </a:cubicBezTo>
                  <a:cubicBezTo>
                    <a:pt x="46829" y="3360"/>
                    <a:pt x="46823" y="3350"/>
                    <a:pt x="46816" y="3341"/>
                  </a:cubicBezTo>
                  <a:cubicBezTo>
                    <a:pt x="46807" y="3332"/>
                    <a:pt x="46801" y="3322"/>
                    <a:pt x="46795" y="3313"/>
                  </a:cubicBezTo>
                  <a:cubicBezTo>
                    <a:pt x="46785" y="3303"/>
                    <a:pt x="46779" y="3294"/>
                    <a:pt x="46773" y="3285"/>
                  </a:cubicBezTo>
                  <a:cubicBezTo>
                    <a:pt x="46766" y="3278"/>
                    <a:pt x="46757" y="3266"/>
                    <a:pt x="46751" y="3260"/>
                  </a:cubicBezTo>
                  <a:cubicBezTo>
                    <a:pt x="46744" y="3250"/>
                    <a:pt x="46735" y="3241"/>
                    <a:pt x="46729" y="3231"/>
                  </a:cubicBezTo>
                  <a:cubicBezTo>
                    <a:pt x="46722" y="3222"/>
                    <a:pt x="46716" y="3213"/>
                    <a:pt x="46707" y="3203"/>
                  </a:cubicBezTo>
                  <a:cubicBezTo>
                    <a:pt x="46701" y="3194"/>
                    <a:pt x="46694" y="3184"/>
                    <a:pt x="46685" y="3175"/>
                  </a:cubicBezTo>
                  <a:cubicBezTo>
                    <a:pt x="46679" y="3166"/>
                    <a:pt x="46672" y="3156"/>
                    <a:pt x="46663" y="3147"/>
                  </a:cubicBezTo>
                  <a:cubicBezTo>
                    <a:pt x="46657" y="3137"/>
                    <a:pt x="46650" y="3128"/>
                    <a:pt x="46644" y="3122"/>
                  </a:cubicBezTo>
                  <a:cubicBezTo>
                    <a:pt x="46635" y="3112"/>
                    <a:pt x="46628" y="3103"/>
                    <a:pt x="46622" y="3093"/>
                  </a:cubicBezTo>
                  <a:cubicBezTo>
                    <a:pt x="46613" y="3084"/>
                    <a:pt x="46607" y="3075"/>
                    <a:pt x="46600" y="3065"/>
                  </a:cubicBezTo>
                  <a:cubicBezTo>
                    <a:pt x="46591" y="3056"/>
                    <a:pt x="46585" y="3046"/>
                    <a:pt x="46578" y="3037"/>
                  </a:cubicBezTo>
                  <a:cubicBezTo>
                    <a:pt x="46569" y="3028"/>
                    <a:pt x="46563" y="3018"/>
                    <a:pt x="46556" y="3009"/>
                  </a:cubicBezTo>
                  <a:cubicBezTo>
                    <a:pt x="46547" y="3003"/>
                    <a:pt x="46541" y="2990"/>
                    <a:pt x="46534" y="2984"/>
                  </a:cubicBezTo>
                  <a:cubicBezTo>
                    <a:pt x="46528" y="2974"/>
                    <a:pt x="46519" y="2965"/>
                    <a:pt x="46513" y="2956"/>
                  </a:cubicBezTo>
                  <a:cubicBezTo>
                    <a:pt x="46506" y="2946"/>
                    <a:pt x="46500" y="2937"/>
                    <a:pt x="46491" y="2927"/>
                  </a:cubicBezTo>
                  <a:cubicBezTo>
                    <a:pt x="46484" y="2918"/>
                    <a:pt x="46478" y="2909"/>
                    <a:pt x="46469" y="2899"/>
                  </a:cubicBezTo>
                  <a:cubicBezTo>
                    <a:pt x="46462" y="2890"/>
                    <a:pt x="46456" y="2880"/>
                    <a:pt x="46447" y="2871"/>
                  </a:cubicBezTo>
                  <a:cubicBezTo>
                    <a:pt x="46440" y="2865"/>
                    <a:pt x="46434" y="2852"/>
                    <a:pt x="46425" y="2846"/>
                  </a:cubicBezTo>
                  <a:cubicBezTo>
                    <a:pt x="46418" y="2837"/>
                    <a:pt x="46412" y="2827"/>
                    <a:pt x="46406" y="2818"/>
                  </a:cubicBezTo>
                  <a:cubicBezTo>
                    <a:pt x="46397" y="2808"/>
                    <a:pt x="46390" y="2799"/>
                    <a:pt x="46384" y="2790"/>
                  </a:cubicBezTo>
                  <a:cubicBezTo>
                    <a:pt x="46375" y="2780"/>
                    <a:pt x="46368" y="2771"/>
                    <a:pt x="46362" y="2761"/>
                  </a:cubicBezTo>
                  <a:cubicBezTo>
                    <a:pt x="46353" y="2752"/>
                    <a:pt x="46346" y="2743"/>
                    <a:pt x="46340" y="2733"/>
                  </a:cubicBezTo>
                  <a:cubicBezTo>
                    <a:pt x="46331" y="2727"/>
                    <a:pt x="46324" y="2714"/>
                    <a:pt x="46318" y="2708"/>
                  </a:cubicBezTo>
                  <a:cubicBezTo>
                    <a:pt x="46312" y="2699"/>
                    <a:pt x="46303" y="2689"/>
                    <a:pt x="46296" y="2680"/>
                  </a:cubicBezTo>
                  <a:cubicBezTo>
                    <a:pt x="46290" y="2670"/>
                    <a:pt x="46284" y="2661"/>
                    <a:pt x="46274" y="2652"/>
                  </a:cubicBezTo>
                  <a:cubicBezTo>
                    <a:pt x="46268" y="2642"/>
                    <a:pt x="46262" y="2633"/>
                    <a:pt x="46252" y="2623"/>
                  </a:cubicBezTo>
                  <a:cubicBezTo>
                    <a:pt x="46246" y="2614"/>
                    <a:pt x="46240" y="2605"/>
                    <a:pt x="46230" y="2598"/>
                  </a:cubicBezTo>
                  <a:cubicBezTo>
                    <a:pt x="46224" y="2589"/>
                    <a:pt x="46218" y="2580"/>
                    <a:pt x="46209" y="2570"/>
                  </a:cubicBezTo>
                  <a:cubicBezTo>
                    <a:pt x="46202" y="2561"/>
                    <a:pt x="46196" y="2551"/>
                    <a:pt x="46187" y="2542"/>
                  </a:cubicBezTo>
                  <a:cubicBezTo>
                    <a:pt x="46180" y="2533"/>
                    <a:pt x="46174" y="2523"/>
                    <a:pt x="46168" y="2514"/>
                  </a:cubicBezTo>
                  <a:cubicBezTo>
                    <a:pt x="46158" y="2504"/>
                    <a:pt x="46152" y="2495"/>
                    <a:pt x="46146" y="2486"/>
                  </a:cubicBezTo>
                  <a:cubicBezTo>
                    <a:pt x="46136" y="2476"/>
                    <a:pt x="46130" y="2467"/>
                    <a:pt x="46124" y="2457"/>
                  </a:cubicBezTo>
                  <a:cubicBezTo>
                    <a:pt x="46115" y="2451"/>
                    <a:pt x="46108" y="2442"/>
                    <a:pt x="46102" y="2432"/>
                  </a:cubicBezTo>
                  <a:cubicBezTo>
                    <a:pt x="46096" y="2423"/>
                    <a:pt x="46086" y="2413"/>
                    <a:pt x="46080" y="2404"/>
                  </a:cubicBezTo>
                  <a:cubicBezTo>
                    <a:pt x="46074" y="2395"/>
                    <a:pt x="46064" y="2385"/>
                    <a:pt x="46058" y="2376"/>
                  </a:cubicBezTo>
                  <a:cubicBezTo>
                    <a:pt x="46052" y="2366"/>
                    <a:pt x="46046" y="2357"/>
                    <a:pt x="46036" y="2348"/>
                  </a:cubicBezTo>
                  <a:cubicBezTo>
                    <a:pt x="46030" y="2338"/>
                    <a:pt x="46024" y="2329"/>
                    <a:pt x="46014" y="2319"/>
                  </a:cubicBezTo>
                  <a:cubicBezTo>
                    <a:pt x="46008" y="2313"/>
                    <a:pt x="46002" y="2301"/>
                    <a:pt x="45992" y="2294"/>
                  </a:cubicBezTo>
                  <a:cubicBezTo>
                    <a:pt x="45986" y="2285"/>
                    <a:pt x="45980" y="2276"/>
                    <a:pt x="45970" y="2266"/>
                  </a:cubicBezTo>
                  <a:cubicBezTo>
                    <a:pt x="45964" y="2257"/>
                    <a:pt x="45958" y="2247"/>
                    <a:pt x="45952" y="2238"/>
                  </a:cubicBezTo>
                  <a:cubicBezTo>
                    <a:pt x="45942" y="2229"/>
                    <a:pt x="45936" y="2219"/>
                    <a:pt x="45930" y="2210"/>
                  </a:cubicBezTo>
                  <a:cubicBezTo>
                    <a:pt x="45920" y="2200"/>
                    <a:pt x="45914" y="2191"/>
                    <a:pt x="45908" y="2182"/>
                  </a:cubicBezTo>
                  <a:cubicBezTo>
                    <a:pt x="45898" y="2175"/>
                    <a:pt x="45892" y="2163"/>
                    <a:pt x="45886" y="2156"/>
                  </a:cubicBezTo>
                  <a:cubicBezTo>
                    <a:pt x="45876" y="2147"/>
                    <a:pt x="45870" y="2138"/>
                    <a:pt x="45864" y="2128"/>
                  </a:cubicBezTo>
                  <a:cubicBezTo>
                    <a:pt x="45858" y="2119"/>
                    <a:pt x="45848" y="2109"/>
                    <a:pt x="45842" y="2100"/>
                  </a:cubicBezTo>
                  <a:cubicBezTo>
                    <a:pt x="45836" y="2091"/>
                    <a:pt x="45826" y="2081"/>
                    <a:pt x="45820" y="2072"/>
                  </a:cubicBezTo>
                  <a:cubicBezTo>
                    <a:pt x="45814" y="2062"/>
                    <a:pt x="45807" y="2053"/>
                    <a:pt x="45798" y="2044"/>
                  </a:cubicBezTo>
                  <a:cubicBezTo>
                    <a:pt x="45792" y="2037"/>
                    <a:pt x="45785" y="2025"/>
                    <a:pt x="45776" y="2019"/>
                  </a:cubicBezTo>
                  <a:cubicBezTo>
                    <a:pt x="45770" y="2009"/>
                    <a:pt x="45764" y="2000"/>
                    <a:pt x="45754" y="1990"/>
                  </a:cubicBezTo>
                  <a:cubicBezTo>
                    <a:pt x="45748" y="1981"/>
                    <a:pt x="45742" y="1972"/>
                    <a:pt x="45735" y="1962"/>
                  </a:cubicBezTo>
                  <a:cubicBezTo>
                    <a:pt x="45726" y="1953"/>
                    <a:pt x="45720" y="1943"/>
                    <a:pt x="45713" y="1934"/>
                  </a:cubicBezTo>
                  <a:cubicBezTo>
                    <a:pt x="45704" y="1925"/>
                    <a:pt x="45698" y="1915"/>
                    <a:pt x="45691" y="1906"/>
                  </a:cubicBezTo>
                  <a:cubicBezTo>
                    <a:pt x="45682" y="1900"/>
                    <a:pt x="45676" y="1887"/>
                    <a:pt x="45670" y="1881"/>
                  </a:cubicBezTo>
                  <a:cubicBezTo>
                    <a:pt x="45660" y="1871"/>
                    <a:pt x="45654" y="1862"/>
                    <a:pt x="45648" y="1853"/>
                  </a:cubicBezTo>
                  <a:cubicBezTo>
                    <a:pt x="45638" y="1843"/>
                    <a:pt x="45632" y="1834"/>
                    <a:pt x="45626" y="1824"/>
                  </a:cubicBezTo>
                  <a:cubicBezTo>
                    <a:pt x="45619" y="1815"/>
                    <a:pt x="45610" y="1806"/>
                    <a:pt x="45604" y="1796"/>
                  </a:cubicBezTo>
                  <a:cubicBezTo>
                    <a:pt x="45597" y="1787"/>
                    <a:pt x="45591" y="1777"/>
                    <a:pt x="45582" y="1768"/>
                  </a:cubicBezTo>
                  <a:cubicBezTo>
                    <a:pt x="45575" y="1762"/>
                    <a:pt x="45569" y="1749"/>
                    <a:pt x="45560" y="1743"/>
                  </a:cubicBezTo>
                  <a:cubicBezTo>
                    <a:pt x="45554" y="1733"/>
                    <a:pt x="45547" y="1724"/>
                    <a:pt x="45538" y="1715"/>
                  </a:cubicBezTo>
                  <a:cubicBezTo>
                    <a:pt x="45532" y="1705"/>
                    <a:pt x="45525" y="1696"/>
                    <a:pt x="45516" y="1686"/>
                  </a:cubicBezTo>
                  <a:cubicBezTo>
                    <a:pt x="45510" y="1677"/>
                    <a:pt x="45503" y="1668"/>
                    <a:pt x="45497" y="1658"/>
                  </a:cubicBezTo>
                  <a:cubicBezTo>
                    <a:pt x="45488" y="1649"/>
                    <a:pt x="45481" y="1639"/>
                    <a:pt x="45475" y="1630"/>
                  </a:cubicBezTo>
                  <a:cubicBezTo>
                    <a:pt x="45466" y="1624"/>
                    <a:pt x="45460" y="1611"/>
                    <a:pt x="45453" y="1605"/>
                  </a:cubicBezTo>
                  <a:cubicBezTo>
                    <a:pt x="45444" y="1596"/>
                    <a:pt x="45438" y="1586"/>
                    <a:pt x="45431" y="1577"/>
                  </a:cubicBezTo>
                  <a:cubicBezTo>
                    <a:pt x="45422" y="1567"/>
                    <a:pt x="45416" y="1558"/>
                    <a:pt x="45409" y="1549"/>
                  </a:cubicBezTo>
                  <a:cubicBezTo>
                    <a:pt x="45403" y="1539"/>
                    <a:pt x="45394" y="1530"/>
                    <a:pt x="45387" y="1520"/>
                  </a:cubicBezTo>
                  <a:cubicBezTo>
                    <a:pt x="45381" y="1511"/>
                    <a:pt x="45375" y="1502"/>
                    <a:pt x="45366" y="1492"/>
                  </a:cubicBezTo>
                  <a:cubicBezTo>
                    <a:pt x="45359" y="1486"/>
                    <a:pt x="45353" y="1473"/>
                    <a:pt x="45344" y="1467"/>
                  </a:cubicBezTo>
                  <a:cubicBezTo>
                    <a:pt x="45337" y="1458"/>
                    <a:pt x="45331" y="1448"/>
                    <a:pt x="45322" y="1439"/>
                  </a:cubicBezTo>
                  <a:cubicBezTo>
                    <a:pt x="45315" y="1429"/>
                    <a:pt x="45309" y="1420"/>
                    <a:pt x="45300" y="1411"/>
                  </a:cubicBezTo>
                  <a:cubicBezTo>
                    <a:pt x="45293" y="1401"/>
                    <a:pt x="45287" y="1392"/>
                    <a:pt x="45281" y="1382"/>
                  </a:cubicBezTo>
                  <a:cubicBezTo>
                    <a:pt x="45272" y="1373"/>
                    <a:pt x="45265" y="1364"/>
                    <a:pt x="45259" y="1354"/>
                  </a:cubicBezTo>
                  <a:cubicBezTo>
                    <a:pt x="45250" y="1345"/>
                    <a:pt x="45243" y="1335"/>
                    <a:pt x="45237" y="1329"/>
                  </a:cubicBezTo>
                  <a:cubicBezTo>
                    <a:pt x="45228" y="1320"/>
                    <a:pt x="45221" y="1310"/>
                    <a:pt x="45215" y="1301"/>
                  </a:cubicBezTo>
                  <a:cubicBezTo>
                    <a:pt x="45206" y="1292"/>
                    <a:pt x="45199" y="1282"/>
                    <a:pt x="45193" y="1273"/>
                  </a:cubicBezTo>
                  <a:cubicBezTo>
                    <a:pt x="45184" y="1263"/>
                    <a:pt x="45178" y="1254"/>
                    <a:pt x="45171" y="1245"/>
                  </a:cubicBezTo>
                  <a:cubicBezTo>
                    <a:pt x="45165" y="1235"/>
                    <a:pt x="45156" y="1226"/>
                    <a:pt x="45149" y="1216"/>
                  </a:cubicBezTo>
                  <a:cubicBezTo>
                    <a:pt x="45143" y="1207"/>
                    <a:pt x="45137" y="1198"/>
                    <a:pt x="45127" y="1191"/>
                  </a:cubicBezTo>
                  <a:cubicBezTo>
                    <a:pt x="45121" y="1182"/>
                    <a:pt x="45115" y="1172"/>
                    <a:pt x="45105" y="1163"/>
                  </a:cubicBezTo>
                  <a:cubicBezTo>
                    <a:pt x="45099" y="1154"/>
                    <a:pt x="45093" y="1144"/>
                    <a:pt x="45083" y="1135"/>
                  </a:cubicBezTo>
                  <a:cubicBezTo>
                    <a:pt x="45077" y="1125"/>
                    <a:pt x="45071" y="1116"/>
                    <a:pt x="45062" y="1107"/>
                  </a:cubicBezTo>
                  <a:cubicBezTo>
                    <a:pt x="45055" y="1097"/>
                    <a:pt x="45049" y="1088"/>
                    <a:pt x="45043" y="1078"/>
                  </a:cubicBezTo>
                  <a:cubicBezTo>
                    <a:pt x="45033" y="1072"/>
                    <a:pt x="45027" y="1060"/>
                    <a:pt x="45021" y="1053"/>
                  </a:cubicBezTo>
                  <a:cubicBezTo>
                    <a:pt x="45011" y="1044"/>
                    <a:pt x="45005" y="1035"/>
                    <a:pt x="44999" y="1025"/>
                  </a:cubicBezTo>
                  <a:cubicBezTo>
                    <a:pt x="44989" y="1016"/>
                    <a:pt x="44983" y="1006"/>
                    <a:pt x="44977" y="997"/>
                  </a:cubicBezTo>
                  <a:cubicBezTo>
                    <a:pt x="44968" y="988"/>
                    <a:pt x="44961" y="978"/>
                    <a:pt x="44955" y="969"/>
                  </a:cubicBezTo>
                  <a:cubicBezTo>
                    <a:pt x="44949" y="959"/>
                    <a:pt x="44939" y="950"/>
                    <a:pt x="44933" y="941"/>
                  </a:cubicBezTo>
                  <a:cubicBezTo>
                    <a:pt x="44927" y="931"/>
                    <a:pt x="44921" y="922"/>
                    <a:pt x="44911" y="916"/>
                  </a:cubicBezTo>
                  <a:cubicBezTo>
                    <a:pt x="44905" y="906"/>
                    <a:pt x="44899" y="897"/>
                    <a:pt x="44889" y="887"/>
                  </a:cubicBezTo>
                  <a:cubicBezTo>
                    <a:pt x="44883" y="878"/>
                    <a:pt x="44877" y="868"/>
                    <a:pt x="44867" y="859"/>
                  </a:cubicBezTo>
                  <a:cubicBezTo>
                    <a:pt x="44432" y="314"/>
                    <a:pt x="43774" y="0"/>
                    <a:pt x="43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7"/>
            <p:cNvSpPr/>
            <p:nvPr/>
          </p:nvSpPr>
          <p:spPr>
            <a:xfrm>
              <a:off x="2424338" y="3424402"/>
              <a:ext cx="674332" cy="332352"/>
            </a:xfrm>
            <a:custGeom>
              <a:avLst/>
              <a:gdLst/>
              <a:ahLst/>
              <a:cxnLst/>
              <a:rect l="l" t="t" r="r" b="b"/>
              <a:pathLst>
                <a:path w="45379" h="22540" extrusionOk="0">
                  <a:moveTo>
                    <a:pt x="2304" y="0"/>
                  </a:moveTo>
                  <a:cubicBezTo>
                    <a:pt x="1032" y="0"/>
                    <a:pt x="1" y="1031"/>
                    <a:pt x="1" y="2300"/>
                  </a:cubicBezTo>
                  <a:lnTo>
                    <a:pt x="1" y="16114"/>
                  </a:lnTo>
                  <a:cubicBezTo>
                    <a:pt x="1" y="17387"/>
                    <a:pt x="1032" y="18418"/>
                    <a:pt x="2304" y="18418"/>
                  </a:cubicBezTo>
                  <a:lnTo>
                    <a:pt x="36979" y="18418"/>
                  </a:lnTo>
                  <a:cubicBezTo>
                    <a:pt x="37058" y="18418"/>
                    <a:pt x="37136" y="18418"/>
                    <a:pt x="37214" y="18424"/>
                  </a:cubicBezTo>
                  <a:cubicBezTo>
                    <a:pt x="38026" y="18471"/>
                    <a:pt x="38794" y="18797"/>
                    <a:pt x="39433" y="19292"/>
                  </a:cubicBezTo>
                  <a:lnTo>
                    <a:pt x="43391" y="22363"/>
                  </a:lnTo>
                  <a:cubicBezTo>
                    <a:pt x="43604" y="22484"/>
                    <a:pt x="43829" y="22539"/>
                    <a:pt x="44048" y="22539"/>
                  </a:cubicBezTo>
                  <a:cubicBezTo>
                    <a:pt x="44742" y="22539"/>
                    <a:pt x="45378" y="21984"/>
                    <a:pt x="45378" y="21210"/>
                  </a:cubicBezTo>
                  <a:lnTo>
                    <a:pt x="45378" y="2300"/>
                  </a:lnTo>
                  <a:cubicBezTo>
                    <a:pt x="45378" y="1028"/>
                    <a:pt x="44347" y="0"/>
                    <a:pt x="430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7"/>
            <p:cNvSpPr/>
            <p:nvPr/>
          </p:nvSpPr>
          <p:spPr>
            <a:xfrm>
              <a:off x="2516544" y="3496952"/>
              <a:ext cx="494942" cy="23120"/>
            </a:xfrm>
            <a:custGeom>
              <a:avLst/>
              <a:gdLst/>
              <a:ahLst/>
              <a:cxnLst/>
              <a:rect l="l" t="t" r="r" b="b"/>
              <a:pathLst>
                <a:path w="33307" h="1568" extrusionOk="0">
                  <a:moveTo>
                    <a:pt x="778" y="0"/>
                  </a:moveTo>
                  <a:cubicBezTo>
                    <a:pt x="345" y="3"/>
                    <a:pt x="0" y="351"/>
                    <a:pt x="0" y="784"/>
                  </a:cubicBezTo>
                  <a:cubicBezTo>
                    <a:pt x="0" y="1213"/>
                    <a:pt x="345" y="1564"/>
                    <a:pt x="778" y="1567"/>
                  </a:cubicBezTo>
                  <a:lnTo>
                    <a:pt x="32529" y="1567"/>
                  </a:lnTo>
                  <a:cubicBezTo>
                    <a:pt x="32962" y="1564"/>
                    <a:pt x="33307" y="1213"/>
                    <a:pt x="33307" y="784"/>
                  </a:cubicBezTo>
                  <a:cubicBezTo>
                    <a:pt x="33307" y="351"/>
                    <a:pt x="32962" y="3"/>
                    <a:pt x="325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7"/>
            <p:cNvSpPr/>
            <p:nvPr/>
          </p:nvSpPr>
          <p:spPr>
            <a:xfrm>
              <a:off x="2516544" y="3550037"/>
              <a:ext cx="495135" cy="23120"/>
            </a:xfrm>
            <a:custGeom>
              <a:avLst/>
              <a:gdLst/>
              <a:ahLst/>
              <a:cxnLst/>
              <a:rect l="l" t="t" r="r" b="b"/>
              <a:pathLst>
                <a:path w="33320" h="1568" extrusionOk="0">
                  <a:moveTo>
                    <a:pt x="32535" y="1"/>
                  </a:moveTo>
                  <a:cubicBezTo>
                    <a:pt x="32533" y="1"/>
                    <a:pt x="32531" y="1"/>
                    <a:pt x="32529" y="1"/>
                  </a:cubicBezTo>
                  <a:lnTo>
                    <a:pt x="778" y="1"/>
                  </a:lnTo>
                  <a:cubicBezTo>
                    <a:pt x="345" y="4"/>
                    <a:pt x="0" y="355"/>
                    <a:pt x="0" y="784"/>
                  </a:cubicBezTo>
                  <a:cubicBezTo>
                    <a:pt x="0" y="1217"/>
                    <a:pt x="345" y="1565"/>
                    <a:pt x="778" y="1568"/>
                  </a:cubicBezTo>
                  <a:lnTo>
                    <a:pt x="32529" y="1568"/>
                  </a:lnTo>
                  <a:cubicBezTo>
                    <a:pt x="32531" y="1568"/>
                    <a:pt x="32533" y="1568"/>
                    <a:pt x="32535" y="1568"/>
                  </a:cubicBezTo>
                  <a:cubicBezTo>
                    <a:pt x="32968" y="1568"/>
                    <a:pt x="33319" y="1218"/>
                    <a:pt x="33319" y="784"/>
                  </a:cubicBezTo>
                  <a:cubicBezTo>
                    <a:pt x="33319" y="351"/>
                    <a:pt x="32968" y="1"/>
                    <a:pt x="325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37"/>
            <p:cNvSpPr/>
            <p:nvPr/>
          </p:nvSpPr>
          <p:spPr>
            <a:xfrm>
              <a:off x="2806192" y="3603181"/>
              <a:ext cx="205380" cy="23120"/>
            </a:xfrm>
            <a:custGeom>
              <a:avLst/>
              <a:gdLst/>
              <a:ahLst/>
              <a:cxnLst/>
              <a:rect l="l" t="t" r="r" b="b"/>
              <a:pathLst>
                <a:path w="13821" h="1568" extrusionOk="0">
                  <a:moveTo>
                    <a:pt x="784" y="1"/>
                  </a:moveTo>
                  <a:cubicBezTo>
                    <a:pt x="352" y="1"/>
                    <a:pt x="1" y="352"/>
                    <a:pt x="1" y="784"/>
                  </a:cubicBezTo>
                  <a:cubicBezTo>
                    <a:pt x="1" y="1217"/>
                    <a:pt x="352" y="1565"/>
                    <a:pt x="784" y="1568"/>
                  </a:cubicBezTo>
                  <a:lnTo>
                    <a:pt x="13037" y="1568"/>
                  </a:lnTo>
                  <a:cubicBezTo>
                    <a:pt x="13470" y="1565"/>
                    <a:pt x="13821" y="1217"/>
                    <a:pt x="13821" y="784"/>
                  </a:cubicBezTo>
                  <a:cubicBezTo>
                    <a:pt x="13821" y="352"/>
                    <a:pt x="13470" y="1"/>
                    <a:pt x="13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37"/>
            <p:cNvSpPr/>
            <p:nvPr/>
          </p:nvSpPr>
          <p:spPr>
            <a:xfrm>
              <a:off x="2674207" y="4148573"/>
              <a:ext cx="358230" cy="58095"/>
            </a:xfrm>
            <a:custGeom>
              <a:avLst/>
              <a:gdLst/>
              <a:ahLst/>
              <a:cxnLst/>
              <a:rect l="l" t="t" r="r" b="b"/>
              <a:pathLst>
                <a:path w="24107" h="3940" extrusionOk="0">
                  <a:moveTo>
                    <a:pt x="1484" y="473"/>
                  </a:moveTo>
                  <a:lnTo>
                    <a:pt x="1493" y="561"/>
                  </a:lnTo>
                  <a:lnTo>
                    <a:pt x="1534" y="580"/>
                  </a:lnTo>
                  <a:cubicBezTo>
                    <a:pt x="1568" y="511"/>
                    <a:pt x="1568" y="511"/>
                    <a:pt x="1528" y="492"/>
                  </a:cubicBezTo>
                  <a:lnTo>
                    <a:pt x="1484" y="473"/>
                  </a:lnTo>
                  <a:close/>
                  <a:moveTo>
                    <a:pt x="20284" y="461"/>
                  </a:moveTo>
                  <a:cubicBezTo>
                    <a:pt x="20324" y="473"/>
                    <a:pt x="20324" y="473"/>
                    <a:pt x="20302" y="545"/>
                  </a:cubicBezTo>
                  <a:cubicBezTo>
                    <a:pt x="20279" y="614"/>
                    <a:pt x="20225" y="675"/>
                    <a:pt x="20184" y="675"/>
                  </a:cubicBezTo>
                  <a:cubicBezTo>
                    <a:pt x="20181" y="675"/>
                    <a:pt x="20177" y="675"/>
                    <a:pt x="20174" y="674"/>
                  </a:cubicBezTo>
                  <a:cubicBezTo>
                    <a:pt x="20133" y="664"/>
                    <a:pt x="20174" y="514"/>
                    <a:pt x="20284" y="461"/>
                  </a:cubicBezTo>
                  <a:close/>
                  <a:moveTo>
                    <a:pt x="11152" y="533"/>
                  </a:moveTo>
                  <a:cubicBezTo>
                    <a:pt x="11167" y="539"/>
                    <a:pt x="11180" y="545"/>
                    <a:pt x="11196" y="552"/>
                  </a:cubicBezTo>
                  <a:cubicBezTo>
                    <a:pt x="11164" y="614"/>
                    <a:pt x="11133" y="676"/>
                    <a:pt x="11098" y="676"/>
                  </a:cubicBezTo>
                  <a:cubicBezTo>
                    <a:pt x="11094" y="676"/>
                    <a:pt x="11090" y="675"/>
                    <a:pt x="11086" y="674"/>
                  </a:cubicBezTo>
                  <a:lnTo>
                    <a:pt x="11045" y="655"/>
                  </a:lnTo>
                  <a:cubicBezTo>
                    <a:pt x="11070" y="608"/>
                    <a:pt x="11108" y="564"/>
                    <a:pt x="11152" y="533"/>
                  </a:cubicBezTo>
                  <a:close/>
                  <a:moveTo>
                    <a:pt x="767" y="639"/>
                  </a:moveTo>
                  <a:cubicBezTo>
                    <a:pt x="780" y="639"/>
                    <a:pt x="793" y="642"/>
                    <a:pt x="807" y="646"/>
                  </a:cubicBezTo>
                  <a:cubicBezTo>
                    <a:pt x="848" y="655"/>
                    <a:pt x="848" y="655"/>
                    <a:pt x="829" y="730"/>
                  </a:cubicBezTo>
                  <a:cubicBezTo>
                    <a:pt x="829" y="730"/>
                    <a:pt x="777" y="788"/>
                    <a:pt x="740" y="788"/>
                  </a:cubicBezTo>
                  <a:cubicBezTo>
                    <a:pt x="737" y="788"/>
                    <a:pt x="734" y="787"/>
                    <a:pt x="732" y="787"/>
                  </a:cubicBezTo>
                  <a:lnTo>
                    <a:pt x="710" y="702"/>
                  </a:lnTo>
                  <a:cubicBezTo>
                    <a:pt x="720" y="652"/>
                    <a:pt x="742" y="639"/>
                    <a:pt x="767" y="639"/>
                  </a:cubicBezTo>
                  <a:close/>
                  <a:moveTo>
                    <a:pt x="18876" y="609"/>
                  </a:moveTo>
                  <a:cubicBezTo>
                    <a:pt x="18882" y="609"/>
                    <a:pt x="18886" y="618"/>
                    <a:pt x="18889" y="639"/>
                  </a:cubicBezTo>
                  <a:cubicBezTo>
                    <a:pt x="18892" y="693"/>
                    <a:pt x="18886" y="749"/>
                    <a:pt x="18870" y="799"/>
                  </a:cubicBezTo>
                  <a:cubicBezTo>
                    <a:pt x="18870" y="799"/>
                    <a:pt x="18858" y="834"/>
                    <a:pt x="18846" y="834"/>
                  </a:cubicBezTo>
                  <a:cubicBezTo>
                    <a:pt x="18840" y="834"/>
                    <a:pt x="18834" y="825"/>
                    <a:pt x="18829" y="799"/>
                  </a:cubicBezTo>
                  <a:lnTo>
                    <a:pt x="18820" y="724"/>
                  </a:lnTo>
                  <a:cubicBezTo>
                    <a:pt x="18840" y="666"/>
                    <a:pt x="18862" y="609"/>
                    <a:pt x="18876" y="609"/>
                  </a:cubicBezTo>
                  <a:close/>
                  <a:moveTo>
                    <a:pt x="9419" y="824"/>
                  </a:moveTo>
                  <a:cubicBezTo>
                    <a:pt x="9422" y="903"/>
                    <a:pt x="9428" y="978"/>
                    <a:pt x="9394" y="981"/>
                  </a:cubicBezTo>
                  <a:lnTo>
                    <a:pt x="9350" y="906"/>
                  </a:lnTo>
                  <a:lnTo>
                    <a:pt x="9381" y="824"/>
                  </a:lnTo>
                  <a:close/>
                  <a:moveTo>
                    <a:pt x="10290" y="812"/>
                  </a:moveTo>
                  <a:cubicBezTo>
                    <a:pt x="10327" y="821"/>
                    <a:pt x="10327" y="821"/>
                    <a:pt x="10312" y="896"/>
                  </a:cubicBezTo>
                  <a:cubicBezTo>
                    <a:pt x="10296" y="950"/>
                    <a:pt x="10274" y="997"/>
                    <a:pt x="10243" y="1040"/>
                  </a:cubicBezTo>
                  <a:cubicBezTo>
                    <a:pt x="10205" y="1031"/>
                    <a:pt x="10271" y="887"/>
                    <a:pt x="10290" y="812"/>
                  </a:cubicBezTo>
                  <a:close/>
                  <a:moveTo>
                    <a:pt x="1190" y="777"/>
                  </a:moveTo>
                  <a:cubicBezTo>
                    <a:pt x="1202" y="777"/>
                    <a:pt x="1218" y="783"/>
                    <a:pt x="1243" y="793"/>
                  </a:cubicBezTo>
                  <a:cubicBezTo>
                    <a:pt x="1280" y="812"/>
                    <a:pt x="1321" y="827"/>
                    <a:pt x="1286" y="899"/>
                  </a:cubicBezTo>
                  <a:lnTo>
                    <a:pt x="1249" y="881"/>
                  </a:lnTo>
                  <a:cubicBezTo>
                    <a:pt x="1259" y="859"/>
                    <a:pt x="1259" y="849"/>
                    <a:pt x="1254" y="849"/>
                  </a:cubicBezTo>
                  <a:cubicBezTo>
                    <a:pt x="1244" y="849"/>
                    <a:pt x="1213" y="893"/>
                    <a:pt x="1217" y="953"/>
                  </a:cubicBezTo>
                  <a:lnTo>
                    <a:pt x="1155" y="1097"/>
                  </a:lnTo>
                  <a:cubicBezTo>
                    <a:pt x="1120" y="1081"/>
                    <a:pt x="1117" y="997"/>
                    <a:pt x="1145" y="921"/>
                  </a:cubicBezTo>
                  <a:cubicBezTo>
                    <a:pt x="1161" y="811"/>
                    <a:pt x="1164" y="777"/>
                    <a:pt x="1190" y="777"/>
                  </a:cubicBezTo>
                  <a:close/>
                  <a:moveTo>
                    <a:pt x="11390" y="1222"/>
                  </a:moveTo>
                  <a:lnTo>
                    <a:pt x="11418" y="1244"/>
                  </a:lnTo>
                  <a:cubicBezTo>
                    <a:pt x="11380" y="1301"/>
                    <a:pt x="11340" y="1355"/>
                    <a:pt x="11312" y="1355"/>
                  </a:cubicBezTo>
                  <a:cubicBezTo>
                    <a:pt x="11307" y="1355"/>
                    <a:pt x="11303" y="1354"/>
                    <a:pt x="11299" y="1351"/>
                  </a:cubicBezTo>
                  <a:lnTo>
                    <a:pt x="11315" y="1263"/>
                  </a:lnTo>
                  <a:lnTo>
                    <a:pt x="11390" y="1222"/>
                  </a:lnTo>
                  <a:close/>
                  <a:moveTo>
                    <a:pt x="17380" y="1244"/>
                  </a:moveTo>
                  <a:cubicBezTo>
                    <a:pt x="17409" y="1244"/>
                    <a:pt x="17441" y="1288"/>
                    <a:pt x="17441" y="1288"/>
                  </a:cubicBezTo>
                  <a:cubicBezTo>
                    <a:pt x="17441" y="1288"/>
                    <a:pt x="17488" y="1351"/>
                    <a:pt x="17457" y="1373"/>
                  </a:cubicBezTo>
                  <a:cubicBezTo>
                    <a:pt x="17407" y="1348"/>
                    <a:pt x="17366" y="1313"/>
                    <a:pt x="17328" y="1272"/>
                  </a:cubicBezTo>
                  <a:lnTo>
                    <a:pt x="17363" y="1250"/>
                  </a:lnTo>
                  <a:cubicBezTo>
                    <a:pt x="17368" y="1246"/>
                    <a:pt x="17374" y="1244"/>
                    <a:pt x="17380" y="1244"/>
                  </a:cubicBezTo>
                  <a:close/>
                  <a:moveTo>
                    <a:pt x="17194" y="1595"/>
                  </a:moveTo>
                  <a:cubicBezTo>
                    <a:pt x="17205" y="1595"/>
                    <a:pt x="17218" y="1608"/>
                    <a:pt x="17250" y="1642"/>
                  </a:cubicBezTo>
                  <a:lnTo>
                    <a:pt x="17222" y="1667"/>
                  </a:lnTo>
                  <a:lnTo>
                    <a:pt x="17143" y="1633"/>
                  </a:lnTo>
                  <a:lnTo>
                    <a:pt x="17169" y="1611"/>
                  </a:lnTo>
                  <a:cubicBezTo>
                    <a:pt x="17180" y="1601"/>
                    <a:pt x="17187" y="1595"/>
                    <a:pt x="17194" y="1595"/>
                  </a:cubicBezTo>
                  <a:close/>
                  <a:moveTo>
                    <a:pt x="7379" y="1758"/>
                  </a:moveTo>
                  <a:cubicBezTo>
                    <a:pt x="7388" y="1758"/>
                    <a:pt x="7409" y="1775"/>
                    <a:pt x="7394" y="1789"/>
                  </a:cubicBezTo>
                  <a:cubicBezTo>
                    <a:pt x="7372" y="1766"/>
                    <a:pt x="7373" y="1758"/>
                    <a:pt x="7379" y="1758"/>
                  </a:cubicBezTo>
                  <a:close/>
                  <a:moveTo>
                    <a:pt x="17190" y="1753"/>
                  </a:moveTo>
                  <a:cubicBezTo>
                    <a:pt x="17186" y="1753"/>
                    <a:pt x="17184" y="1764"/>
                    <a:pt x="17194" y="1796"/>
                  </a:cubicBezTo>
                  <a:cubicBezTo>
                    <a:pt x="17211" y="1780"/>
                    <a:pt x="17198" y="1753"/>
                    <a:pt x="17190" y="1753"/>
                  </a:cubicBezTo>
                  <a:close/>
                  <a:moveTo>
                    <a:pt x="7184" y="1780"/>
                  </a:moveTo>
                  <a:cubicBezTo>
                    <a:pt x="7241" y="1833"/>
                    <a:pt x="7297" y="1887"/>
                    <a:pt x="7272" y="1912"/>
                  </a:cubicBezTo>
                  <a:lnTo>
                    <a:pt x="7190" y="1883"/>
                  </a:lnTo>
                  <a:lnTo>
                    <a:pt x="7159" y="1805"/>
                  </a:lnTo>
                  <a:lnTo>
                    <a:pt x="7184" y="1780"/>
                  </a:lnTo>
                  <a:close/>
                  <a:moveTo>
                    <a:pt x="16935" y="1842"/>
                  </a:moveTo>
                  <a:cubicBezTo>
                    <a:pt x="16945" y="1842"/>
                    <a:pt x="16958" y="1855"/>
                    <a:pt x="16990" y="1887"/>
                  </a:cubicBezTo>
                  <a:lnTo>
                    <a:pt x="16968" y="1912"/>
                  </a:lnTo>
                  <a:lnTo>
                    <a:pt x="16886" y="1883"/>
                  </a:lnTo>
                  <a:lnTo>
                    <a:pt x="16912" y="1858"/>
                  </a:lnTo>
                  <a:cubicBezTo>
                    <a:pt x="16922" y="1848"/>
                    <a:pt x="16928" y="1842"/>
                    <a:pt x="16935" y="1842"/>
                  </a:cubicBezTo>
                  <a:close/>
                  <a:moveTo>
                    <a:pt x="450" y="1764"/>
                  </a:moveTo>
                  <a:cubicBezTo>
                    <a:pt x="425" y="1808"/>
                    <a:pt x="406" y="1858"/>
                    <a:pt x="396" y="1909"/>
                  </a:cubicBezTo>
                  <a:lnTo>
                    <a:pt x="396" y="1912"/>
                  </a:lnTo>
                  <a:lnTo>
                    <a:pt x="418" y="1915"/>
                  </a:lnTo>
                  <a:cubicBezTo>
                    <a:pt x="419" y="1915"/>
                    <a:pt x="420" y="1915"/>
                    <a:pt x="421" y="1915"/>
                  </a:cubicBezTo>
                  <a:cubicBezTo>
                    <a:pt x="442" y="1915"/>
                    <a:pt x="460" y="1843"/>
                    <a:pt x="475" y="1771"/>
                  </a:cubicBezTo>
                  <a:lnTo>
                    <a:pt x="450" y="1764"/>
                  </a:lnTo>
                  <a:close/>
                  <a:moveTo>
                    <a:pt x="16169" y="1846"/>
                  </a:moveTo>
                  <a:cubicBezTo>
                    <a:pt x="16228" y="1896"/>
                    <a:pt x="16285" y="1949"/>
                    <a:pt x="16263" y="1974"/>
                  </a:cubicBezTo>
                  <a:lnTo>
                    <a:pt x="16185" y="1943"/>
                  </a:lnTo>
                  <a:lnTo>
                    <a:pt x="16147" y="1868"/>
                  </a:lnTo>
                  <a:lnTo>
                    <a:pt x="16169" y="1846"/>
                  </a:lnTo>
                  <a:close/>
                  <a:moveTo>
                    <a:pt x="5856" y="1932"/>
                  </a:moveTo>
                  <a:cubicBezTo>
                    <a:pt x="5850" y="1932"/>
                    <a:pt x="5845" y="1936"/>
                    <a:pt x="5837" y="1943"/>
                  </a:cubicBezTo>
                  <a:cubicBezTo>
                    <a:pt x="5799" y="1981"/>
                    <a:pt x="5799" y="1981"/>
                    <a:pt x="5874" y="2018"/>
                  </a:cubicBezTo>
                  <a:lnTo>
                    <a:pt x="5912" y="1977"/>
                  </a:lnTo>
                  <a:cubicBezTo>
                    <a:pt x="5878" y="1944"/>
                    <a:pt x="5866" y="1932"/>
                    <a:pt x="5856" y="1932"/>
                  </a:cubicBezTo>
                  <a:close/>
                  <a:moveTo>
                    <a:pt x="6947" y="1959"/>
                  </a:moveTo>
                  <a:cubicBezTo>
                    <a:pt x="6965" y="1959"/>
                    <a:pt x="7005" y="1974"/>
                    <a:pt x="7068" y="2012"/>
                  </a:cubicBezTo>
                  <a:cubicBezTo>
                    <a:pt x="7128" y="2062"/>
                    <a:pt x="7128" y="2062"/>
                    <a:pt x="7103" y="2087"/>
                  </a:cubicBezTo>
                  <a:cubicBezTo>
                    <a:pt x="7053" y="2071"/>
                    <a:pt x="7006" y="2043"/>
                    <a:pt x="6965" y="2009"/>
                  </a:cubicBezTo>
                  <a:cubicBezTo>
                    <a:pt x="6933" y="1980"/>
                    <a:pt x="6925" y="1959"/>
                    <a:pt x="6947" y="1959"/>
                  </a:cubicBezTo>
                  <a:close/>
                  <a:moveTo>
                    <a:pt x="16715" y="1981"/>
                  </a:moveTo>
                  <a:cubicBezTo>
                    <a:pt x="16726" y="1981"/>
                    <a:pt x="16743" y="1990"/>
                    <a:pt x="16764" y="2009"/>
                  </a:cubicBezTo>
                  <a:cubicBezTo>
                    <a:pt x="16821" y="2062"/>
                    <a:pt x="16821" y="2062"/>
                    <a:pt x="16799" y="2087"/>
                  </a:cubicBezTo>
                  <a:cubicBezTo>
                    <a:pt x="16778" y="2109"/>
                    <a:pt x="16766" y="2122"/>
                    <a:pt x="16757" y="2122"/>
                  </a:cubicBezTo>
                  <a:cubicBezTo>
                    <a:pt x="16745" y="2122"/>
                    <a:pt x="16736" y="2102"/>
                    <a:pt x="16717" y="2059"/>
                  </a:cubicBezTo>
                  <a:cubicBezTo>
                    <a:pt x="16695" y="2009"/>
                    <a:pt x="16696" y="1981"/>
                    <a:pt x="16715" y="1981"/>
                  </a:cubicBezTo>
                  <a:close/>
                  <a:moveTo>
                    <a:pt x="17092" y="2174"/>
                  </a:moveTo>
                  <a:cubicBezTo>
                    <a:pt x="17100" y="2182"/>
                    <a:pt x="17108" y="2191"/>
                    <a:pt x="17118" y="2200"/>
                  </a:cubicBezTo>
                  <a:cubicBezTo>
                    <a:pt x="17123" y="2202"/>
                    <a:pt x="17127" y="2203"/>
                    <a:pt x="17131" y="2205"/>
                  </a:cubicBezTo>
                  <a:lnTo>
                    <a:pt x="17131" y="2205"/>
                  </a:lnTo>
                  <a:cubicBezTo>
                    <a:pt x="17120" y="2197"/>
                    <a:pt x="17107" y="2187"/>
                    <a:pt x="17092" y="2174"/>
                  </a:cubicBezTo>
                  <a:close/>
                  <a:moveTo>
                    <a:pt x="17131" y="2205"/>
                  </a:moveTo>
                  <a:cubicBezTo>
                    <a:pt x="17151" y="2220"/>
                    <a:pt x="17163" y="2226"/>
                    <a:pt x="17166" y="2226"/>
                  </a:cubicBezTo>
                  <a:cubicBezTo>
                    <a:pt x="17169" y="2226"/>
                    <a:pt x="17158" y="2216"/>
                    <a:pt x="17131" y="2205"/>
                  </a:cubicBezTo>
                  <a:close/>
                  <a:moveTo>
                    <a:pt x="15964" y="2183"/>
                  </a:moveTo>
                  <a:cubicBezTo>
                    <a:pt x="15974" y="2183"/>
                    <a:pt x="15987" y="2196"/>
                    <a:pt x="16022" y="2228"/>
                  </a:cubicBezTo>
                  <a:cubicBezTo>
                    <a:pt x="16022" y="2228"/>
                    <a:pt x="16078" y="2281"/>
                    <a:pt x="16056" y="2303"/>
                  </a:cubicBezTo>
                  <a:lnTo>
                    <a:pt x="15978" y="2272"/>
                  </a:lnTo>
                  <a:cubicBezTo>
                    <a:pt x="15921" y="2216"/>
                    <a:pt x="15943" y="2197"/>
                    <a:pt x="15943" y="2197"/>
                  </a:cubicBezTo>
                  <a:cubicBezTo>
                    <a:pt x="15952" y="2188"/>
                    <a:pt x="15957" y="2183"/>
                    <a:pt x="15964" y="2183"/>
                  </a:cubicBezTo>
                  <a:close/>
                  <a:moveTo>
                    <a:pt x="6300" y="2363"/>
                  </a:moveTo>
                  <a:lnTo>
                    <a:pt x="6300" y="2363"/>
                  </a:lnTo>
                  <a:cubicBezTo>
                    <a:pt x="6323" y="2386"/>
                    <a:pt x="6324" y="2394"/>
                    <a:pt x="6318" y="2394"/>
                  </a:cubicBezTo>
                  <a:cubicBezTo>
                    <a:pt x="6310" y="2394"/>
                    <a:pt x="6287" y="2376"/>
                    <a:pt x="6300" y="2363"/>
                  </a:cubicBezTo>
                  <a:close/>
                  <a:moveTo>
                    <a:pt x="2676" y="2344"/>
                  </a:moveTo>
                  <a:cubicBezTo>
                    <a:pt x="2703" y="2344"/>
                    <a:pt x="2725" y="2350"/>
                    <a:pt x="2734" y="2360"/>
                  </a:cubicBezTo>
                  <a:cubicBezTo>
                    <a:pt x="2756" y="2385"/>
                    <a:pt x="2697" y="2435"/>
                    <a:pt x="2596" y="2438"/>
                  </a:cubicBezTo>
                  <a:cubicBezTo>
                    <a:pt x="2574" y="2413"/>
                    <a:pt x="2552" y="2388"/>
                    <a:pt x="2552" y="2388"/>
                  </a:cubicBezTo>
                  <a:cubicBezTo>
                    <a:pt x="2586" y="2356"/>
                    <a:pt x="2636" y="2344"/>
                    <a:pt x="2676" y="2344"/>
                  </a:cubicBezTo>
                  <a:close/>
                  <a:moveTo>
                    <a:pt x="6730" y="2497"/>
                  </a:moveTo>
                  <a:cubicBezTo>
                    <a:pt x="6756" y="2497"/>
                    <a:pt x="6793" y="2532"/>
                    <a:pt x="6793" y="2532"/>
                  </a:cubicBezTo>
                  <a:cubicBezTo>
                    <a:pt x="6852" y="2585"/>
                    <a:pt x="6771" y="2557"/>
                    <a:pt x="6749" y="2579"/>
                  </a:cubicBezTo>
                  <a:cubicBezTo>
                    <a:pt x="6667" y="2548"/>
                    <a:pt x="6667" y="2548"/>
                    <a:pt x="6714" y="2504"/>
                  </a:cubicBezTo>
                  <a:cubicBezTo>
                    <a:pt x="6718" y="2499"/>
                    <a:pt x="6724" y="2497"/>
                    <a:pt x="6730" y="2497"/>
                  </a:cubicBezTo>
                  <a:close/>
                  <a:moveTo>
                    <a:pt x="2717" y="2544"/>
                  </a:moveTo>
                  <a:cubicBezTo>
                    <a:pt x="2692" y="2544"/>
                    <a:pt x="2656" y="2565"/>
                    <a:pt x="2628" y="2592"/>
                  </a:cubicBezTo>
                  <a:cubicBezTo>
                    <a:pt x="2568" y="2645"/>
                    <a:pt x="2590" y="2670"/>
                    <a:pt x="2634" y="2720"/>
                  </a:cubicBezTo>
                  <a:cubicBezTo>
                    <a:pt x="2641" y="2728"/>
                    <a:pt x="2653" y="2731"/>
                    <a:pt x="2667" y="2731"/>
                  </a:cubicBezTo>
                  <a:cubicBezTo>
                    <a:pt x="2698" y="2731"/>
                    <a:pt x="2737" y="2717"/>
                    <a:pt x="2737" y="2717"/>
                  </a:cubicBezTo>
                  <a:cubicBezTo>
                    <a:pt x="2794" y="2664"/>
                    <a:pt x="2772" y="2639"/>
                    <a:pt x="2750" y="2614"/>
                  </a:cubicBezTo>
                  <a:cubicBezTo>
                    <a:pt x="2758" y="2563"/>
                    <a:pt x="2742" y="2544"/>
                    <a:pt x="2717" y="2544"/>
                  </a:cubicBezTo>
                  <a:close/>
                  <a:moveTo>
                    <a:pt x="5868" y="2631"/>
                  </a:moveTo>
                  <a:cubicBezTo>
                    <a:pt x="5865" y="2631"/>
                    <a:pt x="5863" y="2631"/>
                    <a:pt x="5862" y="2632"/>
                  </a:cubicBezTo>
                  <a:lnTo>
                    <a:pt x="5840" y="2648"/>
                  </a:lnTo>
                  <a:cubicBezTo>
                    <a:pt x="5871" y="2692"/>
                    <a:pt x="5909" y="2730"/>
                    <a:pt x="5953" y="2761"/>
                  </a:cubicBezTo>
                  <a:cubicBezTo>
                    <a:pt x="5975" y="2745"/>
                    <a:pt x="5928" y="2683"/>
                    <a:pt x="5928" y="2683"/>
                  </a:cubicBezTo>
                  <a:cubicBezTo>
                    <a:pt x="5928" y="2683"/>
                    <a:pt x="5889" y="2631"/>
                    <a:pt x="5868" y="2631"/>
                  </a:cubicBezTo>
                  <a:close/>
                  <a:moveTo>
                    <a:pt x="5141" y="2843"/>
                  </a:moveTo>
                  <a:lnTo>
                    <a:pt x="5154" y="2921"/>
                  </a:lnTo>
                  <a:cubicBezTo>
                    <a:pt x="5157" y="2943"/>
                    <a:pt x="5159" y="2952"/>
                    <a:pt x="5159" y="2952"/>
                  </a:cubicBezTo>
                  <a:cubicBezTo>
                    <a:pt x="5159" y="2952"/>
                    <a:pt x="5150" y="2898"/>
                    <a:pt x="5141" y="2843"/>
                  </a:cubicBezTo>
                  <a:close/>
                  <a:moveTo>
                    <a:pt x="6319" y="2888"/>
                  </a:moveTo>
                  <a:cubicBezTo>
                    <a:pt x="6333" y="2888"/>
                    <a:pt x="6351" y="2898"/>
                    <a:pt x="6376" y="2927"/>
                  </a:cubicBezTo>
                  <a:cubicBezTo>
                    <a:pt x="6376" y="2927"/>
                    <a:pt x="6429" y="2987"/>
                    <a:pt x="6404" y="3008"/>
                  </a:cubicBezTo>
                  <a:cubicBezTo>
                    <a:pt x="6400" y="3013"/>
                    <a:pt x="6393" y="3015"/>
                    <a:pt x="6385" y="3015"/>
                  </a:cubicBezTo>
                  <a:cubicBezTo>
                    <a:pt x="6355" y="3015"/>
                    <a:pt x="6307" y="2987"/>
                    <a:pt x="6307" y="2987"/>
                  </a:cubicBezTo>
                  <a:cubicBezTo>
                    <a:pt x="6257" y="2927"/>
                    <a:pt x="6279" y="2908"/>
                    <a:pt x="6279" y="2908"/>
                  </a:cubicBezTo>
                  <a:cubicBezTo>
                    <a:pt x="6291" y="2899"/>
                    <a:pt x="6303" y="2888"/>
                    <a:pt x="6319" y="2888"/>
                  </a:cubicBezTo>
                  <a:close/>
                  <a:moveTo>
                    <a:pt x="5771" y="2964"/>
                  </a:moveTo>
                  <a:cubicBezTo>
                    <a:pt x="5781" y="2964"/>
                    <a:pt x="5788" y="2979"/>
                    <a:pt x="5815" y="3027"/>
                  </a:cubicBezTo>
                  <a:lnTo>
                    <a:pt x="5793" y="3040"/>
                  </a:lnTo>
                  <a:lnTo>
                    <a:pt x="5733" y="2983"/>
                  </a:lnTo>
                  <a:lnTo>
                    <a:pt x="5755" y="2971"/>
                  </a:lnTo>
                  <a:cubicBezTo>
                    <a:pt x="5762" y="2967"/>
                    <a:pt x="5766" y="2964"/>
                    <a:pt x="5771" y="2964"/>
                  </a:cubicBezTo>
                  <a:close/>
                  <a:moveTo>
                    <a:pt x="13059" y="2914"/>
                  </a:moveTo>
                  <a:cubicBezTo>
                    <a:pt x="13065" y="2914"/>
                    <a:pt x="13069" y="2915"/>
                    <a:pt x="13073" y="2918"/>
                  </a:cubicBezTo>
                  <a:cubicBezTo>
                    <a:pt x="13117" y="2955"/>
                    <a:pt x="13117" y="2955"/>
                    <a:pt x="13070" y="3015"/>
                  </a:cubicBezTo>
                  <a:cubicBezTo>
                    <a:pt x="13050" y="3041"/>
                    <a:pt x="13030" y="3049"/>
                    <a:pt x="13011" y="3049"/>
                  </a:cubicBezTo>
                  <a:cubicBezTo>
                    <a:pt x="12985" y="3049"/>
                    <a:pt x="12962" y="3032"/>
                    <a:pt x="12947" y="3021"/>
                  </a:cubicBezTo>
                  <a:cubicBezTo>
                    <a:pt x="12971" y="2954"/>
                    <a:pt x="13028" y="2914"/>
                    <a:pt x="13059" y="2914"/>
                  </a:cubicBezTo>
                  <a:close/>
                  <a:moveTo>
                    <a:pt x="4002" y="2978"/>
                  </a:moveTo>
                  <a:cubicBezTo>
                    <a:pt x="4010" y="2978"/>
                    <a:pt x="4018" y="2981"/>
                    <a:pt x="4025" y="2983"/>
                  </a:cubicBezTo>
                  <a:lnTo>
                    <a:pt x="3994" y="3055"/>
                  </a:lnTo>
                  <a:lnTo>
                    <a:pt x="3934" y="3115"/>
                  </a:lnTo>
                  <a:lnTo>
                    <a:pt x="3934" y="3115"/>
                  </a:lnTo>
                  <a:lnTo>
                    <a:pt x="3947" y="3034"/>
                  </a:lnTo>
                  <a:cubicBezTo>
                    <a:pt x="3969" y="2989"/>
                    <a:pt x="3987" y="2978"/>
                    <a:pt x="4002" y="2978"/>
                  </a:cubicBezTo>
                  <a:close/>
                  <a:moveTo>
                    <a:pt x="5557" y="3023"/>
                  </a:moveTo>
                  <a:cubicBezTo>
                    <a:pt x="5572" y="3023"/>
                    <a:pt x="5606" y="3087"/>
                    <a:pt x="5630" y="3196"/>
                  </a:cubicBezTo>
                  <a:lnTo>
                    <a:pt x="5580" y="3215"/>
                  </a:lnTo>
                  <a:cubicBezTo>
                    <a:pt x="5555" y="3140"/>
                    <a:pt x="5526" y="3068"/>
                    <a:pt x="5548" y="3059"/>
                  </a:cubicBezTo>
                  <a:cubicBezTo>
                    <a:pt x="5547" y="3034"/>
                    <a:pt x="5550" y="3023"/>
                    <a:pt x="5557" y="3023"/>
                  </a:cubicBezTo>
                  <a:close/>
                  <a:moveTo>
                    <a:pt x="23972" y="2942"/>
                  </a:moveTo>
                  <a:cubicBezTo>
                    <a:pt x="23987" y="2942"/>
                    <a:pt x="23969" y="3052"/>
                    <a:pt x="23925" y="3159"/>
                  </a:cubicBezTo>
                  <a:cubicBezTo>
                    <a:pt x="23905" y="3236"/>
                    <a:pt x="23894" y="3274"/>
                    <a:pt x="23891" y="3274"/>
                  </a:cubicBezTo>
                  <a:cubicBezTo>
                    <a:pt x="23887" y="3274"/>
                    <a:pt x="23891" y="3236"/>
                    <a:pt x="23897" y="3159"/>
                  </a:cubicBezTo>
                  <a:cubicBezTo>
                    <a:pt x="23906" y="3082"/>
                    <a:pt x="23912" y="3005"/>
                    <a:pt x="23936" y="3005"/>
                  </a:cubicBezTo>
                  <a:cubicBezTo>
                    <a:pt x="23937" y="3005"/>
                    <a:pt x="23937" y="3005"/>
                    <a:pt x="23938" y="3005"/>
                  </a:cubicBezTo>
                  <a:cubicBezTo>
                    <a:pt x="23955" y="2961"/>
                    <a:pt x="23966" y="2942"/>
                    <a:pt x="23972" y="2942"/>
                  </a:cubicBezTo>
                  <a:close/>
                  <a:moveTo>
                    <a:pt x="4691" y="3028"/>
                  </a:moveTo>
                  <a:cubicBezTo>
                    <a:pt x="4699" y="3028"/>
                    <a:pt x="4690" y="3065"/>
                    <a:pt x="4668" y="3156"/>
                  </a:cubicBezTo>
                  <a:lnTo>
                    <a:pt x="4602" y="3306"/>
                  </a:lnTo>
                  <a:cubicBezTo>
                    <a:pt x="4574" y="3303"/>
                    <a:pt x="4611" y="3228"/>
                    <a:pt x="4649" y="3074"/>
                  </a:cubicBezTo>
                  <a:cubicBezTo>
                    <a:pt x="4672" y="3045"/>
                    <a:pt x="4686" y="3028"/>
                    <a:pt x="4691" y="3028"/>
                  </a:cubicBezTo>
                  <a:close/>
                  <a:moveTo>
                    <a:pt x="4087" y="3146"/>
                  </a:moveTo>
                  <a:lnTo>
                    <a:pt x="4087" y="3146"/>
                  </a:lnTo>
                  <a:cubicBezTo>
                    <a:pt x="4093" y="3146"/>
                    <a:pt x="4078" y="3182"/>
                    <a:pt x="4054" y="3250"/>
                  </a:cubicBezTo>
                  <a:cubicBezTo>
                    <a:pt x="4025" y="3322"/>
                    <a:pt x="4000" y="3397"/>
                    <a:pt x="3913" y="3444"/>
                  </a:cubicBezTo>
                  <a:lnTo>
                    <a:pt x="3856" y="3419"/>
                  </a:lnTo>
                  <a:cubicBezTo>
                    <a:pt x="3856" y="3419"/>
                    <a:pt x="3916" y="3359"/>
                    <a:pt x="3972" y="3300"/>
                  </a:cubicBezTo>
                  <a:cubicBezTo>
                    <a:pt x="4048" y="3195"/>
                    <a:pt x="4081" y="3146"/>
                    <a:pt x="4087" y="3146"/>
                  </a:cubicBezTo>
                  <a:close/>
                  <a:moveTo>
                    <a:pt x="14154" y="3341"/>
                  </a:moveTo>
                  <a:cubicBezTo>
                    <a:pt x="14145" y="3417"/>
                    <a:pt x="14132" y="3494"/>
                    <a:pt x="14105" y="3494"/>
                  </a:cubicBezTo>
                  <a:cubicBezTo>
                    <a:pt x="14105" y="3494"/>
                    <a:pt x="14104" y="3494"/>
                    <a:pt x="14104" y="3494"/>
                  </a:cubicBezTo>
                  <a:cubicBezTo>
                    <a:pt x="14094" y="3494"/>
                    <a:pt x="14082" y="3491"/>
                    <a:pt x="14072" y="3488"/>
                  </a:cubicBezTo>
                  <a:cubicBezTo>
                    <a:pt x="14085" y="3438"/>
                    <a:pt x="14101" y="3388"/>
                    <a:pt x="14126" y="3341"/>
                  </a:cubicBezTo>
                  <a:close/>
                  <a:moveTo>
                    <a:pt x="4881" y="3403"/>
                  </a:moveTo>
                  <a:cubicBezTo>
                    <a:pt x="4881" y="3482"/>
                    <a:pt x="4884" y="3560"/>
                    <a:pt x="4853" y="3563"/>
                  </a:cubicBezTo>
                  <a:lnTo>
                    <a:pt x="4821" y="3563"/>
                  </a:lnTo>
                  <a:cubicBezTo>
                    <a:pt x="4824" y="3510"/>
                    <a:pt x="4834" y="3457"/>
                    <a:pt x="4853" y="3406"/>
                  </a:cubicBezTo>
                  <a:lnTo>
                    <a:pt x="4881" y="3403"/>
                  </a:lnTo>
                  <a:close/>
                  <a:moveTo>
                    <a:pt x="5508" y="3563"/>
                  </a:moveTo>
                  <a:lnTo>
                    <a:pt x="5530" y="3638"/>
                  </a:lnTo>
                  <a:cubicBezTo>
                    <a:pt x="5508" y="3643"/>
                    <a:pt x="5495" y="3683"/>
                    <a:pt x="5483" y="3683"/>
                  </a:cubicBezTo>
                  <a:cubicBezTo>
                    <a:pt x="5478" y="3683"/>
                    <a:pt x="5473" y="3674"/>
                    <a:pt x="5467" y="3651"/>
                  </a:cubicBezTo>
                  <a:cubicBezTo>
                    <a:pt x="5466" y="3651"/>
                    <a:pt x="5465" y="3651"/>
                    <a:pt x="5464" y="3651"/>
                  </a:cubicBezTo>
                  <a:cubicBezTo>
                    <a:pt x="5439" y="3651"/>
                    <a:pt x="5480" y="3569"/>
                    <a:pt x="5508" y="3563"/>
                  </a:cubicBezTo>
                  <a:close/>
                  <a:moveTo>
                    <a:pt x="7713" y="3723"/>
                  </a:moveTo>
                  <a:cubicBezTo>
                    <a:pt x="7704" y="3723"/>
                    <a:pt x="7698" y="3730"/>
                    <a:pt x="7686" y="3742"/>
                  </a:cubicBezTo>
                  <a:cubicBezTo>
                    <a:pt x="7704" y="3792"/>
                    <a:pt x="7733" y="3839"/>
                    <a:pt x="7767" y="3880"/>
                  </a:cubicBezTo>
                  <a:cubicBezTo>
                    <a:pt x="7785" y="3897"/>
                    <a:pt x="7799" y="3906"/>
                    <a:pt x="7809" y="3906"/>
                  </a:cubicBezTo>
                  <a:cubicBezTo>
                    <a:pt x="7830" y="3906"/>
                    <a:pt x="7826" y="3862"/>
                    <a:pt x="7770" y="3767"/>
                  </a:cubicBezTo>
                  <a:cubicBezTo>
                    <a:pt x="7738" y="3736"/>
                    <a:pt x="7724" y="3723"/>
                    <a:pt x="7713" y="3723"/>
                  </a:cubicBezTo>
                  <a:close/>
                  <a:moveTo>
                    <a:pt x="19146" y="0"/>
                  </a:moveTo>
                  <a:lnTo>
                    <a:pt x="19052" y="6"/>
                  </a:lnTo>
                  <a:cubicBezTo>
                    <a:pt x="19008" y="85"/>
                    <a:pt x="18917" y="91"/>
                    <a:pt x="18873" y="94"/>
                  </a:cubicBezTo>
                  <a:cubicBezTo>
                    <a:pt x="18732" y="103"/>
                    <a:pt x="18688" y="110"/>
                    <a:pt x="18745" y="182"/>
                  </a:cubicBezTo>
                  <a:cubicBezTo>
                    <a:pt x="18754" y="260"/>
                    <a:pt x="18767" y="335"/>
                    <a:pt x="18723" y="342"/>
                  </a:cubicBezTo>
                  <a:lnTo>
                    <a:pt x="18710" y="266"/>
                  </a:lnTo>
                  <a:cubicBezTo>
                    <a:pt x="18704" y="229"/>
                    <a:pt x="18670" y="215"/>
                    <a:pt x="18616" y="215"/>
                  </a:cubicBezTo>
                  <a:cubicBezTo>
                    <a:pt x="18557" y="215"/>
                    <a:pt x="18472" y="232"/>
                    <a:pt x="18375" y="254"/>
                  </a:cubicBezTo>
                  <a:cubicBezTo>
                    <a:pt x="18219" y="286"/>
                    <a:pt x="18129" y="319"/>
                    <a:pt x="18065" y="319"/>
                  </a:cubicBezTo>
                  <a:cubicBezTo>
                    <a:pt x="18033" y="319"/>
                    <a:pt x="18008" y="311"/>
                    <a:pt x="17983" y="291"/>
                  </a:cubicBezTo>
                  <a:lnTo>
                    <a:pt x="17968" y="382"/>
                  </a:lnTo>
                  <a:cubicBezTo>
                    <a:pt x="17957" y="433"/>
                    <a:pt x="17938" y="461"/>
                    <a:pt x="17919" y="461"/>
                  </a:cubicBezTo>
                  <a:cubicBezTo>
                    <a:pt x="17905" y="461"/>
                    <a:pt x="17890" y="447"/>
                    <a:pt x="17877" y="417"/>
                  </a:cubicBezTo>
                  <a:cubicBezTo>
                    <a:pt x="17859" y="403"/>
                    <a:pt x="17835" y="396"/>
                    <a:pt x="17809" y="396"/>
                  </a:cubicBezTo>
                  <a:cubicBezTo>
                    <a:pt x="17723" y="396"/>
                    <a:pt x="17607" y="464"/>
                    <a:pt x="17576" y="558"/>
                  </a:cubicBezTo>
                  <a:lnTo>
                    <a:pt x="17494" y="602"/>
                  </a:lnTo>
                  <a:cubicBezTo>
                    <a:pt x="17455" y="565"/>
                    <a:pt x="17415" y="548"/>
                    <a:pt x="17380" y="548"/>
                  </a:cubicBezTo>
                  <a:cubicBezTo>
                    <a:pt x="17308" y="548"/>
                    <a:pt x="17259" y="618"/>
                    <a:pt x="17291" y="721"/>
                  </a:cubicBezTo>
                  <a:cubicBezTo>
                    <a:pt x="17270" y="690"/>
                    <a:pt x="17252" y="679"/>
                    <a:pt x="17234" y="679"/>
                  </a:cubicBezTo>
                  <a:cubicBezTo>
                    <a:pt x="17214" y="679"/>
                    <a:pt x="17195" y="693"/>
                    <a:pt x="17175" y="708"/>
                  </a:cubicBezTo>
                  <a:cubicBezTo>
                    <a:pt x="17150" y="801"/>
                    <a:pt x="17054" y="888"/>
                    <a:pt x="16993" y="888"/>
                  </a:cubicBezTo>
                  <a:cubicBezTo>
                    <a:pt x="16978" y="888"/>
                    <a:pt x="16965" y="883"/>
                    <a:pt x="16955" y="871"/>
                  </a:cubicBezTo>
                  <a:lnTo>
                    <a:pt x="16918" y="896"/>
                  </a:lnTo>
                  <a:cubicBezTo>
                    <a:pt x="16930" y="984"/>
                    <a:pt x="16902" y="1012"/>
                    <a:pt x="16871" y="1040"/>
                  </a:cubicBezTo>
                  <a:cubicBezTo>
                    <a:pt x="16839" y="1069"/>
                    <a:pt x="16808" y="1097"/>
                    <a:pt x="16827" y="1181"/>
                  </a:cubicBezTo>
                  <a:cubicBezTo>
                    <a:pt x="16849" y="1266"/>
                    <a:pt x="16821" y="1294"/>
                    <a:pt x="16821" y="1294"/>
                  </a:cubicBezTo>
                  <a:cubicBezTo>
                    <a:pt x="16817" y="1297"/>
                    <a:pt x="16813" y="1299"/>
                    <a:pt x="16810" y="1299"/>
                  </a:cubicBezTo>
                  <a:cubicBezTo>
                    <a:pt x="16784" y="1299"/>
                    <a:pt x="16765" y="1224"/>
                    <a:pt x="16745" y="1150"/>
                  </a:cubicBezTo>
                  <a:cubicBezTo>
                    <a:pt x="16748" y="1116"/>
                    <a:pt x="16741" y="1100"/>
                    <a:pt x="16731" y="1100"/>
                  </a:cubicBezTo>
                  <a:cubicBezTo>
                    <a:pt x="16706" y="1100"/>
                    <a:pt x="16663" y="1182"/>
                    <a:pt x="16677" y="1319"/>
                  </a:cubicBezTo>
                  <a:cubicBezTo>
                    <a:pt x="16691" y="1418"/>
                    <a:pt x="16698" y="1466"/>
                    <a:pt x="16694" y="1466"/>
                  </a:cubicBezTo>
                  <a:cubicBezTo>
                    <a:pt x="16690" y="1466"/>
                    <a:pt x="16676" y="1425"/>
                    <a:pt x="16648" y="1344"/>
                  </a:cubicBezTo>
                  <a:cubicBezTo>
                    <a:pt x="16630" y="1291"/>
                    <a:pt x="16613" y="1236"/>
                    <a:pt x="16603" y="1236"/>
                  </a:cubicBezTo>
                  <a:cubicBezTo>
                    <a:pt x="16598" y="1236"/>
                    <a:pt x="16595" y="1251"/>
                    <a:pt x="16595" y="1288"/>
                  </a:cubicBezTo>
                  <a:cubicBezTo>
                    <a:pt x="16564" y="1319"/>
                    <a:pt x="16564" y="1369"/>
                    <a:pt x="16595" y="1398"/>
                  </a:cubicBezTo>
                  <a:lnTo>
                    <a:pt x="16514" y="1479"/>
                  </a:lnTo>
                  <a:cubicBezTo>
                    <a:pt x="16404" y="1479"/>
                    <a:pt x="16376" y="1507"/>
                    <a:pt x="16351" y="1536"/>
                  </a:cubicBezTo>
                  <a:cubicBezTo>
                    <a:pt x="16372" y="1585"/>
                    <a:pt x="16380" y="1603"/>
                    <a:pt x="16363" y="1603"/>
                  </a:cubicBezTo>
                  <a:cubicBezTo>
                    <a:pt x="16353" y="1603"/>
                    <a:pt x="16334" y="1596"/>
                    <a:pt x="16304" y="1586"/>
                  </a:cubicBezTo>
                  <a:cubicBezTo>
                    <a:pt x="16284" y="1569"/>
                    <a:pt x="16269" y="1561"/>
                    <a:pt x="16261" y="1561"/>
                  </a:cubicBezTo>
                  <a:cubicBezTo>
                    <a:pt x="16244" y="1561"/>
                    <a:pt x="16259" y="1596"/>
                    <a:pt x="16335" y="1667"/>
                  </a:cubicBezTo>
                  <a:cubicBezTo>
                    <a:pt x="16360" y="1725"/>
                    <a:pt x="16353" y="1754"/>
                    <a:pt x="16316" y="1754"/>
                  </a:cubicBezTo>
                  <a:cubicBezTo>
                    <a:pt x="16302" y="1754"/>
                    <a:pt x="16284" y="1750"/>
                    <a:pt x="16263" y="1742"/>
                  </a:cubicBezTo>
                  <a:cubicBezTo>
                    <a:pt x="16206" y="1691"/>
                    <a:pt x="16172" y="1671"/>
                    <a:pt x="16159" y="1671"/>
                  </a:cubicBezTo>
                  <a:cubicBezTo>
                    <a:pt x="16145" y="1671"/>
                    <a:pt x="16153" y="1691"/>
                    <a:pt x="16181" y="1717"/>
                  </a:cubicBezTo>
                  <a:cubicBezTo>
                    <a:pt x="16216" y="1796"/>
                    <a:pt x="16191" y="1821"/>
                    <a:pt x="16191" y="1821"/>
                  </a:cubicBezTo>
                  <a:cubicBezTo>
                    <a:pt x="16185" y="1816"/>
                    <a:pt x="16178" y="1813"/>
                    <a:pt x="16169" y="1813"/>
                  </a:cubicBezTo>
                  <a:cubicBezTo>
                    <a:pt x="16135" y="1813"/>
                    <a:pt x="16080" y="1851"/>
                    <a:pt x="16015" y="1909"/>
                  </a:cubicBezTo>
                  <a:cubicBezTo>
                    <a:pt x="15975" y="1943"/>
                    <a:pt x="15931" y="1990"/>
                    <a:pt x="15884" y="2037"/>
                  </a:cubicBezTo>
                  <a:lnTo>
                    <a:pt x="15749" y="2172"/>
                  </a:lnTo>
                  <a:cubicBezTo>
                    <a:pt x="15727" y="2191"/>
                    <a:pt x="15761" y="2266"/>
                    <a:pt x="15818" y="2322"/>
                  </a:cubicBezTo>
                  <a:cubicBezTo>
                    <a:pt x="15867" y="2371"/>
                    <a:pt x="15883" y="2388"/>
                    <a:pt x="15878" y="2388"/>
                  </a:cubicBezTo>
                  <a:cubicBezTo>
                    <a:pt x="15873" y="2388"/>
                    <a:pt x="15837" y="2363"/>
                    <a:pt x="15796" y="2344"/>
                  </a:cubicBezTo>
                  <a:cubicBezTo>
                    <a:pt x="15713" y="2277"/>
                    <a:pt x="15661" y="2246"/>
                    <a:pt x="15644" y="2246"/>
                  </a:cubicBezTo>
                  <a:cubicBezTo>
                    <a:pt x="15623" y="2246"/>
                    <a:pt x="15656" y="2294"/>
                    <a:pt x="15755" y="2379"/>
                  </a:cubicBezTo>
                  <a:cubicBezTo>
                    <a:pt x="15822" y="2428"/>
                    <a:pt x="15854" y="2451"/>
                    <a:pt x="15849" y="2451"/>
                  </a:cubicBezTo>
                  <a:cubicBezTo>
                    <a:pt x="15843" y="2451"/>
                    <a:pt x="15807" y="2432"/>
                    <a:pt x="15736" y="2394"/>
                  </a:cubicBezTo>
                  <a:cubicBezTo>
                    <a:pt x="15705" y="2379"/>
                    <a:pt x="15687" y="2370"/>
                    <a:pt x="15679" y="2370"/>
                  </a:cubicBezTo>
                  <a:cubicBezTo>
                    <a:pt x="15667" y="2370"/>
                    <a:pt x="15675" y="2388"/>
                    <a:pt x="15696" y="2432"/>
                  </a:cubicBezTo>
                  <a:cubicBezTo>
                    <a:pt x="15726" y="2464"/>
                    <a:pt x="15732" y="2484"/>
                    <a:pt x="15721" y="2484"/>
                  </a:cubicBezTo>
                  <a:cubicBezTo>
                    <a:pt x="15714" y="2484"/>
                    <a:pt x="15696" y="2473"/>
                    <a:pt x="15674" y="2448"/>
                  </a:cubicBezTo>
                  <a:cubicBezTo>
                    <a:pt x="15628" y="2422"/>
                    <a:pt x="15583" y="2396"/>
                    <a:pt x="15570" y="2396"/>
                  </a:cubicBezTo>
                  <a:cubicBezTo>
                    <a:pt x="15562" y="2396"/>
                    <a:pt x="15565" y="2404"/>
                    <a:pt x="15583" y="2426"/>
                  </a:cubicBezTo>
                  <a:cubicBezTo>
                    <a:pt x="15583" y="2426"/>
                    <a:pt x="15579" y="2430"/>
                    <a:pt x="15568" y="2430"/>
                  </a:cubicBezTo>
                  <a:cubicBezTo>
                    <a:pt x="15555" y="2430"/>
                    <a:pt x="15532" y="2424"/>
                    <a:pt x="15495" y="2401"/>
                  </a:cubicBezTo>
                  <a:cubicBezTo>
                    <a:pt x="15480" y="2390"/>
                    <a:pt x="15469" y="2386"/>
                    <a:pt x="15463" y="2386"/>
                  </a:cubicBezTo>
                  <a:cubicBezTo>
                    <a:pt x="15440" y="2386"/>
                    <a:pt x="15464" y="2442"/>
                    <a:pt x="15489" y="2501"/>
                  </a:cubicBezTo>
                  <a:cubicBezTo>
                    <a:pt x="15509" y="2590"/>
                    <a:pt x="15512" y="2636"/>
                    <a:pt x="15498" y="2636"/>
                  </a:cubicBezTo>
                  <a:cubicBezTo>
                    <a:pt x="15487" y="2636"/>
                    <a:pt x="15465" y="2605"/>
                    <a:pt x="15432" y="2542"/>
                  </a:cubicBezTo>
                  <a:cubicBezTo>
                    <a:pt x="15410" y="2499"/>
                    <a:pt x="15390" y="2481"/>
                    <a:pt x="15375" y="2481"/>
                  </a:cubicBezTo>
                  <a:cubicBezTo>
                    <a:pt x="15342" y="2481"/>
                    <a:pt x="15335" y="2574"/>
                    <a:pt x="15379" y="2670"/>
                  </a:cubicBezTo>
                  <a:cubicBezTo>
                    <a:pt x="15418" y="2754"/>
                    <a:pt x="15434" y="2788"/>
                    <a:pt x="15432" y="2788"/>
                  </a:cubicBezTo>
                  <a:cubicBezTo>
                    <a:pt x="15431" y="2788"/>
                    <a:pt x="15421" y="2772"/>
                    <a:pt x="15404" y="2745"/>
                  </a:cubicBezTo>
                  <a:cubicBezTo>
                    <a:pt x="15370" y="2694"/>
                    <a:pt x="15351" y="2688"/>
                    <a:pt x="15344" y="2688"/>
                  </a:cubicBezTo>
                  <a:cubicBezTo>
                    <a:pt x="15342" y="2688"/>
                    <a:pt x="15342" y="2689"/>
                    <a:pt x="15342" y="2689"/>
                  </a:cubicBezTo>
                  <a:cubicBezTo>
                    <a:pt x="15335" y="2693"/>
                    <a:pt x="15328" y="2698"/>
                    <a:pt x="15320" y="2698"/>
                  </a:cubicBezTo>
                  <a:cubicBezTo>
                    <a:pt x="15306" y="2698"/>
                    <a:pt x="15289" y="2685"/>
                    <a:pt x="15263" y="2642"/>
                  </a:cubicBezTo>
                  <a:cubicBezTo>
                    <a:pt x="15263" y="2642"/>
                    <a:pt x="15248" y="2651"/>
                    <a:pt x="15248" y="2742"/>
                  </a:cubicBezTo>
                  <a:cubicBezTo>
                    <a:pt x="15263" y="2816"/>
                    <a:pt x="15250" y="2847"/>
                    <a:pt x="15225" y="2847"/>
                  </a:cubicBezTo>
                  <a:cubicBezTo>
                    <a:pt x="15194" y="2847"/>
                    <a:pt x="15142" y="2797"/>
                    <a:pt x="15100" y="2720"/>
                  </a:cubicBezTo>
                  <a:lnTo>
                    <a:pt x="15091" y="2805"/>
                  </a:lnTo>
                  <a:cubicBezTo>
                    <a:pt x="15115" y="2902"/>
                    <a:pt x="15123" y="2972"/>
                    <a:pt x="15114" y="2972"/>
                  </a:cubicBezTo>
                  <a:cubicBezTo>
                    <a:pt x="15108" y="2972"/>
                    <a:pt x="15097" y="2949"/>
                    <a:pt x="15078" y="2896"/>
                  </a:cubicBezTo>
                  <a:lnTo>
                    <a:pt x="15053" y="2820"/>
                  </a:lnTo>
                  <a:lnTo>
                    <a:pt x="15053" y="2820"/>
                  </a:lnTo>
                  <a:cubicBezTo>
                    <a:pt x="15067" y="2889"/>
                    <a:pt x="15052" y="2919"/>
                    <a:pt x="15029" y="2919"/>
                  </a:cubicBezTo>
                  <a:cubicBezTo>
                    <a:pt x="15026" y="2919"/>
                    <a:pt x="15022" y="2919"/>
                    <a:pt x="15019" y="2918"/>
                  </a:cubicBezTo>
                  <a:cubicBezTo>
                    <a:pt x="14987" y="2902"/>
                    <a:pt x="14950" y="2852"/>
                    <a:pt x="14931" y="2777"/>
                  </a:cubicBezTo>
                  <a:cubicBezTo>
                    <a:pt x="14913" y="2714"/>
                    <a:pt x="14910" y="2704"/>
                    <a:pt x="14898" y="2704"/>
                  </a:cubicBezTo>
                  <a:cubicBezTo>
                    <a:pt x="14896" y="2704"/>
                    <a:pt x="14893" y="2704"/>
                    <a:pt x="14890" y="2704"/>
                  </a:cubicBezTo>
                  <a:lnTo>
                    <a:pt x="14909" y="2780"/>
                  </a:lnTo>
                  <a:cubicBezTo>
                    <a:pt x="14931" y="2855"/>
                    <a:pt x="14950" y="2930"/>
                    <a:pt x="14928" y="2933"/>
                  </a:cubicBezTo>
                  <a:cubicBezTo>
                    <a:pt x="14923" y="2934"/>
                    <a:pt x="14918" y="2935"/>
                    <a:pt x="14913" y="2935"/>
                  </a:cubicBezTo>
                  <a:cubicBezTo>
                    <a:pt x="14896" y="2935"/>
                    <a:pt x="14880" y="2925"/>
                    <a:pt x="14868" y="2867"/>
                  </a:cubicBezTo>
                  <a:cubicBezTo>
                    <a:pt x="14842" y="2817"/>
                    <a:pt x="14817" y="2765"/>
                    <a:pt x="14810" y="2765"/>
                  </a:cubicBezTo>
                  <a:lnTo>
                    <a:pt x="14810" y="2765"/>
                  </a:lnTo>
                  <a:cubicBezTo>
                    <a:pt x="14807" y="2765"/>
                    <a:pt x="14807" y="2775"/>
                    <a:pt x="14812" y="2799"/>
                  </a:cubicBezTo>
                  <a:cubicBezTo>
                    <a:pt x="14812" y="2799"/>
                    <a:pt x="14812" y="2799"/>
                    <a:pt x="14812" y="2799"/>
                  </a:cubicBezTo>
                  <a:cubicBezTo>
                    <a:pt x="14808" y="2799"/>
                    <a:pt x="14787" y="2796"/>
                    <a:pt x="14759" y="2730"/>
                  </a:cubicBezTo>
                  <a:cubicBezTo>
                    <a:pt x="14740" y="2734"/>
                    <a:pt x="14720" y="2737"/>
                    <a:pt x="14700" y="2737"/>
                  </a:cubicBezTo>
                  <a:cubicBezTo>
                    <a:pt x="14692" y="2737"/>
                    <a:pt x="14685" y="2737"/>
                    <a:pt x="14677" y="2736"/>
                  </a:cubicBezTo>
                  <a:cubicBezTo>
                    <a:pt x="14671" y="2776"/>
                    <a:pt x="14656" y="2796"/>
                    <a:pt x="14643" y="2796"/>
                  </a:cubicBezTo>
                  <a:cubicBezTo>
                    <a:pt x="14630" y="2796"/>
                    <a:pt x="14618" y="2777"/>
                    <a:pt x="14614" y="2739"/>
                  </a:cubicBezTo>
                  <a:cubicBezTo>
                    <a:pt x="14614" y="2739"/>
                    <a:pt x="14574" y="2739"/>
                    <a:pt x="14555" y="2820"/>
                  </a:cubicBezTo>
                  <a:cubicBezTo>
                    <a:pt x="14552" y="2820"/>
                    <a:pt x="14549" y="2820"/>
                    <a:pt x="14546" y="2820"/>
                  </a:cubicBezTo>
                  <a:cubicBezTo>
                    <a:pt x="14508" y="2820"/>
                    <a:pt x="14489" y="2818"/>
                    <a:pt x="14486" y="2745"/>
                  </a:cubicBezTo>
                  <a:cubicBezTo>
                    <a:pt x="14486" y="2706"/>
                    <a:pt x="14486" y="2687"/>
                    <a:pt x="14484" y="2687"/>
                  </a:cubicBezTo>
                  <a:cubicBezTo>
                    <a:pt x="14481" y="2687"/>
                    <a:pt x="14477" y="2707"/>
                    <a:pt x="14467" y="2748"/>
                  </a:cubicBezTo>
                  <a:cubicBezTo>
                    <a:pt x="14467" y="2818"/>
                    <a:pt x="14449" y="2820"/>
                    <a:pt x="14428" y="2820"/>
                  </a:cubicBezTo>
                  <a:cubicBezTo>
                    <a:pt x="14427" y="2820"/>
                    <a:pt x="14425" y="2820"/>
                    <a:pt x="14423" y="2820"/>
                  </a:cubicBezTo>
                  <a:lnTo>
                    <a:pt x="14379" y="2814"/>
                  </a:lnTo>
                  <a:cubicBezTo>
                    <a:pt x="14374" y="2879"/>
                    <a:pt x="14373" y="2890"/>
                    <a:pt x="14361" y="2890"/>
                  </a:cubicBezTo>
                  <a:cubicBezTo>
                    <a:pt x="14358" y="2890"/>
                    <a:pt x="14355" y="2890"/>
                    <a:pt x="14351" y="2889"/>
                  </a:cubicBezTo>
                  <a:cubicBezTo>
                    <a:pt x="14329" y="2886"/>
                    <a:pt x="14267" y="2805"/>
                    <a:pt x="14248" y="2802"/>
                  </a:cubicBezTo>
                  <a:cubicBezTo>
                    <a:pt x="14237" y="2801"/>
                    <a:pt x="14228" y="2801"/>
                    <a:pt x="14220" y="2801"/>
                  </a:cubicBezTo>
                  <a:cubicBezTo>
                    <a:pt x="14182" y="2801"/>
                    <a:pt x="14184" y="2812"/>
                    <a:pt x="14191" y="2877"/>
                  </a:cubicBezTo>
                  <a:cubicBezTo>
                    <a:pt x="14208" y="2877"/>
                    <a:pt x="14208" y="2912"/>
                    <a:pt x="14197" y="2912"/>
                  </a:cubicBezTo>
                  <a:cubicBezTo>
                    <a:pt x="14190" y="2912"/>
                    <a:pt x="14181" y="2903"/>
                    <a:pt x="14169" y="2874"/>
                  </a:cubicBezTo>
                  <a:cubicBezTo>
                    <a:pt x="14148" y="2867"/>
                    <a:pt x="14104" y="2773"/>
                    <a:pt x="14047" y="2758"/>
                  </a:cubicBezTo>
                  <a:cubicBezTo>
                    <a:pt x="14023" y="2752"/>
                    <a:pt x="14007" y="2748"/>
                    <a:pt x="13994" y="2748"/>
                  </a:cubicBezTo>
                  <a:cubicBezTo>
                    <a:pt x="13968" y="2748"/>
                    <a:pt x="13962" y="2765"/>
                    <a:pt x="13947" y="2814"/>
                  </a:cubicBezTo>
                  <a:cubicBezTo>
                    <a:pt x="13935" y="2891"/>
                    <a:pt x="13922" y="2929"/>
                    <a:pt x="13917" y="2929"/>
                  </a:cubicBezTo>
                  <a:cubicBezTo>
                    <a:pt x="13911" y="2929"/>
                    <a:pt x="13912" y="2888"/>
                    <a:pt x="13928" y="2808"/>
                  </a:cubicBezTo>
                  <a:cubicBezTo>
                    <a:pt x="13936" y="2706"/>
                    <a:pt x="13935" y="2664"/>
                    <a:pt x="13926" y="2664"/>
                  </a:cubicBezTo>
                  <a:cubicBezTo>
                    <a:pt x="13921" y="2664"/>
                    <a:pt x="13912" y="2680"/>
                    <a:pt x="13900" y="2708"/>
                  </a:cubicBezTo>
                  <a:cubicBezTo>
                    <a:pt x="13868" y="2755"/>
                    <a:pt x="13858" y="2768"/>
                    <a:pt x="13848" y="2768"/>
                  </a:cubicBezTo>
                  <a:cubicBezTo>
                    <a:pt x="13845" y="2768"/>
                    <a:pt x="13842" y="2767"/>
                    <a:pt x="13837" y="2764"/>
                  </a:cubicBezTo>
                  <a:cubicBezTo>
                    <a:pt x="13853" y="2724"/>
                    <a:pt x="13855" y="2704"/>
                    <a:pt x="13842" y="2704"/>
                  </a:cubicBezTo>
                  <a:cubicBezTo>
                    <a:pt x="13832" y="2704"/>
                    <a:pt x="13812" y="2717"/>
                    <a:pt x="13781" y="2742"/>
                  </a:cubicBezTo>
                  <a:cubicBezTo>
                    <a:pt x="13762" y="2736"/>
                    <a:pt x="13762" y="2736"/>
                    <a:pt x="13793" y="2664"/>
                  </a:cubicBezTo>
                  <a:cubicBezTo>
                    <a:pt x="13784" y="2657"/>
                    <a:pt x="13771" y="2651"/>
                    <a:pt x="13762" y="2645"/>
                  </a:cubicBezTo>
                  <a:cubicBezTo>
                    <a:pt x="13733" y="2676"/>
                    <a:pt x="13706" y="2688"/>
                    <a:pt x="13682" y="2688"/>
                  </a:cubicBezTo>
                  <a:cubicBezTo>
                    <a:pt x="13621" y="2688"/>
                    <a:pt x="13585" y="2602"/>
                    <a:pt x="13605" y="2548"/>
                  </a:cubicBezTo>
                  <a:cubicBezTo>
                    <a:pt x="13605" y="2548"/>
                    <a:pt x="13604" y="2546"/>
                    <a:pt x="13598" y="2546"/>
                  </a:cubicBezTo>
                  <a:cubicBezTo>
                    <a:pt x="13589" y="2546"/>
                    <a:pt x="13568" y="2552"/>
                    <a:pt x="13527" y="2582"/>
                  </a:cubicBezTo>
                  <a:cubicBezTo>
                    <a:pt x="13477" y="2634"/>
                    <a:pt x="13446" y="2658"/>
                    <a:pt x="13435" y="2658"/>
                  </a:cubicBezTo>
                  <a:cubicBezTo>
                    <a:pt x="13421" y="2658"/>
                    <a:pt x="13438" y="2622"/>
                    <a:pt x="13489" y="2554"/>
                  </a:cubicBezTo>
                  <a:cubicBezTo>
                    <a:pt x="13538" y="2489"/>
                    <a:pt x="13562" y="2458"/>
                    <a:pt x="13557" y="2458"/>
                  </a:cubicBezTo>
                  <a:lnTo>
                    <a:pt x="13557" y="2458"/>
                  </a:lnTo>
                  <a:cubicBezTo>
                    <a:pt x="13553" y="2458"/>
                    <a:pt x="13525" y="2485"/>
                    <a:pt x="13471" y="2538"/>
                  </a:cubicBezTo>
                  <a:cubicBezTo>
                    <a:pt x="13457" y="2548"/>
                    <a:pt x="13441" y="2553"/>
                    <a:pt x="13427" y="2553"/>
                  </a:cubicBezTo>
                  <a:cubicBezTo>
                    <a:pt x="13373" y="2553"/>
                    <a:pt x="13334" y="2491"/>
                    <a:pt x="13430" y="2407"/>
                  </a:cubicBezTo>
                  <a:cubicBezTo>
                    <a:pt x="13480" y="2347"/>
                    <a:pt x="13530" y="2288"/>
                    <a:pt x="13530" y="2288"/>
                  </a:cubicBezTo>
                  <a:lnTo>
                    <a:pt x="13530" y="2288"/>
                  </a:lnTo>
                  <a:cubicBezTo>
                    <a:pt x="13495" y="2311"/>
                    <a:pt x="13473" y="2317"/>
                    <a:pt x="13460" y="2317"/>
                  </a:cubicBezTo>
                  <a:cubicBezTo>
                    <a:pt x="13450" y="2317"/>
                    <a:pt x="13446" y="2313"/>
                    <a:pt x="13446" y="2313"/>
                  </a:cubicBezTo>
                  <a:cubicBezTo>
                    <a:pt x="13423" y="2339"/>
                    <a:pt x="13406" y="2350"/>
                    <a:pt x="13390" y="2350"/>
                  </a:cubicBezTo>
                  <a:cubicBezTo>
                    <a:pt x="13370" y="2350"/>
                    <a:pt x="13350" y="2330"/>
                    <a:pt x="13320" y="2300"/>
                  </a:cubicBezTo>
                  <a:cubicBezTo>
                    <a:pt x="13286" y="2269"/>
                    <a:pt x="13151" y="2244"/>
                    <a:pt x="13110" y="2197"/>
                  </a:cubicBezTo>
                  <a:cubicBezTo>
                    <a:pt x="13073" y="2156"/>
                    <a:pt x="13013" y="2090"/>
                    <a:pt x="13051" y="2015"/>
                  </a:cubicBezTo>
                  <a:cubicBezTo>
                    <a:pt x="13030" y="1994"/>
                    <a:pt x="13009" y="1971"/>
                    <a:pt x="12923" y="1971"/>
                  </a:cubicBezTo>
                  <a:cubicBezTo>
                    <a:pt x="12918" y="1971"/>
                    <a:pt x="12912" y="1971"/>
                    <a:pt x="12907" y="1971"/>
                  </a:cubicBezTo>
                  <a:cubicBezTo>
                    <a:pt x="12890" y="1977"/>
                    <a:pt x="12876" y="1980"/>
                    <a:pt x="12863" y="1980"/>
                  </a:cubicBezTo>
                  <a:cubicBezTo>
                    <a:pt x="12814" y="1980"/>
                    <a:pt x="12797" y="1941"/>
                    <a:pt x="12844" y="1899"/>
                  </a:cubicBezTo>
                  <a:lnTo>
                    <a:pt x="12822" y="1874"/>
                  </a:lnTo>
                  <a:cubicBezTo>
                    <a:pt x="12812" y="1875"/>
                    <a:pt x="12803" y="1875"/>
                    <a:pt x="12794" y="1875"/>
                  </a:cubicBezTo>
                  <a:cubicBezTo>
                    <a:pt x="12717" y="1875"/>
                    <a:pt x="12700" y="1852"/>
                    <a:pt x="12700" y="1852"/>
                  </a:cubicBezTo>
                  <a:cubicBezTo>
                    <a:pt x="12749" y="1806"/>
                    <a:pt x="12781" y="1741"/>
                    <a:pt x="12736" y="1741"/>
                  </a:cubicBezTo>
                  <a:cubicBezTo>
                    <a:pt x="12729" y="1741"/>
                    <a:pt x="12720" y="1742"/>
                    <a:pt x="12709" y="1746"/>
                  </a:cubicBezTo>
                  <a:cubicBezTo>
                    <a:pt x="12688" y="1766"/>
                    <a:pt x="12671" y="1774"/>
                    <a:pt x="12656" y="1774"/>
                  </a:cubicBezTo>
                  <a:cubicBezTo>
                    <a:pt x="12631" y="1774"/>
                    <a:pt x="12611" y="1751"/>
                    <a:pt x="12584" y="1717"/>
                  </a:cubicBezTo>
                  <a:cubicBezTo>
                    <a:pt x="12590" y="1670"/>
                    <a:pt x="12402" y="1416"/>
                    <a:pt x="12145" y="1172"/>
                  </a:cubicBezTo>
                  <a:cubicBezTo>
                    <a:pt x="12079" y="1113"/>
                    <a:pt x="12020" y="1053"/>
                    <a:pt x="11954" y="1000"/>
                  </a:cubicBezTo>
                  <a:cubicBezTo>
                    <a:pt x="11885" y="950"/>
                    <a:pt x="11816" y="903"/>
                    <a:pt x="11760" y="865"/>
                  </a:cubicBezTo>
                  <a:cubicBezTo>
                    <a:pt x="11665" y="799"/>
                    <a:pt x="11590" y="760"/>
                    <a:pt x="11561" y="760"/>
                  </a:cubicBezTo>
                  <a:cubicBezTo>
                    <a:pt x="11556" y="760"/>
                    <a:pt x="11552" y="762"/>
                    <a:pt x="11550" y="765"/>
                  </a:cubicBezTo>
                  <a:lnTo>
                    <a:pt x="11431" y="693"/>
                  </a:lnTo>
                  <a:lnTo>
                    <a:pt x="11315" y="621"/>
                  </a:lnTo>
                  <a:cubicBezTo>
                    <a:pt x="11352" y="555"/>
                    <a:pt x="11308" y="508"/>
                    <a:pt x="11239" y="476"/>
                  </a:cubicBezTo>
                  <a:cubicBezTo>
                    <a:pt x="11184" y="462"/>
                    <a:pt x="11127" y="454"/>
                    <a:pt x="11069" y="454"/>
                  </a:cubicBezTo>
                  <a:cubicBezTo>
                    <a:pt x="11039" y="454"/>
                    <a:pt x="11009" y="456"/>
                    <a:pt x="10979" y="461"/>
                  </a:cubicBezTo>
                  <a:cubicBezTo>
                    <a:pt x="10953" y="485"/>
                    <a:pt x="10921" y="497"/>
                    <a:pt x="10888" y="497"/>
                  </a:cubicBezTo>
                  <a:cubicBezTo>
                    <a:pt x="10866" y="497"/>
                    <a:pt x="10843" y="491"/>
                    <a:pt x="10823" y="479"/>
                  </a:cubicBezTo>
                  <a:cubicBezTo>
                    <a:pt x="10862" y="372"/>
                    <a:pt x="10797" y="311"/>
                    <a:pt x="10714" y="311"/>
                  </a:cubicBezTo>
                  <a:cubicBezTo>
                    <a:pt x="10686" y="311"/>
                    <a:pt x="10657" y="318"/>
                    <a:pt x="10628" y="332"/>
                  </a:cubicBezTo>
                  <a:cubicBezTo>
                    <a:pt x="10587" y="399"/>
                    <a:pt x="10556" y="431"/>
                    <a:pt x="10539" y="431"/>
                  </a:cubicBezTo>
                  <a:cubicBezTo>
                    <a:pt x="10520" y="431"/>
                    <a:pt x="10517" y="390"/>
                    <a:pt x="10537" y="310"/>
                  </a:cubicBezTo>
                  <a:cubicBezTo>
                    <a:pt x="10558" y="236"/>
                    <a:pt x="10543" y="192"/>
                    <a:pt x="10507" y="192"/>
                  </a:cubicBezTo>
                  <a:cubicBezTo>
                    <a:pt x="10470" y="192"/>
                    <a:pt x="10410" y="238"/>
                    <a:pt x="10340" y="345"/>
                  </a:cubicBezTo>
                  <a:cubicBezTo>
                    <a:pt x="10314" y="375"/>
                    <a:pt x="10300" y="392"/>
                    <a:pt x="10289" y="392"/>
                  </a:cubicBezTo>
                  <a:cubicBezTo>
                    <a:pt x="10277" y="392"/>
                    <a:pt x="10269" y="370"/>
                    <a:pt x="10252" y="323"/>
                  </a:cubicBezTo>
                  <a:cubicBezTo>
                    <a:pt x="10241" y="223"/>
                    <a:pt x="10220" y="182"/>
                    <a:pt x="10202" y="182"/>
                  </a:cubicBezTo>
                  <a:cubicBezTo>
                    <a:pt x="10191" y="182"/>
                    <a:pt x="10181" y="201"/>
                    <a:pt x="10177" y="232"/>
                  </a:cubicBezTo>
                  <a:cubicBezTo>
                    <a:pt x="10144" y="305"/>
                    <a:pt x="10118" y="341"/>
                    <a:pt x="10096" y="341"/>
                  </a:cubicBezTo>
                  <a:cubicBezTo>
                    <a:pt x="10074" y="341"/>
                    <a:pt x="10057" y="300"/>
                    <a:pt x="10042" y="219"/>
                  </a:cubicBezTo>
                  <a:cubicBezTo>
                    <a:pt x="10006" y="135"/>
                    <a:pt x="9986" y="93"/>
                    <a:pt x="9968" y="93"/>
                  </a:cubicBezTo>
                  <a:cubicBezTo>
                    <a:pt x="9952" y="93"/>
                    <a:pt x="9937" y="132"/>
                    <a:pt x="9911" y="207"/>
                  </a:cubicBezTo>
                  <a:cubicBezTo>
                    <a:pt x="9882" y="278"/>
                    <a:pt x="9831" y="313"/>
                    <a:pt x="9779" y="313"/>
                  </a:cubicBezTo>
                  <a:cubicBezTo>
                    <a:pt x="9723" y="313"/>
                    <a:pt x="9666" y="270"/>
                    <a:pt x="9641" y="188"/>
                  </a:cubicBezTo>
                  <a:cubicBezTo>
                    <a:pt x="9612" y="188"/>
                    <a:pt x="9582" y="156"/>
                    <a:pt x="9566" y="156"/>
                  </a:cubicBezTo>
                  <a:cubicBezTo>
                    <a:pt x="9557" y="156"/>
                    <a:pt x="9552" y="164"/>
                    <a:pt x="9553" y="191"/>
                  </a:cubicBezTo>
                  <a:lnTo>
                    <a:pt x="9506" y="116"/>
                  </a:lnTo>
                  <a:lnTo>
                    <a:pt x="9415" y="119"/>
                  </a:lnTo>
                  <a:lnTo>
                    <a:pt x="9419" y="197"/>
                  </a:lnTo>
                  <a:cubicBezTo>
                    <a:pt x="9416" y="198"/>
                    <a:pt x="9413" y="198"/>
                    <a:pt x="9410" y="198"/>
                  </a:cubicBezTo>
                  <a:cubicBezTo>
                    <a:pt x="9369" y="198"/>
                    <a:pt x="9247" y="167"/>
                    <a:pt x="9080" y="167"/>
                  </a:cubicBezTo>
                  <a:cubicBezTo>
                    <a:pt x="8987" y="167"/>
                    <a:pt x="8881" y="177"/>
                    <a:pt x="8767" y="207"/>
                  </a:cubicBezTo>
                  <a:cubicBezTo>
                    <a:pt x="8601" y="235"/>
                    <a:pt x="8441" y="288"/>
                    <a:pt x="8287" y="364"/>
                  </a:cubicBezTo>
                  <a:cubicBezTo>
                    <a:pt x="8212" y="401"/>
                    <a:pt x="8209" y="426"/>
                    <a:pt x="8247" y="451"/>
                  </a:cubicBezTo>
                  <a:cubicBezTo>
                    <a:pt x="8305" y="524"/>
                    <a:pt x="8304" y="565"/>
                    <a:pt x="8273" y="565"/>
                  </a:cubicBezTo>
                  <a:cubicBezTo>
                    <a:pt x="8249" y="565"/>
                    <a:pt x="8207" y="540"/>
                    <a:pt x="8159" y="486"/>
                  </a:cubicBezTo>
                  <a:cubicBezTo>
                    <a:pt x="8115" y="501"/>
                    <a:pt x="7999" y="476"/>
                    <a:pt x="7914" y="523"/>
                  </a:cubicBezTo>
                  <a:cubicBezTo>
                    <a:pt x="7860" y="554"/>
                    <a:pt x="7806" y="584"/>
                    <a:pt x="7765" y="584"/>
                  </a:cubicBezTo>
                  <a:cubicBezTo>
                    <a:pt x="7742" y="584"/>
                    <a:pt x="7722" y="575"/>
                    <a:pt x="7708" y="552"/>
                  </a:cubicBezTo>
                  <a:lnTo>
                    <a:pt x="7664" y="574"/>
                  </a:lnTo>
                  <a:cubicBezTo>
                    <a:pt x="7657" y="752"/>
                    <a:pt x="7460" y="909"/>
                    <a:pt x="7300" y="931"/>
                  </a:cubicBezTo>
                  <a:cubicBezTo>
                    <a:pt x="7231" y="984"/>
                    <a:pt x="7203" y="1012"/>
                    <a:pt x="7190" y="1128"/>
                  </a:cubicBezTo>
                  <a:cubicBezTo>
                    <a:pt x="7184" y="1202"/>
                    <a:pt x="7182" y="1226"/>
                    <a:pt x="7158" y="1226"/>
                  </a:cubicBezTo>
                  <a:cubicBezTo>
                    <a:pt x="7145" y="1226"/>
                    <a:pt x="7126" y="1219"/>
                    <a:pt x="7096" y="1210"/>
                  </a:cubicBezTo>
                  <a:cubicBezTo>
                    <a:pt x="7087" y="1199"/>
                    <a:pt x="7071" y="1194"/>
                    <a:pt x="7051" y="1194"/>
                  </a:cubicBezTo>
                  <a:cubicBezTo>
                    <a:pt x="7019" y="1194"/>
                    <a:pt x="6978" y="1208"/>
                    <a:pt x="6946" y="1232"/>
                  </a:cubicBezTo>
                  <a:cubicBezTo>
                    <a:pt x="6896" y="1263"/>
                    <a:pt x="6871" y="1319"/>
                    <a:pt x="6924" y="1373"/>
                  </a:cubicBezTo>
                  <a:lnTo>
                    <a:pt x="6843" y="1348"/>
                  </a:lnTo>
                  <a:cubicBezTo>
                    <a:pt x="6831" y="1344"/>
                    <a:pt x="6822" y="1342"/>
                    <a:pt x="6815" y="1342"/>
                  </a:cubicBezTo>
                  <a:cubicBezTo>
                    <a:pt x="6770" y="1342"/>
                    <a:pt x="6797" y="1409"/>
                    <a:pt x="6846" y="1457"/>
                  </a:cubicBezTo>
                  <a:cubicBezTo>
                    <a:pt x="6903" y="1513"/>
                    <a:pt x="6924" y="1547"/>
                    <a:pt x="6902" y="1547"/>
                  </a:cubicBezTo>
                  <a:cubicBezTo>
                    <a:pt x="6881" y="1547"/>
                    <a:pt x="6827" y="1520"/>
                    <a:pt x="6733" y="1457"/>
                  </a:cubicBezTo>
                  <a:cubicBezTo>
                    <a:pt x="6677" y="1404"/>
                    <a:pt x="6642" y="1385"/>
                    <a:pt x="6628" y="1385"/>
                  </a:cubicBezTo>
                  <a:cubicBezTo>
                    <a:pt x="6613" y="1385"/>
                    <a:pt x="6620" y="1405"/>
                    <a:pt x="6648" y="1432"/>
                  </a:cubicBezTo>
                  <a:cubicBezTo>
                    <a:pt x="6673" y="1503"/>
                    <a:pt x="6704" y="1569"/>
                    <a:pt x="6659" y="1569"/>
                  </a:cubicBezTo>
                  <a:cubicBezTo>
                    <a:pt x="6652" y="1569"/>
                    <a:pt x="6644" y="1567"/>
                    <a:pt x="6633" y="1564"/>
                  </a:cubicBezTo>
                  <a:lnTo>
                    <a:pt x="6633" y="1564"/>
                  </a:lnTo>
                  <a:cubicBezTo>
                    <a:pt x="6608" y="1589"/>
                    <a:pt x="6583" y="1614"/>
                    <a:pt x="6698" y="1720"/>
                  </a:cubicBezTo>
                  <a:cubicBezTo>
                    <a:pt x="6758" y="1774"/>
                    <a:pt x="6733" y="1799"/>
                    <a:pt x="6708" y="1824"/>
                  </a:cubicBezTo>
                  <a:cubicBezTo>
                    <a:pt x="6664" y="1793"/>
                    <a:pt x="6633" y="1746"/>
                    <a:pt x="6617" y="1692"/>
                  </a:cubicBezTo>
                  <a:lnTo>
                    <a:pt x="6570" y="1746"/>
                  </a:lnTo>
                  <a:cubicBezTo>
                    <a:pt x="6560" y="1756"/>
                    <a:pt x="6536" y="1762"/>
                    <a:pt x="6508" y="1762"/>
                  </a:cubicBezTo>
                  <a:cubicBezTo>
                    <a:pt x="6467" y="1762"/>
                    <a:pt x="6415" y="1749"/>
                    <a:pt x="6382" y="1717"/>
                  </a:cubicBezTo>
                  <a:cubicBezTo>
                    <a:pt x="6360" y="1710"/>
                    <a:pt x="6342" y="1706"/>
                    <a:pt x="6330" y="1706"/>
                  </a:cubicBezTo>
                  <a:cubicBezTo>
                    <a:pt x="6300" y="1706"/>
                    <a:pt x="6316" y="1733"/>
                    <a:pt x="6416" y="1793"/>
                  </a:cubicBezTo>
                  <a:cubicBezTo>
                    <a:pt x="6532" y="1896"/>
                    <a:pt x="6532" y="1896"/>
                    <a:pt x="6489" y="1943"/>
                  </a:cubicBezTo>
                  <a:cubicBezTo>
                    <a:pt x="6476" y="1957"/>
                    <a:pt x="6464" y="1970"/>
                    <a:pt x="6446" y="1970"/>
                  </a:cubicBezTo>
                  <a:cubicBezTo>
                    <a:pt x="6431" y="1970"/>
                    <a:pt x="6413" y="1962"/>
                    <a:pt x="6388" y="1940"/>
                  </a:cubicBezTo>
                  <a:cubicBezTo>
                    <a:pt x="6358" y="1912"/>
                    <a:pt x="6343" y="1899"/>
                    <a:pt x="6329" y="1899"/>
                  </a:cubicBezTo>
                  <a:cubicBezTo>
                    <a:pt x="6317" y="1899"/>
                    <a:pt x="6306" y="1911"/>
                    <a:pt x="6285" y="1934"/>
                  </a:cubicBezTo>
                  <a:cubicBezTo>
                    <a:pt x="6219" y="2006"/>
                    <a:pt x="6332" y="2222"/>
                    <a:pt x="6420" y="2354"/>
                  </a:cubicBezTo>
                  <a:cubicBezTo>
                    <a:pt x="6479" y="2411"/>
                    <a:pt x="6507" y="2439"/>
                    <a:pt x="6501" y="2439"/>
                  </a:cubicBezTo>
                  <a:cubicBezTo>
                    <a:pt x="6495" y="2439"/>
                    <a:pt x="6461" y="2417"/>
                    <a:pt x="6398" y="2375"/>
                  </a:cubicBezTo>
                  <a:cubicBezTo>
                    <a:pt x="6373" y="2350"/>
                    <a:pt x="6355" y="2342"/>
                    <a:pt x="6340" y="2342"/>
                  </a:cubicBezTo>
                  <a:cubicBezTo>
                    <a:pt x="6324" y="2342"/>
                    <a:pt x="6312" y="2353"/>
                    <a:pt x="6300" y="2363"/>
                  </a:cubicBezTo>
                  <a:cubicBezTo>
                    <a:pt x="6244" y="2310"/>
                    <a:pt x="6266" y="2288"/>
                    <a:pt x="6288" y="2266"/>
                  </a:cubicBezTo>
                  <a:lnTo>
                    <a:pt x="6232" y="2212"/>
                  </a:lnTo>
                  <a:cubicBezTo>
                    <a:pt x="6178" y="2177"/>
                    <a:pt x="6143" y="2159"/>
                    <a:pt x="6126" y="2159"/>
                  </a:cubicBezTo>
                  <a:cubicBezTo>
                    <a:pt x="6101" y="2159"/>
                    <a:pt x="6115" y="2197"/>
                    <a:pt x="6169" y="2275"/>
                  </a:cubicBezTo>
                  <a:cubicBezTo>
                    <a:pt x="6190" y="2320"/>
                    <a:pt x="6198" y="2339"/>
                    <a:pt x="6185" y="2339"/>
                  </a:cubicBezTo>
                  <a:cubicBezTo>
                    <a:pt x="6176" y="2339"/>
                    <a:pt x="6158" y="2331"/>
                    <a:pt x="6128" y="2316"/>
                  </a:cubicBezTo>
                  <a:cubicBezTo>
                    <a:pt x="6080" y="2292"/>
                    <a:pt x="6033" y="2266"/>
                    <a:pt x="6019" y="2266"/>
                  </a:cubicBezTo>
                  <a:cubicBezTo>
                    <a:pt x="6012" y="2266"/>
                    <a:pt x="6015" y="2274"/>
                    <a:pt x="6034" y="2294"/>
                  </a:cubicBezTo>
                  <a:cubicBezTo>
                    <a:pt x="6034" y="2294"/>
                    <a:pt x="6018" y="2308"/>
                    <a:pt x="5989" y="2308"/>
                  </a:cubicBezTo>
                  <a:cubicBezTo>
                    <a:pt x="5972" y="2308"/>
                    <a:pt x="5950" y="2303"/>
                    <a:pt x="5924" y="2288"/>
                  </a:cubicBezTo>
                  <a:cubicBezTo>
                    <a:pt x="5884" y="2319"/>
                    <a:pt x="5868" y="2338"/>
                    <a:pt x="5918" y="2397"/>
                  </a:cubicBezTo>
                  <a:cubicBezTo>
                    <a:pt x="5968" y="2457"/>
                    <a:pt x="5950" y="2473"/>
                    <a:pt x="5931" y="2488"/>
                  </a:cubicBezTo>
                  <a:cubicBezTo>
                    <a:pt x="5909" y="2504"/>
                    <a:pt x="5890" y="2516"/>
                    <a:pt x="5940" y="2579"/>
                  </a:cubicBezTo>
                  <a:cubicBezTo>
                    <a:pt x="5987" y="2639"/>
                    <a:pt x="6015" y="2714"/>
                    <a:pt x="5971" y="2745"/>
                  </a:cubicBezTo>
                  <a:cubicBezTo>
                    <a:pt x="5974" y="2790"/>
                    <a:pt x="5975" y="2814"/>
                    <a:pt x="5963" y="2814"/>
                  </a:cubicBezTo>
                  <a:cubicBezTo>
                    <a:pt x="5950" y="2814"/>
                    <a:pt x="5922" y="2785"/>
                    <a:pt x="5865" y="2726"/>
                  </a:cubicBezTo>
                  <a:cubicBezTo>
                    <a:pt x="5840" y="2691"/>
                    <a:pt x="5823" y="2681"/>
                    <a:pt x="5809" y="2681"/>
                  </a:cubicBezTo>
                  <a:cubicBezTo>
                    <a:pt x="5799" y="2681"/>
                    <a:pt x="5790" y="2687"/>
                    <a:pt x="5780" y="2692"/>
                  </a:cubicBezTo>
                  <a:cubicBezTo>
                    <a:pt x="5780" y="2692"/>
                    <a:pt x="5779" y="2693"/>
                    <a:pt x="5776" y="2693"/>
                  </a:cubicBezTo>
                  <a:cubicBezTo>
                    <a:pt x="5768" y="2693"/>
                    <a:pt x="5746" y="2687"/>
                    <a:pt x="5699" y="2645"/>
                  </a:cubicBezTo>
                  <a:cubicBezTo>
                    <a:pt x="5683" y="2630"/>
                    <a:pt x="5674" y="2624"/>
                    <a:pt x="5671" y="2624"/>
                  </a:cubicBezTo>
                  <a:cubicBezTo>
                    <a:pt x="5661" y="2624"/>
                    <a:pt x="5691" y="2673"/>
                    <a:pt x="5721" y="2723"/>
                  </a:cubicBezTo>
                  <a:lnTo>
                    <a:pt x="5802" y="2855"/>
                  </a:lnTo>
                  <a:cubicBezTo>
                    <a:pt x="5801" y="2856"/>
                    <a:pt x="5800" y="2856"/>
                    <a:pt x="5799" y="2856"/>
                  </a:cubicBezTo>
                  <a:cubicBezTo>
                    <a:pt x="5771" y="2856"/>
                    <a:pt x="5681" y="2742"/>
                    <a:pt x="5642" y="2676"/>
                  </a:cubicBezTo>
                  <a:cubicBezTo>
                    <a:pt x="5596" y="2614"/>
                    <a:pt x="5572" y="2582"/>
                    <a:pt x="5570" y="2582"/>
                  </a:cubicBezTo>
                  <a:lnTo>
                    <a:pt x="5570" y="2582"/>
                  </a:lnTo>
                  <a:cubicBezTo>
                    <a:pt x="5567" y="2582"/>
                    <a:pt x="5586" y="2616"/>
                    <a:pt x="5624" y="2686"/>
                  </a:cubicBezTo>
                  <a:cubicBezTo>
                    <a:pt x="5656" y="2740"/>
                    <a:pt x="5672" y="2800"/>
                    <a:pt x="5641" y="2800"/>
                  </a:cubicBezTo>
                  <a:cubicBezTo>
                    <a:pt x="5633" y="2800"/>
                    <a:pt x="5621" y="2796"/>
                    <a:pt x="5605" y="2786"/>
                  </a:cubicBezTo>
                  <a:cubicBezTo>
                    <a:pt x="5589" y="2796"/>
                    <a:pt x="5573" y="2803"/>
                    <a:pt x="5557" y="2803"/>
                  </a:cubicBezTo>
                  <a:cubicBezTo>
                    <a:pt x="5534" y="2803"/>
                    <a:pt x="5512" y="2789"/>
                    <a:pt x="5495" y="2748"/>
                  </a:cubicBezTo>
                  <a:cubicBezTo>
                    <a:pt x="5480" y="2729"/>
                    <a:pt x="5471" y="2722"/>
                    <a:pt x="5464" y="2722"/>
                  </a:cubicBezTo>
                  <a:cubicBezTo>
                    <a:pt x="5450" y="2722"/>
                    <a:pt x="5454" y="2761"/>
                    <a:pt x="5454" y="2761"/>
                  </a:cubicBezTo>
                  <a:cubicBezTo>
                    <a:pt x="5462" y="2807"/>
                    <a:pt x="5456" y="2830"/>
                    <a:pt x="5433" y="2830"/>
                  </a:cubicBezTo>
                  <a:cubicBezTo>
                    <a:pt x="5417" y="2830"/>
                    <a:pt x="5394" y="2819"/>
                    <a:pt x="5360" y="2799"/>
                  </a:cubicBezTo>
                  <a:cubicBezTo>
                    <a:pt x="5290" y="2736"/>
                    <a:pt x="5256" y="2702"/>
                    <a:pt x="5244" y="2702"/>
                  </a:cubicBezTo>
                  <a:cubicBezTo>
                    <a:pt x="5231" y="2702"/>
                    <a:pt x="5242" y="2739"/>
                    <a:pt x="5260" y="2817"/>
                  </a:cubicBezTo>
                  <a:cubicBezTo>
                    <a:pt x="5271" y="2861"/>
                    <a:pt x="5282" y="2905"/>
                    <a:pt x="5278" y="2905"/>
                  </a:cubicBezTo>
                  <a:cubicBezTo>
                    <a:pt x="5275" y="2905"/>
                    <a:pt x="5265" y="2882"/>
                    <a:pt x="5241" y="2820"/>
                  </a:cubicBezTo>
                  <a:cubicBezTo>
                    <a:pt x="5231" y="2801"/>
                    <a:pt x="5223" y="2793"/>
                    <a:pt x="5217" y="2793"/>
                  </a:cubicBezTo>
                  <a:cubicBezTo>
                    <a:pt x="5200" y="2793"/>
                    <a:pt x="5193" y="2853"/>
                    <a:pt x="5172" y="2914"/>
                  </a:cubicBezTo>
                  <a:cubicBezTo>
                    <a:pt x="5172" y="3021"/>
                    <a:pt x="5182" y="3124"/>
                    <a:pt x="5201" y="3228"/>
                  </a:cubicBezTo>
                  <a:cubicBezTo>
                    <a:pt x="5216" y="3320"/>
                    <a:pt x="5222" y="3359"/>
                    <a:pt x="5210" y="3359"/>
                  </a:cubicBezTo>
                  <a:cubicBezTo>
                    <a:pt x="5202" y="3359"/>
                    <a:pt x="5186" y="3342"/>
                    <a:pt x="5160" y="3312"/>
                  </a:cubicBezTo>
                  <a:cubicBezTo>
                    <a:pt x="5132" y="3312"/>
                    <a:pt x="5094" y="3237"/>
                    <a:pt x="5085" y="3159"/>
                  </a:cubicBezTo>
                  <a:cubicBezTo>
                    <a:pt x="5078" y="3084"/>
                    <a:pt x="5103" y="3081"/>
                    <a:pt x="5103" y="3081"/>
                  </a:cubicBezTo>
                  <a:lnTo>
                    <a:pt x="5128" y="3081"/>
                  </a:lnTo>
                  <a:cubicBezTo>
                    <a:pt x="5116" y="3002"/>
                    <a:pt x="5107" y="2927"/>
                    <a:pt x="5060" y="2927"/>
                  </a:cubicBezTo>
                  <a:cubicBezTo>
                    <a:pt x="5044" y="2889"/>
                    <a:pt x="5031" y="2870"/>
                    <a:pt x="5022" y="2870"/>
                  </a:cubicBezTo>
                  <a:cubicBezTo>
                    <a:pt x="5013" y="2870"/>
                    <a:pt x="5009" y="2890"/>
                    <a:pt x="5012" y="2930"/>
                  </a:cubicBezTo>
                  <a:cubicBezTo>
                    <a:pt x="5002" y="2886"/>
                    <a:pt x="4963" y="2854"/>
                    <a:pt x="4920" y="2854"/>
                  </a:cubicBezTo>
                  <a:cubicBezTo>
                    <a:pt x="4911" y="2854"/>
                    <a:pt x="4902" y="2855"/>
                    <a:pt x="4893" y="2858"/>
                  </a:cubicBezTo>
                  <a:cubicBezTo>
                    <a:pt x="4885" y="2860"/>
                    <a:pt x="4876" y="2861"/>
                    <a:pt x="4867" y="2861"/>
                  </a:cubicBezTo>
                  <a:cubicBezTo>
                    <a:pt x="4817" y="2861"/>
                    <a:pt x="4772" y="2824"/>
                    <a:pt x="4762" y="2773"/>
                  </a:cubicBezTo>
                  <a:cubicBezTo>
                    <a:pt x="4754" y="2773"/>
                    <a:pt x="4747" y="2772"/>
                    <a:pt x="4740" y="2772"/>
                  </a:cubicBezTo>
                  <a:cubicBezTo>
                    <a:pt x="4713" y="2772"/>
                    <a:pt x="4698" y="2783"/>
                    <a:pt x="4693" y="2846"/>
                  </a:cubicBezTo>
                  <a:cubicBezTo>
                    <a:pt x="4686" y="2935"/>
                    <a:pt x="4674" y="2972"/>
                    <a:pt x="4667" y="2972"/>
                  </a:cubicBezTo>
                  <a:cubicBezTo>
                    <a:pt x="4663" y="2972"/>
                    <a:pt x="4661" y="2953"/>
                    <a:pt x="4665" y="2921"/>
                  </a:cubicBezTo>
                  <a:cubicBezTo>
                    <a:pt x="4662" y="2836"/>
                    <a:pt x="4580" y="2786"/>
                    <a:pt x="4524" y="2745"/>
                  </a:cubicBezTo>
                  <a:cubicBezTo>
                    <a:pt x="4498" y="2729"/>
                    <a:pt x="4472" y="2720"/>
                    <a:pt x="4448" y="2720"/>
                  </a:cubicBezTo>
                  <a:cubicBezTo>
                    <a:pt x="4412" y="2720"/>
                    <a:pt x="4379" y="2740"/>
                    <a:pt x="4361" y="2783"/>
                  </a:cubicBezTo>
                  <a:cubicBezTo>
                    <a:pt x="4348" y="2780"/>
                    <a:pt x="4332" y="2777"/>
                    <a:pt x="4320" y="2773"/>
                  </a:cubicBezTo>
                  <a:cubicBezTo>
                    <a:pt x="4314" y="2710"/>
                    <a:pt x="4268" y="2671"/>
                    <a:pt x="4222" y="2671"/>
                  </a:cubicBezTo>
                  <a:cubicBezTo>
                    <a:pt x="4200" y="2671"/>
                    <a:pt x="4178" y="2681"/>
                    <a:pt x="4160" y="2701"/>
                  </a:cubicBezTo>
                  <a:cubicBezTo>
                    <a:pt x="4138" y="2695"/>
                    <a:pt x="4122" y="2686"/>
                    <a:pt x="4107" y="2673"/>
                  </a:cubicBezTo>
                  <a:cubicBezTo>
                    <a:pt x="4107" y="2619"/>
                    <a:pt x="4102" y="2594"/>
                    <a:pt x="4087" y="2594"/>
                  </a:cubicBezTo>
                  <a:cubicBezTo>
                    <a:pt x="4076" y="2594"/>
                    <a:pt x="4059" y="2606"/>
                    <a:pt x="4035" y="2629"/>
                  </a:cubicBezTo>
                  <a:cubicBezTo>
                    <a:pt x="3995" y="2669"/>
                    <a:pt x="3963" y="2713"/>
                    <a:pt x="3962" y="2713"/>
                  </a:cubicBezTo>
                  <a:cubicBezTo>
                    <a:pt x="3961" y="2713"/>
                    <a:pt x="3966" y="2705"/>
                    <a:pt x="3978" y="2686"/>
                  </a:cubicBezTo>
                  <a:cubicBezTo>
                    <a:pt x="4019" y="2614"/>
                    <a:pt x="3981" y="2607"/>
                    <a:pt x="3913" y="2545"/>
                  </a:cubicBezTo>
                  <a:cubicBezTo>
                    <a:pt x="3879" y="2518"/>
                    <a:pt x="3861" y="2504"/>
                    <a:pt x="3849" y="2504"/>
                  </a:cubicBezTo>
                  <a:cubicBezTo>
                    <a:pt x="3834" y="2504"/>
                    <a:pt x="3827" y="2523"/>
                    <a:pt x="3812" y="2563"/>
                  </a:cubicBezTo>
                  <a:cubicBezTo>
                    <a:pt x="3809" y="2564"/>
                    <a:pt x="3806" y="2564"/>
                    <a:pt x="3803" y="2564"/>
                  </a:cubicBezTo>
                  <a:cubicBezTo>
                    <a:pt x="3689" y="2564"/>
                    <a:pt x="3735" y="2506"/>
                    <a:pt x="3787" y="2448"/>
                  </a:cubicBezTo>
                  <a:cubicBezTo>
                    <a:pt x="3845" y="2394"/>
                    <a:pt x="3866" y="2361"/>
                    <a:pt x="3851" y="2361"/>
                  </a:cubicBezTo>
                  <a:cubicBezTo>
                    <a:pt x="3837" y="2361"/>
                    <a:pt x="3786" y="2394"/>
                    <a:pt x="3699" y="2473"/>
                  </a:cubicBezTo>
                  <a:cubicBezTo>
                    <a:pt x="3645" y="2516"/>
                    <a:pt x="3607" y="2532"/>
                    <a:pt x="3586" y="2532"/>
                  </a:cubicBezTo>
                  <a:cubicBezTo>
                    <a:pt x="3560" y="2532"/>
                    <a:pt x="3560" y="2506"/>
                    <a:pt x="3590" y="2473"/>
                  </a:cubicBezTo>
                  <a:cubicBezTo>
                    <a:pt x="3615" y="2444"/>
                    <a:pt x="3632" y="2435"/>
                    <a:pt x="3646" y="2435"/>
                  </a:cubicBezTo>
                  <a:cubicBezTo>
                    <a:pt x="3659" y="2435"/>
                    <a:pt x="3670" y="2444"/>
                    <a:pt x="3681" y="2454"/>
                  </a:cubicBezTo>
                  <a:cubicBezTo>
                    <a:pt x="3681" y="2454"/>
                    <a:pt x="3731" y="2394"/>
                    <a:pt x="3781" y="2335"/>
                  </a:cubicBezTo>
                  <a:cubicBezTo>
                    <a:pt x="3775" y="2329"/>
                    <a:pt x="3771" y="2325"/>
                    <a:pt x="3765" y="2325"/>
                  </a:cubicBezTo>
                  <a:cubicBezTo>
                    <a:pt x="3755" y="2325"/>
                    <a:pt x="3738" y="2335"/>
                    <a:pt x="3693" y="2360"/>
                  </a:cubicBezTo>
                  <a:cubicBezTo>
                    <a:pt x="3693" y="2360"/>
                    <a:pt x="3688" y="2355"/>
                    <a:pt x="3675" y="2355"/>
                  </a:cubicBezTo>
                  <a:cubicBezTo>
                    <a:pt x="3661" y="2355"/>
                    <a:pt x="3638" y="2360"/>
                    <a:pt x="3602" y="2379"/>
                  </a:cubicBezTo>
                  <a:cubicBezTo>
                    <a:pt x="3530" y="2416"/>
                    <a:pt x="3474" y="2476"/>
                    <a:pt x="3442" y="2551"/>
                  </a:cubicBezTo>
                  <a:cubicBezTo>
                    <a:pt x="3423" y="2593"/>
                    <a:pt x="3409" y="2605"/>
                    <a:pt x="3396" y="2605"/>
                  </a:cubicBezTo>
                  <a:cubicBezTo>
                    <a:pt x="3386" y="2605"/>
                    <a:pt x="3377" y="2597"/>
                    <a:pt x="3367" y="2589"/>
                  </a:cubicBezTo>
                  <a:cubicBezTo>
                    <a:pt x="3377" y="2504"/>
                    <a:pt x="3433" y="2432"/>
                    <a:pt x="3511" y="2401"/>
                  </a:cubicBezTo>
                  <a:cubicBezTo>
                    <a:pt x="3514" y="2403"/>
                    <a:pt x="3517" y="2404"/>
                    <a:pt x="3521" y="2404"/>
                  </a:cubicBezTo>
                  <a:cubicBezTo>
                    <a:pt x="3544" y="2404"/>
                    <a:pt x="3591" y="2355"/>
                    <a:pt x="3637" y="2306"/>
                  </a:cubicBezTo>
                  <a:cubicBezTo>
                    <a:pt x="3657" y="2284"/>
                    <a:pt x="3643" y="2274"/>
                    <a:pt x="3611" y="2274"/>
                  </a:cubicBezTo>
                  <a:cubicBezTo>
                    <a:pt x="3599" y="2274"/>
                    <a:pt x="3584" y="2276"/>
                    <a:pt x="3568" y="2278"/>
                  </a:cubicBezTo>
                  <a:cubicBezTo>
                    <a:pt x="3493" y="2285"/>
                    <a:pt x="3417" y="2310"/>
                    <a:pt x="3355" y="2350"/>
                  </a:cubicBezTo>
                  <a:lnTo>
                    <a:pt x="3411" y="2294"/>
                  </a:lnTo>
                  <a:cubicBezTo>
                    <a:pt x="3464" y="2241"/>
                    <a:pt x="3427" y="2197"/>
                    <a:pt x="3386" y="2153"/>
                  </a:cubicBezTo>
                  <a:cubicBezTo>
                    <a:pt x="3362" y="2129"/>
                    <a:pt x="3346" y="2111"/>
                    <a:pt x="3324" y="2111"/>
                  </a:cubicBezTo>
                  <a:cubicBezTo>
                    <a:pt x="3309" y="2111"/>
                    <a:pt x="3291" y="2120"/>
                    <a:pt x="3267" y="2140"/>
                  </a:cubicBezTo>
                  <a:cubicBezTo>
                    <a:pt x="3220" y="2184"/>
                    <a:pt x="3174" y="2228"/>
                    <a:pt x="3147" y="2228"/>
                  </a:cubicBezTo>
                  <a:cubicBezTo>
                    <a:pt x="3141" y="2228"/>
                    <a:pt x="3136" y="2226"/>
                    <a:pt x="3132" y="2222"/>
                  </a:cubicBezTo>
                  <a:lnTo>
                    <a:pt x="3132" y="2222"/>
                  </a:lnTo>
                  <a:cubicBezTo>
                    <a:pt x="3154" y="2247"/>
                    <a:pt x="3095" y="2300"/>
                    <a:pt x="3038" y="2350"/>
                  </a:cubicBezTo>
                  <a:cubicBezTo>
                    <a:pt x="3048" y="2291"/>
                    <a:pt x="3063" y="2231"/>
                    <a:pt x="3088" y="2172"/>
                  </a:cubicBezTo>
                  <a:cubicBezTo>
                    <a:pt x="3160" y="2018"/>
                    <a:pt x="3179" y="1921"/>
                    <a:pt x="3088" y="1818"/>
                  </a:cubicBezTo>
                  <a:cubicBezTo>
                    <a:pt x="3044" y="1764"/>
                    <a:pt x="2976" y="1686"/>
                    <a:pt x="3010" y="1605"/>
                  </a:cubicBezTo>
                  <a:cubicBezTo>
                    <a:pt x="2981" y="1572"/>
                    <a:pt x="2961" y="1550"/>
                    <a:pt x="2936" y="1550"/>
                  </a:cubicBezTo>
                  <a:cubicBezTo>
                    <a:pt x="2921" y="1550"/>
                    <a:pt x="2903" y="1559"/>
                    <a:pt x="2882" y="1579"/>
                  </a:cubicBezTo>
                  <a:lnTo>
                    <a:pt x="2828" y="1523"/>
                  </a:lnTo>
                  <a:cubicBezTo>
                    <a:pt x="2851" y="1464"/>
                    <a:pt x="2829" y="1418"/>
                    <a:pt x="2793" y="1418"/>
                  </a:cubicBezTo>
                  <a:cubicBezTo>
                    <a:pt x="2780" y="1418"/>
                    <a:pt x="2765" y="1424"/>
                    <a:pt x="2750" y="1438"/>
                  </a:cubicBezTo>
                  <a:cubicBezTo>
                    <a:pt x="2739" y="1442"/>
                    <a:pt x="2729" y="1444"/>
                    <a:pt x="2722" y="1444"/>
                  </a:cubicBezTo>
                  <a:cubicBezTo>
                    <a:pt x="2676" y="1444"/>
                    <a:pt x="2696" y="1378"/>
                    <a:pt x="2672" y="1354"/>
                  </a:cubicBezTo>
                  <a:cubicBezTo>
                    <a:pt x="2700" y="1274"/>
                    <a:pt x="2715" y="1233"/>
                    <a:pt x="2707" y="1233"/>
                  </a:cubicBezTo>
                  <a:cubicBezTo>
                    <a:pt x="2699" y="1233"/>
                    <a:pt x="2663" y="1281"/>
                    <a:pt x="2590" y="1382"/>
                  </a:cubicBezTo>
                  <a:cubicBezTo>
                    <a:pt x="2537" y="1438"/>
                    <a:pt x="2531" y="1548"/>
                    <a:pt x="2556" y="1573"/>
                  </a:cubicBezTo>
                  <a:lnTo>
                    <a:pt x="2631" y="1655"/>
                  </a:lnTo>
                  <a:lnTo>
                    <a:pt x="2499" y="1630"/>
                  </a:lnTo>
                  <a:cubicBezTo>
                    <a:pt x="2489" y="1618"/>
                    <a:pt x="2466" y="1612"/>
                    <a:pt x="2439" y="1612"/>
                  </a:cubicBezTo>
                  <a:cubicBezTo>
                    <a:pt x="2399" y="1612"/>
                    <a:pt x="2348" y="1626"/>
                    <a:pt x="2314" y="1658"/>
                  </a:cubicBezTo>
                  <a:cubicBezTo>
                    <a:pt x="2314" y="1658"/>
                    <a:pt x="2279" y="1696"/>
                    <a:pt x="2252" y="1696"/>
                  </a:cubicBezTo>
                  <a:cubicBezTo>
                    <a:pt x="2246" y="1696"/>
                    <a:pt x="2241" y="1694"/>
                    <a:pt x="2236" y="1689"/>
                  </a:cubicBezTo>
                  <a:cubicBezTo>
                    <a:pt x="2236" y="1689"/>
                    <a:pt x="2289" y="1633"/>
                    <a:pt x="2346" y="1576"/>
                  </a:cubicBezTo>
                  <a:cubicBezTo>
                    <a:pt x="2418" y="1545"/>
                    <a:pt x="2484" y="1498"/>
                    <a:pt x="2537" y="1438"/>
                  </a:cubicBezTo>
                  <a:cubicBezTo>
                    <a:pt x="2600" y="1336"/>
                    <a:pt x="2593" y="1230"/>
                    <a:pt x="2543" y="1230"/>
                  </a:cubicBezTo>
                  <a:cubicBezTo>
                    <a:pt x="2526" y="1230"/>
                    <a:pt x="2504" y="1243"/>
                    <a:pt x="2477" y="1272"/>
                  </a:cubicBezTo>
                  <a:cubicBezTo>
                    <a:pt x="2446" y="1244"/>
                    <a:pt x="2446" y="1244"/>
                    <a:pt x="2471" y="1156"/>
                  </a:cubicBezTo>
                  <a:cubicBezTo>
                    <a:pt x="2500" y="1126"/>
                    <a:pt x="2504" y="1103"/>
                    <a:pt x="2480" y="1103"/>
                  </a:cubicBezTo>
                  <a:cubicBezTo>
                    <a:pt x="2460" y="1103"/>
                    <a:pt x="2420" y="1119"/>
                    <a:pt x="2358" y="1160"/>
                  </a:cubicBezTo>
                  <a:cubicBezTo>
                    <a:pt x="2306" y="1193"/>
                    <a:pt x="2271" y="1210"/>
                    <a:pt x="2250" y="1210"/>
                  </a:cubicBezTo>
                  <a:cubicBezTo>
                    <a:pt x="2218" y="1210"/>
                    <a:pt x="2225" y="1167"/>
                    <a:pt x="2267" y="1078"/>
                  </a:cubicBezTo>
                  <a:cubicBezTo>
                    <a:pt x="2295" y="936"/>
                    <a:pt x="2204" y="835"/>
                    <a:pt x="2145" y="835"/>
                  </a:cubicBezTo>
                  <a:cubicBezTo>
                    <a:pt x="2131" y="835"/>
                    <a:pt x="2119" y="840"/>
                    <a:pt x="2111" y="852"/>
                  </a:cubicBezTo>
                  <a:cubicBezTo>
                    <a:pt x="2075" y="900"/>
                    <a:pt x="2039" y="919"/>
                    <a:pt x="2008" y="919"/>
                  </a:cubicBezTo>
                  <a:cubicBezTo>
                    <a:pt x="1958" y="919"/>
                    <a:pt x="1922" y="868"/>
                    <a:pt x="1926" y="812"/>
                  </a:cubicBezTo>
                  <a:cubicBezTo>
                    <a:pt x="1928" y="752"/>
                    <a:pt x="1910" y="722"/>
                    <a:pt x="1874" y="722"/>
                  </a:cubicBezTo>
                  <a:cubicBezTo>
                    <a:pt x="1856" y="722"/>
                    <a:pt x="1835" y="729"/>
                    <a:pt x="1810" y="743"/>
                  </a:cubicBezTo>
                  <a:cubicBezTo>
                    <a:pt x="1843" y="686"/>
                    <a:pt x="1849" y="615"/>
                    <a:pt x="1806" y="615"/>
                  </a:cubicBezTo>
                  <a:cubicBezTo>
                    <a:pt x="1796" y="615"/>
                    <a:pt x="1784" y="619"/>
                    <a:pt x="1769" y="627"/>
                  </a:cubicBezTo>
                  <a:cubicBezTo>
                    <a:pt x="1769" y="627"/>
                    <a:pt x="1765" y="624"/>
                    <a:pt x="1760" y="624"/>
                  </a:cubicBezTo>
                  <a:cubicBezTo>
                    <a:pt x="1749" y="624"/>
                    <a:pt x="1731" y="634"/>
                    <a:pt x="1731" y="696"/>
                  </a:cubicBezTo>
                  <a:lnTo>
                    <a:pt x="1578" y="787"/>
                  </a:lnTo>
                  <a:cubicBezTo>
                    <a:pt x="1615" y="809"/>
                    <a:pt x="1578" y="874"/>
                    <a:pt x="1540" y="943"/>
                  </a:cubicBezTo>
                  <a:cubicBezTo>
                    <a:pt x="1534" y="955"/>
                    <a:pt x="1526" y="960"/>
                    <a:pt x="1517" y="960"/>
                  </a:cubicBezTo>
                  <a:cubicBezTo>
                    <a:pt x="1473" y="960"/>
                    <a:pt x="1410" y="819"/>
                    <a:pt x="1418" y="614"/>
                  </a:cubicBezTo>
                  <a:lnTo>
                    <a:pt x="1393" y="436"/>
                  </a:lnTo>
                  <a:cubicBezTo>
                    <a:pt x="1365" y="508"/>
                    <a:pt x="1333" y="580"/>
                    <a:pt x="1333" y="580"/>
                  </a:cubicBezTo>
                  <a:cubicBezTo>
                    <a:pt x="1293" y="561"/>
                    <a:pt x="1249" y="545"/>
                    <a:pt x="1277" y="473"/>
                  </a:cubicBezTo>
                  <a:cubicBezTo>
                    <a:pt x="1305" y="398"/>
                    <a:pt x="1305" y="398"/>
                    <a:pt x="1261" y="382"/>
                  </a:cubicBezTo>
                  <a:cubicBezTo>
                    <a:pt x="1261" y="382"/>
                    <a:pt x="1256" y="380"/>
                    <a:pt x="1248" y="380"/>
                  </a:cubicBezTo>
                  <a:cubicBezTo>
                    <a:pt x="1233" y="380"/>
                    <a:pt x="1209" y="388"/>
                    <a:pt x="1192" y="436"/>
                  </a:cubicBezTo>
                  <a:cubicBezTo>
                    <a:pt x="1163" y="518"/>
                    <a:pt x="1149" y="554"/>
                    <a:pt x="1141" y="554"/>
                  </a:cubicBezTo>
                  <a:cubicBezTo>
                    <a:pt x="1134" y="554"/>
                    <a:pt x="1130" y="532"/>
                    <a:pt x="1123" y="492"/>
                  </a:cubicBezTo>
                  <a:cubicBezTo>
                    <a:pt x="1129" y="401"/>
                    <a:pt x="1116" y="356"/>
                    <a:pt x="1089" y="356"/>
                  </a:cubicBezTo>
                  <a:cubicBezTo>
                    <a:pt x="1067" y="356"/>
                    <a:pt x="1035" y="387"/>
                    <a:pt x="995" y="451"/>
                  </a:cubicBezTo>
                  <a:cubicBezTo>
                    <a:pt x="973" y="525"/>
                    <a:pt x="962" y="563"/>
                    <a:pt x="957" y="563"/>
                  </a:cubicBezTo>
                  <a:cubicBezTo>
                    <a:pt x="951" y="563"/>
                    <a:pt x="951" y="523"/>
                    <a:pt x="951" y="442"/>
                  </a:cubicBezTo>
                  <a:cubicBezTo>
                    <a:pt x="973" y="367"/>
                    <a:pt x="948" y="279"/>
                    <a:pt x="901" y="266"/>
                  </a:cubicBezTo>
                  <a:lnTo>
                    <a:pt x="882" y="342"/>
                  </a:lnTo>
                  <a:cubicBezTo>
                    <a:pt x="862" y="426"/>
                    <a:pt x="840" y="460"/>
                    <a:pt x="820" y="460"/>
                  </a:cubicBezTo>
                  <a:cubicBezTo>
                    <a:pt x="804" y="460"/>
                    <a:pt x="788" y="436"/>
                    <a:pt x="776" y="398"/>
                  </a:cubicBezTo>
                  <a:cubicBezTo>
                    <a:pt x="787" y="354"/>
                    <a:pt x="775" y="332"/>
                    <a:pt x="744" y="332"/>
                  </a:cubicBezTo>
                  <a:cubicBezTo>
                    <a:pt x="721" y="332"/>
                    <a:pt x="689" y="343"/>
                    <a:pt x="647" y="367"/>
                  </a:cubicBezTo>
                  <a:cubicBezTo>
                    <a:pt x="559" y="345"/>
                    <a:pt x="515" y="345"/>
                    <a:pt x="525" y="266"/>
                  </a:cubicBezTo>
                  <a:cubicBezTo>
                    <a:pt x="536" y="187"/>
                    <a:pt x="541" y="148"/>
                    <a:pt x="536" y="148"/>
                  </a:cubicBezTo>
                  <a:lnTo>
                    <a:pt x="536" y="148"/>
                  </a:lnTo>
                  <a:cubicBezTo>
                    <a:pt x="530" y="148"/>
                    <a:pt x="514" y="186"/>
                    <a:pt x="481" y="260"/>
                  </a:cubicBezTo>
                  <a:cubicBezTo>
                    <a:pt x="455" y="297"/>
                    <a:pt x="443" y="315"/>
                    <a:pt x="427" y="315"/>
                  </a:cubicBezTo>
                  <a:cubicBezTo>
                    <a:pt x="411" y="315"/>
                    <a:pt x="391" y="294"/>
                    <a:pt x="349" y="251"/>
                  </a:cubicBezTo>
                  <a:cubicBezTo>
                    <a:pt x="330" y="207"/>
                    <a:pt x="321" y="186"/>
                    <a:pt x="309" y="186"/>
                  </a:cubicBezTo>
                  <a:cubicBezTo>
                    <a:pt x="299" y="186"/>
                    <a:pt x="286" y="205"/>
                    <a:pt x="262" y="241"/>
                  </a:cubicBezTo>
                  <a:cubicBezTo>
                    <a:pt x="252" y="398"/>
                    <a:pt x="246" y="476"/>
                    <a:pt x="287" y="479"/>
                  </a:cubicBezTo>
                  <a:cubicBezTo>
                    <a:pt x="327" y="483"/>
                    <a:pt x="327" y="483"/>
                    <a:pt x="321" y="561"/>
                  </a:cubicBezTo>
                  <a:lnTo>
                    <a:pt x="240" y="555"/>
                  </a:lnTo>
                  <a:cubicBezTo>
                    <a:pt x="230" y="554"/>
                    <a:pt x="220" y="553"/>
                    <a:pt x="210" y="553"/>
                  </a:cubicBezTo>
                  <a:cubicBezTo>
                    <a:pt x="177" y="553"/>
                    <a:pt x="139" y="562"/>
                    <a:pt x="77" y="617"/>
                  </a:cubicBezTo>
                  <a:cubicBezTo>
                    <a:pt x="12" y="677"/>
                    <a:pt x="1" y="793"/>
                    <a:pt x="40" y="793"/>
                  </a:cubicBezTo>
                  <a:cubicBezTo>
                    <a:pt x="49" y="793"/>
                    <a:pt x="60" y="787"/>
                    <a:pt x="74" y="774"/>
                  </a:cubicBezTo>
                  <a:lnTo>
                    <a:pt x="108" y="856"/>
                  </a:lnTo>
                  <a:cubicBezTo>
                    <a:pt x="105" y="974"/>
                    <a:pt x="120" y="1034"/>
                    <a:pt x="138" y="1034"/>
                  </a:cubicBezTo>
                  <a:cubicBezTo>
                    <a:pt x="156" y="1034"/>
                    <a:pt x="176" y="977"/>
                    <a:pt x="183" y="862"/>
                  </a:cubicBezTo>
                  <a:cubicBezTo>
                    <a:pt x="190" y="733"/>
                    <a:pt x="194" y="675"/>
                    <a:pt x="201" y="675"/>
                  </a:cubicBezTo>
                  <a:cubicBezTo>
                    <a:pt x="206" y="675"/>
                    <a:pt x="213" y="714"/>
                    <a:pt x="224" y="787"/>
                  </a:cubicBezTo>
                  <a:cubicBezTo>
                    <a:pt x="215" y="943"/>
                    <a:pt x="252" y="946"/>
                    <a:pt x="287" y="950"/>
                  </a:cubicBezTo>
                  <a:cubicBezTo>
                    <a:pt x="321" y="953"/>
                    <a:pt x="321" y="953"/>
                    <a:pt x="315" y="1031"/>
                  </a:cubicBezTo>
                  <a:cubicBezTo>
                    <a:pt x="306" y="1106"/>
                    <a:pt x="331" y="1188"/>
                    <a:pt x="365" y="1191"/>
                  </a:cubicBezTo>
                  <a:cubicBezTo>
                    <a:pt x="370" y="1191"/>
                    <a:pt x="375" y="1192"/>
                    <a:pt x="378" y="1192"/>
                  </a:cubicBezTo>
                  <a:cubicBezTo>
                    <a:pt x="397" y="1192"/>
                    <a:pt x="398" y="1181"/>
                    <a:pt x="409" y="1116"/>
                  </a:cubicBezTo>
                  <a:cubicBezTo>
                    <a:pt x="399" y="1084"/>
                    <a:pt x="405" y="1065"/>
                    <a:pt x="416" y="1065"/>
                  </a:cubicBezTo>
                  <a:cubicBezTo>
                    <a:pt x="432" y="1065"/>
                    <a:pt x="458" y="1105"/>
                    <a:pt x="462" y="1203"/>
                  </a:cubicBezTo>
                  <a:cubicBezTo>
                    <a:pt x="472" y="1239"/>
                    <a:pt x="476" y="1260"/>
                    <a:pt x="481" y="1260"/>
                  </a:cubicBezTo>
                  <a:cubicBezTo>
                    <a:pt x="487" y="1260"/>
                    <a:pt x="493" y="1223"/>
                    <a:pt x="509" y="1134"/>
                  </a:cubicBezTo>
                  <a:cubicBezTo>
                    <a:pt x="521" y="1063"/>
                    <a:pt x="543" y="1029"/>
                    <a:pt x="564" y="1029"/>
                  </a:cubicBezTo>
                  <a:cubicBezTo>
                    <a:pt x="588" y="1029"/>
                    <a:pt x="609" y="1074"/>
                    <a:pt x="609" y="1160"/>
                  </a:cubicBezTo>
                  <a:lnTo>
                    <a:pt x="675" y="1175"/>
                  </a:lnTo>
                  <a:cubicBezTo>
                    <a:pt x="677" y="1176"/>
                    <a:pt x="679" y="1176"/>
                    <a:pt x="681" y="1176"/>
                  </a:cubicBezTo>
                  <a:cubicBezTo>
                    <a:pt x="712" y="1176"/>
                    <a:pt x="730" y="1105"/>
                    <a:pt x="747" y="1034"/>
                  </a:cubicBezTo>
                  <a:cubicBezTo>
                    <a:pt x="771" y="946"/>
                    <a:pt x="781" y="908"/>
                    <a:pt x="788" y="908"/>
                  </a:cubicBezTo>
                  <a:cubicBezTo>
                    <a:pt x="793" y="908"/>
                    <a:pt x="797" y="929"/>
                    <a:pt x="804" y="965"/>
                  </a:cubicBezTo>
                  <a:cubicBezTo>
                    <a:pt x="813" y="1019"/>
                    <a:pt x="810" y="1072"/>
                    <a:pt x="798" y="1125"/>
                  </a:cubicBezTo>
                  <a:cubicBezTo>
                    <a:pt x="776" y="1200"/>
                    <a:pt x="810" y="1207"/>
                    <a:pt x="841" y="1219"/>
                  </a:cubicBezTo>
                  <a:cubicBezTo>
                    <a:pt x="856" y="1225"/>
                    <a:pt x="878" y="1234"/>
                    <a:pt x="900" y="1234"/>
                  </a:cubicBezTo>
                  <a:cubicBezTo>
                    <a:pt x="922" y="1234"/>
                    <a:pt x="945" y="1224"/>
                    <a:pt x="960" y="1192"/>
                  </a:cubicBezTo>
                  <a:lnTo>
                    <a:pt x="960" y="1192"/>
                  </a:lnTo>
                  <a:cubicBezTo>
                    <a:pt x="953" y="1211"/>
                    <a:pt x="945" y="1235"/>
                    <a:pt x="935" y="1260"/>
                  </a:cubicBezTo>
                  <a:cubicBezTo>
                    <a:pt x="957" y="1268"/>
                    <a:pt x="951" y="1304"/>
                    <a:pt x="953" y="1304"/>
                  </a:cubicBezTo>
                  <a:cubicBezTo>
                    <a:pt x="954" y="1304"/>
                    <a:pt x="958" y="1296"/>
                    <a:pt x="967" y="1272"/>
                  </a:cubicBezTo>
                  <a:cubicBezTo>
                    <a:pt x="967" y="1272"/>
                    <a:pt x="998" y="1285"/>
                    <a:pt x="1029" y="1382"/>
                  </a:cubicBezTo>
                  <a:cubicBezTo>
                    <a:pt x="1036" y="1407"/>
                    <a:pt x="1052" y="1418"/>
                    <a:pt x="1072" y="1418"/>
                  </a:cubicBezTo>
                  <a:cubicBezTo>
                    <a:pt x="1128" y="1418"/>
                    <a:pt x="1210" y="1331"/>
                    <a:pt x="1189" y="1197"/>
                  </a:cubicBezTo>
                  <a:cubicBezTo>
                    <a:pt x="1176" y="1190"/>
                    <a:pt x="1168" y="1187"/>
                    <a:pt x="1169" y="1187"/>
                  </a:cubicBezTo>
                  <a:lnTo>
                    <a:pt x="1169" y="1187"/>
                  </a:lnTo>
                  <a:cubicBezTo>
                    <a:pt x="1170" y="1187"/>
                    <a:pt x="1186" y="1194"/>
                    <a:pt x="1224" y="1210"/>
                  </a:cubicBezTo>
                  <a:cubicBezTo>
                    <a:pt x="1227" y="1212"/>
                    <a:pt x="1231" y="1213"/>
                    <a:pt x="1235" y="1213"/>
                  </a:cubicBezTo>
                  <a:cubicBezTo>
                    <a:pt x="1263" y="1213"/>
                    <a:pt x="1290" y="1160"/>
                    <a:pt x="1290" y="1160"/>
                  </a:cubicBezTo>
                  <a:cubicBezTo>
                    <a:pt x="1309" y="1122"/>
                    <a:pt x="1327" y="1110"/>
                    <a:pt x="1345" y="1110"/>
                  </a:cubicBezTo>
                  <a:cubicBezTo>
                    <a:pt x="1361" y="1110"/>
                    <a:pt x="1377" y="1119"/>
                    <a:pt x="1393" y="1128"/>
                  </a:cubicBezTo>
                  <a:lnTo>
                    <a:pt x="1318" y="1266"/>
                  </a:lnTo>
                  <a:cubicBezTo>
                    <a:pt x="1229" y="1384"/>
                    <a:pt x="1204" y="1468"/>
                    <a:pt x="1233" y="1468"/>
                  </a:cubicBezTo>
                  <a:cubicBezTo>
                    <a:pt x="1250" y="1468"/>
                    <a:pt x="1286" y="1438"/>
                    <a:pt x="1340" y="1369"/>
                  </a:cubicBezTo>
                  <a:lnTo>
                    <a:pt x="1340" y="1369"/>
                  </a:lnTo>
                  <a:lnTo>
                    <a:pt x="1302" y="1438"/>
                  </a:lnTo>
                  <a:cubicBezTo>
                    <a:pt x="1276" y="1483"/>
                    <a:pt x="1280" y="1506"/>
                    <a:pt x="1317" y="1506"/>
                  </a:cubicBezTo>
                  <a:cubicBezTo>
                    <a:pt x="1334" y="1506"/>
                    <a:pt x="1358" y="1502"/>
                    <a:pt x="1390" y="1492"/>
                  </a:cubicBezTo>
                  <a:cubicBezTo>
                    <a:pt x="1392" y="1493"/>
                    <a:pt x="1394" y="1493"/>
                    <a:pt x="1396" y="1493"/>
                  </a:cubicBezTo>
                  <a:cubicBezTo>
                    <a:pt x="1433" y="1493"/>
                    <a:pt x="1537" y="1391"/>
                    <a:pt x="1578" y="1332"/>
                  </a:cubicBezTo>
                  <a:cubicBezTo>
                    <a:pt x="1604" y="1292"/>
                    <a:pt x="1625" y="1285"/>
                    <a:pt x="1637" y="1285"/>
                  </a:cubicBezTo>
                  <a:cubicBezTo>
                    <a:pt x="1645" y="1285"/>
                    <a:pt x="1650" y="1288"/>
                    <a:pt x="1650" y="1288"/>
                  </a:cubicBezTo>
                  <a:cubicBezTo>
                    <a:pt x="1681" y="1310"/>
                    <a:pt x="1681" y="1310"/>
                    <a:pt x="1637" y="1376"/>
                  </a:cubicBezTo>
                  <a:cubicBezTo>
                    <a:pt x="1582" y="1454"/>
                    <a:pt x="1580" y="1500"/>
                    <a:pt x="1615" y="1500"/>
                  </a:cubicBezTo>
                  <a:cubicBezTo>
                    <a:pt x="1638" y="1500"/>
                    <a:pt x="1675" y="1482"/>
                    <a:pt x="1722" y="1442"/>
                  </a:cubicBezTo>
                  <a:lnTo>
                    <a:pt x="1722" y="1442"/>
                  </a:lnTo>
                  <a:lnTo>
                    <a:pt x="1675" y="1504"/>
                  </a:lnTo>
                  <a:cubicBezTo>
                    <a:pt x="1628" y="1567"/>
                    <a:pt x="1609" y="1648"/>
                    <a:pt x="1791" y="1695"/>
                  </a:cubicBezTo>
                  <a:cubicBezTo>
                    <a:pt x="1891" y="1793"/>
                    <a:pt x="1966" y="1861"/>
                    <a:pt x="1910" y="1918"/>
                  </a:cubicBezTo>
                  <a:cubicBezTo>
                    <a:pt x="1889" y="1942"/>
                    <a:pt x="1913" y="1952"/>
                    <a:pt x="1959" y="1952"/>
                  </a:cubicBezTo>
                  <a:cubicBezTo>
                    <a:pt x="2022" y="1952"/>
                    <a:pt x="2129" y="1932"/>
                    <a:pt x="2220" y="1899"/>
                  </a:cubicBezTo>
                  <a:lnTo>
                    <a:pt x="2220" y="1899"/>
                  </a:lnTo>
                  <a:cubicBezTo>
                    <a:pt x="2164" y="1956"/>
                    <a:pt x="2189" y="1981"/>
                    <a:pt x="2236" y="2031"/>
                  </a:cubicBezTo>
                  <a:cubicBezTo>
                    <a:pt x="2305" y="2106"/>
                    <a:pt x="2305" y="2106"/>
                    <a:pt x="2248" y="2159"/>
                  </a:cubicBezTo>
                  <a:cubicBezTo>
                    <a:pt x="2173" y="2204"/>
                    <a:pt x="2139" y="2224"/>
                    <a:pt x="2150" y="2224"/>
                  </a:cubicBezTo>
                  <a:cubicBezTo>
                    <a:pt x="2158" y="2224"/>
                    <a:pt x="2198" y="2210"/>
                    <a:pt x="2270" y="2184"/>
                  </a:cubicBezTo>
                  <a:cubicBezTo>
                    <a:pt x="2300" y="2167"/>
                    <a:pt x="2324" y="2160"/>
                    <a:pt x="2342" y="2160"/>
                  </a:cubicBezTo>
                  <a:cubicBezTo>
                    <a:pt x="2407" y="2160"/>
                    <a:pt x="2393" y="2257"/>
                    <a:pt x="2302" y="2338"/>
                  </a:cubicBezTo>
                  <a:cubicBezTo>
                    <a:pt x="2245" y="2391"/>
                    <a:pt x="2267" y="2416"/>
                    <a:pt x="2311" y="2466"/>
                  </a:cubicBezTo>
                  <a:cubicBezTo>
                    <a:pt x="2326" y="2462"/>
                    <a:pt x="2339" y="2460"/>
                    <a:pt x="2351" y="2460"/>
                  </a:cubicBezTo>
                  <a:cubicBezTo>
                    <a:pt x="2406" y="2460"/>
                    <a:pt x="2442" y="2501"/>
                    <a:pt x="2480" y="2542"/>
                  </a:cubicBezTo>
                  <a:cubicBezTo>
                    <a:pt x="2511" y="2576"/>
                    <a:pt x="2527" y="2595"/>
                    <a:pt x="2547" y="2595"/>
                  </a:cubicBezTo>
                  <a:cubicBezTo>
                    <a:pt x="2571" y="2595"/>
                    <a:pt x="2600" y="2569"/>
                    <a:pt x="2662" y="2513"/>
                  </a:cubicBezTo>
                  <a:cubicBezTo>
                    <a:pt x="2721" y="2461"/>
                    <a:pt x="2755" y="2442"/>
                    <a:pt x="2781" y="2442"/>
                  </a:cubicBezTo>
                  <a:cubicBezTo>
                    <a:pt x="2806" y="2442"/>
                    <a:pt x="2822" y="2460"/>
                    <a:pt x="2844" y="2485"/>
                  </a:cubicBezTo>
                  <a:cubicBezTo>
                    <a:pt x="2866" y="2510"/>
                    <a:pt x="2888" y="2535"/>
                    <a:pt x="2828" y="2585"/>
                  </a:cubicBezTo>
                  <a:cubicBezTo>
                    <a:pt x="2828" y="2585"/>
                    <a:pt x="2794" y="2664"/>
                    <a:pt x="2816" y="2689"/>
                  </a:cubicBezTo>
                  <a:cubicBezTo>
                    <a:pt x="2841" y="2711"/>
                    <a:pt x="2863" y="2736"/>
                    <a:pt x="2806" y="2789"/>
                  </a:cubicBezTo>
                  <a:cubicBezTo>
                    <a:pt x="2806" y="2789"/>
                    <a:pt x="2772" y="2867"/>
                    <a:pt x="2819" y="2918"/>
                  </a:cubicBezTo>
                  <a:cubicBezTo>
                    <a:pt x="2863" y="2968"/>
                    <a:pt x="2910" y="3015"/>
                    <a:pt x="2856" y="3071"/>
                  </a:cubicBezTo>
                  <a:cubicBezTo>
                    <a:pt x="2866" y="3081"/>
                    <a:pt x="2872" y="3087"/>
                    <a:pt x="2880" y="3087"/>
                  </a:cubicBezTo>
                  <a:cubicBezTo>
                    <a:pt x="2890" y="3087"/>
                    <a:pt x="2903" y="3074"/>
                    <a:pt x="2935" y="3040"/>
                  </a:cubicBezTo>
                  <a:cubicBezTo>
                    <a:pt x="2962" y="3013"/>
                    <a:pt x="2993" y="2990"/>
                    <a:pt x="3023" y="2990"/>
                  </a:cubicBezTo>
                  <a:cubicBezTo>
                    <a:pt x="3056" y="2990"/>
                    <a:pt x="3087" y="3018"/>
                    <a:pt x="3110" y="3096"/>
                  </a:cubicBezTo>
                  <a:cubicBezTo>
                    <a:pt x="3143" y="3131"/>
                    <a:pt x="3190" y="3170"/>
                    <a:pt x="3233" y="3170"/>
                  </a:cubicBezTo>
                  <a:cubicBezTo>
                    <a:pt x="3252" y="3170"/>
                    <a:pt x="3270" y="3162"/>
                    <a:pt x="3286" y="3143"/>
                  </a:cubicBezTo>
                  <a:lnTo>
                    <a:pt x="3286" y="3143"/>
                  </a:lnTo>
                  <a:cubicBezTo>
                    <a:pt x="3311" y="3165"/>
                    <a:pt x="3311" y="3165"/>
                    <a:pt x="3261" y="3225"/>
                  </a:cubicBezTo>
                  <a:cubicBezTo>
                    <a:pt x="3198" y="3304"/>
                    <a:pt x="3201" y="3351"/>
                    <a:pt x="3249" y="3351"/>
                  </a:cubicBezTo>
                  <a:cubicBezTo>
                    <a:pt x="3276" y="3351"/>
                    <a:pt x="3316" y="3337"/>
                    <a:pt x="3367" y="3306"/>
                  </a:cubicBezTo>
                  <a:cubicBezTo>
                    <a:pt x="3385" y="3281"/>
                    <a:pt x="3399" y="3269"/>
                    <a:pt x="3409" y="3269"/>
                  </a:cubicBezTo>
                  <a:cubicBezTo>
                    <a:pt x="3424" y="3269"/>
                    <a:pt x="3429" y="3296"/>
                    <a:pt x="3417" y="3347"/>
                  </a:cubicBezTo>
                  <a:cubicBezTo>
                    <a:pt x="3417" y="3347"/>
                    <a:pt x="3424" y="3352"/>
                    <a:pt x="3437" y="3352"/>
                  </a:cubicBezTo>
                  <a:cubicBezTo>
                    <a:pt x="3453" y="3352"/>
                    <a:pt x="3479" y="3345"/>
                    <a:pt x="3518" y="3319"/>
                  </a:cubicBezTo>
                  <a:cubicBezTo>
                    <a:pt x="3546" y="3298"/>
                    <a:pt x="3562" y="3286"/>
                    <a:pt x="3573" y="3286"/>
                  </a:cubicBezTo>
                  <a:cubicBezTo>
                    <a:pt x="3587" y="3286"/>
                    <a:pt x="3590" y="3310"/>
                    <a:pt x="3599" y="3369"/>
                  </a:cubicBezTo>
                  <a:cubicBezTo>
                    <a:pt x="3558" y="3435"/>
                    <a:pt x="3587" y="3453"/>
                    <a:pt x="3615" y="3469"/>
                  </a:cubicBezTo>
                  <a:cubicBezTo>
                    <a:pt x="3621" y="3468"/>
                    <a:pt x="3628" y="3467"/>
                    <a:pt x="3636" y="3467"/>
                  </a:cubicBezTo>
                  <a:cubicBezTo>
                    <a:pt x="3746" y="3467"/>
                    <a:pt x="4026" y="3579"/>
                    <a:pt x="4035" y="3663"/>
                  </a:cubicBezTo>
                  <a:cubicBezTo>
                    <a:pt x="4074" y="3617"/>
                    <a:pt x="4085" y="3603"/>
                    <a:pt x="4100" y="3603"/>
                  </a:cubicBezTo>
                  <a:cubicBezTo>
                    <a:pt x="4105" y="3603"/>
                    <a:pt x="4111" y="3605"/>
                    <a:pt x="4119" y="3607"/>
                  </a:cubicBezTo>
                  <a:cubicBezTo>
                    <a:pt x="4116" y="3671"/>
                    <a:pt x="4122" y="3698"/>
                    <a:pt x="4133" y="3698"/>
                  </a:cubicBezTo>
                  <a:cubicBezTo>
                    <a:pt x="4151" y="3698"/>
                    <a:pt x="4180" y="3638"/>
                    <a:pt x="4204" y="3547"/>
                  </a:cubicBezTo>
                  <a:lnTo>
                    <a:pt x="4173" y="3541"/>
                  </a:lnTo>
                  <a:lnTo>
                    <a:pt x="4141" y="3532"/>
                  </a:lnTo>
                  <a:cubicBezTo>
                    <a:pt x="4161" y="3469"/>
                    <a:pt x="4187" y="3436"/>
                    <a:pt x="4206" y="3436"/>
                  </a:cubicBezTo>
                  <a:cubicBezTo>
                    <a:pt x="4232" y="3436"/>
                    <a:pt x="4246" y="3498"/>
                    <a:pt x="4213" y="3629"/>
                  </a:cubicBezTo>
                  <a:cubicBezTo>
                    <a:pt x="4210" y="3711"/>
                    <a:pt x="4209" y="3752"/>
                    <a:pt x="4218" y="3752"/>
                  </a:cubicBezTo>
                  <a:cubicBezTo>
                    <a:pt x="4227" y="3752"/>
                    <a:pt x="4244" y="3716"/>
                    <a:pt x="4276" y="3645"/>
                  </a:cubicBezTo>
                  <a:cubicBezTo>
                    <a:pt x="4307" y="3576"/>
                    <a:pt x="4329" y="3542"/>
                    <a:pt x="4344" y="3542"/>
                  </a:cubicBezTo>
                  <a:cubicBezTo>
                    <a:pt x="4361" y="3542"/>
                    <a:pt x="4368" y="3584"/>
                    <a:pt x="4370" y="3670"/>
                  </a:cubicBezTo>
                  <a:cubicBezTo>
                    <a:pt x="4356" y="3747"/>
                    <a:pt x="4350" y="3786"/>
                    <a:pt x="4354" y="3786"/>
                  </a:cubicBezTo>
                  <a:cubicBezTo>
                    <a:pt x="4359" y="3786"/>
                    <a:pt x="4373" y="3749"/>
                    <a:pt x="4401" y="3676"/>
                  </a:cubicBezTo>
                  <a:cubicBezTo>
                    <a:pt x="4464" y="3512"/>
                    <a:pt x="4518" y="3415"/>
                    <a:pt x="4549" y="3415"/>
                  </a:cubicBezTo>
                  <a:cubicBezTo>
                    <a:pt x="4573" y="3415"/>
                    <a:pt x="4583" y="3477"/>
                    <a:pt x="4571" y="3616"/>
                  </a:cubicBezTo>
                  <a:cubicBezTo>
                    <a:pt x="4555" y="3773"/>
                    <a:pt x="4580" y="3855"/>
                    <a:pt x="4615" y="3858"/>
                  </a:cubicBezTo>
                  <a:cubicBezTo>
                    <a:pt x="4615" y="3858"/>
                    <a:pt x="4616" y="3858"/>
                    <a:pt x="4616" y="3858"/>
                  </a:cubicBezTo>
                  <a:cubicBezTo>
                    <a:pt x="4649" y="3858"/>
                    <a:pt x="4655" y="3781"/>
                    <a:pt x="4658" y="3704"/>
                  </a:cubicBezTo>
                  <a:cubicBezTo>
                    <a:pt x="4649" y="3625"/>
                    <a:pt x="4651" y="3586"/>
                    <a:pt x="4663" y="3586"/>
                  </a:cubicBezTo>
                  <a:cubicBezTo>
                    <a:pt x="4674" y="3586"/>
                    <a:pt x="4696" y="3628"/>
                    <a:pt x="4724" y="3710"/>
                  </a:cubicBezTo>
                  <a:cubicBezTo>
                    <a:pt x="4772" y="3845"/>
                    <a:pt x="4818" y="3905"/>
                    <a:pt x="4865" y="3905"/>
                  </a:cubicBezTo>
                  <a:cubicBezTo>
                    <a:pt x="4904" y="3905"/>
                    <a:pt x="4945" y="3863"/>
                    <a:pt x="4987" y="3789"/>
                  </a:cubicBezTo>
                  <a:cubicBezTo>
                    <a:pt x="5049" y="3706"/>
                    <a:pt x="5103" y="3665"/>
                    <a:pt x="5131" y="3665"/>
                  </a:cubicBezTo>
                  <a:cubicBezTo>
                    <a:pt x="5157" y="3665"/>
                    <a:pt x="5159" y="3704"/>
                    <a:pt x="5119" y="3783"/>
                  </a:cubicBezTo>
                  <a:cubicBezTo>
                    <a:pt x="5088" y="3876"/>
                    <a:pt x="5075" y="3915"/>
                    <a:pt x="5082" y="3915"/>
                  </a:cubicBezTo>
                  <a:cubicBezTo>
                    <a:pt x="5087" y="3915"/>
                    <a:pt x="5102" y="3895"/>
                    <a:pt x="5128" y="3861"/>
                  </a:cubicBezTo>
                  <a:cubicBezTo>
                    <a:pt x="5185" y="3861"/>
                    <a:pt x="5241" y="3855"/>
                    <a:pt x="5301" y="3845"/>
                  </a:cubicBezTo>
                  <a:cubicBezTo>
                    <a:pt x="5332" y="3839"/>
                    <a:pt x="5354" y="3754"/>
                    <a:pt x="5338" y="3679"/>
                  </a:cubicBezTo>
                  <a:lnTo>
                    <a:pt x="5338" y="3679"/>
                  </a:lnTo>
                  <a:cubicBezTo>
                    <a:pt x="5373" y="3764"/>
                    <a:pt x="5418" y="3820"/>
                    <a:pt x="5455" y="3820"/>
                  </a:cubicBezTo>
                  <a:cubicBezTo>
                    <a:pt x="5482" y="3820"/>
                    <a:pt x="5505" y="3790"/>
                    <a:pt x="5517" y="3720"/>
                  </a:cubicBezTo>
                  <a:lnTo>
                    <a:pt x="5583" y="3707"/>
                  </a:lnTo>
                  <a:cubicBezTo>
                    <a:pt x="5614" y="3698"/>
                    <a:pt x="5617" y="3701"/>
                    <a:pt x="5624" y="3616"/>
                  </a:cubicBezTo>
                  <a:cubicBezTo>
                    <a:pt x="5626" y="3585"/>
                    <a:pt x="5634" y="3573"/>
                    <a:pt x="5646" y="3573"/>
                  </a:cubicBezTo>
                  <a:cubicBezTo>
                    <a:pt x="5668" y="3573"/>
                    <a:pt x="5704" y="3614"/>
                    <a:pt x="5743" y="3654"/>
                  </a:cubicBezTo>
                  <a:cubicBezTo>
                    <a:pt x="5781" y="3696"/>
                    <a:pt x="5822" y="3737"/>
                    <a:pt x="5836" y="3737"/>
                  </a:cubicBezTo>
                  <a:cubicBezTo>
                    <a:pt x="5842" y="3737"/>
                    <a:pt x="5843" y="3728"/>
                    <a:pt x="5834" y="3704"/>
                  </a:cubicBezTo>
                  <a:cubicBezTo>
                    <a:pt x="5805" y="3629"/>
                    <a:pt x="5837" y="3535"/>
                    <a:pt x="5834" y="3453"/>
                  </a:cubicBezTo>
                  <a:cubicBezTo>
                    <a:pt x="5833" y="3425"/>
                    <a:pt x="5839" y="3413"/>
                    <a:pt x="5848" y="3413"/>
                  </a:cubicBezTo>
                  <a:cubicBezTo>
                    <a:pt x="5866" y="3413"/>
                    <a:pt x="5894" y="3459"/>
                    <a:pt x="5896" y="3513"/>
                  </a:cubicBezTo>
                  <a:cubicBezTo>
                    <a:pt x="5931" y="3582"/>
                    <a:pt x="5931" y="3588"/>
                    <a:pt x="6025" y="3626"/>
                  </a:cubicBezTo>
                  <a:cubicBezTo>
                    <a:pt x="6056" y="3607"/>
                    <a:pt x="6119" y="3573"/>
                    <a:pt x="6078" y="3507"/>
                  </a:cubicBezTo>
                  <a:cubicBezTo>
                    <a:pt x="6050" y="3447"/>
                    <a:pt x="6160" y="3377"/>
                    <a:pt x="6239" y="3377"/>
                  </a:cubicBezTo>
                  <a:cubicBezTo>
                    <a:pt x="6256" y="3377"/>
                    <a:pt x="6272" y="3380"/>
                    <a:pt x="6285" y="3388"/>
                  </a:cubicBezTo>
                  <a:lnTo>
                    <a:pt x="6338" y="3347"/>
                  </a:lnTo>
                  <a:cubicBezTo>
                    <a:pt x="6366" y="3328"/>
                    <a:pt x="6348" y="3247"/>
                    <a:pt x="6373" y="3228"/>
                  </a:cubicBezTo>
                  <a:cubicBezTo>
                    <a:pt x="6373" y="3228"/>
                    <a:pt x="6401" y="3206"/>
                    <a:pt x="6379" y="3128"/>
                  </a:cubicBezTo>
                  <a:cubicBezTo>
                    <a:pt x="6391" y="3118"/>
                    <a:pt x="6403" y="3109"/>
                    <a:pt x="6419" y="3109"/>
                  </a:cubicBezTo>
                  <a:cubicBezTo>
                    <a:pt x="6434" y="3109"/>
                    <a:pt x="6454" y="3119"/>
                    <a:pt x="6479" y="3149"/>
                  </a:cubicBezTo>
                  <a:cubicBezTo>
                    <a:pt x="6438" y="3072"/>
                    <a:pt x="6419" y="3037"/>
                    <a:pt x="6431" y="3037"/>
                  </a:cubicBezTo>
                  <a:cubicBezTo>
                    <a:pt x="6441" y="3037"/>
                    <a:pt x="6472" y="3062"/>
                    <a:pt x="6529" y="3106"/>
                  </a:cubicBezTo>
                  <a:cubicBezTo>
                    <a:pt x="6579" y="3163"/>
                    <a:pt x="6605" y="3192"/>
                    <a:pt x="6609" y="3192"/>
                  </a:cubicBezTo>
                  <a:cubicBezTo>
                    <a:pt x="6615" y="3192"/>
                    <a:pt x="6595" y="3157"/>
                    <a:pt x="6554" y="3084"/>
                  </a:cubicBezTo>
                  <a:cubicBezTo>
                    <a:pt x="6538" y="3035"/>
                    <a:pt x="6531" y="3017"/>
                    <a:pt x="6544" y="3017"/>
                  </a:cubicBezTo>
                  <a:cubicBezTo>
                    <a:pt x="6554" y="3017"/>
                    <a:pt x="6572" y="3026"/>
                    <a:pt x="6604" y="3040"/>
                  </a:cubicBezTo>
                  <a:cubicBezTo>
                    <a:pt x="6626" y="3064"/>
                    <a:pt x="6643" y="3074"/>
                    <a:pt x="6652" y="3074"/>
                  </a:cubicBezTo>
                  <a:cubicBezTo>
                    <a:pt x="6665" y="3074"/>
                    <a:pt x="6661" y="3052"/>
                    <a:pt x="6630" y="3018"/>
                  </a:cubicBezTo>
                  <a:cubicBezTo>
                    <a:pt x="6571" y="2918"/>
                    <a:pt x="6563" y="2830"/>
                    <a:pt x="6604" y="2830"/>
                  </a:cubicBezTo>
                  <a:cubicBezTo>
                    <a:pt x="6620" y="2830"/>
                    <a:pt x="6643" y="2843"/>
                    <a:pt x="6673" y="2874"/>
                  </a:cubicBezTo>
                  <a:cubicBezTo>
                    <a:pt x="6673" y="2874"/>
                    <a:pt x="6698" y="2852"/>
                    <a:pt x="6664" y="2773"/>
                  </a:cubicBezTo>
                  <a:cubicBezTo>
                    <a:pt x="6620" y="2703"/>
                    <a:pt x="6598" y="2669"/>
                    <a:pt x="6603" y="2669"/>
                  </a:cubicBezTo>
                  <a:lnTo>
                    <a:pt x="6603" y="2669"/>
                  </a:lnTo>
                  <a:cubicBezTo>
                    <a:pt x="6608" y="2669"/>
                    <a:pt x="6636" y="2696"/>
                    <a:pt x="6689" y="2748"/>
                  </a:cubicBezTo>
                  <a:cubicBezTo>
                    <a:pt x="6742" y="2783"/>
                    <a:pt x="6778" y="2800"/>
                    <a:pt x="6796" y="2800"/>
                  </a:cubicBezTo>
                  <a:cubicBezTo>
                    <a:pt x="6824" y="2800"/>
                    <a:pt x="6811" y="2759"/>
                    <a:pt x="6758" y="2679"/>
                  </a:cubicBezTo>
                  <a:cubicBezTo>
                    <a:pt x="6758" y="2679"/>
                    <a:pt x="6734" y="2626"/>
                    <a:pt x="6775" y="2626"/>
                  </a:cubicBezTo>
                  <a:cubicBezTo>
                    <a:pt x="6782" y="2626"/>
                    <a:pt x="6792" y="2628"/>
                    <a:pt x="6805" y="2632"/>
                  </a:cubicBezTo>
                  <a:cubicBezTo>
                    <a:pt x="6810" y="2633"/>
                    <a:pt x="6815" y="2633"/>
                    <a:pt x="6820" y="2633"/>
                  </a:cubicBezTo>
                  <a:cubicBezTo>
                    <a:pt x="6925" y="2633"/>
                    <a:pt x="7096" y="2541"/>
                    <a:pt x="6965" y="2466"/>
                  </a:cubicBezTo>
                  <a:lnTo>
                    <a:pt x="7009" y="2416"/>
                  </a:lnTo>
                  <a:cubicBezTo>
                    <a:pt x="7015" y="2416"/>
                    <a:pt x="7021" y="2416"/>
                    <a:pt x="7027" y="2416"/>
                  </a:cubicBezTo>
                  <a:cubicBezTo>
                    <a:pt x="7115" y="2416"/>
                    <a:pt x="7135" y="2393"/>
                    <a:pt x="7103" y="2319"/>
                  </a:cubicBezTo>
                  <a:lnTo>
                    <a:pt x="7065" y="2241"/>
                  </a:lnTo>
                  <a:lnTo>
                    <a:pt x="7065" y="2241"/>
                  </a:lnTo>
                  <a:cubicBezTo>
                    <a:pt x="7110" y="2281"/>
                    <a:pt x="7166" y="2306"/>
                    <a:pt x="7201" y="2306"/>
                  </a:cubicBezTo>
                  <a:cubicBezTo>
                    <a:pt x="7213" y="2306"/>
                    <a:pt x="7223" y="2303"/>
                    <a:pt x="7228" y="2297"/>
                  </a:cubicBezTo>
                  <a:cubicBezTo>
                    <a:pt x="7253" y="2272"/>
                    <a:pt x="7253" y="2272"/>
                    <a:pt x="7194" y="2219"/>
                  </a:cubicBezTo>
                  <a:cubicBezTo>
                    <a:pt x="7112" y="2191"/>
                    <a:pt x="7137" y="2165"/>
                    <a:pt x="7159" y="2140"/>
                  </a:cubicBezTo>
                  <a:cubicBezTo>
                    <a:pt x="7165" y="2135"/>
                    <a:pt x="7175" y="2132"/>
                    <a:pt x="7186" y="2132"/>
                  </a:cubicBezTo>
                  <a:cubicBezTo>
                    <a:pt x="7222" y="2132"/>
                    <a:pt x="7277" y="2157"/>
                    <a:pt x="7322" y="2197"/>
                  </a:cubicBezTo>
                  <a:lnTo>
                    <a:pt x="7344" y="2172"/>
                  </a:lnTo>
                  <a:cubicBezTo>
                    <a:pt x="7270" y="2103"/>
                    <a:pt x="7254" y="2069"/>
                    <a:pt x="7268" y="2069"/>
                  </a:cubicBezTo>
                  <a:cubicBezTo>
                    <a:pt x="7275" y="2069"/>
                    <a:pt x="7290" y="2078"/>
                    <a:pt x="7310" y="2097"/>
                  </a:cubicBezTo>
                  <a:cubicBezTo>
                    <a:pt x="7335" y="2105"/>
                    <a:pt x="7355" y="2109"/>
                    <a:pt x="7371" y="2109"/>
                  </a:cubicBezTo>
                  <a:cubicBezTo>
                    <a:pt x="7407" y="2109"/>
                    <a:pt x="7424" y="2092"/>
                    <a:pt x="7441" y="2075"/>
                  </a:cubicBezTo>
                  <a:cubicBezTo>
                    <a:pt x="7416" y="2052"/>
                    <a:pt x="7416" y="2044"/>
                    <a:pt x="7423" y="2044"/>
                  </a:cubicBezTo>
                  <a:cubicBezTo>
                    <a:pt x="7432" y="2044"/>
                    <a:pt x="7454" y="2060"/>
                    <a:pt x="7441" y="2075"/>
                  </a:cubicBezTo>
                  <a:lnTo>
                    <a:pt x="7498" y="2128"/>
                  </a:lnTo>
                  <a:cubicBezTo>
                    <a:pt x="7514" y="2134"/>
                    <a:pt x="7524" y="2137"/>
                    <a:pt x="7530" y="2137"/>
                  </a:cubicBezTo>
                  <a:cubicBezTo>
                    <a:pt x="7553" y="2137"/>
                    <a:pt x="7508" y="2094"/>
                    <a:pt x="7463" y="2050"/>
                  </a:cubicBezTo>
                  <a:lnTo>
                    <a:pt x="7513" y="2003"/>
                  </a:lnTo>
                  <a:cubicBezTo>
                    <a:pt x="7535" y="1977"/>
                    <a:pt x="7560" y="1952"/>
                    <a:pt x="7482" y="1924"/>
                  </a:cubicBezTo>
                  <a:cubicBezTo>
                    <a:pt x="7426" y="1868"/>
                    <a:pt x="7369" y="1814"/>
                    <a:pt x="7394" y="1789"/>
                  </a:cubicBezTo>
                  <a:lnTo>
                    <a:pt x="7394" y="1789"/>
                  </a:lnTo>
                  <a:cubicBezTo>
                    <a:pt x="7441" y="1834"/>
                    <a:pt x="7486" y="1880"/>
                    <a:pt x="7514" y="1880"/>
                  </a:cubicBezTo>
                  <a:cubicBezTo>
                    <a:pt x="7520" y="1880"/>
                    <a:pt x="7525" y="1878"/>
                    <a:pt x="7529" y="1874"/>
                  </a:cubicBezTo>
                  <a:cubicBezTo>
                    <a:pt x="7534" y="1869"/>
                    <a:pt x="7539" y="1868"/>
                    <a:pt x="7545" y="1868"/>
                  </a:cubicBezTo>
                  <a:cubicBezTo>
                    <a:pt x="7573" y="1868"/>
                    <a:pt x="7610" y="1905"/>
                    <a:pt x="7610" y="1905"/>
                  </a:cubicBezTo>
                  <a:cubicBezTo>
                    <a:pt x="7634" y="1945"/>
                    <a:pt x="7655" y="1960"/>
                    <a:pt x="7672" y="1960"/>
                  </a:cubicBezTo>
                  <a:cubicBezTo>
                    <a:pt x="7713" y="1960"/>
                    <a:pt x="7731" y="1869"/>
                    <a:pt x="7711" y="1811"/>
                  </a:cubicBezTo>
                  <a:cubicBezTo>
                    <a:pt x="7680" y="1718"/>
                    <a:pt x="7676" y="1670"/>
                    <a:pt x="7700" y="1670"/>
                  </a:cubicBezTo>
                  <a:cubicBezTo>
                    <a:pt x="7716" y="1670"/>
                    <a:pt x="7746" y="1694"/>
                    <a:pt x="7789" y="1742"/>
                  </a:cubicBezTo>
                  <a:cubicBezTo>
                    <a:pt x="7813" y="1770"/>
                    <a:pt x="7829" y="1783"/>
                    <a:pt x="7837" y="1783"/>
                  </a:cubicBezTo>
                  <a:cubicBezTo>
                    <a:pt x="7864" y="1783"/>
                    <a:pt x="7811" y="1651"/>
                    <a:pt x="7717" y="1495"/>
                  </a:cubicBezTo>
                  <a:lnTo>
                    <a:pt x="7598" y="1291"/>
                  </a:lnTo>
                  <a:lnTo>
                    <a:pt x="7745" y="1473"/>
                  </a:lnTo>
                  <a:cubicBezTo>
                    <a:pt x="7865" y="1588"/>
                    <a:pt x="7920" y="1643"/>
                    <a:pt x="7945" y="1643"/>
                  </a:cubicBezTo>
                  <a:cubicBezTo>
                    <a:pt x="7967" y="1643"/>
                    <a:pt x="7964" y="1597"/>
                    <a:pt x="7961" y="1507"/>
                  </a:cubicBezTo>
                  <a:cubicBezTo>
                    <a:pt x="7967" y="1449"/>
                    <a:pt x="7970" y="1424"/>
                    <a:pt x="7980" y="1424"/>
                  </a:cubicBezTo>
                  <a:cubicBezTo>
                    <a:pt x="7987" y="1424"/>
                    <a:pt x="7999" y="1439"/>
                    <a:pt x="8018" y="1467"/>
                  </a:cubicBezTo>
                  <a:cubicBezTo>
                    <a:pt x="8038" y="1493"/>
                    <a:pt x="8053" y="1504"/>
                    <a:pt x="8072" y="1504"/>
                  </a:cubicBezTo>
                  <a:cubicBezTo>
                    <a:pt x="8097" y="1504"/>
                    <a:pt x="8127" y="1482"/>
                    <a:pt x="8178" y="1448"/>
                  </a:cubicBezTo>
                  <a:cubicBezTo>
                    <a:pt x="8272" y="1398"/>
                    <a:pt x="8300" y="1382"/>
                    <a:pt x="8262" y="1313"/>
                  </a:cubicBezTo>
                  <a:lnTo>
                    <a:pt x="8325" y="1279"/>
                  </a:lnTo>
                  <a:cubicBezTo>
                    <a:pt x="8358" y="1316"/>
                    <a:pt x="8383" y="1331"/>
                    <a:pt x="8399" y="1331"/>
                  </a:cubicBezTo>
                  <a:cubicBezTo>
                    <a:pt x="8433" y="1331"/>
                    <a:pt x="8422" y="1256"/>
                    <a:pt x="8353" y="1172"/>
                  </a:cubicBezTo>
                  <a:cubicBezTo>
                    <a:pt x="8372" y="1160"/>
                    <a:pt x="8394" y="1150"/>
                    <a:pt x="8419" y="1138"/>
                  </a:cubicBezTo>
                  <a:lnTo>
                    <a:pt x="8453" y="1210"/>
                  </a:lnTo>
                  <a:cubicBezTo>
                    <a:pt x="8465" y="1236"/>
                    <a:pt x="8483" y="1249"/>
                    <a:pt x="8514" y="1249"/>
                  </a:cubicBezTo>
                  <a:cubicBezTo>
                    <a:pt x="8564" y="1249"/>
                    <a:pt x="8652" y="1216"/>
                    <a:pt x="8814" y="1156"/>
                  </a:cubicBezTo>
                  <a:cubicBezTo>
                    <a:pt x="9121" y="1087"/>
                    <a:pt x="9155" y="1081"/>
                    <a:pt x="9130" y="928"/>
                  </a:cubicBezTo>
                  <a:cubicBezTo>
                    <a:pt x="9135" y="844"/>
                    <a:pt x="9149" y="801"/>
                    <a:pt x="9164" y="801"/>
                  </a:cubicBezTo>
                  <a:cubicBezTo>
                    <a:pt x="9178" y="801"/>
                    <a:pt x="9193" y="839"/>
                    <a:pt x="9202" y="915"/>
                  </a:cubicBezTo>
                  <a:cubicBezTo>
                    <a:pt x="9211" y="968"/>
                    <a:pt x="9236" y="1023"/>
                    <a:pt x="9246" y="1023"/>
                  </a:cubicBezTo>
                  <a:cubicBezTo>
                    <a:pt x="9250" y="1023"/>
                    <a:pt x="9252" y="1013"/>
                    <a:pt x="9249" y="990"/>
                  </a:cubicBezTo>
                  <a:cubicBezTo>
                    <a:pt x="9296" y="990"/>
                    <a:pt x="9343" y="1019"/>
                    <a:pt x="9362" y="1062"/>
                  </a:cubicBezTo>
                  <a:cubicBezTo>
                    <a:pt x="9410" y="1124"/>
                    <a:pt x="9442" y="1147"/>
                    <a:pt x="9463" y="1147"/>
                  </a:cubicBezTo>
                  <a:cubicBezTo>
                    <a:pt x="9494" y="1147"/>
                    <a:pt x="9503" y="1099"/>
                    <a:pt x="9503" y="1053"/>
                  </a:cubicBezTo>
                  <a:cubicBezTo>
                    <a:pt x="9485" y="988"/>
                    <a:pt x="9481" y="964"/>
                    <a:pt x="9486" y="964"/>
                  </a:cubicBezTo>
                  <a:lnTo>
                    <a:pt x="9486" y="964"/>
                  </a:lnTo>
                  <a:cubicBezTo>
                    <a:pt x="9493" y="964"/>
                    <a:pt x="9516" y="1008"/>
                    <a:pt x="9538" y="1053"/>
                  </a:cubicBezTo>
                  <a:cubicBezTo>
                    <a:pt x="9564" y="1106"/>
                    <a:pt x="9587" y="1158"/>
                    <a:pt x="9599" y="1158"/>
                  </a:cubicBezTo>
                  <a:cubicBezTo>
                    <a:pt x="9604" y="1158"/>
                    <a:pt x="9607" y="1149"/>
                    <a:pt x="9607" y="1125"/>
                  </a:cubicBezTo>
                  <a:cubicBezTo>
                    <a:pt x="9623" y="1078"/>
                    <a:pt x="9693" y="1042"/>
                    <a:pt x="9752" y="1042"/>
                  </a:cubicBezTo>
                  <a:cubicBezTo>
                    <a:pt x="9804" y="1042"/>
                    <a:pt x="9848" y="1069"/>
                    <a:pt x="9842" y="1141"/>
                  </a:cubicBezTo>
                  <a:cubicBezTo>
                    <a:pt x="9842" y="1141"/>
                    <a:pt x="9876" y="1144"/>
                    <a:pt x="9911" y="1147"/>
                  </a:cubicBezTo>
                  <a:cubicBezTo>
                    <a:pt x="9915" y="1090"/>
                    <a:pt x="9953" y="1078"/>
                    <a:pt x="10000" y="1078"/>
                  </a:cubicBezTo>
                  <a:cubicBezTo>
                    <a:pt x="10017" y="1078"/>
                    <a:pt x="10036" y="1079"/>
                    <a:pt x="10055" y="1081"/>
                  </a:cubicBezTo>
                  <a:cubicBezTo>
                    <a:pt x="10124" y="1087"/>
                    <a:pt x="10155" y="1103"/>
                    <a:pt x="10143" y="1178"/>
                  </a:cubicBezTo>
                  <a:cubicBezTo>
                    <a:pt x="10119" y="1216"/>
                    <a:pt x="10116" y="1235"/>
                    <a:pt x="10132" y="1235"/>
                  </a:cubicBezTo>
                  <a:cubicBezTo>
                    <a:pt x="10145" y="1235"/>
                    <a:pt x="10171" y="1221"/>
                    <a:pt x="10208" y="1194"/>
                  </a:cubicBezTo>
                  <a:cubicBezTo>
                    <a:pt x="10209" y="1194"/>
                    <a:pt x="10210" y="1194"/>
                    <a:pt x="10211" y="1194"/>
                  </a:cubicBezTo>
                  <a:cubicBezTo>
                    <a:pt x="10243" y="1194"/>
                    <a:pt x="10305" y="1068"/>
                    <a:pt x="10340" y="1068"/>
                  </a:cubicBezTo>
                  <a:cubicBezTo>
                    <a:pt x="10341" y="1068"/>
                    <a:pt x="10342" y="1068"/>
                    <a:pt x="10343" y="1069"/>
                  </a:cubicBezTo>
                  <a:cubicBezTo>
                    <a:pt x="10361" y="995"/>
                    <a:pt x="10411" y="933"/>
                    <a:pt x="10448" y="933"/>
                  </a:cubicBezTo>
                  <a:cubicBezTo>
                    <a:pt x="10451" y="933"/>
                    <a:pt x="10454" y="933"/>
                    <a:pt x="10456" y="934"/>
                  </a:cubicBezTo>
                  <a:lnTo>
                    <a:pt x="10434" y="1009"/>
                  </a:lnTo>
                  <a:cubicBezTo>
                    <a:pt x="10415" y="1084"/>
                    <a:pt x="10393" y="1160"/>
                    <a:pt x="10393" y="1160"/>
                  </a:cubicBezTo>
                  <a:cubicBezTo>
                    <a:pt x="10404" y="1162"/>
                    <a:pt x="10414" y="1165"/>
                    <a:pt x="10424" y="1165"/>
                  </a:cubicBezTo>
                  <a:cubicBezTo>
                    <a:pt x="10446" y="1165"/>
                    <a:pt x="10467" y="1152"/>
                    <a:pt x="10484" y="1100"/>
                  </a:cubicBezTo>
                  <a:cubicBezTo>
                    <a:pt x="10494" y="1188"/>
                    <a:pt x="10525" y="1200"/>
                    <a:pt x="10588" y="1228"/>
                  </a:cubicBezTo>
                  <a:cubicBezTo>
                    <a:pt x="10625" y="1243"/>
                    <a:pt x="10662" y="1258"/>
                    <a:pt x="10698" y="1258"/>
                  </a:cubicBezTo>
                  <a:cubicBezTo>
                    <a:pt x="10726" y="1258"/>
                    <a:pt x="10754" y="1250"/>
                    <a:pt x="10782" y="1225"/>
                  </a:cubicBezTo>
                  <a:lnTo>
                    <a:pt x="10782" y="1225"/>
                  </a:lnTo>
                  <a:cubicBezTo>
                    <a:pt x="10762" y="1328"/>
                    <a:pt x="10836" y="1411"/>
                    <a:pt x="10920" y="1411"/>
                  </a:cubicBezTo>
                  <a:cubicBezTo>
                    <a:pt x="10957" y="1411"/>
                    <a:pt x="10995" y="1396"/>
                    <a:pt x="11029" y="1360"/>
                  </a:cubicBezTo>
                  <a:cubicBezTo>
                    <a:pt x="11046" y="1333"/>
                    <a:pt x="11061" y="1321"/>
                    <a:pt x="11072" y="1321"/>
                  </a:cubicBezTo>
                  <a:cubicBezTo>
                    <a:pt x="11088" y="1321"/>
                    <a:pt x="11096" y="1348"/>
                    <a:pt x="11089" y="1398"/>
                  </a:cubicBezTo>
                  <a:cubicBezTo>
                    <a:pt x="11084" y="1446"/>
                    <a:pt x="11080" y="1467"/>
                    <a:pt x="11093" y="1467"/>
                  </a:cubicBezTo>
                  <a:cubicBezTo>
                    <a:pt x="11102" y="1467"/>
                    <a:pt x="11120" y="1455"/>
                    <a:pt x="11152" y="1435"/>
                  </a:cubicBezTo>
                  <a:cubicBezTo>
                    <a:pt x="11165" y="1427"/>
                    <a:pt x="11175" y="1424"/>
                    <a:pt x="11183" y="1424"/>
                  </a:cubicBezTo>
                  <a:cubicBezTo>
                    <a:pt x="11218" y="1424"/>
                    <a:pt x="11205" y="1495"/>
                    <a:pt x="11189" y="1564"/>
                  </a:cubicBezTo>
                  <a:cubicBezTo>
                    <a:pt x="11143" y="1668"/>
                    <a:pt x="11142" y="1708"/>
                    <a:pt x="11172" y="1708"/>
                  </a:cubicBezTo>
                  <a:cubicBezTo>
                    <a:pt x="11184" y="1708"/>
                    <a:pt x="11202" y="1701"/>
                    <a:pt x="11224" y="1689"/>
                  </a:cubicBezTo>
                  <a:cubicBezTo>
                    <a:pt x="11240" y="1684"/>
                    <a:pt x="11257" y="1682"/>
                    <a:pt x="11274" y="1682"/>
                  </a:cubicBezTo>
                  <a:cubicBezTo>
                    <a:pt x="11321" y="1682"/>
                    <a:pt x="11368" y="1701"/>
                    <a:pt x="11402" y="1733"/>
                  </a:cubicBezTo>
                  <a:cubicBezTo>
                    <a:pt x="11503" y="1720"/>
                    <a:pt x="11531" y="1746"/>
                    <a:pt x="11556" y="1664"/>
                  </a:cubicBezTo>
                  <a:cubicBezTo>
                    <a:pt x="11593" y="1626"/>
                    <a:pt x="11637" y="1595"/>
                    <a:pt x="11688" y="1573"/>
                  </a:cubicBezTo>
                  <a:cubicBezTo>
                    <a:pt x="11695" y="1572"/>
                    <a:pt x="11702" y="1572"/>
                    <a:pt x="11708" y="1572"/>
                  </a:cubicBezTo>
                  <a:cubicBezTo>
                    <a:pt x="11769" y="1572"/>
                    <a:pt x="11751" y="1604"/>
                    <a:pt x="11729" y="1604"/>
                  </a:cubicBezTo>
                  <a:cubicBezTo>
                    <a:pt x="11723" y="1604"/>
                    <a:pt x="11718" y="1603"/>
                    <a:pt x="11713" y="1598"/>
                  </a:cubicBezTo>
                  <a:cubicBezTo>
                    <a:pt x="11606" y="1605"/>
                    <a:pt x="11634" y="1630"/>
                    <a:pt x="11606" y="1711"/>
                  </a:cubicBezTo>
                  <a:cubicBezTo>
                    <a:pt x="11587" y="1767"/>
                    <a:pt x="11609" y="1830"/>
                    <a:pt x="11656" y="1865"/>
                  </a:cubicBezTo>
                  <a:cubicBezTo>
                    <a:pt x="11681" y="1890"/>
                    <a:pt x="11728" y="1940"/>
                    <a:pt x="11750" y="1965"/>
                  </a:cubicBezTo>
                  <a:cubicBezTo>
                    <a:pt x="11761" y="2052"/>
                    <a:pt x="11774" y="2091"/>
                    <a:pt x="11799" y="2091"/>
                  </a:cubicBezTo>
                  <a:cubicBezTo>
                    <a:pt x="11811" y="2091"/>
                    <a:pt x="11826" y="2082"/>
                    <a:pt x="11844" y="2065"/>
                  </a:cubicBezTo>
                  <a:lnTo>
                    <a:pt x="11901" y="2012"/>
                  </a:lnTo>
                  <a:lnTo>
                    <a:pt x="11901" y="2012"/>
                  </a:lnTo>
                  <a:cubicBezTo>
                    <a:pt x="11826" y="2128"/>
                    <a:pt x="12002" y="2358"/>
                    <a:pt x="12141" y="2358"/>
                  </a:cubicBezTo>
                  <a:cubicBezTo>
                    <a:pt x="12160" y="2358"/>
                    <a:pt x="12178" y="2353"/>
                    <a:pt x="12195" y="2344"/>
                  </a:cubicBezTo>
                  <a:lnTo>
                    <a:pt x="12195" y="2344"/>
                  </a:lnTo>
                  <a:lnTo>
                    <a:pt x="12136" y="2394"/>
                  </a:lnTo>
                  <a:cubicBezTo>
                    <a:pt x="12079" y="2448"/>
                    <a:pt x="12101" y="2473"/>
                    <a:pt x="12145" y="2523"/>
                  </a:cubicBezTo>
                  <a:cubicBezTo>
                    <a:pt x="12167" y="2548"/>
                    <a:pt x="12314" y="2598"/>
                    <a:pt x="12380" y="2673"/>
                  </a:cubicBezTo>
                  <a:cubicBezTo>
                    <a:pt x="12449" y="2747"/>
                    <a:pt x="12506" y="2808"/>
                    <a:pt x="12552" y="2808"/>
                  </a:cubicBezTo>
                  <a:cubicBezTo>
                    <a:pt x="12567" y="2808"/>
                    <a:pt x="12581" y="2803"/>
                    <a:pt x="12593" y="2789"/>
                  </a:cubicBezTo>
                  <a:lnTo>
                    <a:pt x="12593" y="2789"/>
                  </a:lnTo>
                  <a:cubicBezTo>
                    <a:pt x="12615" y="2814"/>
                    <a:pt x="12615" y="2814"/>
                    <a:pt x="12562" y="2867"/>
                  </a:cubicBezTo>
                  <a:cubicBezTo>
                    <a:pt x="12483" y="2899"/>
                    <a:pt x="12505" y="2924"/>
                    <a:pt x="12527" y="2949"/>
                  </a:cubicBezTo>
                  <a:cubicBezTo>
                    <a:pt x="12531" y="2952"/>
                    <a:pt x="12536" y="2954"/>
                    <a:pt x="12541" y="2954"/>
                  </a:cubicBezTo>
                  <a:cubicBezTo>
                    <a:pt x="12569" y="2954"/>
                    <a:pt x="12614" y="2906"/>
                    <a:pt x="12662" y="2861"/>
                  </a:cubicBezTo>
                  <a:cubicBezTo>
                    <a:pt x="12681" y="2841"/>
                    <a:pt x="12696" y="2831"/>
                    <a:pt x="12708" y="2831"/>
                  </a:cubicBezTo>
                  <a:cubicBezTo>
                    <a:pt x="12728" y="2831"/>
                    <a:pt x="12735" y="2863"/>
                    <a:pt x="12731" y="2927"/>
                  </a:cubicBezTo>
                  <a:cubicBezTo>
                    <a:pt x="12728" y="3016"/>
                    <a:pt x="12800" y="3103"/>
                    <a:pt x="12889" y="3103"/>
                  </a:cubicBezTo>
                  <a:cubicBezTo>
                    <a:pt x="12900" y="3103"/>
                    <a:pt x="12911" y="3102"/>
                    <a:pt x="12922" y="3099"/>
                  </a:cubicBezTo>
                  <a:cubicBezTo>
                    <a:pt x="12947" y="3121"/>
                    <a:pt x="12972" y="3140"/>
                    <a:pt x="12925" y="3203"/>
                  </a:cubicBezTo>
                  <a:cubicBezTo>
                    <a:pt x="12907" y="3261"/>
                    <a:pt x="12907" y="3335"/>
                    <a:pt x="12966" y="3335"/>
                  </a:cubicBezTo>
                  <a:cubicBezTo>
                    <a:pt x="12988" y="3335"/>
                    <a:pt x="13016" y="3326"/>
                    <a:pt x="13054" y="3303"/>
                  </a:cubicBezTo>
                  <a:lnTo>
                    <a:pt x="13054" y="3303"/>
                  </a:lnTo>
                  <a:cubicBezTo>
                    <a:pt x="13079" y="3322"/>
                    <a:pt x="13079" y="3322"/>
                    <a:pt x="13035" y="3388"/>
                  </a:cubicBezTo>
                  <a:cubicBezTo>
                    <a:pt x="13025" y="3440"/>
                    <a:pt x="13006" y="3483"/>
                    <a:pt x="13019" y="3483"/>
                  </a:cubicBezTo>
                  <a:cubicBezTo>
                    <a:pt x="13027" y="3483"/>
                    <a:pt x="13048" y="3466"/>
                    <a:pt x="13091" y="3422"/>
                  </a:cubicBezTo>
                  <a:cubicBezTo>
                    <a:pt x="13111" y="3416"/>
                    <a:pt x="13131" y="3413"/>
                    <a:pt x="13148" y="3413"/>
                  </a:cubicBezTo>
                  <a:cubicBezTo>
                    <a:pt x="13221" y="3413"/>
                    <a:pt x="13274" y="3462"/>
                    <a:pt x="13292" y="3544"/>
                  </a:cubicBezTo>
                  <a:cubicBezTo>
                    <a:pt x="13304" y="3553"/>
                    <a:pt x="13317" y="3560"/>
                    <a:pt x="13331" y="3560"/>
                  </a:cubicBezTo>
                  <a:cubicBezTo>
                    <a:pt x="13348" y="3560"/>
                    <a:pt x="13367" y="3547"/>
                    <a:pt x="13386" y="3507"/>
                  </a:cubicBezTo>
                  <a:cubicBezTo>
                    <a:pt x="13410" y="3458"/>
                    <a:pt x="13435" y="3408"/>
                    <a:pt x="13435" y="3408"/>
                  </a:cubicBezTo>
                  <a:lnTo>
                    <a:pt x="13435" y="3408"/>
                  </a:lnTo>
                  <a:cubicBezTo>
                    <a:pt x="13435" y="3408"/>
                    <a:pt x="13431" y="3417"/>
                    <a:pt x="13421" y="3438"/>
                  </a:cubicBezTo>
                  <a:cubicBezTo>
                    <a:pt x="13401" y="3516"/>
                    <a:pt x="13392" y="3555"/>
                    <a:pt x="13402" y="3555"/>
                  </a:cubicBezTo>
                  <a:cubicBezTo>
                    <a:pt x="13410" y="3555"/>
                    <a:pt x="13433" y="3523"/>
                    <a:pt x="13477" y="3460"/>
                  </a:cubicBezTo>
                  <a:cubicBezTo>
                    <a:pt x="13493" y="3428"/>
                    <a:pt x="13507" y="3413"/>
                    <a:pt x="13515" y="3413"/>
                  </a:cubicBezTo>
                  <a:cubicBezTo>
                    <a:pt x="13525" y="3413"/>
                    <a:pt x="13525" y="3433"/>
                    <a:pt x="13508" y="3472"/>
                  </a:cubicBezTo>
                  <a:cubicBezTo>
                    <a:pt x="13505" y="3557"/>
                    <a:pt x="13536" y="3569"/>
                    <a:pt x="13536" y="3569"/>
                  </a:cubicBezTo>
                  <a:cubicBezTo>
                    <a:pt x="13568" y="3585"/>
                    <a:pt x="13740" y="3576"/>
                    <a:pt x="13894" y="3604"/>
                  </a:cubicBezTo>
                  <a:cubicBezTo>
                    <a:pt x="13992" y="3632"/>
                    <a:pt x="14069" y="3647"/>
                    <a:pt x="14124" y="3647"/>
                  </a:cubicBezTo>
                  <a:cubicBezTo>
                    <a:pt x="14137" y="3647"/>
                    <a:pt x="14149" y="3646"/>
                    <a:pt x="14160" y="3645"/>
                  </a:cubicBezTo>
                  <a:cubicBezTo>
                    <a:pt x="14216" y="3641"/>
                    <a:pt x="14242" y="3623"/>
                    <a:pt x="14245" y="3585"/>
                  </a:cubicBezTo>
                  <a:cubicBezTo>
                    <a:pt x="14263" y="3548"/>
                    <a:pt x="14273" y="3529"/>
                    <a:pt x="14280" y="3529"/>
                  </a:cubicBezTo>
                  <a:cubicBezTo>
                    <a:pt x="14288" y="3529"/>
                    <a:pt x="14295" y="3550"/>
                    <a:pt x="14307" y="3591"/>
                  </a:cubicBezTo>
                  <a:cubicBezTo>
                    <a:pt x="14332" y="3670"/>
                    <a:pt x="14367" y="3673"/>
                    <a:pt x="14398" y="3676"/>
                  </a:cubicBezTo>
                  <a:cubicBezTo>
                    <a:pt x="14430" y="3679"/>
                    <a:pt x="14461" y="3682"/>
                    <a:pt x="14461" y="3761"/>
                  </a:cubicBezTo>
                  <a:cubicBezTo>
                    <a:pt x="14495" y="3682"/>
                    <a:pt x="14495" y="3682"/>
                    <a:pt x="14527" y="3679"/>
                  </a:cubicBezTo>
                  <a:cubicBezTo>
                    <a:pt x="14527" y="3718"/>
                    <a:pt x="14535" y="3737"/>
                    <a:pt x="14547" y="3737"/>
                  </a:cubicBezTo>
                  <a:cubicBezTo>
                    <a:pt x="14559" y="3737"/>
                    <a:pt x="14575" y="3717"/>
                    <a:pt x="14589" y="3676"/>
                  </a:cubicBezTo>
                  <a:cubicBezTo>
                    <a:pt x="14602" y="3598"/>
                    <a:pt x="14608" y="3558"/>
                    <a:pt x="14613" y="3558"/>
                  </a:cubicBezTo>
                  <a:cubicBezTo>
                    <a:pt x="14617" y="3558"/>
                    <a:pt x="14619" y="3598"/>
                    <a:pt x="14624" y="3676"/>
                  </a:cubicBezTo>
                  <a:cubicBezTo>
                    <a:pt x="14626" y="3730"/>
                    <a:pt x="14677" y="3782"/>
                    <a:pt x="14695" y="3782"/>
                  </a:cubicBezTo>
                  <a:cubicBezTo>
                    <a:pt x="14703" y="3782"/>
                    <a:pt x="14704" y="3772"/>
                    <a:pt x="14693" y="3748"/>
                  </a:cubicBezTo>
                  <a:cubicBezTo>
                    <a:pt x="14687" y="3673"/>
                    <a:pt x="14752" y="3667"/>
                    <a:pt x="14774" y="3588"/>
                  </a:cubicBezTo>
                  <a:cubicBezTo>
                    <a:pt x="14777" y="3588"/>
                    <a:pt x="14779" y="3588"/>
                    <a:pt x="14781" y="3588"/>
                  </a:cubicBezTo>
                  <a:cubicBezTo>
                    <a:pt x="14810" y="3588"/>
                    <a:pt x="14838" y="3591"/>
                    <a:pt x="14846" y="3663"/>
                  </a:cubicBezTo>
                  <a:cubicBezTo>
                    <a:pt x="14857" y="3682"/>
                    <a:pt x="14873" y="3689"/>
                    <a:pt x="14891" y="3689"/>
                  </a:cubicBezTo>
                  <a:cubicBezTo>
                    <a:pt x="14952" y="3689"/>
                    <a:pt x="15040" y="3607"/>
                    <a:pt x="15050" y="3544"/>
                  </a:cubicBezTo>
                  <a:cubicBezTo>
                    <a:pt x="15040" y="3505"/>
                    <a:pt x="15043" y="3485"/>
                    <a:pt x="15051" y="3485"/>
                  </a:cubicBezTo>
                  <a:cubicBezTo>
                    <a:pt x="15058" y="3485"/>
                    <a:pt x="15069" y="3502"/>
                    <a:pt x="15078" y="3538"/>
                  </a:cubicBezTo>
                  <a:cubicBezTo>
                    <a:pt x="15092" y="3592"/>
                    <a:pt x="15112" y="3604"/>
                    <a:pt x="15134" y="3604"/>
                  </a:cubicBezTo>
                  <a:cubicBezTo>
                    <a:pt x="15142" y="3604"/>
                    <a:pt x="15151" y="3602"/>
                    <a:pt x="15160" y="3601"/>
                  </a:cubicBezTo>
                  <a:cubicBezTo>
                    <a:pt x="15163" y="3576"/>
                    <a:pt x="15167" y="3565"/>
                    <a:pt x="15172" y="3565"/>
                  </a:cubicBezTo>
                  <a:cubicBezTo>
                    <a:pt x="15183" y="3565"/>
                    <a:pt x="15198" y="3618"/>
                    <a:pt x="15213" y="3670"/>
                  </a:cubicBezTo>
                  <a:cubicBezTo>
                    <a:pt x="15205" y="3722"/>
                    <a:pt x="15216" y="3739"/>
                    <a:pt x="15243" y="3739"/>
                  </a:cubicBezTo>
                  <a:cubicBezTo>
                    <a:pt x="15258" y="3739"/>
                    <a:pt x="15277" y="3734"/>
                    <a:pt x="15301" y="3726"/>
                  </a:cubicBezTo>
                  <a:cubicBezTo>
                    <a:pt x="15310" y="3641"/>
                    <a:pt x="15432" y="3594"/>
                    <a:pt x="15523" y="3560"/>
                  </a:cubicBezTo>
                  <a:cubicBezTo>
                    <a:pt x="15677" y="3494"/>
                    <a:pt x="15664" y="3397"/>
                    <a:pt x="15642" y="3237"/>
                  </a:cubicBezTo>
                  <a:lnTo>
                    <a:pt x="15586" y="3090"/>
                  </a:lnTo>
                  <a:lnTo>
                    <a:pt x="15586" y="3090"/>
                  </a:lnTo>
                  <a:lnTo>
                    <a:pt x="15667" y="3222"/>
                  </a:lnTo>
                  <a:cubicBezTo>
                    <a:pt x="15714" y="3287"/>
                    <a:pt x="15765" y="3350"/>
                    <a:pt x="15818" y="3406"/>
                  </a:cubicBezTo>
                  <a:cubicBezTo>
                    <a:pt x="15849" y="3391"/>
                    <a:pt x="15805" y="3325"/>
                    <a:pt x="15761" y="3259"/>
                  </a:cubicBezTo>
                  <a:cubicBezTo>
                    <a:pt x="15733" y="3214"/>
                    <a:pt x="15737" y="3194"/>
                    <a:pt x="15772" y="3194"/>
                  </a:cubicBezTo>
                  <a:cubicBezTo>
                    <a:pt x="15788" y="3194"/>
                    <a:pt x="15810" y="3198"/>
                    <a:pt x="15840" y="3206"/>
                  </a:cubicBezTo>
                  <a:cubicBezTo>
                    <a:pt x="15866" y="3214"/>
                    <a:pt x="15888" y="3218"/>
                    <a:pt x="15905" y="3218"/>
                  </a:cubicBezTo>
                  <a:cubicBezTo>
                    <a:pt x="15949" y="3218"/>
                    <a:pt x="15959" y="3190"/>
                    <a:pt x="15943" y="3131"/>
                  </a:cubicBezTo>
                  <a:cubicBezTo>
                    <a:pt x="15957" y="3121"/>
                    <a:pt x="15970" y="3111"/>
                    <a:pt x="15992" y="3111"/>
                  </a:cubicBezTo>
                  <a:cubicBezTo>
                    <a:pt x="16010" y="3111"/>
                    <a:pt x="16034" y="3118"/>
                    <a:pt x="16069" y="3137"/>
                  </a:cubicBezTo>
                  <a:cubicBezTo>
                    <a:pt x="16097" y="3118"/>
                    <a:pt x="16097" y="3118"/>
                    <a:pt x="16047" y="3059"/>
                  </a:cubicBezTo>
                  <a:cubicBezTo>
                    <a:pt x="16013" y="3019"/>
                    <a:pt x="16012" y="2996"/>
                    <a:pt x="16037" y="2996"/>
                  </a:cubicBezTo>
                  <a:cubicBezTo>
                    <a:pt x="16049" y="2996"/>
                    <a:pt x="16068" y="3002"/>
                    <a:pt x="16094" y="3015"/>
                  </a:cubicBezTo>
                  <a:cubicBezTo>
                    <a:pt x="16140" y="3050"/>
                    <a:pt x="16180" y="3063"/>
                    <a:pt x="16209" y="3063"/>
                  </a:cubicBezTo>
                  <a:cubicBezTo>
                    <a:pt x="16260" y="3063"/>
                    <a:pt x="16278" y="3022"/>
                    <a:pt x="16244" y="2987"/>
                  </a:cubicBezTo>
                  <a:cubicBezTo>
                    <a:pt x="16191" y="2930"/>
                    <a:pt x="16216" y="2908"/>
                    <a:pt x="16241" y="2886"/>
                  </a:cubicBezTo>
                  <a:cubicBezTo>
                    <a:pt x="16263" y="2864"/>
                    <a:pt x="16288" y="2846"/>
                    <a:pt x="16257" y="2764"/>
                  </a:cubicBezTo>
                  <a:lnTo>
                    <a:pt x="16304" y="2720"/>
                  </a:lnTo>
                  <a:cubicBezTo>
                    <a:pt x="16307" y="2717"/>
                    <a:pt x="16310" y="2715"/>
                    <a:pt x="16313" y="2715"/>
                  </a:cubicBezTo>
                  <a:cubicBezTo>
                    <a:pt x="16333" y="2715"/>
                    <a:pt x="16354" y="2777"/>
                    <a:pt x="16335" y="2799"/>
                  </a:cubicBezTo>
                  <a:lnTo>
                    <a:pt x="16413" y="2830"/>
                  </a:lnTo>
                  <a:cubicBezTo>
                    <a:pt x="16460" y="2783"/>
                    <a:pt x="16482" y="2758"/>
                    <a:pt x="16451" y="2683"/>
                  </a:cubicBezTo>
                  <a:cubicBezTo>
                    <a:pt x="16403" y="2613"/>
                    <a:pt x="16380" y="2580"/>
                    <a:pt x="16386" y="2580"/>
                  </a:cubicBezTo>
                  <a:lnTo>
                    <a:pt x="16386" y="2580"/>
                  </a:lnTo>
                  <a:cubicBezTo>
                    <a:pt x="16391" y="2580"/>
                    <a:pt x="16419" y="2607"/>
                    <a:pt x="16473" y="2657"/>
                  </a:cubicBezTo>
                  <a:cubicBezTo>
                    <a:pt x="16505" y="2688"/>
                    <a:pt x="16545" y="2711"/>
                    <a:pt x="16567" y="2711"/>
                  </a:cubicBezTo>
                  <a:cubicBezTo>
                    <a:pt x="16584" y="2711"/>
                    <a:pt x="16591" y="2698"/>
                    <a:pt x="16576" y="2664"/>
                  </a:cubicBezTo>
                  <a:cubicBezTo>
                    <a:pt x="16528" y="2596"/>
                    <a:pt x="16528" y="2572"/>
                    <a:pt x="16547" y="2572"/>
                  </a:cubicBezTo>
                  <a:cubicBezTo>
                    <a:pt x="16564" y="2572"/>
                    <a:pt x="16597" y="2592"/>
                    <a:pt x="16623" y="2617"/>
                  </a:cubicBezTo>
                  <a:cubicBezTo>
                    <a:pt x="16663" y="2674"/>
                    <a:pt x="16686" y="2705"/>
                    <a:pt x="16697" y="2705"/>
                  </a:cubicBezTo>
                  <a:cubicBezTo>
                    <a:pt x="16710" y="2705"/>
                    <a:pt x="16704" y="2655"/>
                    <a:pt x="16692" y="2542"/>
                  </a:cubicBezTo>
                  <a:cubicBezTo>
                    <a:pt x="16739" y="2491"/>
                    <a:pt x="16771" y="2344"/>
                    <a:pt x="16843" y="2269"/>
                  </a:cubicBezTo>
                  <a:cubicBezTo>
                    <a:pt x="16917" y="2187"/>
                    <a:pt x="16961" y="2139"/>
                    <a:pt x="17020" y="2139"/>
                  </a:cubicBezTo>
                  <a:cubicBezTo>
                    <a:pt x="17033" y="2139"/>
                    <a:pt x="17047" y="2141"/>
                    <a:pt x="17062" y="2147"/>
                  </a:cubicBezTo>
                  <a:cubicBezTo>
                    <a:pt x="17073" y="2157"/>
                    <a:pt x="17083" y="2166"/>
                    <a:pt x="17092" y="2174"/>
                  </a:cubicBezTo>
                  <a:lnTo>
                    <a:pt x="17092" y="2174"/>
                  </a:lnTo>
                  <a:cubicBezTo>
                    <a:pt x="17010" y="2089"/>
                    <a:pt x="17037" y="2065"/>
                    <a:pt x="17103" y="1996"/>
                  </a:cubicBezTo>
                  <a:cubicBezTo>
                    <a:pt x="17231" y="1977"/>
                    <a:pt x="17222" y="1874"/>
                    <a:pt x="17194" y="1796"/>
                  </a:cubicBezTo>
                  <a:lnTo>
                    <a:pt x="17194" y="1796"/>
                  </a:lnTo>
                  <a:cubicBezTo>
                    <a:pt x="17178" y="1811"/>
                    <a:pt x="17159" y="1827"/>
                    <a:pt x="17143" y="1843"/>
                  </a:cubicBezTo>
                  <a:cubicBezTo>
                    <a:pt x="17044" y="1743"/>
                    <a:pt x="17055" y="1713"/>
                    <a:pt x="17140" y="1713"/>
                  </a:cubicBezTo>
                  <a:cubicBezTo>
                    <a:pt x="17149" y="1713"/>
                    <a:pt x="17158" y="1714"/>
                    <a:pt x="17169" y="1714"/>
                  </a:cubicBezTo>
                  <a:cubicBezTo>
                    <a:pt x="17173" y="1710"/>
                    <a:pt x="17177" y="1708"/>
                    <a:pt x="17183" y="1708"/>
                  </a:cubicBezTo>
                  <a:cubicBezTo>
                    <a:pt x="17211" y="1708"/>
                    <a:pt x="17256" y="1758"/>
                    <a:pt x="17300" y="1805"/>
                  </a:cubicBezTo>
                  <a:cubicBezTo>
                    <a:pt x="17345" y="1850"/>
                    <a:pt x="17403" y="1881"/>
                    <a:pt x="17438" y="1881"/>
                  </a:cubicBezTo>
                  <a:cubicBezTo>
                    <a:pt x="17447" y="1881"/>
                    <a:pt x="17455" y="1879"/>
                    <a:pt x="17460" y="1874"/>
                  </a:cubicBezTo>
                  <a:cubicBezTo>
                    <a:pt x="17485" y="1852"/>
                    <a:pt x="17510" y="1830"/>
                    <a:pt x="17432" y="1793"/>
                  </a:cubicBezTo>
                  <a:cubicBezTo>
                    <a:pt x="17379" y="1736"/>
                    <a:pt x="17379" y="1736"/>
                    <a:pt x="17407" y="1711"/>
                  </a:cubicBezTo>
                  <a:cubicBezTo>
                    <a:pt x="17432" y="1689"/>
                    <a:pt x="17457" y="1667"/>
                    <a:pt x="17435" y="1583"/>
                  </a:cubicBezTo>
                  <a:cubicBezTo>
                    <a:pt x="17382" y="1523"/>
                    <a:pt x="17413" y="1501"/>
                    <a:pt x="17444" y="1479"/>
                  </a:cubicBezTo>
                  <a:cubicBezTo>
                    <a:pt x="17464" y="1490"/>
                    <a:pt x="17487" y="1495"/>
                    <a:pt x="17509" y="1495"/>
                  </a:cubicBezTo>
                  <a:cubicBezTo>
                    <a:pt x="17534" y="1495"/>
                    <a:pt x="17558" y="1489"/>
                    <a:pt x="17579" y="1476"/>
                  </a:cubicBezTo>
                  <a:lnTo>
                    <a:pt x="17626" y="1539"/>
                  </a:lnTo>
                  <a:cubicBezTo>
                    <a:pt x="17661" y="1579"/>
                    <a:pt x="17701" y="1614"/>
                    <a:pt x="17748" y="1642"/>
                  </a:cubicBezTo>
                  <a:cubicBezTo>
                    <a:pt x="17773" y="1623"/>
                    <a:pt x="17729" y="1561"/>
                    <a:pt x="17729" y="1561"/>
                  </a:cubicBezTo>
                  <a:cubicBezTo>
                    <a:pt x="17717" y="1545"/>
                    <a:pt x="17748" y="1498"/>
                    <a:pt x="17811" y="1448"/>
                  </a:cubicBezTo>
                  <a:cubicBezTo>
                    <a:pt x="17877" y="1398"/>
                    <a:pt x="17968" y="1338"/>
                    <a:pt x="18065" y="1279"/>
                  </a:cubicBezTo>
                  <a:cubicBezTo>
                    <a:pt x="18269" y="1178"/>
                    <a:pt x="18494" y="1097"/>
                    <a:pt x="18551" y="1097"/>
                  </a:cubicBezTo>
                  <a:cubicBezTo>
                    <a:pt x="18586" y="1121"/>
                    <a:pt x="18623" y="1131"/>
                    <a:pt x="18651" y="1131"/>
                  </a:cubicBezTo>
                  <a:cubicBezTo>
                    <a:pt x="18694" y="1131"/>
                    <a:pt x="18719" y="1107"/>
                    <a:pt x="18688" y="1066"/>
                  </a:cubicBezTo>
                  <a:cubicBezTo>
                    <a:pt x="18670" y="990"/>
                    <a:pt x="18851" y="943"/>
                    <a:pt x="19068" y="943"/>
                  </a:cubicBezTo>
                  <a:cubicBezTo>
                    <a:pt x="19318" y="918"/>
                    <a:pt x="19497" y="953"/>
                    <a:pt x="19503" y="871"/>
                  </a:cubicBezTo>
                  <a:lnTo>
                    <a:pt x="19613" y="881"/>
                  </a:lnTo>
                  <a:cubicBezTo>
                    <a:pt x="19616" y="881"/>
                    <a:pt x="19619" y="881"/>
                    <a:pt x="19622" y="881"/>
                  </a:cubicBezTo>
                  <a:cubicBezTo>
                    <a:pt x="19689" y="881"/>
                    <a:pt x="19761" y="826"/>
                    <a:pt x="19800" y="826"/>
                  </a:cubicBezTo>
                  <a:cubicBezTo>
                    <a:pt x="19804" y="826"/>
                    <a:pt x="19807" y="826"/>
                    <a:pt x="19810" y="827"/>
                  </a:cubicBezTo>
                  <a:cubicBezTo>
                    <a:pt x="19834" y="795"/>
                    <a:pt x="19855" y="780"/>
                    <a:pt x="19866" y="780"/>
                  </a:cubicBezTo>
                  <a:cubicBezTo>
                    <a:pt x="19878" y="780"/>
                    <a:pt x="19876" y="800"/>
                    <a:pt x="19848" y="837"/>
                  </a:cubicBezTo>
                  <a:cubicBezTo>
                    <a:pt x="19832" y="912"/>
                    <a:pt x="19820" y="990"/>
                    <a:pt x="19854" y="1000"/>
                  </a:cubicBezTo>
                  <a:cubicBezTo>
                    <a:pt x="19860" y="1001"/>
                    <a:pt x="19866" y="1002"/>
                    <a:pt x="19872" y="1002"/>
                  </a:cubicBezTo>
                  <a:cubicBezTo>
                    <a:pt x="19927" y="1002"/>
                    <a:pt x="19944" y="933"/>
                    <a:pt x="19961" y="865"/>
                  </a:cubicBezTo>
                  <a:cubicBezTo>
                    <a:pt x="19973" y="802"/>
                    <a:pt x="20000" y="796"/>
                    <a:pt x="20010" y="796"/>
                  </a:cubicBezTo>
                  <a:cubicBezTo>
                    <a:pt x="20013" y="796"/>
                    <a:pt x="20014" y="796"/>
                    <a:pt x="20014" y="796"/>
                  </a:cubicBezTo>
                  <a:cubicBezTo>
                    <a:pt x="20055" y="805"/>
                    <a:pt x="20055" y="805"/>
                    <a:pt x="20033" y="881"/>
                  </a:cubicBezTo>
                  <a:cubicBezTo>
                    <a:pt x="20014" y="959"/>
                    <a:pt x="19995" y="1034"/>
                    <a:pt x="19995" y="1034"/>
                  </a:cubicBezTo>
                  <a:lnTo>
                    <a:pt x="20030" y="1040"/>
                  </a:lnTo>
                  <a:cubicBezTo>
                    <a:pt x="20047" y="980"/>
                    <a:pt x="20073" y="974"/>
                    <a:pt x="20082" y="974"/>
                  </a:cubicBezTo>
                  <a:cubicBezTo>
                    <a:pt x="20085" y="974"/>
                    <a:pt x="20086" y="975"/>
                    <a:pt x="20086" y="975"/>
                  </a:cubicBezTo>
                  <a:cubicBezTo>
                    <a:pt x="20124" y="984"/>
                    <a:pt x="20124" y="984"/>
                    <a:pt x="20080" y="1134"/>
                  </a:cubicBezTo>
                  <a:cubicBezTo>
                    <a:pt x="20055" y="1213"/>
                    <a:pt x="20052" y="1251"/>
                    <a:pt x="20066" y="1251"/>
                  </a:cubicBezTo>
                  <a:cubicBezTo>
                    <a:pt x="20079" y="1251"/>
                    <a:pt x="20107" y="1219"/>
                    <a:pt x="20146" y="1156"/>
                  </a:cubicBezTo>
                  <a:lnTo>
                    <a:pt x="20237" y="1109"/>
                  </a:lnTo>
                  <a:lnTo>
                    <a:pt x="20237" y="1109"/>
                  </a:lnTo>
                  <a:cubicBezTo>
                    <a:pt x="20228" y="1169"/>
                    <a:pt x="20240" y="1190"/>
                    <a:pt x="20261" y="1190"/>
                  </a:cubicBezTo>
                  <a:cubicBezTo>
                    <a:pt x="20296" y="1190"/>
                    <a:pt x="20359" y="1129"/>
                    <a:pt x="20403" y="1094"/>
                  </a:cubicBezTo>
                  <a:lnTo>
                    <a:pt x="20403" y="1094"/>
                  </a:lnTo>
                  <a:cubicBezTo>
                    <a:pt x="20387" y="1180"/>
                    <a:pt x="20389" y="1222"/>
                    <a:pt x="20410" y="1222"/>
                  </a:cubicBezTo>
                  <a:cubicBezTo>
                    <a:pt x="20428" y="1222"/>
                    <a:pt x="20460" y="1194"/>
                    <a:pt x="20506" y="1138"/>
                  </a:cubicBezTo>
                  <a:cubicBezTo>
                    <a:pt x="20519" y="1107"/>
                    <a:pt x="20534" y="1092"/>
                    <a:pt x="20546" y="1092"/>
                  </a:cubicBezTo>
                  <a:cubicBezTo>
                    <a:pt x="20562" y="1092"/>
                    <a:pt x="20574" y="1120"/>
                    <a:pt x="20572" y="1172"/>
                  </a:cubicBezTo>
                  <a:cubicBezTo>
                    <a:pt x="20566" y="1260"/>
                    <a:pt x="20597" y="1279"/>
                    <a:pt x="20660" y="1316"/>
                  </a:cubicBezTo>
                  <a:cubicBezTo>
                    <a:pt x="20670" y="1309"/>
                    <a:pt x="20684" y="1305"/>
                    <a:pt x="20700" y="1305"/>
                  </a:cubicBezTo>
                  <a:cubicBezTo>
                    <a:pt x="20739" y="1305"/>
                    <a:pt x="20794" y="1325"/>
                    <a:pt x="20860" y="1360"/>
                  </a:cubicBezTo>
                  <a:cubicBezTo>
                    <a:pt x="20970" y="1429"/>
                    <a:pt x="21070" y="1507"/>
                    <a:pt x="21167" y="1592"/>
                  </a:cubicBezTo>
                  <a:cubicBezTo>
                    <a:pt x="21376" y="1779"/>
                    <a:pt x="21506" y="1922"/>
                    <a:pt x="21573" y="1922"/>
                  </a:cubicBezTo>
                  <a:cubicBezTo>
                    <a:pt x="21583" y="1922"/>
                    <a:pt x="21592" y="1919"/>
                    <a:pt x="21600" y="1912"/>
                  </a:cubicBezTo>
                  <a:lnTo>
                    <a:pt x="21600" y="1912"/>
                  </a:lnTo>
                  <a:cubicBezTo>
                    <a:pt x="21625" y="1937"/>
                    <a:pt x="21625" y="1937"/>
                    <a:pt x="21590" y="2015"/>
                  </a:cubicBezTo>
                  <a:cubicBezTo>
                    <a:pt x="21560" y="2044"/>
                    <a:pt x="21552" y="2065"/>
                    <a:pt x="21575" y="2065"/>
                  </a:cubicBezTo>
                  <a:cubicBezTo>
                    <a:pt x="21593" y="2065"/>
                    <a:pt x="21633" y="2051"/>
                    <a:pt x="21697" y="2015"/>
                  </a:cubicBezTo>
                  <a:cubicBezTo>
                    <a:pt x="21740" y="2000"/>
                    <a:pt x="21777" y="1977"/>
                    <a:pt x="21783" y="1977"/>
                  </a:cubicBezTo>
                  <a:lnTo>
                    <a:pt x="21783" y="1977"/>
                  </a:lnTo>
                  <a:cubicBezTo>
                    <a:pt x="21788" y="1977"/>
                    <a:pt x="21771" y="1992"/>
                    <a:pt x="21719" y="2040"/>
                  </a:cubicBezTo>
                  <a:cubicBezTo>
                    <a:pt x="21662" y="2093"/>
                    <a:pt x="21706" y="2144"/>
                    <a:pt x="21794" y="2247"/>
                  </a:cubicBezTo>
                  <a:cubicBezTo>
                    <a:pt x="21850" y="2310"/>
                    <a:pt x="21917" y="2387"/>
                    <a:pt x="21971" y="2387"/>
                  </a:cubicBezTo>
                  <a:cubicBezTo>
                    <a:pt x="21984" y="2387"/>
                    <a:pt x="21996" y="2383"/>
                    <a:pt x="22007" y="2372"/>
                  </a:cubicBezTo>
                  <a:cubicBezTo>
                    <a:pt x="22033" y="2372"/>
                    <a:pt x="22052" y="2371"/>
                    <a:pt x="22066" y="2371"/>
                  </a:cubicBezTo>
                  <a:cubicBezTo>
                    <a:pt x="22105" y="2371"/>
                    <a:pt x="22090" y="2376"/>
                    <a:pt x="22029" y="2397"/>
                  </a:cubicBezTo>
                  <a:cubicBezTo>
                    <a:pt x="21903" y="2469"/>
                    <a:pt x="21937" y="2627"/>
                    <a:pt x="22083" y="2627"/>
                  </a:cubicBezTo>
                  <a:cubicBezTo>
                    <a:pt x="22096" y="2627"/>
                    <a:pt x="22111" y="2626"/>
                    <a:pt x="22126" y="2623"/>
                  </a:cubicBezTo>
                  <a:lnTo>
                    <a:pt x="22126" y="2623"/>
                  </a:lnTo>
                  <a:cubicBezTo>
                    <a:pt x="22148" y="2648"/>
                    <a:pt x="22170" y="2670"/>
                    <a:pt x="22114" y="2726"/>
                  </a:cubicBezTo>
                  <a:cubicBezTo>
                    <a:pt x="22136" y="2748"/>
                    <a:pt x="22161" y="2773"/>
                    <a:pt x="22283" y="2792"/>
                  </a:cubicBezTo>
                  <a:cubicBezTo>
                    <a:pt x="22302" y="2817"/>
                    <a:pt x="22399" y="2902"/>
                    <a:pt x="22443" y="2949"/>
                  </a:cubicBezTo>
                  <a:cubicBezTo>
                    <a:pt x="22470" y="2975"/>
                    <a:pt x="22515" y="2980"/>
                    <a:pt x="22547" y="2980"/>
                  </a:cubicBezTo>
                  <a:cubicBezTo>
                    <a:pt x="22570" y="2980"/>
                    <a:pt x="22587" y="2977"/>
                    <a:pt x="22587" y="2977"/>
                  </a:cubicBezTo>
                  <a:cubicBezTo>
                    <a:pt x="22596" y="2984"/>
                    <a:pt x="22605" y="2991"/>
                    <a:pt x="22612" y="2996"/>
                  </a:cubicBezTo>
                  <a:lnTo>
                    <a:pt x="22612" y="2996"/>
                  </a:lnTo>
                  <a:cubicBezTo>
                    <a:pt x="22562" y="3053"/>
                    <a:pt x="22681" y="3162"/>
                    <a:pt x="22863" y="3281"/>
                  </a:cubicBezTo>
                  <a:cubicBezTo>
                    <a:pt x="23044" y="3403"/>
                    <a:pt x="23217" y="3466"/>
                    <a:pt x="23220" y="3551"/>
                  </a:cubicBezTo>
                  <a:cubicBezTo>
                    <a:pt x="23220" y="3551"/>
                    <a:pt x="23223" y="3552"/>
                    <a:pt x="23228" y="3552"/>
                  </a:cubicBezTo>
                  <a:cubicBezTo>
                    <a:pt x="23240" y="3552"/>
                    <a:pt x="23267" y="3546"/>
                    <a:pt x="23305" y="3504"/>
                  </a:cubicBezTo>
                  <a:cubicBezTo>
                    <a:pt x="23348" y="3430"/>
                    <a:pt x="23375" y="3399"/>
                    <a:pt x="23391" y="3399"/>
                  </a:cubicBezTo>
                  <a:cubicBezTo>
                    <a:pt x="23405" y="3399"/>
                    <a:pt x="23411" y="3422"/>
                    <a:pt x="23414" y="3460"/>
                  </a:cubicBezTo>
                  <a:cubicBezTo>
                    <a:pt x="23405" y="3548"/>
                    <a:pt x="23443" y="3596"/>
                    <a:pt x="23488" y="3596"/>
                  </a:cubicBezTo>
                  <a:cubicBezTo>
                    <a:pt x="23524" y="3596"/>
                    <a:pt x="23563" y="3567"/>
                    <a:pt x="23589" y="3504"/>
                  </a:cubicBezTo>
                  <a:lnTo>
                    <a:pt x="23589" y="3504"/>
                  </a:lnTo>
                  <a:cubicBezTo>
                    <a:pt x="23585" y="3525"/>
                    <a:pt x="23580" y="3552"/>
                    <a:pt x="23574" y="3579"/>
                  </a:cubicBezTo>
                  <a:cubicBezTo>
                    <a:pt x="23573" y="3647"/>
                    <a:pt x="23593" y="3677"/>
                    <a:pt x="23621" y="3677"/>
                  </a:cubicBezTo>
                  <a:cubicBezTo>
                    <a:pt x="23658" y="3677"/>
                    <a:pt x="23708" y="3623"/>
                    <a:pt x="23737" y="3535"/>
                  </a:cubicBezTo>
                  <a:cubicBezTo>
                    <a:pt x="23751" y="3594"/>
                    <a:pt x="23767" y="3652"/>
                    <a:pt x="23791" y="3652"/>
                  </a:cubicBezTo>
                  <a:cubicBezTo>
                    <a:pt x="23800" y="3652"/>
                    <a:pt x="23810" y="3644"/>
                    <a:pt x="23822" y="3623"/>
                  </a:cubicBezTo>
                  <a:cubicBezTo>
                    <a:pt x="23853" y="3626"/>
                    <a:pt x="23853" y="3626"/>
                    <a:pt x="23837" y="3779"/>
                  </a:cubicBezTo>
                  <a:cubicBezTo>
                    <a:pt x="23828" y="3858"/>
                    <a:pt x="23822" y="3936"/>
                    <a:pt x="23856" y="3939"/>
                  </a:cubicBezTo>
                  <a:cubicBezTo>
                    <a:pt x="23857" y="3939"/>
                    <a:pt x="23857" y="3939"/>
                    <a:pt x="23858" y="3939"/>
                  </a:cubicBezTo>
                  <a:cubicBezTo>
                    <a:pt x="23891" y="3939"/>
                    <a:pt x="23897" y="3862"/>
                    <a:pt x="23903" y="3786"/>
                  </a:cubicBezTo>
                  <a:lnTo>
                    <a:pt x="23969" y="3792"/>
                  </a:lnTo>
                  <a:cubicBezTo>
                    <a:pt x="23969" y="3792"/>
                    <a:pt x="23969" y="3792"/>
                    <a:pt x="23969" y="3792"/>
                  </a:cubicBezTo>
                  <a:cubicBezTo>
                    <a:pt x="23974" y="3792"/>
                    <a:pt x="24004" y="3789"/>
                    <a:pt x="24007" y="3717"/>
                  </a:cubicBezTo>
                  <a:cubicBezTo>
                    <a:pt x="24009" y="3654"/>
                    <a:pt x="24030" y="3643"/>
                    <a:pt x="24054" y="3643"/>
                  </a:cubicBezTo>
                  <a:cubicBezTo>
                    <a:pt x="24060" y="3643"/>
                    <a:pt x="24066" y="3644"/>
                    <a:pt x="24072" y="3645"/>
                  </a:cubicBezTo>
                  <a:cubicBezTo>
                    <a:pt x="24072" y="3668"/>
                    <a:pt x="24075" y="3678"/>
                    <a:pt x="24078" y="3678"/>
                  </a:cubicBezTo>
                  <a:cubicBezTo>
                    <a:pt x="24085" y="3678"/>
                    <a:pt x="24094" y="3624"/>
                    <a:pt x="24072" y="3566"/>
                  </a:cubicBezTo>
                  <a:cubicBezTo>
                    <a:pt x="24075" y="3489"/>
                    <a:pt x="24075" y="3413"/>
                    <a:pt x="24102" y="3413"/>
                  </a:cubicBezTo>
                  <a:cubicBezTo>
                    <a:pt x="24103" y="3413"/>
                    <a:pt x="24103" y="3413"/>
                    <a:pt x="24104" y="3413"/>
                  </a:cubicBezTo>
                  <a:cubicBezTo>
                    <a:pt x="24104" y="3413"/>
                    <a:pt x="24104" y="3334"/>
                    <a:pt x="24107" y="3256"/>
                  </a:cubicBezTo>
                  <a:cubicBezTo>
                    <a:pt x="24107" y="3102"/>
                    <a:pt x="24104" y="3024"/>
                    <a:pt x="24060" y="2940"/>
                  </a:cubicBezTo>
                  <a:cubicBezTo>
                    <a:pt x="24006" y="2886"/>
                    <a:pt x="23964" y="2835"/>
                    <a:pt x="23936" y="2835"/>
                  </a:cubicBezTo>
                  <a:cubicBezTo>
                    <a:pt x="23916" y="2835"/>
                    <a:pt x="23903" y="2860"/>
                    <a:pt x="23897" y="2924"/>
                  </a:cubicBezTo>
                  <a:cubicBezTo>
                    <a:pt x="23897" y="2924"/>
                    <a:pt x="23867" y="2996"/>
                    <a:pt x="23842" y="2996"/>
                  </a:cubicBezTo>
                  <a:cubicBezTo>
                    <a:pt x="23841" y="2996"/>
                    <a:pt x="23841" y="2996"/>
                    <a:pt x="23840" y="2996"/>
                  </a:cubicBezTo>
                  <a:cubicBezTo>
                    <a:pt x="23815" y="2996"/>
                    <a:pt x="23803" y="2914"/>
                    <a:pt x="23803" y="2914"/>
                  </a:cubicBezTo>
                  <a:cubicBezTo>
                    <a:pt x="23815" y="2836"/>
                    <a:pt x="23737" y="2811"/>
                    <a:pt x="23637" y="2789"/>
                  </a:cubicBezTo>
                  <a:cubicBezTo>
                    <a:pt x="23521" y="2755"/>
                    <a:pt x="23471" y="2720"/>
                    <a:pt x="23483" y="2645"/>
                  </a:cubicBezTo>
                  <a:cubicBezTo>
                    <a:pt x="23499" y="2567"/>
                    <a:pt x="23483" y="2560"/>
                    <a:pt x="23483" y="2560"/>
                  </a:cubicBezTo>
                  <a:cubicBezTo>
                    <a:pt x="23472" y="2584"/>
                    <a:pt x="23455" y="2594"/>
                    <a:pt x="23433" y="2594"/>
                  </a:cubicBezTo>
                  <a:cubicBezTo>
                    <a:pt x="23385" y="2594"/>
                    <a:pt x="23314" y="2547"/>
                    <a:pt x="23232" y="2491"/>
                  </a:cubicBezTo>
                  <a:cubicBezTo>
                    <a:pt x="23133" y="2418"/>
                    <a:pt x="23027" y="2319"/>
                    <a:pt x="22964" y="2319"/>
                  </a:cubicBezTo>
                  <a:cubicBezTo>
                    <a:pt x="22951" y="2319"/>
                    <a:pt x="22940" y="2323"/>
                    <a:pt x="22932" y="2332"/>
                  </a:cubicBezTo>
                  <a:lnTo>
                    <a:pt x="22894" y="2297"/>
                  </a:lnTo>
                  <a:cubicBezTo>
                    <a:pt x="22947" y="2241"/>
                    <a:pt x="22910" y="2209"/>
                    <a:pt x="22872" y="2162"/>
                  </a:cubicBezTo>
                  <a:cubicBezTo>
                    <a:pt x="22860" y="2164"/>
                    <a:pt x="22848" y="2165"/>
                    <a:pt x="22837" y="2165"/>
                  </a:cubicBezTo>
                  <a:cubicBezTo>
                    <a:pt x="22768" y="2165"/>
                    <a:pt x="22737" y="2134"/>
                    <a:pt x="22737" y="2134"/>
                  </a:cubicBezTo>
                  <a:cubicBezTo>
                    <a:pt x="22794" y="2078"/>
                    <a:pt x="22775" y="2059"/>
                    <a:pt x="22734" y="2015"/>
                  </a:cubicBezTo>
                  <a:cubicBezTo>
                    <a:pt x="22711" y="1990"/>
                    <a:pt x="22693" y="1970"/>
                    <a:pt x="22670" y="1970"/>
                  </a:cubicBezTo>
                  <a:cubicBezTo>
                    <a:pt x="22654" y="1970"/>
                    <a:pt x="22637" y="1979"/>
                    <a:pt x="22615" y="1999"/>
                  </a:cubicBezTo>
                  <a:cubicBezTo>
                    <a:pt x="22593" y="1971"/>
                    <a:pt x="22452" y="1811"/>
                    <a:pt x="22436" y="1673"/>
                  </a:cubicBezTo>
                  <a:cubicBezTo>
                    <a:pt x="22454" y="1634"/>
                    <a:pt x="22442" y="1621"/>
                    <a:pt x="22414" y="1621"/>
                  </a:cubicBezTo>
                  <a:cubicBezTo>
                    <a:pt x="22388" y="1621"/>
                    <a:pt x="22348" y="1633"/>
                    <a:pt x="22308" y="1645"/>
                  </a:cubicBezTo>
                  <a:cubicBezTo>
                    <a:pt x="22264" y="1684"/>
                    <a:pt x="22209" y="1708"/>
                    <a:pt x="22174" y="1708"/>
                  </a:cubicBezTo>
                  <a:cubicBezTo>
                    <a:pt x="22161" y="1708"/>
                    <a:pt x="22151" y="1705"/>
                    <a:pt x="22145" y="1699"/>
                  </a:cubicBezTo>
                  <a:lnTo>
                    <a:pt x="22261" y="1592"/>
                  </a:lnTo>
                  <a:cubicBezTo>
                    <a:pt x="22342" y="1567"/>
                    <a:pt x="22342" y="1567"/>
                    <a:pt x="22295" y="1514"/>
                  </a:cubicBezTo>
                  <a:cubicBezTo>
                    <a:pt x="22270" y="1485"/>
                    <a:pt x="22245" y="1457"/>
                    <a:pt x="22245" y="1457"/>
                  </a:cubicBezTo>
                  <a:cubicBezTo>
                    <a:pt x="22236" y="1465"/>
                    <a:pt x="22226" y="1469"/>
                    <a:pt x="22214" y="1469"/>
                  </a:cubicBezTo>
                  <a:cubicBezTo>
                    <a:pt x="22148" y="1469"/>
                    <a:pt x="22040" y="1343"/>
                    <a:pt x="21863" y="1172"/>
                  </a:cubicBezTo>
                  <a:cubicBezTo>
                    <a:pt x="21654" y="968"/>
                    <a:pt x="21528" y="876"/>
                    <a:pt x="21464" y="876"/>
                  </a:cubicBezTo>
                  <a:cubicBezTo>
                    <a:pt x="21446" y="876"/>
                    <a:pt x="21433" y="883"/>
                    <a:pt x="21424" y="896"/>
                  </a:cubicBezTo>
                  <a:cubicBezTo>
                    <a:pt x="21409" y="917"/>
                    <a:pt x="21395" y="928"/>
                    <a:pt x="21381" y="928"/>
                  </a:cubicBezTo>
                  <a:cubicBezTo>
                    <a:pt x="21353" y="928"/>
                    <a:pt x="21326" y="884"/>
                    <a:pt x="21286" y="790"/>
                  </a:cubicBezTo>
                  <a:cubicBezTo>
                    <a:pt x="21212" y="531"/>
                    <a:pt x="21181" y="463"/>
                    <a:pt x="21139" y="463"/>
                  </a:cubicBezTo>
                  <a:cubicBezTo>
                    <a:pt x="21124" y="463"/>
                    <a:pt x="21108" y="471"/>
                    <a:pt x="21089" y="483"/>
                  </a:cubicBezTo>
                  <a:cubicBezTo>
                    <a:pt x="21133" y="508"/>
                    <a:pt x="21092" y="574"/>
                    <a:pt x="21054" y="642"/>
                  </a:cubicBezTo>
                  <a:cubicBezTo>
                    <a:pt x="21018" y="701"/>
                    <a:pt x="20992" y="729"/>
                    <a:pt x="20976" y="729"/>
                  </a:cubicBezTo>
                  <a:cubicBezTo>
                    <a:pt x="20956" y="729"/>
                    <a:pt x="20954" y="683"/>
                    <a:pt x="20973" y="592"/>
                  </a:cubicBezTo>
                  <a:cubicBezTo>
                    <a:pt x="21044" y="477"/>
                    <a:pt x="20650" y="318"/>
                    <a:pt x="20416" y="318"/>
                  </a:cubicBezTo>
                  <a:cubicBezTo>
                    <a:pt x="20339" y="318"/>
                    <a:pt x="20279" y="335"/>
                    <a:pt x="20258" y="376"/>
                  </a:cubicBezTo>
                  <a:lnTo>
                    <a:pt x="20280" y="301"/>
                  </a:lnTo>
                  <a:cubicBezTo>
                    <a:pt x="20302" y="226"/>
                    <a:pt x="20255" y="213"/>
                    <a:pt x="20070" y="166"/>
                  </a:cubicBezTo>
                  <a:lnTo>
                    <a:pt x="19929" y="135"/>
                  </a:lnTo>
                  <a:cubicBezTo>
                    <a:pt x="19919" y="188"/>
                    <a:pt x="19878" y="208"/>
                    <a:pt x="19830" y="208"/>
                  </a:cubicBezTo>
                  <a:cubicBezTo>
                    <a:pt x="19749" y="208"/>
                    <a:pt x="19650" y="150"/>
                    <a:pt x="19654" y="100"/>
                  </a:cubicBezTo>
                  <a:cubicBezTo>
                    <a:pt x="19613" y="19"/>
                    <a:pt x="19613" y="19"/>
                    <a:pt x="19519" y="13"/>
                  </a:cubicBezTo>
                  <a:cubicBezTo>
                    <a:pt x="19469" y="60"/>
                    <a:pt x="19402" y="87"/>
                    <a:pt x="19334" y="87"/>
                  </a:cubicBezTo>
                  <a:cubicBezTo>
                    <a:pt x="19316" y="87"/>
                    <a:pt x="19298" y="85"/>
                    <a:pt x="19281" y="81"/>
                  </a:cubicBezTo>
                  <a:cubicBezTo>
                    <a:pt x="19206" y="75"/>
                    <a:pt x="19146" y="41"/>
                    <a:pt x="19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37"/>
            <p:cNvSpPr/>
            <p:nvPr/>
          </p:nvSpPr>
          <p:spPr>
            <a:xfrm>
              <a:off x="5098472" y="3289582"/>
              <a:ext cx="358230" cy="58110"/>
            </a:xfrm>
            <a:custGeom>
              <a:avLst/>
              <a:gdLst/>
              <a:ahLst/>
              <a:cxnLst/>
              <a:rect l="l" t="t" r="r" b="b"/>
              <a:pathLst>
                <a:path w="24107" h="3941" extrusionOk="0">
                  <a:moveTo>
                    <a:pt x="1481" y="474"/>
                  </a:moveTo>
                  <a:lnTo>
                    <a:pt x="1493" y="562"/>
                  </a:lnTo>
                  <a:lnTo>
                    <a:pt x="1534" y="581"/>
                  </a:lnTo>
                  <a:cubicBezTo>
                    <a:pt x="1568" y="512"/>
                    <a:pt x="1568" y="512"/>
                    <a:pt x="1524" y="493"/>
                  </a:cubicBezTo>
                  <a:lnTo>
                    <a:pt x="1481" y="474"/>
                  </a:lnTo>
                  <a:close/>
                  <a:moveTo>
                    <a:pt x="11151" y="534"/>
                  </a:moveTo>
                  <a:cubicBezTo>
                    <a:pt x="11167" y="540"/>
                    <a:pt x="11180" y="546"/>
                    <a:pt x="11195" y="553"/>
                  </a:cubicBezTo>
                  <a:cubicBezTo>
                    <a:pt x="11162" y="616"/>
                    <a:pt x="11134" y="678"/>
                    <a:pt x="11097" y="678"/>
                  </a:cubicBezTo>
                  <a:cubicBezTo>
                    <a:pt x="11092" y="678"/>
                    <a:pt x="11087" y="677"/>
                    <a:pt x="11083" y="675"/>
                  </a:cubicBezTo>
                  <a:lnTo>
                    <a:pt x="11042" y="659"/>
                  </a:lnTo>
                  <a:cubicBezTo>
                    <a:pt x="11070" y="609"/>
                    <a:pt x="11108" y="568"/>
                    <a:pt x="11151" y="534"/>
                  </a:cubicBezTo>
                  <a:close/>
                  <a:moveTo>
                    <a:pt x="20280" y="462"/>
                  </a:moveTo>
                  <a:cubicBezTo>
                    <a:pt x="20324" y="474"/>
                    <a:pt x="20324" y="474"/>
                    <a:pt x="20302" y="549"/>
                  </a:cubicBezTo>
                  <a:cubicBezTo>
                    <a:pt x="20279" y="617"/>
                    <a:pt x="20222" y="679"/>
                    <a:pt x="20182" y="679"/>
                  </a:cubicBezTo>
                  <a:cubicBezTo>
                    <a:pt x="20179" y="679"/>
                    <a:pt x="20176" y="678"/>
                    <a:pt x="20174" y="678"/>
                  </a:cubicBezTo>
                  <a:cubicBezTo>
                    <a:pt x="20133" y="668"/>
                    <a:pt x="20171" y="515"/>
                    <a:pt x="20280" y="462"/>
                  </a:cubicBezTo>
                  <a:close/>
                  <a:moveTo>
                    <a:pt x="767" y="640"/>
                  </a:moveTo>
                  <a:cubicBezTo>
                    <a:pt x="780" y="640"/>
                    <a:pt x="793" y="643"/>
                    <a:pt x="807" y="647"/>
                  </a:cubicBezTo>
                  <a:cubicBezTo>
                    <a:pt x="847" y="656"/>
                    <a:pt x="847" y="656"/>
                    <a:pt x="829" y="731"/>
                  </a:cubicBezTo>
                  <a:cubicBezTo>
                    <a:pt x="829" y="731"/>
                    <a:pt x="777" y="788"/>
                    <a:pt x="739" y="788"/>
                  </a:cubicBezTo>
                  <a:cubicBezTo>
                    <a:pt x="737" y="788"/>
                    <a:pt x="734" y="788"/>
                    <a:pt x="732" y="788"/>
                  </a:cubicBezTo>
                  <a:lnTo>
                    <a:pt x="710" y="703"/>
                  </a:lnTo>
                  <a:cubicBezTo>
                    <a:pt x="720" y="653"/>
                    <a:pt x="742" y="640"/>
                    <a:pt x="767" y="640"/>
                  </a:cubicBezTo>
                  <a:close/>
                  <a:moveTo>
                    <a:pt x="18876" y="612"/>
                  </a:moveTo>
                  <a:cubicBezTo>
                    <a:pt x="18882" y="612"/>
                    <a:pt x="18886" y="621"/>
                    <a:pt x="18889" y="643"/>
                  </a:cubicBezTo>
                  <a:cubicBezTo>
                    <a:pt x="18892" y="697"/>
                    <a:pt x="18886" y="750"/>
                    <a:pt x="18867" y="800"/>
                  </a:cubicBezTo>
                  <a:cubicBezTo>
                    <a:pt x="18867" y="800"/>
                    <a:pt x="18855" y="836"/>
                    <a:pt x="18844" y="836"/>
                  </a:cubicBezTo>
                  <a:cubicBezTo>
                    <a:pt x="18839" y="836"/>
                    <a:pt x="18833" y="828"/>
                    <a:pt x="18829" y="803"/>
                  </a:cubicBezTo>
                  <a:lnTo>
                    <a:pt x="18820" y="725"/>
                  </a:lnTo>
                  <a:cubicBezTo>
                    <a:pt x="18840" y="669"/>
                    <a:pt x="18862" y="612"/>
                    <a:pt x="18876" y="612"/>
                  </a:cubicBezTo>
                  <a:close/>
                  <a:moveTo>
                    <a:pt x="9418" y="825"/>
                  </a:moveTo>
                  <a:lnTo>
                    <a:pt x="9418" y="825"/>
                  </a:lnTo>
                  <a:cubicBezTo>
                    <a:pt x="9422" y="904"/>
                    <a:pt x="9428" y="982"/>
                    <a:pt x="9393" y="982"/>
                  </a:cubicBezTo>
                  <a:lnTo>
                    <a:pt x="9350" y="907"/>
                  </a:lnTo>
                  <a:lnTo>
                    <a:pt x="9381" y="828"/>
                  </a:lnTo>
                  <a:lnTo>
                    <a:pt x="9418" y="825"/>
                  </a:lnTo>
                  <a:close/>
                  <a:moveTo>
                    <a:pt x="10290" y="813"/>
                  </a:moveTo>
                  <a:cubicBezTo>
                    <a:pt x="10327" y="822"/>
                    <a:pt x="10327" y="822"/>
                    <a:pt x="10308" y="900"/>
                  </a:cubicBezTo>
                  <a:cubicBezTo>
                    <a:pt x="10296" y="951"/>
                    <a:pt x="10271" y="1001"/>
                    <a:pt x="10240" y="1045"/>
                  </a:cubicBezTo>
                  <a:cubicBezTo>
                    <a:pt x="10205" y="1035"/>
                    <a:pt x="10271" y="891"/>
                    <a:pt x="10290" y="813"/>
                  </a:cubicBezTo>
                  <a:close/>
                  <a:moveTo>
                    <a:pt x="1190" y="779"/>
                  </a:moveTo>
                  <a:cubicBezTo>
                    <a:pt x="1202" y="779"/>
                    <a:pt x="1218" y="786"/>
                    <a:pt x="1242" y="797"/>
                  </a:cubicBezTo>
                  <a:cubicBezTo>
                    <a:pt x="1280" y="813"/>
                    <a:pt x="1321" y="828"/>
                    <a:pt x="1286" y="900"/>
                  </a:cubicBezTo>
                  <a:lnTo>
                    <a:pt x="1249" y="885"/>
                  </a:lnTo>
                  <a:cubicBezTo>
                    <a:pt x="1259" y="862"/>
                    <a:pt x="1258" y="852"/>
                    <a:pt x="1254" y="852"/>
                  </a:cubicBezTo>
                  <a:lnTo>
                    <a:pt x="1254" y="852"/>
                  </a:lnTo>
                  <a:cubicBezTo>
                    <a:pt x="1244" y="852"/>
                    <a:pt x="1213" y="897"/>
                    <a:pt x="1217" y="957"/>
                  </a:cubicBezTo>
                  <a:lnTo>
                    <a:pt x="1155" y="1098"/>
                  </a:lnTo>
                  <a:cubicBezTo>
                    <a:pt x="1120" y="1085"/>
                    <a:pt x="1117" y="998"/>
                    <a:pt x="1145" y="925"/>
                  </a:cubicBezTo>
                  <a:cubicBezTo>
                    <a:pt x="1160" y="815"/>
                    <a:pt x="1164" y="779"/>
                    <a:pt x="1190" y="779"/>
                  </a:cubicBezTo>
                  <a:close/>
                  <a:moveTo>
                    <a:pt x="11386" y="1223"/>
                  </a:moveTo>
                  <a:lnTo>
                    <a:pt x="11418" y="1248"/>
                  </a:lnTo>
                  <a:cubicBezTo>
                    <a:pt x="11377" y="1302"/>
                    <a:pt x="11339" y="1356"/>
                    <a:pt x="11311" y="1356"/>
                  </a:cubicBezTo>
                  <a:cubicBezTo>
                    <a:pt x="11307" y="1356"/>
                    <a:pt x="11303" y="1355"/>
                    <a:pt x="11299" y="1352"/>
                  </a:cubicBezTo>
                  <a:lnTo>
                    <a:pt x="11311" y="1264"/>
                  </a:lnTo>
                  <a:lnTo>
                    <a:pt x="11386" y="1223"/>
                  </a:lnTo>
                  <a:close/>
                  <a:moveTo>
                    <a:pt x="17376" y="1245"/>
                  </a:moveTo>
                  <a:cubicBezTo>
                    <a:pt x="17405" y="1245"/>
                    <a:pt x="17438" y="1289"/>
                    <a:pt x="17438" y="1289"/>
                  </a:cubicBezTo>
                  <a:cubicBezTo>
                    <a:pt x="17438" y="1289"/>
                    <a:pt x="17485" y="1352"/>
                    <a:pt x="17457" y="1374"/>
                  </a:cubicBezTo>
                  <a:cubicBezTo>
                    <a:pt x="17407" y="1349"/>
                    <a:pt x="17363" y="1314"/>
                    <a:pt x="17328" y="1273"/>
                  </a:cubicBezTo>
                  <a:lnTo>
                    <a:pt x="17360" y="1251"/>
                  </a:lnTo>
                  <a:cubicBezTo>
                    <a:pt x="17365" y="1247"/>
                    <a:pt x="17370" y="1245"/>
                    <a:pt x="17376" y="1245"/>
                  </a:cubicBezTo>
                  <a:close/>
                  <a:moveTo>
                    <a:pt x="17194" y="1596"/>
                  </a:moveTo>
                  <a:cubicBezTo>
                    <a:pt x="17205" y="1596"/>
                    <a:pt x="17218" y="1610"/>
                    <a:pt x="17250" y="1646"/>
                  </a:cubicBezTo>
                  <a:lnTo>
                    <a:pt x="17222" y="1668"/>
                  </a:lnTo>
                  <a:lnTo>
                    <a:pt x="17140" y="1637"/>
                  </a:lnTo>
                  <a:lnTo>
                    <a:pt x="17168" y="1612"/>
                  </a:lnTo>
                  <a:cubicBezTo>
                    <a:pt x="17179" y="1602"/>
                    <a:pt x="17186" y="1596"/>
                    <a:pt x="17194" y="1596"/>
                  </a:cubicBezTo>
                  <a:close/>
                  <a:moveTo>
                    <a:pt x="7379" y="1759"/>
                  </a:moveTo>
                  <a:cubicBezTo>
                    <a:pt x="7388" y="1759"/>
                    <a:pt x="7409" y="1776"/>
                    <a:pt x="7394" y="1790"/>
                  </a:cubicBezTo>
                  <a:cubicBezTo>
                    <a:pt x="7372" y="1767"/>
                    <a:pt x="7372" y="1759"/>
                    <a:pt x="7379" y="1759"/>
                  </a:cubicBezTo>
                  <a:close/>
                  <a:moveTo>
                    <a:pt x="17190" y="1754"/>
                  </a:moveTo>
                  <a:lnTo>
                    <a:pt x="17190" y="1754"/>
                  </a:lnTo>
                  <a:cubicBezTo>
                    <a:pt x="17186" y="1754"/>
                    <a:pt x="17184" y="1765"/>
                    <a:pt x="17193" y="1797"/>
                  </a:cubicBezTo>
                  <a:cubicBezTo>
                    <a:pt x="17211" y="1781"/>
                    <a:pt x="17197" y="1754"/>
                    <a:pt x="17190" y="1754"/>
                  </a:cubicBezTo>
                  <a:close/>
                  <a:moveTo>
                    <a:pt x="7181" y="1781"/>
                  </a:moveTo>
                  <a:cubicBezTo>
                    <a:pt x="7237" y="1837"/>
                    <a:pt x="7294" y="1891"/>
                    <a:pt x="7269" y="1916"/>
                  </a:cubicBezTo>
                  <a:lnTo>
                    <a:pt x="7187" y="1888"/>
                  </a:lnTo>
                  <a:lnTo>
                    <a:pt x="7156" y="1806"/>
                  </a:lnTo>
                  <a:lnTo>
                    <a:pt x="7181" y="1781"/>
                  </a:lnTo>
                  <a:close/>
                  <a:moveTo>
                    <a:pt x="16932" y="1843"/>
                  </a:moveTo>
                  <a:cubicBezTo>
                    <a:pt x="16942" y="1843"/>
                    <a:pt x="16956" y="1857"/>
                    <a:pt x="16990" y="1891"/>
                  </a:cubicBezTo>
                  <a:lnTo>
                    <a:pt x="16965" y="1916"/>
                  </a:lnTo>
                  <a:lnTo>
                    <a:pt x="16883" y="1888"/>
                  </a:lnTo>
                  <a:lnTo>
                    <a:pt x="16908" y="1859"/>
                  </a:lnTo>
                  <a:cubicBezTo>
                    <a:pt x="16918" y="1849"/>
                    <a:pt x="16924" y="1843"/>
                    <a:pt x="16932" y="1843"/>
                  </a:cubicBezTo>
                  <a:close/>
                  <a:moveTo>
                    <a:pt x="449" y="1765"/>
                  </a:moveTo>
                  <a:cubicBezTo>
                    <a:pt x="424" y="1812"/>
                    <a:pt x="406" y="1859"/>
                    <a:pt x="396" y="1913"/>
                  </a:cubicBezTo>
                  <a:lnTo>
                    <a:pt x="418" y="1919"/>
                  </a:lnTo>
                  <a:cubicBezTo>
                    <a:pt x="419" y="1919"/>
                    <a:pt x="420" y="1919"/>
                    <a:pt x="421" y="1919"/>
                  </a:cubicBezTo>
                  <a:cubicBezTo>
                    <a:pt x="442" y="1919"/>
                    <a:pt x="459" y="1844"/>
                    <a:pt x="475" y="1772"/>
                  </a:cubicBezTo>
                  <a:lnTo>
                    <a:pt x="449" y="1765"/>
                  </a:lnTo>
                  <a:close/>
                  <a:moveTo>
                    <a:pt x="16169" y="1847"/>
                  </a:moveTo>
                  <a:cubicBezTo>
                    <a:pt x="16228" y="1900"/>
                    <a:pt x="16285" y="1950"/>
                    <a:pt x="16263" y="1975"/>
                  </a:cubicBezTo>
                  <a:lnTo>
                    <a:pt x="16181" y="1947"/>
                  </a:lnTo>
                  <a:lnTo>
                    <a:pt x="16147" y="1869"/>
                  </a:lnTo>
                  <a:lnTo>
                    <a:pt x="16169" y="1847"/>
                  </a:lnTo>
                  <a:close/>
                  <a:moveTo>
                    <a:pt x="5853" y="1933"/>
                  </a:moveTo>
                  <a:cubicBezTo>
                    <a:pt x="5848" y="1933"/>
                    <a:pt x="5843" y="1937"/>
                    <a:pt x="5837" y="1944"/>
                  </a:cubicBezTo>
                  <a:cubicBezTo>
                    <a:pt x="5799" y="1985"/>
                    <a:pt x="5799" y="1985"/>
                    <a:pt x="5874" y="2019"/>
                  </a:cubicBezTo>
                  <a:lnTo>
                    <a:pt x="5912" y="1982"/>
                  </a:lnTo>
                  <a:cubicBezTo>
                    <a:pt x="5876" y="1946"/>
                    <a:pt x="5863" y="1933"/>
                    <a:pt x="5853" y="1933"/>
                  </a:cubicBezTo>
                  <a:close/>
                  <a:moveTo>
                    <a:pt x="6947" y="1960"/>
                  </a:moveTo>
                  <a:cubicBezTo>
                    <a:pt x="6965" y="1960"/>
                    <a:pt x="7005" y="1975"/>
                    <a:pt x="7068" y="2013"/>
                  </a:cubicBezTo>
                  <a:cubicBezTo>
                    <a:pt x="7125" y="2066"/>
                    <a:pt x="7125" y="2066"/>
                    <a:pt x="7103" y="2091"/>
                  </a:cubicBezTo>
                  <a:cubicBezTo>
                    <a:pt x="7052" y="2072"/>
                    <a:pt x="7005" y="2044"/>
                    <a:pt x="6965" y="2010"/>
                  </a:cubicBezTo>
                  <a:cubicBezTo>
                    <a:pt x="6933" y="1981"/>
                    <a:pt x="6925" y="1960"/>
                    <a:pt x="6947" y="1960"/>
                  </a:cubicBezTo>
                  <a:close/>
                  <a:moveTo>
                    <a:pt x="16715" y="1985"/>
                  </a:moveTo>
                  <a:cubicBezTo>
                    <a:pt x="16726" y="1985"/>
                    <a:pt x="16743" y="1994"/>
                    <a:pt x="16764" y="2013"/>
                  </a:cubicBezTo>
                  <a:cubicBezTo>
                    <a:pt x="16821" y="2066"/>
                    <a:pt x="16821" y="2066"/>
                    <a:pt x="16795" y="2091"/>
                  </a:cubicBezTo>
                  <a:cubicBezTo>
                    <a:pt x="16775" y="2112"/>
                    <a:pt x="16763" y="2124"/>
                    <a:pt x="16754" y="2124"/>
                  </a:cubicBezTo>
                  <a:cubicBezTo>
                    <a:pt x="16742" y="2124"/>
                    <a:pt x="16735" y="2105"/>
                    <a:pt x="16717" y="2063"/>
                  </a:cubicBezTo>
                  <a:cubicBezTo>
                    <a:pt x="16695" y="2013"/>
                    <a:pt x="16696" y="1985"/>
                    <a:pt x="16715" y="1985"/>
                  </a:cubicBezTo>
                  <a:close/>
                  <a:moveTo>
                    <a:pt x="17091" y="2174"/>
                  </a:moveTo>
                  <a:lnTo>
                    <a:pt x="17091" y="2174"/>
                  </a:lnTo>
                  <a:cubicBezTo>
                    <a:pt x="17099" y="2182"/>
                    <a:pt x="17108" y="2191"/>
                    <a:pt x="17118" y="2201"/>
                  </a:cubicBezTo>
                  <a:cubicBezTo>
                    <a:pt x="17123" y="2203"/>
                    <a:pt x="17127" y="2204"/>
                    <a:pt x="17130" y="2206"/>
                  </a:cubicBezTo>
                  <a:lnTo>
                    <a:pt x="17130" y="2206"/>
                  </a:lnTo>
                  <a:cubicBezTo>
                    <a:pt x="17120" y="2198"/>
                    <a:pt x="17106" y="2188"/>
                    <a:pt x="17091" y="2174"/>
                  </a:cubicBezTo>
                  <a:close/>
                  <a:moveTo>
                    <a:pt x="17130" y="2206"/>
                  </a:moveTo>
                  <a:cubicBezTo>
                    <a:pt x="17151" y="2221"/>
                    <a:pt x="17163" y="2227"/>
                    <a:pt x="17165" y="2227"/>
                  </a:cubicBezTo>
                  <a:cubicBezTo>
                    <a:pt x="17169" y="2227"/>
                    <a:pt x="17158" y="2217"/>
                    <a:pt x="17130" y="2206"/>
                  </a:cubicBezTo>
                  <a:close/>
                  <a:moveTo>
                    <a:pt x="15963" y="2184"/>
                  </a:moveTo>
                  <a:cubicBezTo>
                    <a:pt x="15974" y="2184"/>
                    <a:pt x="15987" y="2197"/>
                    <a:pt x="16021" y="2229"/>
                  </a:cubicBezTo>
                  <a:cubicBezTo>
                    <a:pt x="16021" y="2229"/>
                    <a:pt x="16078" y="2286"/>
                    <a:pt x="16056" y="2304"/>
                  </a:cubicBezTo>
                  <a:lnTo>
                    <a:pt x="15978" y="2273"/>
                  </a:lnTo>
                  <a:cubicBezTo>
                    <a:pt x="15921" y="2220"/>
                    <a:pt x="15943" y="2198"/>
                    <a:pt x="15943" y="2198"/>
                  </a:cubicBezTo>
                  <a:cubicBezTo>
                    <a:pt x="15952" y="2189"/>
                    <a:pt x="15957" y="2184"/>
                    <a:pt x="15963" y="2184"/>
                  </a:cubicBezTo>
                  <a:close/>
                  <a:moveTo>
                    <a:pt x="6300" y="2364"/>
                  </a:moveTo>
                  <a:lnTo>
                    <a:pt x="6300" y="2364"/>
                  </a:lnTo>
                  <a:cubicBezTo>
                    <a:pt x="6322" y="2387"/>
                    <a:pt x="6322" y="2395"/>
                    <a:pt x="6317" y="2395"/>
                  </a:cubicBezTo>
                  <a:cubicBezTo>
                    <a:pt x="6309" y="2395"/>
                    <a:pt x="6287" y="2377"/>
                    <a:pt x="6300" y="2364"/>
                  </a:cubicBezTo>
                  <a:close/>
                  <a:moveTo>
                    <a:pt x="2678" y="2345"/>
                  </a:moveTo>
                  <a:cubicBezTo>
                    <a:pt x="2704" y="2345"/>
                    <a:pt x="2725" y="2351"/>
                    <a:pt x="2734" y="2361"/>
                  </a:cubicBezTo>
                  <a:cubicBezTo>
                    <a:pt x="2756" y="2386"/>
                    <a:pt x="2696" y="2439"/>
                    <a:pt x="2596" y="2439"/>
                  </a:cubicBezTo>
                  <a:lnTo>
                    <a:pt x="2552" y="2389"/>
                  </a:lnTo>
                  <a:cubicBezTo>
                    <a:pt x="2587" y="2359"/>
                    <a:pt x="2638" y="2345"/>
                    <a:pt x="2678" y="2345"/>
                  </a:cubicBezTo>
                  <a:close/>
                  <a:moveTo>
                    <a:pt x="6728" y="2500"/>
                  </a:moveTo>
                  <a:cubicBezTo>
                    <a:pt x="6754" y="2500"/>
                    <a:pt x="6792" y="2536"/>
                    <a:pt x="6792" y="2536"/>
                  </a:cubicBezTo>
                  <a:cubicBezTo>
                    <a:pt x="6849" y="2590"/>
                    <a:pt x="6770" y="2558"/>
                    <a:pt x="6748" y="2580"/>
                  </a:cubicBezTo>
                  <a:cubicBezTo>
                    <a:pt x="6667" y="2552"/>
                    <a:pt x="6667" y="2549"/>
                    <a:pt x="6714" y="2505"/>
                  </a:cubicBezTo>
                  <a:cubicBezTo>
                    <a:pt x="6718" y="2501"/>
                    <a:pt x="6722" y="2500"/>
                    <a:pt x="6728" y="2500"/>
                  </a:cubicBezTo>
                  <a:close/>
                  <a:moveTo>
                    <a:pt x="2714" y="2546"/>
                  </a:moveTo>
                  <a:cubicBezTo>
                    <a:pt x="2689" y="2546"/>
                    <a:pt x="2654" y="2566"/>
                    <a:pt x="2624" y="2593"/>
                  </a:cubicBezTo>
                  <a:cubicBezTo>
                    <a:pt x="2568" y="2646"/>
                    <a:pt x="2590" y="2671"/>
                    <a:pt x="2634" y="2721"/>
                  </a:cubicBezTo>
                  <a:cubicBezTo>
                    <a:pt x="2641" y="2729"/>
                    <a:pt x="2653" y="2732"/>
                    <a:pt x="2667" y="2732"/>
                  </a:cubicBezTo>
                  <a:cubicBezTo>
                    <a:pt x="2698" y="2732"/>
                    <a:pt x="2737" y="2718"/>
                    <a:pt x="2737" y="2718"/>
                  </a:cubicBezTo>
                  <a:cubicBezTo>
                    <a:pt x="2794" y="2665"/>
                    <a:pt x="2772" y="2643"/>
                    <a:pt x="2750" y="2618"/>
                  </a:cubicBezTo>
                  <a:cubicBezTo>
                    <a:pt x="2756" y="2566"/>
                    <a:pt x="2740" y="2546"/>
                    <a:pt x="2714" y="2546"/>
                  </a:cubicBezTo>
                  <a:close/>
                  <a:moveTo>
                    <a:pt x="5867" y="2634"/>
                  </a:moveTo>
                  <a:cubicBezTo>
                    <a:pt x="5864" y="2634"/>
                    <a:pt x="5861" y="2635"/>
                    <a:pt x="5858" y="2637"/>
                  </a:cubicBezTo>
                  <a:lnTo>
                    <a:pt x="5840" y="2649"/>
                  </a:lnTo>
                  <a:cubicBezTo>
                    <a:pt x="5871" y="2693"/>
                    <a:pt x="5909" y="2731"/>
                    <a:pt x="5952" y="2762"/>
                  </a:cubicBezTo>
                  <a:cubicBezTo>
                    <a:pt x="5974" y="2746"/>
                    <a:pt x="5927" y="2684"/>
                    <a:pt x="5927" y="2684"/>
                  </a:cubicBezTo>
                  <a:cubicBezTo>
                    <a:pt x="5927" y="2684"/>
                    <a:pt x="5890" y="2634"/>
                    <a:pt x="5867" y="2634"/>
                  </a:cubicBezTo>
                  <a:close/>
                  <a:moveTo>
                    <a:pt x="5125" y="2768"/>
                  </a:moveTo>
                  <a:lnTo>
                    <a:pt x="5150" y="2922"/>
                  </a:lnTo>
                  <a:cubicBezTo>
                    <a:pt x="5147" y="2901"/>
                    <a:pt x="5142" y="2872"/>
                    <a:pt x="5138" y="2843"/>
                  </a:cubicBezTo>
                  <a:lnTo>
                    <a:pt x="5125" y="2768"/>
                  </a:lnTo>
                  <a:close/>
                  <a:moveTo>
                    <a:pt x="6317" y="2891"/>
                  </a:moveTo>
                  <a:cubicBezTo>
                    <a:pt x="6332" y="2891"/>
                    <a:pt x="6350" y="2901"/>
                    <a:pt x="6376" y="2931"/>
                  </a:cubicBezTo>
                  <a:cubicBezTo>
                    <a:pt x="6376" y="2931"/>
                    <a:pt x="6429" y="2988"/>
                    <a:pt x="6404" y="3009"/>
                  </a:cubicBezTo>
                  <a:cubicBezTo>
                    <a:pt x="6399" y="3014"/>
                    <a:pt x="6392" y="3016"/>
                    <a:pt x="6384" y="3016"/>
                  </a:cubicBezTo>
                  <a:cubicBezTo>
                    <a:pt x="6352" y="3016"/>
                    <a:pt x="6303" y="2988"/>
                    <a:pt x="6303" y="2988"/>
                  </a:cubicBezTo>
                  <a:cubicBezTo>
                    <a:pt x="6256" y="2928"/>
                    <a:pt x="6278" y="2909"/>
                    <a:pt x="6278" y="2909"/>
                  </a:cubicBezTo>
                  <a:cubicBezTo>
                    <a:pt x="6291" y="2900"/>
                    <a:pt x="6302" y="2891"/>
                    <a:pt x="6317" y="2891"/>
                  </a:cubicBezTo>
                  <a:close/>
                  <a:moveTo>
                    <a:pt x="5770" y="2965"/>
                  </a:moveTo>
                  <a:cubicBezTo>
                    <a:pt x="5780" y="2965"/>
                    <a:pt x="5788" y="2980"/>
                    <a:pt x="5815" y="3028"/>
                  </a:cubicBezTo>
                  <a:lnTo>
                    <a:pt x="5793" y="3041"/>
                  </a:lnTo>
                  <a:lnTo>
                    <a:pt x="5733" y="2984"/>
                  </a:lnTo>
                  <a:lnTo>
                    <a:pt x="5755" y="2972"/>
                  </a:lnTo>
                  <a:cubicBezTo>
                    <a:pt x="5762" y="2968"/>
                    <a:pt x="5766" y="2965"/>
                    <a:pt x="5770" y="2965"/>
                  </a:cubicBezTo>
                  <a:close/>
                  <a:moveTo>
                    <a:pt x="13055" y="2917"/>
                  </a:moveTo>
                  <a:cubicBezTo>
                    <a:pt x="13061" y="2917"/>
                    <a:pt x="13066" y="2919"/>
                    <a:pt x="13069" y="2922"/>
                  </a:cubicBezTo>
                  <a:lnTo>
                    <a:pt x="13072" y="2922"/>
                  </a:lnTo>
                  <a:cubicBezTo>
                    <a:pt x="13116" y="2956"/>
                    <a:pt x="13116" y="2956"/>
                    <a:pt x="13069" y="3019"/>
                  </a:cubicBezTo>
                  <a:cubicBezTo>
                    <a:pt x="13051" y="3044"/>
                    <a:pt x="13031" y="3052"/>
                    <a:pt x="13013" y="3052"/>
                  </a:cubicBezTo>
                  <a:cubicBezTo>
                    <a:pt x="12986" y="3052"/>
                    <a:pt x="12962" y="3033"/>
                    <a:pt x="12947" y="3022"/>
                  </a:cubicBezTo>
                  <a:cubicBezTo>
                    <a:pt x="12968" y="2956"/>
                    <a:pt x="13024" y="2917"/>
                    <a:pt x="13055" y="2917"/>
                  </a:cubicBezTo>
                  <a:close/>
                  <a:moveTo>
                    <a:pt x="4000" y="2980"/>
                  </a:moveTo>
                  <a:cubicBezTo>
                    <a:pt x="4009" y="2980"/>
                    <a:pt x="4017" y="2984"/>
                    <a:pt x="4025" y="2988"/>
                  </a:cubicBezTo>
                  <a:lnTo>
                    <a:pt x="3994" y="3056"/>
                  </a:lnTo>
                  <a:lnTo>
                    <a:pt x="3934" y="3119"/>
                  </a:lnTo>
                  <a:lnTo>
                    <a:pt x="3947" y="3035"/>
                  </a:lnTo>
                  <a:cubicBezTo>
                    <a:pt x="3968" y="2991"/>
                    <a:pt x="3985" y="2980"/>
                    <a:pt x="4000" y="2980"/>
                  </a:cubicBezTo>
                  <a:close/>
                  <a:moveTo>
                    <a:pt x="5556" y="3024"/>
                  </a:moveTo>
                  <a:cubicBezTo>
                    <a:pt x="5572" y="3024"/>
                    <a:pt x="5605" y="3089"/>
                    <a:pt x="5630" y="3197"/>
                  </a:cubicBezTo>
                  <a:lnTo>
                    <a:pt x="5580" y="3216"/>
                  </a:lnTo>
                  <a:cubicBezTo>
                    <a:pt x="5554" y="3141"/>
                    <a:pt x="5526" y="3069"/>
                    <a:pt x="5548" y="3060"/>
                  </a:cubicBezTo>
                  <a:cubicBezTo>
                    <a:pt x="5546" y="3036"/>
                    <a:pt x="5550" y="3024"/>
                    <a:pt x="5556" y="3024"/>
                  </a:cubicBezTo>
                  <a:close/>
                  <a:moveTo>
                    <a:pt x="23971" y="2945"/>
                  </a:moveTo>
                  <a:lnTo>
                    <a:pt x="23971" y="2945"/>
                  </a:lnTo>
                  <a:cubicBezTo>
                    <a:pt x="23985" y="2945"/>
                    <a:pt x="23969" y="3054"/>
                    <a:pt x="23925" y="3163"/>
                  </a:cubicBezTo>
                  <a:cubicBezTo>
                    <a:pt x="23905" y="3238"/>
                    <a:pt x="23894" y="3275"/>
                    <a:pt x="23890" y="3275"/>
                  </a:cubicBezTo>
                  <a:cubicBezTo>
                    <a:pt x="23886" y="3275"/>
                    <a:pt x="23889" y="3237"/>
                    <a:pt x="23897" y="3160"/>
                  </a:cubicBezTo>
                  <a:cubicBezTo>
                    <a:pt x="23906" y="3083"/>
                    <a:pt x="23912" y="3006"/>
                    <a:pt x="23936" y="3006"/>
                  </a:cubicBezTo>
                  <a:cubicBezTo>
                    <a:pt x="23936" y="3006"/>
                    <a:pt x="23937" y="3006"/>
                    <a:pt x="23937" y="3006"/>
                  </a:cubicBezTo>
                  <a:cubicBezTo>
                    <a:pt x="23954" y="2963"/>
                    <a:pt x="23965" y="2945"/>
                    <a:pt x="23971" y="2945"/>
                  </a:cubicBezTo>
                  <a:close/>
                  <a:moveTo>
                    <a:pt x="4691" y="3029"/>
                  </a:moveTo>
                  <a:lnTo>
                    <a:pt x="4691" y="3029"/>
                  </a:lnTo>
                  <a:cubicBezTo>
                    <a:pt x="4699" y="3029"/>
                    <a:pt x="4690" y="3066"/>
                    <a:pt x="4668" y="3157"/>
                  </a:cubicBezTo>
                  <a:cubicBezTo>
                    <a:pt x="4636" y="3232"/>
                    <a:pt x="4602" y="3307"/>
                    <a:pt x="4602" y="3307"/>
                  </a:cubicBezTo>
                  <a:cubicBezTo>
                    <a:pt x="4574" y="3307"/>
                    <a:pt x="4611" y="3232"/>
                    <a:pt x="4649" y="3078"/>
                  </a:cubicBezTo>
                  <a:cubicBezTo>
                    <a:pt x="4672" y="3047"/>
                    <a:pt x="4686" y="3029"/>
                    <a:pt x="4691" y="3029"/>
                  </a:cubicBezTo>
                  <a:close/>
                  <a:moveTo>
                    <a:pt x="4087" y="3147"/>
                  </a:moveTo>
                  <a:cubicBezTo>
                    <a:pt x="4092" y="3147"/>
                    <a:pt x="4078" y="3183"/>
                    <a:pt x="4053" y="3251"/>
                  </a:cubicBezTo>
                  <a:cubicBezTo>
                    <a:pt x="4025" y="3323"/>
                    <a:pt x="4000" y="3398"/>
                    <a:pt x="3912" y="3445"/>
                  </a:cubicBezTo>
                  <a:lnTo>
                    <a:pt x="3856" y="3423"/>
                  </a:lnTo>
                  <a:cubicBezTo>
                    <a:pt x="3856" y="3423"/>
                    <a:pt x="3912" y="3360"/>
                    <a:pt x="3972" y="3301"/>
                  </a:cubicBezTo>
                  <a:cubicBezTo>
                    <a:pt x="4048" y="3196"/>
                    <a:pt x="4081" y="3147"/>
                    <a:pt x="4087" y="3147"/>
                  </a:cubicBezTo>
                  <a:close/>
                  <a:moveTo>
                    <a:pt x="14125" y="3342"/>
                  </a:moveTo>
                  <a:lnTo>
                    <a:pt x="14154" y="3345"/>
                  </a:lnTo>
                  <a:cubicBezTo>
                    <a:pt x="14144" y="3419"/>
                    <a:pt x="14132" y="3495"/>
                    <a:pt x="14105" y="3495"/>
                  </a:cubicBezTo>
                  <a:cubicBezTo>
                    <a:pt x="14105" y="3495"/>
                    <a:pt x="14104" y="3495"/>
                    <a:pt x="14103" y="3495"/>
                  </a:cubicBezTo>
                  <a:cubicBezTo>
                    <a:pt x="14091" y="3495"/>
                    <a:pt x="14082" y="3492"/>
                    <a:pt x="14073" y="3489"/>
                  </a:cubicBezTo>
                  <a:lnTo>
                    <a:pt x="14073" y="3489"/>
                  </a:lnTo>
                  <a:cubicBezTo>
                    <a:pt x="14085" y="3437"/>
                    <a:pt x="14101" y="3388"/>
                    <a:pt x="14125" y="3342"/>
                  </a:cubicBezTo>
                  <a:close/>
                  <a:moveTo>
                    <a:pt x="4881" y="3407"/>
                  </a:moveTo>
                  <a:cubicBezTo>
                    <a:pt x="4881" y="3483"/>
                    <a:pt x="4884" y="3561"/>
                    <a:pt x="4852" y="3564"/>
                  </a:cubicBezTo>
                  <a:lnTo>
                    <a:pt x="4821" y="3564"/>
                  </a:lnTo>
                  <a:cubicBezTo>
                    <a:pt x="4824" y="3511"/>
                    <a:pt x="4834" y="3458"/>
                    <a:pt x="4852" y="3407"/>
                  </a:cubicBezTo>
                  <a:close/>
                  <a:moveTo>
                    <a:pt x="5507" y="3564"/>
                  </a:moveTo>
                  <a:lnTo>
                    <a:pt x="5529" y="3639"/>
                  </a:lnTo>
                  <a:cubicBezTo>
                    <a:pt x="5508" y="3644"/>
                    <a:pt x="5494" y="3684"/>
                    <a:pt x="5482" y="3684"/>
                  </a:cubicBezTo>
                  <a:cubicBezTo>
                    <a:pt x="5477" y="3684"/>
                    <a:pt x="5472" y="3675"/>
                    <a:pt x="5467" y="3652"/>
                  </a:cubicBezTo>
                  <a:cubicBezTo>
                    <a:pt x="5466" y="3652"/>
                    <a:pt x="5465" y="3652"/>
                    <a:pt x="5464" y="3652"/>
                  </a:cubicBezTo>
                  <a:cubicBezTo>
                    <a:pt x="5438" y="3652"/>
                    <a:pt x="5480" y="3570"/>
                    <a:pt x="5507" y="3564"/>
                  </a:cubicBezTo>
                  <a:close/>
                  <a:moveTo>
                    <a:pt x="7712" y="3724"/>
                  </a:moveTo>
                  <a:cubicBezTo>
                    <a:pt x="7704" y="3724"/>
                    <a:pt x="7697" y="3731"/>
                    <a:pt x="7685" y="3743"/>
                  </a:cubicBezTo>
                  <a:cubicBezTo>
                    <a:pt x="7704" y="3793"/>
                    <a:pt x="7732" y="3840"/>
                    <a:pt x="7767" y="3881"/>
                  </a:cubicBezTo>
                  <a:cubicBezTo>
                    <a:pt x="7784" y="3898"/>
                    <a:pt x="7799" y="3907"/>
                    <a:pt x="7809" y="3907"/>
                  </a:cubicBezTo>
                  <a:cubicBezTo>
                    <a:pt x="7830" y="3907"/>
                    <a:pt x="7825" y="3863"/>
                    <a:pt x="7767" y="3768"/>
                  </a:cubicBezTo>
                  <a:cubicBezTo>
                    <a:pt x="7736" y="3737"/>
                    <a:pt x="7723" y="3724"/>
                    <a:pt x="7712" y="3724"/>
                  </a:cubicBezTo>
                  <a:close/>
                  <a:moveTo>
                    <a:pt x="19146" y="1"/>
                  </a:moveTo>
                  <a:lnTo>
                    <a:pt x="19052" y="7"/>
                  </a:lnTo>
                  <a:cubicBezTo>
                    <a:pt x="19008" y="89"/>
                    <a:pt x="18917" y="92"/>
                    <a:pt x="18870" y="95"/>
                  </a:cubicBezTo>
                  <a:cubicBezTo>
                    <a:pt x="18732" y="104"/>
                    <a:pt x="18688" y="111"/>
                    <a:pt x="18745" y="183"/>
                  </a:cubicBezTo>
                  <a:cubicBezTo>
                    <a:pt x="18754" y="261"/>
                    <a:pt x="18767" y="336"/>
                    <a:pt x="18723" y="343"/>
                  </a:cubicBezTo>
                  <a:lnTo>
                    <a:pt x="18710" y="267"/>
                  </a:lnTo>
                  <a:cubicBezTo>
                    <a:pt x="18704" y="231"/>
                    <a:pt x="18671" y="217"/>
                    <a:pt x="18618" y="217"/>
                  </a:cubicBezTo>
                  <a:cubicBezTo>
                    <a:pt x="18558" y="217"/>
                    <a:pt x="18473" y="235"/>
                    <a:pt x="18375" y="258"/>
                  </a:cubicBezTo>
                  <a:cubicBezTo>
                    <a:pt x="18219" y="287"/>
                    <a:pt x="18130" y="320"/>
                    <a:pt x="18065" y="320"/>
                  </a:cubicBezTo>
                  <a:cubicBezTo>
                    <a:pt x="18034" y="320"/>
                    <a:pt x="18008" y="312"/>
                    <a:pt x="17983" y="292"/>
                  </a:cubicBezTo>
                  <a:lnTo>
                    <a:pt x="17967" y="383"/>
                  </a:lnTo>
                  <a:cubicBezTo>
                    <a:pt x="17957" y="434"/>
                    <a:pt x="17938" y="462"/>
                    <a:pt x="17918" y="462"/>
                  </a:cubicBezTo>
                  <a:cubicBezTo>
                    <a:pt x="17904" y="462"/>
                    <a:pt x="17890" y="448"/>
                    <a:pt x="17877" y="418"/>
                  </a:cubicBezTo>
                  <a:cubicBezTo>
                    <a:pt x="17859" y="404"/>
                    <a:pt x="17835" y="397"/>
                    <a:pt x="17809" y="397"/>
                  </a:cubicBezTo>
                  <a:cubicBezTo>
                    <a:pt x="17723" y="397"/>
                    <a:pt x="17607" y="465"/>
                    <a:pt x="17576" y="559"/>
                  </a:cubicBezTo>
                  <a:lnTo>
                    <a:pt x="17494" y="603"/>
                  </a:lnTo>
                  <a:cubicBezTo>
                    <a:pt x="17455" y="566"/>
                    <a:pt x="17415" y="549"/>
                    <a:pt x="17380" y="549"/>
                  </a:cubicBezTo>
                  <a:cubicBezTo>
                    <a:pt x="17308" y="549"/>
                    <a:pt x="17259" y="619"/>
                    <a:pt x="17291" y="722"/>
                  </a:cubicBezTo>
                  <a:cubicBezTo>
                    <a:pt x="17270" y="691"/>
                    <a:pt x="17251" y="680"/>
                    <a:pt x="17233" y="680"/>
                  </a:cubicBezTo>
                  <a:cubicBezTo>
                    <a:pt x="17212" y="680"/>
                    <a:pt x="17193" y="694"/>
                    <a:pt x="17175" y="709"/>
                  </a:cubicBezTo>
                  <a:cubicBezTo>
                    <a:pt x="17149" y="802"/>
                    <a:pt x="17054" y="889"/>
                    <a:pt x="16993" y="889"/>
                  </a:cubicBezTo>
                  <a:cubicBezTo>
                    <a:pt x="16978" y="889"/>
                    <a:pt x="16965" y="884"/>
                    <a:pt x="16955" y="872"/>
                  </a:cubicBezTo>
                  <a:lnTo>
                    <a:pt x="16918" y="897"/>
                  </a:lnTo>
                  <a:cubicBezTo>
                    <a:pt x="16927" y="985"/>
                    <a:pt x="16902" y="1013"/>
                    <a:pt x="16871" y="1041"/>
                  </a:cubicBezTo>
                  <a:cubicBezTo>
                    <a:pt x="16839" y="1070"/>
                    <a:pt x="16808" y="1098"/>
                    <a:pt x="16827" y="1182"/>
                  </a:cubicBezTo>
                  <a:cubicBezTo>
                    <a:pt x="16849" y="1267"/>
                    <a:pt x="16821" y="1292"/>
                    <a:pt x="16821" y="1292"/>
                  </a:cubicBezTo>
                  <a:cubicBezTo>
                    <a:pt x="16816" y="1296"/>
                    <a:pt x="16812" y="1298"/>
                    <a:pt x="16808" y="1298"/>
                  </a:cubicBezTo>
                  <a:cubicBezTo>
                    <a:pt x="16783" y="1298"/>
                    <a:pt x="16764" y="1224"/>
                    <a:pt x="16745" y="1151"/>
                  </a:cubicBezTo>
                  <a:cubicBezTo>
                    <a:pt x="16748" y="1117"/>
                    <a:pt x="16741" y="1101"/>
                    <a:pt x="16730" y="1101"/>
                  </a:cubicBezTo>
                  <a:cubicBezTo>
                    <a:pt x="16706" y="1101"/>
                    <a:pt x="16663" y="1183"/>
                    <a:pt x="16676" y="1320"/>
                  </a:cubicBezTo>
                  <a:cubicBezTo>
                    <a:pt x="16691" y="1419"/>
                    <a:pt x="16698" y="1467"/>
                    <a:pt x="16694" y="1467"/>
                  </a:cubicBezTo>
                  <a:cubicBezTo>
                    <a:pt x="16689" y="1467"/>
                    <a:pt x="16675" y="1426"/>
                    <a:pt x="16648" y="1345"/>
                  </a:cubicBezTo>
                  <a:cubicBezTo>
                    <a:pt x="16630" y="1292"/>
                    <a:pt x="16612" y="1237"/>
                    <a:pt x="16603" y="1237"/>
                  </a:cubicBezTo>
                  <a:cubicBezTo>
                    <a:pt x="16598" y="1237"/>
                    <a:pt x="16595" y="1252"/>
                    <a:pt x="16595" y="1289"/>
                  </a:cubicBezTo>
                  <a:cubicBezTo>
                    <a:pt x="16564" y="1320"/>
                    <a:pt x="16564" y="1370"/>
                    <a:pt x="16595" y="1399"/>
                  </a:cubicBezTo>
                  <a:lnTo>
                    <a:pt x="16513" y="1480"/>
                  </a:lnTo>
                  <a:cubicBezTo>
                    <a:pt x="16404" y="1480"/>
                    <a:pt x="16376" y="1508"/>
                    <a:pt x="16350" y="1537"/>
                  </a:cubicBezTo>
                  <a:cubicBezTo>
                    <a:pt x="16372" y="1586"/>
                    <a:pt x="16380" y="1604"/>
                    <a:pt x="16363" y="1604"/>
                  </a:cubicBezTo>
                  <a:cubicBezTo>
                    <a:pt x="16353" y="1604"/>
                    <a:pt x="16334" y="1597"/>
                    <a:pt x="16303" y="1587"/>
                  </a:cubicBezTo>
                  <a:cubicBezTo>
                    <a:pt x="16284" y="1569"/>
                    <a:pt x="16268" y="1560"/>
                    <a:pt x="16260" y="1560"/>
                  </a:cubicBezTo>
                  <a:cubicBezTo>
                    <a:pt x="16244" y="1560"/>
                    <a:pt x="16259" y="1596"/>
                    <a:pt x="16335" y="1665"/>
                  </a:cubicBezTo>
                  <a:cubicBezTo>
                    <a:pt x="16360" y="1725"/>
                    <a:pt x="16353" y="1755"/>
                    <a:pt x="16315" y="1755"/>
                  </a:cubicBezTo>
                  <a:cubicBezTo>
                    <a:pt x="16302" y="1755"/>
                    <a:pt x="16284" y="1751"/>
                    <a:pt x="16263" y="1743"/>
                  </a:cubicBezTo>
                  <a:cubicBezTo>
                    <a:pt x="16206" y="1690"/>
                    <a:pt x="16172" y="1671"/>
                    <a:pt x="16158" y="1671"/>
                  </a:cubicBezTo>
                  <a:cubicBezTo>
                    <a:pt x="16145" y="1671"/>
                    <a:pt x="16153" y="1690"/>
                    <a:pt x="16181" y="1715"/>
                  </a:cubicBezTo>
                  <a:cubicBezTo>
                    <a:pt x="16216" y="1794"/>
                    <a:pt x="16191" y="1822"/>
                    <a:pt x="16191" y="1822"/>
                  </a:cubicBezTo>
                  <a:cubicBezTo>
                    <a:pt x="16185" y="1817"/>
                    <a:pt x="16178" y="1814"/>
                    <a:pt x="16169" y="1814"/>
                  </a:cubicBezTo>
                  <a:cubicBezTo>
                    <a:pt x="16135" y="1814"/>
                    <a:pt x="16080" y="1852"/>
                    <a:pt x="16015" y="1909"/>
                  </a:cubicBezTo>
                  <a:cubicBezTo>
                    <a:pt x="15974" y="1944"/>
                    <a:pt x="15931" y="1991"/>
                    <a:pt x="15884" y="2038"/>
                  </a:cubicBezTo>
                  <a:lnTo>
                    <a:pt x="15749" y="2170"/>
                  </a:lnTo>
                  <a:cubicBezTo>
                    <a:pt x="15727" y="2192"/>
                    <a:pt x="15761" y="2267"/>
                    <a:pt x="15818" y="2323"/>
                  </a:cubicBezTo>
                  <a:cubicBezTo>
                    <a:pt x="15867" y="2372"/>
                    <a:pt x="15883" y="2389"/>
                    <a:pt x="15878" y="2389"/>
                  </a:cubicBezTo>
                  <a:cubicBezTo>
                    <a:pt x="15873" y="2389"/>
                    <a:pt x="15837" y="2364"/>
                    <a:pt x="15796" y="2345"/>
                  </a:cubicBezTo>
                  <a:cubicBezTo>
                    <a:pt x="15713" y="2278"/>
                    <a:pt x="15660" y="2247"/>
                    <a:pt x="15643" y="2247"/>
                  </a:cubicBezTo>
                  <a:cubicBezTo>
                    <a:pt x="15621" y="2247"/>
                    <a:pt x="15654" y="2295"/>
                    <a:pt x="15755" y="2380"/>
                  </a:cubicBezTo>
                  <a:cubicBezTo>
                    <a:pt x="15822" y="2429"/>
                    <a:pt x="15854" y="2452"/>
                    <a:pt x="15848" y="2452"/>
                  </a:cubicBezTo>
                  <a:cubicBezTo>
                    <a:pt x="15843" y="2452"/>
                    <a:pt x="15807" y="2433"/>
                    <a:pt x="15736" y="2395"/>
                  </a:cubicBezTo>
                  <a:cubicBezTo>
                    <a:pt x="15705" y="2380"/>
                    <a:pt x="15687" y="2371"/>
                    <a:pt x="15679" y="2371"/>
                  </a:cubicBezTo>
                  <a:cubicBezTo>
                    <a:pt x="15667" y="2371"/>
                    <a:pt x="15675" y="2389"/>
                    <a:pt x="15695" y="2433"/>
                  </a:cubicBezTo>
                  <a:cubicBezTo>
                    <a:pt x="15724" y="2465"/>
                    <a:pt x="15730" y="2485"/>
                    <a:pt x="15720" y="2485"/>
                  </a:cubicBezTo>
                  <a:cubicBezTo>
                    <a:pt x="15713" y="2485"/>
                    <a:pt x="15696" y="2474"/>
                    <a:pt x="15674" y="2448"/>
                  </a:cubicBezTo>
                  <a:cubicBezTo>
                    <a:pt x="15628" y="2423"/>
                    <a:pt x="15583" y="2397"/>
                    <a:pt x="15570" y="2397"/>
                  </a:cubicBezTo>
                  <a:cubicBezTo>
                    <a:pt x="15562" y="2397"/>
                    <a:pt x="15564" y="2405"/>
                    <a:pt x="15583" y="2427"/>
                  </a:cubicBezTo>
                  <a:cubicBezTo>
                    <a:pt x="15583" y="2427"/>
                    <a:pt x="15579" y="2430"/>
                    <a:pt x="15569" y="2430"/>
                  </a:cubicBezTo>
                  <a:cubicBezTo>
                    <a:pt x="15557" y="2430"/>
                    <a:pt x="15534" y="2425"/>
                    <a:pt x="15495" y="2401"/>
                  </a:cubicBezTo>
                  <a:cubicBezTo>
                    <a:pt x="15480" y="2391"/>
                    <a:pt x="15469" y="2387"/>
                    <a:pt x="15463" y="2387"/>
                  </a:cubicBezTo>
                  <a:cubicBezTo>
                    <a:pt x="15440" y="2387"/>
                    <a:pt x="15464" y="2443"/>
                    <a:pt x="15489" y="2502"/>
                  </a:cubicBezTo>
                  <a:cubicBezTo>
                    <a:pt x="15509" y="2590"/>
                    <a:pt x="15512" y="2635"/>
                    <a:pt x="15499" y="2635"/>
                  </a:cubicBezTo>
                  <a:cubicBezTo>
                    <a:pt x="15488" y="2635"/>
                    <a:pt x="15465" y="2604"/>
                    <a:pt x="15432" y="2539"/>
                  </a:cubicBezTo>
                  <a:cubicBezTo>
                    <a:pt x="15409" y="2497"/>
                    <a:pt x="15389" y="2480"/>
                    <a:pt x="15374" y="2480"/>
                  </a:cubicBezTo>
                  <a:cubicBezTo>
                    <a:pt x="15340" y="2480"/>
                    <a:pt x="15335" y="2575"/>
                    <a:pt x="15379" y="2671"/>
                  </a:cubicBezTo>
                  <a:cubicBezTo>
                    <a:pt x="15418" y="2755"/>
                    <a:pt x="15434" y="2789"/>
                    <a:pt x="15432" y="2789"/>
                  </a:cubicBezTo>
                  <a:cubicBezTo>
                    <a:pt x="15430" y="2789"/>
                    <a:pt x="15421" y="2773"/>
                    <a:pt x="15404" y="2746"/>
                  </a:cubicBezTo>
                  <a:cubicBezTo>
                    <a:pt x="15370" y="2695"/>
                    <a:pt x="15351" y="2689"/>
                    <a:pt x="15344" y="2689"/>
                  </a:cubicBezTo>
                  <a:cubicBezTo>
                    <a:pt x="15342" y="2689"/>
                    <a:pt x="15341" y="2690"/>
                    <a:pt x="15341" y="2690"/>
                  </a:cubicBezTo>
                  <a:cubicBezTo>
                    <a:pt x="15334" y="2694"/>
                    <a:pt x="15327" y="2699"/>
                    <a:pt x="15319" y="2699"/>
                  </a:cubicBezTo>
                  <a:cubicBezTo>
                    <a:pt x="15306" y="2699"/>
                    <a:pt x="15289" y="2686"/>
                    <a:pt x="15263" y="2643"/>
                  </a:cubicBezTo>
                  <a:cubicBezTo>
                    <a:pt x="15263" y="2643"/>
                    <a:pt x="15247" y="2652"/>
                    <a:pt x="15247" y="2743"/>
                  </a:cubicBezTo>
                  <a:cubicBezTo>
                    <a:pt x="15263" y="2817"/>
                    <a:pt x="15250" y="2848"/>
                    <a:pt x="15225" y="2848"/>
                  </a:cubicBezTo>
                  <a:cubicBezTo>
                    <a:pt x="15194" y="2848"/>
                    <a:pt x="15142" y="2798"/>
                    <a:pt x="15100" y="2721"/>
                  </a:cubicBezTo>
                  <a:lnTo>
                    <a:pt x="15091" y="2806"/>
                  </a:lnTo>
                  <a:cubicBezTo>
                    <a:pt x="15115" y="2903"/>
                    <a:pt x="15123" y="2973"/>
                    <a:pt x="15114" y="2973"/>
                  </a:cubicBezTo>
                  <a:cubicBezTo>
                    <a:pt x="15108" y="2973"/>
                    <a:pt x="15096" y="2950"/>
                    <a:pt x="15078" y="2897"/>
                  </a:cubicBezTo>
                  <a:cubicBezTo>
                    <a:pt x="15058" y="2843"/>
                    <a:pt x="15040" y="2792"/>
                    <a:pt x="15040" y="2792"/>
                  </a:cubicBezTo>
                  <a:lnTo>
                    <a:pt x="15040" y="2792"/>
                  </a:lnTo>
                  <a:cubicBezTo>
                    <a:pt x="15040" y="2792"/>
                    <a:pt x="15043" y="2800"/>
                    <a:pt x="15050" y="2821"/>
                  </a:cubicBezTo>
                  <a:cubicBezTo>
                    <a:pt x="15066" y="2890"/>
                    <a:pt x="15052" y="2920"/>
                    <a:pt x="15029" y="2920"/>
                  </a:cubicBezTo>
                  <a:cubicBezTo>
                    <a:pt x="15025" y="2920"/>
                    <a:pt x="15022" y="2920"/>
                    <a:pt x="15019" y="2919"/>
                  </a:cubicBezTo>
                  <a:cubicBezTo>
                    <a:pt x="14987" y="2903"/>
                    <a:pt x="14950" y="2853"/>
                    <a:pt x="14931" y="2778"/>
                  </a:cubicBezTo>
                  <a:cubicBezTo>
                    <a:pt x="14914" y="2716"/>
                    <a:pt x="14910" y="2703"/>
                    <a:pt x="14900" y="2703"/>
                  </a:cubicBezTo>
                  <a:cubicBezTo>
                    <a:pt x="14897" y="2703"/>
                    <a:pt x="14894" y="2704"/>
                    <a:pt x="14890" y="2705"/>
                  </a:cubicBezTo>
                  <a:lnTo>
                    <a:pt x="14909" y="2781"/>
                  </a:lnTo>
                  <a:cubicBezTo>
                    <a:pt x="14931" y="2856"/>
                    <a:pt x="14950" y="2931"/>
                    <a:pt x="14928" y="2934"/>
                  </a:cubicBezTo>
                  <a:cubicBezTo>
                    <a:pt x="14923" y="2935"/>
                    <a:pt x="14918" y="2936"/>
                    <a:pt x="14913" y="2936"/>
                  </a:cubicBezTo>
                  <a:cubicBezTo>
                    <a:pt x="14896" y="2936"/>
                    <a:pt x="14880" y="2926"/>
                    <a:pt x="14868" y="2865"/>
                  </a:cubicBezTo>
                  <a:cubicBezTo>
                    <a:pt x="14842" y="2815"/>
                    <a:pt x="14818" y="2766"/>
                    <a:pt x="14810" y="2766"/>
                  </a:cubicBezTo>
                  <a:lnTo>
                    <a:pt x="14810" y="2766"/>
                  </a:lnTo>
                  <a:cubicBezTo>
                    <a:pt x="14807" y="2766"/>
                    <a:pt x="14807" y="2775"/>
                    <a:pt x="14812" y="2799"/>
                  </a:cubicBezTo>
                  <a:cubicBezTo>
                    <a:pt x="14812" y="2799"/>
                    <a:pt x="14812" y="2799"/>
                    <a:pt x="14811" y="2799"/>
                  </a:cubicBezTo>
                  <a:cubicBezTo>
                    <a:pt x="14808" y="2799"/>
                    <a:pt x="14787" y="2797"/>
                    <a:pt x="14758" y="2731"/>
                  </a:cubicBezTo>
                  <a:cubicBezTo>
                    <a:pt x="14740" y="2735"/>
                    <a:pt x="14720" y="2738"/>
                    <a:pt x="14700" y="2738"/>
                  </a:cubicBezTo>
                  <a:cubicBezTo>
                    <a:pt x="14692" y="2738"/>
                    <a:pt x="14685" y="2738"/>
                    <a:pt x="14677" y="2737"/>
                  </a:cubicBezTo>
                  <a:cubicBezTo>
                    <a:pt x="14671" y="2777"/>
                    <a:pt x="14656" y="2797"/>
                    <a:pt x="14642" y="2797"/>
                  </a:cubicBezTo>
                  <a:cubicBezTo>
                    <a:pt x="14629" y="2797"/>
                    <a:pt x="14617" y="2778"/>
                    <a:pt x="14614" y="2740"/>
                  </a:cubicBezTo>
                  <a:cubicBezTo>
                    <a:pt x="14614" y="2740"/>
                    <a:pt x="14574" y="2740"/>
                    <a:pt x="14555" y="2821"/>
                  </a:cubicBezTo>
                  <a:cubicBezTo>
                    <a:pt x="14552" y="2821"/>
                    <a:pt x="14548" y="2821"/>
                    <a:pt x="14545" y="2821"/>
                  </a:cubicBezTo>
                  <a:cubicBezTo>
                    <a:pt x="14508" y="2821"/>
                    <a:pt x="14489" y="2819"/>
                    <a:pt x="14486" y="2746"/>
                  </a:cubicBezTo>
                  <a:cubicBezTo>
                    <a:pt x="14486" y="2707"/>
                    <a:pt x="14486" y="2687"/>
                    <a:pt x="14483" y="2687"/>
                  </a:cubicBezTo>
                  <a:cubicBezTo>
                    <a:pt x="14481" y="2687"/>
                    <a:pt x="14476" y="2707"/>
                    <a:pt x="14467" y="2746"/>
                  </a:cubicBezTo>
                  <a:cubicBezTo>
                    <a:pt x="14467" y="2819"/>
                    <a:pt x="14448" y="2821"/>
                    <a:pt x="14428" y="2821"/>
                  </a:cubicBezTo>
                  <a:cubicBezTo>
                    <a:pt x="14426" y="2821"/>
                    <a:pt x="14425" y="2821"/>
                    <a:pt x="14423" y="2821"/>
                  </a:cubicBezTo>
                  <a:lnTo>
                    <a:pt x="14379" y="2815"/>
                  </a:lnTo>
                  <a:cubicBezTo>
                    <a:pt x="14374" y="2880"/>
                    <a:pt x="14373" y="2891"/>
                    <a:pt x="14360" y="2891"/>
                  </a:cubicBezTo>
                  <a:cubicBezTo>
                    <a:pt x="14358" y="2891"/>
                    <a:pt x="14355" y="2891"/>
                    <a:pt x="14351" y="2890"/>
                  </a:cubicBezTo>
                  <a:cubicBezTo>
                    <a:pt x="14326" y="2887"/>
                    <a:pt x="14266" y="2806"/>
                    <a:pt x="14248" y="2803"/>
                  </a:cubicBezTo>
                  <a:cubicBezTo>
                    <a:pt x="14237" y="2802"/>
                    <a:pt x="14228" y="2802"/>
                    <a:pt x="14220" y="2802"/>
                  </a:cubicBezTo>
                  <a:cubicBezTo>
                    <a:pt x="14182" y="2802"/>
                    <a:pt x="14183" y="2813"/>
                    <a:pt x="14191" y="2878"/>
                  </a:cubicBezTo>
                  <a:cubicBezTo>
                    <a:pt x="14208" y="2878"/>
                    <a:pt x="14208" y="2913"/>
                    <a:pt x="14196" y="2913"/>
                  </a:cubicBezTo>
                  <a:cubicBezTo>
                    <a:pt x="14190" y="2913"/>
                    <a:pt x="14181" y="2904"/>
                    <a:pt x="14169" y="2875"/>
                  </a:cubicBezTo>
                  <a:cubicBezTo>
                    <a:pt x="14147" y="2868"/>
                    <a:pt x="14103" y="2771"/>
                    <a:pt x="14047" y="2759"/>
                  </a:cubicBezTo>
                  <a:cubicBezTo>
                    <a:pt x="14023" y="2753"/>
                    <a:pt x="14006" y="2749"/>
                    <a:pt x="13994" y="2749"/>
                  </a:cubicBezTo>
                  <a:cubicBezTo>
                    <a:pt x="13968" y="2749"/>
                    <a:pt x="13962" y="2766"/>
                    <a:pt x="13947" y="2815"/>
                  </a:cubicBezTo>
                  <a:cubicBezTo>
                    <a:pt x="13935" y="2892"/>
                    <a:pt x="13922" y="2930"/>
                    <a:pt x="13917" y="2930"/>
                  </a:cubicBezTo>
                  <a:cubicBezTo>
                    <a:pt x="13911" y="2930"/>
                    <a:pt x="13912" y="2889"/>
                    <a:pt x="13928" y="2809"/>
                  </a:cubicBezTo>
                  <a:cubicBezTo>
                    <a:pt x="13936" y="2706"/>
                    <a:pt x="13934" y="2665"/>
                    <a:pt x="13925" y="2665"/>
                  </a:cubicBezTo>
                  <a:cubicBezTo>
                    <a:pt x="13919" y="2665"/>
                    <a:pt x="13911" y="2681"/>
                    <a:pt x="13900" y="2709"/>
                  </a:cubicBezTo>
                  <a:cubicBezTo>
                    <a:pt x="13868" y="2756"/>
                    <a:pt x="13858" y="2769"/>
                    <a:pt x="13848" y="2769"/>
                  </a:cubicBezTo>
                  <a:cubicBezTo>
                    <a:pt x="13845" y="2769"/>
                    <a:pt x="13841" y="2768"/>
                    <a:pt x="13837" y="2765"/>
                  </a:cubicBezTo>
                  <a:cubicBezTo>
                    <a:pt x="13853" y="2725"/>
                    <a:pt x="13855" y="2705"/>
                    <a:pt x="13842" y="2705"/>
                  </a:cubicBezTo>
                  <a:cubicBezTo>
                    <a:pt x="13832" y="2705"/>
                    <a:pt x="13811" y="2718"/>
                    <a:pt x="13781" y="2743"/>
                  </a:cubicBezTo>
                  <a:cubicBezTo>
                    <a:pt x="13762" y="2734"/>
                    <a:pt x="13762" y="2734"/>
                    <a:pt x="13793" y="2665"/>
                  </a:cubicBezTo>
                  <a:cubicBezTo>
                    <a:pt x="13781" y="2658"/>
                    <a:pt x="13771" y="2652"/>
                    <a:pt x="13759" y="2646"/>
                  </a:cubicBezTo>
                  <a:cubicBezTo>
                    <a:pt x="13730" y="2677"/>
                    <a:pt x="13704" y="2689"/>
                    <a:pt x="13681" y="2689"/>
                  </a:cubicBezTo>
                  <a:cubicBezTo>
                    <a:pt x="13620" y="2689"/>
                    <a:pt x="13585" y="2603"/>
                    <a:pt x="13605" y="2549"/>
                  </a:cubicBezTo>
                  <a:cubicBezTo>
                    <a:pt x="13605" y="2549"/>
                    <a:pt x="13603" y="2547"/>
                    <a:pt x="13598" y="2547"/>
                  </a:cubicBezTo>
                  <a:cubicBezTo>
                    <a:pt x="13589" y="2547"/>
                    <a:pt x="13568" y="2553"/>
                    <a:pt x="13527" y="2583"/>
                  </a:cubicBezTo>
                  <a:cubicBezTo>
                    <a:pt x="13477" y="2634"/>
                    <a:pt x="13445" y="2659"/>
                    <a:pt x="13434" y="2659"/>
                  </a:cubicBezTo>
                  <a:cubicBezTo>
                    <a:pt x="13421" y="2659"/>
                    <a:pt x="13438" y="2623"/>
                    <a:pt x="13489" y="2555"/>
                  </a:cubicBezTo>
                  <a:cubicBezTo>
                    <a:pt x="13538" y="2490"/>
                    <a:pt x="13561" y="2459"/>
                    <a:pt x="13557" y="2459"/>
                  </a:cubicBezTo>
                  <a:lnTo>
                    <a:pt x="13557" y="2459"/>
                  </a:lnTo>
                  <a:cubicBezTo>
                    <a:pt x="13553" y="2459"/>
                    <a:pt x="13525" y="2486"/>
                    <a:pt x="13470" y="2539"/>
                  </a:cubicBezTo>
                  <a:cubicBezTo>
                    <a:pt x="13456" y="2549"/>
                    <a:pt x="13441" y="2554"/>
                    <a:pt x="13426" y="2554"/>
                  </a:cubicBezTo>
                  <a:cubicBezTo>
                    <a:pt x="13373" y="2554"/>
                    <a:pt x="13334" y="2492"/>
                    <a:pt x="13430" y="2408"/>
                  </a:cubicBezTo>
                  <a:cubicBezTo>
                    <a:pt x="13480" y="2348"/>
                    <a:pt x="13530" y="2289"/>
                    <a:pt x="13530" y="2289"/>
                  </a:cubicBezTo>
                  <a:lnTo>
                    <a:pt x="13530" y="2289"/>
                  </a:lnTo>
                  <a:cubicBezTo>
                    <a:pt x="13491" y="2312"/>
                    <a:pt x="13469" y="2317"/>
                    <a:pt x="13457" y="2317"/>
                  </a:cubicBezTo>
                  <a:cubicBezTo>
                    <a:pt x="13448" y="2317"/>
                    <a:pt x="13445" y="2314"/>
                    <a:pt x="13445" y="2314"/>
                  </a:cubicBezTo>
                  <a:cubicBezTo>
                    <a:pt x="13422" y="2339"/>
                    <a:pt x="13406" y="2351"/>
                    <a:pt x="13390" y="2351"/>
                  </a:cubicBezTo>
                  <a:cubicBezTo>
                    <a:pt x="13369" y="2351"/>
                    <a:pt x="13350" y="2331"/>
                    <a:pt x="13320" y="2301"/>
                  </a:cubicBezTo>
                  <a:cubicBezTo>
                    <a:pt x="13282" y="2270"/>
                    <a:pt x="13151" y="2245"/>
                    <a:pt x="13110" y="2198"/>
                  </a:cubicBezTo>
                  <a:cubicBezTo>
                    <a:pt x="13069" y="2157"/>
                    <a:pt x="13010" y="2091"/>
                    <a:pt x="13047" y="2016"/>
                  </a:cubicBezTo>
                  <a:cubicBezTo>
                    <a:pt x="13030" y="1995"/>
                    <a:pt x="13009" y="1972"/>
                    <a:pt x="12923" y="1972"/>
                  </a:cubicBezTo>
                  <a:cubicBezTo>
                    <a:pt x="12918" y="1972"/>
                    <a:pt x="12912" y="1972"/>
                    <a:pt x="12906" y="1972"/>
                  </a:cubicBezTo>
                  <a:cubicBezTo>
                    <a:pt x="12891" y="1978"/>
                    <a:pt x="12876" y="1980"/>
                    <a:pt x="12864" y="1980"/>
                  </a:cubicBezTo>
                  <a:cubicBezTo>
                    <a:pt x="12815" y="1980"/>
                    <a:pt x="12796" y="1940"/>
                    <a:pt x="12844" y="1900"/>
                  </a:cubicBezTo>
                  <a:lnTo>
                    <a:pt x="12822" y="1875"/>
                  </a:lnTo>
                  <a:cubicBezTo>
                    <a:pt x="12812" y="1876"/>
                    <a:pt x="12802" y="1876"/>
                    <a:pt x="12794" y="1876"/>
                  </a:cubicBezTo>
                  <a:cubicBezTo>
                    <a:pt x="12717" y="1876"/>
                    <a:pt x="12696" y="1853"/>
                    <a:pt x="12696" y="1853"/>
                  </a:cubicBezTo>
                  <a:cubicBezTo>
                    <a:pt x="12748" y="1807"/>
                    <a:pt x="12781" y="1742"/>
                    <a:pt x="12735" y="1742"/>
                  </a:cubicBezTo>
                  <a:cubicBezTo>
                    <a:pt x="12728" y="1742"/>
                    <a:pt x="12720" y="1743"/>
                    <a:pt x="12709" y="1747"/>
                  </a:cubicBezTo>
                  <a:cubicBezTo>
                    <a:pt x="12688" y="1767"/>
                    <a:pt x="12671" y="1775"/>
                    <a:pt x="12656" y="1775"/>
                  </a:cubicBezTo>
                  <a:cubicBezTo>
                    <a:pt x="12631" y="1775"/>
                    <a:pt x="12611" y="1752"/>
                    <a:pt x="12584" y="1718"/>
                  </a:cubicBezTo>
                  <a:cubicBezTo>
                    <a:pt x="12590" y="1671"/>
                    <a:pt x="12402" y="1417"/>
                    <a:pt x="12145" y="1173"/>
                  </a:cubicBezTo>
                  <a:cubicBezTo>
                    <a:pt x="12079" y="1113"/>
                    <a:pt x="12020" y="1054"/>
                    <a:pt x="11954" y="1001"/>
                  </a:cubicBezTo>
                  <a:cubicBezTo>
                    <a:pt x="11882" y="951"/>
                    <a:pt x="11816" y="904"/>
                    <a:pt x="11759" y="863"/>
                  </a:cubicBezTo>
                  <a:cubicBezTo>
                    <a:pt x="11665" y="800"/>
                    <a:pt x="11590" y="761"/>
                    <a:pt x="11561" y="761"/>
                  </a:cubicBezTo>
                  <a:cubicBezTo>
                    <a:pt x="11555" y="761"/>
                    <a:pt x="11551" y="763"/>
                    <a:pt x="11549" y="766"/>
                  </a:cubicBezTo>
                  <a:lnTo>
                    <a:pt x="11430" y="694"/>
                  </a:lnTo>
                  <a:lnTo>
                    <a:pt x="11311" y="621"/>
                  </a:lnTo>
                  <a:cubicBezTo>
                    <a:pt x="11349" y="556"/>
                    <a:pt x="11308" y="509"/>
                    <a:pt x="11236" y="477"/>
                  </a:cubicBezTo>
                  <a:cubicBezTo>
                    <a:pt x="11180" y="463"/>
                    <a:pt x="11124" y="455"/>
                    <a:pt x="11067" y="455"/>
                  </a:cubicBezTo>
                  <a:cubicBezTo>
                    <a:pt x="11038" y="455"/>
                    <a:pt x="11008" y="457"/>
                    <a:pt x="10979" y="462"/>
                  </a:cubicBezTo>
                  <a:cubicBezTo>
                    <a:pt x="10953" y="486"/>
                    <a:pt x="10921" y="498"/>
                    <a:pt x="10888" y="498"/>
                  </a:cubicBezTo>
                  <a:cubicBezTo>
                    <a:pt x="10866" y="498"/>
                    <a:pt x="10843" y="492"/>
                    <a:pt x="10822" y="480"/>
                  </a:cubicBezTo>
                  <a:cubicBezTo>
                    <a:pt x="10862" y="373"/>
                    <a:pt x="10795" y="312"/>
                    <a:pt x="10712" y="312"/>
                  </a:cubicBezTo>
                  <a:cubicBezTo>
                    <a:pt x="10683" y="312"/>
                    <a:pt x="10653" y="319"/>
                    <a:pt x="10625" y="333"/>
                  </a:cubicBezTo>
                  <a:cubicBezTo>
                    <a:pt x="10585" y="400"/>
                    <a:pt x="10555" y="432"/>
                    <a:pt x="10538" y="432"/>
                  </a:cubicBezTo>
                  <a:cubicBezTo>
                    <a:pt x="10519" y="432"/>
                    <a:pt x="10517" y="391"/>
                    <a:pt x="10537" y="311"/>
                  </a:cubicBezTo>
                  <a:cubicBezTo>
                    <a:pt x="10557" y="237"/>
                    <a:pt x="10542" y="193"/>
                    <a:pt x="10506" y="193"/>
                  </a:cubicBezTo>
                  <a:cubicBezTo>
                    <a:pt x="10468" y="193"/>
                    <a:pt x="10408" y="239"/>
                    <a:pt x="10340" y="346"/>
                  </a:cubicBezTo>
                  <a:cubicBezTo>
                    <a:pt x="10312" y="376"/>
                    <a:pt x="10298" y="393"/>
                    <a:pt x="10288" y="393"/>
                  </a:cubicBezTo>
                  <a:cubicBezTo>
                    <a:pt x="10276" y="393"/>
                    <a:pt x="10269" y="371"/>
                    <a:pt x="10252" y="324"/>
                  </a:cubicBezTo>
                  <a:cubicBezTo>
                    <a:pt x="10241" y="224"/>
                    <a:pt x="10219" y="183"/>
                    <a:pt x="10201" y="183"/>
                  </a:cubicBezTo>
                  <a:cubicBezTo>
                    <a:pt x="10189" y="183"/>
                    <a:pt x="10179" y="202"/>
                    <a:pt x="10174" y="233"/>
                  </a:cubicBezTo>
                  <a:cubicBezTo>
                    <a:pt x="10142" y="306"/>
                    <a:pt x="10117" y="342"/>
                    <a:pt x="10096" y="342"/>
                  </a:cubicBezTo>
                  <a:cubicBezTo>
                    <a:pt x="10074" y="342"/>
                    <a:pt x="10057" y="301"/>
                    <a:pt x="10042" y="220"/>
                  </a:cubicBezTo>
                  <a:cubicBezTo>
                    <a:pt x="10005" y="136"/>
                    <a:pt x="9986" y="94"/>
                    <a:pt x="9968" y="94"/>
                  </a:cubicBezTo>
                  <a:cubicBezTo>
                    <a:pt x="9951" y="94"/>
                    <a:pt x="9935" y="133"/>
                    <a:pt x="9907" y="208"/>
                  </a:cubicBezTo>
                  <a:cubicBezTo>
                    <a:pt x="9881" y="279"/>
                    <a:pt x="9830" y="314"/>
                    <a:pt x="9779" y="314"/>
                  </a:cubicBezTo>
                  <a:cubicBezTo>
                    <a:pt x="9722" y="314"/>
                    <a:pt x="9666" y="271"/>
                    <a:pt x="9641" y="189"/>
                  </a:cubicBezTo>
                  <a:cubicBezTo>
                    <a:pt x="9612" y="189"/>
                    <a:pt x="9582" y="157"/>
                    <a:pt x="9565" y="157"/>
                  </a:cubicBezTo>
                  <a:cubicBezTo>
                    <a:pt x="9557" y="157"/>
                    <a:pt x="9552" y="165"/>
                    <a:pt x="9553" y="192"/>
                  </a:cubicBezTo>
                  <a:lnTo>
                    <a:pt x="9503" y="117"/>
                  </a:lnTo>
                  <a:lnTo>
                    <a:pt x="9412" y="120"/>
                  </a:lnTo>
                  <a:lnTo>
                    <a:pt x="9418" y="198"/>
                  </a:lnTo>
                  <a:cubicBezTo>
                    <a:pt x="9416" y="199"/>
                    <a:pt x="9413" y="199"/>
                    <a:pt x="9410" y="199"/>
                  </a:cubicBezTo>
                  <a:cubicBezTo>
                    <a:pt x="9369" y="199"/>
                    <a:pt x="9246" y="168"/>
                    <a:pt x="9080" y="168"/>
                  </a:cubicBezTo>
                  <a:cubicBezTo>
                    <a:pt x="8987" y="168"/>
                    <a:pt x="8880" y="178"/>
                    <a:pt x="8767" y="208"/>
                  </a:cubicBezTo>
                  <a:cubicBezTo>
                    <a:pt x="8601" y="236"/>
                    <a:pt x="8441" y="289"/>
                    <a:pt x="8287" y="365"/>
                  </a:cubicBezTo>
                  <a:cubicBezTo>
                    <a:pt x="8212" y="402"/>
                    <a:pt x="8209" y="427"/>
                    <a:pt x="8246" y="452"/>
                  </a:cubicBezTo>
                  <a:cubicBezTo>
                    <a:pt x="8305" y="525"/>
                    <a:pt x="8304" y="566"/>
                    <a:pt x="8273" y="566"/>
                  </a:cubicBezTo>
                  <a:cubicBezTo>
                    <a:pt x="8249" y="566"/>
                    <a:pt x="8207" y="541"/>
                    <a:pt x="8159" y="487"/>
                  </a:cubicBezTo>
                  <a:cubicBezTo>
                    <a:pt x="8112" y="502"/>
                    <a:pt x="7996" y="477"/>
                    <a:pt x="7914" y="524"/>
                  </a:cubicBezTo>
                  <a:cubicBezTo>
                    <a:pt x="7860" y="555"/>
                    <a:pt x="7806" y="585"/>
                    <a:pt x="7764" y="585"/>
                  </a:cubicBezTo>
                  <a:cubicBezTo>
                    <a:pt x="7741" y="585"/>
                    <a:pt x="7722" y="576"/>
                    <a:pt x="7707" y="553"/>
                  </a:cubicBezTo>
                  <a:lnTo>
                    <a:pt x="7664" y="574"/>
                  </a:lnTo>
                  <a:cubicBezTo>
                    <a:pt x="7657" y="753"/>
                    <a:pt x="7460" y="910"/>
                    <a:pt x="7297" y="932"/>
                  </a:cubicBezTo>
                  <a:cubicBezTo>
                    <a:pt x="7228" y="985"/>
                    <a:pt x="7200" y="1013"/>
                    <a:pt x="7190" y="1129"/>
                  </a:cubicBezTo>
                  <a:cubicBezTo>
                    <a:pt x="7184" y="1203"/>
                    <a:pt x="7182" y="1227"/>
                    <a:pt x="7158" y="1227"/>
                  </a:cubicBezTo>
                  <a:cubicBezTo>
                    <a:pt x="7145" y="1227"/>
                    <a:pt x="7126" y="1220"/>
                    <a:pt x="7096" y="1211"/>
                  </a:cubicBezTo>
                  <a:cubicBezTo>
                    <a:pt x="7087" y="1200"/>
                    <a:pt x="7070" y="1195"/>
                    <a:pt x="7050" y="1195"/>
                  </a:cubicBezTo>
                  <a:cubicBezTo>
                    <a:pt x="7017" y="1195"/>
                    <a:pt x="6976" y="1208"/>
                    <a:pt x="6943" y="1229"/>
                  </a:cubicBezTo>
                  <a:cubicBezTo>
                    <a:pt x="6896" y="1264"/>
                    <a:pt x="6871" y="1320"/>
                    <a:pt x="6924" y="1374"/>
                  </a:cubicBezTo>
                  <a:lnTo>
                    <a:pt x="6842" y="1349"/>
                  </a:lnTo>
                  <a:cubicBezTo>
                    <a:pt x="6831" y="1345"/>
                    <a:pt x="6821" y="1343"/>
                    <a:pt x="6813" y="1343"/>
                  </a:cubicBezTo>
                  <a:cubicBezTo>
                    <a:pt x="6766" y="1343"/>
                    <a:pt x="6794" y="1410"/>
                    <a:pt x="6842" y="1458"/>
                  </a:cubicBezTo>
                  <a:cubicBezTo>
                    <a:pt x="6902" y="1514"/>
                    <a:pt x="6923" y="1548"/>
                    <a:pt x="6901" y="1548"/>
                  </a:cubicBezTo>
                  <a:cubicBezTo>
                    <a:pt x="6881" y="1548"/>
                    <a:pt x="6826" y="1521"/>
                    <a:pt x="6733" y="1458"/>
                  </a:cubicBezTo>
                  <a:cubicBezTo>
                    <a:pt x="6677" y="1405"/>
                    <a:pt x="6642" y="1386"/>
                    <a:pt x="6627" y="1386"/>
                  </a:cubicBezTo>
                  <a:cubicBezTo>
                    <a:pt x="6613" y="1386"/>
                    <a:pt x="6620" y="1406"/>
                    <a:pt x="6648" y="1433"/>
                  </a:cubicBezTo>
                  <a:cubicBezTo>
                    <a:pt x="6673" y="1504"/>
                    <a:pt x="6704" y="1570"/>
                    <a:pt x="6659" y="1570"/>
                  </a:cubicBezTo>
                  <a:cubicBezTo>
                    <a:pt x="6652" y="1570"/>
                    <a:pt x="6643" y="1568"/>
                    <a:pt x="6632" y="1565"/>
                  </a:cubicBezTo>
                  <a:lnTo>
                    <a:pt x="6632" y="1565"/>
                  </a:lnTo>
                  <a:cubicBezTo>
                    <a:pt x="6607" y="1590"/>
                    <a:pt x="6582" y="1615"/>
                    <a:pt x="6698" y="1721"/>
                  </a:cubicBezTo>
                  <a:cubicBezTo>
                    <a:pt x="6755" y="1775"/>
                    <a:pt x="6733" y="1800"/>
                    <a:pt x="6708" y="1825"/>
                  </a:cubicBezTo>
                  <a:cubicBezTo>
                    <a:pt x="6664" y="1794"/>
                    <a:pt x="6632" y="1747"/>
                    <a:pt x="6617" y="1693"/>
                  </a:cubicBezTo>
                  <a:lnTo>
                    <a:pt x="6570" y="1747"/>
                  </a:lnTo>
                  <a:cubicBezTo>
                    <a:pt x="6560" y="1757"/>
                    <a:pt x="6536" y="1763"/>
                    <a:pt x="6508" y="1763"/>
                  </a:cubicBezTo>
                  <a:cubicBezTo>
                    <a:pt x="6466" y="1763"/>
                    <a:pt x="6415" y="1750"/>
                    <a:pt x="6382" y="1718"/>
                  </a:cubicBezTo>
                  <a:cubicBezTo>
                    <a:pt x="6359" y="1711"/>
                    <a:pt x="6342" y="1707"/>
                    <a:pt x="6330" y="1707"/>
                  </a:cubicBezTo>
                  <a:cubicBezTo>
                    <a:pt x="6300" y="1707"/>
                    <a:pt x="6316" y="1734"/>
                    <a:pt x="6416" y="1794"/>
                  </a:cubicBezTo>
                  <a:cubicBezTo>
                    <a:pt x="6532" y="1897"/>
                    <a:pt x="6532" y="1897"/>
                    <a:pt x="6488" y="1944"/>
                  </a:cubicBezTo>
                  <a:cubicBezTo>
                    <a:pt x="6476" y="1958"/>
                    <a:pt x="6464" y="1971"/>
                    <a:pt x="6446" y="1971"/>
                  </a:cubicBezTo>
                  <a:cubicBezTo>
                    <a:pt x="6431" y="1971"/>
                    <a:pt x="6413" y="1963"/>
                    <a:pt x="6388" y="1941"/>
                  </a:cubicBezTo>
                  <a:cubicBezTo>
                    <a:pt x="6357" y="1913"/>
                    <a:pt x="6342" y="1900"/>
                    <a:pt x="6329" y="1900"/>
                  </a:cubicBezTo>
                  <a:cubicBezTo>
                    <a:pt x="6317" y="1900"/>
                    <a:pt x="6306" y="1912"/>
                    <a:pt x="6285" y="1935"/>
                  </a:cubicBezTo>
                  <a:cubicBezTo>
                    <a:pt x="6219" y="2007"/>
                    <a:pt x="6332" y="2223"/>
                    <a:pt x="6419" y="2354"/>
                  </a:cubicBezTo>
                  <a:cubicBezTo>
                    <a:pt x="6479" y="2412"/>
                    <a:pt x="6507" y="2440"/>
                    <a:pt x="6501" y="2440"/>
                  </a:cubicBezTo>
                  <a:cubicBezTo>
                    <a:pt x="6495" y="2440"/>
                    <a:pt x="6461" y="2418"/>
                    <a:pt x="6397" y="2376"/>
                  </a:cubicBezTo>
                  <a:cubicBezTo>
                    <a:pt x="6371" y="2351"/>
                    <a:pt x="6353" y="2343"/>
                    <a:pt x="6339" y="2343"/>
                  </a:cubicBezTo>
                  <a:cubicBezTo>
                    <a:pt x="6323" y="2343"/>
                    <a:pt x="6312" y="2354"/>
                    <a:pt x="6300" y="2364"/>
                  </a:cubicBezTo>
                  <a:cubicBezTo>
                    <a:pt x="6244" y="2311"/>
                    <a:pt x="6266" y="2289"/>
                    <a:pt x="6285" y="2267"/>
                  </a:cubicBezTo>
                  <a:lnTo>
                    <a:pt x="6231" y="2213"/>
                  </a:lnTo>
                  <a:cubicBezTo>
                    <a:pt x="6177" y="2178"/>
                    <a:pt x="6141" y="2160"/>
                    <a:pt x="6124" y="2160"/>
                  </a:cubicBezTo>
                  <a:cubicBezTo>
                    <a:pt x="6099" y="2160"/>
                    <a:pt x="6115" y="2198"/>
                    <a:pt x="6169" y="2276"/>
                  </a:cubicBezTo>
                  <a:cubicBezTo>
                    <a:pt x="6189" y="2321"/>
                    <a:pt x="6198" y="2340"/>
                    <a:pt x="6185" y="2340"/>
                  </a:cubicBezTo>
                  <a:cubicBezTo>
                    <a:pt x="6176" y="2340"/>
                    <a:pt x="6158" y="2332"/>
                    <a:pt x="6128" y="2317"/>
                  </a:cubicBezTo>
                  <a:cubicBezTo>
                    <a:pt x="6079" y="2293"/>
                    <a:pt x="6031" y="2267"/>
                    <a:pt x="6018" y="2267"/>
                  </a:cubicBezTo>
                  <a:cubicBezTo>
                    <a:pt x="6010" y="2267"/>
                    <a:pt x="6014" y="2275"/>
                    <a:pt x="6034" y="2295"/>
                  </a:cubicBezTo>
                  <a:cubicBezTo>
                    <a:pt x="6034" y="2295"/>
                    <a:pt x="6018" y="2309"/>
                    <a:pt x="5988" y="2309"/>
                  </a:cubicBezTo>
                  <a:cubicBezTo>
                    <a:pt x="5970" y="2309"/>
                    <a:pt x="5948" y="2304"/>
                    <a:pt x="5921" y="2289"/>
                  </a:cubicBezTo>
                  <a:cubicBezTo>
                    <a:pt x="5884" y="2320"/>
                    <a:pt x="5865" y="2339"/>
                    <a:pt x="5918" y="2398"/>
                  </a:cubicBezTo>
                  <a:cubicBezTo>
                    <a:pt x="5968" y="2455"/>
                    <a:pt x="5949" y="2474"/>
                    <a:pt x="5927" y="2489"/>
                  </a:cubicBezTo>
                  <a:cubicBezTo>
                    <a:pt x="5909" y="2505"/>
                    <a:pt x="5890" y="2517"/>
                    <a:pt x="5937" y="2580"/>
                  </a:cubicBezTo>
                  <a:cubicBezTo>
                    <a:pt x="5987" y="2640"/>
                    <a:pt x="6015" y="2715"/>
                    <a:pt x="5971" y="2746"/>
                  </a:cubicBezTo>
                  <a:cubicBezTo>
                    <a:pt x="5974" y="2791"/>
                    <a:pt x="5975" y="2815"/>
                    <a:pt x="5963" y="2815"/>
                  </a:cubicBezTo>
                  <a:cubicBezTo>
                    <a:pt x="5950" y="2815"/>
                    <a:pt x="5922" y="2786"/>
                    <a:pt x="5865" y="2727"/>
                  </a:cubicBezTo>
                  <a:cubicBezTo>
                    <a:pt x="5840" y="2692"/>
                    <a:pt x="5822" y="2681"/>
                    <a:pt x="5808" y="2681"/>
                  </a:cubicBezTo>
                  <a:cubicBezTo>
                    <a:pt x="5797" y="2681"/>
                    <a:pt x="5788" y="2688"/>
                    <a:pt x="5780" y="2693"/>
                  </a:cubicBezTo>
                  <a:cubicBezTo>
                    <a:pt x="5780" y="2693"/>
                    <a:pt x="5779" y="2694"/>
                    <a:pt x="5776" y="2694"/>
                  </a:cubicBezTo>
                  <a:cubicBezTo>
                    <a:pt x="5768" y="2694"/>
                    <a:pt x="5746" y="2688"/>
                    <a:pt x="5699" y="2646"/>
                  </a:cubicBezTo>
                  <a:cubicBezTo>
                    <a:pt x="5683" y="2631"/>
                    <a:pt x="5674" y="2625"/>
                    <a:pt x="5671" y="2625"/>
                  </a:cubicBezTo>
                  <a:lnTo>
                    <a:pt x="5671" y="2625"/>
                  </a:lnTo>
                  <a:cubicBezTo>
                    <a:pt x="5661" y="2625"/>
                    <a:pt x="5691" y="2674"/>
                    <a:pt x="5721" y="2724"/>
                  </a:cubicBezTo>
                  <a:cubicBezTo>
                    <a:pt x="5761" y="2790"/>
                    <a:pt x="5802" y="2856"/>
                    <a:pt x="5802" y="2856"/>
                  </a:cubicBezTo>
                  <a:cubicBezTo>
                    <a:pt x="5801" y="2856"/>
                    <a:pt x="5800" y="2857"/>
                    <a:pt x="5798" y="2857"/>
                  </a:cubicBezTo>
                  <a:cubicBezTo>
                    <a:pt x="5771" y="2857"/>
                    <a:pt x="5678" y="2743"/>
                    <a:pt x="5642" y="2677"/>
                  </a:cubicBezTo>
                  <a:cubicBezTo>
                    <a:pt x="5596" y="2615"/>
                    <a:pt x="5572" y="2583"/>
                    <a:pt x="5569" y="2583"/>
                  </a:cubicBezTo>
                  <a:lnTo>
                    <a:pt x="5569" y="2583"/>
                  </a:lnTo>
                  <a:cubicBezTo>
                    <a:pt x="5567" y="2583"/>
                    <a:pt x="5585" y="2617"/>
                    <a:pt x="5623" y="2687"/>
                  </a:cubicBezTo>
                  <a:cubicBezTo>
                    <a:pt x="5656" y="2741"/>
                    <a:pt x="5672" y="2801"/>
                    <a:pt x="5641" y="2801"/>
                  </a:cubicBezTo>
                  <a:cubicBezTo>
                    <a:pt x="5632" y="2801"/>
                    <a:pt x="5621" y="2797"/>
                    <a:pt x="5605" y="2787"/>
                  </a:cubicBezTo>
                  <a:cubicBezTo>
                    <a:pt x="5589" y="2797"/>
                    <a:pt x="5573" y="2804"/>
                    <a:pt x="5556" y="2804"/>
                  </a:cubicBezTo>
                  <a:cubicBezTo>
                    <a:pt x="5533" y="2804"/>
                    <a:pt x="5510" y="2790"/>
                    <a:pt x="5492" y="2749"/>
                  </a:cubicBezTo>
                  <a:cubicBezTo>
                    <a:pt x="5477" y="2730"/>
                    <a:pt x="5468" y="2723"/>
                    <a:pt x="5462" y="2723"/>
                  </a:cubicBezTo>
                  <a:cubicBezTo>
                    <a:pt x="5448" y="2723"/>
                    <a:pt x="5454" y="2762"/>
                    <a:pt x="5454" y="2762"/>
                  </a:cubicBezTo>
                  <a:cubicBezTo>
                    <a:pt x="5462" y="2808"/>
                    <a:pt x="5456" y="2830"/>
                    <a:pt x="5433" y="2830"/>
                  </a:cubicBezTo>
                  <a:cubicBezTo>
                    <a:pt x="5417" y="2830"/>
                    <a:pt x="5393" y="2820"/>
                    <a:pt x="5360" y="2799"/>
                  </a:cubicBezTo>
                  <a:cubicBezTo>
                    <a:pt x="5290" y="2737"/>
                    <a:pt x="5255" y="2703"/>
                    <a:pt x="5243" y="2703"/>
                  </a:cubicBezTo>
                  <a:cubicBezTo>
                    <a:pt x="5230" y="2703"/>
                    <a:pt x="5241" y="2740"/>
                    <a:pt x="5260" y="2818"/>
                  </a:cubicBezTo>
                  <a:cubicBezTo>
                    <a:pt x="5271" y="2862"/>
                    <a:pt x="5281" y="2906"/>
                    <a:pt x="5276" y="2906"/>
                  </a:cubicBezTo>
                  <a:cubicBezTo>
                    <a:pt x="5273" y="2906"/>
                    <a:pt x="5262" y="2883"/>
                    <a:pt x="5238" y="2821"/>
                  </a:cubicBezTo>
                  <a:cubicBezTo>
                    <a:pt x="5228" y="2802"/>
                    <a:pt x="5220" y="2794"/>
                    <a:pt x="5214" y="2794"/>
                  </a:cubicBezTo>
                  <a:cubicBezTo>
                    <a:pt x="5198" y="2794"/>
                    <a:pt x="5193" y="2854"/>
                    <a:pt x="5172" y="2915"/>
                  </a:cubicBezTo>
                  <a:cubicBezTo>
                    <a:pt x="5172" y="3022"/>
                    <a:pt x="5182" y="3125"/>
                    <a:pt x="5200" y="3229"/>
                  </a:cubicBezTo>
                  <a:cubicBezTo>
                    <a:pt x="5215" y="3321"/>
                    <a:pt x="5221" y="3360"/>
                    <a:pt x="5209" y="3360"/>
                  </a:cubicBezTo>
                  <a:cubicBezTo>
                    <a:pt x="5200" y="3360"/>
                    <a:pt x="5184" y="3343"/>
                    <a:pt x="5156" y="3313"/>
                  </a:cubicBezTo>
                  <a:cubicBezTo>
                    <a:pt x="5128" y="3313"/>
                    <a:pt x="5094" y="3238"/>
                    <a:pt x="5084" y="3160"/>
                  </a:cubicBezTo>
                  <a:cubicBezTo>
                    <a:pt x="5075" y="3085"/>
                    <a:pt x="5100" y="3082"/>
                    <a:pt x="5100" y="3082"/>
                  </a:cubicBezTo>
                  <a:lnTo>
                    <a:pt x="5128" y="3082"/>
                  </a:lnTo>
                  <a:cubicBezTo>
                    <a:pt x="5116" y="3003"/>
                    <a:pt x="5106" y="2928"/>
                    <a:pt x="5059" y="2928"/>
                  </a:cubicBezTo>
                  <a:cubicBezTo>
                    <a:pt x="5044" y="2890"/>
                    <a:pt x="5031" y="2871"/>
                    <a:pt x="5022" y="2871"/>
                  </a:cubicBezTo>
                  <a:cubicBezTo>
                    <a:pt x="5013" y="2871"/>
                    <a:pt x="5009" y="2891"/>
                    <a:pt x="5012" y="2931"/>
                  </a:cubicBezTo>
                  <a:cubicBezTo>
                    <a:pt x="5002" y="2885"/>
                    <a:pt x="4961" y="2853"/>
                    <a:pt x="4915" y="2853"/>
                  </a:cubicBezTo>
                  <a:cubicBezTo>
                    <a:pt x="4908" y="2853"/>
                    <a:pt x="4901" y="2854"/>
                    <a:pt x="4893" y="2856"/>
                  </a:cubicBezTo>
                  <a:cubicBezTo>
                    <a:pt x="4883" y="2859"/>
                    <a:pt x="4873" y="2861"/>
                    <a:pt x="4863" y="2861"/>
                  </a:cubicBezTo>
                  <a:cubicBezTo>
                    <a:pt x="4814" y="2861"/>
                    <a:pt x="4769" y="2824"/>
                    <a:pt x="4762" y="2774"/>
                  </a:cubicBezTo>
                  <a:cubicBezTo>
                    <a:pt x="4753" y="2774"/>
                    <a:pt x="4745" y="2773"/>
                    <a:pt x="4739" y="2773"/>
                  </a:cubicBezTo>
                  <a:cubicBezTo>
                    <a:pt x="4711" y="2773"/>
                    <a:pt x="4698" y="2784"/>
                    <a:pt x="4693" y="2846"/>
                  </a:cubicBezTo>
                  <a:cubicBezTo>
                    <a:pt x="4685" y="2936"/>
                    <a:pt x="4674" y="2973"/>
                    <a:pt x="4667" y="2973"/>
                  </a:cubicBezTo>
                  <a:cubicBezTo>
                    <a:pt x="4662" y="2973"/>
                    <a:pt x="4659" y="2954"/>
                    <a:pt x="4661" y="2922"/>
                  </a:cubicBezTo>
                  <a:cubicBezTo>
                    <a:pt x="4658" y="2837"/>
                    <a:pt x="4580" y="2787"/>
                    <a:pt x="4520" y="2746"/>
                  </a:cubicBezTo>
                  <a:cubicBezTo>
                    <a:pt x="4496" y="2730"/>
                    <a:pt x="4471" y="2721"/>
                    <a:pt x="4447" y="2721"/>
                  </a:cubicBezTo>
                  <a:cubicBezTo>
                    <a:pt x="4412" y="2721"/>
                    <a:pt x="4379" y="2741"/>
                    <a:pt x="4360" y="2784"/>
                  </a:cubicBezTo>
                  <a:cubicBezTo>
                    <a:pt x="4345" y="2781"/>
                    <a:pt x="4332" y="2778"/>
                    <a:pt x="4320" y="2774"/>
                  </a:cubicBezTo>
                  <a:cubicBezTo>
                    <a:pt x="4311" y="2711"/>
                    <a:pt x="4265" y="2672"/>
                    <a:pt x="4219" y="2672"/>
                  </a:cubicBezTo>
                  <a:cubicBezTo>
                    <a:pt x="4197" y="2672"/>
                    <a:pt x="4174" y="2682"/>
                    <a:pt x="4157" y="2702"/>
                  </a:cubicBezTo>
                  <a:cubicBezTo>
                    <a:pt x="4138" y="2696"/>
                    <a:pt x="4119" y="2687"/>
                    <a:pt x="4104" y="2674"/>
                  </a:cubicBezTo>
                  <a:cubicBezTo>
                    <a:pt x="4105" y="2620"/>
                    <a:pt x="4101" y="2595"/>
                    <a:pt x="4085" y="2595"/>
                  </a:cubicBezTo>
                  <a:cubicBezTo>
                    <a:pt x="4074" y="2595"/>
                    <a:pt x="4058" y="2607"/>
                    <a:pt x="4035" y="2630"/>
                  </a:cubicBezTo>
                  <a:cubicBezTo>
                    <a:pt x="3995" y="2670"/>
                    <a:pt x="3961" y="2714"/>
                    <a:pt x="3959" y="2714"/>
                  </a:cubicBezTo>
                  <a:cubicBezTo>
                    <a:pt x="3958" y="2714"/>
                    <a:pt x="3963" y="2706"/>
                    <a:pt x="3975" y="2687"/>
                  </a:cubicBezTo>
                  <a:cubicBezTo>
                    <a:pt x="4016" y="2615"/>
                    <a:pt x="3981" y="2608"/>
                    <a:pt x="3909" y="2546"/>
                  </a:cubicBezTo>
                  <a:cubicBezTo>
                    <a:pt x="3877" y="2519"/>
                    <a:pt x="3860" y="2505"/>
                    <a:pt x="3848" y="2505"/>
                  </a:cubicBezTo>
                  <a:cubicBezTo>
                    <a:pt x="3834" y="2505"/>
                    <a:pt x="3826" y="2524"/>
                    <a:pt x="3809" y="2564"/>
                  </a:cubicBezTo>
                  <a:cubicBezTo>
                    <a:pt x="3806" y="2565"/>
                    <a:pt x="3803" y="2565"/>
                    <a:pt x="3800" y="2565"/>
                  </a:cubicBezTo>
                  <a:cubicBezTo>
                    <a:pt x="3689" y="2565"/>
                    <a:pt x="3735" y="2507"/>
                    <a:pt x="3784" y="2448"/>
                  </a:cubicBezTo>
                  <a:cubicBezTo>
                    <a:pt x="3843" y="2395"/>
                    <a:pt x="3865" y="2362"/>
                    <a:pt x="3849" y="2362"/>
                  </a:cubicBezTo>
                  <a:cubicBezTo>
                    <a:pt x="3834" y="2362"/>
                    <a:pt x="3782" y="2395"/>
                    <a:pt x="3696" y="2474"/>
                  </a:cubicBezTo>
                  <a:cubicBezTo>
                    <a:pt x="3643" y="2517"/>
                    <a:pt x="3605" y="2533"/>
                    <a:pt x="3584" y="2533"/>
                  </a:cubicBezTo>
                  <a:cubicBezTo>
                    <a:pt x="3557" y="2533"/>
                    <a:pt x="3557" y="2507"/>
                    <a:pt x="3586" y="2474"/>
                  </a:cubicBezTo>
                  <a:cubicBezTo>
                    <a:pt x="3613" y="2445"/>
                    <a:pt x="3631" y="2436"/>
                    <a:pt x="3645" y="2436"/>
                  </a:cubicBezTo>
                  <a:cubicBezTo>
                    <a:pt x="3659" y="2436"/>
                    <a:pt x="3668" y="2445"/>
                    <a:pt x="3677" y="2455"/>
                  </a:cubicBezTo>
                  <a:lnTo>
                    <a:pt x="3781" y="2336"/>
                  </a:lnTo>
                  <a:cubicBezTo>
                    <a:pt x="3774" y="2330"/>
                    <a:pt x="3769" y="2326"/>
                    <a:pt x="3762" y="2326"/>
                  </a:cubicBezTo>
                  <a:cubicBezTo>
                    <a:pt x="3752" y="2326"/>
                    <a:pt x="3736" y="2336"/>
                    <a:pt x="3693" y="2361"/>
                  </a:cubicBezTo>
                  <a:cubicBezTo>
                    <a:pt x="3693" y="2361"/>
                    <a:pt x="3688" y="2356"/>
                    <a:pt x="3675" y="2356"/>
                  </a:cubicBezTo>
                  <a:cubicBezTo>
                    <a:pt x="3661" y="2356"/>
                    <a:pt x="3638" y="2361"/>
                    <a:pt x="3602" y="2380"/>
                  </a:cubicBezTo>
                  <a:cubicBezTo>
                    <a:pt x="3530" y="2417"/>
                    <a:pt x="3474" y="2477"/>
                    <a:pt x="3442" y="2552"/>
                  </a:cubicBezTo>
                  <a:cubicBezTo>
                    <a:pt x="3423" y="2593"/>
                    <a:pt x="3409" y="2606"/>
                    <a:pt x="3396" y="2606"/>
                  </a:cubicBezTo>
                  <a:cubicBezTo>
                    <a:pt x="3386" y="2606"/>
                    <a:pt x="3377" y="2598"/>
                    <a:pt x="3367" y="2590"/>
                  </a:cubicBezTo>
                  <a:cubicBezTo>
                    <a:pt x="3376" y="2505"/>
                    <a:pt x="3430" y="2433"/>
                    <a:pt x="3508" y="2401"/>
                  </a:cubicBezTo>
                  <a:cubicBezTo>
                    <a:pt x="3511" y="2404"/>
                    <a:pt x="3515" y="2405"/>
                    <a:pt x="3519" y="2405"/>
                  </a:cubicBezTo>
                  <a:cubicBezTo>
                    <a:pt x="3544" y="2405"/>
                    <a:pt x="3590" y="2356"/>
                    <a:pt x="3637" y="2307"/>
                  </a:cubicBezTo>
                  <a:cubicBezTo>
                    <a:pt x="3655" y="2285"/>
                    <a:pt x="3642" y="2275"/>
                    <a:pt x="3611" y="2275"/>
                  </a:cubicBezTo>
                  <a:cubicBezTo>
                    <a:pt x="3599" y="2275"/>
                    <a:pt x="3584" y="2277"/>
                    <a:pt x="3568" y="2279"/>
                  </a:cubicBezTo>
                  <a:cubicBezTo>
                    <a:pt x="3489" y="2286"/>
                    <a:pt x="3417" y="2311"/>
                    <a:pt x="3351" y="2351"/>
                  </a:cubicBezTo>
                  <a:lnTo>
                    <a:pt x="3408" y="2295"/>
                  </a:lnTo>
                  <a:cubicBezTo>
                    <a:pt x="3464" y="2242"/>
                    <a:pt x="3423" y="2198"/>
                    <a:pt x="3386" y="2154"/>
                  </a:cubicBezTo>
                  <a:cubicBezTo>
                    <a:pt x="3362" y="2130"/>
                    <a:pt x="3345" y="2112"/>
                    <a:pt x="3324" y="2112"/>
                  </a:cubicBezTo>
                  <a:cubicBezTo>
                    <a:pt x="3309" y="2112"/>
                    <a:pt x="3291" y="2121"/>
                    <a:pt x="3267" y="2141"/>
                  </a:cubicBezTo>
                  <a:cubicBezTo>
                    <a:pt x="3220" y="2185"/>
                    <a:pt x="3172" y="2229"/>
                    <a:pt x="3144" y="2229"/>
                  </a:cubicBezTo>
                  <a:cubicBezTo>
                    <a:pt x="3138" y="2229"/>
                    <a:pt x="3133" y="2227"/>
                    <a:pt x="3129" y="2223"/>
                  </a:cubicBezTo>
                  <a:lnTo>
                    <a:pt x="3129" y="2223"/>
                  </a:lnTo>
                  <a:cubicBezTo>
                    <a:pt x="3151" y="2248"/>
                    <a:pt x="3094" y="2301"/>
                    <a:pt x="3038" y="2351"/>
                  </a:cubicBezTo>
                  <a:cubicBezTo>
                    <a:pt x="3044" y="2292"/>
                    <a:pt x="3063" y="2232"/>
                    <a:pt x="3088" y="2173"/>
                  </a:cubicBezTo>
                  <a:cubicBezTo>
                    <a:pt x="3160" y="2019"/>
                    <a:pt x="3179" y="1922"/>
                    <a:pt x="3088" y="1819"/>
                  </a:cubicBezTo>
                  <a:cubicBezTo>
                    <a:pt x="3041" y="1765"/>
                    <a:pt x="2972" y="1687"/>
                    <a:pt x="3007" y="1606"/>
                  </a:cubicBezTo>
                  <a:cubicBezTo>
                    <a:pt x="2979" y="1574"/>
                    <a:pt x="2959" y="1552"/>
                    <a:pt x="2934" y="1552"/>
                  </a:cubicBezTo>
                  <a:cubicBezTo>
                    <a:pt x="2918" y="1552"/>
                    <a:pt x="2901" y="1560"/>
                    <a:pt x="2878" y="1580"/>
                  </a:cubicBezTo>
                  <a:lnTo>
                    <a:pt x="2828" y="1524"/>
                  </a:lnTo>
                  <a:cubicBezTo>
                    <a:pt x="2851" y="1465"/>
                    <a:pt x="2829" y="1419"/>
                    <a:pt x="2793" y="1419"/>
                  </a:cubicBezTo>
                  <a:cubicBezTo>
                    <a:pt x="2780" y="1419"/>
                    <a:pt x="2765" y="1425"/>
                    <a:pt x="2750" y="1439"/>
                  </a:cubicBezTo>
                  <a:cubicBezTo>
                    <a:pt x="2738" y="1443"/>
                    <a:pt x="2729" y="1445"/>
                    <a:pt x="2722" y="1445"/>
                  </a:cubicBezTo>
                  <a:cubicBezTo>
                    <a:pt x="2675" y="1445"/>
                    <a:pt x="2693" y="1379"/>
                    <a:pt x="2671" y="1355"/>
                  </a:cubicBezTo>
                  <a:cubicBezTo>
                    <a:pt x="2700" y="1275"/>
                    <a:pt x="2715" y="1234"/>
                    <a:pt x="2707" y="1234"/>
                  </a:cubicBezTo>
                  <a:lnTo>
                    <a:pt x="2707" y="1234"/>
                  </a:lnTo>
                  <a:cubicBezTo>
                    <a:pt x="2698" y="1234"/>
                    <a:pt x="2663" y="1282"/>
                    <a:pt x="2590" y="1383"/>
                  </a:cubicBezTo>
                  <a:cubicBezTo>
                    <a:pt x="2537" y="1439"/>
                    <a:pt x="2530" y="1549"/>
                    <a:pt x="2555" y="1574"/>
                  </a:cubicBezTo>
                  <a:lnTo>
                    <a:pt x="2631" y="1656"/>
                  </a:lnTo>
                  <a:lnTo>
                    <a:pt x="2499" y="1631"/>
                  </a:lnTo>
                  <a:cubicBezTo>
                    <a:pt x="2489" y="1619"/>
                    <a:pt x="2466" y="1613"/>
                    <a:pt x="2439" y="1613"/>
                  </a:cubicBezTo>
                  <a:cubicBezTo>
                    <a:pt x="2398" y="1613"/>
                    <a:pt x="2348" y="1627"/>
                    <a:pt x="2314" y="1659"/>
                  </a:cubicBezTo>
                  <a:cubicBezTo>
                    <a:pt x="2314" y="1659"/>
                    <a:pt x="2278" y="1697"/>
                    <a:pt x="2250" y="1697"/>
                  </a:cubicBezTo>
                  <a:cubicBezTo>
                    <a:pt x="2244" y="1697"/>
                    <a:pt x="2238" y="1695"/>
                    <a:pt x="2233" y="1690"/>
                  </a:cubicBezTo>
                  <a:lnTo>
                    <a:pt x="2342" y="1577"/>
                  </a:lnTo>
                  <a:cubicBezTo>
                    <a:pt x="2418" y="1546"/>
                    <a:pt x="2483" y="1499"/>
                    <a:pt x="2533" y="1439"/>
                  </a:cubicBezTo>
                  <a:cubicBezTo>
                    <a:pt x="2599" y="1337"/>
                    <a:pt x="2593" y="1231"/>
                    <a:pt x="2542" y="1231"/>
                  </a:cubicBezTo>
                  <a:cubicBezTo>
                    <a:pt x="2524" y="1231"/>
                    <a:pt x="2501" y="1244"/>
                    <a:pt x="2474" y="1273"/>
                  </a:cubicBezTo>
                  <a:cubicBezTo>
                    <a:pt x="2446" y="1245"/>
                    <a:pt x="2446" y="1245"/>
                    <a:pt x="2468" y="1157"/>
                  </a:cubicBezTo>
                  <a:cubicBezTo>
                    <a:pt x="2497" y="1127"/>
                    <a:pt x="2501" y="1104"/>
                    <a:pt x="2477" y="1104"/>
                  </a:cubicBezTo>
                  <a:cubicBezTo>
                    <a:pt x="2457" y="1104"/>
                    <a:pt x="2418" y="1120"/>
                    <a:pt x="2358" y="1161"/>
                  </a:cubicBezTo>
                  <a:cubicBezTo>
                    <a:pt x="2306" y="1194"/>
                    <a:pt x="2271" y="1211"/>
                    <a:pt x="2250" y="1211"/>
                  </a:cubicBezTo>
                  <a:cubicBezTo>
                    <a:pt x="2218" y="1211"/>
                    <a:pt x="2225" y="1168"/>
                    <a:pt x="2267" y="1079"/>
                  </a:cubicBezTo>
                  <a:cubicBezTo>
                    <a:pt x="2295" y="938"/>
                    <a:pt x="2205" y="838"/>
                    <a:pt x="2146" y="838"/>
                  </a:cubicBezTo>
                  <a:cubicBezTo>
                    <a:pt x="2132" y="838"/>
                    <a:pt x="2119" y="844"/>
                    <a:pt x="2110" y="857"/>
                  </a:cubicBezTo>
                  <a:cubicBezTo>
                    <a:pt x="2075" y="903"/>
                    <a:pt x="2039" y="922"/>
                    <a:pt x="2008" y="922"/>
                  </a:cubicBezTo>
                  <a:cubicBezTo>
                    <a:pt x="1956" y="922"/>
                    <a:pt x="1918" y="870"/>
                    <a:pt x="1922" y="813"/>
                  </a:cubicBezTo>
                  <a:cubicBezTo>
                    <a:pt x="1927" y="753"/>
                    <a:pt x="1909" y="723"/>
                    <a:pt x="1872" y="723"/>
                  </a:cubicBezTo>
                  <a:cubicBezTo>
                    <a:pt x="1855" y="723"/>
                    <a:pt x="1833" y="730"/>
                    <a:pt x="1806" y="744"/>
                  </a:cubicBezTo>
                  <a:cubicBezTo>
                    <a:pt x="1842" y="687"/>
                    <a:pt x="1849" y="616"/>
                    <a:pt x="1805" y="616"/>
                  </a:cubicBezTo>
                  <a:cubicBezTo>
                    <a:pt x="1796" y="616"/>
                    <a:pt x="1784" y="620"/>
                    <a:pt x="1769" y="628"/>
                  </a:cubicBezTo>
                  <a:cubicBezTo>
                    <a:pt x="1769" y="628"/>
                    <a:pt x="1765" y="625"/>
                    <a:pt x="1759" y="625"/>
                  </a:cubicBezTo>
                  <a:cubicBezTo>
                    <a:pt x="1747" y="625"/>
                    <a:pt x="1729" y="635"/>
                    <a:pt x="1731" y="697"/>
                  </a:cubicBezTo>
                  <a:lnTo>
                    <a:pt x="1578" y="788"/>
                  </a:lnTo>
                  <a:cubicBezTo>
                    <a:pt x="1615" y="810"/>
                    <a:pt x="1578" y="875"/>
                    <a:pt x="1537" y="944"/>
                  </a:cubicBezTo>
                  <a:cubicBezTo>
                    <a:pt x="1530" y="955"/>
                    <a:pt x="1522" y="961"/>
                    <a:pt x="1514" y="961"/>
                  </a:cubicBezTo>
                  <a:cubicBezTo>
                    <a:pt x="1469" y="961"/>
                    <a:pt x="1407" y="820"/>
                    <a:pt x="1415" y="615"/>
                  </a:cubicBezTo>
                  <a:lnTo>
                    <a:pt x="1393" y="437"/>
                  </a:lnTo>
                  <a:cubicBezTo>
                    <a:pt x="1361" y="509"/>
                    <a:pt x="1333" y="581"/>
                    <a:pt x="1333" y="581"/>
                  </a:cubicBezTo>
                  <a:cubicBezTo>
                    <a:pt x="1289" y="562"/>
                    <a:pt x="1249" y="546"/>
                    <a:pt x="1277" y="474"/>
                  </a:cubicBezTo>
                  <a:cubicBezTo>
                    <a:pt x="1305" y="399"/>
                    <a:pt x="1305" y="399"/>
                    <a:pt x="1261" y="383"/>
                  </a:cubicBezTo>
                  <a:cubicBezTo>
                    <a:pt x="1261" y="383"/>
                    <a:pt x="1256" y="381"/>
                    <a:pt x="1248" y="381"/>
                  </a:cubicBezTo>
                  <a:cubicBezTo>
                    <a:pt x="1233" y="381"/>
                    <a:pt x="1209" y="389"/>
                    <a:pt x="1192" y="437"/>
                  </a:cubicBezTo>
                  <a:cubicBezTo>
                    <a:pt x="1162" y="520"/>
                    <a:pt x="1149" y="556"/>
                    <a:pt x="1141" y="556"/>
                  </a:cubicBezTo>
                  <a:cubicBezTo>
                    <a:pt x="1134" y="556"/>
                    <a:pt x="1130" y="534"/>
                    <a:pt x="1123" y="496"/>
                  </a:cubicBezTo>
                  <a:cubicBezTo>
                    <a:pt x="1127" y="403"/>
                    <a:pt x="1114" y="357"/>
                    <a:pt x="1088" y="357"/>
                  </a:cubicBezTo>
                  <a:cubicBezTo>
                    <a:pt x="1066" y="357"/>
                    <a:pt x="1034" y="389"/>
                    <a:pt x="995" y="452"/>
                  </a:cubicBezTo>
                  <a:cubicBezTo>
                    <a:pt x="972" y="526"/>
                    <a:pt x="961" y="564"/>
                    <a:pt x="955" y="564"/>
                  </a:cubicBezTo>
                  <a:cubicBezTo>
                    <a:pt x="950" y="564"/>
                    <a:pt x="951" y="524"/>
                    <a:pt x="951" y="443"/>
                  </a:cubicBezTo>
                  <a:cubicBezTo>
                    <a:pt x="973" y="368"/>
                    <a:pt x="948" y="280"/>
                    <a:pt x="901" y="267"/>
                  </a:cubicBezTo>
                  <a:lnTo>
                    <a:pt x="882" y="343"/>
                  </a:lnTo>
                  <a:cubicBezTo>
                    <a:pt x="861" y="427"/>
                    <a:pt x="840" y="461"/>
                    <a:pt x="820" y="461"/>
                  </a:cubicBezTo>
                  <a:cubicBezTo>
                    <a:pt x="804" y="461"/>
                    <a:pt x="788" y="437"/>
                    <a:pt x="775" y="399"/>
                  </a:cubicBezTo>
                  <a:cubicBezTo>
                    <a:pt x="786" y="355"/>
                    <a:pt x="775" y="333"/>
                    <a:pt x="743" y="333"/>
                  </a:cubicBezTo>
                  <a:cubicBezTo>
                    <a:pt x="720" y="333"/>
                    <a:pt x="687" y="344"/>
                    <a:pt x="644" y="368"/>
                  </a:cubicBezTo>
                  <a:cubicBezTo>
                    <a:pt x="556" y="346"/>
                    <a:pt x="515" y="346"/>
                    <a:pt x="525" y="267"/>
                  </a:cubicBezTo>
                  <a:cubicBezTo>
                    <a:pt x="536" y="189"/>
                    <a:pt x="541" y="150"/>
                    <a:pt x="535" y="150"/>
                  </a:cubicBezTo>
                  <a:lnTo>
                    <a:pt x="535" y="150"/>
                  </a:lnTo>
                  <a:cubicBezTo>
                    <a:pt x="530" y="150"/>
                    <a:pt x="513" y="187"/>
                    <a:pt x="481" y="261"/>
                  </a:cubicBezTo>
                  <a:cubicBezTo>
                    <a:pt x="455" y="298"/>
                    <a:pt x="442" y="316"/>
                    <a:pt x="427" y="316"/>
                  </a:cubicBezTo>
                  <a:cubicBezTo>
                    <a:pt x="411" y="316"/>
                    <a:pt x="391" y="295"/>
                    <a:pt x="349" y="252"/>
                  </a:cubicBezTo>
                  <a:cubicBezTo>
                    <a:pt x="330" y="209"/>
                    <a:pt x="320" y="188"/>
                    <a:pt x="309" y="188"/>
                  </a:cubicBezTo>
                  <a:cubicBezTo>
                    <a:pt x="298" y="188"/>
                    <a:pt x="286" y="206"/>
                    <a:pt x="261" y="242"/>
                  </a:cubicBezTo>
                  <a:cubicBezTo>
                    <a:pt x="249" y="399"/>
                    <a:pt x="246" y="477"/>
                    <a:pt x="287" y="480"/>
                  </a:cubicBezTo>
                  <a:cubicBezTo>
                    <a:pt x="327" y="484"/>
                    <a:pt x="327" y="484"/>
                    <a:pt x="321" y="562"/>
                  </a:cubicBezTo>
                  <a:lnTo>
                    <a:pt x="240" y="556"/>
                  </a:lnTo>
                  <a:cubicBezTo>
                    <a:pt x="230" y="555"/>
                    <a:pt x="220" y="554"/>
                    <a:pt x="210" y="554"/>
                  </a:cubicBezTo>
                  <a:cubicBezTo>
                    <a:pt x="177" y="554"/>
                    <a:pt x="139" y="563"/>
                    <a:pt x="77" y="618"/>
                  </a:cubicBezTo>
                  <a:cubicBezTo>
                    <a:pt x="12" y="677"/>
                    <a:pt x="1" y="794"/>
                    <a:pt x="40" y="794"/>
                  </a:cubicBezTo>
                  <a:cubicBezTo>
                    <a:pt x="49" y="794"/>
                    <a:pt x="60" y="788"/>
                    <a:pt x="73" y="775"/>
                  </a:cubicBezTo>
                  <a:lnTo>
                    <a:pt x="108" y="857"/>
                  </a:lnTo>
                  <a:cubicBezTo>
                    <a:pt x="105" y="976"/>
                    <a:pt x="120" y="1036"/>
                    <a:pt x="138" y="1036"/>
                  </a:cubicBezTo>
                  <a:cubicBezTo>
                    <a:pt x="155" y="1036"/>
                    <a:pt x="175" y="979"/>
                    <a:pt x="183" y="863"/>
                  </a:cubicBezTo>
                  <a:cubicBezTo>
                    <a:pt x="190" y="734"/>
                    <a:pt x="193" y="676"/>
                    <a:pt x="199" y="676"/>
                  </a:cubicBezTo>
                  <a:cubicBezTo>
                    <a:pt x="204" y="676"/>
                    <a:pt x="211" y="715"/>
                    <a:pt x="224" y="788"/>
                  </a:cubicBezTo>
                  <a:cubicBezTo>
                    <a:pt x="214" y="944"/>
                    <a:pt x="249" y="947"/>
                    <a:pt x="287" y="951"/>
                  </a:cubicBezTo>
                  <a:cubicBezTo>
                    <a:pt x="321" y="954"/>
                    <a:pt x="321" y="954"/>
                    <a:pt x="315" y="1032"/>
                  </a:cubicBezTo>
                  <a:cubicBezTo>
                    <a:pt x="305" y="1110"/>
                    <a:pt x="330" y="1189"/>
                    <a:pt x="365" y="1192"/>
                  </a:cubicBezTo>
                  <a:cubicBezTo>
                    <a:pt x="370" y="1192"/>
                    <a:pt x="374" y="1193"/>
                    <a:pt x="378" y="1193"/>
                  </a:cubicBezTo>
                  <a:cubicBezTo>
                    <a:pt x="397" y="1193"/>
                    <a:pt x="398" y="1182"/>
                    <a:pt x="409" y="1117"/>
                  </a:cubicBezTo>
                  <a:cubicBezTo>
                    <a:pt x="399" y="1085"/>
                    <a:pt x="404" y="1066"/>
                    <a:pt x="415" y="1066"/>
                  </a:cubicBezTo>
                  <a:cubicBezTo>
                    <a:pt x="431" y="1066"/>
                    <a:pt x="458" y="1106"/>
                    <a:pt x="462" y="1204"/>
                  </a:cubicBezTo>
                  <a:cubicBezTo>
                    <a:pt x="470" y="1240"/>
                    <a:pt x="475" y="1261"/>
                    <a:pt x="479" y="1261"/>
                  </a:cubicBezTo>
                  <a:cubicBezTo>
                    <a:pt x="486" y="1261"/>
                    <a:pt x="493" y="1224"/>
                    <a:pt x="509" y="1135"/>
                  </a:cubicBezTo>
                  <a:cubicBezTo>
                    <a:pt x="521" y="1064"/>
                    <a:pt x="543" y="1030"/>
                    <a:pt x="564" y="1030"/>
                  </a:cubicBezTo>
                  <a:cubicBezTo>
                    <a:pt x="588" y="1030"/>
                    <a:pt x="609" y="1075"/>
                    <a:pt x="609" y="1161"/>
                  </a:cubicBezTo>
                  <a:lnTo>
                    <a:pt x="675" y="1176"/>
                  </a:lnTo>
                  <a:cubicBezTo>
                    <a:pt x="677" y="1177"/>
                    <a:pt x="679" y="1177"/>
                    <a:pt x="681" y="1177"/>
                  </a:cubicBezTo>
                  <a:cubicBezTo>
                    <a:pt x="712" y="1177"/>
                    <a:pt x="729" y="1106"/>
                    <a:pt x="747" y="1035"/>
                  </a:cubicBezTo>
                  <a:cubicBezTo>
                    <a:pt x="770" y="949"/>
                    <a:pt x="780" y="912"/>
                    <a:pt x="788" y="912"/>
                  </a:cubicBezTo>
                  <a:cubicBezTo>
                    <a:pt x="793" y="912"/>
                    <a:pt x="797" y="933"/>
                    <a:pt x="804" y="969"/>
                  </a:cubicBezTo>
                  <a:cubicBezTo>
                    <a:pt x="813" y="1019"/>
                    <a:pt x="810" y="1076"/>
                    <a:pt x="797" y="1126"/>
                  </a:cubicBezTo>
                  <a:cubicBezTo>
                    <a:pt x="775" y="1201"/>
                    <a:pt x="810" y="1208"/>
                    <a:pt x="841" y="1220"/>
                  </a:cubicBezTo>
                  <a:cubicBezTo>
                    <a:pt x="856" y="1226"/>
                    <a:pt x="879" y="1236"/>
                    <a:pt x="901" y="1236"/>
                  </a:cubicBezTo>
                  <a:cubicBezTo>
                    <a:pt x="923" y="1236"/>
                    <a:pt x="945" y="1226"/>
                    <a:pt x="960" y="1195"/>
                  </a:cubicBezTo>
                  <a:lnTo>
                    <a:pt x="960" y="1195"/>
                  </a:lnTo>
                  <a:cubicBezTo>
                    <a:pt x="953" y="1213"/>
                    <a:pt x="944" y="1237"/>
                    <a:pt x="935" y="1261"/>
                  </a:cubicBezTo>
                  <a:cubicBezTo>
                    <a:pt x="956" y="1269"/>
                    <a:pt x="950" y="1305"/>
                    <a:pt x="953" y="1305"/>
                  </a:cubicBezTo>
                  <a:cubicBezTo>
                    <a:pt x="954" y="1305"/>
                    <a:pt x="957" y="1297"/>
                    <a:pt x="967" y="1273"/>
                  </a:cubicBezTo>
                  <a:cubicBezTo>
                    <a:pt x="967" y="1273"/>
                    <a:pt x="998" y="1286"/>
                    <a:pt x="1029" y="1383"/>
                  </a:cubicBezTo>
                  <a:cubicBezTo>
                    <a:pt x="1036" y="1409"/>
                    <a:pt x="1052" y="1421"/>
                    <a:pt x="1073" y="1421"/>
                  </a:cubicBezTo>
                  <a:cubicBezTo>
                    <a:pt x="1128" y="1421"/>
                    <a:pt x="1210" y="1331"/>
                    <a:pt x="1189" y="1198"/>
                  </a:cubicBezTo>
                  <a:lnTo>
                    <a:pt x="1189" y="1198"/>
                  </a:lnTo>
                  <a:lnTo>
                    <a:pt x="1224" y="1211"/>
                  </a:lnTo>
                  <a:cubicBezTo>
                    <a:pt x="1227" y="1213"/>
                    <a:pt x="1231" y="1214"/>
                    <a:pt x="1235" y="1214"/>
                  </a:cubicBezTo>
                  <a:cubicBezTo>
                    <a:pt x="1263" y="1214"/>
                    <a:pt x="1289" y="1161"/>
                    <a:pt x="1289" y="1161"/>
                  </a:cubicBezTo>
                  <a:cubicBezTo>
                    <a:pt x="1310" y="1123"/>
                    <a:pt x="1328" y="1112"/>
                    <a:pt x="1346" y="1112"/>
                  </a:cubicBezTo>
                  <a:cubicBezTo>
                    <a:pt x="1362" y="1112"/>
                    <a:pt x="1377" y="1120"/>
                    <a:pt x="1393" y="1129"/>
                  </a:cubicBezTo>
                  <a:cubicBezTo>
                    <a:pt x="1393" y="1129"/>
                    <a:pt x="1355" y="1198"/>
                    <a:pt x="1318" y="1267"/>
                  </a:cubicBezTo>
                  <a:cubicBezTo>
                    <a:pt x="1229" y="1385"/>
                    <a:pt x="1203" y="1470"/>
                    <a:pt x="1232" y="1470"/>
                  </a:cubicBezTo>
                  <a:cubicBezTo>
                    <a:pt x="1250" y="1470"/>
                    <a:pt x="1286" y="1440"/>
                    <a:pt x="1339" y="1370"/>
                  </a:cubicBezTo>
                  <a:cubicBezTo>
                    <a:pt x="1351" y="1351"/>
                    <a:pt x="1356" y="1343"/>
                    <a:pt x="1356" y="1343"/>
                  </a:cubicBezTo>
                  <a:lnTo>
                    <a:pt x="1356" y="1343"/>
                  </a:lnTo>
                  <a:cubicBezTo>
                    <a:pt x="1357" y="1343"/>
                    <a:pt x="1329" y="1391"/>
                    <a:pt x="1302" y="1439"/>
                  </a:cubicBezTo>
                  <a:cubicBezTo>
                    <a:pt x="1274" y="1484"/>
                    <a:pt x="1278" y="1507"/>
                    <a:pt x="1316" y="1507"/>
                  </a:cubicBezTo>
                  <a:cubicBezTo>
                    <a:pt x="1334" y="1507"/>
                    <a:pt x="1358" y="1503"/>
                    <a:pt x="1390" y="1493"/>
                  </a:cubicBezTo>
                  <a:cubicBezTo>
                    <a:pt x="1391" y="1494"/>
                    <a:pt x="1394" y="1494"/>
                    <a:pt x="1396" y="1494"/>
                  </a:cubicBezTo>
                  <a:cubicBezTo>
                    <a:pt x="1432" y="1494"/>
                    <a:pt x="1537" y="1392"/>
                    <a:pt x="1578" y="1333"/>
                  </a:cubicBezTo>
                  <a:cubicBezTo>
                    <a:pt x="1604" y="1293"/>
                    <a:pt x="1625" y="1285"/>
                    <a:pt x="1637" y="1285"/>
                  </a:cubicBezTo>
                  <a:cubicBezTo>
                    <a:pt x="1645" y="1285"/>
                    <a:pt x="1650" y="1289"/>
                    <a:pt x="1650" y="1289"/>
                  </a:cubicBezTo>
                  <a:cubicBezTo>
                    <a:pt x="1681" y="1311"/>
                    <a:pt x="1681" y="1311"/>
                    <a:pt x="1634" y="1377"/>
                  </a:cubicBezTo>
                  <a:cubicBezTo>
                    <a:pt x="1580" y="1455"/>
                    <a:pt x="1579" y="1501"/>
                    <a:pt x="1615" y="1501"/>
                  </a:cubicBezTo>
                  <a:cubicBezTo>
                    <a:pt x="1637" y="1501"/>
                    <a:pt x="1674" y="1483"/>
                    <a:pt x="1722" y="1443"/>
                  </a:cubicBezTo>
                  <a:lnTo>
                    <a:pt x="1722" y="1443"/>
                  </a:lnTo>
                  <a:lnTo>
                    <a:pt x="1675" y="1505"/>
                  </a:lnTo>
                  <a:cubicBezTo>
                    <a:pt x="1628" y="1568"/>
                    <a:pt x="1609" y="1649"/>
                    <a:pt x="1791" y="1696"/>
                  </a:cubicBezTo>
                  <a:cubicBezTo>
                    <a:pt x="1891" y="1794"/>
                    <a:pt x="1966" y="1866"/>
                    <a:pt x="1910" y="1919"/>
                  </a:cubicBezTo>
                  <a:cubicBezTo>
                    <a:pt x="1887" y="1943"/>
                    <a:pt x="1911" y="1953"/>
                    <a:pt x="1959" y="1953"/>
                  </a:cubicBezTo>
                  <a:cubicBezTo>
                    <a:pt x="2023" y="1953"/>
                    <a:pt x="2130" y="1934"/>
                    <a:pt x="2220" y="1903"/>
                  </a:cubicBezTo>
                  <a:lnTo>
                    <a:pt x="2220" y="1903"/>
                  </a:lnTo>
                  <a:cubicBezTo>
                    <a:pt x="2164" y="1956"/>
                    <a:pt x="2189" y="1982"/>
                    <a:pt x="2236" y="2032"/>
                  </a:cubicBezTo>
                  <a:cubicBezTo>
                    <a:pt x="2305" y="2107"/>
                    <a:pt x="2305" y="2107"/>
                    <a:pt x="2248" y="2160"/>
                  </a:cubicBezTo>
                  <a:cubicBezTo>
                    <a:pt x="2173" y="2205"/>
                    <a:pt x="2139" y="2225"/>
                    <a:pt x="2149" y="2225"/>
                  </a:cubicBezTo>
                  <a:cubicBezTo>
                    <a:pt x="2158" y="2225"/>
                    <a:pt x="2198" y="2211"/>
                    <a:pt x="2270" y="2185"/>
                  </a:cubicBezTo>
                  <a:cubicBezTo>
                    <a:pt x="2300" y="2168"/>
                    <a:pt x="2324" y="2161"/>
                    <a:pt x="2341" y="2161"/>
                  </a:cubicBezTo>
                  <a:cubicBezTo>
                    <a:pt x="2406" y="2161"/>
                    <a:pt x="2393" y="2258"/>
                    <a:pt x="2302" y="2339"/>
                  </a:cubicBezTo>
                  <a:cubicBezTo>
                    <a:pt x="2242" y="2392"/>
                    <a:pt x="2267" y="2417"/>
                    <a:pt x="2311" y="2467"/>
                  </a:cubicBezTo>
                  <a:cubicBezTo>
                    <a:pt x="2325" y="2463"/>
                    <a:pt x="2339" y="2461"/>
                    <a:pt x="2351" y="2461"/>
                  </a:cubicBezTo>
                  <a:cubicBezTo>
                    <a:pt x="2406" y="2461"/>
                    <a:pt x="2442" y="2502"/>
                    <a:pt x="2480" y="2543"/>
                  </a:cubicBezTo>
                  <a:cubicBezTo>
                    <a:pt x="2511" y="2579"/>
                    <a:pt x="2527" y="2598"/>
                    <a:pt x="2547" y="2598"/>
                  </a:cubicBezTo>
                  <a:cubicBezTo>
                    <a:pt x="2571" y="2598"/>
                    <a:pt x="2600" y="2572"/>
                    <a:pt x="2662" y="2514"/>
                  </a:cubicBezTo>
                  <a:cubicBezTo>
                    <a:pt x="2721" y="2462"/>
                    <a:pt x="2755" y="2443"/>
                    <a:pt x="2781" y="2443"/>
                  </a:cubicBezTo>
                  <a:cubicBezTo>
                    <a:pt x="2806" y="2443"/>
                    <a:pt x="2822" y="2461"/>
                    <a:pt x="2844" y="2486"/>
                  </a:cubicBezTo>
                  <a:cubicBezTo>
                    <a:pt x="2866" y="2511"/>
                    <a:pt x="2888" y="2536"/>
                    <a:pt x="2828" y="2586"/>
                  </a:cubicBezTo>
                  <a:cubicBezTo>
                    <a:pt x="2828" y="2586"/>
                    <a:pt x="2794" y="2665"/>
                    <a:pt x="2816" y="2690"/>
                  </a:cubicBezTo>
                  <a:cubicBezTo>
                    <a:pt x="2841" y="2715"/>
                    <a:pt x="2863" y="2737"/>
                    <a:pt x="2806" y="2790"/>
                  </a:cubicBezTo>
                  <a:cubicBezTo>
                    <a:pt x="2806" y="2790"/>
                    <a:pt x="2772" y="2868"/>
                    <a:pt x="2819" y="2919"/>
                  </a:cubicBezTo>
                  <a:cubicBezTo>
                    <a:pt x="2863" y="2972"/>
                    <a:pt x="2910" y="3016"/>
                    <a:pt x="2856" y="3072"/>
                  </a:cubicBezTo>
                  <a:cubicBezTo>
                    <a:pt x="2866" y="3082"/>
                    <a:pt x="2872" y="3088"/>
                    <a:pt x="2879" y="3088"/>
                  </a:cubicBezTo>
                  <a:cubicBezTo>
                    <a:pt x="2890" y="3088"/>
                    <a:pt x="2903" y="3075"/>
                    <a:pt x="2935" y="3041"/>
                  </a:cubicBezTo>
                  <a:cubicBezTo>
                    <a:pt x="2961" y="3014"/>
                    <a:pt x="2992" y="2992"/>
                    <a:pt x="3022" y="2992"/>
                  </a:cubicBezTo>
                  <a:cubicBezTo>
                    <a:pt x="3055" y="2992"/>
                    <a:pt x="3087" y="3019"/>
                    <a:pt x="3110" y="3097"/>
                  </a:cubicBezTo>
                  <a:cubicBezTo>
                    <a:pt x="3143" y="3132"/>
                    <a:pt x="3190" y="3171"/>
                    <a:pt x="3233" y="3171"/>
                  </a:cubicBezTo>
                  <a:cubicBezTo>
                    <a:pt x="3252" y="3171"/>
                    <a:pt x="3270" y="3163"/>
                    <a:pt x="3286" y="3144"/>
                  </a:cubicBezTo>
                  <a:lnTo>
                    <a:pt x="3286" y="3144"/>
                  </a:lnTo>
                  <a:cubicBezTo>
                    <a:pt x="3311" y="3166"/>
                    <a:pt x="3311" y="3166"/>
                    <a:pt x="3261" y="3226"/>
                  </a:cubicBezTo>
                  <a:cubicBezTo>
                    <a:pt x="3198" y="3305"/>
                    <a:pt x="3200" y="3352"/>
                    <a:pt x="3249" y="3352"/>
                  </a:cubicBezTo>
                  <a:cubicBezTo>
                    <a:pt x="3276" y="3352"/>
                    <a:pt x="3316" y="3338"/>
                    <a:pt x="3367" y="3307"/>
                  </a:cubicBezTo>
                  <a:cubicBezTo>
                    <a:pt x="3384" y="3282"/>
                    <a:pt x="3399" y="3270"/>
                    <a:pt x="3409" y="3270"/>
                  </a:cubicBezTo>
                  <a:cubicBezTo>
                    <a:pt x="3424" y="3270"/>
                    <a:pt x="3429" y="3298"/>
                    <a:pt x="3417" y="3351"/>
                  </a:cubicBezTo>
                  <a:cubicBezTo>
                    <a:pt x="3417" y="3351"/>
                    <a:pt x="3422" y="3354"/>
                    <a:pt x="3434" y="3354"/>
                  </a:cubicBezTo>
                  <a:cubicBezTo>
                    <a:pt x="3449" y="3354"/>
                    <a:pt x="3476" y="3348"/>
                    <a:pt x="3517" y="3320"/>
                  </a:cubicBezTo>
                  <a:cubicBezTo>
                    <a:pt x="3546" y="3299"/>
                    <a:pt x="3562" y="3287"/>
                    <a:pt x="3573" y="3287"/>
                  </a:cubicBezTo>
                  <a:cubicBezTo>
                    <a:pt x="3587" y="3287"/>
                    <a:pt x="3590" y="3311"/>
                    <a:pt x="3599" y="3370"/>
                  </a:cubicBezTo>
                  <a:cubicBezTo>
                    <a:pt x="3558" y="3436"/>
                    <a:pt x="3586" y="3454"/>
                    <a:pt x="3615" y="3470"/>
                  </a:cubicBezTo>
                  <a:cubicBezTo>
                    <a:pt x="3621" y="3469"/>
                    <a:pt x="3628" y="3468"/>
                    <a:pt x="3636" y="3468"/>
                  </a:cubicBezTo>
                  <a:cubicBezTo>
                    <a:pt x="3745" y="3468"/>
                    <a:pt x="4026" y="3583"/>
                    <a:pt x="4035" y="3668"/>
                  </a:cubicBezTo>
                  <a:cubicBezTo>
                    <a:pt x="4075" y="3617"/>
                    <a:pt x="4085" y="3605"/>
                    <a:pt x="4101" y="3605"/>
                  </a:cubicBezTo>
                  <a:cubicBezTo>
                    <a:pt x="4106" y="3605"/>
                    <a:pt x="4112" y="3607"/>
                    <a:pt x="4119" y="3608"/>
                  </a:cubicBezTo>
                  <a:cubicBezTo>
                    <a:pt x="4115" y="3672"/>
                    <a:pt x="4122" y="3699"/>
                    <a:pt x="4133" y="3699"/>
                  </a:cubicBezTo>
                  <a:cubicBezTo>
                    <a:pt x="4151" y="3699"/>
                    <a:pt x="4179" y="3639"/>
                    <a:pt x="4204" y="3548"/>
                  </a:cubicBezTo>
                  <a:lnTo>
                    <a:pt x="4172" y="3542"/>
                  </a:lnTo>
                  <a:lnTo>
                    <a:pt x="4141" y="3533"/>
                  </a:lnTo>
                  <a:cubicBezTo>
                    <a:pt x="4161" y="3471"/>
                    <a:pt x="4187" y="3438"/>
                    <a:pt x="4206" y="3438"/>
                  </a:cubicBezTo>
                  <a:cubicBezTo>
                    <a:pt x="4232" y="3438"/>
                    <a:pt x="4246" y="3500"/>
                    <a:pt x="4213" y="3633"/>
                  </a:cubicBezTo>
                  <a:cubicBezTo>
                    <a:pt x="4210" y="3714"/>
                    <a:pt x="4209" y="3754"/>
                    <a:pt x="4218" y="3754"/>
                  </a:cubicBezTo>
                  <a:cubicBezTo>
                    <a:pt x="4227" y="3754"/>
                    <a:pt x="4244" y="3719"/>
                    <a:pt x="4276" y="3649"/>
                  </a:cubicBezTo>
                  <a:cubicBezTo>
                    <a:pt x="4307" y="3578"/>
                    <a:pt x="4329" y="3543"/>
                    <a:pt x="4344" y="3543"/>
                  </a:cubicBezTo>
                  <a:cubicBezTo>
                    <a:pt x="4361" y="3543"/>
                    <a:pt x="4368" y="3585"/>
                    <a:pt x="4370" y="3671"/>
                  </a:cubicBezTo>
                  <a:cubicBezTo>
                    <a:pt x="4356" y="3749"/>
                    <a:pt x="4349" y="3787"/>
                    <a:pt x="4354" y="3787"/>
                  </a:cubicBezTo>
                  <a:cubicBezTo>
                    <a:pt x="4359" y="3787"/>
                    <a:pt x="4373" y="3751"/>
                    <a:pt x="4401" y="3680"/>
                  </a:cubicBezTo>
                  <a:cubicBezTo>
                    <a:pt x="4464" y="3515"/>
                    <a:pt x="4518" y="3418"/>
                    <a:pt x="4549" y="3418"/>
                  </a:cubicBezTo>
                  <a:cubicBezTo>
                    <a:pt x="4573" y="3418"/>
                    <a:pt x="4583" y="3480"/>
                    <a:pt x="4570" y="3617"/>
                  </a:cubicBezTo>
                  <a:cubicBezTo>
                    <a:pt x="4552" y="3774"/>
                    <a:pt x="4580" y="3856"/>
                    <a:pt x="4614" y="3859"/>
                  </a:cubicBezTo>
                  <a:cubicBezTo>
                    <a:pt x="4615" y="3859"/>
                    <a:pt x="4616" y="3859"/>
                    <a:pt x="4616" y="3859"/>
                  </a:cubicBezTo>
                  <a:cubicBezTo>
                    <a:pt x="4649" y="3859"/>
                    <a:pt x="4652" y="3782"/>
                    <a:pt x="4658" y="3705"/>
                  </a:cubicBezTo>
                  <a:cubicBezTo>
                    <a:pt x="4649" y="3626"/>
                    <a:pt x="4651" y="3587"/>
                    <a:pt x="4662" y="3587"/>
                  </a:cubicBezTo>
                  <a:cubicBezTo>
                    <a:pt x="4674" y="3587"/>
                    <a:pt x="4695" y="3629"/>
                    <a:pt x="4724" y="3711"/>
                  </a:cubicBezTo>
                  <a:cubicBezTo>
                    <a:pt x="4772" y="3846"/>
                    <a:pt x="4818" y="3906"/>
                    <a:pt x="4865" y="3906"/>
                  </a:cubicBezTo>
                  <a:cubicBezTo>
                    <a:pt x="4904" y="3906"/>
                    <a:pt x="4944" y="3864"/>
                    <a:pt x="4987" y="3790"/>
                  </a:cubicBezTo>
                  <a:cubicBezTo>
                    <a:pt x="5049" y="3707"/>
                    <a:pt x="5103" y="3666"/>
                    <a:pt x="5131" y="3666"/>
                  </a:cubicBezTo>
                  <a:cubicBezTo>
                    <a:pt x="5157" y="3666"/>
                    <a:pt x="5159" y="3705"/>
                    <a:pt x="5119" y="3783"/>
                  </a:cubicBezTo>
                  <a:cubicBezTo>
                    <a:pt x="5088" y="3877"/>
                    <a:pt x="5075" y="3916"/>
                    <a:pt x="5082" y="3916"/>
                  </a:cubicBezTo>
                  <a:cubicBezTo>
                    <a:pt x="5087" y="3916"/>
                    <a:pt x="5102" y="3896"/>
                    <a:pt x="5128" y="3862"/>
                  </a:cubicBezTo>
                  <a:cubicBezTo>
                    <a:pt x="5185" y="3862"/>
                    <a:pt x="5241" y="3856"/>
                    <a:pt x="5301" y="3846"/>
                  </a:cubicBezTo>
                  <a:cubicBezTo>
                    <a:pt x="5332" y="3840"/>
                    <a:pt x="5354" y="3755"/>
                    <a:pt x="5338" y="3680"/>
                  </a:cubicBezTo>
                  <a:lnTo>
                    <a:pt x="5338" y="3680"/>
                  </a:lnTo>
                  <a:cubicBezTo>
                    <a:pt x="5373" y="3765"/>
                    <a:pt x="5417" y="3821"/>
                    <a:pt x="5455" y="3821"/>
                  </a:cubicBezTo>
                  <a:cubicBezTo>
                    <a:pt x="5482" y="3821"/>
                    <a:pt x="5505" y="3791"/>
                    <a:pt x="5517" y="3721"/>
                  </a:cubicBezTo>
                  <a:lnTo>
                    <a:pt x="5583" y="3708"/>
                  </a:lnTo>
                  <a:cubicBezTo>
                    <a:pt x="5614" y="3699"/>
                    <a:pt x="5617" y="3705"/>
                    <a:pt x="5623" y="3617"/>
                  </a:cubicBezTo>
                  <a:cubicBezTo>
                    <a:pt x="5626" y="3587"/>
                    <a:pt x="5634" y="3575"/>
                    <a:pt x="5645" y="3575"/>
                  </a:cubicBezTo>
                  <a:cubicBezTo>
                    <a:pt x="5668" y="3575"/>
                    <a:pt x="5704" y="3616"/>
                    <a:pt x="5742" y="3655"/>
                  </a:cubicBezTo>
                  <a:cubicBezTo>
                    <a:pt x="5781" y="3697"/>
                    <a:pt x="5821" y="3738"/>
                    <a:pt x="5835" y="3738"/>
                  </a:cubicBezTo>
                  <a:cubicBezTo>
                    <a:pt x="5842" y="3738"/>
                    <a:pt x="5843" y="3729"/>
                    <a:pt x="5833" y="3705"/>
                  </a:cubicBezTo>
                  <a:cubicBezTo>
                    <a:pt x="5805" y="3630"/>
                    <a:pt x="5837" y="3536"/>
                    <a:pt x="5833" y="3454"/>
                  </a:cubicBezTo>
                  <a:cubicBezTo>
                    <a:pt x="5832" y="3427"/>
                    <a:pt x="5839" y="3416"/>
                    <a:pt x="5848" y="3416"/>
                  </a:cubicBezTo>
                  <a:cubicBezTo>
                    <a:pt x="5866" y="3416"/>
                    <a:pt x="5894" y="3460"/>
                    <a:pt x="5896" y="3514"/>
                  </a:cubicBezTo>
                  <a:cubicBezTo>
                    <a:pt x="5931" y="3583"/>
                    <a:pt x="5931" y="3589"/>
                    <a:pt x="6025" y="3627"/>
                  </a:cubicBezTo>
                  <a:cubicBezTo>
                    <a:pt x="6056" y="3608"/>
                    <a:pt x="6119" y="3577"/>
                    <a:pt x="6078" y="3508"/>
                  </a:cubicBezTo>
                  <a:cubicBezTo>
                    <a:pt x="6047" y="3448"/>
                    <a:pt x="6158" y="3378"/>
                    <a:pt x="6239" y="3378"/>
                  </a:cubicBezTo>
                  <a:cubicBezTo>
                    <a:pt x="6256" y="3378"/>
                    <a:pt x="6272" y="3381"/>
                    <a:pt x="6285" y="3389"/>
                  </a:cubicBezTo>
                  <a:lnTo>
                    <a:pt x="6338" y="3351"/>
                  </a:lnTo>
                  <a:cubicBezTo>
                    <a:pt x="6366" y="3329"/>
                    <a:pt x="6347" y="3248"/>
                    <a:pt x="6372" y="3229"/>
                  </a:cubicBezTo>
                  <a:cubicBezTo>
                    <a:pt x="6372" y="3229"/>
                    <a:pt x="6401" y="3207"/>
                    <a:pt x="6379" y="3129"/>
                  </a:cubicBezTo>
                  <a:cubicBezTo>
                    <a:pt x="6391" y="3119"/>
                    <a:pt x="6403" y="3110"/>
                    <a:pt x="6418" y="3110"/>
                  </a:cubicBezTo>
                  <a:cubicBezTo>
                    <a:pt x="6434" y="3110"/>
                    <a:pt x="6453" y="3120"/>
                    <a:pt x="6479" y="3150"/>
                  </a:cubicBezTo>
                  <a:cubicBezTo>
                    <a:pt x="6438" y="3073"/>
                    <a:pt x="6419" y="3038"/>
                    <a:pt x="6431" y="3038"/>
                  </a:cubicBezTo>
                  <a:cubicBezTo>
                    <a:pt x="6441" y="3038"/>
                    <a:pt x="6472" y="3063"/>
                    <a:pt x="6529" y="3107"/>
                  </a:cubicBezTo>
                  <a:cubicBezTo>
                    <a:pt x="6579" y="3164"/>
                    <a:pt x="6604" y="3193"/>
                    <a:pt x="6609" y="3193"/>
                  </a:cubicBezTo>
                  <a:cubicBezTo>
                    <a:pt x="6615" y="3193"/>
                    <a:pt x="6595" y="3158"/>
                    <a:pt x="6554" y="3085"/>
                  </a:cubicBezTo>
                  <a:cubicBezTo>
                    <a:pt x="6537" y="3036"/>
                    <a:pt x="6531" y="3018"/>
                    <a:pt x="6544" y="3018"/>
                  </a:cubicBezTo>
                  <a:cubicBezTo>
                    <a:pt x="6553" y="3018"/>
                    <a:pt x="6572" y="3027"/>
                    <a:pt x="6604" y="3041"/>
                  </a:cubicBezTo>
                  <a:cubicBezTo>
                    <a:pt x="6625" y="3065"/>
                    <a:pt x="6642" y="3076"/>
                    <a:pt x="6651" y="3076"/>
                  </a:cubicBezTo>
                  <a:cubicBezTo>
                    <a:pt x="6664" y="3076"/>
                    <a:pt x="6661" y="3054"/>
                    <a:pt x="6629" y="3019"/>
                  </a:cubicBezTo>
                  <a:cubicBezTo>
                    <a:pt x="6571" y="2919"/>
                    <a:pt x="6562" y="2831"/>
                    <a:pt x="6604" y="2831"/>
                  </a:cubicBezTo>
                  <a:cubicBezTo>
                    <a:pt x="6620" y="2831"/>
                    <a:pt x="6643" y="2844"/>
                    <a:pt x="6673" y="2875"/>
                  </a:cubicBezTo>
                  <a:cubicBezTo>
                    <a:pt x="6673" y="2875"/>
                    <a:pt x="6698" y="2853"/>
                    <a:pt x="6664" y="2774"/>
                  </a:cubicBezTo>
                  <a:cubicBezTo>
                    <a:pt x="6619" y="2704"/>
                    <a:pt x="6597" y="2670"/>
                    <a:pt x="6603" y="2670"/>
                  </a:cubicBezTo>
                  <a:lnTo>
                    <a:pt x="6603" y="2670"/>
                  </a:lnTo>
                  <a:cubicBezTo>
                    <a:pt x="6608" y="2670"/>
                    <a:pt x="6635" y="2697"/>
                    <a:pt x="6689" y="2749"/>
                  </a:cubicBezTo>
                  <a:cubicBezTo>
                    <a:pt x="6741" y="2784"/>
                    <a:pt x="6776" y="2801"/>
                    <a:pt x="6794" y="2801"/>
                  </a:cubicBezTo>
                  <a:cubicBezTo>
                    <a:pt x="6823" y="2801"/>
                    <a:pt x="6811" y="2760"/>
                    <a:pt x="6758" y="2680"/>
                  </a:cubicBezTo>
                  <a:cubicBezTo>
                    <a:pt x="6758" y="2680"/>
                    <a:pt x="6734" y="2629"/>
                    <a:pt x="6772" y="2629"/>
                  </a:cubicBezTo>
                  <a:cubicBezTo>
                    <a:pt x="6780" y="2629"/>
                    <a:pt x="6791" y="2631"/>
                    <a:pt x="6805" y="2637"/>
                  </a:cubicBezTo>
                  <a:cubicBezTo>
                    <a:pt x="6809" y="2637"/>
                    <a:pt x="6814" y="2637"/>
                    <a:pt x="6819" y="2637"/>
                  </a:cubicBezTo>
                  <a:cubicBezTo>
                    <a:pt x="6925" y="2637"/>
                    <a:pt x="7097" y="2542"/>
                    <a:pt x="6965" y="2467"/>
                  </a:cubicBezTo>
                  <a:lnTo>
                    <a:pt x="7009" y="2417"/>
                  </a:lnTo>
                  <a:cubicBezTo>
                    <a:pt x="7019" y="2418"/>
                    <a:pt x="7028" y="2418"/>
                    <a:pt x="7036" y="2418"/>
                  </a:cubicBezTo>
                  <a:cubicBezTo>
                    <a:pt x="7116" y="2418"/>
                    <a:pt x="7133" y="2391"/>
                    <a:pt x="7099" y="2320"/>
                  </a:cubicBezTo>
                  <a:lnTo>
                    <a:pt x="7065" y="2242"/>
                  </a:lnTo>
                  <a:lnTo>
                    <a:pt x="7065" y="2242"/>
                  </a:lnTo>
                  <a:cubicBezTo>
                    <a:pt x="7109" y="2282"/>
                    <a:pt x="7166" y="2307"/>
                    <a:pt x="7201" y="2307"/>
                  </a:cubicBezTo>
                  <a:cubicBezTo>
                    <a:pt x="7213" y="2307"/>
                    <a:pt x="7222" y="2304"/>
                    <a:pt x="7228" y="2298"/>
                  </a:cubicBezTo>
                  <a:cubicBezTo>
                    <a:pt x="7253" y="2273"/>
                    <a:pt x="7253" y="2273"/>
                    <a:pt x="7193" y="2220"/>
                  </a:cubicBezTo>
                  <a:cubicBezTo>
                    <a:pt x="7112" y="2195"/>
                    <a:pt x="7137" y="2170"/>
                    <a:pt x="7159" y="2145"/>
                  </a:cubicBezTo>
                  <a:cubicBezTo>
                    <a:pt x="7165" y="2138"/>
                    <a:pt x="7175" y="2135"/>
                    <a:pt x="7187" y="2135"/>
                  </a:cubicBezTo>
                  <a:cubicBezTo>
                    <a:pt x="7222" y="2135"/>
                    <a:pt x="7277" y="2161"/>
                    <a:pt x="7322" y="2201"/>
                  </a:cubicBezTo>
                  <a:lnTo>
                    <a:pt x="7344" y="2176"/>
                  </a:lnTo>
                  <a:cubicBezTo>
                    <a:pt x="7269" y="2105"/>
                    <a:pt x="7254" y="2070"/>
                    <a:pt x="7268" y="2070"/>
                  </a:cubicBezTo>
                  <a:cubicBezTo>
                    <a:pt x="7275" y="2070"/>
                    <a:pt x="7290" y="2080"/>
                    <a:pt x="7309" y="2098"/>
                  </a:cubicBezTo>
                  <a:cubicBezTo>
                    <a:pt x="7335" y="2106"/>
                    <a:pt x="7355" y="2110"/>
                    <a:pt x="7371" y="2110"/>
                  </a:cubicBezTo>
                  <a:cubicBezTo>
                    <a:pt x="7407" y="2110"/>
                    <a:pt x="7424" y="2093"/>
                    <a:pt x="7441" y="2076"/>
                  </a:cubicBezTo>
                  <a:cubicBezTo>
                    <a:pt x="7418" y="2054"/>
                    <a:pt x="7417" y="2046"/>
                    <a:pt x="7423" y="2046"/>
                  </a:cubicBezTo>
                  <a:cubicBezTo>
                    <a:pt x="7432" y="2046"/>
                    <a:pt x="7454" y="2063"/>
                    <a:pt x="7441" y="2076"/>
                  </a:cubicBezTo>
                  <a:lnTo>
                    <a:pt x="7497" y="2132"/>
                  </a:lnTo>
                  <a:cubicBezTo>
                    <a:pt x="7512" y="2137"/>
                    <a:pt x="7522" y="2140"/>
                    <a:pt x="7529" y="2140"/>
                  </a:cubicBezTo>
                  <a:cubicBezTo>
                    <a:pt x="7554" y="2140"/>
                    <a:pt x="7509" y="2097"/>
                    <a:pt x="7463" y="2054"/>
                  </a:cubicBezTo>
                  <a:cubicBezTo>
                    <a:pt x="7463" y="2054"/>
                    <a:pt x="7488" y="2029"/>
                    <a:pt x="7513" y="2003"/>
                  </a:cubicBezTo>
                  <a:cubicBezTo>
                    <a:pt x="7535" y="1978"/>
                    <a:pt x="7560" y="1953"/>
                    <a:pt x="7482" y="1925"/>
                  </a:cubicBezTo>
                  <a:cubicBezTo>
                    <a:pt x="7425" y="1869"/>
                    <a:pt x="7369" y="1815"/>
                    <a:pt x="7394" y="1790"/>
                  </a:cubicBezTo>
                  <a:lnTo>
                    <a:pt x="7394" y="1790"/>
                  </a:lnTo>
                  <a:cubicBezTo>
                    <a:pt x="7441" y="1835"/>
                    <a:pt x="7488" y="1881"/>
                    <a:pt x="7515" y="1881"/>
                  </a:cubicBezTo>
                  <a:cubicBezTo>
                    <a:pt x="7520" y="1881"/>
                    <a:pt x="7525" y="1879"/>
                    <a:pt x="7529" y="1875"/>
                  </a:cubicBezTo>
                  <a:cubicBezTo>
                    <a:pt x="7533" y="1870"/>
                    <a:pt x="7539" y="1869"/>
                    <a:pt x="7545" y="1869"/>
                  </a:cubicBezTo>
                  <a:cubicBezTo>
                    <a:pt x="7572" y="1869"/>
                    <a:pt x="7610" y="1906"/>
                    <a:pt x="7610" y="1906"/>
                  </a:cubicBezTo>
                  <a:cubicBezTo>
                    <a:pt x="7634" y="1946"/>
                    <a:pt x="7655" y="1961"/>
                    <a:pt x="7672" y="1961"/>
                  </a:cubicBezTo>
                  <a:cubicBezTo>
                    <a:pt x="7713" y="1961"/>
                    <a:pt x="7731" y="1870"/>
                    <a:pt x="7711" y="1812"/>
                  </a:cubicBezTo>
                  <a:cubicBezTo>
                    <a:pt x="7679" y="1719"/>
                    <a:pt x="7676" y="1671"/>
                    <a:pt x="7699" y="1671"/>
                  </a:cubicBezTo>
                  <a:cubicBezTo>
                    <a:pt x="7716" y="1671"/>
                    <a:pt x="7746" y="1695"/>
                    <a:pt x="7789" y="1743"/>
                  </a:cubicBezTo>
                  <a:cubicBezTo>
                    <a:pt x="7813" y="1771"/>
                    <a:pt x="7829" y="1784"/>
                    <a:pt x="7837" y="1784"/>
                  </a:cubicBezTo>
                  <a:cubicBezTo>
                    <a:pt x="7863" y="1784"/>
                    <a:pt x="7810" y="1652"/>
                    <a:pt x="7717" y="1496"/>
                  </a:cubicBezTo>
                  <a:lnTo>
                    <a:pt x="7598" y="1292"/>
                  </a:lnTo>
                  <a:lnTo>
                    <a:pt x="7745" y="1474"/>
                  </a:lnTo>
                  <a:cubicBezTo>
                    <a:pt x="7865" y="1589"/>
                    <a:pt x="7921" y="1644"/>
                    <a:pt x="7946" y="1644"/>
                  </a:cubicBezTo>
                  <a:cubicBezTo>
                    <a:pt x="7969" y="1644"/>
                    <a:pt x="7966" y="1598"/>
                    <a:pt x="7961" y="1508"/>
                  </a:cubicBezTo>
                  <a:cubicBezTo>
                    <a:pt x="7967" y="1450"/>
                    <a:pt x="7970" y="1425"/>
                    <a:pt x="7980" y="1425"/>
                  </a:cubicBezTo>
                  <a:cubicBezTo>
                    <a:pt x="7987" y="1425"/>
                    <a:pt x="7998" y="1440"/>
                    <a:pt x="8018" y="1468"/>
                  </a:cubicBezTo>
                  <a:cubicBezTo>
                    <a:pt x="8037" y="1494"/>
                    <a:pt x="8053" y="1505"/>
                    <a:pt x="8071" y="1505"/>
                  </a:cubicBezTo>
                  <a:cubicBezTo>
                    <a:pt x="8097" y="1505"/>
                    <a:pt x="8127" y="1483"/>
                    <a:pt x="8177" y="1449"/>
                  </a:cubicBezTo>
                  <a:cubicBezTo>
                    <a:pt x="8271" y="1399"/>
                    <a:pt x="8300" y="1383"/>
                    <a:pt x="8262" y="1314"/>
                  </a:cubicBezTo>
                  <a:lnTo>
                    <a:pt x="8325" y="1280"/>
                  </a:lnTo>
                  <a:cubicBezTo>
                    <a:pt x="8358" y="1317"/>
                    <a:pt x="8383" y="1332"/>
                    <a:pt x="8399" y="1332"/>
                  </a:cubicBezTo>
                  <a:cubicBezTo>
                    <a:pt x="8433" y="1332"/>
                    <a:pt x="8422" y="1257"/>
                    <a:pt x="8353" y="1173"/>
                  </a:cubicBezTo>
                  <a:cubicBezTo>
                    <a:pt x="8372" y="1161"/>
                    <a:pt x="8397" y="1151"/>
                    <a:pt x="8419" y="1142"/>
                  </a:cubicBezTo>
                  <a:lnTo>
                    <a:pt x="8453" y="1211"/>
                  </a:lnTo>
                  <a:cubicBezTo>
                    <a:pt x="8465" y="1238"/>
                    <a:pt x="8482" y="1251"/>
                    <a:pt x="8513" y="1251"/>
                  </a:cubicBezTo>
                  <a:cubicBezTo>
                    <a:pt x="8564" y="1251"/>
                    <a:pt x="8651" y="1217"/>
                    <a:pt x="8814" y="1157"/>
                  </a:cubicBezTo>
                  <a:cubicBezTo>
                    <a:pt x="9121" y="1088"/>
                    <a:pt x="9155" y="1082"/>
                    <a:pt x="9130" y="929"/>
                  </a:cubicBezTo>
                  <a:cubicBezTo>
                    <a:pt x="9137" y="845"/>
                    <a:pt x="9151" y="802"/>
                    <a:pt x="9165" y="802"/>
                  </a:cubicBezTo>
                  <a:cubicBezTo>
                    <a:pt x="9179" y="802"/>
                    <a:pt x="9193" y="840"/>
                    <a:pt x="9202" y="916"/>
                  </a:cubicBezTo>
                  <a:cubicBezTo>
                    <a:pt x="9211" y="971"/>
                    <a:pt x="9235" y="1024"/>
                    <a:pt x="9246" y="1024"/>
                  </a:cubicBezTo>
                  <a:cubicBezTo>
                    <a:pt x="9250" y="1024"/>
                    <a:pt x="9252" y="1015"/>
                    <a:pt x="9249" y="991"/>
                  </a:cubicBezTo>
                  <a:cubicBezTo>
                    <a:pt x="9299" y="991"/>
                    <a:pt x="9343" y="1019"/>
                    <a:pt x="9365" y="1063"/>
                  </a:cubicBezTo>
                  <a:cubicBezTo>
                    <a:pt x="9413" y="1125"/>
                    <a:pt x="9444" y="1148"/>
                    <a:pt x="9465" y="1148"/>
                  </a:cubicBezTo>
                  <a:cubicBezTo>
                    <a:pt x="9495" y="1148"/>
                    <a:pt x="9503" y="1100"/>
                    <a:pt x="9503" y="1054"/>
                  </a:cubicBezTo>
                  <a:cubicBezTo>
                    <a:pt x="9484" y="989"/>
                    <a:pt x="9481" y="965"/>
                    <a:pt x="9486" y="965"/>
                  </a:cubicBezTo>
                  <a:lnTo>
                    <a:pt x="9486" y="965"/>
                  </a:lnTo>
                  <a:cubicBezTo>
                    <a:pt x="9493" y="965"/>
                    <a:pt x="9516" y="1009"/>
                    <a:pt x="9538" y="1054"/>
                  </a:cubicBezTo>
                  <a:cubicBezTo>
                    <a:pt x="9564" y="1107"/>
                    <a:pt x="9588" y="1160"/>
                    <a:pt x="9599" y="1160"/>
                  </a:cubicBezTo>
                  <a:cubicBezTo>
                    <a:pt x="9604" y="1160"/>
                    <a:pt x="9606" y="1151"/>
                    <a:pt x="9606" y="1129"/>
                  </a:cubicBezTo>
                  <a:cubicBezTo>
                    <a:pt x="9623" y="1082"/>
                    <a:pt x="9695" y="1044"/>
                    <a:pt x="9754" y="1044"/>
                  </a:cubicBezTo>
                  <a:cubicBezTo>
                    <a:pt x="9805" y="1044"/>
                    <a:pt x="9847" y="1071"/>
                    <a:pt x="9842" y="1142"/>
                  </a:cubicBezTo>
                  <a:lnTo>
                    <a:pt x="9910" y="1148"/>
                  </a:lnTo>
                  <a:cubicBezTo>
                    <a:pt x="9915" y="1091"/>
                    <a:pt x="9953" y="1079"/>
                    <a:pt x="10000" y="1079"/>
                  </a:cubicBezTo>
                  <a:cubicBezTo>
                    <a:pt x="10017" y="1079"/>
                    <a:pt x="10036" y="1080"/>
                    <a:pt x="10055" y="1082"/>
                  </a:cubicBezTo>
                  <a:cubicBezTo>
                    <a:pt x="10124" y="1088"/>
                    <a:pt x="10158" y="1104"/>
                    <a:pt x="10142" y="1179"/>
                  </a:cubicBezTo>
                  <a:cubicBezTo>
                    <a:pt x="10118" y="1217"/>
                    <a:pt x="10116" y="1237"/>
                    <a:pt x="10132" y="1237"/>
                  </a:cubicBezTo>
                  <a:cubicBezTo>
                    <a:pt x="10145" y="1237"/>
                    <a:pt x="10171" y="1223"/>
                    <a:pt x="10208" y="1195"/>
                  </a:cubicBezTo>
                  <a:cubicBezTo>
                    <a:pt x="10209" y="1195"/>
                    <a:pt x="10210" y="1195"/>
                    <a:pt x="10211" y="1195"/>
                  </a:cubicBezTo>
                  <a:cubicBezTo>
                    <a:pt x="10243" y="1195"/>
                    <a:pt x="10305" y="1069"/>
                    <a:pt x="10340" y="1069"/>
                  </a:cubicBezTo>
                  <a:cubicBezTo>
                    <a:pt x="10341" y="1069"/>
                    <a:pt x="10342" y="1069"/>
                    <a:pt x="10343" y="1070"/>
                  </a:cubicBezTo>
                  <a:cubicBezTo>
                    <a:pt x="10361" y="996"/>
                    <a:pt x="10411" y="934"/>
                    <a:pt x="10448" y="934"/>
                  </a:cubicBezTo>
                  <a:cubicBezTo>
                    <a:pt x="10451" y="934"/>
                    <a:pt x="10453" y="934"/>
                    <a:pt x="10456" y="935"/>
                  </a:cubicBezTo>
                  <a:lnTo>
                    <a:pt x="10434" y="1010"/>
                  </a:lnTo>
                  <a:cubicBezTo>
                    <a:pt x="10415" y="1085"/>
                    <a:pt x="10393" y="1161"/>
                    <a:pt x="10393" y="1161"/>
                  </a:cubicBezTo>
                  <a:cubicBezTo>
                    <a:pt x="10404" y="1163"/>
                    <a:pt x="10414" y="1166"/>
                    <a:pt x="10425" y="1166"/>
                  </a:cubicBezTo>
                  <a:cubicBezTo>
                    <a:pt x="10447" y="1166"/>
                    <a:pt x="10467" y="1154"/>
                    <a:pt x="10484" y="1104"/>
                  </a:cubicBezTo>
                  <a:cubicBezTo>
                    <a:pt x="10493" y="1189"/>
                    <a:pt x="10525" y="1204"/>
                    <a:pt x="10587" y="1229"/>
                  </a:cubicBezTo>
                  <a:cubicBezTo>
                    <a:pt x="10625" y="1244"/>
                    <a:pt x="10662" y="1259"/>
                    <a:pt x="10698" y="1259"/>
                  </a:cubicBezTo>
                  <a:cubicBezTo>
                    <a:pt x="10726" y="1259"/>
                    <a:pt x="10753" y="1250"/>
                    <a:pt x="10782" y="1226"/>
                  </a:cubicBezTo>
                  <a:lnTo>
                    <a:pt x="10782" y="1226"/>
                  </a:lnTo>
                  <a:cubicBezTo>
                    <a:pt x="10762" y="1330"/>
                    <a:pt x="10837" y="1413"/>
                    <a:pt x="10922" y="1413"/>
                  </a:cubicBezTo>
                  <a:cubicBezTo>
                    <a:pt x="10958" y="1413"/>
                    <a:pt x="10996" y="1399"/>
                    <a:pt x="11029" y="1364"/>
                  </a:cubicBezTo>
                  <a:cubicBezTo>
                    <a:pt x="11046" y="1336"/>
                    <a:pt x="11061" y="1322"/>
                    <a:pt x="11073" y="1322"/>
                  </a:cubicBezTo>
                  <a:cubicBezTo>
                    <a:pt x="11088" y="1322"/>
                    <a:pt x="11096" y="1349"/>
                    <a:pt x="11089" y="1399"/>
                  </a:cubicBezTo>
                  <a:cubicBezTo>
                    <a:pt x="11083" y="1447"/>
                    <a:pt x="11080" y="1468"/>
                    <a:pt x="11092" y="1468"/>
                  </a:cubicBezTo>
                  <a:cubicBezTo>
                    <a:pt x="11102" y="1468"/>
                    <a:pt x="11119" y="1456"/>
                    <a:pt x="11151" y="1436"/>
                  </a:cubicBezTo>
                  <a:cubicBezTo>
                    <a:pt x="11165" y="1428"/>
                    <a:pt x="11175" y="1425"/>
                    <a:pt x="11183" y="1425"/>
                  </a:cubicBezTo>
                  <a:cubicBezTo>
                    <a:pt x="11218" y="1425"/>
                    <a:pt x="11204" y="1496"/>
                    <a:pt x="11189" y="1565"/>
                  </a:cubicBezTo>
                  <a:cubicBezTo>
                    <a:pt x="11142" y="1669"/>
                    <a:pt x="11141" y="1709"/>
                    <a:pt x="11171" y="1709"/>
                  </a:cubicBezTo>
                  <a:cubicBezTo>
                    <a:pt x="11184" y="1709"/>
                    <a:pt x="11202" y="1702"/>
                    <a:pt x="11224" y="1690"/>
                  </a:cubicBezTo>
                  <a:cubicBezTo>
                    <a:pt x="11240" y="1685"/>
                    <a:pt x="11257" y="1683"/>
                    <a:pt x="11273" y="1683"/>
                  </a:cubicBezTo>
                  <a:cubicBezTo>
                    <a:pt x="11321" y="1683"/>
                    <a:pt x="11367" y="1702"/>
                    <a:pt x="11402" y="1734"/>
                  </a:cubicBezTo>
                  <a:cubicBezTo>
                    <a:pt x="11502" y="1725"/>
                    <a:pt x="11531" y="1747"/>
                    <a:pt x="11556" y="1665"/>
                  </a:cubicBezTo>
                  <a:cubicBezTo>
                    <a:pt x="11593" y="1627"/>
                    <a:pt x="11637" y="1596"/>
                    <a:pt x="11687" y="1574"/>
                  </a:cubicBezTo>
                  <a:cubicBezTo>
                    <a:pt x="11693" y="1574"/>
                    <a:pt x="11698" y="1574"/>
                    <a:pt x="11703" y="1574"/>
                  </a:cubicBezTo>
                  <a:cubicBezTo>
                    <a:pt x="11769" y="1574"/>
                    <a:pt x="11752" y="1606"/>
                    <a:pt x="11729" y="1606"/>
                  </a:cubicBezTo>
                  <a:cubicBezTo>
                    <a:pt x="11724" y="1606"/>
                    <a:pt x="11718" y="1604"/>
                    <a:pt x="11712" y="1599"/>
                  </a:cubicBezTo>
                  <a:cubicBezTo>
                    <a:pt x="11606" y="1606"/>
                    <a:pt x="11634" y="1631"/>
                    <a:pt x="11606" y="1715"/>
                  </a:cubicBezTo>
                  <a:cubicBezTo>
                    <a:pt x="11587" y="1768"/>
                    <a:pt x="11609" y="1831"/>
                    <a:pt x="11656" y="1866"/>
                  </a:cubicBezTo>
                  <a:cubicBezTo>
                    <a:pt x="11681" y="1891"/>
                    <a:pt x="11728" y="1941"/>
                    <a:pt x="11750" y="1966"/>
                  </a:cubicBezTo>
                  <a:cubicBezTo>
                    <a:pt x="11761" y="2053"/>
                    <a:pt x="11774" y="2092"/>
                    <a:pt x="11799" y="2092"/>
                  </a:cubicBezTo>
                  <a:cubicBezTo>
                    <a:pt x="11811" y="2092"/>
                    <a:pt x="11826" y="2083"/>
                    <a:pt x="11844" y="2066"/>
                  </a:cubicBezTo>
                  <a:lnTo>
                    <a:pt x="11900" y="2013"/>
                  </a:lnTo>
                  <a:lnTo>
                    <a:pt x="11900" y="2013"/>
                  </a:lnTo>
                  <a:cubicBezTo>
                    <a:pt x="11826" y="2129"/>
                    <a:pt x="12002" y="2359"/>
                    <a:pt x="12141" y="2359"/>
                  </a:cubicBezTo>
                  <a:cubicBezTo>
                    <a:pt x="12160" y="2359"/>
                    <a:pt x="12178" y="2354"/>
                    <a:pt x="12195" y="2345"/>
                  </a:cubicBezTo>
                  <a:lnTo>
                    <a:pt x="12195" y="2345"/>
                  </a:lnTo>
                  <a:lnTo>
                    <a:pt x="12139" y="2398"/>
                  </a:lnTo>
                  <a:cubicBezTo>
                    <a:pt x="12079" y="2448"/>
                    <a:pt x="12101" y="2474"/>
                    <a:pt x="12145" y="2524"/>
                  </a:cubicBezTo>
                  <a:cubicBezTo>
                    <a:pt x="12167" y="2549"/>
                    <a:pt x="12314" y="2599"/>
                    <a:pt x="12380" y="2674"/>
                  </a:cubicBezTo>
                  <a:cubicBezTo>
                    <a:pt x="12449" y="2748"/>
                    <a:pt x="12506" y="2809"/>
                    <a:pt x="12552" y="2809"/>
                  </a:cubicBezTo>
                  <a:cubicBezTo>
                    <a:pt x="12567" y="2809"/>
                    <a:pt x="12580" y="2803"/>
                    <a:pt x="12593" y="2790"/>
                  </a:cubicBezTo>
                  <a:lnTo>
                    <a:pt x="12593" y="2790"/>
                  </a:lnTo>
                  <a:cubicBezTo>
                    <a:pt x="12615" y="2815"/>
                    <a:pt x="12615" y="2815"/>
                    <a:pt x="12562" y="2868"/>
                  </a:cubicBezTo>
                  <a:cubicBezTo>
                    <a:pt x="12483" y="2900"/>
                    <a:pt x="12505" y="2925"/>
                    <a:pt x="12527" y="2950"/>
                  </a:cubicBezTo>
                  <a:cubicBezTo>
                    <a:pt x="12531" y="2953"/>
                    <a:pt x="12536" y="2955"/>
                    <a:pt x="12541" y="2955"/>
                  </a:cubicBezTo>
                  <a:cubicBezTo>
                    <a:pt x="12569" y="2955"/>
                    <a:pt x="12617" y="2907"/>
                    <a:pt x="12662" y="2862"/>
                  </a:cubicBezTo>
                  <a:cubicBezTo>
                    <a:pt x="12681" y="2842"/>
                    <a:pt x="12697" y="2832"/>
                    <a:pt x="12708" y="2832"/>
                  </a:cubicBezTo>
                  <a:cubicBezTo>
                    <a:pt x="12729" y="2832"/>
                    <a:pt x="12737" y="2864"/>
                    <a:pt x="12731" y="2928"/>
                  </a:cubicBezTo>
                  <a:cubicBezTo>
                    <a:pt x="12728" y="3017"/>
                    <a:pt x="12800" y="3104"/>
                    <a:pt x="12889" y="3104"/>
                  </a:cubicBezTo>
                  <a:cubicBezTo>
                    <a:pt x="12900" y="3104"/>
                    <a:pt x="12911" y="3103"/>
                    <a:pt x="12922" y="3100"/>
                  </a:cubicBezTo>
                  <a:cubicBezTo>
                    <a:pt x="12947" y="3122"/>
                    <a:pt x="12972" y="3141"/>
                    <a:pt x="12925" y="3204"/>
                  </a:cubicBezTo>
                  <a:cubicBezTo>
                    <a:pt x="12907" y="3262"/>
                    <a:pt x="12907" y="3336"/>
                    <a:pt x="12966" y="3336"/>
                  </a:cubicBezTo>
                  <a:cubicBezTo>
                    <a:pt x="12987" y="3336"/>
                    <a:pt x="13016" y="3327"/>
                    <a:pt x="13054" y="3304"/>
                  </a:cubicBezTo>
                  <a:lnTo>
                    <a:pt x="13054" y="3304"/>
                  </a:lnTo>
                  <a:cubicBezTo>
                    <a:pt x="13079" y="3323"/>
                    <a:pt x="13079" y="3323"/>
                    <a:pt x="13035" y="3389"/>
                  </a:cubicBezTo>
                  <a:cubicBezTo>
                    <a:pt x="13025" y="3441"/>
                    <a:pt x="13006" y="3486"/>
                    <a:pt x="13019" y="3486"/>
                  </a:cubicBezTo>
                  <a:cubicBezTo>
                    <a:pt x="13027" y="3486"/>
                    <a:pt x="13048" y="3468"/>
                    <a:pt x="13091" y="3423"/>
                  </a:cubicBezTo>
                  <a:cubicBezTo>
                    <a:pt x="13111" y="3418"/>
                    <a:pt x="13129" y="3415"/>
                    <a:pt x="13146" y="3415"/>
                  </a:cubicBezTo>
                  <a:cubicBezTo>
                    <a:pt x="13220" y="3415"/>
                    <a:pt x="13274" y="3462"/>
                    <a:pt x="13292" y="3545"/>
                  </a:cubicBezTo>
                  <a:cubicBezTo>
                    <a:pt x="13304" y="3554"/>
                    <a:pt x="13317" y="3561"/>
                    <a:pt x="13331" y="3561"/>
                  </a:cubicBezTo>
                  <a:cubicBezTo>
                    <a:pt x="13348" y="3561"/>
                    <a:pt x="13366" y="3548"/>
                    <a:pt x="13386" y="3508"/>
                  </a:cubicBezTo>
                  <a:cubicBezTo>
                    <a:pt x="13410" y="3459"/>
                    <a:pt x="13435" y="3409"/>
                    <a:pt x="13435" y="3409"/>
                  </a:cubicBezTo>
                  <a:lnTo>
                    <a:pt x="13435" y="3409"/>
                  </a:lnTo>
                  <a:cubicBezTo>
                    <a:pt x="13435" y="3409"/>
                    <a:pt x="13430" y="3418"/>
                    <a:pt x="13420" y="3439"/>
                  </a:cubicBezTo>
                  <a:cubicBezTo>
                    <a:pt x="13401" y="3519"/>
                    <a:pt x="13392" y="3557"/>
                    <a:pt x="13401" y="3557"/>
                  </a:cubicBezTo>
                  <a:cubicBezTo>
                    <a:pt x="13410" y="3557"/>
                    <a:pt x="13433" y="3524"/>
                    <a:pt x="13477" y="3461"/>
                  </a:cubicBezTo>
                  <a:cubicBezTo>
                    <a:pt x="13493" y="3429"/>
                    <a:pt x="13507" y="3414"/>
                    <a:pt x="13515" y="3414"/>
                  </a:cubicBezTo>
                  <a:cubicBezTo>
                    <a:pt x="13525" y="3414"/>
                    <a:pt x="13525" y="3434"/>
                    <a:pt x="13508" y="3473"/>
                  </a:cubicBezTo>
                  <a:cubicBezTo>
                    <a:pt x="13505" y="3558"/>
                    <a:pt x="13536" y="3570"/>
                    <a:pt x="13536" y="3570"/>
                  </a:cubicBezTo>
                  <a:cubicBezTo>
                    <a:pt x="13568" y="3586"/>
                    <a:pt x="13740" y="3577"/>
                    <a:pt x="13894" y="3605"/>
                  </a:cubicBezTo>
                  <a:cubicBezTo>
                    <a:pt x="13995" y="3633"/>
                    <a:pt x="14072" y="3651"/>
                    <a:pt x="14128" y="3651"/>
                  </a:cubicBezTo>
                  <a:cubicBezTo>
                    <a:pt x="14139" y="3651"/>
                    <a:pt x="14150" y="3650"/>
                    <a:pt x="14160" y="3649"/>
                  </a:cubicBezTo>
                  <a:cubicBezTo>
                    <a:pt x="14216" y="3642"/>
                    <a:pt x="14241" y="3624"/>
                    <a:pt x="14245" y="3586"/>
                  </a:cubicBezTo>
                  <a:cubicBezTo>
                    <a:pt x="14263" y="3549"/>
                    <a:pt x="14272" y="3530"/>
                    <a:pt x="14280" y="3530"/>
                  </a:cubicBezTo>
                  <a:cubicBezTo>
                    <a:pt x="14288" y="3530"/>
                    <a:pt x="14294" y="3551"/>
                    <a:pt x="14307" y="3592"/>
                  </a:cubicBezTo>
                  <a:cubicBezTo>
                    <a:pt x="14332" y="3674"/>
                    <a:pt x="14367" y="3677"/>
                    <a:pt x="14398" y="3677"/>
                  </a:cubicBezTo>
                  <a:cubicBezTo>
                    <a:pt x="14429" y="3680"/>
                    <a:pt x="14461" y="3683"/>
                    <a:pt x="14461" y="3762"/>
                  </a:cubicBezTo>
                  <a:cubicBezTo>
                    <a:pt x="14495" y="3683"/>
                    <a:pt x="14495" y="3683"/>
                    <a:pt x="14527" y="3683"/>
                  </a:cubicBezTo>
                  <a:cubicBezTo>
                    <a:pt x="14527" y="3720"/>
                    <a:pt x="14535" y="3739"/>
                    <a:pt x="14547" y="3739"/>
                  </a:cubicBezTo>
                  <a:cubicBezTo>
                    <a:pt x="14559" y="3739"/>
                    <a:pt x="14575" y="3718"/>
                    <a:pt x="14589" y="3677"/>
                  </a:cubicBezTo>
                  <a:cubicBezTo>
                    <a:pt x="14602" y="3599"/>
                    <a:pt x="14608" y="3559"/>
                    <a:pt x="14612" y="3559"/>
                  </a:cubicBezTo>
                  <a:cubicBezTo>
                    <a:pt x="14617" y="3559"/>
                    <a:pt x="14619" y="3599"/>
                    <a:pt x="14624" y="3677"/>
                  </a:cubicBezTo>
                  <a:cubicBezTo>
                    <a:pt x="14626" y="3732"/>
                    <a:pt x="14678" y="3784"/>
                    <a:pt x="14695" y="3784"/>
                  </a:cubicBezTo>
                  <a:cubicBezTo>
                    <a:pt x="14703" y="3784"/>
                    <a:pt x="14704" y="3775"/>
                    <a:pt x="14693" y="3752"/>
                  </a:cubicBezTo>
                  <a:cubicBezTo>
                    <a:pt x="14686" y="3674"/>
                    <a:pt x="14752" y="3671"/>
                    <a:pt x="14774" y="3589"/>
                  </a:cubicBezTo>
                  <a:cubicBezTo>
                    <a:pt x="14776" y="3589"/>
                    <a:pt x="14779" y="3589"/>
                    <a:pt x="14781" y="3589"/>
                  </a:cubicBezTo>
                  <a:cubicBezTo>
                    <a:pt x="14810" y="3589"/>
                    <a:pt x="14838" y="3592"/>
                    <a:pt x="14846" y="3664"/>
                  </a:cubicBezTo>
                  <a:cubicBezTo>
                    <a:pt x="14856" y="3683"/>
                    <a:pt x="14872" y="3690"/>
                    <a:pt x="14891" y="3690"/>
                  </a:cubicBezTo>
                  <a:cubicBezTo>
                    <a:pt x="14952" y="3690"/>
                    <a:pt x="15040" y="3608"/>
                    <a:pt x="15050" y="3545"/>
                  </a:cubicBezTo>
                  <a:cubicBezTo>
                    <a:pt x="15040" y="3506"/>
                    <a:pt x="15043" y="3486"/>
                    <a:pt x="15051" y="3486"/>
                  </a:cubicBezTo>
                  <a:cubicBezTo>
                    <a:pt x="15058" y="3486"/>
                    <a:pt x="15069" y="3503"/>
                    <a:pt x="15078" y="3539"/>
                  </a:cubicBezTo>
                  <a:cubicBezTo>
                    <a:pt x="15091" y="3594"/>
                    <a:pt x="15110" y="3607"/>
                    <a:pt x="15131" y="3607"/>
                  </a:cubicBezTo>
                  <a:cubicBezTo>
                    <a:pt x="15141" y="3607"/>
                    <a:pt x="15150" y="3605"/>
                    <a:pt x="15160" y="3602"/>
                  </a:cubicBezTo>
                  <a:cubicBezTo>
                    <a:pt x="15162" y="3577"/>
                    <a:pt x="15167" y="3566"/>
                    <a:pt x="15171" y="3566"/>
                  </a:cubicBezTo>
                  <a:cubicBezTo>
                    <a:pt x="15182" y="3566"/>
                    <a:pt x="15198" y="3619"/>
                    <a:pt x="15213" y="3671"/>
                  </a:cubicBezTo>
                  <a:cubicBezTo>
                    <a:pt x="15205" y="3724"/>
                    <a:pt x="15217" y="3741"/>
                    <a:pt x="15245" y="3741"/>
                  </a:cubicBezTo>
                  <a:cubicBezTo>
                    <a:pt x="15259" y="3741"/>
                    <a:pt x="15278" y="3737"/>
                    <a:pt x="15301" y="3730"/>
                  </a:cubicBezTo>
                  <a:cubicBezTo>
                    <a:pt x="15310" y="3642"/>
                    <a:pt x="15432" y="3595"/>
                    <a:pt x="15523" y="3561"/>
                  </a:cubicBezTo>
                  <a:cubicBezTo>
                    <a:pt x="15677" y="3495"/>
                    <a:pt x="15664" y="3398"/>
                    <a:pt x="15642" y="3238"/>
                  </a:cubicBezTo>
                  <a:lnTo>
                    <a:pt x="15586" y="3091"/>
                  </a:lnTo>
                  <a:lnTo>
                    <a:pt x="15667" y="3223"/>
                  </a:lnTo>
                  <a:cubicBezTo>
                    <a:pt x="15714" y="3288"/>
                    <a:pt x="15764" y="3351"/>
                    <a:pt x="15818" y="3407"/>
                  </a:cubicBezTo>
                  <a:cubicBezTo>
                    <a:pt x="15849" y="3392"/>
                    <a:pt x="15805" y="3326"/>
                    <a:pt x="15761" y="3260"/>
                  </a:cubicBezTo>
                  <a:cubicBezTo>
                    <a:pt x="15733" y="3215"/>
                    <a:pt x="15736" y="3195"/>
                    <a:pt x="15772" y="3195"/>
                  </a:cubicBezTo>
                  <a:cubicBezTo>
                    <a:pt x="15788" y="3195"/>
                    <a:pt x="15810" y="3199"/>
                    <a:pt x="15840" y="3207"/>
                  </a:cubicBezTo>
                  <a:cubicBezTo>
                    <a:pt x="15866" y="3215"/>
                    <a:pt x="15888" y="3219"/>
                    <a:pt x="15905" y="3219"/>
                  </a:cubicBezTo>
                  <a:cubicBezTo>
                    <a:pt x="15949" y="3219"/>
                    <a:pt x="15959" y="3191"/>
                    <a:pt x="15943" y="3135"/>
                  </a:cubicBezTo>
                  <a:cubicBezTo>
                    <a:pt x="15957" y="3124"/>
                    <a:pt x="15971" y="3114"/>
                    <a:pt x="15994" y="3114"/>
                  </a:cubicBezTo>
                  <a:cubicBezTo>
                    <a:pt x="16012" y="3114"/>
                    <a:pt x="16035" y="3120"/>
                    <a:pt x="16068" y="3138"/>
                  </a:cubicBezTo>
                  <a:cubicBezTo>
                    <a:pt x="16097" y="3119"/>
                    <a:pt x="16097" y="3119"/>
                    <a:pt x="16046" y="3060"/>
                  </a:cubicBezTo>
                  <a:cubicBezTo>
                    <a:pt x="16013" y="3020"/>
                    <a:pt x="16012" y="2997"/>
                    <a:pt x="16036" y="2997"/>
                  </a:cubicBezTo>
                  <a:cubicBezTo>
                    <a:pt x="16049" y="2997"/>
                    <a:pt x="16068" y="3003"/>
                    <a:pt x="16093" y="3016"/>
                  </a:cubicBezTo>
                  <a:cubicBezTo>
                    <a:pt x="16140" y="3051"/>
                    <a:pt x="16180" y="3064"/>
                    <a:pt x="16209" y="3064"/>
                  </a:cubicBezTo>
                  <a:cubicBezTo>
                    <a:pt x="16260" y="3064"/>
                    <a:pt x="16278" y="3023"/>
                    <a:pt x="16244" y="2988"/>
                  </a:cubicBezTo>
                  <a:cubicBezTo>
                    <a:pt x="16191" y="2931"/>
                    <a:pt x="16216" y="2909"/>
                    <a:pt x="16241" y="2887"/>
                  </a:cubicBezTo>
                  <a:cubicBezTo>
                    <a:pt x="16263" y="2865"/>
                    <a:pt x="16288" y="2846"/>
                    <a:pt x="16256" y="2768"/>
                  </a:cubicBezTo>
                  <a:cubicBezTo>
                    <a:pt x="16278" y="2743"/>
                    <a:pt x="16303" y="2721"/>
                    <a:pt x="16303" y="2721"/>
                  </a:cubicBezTo>
                  <a:cubicBezTo>
                    <a:pt x="16306" y="2718"/>
                    <a:pt x="16310" y="2716"/>
                    <a:pt x="16313" y="2716"/>
                  </a:cubicBezTo>
                  <a:cubicBezTo>
                    <a:pt x="16333" y="2716"/>
                    <a:pt x="16354" y="2778"/>
                    <a:pt x="16335" y="2799"/>
                  </a:cubicBezTo>
                  <a:lnTo>
                    <a:pt x="16413" y="2831"/>
                  </a:lnTo>
                  <a:cubicBezTo>
                    <a:pt x="16460" y="2784"/>
                    <a:pt x="16482" y="2759"/>
                    <a:pt x="16451" y="2684"/>
                  </a:cubicBezTo>
                  <a:cubicBezTo>
                    <a:pt x="16403" y="2614"/>
                    <a:pt x="16380" y="2581"/>
                    <a:pt x="16386" y="2581"/>
                  </a:cubicBezTo>
                  <a:lnTo>
                    <a:pt x="16386" y="2581"/>
                  </a:lnTo>
                  <a:cubicBezTo>
                    <a:pt x="16391" y="2581"/>
                    <a:pt x="16419" y="2608"/>
                    <a:pt x="16473" y="2658"/>
                  </a:cubicBezTo>
                  <a:cubicBezTo>
                    <a:pt x="16505" y="2689"/>
                    <a:pt x="16545" y="2712"/>
                    <a:pt x="16567" y="2712"/>
                  </a:cubicBezTo>
                  <a:cubicBezTo>
                    <a:pt x="16584" y="2712"/>
                    <a:pt x="16591" y="2699"/>
                    <a:pt x="16576" y="2665"/>
                  </a:cubicBezTo>
                  <a:cubicBezTo>
                    <a:pt x="16528" y="2597"/>
                    <a:pt x="16528" y="2573"/>
                    <a:pt x="16547" y="2573"/>
                  </a:cubicBezTo>
                  <a:cubicBezTo>
                    <a:pt x="16564" y="2573"/>
                    <a:pt x="16596" y="2592"/>
                    <a:pt x="16623" y="2618"/>
                  </a:cubicBezTo>
                  <a:cubicBezTo>
                    <a:pt x="16663" y="2675"/>
                    <a:pt x="16686" y="2706"/>
                    <a:pt x="16696" y="2706"/>
                  </a:cubicBezTo>
                  <a:cubicBezTo>
                    <a:pt x="16710" y="2706"/>
                    <a:pt x="16704" y="2656"/>
                    <a:pt x="16692" y="2543"/>
                  </a:cubicBezTo>
                  <a:cubicBezTo>
                    <a:pt x="16739" y="2496"/>
                    <a:pt x="16770" y="2345"/>
                    <a:pt x="16842" y="2270"/>
                  </a:cubicBezTo>
                  <a:cubicBezTo>
                    <a:pt x="16916" y="2188"/>
                    <a:pt x="16961" y="2140"/>
                    <a:pt x="17019" y="2140"/>
                  </a:cubicBezTo>
                  <a:cubicBezTo>
                    <a:pt x="17033" y="2140"/>
                    <a:pt x="17047" y="2142"/>
                    <a:pt x="17062" y="2148"/>
                  </a:cubicBezTo>
                  <a:cubicBezTo>
                    <a:pt x="17072" y="2158"/>
                    <a:pt x="17082" y="2166"/>
                    <a:pt x="17091" y="2174"/>
                  </a:cubicBezTo>
                  <a:lnTo>
                    <a:pt x="17091" y="2174"/>
                  </a:lnTo>
                  <a:cubicBezTo>
                    <a:pt x="17010" y="2090"/>
                    <a:pt x="17034" y="2066"/>
                    <a:pt x="17103" y="1997"/>
                  </a:cubicBezTo>
                  <a:cubicBezTo>
                    <a:pt x="17231" y="1978"/>
                    <a:pt x="17222" y="1875"/>
                    <a:pt x="17193" y="1797"/>
                  </a:cubicBezTo>
                  <a:lnTo>
                    <a:pt x="17193" y="1797"/>
                  </a:lnTo>
                  <a:cubicBezTo>
                    <a:pt x="17178" y="1812"/>
                    <a:pt x="17159" y="1828"/>
                    <a:pt x="17143" y="1844"/>
                  </a:cubicBezTo>
                  <a:cubicBezTo>
                    <a:pt x="17044" y="1744"/>
                    <a:pt x="17055" y="1714"/>
                    <a:pt x="17140" y="1714"/>
                  </a:cubicBezTo>
                  <a:cubicBezTo>
                    <a:pt x="17149" y="1714"/>
                    <a:pt x="17158" y="1715"/>
                    <a:pt x="17168" y="1715"/>
                  </a:cubicBezTo>
                  <a:cubicBezTo>
                    <a:pt x="17172" y="1712"/>
                    <a:pt x="17177" y="1710"/>
                    <a:pt x="17182" y="1710"/>
                  </a:cubicBezTo>
                  <a:cubicBezTo>
                    <a:pt x="17210" y="1710"/>
                    <a:pt x="17255" y="1758"/>
                    <a:pt x="17300" y="1806"/>
                  </a:cubicBezTo>
                  <a:cubicBezTo>
                    <a:pt x="17342" y="1851"/>
                    <a:pt x="17402" y="1882"/>
                    <a:pt x="17438" y="1882"/>
                  </a:cubicBezTo>
                  <a:cubicBezTo>
                    <a:pt x="17447" y="1882"/>
                    <a:pt x="17455" y="1880"/>
                    <a:pt x="17460" y="1875"/>
                  </a:cubicBezTo>
                  <a:cubicBezTo>
                    <a:pt x="17485" y="1853"/>
                    <a:pt x="17510" y="1831"/>
                    <a:pt x="17432" y="1794"/>
                  </a:cubicBezTo>
                  <a:cubicBezTo>
                    <a:pt x="17378" y="1737"/>
                    <a:pt x="17378" y="1737"/>
                    <a:pt x="17407" y="1712"/>
                  </a:cubicBezTo>
                  <a:cubicBezTo>
                    <a:pt x="17432" y="1690"/>
                    <a:pt x="17457" y="1668"/>
                    <a:pt x="17435" y="1584"/>
                  </a:cubicBezTo>
                  <a:cubicBezTo>
                    <a:pt x="17381" y="1524"/>
                    <a:pt x="17413" y="1502"/>
                    <a:pt x="17444" y="1480"/>
                  </a:cubicBezTo>
                  <a:cubicBezTo>
                    <a:pt x="17464" y="1491"/>
                    <a:pt x="17486" y="1496"/>
                    <a:pt x="17509" y="1496"/>
                  </a:cubicBezTo>
                  <a:cubicBezTo>
                    <a:pt x="17533" y="1496"/>
                    <a:pt x="17558" y="1490"/>
                    <a:pt x="17579" y="1477"/>
                  </a:cubicBezTo>
                  <a:lnTo>
                    <a:pt x="17579" y="1477"/>
                  </a:lnTo>
                  <a:cubicBezTo>
                    <a:pt x="17591" y="1494"/>
                    <a:pt x="17609" y="1517"/>
                    <a:pt x="17626" y="1540"/>
                  </a:cubicBezTo>
                  <a:cubicBezTo>
                    <a:pt x="17660" y="1580"/>
                    <a:pt x="17701" y="1615"/>
                    <a:pt x="17748" y="1643"/>
                  </a:cubicBezTo>
                  <a:cubicBezTo>
                    <a:pt x="17773" y="1624"/>
                    <a:pt x="17729" y="1562"/>
                    <a:pt x="17729" y="1562"/>
                  </a:cubicBezTo>
                  <a:cubicBezTo>
                    <a:pt x="17717" y="1546"/>
                    <a:pt x="17748" y="1499"/>
                    <a:pt x="17811" y="1449"/>
                  </a:cubicBezTo>
                  <a:cubicBezTo>
                    <a:pt x="17877" y="1399"/>
                    <a:pt x="17967" y="1339"/>
                    <a:pt x="18065" y="1280"/>
                  </a:cubicBezTo>
                  <a:cubicBezTo>
                    <a:pt x="18268" y="1179"/>
                    <a:pt x="18494" y="1098"/>
                    <a:pt x="18550" y="1098"/>
                  </a:cubicBezTo>
                  <a:cubicBezTo>
                    <a:pt x="18585" y="1122"/>
                    <a:pt x="18622" y="1132"/>
                    <a:pt x="18651" y="1132"/>
                  </a:cubicBezTo>
                  <a:cubicBezTo>
                    <a:pt x="18694" y="1132"/>
                    <a:pt x="18718" y="1108"/>
                    <a:pt x="18688" y="1066"/>
                  </a:cubicBezTo>
                  <a:cubicBezTo>
                    <a:pt x="18673" y="991"/>
                    <a:pt x="18851" y="944"/>
                    <a:pt x="19067" y="944"/>
                  </a:cubicBezTo>
                  <a:cubicBezTo>
                    <a:pt x="19318" y="919"/>
                    <a:pt x="19497" y="954"/>
                    <a:pt x="19503" y="872"/>
                  </a:cubicBezTo>
                  <a:lnTo>
                    <a:pt x="19613" y="882"/>
                  </a:lnTo>
                  <a:cubicBezTo>
                    <a:pt x="19616" y="882"/>
                    <a:pt x="19619" y="882"/>
                    <a:pt x="19622" y="882"/>
                  </a:cubicBezTo>
                  <a:cubicBezTo>
                    <a:pt x="19689" y="882"/>
                    <a:pt x="19761" y="827"/>
                    <a:pt x="19800" y="827"/>
                  </a:cubicBezTo>
                  <a:cubicBezTo>
                    <a:pt x="19804" y="827"/>
                    <a:pt x="19807" y="827"/>
                    <a:pt x="19810" y="828"/>
                  </a:cubicBezTo>
                  <a:cubicBezTo>
                    <a:pt x="19834" y="796"/>
                    <a:pt x="19855" y="781"/>
                    <a:pt x="19866" y="781"/>
                  </a:cubicBezTo>
                  <a:cubicBezTo>
                    <a:pt x="19878" y="781"/>
                    <a:pt x="19876" y="801"/>
                    <a:pt x="19848" y="838"/>
                  </a:cubicBezTo>
                  <a:cubicBezTo>
                    <a:pt x="19832" y="913"/>
                    <a:pt x="19820" y="991"/>
                    <a:pt x="19854" y="1001"/>
                  </a:cubicBezTo>
                  <a:cubicBezTo>
                    <a:pt x="19860" y="1002"/>
                    <a:pt x="19866" y="1003"/>
                    <a:pt x="19871" y="1003"/>
                  </a:cubicBezTo>
                  <a:cubicBezTo>
                    <a:pt x="19926" y="1003"/>
                    <a:pt x="19943" y="934"/>
                    <a:pt x="19961" y="863"/>
                  </a:cubicBezTo>
                  <a:cubicBezTo>
                    <a:pt x="19973" y="803"/>
                    <a:pt x="20000" y="797"/>
                    <a:pt x="20010" y="797"/>
                  </a:cubicBezTo>
                  <a:cubicBezTo>
                    <a:pt x="20012" y="797"/>
                    <a:pt x="20014" y="797"/>
                    <a:pt x="20014" y="797"/>
                  </a:cubicBezTo>
                  <a:cubicBezTo>
                    <a:pt x="20055" y="806"/>
                    <a:pt x="20055" y="806"/>
                    <a:pt x="20033" y="882"/>
                  </a:cubicBezTo>
                  <a:cubicBezTo>
                    <a:pt x="20014" y="960"/>
                    <a:pt x="19995" y="1035"/>
                    <a:pt x="19995" y="1035"/>
                  </a:cubicBezTo>
                  <a:lnTo>
                    <a:pt x="20030" y="1041"/>
                  </a:lnTo>
                  <a:cubicBezTo>
                    <a:pt x="20047" y="981"/>
                    <a:pt x="20073" y="975"/>
                    <a:pt x="20082" y="975"/>
                  </a:cubicBezTo>
                  <a:cubicBezTo>
                    <a:pt x="20085" y="975"/>
                    <a:pt x="20086" y="976"/>
                    <a:pt x="20086" y="976"/>
                  </a:cubicBezTo>
                  <a:cubicBezTo>
                    <a:pt x="20124" y="985"/>
                    <a:pt x="20124" y="985"/>
                    <a:pt x="20080" y="1135"/>
                  </a:cubicBezTo>
                  <a:cubicBezTo>
                    <a:pt x="20055" y="1214"/>
                    <a:pt x="20052" y="1252"/>
                    <a:pt x="20066" y="1252"/>
                  </a:cubicBezTo>
                  <a:cubicBezTo>
                    <a:pt x="20079" y="1252"/>
                    <a:pt x="20107" y="1220"/>
                    <a:pt x="20145" y="1157"/>
                  </a:cubicBezTo>
                  <a:lnTo>
                    <a:pt x="20236" y="1110"/>
                  </a:lnTo>
                  <a:lnTo>
                    <a:pt x="20236" y="1110"/>
                  </a:lnTo>
                  <a:cubicBezTo>
                    <a:pt x="20228" y="1170"/>
                    <a:pt x="20239" y="1191"/>
                    <a:pt x="20260" y="1191"/>
                  </a:cubicBezTo>
                  <a:cubicBezTo>
                    <a:pt x="20296" y="1191"/>
                    <a:pt x="20359" y="1130"/>
                    <a:pt x="20402" y="1095"/>
                  </a:cubicBezTo>
                  <a:lnTo>
                    <a:pt x="20402" y="1095"/>
                  </a:lnTo>
                  <a:cubicBezTo>
                    <a:pt x="20387" y="1181"/>
                    <a:pt x="20388" y="1223"/>
                    <a:pt x="20410" y="1223"/>
                  </a:cubicBezTo>
                  <a:cubicBezTo>
                    <a:pt x="20428" y="1223"/>
                    <a:pt x="20459" y="1195"/>
                    <a:pt x="20506" y="1139"/>
                  </a:cubicBezTo>
                  <a:cubicBezTo>
                    <a:pt x="20519" y="1108"/>
                    <a:pt x="20534" y="1093"/>
                    <a:pt x="20545" y="1093"/>
                  </a:cubicBezTo>
                  <a:cubicBezTo>
                    <a:pt x="20562" y="1093"/>
                    <a:pt x="20573" y="1121"/>
                    <a:pt x="20572" y="1173"/>
                  </a:cubicBezTo>
                  <a:cubicBezTo>
                    <a:pt x="20565" y="1261"/>
                    <a:pt x="20597" y="1280"/>
                    <a:pt x="20659" y="1317"/>
                  </a:cubicBezTo>
                  <a:cubicBezTo>
                    <a:pt x="20670" y="1310"/>
                    <a:pt x="20684" y="1306"/>
                    <a:pt x="20701" y="1306"/>
                  </a:cubicBezTo>
                  <a:cubicBezTo>
                    <a:pt x="20740" y="1306"/>
                    <a:pt x="20796" y="1326"/>
                    <a:pt x="20860" y="1361"/>
                  </a:cubicBezTo>
                  <a:cubicBezTo>
                    <a:pt x="20970" y="1430"/>
                    <a:pt x="21070" y="1508"/>
                    <a:pt x="21170" y="1593"/>
                  </a:cubicBezTo>
                  <a:cubicBezTo>
                    <a:pt x="21377" y="1780"/>
                    <a:pt x="21505" y="1923"/>
                    <a:pt x="21573" y="1923"/>
                  </a:cubicBezTo>
                  <a:cubicBezTo>
                    <a:pt x="21583" y="1923"/>
                    <a:pt x="21592" y="1920"/>
                    <a:pt x="21600" y="1913"/>
                  </a:cubicBezTo>
                  <a:lnTo>
                    <a:pt x="21600" y="1913"/>
                  </a:lnTo>
                  <a:cubicBezTo>
                    <a:pt x="21625" y="1938"/>
                    <a:pt x="21625" y="1938"/>
                    <a:pt x="21590" y="2016"/>
                  </a:cubicBezTo>
                  <a:cubicBezTo>
                    <a:pt x="21559" y="2045"/>
                    <a:pt x="21552" y="2066"/>
                    <a:pt x="21575" y="2066"/>
                  </a:cubicBezTo>
                  <a:cubicBezTo>
                    <a:pt x="21593" y="2066"/>
                    <a:pt x="21633" y="2052"/>
                    <a:pt x="21697" y="2016"/>
                  </a:cubicBezTo>
                  <a:cubicBezTo>
                    <a:pt x="21740" y="2001"/>
                    <a:pt x="21777" y="1978"/>
                    <a:pt x="21783" y="1978"/>
                  </a:cubicBezTo>
                  <a:lnTo>
                    <a:pt x="21783" y="1978"/>
                  </a:lnTo>
                  <a:cubicBezTo>
                    <a:pt x="21788" y="1978"/>
                    <a:pt x="21771" y="1993"/>
                    <a:pt x="21719" y="2041"/>
                  </a:cubicBezTo>
                  <a:cubicBezTo>
                    <a:pt x="21662" y="2094"/>
                    <a:pt x="21706" y="2145"/>
                    <a:pt x="21794" y="2248"/>
                  </a:cubicBezTo>
                  <a:cubicBezTo>
                    <a:pt x="21849" y="2311"/>
                    <a:pt x="21917" y="2388"/>
                    <a:pt x="21971" y="2388"/>
                  </a:cubicBezTo>
                  <a:cubicBezTo>
                    <a:pt x="21984" y="2388"/>
                    <a:pt x="21996" y="2384"/>
                    <a:pt x="22007" y="2373"/>
                  </a:cubicBezTo>
                  <a:cubicBezTo>
                    <a:pt x="22033" y="2372"/>
                    <a:pt x="22052" y="2372"/>
                    <a:pt x="22065" y="2372"/>
                  </a:cubicBezTo>
                  <a:cubicBezTo>
                    <a:pt x="22105" y="2372"/>
                    <a:pt x="22090" y="2377"/>
                    <a:pt x="22029" y="2398"/>
                  </a:cubicBezTo>
                  <a:cubicBezTo>
                    <a:pt x="21903" y="2470"/>
                    <a:pt x="21937" y="2628"/>
                    <a:pt x="22082" y="2628"/>
                  </a:cubicBezTo>
                  <a:cubicBezTo>
                    <a:pt x="22096" y="2628"/>
                    <a:pt x="22111" y="2627"/>
                    <a:pt x="22126" y="2624"/>
                  </a:cubicBezTo>
                  <a:lnTo>
                    <a:pt x="22126" y="2624"/>
                  </a:lnTo>
                  <a:cubicBezTo>
                    <a:pt x="22148" y="2649"/>
                    <a:pt x="22170" y="2671"/>
                    <a:pt x="22114" y="2727"/>
                  </a:cubicBezTo>
                  <a:cubicBezTo>
                    <a:pt x="22135" y="2749"/>
                    <a:pt x="22161" y="2774"/>
                    <a:pt x="22283" y="2793"/>
                  </a:cubicBezTo>
                  <a:cubicBezTo>
                    <a:pt x="22302" y="2818"/>
                    <a:pt x="22399" y="2903"/>
                    <a:pt x="22443" y="2950"/>
                  </a:cubicBezTo>
                  <a:cubicBezTo>
                    <a:pt x="22470" y="2975"/>
                    <a:pt x="22514" y="2981"/>
                    <a:pt x="22547" y="2981"/>
                  </a:cubicBezTo>
                  <a:cubicBezTo>
                    <a:pt x="22570" y="2981"/>
                    <a:pt x="22587" y="2978"/>
                    <a:pt x="22587" y="2978"/>
                  </a:cubicBezTo>
                  <a:cubicBezTo>
                    <a:pt x="22596" y="2985"/>
                    <a:pt x="22605" y="2992"/>
                    <a:pt x="22611" y="2997"/>
                  </a:cubicBezTo>
                  <a:lnTo>
                    <a:pt x="22611" y="2997"/>
                  </a:lnTo>
                  <a:cubicBezTo>
                    <a:pt x="22562" y="3054"/>
                    <a:pt x="22681" y="3163"/>
                    <a:pt x="22862" y="3282"/>
                  </a:cubicBezTo>
                  <a:cubicBezTo>
                    <a:pt x="23044" y="3404"/>
                    <a:pt x="23217" y="3467"/>
                    <a:pt x="23220" y="3552"/>
                  </a:cubicBezTo>
                  <a:cubicBezTo>
                    <a:pt x="23220" y="3552"/>
                    <a:pt x="23222" y="3553"/>
                    <a:pt x="23227" y="3553"/>
                  </a:cubicBezTo>
                  <a:cubicBezTo>
                    <a:pt x="23239" y="3553"/>
                    <a:pt x="23266" y="3546"/>
                    <a:pt x="23304" y="3501"/>
                  </a:cubicBezTo>
                  <a:cubicBezTo>
                    <a:pt x="23348" y="3430"/>
                    <a:pt x="23374" y="3400"/>
                    <a:pt x="23391" y="3400"/>
                  </a:cubicBezTo>
                  <a:cubicBezTo>
                    <a:pt x="23405" y="3400"/>
                    <a:pt x="23411" y="3423"/>
                    <a:pt x="23414" y="3461"/>
                  </a:cubicBezTo>
                  <a:cubicBezTo>
                    <a:pt x="23405" y="3548"/>
                    <a:pt x="23443" y="3597"/>
                    <a:pt x="23487" y="3597"/>
                  </a:cubicBezTo>
                  <a:cubicBezTo>
                    <a:pt x="23523" y="3597"/>
                    <a:pt x="23563" y="3566"/>
                    <a:pt x="23590" y="3501"/>
                  </a:cubicBezTo>
                  <a:cubicBezTo>
                    <a:pt x="23594" y="3480"/>
                    <a:pt x="23596" y="3470"/>
                    <a:pt x="23596" y="3470"/>
                  </a:cubicBezTo>
                  <a:lnTo>
                    <a:pt x="23596" y="3470"/>
                  </a:lnTo>
                  <a:cubicBezTo>
                    <a:pt x="23596" y="3470"/>
                    <a:pt x="23585" y="3524"/>
                    <a:pt x="23574" y="3580"/>
                  </a:cubicBezTo>
                  <a:cubicBezTo>
                    <a:pt x="23573" y="3648"/>
                    <a:pt x="23593" y="3678"/>
                    <a:pt x="23621" y="3678"/>
                  </a:cubicBezTo>
                  <a:cubicBezTo>
                    <a:pt x="23658" y="3678"/>
                    <a:pt x="23708" y="3624"/>
                    <a:pt x="23737" y="3536"/>
                  </a:cubicBezTo>
                  <a:cubicBezTo>
                    <a:pt x="23750" y="3595"/>
                    <a:pt x="23767" y="3653"/>
                    <a:pt x="23791" y="3653"/>
                  </a:cubicBezTo>
                  <a:cubicBezTo>
                    <a:pt x="23800" y="3653"/>
                    <a:pt x="23810" y="3645"/>
                    <a:pt x="23821" y="3624"/>
                  </a:cubicBezTo>
                  <a:cubicBezTo>
                    <a:pt x="23853" y="3627"/>
                    <a:pt x="23853" y="3627"/>
                    <a:pt x="23837" y="3780"/>
                  </a:cubicBezTo>
                  <a:cubicBezTo>
                    <a:pt x="23828" y="3859"/>
                    <a:pt x="23821" y="3937"/>
                    <a:pt x="23856" y="3940"/>
                  </a:cubicBezTo>
                  <a:cubicBezTo>
                    <a:pt x="23857" y="3940"/>
                    <a:pt x="23857" y="3940"/>
                    <a:pt x="23858" y="3940"/>
                  </a:cubicBezTo>
                  <a:cubicBezTo>
                    <a:pt x="23891" y="3940"/>
                    <a:pt x="23897" y="3863"/>
                    <a:pt x="23903" y="3787"/>
                  </a:cubicBezTo>
                  <a:lnTo>
                    <a:pt x="23969" y="3793"/>
                  </a:lnTo>
                  <a:cubicBezTo>
                    <a:pt x="23969" y="3793"/>
                    <a:pt x="23969" y="3793"/>
                    <a:pt x="23969" y="3793"/>
                  </a:cubicBezTo>
                  <a:cubicBezTo>
                    <a:pt x="23974" y="3793"/>
                    <a:pt x="24003" y="3790"/>
                    <a:pt x="24006" y="3718"/>
                  </a:cubicBezTo>
                  <a:cubicBezTo>
                    <a:pt x="24009" y="3655"/>
                    <a:pt x="24030" y="3644"/>
                    <a:pt x="24054" y="3644"/>
                  </a:cubicBezTo>
                  <a:cubicBezTo>
                    <a:pt x="24060" y="3644"/>
                    <a:pt x="24066" y="3645"/>
                    <a:pt x="24072" y="3646"/>
                  </a:cubicBezTo>
                  <a:cubicBezTo>
                    <a:pt x="24072" y="3669"/>
                    <a:pt x="24075" y="3679"/>
                    <a:pt x="24078" y="3679"/>
                  </a:cubicBezTo>
                  <a:cubicBezTo>
                    <a:pt x="24085" y="3679"/>
                    <a:pt x="24094" y="3624"/>
                    <a:pt x="24072" y="3567"/>
                  </a:cubicBezTo>
                  <a:cubicBezTo>
                    <a:pt x="24075" y="3490"/>
                    <a:pt x="24075" y="3414"/>
                    <a:pt x="24102" y="3414"/>
                  </a:cubicBezTo>
                  <a:cubicBezTo>
                    <a:pt x="24102" y="3414"/>
                    <a:pt x="24103" y="3414"/>
                    <a:pt x="24103" y="3414"/>
                  </a:cubicBezTo>
                  <a:lnTo>
                    <a:pt x="24107" y="3257"/>
                  </a:lnTo>
                  <a:cubicBezTo>
                    <a:pt x="24107" y="3103"/>
                    <a:pt x="24103" y="3025"/>
                    <a:pt x="24060" y="2941"/>
                  </a:cubicBezTo>
                  <a:cubicBezTo>
                    <a:pt x="24006" y="2887"/>
                    <a:pt x="23965" y="2836"/>
                    <a:pt x="23937" y="2836"/>
                  </a:cubicBezTo>
                  <a:cubicBezTo>
                    <a:pt x="23918" y="2836"/>
                    <a:pt x="23904" y="2861"/>
                    <a:pt x="23897" y="2925"/>
                  </a:cubicBezTo>
                  <a:cubicBezTo>
                    <a:pt x="23897" y="2925"/>
                    <a:pt x="23867" y="2997"/>
                    <a:pt x="23842" y="2997"/>
                  </a:cubicBezTo>
                  <a:cubicBezTo>
                    <a:pt x="23841" y="2997"/>
                    <a:pt x="23841" y="2997"/>
                    <a:pt x="23840" y="2997"/>
                  </a:cubicBezTo>
                  <a:cubicBezTo>
                    <a:pt x="23815" y="2997"/>
                    <a:pt x="23803" y="2915"/>
                    <a:pt x="23803" y="2915"/>
                  </a:cubicBezTo>
                  <a:cubicBezTo>
                    <a:pt x="23815" y="2837"/>
                    <a:pt x="23737" y="2812"/>
                    <a:pt x="23637" y="2790"/>
                  </a:cubicBezTo>
                  <a:cubicBezTo>
                    <a:pt x="23521" y="2756"/>
                    <a:pt x="23470" y="2721"/>
                    <a:pt x="23483" y="2646"/>
                  </a:cubicBezTo>
                  <a:cubicBezTo>
                    <a:pt x="23499" y="2568"/>
                    <a:pt x="23483" y="2561"/>
                    <a:pt x="23483" y="2561"/>
                  </a:cubicBezTo>
                  <a:cubicBezTo>
                    <a:pt x="23472" y="2585"/>
                    <a:pt x="23455" y="2595"/>
                    <a:pt x="23433" y="2595"/>
                  </a:cubicBezTo>
                  <a:cubicBezTo>
                    <a:pt x="23385" y="2595"/>
                    <a:pt x="23314" y="2548"/>
                    <a:pt x="23232" y="2492"/>
                  </a:cubicBezTo>
                  <a:cubicBezTo>
                    <a:pt x="23133" y="2419"/>
                    <a:pt x="23027" y="2320"/>
                    <a:pt x="22964" y="2320"/>
                  </a:cubicBezTo>
                  <a:cubicBezTo>
                    <a:pt x="22951" y="2320"/>
                    <a:pt x="22940" y="2324"/>
                    <a:pt x="22931" y="2333"/>
                  </a:cubicBezTo>
                  <a:lnTo>
                    <a:pt x="22894" y="2298"/>
                  </a:lnTo>
                  <a:cubicBezTo>
                    <a:pt x="22947" y="2242"/>
                    <a:pt x="22909" y="2210"/>
                    <a:pt x="22872" y="2163"/>
                  </a:cubicBezTo>
                  <a:cubicBezTo>
                    <a:pt x="22859" y="2165"/>
                    <a:pt x="22848" y="2166"/>
                    <a:pt x="22837" y="2166"/>
                  </a:cubicBezTo>
                  <a:cubicBezTo>
                    <a:pt x="22768" y="2166"/>
                    <a:pt x="22737" y="2135"/>
                    <a:pt x="22737" y="2135"/>
                  </a:cubicBezTo>
                  <a:cubicBezTo>
                    <a:pt x="22794" y="2079"/>
                    <a:pt x="22775" y="2060"/>
                    <a:pt x="22734" y="2016"/>
                  </a:cubicBezTo>
                  <a:cubicBezTo>
                    <a:pt x="22711" y="1991"/>
                    <a:pt x="22693" y="1971"/>
                    <a:pt x="22669" y="1971"/>
                  </a:cubicBezTo>
                  <a:cubicBezTo>
                    <a:pt x="22654" y="1971"/>
                    <a:pt x="22637" y="1979"/>
                    <a:pt x="22615" y="2000"/>
                  </a:cubicBezTo>
                  <a:cubicBezTo>
                    <a:pt x="22593" y="1972"/>
                    <a:pt x="22452" y="1812"/>
                    <a:pt x="22436" y="1674"/>
                  </a:cubicBezTo>
                  <a:cubicBezTo>
                    <a:pt x="22454" y="1635"/>
                    <a:pt x="22441" y="1622"/>
                    <a:pt x="22414" y="1622"/>
                  </a:cubicBezTo>
                  <a:cubicBezTo>
                    <a:pt x="22388" y="1622"/>
                    <a:pt x="22348" y="1634"/>
                    <a:pt x="22308" y="1646"/>
                  </a:cubicBezTo>
                  <a:cubicBezTo>
                    <a:pt x="22264" y="1685"/>
                    <a:pt x="22210" y="1709"/>
                    <a:pt x="22175" y="1709"/>
                  </a:cubicBezTo>
                  <a:cubicBezTo>
                    <a:pt x="22162" y="1709"/>
                    <a:pt x="22152" y="1706"/>
                    <a:pt x="22145" y="1700"/>
                  </a:cubicBezTo>
                  <a:lnTo>
                    <a:pt x="22261" y="1593"/>
                  </a:lnTo>
                  <a:cubicBezTo>
                    <a:pt x="22342" y="1568"/>
                    <a:pt x="22342" y="1568"/>
                    <a:pt x="22295" y="1515"/>
                  </a:cubicBezTo>
                  <a:lnTo>
                    <a:pt x="22245" y="1458"/>
                  </a:lnTo>
                  <a:cubicBezTo>
                    <a:pt x="22236" y="1466"/>
                    <a:pt x="22226" y="1470"/>
                    <a:pt x="22214" y="1470"/>
                  </a:cubicBezTo>
                  <a:cubicBezTo>
                    <a:pt x="22147" y="1470"/>
                    <a:pt x="22039" y="1344"/>
                    <a:pt x="21863" y="1173"/>
                  </a:cubicBezTo>
                  <a:cubicBezTo>
                    <a:pt x="21654" y="969"/>
                    <a:pt x="21528" y="877"/>
                    <a:pt x="21464" y="877"/>
                  </a:cubicBezTo>
                  <a:cubicBezTo>
                    <a:pt x="21446" y="877"/>
                    <a:pt x="21433" y="884"/>
                    <a:pt x="21424" y="897"/>
                  </a:cubicBezTo>
                  <a:cubicBezTo>
                    <a:pt x="21408" y="918"/>
                    <a:pt x="21395" y="929"/>
                    <a:pt x="21381" y="929"/>
                  </a:cubicBezTo>
                  <a:cubicBezTo>
                    <a:pt x="21353" y="929"/>
                    <a:pt x="21326" y="885"/>
                    <a:pt x="21286" y="791"/>
                  </a:cubicBezTo>
                  <a:cubicBezTo>
                    <a:pt x="21212" y="532"/>
                    <a:pt x="21180" y="464"/>
                    <a:pt x="21140" y="464"/>
                  </a:cubicBezTo>
                  <a:cubicBezTo>
                    <a:pt x="21126" y="464"/>
                    <a:pt x="21110" y="472"/>
                    <a:pt x="21092" y="484"/>
                  </a:cubicBezTo>
                  <a:cubicBezTo>
                    <a:pt x="21133" y="509"/>
                    <a:pt x="21092" y="574"/>
                    <a:pt x="21054" y="643"/>
                  </a:cubicBezTo>
                  <a:cubicBezTo>
                    <a:pt x="21018" y="702"/>
                    <a:pt x="20991" y="730"/>
                    <a:pt x="20976" y="730"/>
                  </a:cubicBezTo>
                  <a:cubicBezTo>
                    <a:pt x="20956" y="730"/>
                    <a:pt x="20954" y="684"/>
                    <a:pt x="20973" y="593"/>
                  </a:cubicBezTo>
                  <a:cubicBezTo>
                    <a:pt x="21044" y="478"/>
                    <a:pt x="20650" y="319"/>
                    <a:pt x="20416" y="319"/>
                  </a:cubicBezTo>
                  <a:cubicBezTo>
                    <a:pt x="20339" y="319"/>
                    <a:pt x="20279" y="336"/>
                    <a:pt x="20258" y="377"/>
                  </a:cubicBezTo>
                  <a:lnTo>
                    <a:pt x="20258" y="377"/>
                  </a:lnTo>
                  <a:cubicBezTo>
                    <a:pt x="20264" y="358"/>
                    <a:pt x="20271" y="333"/>
                    <a:pt x="20280" y="302"/>
                  </a:cubicBezTo>
                  <a:cubicBezTo>
                    <a:pt x="20302" y="227"/>
                    <a:pt x="20255" y="214"/>
                    <a:pt x="20070" y="170"/>
                  </a:cubicBezTo>
                  <a:lnTo>
                    <a:pt x="19929" y="136"/>
                  </a:lnTo>
                  <a:cubicBezTo>
                    <a:pt x="19919" y="189"/>
                    <a:pt x="19878" y="209"/>
                    <a:pt x="19830" y="209"/>
                  </a:cubicBezTo>
                  <a:cubicBezTo>
                    <a:pt x="19749" y="209"/>
                    <a:pt x="19650" y="151"/>
                    <a:pt x="19653" y="101"/>
                  </a:cubicBezTo>
                  <a:cubicBezTo>
                    <a:pt x="19613" y="20"/>
                    <a:pt x="19613" y="20"/>
                    <a:pt x="19519" y="14"/>
                  </a:cubicBezTo>
                  <a:cubicBezTo>
                    <a:pt x="19469" y="61"/>
                    <a:pt x="19404" y="88"/>
                    <a:pt x="19335" y="88"/>
                  </a:cubicBezTo>
                  <a:cubicBezTo>
                    <a:pt x="19317" y="88"/>
                    <a:pt x="19299" y="86"/>
                    <a:pt x="19281" y="82"/>
                  </a:cubicBezTo>
                  <a:cubicBezTo>
                    <a:pt x="19205" y="76"/>
                    <a:pt x="19146" y="42"/>
                    <a:pt x="19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37"/>
            <p:cNvSpPr/>
            <p:nvPr/>
          </p:nvSpPr>
          <p:spPr>
            <a:xfrm>
              <a:off x="5012374" y="3525030"/>
              <a:ext cx="726446" cy="386348"/>
            </a:xfrm>
            <a:custGeom>
              <a:avLst/>
              <a:gdLst/>
              <a:ahLst/>
              <a:cxnLst/>
              <a:rect l="l" t="t" r="r" b="b"/>
              <a:pathLst>
                <a:path w="48886" h="26202" extrusionOk="0">
                  <a:moveTo>
                    <a:pt x="2348" y="1"/>
                  </a:moveTo>
                  <a:cubicBezTo>
                    <a:pt x="1051" y="1"/>
                    <a:pt x="1" y="1051"/>
                    <a:pt x="1" y="2348"/>
                  </a:cubicBezTo>
                  <a:lnTo>
                    <a:pt x="1" y="21627"/>
                  </a:lnTo>
                  <a:cubicBezTo>
                    <a:pt x="1" y="21937"/>
                    <a:pt x="108" y="22238"/>
                    <a:pt x="302" y="22480"/>
                  </a:cubicBezTo>
                  <a:cubicBezTo>
                    <a:pt x="311" y="22489"/>
                    <a:pt x="317" y="22498"/>
                    <a:pt x="324" y="22508"/>
                  </a:cubicBezTo>
                  <a:cubicBezTo>
                    <a:pt x="333" y="22517"/>
                    <a:pt x="339" y="22523"/>
                    <a:pt x="346" y="22533"/>
                  </a:cubicBezTo>
                  <a:cubicBezTo>
                    <a:pt x="352" y="22542"/>
                    <a:pt x="361" y="22552"/>
                    <a:pt x="368" y="22561"/>
                  </a:cubicBezTo>
                  <a:cubicBezTo>
                    <a:pt x="374" y="22567"/>
                    <a:pt x="383" y="22577"/>
                    <a:pt x="390" y="22586"/>
                  </a:cubicBezTo>
                  <a:cubicBezTo>
                    <a:pt x="396" y="22595"/>
                    <a:pt x="402" y="22605"/>
                    <a:pt x="411" y="22614"/>
                  </a:cubicBezTo>
                  <a:cubicBezTo>
                    <a:pt x="418" y="22621"/>
                    <a:pt x="424" y="22630"/>
                    <a:pt x="433" y="22639"/>
                  </a:cubicBezTo>
                  <a:cubicBezTo>
                    <a:pt x="440" y="22649"/>
                    <a:pt x="446" y="22658"/>
                    <a:pt x="455" y="22668"/>
                  </a:cubicBezTo>
                  <a:cubicBezTo>
                    <a:pt x="462" y="22674"/>
                    <a:pt x="468" y="22683"/>
                    <a:pt x="474" y="22693"/>
                  </a:cubicBezTo>
                  <a:cubicBezTo>
                    <a:pt x="484" y="22702"/>
                    <a:pt x="490" y="22711"/>
                    <a:pt x="496" y="22721"/>
                  </a:cubicBezTo>
                  <a:cubicBezTo>
                    <a:pt x="505" y="22727"/>
                    <a:pt x="512" y="22736"/>
                    <a:pt x="518" y="22746"/>
                  </a:cubicBezTo>
                  <a:cubicBezTo>
                    <a:pt x="527" y="22755"/>
                    <a:pt x="534" y="22765"/>
                    <a:pt x="540" y="22774"/>
                  </a:cubicBezTo>
                  <a:cubicBezTo>
                    <a:pt x="546" y="22780"/>
                    <a:pt x="556" y="22790"/>
                    <a:pt x="562" y="22799"/>
                  </a:cubicBezTo>
                  <a:cubicBezTo>
                    <a:pt x="568" y="22809"/>
                    <a:pt x="578" y="22818"/>
                    <a:pt x="584" y="22827"/>
                  </a:cubicBezTo>
                  <a:cubicBezTo>
                    <a:pt x="590" y="22834"/>
                    <a:pt x="596" y="22843"/>
                    <a:pt x="606" y="22852"/>
                  </a:cubicBezTo>
                  <a:cubicBezTo>
                    <a:pt x="612" y="22862"/>
                    <a:pt x="618" y="22871"/>
                    <a:pt x="628" y="22881"/>
                  </a:cubicBezTo>
                  <a:cubicBezTo>
                    <a:pt x="634" y="22887"/>
                    <a:pt x="640" y="22896"/>
                    <a:pt x="650" y="22906"/>
                  </a:cubicBezTo>
                  <a:cubicBezTo>
                    <a:pt x="656" y="22915"/>
                    <a:pt x="662" y="22925"/>
                    <a:pt x="668" y="22934"/>
                  </a:cubicBezTo>
                  <a:cubicBezTo>
                    <a:pt x="678" y="22940"/>
                    <a:pt x="684" y="22950"/>
                    <a:pt x="690" y="22959"/>
                  </a:cubicBezTo>
                  <a:cubicBezTo>
                    <a:pt x="700" y="22968"/>
                    <a:pt x="706" y="22978"/>
                    <a:pt x="712" y="22984"/>
                  </a:cubicBezTo>
                  <a:cubicBezTo>
                    <a:pt x="719" y="22993"/>
                    <a:pt x="728" y="23003"/>
                    <a:pt x="734" y="23012"/>
                  </a:cubicBezTo>
                  <a:cubicBezTo>
                    <a:pt x="741" y="23022"/>
                    <a:pt x="750" y="23031"/>
                    <a:pt x="756" y="23037"/>
                  </a:cubicBezTo>
                  <a:cubicBezTo>
                    <a:pt x="762" y="23047"/>
                    <a:pt x="772" y="23056"/>
                    <a:pt x="778" y="23066"/>
                  </a:cubicBezTo>
                  <a:cubicBezTo>
                    <a:pt x="784" y="23075"/>
                    <a:pt x="791" y="23084"/>
                    <a:pt x="800" y="23091"/>
                  </a:cubicBezTo>
                  <a:cubicBezTo>
                    <a:pt x="806" y="23100"/>
                    <a:pt x="813" y="23109"/>
                    <a:pt x="822" y="23119"/>
                  </a:cubicBezTo>
                  <a:cubicBezTo>
                    <a:pt x="828" y="23128"/>
                    <a:pt x="835" y="23138"/>
                    <a:pt x="844" y="23144"/>
                  </a:cubicBezTo>
                  <a:cubicBezTo>
                    <a:pt x="850" y="23153"/>
                    <a:pt x="856" y="23163"/>
                    <a:pt x="863" y="23172"/>
                  </a:cubicBezTo>
                  <a:cubicBezTo>
                    <a:pt x="872" y="23181"/>
                    <a:pt x="878" y="23191"/>
                    <a:pt x="885" y="23197"/>
                  </a:cubicBezTo>
                  <a:cubicBezTo>
                    <a:pt x="894" y="23207"/>
                    <a:pt x="900" y="23216"/>
                    <a:pt x="907" y="23225"/>
                  </a:cubicBezTo>
                  <a:cubicBezTo>
                    <a:pt x="913" y="23235"/>
                    <a:pt x="922" y="23244"/>
                    <a:pt x="929" y="23250"/>
                  </a:cubicBezTo>
                  <a:cubicBezTo>
                    <a:pt x="935" y="23260"/>
                    <a:pt x="944" y="23269"/>
                    <a:pt x="950" y="23279"/>
                  </a:cubicBezTo>
                  <a:cubicBezTo>
                    <a:pt x="957" y="23288"/>
                    <a:pt x="966" y="23297"/>
                    <a:pt x="972" y="23304"/>
                  </a:cubicBezTo>
                  <a:cubicBezTo>
                    <a:pt x="979" y="23313"/>
                    <a:pt x="985" y="23322"/>
                    <a:pt x="994" y="23332"/>
                  </a:cubicBezTo>
                  <a:cubicBezTo>
                    <a:pt x="1001" y="23341"/>
                    <a:pt x="1007" y="23351"/>
                    <a:pt x="1016" y="23357"/>
                  </a:cubicBezTo>
                  <a:cubicBezTo>
                    <a:pt x="1023" y="23366"/>
                    <a:pt x="1029" y="23376"/>
                    <a:pt x="1038" y="23385"/>
                  </a:cubicBezTo>
                  <a:cubicBezTo>
                    <a:pt x="1045" y="23395"/>
                    <a:pt x="1051" y="23401"/>
                    <a:pt x="1057" y="23410"/>
                  </a:cubicBezTo>
                  <a:cubicBezTo>
                    <a:pt x="1066" y="23420"/>
                    <a:pt x="1073" y="23429"/>
                    <a:pt x="1079" y="23438"/>
                  </a:cubicBezTo>
                  <a:cubicBezTo>
                    <a:pt x="1088" y="23448"/>
                    <a:pt x="1095" y="23454"/>
                    <a:pt x="1101" y="23464"/>
                  </a:cubicBezTo>
                  <a:cubicBezTo>
                    <a:pt x="1107" y="23473"/>
                    <a:pt x="1117" y="23482"/>
                    <a:pt x="1123" y="23492"/>
                  </a:cubicBezTo>
                  <a:cubicBezTo>
                    <a:pt x="1129" y="23501"/>
                    <a:pt x="1139" y="23507"/>
                    <a:pt x="1145" y="23517"/>
                  </a:cubicBezTo>
                  <a:cubicBezTo>
                    <a:pt x="1151" y="23526"/>
                    <a:pt x="1160" y="23536"/>
                    <a:pt x="1167" y="23545"/>
                  </a:cubicBezTo>
                  <a:cubicBezTo>
                    <a:pt x="1173" y="23554"/>
                    <a:pt x="1179" y="23561"/>
                    <a:pt x="1189" y="23570"/>
                  </a:cubicBezTo>
                  <a:cubicBezTo>
                    <a:pt x="1195" y="23579"/>
                    <a:pt x="1201" y="23589"/>
                    <a:pt x="1211" y="23598"/>
                  </a:cubicBezTo>
                  <a:cubicBezTo>
                    <a:pt x="1217" y="23608"/>
                    <a:pt x="1223" y="23614"/>
                    <a:pt x="1229" y="23623"/>
                  </a:cubicBezTo>
                  <a:cubicBezTo>
                    <a:pt x="1239" y="23633"/>
                    <a:pt x="1245" y="23642"/>
                    <a:pt x="1251" y="23652"/>
                  </a:cubicBezTo>
                  <a:cubicBezTo>
                    <a:pt x="1261" y="23661"/>
                    <a:pt x="1267" y="23667"/>
                    <a:pt x="1273" y="23677"/>
                  </a:cubicBezTo>
                  <a:cubicBezTo>
                    <a:pt x="1283" y="23686"/>
                    <a:pt x="1289" y="23695"/>
                    <a:pt x="1295" y="23705"/>
                  </a:cubicBezTo>
                  <a:cubicBezTo>
                    <a:pt x="1301" y="23714"/>
                    <a:pt x="1311" y="23720"/>
                    <a:pt x="1317" y="23730"/>
                  </a:cubicBezTo>
                  <a:cubicBezTo>
                    <a:pt x="1323" y="23739"/>
                    <a:pt x="1333" y="23749"/>
                    <a:pt x="1339" y="23758"/>
                  </a:cubicBezTo>
                  <a:cubicBezTo>
                    <a:pt x="1345" y="23764"/>
                    <a:pt x="1352" y="23774"/>
                    <a:pt x="1361" y="23783"/>
                  </a:cubicBezTo>
                  <a:cubicBezTo>
                    <a:pt x="1367" y="23793"/>
                    <a:pt x="1374" y="23802"/>
                    <a:pt x="1383" y="23811"/>
                  </a:cubicBezTo>
                  <a:cubicBezTo>
                    <a:pt x="1389" y="23818"/>
                    <a:pt x="1395" y="23827"/>
                    <a:pt x="1405" y="23836"/>
                  </a:cubicBezTo>
                  <a:cubicBezTo>
                    <a:pt x="1411" y="23846"/>
                    <a:pt x="1417" y="23855"/>
                    <a:pt x="1424" y="23865"/>
                  </a:cubicBezTo>
                  <a:cubicBezTo>
                    <a:pt x="1433" y="23871"/>
                    <a:pt x="1439" y="23880"/>
                    <a:pt x="1446" y="23890"/>
                  </a:cubicBezTo>
                  <a:cubicBezTo>
                    <a:pt x="1455" y="23899"/>
                    <a:pt x="1461" y="23909"/>
                    <a:pt x="1468" y="23918"/>
                  </a:cubicBezTo>
                  <a:cubicBezTo>
                    <a:pt x="1477" y="23924"/>
                    <a:pt x="1483" y="23934"/>
                    <a:pt x="1490" y="23943"/>
                  </a:cubicBezTo>
                  <a:cubicBezTo>
                    <a:pt x="1496" y="23952"/>
                    <a:pt x="1505" y="23962"/>
                    <a:pt x="1511" y="23971"/>
                  </a:cubicBezTo>
                  <a:cubicBezTo>
                    <a:pt x="1518" y="23977"/>
                    <a:pt x="1527" y="23987"/>
                    <a:pt x="1533" y="23996"/>
                  </a:cubicBezTo>
                  <a:cubicBezTo>
                    <a:pt x="1540" y="24006"/>
                    <a:pt x="1546" y="24015"/>
                    <a:pt x="1555" y="24024"/>
                  </a:cubicBezTo>
                  <a:cubicBezTo>
                    <a:pt x="1562" y="24031"/>
                    <a:pt x="1568" y="24040"/>
                    <a:pt x="1577" y="24050"/>
                  </a:cubicBezTo>
                  <a:cubicBezTo>
                    <a:pt x="1584" y="24059"/>
                    <a:pt x="1590" y="24068"/>
                    <a:pt x="1599" y="24078"/>
                  </a:cubicBezTo>
                  <a:cubicBezTo>
                    <a:pt x="1605" y="24084"/>
                    <a:pt x="1612" y="24093"/>
                    <a:pt x="1618" y="24103"/>
                  </a:cubicBezTo>
                  <a:cubicBezTo>
                    <a:pt x="1627" y="24112"/>
                    <a:pt x="1634" y="24122"/>
                    <a:pt x="1640" y="24131"/>
                  </a:cubicBezTo>
                  <a:cubicBezTo>
                    <a:pt x="1649" y="24137"/>
                    <a:pt x="1656" y="24147"/>
                    <a:pt x="1662" y="24156"/>
                  </a:cubicBezTo>
                  <a:cubicBezTo>
                    <a:pt x="1671" y="24165"/>
                    <a:pt x="1678" y="24175"/>
                    <a:pt x="1684" y="24184"/>
                  </a:cubicBezTo>
                  <a:cubicBezTo>
                    <a:pt x="1690" y="24191"/>
                    <a:pt x="1699" y="24200"/>
                    <a:pt x="1706" y="24209"/>
                  </a:cubicBezTo>
                  <a:cubicBezTo>
                    <a:pt x="1712" y="24219"/>
                    <a:pt x="1721" y="24228"/>
                    <a:pt x="1728" y="24238"/>
                  </a:cubicBezTo>
                  <a:cubicBezTo>
                    <a:pt x="1734" y="24244"/>
                    <a:pt x="1740" y="24253"/>
                    <a:pt x="1750" y="24263"/>
                  </a:cubicBezTo>
                  <a:cubicBezTo>
                    <a:pt x="1756" y="24272"/>
                    <a:pt x="1762" y="24281"/>
                    <a:pt x="1772" y="24291"/>
                  </a:cubicBezTo>
                  <a:cubicBezTo>
                    <a:pt x="1778" y="24297"/>
                    <a:pt x="1784" y="24307"/>
                    <a:pt x="1793" y="24316"/>
                  </a:cubicBezTo>
                  <a:cubicBezTo>
                    <a:pt x="1800" y="24325"/>
                    <a:pt x="1806" y="24335"/>
                    <a:pt x="1812" y="24341"/>
                  </a:cubicBezTo>
                  <a:cubicBezTo>
                    <a:pt x="1822" y="24350"/>
                    <a:pt x="1828" y="24360"/>
                    <a:pt x="1834" y="24369"/>
                  </a:cubicBezTo>
                  <a:cubicBezTo>
                    <a:pt x="1844" y="24379"/>
                    <a:pt x="1850" y="24388"/>
                    <a:pt x="1856" y="24394"/>
                  </a:cubicBezTo>
                  <a:cubicBezTo>
                    <a:pt x="1866" y="24404"/>
                    <a:pt x="1872" y="24413"/>
                    <a:pt x="1878" y="24422"/>
                  </a:cubicBezTo>
                  <a:cubicBezTo>
                    <a:pt x="1884" y="24432"/>
                    <a:pt x="1894" y="24441"/>
                    <a:pt x="1900" y="24448"/>
                  </a:cubicBezTo>
                  <a:cubicBezTo>
                    <a:pt x="1906" y="24457"/>
                    <a:pt x="1916" y="24466"/>
                    <a:pt x="1922" y="24476"/>
                  </a:cubicBezTo>
                  <a:cubicBezTo>
                    <a:pt x="1928" y="24485"/>
                    <a:pt x="1935" y="24495"/>
                    <a:pt x="1944" y="24501"/>
                  </a:cubicBezTo>
                  <a:cubicBezTo>
                    <a:pt x="1950" y="24510"/>
                    <a:pt x="1956" y="24520"/>
                    <a:pt x="1966" y="24529"/>
                  </a:cubicBezTo>
                  <a:cubicBezTo>
                    <a:pt x="1972" y="24538"/>
                    <a:pt x="1978" y="24548"/>
                    <a:pt x="1988" y="24554"/>
                  </a:cubicBezTo>
                  <a:cubicBezTo>
                    <a:pt x="1994" y="24563"/>
                    <a:pt x="2000" y="24573"/>
                    <a:pt x="2007" y="24582"/>
                  </a:cubicBezTo>
                  <a:cubicBezTo>
                    <a:pt x="2016" y="24592"/>
                    <a:pt x="2022" y="24601"/>
                    <a:pt x="2029" y="24607"/>
                  </a:cubicBezTo>
                  <a:cubicBezTo>
                    <a:pt x="2038" y="24617"/>
                    <a:pt x="2044" y="24626"/>
                    <a:pt x="2050" y="24636"/>
                  </a:cubicBezTo>
                  <a:cubicBezTo>
                    <a:pt x="2060" y="24645"/>
                    <a:pt x="2066" y="24654"/>
                    <a:pt x="2072" y="24661"/>
                  </a:cubicBezTo>
                  <a:cubicBezTo>
                    <a:pt x="2079" y="24670"/>
                    <a:pt x="2088" y="24679"/>
                    <a:pt x="2094" y="24689"/>
                  </a:cubicBezTo>
                  <a:cubicBezTo>
                    <a:pt x="2101" y="24698"/>
                    <a:pt x="2110" y="24708"/>
                    <a:pt x="2116" y="24714"/>
                  </a:cubicBezTo>
                  <a:cubicBezTo>
                    <a:pt x="2123" y="24723"/>
                    <a:pt x="2129" y="24733"/>
                    <a:pt x="2138" y="24742"/>
                  </a:cubicBezTo>
                  <a:cubicBezTo>
                    <a:pt x="2144" y="24752"/>
                    <a:pt x="2151" y="24758"/>
                    <a:pt x="2160" y="24767"/>
                  </a:cubicBezTo>
                  <a:cubicBezTo>
                    <a:pt x="2166" y="24777"/>
                    <a:pt x="2173" y="24786"/>
                    <a:pt x="2182" y="24795"/>
                  </a:cubicBezTo>
                  <a:cubicBezTo>
                    <a:pt x="2188" y="24805"/>
                    <a:pt x="2195" y="24811"/>
                    <a:pt x="2201" y="24820"/>
                  </a:cubicBezTo>
                  <a:cubicBezTo>
                    <a:pt x="2210" y="24830"/>
                    <a:pt x="2217" y="24839"/>
                    <a:pt x="2223" y="24849"/>
                  </a:cubicBezTo>
                  <a:cubicBezTo>
                    <a:pt x="2232" y="24858"/>
                    <a:pt x="2238" y="24864"/>
                    <a:pt x="2245" y="24874"/>
                  </a:cubicBezTo>
                  <a:cubicBezTo>
                    <a:pt x="2251" y="24883"/>
                    <a:pt x="2260" y="24893"/>
                    <a:pt x="2267" y="24902"/>
                  </a:cubicBezTo>
                  <a:cubicBezTo>
                    <a:pt x="2273" y="24911"/>
                    <a:pt x="2282" y="24918"/>
                    <a:pt x="2289" y="24927"/>
                  </a:cubicBezTo>
                  <a:cubicBezTo>
                    <a:pt x="2295" y="24936"/>
                    <a:pt x="2304" y="24946"/>
                    <a:pt x="2311" y="24955"/>
                  </a:cubicBezTo>
                  <a:cubicBezTo>
                    <a:pt x="2317" y="24965"/>
                    <a:pt x="2323" y="24971"/>
                    <a:pt x="2333" y="24980"/>
                  </a:cubicBezTo>
                  <a:cubicBezTo>
                    <a:pt x="2339" y="24990"/>
                    <a:pt x="2345" y="24999"/>
                    <a:pt x="2354" y="25008"/>
                  </a:cubicBezTo>
                  <a:cubicBezTo>
                    <a:pt x="2361" y="25018"/>
                    <a:pt x="2367" y="25024"/>
                    <a:pt x="2376" y="25034"/>
                  </a:cubicBezTo>
                  <a:cubicBezTo>
                    <a:pt x="2383" y="25043"/>
                    <a:pt x="2389" y="25052"/>
                    <a:pt x="2395" y="25062"/>
                  </a:cubicBezTo>
                  <a:cubicBezTo>
                    <a:pt x="2405" y="25071"/>
                    <a:pt x="2411" y="25077"/>
                    <a:pt x="2417" y="25087"/>
                  </a:cubicBezTo>
                  <a:cubicBezTo>
                    <a:pt x="2427" y="25096"/>
                    <a:pt x="2433" y="25106"/>
                    <a:pt x="2439" y="25115"/>
                  </a:cubicBezTo>
                  <a:cubicBezTo>
                    <a:pt x="2445" y="25124"/>
                    <a:pt x="2455" y="25131"/>
                    <a:pt x="2461" y="25140"/>
                  </a:cubicBezTo>
                  <a:cubicBezTo>
                    <a:pt x="2467" y="25150"/>
                    <a:pt x="2477" y="25159"/>
                    <a:pt x="2483" y="25168"/>
                  </a:cubicBezTo>
                  <a:cubicBezTo>
                    <a:pt x="2489" y="25178"/>
                    <a:pt x="2499" y="25184"/>
                    <a:pt x="2505" y="25193"/>
                  </a:cubicBezTo>
                  <a:cubicBezTo>
                    <a:pt x="2511" y="25203"/>
                    <a:pt x="2517" y="25212"/>
                    <a:pt x="2527" y="25222"/>
                  </a:cubicBezTo>
                  <a:cubicBezTo>
                    <a:pt x="2533" y="25228"/>
                    <a:pt x="2539" y="25237"/>
                    <a:pt x="2549" y="25247"/>
                  </a:cubicBezTo>
                  <a:cubicBezTo>
                    <a:pt x="2555" y="25256"/>
                    <a:pt x="2561" y="25265"/>
                    <a:pt x="2568" y="25275"/>
                  </a:cubicBezTo>
                  <a:cubicBezTo>
                    <a:pt x="2577" y="25281"/>
                    <a:pt x="2583" y="25291"/>
                    <a:pt x="2589" y="25300"/>
                  </a:cubicBezTo>
                  <a:cubicBezTo>
                    <a:pt x="2599" y="25309"/>
                    <a:pt x="2605" y="25319"/>
                    <a:pt x="2611" y="25328"/>
                  </a:cubicBezTo>
                  <a:cubicBezTo>
                    <a:pt x="2621" y="25334"/>
                    <a:pt x="2627" y="25344"/>
                    <a:pt x="2633" y="25353"/>
                  </a:cubicBezTo>
                  <a:cubicBezTo>
                    <a:pt x="2640" y="25363"/>
                    <a:pt x="2649" y="25372"/>
                    <a:pt x="2655" y="25381"/>
                  </a:cubicBezTo>
                  <a:cubicBezTo>
                    <a:pt x="2662" y="25388"/>
                    <a:pt x="2671" y="25397"/>
                    <a:pt x="2677" y="25406"/>
                  </a:cubicBezTo>
                  <a:cubicBezTo>
                    <a:pt x="2683" y="25416"/>
                    <a:pt x="2690" y="25425"/>
                    <a:pt x="2699" y="25435"/>
                  </a:cubicBezTo>
                  <a:cubicBezTo>
                    <a:pt x="2705" y="25441"/>
                    <a:pt x="2712" y="25450"/>
                    <a:pt x="2721" y="25460"/>
                  </a:cubicBezTo>
                  <a:cubicBezTo>
                    <a:pt x="2727" y="25469"/>
                    <a:pt x="2734" y="25479"/>
                    <a:pt x="2743" y="25488"/>
                  </a:cubicBezTo>
                  <a:cubicBezTo>
                    <a:pt x="2749" y="25494"/>
                    <a:pt x="2756" y="25504"/>
                    <a:pt x="2762" y="25513"/>
                  </a:cubicBezTo>
                  <a:cubicBezTo>
                    <a:pt x="2771" y="25522"/>
                    <a:pt x="2778" y="25532"/>
                    <a:pt x="2784" y="25541"/>
                  </a:cubicBezTo>
                  <a:cubicBezTo>
                    <a:pt x="2793" y="25547"/>
                    <a:pt x="2799" y="25557"/>
                    <a:pt x="2806" y="25566"/>
                  </a:cubicBezTo>
                  <a:cubicBezTo>
                    <a:pt x="2815" y="25576"/>
                    <a:pt x="2821" y="25585"/>
                    <a:pt x="2828" y="25595"/>
                  </a:cubicBezTo>
                  <a:cubicBezTo>
                    <a:pt x="2834" y="25601"/>
                    <a:pt x="2843" y="25610"/>
                    <a:pt x="2850" y="25620"/>
                  </a:cubicBezTo>
                  <a:cubicBezTo>
                    <a:pt x="2856" y="25629"/>
                    <a:pt x="2865" y="25638"/>
                    <a:pt x="2872" y="25645"/>
                  </a:cubicBezTo>
                  <a:cubicBezTo>
                    <a:pt x="2878" y="25654"/>
                    <a:pt x="2884" y="25663"/>
                    <a:pt x="2893" y="25673"/>
                  </a:cubicBezTo>
                  <a:cubicBezTo>
                    <a:pt x="3157" y="26017"/>
                    <a:pt x="3558" y="26202"/>
                    <a:pt x="3968" y="26202"/>
                  </a:cubicBezTo>
                  <a:cubicBezTo>
                    <a:pt x="4197" y="26202"/>
                    <a:pt x="4428" y="26144"/>
                    <a:pt x="4639" y="26024"/>
                  </a:cubicBezTo>
                  <a:lnTo>
                    <a:pt x="8672" y="22893"/>
                  </a:lnTo>
                  <a:cubicBezTo>
                    <a:pt x="9327" y="22385"/>
                    <a:pt x="10111" y="22053"/>
                    <a:pt x="10935" y="22006"/>
                  </a:cubicBezTo>
                  <a:cubicBezTo>
                    <a:pt x="11016" y="22003"/>
                    <a:pt x="11095" y="22000"/>
                    <a:pt x="11176" y="22000"/>
                  </a:cubicBezTo>
                  <a:lnTo>
                    <a:pt x="46535" y="22000"/>
                  </a:lnTo>
                  <a:cubicBezTo>
                    <a:pt x="47832" y="22000"/>
                    <a:pt x="48885" y="20947"/>
                    <a:pt x="48885" y="19653"/>
                  </a:cubicBezTo>
                  <a:lnTo>
                    <a:pt x="48885" y="5566"/>
                  </a:lnTo>
                  <a:cubicBezTo>
                    <a:pt x="48885" y="5018"/>
                    <a:pt x="48691" y="4485"/>
                    <a:pt x="48337" y="4062"/>
                  </a:cubicBezTo>
                  <a:cubicBezTo>
                    <a:pt x="48331" y="4053"/>
                    <a:pt x="48324" y="4046"/>
                    <a:pt x="48318" y="4037"/>
                  </a:cubicBezTo>
                  <a:cubicBezTo>
                    <a:pt x="48309" y="4028"/>
                    <a:pt x="48302" y="4018"/>
                    <a:pt x="48296" y="4009"/>
                  </a:cubicBezTo>
                  <a:cubicBezTo>
                    <a:pt x="48287" y="3999"/>
                    <a:pt x="48280" y="3993"/>
                    <a:pt x="48274" y="3984"/>
                  </a:cubicBezTo>
                  <a:cubicBezTo>
                    <a:pt x="48265" y="3974"/>
                    <a:pt x="48258" y="3965"/>
                    <a:pt x="48252" y="3956"/>
                  </a:cubicBezTo>
                  <a:cubicBezTo>
                    <a:pt x="48246" y="3946"/>
                    <a:pt x="48237" y="3940"/>
                    <a:pt x="48230" y="3931"/>
                  </a:cubicBezTo>
                  <a:cubicBezTo>
                    <a:pt x="48224" y="3921"/>
                    <a:pt x="48218" y="3912"/>
                    <a:pt x="48208" y="3902"/>
                  </a:cubicBezTo>
                  <a:cubicBezTo>
                    <a:pt x="48202" y="3896"/>
                    <a:pt x="48196" y="3887"/>
                    <a:pt x="48186" y="3877"/>
                  </a:cubicBezTo>
                  <a:cubicBezTo>
                    <a:pt x="48180" y="3868"/>
                    <a:pt x="48174" y="3858"/>
                    <a:pt x="48164" y="3849"/>
                  </a:cubicBezTo>
                  <a:cubicBezTo>
                    <a:pt x="48158" y="3843"/>
                    <a:pt x="48152" y="3833"/>
                    <a:pt x="48146" y="3824"/>
                  </a:cubicBezTo>
                  <a:cubicBezTo>
                    <a:pt x="48136" y="3815"/>
                    <a:pt x="48130" y="3805"/>
                    <a:pt x="48124" y="3796"/>
                  </a:cubicBezTo>
                  <a:cubicBezTo>
                    <a:pt x="48114" y="3789"/>
                    <a:pt x="48108" y="3780"/>
                    <a:pt x="48102" y="3771"/>
                  </a:cubicBezTo>
                  <a:cubicBezTo>
                    <a:pt x="48092" y="3761"/>
                    <a:pt x="48086" y="3752"/>
                    <a:pt x="48080" y="3742"/>
                  </a:cubicBezTo>
                  <a:cubicBezTo>
                    <a:pt x="48074" y="3736"/>
                    <a:pt x="48064" y="3727"/>
                    <a:pt x="48058" y="3717"/>
                  </a:cubicBezTo>
                  <a:cubicBezTo>
                    <a:pt x="48052" y="3708"/>
                    <a:pt x="48042" y="3699"/>
                    <a:pt x="48036" y="3689"/>
                  </a:cubicBezTo>
                  <a:cubicBezTo>
                    <a:pt x="48030" y="3683"/>
                    <a:pt x="48023" y="3674"/>
                    <a:pt x="48014" y="3664"/>
                  </a:cubicBezTo>
                  <a:cubicBezTo>
                    <a:pt x="48008" y="3655"/>
                    <a:pt x="48001" y="3645"/>
                    <a:pt x="47992" y="3636"/>
                  </a:cubicBezTo>
                  <a:cubicBezTo>
                    <a:pt x="47986" y="3630"/>
                    <a:pt x="47980" y="3620"/>
                    <a:pt x="47970" y="3611"/>
                  </a:cubicBezTo>
                  <a:cubicBezTo>
                    <a:pt x="47964" y="3601"/>
                    <a:pt x="47958" y="3592"/>
                    <a:pt x="47951" y="3583"/>
                  </a:cubicBezTo>
                  <a:cubicBezTo>
                    <a:pt x="47942" y="3576"/>
                    <a:pt x="47936" y="3567"/>
                    <a:pt x="47929" y="3558"/>
                  </a:cubicBezTo>
                  <a:cubicBezTo>
                    <a:pt x="47920" y="3548"/>
                    <a:pt x="47914" y="3539"/>
                    <a:pt x="47907" y="3529"/>
                  </a:cubicBezTo>
                  <a:cubicBezTo>
                    <a:pt x="47898" y="3523"/>
                    <a:pt x="47892" y="3514"/>
                    <a:pt x="47886" y="3504"/>
                  </a:cubicBezTo>
                  <a:cubicBezTo>
                    <a:pt x="47876" y="3495"/>
                    <a:pt x="47870" y="3486"/>
                    <a:pt x="47864" y="3476"/>
                  </a:cubicBezTo>
                  <a:cubicBezTo>
                    <a:pt x="47857" y="3470"/>
                    <a:pt x="47848" y="3460"/>
                    <a:pt x="47842" y="3451"/>
                  </a:cubicBezTo>
                  <a:cubicBezTo>
                    <a:pt x="47835" y="3442"/>
                    <a:pt x="47829" y="3432"/>
                    <a:pt x="47820" y="3423"/>
                  </a:cubicBezTo>
                  <a:cubicBezTo>
                    <a:pt x="47813" y="3417"/>
                    <a:pt x="47807" y="3407"/>
                    <a:pt x="47798" y="3398"/>
                  </a:cubicBezTo>
                  <a:cubicBezTo>
                    <a:pt x="47792" y="3388"/>
                    <a:pt x="47785" y="3379"/>
                    <a:pt x="47776" y="3370"/>
                  </a:cubicBezTo>
                  <a:cubicBezTo>
                    <a:pt x="47770" y="3363"/>
                    <a:pt x="47763" y="3354"/>
                    <a:pt x="47757" y="3344"/>
                  </a:cubicBezTo>
                  <a:cubicBezTo>
                    <a:pt x="47748" y="3335"/>
                    <a:pt x="47741" y="3326"/>
                    <a:pt x="47735" y="3319"/>
                  </a:cubicBezTo>
                  <a:cubicBezTo>
                    <a:pt x="47726" y="3310"/>
                    <a:pt x="47719" y="3301"/>
                    <a:pt x="47713" y="3291"/>
                  </a:cubicBezTo>
                  <a:cubicBezTo>
                    <a:pt x="47704" y="3282"/>
                    <a:pt x="47698" y="3272"/>
                    <a:pt x="47691" y="3266"/>
                  </a:cubicBezTo>
                  <a:cubicBezTo>
                    <a:pt x="47685" y="3257"/>
                    <a:pt x="47676" y="3247"/>
                    <a:pt x="47669" y="3238"/>
                  </a:cubicBezTo>
                  <a:cubicBezTo>
                    <a:pt x="47663" y="3229"/>
                    <a:pt x="47654" y="3219"/>
                    <a:pt x="47647" y="3213"/>
                  </a:cubicBezTo>
                  <a:cubicBezTo>
                    <a:pt x="47641" y="3203"/>
                    <a:pt x="47635" y="3194"/>
                    <a:pt x="47625" y="3185"/>
                  </a:cubicBezTo>
                  <a:cubicBezTo>
                    <a:pt x="47619" y="3175"/>
                    <a:pt x="47613" y="3166"/>
                    <a:pt x="47603" y="3160"/>
                  </a:cubicBezTo>
                  <a:cubicBezTo>
                    <a:pt x="47597" y="3150"/>
                    <a:pt x="47591" y="3141"/>
                    <a:pt x="47582" y="3131"/>
                  </a:cubicBezTo>
                  <a:cubicBezTo>
                    <a:pt x="47575" y="3122"/>
                    <a:pt x="47569" y="3113"/>
                    <a:pt x="47563" y="3106"/>
                  </a:cubicBezTo>
                  <a:cubicBezTo>
                    <a:pt x="47553" y="3097"/>
                    <a:pt x="47547" y="3088"/>
                    <a:pt x="47541" y="3078"/>
                  </a:cubicBezTo>
                  <a:cubicBezTo>
                    <a:pt x="47531" y="3069"/>
                    <a:pt x="47525" y="3059"/>
                    <a:pt x="47519" y="3053"/>
                  </a:cubicBezTo>
                  <a:cubicBezTo>
                    <a:pt x="47509" y="3044"/>
                    <a:pt x="47503" y="3034"/>
                    <a:pt x="47497" y="3025"/>
                  </a:cubicBezTo>
                  <a:cubicBezTo>
                    <a:pt x="47488" y="3015"/>
                    <a:pt x="47481" y="3006"/>
                    <a:pt x="47475" y="3000"/>
                  </a:cubicBezTo>
                  <a:cubicBezTo>
                    <a:pt x="47469" y="2990"/>
                    <a:pt x="47459" y="2981"/>
                    <a:pt x="47453" y="2972"/>
                  </a:cubicBezTo>
                  <a:cubicBezTo>
                    <a:pt x="47447" y="2962"/>
                    <a:pt x="47441" y="2953"/>
                    <a:pt x="47431" y="2947"/>
                  </a:cubicBezTo>
                  <a:cubicBezTo>
                    <a:pt x="47425" y="2937"/>
                    <a:pt x="47419" y="2928"/>
                    <a:pt x="47409" y="2918"/>
                  </a:cubicBezTo>
                  <a:cubicBezTo>
                    <a:pt x="47403" y="2909"/>
                    <a:pt x="47397" y="2899"/>
                    <a:pt x="47387" y="2893"/>
                  </a:cubicBezTo>
                  <a:cubicBezTo>
                    <a:pt x="47381" y="2884"/>
                    <a:pt x="47375" y="2874"/>
                    <a:pt x="47368" y="2865"/>
                  </a:cubicBezTo>
                  <a:cubicBezTo>
                    <a:pt x="47359" y="2856"/>
                    <a:pt x="47353" y="2849"/>
                    <a:pt x="47347" y="2840"/>
                  </a:cubicBezTo>
                  <a:cubicBezTo>
                    <a:pt x="47337" y="2831"/>
                    <a:pt x="47331" y="2821"/>
                    <a:pt x="47325" y="2812"/>
                  </a:cubicBezTo>
                  <a:cubicBezTo>
                    <a:pt x="47315" y="2802"/>
                    <a:pt x="47309" y="2796"/>
                    <a:pt x="47303" y="2787"/>
                  </a:cubicBezTo>
                  <a:cubicBezTo>
                    <a:pt x="47296" y="2777"/>
                    <a:pt x="47287" y="2768"/>
                    <a:pt x="47281" y="2758"/>
                  </a:cubicBezTo>
                  <a:cubicBezTo>
                    <a:pt x="47274" y="2749"/>
                    <a:pt x="47265" y="2743"/>
                    <a:pt x="47259" y="2733"/>
                  </a:cubicBezTo>
                  <a:cubicBezTo>
                    <a:pt x="47253" y="2724"/>
                    <a:pt x="47246" y="2715"/>
                    <a:pt x="47237" y="2705"/>
                  </a:cubicBezTo>
                  <a:cubicBezTo>
                    <a:pt x="47231" y="2696"/>
                    <a:pt x="47224" y="2690"/>
                    <a:pt x="47215" y="2680"/>
                  </a:cubicBezTo>
                  <a:cubicBezTo>
                    <a:pt x="47209" y="2671"/>
                    <a:pt x="47202" y="2661"/>
                    <a:pt x="47193" y="2652"/>
                  </a:cubicBezTo>
                  <a:cubicBezTo>
                    <a:pt x="47187" y="2643"/>
                    <a:pt x="47180" y="2636"/>
                    <a:pt x="47174" y="2627"/>
                  </a:cubicBezTo>
                  <a:cubicBezTo>
                    <a:pt x="47165" y="2617"/>
                    <a:pt x="47158" y="2608"/>
                    <a:pt x="47152" y="2599"/>
                  </a:cubicBezTo>
                  <a:cubicBezTo>
                    <a:pt x="47143" y="2589"/>
                    <a:pt x="47137" y="2583"/>
                    <a:pt x="47130" y="2574"/>
                  </a:cubicBezTo>
                  <a:cubicBezTo>
                    <a:pt x="47121" y="2564"/>
                    <a:pt x="47115" y="2555"/>
                    <a:pt x="47108" y="2545"/>
                  </a:cubicBezTo>
                  <a:cubicBezTo>
                    <a:pt x="47102" y="2539"/>
                    <a:pt x="47093" y="2530"/>
                    <a:pt x="47086" y="2520"/>
                  </a:cubicBezTo>
                  <a:cubicBezTo>
                    <a:pt x="47080" y="2511"/>
                    <a:pt x="47071" y="2502"/>
                    <a:pt x="47064" y="2492"/>
                  </a:cubicBezTo>
                  <a:cubicBezTo>
                    <a:pt x="47058" y="2486"/>
                    <a:pt x="47052" y="2476"/>
                    <a:pt x="47043" y="2467"/>
                  </a:cubicBezTo>
                  <a:cubicBezTo>
                    <a:pt x="47036" y="2458"/>
                    <a:pt x="47030" y="2448"/>
                    <a:pt x="47021" y="2439"/>
                  </a:cubicBezTo>
                  <a:cubicBezTo>
                    <a:pt x="47014" y="2433"/>
                    <a:pt x="47008" y="2423"/>
                    <a:pt x="46999" y="2414"/>
                  </a:cubicBezTo>
                  <a:cubicBezTo>
                    <a:pt x="46992" y="2404"/>
                    <a:pt x="46986" y="2395"/>
                    <a:pt x="46980" y="2386"/>
                  </a:cubicBezTo>
                  <a:cubicBezTo>
                    <a:pt x="46970" y="2379"/>
                    <a:pt x="46964" y="2370"/>
                    <a:pt x="46958" y="2360"/>
                  </a:cubicBezTo>
                  <a:cubicBezTo>
                    <a:pt x="46949" y="2351"/>
                    <a:pt x="46942" y="2342"/>
                    <a:pt x="46936" y="2332"/>
                  </a:cubicBezTo>
                  <a:cubicBezTo>
                    <a:pt x="46927" y="2326"/>
                    <a:pt x="46920" y="2317"/>
                    <a:pt x="46914" y="2307"/>
                  </a:cubicBezTo>
                  <a:cubicBezTo>
                    <a:pt x="46908" y="2298"/>
                    <a:pt x="46898" y="2288"/>
                    <a:pt x="46892" y="2279"/>
                  </a:cubicBezTo>
                  <a:cubicBezTo>
                    <a:pt x="46886" y="2273"/>
                    <a:pt x="46876" y="2263"/>
                    <a:pt x="46870" y="2254"/>
                  </a:cubicBezTo>
                  <a:cubicBezTo>
                    <a:pt x="46864" y="2245"/>
                    <a:pt x="46858" y="2235"/>
                    <a:pt x="46848" y="2226"/>
                  </a:cubicBezTo>
                  <a:cubicBezTo>
                    <a:pt x="46842" y="2219"/>
                    <a:pt x="46836" y="2210"/>
                    <a:pt x="46826" y="2201"/>
                  </a:cubicBezTo>
                  <a:cubicBezTo>
                    <a:pt x="46820" y="2191"/>
                    <a:pt x="46814" y="2182"/>
                    <a:pt x="46804" y="2172"/>
                  </a:cubicBezTo>
                  <a:cubicBezTo>
                    <a:pt x="46798" y="2166"/>
                    <a:pt x="46792" y="2157"/>
                    <a:pt x="46786" y="2147"/>
                  </a:cubicBezTo>
                  <a:cubicBezTo>
                    <a:pt x="46776" y="2138"/>
                    <a:pt x="46770" y="2129"/>
                    <a:pt x="46764" y="2119"/>
                  </a:cubicBezTo>
                  <a:cubicBezTo>
                    <a:pt x="46754" y="2113"/>
                    <a:pt x="46748" y="2104"/>
                    <a:pt x="46742" y="2094"/>
                  </a:cubicBezTo>
                  <a:cubicBezTo>
                    <a:pt x="46732" y="2085"/>
                    <a:pt x="46726" y="2075"/>
                    <a:pt x="46720" y="2066"/>
                  </a:cubicBezTo>
                  <a:cubicBezTo>
                    <a:pt x="46713" y="2060"/>
                    <a:pt x="46704" y="2050"/>
                    <a:pt x="46698" y="2041"/>
                  </a:cubicBezTo>
                  <a:cubicBezTo>
                    <a:pt x="46692" y="2031"/>
                    <a:pt x="46682" y="2022"/>
                    <a:pt x="46676" y="2016"/>
                  </a:cubicBezTo>
                  <a:cubicBezTo>
                    <a:pt x="46670" y="2006"/>
                    <a:pt x="46663" y="1997"/>
                    <a:pt x="46654" y="1988"/>
                  </a:cubicBezTo>
                  <a:cubicBezTo>
                    <a:pt x="46648" y="1978"/>
                    <a:pt x="46641" y="1969"/>
                    <a:pt x="46632" y="1962"/>
                  </a:cubicBezTo>
                  <a:cubicBezTo>
                    <a:pt x="46626" y="1953"/>
                    <a:pt x="46619" y="1944"/>
                    <a:pt x="46613" y="1934"/>
                  </a:cubicBezTo>
                  <a:cubicBezTo>
                    <a:pt x="46604" y="1925"/>
                    <a:pt x="46598" y="1915"/>
                    <a:pt x="46591" y="1909"/>
                  </a:cubicBezTo>
                  <a:cubicBezTo>
                    <a:pt x="46582" y="1900"/>
                    <a:pt x="46576" y="1890"/>
                    <a:pt x="46569" y="1881"/>
                  </a:cubicBezTo>
                  <a:cubicBezTo>
                    <a:pt x="46560" y="1872"/>
                    <a:pt x="46554" y="1862"/>
                    <a:pt x="46547" y="1856"/>
                  </a:cubicBezTo>
                  <a:cubicBezTo>
                    <a:pt x="46541" y="1847"/>
                    <a:pt x="46532" y="1837"/>
                    <a:pt x="46525" y="1828"/>
                  </a:cubicBezTo>
                  <a:cubicBezTo>
                    <a:pt x="46519" y="1818"/>
                    <a:pt x="46510" y="1809"/>
                    <a:pt x="46504" y="1803"/>
                  </a:cubicBezTo>
                  <a:cubicBezTo>
                    <a:pt x="46497" y="1793"/>
                    <a:pt x="46491" y="1784"/>
                    <a:pt x="46482" y="1774"/>
                  </a:cubicBezTo>
                  <a:cubicBezTo>
                    <a:pt x="46475" y="1765"/>
                    <a:pt x="46469" y="1756"/>
                    <a:pt x="46460" y="1749"/>
                  </a:cubicBezTo>
                  <a:cubicBezTo>
                    <a:pt x="46453" y="1740"/>
                    <a:pt x="46447" y="1731"/>
                    <a:pt x="46438" y="1721"/>
                  </a:cubicBezTo>
                  <a:cubicBezTo>
                    <a:pt x="46431" y="1712"/>
                    <a:pt x="46425" y="1702"/>
                    <a:pt x="46416" y="1696"/>
                  </a:cubicBezTo>
                  <a:cubicBezTo>
                    <a:pt x="46410" y="1687"/>
                    <a:pt x="46403" y="1677"/>
                    <a:pt x="46397" y="1668"/>
                  </a:cubicBezTo>
                  <a:cubicBezTo>
                    <a:pt x="46388" y="1659"/>
                    <a:pt x="46381" y="1649"/>
                    <a:pt x="46375" y="1643"/>
                  </a:cubicBezTo>
                  <a:cubicBezTo>
                    <a:pt x="46366" y="1633"/>
                    <a:pt x="46359" y="1624"/>
                    <a:pt x="46353" y="1615"/>
                  </a:cubicBezTo>
                  <a:cubicBezTo>
                    <a:pt x="46347" y="1605"/>
                    <a:pt x="46337" y="1596"/>
                    <a:pt x="46331" y="1590"/>
                  </a:cubicBezTo>
                  <a:cubicBezTo>
                    <a:pt x="46325" y="1580"/>
                    <a:pt x="46315" y="1571"/>
                    <a:pt x="46309" y="1561"/>
                  </a:cubicBezTo>
                  <a:cubicBezTo>
                    <a:pt x="46303" y="1552"/>
                    <a:pt x="46297" y="1546"/>
                    <a:pt x="46287" y="1536"/>
                  </a:cubicBezTo>
                  <a:cubicBezTo>
                    <a:pt x="46281" y="1527"/>
                    <a:pt x="46275" y="1517"/>
                    <a:pt x="46265" y="1508"/>
                  </a:cubicBezTo>
                  <a:cubicBezTo>
                    <a:pt x="46259" y="1499"/>
                    <a:pt x="46253" y="1492"/>
                    <a:pt x="46243" y="1483"/>
                  </a:cubicBezTo>
                  <a:cubicBezTo>
                    <a:pt x="46237" y="1474"/>
                    <a:pt x="46231" y="1464"/>
                    <a:pt x="46225" y="1455"/>
                  </a:cubicBezTo>
                  <a:cubicBezTo>
                    <a:pt x="46215" y="1445"/>
                    <a:pt x="46209" y="1439"/>
                    <a:pt x="46203" y="1430"/>
                  </a:cubicBezTo>
                  <a:cubicBezTo>
                    <a:pt x="46193" y="1420"/>
                    <a:pt x="46187" y="1411"/>
                    <a:pt x="46181" y="1402"/>
                  </a:cubicBezTo>
                  <a:cubicBezTo>
                    <a:pt x="46171" y="1392"/>
                    <a:pt x="46165" y="1386"/>
                    <a:pt x="46159" y="1376"/>
                  </a:cubicBezTo>
                  <a:cubicBezTo>
                    <a:pt x="46153" y="1367"/>
                    <a:pt x="46143" y="1358"/>
                    <a:pt x="46137" y="1348"/>
                  </a:cubicBezTo>
                  <a:cubicBezTo>
                    <a:pt x="46131" y="1342"/>
                    <a:pt x="46121" y="1333"/>
                    <a:pt x="46115" y="1323"/>
                  </a:cubicBezTo>
                  <a:cubicBezTo>
                    <a:pt x="46109" y="1314"/>
                    <a:pt x="46102" y="1304"/>
                    <a:pt x="46093" y="1295"/>
                  </a:cubicBezTo>
                  <a:cubicBezTo>
                    <a:pt x="46087" y="1286"/>
                    <a:pt x="46080" y="1279"/>
                    <a:pt x="46071" y="1270"/>
                  </a:cubicBezTo>
                  <a:cubicBezTo>
                    <a:pt x="46065" y="1261"/>
                    <a:pt x="46059" y="1251"/>
                    <a:pt x="46049" y="1242"/>
                  </a:cubicBezTo>
                  <a:cubicBezTo>
                    <a:pt x="46043" y="1235"/>
                    <a:pt x="46037" y="1226"/>
                    <a:pt x="46030" y="1217"/>
                  </a:cubicBezTo>
                  <a:cubicBezTo>
                    <a:pt x="46021" y="1207"/>
                    <a:pt x="46015" y="1198"/>
                    <a:pt x="46008" y="1188"/>
                  </a:cubicBezTo>
                  <a:cubicBezTo>
                    <a:pt x="45999" y="1182"/>
                    <a:pt x="45993" y="1173"/>
                    <a:pt x="45986" y="1163"/>
                  </a:cubicBezTo>
                  <a:cubicBezTo>
                    <a:pt x="45977" y="1154"/>
                    <a:pt x="45971" y="1145"/>
                    <a:pt x="45965" y="1135"/>
                  </a:cubicBezTo>
                  <a:cubicBezTo>
                    <a:pt x="45958" y="1129"/>
                    <a:pt x="45949" y="1119"/>
                    <a:pt x="45943" y="1110"/>
                  </a:cubicBezTo>
                  <a:cubicBezTo>
                    <a:pt x="45936" y="1101"/>
                    <a:pt x="45927" y="1091"/>
                    <a:pt x="45921" y="1082"/>
                  </a:cubicBezTo>
                  <a:cubicBezTo>
                    <a:pt x="45914" y="1076"/>
                    <a:pt x="45908" y="1066"/>
                    <a:pt x="45899" y="1057"/>
                  </a:cubicBezTo>
                  <a:cubicBezTo>
                    <a:pt x="45892" y="1047"/>
                    <a:pt x="45886" y="1038"/>
                    <a:pt x="45877" y="1029"/>
                  </a:cubicBezTo>
                  <a:cubicBezTo>
                    <a:pt x="45870" y="1022"/>
                    <a:pt x="45864" y="1013"/>
                    <a:pt x="45855" y="1004"/>
                  </a:cubicBezTo>
                  <a:cubicBezTo>
                    <a:pt x="45849" y="994"/>
                    <a:pt x="45842" y="985"/>
                    <a:pt x="45836" y="975"/>
                  </a:cubicBezTo>
                  <a:cubicBezTo>
                    <a:pt x="45827" y="969"/>
                    <a:pt x="45820" y="960"/>
                    <a:pt x="45814" y="950"/>
                  </a:cubicBezTo>
                  <a:cubicBezTo>
                    <a:pt x="45805" y="941"/>
                    <a:pt x="45798" y="931"/>
                    <a:pt x="45792" y="922"/>
                  </a:cubicBezTo>
                  <a:cubicBezTo>
                    <a:pt x="45783" y="916"/>
                    <a:pt x="45776" y="906"/>
                    <a:pt x="45770" y="897"/>
                  </a:cubicBezTo>
                  <a:cubicBezTo>
                    <a:pt x="45764" y="888"/>
                    <a:pt x="45755" y="878"/>
                    <a:pt x="45748" y="869"/>
                  </a:cubicBezTo>
                  <a:cubicBezTo>
                    <a:pt x="45303" y="320"/>
                    <a:pt x="44633" y="1"/>
                    <a:pt x="43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37"/>
            <p:cNvSpPr/>
            <p:nvPr/>
          </p:nvSpPr>
          <p:spPr>
            <a:xfrm>
              <a:off x="5019418" y="3528731"/>
              <a:ext cx="674317" cy="332397"/>
            </a:xfrm>
            <a:custGeom>
              <a:avLst/>
              <a:gdLst/>
              <a:ahLst/>
              <a:cxnLst/>
              <a:rect l="l" t="t" r="r" b="b"/>
              <a:pathLst>
                <a:path w="45378" h="22543" extrusionOk="0">
                  <a:moveTo>
                    <a:pt x="2300" y="0"/>
                  </a:moveTo>
                  <a:cubicBezTo>
                    <a:pt x="1031" y="0"/>
                    <a:pt x="0" y="1031"/>
                    <a:pt x="0" y="2304"/>
                  </a:cubicBezTo>
                  <a:lnTo>
                    <a:pt x="0" y="21213"/>
                  </a:lnTo>
                  <a:cubicBezTo>
                    <a:pt x="0" y="21987"/>
                    <a:pt x="636" y="22543"/>
                    <a:pt x="1329" y="22543"/>
                  </a:cubicBezTo>
                  <a:cubicBezTo>
                    <a:pt x="1548" y="22543"/>
                    <a:pt x="1772" y="22487"/>
                    <a:pt x="1984" y="22366"/>
                  </a:cubicBezTo>
                  <a:lnTo>
                    <a:pt x="5942" y="19295"/>
                  </a:lnTo>
                  <a:cubicBezTo>
                    <a:pt x="6584" y="18797"/>
                    <a:pt x="7352" y="18474"/>
                    <a:pt x="8161" y="18427"/>
                  </a:cubicBezTo>
                  <a:cubicBezTo>
                    <a:pt x="8239" y="18421"/>
                    <a:pt x="8317" y="18421"/>
                    <a:pt x="8396" y="18421"/>
                  </a:cubicBezTo>
                  <a:lnTo>
                    <a:pt x="43074" y="18421"/>
                  </a:lnTo>
                  <a:cubicBezTo>
                    <a:pt x="44347" y="18421"/>
                    <a:pt x="45378" y="17390"/>
                    <a:pt x="45378" y="16118"/>
                  </a:cubicBezTo>
                  <a:lnTo>
                    <a:pt x="45378" y="2304"/>
                  </a:lnTo>
                  <a:cubicBezTo>
                    <a:pt x="45378" y="1031"/>
                    <a:pt x="44347" y="0"/>
                    <a:pt x="430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37"/>
            <p:cNvSpPr/>
            <p:nvPr/>
          </p:nvSpPr>
          <p:spPr>
            <a:xfrm>
              <a:off x="5010843" y="3518793"/>
              <a:ext cx="690945" cy="349928"/>
            </a:xfrm>
            <a:custGeom>
              <a:avLst/>
              <a:gdLst/>
              <a:ahLst/>
              <a:cxnLst/>
              <a:rect l="l" t="t" r="r" b="b"/>
              <a:pathLst>
                <a:path w="46497" h="23732" extrusionOk="0">
                  <a:moveTo>
                    <a:pt x="38932" y="1"/>
                  </a:moveTo>
                  <a:cubicBezTo>
                    <a:pt x="38628" y="1"/>
                    <a:pt x="38628" y="1"/>
                    <a:pt x="38778" y="38"/>
                  </a:cubicBezTo>
                  <a:lnTo>
                    <a:pt x="39085" y="38"/>
                  </a:lnTo>
                  <a:cubicBezTo>
                    <a:pt x="39085" y="1"/>
                    <a:pt x="39085" y="1"/>
                    <a:pt x="38932" y="1"/>
                  </a:cubicBezTo>
                  <a:close/>
                  <a:moveTo>
                    <a:pt x="7838" y="207"/>
                  </a:moveTo>
                  <a:lnTo>
                    <a:pt x="7992" y="245"/>
                  </a:lnTo>
                  <a:lnTo>
                    <a:pt x="8142" y="248"/>
                  </a:lnTo>
                  <a:cubicBezTo>
                    <a:pt x="8145" y="211"/>
                    <a:pt x="8145" y="211"/>
                    <a:pt x="7992" y="207"/>
                  </a:cubicBezTo>
                  <a:close/>
                  <a:moveTo>
                    <a:pt x="36030" y="261"/>
                  </a:moveTo>
                  <a:cubicBezTo>
                    <a:pt x="36030" y="298"/>
                    <a:pt x="36180" y="336"/>
                    <a:pt x="36180" y="336"/>
                  </a:cubicBezTo>
                  <a:cubicBezTo>
                    <a:pt x="36331" y="336"/>
                    <a:pt x="36334" y="298"/>
                    <a:pt x="36334" y="298"/>
                  </a:cubicBezTo>
                  <a:cubicBezTo>
                    <a:pt x="36334" y="298"/>
                    <a:pt x="36334" y="261"/>
                    <a:pt x="36183" y="261"/>
                  </a:cubicBezTo>
                  <a:close/>
                  <a:moveTo>
                    <a:pt x="34504" y="370"/>
                  </a:moveTo>
                  <a:cubicBezTo>
                    <a:pt x="34654" y="370"/>
                    <a:pt x="34654" y="370"/>
                    <a:pt x="34654" y="408"/>
                  </a:cubicBezTo>
                  <a:lnTo>
                    <a:pt x="34501" y="408"/>
                  </a:lnTo>
                  <a:lnTo>
                    <a:pt x="34350" y="370"/>
                  </a:lnTo>
                  <a:close/>
                  <a:moveTo>
                    <a:pt x="23683" y="352"/>
                  </a:moveTo>
                  <a:lnTo>
                    <a:pt x="23683" y="389"/>
                  </a:lnTo>
                  <a:lnTo>
                    <a:pt x="23529" y="427"/>
                  </a:lnTo>
                  <a:lnTo>
                    <a:pt x="23379" y="389"/>
                  </a:lnTo>
                  <a:cubicBezTo>
                    <a:pt x="23379" y="352"/>
                    <a:pt x="23532" y="352"/>
                    <a:pt x="23683" y="352"/>
                  </a:cubicBezTo>
                  <a:close/>
                  <a:moveTo>
                    <a:pt x="27879" y="296"/>
                  </a:moveTo>
                  <a:cubicBezTo>
                    <a:pt x="27925" y="296"/>
                    <a:pt x="27887" y="314"/>
                    <a:pt x="27797" y="358"/>
                  </a:cubicBezTo>
                  <a:lnTo>
                    <a:pt x="27490" y="433"/>
                  </a:lnTo>
                  <a:cubicBezTo>
                    <a:pt x="27337" y="433"/>
                    <a:pt x="27490" y="396"/>
                    <a:pt x="27647" y="320"/>
                  </a:cubicBezTo>
                  <a:cubicBezTo>
                    <a:pt x="27773" y="305"/>
                    <a:pt x="27847" y="296"/>
                    <a:pt x="27879" y="296"/>
                  </a:cubicBezTo>
                  <a:close/>
                  <a:moveTo>
                    <a:pt x="33245" y="353"/>
                  </a:moveTo>
                  <a:cubicBezTo>
                    <a:pt x="33342" y="353"/>
                    <a:pt x="33395" y="390"/>
                    <a:pt x="33282" y="446"/>
                  </a:cubicBezTo>
                  <a:lnTo>
                    <a:pt x="32978" y="446"/>
                  </a:lnTo>
                  <a:cubicBezTo>
                    <a:pt x="32978" y="405"/>
                    <a:pt x="32978" y="367"/>
                    <a:pt x="33131" y="367"/>
                  </a:cubicBezTo>
                  <a:cubicBezTo>
                    <a:pt x="33171" y="358"/>
                    <a:pt x="33210" y="353"/>
                    <a:pt x="33245" y="353"/>
                  </a:cubicBezTo>
                  <a:close/>
                  <a:moveTo>
                    <a:pt x="5851" y="392"/>
                  </a:moveTo>
                  <a:cubicBezTo>
                    <a:pt x="6005" y="396"/>
                    <a:pt x="6005" y="396"/>
                    <a:pt x="6005" y="433"/>
                  </a:cubicBezTo>
                  <a:cubicBezTo>
                    <a:pt x="5905" y="455"/>
                    <a:pt x="5801" y="468"/>
                    <a:pt x="5698" y="471"/>
                  </a:cubicBezTo>
                  <a:lnTo>
                    <a:pt x="5547" y="430"/>
                  </a:lnTo>
                  <a:cubicBezTo>
                    <a:pt x="5547" y="392"/>
                    <a:pt x="5701" y="392"/>
                    <a:pt x="5851" y="392"/>
                  </a:cubicBezTo>
                  <a:close/>
                  <a:moveTo>
                    <a:pt x="42494" y="399"/>
                  </a:moveTo>
                  <a:cubicBezTo>
                    <a:pt x="42553" y="399"/>
                    <a:pt x="42642" y="417"/>
                    <a:pt x="42730" y="461"/>
                  </a:cubicBezTo>
                  <a:cubicBezTo>
                    <a:pt x="42727" y="499"/>
                    <a:pt x="42727" y="499"/>
                    <a:pt x="42576" y="499"/>
                  </a:cubicBezTo>
                  <a:cubicBezTo>
                    <a:pt x="42576" y="499"/>
                    <a:pt x="42423" y="461"/>
                    <a:pt x="42426" y="424"/>
                  </a:cubicBezTo>
                  <a:cubicBezTo>
                    <a:pt x="42426" y="408"/>
                    <a:pt x="42452" y="399"/>
                    <a:pt x="42494" y="399"/>
                  </a:cubicBezTo>
                  <a:close/>
                  <a:moveTo>
                    <a:pt x="43645" y="427"/>
                  </a:moveTo>
                  <a:lnTo>
                    <a:pt x="43811" y="433"/>
                  </a:lnTo>
                  <a:cubicBezTo>
                    <a:pt x="43808" y="468"/>
                    <a:pt x="43805" y="503"/>
                    <a:pt x="43676" y="503"/>
                  </a:cubicBezTo>
                  <a:cubicBezTo>
                    <a:pt x="43665" y="503"/>
                    <a:pt x="43654" y="503"/>
                    <a:pt x="43642" y="502"/>
                  </a:cubicBezTo>
                  <a:lnTo>
                    <a:pt x="43492" y="464"/>
                  </a:lnTo>
                  <a:lnTo>
                    <a:pt x="43645" y="427"/>
                  </a:lnTo>
                  <a:close/>
                  <a:moveTo>
                    <a:pt x="7528" y="396"/>
                  </a:moveTo>
                  <a:cubicBezTo>
                    <a:pt x="7681" y="399"/>
                    <a:pt x="7835" y="399"/>
                    <a:pt x="7832" y="436"/>
                  </a:cubicBezTo>
                  <a:lnTo>
                    <a:pt x="7681" y="436"/>
                  </a:lnTo>
                  <a:cubicBezTo>
                    <a:pt x="7681" y="425"/>
                    <a:pt x="7668" y="421"/>
                    <a:pt x="7653" y="421"/>
                  </a:cubicBezTo>
                  <a:cubicBezTo>
                    <a:pt x="7618" y="421"/>
                    <a:pt x="7572" y="447"/>
                    <a:pt x="7678" y="474"/>
                  </a:cubicBezTo>
                  <a:cubicBezTo>
                    <a:pt x="7678" y="511"/>
                    <a:pt x="7678" y="549"/>
                    <a:pt x="7678" y="549"/>
                  </a:cubicBezTo>
                  <a:cubicBezTo>
                    <a:pt x="7525" y="549"/>
                    <a:pt x="7374" y="511"/>
                    <a:pt x="7374" y="474"/>
                  </a:cubicBezTo>
                  <a:cubicBezTo>
                    <a:pt x="7224" y="396"/>
                    <a:pt x="7224" y="396"/>
                    <a:pt x="7528" y="396"/>
                  </a:cubicBezTo>
                  <a:close/>
                  <a:moveTo>
                    <a:pt x="29013" y="474"/>
                  </a:moveTo>
                  <a:cubicBezTo>
                    <a:pt x="29013" y="511"/>
                    <a:pt x="29010" y="549"/>
                    <a:pt x="28860" y="549"/>
                  </a:cubicBezTo>
                  <a:lnTo>
                    <a:pt x="28706" y="549"/>
                  </a:lnTo>
                  <a:cubicBezTo>
                    <a:pt x="28706" y="511"/>
                    <a:pt x="28860" y="474"/>
                    <a:pt x="28860" y="474"/>
                  </a:cubicBezTo>
                  <a:close/>
                  <a:moveTo>
                    <a:pt x="39985" y="496"/>
                  </a:moveTo>
                  <a:cubicBezTo>
                    <a:pt x="40138" y="496"/>
                    <a:pt x="40135" y="533"/>
                    <a:pt x="40135" y="533"/>
                  </a:cubicBezTo>
                  <a:cubicBezTo>
                    <a:pt x="40135" y="546"/>
                    <a:pt x="40118" y="550"/>
                    <a:pt x="40091" y="550"/>
                  </a:cubicBezTo>
                  <a:cubicBezTo>
                    <a:pt x="40035" y="550"/>
                    <a:pt x="39934" y="533"/>
                    <a:pt x="39831" y="533"/>
                  </a:cubicBezTo>
                  <a:cubicBezTo>
                    <a:pt x="39681" y="496"/>
                    <a:pt x="39681" y="496"/>
                    <a:pt x="39985" y="496"/>
                  </a:cubicBezTo>
                  <a:close/>
                  <a:moveTo>
                    <a:pt x="37089" y="490"/>
                  </a:moveTo>
                  <a:cubicBezTo>
                    <a:pt x="37243" y="490"/>
                    <a:pt x="37393" y="490"/>
                    <a:pt x="37393" y="527"/>
                  </a:cubicBezTo>
                  <a:cubicBezTo>
                    <a:pt x="37393" y="527"/>
                    <a:pt x="37393" y="565"/>
                    <a:pt x="37240" y="565"/>
                  </a:cubicBezTo>
                  <a:cubicBezTo>
                    <a:pt x="37136" y="565"/>
                    <a:pt x="37036" y="552"/>
                    <a:pt x="36936" y="527"/>
                  </a:cubicBezTo>
                  <a:cubicBezTo>
                    <a:pt x="36936" y="490"/>
                    <a:pt x="37089" y="490"/>
                    <a:pt x="37089" y="490"/>
                  </a:cubicBezTo>
                  <a:close/>
                  <a:moveTo>
                    <a:pt x="24415" y="413"/>
                  </a:moveTo>
                  <a:cubicBezTo>
                    <a:pt x="24443" y="413"/>
                    <a:pt x="24443" y="432"/>
                    <a:pt x="24441" y="468"/>
                  </a:cubicBezTo>
                  <a:cubicBezTo>
                    <a:pt x="24441" y="505"/>
                    <a:pt x="24441" y="543"/>
                    <a:pt x="24134" y="580"/>
                  </a:cubicBezTo>
                  <a:lnTo>
                    <a:pt x="23830" y="577"/>
                  </a:lnTo>
                  <a:lnTo>
                    <a:pt x="24137" y="502"/>
                  </a:lnTo>
                  <a:cubicBezTo>
                    <a:pt x="24305" y="441"/>
                    <a:pt x="24381" y="413"/>
                    <a:pt x="24415" y="413"/>
                  </a:cubicBezTo>
                  <a:close/>
                  <a:moveTo>
                    <a:pt x="16362" y="527"/>
                  </a:moveTo>
                  <a:cubicBezTo>
                    <a:pt x="16516" y="527"/>
                    <a:pt x="16516" y="565"/>
                    <a:pt x="16209" y="602"/>
                  </a:cubicBezTo>
                  <a:lnTo>
                    <a:pt x="15905" y="602"/>
                  </a:lnTo>
                  <a:cubicBezTo>
                    <a:pt x="15905" y="565"/>
                    <a:pt x="16212" y="527"/>
                    <a:pt x="16362" y="527"/>
                  </a:cubicBezTo>
                  <a:close/>
                  <a:moveTo>
                    <a:pt x="43669" y="599"/>
                  </a:moveTo>
                  <a:cubicBezTo>
                    <a:pt x="43702" y="599"/>
                    <a:pt x="43739" y="616"/>
                    <a:pt x="43667" y="616"/>
                  </a:cubicBezTo>
                  <a:cubicBezTo>
                    <a:pt x="43659" y="616"/>
                    <a:pt x="43650" y="615"/>
                    <a:pt x="43639" y="615"/>
                  </a:cubicBezTo>
                  <a:cubicBezTo>
                    <a:pt x="43639" y="603"/>
                    <a:pt x="43654" y="599"/>
                    <a:pt x="43669" y="599"/>
                  </a:cubicBezTo>
                  <a:close/>
                  <a:moveTo>
                    <a:pt x="32056" y="593"/>
                  </a:moveTo>
                  <a:lnTo>
                    <a:pt x="32056" y="631"/>
                  </a:lnTo>
                  <a:cubicBezTo>
                    <a:pt x="31954" y="631"/>
                    <a:pt x="31852" y="647"/>
                    <a:pt x="31796" y="647"/>
                  </a:cubicBezTo>
                  <a:cubicBezTo>
                    <a:pt x="31768" y="647"/>
                    <a:pt x="31751" y="643"/>
                    <a:pt x="31752" y="631"/>
                  </a:cubicBezTo>
                  <a:cubicBezTo>
                    <a:pt x="31599" y="631"/>
                    <a:pt x="31906" y="593"/>
                    <a:pt x="32056" y="593"/>
                  </a:cubicBezTo>
                  <a:close/>
                  <a:moveTo>
                    <a:pt x="17039" y="588"/>
                  </a:moveTo>
                  <a:cubicBezTo>
                    <a:pt x="16893" y="588"/>
                    <a:pt x="16819" y="614"/>
                    <a:pt x="16817" y="640"/>
                  </a:cubicBezTo>
                  <a:cubicBezTo>
                    <a:pt x="16817" y="678"/>
                    <a:pt x="16970" y="681"/>
                    <a:pt x="17274" y="681"/>
                  </a:cubicBezTo>
                  <a:cubicBezTo>
                    <a:pt x="17378" y="678"/>
                    <a:pt x="17478" y="665"/>
                    <a:pt x="17578" y="643"/>
                  </a:cubicBezTo>
                  <a:cubicBezTo>
                    <a:pt x="17581" y="605"/>
                    <a:pt x="17428" y="605"/>
                    <a:pt x="17274" y="605"/>
                  </a:cubicBezTo>
                  <a:cubicBezTo>
                    <a:pt x="17182" y="593"/>
                    <a:pt x="17103" y="588"/>
                    <a:pt x="17039" y="588"/>
                  </a:cubicBezTo>
                  <a:close/>
                  <a:moveTo>
                    <a:pt x="1907" y="440"/>
                  </a:moveTo>
                  <a:cubicBezTo>
                    <a:pt x="1913" y="440"/>
                    <a:pt x="1917" y="442"/>
                    <a:pt x="1918" y="446"/>
                  </a:cubicBezTo>
                  <a:cubicBezTo>
                    <a:pt x="1925" y="464"/>
                    <a:pt x="1849" y="527"/>
                    <a:pt x="1712" y="640"/>
                  </a:cubicBezTo>
                  <a:cubicBezTo>
                    <a:pt x="1637" y="726"/>
                    <a:pt x="1610" y="763"/>
                    <a:pt x="1592" y="763"/>
                  </a:cubicBezTo>
                  <a:cubicBezTo>
                    <a:pt x="1581" y="763"/>
                    <a:pt x="1573" y="748"/>
                    <a:pt x="1558" y="721"/>
                  </a:cubicBezTo>
                  <a:cubicBezTo>
                    <a:pt x="1542" y="690"/>
                    <a:pt x="1517" y="646"/>
                    <a:pt x="1680" y="571"/>
                  </a:cubicBezTo>
                  <a:cubicBezTo>
                    <a:pt x="1798" y="477"/>
                    <a:pt x="1878" y="440"/>
                    <a:pt x="1907" y="440"/>
                  </a:cubicBezTo>
                  <a:close/>
                  <a:moveTo>
                    <a:pt x="5378" y="960"/>
                  </a:moveTo>
                  <a:cubicBezTo>
                    <a:pt x="5378" y="960"/>
                    <a:pt x="5225" y="997"/>
                    <a:pt x="5225" y="1035"/>
                  </a:cubicBezTo>
                  <a:lnTo>
                    <a:pt x="5375" y="1035"/>
                  </a:lnTo>
                  <a:cubicBezTo>
                    <a:pt x="5529" y="1035"/>
                    <a:pt x="5529" y="997"/>
                    <a:pt x="5532" y="960"/>
                  </a:cubicBezTo>
                  <a:close/>
                  <a:moveTo>
                    <a:pt x="39048" y="1251"/>
                  </a:moveTo>
                  <a:cubicBezTo>
                    <a:pt x="39048" y="1251"/>
                    <a:pt x="38894" y="1289"/>
                    <a:pt x="38894" y="1326"/>
                  </a:cubicBezTo>
                  <a:cubicBezTo>
                    <a:pt x="38893" y="1342"/>
                    <a:pt x="38919" y="1351"/>
                    <a:pt x="38960" y="1351"/>
                  </a:cubicBezTo>
                  <a:cubicBezTo>
                    <a:pt x="39018" y="1351"/>
                    <a:pt x="39108" y="1333"/>
                    <a:pt x="39198" y="1289"/>
                  </a:cubicBezTo>
                  <a:cubicBezTo>
                    <a:pt x="39201" y="1251"/>
                    <a:pt x="39201" y="1251"/>
                    <a:pt x="39048" y="1251"/>
                  </a:cubicBezTo>
                  <a:close/>
                  <a:moveTo>
                    <a:pt x="46071" y="9104"/>
                  </a:moveTo>
                  <a:lnTo>
                    <a:pt x="46108" y="9258"/>
                  </a:lnTo>
                  <a:lnTo>
                    <a:pt x="46108" y="9408"/>
                  </a:lnTo>
                  <a:cubicBezTo>
                    <a:pt x="46071" y="9408"/>
                    <a:pt x="46033" y="9408"/>
                    <a:pt x="46033" y="9255"/>
                  </a:cubicBezTo>
                  <a:lnTo>
                    <a:pt x="46071" y="9104"/>
                  </a:lnTo>
                  <a:close/>
                  <a:moveTo>
                    <a:pt x="46047" y="12844"/>
                  </a:moveTo>
                  <a:cubicBezTo>
                    <a:pt x="46072" y="12844"/>
                    <a:pt x="46114" y="12915"/>
                    <a:pt x="46140" y="12915"/>
                  </a:cubicBezTo>
                  <a:cubicBezTo>
                    <a:pt x="46140" y="13049"/>
                    <a:pt x="46140" y="13066"/>
                    <a:pt x="46114" y="13066"/>
                  </a:cubicBezTo>
                  <a:cubicBezTo>
                    <a:pt x="46111" y="13066"/>
                    <a:pt x="46107" y="13066"/>
                    <a:pt x="46102" y="13065"/>
                  </a:cubicBezTo>
                  <a:cubicBezTo>
                    <a:pt x="46064" y="13065"/>
                    <a:pt x="46027" y="12912"/>
                    <a:pt x="46027" y="12912"/>
                  </a:cubicBezTo>
                  <a:cubicBezTo>
                    <a:pt x="46027" y="12861"/>
                    <a:pt x="46035" y="12844"/>
                    <a:pt x="46047" y="12844"/>
                  </a:cubicBezTo>
                  <a:close/>
                  <a:moveTo>
                    <a:pt x="46324" y="15359"/>
                  </a:moveTo>
                  <a:cubicBezTo>
                    <a:pt x="46362" y="15359"/>
                    <a:pt x="46400" y="15513"/>
                    <a:pt x="46400" y="15513"/>
                  </a:cubicBezTo>
                  <a:lnTo>
                    <a:pt x="46400" y="15667"/>
                  </a:lnTo>
                  <a:cubicBezTo>
                    <a:pt x="46362" y="15667"/>
                    <a:pt x="46324" y="15663"/>
                    <a:pt x="46324" y="15513"/>
                  </a:cubicBezTo>
                  <a:lnTo>
                    <a:pt x="46324" y="15359"/>
                  </a:lnTo>
                  <a:close/>
                  <a:moveTo>
                    <a:pt x="46061" y="17371"/>
                  </a:moveTo>
                  <a:lnTo>
                    <a:pt x="46055" y="17544"/>
                  </a:lnTo>
                  <a:lnTo>
                    <a:pt x="45999" y="17700"/>
                  </a:lnTo>
                  <a:cubicBezTo>
                    <a:pt x="45964" y="17685"/>
                    <a:pt x="45930" y="17669"/>
                    <a:pt x="45983" y="17519"/>
                  </a:cubicBezTo>
                  <a:lnTo>
                    <a:pt x="46061" y="17371"/>
                  </a:lnTo>
                  <a:close/>
                  <a:moveTo>
                    <a:pt x="13140" y="19070"/>
                  </a:moveTo>
                  <a:cubicBezTo>
                    <a:pt x="13132" y="19070"/>
                    <a:pt x="13139" y="19077"/>
                    <a:pt x="13181" y="19089"/>
                  </a:cubicBezTo>
                  <a:lnTo>
                    <a:pt x="13181" y="19089"/>
                  </a:lnTo>
                  <a:cubicBezTo>
                    <a:pt x="13166" y="19076"/>
                    <a:pt x="13147" y="19070"/>
                    <a:pt x="13140" y="19070"/>
                  </a:cubicBezTo>
                  <a:close/>
                  <a:moveTo>
                    <a:pt x="13181" y="19089"/>
                  </a:moveTo>
                  <a:lnTo>
                    <a:pt x="13181" y="19089"/>
                  </a:lnTo>
                  <a:cubicBezTo>
                    <a:pt x="13189" y="19095"/>
                    <a:pt x="13195" y="19103"/>
                    <a:pt x="13199" y="19113"/>
                  </a:cubicBezTo>
                  <a:lnTo>
                    <a:pt x="13199" y="19113"/>
                  </a:lnTo>
                  <a:cubicBezTo>
                    <a:pt x="13202" y="19107"/>
                    <a:pt x="13203" y="19101"/>
                    <a:pt x="13203" y="19095"/>
                  </a:cubicBezTo>
                  <a:cubicBezTo>
                    <a:pt x="13195" y="19093"/>
                    <a:pt x="13188" y="19091"/>
                    <a:pt x="13181" y="19089"/>
                  </a:cubicBezTo>
                  <a:close/>
                  <a:moveTo>
                    <a:pt x="11677" y="19208"/>
                  </a:moveTo>
                  <a:cubicBezTo>
                    <a:pt x="11575" y="19208"/>
                    <a:pt x="11541" y="19224"/>
                    <a:pt x="11575" y="19224"/>
                  </a:cubicBezTo>
                  <a:cubicBezTo>
                    <a:pt x="11592" y="19224"/>
                    <a:pt x="11626" y="19220"/>
                    <a:pt x="11677" y="19208"/>
                  </a:cubicBezTo>
                  <a:close/>
                  <a:moveTo>
                    <a:pt x="11066" y="19242"/>
                  </a:moveTo>
                  <a:lnTo>
                    <a:pt x="11220" y="19245"/>
                  </a:lnTo>
                  <a:lnTo>
                    <a:pt x="11370" y="19283"/>
                  </a:lnTo>
                  <a:lnTo>
                    <a:pt x="11216" y="19283"/>
                  </a:lnTo>
                  <a:cubicBezTo>
                    <a:pt x="11066" y="19283"/>
                    <a:pt x="11066" y="19283"/>
                    <a:pt x="11066" y="19242"/>
                  </a:cubicBezTo>
                  <a:close/>
                  <a:moveTo>
                    <a:pt x="12743" y="19245"/>
                  </a:moveTo>
                  <a:lnTo>
                    <a:pt x="12893" y="19286"/>
                  </a:lnTo>
                  <a:lnTo>
                    <a:pt x="12739" y="19286"/>
                  </a:lnTo>
                  <a:cubicBezTo>
                    <a:pt x="12589" y="19283"/>
                    <a:pt x="12589" y="19283"/>
                    <a:pt x="12589" y="19245"/>
                  </a:cubicBezTo>
                  <a:close/>
                  <a:moveTo>
                    <a:pt x="36058" y="19214"/>
                  </a:moveTo>
                  <a:lnTo>
                    <a:pt x="36058" y="19214"/>
                  </a:lnTo>
                  <a:cubicBezTo>
                    <a:pt x="36209" y="19252"/>
                    <a:pt x="36055" y="19289"/>
                    <a:pt x="35905" y="19289"/>
                  </a:cubicBezTo>
                  <a:cubicBezTo>
                    <a:pt x="35597" y="19289"/>
                    <a:pt x="35597" y="19289"/>
                    <a:pt x="35601" y="19252"/>
                  </a:cubicBezTo>
                  <a:cubicBezTo>
                    <a:pt x="35601" y="19214"/>
                    <a:pt x="35905" y="19214"/>
                    <a:pt x="36058" y="19214"/>
                  </a:cubicBezTo>
                  <a:close/>
                  <a:moveTo>
                    <a:pt x="13808" y="19248"/>
                  </a:moveTo>
                  <a:cubicBezTo>
                    <a:pt x="14112" y="19248"/>
                    <a:pt x="14112" y="19248"/>
                    <a:pt x="13959" y="19286"/>
                  </a:cubicBezTo>
                  <a:cubicBezTo>
                    <a:pt x="13882" y="19305"/>
                    <a:pt x="13806" y="19314"/>
                    <a:pt x="13749" y="19314"/>
                  </a:cubicBezTo>
                  <a:cubicBezTo>
                    <a:pt x="13692" y="19314"/>
                    <a:pt x="13655" y="19305"/>
                    <a:pt x="13655" y="19286"/>
                  </a:cubicBezTo>
                  <a:cubicBezTo>
                    <a:pt x="13658" y="19248"/>
                    <a:pt x="13658" y="19248"/>
                    <a:pt x="13808" y="19248"/>
                  </a:cubicBezTo>
                  <a:close/>
                  <a:moveTo>
                    <a:pt x="29809" y="19239"/>
                  </a:moveTo>
                  <a:cubicBezTo>
                    <a:pt x="29809" y="19280"/>
                    <a:pt x="29656" y="19317"/>
                    <a:pt x="29656" y="19317"/>
                  </a:cubicBezTo>
                  <a:lnTo>
                    <a:pt x="29502" y="19314"/>
                  </a:lnTo>
                  <a:cubicBezTo>
                    <a:pt x="29502" y="19277"/>
                    <a:pt x="29505" y="19239"/>
                    <a:pt x="29656" y="19239"/>
                  </a:cubicBezTo>
                  <a:close/>
                  <a:moveTo>
                    <a:pt x="9693" y="19280"/>
                  </a:moveTo>
                  <a:cubicBezTo>
                    <a:pt x="9693" y="19280"/>
                    <a:pt x="9844" y="19317"/>
                    <a:pt x="9844" y="19355"/>
                  </a:cubicBezTo>
                  <a:lnTo>
                    <a:pt x="9690" y="19355"/>
                  </a:lnTo>
                  <a:cubicBezTo>
                    <a:pt x="9540" y="19355"/>
                    <a:pt x="9540" y="19317"/>
                    <a:pt x="9540" y="19317"/>
                  </a:cubicBezTo>
                  <a:cubicBezTo>
                    <a:pt x="9540" y="19317"/>
                    <a:pt x="9540" y="19280"/>
                    <a:pt x="9693" y="19280"/>
                  </a:cubicBezTo>
                  <a:close/>
                  <a:moveTo>
                    <a:pt x="16851" y="19443"/>
                  </a:moveTo>
                  <a:lnTo>
                    <a:pt x="17001" y="19480"/>
                  </a:lnTo>
                  <a:cubicBezTo>
                    <a:pt x="17001" y="19518"/>
                    <a:pt x="16848" y="19518"/>
                    <a:pt x="16848" y="19518"/>
                  </a:cubicBezTo>
                  <a:cubicBezTo>
                    <a:pt x="16694" y="19518"/>
                    <a:pt x="16694" y="19518"/>
                    <a:pt x="16697" y="19480"/>
                  </a:cubicBezTo>
                  <a:cubicBezTo>
                    <a:pt x="16697" y="19480"/>
                    <a:pt x="16697" y="19443"/>
                    <a:pt x="16851" y="19443"/>
                  </a:cubicBezTo>
                  <a:close/>
                  <a:moveTo>
                    <a:pt x="15021" y="19477"/>
                  </a:moveTo>
                  <a:lnTo>
                    <a:pt x="15171" y="19515"/>
                  </a:lnTo>
                  <a:lnTo>
                    <a:pt x="15018" y="19552"/>
                  </a:lnTo>
                  <a:lnTo>
                    <a:pt x="14867" y="19552"/>
                  </a:lnTo>
                  <a:cubicBezTo>
                    <a:pt x="14867" y="19515"/>
                    <a:pt x="14867" y="19477"/>
                    <a:pt x="15021" y="19477"/>
                  </a:cubicBezTo>
                  <a:close/>
                  <a:moveTo>
                    <a:pt x="4589" y="21676"/>
                  </a:moveTo>
                  <a:cubicBezTo>
                    <a:pt x="4592" y="21676"/>
                    <a:pt x="4596" y="21677"/>
                    <a:pt x="4598" y="21680"/>
                  </a:cubicBezTo>
                  <a:lnTo>
                    <a:pt x="4620" y="21712"/>
                  </a:lnTo>
                  <a:cubicBezTo>
                    <a:pt x="4530" y="21824"/>
                    <a:pt x="4443" y="21933"/>
                    <a:pt x="4410" y="21933"/>
                  </a:cubicBezTo>
                  <a:cubicBezTo>
                    <a:pt x="4406" y="21933"/>
                    <a:pt x="4403" y="21931"/>
                    <a:pt x="4400" y="21928"/>
                  </a:cubicBezTo>
                  <a:cubicBezTo>
                    <a:pt x="4400" y="21928"/>
                    <a:pt x="4378" y="21900"/>
                    <a:pt x="4476" y="21774"/>
                  </a:cubicBezTo>
                  <a:cubicBezTo>
                    <a:pt x="4476" y="21774"/>
                    <a:pt x="4556" y="21676"/>
                    <a:pt x="4589" y="21676"/>
                  </a:cubicBezTo>
                  <a:close/>
                  <a:moveTo>
                    <a:pt x="223" y="21608"/>
                  </a:moveTo>
                  <a:cubicBezTo>
                    <a:pt x="261" y="21611"/>
                    <a:pt x="295" y="21759"/>
                    <a:pt x="301" y="21922"/>
                  </a:cubicBezTo>
                  <a:cubicBezTo>
                    <a:pt x="304" y="21998"/>
                    <a:pt x="293" y="22043"/>
                    <a:pt x="275" y="22043"/>
                  </a:cubicBezTo>
                  <a:cubicBezTo>
                    <a:pt x="272" y="22043"/>
                    <a:pt x="268" y="22041"/>
                    <a:pt x="264" y="22038"/>
                  </a:cubicBezTo>
                  <a:cubicBezTo>
                    <a:pt x="242" y="22022"/>
                    <a:pt x="201" y="21903"/>
                    <a:pt x="185" y="21759"/>
                  </a:cubicBezTo>
                  <a:cubicBezTo>
                    <a:pt x="185" y="21608"/>
                    <a:pt x="185" y="21608"/>
                    <a:pt x="223" y="21608"/>
                  </a:cubicBezTo>
                  <a:close/>
                  <a:moveTo>
                    <a:pt x="41506" y="95"/>
                  </a:moveTo>
                  <a:cubicBezTo>
                    <a:pt x="41447" y="95"/>
                    <a:pt x="41432" y="113"/>
                    <a:pt x="41520" y="157"/>
                  </a:cubicBezTo>
                  <a:cubicBezTo>
                    <a:pt x="41517" y="233"/>
                    <a:pt x="41517" y="233"/>
                    <a:pt x="41213" y="233"/>
                  </a:cubicBezTo>
                  <a:cubicBezTo>
                    <a:pt x="41060" y="233"/>
                    <a:pt x="40906" y="233"/>
                    <a:pt x="40909" y="195"/>
                  </a:cubicBezTo>
                  <a:cubicBezTo>
                    <a:pt x="40909" y="157"/>
                    <a:pt x="40909" y="157"/>
                    <a:pt x="40605" y="154"/>
                  </a:cubicBezTo>
                  <a:cubicBezTo>
                    <a:pt x="40148" y="154"/>
                    <a:pt x="39687" y="267"/>
                    <a:pt x="39534" y="342"/>
                  </a:cubicBezTo>
                  <a:cubicBezTo>
                    <a:pt x="39532" y="380"/>
                    <a:pt x="39531" y="399"/>
                    <a:pt x="39512" y="399"/>
                  </a:cubicBezTo>
                  <a:cubicBezTo>
                    <a:pt x="39493" y="399"/>
                    <a:pt x="39455" y="380"/>
                    <a:pt x="39380" y="342"/>
                  </a:cubicBezTo>
                  <a:cubicBezTo>
                    <a:pt x="39380" y="305"/>
                    <a:pt x="39230" y="305"/>
                    <a:pt x="39076" y="305"/>
                  </a:cubicBezTo>
                  <a:cubicBezTo>
                    <a:pt x="39076" y="317"/>
                    <a:pt x="39059" y="321"/>
                    <a:pt x="39043" y="321"/>
                  </a:cubicBezTo>
                  <a:cubicBezTo>
                    <a:pt x="39009" y="321"/>
                    <a:pt x="38976" y="305"/>
                    <a:pt x="39076" y="305"/>
                  </a:cubicBezTo>
                  <a:cubicBezTo>
                    <a:pt x="39079" y="267"/>
                    <a:pt x="39230" y="267"/>
                    <a:pt x="39383" y="267"/>
                  </a:cubicBezTo>
                  <a:lnTo>
                    <a:pt x="39383" y="229"/>
                  </a:lnTo>
                  <a:cubicBezTo>
                    <a:pt x="39313" y="192"/>
                    <a:pt x="39234" y="173"/>
                    <a:pt x="39156" y="173"/>
                  </a:cubicBezTo>
                  <a:cubicBezTo>
                    <a:pt x="39077" y="173"/>
                    <a:pt x="38998" y="192"/>
                    <a:pt x="38926" y="229"/>
                  </a:cubicBezTo>
                  <a:cubicBezTo>
                    <a:pt x="38850" y="248"/>
                    <a:pt x="38812" y="257"/>
                    <a:pt x="38775" y="257"/>
                  </a:cubicBezTo>
                  <a:cubicBezTo>
                    <a:pt x="38736" y="257"/>
                    <a:pt x="38698" y="247"/>
                    <a:pt x="38622" y="226"/>
                  </a:cubicBezTo>
                  <a:cubicBezTo>
                    <a:pt x="38515" y="200"/>
                    <a:pt x="38409" y="173"/>
                    <a:pt x="38355" y="173"/>
                  </a:cubicBezTo>
                  <a:cubicBezTo>
                    <a:pt x="38332" y="173"/>
                    <a:pt x="38319" y="178"/>
                    <a:pt x="38318" y="189"/>
                  </a:cubicBezTo>
                  <a:cubicBezTo>
                    <a:pt x="38318" y="189"/>
                    <a:pt x="38014" y="189"/>
                    <a:pt x="37863" y="151"/>
                  </a:cubicBezTo>
                  <a:cubicBezTo>
                    <a:pt x="37556" y="151"/>
                    <a:pt x="37406" y="151"/>
                    <a:pt x="37403" y="189"/>
                  </a:cubicBezTo>
                  <a:cubicBezTo>
                    <a:pt x="37403" y="226"/>
                    <a:pt x="37249" y="226"/>
                    <a:pt x="37099" y="226"/>
                  </a:cubicBezTo>
                  <a:cubicBezTo>
                    <a:pt x="37064" y="226"/>
                    <a:pt x="37030" y="225"/>
                    <a:pt x="36997" y="225"/>
                  </a:cubicBezTo>
                  <a:cubicBezTo>
                    <a:pt x="36885" y="225"/>
                    <a:pt x="36794" y="232"/>
                    <a:pt x="36791" y="261"/>
                  </a:cubicBezTo>
                  <a:cubicBezTo>
                    <a:pt x="36791" y="298"/>
                    <a:pt x="36638" y="336"/>
                    <a:pt x="36334" y="336"/>
                  </a:cubicBezTo>
                  <a:cubicBezTo>
                    <a:pt x="36207" y="352"/>
                    <a:pt x="36132" y="361"/>
                    <a:pt x="36078" y="361"/>
                  </a:cubicBezTo>
                  <a:cubicBezTo>
                    <a:pt x="36001" y="361"/>
                    <a:pt x="35964" y="342"/>
                    <a:pt x="35876" y="298"/>
                  </a:cubicBezTo>
                  <a:cubicBezTo>
                    <a:pt x="35876" y="261"/>
                    <a:pt x="35726" y="261"/>
                    <a:pt x="35572" y="261"/>
                  </a:cubicBezTo>
                  <a:cubicBezTo>
                    <a:pt x="35472" y="258"/>
                    <a:pt x="35369" y="245"/>
                    <a:pt x="35268" y="220"/>
                  </a:cubicBezTo>
                  <a:cubicBezTo>
                    <a:pt x="35224" y="209"/>
                    <a:pt x="35193" y="204"/>
                    <a:pt x="35171" y="204"/>
                  </a:cubicBezTo>
                  <a:cubicBezTo>
                    <a:pt x="35118" y="204"/>
                    <a:pt x="35117" y="231"/>
                    <a:pt x="35115" y="258"/>
                  </a:cubicBezTo>
                  <a:lnTo>
                    <a:pt x="35115" y="336"/>
                  </a:lnTo>
                  <a:cubicBezTo>
                    <a:pt x="34961" y="333"/>
                    <a:pt x="34811" y="258"/>
                    <a:pt x="34811" y="220"/>
                  </a:cubicBezTo>
                  <a:cubicBezTo>
                    <a:pt x="34737" y="182"/>
                    <a:pt x="34700" y="164"/>
                    <a:pt x="34682" y="164"/>
                  </a:cubicBezTo>
                  <a:cubicBezTo>
                    <a:pt x="34663" y="164"/>
                    <a:pt x="34662" y="182"/>
                    <a:pt x="34660" y="220"/>
                  </a:cubicBezTo>
                  <a:cubicBezTo>
                    <a:pt x="34658" y="247"/>
                    <a:pt x="34581" y="273"/>
                    <a:pt x="34429" y="273"/>
                  </a:cubicBezTo>
                  <a:cubicBezTo>
                    <a:pt x="34367" y="273"/>
                    <a:pt x="34291" y="269"/>
                    <a:pt x="34203" y="258"/>
                  </a:cubicBezTo>
                  <a:cubicBezTo>
                    <a:pt x="33896" y="258"/>
                    <a:pt x="33592" y="258"/>
                    <a:pt x="33592" y="217"/>
                  </a:cubicBezTo>
                  <a:cubicBezTo>
                    <a:pt x="33542" y="206"/>
                    <a:pt x="33491" y="200"/>
                    <a:pt x="33440" y="200"/>
                  </a:cubicBezTo>
                  <a:cubicBezTo>
                    <a:pt x="33389" y="200"/>
                    <a:pt x="33338" y="206"/>
                    <a:pt x="33288" y="217"/>
                  </a:cubicBezTo>
                  <a:cubicBezTo>
                    <a:pt x="33211" y="236"/>
                    <a:pt x="33135" y="245"/>
                    <a:pt x="33021" y="245"/>
                  </a:cubicBezTo>
                  <a:cubicBezTo>
                    <a:pt x="32907" y="245"/>
                    <a:pt x="32755" y="236"/>
                    <a:pt x="32526" y="217"/>
                  </a:cubicBezTo>
                  <a:cubicBezTo>
                    <a:pt x="32143" y="177"/>
                    <a:pt x="31954" y="158"/>
                    <a:pt x="31859" y="158"/>
                  </a:cubicBezTo>
                  <a:cubicBezTo>
                    <a:pt x="31767" y="158"/>
                    <a:pt x="31766" y="177"/>
                    <a:pt x="31765" y="214"/>
                  </a:cubicBezTo>
                  <a:cubicBezTo>
                    <a:pt x="31765" y="235"/>
                    <a:pt x="31764" y="257"/>
                    <a:pt x="31734" y="257"/>
                  </a:cubicBezTo>
                  <a:cubicBezTo>
                    <a:pt x="31712" y="257"/>
                    <a:pt x="31675" y="246"/>
                    <a:pt x="31611" y="214"/>
                  </a:cubicBezTo>
                  <a:cubicBezTo>
                    <a:pt x="31567" y="203"/>
                    <a:pt x="31523" y="198"/>
                    <a:pt x="31474" y="198"/>
                  </a:cubicBezTo>
                  <a:cubicBezTo>
                    <a:pt x="31358" y="198"/>
                    <a:pt x="31217" y="225"/>
                    <a:pt x="31000" y="251"/>
                  </a:cubicBezTo>
                  <a:cubicBezTo>
                    <a:pt x="30847" y="289"/>
                    <a:pt x="30847" y="364"/>
                    <a:pt x="30843" y="402"/>
                  </a:cubicBezTo>
                  <a:cubicBezTo>
                    <a:pt x="30843" y="446"/>
                    <a:pt x="30843" y="464"/>
                    <a:pt x="30782" y="464"/>
                  </a:cubicBezTo>
                  <a:cubicBezTo>
                    <a:pt x="30739" y="464"/>
                    <a:pt x="30665" y="455"/>
                    <a:pt x="30539" y="439"/>
                  </a:cubicBezTo>
                  <a:cubicBezTo>
                    <a:pt x="30386" y="439"/>
                    <a:pt x="30236" y="402"/>
                    <a:pt x="30236" y="364"/>
                  </a:cubicBezTo>
                  <a:cubicBezTo>
                    <a:pt x="30239" y="327"/>
                    <a:pt x="30389" y="327"/>
                    <a:pt x="30389" y="327"/>
                  </a:cubicBezTo>
                  <a:lnTo>
                    <a:pt x="30543" y="327"/>
                  </a:lnTo>
                  <a:cubicBezTo>
                    <a:pt x="30543" y="289"/>
                    <a:pt x="30546" y="251"/>
                    <a:pt x="30239" y="251"/>
                  </a:cubicBezTo>
                  <a:cubicBezTo>
                    <a:pt x="30162" y="231"/>
                    <a:pt x="30084" y="220"/>
                    <a:pt x="30027" y="220"/>
                  </a:cubicBezTo>
                  <a:cubicBezTo>
                    <a:pt x="29972" y="220"/>
                    <a:pt x="29935" y="230"/>
                    <a:pt x="29935" y="248"/>
                  </a:cubicBezTo>
                  <a:cubicBezTo>
                    <a:pt x="29784" y="211"/>
                    <a:pt x="29480" y="211"/>
                    <a:pt x="29173" y="211"/>
                  </a:cubicBezTo>
                  <a:cubicBezTo>
                    <a:pt x="28869" y="211"/>
                    <a:pt x="28412" y="207"/>
                    <a:pt x="28261" y="170"/>
                  </a:cubicBezTo>
                  <a:cubicBezTo>
                    <a:pt x="27957" y="170"/>
                    <a:pt x="27804" y="170"/>
                    <a:pt x="27804" y="207"/>
                  </a:cubicBezTo>
                  <a:cubicBezTo>
                    <a:pt x="27802" y="252"/>
                    <a:pt x="27748" y="270"/>
                    <a:pt x="27705" y="270"/>
                  </a:cubicBezTo>
                  <a:cubicBezTo>
                    <a:pt x="27674" y="270"/>
                    <a:pt x="27649" y="261"/>
                    <a:pt x="27650" y="245"/>
                  </a:cubicBezTo>
                  <a:cubicBezTo>
                    <a:pt x="27556" y="198"/>
                    <a:pt x="26743" y="164"/>
                    <a:pt x="26111" y="164"/>
                  </a:cubicBezTo>
                  <a:cubicBezTo>
                    <a:pt x="25735" y="164"/>
                    <a:pt x="25423" y="176"/>
                    <a:pt x="25366" y="204"/>
                  </a:cubicBezTo>
                  <a:lnTo>
                    <a:pt x="25058" y="201"/>
                  </a:lnTo>
                  <a:cubicBezTo>
                    <a:pt x="24908" y="182"/>
                    <a:pt x="24604" y="173"/>
                    <a:pt x="24318" y="173"/>
                  </a:cubicBezTo>
                  <a:cubicBezTo>
                    <a:pt x="24033" y="173"/>
                    <a:pt x="23766" y="182"/>
                    <a:pt x="23689" y="201"/>
                  </a:cubicBezTo>
                  <a:lnTo>
                    <a:pt x="23231" y="198"/>
                  </a:lnTo>
                  <a:cubicBezTo>
                    <a:pt x="23079" y="179"/>
                    <a:pt x="22965" y="170"/>
                    <a:pt x="22869" y="170"/>
                  </a:cubicBezTo>
                  <a:cubicBezTo>
                    <a:pt x="22774" y="170"/>
                    <a:pt x="22697" y="179"/>
                    <a:pt x="22620" y="198"/>
                  </a:cubicBezTo>
                  <a:cubicBezTo>
                    <a:pt x="22512" y="225"/>
                    <a:pt x="22480" y="251"/>
                    <a:pt x="22471" y="251"/>
                  </a:cubicBezTo>
                  <a:cubicBezTo>
                    <a:pt x="22467" y="251"/>
                    <a:pt x="22467" y="247"/>
                    <a:pt x="22467" y="236"/>
                  </a:cubicBezTo>
                  <a:cubicBezTo>
                    <a:pt x="22470" y="198"/>
                    <a:pt x="22166" y="198"/>
                    <a:pt x="21555" y="195"/>
                  </a:cubicBezTo>
                  <a:cubicBezTo>
                    <a:pt x="20947" y="195"/>
                    <a:pt x="20947" y="195"/>
                    <a:pt x="21097" y="233"/>
                  </a:cubicBezTo>
                  <a:cubicBezTo>
                    <a:pt x="20918" y="244"/>
                    <a:pt x="20792" y="248"/>
                    <a:pt x="20702" y="248"/>
                  </a:cubicBezTo>
                  <a:cubicBezTo>
                    <a:pt x="20487" y="248"/>
                    <a:pt x="20487" y="222"/>
                    <a:pt x="20489" y="195"/>
                  </a:cubicBezTo>
                  <a:cubicBezTo>
                    <a:pt x="20559" y="161"/>
                    <a:pt x="20534" y="141"/>
                    <a:pt x="20472" y="141"/>
                  </a:cubicBezTo>
                  <a:cubicBezTo>
                    <a:pt x="20397" y="141"/>
                    <a:pt x="20268" y="169"/>
                    <a:pt x="20182" y="233"/>
                  </a:cubicBezTo>
                  <a:cubicBezTo>
                    <a:pt x="20095" y="276"/>
                    <a:pt x="19958" y="293"/>
                    <a:pt x="19856" y="293"/>
                  </a:cubicBezTo>
                  <a:cubicBezTo>
                    <a:pt x="19781" y="293"/>
                    <a:pt x="19725" y="283"/>
                    <a:pt x="19725" y="267"/>
                  </a:cubicBezTo>
                  <a:cubicBezTo>
                    <a:pt x="19725" y="238"/>
                    <a:pt x="19817" y="231"/>
                    <a:pt x="19929" y="231"/>
                  </a:cubicBezTo>
                  <a:cubicBezTo>
                    <a:pt x="19961" y="231"/>
                    <a:pt x="19995" y="232"/>
                    <a:pt x="20029" y="233"/>
                  </a:cubicBezTo>
                  <a:cubicBezTo>
                    <a:pt x="20029" y="233"/>
                    <a:pt x="20032" y="192"/>
                    <a:pt x="20032" y="154"/>
                  </a:cubicBezTo>
                  <a:cubicBezTo>
                    <a:pt x="20015" y="153"/>
                    <a:pt x="19997" y="153"/>
                    <a:pt x="19980" y="153"/>
                  </a:cubicBezTo>
                  <a:cubicBezTo>
                    <a:pt x="19894" y="153"/>
                    <a:pt x="19809" y="166"/>
                    <a:pt x="19728" y="192"/>
                  </a:cubicBezTo>
                  <a:cubicBezTo>
                    <a:pt x="19624" y="195"/>
                    <a:pt x="19521" y="207"/>
                    <a:pt x="19421" y="229"/>
                  </a:cubicBezTo>
                  <a:cubicBezTo>
                    <a:pt x="19267" y="267"/>
                    <a:pt x="19267" y="305"/>
                    <a:pt x="19418" y="342"/>
                  </a:cubicBezTo>
                  <a:cubicBezTo>
                    <a:pt x="19548" y="378"/>
                    <a:pt x="19452" y="380"/>
                    <a:pt x="19325" y="380"/>
                  </a:cubicBezTo>
                  <a:cubicBezTo>
                    <a:pt x="19305" y="380"/>
                    <a:pt x="19285" y="380"/>
                    <a:pt x="19264" y="380"/>
                  </a:cubicBezTo>
                  <a:cubicBezTo>
                    <a:pt x="18960" y="342"/>
                    <a:pt x="18960" y="305"/>
                    <a:pt x="19114" y="267"/>
                  </a:cubicBezTo>
                  <a:cubicBezTo>
                    <a:pt x="19267" y="267"/>
                    <a:pt x="19267" y="229"/>
                    <a:pt x="19270" y="192"/>
                  </a:cubicBezTo>
                  <a:cubicBezTo>
                    <a:pt x="19270" y="185"/>
                    <a:pt x="19245" y="182"/>
                    <a:pt x="19202" y="182"/>
                  </a:cubicBezTo>
                  <a:cubicBezTo>
                    <a:pt x="19010" y="182"/>
                    <a:pt x="18477" y="243"/>
                    <a:pt x="18352" y="305"/>
                  </a:cubicBezTo>
                  <a:lnTo>
                    <a:pt x="18352" y="267"/>
                  </a:lnTo>
                  <a:cubicBezTo>
                    <a:pt x="18355" y="229"/>
                    <a:pt x="18048" y="226"/>
                    <a:pt x="17744" y="226"/>
                  </a:cubicBezTo>
                  <a:cubicBezTo>
                    <a:pt x="17440" y="226"/>
                    <a:pt x="17287" y="226"/>
                    <a:pt x="17287" y="264"/>
                  </a:cubicBezTo>
                  <a:cubicBezTo>
                    <a:pt x="17283" y="302"/>
                    <a:pt x="17283" y="339"/>
                    <a:pt x="17133" y="339"/>
                  </a:cubicBezTo>
                  <a:cubicBezTo>
                    <a:pt x="17283" y="339"/>
                    <a:pt x="17283" y="377"/>
                    <a:pt x="17280" y="414"/>
                  </a:cubicBezTo>
                  <a:cubicBezTo>
                    <a:pt x="17280" y="414"/>
                    <a:pt x="16980" y="377"/>
                    <a:pt x="16826" y="339"/>
                  </a:cubicBezTo>
                  <a:cubicBezTo>
                    <a:pt x="16525" y="264"/>
                    <a:pt x="16221" y="223"/>
                    <a:pt x="15610" y="223"/>
                  </a:cubicBezTo>
                  <a:cubicBezTo>
                    <a:pt x="15306" y="223"/>
                    <a:pt x="14849" y="223"/>
                    <a:pt x="14698" y="182"/>
                  </a:cubicBezTo>
                  <a:cubicBezTo>
                    <a:pt x="14394" y="182"/>
                    <a:pt x="14241" y="182"/>
                    <a:pt x="14241" y="220"/>
                  </a:cubicBezTo>
                  <a:lnTo>
                    <a:pt x="13933" y="220"/>
                  </a:lnTo>
                  <a:cubicBezTo>
                    <a:pt x="13858" y="201"/>
                    <a:pt x="13745" y="192"/>
                    <a:pt x="13650" y="192"/>
                  </a:cubicBezTo>
                  <a:cubicBezTo>
                    <a:pt x="13555" y="192"/>
                    <a:pt x="13479" y="201"/>
                    <a:pt x="13479" y="220"/>
                  </a:cubicBezTo>
                  <a:cubicBezTo>
                    <a:pt x="13429" y="232"/>
                    <a:pt x="13378" y="237"/>
                    <a:pt x="13328" y="237"/>
                  </a:cubicBezTo>
                  <a:cubicBezTo>
                    <a:pt x="13225" y="237"/>
                    <a:pt x="13122" y="219"/>
                    <a:pt x="13022" y="217"/>
                  </a:cubicBezTo>
                  <a:cubicBezTo>
                    <a:pt x="12885" y="183"/>
                    <a:pt x="12810" y="164"/>
                    <a:pt x="12782" y="164"/>
                  </a:cubicBezTo>
                  <a:cubicBezTo>
                    <a:pt x="12748" y="164"/>
                    <a:pt x="12785" y="192"/>
                    <a:pt x="12868" y="254"/>
                  </a:cubicBezTo>
                  <a:cubicBezTo>
                    <a:pt x="12865" y="292"/>
                    <a:pt x="13169" y="333"/>
                    <a:pt x="13322" y="333"/>
                  </a:cubicBezTo>
                  <a:lnTo>
                    <a:pt x="13780" y="333"/>
                  </a:lnTo>
                  <a:lnTo>
                    <a:pt x="13322" y="370"/>
                  </a:lnTo>
                  <a:cubicBezTo>
                    <a:pt x="13169" y="370"/>
                    <a:pt x="12862" y="408"/>
                    <a:pt x="12862" y="446"/>
                  </a:cubicBezTo>
                  <a:cubicBezTo>
                    <a:pt x="12862" y="446"/>
                    <a:pt x="12862" y="483"/>
                    <a:pt x="12708" y="483"/>
                  </a:cubicBezTo>
                  <a:lnTo>
                    <a:pt x="12711" y="408"/>
                  </a:lnTo>
                  <a:cubicBezTo>
                    <a:pt x="12865" y="370"/>
                    <a:pt x="12865" y="333"/>
                    <a:pt x="12865" y="292"/>
                  </a:cubicBezTo>
                  <a:cubicBezTo>
                    <a:pt x="12772" y="246"/>
                    <a:pt x="12563" y="214"/>
                    <a:pt x="12416" y="214"/>
                  </a:cubicBezTo>
                  <a:cubicBezTo>
                    <a:pt x="12325" y="214"/>
                    <a:pt x="12258" y="226"/>
                    <a:pt x="12257" y="254"/>
                  </a:cubicBezTo>
                  <a:cubicBezTo>
                    <a:pt x="12240" y="256"/>
                    <a:pt x="12222" y="256"/>
                    <a:pt x="12205" y="256"/>
                  </a:cubicBezTo>
                  <a:cubicBezTo>
                    <a:pt x="12120" y="256"/>
                    <a:pt x="12036" y="243"/>
                    <a:pt x="11953" y="217"/>
                  </a:cubicBezTo>
                  <a:cubicBezTo>
                    <a:pt x="11954" y="201"/>
                    <a:pt x="11929" y="192"/>
                    <a:pt x="11887" y="192"/>
                  </a:cubicBezTo>
                  <a:cubicBezTo>
                    <a:pt x="11829" y="192"/>
                    <a:pt x="11739" y="210"/>
                    <a:pt x="11649" y="254"/>
                  </a:cubicBezTo>
                  <a:cubicBezTo>
                    <a:pt x="11578" y="292"/>
                    <a:pt x="11499" y="311"/>
                    <a:pt x="11421" y="311"/>
                  </a:cubicBezTo>
                  <a:cubicBezTo>
                    <a:pt x="11342" y="311"/>
                    <a:pt x="11263" y="291"/>
                    <a:pt x="11191" y="251"/>
                  </a:cubicBezTo>
                  <a:cubicBezTo>
                    <a:pt x="11013" y="207"/>
                    <a:pt x="10731" y="189"/>
                    <a:pt x="10527" y="189"/>
                  </a:cubicBezTo>
                  <a:cubicBezTo>
                    <a:pt x="10383" y="189"/>
                    <a:pt x="10278" y="198"/>
                    <a:pt x="10276" y="214"/>
                  </a:cubicBezTo>
                  <a:cubicBezTo>
                    <a:pt x="10276" y="258"/>
                    <a:pt x="10119" y="276"/>
                    <a:pt x="9959" y="276"/>
                  </a:cubicBezTo>
                  <a:cubicBezTo>
                    <a:pt x="9846" y="276"/>
                    <a:pt x="9731" y="267"/>
                    <a:pt x="9668" y="251"/>
                  </a:cubicBezTo>
                  <a:cubicBezTo>
                    <a:pt x="9592" y="231"/>
                    <a:pt x="9513" y="220"/>
                    <a:pt x="9435" y="220"/>
                  </a:cubicBezTo>
                  <a:cubicBezTo>
                    <a:pt x="9360" y="220"/>
                    <a:pt x="9285" y="230"/>
                    <a:pt x="9211" y="248"/>
                  </a:cubicBezTo>
                  <a:cubicBezTo>
                    <a:pt x="9211" y="222"/>
                    <a:pt x="9136" y="195"/>
                    <a:pt x="9037" y="195"/>
                  </a:cubicBezTo>
                  <a:cubicBezTo>
                    <a:pt x="8997" y="195"/>
                    <a:pt x="8952" y="200"/>
                    <a:pt x="8907" y="211"/>
                  </a:cubicBezTo>
                  <a:cubicBezTo>
                    <a:pt x="8907" y="211"/>
                    <a:pt x="8753" y="211"/>
                    <a:pt x="8907" y="248"/>
                  </a:cubicBezTo>
                  <a:lnTo>
                    <a:pt x="8600" y="323"/>
                  </a:lnTo>
                  <a:cubicBezTo>
                    <a:pt x="8750" y="323"/>
                    <a:pt x="8750" y="361"/>
                    <a:pt x="8747" y="399"/>
                  </a:cubicBezTo>
                  <a:cubicBezTo>
                    <a:pt x="8747" y="408"/>
                    <a:pt x="8709" y="413"/>
                    <a:pt x="8647" y="413"/>
                  </a:cubicBezTo>
                  <a:cubicBezTo>
                    <a:pt x="8462" y="413"/>
                    <a:pt x="8064" y="370"/>
                    <a:pt x="7838" y="286"/>
                  </a:cubicBezTo>
                  <a:lnTo>
                    <a:pt x="7534" y="207"/>
                  </a:lnTo>
                  <a:lnTo>
                    <a:pt x="7534" y="283"/>
                  </a:lnTo>
                  <a:cubicBezTo>
                    <a:pt x="7381" y="283"/>
                    <a:pt x="7227" y="283"/>
                    <a:pt x="7230" y="245"/>
                  </a:cubicBezTo>
                  <a:cubicBezTo>
                    <a:pt x="7230" y="207"/>
                    <a:pt x="7230" y="207"/>
                    <a:pt x="7077" y="207"/>
                  </a:cubicBezTo>
                  <a:cubicBezTo>
                    <a:pt x="7077" y="207"/>
                    <a:pt x="6926" y="207"/>
                    <a:pt x="6923" y="245"/>
                  </a:cubicBezTo>
                  <a:cubicBezTo>
                    <a:pt x="6923" y="289"/>
                    <a:pt x="6923" y="307"/>
                    <a:pt x="6892" y="307"/>
                  </a:cubicBezTo>
                  <a:cubicBezTo>
                    <a:pt x="6870" y="307"/>
                    <a:pt x="6833" y="298"/>
                    <a:pt x="6770" y="283"/>
                  </a:cubicBezTo>
                  <a:cubicBezTo>
                    <a:pt x="6699" y="245"/>
                    <a:pt x="6621" y="226"/>
                    <a:pt x="6542" y="226"/>
                  </a:cubicBezTo>
                  <a:cubicBezTo>
                    <a:pt x="6464" y="226"/>
                    <a:pt x="6386" y="245"/>
                    <a:pt x="6315" y="283"/>
                  </a:cubicBezTo>
                  <a:cubicBezTo>
                    <a:pt x="6314" y="320"/>
                    <a:pt x="6313" y="339"/>
                    <a:pt x="6294" y="339"/>
                  </a:cubicBezTo>
                  <a:cubicBezTo>
                    <a:pt x="6274" y="339"/>
                    <a:pt x="6237" y="320"/>
                    <a:pt x="6162" y="283"/>
                  </a:cubicBezTo>
                  <a:cubicBezTo>
                    <a:pt x="6162" y="242"/>
                    <a:pt x="6011" y="204"/>
                    <a:pt x="5858" y="204"/>
                  </a:cubicBezTo>
                  <a:lnTo>
                    <a:pt x="5858" y="242"/>
                  </a:lnTo>
                  <a:cubicBezTo>
                    <a:pt x="5856" y="286"/>
                    <a:pt x="5803" y="304"/>
                    <a:pt x="5729" y="304"/>
                  </a:cubicBezTo>
                  <a:cubicBezTo>
                    <a:pt x="5677" y="304"/>
                    <a:pt x="5614" y="295"/>
                    <a:pt x="5551" y="280"/>
                  </a:cubicBezTo>
                  <a:cubicBezTo>
                    <a:pt x="5552" y="261"/>
                    <a:pt x="5514" y="251"/>
                    <a:pt x="5438" y="251"/>
                  </a:cubicBezTo>
                  <a:cubicBezTo>
                    <a:pt x="5362" y="251"/>
                    <a:pt x="5248" y="261"/>
                    <a:pt x="5096" y="280"/>
                  </a:cubicBezTo>
                  <a:cubicBezTo>
                    <a:pt x="4789" y="280"/>
                    <a:pt x="4639" y="280"/>
                    <a:pt x="4639" y="242"/>
                  </a:cubicBezTo>
                  <a:cubicBezTo>
                    <a:pt x="4640" y="202"/>
                    <a:pt x="4641" y="183"/>
                    <a:pt x="4621" y="183"/>
                  </a:cubicBezTo>
                  <a:cubicBezTo>
                    <a:pt x="4602" y="183"/>
                    <a:pt x="4563" y="202"/>
                    <a:pt x="4485" y="239"/>
                  </a:cubicBezTo>
                  <a:cubicBezTo>
                    <a:pt x="4408" y="258"/>
                    <a:pt x="4370" y="267"/>
                    <a:pt x="4313" y="267"/>
                  </a:cubicBezTo>
                  <a:cubicBezTo>
                    <a:pt x="4256" y="267"/>
                    <a:pt x="4181" y="258"/>
                    <a:pt x="4031" y="239"/>
                  </a:cubicBezTo>
                  <a:cubicBezTo>
                    <a:pt x="3954" y="220"/>
                    <a:pt x="3915" y="211"/>
                    <a:pt x="3877" y="211"/>
                  </a:cubicBezTo>
                  <a:cubicBezTo>
                    <a:pt x="3839" y="211"/>
                    <a:pt x="3800" y="220"/>
                    <a:pt x="3723" y="239"/>
                  </a:cubicBezTo>
                  <a:cubicBezTo>
                    <a:pt x="3723" y="314"/>
                    <a:pt x="3720" y="352"/>
                    <a:pt x="3874" y="352"/>
                  </a:cubicBezTo>
                  <a:cubicBezTo>
                    <a:pt x="4024" y="352"/>
                    <a:pt x="4024" y="352"/>
                    <a:pt x="4024" y="389"/>
                  </a:cubicBezTo>
                  <a:lnTo>
                    <a:pt x="3720" y="389"/>
                  </a:lnTo>
                  <a:cubicBezTo>
                    <a:pt x="3700" y="389"/>
                    <a:pt x="3680" y="389"/>
                    <a:pt x="3659" y="389"/>
                  </a:cubicBezTo>
                  <a:cubicBezTo>
                    <a:pt x="3476" y="389"/>
                    <a:pt x="3293" y="401"/>
                    <a:pt x="3109" y="427"/>
                  </a:cubicBezTo>
                  <a:cubicBezTo>
                    <a:pt x="2861" y="457"/>
                    <a:pt x="2813" y="512"/>
                    <a:pt x="2965" y="512"/>
                  </a:cubicBezTo>
                  <a:cubicBezTo>
                    <a:pt x="3001" y="512"/>
                    <a:pt x="3048" y="509"/>
                    <a:pt x="3106" y="502"/>
                  </a:cubicBezTo>
                  <a:lnTo>
                    <a:pt x="3257" y="540"/>
                  </a:lnTo>
                  <a:cubicBezTo>
                    <a:pt x="3255" y="596"/>
                    <a:pt x="3332" y="625"/>
                    <a:pt x="3409" y="625"/>
                  </a:cubicBezTo>
                  <a:cubicBezTo>
                    <a:pt x="3486" y="625"/>
                    <a:pt x="3562" y="597"/>
                    <a:pt x="3564" y="540"/>
                  </a:cubicBezTo>
                  <a:cubicBezTo>
                    <a:pt x="3565" y="478"/>
                    <a:pt x="3566" y="450"/>
                    <a:pt x="3592" y="450"/>
                  </a:cubicBezTo>
                  <a:cubicBezTo>
                    <a:pt x="3612" y="450"/>
                    <a:pt x="3650" y="468"/>
                    <a:pt x="3717" y="502"/>
                  </a:cubicBezTo>
                  <a:cubicBezTo>
                    <a:pt x="3714" y="580"/>
                    <a:pt x="3868" y="580"/>
                    <a:pt x="4018" y="580"/>
                  </a:cubicBezTo>
                  <a:cubicBezTo>
                    <a:pt x="4172" y="580"/>
                    <a:pt x="4172" y="580"/>
                    <a:pt x="4169" y="618"/>
                  </a:cubicBezTo>
                  <a:cubicBezTo>
                    <a:pt x="4169" y="656"/>
                    <a:pt x="4319" y="693"/>
                    <a:pt x="4472" y="693"/>
                  </a:cubicBezTo>
                  <a:cubicBezTo>
                    <a:pt x="4626" y="693"/>
                    <a:pt x="4626" y="693"/>
                    <a:pt x="4626" y="656"/>
                  </a:cubicBezTo>
                  <a:cubicBezTo>
                    <a:pt x="4564" y="640"/>
                    <a:pt x="4579" y="631"/>
                    <a:pt x="4630" y="631"/>
                  </a:cubicBezTo>
                  <a:cubicBezTo>
                    <a:pt x="4701" y="631"/>
                    <a:pt x="4842" y="649"/>
                    <a:pt x="4930" y="693"/>
                  </a:cubicBezTo>
                  <a:cubicBezTo>
                    <a:pt x="4993" y="710"/>
                    <a:pt x="5030" y="720"/>
                    <a:pt x="5051" y="720"/>
                  </a:cubicBezTo>
                  <a:cubicBezTo>
                    <a:pt x="5081" y="720"/>
                    <a:pt x="5082" y="701"/>
                    <a:pt x="5084" y="656"/>
                  </a:cubicBezTo>
                  <a:cubicBezTo>
                    <a:pt x="5085" y="619"/>
                    <a:pt x="5159" y="601"/>
                    <a:pt x="5251" y="601"/>
                  </a:cubicBezTo>
                  <a:cubicBezTo>
                    <a:pt x="5348" y="601"/>
                    <a:pt x="5464" y="620"/>
                    <a:pt x="5541" y="659"/>
                  </a:cubicBezTo>
                  <a:lnTo>
                    <a:pt x="5845" y="659"/>
                  </a:lnTo>
                  <a:cubicBezTo>
                    <a:pt x="5999" y="659"/>
                    <a:pt x="5999" y="621"/>
                    <a:pt x="5999" y="584"/>
                  </a:cubicBezTo>
                  <a:cubicBezTo>
                    <a:pt x="6000" y="539"/>
                    <a:pt x="6001" y="521"/>
                    <a:pt x="6032" y="521"/>
                  </a:cubicBezTo>
                  <a:cubicBezTo>
                    <a:pt x="6053" y="521"/>
                    <a:pt x="6090" y="530"/>
                    <a:pt x="6152" y="546"/>
                  </a:cubicBezTo>
                  <a:cubicBezTo>
                    <a:pt x="6303" y="584"/>
                    <a:pt x="6303" y="621"/>
                    <a:pt x="6303" y="621"/>
                  </a:cubicBezTo>
                  <a:cubicBezTo>
                    <a:pt x="6303" y="659"/>
                    <a:pt x="6453" y="659"/>
                    <a:pt x="6607" y="659"/>
                  </a:cubicBezTo>
                  <a:cubicBezTo>
                    <a:pt x="6629" y="659"/>
                    <a:pt x="6654" y="659"/>
                    <a:pt x="6680" y="659"/>
                  </a:cubicBezTo>
                  <a:cubicBezTo>
                    <a:pt x="6841" y="659"/>
                    <a:pt x="7064" y="657"/>
                    <a:pt x="7064" y="624"/>
                  </a:cubicBezTo>
                  <a:lnTo>
                    <a:pt x="7064" y="662"/>
                  </a:lnTo>
                  <a:cubicBezTo>
                    <a:pt x="7167" y="662"/>
                    <a:pt x="7199" y="679"/>
                    <a:pt x="7211" y="679"/>
                  </a:cubicBezTo>
                  <a:cubicBezTo>
                    <a:pt x="7216" y="679"/>
                    <a:pt x="7217" y="674"/>
                    <a:pt x="7218" y="662"/>
                  </a:cubicBezTo>
                  <a:cubicBezTo>
                    <a:pt x="7368" y="665"/>
                    <a:pt x="7522" y="678"/>
                    <a:pt x="7672" y="699"/>
                  </a:cubicBezTo>
                  <a:cubicBezTo>
                    <a:pt x="7728" y="706"/>
                    <a:pt x="7789" y="710"/>
                    <a:pt x="7849" y="710"/>
                  </a:cubicBezTo>
                  <a:cubicBezTo>
                    <a:pt x="8114" y="710"/>
                    <a:pt x="8353" y="648"/>
                    <a:pt x="7979" y="587"/>
                  </a:cubicBezTo>
                  <a:lnTo>
                    <a:pt x="8133" y="587"/>
                  </a:lnTo>
                  <a:cubicBezTo>
                    <a:pt x="8286" y="587"/>
                    <a:pt x="8286" y="549"/>
                    <a:pt x="8286" y="549"/>
                  </a:cubicBezTo>
                  <a:cubicBezTo>
                    <a:pt x="8286" y="511"/>
                    <a:pt x="8440" y="511"/>
                    <a:pt x="8593" y="511"/>
                  </a:cubicBezTo>
                  <a:cubicBezTo>
                    <a:pt x="8593" y="511"/>
                    <a:pt x="8590" y="549"/>
                    <a:pt x="8590" y="587"/>
                  </a:cubicBezTo>
                  <a:cubicBezTo>
                    <a:pt x="8499" y="654"/>
                    <a:pt x="8564" y="695"/>
                    <a:pt x="8666" y="695"/>
                  </a:cubicBezTo>
                  <a:cubicBezTo>
                    <a:pt x="8738" y="695"/>
                    <a:pt x="8828" y="675"/>
                    <a:pt x="8893" y="628"/>
                  </a:cubicBezTo>
                  <a:lnTo>
                    <a:pt x="8893" y="628"/>
                  </a:lnTo>
                  <a:cubicBezTo>
                    <a:pt x="8893" y="638"/>
                    <a:pt x="8892" y="652"/>
                    <a:pt x="8891" y="665"/>
                  </a:cubicBezTo>
                  <a:cubicBezTo>
                    <a:pt x="8891" y="684"/>
                    <a:pt x="8930" y="693"/>
                    <a:pt x="9006" y="693"/>
                  </a:cubicBezTo>
                  <a:cubicBezTo>
                    <a:pt x="9082" y="693"/>
                    <a:pt x="9197" y="684"/>
                    <a:pt x="9349" y="665"/>
                  </a:cubicBezTo>
                  <a:cubicBezTo>
                    <a:pt x="9502" y="665"/>
                    <a:pt x="9656" y="590"/>
                    <a:pt x="9659" y="552"/>
                  </a:cubicBezTo>
                  <a:cubicBezTo>
                    <a:pt x="9659" y="515"/>
                    <a:pt x="9812" y="515"/>
                    <a:pt x="9812" y="515"/>
                  </a:cubicBezTo>
                  <a:cubicBezTo>
                    <a:pt x="9963" y="515"/>
                    <a:pt x="9963" y="515"/>
                    <a:pt x="9963" y="552"/>
                  </a:cubicBezTo>
                  <a:cubicBezTo>
                    <a:pt x="9961" y="590"/>
                    <a:pt x="10037" y="609"/>
                    <a:pt x="10132" y="609"/>
                  </a:cubicBezTo>
                  <a:cubicBezTo>
                    <a:pt x="10227" y="609"/>
                    <a:pt x="10342" y="590"/>
                    <a:pt x="10420" y="552"/>
                  </a:cubicBezTo>
                  <a:lnTo>
                    <a:pt x="10420" y="552"/>
                  </a:lnTo>
                  <a:lnTo>
                    <a:pt x="10417" y="593"/>
                  </a:lnTo>
                  <a:cubicBezTo>
                    <a:pt x="10417" y="620"/>
                    <a:pt x="10493" y="646"/>
                    <a:pt x="10807" y="646"/>
                  </a:cubicBezTo>
                  <a:cubicBezTo>
                    <a:pt x="10937" y="646"/>
                    <a:pt x="11108" y="642"/>
                    <a:pt x="11332" y="631"/>
                  </a:cubicBezTo>
                  <a:cubicBezTo>
                    <a:pt x="11940" y="631"/>
                    <a:pt x="12398" y="634"/>
                    <a:pt x="12398" y="671"/>
                  </a:cubicBezTo>
                  <a:cubicBezTo>
                    <a:pt x="12397" y="678"/>
                    <a:pt x="12418" y="681"/>
                    <a:pt x="12453" y="681"/>
                  </a:cubicBezTo>
                  <a:cubicBezTo>
                    <a:pt x="12610" y="681"/>
                    <a:pt x="13065" y="620"/>
                    <a:pt x="13316" y="558"/>
                  </a:cubicBezTo>
                  <a:lnTo>
                    <a:pt x="13316" y="558"/>
                  </a:lnTo>
                  <a:cubicBezTo>
                    <a:pt x="13313" y="596"/>
                    <a:pt x="13467" y="596"/>
                    <a:pt x="13770" y="596"/>
                  </a:cubicBezTo>
                  <a:cubicBezTo>
                    <a:pt x="14228" y="599"/>
                    <a:pt x="14228" y="599"/>
                    <a:pt x="14228" y="637"/>
                  </a:cubicBezTo>
                  <a:cubicBezTo>
                    <a:pt x="14150" y="674"/>
                    <a:pt x="14111" y="693"/>
                    <a:pt x="14129" y="693"/>
                  </a:cubicBezTo>
                  <a:cubicBezTo>
                    <a:pt x="14148" y="693"/>
                    <a:pt x="14225" y="674"/>
                    <a:pt x="14378" y="637"/>
                  </a:cubicBezTo>
                  <a:cubicBezTo>
                    <a:pt x="14438" y="608"/>
                    <a:pt x="14542" y="596"/>
                    <a:pt x="14646" y="596"/>
                  </a:cubicBezTo>
                  <a:cubicBezTo>
                    <a:pt x="14816" y="596"/>
                    <a:pt x="14988" y="628"/>
                    <a:pt x="14986" y="674"/>
                  </a:cubicBezTo>
                  <a:cubicBezTo>
                    <a:pt x="14986" y="712"/>
                    <a:pt x="15140" y="715"/>
                    <a:pt x="15444" y="715"/>
                  </a:cubicBezTo>
                  <a:cubicBezTo>
                    <a:pt x="15597" y="678"/>
                    <a:pt x="15901" y="678"/>
                    <a:pt x="16205" y="678"/>
                  </a:cubicBezTo>
                  <a:cubicBezTo>
                    <a:pt x="16663" y="678"/>
                    <a:pt x="16663" y="678"/>
                    <a:pt x="16666" y="602"/>
                  </a:cubicBezTo>
                  <a:cubicBezTo>
                    <a:pt x="16669" y="527"/>
                    <a:pt x="16820" y="527"/>
                    <a:pt x="17127" y="527"/>
                  </a:cubicBezTo>
                  <a:cubicBezTo>
                    <a:pt x="17277" y="527"/>
                    <a:pt x="17431" y="530"/>
                    <a:pt x="17428" y="568"/>
                  </a:cubicBezTo>
                  <a:cubicBezTo>
                    <a:pt x="17528" y="590"/>
                    <a:pt x="17631" y="602"/>
                    <a:pt x="17732" y="605"/>
                  </a:cubicBezTo>
                  <a:cubicBezTo>
                    <a:pt x="17885" y="605"/>
                    <a:pt x="18039" y="605"/>
                    <a:pt x="18036" y="643"/>
                  </a:cubicBezTo>
                  <a:cubicBezTo>
                    <a:pt x="18164" y="667"/>
                    <a:pt x="18294" y="682"/>
                    <a:pt x="18425" y="682"/>
                  </a:cubicBezTo>
                  <a:cubicBezTo>
                    <a:pt x="18448" y="682"/>
                    <a:pt x="18470" y="682"/>
                    <a:pt x="18493" y="681"/>
                  </a:cubicBezTo>
                  <a:cubicBezTo>
                    <a:pt x="18797" y="684"/>
                    <a:pt x="19101" y="684"/>
                    <a:pt x="19101" y="721"/>
                  </a:cubicBezTo>
                  <a:cubicBezTo>
                    <a:pt x="19252" y="721"/>
                    <a:pt x="19252" y="721"/>
                    <a:pt x="19255" y="684"/>
                  </a:cubicBezTo>
                  <a:cubicBezTo>
                    <a:pt x="19255" y="657"/>
                    <a:pt x="19331" y="631"/>
                    <a:pt x="19591" y="631"/>
                  </a:cubicBezTo>
                  <a:cubicBezTo>
                    <a:pt x="19699" y="631"/>
                    <a:pt x="19838" y="635"/>
                    <a:pt x="20016" y="646"/>
                  </a:cubicBezTo>
                  <a:cubicBezTo>
                    <a:pt x="20060" y="646"/>
                    <a:pt x="20107" y="646"/>
                    <a:pt x="20155" y="646"/>
                  </a:cubicBezTo>
                  <a:cubicBezTo>
                    <a:pt x="20444" y="646"/>
                    <a:pt x="20778" y="644"/>
                    <a:pt x="20781" y="612"/>
                  </a:cubicBezTo>
                  <a:cubicBezTo>
                    <a:pt x="20931" y="612"/>
                    <a:pt x="20931" y="612"/>
                    <a:pt x="20931" y="649"/>
                  </a:cubicBezTo>
                  <a:cubicBezTo>
                    <a:pt x="20930" y="687"/>
                    <a:pt x="21006" y="706"/>
                    <a:pt x="21120" y="706"/>
                  </a:cubicBezTo>
                  <a:cubicBezTo>
                    <a:pt x="21235" y="706"/>
                    <a:pt x="21389" y="687"/>
                    <a:pt x="21542" y="649"/>
                  </a:cubicBezTo>
                  <a:cubicBezTo>
                    <a:pt x="21542" y="631"/>
                    <a:pt x="21581" y="621"/>
                    <a:pt x="21638" y="621"/>
                  </a:cubicBezTo>
                  <a:cubicBezTo>
                    <a:pt x="21695" y="621"/>
                    <a:pt x="21771" y="631"/>
                    <a:pt x="21846" y="649"/>
                  </a:cubicBezTo>
                  <a:cubicBezTo>
                    <a:pt x="21950" y="649"/>
                    <a:pt x="22050" y="637"/>
                    <a:pt x="22150" y="612"/>
                  </a:cubicBezTo>
                  <a:cubicBezTo>
                    <a:pt x="22226" y="593"/>
                    <a:pt x="22264" y="584"/>
                    <a:pt x="22319" y="584"/>
                  </a:cubicBezTo>
                  <a:cubicBezTo>
                    <a:pt x="22377" y="584"/>
                    <a:pt x="22453" y="594"/>
                    <a:pt x="22608" y="615"/>
                  </a:cubicBezTo>
                  <a:cubicBezTo>
                    <a:pt x="22608" y="652"/>
                    <a:pt x="22761" y="652"/>
                    <a:pt x="22912" y="652"/>
                  </a:cubicBezTo>
                  <a:cubicBezTo>
                    <a:pt x="23059" y="634"/>
                    <a:pt x="23521" y="626"/>
                    <a:pt x="23978" y="626"/>
                  </a:cubicBezTo>
                  <a:cubicBezTo>
                    <a:pt x="24475" y="626"/>
                    <a:pt x="24968" y="636"/>
                    <a:pt x="25046" y="656"/>
                  </a:cubicBezTo>
                  <a:cubicBezTo>
                    <a:pt x="25127" y="630"/>
                    <a:pt x="25214" y="616"/>
                    <a:pt x="25301" y="616"/>
                  </a:cubicBezTo>
                  <a:cubicBezTo>
                    <a:pt x="25318" y="616"/>
                    <a:pt x="25336" y="617"/>
                    <a:pt x="25353" y="618"/>
                  </a:cubicBezTo>
                  <a:cubicBezTo>
                    <a:pt x="25410" y="648"/>
                    <a:pt x="25468" y="661"/>
                    <a:pt x="25517" y="661"/>
                  </a:cubicBezTo>
                  <a:cubicBezTo>
                    <a:pt x="25597" y="661"/>
                    <a:pt x="25655" y="629"/>
                    <a:pt x="25657" y="580"/>
                  </a:cubicBezTo>
                  <a:lnTo>
                    <a:pt x="25353" y="580"/>
                  </a:lnTo>
                  <a:cubicBezTo>
                    <a:pt x="25354" y="547"/>
                    <a:pt x="25446" y="528"/>
                    <a:pt x="25546" y="528"/>
                  </a:cubicBezTo>
                  <a:cubicBezTo>
                    <a:pt x="25671" y="528"/>
                    <a:pt x="25809" y="557"/>
                    <a:pt x="25807" y="621"/>
                  </a:cubicBezTo>
                  <a:cubicBezTo>
                    <a:pt x="25883" y="659"/>
                    <a:pt x="25920" y="678"/>
                    <a:pt x="25959" y="678"/>
                  </a:cubicBezTo>
                  <a:cubicBezTo>
                    <a:pt x="25997" y="678"/>
                    <a:pt x="26036" y="659"/>
                    <a:pt x="26115" y="621"/>
                  </a:cubicBezTo>
                  <a:cubicBezTo>
                    <a:pt x="26185" y="584"/>
                    <a:pt x="26263" y="565"/>
                    <a:pt x="26342" y="565"/>
                  </a:cubicBezTo>
                  <a:cubicBezTo>
                    <a:pt x="26421" y="565"/>
                    <a:pt x="26500" y="584"/>
                    <a:pt x="26572" y="621"/>
                  </a:cubicBezTo>
                  <a:cubicBezTo>
                    <a:pt x="26571" y="659"/>
                    <a:pt x="26570" y="678"/>
                    <a:pt x="26589" y="678"/>
                  </a:cubicBezTo>
                  <a:cubicBezTo>
                    <a:pt x="26607" y="678"/>
                    <a:pt x="26646" y="659"/>
                    <a:pt x="26723" y="621"/>
                  </a:cubicBezTo>
                  <a:cubicBezTo>
                    <a:pt x="26896" y="537"/>
                    <a:pt x="27115" y="488"/>
                    <a:pt x="27274" y="488"/>
                  </a:cubicBezTo>
                  <a:cubicBezTo>
                    <a:pt x="27400" y="488"/>
                    <a:pt x="27489" y="519"/>
                    <a:pt x="27487" y="587"/>
                  </a:cubicBezTo>
                  <a:cubicBezTo>
                    <a:pt x="27484" y="662"/>
                    <a:pt x="27634" y="699"/>
                    <a:pt x="27788" y="699"/>
                  </a:cubicBezTo>
                  <a:cubicBezTo>
                    <a:pt x="27938" y="699"/>
                    <a:pt x="27942" y="662"/>
                    <a:pt x="27942" y="624"/>
                  </a:cubicBezTo>
                  <a:cubicBezTo>
                    <a:pt x="27866" y="587"/>
                    <a:pt x="27867" y="568"/>
                    <a:pt x="27924" y="568"/>
                  </a:cubicBezTo>
                  <a:cubicBezTo>
                    <a:pt x="27982" y="568"/>
                    <a:pt x="28095" y="587"/>
                    <a:pt x="28246" y="624"/>
                  </a:cubicBezTo>
                  <a:cubicBezTo>
                    <a:pt x="28497" y="689"/>
                    <a:pt x="28703" y="717"/>
                    <a:pt x="28914" y="717"/>
                  </a:cubicBezTo>
                  <a:cubicBezTo>
                    <a:pt x="29085" y="717"/>
                    <a:pt x="29259" y="699"/>
                    <a:pt x="29465" y="665"/>
                  </a:cubicBezTo>
                  <a:cubicBezTo>
                    <a:pt x="29770" y="627"/>
                    <a:pt x="30037" y="609"/>
                    <a:pt x="30171" y="609"/>
                  </a:cubicBezTo>
                  <a:cubicBezTo>
                    <a:pt x="30304" y="609"/>
                    <a:pt x="30304" y="627"/>
                    <a:pt x="30076" y="665"/>
                  </a:cubicBezTo>
                  <a:cubicBezTo>
                    <a:pt x="29896" y="709"/>
                    <a:pt x="29821" y="727"/>
                    <a:pt x="29852" y="727"/>
                  </a:cubicBezTo>
                  <a:cubicBezTo>
                    <a:pt x="29873" y="727"/>
                    <a:pt x="29947" y="718"/>
                    <a:pt x="30073" y="703"/>
                  </a:cubicBezTo>
                  <a:lnTo>
                    <a:pt x="30834" y="706"/>
                  </a:lnTo>
                  <a:cubicBezTo>
                    <a:pt x="30988" y="706"/>
                    <a:pt x="31141" y="668"/>
                    <a:pt x="31141" y="631"/>
                  </a:cubicBezTo>
                  <a:cubicBezTo>
                    <a:pt x="31234" y="677"/>
                    <a:pt x="31386" y="709"/>
                    <a:pt x="31561" y="709"/>
                  </a:cubicBezTo>
                  <a:cubicBezTo>
                    <a:pt x="31669" y="709"/>
                    <a:pt x="31785" y="697"/>
                    <a:pt x="31903" y="668"/>
                  </a:cubicBezTo>
                  <a:lnTo>
                    <a:pt x="32207" y="668"/>
                  </a:lnTo>
                  <a:cubicBezTo>
                    <a:pt x="32224" y="669"/>
                    <a:pt x="32242" y="670"/>
                    <a:pt x="32259" y="670"/>
                  </a:cubicBezTo>
                  <a:cubicBezTo>
                    <a:pt x="32345" y="670"/>
                    <a:pt x="32430" y="657"/>
                    <a:pt x="32514" y="634"/>
                  </a:cubicBezTo>
                  <a:cubicBezTo>
                    <a:pt x="32559" y="623"/>
                    <a:pt x="32603" y="618"/>
                    <a:pt x="32648" y="618"/>
                  </a:cubicBezTo>
                  <a:cubicBezTo>
                    <a:pt x="32755" y="618"/>
                    <a:pt x="32862" y="645"/>
                    <a:pt x="32968" y="671"/>
                  </a:cubicBezTo>
                  <a:cubicBezTo>
                    <a:pt x="33077" y="698"/>
                    <a:pt x="33184" y="724"/>
                    <a:pt x="33237" y="724"/>
                  </a:cubicBezTo>
                  <a:cubicBezTo>
                    <a:pt x="33259" y="724"/>
                    <a:pt x="33272" y="720"/>
                    <a:pt x="33272" y="709"/>
                  </a:cubicBezTo>
                  <a:cubicBezTo>
                    <a:pt x="33275" y="671"/>
                    <a:pt x="33579" y="634"/>
                    <a:pt x="33733" y="596"/>
                  </a:cubicBezTo>
                  <a:cubicBezTo>
                    <a:pt x="33778" y="585"/>
                    <a:pt x="33823" y="581"/>
                    <a:pt x="33859" y="581"/>
                  </a:cubicBezTo>
                  <a:cubicBezTo>
                    <a:pt x="33948" y="581"/>
                    <a:pt x="33992" y="607"/>
                    <a:pt x="33883" y="634"/>
                  </a:cubicBezTo>
                  <a:cubicBezTo>
                    <a:pt x="33883" y="671"/>
                    <a:pt x="33883" y="671"/>
                    <a:pt x="34187" y="712"/>
                  </a:cubicBezTo>
                  <a:cubicBezTo>
                    <a:pt x="34341" y="712"/>
                    <a:pt x="34645" y="712"/>
                    <a:pt x="34645" y="674"/>
                  </a:cubicBezTo>
                  <a:cubicBezTo>
                    <a:pt x="34646" y="656"/>
                    <a:pt x="34866" y="647"/>
                    <a:pt x="35108" y="647"/>
                  </a:cubicBezTo>
                  <a:cubicBezTo>
                    <a:pt x="35360" y="647"/>
                    <a:pt x="35635" y="657"/>
                    <a:pt x="35713" y="678"/>
                  </a:cubicBezTo>
                  <a:lnTo>
                    <a:pt x="36017" y="678"/>
                  </a:lnTo>
                  <a:cubicBezTo>
                    <a:pt x="36168" y="678"/>
                    <a:pt x="36321" y="640"/>
                    <a:pt x="36475" y="640"/>
                  </a:cubicBezTo>
                  <a:cubicBezTo>
                    <a:pt x="36578" y="637"/>
                    <a:pt x="36682" y="624"/>
                    <a:pt x="36782" y="602"/>
                  </a:cubicBezTo>
                  <a:cubicBezTo>
                    <a:pt x="36932" y="602"/>
                    <a:pt x="37086" y="602"/>
                    <a:pt x="37086" y="640"/>
                  </a:cubicBezTo>
                  <a:cubicBezTo>
                    <a:pt x="37163" y="602"/>
                    <a:pt x="37201" y="584"/>
                    <a:pt x="37239" y="584"/>
                  </a:cubicBezTo>
                  <a:cubicBezTo>
                    <a:pt x="37277" y="584"/>
                    <a:pt x="37315" y="602"/>
                    <a:pt x="37390" y="640"/>
                  </a:cubicBezTo>
                  <a:cubicBezTo>
                    <a:pt x="37388" y="680"/>
                    <a:pt x="37388" y="699"/>
                    <a:pt x="37407" y="699"/>
                  </a:cubicBezTo>
                  <a:cubicBezTo>
                    <a:pt x="37426" y="699"/>
                    <a:pt x="37464" y="680"/>
                    <a:pt x="37540" y="643"/>
                  </a:cubicBezTo>
                  <a:cubicBezTo>
                    <a:pt x="37617" y="624"/>
                    <a:pt x="37656" y="615"/>
                    <a:pt x="37694" y="615"/>
                  </a:cubicBezTo>
                  <a:cubicBezTo>
                    <a:pt x="37732" y="615"/>
                    <a:pt x="37771" y="624"/>
                    <a:pt x="37848" y="643"/>
                  </a:cubicBezTo>
                  <a:cubicBezTo>
                    <a:pt x="37846" y="662"/>
                    <a:pt x="37884" y="671"/>
                    <a:pt x="37922" y="671"/>
                  </a:cubicBezTo>
                  <a:cubicBezTo>
                    <a:pt x="37960" y="671"/>
                    <a:pt x="37998" y="662"/>
                    <a:pt x="37998" y="643"/>
                  </a:cubicBezTo>
                  <a:cubicBezTo>
                    <a:pt x="38095" y="597"/>
                    <a:pt x="38307" y="564"/>
                    <a:pt x="38453" y="564"/>
                  </a:cubicBezTo>
                  <a:cubicBezTo>
                    <a:pt x="38544" y="564"/>
                    <a:pt x="38610" y="577"/>
                    <a:pt x="38609" y="605"/>
                  </a:cubicBezTo>
                  <a:cubicBezTo>
                    <a:pt x="38712" y="605"/>
                    <a:pt x="38816" y="593"/>
                    <a:pt x="38916" y="568"/>
                  </a:cubicBezTo>
                  <a:cubicBezTo>
                    <a:pt x="38993" y="530"/>
                    <a:pt x="39031" y="511"/>
                    <a:pt x="39050" y="511"/>
                  </a:cubicBezTo>
                  <a:cubicBezTo>
                    <a:pt x="39069" y="511"/>
                    <a:pt x="39068" y="530"/>
                    <a:pt x="39067" y="568"/>
                  </a:cubicBezTo>
                  <a:cubicBezTo>
                    <a:pt x="39139" y="607"/>
                    <a:pt x="39219" y="627"/>
                    <a:pt x="39299" y="627"/>
                  </a:cubicBezTo>
                  <a:cubicBezTo>
                    <a:pt x="39377" y="627"/>
                    <a:pt x="39454" y="608"/>
                    <a:pt x="39524" y="571"/>
                  </a:cubicBezTo>
                  <a:cubicBezTo>
                    <a:pt x="39574" y="560"/>
                    <a:pt x="39626" y="555"/>
                    <a:pt x="39678" y="555"/>
                  </a:cubicBezTo>
                  <a:cubicBezTo>
                    <a:pt x="39729" y="555"/>
                    <a:pt x="39781" y="560"/>
                    <a:pt x="39831" y="571"/>
                  </a:cubicBezTo>
                  <a:cubicBezTo>
                    <a:pt x="40006" y="593"/>
                    <a:pt x="40388" y="616"/>
                    <a:pt x="40648" y="616"/>
                  </a:cubicBezTo>
                  <a:cubicBezTo>
                    <a:pt x="40836" y="616"/>
                    <a:pt x="40960" y="604"/>
                    <a:pt x="40897" y="571"/>
                  </a:cubicBezTo>
                  <a:lnTo>
                    <a:pt x="40897" y="571"/>
                  </a:lnTo>
                  <a:lnTo>
                    <a:pt x="41201" y="574"/>
                  </a:lnTo>
                  <a:cubicBezTo>
                    <a:pt x="41353" y="593"/>
                    <a:pt x="41467" y="602"/>
                    <a:pt x="41563" y="602"/>
                  </a:cubicBezTo>
                  <a:cubicBezTo>
                    <a:pt x="41658" y="602"/>
                    <a:pt x="41735" y="593"/>
                    <a:pt x="41812" y="574"/>
                  </a:cubicBezTo>
                  <a:lnTo>
                    <a:pt x="41965" y="537"/>
                  </a:lnTo>
                  <a:lnTo>
                    <a:pt x="41965" y="537"/>
                  </a:lnTo>
                  <a:cubicBezTo>
                    <a:pt x="41962" y="574"/>
                    <a:pt x="42116" y="612"/>
                    <a:pt x="42266" y="612"/>
                  </a:cubicBezTo>
                  <a:cubicBezTo>
                    <a:pt x="42420" y="612"/>
                    <a:pt x="42420" y="612"/>
                    <a:pt x="42420" y="574"/>
                  </a:cubicBezTo>
                  <a:cubicBezTo>
                    <a:pt x="42269" y="537"/>
                    <a:pt x="42423" y="537"/>
                    <a:pt x="42573" y="537"/>
                  </a:cubicBezTo>
                  <a:cubicBezTo>
                    <a:pt x="42727" y="537"/>
                    <a:pt x="42877" y="577"/>
                    <a:pt x="42877" y="615"/>
                  </a:cubicBezTo>
                  <a:lnTo>
                    <a:pt x="43028" y="615"/>
                  </a:lnTo>
                  <a:cubicBezTo>
                    <a:pt x="43030" y="571"/>
                    <a:pt x="43083" y="553"/>
                    <a:pt x="43126" y="553"/>
                  </a:cubicBezTo>
                  <a:cubicBezTo>
                    <a:pt x="43157" y="553"/>
                    <a:pt x="43183" y="562"/>
                    <a:pt x="43181" y="577"/>
                  </a:cubicBezTo>
                  <a:cubicBezTo>
                    <a:pt x="43307" y="603"/>
                    <a:pt x="43434" y="616"/>
                    <a:pt x="43562" y="616"/>
                  </a:cubicBezTo>
                  <a:cubicBezTo>
                    <a:pt x="43588" y="616"/>
                    <a:pt x="43613" y="616"/>
                    <a:pt x="43639" y="615"/>
                  </a:cubicBezTo>
                  <a:lnTo>
                    <a:pt x="43639" y="615"/>
                  </a:lnTo>
                  <a:lnTo>
                    <a:pt x="43636" y="652"/>
                  </a:lnTo>
                  <a:cubicBezTo>
                    <a:pt x="43686" y="667"/>
                    <a:pt x="43720" y="673"/>
                    <a:pt x="43743" y="673"/>
                  </a:cubicBezTo>
                  <a:cubicBezTo>
                    <a:pt x="43790" y="673"/>
                    <a:pt x="43791" y="648"/>
                    <a:pt x="43796" y="621"/>
                  </a:cubicBezTo>
                  <a:lnTo>
                    <a:pt x="43893" y="627"/>
                  </a:lnTo>
                  <a:lnTo>
                    <a:pt x="44103" y="662"/>
                  </a:lnTo>
                  <a:cubicBezTo>
                    <a:pt x="44194" y="680"/>
                    <a:pt x="44283" y="703"/>
                    <a:pt x="44312" y="703"/>
                  </a:cubicBezTo>
                  <a:cubicBezTo>
                    <a:pt x="44332" y="703"/>
                    <a:pt x="44323" y="693"/>
                    <a:pt x="44266" y="662"/>
                  </a:cubicBezTo>
                  <a:cubicBezTo>
                    <a:pt x="44274" y="639"/>
                    <a:pt x="44282" y="612"/>
                    <a:pt x="44332" y="612"/>
                  </a:cubicBezTo>
                  <a:cubicBezTo>
                    <a:pt x="44357" y="612"/>
                    <a:pt x="44393" y="619"/>
                    <a:pt x="44444" y="637"/>
                  </a:cubicBezTo>
                  <a:cubicBezTo>
                    <a:pt x="44447" y="630"/>
                    <a:pt x="44454" y="628"/>
                    <a:pt x="44462" y="628"/>
                  </a:cubicBezTo>
                  <a:cubicBezTo>
                    <a:pt x="44489" y="628"/>
                    <a:pt x="44533" y="655"/>
                    <a:pt x="44512" y="655"/>
                  </a:cubicBezTo>
                  <a:cubicBezTo>
                    <a:pt x="44503" y="655"/>
                    <a:pt x="44482" y="651"/>
                    <a:pt x="44444" y="637"/>
                  </a:cubicBezTo>
                  <a:lnTo>
                    <a:pt x="44444" y="637"/>
                  </a:lnTo>
                  <a:cubicBezTo>
                    <a:pt x="44432" y="671"/>
                    <a:pt x="44419" y="706"/>
                    <a:pt x="44566" y="762"/>
                  </a:cubicBezTo>
                  <a:cubicBezTo>
                    <a:pt x="44714" y="828"/>
                    <a:pt x="44695" y="862"/>
                    <a:pt x="44695" y="862"/>
                  </a:cubicBezTo>
                  <a:cubicBezTo>
                    <a:pt x="44604" y="866"/>
                    <a:pt x="44711" y="913"/>
                    <a:pt x="44842" y="991"/>
                  </a:cubicBezTo>
                  <a:cubicBezTo>
                    <a:pt x="44911" y="1029"/>
                    <a:pt x="44986" y="1069"/>
                    <a:pt x="45049" y="1113"/>
                  </a:cubicBezTo>
                  <a:cubicBezTo>
                    <a:pt x="45118" y="1151"/>
                    <a:pt x="45178" y="1188"/>
                    <a:pt x="45209" y="1210"/>
                  </a:cubicBezTo>
                  <a:cubicBezTo>
                    <a:pt x="45497" y="1364"/>
                    <a:pt x="45591" y="1511"/>
                    <a:pt x="45528" y="1552"/>
                  </a:cubicBezTo>
                  <a:cubicBezTo>
                    <a:pt x="45469" y="1596"/>
                    <a:pt x="45707" y="1796"/>
                    <a:pt x="45876" y="1906"/>
                  </a:cubicBezTo>
                  <a:cubicBezTo>
                    <a:pt x="45936" y="1937"/>
                    <a:pt x="45992" y="1975"/>
                    <a:pt x="46049" y="2016"/>
                  </a:cubicBezTo>
                  <a:lnTo>
                    <a:pt x="45942" y="2053"/>
                  </a:lnTo>
                  <a:cubicBezTo>
                    <a:pt x="45848" y="2260"/>
                    <a:pt x="45876" y="2235"/>
                    <a:pt x="46027" y="2693"/>
                  </a:cubicBezTo>
                  <a:cubicBezTo>
                    <a:pt x="46084" y="2980"/>
                    <a:pt x="46081" y="3007"/>
                    <a:pt x="46054" y="3007"/>
                  </a:cubicBezTo>
                  <a:cubicBezTo>
                    <a:pt x="46052" y="3007"/>
                    <a:pt x="46049" y="3006"/>
                    <a:pt x="46046" y="3006"/>
                  </a:cubicBezTo>
                  <a:cubicBezTo>
                    <a:pt x="46008" y="3006"/>
                    <a:pt x="46008" y="3160"/>
                    <a:pt x="46005" y="3617"/>
                  </a:cubicBezTo>
                  <a:cubicBezTo>
                    <a:pt x="46005" y="4071"/>
                    <a:pt x="46005" y="4225"/>
                    <a:pt x="46042" y="4225"/>
                  </a:cubicBezTo>
                  <a:lnTo>
                    <a:pt x="46042" y="4532"/>
                  </a:lnTo>
                  <a:cubicBezTo>
                    <a:pt x="45981" y="4654"/>
                    <a:pt x="45995" y="4877"/>
                    <a:pt x="46042" y="4877"/>
                  </a:cubicBezTo>
                  <a:cubicBezTo>
                    <a:pt x="46053" y="4877"/>
                    <a:pt x="46066" y="4865"/>
                    <a:pt x="46080" y="4836"/>
                  </a:cubicBezTo>
                  <a:lnTo>
                    <a:pt x="46080" y="5143"/>
                  </a:lnTo>
                  <a:lnTo>
                    <a:pt x="46042" y="5140"/>
                  </a:lnTo>
                  <a:cubicBezTo>
                    <a:pt x="46005" y="5140"/>
                    <a:pt x="46002" y="5444"/>
                    <a:pt x="46002" y="6663"/>
                  </a:cubicBezTo>
                  <a:cubicBezTo>
                    <a:pt x="45999" y="8036"/>
                    <a:pt x="45999" y="8186"/>
                    <a:pt x="46074" y="8189"/>
                  </a:cubicBezTo>
                  <a:cubicBezTo>
                    <a:pt x="46148" y="8341"/>
                    <a:pt x="46149" y="8493"/>
                    <a:pt x="46076" y="8493"/>
                  </a:cubicBezTo>
                  <a:cubicBezTo>
                    <a:pt x="46075" y="8493"/>
                    <a:pt x="46075" y="8493"/>
                    <a:pt x="46074" y="8493"/>
                  </a:cubicBezTo>
                  <a:cubicBezTo>
                    <a:pt x="46036" y="8493"/>
                    <a:pt x="45995" y="8644"/>
                    <a:pt x="46036" y="8647"/>
                  </a:cubicBezTo>
                  <a:cubicBezTo>
                    <a:pt x="46036" y="8647"/>
                    <a:pt x="46033" y="8951"/>
                    <a:pt x="45995" y="9101"/>
                  </a:cubicBezTo>
                  <a:cubicBezTo>
                    <a:pt x="45920" y="9556"/>
                    <a:pt x="45958" y="9709"/>
                    <a:pt x="45995" y="9712"/>
                  </a:cubicBezTo>
                  <a:cubicBezTo>
                    <a:pt x="46017" y="9668"/>
                    <a:pt x="46030" y="9650"/>
                    <a:pt x="46035" y="9650"/>
                  </a:cubicBezTo>
                  <a:lnTo>
                    <a:pt x="46035" y="9650"/>
                  </a:lnTo>
                  <a:cubicBezTo>
                    <a:pt x="46049" y="9650"/>
                    <a:pt x="46022" y="9756"/>
                    <a:pt x="45995" y="9863"/>
                  </a:cubicBezTo>
                  <a:cubicBezTo>
                    <a:pt x="45958" y="10013"/>
                    <a:pt x="45917" y="10167"/>
                    <a:pt x="45955" y="10167"/>
                  </a:cubicBezTo>
                  <a:cubicBezTo>
                    <a:pt x="45992" y="10320"/>
                    <a:pt x="46030" y="11232"/>
                    <a:pt x="45955" y="11232"/>
                  </a:cubicBezTo>
                  <a:cubicBezTo>
                    <a:pt x="45955" y="11232"/>
                    <a:pt x="45955" y="11232"/>
                    <a:pt x="45955" y="11232"/>
                  </a:cubicBezTo>
                  <a:lnTo>
                    <a:pt x="45955" y="11539"/>
                  </a:lnTo>
                  <a:cubicBezTo>
                    <a:pt x="45992" y="11539"/>
                    <a:pt x="45992" y="11843"/>
                    <a:pt x="45989" y="12150"/>
                  </a:cubicBezTo>
                  <a:cubicBezTo>
                    <a:pt x="45989" y="12454"/>
                    <a:pt x="45989" y="12605"/>
                    <a:pt x="45952" y="12605"/>
                  </a:cubicBezTo>
                  <a:cubicBezTo>
                    <a:pt x="45941" y="12564"/>
                    <a:pt x="45934" y="12545"/>
                    <a:pt x="45929" y="12545"/>
                  </a:cubicBezTo>
                  <a:lnTo>
                    <a:pt x="45929" y="12545"/>
                  </a:lnTo>
                  <a:cubicBezTo>
                    <a:pt x="45917" y="12545"/>
                    <a:pt x="45924" y="12686"/>
                    <a:pt x="45952" y="12909"/>
                  </a:cubicBezTo>
                  <a:cubicBezTo>
                    <a:pt x="45952" y="13062"/>
                    <a:pt x="46027" y="13216"/>
                    <a:pt x="46027" y="13369"/>
                  </a:cubicBezTo>
                  <a:cubicBezTo>
                    <a:pt x="46064" y="13369"/>
                    <a:pt x="46102" y="13523"/>
                    <a:pt x="46102" y="13677"/>
                  </a:cubicBezTo>
                  <a:lnTo>
                    <a:pt x="46064" y="13673"/>
                  </a:lnTo>
                  <a:lnTo>
                    <a:pt x="45986" y="13673"/>
                  </a:lnTo>
                  <a:cubicBezTo>
                    <a:pt x="45986" y="13824"/>
                    <a:pt x="45986" y="13977"/>
                    <a:pt x="46024" y="13977"/>
                  </a:cubicBezTo>
                  <a:cubicBezTo>
                    <a:pt x="45986" y="14131"/>
                    <a:pt x="45986" y="14281"/>
                    <a:pt x="45986" y="14585"/>
                  </a:cubicBezTo>
                  <a:cubicBezTo>
                    <a:pt x="45986" y="14892"/>
                    <a:pt x="45986" y="15196"/>
                    <a:pt x="46024" y="15350"/>
                  </a:cubicBezTo>
                  <a:cubicBezTo>
                    <a:pt x="45945" y="15500"/>
                    <a:pt x="45945" y="16416"/>
                    <a:pt x="46021" y="16569"/>
                  </a:cubicBezTo>
                  <a:cubicBezTo>
                    <a:pt x="46055" y="16572"/>
                    <a:pt x="46061" y="16720"/>
                    <a:pt x="46014" y="16876"/>
                  </a:cubicBezTo>
                  <a:cubicBezTo>
                    <a:pt x="45970" y="17030"/>
                    <a:pt x="45970" y="17027"/>
                    <a:pt x="45983" y="17186"/>
                  </a:cubicBezTo>
                  <a:cubicBezTo>
                    <a:pt x="45995" y="17349"/>
                    <a:pt x="45914" y="17497"/>
                    <a:pt x="45823" y="17625"/>
                  </a:cubicBezTo>
                  <a:cubicBezTo>
                    <a:pt x="45710" y="17732"/>
                    <a:pt x="45629" y="17866"/>
                    <a:pt x="45585" y="18014"/>
                  </a:cubicBezTo>
                  <a:cubicBezTo>
                    <a:pt x="45456" y="18296"/>
                    <a:pt x="45221" y="18512"/>
                    <a:pt x="45102" y="18606"/>
                  </a:cubicBezTo>
                  <a:cubicBezTo>
                    <a:pt x="45024" y="18684"/>
                    <a:pt x="44942" y="18756"/>
                    <a:pt x="44852" y="18825"/>
                  </a:cubicBezTo>
                  <a:cubicBezTo>
                    <a:pt x="44824" y="18849"/>
                    <a:pt x="44815" y="18861"/>
                    <a:pt x="44831" y="18861"/>
                  </a:cubicBezTo>
                  <a:cubicBezTo>
                    <a:pt x="44841" y="18861"/>
                    <a:pt x="44860" y="18857"/>
                    <a:pt x="44889" y="18847"/>
                  </a:cubicBezTo>
                  <a:lnTo>
                    <a:pt x="44889" y="18847"/>
                  </a:lnTo>
                  <a:cubicBezTo>
                    <a:pt x="44908" y="18881"/>
                    <a:pt x="44789" y="18995"/>
                    <a:pt x="44783" y="18995"/>
                  </a:cubicBezTo>
                  <a:cubicBezTo>
                    <a:pt x="44783" y="18995"/>
                    <a:pt x="44783" y="18995"/>
                    <a:pt x="44783" y="18995"/>
                  </a:cubicBezTo>
                  <a:cubicBezTo>
                    <a:pt x="44642" y="19086"/>
                    <a:pt x="44563" y="19114"/>
                    <a:pt x="44544" y="19114"/>
                  </a:cubicBezTo>
                  <a:cubicBezTo>
                    <a:pt x="44543" y="19114"/>
                    <a:pt x="44542" y="19114"/>
                    <a:pt x="44541" y="19114"/>
                  </a:cubicBezTo>
                  <a:cubicBezTo>
                    <a:pt x="44527" y="19114"/>
                    <a:pt x="44565" y="19093"/>
                    <a:pt x="44635" y="19064"/>
                  </a:cubicBezTo>
                  <a:cubicBezTo>
                    <a:pt x="44774" y="18976"/>
                    <a:pt x="44806" y="18950"/>
                    <a:pt x="44785" y="18950"/>
                  </a:cubicBezTo>
                  <a:cubicBezTo>
                    <a:pt x="44763" y="18950"/>
                    <a:pt x="44686" y="18977"/>
                    <a:pt x="44607" y="18995"/>
                  </a:cubicBezTo>
                  <a:cubicBezTo>
                    <a:pt x="44447" y="19020"/>
                    <a:pt x="44150" y="19117"/>
                    <a:pt x="43993" y="19126"/>
                  </a:cubicBezTo>
                  <a:cubicBezTo>
                    <a:pt x="43881" y="19149"/>
                    <a:pt x="43691" y="19152"/>
                    <a:pt x="43536" y="19152"/>
                  </a:cubicBezTo>
                  <a:cubicBezTo>
                    <a:pt x="43475" y="19152"/>
                    <a:pt x="43419" y="19151"/>
                    <a:pt x="43376" y="19151"/>
                  </a:cubicBezTo>
                  <a:cubicBezTo>
                    <a:pt x="43147" y="19133"/>
                    <a:pt x="42995" y="19123"/>
                    <a:pt x="42900" y="19123"/>
                  </a:cubicBezTo>
                  <a:cubicBezTo>
                    <a:pt x="42804" y="19123"/>
                    <a:pt x="42766" y="19133"/>
                    <a:pt x="42764" y="19151"/>
                  </a:cubicBezTo>
                  <a:cubicBezTo>
                    <a:pt x="42764" y="19167"/>
                    <a:pt x="42764" y="19179"/>
                    <a:pt x="42764" y="19189"/>
                  </a:cubicBezTo>
                  <a:cubicBezTo>
                    <a:pt x="42688" y="19151"/>
                    <a:pt x="42213" y="19131"/>
                    <a:pt x="41747" y="19131"/>
                  </a:cubicBezTo>
                  <a:cubicBezTo>
                    <a:pt x="41299" y="19131"/>
                    <a:pt x="40859" y="19149"/>
                    <a:pt x="40784" y="19186"/>
                  </a:cubicBezTo>
                  <a:cubicBezTo>
                    <a:pt x="40783" y="19197"/>
                    <a:pt x="40783" y="19201"/>
                    <a:pt x="40783" y="19201"/>
                  </a:cubicBezTo>
                  <a:cubicBezTo>
                    <a:pt x="40782" y="19201"/>
                    <a:pt x="40784" y="19175"/>
                    <a:pt x="40784" y="19148"/>
                  </a:cubicBezTo>
                  <a:cubicBezTo>
                    <a:pt x="40787" y="19111"/>
                    <a:pt x="40633" y="19111"/>
                    <a:pt x="40330" y="19107"/>
                  </a:cubicBezTo>
                  <a:cubicBezTo>
                    <a:pt x="40176" y="19107"/>
                    <a:pt x="39565" y="19145"/>
                    <a:pt x="39107" y="19145"/>
                  </a:cubicBezTo>
                  <a:cubicBezTo>
                    <a:pt x="38971" y="19144"/>
                    <a:pt x="38842" y="19144"/>
                    <a:pt x="38725" y="19144"/>
                  </a:cubicBezTo>
                  <a:cubicBezTo>
                    <a:pt x="38317" y="19144"/>
                    <a:pt x="38042" y="19150"/>
                    <a:pt x="38042" y="19180"/>
                  </a:cubicBezTo>
                  <a:cubicBezTo>
                    <a:pt x="37888" y="19180"/>
                    <a:pt x="37888" y="19180"/>
                    <a:pt x="37888" y="19142"/>
                  </a:cubicBezTo>
                  <a:cubicBezTo>
                    <a:pt x="38042" y="19104"/>
                    <a:pt x="37891" y="19104"/>
                    <a:pt x="37738" y="19104"/>
                  </a:cubicBezTo>
                  <a:cubicBezTo>
                    <a:pt x="37584" y="19104"/>
                    <a:pt x="37584" y="19142"/>
                    <a:pt x="37584" y="19180"/>
                  </a:cubicBezTo>
                  <a:cubicBezTo>
                    <a:pt x="37583" y="19198"/>
                    <a:pt x="37544" y="19208"/>
                    <a:pt x="37468" y="19208"/>
                  </a:cubicBezTo>
                  <a:cubicBezTo>
                    <a:pt x="37392" y="19208"/>
                    <a:pt x="37279" y="19198"/>
                    <a:pt x="37127" y="19180"/>
                  </a:cubicBezTo>
                  <a:cubicBezTo>
                    <a:pt x="36919" y="19159"/>
                    <a:pt x="36711" y="19149"/>
                    <a:pt x="36504" y="19149"/>
                  </a:cubicBezTo>
                  <a:cubicBezTo>
                    <a:pt x="36305" y="19149"/>
                    <a:pt x="36106" y="19158"/>
                    <a:pt x="35908" y="19176"/>
                  </a:cubicBezTo>
                  <a:cubicBezTo>
                    <a:pt x="35754" y="19176"/>
                    <a:pt x="35604" y="19176"/>
                    <a:pt x="35604" y="19139"/>
                  </a:cubicBezTo>
                  <a:cubicBezTo>
                    <a:pt x="35477" y="19109"/>
                    <a:pt x="35347" y="19094"/>
                    <a:pt x="35218" y="19094"/>
                  </a:cubicBezTo>
                  <a:cubicBezTo>
                    <a:pt x="35092" y="19094"/>
                    <a:pt x="34966" y="19108"/>
                    <a:pt x="34842" y="19136"/>
                  </a:cubicBezTo>
                  <a:cubicBezTo>
                    <a:pt x="34689" y="19136"/>
                    <a:pt x="34689" y="19136"/>
                    <a:pt x="34692" y="19098"/>
                  </a:cubicBezTo>
                  <a:cubicBezTo>
                    <a:pt x="34603" y="19076"/>
                    <a:pt x="34567" y="19055"/>
                    <a:pt x="34522" y="19055"/>
                  </a:cubicBezTo>
                  <a:cubicBezTo>
                    <a:pt x="34489" y="19055"/>
                    <a:pt x="34451" y="19066"/>
                    <a:pt x="34385" y="19098"/>
                  </a:cubicBezTo>
                  <a:cubicBezTo>
                    <a:pt x="34211" y="19116"/>
                    <a:pt x="34037" y="19126"/>
                    <a:pt x="33863" y="19126"/>
                  </a:cubicBezTo>
                  <a:cubicBezTo>
                    <a:pt x="33681" y="19126"/>
                    <a:pt x="33500" y="19116"/>
                    <a:pt x="33319" y="19095"/>
                  </a:cubicBezTo>
                  <a:cubicBezTo>
                    <a:pt x="33166" y="19095"/>
                    <a:pt x="33015" y="19095"/>
                    <a:pt x="33012" y="19133"/>
                  </a:cubicBezTo>
                  <a:cubicBezTo>
                    <a:pt x="33012" y="19146"/>
                    <a:pt x="33012" y="19160"/>
                    <a:pt x="33012" y="19170"/>
                  </a:cubicBezTo>
                  <a:cubicBezTo>
                    <a:pt x="32937" y="19133"/>
                    <a:pt x="32899" y="19114"/>
                    <a:pt x="32861" y="19114"/>
                  </a:cubicBezTo>
                  <a:cubicBezTo>
                    <a:pt x="32823" y="19114"/>
                    <a:pt x="32785" y="19133"/>
                    <a:pt x="32708" y="19170"/>
                  </a:cubicBezTo>
                  <a:cubicBezTo>
                    <a:pt x="32707" y="19189"/>
                    <a:pt x="32668" y="19198"/>
                    <a:pt x="32630" y="19198"/>
                  </a:cubicBezTo>
                  <a:cubicBezTo>
                    <a:pt x="32592" y="19198"/>
                    <a:pt x="32555" y="19189"/>
                    <a:pt x="32555" y="19170"/>
                  </a:cubicBezTo>
                  <a:cubicBezTo>
                    <a:pt x="32454" y="19145"/>
                    <a:pt x="32354" y="19133"/>
                    <a:pt x="32251" y="19133"/>
                  </a:cubicBezTo>
                  <a:cubicBezTo>
                    <a:pt x="32100" y="19133"/>
                    <a:pt x="31335" y="19167"/>
                    <a:pt x="30574" y="19167"/>
                  </a:cubicBezTo>
                  <a:cubicBezTo>
                    <a:pt x="30301" y="19166"/>
                    <a:pt x="30066" y="19166"/>
                    <a:pt x="29866" y="19166"/>
                  </a:cubicBezTo>
                  <a:cubicBezTo>
                    <a:pt x="29173" y="19166"/>
                    <a:pt x="28897" y="19172"/>
                    <a:pt x="28897" y="19201"/>
                  </a:cubicBezTo>
                  <a:cubicBezTo>
                    <a:pt x="28821" y="19220"/>
                    <a:pt x="28782" y="19230"/>
                    <a:pt x="28744" y="19230"/>
                  </a:cubicBezTo>
                  <a:cubicBezTo>
                    <a:pt x="28706" y="19230"/>
                    <a:pt x="28669" y="19220"/>
                    <a:pt x="28593" y="19201"/>
                  </a:cubicBezTo>
                  <a:cubicBezTo>
                    <a:pt x="28465" y="19175"/>
                    <a:pt x="28334" y="19159"/>
                    <a:pt x="28203" y="19159"/>
                  </a:cubicBezTo>
                  <a:cubicBezTo>
                    <a:pt x="28181" y="19159"/>
                    <a:pt x="28158" y="19160"/>
                    <a:pt x="28136" y="19161"/>
                  </a:cubicBezTo>
                  <a:cubicBezTo>
                    <a:pt x="27982" y="19161"/>
                    <a:pt x="27832" y="19161"/>
                    <a:pt x="27832" y="19123"/>
                  </a:cubicBezTo>
                  <a:cubicBezTo>
                    <a:pt x="27751" y="19149"/>
                    <a:pt x="27663" y="19162"/>
                    <a:pt x="27577" y="19162"/>
                  </a:cubicBezTo>
                  <a:cubicBezTo>
                    <a:pt x="27559" y="19162"/>
                    <a:pt x="27542" y="19162"/>
                    <a:pt x="27525" y="19161"/>
                  </a:cubicBezTo>
                  <a:cubicBezTo>
                    <a:pt x="27526" y="19142"/>
                    <a:pt x="27489" y="19133"/>
                    <a:pt x="27432" y="19133"/>
                  </a:cubicBezTo>
                  <a:cubicBezTo>
                    <a:pt x="27374" y="19133"/>
                    <a:pt x="27298" y="19142"/>
                    <a:pt x="27221" y="19161"/>
                  </a:cubicBezTo>
                  <a:cubicBezTo>
                    <a:pt x="27144" y="19198"/>
                    <a:pt x="27106" y="19217"/>
                    <a:pt x="27087" y="19217"/>
                  </a:cubicBezTo>
                  <a:cubicBezTo>
                    <a:pt x="27068" y="19217"/>
                    <a:pt x="27069" y="19198"/>
                    <a:pt x="27070" y="19161"/>
                  </a:cubicBezTo>
                  <a:cubicBezTo>
                    <a:pt x="27070" y="19134"/>
                    <a:pt x="26834" y="19105"/>
                    <a:pt x="26758" y="19105"/>
                  </a:cubicBezTo>
                  <a:cubicBezTo>
                    <a:pt x="26728" y="19105"/>
                    <a:pt x="26723" y="19109"/>
                    <a:pt x="26766" y="19120"/>
                  </a:cubicBezTo>
                  <a:cubicBezTo>
                    <a:pt x="26763" y="19158"/>
                    <a:pt x="26459" y="19158"/>
                    <a:pt x="26306" y="19195"/>
                  </a:cubicBezTo>
                  <a:cubicBezTo>
                    <a:pt x="26155" y="19195"/>
                    <a:pt x="26002" y="19195"/>
                    <a:pt x="26002" y="19158"/>
                  </a:cubicBezTo>
                  <a:cubicBezTo>
                    <a:pt x="25957" y="19146"/>
                    <a:pt x="25859" y="19142"/>
                    <a:pt x="25740" y="19142"/>
                  </a:cubicBezTo>
                  <a:cubicBezTo>
                    <a:pt x="25454" y="19142"/>
                    <a:pt x="25044" y="19168"/>
                    <a:pt x="24936" y="19192"/>
                  </a:cubicBezTo>
                  <a:cubicBezTo>
                    <a:pt x="24935" y="19212"/>
                    <a:pt x="24898" y="19221"/>
                    <a:pt x="24861" y="19221"/>
                  </a:cubicBezTo>
                  <a:cubicBezTo>
                    <a:pt x="24822" y="19221"/>
                    <a:pt x="24783" y="19211"/>
                    <a:pt x="24783" y="19192"/>
                  </a:cubicBezTo>
                  <a:cubicBezTo>
                    <a:pt x="24783" y="19154"/>
                    <a:pt x="24632" y="19154"/>
                    <a:pt x="24479" y="19154"/>
                  </a:cubicBezTo>
                  <a:cubicBezTo>
                    <a:pt x="24434" y="19165"/>
                    <a:pt x="24402" y="19170"/>
                    <a:pt x="24380" y="19170"/>
                  </a:cubicBezTo>
                  <a:cubicBezTo>
                    <a:pt x="24325" y="19170"/>
                    <a:pt x="24326" y="19143"/>
                    <a:pt x="24328" y="19117"/>
                  </a:cubicBezTo>
                  <a:cubicBezTo>
                    <a:pt x="24482" y="19079"/>
                    <a:pt x="24328" y="19079"/>
                    <a:pt x="24024" y="19079"/>
                  </a:cubicBezTo>
                  <a:cubicBezTo>
                    <a:pt x="23893" y="19111"/>
                    <a:pt x="23425" y="19114"/>
                    <a:pt x="23008" y="19114"/>
                  </a:cubicBezTo>
                  <a:cubicBezTo>
                    <a:pt x="22938" y="19114"/>
                    <a:pt x="22870" y="19114"/>
                    <a:pt x="22805" y="19114"/>
                  </a:cubicBezTo>
                  <a:cubicBezTo>
                    <a:pt x="22041" y="19114"/>
                    <a:pt x="21887" y="19151"/>
                    <a:pt x="21580" y="19227"/>
                  </a:cubicBezTo>
                  <a:lnTo>
                    <a:pt x="21426" y="19302"/>
                  </a:lnTo>
                  <a:lnTo>
                    <a:pt x="21430" y="19223"/>
                  </a:lnTo>
                  <a:cubicBezTo>
                    <a:pt x="21430" y="19186"/>
                    <a:pt x="21279" y="19111"/>
                    <a:pt x="21279" y="19111"/>
                  </a:cubicBezTo>
                  <a:cubicBezTo>
                    <a:pt x="21129" y="19111"/>
                    <a:pt x="21126" y="19148"/>
                    <a:pt x="21126" y="19186"/>
                  </a:cubicBezTo>
                  <a:cubicBezTo>
                    <a:pt x="21126" y="19205"/>
                    <a:pt x="21087" y="19214"/>
                    <a:pt x="21011" y="19214"/>
                  </a:cubicBezTo>
                  <a:cubicBezTo>
                    <a:pt x="20934" y="19214"/>
                    <a:pt x="20820" y="19205"/>
                    <a:pt x="20668" y="19186"/>
                  </a:cubicBezTo>
                  <a:cubicBezTo>
                    <a:pt x="20516" y="19167"/>
                    <a:pt x="20402" y="19158"/>
                    <a:pt x="20308" y="19158"/>
                  </a:cubicBezTo>
                  <a:cubicBezTo>
                    <a:pt x="20213" y="19158"/>
                    <a:pt x="20137" y="19167"/>
                    <a:pt x="20060" y="19186"/>
                  </a:cubicBezTo>
                  <a:cubicBezTo>
                    <a:pt x="20038" y="19187"/>
                    <a:pt x="20015" y="19187"/>
                    <a:pt x="19993" y="19187"/>
                  </a:cubicBezTo>
                  <a:cubicBezTo>
                    <a:pt x="19862" y="19187"/>
                    <a:pt x="19731" y="19172"/>
                    <a:pt x="19603" y="19145"/>
                  </a:cubicBezTo>
                  <a:cubicBezTo>
                    <a:pt x="19449" y="19145"/>
                    <a:pt x="19449" y="19145"/>
                    <a:pt x="19449" y="19183"/>
                  </a:cubicBezTo>
                  <a:cubicBezTo>
                    <a:pt x="19449" y="19201"/>
                    <a:pt x="19411" y="19211"/>
                    <a:pt x="19353" y="19211"/>
                  </a:cubicBezTo>
                  <a:cubicBezTo>
                    <a:pt x="19296" y="19211"/>
                    <a:pt x="19220" y="19201"/>
                    <a:pt x="19145" y="19183"/>
                  </a:cubicBezTo>
                  <a:cubicBezTo>
                    <a:pt x="19057" y="19139"/>
                    <a:pt x="18863" y="19120"/>
                    <a:pt x="18718" y="19120"/>
                  </a:cubicBezTo>
                  <a:cubicBezTo>
                    <a:pt x="18616" y="19120"/>
                    <a:pt x="18537" y="19129"/>
                    <a:pt x="18537" y="19145"/>
                  </a:cubicBezTo>
                  <a:cubicBezTo>
                    <a:pt x="18534" y="19183"/>
                    <a:pt x="18383" y="19183"/>
                    <a:pt x="18230" y="19183"/>
                  </a:cubicBezTo>
                  <a:cubicBezTo>
                    <a:pt x="18200" y="19181"/>
                    <a:pt x="18171" y="19181"/>
                    <a:pt x="18141" y="19181"/>
                  </a:cubicBezTo>
                  <a:cubicBezTo>
                    <a:pt x="18017" y="19181"/>
                    <a:pt x="17894" y="19192"/>
                    <a:pt x="17772" y="19217"/>
                  </a:cubicBezTo>
                  <a:lnTo>
                    <a:pt x="17468" y="19217"/>
                  </a:lnTo>
                  <a:cubicBezTo>
                    <a:pt x="17315" y="19217"/>
                    <a:pt x="17468" y="19180"/>
                    <a:pt x="17622" y="19180"/>
                  </a:cubicBezTo>
                  <a:lnTo>
                    <a:pt x="17468" y="19142"/>
                  </a:lnTo>
                  <a:cubicBezTo>
                    <a:pt x="17164" y="19142"/>
                    <a:pt x="17011" y="19142"/>
                    <a:pt x="16857" y="19180"/>
                  </a:cubicBezTo>
                  <a:cubicBezTo>
                    <a:pt x="16781" y="19217"/>
                    <a:pt x="16742" y="19236"/>
                    <a:pt x="16723" y="19236"/>
                  </a:cubicBezTo>
                  <a:cubicBezTo>
                    <a:pt x="16705" y="19236"/>
                    <a:pt x="16705" y="19217"/>
                    <a:pt x="16707" y="19180"/>
                  </a:cubicBezTo>
                  <a:cubicBezTo>
                    <a:pt x="16707" y="19153"/>
                    <a:pt x="16629" y="19124"/>
                    <a:pt x="16528" y="19124"/>
                  </a:cubicBezTo>
                  <a:cubicBezTo>
                    <a:pt x="16489" y="19124"/>
                    <a:pt x="16446" y="19128"/>
                    <a:pt x="16403" y="19139"/>
                  </a:cubicBezTo>
                  <a:cubicBezTo>
                    <a:pt x="16338" y="19171"/>
                    <a:pt x="16273" y="19182"/>
                    <a:pt x="16220" y="19182"/>
                  </a:cubicBezTo>
                  <a:cubicBezTo>
                    <a:pt x="16148" y="19182"/>
                    <a:pt x="16097" y="19161"/>
                    <a:pt x="16099" y="19139"/>
                  </a:cubicBezTo>
                  <a:cubicBezTo>
                    <a:pt x="16176" y="19101"/>
                    <a:pt x="16214" y="19082"/>
                    <a:pt x="16157" y="19082"/>
                  </a:cubicBezTo>
                  <a:cubicBezTo>
                    <a:pt x="16100" y="19082"/>
                    <a:pt x="15947" y="19101"/>
                    <a:pt x="15641" y="19139"/>
                  </a:cubicBezTo>
                  <a:cubicBezTo>
                    <a:pt x="15337" y="19139"/>
                    <a:pt x="14726" y="19173"/>
                    <a:pt x="14269" y="19173"/>
                  </a:cubicBezTo>
                  <a:cubicBezTo>
                    <a:pt x="13658" y="19173"/>
                    <a:pt x="13354" y="19173"/>
                    <a:pt x="13203" y="19136"/>
                  </a:cubicBezTo>
                  <a:cubicBezTo>
                    <a:pt x="13204" y="19127"/>
                    <a:pt x="13202" y="19120"/>
                    <a:pt x="13199" y="19113"/>
                  </a:cubicBezTo>
                  <a:lnTo>
                    <a:pt x="13199" y="19113"/>
                  </a:lnTo>
                  <a:cubicBezTo>
                    <a:pt x="13175" y="19168"/>
                    <a:pt x="13037" y="19170"/>
                    <a:pt x="12689" y="19170"/>
                  </a:cubicBezTo>
                  <a:cubicBezTo>
                    <a:pt x="12658" y="19170"/>
                    <a:pt x="12626" y="19170"/>
                    <a:pt x="12592" y="19170"/>
                  </a:cubicBezTo>
                  <a:cubicBezTo>
                    <a:pt x="12458" y="19159"/>
                    <a:pt x="12337" y="19155"/>
                    <a:pt x="12230" y="19155"/>
                  </a:cubicBezTo>
                  <a:cubicBezTo>
                    <a:pt x="11969" y="19155"/>
                    <a:pt x="11786" y="19181"/>
                    <a:pt x="11677" y="19208"/>
                  </a:cubicBezTo>
                  <a:lnTo>
                    <a:pt x="11981" y="19208"/>
                  </a:lnTo>
                  <a:cubicBezTo>
                    <a:pt x="11979" y="19252"/>
                    <a:pt x="11927" y="19270"/>
                    <a:pt x="11823" y="19270"/>
                  </a:cubicBezTo>
                  <a:cubicBezTo>
                    <a:pt x="11749" y="19270"/>
                    <a:pt x="11649" y="19261"/>
                    <a:pt x="11524" y="19245"/>
                  </a:cubicBezTo>
                  <a:cubicBezTo>
                    <a:pt x="11370" y="19245"/>
                    <a:pt x="11373" y="19208"/>
                    <a:pt x="11373" y="19167"/>
                  </a:cubicBezTo>
                  <a:cubicBezTo>
                    <a:pt x="11373" y="19129"/>
                    <a:pt x="11223" y="19092"/>
                    <a:pt x="11069" y="19092"/>
                  </a:cubicBezTo>
                  <a:cubicBezTo>
                    <a:pt x="10919" y="19092"/>
                    <a:pt x="10765" y="19092"/>
                    <a:pt x="10916" y="19129"/>
                  </a:cubicBezTo>
                  <a:cubicBezTo>
                    <a:pt x="10916" y="19167"/>
                    <a:pt x="10916" y="19167"/>
                    <a:pt x="10762" y="19167"/>
                  </a:cubicBezTo>
                  <a:cubicBezTo>
                    <a:pt x="10736" y="19166"/>
                    <a:pt x="10711" y="19165"/>
                    <a:pt x="10685" y="19165"/>
                  </a:cubicBezTo>
                  <a:cubicBezTo>
                    <a:pt x="10557" y="19165"/>
                    <a:pt x="10430" y="19178"/>
                    <a:pt x="10304" y="19205"/>
                  </a:cubicBezTo>
                  <a:cubicBezTo>
                    <a:pt x="10304" y="19242"/>
                    <a:pt x="10151" y="19242"/>
                    <a:pt x="10001" y="19242"/>
                  </a:cubicBezTo>
                  <a:cubicBezTo>
                    <a:pt x="9847" y="19205"/>
                    <a:pt x="9543" y="19201"/>
                    <a:pt x="9543" y="19201"/>
                  </a:cubicBezTo>
                  <a:cubicBezTo>
                    <a:pt x="9543" y="19191"/>
                    <a:pt x="9543" y="19177"/>
                    <a:pt x="9543" y="19164"/>
                  </a:cubicBezTo>
                  <a:cubicBezTo>
                    <a:pt x="9546" y="19126"/>
                    <a:pt x="9396" y="19089"/>
                    <a:pt x="9396" y="19089"/>
                  </a:cubicBezTo>
                  <a:cubicBezTo>
                    <a:pt x="9242" y="19089"/>
                    <a:pt x="9242" y="19126"/>
                    <a:pt x="9242" y="19126"/>
                  </a:cubicBezTo>
                  <a:cubicBezTo>
                    <a:pt x="9242" y="19139"/>
                    <a:pt x="9010" y="19136"/>
                    <a:pt x="8666" y="19161"/>
                  </a:cubicBezTo>
                  <a:cubicBezTo>
                    <a:pt x="8239" y="19201"/>
                    <a:pt x="7819" y="19314"/>
                    <a:pt x="7428" y="19493"/>
                  </a:cubicBezTo>
                  <a:cubicBezTo>
                    <a:pt x="7211" y="19593"/>
                    <a:pt x="7005" y="19709"/>
                    <a:pt x="6807" y="19841"/>
                  </a:cubicBezTo>
                  <a:cubicBezTo>
                    <a:pt x="6613" y="19972"/>
                    <a:pt x="6437" y="20117"/>
                    <a:pt x="6278" y="20239"/>
                  </a:cubicBezTo>
                  <a:cubicBezTo>
                    <a:pt x="5955" y="20489"/>
                    <a:pt x="5704" y="20681"/>
                    <a:pt x="5616" y="20750"/>
                  </a:cubicBezTo>
                  <a:cubicBezTo>
                    <a:pt x="5379" y="20891"/>
                    <a:pt x="5060" y="21132"/>
                    <a:pt x="5105" y="21132"/>
                  </a:cubicBezTo>
                  <a:cubicBezTo>
                    <a:pt x="5110" y="21132"/>
                    <a:pt x="5120" y="21129"/>
                    <a:pt x="5134" y="21123"/>
                  </a:cubicBezTo>
                  <a:lnTo>
                    <a:pt x="5134" y="21123"/>
                  </a:lnTo>
                  <a:cubicBezTo>
                    <a:pt x="5156" y="21154"/>
                    <a:pt x="4551" y="21621"/>
                    <a:pt x="3830" y="22179"/>
                  </a:cubicBezTo>
                  <a:lnTo>
                    <a:pt x="2793" y="22987"/>
                  </a:lnTo>
                  <a:lnTo>
                    <a:pt x="2614" y="23128"/>
                  </a:lnTo>
                  <a:lnTo>
                    <a:pt x="2454" y="23213"/>
                  </a:lnTo>
                  <a:cubicBezTo>
                    <a:pt x="2370" y="23253"/>
                    <a:pt x="2320" y="23272"/>
                    <a:pt x="2323" y="23282"/>
                  </a:cubicBezTo>
                  <a:cubicBezTo>
                    <a:pt x="2285" y="23297"/>
                    <a:pt x="2244" y="23307"/>
                    <a:pt x="2200" y="23313"/>
                  </a:cubicBezTo>
                  <a:cubicBezTo>
                    <a:pt x="2109" y="23334"/>
                    <a:pt x="2015" y="23345"/>
                    <a:pt x="1922" y="23345"/>
                  </a:cubicBezTo>
                  <a:cubicBezTo>
                    <a:pt x="1890" y="23345"/>
                    <a:pt x="1859" y="23344"/>
                    <a:pt x="1828" y="23341"/>
                  </a:cubicBezTo>
                  <a:cubicBezTo>
                    <a:pt x="1492" y="23326"/>
                    <a:pt x="1163" y="23203"/>
                    <a:pt x="1028" y="23094"/>
                  </a:cubicBezTo>
                  <a:cubicBezTo>
                    <a:pt x="906" y="23040"/>
                    <a:pt x="805" y="22954"/>
                    <a:pt x="827" y="22954"/>
                  </a:cubicBezTo>
                  <a:cubicBezTo>
                    <a:pt x="834" y="22954"/>
                    <a:pt x="855" y="22964"/>
                    <a:pt x="894" y="22987"/>
                  </a:cubicBezTo>
                  <a:cubicBezTo>
                    <a:pt x="925" y="22956"/>
                    <a:pt x="941" y="22937"/>
                    <a:pt x="834" y="22815"/>
                  </a:cubicBezTo>
                  <a:cubicBezTo>
                    <a:pt x="676" y="22615"/>
                    <a:pt x="637" y="22573"/>
                    <a:pt x="607" y="22573"/>
                  </a:cubicBezTo>
                  <a:cubicBezTo>
                    <a:pt x="599" y="22573"/>
                    <a:pt x="592" y="22576"/>
                    <a:pt x="583" y="22580"/>
                  </a:cubicBezTo>
                  <a:cubicBezTo>
                    <a:pt x="581" y="22581"/>
                    <a:pt x="579" y="22581"/>
                    <a:pt x="577" y="22581"/>
                  </a:cubicBezTo>
                  <a:cubicBezTo>
                    <a:pt x="538" y="22581"/>
                    <a:pt x="471" y="22439"/>
                    <a:pt x="477" y="22436"/>
                  </a:cubicBezTo>
                  <a:cubicBezTo>
                    <a:pt x="414" y="22273"/>
                    <a:pt x="424" y="22269"/>
                    <a:pt x="458" y="22260"/>
                  </a:cubicBezTo>
                  <a:lnTo>
                    <a:pt x="533" y="22244"/>
                  </a:lnTo>
                  <a:lnTo>
                    <a:pt x="502" y="22085"/>
                  </a:lnTo>
                  <a:cubicBezTo>
                    <a:pt x="501" y="22085"/>
                    <a:pt x="500" y="22085"/>
                    <a:pt x="500" y="22085"/>
                  </a:cubicBezTo>
                  <a:cubicBezTo>
                    <a:pt x="461" y="22085"/>
                    <a:pt x="452" y="21925"/>
                    <a:pt x="452" y="21925"/>
                  </a:cubicBezTo>
                  <a:cubicBezTo>
                    <a:pt x="449" y="21787"/>
                    <a:pt x="451" y="21770"/>
                    <a:pt x="498" y="21770"/>
                  </a:cubicBezTo>
                  <a:cubicBezTo>
                    <a:pt x="505" y="21770"/>
                    <a:pt x="514" y="21771"/>
                    <a:pt x="524" y="21771"/>
                  </a:cubicBezTo>
                  <a:cubicBezTo>
                    <a:pt x="602" y="21771"/>
                    <a:pt x="602" y="21621"/>
                    <a:pt x="527" y="21464"/>
                  </a:cubicBezTo>
                  <a:lnTo>
                    <a:pt x="489" y="21160"/>
                  </a:lnTo>
                  <a:cubicBezTo>
                    <a:pt x="565" y="21010"/>
                    <a:pt x="489" y="20703"/>
                    <a:pt x="452" y="20549"/>
                  </a:cubicBezTo>
                  <a:cubicBezTo>
                    <a:pt x="527" y="20405"/>
                    <a:pt x="527" y="20236"/>
                    <a:pt x="452" y="20091"/>
                  </a:cubicBezTo>
                  <a:cubicBezTo>
                    <a:pt x="414" y="20091"/>
                    <a:pt x="414" y="19938"/>
                    <a:pt x="452" y="19788"/>
                  </a:cubicBezTo>
                  <a:cubicBezTo>
                    <a:pt x="493" y="19637"/>
                    <a:pt x="493" y="19484"/>
                    <a:pt x="493" y="19180"/>
                  </a:cubicBezTo>
                  <a:cubicBezTo>
                    <a:pt x="455" y="19026"/>
                    <a:pt x="458" y="17957"/>
                    <a:pt x="458" y="16738"/>
                  </a:cubicBezTo>
                  <a:cubicBezTo>
                    <a:pt x="458" y="16055"/>
                    <a:pt x="458" y="15482"/>
                    <a:pt x="458" y="15084"/>
                  </a:cubicBezTo>
                  <a:cubicBezTo>
                    <a:pt x="452" y="14683"/>
                    <a:pt x="446" y="14454"/>
                    <a:pt x="427" y="14454"/>
                  </a:cubicBezTo>
                  <a:cubicBezTo>
                    <a:pt x="420" y="14350"/>
                    <a:pt x="433" y="14247"/>
                    <a:pt x="464" y="14150"/>
                  </a:cubicBezTo>
                  <a:cubicBezTo>
                    <a:pt x="502" y="14150"/>
                    <a:pt x="502" y="13999"/>
                    <a:pt x="427" y="13843"/>
                  </a:cubicBezTo>
                  <a:cubicBezTo>
                    <a:pt x="394" y="13708"/>
                    <a:pt x="361" y="13692"/>
                    <a:pt x="404" y="13692"/>
                  </a:cubicBezTo>
                  <a:cubicBezTo>
                    <a:pt x="410" y="13692"/>
                    <a:pt x="417" y="13692"/>
                    <a:pt x="427" y="13692"/>
                  </a:cubicBezTo>
                  <a:cubicBezTo>
                    <a:pt x="464" y="13692"/>
                    <a:pt x="464" y="13388"/>
                    <a:pt x="467" y="12777"/>
                  </a:cubicBezTo>
                  <a:cubicBezTo>
                    <a:pt x="467" y="12320"/>
                    <a:pt x="467" y="11712"/>
                    <a:pt x="430" y="11709"/>
                  </a:cubicBezTo>
                  <a:cubicBezTo>
                    <a:pt x="408" y="11531"/>
                    <a:pt x="399" y="11457"/>
                    <a:pt x="402" y="11457"/>
                  </a:cubicBezTo>
                  <a:lnTo>
                    <a:pt x="402" y="11457"/>
                  </a:lnTo>
                  <a:cubicBezTo>
                    <a:pt x="405" y="11457"/>
                    <a:pt x="414" y="11494"/>
                    <a:pt x="430" y="11558"/>
                  </a:cubicBezTo>
                  <a:cubicBezTo>
                    <a:pt x="437" y="11572"/>
                    <a:pt x="443" y="11578"/>
                    <a:pt x="449" y="11578"/>
                  </a:cubicBezTo>
                  <a:cubicBezTo>
                    <a:pt x="511" y="11578"/>
                    <a:pt x="539" y="10909"/>
                    <a:pt x="471" y="10493"/>
                  </a:cubicBezTo>
                  <a:cubicBezTo>
                    <a:pt x="471" y="10339"/>
                    <a:pt x="471" y="10189"/>
                    <a:pt x="508" y="10189"/>
                  </a:cubicBezTo>
                  <a:cubicBezTo>
                    <a:pt x="508" y="10035"/>
                    <a:pt x="508" y="9885"/>
                    <a:pt x="474" y="9424"/>
                  </a:cubicBezTo>
                  <a:cubicBezTo>
                    <a:pt x="474" y="9274"/>
                    <a:pt x="474" y="8662"/>
                    <a:pt x="474" y="8359"/>
                  </a:cubicBezTo>
                  <a:cubicBezTo>
                    <a:pt x="474" y="8155"/>
                    <a:pt x="461" y="7951"/>
                    <a:pt x="436" y="7747"/>
                  </a:cubicBezTo>
                  <a:cubicBezTo>
                    <a:pt x="438" y="7641"/>
                    <a:pt x="439" y="7533"/>
                    <a:pt x="439" y="7533"/>
                  </a:cubicBezTo>
                  <a:cubicBezTo>
                    <a:pt x="439" y="7533"/>
                    <a:pt x="439" y="7552"/>
                    <a:pt x="439" y="7597"/>
                  </a:cubicBezTo>
                  <a:cubicBezTo>
                    <a:pt x="477" y="7597"/>
                    <a:pt x="477" y="6835"/>
                    <a:pt x="480" y="5767"/>
                  </a:cubicBezTo>
                  <a:cubicBezTo>
                    <a:pt x="480" y="4701"/>
                    <a:pt x="483" y="3786"/>
                    <a:pt x="521" y="3636"/>
                  </a:cubicBezTo>
                  <a:cubicBezTo>
                    <a:pt x="521" y="3532"/>
                    <a:pt x="508" y="3429"/>
                    <a:pt x="483" y="3329"/>
                  </a:cubicBezTo>
                  <a:cubicBezTo>
                    <a:pt x="414" y="3185"/>
                    <a:pt x="402" y="3019"/>
                    <a:pt x="452" y="2865"/>
                  </a:cubicBezTo>
                  <a:cubicBezTo>
                    <a:pt x="493" y="2790"/>
                    <a:pt x="527" y="2595"/>
                    <a:pt x="577" y="2404"/>
                  </a:cubicBezTo>
                  <a:cubicBezTo>
                    <a:pt x="621" y="2213"/>
                    <a:pt x="684" y="2025"/>
                    <a:pt x="687" y="1937"/>
                  </a:cubicBezTo>
                  <a:cubicBezTo>
                    <a:pt x="677" y="1932"/>
                    <a:pt x="672" y="1929"/>
                    <a:pt x="672" y="1929"/>
                  </a:cubicBezTo>
                  <a:lnTo>
                    <a:pt x="672" y="1929"/>
                  </a:lnTo>
                  <a:cubicBezTo>
                    <a:pt x="673" y="1929"/>
                    <a:pt x="696" y="1942"/>
                    <a:pt x="718" y="1953"/>
                  </a:cubicBezTo>
                  <a:cubicBezTo>
                    <a:pt x="784" y="1897"/>
                    <a:pt x="865" y="1768"/>
                    <a:pt x="947" y="1633"/>
                  </a:cubicBezTo>
                  <a:cubicBezTo>
                    <a:pt x="1028" y="1502"/>
                    <a:pt x="1113" y="1367"/>
                    <a:pt x="1144" y="1279"/>
                  </a:cubicBezTo>
                  <a:cubicBezTo>
                    <a:pt x="1282" y="1192"/>
                    <a:pt x="1423" y="1126"/>
                    <a:pt x="1533" y="1003"/>
                  </a:cubicBezTo>
                  <a:cubicBezTo>
                    <a:pt x="1603" y="959"/>
                    <a:pt x="1637" y="939"/>
                    <a:pt x="1658" y="939"/>
                  </a:cubicBezTo>
                  <a:cubicBezTo>
                    <a:pt x="1677" y="939"/>
                    <a:pt x="1686" y="956"/>
                    <a:pt x="1702" y="988"/>
                  </a:cubicBezTo>
                  <a:cubicBezTo>
                    <a:pt x="1714" y="1007"/>
                    <a:pt x="1723" y="1023"/>
                    <a:pt x="1751" y="1023"/>
                  </a:cubicBezTo>
                  <a:cubicBezTo>
                    <a:pt x="1774" y="1023"/>
                    <a:pt x="1810" y="1011"/>
                    <a:pt x="1871" y="982"/>
                  </a:cubicBezTo>
                  <a:cubicBezTo>
                    <a:pt x="2003" y="919"/>
                    <a:pt x="1991" y="881"/>
                    <a:pt x="1975" y="847"/>
                  </a:cubicBezTo>
                  <a:lnTo>
                    <a:pt x="2066" y="815"/>
                  </a:lnTo>
                  <a:cubicBezTo>
                    <a:pt x="2132" y="787"/>
                    <a:pt x="2197" y="765"/>
                    <a:pt x="2266" y="750"/>
                  </a:cubicBezTo>
                  <a:cubicBezTo>
                    <a:pt x="2266" y="750"/>
                    <a:pt x="2414" y="712"/>
                    <a:pt x="2407" y="674"/>
                  </a:cubicBezTo>
                  <a:cubicBezTo>
                    <a:pt x="2401" y="640"/>
                    <a:pt x="2558" y="605"/>
                    <a:pt x="2714" y="599"/>
                  </a:cubicBezTo>
                  <a:cubicBezTo>
                    <a:pt x="2714" y="609"/>
                    <a:pt x="2726" y="613"/>
                    <a:pt x="2739" y="613"/>
                  </a:cubicBezTo>
                  <a:cubicBezTo>
                    <a:pt x="2777" y="613"/>
                    <a:pt x="2832" y="582"/>
                    <a:pt x="2714" y="562"/>
                  </a:cubicBezTo>
                  <a:cubicBezTo>
                    <a:pt x="2711" y="524"/>
                    <a:pt x="2711" y="483"/>
                    <a:pt x="2874" y="477"/>
                  </a:cubicBezTo>
                  <a:cubicBezTo>
                    <a:pt x="2874" y="477"/>
                    <a:pt x="2877" y="439"/>
                    <a:pt x="2877" y="402"/>
                  </a:cubicBezTo>
                  <a:cubicBezTo>
                    <a:pt x="2881" y="330"/>
                    <a:pt x="2887" y="280"/>
                    <a:pt x="2523" y="273"/>
                  </a:cubicBezTo>
                  <a:cubicBezTo>
                    <a:pt x="1793" y="327"/>
                    <a:pt x="1307" y="668"/>
                    <a:pt x="1351" y="715"/>
                  </a:cubicBezTo>
                  <a:lnTo>
                    <a:pt x="1270" y="797"/>
                  </a:lnTo>
                  <a:lnTo>
                    <a:pt x="1091" y="966"/>
                  </a:lnTo>
                  <a:cubicBezTo>
                    <a:pt x="1025" y="1025"/>
                    <a:pt x="953" y="1079"/>
                    <a:pt x="903" y="1126"/>
                  </a:cubicBezTo>
                  <a:lnTo>
                    <a:pt x="812" y="1195"/>
                  </a:lnTo>
                  <a:cubicBezTo>
                    <a:pt x="812" y="1194"/>
                    <a:pt x="811" y="1194"/>
                    <a:pt x="810" y="1194"/>
                  </a:cubicBezTo>
                  <a:cubicBezTo>
                    <a:pt x="787" y="1194"/>
                    <a:pt x="658" y="1319"/>
                    <a:pt x="508" y="1561"/>
                  </a:cubicBezTo>
                  <a:cubicBezTo>
                    <a:pt x="301" y="1893"/>
                    <a:pt x="173" y="2266"/>
                    <a:pt x="126" y="2655"/>
                  </a:cubicBezTo>
                  <a:cubicBezTo>
                    <a:pt x="113" y="2787"/>
                    <a:pt x="107" y="2931"/>
                    <a:pt x="107" y="3031"/>
                  </a:cubicBezTo>
                  <a:cubicBezTo>
                    <a:pt x="107" y="3131"/>
                    <a:pt x="104" y="3225"/>
                    <a:pt x="104" y="3313"/>
                  </a:cubicBezTo>
                  <a:cubicBezTo>
                    <a:pt x="104" y="3485"/>
                    <a:pt x="101" y="3633"/>
                    <a:pt x="101" y="3758"/>
                  </a:cubicBezTo>
                  <a:cubicBezTo>
                    <a:pt x="95" y="4006"/>
                    <a:pt x="85" y="4156"/>
                    <a:pt x="66" y="4231"/>
                  </a:cubicBezTo>
                  <a:cubicBezTo>
                    <a:pt x="41" y="4332"/>
                    <a:pt x="29" y="4432"/>
                    <a:pt x="29" y="4535"/>
                  </a:cubicBezTo>
                  <a:cubicBezTo>
                    <a:pt x="48" y="4535"/>
                    <a:pt x="57" y="4764"/>
                    <a:pt x="60" y="5128"/>
                  </a:cubicBezTo>
                  <a:cubicBezTo>
                    <a:pt x="60" y="5488"/>
                    <a:pt x="60" y="5983"/>
                    <a:pt x="63" y="6519"/>
                  </a:cubicBezTo>
                  <a:cubicBezTo>
                    <a:pt x="63" y="7052"/>
                    <a:pt x="63" y="7584"/>
                    <a:pt x="63" y="7986"/>
                  </a:cubicBezTo>
                  <a:cubicBezTo>
                    <a:pt x="66" y="8384"/>
                    <a:pt x="76" y="8653"/>
                    <a:pt x="95" y="8653"/>
                  </a:cubicBezTo>
                  <a:lnTo>
                    <a:pt x="95" y="8957"/>
                  </a:lnTo>
                  <a:cubicBezTo>
                    <a:pt x="57" y="8957"/>
                    <a:pt x="57" y="9261"/>
                    <a:pt x="57" y="9565"/>
                  </a:cubicBezTo>
                  <a:cubicBezTo>
                    <a:pt x="79" y="9769"/>
                    <a:pt x="91" y="9972"/>
                    <a:pt x="91" y="10176"/>
                  </a:cubicBezTo>
                  <a:cubicBezTo>
                    <a:pt x="54" y="10176"/>
                    <a:pt x="54" y="10327"/>
                    <a:pt x="54" y="10631"/>
                  </a:cubicBezTo>
                  <a:cubicBezTo>
                    <a:pt x="54" y="10938"/>
                    <a:pt x="54" y="11088"/>
                    <a:pt x="91" y="11091"/>
                  </a:cubicBezTo>
                  <a:cubicBezTo>
                    <a:pt x="91" y="11242"/>
                    <a:pt x="88" y="12310"/>
                    <a:pt x="51" y="12765"/>
                  </a:cubicBezTo>
                  <a:cubicBezTo>
                    <a:pt x="13" y="12915"/>
                    <a:pt x="51" y="13069"/>
                    <a:pt x="88" y="13222"/>
                  </a:cubicBezTo>
                  <a:cubicBezTo>
                    <a:pt x="126" y="13225"/>
                    <a:pt x="163" y="13379"/>
                    <a:pt x="163" y="13529"/>
                  </a:cubicBezTo>
                  <a:lnTo>
                    <a:pt x="85" y="13529"/>
                  </a:lnTo>
                  <a:cubicBezTo>
                    <a:pt x="71" y="13465"/>
                    <a:pt x="62" y="13428"/>
                    <a:pt x="57" y="13428"/>
                  </a:cubicBezTo>
                  <a:cubicBezTo>
                    <a:pt x="50" y="13428"/>
                    <a:pt x="49" y="13502"/>
                    <a:pt x="48" y="13680"/>
                  </a:cubicBezTo>
                  <a:cubicBezTo>
                    <a:pt x="48" y="13833"/>
                    <a:pt x="48" y="13984"/>
                    <a:pt x="48" y="13984"/>
                  </a:cubicBezTo>
                  <a:cubicBezTo>
                    <a:pt x="85" y="13987"/>
                    <a:pt x="85" y="14748"/>
                    <a:pt x="82" y="15814"/>
                  </a:cubicBezTo>
                  <a:cubicBezTo>
                    <a:pt x="79" y="17186"/>
                    <a:pt x="79" y="17644"/>
                    <a:pt x="116" y="17644"/>
                  </a:cubicBezTo>
                  <a:cubicBezTo>
                    <a:pt x="154" y="17644"/>
                    <a:pt x="154" y="17798"/>
                    <a:pt x="116" y="18252"/>
                  </a:cubicBezTo>
                  <a:cubicBezTo>
                    <a:pt x="1" y="19164"/>
                    <a:pt x="1" y="19164"/>
                    <a:pt x="38" y="19317"/>
                  </a:cubicBezTo>
                  <a:cubicBezTo>
                    <a:pt x="38" y="19170"/>
                    <a:pt x="73" y="19167"/>
                    <a:pt x="109" y="19167"/>
                  </a:cubicBezTo>
                  <a:cubicBezTo>
                    <a:pt x="110" y="19167"/>
                    <a:pt x="112" y="19167"/>
                    <a:pt x="113" y="19167"/>
                  </a:cubicBezTo>
                  <a:cubicBezTo>
                    <a:pt x="189" y="19170"/>
                    <a:pt x="189" y="19324"/>
                    <a:pt x="113" y="19471"/>
                  </a:cubicBezTo>
                  <a:cubicBezTo>
                    <a:pt x="38" y="19474"/>
                    <a:pt x="69" y="21749"/>
                    <a:pt x="148" y="21918"/>
                  </a:cubicBezTo>
                  <a:cubicBezTo>
                    <a:pt x="167" y="21920"/>
                    <a:pt x="176" y="21921"/>
                    <a:pt x="171" y="21921"/>
                  </a:cubicBezTo>
                  <a:cubicBezTo>
                    <a:pt x="167" y="21921"/>
                    <a:pt x="148" y="21920"/>
                    <a:pt x="110" y="21918"/>
                  </a:cubicBezTo>
                  <a:cubicBezTo>
                    <a:pt x="91" y="21918"/>
                    <a:pt x="85" y="21969"/>
                    <a:pt x="91" y="22125"/>
                  </a:cubicBezTo>
                  <a:cubicBezTo>
                    <a:pt x="123" y="22407"/>
                    <a:pt x="223" y="22674"/>
                    <a:pt x="383" y="22909"/>
                  </a:cubicBezTo>
                  <a:cubicBezTo>
                    <a:pt x="433" y="22987"/>
                    <a:pt x="489" y="23059"/>
                    <a:pt x="555" y="23125"/>
                  </a:cubicBezTo>
                  <a:cubicBezTo>
                    <a:pt x="596" y="23175"/>
                    <a:pt x="643" y="23222"/>
                    <a:pt x="696" y="23263"/>
                  </a:cubicBezTo>
                  <a:cubicBezTo>
                    <a:pt x="734" y="23297"/>
                    <a:pt x="775" y="23332"/>
                    <a:pt x="815" y="23363"/>
                  </a:cubicBezTo>
                  <a:cubicBezTo>
                    <a:pt x="817" y="23361"/>
                    <a:pt x="821" y="23360"/>
                    <a:pt x="825" y="23360"/>
                  </a:cubicBezTo>
                  <a:cubicBezTo>
                    <a:pt x="879" y="23360"/>
                    <a:pt x="1114" y="23523"/>
                    <a:pt x="1389" y="23604"/>
                  </a:cubicBezTo>
                  <a:cubicBezTo>
                    <a:pt x="1683" y="23705"/>
                    <a:pt x="2003" y="23702"/>
                    <a:pt x="2003" y="23720"/>
                  </a:cubicBezTo>
                  <a:cubicBezTo>
                    <a:pt x="2047" y="23727"/>
                    <a:pt x="2092" y="23732"/>
                    <a:pt x="2137" y="23732"/>
                  </a:cubicBezTo>
                  <a:cubicBezTo>
                    <a:pt x="2173" y="23732"/>
                    <a:pt x="2209" y="23729"/>
                    <a:pt x="2244" y="23724"/>
                  </a:cubicBezTo>
                  <a:cubicBezTo>
                    <a:pt x="2323" y="23717"/>
                    <a:pt x="2429" y="23692"/>
                    <a:pt x="2630" y="23614"/>
                  </a:cubicBezTo>
                  <a:lnTo>
                    <a:pt x="2739" y="23548"/>
                  </a:lnTo>
                  <a:cubicBezTo>
                    <a:pt x="2786" y="23523"/>
                    <a:pt x="2833" y="23495"/>
                    <a:pt x="2877" y="23460"/>
                  </a:cubicBezTo>
                  <a:lnTo>
                    <a:pt x="3053" y="23307"/>
                  </a:lnTo>
                  <a:cubicBezTo>
                    <a:pt x="3156" y="23219"/>
                    <a:pt x="3263" y="23134"/>
                    <a:pt x="3363" y="23059"/>
                  </a:cubicBezTo>
                  <a:cubicBezTo>
                    <a:pt x="3547" y="22922"/>
                    <a:pt x="3701" y="22826"/>
                    <a:pt x="3731" y="22826"/>
                  </a:cubicBezTo>
                  <a:cubicBezTo>
                    <a:pt x="3734" y="22826"/>
                    <a:pt x="3735" y="22826"/>
                    <a:pt x="3736" y="22827"/>
                  </a:cubicBezTo>
                  <a:lnTo>
                    <a:pt x="3977" y="22639"/>
                  </a:lnTo>
                  <a:cubicBezTo>
                    <a:pt x="4074" y="22517"/>
                    <a:pt x="4316" y="22329"/>
                    <a:pt x="4435" y="22235"/>
                  </a:cubicBezTo>
                  <a:cubicBezTo>
                    <a:pt x="4727" y="22011"/>
                    <a:pt x="4861" y="21906"/>
                    <a:pt x="4830" y="21906"/>
                  </a:cubicBezTo>
                  <a:cubicBezTo>
                    <a:pt x="4822" y="21906"/>
                    <a:pt x="4804" y="21912"/>
                    <a:pt x="4776" y="21925"/>
                  </a:cubicBezTo>
                  <a:cubicBezTo>
                    <a:pt x="4755" y="21897"/>
                    <a:pt x="4729" y="21865"/>
                    <a:pt x="4852" y="21771"/>
                  </a:cubicBezTo>
                  <a:lnTo>
                    <a:pt x="4874" y="21803"/>
                  </a:lnTo>
                  <a:cubicBezTo>
                    <a:pt x="4875" y="21804"/>
                    <a:pt x="4877" y="21805"/>
                    <a:pt x="4880" y="21805"/>
                  </a:cubicBezTo>
                  <a:cubicBezTo>
                    <a:pt x="4933" y="21805"/>
                    <a:pt x="5284" y="21536"/>
                    <a:pt x="5739" y="21182"/>
                  </a:cubicBezTo>
                  <a:cubicBezTo>
                    <a:pt x="6343" y="20715"/>
                    <a:pt x="6585" y="20530"/>
                    <a:pt x="6726" y="20468"/>
                  </a:cubicBezTo>
                  <a:lnTo>
                    <a:pt x="6823" y="20342"/>
                  </a:lnTo>
                  <a:cubicBezTo>
                    <a:pt x="6896" y="20248"/>
                    <a:pt x="6990" y="20177"/>
                    <a:pt x="7029" y="20177"/>
                  </a:cubicBezTo>
                  <a:cubicBezTo>
                    <a:pt x="7037" y="20177"/>
                    <a:pt x="7042" y="20180"/>
                    <a:pt x="7045" y="20185"/>
                  </a:cubicBezTo>
                  <a:cubicBezTo>
                    <a:pt x="7114" y="20164"/>
                    <a:pt x="7258" y="20079"/>
                    <a:pt x="7421" y="19994"/>
                  </a:cubicBezTo>
                  <a:lnTo>
                    <a:pt x="7888" y="19762"/>
                  </a:lnTo>
                  <a:cubicBezTo>
                    <a:pt x="8014" y="19719"/>
                    <a:pt x="8142" y="19684"/>
                    <a:pt x="8142" y="19684"/>
                  </a:cubicBezTo>
                  <a:cubicBezTo>
                    <a:pt x="8172" y="19691"/>
                    <a:pt x="8210" y="19694"/>
                    <a:pt x="8254" y="19694"/>
                  </a:cubicBezTo>
                  <a:cubicBezTo>
                    <a:pt x="8429" y="19694"/>
                    <a:pt x="8689" y="19644"/>
                    <a:pt x="8794" y="19584"/>
                  </a:cubicBezTo>
                  <a:cubicBezTo>
                    <a:pt x="8799" y="19615"/>
                    <a:pt x="8868" y="19619"/>
                    <a:pt x="8970" y="19619"/>
                  </a:cubicBezTo>
                  <a:cubicBezTo>
                    <a:pt x="9001" y="19619"/>
                    <a:pt x="9036" y="19618"/>
                    <a:pt x="9073" y="19618"/>
                  </a:cubicBezTo>
                  <a:cubicBezTo>
                    <a:pt x="9223" y="19600"/>
                    <a:pt x="9446" y="19590"/>
                    <a:pt x="9634" y="19590"/>
                  </a:cubicBezTo>
                  <a:cubicBezTo>
                    <a:pt x="9830" y="19590"/>
                    <a:pt x="9988" y="19601"/>
                    <a:pt x="9988" y="19621"/>
                  </a:cubicBezTo>
                  <a:lnTo>
                    <a:pt x="10142" y="19621"/>
                  </a:lnTo>
                  <a:cubicBezTo>
                    <a:pt x="10267" y="19595"/>
                    <a:pt x="10394" y="19582"/>
                    <a:pt x="10522" y="19582"/>
                  </a:cubicBezTo>
                  <a:cubicBezTo>
                    <a:pt x="10548" y="19582"/>
                    <a:pt x="10573" y="19583"/>
                    <a:pt x="10599" y="19584"/>
                  </a:cubicBezTo>
                  <a:cubicBezTo>
                    <a:pt x="10625" y="19585"/>
                    <a:pt x="10650" y="19585"/>
                    <a:pt x="10676" y="19585"/>
                  </a:cubicBezTo>
                  <a:cubicBezTo>
                    <a:pt x="10804" y="19585"/>
                    <a:pt x="10931" y="19572"/>
                    <a:pt x="11057" y="19546"/>
                  </a:cubicBezTo>
                  <a:cubicBezTo>
                    <a:pt x="11157" y="19524"/>
                    <a:pt x="11260" y="19512"/>
                    <a:pt x="11364" y="19509"/>
                  </a:cubicBezTo>
                  <a:cubicBezTo>
                    <a:pt x="11514" y="19509"/>
                    <a:pt x="11361" y="19546"/>
                    <a:pt x="11207" y="19584"/>
                  </a:cubicBezTo>
                  <a:cubicBezTo>
                    <a:pt x="11081" y="19599"/>
                    <a:pt x="11086" y="19609"/>
                    <a:pt x="11167" y="19609"/>
                  </a:cubicBezTo>
                  <a:cubicBezTo>
                    <a:pt x="11282" y="19609"/>
                    <a:pt x="11550" y="19590"/>
                    <a:pt x="11818" y="19546"/>
                  </a:cubicBezTo>
                  <a:cubicBezTo>
                    <a:pt x="12046" y="19511"/>
                    <a:pt x="12161" y="19493"/>
                    <a:pt x="12182" y="19493"/>
                  </a:cubicBezTo>
                  <a:cubicBezTo>
                    <a:pt x="12204" y="19493"/>
                    <a:pt x="12127" y="19511"/>
                    <a:pt x="11972" y="19549"/>
                  </a:cubicBezTo>
                  <a:cubicBezTo>
                    <a:pt x="11863" y="19576"/>
                    <a:pt x="11755" y="19603"/>
                    <a:pt x="11809" y="19603"/>
                  </a:cubicBezTo>
                  <a:cubicBezTo>
                    <a:pt x="11831" y="19603"/>
                    <a:pt x="11882" y="19598"/>
                    <a:pt x="11972" y="19587"/>
                  </a:cubicBezTo>
                  <a:cubicBezTo>
                    <a:pt x="11972" y="19587"/>
                    <a:pt x="12276" y="19587"/>
                    <a:pt x="12276" y="19549"/>
                  </a:cubicBezTo>
                  <a:lnTo>
                    <a:pt x="12733" y="19549"/>
                  </a:lnTo>
                  <a:cubicBezTo>
                    <a:pt x="12914" y="19575"/>
                    <a:pt x="13097" y="19587"/>
                    <a:pt x="13280" y="19587"/>
                  </a:cubicBezTo>
                  <a:cubicBezTo>
                    <a:pt x="13300" y="19587"/>
                    <a:pt x="13321" y="19587"/>
                    <a:pt x="13341" y="19587"/>
                  </a:cubicBezTo>
                  <a:cubicBezTo>
                    <a:pt x="13416" y="19569"/>
                    <a:pt x="13455" y="19559"/>
                    <a:pt x="13492" y="19559"/>
                  </a:cubicBezTo>
                  <a:cubicBezTo>
                    <a:pt x="13531" y="19559"/>
                    <a:pt x="13568" y="19569"/>
                    <a:pt x="13645" y="19590"/>
                  </a:cubicBezTo>
                  <a:cubicBezTo>
                    <a:pt x="13645" y="19606"/>
                    <a:pt x="13671" y="19615"/>
                    <a:pt x="13702" y="19615"/>
                  </a:cubicBezTo>
                  <a:cubicBezTo>
                    <a:pt x="13746" y="19615"/>
                    <a:pt x="13799" y="19597"/>
                    <a:pt x="13799" y="19552"/>
                  </a:cubicBezTo>
                  <a:cubicBezTo>
                    <a:pt x="13874" y="19534"/>
                    <a:pt x="13951" y="19524"/>
                    <a:pt x="14027" y="19524"/>
                  </a:cubicBezTo>
                  <a:cubicBezTo>
                    <a:pt x="14104" y="19524"/>
                    <a:pt x="14181" y="19534"/>
                    <a:pt x="14256" y="19552"/>
                  </a:cubicBezTo>
                  <a:cubicBezTo>
                    <a:pt x="14256" y="19597"/>
                    <a:pt x="14308" y="19615"/>
                    <a:pt x="14351" y="19615"/>
                  </a:cubicBezTo>
                  <a:cubicBezTo>
                    <a:pt x="14382" y="19615"/>
                    <a:pt x="14408" y="19606"/>
                    <a:pt x="14410" y="19590"/>
                  </a:cubicBezTo>
                  <a:cubicBezTo>
                    <a:pt x="14510" y="19568"/>
                    <a:pt x="14610" y="19556"/>
                    <a:pt x="14714" y="19552"/>
                  </a:cubicBezTo>
                  <a:cubicBezTo>
                    <a:pt x="14714" y="19571"/>
                    <a:pt x="15055" y="19581"/>
                    <a:pt x="15569" y="19587"/>
                  </a:cubicBezTo>
                  <a:lnTo>
                    <a:pt x="17456" y="19596"/>
                  </a:lnTo>
                  <a:cubicBezTo>
                    <a:pt x="17609" y="19596"/>
                    <a:pt x="17763" y="19559"/>
                    <a:pt x="17763" y="19521"/>
                  </a:cubicBezTo>
                  <a:cubicBezTo>
                    <a:pt x="17764" y="19489"/>
                    <a:pt x="17764" y="19478"/>
                    <a:pt x="17776" y="19478"/>
                  </a:cubicBezTo>
                  <a:cubicBezTo>
                    <a:pt x="17791" y="19478"/>
                    <a:pt x="17828" y="19499"/>
                    <a:pt x="17917" y="19521"/>
                  </a:cubicBezTo>
                  <a:cubicBezTo>
                    <a:pt x="17991" y="19578"/>
                    <a:pt x="18105" y="19607"/>
                    <a:pt x="18181" y="19607"/>
                  </a:cubicBezTo>
                  <a:cubicBezTo>
                    <a:pt x="18255" y="19607"/>
                    <a:pt x="18294" y="19579"/>
                    <a:pt x="18220" y="19521"/>
                  </a:cubicBezTo>
                  <a:cubicBezTo>
                    <a:pt x="18145" y="19484"/>
                    <a:pt x="18108" y="19465"/>
                    <a:pt x="18127" y="19465"/>
                  </a:cubicBezTo>
                  <a:cubicBezTo>
                    <a:pt x="18146" y="19465"/>
                    <a:pt x="18222" y="19484"/>
                    <a:pt x="18374" y="19521"/>
                  </a:cubicBezTo>
                  <a:cubicBezTo>
                    <a:pt x="18449" y="19540"/>
                    <a:pt x="18487" y="19549"/>
                    <a:pt x="18525" y="19549"/>
                  </a:cubicBezTo>
                  <a:cubicBezTo>
                    <a:pt x="18563" y="19549"/>
                    <a:pt x="18601" y="19540"/>
                    <a:pt x="18678" y="19521"/>
                  </a:cubicBezTo>
                  <a:cubicBezTo>
                    <a:pt x="18678" y="19503"/>
                    <a:pt x="18715" y="19493"/>
                    <a:pt x="18752" y="19493"/>
                  </a:cubicBezTo>
                  <a:cubicBezTo>
                    <a:pt x="18791" y="19493"/>
                    <a:pt x="18830" y="19503"/>
                    <a:pt x="18828" y="19524"/>
                  </a:cubicBezTo>
                  <a:cubicBezTo>
                    <a:pt x="18937" y="19551"/>
                    <a:pt x="19044" y="19577"/>
                    <a:pt x="19097" y="19577"/>
                  </a:cubicBezTo>
                  <a:cubicBezTo>
                    <a:pt x="19120" y="19577"/>
                    <a:pt x="19132" y="19573"/>
                    <a:pt x="19132" y="19562"/>
                  </a:cubicBezTo>
                  <a:cubicBezTo>
                    <a:pt x="19236" y="19562"/>
                    <a:pt x="19336" y="19578"/>
                    <a:pt x="19436" y="19599"/>
                  </a:cubicBezTo>
                  <a:cubicBezTo>
                    <a:pt x="19480" y="19610"/>
                    <a:pt x="19525" y="19615"/>
                    <a:pt x="19569" y="19615"/>
                  </a:cubicBezTo>
                  <a:cubicBezTo>
                    <a:pt x="19677" y="19615"/>
                    <a:pt x="19785" y="19588"/>
                    <a:pt x="19894" y="19562"/>
                  </a:cubicBezTo>
                  <a:cubicBezTo>
                    <a:pt x="20122" y="19525"/>
                    <a:pt x="20275" y="19506"/>
                    <a:pt x="20352" y="19506"/>
                  </a:cubicBezTo>
                  <a:cubicBezTo>
                    <a:pt x="20431" y="19506"/>
                    <a:pt x="20431" y="19525"/>
                    <a:pt x="20351" y="19565"/>
                  </a:cubicBezTo>
                  <a:cubicBezTo>
                    <a:pt x="20293" y="19594"/>
                    <a:pt x="20368" y="19606"/>
                    <a:pt x="20491" y="19606"/>
                  </a:cubicBezTo>
                  <a:cubicBezTo>
                    <a:pt x="20691" y="19606"/>
                    <a:pt x="21019" y="19574"/>
                    <a:pt x="21116" y="19527"/>
                  </a:cubicBezTo>
                  <a:cubicBezTo>
                    <a:pt x="21206" y="19483"/>
                    <a:pt x="21243" y="19465"/>
                    <a:pt x="21259" y="19465"/>
                  </a:cubicBezTo>
                  <a:cubicBezTo>
                    <a:pt x="21270" y="19465"/>
                    <a:pt x="21270" y="19474"/>
                    <a:pt x="21270" y="19490"/>
                  </a:cubicBezTo>
                  <a:cubicBezTo>
                    <a:pt x="21267" y="19527"/>
                    <a:pt x="21420" y="19527"/>
                    <a:pt x="21420" y="19527"/>
                  </a:cubicBezTo>
                  <a:cubicBezTo>
                    <a:pt x="21574" y="19527"/>
                    <a:pt x="21724" y="19527"/>
                    <a:pt x="21724" y="19565"/>
                  </a:cubicBezTo>
                  <a:cubicBezTo>
                    <a:pt x="21878" y="19562"/>
                    <a:pt x="22031" y="19549"/>
                    <a:pt x="22182" y="19531"/>
                  </a:cubicBezTo>
                  <a:cubicBezTo>
                    <a:pt x="22299" y="19502"/>
                    <a:pt x="22438" y="19490"/>
                    <a:pt x="22574" y="19490"/>
                  </a:cubicBezTo>
                  <a:cubicBezTo>
                    <a:pt x="22793" y="19490"/>
                    <a:pt x="23004" y="19522"/>
                    <a:pt x="23097" y="19568"/>
                  </a:cubicBezTo>
                  <a:lnTo>
                    <a:pt x="23401" y="19531"/>
                  </a:lnTo>
                  <a:cubicBezTo>
                    <a:pt x="23498" y="19484"/>
                    <a:pt x="23593" y="19452"/>
                    <a:pt x="23651" y="19452"/>
                  </a:cubicBezTo>
                  <a:cubicBezTo>
                    <a:pt x="23687" y="19452"/>
                    <a:pt x="23709" y="19464"/>
                    <a:pt x="23708" y="19493"/>
                  </a:cubicBezTo>
                  <a:lnTo>
                    <a:pt x="23705" y="19531"/>
                  </a:lnTo>
                  <a:cubicBezTo>
                    <a:pt x="23763" y="19502"/>
                    <a:pt x="23885" y="19491"/>
                    <a:pt x="24014" y="19491"/>
                  </a:cubicBezTo>
                  <a:cubicBezTo>
                    <a:pt x="24230" y="19491"/>
                    <a:pt x="24468" y="19524"/>
                    <a:pt x="24466" y="19571"/>
                  </a:cubicBezTo>
                  <a:cubicBezTo>
                    <a:pt x="24466" y="19609"/>
                    <a:pt x="24466" y="19609"/>
                    <a:pt x="24617" y="19609"/>
                  </a:cubicBezTo>
                  <a:lnTo>
                    <a:pt x="24620" y="19571"/>
                  </a:lnTo>
                  <a:cubicBezTo>
                    <a:pt x="24620" y="19534"/>
                    <a:pt x="24623" y="19496"/>
                    <a:pt x="24773" y="19496"/>
                  </a:cubicBezTo>
                  <a:cubicBezTo>
                    <a:pt x="24927" y="19496"/>
                    <a:pt x="25077" y="19496"/>
                    <a:pt x="25077" y="19534"/>
                  </a:cubicBezTo>
                  <a:cubicBezTo>
                    <a:pt x="25183" y="19560"/>
                    <a:pt x="25291" y="19588"/>
                    <a:pt x="25345" y="19588"/>
                  </a:cubicBezTo>
                  <a:cubicBezTo>
                    <a:pt x="25368" y="19588"/>
                    <a:pt x="25381" y="19583"/>
                    <a:pt x="25381" y="19571"/>
                  </a:cubicBezTo>
                  <a:cubicBezTo>
                    <a:pt x="25485" y="19574"/>
                    <a:pt x="25585" y="19587"/>
                    <a:pt x="25685" y="19612"/>
                  </a:cubicBezTo>
                  <a:lnTo>
                    <a:pt x="26293" y="19612"/>
                  </a:lnTo>
                  <a:cubicBezTo>
                    <a:pt x="26370" y="19593"/>
                    <a:pt x="26485" y="19584"/>
                    <a:pt x="26581" y="19584"/>
                  </a:cubicBezTo>
                  <a:cubicBezTo>
                    <a:pt x="26676" y="19584"/>
                    <a:pt x="26752" y="19593"/>
                    <a:pt x="26751" y="19612"/>
                  </a:cubicBezTo>
                  <a:cubicBezTo>
                    <a:pt x="26751" y="19612"/>
                    <a:pt x="26757" y="19612"/>
                    <a:pt x="26768" y="19612"/>
                  </a:cubicBezTo>
                  <a:cubicBezTo>
                    <a:pt x="26835" y="19612"/>
                    <a:pt x="27077" y="19610"/>
                    <a:pt x="27208" y="19578"/>
                  </a:cubicBezTo>
                  <a:cubicBezTo>
                    <a:pt x="27515" y="19578"/>
                    <a:pt x="27666" y="19578"/>
                    <a:pt x="27666" y="19615"/>
                  </a:cubicBezTo>
                  <a:cubicBezTo>
                    <a:pt x="27666" y="19634"/>
                    <a:pt x="27666" y="19643"/>
                    <a:pt x="27685" y="19643"/>
                  </a:cubicBezTo>
                  <a:cubicBezTo>
                    <a:pt x="27704" y="19643"/>
                    <a:pt x="27743" y="19634"/>
                    <a:pt x="27819" y="19615"/>
                  </a:cubicBezTo>
                  <a:cubicBezTo>
                    <a:pt x="27819" y="19578"/>
                    <a:pt x="27973" y="19578"/>
                    <a:pt x="28123" y="19578"/>
                  </a:cubicBezTo>
                  <a:lnTo>
                    <a:pt x="28427" y="19578"/>
                  </a:lnTo>
                  <a:cubicBezTo>
                    <a:pt x="28430" y="19540"/>
                    <a:pt x="28430" y="19540"/>
                    <a:pt x="28581" y="19540"/>
                  </a:cubicBezTo>
                  <a:cubicBezTo>
                    <a:pt x="28734" y="19540"/>
                    <a:pt x="29192" y="19581"/>
                    <a:pt x="29342" y="19581"/>
                  </a:cubicBezTo>
                  <a:cubicBezTo>
                    <a:pt x="29800" y="19581"/>
                    <a:pt x="29800" y="19581"/>
                    <a:pt x="29649" y="19543"/>
                  </a:cubicBezTo>
                  <a:cubicBezTo>
                    <a:pt x="29547" y="19543"/>
                    <a:pt x="29513" y="19526"/>
                    <a:pt x="29592" y="19526"/>
                  </a:cubicBezTo>
                  <a:cubicBezTo>
                    <a:pt x="29631" y="19526"/>
                    <a:pt x="29699" y="19531"/>
                    <a:pt x="29800" y="19543"/>
                  </a:cubicBezTo>
                  <a:cubicBezTo>
                    <a:pt x="29953" y="19543"/>
                    <a:pt x="30411" y="19584"/>
                    <a:pt x="30865" y="19584"/>
                  </a:cubicBezTo>
                  <a:cubicBezTo>
                    <a:pt x="31477" y="19584"/>
                    <a:pt x="31477" y="19584"/>
                    <a:pt x="31477" y="19546"/>
                  </a:cubicBezTo>
                  <a:cubicBezTo>
                    <a:pt x="31401" y="19509"/>
                    <a:pt x="31402" y="19490"/>
                    <a:pt x="31440" y="19490"/>
                  </a:cubicBezTo>
                  <a:cubicBezTo>
                    <a:pt x="31479" y="19490"/>
                    <a:pt x="31555" y="19509"/>
                    <a:pt x="31630" y="19546"/>
                  </a:cubicBezTo>
                  <a:cubicBezTo>
                    <a:pt x="31807" y="19591"/>
                    <a:pt x="31934" y="19610"/>
                    <a:pt x="32007" y="19610"/>
                  </a:cubicBezTo>
                  <a:cubicBezTo>
                    <a:pt x="32059" y="19610"/>
                    <a:pt x="32084" y="19601"/>
                    <a:pt x="32084" y="19584"/>
                  </a:cubicBezTo>
                  <a:cubicBezTo>
                    <a:pt x="32168" y="19560"/>
                    <a:pt x="32253" y="19548"/>
                    <a:pt x="32339" y="19548"/>
                  </a:cubicBezTo>
                  <a:cubicBezTo>
                    <a:pt x="32357" y="19548"/>
                    <a:pt x="32374" y="19548"/>
                    <a:pt x="32392" y="19549"/>
                  </a:cubicBezTo>
                  <a:cubicBezTo>
                    <a:pt x="32392" y="19568"/>
                    <a:pt x="32429" y="19578"/>
                    <a:pt x="32505" y="19578"/>
                  </a:cubicBezTo>
                  <a:cubicBezTo>
                    <a:pt x="32581" y="19578"/>
                    <a:pt x="32696" y="19568"/>
                    <a:pt x="32849" y="19549"/>
                  </a:cubicBezTo>
                  <a:cubicBezTo>
                    <a:pt x="33000" y="19549"/>
                    <a:pt x="33000" y="19549"/>
                    <a:pt x="33000" y="19587"/>
                  </a:cubicBezTo>
                  <a:lnTo>
                    <a:pt x="33304" y="19587"/>
                  </a:lnTo>
                  <a:cubicBezTo>
                    <a:pt x="33430" y="19556"/>
                    <a:pt x="33659" y="19545"/>
                    <a:pt x="33895" y="19545"/>
                  </a:cubicBezTo>
                  <a:cubicBezTo>
                    <a:pt x="34234" y="19545"/>
                    <a:pt x="34588" y="19568"/>
                    <a:pt x="34676" y="19590"/>
                  </a:cubicBezTo>
                  <a:cubicBezTo>
                    <a:pt x="34780" y="19587"/>
                    <a:pt x="34883" y="19574"/>
                    <a:pt x="34983" y="19552"/>
                  </a:cubicBezTo>
                  <a:cubicBezTo>
                    <a:pt x="35060" y="19515"/>
                    <a:pt x="35137" y="19496"/>
                    <a:pt x="35194" y="19496"/>
                  </a:cubicBezTo>
                  <a:cubicBezTo>
                    <a:pt x="35251" y="19496"/>
                    <a:pt x="35289" y="19515"/>
                    <a:pt x="35287" y="19552"/>
                  </a:cubicBezTo>
                  <a:cubicBezTo>
                    <a:pt x="35286" y="19590"/>
                    <a:pt x="35285" y="19609"/>
                    <a:pt x="35304" y="19609"/>
                  </a:cubicBezTo>
                  <a:cubicBezTo>
                    <a:pt x="35322" y="19609"/>
                    <a:pt x="35361" y="19590"/>
                    <a:pt x="35438" y="19552"/>
                  </a:cubicBezTo>
                  <a:cubicBezTo>
                    <a:pt x="35499" y="19537"/>
                    <a:pt x="35658" y="19529"/>
                    <a:pt x="35817" y="19529"/>
                  </a:cubicBezTo>
                  <a:cubicBezTo>
                    <a:pt x="36055" y="19529"/>
                    <a:pt x="36293" y="19548"/>
                    <a:pt x="36199" y="19593"/>
                  </a:cubicBezTo>
                  <a:cubicBezTo>
                    <a:pt x="36199" y="19631"/>
                    <a:pt x="36199" y="19668"/>
                    <a:pt x="36199" y="19668"/>
                  </a:cubicBezTo>
                  <a:cubicBezTo>
                    <a:pt x="36299" y="19646"/>
                    <a:pt x="36400" y="19634"/>
                    <a:pt x="36503" y="19631"/>
                  </a:cubicBezTo>
                  <a:cubicBezTo>
                    <a:pt x="36503" y="19593"/>
                    <a:pt x="36657" y="19593"/>
                    <a:pt x="37114" y="19593"/>
                  </a:cubicBezTo>
                  <a:cubicBezTo>
                    <a:pt x="37126" y="19593"/>
                    <a:pt x="37139" y="19593"/>
                    <a:pt x="37152" y="19593"/>
                  </a:cubicBezTo>
                  <a:cubicBezTo>
                    <a:pt x="37467" y="19593"/>
                    <a:pt x="38041" y="19559"/>
                    <a:pt x="38333" y="19559"/>
                  </a:cubicBezTo>
                  <a:cubicBezTo>
                    <a:pt x="38640" y="19559"/>
                    <a:pt x="39095" y="19562"/>
                    <a:pt x="39248" y="19599"/>
                  </a:cubicBezTo>
                  <a:cubicBezTo>
                    <a:pt x="39452" y="19599"/>
                    <a:pt x="39656" y="19590"/>
                    <a:pt x="39859" y="19562"/>
                  </a:cubicBezTo>
                  <a:cubicBezTo>
                    <a:pt x="39936" y="19543"/>
                    <a:pt x="40051" y="19534"/>
                    <a:pt x="40145" y="19534"/>
                  </a:cubicBezTo>
                  <a:cubicBezTo>
                    <a:pt x="40240" y="19534"/>
                    <a:pt x="40315" y="19543"/>
                    <a:pt x="40314" y="19562"/>
                  </a:cubicBezTo>
                  <a:lnTo>
                    <a:pt x="40467" y="19562"/>
                  </a:lnTo>
                  <a:cubicBezTo>
                    <a:pt x="40621" y="19543"/>
                    <a:pt x="40771" y="19531"/>
                    <a:pt x="40925" y="19527"/>
                  </a:cubicBezTo>
                  <a:cubicBezTo>
                    <a:pt x="40925" y="19554"/>
                    <a:pt x="41000" y="19581"/>
                    <a:pt x="41098" y="19581"/>
                  </a:cubicBezTo>
                  <a:cubicBezTo>
                    <a:pt x="41139" y="19581"/>
                    <a:pt x="41184" y="19576"/>
                    <a:pt x="41229" y="19565"/>
                  </a:cubicBezTo>
                  <a:cubicBezTo>
                    <a:pt x="41232" y="19527"/>
                    <a:pt x="41382" y="19527"/>
                    <a:pt x="41686" y="19527"/>
                  </a:cubicBezTo>
                  <a:cubicBezTo>
                    <a:pt x="41765" y="19537"/>
                    <a:pt x="42135" y="19546"/>
                    <a:pt x="42649" y="19549"/>
                  </a:cubicBezTo>
                  <a:lnTo>
                    <a:pt x="43507" y="19559"/>
                  </a:lnTo>
                  <a:cubicBezTo>
                    <a:pt x="43530" y="19559"/>
                    <a:pt x="43552" y="19559"/>
                    <a:pt x="43574" y="19559"/>
                  </a:cubicBezTo>
                  <a:cubicBezTo>
                    <a:pt x="43733" y="19559"/>
                    <a:pt x="43890" y="19549"/>
                    <a:pt x="44046" y="19527"/>
                  </a:cubicBezTo>
                  <a:cubicBezTo>
                    <a:pt x="44143" y="19518"/>
                    <a:pt x="44241" y="19499"/>
                    <a:pt x="44335" y="19474"/>
                  </a:cubicBezTo>
                  <a:cubicBezTo>
                    <a:pt x="44429" y="19452"/>
                    <a:pt x="44523" y="19424"/>
                    <a:pt x="44613" y="19386"/>
                  </a:cubicBezTo>
                  <a:cubicBezTo>
                    <a:pt x="45284" y="19142"/>
                    <a:pt x="45832" y="18641"/>
                    <a:pt x="46140" y="17995"/>
                  </a:cubicBezTo>
                  <a:cubicBezTo>
                    <a:pt x="46240" y="17788"/>
                    <a:pt x="46312" y="17569"/>
                    <a:pt x="46356" y="17343"/>
                  </a:cubicBezTo>
                  <a:cubicBezTo>
                    <a:pt x="46365" y="17262"/>
                    <a:pt x="46375" y="17196"/>
                    <a:pt x="46378" y="17152"/>
                  </a:cubicBezTo>
                  <a:cubicBezTo>
                    <a:pt x="46384" y="17130"/>
                    <a:pt x="46384" y="17108"/>
                    <a:pt x="46381" y="17083"/>
                  </a:cubicBezTo>
                  <a:cubicBezTo>
                    <a:pt x="46381" y="17083"/>
                    <a:pt x="46387" y="17039"/>
                    <a:pt x="46390" y="16948"/>
                  </a:cubicBezTo>
                  <a:lnTo>
                    <a:pt x="46400" y="16779"/>
                  </a:lnTo>
                  <a:cubicBezTo>
                    <a:pt x="46400" y="16723"/>
                    <a:pt x="46400" y="16657"/>
                    <a:pt x="46400" y="16582"/>
                  </a:cubicBezTo>
                  <a:lnTo>
                    <a:pt x="46400" y="16124"/>
                  </a:lnTo>
                  <a:cubicBezTo>
                    <a:pt x="46400" y="16124"/>
                    <a:pt x="46400" y="16124"/>
                    <a:pt x="46400" y="16124"/>
                  </a:cubicBezTo>
                  <a:cubicBezTo>
                    <a:pt x="46475" y="16124"/>
                    <a:pt x="46440" y="15362"/>
                    <a:pt x="46403" y="14905"/>
                  </a:cubicBezTo>
                  <a:cubicBezTo>
                    <a:pt x="46371" y="14755"/>
                    <a:pt x="46359" y="14601"/>
                    <a:pt x="46365" y="14447"/>
                  </a:cubicBezTo>
                  <a:cubicBezTo>
                    <a:pt x="46440" y="14447"/>
                    <a:pt x="46440" y="13990"/>
                    <a:pt x="46403" y="13686"/>
                  </a:cubicBezTo>
                  <a:cubicBezTo>
                    <a:pt x="46328" y="13531"/>
                    <a:pt x="46331" y="13382"/>
                    <a:pt x="46404" y="13382"/>
                  </a:cubicBezTo>
                  <a:cubicBezTo>
                    <a:pt x="46404" y="13382"/>
                    <a:pt x="46405" y="13382"/>
                    <a:pt x="46406" y="13382"/>
                  </a:cubicBezTo>
                  <a:cubicBezTo>
                    <a:pt x="46481" y="13382"/>
                    <a:pt x="46481" y="13078"/>
                    <a:pt x="46368" y="12771"/>
                  </a:cubicBezTo>
                  <a:cubicBezTo>
                    <a:pt x="46331" y="12617"/>
                    <a:pt x="46331" y="12617"/>
                    <a:pt x="46368" y="12464"/>
                  </a:cubicBezTo>
                  <a:cubicBezTo>
                    <a:pt x="46444" y="12317"/>
                    <a:pt x="46444" y="12163"/>
                    <a:pt x="46406" y="12163"/>
                  </a:cubicBezTo>
                  <a:cubicBezTo>
                    <a:pt x="46331" y="12019"/>
                    <a:pt x="46331" y="11846"/>
                    <a:pt x="46409" y="11705"/>
                  </a:cubicBezTo>
                  <a:cubicBezTo>
                    <a:pt x="46484" y="11401"/>
                    <a:pt x="46484" y="11401"/>
                    <a:pt x="46409" y="11248"/>
                  </a:cubicBezTo>
                  <a:cubicBezTo>
                    <a:pt x="46334" y="11091"/>
                    <a:pt x="46334" y="10483"/>
                    <a:pt x="46409" y="10333"/>
                  </a:cubicBezTo>
                  <a:cubicBezTo>
                    <a:pt x="46412" y="10179"/>
                    <a:pt x="46450" y="10029"/>
                    <a:pt x="46412" y="10029"/>
                  </a:cubicBezTo>
                  <a:lnTo>
                    <a:pt x="46450" y="9878"/>
                  </a:lnTo>
                  <a:lnTo>
                    <a:pt x="46450" y="9571"/>
                  </a:lnTo>
                  <a:lnTo>
                    <a:pt x="46412" y="9571"/>
                  </a:lnTo>
                  <a:cubicBezTo>
                    <a:pt x="46412" y="9418"/>
                    <a:pt x="46453" y="8506"/>
                    <a:pt x="46453" y="7440"/>
                  </a:cubicBezTo>
                  <a:cubicBezTo>
                    <a:pt x="46456" y="6008"/>
                    <a:pt x="46456" y="5575"/>
                    <a:pt x="46433" y="5575"/>
                  </a:cubicBezTo>
                  <a:cubicBezTo>
                    <a:pt x="46429" y="5575"/>
                    <a:pt x="46424" y="5588"/>
                    <a:pt x="46418" y="5610"/>
                  </a:cubicBezTo>
                  <a:cubicBezTo>
                    <a:pt x="46404" y="5638"/>
                    <a:pt x="46393" y="5651"/>
                    <a:pt x="46384" y="5651"/>
                  </a:cubicBezTo>
                  <a:cubicBezTo>
                    <a:pt x="46346" y="5651"/>
                    <a:pt x="46357" y="5425"/>
                    <a:pt x="46418" y="5303"/>
                  </a:cubicBezTo>
                  <a:cubicBezTo>
                    <a:pt x="46422" y="5153"/>
                    <a:pt x="46459" y="4849"/>
                    <a:pt x="46459" y="4545"/>
                  </a:cubicBezTo>
                  <a:cubicBezTo>
                    <a:pt x="46459" y="4239"/>
                    <a:pt x="46459" y="3937"/>
                    <a:pt x="46496" y="3937"/>
                  </a:cubicBezTo>
                  <a:cubicBezTo>
                    <a:pt x="46496" y="3937"/>
                    <a:pt x="46497" y="3937"/>
                    <a:pt x="46497" y="3937"/>
                  </a:cubicBezTo>
                  <a:lnTo>
                    <a:pt x="46497" y="3783"/>
                  </a:lnTo>
                  <a:cubicBezTo>
                    <a:pt x="46459" y="3630"/>
                    <a:pt x="46444" y="3326"/>
                    <a:pt x="46437" y="3000"/>
                  </a:cubicBezTo>
                  <a:cubicBezTo>
                    <a:pt x="46437" y="2639"/>
                    <a:pt x="46378" y="2282"/>
                    <a:pt x="46262" y="1937"/>
                  </a:cubicBezTo>
                  <a:cubicBezTo>
                    <a:pt x="46118" y="1599"/>
                    <a:pt x="46017" y="1430"/>
                    <a:pt x="45754" y="1170"/>
                  </a:cubicBezTo>
                  <a:cubicBezTo>
                    <a:pt x="45619" y="1041"/>
                    <a:pt x="45547" y="988"/>
                    <a:pt x="45494" y="944"/>
                  </a:cubicBezTo>
                  <a:cubicBezTo>
                    <a:pt x="45447" y="894"/>
                    <a:pt x="45400" y="844"/>
                    <a:pt x="45356" y="790"/>
                  </a:cubicBezTo>
                  <a:cubicBezTo>
                    <a:pt x="45372" y="775"/>
                    <a:pt x="45165" y="587"/>
                    <a:pt x="44911" y="458"/>
                  </a:cubicBezTo>
                  <a:cubicBezTo>
                    <a:pt x="44714" y="349"/>
                    <a:pt x="44494" y="288"/>
                    <a:pt x="44412" y="288"/>
                  </a:cubicBezTo>
                  <a:cubicBezTo>
                    <a:pt x="44392" y="288"/>
                    <a:pt x="44380" y="291"/>
                    <a:pt x="44378" y="298"/>
                  </a:cubicBezTo>
                  <a:lnTo>
                    <a:pt x="44209" y="217"/>
                  </a:lnTo>
                  <a:cubicBezTo>
                    <a:pt x="44125" y="183"/>
                    <a:pt x="44037" y="170"/>
                    <a:pt x="43968" y="170"/>
                  </a:cubicBezTo>
                  <a:cubicBezTo>
                    <a:pt x="43890" y="170"/>
                    <a:pt x="43836" y="186"/>
                    <a:pt x="43836" y="207"/>
                  </a:cubicBezTo>
                  <a:cubicBezTo>
                    <a:pt x="43834" y="239"/>
                    <a:pt x="43799" y="255"/>
                    <a:pt x="43748" y="255"/>
                  </a:cubicBezTo>
                  <a:cubicBezTo>
                    <a:pt x="43679" y="255"/>
                    <a:pt x="43581" y="224"/>
                    <a:pt x="43501" y="160"/>
                  </a:cubicBezTo>
                  <a:cubicBezTo>
                    <a:pt x="43501" y="116"/>
                    <a:pt x="43449" y="98"/>
                    <a:pt x="43407" y="98"/>
                  </a:cubicBezTo>
                  <a:cubicBezTo>
                    <a:pt x="43376" y="98"/>
                    <a:pt x="43350" y="107"/>
                    <a:pt x="43350" y="123"/>
                  </a:cubicBezTo>
                  <a:cubicBezTo>
                    <a:pt x="43242" y="149"/>
                    <a:pt x="43133" y="176"/>
                    <a:pt x="43025" y="176"/>
                  </a:cubicBezTo>
                  <a:cubicBezTo>
                    <a:pt x="42980" y="176"/>
                    <a:pt x="42935" y="172"/>
                    <a:pt x="42890" y="160"/>
                  </a:cubicBezTo>
                  <a:cubicBezTo>
                    <a:pt x="42739" y="160"/>
                    <a:pt x="42586" y="160"/>
                    <a:pt x="42583" y="236"/>
                  </a:cubicBezTo>
                  <a:cubicBezTo>
                    <a:pt x="42583" y="273"/>
                    <a:pt x="42429" y="273"/>
                    <a:pt x="42279" y="273"/>
                  </a:cubicBezTo>
                  <a:cubicBezTo>
                    <a:pt x="42279" y="236"/>
                    <a:pt x="42279" y="236"/>
                    <a:pt x="42432" y="198"/>
                  </a:cubicBezTo>
                  <a:lnTo>
                    <a:pt x="42128" y="195"/>
                  </a:lnTo>
                  <a:cubicBezTo>
                    <a:pt x="41975" y="195"/>
                    <a:pt x="41671" y="157"/>
                    <a:pt x="41674" y="120"/>
                  </a:cubicBezTo>
                  <a:cubicBezTo>
                    <a:pt x="41610" y="104"/>
                    <a:pt x="41547" y="95"/>
                    <a:pt x="41506" y="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37"/>
            <p:cNvSpPr/>
            <p:nvPr/>
          </p:nvSpPr>
          <p:spPr>
            <a:xfrm>
              <a:off x="5112916" y="3603862"/>
              <a:ext cx="396034" cy="23120"/>
            </a:xfrm>
            <a:custGeom>
              <a:avLst/>
              <a:gdLst/>
              <a:ahLst/>
              <a:cxnLst/>
              <a:rect l="l" t="t" r="r" b="b"/>
              <a:pathLst>
                <a:path w="26651" h="1568" extrusionOk="0">
                  <a:moveTo>
                    <a:pt x="782" y="1"/>
                  </a:moveTo>
                  <a:cubicBezTo>
                    <a:pt x="349" y="1"/>
                    <a:pt x="1" y="351"/>
                    <a:pt x="1" y="784"/>
                  </a:cubicBezTo>
                  <a:cubicBezTo>
                    <a:pt x="1" y="1215"/>
                    <a:pt x="349" y="1568"/>
                    <a:pt x="782" y="1568"/>
                  </a:cubicBezTo>
                  <a:cubicBezTo>
                    <a:pt x="784" y="1568"/>
                    <a:pt x="786" y="1568"/>
                    <a:pt x="787" y="1568"/>
                  </a:cubicBezTo>
                  <a:lnTo>
                    <a:pt x="25861" y="1568"/>
                  </a:lnTo>
                  <a:cubicBezTo>
                    <a:pt x="25863" y="1568"/>
                    <a:pt x="25865" y="1568"/>
                    <a:pt x="25867" y="1568"/>
                  </a:cubicBezTo>
                  <a:cubicBezTo>
                    <a:pt x="26300" y="1568"/>
                    <a:pt x="26651" y="1215"/>
                    <a:pt x="26651" y="784"/>
                  </a:cubicBezTo>
                  <a:cubicBezTo>
                    <a:pt x="26651" y="351"/>
                    <a:pt x="26300" y="1"/>
                    <a:pt x="25867" y="1"/>
                  </a:cubicBezTo>
                  <a:cubicBezTo>
                    <a:pt x="25865" y="1"/>
                    <a:pt x="25863" y="1"/>
                    <a:pt x="25861" y="1"/>
                  </a:cubicBezTo>
                  <a:lnTo>
                    <a:pt x="787" y="1"/>
                  </a:lnTo>
                  <a:cubicBezTo>
                    <a:pt x="785" y="1"/>
                    <a:pt x="784" y="1"/>
                    <a:pt x="7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37"/>
            <p:cNvSpPr/>
            <p:nvPr/>
          </p:nvSpPr>
          <p:spPr>
            <a:xfrm>
              <a:off x="5112916" y="3657006"/>
              <a:ext cx="478745" cy="23076"/>
            </a:xfrm>
            <a:custGeom>
              <a:avLst/>
              <a:gdLst/>
              <a:ahLst/>
              <a:cxnLst/>
              <a:rect l="l" t="t" r="r" b="b"/>
              <a:pathLst>
                <a:path w="32217" h="1565" extrusionOk="0">
                  <a:moveTo>
                    <a:pt x="782" y="1"/>
                  </a:moveTo>
                  <a:cubicBezTo>
                    <a:pt x="349" y="1"/>
                    <a:pt x="1" y="351"/>
                    <a:pt x="1" y="781"/>
                  </a:cubicBezTo>
                  <a:cubicBezTo>
                    <a:pt x="1" y="1215"/>
                    <a:pt x="349" y="1565"/>
                    <a:pt x="782" y="1565"/>
                  </a:cubicBezTo>
                  <a:cubicBezTo>
                    <a:pt x="784" y="1565"/>
                    <a:pt x="785" y="1565"/>
                    <a:pt x="787" y="1565"/>
                  </a:cubicBezTo>
                  <a:lnTo>
                    <a:pt x="31427" y="1565"/>
                  </a:lnTo>
                  <a:cubicBezTo>
                    <a:pt x="31429" y="1565"/>
                    <a:pt x="31431" y="1565"/>
                    <a:pt x="31432" y="1565"/>
                  </a:cubicBezTo>
                  <a:cubicBezTo>
                    <a:pt x="31865" y="1565"/>
                    <a:pt x="32216" y="1215"/>
                    <a:pt x="32216" y="781"/>
                  </a:cubicBezTo>
                  <a:cubicBezTo>
                    <a:pt x="32216" y="351"/>
                    <a:pt x="31865" y="1"/>
                    <a:pt x="31432" y="1"/>
                  </a:cubicBezTo>
                  <a:cubicBezTo>
                    <a:pt x="31431" y="1"/>
                    <a:pt x="31429" y="1"/>
                    <a:pt x="31427" y="1"/>
                  </a:cubicBezTo>
                  <a:lnTo>
                    <a:pt x="787" y="1"/>
                  </a:lnTo>
                  <a:cubicBezTo>
                    <a:pt x="785" y="1"/>
                    <a:pt x="784" y="1"/>
                    <a:pt x="78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37"/>
            <p:cNvSpPr/>
            <p:nvPr/>
          </p:nvSpPr>
          <p:spPr>
            <a:xfrm>
              <a:off x="5112916" y="3710106"/>
              <a:ext cx="329580" cy="23120"/>
            </a:xfrm>
            <a:custGeom>
              <a:avLst/>
              <a:gdLst/>
              <a:ahLst/>
              <a:cxnLst/>
              <a:rect l="l" t="t" r="r" b="b"/>
              <a:pathLst>
                <a:path w="22179" h="1568" extrusionOk="0">
                  <a:moveTo>
                    <a:pt x="782" y="1"/>
                  </a:moveTo>
                  <a:cubicBezTo>
                    <a:pt x="349" y="1"/>
                    <a:pt x="1" y="350"/>
                    <a:pt x="1" y="784"/>
                  </a:cubicBezTo>
                  <a:cubicBezTo>
                    <a:pt x="1" y="1218"/>
                    <a:pt x="349" y="1568"/>
                    <a:pt x="782" y="1568"/>
                  </a:cubicBezTo>
                  <a:cubicBezTo>
                    <a:pt x="784" y="1568"/>
                    <a:pt x="785" y="1568"/>
                    <a:pt x="787" y="1568"/>
                  </a:cubicBezTo>
                  <a:lnTo>
                    <a:pt x="21392" y="1568"/>
                  </a:lnTo>
                  <a:cubicBezTo>
                    <a:pt x="21394" y="1568"/>
                    <a:pt x="21396" y="1568"/>
                    <a:pt x="21398" y="1568"/>
                  </a:cubicBezTo>
                  <a:cubicBezTo>
                    <a:pt x="21828" y="1568"/>
                    <a:pt x="22179" y="1218"/>
                    <a:pt x="22179" y="784"/>
                  </a:cubicBezTo>
                  <a:cubicBezTo>
                    <a:pt x="22179" y="350"/>
                    <a:pt x="21828" y="1"/>
                    <a:pt x="21398" y="1"/>
                  </a:cubicBezTo>
                  <a:cubicBezTo>
                    <a:pt x="21396" y="1"/>
                    <a:pt x="21394" y="1"/>
                    <a:pt x="21392" y="1"/>
                  </a:cubicBezTo>
                  <a:lnTo>
                    <a:pt x="787" y="1"/>
                  </a:lnTo>
                  <a:cubicBezTo>
                    <a:pt x="785" y="1"/>
                    <a:pt x="784" y="1"/>
                    <a:pt x="7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37"/>
            <p:cNvSpPr/>
            <p:nvPr/>
          </p:nvSpPr>
          <p:spPr>
            <a:xfrm>
              <a:off x="5591660" y="3214264"/>
              <a:ext cx="37046" cy="40549"/>
            </a:xfrm>
            <a:custGeom>
              <a:avLst/>
              <a:gdLst/>
              <a:ahLst/>
              <a:cxnLst/>
              <a:rect l="l" t="t" r="r" b="b"/>
              <a:pathLst>
                <a:path w="2493" h="2750" extrusionOk="0">
                  <a:moveTo>
                    <a:pt x="1267" y="0"/>
                  </a:moveTo>
                  <a:cubicBezTo>
                    <a:pt x="1267" y="0"/>
                    <a:pt x="1268" y="7"/>
                    <a:pt x="1271" y="19"/>
                  </a:cubicBezTo>
                  <a:lnTo>
                    <a:pt x="1271" y="19"/>
                  </a:lnTo>
                  <a:cubicBezTo>
                    <a:pt x="1269" y="6"/>
                    <a:pt x="1267" y="0"/>
                    <a:pt x="1267" y="0"/>
                  </a:cubicBezTo>
                  <a:close/>
                  <a:moveTo>
                    <a:pt x="1271" y="19"/>
                  </a:moveTo>
                  <a:lnTo>
                    <a:pt x="1271" y="19"/>
                  </a:lnTo>
                  <a:cubicBezTo>
                    <a:pt x="1272" y="26"/>
                    <a:pt x="1273" y="34"/>
                    <a:pt x="1275" y="45"/>
                  </a:cubicBezTo>
                  <a:lnTo>
                    <a:pt x="1275" y="45"/>
                  </a:lnTo>
                  <a:cubicBezTo>
                    <a:pt x="1274" y="39"/>
                    <a:pt x="1274" y="32"/>
                    <a:pt x="1273" y="25"/>
                  </a:cubicBezTo>
                  <a:cubicBezTo>
                    <a:pt x="1272" y="23"/>
                    <a:pt x="1272" y="21"/>
                    <a:pt x="1271" y="19"/>
                  </a:cubicBezTo>
                  <a:close/>
                  <a:moveTo>
                    <a:pt x="1210" y="147"/>
                  </a:moveTo>
                  <a:cubicBezTo>
                    <a:pt x="1206" y="147"/>
                    <a:pt x="1208" y="164"/>
                    <a:pt x="1209" y="164"/>
                  </a:cubicBezTo>
                  <a:cubicBezTo>
                    <a:pt x="1210" y="164"/>
                    <a:pt x="1210" y="160"/>
                    <a:pt x="1210" y="147"/>
                  </a:cubicBezTo>
                  <a:close/>
                  <a:moveTo>
                    <a:pt x="1267" y="178"/>
                  </a:moveTo>
                  <a:lnTo>
                    <a:pt x="1279" y="216"/>
                  </a:lnTo>
                  <a:lnTo>
                    <a:pt x="1273" y="216"/>
                  </a:lnTo>
                  <a:cubicBezTo>
                    <a:pt x="1267" y="216"/>
                    <a:pt x="1267" y="216"/>
                    <a:pt x="1261" y="178"/>
                  </a:cubicBezTo>
                  <a:close/>
                  <a:moveTo>
                    <a:pt x="1198" y="185"/>
                  </a:moveTo>
                  <a:lnTo>
                    <a:pt x="1210" y="222"/>
                  </a:lnTo>
                  <a:lnTo>
                    <a:pt x="1204" y="222"/>
                  </a:lnTo>
                  <a:cubicBezTo>
                    <a:pt x="1198" y="222"/>
                    <a:pt x="1198" y="222"/>
                    <a:pt x="1192" y="188"/>
                  </a:cubicBezTo>
                  <a:lnTo>
                    <a:pt x="1198" y="185"/>
                  </a:lnTo>
                  <a:close/>
                  <a:moveTo>
                    <a:pt x="1317" y="172"/>
                  </a:moveTo>
                  <a:cubicBezTo>
                    <a:pt x="1329" y="175"/>
                    <a:pt x="1329" y="175"/>
                    <a:pt x="1326" y="213"/>
                  </a:cubicBezTo>
                  <a:cubicBezTo>
                    <a:pt x="1323" y="230"/>
                    <a:pt x="1320" y="240"/>
                    <a:pt x="1317" y="240"/>
                  </a:cubicBezTo>
                  <a:cubicBezTo>
                    <a:pt x="1314" y="240"/>
                    <a:pt x="1312" y="231"/>
                    <a:pt x="1311" y="213"/>
                  </a:cubicBezTo>
                  <a:cubicBezTo>
                    <a:pt x="1308" y="175"/>
                    <a:pt x="1308" y="172"/>
                    <a:pt x="1317" y="172"/>
                  </a:cubicBezTo>
                  <a:close/>
                  <a:moveTo>
                    <a:pt x="1138" y="238"/>
                  </a:moveTo>
                  <a:lnTo>
                    <a:pt x="1138" y="238"/>
                  </a:lnTo>
                  <a:cubicBezTo>
                    <a:pt x="1151" y="260"/>
                    <a:pt x="1160" y="285"/>
                    <a:pt x="1167" y="310"/>
                  </a:cubicBezTo>
                  <a:lnTo>
                    <a:pt x="1160" y="310"/>
                  </a:lnTo>
                  <a:cubicBezTo>
                    <a:pt x="1160" y="310"/>
                    <a:pt x="1160" y="310"/>
                    <a:pt x="1159" y="310"/>
                  </a:cubicBezTo>
                  <a:cubicBezTo>
                    <a:pt x="1153" y="310"/>
                    <a:pt x="1145" y="275"/>
                    <a:pt x="1145" y="275"/>
                  </a:cubicBezTo>
                  <a:cubicBezTo>
                    <a:pt x="1145" y="275"/>
                    <a:pt x="1132" y="241"/>
                    <a:pt x="1138" y="238"/>
                  </a:cubicBezTo>
                  <a:close/>
                  <a:moveTo>
                    <a:pt x="878" y="324"/>
                  </a:moveTo>
                  <a:cubicBezTo>
                    <a:pt x="879" y="324"/>
                    <a:pt x="882" y="327"/>
                    <a:pt x="888" y="338"/>
                  </a:cubicBezTo>
                  <a:lnTo>
                    <a:pt x="906" y="370"/>
                  </a:lnTo>
                  <a:cubicBezTo>
                    <a:pt x="915" y="394"/>
                    <a:pt x="926" y="421"/>
                    <a:pt x="924" y="421"/>
                  </a:cubicBezTo>
                  <a:cubicBezTo>
                    <a:pt x="924" y="421"/>
                    <a:pt x="921" y="417"/>
                    <a:pt x="916" y="407"/>
                  </a:cubicBezTo>
                  <a:cubicBezTo>
                    <a:pt x="900" y="385"/>
                    <a:pt x="891" y="363"/>
                    <a:pt x="881" y="341"/>
                  </a:cubicBezTo>
                  <a:cubicBezTo>
                    <a:pt x="881" y="341"/>
                    <a:pt x="875" y="324"/>
                    <a:pt x="878" y="324"/>
                  </a:cubicBezTo>
                  <a:close/>
                  <a:moveTo>
                    <a:pt x="1433" y="370"/>
                  </a:moveTo>
                  <a:lnTo>
                    <a:pt x="1436" y="410"/>
                  </a:lnTo>
                  <a:cubicBezTo>
                    <a:pt x="1431" y="442"/>
                    <a:pt x="1428" y="445"/>
                    <a:pt x="1427" y="445"/>
                  </a:cubicBezTo>
                  <a:cubicBezTo>
                    <a:pt x="1427" y="445"/>
                    <a:pt x="1427" y="445"/>
                    <a:pt x="1427" y="445"/>
                  </a:cubicBezTo>
                  <a:cubicBezTo>
                    <a:pt x="1423" y="445"/>
                    <a:pt x="1423" y="445"/>
                    <a:pt x="1427" y="407"/>
                  </a:cubicBezTo>
                  <a:cubicBezTo>
                    <a:pt x="1427" y="407"/>
                    <a:pt x="1430" y="370"/>
                    <a:pt x="1433" y="370"/>
                  </a:cubicBezTo>
                  <a:close/>
                  <a:moveTo>
                    <a:pt x="1970" y="419"/>
                  </a:moveTo>
                  <a:cubicBezTo>
                    <a:pt x="1971" y="419"/>
                    <a:pt x="1971" y="419"/>
                    <a:pt x="1972" y="420"/>
                  </a:cubicBezTo>
                  <a:lnTo>
                    <a:pt x="1975" y="426"/>
                  </a:lnTo>
                  <a:cubicBezTo>
                    <a:pt x="1959" y="442"/>
                    <a:pt x="1937" y="457"/>
                    <a:pt x="1919" y="473"/>
                  </a:cubicBezTo>
                  <a:lnTo>
                    <a:pt x="1912" y="470"/>
                  </a:lnTo>
                  <a:cubicBezTo>
                    <a:pt x="1938" y="444"/>
                    <a:pt x="1961" y="419"/>
                    <a:pt x="1970" y="419"/>
                  </a:cubicBezTo>
                  <a:close/>
                  <a:moveTo>
                    <a:pt x="1370" y="404"/>
                  </a:moveTo>
                  <a:lnTo>
                    <a:pt x="1376" y="442"/>
                  </a:lnTo>
                  <a:lnTo>
                    <a:pt x="1370" y="479"/>
                  </a:lnTo>
                  <a:lnTo>
                    <a:pt x="1367" y="479"/>
                  </a:lnTo>
                  <a:cubicBezTo>
                    <a:pt x="1364" y="454"/>
                    <a:pt x="1367" y="426"/>
                    <a:pt x="1370" y="404"/>
                  </a:cubicBezTo>
                  <a:close/>
                  <a:moveTo>
                    <a:pt x="1621" y="505"/>
                  </a:moveTo>
                  <a:lnTo>
                    <a:pt x="1621" y="505"/>
                  </a:lnTo>
                  <a:cubicBezTo>
                    <a:pt x="1619" y="507"/>
                    <a:pt x="1617" y="510"/>
                    <a:pt x="1615" y="514"/>
                  </a:cubicBezTo>
                  <a:cubicBezTo>
                    <a:pt x="1610" y="524"/>
                    <a:pt x="1608" y="528"/>
                    <a:pt x="1608" y="528"/>
                  </a:cubicBezTo>
                  <a:cubicBezTo>
                    <a:pt x="1608" y="528"/>
                    <a:pt x="1614" y="518"/>
                    <a:pt x="1621" y="505"/>
                  </a:cubicBezTo>
                  <a:close/>
                  <a:moveTo>
                    <a:pt x="769" y="561"/>
                  </a:moveTo>
                  <a:cubicBezTo>
                    <a:pt x="797" y="583"/>
                    <a:pt x="825" y="611"/>
                    <a:pt x="841" y="645"/>
                  </a:cubicBezTo>
                  <a:cubicBezTo>
                    <a:pt x="840" y="646"/>
                    <a:pt x="839" y="647"/>
                    <a:pt x="838" y="647"/>
                  </a:cubicBezTo>
                  <a:cubicBezTo>
                    <a:pt x="836" y="647"/>
                    <a:pt x="830" y="642"/>
                    <a:pt x="809" y="623"/>
                  </a:cubicBezTo>
                  <a:cubicBezTo>
                    <a:pt x="784" y="595"/>
                    <a:pt x="762" y="564"/>
                    <a:pt x="769" y="561"/>
                  </a:cubicBezTo>
                  <a:close/>
                  <a:moveTo>
                    <a:pt x="2158" y="638"/>
                  </a:moveTo>
                  <a:cubicBezTo>
                    <a:pt x="2167" y="638"/>
                    <a:pt x="2171" y="645"/>
                    <a:pt x="2172" y="648"/>
                  </a:cubicBezTo>
                  <a:cubicBezTo>
                    <a:pt x="2149" y="669"/>
                    <a:pt x="2119" y="681"/>
                    <a:pt x="2110" y="681"/>
                  </a:cubicBezTo>
                  <a:cubicBezTo>
                    <a:pt x="2108" y="681"/>
                    <a:pt x="2107" y="681"/>
                    <a:pt x="2107" y="680"/>
                  </a:cubicBezTo>
                  <a:lnTo>
                    <a:pt x="2104" y="680"/>
                  </a:lnTo>
                  <a:cubicBezTo>
                    <a:pt x="2097" y="667"/>
                    <a:pt x="2097" y="667"/>
                    <a:pt x="2132" y="648"/>
                  </a:cubicBezTo>
                  <a:cubicBezTo>
                    <a:pt x="2144" y="641"/>
                    <a:pt x="2152" y="638"/>
                    <a:pt x="2158" y="638"/>
                  </a:cubicBezTo>
                  <a:close/>
                  <a:moveTo>
                    <a:pt x="2285" y="1134"/>
                  </a:moveTo>
                  <a:cubicBezTo>
                    <a:pt x="2296" y="1134"/>
                    <a:pt x="2304" y="1136"/>
                    <a:pt x="2304" y="1140"/>
                  </a:cubicBezTo>
                  <a:lnTo>
                    <a:pt x="2266" y="1150"/>
                  </a:lnTo>
                  <a:lnTo>
                    <a:pt x="2229" y="1147"/>
                  </a:lnTo>
                  <a:lnTo>
                    <a:pt x="2229" y="1140"/>
                  </a:lnTo>
                  <a:cubicBezTo>
                    <a:pt x="2250" y="1137"/>
                    <a:pt x="2270" y="1134"/>
                    <a:pt x="2285" y="1134"/>
                  </a:cubicBezTo>
                  <a:close/>
                  <a:moveTo>
                    <a:pt x="2000" y="1228"/>
                  </a:moveTo>
                  <a:cubicBezTo>
                    <a:pt x="2038" y="1228"/>
                    <a:pt x="2078" y="1228"/>
                    <a:pt x="2078" y="1234"/>
                  </a:cubicBezTo>
                  <a:lnTo>
                    <a:pt x="2078" y="1241"/>
                  </a:lnTo>
                  <a:cubicBezTo>
                    <a:pt x="2050" y="1238"/>
                    <a:pt x="2025" y="1238"/>
                    <a:pt x="2000" y="1234"/>
                  </a:cubicBezTo>
                  <a:lnTo>
                    <a:pt x="2000" y="1228"/>
                  </a:lnTo>
                  <a:close/>
                  <a:moveTo>
                    <a:pt x="606" y="1324"/>
                  </a:moveTo>
                  <a:cubicBezTo>
                    <a:pt x="632" y="1324"/>
                    <a:pt x="571" y="1335"/>
                    <a:pt x="505" y="1338"/>
                  </a:cubicBezTo>
                  <a:cubicBezTo>
                    <a:pt x="472" y="1342"/>
                    <a:pt x="454" y="1345"/>
                    <a:pt x="451" y="1345"/>
                  </a:cubicBezTo>
                  <a:cubicBezTo>
                    <a:pt x="449" y="1345"/>
                    <a:pt x="467" y="1341"/>
                    <a:pt x="505" y="1335"/>
                  </a:cubicBezTo>
                  <a:cubicBezTo>
                    <a:pt x="524" y="1328"/>
                    <a:pt x="543" y="1324"/>
                    <a:pt x="562" y="1324"/>
                  </a:cubicBezTo>
                  <a:cubicBezTo>
                    <a:pt x="568" y="1324"/>
                    <a:pt x="574" y="1325"/>
                    <a:pt x="580" y="1325"/>
                  </a:cubicBezTo>
                  <a:cubicBezTo>
                    <a:pt x="593" y="1324"/>
                    <a:pt x="601" y="1324"/>
                    <a:pt x="606" y="1324"/>
                  </a:cubicBezTo>
                  <a:close/>
                  <a:moveTo>
                    <a:pt x="2261" y="1345"/>
                  </a:moveTo>
                  <a:cubicBezTo>
                    <a:pt x="2267" y="1345"/>
                    <a:pt x="2276" y="1346"/>
                    <a:pt x="2292" y="1347"/>
                  </a:cubicBezTo>
                  <a:cubicBezTo>
                    <a:pt x="2317" y="1350"/>
                    <a:pt x="2342" y="1357"/>
                    <a:pt x="2367" y="1366"/>
                  </a:cubicBezTo>
                  <a:cubicBezTo>
                    <a:pt x="2367" y="1367"/>
                    <a:pt x="2365" y="1368"/>
                    <a:pt x="2361" y="1368"/>
                  </a:cubicBezTo>
                  <a:cubicBezTo>
                    <a:pt x="2343" y="1368"/>
                    <a:pt x="2285" y="1356"/>
                    <a:pt x="2254" y="1350"/>
                  </a:cubicBezTo>
                  <a:cubicBezTo>
                    <a:pt x="2254" y="1347"/>
                    <a:pt x="2254" y="1345"/>
                    <a:pt x="2261" y="1345"/>
                  </a:cubicBezTo>
                  <a:close/>
                  <a:moveTo>
                    <a:pt x="2254" y="1513"/>
                  </a:moveTo>
                  <a:cubicBezTo>
                    <a:pt x="2288" y="1523"/>
                    <a:pt x="2326" y="1535"/>
                    <a:pt x="2323" y="1542"/>
                  </a:cubicBezTo>
                  <a:lnTo>
                    <a:pt x="2285" y="1538"/>
                  </a:lnTo>
                  <a:lnTo>
                    <a:pt x="2251" y="1520"/>
                  </a:lnTo>
                  <a:lnTo>
                    <a:pt x="2254" y="1513"/>
                  </a:lnTo>
                  <a:close/>
                  <a:moveTo>
                    <a:pt x="759" y="1545"/>
                  </a:moveTo>
                  <a:lnTo>
                    <a:pt x="734" y="1573"/>
                  </a:lnTo>
                  <a:lnTo>
                    <a:pt x="734" y="1576"/>
                  </a:lnTo>
                  <a:cubicBezTo>
                    <a:pt x="765" y="1554"/>
                    <a:pt x="765" y="1554"/>
                    <a:pt x="762" y="1548"/>
                  </a:cubicBezTo>
                  <a:lnTo>
                    <a:pt x="759" y="1545"/>
                  </a:lnTo>
                  <a:close/>
                  <a:moveTo>
                    <a:pt x="1602" y="1551"/>
                  </a:moveTo>
                  <a:cubicBezTo>
                    <a:pt x="1596" y="1554"/>
                    <a:pt x="1596" y="1554"/>
                    <a:pt x="1618" y="1585"/>
                  </a:cubicBezTo>
                  <a:lnTo>
                    <a:pt x="1621" y="1585"/>
                  </a:lnTo>
                  <a:cubicBezTo>
                    <a:pt x="1605" y="1551"/>
                    <a:pt x="1605" y="1551"/>
                    <a:pt x="1602" y="1551"/>
                  </a:cubicBezTo>
                  <a:close/>
                  <a:moveTo>
                    <a:pt x="564" y="1593"/>
                  </a:moveTo>
                  <a:cubicBezTo>
                    <a:pt x="568" y="1593"/>
                    <a:pt x="570" y="1595"/>
                    <a:pt x="571" y="1598"/>
                  </a:cubicBezTo>
                  <a:cubicBezTo>
                    <a:pt x="574" y="1601"/>
                    <a:pt x="574" y="1601"/>
                    <a:pt x="540" y="1623"/>
                  </a:cubicBezTo>
                  <a:cubicBezTo>
                    <a:pt x="540" y="1623"/>
                    <a:pt x="516" y="1634"/>
                    <a:pt x="506" y="1634"/>
                  </a:cubicBezTo>
                  <a:cubicBezTo>
                    <a:pt x="504" y="1634"/>
                    <a:pt x="503" y="1633"/>
                    <a:pt x="502" y="1632"/>
                  </a:cubicBezTo>
                  <a:lnTo>
                    <a:pt x="530" y="1607"/>
                  </a:lnTo>
                  <a:cubicBezTo>
                    <a:pt x="550" y="1597"/>
                    <a:pt x="559" y="1593"/>
                    <a:pt x="564" y="1593"/>
                  </a:cubicBezTo>
                  <a:close/>
                  <a:moveTo>
                    <a:pt x="600" y="1646"/>
                  </a:moveTo>
                  <a:cubicBezTo>
                    <a:pt x="602" y="1646"/>
                    <a:pt x="604" y="1648"/>
                    <a:pt x="606" y="1651"/>
                  </a:cubicBezTo>
                  <a:cubicBezTo>
                    <a:pt x="609" y="1658"/>
                    <a:pt x="612" y="1661"/>
                    <a:pt x="580" y="1686"/>
                  </a:cubicBezTo>
                  <a:lnTo>
                    <a:pt x="577" y="1679"/>
                  </a:lnTo>
                  <a:cubicBezTo>
                    <a:pt x="588" y="1672"/>
                    <a:pt x="591" y="1669"/>
                    <a:pt x="590" y="1669"/>
                  </a:cubicBezTo>
                  <a:lnTo>
                    <a:pt x="590" y="1669"/>
                  </a:lnTo>
                  <a:cubicBezTo>
                    <a:pt x="587" y="1669"/>
                    <a:pt x="566" y="1682"/>
                    <a:pt x="549" y="1701"/>
                  </a:cubicBezTo>
                  <a:lnTo>
                    <a:pt x="486" y="1748"/>
                  </a:lnTo>
                  <a:cubicBezTo>
                    <a:pt x="483" y="1742"/>
                    <a:pt x="512" y="1714"/>
                    <a:pt x="543" y="1692"/>
                  </a:cubicBezTo>
                  <a:lnTo>
                    <a:pt x="540" y="1692"/>
                  </a:lnTo>
                  <a:cubicBezTo>
                    <a:pt x="581" y="1657"/>
                    <a:pt x="594" y="1646"/>
                    <a:pt x="600" y="1646"/>
                  </a:cubicBezTo>
                  <a:close/>
                  <a:moveTo>
                    <a:pt x="1746" y="1817"/>
                  </a:moveTo>
                  <a:lnTo>
                    <a:pt x="1746" y="1817"/>
                  </a:lnTo>
                  <a:cubicBezTo>
                    <a:pt x="1752" y="1829"/>
                    <a:pt x="1753" y="1833"/>
                    <a:pt x="1752" y="1833"/>
                  </a:cubicBezTo>
                  <a:cubicBezTo>
                    <a:pt x="1750" y="1833"/>
                    <a:pt x="1742" y="1819"/>
                    <a:pt x="1746" y="1817"/>
                  </a:cubicBezTo>
                  <a:close/>
                  <a:moveTo>
                    <a:pt x="928" y="1839"/>
                  </a:moveTo>
                  <a:lnTo>
                    <a:pt x="928" y="1839"/>
                  </a:lnTo>
                  <a:cubicBezTo>
                    <a:pt x="929" y="1839"/>
                    <a:pt x="929" y="1839"/>
                    <a:pt x="929" y="1839"/>
                  </a:cubicBezTo>
                  <a:lnTo>
                    <a:pt x="929" y="1839"/>
                  </a:lnTo>
                  <a:cubicBezTo>
                    <a:pt x="929" y="1839"/>
                    <a:pt x="929" y="1839"/>
                    <a:pt x="928" y="1839"/>
                  </a:cubicBezTo>
                  <a:close/>
                  <a:moveTo>
                    <a:pt x="1445" y="1774"/>
                  </a:moveTo>
                  <a:lnTo>
                    <a:pt x="1449" y="1811"/>
                  </a:lnTo>
                  <a:lnTo>
                    <a:pt x="1455" y="1849"/>
                  </a:lnTo>
                  <a:cubicBezTo>
                    <a:pt x="1455" y="1849"/>
                    <a:pt x="1449" y="1811"/>
                    <a:pt x="1445" y="1774"/>
                  </a:cubicBezTo>
                  <a:close/>
                  <a:moveTo>
                    <a:pt x="2017" y="1844"/>
                  </a:moveTo>
                  <a:cubicBezTo>
                    <a:pt x="2019" y="1844"/>
                    <a:pt x="2030" y="1854"/>
                    <a:pt x="2028" y="1858"/>
                  </a:cubicBezTo>
                  <a:cubicBezTo>
                    <a:pt x="2018" y="1848"/>
                    <a:pt x="2016" y="1844"/>
                    <a:pt x="2017" y="1844"/>
                  </a:cubicBezTo>
                  <a:close/>
                  <a:moveTo>
                    <a:pt x="1956" y="1820"/>
                  </a:moveTo>
                  <a:cubicBezTo>
                    <a:pt x="1981" y="1849"/>
                    <a:pt x="2010" y="1877"/>
                    <a:pt x="2003" y="1880"/>
                  </a:cubicBezTo>
                  <a:lnTo>
                    <a:pt x="1972" y="1855"/>
                  </a:lnTo>
                  <a:lnTo>
                    <a:pt x="1953" y="1824"/>
                  </a:lnTo>
                  <a:lnTo>
                    <a:pt x="1956" y="1820"/>
                  </a:lnTo>
                  <a:close/>
                  <a:moveTo>
                    <a:pt x="1637" y="1817"/>
                  </a:moveTo>
                  <a:lnTo>
                    <a:pt x="1633" y="1820"/>
                  </a:lnTo>
                  <a:cubicBezTo>
                    <a:pt x="1640" y="1846"/>
                    <a:pt x="1652" y="1867"/>
                    <a:pt x="1662" y="1889"/>
                  </a:cubicBezTo>
                  <a:cubicBezTo>
                    <a:pt x="1668" y="1889"/>
                    <a:pt x="1655" y="1852"/>
                    <a:pt x="1655" y="1852"/>
                  </a:cubicBezTo>
                  <a:cubicBezTo>
                    <a:pt x="1655" y="1852"/>
                    <a:pt x="1643" y="1817"/>
                    <a:pt x="1637" y="1817"/>
                  </a:cubicBezTo>
                  <a:close/>
                  <a:moveTo>
                    <a:pt x="73" y="1867"/>
                  </a:moveTo>
                  <a:cubicBezTo>
                    <a:pt x="48" y="1874"/>
                    <a:pt x="23" y="1883"/>
                    <a:pt x="1" y="1896"/>
                  </a:cubicBezTo>
                  <a:lnTo>
                    <a:pt x="7" y="1905"/>
                  </a:lnTo>
                  <a:cubicBezTo>
                    <a:pt x="8" y="1907"/>
                    <a:pt x="9" y="1908"/>
                    <a:pt x="12" y="1908"/>
                  </a:cubicBezTo>
                  <a:cubicBezTo>
                    <a:pt x="23" y="1908"/>
                    <a:pt x="50" y="1892"/>
                    <a:pt x="76" y="1877"/>
                  </a:cubicBezTo>
                  <a:lnTo>
                    <a:pt x="73" y="1867"/>
                  </a:lnTo>
                  <a:close/>
                  <a:moveTo>
                    <a:pt x="1900" y="1832"/>
                  </a:moveTo>
                  <a:cubicBezTo>
                    <a:pt x="1903" y="1832"/>
                    <a:pt x="1917" y="1844"/>
                    <a:pt x="1947" y="1874"/>
                  </a:cubicBezTo>
                  <a:cubicBezTo>
                    <a:pt x="1972" y="1905"/>
                    <a:pt x="1972" y="1905"/>
                    <a:pt x="1966" y="1908"/>
                  </a:cubicBezTo>
                  <a:cubicBezTo>
                    <a:pt x="1947" y="1889"/>
                    <a:pt x="1931" y="1871"/>
                    <a:pt x="1915" y="1852"/>
                  </a:cubicBezTo>
                  <a:lnTo>
                    <a:pt x="1912" y="1852"/>
                  </a:lnTo>
                  <a:cubicBezTo>
                    <a:pt x="1903" y="1839"/>
                    <a:pt x="1898" y="1832"/>
                    <a:pt x="1900" y="1832"/>
                  </a:cubicBezTo>
                  <a:close/>
                  <a:moveTo>
                    <a:pt x="1615" y="1941"/>
                  </a:moveTo>
                  <a:cubicBezTo>
                    <a:pt x="1618" y="1941"/>
                    <a:pt x="1620" y="1948"/>
                    <a:pt x="1627" y="1977"/>
                  </a:cubicBezTo>
                  <a:lnTo>
                    <a:pt x="1621" y="1977"/>
                  </a:lnTo>
                  <a:lnTo>
                    <a:pt x="1605" y="1943"/>
                  </a:lnTo>
                  <a:lnTo>
                    <a:pt x="1612" y="1943"/>
                  </a:lnTo>
                  <a:cubicBezTo>
                    <a:pt x="1613" y="1942"/>
                    <a:pt x="1614" y="1941"/>
                    <a:pt x="1615" y="1941"/>
                  </a:cubicBezTo>
                  <a:close/>
                  <a:moveTo>
                    <a:pt x="1170" y="1933"/>
                  </a:moveTo>
                  <a:cubicBezTo>
                    <a:pt x="1171" y="1933"/>
                    <a:pt x="1172" y="1933"/>
                    <a:pt x="1173" y="1933"/>
                  </a:cubicBezTo>
                  <a:lnTo>
                    <a:pt x="1167" y="1971"/>
                  </a:lnTo>
                  <a:lnTo>
                    <a:pt x="1154" y="2005"/>
                  </a:lnTo>
                  <a:lnTo>
                    <a:pt x="1154" y="1968"/>
                  </a:lnTo>
                  <a:cubicBezTo>
                    <a:pt x="1159" y="1936"/>
                    <a:pt x="1165" y="1933"/>
                    <a:pt x="1170" y="1933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4" y="1999"/>
                    <a:pt x="1894" y="1999"/>
                  </a:cubicBezTo>
                  <a:cubicBezTo>
                    <a:pt x="1902" y="2011"/>
                    <a:pt x="1903" y="2014"/>
                    <a:pt x="1901" y="2014"/>
                  </a:cubicBezTo>
                  <a:cubicBezTo>
                    <a:pt x="1898" y="2014"/>
                    <a:pt x="1887" y="2005"/>
                    <a:pt x="1882" y="2005"/>
                  </a:cubicBezTo>
                  <a:cubicBezTo>
                    <a:pt x="1882" y="2005"/>
                    <a:pt x="1881" y="2005"/>
                    <a:pt x="1881" y="2005"/>
                  </a:cubicBezTo>
                  <a:cubicBezTo>
                    <a:pt x="1856" y="1974"/>
                    <a:pt x="1856" y="1974"/>
                    <a:pt x="1868" y="1968"/>
                  </a:cubicBezTo>
                  <a:cubicBezTo>
                    <a:pt x="1869" y="1968"/>
                    <a:pt x="1869" y="1968"/>
                    <a:pt x="1869" y="1968"/>
                  </a:cubicBezTo>
                  <a:close/>
                  <a:moveTo>
                    <a:pt x="1558" y="1937"/>
                  </a:moveTo>
                  <a:cubicBezTo>
                    <a:pt x="1562" y="1937"/>
                    <a:pt x="1570" y="1970"/>
                    <a:pt x="1577" y="2024"/>
                  </a:cubicBezTo>
                  <a:lnTo>
                    <a:pt x="1565" y="2027"/>
                  </a:lnTo>
                  <a:cubicBezTo>
                    <a:pt x="1558" y="1990"/>
                    <a:pt x="1552" y="1952"/>
                    <a:pt x="1555" y="1952"/>
                  </a:cubicBezTo>
                  <a:cubicBezTo>
                    <a:pt x="1555" y="1942"/>
                    <a:pt x="1556" y="1937"/>
                    <a:pt x="1558" y="1937"/>
                  </a:cubicBezTo>
                  <a:close/>
                  <a:moveTo>
                    <a:pt x="1345" y="1899"/>
                  </a:moveTo>
                  <a:cubicBezTo>
                    <a:pt x="1347" y="1899"/>
                    <a:pt x="1344" y="1917"/>
                    <a:pt x="1339" y="1961"/>
                  </a:cubicBezTo>
                  <a:lnTo>
                    <a:pt x="1323" y="2037"/>
                  </a:lnTo>
                  <a:cubicBezTo>
                    <a:pt x="1317" y="2037"/>
                    <a:pt x="1326" y="1999"/>
                    <a:pt x="1336" y="1924"/>
                  </a:cubicBezTo>
                  <a:lnTo>
                    <a:pt x="1336" y="1921"/>
                  </a:lnTo>
                  <a:cubicBezTo>
                    <a:pt x="1341" y="1907"/>
                    <a:pt x="1344" y="1899"/>
                    <a:pt x="1345" y="1899"/>
                  </a:cubicBezTo>
                  <a:close/>
                  <a:moveTo>
                    <a:pt x="811" y="1993"/>
                  </a:moveTo>
                  <a:cubicBezTo>
                    <a:pt x="812" y="1993"/>
                    <a:pt x="812" y="1993"/>
                    <a:pt x="812" y="1993"/>
                  </a:cubicBezTo>
                  <a:cubicBezTo>
                    <a:pt x="819" y="1996"/>
                    <a:pt x="800" y="2030"/>
                    <a:pt x="769" y="2055"/>
                  </a:cubicBezTo>
                  <a:lnTo>
                    <a:pt x="756" y="2046"/>
                  </a:lnTo>
                  <a:cubicBezTo>
                    <a:pt x="774" y="2017"/>
                    <a:pt x="803" y="1993"/>
                    <a:pt x="811" y="1993"/>
                  </a:cubicBezTo>
                  <a:close/>
                  <a:moveTo>
                    <a:pt x="1757" y="2019"/>
                  </a:moveTo>
                  <a:cubicBezTo>
                    <a:pt x="1763" y="2019"/>
                    <a:pt x="1769" y="2025"/>
                    <a:pt x="1778" y="2049"/>
                  </a:cubicBezTo>
                  <a:cubicBezTo>
                    <a:pt x="1778" y="2049"/>
                    <a:pt x="1793" y="2087"/>
                    <a:pt x="1787" y="2087"/>
                  </a:cubicBezTo>
                  <a:cubicBezTo>
                    <a:pt x="1787" y="2087"/>
                    <a:pt x="1786" y="2087"/>
                    <a:pt x="1786" y="2087"/>
                  </a:cubicBezTo>
                  <a:cubicBezTo>
                    <a:pt x="1776" y="2087"/>
                    <a:pt x="1759" y="2059"/>
                    <a:pt x="1759" y="2059"/>
                  </a:cubicBezTo>
                  <a:cubicBezTo>
                    <a:pt x="1743" y="2021"/>
                    <a:pt x="1749" y="2021"/>
                    <a:pt x="1749" y="2021"/>
                  </a:cubicBezTo>
                  <a:cubicBezTo>
                    <a:pt x="1752" y="2020"/>
                    <a:pt x="1755" y="2019"/>
                    <a:pt x="1757" y="2019"/>
                  </a:cubicBezTo>
                  <a:close/>
                  <a:moveTo>
                    <a:pt x="1392" y="2074"/>
                  </a:moveTo>
                  <a:cubicBezTo>
                    <a:pt x="1392" y="2111"/>
                    <a:pt x="1395" y="2150"/>
                    <a:pt x="1387" y="2150"/>
                  </a:cubicBezTo>
                  <a:cubicBezTo>
                    <a:pt x="1387" y="2150"/>
                    <a:pt x="1386" y="2150"/>
                    <a:pt x="1386" y="2150"/>
                  </a:cubicBezTo>
                  <a:lnTo>
                    <a:pt x="1380" y="2150"/>
                  </a:lnTo>
                  <a:cubicBezTo>
                    <a:pt x="1380" y="2124"/>
                    <a:pt x="1383" y="2099"/>
                    <a:pt x="1386" y="2074"/>
                  </a:cubicBezTo>
                  <a:close/>
                  <a:moveTo>
                    <a:pt x="814" y="2061"/>
                  </a:moveTo>
                  <a:cubicBezTo>
                    <a:pt x="806" y="2061"/>
                    <a:pt x="791" y="2082"/>
                    <a:pt x="781" y="2103"/>
                  </a:cubicBezTo>
                  <a:cubicBezTo>
                    <a:pt x="762" y="2137"/>
                    <a:pt x="769" y="2140"/>
                    <a:pt x="784" y="2150"/>
                  </a:cubicBezTo>
                  <a:cubicBezTo>
                    <a:pt x="784" y="2150"/>
                    <a:pt x="785" y="2150"/>
                    <a:pt x="785" y="2150"/>
                  </a:cubicBezTo>
                  <a:cubicBezTo>
                    <a:pt x="793" y="2150"/>
                    <a:pt x="816" y="2121"/>
                    <a:pt x="816" y="2121"/>
                  </a:cubicBezTo>
                  <a:cubicBezTo>
                    <a:pt x="831" y="2087"/>
                    <a:pt x="825" y="2084"/>
                    <a:pt x="819" y="2081"/>
                  </a:cubicBezTo>
                  <a:cubicBezTo>
                    <a:pt x="820" y="2067"/>
                    <a:pt x="818" y="2061"/>
                    <a:pt x="814" y="2061"/>
                  </a:cubicBezTo>
                  <a:close/>
                  <a:moveTo>
                    <a:pt x="1193" y="2002"/>
                  </a:moveTo>
                  <a:cubicBezTo>
                    <a:pt x="1194" y="2002"/>
                    <a:pt x="1191" y="2021"/>
                    <a:pt x="1185" y="2055"/>
                  </a:cubicBezTo>
                  <a:cubicBezTo>
                    <a:pt x="1182" y="2093"/>
                    <a:pt x="1170" y="2131"/>
                    <a:pt x="1151" y="2162"/>
                  </a:cubicBezTo>
                  <a:lnTo>
                    <a:pt x="1138" y="2159"/>
                  </a:lnTo>
                  <a:lnTo>
                    <a:pt x="1167" y="2087"/>
                  </a:lnTo>
                  <a:cubicBezTo>
                    <a:pt x="1184" y="2029"/>
                    <a:pt x="1191" y="2002"/>
                    <a:pt x="1193" y="2002"/>
                  </a:cubicBezTo>
                  <a:close/>
                  <a:moveTo>
                    <a:pt x="1549" y="2181"/>
                  </a:moveTo>
                  <a:lnTo>
                    <a:pt x="1552" y="2218"/>
                  </a:lnTo>
                  <a:cubicBezTo>
                    <a:pt x="1548" y="2221"/>
                    <a:pt x="1545" y="2238"/>
                    <a:pt x="1543" y="2238"/>
                  </a:cubicBezTo>
                  <a:cubicBezTo>
                    <a:pt x="1541" y="2238"/>
                    <a:pt x="1540" y="2234"/>
                    <a:pt x="1539" y="2222"/>
                  </a:cubicBezTo>
                  <a:lnTo>
                    <a:pt x="1536" y="2222"/>
                  </a:lnTo>
                  <a:cubicBezTo>
                    <a:pt x="1530" y="2222"/>
                    <a:pt x="1539" y="2184"/>
                    <a:pt x="1549" y="2181"/>
                  </a:cubicBezTo>
                  <a:close/>
                  <a:moveTo>
                    <a:pt x="1432" y="6"/>
                  </a:moveTo>
                  <a:cubicBezTo>
                    <a:pt x="1428" y="6"/>
                    <a:pt x="1419" y="25"/>
                    <a:pt x="1402" y="62"/>
                  </a:cubicBezTo>
                  <a:cubicBezTo>
                    <a:pt x="1387" y="62"/>
                    <a:pt x="1357" y="97"/>
                    <a:pt x="1335" y="97"/>
                  </a:cubicBezTo>
                  <a:cubicBezTo>
                    <a:pt x="1334" y="97"/>
                    <a:pt x="1333" y="97"/>
                    <a:pt x="1333" y="97"/>
                  </a:cubicBezTo>
                  <a:cubicBezTo>
                    <a:pt x="1329" y="97"/>
                    <a:pt x="1325" y="97"/>
                    <a:pt x="1321" y="97"/>
                  </a:cubicBezTo>
                  <a:cubicBezTo>
                    <a:pt x="1300" y="97"/>
                    <a:pt x="1287" y="95"/>
                    <a:pt x="1276" y="62"/>
                  </a:cubicBezTo>
                  <a:cubicBezTo>
                    <a:pt x="1276" y="56"/>
                    <a:pt x="1275" y="50"/>
                    <a:pt x="1275" y="45"/>
                  </a:cubicBezTo>
                  <a:lnTo>
                    <a:pt x="1275" y="45"/>
                  </a:lnTo>
                  <a:cubicBezTo>
                    <a:pt x="1278" y="100"/>
                    <a:pt x="1271" y="100"/>
                    <a:pt x="1251" y="103"/>
                  </a:cubicBezTo>
                  <a:cubicBezTo>
                    <a:pt x="1243" y="94"/>
                    <a:pt x="1237" y="90"/>
                    <a:pt x="1231" y="90"/>
                  </a:cubicBezTo>
                  <a:cubicBezTo>
                    <a:pt x="1217" y="90"/>
                    <a:pt x="1210" y="117"/>
                    <a:pt x="1210" y="147"/>
                  </a:cubicBezTo>
                  <a:lnTo>
                    <a:pt x="1226" y="144"/>
                  </a:lnTo>
                  <a:cubicBezTo>
                    <a:pt x="1234" y="189"/>
                    <a:pt x="1234" y="207"/>
                    <a:pt x="1229" y="207"/>
                  </a:cubicBezTo>
                  <a:cubicBezTo>
                    <a:pt x="1226" y="207"/>
                    <a:pt x="1219" y="199"/>
                    <a:pt x="1210" y="185"/>
                  </a:cubicBezTo>
                  <a:cubicBezTo>
                    <a:pt x="1204" y="185"/>
                    <a:pt x="1198" y="147"/>
                    <a:pt x="1188" y="109"/>
                  </a:cubicBezTo>
                  <a:cubicBezTo>
                    <a:pt x="1182" y="72"/>
                    <a:pt x="1167" y="37"/>
                    <a:pt x="1160" y="37"/>
                  </a:cubicBezTo>
                  <a:cubicBezTo>
                    <a:pt x="1151" y="40"/>
                    <a:pt x="1145" y="40"/>
                    <a:pt x="1160" y="75"/>
                  </a:cubicBezTo>
                  <a:cubicBezTo>
                    <a:pt x="1167" y="113"/>
                    <a:pt x="1167" y="113"/>
                    <a:pt x="1160" y="116"/>
                  </a:cubicBezTo>
                  <a:cubicBezTo>
                    <a:pt x="1154" y="116"/>
                    <a:pt x="1145" y="119"/>
                    <a:pt x="1148" y="156"/>
                  </a:cubicBezTo>
                  <a:cubicBezTo>
                    <a:pt x="1157" y="194"/>
                    <a:pt x="1151" y="197"/>
                    <a:pt x="1141" y="197"/>
                  </a:cubicBezTo>
                  <a:cubicBezTo>
                    <a:pt x="1128" y="168"/>
                    <a:pt x="1115" y="166"/>
                    <a:pt x="1111" y="166"/>
                  </a:cubicBezTo>
                  <a:cubicBezTo>
                    <a:pt x="1111" y="166"/>
                    <a:pt x="1111" y="166"/>
                    <a:pt x="1111" y="166"/>
                  </a:cubicBezTo>
                  <a:lnTo>
                    <a:pt x="1111" y="166"/>
                  </a:lnTo>
                  <a:cubicBezTo>
                    <a:pt x="1108" y="156"/>
                    <a:pt x="1104" y="144"/>
                    <a:pt x="1101" y="131"/>
                  </a:cubicBezTo>
                  <a:cubicBezTo>
                    <a:pt x="1094" y="106"/>
                    <a:pt x="1082" y="81"/>
                    <a:pt x="1072" y="59"/>
                  </a:cubicBezTo>
                  <a:lnTo>
                    <a:pt x="1072" y="59"/>
                  </a:lnTo>
                  <a:cubicBezTo>
                    <a:pt x="1063" y="62"/>
                    <a:pt x="1076" y="97"/>
                    <a:pt x="1076" y="97"/>
                  </a:cubicBezTo>
                  <a:cubicBezTo>
                    <a:pt x="1082" y="128"/>
                    <a:pt x="910" y="191"/>
                    <a:pt x="891" y="207"/>
                  </a:cubicBezTo>
                  <a:cubicBezTo>
                    <a:pt x="878" y="197"/>
                    <a:pt x="868" y="192"/>
                    <a:pt x="861" y="192"/>
                  </a:cubicBezTo>
                  <a:cubicBezTo>
                    <a:pt x="849" y="192"/>
                    <a:pt x="847" y="203"/>
                    <a:pt x="863" y="222"/>
                  </a:cubicBezTo>
                  <a:cubicBezTo>
                    <a:pt x="881" y="254"/>
                    <a:pt x="847" y="272"/>
                    <a:pt x="809" y="294"/>
                  </a:cubicBezTo>
                  <a:cubicBezTo>
                    <a:pt x="765" y="323"/>
                    <a:pt x="734" y="344"/>
                    <a:pt x="756" y="376"/>
                  </a:cubicBezTo>
                  <a:lnTo>
                    <a:pt x="737" y="388"/>
                  </a:lnTo>
                  <a:cubicBezTo>
                    <a:pt x="725" y="395"/>
                    <a:pt x="740" y="435"/>
                    <a:pt x="734" y="438"/>
                  </a:cubicBezTo>
                  <a:cubicBezTo>
                    <a:pt x="744" y="457"/>
                    <a:pt x="747" y="466"/>
                    <a:pt x="745" y="466"/>
                  </a:cubicBezTo>
                  <a:cubicBezTo>
                    <a:pt x="743" y="466"/>
                    <a:pt x="737" y="459"/>
                    <a:pt x="728" y="445"/>
                  </a:cubicBezTo>
                  <a:cubicBezTo>
                    <a:pt x="705" y="419"/>
                    <a:pt x="682" y="391"/>
                    <a:pt x="673" y="391"/>
                  </a:cubicBezTo>
                  <a:cubicBezTo>
                    <a:pt x="673" y="391"/>
                    <a:pt x="672" y="391"/>
                    <a:pt x="671" y="391"/>
                  </a:cubicBezTo>
                  <a:cubicBezTo>
                    <a:pt x="662" y="401"/>
                    <a:pt x="687" y="429"/>
                    <a:pt x="712" y="457"/>
                  </a:cubicBezTo>
                  <a:cubicBezTo>
                    <a:pt x="737" y="485"/>
                    <a:pt x="731" y="492"/>
                    <a:pt x="731" y="492"/>
                  </a:cubicBezTo>
                  <a:cubicBezTo>
                    <a:pt x="730" y="493"/>
                    <a:pt x="730" y="493"/>
                    <a:pt x="729" y="493"/>
                  </a:cubicBezTo>
                  <a:cubicBezTo>
                    <a:pt x="726" y="493"/>
                    <a:pt x="721" y="488"/>
                    <a:pt x="700" y="467"/>
                  </a:cubicBezTo>
                  <a:lnTo>
                    <a:pt x="649" y="410"/>
                  </a:lnTo>
                  <a:lnTo>
                    <a:pt x="643" y="417"/>
                  </a:lnTo>
                  <a:cubicBezTo>
                    <a:pt x="668" y="445"/>
                    <a:pt x="665" y="448"/>
                    <a:pt x="665" y="448"/>
                  </a:cubicBezTo>
                  <a:cubicBezTo>
                    <a:pt x="664" y="449"/>
                    <a:pt x="662" y="451"/>
                    <a:pt x="661" y="451"/>
                  </a:cubicBezTo>
                  <a:cubicBezTo>
                    <a:pt x="656" y="451"/>
                    <a:pt x="646" y="440"/>
                    <a:pt x="606" y="398"/>
                  </a:cubicBezTo>
                  <a:cubicBezTo>
                    <a:pt x="581" y="373"/>
                    <a:pt x="567" y="361"/>
                    <a:pt x="563" y="361"/>
                  </a:cubicBezTo>
                  <a:lnTo>
                    <a:pt x="563" y="361"/>
                  </a:lnTo>
                  <a:cubicBezTo>
                    <a:pt x="558" y="361"/>
                    <a:pt x="568" y="378"/>
                    <a:pt x="593" y="410"/>
                  </a:cubicBezTo>
                  <a:lnTo>
                    <a:pt x="609" y="445"/>
                  </a:lnTo>
                  <a:cubicBezTo>
                    <a:pt x="594" y="433"/>
                    <a:pt x="585" y="428"/>
                    <a:pt x="582" y="428"/>
                  </a:cubicBezTo>
                  <a:lnTo>
                    <a:pt x="582" y="428"/>
                  </a:lnTo>
                  <a:cubicBezTo>
                    <a:pt x="570" y="428"/>
                    <a:pt x="598" y="471"/>
                    <a:pt x="615" y="495"/>
                  </a:cubicBezTo>
                  <a:cubicBezTo>
                    <a:pt x="588" y="474"/>
                    <a:pt x="572" y="463"/>
                    <a:pt x="567" y="463"/>
                  </a:cubicBezTo>
                  <a:lnTo>
                    <a:pt x="567" y="463"/>
                  </a:lnTo>
                  <a:cubicBezTo>
                    <a:pt x="561" y="463"/>
                    <a:pt x="572" y="479"/>
                    <a:pt x="599" y="511"/>
                  </a:cubicBezTo>
                  <a:cubicBezTo>
                    <a:pt x="616" y="525"/>
                    <a:pt x="620" y="533"/>
                    <a:pt x="615" y="533"/>
                  </a:cubicBezTo>
                  <a:cubicBezTo>
                    <a:pt x="612" y="533"/>
                    <a:pt x="603" y="529"/>
                    <a:pt x="590" y="520"/>
                  </a:cubicBezTo>
                  <a:cubicBezTo>
                    <a:pt x="574" y="511"/>
                    <a:pt x="564" y="508"/>
                    <a:pt x="557" y="508"/>
                  </a:cubicBezTo>
                  <a:cubicBezTo>
                    <a:pt x="549" y="508"/>
                    <a:pt x="545" y="512"/>
                    <a:pt x="540" y="517"/>
                  </a:cubicBezTo>
                  <a:cubicBezTo>
                    <a:pt x="562" y="548"/>
                    <a:pt x="527" y="586"/>
                    <a:pt x="493" y="633"/>
                  </a:cubicBezTo>
                  <a:cubicBezTo>
                    <a:pt x="449" y="686"/>
                    <a:pt x="430" y="727"/>
                    <a:pt x="461" y="746"/>
                  </a:cubicBezTo>
                  <a:cubicBezTo>
                    <a:pt x="460" y="748"/>
                    <a:pt x="459" y="750"/>
                    <a:pt x="456" y="750"/>
                  </a:cubicBezTo>
                  <a:cubicBezTo>
                    <a:pt x="452" y="750"/>
                    <a:pt x="443" y="747"/>
                    <a:pt x="421" y="739"/>
                  </a:cubicBezTo>
                  <a:cubicBezTo>
                    <a:pt x="410" y="733"/>
                    <a:pt x="403" y="730"/>
                    <a:pt x="399" y="730"/>
                  </a:cubicBezTo>
                  <a:lnTo>
                    <a:pt x="399" y="730"/>
                  </a:lnTo>
                  <a:cubicBezTo>
                    <a:pt x="393" y="730"/>
                    <a:pt x="404" y="743"/>
                    <a:pt x="446" y="771"/>
                  </a:cubicBezTo>
                  <a:cubicBezTo>
                    <a:pt x="465" y="784"/>
                    <a:pt x="485" y="796"/>
                    <a:pt x="482" y="796"/>
                  </a:cubicBezTo>
                  <a:cubicBezTo>
                    <a:pt x="481" y="796"/>
                    <a:pt x="470" y="791"/>
                    <a:pt x="443" y="777"/>
                  </a:cubicBezTo>
                  <a:cubicBezTo>
                    <a:pt x="432" y="771"/>
                    <a:pt x="424" y="768"/>
                    <a:pt x="418" y="768"/>
                  </a:cubicBezTo>
                  <a:cubicBezTo>
                    <a:pt x="404" y="768"/>
                    <a:pt x="397" y="780"/>
                    <a:pt x="386" y="799"/>
                  </a:cubicBezTo>
                  <a:cubicBezTo>
                    <a:pt x="377" y="818"/>
                    <a:pt x="364" y="846"/>
                    <a:pt x="402" y="858"/>
                  </a:cubicBezTo>
                  <a:cubicBezTo>
                    <a:pt x="417" y="873"/>
                    <a:pt x="424" y="880"/>
                    <a:pt x="422" y="880"/>
                  </a:cubicBezTo>
                  <a:cubicBezTo>
                    <a:pt x="421" y="880"/>
                    <a:pt x="413" y="875"/>
                    <a:pt x="399" y="865"/>
                  </a:cubicBezTo>
                  <a:cubicBezTo>
                    <a:pt x="375" y="853"/>
                    <a:pt x="354" y="848"/>
                    <a:pt x="339" y="848"/>
                  </a:cubicBezTo>
                  <a:cubicBezTo>
                    <a:pt x="309" y="848"/>
                    <a:pt x="301" y="868"/>
                    <a:pt x="342" y="899"/>
                  </a:cubicBezTo>
                  <a:cubicBezTo>
                    <a:pt x="340" y="903"/>
                    <a:pt x="338" y="907"/>
                    <a:pt x="328" y="907"/>
                  </a:cubicBezTo>
                  <a:cubicBezTo>
                    <a:pt x="321" y="907"/>
                    <a:pt x="312" y="906"/>
                    <a:pt x="298" y="902"/>
                  </a:cubicBezTo>
                  <a:lnTo>
                    <a:pt x="298" y="902"/>
                  </a:lnTo>
                  <a:cubicBezTo>
                    <a:pt x="295" y="909"/>
                    <a:pt x="295" y="918"/>
                    <a:pt x="324" y="949"/>
                  </a:cubicBezTo>
                  <a:lnTo>
                    <a:pt x="308" y="999"/>
                  </a:lnTo>
                  <a:cubicBezTo>
                    <a:pt x="305" y="1012"/>
                    <a:pt x="336" y="1034"/>
                    <a:pt x="336" y="1034"/>
                  </a:cubicBezTo>
                  <a:cubicBezTo>
                    <a:pt x="336" y="1036"/>
                    <a:pt x="336" y="1038"/>
                    <a:pt x="335" y="1040"/>
                  </a:cubicBezTo>
                  <a:lnTo>
                    <a:pt x="335" y="1040"/>
                  </a:lnTo>
                  <a:cubicBezTo>
                    <a:pt x="333" y="1040"/>
                    <a:pt x="330" y="1039"/>
                    <a:pt x="328" y="1039"/>
                  </a:cubicBezTo>
                  <a:cubicBezTo>
                    <a:pt x="295" y="1039"/>
                    <a:pt x="291" y="1075"/>
                    <a:pt x="283" y="1122"/>
                  </a:cubicBezTo>
                  <a:cubicBezTo>
                    <a:pt x="270" y="1172"/>
                    <a:pt x="277" y="1216"/>
                    <a:pt x="236" y="1225"/>
                  </a:cubicBezTo>
                  <a:cubicBezTo>
                    <a:pt x="236" y="1225"/>
                    <a:pt x="236" y="1234"/>
                    <a:pt x="273" y="1241"/>
                  </a:cubicBezTo>
                  <a:cubicBezTo>
                    <a:pt x="349" y="1244"/>
                    <a:pt x="349" y="1250"/>
                    <a:pt x="311" y="1260"/>
                  </a:cubicBezTo>
                  <a:cubicBezTo>
                    <a:pt x="236" y="1272"/>
                    <a:pt x="236" y="1303"/>
                    <a:pt x="311" y="1303"/>
                  </a:cubicBezTo>
                  <a:cubicBezTo>
                    <a:pt x="301" y="1304"/>
                    <a:pt x="287" y="1305"/>
                    <a:pt x="273" y="1307"/>
                  </a:cubicBezTo>
                  <a:cubicBezTo>
                    <a:pt x="207" y="1320"/>
                    <a:pt x="233" y="1339"/>
                    <a:pt x="292" y="1339"/>
                  </a:cubicBezTo>
                  <a:cubicBezTo>
                    <a:pt x="300" y="1339"/>
                    <a:pt x="308" y="1339"/>
                    <a:pt x="317" y="1338"/>
                  </a:cubicBezTo>
                  <a:lnTo>
                    <a:pt x="317" y="1338"/>
                  </a:lnTo>
                  <a:cubicBezTo>
                    <a:pt x="280" y="1350"/>
                    <a:pt x="245" y="1366"/>
                    <a:pt x="283" y="1366"/>
                  </a:cubicBezTo>
                  <a:cubicBezTo>
                    <a:pt x="283" y="1372"/>
                    <a:pt x="283" y="1372"/>
                    <a:pt x="208" y="1388"/>
                  </a:cubicBezTo>
                  <a:cubicBezTo>
                    <a:pt x="170" y="1394"/>
                    <a:pt x="135" y="1401"/>
                    <a:pt x="135" y="1410"/>
                  </a:cubicBezTo>
                  <a:cubicBezTo>
                    <a:pt x="135" y="1412"/>
                    <a:pt x="139" y="1413"/>
                    <a:pt x="144" y="1413"/>
                  </a:cubicBezTo>
                  <a:cubicBezTo>
                    <a:pt x="158" y="1413"/>
                    <a:pt x="184" y="1408"/>
                    <a:pt x="211" y="1404"/>
                  </a:cubicBezTo>
                  <a:cubicBezTo>
                    <a:pt x="211" y="1404"/>
                    <a:pt x="211" y="1410"/>
                    <a:pt x="214" y="1419"/>
                  </a:cubicBezTo>
                  <a:cubicBezTo>
                    <a:pt x="214" y="1419"/>
                    <a:pt x="214" y="1422"/>
                    <a:pt x="225" y="1422"/>
                  </a:cubicBezTo>
                  <a:cubicBezTo>
                    <a:pt x="231" y="1422"/>
                    <a:pt x="239" y="1421"/>
                    <a:pt x="251" y="1419"/>
                  </a:cubicBezTo>
                  <a:cubicBezTo>
                    <a:pt x="265" y="1416"/>
                    <a:pt x="273" y="1415"/>
                    <a:pt x="279" y="1415"/>
                  </a:cubicBezTo>
                  <a:cubicBezTo>
                    <a:pt x="289" y="1415"/>
                    <a:pt x="289" y="1419"/>
                    <a:pt x="289" y="1426"/>
                  </a:cubicBezTo>
                  <a:cubicBezTo>
                    <a:pt x="276" y="1429"/>
                    <a:pt x="273" y="1431"/>
                    <a:pt x="277" y="1431"/>
                  </a:cubicBezTo>
                  <a:cubicBezTo>
                    <a:pt x="282" y="1431"/>
                    <a:pt x="305" y="1426"/>
                    <a:pt x="327" y="1416"/>
                  </a:cubicBezTo>
                  <a:cubicBezTo>
                    <a:pt x="356" y="1409"/>
                    <a:pt x="383" y="1402"/>
                    <a:pt x="395" y="1402"/>
                  </a:cubicBezTo>
                  <a:cubicBezTo>
                    <a:pt x="399" y="1402"/>
                    <a:pt x="401" y="1402"/>
                    <a:pt x="402" y="1404"/>
                  </a:cubicBezTo>
                  <a:lnTo>
                    <a:pt x="474" y="1385"/>
                  </a:lnTo>
                  <a:cubicBezTo>
                    <a:pt x="524" y="1375"/>
                    <a:pt x="574" y="1360"/>
                    <a:pt x="621" y="1338"/>
                  </a:cubicBezTo>
                  <a:cubicBezTo>
                    <a:pt x="648" y="1318"/>
                    <a:pt x="677" y="1303"/>
                    <a:pt x="653" y="1303"/>
                  </a:cubicBezTo>
                  <a:cubicBezTo>
                    <a:pt x="646" y="1303"/>
                    <a:pt x="635" y="1304"/>
                    <a:pt x="618" y="1307"/>
                  </a:cubicBezTo>
                  <a:cubicBezTo>
                    <a:pt x="618" y="1307"/>
                    <a:pt x="609" y="1307"/>
                    <a:pt x="599" y="1307"/>
                  </a:cubicBezTo>
                  <a:cubicBezTo>
                    <a:pt x="590" y="1307"/>
                    <a:pt x="580" y="1307"/>
                    <a:pt x="580" y="1303"/>
                  </a:cubicBezTo>
                  <a:cubicBezTo>
                    <a:pt x="577" y="1300"/>
                    <a:pt x="615" y="1291"/>
                    <a:pt x="615" y="1291"/>
                  </a:cubicBezTo>
                  <a:cubicBezTo>
                    <a:pt x="653" y="1285"/>
                    <a:pt x="646" y="1269"/>
                    <a:pt x="653" y="1247"/>
                  </a:cubicBezTo>
                  <a:cubicBezTo>
                    <a:pt x="653" y="1222"/>
                    <a:pt x="653" y="1209"/>
                    <a:pt x="690" y="1206"/>
                  </a:cubicBezTo>
                  <a:cubicBezTo>
                    <a:pt x="728" y="1203"/>
                    <a:pt x="728" y="1200"/>
                    <a:pt x="728" y="1200"/>
                  </a:cubicBezTo>
                  <a:cubicBezTo>
                    <a:pt x="687" y="1197"/>
                    <a:pt x="696" y="1172"/>
                    <a:pt x="700" y="1144"/>
                  </a:cubicBezTo>
                  <a:cubicBezTo>
                    <a:pt x="703" y="1115"/>
                    <a:pt x="718" y="1087"/>
                    <a:pt x="681" y="1078"/>
                  </a:cubicBezTo>
                  <a:cubicBezTo>
                    <a:pt x="681" y="1075"/>
                    <a:pt x="684" y="1068"/>
                    <a:pt x="684" y="1068"/>
                  </a:cubicBezTo>
                  <a:cubicBezTo>
                    <a:pt x="696" y="1072"/>
                    <a:pt x="704" y="1073"/>
                    <a:pt x="710" y="1073"/>
                  </a:cubicBezTo>
                  <a:cubicBezTo>
                    <a:pt x="721" y="1073"/>
                    <a:pt x="723" y="1068"/>
                    <a:pt x="725" y="1062"/>
                  </a:cubicBezTo>
                  <a:cubicBezTo>
                    <a:pt x="690" y="1043"/>
                    <a:pt x="693" y="1034"/>
                    <a:pt x="693" y="1034"/>
                  </a:cubicBezTo>
                  <a:lnTo>
                    <a:pt x="693" y="1034"/>
                  </a:lnTo>
                  <a:cubicBezTo>
                    <a:pt x="709" y="1039"/>
                    <a:pt x="718" y="1041"/>
                    <a:pt x="724" y="1041"/>
                  </a:cubicBezTo>
                  <a:cubicBezTo>
                    <a:pt x="732" y="1041"/>
                    <a:pt x="734" y="1037"/>
                    <a:pt x="737" y="1034"/>
                  </a:cubicBezTo>
                  <a:cubicBezTo>
                    <a:pt x="740" y="1024"/>
                    <a:pt x="743" y="1021"/>
                    <a:pt x="706" y="1009"/>
                  </a:cubicBezTo>
                  <a:cubicBezTo>
                    <a:pt x="714" y="989"/>
                    <a:pt x="736" y="974"/>
                    <a:pt x="757" y="974"/>
                  </a:cubicBezTo>
                  <a:cubicBezTo>
                    <a:pt x="758" y="974"/>
                    <a:pt x="760" y="974"/>
                    <a:pt x="762" y="974"/>
                  </a:cubicBezTo>
                  <a:cubicBezTo>
                    <a:pt x="771" y="977"/>
                    <a:pt x="776" y="978"/>
                    <a:pt x="778" y="978"/>
                  </a:cubicBezTo>
                  <a:cubicBezTo>
                    <a:pt x="786" y="978"/>
                    <a:pt x="762" y="963"/>
                    <a:pt x="737" y="946"/>
                  </a:cubicBezTo>
                  <a:cubicBezTo>
                    <a:pt x="703" y="930"/>
                    <a:pt x="671" y="909"/>
                    <a:pt x="675" y="902"/>
                  </a:cubicBezTo>
                  <a:lnTo>
                    <a:pt x="675" y="902"/>
                  </a:lnTo>
                  <a:lnTo>
                    <a:pt x="743" y="937"/>
                  </a:lnTo>
                  <a:cubicBezTo>
                    <a:pt x="764" y="951"/>
                    <a:pt x="771" y="956"/>
                    <a:pt x="774" y="956"/>
                  </a:cubicBezTo>
                  <a:cubicBezTo>
                    <a:pt x="776" y="956"/>
                    <a:pt x="777" y="955"/>
                    <a:pt x="778" y="952"/>
                  </a:cubicBezTo>
                  <a:lnTo>
                    <a:pt x="784" y="943"/>
                  </a:lnTo>
                  <a:cubicBezTo>
                    <a:pt x="750" y="924"/>
                    <a:pt x="762" y="902"/>
                    <a:pt x="784" y="874"/>
                  </a:cubicBezTo>
                  <a:cubicBezTo>
                    <a:pt x="812" y="840"/>
                    <a:pt x="822" y="827"/>
                    <a:pt x="790" y="802"/>
                  </a:cubicBezTo>
                  <a:cubicBezTo>
                    <a:pt x="770" y="788"/>
                    <a:pt x="766" y="780"/>
                    <a:pt x="776" y="780"/>
                  </a:cubicBezTo>
                  <a:cubicBezTo>
                    <a:pt x="781" y="780"/>
                    <a:pt x="790" y="782"/>
                    <a:pt x="803" y="786"/>
                  </a:cubicBezTo>
                  <a:cubicBezTo>
                    <a:pt x="869" y="814"/>
                    <a:pt x="895" y="826"/>
                    <a:pt x="901" y="826"/>
                  </a:cubicBezTo>
                  <a:cubicBezTo>
                    <a:pt x="905" y="826"/>
                    <a:pt x="898" y="820"/>
                    <a:pt x="888" y="808"/>
                  </a:cubicBezTo>
                  <a:cubicBezTo>
                    <a:pt x="887" y="808"/>
                    <a:pt x="887" y="809"/>
                    <a:pt x="887" y="809"/>
                  </a:cubicBezTo>
                  <a:cubicBezTo>
                    <a:pt x="881" y="809"/>
                    <a:pt x="855" y="785"/>
                    <a:pt x="828" y="764"/>
                  </a:cubicBezTo>
                  <a:cubicBezTo>
                    <a:pt x="796" y="737"/>
                    <a:pt x="783" y="723"/>
                    <a:pt x="787" y="723"/>
                  </a:cubicBezTo>
                  <a:lnTo>
                    <a:pt x="787" y="723"/>
                  </a:lnTo>
                  <a:cubicBezTo>
                    <a:pt x="791" y="723"/>
                    <a:pt x="807" y="733"/>
                    <a:pt x="834" y="755"/>
                  </a:cubicBezTo>
                  <a:cubicBezTo>
                    <a:pt x="847" y="766"/>
                    <a:pt x="858" y="771"/>
                    <a:pt x="867" y="771"/>
                  </a:cubicBezTo>
                  <a:cubicBezTo>
                    <a:pt x="899" y="771"/>
                    <a:pt x="906" y="713"/>
                    <a:pt x="872" y="667"/>
                  </a:cubicBezTo>
                  <a:lnTo>
                    <a:pt x="872" y="667"/>
                  </a:lnTo>
                  <a:lnTo>
                    <a:pt x="897" y="695"/>
                  </a:lnTo>
                  <a:cubicBezTo>
                    <a:pt x="911" y="711"/>
                    <a:pt x="919" y="717"/>
                    <a:pt x="926" y="717"/>
                  </a:cubicBezTo>
                  <a:cubicBezTo>
                    <a:pt x="932" y="717"/>
                    <a:pt x="937" y="713"/>
                    <a:pt x="944" y="708"/>
                  </a:cubicBezTo>
                  <a:lnTo>
                    <a:pt x="953" y="699"/>
                  </a:lnTo>
                  <a:cubicBezTo>
                    <a:pt x="929" y="667"/>
                    <a:pt x="931" y="655"/>
                    <a:pt x="942" y="655"/>
                  </a:cubicBezTo>
                  <a:cubicBezTo>
                    <a:pt x="951" y="655"/>
                    <a:pt x="968" y="665"/>
                    <a:pt x="978" y="680"/>
                  </a:cubicBezTo>
                  <a:cubicBezTo>
                    <a:pt x="999" y="698"/>
                    <a:pt x="1005" y="703"/>
                    <a:pt x="1010" y="703"/>
                  </a:cubicBezTo>
                  <a:cubicBezTo>
                    <a:pt x="1012" y="703"/>
                    <a:pt x="1014" y="703"/>
                    <a:pt x="1016" y="702"/>
                  </a:cubicBezTo>
                  <a:cubicBezTo>
                    <a:pt x="998" y="666"/>
                    <a:pt x="1001" y="653"/>
                    <a:pt x="1012" y="653"/>
                  </a:cubicBezTo>
                  <a:cubicBezTo>
                    <a:pt x="1021" y="653"/>
                    <a:pt x="1037" y="665"/>
                    <a:pt x="1047" y="680"/>
                  </a:cubicBezTo>
                  <a:lnTo>
                    <a:pt x="1054" y="673"/>
                  </a:lnTo>
                  <a:cubicBezTo>
                    <a:pt x="1038" y="639"/>
                    <a:pt x="1047" y="636"/>
                    <a:pt x="1051" y="633"/>
                  </a:cubicBezTo>
                  <a:cubicBezTo>
                    <a:pt x="1063" y="626"/>
                    <a:pt x="1069" y="623"/>
                    <a:pt x="1044" y="595"/>
                  </a:cubicBezTo>
                  <a:cubicBezTo>
                    <a:pt x="1025" y="561"/>
                    <a:pt x="1007" y="529"/>
                    <a:pt x="1010" y="526"/>
                  </a:cubicBezTo>
                  <a:lnTo>
                    <a:pt x="1010" y="526"/>
                  </a:lnTo>
                  <a:lnTo>
                    <a:pt x="1029" y="561"/>
                  </a:lnTo>
                  <a:cubicBezTo>
                    <a:pt x="1041" y="578"/>
                    <a:pt x="1050" y="584"/>
                    <a:pt x="1059" y="584"/>
                  </a:cubicBezTo>
                  <a:cubicBezTo>
                    <a:pt x="1067" y="584"/>
                    <a:pt x="1074" y="580"/>
                    <a:pt x="1082" y="576"/>
                  </a:cubicBezTo>
                  <a:cubicBezTo>
                    <a:pt x="1091" y="571"/>
                    <a:pt x="1098" y="568"/>
                    <a:pt x="1104" y="568"/>
                  </a:cubicBezTo>
                  <a:cubicBezTo>
                    <a:pt x="1114" y="568"/>
                    <a:pt x="1122" y="575"/>
                    <a:pt x="1135" y="595"/>
                  </a:cubicBezTo>
                  <a:lnTo>
                    <a:pt x="1123" y="558"/>
                  </a:lnTo>
                  <a:cubicBezTo>
                    <a:pt x="1116" y="540"/>
                    <a:pt x="1115" y="530"/>
                    <a:pt x="1117" y="530"/>
                  </a:cubicBezTo>
                  <a:lnTo>
                    <a:pt x="1117" y="530"/>
                  </a:lnTo>
                  <a:cubicBezTo>
                    <a:pt x="1119" y="530"/>
                    <a:pt x="1125" y="538"/>
                    <a:pt x="1132" y="554"/>
                  </a:cubicBezTo>
                  <a:cubicBezTo>
                    <a:pt x="1140" y="569"/>
                    <a:pt x="1149" y="577"/>
                    <a:pt x="1155" y="577"/>
                  </a:cubicBezTo>
                  <a:cubicBezTo>
                    <a:pt x="1162" y="577"/>
                    <a:pt x="1167" y="565"/>
                    <a:pt x="1163" y="542"/>
                  </a:cubicBezTo>
                  <a:lnTo>
                    <a:pt x="1173" y="539"/>
                  </a:lnTo>
                  <a:cubicBezTo>
                    <a:pt x="1188" y="572"/>
                    <a:pt x="1198" y="589"/>
                    <a:pt x="1202" y="589"/>
                  </a:cubicBezTo>
                  <a:cubicBezTo>
                    <a:pt x="1207" y="589"/>
                    <a:pt x="1204" y="570"/>
                    <a:pt x="1195" y="532"/>
                  </a:cubicBezTo>
                  <a:lnTo>
                    <a:pt x="1195" y="532"/>
                  </a:lnTo>
                  <a:cubicBezTo>
                    <a:pt x="1205" y="565"/>
                    <a:pt x="1209" y="567"/>
                    <a:pt x="1214" y="567"/>
                  </a:cubicBezTo>
                  <a:cubicBezTo>
                    <a:pt x="1215" y="567"/>
                    <a:pt x="1216" y="567"/>
                    <a:pt x="1217" y="567"/>
                  </a:cubicBezTo>
                  <a:cubicBezTo>
                    <a:pt x="1215" y="547"/>
                    <a:pt x="1220" y="537"/>
                    <a:pt x="1226" y="537"/>
                  </a:cubicBezTo>
                  <a:cubicBezTo>
                    <a:pt x="1231" y="537"/>
                    <a:pt x="1237" y="545"/>
                    <a:pt x="1242" y="561"/>
                  </a:cubicBezTo>
                  <a:lnTo>
                    <a:pt x="1245" y="561"/>
                  </a:lnTo>
                  <a:cubicBezTo>
                    <a:pt x="1242" y="523"/>
                    <a:pt x="1245" y="523"/>
                    <a:pt x="1248" y="520"/>
                  </a:cubicBezTo>
                  <a:cubicBezTo>
                    <a:pt x="1254" y="520"/>
                    <a:pt x="1257" y="520"/>
                    <a:pt x="1254" y="479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4" y="467"/>
                    <a:pt x="1267" y="492"/>
                    <a:pt x="1267" y="517"/>
                  </a:cubicBezTo>
                  <a:cubicBezTo>
                    <a:pt x="1267" y="532"/>
                    <a:pt x="1268" y="542"/>
                    <a:pt x="1271" y="542"/>
                  </a:cubicBezTo>
                  <a:cubicBezTo>
                    <a:pt x="1274" y="542"/>
                    <a:pt x="1277" y="523"/>
                    <a:pt x="1279" y="479"/>
                  </a:cubicBezTo>
                  <a:cubicBezTo>
                    <a:pt x="1279" y="442"/>
                    <a:pt x="1279" y="423"/>
                    <a:pt x="1280" y="423"/>
                  </a:cubicBezTo>
                  <a:cubicBezTo>
                    <a:pt x="1280" y="423"/>
                    <a:pt x="1281" y="442"/>
                    <a:pt x="1282" y="479"/>
                  </a:cubicBezTo>
                  <a:cubicBezTo>
                    <a:pt x="1285" y="506"/>
                    <a:pt x="1285" y="532"/>
                    <a:pt x="1287" y="532"/>
                  </a:cubicBezTo>
                  <a:cubicBezTo>
                    <a:pt x="1287" y="532"/>
                    <a:pt x="1288" y="528"/>
                    <a:pt x="1289" y="517"/>
                  </a:cubicBezTo>
                  <a:cubicBezTo>
                    <a:pt x="1289" y="517"/>
                    <a:pt x="1298" y="517"/>
                    <a:pt x="1292" y="479"/>
                  </a:cubicBezTo>
                  <a:lnTo>
                    <a:pt x="1304" y="476"/>
                  </a:lnTo>
                  <a:cubicBezTo>
                    <a:pt x="1320" y="514"/>
                    <a:pt x="1323" y="514"/>
                    <a:pt x="1326" y="514"/>
                  </a:cubicBezTo>
                  <a:cubicBezTo>
                    <a:pt x="1326" y="494"/>
                    <a:pt x="1327" y="485"/>
                    <a:pt x="1329" y="485"/>
                  </a:cubicBezTo>
                  <a:cubicBezTo>
                    <a:pt x="1330" y="485"/>
                    <a:pt x="1333" y="494"/>
                    <a:pt x="1336" y="511"/>
                  </a:cubicBezTo>
                  <a:cubicBezTo>
                    <a:pt x="1337" y="526"/>
                    <a:pt x="1338" y="535"/>
                    <a:pt x="1339" y="535"/>
                  </a:cubicBezTo>
                  <a:cubicBezTo>
                    <a:pt x="1340" y="535"/>
                    <a:pt x="1339" y="517"/>
                    <a:pt x="1336" y="473"/>
                  </a:cubicBezTo>
                  <a:cubicBezTo>
                    <a:pt x="1337" y="455"/>
                    <a:pt x="1339" y="446"/>
                    <a:pt x="1342" y="446"/>
                  </a:cubicBezTo>
                  <a:cubicBezTo>
                    <a:pt x="1345" y="446"/>
                    <a:pt x="1348" y="456"/>
                    <a:pt x="1351" y="476"/>
                  </a:cubicBezTo>
                  <a:cubicBezTo>
                    <a:pt x="1353" y="520"/>
                    <a:pt x="1355" y="538"/>
                    <a:pt x="1356" y="538"/>
                  </a:cubicBezTo>
                  <a:cubicBezTo>
                    <a:pt x="1356" y="538"/>
                    <a:pt x="1356" y="529"/>
                    <a:pt x="1355" y="514"/>
                  </a:cubicBezTo>
                  <a:cubicBezTo>
                    <a:pt x="1358" y="476"/>
                    <a:pt x="1364" y="476"/>
                    <a:pt x="1364" y="476"/>
                  </a:cubicBezTo>
                  <a:cubicBezTo>
                    <a:pt x="1364" y="517"/>
                    <a:pt x="1402" y="511"/>
                    <a:pt x="1436" y="523"/>
                  </a:cubicBezTo>
                  <a:cubicBezTo>
                    <a:pt x="1445" y="501"/>
                    <a:pt x="1452" y="476"/>
                    <a:pt x="1455" y="451"/>
                  </a:cubicBezTo>
                  <a:cubicBezTo>
                    <a:pt x="1459" y="419"/>
                    <a:pt x="1460" y="408"/>
                    <a:pt x="1460" y="408"/>
                  </a:cubicBezTo>
                  <a:lnTo>
                    <a:pt x="1460" y="408"/>
                  </a:lnTo>
                  <a:cubicBezTo>
                    <a:pt x="1460" y="408"/>
                    <a:pt x="1458" y="429"/>
                    <a:pt x="1458" y="451"/>
                  </a:cubicBezTo>
                  <a:cubicBezTo>
                    <a:pt x="1452" y="508"/>
                    <a:pt x="1450" y="537"/>
                    <a:pt x="1452" y="537"/>
                  </a:cubicBezTo>
                  <a:cubicBezTo>
                    <a:pt x="1454" y="537"/>
                    <a:pt x="1460" y="510"/>
                    <a:pt x="1467" y="454"/>
                  </a:cubicBezTo>
                  <a:cubicBezTo>
                    <a:pt x="1470" y="417"/>
                    <a:pt x="1473" y="398"/>
                    <a:pt x="1474" y="398"/>
                  </a:cubicBezTo>
                  <a:lnTo>
                    <a:pt x="1474" y="398"/>
                  </a:lnTo>
                  <a:cubicBezTo>
                    <a:pt x="1474" y="398"/>
                    <a:pt x="1474" y="417"/>
                    <a:pt x="1470" y="454"/>
                  </a:cubicBezTo>
                  <a:cubicBezTo>
                    <a:pt x="1469" y="473"/>
                    <a:pt x="1468" y="483"/>
                    <a:pt x="1469" y="483"/>
                  </a:cubicBezTo>
                  <a:cubicBezTo>
                    <a:pt x="1471" y="483"/>
                    <a:pt x="1474" y="474"/>
                    <a:pt x="1480" y="457"/>
                  </a:cubicBezTo>
                  <a:cubicBezTo>
                    <a:pt x="1483" y="438"/>
                    <a:pt x="1486" y="429"/>
                    <a:pt x="1487" y="429"/>
                  </a:cubicBezTo>
                  <a:lnTo>
                    <a:pt x="1487" y="429"/>
                  </a:lnTo>
                  <a:cubicBezTo>
                    <a:pt x="1489" y="429"/>
                    <a:pt x="1488" y="438"/>
                    <a:pt x="1483" y="457"/>
                  </a:cubicBezTo>
                  <a:cubicBezTo>
                    <a:pt x="1481" y="484"/>
                    <a:pt x="1479" y="510"/>
                    <a:pt x="1481" y="510"/>
                  </a:cubicBezTo>
                  <a:cubicBezTo>
                    <a:pt x="1482" y="510"/>
                    <a:pt x="1483" y="506"/>
                    <a:pt x="1486" y="495"/>
                  </a:cubicBezTo>
                  <a:lnTo>
                    <a:pt x="1486" y="495"/>
                  </a:lnTo>
                  <a:cubicBezTo>
                    <a:pt x="1486" y="495"/>
                    <a:pt x="1489" y="498"/>
                    <a:pt x="1483" y="536"/>
                  </a:cubicBezTo>
                  <a:cubicBezTo>
                    <a:pt x="1481" y="547"/>
                    <a:pt x="1481" y="552"/>
                    <a:pt x="1482" y="552"/>
                  </a:cubicBezTo>
                  <a:cubicBezTo>
                    <a:pt x="1485" y="552"/>
                    <a:pt x="1494" y="528"/>
                    <a:pt x="1505" y="504"/>
                  </a:cubicBezTo>
                  <a:cubicBezTo>
                    <a:pt x="1520" y="471"/>
                    <a:pt x="1530" y="454"/>
                    <a:pt x="1532" y="454"/>
                  </a:cubicBezTo>
                  <a:lnTo>
                    <a:pt x="1532" y="454"/>
                  </a:lnTo>
                  <a:cubicBezTo>
                    <a:pt x="1534" y="454"/>
                    <a:pt x="1529" y="472"/>
                    <a:pt x="1514" y="507"/>
                  </a:cubicBezTo>
                  <a:cubicBezTo>
                    <a:pt x="1504" y="536"/>
                    <a:pt x="1503" y="548"/>
                    <a:pt x="1507" y="548"/>
                  </a:cubicBezTo>
                  <a:cubicBezTo>
                    <a:pt x="1512" y="548"/>
                    <a:pt x="1530" y="521"/>
                    <a:pt x="1549" y="479"/>
                  </a:cubicBezTo>
                  <a:cubicBezTo>
                    <a:pt x="1565" y="439"/>
                    <a:pt x="1572" y="422"/>
                    <a:pt x="1573" y="422"/>
                  </a:cubicBezTo>
                  <a:lnTo>
                    <a:pt x="1573" y="422"/>
                  </a:lnTo>
                  <a:cubicBezTo>
                    <a:pt x="1573" y="422"/>
                    <a:pt x="1570" y="430"/>
                    <a:pt x="1565" y="445"/>
                  </a:cubicBezTo>
                  <a:cubicBezTo>
                    <a:pt x="1552" y="482"/>
                    <a:pt x="1555" y="482"/>
                    <a:pt x="1555" y="482"/>
                  </a:cubicBezTo>
                  <a:cubicBezTo>
                    <a:pt x="1561" y="485"/>
                    <a:pt x="1565" y="485"/>
                    <a:pt x="1549" y="520"/>
                  </a:cubicBezTo>
                  <a:cubicBezTo>
                    <a:pt x="1549" y="520"/>
                    <a:pt x="1555" y="520"/>
                    <a:pt x="1577" y="492"/>
                  </a:cubicBezTo>
                  <a:cubicBezTo>
                    <a:pt x="1590" y="469"/>
                    <a:pt x="1598" y="459"/>
                    <a:pt x="1602" y="459"/>
                  </a:cubicBezTo>
                  <a:lnTo>
                    <a:pt x="1602" y="459"/>
                  </a:lnTo>
                  <a:cubicBezTo>
                    <a:pt x="1609" y="459"/>
                    <a:pt x="1602" y="494"/>
                    <a:pt x="1583" y="539"/>
                  </a:cubicBezTo>
                  <a:lnTo>
                    <a:pt x="1608" y="511"/>
                  </a:lnTo>
                  <a:cubicBezTo>
                    <a:pt x="1631" y="471"/>
                    <a:pt x="1648" y="444"/>
                    <a:pt x="1650" y="444"/>
                  </a:cubicBezTo>
                  <a:lnTo>
                    <a:pt x="1650" y="444"/>
                  </a:lnTo>
                  <a:cubicBezTo>
                    <a:pt x="1652" y="444"/>
                    <a:pt x="1647" y="455"/>
                    <a:pt x="1633" y="482"/>
                  </a:cubicBezTo>
                  <a:cubicBezTo>
                    <a:pt x="1629" y="490"/>
                    <a:pt x="1625" y="498"/>
                    <a:pt x="1621" y="505"/>
                  </a:cubicBezTo>
                  <a:lnTo>
                    <a:pt x="1621" y="505"/>
                  </a:lnTo>
                  <a:cubicBezTo>
                    <a:pt x="1632" y="489"/>
                    <a:pt x="1639" y="483"/>
                    <a:pt x="1643" y="483"/>
                  </a:cubicBezTo>
                  <a:lnTo>
                    <a:pt x="1643" y="483"/>
                  </a:lnTo>
                  <a:cubicBezTo>
                    <a:pt x="1651" y="483"/>
                    <a:pt x="1642" y="515"/>
                    <a:pt x="1618" y="558"/>
                  </a:cubicBezTo>
                  <a:cubicBezTo>
                    <a:pt x="1596" y="592"/>
                    <a:pt x="1599" y="589"/>
                    <a:pt x="1602" y="592"/>
                  </a:cubicBezTo>
                  <a:lnTo>
                    <a:pt x="1621" y="561"/>
                  </a:lnTo>
                  <a:cubicBezTo>
                    <a:pt x="1639" y="528"/>
                    <a:pt x="1657" y="498"/>
                    <a:pt x="1661" y="498"/>
                  </a:cubicBezTo>
                  <a:cubicBezTo>
                    <a:pt x="1661" y="498"/>
                    <a:pt x="1662" y="498"/>
                    <a:pt x="1662" y="498"/>
                  </a:cubicBezTo>
                  <a:cubicBezTo>
                    <a:pt x="1665" y="501"/>
                    <a:pt x="1671" y="504"/>
                    <a:pt x="1649" y="536"/>
                  </a:cubicBezTo>
                  <a:cubicBezTo>
                    <a:pt x="1638" y="562"/>
                    <a:pt x="1627" y="587"/>
                    <a:pt x="1628" y="587"/>
                  </a:cubicBezTo>
                  <a:cubicBezTo>
                    <a:pt x="1629" y="587"/>
                    <a:pt x="1631" y="583"/>
                    <a:pt x="1637" y="573"/>
                  </a:cubicBezTo>
                  <a:lnTo>
                    <a:pt x="1637" y="573"/>
                  </a:lnTo>
                  <a:cubicBezTo>
                    <a:pt x="1637" y="573"/>
                    <a:pt x="1640" y="576"/>
                    <a:pt x="1624" y="611"/>
                  </a:cubicBezTo>
                  <a:lnTo>
                    <a:pt x="1637" y="620"/>
                  </a:lnTo>
                  <a:cubicBezTo>
                    <a:pt x="1647" y="608"/>
                    <a:pt x="1655" y="602"/>
                    <a:pt x="1658" y="602"/>
                  </a:cubicBezTo>
                  <a:lnTo>
                    <a:pt x="1658" y="602"/>
                  </a:lnTo>
                  <a:cubicBezTo>
                    <a:pt x="1662" y="602"/>
                    <a:pt x="1658" y="612"/>
                    <a:pt x="1646" y="630"/>
                  </a:cubicBezTo>
                  <a:cubicBezTo>
                    <a:pt x="1646" y="630"/>
                    <a:pt x="1646" y="630"/>
                    <a:pt x="1647" y="630"/>
                  </a:cubicBezTo>
                  <a:cubicBezTo>
                    <a:pt x="1649" y="630"/>
                    <a:pt x="1657" y="628"/>
                    <a:pt x="1677" y="605"/>
                  </a:cubicBezTo>
                  <a:lnTo>
                    <a:pt x="1677" y="605"/>
                  </a:lnTo>
                  <a:cubicBezTo>
                    <a:pt x="1684" y="614"/>
                    <a:pt x="1687" y="617"/>
                    <a:pt x="1665" y="645"/>
                  </a:cubicBezTo>
                  <a:cubicBezTo>
                    <a:pt x="1652" y="660"/>
                    <a:pt x="1646" y="667"/>
                    <a:pt x="1646" y="667"/>
                  </a:cubicBezTo>
                  <a:cubicBezTo>
                    <a:pt x="1647" y="667"/>
                    <a:pt x="1654" y="661"/>
                    <a:pt x="1668" y="648"/>
                  </a:cubicBezTo>
                  <a:cubicBezTo>
                    <a:pt x="1683" y="629"/>
                    <a:pt x="1689" y="625"/>
                    <a:pt x="1694" y="625"/>
                  </a:cubicBezTo>
                  <a:cubicBezTo>
                    <a:pt x="1696" y="625"/>
                    <a:pt x="1697" y="625"/>
                    <a:pt x="1699" y="626"/>
                  </a:cubicBezTo>
                  <a:lnTo>
                    <a:pt x="1706" y="633"/>
                  </a:lnTo>
                  <a:cubicBezTo>
                    <a:pt x="1724" y="612"/>
                    <a:pt x="1729" y="606"/>
                    <a:pt x="1732" y="606"/>
                  </a:cubicBezTo>
                  <a:cubicBezTo>
                    <a:pt x="1732" y="606"/>
                    <a:pt x="1733" y="607"/>
                    <a:pt x="1734" y="608"/>
                  </a:cubicBezTo>
                  <a:cubicBezTo>
                    <a:pt x="1737" y="611"/>
                    <a:pt x="1721" y="648"/>
                    <a:pt x="1724" y="652"/>
                  </a:cubicBezTo>
                  <a:cubicBezTo>
                    <a:pt x="1728" y="655"/>
                    <a:pt x="1730" y="657"/>
                    <a:pt x="1732" y="657"/>
                  </a:cubicBezTo>
                  <a:cubicBezTo>
                    <a:pt x="1737" y="657"/>
                    <a:pt x="1742" y="651"/>
                    <a:pt x="1756" y="633"/>
                  </a:cubicBezTo>
                  <a:cubicBezTo>
                    <a:pt x="1754" y="631"/>
                    <a:pt x="1764" y="619"/>
                    <a:pt x="1767" y="619"/>
                  </a:cubicBezTo>
                  <a:lnTo>
                    <a:pt x="1767" y="619"/>
                  </a:lnTo>
                  <a:cubicBezTo>
                    <a:pt x="1769" y="619"/>
                    <a:pt x="1769" y="623"/>
                    <a:pt x="1762" y="636"/>
                  </a:cubicBezTo>
                  <a:cubicBezTo>
                    <a:pt x="1765" y="639"/>
                    <a:pt x="1746" y="677"/>
                    <a:pt x="1753" y="689"/>
                  </a:cubicBezTo>
                  <a:cubicBezTo>
                    <a:pt x="1758" y="696"/>
                    <a:pt x="1761" y="700"/>
                    <a:pt x="1765" y="700"/>
                  </a:cubicBezTo>
                  <a:cubicBezTo>
                    <a:pt x="1771" y="700"/>
                    <a:pt x="1778" y="694"/>
                    <a:pt x="1793" y="680"/>
                  </a:cubicBezTo>
                  <a:cubicBezTo>
                    <a:pt x="1820" y="654"/>
                    <a:pt x="1835" y="642"/>
                    <a:pt x="1837" y="642"/>
                  </a:cubicBezTo>
                  <a:lnTo>
                    <a:pt x="1837" y="642"/>
                  </a:lnTo>
                  <a:cubicBezTo>
                    <a:pt x="1839" y="642"/>
                    <a:pt x="1826" y="657"/>
                    <a:pt x="1796" y="683"/>
                  </a:cubicBezTo>
                  <a:cubicBezTo>
                    <a:pt x="1764" y="719"/>
                    <a:pt x="1754" y="733"/>
                    <a:pt x="1758" y="733"/>
                  </a:cubicBezTo>
                  <a:cubicBezTo>
                    <a:pt x="1760" y="733"/>
                    <a:pt x="1767" y="728"/>
                    <a:pt x="1778" y="720"/>
                  </a:cubicBezTo>
                  <a:cubicBezTo>
                    <a:pt x="1798" y="706"/>
                    <a:pt x="1805" y="701"/>
                    <a:pt x="1808" y="701"/>
                  </a:cubicBezTo>
                  <a:cubicBezTo>
                    <a:pt x="1810" y="701"/>
                    <a:pt x="1811" y="703"/>
                    <a:pt x="1812" y="705"/>
                  </a:cubicBezTo>
                  <a:cubicBezTo>
                    <a:pt x="1795" y="718"/>
                    <a:pt x="1789" y="725"/>
                    <a:pt x="1796" y="725"/>
                  </a:cubicBezTo>
                  <a:cubicBezTo>
                    <a:pt x="1800" y="725"/>
                    <a:pt x="1808" y="722"/>
                    <a:pt x="1821" y="717"/>
                  </a:cubicBezTo>
                  <a:lnTo>
                    <a:pt x="1821" y="717"/>
                  </a:lnTo>
                  <a:cubicBezTo>
                    <a:pt x="1825" y="720"/>
                    <a:pt x="1825" y="720"/>
                    <a:pt x="1793" y="742"/>
                  </a:cubicBezTo>
                  <a:lnTo>
                    <a:pt x="1800" y="752"/>
                  </a:lnTo>
                  <a:cubicBezTo>
                    <a:pt x="1815" y="744"/>
                    <a:pt x="1827" y="740"/>
                    <a:pt x="1834" y="740"/>
                  </a:cubicBezTo>
                  <a:cubicBezTo>
                    <a:pt x="1858" y="740"/>
                    <a:pt x="1845" y="774"/>
                    <a:pt x="1821" y="793"/>
                  </a:cubicBezTo>
                  <a:cubicBezTo>
                    <a:pt x="1821" y="793"/>
                    <a:pt x="1822" y="793"/>
                    <a:pt x="1823" y="793"/>
                  </a:cubicBezTo>
                  <a:cubicBezTo>
                    <a:pt x="1826" y="793"/>
                    <a:pt x="1834" y="791"/>
                    <a:pt x="1859" y="780"/>
                  </a:cubicBezTo>
                  <a:cubicBezTo>
                    <a:pt x="1891" y="764"/>
                    <a:pt x="1908" y="756"/>
                    <a:pt x="1912" y="756"/>
                  </a:cubicBezTo>
                  <a:lnTo>
                    <a:pt x="1912" y="756"/>
                  </a:lnTo>
                  <a:cubicBezTo>
                    <a:pt x="1916" y="756"/>
                    <a:pt x="1901" y="767"/>
                    <a:pt x="1865" y="789"/>
                  </a:cubicBezTo>
                  <a:cubicBezTo>
                    <a:pt x="1832" y="809"/>
                    <a:pt x="1815" y="818"/>
                    <a:pt x="1816" y="818"/>
                  </a:cubicBezTo>
                  <a:cubicBezTo>
                    <a:pt x="1818" y="818"/>
                    <a:pt x="1835" y="809"/>
                    <a:pt x="1868" y="793"/>
                  </a:cubicBezTo>
                  <a:cubicBezTo>
                    <a:pt x="1875" y="790"/>
                    <a:pt x="1880" y="789"/>
                    <a:pt x="1884" y="789"/>
                  </a:cubicBezTo>
                  <a:cubicBezTo>
                    <a:pt x="1904" y="789"/>
                    <a:pt x="1900" y="811"/>
                    <a:pt x="1847" y="836"/>
                  </a:cubicBezTo>
                  <a:lnTo>
                    <a:pt x="1778" y="871"/>
                  </a:lnTo>
                  <a:cubicBezTo>
                    <a:pt x="1795" y="865"/>
                    <a:pt x="1804" y="863"/>
                    <a:pt x="1809" y="863"/>
                  </a:cubicBezTo>
                  <a:cubicBezTo>
                    <a:pt x="1814" y="863"/>
                    <a:pt x="1815" y="865"/>
                    <a:pt x="1815" y="865"/>
                  </a:cubicBezTo>
                  <a:cubicBezTo>
                    <a:pt x="1832" y="856"/>
                    <a:pt x="1840" y="852"/>
                    <a:pt x="1846" y="852"/>
                  </a:cubicBezTo>
                  <a:cubicBezTo>
                    <a:pt x="1852" y="852"/>
                    <a:pt x="1854" y="856"/>
                    <a:pt x="1859" y="865"/>
                  </a:cubicBezTo>
                  <a:cubicBezTo>
                    <a:pt x="1862" y="874"/>
                    <a:pt x="1906" y="874"/>
                    <a:pt x="1909" y="887"/>
                  </a:cubicBezTo>
                  <a:cubicBezTo>
                    <a:pt x="1912" y="896"/>
                    <a:pt x="1915" y="912"/>
                    <a:pt x="1884" y="930"/>
                  </a:cubicBezTo>
                  <a:cubicBezTo>
                    <a:pt x="1884" y="935"/>
                    <a:pt x="1886" y="938"/>
                    <a:pt x="1901" y="938"/>
                  </a:cubicBezTo>
                  <a:cubicBezTo>
                    <a:pt x="1907" y="938"/>
                    <a:pt x="1915" y="938"/>
                    <a:pt x="1925" y="937"/>
                  </a:cubicBezTo>
                  <a:cubicBezTo>
                    <a:pt x="1933" y="935"/>
                    <a:pt x="1940" y="935"/>
                    <a:pt x="1945" y="935"/>
                  </a:cubicBezTo>
                  <a:cubicBezTo>
                    <a:pt x="1962" y="935"/>
                    <a:pt x="1958" y="943"/>
                    <a:pt x="1931" y="952"/>
                  </a:cubicBezTo>
                  <a:lnTo>
                    <a:pt x="1931" y="959"/>
                  </a:lnTo>
                  <a:cubicBezTo>
                    <a:pt x="1939" y="958"/>
                    <a:pt x="1946" y="958"/>
                    <a:pt x="1951" y="958"/>
                  </a:cubicBezTo>
                  <a:cubicBezTo>
                    <a:pt x="1972" y="958"/>
                    <a:pt x="1972" y="962"/>
                    <a:pt x="1972" y="962"/>
                  </a:cubicBezTo>
                  <a:cubicBezTo>
                    <a:pt x="1943" y="972"/>
                    <a:pt x="1914" y="985"/>
                    <a:pt x="1926" y="985"/>
                  </a:cubicBezTo>
                  <a:cubicBezTo>
                    <a:pt x="1928" y="985"/>
                    <a:pt x="1932" y="985"/>
                    <a:pt x="1937" y="984"/>
                  </a:cubicBezTo>
                  <a:cubicBezTo>
                    <a:pt x="1952" y="980"/>
                    <a:pt x="1961" y="978"/>
                    <a:pt x="1967" y="978"/>
                  </a:cubicBezTo>
                  <a:cubicBezTo>
                    <a:pt x="1976" y="978"/>
                    <a:pt x="1976" y="982"/>
                    <a:pt x="1978" y="990"/>
                  </a:cubicBezTo>
                  <a:cubicBezTo>
                    <a:pt x="1947" y="1012"/>
                    <a:pt x="1971" y="1178"/>
                    <a:pt x="2002" y="1178"/>
                  </a:cubicBezTo>
                  <a:cubicBezTo>
                    <a:pt x="2003" y="1178"/>
                    <a:pt x="2003" y="1178"/>
                    <a:pt x="2003" y="1178"/>
                  </a:cubicBezTo>
                  <a:lnTo>
                    <a:pt x="2003" y="1178"/>
                  </a:lnTo>
                  <a:lnTo>
                    <a:pt x="2000" y="1197"/>
                  </a:lnTo>
                  <a:lnTo>
                    <a:pt x="2000" y="1213"/>
                  </a:lnTo>
                  <a:cubicBezTo>
                    <a:pt x="1925" y="1213"/>
                    <a:pt x="1966" y="1238"/>
                    <a:pt x="2000" y="1253"/>
                  </a:cubicBezTo>
                  <a:cubicBezTo>
                    <a:pt x="2038" y="1260"/>
                    <a:pt x="2038" y="1266"/>
                    <a:pt x="2035" y="1269"/>
                  </a:cubicBezTo>
                  <a:cubicBezTo>
                    <a:pt x="2028" y="1269"/>
                    <a:pt x="2022" y="1269"/>
                    <a:pt x="2016" y="1269"/>
                  </a:cubicBezTo>
                  <a:cubicBezTo>
                    <a:pt x="1960" y="1269"/>
                    <a:pt x="1962" y="1283"/>
                    <a:pt x="1994" y="1294"/>
                  </a:cubicBezTo>
                  <a:cubicBezTo>
                    <a:pt x="2044" y="1302"/>
                    <a:pt x="2061" y="1308"/>
                    <a:pt x="2044" y="1308"/>
                  </a:cubicBezTo>
                  <a:cubicBezTo>
                    <a:pt x="2036" y="1308"/>
                    <a:pt x="2019" y="1307"/>
                    <a:pt x="1994" y="1303"/>
                  </a:cubicBezTo>
                  <a:cubicBezTo>
                    <a:pt x="1976" y="1302"/>
                    <a:pt x="1962" y="1301"/>
                    <a:pt x="1953" y="1301"/>
                  </a:cubicBezTo>
                  <a:cubicBezTo>
                    <a:pt x="1924" y="1301"/>
                    <a:pt x="1942" y="1309"/>
                    <a:pt x="2028" y="1328"/>
                  </a:cubicBezTo>
                  <a:cubicBezTo>
                    <a:pt x="2066" y="1338"/>
                    <a:pt x="2066" y="1341"/>
                    <a:pt x="2028" y="1341"/>
                  </a:cubicBezTo>
                  <a:cubicBezTo>
                    <a:pt x="1998" y="1339"/>
                    <a:pt x="1980" y="1338"/>
                    <a:pt x="1971" y="1338"/>
                  </a:cubicBezTo>
                  <a:cubicBezTo>
                    <a:pt x="1955" y="1338"/>
                    <a:pt x="1964" y="1340"/>
                    <a:pt x="1988" y="1344"/>
                  </a:cubicBezTo>
                  <a:cubicBezTo>
                    <a:pt x="2037" y="1355"/>
                    <a:pt x="2052" y="1361"/>
                    <a:pt x="2034" y="1361"/>
                  </a:cubicBezTo>
                  <a:cubicBezTo>
                    <a:pt x="2025" y="1361"/>
                    <a:pt x="2009" y="1360"/>
                    <a:pt x="1984" y="1357"/>
                  </a:cubicBezTo>
                  <a:cubicBezTo>
                    <a:pt x="1962" y="1356"/>
                    <a:pt x="1946" y="1355"/>
                    <a:pt x="1936" y="1355"/>
                  </a:cubicBezTo>
                  <a:cubicBezTo>
                    <a:pt x="1912" y="1355"/>
                    <a:pt x="1927" y="1359"/>
                    <a:pt x="1978" y="1372"/>
                  </a:cubicBezTo>
                  <a:cubicBezTo>
                    <a:pt x="2038" y="1387"/>
                    <a:pt x="2046" y="1404"/>
                    <a:pt x="2009" y="1404"/>
                  </a:cubicBezTo>
                  <a:cubicBezTo>
                    <a:pt x="2000" y="1404"/>
                    <a:pt x="1987" y="1403"/>
                    <a:pt x="1972" y="1401"/>
                  </a:cubicBezTo>
                  <a:cubicBezTo>
                    <a:pt x="1972" y="1404"/>
                    <a:pt x="1934" y="1401"/>
                    <a:pt x="1969" y="1410"/>
                  </a:cubicBezTo>
                  <a:lnTo>
                    <a:pt x="1931" y="1404"/>
                  </a:lnTo>
                  <a:cubicBezTo>
                    <a:pt x="1931" y="1407"/>
                    <a:pt x="1931" y="1410"/>
                    <a:pt x="1928" y="1413"/>
                  </a:cubicBezTo>
                  <a:lnTo>
                    <a:pt x="1966" y="1422"/>
                  </a:lnTo>
                  <a:cubicBezTo>
                    <a:pt x="1962" y="1429"/>
                    <a:pt x="1915" y="1441"/>
                    <a:pt x="1906" y="1466"/>
                  </a:cubicBezTo>
                  <a:cubicBezTo>
                    <a:pt x="1884" y="1507"/>
                    <a:pt x="1878" y="1510"/>
                    <a:pt x="1915" y="1526"/>
                  </a:cubicBezTo>
                  <a:cubicBezTo>
                    <a:pt x="1955" y="1544"/>
                    <a:pt x="1970" y="1555"/>
                    <a:pt x="1962" y="1555"/>
                  </a:cubicBezTo>
                  <a:cubicBezTo>
                    <a:pt x="1957" y="1555"/>
                    <a:pt x="1939" y="1549"/>
                    <a:pt x="1909" y="1535"/>
                  </a:cubicBezTo>
                  <a:cubicBezTo>
                    <a:pt x="1909" y="1536"/>
                    <a:pt x="1908" y="1536"/>
                    <a:pt x="1907" y="1536"/>
                  </a:cubicBezTo>
                  <a:cubicBezTo>
                    <a:pt x="1901" y="1536"/>
                    <a:pt x="1883" y="1530"/>
                    <a:pt x="1874" y="1530"/>
                  </a:cubicBezTo>
                  <a:cubicBezTo>
                    <a:pt x="1871" y="1530"/>
                    <a:pt x="1869" y="1531"/>
                    <a:pt x="1868" y="1532"/>
                  </a:cubicBezTo>
                  <a:cubicBezTo>
                    <a:pt x="1866" y="1535"/>
                    <a:pt x="1863" y="1538"/>
                    <a:pt x="1857" y="1538"/>
                  </a:cubicBezTo>
                  <a:cubicBezTo>
                    <a:pt x="1851" y="1538"/>
                    <a:pt x="1841" y="1534"/>
                    <a:pt x="1825" y="1523"/>
                  </a:cubicBezTo>
                  <a:lnTo>
                    <a:pt x="1821" y="1526"/>
                  </a:lnTo>
                  <a:cubicBezTo>
                    <a:pt x="1868" y="1563"/>
                    <a:pt x="1867" y="1584"/>
                    <a:pt x="1847" y="1584"/>
                  </a:cubicBezTo>
                  <a:cubicBezTo>
                    <a:pt x="1842" y="1584"/>
                    <a:pt x="1835" y="1583"/>
                    <a:pt x="1828" y="1579"/>
                  </a:cubicBezTo>
                  <a:lnTo>
                    <a:pt x="1828" y="1579"/>
                  </a:lnTo>
                  <a:cubicBezTo>
                    <a:pt x="1825" y="1585"/>
                    <a:pt x="1821" y="1589"/>
                    <a:pt x="1843" y="1617"/>
                  </a:cubicBezTo>
                  <a:cubicBezTo>
                    <a:pt x="1854" y="1634"/>
                    <a:pt x="1858" y="1642"/>
                    <a:pt x="1855" y="1642"/>
                  </a:cubicBezTo>
                  <a:cubicBezTo>
                    <a:pt x="1853" y="1642"/>
                    <a:pt x="1845" y="1636"/>
                    <a:pt x="1831" y="1626"/>
                  </a:cubicBezTo>
                  <a:cubicBezTo>
                    <a:pt x="1817" y="1614"/>
                    <a:pt x="1800" y="1605"/>
                    <a:pt x="1793" y="1605"/>
                  </a:cubicBezTo>
                  <a:lnTo>
                    <a:pt x="1793" y="1605"/>
                  </a:lnTo>
                  <a:cubicBezTo>
                    <a:pt x="1785" y="1605"/>
                    <a:pt x="1788" y="1615"/>
                    <a:pt x="1815" y="1642"/>
                  </a:cubicBezTo>
                  <a:lnTo>
                    <a:pt x="1784" y="1617"/>
                  </a:lnTo>
                  <a:cubicBezTo>
                    <a:pt x="1777" y="1610"/>
                    <a:pt x="1773" y="1608"/>
                    <a:pt x="1772" y="1608"/>
                  </a:cubicBezTo>
                  <a:lnTo>
                    <a:pt x="1772" y="1608"/>
                  </a:lnTo>
                  <a:cubicBezTo>
                    <a:pt x="1769" y="1608"/>
                    <a:pt x="1787" y="1630"/>
                    <a:pt x="1806" y="1651"/>
                  </a:cubicBezTo>
                  <a:cubicBezTo>
                    <a:pt x="1829" y="1678"/>
                    <a:pt x="1841" y="1692"/>
                    <a:pt x="1839" y="1692"/>
                  </a:cubicBezTo>
                  <a:cubicBezTo>
                    <a:pt x="1837" y="1692"/>
                    <a:pt x="1816" y="1673"/>
                    <a:pt x="1774" y="1629"/>
                  </a:cubicBezTo>
                  <a:cubicBezTo>
                    <a:pt x="1746" y="1595"/>
                    <a:pt x="1732" y="1582"/>
                    <a:pt x="1731" y="1582"/>
                  </a:cubicBezTo>
                  <a:lnTo>
                    <a:pt x="1731" y="1582"/>
                  </a:lnTo>
                  <a:cubicBezTo>
                    <a:pt x="1730" y="1582"/>
                    <a:pt x="1736" y="1589"/>
                    <a:pt x="1746" y="1601"/>
                  </a:cubicBezTo>
                  <a:cubicBezTo>
                    <a:pt x="1762" y="1624"/>
                    <a:pt x="1778" y="1647"/>
                    <a:pt x="1775" y="1647"/>
                  </a:cubicBezTo>
                  <a:cubicBezTo>
                    <a:pt x="1774" y="1647"/>
                    <a:pt x="1770" y="1643"/>
                    <a:pt x="1762" y="1636"/>
                  </a:cubicBezTo>
                  <a:lnTo>
                    <a:pt x="1762" y="1636"/>
                  </a:lnTo>
                  <a:cubicBezTo>
                    <a:pt x="1759" y="1639"/>
                    <a:pt x="1756" y="1642"/>
                    <a:pt x="1803" y="1698"/>
                  </a:cubicBezTo>
                  <a:cubicBezTo>
                    <a:pt x="1825" y="1730"/>
                    <a:pt x="1821" y="1733"/>
                    <a:pt x="1815" y="1736"/>
                  </a:cubicBezTo>
                  <a:cubicBezTo>
                    <a:pt x="1800" y="1714"/>
                    <a:pt x="1787" y="1695"/>
                    <a:pt x="1774" y="1673"/>
                  </a:cubicBezTo>
                  <a:cubicBezTo>
                    <a:pt x="1775" y="1672"/>
                    <a:pt x="1776" y="1672"/>
                    <a:pt x="1776" y="1672"/>
                  </a:cubicBezTo>
                  <a:lnTo>
                    <a:pt x="1776" y="1672"/>
                  </a:lnTo>
                  <a:cubicBezTo>
                    <a:pt x="1775" y="1672"/>
                    <a:pt x="1773" y="1674"/>
                    <a:pt x="1768" y="1676"/>
                  </a:cubicBezTo>
                  <a:cubicBezTo>
                    <a:pt x="1768" y="1676"/>
                    <a:pt x="1767" y="1677"/>
                    <a:pt x="1767" y="1677"/>
                  </a:cubicBezTo>
                  <a:cubicBezTo>
                    <a:pt x="1759" y="1677"/>
                    <a:pt x="1733" y="1650"/>
                    <a:pt x="1712" y="1623"/>
                  </a:cubicBezTo>
                  <a:cubicBezTo>
                    <a:pt x="1702" y="1610"/>
                    <a:pt x="1696" y="1603"/>
                    <a:pt x="1695" y="1603"/>
                  </a:cubicBezTo>
                  <a:lnTo>
                    <a:pt x="1695" y="1603"/>
                  </a:lnTo>
                  <a:cubicBezTo>
                    <a:pt x="1694" y="1603"/>
                    <a:pt x="1704" y="1619"/>
                    <a:pt x="1731" y="1654"/>
                  </a:cubicBezTo>
                  <a:cubicBezTo>
                    <a:pt x="1774" y="1717"/>
                    <a:pt x="1774" y="1717"/>
                    <a:pt x="1768" y="1720"/>
                  </a:cubicBezTo>
                  <a:cubicBezTo>
                    <a:pt x="1767" y="1721"/>
                    <a:pt x="1766" y="1722"/>
                    <a:pt x="1764" y="1722"/>
                  </a:cubicBezTo>
                  <a:cubicBezTo>
                    <a:pt x="1760" y="1722"/>
                    <a:pt x="1753" y="1717"/>
                    <a:pt x="1740" y="1695"/>
                  </a:cubicBezTo>
                  <a:cubicBezTo>
                    <a:pt x="1723" y="1671"/>
                    <a:pt x="1719" y="1666"/>
                    <a:pt x="1716" y="1666"/>
                  </a:cubicBezTo>
                  <a:cubicBezTo>
                    <a:pt x="1714" y="1666"/>
                    <a:pt x="1713" y="1666"/>
                    <a:pt x="1712" y="1667"/>
                  </a:cubicBezTo>
                  <a:cubicBezTo>
                    <a:pt x="1702" y="1670"/>
                    <a:pt x="1746" y="1773"/>
                    <a:pt x="1778" y="1842"/>
                  </a:cubicBezTo>
                  <a:cubicBezTo>
                    <a:pt x="1797" y="1877"/>
                    <a:pt x="1806" y="1895"/>
                    <a:pt x="1805" y="1895"/>
                  </a:cubicBezTo>
                  <a:cubicBezTo>
                    <a:pt x="1804" y="1895"/>
                    <a:pt x="1793" y="1878"/>
                    <a:pt x="1771" y="1846"/>
                  </a:cubicBezTo>
                  <a:cubicBezTo>
                    <a:pt x="1759" y="1822"/>
                    <a:pt x="1753" y="1816"/>
                    <a:pt x="1749" y="1816"/>
                  </a:cubicBezTo>
                  <a:cubicBezTo>
                    <a:pt x="1748" y="1816"/>
                    <a:pt x="1747" y="1817"/>
                    <a:pt x="1746" y="1817"/>
                  </a:cubicBezTo>
                  <a:cubicBezTo>
                    <a:pt x="1727" y="1783"/>
                    <a:pt x="1731" y="1783"/>
                    <a:pt x="1737" y="1780"/>
                  </a:cubicBezTo>
                  <a:lnTo>
                    <a:pt x="1718" y="1745"/>
                  </a:lnTo>
                  <a:cubicBezTo>
                    <a:pt x="1698" y="1715"/>
                    <a:pt x="1687" y="1699"/>
                    <a:pt x="1685" y="1699"/>
                  </a:cubicBezTo>
                  <a:lnTo>
                    <a:pt x="1685" y="1699"/>
                  </a:lnTo>
                  <a:cubicBezTo>
                    <a:pt x="1682" y="1699"/>
                    <a:pt x="1689" y="1716"/>
                    <a:pt x="1706" y="1752"/>
                  </a:cubicBezTo>
                  <a:cubicBezTo>
                    <a:pt x="1712" y="1771"/>
                    <a:pt x="1715" y="1781"/>
                    <a:pt x="1714" y="1781"/>
                  </a:cubicBezTo>
                  <a:cubicBezTo>
                    <a:pt x="1712" y="1781"/>
                    <a:pt x="1707" y="1773"/>
                    <a:pt x="1696" y="1758"/>
                  </a:cubicBezTo>
                  <a:cubicBezTo>
                    <a:pt x="1683" y="1734"/>
                    <a:pt x="1669" y="1711"/>
                    <a:pt x="1667" y="1711"/>
                  </a:cubicBezTo>
                  <a:lnTo>
                    <a:pt x="1667" y="1711"/>
                  </a:lnTo>
                  <a:cubicBezTo>
                    <a:pt x="1666" y="1711"/>
                    <a:pt x="1668" y="1716"/>
                    <a:pt x="1674" y="1726"/>
                  </a:cubicBezTo>
                  <a:cubicBezTo>
                    <a:pt x="1674" y="1726"/>
                    <a:pt x="1674" y="1727"/>
                    <a:pt x="1673" y="1727"/>
                  </a:cubicBezTo>
                  <a:cubicBezTo>
                    <a:pt x="1671" y="1727"/>
                    <a:pt x="1662" y="1724"/>
                    <a:pt x="1646" y="1698"/>
                  </a:cubicBezTo>
                  <a:cubicBezTo>
                    <a:pt x="1637" y="1698"/>
                    <a:pt x="1633" y="1701"/>
                    <a:pt x="1646" y="1736"/>
                  </a:cubicBezTo>
                  <a:cubicBezTo>
                    <a:pt x="1662" y="1770"/>
                    <a:pt x="1659" y="1770"/>
                    <a:pt x="1652" y="1773"/>
                  </a:cubicBezTo>
                  <a:cubicBezTo>
                    <a:pt x="1649" y="1773"/>
                    <a:pt x="1643" y="1777"/>
                    <a:pt x="1655" y="1811"/>
                  </a:cubicBezTo>
                  <a:cubicBezTo>
                    <a:pt x="1671" y="1846"/>
                    <a:pt x="1677" y="1883"/>
                    <a:pt x="1668" y="1886"/>
                  </a:cubicBezTo>
                  <a:cubicBezTo>
                    <a:pt x="1669" y="1904"/>
                    <a:pt x="1669" y="1914"/>
                    <a:pt x="1667" y="1914"/>
                  </a:cubicBezTo>
                  <a:cubicBezTo>
                    <a:pt x="1664" y="1914"/>
                    <a:pt x="1656" y="1896"/>
                    <a:pt x="1640" y="1855"/>
                  </a:cubicBezTo>
                  <a:cubicBezTo>
                    <a:pt x="1630" y="1828"/>
                    <a:pt x="1626" y="1822"/>
                    <a:pt x="1622" y="1822"/>
                  </a:cubicBezTo>
                  <a:cubicBezTo>
                    <a:pt x="1621" y="1822"/>
                    <a:pt x="1619" y="1823"/>
                    <a:pt x="1618" y="1824"/>
                  </a:cubicBezTo>
                  <a:cubicBezTo>
                    <a:pt x="1618" y="1824"/>
                    <a:pt x="1618" y="1824"/>
                    <a:pt x="1617" y="1824"/>
                  </a:cubicBezTo>
                  <a:cubicBezTo>
                    <a:pt x="1616" y="1824"/>
                    <a:pt x="1609" y="1821"/>
                    <a:pt x="1596" y="1789"/>
                  </a:cubicBezTo>
                  <a:cubicBezTo>
                    <a:pt x="1591" y="1779"/>
                    <a:pt x="1589" y="1775"/>
                    <a:pt x="1589" y="1775"/>
                  </a:cubicBezTo>
                  <a:lnTo>
                    <a:pt x="1589" y="1775"/>
                  </a:lnTo>
                  <a:cubicBezTo>
                    <a:pt x="1587" y="1775"/>
                    <a:pt x="1595" y="1802"/>
                    <a:pt x="1602" y="1827"/>
                  </a:cubicBezTo>
                  <a:lnTo>
                    <a:pt x="1624" y="1899"/>
                  </a:lnTo>
                  <a:cubicBezTo>
                    <a:pt x="1605" y="1867"/>
                    <a:pt x="1590" y="1830"/>
                    <a:pt x="1583" y="1792"/>
                  </a:cubicBezTo>
                  <a:cubicBezTo>
                    <a:pt x="1571" y="1756"/>
                    <a:pt x="1565" y="1738"/>
                    <a:pt x="1564" y="1738"/>
                  </a:cubicBezTo>
                  <a:lnTo>
                    <a:pt x="1564" y="1738"/>
                  </a:lnTo>
                  <a:cubicBezTo>
                    <a:pt x="1563" y="1738"/>
                    <a:pt x="1568" y="1756"/>
                    <a:pt x="1577" y="1792"/>
                  </a:cubicBezTo>
                  <a:cubicBezTo>
                    <a:pt x="1584" y="1819"/>
                    <a:pt x="1589" y="1847"/>
                    <a:pt x="1583" y="1847"/>
                  </a:cubicBezTo>
                  <a:cubicBezTo>
                    <a:pt x="1581" y="1847"/>
                    <a:pt x="1577" y="1843"/>
                    <a:pt x="1571" y="1833"/>
                  </a:cubicBezTo>
                  <a:cubicBezTo>
                    <a:pt x="1569" y="1834"/>
                    <a:pt x="1566" y="1834"/>
                    <a:pt x="1564" y="1834"/>
                  </a:cubicBezTo>
                  <a:cubicBezTo>
                    <a:pt x="1556" y="1834"/>
                    <a:pt x="1547" y="1828"/>
                    <a:pt x="1543" y="1799"/>
                  </a:cubicBezTo>
                  <a:cubicBezTo>
                    <a:pt x="1539" y="1788"/>
                    <a:pt x="1536" y="1784"/>
                    <a:pt x="1535" y="1784"/>
                  </a:cubicBezTo>
                  <a:cubicBezTo>
                    <a:pt x="1532" y="1784"/>
                    <a:pt x="1533" y="1802"/>
                    <a:pt x="1533" y="1802"/>
                  </a:cubicBezTo>
                  <a:cubicBezTo>
                    <a:pt x="1535" y="1822"/>
                    <a:pt x="1534" y="1832"/>
                    <a:pt x="1529" y="1832"/>
                  </a:cubicBezTo>
                  <a:cubicBezTo>
                    <a:pt x="1525" y="1832"/>
                    <a:pt x="1518" y="1824"/>
                    <a:pt x="1508" y="1808"/>
                  </a:cubicBezTo>
                  <a:cubicBezTo>
                    <a:pt x="1489" y="1770"/>
                    <a:pt x="1480" y="1752"/>
                    <a:pt x="1476" y="1752"/>
                  </a:cubicBezTo>
                  <a:lnTo>
                    <a:pt x="1476" y="1752"/>
                  </a:lnTo>
                  <a:cubicBezTo>
                    <a:pt x="1473" y="1752"/>
                    <a:pt x="1475" y="1770"/>
                    <a:pt x="1480" y="1808"/>
                  </a:cubicBezTo>
                  <a:cubicBezTo>
                    <a:pt x="1484" y="1830"/>
                    <a:pt x="1487" y="1851"/>
                    <a:pt x="1487" y="1851"/>
                  </a:cubicBezTo>
                  <a:cubicBezTo>
                    <a:pt x="1486" y="1851"/>
                    <a:pt x="1483" y="1840"/>
                    <a:pt x="1477" y="1808"/>
                  </a:cubicBezTo>
                  <a:cubicBezTo>
                    <a:pt x="1474" y="1797"/>
                    <a:pt x="1472" y="1792"/>
                    <a:pt x="1470" y="1792"/>
                  </a:cubicBezTo>
                  <a:cubicBezTo>
                    <a:pt x="1467" y="1792"/>
                    <a:pt x="1465" y="1819"/>
                    <a:pt x="1458" y="1846"/>
                  </a:cubicBezTo>
                  <a:cubicBezTo>
                    <a:pt x="1461" y="1896"/>
                    <a:pt x="1464" y="1946"/>
                    <a:pt x="1467" y="1996"/>
                  </a:cubicBezTo>
                  <a:cubicBezTo>
                    <a:pt x="1473" y="2042"/>
                    <a:pt x="1475" y="2061"/>
                    <a:pt x="1472" y="2061"/>
                  </a:cubicBezTo>
                  <a:cubicBezTo>
                    <a:pt x="1470" y="2061"/>
                    <a:pt x="1466" y="2052"/>
                    <a:pt x="1458" y="2037"/>
                  </a:cubicBezTo>
                  <a:cubicBezTo>
                    <a:pt x="1452" y="2037"/>
                    <a:pt x="1442" y="1999"/>
                    <a:pt x="1439" y="1961"/>
                  </a:cubicBezTo>
                  <a:cubicBezTo>
                    <a:pt x="1439" y="1924"/>
                    <a:pt x="1442" y="1924"/>
                    <a:pt x="1442" y="1924"/>
                  </a:cubicBezTo>
                  <a:lnTo>
                    <a:pt x="1449" y="1924"/>
                  </a:lnTo>
                  <a:cubicBezTo>
                    <a:pt x="1445" y="1886"/>
                    <a:pt x="1442" y="1849"/>
                    <a:pt x="1433" y="1849"/>
                  </a:cubicBezTo>
                  <a:cubicBezTo>
                    <a:pt x="1428" y="1830"/>
                    <a:pt x="1425" y="1820"/>
                    <a:pt x="1423" y="1820"/>
                  </a:cubicBezTo>
                  <a:cubicBezTo>
                    <a:pt x="1421" y="1820"/>
                    <a:pt x="1420" y="1830"/>
                    <a:pt x="1420" y="1849"/>
                  </a:cubicBezTo>
                  <a:cubicBezTo>
                    <a:pt x="1414" y="1811"/>
                    <a:pt x="1402" y="1811"/>
                    <a:pt x="1392" y="1811"/>
                  </a:cubicBezTo>
                  <a:cubicBezTo>
                    <a:pt x="1383" y="1811"/>
                    <a:pt x="1364" y="1808"/>
                    <a:pt x="1361" y="1770"/>
                  </a:cubicBezTo>
                  <a:cubicBezTo>
                    <a:pt x="1351" y="1770"/>
                    <a:pt x="1345" y="1770"/>
                    <a:pt x="1345" y="1808"/>
                  </a:cubicBezTo>
                  <a:cubicBezTo>
                    <a:pt x="1343" y="1852"/>
                    <a:pt x="1340" y="1870"/>
                    <a:pt x="1339" y="1870"/>
                  </a:cubicBezTo>
                  <a:cubicBezTo>
                    <a:pt x="1338" y="1870"/>
                    <a:pt x="1338" y="1861"/>
                    <a:pt x="1339" y="1846"/>
                  </a:cubicBezTo>
                  <a:cubicBezTo>
                    <a:pt x="1335" y="1798"/>
                    <a:pt x="1309" y="1759"/>
                    <a:pt x="1287" y="1759"/>
                  </a:cubicBezTo>
                  <a:cubicBezTo>
                    <a:pt x="1276" y="1759"/>
                    <a:pt x="1266" y="1770"/>
                    <a:pt x="1261" y="1795"/>
                  </a:cubicBezTo>
                  <a:lnTo>
                    <a:pt x="1248" y="1795"/>
                  </a:lnTo>
                  <a:cubicBezTo>
                    <a:pt x="1246" y="1774"/>
                    <a:pt x="1236" y="1761"/>
                    <a:pt x="1225" y="1761"/>
                  </a:cubicBezTo>
                  <a:cubicBezTo>
                    <a:pt x="1218" y="1761"/>
                    <a:pt x="1209" y="1768"/>
                    <a:pt x="1204" y="1783"/>
                  </a:cubicBezTo>
                  <a:lnTo>
                    <a:pt x="1188" y="1780"/>
                  </a:lnTo>
                  <a:cubicBezTo>
                    <a:pt x="1187" y="1759"/>
                    <a:pt x="1185" y="1748"/>
                    <a:pt x="1182" y="1748"/>
                  </a:cubicBezTo>
                  <a:cubicBezTo>
                    <a:pt x="1179" y="1748"/>
                    <a:pt x="1174" y="1757"/>
                    <a:pt x="1167" y="1773"/>
                  </a:cubicBezTo>
                  <a:cubicBezTo>
                    <a:pt x="1158" y="1800"/>
                    <a:pt x="1150" y="1825"/>
                    <a:pt x="1150" y="1825"/>
                  </a:cubicBezTo>
                  <a:cubicBezTo>
                    <a:pt x="1150" y="1825"/>
                    <a:pt x="1151" y="1821"/>
                    <a:pt x="1154" y="1811"/>
                  </a:cubicBezTo>
                  <a:cubicBezTo>
                    <a:pt x="1160" y="1773"/>
                    <a:pt x="1151" y="1770"/>
                    <a:pt x="1132" y="1764"/>
                  </a:cubicBezTo>
                  <a:cubicBezTo>
                    <a:pt x="1126" y="1761"/>
                    <a:pt x="1121" y="1759"/>
                    <a:pt x="1118" y="1759"/>
                  </a:cubicBezTo>
                  <a:cubicBezTo>
                    <a:pt x="1111" y="1759"/>
                    <a:pt x="1109" y="1768"/>
                    <a:pt x="1107" y="1795"/>
                  </a:cubicBezTo>
                  <a:cubicBezTo>
                    <a:pt x="1098" y="1802"/>
                    <a:pt x="1093" y="1805"/>
                    <a:pt x="1089" y="1805"/>
                  </a:cubicBezTo>
                  <a:cubicBezTo>
                    <a:pt x="1079" y="1805"/>
                    <a:pt x="1088" y="1778"/>
                    <a:pt x="1098" y="1752"/>
                  </a:cubicBezTo>
                  <a:cubicBezTo>
                    <a:pt x="1111" y="1718"/>
                    <a:pt x="1116" y="1700"/>
                    <a:pt x="1113" y="1700"/>
                  </a:cubicBezTo>
                  <a:lnTo>
                    <a:pt x="1113" y="1700"/>
                  </a:lnTo>
                  <a:cubicBezTo>
                    <a:pt x="1110" y="1700"/>
                    <a:pt x="1098" y="1725"/>
                    <a:pt x="1076" y="1783"/>
                  </a:cubicBezTo>
                  <a:cubicBezTo>
                    <a:pt x="1058" y="1821"/>
                    <a:pt x="1047" y="1837"/>
                    <a:pt x="1044" y="1837"/>
                  </a:cubicBezTo>
                  <a:cubicBezTo>
                    <a:pt x="1041" y="1837"/>
                    <a:pt x="1042" y="1828"/>
                    <a:pt x="1047" y="1811"/>
                  </a:cubicBezTo>
                  <a:cubicBezTo>
                    <a:pt x="1058" y="1782"/>
                    <a:pt x="1064" y="1780"/>
                    <a:pt x="1068" y="1780"/>
                  </a:cubicBezTo>
                  <a:cubicBezTo>
                    <a:pt x="1068" y="1780"/>
                    <a:pt x="1069" y="1780"/>
                    <a:pt x="1069" y="1780"/>
                  </a:cubicBezTo>
                  <a:lnTo>
                    <a:pt x="1094" y="1708"/>
                  </a:lnTo>
                  <a:cubicBezTo>
                    <a:pt x="1091" y="1708"/>
                    <a:pt x="1091" y="1708"/>
                    <a:pt x="1072" y="1742"/>
                  </a:cubicBezTo>
                  <a:cubicBezTo>
                    <a:pt x="1072" y="1742"/>
                    <a:pt x="1072" y="1742"/>
                    <a:pt x="1072" y="1742"/>
                  </a:cubicBezTo>
                  <a:cubicBezTo>
                    <a:pt x="1071" y="1742"/>
                    <a:pt x="1066" y="1744"/>
                    <a:pt x="1051" y="1773"/>
                  </a:cubicBezTo>
                  <a:cubicBezTo>
                    <a:pt x="1032" y="1805"/>
                    <a:pt x="1016" y="1842"/>
                    <a:pt x="1010" y="1880"/>
                  </a:cubicBezTo>
                  <a:cubicBezTo>
                    <a:pt x="1003" y="1907"/>
                    <a:pt x="1000" y="1913"/>
                    <a:pt x="996" y="1913"/>
                  </a:cubicBezTo>
                  <a:cubicBezTo>
                    <a:pt x="994" y="1913"/>
                    <a:pt x="993" y="1912"/>
                    <a:pt x="991" y="1911"/>
                  </a:cubicBezTo>
                  <a:cubicBezTo>
                    <a:pt x="994" y="1874"/>
                    <a:pt x="1007" y="1836"/>
                    <a:pt x="1025" y="1805"/>
                  </a:cubicBezTo>
                  <a:cubicBezTo>
                    <a:pt x="1032" y="1805"/>
                    <a:pt x="1044" y="1770"/>
                    <a:pt x="1057" y="1736"/>
                  </a:cubicBezTo>
                  <a:cubicBezTo>
                    <a:pt x="1060" y="1729"/>
                    <a:pt x="1060" y="1726"/>
                    <a:pt x="1059" y="1726"/>
                  </a:cubicBezTo>
                  <a:lnTo>
                    <a:pt x="1059" y="1726"/>
                  </a:lnTo>
                  <a:cubicBezTo>
                    <a:pt x="1053" y="1726"/>
                    <a:pt x="1019" y="1769"/>
                    <a:pt x="990" y="1818"/>
                  </a:cubicBezTo>
                  <a:lnTo>
                    <a:pt x="990" y="1818"/>
                  </a:lnTo>
                  <a:cubicBezTo>
                    <a:pt x="993" y="1811"/>
                    <a:pt x="996" y="1802"/>
                    <a:pt x="1000" y="1792"/>
                  </a:cubicBezTo>
                  <a:cubicBezTo>
                    <a:pt x="1016" y="1758"/>
                    <a:pt x="1007" y="1752"/>
                    <a:pt x="997" y="1745"/>
                  </a:cubicBezTo>
                  <a:cubicBezTo>
                    <a:pt x="995" y="1744"/>
                    <a:pt x="992" y="1743"/>
                    <a:pt x="990" y="1743"/>
                  </a:cubicBezTo>
                  <a:cubicBezTo>
                    <a:pt x="985" y="1743"/>
                    <a:pt x="979" y="1749"/>
                    <a:pt x="966" y="1773"/>
                  </a:cubicBezTo>
                  <a:cubicBezTo>
                    <a:pt x="951" y="1806"/>
                    <a:pt x="936" y="1839"/>
                    <a:pt x="929" y="1839"/>
                  </a:cubicBezTo>
                  <a:cubicBezTo>
                    <a:pt x="929" y="1839"/>
                    <a:pt x="929" y="1839"/>
                    <a:pt x="929" y="1839"/>
                  </a:cubicBezTo>
                  <a:lnTo>
                    <a:pt x="929" y="1839"/>
                  </a:lnTo>
                  <a:cubicBezTo>
                    <a:pt x="933" y="1842"/>
                    <a:pt x="915" y="1875"/>
                    <a:pt x="900" y="1908"/>
                  </a:cubicBezTo>
                  <a:cubicBezTo>
                    <a:pt x="903" y="1883"/>
                    <a:pt x="910" y="1858"/>
                    <a:pt x="919" y="1833"/>
                  </a:cubicBezTo>
                  <a:cubicBezTo>
                    <a:pt x="941" y="1761"/>
                    <a:pt x="950" y="1723"/>
                    <a:pt x="935" y="1711"/>
                  </a:cubicBezTo>
                  <a:cubicBezTo>
                    <a:pt x="925" y="1705"/>
                    <a:pt x="913" y="1695"/>
                    <a:pt x="928" y="1661"/>
                  </a:cubicBezTo>
                  <a:cubicBezTo>
                    <a:pt x="926" y="1658"/>
                    <a:pt x="924" y="1657"/>
                    <a:pt x="922" y="1657"/>
                  </a:cubicBezTo>
                  <a:cubicBezTo>
                    <a:pt x="917" y="1657"/>
                    <a:pt x="911" y="1662"/>
                    <a:pt x="897" y="1683"/>
                  </a:cubicBezTo>
                  <a:lnTo>
                    <a:pt x="888" y="1679"/>
                  </a:lnTo>
                  <a:cubicBezTo>
                    <a:pt x="898" y="1660"/>
                    <a:pt x="900" y="1650"/>
                    <a:pt x="895" y="1650"/>
                  </a:cubicBezTo>
                  <a:lnTo>
                    <a:pt x="895" y="1650"/>
                  </a:lnTo>
                  <a:cubicBezTo>
                    <a:pt x="892" y="1650"/>
                    <a:pt x="885" y="1656"/>
                    <a:pt x="875" y="1670"/>
                  </a:cubicBezTo>
                  <a:cubicBezTo>
                    <a:pt x="868" y="1677"/>
                    <a:pt x="864" y="1680"/>
                    <a:pt x="863" y="1680"/>
                  </a:cubicBezTo>
                  <a:cubicBezTo>
                    <a:pt x="859" y="1680"/>
                    <a:pt x="868" y="1663"/>
                    <a:pt x="866" y="1661"/>
                  </a:cubicBezTo>
                  <a:cubicBezTo>
                    <a:pt x="884" y="1629"/>
                    <a:pt x="895" y="1612"/>
                    <a:pt x="894" y="1612"/>
                  </a:cubicBezTo>
                  <a:lnTo>
                    <a:pt x="894" y="1612"/>
                  </a:lnTo>
                  <a:cubicBezTo>
                    <a:pt x="892" y="1612"/>
                    <a:pt x="876" y="1635"/>
                    <a:pt x="841" y="1686"/>
                  </a:cubicBezTo>
                  <a:cubicBezTo>
                    <a:pt x="822" y="1705"/>
                    <a:pt x="809" y="1730"/>
                    <a:pt x="806" y="1758"/>
                  </a:cubicBezTo>
                  <a:cubicBezTo>
                    <a:pt x="809" y="1761"/>
                    <a:pt x="816" y="1764"/>
                    <a:pt x="819" y="1767"/>
                  </a:cubicBezTo>
                  <a:lnTo>
                    <a:pt x="784" y="1789"/>
                  </a:lnTo>
                  <a:cubicBezTo>
                    <a:pt x="784" y="1788"/>
                    <a:pt x="783" y="1788"/>
                    <a:pt x="782" y="1788"/>
                  </a:cubicBezTo>
                  <a:cubicBezTo>
                    <a:pt x="773" y="1788"/>
                    <a:pt x="744" y="1808"/>
                    <a:pt x="725" y="1836"/>
                  </a:cubicBezTo>
                  <a:cubicBezTo>
                    <a:pt x="725" y="1836"/>
                    <a:pt x="707" y="1862"/>
                    <a:pt x="699" y="1862"/>
                  </a:cubicBezTo>
                  <a:cubicBezTo>
                    <a:pt x="698" y="1862"/>
                    <a:pt x="697" y="1862"/>
                    <a:pt x="696" y="1861"/>
                  </a:cubicBezTo>
                  <a:lnTo>
                    <a:pt x="743" y="1802"/>
                  </a:lnTo>
                  <a:cubicBezTo>
                    <a:pt x="769" y="1777"/>
                    <a:pt x="794" y="1745"/>
                    <a:pt x="816" y="1717"/>
                  </a:cubicBezTo>
                  <a:cubicBezTo>
                    <a:pt x="844" y="1674"/>
                    <a:pt x="859" y="1643"/>
                    <a:pt x="854" y="1643"/>
                  </a:cubicBezTo>
                  <a:lnTo>
                    <a:pt x="854" y="1643"/>
                  </a:lnTo>
                  <a:cubicBezTo>
                    <a:pt x="851" y="1643"/>
                    <a:pt x="841" y="1652"/>
                    <a:pt x="825" y="1673"/>
                  </a:cubicBezTo>
                  <a:cubicBezTo>
                    <a:pt x="822" y="1670"/>
                    <a:pt x="822" y="1667"/>
                    <a:pt x="841" y="1636"/>
                  </a:cubicBezTo>
                  <a:cubicBezTo>
                    <a:pt x="852" y="1623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9" y="1628"/>
                    <a:pt x="809" y="1658"/>
                  </a:cubicBezTo>
                  <a:cubicBezTo>
                    <a:pt x="784" y="1684"/>
                    <a:pt x="770" y="1696"/>
                    <a:pt x="766" y="1696"/>
                  </a:cubicBezTo>
                  <a:cubicBezTo>
                    <a:pt x="762" y="1696"/>
                    <a:pt x="772" y="1680"/>
                    <a:pt x="797" y="1648"/>
                  </a:cubicBezTo>
                  <a:cubicBezTo>
                    <a:pt x="826" y="1606"/>
                    <a:pt x="832" y="1587"/>
                    <a:pt x="824" y="1587"/>
                  </a:cubicBezTo>
                  <a:lnTo>
                    <a:pt x="824" y="1587"/>
                  </a:lnTo>
                  <a:cubicBezTo>
                    <a:pt x="820" y="1587"/>
                    <a:pt x="812" y="1592"/>
                    <a:pt x="803" y="1601"/>
                  </a:cubicBezTo>
                  <a:cubicBezTo>
                    <a:pt x="778" y="1627"/>
                    <a:pt x="763" y="1638"/>
                    <a:pt x="756" y="1638"/>
                  </a:cubicBezTo>
                  <a:cubicBezTo>
                    <a:pt x="750" y="1638"/>
                    <a:pt x="753" y="1626"/>
                    <a:pt x="765" y="1610"/>
                  </a:cubicBezTo>
                  <a:cubicBezTo>
                    <a:pt x="779" y="1595"/>
                    <a:pt x="785" y="1587"/>
                    <a:pt x="781" y="1587"/>
                  </a:cubicBezTo>
                  <a:lnTo>
                    <a:pt x="781" y="1587"/>
                  </a:lnTo>
                  <a:cubicBezTo>
                    <a:pt x="778" y="1587"/>
                    <a:pt x="770" y="1591"/>
                    <a:pt x="756" y="1601"/>
                  </a:cubicBezTo>
                  <a:cubicBezTo>
                    <a:pt x="777" y="1582"/>
                    <a:pt x="796" y="1562"/>
                    <a:pt x="792" y="1562"/>
                  </a:cubicBezTo>
                  <a:lnTo>
                    <a:pt x="792" y="1562"/>
                  </a:lnTo>
                  <a:cubicBezTo>
                    <a:pt x="790" y="1562"/>
                    <a:pt x="786" y="1564"/>
                    <a:pt x="778" y="1570"/>
                  </a:cubicBezTo>
                  <a:cubicBezTo>
                    <a:pt x="778" y="1570"/>
                    <a:pt x="778" y="1569"/>
                    <a:pt x="776" y="1569"/>
                  </a:cubicBezTo>
                  <a:cubicBezTo>
                    <a:pt x="774" y="1569"/>
                    <a:pt x="767" y="1572"/>
                    <a:pt x="750" y="1592"/>
                  </a:cubicBezTo>
                  <a:lnTo>
                    <a:pt x="687" y="1636"/>
                  </a:lnTo>
                  <a:cubicBezTo>
                    <a:pt x="690" y="1639"/>
                    <a:pt x="662" y="1664"/>
                    <a:pt x="631" y="1689"/>
                  </a:cubicBezTo>
                  <a:cubicBezTo>
                    <a:pt x="625" y="1694"/>
                    <a:pt x="621" y="1696"/>
                    <a:pt x="619" y="1696"/>
                  </a:cubicBezTo>
                  <a:cubicBezTo>
                    <a:pt x="610" y="1696"/>
                    <a:pt x="631" y="1655"/>
                    <a:pt x="700" y="1589"/>
                  </a:cubicBezTo>
                  <a:lnTo>
                    <a:pt x="756" y="1535"/>
                  </a:lnTo>
                  <a:lnTo>
                    <a:pt x="696" y="1582"/>
                  </a:lnTo>
                  <a:cubicBezTo>
                    <a:pt x="693" y="1576"/>
                    <a:pt x="690" y="1573"/>
                    <a:pt x="722" y="1551"/>
                  </a:cubicBezTo>
                  <a:cubicBezTo>
                    <a:pt x="753" y="1529"/>
                    <a:pt x="753" y="1529"/>
                    <a:pt x="750" y="1526"/>
                  </a:cubicBezTo>
                  <a:cubicBezTo>
                    <a:pt x="750" y="1526"/>
                    <a:pt x="750" y="1526"/>
                    <a:pt x="749" y="1526"/>
                  </a:cubicBezTo>
                  <a:cubicBezTo>
                    <a:pt x="746" y="1526"/>
                    <a:pt x="739" y="1527"/>
                    <a:pt x="715" y="1542"/>
                  </a:cubicBezTo>
                  <a:cubicBezTo>
                    <a:pt x="681" y="1567"/>
                    <a:pt x="666" y="1577"/>
                    <a:pt x="664" y="1577"/>
                  </a:cubicBezTo>
                  <a:cubicBezTo>
                    <a:pt x="663" y="1577"/>
                    <a:pt x="670" y="1571"/>
                    <a:pt x="684" y="1560"/>
                  </a:cubicBezTo>
                  <a:cubicBezTo>
                    <a:pt x="716" y="1535"/>
                    <a:pt x="730" y="1522"/>
                    <a:pt x="725" y="1522"/>
                  </a:cubicBezTo>
                  <a:lnTo>
                    <a:pt x="725" y="1522"/>
                  </a:lnTo>
                  <a:cubicBezTo>
                    <a:pt x="721" y="1522"/>
                    <a:pt x="704" y="1531"/>
                    <a:pt x="675" y="1548"/>
                  </a:cubicBezTo>
                  <a:cubicBezTo>
                    <a:pt x="644" y="1568"/>
                    <a:pt x="628" y="1578"/>
                    <a:pt x="627" y="1578"/>
                  </a:cubicBezTo>
                  <a:cubicBezTo>
                    <a:pt x="626" y="1578"/>
                    <a:pt x="641" y="1567"/>
                    <a:pt x="671" y="1545"/>
                  </a:cubicBezTo>
                  <a:cubicBezTo>
                    <a:pt x="693" y="1532"/>
                    <a:pt x="715" y="1516"/>
                    <a:pt x="731" y="1498"/>
                  </a:cubicBezTo>
                  <a:lnTo>
                    <a:pt x="731" y="1498"/>
                  </a:lnTo>
                  <a:lnTo>
                    <a:pt x="700" y="1516"/>
                  </a:lnTo>
                  <a:cubicBezTo>
                    <a:pt x="665" y="1538"/>
                    <a:pt x="648" y="1546"/>
                    <a:pt x="644" y="1546"/>
                  </a:cubicBezTo>
                  <a:cubicBezTo>
                    <a:pt x="640" y="1546"/>
                    <a:pt x="647" y="1539"/>
                    <a:pt x="662" y="1529"/>
                  </a:cubicBezTo>
                  <a:cubicBezTo>
                    <a:pt x="682" y="1515"/>
                    <a:pt x="690" y="1508"/>
                    <a:pt x="681" y="1508"/>
                  </a:cubicBezTo>
                  <a:cubicBezTo>
                    <a:pt x="677" y="1508"/>
                    <a:pt x="669" y="1510"/>
                    <a:pt x="656" y="1513"/>
                  </a:cubicBezTo>
                  <a:cubicBezTo>
                    <a:pt x="653" y="1507"/>
                    <a:pt x="649" y="1501"/>
                    <a:pt x="684" y="1482"/>
                  </a:cubicBezTo>
                  <a:cubicBezTo>
                    <a:pt x="718" y="1464"/>
                    <a:pt x="735" y="1456"/>
                    <a:pt x="734" y="1456"/>
                  </a:cubicBezTo>
                  <a:lnTo>
                    <a:pt x="734" y="1456"/>
                  </a:lnTo>
                  <a:cubicBezTo>
                    <a:pt x="734" y="1456"/>
                    <a:pt x="718" y="1464"/>
                    <a:pt x="684" y="1479"/>
                  </a:cubicBezTo>
                  <a:cubicBezTo>
                    <a:pt x="668" y="1484"/>
                    <a:pt x="659" y="1487"/>
                    <a:pt x="656" y="1487"/>
                  </a:cubicBezTo>
                  <a:cubicBezTo>
                    <a:pt x="652" y="1487"/>
                    <a:pt x="659" y="1481"/>
                    <a:pt x="678" y="1466"/>
                  </a:cubicBezTo>
                  <a:cubicBezTo>
                    <a:pt x="695" y="1456"/>
                    <a:pt x="703" y="1451"/>
                    <a:pt x="700" y="1451"/>
                  </a:cubicBezTo>
                  <a:lnTo>
                    <a:pt x="700" y="1451"/>
                  </a:lnTo>
                  <a:cubicBezTo>
                    <a:pt x="699" y="1451"/>
                    <a:pt x="690" y="1454"/>
                    <a:pt x="675" y="1460"/>
                  </a:cubicBezTo>
                  <a:cubicBezTo>
                    <a:pt x="606" y="1491"/>
                    <a:pt x="571" y="1507"/>
                    <a:pt x="574" y="1510"/>
                  </a:cubicBezTo>
                  <a:cubicBezTo>
                    <a:pt x="574" y="1516"/>
                    <a:pt x="574" y="1516"/>
                    <a:pt x="540" y="1532"/>
                  </a:cubicBezTo>
                  <a:lnTo>
                    <a:pt x="537" y="1523"/>
                  </a:lnTo>
                  <a:cubicBezTo>
                    <a:pt x="534" y="1518"/>
                    <a:pt x="534" y="1515"/>
                    <a:pt x="518" y="1515"/>
                  </a:cubicBezTo>
                  <a:cubicBezTo>
                    <a:pt x="512" y="1515"/>
                    <a:pt x="504" y="1516"/>
                    <a:pt x="493" y="1516"/>
                  </a:cubicBezTo>
                  <a:cubicBezTo>
                    <a:pt x="452" y="1520"/>
                    <a:pt x="383" y="1548"/>
                    <a:pt x="424" y="1548"/>
                  </a:cubicBezTo>
                  <a:lnTo>
                    <a:pt x="389" y="1570"/>
                  </a:lnTo>
                  <a:cubicBezTo>
                    <a:pt x="330" y="1595"/>
                    <a:pt x="307" y="1611"/>
                    <a:pt x="317" y="1611"/>
                  </a:cubicBezTo>
                  <a:cubicBezTo>
                    <a:pt x="325" y="1611"/>
                    <a:pt x="352" y="1602"/>
                    <a:pt x="396" y="1582"/>
                  </a:cubicBezTo>
                  <a:cubicBezTo>
                    <a:pt x="450" y="1557"/>
                    <a:pt x="476" y="1546"/>
                    <a:pt x="478" y="1546"/>
                  </a:cubicBezTo>
                  <a:lnTo>
                    <a:pt x="478" y="1546"/>
                  </a:lnTo>
                  <a:cubicBezTo>
                    <a:pt x="481" y="1546"/>
                    <a:pt x="464" y="1555"/>
                    <a:pt x="433" y="1573"/>
                  </a:cubicBezTo>
                  <a:cubicBezTo>
                    <a:pt x="364" y="1604"/>
                    <a:pt x="367" y="1610"/>
                    <a:pt x="371" y="1617"/>
                  </a:cubicBezTo>
                  <a:cubicBezTo>
                    <a:pt x="374" y="1623"/>
                    <a:pt x="374" y="1623"/>
                    <a:pt x="339" y="1639"/>
                  </a:cubicBezTo>
                  <a:cubicBezTo>
                    <a:pt x="305" y="1658"/>
                    <a:pt x="277" y="1679"/>
                    <a:pt x="280" y="1689"/>
                  </a:cubicBezTo>
                  <a:cubicBezTo>
                    <a:pt x="281" y="1691"/>
                    <a:pt x="282" y="1693"/>
                    <a:pt x="284" y="1693"/>
                  </a:cubicBezTo>
                  <a:cubicBezTo>
                    <a:pt x="288" y="1693"/>
                    <a:pt x="296" y="1689"/>
                    <a:pt x="317" y="1679"/>
                  </a:cubicBezTo>
                  <a:cubicBezTo>
                    <a:pt x="327" y="1671"/>
                    <a:pt x="334" y="1667"/>
                    <a:pt x="337" y="1667"/>
                  </a:cubicBezTo>
                  <a:lnTo>
                    <a:pt x="337" y="1667"/>
                  </a:lnTo>
                  <a:cubicBezTo>
                    <a:pt x="342" y="1667"/>
                    <a:pt x="330" y="1682"/>
                    <a:pt x="289" y="1711"/>
                  </a:cubicBezTo>
                  <a:cubicBezTo>
                    <a:pt x="276" y="1723"/>
                    <a:pt x="269" y="1730"/>
                    <a:pt x="272" y="1730"/>
                  </a:cubicBezTo>
                  <a:cubicBezTo>
                    <a:pt x="276" y="1730"/>
                    <a:pt x="292" y="1721"/>
                    <a:pt x="327" y="1701"/>
                  </a:cubicBezTo>
                  <a:cubicBezTo>
                    <a:pt x="353" y="1686"/>
                    <a:pt x="370" y="1679"/>
                    <a:pt x="376" y="1679"/>
                  </a:cubicBezTo>
                  <a:cubicBezTo>
                    <a:pt x="386" y="1679"/>
                    <a:pt x="374" y="1695"/>
                    <a:pt x="336" y="1723"/>
                  </a:cubicBezTo>
                  <a:cubicBezTo>
                    <a:pt x="336" y="1723"/>
                    <a:pt x="339" y="1730"/>
                    <a:pt x="345" y="1736"/>
                  </a:cubicBezTo>
                  <a:cubicBezTo>
                    <a:pt x="346" y="1737"/>
                    <a:pt x="347" y="1737"/>
                    <a:pt x="348" y="1737"/>
                  </a:cubicBezTo>
                  <a:cubicBezTo>
                    <a:pt x="357" y="1737"/>
                    <a:pt x="384" y="1720"/>
                    <a:pt x="414" y="1701"/>
                  </a:cubicBezTo>
                  <a:cubicBezTo>
                    <a:pt x="449" y="1681"/>
                    <a:pt x="464" y="1671"/>
                    <a:pt x="467" y="1671"/>
                  </a:cubicBezTo>
                  <a:lnTo>
                    <a:pt x="467" y="1671"/>
                  </a:lnTo>
                  <a:cubicBezTo>
                    <a:pt x="469" y="1671"/>
                    <a:pt x="462" y="1678"/>
                    <a:pt x="449" y="1689"/>
                  </a:cubicBezTo>
                  <a:cubicBezTo>
                    <a:pt x="430" y="1705"/>
                    <a:pt x="411" y="1720"/>
                    <a:pt x="389" y="1736"/>
                  </a:cubicBezTo>
                  <a:cubicBezTo>
                    <a:pt x="358" y="1758"/>
                    <a:pt x="361" y="1764"/>
                    <a:pt x="367" y="1770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9" y="1780"/>
                    <a:pt x="398" y="1777"/>
                    <a:pt x="411" y="1767"/>
                  </a:cubicBezTo>
                  <a:lnTo>
                    <a:pt x="411" y="1767"/>
                  </a:lnTo>
                  <a:cubicBezTo>
                    <a:pt x="403" y="1773"/>
                    <a:pt x="391" y="1781"/>
                    <a:pt x="380" y="1789"/>
                  </a:cubicBezTo>
                  <a:cubicBezTo>
                    <a:pt x="382" y="1793"/>
                    <a:pt x="370" y="1806"/>
                    <a:pt x="370" y="1806"/>
                  </a:cubicBezTo>
                  <a:cubicBezTo>
                    <a:pt x="371" y="1806"/>
                    <a:pt x="374" y="1803"/>
                    <a:pt x="383" y="1795"/>
                  </a:cubicBezTo>
                  <a:lnTo>
                    <a:pt x="383" y="1795"/>
                  </a:lnTo>
                  <a:cubicBezTo>
                    <a:pt x="383" y="1795"/>
                    <a:pt x="389" y="1805"/>
                    <a:pt x="367" y="1839"/>
                  </a:cubicBezTo>
                  <a:cubicBezTo>
                    <a:pt x="361" y="1851"/>
                    <a:pt x="365" y="1857"/>
                    <a:pt x="373" y="1857"/>
                  </a:cubicBezTo>
                  <a:cubicBezTo>
                    <a:pt x="391" y="1857"/>
                    <a:pt x="434" y="1830"/>
                    <a:pt x="465" y="1783"/>
                  </a:cubicBezTo>
                  <a:cubicBezTo>
                    <a:pt x="463" y="1780"/>
                    <a:pt x="462" y="1779"/>
                    <a:pt x="463" y="1779"/>
                  </a:cubicBezTo>
                  <a:lnTo>
                    <a:pt x="463" y="1779"/>
                  </a:lnTo>
                  <a:cubicBezTo>
                    <a:pt x="463" y="1779"/>
                    <a:pt x="465" y="1782"/>
                    <a:pt x="471" y="1789"/>
                  </a:cubicBezTo>
                  <a:cubicBezTo>
                    <a:pt x="471" y="1790"/>
                    <a:pt x="472" y="1790"/>
                    <a:pt x="473" y="1790"/>
                  </a:cubicBezTo>
                  <a:cubicBezTo>
                    <a:pt x="481" y="1790"/>
                    <a:pt x="502" y="1773"/>
                    <a:pt x="502" y="1773"/>
                  </a:cubicBezTo>
                  <a:cubicBezTo>
                    <a:pt x="521" y="1759"/>
                    <a:pt x="529" y="1755"/>
                    <a:pt x="535" y="1755"/>
                  </a:cubicBezTo>
                  <a:cubicBezTo>
                    <a:pt x="538" y="1755"/>
                    <a:pt x="540" y="1757"/>
                    <a:pt x="543" y="1758"/>
                  </a:cubicBezTo>
                  <a:lnTo>
                    <a:pt x="483" y="1808"/>
                  </a:lnTo>
                  <a:cubicBezTo>
                    <a:pt x="427" y="1849"/>
                    <a:pt x="398" y="1879"/>
                    <a:pt x="407" y="1879"/>
                  </a:cubicBezTo>
                  <a:cubicBezTo>
                    <a:pt x="412" y="1879"/>
                    <a:pt x="430" y="1868"/>
                    <a:pt x="465" y="1842"/>
                  </a:cubicBezTo>
                  <a:lnTo>
                    <a:pt x="465" y="1842"/>
                  </a:lnTo>
                  <a:lnTo>
                    <a:pt x="436" y="1867"/>
                  </a:lnTo>
                  <a:cubicBezTo>
                    <a:pt x="418" y="1884"/>
                    <a:pt x="414" y="1893"/>
                    <a:pt x="425" y="1893"/>
                  </a:cubicBezTo>
                  <a:cubicBezTo>
                    <a:pt x="430" y="1893"/>
                    <a:pt x="439" y="1890"/>
                    <a:pt x="452" y="1886"/>
                  </a:cubicBezTo>
                  <a:cubicBezTo>
                    <a:pt x="452" y="1887"/>
                    <a:pt x="453" y="1887"/>
                    <a:pt x="454" y="1887"/>
                  </a:cubicBezTo>
                  <a:cubicBezTo>
                    <a:pt x="465" y="1887"/>
                    <a:pt x="520" y="1844"/>
                    <a:pt x="546" y="1820"/>
                  </a:cubicBezTo>
                  <a:cubicBezTo>
                    <a:pt x="569" y="1800"/>
                    <a:pt x="575" y="1798"/>
                    <a:pt x="577" y="1798"/>
                  </a:cubicBezTo>
                  <a:cubicBezTo>
                    <a:pt x="577" y="1798"/>
                    <a:pt x="577" y="1799"/>
                    <a:pt x="577" y="1799"/>
                  </a:cubicBezTo>
                  <a:cubicBezTo>
                    <a:pt x="584" y="1805"/>
                    <a:pt x="584" y="1805"/>
                    <a:pt x="555" y="1833"/>
                  </a:cubicBezTo>
                  <a:cubicBezTo>
                    <a:pt x="525" y="1862"/>
                    <a:pt x="515" y="1878"/>
                    <a:pt x="523" y="1878"/>
                  </a:cubicBezTo>
                  <a:cubicBezTo>
                    <a:pt x="529" y="1878"/>
                    <a:pt x="546" y="1869"/>
                    <a:pt x="571" y="1849"/>
                  </a:cubicBezTo>
                  <a:lnTo>
                    <a:pt x="571" y="1849"/>
                  </a:lnTo>
                  <a:lnTo>
                    <a:pt x="543" y="1874"/>
                  </a:lnTo>
                  <a:cubicBezTo>
                    <a:pt x="518" y="1902"/>
                    <a:pt x="493" y="1936"/>
                    <a:pt x="549" y="1936"/>
                  </a:cubicBezTo>
                  <a:cubicBezTo>
                    <a:pt x="574" y="1955"/>
                    <a:pt x="590" y="1971"/>
                    <a:pt x="568" y="2002"/>
                  </a:cubicBezTo>
                  <a:cubicBezTo>
                    <a:pt x="562" y="2009"/>
                    <a:pt x="562" y="2012"/>
                    <a:pt x="565" y="2012"/>
                  </a:cubicBezTo>
                  <a:cubicBezTo>
                    <a:pt x="577" y="2012"/>
                    <a:pt x="631" y="1981"/>
                    <a:pt x="671" y="1943"/>
                  </a:cubicBezTo>
                  <a:lnTo>
                    <a:pt x="671" y="1943"/>
                  </a:lnTo>
                  <a:cubicBezTo>
                    <a:pt x="649" y="1971"/>
                    <a:pt x="656" y="1977"/>
                    <a:pt x="668" y="1987"/>
                  </a:cubicBezTo>
                  <a:cubicBezTo>
                    <a:pt x="687" y="1999"/>
                    <a:pt x="687" y="1999"/>
                    <a:pt x="665" y="2030"/>
                  </a:cubicBezTo>
                  <a:cubicBezTo>
                    <a:pt x="640" y="2061"/>
                    <a:pt x="628" y="2075"/>
                    <a:pt x="630" y="2075"/>
                  </a:cubicBezTo>
                  <a:cubicBezTo>
                    <a:pt x="631" y="2075"/>
                    <a:pt x="645" y="2061"/>
                    <a:pt x="671" y="2034"/>
                  </a:cubicBezTo>
                  <a:cubicBezTo>
                    <a:pt x="688" y="2015"/>
                    <a:pt x="698" y="2008"/>
                    <a:pt x="704" y="2008"/>
                  </a:cubicBezTo>
                  <a:lnTo>
                    <a:pt x="704" y="2008"/>
                  </a:lnTo>
                  <a:cubicBezTo>
                    <a:pt x="716" y="2008"/>
                    <a:pt x="705" y="2041"/>
                    <a:pt x="678" y="2084"/>
                  </a:cubicBezTo>
                  <a:cubicBezTo>
                    <a:pt x="659" y="2118"/>
                    <a:pt x="665" y="2121"/>
                    <a:pt x="681" y="2131"/>
                  </a:cubicBezTo>
                  <a:cubicBezTo>
                    <a:pt x="693" y="2117"/>
                    <a:pt x="703" y="2112"/>
                    <a:pt x="711" y="2112"/>
                  </a:cubicBezTo>
                  <a:cubicBezTo>
                    <a:pt x="719" y="2112"/>
                    <a:pt x="726" y="2117"/>
                    <a:pt x="734" y="2121"/>
                  </a:cubicBezTo>
                  <a:cubicBezTo>
                    <a:pt x="741" y="2125"/>
                    <a:pt x="745" y="2128"/>
                    <a:pt x="749" y="2128"/>
                  </a:cubicBezTo>
                  <a:cubicBezTo>
                    <a:pt x="759" y="2128"/>
                    <a:pt x="766" y="2113"/>
                    <a:pt x="790" y="2065"/>
                  </a:cubicBezTo>
                  <a:cubicBezTo>
                    <a:pt x="816" y="2017"/>
                    <a:pt x="826" y="2005"/>
                    <a:pt x="834" y="2005"/>
                  </a:cubicBezTo>
                  <a:cubicBezTo>
                    <a:pt x="838" y="2005"/>
                    <a:pt x="840" y="2007"/>
                    <a:pt x="844" y="2008"/>
                  </a:cubicBezTo>
                  <a:cubicBezTo>
                    <a:pt x="850" y="2012"/>
                    <a:pt x="856" y="2015"/>
                    <a:pt x="841" y="2049"/>
                  </a:cubicBezTo>
                  <a:cubicBezTo>
                    <a:pt x="841" y="2049"/>
                    <a:pt x="831" y="2087"/>
                    <a:pt x="837" y="2090"/>
                  </a:cubicBezTo>
                  <a:cubicBezTo>
                    <a:pt x="844" y="2093"/>
                    <a:pt x="853" y="2096"/>
                    <a:pt x="837" y="2131"/>
                  </a:cubicBezTo>
                  <a:cubicBezTo>
                    <a:pt x="837" y="2131"/>
                    <a:pt x="828" y="2171"/>
                    <a:pt x="844" y="2178"/>
                  </a:cubicBezTo>
                  <a:cubicBezTo>
                    <a:pt x="856" y="2184"/>
                    <a:pt x="872" y="2193"/>
                    <a:pt x="859" y="2228"/>
                  </a:cubicBezTo>
                  <a:cubicBezTo>
                    <a:pt x="861" y="2229"/>
                    <a:pt x="862" y="2229"/>
                    <a:pt x="863" y="2229"/>
                  </a:cubicBezTo>
                  <a:cubicBezTo>
                    <a:pt x="867" y="2229"/>
                    <a:pt x="869" y="2223"/>
                    <a:pt x="881" y="2197"/>
                  </a:cubicBezTo>
                  <a:cubicBezTo>
                    <a:pt x="889" y="2172"/>
                    <a:pt x="901" y="2151"/>
                    <a:pt x="913" y="2151"/>
                  </a:cubicBezTo>
                  <a:cubicBezTo>
                    <a:pt x="919" y="2151"/>
                    <a:pt x="926" y="2158"/>
                    <a:pt x="931" y="2175"/>
                  </a:cubicBezTo>
                  <a:cubicBezTo>
                    <a:pt x="938" y="2177"/>
                    <a:pt x="945" y="2179"/>
                    <a:pt x="952" y="2179"/>
                  </a:cubicBezTo>
                  <a:cubicBezTo>
                    <a:pt x="963" y="2179"/>
                    <a:pt x="974" y="2174"/>
                    <a:pt x="982" y="2153"/>
                  </a:cubicBezTo>
                  <a:lnTo>
                    <a:pt x="982" y="2153"/>
                  </a:lnTo>
                  <a:cubicBezTo>
                    <a:pt x="988" y="2156"/>
                    <a:pt x="988" y="2156"/>
                    <a:pt x="975" y="2190"/>
                  </a:cubicBezTo>
                  <a:cubicBezTo>
                    <a:pt x="964" y="2229"/>
                    <a:pt x="963" y="2248"/>
                    <a:pt x="970" y="2248"/>
                  </a:cubicBezTo>
                  <a:cubicBezTo>
                    <a:pt x="976" y="2248"/>
                    <a:pt x="989" y="2233"/>
                    <a:pt x="1007" y="2203"/>
                  </a:cubicBezTo>
                  <a:cubicBezTo>
                    <a:pt x="1011" y="2185"/>
                    <a:pt x="1016" y="2176"/>
                    <a:pt x="1019" y="2176"/>
                  </a:cubicBezTo>
                  <a:cubicBezTo>
                    <a:pt x="1022" y="2176"/>
                    <a:pt x="1024" y="2186"/>
                    <a:pt x="1022" y="2206"/>
                  </a:cubicBezTo>
                  <a:cubicBezTo>
                    <a:pt x="1022" y="2206"/>
                    <a:pt x="1023" y="2206"/>
                    <a:pt x="1023" y="2206"/>
                  </a:cubicBezTo>
                  <a:cubicBezTo>
                    <a:pt x="1025" y="2206"/>
                    <a:pt x="1032" y="2204"/>
                    <a:pt x="1047" y="2175"/>
                  </a:cubicBezTo>
                  <a:cubicBezTo>
                    <a:pt x="1055" y="2158"/>
                    <a:pt x="1059" y="2149"/>
                    <a:pt x="1062" y="2149"/>
                  </a:cubicBezTo>
                  <a:cubicBezTo>
                    <a:pt x="1065" y="2149"/>
                    <a:pt x="1066" y="2160"/>
                    <a:pt x="1069" y="2181"/>
                  </a:cubicBezTo>
                  <a:cubicBezTo>
                    <a:pt x="1060" y="2215"/>
                    <a:pt x="1069" y="2218"/>
                    <a:pt x="1076" y="2222"/>
                  </a:cubicBezTo>
                  <a:cubicBezTo>
                    <a:pt x="1084" y="2210"/>
                    <a:pt x="1100" y="2204"/>
                    <a:pt x="1117" y="2204"/>
                  </a:cubicBezTo>
                  <a:cubicBezTo>
                    <a:pt x="1148" y="2204"/>
                    <a:pt x="1183" y="2222"/>
                    <a:pt x="1185" y="2247"/>
                  </a:cubicBezTo>
                  <a:cubicBezTo>
                    <a:pt x="1201" y="2209"/>
                    <a:pt x="1201" y="2209"/>
                    <a:pt x="1207" y="2209"/>
                  </a:cubicBezTo>
                  <a:cubicBezTo>
                    <a:pt x="1207" y="2240"/>
                    <a:pt x="1209" y="2252"/>
                    <a:pt x="1212" y="2252"/>
                  </a:cubicBezTo>
                  <a:cubicBezTo>
                    <a:pt x="1216" y="2252"/>
                    <a:pt x="1222" y="2221"/>
                    <a:pt x="1226" y="2175"/>
                  </a:cubicBezTo>
                  <a:lnTo>
                    <a:pt x="1220" y="2175"/>
                  </a:lnTo>
                  <a:lnTo>
                    <a:pt x="1214" y="2171"/>
                  </a:lnTo>
                  <a:cubicBezTo>
                    <a:pt x="1218" y="2138"/>
                    <a:pt x="1224" y="2120"/>
                    <a:pt x="1228" y="2120"/>
                  </a:cubicBezTo>
                  <a:cubicBezTo>
                    <a:pt x="1233" y="2120"/>
                    <a:pt x="1236" y="2149"/>
                    <a:pt x="1229" y="2212"/>
                  </a:cubicBezTo>
                  <a:cubicBezTo>
                    <a:pt x="1229" y="2252"/>
                    <a:pt x="1230" y="2271"/>
                    <a:pt x="1232" y="2271"/>
                  </a:cubicBezTo>
                  <a:cubicBezTo>
                    <a:pt x="1235" y="2271"/>
                    <a:pt x="1239" y="2253"/>
                    <a:pt x="1245" y="2215"/>
                  </a:cubicBezTo>
                  <a:cubicBezTo>
                    <a:pt x="1253" y="2178"/>
                    <a:pt x="1258" y="2160"/>
                    <a:pt x="1262" y="2160"/>
                  </a:cubicBezTo>
                  <a:cubicBezTo>
                    <a:pt x="1266" y="2160"/>
                    <a:pt x="1268" y="2180"/>
                    <a:pt x="1270" y="2218"/>
                  </a:cubicBezTo>
                  <a:cubicBezTo>
                    <a:pt x="1267" y="2256"/>
                    <a:pt x="1265" y="2275"/>
                    <a:pt x="1266" y="2275"/>
                  </a:cubicBezTo>
                  <a:cubicBezTo>
                    <a:pt x="1267" y="2275"/>
                    <a:pt x="1270" y="2257"/>
                    <a:pt x="1276" y="2222"/>
                  </a:cubicBezTo>
                  <a:cubicBezTo>
                    <a:pt x="1292" y="2138"/>
                    <a:pt x="1305" y="2090"/>
                    <a:pt x="1312" y="2090"/>
                  </a:cubicBezTo>
                  <a:cubicBezTo>
                    <a:pt x="1318" y="2090"/>
                    <a:pt x="1320" y="2120"/>
                    <a:pt x="1317" y="2187"/>
                  </a:cubicBezTo>
                  <a:cubicBezTo>
                    <a:pt x="1314" y="2262"/>
                    <a:pt x="1323" y="2300"/>
                    <a:pt x="1329" y="2300"/>
                  </a:cubicBezTo>
                  <a:cubicBezTo>
                    <a:pt x="1339" y="2300"/>
                    <a:pt x="1339" y="2262"/>
                    <a:pt x="1342" y="2225"/>
                  </a:cubicBezTo>
                  <a:cubicBezTo>
                    <a:pt x="1339" y="2187"/>
                    <a:pt x="1339" y="2168"/>
                    <a:pt x="1341" y="2168"/>
                  </a:cubicBezTo>
                  <a:lnTo>
                    <a:pt x="1341" y="2168"/>
                  </a:lnTo>
                  <a:cubicBezTo>
                    <a:pt x="1344" y="2168"/>
                    <a:pt x="1348" y="2187"/>
                    <a:pt x="1355" y="2225"/>
                  </a:cubicBezTo>
                  <a:cubicBezTo>
                    <a:pt x="1368" y="2289"/>
                    <a:pt x="1380" y="2318"/>
                    <a:pt x="1392" y="2318"/>
                  </a:cubicBezTo>
                  <a:cubicBezTo>
                    <a:pt x="1401" y="2318"/>
                    <a:pt x="1411" y="2299"/>
                    <a:pt x="1420" y="2265"/>
                  </a:cubicBezTo>
                  <a:cubicBezTo>
                    <a:pt x="1435" y="2229"/>
                    <a:pt x="1448" y="2209"/>
                    <a:pt x="1454" y="2209"/>
                  </a:cubicBezTo>
                  <a:lnTo>
                    <a:pt x="1454" y="2209"/>
                  </a:lnTo>
                  <a:cubicBezTo>
                    <a:pt x="1460" y="2209"/>
                    <a:pt x="1461" y="2227"/>
                    <a:pt x="1452" y="2265"/>
                  </a:cubicBezTo>
                  <a:cubicBezTo>
                    <a:pt x="1446" y="2310"/>
                    <a:pt x="1444" y="2328"/>
                    <a:pt x="1445" y="2328"/>
                  </a:cubicBezTo>
                  <a:cubicBezTo>
                    <a:pt x="1447" y="2328"/>
                    <a:pt x="1450" y="2319"/>
                    <a:pt x="1455" y="2303"/>
                  </a:cubicBezTo>
                  <a:lnTo>
                    <a:pt x="1499" y="2300"/>
                  </a:lnTo>
                  <a:cubicBezTo>
                    <a:pt x="1505" y="2300"/>
                    <a:pt x="1511" y="2259"/>
                    <a:pt x="1505" y="2222"/>
                  </a:cubicBezTo>
                  <a:lnTo>
                    <a:pt x="1505" y="2222"/>
                  </a:lnTo>
                  <a:cubicBezTo>
                    <a:pt x="1515" y="2268"/>
                    <a:pt x="1528" y="2299"/>
                    <a:pt x="1538" y="2299"/>
                  </a:cubicBezTo>
                  <a:cubicBezTo>
                    <a:pt x="1544" y="2299"/>
                    <a:pt x="1550" y="2287"/>
                    <a:pt x="1552" y="2256"/>
                  </a:cubicBezTo>
                  <a:lnTo>
                    <a:pt x="1568" y="2256"/>
                  </a:lnTo>
                  <a:cubicBezTo>
                    <a:pt x="1574" y="2256"/>
                    <a:pt x="1574" y="2256"/>
                    <a:pt x="1577" y="2218"/>
                  </a:cubicBezTo>
                  <a:cubicBezTo>
                    <a:pt x="1577" y="2207"/>
                    <a:pt x="1579" y="2202"/>
                    <a:pt x="1581" y="2202"/>
                  </a:cubicBezTo>
                  <a:cubicBezTo>
                    <a:pt x="1587" y="2202"/>
                    <a:pt x="1598" y="2226"/>
                    <a:pt x="1608" y="2250"/>
                  </a:cubicBezTo>
                  <a:cubicBezTo>
                    <a:pt x="1617" y="2276"/>
                    <a:pt x="1629" y="2301"/>
                    <a:pt x="1632" y="2301"/>
                  </a:cubicBezTo>
                  <a:cubicBezTo>
                    <a:pt x="1633" y="2301"/>
                    <a:pt x="1633" y="2296"/>
                    <a:pt x="1630" y="2284"/>
                  </a:cubicBezTo>
                  <a:cubicBezTo>
                    <a:pt x="1627" y="2247"/>
                    <a:pt x="1627" y="2206"/>
                    <a:pt x="1630" y="2168"/>
                  </a:cubicBezTo>
                  <a:cubicBezTo>
                    <a:pt x="1630" y="2157"/>
                    <a:pt x="1632" y="2152"/>
                    <a:pt x="1634" y="2152"/>
                  </a:cubicBezTo>
                  <a:cubicBezTo>
                    <a:pt x="1638" y="2152"/>
                    <a:pt x="1646" y="2177"/>
                    <a:pt x="1646" y="2203"/>
                  </a:cubicBezTo>
                  <a:cubicBezTo>
                    <a:pt x="1649" y="2231"/>
                    <a:pt x="1662" y="2256"/>
                    <a:pt x="1680" y="2275"/>
                  </a:cubicBezTo>
                  <a:cubicBezTo>
                    <a:pt x="1690" y="2272"/>
                    <a:pt x="1706" y="2269"/>
                    <a:pt x="1696" y="2234"/>
                  </a:cubicBezTo>
                  <a:cubicBezTo>
                    <a:pt x="1691" y="2212"/>
                    <a:pt x="1704" y="2200"/>
                    <a:pt x="1719" y="2200"/>
                  </a:cubicBezTo>
                  <a:cubicBezTo>
                    <a:pt x="1730" y="2200"/>
                    <a:pt x="1742" y="2206"/>
                    <a:pt x="1749" y="2218"/>
                  </a:cubicBezTo>
                  <a:lnTo>
                    <a:pt x="1765" y="2212"/>
                  </a:lnTo>
                  <a:cubicBezTo>
                    <a:pt x="1774" y="2212"/>
                    <a:pt x="1768" y="2171"/>
                    <a:pt x="1778" y="2171"/>
                  </a:cubicBezTo>
                  <a:cubicBezTo>
                    <a:pt x="1778" y="2171"/>
                    <a:pt x="1784" y="2168"/>
                    <a:pt x="1778" y="2131"/>
                  </a:cubicBezTo>
                  <a:cubicBezTo>
                    <a:pt x="1780" y="2130"/>
                    <a:pt x="1783" y="2129"/>
                    <a:pt x="1785" y="2129"/>
                  </a:cubicBezTo>
                  <a:cubicBezTo>
                    <a:pt x="1791" y="2129"/>
                    <a:pt x="1797" y="2134"/>
                    <a:pt x="1806" y="2159"/>
                  </a:cubicBezTo>
                  <a:cubicBezTo>
                    <a:pt x="1796" y="2122"/>
                    <a:pt x="1792" y="2104"/>
                    <a:pt x="1794" y="2104"/>
                  </a:cubicBezTo>
                  <a:lnTo>
                    <a:pt x="1794" y="2104"/>
                  </a:lnTo>
                  <a:cubicBezTo>
                    <a:pt x="1796" y="2104"/>
                    <a:pt x="1804" y="2122"/>
                    <a:pt x="1821" y="2156"/>
                  </a:cubicBezTo>
                  <a:cubicBezTo>
                    <a:pt x="1835" y="2190"/>
                    <a:pt x="1843" y="2207"/>
                    <a:pt x="1845" y="2207"/>
                  </a:cubicBezTo>
                  <a:cubicBezTo>
                    <a:pt x="1847" y="2207"/>
                    <a:pt x="1842" y="2189"/>
                    <a:pt x="1831" y="2153"/>
                  </a:cubicBezTo>
                  <a:cubicBezTo>
                    <a:pt x="1826" y="2133"/>
                    <a:pt x="1824" y="2124"/>
                    <a:pt x="1826" y="2124"/>
                  </a:cubicBezTo>
                  <a:lnTo>
                    <a:pt x="1826" y="2124"/>
                  </a:lnTo>
                  <a:cubicBezTo>
                    <a:pt x="1827" y="2124"/>
                    <a:pt x="1833" y="2131"/>
                    <a:pt x="1843" y="2146"/>
                  </a:cubicBezTo>
                  <a:cubicBezTo>
                    <a:pt x="1851" y="2164"/>
                    <a:pt x="1858" y="2172"/>
                    <a:pt x="1860" y="2172"/>
                  </a:cubicBezTo>
                  <a:cubicBezTo>
                    <a:pt x="1862" y="2172"/>
                    <a:pt x="1861" y="2164"/>
                    <a:pt x="1853" y="2146"/>
                  </a:cubicBezTo>
                  <a:cubicBezTo>
                    <a:pt x="1837" y="2098"/>
                    <a:pt x="1832" y="2063"/>
                    <a:pt x="1841" y="2063"/>
                  </a:cubicBezTo>
                  <a:lnTo>
                    <a:pt x="1841" y="2063"/>
                  </a:lnTo>
                  <a:cubicBezTo>
                    <a:pt x="1845" y="2063"/>
                    <a:pt x="1853" y="2073"/>
                    <a:pt x="1865" y="2096"/>
                  </a:cubicBezTo>
                  <a:cubicBezTo>
                    <a:pt x="1865" y="2096"/>
                    <a:pt x="1872" y="2093"/>
                    <a:pt x="1859" y="2055"/>
                  </a:cubicBezTo>
                  <a:cubicBezTo>
                    <a:pt x="1845" y="2021"/>
                    <a:pt x="1838" y="2003"/>
                    <a:pt x="1839" y="2003"/>
                  </a:cubicBezTo>
                  <a:lnTo>
                    <a:pt x="1839" y="2003"/>
                  </a:lnTo>
                  <a:cubicBezTo>
                    <a:pt x="1840" y="2003"/>
                    <a:pt x="1850" y="2020"/>
                    <a:pt x="1868" y="2052"/>
                  </a:cubicBezTo>
                  <a:cubicBezTo>
                    <a:pt x="1888" y="2083"/>
                    <a:pt x="1899" y="2098"/>
                    <a:pt x="1903" y="2098"/>
                  </a:cubicBezTo>
                  <a:cubicBezTo>
                    <a:pt x="1907" y="2098"/>
                    <a:pt x="1902" y="2079"/>
                    <a:pt x="1887" y="2043"/>
                  </a:cubicBezTo>
                  <a:cubicBezTo>
                    <a:pt x="1887" y="2043"/>
                    <a:pt x="1881" y="2026"/>
                    <a:pt x="1886" y="2026"/>
                  </a:cubicBezTo>
                  <a:lnTo>
                    <a:pt x="1886" y="2026"/>
                  </a:lnTo>
                  <a:cubicBezTo>
                    <a:pt x="1888" y="2026"/>
                    <a:pt x="1893" y="2029"/>
                    <a:pt x="1900" y="2037"/>
                  </a:cubicBezTo>
                  <a:cubicBezTo>
                    <a:pt x="1914" y="2050"/>
                    <a:pt x="1935" y="2058"/>
                    <a:pt x="1949" y="2058"/>
                  </a:cubicBezTo>
                  <a:cubicBezTo>
                    <a:pt x="1966" y="2058"/>
                    <a:pt x="1972" y="2046"/>
                    <a:pt x="1947" y="2012"/>
                  </a:cubicBezTo>
                  <a:lnTo>
                    <a:pt x="1956" y="2005"/>
                  </a:lnTo>
                  <a:cubicBezTo>
                    <a:pt x="1970" y="2014"/>
                    <a:pt x="1980" y="2019"/>
                    <a:pt x="1985" y="2019"/>
                  </a:cubicBezTo>
                  <a:cubicBezTo>
                    <a:pt x="1992" y="2019"/>
                    <a:pt x="1991" y="2009"/>
                    <a:pt x="1981" y="1987"/>
                  </a:cubicBezTo>
                  <a:lnTo>
                    <a:pt x="1966" y="1952"/>
                  </a:lnTo>
                  <a:lnTo>
                    <a:pt x="1966" y="1952"/>
                  </a:lnTo>
                  <a:cubicBezTo>
                    <a:pt x="1985" y="1980"/>
                    <a:pt x="2010" y="2006"/>
                    <a:pt x="2020" y="2006"/>
                  </a:cubicBezTo>
                  <a:cubicBezTo>
                    <a:pt x="2021" y="2006"/>
                    <a:pt x="2021" y="2006"/>
                    <a:pt x="2022" y="2005"/>
                  </a:cubicBezTo>
                  <a:cubicBezTo>
                    <a:pt x="2028" y="2002"/>
                    <a:pt x="2028" y="2002"/>
                    <a:pt x="2006" y="1971"/>
                  </a:cubicBezTo>
                  <a:cubicBezTo>
                    <a:pt x="1978" y="1946"/>
                    <a:pt x="1984" y="1943"/>
                    <a:pt x="1988" y="1936"/>
                  </a:cubicBezTo>
                  <a:cubicBezTo>
                    <a:pt x="1988" y="1936"/>
                    <a:pt x="1988" y="1936"/>
                    <a:pt x="1989" y="1936"/>
                  </a:cubicBezTo>
                  <a:cubicBezTo>
                    <a:pt x="1997" y="1936"/>
                    <a:pt x="2026" y="1960"/>
                    <a:pt x="2047" y="1990"/>
                  </a:cubicBezTo>
                  <a:lnTo>
                    <a:pt x="2053" y="1983"/>
                  </a:lnTo>
                  <a:cubicBezTo>
                    <a:pt x="2025" y="1949"/>
                    <a:pt x="2016" y="1933"/>
                    <a:pt x="2019" y="1933"/>
                  </a:cubicBezTo>
                  <a:lnTo>
                    <a:pt x="2019" y="1933"/>
                  </a:lnTo>
                  <a:cubicBezTo>
                    <a:pt x="2021" y="1933"/>
                    <a:pt x="2028" y="1940"/>
                    <a:pt x="2038" y="1952"/>
                  </a:cubicBezTo>
                  <a:cubicBezTo>
                    <a:pt x="2055" y="1966"/>
                    <a:pt x="2064" y="1970"/>
                    <a:pt x="2069" y="1970"/>
                  </a:cubicBezTo>
                  <a:cubicBezTo>
                    <a:pt x="2073" y="1970"/>
                    <a:pt x="2076" y="1967"/>
                    <a:pt x="2078" y="1965"/>
                  </a:cubicBezTo>
                  <a:cubicBezTo>
                    <a:pt x="2069" y="1954"/>
                    <a:pt x="2068" y="1951"/>
                    <a:pt x="2069" y="1951"/>
                  </a:cubicBezTo>
                  <a:lnTo>
                    <a:pt x="2069" y="1951"/>
                  </a:lnTo>
                  <a:cubicBezTo>
                    <a:pt x="2071" y="1951"/>
                    <a:pt x="2082" y="1961"/>
                    <a:pt x="2078" y="1965"/>
                  </a:cubicBezTo>
                  <a:lnTo>
                    <a:pt x="2104" y="1993"/>
                  </a:lnTo>
                  <a:cubicBezTo>
                    <a:pt x="2111" y="1998"/>
                    <a:pt x="2116" y="2001"/>
                    <a:pt x="2117" y="2001"/>
                  </a:cubicBezTo>
                  <a:cubicBezTo>
                    <a:pt x="2122" y="2001"/>
                    <a:pt x="2104" y="1980"/>
                    <a:pt x="2085" y="1958"/>
                  </a:cubicBezTo>
                  <a:lnTo>
                    <a:pt x="2094" y="1949"/>
                  </a:lnTo>
                  <a:cubicBezTo>
                    <a:pt x="2100" y="1943"/>
                    <a:pt x="2107" y="1940"/>
                    <a:pt x="2075" y="1918"/>
                  </a:cubicBezTo>
                  <a:cubicBezTo>
                    <a:pt x="2050" y="1889"/>
                    <a:pt x="2022" y="1861"/>
                    <a:pt x="2028" y="1858"/>
                  </a:cubicBezTo>
                  <a:lnTo>
                    <a:pt x="2028" y="1858"/>
                  </a:lnTo>
                  <a:cubicBezTo>
                    <a:pt x="2051" y="1881"/>
                    <a:pt x="2076" y="1906"/>
                    <a:pt x="2083" y="1906"/>
                  </a:cubicBezTo>
                  <a:cubicBezTo>
                    <a:pt x="2084" y="1906"/>
                    <a:pt x="2084" y="1906"/>
                    <a:pt x="2085" y="1905"/>
                  </a:cubicBezTo>
                  <a:cubicBezTo>
                    <a:pt x="2085" y="1905"/>
                    <a:pt x="2086" y="1905"/>
                    <a:pt x="2086" y="1905"/>
                  </a:cubicBezTo>
                  <a:cubicBezTo>
                    <a:pt x="2094" y="1905"/>
                    <a:pt x="2119" y="1927"/>
                    <a:pt x="2119" y="1927"/>
                  </a:cubicBezTo>
                  <a:cubicBezTo>
                    <a:pt x="2135" y="1947"/>
                    <a:pt x="2145" y="1955"/>
                    <a:pt x="2151" y="1955"/>
                  </a:cubicBezTo>
                  <a:cubicBezTo>
                    <a:pt x="2162" y="1955"/>
                    <a:pt x="2156" y="1927"/>
                    <a:pt x="2141" y="1908"/>
                  </a:cubicBezTo>
                  <a:cubicBezTo>
                    <a:pt x="2117" y="1874"/>
                    <a:pt x="2107" y="1858"/>
                    <a:pt x="2112" y="1858"/>
                  </a:cubicBezTo>
                  <a:lnTo>
                    <a:pt x="2112" y="1858"/>
                  </a:lnTo>
                  <a:cubicBezTo>
                    <a:pt x="2116" y="1858"/>
                    <a:pt x="2131" y="1870"/>
                    <a:pt x="2157" y="1893"/>
                  </a:cubicBezTo>
                  <a:cubicBezTo>
                    <a:pt x="2171" y="1904"/>
                    <a:pt x="2178" y="1909"/>
                    <a:pt x="2181" y="1909"/>
                  </a:cubicBezTo>
                  <a:cubicBezTo>
                    <a:pt x="2189" y="1909"/>
                    <a:pt x="2149" y="1861"/>
                    <a:pt x="2085" y="1802"/>
                  </a:cubicBezTo>
                  <a:lnTo>
                    <a:pt x="2003" y="1723"/>
                  </a:lnTo>
                  <a:lnTo>
                    <a:pt x="2091" y="1795"/>
                  </a:lnTo>
                  <a:cubicBezTo>
                    <a:pt x="2155" y="1844"/>
                    <a:pt x="2186" y="1867"/>
                    <a:pt x="2193" y="1867"/>
                  </a:cubicBezTo>
                  <a:cubicBezTo>
                    <a:pt x="2199" y="1867"/>
                    <a:pt x="2188" y="1851"/>
                    <a:pt x="2166" y="1820"/>
                  </a:cubicBezTo>
                  <a:cubicBezTo>
                    <a:pt x="2154" y="1801"/>
                    <a:pt x="2149" y="1793"/>
                    <a:pt x="2152" y="1793"/>
                  </a:cubicBezTo>
                  <a:lnTo>
                    <a:pt x="2152" y="1793"/>
                  </a:lnTo>
                  <a:cubicBezTo>
                    <a:pt x="2154" y="1793"/>
                    <a:pt x="2162" y="1798"/>
                    <a:pt x="2176" y="1808"/>
                  </a:cubicBezTo>
                  <a:cubicBezTo>
                    <a:pt x="2190" y="1820"/>
                    <a:pt x="2199" y="1824"/>
                    <a:pt x="2205" y="1824"/>
                  </a:cubicBezTo>
                  <a:cubicBezTo>
                    <a:pt x="2213" y="1824"/>
                    <a:pt x="2217" y="1818"/>
                    <a:pt x="2226" y="1808"/>
                  </a:cubicBezTo>
                  <a:cubicBezTo>
                    <a:pt x="2241" y="1789"/>
                    <a:pt x="2245" y="1783"/>
                    <a:pt x="2213" y="1764"/>
                  </a:cubicBezTo>
                  <a:cubicBezTo>
                    <a:pt x="2216" y="1758"/>
                    <a:pt x="2219" y="1755"/>
                    <a:pt x="2223" y="1752"/>
                  </a:cubicBezTo>
                  <a:cubicBezTo>
                    <a:pt x="2243" y="1761"/>
                    <a:pt x="2255" y="1764"/>
                    <a:pt x="2260" y="1764"/>
                  </a:cubicBezTo>
                  <a:cubicBezTo>
                    <a:pt x="2273" y="1764"/>
                    <a:pt x="2246" y="1742"/>
                    <a:pt x="2198" y="1720"/>
                  </a:cubicBezTo>
                  <a:lnTo>
                    <a:pt x="2204" y="1708"/>
                  </a:lnTo>
                  <a:lnTo>
                    <a:pt x="2235" y="1726"/>
                  </a:lnTo>
                  <a:cubicBezTo>
                    <a:pt x="2244" y="1731"/>
                    <a:pt x="2251" y="1733"/>
                    <a:pt x="2257" y="1733"/>
                  </a:cubicBezTo>
                  <a:cubicBezTo>
                    <a:pt x="2275" y="1733"/>
                    <a:pt x="2284" y="1716"/>
                    <a:pt x="2307" y="1676"/>
                  </a:cubicBezTo>
                  <a:cubicBezTo>
                    <a:pt x="2339" y="1614"/>
                    <a:pt x="2339" y="1604"/>
                    <a:pt x="2270" y="1579"/>
                  </a:cubicBezTo>
                  <a:cubicBezTo>
                    <a:pt x="2229" y="1559"/>
                    <a:pt x="2213" y="1550"/>
                    <a:pt x="2220" y="1550"/>
                  </a:cubicBezTo>
                  <a:lnTo>
                    <a:pt x="2220" y="1550"/>
                  </a:lnTo>
                  <a:cubicBezTo>
                    <a:pt x="2225" y="1550"/>
                    <a:pt x="2243" y="1554"/>
                    <a:pt x="2273" y="1563"/>
                  </a:cubicBezTo>
                  <a:cubicBezTo>
                    <a:pt x="2296" y="1571"/>
                    <a:pt x="2319" y="1577"/>
                    <a:pt x="2325" y="1577"/>
                  </a:cubicBezTo>
                  <a:cubicBezTo>
                    <a:pt x="2328" y="1577"/>
                    <a:pt x="2325" y="1575"/>
                    <a:pt x="2310" y="1570"/>
                  </a:cubicBezTo>
                  <a:cubicBezTo>
                    <a:pt x="2310" y="1570"/>
                    <a:pt x="2315" y="1560"/>
                    <a:pt x="2345" y="1560"/>
                  </a:cubicBezTo>
                  <a:cubicBezTo>
                    <a:pt x="2349" y="1560"/>
                    <a:pt x="2353" y="1560"/>
                    <a:pt x="2357" y="1560"/>
                  </a:cubicBezTo>
                  <a:cubicBezTo>
                    <a:pt x="2436" y="1560"/>
                    <a:pt x="2404" y="1542"/>
                    <a:pt x="2367" y="1532"/>
                  </a:cubicBezTo>
                  <a:cubicBezTo>
                    <a:pt x="2322" y="1523"/>
                    <a:pt x="2318" y="1520"/>
                    <a:pt x="2330" y="1520"/>
                  </a:cubicBezTo>
                  <a:cubicBezTo>
                    <a:pt x="2339" y="1520"/>
                    <a:pt x="2355" y="1521"/>
                    <a:pt x="2370" y="1523"/>
                  </a:cubicBezTo>
                  <a:cubicBezTo>
                    <a:pt x="2384" y="1524"/>
                    <a:pt x="2398" y="1525"/>
                    <a:pt x="2408" y="1525"/>
                  </a:cubicBezTo>
                  <a:cubicBezTo>
                    <a:pt x="2427" y="1525"/>
                    <a:pt x="2434" y="1522"/>
                    <a:pt x="2411" y="1516"/>
                  </a:cubicBezTo>
                  <a:cubicBezTo>
                    <a:pt x="2380" y="1503"/>
                    <a:pt x="2358" y="1460"/>
                    <a:pt x="2400" y="1460"/>
                  </a:cubicBezTo>
                  <a:cubicBezTo>
                    <a:pt x="2407" y="1460"/>
                    <a:pt x="2414" y="1461"/>
                    <a:pt x="2423" y="1463"/>
                  </a:cubicBezTo>
                  <a:lnTo>
                    <a:pt x="2426" y="1444"/>
                  </a:lnTo>
                  <a:cubicBezTo>
                    <a:pt x="2392" y="1438"/>
                    <a:pt x="2395" y="1422"/>
                    <a:pt x="2398" y="1407"/>
                  </a:cubicBezTo>
                  <a:cubicBezTo>
                    <a:pt x="2400" y="1395"/>
                    <a:pt x="2403" y="1389"/>
                    <a:pt x="2418" y="1389"/>
                  </a:cubicBezTo>
                  <a:cubicBezTo>
                    <a:pt x="2423" y="1389"/>
                    <a:pt x="2430" y="1390"/>
                    <a:pt x="2439" y="1391"/>
                  </a:cubicBezTo>
                  <a:cubicBezTo>
                    <a:pt x="2450" y="1395"/>
                    <a:pt x="2458" y="1397"/>
                    <a:pt x="2463" y="1397"/>
                  </a:cubicBezTo>
                  <a:cubicBezTo>
                    <a:pt x="2473" y="1397"/>
                    <a:pt x="2466" y="1388"/>
                    <a:pt x="2442" y="1372"/>
                  </a:cubicBezTo>
                  <a:cubicBezTo>
                    <a:pt x="2442" y="1366"/>
                    <a:pt x="2370" y="1350"/>
                    <a:pt x="2370" y="1341"/>
                  </a:cubicBezTo>
                  <a:cubicBezTo>
                    <a:pt x="2332" y="1338"/>
                    <a:pt x="2295" y="1328"/>
                    <a:pt x="2295" y="1319"/>
                  </a:cubicBezTo>
                  <a:lnTo>
                    <a:pt x="2295" y="1319"/>
                  </a:lnTo>
                  <a:lnTo>
                    <a:pt x="2332" y="1322"/>
                  </a:lnTo>
                  <a:lnTo>
                    <a:pt x="2407" y="1328"/>
                  </a:lnTo>
                  <a:cubicBezTo>
                    <a:pt x="2411" y="1322"/>
                    <a:pt x="2411" y="1313"/>
                    <a:pt x="2373" y="1310"/>
                  </a:cubicBezTo>
                  <a:cubicBezTo>
                    <a:pt x="2411" y="1307"/>
                    <a:pt x="2414" y="1297"/>
                    <a:pt x="2414" y="1281"/>
                  </a:cubicBezTo>
                  <a:cubicBezTo>
                    <a:pt x="2417" y="1266"/>
                    <a:pt x="2417" y="1250"/>
                    <a:pt x="2379" y="1241"/>
                  </a:cubicBezTo>
                  <a:cubicBezTo>
                    <a:pt x="2455" y="1234"/>
                    <a:pt x="2455" y="1184"/>
                    <a:pt x="2379" y="1181"/>
                  </a:cubicBezTo>
                  <a:cubicBezTo>
                    <a:pt x="2342" y="1181"/>
                    <a:pt x="2342" y="1175"/>
                    <a:pt x="2379" y="1165"/>
                  </a:cubicBezTo>
                  <a:cubicBezTo>
                    <a:pt x="2417" y="1153"/>
                    <a:pt x="2417" y="1153"/>
                    <a:pt x="2379" y="1150"/>
                  </a:cubicBezTo>
                  <a:cubicBezTo>
                    <a:pt x="2342" y="1144"/>
                    <a:pt x="2379" y="1134"/>
                    <a:pt x="2417" y="1122"/>
                  </a:cubicBezTo>
                  <a:cubicBezTo>
                    <a:pt x="2492" y="1106"/>
                    <a:pt x="2492" y="1097"/>
                    <a:pt x="2451" y="1093"/>
                  </a:cubicBezTo>
                  <a:cubicBezTo>
                    <a:pt x="2414" y="1081"/>
                    <a:pt x="2411" y="1065"/>
                    <a:pt x="2411" y="1059"/>
                  </a:cubicBezTo>
                  <a:cubicBezTo>
                    <a:pt x="2385" y="1051"/>
                    <a:pt x="2376" y="1046"/>
                    <a:pt x="2363" y="1046"/>
                  </a:cubicBezTo>
                  <a:cubicBezTo>
                    <a:pt x="2356" y="1046"/>
                    <a:pt x="2347" y="1048"/>
                    <a:pt x="2332" y="1053"/>
                  </a:cubicBezTo>
                  <a:cubicBezTo>
                    <a:pt x="2307" y="1056"/>
                    <a:pt x="2282" y="1059"/>
                    <a:pt x="2257" y="1059"/>
                  </a:cubicBezTo>
                  <a:cubicBezTo>
                    <a:pt x="2230" y="1052"/>
                    <a:pt x="2242" y="1047"/>
                    <a:pt x="2251" y="1047"/>
                  </a:cubicBezTo>
                  <a:cubicBezTo>
                    <a:pt x="2254" y="1047"/>
                    <a:pt x="2257" y="1048"/>
                    <a:pt x="2257" y="1050"/>
                  </a:cubicBezTo>
                  <a:cubicBezTo>
                    <a:pt x="2269" y="1053"/>
                    <a:pt x="2277" y="1054"/>
                    <a:pt x="2284" y="1054"/>
                  </a:cubicBezTo>
                  <a:cubicBezTo>
                    <a:pt x="2299" y="1054"/>
                    <a:pt x="2307" y="1048"/>
                    <a:pt x="2332" y="1037"/>
                  </a:cubicBezTo>
                  <a:cubicBezTo>
                    <a:pt x="2367" y="1024"/>
                    <a:pt x="2367" y="1009"/>
                    <a:pt x="2367" y="999"/>
                  </a:cubicBezTo>
                  <a:cubicBezTo>
                    <a:pt x="2364" y="993"/>
                    <a:pt x="2364" y="977"/>
                    <a:pt x="2360" y="971"/>
                  </a:cubicBezTo>
                  <a:cubicBezTo>
                    <a:pt x="2384" y="948"/>
                    <a:pt x="2390" y="936"/>
                    <a:pt x="2375" y="936"/>
                  </a:cubicBezTo>
                  <a:cubicBezTo>
                    <a:pt x="2370" y="936"/>
                    <a:pt x="2363" y="938"/>
                    <a:pt x="2354" y="940"/>
                  </a:cubicBezTo>
                  <a:lnTo>
                    <a:pt x="2317" y="949"/>
                  </a:lnTo>
                  <a:cubicBezTo>
                    <a:pt x="2382" y="927"/>
                    <a:pt x="2370" y="850"/>
                    <a:pt x="2313" y="850"/>
                  </a:cubicBezTo>
                  <a:cubicBezTo>
                    <a:pt x="2308" y="850"/>
                    <a:pt x="2303" y="850"/>
                    <a:pt x="2297" y="851"/>
                  </a:cubicBezTo>
                  <a:lnTo>
                    <a:pt x="2297" y="851"/>
                  </a:lnTo>
                  <a:cubicBezTo>
                    <a:pt x="2307" y="848"/>
                    <a:pt x="2319" y="844"/>
                    <a:pt x="2332" y="840"/>
                  </a:cubicBezTo>
                  <a:cubicBezTo>
                    <a:pt x="2367" y="827"/>
                    <a:pt x="2364" y="821"/>
                    <a:pt x="2360" y="805"/>
                  </a:cubicBezTo>
                  <a:cubicBezTo>
                    <a:pt x="2357" y="796"/>
                    <a:pt x="2310" y="780"/>
                    <a:pt x="2304" y="758"/>
                  </a:cubicBezTo>
                  <a:cubicBezTo>
                    <a:pt x="2294" y="734"/>
                    <a:pt x="2288" y="715"/>
                    <a:pt x="2270" y="715"/>
                  </a:cubicBezTo>
                  <a:cubicBezTo>
                    <a:pt x="2265" y="715"/>
                    <a:pt x="2259" y="717"/>
                    <a:pt x="2251" y="720"/>
                  </a:cubicBezTo>
                  <a:cubicBezTo>
                    <a:pt x="2248" y="714"/>
                    <a:pt x="2248" y="714"/>
                    <a:pt x="2282" y="699"/>
                  </a:cubicBezTo>
                  <a:cubicBezTo>
                    <a:pt x="2320" y="689"/>
                    <a:pt x="2317" y="683"/>
                    <a:pt x="2313" y="677"/>
                  </a:cubicBezTo>
                  <a:cubicBezTo>
                    <a:pt x="2312" y="675"/>
                    <a:pt x="2310" y="674"/>
                    <a:pt x="2307" y="674"/>
                  </a:cubicBezTo>
                  <a:cubicBezTo>
                    <a:pt x="2294" y="674"/>
                    <a:pt x="2269" y="687"/>
                    <a:pt x="2241" y="702"/>
                  </a:cubicBezTo>
                  <a:cubicBezTo>
                    <a:pt x="2229" y="707"/>
                    <a:pt x="2221" y="710"/>
                    <a:pt x="2217" y="710"/>
                  </a:cubicBezTo>
                  <a:cubicBezTo>
                    <a:pt x="2208" y="710"/>
                    <a:pt x="2213" y="700"/>
                    <a:pt x="2229" y="680"/>
                  </a:cubicBezTo>
                  <a:cubicBezTo>
                    <a:pt x="2256" y="650"/>
                    <a:pt x="2246" y="623"/>
                    <a:pt x="2210" y="623"/>
                  </a:cubicBezTo>
                  <a:cubicBezTo>
                    <a:pt x="2208" y="623"/>
                    <a:pt x="2206" y="623"/>
                    <a:pt x="2204" y="623"/>
                  </a:cubicBezTo>
                  <a:cubicBezTo>
                    <a:pt x="2201" y="617"/>
                    <a:pt x="2198" y="611"/>
                    <a:pt x="2229" y="592"/>
                  </a:cubicBezTo>
                  <a:cubicBezTo>
                    <a:pt x="2252" y="573"/>
                    <a:pt x="2272" y="547"/>
                    <a:pt x="2249" y="547"/>
                  </a:cubicBezTo>
                  <a:cubicBezTo>
                    <a:pt x="2242" y="547"/>
                    <a:pt x="2229" y="550"/>
                    <a:pt x="2210" y="558"/>
                  </a:cubicBezTo>
                  <a:cubicBezTo>
                    <a:pt x="2207" y="551"/>
                    <a:pt x="2207" y="551"/>
                    <a:pt x="2238" y="529"/>
                  </a:cubicBezTo>
                  <a:cubicBezTo>
                    <a:pt x="2256" y="514"/>
                    <a:pt x="2275" y="499"/>
                    <a:pt x="2269" y="499"/>
                  </a:cubicBezTo>
                  <a:lnTo>
                    <a:pt x="2269" y="499"/>
                  </a:lnTo>
                  <a:cubicBezTo>
                    <a:pt x="2266" y="499"/>
                    <a:pt x="2254" y="504"/>
                    <a:pt x="2229" y="517"/>
                  </a:cubicBezTo>
                  <a:cubicBezTo>
                    <a:pt x="2224" y="518"/>
                    <a:pt x="2219" y="518"/>
                    <a:pt x="2215" y="518"/>
                  </a:cubicBezTo>
                  <a:cubicBezTo>
                    <a:pt x="2186" y="518"/>
                    <a:pt x="2182" y="499"/>
                    <a:pt x="2201" y="467"/>
                  </a:cubicBezTo>
                  <a:cubicBezTo>
                    <a:pt x="2198" y="464"/>
                    <a:pt x="2195" y="461"/>
                    <a:pt x="2191" y="461"/>
                  </a:cubicBezTo>
                  <a:cubicBezTo>
                    <a:pt x="2185" y="461"/>
                    <a:pt x="2176" y="464"/>
                    <a:pt x="2160" y="476"/>
                  </a:cubicBezTo>
                  <a:lnTo>
                    <a:pt x="2129" y="498"/>
                  </a:lnTo>
                  <a:cubicBezTo>
                    <a:pt x="2160" y="471"/>
                    <a:pt x="2174" y="459"/>
                    <a:pt x="2171" y="459"/>
                  </a:cubicBezTo>
                  <a:lnTo>
                    <a:pt x="2171" y="459"/>
                  </a:lnTo>
                  <a:cubicBezTo>
                    <a:pt x="2168" y="459"/>
                    <a:pt x="2151" y="468"/>
                    <a:pt x="2122" y="485"/>
                  </a:cubicBezTo>
                  <a:cubicBezTo>
                    <a:pt x="2109" y="495"/>
                    <a:pt x="2101" y="499"/>
                    <a:pt x="2098" y="499"/>
                  </a:cubicBezTo>
                  <a:cubicBezTo>
                    <a:pt x="2094" y="499"/>
                    <a:pt x="2100" y="492"/>
                    <a:pt x="2116" y="479"/>
                  </a:cubicBezTo>
                  <a:cubicBezTo>
                    <a:pt x="2141" y="451"/>
                    <a:pt x="2138" y="445"/>
                    <a:pt x="2138" y="445"/>
                  </a:cubicBezTo>
                  <a:cubicBezTo>
                    <a:pt x="2132" y="438"/>
                    <a:pt x="2078" y="432"/>
                    <a:pt x="2053" y="401"/>
                  </a:cubicBezTo>
                  <a:cubicBezTo>
                    <a:pt x="2029" y="368"/>
                    <a:pt x="2013" y="353"/>
                    <a:pt x="1997" y="353"/>
                  </a:cubicBezTo>
                  <a:cubicBezTo>
                    <a:pt x="1989" y="353"/>
                    <a:pt x="1981" y="358"/>
                    <a:pt x="1972" y="366"/>
                  </a:cubicBezTo>
                  <a:cubicBezTo>
                    <a:pt x="1957" y="377"/>
                    <a:pt x="1949" y="383"/>
                    <a:pt x="1947" y="383"/>
                  </a:cubicBezTo>
                  <a:cubicBezTo>
                    <a:pt x="1945" y="383"/>
                    <a:pt x="1951" y="375"/>
                    <a:pt x="1962" y="357"/>
                  </a:cubicBezTo>
                  <a:cubicBezTo>
                    <a:pt x="1981" y="323"/>
                    <a:pt x="1975" y="319"/>
                    <a:pt x="1969" y="313"/>
                  </a:cubicBezTo>
                  <a:cubicBezTo>
                    <a:pt x="1966" y="307"/>
                    <a:pt x="1959" y="301"/>
                    <a:pt x="1984" y="272"/>
                  </a:cubicBezTo>
                  <a:lnTo>
                    <a:pt x="1984" y="272"/>
                  </a:lnTo>
                  <a:cubicBezTo>
                    <a:pt x="1964" y="289"/>
                    <a:pt x="1957" y="295"/>
                    <a:pt x="1952" y="295"/>
                  </a:cubicBezTo>
                  <a:cubicBezTo>
                    <a:pt x="1950" y="295"/>
                    <a:pt x="1949" y="293"/>
                    <a:pt x="1947" y="291"/>
                  </a:cubicBezTo>
                  <a:cubicBezTo>
                    <a:pt x="1961" y="275"/>
                    <a:pt x="1965" y="266"/>
                    <a:pt x="1961" y="266"/>
                  </a:cubicBezTo>
                  <a:lnTo>
                    <a:pt x="1961" y="266"/>
                  </a:lnTo>
                  <a:cubicBezTo>
                    <a:pt x="1958" y="266"/>
                    <a:pt x="1949" y="271"/>
                    <a:pt x="1937" y="282"/>
                  </a:cubicBezTo>
                  <a:cubicBezTo>
                    <a:pt x="1912" y="308"/>
                    <a:pt x="1898" y="321"/>
                    <a:pt x="1897" y="321"/>
                  </a:cubicBezTo>
                  <a:cubicBezTo>
                    <a:pt x="1895" y="321"/>
                    <a:pt x="1907" y="306"/>
                    <a:pt x="1931" y="275"/>
                  </a:cubicBezTo>
                  <a:cubicBezTo>
                    <a:pt x="1947" y="255"/>
                    <a:pt x="1953" y="224"/>
                    <a:pt x="1949" y="224"/>
                  </a:cubicBezTo>
                  <a:lnTo>
                    <a:pt x="1949" y="224"/>
                  </a:lnTo>
                  <a:cubicBezTo>
                    <a:pt x="1948" y="224"/>
                    <a:pt x="1945" y="228"/>
                    <a:pt x="1941" y="238"/>
                  </a:cubicBezTo>
                  <a:cubicBezTo>
                    <a:pt x="1919" y="266"/>
                    <a:pt x="1906" y="257"/>
                    <a:pt x="1878" y="285"/>
                  </a:cubicBezTo>
                  <a:cubicBezTo>
                    <a:pt x="1872" y="279"/>
                    <a:pt x="1865" y="275"/>
                    <a:pt x="1887" y="244"/>
                  </a:cubicBezTo>
                  <a:cubicBezTo>
                    <a:pt x="1895" y="228"/>
                    <a:pt x="1887" y="221"/>
                    <a:pt x="1873" y="221"/>
                  </a:cubicBezTo>
                  <a:cubicBezTo>
                    <a:pt x="1859" y="221"/>
                    <a:pt x="1838" y="229"/>
                    <a:pt x="1825" y="244"/>
                  </a:cubicBezTo>
                  <a:cubicBezTo>
                    <a:pt x="1816" y="259"/>
                    <a:pt x="1810" y="266"/>
                    <a:pt x="1808" y="266"/>
                  </a:cubicBezTo>
                  <a:cubicBezTo>
                    <a:pt x="1806" y="266"/>
                    <a:pt x="1808" y="257"/>
                    <a:pt x="1818" y="241"/>
                  </a:cubicBezTo>
                  <a:cubicBezTo>
                    <a:pt x="1837" y="207"/>
                    <a:pt x="1831" y="203"/>
                    <a:pt x="1825" y="197"/>
                  </a:cubicBezTo>
                  <a:lnTo>
                    <a:pt x="1825" y="197"/>
                  </a:lnTo>
                  <a:cubicBezTo>
                    <a:pt x="1818" y="206"/>
                    <a:pt x="1814" y="210"/>
                    <a:pt x="1813" y="210"/>
                  </a:cubicBezTo>
                  <a:cubicBezTo>
                    <a:pt x="1810" y="210"/>
                    <a:pt x="1824" y="185"/>
                    <a:pt x="1837" y="163"/>
                  </a:cubicBezTo>
                  <a:cubicBezTo>
                    <a:pt x="1862" y="134"/>
                    <a:pt x="1856" y="128"/>
                    <a:pt x="1840" y="122"/>
                  </a:cubicBezTo>
                  <a:lnTo>
                    <a:pt x="1840" y="122"/>
                  </a:lnTo>
                  <a:cubicBezTo>
                    <a:pt x="1830" y="134"/>
                    <a:pt x="1818" y="138"/>
                    <a:pt x="1807" y="138"/>
                  </a:cubicBezTo>
                  <a:cubicBezTo>
                    <a:pt x="1792" y="138"/>
                    <a:pt x="1778" y="130"/>
                    <a:pt x="1765" y="125"/>
                  </a:cubicBezTo>
                  <a:cubicBezTo>
                    <a:pt x="1758" y="121"/>
                    <a:pt x="1752" y="119"/>
                    <a:pt x="1745" y="119"/>
                  </a:cubicBezTo>
                  <a:cubicBezTo>
                    <a:pt x="1721" y="119"/>
                    <a:pt x="1700" y="148"/>
                    <a:pt x="1668" y="203"/>
                  </a:cubicBezTo>
                  <a:lnTo>
                    <a:pt x="1633" y="269"/>
                  </a:lnTo>
                  <a:lnTo>
                    <a:pt x="1662" y="200"/>
                  </a:lnTo>
                  <a:cubicBezTo>
                    <a:pt x="1674" y="166"/>
                    <a:pt x="1693" y="91"/>
                    <a:pt x="1693" y="91"/>
                  </a:cubicBezTo>
                  <a:cubicBezTo>
                    <a:pt x="1693" y="90"/>
                    <a:pt x="1692" y="90"/>
                    <a:pt x="1692" y="90"/>
                  </a:cubicBezTo>
                  <a:cubicBezTo>
                    <a:pt x="1686" y="90"/>
                    <a:pt x="1674" y="126"/>
                    <a:pt x="1662" y="160"/>
                  </a:cubicBezTo>
                  <a:cubicBezTo>
                    <a:pt x="1656" y="176"/>
                    <a:pt x="1651" y="185"/>
                    <a:pt x="1648" y="185"/>
                  </a:cubicBezTo>
                  <a:cubicBezTo>
                    <a:pt x="1644" y="185"/>
                    <a:pt x="1641" y="174"/>
                    <a:pt x="1640" y="153"/>
                  </a:cubicBezTo>
                  <a:cubicBezTo>
                    <a:pt x="1638" y="131"/>
                    <a:pt x="1635" y="120"/>
                    <a:pt x="1630" y="120"/>
                  </a:cubicBezTo>
                  <a:cubicBezTo>
                    <a:pt x="1626" y="120"/>
                    <a:pt x="1620" y="127"/>
                    <a:pt x="1612" y="141"/>
                  </a:cubicBezTo>
                  <a:cubicBezTo>
                    <a:pt x="1605" y="141"/>
                    <a:pt x="1599" y="138"/>
                    <a:pt x="1599" y="97"/>
                  </a:cubicBezTo>
                  <a:cubicBezTo>
                    <a:pt x="1598" y="96"/>
                    <a:pt x="1596" y="96"/>
                    <a:pt x="1596" y="96"/>
                  </a:cubicBezTo>
                  <a:cubicBezTo>
                    <a:pt x="1592" y="96"/>
                    <a:pt x="1591" y="102"/>
                    <a:pt x="1583" y="131"/>
                  </a:cubicBezTo>
                  <a:cubicBezTo>
                    <a:pt x="1579" y="149"/>
                    <a:pt x="1575" y="158"/>
                    <a:pt x="1573" y="158"/>
                  </a:cubicBezTo>
                  <a:cubicBezTo>
                    <a:pt x="1570" y="158"/>
                    <a:pt x="1569" y="148"/>
                    <a:pt x="1571" y="128"/>
                  </a:cubicBezTo>
                  <a:cubicBezTo>
                    <a:pt x="1577" y="82"/>
                    <a:pt x="1569" y="62"/>
                    <a:pt x="1561" y="62"/>
                  </a:cubicBezTo>
                  <a:cubicBezTo>
                    <a:pt x="1556" y="62"/>
                    <a:pt x="1551" y="70"/>
                    <a:pt x="1549" y="84"/>
                  </a:cubicBezTo>
                  <a:cubicBezTo>
                    <a:pt x="1541" y="117"/>
                    <a:pt x="1535" y="119"/>
                    <a:pt x="1530" y="119"/>
                  </a:cubicBezTo>
                  <a:cubicBezTo>
                    <a:pt x="1529" y="119"/>
                    <a:pt x="1528" y="119"/>
                    <a:pt x="1527" y="119"/>
                  </a:cubicBezTo>
                  <a:cubicBezTo>
                    <a:pt x="1526" y="119"/>
                    <a:pt x="1524" y="119"/>
                    <a:pt x="1523" y="119"/>
                  </a:cubicBezTo>
                  <a:cubicBezTo>
                    <a:pt x="1516" y="119"/>
                    <a:pt x="1509" y="121"/>
                    <a:pt x="1499" y="153"/>
                  </a:cubicBezTo>
                  <a:lnTo>
                    <a:pt x="1483" y="150"/>
                  </a:lnTo>
                  <a:cubicBezTo>
                    <a:pt x="1477" y="147"/>
                    <a:pt x="1489" y="113"/>
                    <a:pt x="1496" y="113"/>
                  </a:cubicBezTo>
                  <a:lnTo>
                    <a:pt x="1496" y="75"/>
                  </a:lnTo>
                  <a:cubicBezTo>
                    <a:pt x="1491" y="74"/>
                    <a:pt x="1487" y="73"/>
                    <a:pt x="1484" y="73"/>
                  </a:cubicBezTo>
                  <a:cubicBezTo>
                    <a:pt x="1475" y="73"/>
                    <a:pt x="1468" y="79"/>
                    <a:pt x="1461" y="106"/>
                  </a:cubicBezTo>
                  <a:cubicBezTo>
                    <a:pt x="1453" y="143"/>
                    <a:pt x="1449" y="162"/>
                    <a:pt x="1448" y="162"/>
                  </a:cubicBezTo>
                  <a:cubicBezTo>
                    <a:pt x="1447" y="162"/>
                    <a:pt x="1449" y="143"/>
                    <a:pt x="1452" y="103"/>
                  </a:cubicBezTo>
                  <a:cubicBezTo>
                    <a:pt x="1456" y="78"/>
                    <a:pt x="1454" y="51"/>
                    <a:pt x="1449" y="51"/>
                  </a:cubicBezTo>
                  <a:cubicBezTo>
                    <a:pt x="1447" y="51"/>
                    <a:pt x="1445" y="55"/>
                    <a:pt x="1442" y="66"/>
                  </a:cubicBezTo>
                  <a:cubicBezTo>
                    <a:pt x="1436" y="97"/>
                    <a:pt x="1431" y="109"/>
                    <a:pt x="1429" y="109"/>
                  </a:cubicBezTo>
                  <a:cubicBezTo>
                    <a:pt x="1425" y="109"/>
                    <a:pt x="1425" y="86"/>
                    <a:pt x="1427" y="62"/>
                  </a:cubicBezTo>
                  <a:cubicBezTo>
                    <a:pt x="1433" y="25"/>
                    <a:pt x="1435" y="6"/>
                    <a:pt x="1432" y="6"/>
                  </a:cubicBezTo>
                  <a:close/>
                  <a:moveTo>
                    <a:pt x="2190" y="2654"/>
                  </a:moveTo>
                  <a:cubicBezTo>
                    <a:pt x="2188" y="2654"/>
                    <a:pt x="2186" y="2655"/>
                    <a:pt x="2182" y="2657"/>
                  </a:cubicBezTo>
                  <a:cubicBezTo>
                    <a:pt x="2185" y="2682"/>
                    <a:pt x="2194" y="2707"/>
                    <a:pt x="2204" y="2729"/>
                  </a:cubicBezTo>
                  <a:cubicBezTo>
                    <a:pt x="2211" y="2742"/>
                    <a:pt x="2217" y="2750"/>
                    <a:pt x="2221" y="2750"/>
                  </a:cubicBezTo>
                  <a:cubicBezTo>
                    <a:pt x="2227" y="2750"/>
                    <a:pt x="2226" y="2730"/>
                    <a:pt x="2210" y="2685"/>
                  </a:cubicBezTo>
                  <a:cubicBezTo>
                    <a:pt x="2199" y="2661"/>
                    <a:pt x="2196" y="2654"/>
                    <a:pt x="2190" y="2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7"/>
            <p:cNvSpPr/>
            <p:nvPr/>
          </p:nvSpPr>
          <p:spPr>
            <a:xfrm>
              <a:off x="3313943" y="3500610"/>
              <a:ext cx="37031" cy="40549"/>
            </a:xfrm>
            <a:custGeom>
              <a:avLst/>
              <a:gdLst/>
              <a:ahLst/>
              <a:cxnLst/>
              <a:rect l="l" t="t" r="r" b="b"/>
              <a:pathLst>
                <a:path w="2492" h="2750" extrusionOk="0">
                  <a:moveTo>
                    <a:pt x="1267" y="0"/>
                  </a:moveTo>
                  <a:lnTo>
                    <a:pt x="1267" y="0"/>
                  </a:lnTo>
                  <a:cubicBezTo>
                    <a:pt x="1266" y="0"/>
                    <a:pt x="1267" y="7"/>
                    <a:pt x="1271" y="19"/>
                  </a:cubicBezTo>
                  <a:lnTo>
                    <a:pt x="1271" y="19"/>
                  </a:lnTo>
                  <a:cubicBezTo>
                    <a:pt x="1269" y="6"/>
                    <a:pt x="1267" y="0"/>
                    <a:pt x="1267" y="0"/>
                  </a:cubicBezTo>
                  <a:close/>
                  <a:moveTo>
                    <a:pt x="1271" y="19"/>
                  </a:moveTo>
                  <a:cubicBezTo>
                    <a:pt x="1272" y="26"/>
                    <a:pt x="1273" y="34"/>
                    <a:pt x="1274" y="45"/>
                  </a:cubicBezTo>
                  <a:lnTo>
                    <a:pt x="1274" y="45"/>
                  </a:lnTo>
                  <a:cubicBezTo>
                    <a:pt x="1274" y="39"/>
                    <a:pt x="1273" y="32"/>
                    <a:pt x="1273" y="25"/>
                  </a:cubicBezTo>
                  <a:cubicBezTo>
                    <a:pt x="1272" y="23"/>
                    <a:pt x="1272" y="21"/>
                    <a:pt x="1271" y="19"/>
                  </a:cubicBezTo>
                  <a:close/>
                  <a:moveTo>
                    <a:pt x="1213" y="144"/>
                  </a:moveTo>
                  <a:cubicBezTo>
                    <a:pt x="1207" y="144"/>
                    <a:pt x="1208" y="161"/>
                    <a:pt x="1210" y="161"/>
                  </a:cubicBezTo>
                  <a:cubicBezTo>
                    <a:pt x="1211" y="161"/>
                    <a:pt x="1212" y="157"/>
                    <a:pt x="1213" y="144"/>
                  </a:cubicBezTo>
                  <a:close/>
                  <a:moveTo>
                    <a:pt x="1267" y="179"/>
                  </a:moveTo>
                  <a:lnTo>
                    <a:pt x="1279" y="213"/>
                  </a:lnTo>
                  <a:lnTo>
                    <a:pt x="1273" y="216"/>
                  </a:lnTo>
                  <a:cubicBezTo>
                    <a:pt x="1267" y="216"/>
                    <a:pt x="1267" y="216"/>
                    <a:pt x="1260" y="179"/>
                  </a:cubicBezTo>
                  <a:close/>
                  <a:moveTo>
                    <a:pt x="1198" y="185"/>
                  </a:moveTo>
                  <a:lnTo>
                    <a:pt x="1213" y="219"/>
                  </a:lnTo>
                  <a:lnTo>
                    <a:pt x="1204" y="222"/>
                  </a:lnTo>
                  <a:cubicBezTo>
                    <a:pt x="1198" y="222"/>
                    <a:pt x="1198" y="222"/>
                    <a:pt x="1191" y="185"/>
                  </a:cubicBezTo>
                  <a:close/>
                  <a:moveTo>
                    <a:pt x="1317" y="172"/>
                  </a:moveTo>
                  <a:cubicBezTo>
                    <a:pt x="1329" y="172"/>
                    <a:pt x="1329" y="172"/>
                    <a:pt x="1326" y="210"/>
                  </a:cubicBezTo>
                  <a:cubicBezTo>
                    <a:pt x="1323" y="229"/>
                    <a:pt x="1320" y="238"/>
                    <a:pt x="1317" y="238"/>
                  </a:cubicBezTo>
                  <a:cubicBezTo>
                    <a:pt x="1314" y="238"/>
                    <a:pt x="1312" y="229"/>
                    <a:pt x="1310" y="210"/>
                  </a:cubicBezTo>
                  <a:cubicBezTo>
                    <a:pt x="1307" y="172"/>
                    <a:pt x="1307" y="172"/>
                    <a:pt x="1317" y="172"/>
                  </a:cubicBezTo>
                  <a:close/>
                  <a:moveTo>
                    <a:pt x="1138" y="238"/>
                  </a:moveTo>
                  <a:lnTo>
                    <a:pt x="1138" y="238"/>
                  </a:lnTo>
                  <a:cubicBezTo>
                    <a:pt x="1151" y="260"/>
                    <a:pt x="1160" y="282"/>
                    <a:pt x="1166" y="307"/>
                  </a:cubicBezTo>
                  <a:lnTo>
                    <a:pt x="1160" y="310"/>
                  </a:lnTo>
                  <a:cubicBezTo>
                    <a:pt x="1154" y="310"/>
                    <a:pt x="1144" y="276"/>
                    <a:pt x="1144" y="276"/>
                  </a:cubicBezTo>
                  <a:cubicBezTo>
                    <a:pt x="1144" y="276"/>
                    <a:pt x="1132" y="238"/>
                    <a:pt x="1138" y="238"/>
                  </a:cubicBezTo>
                  <a:close/>
                  <a:moveTo>
                    <a:pt x="878" y="322"/>
                  </a:moveTo>
                  <a:cubicBezTo>
                    <a:pt x="879" y="322"/>
                    <a:pt x="882" y="325"/>
                    <a:pt x="887" y="335"/>
                  </a:cubicBezTo>
                  <a:lnTo>
                    <a:pt x="906" y="370"/>
                  </a:lnTo>
                  <a:cubicBezTo>
                    <a:pt x="918" y="395"/>
                    <a:pt x="927" y="420"/>
                    <a:pt x="925" y="420"/>
                  </a:cubicBezTo>
                  <a:cubicBezTo>
                    <a:pt x="924" y="420"/>
                    <a:pt x="921" y="416"/>
                    <a:pt x="916" y="407"/>
                  </a:cubicBezTo>
                  <a:cubicBezTo>
                    <a:pt x="903" y="385"/>
                    <a:pt x="891" y="363"/>
                    <a:pt x="881" y="338"/>
                  </a:cubicBezTo>
                  <a:cubicBezTo>
                    <a:pt x="881" y="338"/>
                    <a:pt x="875" y="322"/>
                    <a:pt x="878" y="322"/>
                  </a:cubicBezTo>
                  <a:close/>
                  <a:moveTo>
                    <a:pt x="1432" y="370"/>
                  </a:moveTo>
                  <a:cubicBezTo>
                    <a:pt x="1432" y="370"/>
                    <a:pt x="1433" y="370"/>
                    <a:pt x="1433" y="370"/>
                  </a:cubicBezTo>
                  <a:lnTo>
                    <a:pt x="1436" y="407"/>
                  </a:lnTo>
                  <a:cubicBezTo>
                    <a:pt x="1430" y="445"/>
                    <a:pt x="1426" y="445"/>
                    <a:pt x="1426" y="445"/>
                  </a:cubicBezTo>
                  <a:cubicBezTo>
                    <a:pt x="1423" y="442"/>
                    <a:pt x="1423" y="442"/>
                    <a:pt x="1426" y="404"/>
                  </a:cubicBezTo>
                  <a:cubicBezTo>
                    <a:pt x="1426" y="404"/>
                    <a:pt x="1429" y="370"/>
                    <a:pt x="1432" y="370"/>
                  </a:cubicBezTo>
                  <a:close/>
                  <a:moveTo>
                    <a:pt x="1969" y="419"/>
                  </a:moveTo>
                  <a:cubicBezTo>
                    <a:pt x="1970" y="419"/>
                    <a:pt x="1971" y="419"/>
                    <a:pt x="1972" y="420"/>
                  </a:cubicBezTo>
                  <a:lnTo>
                    <a:pt x="1975" y="423"/>
                  </a:lnTo>
                  <a:cubicBezTo>
                    <a:pt x="1959" y="442"/>
                    <a:pt x="1937" y="457"/>
                    <a:pt x="1918" y="473"/>
                  </a:cubicBezTo>
                  <a:lnTo>
                    <a:pt x="1912" y="467"/>
                  </a:lnTo>
                  <a:cubicBezTo>
                    <a:pt x="1938" y="444"/>
                    <a:pt x="1961" y="419"/>
                    <a:pt x="1969" y="419"/>
                  </a:cubicBezTo>
                  <a:close/>
                  <a:moveTo>
                    <a:pt x="1370" y="401"/>
                  </a:moveTo>
                  <a:lnTo>
                    <a:pt x="1376" y="439"/>
                  </a:lnTo>
                  <a:lnTo>
                    <a:pt x="1373" y="476"/>
                  </a:lnTo>
                  <a:lnTo>
                    <a:pt x="1367" y="476"/>
                  </a:lnTo>
                  <a:cubicBezTo>
                    <a:pt x="1364" y="451"/>
                    <a:pt x="1367" y="426"/>
                    <a:pt x="1370" y="401"/>
                  </a:cubicBezTo>
                  <a:close/>
                  <a:moveTo>
                    <a:pt x="1618" y="508"/>
                  </a:moveTo>
                  <a:cubicBezTo>
                    <a:pt x="1617" y="510"/>
                    <a:pt x="1616" y="512"/>
                    <a:pt x="1614" y="514"/>
                  </a:cubicBezTo>
                  <a:cubicBezTo>
                    <a:pt x="1610" y="524"/>
                    <a:pt x="1608" y="528"/>
                    <a:pt x="1608" y="528"/>
                  </a:cubicBezTo>
                  <a:cubicBezTo>
                    <a:pt x="1608" y="528"/>
                    <a:pt x="1612" y="520"/>
                    <a:pt x="1618" y="508"/>
                  </a:cubicBezTo>
                  <a:close/>
                  <a:moveTo>
                    <a:pt x="768" y="558"/>
                  </a:moveTo>
                  <a:lnTo>
                    <a:pt x="768" y="558"/>
                  </a:lnTo>
                  <a:cubicBezTo>
                    <a:pt x="800" y="583"/>
                    <a:pt x="825" y="611"/>
                    <a:pt x="840" y="645"/>
                  </a:cubicBezTo>
                  <a:cubicBezTo>
                    <a:pt x="840" y="646"/>
                    <a:pt x="839" y="647"/>
                    <a:pt x="838" y="647"/>
                  </a:cubicBezTo>
                  <a:cubicBezTo>
                    <a:pt x="836" y="647"/>
                    <a:pt x="830" y="642"/>
                    <a:pt x="809" y="620"/>
                  </a:cubicBezTo>
                  <a:cubicBezTo>
                    <a:pt x="784" y="595"/>
                    <a:pt x="762" y="564"/>
                    <a:pt x="768" y="558"/>
                  </a:cubicBezTo>
                  <a:close/>
                  <a:moveTo>
                    <a:pt x="2158" y="639"/>
                  </a:moveTo>
                  <a:cubicBezTo>
                    <a:pt x="2167" y="639"/>
                    <a:pt x="2170" y="645"/>
                    <a:pt x="2172" y="649"/>
                  </a:cubicBezTo>
                  <a:cubicBezTo>
                    <a:pt x="2149" y="669"/>
                    <a:pt x="2119" y="682"/>
                    <a:pt x="2110" y="682"/>
                  </a:cubicBezTo>
                  <a:cubicBezTo>
                    <a:pt x="2108" y="682"/>
                    <a:pt x="2106" y="681"/>
                    <a:pt x="2106" y="680"/>
                  </a:cubicBezTo>
                  <a:lnTo>
                    <a:pt x="2103" y="680"/>
                  </a:lnTo>
                  <a:cubicBezTo>
                    <a:pt x="2100" y="667"/>
                    <a:pt x="2100" y="667"/>
                    <a:pt x="2132" y="649"/>
                  </a:cubicBezTo>
                  <a:cubicBezTo>
                    <a:pt x="2144" y="641"/>
                    <a:pt x="2152" y="639"/>
                    <a:pt x="2158" y="639"/>
                  </a:cubicBezTo>
                  <a:close/>
                  <a:moveTo>
                    <a:pt x="2287" y="1134"/>
                  </a:moveTo>
                  <a:cubicBezTo>
                    <a:pt x="2297" y="1134"/>
                    <a:pt x="2304" y="1135"/>
                    <a:pt x="2304" y="1138"/>
                  </a:cubicBezTo>
                  <a:lnTo>
                    <a:pt x="2266" y="1150"/>
                  </a:lnTo>
                  <a:lnTo>
                    <a:pt x="2229" y="1144"/>
                  </a:lnTo>
                  <a:lnTo>
                    <a:pt x="2229" y="1138"/>
                  </a:lnTo>
                  <a:cubicBezTo>
                    <a:pt x="2250" y="1136"/>
                    <a:pt x="2272" y="1134"/>
                    <a:pt x="2287" y="1134"/>
                  </a:cubicBezTo>
                  <a:close/>
                  <a:moveTo>
                    <a:pt x="2054" y="1228"/>
                  </a:moveTo>
                  <a:cubicBezTo>
                    <a:pt x="2069" y="1228"/>
                    <a:pt x="2078" y="1228"/>
                    <a:pt x="2078" y="1232"/>
                  </a:cubicBezTo>
                  <a:lnTo>
                    <a:pt x="2078" y="1238"/>
                  </a:lnTo>
                  <a:cubicBezTo>
                    <a:pt x="2053" y="1238"/>
                    <a:pt x="2025" y="1235"/>
                    <a:pt x="2000" y="1232"/>
                  </a:cubicBezTo>
                  <a:lnTo>
                    <a:pt x="2000" y="1228"/>
                  </a:lnTo>
                  <a:cubicBezTo>
                    <a:pt x="2020" y="1228"/>
                    <a:pt x="2040" y="1228"/>
                    <a:pt x="2054" y="1228"/>
                  </a:cubicBezTo>
                  <a:close/>
                  <a:moveTo>
                    <a:pt x="597" y="1322"/>
                  </a:moveTo>
                  <a:cubicBezTo>
                    <a:pt x="642" y="1322"/>
                    <a:pt x="577" y="1335"/>
                    <a:pt x="508" y="1338"/>
                  </a:cubicBezTo>
                  <a:cubicBezTo>
                    <a:pt x="479" y="1342"/>
                    <a:pt x="461" y="1344"/>
                    <a:pt x="454" y="1344"/>
                  </a:cubicBezTo>
                  <a:cubicBezTo>
                    <a:pt x="444" y="1344"/>
                    <a:pt x="461" y="1339"/>
                    <a:pt x="505" y="1332"/>
                  </a:cubicBezTo>
                  <a:cubicBezTo>
                    <a:pt x="530" y="1326"/>
                    <a:pt x="555" y="1322"/>
                    <a:pt x="580" y="1322"/>
                  </a:cubicBezTo>
                  <a:cubicBezTo>
                    <a:pt x="587" y="1322"/>
                    <a:pt x="593" y="1322"/>
                    <a:pt x="597" y="1322"/>
                  </a:cubicBezTo>
                  <a:close/>
                  <a:moveTo>
                    <a:pt x="2261" y="1345"/>
                  </a:moveTo>
                  <a:cubicBezTo>
                    <a:pt x="2267" y="1345"/>
                    <a:pt x="2276" y="1346"/>
                    <a:pt x="2291" y="1347"/>
                  </a:cubicBezTo>
                  <a:cubicBezTo>
                    <a:pt x="2316" y="1351"/>
                    <a:pt x="2342" y="1357"/>
                    <a:pt x="2367" y="1363"/>
                  </a:cubicBezTo>
                  <a:cubicBezTo>
                    <a:pt x="2367" y="1365"/>
                    <a:pt x="2364" y="1366"/>
                    <a:pt x="2359" y="1366"/>
                  </a:cubicBezTo>
                  <a:cubicBezTo>
                    <a:pt x="2338" y="1366"/>
                    <a:pt x="2284" y="1353"/>
                    <a:pt x="2254" y="1351"/>
                  </a:cubicBezTo>
                  <a:cubicBezTo>
                    <a:pt x="2254" y="1347"/>
                    <a:pt x="2254" y="1345"/>
                    <a:pt x="2261" y="1345"/>
                  </a:cubicBezTo>
                  <a:close/>
                  <a:moveTo>
                    <a:pt x="2254" y="1514"/>
                  </a:moveTo>
                  <a:cubicBezTo>
                    <a:pt x="2288" y="1523"/>
                    <a:pt x="2326" y="1535"/>
                    <a:pt x="2323" y="1542"/>
                  </a:cubicBezTo>
                  <a:lnTo>
                    <a:pt x="2285" y="1535"/>
                  </a:lnTo>
                  <a:lnTo>
                    <a:pt x="2251" y="1520"/>
                  </a:lnTo>
                  <a:lnTo>
                    <a:pt x="2254" y="1514"/>
                  </a:lnTo>
                  <a:close/>
                  <a:moveTo>
                    <a:pt x="759" y="1545"/>
                  </a:moveTo>
                  <a:lnTo>
                    <a:pt x="734" y="1573"/>
                  </a:lnTo>
                  <a:lnTo>
                    <a:pt x="734" y="1576"/>
                  </a:lnTo>
                  <a:cubicBezTo>
                    <a:pt x="765" y="1551"/>
                    <a:pt x="765" y="1551"/>
                    <a:pt x="762" y="1548"/>
                  </a:cubicBezTo>
                  <a:lnTo>
                    <a:pt x="759" y="1545"/>
                  </a:lnTo>
                  <a:close/>
                  <a:moveTo>
                    <a:pt x="1604" y="1550"/>
                  </a:moveTo>
                  <a:cubicBezTo>
                    <a:pt x="1603" y="1550"/>
                    <a:pt x="1603" y="1550"/>
                    <a:pt x="1602" y="1551"/>
                  </a:cubicBezTo>
                  <a:cubicBezTo>
                    <a:pt x="1599" y="1554"/>
                    <a:pt x="1596" y="1554"/>
                    <a:pt x="1618" y="1586"/>
                  </a:cubicBezTo>
                  <a:lnTo>
                    <a:pt x="1624" y="1583"/>
                  </a:lnTo>
                  <a:cubicBezTo>
                    <a:pt x="1609" y="1556"/>
                    <a:pt x="1606" y="1550"/>
                    <a:pt x="1604" y="1550"/>
                  </a:cubicBezTo>
                  <a:close/>
                  <a:moveTo>
                    <a:pt x="563" y="1591"/>
                  </a:moveTo>
                  <a:cubicBezTo>
                    <a:pt x="568" y="1591"/>
                    <a:pt x="569" y="1594"/>
                    <a:pt x="571" y="1595"/>
                  </a:cubicBezTo>
                  <a:cubicBezTo>
                    <a:pt x="574" y="1601"/>
                    <a:pt x="574" y="1601"/>
                    <a:pt x="543" y="1620"/>
                  </a:cubicBezTo>
                  <a:cubicBezTo>
                    <a:pt x="543" y="1620"/>
                    <a:pt x="517" y="1631"/>
                    <a:pt x="506" y="1631"/>
                  </a:cubicBezTo>
                  <a:cubicBezTo>
                    <a:pt x="504" y="1631"/>
                    <a:pt x="502" y="1631"/>
                    <a:pt x="502" y="1630"/>
                  </a:cubicBezTo>
                  <a:lnTo>
                    <a:pt x="530" y="1604"/>
                  </a:lnTo>
                  <a:cubicBezTo>
                    <a:pt x="549" y="1594"/>
                    <a:pt x="558" y="1591"/>
                    <a:pt x="563" y="1591"/>
                  </a:cubicBezTo>
                  <a:close/>
                  <a:moveTo>
                    <a:pt x="1774" y="1670"/>
                  </a:moveTo>
                  <a:cubicBezTo>
                    <a:pt x="1774" y="1671"/>
                    <a:pt x="1775" y="1671"/>
                    <a:pt x="1775" y="1671"/>
                  </a:cubicBezTo>
                  <a:lnTo>
                    <a:pt x="1775" y="1671"/>
                  </a:lnTo>
                  <a:cubicBezTo>
                    <a:pt x="1776" y="1670"/>
                    <a:pt x="1776" y="1670"/>
                    <a:pt x="1774" y="1670"/>
                  </a:cubicBezTo>
                  <a:close/>
                  <a:moveTo>
                    <a:pt x="599" y="1646"/>
                  </a:moveTo>
                  <a:cubicBezTo>
                    <a:pt x="602" y="1646"/>
                    <a:pt x="603" y="1648"/>
                    <a:pt x="605" y="1651"/>
                  </a:cubicBezTo>
                  <a:cubicBezTo>
                    <a:pt x="609" y="1655"/>
                    <a:pt x="612" y="1661"/>
                    <a:pt x="580" y="1683"/>
                  </a:cubicBezTo>
                  <a:lnTo>
                    <a:pt x="577" y="1680"/>
                  </a:lnTo>
                  <a:cubicBezTo>
                    <a:pt x="587" y="1671"/>
                    <a:pt x="591" y="1668"/>
                    <a:pt x="589" y="1668"/>
                  </a:cubicBezTo>
                  <a:lnTo>
                    <a:pt x="589" y="1668"/>
                  </a:lnTo>
                  <a:cubicBezTo>
                    <a:pt x="587" y="1668"/>
                    <a:pt x="566" y="1683"/>
                    <a:pt x="549" y="1702"/>
                  </a:cubicBezTo>
                  <a:lnTo>
                    <a:pt x="489" y="1749"/>
                  </a:lnTo>
                  <a:cubicBezTo>
                    <a:pt x="483" y="1742"/>
                    <a:pt x="511" y="1714"/>
                    <a:pt x="540" y="1689"/>
                  </a:cubicBezTo>
                  <a:cubicBezTo>
                    <a:pt x="579" y="1656"/>
                    <a:pt x="592" y="1646"/>
                    <a:pt x="599" y="1646"/>
                  </a:cubicBezTo>
                  <a:close/>
                  <a:moveTo>
                    <a:pt x="1746" y="1818"/>
                  </a:moveTo>
                  <a:lnTo>
                    <a:pt x="1746" y="1818"/>
                  </a:lnTo>
                  <a:cubicBezTo>
                    <a:pt x="1751" y="1828"/>
                    <a:pt x="1752" y="1831"/>
                    <a:pt x="1752" y="1831"/>
                  </a:cubicBezTo>
                  <a:cubicBezTo>
                    <a:pt x="1750" y="1831"/>
                    <a:pt x="1742" y="1818"/>
                    <a:pt x="1746" y="1818"/>
                  </a:cubicBezTo>
                  <a:close/>
                  <a:moveTo>
                    <a:pt x="1445" y="1771"/>
                  </a:moveTo>
                  <a:lnTo>
                    <a:pt x="1455" y="1846"/>
                  </a:lnTo>
                  <a:lnTo>
                    <a:pt x="1455" y="1846"/>
                  </a:lnTo>
                  <a:cubicBezTo>
                    <a:pt x="1454" y="1836"/>
                    <a:pt x="1453" y="1822"/>
                    <a:pt x="1451" y="1808"/>
                  </a:cubicBezTo>
                  <a:lnTo>
                    <a:pt x="1445" y="1771"/>
                  </a:lnTo>
                  <a:close/>
                  <a:moveTo>
                    <a:pt x="2016" y="1843"/>
                  </a:moveTo>
                  <a:cubicBezTo>
                    <a:pt x="2018" y="1843"/>
                    <a:pt x="2030" y="1853"/>
                    <a:pt x="2028" y="1855"/>
                  </a:cubicBezTo>
                  <a:cubicBezTo>
                    <a:pt x="2018" y="1846"/>
                    <a:pt x="2016" y="1843"/>
                    <a:pt x="2016" y="1843"/>
                  </a:cubicBezTo>
                  <a:close/>
                  <a:moveTo>
                    <a:pt x="1956" y="1818"/>
                  </a:moveTo>
                  <a:cubicBezTo>
                    <a:pt x="1984" y="1846"/>
                    <a:pt x="2009" y="1874"/>
                    <a:pt x="2003" y="1880"/>
                  </a:cubicBezTo>
                  <a:lnTo>
                    <a:pt x="1975" y="1855"/>
                  </a:lnTo>
                  <a:lnTo>
                    <a:pt x="1953" y="1824"/>
                  </a:lnTo>
                  <a:lnTo>
                    <a:pt x="1956" y="1818"/>
                  </a:lnTo>
                  <a:close/>
                  <a:moveTo>
                    <a:pt x="1637" y="1817"/>
                  </a:moveTo>
                  <a:cubicBezTo>
                    <a:pt x="1637" y="1817"/>
                    <a:pt x="1637" y="1817"/>
                    <a:pt x="1636" y="1818"/>
                  </a:cubicBezTo>
                  <a:lnTo>
                    <a:pt x="1633" y="1818"/>
                  </a:lnTo>
                  <a:cubicBezTo>
                    <a:pt x="1640" y="1843"/>
                    <a:pt x="1652" y="1868"/>
                    <a:pt x="1661" y="1890"/>
                  </a:cubicBezTo>
                  <a:cubicBezTo>
                    <a:pt x="1668" y="1886"/>
                    <a:pt x="1655" y="1852"/>
                    <a:pt x="1655" y="1852"/>
                  </a:cubicBezTo>
                  <a:cubicBezTo>
                    <a:pt x="1655" y="1852"/>
                    <a:pt x="1644" y="1817"/>
                    <a:pt x="1637" y="1817"/>
                  </a:cubicBezTo>
                  <a:close/>
                  <a:moveTo>
                    <a:pt x="73" y="1868"/>
                  </a:moveTo>
                  <a:cubicBezTo>
                    <a:pt x="48" y="1874"/>
                    <a:pt x="22" y="1883"/>
                    <a:pt x="1" y="1893"/>
                  </a:cubicBezTo>
                  <a:lnTo>
                    <a:pt x="7" y="1905"/>
                  </a:lnTo>
                  <a:cubicBezTo>
                    <a:pt x="7" y="1907"/>
                    <a:pt x="9" y="1908"/>
                    <a:pt x="11" y="1908"/>
                  </a:cubicBezTo>
                  <a:cubicBezTo>
                    <a:pt x="22" y="1908"/>
                    <a:pt x="50" y="1892"/>
                    <a:pt x="76" y="1877"/>
                  </a:cubicBezTo>
                  <a:lnTo>
                    <a:pt x="73" y="1868"/>
                  </a:lnTo>
                  <a:close/>
                  <a:moveTo>
                    <a:pt x="1900" y="1830"/>
                  </a:moveTo>
                  <a:lnTo>
                    <a:pt x="1900" y="1830"/>
                  </a:lnTo>
                  <a:cubicBezTo>
                    <a:pt x="1903" y="1830"/>
                    <a:pt x="1917" y="1843"/>
                    <a:pt x="1947" y="1874"/>
                  </a:cubicBezTo>
                  <a:cubicBezTo>
                    <a:pt x="1972" y="1902"/>
                    <a:pt x="1972" y="1902"/>
                    <a:pt x="1965" y="1908"/>
                  </a:cubicBezTo>
                  <a:cubicBezTo>
                    <a:pt x="1947" y="1890"/>
                    <a:pt x="1931" y="1871"/>
                    <a:pt x="1915" y="1852"/>
                  </a:cubicBezTo>
                  <a:lnTo>
                    <a:pt x="1912" y="1852"/>
                  </a:lnTo>
                  <a:cubicBezTo>
                    <a:pt x="1902" y="1838"/>
                    <a:pt x="1898" y="1830"/>
                    <a:pt x="1900" y="1830"/>
                  </a:cubicBezTo>
                  <a:close/>
                  <a:moveTo>
                    <a:pt x="1611" y="1940"/>
                  </a:moveTo>
                  <a:cubicBezTo>
                    <a:pt x="1618" y="1940"/>
                    <a:pt x="1618" y="1940"/>
                    <a:pt x="1627" y="1977"/>
                  </a:cubicBezTo>
                  <a:lnTo>
                    <a:pt x="1621" y="1977"/>
                  </a:lnTo>
                  <a:lnTo>
                    <a:pt x="1605" y="1943"/>
                  </a:lnTo>
                  <a:lnTo>
                    <a:pt x="1611" y="1940"/>
                  </a:lnTo>
                  <a:close/>
                  <a:moveTo>
                    <a:pt x="1169" y="1932"/>
                  </a:moveTo>
                  <a:cubicBezTo>
                    <a:pt x="1170" y="1932"/>
                    <a:pt x="1171" y="1933"/>
                    <a:pt x="1173" y="1933"/>
                  </a:cubicBezTo>
                  <a:lnTo>
                    <a:pt x="1166" y="1971"/>
                  </a:lnTo>
                  <a:lnTo>
                    <a:pt x="1154" y="2006"/>
                  </a:lnTo>
                  <a:lnTo>
                    <a:pt x="1154" y="1968"/>
                  </a:lnTo>
                  <a:cubicBezTo>
                    <a:pt x="1161" y="1939"/>
                    <a:pt x="1165" y="1932"/>
                    <a:pt x="1169" y="1932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3" y="1996"/>
                    <a:pt x="1893" y="1996"/>
                  </a:cubicBezTo>
                  <a:cubicBezTo>
                    <a:pt x="1901" y="2009"/>
                    <a:pt x="1903" y="2012"/>
                    <a:pt x="1901" y="2012"/>
                  </a:cubicBezTo>
                  <a:cubicBezTo>
                    <a:pt x="1898" y="2012"/>
                    <a:pt x="1887" y="2002"/>
                    <a:pt x="1882" y="2002"/>
                  </a:cubicBezTo>
                  <a:cubicBezTo>
                    <a:pt x="1881" y="2002"/>
                    <a:pt x="1881" y="2002"/>
                    <a:pt x="1881" y="2002"/>
                  </a:cubicBezTo>
                  <a:cubicBezTo>
                    <a:pt x="1856" y="1974"/>
                    <a:pt x="1856" y="1974"/>
                    <a:pt x="1868" y="1968"/>
                  </a:cubicBezTo>
                  <a:cubicBezTo>
                    <a:pt x="1869" y="1968"/>
                    <a:pt x="1869" y="1968"/>
                    <a:pt x="1869" y="1968"/>
                  </a:cubicBezTo>
                  <a:close/>
                  <a:moveTo>
                    <a:pt x="1559" y="1936"/>
                  </a:moveTo>
                  <a:cubicBezTo>
                    <a:pt x="1562" y="1936"/>
                    <a:pt x="1570" y="1970"/>
                    <a:pt x="1577" y="2024"/>
                  </a:cubicBezTo>
                  <a:lnTo>
                    <a:pt x="1564" y="2028"/>
                  </a:lnTo>
                  <a:cubicBezTo>
                    <a:pt x="1558" y="1990"/>
                    <a:pt x="1552" y="1952"/>
                    <a:pt x="1558" y="1952"/>
                  </a:cubicBezTo>
                  <a:cubicBezTo>
                    <a:pt x="1557" y="1941"/>
                    <a:pt x="1558" y="1936"/>
                    <a:pt x="1559" y="1936"/>
                  </a:cubicBezTo>
                  <a:close/>
                  <a:moveTo>
                    <a:pt x="1345" y="1896"/>
                  </a:moveTo>
                  <a:cubicBezTo>
                    <a:pt x="1346" y="1896"/>
                    <a:pt x="1344" y="1915"/>
                    <a:pt x="1339" y="1959"/>
                  </a:cubicBezTo>
                  <a:lnTo>
                    <a:pt x="1323" y="2034"/>
                  </a:lnTo>
                  <a:cubicBezTo>
                    <a:pt x="1317" y="2034"/>
                    <a:pt x="1326" y="1996"/>
                    <a:pt x="1336" y="1921"/>
                  </a:cubicBezTo>
                  <a:cubicBezTo>
                    <a:pt x="1341" y="1905"/>
                    <a:pt x="1344" y="1896"/>
                    <a:pt x="1345" y="1896"/>
                  </a:cubicBezTo>
                  <a:close/>
                  <a:moveTo>
                    <a:pt x="809" y="1992"/>
                  </a:moveTo>
                  <a:cubicBezTo>
                    <a:pt x="811" y="1992"/>
                    <a:pt x="812" y="1992"/>
                    <a:pt x="812" y="1993"/>
                  </a:cubicBezTo>
                  <a:cubicBezTo>
                    <a:pt x="818" y="1996"/>
                    <a:pt x="800" y="2028"/>
                    <a:pt x="768" y="2056"/>
                  </a:cubicBezTo>
                  <a:lnTo>
                    <a:pt x="756" y="2046"/>
                  </a:lnTo>
                  <a:cubicBezTo>
                    <a:pt x="773" y="2015"/>
                    <a:pt x="800" y="1992"/>
                    <a:pt x="809" y="1992"/>
                  </a:cubicBezTo>
                  <a:close/>
                  <a:moveTo>
                    <a:pt x="1755" y="2018"/>
                  </a:moveTo>
                  <a:cubicBezTo>
                    <a:pt x="1761" y="2018"/>
                    <a:pt x="1767" y="2020"/>
                    <a:pt x="1777" y="2049"/>
                  </a:cubicBezTo>
                  <a:cubicBezTo>
                    <a:pt x="1777" y="2049"/>
                    <a:pt x="1793" y="2084"/>
                    <a:pt x="1787" y="2087"/>
                  </a:cubicBezTo>
                  <a:cubicBezTo>
                    <a:pt x="1786" y="2087"/>
                    <a:pt x="1786" y="2087"/>
                    <a:pt x="1786" y="2087"/>
                  </a:cubicBezTo>
                  <a:cubicBezTo>
                    <a:pt x="1776" y="2087"/>
                    <a:pt x="1759" y="2056"/>
                    <a:pt x="1759" y="2056"/>
                  </a:cubicBezTo>
                  <a:cubicBezTo>
                    <a:pt x="1746" y="2021"/>
                    <a:pt x="1752" y="2018"/>
                    <a:pt x="1752" y="2018"/>
                  </a:cubicBezTo>
                  <a:cubicBezTo>
                    <a:pt x="1753" y="2018"/>
                    <a:pt x="1754" y="2018"/>
                    <a:pt x="1755" y="2018"/>
                  </a:cubicBezTo>
                  <a:close/>
                  <a:moveTo>
                    <a:pt x="813" y="2059"/>
                  </a:moveTo>
                  <a:cubicBezTo>
                    <a:pt x="805" y="2059"/>
                    <a:pt x="791" y="2080"/>
                    <a:pt x="781" y="2103"/>
                  </a:cubicBezTo>
                  <a:cubicBezTo>
                    <a:pt x="762" y="2137"/>
                    <a:pt x="771" y="2140"/>
                    <a:pt x="784" y="2147"/>
                  </a:cubicBezTo>
                  <a:cubicBezTo>
                    <a:pt x="784" y="2147"/>
                    <a:pt x="785" y="2147"/>
                    <a:pt x="786" y="2147"/>
                  </a:cubicBezTo>
                  <a:cubicBezTo>
                    <a:pt x="796" y="2147"/>
                    <a:pt x="815" y="2122"/>
                    <a:pt x="815" y="2122"/>
                  </a:cubicBezTo>
                  <a:cubicBezTo>
                    <a:pt x="831" y="2087"/>
                    <a:pt x="825" y="2084"/>
                    <a:pt x="818" y="2081"/>
                  </a:cubicBezTo>
                  <a:cubicBezTo>
                    <a:pt x="820" y="2065"/>
                    <a:pt x="817" y="2059"/>
                    <a:pt x="813" y="2059"/>
                  </a:cubicBezTo>
                  <a:close/>
                  <a:moveTo>
                    <a:pt x="1392" y="2075"/>
                  </a:moveTo>
                  <a:cubicBezTo>
                    <a:pt x="1392" y="2112"/>
                    <a:pt x="1395" y="2150"/>
                    <a:pt x="1386" y="2150"/>
                  </a:cubicBezTo>
                  <a:lnTo>
                    <a:pt x="1379" y="2150"/>
                  </a:lnTo>
                  <a:cubicBezTo>
                    <a:pt x="1379" y="2125"/>
                    <a:pt x="1383" y="2100"/>
                    <a:pt x="1386" y="2075"/>
                  </a:cubicBezTo>
                  <a:close/>
                  <a:moveTo>
                    <a:pt x="1193" y="2001"/>
                  </a:moveTo>
                  <a:lnTo>
                    <a:pt x="1193" y="2001"/>
                  </a:lnTo>
                  <a:cubicBezTo>
                    <a:pt x="1194" y="2001"/>
                    <a:pt x="1191" y="2019"/>
                    <a:pt x="1185" y="2053"/>
                  </a:cubicBezTo>
                  <a:cubicBezTo>
                    <a:pt x="1182" y="2090"/>
                    <a:pt x="1169" y="2128"/>
                    <a:pt x="1154" y="2162"/>
                  </a:cubicBezTo>
                  <a:lnTo>
                    <a:pt x="1138" y="2159"/>
                  </a:lnTo>
                  <a:lnTo>
                    <a:pt x="1166" y="2087"/>
                  </a:lnTo>
                  <a:cubicBezTo>
                    <a:pt x="1184" y="2028"/>
                    <a:pt x="1191" y="2001"/>
                    <a:pt x="1193" y="2001"/>
                  </a:cubicBezTo>
                  <a:close/>
                  <a:moveTo>
                    <a:pt x="1549" y="2181"/>
                  </a:moveTo>
                  <a:lnTo>
                    <a:pt x="1552" y="2219"/>
                  </a:lnTo>
                  <a:cubicBezTo>
                    <a:pt x="1548" y="2219"/>
                    <a:pt x="1545" y="2235"/>
                    <a:pt x="1542" y="2235"/>
                  </a:cubicBezTo>
                  <a:cubicBezTo>
                    <a:pt x="1541" y="2235"/>
                    <a:pt x="1540" y="2231"/>
                    <a:pt x="1539" y="2219"/>
                  </a:cubicBezTo>
                  <a:lnTo>
                    <a:pt x="1536" y="2219"/>
                  </a:lnTo>
                  <a:cubicBezTo>
                    <a:pt x="1536" y="2219"/>
                    <a:pt x="1536" y="2219"/>
                    <a:pt x="1535" y="2219"/>
                  </a:cubicBezTo>
                  <a:cubicBezTo>
                    <a:pt x="1531" y="2219"/>
                    <a:pt x="1540" y="2181"/>
                    <a:pt x="1549" y="2181"/>
                  </a:cubicBezTo>
                  <a:close/>
                  <a:moveTo>
                    <a:pt x="1432" y="6"/>
                  </a:moveTo>
                  <a:lnTo>
                    <a:pt x="1432" y="6"/>
                  </a:lnTo>
                  <a:cubicBezTo>
                    <a:pt x="1428" y="6"/>
                    <a:pt x="1419" y="25"/>
                    <a:pt x="1401" y="63"/>
                  </a:cubicBezTo>
                  <a:cubicBezTo>
                    <a:pt x="1386" y="63"/>
                    <a:pt x="1354" y="97"/>
                    <a:pt x="1332" y="97"/>
                  </a:cubicBezTo>
                  <a:cubicBezTo>
                    <a:pt x="1304" y="94"/>
                    <a:pt x="1289" y="100"/>
                    <a:pt x="1276" y="63"/>
                  </a:cubicBezTo>
                  <a:cubicBezTo>
                    <a:pt x="1275" y="56"/>
                    <a:pt x="1275" y="50"/>
                    <a:pt x="1274" y="45"/>
                  </a:cubicBezTo>
                  <a:lnTo>
                    <a:pt x="1274" y="45"/>
                  </a:lnTo>
                  <a:cubicBezTo>
                    <a:pt x="1278" y="100"/>
                    <a:pt x="1271" y="101"/>
                    <a:pt x="1251" y="103"/>
                  </a:cubicBezTo>
                  <a:cubicBezTo>
                    <a:pt x="1243" y="94"/>
                    <a:pt x="1237" y="90"/>
                    <a:pt x="1232" y="90"/>
                  </a:cubicBezTo>
                  <a:cubicBezTo>
                    <a:pt x="1218" y="90"/>
                    <a:pt x="1213" y="117"/>
                    <a:pt x="1213" y="144"/>
                  </a:cubicBezTo>
                  <a:lnTo>
                    <a:pt x="1226" y="144"/>
                  </a:lnTo>
                  <a:cubicBezTo>
                    <a:pt x="1233" y="188"/>
                    <a:pt x="1234" y="206"/>
                    <a:pt x="1230" y="206"/>
                  </a:cubicBezTo>
                  <a:cubicBezTo>
                    <a:pt x="1227" y="206"/>
                    <a:pt x="1221" y="197"/>
                    <a:pt x="1213" y="182"/>
                  </a:cubicBezTo>
                  <a:cubicBezTo>
                    <a:pt x="1204" y="182"/>
                    <a:pt x="1198" y="147"/>
                    <a:pt x="1191" y="110"/>
                  </a:cubicBezTo>
                  <a:cubicBezTo>
                    <a:pt x="1182" y="73"/>
                    <a:pt x="1168" y="37"/>
                    <a:pt x="1161" y="37"/>
                  </a:cubicBezTo>
                  <a:cubicBezTo>
                    <a:pt x="1161" y="37"/>
                    <a:pt x="1160" y="37"/>
                    <a:pt x="1160" y="38"/>
                  </a:cubicBezTo>
                  <a:cubicBezTo>
                    <a:pt x="1151" y="38"/>
                    <a:pt x="1144" y="41"/>
                    <a:pt x="1160" y="75"/>
                  </a:cubicBezTo>
                  <a:cubicBezTo>
                    <a:pt x="1166" y="113"/>
                    <a:pt x="1166" y="113"/>
                    <a:pt x="1160" y="116"/>
                  </a:cubicBezTo>
                  <a:cubicBezTo>
                    <a:pt x="1154" y="116"/>
                    <a:pt x="1144" y="119"/>
                    <a:pt x="1148" y="157"/>
                  </a:cubicBezTo>
                  <a:cubicBezTo>
                    <a:pt x="1157" y="194"/>
                    <a:pt x="1151" y="194"/>
                    <a:pt x="1141" y="197"/>
                  </a:cubicBezTo>
                  <a:cubicBezTo>
                    <a:pt x="1128" y="168"/>
                    <a:pt x="1115" y="166"/>
                    <a:pt x="1111" y="166"/>
                  </a:cubicBezTo>
                  <a:cubicBezTo>
                    <a:pt x="1110" y="166"/>
                    <a:pt x="1110" y="166"/>
                    <a:pt x="1110" y="166"/>
                  </a:cubicBezTo>
                  <a:lnTo>
                    <a:pt x="1101" y="128"/>
                  </a:lnTo>
                  <a:cubicBezTo>
                    <a:pt x="1094" y="103"/>
                    <a:pt x="1085" y="81"/>
                    <a:pt x="1072" y="59"/>
                  </a:cubicBezTo>
                  <a:lnTo>
                    <a:pt x="1072" y="59"/>
                  </a:lnTo>
                  <a:cubicBezTo>
                    <a:pt x="1063" y="59"/>
                    <a:pt x="1075" y="97"/>
                    <a:pt x="1075" y="97"/>
                  </a:cubicBezTo>
                  <a:cubicBezTo>
                    <a:pt x="1085" y="128"/>
                    <a:pt x="909" y="191"/>
                    <a:pt x="891" y="207"/>
                  </a:cubicBezTo>
                  <a:cubicBezTo>
                    <a:pt x="878" y="196"/>
                    <a:pt x="867" y="191"/>
                    <a:pt x="860" y="191"/>
                  </a:cubicBezTo>
                  <a:cubicBezTo>
                    <a:pt x="849" y="191"/>
                    <a:pt x="847" y="202"/>
                    <a:pt x="862" y="219"/>
                  </a:cubicBezTo>
                  <a:cubicBezTo>
                    <a:pt x="881" y="254"/>
                    <a:pt x="847" y="269"/>
                    <a:pt x="809" y="295"/>
                  </a:cubicBezTo>
                  <a:cubicBezTo>
                    <a:pt x="765" y="323"/>
                    <a:pt x="734" y="345"/>
                    <a:pt x="756" y="373"/>
                  </a:cubicBezTo>
                  <a:lnTo>
                    <a:pt x="737" y="385"/>
                  </a:lnTo>
                  <a:cubicBezTo>
                    <a:pt x="724" y="395"/>
                    <a:pt x="740" y="436"/>
                    <a:pt x="734" y="439"/>
                  </a:cubicBezTo>
                  <a:cubicBezTo>
                    <a:pt x="744" y="457"/>
                    <a:pt x="747" y="466"/>
                    <a:pt x="745" y="466"/>
                  </a:cubicBezTo>
                  <a:cubicBezTo>
                    <a:pt x="743" y="466"/>
                    <a:pt x="737" y="458"/>
                    <a:pt x="728" y="442"/>
                  </a:cubicBezTo>
                  <a:cubicBezTo>
                    <a:pt x="705" y="416"/>
                    <a:pt x="682" y="391"/>
                    <a:pt x="676" y="391"/>
                  </a:cubicBezTo>
                  <a:cubicBezTo>
                    <a:pt x="675" y="391"/>
                    <a:pt x="675" y="391"/>
                    <a:pt x="674" y="392"/>
                  </a:cubicBezTo>
                  <a:cubicBezTo>
                    <a:pt x="662" y="401"/>
                    <a:pt x="687" y="429"/>
                    <a:pt x="712" y="457"/>
                  </a:cubicBezTo>
                  <a:cubicBezTo>
                    <a:pt x="737" y="486"/>
                    <a:pt x="731" y="489"/>
                    <a:pt x="731" y="489"/>
                  </a:cubicBezTo>
                  <a:cubicBezTo>
                    <a:pt x="730" y="491"/>
                    <a:pt x="729" y="492"/>
                    <a:pt x="728" y="492"/>
                  </a:cubicBezTo>
                  <a:cubicBezTo>
                    <a:pt x="725" y="492"/>
                    <a:pt x="720" y="486"/>
                    <a:pt x="703" y="467"/>
                  </a:cubicBezTo>
                  <a:lnTo>
                    <a:pt x="649" y="410"/>
                  </a:lnTo>
                  <a:lnTo>
                    <a:pt x="643" y="417"/>
                  </a:lnTo>
                  <a:cubicBezTo>
                    <a:pt x="671" y="442"/>
                    <a:pt x="665" y="448"/>
                    <a:pt x="665" y="448"/>
                  </a:cubicBezTo>
                  <a:cubicBezTo>
                    <a:pt x="663" y="450"/>
                    <a:pt x="662" y="451"/>
                    <a:pt x="660" y="451"/>
                  </a:cubicBezTo>
                  <a:cubicBezTo>
                    <a:pt x="655" y="451"/>
                    <a:pt x="645" y="440"/>
                    <a:pt x="605" y="398"/>
                  </a:cubicBezTo>
                  <a:cubicBezTo>
                    <a:pt x="582" y="373"/>
                    <a:pt x="567" y="360"/>
                    <a:pt x="563" y="360"/>
                  </a:cubicBezTo>
                  <a:cubicBezTo>
                    <a:pt x="559" y="360"/>
                    <a:pt x="568" y="376"/>
                    <a:pt x="593" y="407"/>
                  </a:cubicBezTo>
                  <a:lnTo>
                    <a:pt x="609" y="445"/>
                  </a:lnTo>
                  <a:cubicBezTo>
                    <a:pt x="593" y="433"/>
                    <a:pt x="585" y="428"/>
                    <a:pt x="581" y="428"/>
                  </a:cubicBezTo>
                  <a:cubicBezTo>
                    <a:pt x="570" y="428"/>
                    <a:pt x="598" y="469"/>
                    <a:pt x="615" y="492"/>
                  </a:cubicBezTo>
                  <a:cubicBezTo>
                    <a:pt x="589" y="471"/>
                    <a:pt x="573" y="461"/>
                    <a:pt x="567" y="461"/>
                  </a:cubicBezTo>
                  <a:cubicBezTo>
                    <a:pt x="561" y="461"/>
                    <a:pt x="571" y="477"/>
                    <a:pt x="599" y="511"/>
                  </a:cubicBezTo>
                  <a:cubicBezTo>
                    <a:pt x="615" y="525"/>
                    <a:pt x="620" y="532"/>
                    <a:pt x="615" y="532"/>
                  </a:cubicBezTo>
                  <a:cubicBezTo>
                    <a:pt x="612" y="532"/>
                    <a:pt x="603" y="528"/>
                    <a:pt x="590" y="520"/>
                  </a:cubicBezTo>
                  <a:cubicBezTo>
                    <a:pt x="572" y="511"/>
                    <a:pt x="562" y="507"/>
                    <a:pt x="555" y="507"/>
                  </a:cubicBezTo>
                  <a:cubicBezTo>
                    <a:pt x="548" y="507"/>
                    <a:pt x="544" y="511"/>
                    <a:pt x="540" y="517"/>
                  </a:cubicBezTo>
                  <a:cubicBezTo>
                    <a:pt x="561" y="548"/>
                    <a:pt x="527" y="586"/>
                    <a:pt x="493" y="633"/>
                  </a:cubicBezTo>
                  <a:cubicBezTo>
                    <a:pt x="449" y="686"/>
                    <a:pt x="430" y="727"/>
                    <a:pt x="461" y="746"/>
                  </a:cubicBezTo>
                  <a:cubicBezTo>
                    <a:pt x="460" y="748"/>
                    <a:pt x="459" y="750"/>
                    <a:pt x="456" y="750"/>
                  </a:cubicBezTo>
                  <a:cubicBezTo>
                    <a:pt x="452" y="750"/>
                    <a:pt x="443" y="747"/>
                    <a:pt x="420" y="740"/>
                  </a:cubicBezTo>
                  <a:cubicBezTo>
                    <a:pt x="410" y="733"/>
                    <a:pt x="402" y="730"/>
                    <a:pt x="399" y="730"/>
                  </a:cubicBezTo>
                  <a:cubicBezTo>
                    <a:pt x="393" y="730"/>
                    <a:pt x="406" y="742"/>
                    <a:pt x="449" y="771"/>
                  </a:cubicBezTo>
                  <a:cubicBezTo>
                    <a:pt x="466" y="784"/>
                    <a:pt x="485" y="796"/>
                    <a:pt x="483" y="796"/>
                  </a:cubicBezTo>
                  <a:cubicBezTo>
                    <a:pt x="481" y="796"/>
                    <a:pt x="470" y="791"/>
                    <a:pt x="442" y="777"/>
                  </a:cubicBezTo>
                  <a:cubicBezTo>
                    <a:pt x="432" y="771"/>
                    <a:pt x="424" y="768"/>
                    <a:pt x="417" y="768"/>
                  </a:cubicBezTo>
                  <a:cubicBezTo>
                    <a:pt x="404" y="768"/>
                    <a:pt x="396" y="779"/>
                    <a:pt x="386" y="796"/>
                  </a:cubicBezTo>
                  <a:cubicBezTo>
                    <a:pt x="377" y="818"/>
                    <a:pt x="367" y="843"/>
                    <a:pt x="402" y="859"/>
                  </a:cubicBezTo>
                  <a:cubicBezTo>
                    <a:pt x="417" y="874"/>
                    <a:pt x="424" y="881"/>
                    <a:pt x="422" y="881"/>
                  </a:cubicBezTo>
                  <a:cubicBezTo>
                    <a:pt x="421" y="881"/>
                    <a:pt x="413" y="875"/>
                    <a:pt x="399" y="865"/>
                  </a:cubicBezTo>
                  <a:cubicBezTo>
                    <a:pt x="376" y="853"/>
                    <a:pt x="356" y="848"/>
                    <a:pt x="340" y="848"/>
                  </a:cubicBezTo>
                  <a:cubicBezTo>
                    <a:pt x="310" y="848"/>
                    <a:pt x="301" y="868"/>
                    <a:pt x="342" y="899"/>
                  </a:cubicBezTo>
                  <a:cubicBezTo>
                    <a:pt x="340" y="903"/>
                    <a:pt x="339" y="907"/>
                    <a:pt x="330" y="907"/>
                  </a:cubicBezTo>
                  <a:cubicBezTo>
                    <a:pt x="324" y="907"/>
                    <a:pt x="314" y="905"/>
                    <a:pt x="298" y="899"/>
                  </a:cubicBezTo>
                  <a:lnTo>
                    <a:pt x="298" y="899"/>
                  </a:lnTo>
                  <a:cubicBezTo>
                    <a:pt x="295" y="909"/>
                    <a:pt x="295" y="915"/>
                    <a:pt x="323" y="946"/>
                  </a:cubicBezTo>
                  <a:cubicBezTo>
                    <a:pt x="323" y="956"/>
                    <a:pt x="314" y="984"/>
                    <a:pt x="311" y="996"/>
                  </a:cubicBezTo>
                  <a:cubicBezTo>
                    <a:pt x="305" y="1012"/>
                    <a:pt x="339" y="1034"/>
                    <a:pt x="339" y="1034"/>
                  </a:cubicBezTo>
                  <a:lnTo>
                    <a:pt x="336" y="1040"/>
                  </a:lnTo>
                  <a:cubicBezTo>
                    <a:pt x="333" y="1040"/>
                    <a:pt x="330" y="1040"/>
                    <a:pt x="327" y="1040"/>
                  </a:cubicBezTo>
                  <a:cubicBezTo>
                    <a:pt x="295" y="1040"/>
                    <a:pt x="291" y="1073"/>
                    <a:pt x="283" y="1122"/>
                  </a:cubicBezTo>
                  <a:cubicBezTo>
                    <a:pt x="273" y="1172"/>
                    <a:pt x="276" y="1216"/>
                    <a:pt x="236" y="1225"/>
                  </a:cubicBezTo>
                  <a:cubicBezTo>
                    <a:pt x="236" y="1225"/>
                    <a:pt x="236" y="1232"/>
                    <a:pt x="273" y="1238"/>
                  </a:cubicBezTo>
                  <a:cubicBezTo>
                    <a:pt x="348" y="1244"/>
                    <a:pt x="348" y="1250"/>
                    <a:pt x="311" y="1260"/>
                  </a:cubicBezTo>
                  <a:cubicBezTo>
                    <a:pt x="236" y="1269"/>
                    <a:pt x="236" y="1304"/>
                    <a:pt x="311" y="1304"/>
                  </a:cubicBezTo>
                  <a:lnTo>
                    <a:pt x="273" y="1307"/>
                  </a:lnTo>
                  <a:cubicBezTo>
                    <a:pt x="206" y="1321"/>
                    <a:pt x="236" y="1338"/>
                    <a:pt x="301" y="1338"/>
                  </a:cubicBezTo>
                  <a:cubicBezTo>
                    <a:pt x="306" y="1338"/>
                    <a:pt x="311" y="1338"/>
                    <a:pt x="317" y="1338"/>
                  </a:cubicBezTo>
                  <a:lnTo>
                    <a:pt x="317" y="1338"/>
                  </a:lnTo>
                  <a:cubicBezTo>
                    <a:pt x="279" y="1351"/>
                    <a:pt x="245" y="1363"/>
                    <a:pt x="283" y="1366"/>
                  </a:cubicBezTo>
                  <a:cubicBezTo>
                    <a:pt x="283" y="1373"/>
                    <a:pt x="283" y="1373"/>
                    <a:pt x="211" y="1385"/>
                  </a:cubicBezTo>
                  <a:cubicBezTo>
                    <a:pt x="173" y="1391"/>
                    <a:pt x="135" y="1401"/>
                    <a:pt x="135" y="1407"/>
                  </a:cubicBezTo>
                  <a:cubicBezTo>
                    <a:pt x="136" y="1410"/>
                    <a:pt x="141" y="1412"/>
                    <a:pt x="149" y="1412"/>
                  </a:cubicBezTo>
                  <a:cubicBezTo>
                    <a:pt x="163" y="1412"/>
                    <a:pt x="186" y="1407"/>
                    <a:pt x="211" y="1401"/>
                  </a:cubicBezTo>
                  <a:cubicBezTo>
                    <a:pt x="211" y="1401"/>
                    <a:pt x="214" y="1410"/>
                    <a:pt x="214" y="1416"/>
                  </a:cubicBezTo>
                  <a:cubicBezTo>
                    <a:pt x="214" y="1416"/>
                    <a:pt x="214" y="1421"/>
                    <a:pt x="225" y="1421"/>
                  </a:cubicBezTo>
                  <a:cubicBezTo>
                    <a:pt x="230" y="1421"/>
                    <a:pt x="239" y="1420"/>
                    <a:pt x="251" y="1416"/>
                  </a:cubicBezTo>
                  <a:cubicBezTo>
                    <a:pt x="262" y="1415"/>
                    <a:pt x="270" y="1414"/>
                    <a:pt x="276" y="1414"/>
                  </a:cubicBezTo>
                  <a:cubicBezTo>
                    <a:pt x="289" y="1414"/>
                    <a:pt x="289" y="1418"/>
                    <a:pt x="289" y="1423"/>
                  </a:cubicBezTo>
                  <a:cubicBezTo>
                    <a:pt x="274" y="1427"/>
                    <a:pt x="272" y="1429"/>
                    <a:pt x="279" y="1429"/>
                  </a:cubicBezTo>
                  <a:cubicBezTo>
                    <a:pt x="287" y="1429"/>
                    <a:pt x="307" y="1425"/>
                    <a:pt x="326" y="1416"/>
                  </a:cubicBezTo>
                  <a:cubicBezTo>
                    <a:pt x="356" y="1409"/>
                    <a:pt x="385" y="1402"/>
                    <a:pt x="396" y="1402"/>
                  </a:cubicBezTo>
                  <a:cubicBezTo>
                    <a:pt x="400" y="1402"/>
                    <a:pt x="402" y="1402"/>
                    <a:pt x="402" y="1404"/>
                  </a:cubicBezTo>
                  <a:lnTo>
                    <a:pt x="474" y="1385"/>
                  </a:lnTo>
                  <a:cubicBezTo>
                    <a:pt x="524" y="1376"/>
                    <a:pt x="574" y="1360"/>
                    <a:pt x="621" y="1338"/>
                  </a:cubicBezTo>
                  <a:cubicBezTo>
                    <a:pt x="647" y="1317"/>
                    <a:pt x="675" y="1302"/>
                    <a:pt x="654" y="1302"/>
                  </a:cubicBezTo>
                  <a:cubicBezTo>
                    <a:pt x="647" y="1302"/>
                    <a:pt x="636" y="1304"/>
                    <a:pt x="618" y="1307"/>
                  </a:cubicBezTo>
                  <a:cubicBezTo>
                    <a:pt x="618" y="1307"/>
                    <a:pt x="609" y="1308"/>
                    <a:pt x="599" y="1308"/>
                  </a:cubicBezTo>
                  <a:cubicBezTo>
                    <a:pt x="590" y="1308"/>
                    <a:pt x="580" y="1307"/>
                    <a:pt x="580" y="1304"/>
                  </a:cubicBezTo>
                  <a:cubicBezTo>
                    <a:pt x="577" y="1297"/>
                    <a:pt x="615" y="1288"/>
                    <a:pt x="615" y="1288"/>
                  </a:cubicBezTo>
                  <a:cubicBezTo>
                    <a:pt x="656" y="1285"/>
                    <a:pt x="646" y="1269"/>
                    <a:pt x="652" y="1247"/>
                  </a:cubicBezTo>
                  <a:cubicBezTo>
                    <a:pt x="652" y="1219"/>
                    <a:pt x="652" y="1206"/>
                    <a:pt x="690" y="1203"/>
                  </a:cubicBezTo>
                  <a:cubicBezTo>
                    <a:pt x="728" y="1200"/>
                    <a:pt x="728" y="1197"/>
                    <a:pt x="728" y="1197"/>
                  </a:cubicBezTo>
                  <a:cubicBezTo>
                    <a:pt x="690" y="1197"/>
                    <a:pt x="696" y="1172"/>
                    <a:pt x="703" y="1144"/>
                  </a:cubicBezTo>
                  <a:cubicBezTo>
                    <a:pt x="703" y="1116"/>
                    <a:pt x="718" y="1087"/>
                    <a:pt x="681" y="1078"/>
                  </a:cubicBezTo>
                  <a:cubicBezTo>
                    <a:pt x="681" y="1072"/>
                    <a:pt x="684" y="1069"/>
                    <a:pt x="684" y="1069"/>
                  </a:cubicBezTo>
                  <a:cubicBezTo>
                    <a:pt x="694" y="1071"/>
                    <a:pt x="702" y="1073"/>
                    <a:pt x="707" y="1073"/>
                  </a:cubicBezTo>
                  <a:cubicBezTo>
                    <a:pt x="720" y="1073"/>
                    <a:pt x="722" y="1067"/>
                    <a:pt x="724" y="1062"/>
                  </a:cubicBezTo>
                  <a:cubicBezTo>
                    <a:pt x="690" y="1043"/>
                    <a:pt x="693" y="1034"/>
                    <a:pt x="693" y="1034"/>
                  </a:cubicBezTo>
                  <a:lnTo>
                    <a:pt x="693" y="1034"/>
                  </a:lnTo>
                  <a:cubicBezTo>
                    <a:pt x="709" y="1039"/>
                    <a:pt x="718" y="1041"/>
                    <a:pt x="724" y="1041"/>
                  </a:cubicBezTo>
                  <a:cubicBezTo>
                    <a:pt x="732" y="1041"/>
                    <a:pt x="733" y="1038"/>
                    <a:pt x="737" y="1034"/>
                  </a:cubicBezTo>
                  <a:cubicBezTo>
                    <a:pt x="740" y="1025"/>
                    <a:pt x="743" y="1022"/>
                    <a:pt x="706" y="1006"/>
                  </a:cubicBezTo>
                  <a:cubicBezTo>
                    <a:pt x="717" y="986"/>
                    <a:pt x="736" y="974"/>
                    <a:pt x="755" y="974"/>
                  </a:cubicBezTo>
                  <a:cubicBezTo>
                    <a:pt x="758" y="974"/>
                    <a:pt x="760" y="974"/>
                    <a:pt x="762" y="975"/>
                  </a:cubicBezTo>
                  <a:cubicBezTo>
                    <a:pt x="770" y="977"/>
                    <a:pt x="775" y="978"/>
                    <a:pt x="777" y="978"/>
                  </a:cubicBezTo>
                  <a:cubicBezTo>
                    <a:pt x="787" y="978"/>
                    <a:pt x="762" y="961"/>
                    <a:pt x="737" y="946"/>
                  </a:cubicBezTo>
                  <a:cubicBezTo>
                    <a:pt x="703" y="928"/>
                    <a:pt x="671" y="909"/>
                    <a:pt x="674" y="902"/>
                  </a:cubicBezTo>
                  <a:lnTo>
                    <a:pt x="674" y="902"/>
                  </a:lnTo>
                  <a:lnTo>
                    <a:pt x="743" y="937"/>
                  </a:lnTo>
                  <a:cubicBezTo>
                    <a:pt x="762" y="950"/>
                    <a:pt x="770" y="955"/>
                    <a:pt x="773" y="955"/>
                  </a:cubicBezTo>
                  <a:cubicBezTo>
                    <a:pt x="776" y="955"/>
                    <a:pt x="776" y="953"/>
                    <a:pt x="778" y="949"/>
                  </a:cubicBezTo>
                  <a:lnTo>
                    <a:pt x="784" y="943"/>
                  </a:lnTo>
                  <a:cubicBezTo>
                    <a:pt x="753" y="924"/>
                    <a:pt x="762" y="902"/>
                    <a:pt x="784" y="874"/>
                  </a:cubicBezTo>
                  <a:cubicBezTo>
                    <a:pt x="812" y="837"/>
                    <a:pt x="822" y="824"/>
                    <a:pt x="790" y="802"/>
                  </a:cubicBezTo>
                  <a:cubicBezTo>
                    <a:pt x="772" y="788"/>
                    <a:pt x="767" y="780"/>
                    <a:pt x="776" y="780"/>
                  </a:cubicBezTo>
                  <a:cubicBezTo>
                    <a:pt x="781" y="780"/>
                    <a:pt x="790" y="782"/>
                    <a:pt x="803" y="787"/>
                  </a:cubicBezTo>
                  <a:cubicBezTo>
                    <a:pt x="869" y="814"/>
                    <a:pt x="895" y="826"/>
                    <a:pt x="901" y="826"/>
                  </a:cubicBezTo>
                  <a:cubicBezTo>
                    <a:pt x="904" y="826"/>
                    <a:pt x="898" y="820"/>
                    <a:pt x="887" y="808"/>
                  </a:cubicBezTo>
                  <a:cubicBezTo>
                    <a:pt x="887" y="809"/>
                    <a:pt x="887" y="809"/>
                    <a:pt x="887" y="809"/>
                  </a:cubicBezTo>
                  <a:cubicBezTo>
                    <a:pt x="881" y="809"/>
                    <a:pt x="854" y="785"/>
                    <a:pt x="828" y="761"/>
                  </a:cubicBezTo>
                  <a:cubicBezTo>
                    <a:pt x="796" y="736"/>
                    <a:pt x="783" y="723"/>
                    <a:pt x="787" y="723"/>
                  </a:cubicBezTo>
                  <a:cubicBezTo>
                    <a:pt x="790" y="723"/>
                    <a:pt x="806" y="733"/>
                    <a:pt x="834" y="755"/>
                  </a:cubicBezTo>
                  <a:cubicBezTo>
                    <a:pt x="847" y="765"/>
                    <a:pt x="857" y="770"/>
                    <a:pt x="866" y="770"/>
                  </a:cubicBezTo>
                  <a:cubicBezTo>
                    <a:pt x="898" y="770"/>
                    <a:pt x="906" y="714"/>
                    <a:pt x="872" y="667"/>
                  </a:cubicBezTo>
                  <a:lnTo>
                    <a:pt x="872" y="667"/>
                  </a:lnTo>
                  <a:lnTo>
                    <a:pt x="897" y="696"/>
                  </a:lnTo>
                  <a:cubicBezTo>
                    <a:pt x="913" y="711"/>
                    <a:pt x="921" y="717"/>
                    <a:pt x="927" y="717"/>
                  </a:cubicBezTo>
                  <a:cubicBezTo>
                    <a:pt x="932" y="717"/>
                    <a:pt x="937" y="714"/>
                    <a:pt x="944" y="708"/>
                  </a:cubicBezTo>
                  <a:lnTo>
                    <a:pt x="956" y="696"/>
                  </a:lnTo>
                  <a:cubicBezTo>
                    <a:pt x="930" y="666"/>
                    <a:pt x="931" y="655"/>
                    <a:pt x="941" y="655"/>
                  </a:cubicBezTo>
                  <a:cubicBezTo>
                    <a:pt x="951" y="655"/>
                    <a:pt x="968" y="665"/>
                    <a:pt x="978" y="680"/>
                  </a:cubicBezTo>
                  <a:cubicBezTo>
                    <a:pt x="999" y="698"/>
                    <a:pt x="1005" y="703"/>
                    <a:pt x="1010" y="703"/>
                  </a:cubicBezTo>
                  <a:cubicBezTo>
                    <a:pt x="1012" y="703"/>
                    <a:pt x="1013" y="703"/>
                    <a:pt x="1016" y="702"/>
                  </a:cubicBezTo>
                  <a:cubicBezTo>
                    <a:pt x="998" y="666"/>
                    <a:pt x="1002" y="653"/>
                    <a:pt x="1013" y="653"/>
                  </a:cubicBezTo>
                  <a:cubicBezTo>
                    <a:pt x="1022" y="653"/>
                    <a:pt x="1038" y="665"/>
                    <a:pt x="1047" y="680"/>
                  </a:cubicBezTo>
                  <a:lnTo>
                    <a:pt x="1057" y="674"/>
                  </a:lnTo>
                  <a:cubicBezTo>
                    <a:pt x="1038" y="639"/>
                    <a:pt x="1047" y="633"/>
                    <a:pt x="1050" y="633"/>
                  </a:cubicBezTo>
                  <a:cubicBezTo>
                    <a:pt x="1066" y="627"/>
                    <a:pt x="1069" y="624"/>
                    <a:pt x="1044" y="595"/>
                  </a:cubicBezTo>
                  <a:cubicBezTo>
                    <a:pt x="1025" y="561"/>
                    <a:pt x="1006" y="530"/>
                    <a:pt x="1010" y="526"/>
                  </a:cubicBezTo>
                  <a:lnTo>
                    <a:pt x="1010" y="526"/>
                  </a:lnTo>
                  <a:lnTo>
                    <a:pt x="1032" y="558"/>
                  </a:lnTo>
                  <a:cubicBezTo>
                    <a:pt x="1042" y="578"/>
                    <a:pt x="1051" y="584"/>
                    <a:pt x="1060" y="584"/>
                  </a:cubicBezTo>
                  <a:cubicBezTo>
                    <a:pt x="1067" y="584"/>
                    <a:pt x="1074" y="581"/>
                    <a:pt x="1082" y="577"/>
                  </a:cubicBezTo>
                  <a:cubicBezTo>
                    <a:pt x="1091" y="571"/>
                    <a:pt x="1098" y="568"/>
                    <a:pt x="1105" y="568"/>
                  </a:cubicBezTo>
                  <a:cubicBezTo>
                    <a:pt x="1114" y="568"/>
                    <a:pt x="1122" y="574"/>
                    <a:pt x="1135" y="592"/>
                  </a:cubicBezTo>
                  <a:lnTo>
                    <a:pt x="1122" y="558"/>
                  </a:lnTo>
                  <a:cubicBezTo>
                    <a:pt x="1118" y="539"/>
                    <a:pt x="1116" y="529"/>
                    <a:pt x="1118" y="529"/>
                  </a:cubicBezTo>
                  <a:lnTo>
                    <a:pt x="1118" y="529"/>
                  </a:lnTo>
                  <a:cubicBezTo>
                    <a:pt x="1120" y="529"/>
                    <a:pt x="1124" y="538"/>
                    <a:pt x="1132" y="555"/>
                  </a:cubicBezTo>
                  <a:cubicBezTo>
                    <a:pt x="1142" y="569"/>
                    <a:pt x="1150" y="576"/>
                    <a:pt x="1156" y="576"/>
                  </a:cubicBezTo>
                  <a:cubicBezTo>
                    <a:pt x="1163" y="576"/>
                    <a:pt x="1167" y="565"/>
                    <a:pt x="1163" y="542"/>
                  </a:cubicBezTo>
                  <a:lnTo>
                    <a:pt x="1173" y="539"/>
                  </a:lnTo>
                  <a:cubicBezTo>
                    <a:pt x="1188" y="572"/>
                    <a:pt x="1198" y="589"/>
                    <a:pt x="1203" y="589"/>
                  </a:cubicBezTo>
                  <a:cubicBezTo>
                    <a:pt x="1208" y="589"/>
                    <a:pt x="1206" y="570"/>
                    <a:pt x="1195" y="533"/>
                  </a:cubicBezTo>
                  <a:lnTo>
                    <a:pt x="1195" y="533"/>
                  </a:lnTo>
                  <a:cubicBezTo>
                    <a:pt x="1207" y="567"/>
                    <a:pt x="1213" y="567"/>
                    <a:pt x="1216" y="567"/>
                  </a:cubicBezTo>
                  <a:cubicBezTo>
                    <a:pt x="1215" y="547"/>
                    <a:pt x="1219" y="536"/>
                    <a:pt x="1226" y="536"/>
                  </a:cubicBezTo>
                  <a:cubicBezTo>
                    <a:pt x="1231" y="536"/>
                    <a:pt x="1237" y="544"/>
                    <a:pt x="1242" y="561"/>
                  </a:cubicBezTo>
                  <a:lnTo>
                    <a:pt x="1245" y="561"/>
                  </a:lnTo>
                  <a:cubicBezTo>
                    <a:pt x="1242" y="523"/>
                    <a:pt x="1245" y="520"/>
                    <a:pt x="1251" y="520"/>
                  </a:cubicBezTo>
                  <a:cubicBezTo>
                    <a:pt x="1254" y="520"/>
                    <a:pt x="1257" y="517"/>
                    <a:pt x="1254" y="479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3" y="467"/>
                    <a:pt x="1267" y="492"/>
                    <a:pt x="1267" y="517"/>
                  </a:cubicBezTo>
                  <a:cubicBezTo>
                    <a:pt x="1267" y="533"/>
                    <a:pt x="1269" y="542"/>
                    <a:pt x="1271" y="542"/>
                  </a:cubicBezTo>
                  <a:cubicBezTo>
                    <a:pt x="1275" y="542"/>
                    <a:pt x="1279" y="523"/>
                    <a:pt x="1279" y="479"/>
                  </a:cubicBezTo>
                  <a:cubicBezTo>
                    <a:pt x="1279" y="442"/>
                    <a:pt x="1279" y="423"/>
                    <a:pt x="1280" y="423"/>
                  </a:cubicBezTo>
                  <a:cubicBezTo>
                    <a:pt x="1280" y="423"/>
                    <a:pt x="1281" y="442"/>
                    <a:pt x="1282" y="479"/>
                  </a:cubicBezTo>
                  <a:cubicBezTo>
                    <a:pt x="1284" y="506"/>
                    <a:pt x="1287" y="533"/>
                    <a:pt x="1288" y="533"/>
                  </a:cubicBezTo>
                  <a:cubicBezTo>
                    <a:pt x="1288" y="533"/>
                    <a:pt x="1289" y="528"/>
                    <a:pt x="1289" y="517"/>
                  </a:cubicBezTo>
                  <a:cubicBezTo>
                    <a:pt x="1289" y="517"/>
                    <a:pt x="1298" y="514"/>
                    <a:pt x="1292" y="479"/>
                  </a:cubicBezTo>
                  <a:lnTo>
                    <a:pt x="1307" y="476"/>
                  </a:lnTo>
                  <a:cubicBezTo>
                    <a:pt x="1320" y="514"/>
                    <a:pt x="1323" y="514"/>
                    <a:pt x="1326" y="514"/>
                  </a:cubicBezTo>
                  <a:cubicBezTo>
                    <a:pt x="1328" y="493"/>
                    <a:pt x="1329" y="483"/>
                    <a:pt x="1330" y="483"/>
                  </a:cubicBezTo>
                  <a:cubicBezTo>
                    <a:pt x="1331" y="483"/>
                    <a:pt x="1332" y="492"/>
                    <a:pt x="1336" y="511"/>
                  </a:cubicBezTo>
                  <a:cubicBezTo>
                    <a:pt x="1337" y="526"/>
                    <a:pt x="1338" y="535"/>
                    <a:pt x="1339" y="535"/>
                  </a:cubicBezTo>
                  <a:cubicBezTo>
                    <a:pt x="1340" y="535"/>
                    <a:pt x="1341" y="517"/>
                    <a:pt x="1339" y="473"/>
                  </a:cubicBezTo>
                  <a:cubicBezTo>
                    <a:pt x="1339" y="455"/>
                    <a:pt x="1340" y="445"/>
                    <a:pt x="1342" y="445"/>
                  </a:cubicBezTo>
                  <a:cubicBezTo>
                    <a:pt x="1345" y="445"/>
                    <a:pt x="1348" y="455"/>
                    <a:pt x="1351" y="476"/>
                  </a:cubicBezTo>
                  <a:cubicBezTo>
                    <a:pt x="1353" y="520"/>
                    <a:pt x="1355" y="539"/>
                    <a:pt x="1356" y="539"/>
                  </a:cubicBezTo>
                  <a:cubicBezTo>
                    <a:pt x="1357" y="539"/>
                    <a:pt x="1357" y="529"/>
                    <a:pt x="1357" y="514"/>
                  </a:cubicBezTo>
                  <a:cubicBezTo>
                    <a:pt x="1361" y="476"/>
                    <a:pt x="1364" y="476"/>
                    <a:pt x="1364" y="476"/>
                  </a:cubicBezTo>
                  <a:cubicBezTo>
                    <a:pt x="1364" y="517"/>
                    <a:pt x="1401" y="511"/>
                    <a:pt x="1436" y="523"/>
                  </a:cubicBezTo>
                  <a:cubicBezTo>
                    <a:pt x="1445" y="501"/>
                    <a:pt x="1451" y="476"/>
                    <a:pt x="1455" y="451"/>
                  </a:cubicBezTo>
                  <a:cubicBezTo>
                    <a:pt x="1459" y="419"/>
                    <a:pt x="1460" y="408"/>
                    <a:pt x="1461" y="408"/>
                  </a:cubicBezTo>
                  <a:lnTo>
                    <a:pt x="1461" y="408"/>
                  </a:lnTo>
                  <a:cubicBezTo>
                    <a:pt x="1461" y="408"/>
                    <a:pt x="1460" y="429"/>
                    <a:pt x="1458" y="451"/>
                  </a:cubicBezTo>
                  <a:cubicBezTo>
                    <a:pt x="1451" y="508"/>
                    <a:pt x="1450" y="536"/>
                    <a:pt x="1452" y="536"/>
                  </a:cubicBezTo>
                  <a:cubicBezTo>
                    <a:pt x="1454" y="536"/>
                    <a:pt x="1459" y="508"/>
                    <a:pt x="1467" y="451"/>
                  </a:cubicBezTo>
                  <a:cubicBezTo>
                    <a:pt x="1472" y="414"/>
                    <a:pt x="1474" y="395"/>
                    <a:pt x="1475" y="395"/>
                  </a:cubicBezTo>
                  <a:lnTo>
                    <a:pt x="1475" y="395"/>
                  </a:lnTo>
                  <a:cubicBezTo>
                    <a:pt x="1475" y="395"/>
                    <a:pt x="1473" y="415"/>
                    <a:pt x="1470" y="454"/>
                  </a:cubicBezTo>
                  <a:cubicBezTo>
                    <a:pt x="1470" y="473"/>
                    <a:pt x="1470" y="483"/>
                    <a:pt x="1470" y="483"/>
                  </a:cubicBezTo>
                  <a:cubicBezTo>
                    <a:pt x="1471" y="483"/>
                    <a:pt x="1473" y="473"/>
                    <a:pt x="1480" y="454"/>
                  </a:cubicBezTo>
                  <a:cubicBezTo>
                    <a:pt x="1484" y="436"/>
                    <a:pt x="1487" y="428"/>
                    <a:pt x="1489" y="428"/>
                  </a:cubicBezTo>
                  <a:lnTo>
                    <a:pt x="1489" y="428"/>
                  </a:lnTo>
                  <a:cubicBezTo>
                    <a:pt x="1490" y="428"/>
                    <a:pt x="1489" y="438"/>
                    <a:pt x="1486" y="457"/>
                  </a:cubicBezTo>
                  <a:cubicBezTo>
                    <a:pt x="1484" y="484"/>
                    <a:pt x="1480" y="509"/>
                    <a:pt x="1481" y="509"/>
                  </a:cubicBezTo>
                  <a:cubicBezTo>
                    <a:pt x="1482" y="509"/>
                    <a:pt x="1483" y="505"/>
                    <a:pt x="1486" y="495"/>
                  </a:cubicBezTo>
                  <a:lnTo>
                    <a:pt x="1486" y="495"/>
                  </a:lnTo>
                  <a:cubicBezTo>
                    <a:pt x="1486" y="495"/>
                    <a:pt x="1489" y="495"/>
                    <a:pt x="1483" y="536"/>
                  </a:cubicBezTo>
                  <a:cubicBezTo>
                    <a:pt x="1481" y="547"/>
                    <a:pt x="1481" y="552"/>
                    <a:pt x="1482" y="552"/>
                  </a:cubicBezTo>
                  <a:cubicBezTo>
                    <a:pt x="1485" y="552"/>
                    <a:pt x="1494" y="527"/>
                    <a:pt x="1505" y="501"/>
                  </a:cubicBezTo>
                  <a:cubicBezTo>
                    <a:pt x="1520" y="469"/>
                    <a:pt x="1529" y="453"/>
                    <a:pt x="1532" y="453"/>
                  </a:cubicBezTo>
                  <a:lnTo>
                    <a:pt x="1532" y="453"/>
                  </a:lnTo>
                  <a:cubicBezTo>
                    <a:pt x="1535" y="453"/>
                    <a:pt x="1530" y="471"/>
                    <a:pt x="1517" y="508"/>
                  </a:cubicBezTo>
                  <a:cubicBezTo>
                    <a:pt x="1506" y="536"/>
                    <a:pt x="1504" y="549"/>
                    <a:pt x="1507" y="549"/>
                  </a:cubicBezTo>
                  <a:cubicBezTo>
                    <a:pt x="1512" y="549"/>
                    <a:pt x="1530" y="521"/>
                    <a:pt x="1549" y="479"/>
                  </a:cubicBezTo>
                  <a:cubicBezTo>
                    <a:pt x="1565" y="439"/>
                    <a:pt x="1572" y="422"/>
                    <a:pt x="1572" y="422"/>
                  </a:cubicBezTo>
                  <a:lnTo>
                    <a:pt x="1572" y="422"/>
                  </a:lnTo>
                  <a:cubicBezTo>
                    <a:pt x="1573" y="422"/>
                    <a:pt x="1570" y="431"/>
                    <a:pt x="1564" y="445"/>
                  </a:cubicBezTo>
                  <a:cubicBezTo>
                    <a:pt x="1552" y="479"/>
                    <a:pt x="1555" y="483"/>
                    <a:pt x="1555" y="483"/>
                  </a:cubicBezTo>
                  <a:cubicBezTo>
                    <a:pt x="1561" y="483"/>
                    <a:pt x="1564" y="486"/>
                    <a:pt x="1552" y="520"/>
                  </a:cubicBezTo>
                  <a:cubicBezTo>
                    <a:pt x="1552" y="520"/>
                    <a:pt x="1555" y="520"/>
                    <a:pt x="1577" y="492"/>
                  </a:cubicBezTo>
                  <a:cubicBezTo>
                    <a:pt x="1590" y="469"/>
                    <a:pt x="1598" y="460"/>
                    <a:pt x="1603" y="460"/>
                  </a:cubicBezTo>
                  <a:cubicBezTo>
                    <a:pt x="1611" y="460"/>
                    <a:pt x="1604" y="494"/>
                    <a:pt x="1583" y="539"/>
                  </a:cubicBezTo>
                  <a:lnTo>
                    <a:pt x="1608" y="511"/>
                  </a:lnTo>
                  <a:cubicBezTo>
                    <a:pt x="1631" y="470"/>
                    <a:pt x="1648" y="443"/>
                    <a:pt x="1650" y="443"/>
                  </a:cubicBezTo>
                  <a:lnTo>
                    <a:pt x="1650" y="443"/>
                  </a:lnTo>
                  <a:cubicBezTo>
                    <a:pt x="1651" y="443"/>
                    <a:pt x="1647" y="454"/>
                    <a:pt x="1633" y="479"/>
                  </a:cubicBezTo>
                  <a:cubicBezTo>
                    <a:pt x="1628" y="489"/>
                    <a:pt x="1623" y="499"/>
                    <a:pt x="1618" y="508"/>
                  </a:cubicBezTo>
                  <a:lnTo>
                    <a:pt x="1618" y="508"/>
                  </a:lnTo>
                  <a:cubicBezTo>
                    <a:pt x="1630" y="489"/>
                    <a:pt x="1638" y="481"/>
                    <a:pt x="1642" y="481"/>
                  </a:cubicBezTo>
                  <a:cubicBezTo>
                    <a:pt x="1651" y="481"/>
                    <a:pt x="1642" y="515"/>
                    <a:pt x="1618" y="558"/>
                  </a:cubicBezTo>
                  <a:cubicBezTo>
                    <a:pt x="1599" y="589"/>
                    <a:pt x="1599" y="589"/>
                    <a:pt x="1602" y="592"/>
                  </a:cubicBezTo>
                  <a:lnTo>
                    <a:pt x="1621" y="561"/>
                  </a:lnTo>
                  <a:cubicBezTo>
                    <a:pt x="1639" y="528"/>
                    <a:pt x="1657" y="498"/>
                    <a:pt x="1661" y="498"/>
                  </a:cubicBezTo>
                  <a:cubicBezTo>
                    <a:pt x="1661" y="498"/>
                    <a:pt x="1661" y="498"/>
                    <a:pt x="1661" y="498"/>
                  </a:cubicBezTo>
                  <a:cubicBezTo>
                    <a:pt x="1668" y="501"/>
                    <a:pt x="1671" y="504"/>
                    <a:pt x="1649" y="536"/>
                  </a:cubicBezTo>
                  <a:cubicBezTo>
                    <a:pt x="1638" y="561"/>
                    <a:pt x="1626" y="586"/>
                    <a:pt x="1628" y="586"/>
                  </a:cubicBezTo>
                  <a:cubicBezTo>
                    <a:pt x="1629" y="586"/>
                    <a:pt x="1631" y="582"/>
                    <a:pt x="1636" y="573"/>
                  </a:cubicBezTo>
                  <a:lnTo>
                    <a:pt x="1636" y="573"/>
                  </a:lnTo>
                  <a:cubicBezTo>
                    <a:pt x="1636" y="573"/>
                    <a:pt x="1640" y="577"/>
                    <a:pt x="1624" y="611"/>
                  </a:cubicBezTo>
                  <a:lnTo>
                    <a:pt x="1636" y="620"/>
                  </a:lnTo>
                  <a:cubicBezTo>
                    <a:pt x="1648" y="608"/>
                    <a:pt x="1655" y="602"/>
                    <a:pt x="1658" y="602"/>
                  </a:cubicBezTo>
                  <a:cubicBezTo>
                    <a:pt x="1661" y="602"/>
                    <a:pt x="1658" y="611"/>
                    <a:pt x="1646" y="627"/>
                  </a:cubicBezTo>
                  <a:cubicBezTo>
                    <a:pt x="1646" y="627"/>
                    <a:pt x="1646" y="627"/>
                    <a:pt x="1648" y="627"/>
                  </a:cubicBezTo>
                  <a:cubicBezTo>
                    <a:pt x="1652" y="627"/>
                    <a:pt x="1661" y="624"/>
                    <a:pt x="1680" y="605"/>
                  </a:cubicBezTo>
                  <a:lnTo>
                    <a:pt x="1680" y="605"/>
                  </a:lnTo>
                  <a:cubicBezTo>
                    <a:pt x="1687" y="611"/>
                    <a:pt x="1690" y="617"/>
                    <a:pt x="1665" y="645"/>
                  </a:cubicBezTo>
                  <a:cubicBezTo>
                    <a:pt x="1652" y="660"/>
                    <a:pt x="1645" y="667"/>
                    <a:pt x="1646" y="667"/>
                  </a:cubicBezTo>
                  <a:cubicBezTo>
                    <a:pt x="1647" y="667"/>
                    <a:pt x="1654" y="661"/>
                    <a:pt x="1668" y="649"/>
                  </a:cubicBezTo>
                  <a:cubicBezTo>
                    <a:pt x="1685" y="629"/>
                    <a:pt x="1692" y="625"/>
                    <a:pt x="1695" y="625"/>
                  </a:cubicBezTo>
                  <a:cubicBezTo>
                    <a:pt x="1697" y="625"/>
                    <a:pt x="1698" y="626"/>
                    <a:pt x="1699" y="627"/>
                  </a:cubicBezTo>
                  <a:lnTo>
                    <a:pt x="1705" y="633"/>
                  </a:lnTo>
                  <a:cubicBezTo>
                    <a:pt x="1724" y="612"/>
                    <a:pt x="1729" y="607"/>
                    <a:pt x="1731" y="607"/>
                  </a:cubicBezTo>
                  <a:cubicBezTo>
                    <a:pt x="1732" y="607"/>
                    <a:pt x="1733" y="607"/>
                    <a:pt x="1734" y="608"/>
                  </a:cubicBezTo>
                  <a:cubicBezTo>
                    <a:pt x="1737" y="611"/>
                    <a:pt x="1721" y="649"/>
                    <a:pt x="1724" y="652"/>
                  </a:cubicBezTo>
                  <a:cubicBezTo>
                    <a:pt x="1728" y="655"/>
                    <a:pt x="1730" y="657"/>
                    <a:pt x="1732" y="657"/>
                  </a:cubicBezTo>
                  <a:cubicBezTo>
                    <a:pt x="1737" y="657"/>
                    <a:pt x="1743" y="651"/>
                    <a:pt x="1759" y="633"/>
                  </a:cubicBezTo>
                  <a:cubicBezTo>
                    <a:pt x="1757" y="631"/>
                    <a:pt x="1766" y="619"/>
                    <a:pt x="1768" y="619"/>
                  </a:cubicBezTo>
                  <a:lnTo>
                    <a:pt x="1768" y="619"/>
                  </a:lnTo>
                  <a:cubicBezTo>
                    <a:pt x="1770" y="619"/>
                    <a:pt x="1769" y="623"/>
                    <a:pt x="1762" y="636"/>
                  </a:cubicBezTo>
                  <a:cubicBezTo>
                    <a:pt x="1765" y="639"/>
                    <a:pt x="1746" y="677"/>
                    <a:pt x="1755" y="689"/>
                  </a:cubicBezTo>
                  <a:cubicBezTo>
                    <a:pt x="1760" y="696"/>
                    <a:pt x="1762" y="700"/>
                    <a:pt x="1766" y="700"/>
                  </a:cubicBezTo>
                  <a:cubicBezTo>
                    <a:pt x="1771" y="700"/>
                    <a:pt x="1779" y="694"/>
                    <a:pt x="1796" y="680"/>
                  </a:cubicBezTo>
                  <a:cubicBezTo>
                    <a:pt x="1822" y="654"/>
                    <a:pt x="1836" y="642"/>
                    <a:pt x="1838" y="642"/>
                  </a:cubicBezTo>
                  <a:lnTo>
                    <a:pt x="1838" y="642"/>
                  </a:lnTo>
                  <a:cubicBezTo>
                    <a:pt x="1839" y="642"/>
                    <a:pt x="1827" y="656"/>
                    <a:pt x="1799" y="683"/>
                  </a:cubicBezTo>
                  <a:cubicBezTo>
                    <a:pt x="1766" y="718"/>
                    <a:pt x="1755" y="733"/>
                    <a:pt x="1758" y="733"/>
                  </a:cubicBezTo>
                  <a:cubicBezTo>
                    <a:pt x="1760" y="733"/>
                    <a:pt x="1767" y="727"/>
                    <a:pt x="1777" y="718"/>
                  </a:cubicBezTo>
                  <a:cubicBezTo>
                    <a:pt x="1802" y="704"/>
                    <a:pt x="1809" y="700"/>
                    <a:pt x="1812" y="700"/>
                  </a:cubicBezTo>
                  <a:cubicBezTo>
                    <a:pt x="1813" y="700"/>
                    <a:pt x="1814" y="701"/>
                    <a:pt x="1815" y="702"/>
                  </a:cubicBezTo>
                  <a:cubicBezTo>
                    <a:pt x="1795" y="718"/>
                    <a:pt x="1789" y="725"/>
                    <a:pt x="1796" y="725"/>
                  </a:cubicBezTo>
                  <a:cubicBezTo>
                    <a:pt x="1800" y="725"/>
                    <a:pt x="1808" y="722"/>
                    <a:pt x="1821" y="718"/>
                  </a:cubicBezTo>
                  <a:lnTo>
                    <a:pt x="1821" y="718"/>
                  </a:lnTo>
                  <a:cubicBezTo>
                    <a:pt x="1824" y="721"/>
                    <a:pt x="1824" y="721"/>
                    <a:pt x="1796" y="743"/>
                  </a:cubicBezTo>
                  <a:lnTo>
                    <a:pt x="1799" y="752"/>
                  </a:lnTo>
                  <a:cubicBezTo>
                    <a:pt x="1815" y="744"/>
                    <a:pt x="1827" y="740"/>
                    <a:pt x="1834" y="740"/>
                  </a:cubicBezTo>
                  <a:cubicBezTo>
                    <a:pt x="1858" y="740"/>
                    <a:pt x="1845" y="773"/>
                    <a:pt x="1821" y="790"/>
                  </a:cubicBezTo>
                  <a:cubicBezTo>
                    <a:pt x="1821" y="790"/>
                    <a:pt x="1822" y="791"/>
                    <a:pt x="1826" y="791"/>
                  </a:cubicBezTo>
                  <a:cubicBezTo>
                    <a:pt x="1830" y="791"/>
                    <a:pt x="1840" y="789"/>
                    <a:pt x="1859" y="780"/>
                  </a:cubicBezTo>
                  <a:cubicBezTo>
                    <a:pt x="1891" y="763"/>
                    <a:pt x="1908" y="755"/>
                    <a:pt x="1912" y="755"/>
                  </a:cubicBezTo>
                  <a:cubicBezTo>
                    <a:pt x="1916" y="755"/>
                    <a:pt x="1901" y="766"/>
                    <a:pt x="1865" y="787"/>
                  </a:cubicBezTo>
                  <a:cubicBezTo>
                    <a:pt x="1831" y="808"/>
                    <a:pt x="1814" y="818"/>
                    <a:pt x="1816" y="818"/>
                  </a:cubicBezTo>
                  <a:cubicBezTo>
                    <a:pt x="1818" y="818"/>
                    <a:pt x="1835" y="809"/>
                    <a:pt x="1868" y="793"/>
                  </a:cubicBezTo>
                  <a:cubicBezTo>
                    <a:pt x="1875" y="791"/>
                    <a:pt x="1880" y="789"/>
                    <a:pt x="1884" y="789"/>
                  </a:cubicBezTo>
                  <a:cubicBezTo>
                    <a:pt x="1905" y="789"/>
                    <a:pt x="1903" y="811"/>
                    <a:pt x="1846" y="837"/>
                  </a:cubicBezTo>
                  <a:lnTo>
                    <a:pt x="1777" y="871"/>
                  </a:lnTo>
                  <a:cubicBezTo>
                    <a:pt x="1802" y="863"/>
                    <a:pt x="1811" y="861"/>
                    <a:pt x="1814" y="861"/>
                  </a:cubicBezTo>
                  <a:cubicBezTo>
                    <a:pt x="1815" y="861"/>
                    <a:pt x="1815" y="862"/>
                    <a:pt x="1815" y="862"/>
                  </a:cubicBezTo>
                  <a:cubicBezTo>
                    <a:pt x="1831" y="855"/>
                    <a:pt x="1840" y="851"/>
                    <a:pt x="1846" y="851"/>
                  </a:cubicBezTo>
                  <a:cubicBezTo>
                    <a:pt x="1853" y="851"/>
                    <a:pt x="1855" y="856"/>
                    <a:pt x="1859" y="865"/>
                  </a:cubicBezTo>
                  <a:cubicBezTo>
                    <a:pt x="1862" y="871"/>
                    <a:pt x="1906" y="874"/>
                    <a:pt x="1909" y="887"/>
                  </a:cubicBezTo>
                  <a:cubicBezTo>
                    <a:pt x="1912" y="896"/>
                    <a:pt x="1918" y="912"/>
                    <a:pt x="1884" y="931"/>
                  </a:cubicBezTo>
                  <a:cubicBezTo>
                    <a:pt x="1884" y="935"/>
                    <a:pt x="1886" y="938"/>
                    <a:pt x="1901" y="938"/>
                  </a:cubicBezTo>
                  <a:cubicBezTo>
                    <a:pt x="1907" y="938"/>
                    <a:pt x="1915" y="938"/>
                    <a:pt x="1925" y="937"/>
                  </a:cubicBezTo>
                  <a:cubicBezTo>
                    <a:pt x="1933" y="936"/>
                    <a:pt x="1940" y="935"/>
                    <a:pt x="1944" y="935"/>
                  </a:cubicBezTo>
                  <a:cubicBezTo>
                    <a:pt x="1962" y="935"/>
                    <a:pt x="1958" y="943"/>
                    <a:pt x="1931" y="953"/>
                  </a:cubicBezTo>
                  <a:lnTo>
                    <a:pt x="1934" y="956"/>
                  </a:lnTo>
                  <a:cubicBezTo>
                    <a:pt x="1972" y="956"/>
                    <a:pt x="1972" y="962"/>
                    <a:pt x="1972" y="962"/>
                  </a:cubicBezTo>
                  <a:cubicBezTo>
                    <a:pt x="1942" y="970"/>
                    <a:pt x="1912" y="985"/>
                    <a:pt x="1929" y="985"/>
                  </a:cubicBezTo>
                  <a:cubicBezTo>
                    <a:pt x="1931" y="985"/>
                    <a:pt x="1935" y="985"/>
                    <a:pt x="1940" y="984"/>
                  </a:cubicBezTo>
                  <a:cubicBezTo>
                    <a:pt x="1954" y="979"/>
                    <a:pt x="1962" y="977"/>
                    <a:pt x="1968" y="977"/>
                  </a:cubicBezTo>
                  <a:cubicBezTo>
                    <a:pt x="1975" y="977"/>
                    <a:pt x="1976" y="981"/>
                    <a:pt x="1978" y="987"/>
                  </a:cubicBezTo>
                  <a:cubicBezTo>
                    <a:pt x="1950" y="1012"/>
                    <a:pt x="1971" y="1178"/>
                    <a:pt x="2002" y="1178"/>
                  </a:cubicBezTo>
                  <a:cubicBezTo>
                    <a:pt x="2002" y="1178"/>
                    <a:pt x="2003" y="1178"/>
                    <a:pt x="2003" y="1178"/>
                  </a:cubicBezTo>
                  <a:cubicBezTo>
                    <a:pt x="2003" y="1178"/>
                    <a:pt x="2003" y="1185"/>
                    <a:pt x="2003" y="1194"/>
                  </a:cubicBezTo>
                  <a:lnTo>
                    <a:pt x="2003" y="1210"/>
                  </a:lnTo>
                  <a:cubicBezTo>
                    <a:pt x="1925" y="1213"/>
                    <a:pt x="1965" y="1235"/>
                    <a:pt x="2000" y="1253"/>
                  </a:cubicBezTo>
                  <a:cubicBezTo>
                    <a:pt x="2038" y="1260"/>
                    <a:pt x="2038" y="1263"/>
                    <a:pt x="2038" y="1269"/>
                  </a:cubicBezTo>
                  <a:cubicBezTo>
                    <a:pt x="2029" y="1269"/>
                    <a:pt x="2022" y="1269"/>
                    <a:pt x="2016" y="1269"/>
                  </a:cubicBezTo>
                  <a:cubicBezTo>
                    <a:pt x="1960" y="1269"/>
                    <a:pt x="1963" y="1280"/>
                    <a:pt x="1994" y="1294"/>
                  </a:cubicBezTo>
                  <a:cubicBezTo>
                    <a:pt x="2048" y="1301"/>
                    <a:pt x="2063" y="1306"/>
                    <a:pt x="2039" y="1306"/>
                  </a:cubicBezTo>
                  <a:cubicBezTo>
                    <a:pt x="2030" y="1306"/>
                    <a:pt x="2015" y="1305"/>
                    <a:pt x="1994" y="1304"/>
                  </a:cubicBezTo>
                  <a:cubicBezTo>
                    <a:pt x="1976" y="1302"/>
                    <a:pt x="1962" y="1301"/>
                    <a:pt x="1953" y="1301"/>
                  </a:cubicBezTo>
                  <a:cubicBezTo>
                    <a:pt x="1925" y="1301"/>
                    <a:pt x="1944" y="1310"/>
                    <a:pt x="2028" y="1329"/>
                  </a:cubicBezTo>
                  <a:cubicBezTo>
                    <a:pt x="2066" y="1338"/>
                    <a:pt x="2066" y="1338"/>
                    <a:pt x="2028" y="1338"/>
                  </a:cubicBezTo>
                  <a:cubicBezTo>
                    <a:pt x="2005" y="1336"/>
                    <a:pt x="1989" y="1335"/>
                    <a:pt x="1978" y="1335"/>
                  </a:cubicBezTo>
                  <a:cubicBezTo>
                    <a:pt x="1953" y="1335"/>
                    <a:pt x="1961" y="1340"/>
                    <a:pt x="1987" y="1344"/>
                  </a:cubicBezTo>
                  <a:cubicBezTo>
                    <a:pt x="2036" y="1355"/>
                    <a:pt x="2052" y="1361"/>
                    <a:pt x="2033" y="1361"/>
                  </a:cubicBezTo>
                  <a:cubicBezTo>
                    <a:pt x="2025" y="1361"/>
                    <a:pt x="2008" y="1360"/>
                    <a:pt x="1984" y="1357"/>
                  </a:cubicBezTo>
                  <a:cubicBezTo>
                    <a:pt x="1957" y="1356"/>
                    <a:pt x="1939" y="1355"/>
                    <a:pt x="1930" y="1355"/>
                  </a:cubicBezTo>
                  <a:cubicBezTo>
                    <a:pt x="1915" y="1355"/>
                    <a:pt x="1931" y="1358"/>
                    <a:pt x="1978" y="1373"/>
                  </a:cubicBezTo>
                  <a:cubicBezTo>
                    <a:pt x="2035" y="1387"/>
                    <a:pt x="2045" y="1403"/>
                    <a:pt x="2014" y="1403"/>
                  </a:cubicBezTo>
                  <a:cubicBezTo>
                    <a:pt x="2004" y="1403"/>
                    <a:pt x="1990" y="1401"/>
                    <a:pt x="1972" y="1398"/>
                  </a:cubicBezTo>
                  <a:cubicBezTo>
                    <a:pt x="1972" y="1404"/>
                    <a:pt x="1934" y="1398"/>
                    <a:pt x="1972" y="1407"/>
                  </a:cubicBezTo>
                  <a:lnTo>
                    <a:pt x="1934" y="1404"/>
                  </a:lnTo>
                  <a:cubicBezTo>
                    <a:pt x="1931" y="1407"/>
                    <a:pt x="1931" y="1410"/>
                    <a:pt x="1928" y="1410"/>
                  </a:cubicBezTo>
                  <a:lnTo>
                    <a:pt x="1965" y="1423"/>
                  </a:lnTo>
                  <a:cubicBezTo>
                    <a:pt x="1962" y="1426"/>
                    <a:pt x="1915" y="1438"/>
                    <a:pt x="1906" y="1467"/>
                  </a:cubicBezTo>
                  <a:cubicBezTo>
                    <a:pt x="1884" y="1504"/>
                    <a:pt x="1878" y="1510"/>
                    <a:pt x="1915" y="1526"/>
                  </a:cubicBezTo>
                  <a:cubicBezTo>
                    <a:pt x="1954" y="1544"/>
                    <a:pt x="1969" y="1554"/>
                    <a:pt x="1963" y="1554"/>
                  </a:cubicBezTo>
                  <a:cubicBezTo>
                    <a:pt x="1958" y="1554"/>
                    <a:pt x="1939" y="1548"/>
                    <a:pt x="1909" y="1532"/>
                  </a:cubicBezTo>
                  <a:cubicBezTo>
                    <a:pt x="1909" y="1533"/>
                    <a:pt x="1908" y="1533"/>
                    <a:pt x="1907" y="1533"/>
                  </a:cubicBezTo>
                  <a:cubicBezTo>
                    <a:pt x="1901" y="1533"/>
                    <a:pt x="1886" y="1530"/>
                    <a:pt x="1877" y="1530"/>
                  </a:cubicBezTo>
                  <a:cubicBezTo>
                    <a:pt x="1872" y="1530"/>
                    <a:pt x="1869" y="1531"/>
                    <a:pt x="1868" y="1532"/>
                  </a:cubicBezTo>
                  <a:cubicBezTo>
                    <a:pt x="1865" y="1535"/>
                    <a:pt x="1862" y="1538"/>
                    <a:pt x="1857" y="1538"/>
                  </a:cubicBezTo>
                  <a:cubicBezTo>
                    <a:pt x="1851" y="1538"/>
                    <a:pt x="1841" y="1535"/>
                    <a:pt x="1824" y="1523"/>
                  </a:cubicBezTo>
                  <a:lnTo>
                    <a:pt x="1824" y="1526"/>
                  </a:lnTo>
                  <a:cubicBezTo>
                    <a:pt x="1869" y="1563"/>
                    <a:pt x="1867" y="1584"/>
                    <a:pt x="1847" y="1584"/>
                  </a:cubicBezTo>
                  <a:cubicBezTo>
                    <a:pt x="1842" y="1584"/>
                    <a:pt x="1835" y="1583"/>
                    <a:pt x="1828" y="1579"/>
                  </a:cubicBezTo>
                  <a:lnTo>
                    <a:pt x="1828" y="1579"/>
                  </a:lnTo>
                  <a:cubicBezTo>
                    <a:pt x="1824" y="1586"/>
                    <a:pt x="1821" y="1589"/>
                    <a:pt x="1843" y="1617"/>
                  </a:cubicBezTo>
                  <a:cubicBezTo>
                    <a:pt x="1855" y="1634"/>
                    <a:pt x="1860" y="1642"/>
                    <a:pt x="1857" y="1642"/>
                  </a:cubicBezTo>
                  <a:cubicBezTo>
                    <a:pt x="1854" y="1642"/>
                    <a:pt x="1847" y="1636"/>
                    <a:pt x="1834" y="1626"/>
                  </a:cubicBezTo>
                  <a:cubicBezTo>
                    <a:pt x="1820" y="1614"/>
                    <a:pt x="1802" y="1604"/>
                    <a:pt x="1794" y="1604"/>
                  </a:cubicBezTo>
                  <a:cubicBezTo>
                    <a:pt x="1786" y="1604"/>
                    <a:pt x="1788" y="1614"/>
                    <a:pt x="1815" y="1642"/>
                  </a:cubicBezTo>
                  <a:lnTo>
                    <a:pt x="1787" y="1617"/>
                  </a:lnTo>
                  <a:cubicBezTo>
                    <a:pt x="1779" y="1610"/>
                    <a:pt x="1774" y="1608"/>
                    <a:pt x="1773" y="1608"/>
                  </a:cubicBezTo>
                  <a:lnTo>
                    <a:pt x="1773" y="1608"/>
                  </a:lnTo>
                  <a:cubicBezTo>
                    <a:pt x="1768" y="1608"/>
                    <a:pt x="1787" y="1630"/>
                    <a:pt x="1806" y="1648"/>
                  </a:cubicBezTo>
                  <a:cubicBezTo>
                    <a:pt x="1829" y="1675"/>
                    <a:pt x="1841" y="1690"/>
                    <a:pt x="1839" y="1690"/>
                  </a:cubicBezTo>
                  <a:cubicBezTo>
                    <a:pt x="1836" y="1690"/>
                    <a:pt x="1816" y="1671"/>
                    <a:pt x="1774" y="1626"/>
                  </a:cubicBezTo>
                  <a:cubicBezTo>
                    <a:pt x="1746" y="1594"/>
                    <a:pt x="1733" y="1582"/>
                    <a:pt x="1731" y="1582"/>
                  </a:cubicBezTo>
                  <a:lnTo>
                    <a:pt x="1731" y="1582"/>
                  </a:lnTo>
                  <a:cubicBezTo>
                    <a:pt x="1730" y="1582"/>
                    <a:pt x="1735" y="1589"/>
                    <a:pt x="1746" y="1601"/>
                  </a:cubicBezTo>
                  <a:cubicBezTo>
                    <a:pt x="1762" y="1624"/>
                    <a:pt x="1778" y="1647"/>
                    <a:pt x="1775" y="1647"/>
                  </a:cubicBezTo>
                  <a:cubicBezTo>
                    <a:pt x="1773" y="1647"/>
                    <a:pt x="1769" y="1644"/>
                    <a:pt x="1762" y="1636"/>
                  </a:cubicBezTo>
                  <a:lnTo>
                    <a:pt x="1762" y="1636"/>
                  </a:lnTo>
                  <a:cubicBezTo>
                    <a:pt x="1759" y="1639"/>
                    <a:pt x="1755" y="1639"/>
                    <a:pt x="1802" y="1698"/>
                  </a:cubicBezTo>
                  <a:cubicBezTo>
                    <a:pt x="1824" y="1730"/>
                    <a:pt x="1821" y="1730"/>
                    <a:pt x="1818" y="1733"/>
                  </a:cubicBezTo>
                  <a:cubicBezTo>
                    <a:pt x="1803" y="1714"/>
                    <a:pt x="1787" y="1693"/>
                    <a:pt x="1775" y="1671"/>
                  </a:cubicBezTo>
                  <a:lnTo>
                    <a:pt x="1775" y="1671"/>
                  </a:lnTo>
                  <a:cubicBezTo>
                    <a:pt x="1774" y="1672"/>
                    <a:pt x="1771" y="1673"/>
                    <a:pt x="1768" y="1677"/>
                  </a:cubicBezTo>
                  <a:cubicBezTo>
                    <a:pt x="1765" y="1677"/>
                    <a:pt x="1734" y="1651"/>
                    <a:pt x="1712" y="1620"/>
                  </a:cubicBezTo>
                  <a:cubicBezTo>
                    <a:pt x="1703" y="1609"/>
                    <a:pt x="1697" y="1603"/>
                    <a:pt x="1696" y="1603"/>
                  </a:cubicBezTo>
                  <a:lnTo>
                    <a:pt x="1696" y="1603"/>
                  </a:lnTo>
                  <a:cubicBezTo>
                    <a:pt x="1694" y="1603"/>
                    <a:pt x="1704" y="1618"/>
                    <a:pt x="1730" y="1655"/>
                  </a:cubicBezTo>
                  <a:cubicBezTo>
                    <a:pt x="1774" y="1717"/>
                    <a:pt x="1774" y="1717"/>
                    <a:pt x="1768" y="1720"/>
                  </a:cubicBezTo>
                  <a:cubicBezTo>
                    <a:pt x="1767" y="1721"/>
                    <a:pt x="1766" y="1722"/>
                    <a:pt x="1765" y="1722"/>
                  </a:cubicBezTo>
                  <a:cubicBezTo>
                    <a:pt x="1761" y="1722"/>
                    <a:pt x="1755" y="1717"/>
                    <a:pt x="1740" y="1695"/>
                  </a:cubicBezTo>
                  <a:cubicBezTo>
                    <a:pt x="1723" y="1672"/>
                    <a:pt x="1719" y="1666"/>
                    <a:pt x="1715" y="1666"/>
                  </a:cubicBezTo>
                  <a:cubicBezTo>
                    <a:pt x="1714" y="1666"/>
                    <a:pt x="1713" y="1666"/>
                    <a:pt x="1712" y="1667"/>
                  </a:cubicBezTo>
                  <a:cubicBezTo>
                    <a:pt x="1702" y="1670"/>
                    <a:pt x="1746" y="1774"/>
                    <a:pt x="1777" y="1843"/>
                  </a:cubicBezTo>
                  <a:cubicBezTo>
                    <a:pt x="1796" y="1876"/>
                    <a:pt x="1806" y="1892"/>
                    <a:pt x="1805" y="1892"/>
                  </a:cubicBezTo>
                  <a:cubicBezTo>
                    <a:pt x="1805" y="1892"/>
                    <a:pt x="1794" y="1877"/>
                    <a:pt x="1774" y="1846"/>
                  </a:cubicBezTo>
                  <a:cubicBezTo>
                    <a:pt x="1761" y="1821"/>
                    <a:pt x="1754" y="1816"/>
                    <a:pt x="1750" y="1816"/>
                  </a:cubicBezTo>
                  <a:cubicBezTo>
                    <a:pt x="1748" y="1816"/>
                    <a:pt x="1747" y="1817"/>
                    <a:pt x="1746" y="1818"/>
                  </a:cubicBezTo>
                  <a:cubicBezTo>
                    <a:pt x="1727" y="1783"/>
                    <a:pt x="1734" y="1780"/>
                    <a:pt x="1737" y="1780"/>
                  </a:cubicBezTo>
                  <a:lnTo>
                    <a:pt x="1718" y="1745"/>
                  </a:lnTo>
                  <a:cubicBezTo>
                    <a:pt x="1698" y="1715"/>
                    <a:pt x="1688" y="1699"/>
                    <a:pt x="1686" y="1699"/>
                  </a:cubicBezTo>
                  <a:lnTo>
                    <a:pt x="1686" y="1699"/>
                  </a:lnTo>
                  <a:cubicBezTo>
                    <a:pt x="1684" y="1699"/>
                    <a:pt x="1691" y="1716"/>
                    <a:pt x="1705" y="1752"/>
                  </a:cubicBezTo>
                  <a:cubicBezTo>
                    <a:pt x="1712" y="1769"/>
                    <a:pt x="1715" y="1778"/>
                    <a:pt x="1714" y="1778"/>
                  </a:cubicBezTo>
                  <a:cubicBezTo>
                    <a:pt x="1713" y="1778"/>
                    <a:pt x="1708" y="1770"/>
                    <a:pt x="1699" y="1755"/>
                  </a:cubicBezTo>
                  <a:cubicBezTo>
                    <a:pt x="1684" y="1733"/>
                    <a:pt x="1670" y="1712"/>
                    <a:pt x="1668" y="1712"/>
                  </a:cubicBezTo>
                  <a:lnTo>
                    <a:pt x="1668" y="1712"/>
                  </a:lnTo>
                  <a:cubicBezTo>
                    <a:pt x="1668" y="1712"/>
                    <a:pt x="1669" y="1716"/>
                    <a:pt x="1674" y="1727"/>
                  </a:cubicBezTo>
                  <a:cubicBezTo>
                    <a:pt x="1674" y="1727"/>
                    <a:pt x="1674" y="1727"/>
                    <a:pt x="1673" y="1727"/>
                  </a:cubicBezTo>
                  <a:cubicBezTo>
                    <a:pt x="1671" y="1727"/>
                    <a:pt x="1662" y="1724"/>
                    <a:pt x="1646" y="1695"/>
                  </a:cubicBezTo>
                  <a:lnTo>
                    <a:pt x="1646" y="1695"/>
                  </a:lnTo>
                  <a:cubicBezTo>
                    <a:pt x="1636" y="1698"/>
                    <a:pt x="1633" y="1698"/>
                    <a:pt x="1649" y="1736"/>
                  </a:cubicBezTo>
                  <a:cubicBezTo>
                    <a:pt x="1661" y="1771"/>
                    <a:pt x="1658" y="1771"/>
                    <a:pt x="1652" y="1774"/>
                  </a:cubicBezTo>
                  <a:cubicBezTo>
                    <a:pt x="1649" y="1774"/>
                    <a:pt x="1643" y="1774"/>
                    <a:pt x="1658" y="1811"/>
                  </a:cubicBezTo>
                  <a:cubicBezTo>
                    <a:pt x="1671" y="1846"/>
                    <a:pt x="1680" y="1883"/>
                    <a:pt x="1668" y="1886"/>
                  </a:cubicBezTo>
                  <a:cubicBezTo>
                    <a:pt x="1669" y="1902"/>
                    <a:pt x="1669" y="1912"/>
                    <a:pt x="1667" y="1912"/>
                  </a:cubicBezTo>
                  <a:cubicBezTo>
                    <a:pt x="1664" y="1912"/>
                    <a:pt x="1656" y="1895"/>
                    <a:pt x="1640" y="1855"/>
                  </a:cubicBezTo>
                  <a:cubicBezTo>
                    <a:pt x="1630" y="1829"/>
                    <a:pt x="1626" y="1823"/>
                    <a:pt x="1622" y="1823"/>
                  </a:cubicBezTo>
                  <a:cubicBezTo>
                    <a:pt x="1620" y="1823"/>
                    <a:pt x="1619" y="1823"/>
                    <a:pt x="1618" y="1824"/>
                  </a:cubicBezTo>
                  <a:cubicBezTo>
                    <a:pt x="1618" y="1824"/>
                    <a:pt x="1614" y="1824"/>
                    <a:pt x="1599" y="1789"/>
                  </a:cubicBezTo>
                  <a:cubicBezTo>
                    <a:pt x="1594" y="1779"/>
                    <a:pt x="1592" y="1775"/>
                    <a:pt x="1591" y="1775"/>
                  </a:cubicBezTo>
                  <a:lnTo>
                    <a:pt x="1591" y="1775"/>
                  </a:lnTo>
                  <a:cubicBezTo>
                    <a:pt x="1589" y="1775"/>
                    <a:pt x="1595" y="1800"/>
                    <a:pt x="1602" y="1827"/>
                  </a:cubicBezTo>
                  <a:lnTo>
                    <a:pt x="1624" y="1899"/>
                  </a:lnTo>
                  <a:cubicBezTo>
                    <a:pt x="1605" y="1865"/>
                    <a:pt x="1593" y="1830"/>
                    <a:pt x="1583" y="1792"/>
                  </a:cubicBezTo>
                  <a:cubicBezTo>
                    <a:pt x="1571" y="1756"/>
                    <a:pt x="1564" y="1738"/>
                    <a:pt x="1564" y="1738"/>
                  </a:cubicBezTo>
                  <a:lnTo>
                    <a:pt x="1564" y="1738"/>
                  </a:lnTo>
                  <a:cubicBezTo>
                    <a:pt x="1563" y="1738"/>
                    <a:pt x="1567" y="1756"/>
                    <a:pt x="1577" y="1792"/>
                  </a:cubicBezTo>
                  <a:cubicBezTo>
                    <a:pt x="1584" y="1820"/>
                    <a:pt x="1589" y="1847"/>
                    <a:pt x="1583" y="1847"/>
                  </a:cubicBezTo>
                  <a:cubicBezTo>
                    <a:pt x="1581" y="1847"/>
                    <a:pt x="1577" y="1843"/>
                    <a:pt x="1571" y="1833"/>
                  </a:cubicBezTo>
                  <a:cubicBezTo>
                    <a:pt x="1569" y="1833"/>
                    <a:pt x="1568" y="1833"/>
                    <a:pt x="1567" y="1833"/>
                  </a:cubicBezTo>
                  <a:cubicBezTo>
                    <a:pt x="1558" y="1833"/>
                    <a:pt x="1550" y="1831"/>
                    <a:pt x="1542" y="1799"/>
                  </a:cubicBezTo>
                  <a:cubicBezTo>
                    <a:pt x="1538" y="1788"/>
                    <a:pt x="1536" y="1784"/>
                    <a:pt x="1535" y="1784"/>
                  </a:cubicBezTo>
                  <a:cubicBezTo>
                    <a:pt x="1532" y="1784"/>
                    <a:pt x="1533" y="1802"/>
                    <a:pt x="1533" y="1802"/>
                  </a:cubicBezTo>
                  <a:cubicBezTo>
                    <a:pt x="1535" y="1821"/>
                    <a:pt x="1534" y="1830"/>
                    <a:pt x="1530" y="1830"/>
                  </a:cubicBezTo>
                  <a:cubicBezTo>
                    <a:pt x="1526" y="1830"/>
                    <a:pt x="1519" y="1822"/>
                    <a:pt x="1508" y="1805"/>
                  </a:cubicBezTo>
                  <a:cubicBezTo>
                    <a:pt x="1489" y="1769"/>
                    <a:pt x="1481" y="1751"/>
                    <a:pt x="1478" y="1751"/>
                  </a:cubicBezTo>
                  <a:lnTo>
                    <a:pt x="1478" y="1751"/>
                  </a:lnTo>
                  <a:cubicBezTo>
                    <a:pt x="1475" y="1751"/>
                    <a:pt x="1478" y="1770"/>
                    <a:pt x="1483" y="1808"/>
                  </a:cubicBezTo>
                  <a:cubicBezTo>
                    <a:pt x="1485" y="1830"/>
                    <a:pt x="1487" y="1850"/>
                    <a:pt x="1487" y="1850"/>
                  </a:cubicBezTo>
                  <a:cubicBezTo>
                    <a:pt x="1486" y="1850"/>
                    <a:pt x="1483" y="1839"/>
                    <a:pt x="1477" y="1808"/>
                  </a:cubicBezTo>
                  <a:cubicBezTo>
                    <a:pt x="1474" y="1797"/>
                    <a:pt x="1472" y="1793"/>
                    <a:pt x="1470" y="1793"/>
                  </a:cubicBezTo>
                  <a:cubicBezTo>
                    <a:pt x="1467" y="1793"/>
                    <a:pt x="1465" y="1819"/>
                    <a:pt x="1461" y="1846"/>
                  </a:cubicBezTo>
                  <a:cubicBezTo>
                    <a:pt x="1461" y="1896"/>
                    <a:pt x="1464" y="1946"/>
                    <a:pt x="1470" y="1996"/>
                  </a:cubicBezTo>
                  <a:cubicBezTo>
                    <a:pt x="1474" y="2041"/>
                    <a:pt x="1476" y="2059"/>
                    <a:pt x="1472" y="2059"/>
                  </a:cubicBezTo>
                  <a:cubicBezTo>
                    <a:pt x="1470" y="2059"/>
                    <a:pt x="1465" y="2051"/>
                    <a:pt x="1458" y="2037"/>
                  </a:cubicBezTo>
                  <a:cubicBezTo>
                    <a:pt x="1451" y="2037"/>
                    <a:pt x="1442" y="1999"/>
                    <a:pt x="1442" y="1962"/>
                  </a:cubicBezTo>
                  <a:cubicBezTo>
                    <a:pt x="1439" y="1924"/>
                    <a:pt x="1445" y="1924"/>
                    <a:pt x="1445" y="1924"/>
                  </a:cubicBezTo>
                  <a:lnTo>
                    <a:pt x="1448" y="1921"/>
                  </a:lnTo>
                  <a:cubicBezTo>
                    <a:pt x="1445" y="1885"/>
                    <a:pt x="1442" y="1849"/>
                    <a:pt x="1434" y="1849"/>
                  </a:cubicBezTo>
                  <a:cubicBezTo>
                    <a:pt x="1433" y="1849"/>
                    <a:pt x="1433" y="1849"/>
                    <a:pt x="1433" y="1849"/>
                  </a:cubicBezTo>
                  <a:cubicBezTo>
                    <a:pt x="1428" y="1830"/>
                    <a:pt x="1425" y="1821"/>
                    <a:pt x="1423" y="1821"/>
                  </a:cubicBezTo>
                  <a:cubicBezTo>
                    <a:pt x="1421" y="1821"/>
                    <a:pt x="1420" y="1830"/>
                    <a:pt x="1420" y="1849"/>
                  </a:cubicBezTo>
                  <a:cubicBezTo>
                    <a:pt x="1414" y="1811"/>
                    <a:pt x="1404" y="1811"/>
                    <a:pt x="1392" y="1808"/>
                  </a:cubicBezTo>
                  <a:cubicBezTo>
                    <a:pt x="1383" y="1808"/>
                    <a:pt x="1367" y="1808"/>
                    <a:pt x="1361" y="1771"/>
                  </a:cubicBezTo>
                  <a:cubicBezTo>
                    <a:pt x="1351" y="1771"/>
                    <a:pt x="1345" y="1771"/>
                    <a:pt x="1345" y="1808"/>
                  </a:cubicBezTo>
                  <a:cubicBezTo>
                    <a:pt x="1343" y="1852"/>
                    <a:pt x="1341" y="1870"/>
                    <a:pt x="1340" y="1870"/>
                  </a:cubicBezTo>
                  <a:cubicBezTo>
                    <a:pt x="1339" y="1870"/>
                    <a:pt x="1339" y="1861"/>
                    <a:pt x="1339" y="1846"/>
                  </a:cubicBezTo>
                  <a:cubicBezTo>
                    <a:pt x="1335" y="1797"/>
                    <a:pt x="1309" y="1758"/>
                    <a:pt x="1288" y="1758"/>
                  </a:cubicBezTo>
                  <a:cubicBezTo>
                    <a:pt x="1276" y="1758"/>
                    <a:pt x="1266" y="1769"/>
                    <a:pt x="1260" y="1796"/>
                  </a:cubicBezTo>
                  <a:lnTo>
                    <a:pt x="1251" y="1796"/>
                  </a:lnTo>
                  <a:cubicBezTo>
                    <a:pt x="1247" y="1774"/>
                    <a:pt x="1236" y="1762"/>
                    <a:pt x="1226" y="1762"/>
                  </a:cubicBezTo>
                  <a:cubicBezTo>
                    <a:pt x="1217" y="1762"/>
                    <a:pt x="1209" y="1768"/>
                    <a:pt x="1204" y="1783"/>
                  </a:cubicBezTo>
                  <a:lnTo>
                    <a:pt x="1188" y="1780"/>
                  </a:lnTo>
                  <a:cubicBezTo>
                    <a:pt x="1187" y="1759"/>
                    <a:pt x="1185" y="1749"/>
                    <a:pt x="1182" y="1749"/>
                  </a:cubicBezTo>
                  <a:cubicBezTo>
                    <a:pt x="1178" y="1749"/>
                    <a:pt x="1174" y="1757"/>
                    <a:pt x="1166" y="1774"/>
                  </a:cubicBezTo>
                  <a:cubicBezTo>
                    <a:pt x="1157" y="1798"/>
                    <a:pt x="1150" y="1824"/>
                    <a:pt x="1150" y="1824"/>
                  </a:cubicBezTo>
                  <a:cubicBezTo>
                    <a:pt x="1150" y="1824"/>
                    <a:pt x="1151" y="1819"/>
                    <a:pt x="1154" y="1808"/>
                  </a:cubicBezTo>
                  <a:cubicBezTo>
                    <a:pt x="1163" y="1774"/>
                    <a:pt x="1151" y="1771"/>
                    <a:pt x="1132" y="1764"/>
                  </a:cubicBezTo>
                  <a:cubicBezTo>
                    <a:pt x="1126" y="1761"/>
                    <a:pt x="1121" y="1759"/>
                    <a:pt x="1118" y="1759"/>
                  </a:cubicBezTo>
                  <a:cubicBezTo>
                    <a:pt x="1112" y="1759"/>
                    <a:pt x="1111" y="1767"/>
                    <a:pt x="1107" y="1792"/>
                  </a:cubicBezTo>
                  <a:cubicBezTo>
                    <a:pt x="1099" y="1800"/>
                    <a:pt x="1093" y="1803"/>
                    <a:pt x="1090" y="1803"/>
                  </a:cubicBezTo>
                  <a:cubicBezTo>
                    <a:pt x="1080" y="1803"/>
                    <a:pt x="1088" y="1777"/>
                    <a:pt x="1097" y="1749"/>
                  </a:cubicBezTo>
                  <a:cubicBezTo>
                    <a:pt x="1110" y="1717"/>
                    <a:pt x="1115" y="1699"/>
                    <a:pt x="1113" y="1699"/>
                  </a:cubicBezTo>
                  <a:lnTo>
                    <a:pt x="1113" y="1699"/>
                  </a:lnTo>
                  <a:cubicBezTo>
                    <a:pt x="1111" y="1699"/>
                    <a:pt x="1098" y="1725"/>
                    <a:pt x="1075" y="1783"/>
                  </a:cubicBezTo>
                  <a:cubicBezTo>
                    <a:pt x="1060" y="1821"/>
                    <a:pt x="1049" y="1836"/>
                    <a:pt x="1045" y="1836"/>
                  </a:cubicBezTo>
                  <a:cubicBezTo>
                    <a:pt x="1041" y="1836"/>
                    <a:pt x="1042" y="1827"/>
                    <a:pt x="1047" y="1811"/>
                  </a:cubicBezTo>
                  <a:cubicBezTo>
                    <a:pt x="1057" y="1785"/>
                    <a:pt x="1063" y="1779"/>
                    <a:pt x="1066" y="1779"/>
                  </a:cubicBezTo>
                  <a:cubicBezTo>
                    <a:pt x="1068" y="1779"/>
                    <a:pt x="1068" y="1779"/>
                    <a:pt x="1069" y="1780"/>
                  </a:cubicBezTo>
                  <a:lnTo>
                    <a:pt x="1094" y="1708"/>
                  </a:lnTo>
                  <a:cubicBezTo>
                    <a:pt x="1091" y="1708"/>
                    <a:pt x="1091" y="1708"/>
                    <a:pt x="1072" y="1739"/>
                  </a:cubicBezTo>
                  <a:cubicBezTo>
                    <a:pt x="1072" y="1739"/>
                    <a:pt x="1069" y="1739"/>
                    <a:pt x="1050" y="1771"/>
                  </a:cubicBezTo>
                  <a:cubicBezTo>
                    <a:pt x="1032" y="1805"/>
                    <a:pt x="1019" y="1839"/>
                    <a:pt x="1010" y="1877"/>
                  </a:cubicBezTo>
                  <a:cubicBezTo>
                    <a:pt x="1005" y="1906"/>
                    <a:pt x="1000" y="1913"/>
                    <a:pt x="995" y="1913"/>
                  </a:cubicBezTo>
                  <a:cubicBezTo>
                    <a:pt x="994" y="1913"/>
                    <a:pt x="992" y="1912"/>
                    <a:pt x="991" y="1912"/>
                  </a:cubicBezTo>
                  <a:cubicBezTo>
                    <a:pt x="994" y="1874"/>
                    <a:pt x="1006" y="1836"/>
                    <a:pt x="1025" y="1802"/>
                  </a:cubicBezTo>
                  <a:cubicBezTo>
                    <a:pt x="1026" y="1802"/>
                    <a:pt x="1026" y="1802"/>
                    <a:pt x="1026" y="1802"/>
                  </a:cubicBezTo>
                  <a:cubicBezTo>
                    <a:pt x="1033" y="1802"/>
                    <a:pt x="1045" y="1769"/>
                    <a:pt x="1060" y="1736"/>
                  </a:cubicBezTo>
                  <a:cubicBezTo>
                    <a:pt x="1062" y="1729"/>
                    <a:pt x="1062" y="1726"/>
                    <a:pt x="1060" y="1726"/>
                  </a:cubicBezTo>
                  <a:cubicBezTo>
                    <a:pt x="1052" y="1726"/>
                    <a:pt x="1015" y="1772"/>
                    <a:pt x="988" y="1824"/>
                  </a:cubicBezTo>
                  <a:cubicBezTo>
                    <a:pt x="981" y="1838"/>
                    <a:pt x="977" y="1846"/>
                    <a:pt x="977" y="1846"/>
                  </a:cubicBezTo>
                  <a:cubicBezTo>
                    <a:pt x="977" y="1846"/>
                    <a:pt x="984" y="1830"/>
                    <a:pt x="1000" y="1789"/>
                  </a:cubicBezTo>
                  <a:cubicBezTo>
                    <a:pt x="1016" y="1755"/>
                    <a:pt x="1006" y="1752"/>
                    <a:pt x="997" y="1745"/>
                  </a:cubicBezTo>
                  <a:cubicBezTo>
                    <a:pt x="994" y="1744"/>
                    <a:pt x="992" y="1742"/>
                    <a:pt x="990" y="1742"/>
                  </a:cubicBezTo>
                  <a:cubicBezTo>
                    <a:pt x="984" y="1742"/>
                    <a:pt x="979" y="1749"/>
                    <a:pt x="966" y="1774"/>
                  </a:cubicBezTo>
                  <a:cubicBezTo>
                    <a:pt x="951" y="1804"/>
                    <a:pt x="936" y="1837"/>
                    <a:pt x="929" y="1837"/>
                  </a:cubicBezTo>
                  <a:cubicBezTo>
                    <a:pt x="929" y="1837"/>
                    <a:pt x="928" y="1836"/>
                    <a:pt x="928" y="1836"/>
                  </a:cubicBezTo>
                  <a:lnTo>
                    <a:pt x="928" y="1836"/>
                  </a:lnTo>
                  <a:cubicBezTo>
                    <a:pt x="934" y="1839"/>
                    <a:pt x="919" y="1874"/>
                    <a:pt x="900" y="1908"/>
                  </a:cubicBezTo>
                  <a:cubicBezTo>
                    <a:pt x="903" y="1883"/>
                    <a:pt x="909" y="1858"/>
                    <a:pt x="919" y="1833"/>
                  </a:cubicBezTo>
                  <a:cubicBezTo>
                    <a:pt x="941" y="1758"/>
                    <a:pt x="950" y="1720"/>
                    <a:pt x="934" y="1708"/>
                  </a:cubicBezTo>
                  <a:cubicBezTo>
                    <a:pt x="925" y="1702"/>
                    <a:pt x="912" y="1695"/>
                    <a:pt x="931" y="1661"/>
                  </a:cubicBezTo>
                  <a:cubicBezTo>
                    <a:pt x="928" y="1659"/>
                    <a:pt x="925" y="1657"/>
                    <a:pt x="922" y="1657"/>
                  </a:cubicBezTo>
                  <a:cubicBezTo>
                    <a:pt x="917" y="1657"/>
                    <a:pt x="911" y="1663"/>
                    <a:pt x="897" y="1683"/>
                  </a:cubicBezTo>
                  <a:lnTo>
                    <a:pt x="887" y="1677"/>
                  </a:lnTo>
                  <a:cubicBezTo>
                    <a:pt x="898" y="1659"/>
                    <a:pt x="900" y="1649"/>
                    <a:pt x="896" y="1649"/>
                  </a:cubicBezTo>
                  <a:cubicBezTo>
                    <a:pt x="893" y="1649"/>
                    <a:pt x="886" y="1655"/>
                    <a:pt x="878" y="1667"/>
                  </a:cubicBezTo>
                  <a:cubicBezTo>
                    <a:pt x="870" y="1675"/>
                    <a:pt x="866" y="1678"/>
                    <a:pt x="864" y="1678"/>
                  </a:cubicBezTo>
                  <a:cubicBezTo>
                    <a:pt x="859" y="1678"/>
                    <a:pt x="868" y="1660"/>
                    <a:pt x="865" y="1658"/>
                  </a:cubicBezTo>
                  <a:cubicBezTo>
                    <a:pt x="884" y="1628"/>
                    <a:pt x="894" y="1611"/>
                    <a:pt x="893" y="1611"/>
                  </a:cubicBezTo>
                  <a:lnTo>
                    <a:pt x="893" y="1611"/>
                  </a:lnTo>
                  <a:cubicBezTo>
                    <a:pt x="893" y="1611"/>
                    <a:pt x="876" y="1635"/>
                    <a:pt x="840" y="1686"/>
                  </a:cubicBezTo>
                  <a:cubicBezTo>
                    <a:pt x="822" y="1705"/>
                    <a:pt x="809" y="1730"/>
                    <a:pt x="806" y="1758"/>
                  </a:cubicBezTo>
                  <a:cubicBezTo>
                    <a:pt x="809" y="1761"/>
                    <a:pt x="815" y="1764"/>
                    <a:pt x="818" y="1767"/>
                  </a:cubicBezTo>
                  <a:lnTo>
                    <a:pt x="784" y="1786"/>
                  </a:lnTo>
                  <a:cubicBezTo>
                    <a:pt x="784" y="1786"/>
                    <a:pt x="783" y="1786"/>
                    <a:pt x="783" y="1786"/>
                  </a:cubicBezTo>
                  <a:cubicBezTo>
                    <a:pt x="777" y="1786"/>
                    <a:pt x="748" y="1807"/>
                    <a:pt x="724" y="1836"/>
                  </a:cubicBezTo>
                  <a:cubicBezTo>
                    <a:pt x="724" y="1836"/>
                    <a:pt x="705" y="1862"/>
                    <a:pt x="697" y="1862"/>
                  </a:cubicBezTo>
                  <a:cubicBezTo>
                    <a:pt x="697" y="1862"/>
                    <a:pt x="697" y="1862"/>
                    <a:pt x="696" y="1861"/>
                  </a:cubicBezTo>
                  <a:lnTo>
                    <a:pt x="743" y="1802"/>
                  </a:lnTo>
                  <a:cubicBezTo>
                    <a:pt x="771" y="1774"/>
                    <a:pt x="793" y="1745"/>
                    <a:pt x="815" y="1714"/>
                  </a:cubicBezTo>
                  <a:cubicBezTo>
                    <a:pt x="844" y="1673"/>
                    <a:pt x="859" y="1643"/>
                    <a:pt x="853" y="1643"/>
                  </a:cubicBezTo>
                  <a:cubicBezTo>
                    <a:pt x="850" y="1643"/>
                    <a:pt x="841" y="1651"/>
                    <a:pt x="825" y="1670"/>
                  </a:cubicBezTo>
                  <a:cubicBezTo>
                    <a:pt x="822" y="1667"/>
                    <a:pt x="822" y="1667"/>
                    <a:pt x="840" y="1636"/>
                  </a:cubicBezTo>
                  <a:cubicBezTo>
                    <a:pt x="851" y="1623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9" y="1628"/>
                    <a:pt x="809" y="1658"/>
                  </a:cubicBezTo>
                  <a:cubicBezTo>
                    <a:pt x="784" y="1683"/>
                    <a:pt x="769" y="1695"/>
                    <a:pt x="766" y="1695"/>
                  </a:cubicBezTo>
                  <a:cubicBezTo>
                    <a:pt x="762" y="1695"/>
                    <a:pt x="772" y="1680"/>
                    <a:pt x="797" y="1648"/>
                  </a:cubicBezTo>
                  <a:cubicBezTo>
                    <a:pt x="827" y="1605"/>
                    <a:pt x="833" y="1586"/>
                    <a:pt x="825" y="1586"/>
                  </a:cubicBezTo>
                  <a:cubicBezTo>
                    <a:pt x="822" y="1586"/>
                    <a:pt x="815" y="1590"/>
                    <a:pt x="806" y="1598"/>
                  </a:cubicBezTo>
                  <a:cubicBezTo>
                    <a:pt x="779" y="1626"/>
                    <a:pt x="764" y="1637"/>
                    <a:pt x="757" y="1637"/>
                  </a:cubicBezTo>
                  <a:cubicBezTo>
                    <a:pt x="751" y="1637"/>
                    <a:pt x="754" y="1626"/>
                    <a:pt x="765" y="1611"/>
                  </a:cubicBezTo>
                  <a:cubicBezTo>
                    <a:pt x="779" y="1595"/>
                    <a:pt x="784" y="1587"/>
                    <a:pt x="781" y="1587"/>
                  </a:cubicBezTo>
                  <a:cubicBezTo>
                    <a:pt x="778" y="1587"/>
                    <a:pt x="770" y="1592"/>
                    <a:pt x="756" y="1601"/>
                  </a:cubicBezTo>
                  <a:cubicBezTo>
                    <a:pt x="777" y="1580"/>
                    <a:pt x="796" y="1559"/>
                    <a:pt x="791" y="1559"/>
                  </a:cubicBezTo>
                  <a:cubicBezTo>
                    <a:pt x="790" y="1559"/>
                    <a:pt x="786" y="1561"/>
                    <a:pt x="778" y="1567"/>
                  </a:cubicBezTo>
                  <a:cubicBezTo>
                    <a:pt x="778" y="1567"/>
                    <a:pt x="778" y="1567"/>
                    <a:pt x="777" y="1567"/>
                  </a:cubicBezTo>
                  <a:cubicBezTo>
                    <a:pt x="776" y="1567"/>
                    <a:pt x="770" y="1569"/>
                    <a:pt x="750" y="1592"/>
                  </a:cubicBezTo>
                  <a:cubicBezTo>
                    <a:pt x="750" y="1592"/>
                    <a:pt x="718" y="1614"/>
                    <a:pt x="687" y="1636"/>
                  </a:cubicBezTo>
                  <a:cubicBezTo>
                    <a:pt x="690" y="1639"/>
                    <a:pt x="662" y="1664"/>
                    <a:pt x="634" y="1689"/>
                  </a:cubicBezTo>
                  <a:cubicBezTo>
                    <a:pt x="629" y="1693"/>
                    <a:pt x="625" y="1695"/>
                    <a:pt x="622" y="1695"/>
                  </a:cubicBezTo>
                  <a:cubicBezTo>
                    <a:pt x="611" y="1695"/>
                    <a:pt x="629" y="1653"/>
                    <a:pt x="699" y="1589"/>
                  </a:cubicBezTo>
                  <a:lnTo>
                    <a:pt x="756" y="1535"/>
                  </a:lnTo>
                  <a:lnTo>
                    <a:pt x="696" y="1583"/>
                  </a:lnTo>
                  <a:cubicBezTo>
                    <a:pt x="693" y="1576"/>
                    <a:pt x="690" y="1573"/>
                    <a:pt x="721" y="1551"/>
                  </a:cubicBezTo>
                  <a:cubicBezTo>
                    <a:pt x="753" y="1529"/>
                    <a:pt x="753" y="1529"/>
                    <a:pt x="750" y="1523"/>
                  </a:cubicBezTo>
                  <a:cubicBezTo>
                    <a:pt x="750" y="1523"/>
                    <a:pt x="749" y="1523"/>
                    <a:pt x="749" y="1523"/>
                  </a:cubicBezTo>
                  <a:cubicBezTo>
                    <a:pt x="747" y="1523"/>
                    <a:pt x="739" y="1525"/>
                    <a:pt x="715" y="1542"/>
                  </a:cubicBezTo>
                  <a:cubicBezTo>
                    <a:pt x="681" y="1567"/>
                    <a:pt x="667" y="1578"/>
                    <a:pt x="665" y="1578"/>
                  </a:cubicBezTo>
                  <a:cubicBezTo>
                    <a:pt x="665" y="1578"/>
                    <a:pt x="672" y="1571"/>
                    <a:pt x="684" y="1561"/>
                  </a:cubicBezTo>
                  <a:cubicBezTo>
                    <a:pt x="716" y="1535"/>
                    <a:pt x="730" y="1522"/>
                    <a:pt x="725" y="1522"/>
                  </a:cubicBezTo>
                  <a:cubicBezTo>
                    <a:pt x="721" y="1522"/>
                    <a:pt x="704" y="1531"/>
                    <a:pt x="674" y="1548"/>
                  </a:cubicBezTo>
                  <a:cubicBezTo>
                    <a:pt x="644" y="1568"/>
                    <a:pt x="628" y="1578"/>
                    <a:pt x="627" y="1578"/>
                  </a:cubicBezTo>
                  <a:cubicBezTo>
                    <a:pt x="626" y="1578"/>
                    <a:pt x="641" y="1567"/>
                    <a:pt x="671" y="1545"/>
                  </a:cubicBezTo>
                  <a:cubicBezTo>
                    <a:pt x="696" y="1532"/>
                    <a:pt x="715" y="1517"/>
                    <a:pt x="731" y="1495"/>
                  </a:cubicBezTo>
                  <a:lnTo>
                    <a:pt x="731" y="1495"/>
                  </a:lnTo>
                  <a:lnTo>
                    <a:pt x="699" y="1517"/>
                  </a:lnTo>
                  <a:cubicBezTo>
                    <a:pt x="665" y="1536"/>
                    <a:pt x="648" y="1545"/>
                    <a:pt x="643" y="1545"/>
                  </a:cubicBezTo>
                  <a:cubicBezTo>
                    <a:pt x="640" y="1545"/>
                    <a:pt x="647" y="1538"/>
                    <a:pt x="662" y="1526"/>
                  </a:cubicBezTo>
                  <a:cubicBezTo>
                    <a:pt x="682" y="1514"/>
                    <a:pt x="689" y="1508"/>
                    <a:pt x="682" y="1508"/>
                  </a:cubicBezTo>
                  <a:cubicBezTo>
                    <a:pt x="678" y="1508"/>
                    <a:pt x="669" y="1510"/>
                    <a:pt x="656" y="1514"/>
                  </a:cubicBezTo>
                  <a:cubicBezTo>
                    <a:pt x="652" y="1504"/>
                    <a:pt x="652" y="1501"/>
                    <a:pt x="684" y="1482"/>
                  </a:cubicBezTo>
                  <a:cubicBezTo>
                    <a:pt x="719" y="1465"/>
                    <a:pt x="736" y="1456"/>
                    <a:pt x="735" y="1456"/>
                  </a:cubicBezTo>
                  <a:lnTo>
                    <a:pt x="735" y="1456"/>
                  </a:lnTo>
                  <a:cubicBezTo>
                    <a:pt x="735" y="1456"/>
                    <a:pt x="717" y="1464"/>
                    <a:pt x="684" y="1479"/>
                  </a:cubicBezTo>
                  <a:cubicBezTo>
                    <a:pt x="669" y="1484"/>
                    <a:pt x="661" y="1487"/>
                    <a:pt x="657" y="1487"/>
                  </a:cubicBezTo>
                  <a:cubicBezTo>
                    <a:pt x="653" y="1487"/>
                    <a:pt x="659" y="1481"/>
                    <a:pt x="677" y="1467"/>
                  </a:cubicBezTo>
                  <a:cubicBezTo>
                    <a:pt x="696" y="1456"/>
                    <a:pt x="704" y="1451"/>
                    <a:pt x="701" y="1451"/>
                  </a:cubicBezTo>
                  <a:cubicBezTo>
                    <a:pt x="698" y="1451"/>
                    <a:pt x="690" y="1453"/>
                    <a:pt x="674" y="1457"/>
                  </a:cubicBezTo>
                  <a:cubicBezTo>
                    <a:pt x="605" y="1492"/>
                    <a:pt x="571" y="1507"/>
                    <a:pt x="574" y="1510"/>
                  </a:cubicBezTo>
                  <a:cubicBezTo>
                    <a:pt x="577" y="1517"/>
                    <a:pt x="577" y="1517"/>
                    <a:pt x="543" y="1532"/>
                  </a:cubicBezTo>
                  <a:lnTo>
                    <a:pt x="536" y="1523"/>
                  </a:lnTo>
                  <a:cubicBezTo>
                    <a:pt x="534" y="1518"/>
                    <a:pt x="534" y="1515"/>
                    <a:pt x="517" y="1515"/>
                  </a:cubicBezTo>
                  <a:cubicBezTo>
                    <a:pt x="511" y="1515"/>
                    <a:pt x="503" y="1516"/>
                    <a:pt x="493" y="1517"/>
                  </a:cubicBezTo>
                  <a:cubicBezTo>
                    <a:pt x="454" y="1520"/>
                    <a:pt x="390" y="1545"/>
                    <a:pt x="418" y="1545"/>
                  </a:cubicBezTo>
                  <a:cubicBezTo>
                    <a:pt x="420" y="1545"/>
                    <a:pt x="421" y="1545"/>
                    <a:pt x="424" y="1545"/>
                  </a:cubicBezTo>
                  <a:lnTo>
                    <a:pt x="424" y="1545"/>
                  </a:lnTo>
                  <a:lnTo>
                    <a:pt x="389" y="1567"/>
                  </a:lnTo>
                  <a:cubicBezTo>
                    <a:pt x="330" y="1592"/>
                    <a:pt x="306" y="1608"/>
                    <a:pt x="317" y="1608"/>
                  </a:cubicBezTo>
                  <a:cubicBezTo>
                    <a:pt x="325" y="1608"/>
                    <a:pt x="351" y="1599"/>
                    <a:pt x="395" y="1579"/>
                  </a:cubicBezTo>
                  <a:cubicBezTo>
                    <a:pt x="450" y="1555"/>
                    <a:pt x="476" y="1543"/>
                    <a:pt x="478" y="1543"/>
                  </a:cubicBezTo>
                  <a:lnTo>
                    <a:pt x="478" y="1543"/>
                  </a:lnTo>
                  <a:cubicBezTo>
                    <a:pt x="480" y="1543"/>
                    <a:pt x="464" y="1552"/>
                    <a:pt x="433" y="1570"/>
                  </a:cubicBezTo>
                  <a:cubicBezTo>
                    <a:pt x="364" y="1601"/>
                    <a:pt x="367" y="1608"/>
                    <a:pt x="370" y="1617"/>
                  </a:cubicBezTo>
                  <a:cubicBezTo>
                    <a:pt x="373" y="1623"/>
                    <a:pt x="373" y="1623"/>
                    <a:pt x="339" y="1639"/>
                  </a:cubicBezTo>
                  <a:cubicBezTo>
                    <a:pt x="308" y="1655"/>
                    <a:pt x="276" y="1680"/>
                    <a:pt x="279" y="1689"/>
                  </a:cubicBezTo>
                  <a:cubicBezTo>
                    <a:pt x="281" y="1691"/>
                    <a:pt x="281" y="1693"/>
                    <a:pt x="283" y="1693"/>
                  </a:cubicBezTo>
                  <a:cubicBezTo>
                    <a:pt x="287" y="1693"/>
                    <a:pt x="295" y="1688"/>
                    <a:pt x="317" y="1677"/>
                  </a:cubicBezTo>
                  <a:cubicBezTo>
                    <a:pt x="326" y="1669"/>
                    <a:pt x="333" y="1666"/>
                    <a:pt x="336" y="1666"/>
                  </a:cubicBezTo>
                  <a:cubicBezTo>
                    <a:pt x="342" y="1666"/>
                    <a:pt x="331" y="1681"/>
                    <a:pt x="289" y="1711"/>
                  </a:cubicBezTo>
                  <a:cubicBezTo>
                    <a:pt x="276" y="1722"/>
                    <a:pt x="269" y="1728"/>
                    <a:pt x="271" y="1728"/>
                  </a:cubicBezTo>
                  <a:cubicBezTo>
                    <a:pt x="274" y="1728"/>
                    <a:pt x="290" y="1719"/>
                    <a:pt x="326" y="1698"/>
                  </a:cubicBezTo>
                  <a:cubicBezTo>
                    <a:pt x="352" y="1685"/>
                    <a:pt x="369" y="1679"/>
                    <a:pt x="376" y="1679"/>
                  </a:cubicBezTo>
                  <a:cubicBezTo>
                    <a:pt x="387" y="1679"/>
                    <a:pt x="374" y="1694"/>
                    <a:pt x="336" y="1720"/>
                  </a:cubicBezTo>
                  <a:cubicBezTo>
                    <a:pt x="336" y="1720"/>
                    <a:pt x="339" y="1730"/>
                    <a:pt x="345" y="1736"/>
                  </a:cubicBezTo>
                  <a:cubicBezTo>
                    <a:pt x="346" y="1737"/>
                    <a:pt x="346" y="1737"/>
                    <a:pt x="348" y="1737"/>
                  </a:cubicBezTo>
                  <a:cubicBezTo>
                    <a:pt x="356" y="1737"/>
                    <a:pt x="384" y="1718"/>
                    <a:pt x="414" y="1702"/>
                  </a:cubicBezTo>
                  <a:cubicBezTo>
                    <a:pt x="448" y="1679"/>
                    <a:pt x="464" y="1669"/>
                    <a:pt x="466" y="1669"/>
                  </a:cubicBezTo>
                  <a:lnTo>
                    <a:pt x="466" y="1669"/>
                  </a:lnTo>
                  <a:cubicBezTo>
                    <a:pt x="468" y="1669"/>
                    <a:pt x="461" y="1676"/>
                    <a:pt x="449" y="1689"/>
                  </a:cubicBezTo>
                  <a:cubicBezTo>
                    <a:pt x="430" y="1705"/>
                    <a:pt x="411" y="1720"/>
                    <a:pt x="389" y="1736"/>
                  </a:cubicBezTo>
                  <a:cubicBezTo>
                    <a:pt x="358" y="1755"/>
                    <a:pt x="361" y="1761"/>
                    <a:pt x="367" y="1771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8" y="1780"/>
                    <a:pt x="398" y="1777"/>
                    <a:pt x="411" y="1767"/>
                  </a:cubicBezTo>
                  <a:lnTo>
                    <a:pt x="411" y="1767"/>
                  </a:lnTo>
                  <a:lnTo>
                    <a:pt x="380" y="1789"/>
                  </a:lnTo>
                  <a:cubicBezTo>
                    <a:pt x="382" y="1794"/>
                    <a:pt x="369" y="1805"/>
                    <a:pt x="370" y="1805"/>
                  </a:cubicBezTo>
                  <a:cubicBezTo>
                    <a:pt x="371" y="1805"/>
                    <a:pt x="374" y="1803"/>
                    <a:pt x="383" y="1796"/>
                  </a:cubicBezTo>
                  <a:lnTo>
                    <a:pt x="383" y="1796"/>
                  </a:lnTo>
                  <a:cubicBezTo>
                    <a:pt x="383" y="1796"/>
                    <a:pt x="389" y="1802"/>
                    <a:pt x="367" y="1839"/>
                  </a:cubicBezTo>
                  <a:cubicBezTo>
                    <a:pt x="361" y="1851"/>
                    <a:pt x="364" y="1856"/>
                    <a:pt x="372" y="1856"/>
                  </a:cubicBezTo>
                  <a:cubicBezTo>
                    <a:pt x="390" y="1856"/>
                    <a:pt x="434" y="1829"/>
                    <a:pt x="464" y="1783"/>
                  </a:cubicBezTo>
                  <a:cubicBezTo>
                    <a:pt x="463" y="1780"/>
                    <a:pt x="462" y="1779"/>
                    <a:pt x="463" y="1779"/>
                  </a:cubicBezTo>
                  <a:lnTo>
                    <a:pt x="463" y="1779"/>
                  </a:lnTo>
                  <a:cubicBezTo>
                    <a:pt x="463" y="1779"/>
                    <a:pt x="465" y="1782"/>
                    <a:pt x="471" y="1789"/>
                  </a:cubicBezTo>
                  <a:cubicBezTo>
                    <a:pt x="471" y="1790"/>
                    <a:pt x="472" y="1790"/>
                    <a:pt x="473" y="1790"/>
                  </a:cubicBezTo>
                  <a:cubicBezTo>
                    <a:pt x="480" y="1790"/>
                    <a:pt x="502" y="1771"/>
                    <a:pt x="502" y="1771"/>
                  </a:cubicBezTo>
                  <a:cubicBezTo>
                    <a:pt x="520" y="1758"/>
                    <a:pt x="529" y="1753"/>
                    <a:pt x="534" y="1753"/>
                  </a:cubicBezTo>
                  <a:cubicBezTo>
                    <a:pt x="538" y="1753"/>
                    <a:pt x="540" y="1755"/>
                    <a:pt x="543" y="1758"/>
                  </a:cubicBezTo>
                  <a:lnTo>
                    <a:pt x="483" y="1805"/>
                  </a:lnTo>
                  <a:cubicBezTo>
                    <a:pt x="426" y="1848"/>
                    <a:pt x="397" y="1879"/>
                    <a:pt x="407" y="1879"/>
                  </a:cubicBezTo>
                  <a:cubicBezTo>
                    <a:pt x="412" y="1879"/>
                    <a:pt x="430" y="1868"/>
                    <a:pt x="464" y="1843"/>
                  </a:cubicBezTo>
                  <a:lnTo>
                    <a:pt x="464" y="1843"/>
                  </a:lnTo>
                  <a:lnTo>
                    <a:pt x="436" y="1868"/>
                  </a:lnTo>
                  <a:cubicBezTo>
                    <a:pt x="417" y="1884"/>
                    <a:pt x="414" y="1893"/>
                    <a:pt x="425" y="1893"/>
                  </a:cubicBezTo>
                  <a:cubicBezTo>
                    <a:pt x="430" y="1893"/>
                    <a:pt x="439" y="1891"/>
                    <a:pt x="452" y="1886"/>
                  </a:cubicBezTo>
                  <a:cubicBezTo>
                    <a:pt x="452" y="1887"/>
                    <a:pt x="453" y="1887"/>
                    <a:pt x="454" y="1887"/>
                  </a:cubicBezTo>
                  <a:cubicBezTo>
                    <a:pt x="465" y="1887"/>
                    <a:pt x="519" y="1844"/>
                    <a:pt x="546" y="1821"/>
                  </a:cubicBezTo>
                  <a:cubicBezTo>
                    <a:pt x="565" y="1801"/>
                    <a:pt x="573" y="1798"/>
                    <a:pt x="576" y="1798"/>
                  </a:cubicBezTo>
                  <a:cubicBezTo>
                    <a:pt x="577" y="1798"/>
                    <a:pt x="577" y="1799"/>
                    <a:pt x="577" y="1799"/>
                  </a:cubicBezTo>
                  <a:cubicBezTo>
                    <a:pt x="583" y="1805"/>
                    <a:pt x="583" y="1805"/>
                    <a:pt x="555" y="1830"/>
                  </a:cubicBezTo>
                  <a:cubicBezTo>
                    <a:pt x="525" y="1860"/>
                    <a:pt x="515" y="1877"/>
                    <a:pt x="523" y="1877"/>
                  </a:cubicBezTo>
                  <a:cubicBezTo>
                    <a:pt x="529" y="1877"/>
                    <a:pt x="545" y="1867"/>
                    <a:pt x="571" y="1846"/>
                  </a:cubicBezTo>
                  <a:lnTo>
                    <a:pt x="571" y="1846"/>
                  </a:lnTo>
                  <a:lnTo>
                    <a:pt x="543" y="1874"/>
                  </a:lnTo>
                  <a:cubicBezTo>
                    <a:pt x="519" y="1898"/>
                    <a:pt x="497" y="1934"/>
                    <a:pt x="543" y="1934"/>
                  </a:cubicBezTo>
                  <a:cubicBezTo>
                    <a:pt x="545" y="1934"/>
                    <a:pt x="547" y="1934"/>
                    <a:pt x="549" y="1933"/>
                  </a:cubicBezTo>
                  <a:cubicBezTo>
                    <a:pt x="574" y="1955"/>
                    <a:pt x="593" y="1971"/>
                    <a:pt x="568" y="1999"/>
                  </a:cubicBezTo>
                  <a:cubicBezTo>
                    <a:pt x="562" y="2007"/>
                    <a:pt x="563" y="2011"/>
                    <a:pt x="567" y="2011"/>
                  </a:cubicBezTo>
                  <a:cubicBezTo>
                    <a:pt x="581" y="2011"/>
                    <a:pt x="631" y="1980"/>
                    <a:pt x="671" y="1940"/>
                  </a:cubicBezTo>
                  <a:lnTo>
                    <a:pt x="671" y="1940"/>
                  </a:lnTo>
                  <a:cubicBezTo>
                    <a:pt x="649" y="1971"/>
                    <a:pt x="656" y="1977"/>
                    <a:pt x="668" y="1987"/>
                  </a:cubicBezTo>
                  <a:cubicBezTo>
                    <a:pt x="687" y="1999"/>
                    <a:pt x="687" y="1999"/>
                    <a:pt x="665" y="2031"/>
                  </a:cubicBezTo>
                  <a:cubicBezTo>
                    <a:pt x="641" y="2059"/>
                    <a:pt x="629" y="2073"/>
                    <a:pt x="630" y="2073"/>
                  </a:cubicBezTo>
                  <a:cubicBezTo>
                    <a:pt x="632" y="2073"/>
                    <a:pt x="645" y="2060"/>
                    <a:pt x="671" y="2034"/>
                  </a:cubicBezTo>
                  <a:cubicBezTo>
                    <a:pt x="688" y="2014"/>
                    <a:pt x="699" y="2006"/>
                    <a:pt x="704" y="2006"/>
                  </a:cubicBezTo>
                  <a:cubicBezTo>
                    <a:pt x="715" y="2006"/>
                    <a:pt x="705" y="2040"/>
                    <a:pt x="677" y="2084"/>
                  </a:cubicBezTo>
                  <a:cubicBezTo>
                    <a:pt x="659" y="2115"/>
                    <a:pt x="665" y="2122"/>
                    <a:pt x="681" y="2131"/>
                  </a:cubicBezTo>
                  <a:cubicBezTo>
                    <a:pt x="693" y="2117"/>
                    <a:pt x="703" y="2112"/>
                    <a:pt x="711" y="2112"/>
                  </a:cubicBezTo>
                  <a:cubicBezTo>
                    <a:pt x="719" y="2112"/>
                    <a:pt x="726" y="2117"/>
                    <a:pt x="734" y="2122"/>
                  </a:cubicBezTo>
                  <a:cubicBezTo>
                    <a:pt x="740" y="2125"/>
                    <a:pt x="744" y="2127"/>
                    <a:pt x="748" y="2127"/>
                  </a:cubicBezTo>
                  <a:cubicBezTo>
                    <a:pt x="759" y="2127"/>
                    <a:pt x="765" y="2112"/>
                    <a:pt x="790" y="2065"/>
                  </a:cubicBezTo>
                  <a:cubicBezTo>
                    <a:pt x="816" y="2017"/>
                    <a:pt x="826" y="2006"/>
                    <a:pt x="834" y="2006"/>
                  </a:cubicBezTo>
                  <a:cubicBezTo>
                    <a:pt x="837" y="2006"/>
                    <a:pt x="840" y="2007"/>
                    <a:pt x="844" y="2009"/>
                  </a:cubicBezTo>
                  <a:cubicBezTo>
                    <a:pt x="850" y="2012"/>
                    <a:pt x="856" y="2015"/>
                    <a:pt x="840" y="2049"/>
                  </a:cubicBezTo>
                  <a:cubicBezTo>
                    <a:pt x="840" y="2049"/>
                    <a:pt x="831" y="2087"/>
                    <a:pt x="837" y="2090"/>
                  </a:cubicBezTo>
                  <a:cubicBezTo>
                    <a:pt x="844" y="2093"/>
                    <a:pt x="853" y="2096"/>
                    <a:pt x="837" y="2131"/>
                  </a:cubicBezTo>
                  <a:cubicBezTo>
                    <a:pt x="837" y="2131"/>
                    <a:pt x="828" y="2169"/>
                    <a:pt x="844" y="2178"/>
                  </a:cubicBezTo>
                  <a:cubicBezTo>
                    <a:pt x="859" y="2184"/>
                    <a:pt x="872" y="2190"/>
                    <a:pt x="859" y="2225"/>
                  </a:cubicBezTo>
                  <a:cubicBezTo>
                    <a:pt x="861" y="2226"/>
                    <a:pt x="862" y="2226"/>
                    <a:pt x="863" y="2226"/>
                  </a:cubicBezTo>
                  <a:cubicBezTo>
                    <a:pt x="866" y="2226"/>
                    <a:pt x="869" y="2220"/>
                    <a:pt x="881" y="2194"/>
                  </a:cubicBezTo>
                  <a:cubicBezTo>
                    <a:pt x="889" y="2171"/>
                    <a:pt x="901" y="2150"/>
                    <a:pt x="913" y="2150"/>
                  </a:cubicBezTo>
                  <a:cubicBezTo>
                    <a:pt x="920" y="2150"/>
                    <a:pt x="926" y="2156"/>
                    <a:pt x="931" y="2172"/>
                  </a:cubicBezTo>
                  <a:cubicBezTo>
                    <a:pt x="938" y="2174"/>
                    <a:pt x="946" y="2177"/>
                    <a:pt x="953" y="2177"/>
                  </a:cubicBezTo>
                  <a:cubicBezTo>
                    <a:pt x="964" y="2177"/>
                    <a:pt x="974" y="2171"/>
                    <a:pt x="981" y="2150"/>
                  </a:cubicBezTo>
                  <a:lnTo>
                    <a:pt x="981" y="2150"/>
                  </a:lnTo>
                  <a:cubicBezTo>
                    <a:pt x="988" y="2153"/>
                    <a:pt x="988" y="2153"/>
                    <a:pt x="975" y="2190"/>
                  </a:cubicBezTo>
                  <a:cubicBezTo>
                    <a:pt x="964" y="2228"/>
                    <a:pt x="963" y="2248"/>
                    <a:pt x="971" y="2248"/>
                  </a:cubicBezTo>
                  <a:cubicBezTo>
                    <a:pt x="977" y="2248"/>
                    <a:pt x="990" y="2232"/>
                    <a:pt x="1006" y="2200"/>
                  </a:cubicBezTo>
                  <a:cubicBezTo>
                    <a:pt x="1011" y="2184"/>
                    <a:pt x="1015" y="2176"/>
                    <a:pt x="1018" y="2176"/>
                  </a:cubicBezTo>
                  <a:cubicBezTo>
                    <a:pt x="1022" y="2176"/>
                    <a:pt x="1024" y="2186"/>
                    <a:pt x="1022" y="2206"/>
                  </a:cubicBezTo>
                  <a:cubicBezTo>
                    <a:pt x="1022" y="2206"/>
                    <a:pt x="1022" y="2206"/>
                    <a:pt x="1023" y="2206"/>
                  </a:cubicBezTo>
                  <a:cubicBezTo>
                    <a:pt x="1024" y="2206"/>
                    <a:pt x="1031" y="2204"/>
                    <a:pt x="1047" y="2175"/>
                  </a:cubicBezTo>
                  <a:cubicBezTo>
                    <a:pt x="1055" y="2158"/>
                    <a:pt x="1059" y="2148"/>
                    <a:pt x="1062" y="2148"/>
                  </a:cubicBezTo>
                  <a:cubicBezTo>
                    <a:pt x="1064" y="2148"/>
                    <a:pt x="1066" y="2158"/>
                    <a:pt x="1069" y="2178"/>
                  </a:cubicBezTo>
                  <a:cubicBezTo>
                    <a:pt x="1060" y="2216"/>
                    <a:pt x="1069" y="2219"/>
                    <a:pt x="1075" y="2219"/>
                  </a:cubicBezTo>
                  <a:cubicBezTo>
                    <a:pt x="1084" y="2208"/>
                    <a:pt x="1099" y="2204"/>
                    <a:pt x="1115" y="2204"/>
                  </a:cubicBezTo>
                  <a:cubicBezTo>
                    <a:pt x="1147" y="2204"/>
                    <a:pt x="1184" y="2221"/>
                    <a:pt x="1188" y="2244"/>
                  </a:cubicBezTo>
                  <a:cubicBezTo>
                    <a:pt x="1201" y="2209"/>
                    <a:pt x="1201" y="2209"/>
                    <a:pt x="1207" y="2209"/>
                  </a:cubicBezTo>
                  <a:cubicBezTo>
                    <a:pt x="1207" y="2239"/>
                    <a:pt x="1209" y="2251"/>
                    <a:pt x="1212" y="2251"/>
                  </a:cubicBezTo>
                  <a:cubicBezTo>
                    <a:pt x="1216" y="2251"/>
                    <a:pt x="1222" y="2221"/>
                    <a:pt x="1226" y="2175"/>
                  </a:cubicBezTo>
                  <a:lnTo>
                    <a:pt x="1220" y="2172"/>
                  </a:lnTo>
                  <a:lnTo>
                    <a:pt x="1213" y="2172"/>
                  </a:lnTo>
                  <a:cubicBezTo>
                    <a:pt x="1217" y="2138"/>
                    <a:pt x="1223" y="2121"/>
                    <a:pt x="1228" y="2121"/>
                  </a:cubicBezTo>
                  <a:cubicBezTo>
                    <a:pt x="1234" y="2121"/>
                    <a:pt x="1237" y="2149"/>
                    <a:pt x="1232" y="2212"/>
                  </a:cubicBezTo>
                  <a:cubicBezTo>
                    <a:pt x="1231" y="2250"/>
                    <a:pt x="1231" y="2269"/>
                    <a:pt x="1233" y="2269"/>
                  </a:cubicBezTo>
                  <a:cubicBezTo>
                    <a:pt x="1235" y="2269"/>
                    <a:pt x="1240" y="2251"/>
                    <a:pt x="1248" y="2216"/>
                  </a:cubicBezTo>
                  <a:cubicBezTo>
                    <a:pt x="1254" y="2178"/>
                    <a:pt x="1259" y="2160"/>
                    <a:pt x="1262" y="2160"/>
                  </a:cubicBezTo>
                  <a:cubicBezTo>
                    <a:pt x="1266" y="2160"/>
                    <a:pt x="1268" y="2179"/>
                    <a:pt x="1270" y="2219"/>
                  </a:cubicBezTo>
                  <a:cubicBezTo>
                    <a:pt x="1267" y="2256"/>
                    <a:pt x="1265" y="2275"/>
                    <a:pt x="1266" y="2275"/>
                  </a:cubicBezTo>
                  <a:cubicBezTo>
                    <a:pt x="1267" y="2275"/>
                    <a:pt x="1271" y="2256"/>
                    <a:pt x="1279" y="2219"/>
                  </a:cubicBezTo>
                  <a:cubicBezTo>
                    <a:pt x="1293" y="2136"/>
                    <a:pt x="1305" y="2088"/>
                    <a:pt x="1313" y="2088"/>
                  </a:cubicBezTo>
                  <a:cubicBezTo>
                    <a:pt x="1318" y="2088"/>
                    <a:pt x="1321" y="2118"/>
                    <a:pt x="1320" y="2184"/>
                  </a:cubicBezTo>
                  <a:cubicBezTo>
                    <a:pt x="1317" y="2263"/>
                    <a:pt x="1323" y="2300"/>
                    <a:pt x="1329" y="2300"/>
                  </a:cubicBezTo>
                  <a:cubicBezTo>
                    <a:pt x="1339" y="2300"/>
                    <a:pt x="1339" y="2263"/>
                    <a:pt x="1342" y="2225"/>
                  </a:cubicBezTo>
                  <a:cubicBezTo>
                    <a:pt x="1339" y="2187"/>
                    <a:pt x="1339" y="2169"/>
                    <a:pt x="1341" y="2169"/>
                  </a:cubicBezTo>
                  <a:lnTo>
                    <a:pt x="1341" y="2169"/>
                  </a:lnTo>
                  <a:cubicBezTo>
                    <a:pt x="1344" y="2169"/>
                    <a:pt x="1350" y="2187"/>
                    <a:pt x="1357" y="2225"/>
                  </a:cubicBezTo>
                  <a:cubicBezTo>
                    <a:pt x="1370" y="2288"/>
                    <a:pt x="1381" y="2315"/>
                    <a:pt x="1392" y="2315"/>
                  </a:cubicBezTo>
                  <a:cubicBezTo>
                    <a:pt x="1401" y="2315"/>
                    <a:pt x="1410" y="2298"/>
                    <a:pt x="1420" y="2266"/>
                  </a:cubicBezTo>
                  <a:cubicBezTo>
                    <a:pt x="1434" y="2228"/>
                    <a:pt x="1447" y="2208"/>
                    <a:pt x="1454" y="2208"/>
                  </a:cubicBezTo>
                  <a:cubicBezTo>
                    <a:pt x="1461" y="2208"/>
                    <a:pt x="1462" y="2227"/>
                    <a:pt x="1455" y="2266"/>
                  </a:cubicBezTo>
                  <a:cubicBezTo>
                    <a:pt x="1447" y="2310"/>
                    <a:pt x="1444" y="2328"/>
                    <a:pt x="1446" y="2328"/>
                  </a:cubicBezTo>
                  <a:cubicBezTo>
                    <a:pt x="1446" y="2328"/>
                    <a:pt x="1449" y="2319"/>
                    <a:pt x="1455" y="2303"/>
                  </a:cubicBezTo>
                  <a:lnTo>
                    <a:pt x="1499" y="2300"/>
                  </a:lnTo>
                  <a:cubicBezTo>
                    <a:pt x="1505" y="2297"/>
                    <a:pt x="1511" y="2259"/>
                    <a:pt x="1505" y="2222"/>
                  </a:cubicBezTo>
                  <a:lnTo>
                    <a:pt x="1505" y="2222"/>
                  </a:lnTo>
                  <a:cubicBezTo>
                    <a:pt x="1514" y="2268"/>
                    <a:pt x="1527" y="2298"/>
                    <a:pt x="1537" y="2298"/>
                  </a:cubicBezTo>
                  <a:cubicBezTo>
                    <a:pt x="1544" y="2298"/>
                    <a:pt x="1549" y="2286"/>
                    <a:pt x="1552" y="2256"/>
                  </a:cubicBezTo>
                  <a:lnTo>
                    <a:pt x="1567" y="2256"/>
                  </a:lnTo>
                  <a:cubicBezTo>
                    <a:pt x="1574" y="2253"/>
                    <a:pt x="1574" y="2253"/>
                    <a:pt x="1577" y="2216"/>
                  </a:cubicBezTo>
                  <a:cubicBezTo>
                    <a:pt x="1578" y="2204"/>
                    <a:pt x="1580" y="2199"/>
                    <a:pt x="1582" y="2199"/>
                  </a:cubicBezTo>
                  <a:cubicBezTo>
                    <a:pt x="1588" y="2199"/>
                    <a:pt x="1597" y="2224"/>
                    <a:pt x="1608" y="2250"/>
                  </a:cubicBezTo>
                  <a:cubicBezTo>
                    <a:pt x="1619" y="2274"/>
                    <a:pt x="1630" y="2300"/>
                    <a:pt x="1633" y="2300"/>
                  </a:cubicBezTo>
                  <a:cubicBezTo>
                    <a:pt x="1633" y="2300"/>
                    <a:pt x="1633" y="2296"/>
                    <a:pt x="1630" y="2284"/>
                  </a:cubicBezTo>
                  <a:cubicBezTo>
                    <a:pt x="1627" y="2244"/>
                    <a:pt x="1627" y="2206"/>
                    <a:pt x="1630" y="2169"/>
                  </a:cubicBezTo>
                  <a:cubicBezTo>
                    <a:pt x="1630" y="2157"/>
                    <a:pt x="1632" y="2152"/>
                    <a:pt x="1634" y="2152"/>
                  </a:cubicBezTo>
                  <a:cubicBezTo>
                    <a:pt x="1638" y="2152"/>
                    <a:pt x="1646" y="2177"/>
                    <a:pt x="1646" y="2203"/>
                  </a:cubicBezTo>
                  <a:cubicBezTo>
                    <a:pt x="1649" y="2228"/>
                    <a:pt x="1661" y="2253"/>
                    <a:pt x="1680" y="2275"/>
                  </a:cubicBezTo>
                  <a:cubicBezTo>
                    <a:pt x="1690" y="2272"/>
                    <a:pt x="1705" y="2269"/>
                    <a:pt x="1696" y="2231"/>
                  </a:cubicBezTo>
                  <a:cubicBezTo>
                    <a:pt x="1690" y="2211"/>
                    <a:pt x="1703" y="2200"/>
                    <a:pt x="1719" y="2200"/>
                  </a:cubicBezTo>
                  <a:cubicBezTo>
                    <a:pt x="1730" y="2200"/>
                    <a:pt x="1743" y="2206"/>
                    <a:pt x="1752" y="2219"/>
                  </a:cubicBezTo>
                  <a:lnTo>
                    <a:pt x="1768" y="2212"/>
                  </a:lnTo>
                  <a:cubicBezTo>
                    <a:pt x="1774" y="2209"/>
                    <a:pt x="1768" y="2172"/>
                    <a:pt x="1777" y="2169"/>
                  </a:cubicBezTo>
                  <a:cubicBezTo>
                    <a:pt x="1777" y="2169"/>
                    <a:pt x="1784" y="2165"/>
                    <a:pt x="1777" y="2128"/>
                  </a:cubicBezTo>
                  <a:cubicBezTo>
                    <a:pt x="1779" y="2128"/>
                    <a:pt x="1780" y="2128"/>
                    <a:pt x="1782" y="2128"/>
                  </a:cubicBezTo>
                  <a:cubicBezTo>
                    <a:pt x="1789" y="2128"/>
                    <a:pt x="1795" y="2130"/>
                    <a:pt x="1806" y="2159"/>
                  </a:cubicBezTo>
                  <a:cubicBezTo>
                    <a:pt x="1796" y="2122"/>
                    <a:pt x="1791" y="2104"/>
                    <a:pt x="1794" y="2104"/>
                  </a:cubicBezTo>
                  <a:lnTo>
                    <a:pt x="1794" y="2104"/>
                  </a:lnTo>
                  <a:cubicBezTo>
                    <a:pt x="1796" y="2104"/>
                    <a:pt x="1804" y="2121"/>
                    <a:pt x="1821" y="2153"/>
                  </a:cubicBezTo>
                  <a:cubicBezTo>
                    <a:pt x="1837" y="2189"/>
                    <a:pt x="1845" y="2207"/>
                    <a:pt x="1846" y="2207"/>
                  </a:cubicBezTo>
                  <a:cubicBezTo>
                    <a:pt x="1847" y="2207"/>
                    <a:pt x="1842" y="2189"/>
                    <a:pt x="1831" y="2153"/>
                  </a:cubicBezTo>
                  <a:cubicBezTo>
                    <a:pt x="1826" y="2133"/>
                    <a:pt x="1823" y="2124"/>
                    <a:pt x="1826" y="2124"/>
                  </a:cubicBezTo>
                  <a:lnTo>
                    <a:pt x="1826" y="2124"/>
                  </a:lnTo>
                  <a:cubicBezTo>
                    <a:pt x="1828" y="2124"/>
                    <a:pt x="1834" y="2132"/>
                    <a:pt x="1846" y="2147"/>
                  </a:cubicBezTo>
                  <a:cubicBezTo>
                    <a:pt x="1852" y="2163"/>
                    <a:pt x="1858" y="2171"/>
                    <a:pt x="1860" y="2171"/>
                  </a:cubicBezTo>
                  <a:cubicBezTo>
                    <a:pt x="1862" y="2171"/>
                    <a:pt x="1861" y="2161"/>
                    <a:pt x="1853" y="2143"/>
                  </a:cubicBezTo>
                  <a:cubicBezTo>
                    <a:pt x="1836" y="2097"/>
                    <a:pt x="1832" y="2062"/>
                    <a:pt x="1840" y="2062"/>
                  </a:cubicBezTo>
                  <a:cubicBezTo>
                    <a:pt x="1845" y="2062"/>
                    <a:pt x="1853" y="2072"/>
                    <a:pt x="1865" y="2096"/>
                  </a:cubicBezTo>
                  <a:cubicBezTo>
                    <a:pt x="1865" y="2096"/>
                    <a:pt x="1871" y="2093"/>
                    <a:pt x="1862" y="2056"/>
                  </a:cubicBezTo>
                  <a:cubicBezTo>
                    <a:pt x="1848" y="2020"/>
                    <a:pt x="1840" y="2002"/>
                    <a:pt x="1840" y="2002"/>
                  </a:cubicBezTo>
                  <a:lnTo>
                    <a:pt x="1840" y="2002"/>
                  </a:lnTo>
                  <a:cubicBezTo>
                    <a:pt x="1841" y="2002"/>
                    <a:pt x="1849" y="2020"/>
                    <a:pt x="1868" y="2053"/>
                  </a:cubicBezTo>
                  <a:cubicBezTo>
                    <a:pt x="1888" y="2082"/>
                    <a:pt x="1900" y="2097"/>
                    <a:pt x="1904" y="2097"/>
                  </a:cubicBezTo>
                  <a:cubicBezTo>
                    <a:pt x="1909" y="2097"/>
                    <a:pt x="1904" y="2079"/>
                    <a:pt x="1887" y="2043"/>
                  </a:cubicBezTo>
                  <a:cubicBezTo>
                    <a:pt x="1887" y="2043"/>
                    <a:pt x="1881" y="2024"/>
                    <a:pt x="1886" y="2024"/>
                  </a:cubicBezTo>
                  <a:cubicBezTo>
                    <a:pt x="1888" y="2024"/>
                    <a:pt x="1892" y="2028"/>
                    <a:pt x="1900" y="2037"/>
                  </a:cubicBezTo>
                  <a:cubicBezTo>
                    <a:pt x="1914" y="2049"/>
                    <a:pt x="1934" y="2058"/>
                    <a:pt x="1948" y="2058"/>
                  </a:cubicBezTo>
                  <a:cubicBezTo>
                    <a:pt x="1965" y="2058"/>
                    <a:pt x="1973" y="2045"/>
                    <a:pt x="1947" y="2012"/>
                  </a:cubicBezTo>
                  <a:lnTo>
                    <a:pt x="1959" y="2002"/>
                  </a:lnTo>
                  <a:cubicBezTo>
                    <a:pt x="1972" y="2013"/>
                    <a:pt x="1981" y="2018"/>
                    <a:pt x="1985" y="2018"/>
                  </a:cubicBezTo>
                  <a:cubicBezTo>
                    <a:pt x="1992" y="2018"/>
                    <a:pt x="1990" y="2007"/>
                    <a:pt x="1981" y="1987"/>
                  </a:cubicBezTo>
                  <a:lnTo>
                    <a:pt x="1965" y="1952"/>
                  </a:lnTo>
                  <a:lnTo>
                    <a:pt x="1965" y="1952"/>
                  </a:lnTo>
                  <a:cubicBezTo>
                    <a:pt x="1986" y="1982"/>
                    <a:pt x="2012" y="2006"/>
                    <a:pt x="2021" y="2006"/>
                  </a:cubicBezTo>
                  <a:cubicBezTo>
                    <a:pt x="2021" y="2006"/>
                    <a:pt x="2021" y="2006"/>
                    <a:pt x="2022" y="2006"/>
                  </a:cubicBezTo>
                  <a:cubicBezTo>
                    <a:pt x="2031" y="1999"/>
                    <a:pt x="2028" y="1999"/>
                    <a:pt x="2006" y="1971"/>
                  </a:cubicBezTo>
                  <a:cubicBezTo>
                    <a:pt x="1978" y="1946"/>
                    <a:pt x="1984" y="1940"/>
                    <a:pt x="1987" y="1937"/>
                  </a:cubicBezTo>
                  <a:cubicBezTo>
                    <a:pt x="1988" y="1936"/>
                    <a:pt x="1988" y="1936"/>
                    <a:pt x="1989" y="1936"/>
                  </a:cubicBezTo>
                  <a:cubicBezTo>
                    <a:pt x="1997" y="1936"/>
                    <a:pt x="2026" y="1960"/>
                    <a:pt x="2050" y="1987"/>
                  </a:cubicBezTo>
                  <a:lnTo>
                    <a:pt x="2056" y="1984"/>
                  </a:lnTo>
                  <a:cubicBezTo>
                    <a:pt x="2026" y="1947"/>
                    <a:pt x="2016" y="1932"/>
                    <a:pt x="2019" y="1932"/>
                  </a:cubicBezTo>
                  <a:lnTo>
                    <a:pt x="2019" y="1932"/>
                  </a:lnTo>
                  <a:cubicBezTo>
                    <a:pt x="2021" y="1932"/>
                    <a:pt x="2028" y="1938"/>
                    <a:pt x="2038" y="1949"/>
                  </a:cubicBezTo>
                  <a:cubicBezTo>
                    <a:pt x="2056" y="1964"/>
                    <a:pt x="2065" y="1968"/>
                    <a:pt x="2070" y="1968"/>
                  </a:cubicBezTo>
                  <a:cubicBezTo>
                    <a:pt x="2074" y="1968"/>
                    <a:pt x="2076" y="1966"/>
                    <a:pt x="2078" y="1965"/>
                  </a:cubicBezTo>
                  <a:cubicBezTo>
                    <a:pt x="2069" y="1954"/>
                    <a:pt x="2067" y="1951"/>
                    <a:pt x="2069" y="1951"/>
                  </a:cubicBezTo>
                  <a:lnTo>
                    <a:pt x="2069" y="1951"/>
                  </a:lnTo>
                  <a:cubicBezTo>
                    <a:pt x="2071" y="1951"/>
                    <a:pt x="2082" y="1961"/>
                    <a:pt x="2078" y="1965"/>
                  </a:cubicBezTo>
                  <a:lnTo>
                    <a:pt x="2103" y="1993"/>
                  </a:lnTo>
                  <a:cubicBezTo>
                    <a:pt x="2111" y="1999"/>
                    <a:pt x="2115" y="2001"/>
                    <a:pt x="2117" y="2001"/>
                  </a:cubicBezTo>
                  <a:cubicBezTo>
                    <a:pt x="2122" y="2001"/>
                    <a:pt x="2103" y="1980"/>
                    <a:pt x="2085" y="1959"/>
                  </a:cubicBezTo>
                  <a:lnTo>
                    <a:pt x="2094" y="1949"/>
                  </a:lnTo>
                  <a:cubicBezTo>
                    <a:pt x="2100" y="1943"/>
                    <a:pt x="2106" y="1937"/>
                    <a:pt x="2075" y="1915"/>
                  </a:cubicBezTo>
                  <a:cubicBezTo>
                    <a:pt x="2050" y="1890"/>
                    <a:pt x="2022" y="1861"/>
                    <a:pt x="2028" y="1855"/>
                  </a:cubicBezTo>
                  <a:lnTo>
                    <a:pt x="2028" y="1855"/>
                  </a:lnTo>
                  <a:cubicBezTo>
                    <a:pt x="2051" y="1881"/>
                    <a:pt x="2076" y="1906"/>
                    <a:pt x="2083" y="1906"/>
                  </a:cubicBezTo>
                  <a:cubicBezTo>
                    <a:pt x="2084" y="1906"/>
                    <a:pt x="2084" y="1906"/>
                    <a:pt x="2085" y="1905"/>
                  </a:cubicBezTo>
                  <a:cubicBezTo>
                    <a:pt x="2085" y="1905"/>
                    <a:pt x="2086" y="1904"/>
                    <a:pt x="2087" y="1904"/>
                  </a:cubicBezTo>
                  <a:cubicBezTo>
                    <a:pt x="2096" y="1904"/>
                    <a:pt x="2119" y="1927"/>
                    <a:pt x="2119" y="1927"/>
                  </a:cubicBezTo>
                  <a:cubicBezTo>
                    <a:pt x="2135" y="1947"/>
                    <a:pt x="2145" y="1955"/>
                    <a:pt x="2151" y="1955"/>
                  </a:cubicBezTo>
                  <a:cubicBezTo>
                    <a:pt x="2162" y="1955"/>
                    <a:pt x="2155" y="1926"/>
                    <a:pt x="2141" y="1905"/>
                  </a:cubicBezTo>
                  <a:cubicBezTo>
                    <a:pt x="2117" y="1873"/>
                    <a:pt x="2107" y="1856"/>
                    <a:pt x="2112" y="1856"/>
                  </a:cubicBezTo>
                  <a:cubicBezTo>
                    <a:pt x="2117" y="1856"/>
                    <a:pt x="2131" y="1867"/>
                    <a:pt x="2157" y="1890"/>
                  </a:cubicBezTo>
                  <a:cubicBezTo>
                    <a:pt x="2171" y="1902"/>
                    <a:pt x="2179" y="1908"/>
                    <a:pt x="2181" y="1908"/>
                  </a:cubicBezTo>
                  <a:cubicBezTo>
                    <a:pt x="2188" y="1908"/>
                    <a:pt x="2148" y="1860"/>
                    <a:pt x="2088" y="1802"/>
                  </a:cubicBezTo>
                  <a:lnTo>
                    <a:pt x="2003" y="1724"/>
                  </a:lnTo>
                  <a:lnTo>
                    <a:pt x="2091" y="1796"/>
                  </a:lnTo>
                  <a:cubicBezTo>
                    <a:pt x="2155" y="1844"/>
                    <a:pt x="2185" y="1866"/>
                    <a:pt x="2192" y="1866"/>
                  </a:cubicBezTo>
                  <a:cubicBezTo>
                    <a:pt x="2199" y="1866"/>
                    <a:pt x="2188" y="1850"/>
                    <a:pt x="2166" y="1821"/>
                  </a:cubicBezTo>
                  <a:cubicBezTo>
                    <a:pt x="2156" y="1801"/>
                    <a:pt x="2150" y="1793"/>
                    <a:pt x="2152" y="1793"/>
                  </a:cubicBezTo>
                  <a:lnTo>
                    <a:pt x="2152" y="1793"/>
                  </a:lnTo>
                  <a:cubicBezTo>
                    <a:pt x="2154" y="1793"/>
                    <a:pt x="2162" y="1798"/>
                    <a:pt x="2175" y="1808"/>
                  </a:cubicBezTo>
                  <a:cubicBezTo>
                    <a:pt x="2190" y="1818"/>
                    <a:pt x="2198" y="1822"/>
                    <a:pt x="2205" y="1822"/>
                  </a:cubicBezTo>
                  <a:cubicBezTo>
                    <a:pt x="2212" y="1822"/>
                    <a:pt x="2217" y="1817"/>
                    <a:pt x="2226" y="1808"/>
                  </a:cubicBezTo>
                  <a:cubicBezTo>
                    <a:pt x="2241" y="1789"/>
                    <a:pt x="2244" y="1783"/>
                    <a:pt x="2213" y="1761"/>
                  </a:cubicBezTo>
                  <a:cubicBezTo>
                    <a:pt x="2216" y="1758"/>
                    <a:pt x="2219" y="1755"/>
                    <a:pt x="2222" y="1749"/>
                  </a:cubicBezTo>
                  <a:cubicBezTo>
                    <a:pt x="2243" y="1759"/>
                    <a:pt x="2255" y="1763"/>
                    <a:pt x="2260" y="1763"/>
                  </a:cubicBezTo>
                  <a:cubicBezTo>
                    <a:pt x="2273" y="1763"/>
                    <a:pt x="2246" y="1739"/>
                    <a:pt x="2197" y="1717"/>
                  </a:cubicBezTo>
                  <a:lnTo>
                    <a:pt x="2204" y="1705"/>
                  </a:lnTo>
                  <a:lnTo>
                    <a:pt x="2235" y="1724"/>
                  </a:lnTo>
                  <a:cubicBezTo>
                    <a:pt x="2245" y="1729"/>
                    <a:pt x="2252" y="1732"/>
                    <a:pt x="2259" y="1732"/>
                  </a:cubicBezTo>
                  <a:cubicBezTo>
                    <a:pt x="2275" y="1732"/>
                    <a:pt x="2285" y="1714"/>
                    <a:pt x="2307" y="1673"/>
                  </a:cubicBezTo>
                  <a:cubicBezTo>
                    <a:pt x="2338" y="1611"/>
                    <a:pt x="2338" y="1601"/>
                    <a:pt x="2269" y="1576"/>
                  </a:cubicBezTo>
                  <a:cubicBezTo>
                    <a:pt x="2229" y="1558"/>
                    <a:pt x="2212" y="1548"/>
                    <a:pt x="2220" y="1548"/>
                  </a:cubicBezTo>
                  <a:cubicBezTo>
                    <a:pt x="2225" y="1548"/>
                    <a:pt x="2242" y="1553"/>
                    <a:pt x="2273" y="1564"/>
                  </a:cubicBezTo>
                  <a:cubicBezTo>
                    <a:pt x="2296" y="1571"/>
                    <a:pt x="2319" y="1577"/>
                    <a:pt x="2325" y="1577"/>
                  </a:cubicBezTo>
                  <a:cubicBezTo>
                    <a:pt x="2329" y="1577"/>
                    <a:pt x="2326" y="1575"/>
                    <a:pt x="2313" y="1570"/>
                  </a:cubicBezTo>
                  <a:cubicBezTo>
                    <a:pt x="2313" y="1570"/>
                    <a:pt x="2315" y="1559"/>
                    <a:pt x="2340" y="1559"/>
                  </a:cubicBezTo>
                  <a:cubicBezTo>
                    <a:pt x="2345" y="1559"/>
                    <a:pt x="2350" y="1560"/>
                    <a:pt x="2357" y="1561"/>
                  </a:cubicBezTo>
                  <a:cubicBezTo>
                    <a:pt x="2439" y="1561"/>
                    <a:pt x="2404" y="1539"/>
                    <a:pt x="2367" y="1529"/>
                  </a:cubicBezTo>
                  <a:cubicBezTo>
                    <a:pt x="2325" y="1522"/>
                    <a:pt x="2319" y="1520"/>
                    <a:pt x="2328" y="1520"/>
                  </a:cubicBezTo>
                  <a:cubicBezTo>
                    <a:pt x="2335" y="1520"/>
                    <a:pt x="2353" y="1522"/>
                    <a:pt x="2370" y="1523"/>
                  </a:cubicBezTo>
                  <a:cubicBezTo>
                    <a:pt x="2383" y="1524"/>
                    <a:pt x="2398" y="1525"/>
                    <a:pt x="2408" y="1525"/>
                  </a:cubicBezTo>
                  <a:cubicBezTo>
                    <a:pt x="2427" y="1525"/>
                    <a:pt x="2434" y="1523"/>
                    <a:pt x="2410" y="1517"/>
                  </a:cubicBezTo>
                  <a:cubicBezTo>
                    <a:pt x="2380" y="1500"/>
                    <a:pt x="2357" y="1457"/>
                    <a:pt x="2400" y="1457"/>
                  </a:cubicBezTo>
                  <a:cubicBezTo>
                    <a:pt x="2406" y="1457"/>
                    <a:pt x="2414" y="1458"/>
                    <a:pt x="2423" y="1460"/>
                  </a:cubicBezTo>
                  <a:cubicBezTo>
                    <a:pt x="2423" y="1460"/>
                    <a:pt x="2426" y="1454"/>
                    <a:pt x="2429" y="1445"/>
                  </a:cubicBezTo>
                  <a:cubicBezTo>
                    <a:pt x="2392" y="1438"/>
                    <a:pt x="2395" y="1423"/>
                    <a:pt x="2398" y="1407"/>
                  </a:cubicBezTo>
                  <a:cubicBezTo>
                    <a:pt x="2401" y="1394"/>
                    <a:pt x="2403" y="1387"/>
                    <a:pt x="2426" y="1387"/>
                  </a:cubicBezTo>
                  <a:cubicBezTo>
                    <a:pt x="2430" y="1387"/>
                    <a:pt x="2436" y="1388"/>
                    <a:pt x="2442" y="1388"/>
                  </a:cubicBezTo>
                  <a:cubicBezTo>
                    <a:pt x="2454" y="1394"/>
                    <a:pt x="2462" y="1396"/>
                    <a:pt x="2466" y="1396"/>
                  </a:cubicBezTo>
                  <a:cubicBezTo>
                    <a:pt x="2474" y="1396"/>
                    <a:pt x="2467" y="1387"/>
                    <a:pt x="2442" y="1373"/>
                  </a:cubicBezTo>
                  <a:cubicBezTo>
                    <a:pt x="2442" y="1363"/>
                    <a:pt x="2370" y="1347"/>
                    <a:pt x="2370" y="1341"/>
                  </a:cubicBezTo>
                  <a:cubicBezTo>
                    <a:pt x="2332" y="1338"/>
                    <a:pt x="2294" y="1326"/>
                    <a:pt x="2294" y="1319"/>
                  </a:cubicBezTo>
                  <a:lnTo>
                    <a:pt x="2294" y="1319"/>
                  </a:lnTo>
                  <a:lnTo>
                    <a:pt x="2332" y="1322"/>
                  </a:lnTo>
                  <a:lnTo>
                    <a:pt x="2410" y="1329"/>
                  </a:lnTo>
                  <a:cubicBezTo>
                    <a:pt x="2410" y="1319"/>
                    <a:pt x="2410" y="1313"/>
                    <a:pt x="2373" y="1310"/>
                  </a:cubicBezTo>
                  <a:cubicBezTo>
                    <a:pt x="2410" y="1304"/>
                    <a:pt x="2414" y="1297"/>
                    <a:pt x="2414" y="1282"/>
                  </a:cubicBezTo>
                  <a:cubicBezTo>
                    <a:pt x="2417" y="1266"/>
                    <a:pt x="2417" y="1250"/>
                    <a:pt x="2379" y="1241"/>
                  </a:cubicBezTo>
                  <a:cubicBezTo>
                    <a:pt x="2454" y="1235"/>
                    <a:pt x="2454" y="1185"/>
                    <a:pt x="2379" y="1178"/>
                  </a:cubicBezTo>
                  <a:cubicBezTo>
                    <a:pt x="2374" y="1179"/>
                    <a:pt x="2370" y="1179"/>
                    <a:pt x="2366" y="1179"/>
                  </a:cubicBezTo>
                  <a:cubicBezTo>
                    <a:pt x="2342" y="1179"/>
                    <a:pt x="2347" y="1171"/>
                    <a:pt x="2379" y="1163"/>
                  </a:cubicBezTo>
                  <a:cubicBezTo>
                    <a:pt x="2417" y="1153"/>
                    <a:pt x="2417" y="1153"/>
                    <a:pt x="2379" y="1147"/>
                  </a:cubicBezTo>
                  <a:cubicBezTo>
                    <a:pt x="2342" y="1144"/>
                    <a:pt x="2379" y="1131"/>
                    <a:pt x="2417" y="1122"/>
                  </a:cubicBezTo>
                  <a:cubicBezTo>
                    <a:pt x="2492" y="1106"/>
                    <a:pt x="2492" y="1097"/>
                    <a:pt x="2454" y="1094"/>
                  </a:cubicBezTo>
                  <a:cubicBezTo>
                    <a:pt x="2414" y="1081"/>
                    <a:pt x="2410" y="1065"/>
                    <a:pt x="2410" y="1056"/>
                  </a:cubicBezTo>
                  <a:cubicBezTo>
                    <a:pt x="2386" y="1050"/>
                    <a:pt x="2376" y="1046"/>
                    <a:pt x="2365" y="1046"/>
                  </a:cubicBezTo>
                  <a:cubicBezTo>
                    <a:pt x="2357" y="1046"/>
                    <a:pt x="2349" y="1048"/>
                    <a:pt x="2335" y="1053"/>
                  </a:cubicBezTo>
                  <a:cubicBezTo>
                    <a:pt x="2310" y="1056"/>
                    <a:pt x="2282" y="1056"/>
                    <a:pt x="2257" y="1056"/>
                  </a:cubicBezTo>
                  <a:cubicBezTo>
                    <a:pt x="2230" y="1052"/>
                    <a:pt x="2241" y="1047"/>
                    <a:pt x="2250" y="1047"/>
                  </a:cubicBezTo>
                  <a:cubicBezTo>
                    <a:pt x="2254" y="1047"/>
                    <a:pt x="2257" y="1048"/>
                    <a:pt x="2257" y="1050"/>
                  </a:cubicBezTo>
                  <a:cubicBezTo>
                    <a:pt x="2268" y="1052"/>
                    <a:pt x="2276" y="1054"/>
                    <a:pt x="2283" y="1054"/>
                  </a:cubicBezTo>
                  <a:cubicBezTo>
                    <a:pt x="2299" y="1054"/>
                    <a:pt x="2305" y="1046"/>
                    <a:pt x="2332" y="1037"/>
                  </a:cubicBezTo>
                  <a:cubicBezTo>
                    <a:pt x="2370" y="1025"/>
                    <a:pt x="2367" y="1009"/>
                    <a:pt x="2367" y="1000"/>
                  </a:cubicBezTo>
                  <a:cubicBezTo>
                    <a:pt x="2363" y="993"/>
                    <a:pt x="2363" y="978"/>
                    <a:pt x="2360" y="968"/>
                  </a:cubicBezTo>
                  <a:cubicBezTo>
                    <a:pt x="2385" y="944"/>
                    <a:pt x="2390" y="935"/>
                    <a:pt x="2374" y="935"/>
                  </a:cubicBezTo>
                  <a:cubicBezTo>
                    <a:pt x="2369" y="935"/>
                    <a:pt x="2362" y="936"/>
                    <a:pt x="2354" y="937"/>
                  </a:cubicBezTo>
                  <a:lnTo>
                    <a:pt x="2316" y="946"/>
                  </a:lnTo>
                  <a:cubicBezTo>
                    <a:pt x="2383" y="926"/>
                    <a:pt x="2372" y="847"/>
                    <a:pt x="2311" y="847"/>
                  </a:cubicBezTo>
                  <a:cubicBezTo>
                    <a:pt x="2306" y="847"/>
                    <a:pt x="2300" y="848"/>
                    <a:pt x="2294" y="849"/>
                  </a:cubicBezTo>
                  <a:lnTo>
                    <a:pt x="2332" y="840"/>
                  </a:lnTo>
                  <a:cubicBezTo>
                    <a:pt x="2367" y="827"/>
                    <a:pt x="2363" y="818"/>
                    <a:pt x="2360" y="805"/>
                  </a:cubicBezTo>
                  <a:cubicBezTo>
                    <a:pt x="2357" y="796"/>
                    <a:pt x="2310" y="780"/>
                    <a:pt x="2304" y="758"/>
                  </a:cubicBezTo>
                  <a:cubicBezTo>
                    <a:pt x="2294" y="734"/>
                    <a:pt x="2288" y="716"/>
                    <a:pt x="2270" y="716"/>
                  </a:cubicBezTo>
                  <a:cubicBezTo>
                    <a:pt x="2265" y="716"/>
                    <a:pt x="2258" y="717"/>
                    <a:pt x="2251" y="721"/>
                  </a:cubicBezTo>
                  <a:cubicBezTo>
                    <a:pt x="2247" y="714"/>
                    <a:pt x="2247" y="714"/>
                    <a:pt x="2282" y="699"/>
                  </a:cubicBezTo>
                  <a:cubicBezTo>
                    <a:pt x="2320" y="689"/>
                    <a:pt x="2316" y="683"/>
                    <a:pt x="2313" y="674"/>
                  </a:cubicBezTo>
                  <a:cubicBezTo>
                    <a:pt x="2313" y="673"/>
                    <a:pt x="2312" y="672"/>
                    <a:pt x="2310" y="672"/>
                  </a:cubicBezTo>
                  <a:cubicBezTo>
                    <a:pt x="2299" y="672"/>
                    <a:pt x="2270" y="686"/>
                    <a:pt x="2241" y="699"/>
                  </a:cubicBezTo>
                  <a:cubicBezTo>
                    <a:pt x="2229" y="704"/>
                    <a:pt x="2221" y="707"/>
                    <a:pt x="2216" y="707"/>
                  </a:cubicBezTo>
                  <a:cubicBezTo>
                    <a:pt x="2209" y="707"/>
                    <a:pt x="2214" y="698"/>
                    <a:pt x="2232" y="680"/>
                  </a:cubicBezTo>
                  <a:cubicBezTo>
                    <a:pt x="2255" y="651"/>
                    <a:pt x="2246" y="623"/>
                    <a:pt x="2214" y="623"/>
                  </a:cubicBezTo>
                  <a:cubicBezTo>
                    <a:pt x="2210" y="623"/>
                    <a:pt x="2207" y="623"/>
                    <a:pt x="2204" y="624"/>
                  </a:cubicBezTo>
                  <a:cubicBezTo>
                    <a:pt x="2200" y="617"/>
                    <a:pt x="2197" y="611"/>
                    <a:pt x="2229" y="589"/>
                  </a:cubicBezTo>
                  <a:cubicBezTo>
                    <a:pt x="2252" y="571"/>
                    <a:pt x="2271" y="547"/>
                    <a:pt x="2250" y="547"/>
                  </a:cubicBezTo>
                  <a:cubicBezTo>
                    <a:pt x="2243" y="547"/>
                    <a:pt x="2230" y="550"/>
                    <a:pt x="2210" y="558"/>
                  </a:cubicBezTo>
                  <a:cubicBezTo>
                    <a:pt x="2207" y="548"/>
                    <a:pt x="2207" y="548"/>
                    <a:pt x="2238" y="530"/>
                  </a:cubicBezTo>
                  <a:cubicBezTo>
                    <a:pt x="2255" y="512"/>
                    <a:pt x="2274" y="498"/>
                    <a:pt x="2270" y="498"/>
                  </a:cubicBezTo>
                  <a:cubicBezTo>
                    <a:pt x="2267" y="498"/>
                    <a:pt x="2255" y="504"/>
                    <a:pt x="2229" y="517"/>
                  </a:cubicBezTo>
                  <a:cubicBezTo>
                    <a:pt x="2224" y="518"/>
                    <a:pt x="2220" y="518"/>
                    <a:pt x="2216" y="518"/>
                  </a:cubicBezTo>
                  <a:cubicBezTo>
                    <a:pt x="2186" y="518"/>
                    <a:pt x="2181" y="497"/>
                    <a:pt x="2200" y="467"/>
                  </a:cubicBezTo>
                  <a:cubicBezTo>
                    <a:pt x="2198" y="464"/>
                    <a:pt x="2195" y="461"/>
                    <a:pt x="2190" y="461"/>
                  </a:cubicBezTo>
                  <a:cubicBezTo>
                    <a:pt x="2185" y="461"/>
                    <a:pt x="2176" y="465"/>
                    <a:pt x="2160" y="476"/>
                  </a:cubicBezTo>
                  <a:cubicBezTo>
                    <a:pt x="2140" y="492"/>
                    <a:pt x="2118" y="507"/>
                    <a:pt x="2117" y="507"/>
                  </a:cubicBezTo>
                  <a:cubicBezTo>
                    <a:pt x="2117" y="507"/>
                    <a:pt x="2120" y="505"/>
                    <a:pt x="2128" y="498"/>
                  </a:cubicBezTo>
                  <a:cubicBezTo>
                    <a:pt x="2160" y="470"/>
                    <a:pt x="2174" y="457"/>
                    <a:pt x="2171" y="457"/>
                  </a:cubicBezTo>
                  <a:lnTo>
                    <a:pt x="2171" y="457"/>
                  </a:lnTo>
                  <a:cubicBezTo>
                    <a:pt x="2168" y="457"/>
                    <a:pt x="2151" y="467"/>
                    <a:pt x="2122" y="486"/>
                  </a:cubicBezTo>
                  <a:cubicBezTo>
                    <a:pt x="2109" y="495"/>
                    <a:pt x="2100" y="499"/>
                    <a:pt x="2098" y="499"/>
                  </a:cubicBezTo>
                  <a:cubicBezTo>
                    <a:pt x="2094" y="499"/>
                    <a:pt x="2101" y="492"/>
                    <a:pt x="2119" y="479"/>
                  </a:cubicBezTo>
                  <a:cubicBezTo>
                    <a:pt x="2144" y="448"/>
                    <a:pt x="2138" y="442"/>
                    <a:pt x="2138" y="442"/>
                  </a:cubicBezTo>
                  <a:cubicBezTo>
                    <a:pt x="2132" y="436"/>
                    <a:pt x="2078" y="429"/>
                    <a:pt x="2056" y="401"/>
                  </a:cubicBezTo>
                  <a:cubicBezTo>
                    <a:pt x="2032" y="369"/>
                    <a:pt x="2014" y="352"/>
                    <a:pt x="1998" y="352"/>
                  </a:cubicBezTo>
                  <a:cubicBezTo>
                    <a:pt x="1989" y="352"/>
                    <a:pt x="1981" y="357"/>
                    <a:pt x="1972" y="367"/>
                  </a:cubicBezTo>
                  <a:cubicBezTo>
                    <a:pt x="1957" y="377"/>
                    <a:pt x="1950" y="382"/>
                    <a:pt x="1948" y="382"/>
                  </a:cubicBezTo>
                  <a:cubicBezTo>
                    <a:pt x="1945" y="382"/>
                    <a:pt x="1950" y="374"/>
                    <a:pt x="1962" y="357"/>
                  </a:cubicBezTo>
                  <a:cubicBezTo>
                    <a:pt x="1981" y="323"/>
                    <a:pt x="1975" y="316"/>
                    <a:pt x="1969" y="313"/>
                  </a:cubicBezTo>
                  <a:cubicBezTo>
                    <a:pt x="1965" y="307"/>
                    <a:pt x="1959" y="301"/>
                    <a:pt x="1984" y="273"/>
                  </a:cubicBezTo>
                  <a:lnTo>
                    <a:pt x="1984" y="273"/>
                  </a:lnTo>
                  <a:cubicBezTo>
                    <a:pt x="1962" y="288"/>
                    <a:pt x="1955" y="293"/>
                    <a:pt x="1951" y="293"/>
                  </a:cubicBezTo>
                  <a:cubicBezTo>
                    <a:pt x="1950" y="293"/>
                    <a:pt x="1948" y="292"/>
                    <a:pt x="1947" y="291"/>
                  </a:cubicBezTo>
                  <a:cubicBezTo>
                    <a:pt x="1961" y="273"/>
                    <a:pt x="1965" y="263"/>
                    <a:pt x="1960" y="263"/>
                  </a:cubicBezTo>
                  <a:cubicBezTo>
                    <a:pt x="1957" y="263"/>
                    <a:pt x="1949" y="268"/>
                    <a:pt x="1937" y="279"/>
                  </a:cubicBezTo>
                  <a:cubicBezTo>
                    <a:pt x="1911" y="307"/>
                    <a:pt x="1898" y="321"/>
                    <a:pt x="1897" y="321"/>
                  </a:cubicBezTo>
                  <a:cubicBezTo>
                    <a:pt x="1895" y="321"/>
                    <a:pt x="1907" y="306"/>
                    <a:pt x="1931" y="276"/>
                  </a:cubicBezTo>
                  <a:cubicBezTo>
                    <a:pt x="1947" y="252"/>
                    <a:pt x="1953" y="222"/>
                    <a:pt x="1949" y="222"/>
                  </a:cubicBezTo>
                  <a:lnTo>
                    <a:pt x="1949" y="222"/>
                  </a:lnTo>
                  <a:cubicBezTo>
                    <a:pt x="1947" y="222"/>
                    <a:pt x="1944" y="226"/>
                    <a:pt x="1940" y="235"/>
                  </a:cubicBezTo>
                  <a:cubicBezTo>
                    <a:pt x="1918" y="266"/>
                    <a:pt x="1906" y="257"/>
                    <a:pt x="1878" y="282"/>
                  </a:cubicBezTo>
                  <a:cubicBezTo>
                    <a:pt x="1871" y="279"/>
                    <a:pt x="1865" y="276"/>
                    <a:pt x="1887" y="244"/>
                  </a:cubicBezTo>
                  <a:cubicBezTo>
                    <a:pt x="1894" y="227"/>
                    <a:pt x="1887" y="220"/>
                    <a:pt x="1874" y="220"/>
                  </a:cubicBezTo>
                  <a:cubicBezTo>
                    <a:pt x="1859" y="220"/>
                    <a:pt x="1838" y="229"/>
                    <a:pt x="1824" y="244"/>
                  </a:cubicBezTo>
                  <a:cubicBezTo>
                    <a:pt x="1816" y="259"/>
                    <a:pt x="1810" y="266"/>
                    <a:pt x="1808" y="266"/>
                  </a:cubicBezTo>
                  <a:cubicBezTo>
                    <a:pt x="1805" y="266"/>
                    <a:pt x="1808" y="257"/>
                    <a:pt x="1818" y="238"/>
                  </a:cubicBezTo>
                  <a:cubicBezTo>
                    <a:pt x="1837" y="207"/>
                    <a:pt x="1831" y="200"/>
                    <a:pt x="1824" y="197"/>
                  </a:cubicBezTo>
                  <a:lnTo>
                    <a:pt x="1824" y="197"/>
                  </a:lnTo>
                  <a:cubicBezTo>
                    <a:pt x="1818" y="205"/>
                    <a:pt x="1814" y="208"/>
                    <a:pt x="1813" y="208"/>
                  </a:cubicBezTo>
                  <a:cubicBezTo>
                    <a:pt x="1810" y="208"/>
                    <a:pt x="1823" y="186"/>
                    <a:pt x="1837" y="163"/>
                  </a:cubicBezTo>
                  <a:cubicBezTo>
                    <a:pt x="1862" y="132"/>
                    <a:pt x="1856" y="128"/>
                    <a:pt x="1840" y="122"/>
                  </a:cubicBezTo>
                  <a:lnTo>
                    <a:pt x="1840" y="122"/>
                  </a:lnTo>
                  <a:cubicBezTo>
                    <a:pt x="1830" y="134"/>
                    <a:pt x="1819" y="138"/>
                    <a:pt x="1808" y="138"/>
                  </a:cubicBezTo>
                  <a:cubicBezTo>
                    <a:pt x="1793" y="138"/>
                    <a:pt x="1779" y="130"/>
                    <a:pt x="1768" y="122"/>
                  </a:cubicBezTo>
                  <a:cubicBezTo>
                    <a:pt x="1761" y="119"/>
                    <a:pt x="1754" y="117"/>
                    <a:pt x="1748" y="117"/>
                  </a:cubicBezTo>
                  <a:cubicBezTo>
                    <a:pt x="1721" y="117"/>
                    <a:pt x="1701" y="147"/>
                    <a:pt x="1668" y="200"/>
                  </a:cubicBezTo>
                  <a:lnTo>
                    <a:pt x="1636" y="269"/>
                  </a:lnTo>
                  <a:lnTo>
                    <a:pt x="1661" y="200"/>
                  </a:lnTo>
                  <a:cubicBezTo>
                    <a:pt x="1674" y="163"/>
                    <a:pt x="1693" y="91"/>
                    <a:pt x="1693" y="91"/>
                  </a:cubicBezTo>
                  <a:cubicBezTo>
                    <a:pt x="1693" y="91"/>
                    <a:pt x="1692" y="91"/>
                    <a:pt x="1692" y="91"/>
                  </a:cubicBezTo>
                  <a:cubicBezTo>
                    <a:pt x="1685" y="91"/>
                    <a:pt x="1673" y="124"/>
                    <a:pt x="1661" y="160"/>
                  </a:cubicBezTo>
                  <a:cubicBezTo>
                    <a:pt x="1656" y="176"/>
                    <a:pt x="1651" y="183"/>
                    <a:pt x="1648" y="183"/>
                  </a:cubicBezTo>
                  <a:cubicBezTo>
                    <a:pt x="1644" y="183"/>
                    <a:pt x="1641" y="172"/>
                    <a:pt x="1640" y="150"/>
                  </a:cubicBezTo>
                  <a:cubicBezTo>
                    <a:pt x="1640" y="128"/>
                    <a:pt x="1637" y="117"/>
                    <a:pt x="1631" y="117"/>
                  </a:cubicBezTo>
                  <a:cubicBezTo>
                    <a:pt x="1627" y="117"/>
                    <a:pt x="1620" y="125"/>
                    <a:pt x="1611" y="141"/>
                  </a:cubicBezTo>
                  <a:cubicBezTo>
                    <a:pt x="1605" y="138"/>
                    <a:pt x="1599" y="138"/>
                    <a:pt x="1602" y="97"/>
                  </a:cubicBezTo>
                  <a:cubicBezTo>
                    <a:pt x="1600" y="96"/>
                    <a:pt x="1598" y="96"/>
                    <a:pt x="1597" y="96"/>
                  </a:cubicBezTo>
                  <a:cubicBezTo>
                    <a:pt x="1592" y="96"/>
                    <a:pt x="1590" y="102"/>
                    <a:pt x="1583" y="132"/>
                  </a:cubicBezTo>
                  <a:cubicBezTo>
                    <a:pt x="1579" y="149"/>
                    <a:pt x="1575" y="158"/>
                    <a:pt x="1573" y="158"/>
                  </a:cubicBezTo>
                  <a:cubicBezTo>
                    <a:pt x="1570" y="158"/>
                    <a:pt x="1569" y="147"/>
                    <a:pt x="1571" y="125"/>
                  </a:cubicBezTo>
                  <a:cubicBezTo>
                    <a:pt x="1576" y="80"/>
                    <a:pt x="1569" y="61"/>
                    <a:pt x="1562" y="61"/>
                  </a:cubicBezTo>
                  <a:cubicBezTo>
                    <a:pt x="1557" y="61"/>
                    <a:pt x="1551" y="70"/>
                    <a:pt x="1549" y="85"/>
                  </a:cubicBezTo>
                  <a:cubicBezTo>
                    <a:pt x="1543" y="117"/>
                    <a:pt x="1536" y="119"/>
                    <a:pt x="1530" y="119"/>
                  </a:cubicBezTo>
                  <a:cubicBezTo>
                    <a:pt x="1529" y="119"/>
                    <a:pt x="1528" y="119"/>
                    <a:pt x="1527" y="119"/>
                  </a:cubicBezTo>
                  <a:cubicBezTo>
                    <a:pt x="1525" y="118"/>
                    <a:pt x="1524" y="118"/>
                    <a:pt x="1522" y="118"/>
                  </a:cubicBezTo>
                  <a:cubicBezTo>
                    <a:pt x="1516" y="118"/>
                    <a:pt x="1508" y="124"/>
                    <a:pt x="1499" y="150"/>
                  </a:cubicBezTo>
                  <a:lnTo>
                    <a:pt x="1486" y="147"/>
                  </a:lnTo>
                  <a:cubicBezTo>
                    <a:pt x="1477" y="147"/>
                    <a:pt x="1488" y="113"/>
                    <a:pt x="1497" y="113"/>
                  </a:cubicBezTo>
                  <a:cubicBezTo>
                    <a:pt x="1498" y="113"/>
                    <a:pt x="1498" y="113"/>
                    <a:pt x="1499" y="113"/>
                  </a:cubicBezTo>
                  <a:lnTo>
                    <a:pt x="1495" y="72"/>
                  </a:lnTo>
                  <a:cubicBezTo>
                    <a:pt x="1493" y="72"/>
                    <a:pt x="1491" y="72"/>
                    <a:pt x="1489" y="72"/>
                  </a:cubicBezTo>
                  <a:cubicBezTo>
                    <a:pt x="1477" y="72"/>
                    <a:pt x="1469" y="74"/>
                    <a:pt x="1461" y="106"/>
                  </a:cubicBezTo>
                  <a:cubicBezTo>
                    <a:pt x="1453" y="142"/>
                    <a:pt x="1449" y="160"/>
                    <a:pt x="1448" y="160"/>
                  </a:cubicBezTo>
                  <a:cubicBezTo>
                    <a:pt x="1448" y="160"/>
                    <a:pt x="1450" y="141"/>
                    <a:pt x="1455" y="103"/>
                  </a:cubicBezTo>
                  <a:cubicBezTo>
                    <a:pt x="1457" y="76"/>
                    <a:pt x="1454" y="49"/>
                    <a:pt x="1449" y="49"/>
                  </a:cubicBezTo>
                  <a:cubicBezTo>
                    <a:pt x="1447" y="49"/>
                    <a:pt x="1445" y="53"/>
                    <a:pt x="1442" y="63"/>
                  </a:cubicBezTo>
                  <a:cubicBezTo>
                    <a:pt x="1437" y="94"/>
                    <a:pt x="1433" y="106"/>
                    <a:pt x="1430" y="106"/>
                  </a:cubicBezTo>
                  <a:cubicBezTo>
                    <a:pt x="1426" y="106"/>
                    <a:pt x="1425" y="84"/>
                    <a:pt x="1426" y="63"/>
                  </a:cubicBezTo>
                  <a:cubicBezTo>
                    <a:pt x="1433" y="25"/>
                    <a:pt x="1435" y="6"/>
                    <a:pt x="1432" y="6"/>
                  </a:cubicBezTo>
                  <a:close/>
                  <a:moveTo>
                    <a:pt x="2191" y="2654"/>
                  </a:moveTo>
                  <a:cubicBezTo>
                    <a:pt x="2188" y="2654"/>
                    <a:pt x="2186" y="2655"/>
                    <a:pt x="2182" y="2657"/>
                  </a:cubicBezTo>
                  <a:cubicBezTo>
                    <a:pt x="2185" y="2682"/>
                    <a:pt x="2194" y="2708"/>
                    <a:pt x="2204" y="2729"/>
                  </a:cubicBezTo>
                  <a:cubicBezTo>
                    <a:pt x="2211" y="2742"/>
                    <a:pt x="2217" y="2750"/>
                    <a:pt x="2220" y="2750"/>
                  </a:cubicBezTo>
                  <a:cubicBezTo>
                    <a:pt x="2227" y="2750"/>
                    <a:pt x="2226" y="2730"/>
                    <a:pt x="2210" y="2682"/>
                  </a:cubicBezTo>
                  <a:cubicBezTo>
                    <a:pt x="2199" y="2661"/>
                    <a:pt x="2196" y="2654"/>
                    <a:pt x="2191" y="2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7"/>
            <p:cNvSpPr/>
            <p:nvPr/>
          </p:nvSpPr>
          <p:spPr>
            <a:xfrm>
              <a:off x="2954241" y="3936365"/>
              <a:ext cx="37031" cy="40563"/>
            </a:xfrm>
            <a:custGeom>
              <a:avLst/>
              <a:gdLst/>
              <a:ahLst/>
              <a:cxnLst/>
              <a:rect l="l" t="t" r="r" b="b"/>
              <a:pathLst>
                <a:path w="2492" h="2751" extrusionOk="0">
                  <a:moveTo>
                    <a:pt x="1266" y="1"/>
                  </a:moveTo>
                  <a:cubicBezTo>
                    <a:pt x="1266" y="1"/>
                    <a:pt x="1267" y="8"/>
                    <a:pt x="1271" y="20"/>
                  </a:cubicBezTo>
                  <a:lnTo>
                    <a:pt x="1271" y="20"/>
                  </a:lnTo>
                  <a:cubicBezTo>
                    <a:pt x="1269" y="7"/>
                    <a:pt x="1267" y="1"/>
                    <a:pt x="1266" y="1"/>
                  </a:cubicBezTo>
                  <a:close/>
                  <a:moveTo>
                    <a:pt x="1271" y="20"/>
                  </a:moveTo>
                  <a:cubicBezTo>
                    <a:pt x="1272" y="27"/>
                    <a:pt x="1273" y="35"/>
                    <a:pt x="1274" y="46"/>
                  </a:cubicBezTo>
                  <a:lnTo>
                    <a:pt x="1274" y="46"/>
                  </a:lnTo>
                  <a:cubicBezTo>
                    <a:pt x="1274" y="40"/>
                    <a:pt x="1273" y="33"/>
                    <a:pt x="1272" y="26"/>
                  </a:cubicBezTo>
                  <a:cubicBezTo>
                    <a:pt x="1272" y="24"/>
                    <a:pt x="1271" y="22"/>
                    <a:pt x="1271" y="20"/>
                  </a:cubicBezTo>
                  <a:close/>
                  <a:moveTo>
                    <a:pt x="1210" y="145"/>
                  </a:moveTo>
                  <a:cubicBezTo>
                    <a:pt x="1206" y="145"/>
                    <a:pt x="1207" y="161"/>
                    <a:pt x="1208" y="161"/>
                  </a:cubicBezTo>
                  <a:cubicBezTo>
                    <a:pt x="1209" y="161"/>
                    <a:pt x="1210" y="157"/>
                    <a:pt x="1210" y="145"/>
                  </a:cubicBezTo>
                  <a:close/>
                  <a:moveTo>
                    <a:pt x="1266" y="176"/>
                  </a:moveTo>
                  <a:lnTo>
                    <a:pt x="1279" y="214"/>
                  </a:lnTo>
                  <a:lnTo>
                    <a:pt x="1272" y="214"/>
                  </a:lnTo>
                  <a:cubicBezTo>
                    <a:pt x="1271" y="214"/>
                    <a:pt x="1270" y="215"/>
                    <a:pt x="1269" y="215"/>
                  </a:cubicBezTo>
                  <a:cubicBezTo>
                    <a:pt x="1266" y="215"/>
                    <a:pt x="1265" y="208"/>
                    <a:pt x="1260" y="179"/>
                  </a:cubicBezTo>
                  <a:lnTo>
                    <a:pt x="1266" y="176"/>
                  </a:lnTo>
                  <a:close/>
                  <a:moveTo>
                    <a:pt x="1197" y="185"/>
                  </a:moveTo>
                  <a:lnTo>
                    <a:pt x="1213" y="220"/>
                  </a:lnTo>
                  <a:lnTo>
                    <a:pt x="1204" y="223"/>
                  </a:lnTo>
                  <a:cubicBezTo>
                    <a:pt x="1197" y="223"/>
                    <a:pt x="1197" y="223"/>
                    <a:pt x="1191" y="185"/>
                  </a:cubicBezTo>
                  <a:close/>
                  <a:moveTo>
                    <a:pt x="1316" y="173"/>
                  </a:moveTo>
                  <a:cubicBezTo>
                    <a:pt x="1329" y="173"/>
                    <a:pt x="1329" y="173"/>
                    <a:pt x="1326" y="211"/>
                  </a:cubicBezTo>
                  <a:cubicBezTo>
                    <a:pt x="1323" y="229"/>
                    <a:pt x="1319" y="239"/>
                    <a:pt x="1317" y="239"/>
                  </a:cubicBezTo>
                  <a:cubicBezTo>
                    <a:pt x="1314" y="239"/>
                    <a:pt x="1312" y="229"/>
                    <a:pt x="1310" y="211"/>
                  </a:cubicBezTo>
                  <a:cubicBezTo>
                    <a:pt x="1307" y="173"/>
                    <a:pt x="1307" y="173"/>
                    <a:pt x="1316" y="173"/>
                  </a:cubicBezTo>
                  <a:close/>
                  <a:moveTo>
                    <a:pt x="1138" y="236"/>
                  </a:moveTo>
                  <a:cubicBezTo>
                    <a:pt x="1150" y="261"/>
                    <a:pt x="1160" y="283"/>
                    <a:pt x="1166" y="308"/>
                  </a:cubicBezTo>
                  <a:lnTo>
                    <a:pt x="1160" y="311"/>
                  </a:lnTo>
                  <a:cubicBezTo>
                    <a:pt x="1153" y="311"/>
                    <a:pt x="1144" y="276"/>
                    <a:pt x="1144" y="276"/>
                  </a:cubicBezTo>
                  <a:cubicBezTo>
                    <a:pt x="1144" y="276"/>
                    <a:pt x="1131" y="239"/>
                    <a:pt x="1138" y="236"/>
                  </a:cubicBezTo>
                  <a:close/>
                  <a:moveTo>
                    <a:pt x="877" y="323"/>
                  </a:moveTo>
                  <a:cubicBezTo>
                    <a:pt x="878" y="323"/>
                    <a:pt x="881" y="326"/>
                    <a:pt x="887" y="336"/>
                  </a:cubicBezTo>
                  <a:lnTo>
                    <a:pt x="906" y="367"/>
                  </a:lnTo>
                  <a:cubicBezTo>
                    <a:pt x="917" y="395"/>
                    <a:pt x="927" y="420"/>
                    <a:pt x="924" y="420"/>
                  </a:cubicBezTo>
                  <a:cubicBezTo>
                    <a:pt x="923" y="420"/>
                    <a:pt x="920" y="417"/>
                    <a:pt x="915" y="408"/>
                  </a:cubicBezTo>
                  <a:cubicBezTo>
                    <a:pt x="903" y="386"/>
                    <a:pt x="890" y="364"/>
                    <a:pt x="881" y="339"/>
                  </a:cubicBezTo>
                  <a:cubicBezTo>
                    <a:pt x="881" y="339"/>
                    <a:pt x="875" y="323"/>
                    <a:pt x="877" y="323"/>
                  </a:cubicBezTo>
                  <a:close/>
                  <a:moveTo>
                    <a:pt x="1432" y="370"/>
                  </a:moveTo>
                  <a:cubicBezTo>
                    <a:pt x="1432" y="370"/>
                    <a:pt x="1432" y="370"/>
                    <a:pt x="1432" y="370"/>
                  </a:cubicBezTo>
                  <a:lnTo>
                    <a:pt x="1435" y="408"/>
                  </a:lnTo>
                  <a:cubicBezTo>
                    <a:pt x="1432" y="446"/>
                    <a:pt x="1426" y="446"/>
                    <a:pt x="1426" y="446"/>
                  </a:cubicBezTo>
                  <a:cubicBezTo>
                    <a:pt x="1423" y="442"/>
                    <a:pt x="1423" y="442"/>
                    <a:pt x="1426" y="405"/>
                  </a:cubicBezTo>
                  <a:cubicBezTo>
                    <a:pt x="1426" y="405"/>
                    <a:pt x="1429" y="370"/>
                    <a:pt x="1432" y="370"/>
                  </a:cubicBezTo>
                  <a:close/>
                  <a:moveTo>
                    <a:pt x="1970" y="417"/>
                  </a:moveTo>
                  <a:cubicBezTo>
                    <a:pt x="1971" y="417"/>
                    <a:pt x="1971" y="417"/>
                    <a:pt x="1971" y="417"/>
                  </a:cubicBezTo>
                  <a:lnTo>
                    <a:pt x="1978" y="424"/>
                  </a:lnTo>
                  <a:cubicBezTo>
                    <a:pt x="1959" y="442"/>
                    <a:pt x="1937" y="458"/>
                    <a:pt x="1918" y="474"/>
                  </a:cubicBezTo>
                  <a:lnTo>
                    <a:pt x="1912" y="468"/>
                  </a:lnTo>
                  <a:cubicBezTo>
                    <a:pt x="1939" y="444"/>
                    <a:pt x="1962" y="417"/>
                    <a:pt x="1970" y="417"/>
                  </a:cubicBezTo>
                  <a:close/>
                  <a:moveTo>
                    <a:pt x="1370" y="402"/>
                  </a:moveTo>
                  <a:lnTo>
                    <a:pt x="1376" y="439"/>
                  </a:lnTo>
                  <a:lnTo>
                    <a:pt x="1373" y="477"/>
                  </a:lnTo>
                  <a:lnTo>
                    <a:pt x="1366" y="477"/>
                  </a:lnTo>
                  <a:cubicBezTo>
                    <a:pt x="1363" y="452"/>
                    <a:pt x="1366" y="427"/>
                    <a:pt x="1370" y="402"/>
                  </a:cubicBezTo>
                  <a:close/>
                  <a:moveTo>
                    <a:pt x="1618" y="508"/>
                  </a:moveTo>
                  <a:lnTo>
                    <a:pt x="1618" y="508"/>
                  </a:lnTo>
                  <a:cubicBezTo>
                    <a:pt x="1617" y="510"/>
                    <a:pt x="1615" y="512"/>
                    <a:pt x="1614" y="515"/>
                  </a:cubicBezTo>
                  <a:cubicBezTo>
                    <a:pt x="1609" y="525"/>
                    <a:pt x="1608" y="529"/>
                    <a:pt x="1608" y="529"/>
                  </a:cubicBezTo>
                  <a:cubicBezTo>
                    <a:pt x="1608" y="529"/>
                    <a:pt x="1612" y="520"/>
                    <a:pt x="1618" y="508"/>
                  </a:cubicBezTo>
                  <a:close/>
                  <a:moveTo>
                    <a:pt x="768" y="558"/>
                  </a:moveTo>
                  <a:cubicBezTo>
                    <a:pt x="799" y="580"/>
                    <a:pt x="824" y="612"/>
                    <a:pt x="840" y="646"/>
                  </a:cubicBezTo>
                  <a:cubicBezTo>
                    <a:pt x="839" y="647"/>
                    <a:pt x="839" y="648"/>
                    <a:pt x="838" y="648"/>
                  </a:cubicBezTo>
                  <a:cubicBezTo>
                    <a:pt x="835" y="648"/>
                    <a:pt x="830" y="642"/>
                    <a:pt x="809" y="621"/>
                  </a:cubicBezTo>
                  <a:cubicBezTo>
                    <a:pt x="784" y="596"/>
                    <a:pt x="762" y="565"/>
                    <a:pt x="768" y="558"/>
                  </a:cubicBezTo>
                  <a:close/>
                  <a:moveTo>
                    <a:pt x="2157" y="637"/>
                  </a:moveTo>
                  <a:cubicBezTo>
                    <a:pt x="2168" y="637"/>
                    <a:pt x="2173" y="645"/>
                    <a:pt x="2175" y="649"/>
                  </a:cubicBezTo>
                  <a:cubicBezTo>
                    <a:pt x="2149" y="670"/>
                    <a:pt x="2121" y="682"/>
                    <a:pt x="2110" y="682"/>
                  </a:cubicBezTo>
                  <a:cubicBezTo>
                    <a:pt x="2108" y="682"/>
                    <a:pt x="2107" y="682"/>
                    <a:pt x="2106" y="681"/>
                  </a:cubicBezTo>
                  <a:lnTo>
                    <a:pt x="2103" y="681"/>
                  </a:lnTo>
                  <a:cubicBezTo>
                    <a:pt x="2100" y="665"/>
                    <a:pt x="2100" y="665"/>
                    <a:pt x="2131" y="646"/>
                  </a:cubicBezTo>
                  <a:cubicBezTo>
                    <a:pt x="2142" y="640"/>
                    <a:pt x="2150" y="637"/>
                    <a:pt x="2157" y="637"/>
                  </a:cubicBezTo>
                  <a:close/>
                  <a:moveTo>
                    <a:pt x="2286" y="1135"/>
                  </a:moveTo>
                  <a:cubicBezTo>
                    <a:pt x="2297" y="1135"/>
                    <a:pt x="2303" y="1136"/>
                    <a:pt x="2303" y="1138"/>
                  </a:cubicBezTo>
                  <a:lnTo>
                    <a:pt x="2266" y="1148"/>
                  </a:lnTo>
                  <a:lnTo>
                    <a:pt x="2228" y="1144"/>
                  </a:lnTo>
                  <a:lnTo>
                    <a:pt x="2228" y="1138"/>
                  </a:lnTo>
                  <a:cubicBezTo>
                    <a:pt x="2250" y="1136"/>
                    <a:pt x="2272" y="1135"/>
                    <a:pt x="2286" y="1135"/>
                  </a:cubicBezTo>
                  <a:close/>
                  <a:moveTo>
                    <a:pt x="1999" y="1226"/>
                  </a:moveTo>
                  <a:cubicBezTo>
                    <a:pt x="2040" y="1226"/>
                    <a:pt x="2078" y="1226"/>
                    <a:pt x="2078" y="1232"/>
                  </a:cubicBezTo>
                  <a:lnTo>
                    <a:pt x="2078" y="1238"/>
                  </a:lnTo>
                  <a:cubicBezTo>
                    <a:pt x="2053" y="1238"/>
                    <a:pt x="2028" y="1235"/>
                    <a:pt x="1999" y="1232"/>
                  </a:cubicBezTo>
                  <a:lnTo>
                    <a:pt x="1999" y="1226"/>
                  </a:lnTo>
                  <a:close/>
                  <a:moveTo>
                    <a:pt x="603" y="1322"/>
                  </a:moveTo>
                  <a:cubicBezTo>
                    <a:pt x="635" y="1322"/>
                    <a:pt x="572" y="1336"/>
                    <a:pt x="508" y="1339"/>
                  </a:cubicBezTo>
                  <a:cubicBezTo>
                    <a:pt x="478" y="1342"/>
                    <a:pt x="460" y="1344"/>
                    <a:pt x="454" y="1344"/>
                  </a:cubicBezTo>
                  <a:cubicBezTo>
                    <a:pt x="444" y="1344"/>
                    <a:pt x="462" y="1340"/>
                    <a:pt x="508" y="1332"/>
                  </a:cubicBezTo>
                  <a:lnTo>
                    <a:pt x="505" y="1332"/>
                  </a:lnTo>
                  <a:cubicBezTo>
                    <a:pt x="530" y="1326"/>
                    <a:pt x="555" y="1323"/>
                    <a:pt x="580" y="1323"/>
                  </a:cubicBezTo>
                  <a:cubicBezTo>
                    <a:pt x="591" y="1322"/>
                    <a:pt x="598" y="1322"/>
                    <a:pt x="603" y="1322"/>
                  </a:cubicBezTo>
                  <a:close/>
                  <a:moveTo>
                    <a:pt x="2261" y="1346"/>
                  </a:moveTo>
                  <a:cubicBezTo>
                    <a:pt x="2266" y="1346"/>
                    <a:pt x="2275" y="1347"/>
                    <a:pt x="2291" y="1348"/>
                  </a:cubicBezTo>
                  <a:cubicBezTo>
                    <a:pt x="2316" y="1351"/>
                    <a:pt x="2341" y="1358"/>
                    <a:pt x="2366" y="1364"/>
                  </a:cubicBezTo>
                  <a:cubicBezTo>
                    <a:pt x="2366" y="1366"/>
                    <a:pt x="2363" y="1366"/>
                    <a:pt x="2358" y="1366"/>
                  </a:cubicBezTo>
                  <a:cubicBezTo>
                    <a:pt x="2338" y="1366"/>
                    <a:pt x="2284" y="1354"/>
                    <a:pt x="2253" y="1351"/>
                  </a:cubicBezTo>
                  <a:cubicBezTo>
                    <a:pt x="2253" y="1348"/>
                    <a:pt x="2253" y="1346"/>
                    <a:pt x="2261" y="1346"/>
                  </a:cubicBezTo>
                  <a:close/>
                  <a:moveTo>
                    <a:pt x="2253" y="1514"/>
                  </a:moveTo>
                  <a:cubicBezTo>
                    <a:pt x="2288" y="1524"/>
                    <a:pt x="2325" y="1533"/>
                    <a:pt x="2322" y="1542"/>
                  </a:cubicBezTo>
                  <a:lnTo>
                    <a:pt x="2285" y="1536"/>
                  </a:lnTo>
                  <a:lnTo>
                    <a:pt x="2250" y="1520"/>
                  </a:lnTo>
                  <a:lnTo>
                    <a:pt x="2253" y="1514"/>
                  </a:lnTo>
                  <a:close/>
                  <a:moveTo>
                    <a:pt x="759" y="1546"/>
                  </a:moveTo>
                  <a:lnTo>
                    <a:pt x="733" y="1571"/>
                  </a:lnTo>
                  <a:lnTo>
                    <a:pt x="733" y="1577"/>
                  </a:lnTo>
                  <a:cubicBezTo>
                    <a:pt x="765" y="1552"/>
                    <a:pt x="765" y="1552"/>
                    <a:pt x="762" y="1549"/>
                  </a:cubicBezTo>
                  <a:lnTo>
                    <a:pt x="759" y="1546"/>
                  </a:lnTo>
                  <a:close/>
                  <a:moveTo>
                    <a:pt x="1603" y="1551"/>
                  </a:moveTo>
                  <a:cubicBezTo>
                    <a:pt x="1603" y="1551"/>
                    <a:pt x="1602" y="1551"/>
                    <a:pt x="1602" y="1552"/>
                  </a:cubicBezTo>
                  <a:cubicBezTo>
                    <a:pt x="1598" y="1552"/>
                    <a:pt x="1598" y="1552"/>
                    <a:pt x="1617" y="1586"/>
                  </a:cubicBezTo>
                  <a:lnTo>
                    <a:pt x="1623" y="1583"/>
                  </a:lnTo>
                  <a:cubicBezTo>
                    <a:pt x="1609" y="1557"/>
                    <a:pt x="1606" y="1551"/>
                    <a:pt x="1603" y="1551"/>
                  </a:cubicBezTo>
                  <a:close/>
                  <a:moveTo>
                    <a:pt x="563" y="1592"/>
                  </a:moveTo>
                  <a:cubicBezTo>
                    <a:pt x="568" y="1592"/>
                    <a:pt x="569" y="1594"/>
                    <a:pt x="570" y="1596"/>
                  </a:cubicBezTo>
                  <a:cubicBezTo>
                    <a:pt x="574" y="1602"/>
                    <a:pt x="574" y="1602"/>
                    <a:pt x="542" y="1621"/>
                  </a:cubicBezTo>
                  <a:cubicBezTo>
                    <a:pt x="542" y="1621"/>
                    <a:pt x="516" y="1632"/>
                    <a:pt x="506" y="1632"/>
                  </a:cubicBezTo>
                  <a:cubicBezTo>
                    <a:pt x="504" y="1632"/>
                    <a:pt x="502" y="1631"/>
                    <a:pt x="502" y="1630"/>
                  </a:cubicBezTo>
                  <a:lnTo>
                    <a:pt x="530" y="1605"/>
                  </a:lnTo>
                  <a:cubicBezTo>
                    <a:pt x="548" y="1595"/>
                    <a:pt x="558" y="1592"/>
                    <a:pt x="563" y="1592"/>
                  </a:cubicBezTo>
                  <a:close/>
                  <a:moveTo>
                    <a:pt x="1774" y="1671"/>
                  </a:moveTo>
                  <a:cubicBezTo>
                    <a:pt x="1774" y="1671"/>
                    <a:pt x="1774" y="1671"/>
                    <a:pt x="1774" y="1672"/>
                  </a:cubicBezTo>
                  <a:lnTo>
                    <a:pt x="1774" y="1672"/>
                  </a:lnTo>
                  <a:cubicBezTo>
                    <a:pt x="1775" y="1671"/>
                    <a:pt x="1775" y="1671"/>
                    <a:pt x="1774" y="1671"/>
                  </a:cubicBezTo>
                  <a:close/>
                  <a:moveTo>
                    <a:pt x="598" y="1645"/>
                  </a:moveTo>
                  <a:cubicBezTo>
                    <a:pt x="601" y="1645"/>
                    <a:pt x="603" y="1648"/>
                    <a:pt x="605" y="1652"/>
                  </a:cubicBezTo>
                  <a:cubicBezTo>
                    <a:pt x="608" y="1655"/>
                    <a:pt x="611" y="1662"/>
                    <a:pt x="580" y="1683"/>
                  </a:cubicBezTo>
                  <a:lnTo>
                    <a:pt x="577" y="1677"/>
                  </a:lnTo>
                  <a:cubicBezTo>
                    <a:pt x="586" y="1670"/>
                    <a:pt x="590" y="1668"/>
                    <a:pt x="589" y="1668"/>
                  </a:cubicBezTo>
                  <a:lnTo>
                    <a:pt x="589" y="1668"/>
                  </a:lnTo>
                  <a:cubicBezTo>
                    <a:pt x="588" y="1668"/>
                    <a:pt x="566" y="1683"/>
                    <a:pt x="549" y="1702"/>
                  </a:cubicBezTo>
                  <a:lnTo>
                    <a:pt x="489" y="1746"/>
                  </a:lnTo>
                  <a:cubicBezTo>
                    <a:pt x="483" y="1743"/>
                    <a:pt x="511" y="1712"/>
                    <a:pt x="542" y="1690"/>
                  </a:cubicBezTo>
                  <a:lnTo>
                    <a:pt x="539" y="1690"/>
                  </a:lnTo>
                  <a:cubicBezTo>
                    <a:pt x="579" y="1656"/>
                    <a:pt x="592" y="1645"/>
                    <a:pt x="598" y="1645"/>
                  </a:cubicBezTo>
                  <a:close/>
                  <a:moveTo>
                    <a:pt x="1746" y="1818"/>
                  </a:moveTo>
                  <a:cubicBezTo>
                    <a:pt x="1751" y="1829"/>
                    <a:pt x="1752" y="1832"/>
                    <a:pt x="1751" y="1832"/>
                  </a:cubicBezTo>
                  <a:cubicBezTo>
                    <a:pt x="1750" y="1832"/>
                    <a:pt x="1741" y="1818"/>
                    <a:pt x="1746" y="1818"/>
                  </a:cubicBezTo>
                  <a:close/>
                  <a:moveTo>
                    <a:pt x="1445" y="1771"/>
                  </a:moveTo>
                  <a:lnTo>
                    <a:pt x="1445" y="1771"/>
                  </a:lnTo>
                  <a:cubicBezTo>
                    <a:pt x="1451" y="1809"/>
                    <a:pt x="1454" y="1846"/>
                    <a:pt x="1454" y="1846"/>
                  </a:cubicBezTo>
                  <a:lnTo>
                    <a:pt x="1451" y="1809"/>
                  </a:lnTo>
                  <a:lnTo>
                    <a:pt x="1445" y="1771"/>
                  </a:lnTo>
                  <a:close/>
                  <a:moveTo>
                    <a:pt x="2016" y="1844"/>
                  </a:moveTo>
                  <a:lnTo>
                    <a:pt x="2016" y="1844"/>
                  </a:lnTo>
                  <a:cubicBezTo>
                    <a:pt x="2017" y="1844"/>
                    <a:pt x="2030" y="1854"/>
                    <a:pt x="2028" y="1856"/>
                  </a:cubicBezTo>
                  <a:cubicBezTo>
                    <a:pt x="2018" y="1847"/>
                    <a:pt x="2015" y="1844"/>
                    <a:pt x="2016" y="1844"/>
                  </a:cubicBezTo>
                  <a:close/>
                  <a:moveTo>
                    <a:pt x="1956" y="1818"/>
                  </a:moveTo>
                  <a:cubicBezTo>
                    <a:pt x="1984" y="1846"/>
                    <a:pt x="2009" y="1875"/>
                    <a:pt x="2003" y="1881"/>
                  </a:cubicBezTo>
                  <a:lnTo>
                    <a:pt x="1974" y="1856"/>
                  </a:lnTo>
                  <a:lnTo>
                    <a:pt x="1952" y="1824"/>
                  </a:lnTo>
                  <a:lnTo>
                    <a:pt x="1956" y="1818"/>
                  </a:lnTo>
                  <a:close/>
                  <a:moveTo>
                    <a:pt x="1637" y="1818"/>
                  </a:moveTo>
                  <a:cubicBezTo>
                    <a:pt x="1636" y="1818"/>
                    <a:pt x="1636" y="1818"/>
                    <a:pt x="1636" y="1818"/>
                  </a:cubicBezTo>
                  <a:lnTo>
                    <a:pt x="1633" y="1818"/>
                  </a:lnTo>
                  <a:cubicBezTo>
                    <a:pt x="1639" y="1843"/>
                    <a:pt x="1652" y="1865"/>
                    <a:pt x="1661" y="1890"/>
                  </a:cubicBezTo>
                  <a:cubicBezTo>
                    <a:pt x="1667" y="1887"/>
                    <a:pt x="1655" y="1853"/>
                    <a:pt x="1655" y="1853"/>
                  </a:cubicBezTo>
                  <a:cubicBezTo>
                    <a:pt x="1655" y="1853"/>
                    <a:pt x="1643" y="1818"/>
                    <a:pt x="1637" y="1818"/>
                  </a:cubicBezTo>
                  <a:close/>
                  <a:moveTo>
                    <a:pt x="1900" y="1830"/>
                  </a:moveTo>
                  <a:cubicBezTo>
                    <a:pt x="1903" y="1830"/>
                    <a:pt x="1917" y="1843"/>
                    <a:pt x="1946" y="1875"/>
                  </a:cubicBezTo>
                  <a:cubicBezTo>
                    <a:pt x="1971" y="1903"/>
                    <a:pt x="1971" y="1903"/>
                    <a:pt x="1965" y="1906"/>
                  </a:cubicBezTo>
                  <a:cubicBezTo>
                    <a:pt x="1946" y="1890"/>
                    <a:pt x="1931" y="1871"/>
                    <a:pt x="1915" y="1853"/>
                  </a:cubicBezTo>
                  <a:lnTo>
                    <a:pt x="1912" y="1853"/>
                  </a:lnTo>
                  <a:cubicBezTo>
                    <a:pt x="1902" y="1839"/>
                    <a:pt x="1897" y="1830"/>
                    <a:pt x="1900" y="1830"/>
                  </a:cubicBezTo>
                  <a:close/>
                  <a:moveTo>
                    <a:pt x="72" y="1865"/>
                  </a:moveTo>
                  <a:cubicBezTo>
                    <a:pt x="47" y="1871"/>
                    <a:pt x="22" y="1881"/>
                    <a:pt x="0" y="1893"/>
                  </a:cubicBezTo>
                  <a:lnTo>
                    <a:pt x="6" y="1906"/>
                  </a:lnTo>
                  <a:cubicBezTo>
                    <a:pt x="7" y="1908"/>
                    <a:pt x="9" y="1908"/>
                    <a:pt x="11" y="1908"/>
                  </a:cubicBezTo>
                  <a:cubicBezTo>
                    <a:pt x="22" y="1908"/>
                    <a:pt x="50" y="1893"/>
                    <a:pt x="75" y="1875"/>
                  </a:cubicBezTo>
                  <a:lnTo>
                    <a:pt x="72" y="1865"/>
                  </a:lnTo>
                  <a:close/>
                  <a:moveTo>
                    <a:pt x="1611" y="1940"/>
                  </a:moveTo>
                  <a:cubicBezTo>
                    <a:pt x="1617" y="1940"/>
                    <a:pt x="1617" y="1940"/>
                    <a:pt x="1627" y="1978"/>
                  </a:cubicBezTo>
                  <a:lnTo>
                    <a:pt x="1620" y="1978"/>
                  </a:lnTo>
                  <a:lnTo>
                    <a:pt x="1605" y="1944"/>
                  </a:lnTo>
                  <a:lnTo>
                    <a:pt x="1611" y="1940"/>
                  </a:lnTo>
                  <a:close/>
                  <a:moveTo>
                    <a:pt x="1168" y="1933"/>
                  </a:moveTo>
                  <a:cubicBezTo>
                    <a:pt x="1169" y="1933"/>
                    <a:pt x="1171" y="1933"/>
                    <a:pt x="1172" y="1934"/>
                  </a:cubicBezTo>
                  <a:lnTo>
                    <a:pt x="1166" y="1972"/>
                  </a:lnTo>
                  <a:lnTo>
                    <a:pt x="1153" y="2006"/>
                  </a:lnTo>
                  <a:lnTo>
                    <a:pt x="1153" y="1965"/>
                  </a:lnTo>
                  <a:cubicBezTo>
                    <a:pt x="1161" y="1939"/>
                    <a:pt x="1164" y="1933"/>
                    <a:pt x="1168" y="1933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3" y="1997"/>
                    <a:pt x="1893" y="1997"/>
                  </a:cubicBezTo>
                  <a:cubicBezTo>
                    <a:pt x="1901" y="2009"/>
                    <a:pt x="1902" y="2013"/>
                    <a:pt x="1900" y="2013"/>
                  </a:cubicBezTo>
                  <a:cubicBezTo>
                    <a:pt x="1898" y="2013"/>
                    <a:pt x="1886" y="2003"/>
                    <a:pt x="1881" y="2003"/>
                  </a:cubicBezTo>
                  <a:cubicBezTo>
                    <a:pt x="1881" y="2003"/>
                    <a:pt x="1881" y="2003"/>
                    <a:pt x="1880" y="2003"/>
                  </a:cubicBezTo>
                  <a:cubicBezTo>
                    <a:pt x="1855" y="1975"/>
                    <a:pt x="1855" y="1975"/>
                    <a:pt x="1868" y="1969"/>
                  </a:cubicBezTo>
                  <a:cubicBezTo>
                    <a:pt x="1868" y="1968"/>
                    <a:pt x="1869" y="1968"/>
                    <a:pt x="1869" y="1968"/>
                  </a:cubicBezTo>
                  <a:close/>
                  <a:moveTo>
                    <a:pt x="1558" y="1936"/>
                  </a:moveTo>
                  <a:cubicBezTo>
                    <a:pt x="1561" y="1936"/>
                    <a:pt x="1570" y="1971"/>
                    <a:pt x="1576" y="2025"/>
                  </a:cubicBezTo>
                  <a:lnTo>
                    <a:pt x="1564" y="2028"/>
                  </a:lnTo>
                  <a:cubicBezTo>
                    <a:pt x="1558" y="1991"/>
                    <a:pt x="1551" y="1953"/>
                    <a:pt x="1558" y="1953"/>
                  </a:cubicBezTo>
                  <a:cubicBezTo>
                    <a:pt x="1557" y="1942"/>
                    <a:pt x="1557" y="1936"/>
                    <a:pt x="1558" y="1936"/>
                  </a:cubicBezTo>
                  <a:close/>
                  <a:moveTo>
                    <a:pt x="1345" y="1897"/>
                  </a:moveTo>
                  <a:cubicBezTo>
                    <a:pt x="1347" y="1897"/>
                    <a:pt x="1345" y="1915"/>
                    <a:pt x="1341" y="1959"/>
                  </a:cubicBezTo>
                  <a:lnTo>
                    <a:pt x="1326" y="2034"/>
                  </a:lnTo>
                  <a:cubicBezTo>
                    <a:pt x="1319" y="2034"/>
                    <a:pt x="1326" y="1997"/>
                    <a:pt x="1335" y="1922"/>
                  </a:cubicBezTo>
                  <a:cubicBezTo>
                    <a:pt x="1340" y="1906"/>
                    <a:pt x="1343" y="1897"/>
                    <a:pt x="1345" y="1897"/>
                  </a:cubicBezTo>
                  <a:close/>
                  <a:moveTo>
                    <a:pt x="810" y="1990"/>
                  </a:moveTo>
                  <a:cubicBezTo>
                    <a:pt x="811" y="1990"/>
                    <a:pt x="811" y="1990"/>
                    <a:pt x="812" y="1991"/>
                  </a:cubicBezTo>
                  <a:cubicBezTo>
                    <a:pt x="818" y="1994"/>
                    <a:pt x="799" y="2028"/>
                    <a:pt x="768" y="2053"/>
                  </a:cubicBezTo>
                  <a:lnTo>
                    <a:pt x="755" y="2047"/>
                  </a:lnTo>
                  <a:cubicBezTo>
                    <a:pt x="773" y="2014"/>
                    <a:pt x="802" y="1990"/>
                    <a:pt x="810" y="1990"/>
                  </a:cubicBezTo>
                  <a:close/>
                  <a:moveTo>
                    <a:pt x="1756" y="2017"/>
                  </a:moveTo>
                  <a:cubicBezTo>
                    <a:pt x="1761" y="2017"/>
                    <a:pt x="1767" y="2024"/>
                    <a:pt x="1777" y="2050"/>
                  </a:cubicBezTo>
                  <a:cubicBezTo>
                    <a:pt x="1777" y="2050"/>
                    <a:pt x="1793" y="2085"/>
                    <a:pt x="1786" y="2088"/>
                  </a:cubicBezTo>
                  <a:cubicBezTo>
                    <a:pt x="1786" y="2088"/>
                    <a:pt x="1786" y="2088"/>
                    <a:pt x="1785" y="2088"/>
                  </a:cubicBezTo>
                  <a:cubicBezTo>
                    <a:pt x="1775" y="2088"/>
                    <a:pt x="1758" y="2056"/>
                    <a:pt x="1758" y="2056"/>
                  </a:cubicBezTo>
                  <a:cubicBezTo>
                    <a:pt x="1746" y="2022"/>
                    <a:pt x="1752" y="2019"/>
                    <a:pt x="1752" y="2019"/>
                  </a:cubicBezTo>
                  <a:cubicBezTo>
                    <a:pt x="1753" y="2018"/>
                    <a:pt x="1755" y="2017"/>
                    <a:pt x="1756" y="2017"/>
                  </a:cubicBezTo>
                  <a:close/>
                  <a:moveTo>
                    <a:pt x="813" y="2059"/>
                  </a:moveTo>
                  <a:cubicBezTo>
                    <a:pt x="805" y="2059"/>
                    <a:pt x="791" y="2081"/>
                    <a:pt x="780" y="2103"/>
                  </a:cubicBezTo>
                  <a:cubicBezTo>
                    <a:pt x="762" y="2138"/>
                    <a:pt x="771" y="2141"/>
                    <a:pt x="784" y="2147"/>
                  </a:cubicBezTo>
                  <a:cubicBezTo>
                    <a:pt x="784" y="2147"/>
                    <a:pt x="785" y="2147"/>
                    <a:pt x="785" y="2147"/>
                  </a:cubicBezTo>
                  <a:cubicBezTo>
                    <a:pt x="795" y="2147"/>
                    <a:pt x="815" y="2122"/>
                    <a:pt x="815" y="2122"/>
                  </a:cubicBezTo>
                  <a:cubicBezTo>
                    <a:pt x="831" y="2088"/>
                    <a:pt x="824" y="2085"/>
                    <a:pt x="818" y="2078"/>
                  </a:cubicBezTo>
                  <a:cubicBezTo>
                    <a:pt x="819" y="2065"/>
                    <a:pt x="817" y="2059"/>
                    <a:pt x="813" y="2059"/>
                  </a:cubicBezTo>
                  <a:close/>
                  <a:moveTo>
                    <a:pt x="1392" y="2075"/>
                  </a:moveTo>
                  <a:cubicBezTo>
                    <a:pt x="1392" y="2113"/>
                    <a:pt x="1395" y="2150"/>
                    <a:pt x="1385" y="2150"/>
                  </a:cubicBezTo>
                  <a:lnTo>
                    <a:pt x="1379" y="2150"/>
                  </a:lnTo>
                  <a:cubicBezTo>
                    <a:pt x="1379" y="2125"/>
                    <a:pt x="1382" y="2100"/>
                    <a:pt x="1385" y="2075"/>
                  </a:cubicBezTo>
                  <a:close/>
                  <a:moveTo>
                    <a:pt x="1192" y="2001"/>
                  </a:moveTo>
                  <a:cubicBezTo>
                    <a:pt x="1193" y="2001"/>
                    <a:pt x="1190" y="2019"/>
                    <a:pt x="1185" y="2053"/>
                  </a:cubicBezTo>
                  <a:cubicBezTo>
                    <a:pt x="1182" y="2091"/>
                    <a:pt x="1169" y="2128"/>
                    <a:pt x="1153" y="2163"/>
                  </a:cubicBezTo>
                  <a:lnTo>
                    <a:pt x="1138" y="2157"/>
                  </a:lnTo>
                  <a:cubicBezTo>
                    <a:pt x="1138" y="2157"/>
                    <a:pt x="1150" y="2122"/>
                    <a:pt x="1166" y="2088"/>
                  </a:cubicBezTo>
                  <a:cubicBezTo>
                    <a:pt x="1183" y="2028"/>
                    <a:pt x="1191" y="2001"/>
                    <a:pt x="1192" y="2001"/>
                  </a:cubicBezTo>
                  <a:close/>
                  <a:moveTo>
                    <a:pt x="1548" y="2182"/>
                  </a:moveTo>
                  <a:lnTo>
                    <a:pt x="1554" y="2219"/>
                  </a:lnTo>
                  <a:cubicBezTo>
                    <a:pt x="1548" y="2219"/>
                    <a:pt x="1545" y="2236"/>
                    <a:pt x="1542" y="2236"/>
                  </a:cubicBezTo>
                  <a:cubicBezTo>
                    <a:pt x="1541" y="2236"/>
                    <a:pt x="1540" y="2232"/>
                    <a:pt x="1539" y="2219"/>
                  </a:cubicBezTo>
                  <a:lnTo>
                    <a:pt x="1536" y="2219"/>
                  </a:lnTo>
                  <a:cubicBezTo>
                    <a:pt x="1529" y="2219"/>
                    <a:pt x="1539" y="2182"/>
                    <a:pt x="1548" y="2182"/>
                  </a:cubicBezTo>
                  <a:close/>
                  <a:moveTo>
                    <a:pt x="1431" y="7"/>
                  </a:moveTo>
                  <a:cubicBezTo>
                    <a:pt x="1428" y="7"/>
                    <a:pt x="1418" y="26"/>
                    <a:pt x="1401" y="63"/>
                  </a:cubicBezTo>
                  <a:cubicBezTo>
                    <a:pt x="1385" y="63"/>
                    <a:pt x="1354" y="98"/>
                    <a:pt x="1332" y="98"/>
                  </a:cubicBezTo>
                  <a:cubicBezTo>
                    <a:pt x="1304" y="95"/>
                    <a:pt x="1288" y="101"/>
                    <a:pt x="1276" y="63"/>
                  </a:cubicBezTo>
                  <a:cubicBezTo>
                    <a:pt x="1275" y="57"/>
                    <a:pt x="1274" y="51"/>
                    <a:pt x="1274" y="46"/>
                  </a:cubicBezTo>
                  <a:lnTo>
                    <a:pt x="1274" y="46"/>
                  </a:lnTo>
                  <a:cubicBezTo>
                    <a:pt x="1277" y="101"/>
                    <a:pt x="1270" y="101"/>
                    <a:pt x="1251" y="104"/>
                  </a:cubicBezTo>
                  <a:cubicBezTo>
                    <a:pt x="1243" y="94"/>
                    <a:pt x="1236" y="90"/>
                    <a:pt x="1231" y="90"/>
                  </a:cubicBezTo>
                  <a:cubicBezTo>
                    <a:pt x="1216" y="90"/>
                    <a:pt x="1210" y="118"/>
                    <a:pt x="1210" y="145"/>
                  </a:cubicBezTo>
                  <a:lnTo>
                    <a:pt x="1225" y="145"/>
                  </a:lnTo>
                  <a:cubicBezTo>
                    <a:pt x="1233" y="189"/>
                    <a:pt x="1234" y="207"/>
                    <a:pt x="1229" y="207"/>
                  </a:cubicBezTo>
                  <a:cubicBezTo>
                    <a:pt x="1225" y="207"/>
                    <a:pt x="1219" y="198"/>
                    <a:pt x="1210" y="182"/>
                  </a:cubicBezTo>
                  <a:cubicBezTo>
                    <a:pt x="1204" y="182"/>
                    <a:pt x="1197" y="148"/>
                    <a:pt x="1188" y="110"/>
                  </a:cubicBezTo>
                  <a:cubicBezTo>
                    <a:pt x="1182" y="74"/>
                    <a:pt x="1167" y="38"/>
                    <a:pt x="1160" y="38"/>
                  </a:cubicBezTo>
                  <a:cubicBezTo>
                    <a:pt x="1160" y="38"/>
                    <a:pt x="1160" y="38"/>
                    <a:pt x="1160" y="38"/>
                  </a:cubicBezTo>
                  <a:cubicBezTo>
                    <a:pt x="1150" y="38"/>
                    <a:pt x="1144" y="41"/>
                    <a:pt x="1160" y="76"/>
                  </a:cubicBezTo>
                  <a:cubicBezTo>
                    <a:pt x="1166" y="113"/>
                    <a:pt x="1166" y="113"/>
                    <a:pt x="1160" y="117"/>
                  </a:cubicBezTo>
                  <a:cubicBezTo>
                    <a:pt x="1153" y="117"/>
                    <a:pt x="1144" y="120"/>
                    <a:pt x="1147" y="157"/>
                  </a:cubicBezTo>
                  <a:cubicBezTo>
                    <a:pt x="1157" y="195"/>
                    <a:pt x="1150" y="195"/>
                    <a:pt x="1141" y="198"/>
                  </a:cubicBezTo>
                  <a:cubicBezTo>
                    <a:pt x="1128" y="169"/>
                    <a:pt x="1114" y="167"/>
                    <a:pt x="1111" y="167"/>
                  </a:cubicBezTo>
                  <a:cubicBezTo>
                    <a:pt x="1111" y="167"/>
                    <a:pt x="1111" y="167"/>
                    <a:pt x="1111" y="167"/>
                  </a:cubicBezTo>
                  <a:lnTo>
                    <a:pt x="1111" y="167"/>
                  </a:lnTo>
                  <a:cubicBezTo>
                    <a:pt x="1108" y="157"/>
                    <a:pt x="1104" y="143"/>
                    <a:pt x="1100" y="129"/>
                  </a:cubicBezTo>
                  <a:cubicBezTo>
                    <a:pt x="1094" y="104"/>
                    <a:pt x="1081" y="82"/>
                    <a:pt x="1072" y="60"/>
                  </a:cubicBezTo>
                  <a:lnTo>
                    <a:pt x="1072" y="60"/>
                  </a:lnTo>
                  <a:cubicBezTo>
                    <a:pt x="1062" y="60"/>
                    <a:pt x="1075" y="98"/>
                    <a:pt x="1075" y="98"/>
                  </a:cubicBezTo>
                  <a:cubicBezTo>
                    <a:pt x="1081" y="129"/>
                    <a:pt x="909" y="192"/>
                    <a:pt x="890" y="207"/>
                  </a:cubicBezTo>
                  <a:cubicBezTo>
                    <a:pt x="878" y="196"/>
                    <a:pt x="867" y="192"/>
                    <a:pt x="860" y="192"/>
                  </a:cubicBezTo>
                  <a:cubicBezTo>
                    <a:pt x="849" y="192"/>
                    <a:pt x="847" y="203"/>
                    <a:pt x="862" y="220"/>
                  </a:cubicBezTo>
                  <a:cubicBezTo>
                    <a:pt x="881" y="254"/>
                    <a:pt x="846" y="270"/>
                    <a:pt x="809" y="295"/>
                  </a:cubicBezTo>
                  <a:cubicBezTo>
                    <a:pt x="765" y="323"/>
                    <a:pt x="733" y="345"/>
                    <a:pt x="755" y="377"/>
                  </a:cubicBezTo>
                  <a:lnTo>
                    <a:pt x="737" y="386"/>
                  </a:lnTo>
                  <a:cubicBezTo>
                    <a:pt x="724" y="395"/>
                    <a:pt x="740" y="436"/>
                    <a:pt x="733" y="439"/>
                  </a:cubicBezTo>
                  <a:cubicBezTo>
                    <a:pt x="743" y="457"/>
                    <a:pt x="746" y="467"/>
                    <a:pt x="744" y="467"/>
                  </a:cubicBezTo>
                  <a:cubicBezTo>
                    <a:pt x="742" y="467"/>
                    <a:pt x="736" y="459"/>
                    <a:pt x="727" y="442"/>
                  </a:cubicBezTo>
                  <a:cubicBezTo>
                    <a:pt x="704" y="417"/>
                    <a:pt x="682" y="391"/>
                    <a:pt x="673" y="391"/>
                  </a:cubicBezTo>
                  <a:cubicBezTo>
                    <a:pt x="672" y="391"/>
                    <a:pt x="671" y="392"/>
                    <a:pt x="671" y="392"/>
                  </a:cubicBezTo>
                  <a:cubicBezTo>
                    <a:pt x="661" y="402"/>
                    <a:pt x="686" y="430"/>
                    <a:pt x="712" y="458"/>
                  </a:cubicBezTo>
                  <a:cubicBezTo>
                    <a:pt x="737" y="486"/>
                    <a:pt x="730" y="489"/>
                    <a:pt x="730" y="489"/>
                  </a:cubicBezTo>
                  <a:cubicBezTo>
                    <a:pt x="729" y="491"/>
                    <a:pt x="729" y="493"/>
                    <a:pt x="727" y="493"/>
                  </a:cubicBezTo>
                  <a:cubicBezTo>
                    <a:pt x="724" y="493"/>
                    <a:pt x="718" y="487"/>
                    <a:pt x="699" y="468"/>
                  </a:cubicBezTo>
                  <a:cubicBezTo>
                    <a:pt x="674" y="439"/>
                    <a:pt x="649" y="411"/>
                    <a:pt x="649" y="411"/>
                  </a:cubicBezTo>
                  <a:lnTo>
                    <a:pt x="643" y="417"/>
                  </a:lnTo>
                  <a:cubicBezTo>
                    <a:pt x="668" y="446"/>
                    <a:pt x="664" y="449"/>
                    <a:pt x="664" y="449"/>
                  </a:cubicBezTo>
                  <a:cubicBezTo>
                    <a:pt x="663" y="450"/>
                    <a:pt x="662" y="451"/>
                    <a:pt x="660" y="451"/>
                  </a:cubicBezTo>
                  <a:cubicBezTo>
                    <a:pt x="655" y="451"/>
                    <a:pt x="645" y="441"/>
                    <a:pt x="605" y="399"/>
                  </a:cubicBezTo>
                  <a:cubicBezTo>
                    <a:pt x="580" y="374"/>
                    <a:pt x="566" y="362"/>
                    <a:pt x="562" y="362"/>
                  </a:cubicBezTo>
                  <a:lnTo>
                    <a:pt x="562" y="362"/>
                  </a:lnTo>
                  <a:cubicBezTo>
                    <a:pt x="557" y="362"/>
                    <a:pt x="567" y="378"/>
                    <a:pt x="592" y="408"/>
                  </a:cubicBezTo>
                  <a:lnTo>
                    <a:pt x="608" y="446"/>
                  </a:lnTo>
                  <a:cubicBezTo>
                    <a:pt x="593" y="434"/>
                    <a:pt x="584" y="429"/>
                    <a:pt x="581" y="429"/>
                  </a:cubicBezTo>
                  <a:cubicBezTo>
                    <a:pt x="570" y="429"/>
                    <a:pt x="598" y="469"/>
                    <a:pt x="614" y="493"/>
                  </a:cubicBezTo>
                  <a:cubicBezTo>
                    <a:pt x="589" y="472"/>
                    <a:pt x="573" y="462"/>
                    <a:pt x="567" y="462"/>
                  </a:cubicBezTo>
                  <a:cubicBezTo>
                    <a:pt x="560" y="462"/>
                    <a:pt x="570" y="479"/>
                    <a:pt x="599" y="511"/>
                  </a:cubicBezTo>
                  <a:cubicBezTo>
                    <a:pt x="615" y="526"/>
                    <a:pt x="620" y="533"/>
                    <a:pt x="615" y="533"/>
                  </a:cubicBezTo>
                  <a:cubicBezTo>
                    <a:pt x="612" y="533"/>
                    <a:pt x="603" y="529"/>
                    <a:pt x="589" y="521"/>
                  </a:cubicBezTo>
                  <a:cubicBezTo>
                    <a:pt x="573" y="512"/>
                    <a:pt x="563" y="509"/>
                    <a:pt x="556" y="509"/>
                  </a:cubicBezTo>
                  <a:cubicBezTo>
                    <a:pt x="548" y="509"/>
                    <a:pt x="544" y="513"/>
                    <a:pt x="539" y="518"/>
                  </a:cubicBezTo>
                  <a:cubicBezTo>
                    <a:pt x="561" y="549"/>
                    <a:pt x="527" y="587"/>
                    <a:pt x="492" y="634"/>
                  </a:cubicBezTo>
                  <a:cubicBezTo>
                    <a:pt x="448" y="687"/>
                    <a:pt x="429" y="728"/>
                    <a:pt x="461" y="746"/>
                  </a:cubicBezTo>
                  <a:cubicBezTo>
                    <a:pt x="459" y="749"/>
                    <a:pt x="459" y="751"/>
                    <a:pt x="456" y="751"/>
                  </a:cubicBezTo>
                  <a:cubicBezTo>
                    <a:pt x="451" y="751"/>
                    <a:pt x="442" y="748"/>
                    <a:pt x="420" y="740"/>
                  </a:cubicBezTo>
                  <a:cubicBezTo>
                    <a:pt x="409" y="734"/>
                    <a:pt x="401" y="730"/>
                    <a:pt x="398" y="730"/>
                  </a:cubicBezTo>
                  <a:cubicBezTo>
                    <a:pt x="393" y="730"/>
                    <a:pt x="404" y="743"/>
                    <a:pt x="445" y="772"/>
                  </a:cubicBezTo>
                  <a:cubicBezTo>
                    <a:pt x="464" y="785"/>
                    <a:pt x="484" y="797"/>
                    <a:pt x="482" y="797"/>
                  </a:cubicBezTo>
                  <a:cubicBezTo>
                    <a:pt x="480" y="797"/>
                    <a:pt x="469" y="791"/>
                    <a:pt x="442" y="778"/>
                  </a:cubicBezTo>
                  <a:cubicBezTo>
                    <a:pt x="432" y="772"/>
                    <a:pt x="424" y="769"/>
                    <a:pt x="417" y="769"/>
                  </a:cubicBezTo>
                  <a:cubicBezTo>
                    <a:pt x="404" y="769"/>
                    <a:pt x="396" y="780"/>
                    <a:pt x="386" y="797"/>
                  </a:cubicBezTo>
                  <a:cubicBezTo>
                    <a:pt x="376" y="819"/>
                    <a:pt x="364" y="847"/>
                    <a:pt x="401" y="859"/>
                  </a:cubicBezTo>
                  <a:cubicBezTo>
                    <a:pt x="416" y="874"/>
                    <a:pt x="423" y="881"/>
                    <a:pt x="422" y="881"/>
                  </a:cubicBezTo>
                  <a:cubicBezTo>
                    <a:pt x="421" y="881"/>
                    <a:pt x="413" y="876"/>
                    <a:pt x="398" y="866"/>
                  </a:cubicBezTo>
                  <a:cubicBezTo>
                    <a:pt x="375" y="854"/>
                    <a:pt x="354" y="849"/>
                    <a:pt x="338" y="849"/>
                  </a:cubicBezTo>
                  <a:cubicBezTo>
                    <a:pt x="308" y="849"/>
                    <a:pt x="300" y="869"/>
                    <a:pt x="342" y="900"/>
                  </a:cubicBezTo>
                  <a:cubicBezTo>
                    <a:pt x="340" y="904"/>
                    <a:pt x="338" y="907"/>
                    <a:pt x="330" y="907"/>
                  </a:cubicBezTo>
                  <a:cubicBezTo>
                    <a:pt x="323" y="907"/>
                    <a:pt x="314" y="905"/>
                    <a:pt x="298" y="900"/>
                  </a:cubicBezTo>
                  <a:lnTo>
                    <a:pt x="298" y="900"/>
                  </a:lnTo>
                  <a:cubicBezTo>
                    <a:pt x="295" y="909"/>
                    <a:pt x="295" y="916"/>
                    <a:pt x="323" y="950"/>
                  </a:cubicBezTo>
                  <a:cubicBezTo>
                    <a:pt x="323" y="956"/>
                    <a:pt x="314" y="985"/>
                    <a:pt x="307" y="997"/>
                  </a:cubicBezTo>
                  <a:cubicBezTo>
                    <a:pt x="304" y="1013"/>
                    <a:pt x="335" y="1035"/>
                    <a:pt x="335" y="1035"/>
                  </a:cubicBezTo>
                  <a:lnTo>
                    <a:pt x="335" y="1041"/>
                  </a:lnTo>
                  <a:cubicBezTo>
                    <a:pt x="332" y="1041"/>
                    <a:pt x="329" y="1040"/>
                    <a:pt x="327" y="1040"/>
                  </a:cubicBezTo>
                  <a:cubicBezTo>
                    <a:pt x="294" y="1040"/>
                    <a:pt x="291" y="1073"/>
                    <a:pt x="282" y="1122"/>
                  </a:cubicBezTo>
                  <a:cubicBezTo>
                    <a:pt x="270" y="1173"/>
                    <a:pt x="276" y="1217"/>
                    <a:pt x="235" y="1226"/>
                  </a:cubicBezTo>
                  <a:cubicBezTo>
                    <a:pt x="235" y="1226"/>
                    <a:pt x="235" y="1232"/>
                    <a:pt x="273" y="1242"/>
                  </a:cubicBezTo>
                  <a:cubicBezTo>
                    <a:pt x="348" y="1245"/>
                    <a:pt x="348" y="1251"/>
                    <a:pt x="310" y="1260"/>
                  </a:cubicBezTo>
                  <a:cubicBezTo>
                    <a:pt x="235" y="1270"/>
                    <a:pt x="235" y="1304"/>
                    <a:pt x="310" y="1304"/>
                  </a:cubicBezTo>
                  <a:lnTo>
                    <a:pt x="273" y="1307"/>
                  </a:lnTo>
                  <a:cubicBezTo>
                    <a:pt x="206" y="1322"/>
                    <a:pt x="236" y="1339"/>
                    <a:pt x="300" y="1339"/>
                  </a:cubicBezTo>
                  <a:cubicBezTo>
                    <a:pt x="306" y="1339"/>
                    <a:pt x="311" y="1339"/>
                    <a:pt x="317" y="1339"/>
                  </a:cubicBezTo>
                  <a:lnTo>
                    <a:pt x="317" y="1339"/>
                  </a:lnTo>
                  <a:cubicBezTo>
                    <a:pt x="279" y="1351"/>
                    <a:pt x="245" y="1364"/>
                    <a:pt x="282" y="1367"/>
                  </a:cubicBezTo>
                  <a:cubicBezTo>
                    <a:pt x="282" y="1373"/>
                    <a:pt x="282" y="1373"/>
                    <a:pt x="207" y="1386"/>
                  </a:cubicBezTo>
                  <a:cubicBezTo>
                    <a:pt x="172" y="1392"/>
                    <a:pt x="135" y="1401"/>
                    <a:pt x="135" y="1408"/>
                  </a:cubicBezTo>
                  <a:cubicBezTo>
                    <a:pt x="135" y="1411"/>
                    <a:pt x="139" y="1412"/>
                    <a:pt x="147" y="1412"/>
                  </a:cubicBezTo>
                  <a:cubicBezTo>
                    <a:pt x="161" y="1412"/>
                    <a:pt x="186" y="1408"/>
                    <a:pt x="210" y="1401"/>
                  </a:cubicBezTo>
                  <a:cubicBezTo>
                    <a:pt x="210" y="1401"/>
                    <a:pt x="210" y="1411"/>
                    <a:pt x="213" y="1420"/>
                  </a:cubicBezTo>
                  <a:cubicBezTo>
                    <a:pt x="213" y="1420"/>
                    <a:pt x="213" y="1422"/>
                    <a:pt x="220" y="1422"/>
                  </a:cubicBezTo>
                  <a:cubicBezTo>
                    <a:pt x="226" y="1422"/>
                    <a:pt x="235" y="1421"/>
                    <a:pt x="251" y="1417"/>
                  </a:cubicBezTo>
                  <a:cubicBezTo>
                    <a:pt x="261" y="1415"/>
                    <a:pt x="269" y="1415"/>
                    <a:pt x="274" y="1415"/>
                  </a:cubicBezTo>
                  <a:cubicBezTo>
                    <a:pt x="288" y="1415"/>
                    <a:pt x="288" y="1420"/>
                    <a:pt x="288" y="1426"/>
                  </a:cubicBezTo>
                  <a:cubicBezTo>
                    <a:pt x="275" y="1429"/>
                    <a:pt x="273" y="1430"/>
                    <a:pt x="276" y="1430"/>
                  </a:cubicBezTo>
                  <a:cubicBezTo>
                    <a:pt x="283" y="1430"/>
                    <a:pt x="305" y="1427"/>
                    <a:pt x="326" y="1417"/>
                  </a:cubicBezTo>
                  <a:cubicBezTo>
                    <a:pt x="355" y="1410"/>
                    <a:pt x="384" y="1403"/>
                    <a:pt x="396" y="1403"/>
                  </a:cubicBezTo>
                  <a:cubicBezTo>
                    <a:pt x="399" y="1403"/>
                    <a:pt x="401" y="1403"/>
                    <a:pt x="401" y="1405"/>
                  </a:cubicBezTo>
                  <a:lnTo>
                    <a:pt x="473" y="1386"/>
                  </a:lnTo>
                  <a:cubicBezTo>
                    <a:pt x="523" y="1376"/>
                    <a:pt x="574" y="1361"/>
                    <a:pt x="621" y="1339"/>
                  </a:cubicBezTo>
                  <a:cubicBezTo>
                    <a:pt x="648" y="1319"/>
                    <a:pt x="676" y="1303"/>
                    <a:pt x="652" y="1303"/>
                  </a:cubicBezTo>
                  <a:cubicBezTo>
                    <a:pt x="645" y="1303"/>
                    <a:pt x="634" y="1305"/>
                    <a:pt x="617" y="1307"/>
                  </a:cubicBezTo>
                  <a:cubicBezTo>
                    <a:pt x="617" y="1307"/>
                    <a:pt x="608" y="1308"/>
                    <a:pt x="599" y="1308"/>
                  </a:cubicBezTo>
                  <a:cubicBezTo>
                    <a:pt x="589" y="1308"/>
                    <a:pt x="580" y="1307"/>
                    <a:pt x="580" y="1304"/>
                  </a:cubicBezTo>
                  <a:cubicBezTo>
                    <a:pt x="577" y="1301"/>
                    <a:pt x="614" y="1289"/>
                    <a:pt x="614" y="1289"/>
                  </a:cubicBezTo>
                  <a:cubicBezTo>
                    <a:pt x="652" y="1285"/>
                    <a:pt x="646" y="1270"/>
                    <a:pt x="652" y="1248"/>
                  </a:cubicBezTo>
                  <a:cubicBezTo>
                    <a:pt x="652" y="1220"/>
                    <a:pt x="652" y="1207"/>
                    <a:pt x="690" y="1204"/>
                  </a:cubicBezTo>
                  <a:cubicBezTo>
                    <a:pt x="727" y="1201"/>
                    <a:pt x="727" y="1198"/>
                    <a:pt x="727" y="1198"/>
                  </a:cubicBezTo>
                  <a:cubicBezTo>
                    <a:pt x="686" y="1198"/>
                    <a:pt x="696" y="1173"/>
                    <a:pt x="699" y="1144"/>
                  </a:cubicBezTo>
                  <a:cubicBezTo>
                    <a:pt x="702" y="1116"/>
                    <a:pt x="718" y="1088"/>
                    <a:pt x="680" y="1079"/>
                  </a:cubicBezTo>
                  <a:cubicBezTo>
                    <a:pt x="680" y="1072"/>
                    <a:pt x="683" y="1069"/>
                    <a:pt x="683" y="1069"/>
                  </a:cubicBezTo>
                  <a:cubicBezTo>
                    <a:pt x="695" y="1072"/>
                    <a:pt x="704" y="1074"/>
                    <a:pt x="709" y="1074"/>
                  </a:cubicBezTo>
                  <a:cubicBezTo>
                    <a:pt x="720" y="1074"/>
                    <a:pt x="722" y="1069"/>
                    <a:pt x="724" y="1063"/>
                  </a:cubicBezTo>
                  <a:cubicBezTo>
                    <a:pt x="690" y="1044"/>
                    <a:pt x="693" y="1035"/>
                    <a:pt x="693" y="1035"/>
                  </a:cubicBezTo>
                  <a:lnTo>
                    <a:pt x="693" y="1035"/>
                  </a:lnTo>
                  <a:cubicBezTo>
                    <a:pt x="709" y="1040"/>
                    <a:pt x="718" y="1042"/>
                    <a:pt x="724" y="1042"/>
                  </a:cubicBezTo>
                  <a:cubicBezTo>
                    <a:pt x="731" y="1042"/>
                    <a:pt x="733" y="1038"/>
                    <a:pt x="737" y="1035"/>
                  </a:cubicBezTo>
                  <a:cubicBezTo>
                    <a:pt x="740" y="1025"/>
                    <a:pt x="743" y="1022"/>
                    <a:pt x="705" y="1007"/>
                  </a:cubicBezTo>
                  <a:cubicBezTo>
                    <a:pt x="714" y="987"/>
                    <a:pt x="735" y="975"/>
                    <a:pt x="755" y="975"/>
                  </a:cubicBezTo>
                  <a:cubicBezTo>
                    <a:pt x="757" y="975"/>
                    <a:pt x="759" y="975"/>
                    <a:pt x="762" y="975"/>
                  </a:cubicBezTo>
                  <a:cubicBezTo>
                    <a:pt x="770" y="978"/>
                    <a:pt x="775" y="979"/>
                    <a:pt x="777" y="979"/>
                  </a:cubicBezTo>
                  <a:cubicBezTo>
                    <a:pt x="785" y="979"/>
                    <a:pt x="761" y="964"/>
                    <a:pt x="737" y="947"/>
                  </a:cubicBezTo>
                  <a:cubicBezTo>
                    <a:pt x="702" y="931"/>
                    <a:pt x="671" y="909"/>
                    <a:pt x="674" y="903"/>
                  </a:cubicBezTo>
                  <a:lnTo>
                    <a:pt x="674" y="903"/>
                  </a:lnTo>
                  <a:lnTo>
                    <a:pt x="743" y="938"/>
                  </a:lnTo>
                  <a:cubicBezTo>
                    <a:pt x="762" y="951"/>
                    <a:pt x="769" y="956"/>
                    <a:pt x="773" y="956"/>
                  </a:cubicBezTo>
                  <a:cubicBezTo>
                    <a:pt x="775" y="956"/>
                    <a:pt x="776" y="954"/>
                    <a:pt x="777" y="950"/>
                  </a:cubicBezTo>
                  <a:lnTo>
                    <a:pt x="784" y="944"/>
                  </a:lnTo>
                  <a:cubicBezTo>
                    <a:pt x="752" y="925"/>
                    <a:pt x="762" y="903"/>
                    <a:pt x="784" y="875"/>
                  </a:cubicBezTo>
                  <a:cubicBezTo>
                    <a:pt x="812" y="837"/>
                    <a:pt x="821" y="825"/>
                    <a:pt x="790" y="803"/>
                  </a:cubicBezTo>
                  <a:cubicBezTo>
                    <a:pt x="771" y="788"/>
                    <a:pt x="766" y="781"/>
                    <a:pt x="776" y="781"/>
                  </a:cubicBezTo>
                  <a:cubicBezTo>
                    <a:pt x="781" y="781"/>
                    <a:pt x="789" y="783"/>
                    <a:pt x="802" y="787"/>
                  </a:cubicBezTo>
                  <a:cubicBezTo>
                    <a:pt x="868" y="815"/>
                    <a:pt x="895" y="827"/>
                    <a:pt x="900" y="827"/>
                  </a:cubicBezTo>
                  <a:cubicBezTo>
                    <a:pt x="904" y="827"/>
                    <a:pt x="897" y="821"/>
                    <a:pt x="887" y="809"/>
                  </a:cubicBezTo>
                  <a:cubicBezTo>
                    <a:pt x="887" y="809"/>
                    <a:pt x="887" y="809"/>
                    <a:pt x="886" y="809"/>
                  </a:cubicBezTo>
                  <a:cubicBezTo>
                    <a:pt x="881" y="809"/>
                    <a:pt x="854" y="786"/>
                    <a:pt x="827" y="762"/>
                  </a:cubicBezTo>
                  <a:cubicBezTo>
                    <a:pt x="796" y="737"/>
                    <a:pt x="783" y="724"/>
                    <a:pt x="786" y="724"/>
                  </a:cubicBezTo>
                  <a:lnTo>
                    <a:pt x="786" y="724"/>
                  </a:lnTo>
                  <a:cubicBezTo>
                    <a:pt x="790" y="724"/>
                    <a:pt x="806" y="734"/>
                    <a:pt x="834" y="756"/>
                  </a:cubicBezTo>
                  <a:cubicBezTo>
                    <a:pt x="846" y="766"/>
                    <a:pt x="857" y="771"/>
                    <a:pt x="866" y="771"/>
                  </a:cubicBezTo>
                  <a:cubicBezTo>
                    <a:pt x="898" y="771"/>
                    <a:pt x="906" y="715"/>
                    <a:pt x="871" y="668"/>
                  </a:cubicBezTo>
                  <a:lnTo>
                    <a:pt x="871" y="668"/>
                  </a:lnTo>
                  <a:lnTo>
                    <a:pt x="896" y="696"/>
                  </a:lnTo>
                  <a:cubicBezTo>
                    <a:pt x="910" y="712"/>
                    <a:pt x="919" y="718"/>
                    <a:pt x="926" y="718"/>
                  </a:cubicBezTo>
                  <a:cubicBezTo>
                    <a:pt x="931" y="718"/>
                    <a:pt x="937" y="714"/>
                    <a:pt x="943" y="709"/>
                  </a:cubicBezTo>
                  <a:lnTo>
                    <a:pt x="956" y="696"/>
                  </a:lnTo>
                  <a:cubicBezTo>
                    <a:pt x="930" y="667"/>
                    <a:pt x="931" y="656"/>
                    <a:pt x="941" y="656"/>
                  </a:cubicBezTo>
                  <a:cubicBezTo>
                    <a:pt x="950" y="656"/>
                    <a:pt x="967" y="666"/>
                    <a:pt x="978" y="681"/>
                  </a:cubicBezTo>
                  <a:cubicBezTo>
                    <a:pt x="999" y="699"/>
                    <a:pt x="1004" y="704"/>
                    <a:pt x="1009" y="704"/>
                  </a:cubicBezTo>
                  <a:cubicBezTo>
                    <a:pt x="1011" y="704"/>
                    <a:pt x="1013" y="703"/>
                    <a:pt x="1015" y="703"/>
                  </a:cubicBezTo>
                  <a:cubicBezTo>
                    <a:pt x="998" y="667"/>
                    <a:pt x="1001" y="654"/>
                    <a:pt x="1011" y="654"/>
                  </a:cubicBezTo>
                  <a:cubicBezTo>
                    <a:pt x="1020" y="654"/>
                    <a:pt x="1036" y="665"/>
                    <a:pt x="1047" y="681"/>
                  </a:cubicBezTo>
                  <a:lnTo>
                    <a:pt x="1056" y="674"/>
                  </a:lnTo>
                  <a:cubicBezTo>
                    <a:pt x="1037" y="640"/>
                    <a:pt x="1047" y="634"/>
                    <a:pt x="1050" y="634"/>
                  </a:cubicBezTo>
                  <a:cubicBezTo>
                    <a:pt x="1066" y="627"/>
                    <a:pt x="1069" y="624"/>
                    <a:pt x="1044" y="596"/>
                  </a:cubicBezTo>
                  <a:cubicBezTo>
                    <a:pt x="1025" y="562"/>
                    <a:pt x="1006" y="530"/>
                    <a:pt x="1009" y="527"/>
                  </a:cubicBezTo>
                  <a:lnTo>
                    <a:pt x="1009" y="527"/>
                  </a:lnTo>
                  <a:lnTo>
                    <a:pt x="1031" y="558"/>
                  </a:lnTo>
                  <a:cubicBezTo>
                    <a:pt x="1042" y="578"/>
                    <a:pt x="1051" y="585"/>
                    <a:pt x="1060" y="585"/>
                  </a:cubicBezTo>
                  <a:cubicBezTo>
                    <a:pt x="1066" y="585"/>
                    <a:pt x="1073" y="581"/>
                    <a:pt x="1081" y="577"/>
                  </a:cubicBezTo>
                  <a:cubicBezTo>
                    <a:pt x="1091" y="572"/>
                    <a:pt x="1098" y="568"/>
                    <a:pt x="1104" y="568"/>
                  </a:cubicBezTo>
                  <a:cubicBezTo>
                    <a:pt x="1113" y="568"/>
                    <a:pt x="1122" y="575"/>
                    <a:pt x="1135" y="593"/>
                  </a:cubicBezTo>
                  <a:lnTo>
                    <a:pt x="1122" y="558"/>
                  </a:lnTo>
                  <a:cubicBezTo>
                    <a:pt x="1116" y="539"/>
                    <a:pt x="1114" y="530"/>
                    <a:pt x="1116" y="530"/>
                  </a:cubicBezTo>
                  <a:lnTo>
                    <a:pt x="1116" y="530"/>
                  </a:lnTo>
                  <a:cubicBezTo>
                    <a:pt x="1118" y="530"/>
                    <a:pt x="1124" y="538"/>
                    <a:pt x="1131" y="555"/>
                  </a:cubicBezTo>
                  <a:cubicBezTo>
                    <a:pt x="1140" y="569"/>
                    <a:pt x="1148" y="576"/>
                    <a:pt x="1154" y="576"/>
                  </a:cubicBezTo>
                  <a:cubicBezTo>
                    <a:pt x="1162" y="576"/>
                    <a:pt x="1166" y="565"/>
                    <a:pt x="1163" y="543"/>
                  </a:cubicBezTo>
                  <a:lnTo>
                    <a:pt x="1172" y="540"/>
                  </a:lnTo>
                  <a:cubicBezTo>
                    <a:pt x="1187" y="573"/>
                    <a:pt x="1197" y="589"/>
                    <a:pt x="1202" y="589"/>
                  </a:cubicBezTo>
                  <a:cubicBezTo>
                    <a:pt x="1206" y="589"/>
                    <a:pt x="1204" y="571"/>
                    <a:pt x="1194" y="533"/>
                  </a:cubicBezTo>
                  <a:lnTo>
                    <a:pt x="1194" y="533"/>
                  </a:lnTo>
                  <a:cubicBezTo>
                    <a:pt x="1207" y="568"/>
                    <a:pt x="1210" y="568"/>
                    <a:pt x="1216" y="568"/>
                  </a:cubicBezTo>
                  <a:cubicBezTo>
                    <a:pt x="1214" y="547"/>
                    <a:pt x="1219" y="536"/>
                    <a:pt x="1225" y="536"/>
                  </a:cubicBezTo>
                  <a:cubicBezTo>
                    <a:pt x="1231" y="536"/>
                    <a:pt x="1237" y="544"/>
                    <a:pt x="1241" y="562"/>
                  </a:cubicBezTo>
                  <a:lnTo>
                    <a:pt x="1244" y="562"/>
                  </a:lnTo>
                  <a:cubicBezTo>
                    <a:pt x="1241" y="524"/>
                    <a:pt x="1244" y="521"/>
                    <a:pt x="1247" y="521"/>
                  </a:cubicBezTo>
                  <a:cubicBezTo>
                    <a:pt x="1254" y="521"/>
                    <a:pt x="1257" y="518"/>
                    <a:pt x="1254" y="480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3" y="468"/>
                    <a:pt x="1266" y="493"/>
                    <a:pt x="1266" y="518"/>
                  </a:cubicBezTo>
                  <a:cubicBezTo>
                    <a:pt x="1266" y="533"/>
                    <a:pt x="1268" y="542"/>
                    <a:pt x="1270" y="542"/>
                  </a:cubicBezTo>
                  <a:cubicBezTo>
                    <a:pt x="1273" y="542"/>
                    <a:pt x="1277" y="524"/>
                    <a:pt x="1279" y="480"/>
                  </a:cubicBezTo>
                  <a:cubicBezTo>
                    <a:pt x="1279" y="442"/>
                    <a:pt x="1279" y="424"/>
                    <a:pt x="1279" y="424"/>
                  </a:cubicBezTo>
                  <a:cubicBezTo>
                    <a:pt x="1280" y="424"/>
                    <a:pt x="1280" y="442"/>
                    <a:pt x="1282" y="480"/>
                  </a:cubicBezTo>
                  <a:cubicBezTo>
                    <a:pt x="1284" y="507"/>
                    <a:pt x="1285" y="533"/>
                    <a:pt x="1286" y="533"/>
                  </a:cubicBezTo>
                  <a:cubicBezTo>
                    <a:pt x="1287" y="533"/>
                    <a:pt x="1287" y="529"/>
                    <a:pt x="1288" y="518"/>
                  </a:cubicBezTo>
                  <a:cubicBezTo>
                    <a:pt x="1288" y="518"/>
                    <a:pt x="1298" y="515"/>
                    <a:pt x="1291" y="480"/>
                  </a:cubicBezTo>
                  <a:lnTo>
                    <a:pt x="1304" y="477"/>
                  </a:lnTo>
                  <a:cubicBezTo>
                    <a:pt x="1319" y="515"/>
                    <a:pt x="1323" y="515"/>
                    <a:pt x="1326" y="515"/>
                  </a:cubicBezTo>
                  <a:cubicBezTo>
                    <a:pt x="1326" y="494"/>
                    <a:pt x="1327" y="484"/>
                    <a:pt x="1328" y="484"/>
                  </a:cubicBezTo>
                  <a:cubicBezTo>
                    <a:pt x="1330" y="484"/>
                    <a:pt x="1332" y="493"/>
                    <a:pt x="1335" y="511"/>
                  </a:cubicBezTo>
                  <a:cubicBezTo>
                    <a:pt x="1336" y="527"/>
                    <a:pt x="1338" y="536"/>
                    <a:pt x="1338" y="536"/>
                  </a:cubicBezTo>
                  <a:cubicBezTo>
                    <a:pt x="1339" y="536"/>
                    <a:pt x="1339" y="518"/>
                    <a:pt x="1335" y="474"/>
                  </a:cubicBezTo>
                  <a:cubicBezTo>
                    <a:pt x="1337" y="455"/>
                    <a:pt x="1339" y="446"/>
                    <a:pt x="1342" y="446"/>
                  </a:cubicBezTo>
                  <a:cubicBezTo>
                    <a:pt x="1344" y="446"/>
                    <a:pt x="1348" y="456"/>
                    <a:pt x="1351" y="477"/>
                  </a:cubicBezTo>
                  <a:cubicBezTo>
                    <a:pt x="1353" y="521"/>
                    <a:pt x="1354" y="539"/>
                    <a:pt x="1355" y="539"/>
                  </a:cubicBezTo>
                  <a:cubicBezTo>
                    <a:pt x="1355" y="539"/>
                    <a:pt x="1355" y="530"/>
                    <a:pt x="1354" y="515"/>
                  </a:cubicBezTo>
                  <a:cubicBezTo>
                    <a:pt x="1357" y="477"/>
                    <a:pt x="1363" y="477"/>
                    <a:pt x="1363" y="477"/>
                  </a:cubicBezTo>
                  <a:cubicBezTo>
                    <a:pt x="1363" y="518"/>
                    <a:pt x="1401" y="511"/>
                    <a:pt x="1435" y="524"/>
                  </a:cubicBezTo>
                  <a:cubicBezTo>
                    <a:pt x="1445" y="502"/>
                    <a:pt x="1451" y="477"/>
                    <a:pt x="1454" y="452"/>
                  </a:cubicBezTo>
                  <a:cubicBezTo>
                    <a:pt x="1458" y="420"/>
                    <a:pt x="1459" y="408"/>
                    <a:pt x="1459" y="408"/>
                  </a:cubicBezTo>
                  <a:lnTo>
                    <a:pt x="1459" y="408"/>
                  </a:lnTo>
                  <a:cubicBezTo>
                    <a:pt x="1459" y="408"/>
                    <a:pt x="1457" y="430"/>
                    <a:pt x="1457" y="452"/>
                  </a:cubicBezTo>
                  <a:cubicBezTo>
                    <a:pt x="1451" y="508"/>
                    <a:pt x="1450" y="536"/>
                    <a:pt x="1451" y="536"/>
                  </a:cubicBezTo>
                  <a:cubicBezTo>
                    <a:pt x="1453" y="536"/>
                    <a:pt x="1459" y="508"/>
                    <a:pt x="1467" y="452"/>
                  </a:cubicBezTo>
                  <a:cubicBezTo>
                    <a:pt x="1470" y="415"/>
                    <a:pt x="1472" y="396"/>
                    <a:pt x="1473" y="396"/>
                  </a:cubicBezTo>
                  <a:lnTo>
                    <a:pt x="1473" y="396"/>
                  </a:lnTo>
                  <a:cubicBezTo>
                    <a:pt x="1474" y="396"/>
                    <a:pt x="1473" y="415"/>
                    <a:pt x="1470" y="455"/>
                  </a:cubicBezTo>
                  <a:cubicBezTo>
                    <a:pt x="1468" y="474"/>
                    <a:pt x="1468" y="483"/>
                    <a:pt x="1469" y="483"/>
                  </a:cubicBezTo>
                  <a:cubicBezTo>
                    <a:pt x="1470" y="483"/>
                    <a:pt x="1473" y="474"/>
                    <a:pt x="1479" y="455"/>
                  </a:cubicBezTo>
                  <a:cubicBezTo>
                    <a:pt x="1482" y="437"/>
                    <a:pt x="1485" y="428"/>
                    <a:pt x="1487" y="428"/>
                  </a:cubicBezTo>
                  <a:lnTo>
                    <a:pt x="1487" y="428"/>
                  </a:lnTo>
                  <a:cubicBezTo>
                    <a:pt x="1488" y="428"/>
                    <a:pt x="1487" y="439"/>
                    <a:pt x="1482" y="458"/>
                  </a:cubicBezTo>
                  <a:cubicBezTo>
                    <a:pt x="1480" y="485"/>
                    <a:pt x="1478" y="510"/>
                    <a:pt x="1480" y="510"/>
                  </a:cubicBezTo>
                  <a:cubicBezTo>
                    <a:pt x="1481" y="510"/>
                    <a:pt x="1483" y="506"/>
                    <a:pt x="1486" y="496"/>
                  </a:cubicBezTo>
                  <a:lnTo>
                    <a:pt x="1486" y="496"/>
                  </a:lnTo>
                  <a:cubicBezTo>
                    <a:pt x="1486" y="496"/>
                    <a:pt x="1489" y="496"/>
                    <a:pt x="1482" y="536"/>
                  </a:cubicBezTo>
                  <a:cubicBezTo>
                    <a:pt x="1481" y="548"/>
                    <a:pt x="1480" y="553"/>
                    <a:pt x="1481" y="553"/>
                  </a:cubicBezTo>
                  <a:cubicBezTo>
                    <a:pt x="1484" y="553"/>
                    <a:pt x="1493" y="528"/>
                    <a:pt x="1504" y="502"/>
                  </a:cubicBezTo>
                  <a:cubicBezTo>
                    <a:pt x="1520" y="470"/>
                    <a:pt x="1529" y="453"/>
                    <a:pt x="1531" y="453"/>
                  </a:cubicBezTo>
                  <a:lnTo>
                    <a:pt x="1531" y="453"/>
                  </a:lnTo>
                  <a:cubicBezTo>
                    <a:pt x="1534" y="453"/>
                    <a:pt x="1528" y="471"/>
                    <a:pt x="1514" y="508"/>
                  </a:cubicBezTo>
                  <a:cubicBezTo>
                    <a:pt x="1504" y="537"/>
                    <a:pt x="1502" y="549"/>
                    <a:pt x="1506" y="549"/>
                  </a:cubicBezTo>
                  <a:cubicBezTo>
                    <a:pt x="1512" y="549"/>
                    <a:pt x="1529" y="521"/>
                    <a:pt x="1548" y="480"/>
                  </a:cubicBezTo>
                  <a:cubicBezTo>
                    <a:pt x="1565" y="440"/>
                    <a:pt x="1572" y="423"/>
                    <a:pt x="1572" y="423"/>
                  </a:cubicBezTo>
                  <a:lnTo>
                    <a:pt x="1572" y="423"/>
                  </a:lnTo>
                  <a:cubicBezTo>
                    <a:pt x="1572" y="423"/>
                    <a:pt x="1569" y="431"/>
                    <a:pt x="1564" y="446"/>
                  </a:cubicBezTo>
                  <a:cubicBezTo>
                    <a:pt x="1551" y="480"/>
                    <a:pt x="1554" y="483"/>
                    <a:pt x="1554" y="483"/>
                  </a:cubicBezTo>
                  <a:cubicBezTo>
                    <a:pt x="1561" y="483"/>
                    <a:pt x="1564" y="486"/>
                    <a:pt x="1548" y="521"/>
                  </a:cubicBezTo>
                  <a:cubicBezTo>
                    <a:pt x="1548" y="521"/>
                    <a:pt x="1554" y="521"/>
                    <a:pt x="1576" y="493"/>
                  </a:cubicBezTo>
                  <a:cubicBezTo>
                    <a:pt x="1589" y="470"/>
                    <a:pt x="1598" y="460"/>
                    <a:pt x="1601" y="460"/>
                  </a:cubicBezTo>
                  <a:lnTo>
                    <a:pt x="1601" y="460"/>
                  </a:lnTo>
                  <a:cubicBezTo>
                    <a:pt x="1609" y="460"/>
                    <a:pt x="1601" y="495"/>
                    <a:pt x="1583" y="540"/>
                  </a:cubicBezTo>
                  <a:lnTo>
                    <a:pt x="1608" y="511"/>
                  </a:lnTo>
                  <a:cubicBezTo>
                    <a:pt x="1631" y="471"/>
                    <a:pt x="1648" y="444"/>
                    <a:pt x="1650" y="444"/>
                  </a:cubicBezTo>
                  <a:lnTo>
                    <a:pt x="1650" y="444"/>
                  </a:lnTo>
                  <a:cubicBezTo>
                    <a:pt x="1651" y="444"/>
                    <a:pt x="1646" y="455"/>
                    <a:pt x="1633" y="480"/>
                  </a:cubicBezTo>
                  <a:cubicBezTo>
                    <a:pt x="1627" y="490"/>
                    <a:pt x="1622" y="500"/>
                    <a:pt x="1618" y="508"/>
                  </a:cubicBezTo>
                  <a:lnTo>
                    <a:pt x="1618" y="508"/>
                  </a:lnTo>
                  <a:cubicBezTo>
                    <a:pt x="1630" y="490"/>
                    <a:pt x="1638" y="482"/>
                    <a:pt x="1642" y="482"/>
                  </a:cubicBezTo>
                  <a:cubicBezTo>
                    <a:pt x="1650" y="482"/>
                    <a:pt x="1642" y="516"/>
                    <a:pt x="1617" y="558"/>
                  </a:cubicBezTo>
                  <a:cubicBezTo>
                    <a:pt x="1595" y="590"/>
                    <a:pt x="1598" y="590"/>
                    <a:pt x="1602" y="593"/>
                  </a:cubicBezTo>
                  <a:lnTo>
                    <a:pt x="1620" y="562"/>
                  </a:lnTo>
                  <a:cubicBezTo>
                    <a:pt x="1638" y="529"/>
                    <a:pt x="1656" y="499"/>
                    <a:pt x="1661" y="499"/>
                  </a:cubicBezTo>
                  <a:cubicBezTo>
                    <a:pt x="1661" y="499"/>
                    <a:pt x="1661" y="499"/>
                    <a:pt x="1661" y="499"/>
                  </a:cubicBezTo>
                  <a:cubicBezTo>
                    <a:pt x="1664" y="502"/>
                    <a:pt x="1670" y="505"/>
                    <a:pt x="1649" y="536"/>
                  </a:cubicBezTo>
                  <a:cubicBezTo>
                    <a:pt x="1637" y="561"/>
                    <a:pt x="1626" y="586"/>
                    <a:pt x="1628" y="586"/>
                  </a:cubicBezTo>
                  <a:cubicBezTo>
                    <a:pt x="1628" y="586"/>
                    <a:pt x="1631" y="583"/>
                    <a:pt x="1636" y="574"/>
                  </a:cubicBezTo>
                  <a:lnTo>
                    <a:pt x="1636" y="574"/>
                  </a:lnTo>
                  <a:cubicBezTo>
                    <a:pt x="1636" y="574"/>
                    <a:pt x="1639" y="577"/>
                    <a:pt x="1623" y="612"/>
                  </a:cubicBezTo>
                  <a:lnTo>
                    <a:pt x="1636" y="621"/>
                  </a:lnTo>
                  <a:cubicBezTo>
                    <a:pt x="1647" y="609"/>
                    <a:pt x="1655" y="603"/>
                    <a:pt x="1657" y="603"/>
                  </a:cubicBezTo>
                  <a:lnTo>
                    <a:pt x="1657" y="603"/>
                  </a:lnTo>
                  <a:cubicBezTo>
                    <a:pt x="1661" y="603"/>
                    <a:pt x="1658" y="612"/>
                    <a:pt x="1645" y="627"/>
                  </a:cubicBezTo>
                  <a:cubicBezTo>
                    <a:pt x="1645" y="627"/>
                    <a:pt x="1646" y="628"/>
                    <a:pt x="1648" y="628"/>
                  </a:cubicBezTo>
                  <a:cubicBezTo>
                    <a:pt x="1651" y="628"/>
                    <a:pt x="1659" y="625"/>
                    <a:pt x="1677" y="605"/>
                  </a:cubicBezTo>
                  <a:lnTo>
                    <a:pt x="1677" y="605"/>
                  </a:lnTo>
                  <a:cubicBezTo>
                    <a:pt x="1683" y="612"/>
                    <a:pt x="1686" y="618"/>
                    <a:pt x="1664" y="646"/>
                  </a:cubicBezTo>
                  <a:cubicBezTo>
                    <a:pt x="1651" y="661"/>
                    <a:pt x="1645" y="668"/>
                    <a:pt x="1646" y="668"/>
                  </a:cubicBezTo>
                  <a:cubicBezTo>
                    <a:pt x="1647" y="668"/>
                    <a:pt x="1654" y="661"/>
                    <a:pt x="1667" y="649"/>
                  </a:cubicBezTo>
                  <a:cubicBezTo>
                    <a:pt x="1682" y="630"/>
                    <a:pt x="1689" y="625"/>
                    <a:pt x="1693" y="625"/>
                  </a:cubicBezTo>
                  <a:cubicBezTo>
                    <a:pt x="1695" y="625"/>
                    <a:pt x="1697" y="626"/>
                    <a:pt x="1699" y="627"/>
                  </a:cubicBezTo>
                  <a:cubicBezTo>
                    <a:pt x="1702" y="630"/>
                    <a:pt x="1705" y="634"/>
                    <a:pt x="1705" y="634"/>
                  </a:cubicBezTo>
                  <a:cubicBezTo>
                    <a:pt x="1724" y="612"/>
                    <a:pt x="1728" y="607"/>
                    <a:pt x="1731" y="607"/>
                  </a:cubicBezTo>
                  <a:cubicBezTo>
                    <a:pt x="1732" y="607"/>
                    <a:pt x="1732" y="608"/>
                    <a:pt x="1733" y="609"/>
                  </a:cubicBezTo>
                  <a:cubicBezTo>
                    <a:pt x="1736" y="612"/>
                    <a:pt x="1721" y="649"/>
                    <a:pt x="1724" y="652"/>
                  </a:cubicBezTo>
                  <a:cubicBezTo>
                    <a:pt x="1727" y="656"/>
                    <a:pt x="1729" y="658"/>
                    <a:pt x="1732" y="658"/>
                  </a:cubicBezTo>
                  <a:cubicBezTo>
                    <a:pt x="1736" y="658"/>
                    <a:pt x="1741" y="651"/>
                    <a:pt x="1755" y="634"/>
                  </a:cubicBezTo>
                  <a:cubicBezTo>
                    <a:pt x="1753" y="632"/>
                    <a:pt x="1763" y="620"/>
                    <a:pt x="1767" y="620"/>
                  </a:cubicBezTo>
                  <a:lnTo>
                    <a:pt x="1767" y="620"/>
                  </a:lnTo>
                  <a:cubicBezTo>
                    <a:pt x="1769" y="620"/>
                    <a:pt x="1768" y="624"/>
                    <a:pt x="1761" y="637"/>
                  </a:cubicBezTo>
                  <a:cubicBezTo>
                    <a:pt x="1764" y="640"/>
                    <a:pt x="1746" y="677"/>
                    <a:pt x="1752" y="690"/>
                  </a:cubicBezTo>
                  <a:cubicBezTo>
                    <a:pt x="1757" y="697"/>
                    <a:pt x="1761" y="701"/>
                    <a:pt x="1765" y="701"/>
                  </a:cubicBezTo>
                  <a:cubicBezTo>
                    <a:pt x="1770" y="701"/>
                    <a:pt x="1777" y="695"/>
                    <a:pt x="1793" y="681"/>
                  </a:cubicBezTo>
                  <a:cubicBezTo>
                    <a:pt x="1820" y="655"/>
                    <a:pt x="1835" y="642"/>
                    <a:pt x="1836" y="642"/>
                  </a:cubicBezTo>
                  <a:lnTo>
                    <a:pt x="1836" y="642"/>
                  </a:lnTo>
                  <a:cubicBezTo>
                    <a:pt x="1838" y="642"/>
                    <a:pt x="1825" y="656"/>
                    <a:pt x="1796" y="684"/>
                  </a:cubicBezTo>
                  <a:cubicBezTo>
                    <a:pt x="1765" y="719"/>
                    <a:pt x="1754" y="733"/>
                    <a:pt x="1757" y="733"/>
                  </a:cubicBezTo>
                  <a:cubicBezTo>
                    <a:pt x="1759" y="733"/>
                    <a:pt x="1766" y="728"/>
                    <a:pt x="1777" y="718"/>
                  </a:cubicBezTo>
                  <a:cubicBezTo>
                    <a:pt x="1799" y="705"/>
                    <a:pt x="1806" y="701"/>
                    <a:pt x="1809" y="701"/>
                  </a:cubicBezTo>
                  <a:cubicBezTo>
                    <a:pt x="1810" y="701"/>
                    <a:pt x="1811" y="702"/>
                    <a:pt x="1811" y="703"/>
                  </a:cubicBezTo>
                  <a:cubicBezTo>
                    <a:pt x="1794" y="718"/>
                    <a:pt x="1788" y="725"/>
                    <a:pt x="1795" y="725"/>
                  </a:cubicBezTo>
                  <a:cubicBezTo>
                    <a:pt x="1800" y="725"/>
                    <a:pt x="1808" y="723"/>
                    <a:pt x="1821" y="718"/>
                  </a:cubicBezTo>
                  <a:lnTo>
                    <a:pt x="1821" y="718"/>
                  </a:lnTo>
                  <a:cubicBezTo>
                    <a:pt x="1824" y="721"/>
                    <a:pt x="1824" y="721"/>
                    <a:pt x="1793" y="743"/>
                  </a:cubicBezTo>
                  <a:lnTo>
                    <a:pt x="1799" y="753"/>
                  </a:lnTo>
                  <a:cubicBezTo>
                    <a:pt x="1815" y="744"/>
                    <a:pt x="1826" y="741"/>
                    <a:pt x="1834" y="741"/>
                  </a:cubicBezTo>
                  <a:cubicBezTo>
                    <a:pt x="1858" y="741"/>
                    <a:pt x="1845" y="774"/>
                    <a:pt x="1821" y="790"/>
                  </a:cubicBezTo>
                  <a:cubicBezTo>
                    <a:pt x="1821" y="790"/>
                    <a:pt x="1821" y="792"/>
                    <a:pt x="1825" y="792"/>
                  </a:cubicBezTo>
                  <a:cubicBezTo>
                    <a:pt x="1830" y="792"/>
                    <a:pt x="1839" y="790"/>
                    <a:pt x="1858" y="781"/>
                  </a:cubicBezTo>
                  <a:cubicBezTo>
                    <a:pt x="1891" y="765"/>
                    <a:pt x="1909" y="757"/>
                    <a:pt x="1912" y="757"/>
                  </a:cubicBezTo>
                  <a:lnTo>
                    <a:pt x="1912" y="757"/>
                  </a:lnTo>
                  <a:cubicBezTo>
                    <a:pt x="1915" y="757"/>
                    <a:pt x="1900" y="767"/>
                    <a:pt x="1865" y="787"/>
                  </a:cubicBezTo>
                  <a:cubicBezTo>
                    <a:pt x="1830" y="808"/>
                    <a:pt x="1814" y="819"/>
                    <a:pt x="1816" y="819"/>
                  </a:cubicBezTo>
                  <a:cubicBezTo>
                    <a:pt x="1818" y="819"/>
                    <a:pt x="1835" y="810"/>
                    <a:pt x="1868" y="793"/>
                  </a:cubicBezTo>
                  <a:cubicBezTo>
                    <a:pt x="1874" y="791"/>
                    <a:pt x="1879" y="790"/>
                    <a:pt x="1884" y="790"/>
                  </a:cubicBezTo>
                  <a:cubicBezTo>
                    <a:pt x="1903" y="790"/>
                    <a:pt x="1900" y="812"/>
                    <a:pt x="1846" y="837"/>
                  </a:cubicBezTo>
                  <a:cubicBezTo>
                    <a:pt x="1811" y="853"/>
                    <a:pt x="1777" y="872"/>
                    <a:pt x="1777" y="872"/>
                  </a:cubicBezTo>
                  <a:cubicBezTo>
                    <a:pt x="1800" y="863"/>
                    <a:pt x="1809" y="862"/>
                    <a:pt x="1813" y="862"/>
                  </a:cubicBezTo>
                  <a:cubicBezTo>
                    <a:pt x="1814" y="862"/>
                    <a:pt x="1815" y="862"/>
                    <a:pt x="1815" y="862"/>
                  </a:cubicBezTo>
                  <a:cubicBezTo>
                    <a:pt x="1830" y="855"/>
                    <a:pt x="1839" y="852"/>
                    <a:pt x="1844" y="852"/>
                  </a:cubicBezTo>
                  <a:cubicBezTo>
                    <a:pt x="1851" y="852"/>
                    <a:pt x="1853" y="857"/>
                    <a:pt x="1858" y="866"/>
                  </a:cubicBezTo>
                  <a:cubicBezTo>
                    <a:pt x="1862" y="875"/>
                    <a:pt x="1905" y="875"/>
                    <a:pt x="1909" y="887"/>
                  </a:cubicBezTo>
                  <a:cubicBezTo>
                    <a:pt x="1912" y="897"/>
                    <a:pt x="1915" y="913"/>
                    <a:pt x="1884" y="931"/>
                  </a:cubicBezTo>
                  <a:cubicBezTo>
                    <a:pt x="1884" y="936"/>
                    <a:pt x="1885" y="939"/>
                    <a:pt x="1901" y="939"/>
                  </a:cubicBezTo>
                  <a:cubicBezTo>
                    <a:pt x="1907" y="939"/>
                    <a:pt x="1914" y="938"/>
                    <a:pt x="1924" y="938"/>
                  </a:cubicBezTo>
                  <a:cubicBezTo>
                    <a:pt x="1933" y="936"/>
                    <a:pt x="1939" y="936"/>
                    <a:pt x="1944" y="936"/>
                  </a:cubicBezTo>
                  <a:cubicBezTo>
                    <a:pt x="1961" y="936"/>
                    <a:pt x="1957" y="943"/>
                    <a:pt x="1931" y="953"/>
                  </a:cubicBezTo>
                  <a:lnTo>
                    <a:pt x="1931" y="960"/>
                  </a:lnTo>
                  <a:cubicBezTo>
                    <a:pt x="1939" y="959"/>
                    <a:pt x="1945" y="959"/>
                    <a:pt x="1950" y="959"/>
                  </a:cubicBezTo>
                  <a:cubicBezTo>
                    <a:pt x="1971" y="959"/>
                    <a:pt x="1971" y="963"/>
                    <a:pt x="1971" y="963"/>
                  </a:cubicBezTo>
                  <a:cubicBezTo>
                    <a:pt x="1942" y="973"/>
                    <a:pt x="1913" y="986"/>
                    <a:pt x="1925" y="986"/>
                  </a:cubicBezTo>
                  <a:cubicBezTo>
                    <a:pt x="1928" y="986"/>
                    <a:pt x="1931" y="986"/>
                    <a:pt x="1937" y="985"/>
                  </a:cubicBezTo>
                  <a:cubicBezTo>
                    <a:pt x="1951" y="980"/>
                    <a:pt x="1960" y="978"/>
                    <a:pt x="1966" y="978"/>
                  </a:cubicBezTo>
                  <a:cubicBezTo>
                    <a:pt x="1975" y="978"/>
                    <a:pt x="1976" y="983"/>
                    <a:pt x="1978" y="991"/>
                  </a:cubicBezTo>
                  <a:cubicBezTo>
                    <a:pt x="1947" y="1013"/>
                    <a:pt x="1971" y="1179"/>
                    <a:pt x="2002" y="1179"/>
                  </a:cubicBezTo>
                  <a:cubicBezTo>
                    <a:pt x="2002" y="1179"/>
                    <a:pt x="2002" y="1179"/>
                    <a:pt x="2003" y="1179"/>
                  </a:cubicBezTo>
                  <a:lnTo>
                    <a:pt x="2003" y="1179"/>
                  </a:lnTo>
                  <a:lnTo>
                    <a:pt x="1999" y="1195"/>
                  </a:lnTo>
                  <a:lnTo>
                    <a:pt x="1999" y="1210"/>
                  </a:lnTo>
                  <a:cubicBezTo>
                    <a:pt x="1924" y="1213"/>
                    <a:pt x="1965" y="1235"/>
                    <a:pt x="1999" y="1254"/>
                  </a:cubicBezTo>
                  <a:cubicBezTo>
                    <a:pt x="2037" y="1260"/>
                    <a:pt x="2037" y="1267"/>
                    <a:pt x="2034" y="1270"/>
                  </a:cubicBezTo>
                  <a:cubicBezTo>
                    <a:pt x="2027" y="1270"/>
                    <a:pt x="2021" y="1269"/>
                    <a:pt x="2016" y="1269"/>
                  </a:cubicBezTo>
                  <a:cubicBezTo>
                    <a:pt x="1959" y="1269"/>
                    <a:pt x="1962" y="1283"/>
                    <a:pt x="1993" y="1295"/>
                  </a:cubicBezTo>
                  <a:cubicBezTo>
                    <a:pt x="2047" y="1302"/>
                    <a:pt x="2063" y="1307"/>
                    <a:pt x="2039" y="1307"/>
                  </a:cubicBezTo>
                  <a:cubicBezTo>
                    <a:pt x="2029" y="1307"/>
                    <a:pt x="2014" y="1306"/>
                    <a:pt x="1993" y="1304"/>
                  </a:cubicBezTo>
                  <a:cubicBezTo>
                    <a:pt x="1975" y="1303"/>
                    <a:pt x="1962" y="1302"/>
                    <a:pt x="1953" y="1302"/>
                  </a:cubicBezTo>
                  <a:cubicBezTo>
                    <a:pt x="1923" y="1302"/>
                    <a:pt x="1942" y="1310"/>
                    <a:pt x="2028" y="1329"/>
                  </a:cubicBezTo>
                  <a:cubicBezTo>
                    <a:pt x="2065" y="1339"/>
                    <a:pt x="2065" y="1339"/>
                    <a:pt x="2028" y="1339"/>
                  </a:cubicBezTo>
                  <a:cubicBezTo>
                    <a:pt x="2005" y="1337"/>
                    <a:pt x="1989" y="1336"/>
                    <a:pt x="1978" y="1336"/>
                  </a:cubicBezTo>
                  <a:cubicBezTo>
                    <a:pt x="1953" y="1336"/>
                    <a:pt x="1960" y="1341"/>
                    <a:pt x="1987" y="1345"/>
                  </a:cubicBezTo>
                  <a:cubicBezTo>
                    <a:pt x="2036" y="1356"/>
                    <a:pt x="2052" y="1362"/>
                    <a:pt x="2033" y="1362"/>
                  </a:cubicBezTo>
                  <a:cubicBezTo>
                    <a:pt x="2024" y="1362"/>
                    <a:pt x="2008" y="1361"/>
                    <a:pt x="1984" y="1358"/>
                  </a:cubicBezTo>
                  <a:cubicBezTo>
                    <a:pt x="1956" y="1356"/>
                    <a:pt x="1938" y="1355"/>
                    <a:pt x="1930" y="1355"/>
                  </a:cubicBezTo>
                  <a:cubicBezTo>
                    <a:pt x="1914" y="1355"/>
                    <a:pt x="1931" y="1359"/>
                    <a:pt x="1978" y="1373"/>
                  </a:cubicBezTo>
                  <a:cubicBezTo>
                    <a:pt x="2035" y="1387"/>
                    <a:pt x="2045" y="1404"/>
                    <a:pt x="2013" y="1404"/>
                  </a:cubicBezTo>
                  <a:cubicBezTo>
                    <a:pt x="2003" y="1404"/>
                    <a:pt x="1989" y="1402"/>
                    <a:pt x="1971" y="1398"/>
                  </a:cubicBezTo>
                  <a:cubicBezTo>
                    <a:pt x="1971" y="1405"/>
                    <a:pt x="1934" y="1398"/>
                    <a:pt x="1968" y="1408"/>
                  </a:cubicBezTo>
                  <a:lnTo>
                    <a:pt x="1931" y="1405"/>
                  </a:lnTo>
                  <a:cubicBezTo>
                    <a:pt x="1931" y="1408"/>
                    <a:pt x="1931" y="1411"/>
                    <a:pt x="1927" y="1411"/>
                  </a:cubicBezTo>
                  <a:lnTo>
                    <a:pt x="1965" y="1423"/>
                  </a:lnTo>
                  <a:cubicBezTo>
                    <a:pt x="1962" y="1426"/>
                    <a:pt x="1915" y="1439"/>
                    <a:pt x="1905" y="1467"/>
                  </a:cubicBezTo>
                  <a:cubicBezTo>
                    <a:pt x="1884" y="1505"/>
                    <a:pt x="1877" y="1511"/>
                    <a:pt x="1915" y="1527"/>
                  </a:cubicBezTo>
                  <a:cubicBezTo>
                    <a:pt x="1953" y="1544"/>
                    <a:pt x="1968" y="1555"/>
                    <a:pt x="1962" y="1555"/>
                  </a:cubicBezTo>
                  <a:cubicBezTo>
                    <a:pt x="1957" y="1555"/>
                    <a:pt x="1939" y="1548"/>
                    <a:pt x="1909" y="1533"/>
                  </a:cubicBezTo>
                  <a:cubicBezTo>
                    <a:pt x="1908" y="1533"/>
                    <a:pt x="1907" y="1534"/>
                    <a:pt x="1905" y="1534"/>
                  </a:cubicBezTo>
                  <a:cubicBezTo>
                    <a:pt x="1899" y="1534"/>
                    <a:pt x="1885" y="1531"/>
                    <a:pt x="1876" y="1531"/>
                  </a:cubicBezTo>
                  <a:cubicBezTo>
                    <a:pt x="1872" y="1531"/>
                    <a:pt x="1869" y="1531"/>
                    <a:pt x="1868" y="1533"/>
                  </a:cubicBezTo>
                  <a:cubicBezTo>
                    <a:pt x="1865" y="1536"/>
                    <a:pt x="1862" y="1539"/>
                    <a:pt x="1856" y="1539"/>
                  </a:cubicBezTo>
                  <a:cubicBezTo>
                    <a:pt x="1850" y="1539"/>
                    <a:pt x="1841" y="1535"/>
                    <a:pt x="1824" y="1524"/>
                  </a:cubicBezTo>
                  <a:lnTo>
                    <a:pt x="1821" y="1527"/>
                  </a:lnTo>
                  <a:cubicBezTo>
                    <a:pt x="1868" y="1564"/>
                    <a:pt x="1866" y="1585"/>
                    <a:pt x="1847" y="1585"/>
                  </a:cubicBezTo>
                  <a:cubicBezTo>
                    <a:pt x="1841" y="1585"/>
                    <a:pt x="1835" y="1583"/>
                    <a:pt x="1827" y="1580"/>
                  </a:cubicBezTo>
                  <a:lnTo>
                    <a:pt x="1827" y="1580"/>
                  </a:lnTo>
                  <a:cubicBezTo>
                    <a:pt x="1824" y="1586"/>
                    <a:pt x="1821" y="1589"/>
                    <a:pt x="1843" y="1618"/>
                  </a:cubicBezTo>
                  <a:cubicBezTo>
                    <a:pt x="1853" y="1635"/>
                    <a:pt x="1858" y="1642"/>
                    <a:pt x="1855" y="1642"/>
                  </a:cubicBezTo>
                  <a:cubicBezTo>
                    <a:pt x="1852" y="1642"/>
                    <a:pt x="1845" y="1637"/>
                    <a:pt x="1830" y="1627"/>
                  </a:cubicBezTo>
                  <a:cubicBezTo>
                    <a:pt x="1816" y="1614"/>
                    <a:pt x="1799" y="1604"/>
                    <a:pt x="1792" y="1604"/>
                  </a:cubicBezTo>
                  <a:cubicBezTo>
                    <a:pt x="1785" y="1604"/>
                    <a:pt x="1788" y="1614"/>
                    <a:pt x="1815" y="1643"/>
                  </a:cubicBezTo>
                  <a:lnTo>
                    <a:pt x="1783" y="1618"/>
                  </a:lnTo>
                  <a:cubicBezTo>
                    <a:pt x="1776" y="1611"/>
                    <a:pt x="1772" y="1608"/>
                    <a:pt x="1771" y="1608"/>
                  </a:cubicBezTo>
                  <a:lnTo>
                    <a:pt x="1771" y="1608"/>
                  </a:lnTo>
                  <a:cubicBezTo>
                    <a:pt x="1769" y="1608"/>
                    <a:pt x="1787" y="1628"/>
                    <a:pt x="1805" y="1649"/>
                  </a:cubicBezTo>
                  <a:cubicBezTo>
                    <a:pt x="1829" y="1676"/>
                    <a:pt x="1841" y="1691"/>
                    <a:pt x="1838" y="1691"/>
                  </a:cubicBezTo>
                  <a:cubicBezTo>
                    <a:pt x="1836" y="1691"/>
                    <a:pt x="1815" y="1672"/>
                    <a:pt x="1774" y="1627"/>
                  </a:cubicBezTo>
                  <a:cubicBezTo>
                    <a:pt x="1745" y="1595"/>
                    <a:pt x="1732" y="1582"/>
                    <a:pt x="1730" y="1582"/>
                  </a:cubicBezTo>
                  <a:lnTo>
                    <a:pt x="1730" y="1582"/>
                  </a:lnTo>
                  <a:cubicBezTo>
                    <a:pt x="1729" y="1582"/>
                    <a:pt x="1735" y="1590"/>
                    <a:pt x="1746" y="1602"/>
                  </a:cubicBezTo>
                  <a:cubicBezTo>
                    <a:pt x="1762" y="1625"/>
                    <a:pt x="1777" y="1647"/>
                    <a:pt x="1774" y="1647"/>
                  </a:cubicBezTo>
                  <a:cubicBezTo>
                    <a:pt x="1773" y="1647"/>
                    <a:pt x="1769" y="1644"/>
                    <a:pt x="1761" y="1636"/>
                  </a:cubicBezTo>
                  <a:lnTo>
                    <a:pt x="1761" y="1636"/>
                  </a:lnTo>
                  <a:cubicBezTo>
                    <a:pt x="1758" y="1640"/>
                    <a:pt x="1755" y="1640"/>
                    <a:pt x="1802" y="1699"/>
                  </a:cubicBezTo>
                  <a:cubicBezTo>
                    <a:pt x="1824" y="1730"/>
                    <a:pt x="1821" y="1730"/>
                    <a:pt x="1815" y="1734"/>
                  </a:cubicBezTo>
                  <a:cubicBezTo>
                    <a:pt x="1799" y="1715"/>
                    <a:pt x="1787" y="1693"/>
                    <a:pt x="1774" y="1672"/>
                  </a:cubicBezTo>
                  <a:lnTo>
                    <a:pt x="1774" y="1672"/>
                  </a:lnTo>
                  <a:cubicBezTo>
                    <a:pt x="1773" y="1672"/>
                    <a:pt x="1771" y="1674"/>
                    <a:pt x="1768" y="1677"/>
                  </a:cubicBezTo>
                  <a:cubicBezTo>
                    <a:pt x="1761" y="1677"/>
                    <a:pt x="1733" y="1652"/>
                    <a:pt x="1711" y="1621"/>
                  </a:cubicBezTo>
                  <a:cubicBezTo>
                    <a:pt x="1701" y="1610"/>
                    <a:pt x="1695" y="1604"/>
                    <a:pt x="1694" y="1604"/>
                  </a:cubicBezTo>
                  <a:lnTo>
                    <a:pt x="1694" y="1604"/>
                  </a:lnTo>
                  <a:cubicBezTo>
                    <a:pt x="1693" y="1604"/>
                    <a:pt x="1703" y="1619"/>
                    <a:pt x="1730" y="1655"/>
                  </a:cubicBezTo>
                  <a:cubicBezTo>
                    <a:pt x="1774" y="1715"/>
                    <a:pt x="1774" y="1715"/>
                    <a:pt x="1768" y="1721"/>
                  </a:cubicBezTo>
                  <a:cubicBezTo>
                    <a:pt x="1767" y="1722"/>
                    <a:pt x="1765" y="1723"/>
                    <a:pt x="1764" y="1723"/>
                  </a:cubicBezTo>
                  <a:cubicBezTo>
                    <a:pt x="1760" y="1723"/>
                    <a:pt x="1753" y="1718"/>
                    <a:pt x="1739" y="1696"/>
                  </a:cubicBezTo>
                  <a:cubicBezTo>
                    <a:pt x="1724" y="1671"/>
                    <a:pt x="1719" y="1666"/>
                    <a:pt x="1716" y="1666"/>
                  </a:cubicBezTo>
                  <a:cubicBezTo>
                    <a:pt x="1714" y="1666"/>
                    <a:pt x="1713" y="1667"/>
                    <a:pt x="1711" y="1668"/>
                  </a:cubicBezTo>
                  <a:cubicBezTo>
                    <a:pt x="1702" y="1671"/>
                    <a:pt x="1746" y="1774"/>
                    <a:pt x="1777" y="1843"/>
                  </a:cubicBezTo>
                  <a:cubicBezTo>
                    <a:pt x="1796" y="1877"/>
                    <a:pt x="1805" y="1893"/>
                    <a:pt x="1804" y="1893"/>
                  </a:cubicBezTo>
                  <a:cubicBezTo>
                    <a:pt x="1803" y="1893"/>
                    <a:pt x="1792" y="1877"/>
                    <a:pt x="1771" y="1846"/>
                  </a:cubicBezTo>
                  <a:cubicBezTo>
                    <a:pt x="1760" y="1822"/>
                    <a:pt x="1753" y="1816"/>
                    <a:pt x="1749" y="1816"/>
                  </a:cubicBezTo>
                  <a:cubicBezTo>
                    <a:pt x="1748" y="1816"/>
                    <a:pt x="1747" y="1817"/>
                    <a:pt x="1746" y="1818"/>
                  </a:cubicBezTo>
                  <a:cubicBezTo>
                    <a:pt x="1727" y="1784"/>
                    <a:pt x="1730" y="1781"/>
                    <a:pt x="1736" y="1781"/>
                  </a:cubicBezTo>
                  <a:lnTo>
                    <a:pt x="1717" y="1746"/>
                  </a:lnTo>
                  <a:cubicBezTo>
                    <a:pt x="1698" y="1714"/>
                    <a:pt x="1687" y="1699"/>
                    <a:pt x="1684" y="1699"/>
                  </a:cubicBezTo>
                  <a:lnTo>
                    <a:pt x="1684" y="1699"/>
                  </a:lnTo>
                  <a:cubicBezTo>
                    <a:pt x="1682" y="1699"/>
                    <a:pt x="1689" y="1717"/>
                    <a:pt x="1705" y="1752"/>
                  </a:cubicBezTo>
                  <a:cubicBezTo>
                    <a:pt x="1711" y="1770"/>
                    <a:pt x="1714" y="1779"/>
                    <a:pt x="1713" y="1779"/>
                  </a:cubicBezTo>
                  <a:cubicBezTo>
                    <a:pt x="1712" y="1779"/>
                    <a:pt x="1706" y="1771"/>
                    <a:pt x="1696" y="1756"/>
                  </a:cubicBezTo>
                  <a:cubicBezTo>
                    <a:pt x="1683" y="1734"/>
                    <a:pt x="1668" y="1712"/>
                    <a:pt x="1667" y="1712"/>
                  </a:cubicBezTo>
                  <a:lnTo>
                    <a:pt x="1667" y="1712"/>
                  </a:lnTo>
                  <a:cubicBezTo>
                    <a:pt x="1666" y="1712"/>
                    <a:pt x="1668" y="1717"/>
                    <a:pt x="1674" y="1727"/>
                  </a:cubicBezTo>
                  <a:cubicBezTo>
                    <a:pt x="1674" y="1727"/>
                    <a:pt x="1673" y="1727"/>
                    <a:pt x="1673" y="1727"/>
                  </a:cubicBezTo>
                  <a:cubicBezTo>
                    <a:pt x="1670" y="1727"/>
                    <a:pt x="1661" y="1725"/>
                    <a:pt x="1645" y="1696"/>
                  </a:cubicBezTo>
                  <a:cubicBezTo>
                    <a:pt x="1636" y="1699"/>
                    <a:pt x="1633" y="1699"/>
                    <a:pt x="1645" y="1734"/>
                  </a:cubicBezTo>
                  <a:cubicBezTo>
                    <a:pt x="1661" y="1771"/>
                    <a:pt x="1658" y="1771"/>
                    <a:pt x="1652" y="1771"/>
                  </a:cubicBezTo>
                  <a:cubicBezTo>
                    <a:pt x="1649" y="1774"/>
                    <a:pt x="1642" y="1774"/>
                    <a:pt x="1655" y="1812"/>
                  </a:cubicBezTo>
                  <a:cubicBezTo>
                    <a:pt x="1670" y="1846"/>
                    <a:pt x="1677" y="1884"/>
                    <a:pt x="1667" y="1887"/>
                  </a:cubicBezTo>
                  <a:cubicBezTo>
                    <a:pt x="1669" y="1903"/>
                    <a:pt x="1669" y="1912"/>
                    <a:pt x="1666" y="1912"/>
                  </a:cubicBezTo>
                  <a:cubicBezTo>
                    <a:pt x="1663" y="1912"/>
                    <a:pt x="1655" y="1895"/>
                    <a:pt x="1639" y="1856"/>
                  </a:cubicBezTo>
                  <a:cubicBezTo>
                    <a:pt x="1629" y="1829"/>
                    <a:pt x="1625" y="1823"/>
                    <a:pt x="1621" y="1823"/>
                  </a:cubicBezTo>
                  <a:cubicBezTo>
                    <a:pt x="1620" y="1823"/>
                    <a:pt x="1619" y="1824"/>
                    <a:pt x="1617" y="1824"/>
                  </a:cubicBezTo>
                  <a:cubicBezTo>
                    <a:pt x="1617" y="1824"/>
                    <a:pt x="1611" y="1824"/>
                    <a:pt x="1595" y="1790"/>
                  </a:cubicBezTo>
                  <a:cubicBezTo>
                    <a:pt x="1591" y="1780"/>
                    <a:pt x="1589" y="1776"/>
                    <a:pt x="1588" y="1776"/>
                  </a:cubicBezTo>
                  <a:lnTo>
                    <a:pt x="1588" y="1776"/>
                  </a:lnTo>
                  <a:cubicBezTo>
                    <a:pt x="1587" y="1776"/>
                    <a:pt x="1595" y="1801"/>
                    <a:pt x="1602" y="1828"/>
                  </a:cubicBezTo>
                  <a:cubicBezTo>
                    <a:pt x="1614" y="1865"/>
                    <a:pt x="1623" y="1900"/>
                    <a:pt x="1623" y="1900"/>
                  </a:cubicBezTo>
                  <a:cubicBezTo>
                    <a:pt x="1605" y="1865"/>
                    <a:pt x="1589" y="1831"/>
                    <a:pt x="1583" y="1793"/>
                  </a:cubicBezTo>
                  <a:cubicBezTo>
                    <a:pt x="1570" y="1757"/>
                    <a:pt x="1564" y="1739"/>
                    <a:pt x="1563" y="1739"/>
                  </a:cubicBezTo>
                  <a:lnTo>
                    <a:pt x="1563" y="1739"/>
                  </a:lnTo>
                  <a:cubicBezTo>
                    <a:pt x="1562" y="1739"/>
                    <a:pt x="1567" y="1757"/>
                    <a:pt x="1576" y="1793"/>
                  </a:cubicBezTo>
                  <a:cubicBezTo>
                    <a:pt x="1583" y="1820"/>
                    <a:pt x="1588" y="1847"/>
                    <a:pt x="1582" y="1847"/>
                  </a:cubicBezTo>
                  <a:cubicBezTo>
                    <a:pt x="1580" y="1847"/>
                    <a:pt x="1576" y="1843"/>
                    <a:pt x="1570" y="1834"/>
                  </a:cubicBezTo>
                  <a:cubicBezTo>
                    <a:pt x="1569" y="1834"/>
                    <a:pt x="1567" y="1834"/>
                    <a:pt x="1566" y="1834"/>
                  </a:cubicBezTo>
                  <a:cubicBezTo>
                    <a:pt x="1557" y="1834"/>
                    <a:pt x="1547" y="1832"/>
                    <a:pt x="1542" y="1799"/>
                  </a:cubicBezTo>
                  <a:cubicBezTo>
                    <a:pt x="1538" y="1789"/>
                    <a:pt x="1536" y="1785"/>
                    <a:pt x="1534" y="1785"/>
                  </a:cubicBezTo>
                  <a:cubicBezTo>
                    <a:pt x="1531" y="1785"/>
                    <a:pt x="1533" y="1803"/>
                    <a:pt x="1533" y="1803"/>
                  </a:cubicBezTo>
                  <a:cubicBezTo>
                    <a:pt x="1534" y="1822"/>
                    <a:pt x="1533" y="1831"/>
                    <a:pt x="1529" y="1831"/>
                  </a:cubicBezTo>
                  <a:cubicBezTo>
                    <a:pt x="1525" y="1831"/>
                    <a:pt x="1518" y="1823"/>
                    <a:pt x="1507" y="1806"/>
                  </a:cubicBezTo>
                  <a:cubicBezTo>
                    <a:pt x="1489" y="1770"/>
                    <a:pt x="1479" y="1752"/>
                    <a:pt x="1476" y="1752"/>
                  </a:cubicBezTo>
                  <a:lnTo>
                    <a:pt x="1476" y="1752"/>
                  </a:lnTo>
                  <a:cubicBezTo>
                    <a:pt x="1472" y="1752"/>
                    <a:pt x="1475" y="1770"/>
                    <a:pt x="1479" y="1806"/>
                  </a:cubicBezTo>
                  <a:cubicBezTo>
                    <a:pt x="1483" y="1828"/>
                    <a:pt x="1487" y="1850"/>
                    <a:pt x="1486" y="1850"/>
                  </a:cubicBezTo>
                  <a:cubicBezTo>
                    <a:pt x="1485" y="1850"/>
                    <a:pt x="1483" y="1839"/>
                    <a:pt x="1476" y="1809"/>
                  </a:cubicBezTo>
                  <a:cubicBezTo>
                    <a:pt x="1473" y="1798"/>
                    <a:pt x="1471" y="1793"/>
                    <a:pt x="1470" y="1793"/>
                  </a:cubicBezTo>
                  <a:cubicBezTo>
                    <a:pt x="1466" y="1793"/>
                    <a:pt x="1464" y="1820"/>
                    <a:pt x="1457" y="1846"/>
                  </a:cubicBezTo>
                  <a:cubicBezTo>
                    <a:pt x="1460" y="1897"/>
                    <a:pt x="1464" y="1947"/>
                    <a:pt x="1467" y="1997"/>
                  </a:cubicBezTo>
                  <a:cubicBezTo>
                    <a:pt x="1472" y="2041"/>
                    <a:pt x="1475" y="2059"/>
                    <a:pt x="1472" y="2059"/>
                  </a:cubicBezTo>
                  <a:cubicBezTo>
                    <a:pt x="1470" y="2059"/>
                    <a:pt x="1465" y="2050"/>
                    <a:pt x="1457" y="2034"/>
                  </a:cubicBezTo>
                  <a:cubicBezTo>
                    <a:pt x="1457" y="2035"/>
                    <a:pt x="1457" y="2035"/>
                    <a:pt x="1457" y="2035"/>
                  </a:cubicBezTo>
                  <a:cubicBezTo>
                    <a:pt x="1450" y="2035"/>
                    <a:pt x="1442" y="1998"/>
                    <a:pt x="1439" y="1962"/>
                  </a:cubicBezTo>
                  <a:cubicBezTo>
                    <a:pt x="1435" y="1925"/>
                    <a:pt x="1442" y="1925"/>
                    <a:pt x="1442" y="1925"/>
                  </a:cubicBezTo>
                  <a:lnTo>
                    <a:pt x="1448" y="1922"/>
                  </a:lnTo>
                  <a:cubicBezTo>
                    <a:pt x="1445" y="1885"/>
                    <a:pt x="1442" y="1849"/>
                    <a:pt x="1433" y="1849"/>
                  </a:cubicBezTo>
                  <a:cubicBezTo>
                    <a:pt x="1433" y="1849"/>
                    <a:pt x="1433" y="1849"/>
                    <a:pt x="1432" y="1850"/>
                  </a:cubicBezTo>
                  <a:cubicBezTo>
                    <a:pt x="1428" y="1831"/>
                    <a:pt x="1424" y="1821"/>
                    <a:pt x="1422" y="1821"/>
                  </a:cubicBezTo>
                  <a:cubicBezTo>
                    <a:pt x="1421" y="1821"/>
                    <a:pt x="1420" y="1831"/>
                    <a:pt x="1420" y="1850"/>
                  </a:cubicBezTo>
                  <a:cubicBezTo>
                    <a:pt x="1413" y="1812"/>
                    <a:pt x="1401" y="1812"/>
                    <a:pt x="1392" y="1809"/>
                  </a:cubicBezTo>
                  <a:cubicBezTo>
                    <a:pt x="1382" y="1809"/>
                    <a:pt x="1366" y="1809"/>
                    <a:pt x="1360" y="1771"/>
                  </a:cubicBezTo>
                  <a:cubicBezTo>
                    <a:pt x="1351" y="1771"/>
                    <a:pt x="1345" y="1771"/>
                    <a:pt x="1345" y="1809"/>
                  </a:cubicBezTo>
                  <a:cubicBezTo>
                    <a:pt x="1343" y="1853"/>
                    <a:pt x="1340" y="1871"/>
                    <a:pt x="1338" y="1871"/>
                  </a:cubicBezTo>
                  <a:cubicBezTo>
                    <a:pt x="1337" y="1871"/>
                    <a:pt x="1337" y="1862"/>
                    <a:pt x="1338" y="1846"/>
                  </a:cubicBezTo>
                  <a:cubicBezTo>
                    <a:pt x="1334" y="1797"/>
                    <a:pt x="1309" y="1759"/>
                    <a:pt x="1287" y="1759"/>
                  </a:cubicBezTo>
                  <a:cubicBezTo>
                    <a:pt x="1276" y="1759"/>
                    <a:pt x="1265" y="1770"/>
                    <a:pt x="1260" y="1796"/>
                  </a:cubicBezTo>
                  <a:lnTo>
                    <a:pt x="1247" y="1793"/>
                  </a:lnTo>
                  <a:cubicBezTo>
                    <a:pt x="1246" y="1774"/>
                    <a:pt x="1235" y="1762"/>
                    <a:pt x="1224" y="1762"/>
                  </a:cubicBezTo>
                  <a:cubicBezTo>
                    <a:pt x="1216" y="1762"/>
                    <a:pt x="1208" y="1769"/>
                    <a:pt x="1204" y="1784"/>
                  </a:cubicBezTo>
                  <a:lnTo>
                    <a:pt x="1188" y="1781"/>
                  </a:lnTo>
                  <a:cubicBezTo>
                    <a:pt x="1186" y="1759"/>
                    <a:pt x="1184" y="1749"/>
                    <a:pt x="1180" y="1749"/>
                  </a:cubicBezTo>
                  <a:cubicBezTo>
                    <a:pt x="1176" y="1749"/>
                    <a:pt x="1172" y="1758"/>
                    <a:pt x="1166" y="1774"/>
                  </a:cubicBezTo>
                  <a:cubicBezTo>
                    <a:pt x="1157" y="1799"/>
                    <a:pt x="1150" y="1824"/>
                    <a:pt x="1150" y="1824"/>
                  </a:cubicBezTo>
                  <a:cubicBezTo>
                    <a:pt x="1149" y="1824"/>
                    <a:pt x="1151" y="1820"/>
                    <a:pt x="1153" y="1809"/>
                  </a:cubicBezTo>
                  <a:cubicBezTo>
                    <a:pt x="1160" y="1771"/>
                    <a:pt x="1150" y="1771"/>
                    <a:pt x="1131" y="1765"/>
                  </a:cubicBezTo>
                  <a:cubicBezTo>
                    <a:pt x="1125" y="1762"/>
                    <a:pt x="1121" y="1760"/>
                    <a:pt x="1117" y="1760"/>
                  </a:cubicBezTo>
                  <a:cubicBezTo>
                    <a:pt x="1111" y="1760"/>
                    <a:pt x="1108" y="1768"/>
                    <a:pt x="1106" y="1793"/>
                  </a:cubicBezTo>
                  <a:cubicBezTo>
                    <a:pt x="1098" y="1800"/>
                    <a:pt x="1092" y="1803"/>
                    <a:pt x="1088" y="1803"/>
                  </a:cubicBezTo>
                  <a:cubicBezTo>
                    <a:pt x="1078" y="1803"/>
                    <a:pt x="1088" y="1777"/>
                    <a:pt x="1097" y="1749"/>
                  </a:cubicBezTo>
                  <a:cubicBezTo>
                    <a:pt x="1110" y="1718"/>
                    <a:pt x="1115" y="1700"/>
                    <a:pt x="1113" y="1700"/>
                  </a:cubicBezTo>
                  <a:lnTo>
                    <a:pt x="1113" y="1700"/>
                  </a:lnTo>
                  <a:cubicBezTo>
                    <a:pt x="1110" y="1700"/>
                    <a:pt x="1097" y="1725"/>
                    <a:pt x="1075" y="1781"/>
                  </a:cubicBezTo>
                  <a:cubicBezTo>
                    <a:pt x="1057" y="1821"/>
                    <a:pt x="1047" y="1837"/>
                    <a:pt x="1043" y="1837"/>
                  </a:cubicBezTo>
                  <a:cubicBezTo>
                    <a:pt x="1040" y="1837"/>
                    <a:pt x="1041" y="1827"/>
                    <a:pt x="1047" y="1812"/>
                  </a:cubicBezTo>
                  <a:cubicBezTo>
                    <a:pt x="1056" y="1785"/>
                    <a:pt x="1062" y="1779"/>
                    <a:pt x="1066" y="1779"/>
                  </a:cubicBezTo>
                  <a:cubicBezTo>
                    <a:pt x="1067" y="1779"/>
                    <a:pt x="1068" y="1780"/>
                    <a:pt x="1069" y="1781"/>
                  </a:cubicBezTo>
                  <a:lnTo>
                    <a:pt x="1094" y="1709"/>
                  </a:lnTo>
                  <a:cubicBezTo>
                    <a:pt x="1093" y="1708"/>
                    <a:pt x="1093" y="1708"/>
                    <a:pt x="1092" y="1708"/>
                  </a:cubicBezTo>
                  <a:cubicBezTo>
                    <a:pt x="1090" y="1708"/>
                    <a:pt x="1087" y="1714"/>
                    <a:pt x="1072" y="1740"/>
                  </a:cubicBezTo>
                  <a:cubicBezTo>
                    <a:pt x="1072" y="1740"/>
                    <a:pt x="1069" y="1740"/>
                    <a:pt x="1050" y="1771"/>
                  </a:cubicBezTo>
                  <a:cubicBezTo>
                    <a:pt x="1031" y="1806"/>
                    <a:pt x="1015" y="1840"/>
                    <a:pt x="1009" y="1878"/>
                  </a:cubicBezTo>
                  <a:cubicBezTo>
                    <a:pt x="1001" y="1910"/>
                    <a:pt x="998" y="1912"/>
                    <a:pt x="993" y="1912"/>
                  </a:cubicBezTo>
                  <a:cubicBezTo>
                    <a:pt x="992" y="1912"/>
                    <a:pt x="991" y="1912"/>
                    <a:pt x="990" y="1912"/>
                  </a:cubicBezTo>
                  <a:cubicBezTo>
                    <a:pt x="994" y="1875"/>
                    <a:pt x="1003" y="1837"/>
                    <a:pt x="1025" y="1803"/>
                  </a:cubicBezTo>
                  <a:cubicBezTo>
                    <a:pt x="1025" y="1803"/>
                    <a:pt x="1025" y="1803"/>
                    <a:pt x="1026" y="1803"/>
                  </a:cubicBezTo>
                  <a:cubicBezTo>
                    <a:pt x="1032" y="1803"/>
                    <a:pt x="1044" y="1770"/>
                    <a:pt x="1056" y="1737"/>
                  </a:cubicBezTo>
                  <a:cubicBezTo>
                    <a:pt x="1059" y="1730"/>
                    <a:pt x="1060" y="1726"/>
                    <a:pt x="1058" y="1726"/>
                  </a:cubicBezTo>
                  <a:lnTo>
                    <a:pt x="1058" y="1726"/>
                  </a:lnTo>
                  <a:cubicBezTo>
                    <a:pt x="1052" y="1726"/>
                    <a:pt x="1018" y="1767"/>
                    <a:pt x="989" y="1816"/>
                  </a:cubicBezTo>
                  <a:lnTo>
                    <a:pt x="989" y="1816"/>
                  </a:lnTo>
                  <a:cubicBezTo>
                    <a:pt x="992" y="1808"/>
                    <a:pt x="996" y="1800"/>
                    <a:pt x="1000" y="1790"/>
                  </a:cubicBezTo>
                  <a:cubicBezTo>
                    <a:pt x="1015" y="1756"/>
                    <a:pt x="1006" y="1752"/>
                    <a:pt x="997" y="1746"/>
                  </a:cubicBezTo>
                  <a:cubicBezTo>
                    <a:pt x="994" y="1744"/>
                    <a:pt x="991" y="1743"/>
                    <a:pt x="989" y="1743"/>
                  </a:cubicBezTo>
                  <a:cubicBezTo>
                    <a:pt x="984" y="1743"/>
                    <a:pt x="978" y="1750"/>
                    <a:pt x="965" y="1771"/>
                  </a:cubicBezTo>
                  <a:cubicBezTo>
                    <a:pt x="950" y="1804"/>
                    <a:pt x="935" y="1837"/>
                    <a:pt x="929" y="1837"/>
                  </a:cubicBezTo>
                  <a:cubicBezTo>
                    <a:pt x="928" y="1837"/>
                    <a:pt x="928" y="1837"/>
                    <a:pt x="928" y="1837"/>
                  </a:cubicBezTo>
                  <a:lnTo>
                    <a:pt x="928" y="1837"/>
                  </a:lnTo>
                  <a:cubicBezTo>
                    <a:pt x="934" y="1840"/>
                    <a:pt x="915" y="1875"/>
                    <a:pt x="900" y="1909"/>
                  </a:cubicBezTo>
                  <a:cubicBezTo>
                    <a:pt x="903" y="1884"/>
                    <a:pt x="909" y="1856"/>
                    <a:pt x="918" y="1834"/>
                  </a:cubicBezTo>
                  <a:cubicBezTo>
                    <a:pt x="940" y="1759"/>
                    <a:pt x="950" y="1721"/>
                    <a:pt x="934" y="1709"/>
                  </a:cubicBezTo>
                  <a:cubicBezTo>
                    <a:pt x="925" y="1702"/>
                    <a:pt x="912" y="1696"/>
                    <a:pt x="928" y="1662"/>
                  </a:cubicBezTo>
                  <a:cubicBezTo>
                    <a:pt x="925" y="1659"/>
                    <a:pt x="924" y="1657"/>
                    <a:pt x="921" y="1657"/>
                  </a:cubicBezTo>
                  <a:cubicBezTo>
                    <a:pt x="917" y="1657"/>
                    <a:pt x="910" y="1663"/>
                    <a:pt x="896" y="1683"/>
                  </a:cubicBezTo>
                  <a:lnTo>
                    <a:pt x="887" y="1677"/>
                  </a:lnTo>
                  <a:cubicBezTo>
                    <a:pt x="897" y="1658"/>
                    <a:pt x="899" y="1649"/>
                    <a:pt x="895" y="1649"/>
                  </a:cubicBezTo>
                  <a:cubicBezTo>
                    <a:pt x="892" y="1649"/>
                    <a:pt x="884" y="1655"/>
                    <a:pt x="874" y="1668"/>
                  </a:cubicBezTo>
                  <a:cubicBezTo>
                    <a:pt x="867" y="1676"/>
                    <a:pt x="864" y="1679"/>
                    <a:pt x="862" y="1679"/>
                  </a:cubicBezTo>
                  <a:cubicBezTo>
                    <a:pt x="858" y="1679"/>
                    <a:pt x="867" y="1661"/>
                    <a:pt x="865" y="1658"/>
                  </a:cubicBezTo>
                  <a:cubicBezTo>
                    <a:pt x="882" y="1628"/>
                    <a:pt x="892" y="1612"/>
                    <a:pt x="892" y="1612"/>
                  </a:cubicBezTo>
                  <a:lnTo>
                    <a:pt x="892" y="1612"/>
                  </a:lnTo>
                  <a:cubicBezTo>
                    <a:pt x="891" y="1612"/>
                    <a:pt x="876" y="1635"/>
                    <a:pt x="840" y="1687"/>
                  </a:cubicBezTo>
                  <a:cubicBezTo>
                    <a:pt x="821" y="1705"/>
                    <a:pt x="809" y="1730"/>
                    <a:pt x="806" y="1759"/>
                  </a:cubicBezTo>
                  <a:cubicBezTo>
                    <a:pt x="809" y="1762"/>
                    <a:pt x="815" y="1765"/>
                    <a:pt x="818" y="1768"/>
                  </a:cubicBezTo>
                  <a:lnTo>
                    <a:pt x="784" y="1787"/>
                  </a:lnTo>
                  <a:cubicBezTo>
                    <a:pt x="783" y="1787"/>
                    <a:pt x="783" y="1787"/>
                    <a:pt x="782" y="1787"/>
                  </a:cubicBezTo>
                  <a:cubicBezTo>
                    <a:pt x="773" y="1787"/>
                    <a:pt x="745" y="1808"/>
                    <a:pt x="724" y="1837"/>
                  </a:cubicBezTo>
                  <a:cubicBezTo>
                    <a:pt x="724" y="1837"/>
                    <a:pt x="704" y="1862"/>
                    <a:pt x="697" y="1862"/>
                  </a:cubicBezTo>
                  <a:cubicBezTo>
                    <a:pt x="697" y="1862"/>
                    <a:pt x="696" y="1862"/>
                    <a:pt x="696" y="1862"/>
                  </a:cubicBezTo>
                  <a:lnTo>
                    <a:pt x="743" y="1803"/>
                  </a:lnTo>
                  <a:cubicBezTo>
                    <a:pt x="768" y="1774"/>
                    <a:pt x="793" y="1746"/>
                    <a:pt x="815" y="1715"/>
                  </a:cubicBezTo>
                  <a:cubicBezTo>
                    <a:pt x="844" y="1674"/>
                    <a:pt x="859" y="1643"/>
                    <a:pt x="853" y="1643"/>
                  </a:cubicBezTo>
                  <a:lnTo>
                    <a:pt x="853" y="1643"/>
                  </a:lnTo>
                  <a:cubicBezTo>
                    <a:pt x="850" y="1643"/>
                    <a:pt x="840" y="1652"/>
                    <a:pt x="824" y="1671"/>
                  </a:cubicBezTo>
                  <a:cubicBezTo>
                    <a:pt x="821" y="1668"/>
                    <a:pt x="821" y="1668"/>
                    <a:pt x="840" y="1636"/>
                  </a:cubicBezTo>
                  <a:cubicBezTo>
                    <a:pt x="851" y="1624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8" y="1629"/>
                    <a:pt x="809" y="1658"/>
                  </a:cubicBezTo>
                  <a:cubicBezTo>
                    <a:pt x="783" y="1684"/>
                    <a:pt x="769" y="1696"/>
                    <a:pt x="765" y="1696"/>
                  </a:cubicBezTo>
                  <a:cubicBezTo>
                    <a:pt x="761" y="1696"/>
                    <a:pt x="771" y="1680"/>
                    <a:pt x="796" y="1649"/>
                  </a:cubicBezTo>
                  <a:cubicBezTo>
                    <a:pt x="826" y="1606"/>
                    <a:pt x="831" y="1587"/>
                    <a:pt x="823" y="1587"/>
                  </a:cubicBezTo>
                  <a:cubicBezTo>
                    <a:pt x="820" y="1587"/>
                    <a:pt x="813" y="1591"/>
                    <a:pt x="806" y="1599"/>
                  </a:cubicBezTo>
                  <a:cubicBezTo>
                    <a:pt x="779" y="1625"/>
                    <a:pt x="762" y="1636"/>
                    <a:pt x="756" y="1636"/>
                  </a:cubicBezTo>
                  <a:cubicBezTo>
                    <a:pt x="749" y="1636"/>
                    <a:pt x="752" y="1625"/>
                    <a:pt x="765" y="1611"/>
                  </a:cubicBezTo>
                  <a:cubicBezTo>
                    <a:pt x="779" y="1593"/>
                    <a:pt x="784" y="1585"/>
                    <a:pt x="780" y="1585"/>
                  </a:cubicBezTo>
                  <a:cubicBezTo>
                    <a:pt x="777" y="1585"/>
                    <a:pt x="769" y="1589"/>
                    <a:pt x="755" y="1599"/>
                  </a:cubicBezTo>
                  <a:cubicBezTo>
                    <a:pt x="776" y="1580"/>
                    <a:pt x="796" y="1560"/>
                    <a:pt x="791" y="1560"/>
                  </a:cubicBezTo>
                  <a:lnTo>
                    <a:pt x="791" y="1560"/>
                  </a:lnTo>
                  <a:cubicBezTo>
                    <a:pt x="790" y="1560"/>
                    <a:pt x="785" y="1562"/>
                    <a:pt x="777" y="1567"/>
                  </a:cubicBezTo>
                  <a:cubicBezTo>
                    <a:pt x="777" y="1567"/>
                    <a:pt x="777" y="1567"/>
                    <a:pt x="777" y="1567"/>
                  </a:cubicBezTo>
                  <a:cubicBezTo>
                    <a:pt x="775" y="1567"/>
                    <a:pt x="770" y="1569"/>
                    <a:pt x="749" y="1593"/>
                  </a:cubicBezTo>
                  <a:lnTo>
                    <a:pt x="686" y="1633"/>
                  </a:lnTo>
                  <a:cubicBezTo>
                    <a:pt x="690" y="1640"/>
                    <a:pt x="661" y="1665"/>
                    <a:pt x="633" y="1687"/>
                  </a:cubicBezTo>
                  <a:cubicBezTo>
                    <a:pt x="627" y="1691"/>
                    <a:pt x="623" y="1694"/>
                    <a:pt x="620" y="1694"/>
                  </a:cubicBezTo>
                  <a:cubicBezTo>
                    <a:pt x="609" y="1694"/>
                    <a:pt x="631" y="1653"/>
                    <a:pt x="699" y="1589"/>
                  </a:cubicBezTo>
                  <a:lnTo>
                    <a:pt x="755" y="1536"/>
                  </a:lnTo>
                  <a:lnTo>
                    <a:pt x="696" y="1580"/>
                  </a:lnTo>
                  <a:cubicBezTo>
                    <a:pt x="693" y="1577"/>
                    <a:pt x="690" y="1574"/>
                    <a:pt x="721" y="1552"/>
                  </a:cubicBezTo>
                  <a:cubicBezTo>
                    <a:pt x="752" y="1530"/>
                    <a:pt x="752" y="1530"/>
                    <a:pt x="749" y="1524"/>
                  </a:cubicBezTo>
                  <a:cubicBezTo>
                    <a:pt x="749" y="1524"/>
                    <a:pt x="749" y="1523"/>
                    <a:pt x="748" y="1523"/>
                  </a:cubicBezTo>
                  <a:cubicBezTo>
                    <a:pt x="746" y="1523"/>
                    <a:pt x="739" y="1525"/>
                    <a:pt x="715" y="1542"/>
                  </a:cubicBezTo>
                  <a:cubicBezTo>
                    <a:pt x="681" y="1567"/>
                    <a:pt x="666" y="1578"/>
                    <a:pt x="665" y="1578"/>
                  </a:cubicBezTo>
                  <a:cubicBezTo>
                    <a:pt x="664" y="1578"/>
                    <a:pt x="671" y="1572"/>
                    <a:pt x="683" y="1561"/>
                  </a:cubicBezTo>
                  <a:cubicBezTo>
                    <a:pt x="716" y="1536"/>
                    <a:pt x="730" y="1523"/>
                    <a:pt x="725" y="1523"/>
                  </a:cubicBezTo>
                  <a:cubicBezTo>
                    <a:pt x="721" y="1523"/>
                    <a:pt x="704" y="1532"/>
                    <a:pt x="674" y="1549"/>
                  </a:cubicBezTo>
                  <a:cubicBezTo>
                    <a:pt x="643" y="1569"/>
                    <a:pt x="627" y="1579"/>
                    <a:pt x="627" y="1579"/>
                  </a:cubicBezTo>
                  <a:cubicBezTo>
                    <a:pt x="626" y="1579"/>
                    <a:pt x="640" y="1568"/>
                    <a:pt x="671" y="1546"/>
                  </a:cubicBezTo>
                  <a:cubicBezTo>
                    <a:pt x="693" y="1533"/>
                    <a:pt x="715" y="1514"/>
                    <a:pt x="730" y="1495"/>
                  </a:cubicBezTo>
                  <a:lnTo>
                    <a:pt x="730" y="1495"/>
                  </a:lnTo>
                  <a:lnTo>
                    <a:pt x="699" y="1517"/>
                  </a:lnTo>
                  <a:cubicBezTo>
                    <a:pt x="664" y="1537"/>
                    <a:pt x="647" y="1546"/>
                    <a:pt x="643" y="1546"/>
                  </a:cubicBezTo>
                  <a:cubicBezTo>
                    <a:pt x="639" y="1546"/>
                    <a:pt x="646" y="1539"/>
                    <a:pt x="661" y="1527"/>
                  </a:cubicBezTo>
                  <a:cubicBezTo>
                    <a:pt x="681" y="1515"/>
                    <a:pt x="689" y="1509"/>
                    <a:pt x="681" y="1509"/>
                  </a:cubicBezTo>
                  <a:cubicBezTo>
                    <a:pt x="677" y="1509"/>
                    <a:pt x="669" y="1511"/>
                    <a:pt x="655" y="1514"/>
                  </a:cubicBezTo>
                  <a:cubicBezTo>
                    <a:pt x="652" y="1505"/>
                    <a:pt x="649" y="1502"/>
                    <a:pt x="683" y="1483"/>
                  </a:cubicBezTo>
                  <a:cubicBezTo>
                    <a:pt x="717" y="1465"/>
                    <a:pt x="734" y="1457"/>
                    <a:pt x="734" y="1457"/>
                  </a:cubicBezTo>
                  <a:lnTo>
                    <a:pt x="734" y="1457"/>
                  </a:lnTo>
                  <a:cubicBezTo>
                    <a:pt x="733" y="1457"/>
                    <a:pt x="717" y="1464"/>
                    <a:pt x="683" y="1480"/>
                  </a:cubicBezTo>
                  <a:cubicBezTo>
                    <a:pt x="668" y="1485"/>
                    <a:pt x="659" y="1488"/>
                    <a:pt x="655" y="1488"/>
                  </a:cubicBezTo>
                  <a:cubicBezTo>
                    <a:pt x="651" y="1488"/>
                    <a:pt x="659" y="1482"/>
                    <a:pt x="677" y="1467"/>
                  </a:cubicBezTo>
                  <a:cubicBezTo>
                    <a:pt x="694" y="1455"/>
                    <a:pt x="702" y="1451"/>
                    <a:pt x="700" y="1451"/>
                  </a:cubicBezTo>
                  <a:lnTo>
                    <a:pt x="700" y="1451"/>
                  </a:lnTo>
                  <a:cubicBezTo>
                    <a:pt x="698" y="1451"/>
                    <a:pt x="689" y="1454"/>
                    <a:pt x="674" y="1458"/>
                  </a:cubicBezTo>
                  <a:cubicBezTo>
                    <a:pt x="605" y="1489"/>
                    <a:pt x="570" y="1508"/>
                    <a:pt x="574" y="1511"/>
                  </a:cubicBezTo>
                  <a:cubicBezTo>
                    <a:pt x="574" y="1517"/>
                    <a:pt x="574" y="1517"/>
                    <a:pt x="539" y="1533"/>
                  </a:cubicBezTo>
                  <a:lnTo>
                    <a:pt x="536" y="1524"/>
                  </a:lnTo>
                  <a:cubicBezTo>
                    <a:pt x="534" y="1519"/>
                    <a:pt x="533" y="1515"/>
                    <a:pt x="519" y="1515"/>
                  </a:cubicBezTo>
                  <a:cubicBezTo>
                    <a:pt x="513" y="1515"/>
                    <a:pt x="504" y="1516"/>
                    <a:pt x="492" y="1517"/>
                  </a:cubicBezTo>
                  <a:cubicBezTo>
                    <a:pt x="454" y="1520"/>
                    <a:pt x="390" y="1546"/>
                    <a:pt x="418" y="1546"/>
                  </a:cubicBezTo>
                  <a:cubicBezTo>
                    <a:pt x="419" y="1546"/>
                    <a:pt x="421" y="1546"/>
                    <a:pt x="423" y="1546"/>
                  </a:cubicBezTo>
                  <a:lnTo>
                    <a:pt x="423" y="1546"/>
                  </a:lnTo>
                  <a:lnTo>
                    <a:pt x="389" y="1567"/>
                  </a:lnTo>
                  <a:cubicBezTo>
                    <a:pt x="329" y="1593"/>
                    <a:pt x="306" y="1609"/>
                    <a:pt x="317" y="1609"/>
                  </a:cubicBezTo>
                  <a:cubicBezTo>
                    <a:pt x="325" y="1609"/>
                    <a:pt x="351" y="1600"/>
                    <a:pt x="395" y="1580"/>
                  </a:cubicBezTo>
                  <a:cubicBezTo>
                    <a:pt x="450" y="1555"/>
                    <a:pt x="475" y="1543"/>
                    <a:pt x="478" y="1543"/>
                  </a:cubicBezTo>
                  <a:lnTo>
                    <a:pt x="478" y="1543"/>
                  </a:lnTo>
                  <a:cubicBezTo>
                    <a:pt x="480" y="1543"/>
                    <a:pt x="464" y="1553"/>
                    <a:pt x="433" y="1571"/>
                  </a:cubicBezTo>
                  <a:cubicBezTo>
                    <a:pt x="364" y="1602"/>
                    <a:pt x="367" y="1608"/>
                    <a:pt x="370" y="1614"/>
                  </a:cubicBezTo>
                  <a:cubicBezTo>
                    <a:pt x="373" y="1624"/>
                    <a:pt x="373" y="1624"/>
                    <a:pt x="339" y="1640"/>
                  </a:cubicBezTo>
                  <a:cubicBezTo>
                    <a:pt x="307" y="1655"/>
                    <a:pt x="276" y="1680"/>
                    <a:pt x="279" y="1687"/>
                  </a:cubicBezTo>
                  <a:cubicBezTo>
                    <a:pt x="280" y="1690"/>
                    <a:pt x="281" y="1693"/>
                    <a:pt x="284" y="1693"/>
                  </a:cubicBezTo>
                  <a:cubicBezTo>
                    <a:pt x="288" y="1693"/>
                    <a:pt x="296" y="1688"/>
                    <a:pt x="317" y="1677"/>
                  </a:cubicBezTo>
                  <a:cubicBezTo>
                    <a:pt x="326" y="1669"/>
                    <a:pt x="333" y="1665"/>
                    <a:pt x="336" y="1665"/>
                  </a:cubicBezTo>
                  <a:cubicBezTo>
                    <a:pt x="342" y="1665"/>
                    <a:pt x="331" y="1682"/>
                    <a:pt x="288" y="1712"/>
                  </a:cubicBezTo>
                  <a:cubicBezTo>
                    <a:pt x="276" y="1723"/>
                    <a:pt x="269" y="1729"/>
                    <a:pt x="271" y="1729"/>
                  </a:cubicBezTo>
                  <a:cubicBezTo>
                    <a:pt x="274" y="1729"/>
                    <a:pt x="290" y="1720"/>
                    <a:pt x="326" y="1699"/>
                  </a:cubicBezTo>
                  <a:cubicBezTo>
                    <a:pt x="352" y="1685"/>
                    <a:pt x="368" y="1678"/>
                    <a:pt x="375" y="1678"/>
                  </a:cubicBezTo>
                  <a:cubicBezTo>
                    <a:pt x="386" y="1678"/>
                    <a:pt x="374" y="1694"/>
                    <a:pt x="335" y="1721"/>
                  </a:cubicBezTo>
                  <a:cubicBezTo>
                    <a:pt x="335" y="1721"/>
                    <a:pt x="339" y="1730"/>
                    <a:pt x="345" y="1737"/>
                  </a:cubicBezTo>
                  <a:cubicBezTo>
                    <a:pt x="345" y="1737"/>
                    <a:pt x="346" y="1738"/>
                    <a:pt x="347" y="1738"/>
                  </a:cubicBezTo>
                  <a:cubicBezTo>
                    <a:pt x="355" y="1738"/>
                    <a:pt x="383" y="1719"/>
                    <a:pt x="414" y="1702"/>
                  </a:cubicBezTo>
                  <a:cubicBezTo>
                    <a:pt x="449" y="1679"/>
                    <a:pt x="464" y="1669"/>
                    <a:pt x="466" y="1669"/>
                  </a:cubicBezTo>
                  <a:lnTo>
                    <a:pt x="466" y="1669"/>
                  </a:lnTo>
                  <a:cubicBezTo>
                    <a:pt x="468" y="1669"/>
                    <a:pt x="461" y="1676"/>
                    <a:pt x="448" y="1687"/>
                  </a:cubicBezTo>
                  <a:cubicBezTo>
                    <a:pt x="429" y="1705"/>
                    <a:pt x="411" y="1721"/>
                    <a:pt x="389" y="1737"/>
                  </a:cubicBezTo>
                  <a:cubicBezTo>
                    <a:pt x="357" y="1756"/>
                    <a:pt x="361" y="1762"/>
                    <a:pt x="367" y="1768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9" y="1780"/>
                    <a:pt x="398" y="1777"/>
                    <a:pt x="411" y="1768"/>
                  </a:cubicBezTo>
                  <a:lnTo>
                    <a:pt x="411" y="1768"/>
                  </a:lnTo>
                  <a:lnTo>
                    <a:pt x="379" y="1790"/>
                  </a:lnTo>
                  <a:cubicBezTo>
                    <a:pt x="384" y="1794"/>
                    <a:pt x="370" y="1806"/>
                    <a:pt x="371" y="1806"/>
                  </a:cubicBezTo>
                  <a:cubicBezTo>
                    <a:pt x="372" y="1806"/>
                    <a:pt x="376" y="1803"/>
                    <a:pt x="386" y="1796"/>
                  </a:cubicBezTo>
                  <a:lnTo>
                    <a:pt x="386" y="1796"/>
                  </a:lnTo>
                  <a:cubicBezTo>
                    <a:pt x="386" y="1796"/>
                    <a:pt x="389" y="1803"/>
                    <a:pt x="367" y="1840"/>
                  </a:cubicBezTo>
                  <a:cubicBezTo>
                    <a:pt x="361" y="1852"/>
                    <a:pt x="364" y="1857"/>
                    <a:pt x="372" y="1857"/>
                  </a:cubicBezTo>
                  <a:cubicBezTo>
                    <a:pt x="390" y="1857"/>
                    <a:pt x="434" y="1829"/>
                    <a:pt x="467" y="1784"/>
                  </a:cubicBezTo>
                  <a:lnTo>
                    <a:pt x="470" y="1790"/>
                  </a:lnTo>
                  <a:cubicBezTo>
                    <a:pt x="471" y="1791"/>
                    <a:pt x="471" y="1791"/>
                    <a:pt x="472" y="1791"/>
                  </a:cubicBezTo>
                  <a:cubicBezTo>
                    <a:pt x="479" y="1791"/>
                    <a:pt x="502" y="1771"/>
                    <a:pt x="502" y="1771"/>
                  </a:cubicBezTo>
                  <a:cubicBezTo>
                    <a:pt x="520" y="1758"/>
                    <a:pt x="529" y="1754"/>
                    <a:pt x="534" y="1754"/>
                  </a:cubicBezTo>
                  <a:cubicBezTo>
                    <a:pt x="538" y="1754"/>
                    <a:pt x="540" y="1756"/>
                    <a:pt x="542" y="1759"/>
                  </a:cubicBezTo>
                  <a:lnTo>
                    <a:pt x="483" y="1806"/>
                  </a:lnTo>
                  <a:cubicBezTo>
                    <a:pt x="426" y="1849"/>
                    <a:pt x="397" y="1880"/>
                    <a:pt x="406" y="1880"/>
                  </a:cubicBezTo>
                  <a:cubicBezTo>
                    <a:pt x="411" y="1880"/>
                    <a:pt x="430" y="1869"/>
                    <a:pt x="464" y="1843"/>
                  </a:cubicBezTo>
                  <a:lnTo>
                    <a:pt x="464" y="1843"/>
                  </a:lnTo>
                  <a:lnTo>
                    <a:pt x="436" y="1868"/>
                  </a:lnTo>
                  <a:cubicBezTo>
                    <a:pt x="417" y="1885"/>
                    <a:pt x="413" y="1893"/>
                    <a:pt x="424" y="1893"/>
                  </a:cubicBezTo>
                  <a:cubicBezTo>
                    <a:pt x="430" y="1893"/>
                    <a:pt x="439" y="1891"/>
                    <a:pt x="451" y="1887"/>
                  </a:cubicBezTo>
                  <a:cubicBezTo>
                    <a:pt x="452" y="1888"/>
                    <a:pt x="452" y="1888"/>
                    <a:pt x="453" y="1888"/>
                  </a:cubicBezTo>
                  <a:cubicBezTo>
                    <a:pt x="465" y="1888"/>
                    <a:pt x="519" y="1845"/>
                    <a:pt x="545" y="1821"/>
                  </a:cubicBezTo>
                  <a:cubicBezTo>
                    <a:pt x="565" y="1802"/>
                    <a:pt x="572" y="1799"/>
                    <a:pt x="575" y="1799"/>
                  </a:cubicBezTo>
                  <a:cubicBezTo>
                    <a:pt x="576" y="1799"/>
                    <a:pt x="577" y="1799"/>
                    <a:pt x="577" y="1799"/>
                  </a:cubicBezTo>
                  <a:cubicBezTo>
                    <a:pt x="583" y="1806"/>
                    <a:pt x="583" y="1806"/>
                    <a:pt x="555" y="1831"/>
                  </a:cubicBezTo>
                  <a:cubicBezTo>
                    <a:pt x="525" y="1861"/>
                    <a:pt x="515" y="1878"/>
                    <a:pt x="522" y="1878"/>
                  </a:cubicBezTo>
                  <a:cubicBezTo>
                    <a:pt x="528" y="1878"/>
                    <a:pt x="545" y="1868"/>
                    <a:pt x="570" y="1846"/>
                  </a:cubicBezTo>
                  <a:lnTo>
                    <a:pt x="570" y="1846"/>
                  </a:lnTo>
                  <a:lnTo>
                    <a:pt x="542" y="1875"/>
                  </a:lnTo>
                  <a:cubicBezTo>
                    <a:pt x="518" y="1899"/>
                    <a:pt x="497" y="1934"/>
                    <a:pt x="543" y="1934"/>
                  </a:cubicBezTo>
                  <a:cubicBezTo>
                    <a:pt x="544" y="1934"/>
                    <a:pt x="546" y="1934"/>
                    <a:pt x="549" y="1934"/>
                  </a:cubicBezTo>
                  <a:cubicBezTo>
                    <a:pt x="574" y="1956"/>
                    <a:pt x="592" y="1972"/>
                    <a:pt x="567" y="2000"/>
                  </a:cubicBezTo>
                  <a:cubicBezTo>
                    <a:pt x="562" y="2008"/>
                    <a:pt x="562" y="2011"/>
                    <a:pt x="567" y="2011"/>
                  </a:cubicBezTo>
                  <a:cubicBezTo>
                    <a:pt x="581" y="2011"/>
                    <a:pt x="631" y="1980"/>
                    <a:pt x="671" y="1940"/>
                  </a:cubicBezTo>
                  <a:lnTo>
                    <a:pt x="671" y="1940"/>
                  </a:lnTo>
                  <a:cubicBezTo>
                    <a:pt x="649" y="1972"/>
                    <a:pt x="655" y="1978"/>
                    <a:pt x="668" y="1987"/>
                  </a:cubicBezTo>
                  <a:cubicBezTo>
                    <a:pt x="686" y="2000"/>
                    <a:pt x="686" y="2000"/>
                    <a:pt x="664" y="2031"/>
                  </a:cubicBezTo>
                  <a:cubicBezTo>
                    <a:pt x="641" y="2060"/>
                    <a:pt x="629" y="2074"/>
                    <a:pt x="630" y="2074"/>
                  </a:cubicBezTo>
                  <a:cubicBezTo>
                    <a:pt x="631" y="2074"/>
                    <a:pt x="645" y="2061"/>
                    <a:pt x="671" y="2034"/>
                  </a:cubicBezTo>
                  <a:cubicBezTo>
                    <a:pt x="687" y="2015"/>
                    <a:pt x="698" y="2006"/>
                    <a:pt x="704" y="2006"/>
                  </a:cubicBezTo>
                  <a:cubicBezTo>
                    <a:pt x="715" y="2006"/>
                    <a:pt x="704" y="2041"/>
                    <a:pt x="677" y="2085"/>
                  </a:cubicBezTo>
                  <a:cubicBezTo>
                    <a:pt x="658" y="2116"/>
                    <a:pt x="664" y="2122"/>
                    <a:pt x="680" y="2132"/>
                  </a:cubicBezTo>
                  <a:cubicBezTo>
                    <a:pt x="693" y="2117"/>
                    <a:pt x="702" y="2113"/>
                    <a:pt x="710" y="2113"/>
                  </a:cubicBezTo>
                  <a:cubicBezTo>
                    <a:pt x="719" y="2113"/>
                    <a:pt x="726" y="2117"/>
                    <a:pt x="733" y="2122"/>
                  </a:cubicBezTo>
                  <a:cubicBezTo>
                    <a:pt x="739" y="2125"/>
                    <a:pt x="744" y="2127"/>
                    <a:pt x="748" y="2127"/>
                  </a:cubicBezTo>
                  <a:cubicBezTo>
                    <a:pt x="758" y="2127"/>
                    <a:pt x="765" y="2114"/>
                    <a:pt x="790" y="2066"/>
                  </a:cubicBezTo>
                  <a:cubicBezTo>
                    <a:pt x="815" y="2018"/>
                    <a:pt x="825" y="2005"/>
                    <a:pt x="834" y="2005"/>
                  </a:cubicBezTo>
                  <a:cubicBezTo>
                    <a:pt x="837" y="2005"/>
                    <a:pt x="840" y="2007"/>
                    <a:pt x="843" y="2009"/>
                  </a:cubicBezTo>
                  <a:cubicBezTo>
                    <a:pt x="849" y="2012"/>
                    <a:pt x="856" y="2016"/>
                    <a:pt x="840" y="2050"/>
                  </a:cubicBezTo>
                  <a:cubicBezTo>
                    <a:pt x="840" y="2050"/>
                    <a:pt x="831" y="2088"/>
                    <a:pt x="837" y="2091"/>
                  </a:cubicBezTo>
                  <a:cubicBezTo>
                    <a:pt x="846" y="2094"/>
                    <a:pt x="853" y="2097"/>
                    <a:pt x="837" y="2132"/>
                  </a:cubicBezTo>
                  <a:cubicBezTo>
                    <a:pt x="837" y="2132"/>
                    <a:pt x="827" y="2169"/>
                    <a:pt x="843" y="2179"/>
                  </a:cubicBezTo>
                  <a:cubicBezTo>
                    <a:pt x="859" y="2185"/>
                    <a:pt x="871" y="2191"/>
                    <a:pt x="859" y="2226"/>
                  </a:cubicBezTo>
                  <a:cubicBezTo>
                    <a:pt x="860" y="2226"/>
                    <a:pt x="861" y="2227"/>
                    <a:pt x="862" y="2227"/>
                  </a:cubicBezTo>
                  <a:cubicBezTo>
                    <a:pt x="866" y="2227"/>
                    <a:pt x="869" y="2221"/>
                    <a:pt x="881" y="2194"/>
                  </a:cubicBezTo>
                  <a:cubicBezTo>
                    <a:pt x="889" y="2172"/>
                    <a:pt x="901" y="2149"/>
                    <a:pt x="913" y="2149"/>
                  </a:cubicBezTo>
                  <a:cubicBezTo>
                    <a:pt x="919" y="2149"/>
                    <a:pt x="925" y="2156"/>
                    <a:pt x="931" y="2172"/>
                  </a:cubicBezTo>
                  <a:cubicBezTo>
                    <a:pt x="937" y="2175"/>
                    <a:pt x="945" y="2178"/>
                    <a:pt x="953" y="2178"/>
                  </a:cubicBezTo>
                  <a:cubicBezTo>
                    <a:pt x="963" y="2178"/>
                    <a:pt x="974" y="2172"/>
                    <a:pt x="981" y="2150"/>
                  </a:cubicBezTo>
                  <a:lnTo>
                    <a:pt x="981" y="2150"/>
                  </a:lnTo>
                  <a:cubicBezTo>
                    <a:pt x="987" y="2154"/>
                    <a:pt x="987" y="2154"/>
                    <a:pt x="975" y="2191"/>
                  </a:cubicBezTo>
                  <a:cubicBezTo>
                    <a:pt x="963" y="2229"/>
                    <a:pt x="963" y="2249"/>
                    <a:pt x="970" y="2249"/>
                  </a:cubicBezTo>
                  <a:cubicBezTo>
                    <a:pt x="977" y="2249"/>
                    <a:pt x="990" y="2233"/>
                    <a:pt x="1006" y="2201"/>
                  </a:cubicBezTo>
                  <a:cubicBezTo>
                    <a:pt x="1010" y="2184"/>
                    <a:pt x="1015" y="2177"/>
                    <a:pt x="1018" y="2177"/>
                  </a:cubicBezTo>
                  <a:cubicBezTo>
                    <a:pt x="1022" y="2177"/>
                    <a:pt x="1023" y="2187"/>
                    <a:pt x="1022" y="2207"/>
                  </a:cubicBezTo>
                  <a:cubicBezTo>
                    <a:pt x="1022" y="2207"/>
                    <a:pt x="1022" y="2207"/>
                    <a:pt x="1022" y="2207"/>
                  </a:cubicBezTo>
                  <a:cubicBezTo>
                    <a:pt x="1024" y="2207"/>
                    <a:pt x="1031" y="2205"/>
                    <a:pt x="1047" y="2172"/>
                  </a:cubicBezTo>
                  <a:cubicBezTo>
                    <a:pt x="1054" y="2156"/>
                    <a:pt x="1058" y="2147"/>
                    <a:pt x="1061" y="2147"/>
                  </a:cubicBezTo>
                  <a:cubicBezTo>
                    <a:pt x="1064" y="2147"/>
                    <a:pt x="1065" y="2157"/>
                    <a:pt x="1069" y="2179"/>
                  </a:cubicBezTo>
                  <a:cubicBezTo>
                    <a:pt x="1059" y="2216"/>
                    <a:pt x="1069" y="2219"/>
                    <a:pt x="1075" y="2219"/>
                  </a:cubicBezTo>
                  <a:cubicBezTo>
                    <a:pt x="1083" y="2209"/>
                    <a:pt x="1098" y="2204"/>
                    <a:pt x="1115" y="2204"/>
                  </a:cubicBezTo>
                  <a:cubicBezTo>
                    <a:pt x="1147" y="2204"/>
                    <a:pt x="1184" y="2222"/>
                    <a:pt x="1188" y="2244"/>
                  </a:cubicBezTo>
                  <a:cubicBezTo>
                    <a:pt x="1200" y="2210"/>
                    <a:pt x="1200" y="2210"/>
                    <a:pt x="1207" y="2210"/>
                  </a:cubicBezTo>
                  <a:cubicBezTo>
                    <a:pt x="1207" y="2239"/>
                    <a:pt x="1209" y="2252"/>
                    <a:pt x="1211" y="2252"/>
                  </a:cubicBezTo>
                  <a:cubicBezTo>
                    <a:pt x="1216" y="2252"/>
                    <a:pt x="1223" y="2221"/>
                    <a:pt x="1229" y="2175"/>
                  </a:cubicBezTo>
                  <a:lnTo>
                    <a:pt x="1219" y="2172"/>
                  </a:lnTo>
                  <a:lnTo>
                    <a:pt x="1213" y="2172"/>
                  </a:lnTo>
                  <a:cubicBezTo>
                    <a:pt x="1217" y="2139"/>
                    <a:pt x="1223" y="2121"/>
                    <a:pt x="1228" y="2121"/>
                  </a:cubicBezTo>
                  <a:cubicBezTo>
                    <a:pt x="1233" y="2121"/>
                    <a:pt x="1237" y="2150"/>
                    <a:pt x="1232" y="2213"/>
                  </a:cubicBezTo>
                  <a:cubicBezTo>
                    <a:pt x="1232" y="2251"/>
                    <a:pt x="1232" y="2270"/>
                    <a:pt x="1234" y="2270"/>
                  </a:cubicBezTo>
                  <a:cubicBezTo>
                    <a:pt x="1236" y="2270"/>
                    <a:pt x="1240" y="2252"/>
                    <a:pt x="1247" y="2216"/>
                  </a:cubicBezTo>
                  <a:cubicBezTo>
                    <a:pt x="1254" y="2179"/>
                    <a:pt x="1258" y="2160"/>
                    <a:pt x="1262" y="2160"/>
                  </a:cubicBezTo>
                  <a:cubicBezTo>
                    <a:pt x="1265" y="2160"/>
                    <a:pt x="1268" y="2180"/>
                    <a:pt x="1269" y="2219"/>
                  </a:cubicBezTo>
                  <a:cubicBezTo>
                    <a:pt x="1266" y="2257"/>
                    <a:pt x="1265" y="2276"/>
                    <a:pt x="1266" y="2276"/>
                  </a:cubicBezTo>
                  <a:cubicBezTo>
                    <a:pt x="1267" y="2276"/>
                    <a:pt x="1271" y="2257"/>
                    <a:pt x="1279" y="2219"/>
                  </a:cubicBezTo>
                  <a:cubicBezTo>
                    <a:pt x="1293" y="2137"/>
                    <a:pt x="1305" y="2089"/>
                    <a:pt x="1312" y="2089"/>
                  </a:cubicBezTo>
                  <a:cubicBezTo>
                    <a:pt x="1318" y="2089"/>
                    <a:pt x="1321" y="2119"/>
                    <a:pt x="1319" y="2185"/>
                  </a:cubicBezTo>
                  <a:cubicBezTo>
                    <a:pt x="1316" y="2260"/>
                    <a:pt x="1323" y="2301"/>
                    <a:pt x="1329" y="2301"/>
                  </a:cubicBezTo>
                  <a:cubicBezTo>
                    <a:pt x="1338" y="2301"/>
                    <a:pt x="1338" y="2263"/>
                    <a:pt x="1341" y="2226"/>
                  </a:cubicBezTo>
                  <a:cubicBezTo>
                    <a:pt x="1338" y="2186"/>
                    <a:pt x="1338" y="2167"/>
                    <a:pt x="1341" y="2167"/>
                  </a:cubicBezTo>
                  <a:lnTo>
                    <a:pt x="1341" y="2167"/>
                  </a:lnTo>
                  <a:cubicBezTo>
                    <a:pt x="1344" y="2167"/>
                    <a:pt x="1349" y="2186"/>
                    <a:pt x="1357" y="2226"/>
                  </a:cubicBezTo>
                  <a:cubicBezTo>
                    <a:pt x="1369" y="2288"/>
                    <a:pt x="1380" y="2316"/>
                    <a:pt x="1392" y="2316"/>
                  </a:cubicBezTo>
                  <a:cubicBezTo>
                    <a:pt x="1401" y="2316"/>
                    <a:pt x="1410" y="2298"/>
                    <a:pt x="1420" y="2266"/>
                  </a:cubicBezTo>
                  <a:cubicBezTo>
                    <a:pt x="1434" y="2228"/>
                    <a:pt x="1447" y="2209"/>
                    <a:pt x="1454" y="2209"/>
                  </a:cubicBezTo>
                  <a:cubicBezTo>
                    <a:pt x="1461" y="2209"/>
                    <a:pt x="1462" y="2228"/>
                    <a:pt x="1454" y="2266"/>
                  </a:cubicBezTo>
                  <a:cubicBezTo>
                    <a:pt x="1447" y="2310"/>
                    <a:pt x="1444" y="2329"/>
                    <a:pt x="1445" y="2329"/>
                  </a:cubicBezTo>
                  <a:cubicBezTo>
                    <a:pt x="1446" y="2329"/>
                    <a:pt x="1449" y="2320"/>
                    <a:pt x="1454" y="2304"/>
                  </a:cubicBezTo>
                  <a:lnTo>
                    <a:pt x="1498" y="2298"/>
                  </a:lnTo>
                  <a:cubicBezTo>
                    <a:pt x="1504" y="2298"/>
                    <a:pt x="1511" y="2260"/>
                    <a:pt x="1504" y="2222"/>
                  </a:cubicBezTo>
                  <a:lnTo>
                    <a:pt x="1504" y="2222"/>
                  </a:lnTo>
                  <a:cubicBezTo>
                    <a:pt x="1514" y="2268"/>
                    <a:pt x="1527" y="2299"/>
                    <a:pt x="1537" y="2299"/>
                  </a:cubicBezTo>
                  <a:cubicBezTo>
                    <a:pt x="1544" y="2299"/>
                    <a:pt x="1549" y="2286"/>
                    <a:pt x="1551" y="2257"/>
                  </a:cubicBezTo>
                  <a:lnTo>
                    <a:pt x="1567" y="2257"/>
                  </a:lnTo>
                  <a:cubicBezTo>
                    <a:pt x="1573" y="2254"/>
                    <a:pt x="1573" y="2254"/>
                    <a:pt x="1576" y="2216"/>
                  </a:cubicBezTo>
                  <a:cubicBezTo>
                    <a:pt x="1577" y="2205"/>
                    <a:pt x="1579" y="2200"/>
                    <a:pt x="1582" y="2200"/>
                  </a:cubicBezTo>
                  <a:cubicBezTo>
                    <a:pt x="1588" y="2200"/>
                    <a:pt x="1597" y="2225"/>
                    <a:pt x="1608" y="2251"/>
                  </a:cubicBezTo>
                  <a:cubicBezTo>
                    <a:pt x="1619" y="2275"/>
                    <a:pt x="1630" y="2299"/>
                    <a:pt x="1632" y="2299"/>
                  </a:cubicBezTo>
                  <a:cubicBezTo>
                    <a:pt x="1633" y="2299"/>
                    <a:pt x="1632" y="2295"/>
                    <a:pt x="1630" y="2285"/>
                  </a:cubicBezTo>
                  <a:cubicBezTo>
                    <a:pt x="1627" y="2244"/>
                    <a:pt x="1627" y="2207"/>
                    <a:pt x="1630" y="2169"/>
                  </a:cubicBezTo>
                  <a:cubicBezTo>
                    <a:pt x="1630" y="2157"/>
                    <a:pt x="1631" y="2152"/>
                    <a:pt x="1633" y="2152"/>
                  </a:cubicBezTo>
                  <a:cubicBezTo>
                    <a:pt x="1638" y="2152"/>
                    <a:pt x="1645" y="2178"/>
                    <a:pt x="1645" y="2204"/>
                  </a:cubicBezTo>
                  <a:cubicBezTo>
                    <a:pt x="1649" y="2229"/>
                    <a:pt x="1661" y="2254"/>
                    <a:pt x="1680" y="2273"/>
                  </a:cubicBezTo>
                  <a:cubicBezTo>
                    <a:pt x="1689" y="2273"/>
                    <a:pt x="1705" y="2269"/>
                    <a:pt x="1696" y="2232"/>
                  </a:cubicBezTo>
                  <a:cubicBezTo>
                    <a:pt x="1690" y="2212"/>
                    <a:pt x="1703" y="2200"/>
                    <a:pt x="1718" y="2200"/>
                  </a:cubicBezTo>
                  <a:cubicBezTo>
                    <a:pt x="1730" y="2200"/>
                    <a:pt x="1743" y="2206"/>
                    <a:pt x="1752" y="2219"/>
                  </a:cubicBezTo>
                  <a:lnTo>
                    <a:pt x="1768" y="2213"/>
                  </a:lnTo>
                  <a:cubicBezTo>
                    <a:pt x="1774" y="2210"/>
                    <a:pt x="1768" y="2172"/>
                    <a:pt x="1777" y="2169"/>
                  </a:cubicBezTo>
                  <a:cubicBezTo>
                    <a:pt x="1777" y="2169"/>
                    <a:pt x="1783" y="2166"/>
                    <a:pt x="1777" y="2128"/>
                  </a:cubicBezTo>
                  <a:cubicBezTo>
                    <a:pt x="1778" y="2128"/>
                    <a:pt x="1780" y="2128"/>
                    <a:pt x="1781" y="2128"/>
                  </a:cubicBezTo>
                  <a:cubicBezTo>
                    <a:pt x="1788" y="2128"/>
                    <a:pt x="1795" y="2131"/>
                    <a:pt x="1805" y="2160"/>
                  </a:cubicBezTo>
                  <a:cubicBezTo>
                    <a:pt x="1796" y="2123"/>
                    <a:pt x="1791" y="2105"/>
                    <a:pt x="1793" y="2105"/>
                  </a:cubicBezTo>
                  <a:lnTo>
                    <a:pt x="1793" y="2105"/>
                  </a:lnTo>
                  <a:cubicBezTo>
                    <a:pt x="1795" y="2105"/>
                    <a:pt x="1804" y="2121"/>
                    <a:pt x="1821" y="2154"/>
                  </a:cubicBezTo>
                  <a:cubicBezTo>
                    <a:pt x="1835" y="2190"/>
                    <a:pt x="1843" y="2208"/>
                    <a:pt x="1844" y="2208"/>
                  </a:cubicBezTo>
                  <a:cubicBezTo>
                    <a:pt x="1846" y="2208"/>
                    <a:pt x="1841" y="2190"/>
                    <a:pt x="1830" y="2154"/>
                  </a:cubicBezTo>
                  <a:cubicBezTo>
                    <a:pt x="1825" y="2134"/>
                    <a:pt x="1823" y="2124"/>
                    <a:pt x="1825" y="2124"/>
                  </a:cubicBezTo>
                  <a:lnTo>
                    <a:pt x="1825" y="2124"/>
                  </a:lnTo>
                  <a:cubicBezTo>
                    <a:pt x="1827" y="2124"/>
                    <a:pt x="1832" y="2132"/>
                    <a:pt x="1843" y="2147"/>
                  </a:cubicBezTo>
                  <a:cubicBezTo>
                    <a:pt x="1850" y="2164"/>
                    <a:pt x="1856" y="2172"/>
                    <a:pt x="1859" y="2172"/>
                  </a:cubicBezTo>
                  <a:cubicBezTo>
                    <a:pt x="1862" y="2172"/>
                    <a:pt x="1860" y="2162"/>
                    <a:pt x="1852" y="2144"/>
                  </a:cubicBezTo>
                  <a:cubicBezTo>
                    <a:pt x="1836" y="2097"/>
                    <a:pt x="1832" y="2063"/>
                    <a:pt x="1840" y="2063"/>
                  </a:cubicBezTo>
                  <a:cubicBezTo>
                    <a:pt x="1844" y="2063"/>
                    <a:pt x="1853" y="2073"/>
                    <a:pt x="1865" y="2097"/>
                  </a:cubicBezTo>
                  <a:cubicBezTo>
                    <a:pt x="1865" y="2097"/>
                    <a:pt x="1871" y="2094"/>
                    <a:pt x="1862" y="2056"/>
                  </a:cubicBezTo>
                  <a:cubicBezTo>
                    <a:pt x="1847" y="2020"/>
                    <a:pt x="1839" y="2002"/>
                    <a:pt x="1840" y="2002"/>
                  </a:cubicBezTo>
                  <a:lnTo>
                    <a:pt x="1840" y="2002"/>
                  </a:lnTo>
                  <a:cubicBezTo>
                    <a:pt x="1841" y="2002"/>
                    <a:pt x="1849" y="2019"/>
                    <a:pt x="1868" y="2053"/>
                  </a:cubicBezTo>
                  <a:cubicBezTo>
                    <a:pt x="1887" y="2083"/>
                    <a:pt x="1899" y="2098"/>
                    <a:pt x="1903" y="2098"/>
                  </a:cubicBezTo>
                  <a:cubicBezTo>
                    <a:pt x="1907" y="2098"/>
                    <a:pt x="1901" y="2080"/>
                    <a:pt x="1887" y="2044"/>
                  </a:cubicBezTo>
                  <a:cubicBezTo>
                    <a:pt x="1887" y="2044"/>
                    <a:pt x="1880" y="2025"/>
                    <a:pt x="1886" y="2025"/>
                  </a:cubicBezTo>
                  <a:lnTo>
                    <a:pt x="1886" y="2025"/>
                  </a:lnTo>
                  <a:cubicBezTo>
                    <a:pt x="1888" y="2025"/>
                    <a:pt x="1892" y="2028"/>
                    <a:pt x="1899" y="2038"/>
                  </a:cubicBezTo>
                  <a:cubicBezTo>
                    <a:pt x="1913" y="2050"/>
                    <a:pt x="1933" y="2058"/>
                    <a:pt x="1947" y="2058"/>
                  </a:cubicBezTo>
                  <a:cubicBezTo>
                    <a:pt x="1965" y="2058"/>
                    <a:pt x="1972" y="2046"/>
                    <a:pt x="1946" y="2012"/>
                  </a:cubicBezTo>
                  <a:lnTo>
                    <a:pt x="1959" y="2003"/>
                  </a:lnTo>
                  <a:cubicBezTo>
                    <a:pt x="1972" y="2013"/>
                    <a:pt x="1980" y="2018"/>
                    <a:pt x="1985" y="2018"/>
                  </a:cubicBezTo>
                  <a:cubicBezTo>
                    <a:pt x="1992" y="2018"/>
                    <a:pt x="1990" y="2008"/>
                    <a:pt x="1981" y="1987"/>
                  </a:cubicBezTo>
                  <a:lnTo>
                    <a:pt x="1965" y="1953"/>
                  </a:lnTo>
                  <a:lnTo>
                    <a:pt x="1965" y="1953"/>
                  </a:lnTo>
                  <a:cubicBezTo>
                    <a:pt x="1986" y="1983"/>
                    <a:pt x="2012" y="2006"/>
                    <a:pt x="2020" y="2006"/>
                  </a:cubicBezTo>
                  <a:cubicBezTo>
                    <a:pt x="2021" y="2006"/>
                    <a:pt x="2021" y="2006"/>
                    <a:pt x="2021" y="2006"/>
                  </a:cubicBezTo>
                  <a:cubicBezTo>
                    <a:pt x="2028" y="2000"/>
                    <a:pt x="2028" y="2000"/>
                    <a:pt x="2006" y="1972"/>
                  </a:cubicBezTo>
                  <a:cubicBezTo>
                    <a:pt x="1978" y="1947"/>
                    <a:pt x="1984" y="1940"/>
                    <a:pt x="1987" y="1937"/>
                  </a:cubicBezTo>
                  <a:cubicBezTo>
                    <a:pt x="1987" y="1937"/>
                    <a:pt x="1988" y="1937"/>
                    <a:pt x="1988" y="1937"/>
                  </a:cubicBezTo>
                  <a:cubicBezTo>
                    <a:pt x="1997" y="1937"/>
                    <a:pt x="2026" y="1961"/>
                    <a:pt x="2047" y="1987"/>
                  </a:cubicBezTo>
                  <a:lnTo>
                    <a:pt x="2056" y="1984"/>
                  </a:lnTo>
                  <a:cubicBezTo>
                    <a:pt x="2025" y="1948"/>
                    <a:pt x="2016" y="1933"/>
                    <a:pt x="2019" y="1933"/>
                  </a:cubicBezTo>
                  <a:lnTo>
                    <a:pt x="2019" y="1933"/>
                  </a:lnTo>
                  <a:cubicBezTo>
                    <a:pt x="2020" y="1933"/>
                    <a:pt x="2027" y="1939"/>
                    <a:pt x="2037" y="1950"/>
                  </a:cubicBezTo>
                  <a:cubicBezTo>
                    <a:pt x="2056" y="1965"/>
                    <a:pt x="2064" y="1969"/>
                    <a:pt x="2070" y="1969"/>
                  </a:cubicBezTo>
                  <a:cubicBezTo>
                    <a:pt x="2073" y="1969"/>
                    <a:pt x="2075" y="1967"/>
                    <a:pt x="2078" y="1965"/>
                  </a:cubicBezTo>
                  <a:cubicBezTo>
                    <a:pt x="2069" y="1955"/>
                    <a:pt x="2067" y="1951"/>
                    <a:pt x="2068" y="1951"/>
                  </a:cubicBezTo>
                  <a:lnTo>
                    <a:pt x="2068" y="1951"/>
                  </a:lnTo>
                  <a:cubicBezTo>
                    <a:pt x="2071" y="1951"/>
                    <a:pt x="2082" y="1962"/>
                    <a:pt x="2078" y="1965"/>
                  </a:cubicBezTo>
                  <a:lnTo>
                    <a:pt x="2103" y="1994"/>
                  </a:lnTo>
                  <a:cubicBezTo>
                    <a:pt x="2111" y="1999"/>
                    <a:pt x="2115" y="2002"/>
                    <a:pt x="2117" y="2002"/>
                  </a:cubicBezTo>
                  <a:cubicBezTo>
                    <a:pt x="2122" y="2002"/>
                    <a:pt x="2103" y="1980"/>
                    <a:pt x="2084" y="1959"/>
                  </a:cubicBezTo>
                  <a:lnTo>
                    <a:pt x="2094" y="1950"/>
                  </a:lnTo>
                  <a:cubicBezTo>
                    <a:pt x="2100" y="1944"/>
                    <a:pt x="2106" y="1937"/>
                    <a:pt x="2075" y="1915"/>
                  </a:cubicBezTo>
                  <a:cubicBezTo>
                    <a:pt x="2050" y="1890"/>
                    <a:pt x="2021" y="1862"/>
                    <a:pt x="2028" y="1856"/>
                  </a:cubicBezTo>
                  <a:lnTo>
                    <a:pt x="2028" y="1856"/>
                  </a:lnTo>
                  <a:cubicBezTo>
                    <a:pt x="2050" y="1881"/>
                    <a:pt x="2076" y="1907"/>
                    <a:pt x="2083" y="1907"/>
                  </a:cubicBezTo>
                  <a:cubicBezTo>
                    <a:pt x="2083" y="1907"/>
                    <a:pt x="2084" y="1907"/>
                    <a:pt x="2084" y="1906"/>
                  </a:cubicBezTo>
                  <a:cubicBezTo>
                    <a:pt x="2085" y="1905"/>
                    <a:pt x="2086" y="1905"/>
                    <a:pt x="2087" y="1905"/>
                  </a:cubicBezTo>
                  <a:cubicBezTo>
                    <a:pt x="2096" y="1905"/>
                    <a:pt x="2119" y="1928"/>
                    <a:pt x="2119" y="1928"/>
                  </a:cubicBezTo>
                  <a:cubicBezTo>
                    <a:pt x="2134" y="1948"/>
                    <a:pt x="2145" y="1956"/>
                    <a:pt x="2150" y="1956"/>
                  </a:cubicBezTo>
                  <a:cubicBezTo>
                    <a:pt x="2161" y="1956"/>
                    <a:pt x="2155" y="1927"/>
                    <a:pt x="2141" y="1906"/>
                  </a:cubicBezTo>
                  <a:cubicBezTo>
                    <a:pt x="2116" y="1873"/>
                    <a:pt x="2106" y="1857"/>
                    <a:pt x="2112" y="1857"/>
                  </a:cubicBezTo>
                  <a:cubicBezTo>
                    <a:pt x="2116" y="1857"/>
                    <a:pt x="2131" y="1868"/>
                    <a:pt x="2156" y="1890"/>
                  </a:cubicBezTo>
                  <a:cubicBezTo>
                    <a:pt x="2171" y="1903"/>
                    <a:pt x="2178" y="1909"/>
                    <a:pt x="2181" y="1909"/>
                  </a:cubicBezTo>
                  <a:cubicBezTo>
                    <a:pt x="2188" y="1909"/>
                    <a:pt x="2147" y="1861"/>
                    <a:pt x="2084" y="1803"/>
                  </a:cubicBezTo>
                  <a:lnTo>
                    <a:pt x="2003" y="1724"/>
                  </a:lnTo>
                  <a:lnTo>
                    <a:pt x="2090" y="1796"/>
                  </a:lnTo>
                  <a:cubicBezTo>
                    <a:pt x="2154" y="1845"/>
                    <a:pt x="2185" y="1867"/>
                    <a:pt x="2192" y="1867"/>
                  </a:cubicBezTo>
                  <a:cubicBezTo>
                    <a:pt x="2198" y="1867"/>
                    <a:pt x="2187" y="1850"/>
                    <a:pt x="2166" y="1821"/>
                  </a:cubicBezTo>
                  <a:cubicBezTo>
                    <a:pt x="2155" y="1802"/>
                    <a:pt x="2150" y="1794"/>
                    <a:pt x="2152" y="1794"/>
                  </a:cubicBezTo>
                  <a:lnTo>
                    <a:pt x="2152" y="1794"/>
                  </a:lnTo>
                  <a:cubicBezTo>
                    <a:pt x="2154" y="1794"/>
                    <a:pt x="2161" y="1799"/>
                    <a:pt x="2175" y="1809"/>
                  </a:cubicBezTo>
                  <a:cubicBezTo>
                    <a:pt x="2189" y="1819"/>
                    <a:pt x="2198" y="1823"/>
                    <a:pt x="2204" y="1823"/>
                  </a:cubicBezTo>
                  <a:cubicBezTo>
                    <a:pt x="2212" y="1823"/>
                    <a:pt x="2217" y="1817"/>
                    <a:pt x="2225" y="1809"/>
                  </a:cubicBezTo>
                  <a:cubicBezTo>
                    <a:pt x="2241" y="1790"/>
                    <a:pt x="2244" y="1784"/>
                    <a:pt x="2213" y="1762"/>
                  </a:cubicBezTo>
                  <a:cubicBezTo>
                    <a:pt x="2216" y="1759"/>
                    <a:pt x="2219" y="1756"/>
                    <a:pt x="2222" y="1749"/>
                  </a:cubicBezTo>
                  <a:cubicBezTo>
                    <a:pt x="2242" y="1759"/>
                    <a:pt x="2255" y="1764"/>
                    <a:pt x="2260" y="1764"/>
                  </a:cubicBezTo>
                  <a:cubicBezTo>
                    <a:pt x="2272" y="1764"/>
                    <a:pt x="2245" y="1740"/>
                    <a:pt x="2197" y="1718"/>
                  </a:cubicBezTo>
                  <a:lnTo>
                    <a:pt x="2203" y="1705"/>
                  </a:lnTo>
                  <a:lnTo>
                    <a:pt x="2235" y="1724"/>
                  </a:lnTo>
                  <a:cubicBezTo>
                    <a:pt x="2244" y="1730"/>
                    <a:pt x="2252" y="1732"/>
                    <a:pt x="2258" y="1732"/>
                  </a:cubicBezTo>
                  <a:cubicBezTo>
                    <a:pt x="2275" y="1732"/>
                    <a:pt x="2284" y="1714"/>
                    <a:pt x="2307" y="1674"/>
                  </a:cubicBezTo>
                  <a:cubicBezTo>
                    <a:pt x="2338" y="1611"/>
                    <a:pt x="2338" y="1602"/>
                    <a:pt x="2269" y="1577"/>
                  </a:cubicBezTo>
                  <a:cubicBezTo>
                    <a:pt x="2229" y="1559"/>
                    <a:pt x="2212" y="1549"/>
                    <a:pt x="2219" y="1549"/>
                  </a:cubicBezTo>
                  <a:cubicBezTo>
                    <a:pt x="2225" y="1549"/>
                    <a:pt x="2242" y="1554"/>
                    <a:pt x="2272" y="1564"/>
                  </a:cubicBezTo>
                  <a:cubicBezTo>
                    <a:pt x="2295" y="1572"/>
                    <a:pt x="2319" y="1577"/>
                    <a:pt x="2325" y="1577"/>
                  </a:cubicBezTo>
                  <a:cubicBezTo>
                    <a:pt x="2329" y="1577"/>
                    <a:pt x="2326" y="1575"/>
                    <a:pt x="2313" y="1571"/>
                  </a:cubicBezTo>
                  <a:cubicBezTo>
                    <a:pt x="2313" y="1571"/>
                    <a:pt x="2315" y="1560"/>
                    <a:pt x="2339" y="1560"/>
                  </a:cubicBezTo>
                  <a:cubicBezTo>
                    <a:pt x="2344" y="1560"/>
                    <a:pt x="2350" y="1560"/>
                    <a:pt x="2357" y="1561"/>
                  </a:cubicBezTo>
                  <a:cubicBezTo>
                    <a:pt x="2438" y="1561"/>
                    <a:pt x="2404" y="1539"/>
                    <a:pt x="2366" y="1530"/>
                  </a:cubicBezTo>
                  <a:cubicBezTo>
                    <a:pt x="2325" y="1523"/>
                    <a:pt x="2318" y="1521"/>
                    <a:pt x="2328" y="1521"/>
                  </a:cubicBezTo>
                  <a:cubicBezTo>
                    <a:pt x="2335" y="1521"/>
                    <a:pt x="2352" y="1522"/>
                    <a:pt x="2369" y="1524"/>
                  </a:cubicBezTo>
                  <a:cubicBezTo>
                    <a:pt x="2383" y="1525"/>
                    <a:pt x="2397" y="1525"/>
                    <a:pt x="2408" y="1525"/>
                  </a:cubicBezTo>
                  <a:cubicBezTo>
                    <a:pt x="2426" y="1525"/>
                    <a:pt x="2434" y="1523"/>
                    <a:pt x="2410" y="1517"/>
                  </a:cubicBezTo>
                  <a:cubicBezTo>
                    <a:pt x="2380" y="1501"/>
                    <a:pt x="2357" y="1458"/>
                    <a:pt x="2400" y="1458"/>
                  </a:cubicBezTo>
                  <a:cubicBezTo>
                    <a:pt x="2406" y="1458"/>
                    <a:pt x="2414" y="1459"/>
                    <a:pt x="2423" y="1461"/>
                  </a:cubicBezTo>
                  <a:cubicBezTo>
                    <a:pt x="2423" y="1461"/>
                    <a:pt x="2426" y="1455"/>
                    <a:pt x="2429" y="1445"/>
                  </a:cubicBezTo>
                  <a:cubicBezTo>
                    <a:pt x="2391" y="1439"/>
                    <a:pt x="2394" y="1423"/>
                    <a:pt x="2397" y="1408"/>
                  </a:cubicBezTo>
                  <a:cubicBezTo>
                    <a:pt x="2400" y="1395"/>
                    <a:pt x="2403" y="1388"/>
                    <a:pt x="2425" y="1388"/>
                  </a:cubicBezTo>
                  <a:cubicBezTo>
                    <a:pt x="2430" y="1388"/>
                    <a:pt x="2435" y="1388"/>
                    <a:pt x="2441" y="1389"/>
                  </a:cubicBezTo>
                  <a:cubicBezTo>
                    <a:pt x="2453" y="1394"/>
                    <a:pt x="2461" y="1397"/>
                    <a:pt x="2465" y="1397"/>
                  </a:cubicBezTo>
                  <a:cubicBezTo>
                    <a:pt x="2472" y="1397"/>
                    <a:pt x="2464" y="1388"/>
                    <a:pt x="2441" y="1373"/>
                  </a:cubicBezTo>
                  <a:cubicBezTo>
                    <a:pt x="2441" y="1364"/>
                    <a:pt x="2369" y="1348"/>
                    <a:pt x="2369" y="1342"/>
                  </a:cubicBezTo>
                  <a:cubicBezTo>
                    <a:pt x="2332" y="1339"/>
                    <a:pt x="2294" y="1326"/>
                    <a:pt x="2294" y="1320"/>
                  </a:cubicBezTo>
                  <a:lnTo>
                    <a:pt x="2294" y="1320"/>
                  </a:lnTo>
                  <a:lnTo>
                    <a:pt x="2332" y="1323"/>
                  </a:lnTo>
                  <a:lnTo>
                    <a:pt x="2407" y="1329"/>
                  </a:lnTo>
                  <a:cubicBezTo>
                    <a:pt x="2410" y="1320"/>
                    <a:pt x="2410" y="1314"/>
                    <a:pt x="2372" y="1311"/>
                  </a:cubicBezTo>
                  <a:cubicBezTo>
                    <a:pt x="2410" y="1304"/>
                    <a:pt x="2413" y="1298"/>
                    <a:pt x="2413" y="1282"/>
                  </a:cubicBezTo>
                  <a:cubicBezTo>
                    <a:pt x="2416" y="1267"/>
                    <a:pt x="2416" y="1251"/>
                    <a:pt x="2379" y="1242"/>
                  </a:cubicBezTo>
                  <a:cubicBezTo>
                    <a:pt x="2454" y="1235"/>
                    <a:pt x="2454" y="1185"/>
                    <a:pt x="2379" y="1179"/>
                  </a:cubicBezTo>
                  <a:cubicBezTo>
                    <a:pt x="2374" y="1179"/>
                    <a:pt x="2369" y="1180"/>
                    <a:pt x="2366" y="1180"/>
                  </a:cubicBezTo>
                  <a:cubicBezTo>
                    <a:pt x="2342" y="1180"/>
                    <a:pt x="2346" y="1171"/>
                    <a:pt x="2379" y="1163"/>
                  </a:cubicBezTo>
                  <a:cubicBezTo>
                    <a:pt x="2416" y="1154"/>
                    <a:pt x="2416" y="1154"/>
                    <a:pt x="2379" y="1148"/>
                  </a:cubicBezTo>
                  <a:cubicBezTo>
                    <a:pt x="2341" y="1141"/>
                    <a:pt x="2379" y="1132"/>
                    <a:pt x="2416" y="1122"/>
                  </a:cubicBezTo>
                  <a:cubicBezTo>
                    <a:pt x="2492" y="1107"/>
                    <a:pt x="2492" y="1097"/>
                    <a:pt x="2454" y="1094"/>
                  </a:cubicBezTo>
                  <a:cubicBezTo>
                    <a:pt x="2413" y="1082"/>
                    <a:pt x="2410" y="1066"/>
                    <a:pt x="2410" y="1057"/>
                  </a:cubicBezTo>
                  <a:cubicBezTo>
                    <a:pt x="2386" y="1051"/>
                    <a:pt x="2376" y="1047"/>
                    <a:pt x="2364" y="1047"/>
                  </a:cubicBezTo>
                  <a:cubicBezTo>
                    <a:pt x="2356" y="1047"/>
                    <a:pt x="2347" y="1049"/>
                    <a:pt x="2332" y="1054"/>
                  </a:cubicBezTo>
                  <a:cubicBezTo>
                    <a:pt x="2307" y="1057"/>
                    <a:pt x="2282" y="1057"/>
                    <a:pt x="2256" y="1057"/>
                  </a:cubicBezTo>
                  <a:cubicBezTo>
                    <a:pt x="2230" y="1052"/>
                    <a:pt x="2241" y="1048"/>
                    <a:pt x="2250" y="1048"/>
                  </a:cubicBezTo>
                  <a:cubicBezTo>
                    <a:pt x="2253" y="1048"/>
                    <a:pt x="2256" y="1049"/>
                    <a:pt x="2256" y="1050"/>
                  </a:cubicBezTo>
                  <a:cubicBezTo>
                    <a:pt x="2268" y="1053"/>
                    <a:pt x="2276" y="1054"/>
                    <a:pt x="2282" y="1054"/>
                  </a:cubicBezTo>
                  <a:cubicBezTo>
                    <a:pt x="2299" y="1054"/>
                    <a:pt x="2305" y="1047"/>
                    <a:pt x="2332" y="1038"/>
                  </a:cubicBezTo>
                  <a:cubicBezTo>
                    <a:pt x="2366" y="1025"/>
                    <a:pt x="2366" y="1010"/>
                    <a:pt x="2366" y="1000"/>
                  </a:cubicBezTo>
                  <a:cubicBezTo>
                    <a:pt x="2363" y="994"/>
                    <a:pt x="2363" y="978"/>
                    <a:pt x="2360" y="969"/>
                  </a:cubicBezTo>
                  <a:cubicBezTo>
                    <a:pt x="2384" y="945"/>
                    <a:pt x="2390" y="935"/>
                    <a:pt x="2373" y="935"/>
                  </a:cubicBezTo>
                  <a:cubicBezTo>
                    <a:pt x="2369" y="935"/>
                    <a:pt x="2362" y="936"/>
                    <a:pt x="2354" y="938"/>
                  </a:cubicBezTo>
                  <a:cubicBezTo>
                    <a:pt x="2311" y="949"/>
                    <a:pt x="2294" y="953"/>
                    <a:pt x="2294" y="953"/>
                  </a:cubicBezTo>
                  <a:cubicBezTo>
                    <a:pt x="2293" y="953"/>
                    <a:pt x="2302" y="951"/>
                    <a:pt x="2316" y="947"/>
                  </a:cubicBezTo>
                  <a:cubicBezTo>
                    <a:pt x="2382" y="927"/>
                    <a:pt x="2369" y="848"/>
                    <a:pt x="2310" y="848"/>
                  </a:cubicBezTo>
                  <a:cubicBezTo>
                    <a:pt x="2305" y="848"/>
                    <a:pt x="2300" y="849"/>
                    <a:pt x="2294" y="850"/>
                  </a:cubicBezTo>
                  <a:lnTo>
                    <a:pt x="2332" y="840"/>
                  </a:lnTo>
                  <a:cubicBezTo>
                    <a:pt x="2366" y="828"/>
                    <a:pt x="2363" y="819"/>
                    <a:pt x="2360" y="806"/>
                  </a:cubicBezTo>
                  <a:cubicBezTo>
                    <a:pt x="2357" y="797"/>
                    <a:pt x="2310" y="781"/>
                    <a:pt x="2303" y="759"/>
                  </a:cubicBezTo>
                  <a:cubicBezTo>
                    <a:pt x="2294" y="735"/>
                    <a:pt x="2288" y="716"/>
                    <a:pt x="2270" y="716"/>
                  </a:cubicBezTo>
                  <a:cubicBezTo>
                    <a:pt x="2264" y="716"/>
                    <a:pt x="2258" y="718"/>
                    <a:pt x="2250" y="721"/>
                  </a:cubicBezTo>
                  <a:cubicBezTo>
                    <a:pt x="2247" y="715"/>
                    <a:pt x="2247" y="715"/>
                    <a:pt x="2282" y="699"/>
                  </a:cubicBezTo>
                  <a:cubicBezTo>
                    <a:pt x="2319" y="690"/>
                    <a:pt x="2316" y="684"/>
                    <a:pt x="2313" y="674"/>
                  </a:cubicBezTo>
                  <a:cubicBezTo>
                    <a:pt x="2312" y="673"/>
                    <a:pt x="2310" y="673"/>
                    <a:pt x="2308" y="673"/>
                  </a:cubicBezTo>
                  <a:cubicBezTo>
                    <a:pt x="2297" y="673"/>
                    <a:pt x="2270" y="686"/>
                    <a:pt x="2241" y="699"/>
                  </a:cubicBezTo>
                  <a:cubicBezTo>
                    <a:pt x="2228" y="705"/>
                    <a:pt x="2220" y="708"/>
                    <a:pt x="2216" y="708"/>
                  </a:cubicBezTo>
                  <a:cubicBezTo>
                    <a:pt x="2208" y="708"/>
                    <a:pt x="2212" y="699"/>
                    <a:pt x="2228" y="681"/>
                  </a:cubicBezTo>
                  <a:cubicBezTo>
                    <a:pt x="2254" y="652"/>
                    <a:pt x="2246" y="623"/>
                    <a:pt x="2213" y="623"/>
                  </a:cubicBezTo>
                  <a:cubicBezTo>
                    <a:pt x="2210" y="623"/>
                    <a:pt x="2207" y="624"/>
                    <a:pt x="2203" y="624"/>
                  </a:cubicBezTo>
                  <a:cubicBezTo>
                    <a:pt x="2200" y="618"/>
                    <a:pt x="2197" y="612"/>
                    <a:pt x="2228" y="590"/>
                  </a:cubicBezTo>
                  <a:cubicBezTo>
                    <a:pt x="2252" y="571"/>
                    <a:pt x="2272" y="547"/>
                    <a:pt x="2248" y="547"/>
                  </a:cubicBezTo>
                  <a:cubicBezTo>
                    <a:pt x="2240" y="547"/>
                    <a:pt x="2228" y="549"/>
                    <a:pt x="2209" y="555"/>
                  </a:cubicBezTo>
                  <a:cubicBezTo>
                    <a:pt x="2206" y="549"/>
                    <a:pt x="2206" y="549"/>
                    <a:pt x="2238" y="530"/>
                  </a:cubicBezTo>
                  <a:cubicBezTo>
                    <a:pt x="2255" y="513"/>
                    <a:pt x="2274" y="499"/>
                    <a:pt x="2269" y="499"/>
                  </a:cubicBezTo>
                  <a:lnTo>
                    <a:pt x="2269" y="499"/>
                  </a:lnTo>
                  <a:cubicBezTo>
                    <a:pt x="2266" y="499"/>
                    <a:pt x="2255" y="504"/>
                    <a:pt x="2228" y="518"/>
                  </a:cubicBezTo>
                  <a:cubicBezTo>
                    <a:pt x="2224" y="518"/>
                    <a:pt x="2219" y="519"/>
                    <a:pt x="2215" y="519"/>
                  </a:cubicBezTo>
                  <a:cubicBezTo>
                    <a:pt x="2186" y="519"/>
                    <a:pt x="2181" y="498"/>
                    <a:pt x="2200" y="468"/>
                  </a:cubicBezTo>
                  <a:cubicBezTo>
                    <a:pt x="2197" y="465"/>
                    <a:pt x="2195" y="462"/>
                    <a:pt x="2190" y="462"/>
                  </a:cubicBezTo>
                  <a:cubicBezTo>
                    <a:pt x="2185" y="462"/>
                    <a:pt x="2176" y="465"/>
                    <a:pt x="2159" y="477"/>
                  </a:cubicBezTo>
                  <a:lnTo>
                    <a:pt x="2128" y="499"/>
                  </a:lnTo>
                  <a:cubicBezTo>
                    <a:pt x="2160" y="470"/>
                    <a:pt x="2174" y="457"/>
                    <a:pt x="2170" y="457"/>
                  </a:cubicBezTo>
                  <a:lnTo>
                    <a:pt x="2170" y="457"/>
                  </a:lnTo>
                  <a:cubicBezTo>
                    <a:pt x="2167" y="457"/>
                    <a:pt x="2151" y="467"/>
                    <a:pt x="2122" y="486"/>
                  </a:cubicBezTo>
                  <a:cubicBezTo>
                    <a:pt x="2108" y="496"/>
                    <a:pt x="2100" y="500"/>
                    <a:pt x="2097" y="500"/>
                  </a:cubicBezTo>
                  <a:cubicBezTo>
                    <a:pt x="2093" y="500"/>
                    <a:pt x="2099" y="493"/>
                    <a:pt x="2115" y="480"/>
                  </a:cubicBezTo>
                  <a:cubicBezTo>
                    <a:pt x="2144" y="449"/>
                    <a:pt x="2137" y="442"/>
                    <a:pt x="2137" y="442"/>
                  </a:cubicBezTo>
                  <a:cubicBezTo>
                    <a:pt x="2131" y="436"/>
                    <a:pt x="2078" y="430"/>
                    <a:pt x="2056" y="402"/>
                  </a:cubicBezTo>
                  <a:cubicBezTo>
                    <a:pt x="2029" y="369"/>
                    <a:pt x="2012" y="352"/>
                    <a:pt x="1997" y="352"/>
                  </a:cubicBezTo>
                  <a:cubicBezTo>
                    <a:pt x="1988" y="352"/>
                    <a:pt x="1980" y="357"/>
                    <a:pt x="1971" y="367"/>
                  </a:cubicBezTo>
                  <a:cubicBezTo>
                    <a:pt x="1957" y="377"/>
                    <a:pt x="1949" y="383"/>
                    <a:pt x="1947" y="383"/>
                  </a:cubicBezTo>
                  <a:cubicBezTo>
                    <a:pt x="1945" y="383"/>
                    <a:pt x="1950" y="375"/>
                    <a:pt x="1962" y="358"/>
                  </a:cubicBezTo>
                  <a:cubicBezTo>
                    <a:pt x="1981" y="323"/>
                    <a:pt x="1974" y="317"/>
                    <a:pt x="1968" y="314"/>
                  </a:cubicBezTo>
                  <a:cubicBezTo>
                    <a:pt x="1965" y="308"/>
                    <a:pt x="1959" y="301"/>
                    <a:pt x="1984" y="273"/>
                  </a:cubicBezTo>
                  <a:lnTo>
                    <a:pt x="1984" y="273"/>
                  </a:lnTo>
                  <a:cubicBezTo>
                    <a:pt x="1961" y="289"/>
                    <a:pt x="1955" y="294"/>
                    <a:pt x="1951" y="294"/>
                  </a:cubicBezTo>
                  <a:cubicBezTo>
                    <a:pt x="1949" y="294"/>
                    <a:pt x="1948" y="293"/>
                    <a:pt x="1946" y="292"/>
                  </a:cubicBezTo>
                  <a:cubicBezTo>
                    <a:pt x="1961" y="274"/>
                    <a:pt x="1965" y="264"/>
                    <a:pt x="1960" y="264"/>
                  </a:cubicBezTo>
                  <a:cubicBezTo>
                    <a:pt x="1957" y="264"/>
                    <a:pt x="1949" y="269"/>
                    <a:pt x="1937" y="279"/>
                  </a:cubicBezTo>
                  <a:cubicBezTo>
                    <a:pt x="1911" y="307"/>
                    <a:pt x="1897" y="321"/>
                    <a:pt x="1896" y="321"/>
                  </a:cubicBezTo>
                  <a:cubicBezTo>
                    <a:pt x="1895" y="321"/>
                    <a:pt x="1907" y="307"/>
                    <a:pt x="1931" y="276"/>
                  </a:cubicBezTo>
                  <a:cubicBezTo>
                    <a:pt x="1947" y="253"/>
                    <a:pt x="1953" y="223"/>
                    <a:pt x="1948" y="223"/>
                  </a:cubicBezTo>
                  <a:lnTo>
                    <a:pt x="1948" y="223"/>
                  </a:lnTo>
                  <a:cubicBezTo>
                    <a:pt x="1947" y="223"/>
                    <a:pt x="1944" y="227"/>
                    <a:pt x="1940" y="236"/>
                  </a:cubicBezTo>
                  <a:cubicBezTo>
                    <a:pt x="1918" y="267"/>
                    <a:pt x="1905" y="258"/>
                    <a:pt x="1877" y="283"/>
                  </a:cubicBezTo>
                  <a:cubicBezTo>
                    <a:pt x="1871" y="279"/>
                    <a:pt x="1865" y="276"/>
                    <a:pt x="1887" y="245"/>
                  </a:cubicBezTo>
                  <a:cubicBezTo>
                    <a:pt x="1894" y="228"/>
                    <a:pt x="1886" y="220"/>
                    <a:pt x="1874" y="220"/>
                  </a:cubicBezTo>
                  <a:cubicBezTo>
                    <a:pt x="1859" y="220"/>
                    <a:pt x="1837" y="230"/>
                    <a:pt x="1824" y="245"/>
                  </a:cubicBezTo>
                  <a:cubicBezTo>
                    <a:pt x="1815" y="260"/>
                    <a:pt x="1809" y="267"/>
                    <a:pt x="1807" y="267"/>
                  </a:cubicBezTo>
                  <a:cubicBezTo>
                    <a:pt x="1805" y="267"/>
                    <a:pt x="1808" y="257"/>
                    <a:pt x="1818" y="239"/>
                  </a:cubicBezTo>
                  <a:cubicBezTo>
                    <a:pt x="1837" y="207"/>
                    <a:pt x="1830" y="201"/>
                    <a:pt x="1824" y="198"/>
                  </a:cubicBezTo>
                  <a:lnTo>
                    <a:pt x="1824" y="198"/>
                  </a:lnTo>
                  <a:cubicBezTo>
                    <a:pt x="1817" y="206"/>
                    <a:pt x="1814" y="209"/>
                    <a:pt x="1812" y="209"/>
                  </a:cubicBezTo>
                  <a:cubicBezTo>
                    <a:pt x="1809" y="209"/>
                    <a:pt x="1823" y="186"/>
                    <a:pt x="1837" y="160"/>
                  </a:cubicBezTo>
                  <a:cubicBezTo>
                    <a:pt x="1862" y="132"/>
                    <a:pt x="1855" y="129"/>
                    <a:pt x="1840" y="123"/>
                  </a:cubicBezTo>
                  <a:lnTo>
                    <a:pt x="1840" y="123"/>
                  </a:lnTo>
                  <a:cubicBezTo>
                    <a:pt x="1829" y="134"/>
                    <a:pt x="1818" y="139"/>
                    <a:pt x="1808" y="139"/>
                  </a:cubicBezTo>
                  <a:cubicBezTo>
                    <a:pt x="1792" y="139"/>
                    <a:pt x="1777" y="130"/>
                    <a:pt x="1764" y="123"/>
                  </a:cubicBezTo>
                  <a:cubicBezTo>
                    <a:pt x="1758" y="119"/>
                    <a:pt x="1752" y="117"/>
                    <a:pt x="1746" y="117"/>
                  </a:cubicBezTo>
                  <a:cubicBezTo>
                    <a:pt x="1721" y="117"/>
                    <a:pt x="1700" y="148"/>
                    <a:pt x="1667" y="201"/>
                  </a:cubicBezTo>
                  <a:lnTo>
                    <a:pt x="1633" y="270"/>
                  </a:lnTo>
                  <a:lnTo>
                    <a:pt x="1661" y="201"/>
                  </a:lnTo>
                  <a:cubicBezTo>
                    <a:pt x="1674" y="164"/>
                    <a:pt x="1692" y="91"/>
                    <a:pt x="1692" y="91"/>
                  </a:cubicBezTo>
                  <a:cubicBezTo>
                    <a:pt x="1692" y="91"/>
                    <a:pt x="1692" y="91"/>
                    <a:pt x="1692" y="91"/>
                  </a:cubicBezTo>
                  <a:cubicBezTo>
                    <a:pt x="1685" y="91"/>
                    <a:pt x="1673" y="124"/>
                    <a:pt x="1661" y="160"/>
                  </a:cubicBezTo>
                  <a:cubicBezTo>
                    <a:pt x="1655" y="176"/>
                    <a:pt x="1651" y="184"/>
                    <a:pt x="1647" y="184"/>
                  </a:cubicBezTo>
                  <a:cubicBezTo>
                    <a:pt x="1643" y="184"/>
                    <a:pt x="1641" y="173"/>
                    <a:pt x="1639" y="151"/>
                  </a:cubicBezTo>
                  <a:cubicBezTo>
                    <a:pt x="1637" y="129"/>
                    <a:pt x="1635" y="118"/>
                    <a:pt x="1630" y="118"/>
                  </a:cubicBezTo>
                  <a:cubicBezTo>
                    <a:pt x="1626" y="118"/>
                    <a:pt x="1620" y="126"/>
                    <a:pt x="1611" y="142"/>
                  </a:cubicBezTo>
                  <a:cubicBezTo>
                    <a:pt x="1605" y="138"/>
                    <a:pt x="1598" y="135"/>
                    <a:pt x="1598" y="98"/>
                  </a:cubicBezTo>
                  <a:cubicBezTo>
                    <a:pt x="1597" y="97"/>
                    <a:pt x="1596" y="96"/>
                    <a:pt x="1595" y="96"/>
                  </a:cubicBezTo>
                  <a:cubicBezTo>
                    <a:pt x="1592" y="96"/>
                    <a:pt x="1590" y="103"/>
                    <a:pt x="1583" y="132"/>
                  </a:cubicBezTo>
                  <a:cubicBezTo>
                    <a:pt x="1578" y="150"/>
                    <a:pt x="1575" y="159"/>
                    <a:pt x="1572" y="159"/>
                  </a:cubicBezTo>
                  <a:cubicBezTo>
                    <a:pt x="1569" y="159"/>
                    <a:pt x="1569" y="148"/>
                    <a:pt x="1570" y="126"/>
                  </a:cubicBezTo>
                  <a:cubicBezTo>
                    <a:pt x="1576" y="81"/>
                    <a:pt x="1569" y="62"/>
                    <a:pt x="1561" y="62"/>
                  </a:cubicBezTo>
                  <a:cubicBezTo>
                    <a:pt x="1556" y="62"/>
                    <a:pt x="1551" y="70"/>
                    <a:pt x="1548" y="85"/>
                  </a:cubicBezTo>
                  <a:cubicBezTo>
                    <a:pt x="1543" y="117"/>
                    <a:pt x="1535" y="120"/>
                    <a:pt x="1529" y="120"/>
                  </a:cubicBezTo>
                  <a:cubicBezTo>
                    <a:pt x="1528" y="120"/>
                    <a:pt x="1527" y="120"/>
                    <a:pt x="1526" y="120"/>
                  </a:cubicBezTo>
                  <a:cubicBezTo>
                    <a:pt x="1524" y="119"/>
                    <a:pt x="1522" y="118"/>
                    <a:pt x="1520" y="118"/>
                  </a:cubicBezTo>
                  <a:cubicBezTo>
                    <a:pt x="1514" y="118"/>
                    <a:pt x="1508" y="125"/>
                    <a:pt x="1498" y="151"/>
                  </a:cubicBezTo>
                  <a:lnTo>
                    <a:pt x="1486" y="148"/>
                  </a:lnTo>
                  <a:cubicBezTo>
                    <a:pt x="1477" y="148"/>
                    <a:pt x="1488" y="113"/>
                    <a:pt x="1494" y="113"/>
                  </a:cubicBezTo>
                  <a:cubicBezTo>
                    <a:pt x="1494" y="113"/>
                    <a:pt x="1495" y="113"/>
                    <a:pt x="1495" y="113"/>
                  </a:cubicBezTo>
                  <a:lnTo>
                    <a:pt x="1495" y="73"/>
                  </a:lnTo>
                  <a:cubicBezTo>
                    <a:pt x="1493" y="73"/>
                    <a:pt x="1491" y="73"/>
                    <a:pt x="1489" y="73"/>
                  </a:cubicBezTo>
                  <a:cubicBezTo>
                    <a:pt x="1477" y="73"/>
                    <a:pt x="1469" y="75"/>
                    <a:pt x="1460" y="107"/>
                  </a:cubicBezTo>
                  <a:cubicBezTo>
                    <a:pt x="1453" y="143"/>
                    <a:pt x="1449" y="161"/>
                    <a:pt x="1448" y="161"/>
                  </a:cubicBezTo>
                  <a:cubicBezTo>
                    <a:pt x="1446" y="161"/>
                    <a:pt x="1448" y="142"/>
                    <a:pt x="1451" y="104"/>
                  </a:cubicBezTo>
                  <a:cubicBezTo>
                    <a:pt x="1456" y="77"/>
                    <a:pt x="1454" y="50"/>
                    <a:pt x="1449" y="50"/>
                  </a:cubicBezTo>
                  <a:cubicBezTo>
                    <a:pt x="1447" y="50"/>
                    <a:pt x="1444" y="54"/>
                    <a:pt x="1442" y="63"/>
                  </a:cubicBezTo>
                  <a:cubicBezTo>
                    <a:pt x="1435" y="95"/>
                    <a:pt x="1431" y="107"/>
                    <a:pt x="1428" y="107"/>
                  </a:cubicBezTo>
                  <a:cubicBezTo>
                    <a:pt x="1424" y="107"/>
                    <a:pt x="1424" y="85"/>
                    <a:pt x="1426" y="63"/>
                  </a:cubicBezTo>
                  <a:cubicBezTo>
                    <a:pt x="1432" y="26"/>
                    <a:pt x="1435" y="7"/>
                    <a:pt x="1431" y="7"/>
                  </a:cubicBezTo>
                  <a:close/>
                  <a:moveTo>
                    <a:pt x="2190" y="2655"/>
                  </a:moveTo>
                  <a:cubicBezTo>
                    <a:pt x="2188" y="2655"/>
                    <a:pt x="2185" y="2656"/>
                    <a:pt x="2181" y="2658"/>
                  </a:cubicBezTo>
                  <a:cubicBezTo>
                    <a:pt x="2184" y="2683"/>
                    <a:pt x="2194" y="2708"/>
                    <a:pt x="2203" y="2730"/>
                  </a:cubicBezTo>
                  <a:cubicBezTo>
                    <a:pt x="2210" y="2743"/>
                    <a:pt x="2216" y="2750"/>
                    <a:pt x="2220" y="2750"/>
                  </a:cubicBezTo>
                  <a:cubicBezTo>
                    <a:pt x="2226" y="2750"/>
                    <a:pt x="2225" y="2730"/>
                    <a:pt x="2209" y="2683"/>
                  </a:cubicBezTo>
                  <a:cubicBezTo>
                    <a:pt x="2199" y="2661"/>
                    <a:pt x="2195" y="2655"/>
                    <a:pt x="2190" y="26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7"/>
            <p:cNvSpPr/>
            <p:nvPr/>
          </p:nvSpPr>
          <p:spPr>
            <a:xfrm>
              <a:off x="5100255" y="3447408"/>
              <a:ext cx="22201" cy="25951"/>
            </a:xfrm>
            <a:custGeom>
              <a:avLst/>
              <a:gdLst/>
              <a:ahLst/>
              <a:cxnLst/>
              <a:rect l="l" t="t" r="r" b="b"/>
              <a:pathLst>
                <a:path w="1494" h="1760" extrusionOk="0">
                  <a:moveTo>
                    <a:pt x="806" y="0"/>
                  </a:moveTo>
                  <a:lnTo>
                    <a:pt x="806" y="0"/>
                  </a:lnTo>
                  <a:cubicBezTo>
                    <a:pt x="805" y="0"/>
                    <a:pt x="806" y="7"/>
                    <a:pt x="808" y="19"/>
                  </a:cubicBezTo>
                  <a:lnTo>
                    <a:pt x="808" y="19"/>
                  </a:lnTo>
                  <a:cubicBezTo>
                    <a:pt x="807" y="6"/>
                    <a:pt x="806" y="0"/>
                    <a:pt x="806" y="0"/>
                  </a:cubicBezTo>
                  <a:close/>
                  <a:moveTo>
                    <a:pt x="808" y="19"/>
                  </a:moveTo>
                  <a:cubicBezTo>
                    <a:pt x="809" y="29"/>
                    <a:pt x="811" y="44"/>
                    <a:pt x="812" y="63"/>
                  </a:cubicBezTo>
                  <a:cubicBezTo>
                    <a:pt x="812" y="64"/>
                    <a:pt x="813" y="65"/>
                    <a:pt x="813" y="67"/>
                  </a:cubicBezTo>
                  <a:lnTo>
                    <a:pt x="813" y="67"/>
                  </a:lnTo>
                  <a:cubicBezTo>
                    <a:pt x="813" y="56"/>
                    <a:pt x="811" y="43"/>
                    <a:pt x="809" y="25"/>
                  </a:cubicBezTo>
                  <a:cubicBezTo>
                    <a:pt x="809" y="23"/>
                    <a:pt x="808" y="21"/>
                    <a:pt x="808" y="19"/>
                  </a:cubicBezTo>
                  <a:close/>
                  <a:moveTo>
                    <a:pt x="787" y="141"/>
                  </a:moveTo>
                  <a:cubicBezTo>
                    <a:pt x="785" y="141"/>
                    <a:pt x="787" y="158"/>
                    <a:pt x="788" y="158"/>
                  </a:cubicBezTo>
                  <a:cubicBezTo>
                    <a:pt x="788" y="158"/>
                    <a:pt x="788" y="153"/>
                    <a:pt x="787" y="141"/>
                  </a:cubicBezTo>
                  <a:close/>
                  <a:moveTo>
                    <a:pt x="818" y="175"/>
                  </a:moveTo>
                  <a:lnTo>
                    <a:pt x="825" y="213"/>
                  </a:lnTo>
                  <a:lnTo>
                    <a:pt x="822" y="213"/>
                  </a:lnTo>
                  <a:cubicBezTo>
                    <a:pt x="818" y="213"/>
                    <a:pt x="818" y="213"/>
                    <a:pt x="815" y="175"/>
                  </a:cubicBezTo>
                  <a:close/>
                  <a:moveTo>
                    <a:pt x="787" y="179"/>
                  </a:moveTo>
                  <a:lnTo>
                    <a:pt x="796" y="216"/>
                  </a:lnTo>
                  <a:lnTo>
                    <a:pt x="793" y="216"/>
                  </a:lnTo>
                  <a:cubicBezTo>
                    <a:pt x="790" y="216"/>
                    <a:pt x="790" y="216"/>
                    <a:pt x="784" y="179"/>
                  </a:cubicBezTo>
                  <a:close/>
                  <a:moveTo>
                    <a:pt x="840" y="175"/>
                  </a:moveTo>
                  <a:cubicBezTo>
                    <a:pt x="847" y="175"/>
                    <a:pt x="847" y="175"/>
                    <a:pt x="843" y="213"/>
                  </a:cubicBezTo>
                  <a:lnTo>
                    <a:pt x="847" y="213"/>
                  </a:lnTo>
                  <a:cubicBezTo>
                    <a:pt x="845" y="232"/>
                    <a:pt x="844" y="241"/>
                    <a:pt x="843" y="241"/>
                  </a:cubicBezTo>
                  <a:cubicBezTo>
                    <a:pt x="843" y="241"/>
                    <a:pt x="842" y="232"/>
                    <a:pt x="840" y="213"/>
                  </a:cubicBezTo>
                  <a:cubicBezTo>
                    <a:pt x="837" y="175"/>
                    <a:pt x="837" y="175"/>
                    <a:pt x="840" y="175"/>
                  </a:cubicBezTo>
                  <a:close/>
                  <a:moveTo>
                    <a:pt x="765" y="219"/>
                  </a:moveTo>
                  <a:cubicBezTo>
                    <a:pt x="765" y="222"/>
                    <a:pt x="774" y="255"/>
                    <a:pt x="786" y="292"/>
                  </a:cubicBezTo>
                  <a:lnTo>
                    <a:pt x="786" y="292"/>
                  </a:lnTo>
                  <a:lnTo>
                    <a:pt x="784" y="295"/>
                  </a:lnTo>
                  <a:cubicBezTo>
                    <a:pt x="781" y="282"/>
                    <a:pt x="774" y="269"/>
                    <a:pt x="771" y="257"/>
                  </a:cubicBezTo>
                  <a:cubicBezTo>
                    <a:pt x="771" y="257"/>
                    <a:pt x="762" y="222"/>
                    <a:pt x="765" y="219"/>
                  </a:cubicBezTo>
                  <a:close/>
                  <a:moveTo>
                    <a:pt x="1135" y="282"/>
                  </a:moveTo>
                  <a:lnTo>
                    <a:pt x="1138" y="285"/>
                  </a:lnTo>
                  <a:lnTo>
                    <a:pt x="1082" y="335"/>
                  </a:lnTo>
                  <a:cubicBezTo>
                    <a:pt x="1097" y="316"/>
                    <a:pt x="1116" y="298"/>
                    <a:pt x="1135" y="282"/>
                  </a:cubicBezTo>
                  <a:close/>
                  <a:moveTo>
                    <a:pt x="639" y="246"/>
                  </a:moveTo>
                  <a:cubicBezTo>
                    <a:pt x="639" y="246"/>
                    <a:pt x="642" y="250"/>
                    <a:pt x="649" y="260"/>
                  </a:cubicBezTo>
                  <a:lnTo>
                    <a:pt x="668" y="291"/>
                  </a:lnTo>
                  <a:cubicBezTo>
                    <a:pt x="679" y="316"/>
                    <a:pt x="692" y="340"/>
                    <a:pt x="691" y="340"/>
                  </a:cubicBezTo>
                  <a:cubicBezTo>
                    <a:pt x="691" y="340"/>
                    <a:pt x="689" y="336"/>
                    <a:pt x="684" y="326"/>
                  </a:cubicBezTo>
                  <a:cubicBezTo>
                    <a:pt x="684" y="326"/>
                    <a:pt x="662" y="295"/>
                    <a:pt x="646" y="260"/>
                  </a:cubicBezTo>
                  <a:cubicBezTo>
                    <a:pt x="646" y="260"/>
                    <a:pt x="638" y="246"/>
                    <a:pt x="639" y="246"/>
                  </a:cubicBezTo>
                  <a:close/>
                  <a:moveTo>
                    <a:pt x="879" y="389"/>
                  </a:moveTo>
                  <a:lnTo>
                    <a:pt x="878" y="407"/>
                  </a:lnTo>
                  <a:cubicBezTo>
                    <a:pt x="878" y="401"/>
                    <a:pt x="879" y="395"/>
                    <a:pt x="879" y="389"/>
                  </a:cubicBezTo>
                  <a:close/>
                  <a:moveTo>
                    <a:pt x="1237" y="382"/>
                  </a:moveTo>
                  <a:cubicBezTo>
                    <a:pt x="1242" y="382"/>
                    <a:pt x="1243" y="384"/>
                    <a:pt x="1245" y="385"/>
                  </a:cubicBezTo>
                  <a:cubicBezTo>
                    <a:pt x="1223" y="401"/>
                    <a:pt x="1201" y="410"/>
                    <a:pt x="1176" y="420"/>
                  </a:cubicBezTo>
                  <a:cubicBezTo>
                    <a:pt x="1172" y="414"/>
                    <a:pt x="1172" y="414"/>
                    <a:pt x="1207" y="395"/>
                  </a:cubicBezTo>
                  <a:cubicBezTo>
                    <a:pt x="1224" y="385"/>
                    <a:pt x="1233" y="382"/>
                    <a:pt x="1237" y="382"/>
                  </a:cubicBezTo>
                  <a:close/>
                  <a:moveTo>
                    <a:pt x="878" y="407"/>
                  </a:moveTo>
                  <a:cubicBezTo>
                    <a:pt x="875" y="445"/>
                    <a:pt x="875" y="445"/>
                    <a:pt x="875" y="445"/>
                  </a:cubicBezTo>
                  <a:cubicBezTo>
                    <a:pt x="875" y="432"/>
                    <a:pt x="875" y="420"/>
                    <a:pt x="878" y="407"/>
                  </a:cubicBezTo>
                  <a:close/>
                  <a:moveTo>
                    <a:pt x="858" y="451"/>
                  </a:moveTo>
                  <a:lnTo>
                    <a:pt x="858" y="451"/>
                  </a:lnTo>
                  <a:cubicBezTo>
                    <a:pt x="858" y="451"/>
                    <a:pt x="859" y="459"/>
                    <a:pt x="859" y="476"/>
                  </a:cubicBezTo>
                  <a:lnTo>
                    <a:pt x="859" y="476"/>
                  </a:lnTo>
                  <a:cubicBezTo>
                    <a:pt x="858" y="459"/>
                    <a:pt x="858" y="451"/>
                    <a:pt x="858" y="451"/>
                  </a:cubicBezTo>
                  <a:close/>
                  <a:moveTo>
                    <a:pt x="630" y="404"/>
                  </a:moveTo>
                  <a:lnTo>
                    <a:pt x="630" y="404"/>
                  </a:lnTo>
                  <a:cubicBezTo>
                    <a:pt x="658" y="429"/>
                    <a:pt x="682" y="456"/>
                    <a:pt x="704" y="486"/>
                  </a:cubicBezTo>
                  <a:lnTo>
                    <a:pt x="704" y="486"/>
                  </a:lnTo>
                  <a:cubicBezTo>
                    <a:pt x="701" y="484"/>
                    <a:pt x="695" y="478"/>
                    <a:pt x="677" y="461"/>
                  </a:cubicBezTo>
                  <a:cubicBezTo>
                    <a:pt x="662" y="445"/>
                    <a:pt x="643" y="426"/>
                    <a:pt x="630" y="404"/>
                  </a:cubicBezTo>
                  <a:close/>
                  <a:moveTo>
                    <a:pt x="881" y="488"/>
                  </a:moveTo>
                  <a:cubicBezTo>
                    <a:pt x="878" y="495"/>
                    <a:pt x="878" y="495"/>
                    <a:pt x="878" y="495"/>
                  </a:cubicBezTo>
                  <a:cubicBezTo>
                    <a:pt x="879" y="493"/>
                    <a:pt x="880" y="490"/>
                    <a:pt x="881" y="488"/>
                  </a:cubicBezTo>
                  <a:close/>
                  <a:moveTo>
                    <a:pt x="888" y="490"/>
                  </a:moveTo>
                  <a:cubicBezTo>
                    <a:pt x="886" y="494"/>
                    <a:pt x="883" y="498"/>
                    <a:pt x="881" y="501"/>
                  </a:cubicBezTo>
                  <a:cubicBezTo>
                    <a:pt x="883" y="497"/>
                    <a:pt x="886" y="494"/>
                    <a:pt x="888" y="490"/>
                  </a:cubicBezTo>
                  <a:close/>
                  <a:moveTo>
                    <a:pt x="881" y="451"/>
                  </a:moveTo>
                  <a:lnTo>
                    <a:pt x="881" y="451"/>
                  </a:lnTo>
                  <a:cubicBezTo>
                    <a:pt x="877" y="478"/>
                    <a:pt x="871" y="504"/>
                    <a:pt x="871" y="504"/>
                  </a:cubicBezTo>
                  <a:cubicBezTo>
                    <a:pt x="871" y="504"/>
                    <a:pt x="872" y="500"/>
                    <a:pt x="874" y="491"/>
                  </a:cubicBezTo>
                  <a:lnTo>
                    <a:pt x="874" y="491"/>
                  </a:lnTo>
                  <a:cubicBezTo>
                    <a:pt x="874" y="493"/>
                    <a:pt x="873" y="497"/>
                    <a:pt x="870" y="506"/>
                  </a:cubicBezTo>
                  <a:lnTo>
                    <a:pt x="870" y="506"/>
                  </a:lnTo>
                  <a:cubicBezTo>
                    <a:pt x="869" y="510"/>
                    <a:pt x="868" y="514"/>
                    <a:pt x="867" y="517"/>
                  </a:cubicBezTo>
                  <a:lnTo>
                    <a:pt x="867" y="517"/>
                  </a:lnTo>
                  <a:cubicBezTo>
                    <a:pt x="869" y="504"/>
                    <a:pt x="872" y="483"/>
                    <a:pt x="878" y="451"/>
                  </a:cubicBezTo>
                  <a:lnTo>
                    <a:pt x="878" y="451"/>
                  </a:lnTo>
                  <a:cubicBezTo>
                    <a:pt x="875" y="470"/>
                    <a:pt x="873" y="479"/>
                    <a:pt x="874" y="479"/>
                  </a:cubicBezTo>
                  <a:cubicBezTo>
                    <a:pt x="874" y="479"/>
                    <a:pt x="876" y="470"/>
                    <a:pt x="881" y="451"/>
                  </a:cubicBezTo>
                  <a:close/>
                  <a:moveTo>
                    <a:pt x="882" y="405"/>
                  </a:moveTo>
                  <a:lnTo>
                    <a:pt x="882" y="405"/>
                  </a:lnTo>
                  <a:cubicBezTo>
                    <a:pt x="883" y="405"/>
                    <a:pt x="880" y="426"/>
                    <a:pt x="878" y="448"/>
                  </a:cubicBezTo>
                  <a:cubicBezTo>
                    <a:pt x="872" y="484"/>
                    <a:pt x="868" y="507"/>
                    <a:pt x="867" y="519"/>
                  </a:cubicBezTo>
                  <a:lnTo>
                    <a:pt x="867" y="519"/>
                  </a:lnTo>
                  <a:cubicBezTo>
                    <a:pt x="866" y="520"/>
                    <a:pt x="866" y="521"/>
                    <a:pt x="865" y="522"/>
                  </a:cubicBezTo>
                  <a:lnTo>
                    <a:pt x="865" y="522"/>
                  </a:lnTo>
                  <a:cubicBezTo>
                    <a:pt x="866" y="516"/>
                    <a:pt x="872" y="484"/>
                    <a:pt x="875" y="448"/>
                  </a:cubicBezTo>
                  <a:cubicBezTo>
                    <a:pt x="880" y="416"/>
                    <a:pt x="882" y="405"/>
                    <a:pt x="882" y="405"/>
                  </a:cubicBezTo>
                  <a:close/>
                  <a:moveTo>
                    <a:pt x="867" y="520"/>
                  </a:moveTo>
                  <a:lnTo>
                    <a:pt x="867" y="520"/>
                  </a:lnTo>
                  <a:cubicBezTo>
                    <a:pt x="867" y="521"/>
                    <a:pt x="867" y="522"/>
                    <a:pt x="866" y="523"/>
                  </a:cubicBezTo>
                  <a:lnTo>
                    <a:pt x="866" y="523"/>
                  </a:lnTo>
                  <a:cubicBezTo>
                    <a:pt x="866" y="522"/>
                    <a:pt x="866" y="522"/>
                    <a:pt x="867" y="521"/>
                  </a:cubicBezTo>
                  <a:lnTo>
                    <a:pt x="867" y="521"/>
                  </a:lnTo>
                  <a:cubicBezTo>
                    <a:pt x="867" y="521"/>
                    <a:pt x="867" y="520"/>
                    <a:pt x="867" y="520"/>
                  </a:cubicBezTo>
                  <a:close/>
                  <a:moveTo>
                    <a:pt x="881" y="501"/>
                  </a:moveTo>
                  <a:lnTo>
                    <a:pt x="881" y="501"/>
                  </a:lnTo>
                  <a:cubicBezTo>
                    <a:pt x="871" y="518"/>
                    <a:pt x="867" y="526"/>
                    <a:pt x="865" y="530"/>
                  </a:cubicBezTo>
                  <a:lnTo>
                    <a:pt x="865" y="530"/>
                  </a:lnTo>
                  <a:lnTo>
                    <a:pt x="881" y="501"/>
                  </a:lnTo>
                  <a:close/>
                  <a:moveTo>
                    <a:pt x="865" y="530"/>
                  </a:moveTo>
                  <a:lnTo>
                    <a:pt x="862" y="536"/>
                  </a:lnTo>
                  <a:cubicBezTo>
                    <a:pt x="864" y="534"/>
                    <a:pt x="864" y="534"/>
                    <a:pt x="865" y="530"/>
                  </a:cubicBezTo>
                  <a:close/>
                  <a:moveTo>
                    <a:pt x="934" y="396"/>
                  </a:moveTo>
                  <a:lnTo>
                    <a:pt x="934" y="396"/>
                  </a:lnTo>
                  <a:cubicBezTo>
                    <a:pt x="934" y="396"/>
                    <a:pt x="929" y="407"/>
                    <a:pt x="916" y="432"/>
                  </a:cubicBezTo>
                  <a:cubicBezTo>
                    <a:pt x="906" y="451"/>
                    <a:pt x="906" y="448"/>
                    <a:pt x="897" y="467"/>
                  </a:cubicBezTo>
                  <a:cubicBezTo>
                    <a:pt x="911" y="442"/>
                    <a:pt x="918" y="432"/>
                    <a:pt x="919" y="432"/>
                  </a:cubicBezTo>
                  <a:lnTo>
                    <a:pt x="919" y="432"/>
                  </a:lnTo>
                  <a:cubicBezTo>
                    <a:pt x="921" y="432"/>
                    <a:pt x="909" y="455"/>
                    <a:pt x="888" y="490"/>
                  </a:cubicBezTo>
                  <a:lnTo>
                    <a:pt x="888" y="490"/>
                  </a:lnTo>
                  <a:cubicBezTo>
                    <a:pt x="905" y="463"/>
                    <a:pt x="922" y="439"/>
                    <a:pt x="922" y="439"/>
                  </a:cubicBezTo>
                  <a:lnTo>
                    <a:pt x="922" y="439"/>
                  </a:lnTo>
                  <a:cubicBezTo>
                    <a:pt x="922" y="439"/>
                    <a:pt x="922" y="442"/>
                    <a:pt x="903" y="473"/>
                  </a:cubicBezTo>
                  <a:cubicBezTo>
                    <a:pt x="890" y="495"/>
                    <a:pt x="875" y="519"/>
                    <a:pt x="875" y="519"/>
                  </a:cubicBezTo>
                  <a:cubicBezTo>
                    <a:pt x="875" y="519"/>
                    <a:pt x="877" y="515"/>
                    <a:pt x="883" y="507"/>
                  </a:cubicBezTo>
                  <a:lnTo>
                    <a:pt x="883" y="507"/>
                  </a:lnTo>
                  <a:lnTo>
                    <a:pt x="862" y="539"/>
                  </a:lnTo>
                  <a:cubicBezTo>
                    <a:pt x="873" y="525"/>
                    <a:pt x="879" y="518"/>
                    <a:pt x="880" y="518"/>
                  </a:cubicBezTo>
                  <a:lnTo>
                    <a:pt x="880" y="518"/>
                  </a:lnTo>
                  <a:cubicBezTo>
                    <a:pt x="881" y="518"/>
                    <a:pt x="875" y="526"/>
                    <a:pt x="862" y="542"/>
                  </a:cubicBezTo>
                  <a:lnTo>
                    <a:pt x="887" y="511"/>
                  </a:lnTo>
                  <a:lnTo>
                    <a:pt x="887" y="511"/>
                  </a:lnTo>
                  <a:cubicBezTo>
                    <a:pt x="887" y="514"/>
                    <a:pt x="887" y="514"/>
                    <a:pt x="865" y="542"/>
                  </a:cubicBezTo>
                  <a:cubicBezTo>
                    <a:pt x="861" y="548"/>
                    <a:pt x="857" y="553"/>
                    <a:pt x="854" y="556"/>
                  </a:cubicBezTo>
                  <a:lnTo>
                    <a:pt x="854" y="556"/>
                  </a:lnTo>
                  <a:cubicBezTo>
                    <a:pt x="852" y="549"/>
                    <a:pt x="848" y="537"/>
                    <a:pt x="843" y="521"/>
                  </a:cubicBezTo>
                  <a:lnTo>
                    <a:pt x="843" y="521"/>
                  </a:lnTo>
                  <a:cubicBezTo>
                    <a:pt x="847" y="530"/>
                    <a:pt x="851" y="539"/>
                    <a:pt x="853" y="548"/>
                  </a:cubicBezTo>
                  <a:cubicBezTo>
                    <a:pt x="848" y="530"/>
                    <a:pt x="847" y="520"/>
                    <a:pt x="847" y="520"/>
                  </a:cubicBezTo>
                  <a:lnTo>
                    <a:pt x="847" y="520"/>
                  </a:lnTo>
                  <a:cubicBezTo>
                    <a:pt x="848" y="520"/>
                    <a:pt x="851" y="530"/>
                    <a:pt x="856" y="548"/>
                  </a:cubicBezTo>
                  <a:lnTo>
                    <a:pt x="859" y="548"/>
                  </a:lnTo>
                  <a:cubicBezTo>
                    <a:pt x="850" y="511"/>
                    <a:pt x="850" y="511"/>
                    <a:pt x="850" y="511"/>
                  </a:cubicBezTo>
                  <a:cubicBezTo>
                    <a:pt x="850" y="498"/>
                    <a:pt x="847" y="486"/>
                    <a:pt x="843" y="473"/>
                  </a:cubicBezTo>
                  <a:cubicBezTo>
                    <a:pt x="840" y="464"/>
                    <a:pt x="840" y="451"/>
                    <a:pt x="840" y="439"/>
                  </a:cubicBezTo>
                  <a:lnTo>
                    <a:pt x="840" y="439"/>
                  </a:lnTo>
                  <a:cubicBezTo>
                    <a:pt x="840" y="439"/>
                    <a:pt x="847" y="476"/>
                    <a:pt x="853" y="511"/>
                  </a:cubicBezTo>
                  <a:cubicBezTo>
                    <a:pt x="855" y="527"/>
                    <a:pt x="857" y="536"/>
                    <a:pt x="857" y="536"/>
                  </a:cubicBezTo>
                  <a:cubicBezTo>
                    <a:pt x="857" y="536"/>
                    <a:pt x="855" y="518"/>
                    <a:pt x="850" y="476"/>
                  </a:cubicBezTo>
                  <a:lnTo>
                    <a:pt x="850" y="476"/>
                  </a:lnTo>
                  <a:cubicBezTo>
                    <a:pt x="852" y="490"/>
                    <a:pt x="854" y="504"/>
                    <a:pt x="856" y="514"/>
                  </a:cubicBezTo>
                  <a:cubicBezTo>
                    <a:pt x="856" y="501"/>
                    <a:pt x="853" y="489"/>
                    <a:pt x="853" y="476"/>
                  </a:cubicBezTo>
                  <a:lnTo>
                    <a:pt x="853" y="476"/>
                  </a:lnTo>
                  <a:cubicBezTo>
                    <a:pt x="859" y="514"/>
                    <a:pt x="859" y="514"/>
                    <a:pt x="859" y="514"/>
                  </a:cubicBezTo>
                  <a:cubicBezTo>
                    <a:pt x="858" y="495"/>
                    <a:pt x="858" y="486"/>
                    <a:pt x="858" y="486"/>
                  </a:cubicBezTo>
                  <a:lnTo>
                    <a:pt x="858" y="486"/>
                  </a:lnTo>
                  <a:cubicBezTo>
                    <a:pt x="859" y="486"/>
                    <a:pt x="860" y="490"/>
                    <a:pt x="861" y="497"/>
                  </a:cubicBezTo>
                  <a:lnTo>
                    <a:pt x="861" y="497"/>
                  </a:lnTo>
                  <a:cubicBezTo>
                    <a:pt x="861" y="505"/>
                    <a:pt x="862" y="511"/>
                    <a:pt x="862" y="517"/>
                  </a:cubicBezTo>
                  <a:cubicBezTo>
                    <a:pt x="862" y="516"/>
                    <a:pt x="862" y="515"/>
                    <a:pt x="862" y="514"/>
                  </a:cubicBezTo>
                  <a:lnTo>
                    <a:pt x="862" y="514"/>
                  </a:lnTo>
                  <a:cubicBezTo>
                    <a:pt x="862" y="514"/>
                    <a:pt x="862" y="514"/>
                    <a:pt x="862" y="514"/>
                  </a:cubicBezTo>
                  <a:cubicBezTo>
                    <a:pt x="862" y="479"/>
                    <a:pt x="862" y="479"/>
                    <a:pt x="862" y="479"/>
                  </a:cubicBezTo>
                  <a:cubicBezTo>
                    <a:pt x="862" y="519"/>
                    <a:pt x="865" y="517"/>
                    <a:pt x="865" y="523"/>
                  </a:cubicBezTo>
                  <a:lnTo>
                    <a:pt x="865" y="523"/>
                  </a:lnTo>
                  <a:cubicBezTo>
                    <a:pt x="863" y="529"/>
                    <a:pt x="863" y="532"/>
                    <a:pt x="863" y="532"/>
                  </a:cubicBezTo>
                  <a:cubicBezTo>
                    <a:pt x="863" y="532"/>
                    <a:pt x="864" y="528"/>
                    <a:pt x="866" y="522"/>
                  </a:cubicBezTo>
                  <a:lnTo>
                    <a:pt x="866" y="522"/>
                  </a:lnTo>
                  <a:cubicBezTo>
                    <a:pt x="866" y="523"/>
                    <a:pt x="866" y="524"/>
                    <a:pt x="866" y="525"/>
                  </a:cubicBezTo>
                  <a:lnTo>
                    <a:pt x="866" y="525"/>
                  </a:lnTo>
                  <a:cubicBezTo>
                    <a:pt x="866" y="525"/>
                    <a:pt x="866" y="526"/>
                    <a:pt x="865" y="526"/>
                  </a:cubicBezTo>
                  <a:cubicBezTo>
                    <a:pt x="865" y="526"/>
                    <a:pt x="865" y="528"/>
                    <a:pt x="865" y="528"/>
                  </a:cubicBezTo>
                  <a:cubicBezTo>
                    <a:pt x="865" y="528"/>
                    <a:pt x="865" y="527"/>
                    <a:pt x="866" y="526"/>
                  </a:cubicBezTo>
                  <a:lnTo>
                    <a:pt x="866" y="526"/>
                  </a:lnTo>
                  <a:cubicBezTo>
                    <a:pt x="865" y="528"/>
                    <a:pt x="865" y="529"/>
                    <a:pt x="865" y="530"/>
                  </a:cubicBezTo>
                  <a:cubicBezTo>
                    <a:pt x="865" y="530"/>
                    <a:pt x="866" y="528"/>
                    <a:pt x="866" y="524"/>
                  </a:cubicBezTo>
                  <a:lnTo>
                    <a:pt x="866" y="524"/>
                  </a:lnTo>
                  <a:cubicBezTo>
                    <a:pt x="867" y="523"/>
                    <a:pt x="867" y="520"/>
                    <a:pt x="868" y="517"/>
                  </a:cubicBezTo>
                  <a:lnTo>
                    <a:pt x="868" y="517"/>
                  </a:lnTo>
                  <a:cubicBezTo>
                    <a:pt x="873" y="504"/>
                    <a:pt x="880" y="483"/>
                    <a:pt x="890" y="457"/>
                  </a:cubicBezTo>
                  <a:lnTo>
                    <a:pt x="890" y="457"/>
                  </a:lnTo>
                  <a:cubicBezTo>
                    <a:pt x="888" y="468"/>
                    <a:pt x="885" y="478"/>
                    <a:pt x="881" y="488"/>
                  </a:cubicBezTo>
                  <a:lnTo>
                    <a:pt x="881" y="488"/>
                  </a:lnTo>
                  <a:cubicBezTo>
                    <a:pt x="883" y="483"/>
                    <a:pt x="887" y="475"/>
                    <a:pt x="894" y="461"/>
                  </a:cubicBezTo>
                  <a:cubicBezTo>
                    <a:pt x="904" y="435"/>
                    <a:pt x="909" y="425"/>
                    <a:pt x="910" y="425"/>
                  </a:cubicBezTo>
                  <a:lnTo>
                    <a:pt x="910" y="425"/>
                  </a:lnTo>
                  <a:cubicBezTo>
                    <a:pt x="912" y="425"/>
                    <a:pt x="900" y="456"/>
                    <a:pt x="878" y="498"/>
                  </a:cubicBezTo>
                  <a:lnTo>
                    <a:pt x="897" y="467"/>
                  </a:lnTo>
                  <a:cubicBezTo>
                    <a:pt x="918" y="424"/>
                    <a:pt x="933" y="396"/>
                    <a:pt x="934" y="396"/>
                  </a:cubicBezTo>
                  <a:close/>
                  <a:moveTo>
                    <a:pt x="693" y="521"/>
                  </a:moveTo>
                  <a:cubicBezTo>
                    <a:pt x="694" y="521"/>
                    <a:pt x="709" y="533"/>
                    <a:pt x="737" y="558"/>
                  </a:cubicBezTo>
                  <a:cubicBezTo>
                    <a:pt x="707" y="534"/>
                    <a:pt x="693" y="521"/>
                    <a:pt x="693" y="521"/>
                  </a:cubicBezTo>
                  <a:close/>
                  <a:moveTo>
                    <a:pt x="869" y="592"/>
                  </a:moveTo>
                  <a:lnTo>
                    <a:pt x="869" y="592"/>
                  </a:lnTo>
                  <a:cubicBezTo>
                    <a:pt x="860" y="595"/>
                    <a:pt x="853" y="600"/>
                    <a:pt x="843" y="605"/>
                  </a:cubicBezTo>
                  <a:lnTo>
                    <a:pt x="869" y="592"/>
                  </a:lnTo>
                  <a:close/>
                  <a:moveTo>
                    <a:pt x="1331" y="573"/>
                  </a:moveTo>
                  <a:cubicBezTo>
                    <a:pt x="1330" y="573"/>
                    <a:pt x="1330" y="573"/>
                    <a:pt x="1329" y="573"/>
                  </a:cubicBezTo>
                  <a:cubicBezTo>
                    <a:pt x="1307" y="583"/>
                    <a:pt x="1282" y="586"/>
                    <a:pt x="1254" y="586"/>
                  </a:cubicBezTo>
                  <a:cubicBezTo>
                    <a:pt x="1254" y="585"/>
                    <a:pt x="1253" y="585"/>
                    <a:pt x="1251" y="585"/>
                  </a:cubicBezTo>
                  <a:cubicBezTo>
                    <a:pt x="1243" y="585"/>
                    <a:pt x="1227" y="589"/>
                    <a:pt x="1257" y="589"/>
                  </a:cubicBezTo>
                  <a:lnTo>
                    <a:pt x="1329" y="580"/>
                  </a:lnTo>
                  <a:cubicBezTo>
                    <a:pt x="1332" y="579"/>
                    <a:pt x="1335" y="578"/>
                    <a:pt x="1338" y="578"/>
                  </a:cubicBezTo>
                  <a:lnTo>
                    <a:pt x="1338" y="578"/>
                  </a:lnTo>
                  <a:cubicBezTo>
                    <a:pt x="1353" y="589"/>
                    <a:pt x="1368" y="602"/>
                    <a:pt x="1381" y="616"/>
                  </a:cubicBezTo>
                  <a:lnTo>
                    <a:pt x="1381" y="616"/>
                  </a:lnTo>
                  <a:cubicBezTo>
                    <a:pt x="1389" y="614"/>
                    <a:pt x="1398" y="613"/>
                    <a:pt x="1408" y="611"/>
                  </a:cubicBezTo>
                  <a:cubicBezTo>
                    <a:pt x="1483" y="598"/>
                    <a:pt x="1483" y="595"/>
                    <a:pt x="1445" y="595"/>
                  </a:cubicBezTo>
                  <a:cubicBezTo>
                    <a:pt x="1408" y="589"/>
                    <a:pt x="1408" y="583"/>
                    <a:pt x="1408" y="577"/>
                  </a:cubicBezTo>
                  <a:cubicBezTo>
                    <a:pt x="1397" y="575"/>
                    <a:pt x="1386" y="574"/>
                    <a:pt x="1375" y="574"/>
                  </a:cubicBezTo>
                  <a:cubicBezTo>
                    <a:pt x="1363" y="574"/>
                    <a:pt x="1350" y="575"/>
                    <a:pt x="1338" y="578"/>
                  </a:cubicBezTo>
                  <a:lnTo>
                    <a:pt x="1338" y="578"/>
                  </a:lnTo>
                  <a:cubicBezTo>
                    <a:pt x="1336" y="576"/>
                    <a:pt x="1333" y="575"/>
                    <a:pt x="1331" y="573"/>
                  </a:cubicBezTo>
                  <a:close/>
                  <a:moveTo>
                    <a:pt x="810" y="622"/>
                  </a:moveTo>
                  <a:cubicBezTo>
                    <a:pt x="810" y="622"/>
                    <a:pt x="811" y="622"/>
                    <a:pt x="811" y="622"/>
                  </a:cubicBezTo>
                  <a:cubicBezTo>
                    <a:pt x="811" y="622"/>
                    <a:pt x="810" y="622"/>
                    <a:pt x="810" y="622"/>
                  </a:cubicBezTo>
                  <a:close/>
                  <a:moveTo>
                    <a:pt x="1381" y="616"/>
                  </a:moveTo>
                  <a:cubicBezTo>
                    <a:pt x="1356" y="620"/>
                    <a:pt x="1341" y="624"/>
                    <a:pt x="1370" y="627"/>
                  </a:cubicBezTo>
                  <a:cubicBezTo>
                    <a:pt x="1380" y="627"/>
                    <a:pt x="1387" y="627"/>
                    <a:pt x="1392" y="627"/>
                  </a:cubicBezTo>
                  <a:lnTo>
                    <a:pt x="1392" y="627"/>
                  </a:lnTo>
                  <a:cubicBezTo>
                    <a:pt x="1388" y="623"/>
                    <a:pt x="1385" y="619"/>
                    <a:pt x="1381" y="616"/>
                  </a:cubicBezTo>
                  <a:close/>
                  <a:moveTo>
                    <a:pt x="1392" y="627"/>
                  </a:moveTo>
                  <a:cubicBezTo>
                    <a:pt x="1392" y="627"/>
                    <a:pt x="1393" y="628"/>
                    <a:pt x="1394" y="629"/>
                  </a:cubicBezTo>
                  <a:lnTo>
                    <a:pt x="1394" y="629"/>
                  </a:lnTo>
                  <a:cubicBezTo>
                    <a:pt x="1400" y="628"/>
                    <a:pt x="1400" y="627"/>
                    <a:pt x="1392" y="627"/>
                  </a:cubicBezTo>
                  <a:close/>
                  <a:moveTo>
                    <a:pt x="1298" y="624"/>
                  </a:moveTo>
                  <a:cubicBezTo>
                    <a:pt x="1273" y="624"/>
                    <a:pt x="1248" y="624"/>
                    <a:pt x="1223" y="627"/>
                  </a:cubicBezTo>
                  <a:lnTo>
                    <a:pt x="1223" y="630"/>
                  </a:lnTo>
                  <a:lnTo>
                    <a:pt x="1260" y="630"/>
                  </a:lnTo>
                  <a:lnTo>
                    <a:pt x="1298" y="624"/>
                  </a:lnTo>
                  <a:close/>
                  <a:moveTo>
                    <a:pt x="1394" y="629"/>
                  </a:moveTo>
                  <a:cubicBezTo>
                    <a:pt x="1389" y="630"/>
                    <a:pt x="1381" y="631"/>
                    <a:pt x="1370" y="633"/>
                  </a:cubicBezTo>
                  <a:cubicBezTo>
                    <a:pt x="1332" y="639"/>
                    <a:pt x="1332" y="642"/>
                    <a:pt x="1370" y="642"/>
                  </a:cubicBezTo>
                  <a:cubicBezTo>
                    <a:pt x="1386" y="642"/>
                    <a:pt x="1398" y="644"/>
                    <a:pt x="1407" y="646"/>
                  </a:cubicBezTo>
                  <a:lnTo>
                    <a:pt x="1407" y="646"/>
                  </a:lnTo>
                  <a:cubicBezTo>
                    <a:pt x="1403" y="640"/>
                    <a:pt x="1398" y="634"/>
                    <a:pt x="1394" y="629"/>
                  </a:cubicBezTo>
                  <a:close/>
                  <a:moveTo>
                    <a:pt x="1407" y="646"/>
                  </a:moveTo>
                  <a:lnTo>
                    <a:pt x="1407" y="646"/>
                  </a:lnTo>
                  <a:cubicBezTo>
                    <a:pt x="1412" y="652"/>
                    <a:pt x="1416" y="658"/>
                    <a:pt x="1421" y="664"/>
                  </a:cubicBezTo>
                  <a:lnTo>
                    <a:pt x="1421" y="664"/>
                  </a:lnTo>
                  <a:cubicBezTo>
                    <a:pt x="1431" y="658"/>
                    <a:pt x="1427" y="650"/>
                    <a:pt x="1407" y="646"/>
                  </a:cubicBezTo>
                  <a:close/>
                  <a:moveTo>
                    <a:pt x="994" y="667"/>
                  </a:moveTo>
                  <a:lnTo>
                    <a:pt x="994" y="671"/>
                  </a:lnTo>
                  <a:lnTo>
                    <a:pt x="1069" y="671"/>
                  </a:lnTo>
                  <a:cubicBezTo>
                    <a:pt x="1044" y="667"/>
                    <a:pt x="1019" y="667"/>
                    <a:pt x="994" y="667"/>
                  </a:cubicBezTo>
                  <a:close/>
                  <a:moveTo>
                    <a:pt x="699" y="669"/>
                  </a:moveTo>
                  <a:cubicBezTo>
                    <a:pt x="698" y="669"/>
                    <a:pt x="693" y="670"/>
                    <a:pt x="685" y="672"/>
                  </a:cubicBezTo>
                  <a:lnTo>
                    <a:pt x="685" y="672"/>
                  </a:lnTo>
                  <a:cubicBezTo>
                    <a:pt x="695" y="670"/>
                    <a:pt x="699" y="669"/>
                    <a:pt x="699" y="669"/>
                  </a:cubicBezTo>
                  <a:close/>
                  <a:moveTo>
                    <a:pt x="635" y="677"/>
                  </a:moveTo>
                  <a:lnTo>
                    <a:pt x="635" y="677"/>
                  </a:lnTo>
                  <a:cubicBezTo>
                    <a:pt x="634" y="678"/>
                    <a:pt x="633" y="678"/>
                    <a:pt x="632" y="679"/>
                  </a:cubicBezTo>
                  <a:lnTo>
                    <a:pt x="632" y="679"/>
                  </a:lnTo>
                  <a:lnTo>
                    <a:pt x="618" y="680"/>
                  </a:lnTo>
                  <a:lnTo>
                    <a:pt x="635" y="677"/>
                  </a:lnTo>
                  <a:close/>
                  <a:moveTo>
                    <a:pt x="650" y="678"/>
                  </a:moveTo>
                  <a:lnTo>
                    <a:pt x="650" y="678"/>
                  </a:lnTo>
                  <a:cubicBezTo>
                    <a:pt x="652" y="678"/>
                    <a:pt x="647" y="680"/>
                    <a:pt x="638" y="682"/>
                  </a:cubicBezTo>
                  <a:lnTo>
                    <a:pt x="638" y="682"/>
                  </a:lnTo>
                  <a:cubicBezTo>
                    <a:pt x="639" y="681"/>
                    <a:pt x="639" y="680"/>
                    <a:pt x="640" y="680"/>
                  </a:cubicBezTo>
                  <a:lnTo>
                    <a:pt x="640" y="680"/>
                  </a:lnTo>
                  <a:cubicBezTo>
                    <a:pt x="646" y="679"/>
                    <a:pt x="649" y="678"/>
                    <a:pt x="650" y="678"/>
                  </a:cubicBezTo>
                  <a:close/>
                  <a:moveTo>
                    <a:pt x="641" y="684"/>
                  </a:moveTo>
                  <a:cubicBezTo>
                    <a:pt x="632" y="689"/>
                    <a:pt x="627" y="691"/>
                    <a:pt x="626" y="691"/>
                  </a:cubicBezTo>
                  <a:cubicBezTo>
                    <a:pt x="625" y="691"/>
                    <a:pt x="627" y="690"/>
                    <a:pt x="631" y="687"/>
                  </a:cubicBezTo>
                  <a:lnTo>
                    <a:pt x="631" y="687"/>
                  </a:lnTo>
                  <a:lnTo>
                    <a:pt x="641" y="684"/>
                  </a:lnTo>
                  <a:close/>
                  <a:moveTo>
                    <a:pt x="916" y="696"/>
                  </a:moveTo>
                  <a:cubicBezTo>
                    <a:pt x="916" y="697"/>
                    <a:pt x="917" y="699"/>
                    <a:pt x="918" y="702"/>
                  </a:cubicBezTo>
                  <a:lnTo>
                    <a:pt x="918" y="702"/>
                  </a:lnTo>
                  <a:cubicBezTo>
                    <a:pt x="918" y="702"/>
                    <a:pt x="919" y="702"/>
                    <a:pt x="919" y="702"/>
                  </a:cubicBezTo>
                  <a:lnTo>
                    <a:pt x="919" y="702"/>
                  </a:lnTo>
                  <a:cubicBezTo>
                    <a:pt x="919" y="702"/>
                    <a:pt x="920" y="703"/>
                    <a:pt x="920" y="703"/>
                  </a:cubicBezTo>
                  <a:lnTo>
                    <a:pt x="920" y="703"/>
                  </a:lnTo>
                  <a:cubicBezTo>
                    <a:pt x="918" y="699"/>
                    <a:pt x="917" y="699"/>
                    <a:pt x="916" y="696"/>
                  </a:cubicBezTo>
                  <a:close/>
                  <a:moveTo>
                    <a:pt x="921" y="702"/>
                  </a:moveTo>
                  <a:lnTo>
                    <a:pt x="924" y="705"/>
                  </a:lnTo>
                  <a:lnTo>
                    <a:pt x="924" y="705"/>
                  </a:lnTo>
                  <a:cubicBezTo>
                    <a:pt x="923" y="705"/>
                    <a:pt x="923" y="705"/>
                    <a:pt x="923" y="704"/>
                  </a:cubicBezTo>
                  <a:lnTo>
                    <a:pt x="923" y="704"/>
                  </a:lnTo>
                  <a:cubicBezTo>
                    <a:pt x="921" y="703"/>
                    <a:pt x="921" y="702"/>
                    <a:pt x="921" y="702"/>
                  </a:cubicBezTo>
                  <a:close/>
                  <a:moveTo>
                    <a:pt x="627" y="682"/>
                  </a:moveTo>
                  <a:lnTo>
                    <a:pt x="627" y="682"/>
                  </a:lnTo>
                  <a:cubicBezTo>
                    <a:pt x="625" y="683"/>
                    <a:pt x="624" y="684"/>
                    <a:pt x="622" y="685"/>
                  </a:cubicBezTo>
                  <a:lnTo>
                    <a:pt x="622" y="685"/>
                  </a:lnTo>
                  <a:cubicBezTo>
                    <a:pt x="602" y="689"/>
                    <a:pt x="574" y="694"/>
                    <a:pt x="546" y="699"/>
                  </a:cubicBezTo>
                  <a:cubicBezTo>
                    <a:pt x="510" y="705"/>
                    <a:pt x="491" y="708"/>
                    <a:pt x="489" y="708"/>
                  </a:cubicBezTo>
                  <a:cubicBezTo>
                    <a:pt x="487" y="708"/>
                    <a:pt x="506" y="704"/>
                    <a:pt x="546" y="696"/>
                  </a:cubicBezTo>
                  <a:cubicBezTo>
                    <a:pt x="583" y="689"/>
                    <a:pt x="621" y="683"/>
                    <a:pt x="621" y="683"/>
                  </a:cubicBezTo>
                  <a:cubicBezTo>
                    <a:pt x="623" y="683"/>
                    <a:pt x="625" y="682"/>
                    <a:pt x="627" y="682"/>
                  </a:cubicBezTo>
                  <a:close/>
                  <a:moveTo>
                    <a:pt x="925" y="705"/>
                  </a:moveTo>
                  <a:lnTo>
                    <a:pt x="925" y="705"/>
                  </a:lnTo>
                  <a:cubicBezTo>
                    <a:pt x="926" y="706"/>
                    <a:pt x="927" y="707"/>
                    <a:pt x="929" y="709"/>
                  </a:cubicBezTo>
                  <a:lnTo>
                    <a:pt x="929" y="709"/>
                  </a:lnTo>
                  <a:cubicBezTo>
                    <a:pt x="928" y="708"/>
                    <a:pt x="928" y="708"/>
                    <a:pt x="928" y="708"/>
                  </a:cubicBezTo>
                  <a:lnTo>
                    <a:pt x="928" y="708"/>
                  </a:lnTo>
                  <a:lnTo>
                    <a:pt x="925" y="705"/>
                  </a:lnTo>
                  <a:close/>
                  <a:moveTo>
                    <a:pt x="693" y="686"/>
                  </a:moveTo>
                  <a:lnTo>
                    <a:pt x="665" y="714"/>
                  </a:lnTo>
                  <a:cubicBezTo>
                    <a:pt x="693" y="689"/>
                    <a:pt x="693" y="689"/>
                    <a:pt x="693" y="689"/>
                  </a:cubicBezTo>
                  <a:lnTo>
                    <a:pt x="693" y="686"/>
                  </a:lnTo>
                  <a:close/>
                  <a:moveTo>
                    <a:pt x="926" y="709"/>
                  </a:moveTo>
                  <a:lnTo>
                    <a:pt x="928" y="710"/>
                  </a:lnTo>
                  <a:lnTo>
                    <a:pt x="927" y="709"/>
                  </a:lnTo>
                  <a:lnTo>
                    <a:pt x="927" y="709"/>
                  </a:lnTo>
                  <a:lnTo>
                    <a:pt x="927" y="709"/>
                  </a:lnTo>
                  <a:cubicBezTo>
                    <a:pt x="928" y="710"/>
                    <a:pt x="929" y="711"/>
                    <a:pt x="929" y="711"/>
                  </a:cubicBezTo>
                  <a:cubicBezTo>
                    <a:pt x="929" y="711"/>
                    <a:pt x="928" y="710"/>
                    <a:pt x="928" y="710"/>
                  </a:cubicBezTo>
                  <a:lnTo>
                    <a:pt x="928" y="710"/>
                  </a:lnTo>
                  <a:cubicBezTo>
                    <a:pt x="929" y="711"/>
                    <a:pt x="930" y="712"/>
                    <a:pt x="931" y="713"/>
                  </a:cubicBezTo>
                  <a:lnTo>
                    <a:pt x="931" y="713"/>
                  </a:lnTo>
                  <a:lnTo>
                    <a:pt x="928" y="710"/>
                  </a:lnTo>
                  <a:lnTo>
                    <a:pt x="939" y="724"/>
                  </a:lnTo>
                  <a:lnTo>
                    <a:pt x="939" y="724"/>
                  </a:lnTo>
                  <a:cubicBezTo>
                    <a:pt x="933" y="717"/>
                    <a:pt x="929" y="712"/>
                    <a:pt x="926" y="709"/>
                  </a:cubicBezTo>
                  <a:close/>
                  <a:moveTo>
                    <a:pt x="680" y="673"/>
                  </a:moveTo>
                  <a:lnTo>
                    <a:pt x="652" y="693"/>
                  </a:lnTo>
                  <a:cubicBezTo>
                    <a:pt x="619" y="717"/>
                    <a:pt x="604" y="727"/>
                    <a:pt x="603" y="727"/>
                  </a:cubicBezTo>
                  <a:cubicBezTo>
                    <a:pt x="602" y="727"/>
                    <a:pt x="609" y="721"/>
                    <a:pt x="621" y="711"/>
                  </a:cubicBezTo>
                  <a:cubicBezTo>
                    <a:pt x="638" y="699"/>
                    <a:pt x="646" y="694"/>
                    <a:pt x="644" y="694"/>
                  </a:cubicBezTo>
                  <a:lnTo>
                    <a:pt x="644" y="694"/>
                  </a:lnTo>
                  <a:cubicBezTo>
                    <a:pt x="643" y="694"/>
                    <a:pt x="635" y="698"/>
                    <a:pt x="621" y="705"/>
                  </a:cubicBezTo>
                  <a:cubicBezTo>
                    <a:pt x="618" y="702"/>
                    <a:pt x="618" y="702"/>
                    <a:pt x="645" y="683"/>
                  </a:cubicBezTo>
                  <a:lnTo>
                    <a:pt x="645" y="683"/>
                  </a:lnTo>
                  <a:lnTo>
                    <a:pt x="655" y="680"/>
                  </a:lnTo>
                  <a:cubicBezTo>
                    <a:pt x="664" y="677"/>
                    <a:pt x="673" y="675"/>
                    <a:pt x="680" y="673"/>
                  </a:cubicBezTo>
                  <a:close/>
                  <a:moveTo>
                    <a:pt x="1256" y="721"/>
                  </a:moveTo>
                  <a:cubicBezTo>
                    <a:pt x="1251" y="721"/>
                    <a:pt x="1251" y="722"/>
                    <a:pt x="1251" y="724"/>
                  </a:cubicBezTo>
                  <a:cubicBezTo>
                    <a:pt x="1285" y="730"/>
                    <a:pt x="1323" y="733"/>
                    <a:pt x="1361" y="736"/>
                  </a:cubicBezTo>
                  <a:cubicBezTo>
                    <a:pt x="1361" y="736"/>
                    <a:pt x="1326" y="727"/>
                    <a:pt x="1288" y="724"/>
                  </a:cubicBezTo>
                  <a:cubicBezTo>
                    <a:pt x="1270" y="722"/>
                    <a:pt x="1260" y="721"/>
                    <a:pt x="1256" y="721"/>
                  </a:cubicBezTo>
                  <a:close/>
                  <a:moveTo>
                    <a:pt x="959" y="724"/>
                  </a:moveTo>
                  <a:cubicBezTo>
                    <a:pt x="992" y="742"/>
                    <a:pt x="1009" y="751"/>
                    <a:pt x="1010" y="751"/>
                  </a:cubicBezTo>
                  <a:cubicBezTo>
                    <a:pt x="1011" y="751"/>
                    <a:pt x="995" y="741"/>
                    <a:pt x="959" y="724"/>
                  </a:cubicBezTo>
                  <a:close/>
                  <a:moveTo>
                    <a:pt x="930" y="718"/>
                  </a:moveTo>
                  <a:cubicBezTo>
                    <a:pt x="932" y="721"/>
                    <a:pt x="934" y="725"/>
                    <a:pt x="937" y="730"/>
                  </a:cubicBezTo>
                  <a:cubicBezTo>
                    <a:pt x="953" y="756"/>
                    <a:pt x="958" y="758"/>
                    <a:pt x="959" y="758"/>
                  </a:cubicBezTo>
                  <a:cubicBezTo>
                    <a:pt x="959" y="758"/>
                    <a:pt x="959" y="758"/>
                    <a:pt x="959" y="758"/>
                  </a:cubicBezTo>
                  <a:cubicBezTo>
                    <a:pt x="949" y="746"/>
                    <a:pt x="940" y="731"/>
                    <a:pt x="930" y="718"/>
                  </a:cubicBezTo>
                  <a:close/>
                  <a:moveTo>
                    <a:pt x="977" y="766"/>
                  </a:moveTo>
                  <a:lnTo>
                    <a:pt x="977" y="766"/>
                  </a:lnTo>
                  <a:cubicBezTo>
                    <a:pt x="978" y="767"/>
                    <a:pt x="979" y="768"/>
                    <a:pt x="979" y="768"/>
                  </a:cubicBezTo>
                  <a:cubicBezTo>
                    <a:pt x="979" y="768"/>
                    <a:pt x="978" y="767"/>
                    <a:pt x="977" y="766"/>
                  </a:cubicBezTo>
                  <a:close/>
                  <a:moveTo>
                    <a:pt x="532" y="779"/>
                  </a:moveTo>
                  <a:cubicBezTo>
                    <a:pt x="533" y="779"/>
                    <a:pt x="533" y="779"/>
                    <a:pt x="533" y="780"/>
                  </a:cubicBezTo>
                  <a:cubicBezTo>
                    <a:pt x="536" y="783"/>
                    <a:pt x="536" y="783"/>
                    <a:pt x="505" y="805"/>
                  </a:cubicBezTo>
                  <a:cubicBezTo>
                    <a:pt x="505" y="805"/>
                    <a:pt x="478" y="821"/>
                    <a:pt x="474" y="821"/>
                  </a:cubicBezTo>
                  <a:cubicBezTo>
                    <a:pt x="474" y="821"/>
                    <a:pt x="474" y="821"/>
                    <a:pt x="474" y="821"/>
                  </a:cubicBezTo>
                  <a:lnTo>
                    <a:pt x="502" y="796"/>
                  </a:lnTo>
                  <a:cubicBezTo>
                    <a:pt x="524" y="783"/>
                    <a:pt x="531" y="779"/>
                    <a:pt x="532" y="779"/>
                  </a:cubicBezTo>
                  <a:close/>
                  <a:moveTo>
                    <a:pt x="1267" y="799"/>
                  </a:moveTo>
                  <a:lnTo>
                    <a:pt x="1263" y="802"/>
                  </a:lnTo>
                  <a:lnTo>
                    <a:pt x="1298" y="815"/>
                  </a:lnTo>
                  <a:lnTo>
                    <a:pt x="1335" y="824"/>
                  </a:lnTo>
                  <a:cubicBezTo>
                    <a:pt x="1314" y="812"/>
                    <a:pt x="1292" y="805"/>
                    <a:pt x="1267" y="799"/>
                  </a:cubicBezTo>
                  <a:close/>
                  <a:moveTo>
                    <a:pt x="532" y="821"/>
                  </a:moveTo>
                  <a:cubicBezTo>
                    <a:pt x="532" y="821"/>
                    <a:pt x="529" y="824"/>
                    <a:pt x="521" y="830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28" y="825"/>
                    <a:pt x="532" y="821"/>
                    <a:pt x="532" y="821"/>
                  </a:cubicBezTo>
                  <a:close/>
                  <a:moveTo>
                    <a:pt x="981" y="827"/>
                  </a:moveTo>
                  <a:cubicBezTo>
                    <a:pt x="981" y="829"/>
                    <a:pt x="989" y="843"/>
                    <a:pt x="990" y="843"/>
                  </a:cubicBezTo>
                  <a:cubicBezTo>
                    <a:pt x="990" y="843"/>
                    <a:pt x="988" y="839"/>
                    <a:pt x="981" y="827"/>
                  </a:cubicBezTo>
                  <a:close/>
                  <a:moveTo>
                    <a:pt x="964" y="858"/>
                  </a:moveTo>
                  <a:cubicBezTo>
                    <a:pt x="964" y="862"/>
                    <a:pt x="965" y="867"/>
                    <a:pt x="966" y="871"/>
                  </a:cubicBezTo>
                  <a:cubicBezTo>
                    <a:pt x="966" y="867"/>
                    <a:pt x="965" y="862"/>
                    <a:pt x="964" y="858"/>
                  </a:cubicBezTo>
                  <a:close/>
                  <a:moveTo>
                    <a:pt x="546" y="802"/>
                  </a:moveTo>
                  <a:cubicBezTo>
                    <a:pt x="547" y="802"/>
                    <a:pt x="548" y="804"/>
                    <a:pt x="549" y="805"/>
                  </a:cubicBezTo>
                  <a:cubicBezTo>
                    <a:pt x="549" y="808"/>
                    <a:pt x="552" y="808"/>
                    <a:pt x="524" y="834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13" y="837"/>
                    <a:pt x="503" y="846"/>
                    <a:pt x="492" y="855"/>
                  </a:cubicBezTo>
                  <a:lnTo>
                    <a:pt x="436" y="906"/>
                  </a:lnTo>
                  <a:cubicBezTo>
                    <a:pt x="449" y="884"/>
                    <a:pt x="467" y="865"/>
                    <a:pt x="489" y="849"/>
                  </a:cubicBezTo>
                  <a:cubicBezTo>
                    <a:pt x="531" y="812"/>
                    <a:pt x="542" y="802"/>
                    <a:pt x="546" y="802"/>
                  </a:cubicBezTo>
                  <a:close/>
                  <a:moveTo>
                    <a:pt x="953" y="912"/>
                  </a:moveTo>
                  <a:lnTo>
                    <a:pt x="966" y="946"/>
                  </a:lnTo>
                  <a:lnTo>
                    <a:pt x="969" y="946"/>
                  </a:lnTo>
                  <a:cubicBezTo>
                    <a:pt x="956" y="912"/>
                    <a:pt x="956" y="912"/>
                    <a:pt x="956" y="912"/>
                  </a:cubicBezTo>
                  <a:close/>
                  <a:moveTo>
                    <a:pt x="1146" y="933"/>
                  </a:moveTo>
                  <a:cubicBezTo>
                    <a:pt x="1146" y="933"/>
                    <a:pt x="1148" y="936"/>
                    <a:pt x="1157" y="946"/>
                  </a:cubicBezTo>
                  <a:cubicBezTo>
                    <a:pt x="1159" y="944"/>
                    <a:pt x="1148" y="933"/>
                    <a:pt x="1146" y="933"/>
                  </a:cubicBezTo>
                  <a:close/>
                  <a:moveTo>
                    <a:pt x="1100" y="896"/>
                  </a:moveTo>
                  <a:lnTo>
                    <a:pt x="1097" y="899"/>
                  </a:lnTo>
                  <a:lnTo>
                    <a:pt x="1119" y="928"/>
                  </a:lnTo>
                  <a:lnTo>
                    <a:pt x="1147" y="956"/>
                  </a:lnTo>
                  <a:cubicBezTo>
                    <a:pt x="1135" y="934"/>
                    <a:pt x="1116" y="915"/>
                    <a:pt x="1100" y="896"/>
                  </a:cubicBezTo>
                  <a:close/>
                  <a:moveTo>
                    <a:pt x="1068" y="888"/>
                  </a:moveTo>
                  <a:cubicBezTo>
                    <a:pt x="1067" y="888"/>
                    <a:pt x="1072" y="895"/>
                    <a:pt x="1082" y="909"/>
                  </a:cubicBezTo>
                  <a:lnTo>
                    <a:pt x="1132" y="965"/>
                  </a:lnTo>
                  <a:cubicBezTo>
                    <a:pt x="1132" y="965"/>
                    <a:pt x="1132" y="965"/>
                    <a:pt x="1110" y="934"/>
                  </a:cubicBezTo>
                  <a:cubicBezTo>
                    <a:pt x="1081" y="901"/>
                    <a:pt x="1069" y="888"/>
                    <a:pt x="1068" y="888"/>
                  </a:cubicBezTo>
                  <a:close/>
                  <a:moveTo>
                    <a:pt x="785" y="895"/>
                  </a:moveTo>
                  <a:cubicBezTo>
                    <a:pt x="786" y="895"/>
                    <a:pt x="786" y="896"/>
                    <a:pt x="787" y="896"/>
                  </a:cubicBezTo>
                  <a:lnTo>
                    <a:pt x="781" y="934"/>
                  </a:lnTo>
                  <a:lnTo>
                    <a:pt x="771" y="968"/>
                  </a:lnTo>
                  <a:lnTo>
                    <a:pt x="774" y="931"/>
                  </a:lnTo>
                  <a:cubicBezTo>
                    <a:pt x="782" y="901"/>
                    <a:pt x="783" y="895"/>
                    <a:pt x="785" y="895"/>
                  </a:cubicBezTo>
                  <a:close/>
                  <a:moveTo>
                    <a:pt x="854" y="846"/>
                  </a:moveTo>
                  <a:cubicBezTo>
                    <a:pt x="854" y="846"/>
                    <a:pt x="852" y="856"/>
                    <a:pt x="850" y="871"/>
                  </a:cubicBezTo>
                  <a:cubicBezTo>
                    <a:pt x="847" y="909"/>
                    <a:pt x="843" y="946"/>
                    <a:pt x="843" y="984"/>
                  </a:cubicBezTo>
                  <a:lnTo>
                    <a:pt x="853" y="909"/>
                  </a:lnTo>
                  <a:cubicBezTo>
                    <a:pt x="855" y="865"/>
                    <a:pt x="855" y="846"/>
                    <a:pt x="854" y="846"/>
                  </a:cubicBezTo>
                  <a:close/>
                  <a:moveTo>
                    <a:pt x="934" y="900"/>
                  </a:moveTo>
                  <a:cubicBezTo>
                    <a:pt x="934" y="900"/>
                    <a:pt x="933" y="905"/>
                    <a:pt x="934" y="915"/>
                  </a:cubicBezTo>
                  <a:cubicBezTo>
                    <a:pt x="937" y="940"/>
                    <a:pt x="941" y="962"/>
                    <a:pt x="947" y="987"/>
                  </a:cubicBezTo>
                  <a:lnTo>
                    <a:pt x="953" y="987"/>
                  </a:lnTo>
                  <a:cubicBezTo>
                    <a:pt x="944" y="933"/>
                    <a:pt x="937" y="900"/>
                    <a:pt x="934" y="900"/>
                  </a:cubicBezTo>
                  <a:close/>
                  <a:moveTo>
                    <a:pt x="1141" y="1003"/>
                  </a:moveTo>
                  <a:cubicBezTo>
                    <a:pt x="1142" y="1004"/>
                    <a:pt x="1143" y="1006"/>
                    <a:pt x="1144" y="1008"/>
                  </a:cubicBezTo>
                  <a:lnTo>
                    <a:pt x="1144" y="1008"/>
                  </a:lnTo>
                  <a:lnTo>
                    <a:pt x="1141" y="1003"/>
                  </a:lnTo>
                  <a:close/>
                  <a:moveTo>
                    <a:pt x="1088" y="990"/>
                  </a:moveTo>
                  <a:cubicBezTo>
                    <a:pt x="1088" y="990"/>
                    <a:pt x="1088" y="990"/>
                    <a:pt x="1088" y="990"/>
                  </a:cubicBezTo>
                  <a:cubicBezTo>
                    <a:pt x="1082" y="990"/>
                    <a:pt x="1082" y="993"/>
                    <a:pt x="1104" y="1025"/>
                  </a:cubicBezTo>
                  <a:cubicBezTo>
                    <a:pt x="1104" y="1025"/>
                    <a:pt x="1104" y="1024"/>
                    <a:pt x="1104" y="1024"/>
                  </a:cubicBezTo>
                  <a:cubicBezTo>
                    <a:pt x="1107" y="1024"/>
                    <a:pt x="1116" y="1036"/>
                    <a:pt x="1117" y="1036"/>
                  </a:cubicBezTo>
                  <a:cubicBezTo>
                    <a:pt x="1118" y="1036"/>
                    <a:pt x="1116" y="1032"/>
                    <a:pt x="1110" y="1022"/>
                  </a:cubicBezTo>
                  <a:cubicBezTo>
                    <a:pt x="1110" y="1022"/>
                    <a:pt x="1093" y="990"/>
                    <a:pt x="1088" y="990"/>
                  </a:cubicBezTo>
                  <a:close/>
                  <a:moveTo>
                    <a:pt x="1212" y="1027"/>
                  </a:moveTo>
                  <a:cubicBezTo>
                    <a:pt x="1212" y="1027"/>
                    <a:pt x="1214" y="1030"/>
                    <a:pt x="1223" y="1040"/>
                  </a:cubicBezTo>
                  <a:cubicBezTo>
                    <a:pt x="1225" y="1038"/>
                    <a:pt x="1214" y="1027"/>
                    <a:pt x="1212" y="1027"/>
                  </a:cubicBezTo>
                  <a:close/>
                  <a:moveTo>
                    <a:pt x="599" y="1015"/>
                  </a:moveTo>
                  <a:cubicBezTo>
                    <a:pt x="590" y="1037"/>
                    <a:pt x="577" y="1059"/>
                    <a:pt x="558" y="1078"/>
                  </a:cubicBezTo>
                  <a:lnTo>
                    <a:pt x="552" y="1075"/>
                  </a:lnTo>
                  <a:cubicBezTo>
                    <a:pt x="565" y="1050"/>
                    <a:pt x="580" y="1031"/>
                    <a:pt x="599" y="1015"/>
                  </a:cubicBezTo>
                  <a:close/>
                  <a:moveTo>
                    <a:pt x="1035" y="1009"/>
                  </a:moveTo>
                  <a:cubicBezTo>
                    <a:pt x="1035" y="1009"/>
                    <a:pt x="1031" y="1009"/>
                    <a:pt x="1044" y="1047"/>
                  </a:cubicBezTo>
                  <a:cubicBezTo>
                    <a:pt x="1044" y="1047"/>
                    <a:pt x="1063" y="1078"/>
                    <a:pt x="1066" y="1078"/>
                  </a:cubicBezTo>
                  <a:cubicBezTo>
                    <a:pt x="1069" y="1078"/>
                    <a:pt x="1053" y="1043"/>
                    <a:pt x="1053" y="1043"/>
                  </a:cubicBezTo>
                  <a:cubicBezTo>
                    <a:pt x="1041" y="1009"/>
                    <a:pt x="1038" y="1009"/>
                    <a:pt x="1035" y="1009"/>
                  </a:cubicBezTo>
                  <a:close/>
                  <a:moveTo>
                    <a:pt x="789" y="959"/>
                  </a:moveTo>
                  <a:cubicBezTo>
                    <a:pt x="790" y="959"/>
                    <a:pt x="786" y="978"/>
                    <a:pt x="781" y="1012"/>
                  </a:cubicBezTo>
                  <a:cubicBezTo>
                    <a:pt x="774" y="1050"/>
                    <a:pt x="768" y="1087"/>
                    <a:pt x="756" y="1122"/>
                  </a:cubicBezTo>
                  <a:cubicBezTo>
                    <a:pt x="753" y="1122"/>
                    <a:pt x="746" y="1119"/>
                    <a:pt x="746" y="1119"/>
                  </a:cubicBezTo>
                  <a:lnTo>
                    <a:pt x="768" y="1047"/>
                  </a:lnTo>
                  <a:cubicBezTo>
                    <a:pt x="782" y="987"/>
                    <a:pt x="788" y="959"/>
                    <a:pt x="789" y="959"/>
                  </a:cubicBezTo>
                  <a:close/>
                  <a:moveTo>
                    <a:pt x="66" y="1094"/>
                  </a:moveTo>
                  <a:cubicBezTo>
                    <a:pt x="44" y="1103"/>
                    <a:pt x="22" y="1116"/>
                    <a:pt x="0" y="1131"/>
                  </a:cubicBezTo>
                  <a:lnTo>
                    <a:pt x="4" y="1134"/>
                  </a:lnTo>
                  <a:cubicBezTo>
                    <a:pt x="4" y="1135"/>
                    <a:pt x="5" y="1135"/>
                    <a:pt x="6" y="1135"/>
                  </a:cubicBezTo>
                  <a:cubicBezTo>
                    <a:pt x="14" y="1135"/>
                    <a:pt x="42" y="1116"/>
                    <a:pt x="69" y="1100"/>
                  </a:cubicBezTo>
                  <a:lnTo>
                    <a:pt x="66" y="1094"/>
                  </a:lnTo>
                  <a:close/>
                  <a:moveTo>
                    <a:pt x="585" y="1074"/>
                  </a:moveTo>
                  <a:lnTo>
                    <a:pt x="585" y="1074"/>
                  </a:lnTo>
                  <a:cubicBezTo>
                    <a:pt x="581" y="1074"/>
                    <a:pt x="568" y="1097"/>
                    <a:pt x="555" y="1119"/>
                  </a:cubicBezTo>
                  <a:cubicBezTo>
                    <a:pt x="539" y="1153"/>
                    <a:pt x="543" y="1156"/>
                    <a:pt x="549" y="1159"/>
                  </a:cubicBezTo>
                  <a:cubicBezTo>
                    <a:pt x="549" y="1160"/>
                    <a:pt x="549" y="1160"/>
                    <a:pt x="550" y="1160"/>
                  </a:cubicBezTo>
                  <a:cubicBezTo>
                    <a:pt x="557" y="1160"/>
                    <a:pt x="574" y="1131"/>
                    <a:pt x="574" y="1131"/>
                  </a:cubicBezTo>
                  <a:cubicBezTo>
                    <a:pt x="590" y="1097"/>
                    <a:pt x="586" y="1094"/>
                    <a:pt x="583" y="1090"/>
                  </a:cubicBezTo>
                  <a:cubicBezTo>
                    <a:pt x="586" y="1079"/>
                    <a:pt x="586" y="1074"/>
                    <a:pt x="585" y="1074"/>
                  </a:cubicBezTo>
                  <a:close/>
                  <a:moveTo>
                    <a:pt x="895" y="9"/>
                  </a:moveTo>
                  <a:cubicBezTo>
                    <a:pt x="893" y="9"/>
                    <a:pt x="887" y="28"/>
                    <a:pt x="878" y="66"/>
                  </a:cubicBezTo>
                  <a:cubicBezTo>
                    <a:pt x="869" y="66"/>
                    <a:pt x="854" y="100"/>
                    <a:pt x="845" y="100"/>
                  </a:cubicBezTo>
                  <a:cubicBezTo>
                    <a:pt x="844" y="100"/>
                    <a:pt x="844" y="100"/>
                    <a:pt x="843" y="100"/>
                  </a:cubicBezTo>
                  <a:cubicBezTo>
                    <a:pt x="828" y="100"/>
                    <a:pt x="822" y="100"/>
                    <a:pt x="813" y="67"/>
                  </a:cubicBezTo>
                  <a:lnTo>
                    <a:pt x="813" y="67"/>
                  </a:lnTo>
                  <a:cubicBezTo>
                    <a:pt x="815" y="100"/>
                    <a:pt x="810" y="101"/>
                    <a:pt x="803" y="103"/>
                  </a:cubicBezTo>
                  <a:cubicBezTo>
                    <a:pt x="797" y="92"/>
                    <a:pt x="793" y="88"/>
                    <a:pt x="791" y="88"/>
                  </a:cubicBezTo>
                  <a:cubicBezTo>
                    <a:pt x="784" y="88"/>
                    <a:pt x="785" y="114"/>
                    <a:pt x="787" y="141"/>
                  </a:cubicBezTo>
                  <a:lnTo>
                    <a:pt x="793" y="141"/>
                  </a:lnTo>
                  <a:cubicBezTo>
                    <a:pt x="801" y="185"/>
                    <a:pt x="803" y="203"/>
                    <a:pt x="800" y="203"/>
                  </a:cubicBezTo>
                  <a:cubicBezTo>
                    <a:pt x="799" y="203"/>
                    <a:pt x="795" y="194"/>
                    <a:pt x="790" y="179"/>
                  </a:cubicBezTo>
                  <a:cubicBezTo>
                    <a:pt x="781" y="153"/>
                    <a:pt x="774" y="128"/>
                    <a:pt x="771" y="103"/>
                  </a:cubicBezTo>
                  <a:cubicBezTo>
                    <a:pt x="768" y="78"/>
                    <a:pt x="762" y="53"/>
                    <a:pt x="749" y="31"/>
                  </a:cubicBezTo>
                  <a:cubicBezTo>
                    <a:pt x="743" y="31"/>
                    <a:pt x="740" y="34"/>
                    <a:pt x="753" y="69"/>
                  </a:cubicBezTo>
                  <a:cubicBezTo>
                    <a:pt x="762" y="106"/>
                    <a:pt x="762" y="106"/>
                    <a:pt x="756" y="106"/>
                  </a:cubicBezTo>
                  <a:cubicBezTo>
                    <a:pt x="753" y="106"/>
                    <a:pt x="749" y="110"/>
                    <a:pt x="756" y="147"/>
                  </a:cubicBezTo>
                  <a:cubicBezTo>
                    <a:pt x="765" y="182"/>
                    <a:pt x="762" y="182"/>
                    <a:pt x="759" y="185"/>
                  </a:cubicBezTo>
                  <a:cubicBezTo>
                    <a:pt x="748" y="153"/>
                    <a:pt x="740" y="150"/>
                    <a:pt x="737" y="150"/>
                  </a:cubicBezTo>
                  <a:cubicBezTo>
                    <a:pt x="737" y="150"/>
                    <a:pt x="737" y="150"/>
                    <a:pt x="737" y="150"/>
                  </a:cubicBezTo>
                  <a:cubicBezTo>
                    <a:pt x="731" y="128"/>
                    <a:pt x="734" y="132"/>
                    <a:pt x="727" y="113"/>
                  </a:cubicBezTo>
                  <a:cubicBezTo>
                    <a:pt x="721" y="88"/>
                    <a:pt x="712" y="66"/>
                    <a:pt x="702" y="41"/>
                  </a:cubicBezTo>
                  <a:lnTo>
                    <a:pt x="702" y="41"/>
                  </a:lnTo>
                  <a:cubicBezTo>
                    <a:pt x="696" y="44"/>
                    <a:pt x="709" y="78"/>
                    <a:pt x="709" y="78"/>
                  </a:cubicBezTo>
                  <a:cubicBezTo>
                    <a:pt x="718" y="113"/>
                    <a:pt x="630" y="141"/>
                    <a:pt x="618" y="147"/>
                  </a:cubicBezTo>
                  <a:cubicBezTo>
                    <a:pt x="608" y="135"/>
                    <a:pt x="601" y="129"/>
                    <a:pt x="597" y="129"/>
                  </a:cubicBezTo>
                  <a:cubicBezTo>
                    <a:pt x="591" y="129"/>
                    <a:pt x="593" y="139"/>
                    <a:pt x="605" y="157"/>
                  </a:cubicBezTo>
                  <a:cubicBezTo>
                    <a:pt x="624" y="188"/>
                    <a:pt x="605" y="194"/>
                    <a:pt x="586" y="207"/>
                  </a:cubicBezTo>
                  <a:cubicBezTo>
                    <a:pt x="565" y="219"/>
                    <a:pt x="549" y="232"/>
                    <a:pt x="571" y="260"/>
                  </a:cubicBezTo>
                  <a:lnTo>
                    <a:pt x="561" y="266"/>
                  </a:lnTo>
                  <a:cubicBezTo>
                    <a:pt x="555" y="269"/>
                    <a:pt x="574" y="304"/>
                    <a:pt x="571" y="304"/>
                  </a:cubicBezTo>
                  <a:cubicBezTo>
                    <a:pt x="582" y="320"/>
                    <a:pt x="588" y="329"/>
                    <a:pt x="587" y="329"/>
                  </a:cubicBezTo>
                  <a:cubicBezTo>
                    <a:pt x="587" y="329"/>
                    <a:pt x="581" y="322"/>
                    <a:pt x="571" y="307"/>
                  </a:cubicBezTo>
                  <a:cubicBezTo>
                    <a:pt x="547" y="280"/>
                    <a:pt x="523" y="254"/>
                    <a:pt x="518" y="254"/>
                  </a:cubicBezTo>
                  <a:cubicBezTo>
                    <a:pt x="518" y="254"/>
                    <a:pt x="518" y="254"/>
                    <a:pt x="518" y="254"/>
                  </a:cubicBezTo>
                  <a:cubicBezTo>
                    <a:pt x="511" y="257"/>
                    <a:pt x="536" y="285"/>
                    <a:pt x="561" y="313"/>
                  </a:cubicBezTo>
                  <a:cubicBezTo>
                    <a:pt x="586" y="342"/>
                    <a:pt x="583" y="345"/>
                    <a:pt x="583" y="345"/>
                  </a:cubicBezTo>
                  <a:cubicBezTo>
                    <a:pt x="583" y="345"/>
                    <a:pt x="583" y="345"/>
                    <a:pt x="555" y="316"/>
                  </a:cubicBezTo>
                  <a:lnTo>
                    <a:pt x="505" y="263"/>
                  </a:lnTo>
                  <a:lnTo>
                    <a:pt x="502" y="263"/>
                  </a:lnTo>
                  <a:cubicBezTo>
                    <a:pt x="527" y="291"/>
                    <a:pt x="524" y="295"/>
                    <a:pt x="524" y="295"/>
                  </a:cubicBezTo>
                  <a:cubicBezTo>
                    <a:pt x="523" y="295"/>
                    <a:pt x="523" y="296"/>
                    <a:pt x="522" y="296"/>
                  </a:cubicBezTo>
                  <a:cubicBezTo>
                    <a:pt x="519" y="296"/>
                    <a:pt x="511" y="287"/>
                    <a:pt x="471" y="241"/>
                  </a:cubicBezTo>
                  <a:cubicBezTo>
                    <a:pt x="445" y="216"/>
                    <a:pt x="431" y="203"/>
                    <a:pt x="429" y="203"/>
                  </a:cubicBezTo>
                  <a:lnTo>
                    <a:pt x="429" y="203"/>
                  </a:lnTo>
                  <a:cubicBezTo>
                    <a:pt x="426" y="203"/>
                    <a:pt x="438" y="218"/>
                    <a:pt x="464" y="248"/>
                  </a:cubicBezTo>
                  <a:lnTo>
                    <a:pt x="483" y="279"/>
                  </a:lnTo>
                  <a:cubicBezTo>
                    <a:pt x="467" y="265"/>
                    <a:pt x="460" y="259"/>
                    <a:pt x="457" y="259"/>
                  </a:cubicBezTo>
                  <a:lnTo>
                    <a:pt x="457" y="259"/>
                  </a:lnTo>
                  <a:cubicBezTo>
                    <a:pt x="451" y="259"/>
                    <a:pt x="481" y="296"/>
                    <a:pt x="499" y="316"/>
                  </a:cubicBezTo>
                  <a:cubicBezTo>
                    <a:pt x="472" y="293"/>
                    <a:pt x="457" y="281"/>
                    <a:pt x="455" y="281"/>
                  </a:cubicBezTo>
                  <a:lnTo>
                    <a:pt x="455" y="281"/>
                  </a:lnTo>
                  <a:cubicBezTo>
                    <a:pt x="452" y="281"/>
                    <a:pt x="465" y="295"/>
                    <a:pt x="492" y="323"/>
                  </a:cubicBezTo>
                  <a:cubicBezTo>
                    <a:pt x="508" y="337"/>
                    <a:pt x="514" y="344"/>
                    <a:pt x="511" y="344"/>
                  </a:cubicBezTo>
                  <a:cubicBezTo>
                    <a:pt x="509" y="344"/>
                    <a:pt x="500" y="339"/>
                    <a:pt x="486" y="329"/>
                  </a:cubicBezTo>
                  <a:cubicBezTo>
                    <a:pt x="467" y="314"/>
                    <a:pt x="458" y="309"/>
                    <a:pt x="454" y="309"/>
                  </a:cubicBezTo>
                  <a:cubicBezTo>
                    <a:pt x="451" y="309"/>
                    <a:pt x="450" y="311"/>
                    <a:pt x="449" y="313"/>
                  </a:cubicBezTo>
                  <a:cubicBezTo>
                    <a:pt x="474" y="342"/>
                    <a:pt x="455" y="357"/>
                    <a:pt x="436" y="382"/>
                  </a:cubicBezTo>
                  <a:cubicBezTo>
                    <a:pt x="414" y="407"/>
                    <a:pt x="405" y="426"/>
                    <a:pt x="439" y="445"/>
                  </a:cubicBezTo>
                  <a:cubicBezTo>
                    <a:pt x="438" y="446"/>
                    <a:pt x="438" y="447"/>
                    <a:pt x="436" y="447"/>
                  </a:cubicBezTo>
                  <a:cubicBezTo>
                    <a:pt x="433" y="447"/>
                    <a:pt x="425" y="443"/>
                    <a:pt x="402" y="432"/>
                  </a:cubicBezTo>
                  <a:cubicBezTo>
                    <a:pt x="388" y="425"/>
                    <a:pt x="380" y="421"/>
                    <a:pt x="378" y="421"/>
                  </a:cubicBezTo>
                  <a:lnTo>
                    <a:pt x="378" y="421"/>
                  </a:lnTo>
                  <a:cubicBezTo>
                    <a:pt x="375" y="421"/>
                    <a:pt x="389" y="431"/>
                    <a:pt x="430" y="454"/>
                  </a:cubicBezTo>
                  <a:cubicBezTo>
                    <a:pt x="441" y="462"/>
                    <a:pt x="453" y="469"/>
                    <a:pt x="460" y="474"/>
                  </a:cubicBezTo>
                  <a:lnTo>
                    <a:pt x="460" y="474"/>
                  </a:lnTo>
                  <a:cubicBezTo>
                    <a:pt x="454" y="470"/>
                    <a:pt x="445" y="465"/>
                    <a:pt x="430" y="457"/>
                  </a:cubicBezTo>
                  <a:cubicBezTo>
                    <a:pt x="415" y="451"/>
                    <a:pt x="406" y="448"/>
                    <a:pt x="400" y="448"/>
                  </a:cubicBezTo>
                  <a:cubicBezTo>
                    <a:pt x="392" y="448"/>
                    <a:pt x="388" y="453"/>
                    <a:pt x="383" y="461"/>
                  </a:cubicBezTo>
                  <a:cubicBezTo>
                    <a:pt x="377" y="470"/>
                    <a:pt x="370" y="483"/>
                    <a:pt x="408" y="498"/>
                  </a:cubicBezTo>
                  <a:cubicBezTo>
                    <a:pt x="424" y="508"/>
                    <a:pt x="431" y="512"/>
                    <a:pt x="431" y="512"/>
                  </a:cubicBezTo>
                  <a:cubicBezTo>
                    <a:pt x="431" y="512"/>
                    <a:pt x="422" y="508"/>
                    <a:pt x="405" y="498"/>
                  </a:cubicBezTo>
                  <a:cubicBezTo>
                    <a:pt x="374" y="484"/>
                    <a:pt x="349" y="478"/>
                    <a:pt x="335" y="478"/>
                  </a:cubicBezTo>
                  <a:cubicBezTo>
                    <a:pt x="318" y="478"/>
                    <a:pt x="321" y="488"/>
                    <a:pt x="358" y="508"/>
                  </a:cubicBezTo>
                  <a:cubicBezTo>
                    <a:pt x="358" y="509"/>
                    <a:pt x="357" y="511"/>
                    <a:pt x="352" y="511"/>
                  </a:cubicBezTo>
                  <a:cubicBezTo>
                    <a:pt x="347" y="511"/>
                    <a:pt x="337" y="509"/>
                    <a:pt x="320" y="504"/>
                  </a:cubicBezTo>
                  <a:lnTo>
                    <a:pt x="320" y="504"/>
                  </a:lnTo>
                  <a:cubicBezTo>
                    <a:pt x="317" y="508"/>
                    <a:pt x="317" y="511"/>
                    <a:pt x="348" y="533"/>
                  </a:cubicBezTo>
                  <a:cubicBezTo>
                    <a:pt x="348" y="536"/>
                    <a:pt x="342" y="548"/>
                    <a:pt x="342" y="555"/>
                  </a:cubicBezTo>
                  <a:cubicBezTo>
                    <a:pt x="339" y="564"/>
                    <a:pt x="373" y="577"/>
                    <a:pt x="373" y="577"/>
                  </a:cubicBezTo>
                  <a:cubicBezTo>
                    <a:pt x="373" y="578"/>
                    <a:pt x="373" y="579"/>
                    <a:pt x="373" y="580"/>
                  </a:cubicBezTo>
                  <a:lnTo>
                    <a:pt x="373" y="580"/>
                  </a:lnTo>
                  <a:cubicBezTo>
                    <a:pt x="367" y="579"/>
                    <a:pt x="362" y="578"/>
                    <a:pt x="358" y="578"/>
                  </a:cubicBezTo>
                  <a:cubicBezTo>
                    <a:pt x="332" y="578"/>
                    <a:pt x="329" y="593"/>
                    <a:pt x="326" y="614"/>
                  </a:cubicBezTo>
                  <a:cubicBezTo>
                    <a:pt x="320" y="639"/>
                    <a:pt x="320" y="661"/>
                    <a:pt x="282" y="667"/>
                  </a:cubicBezTo>
                  <a:cubicBezTo>
                    <a:pt x="282" y="667"/>
                    <a:pt x="282" y="671"/>
                    <a:pt x="320" y="674"/>
                  </a:cubicBezTo>
                  <a:cubicBezTo>
                    <a:pt x="395" y="674"/>
                    <a:pt x="395" y="677"/>
                    <a:pt x="358" y="683"/>
                  </a:cubicBezTo>
                  <a:cubicBezTo>
                    <a:pt x="286" y="689"/>
                    <a:pt x="280" y="702"/>
                    <a:pt x="336" y="702"/>
                  </a:cubicBezTo>
                  <a:cubicBezTo>
                    <a:pt x="342" y="702"/>
                    <a:pt x="348" y="702"/>
                    <a:pt x="355" y="702"/>
                  </a:cubicBezTo>
                  <a:lnTo>
                    <a:pt x="355" y="702"/>
                  </a:lnTo>
                  <a:lnTo>
                    <a:pt x="317" y="705"/>
                  </a:lnTo>
                  <a:cubicBezTo>
                    <a:pt x="263" y="714"/>
                    <a:pt x="269" y="721"/>
                    <a:pt x="304" y="721"/>
                  </a:cubicBezTo>
                  <a:cubicBezTo>
                    <a:pt x="318" y="721"/>
                    <a:pt x="336" y="720"/>
                    <a:pt x="358" y="718"/>
                  </a:cubicBezTo>
                  <a:lnTo>
                    <a:pt x="358" y="718"/>
                  </a:lnTo>
                  <a:cubicBezTo>
                    <a:pt x="325" y="726"/>
                    <a:pt x="293" y="734"/>
                    <a:pt x="309" y="734"/>
                  </a:cubicBezTo>
                  <a:cubicBezTo>
                    <a:pt x="311" y="734"/>
                    <a:pt x="315" y="734"/>
                    <a:pt x="320" y="733"/>
                  </a:cubicBezTo>
                  <a:lnTo>
                    <a:pt x="320" y="733"/>
                  </a:lnTo>
                  <a:cubicBezTo>
                    <a:pt x="320" y="736"/>
                    <a:pt x="320" y="736"/>
                    <a:pt x="245" y="752"/>
                  </a:cubicBezTo>
                  <a:cubicBezTo>
                    <a:pt x="220" y="752"/>
                    <a:pt x="195" y="758"/>
                    <a:pt x="173" y="771"/>
                  </a:cubicBezTo>
                  <a:cubicBezTo>
                    <a:pt x="198" y="771"/>
                    <a:pt x="223" y="768"/>
                    <a:pt x="248" y="758"/>
                  </a:cubicBezTo>
                  <a:cubicBezTo>
                    <a:pt x="248" y="758"/>
                    <a:pt x="248" y="765"/>
                    <a:pt x="248" y="768"/>
                  </a:cubicBezTo>
                  <a:cubicBezTo>
                    <a:pt x="248" y="768"/>
                    <a:pt x="248" y="770"/>
                    <a:pt x="255" y="770"/>
                  </a:cubicBezTo>
                  <a:cubicBezTo>
                    <a:pt x="260" y="770"/>
                    <a:pt x="270" y="769"/>
                    <a:pt x="286" y="765"/>
                  </a:cubicBezTo>
                  <a:cubicBezTo>
                    <a:pt x="303" y="760"/>
                    <a:pt x="312" y="759"/>
                    <a:pt x="317" y="759"/>
                  </a:cubicBezTo>
                  <a:cubicBezTo>
                    <a:pt x="323" y="759"/>
                    <a:pt x="323" y="761"/>
                    <a:pt x="323" y="765"/>
                  </a:cubicBezTo>
                  <a:cubicBezTo>
                    <a:pt x="311" y="767"/>
                    <a:pt x="307" y="768"/>
                    <a:pt x="308" y="768"/>
                  </a:cubicBezTo>
                  <a:cubicBezTo>
                    <a:pt x="311" y="768"/>
                    <a:pt x="336" y="764"/>
                    <a:pt x="361" y="755"/>
                  </a:cubicBezTo>
                  <a:cubicBezTo>
                    <a:pt x="383" y="746"/>
                    <a:pt x="408" y="743"/>
                    <a:pt x="433" y="740"/>
                  </a:cubicBezTo>
                  <a:lnTo>
                    <a:pt x="508" y="721"/>
                  </a:lnTo>
                  <a:lnTo>
                    <a:pt x="609" y="693"/>
                  </a:lnTo>
                  <a:lnTo>
                    <a:pt x="609" y="693"/>
                  </a:lnTo>
                  <a:cubicBezTo>
                    <a:pt x="590" y="704"/>
                    <a:pt x="571" y="717"/>
                    <a:pt x="552" y="730"/>
                  </a:cubicBezTo>
                  <a:cubicBezTo>
                    <a:pt x="552" y="733"/>
                    <a:pt x="552" y="733"/>
                    <a:pt x="521" y="752"/>
                  </a:cubicBezTo>
                  <a:lnTo>
                    <a:pt x="521" y="746"/>
                  </a:lnTo>
                  <a:cubicBezTo>
                    <a:pt x="520" y="745"/>
                    <a:pt x="519" y="744"/>
                    <a:pt x="517" y="744"/>
                  </a:cubicBezTo>
                  <a:cubicBezTo>
                    <a:pt x="514" y="744"/>
                    <a:pt x="506" y="747"/>
                    <a:pt x="483" y="755"/>
                  </a:cubicBezTo>
                  <a:cubicBezTo>
                    <a:pt x="454" y="766"/>
                    <a:pt x="404" y="792"/>
                    <a:pt x="411" y="792"/>
                  </a:cubicBezTo>
                  <a:cubicBezTo>
                    <a:pt x="412" y="792"/>
                    <a:pt x="415" y="792"/>
                    <a:pt x="420" y="790"/>
                  </a:cubicBezTo>
                  <a:lnTo>
                    <a:pt x="420" y="790"/>
                  </a:lnTo>
                  <a:lnTo>
                    <a:pt x="389" y="812"/>
                  </a:lnTo>
                  <a:cubicBezTo>
                    <a:pt x="337" y="840"/>
                    <a:pt x="314" y="856"/>
                    <a:pt x="318" y="856"/>
                  </a:cubicBezTo>
                  <a:cubicBezTo>
                    <a:pt x="322" y="856"/>
                    <a:pt x="347" y="844"/>
                    <a:pt x="392" y="818"/>
                  </a:cubicBezTo>
                  <a:cubicBezTo>
                    <a:pt x="445" y="787"/>
                    <a:pt x="469" y="773"/>
                    <a:pt x="470" y="773"/>
                  </a:cubicBezTo>
                  <a:lnTo>
                    <a:pt x="470" y="773"/>
                  </a:lnTo>
                  <a:cubicBezTo>
                    <a:pt x="471" y="773"/>
                    <a:pt x="455" y="783"/>
                    <a:pt x="427" y="802"/>
                  </a:cubicBezTo>
                  <a:cubicBezTo>
                    <a:pt x="361" y="840"/>
                    <a:pt x="364" y="843"/>
                    <a:pt x="364" y="846"/>
                  </a:cubicBezTo>
                  <a:cubicBezTo>
                    <a:pt x="367" y="852"/>
                    <a:pt x="367" y="852"/>
                    <a:pt x="333" y="871"/>
                  </a:cubicBezTo>
                  <a:cubicBezTo>
                    <a:pt x="311" y="884"/>
                    <a:pt x="292" y="899"/>
                    <a:pt x="273" y="918"/>
                  </a:cubicBezTo>
                  <a:cubicBezTo>
                    <a:pt x="274" y="919"/>
                    <a:pt x="275" y="920"/>
                    <a:pt x="276" y="920"/>
                  </a:cubicBezTo>
                  <a:cubicBezTo>
                    <a:pt x="279" y="920"/>
                    <a:pt x="285" y="916"/>
                    <a:pt x="308" y="902"/>
                  </a:cubicBezTo>
                  <a:cubicBezTo>
                    <a:pt x="318" y="893"/>
                    <a:pt x="325" y="888"/>
                    <a:pt x="327" y="888"/>
                  </a:cubicBezTo>
                  <a:lnTo>
                    <a:pt x="327" y="888"/>
                  </a:lnTo>
                  <a:cubicBezTo>
                    <a:pt x="329" y="888"/>
                    <a:pt x="316" y="901"/>
                    <a:pt x="279" y="931"/>
                  </a:cubicBezTo>
                  <a:cubicBezTo>
                    <a:pt x="267" y="942"/>
                    <a:pt x="260" y="948"/>
                    <a:pt x="261" y="948"/>
                  </a:cubicBezTo>
                  <a:cubicBezTo>
                    <a:pt x="263" y="948"/>
                    <a:pt x="279" y="938"/>
                    <a:pt x="314" y="915"/>
                  </a:cubicBezTo>
                  <a:cubicBezTo>
                    <a:pt x="341" y="895"/>
                    <a:pt x="356" y="885"/>
                    <a:pt x="360" y="885"/>
                  </a:cubicBezTo>
                  <a:lnTo>
                    <a:pt x="360" y="885"/>
                  </a:lnTo>
                  <a:cubicBezTo>
                    <a:pt x="363" y="885"/>
                    <a:pt x="349" y="899"/>
                    <a:pt x="317" y="924"/>
                  </a:cubicBezTo>
                  <a:lnTo>
                    <a:pt x="323" y="934"/>
                  </a:lnTo>
                  <a:cubicBezTo>
                    <a:pt x="323" y="934"/>
                    <a:pt x="323" y="934"/>
                    <a:pt x="324" y="934"/>
                  </a:cubicBezTo>
                  <a:cubicBezTo>
                    <a:pt x="327" y="934"/>
                    <a:pt x="357" y="914"/>
                    <a:pt x="386" y="893"/>
                  </a:cubicBezTo>
                  <a:cubicBezTo>
                    <a:pt x="420" y="868"/>
                    <a:pt x="434" y="857"/>
                    <a:pt x="435" y="857"/>
                  </a:cubicBezTo>
                  <a:lnTo>
                    <a:pt x="435" y="857"/>
                  </a:lnTo>
                  <a:cubicBezTo>
                    <a:pt x="436" y="857"/>
                    <a:pt x="429" y="863"/>
                    <a:pt x="417" y="874"/>
                  </a:cubicBezTo>
                  <a:lnTo>
                    <a:pt x="358" y="921"/>
                  </a:lnTo>
                  <a:cubicBezTo>
                    <a:pt x="329" y="943"/>
                    <a:pt x="329" y="946"/>
                    <a:pt x="333" y="953"/>
                  </a:cubicBezTo>
                  <a:cubicBezTo>
                    <a:pt x="334" y="954"/>
                    <a:pt x="335" y="956"/>
                    <a:pt x="339" y="956"/>
                  </a:cubicBezTo>
                  <a:cubicBezTo>
                    <a:pt x="344" y="956"/>
                    <a:pt x="352" y="953"/>
                    <a:pt x="370" y="940"/>
                  </a:cubicBezTo>
                  <a:lnTo>
                    <a:pt x="370" y="940"/>
                  </a:lnTo>
                  <a:lnTo>
                    <a:pt x="339" y="962"/>
                  </a:lnTo>
                  <a:cubicBezTo>
                    <a:pt x="341" y="964"/>
                    <a:pt x="329" y="976"/>
                    <a:pt x="329" y="976"/>
                  </a:cubicBezTo>
                  <a:cubicBezTo>
                    <a:pt x="330" y="976"/>
                    <a:pt x="333" y="973"/>
                    <a:pt x="342" y="965"/>
                  </a:cubicBezTo>
                  <a:lnTo>
                    <a:pt x="342" y="965"/>
                  </a:lnTo>
                  <a:cubicBezTo>
                    <a:pt x="342" y="965"/>
                    <a:pt x="345" y="968"/>
                    <a:pt x="320" y="1000"/>
                  </a:cubicBezTo>
                  <a:cubicBezTo>
                    <a:pt x="314" y="1008"/>
                    <a:pt x="313" y="1012"/>
                    <a:pt x="317" y="1012"/>
                  </a:cubicBezTo>
                  <a:cubicBezTo>
                    <a:pt x="327" y="1012"/>
                    <a:pt x="373" y="979"/>
                    <a:pt x="410" y="935"/>
                  </a:cubicBezTo>
                  <a:lnTo>
                    <a:pt x="410" y="935"/>
                  </a:lnTo>
                  <a:cubicBezTo>
                    <a:pt x="410" y="936"/>
                    <a:pt x="411" y="936"/>
                    <a:pt x="411" y="937"/>
                  </a:cubicBezTo>
                  <a:cubicBezTo>
                    <a:pt x="411" y="937"/>
                    <a:pt x="411" y="937"/>
                    <a:pt x="412" y="937"/>
                  </a:cubicBezTo>
                  <a:cubicBezTo>
                    <a:pt x="417" y="937"/>
                    <a:pt x="442" y="915"/>
                    <a:pt x="442" y="915"/>
                  </a:cubicBezTo>
                  <a:cubicBezTo>
                    <a:pt x="461" y="898"/>
                    <a:pt x="469" y="894"/>
                    <a:pt x="472" y="894"/>
                  </a:cubicBezTo>
                  <a:cubicBezTo>
                    <a:pt x="473" y="894"/>
                    <a:pt x="474" y="895"/>
                    <a:pt x="474" y="896"/>
                  </a:cubicBezTo>
                  <a:lnTo>
                    <a:pt x="417" y="946"/>
                  </a:lnTo>
                  <a:cubicBezTo>
                    <a:pt x="366" y="991"/>
                    <a:pt x="338" y="1021"/>
                    <a:pt x="342" y="1021"/>
                  </a:cubicBezTo>
                  <a:cubicBezTo>
                    <a:pt x="345" y="1021"/>
                    <a:pt x="361" y="1008"/>
                    <a:pt x="395" y="978"/>
                  </a:cubicBezTo>
                  <a:lnTo>
                    <a:pt x="395" y="978"/>
                  </a:lnTo>
                  <a:cubicBezTo>
                    <a:pt x="380" y="993"/>
                    <a:pt x="383" y="990"/>
                    <a:pt x="370" y="1006"/>
                  </a:cubicBezTo>
                  <a:cubicBezTo>
                    <a:pt x="354" y="1020"/>
                    <a:pt x="348" y="1027"/>
                    <a:pt x="352" y="1027"/>
                  </a:cubicBezTo>
                  <a:cubicBezTo>
                    <a:pt x="355" y="1027"/>
                    <a:pt x="363" y="1023"/>
                    <a:pt x="377" y="1015"/>
                  </a:cubicBezTo>
                  <a:cubicBezTo>
                    <a:pt x="408" y="993"/>
                    <a:pt x="436" y="968"/>
                    <a:pt x="461" y="940"/>
                  </a:cubicBezTo>
                  <a:cubicBezTo>
                    <a:pt x="484" y="920"/>
                    <a:pt x="490" y="918"/>
                    <a:pt x="492" y="918"/>
                  </a:cubicBezTo>
                  <a:cubicBezTo>
                    <a:pt x="492" y="918"/>
                    <a:pt x="492" y="918"/>
                    <a:pt x="492" y="918"/>
                  </a:cubicBezTo>
                  <a:cubicBezTo>
                    <a:pt x="492" y="921"/>
                    <a:pt x="492" y="921"/>
                    <a:pt x="467" y="946"/>
                  </a:cubicBezTo>
                  <a:cubicBezTo>
                    <a:pt x="438" y="975"/>
                    <a:pt x="427" y="991"/>
                    <a:pt x="431" y="991"/>
                  </a:cubicBezTo>
                  <a:cubicBezTo>
                    <a:pt x="435" y="991"/>
                    <a:pt x="449" y="980"/>
                    <a:pt x="474" y="956"/>
                  </a:cubicBezTo>
                  <a:lnTo>
                    <a:pt x="474" y="956"/>
                  </a:lnTo>
                  <a:lnTo>
                    <a:pt x="449" y="984"/>
                  </a:lnTo>
                  <a:cubicBezTo>
                    <a:pt x="428" y="1005"/>
                    <a:pt x="407" y="1032"/>
                    <a:pt x="424" y="1032"/>
                  </a:cubicBezTo>
                  <a:cubicBezTo>
                    <a:pt x="427" y="1032"/>
                    <a:pt x="432" y="1031"/>
                    <a:pt x="439" y="1028"/>
                  </a:cubicBezTo>
                  <a:lnTo>
                    <a:pt x="439" y="1028"/>
                  </a:lnTo>
                  <a:cubicBezTo>
                    <a:pt x="452" y="1040"/>
                    <a:pt x="461" y="1047"/>
                    <a:pt x="436" y="1078"/>
                  </a:cubicBezTo>
                  <a:cubicBezTo>
                    <a:pt x="432" y="1084"/>
                    <a:pt x="430" y="1086"/>
                    <a:pt x="432" y="1086"/>
                  </a:cubicBezTo>
                  <a:cubicBezTo>
                    <a:pt x="438" y="1086"/>
                    <a:pt x="484" y="1048"/>
                    <a:pt x="524" y="1003"/>
                  </a:cubicBezTo>
                  <a:lnTo>
                    <a:pt x="524" y="1003"/>
                  </a:lnTo>
                  <a:cubicBezTo>
                    <a:pt x="502" y="1034"/>
                    <a:pt x="502" y="1037"/>
                    <a:pt x="508" y="1040"/>
                  </a:cubicBezTo>
                  <a:cubicBezTo>
                    <a:pt x="518" y="1050"/>
                    <a:pt x="518" y="1050"/>
                    <a:pt x="499" y="1081"/>
                  </a:cubicBezTo>
                  <a:cubicBezTo>
                    <a:pt x="475" y="1111"/>
                    <a:pt x="463" y="1126"/>
                    <a:pt x="464" y="1126"/>
                  </a:cubicBezTo>
                  <a:cubicBezTo>
                    <a:pt x="464" y="1126"/>
                    <a:pt x="477" y="1111"/>
                    <a:pt x="502" y="1081"/>
                  </a:cubicBezTo>
                  <a:cubicBezTo>
                    <a:pt x="517" y="1060"/>
                    <a:pt x="526" y="1051"/>
                    <a:pt x="529" y="1051"/>
                  </a:cubicBezTo>
                  <a:lnTo>
                    <a:pt x="529" y="1051"/>
                  </a:lnTo>
                  <a:cubicBezTo>
                    <a:pt x="534" y="1051"/>
                    <a:pt x="520" y="1082"/>
                    <a:pt x="496" y="1125"/>
                  </a:cubicBezTo>
                  <a:cubicBezTo>
                    <a:pt x="474" y="1156"/>
                    <a:pt x="477" y="1159"/>
                    <a:pt x="486" y="1166"/>
                  </a:cubicBezTo>
                  <a:cubicBezTo>
                    <a:pt x="500" y="1146"/>
                    <a:pt x="508" y="1141"/>
                    <a:pt x="514" y="1141"/>
                  </a:cubicBezTo>
                  <a:cubicBezTo>
                    <a:pt x="517" y="1141"/>
                    <a:pt x="520" y="1143"/>
                    <a:pt x="524" y="1144"/>
                  </a:cubicBezTo>
                  <a:cubicBezTo>
                    <a:pt x="526" y="1145"/>
                    <a:pt x="528" y="1146"/>
                    <a:pt x="529" y="1146"/>
                  </a:cubicBezTo>
                  <a:cubicBezTo>
                    <a:pt x="535" y="1146"/>
                    <a:pt x="541" y="1135"/>
                    <a:pt x="568" y="1084"/>
                  </a:cubicBezTo>
                  <a:cubicBezTo>
                    <a:pt x="599" y="1030"/>
                    <a:pt x="606" y="1021"/>
                    <a:pt x="610" y="1021"/>
                  </a:cubicBezTo>
                  <a:cubicBezTo>
                    <a:pt x="610" y="1021"/>
                    <a:pt x="611" y="1021"/>
                    <a:pt x="612" y="1022"/>
                  </a:cubicBezTo>
                  <a:cubicBezTo>
                    <a:pt x="615" y="1025"/>
                    <a:pt x="618" y="1025"/>
                    <a:pt x="602" y="1059"/>
                  </a:cubicBezTo>
                  <a:cubicBezTo>
                    <a:pt x="602" y="1059"/>
                    <a:pt x="590" y="1097"/>
                    <a:pt x="593" y="1097"/>
                  </a:cubicBezTo>
                  <a:cubicBezTo>
                    <a:pt x="596" y="1100"/>
                    <a:pt x="599" y="1100"/>
                    <a:pt x="583" y="1134"/>
                  </a:cubicBezTo>
                  <a:cubicBezTo>
                    <a:pt x="583" y="1134"/>
                    <a:pt x="574" y="1172"/>
                    <a:pt x="580" y="1175"/>
                  </a:cubicBezTo>
                  <a:cubicBezTo>
                    <a:pt x="590" y="1181"/>
                    <a:pt x="596" y="1185"/>
                    <a:pt x="583" y="1219"/>
                  </a:cubicBezTo>
                  <a:cubicBezTo>
                    <a:pt x="584" y="1220"/>
                    <a:pt x="585" y="1220"/>
                    <a:pt x="585" y="1220"/>
                  </a:cubicBezTo>
                  <a:cubicBezTo>
                    <a:pt x="587" y="1220"/>
                    <a:pt x="589" y="1214"/>
                    <a:pt x="599" y="1188"/>
                  </a:cubicBezTo>
                  <a:cubicBezTo>
                    <a:pt x="609" y="1163"/>
                    <a:pt x="620" y="1140"/>
                    <a:pt x="627" y="1140"/>
                  </a:cubicBezTo>
                  <a:cubicBezTo>
                    <a:pt x="630" y="1140"/>
                    <a:pt x="632" y="1146"/>
                    <a:pt x="633" y="1159"/>
                  </a:cubicBezTo>
                  <a:cubicBezTo>
                    <a:pt x="635" y="1160"/>
                    <a:pt x="638" y="1161"/>
                    <a:pt x="640" y="1161"/>
                  </a:cubicBezTo>
                  <a:cubicBezTo>
                    <a:pt x="647" y="1161"/>
                    <a:pt x="656" y="1156"/>
                    <a:pt x="665" y="1131"/>
                  </a:cubicBezTo>
                  <a:cubicBezTo>
                    <a:pt x="668" y="1131"/>
                    <a:pt x="668" y="1131"/>
                    <a:pt x="655" y="1169"/>
                  </a:cubicBezTo>
                  <a:cubicBezTo>
                    <a:pt x="644" y="1206"/>
                    <a:pt x="641" y="1225"/>
                    <a:pt x="645" y="1225"/>
                  </a:cubicBezTo>
                  <a:cubicBezTo>
                    <a:pt x="648" y="1225"/>
                    <a:pt x="657" y="1208"/>
                    <a:pt x="671" y="1175"/>
                  </a:cubicBezTo>
                  <a:cubicBezTo>
                    <a:pt x="677" y="1157"/>
                    <a:pt x="681" y="1148"/>
                    <a:pt x="683" y="1148"/>
                  </a:cubicBezTo>
                  <a:lnTo>
                    <a:pt x="683" y="1148"/>
                  </a:lnTo>
                  <a:cubicBezTo>
                    <a:pt x="684" y="1148"/>
                    <a:pt x="684" y="1159"/>
                    <a:pt x="680" y="1178"/>
                  </a:cubicBezTo>
                  <a:cubicBezTo>
                    <a:pt x="680" y="1178"/>
                    <a:pt x="684" y="1178"/>
                    <a:pt x="699" y="1144"/>
                  </a:cubicBezTo>
                  <a:cubicBezTo>
                    <a:pt x="705" y="1127"/>
                    <a:pt x="709" y="1118"/>
                    <a:pt x="710" y="1118"/>
                  </a:cubicBezTo>
                  <a:lnTo>
                    <a:pt x="710" y="1118"/>
                  </a:lnTo>
                  <a:cubicBezTo>
                    <a:pt x="711" y="1118"/>
                    <a:pt x="710" y="1128"/>
                    <a:pt x="709" y="1147"/>
                  </a:cubicBezTo>
                  <a:cubicBezTo>
                    <a:pt x="699" y="1185"/>
                    <a:pt x="706" y="1185"/>
                    <a:pt x="709" y="1188"/>
                  </a:cubicBezTo>
                  <a:cubicBezTo>
                    <a:pt x="714" y="1172"/>
                    <a:pt x="725" y="1166"/>
                    <a:pt x="736" y="1166"/>
                  </a:cubicBezTo>
                  <a:cubicBezTo>
                    <a:pt x="753" y="1166"/>
                    <a:pt x="769" y="1180"/>
                    <a:pt x="765" y="1200"/>
                  </a:cubicBezTo>
                  <a:cubicBezTo>
                    <a:pt x="774" y="1166"/>
                    <a:pt x="774" y="1166"/>
                    <a:pt x="781" y="1166"/>
                  </a:cubicBezTo>
                  <a:cubicBezTo>
                    <a:pt x="778" y="1194"/>
                    <a:pt x="778" y="1207"/>
                    <a:pt x="780" y="1207"/>
                  </a:cubicBezTo>
                  <a:cubicBezTo>
                    <a:pt x="782" y="1207"/>
                    <a:pt x="787" y="1175"/>
                    <a:pt x="793" y="1128"/>
                  </a:cubicBezTo>
                  <a:lnTo>
                    <a:pt x="784" y="1128"/>
                  </a:lnTo>
                  <a:cubicBezTo>
                    <a:pt x="788" y="1094"/>
                    <a:pt x="792" y="1076"/>
                    <a:pt x="795" y="1076"/>
                  </a:cubicBezTo>
                  <a:lnTo>
                    <a:pt x="795" y="1076"/>
                  </a:lnTo>
                  <a:cubicBezTo>
                    <a:pt x="797" y="1076"/>
                    <a:pt x="797" y="1104"/>
                    <a:pt x="790" y="1166"/>
                  </a:cubicBezTo>
                  <a:cubicBezTo>
                    <a:pt x="789" y="1205"/>
                    <a:pt x="788" y="1225"/>
                    <a:pt x="789" y="1225"/>
                  </a:cubicBezTo>
                  <a:cubicBezTo>
                    <a:pt x="790" y="1225"/>
                    <a:pt x="793" y="1206"/>
                    <a:pt x="800" y="1169"/>
                  </a:cubicBezTo>
                  <a:cubicBezTo>
                    <a:pt x="804" y="1132"/>
                    <a:pt x="807" y="1113"/>
                    <a:pt x="809" y="1113"/>
                  </a:cubicBezTo>
                  <a:cubicBezTo>
                    <a:pt x="811" y="1113"/>
                    <a:pt x="812" y="1132"/>
                    <a:pt x="812" y="1172"/>
                  </a:cubicBezTo>
                  <a:cubicBezTo>
                    <a:pt x="809" y="1210"/>
                    <a:pt x="807" y="1228"/>
                    <a:pt x="808" y="1228"/>
                  </a:cubicBezTo>
                  <a:cubicBezTo>
                    <a:pt x="808" y="1228"/>
                    <a:pt x="811" y="1210"/>
                    <a:pt x="815" y="1172"/>
                  </a:cubicBezTo>
                  <a:cubicBezTo>
                    <a:pt x="825" y="1092"/>
                    <a:pt x="833" y="1044"/>
                    <a:pt x="836" y="1039"/>
                  </a:cubicBezTo>
                  <a:lnTo>
                    <a:pt x="836" y="1039"/>
                  </a:lnTo>
                  <a:cubicBezTo>
                    <a:pt x="837" y="1040"/>
                    <a:pt x="838" y="1041"/>
                    <a:pt x="838" y="1042"/>
                  </a:cubicBezTo>
                  <a:lnTo>
                    <a:pt x="838" y="1042"/>
                  </a:lnTo>
                  <a:cubicBezTo>
                    <a:pt x="838" y="1040"/>
                    <a:pt x="837" y="1039"/>
                    <a:pt x="837" y="1039"/>
                  </a:cubicBezTo>
                  <a:cubicBezTo>
                    <a:pt x="837" y="1039"/>
                    <a:pt x="837" y="1039"/>
                    <a:pt x="836" y="1039"/>
                  </a:cubicBezTo>
                  <a:lnTo>
                    <a:pt x="836" y="1039"/>
                  </a:lnTo>
                  <a:cubicBezTo>
                    <a:pt x="790" y="964"/>
                    <a:pt x="773" y="872"/>
                    <a:pt x="793" y="780"/>
                  </a:cubicBezTo>
                  <a:cubicBezTo>
                    <a:pt x="803" y="743"/>
                    <a:pt x="800" y="743"/>
                    <a:pt x="793" y="740"/>
                  </a:cubicBezTo>
                  <a:cubicBezTo>
                    <a:pt x="793" y="739"/>
                    <a:pt x="792" y="738"/>
                    <a:pt x="792" y="738"/>
                  </a:cubicBezTo>
                  <a:cubicBezTo>
                    <a:pt x="790" y="738"/>
                    <a:pt x="788" y="745"/>
                    <a:pt x="781" y="774"/>
                  </a:cubicBezTo>
                  <a:cubicBezTo>
                    <a:pt x="776" y="782"/>
                    <a:pt x="773" y="786"/>
                    <a:pt x="772" y="786"/>
                  </a:cubicBezTo>
                  <a:cubicBezTo>
                    <a:pt x="769" y="786"/>
                    <a:pt x="778" y="759"/>
                    <a:pt x="787" y="733"/>
                  </a:cubicBezTo>
                  <a:cubicBezTo>
                    <a:pt x="797" y="701"/>
                    <a:pt x="802" y="683"/>
                    <a:pt x="802" y="683"/>
                  </a:cubicBezTo>
                  <a:lnTo>
                    <a:pt x="802" y="683"/>
                  </a:lnTo>
                  <a:cubicBezTo>
                    <a:pt x="801" y="683"/>
                    <a:pt x="792" y="709"/>
                    <a:pt x="771" y="768"/>
                  </a:cubicBezTo>
                  <a:cubicBezTo>
                    <a:pt x="757" y="809"/>
                    <a:pt x="749" y="826"/>
                    <a:pt x="747" y="826"/>
                  </a:cubicBezTo>
                  <a:cubicBezTo>
                    <a:pt x="745" y="826"/>
                    <a:pt x="747" y="817"/>
                    <a:pt x="753" y="802"/>
                  </a:cubicBezTo>
                  <a:cubicBezTo>
                    <a:pt x="766" y="770"/>
                    <a:pt x="768" y="768"/>
                    <a:pt x="768" y="768"/>
                  </a:cubicBezTo>
                  <a:cubicBezTo>
                    <a:pt x="768" y="768"/>
                    <a:pt x="768" y="768"/>
                    <a:pt x="768" y="768"/>
                  </a:cubicBezTo>
                  <a:lnTo>
                    <a:pt x="793" y="696"/>
                  </a:lnTo>
                  <a:lnTo>
                    <a:pt x="793" y="696"/>
                  </a:lnTo>
                  <a:cubicBezTo>
                    <a:pt x="787" y="705"/>
                    <a:pt x="784" y="718"/>
                    <a:pt x="781" y="730"/>
                  </a:cubicBezTo>
                  <a:cubicBezTo>
                    <a:pt x="774" y="740"/>
                    <a:pt x="768" y="752"/>
                    <a:pt x="765" y="765"/>
                  </a:cubicBezTo>
                  <a:cubicBezTo>
                    <a:pt x="749" y="799"/>
                    <a:pt x="734" y="834"/>
                    <a:pt x="724" y="871"/>
                  </a:cubicBezTo>
                  <a:cubicBezTo>
                    <a:pt x="712" y="906"/>
                    <a:pt x="709" y="906"/>
                    <a:pt x="709" y="906"/>
                  </a:cubicBezTo>
                  <a:cubicBezTo>
                    <a:pt x="718" y="868"/>
                    <a:pt x="731" y="834"/>
                    <a:pt x="746" y="799"/>
                  </a:cubicBezTo>
                  <a:cubicBezTo>
                    <a:pt x="759" y="774"/>
                    <a:pt x="768" y="752"/>
                    <a:pt x="774" y="727"/>
                  </a:cubicBezTo>
                  <a:cubicBezTo>
                    <a:pt x="777" y="720"/>
                    <a:pt x="779" y="718"/>
                    <a:pt x="778" y="718"/>
                  </a:cubicBezTo>
                  <a:lnTo>
                    <a:pt x="778" y="718"/>
                  </a:lnTo>
                  <a:cubicBezTo>
                    <a:pt x="777" y="718"/>
                    <a:pt x="750" y="771"/>
                    <a:pt x="724" y="827"/>
                  </a:cubicBezTo>
                  <a:lnTo>
                    <a:pt x="740" y="793"/>
                  </a:lnTo>
                  <a:cubicBezTo>
                    <a:pt x="756" y="758"/>
                    <a:pt x="753" y="755"/>
                    <a:pt x="749" y="755"/>
                  </a:cubicBezTo>
                  <a:cubicBezTo>
                    <a:pt x="749" y="754"/>
                    <a:pt x="748" y="754"/>
                    <a:pt x="748" y="754"/>
                  </a:cubicBezTo>
                  <a:cubicBezTo>
                    <a:pt x="745" y="754"/>
                    <a:pt x="743" y="760"/>
                    <a:pt x="731" y="787"/>
                  </a:cubicBezTo>
                  <a:cubicBezTo>
                    <a:pt x="721" y="808"/>
                    <a:pt x="709" y="830"/>
                    <a:pt x="696" y="852"/>
                  </a:cubicBezTo>
                  <a:cubicBezTo>
                    <a:pt x="687" y="877"/>
                    <a:pt x="674" y="899"/>
                    <a:pt x="665" y="921"/>
                  </a:cubicBezTo>
                  <a:cubicBezTo>
                    <a:pt x="665" y="921"/>
                    <a:pt x="674" y="884"/>
                    <a:pt x="690" y="849"/>
                  </a:cubicBezTo>
                  <a:cubicBezTo>
                    <a:pt x="709" y="815"/>
                    <a:pt x="724" y="780"/>
                    <a:pt x="734" y="743"/>
                  </a:cubicBezTo>
                  <a:cubicBezTo>
                    <a:pt x="734" y="740"/>
                    <a:pt x="731" y="736"/>
                    <a:pt x="749" y="705"/>
                  </a:cubicBezTo>
                  <a:cubicBezTo>
                    <a:pt x="749" y="704"/>
                    <a:pt x="748" y="704"/>
                    <a:pt x="747" y="704"/>
                  </a:cubicBezTo>
                  <a:cubicBezTo>
                    <a:pt x="745" y="704"/>
                    <a:pt x="741" y="709"/>
                    <a:pt x="724" y="733"/>
                  </a:cubicBezTo>
                  <a:cubicBezTo>
                    <a:pt x="734" y="717"/>
                    <a:pt x="739" y="708"/>
                    <a:pt x="738" y="708"/>
                  </a:cubicBezTo>
                  <a:lnTo>
                    <a:pt x="738" y="708"/>
                  </a:lnTo>
                  <a:cubicBezTo>
                    <a:pt x="737" y="708"/>
                    <a:pt x="732" y="715"/>
                    <a:pt x="721" y="730"/>
                  </a:cubicBezTo>
                  <a:cubicBezTo>
                    <a:pt x="714" y="739"/>
                    <a:pt x="712" y="742"/>
                    <a:pt x="711" y="742"/>
                  </a:cubicBezTo>
                  <a:cubicBezTo>
                    <a:pt x="709" y="742"/>
                    <a:pt x="718" y="727"/>
                    <a:pt x="718" y="727"/>
                  </a:cubicBezTo>
                  <a:cubicBezTo>
                    <a:pt x="738" y="699"/>
                    <a:pt x="749" y="683"/>
                    <a:pt x="749" y="683"/>
                  </a:cubicBezTo>
                  <a:lnTo>
                    <a:pt x="749" y="683"/>
                  </a:lnTo>
                  <a:cubicBezTo>
                    <a:pt x="748" y="683"/>
                    <a:pt x="732" y="706"/>
                    <a:pt x="696" y="755"/>
                  </a:cubicBezTo>
                  <a:cubicBezTo>
                    <a:pt x="677" y="774"/>
                    <a:pt x="665" y="796"/>
                    <a:pt x="652" y="821"/>
                  </a:cubicBezTo>
                  <a:cubicBezTo>
                    <a:pt x="655" y="821"/>
                    <a:pt x="655" y="824"/>
                    <a:pt x="659" y="824"/>
                  </a:cubicBezTo>
                  <a:lnTo>
                    <a:pt x="630" y="852"/>
                  </a:lnTo>
                  <a:cubicBezTo>
                    <a:pt x="612" y="868"/>
                    <a:pt x="596" y="887"/>
                    <a:pt x="580" y="906"/>
                  </a:cubicBezTo>
                  <a:cubicBezTo>
                    <a:pt x="580" y="906"/>
                    <a:pt x="560" y="934"/>
                    <a:pt x="556" y="934"/>
                  </a:cubicBezTo>
                  <a:cubicBezTo>
                    <a:pt x="555" y="934"/>
                    <a:pt x="555" y="934"/>
                    <a:pt x="555" y="934"/>
                  </a:cubicBezTo>
                  <a:lnTo>
                    <a:pt x="602" y="874"/>
                  </a:lnTo>
                  <a:cubicBezTo>
                    <a:pt x="627" y="846"/>
                    <a:pt x="649" y="815"/>
                    <a:pt x="671" y="787"/>
                  </a:cubicBezTo>
                  <a:cubicBezTo>
                    <a:pt x="699" y="747"/>
                    <a:pt x="718" y="718"/>
                    <a:pt x="716" y="718"/>
                  </a:cubicBezTo>
                  <a:lnTo>
                    <a:pt x="716" y="718"/>
                  </a:lnTo>
                  <a:cubicBezTo>
                    <a:pt x="715" y="718"/>
                    <a:pt x="707" y="727"/>
                    <a:pt x="690" y="749"/>
                  </a:cubicBezTo>
                  <a:cubicBezTo>
                    <a:pt x="690" y="749"/>
                    <a:pt x="690" y="749"/>
                    <a:pt x="712" y="718"/>
                  </a:cubicBezTo>
                  <a:lnTo>
                    <a:pt x="712" y="718"/>
                  </a:lnTo>
                  <a:cubicBezTo>
                    <a:pt x="705" y="725"/>
                    <a:pt x="697" y="734"/>
                    <a:pt x="687" y="746"/>
                  </a:cubicBezTo>
                  <a:cubicBezTo>
                    <a:pt x="662" y="773"/>
                    <a:pt x="649" y="787"/>
                    <a:pt x="648" y="787"/>
                  </a:cubicBezTo>
                  <a:cubicBezTo>
                    <a:pt x="646" y="787"/>
                    <a:pt x="658" y="772"/>
                    <a:pt x="684" y="743"/>
                  </a:cubicBezTo>
                  <a:cubicBezTo>
                    <a:pt x="713" y="705"/>
                    <a:pt x="723" y="690"/>
                    <a:pt x="720" y="690"/>
                  </a:cubicBezTo>
                  <a:lnTo>
                    <a:pt x="720" y="690"/>
                  </a:lnTo>
                  <a:cubicBezTo>
                    <a:pt x="718" y="690"/>
                    <a:pt x="712" y="696"/>
                    <a:pt x="702" y="705"/>
                  </a:cubicBezTo>
                  <a:cubicBezTo>
                    <a:pt x="675" y="736"/>
                    <a:pt x="661" y="748"/>
                    <a:pt x="658" y="748"/>
                  </a:cubicBezTo>
                  <a:cubicBezTo>
                    <a:pt x="656" y="748"/>
                    <a:pt x="661" y="740"/>
                    <a:pt x="674" y="727"/>
                  </a:cubicBezTo>
                  <a:cubicBezTo>
                    <a:pt x="687" y="712"/>
                    <a:pt x="693" y="705"/>
                    <a:pt x="693" y="705"/>
                  </a:cubicBezTo>
                  <a:lnTo>
                    <a:pt x="693" y="705"/>
                  </a:lnTo>
                  <a:cubicBezTo>
                    <a:pt x="692" y="705"/>
                    <a:pt x="685" y="712"/>
                    <a:pt x="671" y="724"/>
                  </a:cubicBezTo>
                  <a:cubicBezTo>
                    <a:pt x="689" y="706"/>
                    <a:pt x="709" y="686"/>
                    <a:pt x="708" y="686"/>
                  </a:cubicBezTo>
                  <a:lnTo>
                    <a:pt x="708" y="686"/>
                  </a:lnTo>
                  <a:cubicBezTo>
                    <a:pt x="707" y="686"/>
                    <a:pt x="704" y="689"/>
                    <a:pt x="696" y="696"/>
                  </a:cubicBezTo>
                  <a:cubicBezTo>
                    <a:pt x="696" y="696"/>
                    <a:pt x="696" y="696"/>
                    <a:pt x="668" y="721"/>
                  </a:cubicBezTo>
                  <a:lnTo>
                    <a:pt x="612" y="771"/>
                  </a:lnTo>
                  <a:cubicBezTo>
                    <a:pt x="596" y="790"/>
                    <a:pt x="577" y="805"/>
                    <a:pt x="558" y="821"/>
                  </a:cubicBezTo>
                  <a:cubicBezTo>
                    <a:pt x="552" y="827"/>
                    <a:pt x="548" y="830"/>
                    <a:pt x="547" y="830"/>
                  </a:cubicBezTo>
                  <a:cubicBezTo>
                    <a:pt x="542" y="830"/>
                    <a:pt x="568" y="795"/>
                    <a:pt x="633" y="736"/>
                  </a:cubicBezTo>
                  <a:lnTo>
                    <a:pt x="690" y="683"/>
                  </a:lnTo>
                  <a:lnTo>
                    <a:pt x="633" y="733"/>
                  </a:lnTo>
                  <a:cubicBezTo>
                    <a:pt x="630" y="730"/>
                    <a:pt x="630" y="730"/>
                    <a:pt x="659" y="705"/>
                  </a:cubicBezTo>
                  <a:cubicBezTo>
                    <a:pt x="690" y="683"/>
                    <a:pt x="690" y="683"/>
                    <a:pt x="690" y="680"/>
                  </a:cubicBezTo>
                  <a:lnTo>
                    <a:pt x="690" y="680"/>
                  </a:lnTo>
                  <a:cubicBezTo>
                    <a:pt x="690" y="680"/>
                    <a:pt x="687" y="680"/>
                    <a:pt x="659" y="702"/>
                  </a:cubicBezTo>
                  <a:cubicBezTo>
                    <a:pt x="624" y="729"/>
                    <a:pt x="610" y="741"/>
                    <a:pt x="609" y="741"/>
                  </a:cubicBezTo>
                  <a:cubicBezTo>
                    <a:pt x="608" y="741"/>
                    <a:pt x="615" y="734"/>
                    <a:pt x="627" y="724"/>
                  </a:cubicBezTo>
                  <a:cubicBezTo>
                    <a:pt x="657" y="700"/>
                    <a:pt x="672" y="688"/>
                    <a:pt x="672" y="688"/>
                  </a:cubicBezTo>
                  <a:lnTo>
                    <a:pt x="672" y="688"/>
                  </a:lnTo>
                  <a:cubicBezTo>
                    <a:pt x="671" y="688"/>
                    <a:pt x="656" y="699"/>
                    <a:pt x="627" y="721"/>
                  </a:cubicBezTo>
                  <a:cubicBezTo>
                    <a:pt x="596" y="742"/>
                    <a:pt x="581" y="753"/>
                    <a:pt x="580" y="753"/>
                  </a:cubicBezTo>
                  <a:cubicBezTo>
                    <a:pt x="579" y="753"/>
                    <a:pt x="594" y="741"/>
                    <a:pt x="624" y="718"/>
                  </a:cubicBezTo>
                  <a:cubicBezTo>
                    <a:pt x="650" y="699"/>
                    <a:pt x="674" y="679"/>
                    <a:pt x="681" y="673"/>
                  </a:cubicBezTo>
                  <a:lnTo>
                    <a:pt x="681" y="673"/>
                  </a:lnTo>
                  <a:cubicBezTo>
                    <a:pt x="683" y="672"/>
                    <a:pt x="684" y="672"/>
                    <a:pt x="685" y="672"/>
                  </a:cubicBezTo>
                  <a:lnTo>
                    <a:pt x="685" y="672"/>
                  </a:lnTo>
                  <a:cubicBezTo>
                    <a:pt x="684" y="672"/>
                    <a:pt x="683" y="672"/>
                    <a:pt x="682" y="672"/>
                  </a:cubicBezTo>
                  <a:lnTo>
                    <a:pt x="682" y="672"/>
                  </a:lnTo>
                  <a:cubicBezTo>
                    <a:pt x="683" y="671"/>
                    <a:pt x="684" y="671"/>
                    <a:pt x="684" y="671"/>
                  </a:cubicBezTo>
                  <a:lnTo>
                    <a:pt x="684" y="671"/>
                  </a:lnTo>
                  <a:lnTo>
                    <a:pt x="681" y="672"/>
                  </a:lnTo>
                  <a:lnTo>
                    <a:pt x="681" y="672"/>
                  </a:lnTo>
                  <a:cubicBezTo>
                    <a:pt x="675" y="674"/>
                    <a:pt x="666" y="675"/>
                    <a:pt x="655" y="677"/>
                  </a:cubicBezTo>
                  <a:lnTo>
                    <a:pt x="643" y="678"/>
                  </a:lnTo>
                  <a:lnTo>
                    <a:pt x="643" y="678"/>
                  </a:lnTo>
                  <a:cubicBezTo>
                    <a:pt x="644" y="677"/>
                    <a:pt x="646" y="676"/>
                    <a:pt x="647" y="675"/>
                  </a:cubicBezTo>
                  <a:lnTo>
                    <a:pt x="647" y="675"/>
                  </a:lnTo>
                  <a:lnTo>
                    <a:pt x="655" y="674"/>
                  </a:lnTo>
                  <a:cubicBezTo>
                    <a:pt x="693" y="667"/>
                    <a:pt x="693" y="667"/>
                    <a:pt x="696" y="664"/>
                  </a:cubicBezTo>
                  <a:cubicBezTo>
                    <a:pt x="699" y="661"/>
                    <a:pt x="699" y="661"/>
                    <a:pt x="737" y="661"/>
                  </a:cubicBezTo>
                  <a:lnTo>
                    <a:pt x="759" y="661"/>
                  </a:lnTo>
                  <a:cubicBezTo>
                    <a:pt x="749" y="661"/>
                    <a:pt x="734" y="658"/>
                    <a:pt x="740" y="658"/>
                  </a:cubicBezTo>
                  <a:cubicBezTo>
                    <a:pt x="740" y="655"/>
                    <a:pt x="746" y="652"/>
                    <a:pt x="709" y="642"/>
                  </a:cubicBezTo>
                  <a:lnTo>
                    <a:pt x="712" y="642"/>
                  </a:lnTo>
                  <a:cubicBezTo>
                    <a:pt x="733" y="648"/>
                    <a:pt x="742" y="649"/>
                    <a:pt x="746" y="649"/>
                  </a:cubicBezTo>
                  <a:cubicBezTo>
                    <a:pt x="749" y="649"/>
                    <a:pt x="749" y="649"/>
                    <a:pt x="749" y="649"/>
                  </a:cubicBezTo>
                  <a:cubicBezTo>
                    <a:pt x="712" y="636"/>
                    <a:pt x="715" y="636"/>
                    <a:pt x="715" y="636"/>
                  </a:cubicBezTo>
                  <a:lnTo>
                    <a:pt x="715" y="636"/>
                  </a:lnTo>
                  <a:cubicBezTo>
                    <a:pt x="749" y="645"/>
                    <a:pt x="749" y="645"/>
                    <a:pt x="753" y="645"/>
                  </a:cubicBezTo>
                  <a:cubicBezTo>
                    <a:pt x="753" y="645"/>
                    <a:pt x="753" y="642"/>
                    <a:pt x="718" y="630"/>
                  </a:cubicBezTo>
                  <a:cubicBezTo>
                    <a:pt x="718" y="630"/>
                    <a:pt x="720" y="628"/>
                    <a:pt x="726" y="628"/>
                  </a:cubicBezTo>
                  <a:cubicBezTo>
                    <a:pt x="731" y="628"/>
                    <a:pt x="742" y="630"/>
                    <a:pt x="759" y="636"/>
                  </a:cubicBezTo>
                  <a:cubicBezTo>
                    <a:pt x="769" y="641"/>
                    <a:pt x="773" y="643"/>
                    <a:pt x="774" y="643"/>
                  </a:cubicBezTo>
                  <a:cubicBezTo>
                    <a:pt x="775" y="643"/>
                    <a:pt x="752" y="631"/>
                    <a:pt x="727" y="617"/>
                  </a:cubicBezTo>
                  <a:cubicBezTo>
                    <a:pt x="706" y="608"/>
                    <a:pt x="684" y="595"/>
                    <a:pt x="662" y="583"/>
                  </a:cubicBezTo>
                  <a:lnTo>
                    <a:pt x="662" y="583"/>
                  </a:lnTo>
                  <a:lnTo>
                    <a:pt x="731" y="617"/>
                  </a:lnTo>
                  <a:cubicBezTo>
                    <a:pt x="762" y="633"/>
                    <a:pt x="762" y="633"/>
                    <a:pt x="765" y="633"/>
                  </a:cubicBezTo>
                  <a:cubicBezTo>
                    <a:pt x="734" y="614"/>
                    <a:pt x="734" y="608"/>
                    <a:pt x="743" y="602"/>
                  </a:cubicBezTo>
                  <a:cubicBezTo>
                    <a:pt x="753" y="595"/>
                    <a:pt x="753" y="592"/>
                    <a:pt x="724" y="570"/>
                  </a:cubicBezTo>
                  <a:cubicBezTo>
                    <a:pt x="708" y="557"/>
                    <a:pt x="700" y="551"/>
                    <a:pt x="701" y="551"/>
                  </a:cubicBezTo>
                  <a:lnTo>
                    <a:pt x="701" y="551"/>
                  </a:lnTo>
                  <a:cubicBezTo>
                    <a:pt x="703" y="551"/>
                    <a:pt x="711" y="555"/>
                    <a:pt x="727" y="564"/>
                  </a:cubicBezTo>
                  <a:cubicBezTo>
                    <a:pt x="784" y="603"/>
                    <a:pt x="807" y="620"/>
                    <a:pt x="810" y="622"/>
                  </a:cubicBezTo>
                  <a:lnTo>
                    <a:pt x="810" y="622"/>
                  </a:lnTo>
                  <a:cubicBezTo>
                    <a:pt x="809" y="621"/>
                    <a:pt x="802" y="616"/>
                    <a:pt x="793" y="608"/>
                  </a:cubicBezTo>
                  <a:cubicBezTo>
                    <a:pt x="793" y="608"/>
                    <a:pt x="765" y="583"/>
                    <a:pt x="737" y="558"/>
                  </a:cubicBezTo>
                  <a:lnTo>
                    <a:pt x="737" y="558"/>
                  </a:lnTo>
                  <a:cubicBezTo>
                    <a:pt x="756" y="573"/>
                    <a:pt x="768" y="580"/>
                    <a:pt x="773" y="580"/>
                  </a:cubicBezTo>
                  <a:cubicBezTo>
                    <a:pt x="782" y="580"/>
                    <a:pt x="768" y="556"/>
                    <a:pt x="741" y="523"/>
                  </a:cubicBezTo>
                  <a:lnTo>
                    <a:pt x="741" y="523"/>
                  </a:lnTo>
                  <a:cubicBezTo>
                    <a:pt x="743" y="525"/>
                    <a:pt x="747" y="528"/>
                    <a:pt x="759" y="542"/>
                  </a:cubicBezTo>
                  <a:cubicBezTo>
                    <a:pt x="779" y="565"/>
                    <a:pt x="785" y="567"/>
                    <a:pt x="788" y="567"/>
                  </a:cubicBezTo>
                  <a:cubicBezTo>
                    <a:pt x="789" y="567"/>
                    <a:pt x="790" y="567"/>
                    <a:pt x="790" y="567"/>
                  </a:cubicBezTo>
                  <a:cubicBezTo>
                    <a:pt x="793" y="564"/>
                    <a:pt x="793" y="564"/>
                    <a:pt x="793" y="564"/>
                  </a:cubicBezTo>
                  <a:cubicBezTo>
                    <a:pt x="771" y="538"/>
                    <a:pt x="765" y="528"/>
                    <a:pt x="768" y="528"/>
                  </a:cubicBezTo>
                  <a:lnTo>
                    <a:pt x="768" y="528"/>
                  </a:lnTo>
                  <a:cubicBezTo>
                    <a:pt x="771" y="528"/>
                    <a:pt x="787" y="543"/>
                    <a:pt x="800" y="561"/>
                  </a:cubicBezTo>
                  <a:cubicBezTo>
                    <a:pt x="825" y="589"/>
                    <a:pt x="825" y="589"/>
                    <a:pt x="828" y="589"/>
                  </a:cubicBezTo>
                  <a:cubicBezTo>
                    <a:pt x="809" y="562"/>
                    <a:pt x="804" y="552"/>
                    <a:pt x="806" y="552"/>
                  </a:cubicBezTo>
                  <a:lnTo>
                    <a:pt x="806" y="552"/>
                  </a:lnTo>
                  <a:cubicBezTo>
                    <a:pt x="809" y="552"/>
                    <a:pt x="823" y="568"/>
                    <a:pt x="834" y="586"/>
                  </a:cubicBezTo>
                  <a:lnTo>
                    <a:pt x="837" y="586"/>
                  </a:lnTo>
                  <a:cubicBezTo>
                    <a:pt x="815" y="551"/>
                    <a:pt x="818" y="551"/>
                    <a:pt x="818" y="551"/>
                  </a:cubicBezTo>
                  <a:cubicBezTo>
                    <a:pt x="822" y="551"/>
                    <a:pt x="825" y="551"/>
                    <a:pt x="803" y="520"/>
                  </a:cubicBezTo>
                  <a:cubicBezTo>
                    <a:pt x="790" y="498"/>
                    <a:pt x="778" y="476"/>
                    <a:pt x="765" y="454"/>
                  </a:cubicBezTo>
                  <a:lnTo>
                    <a:pt x="765" y="454"/>
                  </a:lnTo>
                  <a:lnTo>
                    <a:pt x="784" y="486"/>
                  </a:lnTo>
                  <a:cubicBezTo>
                    <a:pt x="806" y="517"/>
                    <a:pt x="809" y="517"/>
                    <a:pt x="812" y="517"/>
                  </a:cubicBezTo>
                  <a:cubicBezTo>
                    <a:pt x="814" y="516"/>
                    <a:pt x="815" y="516"/>
                    <a:pt x="816" y="516"/>
                  </a:cubicBezTo>
                  <a:cubicBezTo>
                    <a:pt x="821" y="516"/>
                    <a:pt x="826" y="522"/>
                    <a:pt x="840" y="548"/>
                  </a:cubicBezTo>
                  <a:lnTo>
                    <a:pt x="825" y="514"/>
                  </a:lnTo>
                  <a:cubicBezTo>
                    <a:pt x="817" y="497"/>
                    <a:pt x="814" y="488"/>
                    <a:pt x="814" y="488"/>
                  </a:cubicBezTo>
                  <a:lnTo>
                    <a:pt x="814" y="488"/>
                  </a:lnTo>
                  <a:cubicBezTo>
                    <a:pt x="815" y="488"/>
                    <a:pt x="820" y="497"/>
                    <a:pt x="828" y="514"/>
                  </a:cubicBezTo>
                  <a:cubicBezTo>
                    <a:pt x="835" y="531"/>
                    <a:pt x="840" y="539"/>
                    <a:pt x="841" y="539"/>
                  </a:cubicBezTo>
                  <a:cubicBezTo>
                    <a:pt x="843" y="539"/>
                    <a:pt x="840" y="530"/>
                    <a:pt x="834" y="511"/>
                  </a:cubicBezTo>
                  <a:lnTo>
                    <a:pt x="837" y="511"/>
                  </a:lnTo>
                  <a:cubicBezTo>
                    <a:pt x="845" y="533"/>
                    <a:pt x="850" y="549"/>
                    <a:pt x="853" y="557"/>
                  </a:cubicBezTo>
                  <a:lnTo>
                    <a:pt x="853" y="557"/>
                  </a:lnTo>
                  <a:cubicBezTo>
                    <a:pt x="849" y="563"/>
                    <a:pt x="846" y="566"/>
                    <a:pt x="847" y="566"/>
                  </a:cubicBezTo>
                  <a:cubicBezTo>
                    <a:pt x="847" y="566"/>
                    <a:pt x="849" y="563"/>
                    <a:pt x="854" y="558"/>
                  </a:cubicBezTo>
                  <a:lnTo>
                    <a:pt x="854" y="558"/>
                  </a:lnTo>
                  <a:cubicBezTo>
                    <a:pt x="855" y="563"/>
                    <a:pt x="856" y="565"/>
                    <a:pt x="856" y="565"/>
                  </a:cubicBezTo>
                  <a:cubicBezTo>
                    <a:pt x="857" y="565"/>
                    <a:pt x="856" y="562"/>
                    <a:pt x="854" y="558"/>
                  </a:cubicBezTo>
                  <a:lnTo>
                    <a:pt x="854" y="558"/>
                  </a:lnTo>
                  <a:cubicBezTo>
                    <a:pt x="857" y="554"/>
                    <a:pt x="861" y="550"/>
                    <a:pt x="865" y="545"/>
                  </a:cubicBezTo>
                  <a:cubicBezTo>
                    <a:pt x="884" y="519"/>
                    <a:pt x="889" y="517"/>
                    <a:pt x="890" y="517"/>
                  </a:cubicBezTo>
                  <a:cubicBezTo>
                    <a:pt x="890" y="517"/>
                    <a:pt x="890" y="517"/>
                    <a:pt x="890" y="517"/>
                  </a:cubicBezTo>
                  <a:cubicBezTo>
                    <a:pt x="897" y="508"/>
                    <a:pt x="906" y="498"/>
                    <a:pt x="916" y="492"/>
                  </a:cubicBezTo>
                  <a:lnTo>
                    <a:pt x="916" y="492"/>
                  </a:lnTo>
                  <a:cubicBezTo>
                    <a:pt x="909" y="501"/>
                    <a:pt x="900" y="514"/>
                    <a:pt x="894" y="523"/>
                  </a:cubicBezTo>
                  <a:cubicBezTo>
                    <a:pt x="894" y="523"/>
                    <a:pt x="894" y="523"/>
                    <a:pt x="919" y="498"/>
                  </a:cubicBezTo>
                  <a:cubicBezTo>
                    <a:pt x="919" y="498"/>
                    <a:pt x="931" y="486"/>
                    <a:pt x="932" y="486"/>
                  </a:cubicBezTo>
                  <a:lnTo>
                    <a:pt x="932" y="486"/>
                  </a:lnTo>
                  <a:cubicBezTo>
                    <a:pt x="933" y="486"/>
                    <a:pt x="930" y="489"/>
                    <a:pt x="922" y="498"/>
                  </a:cubicBezTo>
                  <a:cubicBezTo>
                    <a:pt x="912" y="508"/>
                    <a:pt x="903" y="520"/>
                    <a:pt x="897" y="533"/>
                  </a:cubicBezTo>
                  <a:cubicBezTo>
                    <a:pt x="897" y="533"/>
                    <a:pt x="897" y="534"/>
                    <a:pt x="897" y="534"/>
                  </a:cubicBezTo>
                  <a:cubicBezTo>
                    <a:pt x="899" y="534"/>
                    <a:pt x="905" y="529"/>
                    <a:pt x="928" y="511"/>
                  </a:cubicBezTo>
                  <a:lnTo>
                    <a:pt x="928" y="511"/>
                  </a:lnTo>
                  <a:cubicBezTo>
                    <a:pt x="894" y="541"/>
                    <a:pt x="881" y="553"/>
                    <a:pt x="881" y="553"/>
                  </a:cubicBezTo>
                  <a:cubicBezTo>
                    <a:pt x="882" y="553"/>
                    <a:pt x="889" y="548"/>
                    <a:pt x="900" y="539"/>
                  </a:cubicBezTo>
                  <a:cubicBezTo>
                    <a:pt x="926" y="521"/>
                    <a:pt x="930" y="518"/>
                    <a:pt x="931" y="517"/>
                  </a:cubicBezTo>
                  <a:lnTo>
                    <a:pt x="931" y="517"/>
                  </a:lnTo>
                  <a:cubicBezTo>
                    <a:pt x="915" y="528"/>
                    <a:pt x="908" y="534"/>
                    <a:pt x="909" y="534"/>
                  </a:cubicBezTo>
                  <a:cubicBezTo>
                    <a:pt x="911" y="534"/>
                    <a:pt x="919" y="529"/>
                    <a:pt x="934" y="520"/>
                  </a:cubicBezTo>
                  <a:lnTo>
                    <a:pt x="934" y="520"/>
                  </a:lnTo>
                  <a:cubicBezTo>
                    <a:pt x="934" y="523"/>
                    <a:pt x="934" y="523"/>
                    <a:pt x="903" y="545"/>
                  </a:cubicBezTo>
                  <a:lnTo>
                    <a:pt x="903" y="548"/>
                  </a:lnTo>
                  <a:cubicBezTo>
                    <a:pt x="926" y="532"/>
                    <a:pt x="937" y="526"/>
                    <a:pt x="940" y="526"/>
                  </a:cubicBezTo>
                  <a:lnTo>
                    <a:pt x="940" y="526"/>
                  </a:lnTo>
                  <a:cubicBezTo>
                    <a:pt x="946" y="526"/>
                    <a:pt x="928" y="544"/>
                    <a:pt x="906" y="558"/>
                  </a:cubicBezTo>
                  <a:cubicBezTo>
                    <a:pt x="919" y="551"/>
                    <a:pt x="931" y="545"/>
                    <a:pt x="941" y="539"/>
                  </a:cubicBezTo>
                  <a:cubicBezTo>
                    <a:pt x="972" y="521"/>
                    <a:pt x="989" y="512"/>
                    <a:pt x="990" y="512"/>
                  </a:cubicBezTo>
                  <a:lnTo>
                    <a:pt x="990" y="512"/>
                  </a:lnTo>
                  <a:cubicBezTo>
                    <a:pt x="991" y="512"/>
                    <a:pt x="975" y="522"/>
                    <a:pt x="941" y="542"/>
                  </a:cubicBezTo>
                  <a:cubicBezTo>
                    <a:pt x="909" y="561"/>
                    <a:pt x="894" y="570"/>
                    <a:pt x="894" y="570"/>
                  </a:cubicBezTo>
                  <a:cubicBezTo>
                    <a:pt x="894" y="570"/>
                    <a:pt x="911" y="561"/>
                    <a:pt x="944" y="542"/>
                  </a:cubicBezTo>
                  <a:cubicBezTo>
                    <a:pt x="954" y="537"/>
                    <a:pt x="961" y="535"/>
                    <a:pt x="964" y="535"/>
                  </a:cubicBezTo>
                  <a:cubicBezTo>
                    <a:pt x="970" y="535"/>
                    <a:pt x="958" y="547"/>
                    <a:pt x="912" y="570"/>
                  </a:cubicBezTo>
                  <a:lnTo>
                    <a:pt x="869" y="592"/>
                  </a:lnTo>
                  <a:lnTo>
                    <a:pt x="869" y="592"/>
                  </a:lnTo>
                  <a:cubicBezTo>
                    <a:pt x="872" y="591"/>
                    <a:pt x="875" y="590"/>
                    <a:pt x="878" y="589"/>
                  </a:cubicBezTo>
                  <a:cubicBezTo>
                    <a:pt x="902" y="578"/>
                    <a:pt x="909" y="575"/>
                    <a:pt x="911" y="575"/>
                  </a:cubicBezTo>
                  <a:cubicBezTo>
                    <a:pt x="912" y="575"/>
                    <a:pt x="912" y="576"/>
                    <a:pt x="912" y="577"/>
                  </a:cubicBezTo>
                  <a:cubicBezTo>
                    <a:pt x="912" y="577"/>
                    <a:pt x="913" y="577"/>
                    <a:pt x="914" y="577"/>
                  </a:cubicBezTo>
                  <a:cubicBezTo>
                    <a:pt x="916" y="577"/>
                    <a:pt x="922" y="576"/>
                    <a:pt x="929" y="574"/>
                  </a:cubicBezTo>
                  <a:lnTo>
                    <a:pt x="929" y="574"/>
                  </a:lnTo>
                  <a:cubicBezTo>
                    <a:pt x="880" y="609"/>
                    <a:pt x="839" y="658"/>
                    <a:pt x="813" y="716"/>
                  </a:cubicBezTo>
                  <a:lnTo>
                    <a:pt x="813" y="716"/>
                  </a:lnTo>
                  <a:cubicBezTo>
                    <a:pt x="813" y="716"/>
                    <a:pt x="813" y="716"/>
                    <a:pt x="813" y="716"/>
                  </a:cubicBezTo>
                  <a:lnTo>
                    <a:pt x="813" y="716"/>
                  </a:lnTo>
                  <a:cubicBezTo>
                    <a:pt x="812" y="716"/>
                    <a:pt x="809" y="725"/>
                    <a:pt x="803" y="743"/>
                  </a:cubicBezTo>
                  <a:cubicBezTo>
                    <a:pt x="806" y="734"/>
                    <a:pt x="809" y="725"/>
                    <a:pt x="813" y="716"/>
                  </a:cubicBezTo>
                  <a:lnTo>
                    <a:pt x="813" y="716"/>
                  </a:lnTo>
                  <a:cubicBezTo>
                    <a:pt x="813" y="719"/>
                    <a:pt x="812" y="729"/>
                    <a:pt x="809" y="746"/>
                  </a:cubicBezTo>
                  <a:lnTo>
                    <a:pt x="815" y="746"/>
                  </a:lnTo>
                  <a:cubicBezTo>
                    <a:pt x="818" y="730"/>
                    <a:pt x="821" y="722"/>
                    <a:pt x="823" y="722"/>
                  </a:cubicBezTo>
                  <a:cubicBezTo>
                    <a:pt x="826" y="722"/>
                    <a:pt x="828" y="732"/>
                    <a:pt x="828" y="752"/>
                  </a:cubicBezTo>
                  <a:lnTo>
                    <a:pt x="831" y="752"/>
                  </a:lnTo>
                  <a:cubicBezTo>
                    <a:pt x="834" y="725"/>
                    <a:pt x="838" y="713"/>
                    <a:pt x="841" y="713"/>
                  </a:cubicBezTo>
                  <a:cubicBezTo>
                    <a:pt x="846" y="713"/>
                    <a:pt x="850" y="748"/>
                    <a:pt x="850" y="796"/>
                  </a:cubicBezTo>
                  <a:cubicBezTo>
                    <a:pt x="850" y="811"/>
                    <a:pt x="850" y="821"/>
                    <a:pt x="851" y="821"/>
                  </a:cubicBezTo>
                  <a:cubicBezTo>
                    <a:pt x="852" y="821"/>
                    <a:pt x="853" y="802"/>
                    <a:pt x="853" y="758"/>
                  </a:cubicBezTo>
                  <a:cubicBezTo>
                    <a:pt x="856" y="721"/>
                    <a:pt x="856" y="721"/>
                    <a:pt x="859" y="721"/>
                  </a:cubicBezTo>
                  <a:cubicBezTo>
                    <a:pt x="859" y="758"/>
                    <a:pt x="865" y="761"/>
                    <a:pt x="869" y="761"/>
                  </a:cubicBezTo>
                  <a:cubicBezTo>
                    <a:pt x="869" y="761"/>
                    <a:pt x="872" y="765"/>
                    <a:pt x="878" y="802"/>
                  </a:cubicBezTo>
                  <a:cubicBezTo>
                    <a:pt x="876" y="783"/>
                    <a:pt x="876" y="774"/>
                    <a:pt x="876" y="774"/>
                  </a:cubicBezTo>
                  <a:lnTo>
                    <a:pt x="876" y="774"/>
                  </a:lnTo>
                  <a:cubicBezTo>
                    <a:pt x="876" y="774"/>
                    <a:pt x="878" y="783"/>
                    <a:pt x="881" y="802"/>
                  </a:cubicBezTo>
                  <a:cubicBezTo>
                    <a:pt x="887" y="827"/>
                    <a:pt x="890" y="852"/>
                    <a:pt x="890" y="877"/>
                  </a:cubicBezTo>
                  <a:lnTo>
                    <a:pt x="887" y="877"/>
                  </a:lnTo>
                  <a:cubicBezTo>
                    <a:pt x="887" y="877"/>
                    <a:pt x="884" y="877"/>
                    <a:pt x="887" y="915"/>
                  </a:cubicBezTo>
                  <a:cubicBezTo>
                    <a:pt x="887" y="940"/>
                    <a:pt x="894" y="965"/>
                    <a:pt x="900" y="990"/>
                  </a:cubicBezTo>
                  <a:cubicBezTo>
                    <a:pt x="904" y="1006"/>
                    <a:pt x="906" y="1015"/>
                    <a:pt x="907" y="1015"/>
                  </a:cubicBezTo>
                  <a:cubicBezTo>
                    <a:pt x="908" y="1015"/>
                    <a:pt x="905" y="997"/>
                    <a:pt x="900" y="953"/>
                  </a:cubicBezTo>
                  <a:cubicBezTo>
                    <a:pt x="897" y="915"/>
                    <a:pt x="890" y="840"/>
                    <a:pt x="887" y="802"/>
                  </a:cubicBezTo>
                  <a:cubicBezTo>
                    <a:pt x="887" y="794"/>
                    <a:pt x="887" y="789"/>
                    <a:pt x="887" y="786"/>
                  </a:cubicBezTo>
                  <a:lnTo>
                    <a:pt x="887" y="786"/>
                  </a:lnTo>
                  <a:cubicBezTo>
                    <a:pt x="887" y="766"/>
                    <a:pt x="886" y="749"/>
                    <a:pt x="887" y="749"/>
                  </a:cubicBezTo>
                  <a:lnTo>
                    <a:pt x="887" y="749"/>
                  </a:lnTo>
                  <a:cubicBezTo>
                    <a:pt x="888" y="749"/>
                    <a:pt x="889" y="754"/>
                    <a:pt x="890" y="765"/>
                  </a:cubicBezTo>
                  <a:cubicBezTo>
                    <a:pt x="886" y="727"/>
                    <a:pt x="883" y="708"/>
                    <a:pt x="885" y="708"/>
                  </a:cubicBezTo>
                  <a:lnTo>
                    <a:pt x="885" y="708"/>
                  </a:lnTo>
                  <a:cubicBezTo>
                    <a:pt x="886" y="708"/>
                    <a:pt x="890" y="727"/>
                    <a:pt x="900" y="765"/>
                  </a:cubicBezTo>
                  <a:cubicBezTo>
                    <a:pt x="905" y="783"/>
                    <a:pt x="908" y="793"/>
                    <a:pt x="909" y="793"/>
                  </a:cubicBezTo>
                  <a:cubicBezTo>
                    <a:pt x="910" y="793"/>
                    <a:pt x="909" y="783"/>
                    <a:pt x="906" y="765"/>
                  </a:cubicBezTo>
                  <a:lnTo>
                    <a:pt x="906" y="765"/>
                  </a:lnTo>
                  <a:cubicBezTo>
                    <a:pt x="916" y="802"/>
                    <a:pt x="919" y="802"/>
                    <a:pt x="922" y="802"/>
                  </a:cubicBezTo>
                  <a:cubicBezTo>
                    <a:pt x="925" y="812"/>
                    <a:pt x="927" y="816"/>
                    <a:pt x="928" y="816"/>
                  </a:cubicBezTo>
                  <a:cubicBezTo>
                    <a:pt x="929" y="816"/>
                    <a:pt x="922" y="791"/>
                    <a:pt x="916" y="765"/>
                  </a:cubicBezTo>
                  <a:cubicBezTo>
                    <a:pt x="906" y="729"/>
                    <a:pt x="901" y="711"/>
                    <a:pt x="902" y="711"/>
                  </a:cubicBezTo>
                  <a:lnTo>
                    <a:pt x="902" y="711"/>
                  </a:lnTo>
                  <a:cubicBezTo>
                    <a:pt x="902" y="711"/>
                    <a:pt x="908" y="729"/>
                    <a:pt x="919" y="765"/>
                  </a:cubicBezTo>
                  <a:cubicBezTo>
                    <a:pt x="928" y="802"/>
                    <a:pt x="937" y="837"/>
                    <a:pt x="953" y="874"/>
                  </a:cubicBezTo>
                  <a:lnTo>
                    <a:pt x="931" y="802"/>
                  </a:lnTo>
                  <a:cubicBezTo>
                    <a:pt x="922" y="775"/>
                    <a:pt x="915" y="750"/>
                    <a:pt x="916" y="750"/>
                  </a:cubicBezTo>
                  <a:lnTo>
                    <a:pt x="916" y="750"/>
                  </a:lnTo>
                  <a:cubicBezTo>
                    <a:pt x="916" y="750"/>
                    <a:pt x="918" y="755"/>
                    <a:pt x="922" y="765"/>
                  </a:cubicBezTo>
                  <a:cubicBezTo>
                    <a:pt x="925" y="777"/>
                    <a:pt x="928" y="790"/>
                    <a:pt x="934" y="802"/>
                  </a:cubicBezTo>
                  <a:cubicBezTo>
                    <a:pt x="934" y="802"/>
                    <a:pt x="934" y="802"/>
                    <a:pt x="935" y="802"/>
                  </a:cubicBezTo>
                  <a:cubicBezTo>
                    <a:pt x="935" y="802"/>
                    <a:pt x="939" y="804"/>
                    <a:pt x="950" y="837"/>
                  </a:cubicBezTo>
                  <a:cubicBezTo>
                    <a:pt x="964" y="878"/>
                    <a:pt x="971" y="895"/>
                    <a:pt x="971" y="895"/>
                  </a:cubicBezTo>
                  <a:cubicBezTo>
                    <a:pt x="972" y="895"/>
                    <a:pt x="970" y="886"/>
                    <a:pt x="966" y="871"/>
                  </a:cubicBezTo>
                  <a:cubicBezTo>
                    <a:pt x="966" y="871"/>
                    <a:pt x="953" y="837"/>
                    <a:pt x="941" y="799"/>
                  </a:cubicBezTo>
                  <a:lnTo>
                    <a:pt x="941" y="799"/>
                  </a:lnTo>
                  <a:lnTo>
                    <a:pt x="956" y="834"/>
                  </a:lnTo>
                  <a:cubicBezTo>
                    <a:pt x="958" y="842"/>
                    <a:pt x="962" y="850"/>
                    <a:pt x="964" y="858"/>
                  </a:cubicBezTo>
                  <a:lnTo>
                    <a:pt x="964" y="858"/>
                  </a:lnTo>
                  <a:cubicBezTo>
                    <a:pt x="960" y="837"/>
                    <a:pt x="955" y="817"/>
                    <a:pt x="947" y="799"/>
                  </a:cubicBezTo>
                  <a:cubicBezTo>
                    <a:pt x="931" y="765"/>
                    <a:pt x="934" y="765"/>
                    <a:pt x="934" y="765"/>
                  </a:cubicBezTo>
                  <a:cubicBezTo>
                    <a:pt x="934" y="765"/>
                    <a:pt x="937" y="765"/>
                    <a:pt x="922" y="730"/>
                  </a:cubicBezTo>
                  <a:cubicBezTo>
                    <a:pt x="910" y="701"/>
                    <a:pt x="907" y="694"/>
                    <a:pt x="908" y="694"/>
                  </a:cubicBezTo>
                  <a:lnTo>
                    <a:pt x="908" y="694"/>
                  </a:lnTo>
                  <a:cubicBezTo>
                    <a:pt x="908" y="694"/>
                    <a:pt x="909" y="695"/>
                    <a:pt x="909" y="696"/>
                  </a:cubicBezTo>
                  <a:cubicBezTo>
                    <a:pt x="912" y="705"/>
                    <a:pt x="919" y="718"/>
                    <a:pt x="925" y="730"/>
                  </a:cubicBezTo>
                  <a:cubicBezTo>
                    <a:pt x="920" y="720"/>
                    <a:pt x="918" y="716"/>
                    <a:pt x="919" y="716"/>
                  </a:cubicBezTo>
                  <a:lnTo>
                    <a:pt x="919" y="716"/>
                  </a:lnTo>
                  <a:cubicBezTo>
                    <a:pt x="919" y="716"/>
                    <a:pt x="930" y="739"/>
                    <a:pt x="944" y="761"/>
                  </a:cubicBezTo>
                  <a:cubicBezTo>
                    <a:pt x="953" y="779"/>
                    <a:pt x="958" y="787"/>
                    <a:pt x="958" y="787"/>
                  </a:cubicBezTo>
                  <a:cubicBezTo>
                    <a:pt x="959" y="787"/>
                    <a:pt x="955" y="779"/>
                    <a:pt x="947" y="761"/>
                  </a:cubicBezTo>
                  <a:lnTo>
                    <a:pt x="947" y="761"/>
                  </a:lnTo>
                  <a:lnTo>
                    <a:pt x="966" y="796"/>
                  </a:lnTo>
                  <a:cubicBezTo>
                    <a:pt x="966" y="796"/>
                    <a:pt x="963" y="796"/>
                    <a:pt x="981" y="827"/>
                  </a:cubicBezTo>
                  <a:cubicBezTo>
                    <a:pt x="981" y="827"/>
                    <a:pt x="984" y="827"/>
                    <a:pt x="1003" y="862"/>
                  </a:cubicBezTo>
                  <a:cubicBezTo>
                    <a:pt x="974" y="805"/>
                    <a:pt x="932" y="730"/>
                    <a:pt x="919" y="704"/>
                  </a:cubicBezTo>
                  <a:lnTo>
                    <a:pt x="919" y="704"/>
                  </a:lnTo>
                  <a:cubicBezTo>
                    <a:pt x="920" y="704"/>
                    <a:pt x="920" y="705"/>
                    <a:pt x="920" y="705"/>
                  </a:cubicBezTo>
                  <a:lnTo>
                    <a:pt x="920" y="705"/>
                  </a:lnTo>
                  <a:cubicBezTo>
                    <a:pt x="920" y="704"/>
                    <a:pt x="919" y="703"/>
                    <a:pt x="919" y="703"/>
                  </a:cubicBezTo>
                  <a:lnTo>
                    <a:pt x="919" y="703"/>
                  </a:lnTo>
                  <a:cubicBezTo>
                    <a:pt x="919" y="702"/>
                    <a:pt x="918" y="702"/>
                    <a:pt x="918" y="702"/>
                  </a:cubicBezTo>
                  <a:lnTo>
                    <a:pt x="918" y="702"/>
                  </a:lnTo>
                  <a:cubicBezTo>
                    <a:pt x="918" y="702"/>
                    <a:pt x="918" y="702"/>
                    <a:pt x="918" y="702"/>
                  </a:cubicBezTo>
                  <a:lnTo>
                    <a:pt x="918" y="702"/>
                  </a:lnTo>
                  <a:cubicBezTo>
                    <a:pt x="917" y="701"/>
                    <a:pt x="916" y="700"/>
                    <a:pt x="916" y="699"/>
                  </a:cubicBezTo>
                  <a:cubicBezTo>
                    <a:pt x="910" y="690"/>
                    <a:pt x="909" y="688"/>
                    <a:pt x="909" y="688"/>
                  </a:cubicBezTo>
                  <a:lnTo>
                    <a:pt x="909" y="688"/>
                  </a:lnTo>
                  <a:cubicBezTo>
                    <a:pt x="909" y="688"/>
                    <a:pt x="911" y="690"/>
                    <a:pt x="912" y="690"/>
                  </a:cubicBezTo>
                  <a:cubicBezTo>
                    <a:pt x="912" y="690"/>
                    <a:pt x="912" y="690"/>
                    <a:pt x="912" y="689"/>
                  </a:cubicBezTo>
                  <a:cubicBezTo>
                    <a:pt x="915" y="693"/>
                    <a:pt x="917" y="696"/>
                    <a:pt x="919" y="699"/>
                  </a:cubicBezTo>
                  <a:lnTo>
                    <a:pt x="919" y="699"/>
                  </a:lnTo>
                  <a:cubicBezTo>
                    <a:pt x="919" y="699"/>
                    <a:pt x="919" y="699"/>
                    <a:pt x="919" y="699"/>
                  </a:cubicBezTo>
                  <a:lnTo>
                    <a:pt x="919" y="699"/>
                  </a:lnTo>
                  <a:lnTo>
                    <a:pt x="919" y="699"/>
                  </a:lnTo>
                  <a:lnTo>
                    <a:pt x="919" y="699"/>
                  </a:lnTo>
                  <a:cubicBezTo>
                    <a:pt x="919" y="699"/>
                    <a:pt x="919" y="699"/>
                    <a:pt x="919" y="699"/>
                  </a:cubicBezTo>
                  <a:lnTo>
                    <a:pt x="919" y="699"/>
                  </a:lnTo>
                  <a:cubicBezTo>
                    <a:pt x="920" y="700"/>
                    <a:pt x="920" y="701"/>
                    <a:pt x="921" y="702"/>
                  </a:cubicBezTo>
                  <a:lnTo>
                    <a:pt x="921" y="702"/>
                  </a:lnTo>
                  <a:cubicBezTo>
                    <a:pt x="921" y="701"/>
                    <a:pt x="921" y="701"/>
                    <a:pt x="921" y="701"/>
                  </a:cubicBezTo>
                  <a:lnTo>
                    <a:pt x="921" y="701"/>
                  </a:lnTo>
                  <a:cubicBezTo>
                    <a:pt x="921" y="701"/>
                    <a:pt x="922" y="702"/>
                    <a:pt x="922" y="702"/>
                  </a:cubicBezTo>
                  <a:lnTo>
                    <a:pt x="922" y="702"/>
                  </a:lnTo>
                  <a:cubicBezTo>
                    <a:pt x="922" y="703"/>
                    <a:pt x="923" y="703"/>
                    <a:pt x="923" y="704"/>
                  </a:cubicBezTo>
                  <a:lnTo>
                    <a:pt x="923" y="704"/>
                  </a:lnTo>
                  <a:cubicBezTo>
                    <a:pt x="923" y="703"/>
                    <a:pt x="923" y="703"/>
                    <a:pt x="923" y="703"/>
                  </a:cubicBezTo>
                  <a:lnTo>
                    <a:pt x="923" y="703"/>
                  </a:lnTo>
                  <a:lnTo>
                    <a:pt x="926" y="707"/>
                  </a:lnTo>
                  <a:lnTo>
                    <a:pt x="926" y="707"/>
                  </a:lnTo>
                  <a:cubicBezTo>
                    <a:pt x="926" y="707"/>
                    <a:pt x="926" y="706"/>
                    <a:pt x="926" y="706"/>
                  </a:cubicBezTo>
                  <a:lnTo>
                    <a:pt x="926" y="706"/>
                  </a:lnTo>
                  <a:cubicBezTo>
                    <a:pt x="927" y="708"/>
                    <a:pt x="928" y="709"/>
                    <a:pt x="928" y="710"/>
                  </a:cubicBezTo>
                  <a:lnTo>
                    <a:pt x="928" y="710"/>
                  </a:lnTo>
                  <a:lnTo>
                    <a:pt x="928" y="709"/>
                  </a:lnTo>
                  <a:lnTo>
                    <a:pt x="928" y="709"/>
                  </a:lnTo>
                  <a:cubicBezTo>
                    <a:pt x="928" y="710"/>
                    <a:pt x="928" y="710"/>
                    <a:pt x="928" y="710"/>
                  </a:cubicBezTo>
                  <a:lnTo>
                    <a:pt x="928" y="710"/>
                  </a:lnTo>
                  <a:cubicBezTo>
                    <a:pt x="928" y="710"/>
                    <a:pt x="928" y="709"/>
                    <a:pt x="927" y="709"/>
                  </a:cubicBezTo>
                  <a:lnTo>
                    <a:pt x="927" y="709"/>
                  </a:lnTo>
                  <a:lnTo>
                    <a:pt x="928" y="709"/>
                  </a:lnTo>
                  <a:lnTo>
                    <a:pt x="928" y="709"/>
                  </a:lnTo>
                  <a:cubicBezTo>
                    <a:pt x="927" y="708"/>
                    <a:pt x="926" y="707"/>
                    <a:pt x="925" y="706"/>
                  </a:cubicBezTo>
                  <a:lnTo>
                    <a:pt x="925" y="706"/>
                  </a:lnTo>
                  <a:cubicBezTo>
                    <a:pt x="925" y="706"/>
                    <a:pt x="925" y="706"/>
                    <a:pt x="926" y="706"/>
                  </a:cubicBezTo>
                  <a:lnTo>
                    <a:pt x="926" y="706"/>
                  </a:lnTo>
                  <a:cubicBezTo>
                    <a:pt x="925" y="705"/>
                    <a:pt x="924" y="705"/>
                    <a:pt x="923" y="704"/>
                  </a:cubicBezTo>
                  <a:lnTo>
                    <a:pt x="923" y="704"/>
                  </a:lnTo>
                  <a:cubicBezTo>
                    <a:pt x="924" y="704"/>
                    <a:pt x="924" y="705"/>
                    <a:pt x="925" y="706"/>
                  </a:cubicBezTo>
                  <a:lnTo>
                    <a:pt x="925" y="706"/>
                  </a:lnTo>
                  <a:cubicBezTo>
                    <a:pt x="925" y="706"/>
                    <a:pt x="924" y="705"/>
                    <a:pt x="924" y="705"/>
                  </a:cubicBezTo>
                  <a:lnTo>
                    <a:pt x="924" y="705"/>
                  </a:lnTo>
                  <a:cubicBezTo>
                    <a:pt x="925" y="706"/>
                    <a:pt x="925" y="707"/>
                    <a:pt x="926" y="708"/>
                  </a:cubicBezTo>
                  <a:lnTo>
                    <a:pt x="926" y="708"/>
                  </a:lnTo>
                  <a:cubicBezTo>
                    <a:pt x="926" y="708"/>
                    <a:pt x="925" y="707"/>
                    <a:pt x="925" y="707"/>
                  </a:cubicBezTo>
                  <a:lnTo>
                    <a:pt x="925" y="707"/>
                  </a:lnTo>
                  <a:lnTo>
                    <a:pt x="924" y="705"/>
                  </a:lnTo>
                  <a:lnTo>
                    <a:pt x="924" y="705"/>
                  </a:lnTo>
                  <a:cubicBezTo>
                    <a:pt x="924" y="705"/>
                    <a:pt x="924" y="705"/>
                    <a:pt x="924" y="705"/>
                  </a:cubicBezTo>
                  <a:lnTo>
                    <a:pt x="924" y="705"/>
                  </a:lnTo>
                  <a:cubicBezTo>
                    <a:pt x="923" y="704"/>
                    <a:pt x="922" y="703"/>
                    <a:pt x="921" y="702"/>
                  </a:cubicBezTo>
                  <a:lnTo>
                    <a:pt x="921" y="702"/>
                  </a:lnTo>
                  <a:cubicBezTo>
                    <a:pt x="921" y="702"/>
                    <a:pt x="921" y="702"/>
                    <a:pt x="921" y="702"/>
                  </a:cubicBezTo>
                  <a:lnTo>
                    <a:pt x="921" y="702"/>
                  </a:lnTo>
                  <a:lnTo>
                    <a:pt x="919" y="699"/>
                  </a:lnTo>
                  <a:lnTo>
                    <a:pt x="919" y="699"/>
                  </a:lnTo>
                  <a:cubicBezTo>
                    <a:pt x="920" y="701"/>
                    <a:pt x="921" y="702"/>
                    <a:pt x="922" y="704"/>
                  </a:cubicBezTo>
                  <a:lnTo>
                    <a:pt x="922" y="704"/>
                  </a:lnTo>
                  <a:cubicBezTo>
                    <a:pt x="922" y="704"/>
                    <a:pt x="921" y="703"/>
                    <a:pt x="920" y="703"/>
                  </a:cubicBezTo>
                  <a:lnTo>
                    <a:pt x="920" y="703"/>
                  </a:lnTo>
                  <a:cubicBezTo>
                    <a:pt x="921" y="704"/>
                    <a:pt x="922" y="705"/>
                    <a:pt x="923" y="707"/>
                  </a:cubicBezTo>
                  <a:lnTo>
                    <a:pt x="923" y="707"/>
                  </a:lnTo>
                  <a:cubicBezTo>
                    <a:pt x="922" y="706"/>
                    <a:pt x="921" y="706"/>
                    <a:pt x="920" y="705"/>
                  </a:cubicBezTo>
                  <a:lnTo>
                    <a:pt x="920" y="705"/>
                  </a:lnTo>
                  <a:cubicBezTo>
                    <a:pt x="924" y="709"/>
                    <a:pt x="927" y="713"/>
                    <a:pt x="930" y="718"/>
                  </a:cubicBezTo>
                  <a:lnTo>
                    <a:pt x="930" y="718"/>
                  </a:lnTo>
                  <a:cubicBezTo>
                    <a:pt x="927" y="713"/>
                    <a:pt x="925" y="709"/>
                    <a:pt x="923" y="707"/>
                  </a:cubicBezTo>
                  <a:lnTo>
                    <a:pt x="923" y="707"/>
                  </a:lnTo>
                  <a:cubicBezTo>
                    <a:pt x="924" y="708"/>
                    <a:pt x="925" y="708"/>
                    <a:pt x="925" y="708"/>
                  </a:cubicBezTo>
                  <a:lnTo>
                    <a:pt x="925" y="708"/>
                  </a:lnTo>
                  <a:lnTo>
                    <a:pt x="925" y="708"/>
                  </a:lnTo>
                  <a:cubicBezTo>
                    <a:pt x="933" y="719"/>
                    <a:pt x="939" y="727"/>
                    <a:pt x="941" y="727"/>
                  </a:cubicBezTo>
                  <a:cubicBezTo>
                    <a:pt x="963" y="758"/>
                    <a:pt x="963" y="758"/>
                    <a:pt x="984" y="790"/>
                  </a:cubicBezTo>
                  <a:cubicBezTo>
                    <a:pt x="984" y="790"/>
                    <a:pt x="988" y="787"/>
                    <a:pt x="966" y="758"/>
                  </a:cubicBezTo>
                  <a:lnTo>
                    <a:pt x="939" y="724"/>
                  </a:lnTo>
                  <a:lnTo>
                    <a:pt x="939" y="724"/>
                  </a:lnTo>
                  <a:cubicBezTo>
                    <a:pt x="940" y="726"/>
                    <a:pt x="942" y="728"/>
                    <a:pt x="944" y="730"/>
                  </a:cubicBezTo>
                  <a:cubicBezTo>
                    <a:pt x="961" y="748"/>
                    <a:pt x="972" y="761"/>
                    <a:pt x="977" y="766"/>
                  </a:cubicBezTo>
                  <a:lnTo>
                    <a:pt x="977" y="766"/>
                  </a:lnTo>
                  <a:cubicBezTo>
                    <a:pt x="971" y="760"/>
                    <a:pt x="957" y="743"/>
                    <a:pt x="934" y="716"/>
                  </a:cubicBezTo>
                  <a:lnTo>
                    <a:pt x="934" y="716"/>
                  </a:lnTo>
                  <a:cubicBezTo>
                    <a:pt x="937" y="719"/>
                    <a:pt x="940" y="723"/>
                    <a:pt x="944" y="727"/>
                  </a:cubicBezTo>
                  <a:lnTo>
                    <a:pt x="933" y="715"/>
                  </a:lnTo>
                  <a:lnTo>
                    <a:pt x="933" y="715"/>
                  </a:lnTo>
                  <a:lnTo>
                    <a:pt x="932" y="714"/>
                  </a:lnTo>
                  <a:lnTo>
                    <a:pt x="932" y="714"/>
                  </a:lnTo>
                  <a:cubicBezTo>
                    <a:pt x="931" y="713"/>
                    <a:pt x="930" y="711"/>
                    <a:pt x="928" y="710"/>
                  </a:cubicBezTo>
                  <a:lnTo>
                    <a:pt x="928" y="710"/>
                  </a:lnTo>
                  <a:lnTo>
                    <a:pt x="929" y="710"/>
                  </a:lnTo>
                  <a:lnTo>
                    <a:pt x="933" y="715"/>
                  </a:lnTo>
                  <a:lnTo>
                    <a:pt x="933" y="715"/>
                  </a:lnTo>
                  <a:lnTo>
                    <a:pt x="947" y="727"/>
                  </a:lnTo>
                  <a:lnTo>
                    <a:pt x="931" y="711"/>
                  </a:lnTo>
                  <a:lnTo>
                    <a:pt x="931" y="711"/>
                  </a:lnTo>
                  <a:lnTo>
                    <a:pt x="931" y="711"/>
                  </a:lnTo>
                  <a:cubicBezTo>
                    <a:pt x="937" y="716"/>
                    <a:pt x="942" y="720"/>
                    <a:pt x="942" y="720"/>
                  </a:cubicBezTo>
                  <a:cubicBezTo>
                    <a:pt x="942" y="720"/>
                    <a:pt x="942" y="719"/>
                    <a:pt x="941" y="718"/>
                  </a:cubicBezTo>
                  <a:cubicBezTo>
                    <a:pt x="939" y="718"/>
                    <a:pt x="937" y="715"/>
                    <a:pt x="932" y="712"/>
                  </a:cubicBezTo>
                  <a:lnTo>
                    <a:pt x="932" y="712"/>
                  </a:lnTo>
                  <a:lnTo>
                    <a:pt x="959" y="724"/>
                  </a:lnTo>
                  <a:cubicBezTo>
                    <a:pt x="928" y="705"/>
                    <a:pt x="928" y="708"/>
                    <a:pt x="931" y="705"/>
                  </a:cubicBezTo>
                  <a:lnTo>
                    <a:pt x="931" y="705"/>
                  </a:lnTo>
                  <a:cubicBezTo>
                    <a:pt x="934" y="705"/>
                    <a:pt x="964" y="712"/>
                    <a:pt x="973" y="712"/>
                  </a:cubicBezTo>
                  <a:cubicBezTo>
                    <a:pt x="974" y="712"/>
                    <a:pt x="975" y="712"/>
                    <a:pt x="975" y="711"/>
                  </a:cubicBezTo>
                  <a:lnTo>
                    <a:pt x="937" y="702"/>
                  </a:lnTo>
                  <a:lnTo>
                    <a:pt x="941" y="702"/>
                  </a:lnTo>
                  <a:lnTo>
                    <a:pt x="975" y="711"/>
                  </a:lnTo>
                  <a:cubicBezTo>
                    <a:pt x="961" y="706"/>
                    <a:pt x="959" y="705"/>
                    <a:pt x="961" y="705"/>
                  </a:cubicBezTo>
                  <a:cubicBezTo>
                    <a:pt x="965" y="705"/>
                    <a:pt x="978" y="708"/>
                    <a:pt x="978" y="708"/>
                  </a:cubicBezTo>
                  <a:cubicBezTo>
                    <a:pt x="1007" y="716"/>
                    <a:pt x="1024" y="719"/>
                    <a:pt x="1031" y="719"/>
                  </a:cubicBezTo>
                  <a:cubicBezTo>
                    <a:pt x="1041" y="719"/>
                    <a:pt x="1024" y="711"/>
                    <a:pt x="978" y="702"/>
                  </a:cubicBezTo>
                  <a:cubicBezTo>
                    <a:pt x="942" y="694"/>
                    <a:pt x="924" y="691"/>
                    <a:pt x="925" y="691"/>
                  </a:cubicBezTo>
                  <a:lnTo>
                    <a:pt x="925" y="691"/>
                  </a:lnTo>
                  <a:cubicBezTo>
                    <a:pt x="925" y="691"/>
                    <a:pt x="944" y="694"/>
                    <a:pt x="981" y="699"/>
                  </a:cubicBezTo>
                  <a:cubicBezTo>
                    <a:pt x="1014" y="704"/>
                    <a:pt x="1033" y="707"/>
                    <a:pt x="1037" y="707"/>
                  </a:cubicBezTo>
                  <a:cubicBezTo>
                    <a:pt x="1042" y="707"/>
                    <a:pt x="1024" y="703"/>
                    <a:pt x="981" y="696"/>
                  </a:cubicBezTo>
                  <a:cubicBezTo>
                    <a:pt x="963" y="694"/>
                    <a:pt x="954" y="693"/>
                    <a:pt x="959" y="693"/>
                  </a:cubicBezTo>
                  <a:cubicBezTo>
                    <a:pt x="965" y="693"/>
                    <a:pt x="984" y="694"/>
                    <a:pt x="1022" y="699"/>
                  </a:cubicBezTo>
                  <a:cubicBezTo>
                    <a:pt x="1036" y="701"/>
                    <a:pt x="1045" y="702"/>
                    <a:pt x="1049" y="702"/>
                  </a:cubicBezTo>
                  <a:cubicBezTo>
                    <a:pt x="1054" y="702"/>
                    <a:pt x="1045" y="700"/>
                    <a:pt x="1022" y="696"/>
                  </a:cubicBezTo>
                  <a:cubicBezTo>
                    <a:pt x="953" y="686"/>
                    <a:pt x="926" y="682"/>
                    <a:pt x="933" y="682"/>
                  </a:cubicBezTo>
                  <a:cubicBezTo>
                    <a:pt x="937" y="682"/>
                    <a:pt x="955" y="684"/>
                    <a:pt x="984" y="686"/>
                  </a:cubicBezTo>
                  <a:cubicBezTo>
                    <a:pt x="1018" y="690"/>
                    <a:pt x="1037" y="692"/>
                    <a:pt x="1041" y="692"/>
                  </a:cubicBezTo>
                  <a:cubicBezTo>
                    <a:pt x="1045" y="692"/>
                    <a:pt x="1027" y="690"/>
                    <a:pt x="988" y="686"/>
                  </a:cubicBezTo>
                  <a:cubicBezTo>
                    <a:pt x="960" y="682"/>
                    <a:pt x="953" y="679"/>
                    <a:pt x="980" y="679"/>
                  </a:cubicBezTo>
                  <a:cubicBezTo>
                    <a:pt x="990" y="679"/>
                    <a:pt x="1005" y="679"/>
                    <a:pt x="1025" y="680"/>
                  </a:cubicBezTo>
                  <a:cubicBezTo>
                    <a:pt x="1025" y="680"/>
                    <a:pt x="1028" y="677"/>
                    <a:pt x="991" y="674"/>
                  </a:cubicBezTo>
                  <a:cubicBezTo>
                    <a:pt x="953" y="671"/>
                    <a:pt x="916" y="664"/>
                    <a:pt x="991" y="664"/>
                  </a:cubicBezTo>
                  <a:cubicBezTo>
                    <a:pt x="991" y="664"/>
                    <a:pt x="991" y="661"/>
                    <a:pt x="991" y="658"/>
                  </a:cubicBezTo>
                  <a:lnTo>
                    <a:pt x="994" y="655"/>
                  </a:lnTo>
                  <a:lnTo>
                    <a:pt x="994" y="655"/>
                  </a:lnTo>
                  <a:cubicBezTo>
                    <a:pt x="993" y="655"/>
                    <a:pt x="992" y="655"/>
                    <a:pt x="991" y="655"/>
                  </a:cubicBezTo>
                  <a:cubicBezTo>
                    <a:pt x="959" y="655"/>
                    <a:pt x="957" y="611"/>
                    <a:pt x="991" y="595"/>
                  </a:cubicBezTo>
                  <a:cubicBezTo>
                    <a:pt x="991" y="594"/>
                    <a:pt x="991" y="593"/>
                    <a:pt x="988" y="593"/>
                  </a:cubicBezTo>
                  <a:cubicBezTo>
                    <a:pt x="984" y="593"/>
                    <a:pt x="975" y="595"/>
                    <a:pt x="956" y="602"/>
                  </a:cubicBezTo>
                  <a:cubicBezTo>
                    <a:pt x="947" y="604"/>
                    <a:pt x="942" y="605"/>
                    <a:pt x="941" y="605"/>
                  </a:cubicBezTo>
                  <a:cubicBezTo>
                    <a:pt x="937" y="605"/>
                    <a:pt x="965" y="595"/>
                    <a:pt x="991" y="586"/>
                  </a:cubicBezTo>
                  <a:lnTo>
                    <a:pt x="991" y="586"/>
                  </a:lnTo>
                  <a:cubicBezTo>
                    <a:pt x="991" y="586"/>
                    <a:pt x="990" y="586"/>
                    <a:pt x="956" y="592"/>
                  </a:cubicBezTo>
                  <a:lnTo>
                    <a:pt x="953" y="592"/>
                  </a:lnTo>
                  <a:cubicBezTo>
                    <a:pt x="974" y="585"/>
                    <a:pt x="983" y="581"/>
                    <a:pt x="980" y="581"/>
                  </a:cubicBezTo>
                  <a:lnTo>
                    <a:pt x="980" y="581"/>
                  </a:lnTo>
                  <a:cubicBezTo>
                    <a:pt x="977" y="581"/>
                    <a:pt x="968" y="584"/>
                    <a:pt x="953" y="589"/>
                  </a:cubicBezTo>
                  <a:cubicBezTo>
                    <a:pt x="932" y="595"/>
                    <a:pt x="923" y="596"/>
                    <a:pt x="919" y="596"/>
                  </a:cubicBezTo>
                  <a:cubicBezTo>
                    <a:pt x="916" y="596"/>
                    <a:pt x="916" y="595"/>
                    <a:pt x="916" y="595"/>
                  </a:cubicBezTo>
                  <a:cubicBezTo>
                    <a:pt x="953" y="580"/>
                    <a:pt x="950" y="577"/>
                    <a:pt x="950" y="573"/>
                  </a:cubicBezTo>
                  <a:cubicBezTo>
                    <a:pt x="950" y="572"/>
                    <a:pt x="948" y="572"/>
                    <a:pt x="946" y="572"/>
                  </a:cubicBezTo>
                  <a:cubicBezTo>
                    <a:pt x="942" y="572"/>
                    <a:pt x="935" y="573"/>
                    <a:pt x="929" y="574"/>
                  </a:cubicBezTo>
                  <a:lnTo>
                    <a:pt x="929" y="574"/>
                  </a:lnTo>
                  <a:cubicBezTo>
                    <a:pt x="987" y="533"/>
                    <a:pt x="1057" y="510"/>
                    <a:pt x="1130" y="510"/>
                  </a:cubicBezTo>
                  <a:cubicBezTo>
                    <a:pt x="1165" y="510"/>
                    <a:pt x="1200" y="515"/>
                    <a:pt x="1235" y="526"/>
                  </a:cubicBezTo>
                  <a:cubicBezTo>
                    <a:pt x="1270" y="537"/>
                    <a:pt x="1302" y="553"/>
                    <a:pt x="1331" y="573"/>
                  </a:cubicBezTo>
                  <a:lnTo>
                    <a:pt x="1331" y="573"/>
                  </a:lnTo>
                  <a:cubicBezTo>
                    <a:pt x="1367" y="564"/>
                    <a:pt x="1367" y="555"/>
                    <a:pt x="1367" y="551"/>
                  </a:cubicBezTo>
                  <a:cubicBezTo>
                    <a:pt x="1367" y="545"/>
                    <a:pt x="1364" y="539"/>
                    <a:pt x="1364" y="536"/>
                  </a:cubicBezTo>
                  <a:cubicBezTo>
                    <a:pt x="1386" y="521"/>
                    <a:pt x="1394" y="515"/>
                    <a:pt x="1386" y="515"/>
                  </a:cubicBezTo>
                  <a:cubicBezTo>
                    <a:pt x="1382" y="515"/>
                    <a:pt x="1374" y="517"/>
                    <a:pt x="1361" y="520"/>
                  </a:cubicBezTo>
                  <a:lnTo>
                    <a:pt x="1323" y="526"/>
                  </a:lnTo>
                  <a:cubicBezTo>
                    <a:pt x="1385" y="511"/>
                    <a:pt x="1389" y="474"/>
                    <a:pt x="1348" y="474"/>
                  </a:cubicBezTo>
                  <a:cubicBezTo>
                    <a:pt x="1340" y="474"/>
                    <a:pt x="1329" y="476"/>
                    <a:pt x="1317" y="479"/>
                  </a:cubicBezTo>
                  <a:lnTo>
                    <a:pt x="1351" y="467"/>
                  </a:lnTo>
                  <a:cubicBezTo>
                    <a:pt x="1389" y="454"/>
                    <a:pt x="1386" y="451"/>
                    <a:pt x="1382" y="442"/>
                  </a:cubicBezTo>
                  <a:cubicBezTo>
                    <a:pt x="1382" y="439"/>
                    <a:pt x="1342" y="436"/>
                    <a:pt x="1339" y="423"/>
                  </a:cubicBezTo>
                  <a:cubicBezTo>
                    <a:pt x="1335" y="413"/>
                    <a:pt x="1332" y="406"/>
                    <a:pt x="1321" y="406"/>
                  </a:cubicBezTo>
                  <a:cubicBezTo>
                    <a:pt x="1316" y="406"/>
                    <a:pt x="1307" y="408"/>
                    <a:pt x="1295" y="414"/>
                  </a:cubicBezTo>
                  <a:cubicBezTo>
                    <a:pt x="1295" y="410"/>
                    <a:pt x="1295" y="410"/>
                    <a:pt x="1326" y="395"/>
                  </a:cubicBezTo>
                  <a:cubicBezTo>
                    <a:pt x="1364" y="382"/>
                    <a:pt x="1361" y="379"/>
                    <a:pt x="1361" y="373"/>
                  </a:cubicBezTo>
                  <a:lnTo>
                    <a:pt x="1361" y="373"/>
                  </a:lnTo>
                  <a:cubicBezTo>
                    <a:pt x="1335" y="379"/>
                    <a:pt x="1314" y="389"/>
                    <a:pt x="1292" y="401"/>
                  </a:cubicBezTo>
                  <a:cubicBezTo>
                    <a:pt x="1277" y="409"/>
                    <a:pt x="1268" y="413"/>
                    <a:pt x="1265" y="413"/>
                  </a:cubicBezTo>
                  <a:cubicBezTo>
                    <a:pt x="1261" y="413"/>
                    <a:pt x="1267" y="406"/>
                    <a:pt x="1285" y="392"/>
                  </a:cubicBezTo>
                  <a:cubicBezTo>
                    <a:pt x="1309" y="373"/>
                    <a:pt x="1311" y="359"/>
                    <a:pt x="1294" y="359"/>
                  </a:cubicBezTo>
                  <a:cubicBezTo>
                    <a:pt x="1289" y="359"/>
                    <a:pt x="1282" y="360"/>
                    <a:pt x="1273" y="363"/>
                  </a:cubicBezTo>
                  <a:cubicBezTo>
                    <a:pt x="1273" y="360"/>
                    <a:pt x="1270" y="357"/>
                    <a:pt x="1304" y="338"/>
                  </a:cubicBezTo>
                  <a:cubicBezTo>
                    <a:pt x="1325" y="322"/>
                    <a:pt x="1345" y="304"/>
                    <a:pt x="1335" y="304"/>
                  </a:cubicBezTo>
                  <a:cubicBezTo>
                    <a:pt x="1330" y="304"/>
                    <a:pt x="1318" y="308"/>
                    <a:pt x="1295" y="320"/>
                  </a:cubicBezTo>
                  <a:cubicBezTo>
                    <a:pt x="1292" y="316"/>
                    <a:pt x="1292" y="316"/>
                    <a:pt x="1323" y="295"/>
                  </a:cubicBezTo>
                  <a:cubicBezTo>
                    <a:pt x="1342" y="281"/>
                    <a:pt x="1361" y="268"/>
                    <a:pt x="1358" y="268"/>
                  </a:cubicBezTo>
                  <a:lnTo>
                    <a:pt x="1358" y="268"/>
                  </a:lnTo>
                  <a:cubicBezTo>
                    <a:pt x="1357" y="268"/>
                    <a:pt x="1346" y="273"/>
                    <a:pt x="1320" y="288"/>
                  </a:cubicBezTo>
                  <a:cubicBezTo>
                    <a:pt x="1309" y="292"/>
                    <a:pt x="1301" y="294"/>
                    <a:pt x="1295" y="294"/>
                  </a:cubicBezTo>
                  <a:cubicBezTo>
                    <a:pt x="1281" y="294"/>
                    <a:pt x="1284" y="282"/>
                    <a:pt x="1304" y="260"/>
                  </a:cubicBezTo>
                  <a:cubicBezTo>
                    <a:pt x="1303" y="259"/>
                    <a:pt x="1302" y="258"/>
                    <a:pt x="1300" y="258"/>
                  </a:cubicBezTo>
                  <a:cubicBezTo>
                    <a:pt x="1296" y="258"/>
                    <a:pt x="1288" y="262"/>
                    <a:pt x="1270" y="276"/>
                  </a:cubicBezTo>
                  <a:lnTo>
                    <a:pt x="1238" y="298"/>
                  </a:lnTo>
                  <a:cubicBezTo>
                    <a:pt x="1269" y="273"/>
                    <a:pt x="1284" y="262"/>
                    <a:pt x="1282" y="262"/>
                  </a:cubicBezTo>
                  <a:lnTo>
                    <a:pt x="1282" y="262"/>
                  </a:lnTo>
                  <a:cubicBezTo>
                    <a:pt x="1281" y="262"/>
                    <a:pt x="1265" y="272"/>
                    <a:pt x="1235" y="291"/>
                  </a:cubicBezTo>
                  <a:cubicBezTo>
                    <a:pt x="1221" y="302"/>
                    <a:pt x="1213" y="306"/>
                    <a:pt x="1211" y="306"/>
                  </a:cubicBezTo>
                  <a:cubicBezTo>
                    <a:pt x="1210" y="306"/>
                    <a:pt x="1217" y="300"/>
                    <a:pt x="1232" y="288"/>
                  </a:cubicBezTo>
                  <a:cubicBezTo>
                    <a:pt x="1260" y="263"/>
                    <a:pt x="1257" y="260"/>
                    <a:pt x="1257" y="260"/>
                  </a:cubicBezTo>
                  <a:cubicBezTo>
                    <a:pt x="1254" y="257"/>
                    <a:pt x="1213" y="263"/>
                    <a:pt x="1201" y="248"/>
                  </a:cubicBezTo>
                  <a:cubicBezTo>
                    <a:pt x="1192" y="234"/>
                    <a:pt x="1185" y="226"/>
                    <a:pt x="1175" y="226"/>
                  </a:cubicBezTo>
                  <a:cubicBezTo>
                    <a:pt x="1168" y="226"/>
                    <a:pt x="1159" y="231"/>
                    <a:pt x="1147" y="244"/>
                  </a:cubicBezTo>
                  <a:cubicBezTo>
                    <a:pt x="1134" y="256"/>
                    <a:pt x="1127" y="262"/>
                    <a:pt x="1126" y="262"/>
                  </a:cubicBezTo>
                  <a:cubicBezTo>
                    <a:pt x="1125" y="262"/>
                    <a:pt x="1131" y="255"/>
                    <a:pt x="1144" y="238"/>
                  </a:cubicBezTo>
                  <a:cubicBezTo>
                    <a:pt x="1166" y="207"/>
                    <a:pt x="1163" y="204"/>
                    <a:pt x="1160" y="204"/>
                  </a:cubicBezTo>
                  <a:cubicBezTo>
                    <a:pt x="1157" y="200"/>
                    <a:pt x="1157" y="197"/>
                    <a:pt x="1179" y="166"/>
                  </a:cubicBezTo>
                  <a:lnTo>
                    <a:pt x="1179" y="166"/>
                  </a:lnTo>
                  <a:cubicBezTo>
                    <a:pt x="1160" y="187"/>
                    <a:pt x="1155" y="192"/>
                    <a:pt x="1153" y="192"/>
                  </a:cubicBezTo>
                  <a:cubicBezTo>
                    <a:pt x="1152" y="192"/>
                    <a:pt x="1151" y="192"/>
                    <a:pt x="1151" y="191"/>
                  </a:cubicBezTo>
                  <a:cubicBezTo>
                    <a:pt x="1164" y="176"/>
                    <a:pt x="1169" y="168"/>
                    <a:pt x="1167" y="168"/>
                  </a:cubicBezTo>
                  <a:lnTo>
                    <a:pt x="1167" y="168"/>
                  </a:lnTo>
                  <a:cubicBezTo>
                    <a:pt x="1165" y="168"/>
                    <a:pt x="1157" y="173"/>
                    <a:pt x="1144" y="185"/>
                  </a:cubicBezTo>
                  <a:cubicBezTo>
                    <a:pt x="1120" y="213"/>
                    <a:pt x="1107" y="227"/>
                    <a:pt x="1106" y="227"/>
                  </a:cubicBezTo>
                  <a:cubicBezTo>
                    <a:pt x="1106" y="227"/>
                    <a:pt x="1117" y="212"/>
                    <a:pt x="1141" y="182"/>
                  </a:cubicBezTo>
                  <a:cubicBezTo>
                    <a:pt x="1160" y="161"/>
                    <a:pt x="1171" y="135"/>
                    <a:pt x="1169" y="135"/>
                  </a:cubicBezTo>
                  <a:lnTo>
                    <a:pt x="1169" y="135"/>
                  </a:lnTo>
                  <a:cubicBezTo>
                    <a:pt x="1168" y="135"/>
                    <a:pt x="1165" y="139"/>
                    <a:pt x="1160" y="147"/>
                  </a:cubicBezTo>
                  <a:cubicBezTo>
                    <a:pt x="1135" y="179"/>
                    <a:pt x="1129" y="172"/>
                    <a:pt x="1104" y="200"/>
                  </a:cubicBezTo>
                  <a:cubicBezTo>
                    <a:pt x="1100" y="200"/>
                    <a:pt x="1100" y="197"/>
                    <a:pt x="1119" y="166"/>
                  </a:cubicBezTo>
                  <a:cubicBezTo>
                    <a:pt x="1126" y="153"/>
                    <a:pt x="1125" y="148"/>
                    <a:pt x="1120" y="148"/>
                  </a:cubicBezTo>
                  <a:cubicBezTo>
                    <a:pt x="1112" y="148"/>
                    <a:pt x="1092" y="162"/>
                    <a:pt x="1078" y="182"/>
                  </a:cubicBezTo>
                  <a:cubicBezTo>
                    <a:pt x="1069" y="197"/>
                    <a:pt x="1064" y="205"/>
                    <a:pt x="1063" y="205"/>
                  </a:cubicBezTo>
                  <a:cubicBezTo>
                    <a:pt x="1062" y="205"/>
                    <a:pt x="1066" y="196"/>
                    <a:pt x="1075" y="179"/>
                  </a:cubicBezTo>
                  <a:cubicBezTo>
                    <a:pt x="1097" y="147"/>
                    <a:pt x="1094" y="144"/>
                    <a:pt x="1091" y="141"/>
                  </a:cubicBezTo>
                  <a:lnTo>
                    <a:pt x="1091" y="141"/>
                  </a:lnTo>
                  <a:cubicBezTo>
                    <a:pt x="1085" y="150"/>
                    <a:pt x="1082" y="154"/>
                    <a:pt x="1081" y="154"/>
                  </a:cubicBezTo>
                  <a:cubicBezTo>
                    <a:pt x="1080" y="154"/>
                    <a:pt x="1093" y="131"/>
                    <a:pt x="1107" y="106"/>
                  </a:cubicBezTo>
                  <a:cubicBezTo>
                    <a:pt x="1129" y="75"/>
                    <a:pt x="1125" y="75"/>
                    <a:pt x="1116" y="69"/>
                  </a:cubicBezTo>
                  <a:lnTo>
                    <a:pt x="1116" y="69"/>
                  </a:lnTo>
                  <a:cubicBezTo>
                    <a:pt x="1103" y="87"/>
                    <a:pt x="1093" y="93"/>
                    <a:pt x="1085" y="93"/>
                  </a:cubicBezTo>
                  <a:cubicBezTo>
                    <a:pt x="1079" y="93"/>
                    <a:pt x="1074" y="90"/>
                    <a:pt x="1069" y="88"/>
                  </a:cubicBezTo>
                  <a:cubicBezTo>
                    <a:pt x="1066" y="86"/>
                    <a:pt x="1064" y="85"/>
                    <a:pt x="1061" y="85"/>
                  </a:cubicBezTo>
                  <a:cubicBezTo>
                    <a:pt x="1045" y="85"/>
                    <a:pt x="1026" y="116"/>
                    <a:pt x="997" y="175"/>
                  </a:cubicBezTo>
                  <a:lnTo>
                    <a:pt x="1031" y="69"/>
                  </a:lnTo>
                  <a:lnTo>
                    <a:pt x="1031" y="69"/>
                  </a:lnTo>
                  <a:cubicBezTo>
                    <a:pt x="1019" y="88"/>
                    <a:pt x="1010" y="113"/>
                    <a:pt x="1003" y="138"/>
                  </a:cubicBezTo>
                  <a:cubicBezTo>
                    <a:pt x="997" y="155"/>
                    <a:pt x="993" y="163"/>
                    <a:pt x="991" y="163"/>
                  </a:cubicBezTo>
                  <a:cubicBezTo>
                    <a:pt x="989" y="163"/>
                    <a:pt x="989" y="154"/>
                    <a:pt x="991" y="135"/>
                  </a:cubicBezTo>
                  <a:cubicBezTo>
                    <a:pt x="994" y="113"/>
                    <a:pt x="995" y="103"/>
                    <a:pt x="992" y="103"/>
                  </a:cubicBezTo>
                  <a:lnTo>
                    <a:pt x="992" y="103"/>
                  </a:lnTo>
                  <a:cubicBezTo>
                    <a:pt x="990" y="103"/>
                    <a:pt x="986" y="112"/>
                    <a:pt x="978" y="128"/>
                  </a:cubicBezTo>
                  <a:cubicBezTo>
                    <a:pt x="975" y="125"/>
                    <a:pt x="972" y="125"/>
                    <a:pt x="978" y="88"/>
                  </a:cubicBezTo>
                  <a:cubicBezTo>
                    <a:pt x="977" y="87"/>
                    <a:pt x="977" y="86"/>
                    <a:pt x="976" y="86"/>
                  </a:cubicBezTo>
                  <a:cubicBezTo>
                    <a:pt x="975" y="86"/>
                    <a:pt x="973" y="93"/>
                    <a:pt x="966" y="122"/>
                  </a:cubicBezTo>
                  <a:cubicBezTo>
                    <a:pt x="961" y="140"/>
                    <a:pt x="958" y="149"/>
                    <a:pt x="957" y="149"/>
                  </a:cubicBezTo>
                  <a:cubicBezTo>
                    <a:pt x="955" y="149"/>
                    <a:pt x="956" y="139"/>
                    <a:pt x="959" y="119"/>
                  </a:cubicBezTo>
                  <a:cubicBezTo>
                    <a:pt x="967" y="74"/>
                    <a:pt x="965" y="56"/>
                    <a:pt x="962" y="56"/>
                  </a:cubicBezTo>
                  <a:lnTo>
                    <a:pt x="962" y="56"/>
                  </a:lnTo>
                  <a:cubicBezTo>
                    <a:pt x="959" y="56"/>
                    <a:pt x="956" y="64"/>
                    <a:pt x="953" y="78"/>
                  </a:cubicBezTo>
                  <a:cubicBezTo>
                    <a:pt x="944" y="116"/>
                    <a:pt x="941" y="116"/>
                    <a:pt x="937" y="116"/>
                  </a:cubicBezTo>
                  <a:cubicBezTo>
                    <a:pt x="937" y="115"/>
                    <a:pt x="936" y="115"/>
                    <a:pt x="935" y="115"/>
                  </a:cubicBezTo>
                  <a:cubicBezTo>
                    <a:pt x="933" y="115"/>
                    <a:pt x="929" y="121"/>
                    <a:pt x="922" y="150"/>
                  </a:cubicBezTo>
                  <a:lnTo>
                    <a:pt x="916" y="147"/>
                  </a:lnTo>
                  <a:cubicBezTo>
                    <a:pt x="913" y="147"/>
                    <a:pt x="918" y="113"/>
                    <a:pt x="924" y="113"/>
                  </a:cubicBezTo>
                  <a:cubicBezTo>
                    <a:pt x="924" y="113"/>
                    <a:pt x="925" y="113"/>
                    <a:pt x="925" y="113"/>
                  </a:cubicBezTo>
                  <a:lnTo>
                    <a:pt x="925" y="72"/>
                  </a:lnTo>
                  <a:cubicBezTo>
                    <a:pt x="916" y="72"/>
                    <a:pt x="912" y="72"/>
                    <a:pt x="906" y="106"/>
                  </a:cubicBezTo>
                  <a:cubicBezTo>
                    <a:pt x="900" y="144"/>
                    <a:pt x="897" y="163"/>
                    <a:pt x="897" y="163"/>
                  </a:cubicBezTo>
                  <a:cubicBezTo>
                    <a:pt x="897" y="163"/>
                    <a:pt x="900" y="144"/>
                    <a:pt x="903" y="106"/>
                  </a:cubicBezTo>
                  <a:cubicBezTo>
                    <a:pt x="905" y="80"/>
                    <a:pt x="904" y="53"/>
                    <a:pt x="901" y="53"/>
                  </a:cubicBezTo>
                  <a:cubicBezTo>
                    <a:pt x="900" y="53"/>
                    <a:pt x="899" y="58"/>
                    <a:pt x="897" y="69"/>
                  </a:cubicBezTo>
                  <a:cubicBezTo>
                    <a:pt x="893" y="100"/>
                    <a:pt x="891" y="111"/>
                    <a:pt x="889" y="111"/>
                  </a:cubicBezTo>
                  <a:cubicBezTo>
                    <a:pt x="888" y="111"/>
                    <a:pt x="889" y="88"/>
                    <a:pt x="890" y="66"/>
                  </a:cubicBezTo>
                  <a:cubicBezTo>
                    <a:pt x="895" y="28"/>
                    <a:pt x="897" y="9"/>
                    <a:pt x="895" y="9"/>
                  </a:cubicBezTo>
                  <a:close/>
                  <a:moveTo>
                    <a:pt x="1421" y="664"/>
                  </a:moveTo>
                  <a:cubicBezTo>
                    <a:pt x="1412" y="669"/>
                    <a:pt x="1395" y="673"/>
                    <a:pt x="1370" y="674"/>
                  </a:cubicBezTo>
                  <a:cubicBezTo>
                    <a:pt x="1408" y="677"/>
                    <a:pt x="1404" y="686"/>
                    <a:pt x="1404" y="696"/>
                  </a:cubicBezTo>
                  <a:cubicBezTo>
                    <a:pt x="1404" y="702"/>
                    <a:pt x="1401" y="708"/>
                    <a:pt x="1364" y="708"/>
                  </a:cubicBezTo>
                  <a:cubicBezTo>
                    <a:pt x="1401" y="711"/>
                    <a:pt x="1401" y="714"/>
                    <a:pt x="1401" y="718"/>
                  </a:cubicBezTo>
                  <a:lnTo>
                    <a:pt x="1326" y="711"/>
                  </a:lnTo>
                  <a:lnTo>
                    <a:pt x="1288" y="708"/>
                  </a:lnTo>
                  <a:lnTo>
                    <a:pt x="1288" y="708"/>
                  </a:lnTo>
                  <a:cubicBezTo>
                    <a:pt x="1310" y="718"/>
                    <a:pt x="1335" y="724"/>
                    <a:pt x="1361" y="724"/>
                  </a:cubicBezTo>
                  <a:cubicBezTo>
                    <a:pt x="1361" y="727"/>
                    <a:pt x="1436" y="740"/>
                    <a:pt x="1436" y="743"/>
                  </a:cubicBezTo>
                  <a:cubicBezTo>
                    <a:pt x="1459" y="752"/>
                    <a:pt x="1467" y="757"/>
                    <a:pt x="1461" y="757"/>
                  </a:cubicBezTo>
                  <a:cubicBezTo>
                    <a:pt x="1457" y="757"/>
                    <a:pt x="1449" y="756"/>
                    <a:pt x="1436" y="752"/>
                  </a:cubicBezTo>
                  <a:cubicBezTo>
                    <a:pt x="1426" y="751"/>
                    <a:pt x="1418" y="751"/>
                    <a:pt x="1412" y="751"/>
                  </a:cubicBezTo>
                  <a:cubicBezTo>
                    <a:pt x="1397" y="751"/>
                    <a:pt x="1395" y="754"/>
                    <a:pt x="1395" y="758"/>
                  </a:cubicBezTo>
                  <a:cubicBezTo>
                    <a:pt x="1392" y="768"/>
                    <a:pt x="1389" y="774"/>
                    <a:pt x="1426" y="783"/>
                  </a:cubicBezTo>
                  <a:cubicBezTo>
                    <a:pt x="1426" y="787"/>
                    <a:pt x="1423" y="790"/>
                    <a:pt x="1423" y="790"/>
                  </a:cubicBezTo>
                  <a:cubicBezTo>
                    <a:pt x="1411" y="787"/>
                    <a:pt x="1401" y="787"/>
                    <a:pt x="1394" y="787"/>
                  </a:cubicBezTo>
                  <a:cubicBezTo>
                    <a:pt x="1362" y="787"/>
                    <a:pt x="1388" y="808"/>
                    <a:pt x="1417" y="821"/>
                  </a:cubicBezTo>
                  <a:cubicBezTo>
                    <a:pt x="1431" y="824"/>
                    <a:pt x="1434" y="826"/>
                    <a:pt x="1431" y="826"/>
                  </a:cubicBezTo>
                  <a:cubicBezTo>
                    <a:pt x="1426" y="826"/>
                    <a:pt x="1402" y="822"/>
                    <a:pt x="1376" y="818"/>
                  </a:cubicBezTo>
                  <a:cubicBezTo>
                    <a:pt x="1357" y="815"/>
                    <a:pt x="1339" y="812"/>
                    <a:pt x="1334" y="812"/>
                  </a:cubicBezTo>
                  <a:cubicBezTo>
                    <a:pt x="1329" y="812"/>
                    <a:pt x="1339" y="815"/>
                    <a:pt x="1376" y="824"/>
                  </a:cubicBezTo>
                  <a:cubicBezTo>
                    <a:pt x="1404" y="831"/>
                    <a:pt x="1430" y="841"/>
                    <a:pt x="1410" y="841"/>
                  </a:cubicBezTo>
                  <a:cubicBezTo>
                    <a:pt x="1404" y="841"/>
                    <a:pt x="1391" y="840"/>
                    <a:pt x="1370" y="837"/>
                  </a:cubicBezTo>
                  <a:cubicBezTo>
                    <a:pt x="1357" y="835"/>
                    <a:pt x="1349" y="834"/>
                    <a:pt x="1343" y="834"/>
                  </a:cubicBezTo>
                  <a:cubicBezTo>
                    <a:pt x="1331" y="834"/>
                    <a:pt x="1329" y="837"/>
                    <a:pt x="1329" y="837"/>
                  </a:cubicBezTo>
                  <a:cubicBezTo>
                    <a:pt x="1341" y="841"/>
                    <a:pt x="1345" y="843"/>
                    <a:pt x="1343" y="843"/>
                  </a:cubicBezTo>
                  <a:cubicBezTo>
                    <a:pt x="1340" y="843"/>
                    <a:pt x="1317" y="836"/>
                    <a:pt x="1292" y="827"/>
                  </a:cubicBezTo>
                  <a:cubicBezTo>
                    <a:pt x="1259" y="816"/>
                    <a:pt x="1241" y="810"/>
                    <a:pt x="1238" y="810"/>
                  </a:cubicBezTo>
                  <a:lnTo>
                    <a:pt x="1238" y="810"/>
                  </a:lnTo>
                  <a:cubicBezTo>
                    <a:pt x="1234" y="810"/>
                    <a:pt x="1251" y="818"/>
                    <a:pt x="1288" y="834"/>
                  </a:cubicBezTo>
                  <a:cubicBezTo>
                    <a:pt x="1361" y="859"/>
                    <a:pt x="1361" y="865"/>
                    <a:pt x="1342" y="896"/>
                  </a:cubicBezTo>
                  <a:cubicBezTo>
                    <a:pt x="1332" y="914"/>
                    <a:pt x="1327" y="923"/>
                    <a:pt x="1317" y="923"/>
                  </a:cubicBezTo>
                  <a:cubicBezTo>
                    <a:pt x="1310" y="923"/>
                    <a:pt x="1302" y="919"/>
                    <a:pt x="1288" y="912"/>
                  </a:cubicBezTo>
                  <a:lnTo>
                    <a:pt x="1257" y="893"/>
                  </a:lnTo>
                  <a:lnTo>
                    <a:pt x="1254" y="899"/>
                  </a:lnTo>
                  <a:cubicBezTo>
                    <a:pt x="1298" y="922"/>
                    <a:pt x="1325" y="941"/>
                    <a:pt x="1319" y="941"/>
                  </a:cubicBezTo>
                  <a:cubicBezTo>
                    <a:pt x="1316" y="941"/>
                    <a:pt x="1304" y="936"/>
                    <a:pt x="1282" y="924"/>
                  </a:cubicBezTo>
                  <a:lnTo>
                    <a:pt x="1276" y="931"/>
                  </a:lnTo>
                  <a:cubicBezTo>
                    <a:pt x="1310" y="949"/>
                    <a:pt x="1307" y="953"/>
                    <a:pt x="1298" y="962"/>
                  </a:cubicBezTo>
                  <a:cubicBezTo>
                    <a:pt x="1295" y="966"/>
                    <a:pt x="1293" y="969"/>
                    <a:pt x="1288" y="969"/>
                  </a:cubicBezTo>
                  <a:cubicBezTo>
                    <a:pt x="1283" y="969"/>
                    <a:pt x="1274" y="965"/>
                    <a:pt x="1257" y="953"/>
                  </a:cubicBezTo>
                  <a:cubicBezTo>
                    <a:pt x="1243" y="942"/>
                    <a:pt x="1236" y="935"/>
                    <a:pt x="1236" y="935"/>
                  </a:cubicBezTo>
                  <a:lnTo>
                    <a:pt x="1236" y="935"/>
                  </a:lnTo>
                  <a:cubicBezTo>
                    <a:pt x="1235" y="935"/>
                    <a:pt x="1241" y="942"/>
                    <a:pt x="1254" y="956"/>
                  </a:cubicBezTo>
                  <a:cubicBezTo>
                    <a:pt x="1277" y="981"/>
                    <a:pt x="1290" y="995"/>
                    <a:pt x="1286" y="995"/>
                  </a:cubicBezTo>
                  <a:cubicBezTo>
                    <a:pt x="1282" y="995"/>
                    <a:pt x="1252" y="972"/>
                    <a:pt x="1185" y="921"/>
                  </a:cubicBezTo>
                  <a:lnTo>
                    <a:pt x="1185" y="921"/>
                  </a:lnTo>
                  <a:cubicBezTo>
                    <a:pt x="1247" y="977"/>
                    <a:pt x="1291" y="1022"/>
                    <a:pt x="1287" y="1022"/>
                  </a:cubicBezTo>
                  <a:cubicBezTo>
                    <a:pt x="1286" y="1022"/>
                    <a:pt x="1278" y="1016"/>
                    <a:pt x="1263" y="1003"/>
                  </a:cubicBezTo>
                  <a:cubicBezTo>
                    <a:pt x="1237" y="979"/>
                    <a:pt x="1222" y="967"/>
                    <a:pt x="1219" y="967"/>
                  </a:cubicBezTo>
                  <a:lnTo>
                    <a:pt x="1219" y="967"/>
                  </a:lnTo>
                  <a:cubicBezTo>
                    <a:pt x="1216" y="967"/>
                    <a:pt x="1227" y="982"/>
                    <a:pt x="1254" y="1012"/>
                  </a:cubicBezTo>
                  <a:cubicBezTo>
                    <a:pt x="1270" y="1030"/>
                    <a:pt x="1280" y="1051"/>
                    <a:pt x="1274" y="1051"/>
                  </a:cubicBezTo>
                  <a:cubicBezTo>
                    <a:pt x="1270" y="1051"/>
                    <a:pt x="1260" y="1043"/>
                    <a:pt x="1241" y="1022"/>
                  </a:cubicBezTo>
                  <a:cubicBezTo>
                    <a:pt x="1241" y="1022"/>
                    <a:pt x="1219" y="996"/>
                    <a:pt x="1214" y="996"/>
                  </a:cubicBezTo>
                  <a:cubicBezTo>
                    <a:pt x="1214" y="996"/>
                    <a:pt x="1213" y="996"/>
                    <a:pt x="1213" y="996"/>
                  </a:cubicBezTo>
                  <a:cubicBezTo>
                    <a:pt x="1191" y="981"/>
                    <a:pt x="1173" y="965"/>
                    <a:pt x="1157" y="946"/>
                  </a:cubicBezTo>
                  <a:lnTo>
                    <a:pt x="1157" y="946"/>
                  </a:lnTo>
                  <a:cubicBezTo>
                    <a:pt x="1173" y="965"/>
                    <a:pt x="1188" y="984"/>
                    <a:pt x="1207" y="1003"/>
                  </a:cubicBezTo>
                  <a:cubicBezTo>
                    <a:pt x="1235" y="1028"/>
                    <a:pt x="1232" y="1028"/>
                    <a:pt x="1229" y="1031"/>
                  </a:cubicBezTo>
                  <a:cubicBezTo>
                    <a:pt x="1229" y="1034"/>
                    <a:pt x="1226" y="1037"/>
                    <a:pt x="1226" y="1037"/>
                  </a:cubicBezTo>
                  <a:cubicBezTo>
                    <a:pt x="1244" y="1058"/>
                    <a:pt x="1262" y="1078"/>
                    <a:pt x="1260" y="1078"/>
                  </a:cubicBezTo>
                  <a:cubicBezTo>
                    <a:pt x="1259" y="1078"/>
                    <a:pt x="1255" y="1075"/>
                    <a:pt x="1248" y="1069"/>
                  </a:cubicBezTo>
                  <a:lnTo>
                    <a:pt x="1223" y="1040"/>
                  </a:lnTo>
                  <a:cubicBezTo>
                    <a:pt x="1222" y="1040"/>
                    <a:pt x="1221" y="1040"/>
                    <a:pt x="1221" y="1040"/>
                  </a:cubicBezTo>
                  <a:cubicBezTo>
                    <a:pt x="1217" y="1040"/>
                    <a:pt x="1211" y="1038"/>
                    <a:pt x="1188" y="1018"/>
                  </a:cubicBezTo>
                  <a:cubicBezTo>
                    <a:pt x="1178" y="1006"/>
                    <a:pt x="1171" y="999"/>
                    <a:pt x="1171" y="999"/>
                  </a:cubicBezTo>
                  <a:lnTo>
                    <a:pt x="1171" y="999"/>
                  </a:lnTo>
                  <a:cubicBezTo>
                    <a:pt x="1169" y="999"/>
                    <a:pt x="1180" y="1013"/>
                    <a:pt x="1210" y="1047"/>
                  </a:cubicBezTo>
                  <a:lnTo>
                    <a:pt x="1207" y="1050"/>
                  </a:lnTo>
                  <a:cubicBezTo>
                    <a:pt x="1191" y="1031"/>
                    <a:pt x="1172" y="1012"/>
                    <a:pt x="1154" y="996"/>
                  </a:cubicBezTo>
                  <a:lnTo>
                    <a:pt x="1154" y="996"/>
                  </a:lnTo>
                  <a:cubicBezTo>
                    <a:pt x="1151" y="996"/>
                    <a:pt x="1147" y="1000"/>
                    <a:pt x="1172" y="1028"/>
                  </a:cubicBezTo>
                  <a:cubicBezTo>
                    <a:pt x="1198" y="1056"/>
                    <a:pt x="1198" y="1056"/>
                    <a:pt x="1194" y="1059"/>
                  </a:cubicBezTo>
                  <a:cubicBezTo>
                    <a:pt x="1174" y="1045"/>
                    <a:pt x="1157" y="1028"/>
                    <a:pt x="1144" y="1008"/>
                  </a:cubicBezTo>
                  <a:lnTo>
                    <a:pt x="1144" y="1008"/>
                  </a:lnTo>
                  <a:lnTo>
                    <a:pt x="1160" y="1034"/>
                  </a:lnTo>
                  <a:cubicBezTo>
                    <a:pt x="1172" y="1051"/>
                    <a:pt x="1175" y="1060"/>
                    <a:pt x="1172" y="1060"/>
                  </a:cubicBezTo>
                  <a:cubicBezTo>
                    <a:pt x="1170" y="1060"/>
                    <a:pt x="1162" y="1053"/>
                    <a:pt x="1151" y="1040"/>
                  </a:cubicBezTo>
                  <a:lnTo>
                    <a:pt x="1144" y="1047"/>
                  </a:lnTo>
                  <a:cubicBezTo>
                    <a:pt x="1165" y="1075"/>
                    <a:pt x="1167" y="1085"/>
                    <a:pt x="1160" y="1085"/>
                  </a:cubicBezTo>
                  <a:cubicBezTo>
                    <a:pt x="1153" y="1085"/>
                    <a:pt x="1136" y="1072"/>
                    <a:pt x="1122" y="1056"/>
                  </a:cubicBezTo>
                  <a:cubicBezTo>
                    <a:pt x="1115" y="1046"/>
                    <a:pt x="1112" y="1043"/>
                    <a:pt x="1110" y="1043"/>
                  </a:cubicBezTo>
                  <a:lnTo>
                    <a:pt x="1110" y="1043"/>
                  </a:lnTo>
                  <a:cubicBezTo>
                    <a:pt x="1107" y="1043"/>
                    <a:pt x="1113" y="1059"/>
                    <a:pt x="1113" y="1059"/>
                  </a:cubicBezTo>
                  <a:cubicBezTo>
                    <a:pt x="1131" y="1093"/>
                    <a:pt x="1138" y="1110"/>
                    <a:pt x="1136" y="1110"/>
                  </a:cubicBezTo>
                  <a:cubicBezTo>
                    <a:pt x="1134" y="1110"/>
                    <a:pt x="1123" y="1094"/>
                    <a:pt x="1104" y="1062"/>
                  </a:cubicBezTo>
                  <a:cubicBezTo>
                    <a:pt x="1087" y="1030"/>
                    <a:pt x="1078" y="1013"/>
                    <a:pt x="1077" y="1013"/>
                  </a:cubicBezTo>
                  <a:lnTo>
                    <a:pt x="1077" y="1013"/>
                  </a:lnTo>
                  <a:cubicBezTo>
                    <a:pt x="1077" y="1013"/>
                    <a:pt x="1085" y="1031"/>
                    <a:pt x="1100" y="1065"/>
                  </a:cubicBezTo>
                  <a:cubicBezTo>
                    <a:pt x="1116" y="1100"/>
                    <a:pt x="1113" y="1100"/>
                    <a:pt x="1113" y="1100"/>
                  </a:cubicBezTo>
                  <a:cubicBezTo>
                    <a:pt x="1100" y="1076"/>
                    <a:pt x="1094" y="1066"/>
                    <a:pt x="1091" y="1066"/>
                  </a:cubicBezTo>
                  <a:lnTo>
                    <a:pt x="1091" y="1066"/>
                  </a:lnTo>
                  <a:cubicBezTo>
                    <a:pt x="1087" y="1066"/>
                    <a:pt x="1097" y="1097"/>
                    <a:pt x="1113" y="1141"/>
                  </a:cubicBezTo>
                  <a:cubicBezTo>
                    <a:pt x="1121" y="1159"/>
                    <a:pt x="1124" y="1168"/>
                    <a:pt x="1123" y="1168"/>
                  </a:cubicBezTo>
                  <a:cubicBezTo>
                    <a:pt x="1122" y="1168"/>
                    <a:pt x="1117" y="1160"/>
                    <a:pt x="1110" y="1144"/>
                  </a:cubicBezTo>
                  <a:cubicBezTo>
                    <a:pt x="1101" y="1127"/>
                    <a:pt x="1096" y="1118"/>
                    <a:pt x="1095" y="1118"/>
                  </a:cubicBezTo>
                  <a:lnTo>
                    <a:pt x="1095" y="1118"/>
                  </a:lnTo>
                  <a:cubicBezTo>
                    <a:pt x="1093" y="1118"/>
                    <a:pt x="1096" y="1128"/>
                    <a:pt x="1100" y="1147"/>
                  </a:cubicBezTo>
                  <a:cubicBezTo>
                    <a:pt x="1115" y="1181"/>
                    <a:pt x="1121" y="1199"/>
                    <a:pt x="1120" y="1199"/>
                  </a:cubicBezTo>
                  <a:cubicBezTo>
                    <a:pt x="1119" y="1199"/>
                    <a:pt x="1111" y="1181"/>
                    <a:pt x="1097" y="1147"/>
                  </a:cubicBezTo>
                  <a:cubicBezTo>
                    <a:pt x="1082" y="1113"/>
                    <a:pt x="1074" y="1096"/>
                    <a:pt x="1073" y="1096"/>
                  </a:cubicBezTo>
                  <a:lnTo>
                    <a:pt x="1073" y="1096"/>
                  </a:lnTo>
                  <a:cubicBezTo>
                    <a:pt x="1072" y="1096"/>
                    <a:pt x="1078" y="1114"/>
                    <a:pt x="1091" y="1150"/>
                  </a:cubicBezTo>
                  <a:cubicBezTo>
                    <a:pt x="1075" y="1116"/>
                    <a:pt x="1072" y="1116"/>
                    <a:pt x="1069" y="1116"/>
                  </a:cubicBezTo>
                  <a:cubicBezTo>
                    <a:pt x="1078" y="1153"/>
                    <a:pt x="1075" y="1153"/>
                    <a:pt x="1075" y="1153"/>
                  </a:cubicBezTo>
                  <a:cubicBezTo>
                    <a:pt x="1069" y="1156"/>
                    <a:pt x="1078" y="1191"/>
                    <a:pt x="1075" y="1194"/>
                  </a:cubicBezTo>
                  <a:lnTo>
                    <a:pt x="1066" y="1197"/>
                  </a:lnTo>
                  <a:cubicBezTo>
                    <a:pt x="1059" y="1181"/>
                    <a:pt x="1049" y="1173"/>
                    <a:pt x="1043" y="1173"/>
                  </a:cubicBezTo>
                  <a:cubicBezTo>
                    <a:pt x="1037" y="1173"/>
                    <a:pt x="1033" y="1179"/>
                    <a:pt x="1035" y="1191"/>
                  </a:cubicBezTo>
                  <a:lnTo>
                    <a:pt x="1035" y="1191"/>
                  </a:lnTo>
                  <a:cubicBezTo>
                    <a:pt x="1026" y="1189"/>
                    <a:pt x="1017" y="1186"/>
                    <a:pt x="1009" y="1183"/>
                  </a:cubicBezTo>
                  <a:lnTo>
                    <a:pt x="1009" y="1183"/>
                  </a:lnTo>
                  <a:cubicBezTo>
                    <a:pt x="1013" y="1203"/>
                    <a:pt x="1021" y="1223"/>
                    <a:pt x="1031" y="1241"/>
                  </a:cubicBezTo>
                  <a:cubicBezTo>
                    <a:pt x="1038" y="1241"/>
                    <a:pt x="1047" y="1238"/>
                    <a:pt x="1038" y="1203"/>
                  </a:cubicBezTo>
                  <a:cubicBezTo>
                    <a:pt x="1036" y="1199"/>
                    <a:pt x="1035" y="1195"/>
                    <a:pt x="1035" y="1191"/>
                  </a:cubicBezTo>
                  <a:lnTo>
                    <a:pt x="1035" y="1191"/>
                  </a:lnTo>
                  <a:cubicBezTo>
                    <a:pt x="1038" y="1192"/>
                    <a:pt x="1041" y="1193"/>
                    <a:pt x="1044" y="1194"/>
                  </a:cubicBezTo>
                  <a:cubicBezTo>
                    <a:pt x="1073" y="1201"/>
                    <a:pt x="1102" y="1205"/>
                    <a:pt x="1131" y="1205"/>
                  </a:cubicBezTo>
                  <a:cubicBezTo>
                    <a:pt x="1282" y="1205"/>
                    <a:pt x="1422" y="1105"/>
                    <a:pt x="1464" y="953"/>
                  </a:cubicBezTo>
                  <a:cubicBezTo>
                    <a:pt x="1494" y="850"/>
                    <a:pt x="1475" y="746"/>
                    <a:pt x="1421" y="664"/>
                  </a:cubicBezTo>
                  <a:close/>
                  <a:moveTo>
                    <a:pt x="993" y="1118"/>
                  </a:moveTo>
                  <a:lnTo>
                    <a:pt x="993" y="1118"/>
                  </a:lnTo>
                  <a:cubicBezTo>
                    <a:pt x="992" y="1118"/>
                    <a:pt x="992" y="1123"/>
                    <a:pt x="994" y="1134"/>
                  </a:cubicBezTo>
                  <a:cubicBezTo>
                    <a:pt x="995" y="1148"/>
                    <a:pt x="996" y="1163"/>
                    <a:pt x="997" y="1178"/>
                  </a:cubicBezTo>
                  <a:lnTo>
                    <a:pt x="997" y="1178"/>
                  </a:lnTo>
                  <a:cubicBezTo>
                    <a:pt x="990" y="1175"/>
                    <a:pt x="983" y="1172"/>
                    <a:pt x="976" y="1168"/>
                  </a:cubicBezTo>
                  <a:lnTo>
                    <a:pt x="976" y="1168"/>
                  </a:lnTo>
                  <a:cubicBezTo>
                    <a:pt x="979" y="1178"/>
                    <a:pt x="983" y="1194"/>
                    <a:pt x="988" y="1210"/>
                  </a:cubicBezTo>
                  <a:cubicBezTo>
                    <a:pt x="996" y="1236"/>
                    <a:pt x="1005" y="1261"/>
                    <a:pt x="1008" y="1261"/>
                  </a:cubicBezTo>
                  <a:cubicBezTo>
                    <a:pt x="1008" y="1261"/>
                    <a:pt x="1008" y="1257"/>
                    <a:pt x="1006" y="1247"/>
                  </a:cubicBezTo>
                  <a:cubicBezTo>
                    <a:pt x="1001" y="1225"/>
                    <a:pt x="998" y="1201"/>
                    <a:pt x="997" y="1178"/>
                  </a:cubicBezTo>
                  <a:lnTo>
                    <a:pt x="997" y="1178"/>
                  </a:lnTo>
                  <a:cubicBezTo>
                    <a:pt x="1001" y="1180"/>
                    <a:pt x="1005" y="1181"/>
                    <a:pt x="1009" y="1183"/>
                  </a:cubicBezTo>
                  <a:lnTo>
                    <a:pt x="1009" y="1183"/>
                  </a:lnTo>
                  <a:cubicBezTo>
                    <a:pt x="1008" y="1178"/>
                    <a:pt x="1007" y="1173"/>
                    <a:pt x="1006" y="1169"/>
                  </a:cubicBezTo>
                  <a:cubicBezTo>
                    <a:pt x="1002" y="1143"/>
                    <a:pt x="995" y="1118"/>
                    <a:pt x="993" y="1118"/>
                  </a:cubicBezTo>
                  <a:close/>
                  <a:moveTo>
                    <a:pt x="872" y="1025"/>
                  </a:moveTo>
                  <a:cubicBezTo>
                    <a:pt x="872" y="1025"/>
                    <a:pt x="869" y="1052"/>
                    <a:pt x="869" y="1084"/>
                  </a:cubicBezTo>
                  <a:lnTo>
                    <a:pt x="869" y="1084"/>
                  </a:lnTo>
                  <a:cubicBezTo>
                    <a:pt x="857" y="1071"/>
                    <a:pt x="847" y="1057"/>
                    <a:pt x="838" y="1042"/>
                  </a:cubicBezTo>
                  <a:lnTo>
                    <a:pt x="838" y="1042"/>
                  </a:lnTo>
                  <a:cubicBezTo>
                    <a:pt x="840" y="1052"/>
                    <a:pt x="839" y="1082"/>
                    <a:pt x="837" y="1138"/>
                  </a:cubicBezTo>
                  <a:cubicBezTo>
                    <a:pt x="834" y="1213"/>
                    <a:pt x="837" y="1250"/>
                    <a:pt x="840" y="1250"/>
                  </a:cubicBezTo>
                  <a:cubicBezTo>
                    <a:pt x="847" y="1225"/>
                    <a:pt x="850" y="1200"/>
                    <a:pt x="847" y="1175"/>
                  </a:cubicBezTo>
                  <a:cubicBezTo>
                    <a:pt x="847" y="1138"/>
                    <a:pt x="847" y="1119"/>
                    <a:pt x="849" y="1119"/>
                  </a:cubicBezTo>
                  <a:cubicBezTo>
                    <a:pt x="850" y="1119"/>
                    <a:pt x="853" y="1138"/>
                    <a:pt x="856" y="1175"/>
                  </a:cubicBezTo>
                  <a:cubicBezTo>
                    <a:pt x="861" y="1239"/>
                    <a:pt x="868" y="1268"/>
                    <a:pt x="875" y="1268"/>
                  </a:cubicBezTo>
                  <a:cubicBezTo>
                    <a:pt x="881" y="1268"/>
                    <a:pt x="886" y="1249"/>
                    <a:pt x="890" y="1216"/>
                  </a:cubicBezTo>
                  <a:cubicBezTo>
                    <a:pt x="897" y="1178"/>
                    <a:pt x="902" y="1159"/>
                    <a:pt x="905" y="1159"/>
                  </a:cubicBezTo>
                  <a:cubicBezTo>
                    <a:pt x="908" y="1159"/>
                    <a:pt x="909" y="1178"/>
                    <a:pt x="906" y="1216"/>
                  </a:cubicBezTo>
                  <a:cubicBezTo>
                    <a:pt x="904" y="1260"/>
                    <a:pt x="904" y="1278"/>
                    <a:pt x="904" y="1278"/>
                  </a:cubicBezTo>
                  <a:cubicBezTo>
                    <a:pt x="905" y="1278"/>
                    <a:pt x="907" y="1269"/>
                    <a:pt x="909" y="1253"/>
                  </a:cubicBezTo>
                  <a:lnTo>
                    <a:pt x="931" y="1253"/>
                  </a:lnTo>
                  <a:cubicBezTo>
                    <a:pt x="936" y="1235"/>
                    <a:pt x="937" y="1215"/>
                    <a:pt x="935" y="1196"/>
                  </a:cubicBezTo>
                  <a:lnTo>
                    <a:pt x="935" y="1196"/>
                  </a:lnTo>
                  <a:cubicBezTo>
                    <a:pt x="942" y="1231"/>
                    <a:pt x="949" y="1254"/>
                    <a:pt x="954" y="1254"/>
                  </a:cubicBezTo>
                  <a:cubicBezTo>
                    <a:pt x="957" y="1254"/>
                    <a:pt x="959" y="1241"/>
                    <a:pt x="959" y="1213"/>
                  </a:cubicBezTo>
                  <a:lnTo>
                    <a:pt x="969" y="1213"/>
                  </a:lnTo>
                  <a:cubicBezTo>
                    <a:pt x="972" y="1213"/>
                    <a:pt x="972" y="1213"/>
                    <a:pt x="969" y="1175"/>
                  </a:cubicBezTo>
                  <a:cubicBezTo>
                    <a:pt x="969" y="1171"/>
                    <a:pt x="969" y="1167"/>
                    <a:pt x="969" y="1165"/>
                  </a:cubicBezTo>
                  <a:lnTo>
                    <a:pt x="969" y="1165"/>
                  </a:lnTo>
                  <a:cubicBezTo>
                    <a:pt x="971" y="1166"/>
                    <a:pt x="974" y="1167"/>
                    <a:pt x="976" y="1168"/>
                  </a:cubicBezTo>
                  <a:lnTo>
                    <a:pt x="976" y="1168"/>
                  </a:lnTo>
                  <a:cubicBezTo>
                    <a:pt x="974" y="1163"/>
                    <a:pt x="972" y="1159"/>
                    <a:pt x="971" y="1159"/>
                  </a:cubicBezTo>
                  <a:cubicBezTo>
                    <a:pt x="970" y="1159"/>
                    <a:pt x="970" y="1161"/>
                    <a:pt x="969" y="1165"/>
                  </a:cubicBezTo>
                  <a:lnTo>
                    <a:pt x="969" y="1165"/>
                  </a:lnTo>
                  <a:cubicBezTo>
                    <a:pt x="965" y="1163"/>
                    <a:pt x="961" y="1160"/>
                    <a:pt x="957" y="1158"/>
                  </a:cubicBezTo>
                  <a:lnTo>
                    <a:pt x="957" y="1158"/>
                  </a:lnTo>
                  <a:lnTo>
                    <a:pt x="959" y="1175"/>
                  </a:lnTo>
                  <a:cubicBezTo>
                    <a:pt x="955" y="1175"/>
                    <a:pt x="955" y="1192"/>
                    <a:pt x="954" y="1192"/>
                  </a:cubicBezTo>
                  <a:cubicBezTo>
                    <a:pt x="953" y="1192"/>
                    <a:pt x="952" y="1188"/>
                    <a:pt x="950" y="1175"/>
                  </a:cubicBezTo>
                  <a:cubicBezTo>
                    <a:pt x="948" y="1175"/>
                    <a:pt x="948" y="1164"/>
                    <a:pt x="949" y="1154"/>
                  </a:cubicBezTo>
                  <a:lnTo>
                    <a:pt x="949" y="1154"/>
                  </a:lnTo>
                  <a:cubicBezTo>
                    <a:pt x="952" y="1155"/>
                    <a:pt x="954" y="1156"/>
                    <a:pt x="957" y="1158"/>
                  </a:cubicBezTo>
                  <a:lnTo>
                    <a:pt x="957" y="1158"/>
                  </a:lnTo>
                  <a:lnTo>
                    <a:pt x="953" y="1138"/>
                  </a:lnTo>
                  <a:cubicBezTo>
                    <a:pt x="952" y="1138"/>
                    <a:pt x="950" y="1145"/>
                    <a:pt x="949" y="1154"/>
                  </a:cubicBezTo>
                  <a:lnTo>
                    <a:pt x="949" y="1154"/>
                  </a:lnTo>
                  <a:cubicBezTo>
                    <a:pt x="921" y="1136"/>
                    <a:pt x="895" y="1114"/>
                    <a:pt x="873" y="1089"/>
                  </a:cubicBezTo>
                  <a:lnTo>
                    <a:pt x="873" y="1089"/>
                  </a:lnTo>
                  <a:cubicBezTo>
                    <a:pt x="872" y="1093"/>
                    <a:pt x="872" y="1096"/>
                    <a:pt x="872" y="1100"/>
                  </a:cubicBezTo>
                  <a:lnTo>
                    <a:pt x="869" y="1100"/>
                  </a:lnTo>
                  <a:cubicBezTo>
                    <a:pt x="869" y="1095"/>
                    <a:pt x="869" y="1089"/>
                    <a:pt x="869" y="1084"/>
                  </a:cubicBezTo>
                  <a:lnTo>
                    <a:pt x="869" y="1084"/>
                  </a:lnTo>
                  <a:cubicBezTo>
                    <a:pt x="870" y="1086"/>
                    <a:pt x="871" y="1087"/>
                    <a:pt x="873" y="1089"/>
                  </a:cubicBezTo>
                  <a:lnTo>
                    <a:pt x="873" y="1089"/>
                  </a:lnTo>
                  <a:cubicBezTo>
                    <a:pt x="875" y="1068"/>
                    <a:pt x="875" y="1046"/>
                    <a:pt x="875" y="1025"/>
                  </a:cubicBezTo>
                  <a:close/>
                  <a:moveTo>
                    <a:pt x="1426" y="1666"/>
                  </a:moveTo>
                  <a:cubicBezTo>
                    <a:pt x="1424" y="1666"/>
                    <a:pt x="1422" y="1666"/>
                    <a:pt x="1420" y="1667"/>
                  </a:cubicBezTo>
                  <a:cubicBezTo>
                    <a:pt x="1426" y="1692"/>
                    <a:pt x="1436" y="1714"/>
                    <a:pt x="1445" y="1739"/>
                  </a:cubicBezTo>
                  <a:cubicBezTo>
                    <a:pt x="1452" y="1752"/>
                    <a:pt x="1458" y="1759"/>
                    <a:pt x="1461" y="1759"/>
                  </a:cubicBezTo>
                  <a:cubicBezTo>
                    <a:pt x="1466" y="1759"/>
                    <a:pt x="1463" y="1740"/>
                    <a:pt x="1445" y="1695"/>
                  </a:cubicBezTo>
                  <a:cubicBezTo>
                    <a:pt x="1433" y="1672"/>
                    <a:pt x="1430" y="1666"/>
                    <a:pt x="1426" y="16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7"/>
            <p:cNvSpPr/>
            <p:nvPr/>
          </p:nvSpPr>
          <p:spPr>
            <a:xfrm>
              <a:off x="5150402" y="4034426"/>
              <a:ext cx="22082" cy="25951"/>
            </a:xfrm>
            <a:custGeom>
              <a:avLst/>
              <a:gdLst/>
              <a:ahLst/>
              <a:cxnLst/>
              <a:rect l="l" t="t" r="r" b="b"/>
              <a:pathLst>
                <a:path w="1486" h="1760" extrusionOk="0">
                  <a:moveTo>
                    <a:pt x="702" y="41"/>
                  </a:moveTo>
                  <a:cubicBezTo>
                    <a:pt x="696" y="44"/>
                    <a:pt x="708" y="78"/>
                    <a:pt x="708" y="78"/>
                  </a:cubicBezTo>
                  <a:cubicBezTo>
                    <a:pt x="712" y="92"/>
                    <a:pt x="701" y="104"/>
                    <a:pt x="686" y="114"/>
                  </a:cubicBezTo>
                  <a:lnTo>
                    <a:pt x="686" y="114"/>
                  </a:lnTo>
                  <a:cubicBezTo>
                    <a:pt x="704" y="122"/>
                    <a:pt x="720" y="131"/>
                    <a:pt x="735" y="142"/>
                  </a:cubicBezTo>
                  <a:lnTo>
                    <a:pt x="735" y="142"/>
                  </a:lnTo>
                  <a:cubicBezTo>
                    <a:pt x="733" y="129"/>
                    <a:pt x="733" y="129"/>
                    <a:pt x="727" y="113"/>
                  </a:cubicBezTo>
                  <a:cubicBezTo>
                    <a:pt x="721" y="88"/>
                    <a:pt x="712" y="66"/>
                    <a:pt x="702" y="41"/>
                  </a:cubicBezTo>
                  <a:close/>
                  <a:moveTo>
                    <a:pt x="787" y="141"/>
                  </a:moveTo>
                  <a:cubicBezTo>
                    <a:pt x="785" y="141"/>
                    <a:pt x="787" y="158"/>
                    <a:pt x="788" y="158"/>
                  </a:cubicBezTo>
                  <a:cubicBezTo>
                    <a:pt x="788" y="158"/>
                    <a:pt x="788" y="154"/>
                    <a:pt x="787" y="141"/>
                  </a:cubicBezTo>
                  <a:close/>
                  <a:moveTo>
                    <a:pt x="735" y="142"/>
                  </a:moveTo>
                  <a:cubicBezTo>
                    <a:pt x="736" y="144"/>
                    <a:pt x="736" y="147"/>
                    <a:pt x="737" y="150"/>
                  </a:cubicBezTo>
                  <a:cubicBezTo>
                    <a:pt x="737" y="150"/>
                    <a:pt x="737" y="150"/>
                    <a:pt x="737" y="150"/>
                  </a:cubicBezTo>
                  <a:cubicBezTo>
                    <a:pt x="739" y="150"/>
                    <a:pt x="748" y="153"/>
                    <a:pt x="759" y="185"/>
                  </a:cubicBezTo>
                  <a:cubicBezTo>
                    <a:pt x="761" y="182"/>
                    <a:pt x="764" y="182"/>
                    <a:pt x="758" y="159"/>
                  </a:cubicBezTo>
                  <a:lnTo>
                    <a:pt x="758" y="159"/>
                  </a:lnTo>
                  <a:cubicBezTo>
                    <a:pt x="751" y="153"/>
                    <a:pt x="743" y="147"/>
                    <a:pt x="735" y="142"/>
                  </a:cubicBezTo>
                  <a:close/>
                  <a:moveTo>
                    <a:pt x="795" y="192"/>
                  </a:moveTo>
                  <a:cubicBezTo>
                    <a:pt x="797" y="199"/>
                    <a:pt x="799" y="203"/>
                    <a:pt x="800" y="203"/>
                  </a:cubicBezTo>
                  <a:cubicBezTo>
                    <a:pt x="801" y="203"/>
                    <a:pt x="801" y="202"/>
                    <a:pt x="801" y="199"/>
                  </a:cubicBezTo>
                  <a:lnTo>
                    <a:pt x="801" y="199"/>
                  </a:lnTo>
                  <a:cubicBezTo>
                    <a:pt x="799" y="197"/>
                    <a:pt x="797" y="195"/>
                    <a:pt x="795" y="192"/>
                  </a:cubicBezTo>
                  <a:close/>
                  <a:moveTo>
                    <a:pt x="818" y="176"/>
                  </a:moveTo>
                  <a:lnTo>
                    <a:pt x="824" y="213"/>
                  </a:lnTo>
                  <a:lnTo>
                    <a:pt x="821" y="213"/>
                  </a:lnTo>
                  <a:cubicBezTo>
                    <a:pt x="821" y="213"/>
                    <a:pt x="821" y="213"/>
                    <a:pt x="815" y="176"/>
                  </a:cubicBezTo>
                  <a:close/>
                  <a:moveTo>
                    <a:pt x="749" y="31"/>
                  </a:moveTo>
                  <a:cubicBezTo>
                    <a:pt x="746" y="31"/>
                    <a:pt x="740" y="35"/>
                    <a:pt x="752" y="69"/>
                  </a:cubicBezTo>
                  <a:cubicBezTo>
                    <a:pt x="762" y="107"/>
                    <a:pt x="762" y="107"/>
                    <a:pt x="759" y="107"/>
                  </a:cubicBezTo>
                  <a:cubicBezTo>
                    <a:pt x="752" y="107"/>
                    <a:pt x="749" y="110"/>
                    <a:pt x="755" y="147"/>
                  </a:cubicBezTo>
                  <a:cubicBezTo>
                    <a:pt x="757" y="152"/>
                    <a:pt x="758" y="155"/>
                    <a:pt x="758" y="159"/>
                  </a:cubicBezTo>
                  <a:lnTo>
                    <a:pt x="758" y="159"/>
                  </a:lnTo>
                  <a:cubicBezTo>
                    <a:pt x="767" y="166"/>
                    <a:pt x="776" y="173"/>
                    <a:pt x="784" y="181"/>
                  </a:cubicBezTo>
                  <a:lnTo>
                    <a:pt x="784" y="181"/>
                  </a:lnTo>
                  <a:cubicBezTo>
                    <a:pt x="784" y="181"/>
                    <a:pt x="784" y="180"/>
                    <a:pt x="784" y="179"/>
                  </a:cubicBezTo>
                  <a:lnTo>
                    <a:pt x="787" y="179"/>
                  </a:lnTo>
                  <a:lnTo>
                    <a:pt x="789" y="186"/>
                  </a:lnTo>
                  <a:lnTo>
                    <a:pt x="789" y="186"/>
                  </a:lnTo>
                  <a:cubicBezTo>
                    <a:pt x="787" y="184"/>
                    <a:pt x="786" y="183"/>
                    <a:pt x="784" y="181"/>
                  </a:cubicBezTo>
                  <a:lnTo>
                    <a:pt x="784" y="181"/>
                  </a:lnTo>
                  <a:cubicBezTo>
                    <a:pt x="790" y="216"/>
                    <a:pt x="790" y="216"/>
                    <a:pt x="793" y="216"/>
                  </a:cubicBezTo>
                  <a:lnTo>
                    <a:pt x="796" y="216"/>
                  </a:lnTo>
                  <a:lnTo>
                    <a:pt x="789" y="186"/>
                  </a:lnTo>
                  <a:lnTo>
                    <a:pt x="789" y="186"/>
                  </a:lnTo>
                  <a:cubicBezTo>
                    <a:pt x="791" y="188"/>
                    <a:pt x="793" y="190"/>
                    <a:pt x="795" y="192"/>
                  </a:cubicBezTo>
                  <a:lnTo>
                    <a:pt x="795" y="192"/>
                  </a:lnTo>
                  <a:cubicBezTo>
                    <a:pt x="793" y="189"/>
                    <a:pt x="792" y="184"/>
                    <a:pt x="790" y="179"/>
                  </a:cubicBezTo>
                  <a:cubicBezTo>
                    <a:pt x="781" y="154"/>
                    <a:pt x="774" y="129"/>
                    <a:pt x="771" y="103"/>
                  </a:cubicBezTo>
                  <a:cubicBezTo>
                    <a:pt x="768" y="78"/>
                    <a:pt x="762" y="53"/>
                    <a:pt x="749" y="31"/>
                  </a:cubicBezTo>
                  <a:close/>
                  <a:moveTo>
                    <a:pt x="840" y="176"/>
                  </a:moveTo>
                  <a:cubicBezTo>
                    <a:pt x="846" y="176"/>
                    <a:pt x="846" y="176"/>
                    <a:pt x="846" y="213"/>
                  </a:cubicBezTo>
                  <a:cubicBezTo>
                    <a:pt x="846" y="232"/>
                    <a:pt x="846" y="241"/>
                    <a:pt x="844" y="241"/>
                  </a:cubicBezTo>
                  <a:cubicBezTo>
                    <a:pt x="843" y="241"/>
                    <a:pt x="842" y="232"/>
                    <a:pt x="840" y="213"/>
                  </a:cubicBezTo>
                  <a:cubicBezTo>
                    <a:pt x="837" y="176"/>
                    <a:pt x="837" y="176"/>
                    <a:pt x="840" y="176"/>
                  </a:cubicBezTo>
                  <a:close/>
                  <a:moveTo>
                    <a:pt x="765" y="219"/>
                  </a:moveTo>
                  <a:cubicBezTo>
                    <a:pt x="762" y="223"/>
                    <a:pt x="771" y="257"/>
                    <a:pt x="771" y="257"/>
                  </a:cubicBezTo>
                  <a:cubicBezTo>
                    <a:pt x="774" y="270"/>
                    <a:pt x="781" y="282"/>
                    <a:pt x="784" y="295"/>
                  </a:cubicBezTo>
                  <a:lnTo>
                    <a:pt x="787" y="295"/>
                  </a:lnTo>
                  <a:lnTo>
                    <a:pt x="765" y="219"/>
                  </a:lnTo>
                  <a:close/>
                  <a:moveTo>
                    <a:pt x="1138" y="282"/>
                  </a:moveTo>
                  <a:lnTo>
                    <a:pt x="1138" y="285"/>
                  </a:lnTo>
                  <a:lnTo>
                    <a:pt x="1085" y="335"/>
                  </a:lnTo>
                  <a:lnTo>
                    <a:pt x="1081" y="335"/>
                  </a:lnTo>
                  <a:cubicBezTo>
                    <a:pt x="1097" y="317"/>
                    <a:pt x="1116" y="298"/>
                    <a:pt x="1138" y="282"/>
                  </a:cubicBezTo>
                  <a:close/>
                  <a:moveTo>
                    <a:pt x="640" y="247"/>
                  </a:moveTo>
                  <a:lnTo>
                    <a:pt x="640" y="247"/>
                  </a:lnTo>
                  <a:cubicBezTo>
                    <a:pt x="639" y="247"/>
                    <a:pt x="645" y="260"/>
                    <a:pt x="646" y="260"/>
                  </a:cubicBezTo>
                  <a:cubicBezTo>
                    <a:pt x="646" y="260"/>
                    <a:pt x="646" y="260"/>
                    <a:pt x="646" y="260"/>
                  </a:cubicBezTo>
                  <a:cubicBezTo>
                    <a:pt x="661" y="295"/>
                    <a:pt x="683" y="326"/>
                    <a:pt x="683" y="326"/>
                  </a:cubicBezTo>
                  <a:cubicBezTo>
                    <a:pt x="689" y="336"/>
                    <a:pt x="691" y="340"/>
                    <a:pt x="691" y="340"/>
                  </a:cubicBezTo>
                  <a:cubicBezTo>
                    <a:pt x="691" y="340"/>
                    <a:pt x="679" y="316"/>
                    <a:pt x="668" y="292"/>
                  </a:cubicBezTo>
                  <a:lnTo>
                    <a:pt x="649" y="260"/>
                  </a:lnTo>
                  <a:cubicBezTo>
                    <a:pt x="643" y="250"/>
                    <a:pt x="640" y="247"/>
                    <a:pt x="640" y="247"/>
                  </a:cubicBezTo>
                  <a:close/>
                  <a:moveTo>
                    <a:pt x="1238" y="382"/>
                  </a:moveTo>
                  <a:cubicBezTo>
                    <a:pt x="1242" y="382"/>
                    <a:pt x="1243" y="384"/>
                    <a:pt x="1244" y="386"/>
                  </a:cubicBezTo>
                  <a:cubicBezTo>
                    <a:pt x="1222" y="401"/>
                    <a:pt x="1200" y="411"/>
                    <a:pt x="1175" y="420"/>
                  </a:cubicBezTo>
                  <a:cubicBezTo>
                    <a:pt x="1175" y="414"/>
                    <a:pt x="1175" y="414"/>
                    <a:pt x="1207" y="395"/>
                  </a:cubicBezTo>
                  <a:cubicBezTo>
                    <a:pt x="1225" y="385"/>
                    <a:pt x="1234" y="382"/>
                    <a:pt x="1238" y="382"/>
                  </a:cubicBezTo>
                  <a:close/>
                  <a:moveTo>
                    <a:pt x="880" y="374"/>
                  </a:moveTo>
                  <a:lnTo>
                    <a:pt x="880" y="374"/>
                  </a:lnTo>
                  <a:cubicBezTo>
                    <a:pt x="877" y="398"/>
                    <a:pt x="875" y="422"/>
                    <a:pt x="875" y="445"/>
                  </a:cubicBezTo>
                  <a:cubicBezTo>
                    <a:pt x="875" y="445"/>
                    <a:pt x="875" y="445"/>
                    <a:pt x="881" y="407"/>
                  </a:cubicBezTo>
                  <a:lnTo>
                    <a:pt x="881" y="379"/>
                  </a:lnTo>
                  <a:lnTo>
                    <a:pt x="881" y="379"/>
                  </a:lnTo>
                  <a:cubicBezTo>
                    <a:pt x="881" y="377"/>
                    <a:pt x="880" y="376"/>
                    <a:pt x="880" y="374"/>
                  </a:cubicBezTo>
                  <a:close/>
                  <a:moveTo>
                    <a:pt x="912" y="441"/>
                  </a:moveTo>
                  <a:cubicBezTo>
                    <a:pt x="908" y="447"/>
                    <a:pt x="903" y="455"/>
                    <a:pt x="897" y="467"/>
                  </a:cubicBezTo>
                  <a:lnTo>
                    <a:pt x="912" y="441"/>
                  </a:lnTo>
                  <a:close/>
                  <a:moveTo>
                    <a:pt x="840" y="439"/>
                  </a:moveTo>
                  <a:cubicBezTo>
                    <a:pt x="840" y="451"/>
                    <a:pt x="840" y="463"/>
                    <a:pt x="846" y="472"/>
                  </a:cubicBezTo>
                  <a:lnTo>
                    <a:pt x="846" y="472"/>
                  </a:lnTo>
                  <a:cubicBezTo>
                    <a:pt x="843" y="453"/>
                    <a:pt x="840" y="439"/>
                    <a:pt x="840" y="439"/>
                  </a:cubicBezTo>
                  <a:close/>
                  <a:moveTo>
                    <a:pt x="853" y="476"/>
                  </a:moveTo>
                  <a:cubicBezTo>
                    <a:pt x="853" y="481"/>
                    <a:pt x="854" y="485"/>
                    <a:pt x="855" y="489"/>
                  </a:cubicBezTo>
                  <a:lnTo>
                    <a:pt x="855" y="489"/>
                  </a:lnTo>
                  <a:cubicBezTo>
                    <a:pt x="854" y="485"/>
                    <a:pt x="854" y="481"/>
                    <a:pt x="853" y="476"/>
                  </a:cubicBezTo>
                  <a:close/>
                  <a:moveTo>
                    <a:pt x="630" y="404"/>
                  </a:moveTo>
                  <a:lnTo>
                    <a:pt x="630" y="404"/>
                  </a:lnTo>
                  <a:cubicBezTo>
                    <a:pt x="646" y="426"/>
                    <a:pt x="661" y="445"/>
                    <a:pt x="680" y="461"/>
                  </a:cubicBezTo>
                  <a:cubicBezTo>
                    <a:pt x="705" y="489"/>
                    <a:pt x="705" y="489"/>
                    <a:pt x="708" y="489"/>
                  </a:cubicBezTo>
                  <a:cubicBezTo>
                    <a:pt x="683" y="458"/>
                    <a:pt x="658" y="429"/>
                    <a:pt x="630" y="404"/>
                  </a:cubicBezTo>
                  <a:close/>
                  <a:moveTo>
                    <a:pt x="846" y="472"/>
                  </a:moveTo>
                  <a:lnTo>
                    <a:pt x="846" y="472"/>
                  </a:lnTo>
                  <a:cubicBezTo>
                    <a:pt x="847" y="478"/>
                    <a:pt x="848" y="484"/>
                    <a:pt x="849" y="491"/>
                  </a:cubicBezTo>
                  <a:lnTo>
                    <a:pt x="849" y="491"/>
                  </a:lnTo>
                  <a:cubicBezTo>
                    <a:pt x="849" y="485"/>
                    <a:pt x="848" y="479"/>
                    <a:pt x="846" y="473"/>
                  </a:cubicBezTo>
                  <a:cubicBezTo>
                    <a:pt x="846" y="473"/>
                    <a:pt x="846" y="473"/>
                    <a:pt x="846" y="472"/>
                  </a:cubicBezTo>
                  <a:close/>
                  <a:moveTo>
                    <a:pt x="881" y="488"/>
                  </a:moveTo>
                  <a:lnTo>
                    <a:pt x="881" y="488"/>
                  </a:lnTo>
                  <a:cubicBezTo>
                    <a:pt x="878" y="495"/>
                    <a:pt x="878" y="495"/>
                    <a:pt x="878" y="495"/>
                  </a:cubicBezTo>
                  <a:cubicBezTo>
                    <a:pt x="879" y="493"/>
                    <a:pt x="880" y="490"/>
                    <a:pt x="881" y="488"/>
                  </a:cubicBezTo>
                  <a:close/>
                  <a:moveTo>
                    <a:pt x="970" y="474"/>
                  </a:moveTo>
                  <a:cubicBezTo>
                    <a:pt x="971" y="474"/>
                    <a:pt x="957" y="487"/>
                    <a:pt x="928" y="511"/>
                  </a:cubicBezTo>
                  <a:cubicBezTo>
                    <a:pt x="956" y="486"/>
                    <a:pt x="970" y="474"/>
                    <a:pt x="970" y="474"/>
                  </a:cubicBezTo>
                  <a:close/>
                  <a:moveTo>
                    <a:pt x="840" y="511"/>
                  </a:moveTo>
                  <a:cubicBezTo>
                    <a:pt x="842" y="517"/>
                    <a:pt x="844" y="522"/>
                    <a:pt x="846" y="528"/>
                  </a:cubicBezTo>
                  <a:lnTo>
                    <a:pt x="846" y="528"/>
                  </a:lnTo>
                  <a:cubicBezTo>
                    <a:pt x="844" y="523"/>
                    <a:pt x="842" y="517"/>
                    <a:pt x="840" y="511"/>
                  </a:cubicBezTo>
                  <a:close/>
                  <a:moveTo>
                    <a:pt x="863" y="530"/>
                  </a:moveTo>
                  <a:cubicBezTo>
                    <a:pt x="863" y="530"/>
                    <a:pt x="863" y="530"/>
                    <a:pt x="863" y="530"/>
                  </a:cubicBezTo>
                  <a:lnTo>
                    <a:pt x="863" y="530"/>
                  </a:lnTo>
                  <a:cubicBezTo>
                    <a:pt x="863" y="531"/>
                    <a:pt x="862" y="532"/>
                    <a:pt x="862" y="532"/>
                  </a:cubicBezTo>
                  <a:cubicBezTo>
                    <a:pt x="862" y="532"/>
                    <a:pt x="863" y="531"/>
                    <a:pt x="863" y="530"/>
                  </a:cubicBezTo>
                  <a:close/>
                  <a:moveTo>
                    <a:pt x="864" y="537"/>
                  </a:moveTo>
                  <a:lnTo>
                    <a:pt x="862" y="539"/>
                  </a:lnTo>
                  <a:lnTo>
                    <a:pt x="862" y="542"/>
                  </a:lnTo>
                  <a:cubicBezTo>
                    <a:pt x="863" y="541"/>
                    <a:pt x="863" y="540"/>
                    <a:pt x="864" y="539"/>
                  </a:cubicBezTo>
                  <a:lnTo>
                    <a:pt x="864" y="539"/>
                  </a:lnTo>
                  <a:cubicBezTo>
                    <a:pt x="864" y="541"/>
                    <a:pt x="864" y="542"/>
                    <a:pt x="864" y="542"/>
                  </a:cubicBezTo>
                  <a:cubicBezTo>
                    <a:pt x="864" y="542"/>
                    <a:pt x="864" y="541"/>
                    <a:pt x="864" y="539"/>
                  </a:cubicBezTo>
                  <a:lnTo>
                    <a:pt x="864" y="539"/>
                  </a:lnTo>
                  <a:cubicBezTo>
                    <a:pt x="864" y="539"/>
                    <a:pt x="864" y="539"/>
                    <a:pt x="864" y="539"/>
                  </a:cubicBezTo>
                  <a:lnTo>
                    <a:pt x="864" y="539"/>
                  </a:lnTo>
                  <a:cubicBezTo>
                    <a:pt x="864" y="539"/>
                    <a:pt x="864" y="538"/>
                    <a:pt x="864" y="537"/>
                  </a:cubicBezTo>
                  <a:close/>
                  <a:moveTo>
                    <a:pt x="849" y="520"/>
                  </a:moveTo>
                  <a:lnTo>
                    <a:pt x="849" y="520"/>
                  </a:lnTo>
                  <a:cubicBezTo>
                    <a:pt x="848" y="520"/>
                    <a:pt x="850" y="530"/>
                    <a:pt x="856" y="548"/>
                  </a:cubicBezTo>
                  <a:cubicBezTo>
                    <a:pt x="852" y="542"/>
                    <a:pt x="849" y="535"/>
                    <a:pt x="846" y="528"/>
                  </a:cubicBezTo>
                  <a:lnTo>
                    <a:pt x="846" y="528"/>
                  </a:lnTo>
                  <a:cubicBezTo>
                    <a:pt x="850" y="539"/>
                    <a:pt x="853" y="548"/>
                    <a:pt x="855" y="554"/>
                  </a:cubicBezTo>
                  <a:lnTo>
                    <a:pt x="855" y="554"/>
                  </a:lnTo>
                  <a:cubicBezTo>
                    <a:pt x="856" y="551"/>
                    <a:pt x="857" y="548"/>
                    <a:pt x="858" y="546"/>
                  </a:cubicBezTo>
                  <a:lnTo>
                    <a:pt x="858" y="546"/>
                  </a:lnTo>
                  <a:cubicBezTo>
                    <a:pt x="858" y="547"/>
                    <a:pt x="859" y="548"/>
                    <a:pt x="859" y="548"/>
                  </a:cubicBezTo>
                  <a:cubicBezTo>
                    <a:pt x="859" y="548"/>
                    <a:pt x="858" y="547"/>
                    <a:pt x="858" y="546"/>
                  </a:cubicBezTo>
                  <a:lnTo>
                    <a:pt x="858" y="546"/>
                  </a:lnTo>
                  <a:cubicBezTo>
                    <a:pt x="858" y="546"/>
                    <a:pt x="858" y="546"/>
                    <a:pt x="858" y="546"/>
                  </a:cubicBezTo>
                  <a:lnTo>
                    <a:pt x="858" y="546"/>
                  </a:lnTo>
                  <a:cubicBezTo>
                    <a:pt x="854" y="529"/>
                    <a:pt x="850" y="520"/>
                    <a:pt x="849" y="520"/>
                  </a:cubicBezTo>
                  <a:close/>
                  <a:moveTo>
                    <a:pt x="864" y="595"/>
                  </a:moveTo>
                  <a:lnTo>
                    <a:pt x="864" y="595"/>
                  </a:lnTo>
                  <a:cubicBezTo>
                    <a:pt x="858" y="598"/>
                    <a:pt x="852" y="601"/>
                    <a:pt x="846" y="605"/>
                  </a:cubicBezTo>
                  <a:lnTo>
                    <a:pt x="864" y="595"/>
                  </a:lnTo>
                  <a:close/>
                  <a:moveTo>
                    <a:pt x="1298" y="624"/>
                  </a:moveTo>
                  <a:lnTo>
                    <a:pt x="1260" y="630"/>
                  </a:lnTo>
                  <a:lnTo>
                    <a:pt x="1222" y="630"/>
                  </a:lnTo>
                  <a:lnTo>
                    <a:pt x="1222" y="627"/>
                  </a:lnTo>
                  <a:cubicBezTo>
                    <a:pt x="1247" y="624"/>
                    <a:pt x="1273" y="624"/>
                    <a:pt x="1298" y="624"/>
                  </a:cubicBezTo>
                  <a:close/>
                  <a:moveTo>
                    <a:pt x="546" y="84"/>
                  </a:moveTo>
                  <a:cubicBezTo>
                    <a:pt x="399" y="84"/>
                    <a:pt x="265" y="181"/>
                    <a:pt x="223" y="329"/>
                  </a:cubicBezTo>
                  <a:cubicBezTo>
                    <a:pt x="190" y="450"/>
                    <a:pt x="226" y="574"/>
                    <a:pt x="309" y="657"/>
                  </a:cubicBezTo>
                  <a:lnTo>
                    <a:pt x="309" y="657"/>
                  </a:lnTo>
                  <a:cubicBezTo>
                    <a:pt x="321" y="647"/>
                    <a:pt x="322" y="632"/>
                    <a:pt x="326" y="617"/>
                  </a:cubicBezTo>
                  <a:cubicBezTo>
                    <a:pt x="332" y="596"/>
                    <a:pt x="335" y="579"/>
                    <a:pt x="360" y="579"/>
                  </a:cubicBezTo>
                  <a:cubicBezTo>
                    <a:pt x="364" y="579"/>
                    <a:pt x="368" y="579"/>
                    <a:pt x="373" y="580"/>
                  </a:cubicBezTo>
                  <a:lnTo>
                    <a:pt x="373" y="577"/>
                  </a:lnTo>
                  <a:cubicBezTo>
                    <a:pt x="373" y="577"/>
                    <a:pt x="339" y="564"/>
                    <a:pt x="342" y="558"/>
                  </a:cubicBezTo>
                  <a:lnTo>
                    <a:pt x="348" y="533"/>
                  </a:lnTo>
                  <a:cubicBezTo>
                    <a:pt x="317" y="511"/>
                    <a:pt x="317" y="508"/>
                    <a:pt x="320" y="505"/>
                  </a:cubicBezTo>
                  <a:lnTo>
                    <a:pt x="320" y="505"/>
                  </a:lnTo>
                  <a:cubicBezTo>
                    <a:pt x="337" y="509"/>
                    <a:pt x="347" y="511"/>
                    <a:pt x="352" y="511"/>
                  </a:cubicBezTo>
                  <a:cubicBezTo>
                    <a:pt x="357" y="511"/>
                    <a:pt x="357" y="509"/>
                    <a:pt x="357" y="508"/>
                  </a:cubicBezTo>
                  <a:cubicBezTo>
                    <a:pt x="322" y="489"/>
                    <a:pt x="319" y="479"/>
                    <a:pt x="335" y="479"/>
                  </a:cubicBezTo>
                  <a:cubicBezTo>
                    <a:pt x="349" y="479"/>
                    <a:pt x="375" y="486"/>
                    <a:pt x="405" y="501"/>
                  </a:cubicBezTo>
                  <a:cubicBezTo>
                    <a:pt x="421" y="509"/>
                    <a:pt x="430" y="513"/>
                    <a:pt x="431" y="513"/>
                  </a:cubicBezTo>
                  <a:cubicBezTo>
                    <a:pt x="432" y="513"/>
                    <a:pt x="424" y="508"/>
                    <a:pt x="408" y="498"/>
                  </a:cubicBezTo>
                  <a:cubicBezTo>
                    <a:pt x="373" y="483"/>
                    <a:pt x="379" y="470"/>
                    <a:pt x="383" y="461"/>
                  </a:cubicBezTo>
                  <a:cubicBezTo>
                    <a:pt x="388" y="453"/>
                    <a:pt x="391" y="448"/>
                    <a:pt x="400" y="448"/>
                  </a:cubicBezTo>
                  <a:cubicBezTo>
                    <a:pt x="406" y="448"/>
                    <a:pt x="415" y="451"/>
                    <a:pt x="430" y="458"/>
                  </a:cubicBezTo>
                  <a:cubicBezTo>
                    <a:pt x="457" y="473"/>
                    <a:pt x="467" y="479"/>
                    <a:pt x="467" y="479"/>
                  </a:cubicBezTo>
                  <a:cubicBezTo>
                    <a:pt x="467" y="479"/>
                    <a:pt x="448" y="467"/>
                    <a:pt x="430" y="454"/>
                  </a:cubicBezTo>
                  <a:cubicBezTo>
                    <a:pt x="391" y="431"/>
                    <a:pt x="376" y="421"/>
                    <a:pt x="378" y="421"/>
                  </a:cubicBezTo>
                  <a:lnTo>
                    <a:pt x="378" y="421"/>
                  </a:lnTo>
                  <a:cubicBezTo>
                    <a:pt x="380" y="421"/>
                    <a:pt x="388" y="425"/>
                    <a:pt x="401" y="433"/>
                  </a:cubicBezTo>
                  <a:cubicBezTo>
                    <a:pt x="425" y="443"/>
                    <a:pt x="433" y="447"/>
                    <a:pt x="436" y="447"/>
                  </a:cubicBezTo>
                  <a:cubicBezTo>
                    <a:pt x="437" y="447"/>
                    <a:pt x="438" y="446"/>
                    <a:pt x="439" y="445"/>
                  </a:cubicBezTo>
                  <a:cubicBezTo>
                    <a:pt x="405" y="426"/>
                    <a:pt x="417" y="407"/>
                    <a:pt x="439" y="382"/>
                  </a:cubicBezTo>
                  <a:cubicBezTo>
                    <a:pt x="455" y="357"/>
                    <a:pt x="473" y="342"/>
                    <a:pt x="448" y="313"/>
                  </a:cubicBezTo>
                  <a:cubicBezTo>
                    <a:pt x="451" y="311"/>
                    <a:pt x="452" y="310"/>
                    <a:pt x="455" y="310"/>
                  </a:cubicBezTo>
                  <a:cubicBezTo>
                    <a:pt x="460" y="310"/>
                    <a:pt x="468" y="315"/>
                    <a:pt x="486" y="329"/>
                  </a:cubicBezTo>
                  <a:cubicBezTo>
                    <a:pt x="500" y="339"/>
                    <a:pt x="508" y="344"/>
                    <a:pt x="511" y="344"/>
                  </a:cubicBezTo>
                  <a:cubicBezTo>
                    <a:pt x="514" y="344"/>
                    <a:pt x="508" y="337"/>
                    <a:pt x="492" y="323"/>
                  </a:cubicBezTo>
                  <a:cubicBezTo>
                    <a:pt x="464" y="295"/>
                    <a:pt x="452" y="281"/>
                    <a:pt x="454" y="281"/>
                  </a:cubicBezTo>
                  <a:lnTo>
                    <a:pt x="454" y="281"/>
                  </a:lnTo>
                  <a:cubicBezTo>
                    <a:pt x="457" y="281"/>
                    <a:pt x="472" y="293"/>
                    <a:pt x="499" y="317"/>
                  </a:cubicBezTo>
                  <a:cubicBezTo>
                    <a:pt x="480" y="296"/>
                    <a:pt x="451" y="260"/>
                    <a:pt x="457" y="260"/>
                  </a:cubicBezTo>
                  <a:cubicBezTo>
                    <a:pt x="459" y="260"/>
                    <a:pt x="467" y="265"/>
                    <a:pt x="483" y="279"/>
                  </a:cubicBezTo>
                  <a:lnTo>
                    <a:pt x="464" y="248"/>
                  </a:lnTo>
                  <a:cubicBezTo>
                    <a:pt x="438" y="218"/>
                    <a:pt x="426" y="203"/>
                    <a:pt x="429" y="203"/>
                  </a:cubicBezTo>
                  <a:lnTo>
                    <a:pt x="429" y="203"/>
                  </a:lnTo>
                  <a:cubicBezTo>
                    <a:pt x="431" y="203"/>
                    <a:pt x="445" y="216"/>
                    <a:pt x="470" y="241"/>
                  </a:cubicBezTo>
                  <a:cubicBezTo>
                    <a:pt x="513" y="287"/>
                    <a:pt x="522" y="296"/>
                    <a:pt x="525" y="296"/>
                  </a:cubicBezTo>
                  <a:cubicBezTo>
                    <a:pt x="526" y="296"/>
                    <a:pt x="526" y="295"/>
                    <a:pt x="527" y="295"/>
                  </a:cubicBezTo>
                  <a:cubicBezTo>
                    <a:pt x="527" y="295"/>
                    <a:pt x="527" y="292"/>
                    <a:pt x="502" y="263"/>
                  </a:cubicBezTo>
                  <a:lnTo>
                    <a:pt x="505" y="263"/>
                  </a:lnTo>
                  <a:lnTo>
                    <a:pt x="558" y="317"/>
                  </a:lnTo>
                  <a:cubicBezTo>
                    <a:pt x="583" y="345"/>
                    <a:pt x="583" y="345"/>
                    <a:pt x="583" y="345"/>
                  </a:cubicBezTo>
                  <a:cubicBezTo>
                    <a:pt x="583" y="345"/>
                    <a:pt x="586" y="342"/>
                    <a:pt x="561" y="313"/>
                  </a:cubicBezTo>
                  <a:cubicBezTo>
                    <a:pt x="536" y="285"/>
                    <a:pt x="511" y="257"/>
                    <a:pt x="517" y="254"/>
                  </a:cubicBezTo>
                  <a:cubicBezTo>
                    <a:pt x="517" y="254"/>
                    <a:pt x="518" y="254"/>
                    <a:pt x="518" y="254"/>
                  </a:cubicBezTo>
                  <a:cubicBezTo>
                    <a:pt x="523" y="254"/>
                    <a:pt x="547" y="280"/>
                    <a:pt x="571" y="307"/>
                  </a:cubicBezTo>
                  <a:cubicBezTo>
                    <a:pt x="581" y="322"/>
                    <a:pt x="587" y="329"/>
                    <a:pt x="588" y="329"/>
                  </a:cubicBezTo>
                  <a:cubicBezTo>
                    <a:pt x="590" y="329"/>
                    <a:pt x="585" y="321"/>
                    <a:pt x="574" y="304"/>
                  </a:cubicBezTo>
                  <a:cubicBezTo>
                    <a:pt x="574" y="304"/>
                    <a:pt x="555" y="270"/>
                    <a:pt x="561" y="266"/>
                  </a:cubicBezTo>
                  <a:lnTo>
                    <a:pt x="571" y="260"/>
                  </a:lnTo>
                  <a:cubicBezTo>
                    <a:pt x="549" y="232"/>
                    <a:pt x="564" y="219"/>
                    <a:pt x="586" y="207"/>
                  </a:cubicBezTo>
                  <a:cubicBezTo>
                    <a:pt x="608" y="194"/>
                    <a:pt x="624" y="188"/>
                    <a:pt x="605" y="157"/>
                  </a:cubicBezTo>
                  <a:cubicBezTo>
                    <a:pt x="593" y="139"/>
                    <a:pt x="591" y="129"/>
                    <a:pt x="597" y="129"/>
                  </a:cubicBezTo>
                  <a:cubicBezTo>
                    <a:pt x="601" y="129"/>
                    <a:pt x="610" y="135"/>
                    <a:pt x="621" y="147"/>
                  </a:cubicBezTo>
                  <a:cubicBezTo>
                    <a:pt x="627" y="144"/>
                    <a:pt x="662" y="131"/>
                    <a:pt x="686" y="114"/>
                  </a:cubicBezTo>
                  <a:lnTo>
                    <a:pt x="686" y="114"/>
                  </a:lnTo>
                  <a:cubicBezTo>
                    <a:pt x="668" y="106"/>
                    <a:pt x="648" y="99"/>
                    <a:pt x="627" y="94"/>
                  </a:cubicBezTo>
                  <a:cubicBezTo>
                    <a:pt x="600" y="87"/>
                    <a:pt x="573" y="84"/>
                    <a:pt x="546" y="84"/>
                  </a:cubicBezTo>
                  <a:close/>
                  <a:moveTo>
                    <a:pt x="994" y="668"/>
                  </a:moveTo>
                  <a:cubicBezTo>
                    <a:pt x="1019" y="668"/>
                    <a:pt x="1044" y="668"/>
                    <a:pt x="1069" y="671"/>
                  </a:cubicBezTo>
                  <a:lnTo>
                    <a:pt x="994" y="671"/>
                  </a:lnTo>
                  <a:lnTo>
                    <a:pt x="994" y="668"/>
                  </a:lnTo>
                  <a:close/>
                  <a:moveTo>
                    <a:pt x="309" y="657"/>
                  </a:moveTo>
                  <a:cubicBezTo>
                    <a:pt x="303" y="662"/>
                    <a:pt x="295" y="665"/>
                    <a:pt x="282" y="668"/>
                  </a:cubicBezTo>
                  <a:cubicBezTo>
                    <a:pt x="282" y="668"/>
                    <a:pt x="282" y="671"/>
                    <a:pt x="320" y="674"/>
                  </a:cubicBezTo>
                  <a:cubicBezTo>
                    <a:pt x="323" y="674"/>
                    <a:pt x="325" y="674"/>
                    <a:pt x="328" y="674"/>
                  </a:cubicBezTo>
                  <a:lnTo>
                    <a:pt x="328" y="674"/>
                  </a:lnTo>
                  <a:cubicBezTo>
                    <a:pt x="321" y="668"/>
                    <a:pt x="315" y="663"/>
                    <a:pt x="309" y="657"/>
                  </a:cubicBezTo>
                  <a:close/>
                  <a:moveTo>
                    <a:pt x="699" y="670"/>
                  </a:moveTo>
                  <a:cubicBezTo>
                    <a:pt x="700" y="670"/>
                    <a:pt x="691" y="672"/>
                    <a:pt x="679" y="674"/>
                  </a:cubicBezTo>
                  <a:lnTo>
                    <a:pt x="679" y="674"/>
                  </a:lnTo>
                  <a:cubicBezTo>
                    <a:pt x="680" y="674"/>
                    <a:pt x="681" y="673"/>
                    <a:pt x="681" y="673"/>
                  </a:cubicBezTo>
                  <a:lnTo>
                    <a:pt x="681" y="673"/>
                  </a:lnTo>
                  <a:cubicBezTo>
                    <a:pt x="681" y="673"/>
                    <a:pt x="681" y="673"/>
                    <a:pt x="681" y="673"/>
                  </a:cubicBezTo>
                  <a:lnTo>
                    <a:pt x="681" y="673"/>
                  </a:lnTo>
                  <a:lnTo>
                    <a:pt x="683" y="671"/>
                  </a:lnTo>
                  <a:lnTo>
                    <a:pt x="683" y="671"/>
                  </a:lnTo>
                  <a:cubicBezTo>
                    <a:pt x="683" y="671"/>
                    <a:pt x="683" y="671"/>
                    <a:pt x="681" y="673"/>
                  </a:cubicBezTo>
                  <a:lnTo>
                    <a:pt x="681" y="673"/>
                  </a:lnTo>
                  <a:cubicBezTo>
                    <a:pt x="693" y="671"/>
                    <a:pt x="698" y="670"/>
                    <a:pt x="699" y="670"/>
                  </a:cubicBezTo>
                  <a:close/>
                  <a:moveTo>
                    <a:pt x="638" y="677"/>
                  </a:moveTo>
                  <a:lnTo>
                    <a:pt x="618" y="680"/>
                  </a:lnTo>
                  <a:lnTo>
                    <a:pt x="618" y="680"/>
                  </a:lnTo>
                  <a:lnTo>
                    <a:pt x="634" y="679"/>
                  </a:lnTo>
                  <a:lnTo>
                    <a:pt x="634" y="679"/>
                  </a:lnTo>
                  <a:cubicBezTo>
                    <a:pt x="633" y="680"/>
                    <a:pt x="631" y="681"/>
                    <a:pt x="629" y="682"/>
                  </a:cubicBezTo>
                  <a:lnTo>
                    <a:pt x="629" y="682"/>
                  </a:lnTo>
                  <a:cubicBezTo>
                    <a:pt x="634" y="681"/>
                    <a:pt x="638" y="680"/>
                    <a:pt x="642" y="680"/>
                  </a:cubicBezTo>
                  <a:lnTo>
                    <a:pt x="642" y="680"/>
                  </a:lnTo>
                  <a:cubicBezTo>
                    <a:pt x="641" y="680"/>
                    <a:pt x="640" y="681"/>
                    <a:pt x="639" y="681"/>
                  </a:cubicBezTo>
                  <a:lnTo>
                    <a:pt x="639" y="681"/>
                  </a:lnTo>
                  <a:cubicBezTo>
                    <a:pt x="648" y="680"/>
                    <a:pt x="652" y="679"/>
                    <a:pt x="650" y="679"/>
                  </a:cubicBezTo>
                  <a:cubicBezTo>
                    <a:pt x="649" y="679"/>
                    <a:pt x="647" y="679"/>
                    <a:pt x="642" y="680"/>
                  </a:cubicBezTo>
                  <a:lnTo>
                    <a:pt x="642" y="680"/>
                  </a:lnTo>
                  <a:cubicBezTo>
                    <a:pt x="642" y="679"/>
                    <a:pt x="643" y="679"/>
                    <a:pt x="644" y="678"/>
                  </a:cubicBezTo>
                  <a:lnTo>
                    <a:pt x="644" y="678"/>
                  </a:lnTo>
                  <a:lnTo>
                    <a:pt x="634" y="679"/>
                  </a:lnTo>
                  <a:lnTo>
                    <a:pt x="634" y="679"/>
                  </a:lnTo>
                  <a:cubicBezTo>
                    <a:pt x="636" y="678"/>
                    <a:pt x="637" y="677"/>
                    <a:pt x="638" y="677"/>
                  </a:cubicBezTo>
                  <a:close/>
                  <a:moveTo>
                    <a:pt x="328" y="674"/>
                  </a:moveTo>
                  <a:lnTo>
                    <a:pt x="328" y="674"/>
                  </a:lnTo>
                  <a:cubicBezTo>
                    <a:pt x="332" y="678"/>
                    <a:pt x="337" y="681"/>
                    <a:pt x="341" y="685"/>
                  </a:cubicBezTo>
                  <a:lnTo>
                    <a:pt x="341" y="685"/>
                  </a:lnTo>
                  <a:cubicBezTo>
                    <a:pt x="346" y="684"/>
                    <a:pt x="352" y="684"/>
                    <a:pt x="357" y="683"/>
                  </a:cubicBezTo>
                  <a:cubicBezTo>
                    <a:pt x="394" y="677"/>
                    <a:pt x="395" y="674"/>
                    <a:pt x="328" y="674"/>
                  </a:cubicBezTo>
                  <a:close/>
                  <a:moveTo>
                    <a:pt x="924" y="691"/>
                  </a:moveTo>
                  <a:cubicBezTo>
                    <a:pt x="923" y="691"/>
                    <a:pt x="937" y="694"/>
                    <a:pt x="966" y="700"/>
                  </a:cubicBezTo>
                  <a:lnTo>
                    <a:pt x="966" y="700"/>
                  </a:lnTo>
                  <a:cubicBezTo>
                    <a:pt x="940" y="694"/>
                    <a:pt x="926" y="691"/>
                    <a:pt x="924" y="691"/>
                  </a:cubicBezTo>
                  <a:close/>
                  <a:moveTo>
                    <a:pt x="921" y="704"/>
                  </a:move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close/>
                  <a:moveTo>
                    <a:pt x="921" y="704"/>
                  </a:move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2" y="705"/>
                    <a:pt x="922" y="705"/>
                    <a:pt x="922" y="705"/>
                  </a:cubicBezTo>
                  <a:lnTo>
                    <a:pt x="922" y="705"/>
                  </a:lnTo>
                  <a:cubicBezTo>
                    <a:pt x="922" y="705"/>
                    <a:pt x="921" y="705"/>
                    <a:pt x="921" y="704"/>
                  </a:cubicBezTo>
                  <a:close/>
                  <a:moveTo>
                    <a:pt x="922" y="705"/>
                  </a:moveTo>
                  <a:lnTo>
                    <a:pt x="922" y="705"/>
                  </a:lnTo>
                  <a:lnTo>
                    <a:pt x="922" y="705"/>
                  </a:lnTo>
                  <a:cubicBezTo>
                    <a:pt x="922" y="705"/>
                    <a:pt x="922" y="705"/>
                    <a:pt x="922" y="705"/>
                  </a:cubicBezTo>
                  <a:lnTo>
                    <a:pt x="922" y="705"/>
                  </a:lnTo>
                  <a:cubicBezTo>
                    <a:pt x="922" y="705"/>
                    <a:pt x="922" y="705"/>
                    <a:pt x="922" y="706"/>
                  </a:cubicBezTo>
                  <a:lnTo>
                    <a:pt x="922" y="706"/>
                  </a:lnTo>
                  <a:lnTo>
                    <a:pt x="922" y="705"/>
                  </a:lnTo>
                  <a:lnTo>
                    <a:pt x="922" y="705"/>
                  </a:lnTo>
                  <a:cubicBezTo>
                    <a:pt x="922" y="706"/>
                    <a:pt x="922" y="706"/>
                    <a:pt x="922" y="706"/>
                  </a:cubicBezTo>
                  <a:cubicBezTo>
                    <a:pt x="922" y="706"/>
                    <a:pt x="922" y="705"/>
                    <a:pt x="922" y="705"/>
                  </a:cubicBezTo>
                  <a:lnTo>
                    <a:pt x="922" y="705"/>
                  </a:lnTo>
                  <a:cubicBezTo>
                    <a:pt x="922" y="705"/>
                    <a:pt x="922" y="706"/>
                    <a:pt x="922" y="706"/>
                  </a:cubicBezTo>
                  <a:lnTo>
                    <a:pt x="922" y="706"/>
                  </a:lnTo>
                  <a:cubicBezTo>
                    <a:pt x="922" y="706"/>
                    <a:pt x="922" y="706"/>
                    <a:pt x="922" y="706"/>
                  </a:cubicBezTo>
                  <a:lnTo>
                    <a:pt x="922" y="706"/>
                  </a:lnTo>
                  <a:lnTo>
                    <a:pt x="922" y="705"/>
                  </a:lnTo>
                  <a:lnTo>
                    <a:pt x="922" y="705"/>
                  </a:lnTo>
                  <a:cubicBezTo>
                    <a:pt x="922" y="705"/>
                    <a:pt x="922" y="705"/>
                    <a:pt x="922" y="705"/>
                  </a:cubicBezTo>
                  <a:close/>
                  <a:moveTo>
                    <a:pt x="639" y="681"/>
                  </a:moveTo>
                  <a:cubicBezTo>
                    <a:pt x="635" y="682"/>
                    <a:pt x="630" y="683"/>
                    <a:pt x="624" y="685"/>
                  </a:cubicBezTo>
                  <a:lnTo>
                    <a:pt x="624" y="685"/>
                  </a:lnTo>
                  <a:cubicBezTo>
                    <a:pt x="626" y="684"/>
                    <a:pt x="627" y="683"/>
                    <a:pt x="629" y="682"/>
                  </a:cubicBezTo>
                  <a:lnTo>
                    <a:pt x="629" y="682"/>
                  </a:lnTo>
                  <a:cubicBezTo>
                    <a:pt x="626" y="682"/>
                    <a:pt x="624" y="683"/>
                    <a:pt x="621" y="683"/>
                  </a:cubicBezTo>
                  <a:cubicBezTo>
                    <a:pt x="621" y="683"/>
                    <a:pt x="583" y="690"/>
                    <a:pt x="546" y="696"/>
                  </a:cubicBezTo>
                  <a:cubicBezTo>
                    <a:pt x="507" y="704"/>
                    <a:pt x="489" y="708"/>
                    <a:pt x="490" y="708"/>
                  </a:cubicBezTo>
                  <a:cubicBezTo>
                    <a:pt x="492" y="708"/>
                    <a:pt x="510" y="705"/>
                    <a:pt x="546" y="699"/>
                  </a:cubicBezTo>
                  <a:cubicBezTo>
                    <a:pt x="575" y="694"/>
                    <a:pt x="604" y="689"/>
                    <a:pt x="624" y="685"/>
                  </a:cubicBezTo>
                  <a:lnTo>
                    <a:pt x="624" y="685"/>
                  </a:lnTo>
                  <a:cubicBezTo>
                    <a:pt x="620" y="687"/>
                    <a:pt x="615" y="690"/>
                    <a:pt x="611" y="692"/>
                  </a:cubicBezTo>
                  <a:lnTo>
                    <a:pt x="611" y="692"/>
                  </a:lnTo>
                  <a:lnTo>
                    <a:pt x="634" y="686"/>
                  </a:lnTo>
                  <a:lnTo>
                    <a:pt x="634" y="686"/>
                  </a:lnTo>
                  <a:cubicBezTo>
                    <a:pt x="628" y="691"/>
                    <a:pt x="625" y="694"/>
                    <a:pt x="626" y="694"/>
                  </a:cubicBezTo>
                  <a:cubicBezTo>
                    <a:pt x="626" y="694"/>
                    <a:pt x="632" y="690"/>
                    <a:pt x="644" y="683"/>
                  </a:cubicBezTo>
                  <a:lnTo>
                    <a:pt x="644" y="683"/>
                  </a:lnTo>
                  <a:lnTo>
                    <a:pt x="634" y="686"/>
                  </a:lnTo>
                  <a:lnTo>
                    <a:pt x="634" y="686"/>
                  </a:lnTo>
                  <a:cubicBezTo>
                    <a:pt x="635" y="685"/>
                    <a:pt x="637" y="683"/>
                    <a:pt x="639" y="681"/>
                  </a:cubicBezTo>
                  <a:close/>
                  <a:moveTo>
                    <a:pt x="926" y="708"/>
                  </a:moveTo>
                  <a:lnTo>
                    <a:pt x="926" y="709"/>
                  </a:lnTo>
                  <a:lnTo>
                    <a:pt x="926" y="709"/>
                  </a:lnTo>
                  <a:cubicBezTo>
                    <a:pt x="928" y="710"/>
                    <a:pt x="930" y="712"/>
                    <a:pt x="932" y="714"/>
                  </a:cubicBezTo>
                  <a:lnTo>
                    <a:pt x="932" y="714"/>
                  </a:lnTo>
                  <a:cubicBezTo>
                    <a:pt x="930" y="713"/>
                    <a:pt x="929" y="712"/>
                    <a:pt x="928" y="710"/>
                  </a:cubicBezTo>
                  <a:lnTo>
                    <a:pt x="928" y="710"/>
                  </a:lnTo>
                  <a:cubicBezTo>
                    <a:pt x="927" y="710"/>
                    <a:pt x="927" y="709"/>
                    <a:pt x="926" y="708"/>
                  </a:cubicBezTo>
                  <a:close/>
                  <a:moveTo>
                    <a:pt x="693" y="686"/>
                  </a:moveTo>
                  <a:lnTo>
                    <a:pt x="693" y="690"/>
                  </a:lnTo>
                  <a:cubicBezTo>
                    <a:pt x="696" y="690"/>
                    <a:pt x="696" y="690"/>
                    <a:pt x="668" y="715"/>
                  </a:cubicBezTo>
                  <a:lnTo>
                    <a:pt x="665" y="715"/>
                  </a:lnTo>
                  <a:lnTo>
                    <a:pt x="693" y="686"/>
                  </a:lnTo>
                  <a:close/>
                  <a:moveTo>
                    <a:pt x="937" y="716"/>
                  </a:moveTo>
                  <a:lnTo>
                    <a:pt x="944" y="721"/>
                  </a:lnTo>
                  <a:cubicBezTo>
                    <a:pt x="944" y="721"/>
                    <a:pt x="944" y="721"/>
                    <a:pt x="944" y="721"/>
                  </a:cubicBezTo>
                  <a:cubicBezTo>
                    <a:pt x="944" y="721"/>
                    <a:pt x="941" y="719"/>
                    <a:pt x="937" y="716"/>
                  </a:cubicBezTo>
                  <a:close/>
                  <a:moveTo>
                    <a:pt x="678" y="675"/>
                  </a:moveTo>
                  <a:cubicBezTo>
                    <a:pt x="671" y="676"/>
                    <a:pt x="663" y="678"/>
                    <a:pt x="655" y="680"/>
                  </a:cubicBezTo>
                  <a:lnTo>
                    <a:pt x="645" y="683"/>
                  </a:lnTo>
                  <a:lnTo>
                    <a:pt x="645" y="683"/>
                  </a:lnTo>
                  <a:cubicBezTo>
                    <a:pt x="646" y="682"/>
                    <a:pt x="648" y="681"/>
                    <a:pt x="649" y="680"/>
                  </a:cubicBezTo>
                  <a:lnTo>
                    <a:pt x="649" y="680"/>
                  </a:lnTo>
                  <a:cubicBezTo>
                    <a:pt x="647" y="681"/>
                    <a:pt x="645" y="682"/>
                    <a:pt x="644" y="683"/>
                  </a:cubicBezTo>
                  <a:lnTo>
                    <a:pt x="644" y="683"/>
                  </a:lnTo>
                  <a:lnTo>
                    <a:pt x="645" y="683"/>
                  </a:lnTo>
                  <a:lnTo>
                    <a:pt x="645" y="683"/>
                  </a:lnTo>
                  <a:cubicBezTo>
                    <a:pt x="618" y="702"/>
                    <a:pt x="621" y="702"/>
                    <a:pt x="621" y="705"/>
                  </a:cubicBezTo>
                  <a:cubicBezTo>
                    <a:pt x="635" y="698"/>
                    <a:pt x="643" y="694"/>
                    <a:pt x="644" y="694"/>
                  </a:cubicBezTo>
                  <a:lnTo>
                    <a:pt x="644" y="694"/>
                  </a:lnTo>
                  <a:cubicBezTo>
                    <a:pt x="646" y="694"/>
                    <a:pt x="639" y="700"/>
                    <a:pt x="624" y="711"/>
                  </a:cubicBezTo>
                  <a:cubicBezTo>
                    <a:pt x="610" y="722"/>
                    <a:pt x="603" y="728"/>
                    <a:pt x="603" y="728"/>
                  </a:cubicBezTo>
                  <a:cubicBezTo>
                    <a:pt x="604" y="728"/>
                    <a:pt x="620" y="718"/>
                    <a:pt x="655" y="693"/>
                  </a:cubicBezTo>
                  <a:lnTo>
                    <a:pt x="678" y="675"/>
                  </a:lnTo>
                  <a:close/>
                  <a:moveTo>
                    <a:pt x="1255" y="722"/>
                  </a:moveTo>
                  <a:cubicBezTo>
                    <a:pt x="1260" y="722"/>
                    <a:pt x="1269" y="722"/>
                    <a:pt x="1288" y="724"/>
                  </a:cubicBezTo>
                  <a:cubicBezTo>
                    <a:pt x="1326" y="727"/>
                    <a:pt x="1363" y="737"/>
                    <a:pt x="1363" y="737"/>
                  </a:cubicBezTo>
                  <a:cubicBezTo>
                    <a:pt x="1326" y="733"/>
                    <a:pt x="1288" y="730"/>
                    <a:pt x="1251" y="724"/>
                  </a:cubicBezTo>
                  <a:cubicBezTo>
                    <a:pt x="1251" y="722"/>
                    <a:pt x="1251" y="722"/>
                    <a:pt x="1255" y="722"/>
                  </a:cubicBezTo>
                  <a:close/>
                  <a:moveTo>
                    <a:pt x="929" y="711"/>
                  </a:moveTo>
                  <a:lnTo>
                    <a:pt x="933" y="713"/>
                  </a:lnTo>
                  <a:lnTo>
                    <a:pt x="933" y="713"/>
                  </a:lnTo>
                  <a:lnTo>
                    <a:pt x="950" y="730"/>
                  </a:lnTo>
                  <a:cubicBezTo>
                    <a:pt x="962" y="743"/>
                    <a:pt x="969" y="749"/>
                    <a:pt x="968" y="749"/>
                  </a:cubicBezTo>
                  <a:cubicBezTo>
                    <a:pt x="968" y="749"/>
                    <a:pt x="961" y="743"/>
                    <a:pt x="947" y="730"/>
                  </a:cubicBezTo>
                  <a:lnTo>
                    <a:pt x="946" y="729"/>
                  </a:lnTo>
                  <a:lnTo>
                    <a:pt x="946" y="729"/>
                  </a:lnTo>
                  <a:cubicBezTo>
                    <a:pt x="945" y="728"/>
                    <a:pt x="944" y="727"/>
                    <a:pt x="943" y="726"/>
                  </a:cubicBezTo>
                  <a:lnTo>
                    <a:pt x="943" y="726"/>
                  </a:lnTo>
                  <a:cubicBezTo>
                    <a:pt x="944" y="727"/>
                    <a:pt x="945" y="729"/>
                    <a:pt x="947" y="730"/>
                  </a:cubicBezTo>
                  <a:cubicBezTo>
                    <a:pt x="943" y="725"/>
                    <a:pt x="939" y="721"/>
                    <a:pt x="935" y="717"/>
                  </a:cubicBezTo>
                  <a:lnTo>
                    <a:pt x="935" y="717"/>
                  </a:lnTo>
                  <a:cubicBezTo>
                    <a:pt x="933" y="715"/>
                    <a:pt x="931" y="713"/>
                    <a:pt x="929" y="711"/>
                  </a:cubicBezTo>
                  <a:close/>
                  <a:moveTo>
                    <a:pt x="708" y="686"/>
                  </a:moveTo>
                  <a:lnTo>
                    <a:pt x="708" y="686"/>
                  </a:lnTo>
                  <a:cubicBezTo>
                    <a:pt x="710" y="686"/>
                    <a:pt x="691" y="706"/>
                    <a:pt x="671" y="724"/>
                  </a:cubicBezTo>
                  <a:cubicBezTo>
                    <a:pt x="684" y="713"/>
                    <a:pt x="691" y="707"/>
                    <a:pt x="692" y="707"/>
                  </a:cubicBezTo>
                  <a:lnTo>
                    <a:pt x="692" y="707"/>
                  </a:lnTo>
                  <a:cubicBezTo>
                    <a:pt x="694" y="707"/>
                    <a:pt x="688" y="715"/>
                    <a:pt x="674" y="730"/>
                  </a:cubicBezTo>
                  <a:lnTo>
                    <a:pt x="674" y="730"/>
                  </a:lnTo>
                  <a:cubicBezTo>
                    <a:pt x="678" y="729"/>
                    <a:pt x="682" y="727"/>
                    <a:pt x="686" y="725"/>
                  </a:cubicBezTo>
                  <a:lnTo>
                    <a:pt x="686" y="725"/>
                  </a:lnTo>
                  <a:cubicBezTo>
                    <a:pt x="669" y="743"/>
                    <a:pt x="660" y="750"/>
                    <a:pt x="659" y="750"/>
                  </a:cubicBezTo>
                  <a:cubicBezTo>
                    <a:pt x="657" y="750"/>
                    <a:pt x="663" y="743"/>
                    <a:pt x="674" y="730"/>
                  </a:cubicBezTo>
                  <a:cubicBezTo>
                    <a:pt x="674" y="730"/>
                    <a:pt x="674" y="730"/>
                    <a:pt x="674" y="730"/>
                  </a:cubicBezTo>
                  <a:lnTo>
                    <a:pt x="674" y="730"/>
                  </a:lnTo>
                  <a:cubicBezTo>
                    <a:pt x="665" y="734"/>
                    <a:pt x="656" y="737"/>
                    <a:pt x="646" y="740"/>
                  </a:cubicBezTo>
                  <a:lnTo>
                    <a:pt x="646" y="740"/>
                  </a:lnTo>
                  <a:lnTo>
                    <a:pt x="668" y="721"/>
                  </a:lnTo>
                  <a:cubicBezTo>
                    <a:pt x="696" y="696"/>
                    <a:pt x="696" y="696"/>
                    <a:pt x="696" y="696"/>
                  </a:cubicBezTo>
                  <a:cubicBezTo>
                    <a:pt x="704" y="689"/>
                    <a:pt x="707" y="686"/>
                    <a:pt x="708" y="686"/>
                  </a:cubicBezTo>
                  <a:close/>
                  <a:moveTo>
                    <a:pt x="341" y="685"/>
                  </a:moveTo>
                  <a:cubicBezTo>
                    <a:pt x="291" y="691"/>
                    <a:pt x="286" y="703"/>
                    <a:pt x="327" y="703"/>
                  </a:cubicBezTo>
                  <a:cubicBezTo>
                    <a:pt x="335" y="703"/>
                    <a:pt x="344" y="703"/>
                    <a:pt x="354" y="702"/>
                  </a:cubicBezTo>
                  <a:lnTo>
                    <a:pt x="354" y="702"/>
                  </a:lnTo>
                  <a:lnTo>
                    <a:pt x="317" y="705"/>
                  </a:lnTo>
                  <a:cubicBezTo>
                    <a:pt x="265" y="714"/>
                    <a:pt x="270" y="722"/>
                    <a:pt x="304" y="722"/>
                  </a:cubicBezTo>
                  <a:cubicBezTo>
                    <a:pt x="318" y="722"/>
                    <a:pt x="336" y="720"/>
                    <a:pt x="357" y="718"/>
                  </a:cubicBezTo>
                  <a:lnTo>
                    <a:pt x="357" y="718"/>
                  </a:lnTo>
                  <a:cubicBezTo>
                    <a:pt x="325" y="726"/>
                    <a:pt x="292" y="734"/>
                    <a:pt x="309" y="734"/>
                  </a:cubicBezTo>
                  <a:cubicBezTo>
                    <a:pt x="311" y="734"/>
                    <a:pt x="315" y="734"/>
                    <a:pt x="320" y="733"/>
                  </a:cubicBezTo>
                  <a:lnTo>
                    <a:pt x="320" y="733"/>
                  </a:lnTo>
                  <a:cubicBezTo>
                    <a:pt x="320" y="740"/>
                    <a:pt x="320" y="740"/>
                    <a:pt x="248" y="752"/>
                  </a:cubicBezTo>
                  <a:cubicBezTo>
                    <a:pt x="223" y="752"/>
                    <a:pt x="198" y="758"/>
                    <a:pt x="173" y="771"/>
                  </a:cubicBezTo>
                  <a:cubicBezTo>
                    <a:pt x="198" y="771"/>
                    <a:pt x="223" y="768"/>
                    <a:pt x="248" y="762"/>
                  </a:cubicBezTo>
                  <a:cubicBezTo>
                    <a:pt x="248" y="762"/>
                    <a:pt x="248" y="765"/>
                    <a:pt x="248" y="768"/>
                  </a:cubicBezTo>
                  <a:cubicBezTo>
                    <a:pt x="248" y="768"/>
                    <a:pt x="248" y="770"/>
                    <a:pt x="255" y="770"/>
                  </a:cubicBezTo>
                  <a:cubicBezTo>
                    <a:pt x="260" y="770"/>
                    <a:pt x="269" y="769"/>
                    <a:pt x="285" y="765"/>
                  </a:cubicBezTo>
                  <a:cubicBezTo>
                    <a:pt x="302" y="760"/>
                    <a:pt x="312" y="759"/>
                    <a:pt x="317" y="759"/>
                  </a:cubicBezTo>
                  <a:cubicBezTo>
                    <a:pt x="323" y="759"/>
                    <a:pt x="323" y="761"/>
                    <a:pt x="323" y="765"/>
                  </a:cubicBezTo>
                  <a:cubicBezTo>
                    <a:pt x="310" y="768"/>
                    <a:pt x="306" y="769"/>
                    <a:pt x="308" y="769"/>
                  </a:cubicBezTo>
                  <a:cubicBezTo>
                    <a:pt x="310" y="769"/>
                    <a:pt x="336" y="764"/>
                    <a:pt x="361" y="755"/>
                  </a:cubicBezTo>
                  <a:cubicBezTo>
                    <a:pt x="383" y="746"/>
                    <a:pt x="408" y="743"/>
                    <a:pt x="433" y="740"/>
                  </a:cubicBezTo>
                  <a:lnTo>
                    <a:pt x="441" y="737"/>
                  </a:lnTo>
                  <a:lnTo>
                    <a:pt x="441" y="737"/>
                  </a:lnTo>
                  <a:cubicBezTo>
                    <a:pt x="444" y="738"/>
                    <a:pt x="446" y="739"/>
                    <a:pt x="448" y="740"/>
                  </a:cubicBezTo>
                  <a:cubicBezTo>
                    <a:pt x="464" y="745"/>
                    <a:pt x="480" y="748"/>
                    <a:pt x="496" y="751"/>
                  </a:cubicBezTo>
                  <a:lnTo>
                    <a:pt x="496" y="751"/>
                  </a:lnTo>
                  <a:cubicBezTo>
                    <a:pt x="509" y="746"/>
                    <a:pt x="514" y="746"/>
                    <a:pt x="517" y="746"/>
                  </a:cubicBezTo>
                  <a:cubicBezTo>
                    <a:pt x="519" y="746"/>
                    <a:pt x="519" y="746"/>
                    <a:pt x="520" y="746"/>
                  </a:cubicBezTo>
                  <a:lnTo>
                    <a:pt x="520" y="752"/>
                  </a:lnTo>
                  <a:cubicBezTo>
                    <a:pt x="552" y="733"/>
                    <a:pt x="552" y="733"/>
                    <a:pt x="552" y="730"/>
                  </a:cubicBezTo>
                  <a:cubicBezTo>
                    <a:pt x="571" y="717"/>
                    <a:pt x="591" y="704"/>
                    <a:pt x="611" y="692"/>
                  </a:cubicBezTo>
                  <a:lnTo>
                    <a:pt x="611" y="692"/>
                  </a:lnTo>
                  <a:lnTo>
                    <a:pt x="508" y="721"/>
                  </a:lnTo>
                  <a:lnTo>
                    <a:pt x="441" y="737"/>
                  </a:lnTo>
                  <a:lnTo>
                    <a:pt x="441" y="737"/>
                  </a:lnTo>
                  <a:cubicBezTo>
                    <a:pt x="404" y="725"/>
                    <a:pt x="371" y="707"/>
                    <a:pt x="341" y="685"/>
                  </a:cubicBezTo>
                  <a:close/>
                  <a:moveTo>
                    <a:pt x="721" y="691"/>
                  </a:moveTo>
                  <a:cubicBezTo>
                    <a:pt x="723" y="691"/>
                    <a:pt x="717" y="699"/>
                    <a:pt x="704" y="716"/>
                  </a:cubicBezTo>
                  <a:lnTo>
                    <a:pt x="704" y="716"/>
                  </a:lnTo>
                  <a:cubicBezTo>
                    <a:pt x="716" y="710"/>
                    <a:pt x="728" y="703"/>
                    <a:pt x="740" y="695"/>
                  </a:cubicBezTo>
                  <a:lnTo>
                    <a:pt x="740" y="695"/>
                  </a:lnTo>
                  <a:cubicBezTo>
                    <a:pt x="732" y="706"/>
                    <a:pt x="717" y="726"/>
                    <a:pt x="696" y="755"/>
                  </a:cubicBezTo>
                  <a:cubicBezTo>
                    <a:pt x="695" y="756"/>
                    <a:pt x="694" y="758"/>
                    <a:pt x="694" y="759"/>
                  </a:cubicBezTo>
                  <a:lnTo>
                    <a:pt x="694" y="759"/>
                  </a:lnTo>
                  <a:cubicBezTo>
                    <a:pt x="710" y="735"/>
                    <a:pt x="720" y="720"/>
                    <a:pt x="718" y="720"/>
                  </a:cubicBezTo>
                  <a:lnTo>
                    <a:pt x="718" y="720"/>
                  </a:lnTo>
                  <a:cubicBezTo>
                    <a:pt x="717" y="720"/>
                    <a:pt x="708" y="729"/>
                    <a:pt x="690" y="749"/>
                  </a:cubicBezTo>
                  <a:cubicBezTo>
                    <a:pt x="690" y="749"/>
                    <a:pt x="690" y="749"/>
                    <a:pt x="712" y="718"/>
                  </a:cubicBezTo>
                  <a:lnTo>
                    <a:pt x="712" y="718"/>
                  </a:lnTo>
                  <a:cubicBezTo>
                    <a:pt x="705" y="725"/>
                    <a:pt x="697" y="734"/>
                    <a:pt x="687" y="746"/>
                  </a:cubicBezTo>
                  <a:cubicBezTo>
                    <a:pt x="662" y="773"/>
                    <a:pt x="649" y="787"/>
                    <a:pt x="647" y="787"/>
                  </a:cubicBezTo>
                  <a:cubicBezTo>
                    <a:pt x="646" y="787"/>
                    <a:pt x="658" y="772"/>
                    <a:pt x="683" y="743"/>
                  </a:cubicBezTo>
                  <a:cubicBezTo>
                    <a:pt x="692" y="732"/>
                    <a:pt x="699" y="724"/>
                    <a:pt x="704" y="716"/>
                  </a:cubicBezTo>
                  <a:lnTo>
                    <a:pt x="704" y="716"/>
                  </a:lnTo>
                  <a:cubicBezTo>
                    <a:pt x="698" y="719"/>
                    <a:pt x="692" y="722"/>
                    <a:pt x="686" y="725"/>
                  </a:cubicBezTo>
                  <a:lnTo>
                    <a:pt x="686" y="725"/>
                  </a:lnTo>
                  <a:cubicBezTo>
                    <a:pt x="691" y="720"/>
                    <a:pt x="696" y="715"/>
                    <a:pt x="702" y="708"/>
                  </a:cubicBezTo>
                  <a:cubicBezTo>
                    <a:pt x="713" y="697"/>
                    <a:pt x="720" y="691"/>
                    <a:pt x="721" y="691"/>
                  </a:cubicBezTo>
                  <a:close/>
                  <a:moveTo>
                    <a:pt x="922" y="706"/>
                  </a:moveTo>
                  <a:lnTo>
                    <a:pt x="926" y="710"/>
                  </a:lnTo>
                  <a:lnTo>
                    <a:pt x="926" y="710"/>
                  </a:lnTo>
                  <a:cubicBezTo>
                    <a:pt x="925" y="709"/>
                    <a:pt x="925" y="708"/>
                    <a:pt x="924" y="708"/>
                  </a:cubicBezTo>
                  <a:lnTo>
                    <a:pt x="924" y="708"/>
                  </a:lnTo>
                  <a:cubicBezTo>
                    <a:pt x="925" y="708"/>
                    <a:pt x="925" y="708"/>
                    <a:pt x="925" y="709"/>
                  </a:cubicBezTo>
                  <a:lnTo>
                    <a:pt x="925" y="709"/>
                  </a:lnTo>
                  <a:cubicBezTo>
                    <a:pt x="925" y="708"/>
                    <a:pt x="925" y="708"/>
                    <a:pt x="924" y="707"/>
                  </a:cubicBezTo>
                  <a:lnTo>
                    <a:pt x="924" y="707"/>
                  </a:lnTo>
                  <a:lnTo>
                    <a:pt x="925" y="708"/>
                  </a:lnTo>
                  <a:lnTo>
                    <a:pt x="925" y="708"/>
                  </a:lnTo>
                  <a:cubicBezTo>
                    <a:pt x="926" y="708"/>
                    <a:pt x="926" y="709"/>
                    <a:pt x="927" y="710"/>
                  </a:cubicBezTo>
                  <a:lnTo>
                    <a:pt x="927" y="710"/>
                  </a:lnTo>
                  <a:cubicBezTo>
                    <a:pt x="926" y="709"/>
                    <a:pt x="926" y="709"/>
                    <a:pt x="925" y="709"/>
                  </a:cubicBezTo>
                  <a:lnTo>
                    <a:pt x="925" y="709"/>
                  </a:lnTo>
                  <a:cubicBezTo>
                    <a:pt x="926" y="709"/>
                    <a:pt x="926" y="710"/>
                    <a:pt x="927" y="710"/>
                  </a:cubicBezTo>
                  <a:lnTo>
                    <a:pt x="927" y="710"/>
                  </a:lnTo>
                  <a:lnTo>
                    <a:pt x="926" y="710"/>
                  </a:lnTo>
                  <a:lnTo>
                    <a:pt x="926" y="710"/>
                  </a:lnTo>
                  <a:cubicBezTo>
                    <a:pt x="926" y="710"/>
                    <a:pt x="927" y="711"/>
                    <a:pt x="927" y="711"/>
                  </a:cubicBezTo>
                  <a:lnTo>
                    <a:pt x="927" y="711"/>
                  </a:lnTo>
                  <a:cubicBezTo>
                    <a:pt x="933" y="719"/>
                    <a:pt x="944" y="733"/>
                    <a:pt x="965" y="758"/>
                  </a:cubicBezTo>
                  <a:cubicBezTo>
                    <a:pt x="987" y="790"/>
                    <a:pt x="987" y="790"/>
                    <a:pt x="987" y="790"/>
                  </a:cubicBezTo>
                  <a:lnTo>
                    <a:pt x="940" y="730"/>
                  </a:lnTo>
                  <a:cubicBezTo>
                    <a:pt x="938" y="728"/>
                    <a:pt x="931" y="718"/>
                    <a:pt x="922" y="706"/>
                  </a:cubicBezTo>
                  <a:close/>
                  <a:moveTo>
                    <a:pt x="533" y="779"/>
                  </a:moveTo>
                  <a:cubicBezTo>
                    <a:pt x="535" y="779"/>
                    <a:pt x="535" y="779"/>
                    <a:pt x="536" y="780"/>
                  </a:cubicBezTo>
                  <a:cubicBezTo>
                    <a:pt x="536" y="784"/>
                    <a:pt x="536" y="784"/>
                    <a:pt x="505" y="805"/>
                  </a:cubicBezTo>
                  <a:cubicBezTo>
                    <a:pt x="505" y="805"/>
                    <a:pt x="478" y="821"/>
                    <a:pt x="474" y="821"/>
                  </a:cubicBezTo>
                  <a:cubicBezTo>
                    <a:pt x="474" y="821"/>
                    <a:pt x="473" y="821"/>
                    <a:pt x="473" y="821"/>
                  </a:cubicBezTo>
                  <a:lnTo>
                    <a:pt x="502" y="796"/>
                  </a:lnTo>
                  <a:cubicBezTo>
                    <a:pt x="524" y="783"/>
                    <a:pt x="530" y="779"/>
                    <a:pt x="533" y="779"/>
                  </a:cubicBezTo>
                  <a:close/>
                  <a:moveTo>
                    <a:pt x="852" y="801"/>
                  </a:moveTo>
                  <a:lnTo>
                    <a:pt x="852" y="801"/>
                  </a:lnTo>
                  <a:cubicBezTo>
                    <a:pt x="852" y="815"/>
                    <a:pt x="851" y="822"/>
                    <a:pt x="851" y="822"/>
                  </a:cubicBezTo>
                  <a:cubicBezTo>
                    <a:pt x="851" y="822"/>
                    <a:pt x="851" y="814"/>
                    <a:pt x="852" y="801"/>
                  </a:cubicBezTo>
                  <a:close/>
                  <a:moveTo>
                    <a:pt x="1266" y="799"/>
                  </a:moveTo>
                  <a:cubicBezTo>
                    <a:pt x="1291" y="805"/>
                    <a:pt x="1313" y="812"/>
                    <a:pt x="1338" y="824"/>
                  </a:cubicBezTo>
                  <a:lnTo>
                    <a:pt x="1301" y="815"/>
                  </a:lnTo>
                  <a:lnTo>
                    <a:pt x="1266" y="802"/>
                  </a:lnTo>
                  <a:lnTo>
                    <a:pt x="1266" y="799"/>
                  </a:lnTo>
                  <a:close/>
                  <a:moveTo>
                    <a:pt x="532" y="822"/>
                  </a:moveTo>
                  <a:cubicBezTo>
                    <a:pt x="532" y="822"/>
                    <a:pt x="529" y="824"/>
                    <a:pt x="520" y="831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28" y="825"/>
                    <a:pt x="532" y="822"/>
                    <a:pt x="532" y="822"/>
                  </a:cubicBezTo>
                  <a:close/>
                  <a:moveTo>
                    <a:pt x="690" y="680"/>
                  </a:moveTo>
                  <a:cubicBezTo>
                    <a:pt x="690" y="683"/>
                    <a:pt x="690" y="683"/>
                    <a:pt x="661" y="705"/>
                  </a:cubicBezTo>
                  <a:cubicBezTo>
                    <a:pt x="630" y="730"/>
                    <a:pt x="633" y="730"/>
                    <a:pt x="633" y="733"/>
                  </a:cubicBezTo>
                  <a:lnTo>
                    <a:pt x="690" y="686"/>
                  </a:lnTo>
                  <a:lnTo>
                    <a:pt x="633" y="737"/>
                  </a:lnTo>
                  <a:cubicBezTo>
                    <a:pt x="630" y="740"/>
                    <a:pt x="627" y="743"/>
                    <a:pt x="623" y="746"/>
                  </a:cubicBezTo>
                  <a:lnTo>
                    <a:pt x="623" y="746"/>
                  </a:lnTo>
                  <a:cubicBezTo>
                    <a:pt x="631" y="744"/>
                    <a:pt x="639" y="742"/>
                    <a:pt x="646" y="740"/>
                  </a:cubicBezTo>
                  <a:lnTo>
                    <a:pt x="646" y="740"/>
                  </a:lnTo>
                  <a:lnTo>
                    <a:pt x="611" y="771"/>
                  </a:lnTo>
                  <a:cubicBezTo>
                    <a:pt x="596" y="790"/>
                    <a:pt x="577" y="805"/>
                    <a:pt x="558" y="824"/>
                  </a:cubicBezTo>
                  <a:cubicBezTo>
                    <a:pt x="552" y="830"/>
                    <a:pt x="548" y="832"/>
                    <a:pt x="547" y="832"/>
                  </a:cubicBezTo>
                  <a:cubicBezTo>
                    <a:pt x="542" y="832"/>
                    <a:pt x="567" y="801"/>
                    <a:pt x="623" y="746"/>
                  </a:cubicBezTo>
                  <a:lnTo>
                    <a:pt x="623" y="746"/>
                  </a:lnTo>
                  <a:cubicBezTo>
                    <a:pt x="610" y="749"/>
                    <a:pt x="597" y="751"/>
                    <a:pt x="583" y="753"/>
                  </a:cubicBezTo>
                  <a:lnTo>
                    <a:pt x="583" y="753"/>
                  </a:lnTo>
                  <a:cubicBezTo>
                    <a:pt x="587" y="750"/>
                    <a:pt x="602" y="739"/>
                    <a:pt x="627" y="721"/>
                  </a:cubicBezTo>
                  <a:cubicBezTo>
                    <a:pt x="656" y="699"/>
                    <a:pt x="671" y="688"/>
                    <a:pt x="672" y="688"/>
                  </a:cubicBezTo>
                  <a:lnTo>
                    <a:pt x="672" y="688"/>
                  </a:lnTo>
                  <a:cubicBezTo>
                    <a:pt x="673" y="688"/>
                    <a:pt x="659" y="700"/>
                    <a:pt x="630" y="724"/>
                  </a:cubicBezTo>
                  <a:cubicBezTo>
                    <a:pt x="618" y="735"/>
                    <a:pt x="611" y="741"/>
                    <a:pt x="612" y="741"/>
                  </a:cubicBezTo>
                  <a:cubicBezTo>
                    <a:pt x="612" y="741"/>
                    <a:pt x="626" y="729"/>
                    <a:pt x="658" y="702"/>
                  </a:cubicBezTo>
                  <a:cubicBezTo>
                    <a:pt x="689" y="680"/>
                    <a:pt x="690" y="680"/>
                    <a:pt x="690" y="680"/>
                  </a:cubicBezTo>
                  <a:close/>
                  <a:moveTo>
                    <a:pt x="940" y="799"/>
                  </a:moveTo>
                  <a:cubicBezTo>
                    <a:pt x="953" y="837"/>
                    <a:pt x="969" y="871"/>
                    <a:pt x="969" y="871"/>
                  </a:cubicBezTo>
                  <a:cubicBezTo>
                    <a:pt x="965" y="859"/>
                    <a:pt x="962" y="846"/>
                    <a:pt x="956" y="834"/>
                  </a:cubicBezTo>
                  <a:lnTo>
                    <a:pt x="944" y="799"/>
                  </a:lnTo>
                  <a:close/>
                  <a:moveTo>
                    <a:pt x="546" y="804"/>
                  </a:moveTo>
                  <a:cubicBezTo>
                    <a:pt x="547" y="804"/>
                    <a:pt x="548" y="805"/>
                    <a:pt x="549" y="805"/>
                  </a:cubicBezTo>
                  <a:cubicBezTo>
                    <a:pt x="549" y="809"/>
                    <a:pt x="552" y="809"/>
                    <a:pt x="524" y="834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13" y="837"/>
                    <a:pt x="503" y="846"/>
                    <a:pt x="492" y="856"/>
                  </a:cubicBezTo>
                  <a:lnTo>
                    <a:pt x="436" y="906"/>
                  </a:lnTo>
                  <a:cubicBezTo>
                    <a:pt x="452" y="884"/>
                    <a:pt x="467" y="865"/>
                    <a:pt x="489" y="849"/>
                  </a:cubicBezTo>
                  <a:cubicBezTo>
                    <a:pt x="532" y="811"/>
                    <a:pt x="542" y="804"/>
                    <a:pt x="546" y="804"/>
                  </a:cubicBezTo>
                  <a:close/>
                  <a:moveTo>
                    <a:pt x="678" y="781"/>
                  </a:moveTo>
                  <a:lnTo>
                    <a:pt x="678" y="781"/>
                  </a:lnTo>
                  <a:cubicBezTo>
                    <a:pt x="669" y="794"/>
                    <a:pt x="661" y="808"/>
                    <a:pt x="655" y="821"/>
                  </a:cubicBezTo>
                  <a:cubicBezTo>
                    <a:pt x="655" y="824"/>
                    <a:pt x="658" y="824"/>
                    <a:pt x="658" y="824"/>
                  </a:cubicBezTo>
                  <a:lnTo>
                    <a:pt x="633" y="852"/>
                  </a:lnTo>
                  <a:cubicBezTo>
                    <a:pt x="611" y="868"/>
                    <a:pt x="596" y="887"/>
                    <a:pt x="580" y="906"/>
                  </a:cubicBezTo>
                  <a:cubicBezTo>
                    <a:pt x="580" y="906"/>
                    <a:pt x="560" y="934"/>
                    <a:pt x="555" y="934"/>
                  </a:cubicBezTo>
                  <a:cubicBezTo>
                    <a:pt x="555" y="934"/>
                    <a:pt x="555" y="934"/>
                    <a:pt x="555" y="934"/>
                  </a:cubicBezTo>
                  <a:cubicBezTo>
                    <a:pt x="555" y="934"/>
                    <a:pt x="580" y="906"/>
                    <a:pt x="602" y="874"/>
                  </a:cubicBezTo>
                  <a:cubicBezTo>
                    <a:pt x="627" y="846"/>
                    <a:pt x="649" y="815"/>
                    <a:pt x="674" y="787"/>
                  </a:cubicBezTo>
                  <a:cubicBezTo>
                    <a:pt x="675" y="785"/>
                    <a:pt x="677" y="783"/>
                    <a:pt x="678" y="781"/>
                  </a:cubicBezTo>
                  <a:close/>
                  <a:moveTo>
                    <a:pt x="956" y="912"/>
                  </a:moveTo>
                  <a:cubicBezTo>
                    <a:pt x="959" y="912"/>
                    <a:pt x="959" y="912"/>
                    <a:pt x="969" y="946"/>
                  </a:cubicBezTo>
                  <a:lnTo>
                    <a:pt x="965" y="946"/>
                  </a:lnTo>
                  <a:lnTo>
                    <a:pt x="953" y="912"/>
                  </a:lnTo>
                  <a:close/>
                  <a:moveTo>
                    <a:pt x="1146" y="933"/>
                  </a:moveTo>
                  <a:cubicBezTo>
                    <a:pt x="1148" y="933"/>
                    <a:pt x="1159" y="944"/>
                    <a:pt x="1157" y="946"/>
                  </a:cubicBezTo>
                  <a:cubicBezTo>
                    <a:pt x="1148" y="937"/>
                    <a:pt x="1146" y="933"/>
                    <a:pt x="1146" y="933"/>
                  </a:cubicBezTo>
                  <a:close/>
                  <a:moveTo>
                    <a:pt x="1100" y="896"/>
                  </a:moveTo>
                  <a:cubicBezTo>
                    <a:pt x="1119" y="915"/>
                    <a:pt x="1135" y="934"/>
                    <a:pt x="1147" y="956"/>
                  </a:cubicBezTo>
                  <a:lnTo>
                    <a:pt x="1122" y="928"/>
                  </a:lnTo>
                  <a:lnTo>
                    <a:pt x="1097" y="899"/>
                  </a:lnTo>
                  <a:lnTo>
                    <a:pt x="1100" y="896"/>
                  </a:lnTo>
                  <a:close/>
                  <a:moveTo>
                    <a:pt x="1068" y="888"/>
                  </a:moveTo>
                  <a:cubicBezTo>
                    <a:pt x="1069" y="888"/>
                    <a:pt x="1081" y="902"/>
                    <a:pt x="1110" y="934"/>
                  </a:cubicBezTo>
                  <a:cubicBezTo>
                    <a:pt x="1135" y="965"/>
                    <a:pt x="1135" y="965"/>
                    <a:pt x="1132" y="965"/>
                  </a:cubicBezTo>
                  <a:lnTo>
                    <a:pt x="1081" y="909"/>
                  </a:lnTo>
                  <a:cubicBezTo>
                    <a:pt x="1072" y="895"/>
                    <a:pt x="1067" y="888"/>
                    <a:pt x="1068" y="888"/>
                  </a:cubicBezTo>
                  <a:close/>
                  <a:moveTo>
                    <a:pt x="787" y="896"/>
                  </a:moveTo>
                  <a:cubicBezTo>
                    <a:pt x="787" y="896"/>
                    <a:pt x="787" y="896"/>
                    <a:pt x="787" y="896"/>
                  </a:cubicBezTo>
                  <a:lnTo>
                    <a:pt x="781" y="934"/>
                  </a:lnTo>
                  <a:lnTo>
                    <a:pt x="771" y="968"/>
                  </a:lnTo>
                  <a:lnTo>
                    <a:pt x="774" y="931"/>
                  </a:lnTo>
                  <a:cubicBezTo>
                    <a:pt x="782" y="899"/>
                    <a:pt x="786" y="896"/>
                    <a:pt x="787" y="896"/>
                  </a:cubicBezTo>
                  <a:close/>
                  <a:moveTo>
                    <a:pt x="854" y="847"/>
                  </a:moveTo>
                  <a:cubicBezTo>
                    <a:pt x="855" y="847"/>
                    <a:pt x="854" y="866"/>
                    <a:pt x="853" y="912"/>
                  </a:cubicBezTo>
                  <a:lnTo>
                    <a:pt x="843" y="987"/>
                  </a:lnTo>
                  <a:cubicBezTo>
                    <a:pt x="843" y="946"/>
                    <a:pt x="846" y="909"/>
                    <a:pt x="850" y="871"/>
                  </a:cubicBezTo>
                  <a:cubicBezTo>
                    <a:pt x="852" y="856"/>
                    <a:pt x="854" y="847"/>
                    <a:pt x="854" y="847"/>
                  </a:cubicBezTo>
                  <a:close/>
                  <a:moveTo>
                    <a:pt x="934" y="900"/>
                  </a:moveTo>
                  <a:cubicBezTo>
                    <a:pt x="936" y="900"/>
                    <a:pt x="944" y="933"/>
                    <a:pt x="953" y="987"/>
                  </a:cubicBezTo>
                  <a:lnTo>
                    <a:pt x="947" y="987"/>
                  </a:lnTo>
                  <a:cubicBezTo>
                    <a:pt x="940" y="965"/>
                    <a:pt x="937" y="940"/>
                    <a:pt x="934" y="915"/>
                  </a:cubicBezTo>
                  <a:cubicBezTo>
                    <a:pt x="933" y="905"/>
                    <a:pt x="933" y="900"/>
                    <a:pt x="934" y="900"/>
                  </a:cubicBezTo>
                  <a:close/>
                  <a:moveTo>
                    <a:pt x="1088" y="990"/>
                  </a:moveTo>
                  <a:cubicBezTo>
                    <a:pt x="1092" y="990"/>
                    <a:pt x="1110" y="1022"/>
                    <a:pt x="1110" y="1022"/>
                  </a:cubicBezTo>
                  <a:cubicBezTo>
                    <a:pt x="1116" y="1032"/>
                    <a:pt x="1118" y="1036"/>
                    <a:pt x="1117" y="1036"/>
                  </a:cubicBezTo>
                  <a:cubicBezTo>
                    <a:pt x="1116" y="1036"/>
                    <a:pt x="1107" y="1025"/>
                    <a:pt x="1104" y="1025"/>
                  </a:cubicBezTo>
                  <a:cubicBezTo>
                    <a:pt x="1104" y="1025"/>
                    <a:pt x="1103" y="1025"/>
                    <a:pt x="1103" y="1025"/>
                  </a:cubicBezTo>
                  <a:cubicBezTo>
                    <a:pt x="1081" y="993"/>
                    <a:pt x="1081" y="993"/>
                    <a:pt x="1088" y="990"/>
                  </a:cubicBezTo>
                  <a:cubicBezTo>
                    <a:pt x="1088" y="990"/>
                    <a:pt x="1088" y="990"/>
                    <a:pt x="1088" y="990"/>
                  </a:cubicBezTo>
                  <a:close/>
                  <a:moveTo>
                    <a:pt x="599" y="1015"/>
                  </a:moveTo>
                  <a:cubicBezTo>
                    <a:pt x="589" y="1037"/>
                    <a:pt x="577" y="1059"/>
                    <a:pt x="561" y="1078"/>
                  </a:cubicBezTo>
                  <a:lnTo>
                    <a:pt x="555" y="1075"/>
                  </a:lnTo>
                  <a:cubicBezTo>
                    <a:pt x="564" y="1053"/>
                    <a:pt x="580" y="1031"/>
                    <a:pt x="599" y="1015"/>
                  </a:cubicBezTo>
                  <a:close/>
                  <a:moveTo>
                    <a:pt x="1034" y="1009"/>
                  </a:moveTo>
                  <a:cubicBezTo>
                    <a:pt x="1038" y="1009"/>
                    <a:pt x="1041" y="1009"/>
                    <a:pt x="1056" y="1044"/>
                  </a:cubicBezTo>
                  <a:cubicBezTo>
                    <a:pt x="1056" y="1044"/>
                    <a:pt x="1069" y="1078"/>
                    <a:pt x="1066" y="1078"/>
                  </a:cubicBezTo>
                  <a:cubicBezTo>
                    <a:pt x="1066" y="1078"/>
                    <a:pt x="1065" y="1078"/>
                    <a:pt x="1065" y="1078"/>
                  </a:cubicBezTo>
                  <a:cubicBezTo>
                    <a:pt x="1061" y="1078"/>
                    <a:pt x="1047" y="1047"/>
                    <a:pt x="1047" y="1047"/>
                  </a:cubicBezTo>
                  <a:cubicBezTo>
                    <a:pt x="1031" y="1009"/>
                    <a:pt x="1034" y="1009"/>
                    <a:pt x="1034" y="1009"/>
                  </a:cubicBezTo>
                  <a:close/>
                  <a:moveTo>
                    <a:pt x="875" y="1025"/>
                  </a:moveTo>
                  <a:cubicBezTo>
                    <a:pt x="878" y="1050"/>
                    <a:pt x="875" y="1075"/>
                    <a:pt x="871" y="1100"/>
                  </a:cubicBezTo>
                  <a:lnTo>
                    <a:pt x="868" y="1100"/>
                  </a:lnTo>
                  <a:cubicBezTo>
                    <a:pt x="868" y="1062"/>
                    <a:pt x="871" y="1025"/>
                    <a:pt x="871" y="1025"/>
                  </a:cubicBezTo>
                  <a:close/>
                  <a:moveTo>
                    <a:pt x="789" y="960"/>
                  </a:moveTo>
                  <a:lnTo>
                    <a:pt x="789" y="960"/>
                  </a:lnTo>
                  <a:cubicBezTo>
                    <a:pt x="789" y="960"/>
                    <a:pt x="786" y="978"/>
                    <a:pt x="781" y="1012"/>
                  </a:cubicBezTo>
                  <a:cubicBezTo>
                    <a:pt x="777" y="1050"/>
                    <a:pt x="768" y="1088"/>
                    <a:pt x="755" y="1122"/>
                  </a:cubicBezTo>
                  <a:lnTo>
                    <a:pt x="749" y="1119"/>
                  </a:lnTo>
                  <a:cubicBezTo>
                    <a:pt x="749" y="1119"/>
                    <a:pt x="759" y="1084"/>
                    <a:pt x="768" y="1047"/>
                  </a:cubicBezTo>
                  <a:cubicBezTo>
                    <a:pt x="782" y="987"/>
                    <a:pt x="788" y="960"/>
                    <a:pt x="789" y="960"/>
                  </a:cubicBezTo>
                  <a:close/>
                  <a:moveTo>
                    <a:pt x="66" y="1094"/>
                  </a:moveTo>
                  <a:cubicBezTo>
                    <a:pt x="44" y="1103"/>
                    <a:pt x="22" y="1116"/>
                    <a:pt x="3" y="1131"/>
                  </a:cubicBezTo>
                  <a:lnTo>
                    <a:pt x="0" y="1131"/>
                  </a:lnTo>
                  <a:lnTo>
                    <a:pt x="3" y="1135"/>
                  </a:lnTo>
                  <a:cubicBezTo>
                    <a:pt x="4" y="1135"/>
                    <a:pt x="5" y="1136"/>
                    <a:pt x="6" y="1136"/>
                  </a:cubicBezTo>
                  <a:cubicBezTo>
                    <a:pt x="14" y="1136"/>
                    <a:pt x="42" y="1117"/>
                    <a:pt x="69" y="1100"/>
                  </a:cubicBezTo>
                  <a:lnTo>
                    <a:pt x="66" y="1094"/>
                  </a:lnTo>
                  <a:close/>
                  <a:moveTo>
                    <a:pt x="585" y="1074"/>
                  </a:moveTo>
                  <a:cubicBezTo>
                    <a:pt x="581" y="1074"/>
                    <a:pt x="568" y="1097"/>
                    <a:pt x="555" y="1119"/>
                  </a:cubicBezTo>
                  <a:cubicBezTo>
                    <a:pt x="539" y="1153"/>
                    <a:pt x="542" y="1156"/>
                    <a:pt x="549" y="1160"/>
                  </a:cubicBezTo>
                  <a:cubicBezTo>
                    <a:pt x="549" y="1160"/>
                    <a:pt x="549" y="1160"/>
                    <a:pt x="550" y="1160"/>
                  </a:cubicBezTo>
                  <a:cubicBezTo>
                    <a:pt x="557" y="1160"/>
                    <a:pt x="574" y="1131"/>
                    <a:pt x="574" y="1131"/>
                  </a:cubicBezTo>
                  <a:cubicBezTo>
                    <a:pt x="589" y="1097"/>
                    <a:pt x="586" y="1094"/>
                    <a:pt x="583" y="1091"/>
                  </a:cubicBezTo>
                  <a:cubicBezTo>
                    <a:pt x="586" y="1079"/>
                    <a:pt x="586" y="1074"/>
                    <a:pt x="585" y="1074"/>
                  </a:cubicBezTo>
                  <a:close/>
                  <a:moveTo>
                    <a:pt x="953" y="1138"/>
                  </a:moveTo>
                  <a:lnTo>
                    <a:pt x="959" y="1175"/>
                  </a:lnTo>
                  <a:cubicBezTo>
                    <a:pt x="957" y="1175"/>
                    <a:pt x="956" y="1192"/>
                    <a:pt x="954" y="1192"/>
                  </a:cubicBezTo>
                  <a:cubicBezTo>
                    <a:pt x="953" y="1192"/>
                    <a:pt x="952" y="1188"/>
                    <a:pt x="950" y="1175"/>
                  </a:cubicBezTo>
                  <a:cubicBezTo>
                    <a:pt x="947" y="1175"/>
                    <a:pt x="950" y="1138"/>
                    <a:pt x="953" y="1138"/>
                  </a:cubicBezTo>
                  <a:close/>
                  <a:moveTo>
                    <a:pt x="806" y="0"/>
                  </a:moveTo>
                  <a:cubicBezTo>
                    <a:pt x="805" y="0"/>
                    <a:pt x="806" y="10"/>
                    <a:pt x="809" y="25"/>
                  </a:cubicBezTo>
                  <a:cubicBezTo>
                    <a:pt x="818" y="100"/>
                    <a:pt x="815" y="100"/>
                    <a:pt x="802" y="103"/>
                  </a:cubicBezTo>
                  <a:cubicBezTo>
                    <a:pt x="798" y="92"/>
                    <a:pt x="794" y="88"/>
                    <a:pt x="792" y="88"/>
                  </a:cubicBezTo>
                  <a:cubicBezTo>
                    <a:pt x="786" y="88"/>
                    <a:pt x="785" y="115"/>
                    <a:pt x="787" y="141"/>
                  </a:cubicBezTo>
                  <a:lnTo>
                    <a:pt x="793" y="141"/>
                  </a:lnTo>
                  <a:cubicBezTo>
                    <a:pt x="798" y="173"/>
                    <a:pt x="801" y="192"/>
                    <a:pt x="801" y="199"/>
                  </a:cubicBezTo>
                  <a:lnTo>
                    <a:pt x="801" y="199"/>
                  </a:lnTo>
                  <a:cubicBezTo>
                    <a:pt x="844" y="248"/>
                    <a:pt x="872" y="309"/>
                    <a:pt x="880" y="374"/>
                  </a:cubicBezTo>
                  <a:lnTo>
                    <a:pt x="880" y="374"/>
                  </a:lnTo>
                  <a:cubicBezTo>
                    <a:pt x="880" y="373"/>
                    <a:pt x="881" y="371"/>
                    <a:pt x="881" y="370"/>
                  </a:cubicBezTo>
                  <a:lnTo>
                    <a:pt x="881" y="379"/>
                  </a:lnTo>
                  <a:lnTo>
                    <a:pt x="881" y="379"/>
                  </a:lnTo>
                  <a:cubicBezTo>
                    <a:pt x="882" y="389"/>
                    <a:pt x="883" y="399"/>
                    <a:pt x="883" y="410"/>
                  </a:cubicBezTo>
                  <a:lnTo>
                    <a:pt x="883" y="410"/>
                  </a:lnTo>
                  <a:cubicBezTo>
                    <a:pt x="883" y="407"/>
                    <a:pt x="884" y="406"/>
                    <a:pt x="884" y="406"/>
                  </a:cubicBezTo>
                  <a:lnTo>
                    <a:pt x="884" y="406"/>
                  </a:lnTo>
                  <a:cubicBezTo>
                    <a:pt x="884" y="406"/>
                    <a:pt x="883" y="409"/>
                    <a:pt x="883" y="413"/>
                  </a:cubicBezTo>
                  <a:lnTo>
                    <a:pt x="883" y="413"/>
                  </a:lnTo>
                  <a:cubicBezTo>
                    <a:pt x="883" y="415"/>
                    <a:pt x="883" y="417"/>
                    <a:pt x="883" y="419"/>
                  </a:cubicBezTo>
                  <a:lnTo>
                    <a:pt x="883" y="419"/>
                  </a:lnTo>
                  <a:cubicBezTo>
                    <a:pt x="886" y="403"/>
                    <a:pt x="887" y="395"/>
                    <a:pt x="888" y="395"/>
                  </a:cubicBezTo>
                  <a:lnTo>
                    <a:pt x="888" y="395"/>
                  </a:lnTo>
                  <a:cubicBezTo>
                    <a:pt x="888" y="395"/>
                    <a:pt x="886" y="410"/>
                    <a:pt x="882" y="440"/>
                  </a:cubicBezTo>
                  <a:lnTo>
                    <a:pt x="882" y="440"/>
                  </a:lnTo>
                  <a:cubicBezTo>
                    <a:pt x="882" y="442"/>
                    <a:pt x="882" y="443"/>
                    <a:pt x="882" y="445"/>
                  </a:cubicBezTo>
                  <a:lnTo>
                    <a:pt x="882" y="445"/>
                  </a:lnTo>
                  <a:cubicBezTo>
                    <a:pt x="884" y="431"/>
                    <a:pt x="886" y="423"/>
                    <a:pt x="887" y="423"/>
                  </a:cubicBezTo>
                  <a:lnTo>
                    <a:pt x="887" y="423"/>
                  </a:lnTo>
                  <a:cubicBezTo>
                    <a:pt x="887" y="423"/>
                    <a:pt x="886" y="432"/>
                    <a:pt x="882" y="448"/>
                  </a:cubicBezTo>
                  <a:lnTo>
                    <a:pt x="882" y="448"/>
                  </a:lnTo>
                  <a:cubicBezTo>
                    <a:pt x="882" y="447"/>
                    <a:pt x="882" y="446"/>
                    <a:pt x="882" y="445"/>
                  </a:cubicBezTo>
                  <a:lnTo>
                    <a:pt x="882" y="445"/>
                  </a:lnTo>
                  <a:cubicBezTo>
                    <a:pt x="882" y="447"/>
                    <a:pt x="881" y="449"/>
                    <a:pt x="881" y="451"/>
                  </a:cubicBezTo>
                  <a:cubicBezTo>
                    <a:pt x="881" y="450"/>
                    <a:pt x="881" y="449"/>
                    <a:pt x="882" y="448"/>
                  </a:cubicBezTo>
                  <a:lnTo>
                    <a:pt x="882" y="448"/>
                  </a:lnTo>
                  <a:cubicBezTo>
                    <a:pt x="880" y="463"/>
                    <a:pt x="878" y="477"/>
                    <a:pt x="875" y="492"/>
                  </a:cubicBezTo>
                  <a:cubicBezTo>
                    <a:pt x="886" y="456"/>
                    <a:pt x="892" y="438"/>
                    <a:pt x="892" y="438"/>
                  </a:cubicBezTo>
                  <a:lnTo>
                    <a:pt x="892" y="438"/>
                  </a:lnTo>
                  <a:cubicBezTo>
                    <a:pt x="893" y="438"/>
                    <a:pt x="887" y="456"/>
                    <a:pt x="875" y="492"/>
                  </a:cubicBezTo>
                  <a:cubicBezTo>
                    <a:pt x="873" y="497"/>
                    <a:pt x="872" y="502"/>
                    <a:pt x="870" y="506"/>
                  </a:cubicBezTo>
                  <a:lnTo>
                    <a:pt x="870" y="506"/>
                  </a:lnTo>
                  <a:lnTo>
                    <a:pt x="874" y="491"/>
                  </a:lnTo>
                  <a:lnTo>
                    <a:pt x="874" y="491"/>
                  </a:lnTo>
                  <a:cubicBezTo>
                    <a:pt x="872" y="501"/>
                    <a:pt x="871" y="505"/>
                    <a:pt x="871" y="505"/>
                  </a:cubicBezTo>
                  <a:cubicBezTo>
                    <a:pt x="870" y="505"/>
                    <a:pt x="876" y="478"/>
                    <a:pt x="881" y="451"/>
                  </a:cubicBezTo>
                  <a:cubicBezTo>
                    <a:pt x="881" y="447"/>
                    <a:pt x="882" y="443"/>
                    <a:pt x="882" y="440"/>
                  </a:cubicBezTo>
                  <a:lnTo>
                    <a:pt x="882" y="440"/>
                  </a:lnTo>
                  <a:cubicBezTo>
                    <a:pt x="883" y="433"/>
                    <a:pt x="883" y="426"/>
                    <a:pt x="883" y="419"/>
                  </a:cubicBezTo>
                  <a:lnTo>
                    <a:pt x="883" y="419"/>
                  </a:lnTo>
                  <a:cubicBezTo>
                    <a:pt x="882" y="428"/>
                    <a:pt x="880" y="438"/>
                    <a:pt x="878" y="451"/>
                  </a:cubicBezTo>
                  <a:cubicBezTo>
                    <a:pt x="880" y="436"/>
                    <a:pt x="882" y="421"/>
                    <a:pt x="883" y="413"/>
                  </a:cubicBezTo>
                  <a:lnTo>
                    <a:pt x="883" y="413"/>
                  </a:lnTo>
                  <a:cubicBezTo>
                    <a:pt x="883" y="412"/>
                    <a:pt x="883" y="411"/>
                    <a:pt x="883" y="410"/>
                  </a:cubicBezTo>
                  <a:lnTo>
                    <a:pt x="883" y="410"/>
                  </a:lnTo>
                  <a:cubicBezTo>
                    <a:pt x="882" y="415"/>
                    <a:pt x="880" y="427"/>
                    <a:pt x="878" y="448"/>
                  </a:cubicBezTo>
                  <a:cubicBezTo>
                    <a:pt x="872" y="484"/>
                    <a:pt x="866" y="516"/>
                    <a:pt x="865" y="523"/>
                  </a:cubicBezTo>
                  <a:lnTo>
                    <a:pt x="865" y="523"/>
                  </a:lnTo>
                  <a:cubicBezTo>
                    <a:pt x="866" y="521"/>
                    <a:pt x="866" y="520"/>
                    <a:pt x="867" y="518"/>
                  </a:cubicBezTo>
                  <a:lnTo>
                    <a:pt x="867" y="518"/>
                  </a:lnTo>
                  <a:cubicBezTo>
                    <a:pt x="867" y="519"/>
                    <a:pt x="866" y="521"/>
                    <a:pt x="866" y="522"/>
                  </a:cubicBezTo>
                  <a:lnTo>
                    <a:pt x="866" y="522"/>
                  </a:lnTo>
                  <a:cubicBezTo>
                    <a:pt x="866" y="522"/>
                    <a:pt x="866" y="522"/>
                    <a:pt x="866" y="521"/>
                  </a:cubicBezTo>
                  <a:lnTo>
                    <a:pt x="866" y="521"/>
                  </a:lnTo>
                  <a:cubicBezTo>
                    <a:pt x="866" y="522"/>
                    <a:pt x="866" y="522"/>
                    <a:pt x="866" y="523"/>
                  </a:cubicBezTo>
                  <a:lnTo>
                    <a:pt x="866" y="523"/>
                  </a:lnTo>
                  <a:lnTo>
                    <a:pt x="867" y="520"/>
                  </a:lnTo>
                  <a:lnTo>
                    <a:pt x="867" y="520"/>
                  </a:lnTo>
                  <a:cubicBezTo>
                    <a:pt x="867" y="521"/>
                    <a:pt x="866" y="521"/>
                    <a:pt x="866" y="521"/>
                  </a:cubicBezTo>
                  <a:lnTo>
                    <a:pt x="866" y="521"/>
                  </a:lnTo>
                  <a:cubicBezTo>
                    <a:pt x="866" y="520"/>
                    <a:pt x="867" y="519"/>
                    <a:pt x="867" y="517"/>
                  </a:cubicBezTo>
                  <a:lnTo>
                    <a:pt x="867" y="517"/>
                  </a:lnTo>
                  <a:cubicBezTo>
                    <a:pt x="867" y="517"/>
                    <a:pt x="867" y="518"/>
                    <a:pt x="867" y="518"/>
                  </a:cubicBezTo>
                  <a:lnTo>
                    <a:pt x="867" y="518"/>
                  </a:lnTo>
                  <a:cubicBezTo>
                    <a:pt x="868" y="505"/>
                    <a:pt x="872" y="482"/>
                    <a:pt x="878" y="451"/>
                  </a:cubicBezTo>
                  <a:lnTo>
                    <a:pt x="878" y="451"/>
                  </a:lnTo>
                  <a:cubicBezTo>
                    <a:pt x="872" y="483"/>
                    <a:pt x="869" y="505"/>
                    <a:pt x="867" y="517"/>
                  </a:cubicBezTo>
                  <a:lnTo>
                    <a:pt x="867" y="517"/>
                  </a:lnTo>
                  <a:cubicBezTo>
                    <a:pt x="868" y="514"/>
                    <a:pt x="869" y="510"/>
                    <a:pt x="870" y="506"/>
                  </a:cubicBezTo>
                  <a:lnTo>
                    <a:pt x="870" y="506"/>
                  </a:lnTo>
                  <a:lnTo>
                    <a:pt x="867" y="520"/>
                  </a:lnTo>
                  <a:lnTo>
                    <a:pt x="867" y="520"/>
                  </a:lnTo>
                  <a:cubicBezTo>
                    <a:pt x="871" y="507"/>
                    <a:pt x="879" y="485"/>
                    <a:pt x="890" y="458"/>
                  </a:cubicBezTo>
                  <a:cubicBezTo>
                    <a:pt x="895" y="443"/>
                    <a:pt x="900" y="432"/>
                    <a:pt x="903" y="423"/>
                  </a:cubicBezTo>
                  <a:lnTo>
                    <a:pt x="903" y="423"/>
                  </a:lnTo>
                  <a:lnTo>
                    <a:pt x="890" y="461"/>
                  </a:lnTo>
                  <a:cubicBezTo>
                    <a:pt x="888" y="468"/>
                    <a:pt x="885" y="478"/>
                    <a:pt x="881" y="488"/>
                  </a:cubicBezTo>
                  <a:lnTo>
                    <a:pt x="881" y="488"/>
                  </a:lnTo>
                  <a:cubicBezTo>
                    <a:pt x="883" y="483"/>
                    <a:pt x="887" y="474"/>
                    <a:pt x="893" y="461"/>
                  </a:cubicBezTo>
                  <a:cubicBezTo>
                    <a:pt x="905" y="437"/>
                    <a:pt x="910" y="426"/>
                    <a:pt x="911" y="426"/>
                  </a:cubicBezTo>
                  <a:lnTo>
                    <a:pt x="911" y="426"/>
                  </a:lnTo>
                  <a:cubicBezTo>
                    <a:pt x="913" y="426"/>
                    <a:pt x="901" y="457"/>
                    <a:pt x="881" y="498"/>
                  </a:cubicBezTo>
                  <a:lnTo>
                    <a:pt x="897" y="467"/>
                  </a:lnTo>
                  <a:cubicBezTo>
                    <a:pt x="918" y="427"/>
                    <a:pt x="933" y="398"/>
                    <a:pt x="934" y="398"/>
                  </a:cubicBezTo>
                  <a:lnTo>
                    <a:pt x="934" y="398"/>
                  </a:lnTo>
                  <a:cubicBezTo>
                    <a:pt x="934" y="398"/>
                    <a:pt x="929" y="409"/>
                    <a:pt x="915" y="436"/>
                  </a:cubicBezTo>
                  <a:lnTo>
                    <a:pt x="912" y="441"/>
                  </a:lnTo>
                  <a:lnTo>
                    <a:pt x="912" y="441"/>
                  </a:lnTo>
                  <a:cubicBezTo>
                    <a:pt x="916" y="435"/>
                    <a:pt x="918" y="432"/>
                    <a:pt x="919" y="432"/>
                  </a:cubicBezTo>
                  <a:lnTo>
                    <a:pt x="919" y="432"/>
                  </a:lnTo>
                  <a:cubicBezTo>
                    <a:pt x="921" y="432"/>
                    <a:pt x="907" y="462"/>
                    <a:pt x="881" y="501"/>
                  </a:cubicBezTo>
                  <a:cubicBezTo>
                    <a:pt x="903" y="470"/>
                    <a:pt x="922" y="439"/>
                    <a:pt x="922" y="439"/>
                  </a:cubicBezTo>
                  <a:lnTo>
                    <a:pt x="922" y="439"/>
                  </a:lnTo>
                  <a:cubicBezTo>
                    <a:pt x="922" y="439"/>
                    <a:pt x="922" y="442"/>
                    <a:pt x="903" y="473"/>
                  </a:cubicBezTo>
                  <a:cubicBezTo>
                    <a:pt x="889" y="496"/>
                    <a:pt x="874" y="520"/>
                    <a:pt x="875" y="520"/>
                  </a:cubicBezTo>
                  <a:cubicBezTo>
                    <a:pt x="875" y="520"/>
                    <a:pt x="878" y="517"/>
                    <a:pt x="884" y="508"/>
                  </a:cubicBezTo>
                  <a:lnTo>
                    <a:pt x="884" y="508"/>
                  </a:lnTo>
                  <a:lnTo>
                    <a:pt x="864" y="536"/>
                  </a:lnTo>
                  <a:lnTo>
                    <a:pt x="864" y="536"/>
                  </a:lnTo>
                  <a:cubicBezTo>
                    <a:pt x="864" y="535"/>
                    <a:pt x="864" y="534"/>
                    <a:pt x="864" y="533"/>
                  </a:cubicBezTo>
                  <a:lnTo>
                    <a:pt x="864" y="533"/>
                  </a:lnTo>
                  <a:cubicBezTo>
                    <a:pt x="866" y="531"/>
                    <a:pt x="869" y="525"/>
                    <a:pt x="881" y="501"/>
                  </a:cubicBezTo>
                  <a:lnTo>
                    <a:pt x="881" y="501"/>
                  </a:lnTo>
                  <a:lnTo>
                    <a:pt x="864" y="532"/>
                  </a:lnTo>
                  <a:lnTo>
                    <a:pt x="864" y="532"/>
                  </a:lnTo>
                  <a:cubicBezTo>
                    <a:pt x="864" y="531"/>
                    <a:pt x="864" y="531"/>
                    <a:pt x="864" y="530"/>
                  </a:cubicBezTo>
                  <a:lnTo>
                    <a:pt x="864" y="530"/>
                  </a:lnTo>
                  <a:cubicBezTo>
                    <a:pt x="864" y="529"/>
                    <a:pt x="865" y="528"/>
                    <a:pt x="865" y="527"/>
                  </a:cubicBezTo>
                  <a:lnTo>
                    <a:pt x="866" y="523"/>
                  </a:lnTo>
                  <a:lnTo>
                    <a:pt x="866" y="523"/>
                  </a:lnTo>
                  <a:cubicBezTo>
                    <a:pt x="865" y="528"/>
                    <a:pt x="865" y="530"/>
                    <a:pt x="865" y="530"/>
                  </a:cubicBezTo>
                  <a:cubicBezTo>
                    <a:pt x="865" y="530"/>
                    <a:pt x="865" y="527"/>
                    <a:pt x="866" y="523"/>
                  </a:cubicBezTo>
                  <a:lnTo>
                    <a:pt x="866" y="523"/>
                  </a:lnTo>
                  <a:lnTo>
                    <a:pt x="866" y="523"/>
                  </a:lnTo>
                  <a:lnTo>
                    <a:pt x="866" y="523"/>
                  </a:lnTo>
                  <a:cubicBezTo>
                    <a:pt x="866" y="523"/>
                    <a:pt x="866" y="522"/>
                    <a:pt x="866" y="522"/>
                  </a:cubicBezTo>
                  <a:lnTo>
                    <a:pt x="866" y="522"/>
                  </a:lnTo>
                  <a:cubicBezTo>
                    <a:pt x="865" y="524"/>
                    <a:pt x="865" y="526"/>
                    <a:pt x="864" y="528"/>
                  </a:cubicBezTo>
                  <a:lnTo>
                    <a:pt x="864" y="528"/>
                  </a:lnTo>
                  <a:cubicBezTo>
                    <a:pt x="864" y="527"/>
                    <a:pt x="864" y="527"/>
                    <a:pt x="864" y="527"/>
                  </a:cubicBezTo>
                  <a:lnTo>
                    <a:pt x="864" y="527"/>
                  </a:lnTo>
                  <a:cubicBezTo>
                    <a:pt x="864" y="526"/>
                    <a:pt x="865" y="524"/>
                    <a:pt x="865" y="523"/>
                  </a:cubicBezTo>
                  <a:lnTo>
                    <a:pt x="865" y="523"/>
                  </a:lnTo>
                  <a:cubicBezTo>
                    <a:pt x="865" y="523"/>
                    <a:pt x="865" y="523"/>
                    <a:pt x="865" y="523"/>
                  </a:cubicBezTo>
                  <a:cubicBezTo>
                    <a:pt x="865" y="523"/>
                    <a:pt x="865" y="523"/>
                    <a:pt x="865" y="523"/>
                  </a:cubicBezTo>
                  <a:lnTo>
                    <a:pt x="865" y="523"/>
                  </a:lnTo>
                  <a:cubicBezTo>
                    <a:pt x="865" y="523"/>
                    <a:pt x="865" y="523"/>
                    <a:pt x="865" y="523"/>
                  </a:cubicBezTo>
                  <a:lnTo>
                    <a:pt x="865" y="523"/>
                  </a:lnTo>
                  <a:cubicBezTo>
                    <a:pt x="865" y="520"/>
                    <a:pt x="864" y="519"/>
                    <a:pt x="863" y="513"/>
                  </a:cubicBezTo>
                  <a:lnTo>
                    <a:pt x="863" y="513"/>
                  </a:lnTo>
                  <a:cubicBezTo>
                    <a:pt x="863" y="504"/>
                    <a:pt x="863" y="493"/>
                    <a:pt x="862" y="480"/>
                  </a:cubicBezTo>
                  <a:cubicBezTo>
                    <a:pt x="860" y="460"/>
                    <a:pt x="859" y="451"/>
                    <a:pt x="858" y="451"/>
                  </a:cubicBezTo>
                  <a:lnTo>
                    <a:pt x="858" y="451"/>
                  </a:lnTo>
                  <a:cubicBezTo>
                    <a:pt x="857" y="451"/>
                    <a:pt x="857" y="460"/>
                    <a:pt x="859" y="476"/>
                  </a:cubicBezTo>
                  <a:cubicBezTo>
                    <a:pt x="860" y="492"/>
                    <a:pt x="861" y="505"/>
                    <a:pt x="862" y="514"/>
                  </a:cubicBezTo>
                  <a:lnTo>
                    <a:pt x="862" y="514"/>
                  </a:lnTo>
                  <a:cubicBezTo>
                    <a:pt x="862" y="514"/>
                    <a:pt x="860" y="514"/>
                    <a:pt x="855" y="489"/>
                  </a:cubicBezTo>
                  <a:lnTo>
                    <a:pt x="855" y="489"/>
                  </a:lnTo>
                  <a:cubicBezTo>
                    <a:pt x="856" y="497"/>
                    <a:pt x="856" y="505"/>
                    <a:pt x="856" y="513"/>
                  </a:cubicBezTo>
                  <a:lnTo>
                    <a:pt x="856" y="513"/>
                  </a:lnTo>
                  <a:cubicBezTo>
                    <a:pt x="854" y="504"/>
                    <a:pt x="852" y="492"/>
                    <a:pt x="850" y="476"/>
                  </a:cubicBezTo>
                  <a:lnTo>
                    <a:pt x="850" y="476"/>
                  </a:lnTo>
                  <a:cubicBezTo>
                    <a:pt x="852" y="490"/>
                    <a:pt x="854" y="504"/>
                    <a:pt x="856" y="514"/>
                  </a:cubicBezTo>
                  <a:cubicBezTo>
                    <a:pt x="856" y="514"/>
                    <a:pt x="856" y="513"/>
                    <a:pt x="856" y="513"/>
                  </a:cubicBezTo>
                  <a:lnTo>
                    <a:pt x="856" y="513"/>
                  </a:lnTo>
                  <a:cubicBezTo>
                    <a:pt x="859" y="529"/>
                    <a:pt x="860" y="536"/>
                    <a:pt x="859" y="536"/>
                  </a:cubicBezTo>
                  <a:cubicBezTo>
                    <a:pt x="859" y="536"/>
                    <a:pt x="857" y="527"/>
                    <a:pt x="853" y="511"/>
                  </a:cubicBezTo>
                  <a:cubicBezTo>
                    <a:pt x="851" y="504"/>
                    <a:pt x="850" y="497"/>
                    <a:pt x="849" y="491"/>
                  </a:cubicBezTo>
                  <a:lnTo>
                    <a:pt x="849" y="491"/>
                  </a:lnTo>
                  <a:cubicBezTo>
                    <a:pt x="850" y="497"/>
                    <a:pt x="850" y="504"/>
                    <a:pt x="850" y="511"/>
                  </a:cubicBezTo>
                  <a:cubicBezTo>
                    <a:pt x="850" y="511"/>
                    <a:pt x="850" y="511"/>
                    <a:pt x="858" y="546"/>
                  </a:cubicBezTo>
                  <a:lnTo>
                    <a:pt x="858" y="546"/>
                  </a:lnTo>
                  <a:cubicBezTo>
                    <a:pt x="860" y="541"/>
                    <a:pt x="862" y="537"/>
                    <a:pt x="863" y="532"/>
                  </a:cubicBezTo>
                  <a:lnTo>
                    <a:pt x="863" y="532"/>
                  </a:lnTo>
                  <a:cubicBezTo>
                    <a:pt x="863" y="533"/>
                    <a:pt x="863" y="533"/>
                    <a:pt x="863" y="533"/>
                  </a:cubicBezTo>
                  <a:lnTo>
                    <a:pt x="863" y="533"/>
                  </a:lnTo>
                  <a:lnTo>
                    <a:pt x="862" y="536"/>
                  </a:lnTo>
                  <a:cubicBezTo>
                    <a:pt x="863" y="535"/>
                    <a:pt x="863" y="535"/>
                    <a:pt x="864" y="534"/>
                  </a:cubicBezTo>
                  <a:lnTo>
                    <a:pt x="864" y="534"/>
                  </a:lnTo>
                  <a:cubicBezTo>
                    <a:pt x="864" y="535"/>
                    <a:pt x="864" y="536"/>
                    <a:pt x="864" y="537"/>
                  </a:cubicBezTo>
                  <a:lnTo>
                    <a:pt x="864" y="537"/>
                  </a:lnTo>
                  <a:lnTo>
                    <a:pt x="864" y="536"/>
                  </a:lnTo>
                  <a:lnTo>
                    <a:pt x="864" y="536"/>
                  </a:lnTo>
                  <a:cubicBezTo>
                    <a:pt x="864" y="537"/>
                    <a:pt x="864" y="538"/>
                    <a:pt x="864" y="539"/>
                  </a:cubicBezTo>
                  <a:lnTo>
                    <a:pt x="864" y="539"/>
                  </a:lnTo>
                  <a:cubicBezTo>
                    <a:pt x="874" y="525"/>
                    <a:pt x="879" y="519"/>
                    <a:pt x="880" y="519"/>
                  </a:cubicBezTo>
                  <a:lnTo>
                    <a:pt x="880" y="519"/>
                  </a:lnTo>
                  <a:cubicBezTo>
                    <a:pt x="881" y="519"/>
                    <a:pt x="876" y="527"/>
                    <a:pt x="865" y="542"/>
                  </a:cubicBezTo>
                  <a:lnTo>
                    <a:pt x="887" y="511"/>
                  </a:lnTo>
                  <a:lnTo>
                    <a:pt x="887" y="511"/>
                  </a:lnTo>
                  <a:cubicBezTo>
                    <a:pt x="887" y="514"/>
                    <a:pt x="887" y="514"/>
                    <a:pt x="865" y="545"/>
                  </a:cubicBezTo>
                  <a:cubicBezTo>
                    <a:pt x="887" y="517"/>
                    <a:pt x="890" y="517"/>
                    <a:pt x="890" y="517"/>
                  </a:cubicBezTo>
                  <a:lnTo>
                    <a:pt x="890" y="520"/>
                  </a:lnTo>
                  <a:cubicBezTo>
                    <a:pt x="897" y="508"/>
                    <a:pt x="906" y="498"/>
                    <a:pt x="915" y="492"/>
                  </a:cubicBezTo>
                  <a:lnTo>
                    <a:pt x="915" y="492"/>
                  </a:lnTo>
                  <a:cubicBezTo>
                    <a:pt x="909" y="501"/>
                    <a:pt x="900" y="514"/>
                    <a:pt x="893" y="523"/>
                  </a:cubicBezTo>
                  <a:cubicBezTo>
                    <a:pt x="893" y="523"/>
                    <a:pt x="893" y="523"/>
                    <a:pt x="922" y="498"/>
                  </a:cubicBezTo>
                  <a:lnTo>
                    <a:pt x="922" y="498"/>
                  </a:lnTo>
                  <a:cubicBezTo>
                    <a:pt x="912" y="508"/>
                    <a:pt x="903" y="520"/>
                    <a:pt x="897" y="533"/>
                  </a:cubicBezTo>
                  <a:cubicBezTo>
                    <a:pt x="897" y="534"/>
                    <a:pt x="898" y="534"/>
                    <a:pt x="899" y="534"/>
                  </a:cubicBezTo>
                  <a:cubicBezTo>
                    <a:pt x="902" y="534"/>
                    <a:pt x="907" y="529"/>
                    <a:pt x="928" y="511"/>
                  </a:cubicBezTo>
                  <a:lnTo>
                    <a:pt x="928" y="511"/>
                  </a:lnTo>
                  <a:cubicBezTo>
                    <a:pt x="895" y="542"/>
                    <a:pt x="881" y="554"/>
                    <a:pt x="881" y="554"/>
                  </a:cubicBezTo>
                  <a:cubicBezTo>
                    <a:pt x="881" y="554"/>
                    <a:pt x="888" y="548"/>
                    <a:pt x="900" y="539"/>
                  </a:cubicBezTo>
                  <a:cubicBezTo>
                    <a:pt x="931" y="517"/>
                    <a:pt x="931" y="517"/>
                    <a:pt x="931" y="517"/>
                  </a:cubicBezTo>
                  <a:lnTo>
                    <a:pt x="931" y="517"/>
                  </a:lnTo>
                  <a:cubicBezTo>
                    <a:pt x="916" y="530"/>
                    <a:pt x="909" y="536"/>
                    <a:pt x="910" y="536"/>
                  </a:cubicBezTo>
                  <a:cubicBezTo>
                    <a:pt x="911" y="536"/>
                    <a:pt x="919" y="531"/>
                    <a:pt x="934" y="520"/>
                  </a:cubicBezTo>
                  <a:lnTo>
                    <a:pt x="934" y="520"/>
                  </a:lnTo>
                  <a:cubicBezTo>
                    <a:pt x="934" y="523"/>
                    <a:pt x="934" y="523"/>
                    <a:pt x="903" y="545"/>
                  </a:cubicBezTo>
                  <a:lnTo>
                    <a:pt x="903" y="548"/>
                  </a:lnTo>
                  <a:cubicBezTo>
                    <a:pt x="926" y="533"/>
                    <a:pt x="937" y="528"/>
                    <a:pt x="940" y="528"/>
                  </a:cubicBezTo>
                  <a:cubicBezTo>
                    <a:pt x="946" y="528"/>
                    <a:pt x="929" y="544"/>
                    <a:pt x="909" y="558"/>
                  </a:cubicBezTo>
                  <a:cubicBezTo>
                    <a:pt x="918" y="552"/>
                    <a:pt x="931" y="548"/>
                    <a:pt x="940" y="539"/>
                  </a:cubicBezTo>
                  <a:cubicBezTo>
                    <a:pt x="972" y="521"/>
                    <a:pt x="988" y="512"/>
                    <a:pt x="990" y="512"/>
                  </a:cubicBezTo>
                  <a:lnTo>
                    <a:pt x="990" y="512"/>
                  </a:lnTo>
                  <a:cubicBezTo>
                    <a:pt x="992" y="512"/>
                    <a:pt x="976" y="523"/>
                    <a:pt x="944" y="542"/>
                  </a:cubicBezTo>
                  <a:cubicBezTo>
                    <a:pt x="910" y="561"/>
                    <a:pt x="893" y="571"/>
                    <a:pt x="894" y="571"/>
                  </a:cubicBezTo>
                  <a:cubicBezTo>
                    <a:pt x="895" y="571"/>
                    <a:pt x="911" y="562"/>
                    <a:pt x="944" y="545"/>
                  </a:cubicBezTo>
                  <a:cubicBezTo>
                    <a:pt x="954" y="539"/>
                    <a:pt x="962" y="536"/>
                    <a:pt x="964" y="536"/>
                  </a:cubicBezTo>
                  <a:cubicBezTo>
                    <a:pt x="969" y="536"/>
                    <a:pt x="956" y="548"/>
                    <a:pt x="912" y="570"/>
                  </a:cubicBezTo>
                  <a:lnTo>
                    <a:pt x="864" y="595"/>
                  </a:lnTo>
                  <a:lnTo>
                    <a:pt x="864" y="595"/>
                  </a:lnTo>
                  <a:cubicBezTo>
                    <a:pt x="869" y="594"/>
                    <a:pt x="873" y="592"/>
                    <a:pt x="878" y="589"/>
                  </a:cubicBezTo>
                  <a:cubicBezTo>
                    <a:pt x="902" y="578"/>
                    <a:pt x="909" y="575"/>
                    <a:pt x="911" y="575"/>
                  </a:cubicBezTo>
                  <a:cubicBezTo>
                    <a:pt x="912" y="575"/>
                    <a:pt x="912" y="576"/>
                    <a:pt x="912" y="577"/>
                  </a:cubicBezTo>
                  <a:cubicBezTo>
                    <a:pt x="912" y="577"/>
                    <a:pt x="913" y="577"/>
                    <a:pt x="914" y="577"/>
                  </a:cubicBezTo>
                  <a:cubicBezTo>
                    <a:pt x="919" y="577"/>
                    <a:pt x="937" y="572"/>
                    <a:pt x="946" y="572"/>
                  </a:cubicBezTo>
                  <a:cubicBezTo>
                    <a:pt x="948" y="572"/>
                    <a:pt x="950" y="572"/>
                    <a:pt x="950" y="574"/>
                  </a:cubicBezTo>
                  <a:cubicBezTo>
                    <a:pt x="950" y="577"/>
                    <a:pt x="953" y="580"/>
                    <a:pt x="918" y="595"/>
                  </a:cubicBezTo>
                  <a:cubicBezTo>
                    <a:pt x="918" y="597"/>
                    <a:pt x="918" y="597"/>
                    <a:pt x="920" y="597"/>
                  </a:cubicBezTo>
                  <a:cubicBezTo>
                    <a:pt x="923" y="597"/>
                    <a:pt x="931" y="595"/>
                    <a:pt x="953" y="589"/>
                  </a:cubicBezTo>
                  <a:cubicBezTo>
                    <a:pt x="969" y="584"/>
                    <a:pt x="979" y="581"/>
                    <a:pt x="981" y="581"/>
                  </a:cubicBezTo>
                  <a:cubicBezTo>
                    <a:pt x="984" y="581"/>
                    <a:pt x="975" y="585"/>
                    <a:pt x="956" y="592"/>
                  </a:cubicBezTo>
                  <a:lnTo>
                    <a:pt x="956" y="595"/>
                  </a:lnTo>
                  <a:cubicBezTo>
                    <a:pt x="990" y="586"/>
                    <a:pt x="991" y="586"/>
                    <a:pt x="991" y="586"/>
                  </a:cubicBezTo>
                  <a:lnTo>
                    <a:pt x="991" y="586"/>
                  </a:lnTo>
                  <a:cubicBezTo>
                    <a:pt x="964" y="596"/>
                    <a:pt x="937" y="605"/>
                    <a:pt x="941" y="605"/>
                  </a:cubicBezTo>
                  <a:cubicBezTo>
                    <a:pt x="942" y="605"/>
                    <a:pt x="947" y="604"/>
                    <a:pt x="956" y="602"/>
                  </a:cubicBezTo>
                  <a:cubicBezTo>
                    <a:pt x="978" y="596"/>
                    <a:pt x="986" y="594"/>
                    <a:pt x="990" y="594"/>
                  </a:cubicBezTo>
                  <a:cubicBezTo>
                    <a:pt x="992" y="594"/>
                    <a:pt x="993" y="594"/>
                    <a:pt x="994" y="595"/>
                  </a:cubicBezTo>
                  <a:cubicBezTo>
                    <a:pt x="957" y="611"/>
                    <a:pt x="959" y="655"/>
                    <a:pt x="990" y="655"/>
                  </a:cubicBezTo>
                  <a:cubicBezTo>
                    <a:pt x="991" y="655"/>
                    <a:pt x="993" y="655"/>
                    <a:pt x="994" y="655"/>
                  </a:cubicBezTo>
                  <a:lnTo>
                    <a:pt x="994" y="658"/>
                  </a:lnTo>
                  <a:lnTo>
                    <a:pt x="991" y="664"/>
                  </a:lnTo>
                  <a:cubicBezTo>
                    <a:pt x="915" y="668"/>
                    <a:pt x="953" y="671"/>
                    <a:pt x="991" y="677"/>
                  </a:cubicBezTo>
                  <a:cubicBezTo>
                    <a:pt x="1028" y="677"/>
                    <a:pt x="1028" y="680"/>
                    <a:pt x="1025" y="680"/>
                  </a:cubicBezTo>
                  <a:cubicBezTo>
                    <a:pt x="1005" y="679"/>
                    <a:pt x="990" y="679"/>
                    <a:pt x="980" y="679"/>
                  </a:cubicBezTo>
                  <a:cubicBezTo>
                    <a:pt x="952" y="679"/>
                    <a:pt x="960" y="682"/>
                    <a:pt x="987" y="686"/>
                  </a:cubicBezTo>
                  <a:cubicBezTo>
                    <a:pt x="1034" y="690"/>
                    <a:pt x="1050" y="693"/>
                    <a:pt x="1039" y="693"/>
                  </a:cubicBezTo>
                  <a:cubicBezTo>
                    <a:pt x="1031" y="693"/>
                    <a:pt x="1013" y="692"/>
                    <a:pt x="984" y="690"/>
                  </a:cubicBezTo>
                  <a:cubicBezTo>
                    <a:pt x="952" y="687"/>
                    <a:pt x="933" y="685"/>
                    <a:pt x="932" y="685"/>
                  </a:cubicBezTo>
                  <a:lnTo>
                    <a:pt x="932" y="685"/>
                  </a:lnTo>
                  <a:cubicBezTo>
                    <a:pt x="930" y="685"/>
                    <a:pt x="958" y="688"/>
                    <a:pt x="1022" y="699"/>
                  </a:cubicBezTo>
                  <a:cubicBezTo>
                    <a:pt x="1044" y="703"/>
                    <a:pt x="1053" y="704"/>
                    <a:pt x="1049" y="704"/>
                  </a:cubicBezTo>
                  <a:cubicBezTo>
                    <a:pt x="1047" y="704"/>
                    <a:pt x="1037" y="703"/>
                    <a:pt x="1022" y="702"/>
                  </a:cubicBezTo>
                  <a:cubicBezTo>
                    <a:pt x="980" y="697"/>
                    <a:pt x="962" y="695"/>
                    <a:pt x="960" y="695"/>
                  </a:cubicBezTo>
                  <a:cubicBezTo>
                    <a:pt x="958" y="695"/>
                    <a:pt x="967" y="696"/>
                    <a:pt x="984" y="699"/>
                  </a:cubicBezTo>
                  <a:cubicBezTo>
                    <a:pt x="1023" y="706"/>
                    <a:pt x="1041" y="709"/>
                    <a:pt x="1038" y="709"/>
                  </a:cubicBezTo>
                  <a:cubicBezTo>
                    <a:pt x="1035" y="709"/>
                    <a:pt x="1016" y="706"/>
                    <a:pt x="981" y="702"/>
                  </a:cubicBezTo>
                  <a:cubicBezTo>
                    <a:pt x="976" y="701"/>
                    <a:pt x="971" y="700"/>
                    <a:pt x="966" y="700"/>
                  </a:cubicBezTo>
                  <a:lnTo>
                    <a:pt x="966" y="700"/>
                  </a:lnTo>
                  <a:cubicBezTo>
                    <a:pt x="970" y="700"/>
                    <a:pt x="974" y="701"/>
                    <a:pt x="978" y="702"/>
                  </a:cubicBezTo>
                  <a:cubicBezTo>
                    <a:pt x="1024" y="712"/>
                    <a:pt x="1040" y="719"/>
                    <a:pt x="1030" y="719"/>
                  </a:cubicBezTo>
                  <a:cubicBezTo>
                    <a:pt x="1024" y="719"/>
                    <a:pt x="1006" y="716"/>
                    <a:pt x="978" y="708"/>
                  </a:cubicBezTo>
                  <a:cubicBezTo>
                    <a:pt x="978" y="708"/>
                    <a:pt x="966" y="706"/>
                    <a:pt x="962" y="706"/>
                  </a:cubicBezTo>
                  <a:cubicBezTo>
                    <a:pt x="959" y="706"/>
                    <a:pt x="960" y="707"/>
                    <a:pt x="975" y="711"/>
                  </a:cubicBezTo>
                  <a:lnTo>
                    <a:pt x="940" y="702"/>
                  </a:lnTo>
                  <a:lnTo>
                    <a:pt x="937" y="702"/>
                  </a:lnTo>
                  <a:lnTo>
                    <a:pt x="975" y="715"/>
                  </a:lnTo>
                  <a:cubicBezTo>
                    <a:pt x="975" y="715"/>
                    <a:pt x="945" y="708"/>
                    <a:pt x="936" y="708"/>
                  </a:cubicBezTo>
                  <a:cubicBezTo>
                    <a:pt x="935" y="708"/>
                    <a:pt x="934" y="708"/>
                    <a:pt x="934" y="708"/>
                  </a:cubicBezTo>
                  <a:cubicBezTo>
                    <a:pt x="928" y="708"/>
                    <a:pt x="928" y="708"/>
                    <a:pt x="962" y="724"/>
                  </a:cubicBezTo>
                  <a:cubicBezTo>
                    <a:pt x="996" y="743"/>
                    <a:pt x="1012" y="753"/>
                    <a:pt x="1011" y="753"/>
                  </a:cubicBezTo>
                  <a:cubicBezTo>
                    <a:pt x="1010" y="753"/>
                    <a:pt x="993" y="744"/>
                    <a:pt x="959" y="727"/>
                  </a:cubicBezTo>
                  <a:lnTo>
                    <a:pt x="928" y="708"/>
                  </a:lnTo>
                  <a:lnTo>
                    <a:pt x="928" y="708"/>
                  </a:lnTo>
                  <a:cubicBezTo>
                    <a:pt x="927" y="707"/>
                    <a:pt x="926" y="706"/>
                    <a:pt x="925" y="705"/>
                  </a:cubicBezTo>
                  <a:lnTo>
                    <a:pt x="925" y="705"/>
                  </a:lnTo>
                  <a:lnTo>
                    <a:pt x="928" y="708"/>
                  </a:lnTo>
                  <a:cubicBezTo>
                    <a:pt x="928" y="708"/>
                    <a:pt x="927" y="708"/>
                    <a:pt x="926" y="707"/>
                  </a:cubicBezTo>
                  <a:lnTo>
                    <a:pt x="926" y="707"/>
                  </a:lnTo>
                  <a:cubicBezTo>
                    <a:pt x="925" y="706"/>
                    <a:pt x="923" y="704"/>
                    <a:pt x="922" y="702"/>
                  </a:cubicBezTo>
                  <a:cubicBezTo>
                    <a:pt x="920" y="701"/>
                    <a:pt x="920" y="700"/>
                    <a:pt x="920" y="700"/>
                  </a:cubicBezTo>
                  <a:lnTo>
                    <a:pt x="920" y="700"/>
                  </a:lnTo>
                  <a:cubicBezTo>
                    <a:pt x="920" y="700"/>
                    <a:pt x="920" y="700"/>
                    <a:pt x="920" y="701"/>
                  </a:cubicBezTo>
                  <a:lnTo>
                    <a:pt x="920" y="701"/>
                  </a:lnTo>
                  <a:cubicBezTo>
                    <a:pt x="919" y="700"/>
                    <a:pt x="919" y="699"/>
                    <a:pt x="918" y="699"/>
                  </a:cubicBezTo>
                  <a:lnTo>
                    <a:pt x="918" y="699"/>
                  </a:lnTo>
                  <a:cubicBezTo>
                    <a:pt x="919" y="699"/>
                    <a:pt x="919" y="700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0" y="701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0" y="701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0" y="701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1" y="702"/>
                    <a:pt x="922" y="704"/>
                  </a:cubicBezTo>
                  <a:lnTo>
                    <a:pt x="922" y="704"/>
                  </a:lnTo>
                  <a:cubicBezTo>
                    <a:pt x="922" y="704"/>
                    <a:pt x="923" y="705"/>
                    <a:pt x="923" y="705"/>
                  </a:cubicBezTo>
                  <a:lnTo>
                    <a:pt x="923" y="705"/>
                  </a:lnTo>
                  <a:cubicBezTo>
                    <a:pt x="923" y="705"/>
                    <a:pt x="923" y="705"/>
                    <a:pt x="923" y="705"/>
                  </a:cubicBezTo>
                  <a:lnTo>
                    <a:pt x="923" y="705"/>
                  </a:lnTo>
                  <a:cubicBezTo>
                    <a:pt x="923" y="705"/>
                    <a:pt x="923" y="705"/>
                    <a:pt x="923" y="705"/>
                  </a:cubicBezTo>
                  <a:lnTo>
                    <a:pt x="923" y="705"/>
                  </a:lnTo>
                  <a:cubicBezTo>
                    <a:pt x="924" y="706"/>
                    <a:pt x="924" y="707"/>
                    <a:pt x="924" y="707"/>
                  </a:cubicBezTo>
                  <a:lnTo>
                    <a:pt x="924" y="707"/>
                  </a:lnTo>
                  <a:lnTo>
                    <a:pt x="923" y="706"/>
                  </a:lnTo>
                  <a:lnTo>
                    <a:pt x="923" y="706"/>
                  </a:lnTo>
                  <a:cubicBezTo>
                    <a:pt x="923" y="706"/>
                    <a:pt x="922" y="705"/>
                    <a:pt x="922" y="704"/>
                  </a:cubicBezTo>
                  <a:lnTo>
                    <a:pt x="922" y="704"/>
                  </a:lnTo>
                  <a:cubicBezTo>
                    <a:pt x="922" y="705"/>
                    <a:pt x="922" y="705"/>
                    <a:pt x="923" y="705"/>
                  </a:cubicBezTo>
                  <a:lnTo>
                    <a:pt x="923" y="705"/>
                  </a:lnTo>
                  <a:cubicBezTo>
                    <a:pt x="922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18" y="700"/>
                    <a:pt x="915" y="696"/>
                    <a:pt x="912" y="693"/>
                  </a:cubicBezTo>
                  <a:lnTo>
                    <a:pt x="912" y="693"/>
                  </a:lnTo>
                  <a:cubicBezTo>
                    <a:pt x="913" y="694"/>
                    <a:pt x="914" y="696"/>
                    <a:pt x="915" y="699"/>
                  </a:cubicBezTo>
                  <a:cubicBezTo>
                    <a:pt x="916" y="699"/>
                    <a:pt x="916" y="699"/>
                    <a:pt x="916" y="700"/>
                  </a:cubicBezTo>
                  <a:lnTo>
                    <a:pt x="916" y="700"/>
                  </a:lnTo>
                  <a:cubicBezTo>
                    <a:pt x="916" y="700"/>
                    <a:pt x="916" y="699"/>
                    <a:pt x="915" y="699"/>
                  </a:cubicBezTo>
                  <a:lnTo>
                    <a:pt x="915" y="699"/>
                  </a:lnTo>
                  <a:lnTo>
                    <a:pt x="919" y="704"/>
                  </a:lnTo>
                  <a:lnTo>
                    <a:pt x="919" y="704"/>
                  </a:lnTo>
                  <a:cubicBezTo>
                    <a:pt x="918" y="702"/>
                    <a:pt x="917" y="701"/>
                    <a:pt x="916" y="700"/>
                  </a:cubicBezTo>
                  <a:lnTo>
                    <a:pt x="916" y="700"/>
                  </a:lnTo>
                  <a:cubicBezTo>
                    <a:pt x="932" y="719"/>
                    <a:pt x="947" y="740"/>
                    <a:pt x="959" y="762"/>
                  </a:cubicBezTo>
                  <a:cubicBezTo>
                    <a:pt x="959" y="762"/>
                    <a:pt x="956" y="762"/>
                    <a:pt x="937" y="730"/>
                  </a:cubicBezTo>
                  <a:lnTo>
                    <a:pt x="919" y="704"/>
                  </a:lnTo>
                  <a:lnTo>
                    <a:pt x="919" y="704"/>
                  </a:lnTo>
                  <a:cubicBezTo>
                    <a:pt x="931" y="724"/>
                    <a:pt x="972" y="803"/>
                    <a:pt x="1003" y="862"/>
                  </a:cubicBezTo>
                  <a:cubicBezTo>
                    <a:pt x="987" y="833"/>
                    <a:pt x="985" y="830"/>
                    <a:pt x="982" y="830"/>
                  </a:cubicBezTo>
                  <a:cubicBezTo>
                    <a:pt x="982" y="830"/>
                    <a:pt x="982" y="831"/>
                    <a:pt x="981" y="831"/>
                  </a:cubicBezTo>
                  <a:cubicBezTo>
                    <a:pt x="965" y="796"/>
                    <a:pt x="965" y="796"/>
                    <a:pt x="965" y="796"/>
                  </a:cubicBezTo>
                  <a:lnTo>
                    <a:pt x="950" y="762"/>
                  </a:lnTo>
                  <a:cubicBezTo>
                    <a:pt x="931" y="729"/>
                    <a:pt x="922" y="712"/>
                    <a:pt x="921" y="712"/>
                  </a:cubicBezTo>
                  <a:lnTo>
                    <a:pt x="921" y="712"/>
                  </a:lnTo>
                  <a:cubicBezTo>
                    <a:pt x="921" y="712"/>
                    <a:pt x="929" y="729"/>
                    <a:pt x="947" y="762"/>
                  </a:cubicBezTo>
                  <a:cubicBezTo>
                    <a:pt x="954" y="779"/>
                    <a:pt x="958" y="787"/>
                    <a:pt x="958" y="787"/>
                  </a:cubicBezTo>
                  <a:cubicBezTo>
                    <a:pt x="958" y="787"/>
                    <a:pt x="953" y="779"/>
                    <a:pt x="944" y="762"/>
                  </a:cubicBezTo>
                  <a:cubicBezTo>
                    <a:pt x="938" y="750"/>
                    <a:pt x="931" y="737"/>
                    <a:pt x="927" y="729"/>
                  </a:cubicBezTo>
                  <a:lnTo>
                    <a:pt x="927" y="729"/>
                  </a:lnTo>
                  <a:cubicBezTo>
                    <a:pt x="927" y="729"/>
                    <a:pt x="927" y="730"/>
                    <a:pt x="928" y="730"/>
                  </a:cubicBezTo>
                  <a:cubicBezTo>
                    <a:pt x="922" y="720"/>
                    <a:pt x="920" y="716"/>
                    <a:pt x="920" y="716"/>
                  </a:cubicBezTo>
                  <a:lnTo>
                    <a:pt x="920" y="716"/>
                  </a:lnTo>
                  <a:cubicBezTo>
                    <a:pt x="920" y="716"/>
                    <a:pt x="923" y="721"/>
                    <a:pt x="927" y="729"/>
                  </a:cubicBezTo>
                  <a:lnTo>
                    <a:pt x="927" y="729"/>
                  </a:lnTo>
                  <a:cubicBezTo>
                    <a:pt x="918" y="717"/>
                    <a:pt x="912" y="708"/>
                    <a:pt x="909" y="696"/>
                  </a:cubicBezTo>
                  <a:lnTo>
                    <a:pt x="909" y="696"/>
                  </a:lnTo>
                  <a:cubicBezTo>
                    <a:pt x="909" y="696"/>
                    <a:pt x="906" y="696"/>
                    <a:pt x="922" y="730"/>
                  </a:cubicBezTo>
                  <a:cubicBezTo>
                    <a:pt x="937" y="765"/>
                    <a:pt x="934" y="765"/>
                    <a:pt x="934" y="765"/>
                  </a:cubicBezTo>
                  <a:cubicBezTo>
                    <a:pt x="934" y="765"/>
                    <a:pt x="931" y="765"/>
                    <a:pt x="947" y="799"/>
                  </a:cubicBezTo>
                  <a:cubicBezTo>
                    <a:pt x="956" y="821"/>
                    <a:pt x="965" y="846"/>
                    <a:pt x="969" y="871"/>
                  </a:cubicBezTo>
                  <a:cubicBezTo>
                    <a:pt x="971" y="887"/>
                    <a:pt x="973" y="896"/>
                    <a:pt x="972" y="896"/>
                  </a:cubicBezTo>
                  <a:cubicBezTo>
                    <a:pt x="970" y="896"/>
                    <a:pt x="964" y="879"/>
                    <a:pt x="950" y="837"/>
                  </a:cubicBezTo>
                  <a:cubicBezTo>
                    <a:pt x="937" y="802"/>
                    <a:pt x="934" y="802"/>
                    <a:pt x="934" y="802"/>
                  </a:cubicBezTo>
                  <a:cubicBezTo>
                    <a:pt x="928" y="790"/>
                    <a:pt x="925" y="777"/>
                    <a:pt x="922" y="765"/>
                  </a:cubicBezTo>
                  <a:cubicBezTo>
                    <a:pt x="918" y="755"/>
                    <a:pt x="916" y="751"/>
                    <a:pt x="916" y="751"/>
                  </a:cubicBezTo>
                  <a:lnTo>
                    <a:pt x="916" y="751"/>
                  </a:lnTo>
                  <a:cubicBezTo>
                    <a:pt x="916" y="751"/>
                    <a:pt x="924" y="776"/>
                    <a:pt x="931" y="802"/>
                  </a:cubicBezTo>
                  <a:lnTo>
                    <a:pt x="953" y="874"/>
                  </a:lnTo>
                  <a:cubicBezTo>
                    <a:pt x="940" y="840"/>
                    <a:pt x="928" y="802"/>
                    <a:pt x="918" y="765"/>
                  </a:cubicBezTo>
                  <a:cubicBezTo>
                    <a:pt x="907" y="729"/>
                    <a:pt x="902" y="711"/>
                    <a:pt x="902" y="711"/>
                  </a:cubicBezTo>
                  <a:lnTo>
                    <a:pt x="902" y="711"/>
                  </a:lnTo>
                  <a:cubicBezTo>
                    <a:pt x="901" y="711"/>
                    <a:pt x="906" y="729"/>
                    <a:pt x="915" y="765"/>
                  </a:cubicBezTo>
                  <a:cubicBezTo>
                    <a:pt x="924" y="791"/>
                    <a:pt x="930" y="818"/>
                    <a:pt x="928" y="818"/>
                  </a:cubicBezTo>
                  <a:cubicBezTo>
                    <a:pt x="927" y="818"/>
                    <a:pt x="925" y="813"/>
                    <a:pt x="922" y="802"/>
                  </a:cubicBezTo>
                  <a:cubicBezTo>
                    <a:pt x="918" y="802"/>
                    <a:pt x="915" y="802"/>
                    <a:pt x="909" y="765"/>
                  </a:cubicBezTo>
                  <a:cubicBezTo>
                    <a:pt x="906" y="752"/>
                    <a:pt x="905" y="748"/>
                    <a:pt x="904" y="748"/>
                  </a:cubicBezTo>
                  <a:lnTo>
                    <a:pt x="904" y="748"/>
                  </a:lnTo>
                  <a:cubicBezTo>
                    <a:pt x="903" y="748"/>
                    <a:pt x="906" y="765"/>
                    <a:pt x="906" y="765"/>
                  </a:cubicBezTo>
                  <a:cubicBezTo>
                    <a:pt x="909" y="784"/>
                    <a:pt x="910" y="793"/>
                    <a:pt x="909" y="793"/>
                  </a:cubicBezTo>
                  <a:cubicBezTo>
                    <a:pt x="907" y="793"/>
                    <a:pt x="904" y="784"/>
                    <a:pt x="900" y="765"/>
                  </a:cubicBezTo>
                  <a:cubicBezTo>
                    <a:pt x="890" y="727"/>
                    <a:pt x="886" y="708"/>
                    <a:pt x="884" y="708"/>
                  </a:cubicBezTo>
                  <a:lnTo>
                    <a:pt x="884" y="708"/>
                  </a:lnTo>
                  <a:cubicBezTo>
                    <a:pt x="883" y="708"/>
                    <a:pt x="886" y="727"/>
                    <a:pt x="890" y="765"/>
                  </a:cubicBezTo>
                  <a:cubicBezTo>
                    <a:pt x="888" y="754"/>
                    <a:pt x="887" y="749"/>
                    <a:pt x="887" y="749"/>
                  </a:cubicBezTo>
                  <a:lnTo>
                    <a:pt x="887" y="749"/>
                  </a:lnTo>
                  <a:cubicBezTo>
                    <a:pt x="886" y="749"/>
                    <a:pt x="886" y="760"/>
                    <a:pt x="887" y="774"/>
                  </a:cubicBezTo>
                  <a:lnTo>
                    <a:pt x="887" y="774"/>
                  </a:lnTo>
                  <a:lnTo>
                    <a:pt x="881" y="727"/>
                  </a:lnTo>
                  <a:lnTo>
                    <a:pt x="884" y="765"/>
                  </a:lnTo>
                  <a:cubicBezTo>
                    <a:pt x="885" y="773"/>
                    <a:pt x="886" y="777"/>
                    <a:pt x="887" y="781"/>
                  </a:cubicBezTo>
                  <a:lnTo>
                    <a:pt x="887" y="781"/>
                  </a:lnTo>
                  <a:cubicBezTo>
                    <a:pt x="887" y="788"/>
                    <a:pt x="887" y="795"/>
                    <a:pt x="887" y="802"/>
                  </a:cubicBezTo>
                  <a:cubicBezTo>
                    <a:pt x="893" y="840"/>
                    <a:pt x="900" y="915"/>
                    <a:pt x="903" y="953"/>
                  </a:cubicBezTo>
                  <a:cubicBezTo>
                    <a:pt x="906" y="997"/>
                    <a:pt x="908" y="1015"/>
                    <a:pt x="907" y="1015"/>
                  </a:cubicBezTo>
                  <a:cubicBezTo>
                    <a:pt x="906" y="1015"/>
                    <a:pt x="904" y="1006"/>
                    <a:pt x="900" y="990"/>
                  </a:cubicBezTo>
                  <a:cubicBezTo>
                    <a:pt x="893" y="965"/>
                    <a:pt x="890" y="940"/>
                    <a:pt x="887" y="915"/>
                  </a:cubicBezTo>
                  <a:cubicBezTo>
                    <a:pt x="887" y="878"/>
                    <a:pt x="887" y="878"/>
                    <a:pt x="887" y="878"/>
                  </a:cubicBezTo>
                  <a:lnTo>
                    <a:pt x="890" y="878"/>
                  </a:lnTo>
                  <a:cubicBezTo>
                    <a:pt x="890" y="852"/>
                    <a:pt x="887" y="827"/>
                    <a:pt x="881" y="802"/>
                  </a:cubicBezTo>
                  <a:cubicBezTo>
                    <a:pt x="878" y="784"/>
                    <a:pt x="876" y="774"/>
                    <a:pt x="876" y="774"/>
                  </a:cubicBezTo>
                  <a:lnTo>
                    <a:pt x="876" y="774"/>
                  </a:lnTo>
                  <a:cubicBezTo>
                    <a:pt x="875" y="774"/>
                    <a:pt x="876" y="784"/>
                    <a:pt x="878" y="802"/>
                  </a:cubicBezTo>
                  <a:cubicBezTo>
                    <a:pt x="875" y="765"/>
                    <a:pt x="871" y="762"/>
                    <a:pt x="868" y="762"/>
                  </a:cubicBezTo>
                  <a:cubicBezTo>
                    <a:pt x="865" y="762"/>
                    <a:pt x="859" y="762"/>
                    <a:pt x="859" y="724"/>
                  </a:cubicBezTo>
                  <a:cubicBezTo>
                    <a:pt x="858" y="723"/>
                    <a:pt x="858" y="723"/>
                    <a:pt x="857" y="723"/>
                  </a:cubicBezTo>
                  <a:cubicBezTo>
                    <a:pt x="856" y="723"/>
                    <a:pt x="855" y="729"/>
                    <a:pt x="853" y="758"/>
                  </a:cubicBezTo>
                  <a:cubicBezTo>
                    <a:pt x="853" y="772"/>
                    <a:pt x="853" y="782"/>
                    <a:pt x="852" y="791"/>
                  </a:cubicBezTo>
                  <a:lnTo>
                    <a:pt x="852" y="791"/>
                  </a:lnTo>
                  <a:cubicBezTo>
                    <a:pt x="850" y="747"/>
                    <a:pt x="846" y="714"/>
                    <a:pt x="841" y="714"/>
                  </a:cubicBezTo>
                  <a:cubicBezTo>
                    <a:pt x="837" y="714"/>
                    <a:pt x="834" y="725"/>
                    <a:pt x="831" y="752"/>
                  </a:cubicBezTo>
                  <a:lnTo>
                    <a:pt x="828" y="752"/>
                  </a:lnTo>
                  <a:cubicBezTo>
                    <a:pt x="828" y="733"/>
                    <a:pt x="827" y="722"/>
                    <a:pt x="825" y="722"/>
                  </a:cubicBezTo>
                  <a:cubicBezTo>
                    <a:pt x="823" y="722"/>
                    <a:pt x="820" y="731"/>
                    <a:pt x="815" y="749"/>
                  </a:cubicBezTo>
                  <a:lnTo>
                    <a:pt x="809" y="746"/>
                  </a:lnTo>
                  <a:cubicBezTo>
                    <a:pt x="812" y="727"/>
                    <a:pt x="814" y="717"/>
                    <a:pt x="813" y="717"/>
                  </a:cubicBezTo>
                  <a:lnTo>
                    <a:pt x="813" y="717"/>
                  </a:lnTo>
                  <a:cubicBezTo>
                    <a:pt x="813" y="717"/>
                    <a:pt x="810" y="726"/>
                    <a:pt x="806" y="743"/>
                  </a:cubicBezTo>
                  <a:cubicBezTo>
                    <a:pt x="797" y="769"/>
                    <a:pt x="789" y="795"/>
                    <a:pt x="789" y="795"/>
                  </a:cubicBezTo>
                  <a:cubicBezTo>
                    <a:pt x="789" y="795"/>
                    <a:pt x="790" y="790"/>
                    <a:pt x="793" y="780"/>
                  </a:cubicBezTo>
                  <a:cubicBezTo>
                    <a:pt x="802" y="743"/>
                    <a:pt x="799" y="743"/>
                    <a:pt x="796" y="740"/>
                  </a:cubicBezTo>
                  <a:cubicBezTo>
                    <a:pt x="795" y="739"/>
                    <a:pt x="794" y="738"/>
                    <a:pt x="793" y="738"/>
                  </a:cubicBezTo>
                  <a:cubicBezTo>
                    <a:pt x="789" y="738"/>
                    <a:pt x="788" y="745"/>
                    <a:pt x="781" y="774"/>
                  </a:cubicBezTo>
                  <a:cubicBezTo>
                    <a:pt x="775" y="783"/>
                    <a:pt x="773" y="786"/>
                    <a:pt x="772" y="786"/>
                  </a:cubicBezTo>
                  <a:cubicBezTo>
                    <a:pt x="769" y="786"/>
                    <a:pt x="778" y="761"/>
                    <a:pt x="787" y="733"/>
                  </a:cubicBezTo>
                  <a:cubicBezTo>
                    <a:pt x="798" y="701"/>
                    <a:pt x="804" y="683"/>
                    <a:pt x="803" y="683"/>
                  </a:cubicBezTo>
                  <a:lnTo>
                    <a:pt x="803" y="683"/>
                  </a:lnTo>
                  <a:cubicBezTo>
                    <a:pt x="802" y="683"/>
                    <a:pt x="792" y="709"/>
                    <a:pt x="771" y="768"/>
                  </a:cubicBezTo>
                  <a:cubicBezTo>
                    <a:pt x="757" y="809"/>
                    <a:pt x="749" y="826"/>
                    <a:pt x="747" y="826"/>
                  </a:cubicBezTo>
                  <a:cubicBezTo>
                    <a:pt x="746" y="826"/>
                    <a:pt x="749" y="817"/>
                    <a:pt x="755" y="802"/>
                  </a:cubicBezTo>
                  <a:cubicBezTo>
                    <a:pt x="766" y="770"/>
                    <a:pt x="768" y="768"/>
                    <a:pt x="770" y="768"/>
                  </a:cubicBezTo>
                  <a:cubicBezTo>
                    <a:pt x="770" y="768"/>
                    <a:pt x="771" y="768"/>
                    <a:pt x="771" y="768"/>
                  </a:cubicBezTo>
                  <a:lnTo>
                    <a:pt x="796" y="696"/>
                  </a:lnTo>
                  <a:lnTo>
                    <a:pt x="796" y="696"/>
                  </a:lnTo>
                  <a:cubicBezTo>
                    <a:pt x="790" y="708"/>
                    <a:pt x="784" y="718"/>
                    <a:pt x="781" y="730"/>
                  </a:cubicBezTo>
                  <a:cubicBezTo>
                    <a:pt x="774" y="743"/>
                    <a:pt x="768" y="752"/>
                    <a:pt x="765" y="765"/>
                  </a:cubicBezTo>
                  <a:cubicBezTo>
                    <a:pt x="749" y="799"/>
                    <a:pt x="737" y="834"/>
                    <a:pt x="724" y="871"/>
                  </a:cubicBezTo>
                  <a:cubicBezTo>
                    <a:pt x="712" y="906"/>
                    <a:pt x="712" y="906"/>
                    <a:pt x="708" y="906"/>
                  </a:cubicBezTo>
                  <a:cubicBezTo>
                    <a:pt x="718" y="868"/>
                    <a:pt x="730" y="834"/>
                    <a:pt x="746" y="799"/>
                  </a:cubicBezTo>
                  <a:cubicBezTo>
                    <a:pt x="759" y="777"/>
                    <a:pt x="768" y="752"/>
                    <a:pt x="777" y="730"/>
                  </a:cubicBezTo>
                  <a:cubicBezTo>
                    <a:pt x="780" y="723"/>
                    <a:pt x="781" y="720"/>
                    <a:pt x="780" y="720"/>
                  </a:cubicBezTo>
                  <a:lnTo>
                    <a:pt x="780" y="720"/>
                  </a:lnTo>
                  <a:cubicBezTo>
                    <a:pt x="778" y="720"/>
                    <a:pt x="752" y="775"/>
                    <a:pt x="724" y="827"/>
                  </a:cubicBezTo>
                  <a:lnTo>
                    <a:pt x="740" y="793"/>
                  </a:lnTo>
                  <a:cubicBezTo>
                    <a:pt x="755" y="758"/>
                    <a:pt x="752" y="755"/>
                    <a:pt x="749" y="755"/>
                  </a:cubicBezTo>
                  <a:cubicBezTo>
                    <a:pt x="749" y="755"/>
                    <a:pt x="749" y="754"/>
                    <a:pt x="749" y="754"/>
                  </a:cubicBezTo>
                  <a:cubicBezTo>
                    <a:pt x="747" y="754"/>
                    <a:pt x="742" y="760"/>
                    <a:pt x="730" y="787"/>
                  </a:cubicBezTo>
                  <a:cubicBezTo>
                    <a:pt x="721" y="809"/>
                    <a:pt x="708" y="831"/>
                    <a:pt x="696" y="852"/>
                  </a:cubicBezTo>
                  <a:cubicBezTo>
                    <a:pt x="687" y="878"/>
                    <a:pt x="677" y="899"/>
                    <a:pt x="665" y="921"/>
                  </a:cubicBezTo>
                  <a:cubicBezTo>
                    <a:pt x="665" y="921"/>
                    <a:pt x="677" y="887"/>
                    <a:pt x="693" y="852"/>
                  </a:cubicBezTo>
                  <a:cubicBezTo>
                    <a:pt x="708" y="818"/>
                    <a:pt x="724" y="780"/>
                    <a:pt x="734" y="743"/>
                  </a:cubicBezTo>
                  <a:cubicBezTo>
                    <a:pt x="734" y="740"/>
                    <a:pt x="730" y="737"/>
                    <a:pt x="749" y="705"/>
                  </a:cubicBezTo>
                  <a:cubicBezTo>
                    <a:pt x="749" y="705"/>
                    <a:pt x="749" y="705"/>
                    <a:pt x="749" y="705"/>
                  </a:cubicBezTo>
                  <a:cubicBezTo>
                    <a:pt x="748" y="705"/>
                    <a:pt x="743" y="707"/>
                    <a:pt x="727" y="733"/>
                  </a:cubicBezTo>
                  <a:lnTo>
                    <a:pt x="724" y="733"/>
                  </a:lnTo>
                  <a:cubicBezTo>
                    <a:pt x="736" y="717"/>
                    <a:pt x="740" y="708"/>
                    <a:pt x="739" y="708"/>
                  </a:cubicBezTo>
                  <a:lnTo>
                    <a:pt x="739" y="708"/>
                  </a:lnTo>
                  <a:cubicBezTo>
                    <a:pt x="738" y="708"/>
                    <a:pt x="731" y="715"/>
                    <a:pt x="721" y="730"/>
                  </a:cubicBezTo>
                  <a:cubicBezTo>
                    <a:pt x="714" y="739"/>
                    <a:pt x="711" y="742"/>
                    <a:pt x="711" y="742"/>
                  </a:cubicBezTo>
                  <a:cubicBezTo>
                    <a:pt x="709" y="742"/>
                    <a:pt x="718" y="727"/>
                    <a:pt x="718" y="727"/>
                  </a:cubicBezTo>
                  <a:cubicBezTo>
                    <a:pt x="728" y="712"/>
                    <a:pt x="736" y="701"/>
                    <a:pt x="741" y="694"/>
                  </a:cubicBezTo>
                  <a:lnTo>
                    <a:pt x="741" y="694"/>
                  </a:lnTo>
                  <a:cubicBezTo>
                    <a:pt x="741" y="694"/>
                    <a:pt x="740" y="694"/>
                    <a:pt x="740" y="695"/>
                  </a:cubicBezTo>
                  <a:lnTo>
                    <a:pt x="740" y="695"/>
                  </a:lnTo>
                  <a:cubicBezTo>
                    <a:pt x="746" y="687"/>
                    <a:pt x="748" y="683"/>
                    <a:pt x="748" y="683"/>
                  </a:cubicBezTo>
                  <a:lnTo>
                    <a:pt x="748" y="683"/>
                  </a:lnTo>
                  <a:cubicBezTo>
                    <a:pt x="749" y="683"/>
                    <a:pt x="746" y="687"/>
                    <a:pt x="741" y="694"/>
                  </a:cubicBezTo>
                  <a:lnTo>
                    <a:pt x="741" y="694"/>
                  </a:lnTo>
                  <a:cubicBezTo>
                    <a:pt x="790" y="660"/>
                    <a:pt x="830" y="613"/>
                    <a:pt x="854" y="555"/>
                  </a:cubicBezTo>
                  <a:lnTo>
                    <a:pt x="854" y="555"/>
                  </a:lnTo>
                  <a:cubicBezTo>
                    <a:pt x="857" y="562"/>
                    <a:pt x="858" y="565"/>
                    <a:pt x="859" y="565"/>
                  </a:cubicBezTo>
                  <a:cubicBezTo>
                    <a:pt x="859" y="565"/>
                    <a:pt x="857" y="561"/>
                    <a:pt x="855" y="554"/>
                  </a:cubicBezTo>
                  <a:lnTo>
                    <a:pt x="855" y="554"/>
                  </a:lnTo>
                  <a:cubicBezTo>
                    <a:pt x="855" y="554"/>
                    <a:pt x="855" y="555"/>
                    <a:pt x="854" y="555"/>
                  </a:cubicBezTo>
                  <a:lnTo>
                    <a:pt x="854" y="555"/>
                  </a:lnTo>
                  <a:cubicBezTo>
                    <a:pt x="851" y="546"/>
                    <a:pt x="845" y="532"/>
                    <a:pt x="837" y="511"/>
                  </a:cubicBezTo>
                  <a:lnTo>
                    <a:pt x="834" y="511"/>
                  </a:lnTo>
                  <a:cubicBezTo>
                    <a:pt x="840" y="530"/>
                    <a:pt x="843" y="539"/>
                    <a:pt x="841" y="539"/>
                  </a:cubicBezTo>
                  <a:cubicBezTo>
                    <a:pt x="840" y="539"/>
                    <a:pt x="835" y="531"/>
                    <a:pt x="828" y="514"/>
                  </a:cubicBezTo>
                  <a:cubicBezTo>
                    <a:pt x="820" y="497"/>
                    <a:pt x="815" y="488"/>
                    <a:pt x="814" y="488"/>
                  </a:cubicBezTo>
                  <a:lnTo>
                    <a:pt x="814" y="488"/>
                  </a:lnTo>
                  <a:cubicBezTo>
                    <a:pt x="813" y="488"/>
                    <a:pt x="817" y="497"/>
                    <a:pt x="824" y="514"/>
                  </a:cubicBezTo>
                  <a:lnTo>
                    <a:pt x="840" y="548"/>
                  </a:lnTo>
                  <a:cubicBezTo>
                    <a:pt x="826" y="522"/>
                    <a:pt x="822" y="516"/>
                    <a:pt x="819" y="516"/>
                  </a:cubicBezTo>
                  <a:cubicBezTo>
                    <a:pt x="818" y="516"/>
                    <a:pt x="816" y="516"/>
                    <a:pt x="815" y="517"/>
                  </a:cubicBezTo>
                  <a:cubicBezTo>
                    <a:pt x="809" y="517"/>
                    <a:pt x="806" y="517"/>
                    <a:pt x="787" y="486"/>
                  </a:cubicBezTo>
                  <a:lnTo>
                    <a:pt x="765" y="454"/>
                  </a:lnTo>
                  <a:lnTo>
                    <a:pt x="765" y="454"/>
                  </a:lnTo>
                  <a:cubicBezTo>
                    <a:pt x="777" y="476"/>
                    <a:pt x="790" y="498"/>
                    <a:pt x="802" y="520"/>
                  </a:cubicBezTo>
                  <a:cubicBezTo>
                    <a:pt x="824" y="552"/>
                    <a:pt x="824" y="552"/>
                    <a:pt x="821" y="552"/>
                  </a:cubicBezTo>
                  <a:cubicBezTo>
                    <a:pt x="821" y="552"/>
                    <a:pt x="818" y="552"/>
                    <a:pt x="837" y="586"/>
                  </a:cubicBezTo>
                  <a:lnTo>
                    <a:pt x="834" y="586"/>
                  </a:lnTo>
                  <a:cubicBezTo>
                    <a:pt x="823" y="568"/>
                    <a:pt x="809" y="552"/>
                    <a:pt x="806" y="552"/>
                  </a:cubicBezTo>
                  <a:lnTo>
                    <a:pt x="806" y="552"/>
                  </a:lnTo>
                  <a:cubicBezTo>
                    <a:pt x="804" y="552"/>
                    <a:pt x="808" y="562"/>
                    <a:pt x="828" y="589"/>
                  </a:cubicBezTo>
                  <a:cubicBezTo>
                    <a:pt x="824" y="589"/>
                    <a:pt x="824" y="589"/>
                    <a:pt x="802" y="561"/>
                  </a:cubicBezTo>
                  <a:cubicBezTo>
                    <a:pt x="789" y="544"/>
                    <a:pt x="772" y="528"/>
                    <a:pt x="768" y="528"/>
                  </a:cubicBezTo>
                  <a:lnTo>
                    <a:pt x="768" y="528"/>
                  </a:lnTo>
                  <a:cubicBezTo>
                    <a:pt x="765" y="528"/>
                    <a:pt x="771" y="538"/>
                    <a:pt x="793" y="564"/>
                  </a:cubicBezTo>
                  <a:lnTo>
                    <a:pt x="790" y="567"/>
                  </a:lnTo>
                  <a:cubicBezTo>
                    <a:pt x="789" y="567"/>
                    <a:pt x="789" y="567"/>
                    <a:pt x="788" y="567"/>
                  </a:cubicBezTo>
                  <a:cubicBezTo>
                    <a:pt x="785" y="567"/>
                    <a:pt x="779" y="565"/>
                    <a:pt x="759" y="542"/>
                  </a:cubicBezTo>
                  <a:lnTo>
                    <a:pt x="734" y="514"/>
                  </a:lnTo>
                  <a:lnTo>
                    <a:pt x="734" y="514"/>
                  </a:lnTo>
                  <a:cubicBezTo>
                    <a:pt x="765" y="552"/>
                    <a:pt x="783" y="580"/>
                    <a:pt x="773" y="580"/>
                  </a:cubicBezTo>
                  <a:cubicBezTo>
                    <a:pt x="769" y="580"/>
                    <a:pt x="758" y="573"/>
                    <a:pt x="740" y="558"/>
                  </a:cubicBezTo>
                  <a:cubicBezTo>
                    <a:pt x="711" y="533"/>
                    <a:pt x="695" y="521"/>
                    <a:pt x="694" y="521"/>
                  </a:cubicBezTo>
                  <a:lnTo>
                    <a:pt x="694" y="521"/>
                  </a:lnTo>
                  <a:cubicBezTo>
                    <a:pt x="692" y="521"/>
                    <a:pt x="706" y="534"/>
                    <a:pt x="737" y="558"/>
                  </a:cubicBezTo>
                  <a:cubicBezTo>
                    <a:pt x="765" y="583"/>
                    <a:pt x="793" y="608"/>
                    <a:pt x="793" y="608"/>
                  </a:cubicBezTo>
                  <a:cubicBezTo>
                    <a:pt x="802" y="616"/>
                    <a:pt x="808" y="621"/>
                    <a:pt x="810" y="622"/>
                  </a:cubicBezTo>
                  <a:lnTo>
                    <a:pt x="810" y="622"/>
                  </a:lnTo>
                  <a:cubicBezTo>
                    <a:pt x="807" y="620"/>
                    <a:pt x="784" y="603"/>
                    <a:pt x="727" y="564"/>
                  </a:cubicBezTo>
                  <a:cubicBezTo>
                    <a:pt x="713" y="555"/>
                    <a:pt x="704" y="551"/>
                    <a:pt x="703" y="551"/>
                  </a:cubicBezTo>
                  <a:lnTo>
                    <a:pt x="703" y="551"/>
                  </a:lnTo>
                  <a:cubicBezTo>
                    <a:pt x="700" y="551"/>
                    <a:pt x="707" y="557"/>
                    <a:pt x="724" y="570"/>
                  </a:cubicBezTo>
                  <a:cubicBezTo>
                    <a:pt x="755" y="592"/>
                    <a:pt x="752" y="595"/>
                    <a:pt x="743" y="602"/>
                  </a:cubicBezTo>
                  <a:cubicBezTo>
                    <a:pt x="737" y="608"/>
                    <a:pt x="734" y="614"/>
                    <a:pt x="765" y="633"/>
                  </a:cubicBezTo>
                  <a:cubicBezTo>
                    <a:pt x="762" y="633"/>
                    <a:pt x="762" y="633"/>
                    <a:pt x="730" y="617"/>
                  </a:cubicBezTo>
                  <a:lnTo>
                    <a:pt x="661" y="583"/>
                  </a:lnTo>
                  <a:lnTo>
                    <a:pt x="661" y="583"/>
                  </a:lnTo>
                  <a:cubicBezTo>
                    <a:pt x="683" y="595"/>
                    <a:pt x="705" y="608"/>
                    <a:pt x="727" y="617"/>
                  </a:cubicBezTo>
                  <a:cubicBezTo>
                    <a:pt x="752" y="631"/>
                    <a:pt x="775" y="643"/>
                    <a:pt x="774" y="643"/>
                  </a:cubicBezTo>
                  <a:cubicBezTo>
                    <a:pt x="773" y="643"/>
                    <a:pt x="769" y="641"/>
                    <a:pt x="759" y="636"/>
                  </a:cubicBezTo>
                  <a:cubicBezTo>
                    <a:pt x="741" y="630"/>
                    <a:pt x="731" y="628"/>
                    <a:pt x="725" y="628"/>
                  </a:cubicBezTo>
                  <a:cubicBezTo>
                    <a:pt x="719" y="628"/>
                    <a:pt x="718" y="630"/>
                    <a:pt x="718" y="630"/>
                  </a:cubicBezTo>
                  <a:cubicBezTo>
                    <a:pt x="755" y="643"/>
                    <a:pt x="752" y="646"/>
                    <a:pt x="752" y="646"/>
                  </a:cubicBezTo>
                  <a:cubicBezTo>
                    <a:pt x="751" y="646"/>
                    <a:pt x="751" y="646"/>
                    <a:pt x="749" y="646"/>
                  </a:cubicBezTo>
                  <a:cubicBezTo>
                    <a:pt x="745" y="646"/>
                    <a:pt x="738" y="645"/>
                    <a:pt x="715" y="636"/>
                  </a:cubicBezTo>
                  <a:lnTo>
                    <a:pt x="715" y="636"/>
                  </a:lnTo>
                  <a:cubicBezTo>
                    <a:pt x="715" y="636"/>
                    <a:pt x="712" y="636"/>
                    <a:pt x="749" y="649"/>
                  </a:cubicBezTo>
                  <a:cubicBezTo>
                    <a:pt x="749" y="649"/>
                    <a:pt x="749" y="649"/>
                    <a:pt x="746" y="649"/>
                  </a:cubicBezTo>
                  <a:cubicBezTo>
                    <a:pt x="742" y="649"/>
                    <a:pt x="732" y="648"/>
                    <a:pt x="712" y="643"/>
                  </a:cubicBezTo>
                  <a:lnTo>
                    <a:pt x="712" y="643"/>
                  </a:lnTo>
                  <a:cubicBezTo>
                    <a:pt x="746" y="652"/>
                    <a:pt x="740" y="655"/>
                    <a:pt x="743" y="658"/>
                  </a:cubicBezTo>
                  <a:cubicBezTo>
                    <a:pt x="734" y="658"/>
                    <a:pt x="749" y="661"/>
                    <a:pt x="759" y="661"/>
                  </a:cubicBezTo>
                  <a:lnTo>
                    <a:pt x="737" y="661"/>
                  </a:lnTo>
                  <a:cubicBezTo>
                    <a:pt x="699" y="661"/>
                    <a:pt x="699" y="661"/>
                    <a:pt x="696" y="664"/>
                  </a:cubicBezTo>
                  <a:cubicBezTo>
                    <a:pt x="693" y="667"/>
                    <a:pt x="696" y="668"/>
                    <a:pt x="661" y="673"/>
                  </a:cubicBezTo>
                  <a:lnTo>
                    <a:pt x="661" y="673"/>
                  </a:lnTo>
                  <a:cubicBezTo>
                    <a:pt x="685" y="658"/>
                    <a:pt x="696" y="651"/>
                    <a:pt x="696" y="651"/>
                  </a:cubicBezTo>
                  <a:lnTo>
                    <a:pt x="696" y="651"/>
                  </a:lnTo>
                  <a:cubicBezTo>
                    <a:pt x="695" y="651"/>
                    <a:pt x="683" y="658"/>
                    <a:pt x="660" y="673"/>
                  </a:cubicBezTo>
                  <a:lnTo>
                    <a:pt x="660" y="673"/>
                  </a:lnTo>
                  <a:cubicBezTo>
                    <a:pt x="658" y="673"/>
                    <a:pt x="657" y="674"/>
                    <a:pt x="655" y="674"/>
                  </a:cubicBezTo>
                  <a:lnTo>
                    <a:pt x="647" y="675"/>
                  </a:lnTo>
                  <a:lnTo>
                    <a:pt x="647" y="675"/>
                  </a:lnTo>
                  <a:cubicBezTo>
                    <a:pt x="648" y="675"/>
                    <a:pt x="648" y="674"/>
                    <a:pt x="649" y="674"/>
                  </a:cubicBezTo>
                  <a:cubicBezTo>
                    <a:pt x="665" y="664"/>
                    <a:pt x="673" y="659"/>
                    <a:pt x="672" y="659"/>
                  </a:cubicBezTo>
                  <a:lnTo>
                    <a:pt x="672" y="659"/>
                  </a:lnTo>
                  <a:cubicBezTo>
                    <a:pt x="672" y="659"/>
                    <a:pt x="664" y="663"/>
                    <a:pt x="649" y="671"/>
                  </a:cubicBezTo>
                  <a:cubicBezTo>
                    <a:pt x="645" y="673"/>
                    <a:pt x="642" y="675"/>
                    <a:pt x="638" y="677"/>
                  </a:cubicBezTo>
                  <a:lnTo>
                    <a:pt x="638" y="677"/>
                  </a:lnTo>
                  <a:lnTo>
                    <a:pt x="647" y="675"/>
                  </a:lnTo>
                  <a:lnTo>
                    <a:pt x="647" y="675"/>
                  </a:lnTo>
                  <a:cubicBezTo>
                    <a:pt x="646" y="676"/>
                    <a:pt x="645" y="677"/>
                    <a:pt x="644" y="678"/>
                  </a:cubicBezTo>
                  <a:lnTo>
                    <a:pt x="644" y="678"/>
                  </a:lnTo>
                  <a:lnTo>
                    <a:pt x="654" y="677"/>
                  </a:lnTo>
                  <a:lnTo>
                    <a:pt x="654" y="677"/>
                  </a:lnTo>
                  <a:cubicBezTo>
                    <a:pt x="652" y="678"/>
                    <a:pt x="651" y="679"/>
                    <a:pt x="649" y="680"/>
                  </a:cubicBezTo>
                  <a:cubicBezTo>
                    <a:pt x="651" y="679"/>
                    <a:pt x="652" y="678"/>
                    <a:pt x="654" y="677"/>
                  </a:cubicBezTo>
                  <a:lnTo>
                    <a:pt x="654" y="677"/>
                  </a:lnTo>
                  <a:lnTo>
                    <a:pt x="655" y="677"/>
                  </a:lnTo>
                  <a:cubicBezTo>
                    <a:pt x="666" y="675"/>
                    <a:pt x="674" y="674"/>
                    <a:pt x="681" y="673"/>
                  </a:cubicBezTo>
                  <a:lnTo>
                    <a:pt x="681" y="673"/>
                  </a:lnTo>
                  <a:lnTo>
                    <a:pt x="678" y="675"/>
                  </a:lnTo>
                  <a:lnTo>
                    <a:pt x="678" y="675"/>
                  </a:lnTo>
                  <a:cubicBezTo>
                    <a:pt x="679" y="675"/>
                    <a:pt x="679" y="675"/>
                    <a:pt x="679" y="674"/>
                  </a:cubicBezTo>
                  <a:lnTo>
                    <a:pt x="679" y="674"/>
                  </a:lnTo>
                  <a:cubicBezTo>
                    <a:pt x="670" y="682"/>
                    <a:pt x="649" y="701"/>
                    <a:pt x="627" y="718"/>
                  </a:cubicBezTo>
                  <a:cubicBezTo>
                    <a:pt x="601" y="738"/>
                    <a:pt x="586" y="750"/>
                    <a:pt x="583" y="753"/>
                  </a:cubicBezTo>
                  <a:lnTo>
                    <a:pt x="583" y="753"/>
                  </a:lnTo>
                  <a:cubicBezTo>
                    <a:pt x="583" y="753"/>
                    <a:pt x="583" y="753"/>
                    <a:pt x="583" y="753"/>
                  </a:cubicBezTo>
                  <a:lnTo>
                    <a:pt x="583" y="753"/>
                  </a:lnTo>
                  <a:cubicBezTo>
                    <a:pt x="583" y="753"/>
                    <a:pt x="582" y="753"/>
                    <a:pt x="582" y="753"/>
                  </a:cubicBezTo>
                  <a:cubicBezTo>
                    <a:pt x="582" y="753"/>
                    <a:pt x="582" y="753"/>
                    <a:pt x="583" y="753"/>
                  </a:cubicBezTo>
                  <a:lnTo>
                    <a:pt x="583" y="753"/>
                  </a:lnTo>
                  <a:cubicBezTo>
                    <a:pt x="571" y="754"/>
                    <a:pt x="560" y="755"/>
                    <a:pt x="548" y="755"/>
                  </a:cubicBezTo>
                  <a:cubicBezTo>
                    <a:pt x="531" y="755"/>
                    <a:pt x="514" y="753"/>
                    <a:pt x="496" y="751"/>
                  </a:cubicBezTo>
                  <a:lnTo>
                    <a:pt x="496" y="751"/>
                  </a:lnTo>
                  <a:cubicBezTo>
                    <a:pt x="493" y="752"/>
                    <a:pt x="488" y="753"/>
                    <a:pt x="483" y="755"/>
                  </a:cubicBezTo>
                  <a:cubicBezTo>
                    <a:pt x="454" y="766"/>
                    <a:pt x="404" y="792"/>
                    <a:pt x="411" y="792"/>
                  </a:cubicBezTo>
                  <a:cubicBezTo>
                    <a:pt x="412" y="792"/>
                    <a:pt x="415" y="792"/>
                    <a:pt x="420" y="790"/>
                  </a:cubicBezTo>
                  <a:lnTo>
                    <a:pt x="420" y="790"/>
                  </a:lnTo>
                  <a:lnTo>
                    <a:pt x="389" y="812"/>
                  </a:lnTo>
                  <a:cubicBezTo>
                    <a:pt x="337" y="840"/>
                    <a:pt x="314" y="856"/>
                    <a:pt x="319" y="856"/>
                  </a:cubicBezTo>
                  <a:cubicBezTo>
                    <a:pt x="324" y="856"/>
                    <a:pt x="348" y="844"/>
                    <a:pt x="392" y="818"/>
                  </a:cubicBezTo>
                  <a:cubicBezTo>
                    <a:pt x="444" y="788"/>
                    <a:pt x="469" y="773"/>
                    <a:pt x="470" y="773"/>
                  </a:cubicBezTo>
                  <a:lnTo>
                    <a:pt x="470" y="773"/>
                  </a:lnTo>
                  <a:cubicBezTo>
                    <a:pt x="471" y="773"/>
                    <a:pt x="455" y="784"/>
                    <a:pt x="426" y="802"/>
                  </a:cubicBezTo>
                  <a:cubicBezTo>
                    <a:pt x="361" y="840"/>
                    <a:pt x="364" y="843"/>
                    <a:pt x="364" y="849"/>
                  </a:cubicBezTo>
                  <a:cubicBezTo>
                    <a:pt x="367" y="852"/>
                    <a:pt x="367" y="852"/>
                    <a:pt x="336" y="871"/>
                  </a:cubicBezTo>
                  <a:cubicBezTo>
                    <a:pt x="310" y="884"/>
                    <a:pt x="292" y="899"/>
                    <a:pt x="276" y="918"/>
                  </a:cubicBezTo>
                  <a:cubicBezTo>
                    <a:pt x="276" y="919"/>
                    <a:pt x="276" y="920"/>
                    <a:pt x="277" y="920"/>
                  </a:cubicBezTo>
                  <a:cubicBezTo>
                    <a:pt x="279" y="920"/>
                    <a:pt x="285" y="916"/>
                    <a:pt x="307" y="903"/>
                  </a:cubicBezTo>
                  <a:cubicBezTo>
                    <a:pt x="319" y="893"/>
                    <a:pt x="327" y="888"/>
                    <a:pt x="329" y="888"/>
                  </a:cubicBezTo>
                  <a:lnTo>
                    <a:pt x="329" y="888"/>
                  </a:lnTo>
                  <a:cubicBezTo>
                    <a:pt x="332" y="888"/>
                    <a:pt x="318" y="902"/>
                    <a:pt x="279" y="931"/>
                  </a:cubicBezTo>
                  <a:cubicBezTo>
                    <a:pt x="267" y="942"/>
                    <a:pt x="260" y="948"/>
                    <a:pt x="261" y="948"/>
                  </a:cubicBezTo>
                  <a:cubicBezTo>
                    <a:pt x="263" y="948"/>
                    <a:pt x="279" y="938"/>
                    <a:pt x="314" y="915"/>
                  </a:cubicBezTo>
                  <a:cubicBezTo>
                    <a:pt x="342" y="895"/>
                    <a:pt x="358" y="886"/>
                    <a:pt x="361" y="886"/>
                  </a:cubicBezTo>
                  <a:lnTo>
                    <a:pt x="361" y="886"/>
                  </a:lnTo>
                  <a:cubicBezTo>
                    <a:pt x="364" y="886"/>
                    <a:pt x="349" y="899"/>
                    <a:pt x="317" y="925"/>
                  </a:cubicBezTo>
                  <a:cubicBezTo>
                    <a:pt x="317" y="925"/>
                    <a:pt x="320" y="931"/>
                    <a:pt x="323" y="934"/>
                  </a:cubicBezTo>
                  <a:cubicBezTo>
                    <a:pt x="323" y="934"/>
                    <a:pt x="323" y="934"/>
                    <a:pt x="323" y="934"/>
                  </a:cubicBezTo>
                  <a:cubicBezTo>
                    <a:pt x="327" y="934"/>
                    <a:pt x="356" y="914"/>
                    <a:pt x="386" y="893"/>
                  </a:cubicBezTo>
                  <a:cubicBezTo>
                    <a:pt x="420" y="868"/>
                    <a:pt x="434" y="857"/>
                    <a:pt x="435" y="857"/>
                  </a:cubicBezTo>
                  <a:lnTo>
                    <a:pt x="435" y="857"/>
                  </a:lnTo>
                  <a:cubicBezTo>
                    <a:pt x="436" y="857"/>
                    <a:pt x="429" y="864"/>
                    <a:pt x="417" y="874"/>
                  </a:cubicBezTo>
                  <a:lnTo>
                    <a:pt x="357" y="921"/>
                  </a:lnTo>
                  <a:cubicBezTo>
                    <a:pt x="329" y="943"/>
                    <a:pt x="332" y="946"/>
                    <a:pt x="332" y="953"/>
                  </a:cubicBezTo>
                  <a:cubicBezTo>
                    <a:pt x="334" y="954"/>
                    <a:pt x="335" y="956"/>
                    <a:pt x="339" y="956"/>
                  </a:cubicBezTo>
                  <a:cubicBezTo>
                    <a:pt x="344" y="956"/>
                    <a:pt x="352" y="953"/>
                    <a:pt x="370" y="940"/>
                  </a:cubicBezTo>
                  <a:lnTo>
                    <a:pt x="370" y="940"/>
                  </a:lnTo>
                  <a:lnTo>
                    <a:pt x="339" y="962"/>
                  </a:lnTo>
                  <a:cubicBezTo>
                    <a:pt x="341" y="964"/>
                    <a:pt x="329" y="976"/>
                    <a:pt x="329" y="976"/>
                  </a:cubicBezTo>
                  <a:cubicBezTo>
                    <a:pt x="329" y="976"/>
                    <a:pt x="333" y="973"/>
                    <a:pt x="342" y="965"/>
                  </a:cubicBezTo>
                  <a:lnTo>
                    <a:pt x="342" y="965"/>
                  </a:lnTo>
                  <a:cubicBezTo>
                    <a:pt x="342" y="965"/>
                    <a:pt x="345" y="968"/>
                    <a:pt x="320" y="1003"/>
                  </a:cubicBezTo>
                  <a:cubicBezTo>
                    <a:pt x="314" y="1011"/>
                    <a:pt x="314" y="1014"/>
                    <a:pt x="318" y="1014"/>
                  </a:cubicBezTo>
                  <a:cubicBezTo>
                    <a:pt x="328" y="1014"/>
                    <a:pt x="373" y="981"/>
                    <a:pt x="411" y="934"/>
                  </a:cubicBezTo>
                  <a:lnTo>
                    <a:pt x="411" y="934"/>
                  </a:lnTo>
                  <a:cubicBezTo>
                    <a:pt x="412" y="935"/>
                    <a:pt x="413" y="936"/>
                    <a:pt x="414" y="937"/>
                  </a:cubicBezTo>
                  <a:cubicBezTo>
                    <a:pt x="414" y="938"/>
                    <a:pt x="414" y="938"/>
                    <a:pt x="415" y="938"/>
                  </a:cubicBezTo>
                  <a:cubicBezTo>
                    <a:pt x="420" y="938"/>
                    <a:pt x="442" y="918"/>
                    <a:pt x="442" y="918"/>
                  </a:cubicBezTo>
                  <a:cubicBezTo>
                    <a:pt x="463" y="900"/>
                    <a:pt x="470" y="895"/>
                    <a:pt x="472" y="895"/>
                  </a:cubicBezTo>
                  <a:cubicBezTo>
                    <a:pt x="473" y="895"/>
                    <a:pt x="473" y="896"/>
                    <a:pt x="473" y="896"/>
                  </a:cubicBezTo>
                  <a:lnTo>
                    <a:pt x="420" y="946"/>
                  </a:lnTo>
                  <a:cubicBezTo>
                    <a:pt x="367" y="992"/>
                    <a:pt x="338" y="1022"/>
                    <a:pt x="343" y="1022"/>
                  </a:cubicBezTo>
                  <a:cubicBezTo>
                    <a:pt x="346" y="1022"/>
                    <a:pt x="359" y="1013"/>
                    <a:pt x="383" y="993"/>
                  </a:cubicBezTo>
                  <a:lnTo>
                    <a:pt x="383" y="993"/>
                  </a:lnTo>
                  <a:cubicBezTo>
                    <a:pt x="380" y="996"/>
                    <a:pt x="377" y="999"/>
                    <a:pt x="370" y="1006"/>
                  </a:cubicBezTo>
                  <a:cubicBezTo>
                    <a:pt x="354" y="1020"/>
                    <a:pt x="348" y="1028"/>
                    <a:pt x="352" y="1028"/>
                  </a:cubicBezTo>
                  <a:cubicBezTo>
                    <a:pt x="355" y="1028"/>
                    <a:pt x="363" y="1023"/>
                    <a:pt x="376" y="1015"/>
                  </a:cubicBezTo>
                  <a:cubicBezTo>
                    <a:pt x="408" y="993"/>
                    <a:pt x="436" y="968"/>
                    <a:pt x="464" y="943"/>
                  </a:cubicBezTo>
                  <a:cubicBezTo>
                    <a:pt x="485" y="920"/>
                    <a:pt x="490" y="918"/>
                    <a:pt x="492" y="918"/>
                  </a:cubicBezTo>
                  <a:cubicBezTo>
                    <a:pt x="492" y="918"/>
                    <a:pt x="492" y="918"/>
                    <a:pt x="492" y="918"/>
                  </a:cubicBezTo>
                  <a:cubicBezTo>
                    <a:pt x="492" y="921"/>
                    <a:pt x="492" y="921"/>
                    <a:pt x="467" y="946"/>
                  </a:cubicBezTo>
                  <a:cubicBezTo>
                    <a:pt x="438" y="975"/>
                    <a:pt x="427" y="991"/>
                    <a:pt x="431" y="991"/>
                  </a:cubicBezTo>
                  <a:cubicBezTo>
                    <a:pt x="435" y="991"/>
                    <a:pt x="449" y="980"/>
                    <a:pt x="473" y="956"/>
                  </a:cubicBezTo>
                  <a:lnTo>
                    <a:pt x="473" y="956"/>
                  </a:lnTo>
                  <a:lnTo>
                    <a:pt x="448" y="984"/>
                  </a:lnTo>
                  <a:cubicBezTo>
                    <a:pt x="428" y="1005"/>
                    <a:pt x="407" y="1032"/>
                    <a:pt x="423" y="1032"/>
                  </a:cubicBezTo>
                  <a:cubicBezTo>
                    <a:pt x="427" y="1032"/>
                    <a:pt x="432" y="1031"/>
                    <a:pt x="439" y="1028"/>
                  </a:cubicBezTo>
                  <a:lnTo>
                    <a:pt x="439" y="1028"/>
                  </a:lnTo>
                  <a:cubicBezTo>
                    <a:pt x="452" y="1040"/>
                    <a:pt x="461" y="1047"/>
                    <a:pt x="436" y="1078"/>
                  </a:cubicBezTo>
                  <a:cubicBezTo>
                    <a:pt x="431" y="1085"/>
                    <a:pt x="430" y="1088"/>
                    <a:pt x="432" y="1088"/>
                  </a:cubicBezTo>
                  <a:cubicBezTo>
                    <a:pt x="439" y="1088"/>
                    <a:pt x="484" y="1047"/>
                    <a:pt x="524" y="1003"/>
                  </a:cubicBezTo>
                  <a:lnTo>
                    <a:pt x="524" y="1003"/>
                  </a:lnTo>
                  <a:cubicBezTo>
                    <a:pt x="502" y="1034"/>
                    <a:pt x="505" y="1037"/>
                    <a:pt x="511" y="1044"/>
                  </a:cubicBezTo>
                  <a:cubicBezTo>
                    <a:pt x="520" y="1050"/>
                    <a:pt x="520" y="1050"/>
                    <a:pt x="499" y="1081"/>
                  </a:cubicBezTo>
                  <a:cubicBezTo>
                    <a:pt x="475" y="1111"/>
                    <a:pt x="463" y="1126"/>
                    <a:pt x="464" y="1126"/>
                  </a:cubicBezTo>
                  <a:cubicBezTo>
                    <a:pt x="464" y="1126"/>
                    <a:pt x="477" y="1111"/>
                    <a:pt x="502" y="1081"/>
                  </a:cubicBezTo>
                  <a:cubicBezTo>
                    <a:pt x="517" y="1060"/>
                    <a:pt x="525" y="1051"/>
                    <a:pt x="528" y="1051"/>
                  </a:cubicBezTo>
                  <a:lnTo>
                    <a:pt x="528" y="1051"/>
                  </a:lnTo>
                  <a:cubicBezTo>
                    <a:pt x="534" y="1051"/>
                    <a:pt x="520" y="1082"/>
                    <a:pt x="495" y="1125"/>
                  </a:cubicBezTo>
                  <a:cubicBezTo>
                    <a:pt x="473" y="1156"/>
                    <a:pt x="480" y="1160"/>
                    <a:pt x="486" y="1166"/>
                  </a:cubicBezTo>
                  <a:cubicBezTo>
                    <a:pt x="500" y="1146"/>
                    <a:pt x="509" y="1141"/>
                    <a:pt x="515" y="1141"/>
                  </a:cubicBezTo>
                  <a:cubicBezTo>
                    <a:pt x="519" y="1141"/>
                    <a:pt x="521" y="1143"/>
                    <a:pt x="524" y="1144"/>
                  </a:cubicBezTo>
                  <a:cubicBezTo>
                    <a:pt x="527" y="1146"/>
                    <a:pt x="529" y="1148"/>
                    <a:pt x="531" y="1148"/>
                  </a:cubicBezTo>
                  <a:cubicBezTo>
                    <a:pt x="538" y="1148"/>
                    <a:pt x="545" y="1134"/>
                    <a:pt x="571" y="1084"/>
                  </a:cubicBezTo>
                  <a:cubicBezTo>
                    <a:pt x="599" y="1030"/>
                    <a:pt x="606" y="1021"/>
                    <a:pt x="611" y="1021"/>
                  </a:cubicBezTo>
                  <a:cubicBezTo>
                    <a:pt x="612" y="1021"/>
                    <a:pt x="613" y="1021"/>
                    <a:pt x="614" y="1022"/>
                  </a:cubicBezTo>
                  <a:cubicBezTo>
                    <a:pt x="618" y="1025"/>
                    <a:pt x="621" y="1025"/>
                    <a:pt x="602" y="1059"/>
                  </a:cubicBezTo>
                  <a:cubicBezTo>
                    <a:pt x="602" y="1059"/>
                    <a:pt x="589" y="1097"/>
                    <a:pt x="593" y="1097"/>
                  </a:cubicBezTo>
                  <a:cubicBezTo>
                    <a:pt x="596" y="1100"/>
                    <a:pt x="602" y="1100"/>
                    <a:pt x="586" y="1135"/>
                  </a:cubicBezTo>
                  <a:cubicBezTo>
                    <a:pt x="586" y="1135"/>
                    <a:pt x="574" y="1172"/>
                    <a:pt x="580" y="1178"/>
                  </a:cubicBezTo>
                  <a:cubicBezTo>
                    <a:pt x="589" y="1182"/>
                    <a:pt x="596" y="1185"/>
                    <a:pt x="583" y="1219"/>
                  </a:cubicBezTo>
                  <a:cubicBezTo>
                    <a:pt x="584" y="1220"/>
                    <a:pt x="584" y="1220"/>
                    <a:pt x="585" y="1220"/>
                  </a:cubicBezTo>
                  <a:cubicBezTo>
                    <a:pt x="587" y="1220"/>
                    <a:pt x="590" y="1214"/>
                    <a:pt x="602" y="1188"/>
                  </a:cubicBezTo>
                  <a:cubicBezTo>
                    <a:pt x="610" y="1163"/>
                    <a:pt x="620" y="1140"/>
                    <a:pt x="627" y="1140"/>
                  </a:cubicBezTo>
                  <a:cubicBezTo>
                    <a:pt x="630" y="1140"/>
                    <a:pt x="632" y="1146"/>
                    <a:pt x="633" y="1160"/>
                  </a:cubicBezTo>
                  <a:cubicBezTo>
                    <a:pt x="636" y="1160"/>
                    <a:pt x="639" y="1161"/>
                    <a:pt x="641" y="1161"/>
                  </a:cubicBezTo>
                  <a:cubicBezTo>
                    <a:pt x="648" y="1161"/>
                    <a:pt x="656" y="1156"/>
                    <a:pt x="665" y="1131"/>
                  </a:cubicBezTo>
                  <a:cubicBezTo>
                    <a:pt x="668" y="1131"/>
                    <a:pt x="668" y="1131"/>
                    <a:pt x="658" y="1169"/>
                  </a:cubicBezTo>
                  <a:cubicBezTo>
                    <a:pt x="645" y="1206"/>
                    <a:pt x="642" y="1225"/>
                    <a:pt x="647" y="1225"/>
                  </a:cubicBezTo>
                  <a:cubicBezTo>
                    <a:pt x="650" y="1225"/>
                    <a:pt x="660" y="1209"/>
                    <a:pt x="674" y="1175"/>
                  </a:cubicBezTo>
                  <a:cubicBezTo>
                    <a:pt x="679" y="1157"/>
                    <a:pt x="682" y="1149"/>
                    <a:pt x="683" y="1149"/>
                  </a:cubicBezTo>
                  <a:lnTo>
                    <a:pt x="683" y="1149"/>
                  </a:lnTo>
                  <a:cubicBezTo>
                    <a:pt x="684" y="1149"/>
                    <a:pt x="684" y="1159"/>
                    <a:pt x="680" y="1178"/>
                  </a:cubicBezTo>
                  <a:cubicBezTo>
                    <a:pt x="680" y="1178"/>
                    <a:pt x="687" y="1178"/>
                    <a:pt x="699" y="1144"/>
                  </a:cubicBezTo>
                  <a:cubicBezTo>
                    <a:pt x="705" y="1127"/>
                    <a:pt x="708" y="1118"/>
                    <a:pt x="710" y="1118"/>
                  </a:cubicBezTo>
                  <a:lnTo>
                    <a:pt x="710" y="1118"/>
                  </a:lnTo>
                  <a:cubicBezTo>
                    <a:pt x="711" y="1118"/>
                    <a:pt x="710" y="1128"/>
                    <a:pt x="708" y="1147"/>
                  </a:cubicBezTo>
                  <a:cubicBezTo>
                    <a:pt x="702" y="1185"/>
                    <a:pt x="705" y="1185"/>
                    <a:pt x="708" y="1188"/>
                  </a:cubicBezTo>
                  <a:cubicBezTo>
                    <a:pt x="714" y="1174"/>
                    <a:pt x="726" y="1167"/>
                    <a:pt x="738" y="1167"/>
                  </a:cubicBezTo>
                  <a:cubicBezTo>
                    <a:pt x="755" y="1167"/>
                    <a:pt x="772" y="1180"/>
                    <a:pt x="768" y="1200"/>
                  </a:cubicBezTo>
                  <a:cubicBezTo>
                    <a:pt x="777" y="1166"/>
                    <a:pt x="777" y="1166"/>
                    <a:pt x="781" y="1166"/>
                  </a:cubicBezTo>
                  <a:cubicBezTo>
                    <a:pt x="778" y="1195"/>
                    <a:pt x="778" y="1207"/>
                    <a:pt x="779" y="1207"/>
                  </a:cubicBezTo>
                  <a:cubicBezTo>
                    <a:pt x="781" y="1207"/>
                    <a:pt x="787" y="1175"/>
                    <a:pt x="793" y="1128"/>
                  </a:cubicBezTo>
                  <a:lnTo>
                    <a:pt x="784" y="1128"/>
                  </a:lnTo>
                  <a:cubicBezTo>
                    <a:pt x="788" y="1094"/>
                    <a:pt x="792" y="1076"/>
                    <a:pt x="795" y="1076"/>
                  </a:cubicBezTo>
                  <a:lnTo>
                    <a:pt x="795" y="1076"/>
                  </a:lnTo>
                  <a:cubicBezTo>
                    <a:pt x="798" y="1076"/>
                    <a:pt x="798" y="1104"/>
                    <a:pt x="793" y="1166"/>
                  </a:cubicBezTo>
                  <a:cubicBezTo>
                    <a:pt x="790" y="1205"/>
                    <a:pt x="789" y="1225"/>
                    <a:pt x="790" y="1225"/>
                  </a:cubicBezTo>
                  <a:cubicBezTo>
                    <a:pt x="792" y="1225"/>
                    <a:pt x="795" y="1206"/>
                    <a:pt x="799" y="1169"/>
                  </a:cubicBezTo>
                  <a:cubicBezTo>
                    <a:pt x="806" y="1132"/>
                    <a:pt x="809" y="1113"/>
                    <a:pt x="810" y="1113"/>
                  </a:cubicBezTo>
                  <a:cubicBezTo>
                    <a:pt x="812" y="1113"/>
                    <a:pt x="812" y="1133"/>
                    <a:pt x="812" y="1172"/>
                  </a:cubicBezTo>
                  <a:cubicBezTo>
                    <a:pt x="809" y="1210"/>
                    <a:pt x="807" y="1229"/>
                    <a:pt x="808" y="1229"/>
                  </a:cubicBezTo>
                  <a:cubicBezTo>
                    <a:pt x="808" y="1229"/>
                    <a:pt x="810" y="1210"/>
                    <a:pt x="815" y="1172"/>
                  </a:cubicBezTo>
                  <a:cubicBezTo>
                    <a:pt x="826" y="1088"/>
                    <a:pt x="833" y="1039"/>
                    <a:pt x="837" y="1039"/>
                  </a:cubicBezTo>
                  <a:cubicBezTo>
                    <a:pt x="839" y="1039"/>
                    <a:pt x="840" y="1070"/>
                    <a:pt x="837" y="1138"/>
                  </a:cubicBezTo>
                  <a:cubicBezTo>
                    <a:pt x="834" y="1213"/>
                    <a:pt x="837" y="1250"/>
                    <a:pt x="840" y="1250"/>
                  </a:cubicBezTo>
                  <a:cubicBezTo>
                    <a:pt x="846" y="1225"/>
                    <a:pt x="850" y="1200"/>
                    <a:pt x="846" y="1175"/>
                  </a:cubicBezTo>
                  <a:cubicBezTo>
                    <a:pt x="846" y="1138"/>
                    <a:pt x="847" y="1119"/>
                    <a:pt x="849" y="1119"/>
                  </a:cubicBezTo>
                  <a:cubicBezTo>
                    <a:pt x="850" y="1119"/>
                    <a:pt x="853" y="1138"/>
                    <a:pt x="856" y="1175"/>
                  </a:cubicBezTo>
                  <a:cubicBezTo>
                    <a:pt x="863" y="1239"/>
                    <a:pt x="870" y="1268"/>
                    <a:pt x="876" y="1268"/>
                  </a:cubicBezTo>
                  <a:cubicBezTo>
                    <a:pt x="881" y="1268"/>
                    <a:pt x="886" y="1250"/>
                    <a:pt x="890" y="1216"/>
                  </a:cubicBezTo>
                  <a:cubicBezTo>
                    <a:pt x="897" y="1178"/>
                    <a:pt x="903" y="1160"/>
                    <a:pt x="906" y="1160"/>
                  </a:cubicBezTo>
                  <a:lnTo>
                    <a:pt x="906" y="1160"/>
                  </a:lnTo>
                  <a:cubicBezTo>
                    <a:pt x="910" y="1160"/>
                    <a:pt x="911" y="1178"/>
                    <a:pt x="906" y="1216"/>
                  </a:cubicBezTo>
                  <a:cubicBezTo>
                    <a:pt x="904" y="1260"/>
                    <a:pt x="903" y="1278"/>
                    <a:pt x="904" y="1278"/>
                  </a:cubicBezTo>
                  <a:cubicBezTo>
                    <a:pt x="905" y="1278"/>
                    <a:pt x="906" y="1269"/>
                    <a:pt x="909" y="1254"/>
                  </a:cubicBezTo>
                  <a:lnTo>
                    <a:pt x="931" y="1254"/>
                  </a:lnTo>
                  <a:cubicBezTo>
                    <a:pt x="937" y="1229"/>
                    <a:pt x="937" y="1200"/>
                    <a:pt x="934" y="1178"/>
                  </a:cubicBezTo>
                  <a:lnTo>
                    <a:pt x="934" y="1178"/>
                  </a:lnTo>
                  <a:cubicBezTo>
                    <a:pt x="942" y="1223"/>
                    <a:pt x="950" y="1254"/>
                    <a:pt x="954" y="1254"/>
                  </a:cubicBezTo>
                  <a:cubicBezTo>
                    <a:pt x="957" y="1254"/>
                    <a:pt x="959" y="1242"/>
                    <a:pt x="959" y="1213"/>
                  </a:cubicBezTo>
                  <a:lnTo>
                    <a:pt x="969" y="1213"/>
                  </a:lnTo>
                  <a:cubicBezTo>
                    <a:pt x="972" y="1213"/>
                    <a:pt x="972" y="1213"/>
                    <a:pt x="969" y="1175"/>
                  </a:cubicBezTo>
                  <a:cubicBezTo>
                    <a:pt x="969" y="1164"/>
                    <a:pt x="969" y="1160"/>
                    <a:pt x="971" y="1160"/>
                  </a:cubicBezTo>
                  <a:cubicBezTo>
                    <a:pt x="974" y="1160"/>
                    <a:pt x="982" y="1185"/>
                    <a:pt x="991" y="1210"/>
                  </a:cubicBezTo>
                  <a:cubicBezTo>
                    <a:pt x="997" y="1236"/>
                    <a:pt x="1005" y="1262"/>
                    <a:pt x="1007" y="1262"/>
                  </a:cubicBezTo>
                  <a:cubicBezTo>
                    <a:pt x="1008" y="1262"/>
                    <a:pt x="1008" y="1257"/>
                    <a:pt x="1006" y="1247"/>
                  </a:cubicBezTo>
                  <a:cubicBezTo>
                    <a:pt x="997" y="1210"/>
                    <a:pt x="1000" y="1172"/>
                    <a:pt x="994" y="1135"/>
                  </a:cubicBezTo>
                  <a:cubicBezTo>
                    <a:pt x="993" y="1123"/>
                    <a:pt x="993" y="1118"/>
                    <a:pt x="994" y="1118"/>
                  </a:cubicBezTo>
                  <a:cubicBezTo>
                    <a:pt x="997" y="1118"/>
                    <a:pt x="1004" y="1143"/>
                    <a:pt x="1006" y="1169"/>
                  </a:cubicBezTo>
                  <a:cubicBezTo>
                    <a:pt x="1009" y="1194"/>
                    <a:pt x="1019" y="1219"/>
                    <a:pt x="1031" y="1241"/>
                  </a:cubicBezTo>
                  <a:cubicBezTo>
                    <a:pt x="1038" y="1241"/>
                    <a:pt x="1047" y="1238"/>
                    <a:pt x="1038" y="1203"/>
                  </a:cubicBezTo>
                  <a:cubicBezTo>
                    <a:pt x="1033" y="1183"/>
                    <a:pt x="1036" y="1173"/>
                    <a:pt x="1043" y="1173"/>
                  </a:cubicBezTo>
                  <a:cubicBezTo>
                    <a:pt x="1050" y="1173"/>
                    <a:pt x="1058" y="1181"/>
                    <a:pt x="1066" y="1197"/>
                  </a:cubicBezTo>
                  <a:lnTo>
                    <a:pt x="1075" y="1194"/>
                  </a:lnTo>
                  <a:cubicBezTo>
                    <a:pt x="1078" y="1191"/>
                    <a:pt x="1072" y="1156"/>
                    <a:pt x="1075" y="1153"/>
                  </a:cubicBezTo>
                  <a:cubicBezTo>
                    <a:pt x="1075" y="1153"/>
                    <a:pt x="1078" y="1153"/>
                    <a:pt x="1069" y="1116"/>
                  </a:cubicBezTo>
                  <a:cubicBezTo>
                    <a:pt x="1072" y="1116"/>
                    <a:pt x="1075" y="1116"/>
                    <a:pt x="1091" y="1150"/>
                  </a:cubicBezTo>
                  <a:cubicBezTo>
                    <a:pt x="1078" y="1114"/>
                    <a:pt x="1072" y="1096"/>
                    <a:pt x="1073" y="1096"/>
                  </a:cubicBezTo>
                  <a:lnTo>
                    <a:pt x="1073" y="1096"/>
                  </a:lnTo>
                  <a:cubicBezTo>
                    <a:pt x="1074" y="1096"/>
                    <a:pt x="1082" y="1113"/>
                    <a:pt x="1097" y="1147"/>
                  </a:cubicBezTo>
                  <a:cubicBezTo>
                    <a:pt x="1113" y="1182"/>
                    <a:pt x="1121" y="1199"/>
                    <a:pt x="1121" y="1199"/>
                  </a:cubicBezTo>
                  <a:cubicBezTo>
                    <a:pt x="1122" y="1199"/>
                    <a:pt x="1116" y="1182"/>
                    <a:pt x="1103" y="1147"/>
                  </a:cubicBezTo>
                  <a:cubicBezTo>
                    <a:pt x="1097" y="1128"/>
                    <a:pt x="1094" y="1118"/>
                    <a:pt x="1095" y="1118"/>
                  </a:cubicBezTo>
                  <a:lnTo>
                    <a:pt x="1095" y="1118"/>
                  </a:lnTo>
                  <a:cubicBezTo>
                    <a:pt x="1096" y="1118"/>
                    <a:pt x="1100" y="1127"/>
                    <a:pt x="1110" y="1144"/>
                  </a:cubicBezTo>
                  <a:cubicBezTo>
                    <a:pt x="1117" y="1160"/>
                    <a:pt x="1122" y="1168"/>
                    <a:pt x="1123" y="1168"/>
                  </a:cubicBezTo>
                  <a:cubicBezTo>
                    <a:pt x="1124" y="1168"/>
                    <a:pt x="1121" y="1159"/>
                    <a:pt x="1113" y="1141"/>
                  </a:cubicBezTo>
                  <a:cubicBezTo>
                    <a:pt x="1097" y="1097"/>
                    <a:pt x="1087" y="1066"/>
                    <a:pt x="1091" y="1066"/>
                  </a:cubicBezTo>
                  <a:lnTo>
                    <a:pt x="1091" y="1066"/>
                  </a:lnTo>
                  <a:cubicBezTo>
                    <a:pt x="1093" y="1066"/>
                    <a:pt x="1100" y="1076"/>
                    <a:pt x="1113" y="1100"/>
                  </a:cubicBezTo>
                  <a:cubicBezTo>
                    <a:pt x="1113" y="1100"/>
                    <a:pt x="1116" y="1100"/>
                    <a:pt x="1103" y="1066"/>
                  </a:cubicBezTo>
                  <a:cubicBezTo>
                    <a:pt x="1087" y="1031"/>
                    <a:pt x="1079" y="1013"/>
                    <a:pt x="1079" y="1013"/>
                  </a:cubicBezTo>
                  <a:lnTo>
                    <a:pt x="1079" y="1013"/>
                  </a:lnTo>
                  <a:cubicBezTo>
                    <a:pt x="1079" y="1013"/>
                    <a:pt x="1088" y="1030"/>
                    <a:pt x="1106" y="1062"/>
                  </a:cubicBezTo>
                  <a:cubicBezTo>
                    <a:pt x="1125" y="1095"/>
                    <a:pt x="1135" y="1110"/>
                    <a:pt x="1137" y="1110"/>
                  </a:cubicBezTo>
                  <a:cubicBezTo>
                    <a:pt x="1139" y="1110"/>
                    <a:pt x="1132" y="1093"/>
                    <a:pt x="1116" y="1059"/>
                  </a:cubicBezTo>
                  <a:cubicBezTo>
                    <a:pt x="1116" y="1059"/>
                    <a:pt x="1108" y="1043"/>
                    <a:pt x="1111" y="1043"/>
                  </a:cubicBezTo>
                  <a:lnTo>
                    <a:pt x="1111" y="1043"/>
                  </a:lnTo>
                  <a:cubicBezTo>
                    <a:pt x="1112" y="1043"/>
                    <a:pt x="1115" y="1046"/>
                    <a:pt x="1122" y="1056"/>
                  </a:cubicBezTo>
                  <a:cubicBezTo>
                    <a:pt x="1135" y="1073"/>
                    <a:pt x="1153" y="1086"/>
                    <a:pt x="1160" y="1086"/>
                  </a:cubicBezTo>
                  <a:cubicBezTo>
                    <a:pt x="1167" y="1086"/>
                    <a:pt x="1165" y="1075"/>
                    <a:pt x="1144" y="1047"/>
                  </a:cubicBezTo>
                  <a:lnTo>
                    <a:pt x="1150" y="1040"/>
                  </a:lnTo>
                  <a:cubicBezTo>
                    <a:pt x="1163" y="1053"/>
                    <a:pt x="1171" y="1060"/>
                    <a:pt x="1174" y="1060"/>
                  </a:cubicBezTo>
                  <a:cubicBezTo>
                    <a:pt x="1177" y="1060"/>
                    <a:pt x="1173" y="1051"/>
                    <a:pt x="1163" y="1034"/>
                  </a:cubicBezTo>
                  <a:lnTo>
                    <a:pt x="1141" y="1003"/>
                  </a:lnTo>
                  <a:lnTo>
                    <a:pt x="1141" y="1003"/>
                  </a:lnTo>
                  <a:cubicBezTo>
                    <a:pt x="1157" y="1025"/>
                    <a:pt x="1172" y="1044"/>
                    <a:pt x="1194" y="1059"/>
                  </a:cubicBezTo>
                  <a:cubicBezTo>
                    <a:pt x="1197" y="1056"/>
                    <a:pt x="1197" y="1056"/>
                    <a:pt x="1172" y="1028"/>
                  </a:cubicBezTo>
                  <a:cubicBezTo>
                    <a:pt x="1147" y="1000"/>
                    <a:pt x="1150" y="997"/>
                    <a:pt x="1153" y="997"/>
                  </a:cubicBezTo>
                  <a:lnTo>
                    <a:pt x="1153" y="997"/>
                  </a:lnTo>
                  <a:cubicBezTo>
                    <a:pt x="1172" y="1012"/>
                    <a:pt x="1191" y="1031"/>
                    <a:pt x="1207" y="1050"/>
                  </a:cubicBezTo>
                  <a:lnTo>
                    <a:pt x="1210" y="1050"/>
                  </a:lnTo>
                  <a:cubicBezTo>
                    <a:pt x="1182" y="1014"/>
                    <a:pt x="1171" y="999"/>
                    <a:pt x="1171" y="999"/>
                  </a:cubicBezTo>
                  <a:lnTo>
                    <a:pt x="1171" y="999"/>
                  </a:lnTo>
                  <a:cubicBezTo>
                    <a:pt x="1172" y="999"/>
                    <a:pt x="1178" y="1006"/>
                    <a:pt x="1188" y="1019"/>
                  </a:cubicBezTo>
                  <a:cubicBezTo>
                    <a:pt x="1211" y="1039"/>
                    <a:pt x="1217" y="1041"/>
                    <a:pt x="1220" y="1041"/>
                  </a:cubicBezTo>
                  <a:cubicBezTo>
                    <a:pt x="1221" y="1041"/>
                    <a:pt x="1222" y="1040"/>
                    <a:pt x="1222" y="1040"/>
                  </a:cubicBezTo>
                  <a:cubicBezTo>
                    <a:pt x="1214" y="1031"/>
                    <a:pt x="1211" y="1027"/>
                    <a:pt x="1212" y="1027"/>
                  </a:cubicBezTo>
                  <a:lnTo>
                    <a:pt x="1212" y="1027"/>
                  </a:lnTo>
                  <a:cubicBezTo>
                    <a:pt x="1213" y="1027"/>
                    <a:pt x="1224" y="1038"/>
                    <a:pt x="1222" y="1040"/>
                  </a:cubicBezTo>
                  <a:lnTo>
                    <a:pt x="1247" y="1069"/>
                  </a:lnTo>
                  <a:cubicBezTo>
                    <a:pt x="1255" y="1076"/>
                    <a:pt x="1259" y="1078"/>
                    <a:pt x="1260" y="1078"/>
                  </a:cubicBezTo>
                  <a:cubicBezTo>
                    <a:pt x="1262" y="1078"/>
                    <a:pt x="1244" y="1058"/>
                    <a:pt x="1226" y="1037"/>
                  </a:cubicBezTo>
                  <a:lnTo>
                    <a:pt x="1232" y="1031"/>
                  </a:lnTo>
                  <a:cubicBezTo>
                    <a:pt x="1235" y="1028"/>
                    <a:pt x="1238" y="1028"/>
                    <a:pt x="1207" y="1003"/>
                  </a:cubicBezTo>
                  <a:cubicBezTo>
                    <a:pt x="1188" y="984"/>
                    <a:pt x="1172" y="965"/>
                    <a:pt x="1157" y="946"/>
                  </a:cubicBezTo>
                  <a:lnTo>
                    <a:pt x="1157" y="946"/>
                  </a:lnTo>
                  <a:cubicBezTo>
                    <a:pt x="1175" y="965"/>
                    <a:pt x="1191" y="981"/>
                    <a:pt x="1213" y="997"/>
                  </a:cubicBezTo>
                  <a:cubicBezTo>
                    <a:pt x="1213" y="996"/>
                    <a:pt x="1213" y="996"/>
                    <a:pt x="1214" y="996"/>
                  </a:cubicBezTo>
                  <a:cubicBezTo>
                    <a:pt x="1219" y="996"/>
                    <a:pt x="1241" y="1022"/>
                    <a:pt x="1241" y="1022"/>
                  </a:cubicBezTo>
                  <a:cubicBezTo>
                    <a:pt x="1260" y="1043"/>
                    <a:pt x="1270" y="1051"/>
                    <a:pt x="1274" y="1051"/>
                  </a:cubicBezTo>
                  <a:cubicBezTo>
                    <a:pt x="1280" y="1051"/>
                    <a:pt x="1269" y="1030"/>
                    <a:pt x="1254" y="1012"/>
                  </a:cubicBezTo>
                  <a:cubicBezTo>
                    <a:pt x="1227" y="982"/>
                    <a:pt x="1216" y="967"/>
                    <a:pt x="1219" y="967"/>
                  </a:cubicBezTo>
                  <a:lnTo>
                    <a:pt x="1219" y="967"/>
                  </a:lnTo>
                  <a:cubicBezTo>
                    <a:pt x="1222" y="967"/>
                    <a:pt x="1237" y="979"/>
                    <a:pt x="1263" y="1003"/>
                  </a:cubicBezTo>
                  <a:cubicBezTo>
                    <a:pt x="1278" y="1016"/>
                    <a:pt x="1286" y="1022"/>
                    <a:pt x="1287" y="1022"/>
                  </a:cubicBezTo>
                  <a:cubicBezTo>
                    <a:pt x="1291" y="1022"/>
                    <a:pt x="1247" y="977"/>
                    <a:pt x="1185" y="921"/>
                  </a:cubicBezTo>
                  <a:lnTo>
                    <a:pt x="1185" y="921"/>
                  </a:lnTo>
                  <a:cubicBezTo>
                    <a:pt x="1251" y="972"/>
                    <a:pt x="1282" y="995"/>
                    <a:pt x="1286" y="995"/>
                  </a:cubicBezTo>
                  <a:cubicBezTo>
                    <a:pt x="1290" y="995"/>
                    <a:pt x="1277" y="981"/>
                    <a:pt x="1254" y="956"/>
                  </a:cubicBezTo>
                  <a:cubicBezTo>
                    <a:pt x="1241" y="942"/>
                    <a:pt x="1235" y="936"/>
                    <a:pt x="1236" y="936"/>
                  </a:cubicBezTo>
                  <a:lnTo>
                    <a:pt x="1236" y="936"/>
                  </a:lnTo>
                  <a:cubicBezTo>
                    <a:pt x="1237" y="936"/>
                    <a:pt x="1244" y="942"/>
                    <a:pt x="1260" y="953"/>
                  </a:cubicBezTo>
                  <a:cubicBezTo>
                    <a:pt x="1276" y="965"/>
                    <a:pt x="1284" y="969"/>
                    <a:pt x="1289" y="969"/>
                  </a:cubicBezTo>
                  <a:cubicBezTo>
                    <a:pt x="1294" y="969"/>
                    <a:pt x="1297" y="966"/>
                    <a:pt x="1301" y="962"/>
                  </a:cubicBezTo>
                  <a:cubicBezTo>
                    <a:pt x="1307" y="953"/>
                    <a:pt x="1310" y="950"/>
                    <a:pt x="1279" y="931"/>
                  </a:cubicBezTo>
                  <a:lnTo>
                    <a:pt x="1282" y="925"/>
                  </a:lnTo>
                  <a:cubicBezTo>
                    <a:pt x="1304" y="936"/>
                    <a:pt x="1316" y="941"/>
                    <a:pt x="1319" y="941"/>
                  </a:cubicBezTo>
                  <a:cubicBezTo>
                    <a:pt x="1324" y="941"/>
                    <a:pt x="1297" y="922"/>
                    <a:pt x="1254" y="899"/>
                  </a:cubicBezTo>
                  <a:cubicBezTo>
                    <a:pt x="1254" y="899"/>
                    <a:pt x="1254" y="896"/>
                    <a:pt x="1257" y="893"/>
                  </a:cubicBezTo>
                  <a:lnTo>
                    <a:pt x="1288" y="912"/>
                  </a:lnTo>
                  <a:cubicBezTo>
                    <a:pt x="1301" y="919"/>
                    <a:pt x="1310" y="923"/>
                    <a:pt x="1317" y="923"/>
                  </a:cubicBezTo>
                  <a:cubicBezTo>
                    <a:pt x="1327" y="923"/>
                    <a:pt x="1333" y="914"/>
                    <a:pt x="1345" y="896"/>
                  </a:cubicBezTo>
                  <a:cubicBezTo>
                    <a:pt x="1360" y="865"/>
                    <a:pt x="1360" y="859"/>
                    <a:pt x="1288" y="834"/>
                  </a:cubicBezTo>
                  <a:cubicBezTo>
                    <a:pt x="1251" y="818"/>
                    <a:pt x="1235" y="810"/>
                    <a:pt x="1239" y="810"/>
                  </a:cubicBezTo>
                  <a:cubicBezTo>
                    <a:pt x="1242" y="810"/>
                    <a:pt x="1260" y="816"/>
                    <a:pt x="1291" y="827"/>
                  </a:cubicBezTo>
                  <a:cubicBezTo>
                    <a:pt x="1316" y="836"/>
                    <a:pt x="1342" y="843"/>
                    <a:pt x="1344" y="843"/>
                  </a:cubicBezTo>
                  <a:cubicBezTo>
                    <a:pt x="1346" y="843"/>
                    <a:pt x="1342" y="841"/>
                    <a:pt x="1329" y="837"/>
                  </a:cubicBezTo>
                  <a:cubicBezTo>
                    <a:pt x="1329" y="837"/>
                    <a:pt x="1330" y="834"/>
                    <a:pt x="1342" y="834"/>
                  </a:cubicBezTo>
                  <a:cubicBezTo>
                    <a:pt x="1348" y="834"/>
                    <a:pt x="1357" y="835"/>
                    <a:pt x="1370" y="837"/>
                  </a:cubicBezTo>
                  <a:cubicBezTo>
                    <a:pt x="1390" y="840"/>
                    <a:pt x="1403" y="841"/>
                    <a:pt x="1410" y="841"/>
                  </a:cubicBezTo>
                  <a:cubicBezTo>
                    <a:pt x="1430" y="841"/>
                    <a:pt x="1404" y="831"/>
                    <a:pt x="1376" y="824"/>
                  </a:cubicBezTo>
                  <a:cubicBezTo>
                    <a:pt x="1340" y="815"/>
                    <a:pt x="1331" y="812"/>
                    <a:pt x="1336" y="812"/>
                  </a:cubicBezTo>
                  <a:cubicBezTo>
                    <a:pt x="1342" y="812"/>
                    <a:pt x="1360" y="815"/>
                    <a:pt x="1379" y="818"/>
                  </a:cubicBezTo>
                  <a:cubicBezTo>
                    <a:pt x="1403" y="822"/>
                    <a:pt x="1427" y="826"/>
                    <a:pt x="1431" y="826"/>
                  </a:cubicBezTo>
                  <a:cubicBezTo>
                    <a:pt x="1434" y="826"/>
                    <a:pt x="1431" y="825"/>
                    <a:pt x="1417" y="821"/>
                  </a:cubicBezTo>
                  <a:cubicBezTo>
                    <a:pt x="1388" y="808"/>
                    <a:pt x="1362" y="787"/>
                    <a:pt x="1396" y="787"/>
                  </a:cubicBezTo>
                  <a:cubicBezTo>
                    <a:pt x="1403" y="787"/>
                    <a:pt x="1413" y="788"/>
                    <a:pt x="1426" y="790"/>
                  </a:cubicBezTo>
                  <a:cubicBezTo>
                    <a:pt x="1426" y="790"/>
                    <a:pt x="1426" y="787"/>
                    <a:pt x="1426" y="784"/>
                  </a:cubicBezTo>
                  <a:cubicBezTo>
                    <a:pt x="1389" y="774"/>
                    <a:pt x="1392" y="768"/>
                    <a:pt x="1395" y="758"/>
                  </a:cubicBezTo>
                  <a:cubicBezTo>
                    <a:pt x="1397" y="754"/>
                    <a:pt x="1398" y="751"/>
                    <a:pt x="1413" y="751"/>
                  </a:cubicBezTo>
                  <a:cubicBezTo>
                    <a:pt x="1418" y="751"/>
                    <a:pt x="1425" y="751"/>
                    <a:pt x="1436" y="752"/>
                  </a:cubicBezTo>
                  <a:cubicBezTo>
                    <a:pt x="1450" y="756"/>
                    <a:pt x="1458" y="757"/>
                    <a:pt x="1462" y="757"/>
                  </a:cubicBezTo>
                  <a:cubicBezTo>
                    <a:pt x="1468" y="757"/>
                    <a:pt x="1459" y="753"/>
                    <a:pt x="1436" y="743"/>
                  </a:cubicBezTo>
                  <a:cubicBezTo>
                    <a:pt x="1436" y="740"/>
                    <a:pt x="1363" y="727"/>
                    <a:pt x="1363" y="724"/>
                  </a:cubicBezTo>
                  <a:cubicBezTo>
                    <a:pt x="1338" y="724"/>
                    <a:pt x="1313" y="718"/>
                    <a:pt x="1288" y="708"/>
                  </a:cubicBezTo>
                  <a:lnTo>
                    <a:pt x="1288" y="708"/>
                  </a:lnTo>
                  <a:lnTo>
                    <a:pt x="1326" y="711"/>
                  </a:lnTo>
                  <a:lnTo>
                    <a:pt x="1401" y="718"/>
                  </a:lnTo>
                  <a:cubicBezTo>
                    <a:pt x="1401" y="715"/>
                    <a:pt x="1401" y="711"/>
                    <a:pt x="1363" y="708"/>
                  </a:cubicBezTo>
                  <a:cubicBezTo>
                    <a:pt x="1404" y="708"/>
                    <a:pt x="1404" y="702"/>
                    <a:pt x="1404" y="696"/>
                  </a:cubicBezTo>
                  <a:cubicBezTo>
                    <a:pt x="1407" y="686"/>
                    <a:pt x="1407" y="677"/>
                    <a:pt x="1370" y="674"/>
                  </a:cubicBezTo>
                  <a:cubicBezTo>
                    <a:pt x="1445" y="671"/>
                    <a:pt x="1445" y="643"/>
                    <a:pt x="1370" y="643"/>
                  </a:cubicBezTo>
                  <a:cubicBezTo>
                    <a:pt x="1332" y="643"/>
                    <a:pt x="1332" y="639"/>
                    <a:pt x="1370" y="633"/>
                  </a:cubicBezTo>
                  <a:cubicBezTo>
                    <a:pt x="1407" y="627"/>
                    <a:pt x="1407" y="627"/>
                    <a:pt x="1370" y="627"/>
                  </a:cubicBezTo>
                  <a:cubicBezTo>
                    <a:pt x="1332" y="624"/>
                    <a:pt x="1370" y="617"/>
                    <a:pt x="1407" y="611"/>
                  </a:cubicBezTo>
                  <a:cubicBezTo>
                    <a:pt x="1486" y="599"/>
                    <a:pt x="1486" y="595"/>
                    <a:pt x="1445" y="595"/>
                  </a:cubicBezTo>
                  <a:cubicBezTo>
                    <a:pt x="1407" y="589"/>
                    <a:pt x="1407" y="583"/>
                    <a:pt x="1407" y="577"/>
                  </a:cubicBezTo>
                  <a:cubicBezTo>
                    <a:pt x="1397" y="575"/>
                    <a:pt x="1386" y="575"/>
                    <a:pt x="1375" y="575"/>
                  </a:cubicBezTo>
                  <a:cubicBezTo>
                    <a:pt x="1360" y="575"/>
                    <a:pt x="1345" y="576"/>
                    <a:pt x="1332" y="580"/>
                  </a:cubicBezTo>
                  <a:lnTo>
                    <a:pt x="1257" y="589"/>
                  </a:lnTo>
                  <a:cubicBezTo>
                    <a:pt x="1227" y="589"/>
                    <a:pt x="1245" y="585"/>
                    <a:pt x="1253" y="585"/>
                  </a:cubicBezTo>
                  <a:cubicBezTo>
                    <a:pt x="1255" y="585"/>
                    <a:pt x="1257" y="585"/>
                    <a:pt x="1257" y="586"/>
                  </a:cubicBezTo>
                  <a:cubicBezTo>
                    <a:pt x="1282" y="586"/>
                    <a:pt x="1307" y="583"/>
                    <a:pt x="1329" y="574"/>
                  </a:cubicBezTo>
                  <a:cubicBezTo>
                    <a:pt x="1367" y="564"/>
                    <a:pt x="1367" y="555"/>
                    <a:pt x="1367" y="552"/>
                  </a:cubicBezTo>
                  <a:cubicBezTo>
                    <a:pt x="1367" y="545"/>
                    <a:pt x="1363" y="539"/>
                    <a:pt x="1363" y="536"/>
                  </a:cubicBezTo>
                  <a:cubicBezTo>
                    <a:pt x="1386" y="522"/>
                    <a:pt x="1394" y="515"/>
                    <a:pt x="1386" y="515"/>
                  </a:cubicBezTo>
                  <a:cubicBezTo>
                    <a:pt x="1382" y="515"/>
                    <a:pt x="1373" y="517"/>
                    <a:pt x="1360" y="520"/>
                  </a:cubicBezTo>
                  <a:lnTo>
                    <a:pt x="1326" y="527"/>
                  </a:lnTo>
                  <a:cubicBezTo>
                    <a:pt x="1385" y="511"/>
                    <a:pt x="1389" y="474"/>
                    <a:pt x="1348" y="474"/>
                  </a:cubicBezTo>
                  <a:cubicBezTo>
                    <a:pt x="1340" y="474"/>
                    <a:pt x="1329" y="476"/>
                    <a:pt x="1316" y="480"/>
                  </a:cubicBezTo>
                  <a:lnTo>
                    <a:pt x="1351" y="467"/>
                  </a:lnTo>
                  <a:cubicBezTo>
                    <a:pt x="1389" y="454"/>
                    <a:pt x="1385" y="451"/>
                    <a:pt x="1382" y="442"/>
                  </a:cubicBezTo>
                  <a:cubicBezTo>
                    <a:pt x="1382" y="439"/>
                    <a:pt x="1342" y="436"/>
                    <a:pt x="1338" y="423"/>
                  </a:cubicBezTo>
                  <a:cubicBezTo>
                    <a:pt x="1334" y="413"/>
                    <a:pt x="1332" y="406"/>
                    <a:pt x="1321" y="406"/>
                  </a:cubicBezTo>
                  <a:cubicBezTo>
                    <a:pt x="1315" y="406"/>
                    <a:pt x="1307" y="408"/>
                    <a:pt x="1295" y="414"/>
                  </a:cubicBezTo>
                  <a:cubicBezTo>
                    <a:pt x="1295" y="411"/>
                    <a:pt x="1295" y="411"/>
                    <a:pt x="1329" y="395"/>
                  </a:cubicBezTo>
                  <a:cubicBezTo>
                    <a:pt x="1363" y="382"/>
                    <a:pt x="1363" y="379"/>
                    <a:pt x="1360" y="373"/>
                  </a:cubicBezTo>
                  <a:lnTo>
                    <a:pt x="1360" y="373"/>
                  </a:lnTo>
                  <a:cubicBezTo>
                    <a:pt x="1335" y="379"/>
                    <a:pt x="1313" y="389"/>
                    <a:pt x="1291" y="401"/>
                  </a:cubicBezTo>
                  <a:cubicBezTo>
                    <a:pt x="1277" y="409"/>
                    <a:pt x="1268" y="413"/>
                    <a:pt x="1265" y="413"/>
                  </a:cubicBezTo>
                  <a:cubicBezTo>
                    <a:pt x="1261" y="413"/>
                    <a:pt x="1267" y="406"/>
                    <a:pt x="1285" y="392"/>
                  </a:cubicBezTo>
                  <a:cubicBezTo>
                    <a:pt x="1309" y="373"/>
                    <a:pt x="1311" y="359"/>
                    <a:pt x="1294" y="359"/>
                  </a:cubicBezTo>
                  <a:cubicBezTo>
                    <a:pt x="1289" y="359"/>
                    <a:pt x="1282" y="361"/>
                    <a:pt x="1273" y="364"/>
                  </a:cubicBezTo>
                  <a:cubicBezTo>
                    <a:pt x="1273" y="360"/>
                    <a:pt x="1269" y="357"/>
                    <a:pt x="1304" y="339"/>
                  </a:cubicBezTo>
                  <a:cubicBezTo>
                    <a:pt x="1325" y="322"/>
                    <a:pt x="1344" y="304"/>
                    <a:pt x="1335" y="304"/>
                  </a:cubicBezTo>
                  <a:cubicBezTo>
                    <a:pt x="1330" y="304"/>
                    <a:pt x="1317" y="308"/>
                    <a:pt x="1295" y="320"/>
                  </a:cubicBezTo>
                  <a:cubicBezTo>
                    <a:pt x="1291" y="317"/>
                    <a:pt x="1291" y="317"/>
                    <a:pt x="1323" y="295"/>
                  </a:cubicBezTo>
                  <a:cubicBezTo>
                    <a:pt x="1342" y="281"/>
                    <a:pt x="1361" y="268"/>
                    <a:pt x="1358" y="268"/>
                  </a:cubicBezTo>
                  <a:lnTo>
                    <a:pt x="1358" y="268"/>
                  </a:lnTo>
                  <a:cubicBezTo>
                    <a:pt x="1356" y="268"/>
                    <a:pt x="1345" y="274"/>
                    <a:pt x="1320" y="288"/>
                  </a:cubicBezTo>
                  <a:cubicBezTo>
                    <a:pt x="1309" y="292"/>
                    <a:pt x="1301" y="294"/>
                    <a:pt x="1296" y="294"/>
                  </a:cubicBezTo>
                  <a:cubicBezTo>
                    <a:pt x="1282" y="294"/>
                    <a:pt x="1286" y="283"/>
                    <a:pt x="1304" y="260"/>
                  </a:cubicBezTo>
                  <a:cubicBezTo>
                    <a:pt x="1303" y="259"/>
                    <a:pt x="1302" y="258"/>
                    <a:pt x="1300" y="258"/>
                  </a:cubicBezTo>
                  <a:cubicBezTo>
                    <a:pt x="1297" y="258"/>
                    <a:pt x="1290" y="262"/>
                    <a:pt x="1269" y="276"/>
                  </a:cubicBezTo>
                  <a:lnTo>
                    <a:pt x="1238" y="298"/>
                  </a:lnTo>
                  <a:cubicBezTo>
                    <a:pt x="1269" y="273"/>
                    <a:pt x="1284" y="262"/>
                    <a:pt x="1282" y="262"/>
                  </a:cubicBezTo>
                  <a:lnTo>
                    <a:pt x="1282" y="262"/>
                  </a:lnTo>
                  <a:cubicBezTo>
                    <a:pt x="1281" y="262"/>
                    <a:pt x="1265" y="272"/>
                    <a:pt x="1235" y="292"/>
                  </a:cubicBezTo>
                  <a:cubicBezTo>
                    <a:pt x="1220" y="302"/>
                    <a:pt x="1213" y="306"/>
                    <a:pt x="1211" y="306"/>
                  </a:cubicBezTo>
                  <a:cubicBezTo>
                    <a:pt x="1210" y="306"/>
                    <a:pt x="1217" y="300"/>
                    <a:pt x="1232" y="288"/>
                  </a:cubicBezTo>
                  <a:cubicBezTo>
                    <a:pt x="1260" y="263"/>
                    <a:pt x="1257" y="260"/>
                    <a:pt x="1257" y="260"/>
                  </a:cubicBezTo>
                  <a:cubicBezTo>
                    <a:pt x="1254" y="257"/>
                    <a:pt x="1213" y="263"/>
                    <a:pt x="1204" y="248"/>
                  </a:cubicBezTo>
                  <a:cubicBezTo>
                    <a:pt x="1193" y="234"/>
                    <a:pt x="1185" y="226"/>
                    <a:pt x="1176" y="226"/>
                  </a:cubicBezTo>
                  <a:cubicBezTo>
                    <a:pt x="1168" y="226"/>
                    <a:pt x="1160" y="232"/>
                    <a:pt x="1150" y="245"/>
                  </a:cubicBezTo>
                  <a:cubicBezTo>
                    <a:pt x="1137" y="256"/>
                    <a:pt x="1130" y="263"/>
                    <a:pt x="1129" y="263"/>
                  </a:cubicBezTo>
                  <a:cubicBezTo>
                    <a:pt x="1127" y="263"/>
                    <a:pt x="1133" y="255"/>
                    <a:pt x="1144" y="238"/>
                  </a:cubicBezTo>
                  <a:cubicBezTo>
                    <a:pt x="1166" y="207"/>
                    <a:pt x="1163" y="204"/>
                    <a:pt x="1160" y="204"/>
                  </a:cubicBezTo>
                  <a:cubicBezTo>
                    <a:pt x="1160" y="201"/>
                    <a:pt x="1157" y="198"/>
                    <a:pt x="1182" y="166"/>
                  </a:cubicBezTo>
                  <a:lnTo>
                    <a:pt x="1182" y="166"/>
                  </a:lnTo>
                  <a:cubicBezTo>
                    <a:pt x="1161" y="187"/>
                    <a:pt x="1155" y="193"/>
                    <a:pt x="1153" y="193"/>
                  </a:cubicBezTo>
                  <a:cubicBezTo>
                    <a:pt x="1152" y="193"/>
                    <a:pt x="1151" y="192"/>
                    <a:pt x="1150" y="191"/>
                  </a:cubicBezTo>
                  <a:cubicBezTo>
                    <a:pt x="1164" y="176"/>
                    <a:pt x="1169" y="168"/>
                    <a:pt x="1167" y="168"/>
                  </a:cubicBezTo>
                  <a:lnTo>
                    <a:pt x="1167" y="168"/>
                  </a:lnTo>
                  <a:cubicBezTo>
                    <a:pt x="1165" y="168"/>
                    <a:pt x="1157" y="174"/>
                    <a:pt x="1144" y="185"/>
                  </a:cubicBezTo>
                  <a:cubicBezTo>
                    <a:pt x="1119" y="213"/>
                    <a:pt x="1108" y="227"/>
                    <a:pt x="1107" y="227"/>
                  </a:cubicBezTo>
                  <a:cubicBezTo>
                    <a:pt x="1107" y="227"/>
                    <a:pt x="1119" y="212"/>
                    <a:pt x="1141" y="182"/>
                  </a:cubicBezTo>
                  <a:cubicBezTo>
                    <a:pt x="1159" y="161"/>
                    <a:pt x="1171" y="136"/>
                    <a:pt x="1168" y="136"/>
                  </a:cubicBezTo>
                  <a:lnTo>
                    <a:pt x="1168" y="136"/>
                  </a:lnTo>
                  <a:cubicBezTo>
                    <a:pt x="1168" y="136"/>
                    <a:pt x="1165" y="139"/>
                    <a:pt x="1160" y="147"/>
                  </a:cubicBezTo>
                  <a:cubicBezTo>
                    <a:pt x="1135" y="179"/>
                    <a:pt x="1128" y="172"/>
                    <a:pt x="1103" y="201"/>
                  </a:cubicBezTo>
                  <a:cubicBezTo>
                    <a:pt x="1103" y="201"/>
                    <a:pt x="1100" y="198"/>
                    <a:pt x="1122" y="166"/>
                  </a:cubicBezTo>
                  <a:cubicBezTo>
                    <a:pt x="1128" y="153"/>
                    <a:pt x="1127" y="148"/>
                    <a:pt x="1122" y="148"/>
                  </a:cubicBezTo>
                  <a:cubicBezTo>
                    <a:pt x="1113" y="148"/>
                    <a:pt x="1094" y="162"/>
                    <a:pt x="1078" y="182"/>
                  </a:cubicBezTo>
                  <a:cubicBezTo>
                    <a:pt x="1069" y="197"/>
                    <a:pt x="1064" y="205"/>
                    <a:pt x="1063" y="205"/>
                  </a:cubicBezTo>
                  <a:cubicBezTo>
                    <a:pt x="1062" y="205"/>
                    <a:pt x="1067" y="196"/>
                    <a:pt x="1078" y="179"/>
                  </a:cubicBezTo>
                  <a:cubicBezTo>
                    <a:pt x="1097" y="147"/>
                    <a:pt x="1094" y="144"/>
                    <a:pt x="1091" y="141"/>
                  </a:cubicBezTo>
                  <a:lnTo>
                    <a:pt x="1091" y="141"/>
                  </a:lnTo>
                  <a:cubicBezTo>
                    <a:pt x="1084" y="150"/>
                    <a:pt x="1082" y="154"/>
                    <a:pt x="1081" y="154"/>
                  </a:cubicBezTo>
                  <a:cubicBezTo>
                    <a:pt x="1080" y="154"/>
                    <a:pt x="1093" y="131"/>
                    <a:pt x="1106" y="107"/>
                  </a:cubicBezTo>
                  <a:cubicBezTo>
                    <a:pt x="1128" y="75"/>
                    <a:pt x="1125" y="75"/>
                    <a:pt x="1116" y="69"/>
                  </a:cubicBezTo>
                  <a:lnTo>
                    <a:pt x="1116" y="69"/>
                  </a:lnTo>
                  <a:cubicBezTo>
                    <a:pt x="1103" y="88"/>
                    <a:pt x="1093" y="93"/>
                    <a:pt x="1085" y="93"/>
                  </a:cubicBezTo>
                  <a:cubicBezTo>
                    <a:pt x="1079" y="93"/>
                    <a:pt x="1074" y="90"/>
                    <a:pt x="1069" y="88"/>
                  </a:cubicBezTo>
                  <a:cubicBezTo>
                    <a:pt x="1066" y="86"/>
                    <a:pt x="1063" y="85"/>
                    <a:pt x="1061" y="85"/>
                  </a:cubicBezTo>
                  <a:cubicBezTo>
                    <a:pt x="1044" y="85"/>
                    <a:pt x="1027" y="117"/>
                    <a:pt x="1000" y="176"/>
                  </a:cubicBezTo>
                  <a:lnTo>
                    <a:pt x="969" y="248"/>
                  </a:lnTo>
                  <a:lnTo>
                    <a:pt x="969" y="248"/>
                  </a:lnTo>
                  <a:lnTo>
                    <a:pt x="997" y="176"/>
                  </a:lnTo>
                  <a:lnTo>
                    <a:pt x="1031" y="69"/>
                  </a:lnTo>
                  <a:lnTo>
                    <a:pt x="1031" y="69"/>
                  </a:lnTo>
                  <a:cubicBezTo>
                    <a:pt x="1019" y="88"/>
                    <a:pt x="1009" y="113"/>
                    <a:pt x="1003" y="138"/>
                  </a:cubicBezTo>
                  <a:cubicBezTo>
                    <a:pt x="997" y="155"/>
                    <a:pt x="993" y="163"/>
                    <a:pt x="991" y="163"/>
                  </a:cubicBezTo>
                  <a:cubicBezTo>
                    <a:pt x="990" y="163"/>
                    <a:pt x="990" y="154"/>
                    <a:pt x="994" y="135"/>
                  </a:cubicBezTo>
                  <a:cubicBezTo>
                    <a:pt x="995" y="114"/>
                    <a:pt x="995" y="103"/>
                    <a:pt x="993" y="103"/>
                  </a:cubicBezTo>
                  <a:cubicBezTo>
                    <a:pt x="990" y="103"/>
                    <a:pt x="985" y="112"/>
                    <a:pt x="978" y="129"/>
                  </a:cubicBezTo>
                  <a:cubicBezTo>
                    <a:pt x="975" y="125"/>
                    <a:pt x="972" y="125"/>
                    <a:pt x="978" y="88"/>
                  </a:cubicBezTo>
                  <a:cubicBezTo>
                    <a:pt x="977" y="87"/>
                    <a:pt x="977" y="87"/>
                    <a:pt x="976" y="87"/>
                  </a:cubicBezTo>
                  <a:cubicBezTo>
                    <a:pt x="974" y="87"/>
                    <a:pt x="973" y="93"/>
                    <a:pt x="965" y="122"/>
                  </a:cubicBezTo>
                  <a:cubicBezTo>
                    <a:pt x="961" y="140"/>
                    <a:pt x="958" y="149"/>
                    <a:pt x="957" y="149"/>
                  </a:cubicBezTo>
                  <a:cubicBezTo>
                    <a:pt x="955" y="149"/>
                    <a:pt x="956" y="139"/>
                    <a:pt x="959" y="119"/>
                  </a:cubicBezTo>
                  <a:cubicBezTo>
                    <a:pt x="967" y="74"/>
                    <a:pt x="965" y="56"/>
                    <a:pt x="962" y="56"/>
                  </a:cubicBezTo>
                  <a:lnTo>
                    <a:pt x="962" y="56"/>
                  </a:lnTo>
                  <a:cubicBezTo>
                    <a:pt x="959" y="56"/>
                    <a:pt x="955" y="65"/>
                    <a:pt x="953" y="78"/>
                  </a:cubicBezTo>
                  <a:cubicBezTo>
                    <a:pt x="947" y="116"/>
                    <a:pt x="940" y="116"/>
                    <a:pt x="937" y="116"/>
                  </a:cubicBezTo>
                  <a:cubicBezTo>
                    <a:pt x="937" y="115"/>
                    <a:pt x="936" y="115"/>
                    <a:pt x="935" y="115"/>
                  </a:cubicBezTo>
                  <a:cubicBezTo>
                    <a:pt x="932" y="115"/>
                    <a:pt x="929" y="121"/>
                    <a:pt x="922" y="150"/>
                  </a:cubicBezTo>
                  <a:lnTo>
                    <a:pt x="915" y="147"/>
                  </a:lnTo>
                  <a:cubicBezTo>
                    <a:pt x="912" y="147"/>
                    <a:pt x="918" y="113"/>
                    <a:pt x="924" y="113"/>
                  </a:cubicBezTo>
                  <a:cubicBezTo>
                    <a:pt x="924" y="113"/>
                    <a:pt x="924" y="113"/>
                    <a:pt x="925" y="113"/>
                  </a:cubicBezTo>
                  <a:lnTo>
                    <a:pt x="925" y="72"/>
                  </a:lnTo>
                  <a:cubicBezTo>
                    <a:pt x="918" y="72"/>
                    <a:pt x="912" y="72"/>
                    <a:pt x="906" y="107"/>
                  </a:cubicBezTo>
                  <a:cubicBezTo>
                    <a:pt x="901" y="144"/>
                    <a:pt x="899" y="163"/>
                    <a:pt x="898" y="163"/>
                  </a:cubicBezTo>
                  <a:cubicBezTo>
                    <a:pt x="898" y="163"/>
                    <a:pt x="900" y="144"/>
                    <a:pt x="903" y="107"/>
                  </a:cubicBezTo>
                  <a:cubicBezTo>
                    <a:pt x="905" y="80"/>
                    <a:pt x="906" y="53"/>
                    <a:pt x="903" y="53"/>
                  </a:cubicBezTo>
                  <a:cubicBezTo>
                    <a:pt x="901" y="53"/>
                    <a:pt x="899" y="58"/>
                    <a:pt x="897" y="69"/>
                  </a:cubicBezTo>
                  <a:cubicBezTo>
                    <a:pt x="894" y="100"/>
                    <a:pt x="892" y="111"/>
                    <a:pt x="891" y="111"/>
                  </a:cubicBezTo>
                  <a:cubicBezTo>
                    <a:pt x="889" y="111"/>
                    <a:pt x="888" y="88"/>
                    <a:pt x="890" y="66"/>
                  </a:cubicBezTo>
                  <a:cubicBezTo>
                    <a:pt x="895" y="28"/>
                    <a:pt x="897" y="9"/>
                    <a:pt x="895" y="9"/>
                  </a:cubicBezTo>
                  <a:lnTo>
                    <a:pt x="895" y="9"/>
                  </a:lnTo>
                  <a:cubicBezTo>
                    <a:pt x="893" y="9"/>
                    <a:pt x="887" y="28"/>
                    <a:pt x="878" y="66"/>
                  </a:cubicBezTo>
                  <a:cubicBezTo>
                    <a:pt x="869" y="66"/>
                    <a:pt x="857" y="101"/>
                    <a:pt x="845" y="101"/>
                  </a:cubicBezTo>
                  <a:cubicBezTo>
                    <a:pt x="844" y="101"/>
                    <a:pt x="844" y="100"/>
                    <a:pt x="843" y="100"/>
                  </a:cubicBezTo>
                  <a:cubicBezTo>
                    <a:pt x="828" y="100"/>
                    <a:pt x="821" y="100"/>
                    <a:pt x="815" y="63"/>
                  </a:cubicBezTo>
                  <a:cubicBezTo>
                    <a:pt x="810" y="19"/>
                    <a:pt x="806" y="0"/>
                    <a:pt x="806" y="0"/>
                  </a:cubicBezTo>
                  <a:close/>
                  <a:moveTo>
                    <a:pt x="1425" y="1666"/>
                  </a:moveTo>
                  <a:cubicBezTo>
                    <a:pt x="1424" y="1666"/>
                    <a:pt x="1422" y="1667"/>
                    <a:pt x="1420" y="1667"/>
                  </a:cubicBezTo>
                  <a:cubicBezTo>
                    <a:pt x="1426" y="1692"/>
                    <a:pt x="1436" y="1717"/>
                    <a:pt x="1448" y="1739"/>
                  </a:cubicBezTo>
                  <a:cubicBezTo>
                    <a:pt x="1454" y="1752"/>
                    <a:pt x="1459" y="1760"/>
                    <a:pt x="1461" y="1760"/>
                  </a:cubicBezTo>
                  <a:cubicBezTo>
                    <a:pt x="1465" y="1760"/>
                    <a:pt x="1462" y="1740"/>
                    <a:pt x="1445" y="1695"/>
                  </a:cubicBezTo>
                  <a:cubicBezTo>
                    <a:pt x="1433" y="1672"/>
                    <a:pt x="1430" y="1666"/>
                    <a:pt x="1425" y="16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7"/>
            <p:cNvSpPr/>
            <p:nvPr/>
          </p:nvSpPr>
          <p:spPr>
            <a:xfrm>
              <a:off x="4840793" y="3708735"/>
              <a:ext cx="37031" cy="40549"/>
            </a:xfrm>
            <a:custGeom>
              <a:avLst/>
              <a:gdLst/>
              <a:ahLst/>
              <a:cxnLst/>
              <a:rect l="l" t="t" r="r" b="b"/>
              <a:pathLst>
                <a:path w="2492" h="2750" extrusionOk="0">
                  <a:moveTo>
                    <a:pt x="1267" y="0"/>
                  </a:moveTo>
                  <a:lnTo>
                    <a:pt x="1267" y="0"/>
                  </a:lnTo>
                  <a:cubicBezTo>
                    <a:pt x="1266" y="0"/>
                    <a:pt x="1267" y="7"/>
                    <a:pt x="1271" y="19"/>
                  </a:cubicBezTo>
                  <a:lnTo>
                    <a:pt x="1271" y="19"/>
                  </a:lnTo>
                  <a:cubicBezTo>
                    <a:pt x="1269" y="6"/>
                    <a:pt x="1267" y="0"/>
                    <a:pt x="1267" y="0"/>
                  </a:cubicBezTo>
                  <a:close/>
                  <a:moveTo>
                    <a:pt x="1271" y="19"/>
                  </a:moveTo>
                  <a:cubicBezTo>
                    <a:pt x="1272" y="26"/>
                    <a:pt x="1273" y="34"/>
                    <a:pt x="1274" y="45"/>
                  </a:cubicBezTo>
                  <a:lnTo>
                    <a:pt x="1274" y="45"/>
                  </a:lnTo>
                  <a:cubicBezTo>
                    <a:pt x="1274" y="39"/>
                    <a:pt x="1273" y="32"/>
                    <a:pt x="1273" y="25"/>
                  </a:cubicBezTo>
                  <a:cubicBezTo>
                    <a:pt x="1272" y="23"/>
                    <a:pt x="1272" y="21"/>
                    <a:pt x="1271" y="19"/>
                  </a:cubicBezTo>
                  <a:close/>
                  <a:moveTo>
                    <a:pt x="1213" y="144"/>
                  </a:moveTo>
                  <a:cubicBezTo>
                    <a:pt x="1207" y="144"/>
                    <a:pt x="1208" y="161"/>
                    <a:pt x="1210" y="161"/>
                  </a:cubicBezTo>
                  <a:cubicBezTo>
                    <a:pt x="1211" y="161"/>
                    <a:pt x="1212" y="157"/>
                    <a:pt x="1213" y="144"/>
                  </a:cubicBezTo>
                  <a:close/>
                  <a:moveTo>
                    <a:pt x="1267" y="179"/>
                  </a:moveTo>
                  <a:lnTo>
                    <a:pt x="1279" y="213"/>
                  </a:lnTo>
                  <a:lnTo>
                    <a:pt x="1273" y="216"/>
                  </a:lnTo>
                  <a:cubicBezTo>
                    <a:pt x="1267" y="216"/>
                    <a:pt x="1267" y="216"/>
                    <a:pt x="1260" y="179"/>
                  </a:cubicBezTo>
                  <a:close/>
                  <a:moveTo>
                    <a:pt x="1198" y="185"/>
                  </a:moveTo>
                  <a:lnTo>
                    <a:pt x="1213" y="219"/>
                  </a:lnTo>
                  <a:lnTo>
                    <a:pt x="1204" y="222"/>
                  </a:lnTo>
                  <a:cubicBezTo>
                    <a:pt x="1198" y="222"/>
                    <a:pt x="1198" y="222"/>
                    <a:pt x="1191" y="185"/>
                  </a:cubicBezTo>
                  <a:close/>
                  <a:moveTo>
                    <a:pt x="1317" y="172"/>
                  </a:moveTo>
                  <a:cubicBezTo>
                    <a:pt x="1329" y="172"/>
                    <a:pt x="1329" y="172"/>
                    <a:pt x="1326" y="210"/>
                  </a:cubicBezTo>
                  <a:cubicBezTo>
                    <a:pt x="1323" y="229"/>
                    <a:pt x="1320" y="238"/>
                    <a:pt x="1317" y="238"/>
                  </a:cubicBezTo>
                  <a:cubicBezTo>
                    <a:pt x="1314" y="238"/>
                    <a:pt x="1312" y="229"/>
                    <a:pt x="1310" y="210"/>
                  </a:cubicBezTo>
                  <a:cubicBezTo>
                    <a:pt x="1307" y="172"/>
                    <a:pt x="1307" y="172"/>
                    <a:pt x="1317" y="172"/>
                  </a:cubicBezTo>
                  <a:close/>
                  <a:moveTo>
                    <a:pt x="1138" y="238"/>
                  </a:moveTo>
                  <a:lnTo>
                    <a:pt x="1138" y="238"/>
                  </a:lnTo>
                  <a:cubicBezTo>
                    <a:pt x="1151" y="260"/>
                    <a:pt x="1160" y="282"/>
                    <a:pt x="1166" y="307"/>
                  </a:cubicBezTo>
                  <a:lnTo>
                    <a:pt x="1160" y="310"/>
                  </a:lnTo>
                  <a:cubicBezTo>
                    <a:pt x="1154" y="310"/>
                    <a:pt x="1144" y="276"/>
                    <a:pt x="1144" y="276"/>
                  </a:cubicBezTo>
                  <a:cubicBezTo>
                    <a:pt x="1144" y="276"/>
                    <a:pt x="1132" y="238"/>
                    <a:pt x="1138" y="238"/>
                  </a:cubicBezTo>
                  <a:close/>
                  <a:moveTo>
                    <a:pt x="878" y="322"/>
                  </a:moveTo>
                  <a:cubicBezTo>
                    <a:pt x="879" y="322"/>
                    <a:pt x="882" y="325"/>
                    <a:pt x="887" y="335"/>
                  </a:cubicBezTo>
                  <a:lnTo>
                    <a:pt x="906" y="370"/>
                  </a:lnTo>
                  <a:cubicBezTo>
                    <a:pt x="918" y="395"/>
                    <a:pt x="927" y="420"/>
                    <a:pt x="925" y="420"/>
                  </a:cubicBezTo>
                  <a:cubicBezTo>
                    <a:pt x="924" y="420"/>
                    <a:pt x="921" y="416"/>
                    <a:pt x="916" y="407"/>
                  </a:cubicBezTo>
                  <a:cubicBezTo>
                    <a:pt x="903" y="385"/>
                    <a:pt x="891" y="363"/>
                    <a:pt x="881" y="338"/>
                  </a:cubicBezTo>
                  <a:cubicBezTo>
                    <a:pt x="881" y="338"/>
                    <a:pt x="875" y="322"/>
                    <a:pt x="878" y="322"/>
                  </a:cubicBezTo>
                  <a:close/>
                  <a:moveTo>
                    <a:pt x="1432" y="370"/>
                  </a:moveTo>
                  <a:cubicBezTo>
                    <a:pt x="1432" y="370"/>
                    <a:pt x="1433" y="370"/>
                    <a:pt x="1433" y="370"/>
                  </a:cubicBezTo>
                  <a:lnTo>
                    <a:pt x="1436" y="407"/>
                  </a:lnTo>
                  <a:cubicBezTo>
                    <a:pt x="1430" y="445"/>
                    <a:pt x="1426" y="445"/>
                    <a:pt x="1426" y="445"/>
                  </a:cubicBezTo>
                  <a:cubicBezTo>
                    <a:pt x="1423" y="442"/>
                    <a:pt x="1423" y="442"/>
                    <a:pt x="1426" y="404"/>
                  </a:cubicBezTo>
                  <a:cubicBezTo>
                    <a:pt x="1426" y="404"/>
                    <a:pt x="1429" y="370"/>
                    <a:pt x="1432" y="370"/>
                  </a:cubicBezTo>
                  <a:close/>
                  <a:moveTo>
                    <a:pt x="1969" y="419"/>
                  </a:moveTo>
                  <a:cubicBezTo>
                    <a:pt x="1970" y="419"/>
                    <a:pt x="1971" y="419"/>
                    <a:pt x="1972" y="420"/>
                  </a:cubicBezTo>
                  <a:lnTo>
                    <a:pt x="1975" y="423"/>
                  </a:lnTo>
                  <a:cubicBezTo>
                    <a:pt x="1959" y="442"/>
                    <a:pt x="1937" y="457"/>
                    <a:pt x="1918" y="473"/>
                  </a:cubicBezTo>
                  <a:lnTo>
                    <a:pt x="1912" y="467"/>
                  </a:lnTo>
                  <a:cubicBezTo>
                    <a:pt x="1938" y="444"/>
                    <a:pt x="1961" y="419"/>
                    <a:pt x="1969" y="419"/>
                  </a:cubicBezTo>
                  <a:close/>
                  <a:moveTo>
                    <a:pt x="1370" y="401"/>
                  </a:moveTo>
                  <a:lnTo>
                    <a:pt x="1376" y="439"/>
                  </a:lnTo>
                  <a:lnTo>
                    <a:pt x="1373" y="476"/>
                  </a:lnTo>
                  <a:lnTo>
                    <a:pt x="1367" y="476"/>
                  </a:lnTo>
                  <a:cubicBezTo>
                    <a:pt x="1364" y="451"/>
                    <a:pt x="1367" y="426"/>
                    <a:pt x="1370" y="401"/>
                  </a:cubicBezTo>
                  <a:close/>
                  <a:moveTo>
                    <a:pt x="1618" y="508"/>
                  </a:moveTo>
                  <a:cubicBezTo>
                    <a:pt x="1617" y="510"/>
                    <a:pt x="1616" y="512"/>
                    <a:pt x="1614" y="514"/>
                  </a:cubicBezTo>
                  <a:cubicBezTo>
                    <a:pt x="1610" y="524"/>
                    <a:pt x="1608" y="528"/>
                    <a:pt x="1608" y="528"/>
                  </a:cubicBezTo>
                  <a:cubicBezTo>
                    <a:pt x="1608" y="528"/>
                    <a:pt x="1612" y="520"/>
                    <a:pt x="1618" y="508"/>
                  </a:cubicBezTo>
                  <a:close/>
                  <a:moveTo>
                    <a:pt x="768" y="558"/>
                  </a:moveTo>
                  <a:lnTo>
                    <a:pt x="768" y="558"/>
                  </a:lnTo>
                  <a:cubicBezTo>
                    <a:pt x="800" y="583"/>
                    <a:pt x="825" y="611"/>
                    <a:pt x="840" y="645"/>
                  </a:cubicBezTo>
                  <a:cubicBezTo>
                    <a:pt x="840" y="646"/>
                    <a:pt x="839" y="647"/>
                    <a:pt x="838" y="647"/>
                  </a:cubicBezTo>
                  <a:cubicBezTo>
                    <a:pt x="836" y="647"/>
                    <a:pt x="830" y="642"/>
                    <a:pt x="809" y="620"/>
                  </a:cubicBezTo>
                  <a:cubicBezTo>
                    <a:pt x="784" y="595"/>
                    <a:pt x="762" y="564"/>
                    <a:pt x="768" y="558"/>
                  </a:cubicBezTo>
                  <a:close/>
                  <a:moveTo>
                    <a:pt x="2158" y="639"/>
                  </a:moveTo>
                  <a:cubicBezTo>
                    <a:pt x="2167" y="639"/>
                    <a:pt x="2170" y="645"/>
                    <a:pt x="2172" y="649"/>
                  </a:cubicBezTo>
                  <a:cubicBezTo>
                    <a:pt x="2149" y="669"/>
                    <a:pt x="2119" y="682"/>
                    <a:pt x="2110" y="682"/>
                  </a:cubicBezTo>
                  <a:cubicBezTo>
                    <a:pt x="2108" y="682"/>
                    <a:pt x="2106" y="681"/>
                    <a:pt x="2106" y="680"/>
                  </a:cubicBezTo>
                  <a:lnTo>
                    <a:pt x="2103" y="680"/>
                  </a:lnTo>
                  <a:cubicBezTo>
                    <a:pt x="2100" y="667"/>
                    <a:pt x="2100" y="667"/>
                    <a:pt x="2132" y="649"/>
                  </a:cubicBezTo>
                  <a:cubicBezTo>
                    <a:pt x="2144" y="641"/>
                    <a:pt x="2152" y="639"/>
                    <a:pt x="2158" y="639"/>
                  </a:cubicBezTo>
                  <a:close/>
                  <a:moveTo>
                    <a:pt x="2287" y="1134"/>
                  </a:moveTo>
                  <a:cubicBezTo>
                    <a:pt x="2297" y="1134"/>
                    <a:pt x="2304" y="1135"/>
                    <a:pt x="2304" y="1138"/>
                  </a:cubicBezTo>
                  <a:lnTo>
                    <a:pt x="2266" y="1150"/>
                  </a:lnTo>
                  <a:lnTo>
                    <a:pt x="2229" y="1144"/>
                  </a:lnTo>
                  <a:lnTo>
                    <a:pt x="2229" y="1138"/>
                  </a:lnTo>
                  <a:cubicBezTo>
                    <a:pt x="2250" y="1136"/>
                    <a:pt x="2272" y="1134"/>
                    <a:pt x="2287" y="1134"/>
                  </a:cubicBezTo>
                  <a:close/>
                  <a:moveTo>
                    <a:pt x="2054" y="1228"/>
                  </a:moveTo>
                  <a:cubicBezTo>
                    <a:pt x="2069" y="1228"/>
                    <a:pt x="2078" y="1228"/>
                    <a:pt x="2078" y="1232"/>
                  </a:cubicBezTo>
                  <a:lnTo>
                    <a:pt x="2078" y="1238"/>
                  </a:lnTo>
                  <a:cubicBezTo>
                    <a:pt x="2053" y="1238"/>
                    <a:pt x="2025" y="1235"/>
                    <a:pt x="2000" y="1232"/>
                  </a:cubicBezTo>
                  <a:lnTo>
                    <a:pt x="2000" y="1228"/>
                  </a:lnTo>
                  <a:cubicBezTo>
                    <a:pt x="2020" y="1228"/>
                    <a:pt x="2040" y="1228"/>
                    <a:pt x="2054" y="1228"/>
                  </a:cubicBezTo>
                  <a:close/>
                  <a:moveTo>
                    <a:pt x="597" y="1322"/>
                  </a:moveTo>
                  <a:cubicBezTo>
                    <a:pt x="642" y="1322"/>
                    <a:pt x="577" y="1335"/>
                    <a:pt x="508" y="1338"/>
                  </a:cubicBezTo>
                  <a:cubicBezTo>
                    <a:pt x="479" y="1342"/>
                    <a:pt x="461" y="1344"/>
                    <a:pt x="454" y="1344"/>
                  </a:cubicBezTo>
                  <a:cubicBezTo>
                    <a:pt x="444" y="1344"/>
                    <a:pt x="461" y="1339"/>
                    <a:pt x="505" y="1332"/>
                  </a:cubicBezTo>
                  <a:cubicBezTo>
                    <a:pt x="530" y="1326"/>
                    <a:pt x="555" y="1322"/>
                    <a:pt x="580" y="1322"/>
                  </a:cubicBezTo>
                  <a:cubicBezTo>
                    <a:pt x="587" y="1322"/>
                    <a:pt x="593" y="1322"/>
                    <a:pt x="597" y="1322"/>
                  </a:cubicBezTo>
                  <a:close/>
                  <a:moveTo>
                    <a:pt x="2261" y="1345"/>
                  </a:moveTo>
                  <a:cubicBezTo>
                    <a:pt x="2267" y="1345"/>
                    <a:pt x="2276" y="1346"/>
                    <a:pt x="2291" y="1347"/>
                  </a:cubicBezTo>
                  <a:cubicBezTo>
                    <a:pt x="2316" y="1351"/>
                    <a:pt x="2342" y="1357"/>
                    <a:pt x="2367" y="1363"/>
                  </a:cubicBezTo>
                  <a:cubicBezTo>
                    <a:pt x="2367" y="1365"/>
                    <a:pt x="2364" y="1366"/>
                    <a:pt x="2359" y="1366"/>
                  </a:cubicBezTo>
                  <a:cubicBezTo>
                    <a:pt x="2338" y="1366"/>
                    <a:pt x="2284" y="1353"/>
                    <a:pt x="2254" y="1351"/>
                  </a:cubicBezTo>
                  <a:cubicBezTo>
                    <a:pt x="2254" y="1347"/>
                    <a:pt x="2254" y="1345"/>
                    <a:pt x="2261" y="1345"/>
                  </a:cubicBezTo>
                  <a:close/>
                  <a:moveTo>
                    <a:pt x="2254" y="1514"/>
                  </a:moveTo>
                  <a:cubicBezTo>
                    <a:pt x="2288" y="1523"/>
                    <a:pt x="2326" y="1535"/>
                    <a:pt x="2323" y="1542"/>
                  </a:cubicBezTo>
                  <a:lnTo>
                    <a:pt x="2285" y="1535"/>
                  </a:lnTo>
                  <a:lnTo>
                    <a:pt x="2251" y="1520"/>
                  </a:lnTo>
                  <a:lnTo>
                    <a:pt x="2254" y="1514"/>
                  </a:lnTo>
                  <a:close/>
                  <a:moveTo>
                    <a:pt x="759" y="1545"/>
                  </a:moveTo>
                  <a:lnTo>
                    <a:pt x="734" y="1573"/>
                  </a:lnTo>
                  <a:lnTo>
                    <a:pt x="734" y="1576"/>
                  </a:lnTo>
                  <a:cubicBezTo>
                    <a:pt x="765" y="1551"/>
                    <a:pt x="765" y="1551"/>
                    <a:pt x="762" y="1548"/>
                  </a:cubicBezTo>
                  <a:lnTo>
                    <a:pt x="759" y="1545"/>
                  </a:lnTo>
                  <a:close/>
                  <a:moveTo>
                    <a:pt x="1604" y="1550"/>
                  </a:moveTo>
                  <a:cubicBezTo>
                    <a:pt x="1603" y="1550"/>
                    <a:pt x="1603" y="1550"/>
                    <a:pt x="1602" y="1551"/>
                  </a:cubicBezTo>
                  <a:cubicBezTo>
                    <a:pt x="1599" y="1554"/>
                    <a:pt x="1596" y="1554"/>
                    <a:pt x="1618" y="1586"/>
                  </a:cubicBezTo>
                  <a:lnTo>
                    <a:pt x="1624" y="1583"/>
                  </a:lnTo>
                  <a:cubicBezTo>
                    <a:pt x="1609" y="1556"/>
                    <a:pt x="1606" y="1550"/>
                    <a:pt x="1604" y="1550"/>
                  </a:cubicBezTo>
                  <a:close/>
                  <a:moveTo>
                    <a:pt x="563" y="1591"/>
                  </a:moveTo>
                  <a:cubicBezTo>
                    <a:pt x="568" y="1591"/>
                    <a:pt x="569" y="1594"/>
                    <a:pt x="571" y="1595"/>
                  </a:cubicBezTo>
                  <a:cubicBezTo>
                    <a:pt x="574" y="1601"/>
                    <a:pt x="574" y="1601"/>
                    <a:pt x="543" y="1620"/>
                  </a:cubicBezTo>
                  <a:cubicBezTo>
                    <a:pt x="543" y="1620"/>
                    <a:pt x="517" y="1631"/>
                    <a:pt x="506" y="1631"/>
                  </a:cubicBezTo>
                  <a:cubicBezTo>
                    <a:pt x="504" y="1631"/>
                    <a:pt x="502" y="1631"/>
                    <a:pt x="502" y="1630"/>
                  </a:cubicBezTo>
                  <a:lnTo>
                    <a:pt x="530" y="1604"/>
                  </a:lnTo>
                  <a:cubicBezTo>
                    <a:pt x="549" y="1594"/>
                    <a:pt x="558" y="1591"/>
                    <a:pt x="563" y="1591"/>
                  </a:cubicBezTo>
                  <a:close/>
                  <a:moveTo>
                    <a:pt x="1774" y="1670"/>
                  </a:moveTo>
                  <a:cubicBezTo>
                    <a:pt x="1774" y="1671"/>
                    <a:pt x="1775" y="1671"/>
                    <a:pt x="1775" y="1671"/>
                  </a:cubicBezTo>
                  <a:lnTo>
                    <a:pt x="1775" y="1671"/>
                  </a:lnTo>
                  <a:cubicBezTo>
                    <a:pt x="1776" y="1670"/>
                    <a:pt x="1776" y="1670"/>
                    <a:pt x="1774" y="1670"/>
                  </a:cubicBezTo>
                  <a:close/>
                  <a:moveTo>
                    <a:pt x="599" y="1646"/>
                  </a:moveTo>
                  <a:cubicBezTo>
                    <a:pt x="602" y="1646"/>
                    <a:pt x="603" y="1648"/>
                    <a:pt x="605" y="1651"/>
                  </a:cubicBezTo>
                  <a:cubicBezTo>
                    <a:pt x="609" y="1655"/>
                    <a:pt x="612" y="1661"/>
                    <a:pt x="580" y="1683"/>
                  </a:cubicBezTo>
                  <a:lnTo>
                    <a:pt x="577" y="1680"/>
                  </a:lnTo>
                  <a:cubicBezTo>
                    <a:pt x="587" y="1671"/>
                    <a:pt x="591" y="1668"/>
                    <a:pt x="589" y="1668"/>
                  </a:cubicBezTo>
                  <a:lnTo>
                    <a:pt x="589" y="1668"/>
                  </a:lnTo>
                  <a:cubicBezTo>
                    <a:pt x="587" y="1668"/>
                    <a:pt x="566" y="1683"/>
                    <a:pt x="549" y="1702"/>
                  </a:cubicBezTo>
                  <a:lnTo>
                    <a:pt x="489" y="1749"/>
                  </a:lnTo>
                  <a:cubicBezTo>
                    <a:pt x="483" y="1742"/>
                    <a:pt x="511" y="1714"/>
                    <a:pt x="540" y="1689"/>
                  </a:cubicBezTo>
                  <a:cubicBezTo>
                    <a:pt x="579" y="1656"/>
                    <a:pt x="592" y="1646"/>
                    <a:pt x="599" y="1646"/>
                  </a:cubicBezTo>
                  <a:close/>
                  <a:moveTo>
                    <a:pt x="1746" y="1818"/>
                  </a:moveTo>
                  <a:lnTo>
                    <a:pt x="1746" y="1818"/>
                  </a:lnTo>
                  <a:cubicBezTo>
                    <a:pt x="1751" y="1828"/>
                    <a:pt x="1752" y="1831"/>
                    <a:pt x="1752" y="1831"/>
                  </a:cubicBezTo>
                  <a:cubicBezTo>
                    <a:pt x="1750" y="1831"/>
                    <a:pt x="1742" y="1818"/>
                    <a:pt x="1746" y="1818"/>
                  </a:cubicBezTo>
                  <a:close/>
                  <a:moveTo>
                    <a:pt x="1445" y="1771"/>
                  </a:moveTo>
                  <a:lnTo>
                    <a:pt x="1455" y="1846"/>
                  </a:lnTo>
                  <a:lnTo>
                    <a:pt x="1455" y="1846"/>
                  </a:lnTo>
                  <a:cubicBezTo>
                    <a:pt x="1454" y="1836"/>
                    <a:pt x="1453" y="1822"/>
                    <a:pt x="1451" y="1808"/>
                  </a:cubicBezTo>
                  <a:lnTo>
                    <a:pt x="1445" y="1771"/>
                  </a:lnTo>
                  <a:close/>
                  <a:moveTo>
                    <a:pt x="2016" y="1843"/>
                  </a:moveTo>
                  <a:cubicBezTo>
                    <a:pt x="2018" y="1843"/>
                    <a:pt x="2030" y="1853"/>
                    <a:pt x="2028" y="1855"/>
                  </a:cubicBezTo>
                  <a:cubicBezTo>
                    <a:pt x="2018" y="1846"/>
                    <a:pt x="2016" y="1843"/>
                    <a:pt x="2016" y="1843"/>
                  </a:cubicBezTo>
                  <a:close/>
                  <a:moveTo>
                    <a:pt x="1956" y="1818"/>
                  </a:moveTo>
                  <a:cubicBezTo>
                    <a:pt x="1984" y="1846"/>
                    <a:pt x="2009" y="1874"/>
                    <a:pt x="2003" y="1880"/>
                  </a:cubicBezTo>
                  <a:lnTo>
                    <a:pt x="1975" y="1855"/>
                  </a:lnTo>
                  <a:lnTo>
                    <a:pt x="1953" y="1824"/>
                  </a:lnTo>
                  <a:lnTo>
                    <a:pt x="1956" y="1818"/>
                  </a:lnTo>
                  <a:close/>
                  <a:moveTo>
                    <a:pt x="1637" y="1817"/>
                  </a:moveTo>
                  <a:cubicBezTo>
                    <a:pt x="1637" y="1817"/>
                    <a:pt x="1637" y="1817"/>
                    <a:pt x="1636" y="1818"/>
                  </a:cubicBezTo>
                  <a:lnTo>
                    <a:pt x="1633" y="1818"/>
                  </a:lnTo>
                  <a:cubicBezTo>
                    <a:pt x="1640" y="1843"/>
                    <a:pt x="1652" y="1868"/>
                    <a:pt x="1661" y="1890"/>
                  </a:cubicBezTo>
                  <a:cubicBezTo>
                    <a:pt x="1668" y="1886"/>
                    <a:pt x="1655" y="1852"/>
                    <a:pt x="1655" y="1852"/>
                  </a:cubicBezTo>
                  <a:cubicBezTo>
                    <a:pt x="1655" y="1852"/>
                    <a:pt x="1644" y="1817"/>
                    <a:pt x="1637" y="1817"/>
                  </a:cubicBezTo>
                  <a:close/>
                  <a:moveTo>
                    <a:pt x="73" y="1868"/>
                  </a:moveTo>
                  <a:cubicBezTo>
                    <a:pt x="48" y="1874"/>
                    <a:pt x="22" y="1883"/>
                    <a:pt x="1" y="1893"/>
                  </a:cubicBezTo>
                  <a:lnTo>
                    <a:pt x="7" y="1905"/>
                  </a:lnTo>
                  <a:cubicBezTo>
                    <a:pt x="7" y="1907"/>
                    <a:pt x="9" y="1908"/>
                    <a:pt x="11" y="1908"/>
                  </a:cubicBezTo>
                  <a:cubicBezTo>
                    <a:pt x="22" y="1908"/>
                    <a:pt x="50" y="1892"/>
                    <a:pt x="76" y="1877"/>
                  </a:cubicBezTo>
                  <a:lnTo>
                    <a:pt x="73" y="1868"/>
                  </a:lnTo>
                  <a:close/>
                  <a:moveTo>
                    <a:pt x="1900" y="1830"/>
                  </a:moveTo>
                  <a:lnTo>
                    <a:pt x="1900" y="1830"/>
                  </a:lnTo>
                  <a:cubicBezTo>
                    <a:pt x="1903" y="1830"/>
                    <a:pt x="1917" y="1843"/>
                    <a:pt x="1947" y="1874"/>
                  </a:cubicBezTo>
                  <a:cubicBezTo>
                    <a:pt x="1972" y="1902"/>
                    <a:pt x="1972" y="1902"/>
                    <a:pt x="1965" y="1908"/>
                  </a:cubicBezTo>
                  <a:cubicBezTo>
                    <a:pt x="1947" y="1890"/>
                    <a:pt x="1931" y="1871"/>
                    <a:pt x="1915" y="1852"/>
                  </a:cubicBezTo>
                  <a:lnTo>
                    <a:pt x="1912" y="1852"/>
                  </a:lnTo>
                  <a:cubicBezTo>
                    <a:pt x="1902" y="1838"/>
                    <a:pt x="1898" y="1830"/>
                    <a:pt x="1900" y="1830"/>
                  </a:cubicBezTo>
                  <a:close/>
                  <a:moveTo>
                    <a:pt x="1611" y="1940"/>
                  </a:moveTo>
                  <a:cubicBezTo>
                    <a:pt x="1618" y="1940"/>
                    <a:pt x="1618" y="1940"/>
                    <a:pt x="1627" y="1977"/>
                  </a:cubicBezTo>
                  <a:lnTo>
                    <a:pt x="1621" y="1977"/>
                  </a:lnTo>
                  <a:lnTo>
                    <a:pt x="1605" y="1943"/>
                  </a:lnTo>
                  <a:lnTo>
                    <a:pt x="1611" y="1940"/>
                  </a:lnTo>
                  <a:close/>
                  <a:moveTo>
                    <a:pt x="1169" y="1932"/>
                  </a:moveTo>
                  <a:cubicBezTo>
                    <a:pt x="1170" y="1932"/>
                    <a:pt x="1171" y="1933"/>
                    <a:pt x="1173" y="1933"/>
                  </a:cubicBezTo>
                  <a:lnTo>
                    <a:pt x="1166" y="1971"/>
                  </a:lnTo>
                  <a:lnTo>
                    <a:pt x="1154" y="2006"/>
                  </a:lnTo>
                  <a:lnTo>
                    <a:pt x="1154" y="1968"/>
                  </a:lnTo>
                  <a:cubicBezTo>
                    <a:pt x="1161" y="1939"/>
                    <a:pt x="1165" y="1932"/>
                    <a:pt x="1169" y="1932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3" y="1996"/>
                    <a:pt x="1893" y="1996"/>
                  </a:cubicBezTo>
                  <a:cubicBezTo>
                    <a:pt x="1901" y="2009"/>
                    <a:pt x="1903" y="2012"/>
                    <a:pt x="1901" y="2012"/>
                  </a:cubicBezTo>
                  <a:cubicBezTo>
                    <a:pt x="1898" y="2012"/>
                    <a:pt x="1887" y="2002"/>
                    <a:pt x="1882" y="2002"/>
                  </a:cubicBezTo>
                  <a:cubicBezTo>
                    <a:pt x="1881" y="2002"/>
                    <a:pt x="1881" y="2002"/>
                    <a:pt x="1881" y="2002"/>
                  </a:cubicBezTo>
                  <a:cubicBezTo>
                    <a:pt x="1856" y="1974"/>
                    <a:pt x="1856" y="1974"/>
                    <a:pt x="1868" y="1968"/>
                  </a:cubicBezTo>
                  <a:cubicBezTo>
                    <a:pt x="1869" y="1968"/>
                    <a:pt x="1869" y="1968"/>
                    <a:pt x="1869" y="1968"/>
                  </a:cubicBezTo>
                  <a:close/>
                  <a:moveTo>
                    <a:pt x="1559" y="1936"/>
                  </a:moveTo>
                  <a:cubicBezTo>
                    <a:pt x="1562" y="1936"/>
                    <a:pt x="1570" y="1970"/>
                    <a:pt x="1577" y="2024"/>
                  </a:cubicBezTo>
                  <a:lnTo>
                    <a:pt x="1564" y="2028"/>
                  </a:lnTo>
                  <a:cubicBezTo>
                    <a:pt x="1558" y="1990"/>
                    <a:pt x="1552" y="1952"/>
                    <a:pt x="1558" y="1952"/>
                  </a:cubicBezTo>
                  <a:cubicBezTo>
                    <a:pt x="1557" y="1941"/>
                    <a:pt x="1558" y="1936"/>
                    <a:pt x="1559" y="1936"/>
                  </a:cubicBezTo>
                  <a:close/>
                  <a:moveTo>
                    <a:pt x="1345" y="1896"/>
                  </a:moveTo>
                  <a:cubicBezTo>
                    <a:pt x="1346" y="1896"/>
                    <a:pt x="1344" y="1915"/>
                    <a:pt x="1339" y="1959"/>
                  </a:cubicBezTo>
                  <a:lnTo>
                    <a:pt x="1323" y="2034"/>
                  </a:lnTo>
                  <a:cubicBezTo>
                    <a:pt x="1317" y="2034"/>
                    <a:pt x="1326" y="1996"/>
                    <a:pt x="1336" y="1921"/>
                  </a:cubicBezTo>
                  <a:cubicBezTo>
                    <a:pt x="1341" y="1905"/>
                    <a:pt x="1344" y="1896"/>
                    <a:pt x="1345" y="1896"/>
                  </a:cubicBezTo>
                  <a:close/>
                  <a:moveTo>
                    <a:pt x="809" y="1992"/>
                  </a:moveTo>
                  <a:cubicBezTo>
                    <a:pt x="811" y="1992"/>
                    <a:pt x="812" y="1992"/>
                    <a:pt x="812" y="1993"/>
                  </a:cubicBezTo>
                  <a:cubicBezTo>
                    <a:pt x="818" y="1996"/>
                    <a:pt x="800" y="2028"/>
                    <a:pt x="768" y="2056"/>
                  </a:cubicBezTo>
                  <a:lnTo>
                    <a:pt x="756" y="2046"/>
                  </a:lnTo>
                  <a:cubicBezTo>
                    <a:pt x="773" y="2015"/>
                    <a:pt x="800" y="1992"/>
                    <a:pt x="809" y="1992"/>
                  </a:cubicBezTo>
                  <a:close/>
                  <a:moveTo>
                    <a:pt x="1755" y="2018"/>
                  </a:moveTo>
                  <a:cubicBezTo>
                    <a:pt x="1761" y="2018"/>
                    <a:pt x="1767" y="2020"/>
                    <a:pt x="1777" y="2049"/>
                  </a:cubicBezTo>
                  <a:cubicBezTo>
                    <a:pt x="1777" y="2049"/>
                    <a:pt x="1793" y="2084"/>
                    <a:pt x="1787" y="2087"/>
                  </a:cubicBezTo>
                  <a:cubicBezTo>
                    <a:pt x="1786" y="2087"/>
                    <a:pt x="1786" y="2087"/>
                    <a:pt x="1786" y="2087"/>
                  </a:cubicBezTo>
                  <a:cubicBezTo>
                    <a:pt x="1776" y="2087"/>
                    <a:pt x="1759" y="2056"/>
                    <a:pt x="1759" y="2056"/>
                  </a:cubicBezTo>
                  <a:cubicBezTo>
                    <a:pt x="1746" y="2021"/>
                    <a:pt x="1752" y="2018"/>
                    <a:pt x="1752" y="2018"/>
                  </a:cubicBezTo>
                  <a:cubicBezTo>
                    <a:pt x="1753" y="2018"/>
                    <a:pt x="1754" y="2018"/>
                    <a:pt x="1755" y="2018"/>
                  </a:cubicBezTo>
                  <a:close/>
                  <a:moveTo>
                    <a:pt x="813" y="2059"/>
                  </a:moveTo>
                  <a:cubicBezTo>
                    <a:pt x="805" y="2059"/>
                    <a:pt x="791" y="2080"/>
                    <a:pt x="781" y="2103"/>
                  </a:cubicBezTo>
                  <a:cubicBezTo>
                    <a:pt x="762" y="2137"/>
                    <a:pt x="771" y="2140"/>
                    <a:pt x="784" y="2147"/>
                  </a:cubicBezTo>
                  <a:cubicBezTo>
                    <a:pt x="784" y="2147"/>
                    <a:pt x="785" y="2147"/>
                    <a:pt x="786" y="2147"/>
                  </a:cubicBezTo>
                  <a:cubicBezTo>
                    <a:pt x="796" y="2147"/>
                    <a:pt x="815" y="2122"/>
                    <a:pt x="815" y="2122"/>
                  </a:cubicBezTo>
                  <a:cubicBezTo>
                    <a:pt x="831" y="2087"/>
                    <a:pt x="825" y="2084"/>
                    <a:pt x="818" y="2081"/>
                  </a:cubicBezTo>
                  <a:cubicBezTo>
                    <a:pt x="820" y="2065"/>
                    <a:pt x="817" y="2059"/>
                    <a:pt x="813" y="2059"/>
                  </a:cubicBezTo>
                  <a:close/>
                  <a:moveTo>
                    <a:pt x="1392" y="2075"/>
                  </a:moveTo>
                  <a:cubicBezTo>
                    <a:pt x="1392" y="2112"/>
                    <a:pt x="1395" y="2150"/>
                    <a:pt x="1386" y="2150"/>
                  </a:cubicBezTo>
                  <a:lnTo>
                    <a:pt x="1379" y="2150"/>
                  </a:lnTo>
                  <a:cubicBezTo>
                    <a:pt x="1379" y="2125"/>
                    <a:pt x="1383" y="2100"/>
                    <a:pt x="1386" y="2075"/>
                  </a:cubicBezTo>
                  <a:close/>
                  <a:moveTo>
                    <a:pt x="1193" y="2001"/>
                  </a:moveTo>
                  <a:lnTo>
                    <a:pt x="1193" y="2001"/>
                  </a:lnTo>
                  <a:cubicBezTo>
                    <a:pt x="1194" y="2001"/>
                    <a:pt x="1191" y="2019"/>
                    <a:pt x="1185" y="2053"/>
                  </a:cubicBezTo>
                  <a:cubicBezTo>
                    <a:pt x="1182" y="2090"/>
                    <a:pt x="1169" y="2128"/>
                    <a:pt x="1154" y="2162"/>
                  </a:cubicBezTo>
                  <a:lnTo>
                    <a:pt x="1138" y="2159"/>
                  </a:lnTo>
                  <a:lnTo>
                    <a:pt x="1166" y="2087"/>
                  </a:lnTo>
                  <a:cubicBezTo>
                    <a:pt x="1184" y="2028"/>
                    <a:pt x="1191" y="2001"/>
                    <a:pt x="1193" y="2001"/>
                  </a:cubicBezTo>
                  <a:close/>
                  <a:moveTo>
                    <a:pt x="1549" y="2181"/>
                  </a:moveTo>
                  <a:lnTo>
                    <a:pt x="1552" y="2219"/>
                  </a:lnTo>
                  <a:cubicBezTo>
                    <a:pt x="1548" y="2219"/>
                    <a:pt x="1545" y="2235"/>
                    <a:pt x="1542" y="2235"/>
                  </a:cubicBezTo>
                  <a:cubicBezTo>
                    <a:pt x="1541" y="2235"/>
                    <a:pt x="1540" y="2231"/>
                    <a:pt x="1539" y="2219"/>
                  </a:cubicBezTo>
                  <a:lnTo>
                    <a:pt x="1536" y="2219"/>
                  </a:lnTo>
                  <a:cubicBezTo>
                    <a:pt x="1536" y="2219"/>
                    <a:pt x="1536" y="2219"/>
                    <a:pt x="1535" y="2219"/>
                  </a:cubicBezTo>
                  <a:cubicBezTo>
                    <a:pt x="1531" y="2219"/>
                    <a:pt x="1540" y="2181"/>
                    <a:pt x="1549" y="2181"/>
                  </a:cubicBezTo>
                  <a:close/>
                  <a:moveTo>
                    <a:pt x="1432" y="6"/>
                  </a:moveTo>
                  <a:lnTo>
                    <a:pt x="1432" y="6"/>
                  </a:lnTo>
                  <a:cubicBezTo>
                    <a:pt x="1428" y="6"/>
                    <a:pt x="1419" y="25"/>
                    <a:pt x="1401" y="63"/>
                  </a:cubicBezTo>
                  <a:cubicBezTo>
                    <a:pt x="1386" y="63"/>
                    <a:pt x="1354" y="97"/>
                    <a:pt x="1332" y="97"/>
                  </a:cubicBezTo>
                  <a:cubicBezTo>
                    <a:pt x="1304" y="94"/>
                    <a:pt x="1289" y="100"/>
                    <a:pt x="1276" y="63"/>
                  </a:cubicBezTo>
                  <a:cubicBezTo>
                    <a:pt x="1275" y="56"/>
                    <a:pt x="1275" y="50"/>
                    <a:pt x="1274" y="45"/>
                  </a:cubicBezTo>
                  <a:lnTo>
                    <a:pt x="1274" y="45"/>
                  </a:lnTo>
                  <a:cubicBezTo>
                    <a:pt x="1278" y="100"/>
                    <a:pt x="1271" y="101"/>
                    <a:pt x="1251" y="103"/>
                  </a:cubicBezTo>
                  <a:cubicBezTo>
                    <a:pt x="1243" y="94"/>
                    <a:pt x="1237" y="90"/>
                    <a:pt x="1232" y="90"/>
                  </a:cubicBezTo>
                  <a:cubicBezTo>
                    <a:pt x="1218" y="90"/>
                    <a:pt x="1213" y="117"/>
                    <a:pt x="1213" y="144"/>
                  </a:cubicBezTo>
                  <a:lnTo>
                    <a:pt x="1226" y="144"/>
                  </a:lnTo>
                  <a:cubicBezTo>
                    <a:pt x="1233" y="188"/>
                    <a:pt x="1234" y="206"/>
                    <a:pt x="1230" y="206"/>
                  </a:cubicBezTo>
                  <a:cubicBezTo>
                    <a:pt x="1227" y="206"/>
                    <a:pt x="1221" y="197"/>
                    <a:pt x="1213" y="182"/>
                  </a:cubicBezTo>
                  <a:cubicBezTo>
                    <a:pt x="1204" y="182"/>
                    <a:pt x="1198" y="147"/>
                    <a:pt x="1191" y="110"/>
                  </a:cubicBezTo>
                  <a:cubicBezTo>
                    <a:pt x="1182" y="73"/>
                    <a:pt x="1168" y="37"/>
                    <a:pt x="1161" y="37"/>
                  </a:cubicBezTo>
                  <a:cubicBezTo>
                    <a:pt x="1161" y="37"/>
                    <a:pt x="1160" y="37"/>
                    <a:pt x="1160" y="38"/>
                  </a:cubicBezTo>
                  <a:cubicBezTo>
                    <a:pt x="1151" y="38"/>
                    <a:pt x="1144" y="41"/>
                    <a:pt x="1160" y="75"/>
                  </a:cubicBezTo>
                  <a:cubicBezTo>
                    <a:pt x="1166" y="113"/>
                    <a:pt x="1166" y="113"/>
                    <a:pt x="1160" y="116"/>
                  </a:cubicBezTo>
                  <a:cubicBezTo>
                    <a:pt x="1154" y="116"/>
                    <a:pt x="1144" y="119"/>
                    <a:pt x="1148" y="157"/>
                  </a:cubicBezTo>
                  <a:cubicBezTo>
                    <a:pt x="1157" y="194"/>
                    <a:pt x="1151" y="194"/>
                    <a:pt x="1141" y="197"/>
                  </a:cubicBezTo>
                  <a:cubicBezTo>
                    <a:pt x="1128" y="168"/>
                    <a:pt x="1115" y="166"/>
                    <a:pt x="1111" y="166"/>
                  </a:cubicBezTo>
                  <a:cubicBezTo>
                    <a:pt x="1110" y="166"/>
                    <a:pt x="1110" y="166"/>
                    <a:pt x="1110" y="166"/>
                  </a:cubicBezTo>
                  <a:lnTo>
                    <a:pt x="1101" y="128"/>
                  </a:lnTo>
                  <a:cubicBezTo>
                    <a:pt x="1094" y="103"/>
                    <a:pt x="1085" y="81"/>
                    <a:pt x="1072" y="59"/>
                  </a:cubicBezTo>
                  <a:lnTo>
                    <a:pt x="1072" y="59"/>
                  </a:lnTo>
                  <a:cubicBezTo>
                    <a:pt x="1063" y="59"/>
                    <a:pt x="1075" y="97"/>
                    <a:pt x="1075" y="97"/>
                  </a:cubicBezTo>
                  <a:cubicBezTo>
                    <a:pt x="1085" y="128"/>
                    <a:pt x="909" y="191"/>
                    <a:pt x="891" y="207"/>
                  </a:cubicBezTo>
                  <a:cubicBezTo>
                    <a:pt x="878" y="196"/>
                    <a:pt x="867" y="191"/>
                    <a:pt x="860" y="191"/>
                  </a:cubicBezTo>
                  <a:cubicBezTo>
                    <a:pt x="849" y="191"/>
                    <a:pt x="847" y="202"/>
                    <a:pt x="862" y="219"/>
                  </a:cubicBezTo>
                  <a:cubicBezTo>
                    <a:pt x="881" y="254"/>
                    <a:pt x="847" y="269"/>
                    <a:pt x="809" y="295"/>
                  </a:cubicBezTo>
                  <a:cubicBezTo>
                    <a:pt x="765" y="323"/>
                    <a:pt x="734" y="345"/>
                    <a:pt x="756" y="373"/>
                  </a:cubicBezTo>
                  <a:lnTo>
                    <a:pt x="737" y="385"/>
                  </a:lnTo>
                  <a:cubicBezTo>
                    <a:pt x="724" y="395"/>
                    <a:pt x="740" y="436"/>
                    <a:pt x="734" y="439"/>
                  </a:cubicBezTo>
                  <a:cubicBezTo>
                    <a:pt x="744" y="457"/>
                    <a:pt x="747" y="466"/>
                    <a:pt x="745" y="466"/>
                  </a:cubicBezTo>
                  <a:cubicBezTo>
                    <a:pt x="743" y="466"/>
                    <a:pt x="737" y="458"/>
                    <a:pt x="728" y="442"/>
                  </a:cubicBezTo>
                  <a:cubicBezTo>
                    <a:pt x="705" y="416"/>
                    <a:pt x="682" y="391"/>
                    <a:pt x="676" y="391"/>
                  </a:cubicBezTo>
                  <a:cubicBezTo>
                    <a:pt x="675" y="391"/>
                    <a:pt x="675" y="391"/>
                    <a:pt x="674" y="392"/>
                  </a:cubicBezTo>
                  <a:cubicBezTo>
                    <a:pt x="662" y="401"/>
                    <a:pt x="687" y="429"/>
                    <a:pt x="712" y="457"/>
                  </a:cubicBezTo>
                  <a:cubicBezTo>
                    <a:pt x="737" y="486"/>
                    <a:pt x="731" y="489"/>
                    <a:pt x="731" y="489"/>
                  </a:cubicBezTo>
                  <a:cubicBezTo>
                    <a:pt x="730" y="491"/>
                    <a:pt x="729" y="492"/>
                    <a:pt x="728" y="492"/>
                  </a:cubicBezTo>
                  <a:cubicBezTo>
                    <a:pt x="725" y="492"/>
                    <a:pt x="720" y="486"/>
                    <a:pt x="703" y="467"/>
                  </a:cubicBezTo>
                  <a:lnTo>
                    <a:pt x="649" y="410"/>
                  </a:lnTo>
                  <a:lnTo>
                    <a:pt x="643" y="417"/>
                  </a:lnTo>
                  <a:cubicBezTo>
                    <a:pt x="671" y="442"/>
                    <a:pt x="665" y="448"/>
                    <a:pt x="665" y="448"/>
                  </a:cubicBezTo>
                  <a:cubicBezTo>
                    <a:pt x="663" y="450"/>
                    <a:pt x="662" y="451"/>
                    <a:pt x="660" y="451"/>
                  </a:cubicBezTo>
                  <a:cubicBezTo>
                    <a:pt x="655" y="451"/>
                    <a:pt x="645" y="440"/>
                    <a:pt x="605" y="398"/>
                  </a:cubicBezTo>
                  <a:cubicBezTo>
                    <a:pt x="582" y="373"/>
                    <a:pt x="567" y="360"/>
                    <a:pt x="563" y="360"/>
                  </a:cubicBezTo>
                  <a:cubicBezTo>
                    <a:pt x="559" y="360"/>
                    <a:pt x="568" y="376"/>
                    <a:pt x="593" y="407"/>
                  </a:cubicBezTo>
                  <a:lnTo>
                    <a:pt x="609" y="445"/>
                  </a:lnTo>
                  <a:cubicBezTo>
                    <a:pt x="593" y="433"/>
                    <a:pt x="585" y="428"/>
                    <a:pt x="581" y="428"/>
                  </a:cubicBezTo>
                  <a:cubicBezTo>
                    <a:pt x="570" y="428"/>
                    <a:pt x="598" y="469"/>
                    <a:pt x="615" y="492"/>
                  </a:cubicBezTo>
                  <a:cubicBezTo>
                    <a:pt x="589" y="471"/>
                    <a:pt x="573" y="461"/>
                    <a:pt x="567" y="461"/>
                  </a:cubicBezTo>
                  <a:cubicBezTo>
                    <a:pt x="561" y="461"/>
                    <a:pt x="571" y="477"/>
                    <a:pt x="599" y="511"/>
                  </a:cubicBezTo>
                  <a:cubicBezTo>
                    <a:pt x="615" y="525"/>
                    <a:pt x="620" y="532"/>
                    <a:pt x="615" y="532"/>
                  </a:cubicBezTo>
                  <a:cubicBezTo>
                    <a:pt x="612" y="532"/>
                    <a:pt x="603" y="528"/>
                    <a:pt x="590" y="520"/>
                  </a:cubicBezTo>
                  <a:cubicBezTo>
                    <a:pt x="572" y="511"/>
                    <a:pt x="562" y="507"/>
                    <a:pt x="555" y="507"/>
                  </a:cubicBezTo>
                  <a:cubicBezTo>
                    <a:pt x="548" y="507"/>
                    <a:pt x="544" y="511"/>
                    <a:pt x="540" y="517"/>
                  </a:cubicBezTo>
                  <a:cubicBezTo>
                    <a:pt x="561" y="548"/>
                    <a:pt x="527" y="586"/>
                    <a:pt x="493" y="633"/>
                  </a:cubicBezTo>
                  <a:cubicBezTo>
                    <a:pt x="449" y="686"/>
                    <a:pt x="430" y="727"/>
                    <a:pt x="461" y="746"/>
                  </a:cubicBezTo>
                  <a:cubicBezTo>
                    <a:pt x="460" y="748"/>
                    <a:pt x="459" y="750"/>
                    <a:pt x="456" y="750"/>
                  </a:cubicBezTo>
                  <a:cubicBezTo>
                    <a:pt x="452" y="750"/>
                    <a:pt x="443" y="747"/>
                    <a:pt x="420" y="740"/>
                  </a:cubicBezTo>
                  <a:cubicBezTo>
                    <a:pt x="410" y="733"/>
                    <a:pt x="402" y="730"/>
                    <a:pt x="399" y="730"/>
                  </a:cubicBezTo>
                  <a:cubicBezTo>
                    <a:pt x="393" y="730"/>
                    <a:pt x="406" y="742"/>
                    <a:pt x="449" y="771"/>
                  </a:cubicBezTo>
                  <a:cubicBezTo>
                    <a:pt x="466" y="784"/>
                    <a:pt x="485" y="796"/>
                    <a:pt x="483" y="796"/>
                  </a:cubicBezTo>
                  <a:cubicBezTo>
                    <a:pt x="481" y="796"/>
                    <a:pt x="470" y="791"/>
                    <a:pt x="442" y="777"/>
                  </a:cubicBezTo>
                  <a:cubicBezTo>
                    <a:pt x="432" y="771"/>
                    <a:pt x="424" y="768"/>
                    <a:pt x="417" y="768"/>
                  </a:cubicBezTo>
                  <a:cubicBezTo>
                    <a:pt x="404" y="768"/>
                    <a:pt x="396" y="779"/>
                    <a:pt x="386" y="796"/>
                  </a:cubicBezTo>
                  <a:cubicBezTo>
                    <a:pt x="377" y="818"/>
                    <a:pt x="367" y="843"/>
                    <a:pt x="402" y="859"/>
                  </a:cubicBezTo>
                  <a:cubicBezTo>
                    <a:pt x="417" y="874"/>
                    <a:pt x="424" y="881"/>
                    <a:pt x="422" y="881"/>
                  </a:cubicBezTo>
                  <a:cubicBezTo>
                    <a:pt x="421" y="881"/>
                    <a:pt x="413" y="875"/>
                    <a:pt x="399" y="865"/>
                  </a:cubicBezTo>
                  <a:cubicBezTo>
                    <a:pt x="376" y="853"/>
                    <a:pt x="356" y="848"/>
                    <a:pt x="340" y="848"/>
                  </a:cubicBezTo>
                  <a:cubicBezTo>
                    <a:pt x="310" y="848"/>
                    <a:pt x="301" y="868"/>
                    <a:pt x="342" y="899"/>
                  </a:cubicBezTo>
                  <a:cubicBezTo>
                    <a:pt x="340" y="903"/>
                    <a:pt x="339" y="907"/>
                    <a:pt x="330" y="907"/>
                  </a:cubicBezTo>
                  <a:cubicBezTo>
                    <a:pt x="324" y="907"/>
                    <a:pt x="314" y="905"/>
                    <a:pt x="298" y="899"/>
                  </a:cubicBezTo>
                  <a:lnTo>
                    <a:pt x="298" y="899"/>
                  </a:lnTo>
                  <a:cubicBezTo>
                    <a:pt x="295" y="909"/>
                    <a:pt x="295" y="915"/>
                    <a:pt x="323" y="946"/>
                  </a:cubicBezTo>
                  <a:cubicBezTo>
                    <a:pt x="323" y="956"/>
                    <a:pt x="314" y="984"/>
                    <a:pt x="311" y="996"/>
                  </a:cubicBezTo>
                  <a:cubicBezTo>
                    <a:pt x="305" y="1012"/>
                    <a:pt x="339" y="1034"/>
                    <a:pt x="339" y="1034"/>
                  </a:cubicBezTo>
                  <a:lnTo>
                    <a:pt x="336" y="1040"/>
                  </a:lnTo>
                  <a:cubicBezTo>
                    <a:pt x="333" y="1040"/>
                    <a:pt x="330" y="1040"/>
                    <a:pt x="327" y="1040"/>
                  </a:cubicBezTo>
                  <a:cubicBezTo>
                    <a:pt x="295" y="1040"/>
                    <a:pt x="291" y="1073"/>
                    <a:pt x="283" y="1122"/>
                  </a:cubicBezTo>
                  <a:cubicBezTo>
                    <a:pt x="273" y="1172"/>
                    <a:pt x="276" y="1216"/>
                    <a:pt x="236" y="1225"/>
                  </a:cubicBezTo>
                  <a:cubicBezTo>
                    <a:pt x="236" y="1225"/>
                    <a:pt x="236" y="1232"/>
                    <a:pt x="273" y="1238"/>
                  </a:cubicBezTo>
                  <a:cubicBezTo>
                    <a:pt x="348" y="1244"/>
                    <a:pt x="348" y="1250"/>
                    <a:pt x="311" y="1260"/>
                  </a:cubicBezTo>
                  <a:cubicBezTo>
                    <a:pt x="236" y="1269"/>
                    <a:pt x="236" y="1304"/>
                    <a:pt x="311" y="1304"/>
                  </a:cubicBezTo>
                  <a:lnTo>
                    <a:pt x="273" y="1307"/>
                  </a:lnTo>
                  <a:cubicBezTo>
                    <a:pt x="206" y="1321"/>
                    <a:pt x="236" y="1338"/>
                    <a:pt x="301" y="1338"/>
                  </a:cubicBezTo>
                  <a:cubicBezTo>
                    <a:pt x="306" y="1338"/>
                    <a:pt x="311" y="1338"/>
                    <a:pt x="317" y="1338"/>
                  </a:cubicBezTo>
                  <a:lnTo>
                    <a:pt x="317" y="1338"/>
                  </a:lnTo>
                  <a:cubicBezTo>
                    <a:pt x="279" y="1351"/>
                    <a:pt x="245" y="1363"/>
                    <a:pt x="283" y="1366"/>
                  </a:cubicBezTo>
                  <a:cubicBezTo>
                    <a:pt x="283" y="1373"/>
                    <a:pt x="283" y="1373"/>
                    <a:pt x="211" y="1385"/>
                  </a:cubicBezTo>
                  <a:cubicBezTo>
                    <a:pt x="173" y="1391"/>
                    <a:pt x="135" y="1401"/>
                    <a:pt x="135" y="1407"/>
                  </a:cubicBezTo>
                  <a:cubicBezTo>
                    <a:pt x="136" y="1410"/>
                    <a:pt x="141" y="1412"/>
                    <a:pt x="149" y="1412"/>
                  </a:cubicBezTo>
                  <a:cubicBezTo>
                    <a:pt x="163" y="1412"/>
                    <a:pt x="186" y="1407"/>
                    <a:pt x="211" y="1401"/>
                  </a:cubicBezTo>
                  <a:cubicBezTo>
                    <a:pt x="211" y="1401"/>
                    <a:pt x="214" y="1410"/>
                    <a:pt x="214" y="1416"/>
                  </a:cubicBezTo>
                  <a:cubicBezTo>
                    <a:pt x="214" y="1416"/>
                    <a:pt x="214" y="1421"/>
                    <a:pt x="225" y="1421"/>
                  </a:cubicBezTo>
                  <a:cubicBezTo>
                    <a:pt x="230" y="1421"/>
                    <a:pt x="239" y="1420"/>
                    <a:pt x="251" y="1416"/>
                  </a:cubicBezTo>
                  <a:cubicBezTo>
                    <a:pt x="262" y="1415"/>
                    <a:pt x="270" y="1414"/>
                    <a:pt x="276" y="1414"/>
                  </a:cubicBezTo>
                  <a:cubicBezTo>
                    <a:pt x="289" y="1414"/>
                    <a:pt x="289" y="1418"/>
                    <a:pt x="289" y="1423"/>
                  </a:cubicBezTo>
                  <a:cubicBezTo>
                    <a:pt x="274" y="1427"/>
                    <a:pt x="272" y="1429"/>
                    <a:pt x="279" y="1429"/>
                  </a:cubicBezTo>
                  <a:cubicBezTo>
                    <a:pt x="287" y="1429"/>
                    <a:pt x="307" y="1425"/>
                    <a:pt x="326" y="1416"/>
                  </a:cubicBezTo>
                  <a:cubicBezTo>
                    <a:pt x="356" y="1409"/>
                    <a:pt x="385" y="1402"/>
                    <a:pt x="396" y="1402"/>
                  </a:cubicBezTo>
                  <a:cubicBezTo>
                    <a:pt x="400" y="1402"/>
                    <a:pt x="402" y="1402"/>
                    <a:pt x="402" y="1404"/>
                  </a:cubicBezTo>
                  <a:lnTo>
                    <a:pt x="474" y="1385"/>
                  </a:lnTo>
                  <a:cubicBezTo>
                    <a:pt x="524" y="1376"/>
                    <a:pt x="574" y="1360"/>
                    <a:pt x="621" y="1338"/>
                  </a:cubicBezTo>
                  <a:cubicBezTo>
                    <a:pt x="647" y="1317"/>
                    <a:pt x="675" y="1302"/>
                    <a:pt x="654" y="1302"/>
                  </a:cubicBezTo>
                  <a:cubicBezTo>
                    <a:pt x="647" y="1302"/>
                    <a:pt x="636" y="1304"/>
                    <a:pt x="618" y="1307"/>
                  </a:cubicBezTo>
                  <a:cubicBezTo>
                    <a:pt x="618" y="1307"/>
                    <a:pt x="609" y="1308"/>
                    <a:pt x="599" y="1308"/>
                  </a:cubicBezTo>
                  <a:cubicBezTo>
                    <a:pt x="590" y="1308"/>
                    <a:pt x="580" y="1307"/>
                    <a:pt x="580" y="1304"/>
                  </a:cubicBezTo>
                  <a:cubicBezTo>
                    <a:pt x="577" y="1297"/>
                    <a:pt x="615" y="1288"/>
                    <a:pt x="615" y="1288"/>
                  </a:cubicBezTo>
                  <a:cubicBezTo>
                    <a:pt x="656" y="1285"/>
                    <a:pt x="646" y="1269"/>
                    <a:pt x="652" y="1247"/>
                  </a:cubicBezTo>
                  <a:cubicBezTo>
                    <a:pt x="652" y="1219"/>
                    <a:pt x="652" y="1206"/>
                    <a:pt x="690" y="1203"/>
                  </a:cubicBezTo>
                  <a:cubicBezTo>
                    <a:pt x="728" y="1200"/>
                    <a:pt x="728" y="1197"/>
                    <a:pt x="728" y="1197"/>
                  </a:cubicBezTo>
                  <a:cubicBezTo>
                    <a:pt x="690" y="1197"/>
                    <a:pt x="696" y="1172"/>
                    <a:pt x="703" y="1144"/>
                  </a:cubicBezTo>
                  <a:cubicBezTo>
                    <a:pt x="703" y="1116"/>
                    <a:pt x="718" y="1087"/>
                    <a:pt x="681" y="1078"/>
                  </a:cubicBezTo>
                  <a:cubicBezTo>
                    <a:pt x="681" y="1072"/>
                    <a:pt x="684" y="1069"/>
                    <a:pt x="684" y="1069"/>
                  </a:cubicBezTo>
                  <a:cubicBezTo>
                    <a:pt x="694" y="1071"/>
                    <a:pt x="702" y="1073"/>
                    <a:pt x="707" y="1073"/>
                  </a:cubicBezTo>
                  <a:cubicBezTo>
                    <a:pt x="720" y="1073"/>
                    <a:pt x="722" y="1067"/>
                    <a:pt x="724" y="1062"/>
                  </a:cubicBezTo>
                  <a:cubicBezTo>
                    <a:pt x="690" y="1043"/>
                    <a:pt x="693" y="1034"/>
                    <a:pt x="693" y="1034"/>
                  </a:cubicBezTo>
                  <a:lnTo>
                    <a:pt x="693" y="1034"/>
                  </a:lnTo>
                  <a:cubicBezTo>
                    <a:pt x="709" y="1039"/>
                    <a:pt x="718" y="1041"/>
                    <a:pt x="724" y="1041"/>
                  </a:cubicBezTo>
                  <a:cubicBezTo>
                    <a:pt x="732" y="1041"/>
                    <a:pt x="733" y="1038"/>
                    <a:pt x="737" y="1034"/>
                  </a:cubicBezTo>
                  <a:cubicBezTo>
                    <a:pt x="740" y="1025"/>
                    <a:pt x="743" y="1022"/>
                    <a:pt x="706" y="1006"/>
                  </a:cubicBezTo>
                  <a:cubicBezTo>
                    <a:pt x="717" y="986"/>
                    <a:pt x="736" y="974"/>
                    <a:pt x="755" y="974"/>
                  </a:cubicBezTo>
                  <a:cubicBezTo>
                    <a:pt x="758" y="974"/>
                    <a:pt x="760" y="974"/>
                    <a:pt x="762" y="975"/>
                  </a:cubicBezTo>
                  <a:cubicBezTo>
                    <a:pt x="770" y="977"/>
                    <a:pt x="775" y="978"/>
                    <a:pt x="777" y="978"/>
                  </a:cubicBezTo>
                  <a:cubicBezTo>
                    <a:pt x="787" y="978"/>
                    <a:pt x="762" y="961"/>
                    <a:pt x="737" y="946"/>
                  </a:cubicBezTo>
                  <a:cubicBezTo>
                    <a:pt x="703" y="928"/>
                    <a:pt x="671" y="909"/>
                    <a:pt x="674" y="902"/>
                  </a:cubicBezTo>
                  <a:lnTo>
                    <a:pt x="674" y="902"/>
                  </a:lnTo>
                  <a:lnTo>
                    <a:pt x="743" y="937"/>
                  </a:lnTo>
                  <a:cubicBezTo>
                    <a:pt x="762" y="950"/>
                    <a:pt x="770" y="955"/>
                    <a:pt x="773" y="955"/>
                  </a:cubicBezTo>
                  <a:cubicBezTo>
                    <a:pt x="776" y="955"/>
                    <a:pt x="776" y="953"/>
                    <a:pt x="778" y="949"/>
                  </a:cubicBezTo>
                  <a:lnTo>
                    <a:pt x="784" y="943"/>
                  </a:lnTo>
                  <a:cubicBezTo>
                    <a:pt x="753" y="924"/>
                    <a:pt x="762" y="902"/>
                    <a:pt x="784" y="874"/>
                  </a:cubicBezTo>
                  <a:cubicBezTo>
                    <a:pt x="812" y="837"/>
                    <a:pt x="822" y="824"/>
                    <a:pt x="790" y="802"/>
                  </a:cubicBezTo>
                  <a:cubicBezTo>
                    <a:pt x="772" y="788"/>
                    <a:pt x="767" y="780"/>
                    <a:pt x="776" y="780"/>
                  </a:cubicBezTo>
                  <a:cubicBezTo>
                    <a:pt x="781" y="780"/>
                    <a:pt x="790" y="782"/>
                    <a:pt x="803" y="787"/>
                  </a:cubicBezTo>
                  <a:cubicBezTo>
                    <a:pt x="869" y="814"/>
                    <a:pt x="895" y="826"/>
                    <a:pt x="901" y="826"/>
                  </a:cubicBezTo>
                  <a:cubicBezTo>
                    <a:pt x="904" y="826"/>
                    <a:pt x="898" y="820"/>
                    <a:pt x="887" y="808"/>
                  </a:cubicBezTo>
                  <a:cubicBezTo>
                    <a:pt x="887" y="809"/>
                    <a:pt x="887" y="809"/>
                    <a:pt x="887" y="809"/>
                  </a:cubicBezTo>
                  <a:cubicBezTo>
                    <a:pt x="881" y="809"/>
                    <a:pt x="854" y="785"/>
                    <a:pt x="828" y="761"/>
                  </a:cubicBezTo>
                  <a:cubicBezTo>
                    <a:pt x="796" y="736"/>
                    <a:pt x="783" y="723"/>
                    <a:pt x="787" y="723"/>
                  </a:cubicBezTo>
                  <a:cubicBezTo>
                    <a:pt x="790" y="723"/>
                    <a:pt x="806" y="733"/>
                    <a:pt x="834" y="755"/>
                  </a:cubicBezTo>
                  <a:cubicBezTo>
                    <a:pt x="847" y="765"/>
                    <a:pt x="857" y="770"/>
                    <a:pt x="866" y="770"/>
                  </a:cubicBezTo>
                  <a:cubicBezTo>
                    <a:pt x="898" y="770"/>
                    <a:pt x="906" y="714"/>
                    <a:pt x="872" y="667"/>
                  </a:cubicBezTo>
                  <a:lnTo>
                    <a:pt x="872" y="667"/>
                  </a:lnTo>
                  <a:lnTo>
                    <a:pt x="897" y="696"/>
                  </a:lnTo>
                  <a:cubicBezTo>
                    <a:pt x="913" y="711"/>
                    <a:pt x="921" y="717"/>
                    <a:pt x="927" y="717"/>
                  </a:cubicBezTo>
                  <a:cubicBezTo>
                    <a:pt x="932" y="717"/>
                    <a:pt x="937" y="714"/>
                    <a:pt x="944" y="708"/>
                  </a:cubicBezTo>
                  <a:lnTo>
                    <a:pt x="956" y="696"/>
                  </a:lnTo>
                  <a:cubicBezTo>
                    <a:pt x="930" y="666"/>
                    <a:pt x="931" y="655"/>
                    <a:pt x="941" y="655"/>
                  </a:cubicBezTo>
                  <a:cubicBezTo>
                    <a:pt x="951" y="655"/>
                    <a:pt x="968" y="665"/>
                    <a:pt x="978" y="680"/>
                  </a:cubicBezTo>
                  <a:cubicBezTo>
                    <a:pt x="999" y="698"/>
                    <a:pt x="1005" y="703"/>
                    <a:pt x="1010" y="703"/>
                  </a:cubicBezTo>
                  <a:cubicBezTo>
                    <a:pt x="1012" y="703"/>
                    <a:pt x="1013" y="703"/>
                    <a:pt x="1016" y="702"/>
                  </a:cubicBezTo>
                  <a:cubicBezTo>
                    <a:pt x="998" y="666"/>
                    <a:pt x="1002" y="653"/>
                    <a:pt x="1013" y="653"/>
                  </a:cubicBezTo>
                  <a:cubicBezTo>
                    <a:pt x="1022" y="653"/>
                    <a:pt x="1038" y="665"/>
                    <a:pt x="1047" y="680"/>
                  </a:cubicBezTo>
                  <a:lnTo>
                    <a:pt x="1057" y="674"/>
                  </a:lnTo>
                  <a:cubicBezTo>
                    <a:pt x="1038" y="639"/>
                    <a:pt x="1047" y="633"/>
                    <a:pt x="1050" y="633"/>
                  </a:cubicBezTo>
                  <a:cubicBezTo>
                    <a:pt x="1066" y="627"/>
                    <a:pt x="1069" y="624"/>
                    <a:pt x="1044" y="595"/>
                  </a:cubicBezTo>
                  <a:cubicBezTo>
                    <a:pt x="1025" y="561"/>
                    <a:pt x="1006" y="530"/>
                    <a:pt x="1010" y="526"/>
                  </a:cubicBezTo>
                  <a:lnTo>
                    <a:pt x="1010" y="526"/>
                  </a:lnTo>
                  <a:lnTo>
                    <a:pt x="1032" y="558"/>
                  </a:lnTo>
                  <a:cubicBezTo>
                    <a:pt x="1042" y="578"/>
                    <a:pt x="1051" y="584"/>
                    <a:pt x="1060" y="584"/>
                  </a:cubicBezTo>
                  <a:cubicBezTo>
                    <a:pt x="1067" y="584"/>
                    <a:pt x="1074" y="581"/>
                    <a:pt x="1082" y="577"/>
                  </a:cubicBezTo>
                  <a:cubicBezTo>
                    <a:pt x="1091" y="571"/>
                    <a:pt x="1098" y="568"/>
                    <a:pt x="1105" y="568"/>
                  </a:cubicBezTo>
                  <a:cubicBezTo>
                    <a:pt x="1114" y="568"/>
                    <a:pt x="1122" y="574"/>
                    <a:pt x="1135" y="592"/>
                  </a:cubicBezTo>
                  <a:lnTo>
                    <a:pt x="1122" y="558"/>
                  </a:lnTo>
                  <a:cubicBezTo>
                    <a:pt x="1118" y="539"/>
                    <a:pt x="1116" y="529"/>
                    <a:pt x="1118" y="529"/>
                  </a:cubicBezTo>
                  <a:lnTo>
                    <a:pt x="1118" y="529"/>
                  </a:lnTo>
                  <a:cubicBezTo>
                    <a:pt x="1120" y="529"/>
                    <a:pt x="1124" y="538"/>
                    <a:pt x="1132" y="555"/>
                  </a:cubicBezTo>
                  <a:cubicBezTo>
                    <a:pt x="1142" y="569"/>
                    <a:pt x="1150" y="576"/>
                    <a:pt x="1156" y="576"/>
                  </a:cubicBezTo>
                  <a:cubicBezTo>
                    <a:pt x="1163" y="576"/>
                    <a:pt x="1167" y="565"/>
                    <a:pt x="1163" y="542"/>
                  </a:cubicBezTo>
                  <a:lnTo>
                    <a:pt x="1173" y="539"/>
                  </a:lnTo>
                  <a:cubicBezTo>
                    <a:pt x="1188" y="572"/>
                    <a:pt x="1198" y="589"/>
                    <a:pt x="1203" y="589"/>
                  </a:cubicBezTo>
                  <a:cubicBezTo>
                    <a:pt x="1208" y="589"/>
                    <a:pt x="1206" y="570"/>
                    <a:pt x="1195" y="533"/>
                  </a:cubicBezTo>
                  <a:lnTo>
                    <a:pt x="1195" y="533"/>
                  </a:lnTo>
                  <a:cubicBezTo>
                    <a:pt x="1207" y="567"/>
                    <a:pt x="1213" y="567"/>
                    <a:pt x="1216" y="567"/>
                  </a:cubicBezTo>
                  <a:cubicBezTo>
                    <a:pt x="1215" y="547"/>
                    <a:pt x="1219" y="536"/>
                    <a:pt x="1226" y="536"/>
                  </a:cubicBezTo>
                  <a:cubicBezTo>
                    <a:pt x="1231" y="536"/>
                    <a:pt x="1237" y="544"/>
                    <a:pt x="1242" y="561"/>
                  </a:cubicBezTo>
                  <a:lnTo>
                    <a:pt x="1245" y="561"/>
                  </a:lnTo>
                  <a:cubicBezTo>
                    <a:pt x="1242" y="523"/>
                    <a:pt x="1245" y="520"/>
                    <a:pt x="1251" y="520"/>
                  </a:cubicBezTo>
                  <a:cubicBezTo>
                    <a:pt x="1254" y="520"/>
                    <a:pt x="1257" y="517"/>
                    <a:pt x="1254" y="479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3" y="467"/>
                    <a:pt x="1267" y="492"/>
                    <a:pt x="1267" y="517"/>
                  </a:cubicBezTo>
                  <a:cubicBezTo>
                    <a:pt x="1267" y="533"/>
                    <a:pt x="1269" y="542"/>
                    <a:pt x="1271" y="542"/>
                  </a:cubicBezTo>
                  <a:cubicBezTo>
                    <a:pt x="1275" y="542"/>
                    <a:pt x="1279" y="523"/>
                    <a:pt x="1279" y="479"/>
                  </a:cubicBezTo>
                  <a:cubicBezTo>
                    <a:pt x="1279" y="442"/>
                    <a:pt x="1279" y="423"/>
                    <a:pt x="1280" y="423"/>
                  </a:cubicBezTo>
                  <a:cubicBezTo>
                    <a:pt x="1280" y="423"/>
                    <a:pt x="1281" y="442"/>
                    <a:pt x="1282" y="479"/>
                  </a:cubicBezTo>
                  <a:cubicBezTo>
                    <a:pt x="1284" y="506"/>
                    <a:pt x="1287" y="533"/>
                    <a:pt x="1288" y="533"/>
                  </a:cubicBezTo>
                  <a:cubicBezTo>
                    <a:pt x="1288" y="533"/>
                    <a:pt x="1289" y="528"/>
                    <a:pt x="1289" y="517"/>
                  </a:cubicBezTo>
                  <a:cubicBezTo>
                    <a:pt x="1289" y="517"/>
                    <a:pt x="1298" y="514"/>
                    <a:pt x="1292" y="479"/>
                  </a:cubicBezTo>
                  <a:lnTo>
                    <a:pt x="1307" y="476"/>
                  </a:lnTo>
                  <a:cubicBezTo>
                    <a:pt x="1320" y="514"/>
                    <a:pt x="1323" y="514"/>
                    <a:pt x="1326" y="514"/>
                  </a:cubicBezTo>
                  <a:cubicBezTo>
                    <a:pt x="1328" y="493"/>
                    <a:pt x="1329" y="483"/>
                    <a:pt x="1330" y="483"/>
                  </a:cubicBezTo>
                  <a:cubicBezTo>
                    <a:pt x="1331" y="483"/>
                    <a:pt x="1332" y="492"/>
                    <a:pt x="1336" y="511"/>
                  </a:cubicBezTo>
                  <a:cubicBezTo>
                    <a:pt x="1337" y="526"/>
                    <a:pt x="1338" y="535"/>
                    <a:pt x="1339" y="535"/>
                  </a:cubicBezTo>
                  <a:cubicBezTo>
                    <a:pt x="1340" y="535"/>
                    <a:pt x="1341" y="517"/>
                    <a:pt x="1339" y="473"/>
                  </a:cubicBezTo>
                  <a:cubicBezTo>
                    <a:pt x="1339" y="455"/>
                    <a:pt x="1340" y="445"/>
                    <a:pt x="1342" y="445"/>
                  </a:cubicBezTo>
                  <a:cubicBezTo>
                    <a:pt x="1345" y="445"/>
                    <a:pt x="1348" y="455"/>
                    <a:pt x="1351" y="476"/>
                  </a:cubicBezTo>
                  <a:cubicBezTo>
                    <a:pt x="1353" y="520"/>
                    <a:pt x="1355" y="539"/>
                    <a:pt x="1356" y="539"/>
                  </a:cubicBezTo>
                  <a:cubicBezTo>
                    <a:pt x="1357" y="539"/>
                    <a:pt x="1357" y="529"/>
                    <a:pt x="1357" y="514"/>
                  </a:cubicBezTo>
                  <a:cubicBezTo>
                    <a:pt x="1361" y="476"/>
                    <a:pt x="1364" y="476"/>
                    <a:pt x="1364" y="476"/>
                  </a:cubicBezTo>
                  <a:cubicBezTo>
                    <a:pt x="1364" y="517"/>
                    <a:pt x="1401" y="511"/>
                    <a:pt x="1436" y="523"/>
                  </a:cubicBezTo>
                  <a:cubicBezTo>
                    <a:pt x="1445" y="501"/>
                    <a:pt x="1451" y="476"/>
                    <a:pt x="1455" y="451"/>
                  </a:cubicBezTo>
                  <a:cubicBezTo>
                    <a:pt x="1459" y="419"/>
                    <a:pt x="1460" y="408"/>
                    <a:pt x="1461" y="408"/>
                  </a:cubicBezTo>
                  <a:lnTo>
                    <a:pt x="1461" y="408"/>
                  </a:lnTo>
                  <a:cubicBezTo>
                    <a:pt x="1461" y="408"/>
                    <a:pt x="1460" y="429"/>
                    <a:pt x="1458" y="451"/>
                  </a:cubicBezTo>
                  <a:cubicBezTo>
                    <a:pt x="1451" y="508"/>
                    <a:pt x="1450" y="536"/>
                    <a:pt x="1452" y="536"/>
                  </a:cubicBezTo>
                  <a:cubicBezTo>
                    <a:pt x="1454" y="536"/>
                    <a:pt x="1459" y="508"/>
                    <a:pt x="1467" y="451"/>
                  </a:cubicBezTo>
                  <a:cubicBezTo>
                    <a:pt x="1472" y="414"/>
                    <a:pt x="1474" y="395"/>
                    <a:pt x="1475" y="395"/>
                  </a:cubicBezTo>
                  <a:lnTo>
                    <a:pt x="1475" y="395"/>
                  </a:lnTo>
                  <a:cubicBezTo>
                    <a:pt x="1475" y="395"/>
                    <a:pt x="1473" y="415"/>
                    <a:pt x="1470" y="454"/>
                  </a:cubicBezTo>
                  <a:cubicBezTo>
                    <a:pt x="1470" y="473"/>
                    <a:pt x="1470" y="483"/>
                    <a:pt x="1470" y="483"/>
                  </a:cubicBezTo>
                  <a:cubicBezTo>
                    <a:pt x="1471" y="483"/>
                    <a:pt x="1473" y="473"/>
                    <a:pt x="1480" y="454"/>
                  </a:cubicBezTo>
                  <a:cubicBezTo>
                    <a:pt x="1484" y="436"/>
                    <a:pt x="1487" y="428"/>
                    <a:pt x="1489" y="428"/>
                  </a:cubicBezTo>
                  <a:lnTo>
                    <a:pt x="1489" y="428"/>
                  </a:lnTo>
                  <a:cubicBezTo>
                    <a:pt x="1490" y="428"/>
                    <a:pt x="1489" y="438"/>
                    <a:pt x="1486" y="457"/>
                  </a:cubicBezTo>
                  <a:cubicBezTo>
                    <a:pt x="1484" y="484"/>
                    <a:pt x="1480" y="509"/>
                    <a:pt x="1481" y="509"/>
                  </a:cubicBezTo>
                  <a:cubicBezTo>
                    <a:pt x="1482" y="509"/>
                    <a:pt x="1483" y="505"/>
                    <a:pt x="1486" y="495"/>
                  </a:cubicBezTo>
                  <a:lnTo>
                    <a:pt x="1486" y="495"/>
                  </a:lnTo>
                  <a:cubicBezTo>
                    <a:pt x="1486" y="495"/>
                    <a:pt x="1489" y="495"/>
                    <a:pt x="1483" y="536"/>
                  </a:cubicBezTo>
                  <a:cubicBezTo>
                    <a:pt x="1481" y="547"/>
                    <a:pt x="1481" y="552"/>
                    <a:pt x="1482" y="552"/>
                  </a:cubicBezTo>
                  <a:cubicBezTo>
                    <a:pt x="1485" y="552"/>
                    <a:pt x="1494" y="527"/>
                    <a:pt x="1505" y="501"/>
                  </a:cubicBezTo>
                  <a:cubicBezTo>
                    <a:pt x="1520" y="469"/>
                    <a:pt x="1529" y="453"/>
                    <a:pt x="1532" y="453"/>
                  </a:cubicBezTo>
                  <a:lnTo>
                    <a:pt x="1532" y="453"/>
                  </a:lnTo>
                  <a:cubicBezTo>
                    <a:pt x="1535" y="453"/>
                    <a:pt x="1530" y="471"/>
                    <a:pt x="1517" y="508"/>
                  </a:cubicBezTo>
                  <a:cubicBezTo>
                    <a:pt x="1506" y="536"/>
                    <a:pt x="1504" y="549"/>
                    <a:pt x="1507" y="549"/>
                  </a:cubicBezTo>
                  <a:cubicBezTo>
                    <a:pt x="1512" y="549"/>
                    <a:pt x="1530" y="521"/>
                    <a:pt x="1549" y="479"/>
                  </a:cubicBezTo>
                  <a:cubicBezTo>
                    <a:pt x="1565" y="439"/>
                    <a:pt x="1572" y="422"/>
                    <a:pt x="1572" y="422"/>
                  </a:cubicBezTo>
                  <a:lnTo>
                    <a:pt x="1572" y="422"/>
                  </a:lnTo>
                  <a:cubicBezTo>
                    <a:pt x="1573" y="422"/>
                    <a:pt x="1570" y="431"/>
                    <a:pt x="1564" y="445"/>
                  </a:cubicBezTo>
                  <a:cubicBezTo>
                    <a:pt x="1552" y="479"/>
                    <a:pt x="1555" y="483"/>
                    <a:pt x="1555" y="483"/>
                  </a:cubicBezTo>
                  <a:cubicBezTo>
                    <a:pt x="1561" y="483"/>
                    <a:pt x="1564" y="486"/>
                    <a:pt x="1552" y="520"/>
                  </a:cubicBezTo>
                  <a:cubicBezTo>
                    <a:pt x="1552" y="520"/>
                    <a:pt x="1555" y="520"/>
                    <a:pt x="1577" y="492"/>
                  </a:cubicBezTo>
                  <a:cubicBezTo>
                    <a:pt x="1590" y="469"/>
                    <a:pt x="1598" y="460"/>
                    <a:pt x="1603" y="460"/>
                  </a:cubicBezTo>
                  <a:cubicBezTo>
                    <a:pt x="1611" y="460"/>
                    <a:pt x="1604" y="494"/>
                    <a:pt x="1583" y="539"/>
                  </a:cubicBezTo>
                  <a:lnTo>
                    <a:pt x="1608" y="511"/>
                  </a:lnTo>
                  <a:cubicBezTo>
                    <a:pt x="1631" y="470"/>
                    <a:pt x="1648" y="443"/>
                    <a:pt x="1650" y="443"/>
                  </a:cubicBezTo>
                  <a:lnTo>
                    <a:pt x="1650" y="443"/>
                  </a:lnTo>
                  <a:cubicBezTo>
                    <a:pt x="1651" y="443"/>
                    <a:pt x="1647" y="454"/>
                    <a:pt x="1633" y="479"/>
                  </a:cubicBezTo>
                  <a:cubicBezTo>
                    <a:pt x="1628" y="489"/>
                    <a:pt x="1623" y="499"/>
                    <a:pt x="1618" y="508"/>
                  </a:cubicBezTo>
                  <a:lnTo>
                    <a:pt x="1618" y="508"/>
                  </a:lnTo>
                  <a:cubicBezTo>
                    <a:pt x="1630" y="489"/>
                    <a:pt x="1638" y="481"/>
                    <a:pt x="1642" y="481"/>
                  </a:cubicBezTo>
                  <a:cubicBezTo>
                    <a:pt x="1651" y="481"/>
                    <a:pt x="1642" y="515"/>
                    <a:pt x="1618" y="558"/>
                  </a:cubicBezTo>
                  <a:cubicBezTo>
                    <a:pt x="1599" y="589"/>
                    <a:pt x="1599" y="589"/>
                    <a:pt x="1602" y="592"/>
                  </a:cubicBezTo>
                  <a:lnTo>
                    <a:pt x="1621" y="561"/>
                  </a:lnTo>
                  <a:cubicBezTo>
                    <a:pt x="1639" y="528"/>
                    <a:pt x="1657" y="498"/>
                    <a:pt x="1661" y="498"/>
                  </a:cubicBezTo>
                  <a:cubicBezTo>
                    <a:pt x="1661" y="498"/>
                    <a:pt x="1661" y="498"/>
                    <a:pt x="1661" y="498"/>
                  </a:cubicBezTo>
                  <a:cubicBezTo>
                    <a:pt x="1668" y="501"/>
                    <a:pt x="1671" y="504"/>
                    <a:pt x="1649" y="536"/>
                  </a:cubicBezTo>
                  <a:cubicBezTo>
                    <a:pt x="1638" y="561"/>
                    <a:pt x="1626" y="586"/>
                    <a:pt x="1628" y="586"/>
                  </a:cubicBezTo>
                  <a:cubicBezTo>
                    <a:pt x="1629" y="586"/>
                    <a:pt x="1631" y="582"/>
                    <a:pt x="1636" y="573"/>
                  </a:cubicBezTo>
                  <a:lnTo>
                    <a:pt x="1636" y="573"/>
                  </a:lnTo>
                  <a:cubicBezTo>
                    <a:pt x="1636" y="573"/>
                    <a:pt x="1640" y="577"/>
                    <a:pt x="1624" y="611"/>
                  </a:cubicBezTo>
                  <a:lnTo>
                    <a:pt x="1636" y="620"/>
                  </a:lnTo>
                  <a:cubicBezTo>
                    <a:pt x="1648" y="608"/>
                    <a:pt x="1655" y="602"/>
                    <a:pt x="1658" y="602"/>
                  </a:cubicBezTo>
                  <a:cubicBezTo>
                    <a:pt x="1661" y="602"/>
                    <a:pt x="1658" y="611"/>
                    <a:pt x="1646" y="627"/>
                  </a:cubicBezTo>
                  <a:cubicBezTo>
                    <a:pt x="1646" y="627"/>
                    <a:pt x="1646" y="627"/>
                    <a:pt x="1648" y="627"/>
                  </a:cubicBezTo>
                  <a:cubicBezTo>
                    <a:pt x="1652" y="627"/>
                    <a:pt x="1661" y="624"/>
                    <a:pt x="1680" y="605"/>
                  </a:cubicBezTo>
                  <a:lnTo>
                    <a:pt x="1680" y="605"/>
                  </a:lnTo>
                  <a:cubicBezTo>
                    <a:pt x="1687" y="611"/>
                    <a:pt x="1690" y="617"/>
                    <a:pt x="1665" y="645"/>
                  </a:cubicBezTo>
                  <a:cubicBezTo>
                    <a:pt x="1652" y="660"/>
                    <a:pt x="1645" y="667"/>
                    <a:pt x="1646" y="667"/>
                  </a:cubicBezTo>
                  <a:cubicBezTo>
                    <a:pt x="1647" y="667"/>
                    <a:pt x="1654" y="661"/>
                    <a:pt x="1668" y="649"/>
                  </a:cubicBezTo>
                  <a:cubicBezTo>
                    <a:pt x="1685" y="629"/>
                    <a:pt x="1692" y="625"/>
                    <a:pt x="1695" y="625"/>
                  </a:cubicBezTo>
                  <a:cubicBezTo>
                    <a:pt x="1697" y="625"/>
                    <a:pt x="1698" y="626"/>
                    <a:pt x="1699" y="627"/>
                  </a:cubicBezTo>
                  <a:lnTo>
                    <a:pt x="1705" y="633"/>
                  </a:lnTo>
                  <a:cubicBezTo>
                    <a:pt x="1724" y="612"/>
                    <a:pt x="1729" y="607"/>
                    <a:pt x="1731" y="607"/>
                  </a:cubicBezTo>
                  <a:cubicBezTo>
                    <a:pt x="1732" y="607"/>
                    <a:pt x="1733" y="607"/>
                    <a:pt x="1734" y="608"/>
                  </a:cubicBezTo>
                  <a:cubicBezTo>
                    <a:pt x="1737" y="611"/>
                    <a:pt x="1721" y="649"/>
                    <a:pt x="1724" y="652"/>
                  </a:cubicBezTo>
                  <a:cubicBezTo>
                    <a:pt x="1728" y="655"/>
                    <a:pt x="1730" y="657"/>
                    <a:pt x="1732" y="657"/>
                  </a:cubicBezTo>
                  <a:cubicBezTo>
                    <a:pt x="1737" y="657"/>
                    <a:pt x="1743" y="651"/>
                    <a:pt x="1759" y="633"/>
                  </a:cubicBezTo>
                  <a:cubicBezTo>
                    <a:pt x="1757" y="631"/>
                    <a:pt x="1766" y="619"/>
                    <a:pt x="1768" y="619"/>
                  </a:cubicBezTo>
                  <a:lnTo>
                    <a:pt x="1768" y="619"/>
                  </a:lnTo>
                  <a:cubicBezTo>
                    <a:pt x="1770" y="619"/>
                    <a:pt x="1769" y="623"/>
                    <a:pt x="1762" y="636"/>
                  </a:cubicBezTo>
                  <a:cubicBezTo>
                    <a:pt x="1765" y="639"/>
                    <a:pt x="1746" y="677"/>
                    <a:pt x="1755" y="689"/>
                  </a:cubicBezTo>
                  <a:cubicBezTo>
                    <a:pt x="1760" y="696"/>
                    <a:pt x="1762" y="700"/>
                    <a:pt x="1766" y="700"/>
                  </a:cubicBezTo>
                  <a:cubicBezTo>
                    <a:pt x="1771" y="700"/>
                    <a:pt x="1779" y="694"/>
                    <a:pt x="1796" y="680"/>
                  </a:cubicBezTo>
                  <a:cubicBezTo>
                    <a:pt x="1822" y="654"/>
                    <a:pt x="1836" y="642"/>
                    <a:pt x="1838" y="642"/>
                  </a:cubicBezTo>
                  <a:lnTo>
                    <a:pt x="1838" y="642"/>
                  </a:lnTo>
                  <a:cubicBezTo>
                    <a:pt x="1839" y="642"/>
                    <a:pt x="1827" y="656"/>
                    <a:pt x="1799" y="683"/>
                  </a:cubicBezTo>
                  <a:cubicBezTo>
                    <a:pt x="1766" y="718"/>
                    <a:pt x="1755" y="733"/>
                    <a:pt x="1758" y="733"/>
                  </a:cubicBezTo>
                  <a:cubicBezTo>
                    <a:pt x="1760" y="733"/>
                    <a:pt x="1767" y="727"/>
                    <a:pt x="1777" y="718"/>
                  </a:cubicBezTo>
                  <a:cubicBezTo>
                    <a:pt x="1802" y="704"/>
                    <a:pt x="1809" y="700"/>
                    <a:pt x="1812" y="700"/>
                  </a:cubicBezTo>
                  <a:cubicBezTo>
                    <a:pt x="1813" y="700"/>
                    <a:pt x="1814" y="701"/>
                    <a:pt x="1815" y="702"/>
                  </a:cubicBezTo>
                  <a:cubicBezTo>
                    <a:pt x="1795" y="718"/>
                    <a:pt x="1789" y="725"/>
                    <a:pt x="1796" y="725"/>
                  </a:cubicBezTo>
                  <a:cubicBezTo>
                    <a:pt x="1800" y="725"/>
                    <a:pt x="1808" y="722"/>
                    <a:pt x="1821" y="718"/>
                  </a:cubicBezTo>
                  <a:lnTo>
                    <a:pt x="1821" y="718"/>
                  </a:lnTo>
                  <a:cubicBezTo>
                    <a:pt x="1824" y="721"/>
                    <a:pt x="1824" y="721"/>
                    <a:pt x="1796" y="743"/>
                  </a:cubicBezTo>
                  <a:lnTo>
                    <a:pt x="1799" y="752"/>
                  </a:lnTo>
                  <a:cubicBezTo>
                    <a:pt x="1815" y="744"/>
                    <a:pt x="1827" y="740"/>
                    <a:pt x="1834" y="740"/>
                  </a:cubicBezTo>
                  <a:cubicBezTo>
                    <a:pt x="1858" y="740"/>
                    <a:pt x="1845" y="773"/>
                    <a:pt x="1821" y="790"/>
                  </a:cubicBezTo>
                  <a:cubicBezTo>
                    <a:pt x="1821" y="790"/>
                    <a:pt x="1822" y="791"/>
                    <a:pt x="1826" y="791"/>
                  </a:cubicBezTo>
                  <a:cubicBezTo>
                    <a:pt x="1830" y="791"/>
                    <a:pt x="1840" y="789"/>
                    <a:pt x="1859" y="780"/>
                  </a:cubicBezTo>
                  <a:cubicBezTo>
                    <a:pt x="1891" y="763"/>
                    <a:pt x="1908" y="755"/>
                    <a:pt x="1912" y="755"/>
                  </a:cubicBezTo>
                  <a:cubicBezTo>
                    <a:pt x="1916" y="755"/>
                    <a:pt x="1901" y="766"/>
                    <a:pt x="1865" y="787"/>
                  </a:cubicBezTo>
                  <a:cubicBezTo>
                    <a:pt x="1831" y="808"/>
                    <a:pt x="1814" y="818"/>
                    <a:pt x="1816" y="818"/>
                  </a:cubicBezTo>
                  <a:cubicBezTo>
                    <a:pt x="1818" y="818"/>
                    <a:pt x="1835" y="809"/>
                    <a:pt x="1868" y="793"/>
                  </a:cubicBezTo>
                  <a:cubicBezTo>
                    <a:pt x="1875" y="791"/>
                    <a:pt x="1880" y="789"/>
                    <a:pt x="1884" y="789"/>
                  </a:cubicBezTo>
                  <a:cubicBezTo>
                    <a:pt x="1905" y="789"/>
                    <a:pt x="1903" y="811"/>
                    <a:pt x="1846" y="837"/>
                  </a:cubicBezTo>
                  <a:lnTo>
                    <a:pt x="1777" y="871"/>
                  </a:lnTo>
                  <a:cubicBezTo>
                    <a:pt x="1802" y="863"/>
                    <a:pt x="1811" y="861"/>
                    <a:pt x="1814" y="861"/>
                  </a:cubicBezTo>
                  <a:cubicBezTo>
                    <a:pt x="1815" y="861"/>
                    <a:pt x="1815" y="862"/>
                    <a:pt x="1815" y="862"/>
                  </a:cubicBezTo>
                  <a:cubicBezTo>
                    <a:pt x="1831" y="855"/>
                    <a:pt x="1840" y="851"/>
                    <a:pt x="1846" y="851"/>
                  </a:cubicBezTo>
                  <a:cubicBezTo>
                    <a:pt x="1853" y="851"/>
                    <a:pt x="1855" y="856"/>
                    <a:pt x="1859" y="865"/>
                  </a:cubicBezTo>
                  <a:cubicBezTo>
                    <a:pt x="1862" y="871"/>
                    <a:pt x="1906" y="874"/>
                    <a:pt x="1909" y="887"/>
                  </a:cubicBezTo>
                  <a:cubicBezTo>
                    <a:pt x="1912" y="896"/>
                    <a:pt x="1918" y="912"/>
                    <a:pt x="1884" y="931"/>
                  </a:cubicBezTo>
                  <a:cubicBezTo>
                    <a:pt x="1884" y="935"/>
                    <a:pt x="1886" y="938"/>
                    <a:pt x="1901" y="938"/>
                  </a:cubicBezTo>
                  <a:cubicBezTo>
                    <a:pt x="1907" y="938"/>
                    <a:pt x="1915" y="938"/>
                    <a:pt x="1925" y="937"/>
                  </a:cubicBezTo>
                  <a:cubicBezTo>
                    <a:pt x="1933" y="936"/>
                    <a:pt x="1940" y="935"/>
                    <a:pt x="1944" y="935"/>
                  </a:cubicBezTo>
                  <a:cubicBezTo>
                    <a:pt x="1962" y="935"/>
                    <a:pt x="1958" y="943"/>
                    <a:pt x="1931" y="953"/>
                  </a:cubicBezTo>
                  <a:lnTo>
                    <a:pt x="1934" y="956"/>
                  </a:lnTo>
                  <a:cubicBezTo>
                    <a:pt x="1972" y="956"/>
                    <a:pt x="1972" y="962"/>
                    <a:pt x="1972" y="962"/>
                  </a:cubicBezTo>
                  <a:cubicBezTo>
                    <a:pt x="1942" y="970"/>
                    <a:pt x="1912" y="985"/>
                    <a:pt x="1929" y="985"/>
                  </a:cubicBezTo>
                  <a:cubicBezTo>
                    <a:pt x="1931" y="985"/>
                    <a:pt x="1935" y="985"/>
                    <a:pt x="1940" y="984"/>
                  </a:cubicBezTo>
                  <a:cubicBezTo>
                    <a:pt x="1954" y="979"/>
                    <a:pt x="1962" y="977"/>
                    <a:pt x="1968" y="977"/>
                  </a:cubicBezTo>
                  <a:cubicBezTo>
                    <a:pt x="1975" y="977"/>
                    <a:pt x="1976" y="981"/>
                    <a:pt x="1978" y="987"/>
                  </a:cubicBezTo>
                  <a:cubicBezTo>
                    <a:pt x="1950" y="1012"/>
                    <a:pt x="1971" y="1178"/>
                    <a:pt x="2002" y="1178"/>
                  </a:cubicBezTo>
                  <a:cubicBezTo>
                    <a:pt x="2002" y="1178"/>
                    <a:pt x="2003" y="1178"/>
                    <a:pt x="2003" y="1178"/>
                  </a:cubicBezTo>
                  <a:cubicBezTo>
                    <a:pt x="2003" y="1178"/>
                    <a:pt x="2003" y="1185"/>
                    <a:pt x="2003" y="1194"/>
                  </a:cubicBezTo>
                  <a:lnTo>
                    <a:pt x="2003" y="1210"/>
                  </a:lnTo>
                  <a:cubicBezTo>
                    <a:pt x="1925" y="1213"/>
                    <a:pt x="1965" y="1235"/>
                    <a:pt x="2000" y="1253"/>
                  </a:cubicBezTo>
                  <a:cubicBezTo>
                    <a:pt x="2038" y="1260"/>
                    <a:pt x="2038" y="1263"/>
                    <a:pt x="2038" y="1269"/>
                  </a:cubicBezTo>
                  <a:cubicBezTo>
                    <a:pt x="2029" y="1269"/>
                    <a:pt x="2022" y="1269"/>
                    <a:pt x="2016" y="1269"/>
                  </a:cubicBezTo>
                  <a:cubicBezTo>
                    <a:pt x="1960" y="1269"/>
                    <a:pt x="1963" y="1280"/>
                    <a:pt x="1994" y="1294"/>
                  </a:cubicBezTo>
                  <a:cubicBezTo>
                    <a:pt x="2048" y="1301"/>
                    <a:pt x="2063" y="1306"/>
                    <a:pt x="2039" y="1306"/>
                  </a:cubicBezTo>
                  <a:cubicBezTo>
                    <a:pt x="2030" y="1306"/>
                    <a:pt x="2015" y="1305"/>
                    <a:pt x="1994" y="1304"/>
                  </a:cubicBezTo>
                  <a:cubicBezTo>
                    <a:pt x="1976" y="1302"/>
                    <a:pt x="1962" y="1301"/>
                    <a:pt x="1953" y="1301"/>
                  </a:cubicBezTo>
                  <a:cubicBezTo>
                    <a:pt x="1925" y="1301"/>
                    <a:pt x="1944" y="1310"/>
                    <a:pt x="2028" y="1329"/>
                  </a:cubicBezTo>
                  <a:cubicBezTo>
                    <a:pt x="2066" y="1338"/>
                    <a:pt x="2066" y="1338"/>
                    <a:pt x="2028" y="1338"/>
                  </a:cubicBezTo>
                  <a:cubicBezTo>
                    <a:pt x="2005" y="1336"/>
                    <a:pt x="1989" y="1335"/>
                    <a:pt x="1978" y="1335"/>
                  </a:cubicBezTo>
                  <a:cubicBezTo>
                    <a:pt x="1953" y="1335"/>
                    <a:pt x="1961" y="1340"/>
                    <a:pt x="1987" y="1344"/>
                  </a:cubicBezTo>
                  <a:cubicBezTo>
                    <a:pt x="2036" y="1355"/>
                    <a:pt x="2052" y="1361"/>
                    <a:pt x="2033" y="1361"/>
                  </a:cubicBezTo>
                  <a:cubicBezTo>
                    <a:pt x="2025" y="1361"/>
                    <a:pt x="2008" y="1360"/>
                    <a:pt x="1984" y="1357"/>
                  </a:cubicBezTo>
                  <a:cubicBezTo>
                    <a:pt x="1957" y="1356"/>
                    <a:pt x="1939" y="1355"/>
                    <a:pt x="1930" y="1355"/>
                  </a:cubicBezTo>
                  <a:cubicBezTo>
                    <a:pt x="1915" y="1355"/>
                    <a:pt x="1931" y="1358"/>
                    <a:pt x="1978" y="1373"/>
                  </a:cubicBezTo>
                  <a:cubicBezTo>
                    <a:pt x="2035" y="1387"/>
                    <a:pt x="2045" y="1403"/>
                    <a:pt x="2014" y="1403"/>
                  </a:cubicBezTo>
                  <a:cubicBezTo>
                    <a:pt x="2004" y="1403"/>
                    <a:pt x="1990" y="1401"/>
                    <a:pt x="1972" y="1398"/>
                  </a:cubicBezTo>
                  <a:cubicBezTo>
                    <a:pt x="1972" y="1404"/>
                    <a:pt x="1934" y="1398"/>
                    <a:pt x="1972" y="1407"/>
                  </a:cubicBezTo>
                  <a:lnTo>
                    <a:pt x="1934" y="1404"/>
                  </a:lnTo>
                  <a:cubicBezTo>
                    <a:pt x="1931" y="1407"/>
                    <a:pt x="1931" y="1410"/>
                    <a:pt x="1928" y="1410"/>
                  </a:cubicBezTo>
                  <a:lnTo>
                    <a:pt x="1965" y="1423"/>
                  </a:lnTo>
                  <a:cubicBezTo>
                    <a:pt x="1962" y="1426"/>
                    <a:pt x="1915" y="1438"/>
                    <a:pt x="1906" y="1467"/>
                  </a:cubicBezTo>
                  <a:cubicBezTo>
                    <a:pt x="1884" y="1504"/>
                    <a:pt x="1878" y="1510"/>
                    <a:pt x="1915" y="1526"/>
                  </a:cubicBezTo>
                  <a:cubicBezTo>
                    <a:pt x="1954" y="1544"/>
                    <a:pt x="1969" y="1554"/>
                    <a:pt x="1963" y="1554"/>
                  </a:cubicBezTo>
                  <a:cubicBezTo>
                    <a:pt x="1958" y="1554"/>
                    <a:pt x="1939" y="1548"/>
                    <a:pt x="1909" y="1532"/>
                  </a:cubicBezTo>
                  <a:cubicBezTo>
                    <a:pt x="1909" y="1533"/>
                    <a:pt x="1908" y="1533"/>
                    <a:pt x="1907" y="1533"/>
                  </a:cubicBezTo>
                  <a:cubicBezTo>
                    <a:pt x="1901" y="1533"/>
                    <a:pt x="1886" y="1530"/>
                    <a:pt x="1877" y="1530"/>
                  </a:cubicBezTo>
                  <a:cubicBezTo>
                    <a:pt x="1872" y="1530"/>
                    <a:pt x="1869" y="1531"/>
                    <a:pt x="1868" y="1532"/>
                  </a:cubicBezTo>
                  <a:cubicBezTo>
                    <a:pt x="1865" y="1535"/>
                    <a:pt x="1862" y="1538"/>
                    <a:pt x="1857" y="1538"/>
                  </a:cubicBezTo>
                  <a:cubicBezTo>
                    <a:pt x="1851" y="1538"/>
                    <a:pt x="1841" y="1535"/>
                    <a:pt x="1824" y="1523"/>
                  </a:cubicBezTo>
                  <a:lnTo>
                    <a:pt x="1824" y="1526"/>
                  </a:lnTo>
                  <a:cubicBezTo>
                    <a:pt x="1869" y="1563"/>
                    <a:pt x="1867" y="1584"/>
                    <a:pt x="1847" y="1584"/>
                  </a:cubicBezTo>
                  <a:cubicBezTo>
                    <a:pt x="1842" y="1584"/>
                    <a:pt x="1835" y="1583"/>
                    <a:pt x="1828" y="1579"/>
                  </a:cubicBezTo>
                  <a:lnTo>
                    <a:pt x="1828" y="1579"/>
                  </a:lnTo>
                  <a:cubicBezTo>
                    <a:pt x="1824" y="1586"/>
                    <a:pt x="1821" y="1589"/>
                    <a:pt x="1843" y="1617"/>
                  </a:cubicBezTo>
                  <a:cubicBezTo>
                    <a:pt x="1855" y="1634"/>
                    <a:pt x="1860" y="1642"/>
                    <a:pt x="1857" y="1642"/>
                  </a:cubicBezTo>
                  <a:cubicBezTo>
                    <a:pt x="1854" y="1642"/>
                    <a:pt x="1847" y="1636"/>
                    <a:pt x="1834" y="1626"/>
                  </a:cubicBezTo>
                  <a:cubicBezTo>
                    <a:pt x="1820" y="1614"/>
                    <a:pt x="1802" y="1604"/>
                    <a:pt x="1794" y="1604"/>
                  </a:cubicBezTo>
                  <a:cubicBezTo>
                    <a:pt x="1786" y="1604"/>
                    <a:pt x="1788" y="1614"/>
                    <a:pt x="1815" y="1642"/>
                  </a:cubicBezTo>
                  <a:lnTo>
                    <a:pt x="1787" y="1617"/>
                  </a:lnTo>
                  <a:cubicBezTo>
                    <a:pt x="1779" y="1610"/>
                    <a:pt x="1774" y="1608"/>
                    <a:pt x="1773" y="1608"/>
                  </a:cubicBezTo>
                  <a:lnTo>
                    <a:pt x="1773" y="1608"/>
                  </a:lnTo>
                  <a:cubicBezTo>
                    <a:pt x="1768" y="1608"/>
                    <a:pt x="1787" y="1630"/>
                    <a:pt x="1806" y="1648"/>
                  </a:cubicBezTo>
                  <a:cubicBezTo>
                    <a:pt x="1829" y="1675"/>
                    <a:pt x="1841" y="1690"/>
                    <a:pt x="1839" y="1690"/>
                  </a:cubicBezTo>
                  <a:cubicBezTo>
                    <a:pt x="1836" y="1690"/>
                    <a:pt x="1816" y="1671"/>
                    <a:pt x="1774" y="1626"/>
                  </a:cubicBezTo>
                  <a:cubicBezTo>
                    <a:pt x="1746" y="1594"/>
                    <a:pt x="1733" y="1582"/>
                    <a:pt x="1731" y="1582"/>
                  </a:cubicBezTo>
                  <a:lnTo>
                    <a:pt x="1731" y="1582"/>
                  </a:lnTo>
                  <a:cubicBezTo>
                    <a:pt x="1730" y="1582"/>
                    <a:pt x="1735" y="1589"/>
                    <a:pt x="1746" y="1601"/>
                  </a:cubicBezTo>
                  <a:cubicBezTo>
                    <a:pt x="1762" y="1624"/>
                    <a:pt x="1778" y="1647"/>
                    <a:pt x="1775" y="1647"/>
                  </a:cubicBezTo>
                  <a:cubicBezTo>
                    <a:pt x="1773" y="1647"/>
                    <a:pt x="1769" y="1644"/>
                    <a:pt x="1762" y="1636"/>
                  </a:cubicBezTo>
                  <a:lnTo>
                    <a:pt x="1762" y="1636"/>
                  </a:lnTo>
                  <a:cubicBezTo>
                    <a:pt x="1759" y="1639"/>
                    <a:pt x="1755" y="1639"/>
                    <a:pt x="1802" y="1698"/>
                  </a:cubicBezTo>
                  <a:cubicBezTo>
                    <a:pt x="1824" y="1730"/>
                    <a:pt x="1821" y="1730"/>
                    <a:pt x="1818" y="1733"/>
                  </a:cubicBezTo>
                  <a:cubicBezTo>
                    <a:pt x="1803" y="1714"/>
                    <a:pt x="1787" y="1693"/>
                    <a:pt x="1775" y="1671"/>
                  </a:cubicBezTo>
                  <a:lnTo>
                    <a:pt x="1775" y="1671"/>
                  </a:lnTo>
                  <a:cubicBezTo>
                    <a:pt x="1774" y="1672"/>
                    <a:pt x="1771" y="1673"/>
                    <a:pt x="1768" y="1677"/>
                  </a:cubicBezTo>
                  <a:cubicBezTo>
                    <a:pt x="1765" y="1677"/>
                    <a:pt x="1734" y="1651"/>
                    <a:pt x="1712" y="1620"/>
                  </a:cubicBezTo>
                  <a:cubicBezTo>
                    <a:pt x="1703" y="1609"/>
                    <a:pt x="1697" y="1603"/>
                    <a:pt x="1696" y="1603"/>
                  </a:cubicBezTo>
                  <a:lnTo>
                    <a:pt x="1696" y="1603"/>
                  </a:lnTo>
                  <a:cubicBezTo>
                    <a:pt x="1694" y="1603"/>
                    <a:pt x="1704" y="1618"/>
                    <a:pt x="1730" y="1655"/>
                  </a:cubicBezTo>
                  <a:cubicBezTo>
                    <a:pt x="1774" y="1717"/>
                    <a:pt x="1774" y="1717"/>
                    <a:pt x="1768" y="1720"/>
                  </a:cubicBezTo>
                  <a:cubicBezTo>
                    <a:pt x="1767" y="1721"/>
                    <a:pt x="1766" y="1722"/>
                    <a:pt x="1765" y="1722"/>
                  </a:cubicBezTo>
                  <a:cubicBezTo>
                    <a:pt x="1761" y="1722"/>
                    <a:pt x="1755" y="1717"/>
                    <a:pt x="1740" y="1695"/>
                  </a:cubicBezTo>
                  <a:cubicBezTo>
                    <a:pt x="1723" y="1672"/>
                    <a:pt x="1719" y="1666"/>
                    <a:pt x="1715" y="1666"/>
                  </a:cubicBezTo>
                  <a:cubicBezTo>
                    <a:pt x="1714" y="1666"/>
                    <a:pt x="1713" y="1666"/>
                    <a:pt x="1712" y="1667"/>
                  </a:cubicBezTo>
                  <a:cubicBezTo>
                    <a:pt x="1702" y="1670"/>
                    <a:pt x="1746" y="1774"/>
                    <a:pt x="1777" y="1843"/>
                  </a:cubicBezTo>
                  <a:cubicBezTo>
                    <a:pt x="1796" y="1876"/>
                    <a:pt x="1806" y="1892"/>
                    <a:pt x="1805" y="1892"/>
                  </a:cubicBezTo>
                  <a:cubicBezTo>
                    <a:pt x="1805" y="1892"/>
                    <a:pt x="1794" y="1877"/>
                    <a:pt x="1774" y="1846"/>
                  </a:cubicBezTo>
                  <a:cubicBezTo>
                    <a:pt x="1761" y="1821"/>
                    <a:pt x="1754" y="1816"/>
                    <a:pt x="1750" y="1816"/>
                  </a:cubicBezTo>
                  <a:cubicBezTo>
                    <a:pt x="1748" y="1816"/>
                    <a:pt x="1747" y="1817"/>
                    <a:pt x="1746" y="1818"/>
                  </a:cubicBezTo>
                  <a:cubicBezTo>
                    <a:pt x="1727" y="1783"/>
                    <a:pt x="1734" y="1780"/>
                    <a:pt x="1737" y="1780"/>
                  </a:cubicBezTo>
                  <a:lnTo>
                    <a:pt x="1718" y="1745"/>
                  </a:lnTo>
                  <a:cubicBezTo>
                    <a:pt x="1698" y="1715"/>
                    <a:pt x="1688" y="1699"/>
                    <a:pt x="1686" y="1699"/>
                  </a:cubicBezTo>
                  <a:lnTo>
                    <a:pt x="1686" y="1699"/>
                  </a:lnTo>
                  <a:cubicBezTo>
                    <a:pt x="1684" y="1699"/>
                    <a:pt x="1691" y="1716"/>
                    <a:pt x="1705" y="1752"/>
                  </a:cubicBezTo>
                  <a:cubicBezTo>
                    <a:pt x="1712" y="1769"/>
                    <a:pt x="1715" y="1778"/>
                    <a:pt x="1714" y="1778"/>
                  </a:cubicBezTo>
                  <a:cubicBezTo>
                    <a:pt x="1713" y="1778"/>
                    <a:pt x="1708" y="1770"/>
                    <a:pt x="1699" y="1755"/>
                  </a:cubicBezTo>
                  <a:cubicBezTo>
                    <a:pt x="1684" y="1733"/>
                    <a:pt x="1670" y="1712"/>
                    <a:pt x="1668" y="1712"/>
                  </a:cubicBezTo>
                  <a:lnTo>
                    <a:pt x="1668" y="1712"/>
                  </a:lnTo>
                  <a:cubicBezTo>
                    <a:pt x="1668" y="1712"/>
                    <a:pt x="1669" y="1716"/>
                    <a:pt x="1674" y="1727"/>
                  </a:cubicBezTo>
                  <a:cubicBezTo>
                    <a:pt x="1674" y="1727"/>
                    <a:pt x="1674" y="1727"/>
                    <a:pt x="1673" y="1727"/>
                  </a:cubicBezTo>
                  <a:cubicBezTo>
                    <a:pt x="1671" y="1727"/>
                    <a:pt x="1662" y="1724"/>
                    <a:pt x="1646" y="1695"/>
                  </a:cubicBezTo>
                  <a:lnTo>
                    <a:pt x="1646" y="1695"/>
                  </a:lnTo>
                  <a:cubicBezTo>
                    <a:pt x="1636" y="1698"/>
                    <a:pt x="1633" y="1698"/>
                    <a:pt x="1649" y="1736"/>
                  </a:cubicBezTo>
                  <a:cubicBezTo>
                    <a:pt x="1661" y="1771"/>
                    <a:pt x="1658" y="1771"/>
                    <a:pt x="1652" y="1774"/>
                  </a:cubicBezTo>
                  <a:cubicBezTo>
                    <a:pt x="1649" y="1774"/>
                    <a:pt x="1643" y="1774"/>
                    <a:pt x="1658" y="1811"/>
                  </a:cubicBezTo>
                  <a:cubicBezTo>
                    <a:pt x="1671" y="1846"/>
                    <a:pt x="1680" y="1883"/>
                    <a:pt x="1668" y="1886"/>
                  </a:cubicBezTo>
                  <a:cubicBezTo>
                    <a:pt x="1669" y="1902"/>
                    <a:pt x="1669" y="1912"/>
                    <a:pt x="1667" y="1912"/>
                  </a:cubicBezTo>
                  <a:cubicBezTo>
                    <a:pt x="1664" y="1912"/>
                    <a:pt x="1656" y="1895"/>
                    <a:pt x="1640" y="1855"/>
                  </a:cubicBezTo>
                  <a:cubicBezTo>
                    <a:pt x="1630" y="1829"/>
                    <a:pt x="1626" y="1823"/>
                    <a:pt x="1622" y="1823"/>
                  </a:cubicBezTo>
                  <a:cubicBezTo>
                    <a:pt x="1620" y="1823"/>
                    <a:pt x="1619" y="1823"/>
                    <a:pt x="1618" y="1824"/>
                  </a:cubicBezTo>
                  <a:cubicBezTo>
                    <a:pt x="1618" y="1824"/>
                    <a:pt x="1614" y="1824"/>
                    <a:pt x="1599" y="1789"/>
                  </a:cubicBezTo>
                  <a:cubicBezTo>
                    <a:pt x="1594" y="1779"/>
                    <a:pt x="1592" y="1775"/>
                    <a:pt x="1591" y="1775"/>
                  </a:cubicBezTo>
                  <a:lnTo>
                    <a:pt x="1591" y="1775"/>
                  </a:lnTo>
                  <a:cubicBezTo>
                    <a:pt x="1589" y="1775"/>
                    <a:pt x="1595" y="1800"/>
                    <a:pt x="1602" y="1827"/>
                  </a:cubicBezTo>
                  <a:lnTo>
                    <a:pt x="1624" y="1899"/>
                  </a:lnTo>
                  <a:cubicBezTo>
                    <a:pt x="1605" y="1865"/>
                    <a:pt x="1593" y="1830"/>
                    <a:pt x="1583" y="1792"/>
                  </a:cubicBezTo>
                  <a:cubicBezTo>
                    <a:pt x="1571" y="1756"/>
                    <a:pt x="1564" y="1738"/>
                    <a:pt x="1564" y="1738"/>
                  </a:cubicBezTo>
                  <a:lnTo>
                    <a:pt x="1564" y="1738"/>
                  </a:lnTo>
                  <a:cubicBezTo>
                    <a:pt x="1563" y="1738"/>
                    <a:pt x="1567" y="1756"/>
                    <a:pt x="1577" y="1792"/>
                  </a:cubicBezTo>
                  <a:cubicBezTo>
                    <a:pt x="1584" y="1820"/>
                    <a:pt x="1589" y="1847"/>
                    <a:pt x="1583" y="1847"/>
                  </a:cubicBezTo>
                  <a:cubicBezTo>
                    <a:pt x="1581" y="1847"/>
                    <a:pt x="1577" y="1843"/>
                    <a:pt x="1571" y="1833"/>
                  </a:cubicBezTo>
                  <a:cubicBezTo>
                    <a:pt x="1569" y="1833"/>
                    <a:pt x="1568" y="1833"/>
                    <a:pt x="1567" y="1833"/>
                  </a:cubicBezTo>
                  <a:cubicBezTo>
                    <a:pt x="1558" y="1833"/>
                    <a:pt x="1550" y="1831"/>
                    <a:pt x="1542" y="1799"/>
                  </a:cubicBezTo>
                  <a:cubicBezTo>
                    <a:pt x="1538" y="1788"/>
                    <a:pt x="1536" y="1784"/>
                    <a:pt x="1535" y="1784"/>
                  </a:cubicBezTo>
                  <a:cubicBezTo>
                    <a:pt x="1532" y="1784"/>
                    <a:pt x="1533" y="1802"/>
                    <a:pt x="1533" y="1802"/>
                  </a:cubicBezTo>
                  <a:cubicBezTo>
                    <a:pt x="1535" y="1821"/>
                    <a:pt x="1534" y="1830"/>
                    <a:pt x="1530" y="1830"/>
                  </a:cubicBezTo>
                  <a:cubicBezTo>
                    <a:pt x="1526" y="1830"/>
                    <a:pt x="1519" y="1822"/>
                    <a:pt x="1508" y="1805"/>
                  </a:cubicBezTo>
                  <a:cubicBezTo>
                    <a:pt x="1489" y="1769"/>
                    <a:pt x="1481" y="1751"/>
                    <a:pt x="1478" y="1751"/>
                  </a:cubicBezTo>
                  <a:lnTo>
                    <a:pt x="1478" y="1751"/>
                  </a:lnTo>
                  <a:cubicBezTo>
                    <a:pt x="1475" y="1751"/>
                    <a:pt x="1478" y="1770"/>
                    <a:pt x="1483" y="1808"/>
                  </a:cubicBezTo>
                  <a:cubicBezTo>
                    <a:pt x="1485" y="1830"/>
                    <a:pt x="1487" y="1850"/>
                    <a:pt x="1487" y="1850"/>
                  </a:cubicBezTo>
                  <a:cubicBezTo>
                    <a:pt x="1486" y="1850"/>
                    <a:pt x="1483" y="1839"/>
                    <a:pt x="1477" y="1808"/>
                  </a:cubicBezTo>
                  <a:cubicBezTo>
                    <a:pt x="1474" y="1797"/>
                    <a:pt x="1472" y="1793"/>
                    <a:pt x="1470" y="1793"/>
                  </a:cubicBezTo>
                  <a:cubicBezTo>
                    <a:pt x="1467" y="1793"/>
                    <a:pt x="1465" y="1819"/>
                    <a:pt x="1461" y="1846"/>
                  </a:cubicBezTo>
                  <a:cubicBezTo>
                    <a:pt x="1461" y="1896"/>
                    <a:pt x="1464" y="1946"/>
                    <a:pt x="1470" y="1996"/>
                  </a:cubicBezTo>
                  <a:cubicBezTo>
                    <a:pt x="1474" y="2041"/>
                    <a:pt x="1476" y="2059"/>
                    <a:pt x="1472" y="2059"/>
                  </a:cubicBezTo>
                  <a:cubicBezTo>
                    <a:pt x="1470" y="2059"/>
                    <a:pt x="1465" y="2051"/>
                    <a:pt x="1458" y="2037"/>
                  </a:cubicBezTo>
                  <a:cubicBezTo>
                    <a:pt x="1451" y="2037"/>
                    <a:pt x="1442" y="1999"/>
                    <a:pt x="1442" y="1962"/>
                  </a:cubicBezTo>
                  <a:cubicBezTo>
                    <a:pt x="1439" y="1924"/>
                    <a:pt x="1445" y="1924"/>
                    <a:pt x="1445" y="1924"/>
                  </a:cubicBezTo>
                  <a:lnTo>
                    <a:pt x="1448" y="1921"/>
                  </a:lnTo>
                  <a:cubicBezTo>
                    <a:pt x="1445" y="1885"/>
                    <a:pt x="1442" y="1849"/>
                    <a:pt x="1434" y="1849"/>
                  </a:cubicBezTo>
                  <a:cubicBezTo>
                    <a:pt x="1433" y="1849"/>
                    <a:pt x="1433" y="1849"/>
                    <a:pt x="1433" y="1849"/>
                  </a:cubicBezTo>
                  <a:cubicBezTo>
                    <a:pt x="1428" y="1830"/>
                    <a:pt x="1425" y="1821"/>
                    <a:pt x="1423" y="1821"/>
                  </a:cubicBezTo>
                  <a:cubicBezTo>
                    <a:pt x="1421" y="1821"/>
                    <a:pt x="1420" y="1830"/>
                    <a:pt x="1420" y="1849"/>
                  </a:cubicBezTo>
                  <a:cubicBezTo>
                    <a:pt x="1414" y="1811"/>
                    <a:pt x="1404" y="1811"/>
                    <a:pt x="1392" y="1808"/>
                  </a:cubicBezTo>
                  <a:cubicBezTo>
                    <a:pt x="1383" y="1808"/>
                    <a:pt x="1367" y="1808"/>
                    <a:pt x="1361" y="1771"/>
                  </a:cubicBezTo>
                  <a:cubicBezTo>
                    <a:pt x="1351" y="1771"/>
                    <a:pt x="1345" y="1771"/>
                    <a:pt x="1345" y="1808"/>
                  </a:cubicBezTo>
                  <a:cubicBezTo>
                    <a:pt x="1343" y="1852"/>
                    <a:pt x="1341" y="1870"/>
                    <a:pt x="1340" y="1870"/>
                  </a:cubicBezTo>
                  <a:cubicBezTo>
                    <a:pt x="1339" y="1870"/>
                    <a:pt x="1339" y="1861"/>
                    <a:pt x="1339" y="1846"/>
                  </a:cubicBezTo>
                  <a:cubicBezTo>
                    <a:pt x="1335" y="1797"/>
                    <a:pt x="1309" y="1758"/>
                    <a:pt x="1288" y="1758"/>
                  </a:cubicBezTo>
                  <a:cubicBezTo>
                    <a:pt x="1276" y="1758"/>
                    <a:pt x="1266" y="1769"/>
                    <a:pt x="1260" y="1796"/>
                  </a:cubicBezTo>
                  <a:lnTo>
                    <a:pt x="1251" y="1796"/>
                  </a:lnTo>
                  <a:cubicBezTo>
                    <a:pt x="1247" y="1774"/>
                    <a:pt x="1236" y="1762"/>
                    <a:pt x="1226" y="1762"/>
                  </a:cubicBezTo>
                  <a:cubicBezTo>
                    <a:pt x="1217" y="1762"/>
                    <a:pt x="1209" y="1768"/>
                    <a:pt x="1204" y="1783"/>
                  </a:cubicBezTo>
                  <a:lnTo>
                    <a:pt x="1188" y="1780"/>
                  </a:lnTo>
                  <a:cubicBezTo>
                    <a:pt x="1187" y="1759"/>
                    <a:pt x="1185" y="1749"/>
                    <a:pt x="1182" y="1749"/>
                  </a:cubicBezTo>
                  <a:cubicBezTo>
                    <a:pt x="1178" y="1749"/>
                    <a:pt x="1174" y="1757"/>
                    <a:pt x="1166" y="1774"/>
                  </a:cubicBezTo>
                  <a:cubicBezTo>
                    <a:pt x="1157" y="1798"/>
                    <a:pt x="1150" y="1824"/>
                    <a:pt x="1150" y="1824"/>
                  </a:cubicBezTo>
                  <a:cubicBezTo>
                    <a:pt x="1150" y="1824"/>
                    <a:pt x="1151" y="1819"/>
                    <a:pt x="1154" y="1808"/>
                  </a:cubicBezTo>
                  <a:cubicBezTo>
                    <a:pt x="1163" y="1774"/>
                    <a:pt x="1151" y="1771"/>
                    <a:pt x="1132" y="1764"/>
                  </a:cubicBezTo>
                  <a:cubicBezTo>
                    <a:pt x="1126" y="1761"/>
                    <a:pt x="1121" y="1759"/>
                    <a:pt x="1118" y="1759"/>
                  </a:cubicBezTo>
                  <a:cubicBezTo>
                    <a:pt x="1112" y="1759"/>
                    <a:pt x="1111" y="1767"/>
                    <a:pt x="1107" y="1792"/>
                  </a:cubicBezTo>
                  <a:cubicBezTo>
                    <a:pt x="1099" y="1800"/>
                    <a:pt x="1093" y="1803"/>
                    <a:pt x="1090" y="1803"/>
                  </a:cubicBezTo>
                  <a:cubicBezTo>
                    <a:pt x="1080" y="1803"/>
                    <a:pt x="1088" y="1777"/>
                    <a:pt x="1097" y="1749"/>
                  </a:cubicBezTo>
                  <a:cubicBezTo>
                    <a:pt x="1110" y="1717"/>
                    <a:pt x="1115" y="1699"/>
                    <a:pt x="1113" y="1699"/>
                  </a:cubicBezTo>
                  <a:lnTo>
                    <a:pt x="1113" y="1699"/>
                  </a:lnTo>
                  <a:cubicBezTo>
                    <a:pt x="1111" y="1699"/>
                    <a:pt x="1098" y="1725"/>
                    <a:pt x="1075" y="1783"/>
                  </a:cubicBezTo>
                  <a:cubicBezTo>
                    <a:pt x="1060" y="1821"/>
                    <a:pt x="1049" y="1836"/>
                    <a:pt x="1045" y="1836"/>
                  </a:cubicBezTo>
                  <a:cubicBezTo>
                    <a:pt x="1041" y="1836"/>
                    <a:pt x="1042" y="1827"/>
                    <a:pt x="1047" y="1811"/>
                  </a:cubicBezTo>
                  <a:cubicBezTo>
                    <a:pt x="1057" y="1785"/>
                    <a:pt x="1063" y="1779"/>
                    <a:pt x="1066" y="1779"/>
                  </a:cubicBezTo>
                  <a:cubicBezTo>
                    <a:pt x="1068" y="1779"/>
                    <a:pt x="1068" y="1779"/>
                    <a:pt x="1069" y="1780"/>
                  </a:cubicBezTo>
                  <a:lnTo>
                    <a:pt x="1094" y="1708"/>
                  </a:lnTo>
                  <a:cubicBezTo>
                    <a:pt x="1091" y="1708"/>
                    <a:pt x="1091" y="1708"/>
                    <a:pt x="1072" y="1739"/>
                  </a:cubicBezTo>
                  <a:cubicBezTo>
                    <a:pt x="1072" y="1739"/>
                    <a:pt x="1069" y="1739"/>
                    <a:pt x="1050" y="1771"/>
                  </a:cubicBezTo>
                  <a:cubicBezTo>
                    <a:pt x="1032" y="1805"/>
                    <a:pt x="1019" y="1839"/>
                    <a:pt x="1010" y="1877"/>
                  </a:cubicBezTo>
                  <a:cubicBezTo>
                    <a:pt x="1005" y="1906"/>
                    <a:pt x="1000" y="1913"/>
                    <a:pt x="995" y="1913"/>
                  </a:cubicBezTo>
                  <a:cubicBezTo>
                    <a:pt x="994" y="1913"/>
                    <a:pt x="992" y="1912"/>
                    <a:pt x="991" y="1912"/>
                  </a:cubicBezTo>
                  <a:cubicBezTo>
                    <a:pt x="994" y="1874"/>
                    <a:pt x="1006" y="1836"/>
                    <a:pt x="1025" y="1802"/>
                  </a:cubicBezTo>
                  <a:cubicBezTo>
                    <a:pt x="1026" y="1802"/>
                    <a:pt x="1026" y="1802"/>
                    <a:pt x="1026" y="1802"/>
                  </a:cubicBezTo>
                  <a:cubicBezTo>
                    <a:pt x="1033" y="1802"/>
                    <a:pt x="1045" y="1769"/>
                    <a:pt x="1060" y="1736"/>
                  </a:cubicBezTo>
                  <a:cubicBezTo>
                    <a:pt x="1062" y="1729"/>
                    <a:pt x="1062" y="1726"/>
                    <a:pt x="1060" y="1726"/>
                  </a:cubicBezTo>
                  <a:cubicBezTo>
                    <a:pt x="1052" y="1726"/>
                    <a:pt x="1015" y="1772"/>
                    <a:pt x="988" y="1824"/>
                  </a:cubicBezTo>
                  <a:cubicBezTo>
                    <a:pt x="981" y="1838"/>
                    <a:pt x="977" y="1846"/>
                    <a:pt x="977" y="1846"/>
                  </a:cubicBezTo>
                  <a:cubicBezTo>
                    <a:pt x="977" y="1846"/>
                    <a:pt x="984" y="1830"/>
                    <a:pt x="1000" y="1789"/>
                  </a:cubicBezTo>
                  <a:cubicBezTo>
                    <a:pt x="1016" y="1755"/>
                    <a:pt x="1006" y="1752"/>
                    <a:pt x="997" y="1745"/>
                  </a:cubicBezTo>
                  <a:cubicBezTo>
                    <a:pt x="994" y="1744"/>
                    <a:pt x="992" y="1742"/>
                    <a:pt x="990" y="1742"/>
                  </a:cubicBezTo>
                  <a:cubicBezTo>
                    <a:pt x="984" y="1742"/>
                    <a:pt x="979" y="1749"/>
                    <a:pt x="966" y="1774"/>
                  </a:cubicBezTo>
                  <a:cubicBezTo>
                    <a:pt x="951" y="1804"/>
                    <a:pt x="936" y="1837"/>
                    <a:pt x="929" y="1837"/>
                  </a:cubicBezTo>
                  <a:cubicBezTo>
                    <a:pt x="929" y="1837"/>
                    <a:pt x="928" y="1836"/>
                    <a:pt x="928" y="1836"/>
                  </a:cubicBezTo>
                  <a:lnTo>
                    <a:pt x="928" y="1836"/>
                  </a:lnTo>
                  <a:cubicBezTo>
                    <a:pt x="934" y="1839"/>
                    <a:pt x="919" y="1874"/>
                    <a:pt x="900" y="1908"/>
                  </a:cubicBezTo>
                  <a:cubicBezTo>
                    <a:pt x="903" y="1883"/>
                    <a:pt x="909" y="1858"/>
                    <a:pt x="919" y="1833"/>
                  </a:cubicBezTo>
                  <a:cubicBezTo>
                    <a:pt x="941" y="1758"/>
                    <a:pt x="950" y="1720"/>
                    <a:pt x="934" y="1708"/>
                  </a:cubicBezTo>
                  <a:cubicBezTo>
                    <a:pt x="925" y="1702"/>
                    <a:pt x="912" y="1695"/>
                    <a:pt x="931" y="1661"/>
                  </a:cubicBezTo>
                  <a:cubicBezTo>
                    <a:pt x="928" y="1659"/>
                    <a:pt x="925" y="1657"/>
                    <a:pt x="922" y="1657"/>
                  </a:cubicBezTo>
                  <a:cubicBezTo>
                    <a:pt x="917" y="1657"/>
                    <a:pt x="911" y="1663"/>
                    <a:pt x="897" y="1683"/>
                  </a:cubicBezTo>
                  <a:lnTo>
                    <a:pt x="887" y="1677"/>
                  </a:lnTo>
                  <a:cubicBezTo>
                    <a:pt x="898" y="1659"/>
                    <a:pt x="900" y="1649"/>
                    <a:pt x="896" y="1649"/>
                  </a:cubicBezTo>
                  <a:cubicBezTo>
                    <a:pt x="893" y="1649"/>
                    <a:pt x="886" y="1655"/>
                    <a:pt x="878" y="1667"/>
                  </a:cubicBezTo>
                  <a:cubicBezTo>
                    <a:pt x="870" y="1675"/>
                    <a:pt x="866" y="1678"/>
                    <a:pt x="864" y="1678"/>
                  </a:cubicBezTo>
                  <a:cubicBezTo>
                    <a:pt x="859" y="1678"/>
                    <a:pt x="868" y="1660"/>
                    <a:pt x="865" y="1658"/>
                  </a:cubicBezTo>
                  <a:cubicBezTo>
                    <a:pt x="884" y="1628"/>
                    <a:pt x="894" y="1611"/>
                    <a:pt x="893" y="1611"/>
                  </a:cubicBezTo>
                  <a:lnTo>
                    <a:pt x="893" y="1611"/>
                  </a:lnTo>
                  <a:cubicBezTo>
                    <a:pt x="893" y="1611"/>
                    <a:pt x="876" y="1635"/>
                    <a:pt x="840" y="1686"/>
                  </a:cubicBezTo>
                  <a:cubicBezTo>
                    <a:pt x="822" y="1705"/>
                    <a:pt x="809" y="1730"/>
                    <a:pt x="806" y="1758"/>
                  </a:cubicBezTo>
                  <a:cubicBezTo>
                    <a:pt x="809" y="1761"/>
                    <a:pt x="815" y="1764"/>
                    <a:pt x="818" y="1767"/>
                  </a:cubicBezTo>
                  <a:lnTo>
                    <a:pt x="784" y="1786"/>
                  </a:lnTo>
                  <a:cubicBezTo>
                    <a:pt x="784" y="1786"/>
                    <a:pt x="783" y="1786"/>
                    <a:pt x="783" y="1786"/>
                  </a:cubicBezTo>
                  <a:cubicBezTo>
                    <a:pt x="777" y="1786"/>
                    <a:pt x="748" y="1807"/>
                    <a:pt x="724" y="1836"/>
                  </a:cubicBezTo>
                  <a:cubicBezTo>
                    <a:pt x="724" y="1836"/>
                    <a:pt x="705" y="1862"/>
                    <a:pt x="697" y="1862"/>
                  </a:cubicBezTo>
                  <a:cubicBezTo>
                    <a:pt x="697" y="1862"/>
                    <a:pt x="697" y="1862"/>
                    <a:pt x="696" y="1861"/>
                  </a:cubicBezTo>
                  <a:lnTo>
                    <a:pt x="743" y="1802"/>
                  </a:lnTo>
                  <a:cubicBezTo>
                    <a:pt x="771" y="1774"/>
                    <a:pt x="793" y="1745"/>
                    <a:pt x="815" y="1714"/>
                  </a:cubicBezTo>
                  <a:cubicBezTo>
                    <a:pt x="844" y="1673"/>
                    <a:pt x="859" y="1643"/>
                    <a:pt x="853" y="1643"/>
                  </a:cubicBezTo>
                  <a:cubicBezTo>
                    <a:pt x="850" y="1643"/>
                    <a:pt x="841" y="1651"/>
                    <a:pt x="825" y="1670"/>
                  </a:cubicBezTo>
                  <a:cubicBezTo>
                    <a:pt x="822" y="1667"/>
                    <a:pt x="822" y="1667"/>
                    <a:pt x="840" y="1636"/>
                  </a:cubicBezTo>
                  <a:cubicBezTo>
                    <a:pt x="851" y="1623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9" y="1628"/>
                    <a:pt x="809" y="1658"/>
                  </a:cubicBezTo>
                  <a:cubicBezTo>
                    <a:pt x="784" y="1683"/>
                    <a:pt x="769" y="1695"/>
                    <a:pt x="766" y="1695"/>
                  </a:cubicBezTo>
                  <a:cubicBezTo>
                    <a:pt x="762" y="1695"/>
                    <a:pt x="772" y="1680"/>
                    <a:pt x="797" y="1648"/>
                  </a:cubicBezTo>
                  <a:cubicBezTo>
                    <a:pt x="827" y="1605"/>
                    <a:pt x="833" y="1586"/>
                    <a:pt x="825" y="1586"/>
                  </a:cubicBezTo>
                  <a:cubicBezTo>
                    <a:pt x="822" y="1586"/>
                    <a:pt x="815" y="1590"/>
                    <a:pt x="806" y="1598"/>
                  </a:cubicBezTo>
                  <a:cubicBezTo>
                    <a:pt x="779" y="1626"/>
                    <a:pt x="764" y="1637"/>
                    <a:pt x="757" y="1637"/>
                  </a:cubicBezTo>
                  <a:cubicBezTo>
                    <a:pt x="751" y="1637"/>
                    <a:pt x="754" y="1626"/>
                    <a:pt x="765" y="1611"/>
                  </a:cubicBezTo>
                  <a:cubicBezTo>
                    <a:pt x="779" y="1595"/>
                    <a:pt x="784" y="1587"/>
                    <a:pt x="781" y="1587"/>
                  </a:cubicBezTo>
                  <a:cubicBezTo>
                    <a:pt x="778" y="1587"/>
                    <a:pt x="770" y="1592"/>
                    <a:pt x="756" y="1601"/>
                  </a:cubicBezTo>
                  <a:cubicBezTo>
                    <a:pt x="777" y="1580"/>
                    <a:pt x="796" y="1559"/>
                    <a:pt x="791" y="1559"/>
                  </a:cubicBezTo>
                  <a:cubicBezTo>
                    <a:pt x="790" y="1559"/>
                    <a:pt x="786" y="1561"/>
                    <a:pt x="778" y="1567"/>
                  </a:cubicBezTo>
                  <a:cubicBezTo>
                    <a:pt x="778" y="1567"/>
                    <a:pt x="778" y="1567"/>
                    <a:pt x="777" y="1567"/>
                  </a:cubicBezTo>
                  <a:cubicBezTo>
                    <a:pt x="776" y="1567"/>
                    <a:pt x="770" y="1569"/>
                    <a:pt x="750" y="1592"/>
                  </a:cubicBezTo>
                  <a:cubicBezTo>
                    <a:pt x="750" y="1592"/>
                    <a:pt x="718" y="1614"/>
                    <a:pt x="687" y="1636"/>
                  </a:cubicBezTo>
                  <a:cubicBezTo>
                    <a:pt x="690" y="1639"/>
                    <a:pt x="662" y="1664"/>
                    <a:pt x="634" y="1689"/>
                  </a:cubicBezTo>
                  <a:cubicBezTo>
                    <a:pt x="629" y="1693"/>
                    <a:pt x="625" y="1695"/>
                    <a:pt x="622" y="1695"/>
                  </a:cubicBezTo>
                  <a:cubicBezTo>
                    <a:pt x="611" y="1695"/>
                    <a:pt x="629" y="1653"/>
                    <a:pt x="699" y="1589"/>
                  </a:cubicBezTo>
                  <a:lnTo>
                    <a:pt x="756" y="1535"/>
                  </a:lnTo>
                  <a:lnTo>
                    <a:pt x="696" y="1583"/>
                  </a:lnTo>
                  <a:cubicBezTo>
                    <a:pt x="693" y="1576"/>
                    <a:pt x="690" y="1573"/>
                    <a:pt x="721" y="1551"/>
                  </a:cubicBezTo>
                  <a:cubicBezTo>
                    <a:pt x="753" y="1529"/>
                    <a:pt x="753" y="1529"/>
                    <a:pt x="750" y="1523"/>
                  </a:cubicBezTo>
                  <a:cubicBezTo>
                    <a:pt x="750" y="1523"/>
                    <a:pt x="749" y="1523"/>
                    <a:pt x="749" y="1523"/>
                  </a:cubicBezTo>
                  <a:cubicBezTo>
                    <a:pt x="747" y="1523"/>
                    <a:pt x="739" y="1525"/>
                    <a:pt x="715" y="1542"/>
                  </a:cubicBezTo>
                  <a:cubicBezTo>
                    <a:pt x="681" y="1567"/>
                    <a:pt x="667" y="1578"/>
                    <a:pt x="665" y="1578"/>
                  </a:cubicBezTo>
                  <a:cubicBezTo>
                    <a:pt x="665" y="1578"/>
                    <a:pt x="672" y="1571"/>
                    <a:pt x="684" y="1561"/>
                  </a:cubicBezTo>
                  <a:cubicBezTo>
                    <a:pt x="716" y="1535"/>
                    <a:pt x="730" y="1522"/>
                    <a:pt x="725" y="1522"/>
                  </a:cubicBezTo>
                  <a:cubicBezTo>
                    <a:pt x="721" y="1522"/>
                    <a:pt x="704" y="1531"/>
                    <a:pt x="674" y="1548"/>
                  </a:cubicBezTo>
                  <a:cubicBezTo>
                    <a:pt x="644" y="1568"/>
                    <a:pt x="628" y="1578"/>
                    <a:pt x="627" y="1578"/>
                  </a:cubicBezTo>
                  <a:cubicBezTo>
                    <a:pt x="626" y="1578"/>
                    <a:pt x="641" y="1567"/>
                    <a:pt x="671" y="1545"/>
                  </a:cubicBezTo>
                  <a:cubicBezTo>
                    <a:pt x="696" y="1532"/>
                    <a:pt x="715" y="1517"/>
                    <a:pt x="731" y="1495"/>
                  </a:cubicBezTo>
                  <a:lnTo>
                    <a:pt x="731" y="1495"/>
                  </a:lnTo>
                  <a:lnTo>
                    <a:pt x="699" y="1517"/>
                  </a:lnTo>
                  <a:cubicBezTo>
                    <a:pt x="665" y="1536"/>
                    <a:pt x="648" y="1545"/>
                    <a:pt x="643" y="1545"/>
                  </a:cubicBezTo>
                  <a:cubicBezTo>
                    <a:pt x="640" y="1545"/>
                    <a:pt x="647" y="1538"/>
                    <a:pt x="662" y="1526"/>
                  </a:cubicBezTo>
                  <a:cubicBezTo>
                    <a:pt x="682" y="1514"/>
                    <a:pt x="689" y="1508"/>
                    <a:pt x="682" y="1508"/>
                  </a:cubicBezTo>
                  <a:cubicBezTo>
                    <a:pt x="678" y="1508"/>
                    <a:pt x="669" y="1510"/>
                    <a:pt x="656" y="1514"/>
                  </a:cubicBezTo>
                  <a:cubicBezTo>
                    <a:pt x="652" y="1504"/>
                    <a:pt x="652" y="1501"/>
                    <a:pt x="684" y="1482"/>
                  </a:cubicBezTo>
                  <a:cubicBezTo>
                    <a:pt x="719" y="1465"/>
                    <a:pt x="736" y="1456"/>
                    <a:pt x="735" y="1456"/>
                  </a:cubicBezTo>
                  <a:lnTo>
                    <a:pt x="735" y="1456"/>
                  </a:lnTo>
                  <a:cubicBezTo>
                    <a:pt x="735" y="1456"/>
                    <a:pt x="717" y="1464"/>
                    <a:pt x="684" y="1479"/>
                  </a:cubicBezTo>
                  <a:cubicBezTo>
                    <a:pt x="669" y="1484"/>
                    <a:pt x="661" y="1487"/>
                    <a:pt x="657" y="1487"/>
                  </a:cubicBezTo>
                  <a:cubicBezTo>
                    <a:pt x="653" y="1487"/>
                    <a:pt x="659" y="1481"/>
                    <a:pt x="677" y="1467"/>
                  </a:cubicBezTo>
                  <a:cubicBezTo>
                    <a:pt x="696" y="1456"/>
                    <a:pt x="704" y="1451"/>
                    <a:pt x="701" y="1451"/>
                  </a:cubicBezTo>
                  <a:cubicBezTo>
                    <a:pt x="698" y="1451"/>
                    <a:pt x="690" y="1453"/>
                    <a:pt x="674" y="1457"/>
                  </a:cubicBezTo>
                  <a:cubicBezTo>
                    <a:pt x="605" y="1492"/>
                    <a:pt x="571" y="1507"/>
                    <a:pt x="574" y="1510"/>
                  </a:cubicBezTo>
                  <a:cubicBezTo>
                    <a:pt x="577" y="1517"/>
                    <a:pt x="577" y="1517"/>
                    <a:pt x="543" y="1532"/>
                  </a:cubicBezTo>
                  <a:lnTo>
                    <a:pt x="536" y="1523"/>
                  </a:lnTo>
                  <a:cubicBezTo>
                    <a:pt x="534" y="1518"/>
                    <a:pt x="534" y="1515"/>
                    <a:pt x="517" y="1515"/>
                  </a:cubicBezTo>
                  <a:cubicBezTo>
                    <a:pt x="511" y="1515"/>
                    <a:pt x="503" y="1516"/>
                    <a:pt x="493" y="1517"/>
                  </a:cubicBezTo>
                  <a:cubicBezTo>
                    <a:pt x="454" y="1520"/>
                    <a:pt x="390" y="1545"/>
                    <a:pt x="418" y="1545"/>
                  </a:cubicBezTo>
                  <a:cubicBezTo>
                    <a:pt x="420" y="1545"/>
                    <a:pt x="421" y="1545"/>
                    <a:pt x="424" y="1545"/>
                  </a:cubicBezTo>
                  <a:lnTo>
                    <a:pt x="424" y="1545"/>
                  </a:lnTo>
                  <a:lnTo>
                    <a:pt x="389" y="1567"/>
                  </a:lnTo>
                  <a:cubicBezTo>
                    <a:pt x="330" y="1592"/>
                    <a:pt x="306" y="1608"/>
                    <a:pt x="317" y="1608"/>
                  </a:cubicBezTo>
                  <a:cubicBezTo>
                    <a:pt x="325" y="1608"/>
                    <a:pt x="351" y="1599"/>
                    <a:pt x="395" y="1579"/>
                  </a:cubicBezTo>
                  <a:cubicBezTo>
                    <a:pt x="450" y="1555"/>
                    <a:pt x="476" y="1543"/>
                    <a:pt x="478" y="1543"/>
                  </a:cubicBezTo>
                  <a:lnTo>
                    <a:pt x="478" y="1543"/>
                  </a:lnTo>
                  <a:cubicBezTo>
                    <a:pt x="480" y="1543"/>
                    <a:pt x="464" y="1552"/>
                    <a:pt x="433" y="1570"/>
                  </a:cubicBezTo>
                  <a:cubicBezTo>
                    <a:pt x="364" y="1601"/>
                    <a:pt x="367" y="1608"/>
                    <a:pt x="370" y="1617"/>
                  </a:cubicBezTo>
                  <a:cubicBezTo>
                    <a:pt x="373" y="1623"/>
                    <a:pt x="373" y="1623"/>
                    <a:pt x="339" y="1639"/>
                  </a:cubicBezTo>
                  <a:cubicBezTo>
                    <a:pt x="308" y="1655"/>
                    <a:pt x="276" y="1680"/>
                    <a:pt x="279" y="1689"/>
                  </a:cubicBezTo>
                  <a:cubicBezTo>
                    <a:pt x="281" y="1691"/>
                    <a:pt x="281" y="1693"/>
                    <a:pt x="283" y="1693"/>
                  </a:cubicBezTo>
                  <a:cubicBezTo>
                    <a:pt x="287" y="1693"/>
                    <a:pt x="295" y="1688"/>
                    <a:pt x="317" y="1677"/>
                  </a:cubicBezTo>
                  <a:cubicBezTo>
                    <a:pt x="326" y="1669"/>
                    <a:pt x="333" y="1666"/>
                    <a:pt x="336" y="1666"/>
                  </a:cubicBezTo>
                  <a:cubicBezTo>
                    <a:pt x="342" y="1666"/>
                    <a:pt x="331" y="1681"/>
                    <a:pt x="289" y="1711"/>
                  </a:cubicBezTo>
                  <a:cubicBezTo>
                    <a:pt x="276" y="1722"/>
                    <a:pt x="269" y="1728"/>
                    <a:pt x="271" y="1728"/>
                  </a:cubicBezTo>
                  <a:cubicBezTo>
                    <a:pt x="274" y="1728"/>
                    <a:pt x="290" y="1719"/>
                    <a:pt x="326" y="1698"/>
                  </a:cubicBezTo>
                  <a:cubicBezTo>
                    <a:pt x="352" y="1685"/>
                    <a:pt x="369" y="1679"/>
                    <a:pt x="376" y="1679"/>
                  </a:cubicBezTo>
                  <a:cubicBezTo>
                    <a:pt x="387" y="1679"/>
                    <a:pt x="374" y="1694"/>
                    <a:pt x="336" y="1720"/>
                  </a:cubicBezTo>
                  <a:cubicBezTo>
                    <a:pt x="336" y="1720"/>
                    <a:pt x="339" y="1730"/>
                    <a:pt x="345" y="1736"/>
                  </a:cubicBezTo>
                  <a:cubicBezTo>
                    <a:pt x="346" y="1737"/>
                    <a:pt x="346" y="1737"/>
                    <a:pt x="348" y="1737"/>
                  </a:cubicBezTo>
                  <a:cubicBezTo>
                    <a:pt x="356" y="1737"/>
                    <a:pt x="384" y="1718"/>
                    <a:pt x="414" y="1702"/>
                  </a:cubicBezTo>
                  <a:cubicBezTo>
                    <a:pt x="448" y="1679"/>
                    <a:pt x="464" y="1669"/>
                    <a:pt x="466" y="1669"/>
                  </a:cubicBezTo>
                  <a:lnTo>
                    <a:pt x="466" y="1669"/>
                  </a:lnTo>
                  <a:cubicBezTo>
                    <a:pt x="468" y="1669"/>
                    <a:pt x="461" y="1676"/>
                    <a:pt x="449" y="1689"/>
                  </a:cubicBezTo>
                  <a:cubicBezTo>
                    <a:pt x="430" y="1705"/>
                    <a:pt x="411" y="1720"/>
                    <a:pt x="389" y="1736"/>
                  </a:cubicBezTo>
                  <a:cubicBezTo>
                    <a:pt x="358" y="1755"/>
                    <a:pt x="361" y="1761"/>
                    <a:pt x="367" y="1771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8" y="1780"/>
                    <a:pt x="398" y="1777"/>
                    <a:pt x="411" y="1767"/>
                  </a:cubicBezTo>
                  <a:lnTo>
                    <a:pt x="411" y="1767"/>
                  </a:lnTo>
                  <a:lnTo>
                    <a:pt x="380" y="1789"/>
                  </a:lnTo>
                  <a:cubicBezTo>
                    <a:pt x="382" y="1794"/>
                    <a:pt x="369" y="1805"/>
                    <a:pt x="370" y="1805"/>
                  </a:cubicBezTo>
                  <a:cubicBezTo>
                    <a:pt x="371" y="1805"/>
                    <a:pt x="374" y="1803"/>
                    <a:pt x="383" y="1796"/>
                  </a:cubicBezTo>
                  <a:lnTo>
                    <a:pt x="383" y="1796"/>
                  </a:lnTo>
                  <a:cubicBezTo>
                    <a:pt x="383" y="1796"/>
                    <a:pt x="389" y="1802"/>
                    <a:pt x="367" y="1839"/>
                  </a:cubicBezTo>
                  <a:cubicBezTo>
                    <a:pt x="361" y="1851"/>
                    <a:pt x="364" y="1856"/>
                    <a:pt x="372" y="1856"/>
                  </a:cubicBezTo>
                  <a:cubicBezTo>
                    <a:pt x="390" y="1856"/>
                    <a:pt x="434" y="1829"/>
                    <a:pt x="464" y="1783"/>
                  </a:cubicBezTo>
                  <a:cubicBezTo>
                    <a:pt x="463" y="1780"/>
                    <a:pt x="462" y="1779"/>
                    <a:pt x="463" y="1779"/>
                  </a:cubicBezTo>
                  <a:lnTo>
                    <a:pt x="463" y="1779"/>
                  </a:lnTo>
                  <a:cubicBezTo>
                    <a:pt x="463" y="1779"/>
                    <a:pt x="465" y="1782"/>
                    <a:pt x="471" y="1789"/>
                  </a:cubicBezTo>
                  <a:cubicBezTo>
                    <a:pt x="471" y="1790"/>
                    <a:pt x="472" y="1790"/>
                    <a:pt x="473" y="1790"/>
                  </a:cubicBezTo>
                  <a:cubicBezTo>
                    <a:pt x="480" y="1790"/>
                    <a:pt x="502" y="1771"/>
                    <a:pt x="502" y="1771"/>
                  </a:cubicBezTo>
                  <a:cubicBezTo>
                    <a:pt x="520" y="1758"/>
                    <a:pt x="529" y="1753"/>
                    <a:pt x="534" y="1753"/>
                  </a:cubicBezTo>
                  <a:cubicBezTo>
                    <a:pt x="538" y="1753"/>
                    <a:pt x="540" y="1755"/>
                    <a:pt x="543" y="1758"/>
                  </a:cubicBezTo>
                  <a:lnTo>
                    <a:pt x="483" y="1805"/>
                  </a:lnTo>
                  <a:cubicBezTo>
                    <a:pt x="426" y="1848"/>
                    <a:pt x="397" y="1879"/>
                    <a:pt x="407" y="1879"/>
                  </a:cubicBezTo>
                  <a:cubicBezTo>
                    <a:pt x="412" y="1879"/>
                    <a:pt x="430" y="1868"/>
                    <a:pt x="464" y="1843"/>
                  </a:cubicBezTo>
                  <a:lnTo>
                    <a:pt x="464" y="1843"/>
                  </a:lnTo>
                  <a:lnTo>
                    <a:pt x="436" y="1868"/>
                  </a:lnTo>
                  <a:cubicBezTo>
                    <a:pt x="417" y="1884"/>
                    <a:pt x="414" y="1893"/>
                    <a:pt x="425" y="1893"/>
                  </a:cubicBezTo>
                  <a:cubicBezTo>
                    <a:pt x="430" y="1893"/>
                    <a:pt x="439" y="1891"/>
                    <a:pt x="452" y="1886"/>
                  </a:cubicBezTo>
                  <a:cubicBezTo>
                    <a:pt x="452" y="1887"/>
                    <a:pt x="453" y="1887"/>
                    <a:pt x="454" y="1887"/>
                  </a:cubicBezTo>
                  <a:cubicBezTo>
                    <a:pt x="465" y="1887"/>
                    <a:pt x="519" y="1844"/>
                    <a:pt x="546" y="1821"/>
                  </a:cubicBezTo>
                  <a:cubicBezTo>
                    <a:pt x="565" y="1801"/>
                    <a:pt x="573" y="1798"/>
                    <a:pt x="576" y="1798"/>
                  </a:cubicBezTo>
                  <a:cubicBezTo>
                    <a:pt x="577" y="1798"/>
                    <a:pt x="577" y="1799"/>
                    <a:pt x="577" y="1799"/>
                  </a:cubicBezTo>
                  <a:cubicBezTo>
                    <a:pt x="583" y="1805"/>
                    <a:pt x="583" y="1805"/>
                    <a:pt x="555" y="1830"/>
                  </a:cubicBezTo>
                  <a:cubicBezTo>
                    <a:pt x="525" y="1860"/>
                    <a:pt x="515" y="1877"/>
                    <a:pt x="523" y="1877"/>
                  </a:cubicBezTo>
                  <a:cubicBezTo>
                    <a:pt x="529" y="1877"/>
                    <a:pt x="545" y="1867"/>
                    <a:pt x="571" y="1846"/>
                  </a:cubicBezTo>
                  <a:lnTo>
                    <a:pt x="571" y="1846"/>
                  </a:lnTo>
                  <a:lnTo>
                    <a:pt x="543" y="1874"/>
                  </a:lnTo>
                  <a:cubicBezTo>
                    <a:pt x="519" y="1898"/>
                    <a:pt x="497" y="1934"/>
                    <a:pt x="543" y="1934"/>
                  </a:cubicBezTo>
                  <a:cubicBezTo>
                    <a:pt x="545" y="1934"/>
                    <a:pt x="547" y="1934"/>
                    <a:pt x="549" y="1933"/>
                  </a:cubicBezTo>
                  <a:cubicBezTo>
                    <a:pt x="574" y="1955"/>
                    <a:pt x="593" y="1971"/>
                    <a:pt x="568" y="1999"/>
                  </a:cubicBezTo>
                  <a:cubicBezTo>
                    <a:pt x="562" y="2007"/>
                    <a:pt x="563" y="2011"/>
                    <a:pt x="567" y="2011"/>
                  </a:cubicBezTo>
                  <a:cubicBezTo>
                    <a:pt x="581" y="2011"/>
                    <a:pt x="631" y="1980"/>
                    <a:pt x="671" y="1940"/>
                  </a:cubicBezTo>
                  <a:lnTo>
                    <a:pt x="671" y="1940"/>
                  </a:lnTo>
                  <a:cubicBezTo>
                    <a:pt x="649" y="1971"/>
                    <a:pt x="656" y="1977"/>
                    <a:pt x="668" y="1987"/>
                  </a:cubicBezTo>
                  <a:cubicBezTo>
                    <a:pt x="687" y="1999"/>
                    <a:pt x="687" y="1999"/>
                    <a:pt x="665" y="2031"/>
                  </a:cubicBezTo>
                  <a:cubicBezTo>
                    <a:pt x="641" y="2059"/>
                    <a:pt x="629" y="2073"/>
                    <a:pt x="630" y="2073"/>
                  </a:cubicBezTo>
                  <a:cubicBezTo>
                    <a:pt x="632" y="2073"/>
                    <a:pt x="645" y="2060"/>
                    <a:pt x="671" y="2034"/>
                  </a:cubicBezTo>
                  <a:cubicBezTo>
                    <a:pt x="688" y="2014"/>
                    <a:pt x="699" y="2006"/>
                    <a:pt x="704" y="2006"/>
                  </a:cubicBezTo>
                  <a:cubicBezTo>
                    <a:pt x="715" y="2006"/>
                    <a:pt x="705" y="2040"/>
                    <a:pt x="677" y="2084"/>
                  </a:cubicBezTo>
                  <a:cubicBezTo>
                    <a:pt x="659" y="2115"/>
                    <a:pt x="665" y="2122"/>
                    <a:pt x="681" y="2131"/>
                  </a:cubicBezTo>
                  <a:cubicBezTo>
                    <a:pt x="693" y="2117"/>
                    <a:pt x="703" y="2112"/>
                    <a:pt x="711" y="2112"/>
                  </a:cubicBezTo>
                  <a:cubicBezTo>
                    <a:pt x="719" y="2112"/>
                    <a:pt x="726" y="2117"/>
                    <a:pt x="734" y="2122"/>
                  </a:cubicBezTo>
                  <a:cubicBezTo>
                    <a:pt x="740" y="2125"/>
                    <a:pt x="744" y="2127"/>
                    <a:pt x="748" y="2127"/>
                  </a:cubicBezTo>
                  <a:cubicBezTo>
                    <a:pt x="759" y="2127"/>
                    <a:pt x="765" y="2112"/>
                    <a:pt x="790" y="2065"/>
                  </a:cubicBezTo>
                  <a:cubicBezTo>
                    <a:pt x="816" y="2017"/>
                    <a:pt x="826" y="2006"/>
                    <a:pt x="834" y="2006"/>
                  </a:cubicBezTo>
                  <a:cubicBezTo>
                    <a:pt x="837" y="2006"/>
                    <a:pt x="840" y="2007"/>
                    <a:pt x="844" y="2009"/>
                  </a:cubicBezTo>
                  <a:cubicBezTo>
                    <a:pt x="850" y="2012"/>
                    <a:pt x="856" y="2015"/>
                    <a:pt x="840" y="2049"/>
                  </a:cubicBezTo>
                  <a:cubicBezTo>
                    <a:pt x="840" y="2049"/>
                    <a:pt x="831" y="2087"/>
                    <a:pt x="837" y="2090"/>
                  </a:cubicBezTo>
                  <a:cubicBezTo>
                    <a:pt x="844" y="2093"/>
                    <a:pt x="853" y="2096"/>
                    <a:pt x="837" y="2131"/>
                  </a:cubicBezTo>
                  <a:cubicBezTo>
                    <a:pt x="837" y="2131"/>
                    <a:pt x="828" y="2169"/>
                    <a:pt x="844" y="2178"/>
                  </a:cubicBezTo>
                  <a:cubicBezTo>
                    <a:pt x="859" y="2184"/>
                    <a:pt x="872" y="2190"/>
                    <a:pt x="859" y="2225"/>
                  </a:cubicBezTo>
                  <a:cubicBezTo>
                    <a:pt x="861" y="2226"/>
                    <a:pt x="862" y="2226"/>
                    <a:pt x="863" y="2226"/>
                  </a:cubicBezTo>
                  <a:cubicBezTo>
                    <a:pt x="866" y="2226"/>
                    <a:pt x="869" y="2220"/>
                    <a:pt x="881" y="2194"/>
                  </a:cubicBezTo>
                  <a:cubicBezTo>
                    <a:pt x="889" y="2171"/>
                    <a:pt x="901" y="2150"/>
                    <a:pt x="913" y="2150"/>
                  </a:cubicBezTo>
                  <a:cubicBezTo>
                    <a:pt x="920" y="2150"/>
                    <a:pt x="926" y="2156"/>
                    <a:pt x="931" y="2172"/>
                  </a:cubicBezTo>
                  <a:cubicBezTo>
                    <a:pt x="938" y="2174"/>
                    <a:pt x="946" y="2177"/>
                    <a:pt x="953" y="2177"/>
                  </a:cubicBezTo>
                  <a:cubicBezTo>
                    <a:pt x="964" y="2177"/>
                    <a:pt x="974" y="2171"/>
                    <a:pt x="981" y="2150"/>
                  </a:cubicBezTo>
                  <a:lnTo>
                    <a:pt x="981" y="2150"/>
                  </a:lnTo>
                  <a:cubicBezTo>
                    <a:pt x="988" y="2153"/>
                    <a:pt x="988" y="2153"/>
                    <a:pt x="975" y="2190"/>
                  </a:cubicBezTo>
                  <a:cubicBezTo>
                    <a:pt x="964" y="2228"/>
                    <a:pt x="963" y="2248"/>
                    <a:pt x="971" y="2248"/>
                  </a:cubicBezTo>
                  <a:cubicBezTo>
                    <a:pt x="977" y="2248"/>
                    <a:pt x="990" y="2232"/>
                    <a:pt x="1006" y="2200"/>
                  </a:cubicBezTo>
                  <a:cubicBezTo>
                    <a:pt x="1011" y="2184"/>
                    <a:pt x="1015" y="2176"/>
                    <a:pt x="1018" y="2176"/>
                  </a:cubicBezTo>
                  <a:cubicBezTo>
                    <a:pt x="1022" y="2176"/>
                    <a:pt x="1024" y="2186"/>
                    <a:pt x="1022" y="2206"/>
                  </a:cubicBezTo>
                  <a:cubicBezTo>
                    <a:pt x="1022" y="2206"/>
                    <a:pt x="1022" y="2206"/>
                    <a:pt x="1023" y="2206"/>
                  </a:cubicBezTo>
                  <a:cubicBezTo>
                    <a:pt x="1024" y="2206"/>
                    <a:pt x="1031" y="2204"/>
                    <a:pt x="1047" y="2175"/>
                  </a:cubicBezTo>
                  <a:cubicBezTo>
                    <a:pt x="1055" y="2158"/>
                    <a:pt x="1059" y="2148"/>
                    <a:pt x="1062" y="2148"/>
                  </a:cubicBezTo>
                  <a:cubicBezTo>
                    <a:pt x="1064" y="2148"/>
                    <a:pt x="1066" y="2158"/>
                    <a:pt x="1069" y="2178"/>
                  </a:cubicBezTo>
                  <a:cubicBezTo>
                    <a:pt x="1060" y="2216"/>
                    <a:pt x="1069" y="2219"/>
                    <a:pt x="1075" y="2219"/>
                  </a:cubicBezTo>
                  <a:cubicBezTo>
                    <a:pt x="1084" y="2208"/>
                    <a:pt x="1099" y="2204"/>
                    <a:pt x="1115" y="2204"/>
                  </a:cubicBezTo>
                  <a:cubicBezTo>
                    <a:pt x="1147" y="2204"/>
                    <a:pt x="1184" y="2221"/>
                    <a:pt x="1188" y="2244"/>
                  </a:cubicBezTo>
                  <a:cubicBezTo>
                    <a:pt x="1201" y="2209"/>
                    <a:pt x="1201" y="2209"/>
                    <a:pt x="1207" y="2209"/>
                  </a:cubicBezTo>
                  <a:cubicBezTo>
                    <a:pt x="1207" y="2239"/>
                    <a:pt x="1209" y="2251"/>
                    <a:pt x="1212" y="2251"/>
                  </a:cubicBezTo>
                  <a:cubicBezTo>
                    <a:pt x="1216" y="2251"/>
                    <a:pt x="1222" y="2221"/>
                    <a:pt x="1226" y="2175"/>
                  </a:cubicBezTo>
                  <a:lnTo>
                    <a:pt x="1220" y="2172"/>
                  </a:lnTo>
                  <a:lnTo>
                    <a:pt x="1213" y="2172"/>
                  </a:lnTo>
                  <a:cubicBezTo>
                    <a:pt x="1217" y="2138"/>
                    <a:pt x="1223" y="2121"/>
                    <a:pt x="1228" y="2121"/>
                  </a:cubicBezTo>
                  <a:cubicBezTo>
                    <a:pt x="1234" y="2121"/>
                    <a:pt x="1237" y="2149"/>
                    <a:pt x="1232" y="2212"/>
                  </a:cubicBezTo>
                  <a:cubicBezTo>
                    <a:pt x="1231" y="2250"/>
                    <a:pt x="1231" y="2269"/>
                    <a:pt x="1233" y="2269"/>
                  </a:cubicBezTo>
                  <a:cubicBezTo>
                    <a:pt x="1235" y="2269"/>
                    <a:pt x="1240" y="2251"/>
                    <a:pt x="1248" y="2216"/>
                  </a:cubicBezTo>
                  <a:cubicBezTo>
                    <a:pt x="1254" y="2178"/>
                    <a:pt x="1259" y="2160"/>
                    <a:pt x="1262" y="2160"/>
                  </a:cubicBezTo>
                  <a:cubicBezTo>
                    <a:pt x="1266" y="2160"/>
                    <a:pt x="1268" y="2179"/>
                    <a:pt x="1270" y="2219"/>
                  </a:cubicBezTo>
                  <a:cubicBezTo>
                    <a:pt x="1267" y="2256"/>
                    <a:pt x="1265" y="2275"/>
                    <a:pt x="1266" y="2275"/>
                  </a:cubicBezTo>
                  <a:cubicBezTo>
                    <a:pt x="1267" y="2275"/>
                    <a:pt x="1271" y="2256"/>
                    <a:pt x="1279" y="2219"/>
                  </a:cubicBezTo>
                  <a:cubicBezTo>
                    <a:pt x="1293" y="2136"/>
                    <a:pt x="1305" y="2088"/>
                    <a:pt x="1313" y="2088"/>
                  </a:cubicBezTo>
                  <a:cubicBezTo>
                    <a:pt x="1318" y="2088"/>
                    <a:pt x="1321" y="2118"/>
                    <a:pt x="1320" y="2184"/>
                  </a:cubicBezTo>
                  <a:cubicBezTo>
                    <a:pt x="1317" y="2263"/>
                    <a:pt x="1323" y="2300"/>
                    <a:pt x="1329" y="2300"/>
                  </a:cubicBezTo>
                  <a:cubicBezTo>
                    <a:pt x="1339" y="2300"/>
                    <a:pt x="1339" y="2263"/>
                    <a:pt x="1342" y="2225"/>
                  </a:cubicBezTo>
                  <a:cubicBezTo>
                    <a:pt x="1339" y="2187"/>
                    <a:pt x="1339" y="2169"/>
                    <a:pt x="1341" y="2169"/>
                  </a:cubicBezTo>
                  <a:lnTo>
                    <a:pt x="1341" y="2169"/>
                  </a:lnTo>
                  <a:cubicBezTo>
                    <a:pt x="1344" y="2169"/>
                    <a:pt x="1350" y="2187"/>
                    <a:pt x="1357" y="2225"/>
                  </a:cubicBezTo>
                  <a:cubicBezTo>
                    <a:pt x="1370" y="2288"/>
                    <a:pt x="1381" y="2315"/>
                    <a:pt x="1392" y="2315"/>
                  </a:cubicBezTo>
                  <a:cubicBezTo>
                    <a:pt x="1401" y="2315"/>
                    <a:pt x="1410" y="2298"/>
                    <a:pt x="1420" y="2266"/>
                  </a:cubicBezTo>
                  <a:cubicBezTo>
                    <a:pt x="1434" y="2228"/>
                    <a:pt x="1447" y="2208"/>
                    <a:pt x="1454" y="2208"/>
                  </a:cubicBezTo>
                  <a:cubicBezTo>
                    <a:pt x="1461" y="2208"/>
                    <a:pt x="1462" y="2227"/>
                    <a:pt x="1455" y="2266"/>
                  </a:cubicBezTo>
                  <a:cubicBezTo>
                    <a:pt x="1447" y="2310"/>
                    <a:pt x="1444" y="2328"/>
                    <a:pt x="1446" y="2328"/>
                  </a:cubicBezTo>
                  <a:cubicBezTo>
                    <a:pt x="1446" y="2328"/>
                    <a:pt x="1449" y="2319"/>
                    <a:pt x="1455" y="2303"/>
                  </a:cubicBezTo>
                  <a:lnTo>
                    <a:pt x="1499" y="2300"/>
                  </a:lnTo>
                  <a:cubicBezTo>
                    <a:pt x="1505" y="2297"/>
                    <a:pt x="1511" y="2259"/>
                    <a:pt x="1505" y="2222"/>
                  </a:cubicBezTo>
                  <a:lnTo>
                    <a:pt x="1505" y="2222"/>
                  </a:lnTo>
                  <a:cubicBezTo>
                    <a:pt x="1514" y="2268"/>
                    <a:pt x="1527" y="2298"/>
                    <a:pt x="1537" y="2298"/>
                  </a:cubicBezTo>
                  <a:cubicBezTo>
                    <a:pt x="1544" y="2298"/>
                    <a:pt x="1549" y="2286"/>
                    <a:pt x="1552" y="2256"/>
                  </a:cubicBezTo>
                  <a:lnTo>
                    <a:pt x="1567" y="2256"/>
                  </a:lnTo>
                  <a:cubicBezTo>
                    <a:pt x="1574" y="2253"/>
                    <a:pt x="1574" y="2253"/>
                    <a:pt x="1577" y="2216"/>
                  </a:cubicBezTo>
                  <a:cubicBezTo>
                    <a:pt x="1578" y="2204"/>
                    <a:pt x="1580" y="2199"/>
                    <a:pt x="1582" y="2199"/>
                  </a:cubicBezTo>
                  <a:cubicBezTo>
                    <a:pt x="1588" y="2199"/>
                    <a:pt x="1597" y="2224"/>
                    <a:pt x="1608" y="2250"/>
                  </a:cubicBezTo>
                  <a:cubicBezTo>
                    <a:pt x="1619" y="2274"/>
                    <a:pt x="1630" y="2300"/>
                    <a:pt x="1633" y="2300"/>
                  </a:cubicBezTo>
                  <a:cubicBezTo>
                    <a:pt x="1633" y="2300"/>
                    <a:pt x="1633" y="2296"/>
                    <a:pt x="1630" y="2284"/>
                  </a:cubicBezTo>
                  <a:cubicBezTo>
                    <a:pt x="1627" y="2244"/>
                    <a:pt x="1627" y="2206"/>
                    <a:pt x="1630" y="2169"/>
                  </a:cubicBezTo>
                  <a:cubicBezTo>
                    <a:pt x="1630" y="2157"/>
                    <a:pt x="1632" y="2152"/>
                    <a:pt x="1634" y="2152"/>
                  </a:cubicBezTo>
                  <a:cubicBezTo>
                    <a:pt x="1638" y="2152"/>
                    <a:pt x="1646" y="2177"/>
                    <a:pt x="1646" y="2203"/>
                  </a:cubicBezTo>
                  <a:cubicBezTo>
                    <a:pt x="1649" y="2228"/>
                    <a:pt x="1661" y="2253"/>
                    <a:pt x="1680" y="2275"/>
                  </a:cubicBezTo>
                  <a:cubicBezTo>
                    <a:pt x="1690" y="2272"/>
                    <a:pt x="1705" y="2269"/>
                    <a:pt x="1696" y="2231"/>
                  </a:cubicBezTo>
                  <a:cubicBezTo>
                    <a:pt x="1690" y="2211"/>
                    <a:pt x="1703" y="2200"/>
                    <a:pt x="1719" y="2200"/>
                  </a:cubicBezTo>
                  <a:cubicBezTo>
                    <a:pt x="1730" y="2200"/>
                    <a:pt x="1743" y="2206"/>
                    <a:pt x="1752" y="2219"/>
                  </a:cubicBezTo>
                  <a:lnTo>
                    <a:pt x="1768" y="2212"/>
                  </a:lnTo>
                  <a:cubicBezTo>
                    <a:pt x="1774" y="2209"/>
                    <a:pt x="1768" y="2172"/>
                    <a:pt x="1777" y="2169"/>
                  </a:cubicBezTo>
                  <a:cubicBezTo>
                    <a:pt x="1777" y="2169"/>
                    <a:pt x="1784" y="2165"/>
                    <a:pt x="1777" y="2128"/>
                  </a:cubicBezTo>
                  <a:cubicBezTo>
                    <a:pt x="1779" y="2128"/>
                    <a:pt x="1780" y="2128"/>
                    <a:pt x="1782" y="2128"/>
                  </a:cubicBezTo>
                  <a:cubicBezTo>
                    <a:pt x="1789" y="2128"/>
                    <a:pt x="1795" y="2130"/>
                    <a:pt x="1806" y="2159"/>
                  </a:cubicBezTo>
                  <a:cubicBezTo>
                    <a:pt x="1796" y="2122"/>
                    <a:pt x="1791" y="2104"/>
                    <a:pt x="1794" y="2104"/>
                  </a:cubicBezTo>
                  <a:lnTo>
                    <a:pt x="1794" y="2104"/>
                  </a:lnTo>
                  <a:cubicBezTo>
                    <a:pt x="1796" y="2104"/>
                    <a:pt x="1804" y="2121"/>
                    <a:pt x="1821" y="2153"/>
                  </a:cubicBezTo>
                  <a:cubicBezTo>
                    <a:pt x="1837" y="2189"/>
                    <a:pt x="1845" y="2207"/>
                    <a:pt x="1846" y="2207"/>
                  </a:cubicBezTo>
                  <a:cubicBezTo>
                    <a:pt x="1847" y="2207"/>
                    <a:pt x="1842" y="2189"/>
                    <a:pt x="1831" y="2153"/>
                  </a:cubicBezTo>
                  <a:cubicBezTo>
                    <a:pt x="1826" y="2133"/>
                    <a:pt x="1823" y="2124"/>
                    <a:pt x="1826" y="2124"/>
                  </a:cubicBezTo>
                  <a:lnTo>
                    <a:pt x="1826" y="2124"/>
                  </a:lnTo>
                  <a:cubicBezTo>
                    <a:pt x="1828" y="2124"/>
                    <a:pt x="1834" y="2132"/>
                    <a:pt x="1846" y="2147"/>
                  </a:cubicBezTo>
                  <a:cubicBezTo>
                    <a:pt x="1852" y="2163"/>
                    <a:pt x="1858" y="2171"/>
                    <a:pt x="1860" y="2171"/>
                  </a:cubicBezTo>
                  <a:cubicBezTo>
                    <a:pt x="1862" y="2171"/>
                    <a:pt x="1861" y="2161"/>
                    <a:pt x="1853" y="2143"/>
                  </a:cubicBezTo>
                  <a:cubicBezTo>
                    <a:pt x="1836" y="2097"/>
                    <a:pt x="1832" y="2062"/>
                    <a:pt x="1840" y="2062"/>
                  </a:cubicBezTo>
                  <a:cubicBezTo>
                    <a:pt x="1845" y="2062"/>
                    <a:pt x="1853" y="2072"/>
                    <a:pt x="1865" y="2096"/>
                  </a:cubicBezTo>
                  <a:cubicBezTo>
                    <a:pt x="1865" y="2096"/>
                    <a:pt x="1871" y="2093"/>
                    <a:pt x="1862" y="2056"/>
                  </a:cubicBezTo>
                  <a:cubicBezTo>
                    <a:pt x="1848" y="2020"/>
                    <a:pt x="1840" y="2002"/>
                    <a:pt x="1840" y="2002"/>
                  </a:cubicBezTo>
                  <a:lnTo>
                    <a:pt x="1840" y="2002"/>
                  </a:lnTo>
                  <a:cubicBezTo>
                    <a:pt x="1841" y="2002"/>
                    <a:pt x="1849" y="2020"/>
                    <a:pt x="1868" y="2053"/>
                  </a:cubicBezTo>
                  <a:cubicBezTo>
                    <a:pt x="1888" y="2082"/>
                    <a:pt x="1900" y="2097"/>
                    <a:pt x="1904" y="2097"/>
                  </a:cubicBezTo>
                  <a:cubicBezTo>
                    <a:pt x="1909" y="2097"/>
                    <a:pt x="1904" y="2079"/>
                    <a:pt x="1887" y="2043"/>
                  </a:cubicBezTo>
                  <a:cubicBezTo>
                    <a:pt x="1887" y="2043"/>
                    <a:pt x="1881" y="2024"/>
                    <a:pt x="1886" y="2024"/>
                  </a:cubicBezTo>
                  <a:cubicBezTo>
                    <a:pt x="1888" y="2024"/>
                    <a:pt x="1892" y="2028"/>
                    <a:pt x="1900" y="2037"/>
                  </a:cubicBezTo>
                  <a:cubicBezTo>
                    <a:pt x="1914" y="2049"/>
                    <a:pt x="1934" y="2058"/>
                    <a:pt x="1948" y="2058"/>
                  </a:cubicBezTo>
                  <a:cubicBezTo>
                    <a:pt x="1965" y="2058"/>
                    <a:pt x="1973" y="2045"/>
                    <a:pt x="1947" y="2012"/>
                  </a:cubicBezTo>
                  <a:lnTo>
                    <a:pt x="1959" y="2002"/>
                  </a:lnTo>
                  <a:cubicBezTo>
                    <a:pt x="1972" y="2013"/>
                    <a:pt x="1981" y="2018"/>
                    <a:pt x="1985" y="2018"/>
                  </a:cubicBezTo>
                  <a:cubicBezTo>
                    <a:pt x="1992" y="2018"/>
                    <a:pt x="1990" y="2007"/>
                    <a:pt x="1981" y="1987"/>
                  </a:cubicBezTo>
                  <a:lnTo>
                    <a:pt x="1965" y="1952"/>
                  </a:lnTo>
                  <a:lnTo>
                    <a:pt x="1965" y="1952"/>
                  </a:lnTo>
                  <a:cubicBezTo>
                    <a:pt x="1986" y="1982"/>
                    <a:pt x="2012" y="2006"/>
                    <a:pt x="2021" y="2006"/>
                  </a:cubicBezTo>
                  <a:cubicBezTo>
                    <a:pt x="2021" y="2006"/>
                    <a:pt x="2021" y="2006"/>
                    <a:pt x="2022" y="2006"/>
                  </a:cubicBezTo>
                  <a:cubicBezTo>
                    <a:pt x="2031" y="1999"/>
                    <a:pt x="2028" y="1999"/>
                    <a:pt x="2006" y="1971"/>
                  </a:cubicBezTo>
                  <a:cubicBezTo>
                    <a:pt x="1978" y="1946"/>
                    <a:pt x="1984" y="1940"/>
                    <a:pt x="1987" y="1937"/>
                  </a:cubicBezTo>
                  <a:cubicBezTo>
                    <a:pt x="1988" y="1936"/>
                    <a:pt x="1988" y="1936"/>
                    <a:pt x="1989" y="1936"/>
                  </a:cubicBezTo>
                  <a:cubicBezTo>
                    <a:pt x="1997" y="1936"/>
                    <a:pt x="2026" y="1960"/>
                    <a:pt x="2050" y="1987"/>
                  </a:cubicBezTo>
                  <a:lnTo>
                    <a:pt x="2056" y="1984"/>
                  </a:lnTo>
                  <a:cubicBezTo>
                    <a:pt x="2026" y="1947"/>
                    <a:pt x="2016" y="1932"/>
                    <a:pt x="2019" y="1932"/>
                  </a:cubicBezTo>
                  <a:lnTo>
                    <a:pt x="2019" y="1932"/>
                  </a:lnTo>
                  <a:cubicBezTo>
                    <a:pt x="2021" y="1932"/>
                    <a:pt x="2028" y="1938"/>
                    <a:pt x="2038" y="1949"/>
                  </a:cubicBezTo>
                  <a:cubicBezTo>
                    <a:pt x="2056" y="1964"/>
                    <a:pt x="2065" y="1968"/>
                    <a:pt x="2070" y="1968"/>
                  </a:cubicBezTo>
                  <a:cubicBezTo>
                    <a:pt x="2074" y="1968"/>
                    <a:pt x="2076" y="1966"/>
                    <a:pt x="2078" y="1965"/>
                  </a:cubicBezTo>
                  <a:cubicBezTo>
                    <a:pt x="2069" y="1954"/>
                    <a:pt x="2067" y="1951"/>
                    <a:pt x="2069" y="1951"/>
                  </a:cubicBezTo>
                  <a:lnTo>
                    <a:pt x="2069" y="1951"/>
                  </a:lnTo>
                  <a:cubicBezTo>
                    <a:pt x="2071" y="1951"/>
                    <a:pt x="2082" y="1961"/>
                    <a:pt x="2078" y="1965"/>
                  </a:cubicBezTo>
                  <a:lnTo>
                    <a:pt x="2103" y="1993"/>
                  </a:lnTo>
                  <a:cubicBezTo>
                    <a:pt x="2111" y="1999"/>
                    <a:pt x="2115" y="2001"/>
                    <a:pt x="2117" y="2001"/>
                  </a:cubicBezTo>
                  <a:cubicBezTo>
                    <a:pt x="2122" y="2001"/>
                    <a:pt x="2103" y="1980"/>
                    <a:pt x="2085" y="1959"/>
                  </a:cubicBezTo>
                  <a:lnTo>
                    <a:pt x="2094" y="1949"/>
                  </a:lnTo>
                  <a:cubicBezTo>
                    <a:pt x="2100" y="1943"/>
                    <a:pt x="2106" y="1937"/>
                    <a:pt x="2075" y="1915"/>
                  </a:cubicBezTo>
                  <a:cubicBezTo>
                    <a:pt x="2050" y="1890"/>
                    <a:pt x="2022" y="1861"/>
                    <a:pt x="2028" y="1855"/>
                  </a:cubicBezTo>
                  <a:lnTo>
                    <a:pt x="2028" y="1855"/>
                  </a:lnTo>
                  <a:cubicBezTo>
                    <a:pt x="2051" y="1881"/>
                    <a:pt x="2076" y="1906"/>
                    <a:pt x="2083" y="1906"/>
                  </a:cubicBezTo>
                  <a:cubicBezTo>
                    <a:pt x="2084" y="1906"/>
                    <a:pt x="2084" y="1906"/>
                    <a:pt x="2085" y="1905"/>
                  </a:cubicBezTo>
                  <a:cubicBezTo>
                    <a:pt x="2085" y="1905"/>
                    <a:pt x="2086" y="1904"/>
                    <a:pt x="2087" y="1904"/>
                  </a:cubicBezTo>
                  <a:cubicBezTo>
                    <a:pt x="2096" y="1904"/>
                    <a:pt x="2119" y="1927"/>
                    <a:pt x="2119" y="1927"/>
                  </a:cubicBezTo>
                  <a:cubicBezTo>
                    <a:pt x="2135" y="1947"/>
                    <a:pt x="2145" y="1955"/>
                    <a:pt x="2151" y="1955"/>
                  </a:cubicBezTo>
                  <a:cubicBezTo>
                    <a:pt x="2162" y="1955"/>
                    <a:pt x="2155" y="1926"/>
                    <a:pt x="2141" y="1905"/>
                  </a:cubicBezTo>
                  <a:cubicBezTo>
                    <a:pt x="2117" y="1873"/>
                    <a:pt x="2107" y="1856"/>
                    <a:pt x="2112" y="1856"/>
                  </a:cubicBezTo>
                  <a:cubicBezTo>
                    <a:pt x="2117" y="1856"/>
                    <a:pt x="2131" y="1867"/>
                    <a:pt x="2157" y="1890"/>
                  </a:cubicBezTo>
                  <a:cubicBezTo>
                    <a:pt x="2171" y="1902"/>
                    <a:pt x="2179" y="1908"/>
                    <a:pt x="2181" y="1908"/>
                  </a:cubicBezTo>
                  <a:cubicBezTo>
                    <a:pt x="2188" y="1908"/>
                    <a:pt x="2148" y="1860"/>
                    <a:pt x="2088" y="1802"/>
                  </a:cubicBezTo>
                  <a:lnTo>
                    <a:pt x="2003" y="1724"/>
                  </a:lnTo>
                  <a:lnTo>
                    <a:pt x="2091" y="1796"/>
                  </a:lnTo>
                  <a:cubicBezTo>
                    <a:pt x="2155" y="1844"/>
                    <a:pt x="2185" y="1866"/>
                    <a:pt x="2192" y="1866"/>
                  </a:cubicBezTo>
                  <a:cubicBezTo>
                    <a:pt x="2199" y="1866"/>
                    <a:pt x="2188" y="1850"/>
                    <a:pt x="2166" y="1821"/>
                  </a:cubicBezTo>
                  <a:cubicBezTo>
                    <a:pt x="2156" y="1801"/>
                    <a:pt x="2150" y="1793"/>
                    <a:pt x="2152" y="1793"/>
                  </a:cubicBezTo>
                  <a:lnTo>
                    <a:pt x="2152" y="1793"/>
                  </a:lnTo>
                  <a:cubicBezTo>
                    <a:pt x="2154" y="1793"/>
                    <a:pt x="2162" y="1798"/>
                    <a:pt x="2175" y="1808"/>
                  </a:cubicBezTo>
                  <a:cubicBezTo>
                    <a:pt x="2190" y="1818"/>
                    <a:pt x="2198" y="1822"/>
                    <a:pt x="2205" y="1822"/>
                  </a:cubicBezTo>
                  <a:cubicBezTo>
                    <a:pt x="2212" y="1822"/>
                    <a:pt x="2217" y="1817"/>
                    <a:pt x="2226" y="1808"/>
                  </a:cubicBezTo>
                  <a:cubicBezTo>
                    <a:pt x="2241" y="1789"/>
                    <a:pt x="2244" y="1783"/>
                    <a:pt x="2213" y="1761"/>
                  </a:cubicBezTo>
                  <a:cubicBezTo>
                    <a:pt x="2216" y="1758"/>
                    <a:pt x="2219" y="1755"/>
                    <a:pt x="2222" y="1749"/>
                  </a:cubicBezTo>
                  <a:cubicBezTo>
                    <a:pt x="2243" y="1759"/>
                    <a:pt x="2255" y="1763"/>
                    <a:pt x="2260" y="1763"/>
                  </a:cubicBezTo>
                  <a:cubicBezTo>
                    <a:pt x="2273" y="1763"/>
                    <a:pt x="2246" y="1739"/>
                    <a:pt x="2197" y="1717"/>
                  </a:cubicBezTo>
                  <a:lnTo>
                    <a:pt x="2204" y="1705"/>
                  </a:lnTo>
                  <a:lnTo>
                    <a:pt x="2235" y="1724"/>
                  </a:lnTo>
                  <a:cubicBezTo>
                    <a:pt x="2245" y="1729"/>
                    <a:pt x="2252" y="1732"/>
                    <a:pt x="2259" y="1732"/>
                  </a:cubicBezTo>
                  <a:cubicBezTo>
                    <a:pt x="2275" y="1732"/>
                    <a:pt x="2285" y="1714"/>
                    <a:pt x="2307" y="1673"/>
                  </a:cubicBezTo>
                  <a:cubicBezTo>
                    <a:pt x="2338" y="1611"/>
                    <a:pt x="2338" y="1601"/>
                    <a:pt x="2269" y="1576"/>
                  </a:cubicBezTo>
                  <a:cubicBezTo>
                    <a:pt x="2229" y="1558"/>
                    <a:pt x="2212" y="1548"/>
                    <a:pt x="2220" y="1548"/>
                  </a:cubicBezTo>
                  <a:cubicBezTo>
                    <a:pt x="2225" y="1548"/>
                    <a:pt x="2242" y="1553"/>
                    <a:pt x="2273" y="1564"/>
                  </a:cubicBezTo>
                  <a:cubicBezTo>
                    <a:pt x="2296" y="1571"/>
                    <a:pt x="2319" y="1577"/>
                    <a:pt x="2325" y="1577"/>
                  </a:cubicBezTo>
                  <a:cubicBezTo>
                    <a:pt x="2329" y="1577"/>
                    <a:pt x="2326" y="1575"/>
                    <a:pt x="2313" y="1570"/>
                  </a:cubicBezTo>
                  <a:cubicBezTo>
                    <a:pt x="2313" y="1570"/>
                    <a:pt x="2315" y="1559"/>
                    <a:pt x="2340" y="1559"/>
                  </a:cubicBezTo>
                  <a:cubicBezTo>
                    <a:pt x="2345" y="1559"/>
                    <a:pt x="2350" y="1560"/>
                    <a:pt x="2357" y="1561"/>
                  </a:cubicBezTo>
                  <a:cubicBezTo>
                    <a:pt x="2439" y="1561"/>
                    <a:pt x="2404" y="1539"/>
                    <a:pt x="2367" y="1529"/>
                  </a:cubicBezTo>
                  <a:cubicBezTo>
                    <a:pt x="2325" y="1522"/>
                    <a:pt x="2319" y="1520"/>
                    <a:pt x="2328" y="1520"/>
                  </a:cubicBezTo>
                  <a:cubicBezTo>
                    <a:pt x="2335" y="1520"/>
                    <a:pt x="2353" y="1522"/>
                    <a:pt x="2370" y="1523"/>
                  </a:cubicBezTo>
                  <a:cubicBezTo>
                    <a:pt x="2383" y="1524"/>
                    <a:pt x="2398" y="1525"/>
                    <a:pt x="2408" y="1525"/>
                  </a:cubicBezTo>
                  <a:cubicBezTo>
                    <a:pt x="2427" y="1525"/>
                    <a:pt x="2434" y="1523"/>
                    <a:pt x="2410" y="1517"/>
                  </a:cubicBezTo>
                  <a:cubicBezTo>
                    <a:pt x="2380" y="1500"/>
                    <a:pt x="2357" y="1457"/>
                    <a:pt x="2400" y="1457"/>
                  </a:cubicBezTo>
                  <a:cubicBezTo>
                    <a:pt x="2406" y="1457"/>
                    <a:pt x="2414" y="1458"/>
                    <a:pt x="2423" y="1460"/>
                  </a:cubicBezTo>
                  <a:cubicBezTo>
                    <a:pt x="2423" y="1460"/>
                    <a:pt x="2426" y="1454"/>
                    <a:pt x="2429" y="1445"/>
                  </a:cubicBezTo>
                  <a:cubicBezTo>
                    <a:pt x="2392" y="1438"/>
                    <a:pt x="2395" y="1423"/>
                    <a:pt x="2398" y="1407"/>
                  </a:cubicBezTo>
                  <a:cubicBezTo>
                    <a:pt x="2401" y="1394"/>
                    <a:pt x="2403" y="1387"/>
                    <a:pt x="2426" y="1387"/>
                  </a:cubicBezTo>
                  <a:cubicBezTo>
                    <a:pt x="2430" y="1387"/>
                    <a:pt x="2436" y="1388"/>
                    <a:pt x="2442" y="1388"/>
                  </a:cubicBezTo>
                  <a:cubicBezTo>
                    <a:pt x="2454" y="1394"/>
                    <a:pt x="2462" y="1396"/>
                    <a:pt x="2466" y="1396"/>
                  </a:cubicBezTo>
                  <a:cubicBezTo>
                    <a:pt x="2474" y="1396"/>
                    <a:pt x="2467" y="1387"/>
                    <a:pt x="2442" y="1373"/>
                  </a:cubicBezTo>
                  <a:cubicBezTo>
                    <a:pt x="2442" y="1363"/>
                    <a:pt x="2370" y="1347"/>
                    <a:pt x="2370" y="1341"/>
                  </a:cubicBezTo>
                  <a:cubicBezTo>
                    <a:pt x="2332" y="1338"/>
                    <a:pt x="2294" y="1326"/>
                    <a:pt x="2294" y="1319"/>
                  </a:cubicBezTo>
                  <a:lnTo>
                    <a:pt x="2294" y="1319"/>
                  </a:lnTo>
                  <a:lnTo>
                    <a:pt x="2332" y="1322"/>
                  </a:lnTo>
                  <a:lnTo>
                    <a:pt x="2410" y="1329"/>
                  </a:lnTo>
                  <a:cubicBezTo>
                    <a:pt x="2410" y="1319"/>
                    <a:pt x="2410" y="1313"/>
                    <a:pt x="2373" y="1310"/>
                  </a:cubicBezTo>
                  <a:cubicBezTo>
                    <a:pt x="2410" y="1304"/>
                    <a:pt x="2414" y="1297"/>
                    <a:pt x="2414" y="1282"/>
                  </a:cubicBezTo>
                  <a:cubicBezTo>
                    <a:pt x="2417" y="1266"/>
                    <a:pt x="2417" y="1250"/>
                    <a:pt x="2379" y="1241"/>
                  </a:cubicBezTo>
                  <a:cubicBezTo>
                    <a:pt x="2454" y="1235"/>
                    <a:pt x="2454" y="1185"/>
                    <a:pt x="2379" y="1178"/>
                  </a:cubicBezTo>
                  <a:cubicBezTo>
                    <a:pt x="2374" y="1179"/>
                    <a:pt x="2370" y="1179"/>
                    <a:pt x="2366" y="1179"/>
                  </a:cubicBezTo>
                  <a:cubicBezTo>
                    <a:pt x="2342" y="1179"/>
                    <a:pt x="2347" y="1171"/>
                    <a:pt x="2379" y="1163"/>
                  </a:cubicBezTo>
                  <a:cubicBezTo>
                    <a:pt x="2417" y="1153"/>
                    <a:pt x="2417" y="1153"/>
                    <a:pt x="2379" y="1147"/>
                  </a:cubicBezTo>
                  <a:cubicBezTo>
                    <a:pt x="2342" y="1144"/>
                    <a:pt x="2379" y="1131"/>
                    <a:pt x="2417" y="1122"/>
                  </a:cubicBezTo>
                  <a:cubicBezTo>
                    <a:pt x="2492" y="1106"/>
                    <a:pt x="2492" y="1097"/>
                    <a:pt x="2454" y="1094"/>
                  </a:cubicBezTo>
                  <a:cubicBezTo>
                    <a:pt x="2414" y="1081"/>
                    <a:pt x="2410" y="1065"/>
                    <a:pt x="2410" y="1056"/>
                  </a:cubicBezTo>
                  <a:cubicBezTo>
                    <a:pt x="2386" y="1050"/>
                    <a:pt x="2376" y="1046"/>
                    <a:pt x="2365" y="1046"/>
                  </a:cubicBezTo>
                  <a:cubicBezTo>
                    <a:pt x="2357" y="1046"/>
                    <a:pt x="2349" y="1048"/>
                    <a:pt x="2335" y="1053"/>
                  </a:cubicBezTo>
                  <a:cubicBezTo>
                    <a:pt x="2310" y="1056"/>
                    <a:pt x="2282" y="1056"/>
                    <a:pt x="2257" y="1056"/>
                  </a:cubicBezTo>
                  <a:cubicBezTo>
                    <a:pt x="2230" y="1052"/>
                    <a:pt x="2241" y="1047"/>
                    <a:pt x="2250" y="1047"/>
                  </a:cubicBezTo>
                  <a:cubicBezTo>
                    <a:pt x="2254" y="1047"/>
                    <a:pt x="2257" y="1048"/>
                    <a:pt x="2257" y="1050"/>
                  </a:cubicBezTo>
                  <a:cubicBezTo>
                    <a:pt x="2268" y="1052"/>
                    <a:pt x="2276" y="1054"/>
                    <a:pt x="2283" y="1054"/>
                  </a:cubicBezTo>
                  <a:cubicBezTo>
                    <a:pt x="2299" y="1054"/>
                    <a:pt x="2305" y="1046"/>
                    <a:pt x="2332" y="1037"/>
                  </a:cubicBezTo>
                  <a:cubicBezTo>
                    <a:pt x="2370" y="1025"/>
                    <a:pt x="2367" y="1009"/>
                    <a:pt x="2367" y="1000"/>
                  </a:cubicBezTo>
                  <a:cubicBezTo>
                    <a:pt x="2363" y="993"/>
                    <a:pt x="2363" y="978"/>
                    <a:pt x="2360" y="968"/>
                  </a:cubicBezTo>
                  <a:cubicBezTo>
                    <a:pt x="2385" y="944"/>
                    <a:pt x="2390" y="935"/>
                    <a:pt x="2374" y="935"/>
                  </a:cubicBezTo>
                  <a:cubicBezTo>
                    <a:pt x="2369" y="935"/>
                    <a:pt x="2362" y="936"/>
                    <a:pt x="2354" y="937"/>
                  </a:cubicBezTo>
                  <a:lnTo>
                    <a:pt x="2316" y="946"/>
                  </a:lnTo>
                  <a:cubicBezTo>
                    <a:pt x="2383" y="926"/>
                    <a:pt x="2372" y="847"/>
                    <a:pt x="2311" y="847"/>
                  </a:cubicBezTo>
                  <a:cubicBezTo>
                    <a:pt x="2306" y="847"/>
                    <a:pt x="2300" y="848"/>
                    <a:pt x="2294" y="849"/>
                  </a:cubicBezTo>
                  <a:lnTo>
                    <a:pt x="2332" y="840"/>
                  </a:lnTo>
                  <a:cubicBezTo>
                    <a:pt x="2367" y="827"/>
                    <a:pt x="2363" y="818"/>
                    <a:pt x="2360" y="805"/>
                  </a:cubicBezTo>
                  <a:cubicBezTo>
                    <a:pt x="2357" y="796"/>
                    <a:pt x="2310" y="780"/>
                    <a:pt x="2304" y="758"/>
                  </a:cubicBezTo>
                  <a:cubicBezTo>
                    <a:pt x="2294" y="734"/>
                    <a:pt x="2288" y="716"/>
                    <a:pt x="2270" y="716"/>
                  </a:cubicBezTo>
                  <a:cubicBezTo>
                    <a:pt x="2265" y="716"/>
                    <a:pt x="2258" y="717"/>
                    <a:pt x="2251" y="721"/>
                  </a:cubicBezTo>
                  <a:cubicBezTo>
                    <a:pt x="2247" y="714"/>
                    <a:pt x="2247" y="714"/>
                    <a:pt x="2282" y="699"/>
                  </a:cubicBezTo>
                  <a:cubicBezTo>
                    <a:pt x="2320" y="689"/>
                    <a:pt x="2316" y="683"/>
                    <a:pt x="2313" y="674"/>
                  </a:cubicBezTo>
                  <a:cubicBezTo>
                    <a:pt x="2313" y="673"/>
                    <a:pt x="2312" y="672"/>
                    <a:pt x="2310" y="672"/>
                  </a:cubicBezTo>
                  <a:cubicBezTo>
                    <a:pt x="2299" y="672"/>
                    <a:pt x="2270" y="686"/>
                    <a:pt x="2241" y="699"/>
                  </a:cubicBezTo>
                  <a:cubicBezTo>
                    <a:pt x="2229" y="704"/>
                    <a:pt x="2221" y="707"/>
                    <a:pt x="2216" y="707"/>
                  </a:cubicBezTo>
                  <a:cubicBezTo>
                    <a:pt x="2209" y="707"/>
                    <a:pt x="2214" y="698"/>
                    <a:pt x="2232" y="680"/>
                  </a:cubicBezTo>
                  <a:cubicBezTo>
                    <a:pt x="2255" y="651"/>
                    <a:pt x="2246" y="623"/>
                    <a:pt x="2214" y="623"/>
                  </a:cubicBezTo>
                  <a:cubicBezTo>
                    <a:pt x="2210" y="623"/>
                    <a:pt x="2207" y="623"/>
                    <a:pt x="2204" y="624"/>
                  </a:cubicBezTo>
                  <a:cubicBezTo>
                    <a:pt x="2200" y="617"/>
                    <a:pt x="2197" y="611"/>
                    <a:pt x="2229" y="589"/>
                  </a:cubicBezTo>
                  <a:cubicBezTo>
                    <a:pt x="2252" y="571"/>
                    <a:pt x="2271" y="547"/>
                    <a:pt x="2250" y="547"/>
                  </a:cubicBezTo>
                  <a:cubicBezTo>
                    <a:pt x="2243" y="547"/>
                    <a:pt x="2230" y="550"/>
                    <a:pt x="2210" y="558"/>
                  </a:cubicBezTo>
                  <a:cubicBezTo>
                    <a:pt x="2207" y="548"/>
                    <a:pt x="2207" y="548"/>
                    <a:pt x="2238" y="530"/>
                  </a:cubicBezTo>
                  <a:cubicBezTo>
                    <a:pt x="2255" y="512"/>
                    <a:pt x="2274" y="498"/>
                    <a:pt x="2270" y="498"/>
                  </a:cubicBezTo>
                  <a:cubicBezTo>
                    <a:pt x="2267" y="498"/>
                    <a:pt x="2255" y="504"/>
                    <a:pt x="2229" y="517"/>
                  </a:cubicBezTo>
                  <a:cubicBezTo>
                    <a:pt x="2224" y="518"/>
                    <a:pt x="2220" y="518"/>
                    <a:pt x="2216" y="518"/>
                  </a:cubicBezTo>
                  <a:cubicBezTo>
                    <a:pt x="2186" y="518"/>
                    <a:pt x="2181" y="497"/>
                    <a:pt x="2200" y="467"/>
                  </a:cubicBezTo>
                  <a:cubicBezTo>
                    <a:pt x="2198" y="464"/>
                    <a:pt x="2195" y="461"/>
                    <a:pt x="2190" y="461"/>
                  </a:cubicBezTo>
                  <a:cubicBezTo>
                    <a:pt x="2185" y="461"/>
                    <a:pt x="2176" y="465"/>
                    <a:pt x="2160" y="476"/>
                  </a:cubicBezTo>
                  <a:cubicBezTo>
                    <a:pt x="2140" y="492"/>
                    <a:pt x="2118" y="507"/>
                    <a:pt x="2117" y="507"/>
                  </a:cubicBezTo>
                  <a:cubicBezTo>
                    <a:pt x="2117" y="507"/>
                    <a:pt x="2120" y="505"/>
                    <a:pt x="2128" y="498"/>
                  </a:cubicBezTo>
                  <a:cubicBezTo>
                    <a:pt x="2160" y="470"/>
                    <a:pt x="2174" y="457"/>
                    <a:pt x="2171" y="457"/>
                  </a:cubicBezTo>
                  <a:lnTo>
                    <a:pt x="2171" y="457"/>
                  </a:lnTo>
                  <a:cubicBezTo>
                    <a:pt x="2168" y="457"/>
                    <a:pt x="2151" y="467"/>
                    <a:pt x="2122" y="486"/>
                  </a:cubicBezTo>
                  <a:cubicBezTo>
                    <a:pt x="2109" y="495"/>
                    <a:pt x="2100" y="499"/>
                    <a:pt x="2098" y="499"/>
                  </a:cubicBezTo>
                  <a:cubicBezTo>
                    <a:pt x="2094" y="499"/>
                    <a:pt x="2101" y="492"/>
                    <a:pt x="2119" y="479"/>
                  </a:cubicBezTo>
                  <a:cubicBezTo>
                    <a:pt x="2144" y="448"/>
                    <a:pt x="2138" y="442"/>
                    <a:pt x="2138" y="442"/>
                  </a:cubicBezTo>
                  <a:cubicBezTo>
                    <a:pt x="2132" y="436"/>
                    <a:pt x="2078" y="429"/>
                    <a:pt x="2056" y="401"/>
                  </a:cubicBezTo>
                  <a:cubicBezTo>
                    <a:pt x="2032" y="369"/>
                    <a:pt x="2014" y="352"/>
                    <a:pt x="1998" y="352"/>
                  </a:cubicBezTo>
                  <a:cubicBezTo>
                    <a:pt x="1989" y="352"/>
                    <a:pt x="1981" y="357"/>
                    <a:pt x="1972" y="367"/>
                  </a:cubicBezTo>
                  <a:cubicBezTo>
                    <a:pt x="1957" y="377"/>
                    <a:pt x="1950" y="382"/>
                    <a:pt x="1948" y="382"/>
                  </a:cubicBezTo>
                  <a:cubicBezTo>
                    <a:pt x="1945" y="382"/>
                    <a:pt x="1950" y="374"/>
                    <a:pt x="1962" y="357"/>
                  </a:cubicBezTo>
                  <a:cubicBezTo>
                    <a:pt x="1981" y="323"/>
                    <a:pt x="1975" y="316"/>
                    <a:pt x="1969" y="313"/>
                  </a:cubicBezTo>
                  <a:cubicBezTo>
                    <a:pt x="1965" y="307"/>
                    <a:pt x="1959" y="301"/>
                    <a:pt x="1984" y="273"/>
                  </a:cubicBezTo>
                  <a:lnTo>
                    <a:pt x="1984" y="273"/>
                  </a:lnTo>
                  <a:cubicBezTo>
                    <a:pt x="1962" y="288"/>
                    <a:pt x="1955" y="293"/>
                    <a:pt x="1951" y="293"/>
                  </a:cubicBezTo>
                  <a:cubicBezTo>
                    <a:pt x="1950" y="293"/>
                    <a:pt x="1948" y="292"/>
                    <a:pt x="1947" y="291"/>
                  </a:cubicBezTo>
                  <a:cubicBezTo>
                    <a:pt x="1961" y="273"/>
                    <a:pt x="1965" y="263"/>
                    <a:pt x="1960" y="263"/>
                  </a:cubicBezTo>
                  <a:cubicBezTo>
                    <a:pt x="1957" y="263"/>
                    <a:pt x="1949" y="268"/>
                    <a:pt x="1937" y="279"/>
                  </a:cubicBezTo>
                  <a:cubicBezTo>
                    <a:pt x="1911" y="307"/>
                    <a:pt x="1898" y="321"/>
                    <a:pt x="1897" y="321"/>
                  </a:cubicBezTo>
                  <a:cubicBezTo>
                    <a:pt x="1895" y="321"/>
                    <a:pt x="1907" y="306"/>
                    <a:pt x="1931" y="276"/>
                  </a:cubicBezTo>
                  <a:cubicBezTo>
                    <a:pt x="1947" y="252"/>
                    <a:pt x="1953" y="222"/>
                    <a:pt x="1949" y="222"/>
                  </a:cubicBezTo>
                  <a:lnTo>
                    <a:pt x="1949" y="222"/>
                  </a:lnTo>
                  <a:cubicBezTo>
                    <a:pt x="1947" y="222"/>
                    <a:pt x="1944" y="226"/>
                    <a:pt x="1940" y="235"/>
                  </a:cubicBezTo>
                  <a:cubicBezTo>
                    <a:pt x="1918" y="266"/>
                    <a:pt x="1906" y="257"/>
                    <a:pt x="1878" y="282"/>
                  </a:cubicBezTo>
                  <a:cubicBezTo>
                    <a:pt x="1871" y="279"/>
                    <a:pt x="1865" y="276"/>
                    <a:pt x="1887" y="244"/>
                  </a:cubicBezTo>
                  <a:cubicBezTo>
                    <a:pt x="1894" y="227"/>
                    <a:pt x="1887" y="220"/>
                    <a:pt x="1874" y="220"/>
                  </a:cubicBezTo>
                  <a:cubicBezTo>
                    <a:pt x="1859" y="220"/>
                    <a:pt x="1838" y="229"/>
                    <a:pt x="1824" y="244"/>
                  </a:cubicBezTo>
                  <a:cubicBezTo>
                    <a:pt x="1816" y="259"/>
                    <a:pt x="1810" y="266"/>
                    <a:pt x="1808" y="266"/>
                  </a:cubicBezTo>
                  <a:cubicBezTo>
                    <a:pt x="1805" y="266"/>
                    <a:pt x="1808" y="257"/>
                    <a:pt x="1818" y="238"/>
                  </a:cubicBezTo>
                  <a:cubicBezTo>
                    <a:pt x="1837" y="207"/>
                    <a:pt x="1831" y="200"/>
                    <a:pt x="1824" y="197"/>
                  </a:cubicBezTo>
                  <a:lnTo>
                    <a:pt x="1824" y="197"/>
                  </a:lnTo>
                  <a:cubicBezTo>
                    <a:pt x="1818" y="205"/>
                    <a:pt x="1814" y="208"/>
                    <a:pt x="1813" y="208"/>
                  </a:cubicBezTo>
                  <a:cubicBezTo>
                    <a:pt x="1810" y="208"/>
                    <a:pt x="1823" y="186"/>
                    <a:pt x="1837" y="163"/>
                  </a:cubicBezTo>
                  <a:cubicBezTo>
                    <a:pt x="1862" y="132"/>
                    <a:pt x="1856" y="128"/>
                    <a:pt x="1840" y="122"/>
                  </a:cubicBezTo>
                  <a:lnTo>
                    <a:pt x="1840" y="122"/>
                  </a:lnTo>
                  <a:cubicBezTo>
                    <a:pt x="1830" y="134"/>
                    <a:pt x="1819" y="138"/>
                    <a:pt x="1808" y="138"/>
                  </a:cubicBezTo>
                  <a:cubicBezTo>
                    <a:pt x="1793" y="138"/>
                    <a:pt x="1779" y="130"/>
                    <a:pt x="1768" y="122"/>
                  </a:cubicBezTo>
                  <a:cubicBezTo>
                    <a:pt x="1761" y="119"/>
                    <a:pt x="1754" y="117"/>
                    <a:pt x="1748" y="117"/>
                  </a:cubicBezTo>
                  <a:cubicBezTo>
                    <a:pt x="1721" y="117"/>
                    <a:pt x="1701" y="147"/>
                    <a:pt x="1668" y="200"/>
                  </a:cubicBezTo>
                  <a:lnTo>
                    <a:pt x="1636" y="269"/>
                  </a:lnTo>
                  <a:lnTo>
                    <a:pt x="1661" y="200"/>
                  </a:lnTo>
                  <a:cubicBezTo>
                    <a:pt x="1674" y="163"/>
                    <a:pt x="1693" y="91"/>
                    <a:pt x="1693" y="91"/>
                  </a:cubicBezTo>
                  <a:cubicBezTo>
                    <a:pt x="1693" y="91"/>
                    <a:pt x="1692" y="91"/>
                    <a:pt x="1692" y="91"/>
                  </a:cubicBezTo>
                  <a:cubicBezTo>
                    <a:pt x="1685" y="91"/>
                    <a:pt x="1673" y="124"/>
                    <a:pt x="1661" y="160"/>
                  </a:cubicBezTo>
                  <a:cubicBezTo>
                    <a:pt x="1656" y="176"/>
                    <a:pt x="1651" y="183"/>
                    <a:pt x="1648" y="183"/>
                  </a:cubicBezTo>
                  <a:cubicBezTo>
                    <a:pt x="1644" y="183"/>
                    <a:pt x="1641" y="172"/>
                    <a:pt x="1640" y="150"/>
                  </a:cubicBezTo>
                  <a:cubicBezTo>
                    <a:pt x="1640" y="128"/>
                    <a:pt x="1637" y="117"/>
                    <a:pt x="1631" y="117"/>
                  </a:cubicBezTo>
                  <a:cubicBezTo>
                    <a:pt x="1627" y="117"/>
                    <a:pt x="1620" y="125"/>
                    <a:pt x="1611" y="141"/>
                  </a:cubicBezTo>
                  <a:cubicBezTo>
                    <a:pt x="1605" y="138"/>
                    <a:pt x="1599" y="138"/>
                    <a:pt x="1602" y="97"/>
                  </a:cubicBezTo>
                  <a:cubicBezTo>
                    <a:pt x="1600" y="96"/>
                    <a:pt x="1598" y="96"/>
                    <a:pt x="1597" y="96"/>
                  </a:cubicBezTo>
                  <a:cubicBezTo>
                    <a:pt x="1592" y="96"/>
                    <a:pt x="1590" y="102"/>
                    <a:pt x="1583" y="132"/>
                  </a:cubicBezTo>
                  <a:cubicBezTo>
                    <a:pt x="1579" y="149"/>
                    <a:pt x="1575" y="158"/>
                    <a:pt x="1573" y="158"/>
                  </a:cubicBezTo>
                  <a:cubicBezTo>
                    <a:pt x="1570" y="158"/>
                    <a:pt x="1569" y="147"/>
                    <a:pt x="1571" y="125"/>
                  </a:cubicBezTo>
                  <a:cubicBezTo>
                    <a:pt x="1576" y="80"/>
                    <a:pt x="1569" y="61"/>
                    <a:pt x="1562" y="61"/>
                  </a:cubicBezTo>
                  <a:cubicBezTo>
                    <a:pt x="1557" y="61"/>
                    <a:pt x="1551" y="70"/>
                    <a:pt x="1549" y="85"/>
                  </a:cubicBezTo>
                  <a:cubicBezTo>
                    <a:pt x="1543" y="117"/>
                    <a:pt x="1536" y="119"/>
                    <a:pt x="1530" y="119"/>
                  </a:cubicBezTo>
                  <a:cubicBezTo>
                    <a:pt x="1529" y="119"/>
                    <a:pt x="1528" y="119"/>
                    <a:pt x="1527" y="119"/>
                  </a:cubicBezTo>
                  <a:cubicBezTo>
                    <a:pt x="1525" y="118"/>
                    <a:pt x="1524" y="118"/>
                    <a:pt x="1522" y="118"/>
                  </a:cubicBezTo>
                  <a:cubicBezTo>
                    <a:pt x="1516" y="118"/>
                    <a:pt x="1508" y="124"/>
                    <a:pt x="1499" y="150"/>
                  </a:cubicBezTo>
                  <a:lnTo>
                    <a:pt x="1486" y="147"/>
                  </a:lnTo>
                  <a:cubicBezTo>
                    <a:pt x="1477" y="147"/>
                    <a:pt x="1488" y="113"/>
                    <a:pt x="1497" y="113"/>
                  </a:cubicBezTo>
                  <a:cubicBezTo>
                    <a:pt x="1498" y="113"/>
                    <a:pt x="1498" y="113"/>
                    <a:pt x="1499" y="113"/>
                  </a:cubicBezTo>
                  <a:lnTo>
                    <a:pt x="1495" y="72"/>
                  </a:lnTo>
                  <a:cubicBezTo>
                    <a:pt x="1493" y="72"/>
                    <a:pt x="1491" y="72"/>
                    <a:pt x="1489" y="72"/>
                  </a:cubicBezTo>
                  <a:cubicBezTo>
                    <a:pt x="1477" y="72"/>
                    <a:pt x="1469" y="74"/>
                    <a:pt x="1461" y="106"/>
                  </a:cubicBezTo>
                  <a:cubicBezTo>
                    <a:pt x="1453" y="142"/>
                    <a:pt x="1449" y="160"/>
                    <a:pt x="1448" y="160"/>
                  </a:cubicBezTo>
                  <a:cubicBezTo>
                    <a:pt x="1448" y="160"/>
                    <a:pt x="1450" y="141"/>
                    <a:pt x="1455" y="103"/>
                  </a:cubicBezTo>
                  <a:cubicBezTo>
                    <a:pt x="1457" y="76"/>
                    <a:pt x="1454" y="49"/>
                    <a:pt x="1449" y="49"/>
                  </a:cubicBezTo>
                  <a:cubicBezTo>
                    <a:pt x="1447" y="49"/>
                    <a:pt x="1445" y="53"/>
                    <a:pt x="1442" y="63"/>
                  </a:cubicBezTo>
                  <a:cubicBezTo>
                    <a:pt x="1437" y="94"/>
                    <a:pt x="1433" y="106"/>
                    <a:pt x="1430" y="106"/>
                  </a:cubicBezTo>
                  <a:cubicBezTo>
                    <a:pt x="1426" y="106"/>
                    <a:pt x="1425" y="84"/>
                    <a:pt x="1426" y="63"/>
                  </a:cubicBezTo>
                  <a:cubicBezTo>
                    <a:pt x="1433" y="25"/>
                    <a:pt x="1435" y="6"/>
                    <a:pt x="1432" y="6"/>
                  </a:cubicBezTo>
                  <a:close/>
                  <a:moveTo>
                    <a:pt x="2191" y="2654"/>
                  </a:moveTo>
                  <a:cubicBezTo>
                    <a:pt x="2188" y="2654"/>
                    <a:pt x="2186" y="2655"/>
                    <a:pt x="2182" y="2657"/>
                  </a:cubicBezTo>
                  <a:cubicBezTo>
                    <a:pt x="2185" y="2682"/>
                    <a:pt x="2194" y="2708"/>
                    <a:pt x="2204" y="2729"/>
                  </a:cubicBezTo>
                  <a:cubicBezTo>
                    <a:pt x="2211" y="2742"/>
                    <a:pt x="2217" y="2750"/>
                    <a:pt x="2220" y="2750"/>
                  </a:cubicBezTo>
                  <a:cubicBezTo>
                    <a:pt x="2227" y="2750"/>
                    <a:pt x="2226" y="2730"/>
                    <a:pt x="2210" y="2682"/>
                  </a:cubicBezTo>
                  <a:cubicBezTo>
                    <a:pt x="2199" y="2661"/>
                    <a:pt x="2196" y="2654"/>
                    <a:pt x="2191" y="2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7"/>
            <p:cNvSpPr/>
            <p:nvPr/>
          </p:nvSpPr>
          <p:spPr>
            <a:xfrm>
              <a:off x="4866097" y="4374695"/>
              <a:ext cx="358230" cy="58110"/>
            </a:xfrm>
            <a:custGeom>
              <a:avLst/>
              <a:gdLst/>
              <a:ahLst/>
              <a:cxnLst/>
              <a:rect l="l" t="t" r="r" b="b"/>
              <a:pathLst>
                <a:path w="24107" h="3941" extrusionOk="0">
                  <a:moveTo>
                    <a:pt x="1481" y="474"/>
                  </a:moveTo>
                  <a:lnTo>
                    <a:pt x="1493" y="562"/>
                  </a:lnTo>
                  <a:lnTo>
                    <a:pt x="1534" y="581"/>
                  </a:lnTo>
                  <a:cubicBezTo>
                    <a:pt x="1568" y="512"/>
                    <a:pt x="1568" y="512"/>
                    <a:pt x="1524" y="493"/>
                  </a:cubicBezTo>
                  <a:lnTo>
                    <a:pt x="1481" y="474"/>
                  </a:lnTo>
                  <a:close/>
                  <a:moveTo>
                    <a:pt x="11151" y="534"/>
                  </a:moveTo>
                  <a:cubicBezTo>
                    <a:pt x="11167" y="540"/>
                    <a:pt x="11180" y="546"/>
                    <a:pt x="11195" y="553"/>
                  </a:cubicBezTo>
                  <a:cubicBezTo>
                    <a:pt x="11162" y="616"/>
                    <a:pt x="11134" y="678"/>
                    <a:pt x="11097" y="678"/>
                  </a:cubicBezTo>
                  <a:cubicBezTo>
                    <a:pt x="11092" y="678"/>
                    <a:pt x="11087" y="677"/>
                    <a:pt x="11083" y="675"/>
                  </a:cubicBezTo>
                  <a:lnTo>
                    <a:pt x="11042" y="659"/>
                  </a:lnTo>
                  <a:cubicBezTo>
                    <a:pt x="11070" y="609"/>
                    <a:pt x="11108" y="568"/>
                    <a:pt x="11151" y="534"/>
                  </a:cubicBezTo>
                  <a:close/>
                  <a:moveTo>
                    <a:pt x="20280" y="462"/>
                  </a:moveTo>
                  <a:cubicBezTo>
                    <a:pt x="20324" y="474"/>
                    <a:pt x="20324" y="474"/>
                    <a:pt x="20302" y="549"/>
                  </a:cubicBezTo>
                  <a:cubicBezTo>
                    <a:pt x="20279" y="617"/>
                    <a:pt x="20222" y="679"/>
                    <a:pt x="20182" y="679"/>
                  </a:cubicBezTo>
                  <a:cubicBezTo>
                    <a:pt x="20179" y="679"/>
                    <a:pt x="20176" y="678"/>
                    <a:pt x="20174" y="678"/>
                  </a:cubicBezTo>
                  <a:cubicBezTo>
                    <a:pt x="20133" y="668"/>
                    <a:pt x="20171" y="515"/>
                    <a:pt x="20280" y="462"/>
                  </a:cubicBezTo>
                  <a:close/>
                  <a:moveTo>
                    <a:pt x="767" y="640"/>
                  </a:moveTo>
                  <a:cubicBezTo>
                    <a:pt x="780" y="640"/>
                    <a:pt x="793" y="643"/>
                    <a:pt x="807" y="647"/>
                  </a:cubicBezTo>
                  <a:cubicBezTo>
                    <a:pt x="847" y="656"/>
                    <a:pt x="847" y="656"/>
                    <a:pt x="829" y="731"/>
                  </a:cubicBezTo>
                  <a:cubicBezTo>
                    <a:pt x="829" y="731"/>
                    <a:pt x="777" y="788"/>
                    <a:pt x="739" y="788"/>
                  </a:cubicBezTo>
                  <a:cubicBezTo>
                    <a:pt x="737" y="788"/>
                    <a:pt x="734" y="788"/>
                    <a:pt x="732" y="788"/>
                  </a:cubicBezTo>
                  <a:lnTo>
                    <a:pt x="710" y="703"/>
                  </a:lnTo>
                  <a:cubicBezTo>
                    <a:pt x="720" y="653"/>
                    <a:pt x="742" y="640"/>
                    <a:pt x="767" y="640"/>
                  </a:cubicBezTo>
                  <a:close/>
                  <a:moveTo>
                    <a:pt x="18876" y="612"/>
                  </a:moveTo>
                  <a:cubicBezTo>
                    <a:pt x="18882" y="612"/>
                    <a:pt x="18886" y="621"/>
                    <a:pt x="18889" y="643"/>
                  </a:cubicBezTo>
                  <a:cubicBezTo>
                    <a:pt x="18892" y="697"/>
                    <a:pt x="18886" y="750"/>
                    <a:pt x="18867" y="800"/>
                  </a:cubicBezTo>
                  <a:cubicBezTo>
                    <a:pt x="18867" y="800"/>
                    <a:pt x="18855" y="836"/>
                    <a:pt x="18844" y="836"/>
                  </a:cubicBezTo>
                  <a:cubicBezTo>
                    <a:pt x="18839" y="836"/>
                    <a:pt x="18833" y="828"/>
                    <a:pt x="18829" y="803"/>
                  </a:cubicBezTo>
                  <a:lnTo>
                    <a:pt x="18820" y="725"/>
                  </a:lnTo>
                  <a:cubicBezTo>
                    <a:pt x="18840" y="669"/>
                    <a:pt x="18862" y="612"/>
                    <a:pt x="18876" y="612"/>
                  </a:cubicBezTo>
                  <a:close/>
                  <a:moveTo>
                    <a:pt x="9418" y="825"/>
                  </a:moveTo>
                  <a:lnTo>
                    <a:pt x="9418" y="825"/>
                  </a:lnTo>
                  <a:cubicBezTo>
                    <a:pt x="9422" y="904"/>
                    <a:pt x="9428" y="982"/>
                    <a:pt x="9393" y="982"/>
                  </a:cubicBezTo>
                  <a:lnTo>
                    <a:pt x="9350" y="907"/>
                  </a:lnTo>
                  <a:lnTo>
                    <a:pt x="9381" y="828"/>
                  </a:lnTo>
                  <a:lnTo>
                    <a:pt x="9418" y="825"/>
                  </a:lnTo>
                  <a:close/>
                  <a:moveTo>
                    <a:pt x="10290" y="813"/>
                  </a:moveTo>
                  <a:cubicBezTo>
                    <a:pt x="10327" y="822"/>
                    <a:pt x="10327" y="822"/>
                    <a:pt x="10308" y="900"/>
                  </a:cubicBezTo>
                  <a:cubicBezTo>
                    <a:pt x="10296" y="951"/>
                    <a:pt x="10271" y="1001"/>
                    <a:pt x="10240" y="1045"/>
                  </a:cubicBezTo>
                  <a:cubicBezTo>
                    <a:pt x="10205" y="1035"/>
                    <a:pt x="10271" y="891"/>
                    <a:pt x="10290" y="813"/>
                  </a:cubicBezTo>
                  <a:close/>
                  <a:moveTo>
                    <a:pt x="1190" y="779"/>
                  </a:moveTo>
                  <a:cubicBezTo>
                    <a:pt x="1202" y="779"/>
                    <a:pt x="1218" y="786"/>
                    <a:pt x="1242" y="797"/>
                  </a:cubicBezTo>
                  <a:cubicBezTo>
                    <a:pt x="1280" y="813"/>
                    <a:pt x="1321" y="828"/>
                    <a:pt x="1286" y="900"/>
                  </a:cubicBezTo>
                  <a:lnTo>
                    <a:pt x="1249" y="885"/>
                  </a:lnTo>
                  <a:cubicBezTo>
                    <a:pt x="1259" y="862"/>
                    <a:pt x="1258" y="852"/>
                    <a:pt x="1254" y="852"/>
                  </a:cubicBezTo>
                  <a:lnTo>
                    <a:pt x="1254" y="852"/>
                  </a:lnTo>
                  <a:cubicBezTo>
                    <a:pt x="1244" y="852"/>
                    <a:pt x="1213" y="897"/>
                    <a:pt x="1217" y="957"/>
                  </a:cubicBezTo>
                  <a:lnTo>
                    <a:pt x="1155" y="1098"/>
                  </a:lnTo>
                  <a:cubicBezTo>
                    <a:pt x="1120" y="1085"/>
                    <a:pt x="1117" y="998"/>
                    <a:pt x="1145" y="925"/>
                  </a:cubicBezTo>
                  <a:cubicBezTo>
                    <a:pt x="1160" y="815"/>
                    <a:pt x="1164" y="779"/>
                    <a:pt x="1190" y="779"/>
                  </a:cubicBezTo>
                  <a:close/>
                  <a:moveTo>
                    <a:pt x="11386" y="1223"/>
                  </a:moveTo>
                  <a:lnTo>
                    <a:pt x="11418" y="1248"/>
                  </a:lnTo>
                  <a:cubicBezTo>
                    <a:pt x="11377" y="1302"/>
                    <a:pt x="11339" y="1356"/>
                    <a:pt x="11311" y="1356"/>
                  </a:cubicBezTo>
                  <a:cubicBezTo>
                    <a:pt x="11307" y="1356"/>
                    <a:pt x="11303" y="1355"/>
                    <a:pt x="11299" y="1352"/>
                  </a:cubicBezTo>
                  <a:lnTo>
                    <a:pt x="11311" y="1264"/>
                  </a:lnTo>
                  <a:lnTo>
                    <a:pt x="11386" y="1223"/>
                  </a:lnTo>
                  <a:close/>
                  <a:moveTo>
                    <a:pt x="17376" y="1245"/>
                  </a:moveTo>
                  <a:cubicBezTo>
                    <a:pt x="17405" y="1245"/>
                    <a:pt x="17438" y="1289"/>
                    <a:pt x="17438" y="1289"/>
                  </a:cubicBezTo>
                  <a:cubicBezTo>
                    <a:pt x="17438" y="1289"/>
                    <a:pt x="17485" y="1352"/>
                    <a:pt x="17457" y="1374"/>
                  </a:cubicBezTo>
                  <a:cubicBezTo>
                    <a:pt x="17407" y="1349"/>
                    <a:pt x="17363" y="1314"/>
                    <a:pt x="17328" y="1273"/>
                  </a:cubicBezTo>
                  <a:lnTo>
                    <a:pt x="17360" y="1251"/>
                  </a:lnTo>
                  <a:cubicBezTo>
                    <a:pt x="17365" y="1247"/>
                    <a:pt x="17370" y="1245"/>
                    <a:pt x="17376" y="1245"/>
                  </a:cubicBezTo>
                  <a:close/>
                  <a:moveTo>
                    <a:pt x="17194" y="1596"/>
                  </a:moveTo>
                  <a:cubicBezTo>
                    <a:pt x="17205" y="1596"/>
                    <a:pt x="17218" y="1610"/>
                    <a:pt x="17250" y="1646"/>
                  </a:cubicBezTo>
                  <a:lnTo>
                    <a:pt x="17222" y="1668"/>
                  </a:lnTo>
                  <a:lnTo>
                    <a:pt x="17140" y="1637"/>
                  </a:lnTo>
                  <a:lnTo>
                    <a:pt x="17168" y="1612"/>
                  </a:lnTo>
                  <a:cubicBezTo>
                    <a:pt x="17179" y="1602"/>
                    <a:pt x="17186" y="1596"/>
                    <a:pt x="17194" y="1596"/>
                  </a:cubicBezTo>
                  <a:close/>
                  <a:moveTo>
                    <a:pt x="7379" y="1759"/>
                  </a:moveTo>
                  <a:cubicBezTo>
                    <a:pt x="7388" y="1759"/>
                    <a:pt x="7409" y="1776"/>
                    <a:pt x="7394" y="1790"/>
                  </a:cubicBezTo>
                  <a:cubicBezTo>
                    <a:pt x="7372" y="1767"/>
                    <a:pt x="7372" y="1759"/>
                    <a:pt x="7379" y="1759"/>
                  </a:cubicBezTo>
                  <a:close/>
                  <a:moveTo>
                    <a:pt x="17190" y="1754"/>
                  </a:moveTo>
                  <a:lnTo>
                    <a:pt x="17190" y="1754"/>
                  </a:lnTo>
                  <a:cubicBezTo>
                    <a:pt x="17186" y="1754"/>
                    <a:pt x="17184" y="1765"/>
                    <a:pt x="17193" y="1797"/>
                  </a:cubicBezTo>
                  <a:cubicBezTo>
                    <a:pt x="17211" y="1781"/>
                    <a:pt x="17197" y="1754"/>
                    <a:pt x="17190" y="1754"/>
                  </a:cubicBezTo>
                  <a:close/>
                  <a:moveTo>
                    <a:pt x="7181" y="1781"/>
                  </a:moveTo>
                  <a:cubicBezTo>
                    <a:pt x="7237" y="1837"/>
                    <a:pt x="7294" y="1891"/>
                    <a:pt x="7269" y="1916"/>
                  </a:cubicBezTo>
                  <a:lnTo>
                    <a:pt x="7187" y="1888"/>
                  </a:lnTo>
                  <a:lnTo>
                    <a:pt x="7156" y="1806"/>
                  </a:lnTo>
                  <a:lnTo>
                    <a:pt x="7181" y="1781"/>
                  </a:lnTo>
                  <a:close/>
                  <a:moveTo>
                    <a:pt x="16932" y="1843"/>
                  </a:moveTo>
                  <a:cubicBezTo>
                    <a:pt x="16942" y="1843"/>
                    <a:pt x="16956" y="1857"/>
                    <a:pt x="16990" y="1891"/>
                  </a:cubicBezTo>
                  <a:lnTo>
                    <a:pt x="16965" y="1916"/>
                  </a:lnTo>
                  <a:lnTo>
                    <a:pt x="16883" y="1888"/>
                  </a:lnTo>
                  <a:lnTo>
                    <a:pt x="16908" y="1859"/>
                  </a:lnTo>
                  <a:cubicBezTo>
                    <a:pt x="16918" y="1849"/>
                    <a:pt x="16924" y="1843"/>
                    <a:pt x="16932" y="1843"/>
                  </a:cubicBezTo>
                  <a:close/>
                  <a:moveTo>
                    <a:pt x="449" y="1765"/>
                  </a:moveTo>
                  <a:cubicBezTo>
                    <a:pt x="424" y="1812"/>
                    <a:pt x="406" y="1859"/>
                    <a:pt x="396" y="1913"/>
                  </a:cubicBezTo>
                  <a:lnTo>
                    <a:pt x="418" y="1919"/>
                  </a:lnTo>
                  <a:cubicBezTo>
                    <a:pt x="419" y="1919"/>
                    <a:pt x="420" y="1919"/>
                    <a:pt x="421" y="1919"/>
                  </a:cubicBezTo>
                  <a:cubicBezTo>
                    <a:pt x="442" y="1919"/>
                    <a:pt x="459" y="1844"/>
                    <a:pt x="475" y="1772"/>
                  </a:cubicBezTo>
                  <a:lnTo>
                    <a:pt x="449" y="1765"/>
                  </a:lnTo>
                  <a:close/>
                  <a:moveTo>
                    <a:pt x="16169" y="1847"/>
                  </a:moveTo>
                  <a:cubicBezTo>
                    <a:pt x="16228" y="1900"/>
                    <a:pt x="16285" y="1950"/>
                    <a:pt x="16263" y="1975"/>
                  </a:cubicBezTo>
                  <a:lnTo>
                    <a:pt x="16181" y="1947"/>
                  </a:lnTo>
                  <a:lnTo>
                    <a:pt x="16147" y="1869"/>
                  </a:lnTo>
                  <a:lnTo>
                    <a:pt x="16169" y="1847"/>
                  </a:lnTo>
                  <a:close/>
                  <a:moveTo>
                    <a:pt x="5853" y="1933"/>
                  </a:moveTo>
                  <a:cubicBezTo>
                    <a:pt x="5848" y="1933"/>
                    <a:pt x="5843" y="1937"/>
                    <a:pt x="5837" y="1944"/>
                  </a:cubicBezTo>
                  <a:cubicBezTo>
                    <a:pt x="5799" y="1985"/>
                    <a:pt x="5799" y="1985"/>
                    <a:pt x="5874" y="2019"/>
                  </a:cubicBezTo>
                  <a:lnTo>
                    <a:pt x="5912" y="1982"/>
                  </a:lnTo>
                  <a:cubicBezTo>
                    <a:pt x="5876" y="1946"/>
                    <a:pt x="5863" y="1933"/>
                    <a:pt x="5853" y="1933"/>
                  </a:cubicBezTo>
                  <a:close/>
                  <a:moveTo>
                    <a:pt x="6947" y="1960"/>
                  </a:moveTo>
                  <a:cubicBezTo>
                    <a:pt x="6965" y="1960"/>
                    <a:pt x="7005" y="1975"/>
                    <a:pt x="7068" y="2013"/>
                  </a:cubicBezTo>
                  <a:cubicBezTo>
                    <a:pt x="7125" y="2066"/>
                    <a:pt x="7125" y="2066"/>
                    <a:pt x="7103" y="2091"/>
                  </a:cubicBezTo>
                  <a:cubicBezTo>
                    <a:pt x="7052" y="2072"/>
                    <a:pt x="7005" y="2044"/>
                    <a:pt x="6965" y="2010"/>
                  </a:cubicBezTo>
                  <a:cubicBezTo>
                    <a:pt x="6933" y="1981"/>
                    <a:pt x="6925" y="1960"/>
                    <a:pt x="6947" y="1960"/>
                  </a:cubicBezTo>
                  <a:close/>
                  <a:moveTo>
                    <a:pt x="16715" y="1985"/>
                  </a:moveTo>
                  <a:cubicBezTo>
                    <a:pt x="16726" y="1985"/>
                    <a:pt x="16743" y="1994"/>
                    <a:pt x="16764" y="2013"/>
                  </a:cubicBezTo>
                  <a:cubicBezTo>
                    <a:pt x="16821" y="2066"/>
                    <a:pt x="16821" y="2066"/>
                    <a:pt x="16795" y="2091"/>
                  </a:cubicBezTo>
                  <a:cubicBezTo>
                    <a:pt x="16775" y="2112"/>
                    <a:pt x="16763" y="2124"/>
                    <a:pt x="16754" y="2124"/>
                  </a:cubicBezTo>
                  <a:cubicBezTo>
                    <a:pt x="16742" y="2124"/>
                    <a:pt x="16735" y="2105"/>
                    <a:pt x="16717" y="2063"/>
                  </a:cubicBezTo>
                  <a:cubicBezTo>
                    <a:pt x="16695" y="2013"/>
                    <a:pt x="16696" y="1985"/>
                    <a:pt x="16715" y="1985"/>
                  </a:cubicBezTo>
                  <a:close/>
                  <a:moveTo>
                    <a:pt x="17091" y="2174"/>
                  </a:moveTo>
                  <a:lnTo>
                    <a:pt x="17091" y="2174"/>
                  </a:lnTo>
                  <a:cubicBezTo>
                    <a:pt x="17099" y="2182"/>
                    <a:pt x="17108" y="2191"/>
                    <a:pt x="17118" y="2201"/>
                  </a:cubicBezTo>
                  <a:cubicBezTo>
                    <a:pt x="17123" y="2203"/>
                    <a:pt x="17127" y="2204"/>
                    <a:pt x="17130" y="2206"/>
                  </a:cubicBezTo>
                  <a:lnTo>
                    <a:pt x="17130" y="2206"/>
                  </a:lnTo>
                  <a:cubicBezTo>
                    <a:pt x="17120" y="2198"/>
                    <a:pt x="17106" y="2188"/>
                    <a:pt x="17091" y="2174"/>
                  </a:cubicBezTo>
                  <a:close/>
                  <a:moveTo>
                    <a:pt x="17130" y="2206"/>
                  </a:moveTo>
                  <a:cubicBezTo>
                    <a:pt x="17151" y="2221"/>
                    <a:pt x="17163" y="2227"/>
                    <a:pt x="17165" y="2227"/>
                  </a:cubicBezTo>
                  <a:cubicBezTo>
                    <a:pt x="17169" y="2227"/>
                    <a:pt x="17158" y="2217"/>
                    <a:pt x="17130" y="2206"/>
                  </a:cubicBezTo>
                  <a:close/>
                  <a:moveTo>
                    <a:pt x="15963" y="2184"/>
                  </a:moveTo>
                  <a:cubicBezTo>
                    <a:pt x="15974" y="2184"/>
                    <a:pt x="15987" y="2197"/>
                    <a:pt x="16021" y="2229"/>
                  </a:cubicBezTo>
                  <a:cubicBezTo>
                    <a:pt x="16021" y="2229"/>
                    <a:pt x="16078" y="2286"/>
                    <a:pt x="16056" y="2304"/>
                  </a:cubicBezTo>
                  <a:lnTo>
                    <a:pt x="15978" y="2273"/>
                  </a:lnTo>
                  <a:cubicBezTo>
                    <a:pt x="15921" y="2220"/>
                    <a:pt x="15943" y="2198"/>
                    <a:pt x="15943" y="2198"/>
                  </a:cubicBezTo>
                  <a:cubicBezTo>
                    <a:pt x="15952" y="2189"/>
                    <a:pt x="15957" y="2184"/>
                    <a:pt x="15963" y="2184"/>
                  </a:cubicBezTo>
                  <a:close/>
                  <a:moveTo>
                    <a:pt x="6300" y="2364"/>
                  </a:moveTo>
                  <a:lnTo>
                    <a:pt x="6300" y="2364"/>
                  </a:lnTo>
                  <a:cubicBezTo>
                    <a:pt x="6322" y="2387"/>
                    <a:pt x="6322" y="2395"/>
                    <a:pt x="6317" y="2395"/>
                  </a:cubicBezTo>
                  <a:cubicBezTo>
                    <a:pt x="6309" y="2395"/>
                    <a:pt x="6287" y="2377"/>
                    <a:pt x="6300" y="2364"/>
                  </a:cubicBezTo>
                  <a:close/>
                  <a:moveTo>
                    <a:pt x="2678" y="2345"/>
                  </a:moveTo>
                  <a:cubicBezTo>
                    <a:pt x="2704" y="2345"/>
                    <a:pt x="2725" y="2351"/>
                    <a:pt x="2734" y="2361"/>
                  </a:cubicBezTo>
                  <a:cubicBezTo>
                    <a:pt x="2756" y="2386"/>
                    <a:pt x="2696" y="2439"/>
                    <a:pt x="2596" y="2439"/>
                  </a:cubicBezTo>
                  <a:lnTo>
                    <a:pt x="2552" y="2389"/>
                  </a:lnTo>
                  <a:cubicBezTo>
                    <a:pt x="2587" y="2359"/>
                    <a:pt x="2638" y="2345"/>
                    <a:pt x="2678" y="2345"/>
                  </a:cubicBezTo>
                  <a:close/>
                  <a:moveTo>
                    <a:pt x="6728" y="2500"/>
                  </a:moveTo>
                  <a:cubicBezTo>
                    <a:pt x="6754" y="2500"/>
                    <a:pt x="6792" y="2536"/>
                    <a:pt x="6792" y="2536"/>
                  </a:cubicBezTo>
                  <a:cubicBezTo>
                    <a:pt x="6849" y="2590"/>
                    <a:pt x="6770" y="2558"/>
                    <a:pt x="6748" y="2580"/>
                  </a:cubicBezTo>
                  <a:cubicBezTo>
                    <a:pt x="6667" y="2552"/>
                    <a:pt x="6667" y="2549"/>
                    <a:pt x="6714" y="2505"/>
                  </a:cubicBezTo>
                  <a:cubicBezTo>
                    <a:pt x="6718" y="2501"/>
                    <a:pt x="6722" y="2500"/>
                    <a:pt x="6728" y="2500"/>
                  </a:cubicBezTo>
                  <a:close/>
                  <a:moveTo>
                    <a:pt x="2714" y="2546"/>
                  </a:moveTo>
                  <a:cubicBezTo>
                    <a:pt x="2689" y="2546"/>
                    <a:pt x="2654" y="2566"/>
                    <a:pt x="2624" y="2593"/>
                  </a:cubicBezTo>
                  <a:cubicBezTo>
                    <a:pt x="2568" y="2646"/>
                    <a:pt x="2590" y="2671"/>
                    <a:pt x="2634" y="2721"/>
                  </a:cubicBezTo>
                  <a:cubicBezTo>
                    <a:pt x="2641" y="2729"/>
                    <a:pt x="2653" y="2732"/>
                    <a:pt x="2667" y="2732"/>
                  </a:cubicBezTo>
                  <a:cubicBezTo>
                    <a:pt x="2698" y="2732"/>
                    <a:pt x="2737" y="2718"/>
                    <a:pt x="2737" y="2718"/>
                  </a:cubicBezTo>
                  <a:cubicBezTo>
                    <a:pt x="2794" y="2665"/>
                    <a:pt x="2772" y="2643"/>
                    <a:pt x="2750" y="2618"/>
                  </a:cubicBezTo>
                  <a:cubicBezTo>
                    <a:pt x="2756" y="2566"/>
                    <a:pt x="2740" y="2546"/>
                    <a:pt x="2714" y="2546"/>
                  </a:cubicBezTo>
                  <a:close/>
                  <a:moveTo>
                    <a:pt x="5867" y="2634"/>
                  </a:moveTo>
                  <a:cubicBezTo>
                    <a:pt x="5864" y="2634"/>
                    <a:pt x="5861" y="2635"/>
                    <a:pt x="5858" y="2637"/>
                  </a:cubicBezTo>
                  <a:lnTo>
                    <a:pt x="5840" y="2649"/>
                  </a:lnTo>
                  <a:cubicBezTo>
                    <a:pt x="5871" y="2693"/>
                    <a:pt x="5909" y="2731"/>
                    <a:pt x="5952" y="2762"/>
                  </a:cubicBezTo>
                  <a:cubicBezTo>
                    <a:pt x="5974" y="2746"/>
                    <a:pt x="5927" y="2684"/>
                    <a:pt x="5927" y="2684"/>
                  </a:cubicBezTo>
                  <a:cubicBezTo>
                    <a:pt x="5927" y="2684"/>
                    <a:pt x="5890" y="2634"/>
                    <a:pt x="5867" y="2634"/>
                  </a:cubicBezTo>
                  <a:close/>
                  <a:moveTo>
                    <a:pt x="5125" y="2768"/>
                  </a:moveTo>
                  <a:lnTo>
                    <a:pt x="5150" y="2922"/>
                  </a:lnTo>
                  <a:cubicBezTo>
                    <a:pt x="5147" y="2901"/>
                    <a:pt x="5142" y="2872"/>
                    <a:pt x="5138" y="2843"/>
                  </a:cubicBezTo>
                  <a:lnTo>
                    <a:pt x="5125" y="2768"/>
                  </a:lnTo>
                  <a:close/>
                  <a:moveTo>
                    <a:pt x="6317" y="2891"/>
                  </a:moveTo>
                  <a:cubicBezTo>
                    <a:pt x="6332" y="2891"/>
                    <a:pt x="6350" y="2901"/>
                    <a:pt x="6376" y="2931"/>
                  </a:cubicBezTo>
                  <a:cubicBezTo>
                    <a:pt x="6376" y="2931"/>
                    <a:pt x="6429" y="2988"/>
                    <a:pt x="6404" y="3009"/>
                  </a:cubicBezTo>
                  <a:cubicBezTo>
                    <a:pt x="6399" y="3014"/>
                    <a:pt x="6392" y="3016"/>
                    <a:pt x="6384" y="3016"/>
                  </a:cubicBezTo>
                  <a:cubicBezTo>
                    <a:pt x="6352" y="3016"/>
                    <a:pt x="6303" y="2988"/>
                    <a:pt x="6303" y="2988"/>
                  </a:cubicBezTo>
                  <a:cubicBezTo>
                    <a:pt x="6256" y="2928"/>
                    <a:pt x="6278" y="2909"/>
                    <a:pt x="6278" y="2909"/>
                  </a:cubicBezTo>
                  <a:cubicBezTo>
                    <a:pt x="6291" y="2900"/>
                    <a:pt x="6302" y="2891"/>
                    <a:pt x="6317" y="2891"/>
                  </a:cubicBezTo>
                  <a:close/>
                  <a:moveTo>
                    <a:pt x="5770" y="2965"/>
                  </a:moveTo>
                  <a:cubicBezTo>
                    <a:pt x="5780" y="2965"/>
                    <a:pt x="5788" y="2980"/>
                    <a:pt x="5815" y="3028"/>
                  </a:cubicBezTo>
                  <a:lnTo>
                    <a:pt x="5793" y="3041"/>
                  </a:lnTo>
                  <a:lnTo>
                    <a:pt x="5733" y="2984"/>
                  </a:lnTo>
                  <a:lnTo>
                    <a:pt x="5755" y="2972"/>
                  </a:lnTo>
                  <a:cubicBezTo>
                    <a:pt x="5762" y="2968"/>
                    <a:pt x="5766" y="2965"/>
                    <a:pt x="5770" y="2965"/>
                  </a:cubicBezTo>
                  <a:close/>
                  <a:moveTo>
                    <a:pt x="13055" y="2917"/>
                  </a:moveTo>
                  <a:cubicBezTo>
                    <a:pt x="13061" y="2917"/>
                    <a:pt x="13066" y="2919"/>
                    <a:pt x="13069" y="2922"/>
                  </a:cubicBezTo>
                  <a:lnTo>
                    <a:pt x="13072" y="2922"/>
                  </a:lnTo>
                  <a:cubicBezTo>
                    <a:pt x="13116" y="2956"/>
                    <a:pt x="13116" y="2956"/>
                    <a:pt x="13069" y="3019"/>
                  </a:cubicBezTo>
                  <a:cubicBezTo>
                    <a:pt x="13051" y="3044"/>
                    <a:pt x="13031" y="3052"/>
                    <a:pt x="13013" y="3052"/>
                  </a:cubicBezTo>
                  <a:cubicBezTo>
                    <a:pt x="12986" y="3052"/>
                    <a:pt x="12962" y="3033"/>
                    <a:pt x="12947" y="3022"/>
                  </a:cubicBezTo>
                  <a:cubicBezTo>
                    <a:pt x="12968" y="2956"/>
                    <a:pt x="13024" y="2917"/>
                    <a:pt x="13055" y="2917"/>
                  </a:cubicBezTo>
                  <a:close/>
                  <a:moveTo>
                    <a:pt x="4000" y="2980"/>
                  </a:moveTo>
                  <a:cubicBezTo>
                    <a:pt x="4009" y="2980"/>
                    <a:pt x="4017" y="2984"/>
                    <a:pt x="4025" y="2988"/>
                  </a:cubicBezTo>
                  <a:lnTo>
                    <a:pt x="3994" y="3056"/>
                  </a:lnTo>
                  <a:lnTo>
                    <a:pt x="3934" y="3119"/>
                  </a:lnTo>
                  <a:lnTo>
                    <a:pt x="3947" y="3035"/>
                  </a:lnTo>
                  <a:cubicBezTo>
                    <a:pt x="3968" y="2991"/>
                    <a:pt x="3985" y="2980"/>
                    <a:pt x="4000" y="2980"/>
                  </a:cubicBezTo>
                  <a:close/>
                  <a:moveTo>
                    <a:pt x="5556" y="3024"/>
                  </a:moveTo>
                  <a:cubicBezTo>
                    <a:pt x="5572" y="3024"/>
                    <a:pt x="5605" y="3089"/>
                    <a:pt x="5630" y="3197"/>
                  </a:cubicBezTo>
                  <a:lnTo>
                    <a:pt x="5580" y="3216"/>
                  </a:lnTo>
                  <a:cubicBezTo>
                    <a:pt x="5554" y="3141"/>
                    <a:pt x="5526" y="3069"/>
                    <a:pt x="5548" y="3060"/>
                  </a:cubicBezTo>
                  <a:cubicBezTo>
                    <a:pt x="5546" y="3036"/>
                    <a:pt x="5550" y="3024"/>
                    <a:pt x="5556" y="3024"/>
                  </a:cubicBezTo>
                  <a:close/>
                  <a:moveTo>
                    <a:pt x="23971" y="2945"/>
                  </a:moveTo>
                  <a:lnTo>
                    <a:pt x="23971" y="2945"/>
                  </a:lnTo>
                  <a:cubicBezTo>
                    <a:pt x="23985" y="2945"/>
                    <a:pt x="23969" y="3054"/>
                    <a:pt x="23925" y="3163"/>
                  </a:cubicBezTo>
                  <a:cubicBezTo>
                    <a:pt x="23905" y="3238"/>
                    <a:pt x="23894" y="3275"/>
                    <a:pt x="23890" y="3275"/>
                  </a:cubicBezTo>
                  <a:cubicBezTo>
                    <a:pt x="23886" y="3275"/>
                    <a:pt x="23889" y="3237"/>
                    <a:pt x="23897" y="3160"/>
                  </a:cubicBezTo>
                  <a:cubicBezTo>
                    <a:pt x="23906" y="3083"/>
                    <a:pt x="23912" y="3006"/>
                    <a:pt x="23936" y="3006"/>
                  </a:cubicBezTo>
                  <a:cubicBezTo>
                    <a:pt x="23936" y="3006"/>
                    <a:pt x="23937" y="3006"/>
                    <a:pt x="23937" y="3006"/>
                  </a:cubicBezTo>
                  <a:cubicBezTo>
                    <a:pt x="23954" y="2963"/>
                    <a:pt x="23965" y="2945"/>
                    <a:pt x="23971" y="2945"/>
                  </a:cubicBezTo>
                  <a:close/>
                  <a:moveTo>
                    <a:pt x="4691" y="3029"/>
                  </a:moveTo>
                  <a:lnTo>
                    <a:pt x="4691" y="3029"/>
                  </a:lnTo>
                  <a:cubicBezTo>
                    <a:pt x="4699" y="3029"/>
                    <a:pt x="4690" y="3066"/>
                    <a:pt x="4668" y="3157"/>
                  </a:cubicBezTo>
                  <a:cubicBezTo>
                    <a:pt x="4636" y="3232"/>
                    <a:pt x="4602" y="3307"/>
                    <a:pt x="4602" y="3307"/>
                  </a:cubicBezTo>
                  <a:cubicBezTo>
                    <a:pt x="4574" y="3307"/>
                    <a:pt x="4611" y="3232"/>
                    <a:pt x="4649" y="3078"/>
                  </a:cubicBezTo>
                  <a:cubicBezTo>
                    <a:pt x="4672" y="3047"/>
                    <a:pt x="4686" y="3029"/>
                    <a:pt x="4691" y="3029"/>
                  </a:cubicBezTo>
                  <a:close/>
                  <a:moveTo>
                    <a:pt x="4087" y="3147"/>
                  </a:moveTo>
                  <a:cubicBezTo>
                    <a:pt x="4092" y="3147"/>
                    <a:pt x="4078" y="3183"/>
                    <a:pt x="4053" y="3251"/>
                  </a:cubicBezTo>
                  <a:cubicBezTo>
                    <a:pt x="4025" y="3323"/>
                    <a:pt x="4000" y="3398"/>
                    <a:pt x="3912" y="3445"/>
                  </a:cubicBezTo>
                  <a:lnTo>
                    <a:pt x="3856" y="3423"/>
                  </a:lnTo>
                  <a:cubicBezTo>
                    <a:pt x="3856" y="3423"/>
                    <a:pt x="3912" y="3360"/>
                    <a:pt x="3972" y="3301"/>
                  </a:cubicBezTo>
                  <a:cubicBezTo>
                    <a:pt x="4048" y="3196"/>
                    <a:pt x="4081" y="3147"/>
                    <a:pt x="4087" y="3147"/>
                  </a:cubicBezTo>
                  <a:close/>
                  <a:moveTo>
                    <a:pt x="14125" y="3342"/>
                  </a:moveTo>
                  <a:lnTo>
                    <a:pt x="14154" y="3345"/>
                  </a:lnTo>
                  <a:cubicBezTo>
                    <a:pt x="14144" y="3419"/>
                    <a:pt x="14132" y="3495"/>
                    <a:pt x="14105" y="3495"/>
                  </a:cubicBezTo>
                  <a:cubicBezTo>
                    <a:pt x="14105" y="3495"/>
                    <a:pt x="14104" y="3495"/>
                    <a:pt x="14103" y="3495"/>
                  </a:cubicBezTo>
                  <a:cubicBezTo>
                    <a:pt x="14091" y="3495"/>
                    <a:pt x="14082" y="3492"/>
                    <a:pt x="14073" y="3489"/>
                  </a:cubicBezTo>
                  <a:lnTo>
                    <a:pt x="14073" y="3489"/>
                  </a:lnTo>
                  <a:cubicBezTo>
                    <a:pt x="14085" y="3437"/>
                    <a:pt x="14101" y="3388"/>
                    <a:pt x="14125" y="3342"/>
                  </a:cubicBezTo>
                  <a:close/>
                  <a:moveTo>
                    <a:pt x="4881" y="3407"/>
                  </a:moveTo>
                  <a:cubicBezTo>
                    <a:pt x="4881" y="3483"/>
                    <a:pt x="4884" y="3561"/>
                    <a:pt x="4852" y="3564"/>
                  </a:cubicBezTo>
                  <a:lnTo>
                    <a:pt x="4821" y="3564"/>
                  </a:lnTo>
                  <a:cubicBezTo>
                    <a:pt x="4824" y="3511"/>
                    <a:pt x="4834" y="3458"/>
                    <a:pt x="4852" y="3407"/>
                  </a:cubicBezTo>
                  <a:close/>
                  <a:moveTo>
                    <a:pt x="5507" y="3564"/>
                  </a:moveTo>
                  <a:lnTo>
                    <a:pt x="5529" y="3639"/>
                  </a:lnTo>
                  <a:cubicBezTo>
                    <a:pt x="5508" y="3644"/>
                    <a:pt x="5494" y="3684"/>
                    <a:pt x="5482" y="3684"/>
                  </a:cubicBezTo>
                  <a:cubicBezTo>
                    <a:pt x="5477" y="3684"/>
                    <a:pt x="5472" y="3675"/>
                    <a:pt x="5467" y="3652"/>
                  </a:cubicBezTo>
                  <a:cubicBezTo>
                    <a:pt x="5466" y="3652"/>
                    <a:pt x="5465" y="3652"/>
                    <a:pt x="5464" y="3652"/>
                  </a:cubicBezTo>
                  <a:cubicBezTo>
                    <a:pt x="5438" y="3652"/>
                    <a:pt x="5480" y="3570"/>
                    <a:pt x="5507" y="3564"/>
                  </a:cubicBezTo>
                  <a:close/>
                  <a:moveTo>
                    <a:pt x="7712" y="3724"/>
                  </a:moveTo>
                  <a:cubicBezTo>
                    <a:pt x="7704" y="3724"/>
                    <a:pt x="7697" y="3731"/>
                    <a:pt x="7685" y="3743"/>
                  </a:cubicBezTo>
                  <a:cubicBezTo>
                    <a:pt x="7704" y="3793"/>
                    <a:pt x="7732" y="3840"/>
                    <a:pt x="7767" y="3881"/>
                  </a:cubicBezTo>
                  <a:cubicBezTo>
                    <a:pt x="7784" y="3898"/>
                    <a:pt x="7799" y="3907"/>
                    <a:pt x="7809" y="3907"/>
                  </a:cubicBezTo>
                  <a:cubicBezTo>
                    <a:pt x="7830" y="3907"/>
                    <a:pt x="7825" y="3863"/>
                    <a:pt x="7767" y="3768"/>
                  </a:cubicBezTo>
                  <a:cubicBezTo>
                    <a:pt x="7736" y="3737"/>
                    <a:pt x="7723" y="3724"/>
                    <a:pt x="7712" y="3724"/>
                  </a:cubicBezTo>
                  <a:close/>
                  <a:moveTo>
                    <a:pt x="19146" y="1"/>
                  </a:moveTo>
                  <a:lnTo>
                    <a:pt x="19052" y="7"/>
                  </a:lnTo>
                  <a:cubicBezTo>
                    <a:pt x="19008" y="89"/>
                    <a:pt x="18917" y="92"/>
                    <a:pt x="18870" y="95"/>
                  </a:cubicBezTo>
                  <a:cubicBezTo>
                    <a:pt x="18732" y="104"/>
                    <a:pt x="18688" y="111"/>
                    <a:pt x="18745" y="183"/>
                  </a:cubicBezTo>
                  <a:cubicBezTo>
                    <a:pt x="18754" y="261"/>
                    <a:pt x="18767" y="336"/>
                    <a:pt x="18723" y="343"/>
                  </a:cubicBezTo>
                  <a:lnTo>
                    <a:pt x="18710" y="267"/>
                  </a:lnTo>
                  <a:cubicBezTo>
                    <a:pt x="18704" y="231"/>
                    <a:pt x="18671" y="217"/>
                    <a:pt x="18618" y="217"/>
                  </a:cubicBezTo>
                  <a:cubicBezTo>
                    <a:pt x="18558" y="217"/>
                    <a:pt x="18473" y="235"/>
                    <a:pt x="18375" y="258"/>
                  </a:cubicBezTo>
                  <a:cubicBezTo>
                    <a:pt x="18219" y="287"/>
                    <a:pt x="18130" y="320"/>
                    <a:pt x="18065" y="320"/>
                  </a:cubicBezTo>
                  <a:cubicBezTo>
                    <a:pt x="18034" y="320"/>
                    <a:pt x="18008" y="312"/>
                    <a:pt x="17983" y="292"/>
                  </a:cubicBezTo>
                  <a:lnTo>
                    <a:pt x="17967" y="383"/>
                  </a:lnTo>
                  <a:cubicBezTo>
                    <a:pt x="17957" y="434"/>
                    <a:pt x="17938" y="462"/>
                    <a:pt x="17918" y="462"/>
                  </a:cubicBezTo>
                  <a:cubicBezTo>
                    <a:pt x="17904" y="462"/>
                    <a:pt x="17890" y="448"/>
                    <a:pt x="17877" y="418"/>
                  </a:cubicBezTo>
                  <a:cubicBezTo>
                    <a:pt x="17859" y="404"/>
                    <a:pt x="17835" y="397"/>
                    <a:pt x="17809" y="397"/>
                  </a:cubicBezTo>
                  <a:cubicBezTo>
                    <a:pt x="17723" y="397"/>
                    <a:pt x="17607" y="465"/>
                    <a:pt x="17576" y="559"/>
                  </a:cubicBezTo>
                  <a:lnTo>
                    <a:pt x="17494" y="603"/>
                  </a:lnTo>
                  <a:cubicBezTo>
                    <a:pt x="17455" y="566"/>
                    <a:pt x="17415" y="549"/>
                    <a:pt x="17380" y="549"/>
                  </a:cubicBezTo>
                  <a:cubicBezTo>
                    <a:pt x="17308" y="549"/>
                    <a:pt x="17259" y="619"/>
                    <a:pt x="17291" y="722"/>
                  </a:cubicBezTo>
                  <a:cubicBezTo>
                    <a:pt x="17270" y="691"/>
                    <a:pt x="17251" y="680"/>
                    <a:pt x="17233" y="680"/>
                  </a:cubicBezTo>
                  <a:cubicBezTo>
                    <a:pt x="17212" y="680"/>
                    <a:pt x="17193" y="694"/>
                    <a:pt x="17175" y="709"/>
                  </a:cubicBezTo>
                  <a:cubicBezTo>
                    <a:pt x="17149" y="802"/>
                    <a:pt x="17054" y="889"/>
                    <a:pt x="16993" y="889"/>
                  </a:cubicBezTo>
                  <a:cubicBezTo>
                    <a:pt x="16978" y="889"/>
                    <a:pt x="16965" y="884"/>
                    <a:pt x="16955" y="872"/>
                  </a:cubicBezTo>
                  <a:lnTo>
                    <a:pt x="16918" y="897"/>
                  </a:lnTo>
                  <a:cubicBezTo>
                    <a:pt x="16927" y="985"/>
                    <a:pt x="16902" y="1013"/>
                    <a:pt x="16871" y="1041"/>
                  </a:cubicBezTo>
                  <a:cubicBezTo>
                    <a:pt x="16839" y="1070"/>
                    <a:pt x="16808" y="1098"/>
                    <a:pt x="16827" y="1182"/>
                  </a:cubicBezTo>
                  <a:cubicBezTo>
                    <a:pt x="16849" y="1267"/>
                    <a:pt x="16821" y="1292"/>
                    <a:pt x="16821" y="1292"/>
                  </a:cubicBezTo>
                  <a:cubicBezTo>
                    <a:pt x="16816" y="1296"/>
                    <a:pt x="16812" y="1298"/>
                    <a:pt x="16808" y="1298"/>
                  </a:cubicBezTo>
                  <a:cubicBezTo>
                    <a:pt x="16783" y="1298"/>
                    <a:pt x="16764" y="1224"/>
                    <a:pt x="16745" y="1151"/>
                  </a:cubicBezTo>
                  <a:cubicBezTo>
                    <a:pt x="16748" y="1117"/>
                    <a:pt x="16741" y="1101"/>
                    <a:pt x="16730" y="1101"/>
                  </a:cubicBezTo>
                  <a:cubicBezTo>
                    <a:pt x="16706" y="1101"/>
                    <a:pt x="16663" y="1183"/>
                    <a:pt x="16676" y="1320"/>
                  </a:cubicBezTo>
                  <a:cubicBezTo>
                    <a:pt x="16691" y="1419"/>
                    <a:pt x="16698" y="1467"/>
                    <a:pt x="16694" y="1467"/>
                  </a:cubicBezTo>
                  <a:cubicBezTo>
                    <a:pt x="16689" y="1467"/>
                    <a:pt x="16675" y="1426"/>
                    <a:pt x="16648" y="1345"/>
                  </a:cubicBezTo>
                  <a:cubicBezTo>
                    <a:pt x="16630" y="1292"/>
                    <a:pt x="16612" y="1237"/>
                    <a:pt x="16603" y="1237"/>
                  </a:cubicBezTo>
                  <a:cubicBezTo>
                    <a:pt x="16598" y="1237"/>
                    <a:pt x="16595" y="1252"/>
                    <a:pt x="16595" y="1289"/>
                  </a:cubicBezTo>
                  <a:cubicBezTo>
                    <a:pt x="16564" y="1320"/>
                    <a:pt x="16564" y="1370"/>
                    <a:pt x="16595" y="1399"/>
                  </a:cubicBezTo>
                  <a:lnTo>
                    <a:pt x="16513" y="1480"/>
                  </a:lnTo>
                  <a:cubicBezTo>
                    <a:pt x="16404" y="1480"/>
                    <a:pt x="16376" y="1508"/>
                    <a:pt x="16350" y="1537"/>
                  </a:cubicBezTo>
                  <a:cubicBezTo>
                    <a:pt x="16372" y="1586"/>
                    <a:pt x="16380" y="1604"/>
                    <a:pt x="16363" y="1604"/>
                  </a:cubicBezTo>
                  <a:cubicBezTo>
                    <a:pt x="16353" y="1604"/>
                    <a:pt x="16334" y="1597"/>
                    <a:pt x="16303" y="1587"/>
                  </a:cubicBezTo>
                  <a:cubicBezTo>
                    <a:pt x="16284" y="1569"/>
                    <a:pt x="16268" y="1560"/>
                    <a:pt x="16260" y="1560"/>
                  </a:cubicBezTo>
                  <a:cubicBezTo>
                    <a:pt x="16244" y="1560"/>
                    <a:pt x="16259" y="1596"/>
                    <a:pt x="16335" y="1665"/>
                  </a:cubicBezTo>
                  <a:cubicBezTo>
                    <a:pt x="16360" y="1725"/>
                    <a:pt x="16353" y="1755"/>
                    <a:pt x="16315" y="1755"/>
                  </a:cubicBezTo>
                  <a:cubicBezTo>
                    <a:pt x="16302" y="1755"/>
                    <a:pt x="16284" y="1751"/>
                    <a:pt x="16263" y="1743"/>
                  </a:cubicBezTo>
                  <a:cubicBezTo>
                    <a:pt x="16206" y="1690"/>
                    <a:pt x="16172" y="1671"/>
                    <a:pt x="16158" y="1671"/>
                  </a:cubicBezTo>
                  <a:cubicBezTo>
                    <a:pt x="16145" y="1671"/>
                    <a:pt x="16153" y="1690"/>
                    <a:pt x="16181" y="1715"/>
                  </a:cubicBezTo>
                  <a:cubicBezTo>
                    <a:pt x="16216" y="1794"/>
                    <a:pt x="16191" y="1822"/>
                    <a:pt x="16191" y="1822"/>
                  </a:cubicBezTo>
                  <a:cubicBezTo>
                    <a:pt x="16185" y="1817"/>
                    <a:pt x="16178" y="1814"/>
                    <a:pt x="16169" y="1814"/>
                  </a:cubicBezTo>
                  <a:cubicBezTo>
                    <a:pt x="16135" y="1814"/>
                    <a:pt x="16080" y="1852"/>
                    <a:pt x="16015" y="1909"/>
                  </a:cubicBezTo>
                  <a:cubicBezTo>
                    <a:pt x="15974" y="1944"/>
                    <a:pt x="15931" y="1991"/>
                    <a:pt x="15884" y="2038"/>
                  </a:cubicBezTo>
                  <a:lnTo>
                    <a:pt x="15749" y="2170"/>
                  </a:lnTo>
                  <a:cubicBezTo>
                    <a:pt x="15727" y="2192"/>
                    <a:pt x="15761" y="2267"/>
                    <a:pt x="15818" y="2323"/>
                  </a:cubicBezTo>
                  <a:cubicBezTo>
                    <a:pt x="15867" y="2372"/>
                    <a:pt x="15883" y="2389"/>
                    <a:pt x="15878" y="2389"/>
                  </a:cubicBezTo>
                  <a:cubicBezTo>
                    <a:pt x="15873" y="2389"/>
                    <a:pt x="15837" y="2364"/>
                    <a:pt x="15796" y="2345"/>
                  </a:cubicBezTo>
                  <a:cubicBezTo>
                    <a:pt x="15713" y="2278"/>
                    <a:pt x="15660" y="2247"/>
                    <a:pt x="15643" y="2247"/>
                  </a:cubicBezTo>
                  <a:cubicBezTo>
                    <a:pt x="15621" y="2247"/>
                    <a:pt x="15654" y="2295"/>
                    <a:pt x="15755" y="2380"/>
                  </a:cubicBezTo>
                  <a:cubicBezTo>
                    <a:pt x="15822" y="2429"/>
                    <a:pt x="15854" y="2452"/>
                    <a:pt x="15848" y="2452"/>
                  </a:cubicBezTo>
                  <a:cubicBezTo>
                    <a:pt x="15843" y="2452"/>
                    <a:pt x="15807" y="2433"/>
                    <a:pt x="15736" y="2395"/>
                  </a:cubicBezTo>
                  <a:cubicBezTo>
                    <a:pt x="15705" y="2380"/>
                    <a:pt x="15687" y="2371"/>
                    <a:pt x="15679" y="2371"/>
                  </a:cubicBezTo>
                  <a:cubicBezTo>
                    <a:pt x="15667" y="2371"/>
                    <a:pt x="15675" y="2389"/>
                    <a:pt x="15695" y="2433"/>
                  </a:cubicBezTo>
                  <a:cubicBezTo>
                    <a:pt x="15724" y="2465"/>
                    <a:pt x="15730" y="2485"/>
                    <a:pt x="15720" y="2485"/>
                  </a:cubicBezTo>
                  <a:cubicBezTo>
                    <a:pt x="15713" y="2485"/>
                    <a:pt x="15696" y="2474"/>
                    <a:pt x="15674" y="2448"/>
                  </a:cubicBezTo>
                  <a:cubicBezTo>
                    <a:pt x="15628" y="2423"/>
                    <a:pt x="15583" y="2397"/>
                    <a:pt x="15570" y="2397"/>
                  </a:cubicBezTo>
                  <a:cubicBezTo>
                    <a:pt x="15562" y="2397"/>
                    <a:pt x="15564" y="2405"/>
                    <a:pt x="15583" y="2427"/>
                  </a:cubicBezTo>
                  <a:cubicBezTo>
                    <a:pt x="15583" y="2427"/>
                    <a:pt x="15579" y="2430"/>
                    <a:pt x="15569" y="2430"/>
                  </a:cubicBezTo>
                  <a:cubicBezTo>
                    <a:pt x="15557" y="2430"/>
                    <a:pt x="15534" y="2425"/>
                    <a:pt x="15495" y="2401"/>
                  </a:cubicBezTo>
                  <a:cubicBezTo>
                    <a:pt x="15480" y="2391"/>
                    <a:pt x="15469" y="2387"/>
                    <a:pt x="15463" y="2387"/>
                  </a:cubicBezTo>
                  <a:cubicBezTo>
                    <a:pt x="15440" y="2387"/>
                    <a:pt x="15464" y="2443"/>
                    <a:pt x="15489" y="2502"/>
                  </a:cubicBezTo>
                  <a:cubicBezTo>
                    <a:pt x="15509" y="2590"/>
                    <a:pt x="15512" y="2635"/>
                    <a:pt x="15499" y="2635"/>
                  </a:cubicBezTo>
                  <a:cubicBezTo>
                    <a:pt x="15488" y="2635"/>
                    <a:pt x="15465" y="2604"/>
                    <a:pt x="15432" y="2539"/>
                  </a:cubicBezTo>
                  <a:cubicBezTo>
                    <a:pt x="15409" y="2497"/>
                    <a:pt x="15389" y="2480"/>
                    <a:pt x="15374" y="2480"/>
                  </a:cubicBezTo>
                  <a:cubicBezTo>
                    <a:pt x="15340" y="2480"/>
                    <a:pt x="15335" y="2575"/>
                    <a:pt x="15379" y="2671"/>
                  </a:cubicBezTo>
                  <a:cubicBezTo>
                    <a:pt x="15418" y="2755"/>
                    <a:pt x="15434" y="2789"/>
                    <a:pt x="15432" y="2789"/>
                  </a:cubicBezTo>
                  <a:cubicBezTo>
                    <a:pt x="15430" y="2789"/>
                    <a:pt x="15421" y="2773"/>
                    <a:pt x="15404" y="2746"/>
                  </a:cubicBezTo>
                  <a:cubicBezTo>
                    <a:pt x="15370" y="2695"/>
                    <a:pt x="15351" y="2689"/>
                    <a:pt x="15344" y="2689"/>
                  </a:cubicBezTo>
                  <a:cubicBezTo>
                    <a:pt x="15342" y="2689"/>
                    <a:pt x="15341" y="2690"/>
                    <a:pt x="15341" y="2690"/>
                  </a:cubicBezTo>
                  <a:cubicBezTo>
                    <a:pt x="15334" y="2694"/>
                    <a:pt x="15327" y="2699"/>
                    <a:pt x="15319" y="2699"/>
                  </a:cubicBezTo>
                  <a:cubicBezTo>
                    <a:pt x="15306" y="2699"/>
                    <a:pt x="15289" y="2686"/>
                    <a:pt x="15263" y="2643"/>
                  </a:cubicBezTo>
                  <a:cubicBezTo>
                    <a:pt x="15263" y="2643"/>
                    <a:pt x="15247" y="2652"/>
                    <a:pt x="15247" y="2743"/>
                  </a:cubicBezTo>
                  <a:cubicBezTo>
                    <a:pt x="15263" y="2817"/>
                    <a:pt x="15250" y="2848"/>
                    <a:pt x="15225" y="2848"/>
                  </a:cubicBezTo>
                  <a:cubicBezTo>
                    <a:pt x="15194" y="2848"/>
                    <a:pt x="15142" y="2798"/>
                    <a:pt x="15100" y="2721"/>
                  </a:cubicBezTo>
                  <a:lnTo>
                    <a:pt x="15091" y="2806"/>
                  </a:lnTo>
                  <a:cubicBezTo>
                    <a:pt x="15115" y="2903"/>
                    <a:pt x="15123" y="2973"/>
                    <a:pt x="15114" y="2973"/>
                  </a:cubicBezTo>
                  <a:cubicBezTo>
                    <a:pt x="15108" y="2973"/>
                    <a:pt x="15096" y="2950"/>
                    <a:pt x="15078" y="2897"/>
                  </a:cubicBezTo>
                  <a:cubicBezTo>
                    <a:pt x="15058" y="2843"/>
                    <a:pt x="15040" y="2792"/>
                    <a:pt x="15040" y="2792"/>
                  </a:cubicBezTo>
                  <a:lnTo>
                    <a:pt x="15040" y="2792"/>
                  </a:lnTo>
                  <a:cubicBezTo>
                    <a:pt x="15040" y="2792"/>
                    <a:pt x="15043" y="2800"/>
                    <a:pt x="15050" y="2821"/>
                  </a:cubicBezTo>
                  <a:cubicBezTo>
                    <a:pt x="15066" y="2890"/>
                    <a:pt x="15052" y="2920"/>
                    <a:pt x="15029" y="2920"/>
                  </a:cubicBezTo>
                  <a:cubicBezTo>
                    <a:pt x="15025" y="2920"/>
                    <a:pt x="15022" y="2920"/>
                    <a:pt x="15019" y="2919"/>
                  </a:cubicBezTo>
                  <a:cubicBezTo>
                    <a:pt x="14987" y="2903"/>
                    <a:pt x="14950" y="2853"/>
                    <a:pt x="14931" y="2778"/>
                  </a:cubicBezTo>
                  <a:cubicBezTo>
                    <a:pt x="14914" y="2716"/>
                    <a:pt x="14910" y="2703"/>
                    <a:pt x="14900" y="2703"/>
                  </a:cubicBezTo>
                  <a:cubicBezTo>
                    <a:pt x="14897" y="2703"/>
                    <a:pt x="14894" y="2704"/>
                    <a:pt x="14890" y="2705"/>
                  </a:cubicBezTo>
                  <a:lnTo>
                    <a:pt x="14909" y="2781"/>
                  </a:lnTo>
                  <a:cubicBezTo>
                    <a:pt x="14931" y="2856"/>
                    <a:pt x="14950" y="2931"/>
                    <a:pt x="14928" y="2934"/>
                  </a:cubicBezTo>
                  <a:cubicBezTo>
                    <a:pt x="14923" y="2935"/>
                    <a:pt x="14918" y="2936"/>
                    <a:pt x="14913" y="2936"/>
                  </a:cubicBezTo>
                  <a:cubicBezTo>
                    <a:pt x="14896" y="2936"/>
                    <a:pt x="14880" y="2926"/>
                    <a:pt x="14868" y="2865"/>
                  </a:cubicBezTo>
                  <a:cubicBezTo>
                    <a:pt x="14842" y="2815"/>
                    <a:pt x="14818" y="2766"/>
                    <a:pt x="14810" y="2766"/>
                  </a:cubicBezTo>
                  <a:lnTo>
                    <a:pt x="14810" y="2766"/>
                  </a:lnTo>
                  <a:cubicBezTo>
                    <a:pt x="14807" y="2766"/>
                    <a:pt x="14807" y="2775"/>
                    <a:pt x="14812" y="2799"/>
                  </a:cubicBezTo>
                  <a:cubicBezTo>
                    <a:pt x="14812" y="2799"/>
                    <a:pt x="14812" y="2799"/>
                    <a:pt x="14811" y="2799"/>
                  </a:cubicBezTo>
                  <a:cubicBezTo>
                    <a:pt x="14808" y="2799"/>
                    <a:pt x="14787" y="2797"/>
                    <a:pt x="14758" y="2731"/>
                  </a:cubicBezTo>
                  <a:cubicBezTo>
                    <a:pt x="14740" y="2735"/>
                    <a:pt x="14720" y="2738"/>
                    <a:pt x="14700" y="2738"/>
                  </a:cubicBezTo>
                  <a:cubicBezTo>
                    <a:pt x="14692" y="2738"/>
                    <a:pt x="14685" y="2738"/>
                    <a:pt x="14677" y="2737"/>
                  </a:cubicBezTo>
                  <a:cubicBezTo>
                    <a:pt x="14671" y="2777"/>
                    <a:pt x="14656" y="2797"/>
                    <a:pt x="14642" y="2797"/>
                  </a:cubicBezTo>
                  <a:cubicBezTo>
                    <a:pt x="14629" y="2797"/>
                    <a:pt x="14617" y="2778"/>
                    <a:pt x="14614" y="2740"/>
                  </a:cubicBezTo>
                  <a:cubicBezTo>
                    <a:pt x="14614" y="2740"/>
                    <a:pt x="14574" y="2740"/>
                    <a:pt x="14555" y="2821"/>
                  </a:cubicBezTo>
                  <a:cubicBezTo>
                    <a:pt x="14552" y="2821"/>
                    <a:pt x="14548" y="2821"/>
                    <a:pt x="14545" y="2821"/>
                  </a:cubicBezTo>
                  <a:cubicBezTo>
                    <a:pt x="14508" y="2821"/>
                    <a:pt x="14489" y="2819"/>
                    <a:pt x="14486" y="2746"/>
                  </a:cubicBezTo>
                  <a:cubicBezTo>
                    <a:pt x="14486" y="2707"/>
                    <a:pt x="14486" y="2687"/>
                    <a:pt x="14483" y="2687"/>
                  </a:cubicBezTo>
                  <a:cubicBezTo>
                    <a:pt x="14481" y="2687"/>
                    <a:pt x="14476" y="2707"/>
                    <a:pt x="14467" y="2746"/>
                  </a:cubicBezTo>
                  <a:cubicBezTo>
                    <a:pt x="14467" y="2819"/>
                    <a:pt x="14448" y="2821"/>
                    <a:pt x="14428" y="2821"/>
                  </a:cubicBezTo>
                  <a:cubicBezTo>
                    <a:pt x="14426" y="2821"/>
                    <a:pt x="14425" y="2821"/>
                    <a:pt x="14423" y="2821"/>
                  </a:cubicBezTo>
                  <a:lnTo>
                    <a:pt x="14379" y="2815"/>
                  </a:lnTo>
                  <a:cubicBezTo>
                    <a:pt x="14374" y="2880"/>
                    <a:pt x="14373" y="2891"/>
                    <a:pt x="14360" y="2891"/>
                  </a:cubicBezTo>
                  <a:cubicBezTo>
                    <a:pt x="14358" y="2891"/>
                    <a:pt x="14355" y="2891"/>
                    <a:pt x="14351" y="2890"/>
                  </a:cubicBezTo>
                  <a:cubicBezTo>
                    <a:pt x="14326" y="2887"/>
                    <a:pt x="14266" y="2806"/>
                    <a:pt x="14248" y="2803"/>
                  </a:cubicBezTo>
                  <a:cubicBezTo>
                    <a:pt x="14237" y="2802"/>
                    <a:pt x="14228" y="2802"/>
                    <a:pt x="14220" y="2802"/>
                  </a:cubicBezTo>
                  <a:cubicBezTo>
                    <a:pt x="14182" y="2802"/>
                    <a:pt x="14183" y="2813"/>
                    <a:pt x="14191" y="2878"/>
                  </a:cubicBezTo>
                  <a:cubicBezTo>
                    <a:pt x="14208" y="2878"/>
                    <a:pt x="14208" y="2913"/>
                    <a:pt x="14196" y="2913"/>
                  </a:cubicBezTo>
                  <a:cubicBezTo>
                    <a:pt x="14190" y="2913"/>
                    <a:pt x="14181" y="2904"/>
                    <a:pt x="14169" y="2875"/>
                  </a:cubicBezTo>
                  <a:cubicBezTo>
                    <a:pt x="14147" y="2868"/>
                    <a:pt x="14103" y="2771"/>
                    <a:pt x="14047" y="2759"/>
                  </a:cubicBezTo>
                  <a:cubicBezTo>
                    <a:pt x="14023" y="2753"/>
                    <a:pt x="14006" y="2749"/>
                    <a:pt x="13994" y="2749"/>
                  </a:cubicBezTo>
                  <a:cubicBezTo>
                    <a:pt x="13968" y="2749"/>
                    <a:pt x="13962" y="2766"/>
                    <a:pt x="13947" y="2815"/>
                  </a:cubicBezTo>
                  <a:cubicBezTo>
                    <a:pt x="13935" y="2892"/>
                    <a:pt x="13922" y="2930"/>
                    <a:pt x="13917" y="2930"/>
                  </a:cubicBezTo>
                  <a:cubicBezTo>
                    <a:pt x="13911" y="2930"/>
                    <a:pt x="13912" y="2889"/>
                    <a:pt x="13928" y="2809"/>
                  </a:cubicBezTo>
                  <a:cubicBezTo>
                    <a:pt x="13936" y="2706"/>
                    <a:pt x="13934" y="2665"/>
                    <a:pt x="13925" y="2665"/>
                  </a:cubicBezTo>
                  <a:cubicBezTo>
                    <a:pt x="13919" y="2665"/>
                    <a:pt x="13911" y="2681"/>
                    <a:pt x="13900" y="2709"/>
                  </a:cubicBezTo>
                  <a:cubicBezTo>
                    <a:pt x="13868" y="2756"/>
                    <a:pt x="13858" y="2769"/>
                    <a:pt x="13848" y="2769"/>
                  </a:cubicBezTo>
                  <a:cubicBezTo>
                    <a:pt x="13845" y="2769"/>
                    <a:pt x="13841" y="2768"/>
                    <a:pt x="13837" y="2765"/>
                  </a:cubicBezTo>
                  <a:cubicBezTo>
                    <a:pt x="13853" y="2725"/>
                    <a:pt x="13855" y="2705"/>
                    <a:pt x="13842" y="2705"/>
                  </a:cubicBezTo>
                  <a:cubicBezTo>
                    <a:pt x="13832" y="2705"/>
                    <a:pt x="13811" y="2718"/>
                    <a:pt x="13781" y="2743"/>
                  </a:cubicBezTo>
                  <a:cubicBezTo>
                    <a:pt x="13762" y="2734"/>
                    <a:pt x="13762" y="2734"/>
                    <a:pt x="13793" y="2665"/>
                  </a:cubicBezTo>
                  <a:cubicBezTo>
                    <a:pt x="13781" y="2658"/>
                    <a:pt x="13771" y="2652"/>
                    <a:pt x="13759" y="2646"/>
                  </a:cubicBezTo>
                  <a:cubicBezTo>
                    <a:pt x="13730" y="2677"/>
                    <a:pt x="13704" y="2689"/>
                    <a:pt x="13681" y="2689"/>
                  </a:cubicBezTo>
                  <a:cubicBezTo>
                    <a:pt x="13620" y="2689"/>
                    <a:pt x="13585" y="2603"/>
                    <a:pt x="13605" y="2549"/>
                  </a:cubicBezTo>
                  <a:cubicBezTo>
                    <a:pt x="13605" y="2549"/>
                    <a:pt x="13603" y="2547"/>
                    <a:pt x="13598" y="2547"/>
                  </a:cubicBezTo>
                  <a:cubicBezTo>
                    <a:pt x="13589" y="2547"/>
                    <a:pt x="13568" y="2553"/>
                    <a:pt x="13527" y="2583"/>
                  </a:cubicBezTo>
                  <a:cubicBezTo>
                    <a:pt x="13477" y="2634"/>
                    <a:pt x="13445" y="2659"/>
                    <a:pt x="13434" y="2659"/>
                  </a:cubicBezTo>
                  <a:cubicBezTo>
                    <a:pt x="13421" y="2659"/>
                    <a:pt x="13438" y="2623"/>
                    <a:pt x="13489" y="2555"/>
                  </a:cubicBezTo>
                  <a:cubicBezTo>
                    <a:pt x="13538" y="2490"/>
                    <a:pt x="13561" y="2459"/>
                    <a:pt x="13557" y="2459"/>
                  </a:cubicBezTo>
                  <a:lnTo>
                    <a:pt x="13557" y="2459"/>
                  </a:lnTo>
                  <a:cubicBezTo>
                    <a:pt x="13553" y="2459"/>
                    <a:pt x="13525" y="2486"/>
                    <a:pt x="13470" y="2539"/>
                  </a:cubicBezTo>
                  <a:cubicBezTo>
                    <a:pt x="13456" y="2549"/>
                    <a:pt x="13441" y="2554"/>
                    <a:pt x="13426" y="2554"/>
                  </a:cubicBezTo>
                  <a:cubicBezTo>
                    <a:pt x="13373" y="2554"/>
                    <a:pt x="13334" y="2492"/>
                    <a:pt x="13430" y="2408"/>
                  </a:cubicBezTo>
                  <a:cubicBezTo>
                    <a:pt x="13480" y="2348"/>
                    <a:pt x="13530" y="2289"/>
                    <a:pt x="13530" y="2289"/>
                  </a:cubicBezTo>
                  <a:lnTo>
                    <a:pt x="13530" y="2289"/>
                  </a:lnTo>
                  <a:cubicBezTo>
                    <a:pt x="13491" y="2312"/>
                    <a:pt x="13469" y="2317"/>
                    <a:pt x="13457" y="2317"/>
                  </a:cubicBezTo>
                  <a:cubicBezTo>
                    <a:pt x="13448" y="2317"/>
                    <a:pt x="13445" y="2314"/>
                    <a:pt x="13445" y="2314"/>
                  </a:cubicBezTo>
                  <a:cubicBezTo>
                    <a:pt x="13422" y="2339"/>
                    <a:pt x="13406" y="2351"/>
                    <a:pt x="13390" y="2351"/>
                  </a:cubicBezTo>
                  <a:cubicBezTo>
                    <a:pt x="13369" y="2351"/>
                    <a:pt x="13350" y="2331"/>
                    <a:pt x="13320" y="2301"/>
                  </a:cubicBezTo>
                  <a:cubicBezTo>
                    <a:pt x="13282" y="2270"/>
                    <a:pt x="13151" y="2245"/>
                    <a:pt x="13110" y="2198"/>
                  </a:cubicBezTo>
                  <a:cubicBezTo>
                    <a:pt x="13069" y="2157"/>
                    <a:pt x="13010" y="2091"/>
                    <a:pt x="13047" y="2016"/>
                  </a:cubicBezTo>
                  <a:cubicBezTo>
                    <a:pt x="13030" y="1995"/>
                    <a:pt x="13009" y="1972"/>
                    <a:pt x="12923" y="1972"/>
                  </a:cubicBezTo>
                  <a:cubicBezTo>
                    <a:pt x="12918" y="1972"/>
                    <a:pt x="12912" y="1972"/>
                    <a:pt x="12906" y="1972"/>
                  </a:cubicBezTo>
                  <a:cubicBezTo>
                    <a:pt x="12891" y="1978"/>
                    <a:pt x="12876" y="1980"/>
                    <a:pt x="12864" y="1980"/>
                  </a:cubicBezTo>
                  <a:cubicBezTo>
                    <a:pt x="12815" y="1980"/>
                    <a:pt x="12796" y="1940"/>
                    <a:pt x="12844" y="1900"/>
                  </a:cubicBezTo>
                  <a:lnTo>
                    <a:pt x="12822" y="1875"/>
                  </a:lnTo>
                  <a:cubicBezTo>
                    <a:pt x="12812" y="1876"/>
                    <a:pt x="12802" y="1876"/>
                    <a:pt x="12794" y="1876"/>
                  </a:cubicBezTo>
                  <a:cubicBezTo>
                    <a:pt x="12717" y="1876"/>
                    <a:pt x="12696" y="1853"/>
                    <a:pt x="12696" y="1853"/>
                  </a:cubicBezTo>
                  <a:cubicBezTo>
                    <a:pt x="12748" y="1807"/>
                    <a:pt x="12781" y="1742"/>
                    <a:pt x="12735" y="1742"/>
                  </a:cubicBezTo>
                  <a:cubicBezTo>
                    <a:pt x="12728" y="1742"/>
                    <a:pt x="12720" y="1743"/>
                    <a:pt x="12709" y="1747"/>
                  </a:cubicBezTo>
                  <a:cubicBezTo>
                    <a:pt x="12688" y="1767"/>
                    <a:pt x="12671" y="1775"/>
                    <a:pt x="12656" y="1775"/>
                  </a:cubicBezTo>
                  <a:cubicBezTo>
                    <a:pt x="12631" y="1775"/>
                    <a:pt x="12611" y="1752"/>
                    <a:pt x="12584" y="1718"/>
                  </a:cubicBezTo>
                  <a:cubicBezTo>
                    <a:pt x="12590" y="1671"/>
                    <a:pt x="12402" y="1417"/>
                    <a:pt x="12145" y="1173"/>
                  </a:cubicBezTo>
                  <a:cubicBezTo>
                    <a:pt x="12079" y="1113"/>
                    <a:pt x="12020" y="1054"/>
                    <a:pt x="11954" y="1001"/>
                  </a:cubicBezTo>
                  <a:cubicBezTo>
                    <a:pt x="11882" y="951"/>
                    <a:pt x="11816" y="904"/>
                    <a:pt x="11759" y="863"/>
                  </a:cubicBezTo>
                  <a:cubicBezTo>
                    <a:pt x="11665" y="800"/>
                    <a:pt x="11590" y="761"/>
                    <a:pt x="11561" y="761"/>
                  </a:cubicBezTo>
                  <a:cubicBezTo>
                    <a:pt x="11555" y="761"/>
                    <a:pt x="11551" y="763"/>
                    <a:pt x="11549" y="766"/>
                  </a:cubicBezTo>
                  <a:lnTo>
                    <a:pt x="11430" y="694"/>
                  </a:lnTo>
                  <a:lnTo>
                    <a:pt x="11311" y="621"/>
                  </a:lnTo>
                  <a:cubicBezTo>
                    <a:pt x="11349" y="556"/>
                    <a:pt x="11308" y="509"/>
                    <a:pt x="11236" y="477"/>
                  </a:cubicBezTo>
                  <a:cubicBezTo>
                    <a:pt x="11180" y="463"/>
                    <a:pt x="11124" y="455"/>
                    <a:pt x="11067" y="455"/>
                  </a:cubicBezTo>
                  <a:cubicBezTo>
                    <a:pt x="11038" y="455"/>
                    <a:pt x="11008" y="457"/>
                    <a:pt x="10979" y="462"/>
                  </a:cubicBezTo>
                  <a:cubicBezTo>
                    <a:pt x="10953" y="486"/>
                    <a:pt x="10921" y="498"/>
                    <a:pt x="10888" y="498"/>
                  </a:cubicBezTo>
                  <a:cubicBezTo>
                    <a:pt x="10866" y="498"/>
                    <a:pt x="10843" y="492"/>
                    <a:pt x="10822" y="480"/>
                  </a:cubicBezTo>
                  <a:cubicBezTo>
                    <a:pt x="10862" y="373"/>
                    <a:pt x="10795" y="312"/>
                    <a:pt x="10712" y="312"/>
                  </a:cubicBezTo>
                  <a:cubicBezTo>
                    <a:pt x="10683" y="312"/>
                    <a:pt x="10653" y="319"/>
                    <a:pt x="10625" y="333"/>
                  </a:cubicBezTo>
                  <a:cubicBezTo>
                    <a:pt x="10585" y="400"/>
                    <a:pt x="10555" y="432"/>
                    <a:pt x="10538" y="432"/>
                  </a:cubicBezTo>
                  <a:cubicBezTo>
                    <a:pt x="10519" y="432"/>
                    <a:pt x="10517" y="391"/>
                    <a:pt x="10537" y="311"/>
                  </a:cubicBezTo>
                  <a:cubicBezTo>
                    <a:pt x="10557" y="237"/>
                    <a:pt x="10542" y="193"/>
                    <a:pt x="10506" y="193"/>
                  </a:cubicBezTo>
                  <a:cubicBezTo>
                    <a:pt x="10468" y="193"/>
                    <a:pt x="10408" y="239"/>
                    <a:pt x="10340" y="346"/>
                  </a:cubicBezTo>
                  <a:cubicBezTo>
                    <a:pt x="10312" y="376"/>
                    <a:pt x="10298" y="393"/>
                    <a:pt x="10288" y="393"/>
                  </a:cubicBezTo>
                  <a:cubicBezTo>
                    <a:pt x="10276" y="393"/>
                    <a:pt x="10269" y="371"/>
                    <a:pt x="10252" y="324"/>
                  </a:cubicBezTo>
                  <a:cubicBezTo>
                    <a:pt x="10241" y="224"/>
                    <a:pt x="10219" y="183"/>
                    <a:pt x="10201" y="183"/>
                  </a:cubicBezTo>
                  <a:cubicBezTo>
                    <a:pt x="10189" y="183"/>
                    <a:pt x="10179" y="202"/>
                    <a:pt x="10174" y="233"/>
                  </a:cubicBezTo>
                  <a:cubicBezTo>
                    <a:pt x="10142" y="306"/>
                    <a:pt x="10117" y="342"/>
                    <a:pt x="10096" y="342"/>
                  </a:cubicBezTo>
                  <a:cubicBezTo>
                    <a:pt x="10074" y="342"/>
                    <a:pt x="10057" y="301"/>
                    <a:pt x="10042" y="220"/>
                  </a:cubicBezTo>
                  <a:cubicBezTo>
                    <a:pt x="10005" y="136"/>
                    <a:pt x="9986" y="94"/>
                    <a:pt x="9968" y="94"/>
                  </a:cubicBezTo>
                  <a:cubicBezTo>
                    <a:pt x="9951" y="94"/>
                    <a:pt x="9935" y="133"/>
                    <a:pt x="9907" y="208"/>
                  </a:cubicBezTo>
                  <a:cubicBezTo>
                    <a:pt x="9881" y="279"/>
                    <a:pt x="9830" y="314"/>
                    <a:pt x="9779" y="314"/>
                  </a:cubicBezTo>
                  <a:cubicBezTo>
                    <a:pt x="9722" y="314"/>
                    <a:pt x="9666" y="271"/>
                    <a:pt x="9641" y="189"/>
                  </a:cubicBezTo>
                  <a:cubicBezTo>
                    <a:pt x="9612" y="189"/>
                    <a:pt x="9582" y="157"/>
                    <a:pt x="9565" y="157"/>
                  </a:cubicBezTo>
                  <a:cubicBezTo>
                    <a:pt x="9557" y="157"/>
                    <a:pt x="9552" y="165"/>
                    <a:pt x="9553" y="192"/>
                  </a:cubicBezTo>
                  <a:lnTo>
                    <a:pt x="9503" y="117"/>
                  </a:lnTo>
                  <a:lnTo>
                    <a:pt x="9412" y="120"/>
                  </a:lnTo>
                  <a:lnTo>
                    <a:pt x="9418" y="198"/>
                  </a:lnTo>
                  <a:cubicBezTo>
                    <a:pt x="9416" y="199"/>
                    <a:pt x="9413" y="199"/>
                    <a:pt x="9410" y="199"/>
                  </a:cubicBezTo>
                  <a:cubicBezTo>
                    <a:pt x="9369" y="199"/>
                    <a:pt x="9246" y="168"/>
                    <a:pt x="9080" y="168"/>
                  </a:cubicBezTo>
                  <a:cubicBezTo>
                    <a:pt x="8987" y="168"/>
                    <a:pt x="8880" y="178"/>
                    <a:pt x="8767" y="208"/>
                  </a:cubicBezTo>
                  <a:cubicBezTo>
                    <a:pt x="8601" y="236"/>
                    <a:pt x="8441" y="289"/>
                    <a:pt x="8287" y="365"/>
                  </a:cubicBezTo>
                  <a:cubicBezTo>
                    <a:pt x="8212" y="402"/>
                    <a:pt x="8209" y="427"/>
                    <a:pt x="8246" y="452"/>
                  </a:cubicBezTo>
                  <a:cubicBezTo>
                    <a:pt x="8305" y="525"/>
                    <a:pt x="8304" y="566"/>
                    <a:pt x="8273" y="566"/>
                  </a:cubicBezTo>
                  <a:cubicBezTo>
                    <a:pt x="8249" y="566"/>
                    <a:pt x="8207" y="541"/>
                    <a:pt x="8159" y="487"/>
                  </a:cubicBezTo>
                  <a:cubicBezTo>
                    <a:pt x="8112" y="502"/>
                    <a:pt x="7996" y="477"/>
                    <a:pt x="7914" y="524"/>
                  </a:cubicBezTo>
                  <a:cubicBezTo>
                    <a:pt x="7860" y="555"/>
                    <a:pt x="7806" y="585"/>
                    <a:pt x="7764" y="585"/>
                  </a:cubicBezTo>
                  <a:cubicBezTo>
                    <a:pt x="7741" y="585"/>
                    <a:pt x="7722" y="576"/>
                    <a:pt x="7707" y="553"/>
                  </a:cubicBezTo>
                  <a:lnTo>
                    <a:pt x="7664" y="574"/>
                  </a:lnTo>
                  <a:cubicBezTo>
                    <a:pt x="7657" y="753"/>
                    <a:pt x="7460" y="910"/>
                    <a:pt x="7297" y="932"/>
                  </a:cubicBezTo>
                  <a:cubicBezTo>
                    <a:pt x="7228" y="985"/>
                    <a:pt x="7200" y="1013"/>
                    <a:pt x="7190" y="1129"/>
                  </a:cubicBezTo>
                  <a:cubicBezTo>
                    <a:pt x="7184" y="1203"/>
                    <a:pt x="7182" y="1227"/>
                    <a:pt x="7158" y="1227"/>
                  </a:cubicBezTo>
                  <a:cubicBezTo>
                    <a:pt x="7145" y="1227"/>
                    <a:pt x="7126" y="1220"/>
                    <a:pt x="7096" y="1211"/>
                  </a:cubicBezTo>
                  <a:cubicBezTo>
                    <a:pt x="7087" y="1200"/>
                    <a:pt x="7070" y="1195"/>
                    <a:pt x="7050" y="1195"/>
                  </a:cubicBezTo>
                  <a:cubicBezTo>
                    <a:pt x="7017" y="1195"/>
                    <a:pt x="6976" y="1208"/>
                    <a:pt x="6943" y="1229"/>
                  </a:cubicBezTo>
                  <a:cubicBezTo>
                    <a:pt x="6896" y="1264"/>
                    <a:pt x="6871" y="1320"/>
                    <a:pt x="6924" y="1374"/>
                  </a:cubicBezTo>
                  <a:lnTo>
                    <a:pt x="6842" y="1349"/>
                  </a:lnTo>
                  <a:cubicBezTo>
                    <a:pt x="6831" y="1345"/>
                    <a:pt x="6821" y="1343"/>
                    <a:pt x="6813" y="1343"/>
                  </a:cubicBezTo>
                  <a:cubicBezTo>
                    <a:pt x="6766" y="1343"/>
                    <a:pt x="6794" y="1410"/>
                    <a:pt x="6842" y="1458"/>
                  </a:cubicBezTo>
                  <a:cubicBezTo>
                    <a:pt x="6902" y="1514"/>
                    <a:pt x="6923" y="1548"/>
                    <a:pt x="6901" y="1548"/>
                  </a:cubicBezTo>
                  <a:cubicBezTo>
                    <a:pt x="6881" y="1548"/>
                    <a:pt x="6826" y="1521"/>
                    <a:pt x="6733" y="1458"/>
                  </a:cubicBezTo>
                  <a:cubicBezTo>
                    <a:pt x="6677" y="1405"/>
                    <a:pt x="6642" y="1386"/>
                    <a:pt x="6627" y="1386"/>
                  </a:cubicBezTo>
                  <a:cubicBezTo>
                    <a:pt x="6613" y="1386"/>
                    <a:pt x="6620" y="1406"/>
                    <a:pt x="6648" y="1433"/>
                  </a:cubicBezTo>
                  <a:cubicBezTo>
                    <a:pt x="6673" y="1504"/>
                    <a:pt x="6704" y="1570"/>
                    <a:pt x="6659" y="1570"/>
                  </a:cubicBezTo>
                  <a:cubicBezTo>
                    <a:pt x="6652" y="1570"/>
                    <a:pt x="6643" y="1568"/>
                    <a:pt x="6632" y="1565"/>
                  </a:cubicBezTo>
                  <a:lnTo>
                    <a:pt x="6632" y="1565"/>
                  </a:lnTo>
                  <a:cubicBezTo>
                    <a:pt x="6607" y="1590"/>
                    <a:pt x="6582" y="1615"/>
                    <a:pt x="6698" y="1721"/>
                  </a:cubicBezTo>
                  <a:cubicBezTo>
                    <a:pt x="6755" y="1775"/>
                    <a:pt x="6733" y="1800"/>
                    <a:pt x="6708" y="1825"/>
                  </a:cubicBezTo>
                  <a:cubicBezTo>
                    <a:pt x="6664" y="1794"/>
                    <a:pt x="6632" y="1747"/>
                    <a:pt x="6617" y="1693"/>
                  </a:cubicBezTo>
                  <a:lnTo>
                    <a:pt x="6570" y="1747"/>
                  </a:lnTo>
                  <a:cubicBezTo>
                    <a:pt x="6560" y="1757"/>
                    <a:pt x="6536" y="1763"/>
                    <a:pt x="6508" y="1763"/>
                  </a:cubicBezTo>
                  <a:cubicBezTo>
                    <a:pt x="6466" y="1763"/>
                    <a:pt x="6415" y="1750"/>
                    <a:pt x="6382" y="1718"/>
                  </a:cubicBezTo>
                  <a:cubicBezTo>
                    <a:pt x="6359" y="1711"/>
                    <a:pt x="6342" y="1707"/>
                    <a:pt x="6330" y="1707"/>
                  </a:cubicBezTo>
                  <a:cubicBezTo>
                    <a:pt x="6300" y="1707"/>
                    <a:pt x="6316" y="1734"/>
                    <a:pt x="6416" y="1794"/>
                  </a:cubicBezTo>
                  <a:cubicBezTo>
                    <a:pt x="6532" y="1897"/>
                    <a:pt x="6532" y="1897"/>
                    <a:pt x="6488" y="1944"/>
                  </a:cubicBezTo>
                  <a:cubicBezTo>
                    <a:pt x="6476" y="1958"/>
                    <a:pt x="6464" y="1971"/>
                    <a:pt x="6446" y="1971"/>
                  </a:cubicBezTo>
                  <a:cubicBezTo>
                    <a:pt x="6431" y="1971"/>
                    <a:pt x="6413" y="1963"/>
                    <a:pt x="6388" y="1941"/>
                  </a:cubicBezTo>
                  <a:cubicBezTo>
                    <a:pt x="6357" y="1913"/>
                    <a:pt x="6342" y="1900"/>
                    <a:pt x="6329" y="1900"/>
                  </a:cubicBezTo>
                  <a:cubicBezTo>
                    <a:pt x="6317" y="1900"/>
                    <a:pt x="6306" y="1912"/>
                    <a:pt x="6285" y="1935"/>
                  </a:cubicBezTo>
                  <a:cubicBezTo>
                    <a:pt x="6219" y="2007"/>
                    <a:pt x="6332" y="2223"/>
                    <a:pt x="6419" y="2354"/>
                  </a:cubicBezTo>
                  <a:cubicBezTo>
                    <a:pt x="6479" y="2412"/>
                    <a:pt x="6507" y="2440"/>
                    <a:pt x="6501" y="2440"/>
                  </a:cubicBezTo>
                  <a:cubicBezTo>
                    <a:pt x="6495" y="2440"/>
                    <a:pt x="6461" y="2418"/>
                    <a:pt x="6397" y="2376"/>
                  </a:cubicBezTo>
                  <a:cubicBezTo>
                    <a:pt x="6371" y="2351"/>
                    <a:pt x="6353" y="2343"/>
                    <a:pt x="6339" y="2343"/>
                  </a:cubicBezTo>
                  <a:cubicBezTo>
                    <a:pt x="6323" y="2343"/>
                    <a:pt x="6312" y="2354"/>
                    <a:pt x="6300" y="2364"/>
                  </a:cubicBezTo>
                  <a:cubicBezTo>
                    <a:pt x="6244" y="2311"/>
                    <a:pt x="6266" y="2289"/>
                    <a:pt x="6285" y="2267"/>
                  </a:cubicBezTo>
                  <a:lnTo>
                    <a:pt x="6231" y="2213"/>
                  </a:lnTo>
                  <a:cubicBezTo>
                    <a:pt x="6177" y="2178"/>
                    <a:pt x="6141" y="2160"/>
                    <a:pt x="6124" y="2160"/>
                  </a:cubicBezTo>
                  <a:cubicBezTo>
                    <a:pt x="6099" y="2160"/>
                    <a:pt x="6115" y="2198"/>
                    <a:pt x="6169" y="2276"/>
                  </a:cubicBezTo>
                  <a:cubicBezTo>
                    <a:pt x="6189" y="2321"/>
                    <a:pt x="6198" y="2340"/>
                    <a:pt x="6185" y="2340"/>
                  </a:cubicBezTo>
                  <a:cubicBezTo>
                    <a:pt x="6176" y="2340"/>
                    <a:pt x="6158" y="2332"/>
                    <a:pt x="6128" y="2317"/>
                  </a:cubicBezTo>
                  <a:cubicBezTo>
                    <a:pt x="6079" y="2293"/>
                    <a:pt x="6031" y="2267"/>
                    <a:pt x="6018" y="2267"/>
                  </a:cubicBezTo>
                  <a:cubicBezTo>
                    <a:pt x="6010" y="2267"/>
                    <a:pt x="6014" y="2275"/>
                    <a:pt x="6034" y="2295"/>
                  </a:cubicBezTo>
                  <a:cubicBezTo>
                    <a:pt x="6034" y="2295"/>
                    <a:pt x="6018" y="2309"/>
                    <a:pt x="5988" y="2309"/>
                  </a:cubicBezTo>
                  <a:cubicBezTo>
                    <a:pt x="5970" y="2309"/>
                    <a:pt x="5948" y="2304"/>
                    <a:pt x="5921" y="2289"/>
                  </a:cubicBezTo>
                  <a:cubicBezTo>
                    <a:pt x="5884" y="2320"/>
                    <a:pt x="5865" y="2339"/>
                    <a:pt x="5918" y="2398"/>
                  </a:cubicBezTo>
                  <a:cubicBezTo>
                    <a:pt x="5968" y="2455"/>
                    <a:pt x="5949" y="2474"/>
                    <a:pt x="5927" y="2489"/>
                  </a:cubicBezTo>
                  <a:cubicBezTo>
                    <a:pt x="5909" y="2505"/>
                    <a:pt x="5890" y="2517"/>
                    <a:pt x="5937" y="2580"/>
                  </a:cubicBezTo>
                  <a:cubicBezTo>
                    <a:pt x="5987" y="2640"/>
                    <a:pt x="6015" y="2715"/>
                    <a:pt x="5971" y="2746"/>
                  </a:cubicBezTo>
                  <a:cubicBezTo>
                    <a:pt x="5974" y="2791"/>
                    <a:pt x="5975" y="2815"/>
                    <a:pt x="5963" y="2815"/>
                  </a:cubicBezTo>
                  <a:cubicBezTo>
                    <a:pt x="5950" y="2815"/>
                    <a:pt x="5922" y="2786"/>
                    <a:pt x="5865" y="2727"/>
                  </a:cubicBezTo>
                  <a:cubicBezTo>
                    <a:pt x="5840" y="2692"/>
                    <a:pt x="5822" y="2681"/>
                    <a:pt x="5808" y="2681"/>
                  </a:cubicBezTo>
                  <a:cubicBezTo>
                    <a:pt x="5797" y="2681"/>
                    <a:pt x="5788" y="2688"/>
                    <a:pt x="5780" y="2693"/>
                  </a:cubicBezTo>
                  <a:cubicBezTo>
                    <a:pt x="5780" y="2693"/>
                    <a:pt x="5779" y="2694"/>
                    <a:pt x="5776" y="2694"/>
                  </a:cubicBezTo>
                  <a:cubicBezTo>
                    <a:pt x="5768" y="2694"/>
                    <a:pt x="5746" y="2688"/>
                    <a:pt x="5699" y="2646"/>
                  </a:cubicBezTo>
                  <a:cubicBezTo>
                    <a:pt x="5683" y="2631"/>
                    <a:pt x="5674" y="2625"/>
                    <a:pt x="5671" y="2625"/>
                  </a:cubicBezTo>
                  <a:lnTo>
                    <a:pt x="5671" y="2625"/>
                  </a:lnTo>
                  <a:cubicBezTo>
                    <a:pt x="5661" y="2625"/>
                    <a:pt x="5691" y="2674"/>
                    <a:pt x="5721" y="2724"/>
                  </a:cubicBezTo>
                  <a:cubicBezTo>
                    <a:pt x="5761" y="2790"/>
                    <a:pt x="5802" y="2856"/>
                    <a:pt x="5802" y="2856"/>
                  </a:cubicBezTo>
                  <a:cubicBezTo>
                    <a:pt x="5801" y="2856"/>
                    <a:pt x="5800" y="2857"/>
                    <a:pt x="5798" y="2857"/>
                  </a:cubicBezTo>
                  <a:cubicBezTo>
                    <a:pt x="5771" y="2857"/>
                    <a:pt x="5678" y="2743"/>
                    <a:pt x="5642" y="2677"/>
                  </a:cubicBezTo>
                  <a:cubicBezTo>
                    <a:pt x="5596" y="2615"/>
                    <a:pt x="5572" y="2583"/>
                    <a:pt x="5569" y="2583"/>
                  </a:cubicBezTo>
                  <a:lnTo>
                    <a:pt x="5569" y="2583"/>
                  </a:lnTo>
                  <a:cubicBezTo>
                    <a:pt x="5567" y="2583"/>
                    <a:pt x="5585" y="2617"/>
                    <a:pt x="5623" y="2687"/>
                  </a:cubicBezTo>
                  <a:cubicBezTo>
                    <a:pt x="5656" y="2741"/>
                    <a:pt x="5672" y="2801"/>
                    <a:pt x="5641" y="2801"/>
                  </a:cubicBezTo>
                  <a:cubicBezTo>
                    <a:pt x="5632" y="2801"/>
                    <a:pt x="5621" y="2797"/>
                    <a:pt x="5605" y="2787"/>
                  </a:cubicBezTo>
                  <a:cubicBezTo>
                    <a:pt x="5589" y="2797"/>
                    <a:pt x="5573" y="2804"/>
                    <a:pt x="5556" y="2804"/>
                  </a:cubicBezTo>
                  <a:cubicBezTo>
                    <a:pt x="5533" y="2804"/>
                    <a:pt x="5510" y="2790"/>
                    <a:pt x="5492" y="2749"/>
                  </a:cubicBezTo>
                  <a:cubicBezTo>
                    <a:pt x="5477" y="2730"/>
                    <a:pt x="5468" y="2723"/>
                    <a:pt x="5462" y="2723"/>
                  </a:cubicBezTo>
                  <a:cubicBezTo>
                    <a:pt x="5448" y="2723"/>
                    <a:pt x="5454" y="2762"/>
                    <a:pt x="5454" y="2762"/>
                  </a:cubicBezTo>
                  <a:cubicBezTo>
                    <a:pt x="5462" y="2808"/>
                    <a:pt x="5456" y="2830"/>
                    <a:pt x="5433" y="2830"/>
                  </a:cubicBezTo>
                  <a:cubicBezTo>
                    <a:pt x="5417" y="2830"/>
                    <a:pt x="5393" y="2820"/>
                    <a:pt x="5360" y="2799"/>
                  </a:cubicBezTo>
                  <a:cubicBezTo>
                    <a:pt x="5290" y="2737"/>
                    <a:pt x="5255" y="2703"/>
                    <a:pt x="5243" y="2703"/>
                  </a:cubicBezTo>
                  <a:cubicBezTo>
                    <a:pt x="5230" y="2703"/>
                    <a:pt x="5241" y="2740"/>
                    <a:pt x="5260" y="2818"/>
                  </a:cubicBezTo>
                  <a:cubicBezTo>
                    <a:pt x="5271" y="2862"/>
                    <a:pt x="5281" y="2906"/>
                    <a:pt x="5276" y="2906"/>
                  </a:cubicBezTo>
                  <a:cubicBezTo>
                    <a:pt x="5273" y="2906"/>
                    <a:pt x="5262" y="2883"/>
                    <a:pt x="5238" y="2821"/>
                  </a:cubicBezTo>
                  <a:cubicBezTo>
                    <a:pt x="5228" y="2802"/>
                    <a:pt x="5220" y="2794"/>
                    <a:pt x="5214" y="2794"/>
                  </a:cubicBezTo>
                  <a:cubicBezTo>
                    <a:pt x="5198" y="2794"/>
                    <a:pt x="5193" y="2854"/>
                    <a:pt x="5172" y="2915"/>
                  </a:cubicBezTo>
                  <a:cubicBezTo>
                    <a:pt x="5172" y="3022"/>
                    <a:pt x="5182" y="3125"/>
                    <a:pt x="5200" y="3229"/>
                  </a:cubicBezTo>
                  <a:cubicBezTo>
                    <a:pt x="5215" y="3321"/>
                    <a:pt x="5221" y="3360"/>
                    <a:pt x="5209" y="3360"/>
                  </a:cubicBezTo>
                  <a:cubicBezTo>
                    <a:pt x="5200" y="3360"/>
                    <a:pt x="5184" y="3343"/>
                    <a:pt x="5156" y="3313"/>
                  </a:cubicBezTo>
                  <a:cubicBezTo>
                    <a:pt x="5128" y="3313"/>
                    <a:pt x="5094" y="3238"/>
                    <a:pt x="5084" y="3160"/>
                  </a:cubicBezTo>
                  <a:cubicBezTo>
                    <a:pt x="5075" y="3085"/>
                    <a:pt x="5100" y="3082"/>
                    <a:pt x="5100" y="3082"/>
                  </a:cubicBezTo>
                  <a:lnTo>
                    <a:pt x="5128" y="3082"/>
                  </a:lnTo>
                  <a:cubicBezTo>
                    <a:pt x="5116" y="3003"/>
                    <a:pt x="5106" y="2928"/>
                    <a:pt x="5059" y="2928"/>
                  </a:cubicBezTo>
                  <a:cubicBezTo>
                    <a:pt x="5044" y="2890"/>
                    <a:pt x="5031" y="2871"/>
                    <a:pt x="5022" y="2871"/>
                  </a:cubicBezTo>
                  <a:cubicBezTo>
                    <a:pt x="5013" y="2871"/>
                    <a:pt x="5009" y="2891"/>
                    <a:pt x="5012" y="2931"/>
                  </a:cubicBezTo>
                  <a:cubicBezTo>
                    <a:pt x="5002" y="2885"/>
                    <a:pt x="4961" y="2853"/>
                    <a:pt x="4915" y="2853"/>
                  </a:cubicBezTo>
                  <a:cubicBezTo>
                    <a:pt x="4908" y="2853"/>
                    <a:pt x="4901" y="2854"/>
                    <a:pt x="4893" y="2856"/>
                  </a:cubicBezTo>
                  <a:cubicBezTo>
                    <a:pt x="4883" y="2859"/>
                    <a:pt x="4873" y="2861"/>
                    <a:pt x="4863" y="2861"/>
                  </a:cubicBezTo>
                  <a:cubicBezTo>
                    <a:pt x="4814" y="2861"/>
                    <a:pt x="4769" y="2824"/>
                    <a:pt x="4762" y="2774"/>
                  </a:cubicBezTo>
                  <a:cubicBezTo>
                    <a:pt x="4753" y="2774"/>
                    <a:pt x="4745" y="2773"/>
                    <a:pt x="4739" y="2773"/>
                  </a:cubicBezTo>
                  <a:cubicBezTo>
                    <a:pt x="4711" y="2773"/>
                    <a:pt x="4698" y="2784"/>
                    <a:pt x="4693" y="2846"/>
                  </a:cubicBezTo>
                  <a:cubicBezTo>
                    <a:pt x="4685" y="2936"/>
                    <a:pt x="4674" y="2973"/>
                    <a:pt x="4667" y="2973"/>
                  </a:cubicBezTo>
                  <a:cubicBezTo>
                    <a:pt x="4662" y="2973"/>
                    <a:pt x="4659" y="2954"/>
                    <a:pt x="4661" y="2922"/>
                  </a:cubicBezTo>
                  <a:cubicBezTo>
                    <a:pt x="4658" y="2837"/>
                    <a:pt x="4580" y="2787"/>
                    <a:pt x="4520" y="2746"/>
                  </a:cubicBezTo>
                  <a:cubicBezTo>
                    <a:pt x="4496" y="2730"/>
                    <a:pt x="4471" y="2721"/>
                    <a:pt x="4447" y="2721"/>
                  </a:cubicBezTo>
                  <a:cubicBezTo>
                    <a:pt x="4412" y="2721"/>
                    <a:pt x="4379" y="2741"/>
                    <a:pt x="4360" y="2784"/>
                  </a:cubicBezTo>
                  <a:cubicBezTo>
                    <a:pt x="4345" y="2781"/>
                    <a:pt x="4332" y="2778"/>
                    <a:pt x="4320" y="2774"/>
                  </a:cubicBezTo>
                  <a:cubicBezTo>
                    <a:pt x="4311" y="2711"/>
                    <a:pt x="4265" y="2672"/>
                    <a:pt x="4219" y="2672"/>
                  </a:cubicBezTo>
                  <a:cubicBezTo>
                    <a:pt x="4197" y="2672"/>
                    <a:pt x="4174" y="2682"/>
                    <a:pt x="4157" y="2702"/>
                  </a:cubicBezTo>
                  <a:cubicBezTo>
                    <a:pt x="4138" y="2696"/>
                    <a:pt x="4119" y="2687"/>
                    <a:pt x="4104" y="2674"/>
                  </a:cubicBezTo>
                  <a:cubicBezTo>
                    <a:pt x="4105" y="2620"/>
                    <a:pt x="4101" y="2595"/>
                    <a:pt x="4085" y="2595"/>
                  </a:cubicBezTo>
                  <a:cubicBezTo>
                    <a:pt x="4074" y="2595"/>
                    <a:pt x="4058" y="2607"/>
                    <a:pt x="4035" y="2630"/>
                  </a:cubicBezTo>
                  <a:cubicBezTo>
                    <a:pt x="3995" y="2670"/>
                    <a:pt x="3961" y="2714"/>
                    <a:pt x="3959" y="2714"/>
                  </a:cubicBezTo>
                  <a:cubicBezTo>
                    <a:pt x="3958" y="2714"/>
                    <a:pt x="3963" y="2706"/>
                    <a:pt x="3975" y="2687"/>
                  </a:cubicBezTo>
                  <a:cubicBezTo>
                    <a:pt x="4016" y="2615"/>
                    <a:pt x="3981" y="2608"/>
                    <a:pt x="3909" y="2546"/>
                  </a:cubicBezTo>
                  <a:cubicBezTo>
                    <a:pt x="3877" y="2519"/>
                    <a:pt x="3860" y="2505"/>
                    <a:pt x="3848" y="2505"/>
                  </a:cubicBezTo>
                  <a:cubicBezTo>
                    <a:pt x="3834" y="2505"/>
                    <a:pt x="3826" y="2524"/>
                    <a:pt x="3809" y="2564"/>
                  </a:cubicBezTo>
                  <a:cubicBezTo>
                    <a:pt x="3806" y="2565"/>
                    <a:pt x="3803" y="2565"/>
                    <a:pt x="3800" y="2565"/>
                  </a:cubicBezTo>
                  <a:cubicBezTo>
                    <a:pt x="3689" y="2565"/>
                    <a:pt x="3735" y="2507"/>
                    <a:pt x="3784" y="2448"/>
                  </a:cubicBezTo>
                  <a:cubicBezTo>
                    <a:pt x="3843" y="2395"/>
                    <a:pt x="3865" y="2362"/>
                    <a:pt x="3849" y="2362"/>
                  </a:cubicBezTo>
                  <a:cubicBezTo>
                    <a:pt x="3834" y="2362"/>
                    <a:pt x="3782" y="2395"/>
                    <a:pt x="3696" y="2474"/>
                  </a:cubicBezTo>
                  <a:cubicBezTo>
                    <a:pt x="3643" y="2517"/>
                    <a:pt x="3605" y="2533"/>
                    <a:pt x="3584" y="2533"/>
                  </a:cubicBezTo>
                  <a:cubicBezTo>
                    <a:pt x="3557" y="2533"/>
                    <a:pt x="3557" y="2507"/>
                    <a:pt x="3586" y="2474"/>
                  </a:cubicBezTo>
                  <a:cubicBezTo>
                    <a:pt x="3613" y="2445"/>
                    <a:pt x="3631" y="2436"/>
                    <a:pt x="3645" y="2436"/>
                  </a:cubicBezTo>
                  <a:cubicBezTo>
                    <a:pt x="3659" y="2436"/>
                    <a:pt x="3668" y="2445"/>
                    <a:pt x="3677" y="2455"/>
                  </a:cubicBezTo>
                  <a:lnTo>
                    <a:pt x="3781" y="2336"/>
                  </a:lnTo>
                  <a:cubicBezTo>
                    <a:pt x="3774" y="2330"/>
                    <a:pt x="3769" y="2326"/>
                    <a:pt x="3762" y="2326"/>
                  </a:cubicBezTo>
                  <a:cubicBezTo>
                    <a:pt x="3752" y="2326"/>
                    <a:pt x="3736" y="2336"/>
                    <a:pt x="3693" y="2361"/>
                  </a:cubicBezTo>
                  <a:cubicBezTo>
                    <a:pt x="3693" y="2361"/>
                    <a:pt x="3688" y="2356"/>
                    <a:pt x="3675" y="2356"/>
                  </a:cubicBezTo>
                  <a:cubicBezTo>
                    <a:pt x="3661" y="2356"/>
                    <a:pt x="3638" y="2361"/>
                    <a:pt x="3602" y="2380"/>
                  </a:cubicBezTo>
                  <a:cubicBezTo>
                    <a:pt x="3530" y="2417"/>
                    <a:pt x="3474" y="2477"/>
                    <a:pt x="3442" y="2552"/>
                  </a:cubicBezTo>
                  <a:cubicBezTo>
                    <a:pt x="3423" y="2593"/>
                    <a:pt x="3409" y="2606"/>
                    <a:pt x="3396" y="2606"/>
                  </a:cubicBezTo>
                  <a:cubicBezTo>
                    <a:pt x="3386" y="2606"/>
                    <a:pt x="3377" y="2598"/>
                    <a:pt x="3367" y="2590"/>
                  </a:cubicBezTo>
                  <a:cubicBezTo>
                    <a:pt x="3376" y="2505"/>
                    <a:pt x="3430" y="2433"/>
                    <a:pt x="3508" y="2401"/>
                  </a:cubicBezTo>
                  <a:cubicBezTo>
                    <a:pt x="3511" y="2404"/>
                    <a:pt x="3515" y="2405"/>
                    <a:pt x="3519" y="2405"/>
                  </a:cubicBezTo>
                  <a:cubicBezTo>
                    <a:pt x="3544" y="2405"/>
                    <a:pt x="3590" y="2356"/>
                    <a:pt x="3637" y="2307"/>
                  </a:cubicBezTo>
                  <a:cubicBezTo>
                    <a:pt x="3655" y="2285"/>
                    <a:pt x="3642" y="2275"/>
                    <a:pt x="3611" y="2275"/>
                  </a:cubicBezTo>
                  <a:cubicBezTo>
                    <a:pt x="3599" y="2275"/>
                    <a:pt x="3584" y="2277"/>
                    <a:pt x="3568" y="2279"/>
                  </a:cubicBezTo>
                  <a:cubicBezTo>
                    <a:pt x="3489" y="2286"/>
                    <a:pt x="3417" y="2311"/>
                    <a:pt x="3351" y="2351"/>
                  </a:cubicBezTo>
                  <a:lnTo>
                    <a:pt x="3408" y="2295"/>
                  </a:lnTo>
                  <a:cubicBezTo>
                    <a:pt x="3464" y="2242"/>
                    <a:pt x="3423" y="2198"/>
                    <a:pt x="3386" y="2154"/>
                  </a:cubicBezTo>
                  <a:cubicBezTo>
                    <a:pt x="3362" y="2130"/>
                    <a:pt x="3345" y="2112"/>
                    <a:pt x="3324" y="2112"/>
                  </a:cubicBezTo>
                  <a:cubicBezTo>
                    <a:pt x="3309" y="2112"/>
                    <a:pt x="3291" y="2121"/>
                    <a:pt x="3267" y="2141"/>
                  </a:cubicBezTo>
                  <a:cubicBezTo>
                    <a:pt x="3220" y="2185"/>
                    <a:pt x="3172" y="2229"/>
                    <a:pt x="3144" y="2229"/>
                  </a:cubicBezTo>
                  <a:cubicBezTo>
                    <a:pt x="3138" y="2229"/>
                    <a:pt x="3133" y="2227"/>
                    <a:pt x="3129" y="2223"/>
                  </a:cubicBezTo>
                  <a:lnTo>
                    <a:pt x="3129" y="2223"/>
                  </a:lnTo>
                  <a:cubicBezTo>
                    <a:pt x="3151" y="2248"/>
                    <a:pt x="3094" y="2301"/>
                    <a:pt x="3038" y="2351"/>
                  </a:cubicBezTo>
                  <a:cubicBezTo>
                    <a:pt x="3044" y="2292"/>
                    <a:pt x="3063" y="2232"/>
                    <a:pt x="3088" y="2173"/>
                  </a:cubicBezTo>
                  <a:cubicBezTo>
                    <a:pt x="3160" y="2019"/>
                    <a:pt x="3179" y="1922"/>
                    <a:pt x="3088" y="1819"/>
                  </a:cubicBezTo>
                  <a:cubicBezTo>
                    <a:pt x="3041" y="1765"/>
                    <a:pt x="2972" y="1687"/>
                    <a:pt x="3007" y="1606"/>
                  </a:cubicBezTo>
                  <a:cubicBezTo>
                    <a:pt x="2979" y="1574"/>
                    <a:pt x="2959" y="1552"/>
                    <a:pt x="2934" y="1552"/>
                  </a:cubicBezTo>
                  <a:cubicBezTo>
                    <a:pt x="2918" y="1552"/>
                    <a:pt x="2901" y="1560"/>
                    <a:pt x="2878" y="1580"/>
                  </a:cubicBezTo>
                  <a:lnTo>
                    <a:pt x="2828" y="1524"/>
                  </a:lnTo>
                  <a:cubicBezTo>
                    <a:pt x="2851" y="1465"/>
                    <a:pt x="2829" y="1419"/>
                    <a:pt x="2793" y="1419"/>
                  </a:cubicBezTo>
                  <a:cubicBezTo>
                    <a:pt x="2780" y="1419"/>
                    <a:pt x="2765" y="1425"/>
                    <a:pt x="2750" y="1439"/>
                  </a:cubicBezTo>
                  <a:cubicBezTo>
                    <a:pt x="2738" y="1443"/>
                    <a:pt x="2729" y="1445"/>
                    <a:pt x="2722" y="1445"/>
                  </a:cubicBezTo>
                  <a:cubicBezTo>
                    <a:pt x="2675" y="1445"/>
                    <a:pt x="2693" y="1379"/>
                    <a:pt x="2671" y="1355"/>
                  </a:cubicBezTo>
                  <a:cubicBezTo>
                    <a:pt x="2700" y="1275"/>
                    <a:pt x="2715" y="1234"/>
                    <a:pt x="2707" y="1234"/>
                  </a:cubicBezTo>
                  <a:lnTo>
                    <a:pt x="2707" y="1234"/>
                  </a:lnTo>
                  <a:cubicBezTo>
                    <a:pt x="2698" y="1234"/>
                    <a:pt x="2663" y="1282"/>
                    <a:pt x="2590" y="1383"/>
                  </a:cubicBezTo>
                  <a:cubicBezTo>
                    <a:pt x="2537" y="1439"/>
                    <a:pt x="2530" y="1549"/>
                    <a:pt x="2555" y="1574"/>
                  </a:cubicBezTo>
                  <a:lnTo>
                    <a:pt x="2631" y="1656"/>
                  </a:lnTo>
                  <a:lnTo>
                    <a:pt x="2499" y="1631"/>
                  </a:lnTo>
                  <a:cubicBezTo>
                    <a:pt x="2489" y="1619"/>
                    <a:pt x="2466" y="1613"/>
                    <a:pt x="2439" y="1613"/>
                  </a:cubicBezTo>
                  <a:cubicBezTo>
                    <a:pt x="2398" y="1613"/>
                    <a:pt x="2348" y="1627"/>
                    <a:pt x="2314" y="1659"/>
                  </a:cubicBezTo>
                  <a:cubicBezTo>
                    <a:pt x="2314" y="1659"/>
                    <a:pt x="2278" y="1697"/>
                    <a:pt x="2250" y="1697"/>
                  </a:cubicBezTo>
                  <a:cubicBezTo>
                    <a:pt x="2244" y="1697"/>
                    <a:pt x="2238" y="1695"/>
                    <a:pt x="2233" y="1690"/>
                  </a:cubicBezTo>
                  <a:lnTo>
                    <a:pt x="2342" y="1577"/>
                  </a:lnTo>
                  <a:cubicBezTo>
                    <a:pt x="2418" y="1546"/>
                    <a:pt x="2483" y="1499"/>
                    <a:pt x="2533" y="1439"/>
                  </a:cubicBezTo>
                  <a:cubicBezTo>
                    <a:pt x="2599" y="1337"/>
                    <a:pt x="2593" y="1231"/>
                    <a:pt x="2542" y="1231"/>
                  </a:cubicBezTo>
                  <a:cubicBezTo>
                    <a:pt x="2524" y="1231"/>
                    <a:pt x="2501" y="1244"/>
                    <a:pt x="2474" y="1273"/>
                  </a:cubicBezTo>
                  <a:cubicBezTo>
                    <a:pt x="2446" y="1245"/>
                    <a:pt x="2446" y="1245"/>
                    <a:pt x="2468" y="1157"/>
                  </a:cubicBezTo>
                  <a:cubicBezTo>
                    <a:pt x="2497" y="1127"/>
                    <a:pt x="2501" y="1104"/>
                    <a:pt x="2477" y="1104"/>
                  </a:cubicBezTo>
                  <a:cubicBezTo>
                    <a:pt x="2457" y="1104"/>
                    <a:pt x="2418" y="1120"/>
                    <a:pt x="2358" y="1161"/>
                  </a:cubicBezTo>
                  <a:cubicBezTo>
                    <a:pt x="2306" y="1194"/>
                    <a:pt x="2271" y="1211"/>
                    <a:pt x="2250" y="1211"/>
                  </a:cubicBezTo>
                  <a:cubicBezTo>
                    <a:pt x="2218" y="1211"/>
                    <a:pt x="2225" y="1168"/>
                    <a:pt x="2267" y="1079"/>
                  </a:cubicBezTo>
                  <a:cubicBezTo>
                    <a:pt x="2295" y="938"/>
                    <a:pt x="2205" y="838"/>
                    <a:pt x="2146" y="838"/>
                  </a:cubicBezTo>
                  <a:cubicBezTo>
                    <a:pt x="2132" y="838"/>
                    <a:pt x="2119" y="844"/>
                    <a:pt x="2110" y="857"/>
                  </a:cubicBezTo>
                  <a:cubicBezTo>
                    <a:pt x="2075" y="903"/>
                    <a:pt x="2039" y="922"/>
                    <a:pt x="2008" y="922"/>
                  </a:cubicBezTo>
                  <a:cubicBezTo>
                    <a:pt x="1956" y="922"/>
                    <a:pt x="1918" y="870"/>
                    <a:pt x="1922" y="813"/>
                  </a:cubicBezTo>
                  <a:cubicBezTo>
                    <a:pt x="1927" y="753"/>
                    <a:pt x="1909" y="723"/>
                    <a:pt x="1872" y="723"/>
                  </a:cubicBezTo>
                  <a:cubicBezTo>
                    <a:pt x="1855" y="723"/>
                    <a:pt x="1833" y="730"/>
                    <a:pt x="1806" y="744"/>
                  </a:cubicBezTo>
                  <a:cubicBezTo>
                    <a:pt x="1842" y="687"/>
                    <a:pt x="1849" y="616"/>
                    <a:pt x="1805" y="616"/>
                  </a:cubicBezTo>
                  <a:cubicBezTo>
                    <a:pt x="1796" y="616"/>
                    <a:pt x="1784" y="620"/>
                    <a:pt x="1769" y="628"/>
                  </a:cubicBezTo>
                  <a:cubicBezTo>
                    <a:pt x="1769" y="628"/>
                    <a:pt x="1765" y="625"/>
                    <a:pt x="1759" y="625"/>
                  </a:cubicBezTo>
                  <a:cubicBezTo>
                    <a:pt x="1747" y="625"/>
                    <a:pt x="1729" y="635"/>
                    <a:pt x="1731" y="697"/>
                  </a:cubicBezTo>
                  <a:lnTo>
                    <a:pt x="1578" y="788"/>
                  </a:lnTo>
                  <a:cubicBezTo>
                    <a:pt x="1615" y="810"/>
                    <a:pt x="1578" y="875"/>
                    <a:pt x="1537" y="944"/>
                  </a:cubicBezTo>
                  <a:cubicBezTo>
                    <a:pt x="1530" y="955"/>
                    <a:pt x="1522" y="961"/>
                    <a:pt x="1514" y="961"/>
                  </a:cubicBezTo>
                  <a:cubicBezTo>
                    <a:pt x="1469" y="961"/>
                    <a:pt x="1407" y="820"/>
                    <a:pt x="1415" y="615"/>
                  </a:cubicBezTo>
                  <a:lnTo>
                    <a:pt x="1393" y="437"/>
                  </a:lnTo>
                  <a:cubicBezTo>
                    <a:pt x="1361" y="509"/>
                    <a:pt x="1333" y="581"/>
                    <a:pt x="1333" y="581"/>
                  </a:cubicBezTo>
                  <a:cubicBezTo>
                    <a:pt x="1289" y="562"/>
                    <a:pt x="1249" y="546"/>
                    <a:pt x="1277" y="474"/>
                  </a:cubicBezTo>
                  <a:cubicBezTo>
                    <a:pt x="1305" y="399"/>
                    <a:pt x="1305" y="399"/>
                    <a:pt x="1261" y="383"/>
                  </a:cubicBezTo>
                  <a:cubicBezTo>
                    <a:pt x="1261" y="383"/>
                    <a:pt x="1256" y="381"/>
                    <a:pt x="1248" y="381"/>
                  </a:cubicBezTo>
                  <a:cubicBezTo>
                    <a:pt x="1233" y="381"/>
                    <a:pt x="1209" y="389"/>
                    <a:pt x="1192" y="437"/>
                  </a:cubicBezTo>
                  <a:cubicBezTo>
                    <a:pt x="1162" y="520"/>
                    <a:pt x="1149" y="556"/>
                    <a:pt x="1141" y="556"/>
                  </a:cubicBezTo>
                  <a:cubicBezTo>
                    <a:pt x="1134" y="556"/>
                    <a:pt x="1130" y="534"/>
                    <a:pt x="1123" y="496"/>
                  </a:cubicBezTo>
                  <a:cubicBezTo>
                    <a:pt x="1127" y="403"/>
                    <a:pt x="1114" y="357"/>
                    <a:pt x="1088" y="357"/>
                  </a:cubicBezTo>
                  <a:cubicBezTo>
                    <a:pt x="1066" y="357"/>
                    <a:pt x="1034" y="389"/>
                    <a:pt x="995" y="452"/>
                  </a:cubicBezTo>
                  <a:cubicBezTo>
                    <a:pt x="972" y="526"/>
                    <a:pt x="961" y="564"/>
                    <a:pt x="955" y="564"/>
                  </a:cubicBezTo>
                  <a:cubicBezTo>
                    <a:pt x="950" y="564"/>
                    <a:pt x="951" y="524"/>
                    <a:pt x="951" y="443"/>
                  </a:cubicBezTo>
                  <a:cubicBezTo>
                    <a:pt x="973" y="368"/>
                    <a:pt x="948" y="280"/>
                    <a:pt x="901" y="267"/>
                  </a:cubicBezTo>
                  <a:lnTo>
                    <a:pt x="882" y="343"/>
                  </a:lnTo>
                  <a:cubicBezTo>
                    <a:pt x="861" y="427"/>
                    <a:pt x="840" y="461"/>
                    <a:pt x="820" y="461"/>
                  </a:cubicBezTo>
                  <a:cubicBezTo>
                    <a:pt x="804" y="461"/>
                    <a:pt x="788" y="437"/>
                    <a:pt x="775" y="399"/>
                  </a:cubicBezTo>
                  <a:cubicBezTo>
                    <a:pt x="786" y="355"/>
                    <a:pt x="775" y="333"/>
                    <a:pt x="743" y="333"/>
                  </a:cubicBezTo>
                  <a:cubicBezTo>
                    <a:pt x="720" y="333"/>
                    <a:pt x="687" y="344"/>
                    <a:pt x="644" y="368"/>
                  </a:cubicBezTo>
                  <a:cubicBezTo>
                    <a:pt x="556" y="346"/>
                    <a:pt x="515" y="346"/>
                    <a:pt x="525" y="267"/>
                  </a:cubicBezTo>
                  <a:cubicBezTo>
                    <a:pt x="536" y="189"/>
                    <a:pt x="541" y="150"/>
                    <a:pt x="535" y="150"/>
                  </a:cubicBezTo>
                  <a:lnTo>
                    <a:pt x="535" y="150"/>
                  </a:lnTo>
                  <a:cubicBezTo>
                    <a:pt x="530" y="150"/>
                    <a:pt x="513" y="187"/>
                    <a:pt x="481" y="261"/>
                  </a:cubicBezTo>
                  <a:cubicBezTo>
                    <a:pt x="455" y="298"/>
                    <a:pt x="442" y="316"/>
                    <a:pt x="427" y="316"/>
                  </a:cubicBezTo>
                  <a:cubicBezTo>
                    <a:pt x="411" y="316"/>
                    <a:pt x="391" y="295"/>
                    <a:pt x="349" y="252"/>
                  </a:cubicBezTo>
                  <a:cubicBezTo>
                    <a:pt x="330" y="209"/>
                    <a:pt x="320" y="188"/>
                    <a:pt x="309" y="188"/>
                  </a:cubicBezTo>
                  <a:cubicBezTo>
                    <a:pt x="298" y="188"/>
                    <a:pt x="286" y="206"/>
                    <a:pt x="261" y="242"/>
                  </a:cubicBezTo>
                  <a:cubicBezTo>
                    <a:pt x="249" y="399"/>
                    <a:pt x="246" y="477"/>
                    <a:pt x="287" y="480"/>
                  </a:cubicBezTo>
                  <a:cubicBezTo>
                    <a:pt x="327" y="484"/>
                    <a:pt x="327" y="484"/>
                    <a:pt x="321" y="562"/>
                  </a:cubicBezTo>
                  <a:lnTo>
                    <a:pt x="240" y="556"/>
                  </a:lnTo>
                  <a:cubicBezTo>
                    <a:pt x="230" y="555"/>
                    <a:pt x="220" y="554"/>
                    <a:pt x="210" y="554"/>
                  </a:cubicBezTo>
                  <a:cubicBezTo>
                    <a:pt x="177" y="554"/>
                    <a:pt x="139" y="563"/>
                    <a:pt x="77" y="618"/>
                  </a:cubicBezTo>
                  <a:cubicBezTo>
                    <a:pt x="12" y="677"/>
                    <a:pt x="1" y="794"/>
                    <a:pt x="40" y="794"/>
                  </a:cubicBezTo>
                  <a:cubicBezTo>
                    <a:pt x="49" y="794"/>
                    <a:pt x="60" y="788"/>
                    <a:pt x="73" y="775"/>
                  </a:cubicBezTo>
                  <a:lnTo>
                    <a:pt x="108" y="857"/>
                  </a:lnTo>
                  <a:cubicBezTo>
                    <a:pt x="105" y="976"/>
                    <a:pt x="120" y="1036"/>
                    <a:pt x="138" y="1036"/>
                  </a:cubicBezTo>
                  <a:cubicBezTo>
                    <a:pt x="155" y="1036"/>
                    <a:pt x="175" y="979"/>
                    <a:pt x="183" y="863"/>
                  </a:cubicBezTo>
                  <a:cubicBezTo>
                    <a:pt x="190" y="734"/>
                    <a:pt x="193" y="676"/>
                    <a:pt x="199" y="676"/>
                  </a:cubicBezTo>
                  <a:cubicBezTo>
                    <a:pt x="204" y="676"/>
                    <a:pt x="211" y="715"/>
                    <a:pt x="224" y="788"/>
                  </a:cubicBezTo>
                  <a:cubicBezTo>
                    <a:pt x="214" y="944"/>
                    <a:pt x="249" y="947"/>
                    <a:pt x="287" y="951"/>
                  </a:cubicBezTo>
                  <a:cubicBezTo>
                    <a:pt x="321" y="954"/>
                    <a:pt x="321" y="954"/>
                    <a:pt x="315" y="1032"/>
                  </a:cubicBezTo>
                  <a:cubicBezTo>
                    <a:pt x="305" y="1110"/>
                    <a:pt x="330" y="1189"/>
                    <a:pt x="365" y="1192"/>
                  </a:cubicBezTo>
                  <a:cubicBezTo>
                    <a:pt x="370" y="1192"/>
                    <a:pt x="374" y="1193"/>
                    <a:pt x="378" y="1193"/>
                  </a:cubicBezTo>
                  <a:cubicBezTo>
                    <a:pt x="397" y="1193"/>
                    <a:pt x="398" y="1182"/>
                    <a:pt x="409" y="1117"/>
                  </a:cubicBezTo>
                  <a:cubicBezTo>
                    <a:pt x="399" y="1085"/>
                    <a:pt x="404" y="1066"/>
                    <a:pt x="415" y="1066"/>
                  </a:cubicBezTo>
                  <a:cubicBezTo>
                    <a:pt x="431" y="1066"/>
                    <a:pt x="458" y="1106"/>
                    <a:pt x="462" y="1204"/>
                  </a:cubicBezTo>
                  <a:cubicBezTo>
                    <a:pt x="470" y="1240"/>
                    <a:pt x="475" y="1261"/>
                    <a:pt x="479" y="1261"/>
                  </a:cubicBezTo>
                  <a:cubicBezTo>
                    <a:pt x="486" y="1261"/>
                    <a:pt x="493" y="1224"/>
                    <a:pt x="509" y="1135"/>
                  </a:cubicBezTo>
                  <a:cubicBezTo>
                    <a:pt x="521" y="1064"/>
                    <a:pt x="543" y="1030"/>
                    <a:pt x="564" y="1030"/>
                  </a:cubicBezTo>
                  <a:cubicBezTo>
                    <a:pt x="588" y="1030"/>
                    <a:pt x="609" y="1075"/>
                    <a:pt x="609" y="1161"/>
                  </a:cubicBezTo>
                  <a:lnTo>
                    <a:pt x="675" y="1176"/>
                  </a:lnTo>
                  <a:cubicBezTo>
                    <a:pt x="677" y="1177"/>
                    <a:pt x="679" y="1177"/>
                    <a:pt x="681" y="1177"/>
                  </a:cubicBezTo>
                  <a:cubicBezTo>
                    <a:pt x="712" y="1177"/>
                    <a:pt x="729" y="1106"/>
                    <a:pt x="747" y="1035"/>
                  </a:cubicBezTo>
                  <a:cubicBezTo>
                    <a:pt x="770" y="949"/>
                    <a:pt x="780" y="912"/>
                    <a:pt x="788" y="912"/>
                  </a:cubicBezTo>
                  <a:cubicBezTo>
                    <a:pt x="793" y="912"/>
                    <a:pt x="797" y="933"/>
                    <a:pt x="804" y="969"/>
                  </a:cubicBezTo>
                  <a:cubicBezTo>
                    <a:pt x="813" y="1019"/>
                    <a:pt x="810" y="1076"/>
                    <a:pt x="797" y="1126"/>
                  </a:cubicBezTo>
                  <a:cubicBezTo>
                    <a:pt x="775" y="1201"/>
                    <a:pt x="810" y="1208"/>
                    <a:pt x="841" y="1220"/>
                  </a:cubicBezTo>
                  <a:cubicBezTo>
                    <a:pt x="856" y="1226"/>
                    <a:pt x="879" y="1236"/>
                    <a:pt x="901" y="1236"/>
                  </a:cubicBezTo>
                  <a:cubicBezTo>
                    <a:pt x="923" y="1236"/>
                    <a:pt x="945" y="1226"/>
                    <a:pt x="960" y="1195"/>
                  </a:cubicBezTo>
                  <a:lnTo>
                    <a:pt x="960" y="1195"/>
                  </a:lnTo>
                  <a:cubicBezTo>
                    <a:pt x="953" y="1213"/>
                    <a:pt x="944" y="1237"/>
                    <a:pt x="935" y="1261"/>
                  </a:cubicBezTo>
                  <a:cubicBezTo>
                    <a:pt x="956" y="1269"/>
                    <a:pt x="950" y="1305"/>
                    <a:pt x="953" y="1305"/>
                  </a:cubicBezTo>
                  <a:cubicBezTo>
                    <a:pt x="954" y="1305"/>
                    <a:pt x="957" y="1297"/>
                    <a:pt x="967" y="1273"/>
                  </a:cubicBezTo>
                  <a:cubicBezTo>
                    <a:pt x="967" y="1273"/>
                    <a:pt x="998" y="1286"/>
                    <a:pt x="1029" y="1383"/>
                  </a:cubicBezTo>
                  <a:cubicBezTo>
                    <a:pt x="1036" y="1409"/>
                    <a:pt x="1052" y="1421"/>
                    <a:pt x="1073" y="1421"/>
                  </a:cubicBezTo>
                  <a:cubicBezTo>
                    <a:pt x="1128" y="1421"/>
                    <a:pt x="1210" y="1331"/>
                    <a:pt x="1189" y="1198"/>
                  </a:cubicBezTo>
                  <a:lnTo>
                    <a:pt x="1189" y="1198"/>
                  </a:lnTo>
                  <a:lnTo>
                    <a:pt x="1224" y="1211"/>
                  </a:lnTo>
                  <a:cubicBezTo>
                    <a:pt x="1227" y="1213"/>
                    <a:pt x="1231" y="1214"/>
                    <a:pt x="1235" y="1214"/>
                  </a:cubicBezTo>
                  <a:cubicBezTo>
                    <a:pt x="1263" y="1214"/>
                    <a:pt x="1289" y="1161"/>
                    <a:pt x="1289" y="1161"/>
                  </a:cubicBezTo>
                  <a:cubicBezTo>
                    <a:pt x="1310" y="1123"/>
                    <a:pt x="1328" y="1112"/>
                    <a:pt x="1346" y="1112"/>
                  </a:cubicBezTo>
                  <a:cubicBezTo>
                    <a:pt x="1362" y="1112"/>
                    <a:pt x="1377" y="1120"/>
                    <a:pt x="1393" y="1129"/>
                  </a:cubicBezTo>
                  <a:cubicBezTo>
                    <a:pt x="1393" y="1129"/>
                    <a:pt x="1355" y="1198"/>
                    <a:pt x="1318" y="1267"/>
                  </a:cubicBezTo>
                  <a:cubicBezTo>
                    <a:pt x="1229" y="1385"/>
                    <a:pt x="1203" y="1470"/>
                    <a:pt x="1232" y="1470"/>
                  </a:cubicBezTo>
                  <a:cubicBezTo>
                    <a:pt x="1250" y="1470"/>
                    <a:pt x="1286" y="1440"/>
                    <a:pt x="1339" y="1370"/>
                  </a:cubicBezTo>
                  <a:cubicBezTo>
                    <a:pt x="1351" y="1351"/>
                    <a:pt x="1356" y="1343"/>
                    <a:pt x="1356" y="1343"/>
                  </a:cubicBezTo>
                  <a:lnTo>
                    <a:pt x="1356" y="1343"/>
                  </a:lnTo>
                  <a:cubicBezTo>
                    <a:pt x="1357" y="1343"/>
                    <a:pt x="1329" y="1391"/>
                    <a:pt x="1302" y="1439"/>
                  </a:cubicBezTo>
                  <a:cubicBezTo>
                    <a:pt x="1274" y="1484"/>
                    <a:pt x="1278" y="1507"/>
                    <a:pt x="1316" y="1507"/>
                  </a:cubicBezTo>
                  <a:cubicBezTo>
                    <a:pt x="1334" y="1507"/>
                    <a:pt x="1358" y="1503"/>
                    <a:pt x="1390" y="1493"/>
                  </a:cubicBezTo>
                  <a:cubicBezTo>
                    <a:pt x="1391" y="1494"/>
                    <a:pt x="1394" y="1494"/>
                    <a:pt x="1396" y="1494"/>
                  </a:cubicBezTo>
                  <a:cubicBezTo>
                    <a:pt x="1432" y="1494"/>
                    <a:pt x="1537" y="1392"/>
                    <a:pt x="1578" y="1333"/>
                  </a:cubicBezTo>
                  <a:cubicBezTo>
                    <a:pt x="1604" y="1293"/>
                    <a:pt x="1625" y="1285"/>
                    <a:pt x="1637" y="1285"/>
                  </a:cubicBezTo>
                  <a:cubicBezTo>
                    <a:pt x="1645" y="1285"/>
                    <a:pt x="1650" y="1289"/>
                    <a:pt x="1650" y="1289"/>
                  </a:cubicBezTo>
                  <a:cubicBezTo>
                    <a:pt x="1681" y="1311"/>
                    <a:pt x="1681" y="1311"/>
                    <a:pt x="1634" y="1377"/>
                  </a:cubicBezTo>
                  <a:cubicBezTo>
                    <a:pt x="1580" y="1455"/>
                    <a:pt x="1579" y="1501"/>
                    <a:pt x="1615" y="1501"/>
                  </a:cubicBezTo>
                  <a:cubicBezTo>
                    <a:pt x="1637" y="1501"/>
                    <a:pt x="1674" y="1483"/>
                    <a:pt x="1722" y="1443"/>
                  </a:cubicBezTo>
                  <a:lnTo>
                    <a:pt x="1722" y="1443"/>
                  </a:lnTo>
                  <a:lnTo>
                    <a:pt x="1675" y="1505"/>
                  </a:lnTo>
                  <a:cubicBezTo>
                    <a:pt x="1628" y="1568"/>
                    <a:pt x="1609" y="1649"/>
                    <a:pt x="1791" y="1696"/>
                  </a:cubicBezTo>
                  <a:cubicBezTo>
                    <a:pt x="1891" y="1794"/>
                    <a:pt x="1966" y="1866"/>
                    <a:pt x="1910" y="1919"/>
                  </a:cubicBezTo>
                  <a:cubicBezTo>
                    <a:pt x="1887" y="1943"/>
                    <a:pt x="1911" y="1953"/>
                    <a:pt x="1959" y="1953"/>
                  </a:cubicBezTo>
                  <a:cubicBezTo>
                    <a:pt x="2023" y="1953"/>
                    <a:pt x="2130" y="1934"/>
                    <a:pt x="2220" y="1903"/>
                  </a:cubicBezTo>
                  <a:lnTo>
                    <a:pt x="2220" y="1903"/>
                  </a:lnTo>
                  <a:cubicBezTo>
                    <a:pt x="2164" y="1956"/>
                    <a:pt x="2189" y="1982"/>
                    <a:pt x="2236" y="2032"/>
                  </a:cubicBezTo>
                  <a:cubicBezTo>
                    <a:pt x="2305" y="2107"/>
                    <a:pt x="2305" y="2107"/>
                    <a:pt x="2248" y="2160"/>
                  </a:cubicBezTo>
                  <a:cubicBezTo>
                    <a:pt x="2173" y="2205"/>
                    <a:pt x="2139" y="2225"/>
                    <a:pt x="2149" y="2225"/>
                  </a:cubicBezTo>
                  <a:cubicBezTo>
                    <a:pt x="2158" y="2225"/>
                    <a:pt x="2198" y="2211"/>
                    <a:pt x="2270" y="2185"/>
                  </a:cubicBezTo>
                  <a:cubicBezTo>
                    <a:pt x="2300" y="2168"/>
                    <a:pt x="2324" y="2161"/>
                    <a:pt x="2341" y="2161"/>
                  </a:cubicBezTo>
                  <a:cubicBezTo>
                    <a:pt x="2406" y="2161"/>
                    <a:pt x="2393" y="2258"/>
                    <a:pt x="2302" y="2339"/>
                  </a:cubicBezTo>
                  <a:cubicBezTo>
                    <a:pt x="2242" y="2392"/>
                    <a:pt x="2267" y="2417"/>
                    <a:pt x="2311" y="2467"/>
                  </a:cubicBezTo>
                  <a:cubicBezTo>
                    <a:pt x="2325" y="2463"/>
                    <a:pt x="2339" y="2461"/>
                    <a:pt x="2351" y="2461"/>
                  </a:cubicBezTo>
                  <a:cubicBezTo>
                    <a:pt x="2406" y="2461"/>
                    <a:pt x="2442" y="2502"/>
                    <a:pt x="2480" y="2543"/>
                  </a:cubicBezTo>
                  <a:cubicBezTo>
                    <a:pt x="2511" y="2579"/>
                    <a:pt x="2527" y="2598"/>
                    <a:pt x="2547" y="2598"/>
                  </a:cubicBezTo>
                  <a:cubicBezTo>
                    <a:pt x="2571" y="2598"/>
                    <a:pt x="2600" y="2572"/>
                    <a:pt x="2662" y="2514"/>
                  </a:cubicBezTo>
                  <a:cubicBezTo>
                    <a:pt x="2721" y="2462"/>
                    <a:pt x="2755" y="2443"/>
                    <a:pt x="2781" y="2443"/>
                  </a:cubicBezTo>
                  <a:cubicBezTo>
                    <a:pt x="2806" y="2443"/>
                    <a:pt x="2822" y="2461"/>
                    <a:pt x="2844" y="2486"/>
                  </a:cubicBezTo>
                  <a:cubicBezTo>
                    <a:pt x="2866" y="2511"/>
                    <a:pt x="2888" y="2536"/>
                    <a:pt x="2828" y="2586"/>
                  </a:cubicBezTo>
                  <a:cubicBezTo>
                    <a:pt x="2828" y="2586"/>
                    <a:pt x="2794" y="2665"/>
                    <a:pt x="2816" y="2690"/>
                  </a:cubicBezTo>
                  <a:cubicBezTo>
                    <a:pt x="2841" y="2715"/>
                    <a:pt x="2863" y="2737"/>
                    <a:pt x="2806" y="2790"/>
                  </a:cubicBezTo>
                  <a:cubicBezTo>
                    <a:pt x="2806" y="2790"/>
                    <a:pt x="2772" y="2868"/>
                    <a:pt x="2819" y="2919"/>
                  </a:cubicBezTo>
                  <a:cubicBezTo>
                    <a:pt x="2863" y="2972"/>
                    <a:pt x="2910" y="3016"/>
                    <a:pt x="2856" y="3072"/>
                  </a:cubicBezTo>
                  <a:cubicBezTo>
                    <a:pt x="2866" y="3082"/>
                    <a:pt x="2872" y="3088"/>
                    <a:pt x="2879" y="3088"/>
                  </a:cubicBezTo>
                  <a:cubicBezTo>
                    <a:pt x="2890" y="3088"/>
                    <a:pt x="2903" y="3075"/>
                    <a:pt x="2935" y="3041"/>
                  </a:cubicBezTo>
                  <a:cubicBezTo>
                    <a:pt x="2961" y="3014"/>
                    <a:pt x="2992" y="2992"/>
                    <a:pt x="3022" y="2992"/>
                  </a:cubicBezTo>
                  <a:cubicBezTo>
                    <a:pt x="3055" y="2992"/>
                    <a:pt x="3087" y="3019"/>
                    <a:pt x="3110" y="3097"/>
                  </a:cubicBezTo>
                  <a:cubicBezTo>
                    <a:pt x="3143" y="3132"/>
                    <a:pt x="3190" y="3171"/>
                    <a:pt x="3233" y="3171"/>
                  </a:cubicBezTo>
                  <a:cubicBezTo>
                    <a:pt x="3252" y="3171"/>
                    <a:pt x="3270" y="3163"/>
                    <a:pt x="3286" y="3144"/>
                  </a:cubicBezTo>
                  <a:lnTo>
                    <a:pt x="3286" y="3144"/>
                  </a:lnTo>
                  <a:cubicBezTo>
                    <a:pt x="3311" y="3166"/>
                    <a:pt x="3311" y="3166"/>
                    <a:pt x="3261" y="3226"/>
                  </a:cubicBezTo>
                  <a:cubicBezTo>
                    <a:pt x="3198" y="3305"/>
                    <a:pt x="3200" y="3352"/>
                    <a:pt x="3249" y="3352"/>
                  </a:cubicBezTo>
                  <a:cubicBezTo>
                    <a:pt x="3276" y="3352"/>
                    <a:pt x="3316" y="3338"/>
                    <a:pt x="3367" y="3307"/>
                  </a:cubicBezTo>
                  <a:cubicBezTo>
                    <a:pt x="3384" y="3282"/>
                    <a:pt x="3399" y="3270"/>
                    <a:pt x="3409" y="3270"/>
                  </a:cubicBezTo>
                  <a:cubicBezTo>
                    <a:pt x="3424" y="3270"/>
                    <a:pt x="3429" y="3298"/>
                    <a:pt x="3417" y="3351"/>
                  </a:cubicBezTo>
                  <a:cubicBezTo>
                    <a:pt x="3417" y="3351"/>
                    <a:pt x="3422" y="3354"/>
                    <a:pt x="3434" y="3354"/>
                  </a:cubicBezTo>
                  <a:cubicBezTo>
                    <a:pt x="3449" y="3354"/>
                    <a:pt x="3476" y="3348"/>
                    <a:pt x="3517" y="3320"/>
                  </a:cubicBezTo>
                  <a:cubicBezTo>
                    <a:pt x="3546" y="3299"/>
                    <a:pt x="3562" y="3287"/>
                    <a:pt x="3573" y="3287"/>
                  </a:cubicBezTo>
                  <a:cubicBezTo>
                    <a:pt x="3587" y="3287"/>
                    <a:pt x="3590" y="3311"/>
                    <a:pt x="3599" y="3370"/>
                  </a:cubicBezTo>
                  <a:cubicBezTo>
                    <a:pt x="3558" y="3436"/>
                    <a:pt x="3586" y="3454"/>
                    <a:pt x="3615" y="3470"/>
                  </a:cubicBezTo>
                  <a:cubicBezTo>
                    <a:pt x="3621" y="3469"/>
                    <a:pt x="3628" y="3468"/>
                    <a:pt x="3636" y="3468"/>
                  </a:cubicBezTo>
                  <a:cubicBezTo>
                    <a:pt x="3745" y="3468"/>
                    <a:pt x="4026" y="3583"/>
                    <a:pt x="4035" y="3668"/>
                  </a:cubicBezTo>
                  <a:cubicBezTo>
                    <a:pt x="4075" y="3617"/>
                    <a:pt x="4085" y="3605"/>
                    <a:pt x="4101" y="3605"/>
                  </a:cubicBezTo>
                  <a:cubicBezTo>
                    <a:pt x="4106" y="3605"/>
                    <a:pt x="4112" y="3607"/>
                    <a:pt x="4119" y="3608"/>
                  </a:cubicBezTo>
                  <a:cubicBezTo>
                    <a:pt x="4115" y="3672"/>
                    <a:pt x="4122" y="3699"/>
                    <a:pt x="4133" y="3699"/>
                  </a:cubicBezTo>
                  <a:cubicBezTo>
                    <a:pt x="4151" y="3699"/>
                    <a:pt x="4179" y="3639"/>
                    <a:pt x="4204" y="3548"/>
                  </a:cubicBezTo>
                  <a:lnTo>
                    <a:pt x="4172" y="3542"/>
                  </a:lnTo>
                  <a:lnTo>
                    <a:pt x="4141" y="3533"/>
                  </a:lnTo>
                  <a:cubicBezTo>
                    <a:pt x="4161" y="3471"/>
                    <a:pt x="4187" y="3438"/>
                    <a:pt x="4206" y="3438"/>
                  </a:cubicBezTo>
                  <a:cubicBezTo>
                    <a:pt x="4232" y="3438"/>
                    <a:pt x="4246" y="3500"/>
                    <a:pt x="4213" y="3633"/>
                  </a:cubicBezTo>
                  <a:cubicBezTo>
                    <a:pt x="4210" y="3714"/>
                    <a:pt x="4209" y="3754"/>
                    <a:pt x="4218" y="3754"/>
                  </a:cubicBezTo>
                  <a:cubicBezTo>
                    <a:pt x="4227" y="3754"/>
                    <a:pt x="4244" y="3719"/>
                    <a:pt x="4276" y="3649"/>
                  </a:cubicBezTo>
                  <a:cubicBezTo>
                    <a:pt x="4307" y="3578"/>
                    <a:pt x="4329" y="3543"/>
                    <a:pt x="4344" y="3543"/>
                  </a:cubicBezTo>
                  <a:cubicBezTo>
                    <a:pt x="4361" y="3543"/>
                    <a:pt x="4368" y="3585"/>
                    <a:pt x="4370" y="3671"/>
                  </a:cubicBezTo>
                  <a:cubicBezTo>
                    <a:pt x="4356" y="3749"/>
                    <a:pt x="4349" y="3787"/>
                    <a:pt x="4354" y="3787"/>
                  </a:cubicBezTo>
                  <a:cubicBezTo>
                    <a:pt x="4359" y="3787"/>
                    <a:pt x="4373" y="3751"/>
                    <a:pt x="4401" y="3680"/>
                  </a:cubicBezTo>
                  <a:cubicBezTo>
                    <a:pt x="4464" y="3515"/>
                    <a:pt x="4518" y="3418"/>
                    <a:pt x="4549" y="3418"/>
                  </a:cubicBezTo>
                  <a:cubicBezTo>
                    <a:pt x="4573" y="3418"/>
                    <a:pt x="4583" y="3480"/>
                    <a:pt x="4570" y="3617"/>
                  </a:cubicBezTo>
                  <a:cubicBezTo>
                    <a:pt x="4552" y="3774"/>
                    <a:pt x="4580" y="3856"/>
                    <a:pt x="4614" y="3859"/>
                  </a:cubicBezTo>
                  <a:cubicBezTo>
                    <a:pt x="4615" y="3859"/>
                    <a:pt x="4616" y="3859"/>
                    <a:pt x="4616" y="3859"/>
                  </a:cubicBezTo>
                  <a:cubicBezTo>
                    <a:pt x="4649" y="3859"/>
                    <a:pt x="4652" y="3782"/>
                    <a:pt x="4658" y="3705"/>
                  </a:cubicBezTo>
                  <a:cubicBezTo>
                    <a:pt x="4649" y="3626"/>
                    <a:pt x="4651" y="3587"/>
                    <a:pt x="4662" y="3587"/>
                  </a:cubicBezTo>
                  <a:cubicBezTo>
                    <a:pt x="4674" y="3587"/>
                    <a:pt x="4695" y="3629"/>
                    <a:pt x="4724" y="3711"/>
                  </a:cubicBezTo>
                  <a:cubicBezTo>
                    <a:pt x="4772" y="3846"/>
                    <a:pt x="4818" y="3906"/>
                    <a:pt x="4865" y="3906"/>
                  </a:cubicBezTo>
                  <a:cubicBezTo>
                    <a:pt x="4904" y="3906"/>
                    <a:pt x="4944" y="3864"/>
                    <a:pt x="4987" y="3790"/>
                  </a:cubicBezTo>
                  <a:cubicBezTo>
                    <a:pt x="5049" y="3707"/>
                    <a:pt x="5103" y="3666"/>
                    <a:pt x="5131" y="3666"/>
                  </a:cubicBezTo>
                  <a:cubicBezTo>
                    <a:pt x="5157" y="3666"/>
                    <a:pt x="5159" y="3705"/>
                    <a:pt x="5119" y="3783"/>
                  </a:cubicBezTo>
                  <a:cubicBezTo>
                    <a:pt x="5088" y="3877"/>
                    <a:pt x="5075" y="3916"/>
                    <a:pt x="5082" y="3916"/>
                  </a:cubicBezTo>
                  <a:cubicBezTo>
                    <a:pt x="5087" y="3916"/>
                    <a:pt x="5102" y="3896"/>
                    <a:pt x="5128" y="3862"/>
                  </a:cubicBezTo>
                  <a:cubicBezTo>
                    <a:pt x="5185" y="3862"/>
                    <a:pt x="5241" y="3856"/>
                    <a:pt x="5301" y="3846"/>
                  </a:cubicBezTo>
                  <a:cubicBezTo>
                    <a:pt x="5332" y="3840"/>
                    <a:pt x="5354" y="3755"/>
                    <a:pt x="5338" y="3680"/>
                  </a:cubicBezTo>
                  <a:lnTo>
                    <a:pt x="5338" y="3680"/>
                  </a:lnTo>
                  <a:cubicBezTo>
                    <a:pt x="5373" y="3765"/>
                    <a:pt x="5417" y="3821"/>
                    <a:pt x="5455" y="3821"/>
                  </a:cubicBezTo>
                  <a:cubicBezTo>
                    <a:pt x="5482" y="3821"/>
                    <a:pt x="5505" y="3791"/>
                    <a:pt x="5517" y="3721"/>
                  </a:cubicBezTo>
                  <a:lnTo>
                    <a:pt x="5583" y="3708"/>
                  </a:lnTo>
                  <a:cubicBezTo>
                    <a:pt x="5614" y="3699"/>
                    <a:pt x="5617" y="3705"/>
                    <a:pt x="5623" y="3617"/>
                  </a:cubicBezTo>
                  <a:cubicBezTo>
                    <a:pt x="5626" y="3587"/>
                    <a:pt x="5634" y="3575"/>
                    <a:pt x="5645" y="3575"/>
                  </a:cubicBezTo>
                  <a:cubicBezTo>
                    <a:pt x="5668" y="3575"/>
                    <a:pt x="5704" y="3616"/>
                    <a:pt x="5742" y="3655"/>
                  </a:cubicBezTo>
                  <a:cubicBezTo>
                    <a:pt x="5781" y="3697"/>
                    <a:pt x="5821" y="3738"/>
                    <a:pt x="5835" y="3738"/>
                  </a:cubicBezTo>
                  <a:cubicBezTo>
                    <a:pt x="5842" y="3738"/>
                    <a:pt x="5843" y="3729"/>
                    <a:pt x="5833" y="3705"/>
                  </a:cubicBezTo>
                  <a:cubicBezTo>
                    <a:pt x="5805" y="3630"/>
                    <a:pt x="5837" y="3536"/>
                    <a:pt x="5833" y="3454"/>
                  </a:cubicBezTo>
                  <a:cubicBezTo>
                    <a:pt x="5832" y="3427"/>
                    <a:pt x="5839" y="3416"/>
                    <a:pt x="5848" y="3416"/>
                  </a:cubicBezTo>
                  <a:cubicBezTo>
                    <a:pt x="5866" y="3416"/>
                    <a:pt x="5894" y="3460"/>
                    <a:pt x="5896" y="3514"/>
                  </a:cubicBezTo>
                  <a:cubicBezTo>
                    <a:pt x="5931" y="3583"/>
                    <a:pt x="5931" y="3589"/>
                    <a:pt x="6025" y="3627"/>
                  </a:cubicBezTo>
                  <a:cubicBezTo>
                    <a:pt x="6056" y="3608"/>
                    <a:pt x="6119" y="3577"/>
                    <a:pt x="6078" y="3508"/>
                  </a:cubicBezTo>
                  <a:cubicBezTo>
                    <a:pt x="6047" y="3448"/>
                    <a:pt x="6158" y="3378"/>
                    <a:pt x="6239" y="3378"/>
                  </a:cubicBezTo>
                  <a:cubicBezTo>
                    <a:pt x="6256" y="3378"/>
                    <a:pt x="6272" y="3381"/>
                    <a:pt x="6285" y="3389"/>
                  </a:cubicBezTo>
                  <a:lnTo>
                    <a:pt x="6338" y="3351"/>
                  </a:lnTo>
                  <a:cubicBezTo>
                    <a:pt x="6366" y="3329"/>
                    <a:pt x="6347" y="3248"/>
                    <a:pt x="6372" y="3229"/>
                  </a:cubicBezTo>
                  <a:cubicBezTo>
                    <a:pt x="6372" y="3229"/>
                    <a:pt x="6401" y="3207"/>
                    <a:pt x="6379" y="3129"/>
                  </a:cubicBezTo>
                  <a:cubicBezTo>
                    <a:pt x="6391" y="3119"/>
                    <a:pt x="6403" y="3110"/>
                    <a:pt x="6418" y="3110"/>
                  </a:cubicBezTo>
                  <a:cubicBezTo>
                    <a:pt x="6434" y="3110"/>
                    <a:pt x="6453" y="3120"/>
                    <a:pt x="6479" y="3150"/>
                  </a:cubicBezTo>
                  <a:cubicBezTo>
                    <a:pt x="6438" y="3073"/>
                    <a:pt x="6419" y="3038"/>
                    <a:pt x="6431" y="3038"/>
                  </a:cubicBezTo>
                  <a:cubicBezTo>
                    <a:pt x="6441" y="3038"/>
                    <a:pt x="6472" y="3063"/>
                    <a:pt x="6529" y="3107"/>
                  </a:cubicBezTo>
                  <a:cubicBezTo>
                    <a:pt x="6579" y="3164"/>
                    <a:pt x="6604" y="3193"/>
                    <a:pt x="6609" y="3193"/>
                  </a:cubicBezTo>
                  <a:cubicBezTo>
                    <a:pt x="6615" y="3193"/>
                    <a:pt x="6595" y="3158"/>
                    <a:pt x="6554" y="3085"/>
                  </a:cubicBezTo>
                  <a:cubicBezTo>
                    <a:pt x="6537" y="3036"/>
                    <a:pt x="6531" y="3018"/>
                    <a:pt x="6544" y="3018"/>
                  </a:cubicBezTo>
                  <a:cubicBezTo>
                    <a:pt x="6553" y="3018"/>
                    <a:pt x="6572" y="3027"/>
                    <a:pt x="6604" y="3041"/>
                  </a:cubicBezTo>
                  <a:cubicBezTo>
                    <a:pt x="6625" y="3065"/>
                    <a:pt x="6642" y="3076"/>
                    <a:pt x="6651" y="3076"/>
                  </a:cubicBezTo>
                  <a:cubicBezTo>
                    <a:pt x="6664" y="3076"/>
                    <a:pt x="6661" y="3054"/>
                    <a:pt x="6629" y="3019"/>
                  </a:cubicBezTo>
                  <a:cubicBezTo>
                    <a:pt x="6571" y="2919"/>
                    <a:pt x="6562" y="2831"/>
                    <a:pt x="6604" y="2831"/>
                  </a:cubicBezTo>
                  <a:cubicBezTo>
                    <a:pt x="6620" y="2831"/>
                    <a:pt x="6643" y="2844"/>
                    <a:pt x="6673" y="2875"/>
                  </a:cubicBezTo>
                  <a:cubicBezTo>
                    <a:pt x="6673" y="2875"/>
                    <a:pt x="6698" y="2853"/>
                    <a:pt x="6664" y="2774"/>
                  </a:cubicBezTo>
                  <a:cubicBezTo>
                    <a:pt x="6619" y="2704"/>
                    <a:pt x="6597" y="2670"/>
                    <a:pt x="6603" y="2670"/>
                  </a:cubicBezTo>
                  <a:lnTo>
                    <a:pt x="6603" y="2670"/>
                  </a:lnTo>
                  <a:cubicBezTo>
                    <a:pt x="6608" y="2670"/>
                    <a:pt x="6635" y="2697"/>
                    <a:pt x="6689" y="2749"/>
                  </a:cubicBezTo>
                  <a:cubicBezTo>
                    <a:pt x="6741" y="2784"/>
                    <a:pt x="6776" y="2801"/>
                    <a:pt x="6794" y="2801"/>
                  </a:cubicBezTo>
                  <a:cubicBezTo>
                    <a:pt x="6823" y="2801"/>
                    <a:pt x="6811" y="2760"/>
                    <a:pt x="6758" y="2680"/>
                  </a:cubicBezTo>
                  <a:cubicBezTo>
                    <a:pt x="6758" y="2680"/>
                    <a:pt x="6734" y="2629"/>
                    <a:pt x="6772" y="2629"/>
                  </a:cubicBezTo>
                  <a:cubicBezTo>
                    <a:pt x="6780" y="2629"/>
                    <a:pt x="6791" y="2631"/>
                    <a:pt x="6805" y="2637"/>
                  </a:cubicBezTo>
                  <a:cubicBezTo>
                    <a:pt x="6809" y="2637"/>
                    <a:pt x="6814" y="2637"/>
                    <a:pt x="6819" y="2637"/>
                  </a:cubicBezTo>
                  <a:cubicBezTo>
                    <a:pt x="6925" y="2637"/>
                    <a:pt x="7097" y="2542"/>
                    <a:pt x="6965" y="2467"/>
                  </a:cubicBezTo>
                  <a:lnTo>
                    <a:pt x="7009" y="2417"/>
                  </a:lnTo>
                  <a:cubicBezTo>
                    <a:pt x="7019" y="2418"/>
                    <a:pt x="7028" y="2418"/>
                    <a:pt x="7036" y="2418"/>
                  </a:cubicBezTo>
                  <a:cubicBezTo>
                    <a:pt x="7116" y="2418"/>
                    <a:pt x="7133" y="2391"/>
                    <a:pt x="7099" y="2320"/>
                  </a:cubicBezTo>
                  <a:lnTo>
                    <a:pt x="7065" y="2242"/>
                  </a:lnTo>
                  <a:lnTo>
                    <a:pt x="7065" y="2242"/>
                  </a:lnTo>
                  <a:cubicBezTo>
                    <a:pt x="7109" y="2282"/>
                    <a:pt x="7166" y="2307"/>
                    <a:pt x="7201" y="2307"/>
                  </a:cubicBezTo>
                  <a:cubicBezTo>
                    <a:pt x="7213" y="2307"/>
                    <a:pt x="7222" y="2304"/>
                    <a:pt x="7228" y="2298"/>
                  </a:cubicBezTo>
                  <a:cubicBezTo>
                    <a:pt x="7253" y="2273"/>
                    <a:pt x="7253" y="2273"/>
                    <a:pt x="7193" y="2220"/>
                  </a:cubicBezTo>
                  <a:cubicBezTo>
                    <a:pt x="7112" y="2195"/>
                    <a:pt x="7137" y="2170"/>
                    <a:pt x="7159" y="2145"/>
                  </a:cubicBezTo>
                  <a:cubicBezTo>
                    <a:pt x="7165" y="2138"/>
                    <a:pt x="7175" y="2135"/>
                    <a:pt x="7187" y="2135"/>
                  </a:cubicBezTo>
                  <a:cubicBezTo>
                    <a:pt x="7222" y="2135"/>
                    <a:pt x="7277" y="2161"/>
                    <a:pt x="7322" y="2201"/>
                  </a:cubicBezTo>
                  <a:lnTo>
                    <a:pt x="7344" y="2176"/>
                  </a:lnTo>
                  <a:cubicBezTo>
                    <a:pt x="7269" y="2105"/>
                    <a:pt x="7254" y="2070"/>
                    <a:pt x="7268" y="2070"/>
                  </a:cubicBezTo>
                  <a:cubicBezTo>
                    <a:pt x="7275" y="2070"/>
                    <a:pt x="7290" y="2080"/>
                    <a:pt x="7309" y="2098"/>
                  </a:cubicBezTo>
                  <a:cubicBezTo>
                    <a:pt x="7335" y="2106"/>
                    <a:pt x="7355" y="2110"/>
                    <a:pt x="7371" y="2110"/>
                  </a:cubicBezTo>
                  <a:cubicBezTo>
                    <a:pt x="7407" y="2110"/>
                    <a:pt x="7424" y="2093"/>
                    <a:pt x="7441" y="2076"/>
                  </a:cubicBezTo>
                  <a:cubicBezTo>
                    <a:pt x="7418" y="2054"/>
                    <a:pt x="7417" y="2046"/>
                    <a:pt x="7423" y="2046"/>
                  </a:cubicBezTo>
                  <a:cubicBezTo>
                    <a:pt x="7432" y="2046"/>
                    <a:pt x="7454" y="2063"/>
                    <a:pt x="7441" y="2076"/>
                  </a:cubicBezTo>
                  <a:lnTo>
                    <a:pt x="7497" y="2132"/>
                  </a:lnTo>
                  <a:cubicBezTo>
                    <a:pt x="7512" y="2137"/>
                    <a:pt x="7522" y="2140"/>
                    <a:pt x="7529" y="2140"/>
                  </a:cubicBezTo>
                  <a:cubicBezTo>
                    <a:pt x="7554" y="2140"/>
                    <a:pt x="7509" y="2097"/>
                    <a:pt x="7463" y="2054"/>
                  </a:cubicBezTo>
                  <a:cubicBezTo>
                    <a:pt x="7463" y="2054"/>
                    <a:pt x="7488" y="2029"/>
                    <a:pt x="7513" y="2003"/>
                  </a:cubicBezTo>
                  <a:cubicBezTo>
                    <a:pt x="7535" y="1978"/>
                    <a:pt x="7560" y="1953"/>
                    <a:pt x="7482" y="1925"/>
                  </a:cubicBezTo>
                  <a:cubicBezTo>
                    <a:pt x="7425" y="1869"/>
                    <a:pt x="7369" y="1815"/>
                    <a:pt x="7394" y="1790"/>
                  </a:cubicBezTo>
                  <a:lnTo>
                    <a:pt x="7394" y="1790"/>
                  </a:lnTo>
                  <a:cubicBezTo>
                    <a:pt x="7441" y="1835"/>
                    <a:pt x="7488" y="1881"/>
                    <a:pt x="7515" y="1881"/>
                  </a:cubicBezTo>
                  <a:cubicBezTo>
                    <a:pt x="7520" y="1881"/>
                    <a:pt x="7525" y="1879"/>
                    <a:pt x="7529" y="1875"/>
                  </a:cubicBezTo>
                  <a:cubicBezTo>
                    <a:pt x="7533" y="1870"/>
                    <a:pt x="7539" y="1869"/>
                    <a:pt x="7545" y="1869"/>
                  </a:cubicBezTo>
                  <a:cubicBezTo>
                    <a:pt x="7572" y="1869"/>
                    <a:pt x="7610" y="1906"/>
                    <a:pt x="7610" y="1906"/>
                  </a:cubicBezTo>
                  <a:cubicBezTo>
                    <a:pt x="7634" y="1946"/>
                    <a:pt x="7655" y="1961"/>
                    <a:pt x="7672" y="1961"/>
                  </a:cubicBezTo>
                  <a:cubicBezTo>
                    <a:pt x="7713" y="1961"/>
                    <a:pt x="7731" y="1870"/>
                    <a:pt x="7711" y="1812"/>
                  </a:cubicBezTo>
                  <a:cubicBezTo>
                    <a:pt x="7679" y="1719"/>
                    <a:pt x="7676" y="1671"/>
                    <a:pt x="7699" y="1671"/>
                  </a:cubicBezTo>
                  <a:cubicBezTo>
                    <a:pt x="7716" y="1671"/>
                    <a:pt x="7746" y="1695"/>
                    <a:pt x="7789" y="1743"/>
                  </a:cubicBezTo>
                  <a:cubicBezTo>
                    <a:pt x="7813" y="1771"/>
                    <a:pt x="7829" y="1784"/>
                    <a:pt x="7837" y="1784"/>
                  </a:cubicBezTo>
                  <a:cubicBezTo>
                    <a:pt x="7863" y="1784"/>
                    <a:pt x="7810" y="1652"/>
                    <a:pt x="7717" y="1496"/>
                  </a:cubicBezTo>
                  <a:lnTo>
                    <a:pt x="7598" y="1292"/>
                  </a:lnTo>
                  <a:lnTo>
                    <a:pt x="7745" y="1474"/>
                  </a:lnTo>
                  <a:cubicBezTo>
                    <a:pt x="7865" y="1589"/>
                    <a:pt x="7921" y="1644"/>
                    <a:pt x="7946" y="1644"/>
                  </a:cubicBezTo>
                  <a:cubicBezTo>
                    <a:pt x="7969" y="1644"/>
                    <a:pt x="7966" y="1598"/>
                    <a:pt x="7961" y="1508"/>
                  </a:cubicBezTo>
                  <a:cubicBezTo>
                    <a:pt x="7967" y="1450"/>
                    <a:pt x="7970" y="1425"/>
                    <a:pt x="7980" y="1425"/>
                  </a:cubicBezTo>
                  <a:cubicBezTo>
                    <a:pt x="7987" y="1425"/>
                    <a:pt x="7998" y="1440"/>
                    <a:pt x="8018" y="1468"/>
                  </a:cubicBezTo>
                  <a:cubicBezTo>
                    <a:pt x="8037" y="1494"/>
                    <a:pt x="8053" y="1505"/>
                    <a:pt x="8071" y="1505"/>
                  </a:cubicBezTo>
                  <a:cubicBezTo>
                    <a:pt x="8097" y="1505"/>
                    <a:pt x="8127" y="1483"/>
                    <a:pt x="8177" y="1449"/>
                  </a:cubicBezTo>
                  <a:cubicBezTo>
                    <a:pt x="8271" y="1399"/>
                    <a:pt x="8300" y="1383"/>
                    <a:pt x="8262" y="1314"/>
                  </a:cubicBezTo>
                  <a:lnTo>
                    <a:pt x="8325" y="1280"/>
                  </a:lnTo>
                  <a:cubicBezTo>
                    <a:pt x="8358" y="1317"/>
                    <a:pt x="8383" y="1332"/>
                    <a:pt x="8399" y="1332"/>
                  </a:cubicBezTo>
                  <a:cubicBezTo>
                    <a:pt x="8433" y="1332"/>
                    <a:pt x="8422" y="1257"/>
                    <a:pt x="8353" y="1173"/>
                  </a:cubicBezTo>
                  <a:cubicBezTo>
                    <a:pt x="8372" y="1161"/>
                    <a:pt x="8397" y="1151"/>
                    <a:pt x="8419" y="1142"/>
                  </a:cubicBezTo>
                  <a:lnTo>
                    <a:pt x="8453" y="1211"/>
                  </a:lnTo>
                  <a:cubicBezTo>
                    <a:pt x="8465" y="1238"/>
                    <a:pt x="8482" y="1251"/>
                    <a:pt x="8513" y="1251"/>
                  </a:cubicBezTo>
                  <a:cubicBezTo>
                    <a:pt x="8564" y="1251"/>
                    <a:pt x="8651" y="1217"/>
                    <a:pt x="8814" y="1157"/>
                  </a:cubicBezTo>
                  <a:cubicBezTo>
                    <a:pt x="9121" y="1088"/>
                    <a:pt x="9155" y="1082"/>
                    <a:pt x="9130" y="929"/>
                  </a:cubicBezTo>
                  <a:cubicBezTo>
                    <a:pt x="9137" y="845"/>
                    <a:pt x="9151" y="802"/>
                    <a:pt x="9165" y="802"/>
                  </a:cubicBezTo>
                  <a:cubicBezTo>
                    <a:pt x="9179" y="802"/>
                    <a:pt x="9193" y="840"/>
                    <a:pt x="9202" y="916"/>
                  </a:cubicBezTo>
                  <a:cubicBezTo>
                    <a:pt x="9211" y="971"/>
                    <a:pt x="9235" y="1024"/>
                    <a:pt x="9246" y="1024"/>
                  </a:cubicBezTo>
                  <a:cubicBezTo>
                    <a:pt x="9250" y="1024"/>
                    <a:pt x="9252" y="1015"/>
                    <a:pt x="9249" y="991"/>
                  </a:cubicBezTo>
                  <a:cubicBezTo>
                    <a:pt x="9299" y="991"/>
                    <a:pt x="9343" y="1019"/>
                    <a:pt x="9365" y="1063"/>
                  </a:cubicBezTo>
                  <a:cubicBezTo>
                    <a:pt x="9413" y="1125"/>
                    <a:pt x="9444" y="1148"/>
                    <a:pt x="9465" y="1148"/>
                  </a:cubicBezTo>
                  <a:cubicBezTo>
                    <a:pt x="9495" y="1148"/>
                    <a:pt x="9503" y="1100"/>
                    <a:pt x="9503" y="1054"/>
                  </a:cubicBezTo>
                  <a:cubicBezTo>
                    <a:pt x="9484" y="989"/>
                    <a:pt x="9481" y="965"/>
                    <a:pt x="9486" y="965"/>
                  </a:cubicBezTo>
                  <a:lnTo>
                    <a:pt x="9486" y="965"/>
                  </a:lnTo>
                  <a:cubicBezTo>
                    <a:pt x="9493" y="965"/>
                    <a:pt x="9516" y="1009"/>
                    <a:pt x="9538" y="1054"/>
                  </a:cubicBezTo>
                  <a:cubicBezTo>
                    <a:pt x="9564" y="1107"/>
                    <a:pt x="9588" y="1160"/>
                    <a:pt x="9599" y="1160"/>
                  </a:cubicBezTo>
                  <a:cubicBezTo>
                    <a:pt x="9604" y="1160"/>
                    <a:pt x="9606" y="1151"/>
                    <a:pt x="9606" y="1129"/>
                  </a:cubicBezTo>
                  <a:cubicBezTo>
                    <a:pt x="9623" y="1082"/>
                    <a:pt x="9695" y="1044"/>
                    <a:pt x="9754" y="1044"/>
                  </a:cubicBezTo>
                  <a:cubicBezTo>
                    <a:pt x="9805" y="1044"/>
                    <a:pt x="9847" y="1071"/>
                    <a:pt x="9842" y="1142"/>
                  </a:cubicBezTo>
                  <a:lnTo>
                    <a:pt x="9910" y="1148"/>
                  </a:lnTo>
                  <a:cubicBezTo>
                    <a:pt x="9915" y="1091"/>
                    <a:pt x="9953" y="1079"/>
                    <a:pt x="10000" y="1079"/>
                  </a:cubicBezTo>
                  <a:cubicBezTo>
                    <a:pt x="10017" y="1079"/>
                    <a:pt x="10036" y="1080"/>
                    <a:pt x="10055" y="1082"/>
                  </a:cubicBezTo>
                  <a:cubicBezTo>
                    <a:pt x="10124" y="1088"/>
                    <a:pt x="10158" y="1104"/>
                    <a:pt x="10142" y="1179"/>
                  </a:cubicBezTo>
                  <a:cubicBezTo>
                    <a:pt x="10118" y="1217"/>
                    <a:pt x="10116" y="1237"/>
                    <a:pt x="10132" y="1237"/>
                  </a:cubicBezTo>
                  <a:cubicBezTo>
                    <a:pt x="10145" y="1237"/>
                    <a:pt x="10171" y="1223"/>
                    <a:pt x="10208" y="1195"/>
                  </a:cubicBezTo>
                  <a:cubicBezTo>
                    <a:pt x="10209" y="1195"/>
                    <a:pt x="10210" y="1195"/>
                    <a:pt x="10211" y="1195"/>
                  </a:cubicBezTo>
                  <a:cubicBezTo>
                    <a:pt x="10243" y="1195"/>
                    <a:pt x="10305" y="1069"/>
                    <a:pt x="10340" y="1069"/>
                  </a:cubicBezTo>
                  <a:cubicBezTo>
                    <a:pt x="10341" y="1069"/>
                    <a:pt x="10342" y="1069"/>
                    <a:pt x="10343" y="1070"/>
                  </a:cubicBezTo>
                  <a:cubicBezTo>
                    <a:pt x="10361" y="996"/>
                    <a:pt x="10411" y="934"/>
                    <a:pt x="10448" y="934"/>
                  </a:cubicBezTo>
                  <a:cubicBezTo>
                    <a:pt x="10451" y="934"/>
                    <a:pt x="10453" y="934"/>
                    <a:pt x="10456" y="935"/>
                  </a:cubicBezTo>
                  <a:lnTo>
                    <a:pt x="10434" y="1010"/>
                  </a:lnTo>
                  <a:cubicBezTo>
                    <a:pt x="10415" y="1085"/>
                    <a:pt x="10393" y="1161"/>
                    <a:pt x="10393" y="1161"/>
                  </a:cubicBezTo>
                  <a:cubicBezTo>
                    <a:pt x="10404" y="1163"/>
                    <a:pt x="10414" y="1166"/>
                    <a:pt x="10425" y="1166"/>
                  </a:cubicBezTo>
                  <a:cubicBezTo>
                    <a:pt x="10447" y="1166"/>
                    <a:pt x="10467" y="1154"/>
                    <a:pt x="10484" y="1104"/>
                  </a:cubicBezTo>
                  <a:cubicBezTo>
                    <a:pt x="10493" y="1189"/>
                    <a:pt x="10525" y="1204"/>
                    <a:pt x="10587" y="1229"/>
                  </a:cubicBezTo>
                  <a:cubicBezTo>
                    <a:pt x="10625" y="1244"/>
                    <a:pt x="10662" y="1259"/>
                    <a:pt x="10698" y="1259"/>
                  </a:cubicBezTo>
                  <a:cubicBezTo>
                    <a:pt x="10726" y="1259"/>
                    <a:pt x="10753" y="1250"/>
                    <a:pt x="10782" y="1226"/>
                  </a:cubicBezTo>
                  <a:lnTo>
                    <a:pt x="10782" y="1226"/>
                  </a:lnTo>
                  <a:cubicBezTo>
                    <a:pt x="10762" y="1330"/>
                    <a:pt x="10837" y="1413"/>
                    <a:pt x="10922" y="1413"/>
                  </a:cubicBezTo>
                  <a:cubicBezTo>
                    <a:pt x="10958" y="1413"/>
                    <a:pt x="10996" y="1399"/>
                    <a:pt x="11029" y="1364"/>
                  </a:cubicBezTo>
                  <a:cubicBezTo>
                    <a:pt x="11046" y="1336"/>
                    <a:pt x="11061" y="1322"/>
                    <a:pt x="11073" y="1322"/>
                  </a:cubicBezTo>
                  <a:cubicBezTo>
                    <a:pt x="11088" y="1322"/>
                    <a:pt x="11096" y="1349"/>
                    <a:pt x="11089" y="1399"/>
                  </a:cubicBezTo>
                  <a:cubicBezTo>
                    <a:pt x="11083" y="1447"/>
                    <a:pt x="11080" y="1468"/>
                    <a:pt x="11092" y="1468"/>
                  </a:cubicBezTo>
                  <a:cubicBezTo>
                    <a:pt x="11102" y="1468"/>
                    <a:pt x="11119" y="1456"/>
                    <a:pt x="11151" y="1436"/>
                  </a:cubicBezTo>
                  <a:cubicBezTo>
                    <a:pt x="11165" y="1428"/>
                    <a:pt x="11175" y="1425"/>
                    <a:pt x="11183" y="1425"/>
                  </a:cubicBezTo>
                  <a:cubicBezTo>
                    <a:pt x="11218" y="1425"/>
                    <a:pt x="11204" y="1496"/>
                    <a:pt x="11189" y="1565"/>
                  </a:cubicBezTo>
                  <a:cubicBezTo>
                    <a:pt x="11142" y="1669"/>
                    <a:pt x="11141" y="1709"/>
                    <a:pt x="11171" y="1709"/>
                  </a:cubicBezTo>
                  <a:cubicBezTo>
                    <a:pt x="11184" y="1709"/>
                    <a:pt x="11202" y="1702"/>
                    <a:pt x="11224" y="1690"/>
                  </a:cubicBezTo>
                  <a:cubicBezTo>
                    <a:pt x="11240" y="1685"/>
                    <a:pt x="11257" y="1683"/>
                    <a:pt x="11273" y="1683"/>
                  </a:cubicBezTo>
                  <a:cubicBezTo>
                    <a:pt x="11321" y="1683"/>
                    <a:pt x="11367" y="1702"/>
                    <a:pt x="11402" y="1734"/>
                  </a:cubicBezTo>
                  <a:cubicBezTo>
                    <a:pt x="11502" y="1725"/>
                    <a:pt x="11531" y="1747"/>
                    <a:pt x="11556" y="1665"/>
                  </a:cubicBezTo>
                  <a:cubicBezTo>
                    <a:pt x="11593" y="1627"/>
                    <a:pt x="11637" y="1596"/>
                    <a:pt x="11687" y="1574"/>
                  </a:cubicBezTo>
                  <a:cubicBezTo>
                    <a:pt x="11693" y="1574"/>
                    <a:pt x="11698" y="1574"/>
                    <a:pt x="11703" y="1574"/>
                  </a:cubicBezTo>
                  <a:cubicBezTo>
                    <a:pt x="11769" y="1574"/>
                    <a:pt x="11752" y="1606"/>
                    <a:pt x="11729" y="1606"/>
                  </a:cubicBezTo>
                  <a:cubicBezTo>
                    <a:pt x="11724" y="1606"/>
                    <a:pt x="11718" y="1604"/>
                    <a:pt x="11712" y="1599"/>
                  </a:cubicBezTo>
                  <a:cubicBezTo>
                    <a:pt x="11606" y="1606"/>
                    <a:pt x="11634" y="1631"/>
                    <a:pt x="11606" y="1715"/>
                  </a:cubicBezTo>
                  <a:cubicBezTo>
                    <a:pt x="11587" y="1768"/>
                    <a:pt x="11609" y="1831"/>
                    <a:pt x="11656" y="1866"/>
                  </a:cubicBezTo>
                  <a:cubicBezTo>
                    <a:pt x="11681" y="1891"/>
                    <a:pt x="11728" y="1941"/>
                    <a:pt x="11750" y="1966"/>
                  </a:cubicBezTo>
                  <a:cubicBezTo>
                    <a:pt x="11761" y="2053"/>
                    <a:pt x="11774" y="2092"/>
                    <a:pt x="11799" y="2092"/>
                  </a:cubicBezTo>
                  <a:cubicBezTo>
                    <a:pt x="11811" y="2092"/>
                    <a:pt x="11826" y="2083"/>
                    <a:pt x="11844" y="2066"/>
                  </a:cubicBezTo>
                  <a:lnTo>
                    <a:pt x="11900" y="2013"/>
                  </a:lnTo>
                  <a:lnTo>
                    <a:pt x="11900" y="2013"/>
                  </a:lnTo>
                  <a:cubicBezTo>
                    <a:pt x="11826" y="2129"/>
                    <a:pt x="12002" y="2359"/>
                    <a:pt x="12141" y="2359"/>
                  </a:cubicBezTo>
                  <a:cubicBezTo>
                    <a:pt x="12160" y="2359"/>
                    <a:pt x="12178" y="2354"/>
                    <a:pt x="12195" y="2345"/>
                  </a:cubicBezTo>
                  <a:lnTo>
                    <a:pt x="12195" y="2345"/>
                  </a:lnTo>
                  <a:lnTo>
                    <a:pt x="12139" y="2398"/>
                  </a:lnTo>
                  <a:cubicBezTo>
                    <a:pt x="12079" y="2448"/>
                    <a:pt x="12101" y="2474"/>
                    <a:pt x="12145" y="2524"/>
                  </a:cubicBezTo>
                  <a:cubicBezTo>
                    <a:pt x="12167" y="2549"/>
                    <a:pt x="12314" y="2599"/>
                    <a:pt x="12380" y="2674"/>
                  </a:cubicBezTo>
                  <a:cubicBezTo>
                    <a:pt x="12449" y="2748"/>
                    <a:pt x="12506" y="2809"/>
                    <a:pt x="12552" y="2809"/>
                  </a:cubicBezTo>
                  <a:cubicBezTo>
                    <a:pt x="12567" y="2809"/>
                    <a:pt x="12580" y="2803"/>
                    <a:pt x="12593" y="2790"/>
                  </a:cubicBezTo>
                  <a:lnTo>
                    <a:pt x="12593" y="2790"/>
                  </a:lnTo>
                  <a:cubicBezTo>
                    <a:pt x="12615" y="2815"/>
                    <a:pt x="12615" y="2815"/>
                    <a:pt x="12562" y="2868"/>
                  </a:cubicBezTo>
                  <a:cubicBezTo>
                    <a:pt x="12483" y="2900"/>
                    <a:pt x="12505" y="2925"/>
                    <a:pt x="12527" y="2950"/>
                  </a:cubicBezTo>
                  <a:cubicBezTo>
                    <a:pt x="12531" y="2953"/>
                    <a:pt x="12536" y="2955"/>
                    <a:pt x="12541" y="2955"/>
                  </a:cubicBezTo>
                  <a:cubicBezTo>
                    <a:pt x="12569" y="2955"/>
                    <a:pt x="12617" y="2907"/>
                    <a:pt x="12662" y="2862"/>
                  </a:cubicBezTo>
                  <a:cubicBezTo>
                    <a:pt x="12681" y="2842"/>
                    <a:pt x="12697" y="2832"/>
                    <a:pt x="12708" y="2832"/>
                  </a:cubicBezTo>
                  <a:cubicBezTo>
                    <a:pt x="12729" y="2832"/>
                    <a:pt x="12737" y="2864"/>
                    <a:pt x="12731" y="2928"/>
                  </a:cubicBezTo>
                  <a:cubicBezTo>
                    <a:pt x="12728" y="3017"/>
                    <a:pt x="12800" y="3104"/>
                    <a:pt x="12889" y="3104"/>
                  </a:cubicBezTo>
                  <a:cubicBezTo>
                    <a:pt x="12900" y="3104"/>
                    <a:pt x="12911" y="3103"/>
                    <a:pt x="12922" y="3100"/>
                  </a:cubicBezTo>
                  <a:cubicBezTo>
                    <a:pt x="12947" y="3122"/>
                    <a:pt x="12972" y="3141"/>
                    <a:pt x="12925" y="3204"/>
                  </a:cubicBezTo>
                  <a:cubicBezTo>
                    <a:pt x="12907" y="3262"/>
                    <a:pt x="12907" y="3336"/>
                    <a:pt x="12966" y="3336"/>
                  </a:cubicBezTo>
                  <a:cubicBezTo>
                    <a:pt x="12987" y="3336"/>
                    <a:pt x="13016" y="3327"/>
                    <a:pt x="13054" y="3304"/>
                  </a:cubicBezTo>
                  <a:lnTo>
                    <a:pt x="13054" y="3304"/>
                  </a:lnTo>
                  <a:cubicBezTo>
                    <a:pt x="13079" y="3323"/>
                    <a:pt x="13079" y="3323"/>
                    <a:pt x="13035" y="3389"/>
                  </a:cubicBezTo>
                  <a:cubicBezTo>
                    <a:pt x="13025" y="3441"/>
                    <a:pt x="13006" y="3486"/>
                    <a:pt x="13019" y="3486"/>
                  </a:cubicBezTo>
                  <a:cubicBezTo>
                    <a:pt x="13027" y="3486"/>
                    <a:pt x="13048" y="3468"/>
                    <a:pt x="13091" y="3423"/>
                  </a:cubicBezTo>
                  <a:cubicBezTo>
                    <a:pt x="13111" y="3418"/>
                    <a:pt x="13129" y="3415"/>
                    <a:pt x="13146" y="3415"/>
                  </a:cubicBezTo>
                  <a:cubicBezTo>
                    <a:pt x="13220" y="3415"/>
                    <a:pt x="13274" y="3462"/>
                    <a:pt x="13292" y="3545"/>
                  </a:cubicBezTo>
                  <a:cubicBezTo>
                    <a:pt x="13304" y="3554"/>
                    <a:pt x="13317" y="3561"/>
                    <a:pt x="13331" y="3561"/>
                  </a:cubicBezTo>
                  <a:cubicBezTo>
                    <a:pt x="13348" y="3561"/>
                    <a:pt x="13366" y="3548"/>
                    <a:pt x="13386" y="3508"/>
                  </a:cubicBezTo>
                  <a:cubicBezTo>
                    <a:pt x="13410" y="3459"/>
                    <a:pt x="13435" y="3409"/>
                    <a:pt x="13435" y="3409"/>
                  </a:cubicBezTo>
                  <a:lnTo>
                    <a:pt x="13435" y="3409"/>
                  </a:lnTo>
                  <a:cubicBezTo>
                    <a:pt x="13435" y="3409"/>
                    <a:pt x="13430" y="3418"/>
                    <a:pt x="13420" y="3439"/>
                  </a:cubicBezTo>
                  <a:cubicBezTo>
                    <a:pt x="13401" y="3519"/>
                    <a:pt x="13392" y="3557"/>
                    <a:pt x="13401" y="3557"/>
                  </a:cubicBezTo>
                  <a:cubicBezTo>
                    <a:pt x="13410" y="3557"/>
                    <a:pt x="13433" y="3524"/>
                    <a:pt x="13477" y="3461"/>
                  </a:cubicBezTo>
                  <a:cubicBezTo>
                    <a:pt x="13493" y="3429"/>
                    <a:pt x="13507" y="3414"/>
                    <a:pt x="13515" y="3414"/>
                  </a:cubicBezTo>
                  <a:cubicBezTo>
                    <a:pt x="13525" y="3414"/>
                    <a:pt x="13525" y="3434"/>
                    <a:pt x="13508" y="3473"/>
                  </a:cubicBezTo>
                  <a:cubicBezTo>
                    <a:pt x="13505" y="3558"/>
                    <a:pt x="13536" y="3570"/>
                    <a:pt x="13536" y="3570"/>
                  </a:cubicBezTo>
                  <a:cubicBezTo>
                    <a:pt x="13568" y="3586"/>
                    <a:pt x="13740" y="3577"/>
                    <a:pt x="13894" y="3605"/>
                  </a:cubicBezTo>
                  <a:cubicBezTo>
                    <a:pt x="13995" y="3633"/>
                    <a:pt x="14072" y="3651"/>
                    <a:pt x="14128" y="3651"/>
                  </a:cubicBezTo>
                  <a:cubicBezTo>
                    <a:pt x="14139" y="3651"/>
                    <a:pt x="14150" y="3650"/>
                    <a:pt x="14160" y="3649"/>
                  </a:cubicBezTo>
                  <a:cubicBezTo>
                    <a:pt x="14216" y="3642"/>
                    <a:pt x="14241" y="3624"/>
                    <a:pt x="14245" y="3586"/>
                  </a:cubicBezTo>
                  <a:cubicBezTo>
                    <a:pt x="14263" y="3549"/>
                    <a:pt x="14272" y="3530"/>
                    <a:pt x="14280" y="3530"/>
                  </a:cubicBezTo>
                  <a:cubicBezTo>
                    <a:pt x="14288" y="3530"/>
                    <a:pt x="14294" y="3551"/>
                    <a:pt x="14307" y="3592"/>
                  </a:cubicBezTo>
                  <a:cubicBezTo>
                    <a:pt x="14332" y="3674"/>
                    <a:pt x="14367" y="3677"/>
                    <a:pt x="14398" y="3677"/>
                  </a:cubicBezTo>
                  <a:cubicBezTo>
                    <a:pt x="14429" y="3680"/>
                    <a:pt x="14461" y="3683"/>
                    <a:pt x="14461" y="3762"/>
                  </a:cubicBezTo>
                  <a:cubicBezTo>
                    <a:pt x="14495" y="3683"/>
                    <a:pt x="14495" y="3683"/>
                    <a:pt x="14527" y="3683"/>
                  </a:cubicBezTo>
                  <a:cubicBezTo>
                    <a:pt x="14527" y="3720"/>
                    <a:pt x="14535" y="3739"/>
                    <a:pt x="14547" y="3739"/>
                  </a:cubicBezTo>
                  <a:cubicBezTo>
                    <a:pt x="14559" y="3739"/>
                    <a:pt x="14575" y="3718"/>
                    <a:pt x="14589" y="3677"/>
                  </a:cubicBezTo>
                  <a:cubicBezTo>
                    <a:pt x="14602" y="3599"/>
                    <a:pt x="14608" y="3559"/>
                    <a:pt x="14612" y="3559"/>
                  </a:cubicBezTo>
                  <a:cubicBezTo>
                    <a:pt x="14617" y="3559"/>
                    <a:pt x="14619" y="3599"/>
                    <a:pt x="14624" y="3677"/>
                  </a:cubicBezTo>
                  <a:cubicBezTo>
                    <a:pt x="14626" y="3732"/>
                    <a:pt x="14678" y="3784"/>
                    <a:pt x="14695" y="3784"/>
                  </a:cubicBezTo>
                  <a:cubicBezTo>
                    <a:pt x="14703" y="3784"/>
                    <a:pt x="14704" y="3775"/>
                    <a:pt x="14693" y="3752"/>
                  </a:cubicBezTo>
                  <a:cubicBezTo>
                    <a:pt x="14686" y="3674"/>
                    <a:pt x="14752" y="3671"/>
                    <a:pt x="14774" y="3589"/>
                  </a:cubicBezTo>
                  <a:cubicBezTo>
                    <a:pt x="14776" y="3589"/>
                    <a:pt x="14779" y="3589"/>
                    <a:pt x="14781" y="3589"/>
                  </a:cubicBezTo>
                  <a:cubicBezTo>
                    <a:pt x="14810" y="3589"/>
                    <a:pt x="14838" y="3592"/>
                    <a:pt x="14846" y="3664"/>
                  </a:cubicBezTo>
                  <a:cubicBezTo>
                    <a:pt x="14856" y="3683"/>
                    <a:pt x="14872" y="3690"/>
                    <a:pt x="14891" y="3690"/>
                  </a:cubicBezTo>
                  <a:cubicBezTo>
                    <a:pt x="14952" y="3690"/>
                    <a:pt x="15040" y="3608"/>
                    <a:pt x="15050" y="3545"/>
                  </a:cubicBezTo>
                  <a:cubicBezTo>
                    <a:pt x="15040" y="3506"/>
                    <a:pt x="15043" y="3486"/>
                    <a:pt x="15051" y="3486"/>
                  </a:cubicBezTo>
                  <a:cubicBezTo>
                    <a:pt x="15058" y="3486"/>
                    <a:pt x="15069" y="3503"/>
                    <a:pt x="15078" y="3539"/>
                  </a:cubicBezTo>
                  <a:cubicBezTo>
                    <a:pt x="15091" y="3594"/>
                    <a:pt x="15110" y="3607"/>
                    <a:pt x="15131" y="3607"/>
                  </a:cubicBezTo>
                  <a:cubicBezTo>
                    <a:pt x="15141" y="3607"/>
                    <a:pt x="15150" y="3605"/>
                    <a:pt x="15160" y="3602"/>
                  </a:cubicBezTo>
                  <a:cubicBezTo>
                    <a:pt x="15162" y="3577"/>
                    <a:pt x="15167" y="3566"/>
                    <a:pt x="15171" y="3566"/>
                  </a:cubicBezTo>
                  <a:cubicBezTo>
                    <a:pt x="15182" y="3566"/>
                    <a:pt x="15198" y="3619"/>
                    <a:pt x="15213" y="3671"/>
                  </a:cubicBezTo>
                  <a:cubicBezTo>
                    <a:pt x="15205" y="3724"/>
                    <a:pt x="15217" y="3741"/>
                    <a:pt x="15245" y="3741"/>
                  </a:cubicBezTo>
                  <a:cubicBezTo>
                    <a:pt x="15259" y="3741"/>
                    <a:pt x="15278" y="3737"/>
                    <a:pt x="15301" y="3730"/>
                  </a:cubicBezTo>
                  <a:cubicBezTo>
                    <a:pt x="15310" y="3642"/>
                    <a:pt x="15432" y="3595"/>
                    <a:pt x="15523" y="3561"/>
                  </a:cubicBezTo>
                  <a:cubicBezTo>
                    <a:pt x="15677" y="3495"/>
                    <a:pt x="15664" y="3398"/>
                    <a:pt x="15642" y="3238"/>
                  </a:cubicBezTo>
                  <a:lnTo>
                    <a:pt x="15586" y="3091"/>
                  </a:lnTo>
                  <a:lnTo>
                    <a:pt x="15667" y="3223"/>
                  </a:lnTo>
                  <a:cubicBezTo>
                    <a:pt x="15714" y="3288"/>
                    <a:pt x="15764" y="3351"/>
                    <a:pt x="15818" y="3407"/>
                  </a:cubicBezTo>
                  <a:cubicBezTo>
                    <a:pt x="15849" y="3392"/>
                    <a:pt x="15805" y="3326"/>
                    <a:pt x="15761" y="3260"/>
                  </a:cubicBezTo>
                  <a:cubicBezTo>
                    <a:pt x="15733" y="3215"/>
                    <a:pt x="15736" y="3195"/>
                    <a:pt x="15772" y="3195"/>
                  </a:cubicBezTo>
                  <a:cubicBezTo>
                    <a:pt x="15788" y="3195"/>
                    <a:pt x="15810" y="3199"/>
                    <a:pt x="15840" y="3207"/>
                  </a:cubicBezTo>
                  <a:cubicBezTo>
                    <a:pt x="15866" y="3215"/>
                    <a:pt x="15888" y="3219"/>
                    <a:pt x="15905" y="3219"/>
                  </a:cubicBezTo>
                  <a:cubicBezTo>
                    <a:pt x="15949" y="3219"/>
                    <a:pt x="15959" y="3191"/>
                    <a:pt x="15943" y="3135"/>
                  </a:cubicBezTo>
                  <a:cubicBezTo>
                    <a:pt x="15957" y="3124"/>
                    <a:pt x="15971" y="3114"/>
                    <a:pt x="15994" y="3114"/>
                  </a:cubicBezTo>
                  <a:cubicBezTo>
                    <a:pt x="16012" y="3114"/>
                    <a:pt x="16035" y="3120"/>
                    <a:pt x="16068" y="3138"/>
                  </a:cubicBezTo>
                  <a:cubicBezTo>
                    <a:pt x="16097" y="3119"/>
                    <a:pt x="16097" y="3119"/>
                    <a:pt x="16046" y="3060"/>
                  </a:cubicBezTo>
                  <a:cubicBezTo>
                    <a:pt x="16013" y="3020"/>
                    <a:pt x="16012" y="2997"/>
                    <a:pt x="16036" y="2997"/>
                  </a:cubicBezTo>
                  <a:cubicBezTo>
                    <a:pt x="16049" y="2997"/>
                    <a:pt x="16068" y="3003"/>
                    <a:pt x="16093" y="3016"/>
                  </a:cubicBezTo>
                  <a:cubicBezTo>
                    <a:pt x="16140" y="3051"/>
                    <a:pt x="16180" y="3064"/>
                    <a:pt x="16209" y="3064"/>
                  </a:cubicBezTo>
                  <a:cubicBezTo>
                    <a:pt x="16260" y="3064"/>
                    <a:pt x="16278" y="3023"/>
                    <a:pt x="16244" y="2988"/>
                  </a:cubicBezTo>
                  <a:cubicBezTo>
                    <a:pt x="16191" y="2931"/>
                    <a:pt x="16216" y="2909"/>
                    <a:pt x="16241" y="2887"/>
                  </a:cubicBezTo>
                  <a:cubicBezTo>
                    <a:pt x="16263" y="2865"/>
                    <a:pt x="16288" y="2846"/>
                    <a:pt x="16256" y="2768"/>
                  </a:cubicBezTo>
                  <a:cubicBezTo>
                    <a:pt x="16278" y="2743"/>
                    <a:pt x="16303" y="2721"/>
                    <a:pt x="16303" y="2721"/>
                  </a:cubicBezTo>
                  <a:cubicBezTo>
                    <a:pt x="16306" y="2718"/>
                    <a:pt x="16310" y="2716"/>
                    <a:pt x="16313" y="2716"/>
                  </a:cubicBezTo>
                  <a:cubicBezTo>
                    <a:pt x="16333" y="2716"/>
                    <a:pt x="16354" y="2778"/>
                    <a:pt x="16335" y="2799"/>
                  </a:cubicBezTo>
                  <a:lnTo>
                    <a:pt x="16413" y="2831"/>
                  </a:lnTo>
                  <a:cubicBezTo>
                    <a:pt x="16460" y="2784"/>
                    <a:pt x="16482" y="2759"/>
                    <a:pt x="16451" y="2684"/>
                  </a:cubicBezTo>
                  <a:cubicBezTo>
                    <a:pt x="16403" y="2614"/>
                    <a:pt x="16380" y="2581"/>
                    <a:pt x="16386" y="2581"/>
                  </a:cubicBezTo>
                  <a:lnTo>
                    <a:pt x="16386" y="2581"/>
                  </a:lnTo>
                  <a:cubicBezTo>
                    <a:pt x="16391" y="2581"/>
                    <a:pt x="16419" y="2608"/>
                    <a:pt x="16473" y="2658"/>
                  </a:cubicBezTo>
                  <a:cubicBezTo>
                    <a:pt x="16505" y="2689"/>
                    <a:pt x="16545" y="2712"/>
                    <a:pt x="16567" y="2712"/>
                  </a:cubicBezTo>
                  <a:cubicBezTo>
                    <a:pt x="16584" y="2712"/>
                    <a:pt x="16591" y="2699"/>
                    <a:pt x="16576" y="2665"/>
                  </a:cubicBezTo>
                  <a:cubicBezTo>
                    <a:pt x="16528" y="2597"/>
                    <a:pt x="16528" y="2573"/>
                    <a:pt x="16547" y="2573"/>
                  </a:cubicBezTo>
                  <a:cubicBezTo>
                    <a:pt x="16564" y="2573"/>
                    <a:pt x="16596" y="2592"/>
                    <a:pt x="16623" y="2618"/>
                  </a:cubicBezTo>
                  <a:cubicBezTo>
                    <a:pt x="16663" y="2675"/>
                    <a:pt x="16686" y="2706"/>
                    <a:pt x="16696" y="2706"/>
                  </a:cubicBezTo>
                  <a:cubicBezTo>
                    <a:pt x="16710" y="2706"/>
                    <a:pt x="16704" y="2656"/>
                    <a:pt x="16692" y="2543"/>
                  </a:cubicBezTo>
                  <a:cubicBezTo>
                    <a:pt x="16739" y="2496"/>
                    <a:pt x="16770" y="2345"/>
                    <a:pt x="16842" y="2270"/>
                  </a:cubicBezTo>
                  <a:cubicBezTo>
                    <a:pt x="16916" y="2188"/>
                    <a:pt x="16961" y="2140"/>
                    <a:pt x="17019" y="2140"/>
                  </a:cubicBezTo>
                  <a:cubicBezTo>
                    <a:pt x="17033" y="2140"/>
                    <a:pt x="17047" y="2142"/>
                    <a:pt x="17062" y="2148"/>
                  </a:cubicBezTo>
                  <a:cubicBezTo>
                    <a:pt x="17072" y="2158"/>
                    <a:pt x="17082" y="2166"/>
                    <a:pt x="17091" y="2174"/>
                  </a:cubicBezTo>
                  <a:lnTo>
                    <a:pt x="17091" y="2174"/>
                  </a:lnTo>
                  <a:cubicBezTo>
                    <a:pt x="17010" y="2090"/>
                    <a:pt x="17034" y="2066"/>
                    <a:pt x="17103" y="1997"/>
                  </a:cubicBezTo>
                  <a:cubicBezTo>
                    <a:pt x="17231" y="1978"/>
                    <a:pt x="17222" y="1875"/>
                    <a:pt x="17193" y="1797"/>
                  </a:cubicBezTo>
                  <a:lnTo>
                    <a:pt x="17193" y="1797"/>
                  </a:lnTo>
                  <a:cubicBezTo>
                    <a:pt x="17178" y="1812"/>
                    <a:pt x="17159" y="1828"/>
                    <a:pt x="17143" y="1844"/>
                  </a:cubicBezTo>
                  <a:cubicBezTo>
                    <a:pt x="17044" y="1744"/>
                    <a:pt x="17055" y="1714"/>
                    <a:pt x="17140" y="1714"/>
                  </a:cubicBezTo>
                  <a:cubicBezTo>
                    <a:pt x="17149" y="1714"/>
                    <a:pt x="17158" y="1715"/>
                    <a:pt x="17168" y="1715"/>
                  </a:cubicBezTo>
                  <a:cubicBezTo>
                    <a:pt x="17172" y="1712"/>
                    <a:pt x="17177" y="1710"/>
                    <a:pt x="17182" y="1710"/>
                  </a:cubicBezTo>
                  <a:cubicBezTo>
                    <a:pt x="17210" y="1710"/>
                    <a:pt x="17255" y="1758"/>
                    <a:pt x="17300" y="1806"/>
                  </a:cubicBezTo>
                  <a:cubicBezTo>
                    <a:pt x="17342" y="1851"/>
                    <a:pt x="17402" y="1882"/>
                    <a:pt x="17438" y="1882"/>
                  </a:cubicBezTo>
                  <a:cubicBezTo>
                    <a:pt x="17447" y="1882"/>
                    <a:pt x="17455" y="1880"/>
                    <a:pt x="17460" y="1875"/>
                  </a:cubicBezTo>
                  <a:cubicBezTo>
                    <a:pt x="17485" y="1853"/>
                    <a:pt x="17510" y="1831"/>
                    <a:pt x="17432" y="1794"/>
                  </a:cubicBezTo>
                  <a:cubicBezTo>
                    <a:pt x="17378" y="1737"/>
                    <a:pt x="17378" y="1737"/>
                    <a:pt x="17407" y="1712"/>
                  </a:cubicBezTo>
                  <a:cubicBezTo>
                    <a:pt x="17432" y="1690"/>
                    <a:pt x="17457" y="1668"/>
                    <a:pt x="17435" y="1584"/>
                  </a:cubicBezTo>
                  <a:cubicBezTo>
                    <a:pt x="17381" y="1524"/>
                    <a:pt x="17413" y="1502"/>
                    <a:pt x="17444" y="1480"/>
                  </a:cubicBezTo>
                  <a:cubicBezTo>
                    <a:pt x="17464" y="1491"/>
                    <a:pt x="17486" y="1496"/>
                    <a:pt x="17509" y="1496"/>
                  </a:cubicBezTo>
                  <a:cubicBezTo>
                    <a:pt x="17533" y="1496"/>
                    <a:pt x="17558" y="1490"/>
                    <a:pt x="17579" y="1477"/>
                  </a:cubicBezTo>
                  <a:lnTo>
                    <a:pt x="17579" y="1477"/>
                  </a:lnTo>
                  <a:cubicBezTo>
                    <a:pt x="17591" y="1494"/>
                    <a:pt x="17609" y="1517"/>
                    <a:pt x="17626" y="1540"/>
                  </a:cubicBezTo>
                  <a:cubicBezTo>
                    <a:pt x="17660" y="1580"/>
                    <a:pt x="17701" y="1615"/>
                    <a:pt x="17748" y="1643"/>
                  </a:cubicBezTo>
                  <a:cubicBezTo>
                    <a:pt x="17773" y="1624"/>
                    <a:pt x="17729" y="1562"/>
                    <a:pt x="17729" y="1562"/>
                  </a:cubicBezTo>
                  <a:cubicBezTo>
                    <a:pt x="17717" y="1546"/>
                    <a:pt x="17748" y="1499"/>
                    <a:pt x="17811" y="1449"/>
                  </a:cubicBezTo>
                  <a:cubicBezTo>
                    <a:pt x="17877" y="1399"/>
                    <a:pt x="17967" y="1339"/>
                    <a:pt x="18065" y="1280"/>
                  </a:cubicBezTo>
                  <a:cubicBezTo>
                    <a:pt x="18268" y="1179"/>
                    <a:pt x="18494" y="1098"/>
                    <a:pt x="18550" y="1098"/>
                  </a:cubicBezTo>
                  <a:cubicBezTo>
                    <a:pt x="18585" y="1122"/>
                    <a:pt x="18622" y="1132"/>
                    <a:pt x="18651" y="1132"/>
                  </a:cubicBezTo>
                  <a:cubicBezTo>
                    <a:pt x="18694" y="1132"/>
                    <a:pt x="18718" y="1108"/>
                    <a:pt x="18688" y="1066"/>
                  </a:cubicBezTo>
                  <a:cubicBezTo>
                    <a:pt x="18673" y="991"/>
                    <a:pt x="18851" y="944"/>
                    <a:pt x="19067" y="944"/>
                  </a:cubicBezTo>
                  <a:cubicBezTo>
                    <a:pt x="19318" y="919"/>
                    <a:pt x="19497" y="954"/>
                    <a:pt x="19503" y="872"/>
                  </a:cubicBezTo>
                  <a:lnTo>
                    <a:pt x="19613" y="882"/>
                  </a:lnTo>
                  <a:cubicBezTo>
                    <a:pt x="19616" y="882"/>
                    <a:pt x="19619" y="882"/>
                    <a:pt x="19622" y="882"/>
                  </a:cubicBezTo>
                  <a:cubicBezTo>
                    <a:pt x="19689" y="882"/>
                    <a:pt x="19761" y="827"/>
                    <a:pt x="19800" y="827"/>
                  </a:cubicBezTo>
                  <a:cubicBezTo>
                    <a:pt x="19804" y="827"/>
                    <a:pt x="19807" y="827"/>
                    <a:pt x="19810" y="828"/>
                  </a:cubicBezTo>
                  <a:cubicBezTo>
                    <a:pt x="19834" y="796"/>
                    <a:pt x="19855" y="781"/>
                    <a:pt x="19866" y="781"/>
                  </a:cubicBezTo>
                  <a:cubicBezTo>
                    <a:pt x="19878" y="781"/>
                    <a:pt x="19876" y="801"/>
                    <a:pt x="19848" y="838"/>
                  </a:cubicBezTo>
                  <a:cubicBezTo>
                    <a:pt x="19832" y="913"/>
                    <a:pt x="19820" y="991"/>
                    <a:pt x="19854" y="1001"/>
                  </a:cubicBezTo>
                  <a:cubicBezTo>
                    <a:pt x="19860" y="1002"/>
                    <a:pt x="19866" y="1003"/>
                    <a:pt x="19871" y="1003"/>
                  </a:cubicBezTo>
                  <a:cubicBezTo>
                    <a:pt x="19926" y="1003"/>
                    <a:pt x="19943" y="934"/>
                    <a:pt x="19961" y="863"/>
                  </a:cubicBezTo>
                  <a:cubicBezTo>
                    <a:pt x="19973" y="803"/>
                    <a:pt x="20000" y="797"/>
                    <a:pt x="20010" y="797"/>
                  </a:cubicBezTo>
                  <a:cubicBezTo>
                    <a:pt x="20012" y="797"/>
                    <a:pt x="20014" y="797"/>
                    <a:pt x="20014" y="797"/>
                  </a:cubicBezTo>
                  <a:cubicBezTo>
                    <a:pt x="20055" y="806"/>
                    <a:pt x="20055" y="806"/>
                    <a:pt x="20033" y="882"/>
                  </a:cubicBezTo>
                  <a:cubicBezTo>
                    <a:pt x="20014" y="960"/>
                    <a:pt x="19995" y="1035"/>
                    <a:pt x="19995" y="1035"/>
                  </a:cubicBezTo>
                  <a:lnTo>
                    <a:pt x="20030" y="1041"/>
                  </a:lnTo>
                  <a:cubicBezTo>
                    <a:pt x="20047" y="981"/>
                    <a:pt x="20073" y="975"/>
                    <a:pt x="20082" y="975"/>
                  </a:cubicBezTo>
                  <a:cubicBezTo>
                    <a:pt x="20085" y="975"/>
                    <a:pt x="20086" y="976"/>
                    <a:pt x="20086" y="976"/>
                  </a:cubicBezTo>
                  <a:cubicBezTo>
                    <a:pt x="20124" y="985"/>
                    <a:pt x="20124" y="985"/>
                    <a:pt x="20080" y="1135"/>
                  </a:cubicBezTo>
                  <a:cubicBezTo>
                    <a:pt x="20055" y="1214"/>
                    <a:pt x="20052" y="1252"/>
                    <a:pt x="20066" y="1252"/>
                  </a:cubicBezTo>
                  <a:cubicBezTo>
                    <a:pt x="20079" y="1252"/>
                    <a:pt x="20107" y="1220"/>
                    <a:pt x="20145" y="1157"/>
                  </a:cubicBezTo>
                  <a:lnTo>
                    <a:pt x="20236" y="1110"/>
                  </a:lnTo>
                  <a:lnTo>
                    <a:pt x="20236" y="1110"/>
                  </a:lnTo>
                  <a:cubicBezTo>
                    <a:pt x="20228" y="1170"/>
                    <a:pt x="20239" y="1191"/>
                    <a:pt x="20260" y="1191"/>
                  </a:cubicBezTo>
                  <a:cubicBezTo>
                    <a:pt x="20296" y="1191"/>
                    <a:pt x="20359" y="1130"/>
                    <a:pt x="20402" y="1095"/>
                  </a:cubicBezTo>
                  <a:lnTo>
                    <a:pt x="20402" y="1095"/>
                  </a:lnTo>
                  <a:cubicBezTo>
                    <a:pt x="20387" y="1181"/>
                    <a:pt x="20388" y="1223"/>
                    <a:pt x="20410" y="1223"/>
                  </a:cubicBezTo>
                  <a:cubicBezTo>
                    <a:pt x="20428" y="1223"/>
                    <a:pt x="20459" y="1195"/>
                    <a:pt x="20506" y="1139"/>
                  </a:cubicBezTo>
                  <a:cubicBezTo>
                    <a:pt x="20519" y="1108"/>
                    <a:pt x="20534" y="1093"/>
                    <a:pt x="20545" y="1093"/>
                  </a:cubicBezTo>
                  <a:cubicBezTo>
                    <a:pt x="20562" y="1093"/>
                    <a:pt x="20573" y="1121"/>
                    <a:pt x="20572" y="1173"/>
                  </a:cubicBezTo>
                  <a:cubicBezTo>
                    <a:pt x="20565" y="1261"/>
                    <a:pt x="20597" y="1280"/>
                    <a:pt x="20659" y="1317"/>
                  </a:cubicBezTo>
                  <a:cubicBezTo>
                    <a:pt x="20670" y="1310"/>
                    <a:pt x="20684" y="1306"/>
                    <a:pt x="20701" y="1306"/>
                  </a:cubicBezTo>
                  <a:cubicBezTo>
                    <a:pt x="20740" y="1306"/>
                    <a:pt x="20796" y="1326"/>
                    <a:pt x="20860" y="1361"/>
                  </a:cubicBezTo>
                  <a:cubicBezTo>
                    <a:pt x="20970" y="1430"/>
                    <a:pt x="21070" y="1508"/>
                    <a:pt x="21170" y="1593"/>
                  </a:cubicBezTo>
                  <a:cubicBezTo>
                    <a:pt x="21377" y="1780"/>
                    <a:pt x="21505" y="1923"/>
                    <a:pt x="21573" y="1923"/>
                  </a:cubicBezTo>
                  <a:cubicBezTo>
                    <a:pt x="21583" y="1923"/>
                    <a:pt x="21592" y="1920"/>
                    <a:pt x="21600" y="1913"/>
                  </a:cubicBezTo>
                  <a:lnTo>
                    <a:pt x="21600" y="1913"/>
                  </a:lnTo>
                  <a:cubicBezTo>
                    <a:pt x="21625" y="1938"/>
                    <a:pt x="21625" y="1938"/>
                    <a:pt x="21590" y="2016"/>
                  </a:cubicBezTo>
                  <a:cubicBezTo>
                    <a:pt x="21559" y="2045"/>
                    <a:pt x="21552" y="2066"/>
                    <a:pt x="21575" y="2066"/>
                  </a:cubicBezTo>
                  <a:cubicBezTo>
                    <a:pt x="21593" y="2066"/>
                    <a:pt x="21633" y="2052"/>
                    <a:pt x="21697" y="2016"/>
                  </a:cubicBezTo>
                  <a:cubicBezTo>
                    <a:pt x="21740" y="2001"/>
                    <a:pt x="21777" y="1978"/>
                    <a:pt x="21783" y="1978"/>
                  </a:cubicBezTo>
                  <a:lnTo>
                    <a:pt x="21783" y="1978"/>
                  </a:lnTo>
                  <a:cubicBezTo>
                    <a:pt x="21788" y="1978"/>
                    <a:pt x="21771" y="1993"/>
                    <a:pt x="21719" y="2041"/>
                  </a:cubicBezTo>
                  <a:cubicBezTo>
                    <a:pt x="21662" y="2094"/>
                    <a:pt x="21706" y="2145"/>
                    <a:pt x="21794" y="2248"/>
                  </a:cubicBezTo>
                  <a:cubicBezTo>
                    <a:pt x="21849" y="2311"/>
                    <a:pt x="21917" y="2388"/>
                    <a:pt x="21971" y="2388"/>
                  </a:cubicBezTo>
                  <a:cubicBezTo>
                    <a:pt x="21984" y="2388"/>
                    <a:pt x="21996" y="2384"/>
                    <a:pt x="22007" y="2373"/>
                  </a:cubicBezTo>
                  <a:cubicBezTo>
                    <a:pt x="22033" y="2372"/>
                    <a:pt x="22052" y="2372"/>
                    <a:pt x="22065" y="2372"/>
                  </a:cubicBezTo>
                  <a:cubicBezTo>
                    <a:pt x="22105" y="2372"/>
                    <a:pt x="22090" y="2377"/>
                    <a:pt x="22029" y="2398"/>
                  </a:cubicBezTo>
                  <a:cubicBezTo>
                    <a:pt x="21903" y="2470"/>
                    <a:pt x="21937" y="2628"/>
                    <a:pt x="22082" y="2628"/>
                  </a:cubicBezTo>
                  <a:cubicBezTo>
                    <a:pt x="22096" y="2628"/>
                    <a:pt x="22111" y="2627"/>
                    <a:pt x="22126" y="2624"/>
                  </a:cubicBezTo>
                  <a:lnTo>
                    <a:pt x="22126" y="2624"/>
                  </a:lnTo>
                  <a:cubicBezTo>
                    <a:pt x="22148" y="2649"/>
                    <a:pt x="22170" y="2671"/>
                    <a:pt x="22114" y="2727"/>
                  </a:cubicBezTo>
                  <a:cubicBezTo>
                    <a:pt x="22135" y="2749"/>
                    <a:pt x="22161" y="2774"/>
                    <a:pt x="22283" y="2793"/>
                  </a:cubicBezTo>
                  <a:cubicBezTo>
                    <a:pt x="22302" y="2818"/>
                    <a:pt x="22399" y="2903"/>
                    <a:pt x="22443" y="2950"/>
                  </a:cubicBezTo>
                  <a:cubicBezTo>
                    <a:pt x="22470" y="2975"/>
                    <a:pt x="22514" y="2981"/>
                    <a:pt x="22547" y="2981"/>
                  </a:cubicBezTo>
                  <a:cubicBezTo>
                    <a:pt x="22570" y="2981"/>
                    <a:pt x="22587" y="2978"/>
                    <a:pt x="22587" y="2978"/>
                  </a:cubicBezTo>
                  <a:cubicBezTo>
                    <a:pt x="22596" y="2985"/>
                    <a:pt x="22605" y="2992"/>
                    <a:pt x="22611" y="2997"/>
                  </a:cubicBezTo>
                  <a:lnTo>
                    <a:pt x="22611" y="2997"/>
                  </a:lnTo>
                  <a:cubicBezTo>
                    <a:pt x="22562" y="3054"/>
                    <a:pt x="22681" y="3163"/>
                    <a:pt x="22862" y="3282"/>
                  </a:cubicBezTo>
                  <a:cubicBezTo>
                    <a:pt x="23044" y="3404"/>
                    <a:pt x="23217" y="3467"/>
                    <a:pt x="23220" y="3552"/>
                  </a:cubicBezTo>
                  <a:cubicBezTo>
                    <a:pt x="23220" y="3552"/>
                    <a:pt x="23222" y="3553"/>
                    <a:pt x="23227" y="3553"/>
                  </a:cubicBezTo>
                  <a:cubicBezTo>
                    <a:pt x="23239" y="3553"/>
                    <a:pt x="23266" y="3546"/>
                    <a:pt x="23304" y="3501"/>
                  </a:cubicBezTo>
                  <a:cubicBezTo>
                    <a:pt x="23348" y="3430"/>
                    <a:pt x="23374" y="3400"/>
                    <a:pt x="23391" y="3400"/>
                  </a:cubicBezTo>
                  <a:cubicBezTo>
                    <a:pt x="23405" y="3400"/>
                    <a:pt x="23411" y="3423"/>
                    <a:pt x="23414" y="3461"/>
                  </a:cubicBezTo>
                  <a:cubicBezTo>
                    <a:pt x="23405" y="3548"/>
                    <a:pt x="23443" y="3597"/>
                    <a:pt x="23487" y="3597"/>
                  </a:cubicBezTo>
                  <a:cubicBezTo>
                    <a:pt x="23523" y="3597"/>
                    <a:pt x="23563" y="3566"/>
                    <a:pt x="23590" y="3501"/>
                  </a:cubicBezTo>
                  <a:cubicBezTo>
                    <a:pt x="23594" y="3480"/>
                    <a:pt x="23596" y="3470"/>
                    <a:pt x="23596" y="3470"/>
                  </a:cubicBezTo>
                  <a:lnTo>
                    <a:pt x="23596" y="3470"/>
                  </a:lnTo>
                  <a:cubicBezTo>
                    <a:pt x="23596" y="3470"/>
                    <a:pt x="23585" y="3524"/>
                    <a:pt x="23574" y="3580"/>
                  </a:cubicBezTo>
                  <a:cubicBezTo>
                    <a:pt x="23573" y="3648"/>
                    <a:pt x="23593" y="3678"/>
                    <a:pt x="23621" y="3678"/>
                  </a:cubicBezTo>
                  <a:cubicBezTo>
                    <a:pt x="23658" y="3678"/>
                    <a:pt x="23708" y="3624"/>
                    <a:pt x="23737" y="3536"/>
                  </a:cubicBezTo>
                  <a:cubicBezTo>
                    <a:pt x="23750" y="3595"/>
                    <a:pt x="23767" y="3653"/>
                    <a:pt x="23791" y="3653"/>
                  </a:cubicBezTo>
                  <a:cubicBezTo>
                    <a:pt x="23800" y="3653"/>
                    <a:pt x="23810" y="3645"/>
                    <a:pt x="23821" y="3624"/>
                  </a:cubicBezTo>
                  <a:cubicBezTo>
                    <a:pt x="23853" y="3627"/>
                    <a:pt x="23853" y="3627"/>
                    <a:pt x="23837" y="3780"/>
                  </a:cubicBezTo>
                  <a:cubicBezTo>
                    <a:pt x="23828" y="3859"/>
                    <a:pt x="23821" y="3937"/>
                    <a:pt x="23856" y="3940"/>
                  </a:cubicBezTo>
                  <a:cubicBezTo>
                    <a:pt x="23857" y="3940"/>
                    <a:pt x="23857" y="3940"/>
                    <a:pt x="23858" y="3940"/>
                  </a:cubicBezTo>
                  <a:cubicBezTo>
                    <a:pt x="23891" y="3940"/>
                    <a:pt x="23897" y="3863"/>
                    <a:pt x="23903" y="3787"/>
                  </a:cubicBezTo>
                  <a:lnTo>
                    <a:pt x="23969" y="3793"/>
                  </a:lnTo>
                  <a:cubicBezTo>
                    <a:pt x="23969" y="3793"/>
                    <a:pt x="23969" y="3793"/>
                    <a:pt x="23969" y="3793"/>
                  </a:cubicBezTo>
                  <a:cubicBezTo>
                    <a:pt x="23974" y="3793"/>
                    <a:pt x="24003" y="3790"/>
                    <a:pt x="24006" y="3718"/>
                  </a:cubicBezTo>
                  <a:cubicBezTo>
                    <a:pt x="24009" y="3655"/>
                    <a:pt x="24030" y="3644"/>
                    <a:pt x="24054" y="3644"/>
                  </a:cubicBezTo>
                  <a:cubicBezTo>
                    <a:pt x="24060" y="3644"/>
                    <a:pt x="24066" y="3645"/>
                    <a:pt x="24072" y="3646"/>
                  </a:cubicBezTo>
                  <a:cubicBezTo>
                    <a:pt x="24072" y="3669"/>
                    <a:pt x="24075" y="3679"/>
                    <a:pt x="24078" y="3679"/>
                  </a:cubicBezTo>
                  <a:cubicBezTo>
                    <a:pt x="24085" y="3679"/>
                    <a:pt x="24094" y="3624"/>
                    <a:pt x="24072" y="3567"/>
                  </a:cubicBezTo>
                  <a:cubicBezTo>
                    <a:pt x="24075" y="3490"/>
                    <a:pt x="24075" y="3414"/>
                    <a:pt x="24102" y="3414"/>
                  </a:cubicBezTo>
                  <a:cubicBezTo>
                    <a:pt x="24102" y="3414"/>
                    <a:pt x="24103" y="3414"/>
                    <a:pt x="24103" y="3414"/>
                  </a:cubicBezTo>
                  <a:lnTo>
                    <a:pt x="24107" y="3257"/>
                  </a:lnTo>
                  <a:cubicBezTo>
                    <a:pt x="24107" y="3103"/>
                    <a:pt x="24103" y="3025"/>
                    <a:pt x="24060" y="2941"/>
                  </a:cubicBezTo>
                  <a:cubicBezTo>
                    <a:pt x="24006" y="2887"/>
                    <a:pt x="23965" y="2836"/>
                    <a:pt x="23937" y="2836"/>
                  </a:cubicBezTo>
                  <a:cubicBezTo>
                    <a:pt x="23918" y="2836"/>
                    <a:pt x="23904" y="2861"/>
                    <a:pt x="23897" y="2925"/>
                  </a:cubicBezTo>
                  <a:cubicBezTo>
                    <a:pt x="23897" y="2925"/>
                    <a:pt x="23867" y="2997"/>
                    <a:pt x="23842" y="2997"/>
                  </a:cubicBezTo>
                  <a:cubicBezTo>
                    <a:pt x="23841" y="2997"/>
                    <a:pt x="23841" y="2997"/>
                    <a:pt x="23840" y="2997"/>
                  </a:cubicBezTo>
                  <a:cubicBezTo>
                    <a:pt x="23815" y="2997"/>
                    <a:pt x="23803" y="2915"/>
                    <a:pt x="23803" y="2915"/>
                  </a:cubicBezTo>
                  <a:cubicBezTo>
                    <a:pt x="23815" y="2837"/>
                    <a:pt x="23737" y="2812"/>
                    <a:pt x="23637" y="2790"/>
                  </a:cubicBezTo>
                  <a:cubicBezTo>
                    <a:pt x="23521" y="2756"/>
                    <a:pt x="23470" y="2721"/>
                    <a:pt x="23483" y="2646"/>
                  </a:cubicBezTo>
                  <a:cubicBezTo>
                    <a:pt x="23499" y="2568"/>
                    <a:pt x="23483" y="2561"/>
                    <a:pt x="23483" y="2561"/>
                  </a:cubicBezTo>
                  <a:cubicBezTo>
                    <a:pt x="23472" y="2585"/>
                    <a:pt x="23455" y="2595"/>
                    <a:pt x="23433" y="2595"/>
                  </a:cubicBezTo>
                  <a:cubicBezTo>
                    <a:pt x="23385" y="2595"/>
                    <a:pt x="23314" y="2548"/>
                    <a:pt x="23232" y="2492"/>
                  </a:cubicBezTo>
                  <a:cubicBezTo>
                    <a:pt x="23133" y="2419"/>
                    <a:pt x="23027" y="2320"/>
                    <a:pt x="22964" y="2320"/>
                  </a:cubicBezTo>
                  <a:cubicBezTo>
                    <a:pt x="22951" y="2320"/>
                    <a:pt x="22940" y="2324"/>
                    <a:pt x="22931" y="2333"/>
                  </a:cubicBezTo>
                  <a:lnTo>
                    <a:pt x="22894" y="2298"/>
                  </a:lnTo>
                  <a:cubicBezTo>
                    <a:pt x="22947" y="2242"/>
                    <a:pt x="22909" y="2210"/>
                    <a:pt x="22872" y="2163"/>
                  </a:cubicBezTo>
                  <a:cubicBezTo>
                    <a:pt x="22859" y="2165"/>
                    <a:pt x="22848" y="2166"/>
                    <a:pt x="22837" y="2166"/>
                  </a:cubicBezTo>
                  <a:cubicBezTo>
                    <a:pt x="22768" y="2166"/>
                    <a:pt x="22737" y="2135"/>
                    <a:pt x="22737" y="2135"/>
                  </a:cubicBezTo>
                  <a:cubicBezTo>
                    <a:pt x="22794" y="2079"/>
                    <a:pt x="22775" y="2060"/>
                    <a:pt x="22734" y="2016"/>
                  </a:cubicBezTo>
                  <a:cubicBezTo>
                    <a:pt x="22711" y="1991"/>
                    <a:pt x="22693" y="1971"/>
                    <a:pt x="22669" y="1971"/>
                  </a:cubicBezTo>
                  <a:cubicBezTo>
                    <a:pt x="22654" y="1971"/>
                    <a:pt x="22637" y="1979"/>
                    <a:pt x="22615" y="2000"/>
                  </a:cubicBezTo>
                  <a:cubicBezTo>
                    <a:pt x="22593" y="1972"/>
                    <a:pt x="22452" y="1812"/>
                    <a:pt x="22436" y="1674"/>
                  </a:cubicBezTo>
                  <a:cubicBezTo>
                    <a:pt x="22454" y="1635"/>
                    <a:pt x="22441" y="1622"/>
                    <a:pt x="22414" y="1622"/>
                  </a:cubicBezTo>
                  <a:cubicBezTo>
                    <a:pt x="22388" y="1622"/>
                    <a:pt x="22348" y="1634"/>
                    <a:pt x="22308" y="1646"/>
                  </a:cubicBezTo>
                  <a:cubicBezTo>
                    <a:pt x="22264" y="1685"/>
                    <a:pt x="22210" y="1709"/>
                    <a:pt x="22175" y="1709"/>
                  </a:cubicBezTo>
                  <a:cubicBezTo>
                    <a:pt x="22162" y="1709"/>
                    <a:pt x="22152" y="1706"/>
                    <a:pt x="22145" y="1700"/>
                  </a:cubicBezTo>
                  <a:lnTo>
                    <a:pt x="22261" y="1593"/>
                  </a:lnTo>
                  <a:cubicBezTo>
                    <a:pt x="22342" y="1568"/>
                    <a:pt x="22342" y="1568"/>
                    <a:pt x="22295" y="1515"/>
                  </a:cubicBezTo>
                  <a:lnTo>
                    <a:pt x="22245" y="1458"/>
                  </a:lnTo>
                  <a:cubicBezTo>
                    <a:pt x="22236" y="1466"/>
                    <a:pt x="22226" y="1470"/>
                    <a:pt x="22214" y="1470"/>
                  </a:cubicBezTo>
                  <a:cubicBezTo>
                    <a:pt x="22147" y="1470"/>
                    <a:pt x="22039" y="1344"/>
                    <a:pt x="21863" y="1173"/>
                  </a:cubicBezTo>
                  <a:cubicBezTo>
                    <a:pt x="21654" y="969"/>
                    <a:pt x="21528" y="877"/>
                    <a:pt x="21464" y="877"/>
                  </a:cubicBezTo>
                  <a:cubicBezTo>
                    <a:pt x="21446" y="877"/>
                    <a:pt x="21433" y="884"/>
                    <a:pt x="21424" y="897"/>
                  </a:cubicBezTo>
                  <a:cubicBezTo>
                    <a:pt x="21408" y="918"/>
                    <a:pt x="21395" y="929"/>
                    <a:pt x="21381" y="929"/>
                  </a:cubicBezTo>
                  <a:cubicBezTo>
                    <a:pt x="21353" y="929"/>
                    <a:pt x="21326" y="885"/>
                    <a:pt x="21286" y="791"/>
                  </a:cubicBezTo>
                  <a:cubicBezTo>
                    <a:pt x="21212" y="532"/>
                    <a:pt x="21180" y="464"/>
                    <a:pt x="21140" y="464"/>
                  </a:cubicBezTo>
                  <a:cubicBezTo>
                    <a:pt x="21126" y="464"/>
                    <a:pt x="21110" y="472"/>
                    <a:pt x="21092" y="484"/>
                  </a:cubicBezTo>
                  <a:cubicBezTo>
                    <a:pt x="21133" y="509"/>
                    <a:pt x="21092" y="574"/>
                    <a:pt x="21054" y="643"/>
                  </a:cubicBezTo>
                  <a:cubicBezTo>
                    <a:pt x="21018" y="702"/>
                    <a:pt x="20991" y="730"/>
                    <a:pt x="20976" y="730"/>
                  </a:cubicBezTo>
                  <a:cubicBezTo>
                    <a:pt x="20956" y="730"/>
                    <a:pt x="20954" y="684"/>
                    <a:pt x="20973" y="593"/>
                  </a:cubicBezTo>
                  <a:cubicBezTo>
                    <a:pt x="21044" y="478"/>
                    <a:pt x="20650" y="319"/>
                    <a:pt x="20416" y="319"/>
                  </a:cubicBezTo>
                  <a:cubicBezTo>
                    <a:pt x="20339" y="319"/>
                    <a:pt x="20279" y="336"/>
                    <a:pt x="20258" y="377"/>
                  </a:cubicBezTo>
                  <a:lnTo>
                    <a:pt x="20258" y="377"/>
                  </a:lnTo>
                  <a:cubicBezTo>
                    <a:pt x="20264" y="358"/>
                    <a:pt x="20271" y="333"/>
                    <a:pt x="20280" y="302"/>
                  </a:cubicBezTo>
                  <a:cubicBezTo>
                    <a:pt x="20302" y="227"/>
                    <a:pt x="20255" y="214"/>
                    <a:pt x="20070" y="170"/>
                  </a:cubicBezTo>
                  <a:lnTo>
                    <a:pt x="19929" y="136"/>
                  </a:lnTo>
                  <a:cubicBezTo>
                    <a:pt x="19919" y="189"/>
                    <a:pt x="19878" y="209"/>
                    <a:pt x="19830" y="209"/>
                  </a:cubicBezTo>
                  <a:cubicBezTo>
                    <a:pt x="19749" y="209"/>
                    <a:pt x="19650" y="151"/>
                    <a:pt x="19653" y="101"/>
                  </a:cubicBezTo>
                  <a:cubicBezTo>
                    <a:pt x="19613" y="20"/>
                    <a:pt x="19613" y="20"/>
                    <a:pt x="19519" y="14"/>
                  </a:cubicBezTo>
                  <a:cubicBezTo>
                    <a:pt x="19469" y="61"/>
                    <a:pt x="19404" y="88"/>
                    <a:pt x="19335" y="88"/>
                  </a:cubicBezTo>
                  <a:cubicBezTo>
                    <a:pt x="19317" y="88"/>
                    <a:pt x="19299" y="86"/>
                    <a:pt x="19281" y="82"/>
                  </a:cubicBezTo>
                  <a:cubicBezTo>
                    <a:pt x="19205" y="76"/>
                    <a:pt x="19146" y="42"/>
                    <a:pt x="19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85146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" name="Google Shape;12697;p5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Information</a:t>
            </a:r>
            <a:endParaRPr dirty="0"/>
          </a:p>
        </p:txBody>
      </p:sp>
      <p:grpSp>
        <p:nvGrpSpPr>
          <p:cNvPr id="12698" name="Google Shape;12698;p53"/>
          <p:cNvGrpSpPr/>
          <p:nvPr/>
        </p:nvGrpSpPr>
        <p:grpSpPr>
          <a:xfrm>
            <a:off x="4716230" y="1827080"/>
            <a:ext cx="3852706" cy="2542871"/>
            <a:chOff x="2665830" y="1594292"/>
            <a:chExt cx="3852706" cy="2542871"/>
          </a:xfrm>
        </p:grpSpPr>
        <p:sp>
          <p:nvSpPr>
            <p:cNvPr id="12699" name="Google Shape;12699;p53"/>
            <p:cNvSpPr/>
            <p:nvPr/>
          </p:nvSpPr>
          <p:spPr>
            <a:xfrm>
              <a:off x="3070368" y="1814649"/>
              <a:ext cx="2727476" cy="1790663"/>
            </a:xfrm>
            <a:custGeom>
              <a:avLst/>
              <a:gdLst/>
              <a:ahLst/>
              <a:cxnLst/>
              <a:rect l="l" t="t" r="r" b="b"/>
              <a:pathLst>
                <a:path w="128776" h="84545" extrusionOk="0">
                  <a:moveTo>
                    <a:pt x="4131" y="0"/>
                  </a:moveTo>
                  <a:cubicBezTo>
                    <a:pt x="1850" y="0"/>
                    <a:pt x="1" y="1853"/>
                    <a:pt x="1" y="4134"/>
                  </a:cubicBezTo>
                  <a:lnTo>
                    <a:pt x="1" y="82692"/>
                  </a:lnTo>
                  <a:cubicBezTo>
                    <a:pt x="1" y="83714"/>
                    <a:pt x="831" y="84544"/>
                    <a:pt x="1856" y="84544"/>
                  </a:cubicBezTo>
                  <a:lnTo>
                    <a:pt x="62652" y="84544"/>
                  </a:lnTo>
                  <a:lnTo>
                    <a:pt x="128775" y="77794"/>
                  </a:lnTo>
                  <a:lnTo>
                    <a:pt x="128775" y="4134"/>
                  </a:lnTo>
                  <a:cubicBezTo>
                    <a:pt x="128775" y="1853"/>
                    <a:pt x="126926" y="0"/>
                    <a:pt x="1246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53"/>
            <p:cNvSpPr/>
            <p:nvPr/>
          </p:nvSpPr>
          <p:spPr>
            <a:xfrm>
              <a:off x="3056919" y="1803233"/>
              <a:ext cx="2752405" cy="1812775"/>
            </a:xfrm>
            <a:custGeom>
              <a:avLst/>
              <a:gdLst/>
              <a:ahLst/>
              <a:cxnLst/>
              <a:rect l="l" t="t" r="r" b="b"/>
              <a:pathLst>
                <a:path w="129953" h="85589" extrusionOk="0">
                  <a:moveTo>
                    <a:pt x="100557" y="110"/>
                  </a:moveTo>
                  <a:cubicBezTo>
                    <a:pt x="100554" y="145"/>
                    <a:pt x="100551" y="179"/>
                    <a:pt x="100141" y="179"/>
                  </a:cubicBezTo>
                  <a:lnTo>
                    <a:pt x="99730" y="145"/>
                  </a:lnTo>
                  <a:lnTo>
                    <a:pt x="100147" y="110"/>
                  </a:lnTo>
                  <a:close/>
                  <a:moveTo>
                    <a:pt x="10069" y="123"/>
                  </a:moveTo>
                  <a:cubicBezTo>
                    <a:pt x="10066" y="157"/>
                    <a:pt x="10062" y="192"/>
                    <a:pt x="9652" y="192"/>
                  </a:cubicBezTo>
                  <a:lnTo>
                    <a:pt x="9238" y="192"/>
                  </a:lnTo>
                  <a:cubicBezTo>
                    <a:pt x="9241" y="157"/>
                    <a:pt x="9658" y="123"/>
                    <a:pt x="9658" y="123"/>
                  </a:cubicBezTo>
                  <a:close/>
                  <a:moveTo>
                    <a:pt x="95208" y="141"/>
                  </a:moveTo>
                  <a:cubicBezTo>
                    <a:pt x="95619" y="141"/>
                    <a:pt x="95619" y="141"/>
                    <a:pt x="95615" y="176"/>
                  </a:cubicBezTo>
                  <a:cubicBezTo>
                    <a:pt x="95615" y="176"/>
                    <a:pt x="95612" y="214"/>
                    <a:pt x="95202" y="214"/>
                  </a:cubicBezTo>
                  <a:lnTo>
                    <a:pt x="94791" y="176"/>
                  </a:lnTo>
                  <a:cubicBezTo>
                    <a:pt x="94794" y="141"/>
                    <a:pt x="95208" y="141"/>
                    <a:pt x="95208" y="141"/>
                  </a:cubicBezTo>
                  <a:close/>
                  <a:moveTo>
                    <a:pt x="114525" y="295"/>
                  </a:moveTo>
                  <a:cubicBezTo>
                    <a:pt x="114935" y="295"/>
                    <a:pt x="114932" y="333"/>
                    <a:pt x="114932" y="333"/>
                  </a:cubicBezTo>
                  <a:cubicBezTo>
                    <a:pt x="114932" y="333"/>
                    <a:pt x="114929" y="367"/>
                    <a:pt x="114519" y="367"/>
                  </a:cubicBezTo>
                  <a:cubicBezTo>
                    <a:pt x="114519" y="367"/>
                    <a:pt x="114111" y="333"/>
                    <a:pt x="114114" y="295"/>
                  </a:cubicBezTo>
                  <a:close/>
                  <a:moveTo>
                    <a:pt x="103571" y="333"/>
                  </a:moveTo>
                  <a:cubicBezTo>
                    <a:pt x="103726" y="333"/>
                    <a:pt x="103828" y="342"/>
                    <a:pt x="103826" y="361"/>
                  </a:cubicBezTo>
                  <a:cubicBezTo>
                    <a:pt x="103823" y="395"/>
                    <a:pt x="103823" y="395"/>
                    <a:pt x="103412" y="395"/>
                  </a:cubicBezTo>
                  <a:cubicBezTo>
                    <a:pt x="102588" y="395"/>
                    <a:pt x="102588" y="395"/>
                    <a:pt x="103002" y="361"/>
                  </a:cubicBezTo>
                  <a:cubicBezTo>
                    <a:pt x="103210" y="342"/>
                    <a:pt x="103417" y="333"/>
                    <a:pt x="103571" y="333"/>
                  </a:cubicBezTo>
                  <a:close/>
                  <a:moveTo>
                    <a:pt x="106292" y="361"/>
                  </a:moveTo>
                  <a:cubicBezTo>
                    <a:pt x="106706" y="361"/>
                    <a:pt x="106706" y="361"/>
                    <a:pt x="106703" y="398"/>
                  </a:cubicBezTo>
                  <a:lnTo>
                    <a:pt x="106289" y="398"/>
                  </a:lnTo>
                  <a:lnTo>
                    <a:pt x="105882" y="361"/>
                  </a:lnTo>
                  <a:close/>
                  <a:moveTo>
                    <a:pt x="110407" y="364"/>
                  </a:moveTo>
                  <a:cubicBezTo>
                    <a:pt x="110818" y="364"/>
                    <a:pt x="110818" y="364"/>
                    <a:pt x="110814" y="402"/>
                  </a:cubicBezTo>
                  <a:lnTo>
                    <a:pt x="110404" y="398"/>
                  </a:lnTo>
                  <a:lnTo>
                    <a:pt x="109993" y="364"/>
                  </a:lnTo>
                  <a:close/>
                  <a:moveTo>
                    <a:pt x="61053" y="333"/>
                  </a:moveTo>
                  <a:cubicBezTo>
                    <a:pt x="61050" y="367"/>
                    <a:pt x="61046" y="405"/>
                    <a:pt x="60636" y="405"/>
                  </a:cubicBezTo>
                  <a:lnTo>
                    <a:pt x="60222" y="402"/>
                  </a:lnTo>
                  <a:cubicBezTo>
                    <a:pt x="60225" y="367"/>
                    <a:pt x="60642" y="333"/>
                    <a:pt x="60642" y="333"/>
                  </a:cubicBezTo>
                  <a:close/>
                  <a:moveTo>
                    <a:pt x="15396" y="339"/>
                  </a:moveTo>
                  <a:cubicBezTo>
                    <a:pt x="15393" y="372"/>
                    <a:pt x="15390" y="408"/>
                    <a:pt x="15026" y="408"/>
                  </a:cubicBezTo>
                  <a:cubicBezTo>
                    <a:pt x="15011" y="408"/>
                    <a:pt x="14996" y="408"/>
                    <a:pt x="14979" y="408"/>
                  </a:cubicBezTo>
                  <a:lnTo>
                    <a:pt x="14572" y="373"/>
                  </a:lnTo>
                  <a:lnTo>
                    <a:pt x="14986" y="339"/>
                  </a:lnTo>
                  <a:close/>
                  <a:moveTo>
                    <a:pt x="43776" y="358"/>
                  </a:moveTo>
                  <a:cubicBezTo>
                    <a:pt x="44597" y="358"/>
                    <a:pt x="44597" y="358"/>
                    <a:pt x="44594" y="392"/>
                  </a:cubicBezTo>
                  <a:cubicBezTo>
                    <a:pt x="44591" y="424"/>
                    <a:pt x="43988" y="427"/>
                    <a:pt x="43555" y="427"/>
                  </a:cubicBezTo>
                  <a:cubicBezTo>
                    <a:pt x="43483" y="427"/>
                    <a:pt x="43415" y="427"/>
                    <a:pt x="43356" y="427"/>
                  </a:cubicBezTo>
                  <a:cubicBezTo>
                    <a:pt x="42949" y="392"/>
                    <a:pt x="43362" y="358"/>
                    <a:pt x="43776" y="358"/>
                  </a:cubicBezTo>
                  <a:close/>
                  <a:moveTo>
                    <a:pt x="109443" y="418"/>
                  </a:moveTo>
                  <a:cubicBezTo>
                    <a:pt x="109397" y="418"/>
                    <a:pt x="109305" y="421"/>
                    <a:pt x="109166" y="433"/>
                  </a:cubicBezTo>
                  <a:cubicBezTo>
                    <a:pt x="109442" y="433"/>
                    <a:pt x="109535" y="418"/>
                    <a:pt x="109443" y="418"/>
                  </a:cubicBezTo>
                  <a:close/>
                  <a:moveTo>
                    <a:pt x="105056" y="520"/>
                  </a:moveTo>
                  <a:cubicBezTo>
                    <a:pt x="105049" y="525"/>
                    <a:pt x="105046" y="530"/>
                    <a:pt x="105045" y="536"/>
                  </a:cubicBezTo>
                  <a:cubicBezTo>
                    <a:pt x="105064" y="538"/>
                    <a:pt x="105082" y="540"/>
                    <a:pt x="105097" y="541"/>
                  </a:cubicBezTo>
                  <a:lnTo>
                    <a:pt x="105097" y="541"/>
                  </a:lnTo>
                  <a:cubicBezTo>
                    <a:pt x="105080" y="536"/>
                    <a:pt x="105065" y="529"/>
                    <a:pt x="105056" y="520"/>
                  </a:cubicBezTo>
                  <a:close/>
                  <a:moveTo>
                    <a:pt x="105097" y="541"/>
                  </a:moveTo>
                  <a:cubicBezTo>
                    <a:pt x="105139" y="555"/>
                    <a:pt x="105196" y="561"/>
                    <a:pt x="105217" y="561"/>
                  </a:cubicBezTo>
                  <a:cubicBezTo>
                    <a:pt x="105240" y="561"/>
                    <a:pt x="105221" y="554"/>
                    <a:pt x="105097" y="541"/>
                  </a:cubicBezTo>
                  <a:close/>
                  <a:moveTo>
                    <a:pt x="3026" y="748"/>
                  </a:moveTo>
                  <a:cubicBezTo>
                    <a:pt x="3039" y="748"/>
                    <a:pt x="3042" y="755"/>
                    <a:pt x="3046" y="765"/>
                  </a:cubicBezTo>
                  <a:cubicBezTo>
                    <a:pt x="3055" y="803"/>
                    <a:pt x="2689" y="1013"/>
                    <a:pt x="2695" y="1022"/>
                  </a:cubicBezTo>
                  <a:cubicBezTo>
                    <a:pt x="2597" y="1081"/>
                    <a:pt x="2550" y="1104"/>
                    <a:pt x="2534" y="1104"/>
                  </a:cubicBezTo>
                  <a:cubicBezTo>
                    <a:pt x="2491" y="1104"/>
                    <a:pt x="2660" y="950"/>
                    <a:pt x="2651" y="925"/>
                  </a:cubicBezTo>
                  <a:cubicBezTo>
                    <a:pt x="2913" y="786"/>
                    <a:pt x="2996" y="748"/>
                    <a:pt x="3026" y="748"/>
                  </a:cubicBezTo>
                  <a:close/>
                  <a:moveTo>
                    <a:pt x="129426" y="3429"/>
                  </a:moveTo>
                  <a:cubicBezTo>
                    <a:pt x="129585" y="3832"/>
                    <a:pt x="129661" y="4272"/>
                    <a:pt x="129624" y="4272"/>
                  </a:cubicBezTo>
                  <a:cubicBezTo>
                    <a:pt x="129624" y="4272"/>
                    <a:pt x="129624" y="4272"/>
                    <a:pt x="129623" y="4272"/>
                  </a:cubicBezTo>
                  <a:cubicBezTo>
                    <a:pt x="129623" y="4272"/>
                    <a:pt x="129595" y="4269"/>
                    <a:pt x="129492" y="3849"/>
                  </a:cubicBezTo>
                  <a:cubicBezTo>
                    <a:pt x="129501" y="3846"/>
                    <a:pt x="129354" y="3441"/>
                    <a:pt x="129392" y="3435"/>
                  </a:cubicBezTo>
                  <a:lnTo>
                    <a:pt x="129426" y="3429"/>
                  </a:lnTo>
                  <a:close/>
                  <a:moveTo>
                    <a:pt x="489" y="9772"/>
                  </a:moveTo>
                  <a:cubicBezTo>
                    <a:pt x="526" y="9775"/>
                    <a:pt x="561" y="9778"/>
                    <a:pt x="561" y="10188"/>
                  </a:cubicBezTo>
                  <a:lnTo>
                    <a:pt x="526" y="10596"/>
                  </a:lnTo>
                  <a:lnTo>
                    <a:pt x="489" y="10182"/>
                  </a:lnTo>
                  <a:lnTo>
                    <a:pt x="489" y="9772"/>
                  </a:lnTo>
                  <a:close/>
                  <a:moveTo>
                    <a:pt x="129701" y="17189"/>
                  </a:moveTo>
                  <a:cubicBezTo>
                    <a:pt x="129725" y="17189"/>
                    <a:pt x="129757" y="17392"/>
                    <a:pt x="129777" y="17879"/>
                  </a:cubicBezTo>
                  <a:cubicBezTo>
                    <a:pt x="129777" y="18256"/>
                    <a:pt x="129777" y="18287"/>
                    <a:pt x="129750" y="18287"/>
                  </a:cubicBezTo>
                  <a:cubicBezTo>
                    <a:pt x="129748" y="18287"/>
                    <a:pt x="129745" y="18286"/>
                    <a:pt x="129743" y="18286"/>
                  </a:cubicBezTo>
                  <a:cubicBezTo>
                    <a:pt x="129708" y="18283"/>
                    <a:pt x="129670" y="17869"/>
                    <a:pt x="129670" y="17459"/>
                  </a:cubicBezTo>
                  <a:cubicBezTo>
                    <a:pt x="129672" y="17289"/>
                    <a:pt x="129684" y="17189"/>
                    <a:pt x="129701" y="17189"/>
                  </a:cubicBezTo>
                  <a:close/>
                  <a:moveTo>
                    <a:pt x="465" y="34675"/>
                  </a:moveTo>
                  <a:cubicBezTo>
                    <a:pt x="469" y="34675"/>
                    <a:pt x="473" y="34720"/>
                    <a:pt x="473" y="34858"/>
                  </a:cubicBezTo>
                  <a:cubicBezTo>
                    <a:pt x="450" y="34856"/>
                    <a:pt x="458" y="34675"/>
                    <a:pt x="465" y="34675"/>
                  </a:cubicBezTo>
                  <a:close/>
                  <a:moveTo>
                    <a:pt x="401" y="36497"/>
                  </a:moveTo>
                  <a:cubicBezTo>
                    <a:pt x="439" y="36500"/>
                    <a:pt x="473" y="36503"/>
                    <a:pt x="473" y="36917"/>
                  </a:cubicBezTo>
                  <a:lnTo>
                    <a:pt x="435" y="37324"/>
                  </a:lnTo>
                  <a:lnTo>
                    <a:pt x="401" y="36910"/>
                  </a:lnTo>
                  <a:lnTo>
                    <a:pt x="401" y="36497"/>
                  </a:lnTo>
                  <a:close/>
                  <a:moveTo>
                    <a:pt x="435" y="39380"/>
                  </a:moveTo>
                  <a:cubicBezTo>
                    <a:pt x="470" y="39383"/>
                    <a:pt x="470" y="39383"/>
                    <a:pt x="470" y="39794"/>
                  </a:cubicBezTo>
                  <a:cubicBezTo>
                    <a:pt x="470" y="39794"/>
                    <a:pt x="436" y="40198"/>
                    <a:pt x="398" y="40198"/>
                  </a:cubicBezTo>
                  <a:cubicBezTo>
                    <a:pt x="398" y="40198"/>
                    <a:pt x="398" y="40198"/>
                    <a:pt x="398" y="40198"/>
                  </a:cubicBezTo>
                  <a:lnTo>
                    <a:pt x="398" y="40201"/>
                  </a:lnTo>
                  <a:cubicBezTo>
                    <a:pt x="363" y="40198"/>
                    <a:pt x="363" y="39784"/>
                    <a:pt x="435" y="39380"/>
                  </a:cubicBezTo>
                  <a:close/>
                  <a:moveTo>
                    <a:pt x="501" y="46378"/>
                  </a:moveTo>
                  <a:cubicBezTo>
                    <a:pt x="501" y="46378"/>
                    <a:pt x="501" y="46378"/>
                    <a:pt x="501" y="46378"/>
                  </a:cubicBezTo>
                  <a:cubicBezTo>
                    <a:pt x="539" y="46381"/>
                    <a:pt x="501" y="46788"/>
                    <a:pt x="501" y="47202"/>
                  </a:cubicBezTo>
                  <a:cubicBezTo>
                    <a:pt x="487" y="47370"/>
                    <a:pt x="479" y="47469"/>
                    <a:pt x="474" y="47469"/>
                  </a:cubicBezTo>
                  <a:cubicBezTo>
                    <a:pt x="467" y="47469"/>
                    <a:pt x="467" y="47269"/>
                    <a:pt x="467" y="46785"/>
                  </a:cubicBezTo>
                  <a:cubicBezTo>
                    <a:pt x="467" y="46381"/>
                    <a:pt x="500" y="46378"/>
                    <a:pt x="501" y="46378"/>
                  </a:cubicBezTo>
                  <a:close/>
                  <a:moveTo>
                    <a:pt x="285" y="49239"/>
                  </a:moveTo>
                  <a:cubicBezTo>
                    <a:pt x="310" y="49241"/>
                    <a:pt x="302" y="49422"/>
                    <a:pt x="293" y="49422"/>
                  </a:cubicBezTo>
                  <a:cubicBezTo>
                    <a:pt x="289" y="49422"/>
                    <a:pt x="285" y="49376"/>
                    <a:pt x="285" y="49239"/>
                  </a:cubicBezTo>
                  <a:close/>
                  <a:moveTo>
                    <a:pt x="1204" y="48906"/>
                  </a:moveTo>
                  <a:cubicBezTo>
                    <a:pt x="1175" y="48906"/>
                    <a:pt x="1175" y="48936"/>
                    <a:pt x="1175" y="49314"/>
                  </a:cubicBezTo>
                  <a:cubicBezTo>
                    <a:pt x="1175" y="49314"/>
                    <a:pt x="1213" y="49731"/>
                    <a:pt x="1247" y="49734"/>
                  </a:cubicBezTo>
                  <a:cubicBezTo>
                    <a:pt x="1247" y="49734"/>
                    <a:pt x="1247" y="49734"/>
                    <a:pt x="1247" y="49734"/>
                  </a:cubicBezTo>
                  <a:cubicBezTo>
                    <a:pt x="1282" y="49734"/>
                    <a:pt x="1281" y="49322"/>
                    <a:pt x="1213" y="48907"/>
                  </a:cubicBezTo>
                  <a:cubicBezTo>
                    <a:pt x="1210" y="48906"/>
                    <a:pt x="1207" y="48906"/>
                    <a:pt x="1204" y="48906"/>
                  </a:cubicBezTo>
                  <a:close/>
                  <a:moveTo>
                    <a:pt x="30" y="49216"/>
                  </a:moveTo>
                  <a:cubicBezTo>
                    <a:pt x="3" y="49216"/>
                    <a:pt x="3" y="49247"/>
                    <a:pt x="3" y="49624"/>
                  </a:cubicBezTo>
                  <a:cubicBezTo>
                    <a:pt x="1" y="50107"/>
                    <a:pt x="0" y="50307"/>
                    <a:pt x="8" y="50307"/>
                  </a:cubicBezTo>
                  <a:cubicBezTo>
                    <a:pt x="13" y="50307"/>
                    <a:pt x="22" y="50208"/>
                    <a:pt x="37" y="50038"/>
                  </a:cubicBezTo>
                  <a:lnTo>
                    <a:pt x="37" y="49217"/>
                  </a:lnTo>
                  <a:cubicBezTo>
                    <a:pt x="35" y="49217"/>
                    <a:pt x="32" y="49216"/>
                    <a:pt x="30" y="49216"/>
                  </a:cubicBezTo>
                  <a:close/>
                  <a:moveTo>
                    <a:pt x="498" y="53780"/>
                  </a:moveTo>
                  <a:cubicBezTo>
                    <a:pt x="498" y="53780"/>
                    <a:pt x="498" y="53780"/>
                    <a:pt x="498" y="53780"/>
                  </a:cubicBezTo>
                  <a:cubicBezTo>
                    <a:pt x="498" y="53780"/>
                    <a:pt x="533" y="53783"/>
                    <a:pt x="533" y="54196"/>
                  </a:cubicBezTo>
                  <a:cubicBezTo>
                    <a:pt x="533" y="54607"/>
                    <a:pt x="495" y="55014"/>
                    <a:pt x="495" y="55014"/>
                  </a:cubicBezTo>
                  <a:cubicBezTo>
                    <a:pt x="460" y="55011"/>
                    <a:pt x="460" y="54601"/>
                    <a:pt x="460" y="54601"/>
                  </a:cubicBezTo>
                  <a:cubicBezTo>
                    <a:pt x="460" y="54192"/>
                    <a:pt x="460" y="53780"/>
                    <a:pt x="498" y="53780"/>
                  </a:cubicBezTo>
                  <a:close/>
                  <a:moveTo>
                    <a:pt x="282" y="56641"/>
                  </a:moveTo>
                  <a:cubicBezTo>
                    <a:pt x="281" y="56641"/>
                    <a:pt x="247" y="56644"/>
                    <a:pt x="247" y="57048"/>
                  </a:cubicBezTo>
                  <a:lnTo>
                    <a:pt x="244" y="57462"/>
                  </a:lnTo>
                  <a:cubicBezTo>
                    <a:pt x="244" y="57462"/>
                    <a:pt x="245" y="57462"/>
                    <a:pt x="245" y="57462"/>
                  </a:cubicBezTo>
                  <a:cubicBezTo>
                    <a:pt x="282" y="57462"/>
                    <a:pt x="316" y="57054"/>
                    <a:pt x="316" y="57054"/>
                  </a:cubicBezTo>
                  <a:cubicBezTo>
                    <a:pt x="316" y="56644"/>
                    <a:pt x="282" y="56641"/>
                    <a:pt x="282" y="56641"/>
                  </a:cubicBezTo>
                  <a:cubicBezTo>
                    <a:pt x="282" y="56641"/>
                    <a:pt x="282" y="56641"/>
                    <a:pt x="282" y="56641"/>
                  </a:cubicBezTo>
                  <a:close/>
                  <a:moveTo>
                    <a:pt x="378" y="61175"/>
                  </a:moveTo>
                  <a:cubicBezTo>
                    <a:pt x="380" y="61175"/>
                    <a:pt x="382" y="61175"/>
                    <a:pt x="385" y="61175"/>
                  </a:cubicBezTo>
                  <a:lnTo>
                    <a:pt x="385" y="61586"/>
                  </a:lnTo>
                  <a:lnTo>
                    <a:pt x="351" y="61993"/>
                  </a:lnTo>
                  <a:lnTo>
                    <a:pt x="351" y="61583"/>
                  </a:lnTo>
                  <a:cubicBezTo>
                    <a:pt x="351" y="61205"/>
                    <a:pt x="351" y="61175"/>
                    <a:pt x="378" y="61175"/>
                  </a:cubicBezTo>
                  <a:close/>
                  <a:moveTo>
                    <a:pt x="366" y="64705"/>
                  </a:moveTo>
                  <a:cubicBezTo>
                    <a:pt x="380" y="64705"/>
                    <a:pt x="398" y="64756"/>
                    <a:pt x="420" y="64880"/>
                  </a:cubicBezTo>
                  <a:cubicBezTo>
                    <a:pt x="420" y="65290"/>
                    <a:pt x="420" y="65290"/>
                    <a:pt x="420" y="65701"/>
                  </a:cubicBezTo>
                  <a:cubicBezTo>
                    <a:pt x="382" y="65698"/>
                    <a:pt x="348" y="65694"/>
                    <a:pt x="348" y="65284"/>
                  </a:cubicBezTo>
                  <a:cubicBezTo>
                    <a:pt x="323" y="64993"/>
                    <a:pt x="333" y="64705"/>
                    <a:pt x="366" y="64705"/>
                  </a:cubicBezTo>
                  <a:close/>
                  <a:moveTo>
                    <a:pt x="558" y="68183"/>
                  </a:moveTo>
                  <a:lnTo>
                    <a:pt x="595" y="68186"/>
                  </a:lnTo>
                  <a:cubicBezTo>
                    <a:pt x="595" y="68595"/>
                    <a:pt x="629" y="69007"/>
                    <a:pt x="596" y="69007"/>
                  </a:cubicBezTo>
                  <a:cubicBezTo>
                    <a:pt x="595" y="69007"/>
                    <a:pt x="595" y="69007"/>
                    <a:pt x="595" y="69007"/>
                  </a:cubicBezTo>
                  <a:cubicBezTo>
                    <a:pt x="595" y="69086"/>
                    <a:pt x="594" y="69120"/>
                    <a:pt x="592" y="69120"/>
                  </a:cubicBezTo>
                  <a:cubicBezTo>
                    <a:pt x="582" y="69120"/>
                    <a:pt x="558" y="68515"/>
                    <a:pt x="558" y="68183"/>
                  </a:cubicBezTo>
                  <a:close/>
                  <a:moveTo>
                    <a:pt x="166" y="71439"/>
                  </a:moveTo>
                  <a:lnTo>
                    <a:pt x="200" y="71442"/>
                  </a:lnTo>
                  <a:lnTo>
                    <a:pt x="238" y="71445"/>
                  </a:lnTo>
                  <a:lnTo>
                    <a:pt x="238" y="71445"/>
                  </a:lnTo>
                  <a:lnTo>
                    <a:pt x="166" y="71439"/>
                  </a:lnTo>
                  <a:close/>
                  <a:moveTo>
                    <a:pt x="129684" y="75041"/>
                  </a:moveTo>
                  <a:cubicBezTo>
                    <a:pt x="129690" y="75041"/>
                    <a:pt x="129697" y="75042"/>
                    <a:pt x="129705" y="75043"/>
                  </a:cubicBezTo>
                  <a:cubicBezTo>
                    <a:pt x="129743" y="75046"/>
                    <a:pt x="129777" y="75049"/>
                    <a:pt x="129777" y="75462"/>
                  </a:cubicBezTo>
                  <a:cubicBezTo>
                    <a:pt x="129811" y="75875"/>
                    <a:pt x="129812" y="76080"/>
                    <a:pt x="129794" y="76080"/>
                  </a:cubicBezTo>
                  <a:cubicBezTo>
                    <a:pt x="129777" y="76080"/>
                    <a:pt x="129741" y="75871"/>
                    <a:pt x="129705" y="75456"/>
                  </a:cubicBezTo>
                  <a:cubicBezTo>
                    <a:pt x="129641" y="75082"/>
                    <a:pt x="129634" y="75041"/>
                    <a:pt x="129684" y="75041"/>
                  </a:cubicBezTo>
                  <a:close/>
                  <a:moveTo>
                    <a:pt x="448" y="76399"/>
                  </a:moveTo>
                  <a:cubicBezTo>
                    <a:pt x="482" y="76403"/>
                    <a:pt x="517" y="76406"/>
                    <a:pt x="517" y="76816"/>
                  </a:cubicBezTo>
                  <a:lnTo>
                    <a:pt x="517" y="77227"/>
                  </a:lnTo>
                  <a:cubicBezTo>
                    <a:pt x="482" y="77224"/>
                    <a:pt x="448" y="76810"/>
                    <a:pt x="448" y="76810"/>
                  </a:cubicBezTo>
                  <a:lnTo>
                    <a:pt x="448" y="76399"/>
                  </a:lnTo>
                  <a:close/>
                  <a:moveTo>
                    <a:pt x="283" y="79404"/>
                  </a:moveTo>
                  <a:cubicBezTo>
                    <a:pt x="291" y="79404"/>
                    <a:pt x="308" y="79506"/>
                    <a:pt x="338" y="79681"/>
                  </a:cubicBezTo>
                  <a:cubicBezTo>
                    <a:pt x="373" y="80094"/>
                    <a:pt x="407" y="80508"/>
                    <a:pt x="407" y="80508"/>
                  </a:cubicBezTo>
                  <a:cubicBezTo>
                    <a:pt x="407" y="80627"/>
                    <a:pt x="404" y="80677"/>
                    <a:pt x="398" y="80677"/>
                  </a:cubicBezTo>
                  <a:cubicBezTo>
                    <a:pt x="384" y="80677"/>
                    <a:pt x="353" y="80383"/>
                    <a:pt x="304" y="80088"/>
                  </a:cubicBezTo>
                  <a:lnTo>
                    <a:pt x="301" y="80088"/>
                  </a:lnTo>
                  <a:cubicBezTo>
                    <a:pt x="281" y="79605"/>
                    <a:pt x="272" y="79404"/>
                    <a:pt x="283" y="79404"/>
                  </a:cubicBezTo>
                  <a:close/>
                  <a:moveTo>
                    <a:pt x="56546" y="84745"/>
                  </a:moveTo>
                  <a:cubicBezTo>
                    <a:pt x="56133" y="84745"/>
                    <a:pt x="56129" y="84779"/>
                    <a:pt x="56126" y="84817"/>
                  </a:cubicBezTo>
                  <a:lnTo>
                    <a:pt x="56540" y="84817"/>
                  </a:lnTo>
                  <a:cubicBezTo>
                    <a:pt x="56540" y="84817"/>
                    <a:pt x="56954" y="84782"/>
                    <a:pt x="56957" y="84745"/>
                  </a:cubicBezTo>
                  <a:close/>
                  <a:moveTo>
                    <a:pt x="24434" y="85080"/>
                  </a:moveTo>
                  <a:cubicBezTo>
                    <a:pt x="24024" y="85080"/>
                    <a:pt x="23610" y="85115"/>
                    <a:pt x="23610" y="85115"/>
                  </a:cubicBezTo>
                  <a:cubicBezTo>
                    <a:pt x="23607" y="85152"/>
                    <a:pt x="24017" y="85152"/>
                    <a:pt x="24428" y="85152"/>
                  </a:cubicBezTo>
                  <a:cubicBezTo>
                    <a:pt x="24668" y="85162"/>
                    <a:pt x="24874" y="85166"/>
                    <a:pt x="25044" y="85166"/>
                  </a:cubicBezTo>
                  <a:cubicBezTo>
                    <a:pt x="25456" y="85166"/>
                    <a:pt x="25663" y="85142"/>
                    <a:pt x="25666" y="85118"/>
                  </a:cubicBezTo>
                  <a:cubicBezTo>
                    <a:pt x="25669" y="85080"/>
                    <a:pt x="25258" y="85080"/>
                    <a:pt x="24434" y="85080"/>
                  </a:cubicBezTo>
                  <a:close/>
                  <a:moveTo>
                    <a:pt x="28129" y="85152"/>
                  </a:moveTo>
                  <a:cubicBezTo>
                    <a:pt x="28126" y="85190"/>
                    <a:pt x="27302" y="85224"/>
                    <a:pt x="26891" y="85224"/>
                  </a:cubicBezTo>
                  <a:cubicBezTo>
                    <a:pt x="26477" y="85224"/>
                    <a:pt x="26480" y="85187"/>
                    <a:pt x="27308" y="85152"/>
                  </a:cubicBezTo>
                  <a:close/>
                  <a:moveTo>
                    <a:pt x="6741" y="85174"/>
                  </a:moveTo>
                  <a:lnTo>
                    <a:pt x="5910" y="85246"/>
                  </a:lnTo>
                  <a:cubicBezTo>
                    <a:pt x="5454" y="85305"/>
                    <a:pt x="5249" y="85331"/>
                    <a:pt x="5157" y="85331"/>
                  </a:cubicBezTo>
                  <a:cubicBezTo>
                    <a:pt x="5082" y="85331"/>
                    <a:pt x="5083" y="85313"/>
                    <a:pt x="5086" y="85281"/>
                  </a:cubicBezTo>
                  <a:cubicBezTo>
                    <a:pt x="5089" y="85246"/>
                    <a:pt x="5092" y="85209"/>
                    <a:pt x="5916" y="85174"/>
                  </a:cubicBezTo>
                  <a:close/>
                  <a:moveTo>
                    <a:pt x="50335" y="85202"/>
                  </a:moveTo>
                  <a:cubicBezTo>
                    <a:pt x="50749" y="85202"/>
                    <a:pt x="51156" y="85240"/>
                    <a:pt x="51153" y="85274"/>
                  </a:cubicBezTo>
                  <a:cubicBezTo>
                    <a:pt x="51557" y="85346"/>
                    <a:pt x="51557" y="85346"/>
                    <a:pt x="50736" y="85346"/>
                  </a:cubicBezTo>
                  <a:cubicBezTo>
                    <a:pt x="50322" y="85346"/>
                    <a:pt x="49912" y="85346"/>
                    <a:pt x="49915" y="85309"/>
                  </a:cubicBezTo>
                  <a:lnTo>
                    <a:pt x="50326" y="85309"/>
                  </a:lnTo>
                  <a:cubicBezTo>
                    <a:pt x="50325" y="85320"/>
                    <a:pt x="50360" y="85325"/>
                    <a:pt x="50401" y="85325"/>
                  </a:cubicBezTo>
                  <a:cubicBezTo>
                    <a:pt x="50497" y="85325"/>
                    <a:pt x="50618" y="85299"/>
                    <a:pt x="50329" y="85274"/>
                  </a:cubicBezTo>
                  <a:cubicBezTo>
                    <a:pt x="50332" y="85240"/>
                    <a:pt x="50335" y="85202"/>
                    <a:pt x="50335" y="85202"/>
                  </a:cubicBezTo>
                  <a:close/>
                  <a:moveTo>
                    <a:pt x="55675" y="85278"/>
                  </a:moveTo>
                  <a:lnTo>
                    <a:pt x="56086" y="85315"/>
                  </a:lnTo>
                  <a:cubicBezTo>
                    <a:pt x="56082" y="85350"/>
                    <a:pt x="55672" y="85350"/>
                    <a:pt x="55258" y="85350"/>
                  </a:cubicBezTo>
                  <a:cubicBezTo>
                    <a:pt x="54848" y="85350"/>
                    <a:pt x="54848" y="85350"/>
                    <a:pt x="54851" y="85312"/>
                  </a:cubicBezTo>
                  <a:cubicBezTo>
                    <a:pt x="54851" y="85312"/>
                    <a:pt x="55264" y="85278"/>
                    <a:pt x="55675" y="85278"/>
                  </a:cubicBezTo>
                  <a:close/>
                  <a:moveTo>
                    <a:pt x="7549" y="85318"/>
                  </a:moveTo>
                  <a:lnTo>
                    <a:pt x="7960" y="85353"/>
                  </a:lnTo>
                  <a:cubicBezTo>
                    <a:pt x="7957" y="85390"/>
                    <a:pt x="7543" y="85390"/>
                    <a:pt x="7132" y="85390"/>
                  </a:cubicBezTo>
                  <a:lnTo>
                    <a:pt x="7135" y="85353"/>
                  </a:lnTo>
                  <a:lnTo>
                    <a:pt x="7549" y="85318"/>
                  </a:lnTo>
                  <a:close/>
                  <a:moveTo>
                    <a:pt x="49078" y="85488"/>
                  </a:moveTo>
                  <a:cubicBezTo>
                    <a:pt x="49075" y="85522"/>
                    <a:pt x="49075" y="85522"/>
                    <a:pt x="49486" y="85522"/>
                  </a:cubicBezTo>
                  <a:lnTo>
                    <a:pt x="49896" y="85522"/>
                  </a:lnTo>
                  <a:lnTo>
                    <a:pt x="49489" y="85488"/>
                  </a:lnTo>
                  <a:close/>
                  <a:moveTo>
                    <a:pt x="42983" y="0"/>
                  </a:moveTo>
                  <a:lnTo>
                    <a:pt x="42983" y="0"/>
                  </a:lnTo>
                  <a:cubicBezTo>
                    <a:pt x="42569" y="35"/>
                    <a:pt x="42159" y="35"/>
                    <a:pt x="42159" y="35"/>
                  </a:cubicBezTo>
                  <a:cubicBezTo>
                    <a:pt x="42156" y="69"/>
                    <a:pt x="41742" y="69"/>
                    <a:pt x="40511" y="69"/>
                  </a:cubicBezTo>
                  <a:lnTo>
                    <a:pt x="37217" y="104"/>
                  </a:lnTo>
                  <a:cubicBezTo>
                    <a:pt x="36393" y="104"/>
                    <a:pt x="35161" y="101"/>
                    <a:pt x="34751" y="66"/>
                  </a:cubicBezTo>
                  <a:cubicBezTo>
                    <a:pt x="34340" y="66"/>
                    <a:pt x="33930" y="66"/>
                    <a:pt x="33102" y="101"/>
                  </a:cubicBezTo>
                  <a:cubicBezTo>
                    <a:pt x="32895" y="118"/>
                    <a:pt x="32587" y="127"/>
                    <a:pt x="32330" y="127"/>
                  </a:cubicBezTo>
                  <a:cubicBezTo>
                    <a:pt x="32074" y="127"/>
                    <a:pt x="31869" y="118"/>
                    <a:pt x="31871" y="101"/>
                  </a:cubicBezTo>
                  <a:lnTo>
                    <a:pt x="31457" y="101"/>
                  </a:lnTo>
                  <a:cubicBezTo>
                    <a:pt x="30633" y="135"/>
                    <a:pt x="30222" y="135"/>
                    <a:pt x="30222" y="135"/>
                  </a:cubicBezTo>
                  <a:cubicBezTo>
                    <a:pt x="30224" y="109"/>
                    <a:pt x="30018" y="83"/>
                    <a:pt x="29750" y="83"/>
                  </a:cubicBezTo>
                  <a:cubicBezTo>
                    <a:pt x="29641" y="83"/>
                    <a:pt x="29521" y="88"/>
                    <a:pt x="29401" y="98"/>
                  </a:cubicBezTo>
                  <a:cubicBezTo>
                    <a:pt x="29398" y="130"/>
                    <a:pt x="29096" y="132"/>
                    <a:pt x="28491" y="132"/>
                  </a:cubicBezTo>
                  <a:cubicBezTo>
                    <a:pt x="28390" y="132"/>
                    <a:pt x="28281" y="132"/>
                    <a:pt x="28163" y="132"/>
                  </a:cubicBezTo>
                  <a:cubicBezTo>
                    <a:pt x="27756" y="113"/>
                    <a:pt x="24158" y="104"/>
                    <a:pt x="20661" y="101"/>
                  </a:cubicBezTo>
                  <a:lnTo>
                    <a:pt x="15904" y="104"/>
                  </a:lnTo>
                  <a:lnTo>
                    <a:pt x="14356" y="113"/>
                  </a:lnTo>
                  <a:lnTo>
                    <a:pt x="13923" y="116"/>
                  </a:lnTo>
                  <a:cubicBezTo>
                    <a:pt x="13823" y="120"/>
                    <a:pt x="13770" y="123"/>
                    <a:pt x="13770" y="123"/>
                  </a:cubicBezTo>
                  <a:lnTo>
                    <a:pt x="11303" y="123"/>
                  </a:lnTo>
                  <a:cubicBezTo>
                    <a:pt x="11306" y="92"/>
                    <a:pt x="10924" y="80"/>
                    <a:pt x="10390" y="80"/>
                  </a:cubicBezTo>
                  <a:cubicBezTo>
                    <a:pt x="9685" y="80"/>
                    <a:pt x="8715" y="100"/>
                    <a:pt x="8013" y="120"/>
                  </a:cubicBezTo>
                  <a:cubicBezTo>
                    <a:pt x="7596" y="154"/>
                    <a:pt x="7186" y="154"/>
                    <a:pt x="6775" y="154"/>
                  </a:cubicBezTo>
                  <a:cubicBezTo>
                    <a:pt x="6777" y="113"/>
                    <a:pt x="6351" y="96"/>
                    <a:pt x="5829" y="96"/>
                  </a:cubicBezTo>
                  <a:cubicBezTo>
                    <a:pt x="5467" y="96"/>
                    <a:pt x="5059" y="104"/>
                    <a:pt x="4716" y="120"/>
                  </a:cubicBezTo>
                  <a:cubicBezTo>
                    <a:pt x="4374" y="176"/>
                    <a:pt x="4048" y="242"/>
                    <a:pt x="3900" y="242"/>
                  </a:cubicBezTo>
                  <a:cubicBezTo>
                    <a:pt x="3850" y="242"/>
                    <a:pt x="3820" y="235"/>
                    <a:pt x="3817" y="217"/>
                  </a:cubicBezTo>
                  <a:cubicBezTo>
                    <a:pt x="3817" y="209"/>
                    <a:pt x="3801" y="205"/>
                    <a:pt x="3772" y="205"/>
                  </a:cubicBezTo>
                  <a:cubicBezTo>
                    <a:pt x="3689" y="205"/>
                    <a:pt x="3500" y="238"/>
                    <a:pt x="3259" y="326"/>
                  </a:cubicBezTo>
                  <a:cubicBezTo>
                    <a:pt x="2933" y="433"/>
                    <a:pt x="2526" y="668"/>
                    <a:pt x="2181" y="966"/>
                  </a:cubicBezTo>
                  <a:cubicBezTo>
                    <a:pt x="1839" y="1267"/>
                    <a:pt x="1846" y="1267"/>
                    <a:pt x="1501" y="1552"/>
                  </a:cubicBezTo>
                  <a:cubicBezTo>
                    <a:pt x="1413" y="1621"/>
                    <a:pt x="1329" y="1696"/>
                    <a:pt x="1250" y="1768"/>
                  </a:cubicBezTo>
                  <a:cubicBezTo>
                    <a:pt x="1178" y="1846"/>
                    <a:pt x="1115" y="1921"/>
                    <a:pt x="1062" y="1987"/>
                  </a:cubicBezTo>
                  <a:cubicBezTo>
                    <a:pt x="952" y="2119"/>
                    <a:pt x="905" y="2229"/>
                    <a:pt x="918" y="2238"/>
                  </a:cubicBezTo>
                  <a:cubicBezTo>
                    <a:pt x="730" y="2667"/>
                    <a:pt x="558" y="3059"/>
                    <a:pt x="373" y="3479"/>
                  </a:cubicBezTo>
                  <a:cubicBezTo>
                    <a:pt x="335" y="3586"/>
                    <a:pt x="301" y="3680"/>
                    <a:pt x="276" y="3764"/>
                  </a:cubicBezTo>
                  <a:cubicBezTo>
                    <a:pt x="257" y="3849"/>
                    <a:pt x="241" y="3924"/>
                    <a:pt x="225" y="3990"/>
                  </a:cubicBezTo>
                  <a:cubicBezTo>
                    <a:pt x="197" y="4093"/>
                    <a:pt x="182" y="4200"/>
                    <a:pt x="172" y="4306"/>
                  </a:cubicBezTo>
                  <a:cubicBezTo>
                    <a:pt x="163" y="4476"/>
                    <a:pt x="175" y="4645"/>
                    <a:pt x="210" y="4811"/>
                  </a:cubicBezTo>
                  <a:cubicBezTo>
                    <a:pt x="279" y="5228"/>
                    <a:pt x="279" y="6873"/>
                    <a:pt x="207" y="7277"/>
                  </a:cubicBezTo>
                  <a:cubicBezTo>
                    <a:pt x="207" y="7691"/>
                    <a:pt x="172" y="8098"/>
                    <a:pt x="207" y="8101"/>
                  </a:cubicBezTo>
                  <a:lnTo>
                    <a:pt x="172" y="8509"/>
                  </a:lnTo>
                  <a:lnTo>
                    <a:pt x="169" y="9333"/>
                  </a:lnTo>
                  <a:lnTo>
                    <a:pt x="207" y="9336"/>
                  </a:lnTo>
                  <a:cubicBezTo>
                    <a:pt x="207" y="9747"/>
                    <a:pt x="169" y="12210"/>
                    <a:pt x="166" y="15090"/>
                  </a:cubicBezTo>
                  <a:cubicBezTo>
                    <a:pt x="163" y="18960"/>
                    <a:pt x="163" y="20121"/>
                    <a:pt x="186" y="20121"/>
                  </a:cubicBezTo>
                  <a:cubicBezTo>
                    <a:pt x="190" y="20121"/>
                    <a:pt x="195" y="20088"/>
                    <a:pt x="200" y="20029"/>
                  </a:cubicBezTo>
                  <a:cubicBezTo>
                    <a:pt x="213" y="19952"/>
                    <a:pt x="224" y="19920"/>
                    <a:pt x="232" y="19920"/>
                  </a:cubicBezTo>
                  <a:cubicBezTo>
                    <a:pt x="267" y="19920"/>
                    <a:pt x="256" y="20522"/>
                    <a:pt x="197" y="20850"/>
                  </a:cubicBezTo>
                  <a:cubicBezTo>
                    <a:pt x="197" y="21263"/>
                    <a:pt x="163" y="22081"/>
                    <a:pt x="163" y="22905"/>
                  </a:cubicBezTo>
                  <a:cubicBezTo>
                    <a:pt x="160" y="23725"/>
                    <a:pt x="160" y="24548"/>
                    <a:pt x="125" y="24548"/>
                  </a:cubicBezTo>
                  <a:cubicBezTo>
                    <a:pt x="125" y="24548"/>
                    <a:pt x="125" y="24548"/>
                    <a:pt x="125" y="24548"/>
                  </a:cubicBezTo>
                  <a:lnTo>
                    <a:pt x="125" y="24958"/>
                  </a:lnTo>
                  <a:cubicBezTo>
                    <a:pt x="194" y="25785"/>
                    <a:pt x="194" y="28255"/>
                    <a:pt x="156" y="29483"/>
                  </a:cubicBezTo>
                  <a:cubicBezTo>
                    <a:pt x="156" y="30307"/>
                    <a:pt x="156" y="30718"/>
                    <a:pt x="191" y="31545"/>
                  </a:cubicBezTo>
                  <a:cubicBezTo>
                    <a:pt x="225" y="32370"/>
                    <a:pt x="225" y="32370"/>
                    <a:pt x="191" y="32777"/>
                  </a:cubicBezTo>
                  <a:cubicBezTo>
                    <a:pt x="182" y="32777"/>
                    <a:pt x="172" y="32930"/>
                    <a:pt x="166" y="33162"/>
                  </a:cubicBezTo>
                  <a:cubicBezTo>
                    <a:pt x="163" y="33391"/>
                    <a:pt x="156" y="33701"/>
                    <a:pt x="150" y="34009"/>
                  </a:cubicBezTo>
                  <a:cubicBezTo>
                    <a:pt x="144" y="34626"/>
                    <a:pt x="153" y="35243"/>
                    <a:pt x="188" y="35246"/>
                  </a:cubicBezTo>
                  <a:lnTo>
                    <a:pt x="153" y="35654"/>
                  </a:lnTo>
                  <a:cubicBezTo>
                    <a:pt x="119" y="36061"/>
                    <a:pt x="153" y="36478"/>
                    <a:pt x="188" y="36481"/>
                  </a:cubicBezTo>
                  <a:cubicBezTo>
                    <a:pt x="260" y="36487"/>
                    <a:pt x="260" y="36898"/>
                    <a:pt x="153" y="37299"/>
                  </a:cubicBezTo>
                  <a:cubicBezTo>
                    <a:pt x="153" y="37299"/>
                    <a:pt x="152" y="37299"/>
                    <a:pt x="152" y="37299"/>
                  </a:cubicBezTo>
                  <a:cubicBezTo>
                    <a:pt x="81" y="37299"/>
                    <a:pt x="82" y="37703"/>
                    <a:pt x="116" y="37706"/>
                  </a:cubicBezTo>
                  <a:cubicBezTo>
                    <a:pt x="150" y="38123"/>
                    <a:pt x="188" y="38537"/>
                    <a:pt x="150" y="38944"/>
                  </a:cubicBezTo>
                  <a:cubicBezTo>
                    <a:pt x="150" y="39355"/>
                    <a:pt x="150" y="39768"/>
                    <a:pt x="222" y="39772"/>
                  </a:cubicBezTo>
                  <a:cubicBezTo>
                    <a:pt x="257" y="39775"/>
                    <a:pt x="257" y="40188"/>
                    <a:pt x="257" y="40599"/>
                  </a:cubicBezTo>
                  <a:cubicBezTo>
                    <a:pt x="222" y="40596"/>
                    <a:pt x="222" y="40596"/>
                    <a:pt x="185" y="40182"/>
                  </a:cubicBezTo>
                  <a:cubicBezTo>
                    <a:pt x="185" y="40349"/>
                    <a:pt x="185" y="40635"/>
                    <a:pt x="185" y="41003"/>
                  </a:cubicBezTo>
                  <a:cubicBezTo>
                    <a:pt x="185" y="41413"/>
                    <a:pt x="150" y="42232"/>
                    <a:pt x="113" y="42232"/>
                  </a:cubicBezTo>
                  <a:cubicBezTo>
                    <a:pt x="113" y="42232"/>
                    <a:pt x="113" y="42232"/>
                    <a:pt x="113" y="42232"/>
                  </a:cubicBezTo>
                  <a:cubicBezTo>
                    <a:pt x="88" y="42521"/>
                    <a:pt x="81" y="42811"/>
                    <a:pt x="104" y="42811"/>
                  </a:cubicBezTo>
                  <a:cubicBezTo>
                    <a:pt x="113" y="42811"/>
                    <a:pt x="127" y="42763"/>
                    <a:pt x="147" y="42645"/>
                  </a:cubicBezTo>
                  <a:cubicBezTo>
                    <a:pt x="219" y="42652"/>
                    <a:pt x="219" y="42652"/>
                    <a:pt x="219" y="43476"/>
                  </a:cubicBezTo>
                  <a:cubicBezTo>
                    <a:pt x="219" y="43885"/>
                    <a:pt x="219" y="44294"/>
                    <a:pt x="182" y="44294"/>
                  </a:cubicBezTo>
                  <a:cubicBezTo>
                    <a:pt x="182" y="44294"/>
                    <a:pt x="182" y="44294"/>
                    <a:pt x="182" y="44294"/>
                  </a:cubicBezTo>
                  <a:cubicBezTo>
                    <a:pt x="180" y="44293"/>
                    <a:pt x="178" y="44293"/>
                    <a:pt x="176" y="44293"/>
                  </a:cubicBezTo>
                  <a:cubicBezTo>
                    <a:pt x="147" y="44293"/>
                    <a:pt x="147" y="44338"/>
                    <a:pt x="147" y="45115"/>
                  </a:cubicBezTo>
                  <a:cubicBezTo>
                    <a:pt x="147" y="46346"/>
                    <a:pt x="250" y="47590"/>
                    <a:pt x="323" y="48007"/>
                  </a:cubicBezTo>
                  <a:cubicBezTo>
                    <a:pt x="395" y="48013"/>
                    <a:pt x="395" y="48013"/>
                    <a:pt x="323" y="48418"/>
                  </a:cubicBezTo>
                  <a:cubicBezTo>
                    <a:pt x="288" y="48418"/>
                    <a:pt x="288" y="48828"/>
                    <a:pt x="285" y="49239"/>
                  </a:cubicBezTo>
                  <a:cubicBezTo>
                    <a:pt x="250" y="49236"/>
                    <a:pt x="250" y="48825"/>
                    <a:pt x="250" y="48415"/>
                  </a:cubicBezTo>
                  <a:lnTo>
                    <a:pt x="216" y="48411"/>
                  </a:lnTo>
                  <a:cubicBezTo>
                    <a:pt x="144" y="48819"/>
                    <a:pt x="144" y="49236"/>
                    <a:pt x="216" y="49643"/>
                  </a:cubicBezTo>
                  <a:cubicBezTo>
                    <a:pt x="250" y="50060"/>
                    <a:pt x="250" y="50060"/>
                    <a:pt x="216" y="50467"/>
                  </a:cubicBezTo>
                  <a:cubicBezTo>
                    <a:pt x="178" y="50875"/>
                    <a:pt x="144" y="51282"/>
                    <a:pt x="178" y="51285"/>
                  </a:cubicBezTo>
                  <a:cubicBezTo>
                    <a:pt x="178" y="51285"/>
                    <a:pt x="178" y="52109"/>
                    <a:pt x="141" y="52517"/>
                  </a:cubicBezTo>
                  <a:cubicBezTo>
                    <a:pt x="141" y="53341"/>
                    <a:pt x="141" y="53751"/>
                    <a:pt x="178" y="53755"/>
                  </a:cubicBezTo>
                  <a:cubicBezTo>
                    <a:pt x="213" y="53758"/>
                    <a:pt x="213" y="54168"/>
                    <a:pt x="213" y="54579"/>
                  </a:cubicBezTo>
                  <a:cubicBezTo>
                    <a:pt x="213" y="54989"/>
                    <a:pt x="213" y="55403"/>
                    <a:pt x="247" y="55406"/>
                  </a:cubicBezTo>
                  <a:cubicBezTo>
                    <a:pt x="282" y="55409"/>
                    <a:pt x="316" y="55823"/>
                    <a:pt x="316" y="56644"/>
                  </a:cubicBezTo>
                  <a:cubicBezTo>
                    <a:pt x="354" y="57471"/>
                    <a:pt x="354" y="57471"/>
                    <a:pt x="282" y="57876"/>
                  </a:cubicBezTo>
                  <a:cubicBezTo>
                    <a:pt x="282" y="57876"/>
                    <a:pt x="282" y="57876"/>
                    <a:pt x="281" y="57876"/>
                  </a:cubicBezTo>
                  <a:cubicBezTo>
                    <a:pt x="244" y="57876"/>
                    <a:pt x="244" y="58285"/>
                    <a:pt x="244" y="58697"/>
                  </a:cubicBezTo>
                  <a:cubicBezTo>
                    <a:pt x="244" y="58697"/>
                    <a:pt x="244" y="59107"/>
                    <a:pt x="210" y="59515"/>
                  </a:cubicBezTo>
                  <a:cubicBezTo>
                    <a:pt x="172" y="59922"/>
                    <a:pt x="210" y="59925"/>
                    <a:pt x="244" y="59928"/>
                  </a:cubicBezTo>
                  <a:lnTo>
                    <a:pt x="316" y="59934"/>
                  </a:lnTo>
                  <a:cubicBezTo>
                    <a:pt x="316" y="60347"/>
                    <a:pt x="245" y="60749"/>
                    <a:pt x="207" y="60749"/>
                  </a:cubicBezTo>
                  <a:cubicBezTo>
                    <a:pt x="207" y="60749"/>
                    <a:pt x="207" y="60749"/>
                    <a:pt x="207" y="60749"/>
                  </a:cubicBezTo>
                  <a:cubicBezTo>
                    <a:pt x="138" y="61154"/>
                    <a:pt x="138" y="61154"/>
                    <a:pt x="207" y="61160"/>
                  </a:cubicBezTo>
                  <a:cubicBezTo>
                    <a:pt x="244" y="61163"/>
                    <a:pt x="279" y="61577"/>
                    <a:pt x="241" y="62398"/>
                  </a:cubicBezTo>
                  <a:cubicBezTo>
                    <a:pt x="241" y="63217"/>
                    <a:pt x="241" y="64040"/>
                    <a:pt x="207" y="64040"/>
                  </a:cubicBezTo>
                  <a:cubicBezTo>
                    <a:pt x="207" y="64040"/>
                    <a:pt x="207" y="64040"/>
                    <a:pt x="207" y="64040"/>
                  </a:cubicBezTo>
                  <a:cubicBezTo>
                    <a:pt x="185" y="64312"/>
                    <a:pt x="185" y="64588"/>
                    <a:pt x="207" y="64861"/>
                  </a:cubicBezTo>
                  <a:cubicBezTo>
                    <a:pt x="241" y="65274"/>
                    <a:pt x="241" y="65688"/>
                    <a:pt x="203" y="66920"/>
                  </a:cubicBezTo>
                  <a:cubicBezTo>
                    <a:pt x="131" y="68969"/>
                    <a:pt x="131" y="68969"/>
                    <a:pt x="203" y="68975"/>
                  </a:cubicBezTo>
                  <a:cubicBezTo>
                    <a:pt x="238" y="68979"/>
                    <a:pt x="272" y="68982"/>
                    <a:pt x="203" y="69386"/>
                  </a:cubicBezTo>
                  <a:cubicBezTo>
                    <a:pt x="166" y="69793"/>
                    <a:pt x="200" y="70210"/>
                    <a:pt x="238" y="71034"/>
                  </a:cubicBezTo>
                  <a:cubicBezTo>
                    <a:pt x="272" y="71448"/>
                    <a:pt x="345" y="71454"/>
                    <a:pt x="379" y="71457"/>
                  </a:cubicBezTo>
                  <a:cubicBezTo>
                    <a:pt x="451" y="71464"/>
                    <a:pt x="451" y="71464"/>
                    <a:pt x="413" y="72285"/>
                  </a:cubicBezTo>
                  <a:cubicBezTo>
                    <a:pt x="413" y="72694"/>
                    <a:pt x="379" y="73100"/>
                    <a:pt x="342" y="73100"/>
                  </a:cubicBezTo>
                  <a:cubicBezTo>
                    <a:pt x="342" y="73100"/>
                    <a:pt x="342" y="73100"/>
                    <a:pt x="341" y="73100"/>
                  </a:cubicBezTo>
                  <a:cubicBezTo>
                    <a:pt x="307" y="73096"/>
                    <a:pt x="307" y="72686"/>
                    <a:pt x="307" y="72686"/>
                  </a:cubicBezTo>
                  <a:lnTo>
                    <a:pt x="307" y="72275"/>
                  </a:lnTo>
                  <a:cubicBezTo>
                    <a:pt x="305" y="72275"/>
                    <a:pt x="303" y="72275"/>
                    <a:pt x="301" y="72275"/>
                  </a:cubicBezTo>
                  <a:cubicBezTo>
                    <a:pt x="268" y="72275"/>
                    <a:pt x="235" y="72320"/>
                    <a:pt x="235" y="73090"/>
                  </a:cubicBezTo>
                  <a:cubicBezTo>
                    <a:pt x="200" y="73498"/>
                    <a:pt x="200" y="73911"/>
                    <a:pt x="235" y="73914"/>
                  </a:cubicBezTo>
                  <a:cubicBezTo>
                    <a:pt x="200" y="74322"/>
                    <a:pt x="197" y="75143"/>
                    <a:pt x="197" y="75967"/>
                  </a:cubicBezTo>
                  <a:cubicBezTo>
                    <a:pt x="197" y="76788"/>
                    <a:pt x="197" y="78023"/>
                    <a:pt x="160" y="78430"/>
                  </a:cubicBezTo>
                  <a:cubicBezTo>
                    <a:pt x="160" y="79254"/>
                    <a:pt x="160" y="79665"/>
                    <a:pt x="197" y="79668"/>
                  </a:cubicBezTo>
                  <a:cubicBezTo>
                    <a:pt x="266" y="79674"/>
                    <a:pt x="266" y="80082"/>
                    <a:pt x="232" y="80082"/>
                  </a:cubicBezTo>
                  <a:cubicBezTo>
                    <a:pt x="232" y="80082"/>
                    <a:pt x="232" y="80082"/>
                    <a:pt x="232" y="80082"/>
                  </a:cubicBezTo>
                  <a:cubicBezTo>
                    <a:pt x="194" y="80285"/>
                    <a:pt x="169" y="81724"/>
                    <a:pt x="156" y="83162"/>
                  </a:cubicBezTo>
                  <a:cubicBezTo>
                    <a:pt x="141" y="83576"/>
                    <a:pt x="257" y="84062"/>
                    <a:pt x="482" y="84419"/>
                  </a:cubicBezTo>
                  <a:cubicBezTo>
                    <a:pt x="683" y="84764"/>
                    <a:pt x="971" y="85049"/>
                    <a:pt x="1319" y="85246"/>
                  </a:cubicBezTo>
                  <a:cubicBezTo>
                    <a:pt x="1645" y="85437"/>
                    <a:pt x="2014" y="85538"/>
                    <a:pt x="2390" y="85538"/>
                  </a:cubicBezTo>
                  <a:cubicBezTo>
                    <a:pt x="2458" y="85538"/>
                    <a:pt x="2526" y="85535"/>
                    <a:pt x="2595" y="85528"/>
                  </a:cubicBezTo>
                  <a:lnTo>
                    <a:pt x="3419" y="85531"/>
                  </a:lnTo>
                  <a:cubicBezTo>
                    <a:pt x="3837" y="85549"/>
                    <a:pt x="4685" y="85558"/>
                    <a:pt x="5471" y="85558"/>
                  </a:cubicBezTo>
                  <a:cubicBezTo>
                    <a:pt x="6223" y="85558"/>
                    <a:pt x="6917" y="85550"/>
                    <a:pt x="7120" y="85531"/>
                  </a:cubicBezTo>
                  <a:lnTo>
                    <a:pt x="8355" y="85535"/>
                  </a:lnTo>
                  <a:cubicBezTo>
                    <a:pt x="8763" y="85552"/>
                    <a:pt x="9071" y="85560"/>
                    <a:pt x="9329" y="85560"/>
                  </a:cubicBezTo>
                  <a:cubicBezTo>
                    <a:pt x="9586" y="85560"/>
                    <a:pt x="9793" y="85552"/>
                    <a:pt x="10000" y="85535"/>
                  </a:cubicBezTo>
                  <a:cubicBezTo>
                    <a:pt x="10291" y="85510"/>
                    <a:pt x="10379" y="85484"/>
                    <a:pt x="10404" y="85484"/>
                  </a:cubicBezTo>
                  <a:cubicBezTo>
                    <a:pt x="10415" y="85484"/>
                    <a:pt x="10414" y="85489"/>
                    <a:pt x="10413" y="85500"/>
                  </a:cubicBezTo>
                  <a:cubicBezTo>
                    <a:pt x="10413" y="85516"/>
                    <a:pt x="10617" y="85525"/>
                    <a:pt x="11028" y="85531"/>
                  </a:cubicBezTo>
                  <a:lnTo>
                    <a:pt x="12880" y="85535"/>
                  </a:lnTo>
                  <a:cubicBezTo>
                    <a:pt x="13248" y="85535"/>
                    <a:pt x="13534" y="85536"/>
                    <a:pt x="13752" y="85536"/>
                  </a:cubicBezTo>
                  <a:cubicBezTo>
                    <a:pt x="14504" y="85536"/>
                    <a:pt x="14433" y="85529"/>
                    <a:pt x="14114" y="85500"/>
                  </a:cubicBezTo>
                  <a:cubicBezTo>
                    <a:pt x="14576" y="85490"/>
                    <a:pt x="14908" y="85486"/>
                    <a:pt x="15147" y="85486"/>
                  </a:cubicBezTo>
                  <a:cubicBezTo>
                    <a:pt x="15761" y="85486"/>
                    <a:pt x="15759" y="85513"/>
                    <a:pt x="15757" y="85538"/>
                  </a:cubicBezTo>
                  <a:cubicBezTo>
                    <a:pt x="15568" y="85570"/>
                    <a:pt x="15633" y="85588"/>
                    <a:pt x="15799" y="85588"/>
                  </a:cubicBezTo>
                  <a:cubicBezTo>
                    <a:pt x="16001" y="85588"/>
                    <a:pt x="16353" y="85562"/>
                    <a:pt x="16584" y="85503"/>
                  </a:cubicBezTo>
                  <a:cubicBezTo>
                    <a:pt x="16826" y="85461"/>
                    <a:pt x="17204" y="85444"/>
                    <a:pt x="17478" y="85444"/>
                  </a:cubicBezTo>
                  <a:cubicBezTo>
                    <a:pt x="17676" y="85444"/>
                    <a:pt x="17820" y="85453"/>
                    <a:pt x="17819" y="85469"/>
                  </a:cubicBezTo>
                  <a:cubicBezTo>
                    <a:pt x="17815" y="85503"/>
                    <a:pt x="17405" y="85503"/>
                    <a:pt x="16994" y="85503"/>
                  </a:cubicBezTo>
                  <a:cubicBezTo>
                    <a:pt x="16994" y="85503"/>
                    <a:pt x="16991" y="85538"/>
                    <a:pt x="16988" y="85575"/>
                  </a:cubicBezTo>
                  <a:cubicBezTo>
                    <a:pt x="17034" y="85576"/>
                    <a:pt x="17080" y="85577"/>
                    <a:pt x="17126" y="85577"/>
                  </a:cubicBezTo>
                  <a:cubicBezTo>
                    <a:pt x="17356" y="85577"/>
                    <a:pt x="17585" y="85564"/>
                    <a:pt x="17812" y="85538"/>
                  </a:cubicBezTo>
                  <a:cubicBezTo>
                    <a:pt x="17812" y="85538"/>
                    <a:pt x="17821" y="85538"/>
                    <a:pt x="17836" y="85538"/>
                  </a:cubicBezTo>
                  <a:cubicBezTo>
                    <a:pt x="17931" y="85538"/>
                    <a:pt x="18285" y="85535"/>
                    <a:pt x="18640" y="85503"/>
                  </a:cubicBezTo>
                  <a:cubicBezTo>
                    <a:pt x="19053" y="85469"/>
                    <a:pt x="19056" y="85434"/>
                    <a:pt x="18649" y="85397"/>
                  </a:cubicBezTo>
                  <a:cubicBezTo>
                    <a:pt x="18242" y="85362"/>
                    <a:pt x="18652" y="85362"/>
                    <a:pt x="19063" y="85362"/>
                  </a:cubicBezTo>
                  <a:cubicBezTo>
                    <a:pt x="19884" y="85397"/>
                    <a:pt x="19881" y="85434"/>
                    <a:pt x="19464" y="85469"/>
                  </a:cubicBezTo>
                  <a:cubicBezTo>
                    <a:pt x="19053" y="85469"/>
                    <a:pt x="19050" y="85503"/>
                    <a:pt x="19047" y="85541"/>
                  </a:cubicBezTo>
                  <a:cubicBezTo>
                    <a:pt x="19047" y="85547"/>
                    <a:pt x="19099" y="85549"/>
                    <a:pt x="19188" y="85549"/>
                  </a:cubicBezTo>
                  <a:cubicBezTo>
                    <a:pt x="19239" y="85549"/>
                    <a:pt x="19303" y="85548"/>
                    <a:pt x="19376" y="85547"/>
                  </a:cubicBezTo>
                  <a:lnTo>
                    <a:pt x="20128" y="85528"/>
                  </a:lnTo>
                  <a:cubicBezTo>
                    <a:pt x="20695" y="85506"/>
                    <a:pt x="21316" y="85469"/>
                    <a:pt x="21526" y="85434"/>
                  </a:cubicBezTo>
                  <a:cubicBezTo>
                    <a:pt x="21527" y="85420"/>
                    <a:pt x="21528" y="85412"/>
                    <a:pt x="21528" y="85412"/>
                  </a:cubicBezTo>
                  <a:lnTo>
                    <a:pt x="21528" y="85412"/>
                  </a:lnTo>
                  <a:cubicBezTo>
                    <a:pt x="21528" y="85412"/>
                    <a:pt x="21526" y="85429"/>
                    <a:pt x="21523" y="85472"/>
                  </a:cubicBezTo>
                  <a:cubicBezTo>
                    <a:pt x="21520" y="85506"/>
                    <a:pt x="22341" y="85506"/>
                    <a:pt x="23165" y="85506"/>
                  </a:cubicBezTo>
                  <a:cubicBezTo>
                    <a:pt x="23986" y="85506"/>
                    <a:pt x="24396" y="85506"/>
                    <a:pt x="24400" y="85472"/>
                  </a:cubicBezTo>
                  <a:cubicBezTo>
                    <a:pt x="24403" y="85437"/>
                    <a:pt x="24406" y="85400"/>
                    <a:pt x="24820" y="85400"/>
                  </a:cubicBezTo>
                  <a:cubicBezTo>
                    <a:pt x="24406" y="85400"/>
                    <a:pt x="24409" y="85365"/>
                    <a:pt x="24412" y="85331"/>
                  </a:cubicBezTo>
                  <a:lnTo>
                    <a:pt x="24412" y="85331"/>
                  </a:lnTo>
                  <a:cubicBezTo>
                    <a:pt x="24412" y="85331"/>
                    <a:pt x="25233" y="85365"/>
                    <a:pt x="25641" y="85403"/>
                  </a:cubicBezTo>
                  <a:cubicBezTo>
                    <a:pt x="26459" y="85475"/>
                    <a:pt x="27276" y="85509"/>
                    <a:pt x="28922" y="85509"/>
                  </a:cubicBezTo>
                  <a:cubicBezTo>
                    <a:pt x="29743" y="85513"/>
                    <a:pt x="30977" y="85513"/>
                    <a:pt x="31385" y="85547"/>
                  </a:cubicBezTo>
                  <a:cubicBezTo>
                    <a:pt x="31503" y="85547"/>
                    <a:pt x="31612" y="85547"/>
                    <a:pt x="31713" y="85547"/>
                  </a:cubicBezTo>
                  <a:cubicBezTo>
                    <a:pt x="32318" y="85547"/>
                    <a:pt x="32620" y="85545"/>
                    <a:pt x="32623" y="85513"/>
                  </a:cubicBezTo>
                  <a:lnTo>
                    <a:pt x="33447" y="85513"/>
                  </a:lnTo>
                  <a:cubicBezTo>
                    <a:pt x="33655" y="85532"/>
                    <a:pt x="33971" y="85541"/>
                    <a:pt x="34231" y="85541"/>
                  </a:cubicBezTo>
                  <a:cubicBezTo>
                    <a:pt x="34480" y="85541"/>
                    <a:pt x="34677" y="85533"/>
                    <a:pt x="34679" y="85516"/>
                  </a:cubicBezTo>
                  <a:cubicBezTo>
                    <a:pt x="34817" y="85503"/>
                    <a:pt x="34955" y="85499"/>
                    <a:pt x="35093" y="85499"/>
                  </a:cubicBezTo>
                  <a:cubicBezTo>
                    <a:pt x="35367" y="85499"/>
                    <a:pt x="35640" y="85516"/>
                    <a:pt x="35913" y="85516"/>
                  </a:cubicBezTo>
                  <a:cubicBezTo>
                    <a:pt x="36282" y="85548"/>
                    <a:pt x="36485" y="85566"/>
                    <a:pt x="36559" y="85566"/>
                  </a:cubicBezTo>
                  <a:cubicBezTo>
                    <a:pt x="36649" y="85566"/>
                    <a:pt x="36549" y="85540"/>
                    <a:pt x="36327" y="85481"/>
                  </a:cubicBezTo>
                  <a:cubicBezTo>
                    <a:pt x="36330" y="85444"/>
                    <a:pt x="35512" y="85409"/>
                    <a:pt x="35102" y="85409"/>
                  </a:cubicBezTo>
                  <a:lnTo>
                    <a:pt x="33867" y="85406"/>
                  </a:lnTo>
                  <a:lnTo>
                    <a:pt x="35105" y="85372"/>
                  </a:lnTo>
                  <a:cubicBezTo>
                    <a:pt x="35515" y="85372"/>
                    <a:pt x="36339" y="85337"/>
                    <a:pt x="36343" y="85303"/>
                  </a:cubicBezTo>
                  <a:cubicBezTo>
                    <a:pt x="36343" y="85303"/>
                    <a:pt x="36345" y="85268"/>
                    <a:pt x="36709" y="85268"/>
                  </a:cubicBezTo>
                  <a:cubicBezTo>
                    <a:pt x="36724" y="85268"/>
                    <a:pt x="36740" y="85268"/>
                    <a:pt x="36756" y="85268"/>
                  </a:cubicBezTo>
                  <a:cubicBezTo>
                    <a:pt x="36756" y="85268"/>
                    <a:pt x="36753" y="85303"/>
                    <a:pt x="36753" y="85337"/>
                  </a:cubicBezTo>
                  <a:cubicBezTo>
                    <a:pt x="36336" y="85375"/>
                    <a:pt x="36333" y="85409"/>
                    <a:pt x="36330" y="85444"/>
                  </a:cubicBezTo>
                  <a:cubicBezTo>
                    <a:pt x="36584" y="85489"/>
                    <a:pt x="37156" y="85520"/>
                    <a:pt x="37553" y="85520"/>
                  </a:cubicBezTo>
                  <a:cubicBezTo>
                    <a:pt x="37793" y="85520"/>
                    <a:pt x="37970" y="85508"/>
                    <a:pt x="37972" y="85481"/>
                  </a:cubicBezTo>
                  <a:cubicBezTo>
                    <a:pt x="38019" y="85480"/>
                    <a:pt x="38065" y="85480"/>
                    <a:pt x="38112" y="85480"/>
                  </a:cubicBezTo>
                  <a:cubicBezTo>
                    <a:pt x="38340" y="85480"/>
                    <a:pt x="38567" y="85492"/>
                    <a:pt x="38793" y="85516"/>
                  </a:cubicBezTo>
                  <a:cubicBezTo>
                    <a:pt x="38792" y="85531"/>
                    <a:pt x="38863" y="85541"/>
                    <a:pt x="38977" y="85541"/>
                  </a:cubicBezTo>
                  <a:cubicBezTo>
                    <a:pt x="39136" y="85541"/>
                    <a:pt x="39375" y="85523"/>
                    <a:pt x="39617" y="85481"/>
                  </a:cubicBezTo>
                  <a:cubicBezTo>
                    <a:pt x="39820" y="85447"/>
                    <a:pt x="40025" y="85430"/>
                    <a:pt x="40229" y="85430"/>
                  </a:cubicBezTo>
                  <a:cubicBezTo>
                    <a:pt x="40438" y="85430"/>
                    <a:pt x="40646" y="85448"/>
                    <a:pt x="40852" y="85484"/>
                  </a:cubicBezTo>
                  <a:cubicBezTo>
                    <a:pt x="41260" y="85519"/>
                    <a:pt x="41877" y="85538"/>
                    <a:pt x="42391" y="85541"/>
                  </a:cubicBezTo>
                  <a:cubicBezTo>
                    <a:pt x="42519" y="85542"/>
                    <a:pt x="42641" y="85543"/>
                    <a:pt x="42751" y="85543"/>
                  </a:cubicBezTo>
                  <a:cubicBezTo>
                    <a:pt x="42862" y="85543"/>
                    <a:pt x="42961" y="85542"/>
                    <a:pt x="43046" y="85541"/>
                  </a:cubicBezTo>
                  <a:cubicBezTo>
                    <a:pt x="43212" y="85535"/>
                    <a:pt x="43315" y="85528"/>
                    <a:pt x="43315" y="85519"/>
                  </a:cubicBezTo>
                  <a:cubicBezTo>
                    <a:pt x="43319" y="85478"/>
                    <a:pt x="43744" y="85462"/>
                    <a:pt x="44178" y="85462"/>
                  </a:cubicBezTo>
                  <a:cubicBezTo>
                    <a:pt x="44484" y="85462"/>
                    <a:pt x="44795" y="85470"/>
                    <a:pt x="44964" y="85484"/>
                  </a:cubicBezTo>
                  <a:cubicBezTo>
                    <a:pt x="45173" y="85504"/>
                    <a:pt x="45384" y="85513"/>
                    <a:pt x="45594" y="85513"/>
                  </a:cubicBezTo>
                  <a:cubicBezTo>
                    <a:pt x="45796" y="85513"/>
                    <a:pt x="45998" y="85504"/>
                    <a:pt x="46198" y="85488"/>
                  </a:cubicBezTo>
                  <a:lnTo>
                    <a:pt x="46198" y="85488"/>
                  </a:lnTo>
                  <a:cubicBezTo>
                    <a:pt x="46196" y="85512"/>
                    <a:pt x="46399" y="85536"/>
                    <a:pt x="46666" y="85536"/>
                  </a:cubicBezTo>
                  <a:cubicBezTo>
                    <a:pt x="46776" y="85536"/>
                    <a:pt x="46897" y="85532"/>
                    <a:pt x="47019" y="85522"/>
                  </a:cubicBezTo>
                  <a:cubicBezTo>
                    <a:pt x="47019" y="85522"/>
                    <a:pt x="47430" y="85522"/>
                    <a:pt x="47023" y="85488"/>
                  </a:cubicBezTo>
                  <a:lnTo>
                    <a:pt x="47850" y="85415"/>
                  </a:lnTo>
                  <a:cubicBezTo>
                    <a:pt x="47439" y="85415"/>
                    <a:pt x="47443" y="85381"/>
                    <a:pt x="47446" y="85343"/>
                  </a:cubicBezTo>
                  <a:cubicBezTo>
                    <a:pt x="47446" y="85337"/>
                    <a:pt x="47549" y="85331"/>
                    <a:pt x="47715" y="85331"/>
                  </a:cubicBezTo>
                  <a:cubicBezTo>
                    <a:pt x="47884" y="85331"/>
                    <a:pt x="48113" y="85337"/>
                    <a:pt x="48370" y="85346"/>
                  </a:cubicBezTo>
                  <a:cubicBezTo>
                    <a:pt x="48884" y="85362"/>
                    <a:pt x="49498" y="85400"/>
                    <a:pt x="49903" y="85453"/>
                  </a:cubicBezTo>
                  <a:lnTo>
                    <a:pt x="50720" y="85525"/>
                  </a:lnTo>
                  <a:cubicBezTo>
                    <a:pt x="50724" y="85491"/>
                    <a:pt x="50727" y="85453"/>
                    <a:pt x="50727" y="85453"/>
                  </a:cubicBezTo>
                  <a:cubicBezTo>
                    <a:pt x="51137" y="85453"/>
                    <a:pt x="51548" y="85453"/>
                    <a:pt x="51545" y="85491"/>
                  </a:cubicBezTo>
                  <a:cubicBezTo>
                    <a:pt x="51542" y="85525"/>
                    <a:pt x="51542" y="85525"/>
                    <a:pt x="51955" y="85525"/>
                  </a:cubicBezTo>
                  <a:cubicBezTo>
                    <a:pt x="51955" y="85525"/>
                    <a:pt x="52366" y="85525"/>
                    <a:pt x="52369" y="85491"/>
                  </a:cubicBezTo>
                  <a:cubicBezTo>
                    <a:pt x="52372" y="85449"/>
                    <a:pt x="52374" y="85431"/>
                    <a:pt x="52454" y="85431"/>
                  </a:cubicBezTo>
                  <a:cubicBezTo>
                    <a:pt x="52512" y="85431"/>
                    <a:pt x="52612" y="85440"/>
                    <a:pt x="52783" y="85456"/>
                  </a:cubicBezTo>
                  <a:cubicBezTo>
                    <a:pt x="52988" y="85491"/>
                    <a:pt x="53197" y="85509"/>
                    <a:pt x="53406" y="85509"/>
                  </a:cubicBezTo>
                  <a:cubicBezTo>
                    <a:pt x="53610" y="85509"/>
                    <a:pt x="53814" y="85492"/>
                    <a:pt x="54017" y="85456"/>
                  </a:cubicBezTo>
                  <a:cubicBezTo>
                    <a:pt x="54020" y="85420"/>
                    <a:pt x="54022" y="85402"/>
                    <a:pt x="54073" y="85402"/>
                  </a:cubicBezTo>
                  <a:cubicBezTo>
                    <a:pt x="54125" y="85402"/>
                    <a:pt x="54226" y="85420"/>
                    <a:pt x="54428" y="85456"/>
                  </a:cubicBezTo>
                  <a:cubicBezTo>
                    <a:pt x="54425" y="85491"/>
                    <a:pt x="54832" y="85528"/>
                    <a:pt x="55243" y="85528"/>
                  </a:cubicBezTo>
                  <a:lnTo>
                    <a:pt x="55246" y="85494"/>
                  </a:lnTo>
                  <a:cubicBezTo>
                    <a:pt x="55249" y="85451"/>
                    <a:pt x="55395" y="85434"/>
                    <a:pt x="55598" y="85434"/>
                  </a:cubicBezTo>
                  <a:cubicBezTo>
                    <a:pt x="55739" y="85434"/>
                    <a:pt x="55906" y="85442"/>
                    <a:pt x="56073" y="85456"/>
                  </a:cubicBezTo>
                  <a:cubicBezTo>
                    <a:pt x="56071" y="85475"/>
                    <a:pt x="56178" y="85485"/>
                    <a:pt x="56393" y="85485"/>
                  </a:cubicBezTo>
                  <a:cubicBezTo>
                    <a:pt x="56598" y="85485"/>
                    <a:pt x="56903" y="85476"/>
                    <a:pt x="57308" y="85459"/>
                  </a:cubicBezTo>
                  <a:cubicBezTo>
                    <a:pt x="58129" y="85459"/>
                    <a:pt x="58539" y="85459"/>
                    <a:pt x="58536" y="85494"/>
                  </a:cubicBezTo>
                  <a:cubicBezTo>
                    <a:pt x="58533" y="85530"/>
                    <a:pt x="58531" y="85548"/>
                    <a:pt x="58583" y="85548"/>
                  </a:cubicBezTo>
                  <a:cubicBezTo>
                    <a:pt x="58635" y="85548"/>
                    <a:pt x="58740" y="85530"/>
                    <a:pt x="58950" y="85494"/>
                  </a:cubicBezTo>
                  <a:cubicBezTo>
                    <a:pt x="59152" y="85477"/>
                    <a:pt x="59256" y="85468"/>
                    <a:pt x="59404" y="85468"/>
                  </a:cubicBezTo>
                  <a:cubicBezTo>
                    <a:pt x="59559" y="85468"/>
                    <a:pt x="59764" y="85478"/>
                    <a:pt x="60181" y="85497"/>
                  </a:cubicBezTo>
                  <a:cubicBezTo>
                    <a:pt x="60387" y="85514"/>
                    <a:pt x="60489" y="85523"/>
                    <a:pt x="60592" y="85523"/>
                  </a:cubicBezTo>
                  <a:cubicBezTo>
                    <a:pt x="60695" y="85523"/>
                    <a:pt x="60799" y="85514"/>
                    <a:pt x="61006" y="85497"/>
                  </a:cubicBezTo>
                  <a:cubicBezTo>
                    <a:pt x="61012" y="85425"/>
                    <a:pt x="61015" y="85390"/>
                    <a:pt x="60605" y="85390"/>
                  </a:cubicBezTo>
                  <a:cubicBezTo>
                    <a:pt x="60191" y="85390"/>
                    <a:pt x="60191" y="85387"/>
                    <a:pt x="60194" y="85353"/>
                  </a:cubicBezTo>
                  <a:lnTo>
                    <a:pt x="61018" y="85353"/>
                  </a:lnTo>
                  <a:cubicBezTo>
                    <a:pt x="61429" y="85353"/>
                    <a:pt x="61839" y="85353"/>
                    <a:pt x="62667" y="85318"/>
                  </a:cubicBezTo>
                  <a:cubicBezTo>
                    <a:pt x="63338" y="85290"/>
                    <a:pt x="63467" y="85237"/>
                    <a:pt x="63045" y="85237"/>
                  </a:cubicBezTo>
                  <a:cubicBezTo>
                    <a:pt x="62949" y="85237"/>
                    <a:pt x="62825" y="85240"/>
                    <a:pt x="62673" y="85246"/>
                  </a:cubicBezTo>
                  <a:lnTo>
                    <a:pt x="62262" y="85212"/>
                  </a:lnTo>
                  <a:cubicBezTo>
                    <a:pt x="62267" y="85158"/>
                    <a:pt x="62064" y="85132"/>
                    <a:pt x="61859" y="85132"/>
                  </a:cubicBezTo>
                  <a:cubicBezTo>
                    <a:pt x="61654" y="85132"/>
                    <a:pt x="61446" y="85158"/>
                    <a:pt x="61441" y="85212"/>
                  </a:cubicBezTo>
                  <a:cubicBezTo>
                    <a:pt x="61436" y="85270"/>
                    <a:pt x="61434" y="85297"/>
                    <a:pt x="61366" y="85297"/>
                  </a:cubicBezTo>
                  <a:cubicBezTo>
                    <a:pt x="61310" y="85297"/>
                    <a:pt x="61210" y="85279"/>
                    <a:pt x="61028" y="85246"/>
                  </a:cubicBezTo>
                  <a:cubicBezTo>
                    <a:pt x="61034" y="85174"/>
                    <a:pt x="60620" y="85174"/>
                    <a:pt x="60210" y="85174"/>
                  </a:cubicBezTo>
                  <a:cubicBezTo>
                    <a:pt x="59799" y="85174"/>
                    <a:pt x="59799" y="85174"/>
                    <a:pt x="59802" y="85140"/>
                  </a:cubicBezTo>
                  <a:cubicBezTo>
                    <a:pt x="59805" y="85102"/>
                    <a:pt x="59398" y="85068"/>
                    <a:pt x="58984" y="85068"/>
                  </a:cubicBezTo>
                  <a:cubicBezTo>
                    <a:pt x="58574" y="85068"/>
                    <a:pt x="58574" y="85068"/>
                    <a:pt x="58571" y="85102"/>
                  </a:cubicBezTo>
                  <a:cubicBezTo>
                    <a:pt x="58737" y="85116"/>
                    <a:pt x="58698" y="85124"/>
                    <a:pt x="58567" y="85124"/>
                  </a:cubicBezTo>
                  <a:cubicBezTo>
                    <a:pt x="58376" y="85124"/>
                    <a:pt x="57992" y="85107"/>
                    <a:pt x="57753" y="85064"/>
                  </a:cubicBezTo>
                  <a:cubicBezTo>
                    <a:pt x="57585" y="85050"/>
                    <a:pt x="57486" y="85042"/>
                    <a:pt x="57427" y="85042"/>
                  </a:cubicBezTo>
                  <a:cubicBezTo>
                    <a:pt x="57341" y="85042"/>
                    <a:pt x="57340" y="85059"/>
                    <a:pt x="57336" y="85102"/>
                  </a:cubicBezTo>
                  <a:cubicBezTo>
                    <a:pt x="57333" y="85136"/>
                    <a:pt x="57131" y="85153"/>
                    <a:pt x="56878" y="85153"/>
                  </a:cubicBezTo>
                  <a:cubicBezTo>
                    <a:pt x="56620" y="85153"/>
                    <a:pt x="56309" y="85135"/>
                    <a:pt x="56104" y="85099"/>
                  </a:cubicBezTo>
                  <a:lnTo>
                    <a:pt x="55280" y="85099"/>
                  </a:lnTo>
                  <a:cubicBezTo>
                    <a:pt x="54870" y="85099"/>
                    <a:pt x="54867" y="85133"/>
                    <a:pt x="54863" y="85171"/>
                  </a:cubicBezTo>
                  <a:cubicBezTo>
                    <a:pt x="54860" y="85213"/>
                    <a:pt x="54858" y="85230"/>
                    <a:pt x="54778" y="85230"/>
                  </a:cubicBezTo>
                  <a:cubicBezTo>
                    <a:pt x="54720" y="85230"/>
                    <a:pt x="54621" y="85221"/>
                    <a:pt x="54450" y="85205"/>
                  </a:cubicBezTo>
                  <a:cubicBezTo>
                    <a:pt x="54039" y="85171"/>
                    <a:pt x="54042" y="85133"/>
                    <a:pt x="54042" y="85133"/>
                  </a:cubicBezTo>
                  <a:cubicBezTo>
                    <a:pt x="54045" y="85099"/>
                    <a:pt x="53635" y="85099"/>
                    <a:pt x="53224" y="85099"/>
                  </a:cubicBezTo>
                  <a:cubicBezTo>
                    <a:pt x="52814" y="85099"/>
                    <a:pt x="51990" y="85099"/>
                    <a:pt x="51987" y="85133"/>
                  </a:cubicBezTo>
                  <a:cubicBezTo>
                    <a:pt x="51987" y="85124"/>
                    <a:pt x="51989" y="85112"/>
                    <a:pt x="51990" y="85099"/>
                  </a:cubicBezTo>
                  <a:cubicBezTo>
                    <a:pt x="51714" y="85097"/>
                    <a:pt x="51625" y="85081"/>
                    <a:pt x="51595" y="85081"/>
                  </a:cubicBezTo>
                  <a:cubicBezTo>
                    <a:pt x="51581" y="85081"/>
                    <a:pt x="51580" y="85084"/>
                    <a:pt x="51579" y="85096"/>
                  </a:cubicBezTo>
                  <a:cubicBezTo>
                    <a:pt x="51579" y="85096"/>
                    <a:pt x="51169" y="85096"/>
                    <a:pt x="50348" y="85061"/>
                  </a:cubicBezTo>
                  <a:cubicBezTo>
                    <a:pt x="50193" y="85054"/>
                    <a:pt x="50023" y="85051"/>
                    <a:pt x="49857" y="85051"/>
                  </a:cubicBezTo>
                  <a:cubicBezTo>
                    <a:pt x="49148" y="85051"/>
                    <a:pt x="48521" y="85109"/>
                    <a:pt x="49517" y="85168"/>
                  </a:cubicBezTo>
                  <a:lnTo>
                    <a:pt x="49103" y="85168"/>
                  </a:lnTo>
                  <a:cubicBezTo>
                    <a:pt x="48693" y="85168"/>
                    <a:pt x="48690" y="85202"/>
                    <a:pt x="48690" y="85202"/>
                  </a:cubicBezTo>
                  <a:cubicBezTo>
                    <a:pt x="48687" y="85237"/>
                    <a:pt x="48276" y="85237"/>
                    <a:pt x="47866" y="85237"/>
                  </a:cubicBezTo>
                  <a:cubicBezTo>
                    <a:pt x="47866" y="85237"/>
                    <a:pt x="47869" y="85202"/>
                    <a:pt x="47872" y="85165"/>
                  </a:cubicBezTo>
                  <a:cubicBezTo>
                    <a:pt x="48115" y="85103"/>
                    <a:pt x="47942" y="85066"/>
                    <a:pt x="47672" y="85066"/>
                  </a:cubicBezTo>
                  <a:cubicBezTo>
                    <a:pt x="47476" y="85066"/>
                    <a:pt x="47228" y="85085"/>
                    <a:pt x="47051" y="85130"/>
                  </a:cubicBezTo>
                  <a:cubicBezTo>
                    <a:pt x="47052" y="85121"/>
                    <a:pt x="47053" y="85108"/>
                    <a:pt x="47054" y="85096"/>
                  </a:cubicBezTo>
                  <a:cubicBezTo>
                    <a:pt x="47056" y="85077"/>
                    <a:pt x="46949" y="85067"/>
                    <a:pt x="46735" y="85067"/>
                  </a:cubicBezTo>
                  <a:cubicBezTo>
                    <a:pt x="46530" y="85067"/>
                    <a:pt x="46225" y="85076"/>
                    <a:pt x="45822" y="85093"/>
                  </a:cubicBezTo>
                  <a:cubicBezTo>
                    <a:pt x="45409" y="85093"/>
                    <a:pt x="44992" y="85165"/>
                    <a:pt x="44989" y="85199"/>
                  </a:cubicBezTo>
                  <a:cubicBezTo>
                    <a:pt x="44986" y="85231"/>
                    <a:pt x="44684" y="85234"/>
                    <a:pt x="44598" y="85234"/>
                  </a:cubicBezTo>
                  <a:cubicBezTo>
                    <a:pt x="44583" y="85234"/>
                    <a:pt x="44575" y="85234"/>
                    <a:pt x="44575" y="85234"/>
                  </a:cubicBezTo>
                  <a:cubicBezTo>
                    <a:pt x="44165" y="85234"/>
                    <a:pt x="44165" y="85234"/>
                    <a:pt x="44168" y="85199"/>
                  </a:cubicBezTo>
                  <a:cubicBezTo>
                    <a:pt x="44171" y="85163"/>
                    <a:pt x="43966" y="85145"/>
                    <a:pt x="43709" y="85145"/>
                  </a:cubicBezTo>
                  <a:cubicBezTo>
                    <a:pt x="43452" y="85145"/>
                    <a:pt x="43141" y="85163"/>
                    <a:pt x="42933" y="85199"/>
                  </a:cubicBezTo>
                  <a:lnTo>
                    <a:pt x="42936" y="85162"/>
                  </a:lnTo>
                  <a:cubicBezTo>
                    <a:pt x="42936" y="85146"/>
                    <a:pt x="42836" y="85127"/>
                    <a:pt x="42475" y="85118"/>
                  </a:cubicBezTo>
                  <a:cubicBezTo>
                    <a:pt x="42327" y="85114"/>
                    <a:pt x="42135" y="85112"/>
                    <a:pt x="41887" y="85112"/>
                  </a:cubicBezTo>
                  <a:cubicBezTo>
                    <a:pt x="41536" y="85112"/>
                    <a:pt x="41074" y="85116"/>
                    <a:pt x="40470" y="85127"/>
                  </a:cubicBezTo>
                  <a:cubicBezTo>
                    <a:pt x="39649" y="85124"/>
                    <a:pt x="38928" y="85121"/>
                    <a:pt x="38414" y="85121"/>
                  </a:cubicBezTo>
                  <a:cubicBezTo>
                    <a:pt x="37900" y="85115"/>
                    <a:pt x="37593" y="85105"/>
                    <a:pt x="37596" y="85090"/>
                  </a:cubicBezTo>
                  <a:cubicBezTo>
                    <a:pt x="37596" y="85082"/>
                    <a:pt x="37538" y="85079"/>
                    <a:pt x="37439" y="85079"/>
                  </a:cubicBezTo>
                  <a:cubicBezTo>
                    <a:pt x="37406" y="85079"/>
                    <a:pt x="37368" y="85079"/>
                    <a:pt x="37327" y="85080"/>
                  </a:cubicBezTo>
                  <a:lnTo>
                    <a:pt x="36668" y="85102"/>
                  </a:lnTo>
                  <a:cubicBezTo>
                    <a:pt x="36151" y="85124"/>
                    <a:pt x="35534" y="85158"/>
                    <a:pt x="35117" y="85193"/>
                  </a:cubicBezTo>
                  <a:cubicBezTo>
                    <a:pt x="35120" y="85158"/>
                    <a:pt x="34710" y="85158"/>
                    <a:pt x="33889" y="85155"/>
                  </a:cubicBezTo>
                  <a:cubicBezTo>
                    <a:pt x="32654" y="85155"/>
                    <a:pt x="32654" y="85155"/>
                    <a:pt x="32657" y="85121"/>
                  </a:cubicBezTo>
                  <a:cubicBezTo>
                    <a:pt x="32866" y="85085"/>
                    <a:pt x="32970" y="85067"/>
                    <a:pt x="32918" y="85067"/>
                  </a:cubicBezTo>
                  <a:cubicBezTo>
                    <a:pt x="32867" y="85067"/>
                    <a:pt x="32660" y="85085"/>
                    <a:pt x="32247" y="85121"/>
                  </a:cubicBezTo>
                  <a:cubicBezTo>
                    <a:pt x="32088" y="85147"/>
                    <a:pt x="31812" y="85158"/>
                    <a:pt x="31532" y="85158"/>
                  </a:cubicBezTo>
                  <a:cubicBezTo>
                    <a:pt x="31073" y="85158"/>
                    <a:pt x="30601" y="85128"/>
                    <a:pt x="30605" y="85083"/>
                  </a:cubicBezTo>
                  <a:cubicBezTo>
                    <a:pt x="30608" y="85049"/>
                    <a:pt x="30194" y="85049"/>
                    <a:pt x="29373" y="85049"/>
                  </a:cubicBezTo>
                  <a:cubicBezTo>
                    <a:pt x="29055" y="85075"/>
                    <a:pt x="28495" y="85081"/>
                    <a:pt x="27880" y="85081"/>
                  </a:cubicBezTo>
                  <a:cubicBezTo>
                    <a:pt x="27695" y="85081"/>
                    <a:pt x="27504" y="85081"/>
                    <a:pt x="27314" y="85080"/>
                  </a:cubicBezTo>
                  <a:cubicBezTo>
                    <a:pt x="26079" y="85080"/>
                    <a:pt x="26079" y="85080"/>
                    <a:pt x="26073" y="85152"/>
                  </a:cubicBezTo>
                  <a:cubicBezTo>
                    <a:pt x="26068" y="85212"/>
                    <a:pt x="25786" y="85222"/>
                    <a:pt x="25222" y="85222"/>
                  </a:cubicBezTo>
                  <a:cubicBezTo>
                    <a:pt x="25104" y="85222"/>
                    <a:pt x="24974" y="85222"/>
                    <a:pt x="24832" y="85221"/>
                  </a:cubicBezTo>
                  <a:cubicBezTo>
                    <a:pt x="24422" y="85221"/>
                    <a:pt x="24011" y="85221"/>
                    <a:pt x="24014" y="85187"/>
                  </a:cubicBezTo>
                  <a:cubicBezTo>
                    <a:pt x="24014" y="85187"/>
                    <a:pt x="23607" y="85149"/>
                    <a:pt x="23193" y="85149"/>
                  </a:cubicBezTo>
                  <a:cubicBezTo>
                    <a:pt x="22783" y="85149"/>
                    <a:pt x="22372" y="85149"/>
                    <a:pt x="22375" y="85115"/>
                  </a:cubicBezTo>
                  <a:cubicBezTo>
                    <a:pt x="22375" y="85115"/>
                    <a:pt x="21968" y="85077"/>
                    <a:pt x="21144" y="85077"/>
                  </a:cubicBezTo>
                  <a:cubicBezTo>
                    <a:pt x="20323" y="85077"/>
                    <a:pt x="19498" y="85077"/>
                    <a:pt x="19501" y="85043"/>
                  </a:cubicBezTo>
                  <a:cubicBezTo>
                    <a:pt x="19091" y="85043"/>
                    <a:pt x="19091" y="85043"/>
                    <a:pt x="19088" y="85077"/>
                  </a:cubicBezTo>
                  <a:cubicBezTo>
                    <a:pt x="19085" y="85096"/>
                    <a:pt x="18981" y="85111"/>
                    <a:pt x="18671" y="85121"/>
                  </a:cubicBezTo>
                  <a:cubicBezTo>
                    <a:pt x="18544" y="85125"/>
                    <a:pt x="18381" y="85127"/>
                    <a:pt x="18176" y="85127"/>
                  </a:cubicBezTo>
                  <a:cubicBezTo>
                    <a:pt x="17885" y="85127"/>
                    <a:pt x="17510" y="85122"/>
                    <a:pt x="17029" y="85111"/>
                  </a:cubicBezTo>
                  <a:lnTo>
                    <a:pt x="15691" y="85115"/>
                  </a:lnTo>
                  <a:cubicBezTo>
                    <a:pt x="15280" y="85118"/>
                    <a:pt x="14970" y="85127"/>
                    <a:pt x="14967" y="85146"/>
                  </a:cubicBezTo>
                  <a:cubicBezTo>
                    <a:pt x="14556" y="85146"/>
                    <a:pt x="14556" y="85146"/>
                    <a:pt x="14559" y="85108"/>
                  </a:cubicBezTo>
                  <a:cubicBezTo>
                    <a:pt x="14563" y="85073"/>
                    <a:pt x="14354" y="85055"/>
                    <a:pt x="14040" y="85055"/>
                  </a:cubicBezTo>
                  <a:cubicBezTo>
                    <a:pt x="13733" y="85055"/>
                    <a:pt x="13325" y="85073"/>
                    <a:pt x="12914" y="85108"/>
                  </a:cubicBezTo>
                  <a:cubicBezTo>
                    <a:pt x="12913" y="85126"/>
                    <a:pt x="12809" y="85134"/>
                    <a:pt x="12655" y="85134"/>
                  </a:cubicBezTo>
                  <a:cubicBezTo>
                    <a:pt x="12501" y="85134"/>
                    <a:pt x="12297" y="85126"/>
                    <a:pt x="12093" y="85108"/>
                  </a:cubicBezTo>
                  <a:cubicBezTo>
                    <a:pt x="12093" y="85108"/>
                    <a:pt x="11679" y="85108"/>
                    <a:pt x="11266" y="85143"/>
                  </a:cubicBezTo>
                  <a:cubicBezTo>
                    <a:pt x="11059" y="85160"/>
                    <a:pt x="10956" y="85169"/>
                    <a:pt x="10801" y="85169"/>
                  </a:cubicBezTo>
                  <a:cubicBezTo>
                    <a:pt x="10647" y="85169"/>
                    <a:pt x="10442" y="85160"/>
                    <a:pt x="10031" y="85143"/>
                  </a:cubicBezTo>
                  <a:cubicBezTo>
                    <a:pt x="10034" y="85105"/>
                    <a:pt x="9624" y="85105"/>
                    <a:pt x="9213" y="85105"/>
                  </a:cubicBezTo>
                  <a:cubicBezTo>
                    <a:pt x="8820" y="85122"/>
                    <a:pt x="7583" y="85130"/>
                    <a:pt x="6354" y="85130"/>
                  </a:cubicBezTo>
                  <a:cubicBezTo>
                    <a:pt x="5007" y="85130"/>
                    <a:pt x="3669" y="85120"/>
                    <a:pt x="3456" y="85102"/>
                  </a:cubicBezTo>
                  <a:cubicBezTo>
                    <a:pt x="3227" y="85125"/>
                    <a:pt x="2998" y="85138"/>
                    <a:pt x="2769" y="85138"/>
                  </a:cubicBezTo>
                  <a:cubicBezTo>
                    <a:pt x="2722" y="85138"/>
                    <a:pt x="2676" y="85138"/>
                    <a:pt x="2629" y="85137"/>
                  </a:cubicBezTo>
                  <a:cubicBezTo>
                    <a:pt x="2299" y="85101"/>
                    <a:pt x="1980" y="85024"/>
                    <a:pt x="1849" y="85024"/>
                  </a:cubicBezTo>
                  <a:cubicBezTo>
                    <a:pt x="1817" y="85024"/>
                    <a:pt x="1796" y="85028"/>
                    <a:pt x="1789" y="85039"/>
                  </a:cubicBezTo>
                  <a:lnTo>
                    <a:pt x="1839" y="85058"/>
                  </a:lnTo>
                  <a:cubicBezTo>
                    <a:pt x="1955" y="85102"/>
                    <a:pt x="2078" y="85133"/>
                    <a:pt x="2203" y="85149"/>
                  </a:cubicBezTo>
                  <a:cubicBezTo>
                    <a:pt x="2314" y="85164"/>
                    <a:pt x="2426" y="85173"/>
                    <a:pt x="2538" y="85173"/>
                  </a:cubicBezTo>
                  <a:cubicBezTo>
                    <a:pt x="2567" y="85173"/>
                    <a:pt x="2596" y="85172"/>
                    <a:pt x="2626" y="85171"/>
                  </a:cubicBezTo>
                  <a:lnTo>
                    <a:pt x="2626" y="85171"/>
                  </a:lnTo>
                  <a:cubicBezTo>
                    <a:pt x="2629" y="85188"/>
                    <a:pt x="2531" y="85209"/>
                    <a:pt x="2389" y="85209"/>
                  </a:cubicBezTo>
                  <a:cubicBezTo>
                    <a:pt x="2271" y="85209"/>
                    <a:pt x="2123" y="85195"/>
                    <a:pt x="1977" y="85152"/>
                  </a:cubicBezTo>
                  <a:cubicBezTo>
                    <a:pt x="1651" y="85068"/>
                    <a:pt x="1394" y="84851"/>
                    <a:pt x="1429" y="84814"/>
                  </a:cubicBezTo>
                  <a:cubicBezTo>
                    <a:pt x="1278" y="84663"/>
                    <a:pt x="1222" y="84582"/>
                    <a:pt x="1150" y="84507"/>
                  </a:cubicBezTo>
                  <a:cubicBezTo>
                    <a:pt x="1081" y="84431"/>
                    <a:pt x="993" y="84369"/>
                    <a:pt x="852" y="84203"/>
                  </a:cubicBezTo>
                  <a:cubicBezTo>
                    <a:pt x="711" y="84037"/>
                    <a:pt x="614" y="83836"/>
                    <a:pt x="570" y="83623"/>
                  </a:cubicBezTo>
                  <a:cubicBezTo>
                    <a:pt x="526" y="83407"/>
                    <a:pt x="548" y="83190"/>
                    <a:pt x="586" y="82990"/>
                  </a:cubicBezTo>
                  <a:cubicBezTo>
                    <a:pt x="593" y="82991"/>
                    <a:pt x="600" y="82991"/>
                    <a:pt x="606" y="82991"/>
                  </a:cubicBezTo>
                  <a:cubicBezTo>
                    <a:pt x="654" y="82991"/>
                    <a:pt x="647" y="82951"/>
                    <a:pt x="586" y="82579"/>
                  </a:cubicBezTo>
                  <a:cubicBezTo>
                    <a:pt x="442" y="81750"/>
                    <a:pt x="408" y="80520"/>
                    <a:pt x="549" y="80520"/>
                  </a:cubicBezTo>
                  <a:cubicBezTo>
                    <a:pt x="550" y="80520"/>
                    <a:pt x="551" y="80520"/>
                    <a:pt x="551" y="80520"/>
                  </a:cubicBezTo>
                  <a:cubicBezTo>
                    <a:pt x="552" y="80520"/>
                    <a:pt x="552" y="80520"/>
                    <a:pt x="553" y="80520"/>
                  </a:cubicBezTo>
                  <a:cubicBezTo>
                    <a:pt x="621" y="80520"/>
                    <a:pt x="658" y="80116"/>
                    <a:pt x="658" y="79706"/>
                  </a:cubicBezTo>
                  <a:cubicBezTo>
                    <a:pt x="658" y="79295"/>
                    <a:pt x="623" y="79292"/>
                    <a:pt x="586" y="79289"/>
                  </a:cubicBezTo>
                  <a:cubicBezTo>
                    <a:pt x="567" y="79397"/>
                    <a:pt x="554" y="79448"/>
                    <a:pt x="545" y="79448"/>
                  </a:cubicBezTo>
                  <a:cubicBezTo>
                    <a:pt x="522" y="79448"/>
                    <a:pt x="536" y="79066"/>
                    <a:pt x="589" y="78468"/>
                  </a:cubicBezTo>
                  <a:cubicBezTo>
                    <a:pt x="695" y="77242"/>
                    <a:pt x="695" y="76418"/>
                    <a:pt x="627" y="75180"/>
                  </a:cubicBezTo>
                  <a:cubicBezTo>
                    <a:pt x="575" y="73998"/>
                    <a:pt x="560" y="73030"/>
                    <a:pt x="583" y="73030"/>
                  </a:cubicBezTo>
                  <a:cubicBezTo>
                    <a:pt x="591" y="73030"/>
                    <a:pt x="606" y="73182"/>
                    <a:pt x="627" y="73535"/>
                  </a:cubicBezTo>
                  <a:cubicBezTo>
                    <a:pt x="661" y="73949"/>
                    <a:pt x="678" y="74156"/>
                    <a:pt x="683" y="74156"/>
                  </a:cubicBezTo>
                  <a:cubicBezTo>
                    <a:pt x="687" y="74156"/>
                    <a:pt x="678" y="73950"/>
                    <a:pt x="661" y="73538"/>
                  </a:cubicBezTo>
                  <a:cubicBezTo>
                    <a:pt x="661" y="72714"/>
                    <a:pt x="664" y="71893"/>
                    <a:pt x="664" y="71483"/>
                  </a:cubicBezTo>
                  <a:cubicBezTo>
                    <a:pt x="664" y="71069"/>
                    <a:pt x="630" y="70655"/>
                    <a:pt x="592" y="70652"/>
                  </a:cubicBezTo>
                  <a:cubicBezTo>
                    <a:pt x="664" y="70248"/>
                    <a:pt x="699" y="69427"/>
                    <a:pt x="630" y="68599"/>
                  </a:cubicBezTo>
                  <a:lnTo>
                    <a:pt x="630" y="67775"/>
                  </a:lnTo>
                  <a:cubicBezTo>
                    <a:pt x="636" y="67499"/>
                    <a:pt x="623" y="67224"/>
                    <a:pt x="595" y="66951"/>
                  </a:cubicBezTo>
                  <a:cubicBezTo>
                    <a:pt x="561" y="66537"/>
                    <a:pt x="595" y="66127"/>
                    <a:pt x="633" y="65719"/>
                  </a:cubicBezTo>
                  <a:cubicBezTo>
                    <a:pt x="667" y="65312"/>
                    <a:pt x="702" y="64905"/>
                    <a:pt x="667" y="64902"/>
                  </a:cubicBezTo>
                  <a:cubicBezTo>
                    <a:pt x="633" y="64898"/>
                    <a:pt x="598" y="64071"/>
                    <a:pt x="561" y="63657"/>
                  </a:cubicBezTo>
                  <a:cubicBezTo>
                    <a:pt x="536" y="63366"/>
                    <a:pt x="546" y="63076"/>
                    <a:pt x="568" y="63076"/>
                  </a:cubicBezTo>
                  <a:cubicBezTo>
                    <a:pt x="576" y="63076"/>
                    <a:pt x="587" y="63127"/>
                    <a:pt x="598" y="63250"/>
                  </a:cubicBezTo>
                  <a:cubicBezTo>
                    <a:pt x="600" y="63250"/>
                    <a:pt x="602" y="63250"/>
                    <a:pt x="604" y="63250"/>
                  </a:cubicBezTo>
                  <a:cubicBezTo>
                    <a:pt x="633" y="63250"/>
                    <a:pt x="635" y="63205"/>
                    <a:pt x="670" y="62432"/>
                  </a:cubicBezTo>
                  <a:cubicBezTo>
                    <a:pt x="670" y="62022"/>
                    <a:pt x="670" y="61197"/>
                    <a:pt x="636" y="61194"/>
                  </a:cubicBezTo>
                  <a:cubicBezTo>
                    <a:pt x="627" y="61194"/>
                    <a:pt x="620" y="61041"/>
                    <a:pt x="614" y="60803"/>
                  </a:cubicBezTo>
                  <a:cubicBezTo>
                    <a:pt x="614" y="60564"/>
                    <a:pt x="611" y="60242"/>
                    <a:pt x="608" y="59909"/>
                  </a:cubicBezTo>
                  <a:cubicBezTo>
                    <a:pt x="608" y="59239"/>
                    <a:pt x="617" y="58521"/>
                    <a:pt x="636" y="58317"/>
                  </a:cubicBezTo>
                  <a:lnTo>
                    <a:pt x="636" y="57493"/>
                  </a:lnTo>
                  <a:cubicBezTo>
                    <a:pt x="636" y="57083"/>
                    <a:pt x="601" y="56669"/>
                    <a:pt x="601" y="56259"/>
                  </a:cubicBezTo>
                  <a:cubicBezTo>
                    <a:pt x="601" y="56259"/>
                    <a:pt x="601" y="55845"/>
                    <a:pt x="567" y="55431"/>
                  </a:cubicBezTo>
                  <a:cubicBezTo>
                    <a:pt x="567" y="55022"/>
                    <a:pt x="567" y="54613"/>
                    <a:pt x="604" y="54613"/>
                  </a:cubicBezTo>
                  <a:cubicBezTo>
                    <a:pt x="604" y="54613"/>
                    <a:pt x="604" y="54613"/>
                    <a:pt x="605" y="54613"/>
                  </a:cubicBezTo>
                  <a:cubicBezTo>
                    <a:pt x="533" y="54193"/>
                    <a:pt x="533" y="54193"/>
                    <a:pt x="605" y="53789"/>
                  </a:cubicBezTo>
                  <a:cubicBezTo>
                    <a:pt x="612" y="53790"/>
                    <a:pt x="619" y="53790"/>
                    <a:pt x="625" y="53790"/>
                  </a:cubicBezTo>
                  <a:cubicBezTo>
                    <a:pt x="673" y="53790"/>
                    <a:pt x="666" y="53750"/>
                    <a:pt x="605" y="53379"/>
                  </a:cubicBezTo>
                  <a:cubicBezTo>
                    <a:pt x="570" y="52965"/>
                    <a:pt x="570" y="52965"/>
                    <a:pt x="605" y="52554"/>
                  </a:cubicBezTo>
                  <a:cubicBezTo>
                    <a:pt x="605" y="52554"/>
                    <a:pt x="605" y="52554"/>
                    <a:pt x="605" y="52554"/>
                  </a:cubicBezTo>
                  <a:cubicBezTo>
                    <a:pt x="639" y="52554"/>
                    <a:pt x="639" y="52147"/>
                    <a:pt x="605" y="52144"/>
                  </a:cubicBezTo>
                  <a:cubicBezTo>
                    <a:pt x="533" y="51728"/>
                    <a:pt x="498" y="50495"/>
                    <a:pt x="570" y="50495"/>
                  </a:cubicBezTo>
                  <a:cubicBezTo>
                    <a:pt x="570" y="50495"/>
                    <a:pt x="570" y="50495"/>
                    <a:pt x="570" y="50495"/>
                  </a:cubicBezTo>
                  <a:cubicBezTo>
                    <a:pt x="570" y="50495"/>
                    <a:pt x="570" y="50085"/>
                    <a:pt x="536" y="49671"/>
                  </a:cubicBezTo>
                  <a:cubicBezTo>
                    <a:pt x="469" y="49288"/>
                    <a:pt x="464" y="49257"/>
                    <a:pt x="520" y="49257"/>
                  </a:cubicBezTo>
                  <a:cubicBezTo>
                    <a:pt x="525" y="49257"/>
                    <a:pt x="530" y="49257"/>
                    <a:pt x="536" y="49258"/>
                  </a:cubicBezTo>
                  <a:cubicBezTo>
                    <a:pt x="608" y="48850"/>
                    <a:pt x="608" y="48433"/>
                    <a:pt x="536" y="48026"/>
                  </a:cubicBezTo>
                  <a:cubicBezTo>
                    <a:pt x="517" y="47750"/>
                    <a:pt x="517" y="47478"/>
                    <a:pt x="536" y="47202"/>
                  </a:cubicBezTo>
                  <a:cubicBezTo>
                    <a:pt x="570" y="46445"/>
                    <a:pt x="605" y="44277"/>
                    <a:pt x="553" y="44277"/>
                  </a:cubicBezTo>
                  <a:cubicBezTo>
                    <a:pt x="549" y="44277"/>
                    <a:pt x="544" y="44292"/>
                    <a:pt x="539" y="44322"/>
                  </a:cubicBezTo>
                  <a:lnTo>
                    <a:pt x="539" y="43501"/>
                  </a:lnTo>
                  <a:cubicBezTo>
                    <a:pt x="576" y="42680"/>
                    <a:pt x="576" y="42269"/>
                    <a:pt x="542" y="41856"/>
                  </a:cubicBezTo>
                  <a:lnTo>
                    <a:pt x="504" y="41442"/>
                  </a:lnTo>
                  <a:lnTo>
                    <a:pt x="504" y="41442"/>
                  </a:lnTo>
                  <a:cubicBezTo>
                    <a:pt x="504" y="41442"/>
                    <a:pt x="505" y="41442"/>
                    <a:pt x="505" y="41442"/>
                  </a:cubicBezTo>
                  <a:cubicBezTo>
                    <a:pt x="542" y="41442"/>
                    <a:pt x="576" y="41033"/>
                    <a:pt x="576" y="40624"/>
                  </a:cubicBezTo>
                  <a:cubicBezTo>
                    <a:pt x="576" y="40213"/>
                    <a:pt x="576" y="40213"/>
                    <a:pt x="542" y="40210"/>
                  </a:cubicBezTo>
                  <a:cubicBezTo>
                    <a:pt x="531" y="40329"/>
                    <a:pt x="523" y="40378"/>
                    <a:pt x="518" y="40378"/>
                  </a:cubicBezTo>
                  <a:cubicBezTo>
                    <a:pt x="506" y="40378"/>
                    <a:pt x="507" y="40087"/>
                    <a:pt x="507" y="39797"/>
                  </a:cubicBezTo>
                  <a:cubicBezTo>
                    <a:pt x="507" y="39388"/>
                    <a:pt x="542" y="38979"/>
                    <a:pt x="576" y="38979"/>
                  </a:cubicBezTo>
                  <a:cubicBezTo>
                    <a:pt x="576" y="38979"/>
                    <a:pt x="576" y="38979"/>
                    <a:pt x="576" y="38979"/>
                  </a:cubicBezTo>
                  <a:lnTo>
                    <a:pt x="580" y="38568"/>
                  </a:lnTo>
                  <a:cubicBezTo>
                    <a:pt x="508" y="38562"/>
                    <a:pt x="507" y="38155"/>
                    <a:pt x="542" y="38155"/>
                  </a:cubicBezTo>
                  <a:cubicBezTo>
                    <a:pt x="542" y="38155"/>
                    <a:pt x="542" y="38155"/>
                    <a:pt x="542" y="38155"/>
                  </a:cubicBezTo>
                  <a:cubicBezTo>
                    <a:pt x="580" y="37747"/>
                    <a:pt x="580" y="37333"/>
                    <a:pt x="580" y="36923"/>
                  </a:cubicBezTo>
                  <a:cubicBezTo>
                    <a:pt x="557" y="36921"/>
                    <a:pt x="564" y="36740"/>
                    <a:pt x="572" y="36740"/>
                  </a:cubicBezTo>
                  <a:lnTo>
                    <a:pt x="572" y="36740"/>
                  </a:lnTo>
                  <a:cubicBezTo>
                    <a:pt x="576" y="36740"/>
                    <a:pt x="580" y="36786"/>
                    <a:pt x="580" y="36923"/>
                  </a:cubicBezTo>
                  <a:lnTo>
                    <a:pt x="614" y="36926"/>
                  </a:lnTo>
                  <a:cubicBezTo>
                    <a:pt x="652" y="36519"/>
                    <a:pt x="614" y="36516"/>
                    <a:pt x="580" y="36512"/>
                  </a:cubicBezTo>
                  <a:lnTo>
                    <a:pt x="580" y="35688"/>
                  </a:lnTo>
                  <a:cubicBezTo>
                    <a:pt x="580" y="35397"/>
                    <a:pt x="580" y="35107"/>
                    <a:pt x="567" y="35107"/>
                  </a:cubicBezTo>
                  <a:cubicBezTo>
                    <a:pt x="562" y="35107"/>
                    <a:pt x="555" y="35156"/>
                    <a:pt x="545" y="35275"/>
                  </a:cubicBezTo>
                  <a:cubicBezTo>
                    <a:pt x="511" y="35271"/>
                    <a:pt x="473" y="35268"/>
                    <a:pt x="473" y="34858"/>
                  </a:cubicBezTo>
                  <a:lnTo>
                    <a:pt x="473" y="34858"/>
                  </a:lnTo>
                  <a:cubicBezTo>
                    <a:pt x="476" y="34858"/>
                    <a:pt x="480" y="34858"/>
                    <a:pt x="483" y="34858"/>
                  </a:cubicBezTo>
                  <a:cubicBezTo>
                    <a:pt x="516" y="34858"/>
                    <a:pt x="545" y="34828"/>
                    <a:pt x="545" y="34454"/>
                  </a:cubicBezTo>
                  <a:cubicBezTo>
                    <a:pt x="545" y="34046"/>
                    <a:pt x="582" y="34043"/>
                    <a:pt x="583" y="34043"/>
                  </a:cubicBezTo>
                  <a:cubicBezTo>
                    <a:pt x="583" y="34043"/>
                    <a:pt x="583" y="34043"/>
                    <a:pt x="583" y="34043"/>
                  </a:cubicBezTo>
                  <a:cubicBezTo>
                    <a:pt x="590" y="34090"/>
                    <a:pt x="597" y="34111"/>
                    <a:pt x="602" y="34111"/>
                  </a:cubicBezTo>
                  <a:cubicBezTo>
                    <a:pt x="644" y="34111"/>
                    <a:pt x="613" y="32768"/>
                    <a:pt x="583" y="32398"/>
                  </a:cubicBezTo>
                  <a:cubicBezTo>
                    <a:pt x="511" y="31577"/>
                    <a:pt x="511" y="31166"/>
                    <a:pt x="581" y="31166"/>
                  </a:cubicBezTo>
                  <a:cubicBezTo>
                    <a:pt x="582" y="31166"/>
                    <a:pt x="582" y="31166"/>
                    <a:pt x="583" y="31166"/>
                  </a:cubicBezTo>
                  <a:cubicBezTo>
                    <a:pt x="583" y="31166"/>
                    <a:pt x="583" y="31166"/>
                    <a:pt x="583" y="31166"/>
                  </a:cubicBezTo>
                  <a:cubicBezTo>
                    <a:pt x="654" y="31166"/>
                    <a:pt x="582" y="30340"/>
                    <a:pt x="476" y="29922"/>
                  </a:cubicBezTo>
                  <a:lnTo>
                    <a:pt x="370" y="29502"/>
                  </a:lnTo>
                  <a:lnTo>
                    <a:pt x="476" y="29511"/>
                  </a:lnTo>
                  <a:cubicBezTo>
                    <a:pt x="620" y="29114"/>
                    <a:pt x="620" y="29114"/>
                    <a:pt x="548" y="27873"/>
                  </a:cubicBezTo>
                  <a:cubicBezTo>
                    <a:pt x="516" y="27096"/>
                    <a:pt x="514" y="27051"/>
                    <a:pt x="545" y="27051"/>
                  </a:cubicBezTo>
                  <a:cubicBezTo>
                    <a:pt x="547" y="27051"/>
                    <a:pt x="549" y="27051"/>
                    <a:pt x="551" y="27051"/>
                  </a:cubicBezTo>
                  <a:cubicBezTo>
                    <a:pt x="551" y="27051"/>
                    <a:pt x="552" y="27051"/>
                    <a:pt x="552" y="27051"/>
                  </a:cubicBezTo>
                  <a:cubicBezTo>
                    <a:pt x="586" y="27051"/>
                    <a:pt x="586" y="26636"/>
                    <a:pt x="586" y="25409"/>
                  </a:cubicBezTo>
                  <a:cubicBezTo>
                    <a:pt x="586" y="24175"/>
                    <a:pt x="589" y="23764"/>
                    <a:pt x="551" y="23761"/>
                  </a:cubicBezTo>
                  <a:cubicBezTo>
                    <a:pt x="551" y="23761"/>
                    <a:pt x="551" y="23350"/>
                    <a:pt x="551" y="22937"/>
                  </a:cubicBezTo>
                  <a:cubicBezTo>
                    <a:pt x="610" y="22609"/>
                    <a:pt x="598" y="22004"/>
                    <a:pt x="553" y="22004"/>
                  </a:cubicBezTo>
                  <a:cubicBezTo>
                    <a:pt x="543" y="22004"/>
                    <a:pt x="530" y="22036"/>
                    <a:pt x="517" y="22113"/>
                  </a:cubicBezTo>
                  <a:cubicBezTo>
                    <a:pt x="517" y="22113"/>
                    <a:pt x="517" y="21702"/>
                    <a:pt x="517" y="21288"/>
                  </a:cubicBezTo>
                  <a:lnTo>
                    <a:pt x="554" y="21292"/>
                  </a:lnTo>
                  <a:cubicBezTo>
                    <a:pt x="555" y="21292"/>
                    <a:pt x="555" y="21292"/>
                    <a:pt x="555" y="21292"/>
                  </a:cubicBezTo>
                  <a:cubicBezTo>
                    <a:pt x="570" y="21292"/>
                    <a:pt x="580" y="21083"/>
                    <a:pt x="586" y="20474"/>
                  </a:cubicBezTo>
                  <a:cubicBezTo>
                    <a:pt x="586" y="19856"/>
                    <a:pt x="589" y="18828"/>
                    <a:pt x="592" y="17183"/>
                  </a:cubicBezTo>
                  <a:cubicBezTo>
                    <a:pt x="592" y="15331"/>
                    <a:pt x="592" y="14303"/>
                    <a:pt x="586" y="13736"/>
                  </a:cubicBezTo>
                  <a:cubicBezTo>
                    <a:pt x="576" y="13172"/>
                    <a:pt x="558" y="13065"/>
                    <a:pt x="523" y="13062"/>
                  </a:cubicBezTo>
                  <a:cubicBezTo>
                    <a:pt x="452" y="12649"/>
                    <a:pt x="454" y="12241"/>
                    <a:pt x="522" y="12241"/>
                  </a:cubicBezTo>
                  <a:cubicBezTo>
                    <a:pt x="522" y="12241"/>
                    <a:pt x="523" y="12241"/>
                    <a:pt x="523" y="12241"/>
                  </a:cubicBezTo>
                  <a:cubicBezTo>
                    <a:pt x="523" y="12241"/>
                    <a:pt x="523" y="12241"/>
                    <a:pt x="524" y="12241"/>
                  </a:cubicBezTo>
                  <a:cubicBezTo>
                    <a:pt x="561" y="12241"/>
                    <a:pt x="595" y="11837"/>
                    <a:pt x="561" y="11834"/>
                  </a:cubicBezTo>
                  <a:cubicBezTo>
                    <a:pt x="561" y="11834"/>
                    <a:pt x="561" y="11010"/>
                    <a:pt x="595" y="10602"/>
                  </a:cubicBezTo>
                  <a:cubicBezTo>
                    <a:pt x="667" y="9374"/>
                    <a:pt x="633" y="8960"/>
                    <a:pt x="598" y="8957"/>
                  </a:cubicBezTo>
                  <a:lnTo>
                    <a:pt x="598" y="8957"/>
                  </a:lnTo>
                  <a:cubicBezTo>
                    <a:pt x="577" y="9075"/>
                    <a:pt x="565" y="9124"/>
                    <a:pt x="560" y="9124"/>
                  </a:cubicBezTo>
                  <a:cubicBezTo>
                    <a:pt x="547" y="9124"/>
                    <a:pt x="572" y="8835"/>
                    <a:pt x="598" y="8546"/>
                  </a:cubicBezTo>
                  <a:cubicBezTo>
                    <a:pt x="633" y="8136"/>
                    <a:pt x="670" y="7728"/>
                    <a:pt x="633" y="7725"/>
                  </a:cubicBezTo>
                  <a:cubicBezTo>
                    <a:pt x="598" y="7312"/>
                    <a:pt x="564" y="4845"/>
                    <a:pt x="636" y="4845"/>
                  </a:cubicBezTo>
                  <a:cubicBezTo>
                    <a:pt x="636" y="4845"/>
                    <a:pt x="636" y="4845"/>
                    <a:pt x="636" y="4845"/>
                  </a:cubicBezTo>
                  <a:cubicBezTo>
                    <a:pt x="636" y="4845"/>
                    <a:pt x="633" y="4745"/>
                    <a:pt x="639" y="4588"/>
                  </a:cubicBezTo>
                  <a:cubicBezTo>
                    <a:pt x="642" y="4400"/>
                    <a:pt x="661" y="4212"/>
                    <a:pt x="692" y="4027"/>
                  </a:cubicBezTo>
                  <a:cubicBezTo>
                    <a:pt x="648" y="4024"/>
                    <a:pt x="771" y="3178"/>
                    <a:pt x="1231" y="2476"/>
                  </a:cubicBezTo>
                  <a:cubicBezTo>
                    <a:pt x="1332" y="2294"/>
                    <a:pt x="1457" y="2160"/>
                    <a:pt x="1545" y="2031"/>
                  </a:cubicBezTo>
                  <a:lnTo>
                    <a:pt x="1808" y="1746"/>
                  </a:lnTo>
                  <a:cubicBezTo>
                    <a:pt x="1948" y="1620"/>
                    <a:pt x="2031" y="1559"/>
                    <a:pt x="2051" y="1559"/>
                  </a:cubicBezTo>
                  <a:cubicBezTo>
                    <a:pt x="2053" y="1559"/>
                    <a:pt x="2055" y="1560"/>
                    <a:pt x="2056" y="1561"/>
                  </a:cubicBezTo>
                  <a:cubicBezTo>
                    <a:pt x="1976" y="1647"/>
                    <a:pt x="1944" y="1687"/>
                    <a:pt x="1950" y="1687"/>
                  </a:cubicBezTo>
                  <a:cubicBezTo>
                    <a:pt x="1955" y="1687"/>
                    <a:pt x="1984" y="1663"/>
                    <a:pt x="2034" y="1618"/>
                  </a:cubicBezTo>
                  <a:cubicBezTo>
                    <a:pt x="2115" y="1539"/>
                    <a:pt x="2200" y="1464"/>
                    <a:pt x="2291" y="1398"/>
                  </a:cubicBezTo>
                  <a:cubicBezTo>
                    <a:pt x="2350" y="1351"/>
                    <a:pt x="2413" y="1298"/>
                    <a:pt x="2485" y="1245"/>
                  </a:cubicBezTo>
                  <a:lnTo>
                    <a:pt x="2723" y="1085"/>
                  </a:lnTo>
                  <a:cubicBezTo>
                    <a:pt x="3080" y="890"/>
                    <a:pt x="3447" y="662"/>
                    <a:pt x="3861" y="574"/>
                  </a:cubicBezTo>
                  <a:cubicBezTo>
                    <a:pt x="3858" y="552"/>
                    <a:pt x="3958" y="514"/>
                    <a:pt x="4114" y="480"/>
                  </a:cubicBezTo>
                  <a:cubicBezTo>
                    <a:pt x="4306" y="433"/>
                    <a:pt x="4500" y="408"/>
                    <a:pt x="4694" y="405"/>
                  </a:cubicBezTo>
                  <a:lnTo>
                    <a:pt x="4694" y="405"/>
                  </a:lnTo>
                  <a:lnTo>
                    <a:pt x="4691" y="442"/>
                  </a:lnTo>
                  <a:lnTo>
                    <a:pt x="4688" y="511"/>
                  </a:lnTo>
                  <a:cubicBezTo>
                    <a:pt x="5098" y="505"/>
                    <a:pt x="5509" y="511"/>
                    <a:pt x="5512" y="474"/>
                  </a:cubicBezTo>
                  <a:cubicBezTo>
                    <a:pt x="5923" y="508"/>
                    <a:pt x="6333" y="508"/>
                    <a:pt x="7154" y="511"/>
                  </a:cubicBezTo>
                  <a:cubicBezTo>
                    <a:pt x="7978" y="511"/>
                    <a:pt x="8800" y="511"/>
                    <a:pt x="9213" y="477"/>
                  </a:cubicBezTo>
                  <a:cubicBezTo>
                    <a:pt x="9419" y="512"/>
                    <a:pt x="10151" y="530"/>
                    <a:pt x="10879" y="530"/>
                  </a:cubicBezTo>
                  <a:cubicBezTo>
                    <a:pt x="11590" y="530"/>
                    <a:pt x="12298" y="512"/>
                    <a:pt x="12504" y="477"/>
                  </a:cubicBezTo>
                  <a:cubicBezTo>
                    <a:pt x="12505" y="460"/>
                    <a:pt x="12605" y="451"/>
                    <a:pt x="12754" y="451"/>
                  </a:cubicBezTo>
                  <a:cubicBezTo>
                    <a:pt x="12910" y="451"/>
                    <a:pt x="13120" y="461"/>
                    <a:pt x="13328" y="480"/>
                  </a:cubicBezTo>
                  <a:cubicBezTo>
                    <a:pt x="13532" y="497"/>
                    <a:pt x="13633" y="506"/>
                    <a:pt x="13736" y="506"/>
                  </a:cubicBezTo>
                  <a:cubicBezTo>
                    <a:pt x="13839" y="506"/>
                    <a:pt x="13942" y="497"/>
                    <a:pt x="14149" y="480"/>
                  </a:cubicBezTo>
                  <a:cubicBezTo>
                    <a:pt x="14272" y="469"/>
                    <a:pt x="14394" y="464"/>
                    <a:pt x="14516" y="464"/>
                  </a:cubicBezTo>
                  <a:cubicBezTo>
                    <a:pt x="14806" y="464"/>
                    <a:pt x="15094" y="490"/>
                    <a:pt x="15381" y="514"/>
                  </a:cubicBezTo>
                  <a:cubicBezTo>
                    <a:pt x="15632" y="555"/>
                    <a:pt x="15886" y="575"/>
                    <a:pt x="16140" y="575"/>
                  </a:cubicBezTo>
                  <a:cubicBezTo>
                    <a:pt x="16298" y="575"/>
                    <a:pt x="16455" y="568"/>
                    <a:pt x="16612" y="552"/>
                  </a:cubicBezTo>
                  <a:cubicBezTo>
                    <a:pt x="17436" y="518"/>
                    <a:pt x="18260" y="518"/>
                    <a:pt x="18671" y="518"/>
                  </a:cubicBezTo>
                  <a:cubicBezTo>
                    <a:pt x="19498" y="483"/>
                    <a:pt x="19909" y="483"/>
                    <a:pt x="19501" y="445"/>
                  </a:cubicBezTo>
                  <a:cubicBezTo>
                    <a:pt x="19505" y="411"/>
                    <a:pt x="19918" y="377"/>
                    <a:pt x="19918" y="377"/>
                  </a:cubicBezTo>
                  <a:cubicBezTo>
                    <a:pt x="20193" y="365"/>
                    <a:pt x="20376" y="361"/>
                    <a:pt x="20482" y="361"/>
                  </a:cubicBezTo>
                  <a:cubicBezTo>
                    <a:pt x="20695" y="361"/>
                    <a:pt x="20602" y="377"/>
                    <a:pt x="20329" y="377"/>
                  </a:cubicBezTo>
                  <a:cubicBezTo>
                    <a:pt x="19505" y="411"/>
                    <a:pt x="19915" y="411"/>
                    <a:pt x="20323" y="449"/>
                  </a:cubicBezTo>
                  <a:cubicBezTo>
                    <a:pt x="20730" y="483"/>
                    <a:pt x="21554" y="483"/>
                    <a:pt x="21965" y="483"/>
                  </a:cubicBezTo>
                  <a:lnTo>
                    <a:pt x="23610" y="486"/>
                  </a:lnTo>
                  <a:cubicBezTo>
                    <a:pt x="24226" y="503"/>
                    <a:pt x="24636" y="512"/>
                    <a:pt x="24893" y="512"/>
                  </a:cubicBezTo>
                  <a:cubicBezTo>
                    <a:pt x="25150" y="512"/>
                    <a:pt x="25254" y="503"/>
                    <a:pt x="25255" y="486"/>
                  </a:cubicBezTo>
                  <a:cubicBezTo>
                    <a:pt x="25259" y="444"/>
                    <a:pt x="25260" y="427"/>
                    <a:pt x="25260" y="427"/>
                  </a:cubicBezTo>
                  <a:lnTo>
                    <a:pt x="25260" y="427"/>
                  </a:lnTo>
                  <a:cubicBezTo>
                    <a:pt x="25260" y="427"/>
                    <a:pt x="25260" y="436"/>
                    <a:pt x="25258" y="452"/>
                  </a:cubicBezTo>
                  <a:cubicBezTo>
                    <a:pt x="25465" y="487"/>
                    <a:pt x="26749" y="505"/>
                    <a:pt x="28011" y="505"/>
                  </a:cubicBezTo>
                  <a:cubicBezTo>
                    <a:pt x="29216" y="505"/>
                    <a:pt x="30401" y="489"/>
                    <a:pt x="30604" y="455"/>
                  </a:cubicBezTo>
                  <a:lnTo>
                    <a:pt x="30604" y="455"/>
                  </a:lnTo>
                  <a:cubicBezTo>
                    <a:pt x="30604" y="464"/>
                    <a:pt x="30603" y="477"/>
                    <a:pt x="30601" y="489"/>
                  </a:cubicBezTo>
                  <a:cubicBezTo>
                    <a:pt x="30598" y="524"/>
                    <a:pt x="31009" y="527"/>
                    <a:pt x="31833" y="527"/>
                  </a:cubicBezTo>
                  <a:cubicBezTo>
                    <a:pt x="32244" y="527"/>
                    <a:pt x="33892" y="492"/>
                    <a:pt x="35127" y="492"/>
                  </a:cubicBezTo>
                  <a:lnTo>
                    <a:pt x="37182" y="489"/>
                  </a:lnTo>
                  <a:cubicBezTo>
                    <a:pt x="37696" y="486"/>
                    <a:pt x="38007" y="477"/>
                    <a:pt x="38007" y="458"/>
                  </a:cubicBezTo>
                  <a:cubicBezTo>
                    <a:pt x="38420" y="458"/>
                    <a:pt x="38420" y="458"/>
                    <a:pt x="38417" y="496"/>
                  </a:cubicBezTo>
                  <a:cubicBezTo>
                    <a:pt x="38003" y="530"/>
                    <a:pt x="38414" y="530"/>
                    <a:pt x="38825" y="530"/>
                  </a:cubicBezTo>
                  <a:cubicBezTo>
                    <a:pt x="39235" y="530"/>
                    <a:pt x="39238" y="496"/>
                    <a:pt x="39241" y="461"/>
                  </a:cubicBezTo>
                  <a:cubicBezTo>
                    <a:pt x="39243" y="442"/>
                    <a:pt x="39346" y="433"/>
                    <a:pt x="39552" y="433"/>
                  </a:cubicBezTo>
                  <a:cubicBezTo>
                    <a:pt x="39758" y="433"/>
                    <a:pt x="40066" y="442"/>
                    <a:pt x="40476" y="461"/>
                  </a:cubicBezTo>
                  <a:cubicBezTo>
                    <a:pt x="40894" y="479"/>
                    <a:pt x="41528" y="488"/>
                    <a:pt x="42158" y="488"/>
                  </a:cubicBezTo>
                  <a:cubicBezTo>
                    <a:pt x="42761" y="488"/>
                    <a:pt x="43362" y="480"/>
                    <a:pt x="43767" y="461"/>
                  </a:cubicBezTo>
                  <a:cubicBezTo>
                    <a:pt x="44177" y="464"/>
                    <a:pt x="44588" y="464"/>
                    <a:pt x="44584" y="499"/>
                  </a:cubicBezTo>
                  <a:cubicBezTo>
                    <a:pt x="44928" y="527"/>
                    <a:pt x="45271" y="541"/>
                    <a:pt x="45614" y="541"/>
                  </a:cubicBezTo>
                  <a:cubicBezTo>
                    <a:pt x="45957" y="541"/>
                    <a:pt x="46300" y="527"/>
                    <a:pt x="46643" y="499"/>
                  </a:cubicBezTo>
                  <a:cubicBezTo>
                    <a:pt x="47054" y="502"/>
                    <a:pt x="47054" y="502"/>
                    <a:pt x="47051" y="536"/>
                  </a:cubicBezTo>
                  <a:cubicBezTo>
                    <a:pt x="47288" y="556"/>
                    <a:pt x="47386" y="577"/>
                    <a:pt x="47508" y="577"/>
                  </a:cubicBezTo>
                  <a:cubicBezTo>
                    <a:pt x="47596" y="577"/>
                    <a:pt x="47697" y="567"/>
                    <a:pt x="47872" y="536"/>
                  </a:cubicBezTo>
                  <a:cubicBezTo>
                    <a:pt x="48277" y="519"/>
                    <a:pt x="48779" y="511"/>
                    <a:pt x="49282" y="511"/>
                  </a:cubicBezTo>
                  <a:cubicBezTo>
                    <a:pt x="49807" y="511"/>
                    <a:pt x="50334" y="520"/>
                    <a:pt x="50752" y="539"/>
                  </a:cubicBezTo>
                  <a:cubicBezTo>
                    <a:pt x="51162" y="539"/>
                    <a:pt x="51576" y="539"/>
                    <a:pt x="51579" y="502"/>
                  </a:cubicBezTo>
                  <a:cubicBezTo>
                    <a:pt x="51579" y="489"/>
                    <a:pt x="51580" y="477"/>
                    <a:pt x="51580" y="468"/>
                  </a:cubicBezTo>
                  <a:lnTo>
                    <a:pt x="51580" y="468"/>
                  </a:lnTo>
                  <a:cubicBezTo>
                    <a:pt x="51783" y="503"/>
                    <a:pt x="51885" y="521"/>
                    <a:pt x="51988" y="521"/>
                  </a:cubicBezTo>
                  <a:cubicBezTo>
                    <a:pt x="52091" y="521"/>
                    <a:pt x="52195" y="503"/>
                    <a:pt x="52403" y="467"/>
                  </a:cubicBezTo>
                  <a:cubicBezTo>
                    <a:pt x="52405" y="450"/>
                    <a:pt x="52508" y="442"/>
                    <a:pt x="52611" y="442"/>
                  </a:cubicBezTo>
                  <a:cubicBezTo>
                    <a:pt x="52714" y="442"/>
                    <a:pt x="52815" y="450"/>
                    <a:pt x="52814" y="467"/>
                  </a:cubicBezTo>
                  <a:cubicBezTo>
                    <a:pt x="53224" y="505"/>
                    <a:pt x="53635" y="505"/>
                    <a:pt x="53635" y="505"/>
                  </a:cubicBezTo>
                  <a:cubicBezTo>
                    <a:pt x="54045" y="505"/>
                    <a:pt x="56104" y="471"/>
                    <a:pt x="58160" y="471"/>
                  </a:cubicBezTo>
                  <a:lnTo>
                    <a:pt x="61657" y="471"/>
                  </a:lnTo>
                  <a:lnTo>
                    <a:pt x="62444" y="461"/>
                  </a:lnTo>
                  <a:cubicBezTo>
                    <a:pt x="62610" y="455"/>
                    <a:pt x="62688" y="449"/>
                    <a:pt x="62688" y="439"/>
                  </a:cubicBezTo>
                  <a:cubicBezTo>
                    <a:pt x="62895" y="422"/>
                    <a:pt x="62999" y="413"/>
                    <a:pt x="63102" y="413"/>
                  </a:cubicBezTo>
                  <a:cubicBezTo>
                    <a:pt x="63205" y="413"/>
                    <a:pt x="63307" y="422"/>
                    <a:pt x="63513" y="439"/>
                  </a:cubicBezTo>
                  <a:cubicBezTo>
                    <a:pt x="63920" y="477"/>
                    <a:pt x="64331" y="477"/>
                    <a:pt x="64741" y="477"/>
                  </a:cubicBezTo>
                  <a:cubicBezTo>
                    <a:pt x="65152" y="477"/>
                    <a:pt x="65565" y="477"/>
                    <a:pt x="65562" y="511"/>
                  </a:cubicBezTo>
                  <a:cubicBezTo>
                    <a:pt x="65789" y="488"/>
                    <a:pt x="66017" y="475"/>
                    <a:pt x="66247" y="475"/>
                  </a:cubicBezTo>
                  <a:cubicBezTo>
                    <a:pt x="66293" y="475"/>
                    <a:pt x="66340" y="476"/>
                    <a:pt x="66386" y="477"/>
                  </a:cubicBezTo>
                  <a:cubicBezTo>
                    <a:pt x="66385" y="494"/>
                    <a:pt x="66491" y="504"/>
                    <a:pt x="66651" y="504"/>
                  </a:cubicBezTo>
                  <a:cubicBezTo>
                    <a:pt x="66804" y="504"/>
                    <a:pt x="67007" y="495"/>
                    <a:pt x="67211" y="477"/>
                  </a:cubicBezTo>
                  <a:cubicBezTo>
                    <a:pt x="67419" y="442"/>
                    <a:pt x="67523" y="425"/>
                    <a:pt x="67574" y="425"/>
                  </a:cubicBezTo>
                  <a:cubicBezTo>
                    <a:pt x="67626" y="425"/>
                    <a:pt x="67624" y="442"/>
                    <a:pt x="67621" y="477"/>
                  </a:cubicBezTo>
                  <a:cubicBezTo>
                    <a:pt x="67619" y="503"/>
                    <a:pt x="68239" y="529"/>
                    <a:pt x="68452" y="529"/>
                  </a:cubicBezTo>
                  <a:cubicBezTo>
                    <a:pt x="68539" y="529"/>
                    <a:pt x="68558" y="524"/>
                    <a:pt x="68439" y="514"/>
                  </a:cubicBezTo>
                  <a:cubicBezTo>
                    <a:pt x="68442" y="480"/>
                    <a:pt x="69266" y="480"/>
                    <a:pt x="69680" y="442"/>
                  </a:cubicBezTo>
                  <a:cubicBezTo>
                    <a:pt x="70091" y="445"/>
                    <a:pt x="70504" y="445"/>
                    <a:pt x="70501" y="480"/>
                  </a:cubicBezTo>
                  <a:cubicBezTo>
                    <a:pt x="70620" y="490"/>
                    <a:pt x="70881" y="494"/>
                    <a:pt x="71201" y="494"/>
                  </a:cubicBezTo>
                  <a:cubicBezTo>
                    <a:pt x="71973" y="494"/>
                    <a:pt x="73089" y="470"/>
                    <a:pt x="73381" y="445"/>
                  </a:cubicBezTo>
                  <a:cubicBezTo>
                    <a:pt x="73383" y="428"/>
                    <a:pt x="73487" y="420"/>
                    <a:pt x="73590" y="420"/>
                  </a:cubicBezTo>
                  <a:cubicBezTo>
                    <a:pt x="73694" y="420"/>
                    <a:pt x="73796" y="428"/>
                    <a:pt x="73795" y="445"/>
                  </a:cubicBezTo>
                  <a:cubicBezTo>
                    <a:pt x="73792" y="483"/>
                    <a:pt x="74202" y="483"/>
                    <a:pt x="74613" y="483"/>
                  </a:cubicBezTo>
                  <a:cubicBezTo>
                    <a:pt x="74734" y="473"/>
                    <a:pt x="74819" y="469"/>
                    <a:pt x="74879" y="469"/>
                  </a:cubicBezTo>
                  <a:cubicBezTo>
                    <a:pt x="75024" y="469"/>
                    <a:pt x="75022" y="493"/>
                    <a:pt x="75020" y="518"/>
                  </a:cubicBezTo>
                  <a:cubicBezTo>
                    <a:pt x="74606" y="552"/>
                    <a:pt x="75017" y="555"/>
                    <a:pt x="75841" y="555"/>
                  </a:cubicBezTo>
                  <a:cubicBezTo>
                    <a:pt x="76255" y="521"/>
                    <a:pt x="77900" y="521"/>
                    <a:pt x="79135" y="521"/>
                  </a:cubicBezTo>
                  <a:cubicBezTo>
                    <a:pt x="79214" y="521"/>
                    <a:pt x="79291" y="521"/>
                    <a:pt x="79366" y="521"/>
                  </a:cubicBezTo>
                  <a:cubicBezTo>
                    <a:pt x="81223" y="521"/>
                    <a:pt x="81636" y="484"/>
                    <a:pt x="82435" y="417"/>
                  </a:cubicBezTo>
                  <a:lnTo>
                    <a:pt x="82851" y="345"/>
                  </a:lnTo>
                  <a:lnTo>
                    <a:pt x="82845" y="417"/>
                  </a:lnTo>
                  <a:cubicBezTo>
                    <a:pt x="82842" y="452"/>
                    <a:pt x="83246" y="524"/>
                    <a:pt x="83246" y="524"/>
                  </a:cubicBezTo>
                  <a:cubicBezTo>
                    <a:pt x="83657" y="524"/>
                    <a:pt x="83660" y="489"/>
                    <a:pt x="83663" y="452"/>
                  </a:cubicBezTo>
                  <a:cubicBezTo>
                    <a:pt x="83665" y="435"/>
                    <a:pt x="83764" y="426"/>
                    <a:pt x="83962" y="426"/>
                  </a:cubicBezTo>
                  <a:cubicBezTo>
                    <a:pt x="84168" y="426"/>
                    <a:pt x="84480" y="436"/>
                    <a:pt x="84898" y="455"/>
                  </a:cubicBezTo>
                  <a:cubicBezTo>
                    <a:pt x="85308" y="472"/>
                    <a:pt x="85616" y="481"/>
                    <a:pt x="85873" y="481"/>
                  </a:cubicBezTo>
                  <a:cubicBezTo>
                    <a:pt x="86130" y="481"/>
                    <a:pt x="86336" y="472"/>
                    <a:pt x="86543" y="455"/>
                  </a:cubicBezTo>
                  <a:cubicBezTo>
                    <a:pt x="86954" y="455"/>
                    <a:pt x="87367" y="455"/>
                    <a:pt x="87775" y="492"/>
                  </a:cubicBezTo>
                  <a:cubicBezTo>
                    <a:pt x="88185" y="492"/>
                    <a:pt x="88185" y="492"/>
                    <a:pt x="88188" y="455"/>
                  </a:cubicBezTo>
                  <a:cubicBezTo>
                    <a:pt x="88190" y="438"/>
                    <a:pt x="88293" y="429"/>
                    <a:pt x="88448" y="429"/>
                  </a:cubicBezTo>
                  <a:cubicBezTo>
                    <a:pt x="88602" y="429"/>
                    <a:pt x="88807" y="438"/>
                    <a:pt x="89012" y="455"/>
                  </a:cubicBezTo>
                  <a:cubicBezTo>
                    <a:pt x="89251" y="497"/>
                    <a:pt x="89781" y="515"/>
                    <a:pt x="90174" y="515"/>
                  </a:cubicBezTo>
                  <a:cubicBezTo>
                    <a:pt x="90446" y="515"/>
                    <a:pt x="90653" y="507"/>
                    <a:pt x="90655" y="492"/>
                  </a:cubicBezTo>
                  <a:cubicBezTo>
                    <a:pt x="90658" y="458"/>
                    <a:pt x="91068" y="458"/>
                    <a:pt x="91479" y="458"/>
                  </a:cubicBezTo>
                  <a:cubicBezTo>
                    <a:pt x="91889" y="458"/>
                    <a:pt x="92303" y="458"/>
                    <a:pt x="92717" y="424"/>
                  </a:cubicBezTo>
                  <a:lnTo>
                    <a:pt x="93538" y="424"/>
                  </a:lnTo>
                  <a:cubicBezTo>
                    <a:pt x="93948" y="424"/>
                    <a:pt x="93535" y="458"/>
                    <a:pt x="93124" y="458"/>
                  </a:cubicBezTo>
                  <a:lnTo>
                    <a:pt x="93531" y="496"/>
                  </a:lnTo>
                  <a:cubicBezTo>
                    <a:pt x="94356" y="496"/>
                    <a:pt x="94766" y="496"/>
                    <a:pt x="95180" y="461"/>
                  </a:cubicBezTo>
                  <a:cubicBezTo>
                    <a:pt x="95388" y="425"/>
                    <a:pt x="95492" y="407"/>
                    <a:pt x="95544" y="407"/>
                  </a:cubicBezTo>
                  <a:cubicBezTo>
                    <a:pt x="95595" y="407"/>
                    <a:pt x="95593" y="425"/>
                    <a:pt x="95590" y="461"/>
                  </a:cubicBezTo>
                  <a:cubicBezTo>
                    <a:pt x="95588" y="485"/>
                    <a:pt x="95791" y="511"/>
                    <a:pt x="96056" y="511"/>
                  </a:cubicBezTo>
                  <a:cubicBezTo>
                    <a:pt x="96167" y="511"/>
                    <a:pt x="96289" y="507"/>
                    <a:pt x="96411" y="496"/>
                  </a:cubicBezTo>
                  <a:cubicBezTo>
                    <a:pt x="96588" y="466"/>
                    <a:pt x="96762" y="456"/>
                    <a:pt x="96905" y="456"/>
                  </a:cubicBezTo>
                  <a:cubicBezTo>
                    <a:pt x="97099" y="456"/>
                    <a:pt x="97234" y="476"/>
                    <a:pt x="97232" y="496"/>
                  </a:cubicBezTo>
                  <a:cubicBezTo>
                    <a:pt x="97022" y="532"/>
                    <a:pt x="96918" y="550"/>
                    <a:pt x="97079" y="550"/>
                  </a:cubicBezTo>
                  <a:cubicBezTo>
                    <a:pt x="97238" y="550"/>
                    <a:pt x="97651" y="533"/>
                    <a:pt x="98467" y="499"/>
                  </a:cubicBezTo>
                  <a:lnTo>
                    <a:pt x="102171" y="464"/>
                  </a:lnTo>
                  <a:cubicBezTo>
                    <a:pt x="103817" y="464"/>
                    <a:pt x="104641" y="467"/>
                    <a:pt x="105048" y="502"/>
                  </a:cubicBezTo>
                  <a:cubicBezTo>
                    <a:pt x="105048" y="508"/>
                    <a:pt x="105051" y="515"/>
                    <a:pt x="105056" y="520"/>
                  </a:cubicBezTo>
                  <a:lnTo>
                    <a:pt x="105056" y="520"/>
                  </a:lnTo>
                  <a:cubicBezTo>
                    <a:pt x="105129" y="467"/>
                    <a:pt x="105569" y="467"/>
                    <a:pt x="106697" y="467"/>
                  </a:cubicBezTo>
                  <a:cubicBezTo>
                    <a:pt x="107073" y="479"/>
                    <a:pt x="107411" y="484"/>
                    <a:pt x="107711" y="484"/>
                  </a:cubicBezTo>
                  <a:cubicBezTo>
                    <a:pt x="108393" y="484"/>
                    <a:pt x="108879" y="459"/>
                    <a:pt x="109166" y="433"/>
                  </a:cubicBezTo>
                  <a:lnTo>
                    <a:pt x="108345" y="433"/>
                  </a:lnTo>
                  <a:cubicBezTo>
                    <a:pt x="108349" y="391"/>
                    <a:pt x="108488" y="374"/>
                    <a:pt x="108766" y="374"/>
                  </a:cubicBezTo>
                  <a:cubicBezTo>
                    <a:pt x="108966" y="374"/>
                    <a:pt x="109238" y="383"/>
                    <a:pt x="109583" y="398"/>
                  </a:cubicBezTo>
                  <a:cubicBezTo>
                    <a:pt x="109993" y="398"/>
                    <a:pt x="109990" y="433"/>
                    <a:pt x="109987" y="471"/>
                  </a:cubicBezTo>
                  <a:cubicBezTo>
                    <a:pt x="109984" y="505"/>
                    <a:pt x="110391" y="543"/>
                    <a:pt x="110802" y="543"/>
                  </a:cubicBezTo>
                  <a:cubicBezTo>
                    <a:pt x="111216" y="543"/>
                    <a:pt x="111626" y="543"/>
                    <a:pt x="111219" y="505"/>
                  </a:cubicBezTo>
                  <a:cubicBezTo>
                    <a:pt x="111222" y="471"/>
                    <a:pt x="111222" y="471"/>
                    <a:pt x="111632" y="471"/>
                  </a:cubicBezTo>
                  <a:cubicBezTo>
                    <a:pt x="112043" y="471"/>
                    <a:pt x="112453" y="471"/>
                    <a:pt x="112870" y="436"/>
                  </a:cubicBezTo>
                  <a:cubicBezTo>
                    <a:pt x="112873" y="402"/>
                    <a:pt x="113284" y="402"/>
                    <a:pt x="113694" y="402"/>
                  </a:cubicBezTo>
                  <a:cubicBezTo>
                    <a:pt x="114102" y="436"/>
                    <a:pt x="114926" y="436"/>
                    <a:pt x="114926" y="436"/>
                  </a:cubicBezTo>
                  <a:cubicBezTo>
                    <a:pt x="114927" y="426"/>
                    <a:pt x="114927" y="422"/>
                    <a:pt x="114927" y="422"/>
                  </a:cubicBezTo>
                  <a:lnTo>
                    <a:pt x="114927" y="422"/>
                  </a:lnTo>
                  <a:cubicBezTo>
                    <a:pt x="114927" y="422"/>
                    <a:pt x="114925" y="447"/>
                    <a:pt x="114923" y="474"/>
                  </a:cubicBezTo>
                  <a:cubicBezTo>
                    <a:pt x="114920" y="508"/>
                    <a:pt x="115327" y="546"/>
                    <a:pt x="115327" y="546"/>
                  </a:cubicBezTo>
                  <a:cubicBezTo>
                    <a:pt x="115738" y="546"/>
                    <a:pt x="115741" y="508"/>
                    <a:pt x="115741" y="508"/>
                  </a:cubicBezTo>
                  <a:cubicBezTo>
                    <a:pt x="115741" y="508"/>
                    <a:pt x="115781" y="505"/>
                    <a:pt x="115854" y="502"/>
                  </a:cubicBezTo>
                  <a:lnTo>
                    <a:pt x="116170" y="499"/>
                  </a:lnTo>
                  <a:lnTo>
                    <a:pt x="117304" y="489"/>
                  </a:lnTo>
                  <a:lnTo>
                    <a:pt x="120833" y="480"/>
                  </a:lnTo>
                  <a:lnTo>
                    <a:pt x="124594" y="480"/>
                  </a:lnTo>
                  <a:cubicBezTo>
                    <a:pt x="124648" y="480"/>
                    <a:pt x="124702" y="480"/>
                    <a:pt x="124756" y="480"/>
                  </a:cubicBezTo>
                  <a:cubicBezTo>
                    <a:pt x="124836" y="480"/>
                    <a:pt x="124915" y="480"/>
                    <a:pt x="124993" y="480"/>
                  </a:cubicBezTo>
                  <a:cubicBezTo>
                    <a:pt x="125381" y="480"/>
                    <a:pt x="125734" y="485"/>
                    <a:pt x="126026" y="549"/>
                  </a:cubicBezTo>
                  <a:cubicBezTo>
                    <a:pt x="126220" y="580"/>
                    <a:pt x="126383" y="637"/>
                    <a:pt x="126521" y="668"/>
                  </a:cubicBezTo>
                  <a:lnTo>
                    <a:pt x="126834" y="781"/>
                  </a:lnTo>
                  <a:cubicBezTo>
                    <a:pt x="127226" y="963"/>
                    <a:pt x="127596" y="1191"/>
                    <a:pt x="127931" y="1461"/>
                  </a:cubicBezTo>
                  <a:cubicBezTo>
                    <a:pt x="128066" y="1583"/>
                    <a:pt x="128173" y="1677"/>
                    <a:pt x="128229" y="1724"/>
                  </a:cubicBezTo>
                  <a:cubicBezTo>
                    <a:pt x="128250" y="1745"/>
                    <a:pt x="128264" y="1756"/>
                    <a:pt x="128268" y="1756"/>
                  </a:cubicBezTo>
                  <a:cubicBezTo>
                    <a:pt x="128273" y="1756"/>
                    <a:pt x="128260" y="1735"/>
                    <a:pt x="128220" y="1690"/>
                  </a:cubicBezTo>
                  <a:cubicBezTo>
                    <a:pt x="128220" y="1689"/>
                    <a:pt x="128221" y="1689"/>
                    <a:pt x="128222" y="1689"/>
                  </a:cubicBezTo>
                  <a:cubicBezTo>
                    <a:pt x="128241" y="1689"/>
                    <a:pt x="128330" y="1782"/>
                    <a:pt x="128486" y="1947"/>
                  </a:cubicBezTo>
                  <a:cubicBezTo>
                    <a:pt x="129028" y="2570"/>
                    <a:pt x="129373" y="3344"/>
                    <a:pt x="129470" y="4168"/>
                  </a:cubicBezTo>
                  <a:cubicBezTo>
                    <a:pt x="129526" y="4723"/>
                    <a:pt x="129495" y="5306"/>
                    <a:pt x="129501" y="5926"/>
                  </a:cubicBezTo>
                  <a:cubicBezTo>
                    <a:pt x="129504" y="7365"/>
                    <a:pt x="129504" y="8600"/>
                    <a:pt x="129504" y="9474"/>
                  </a:cubicBezTo>
                  <a:cubicBezTo>
                    <a:pt x="129508" y="9910"/>
                    <a:pt x="129511" y="10257"/>
                    <a:pt x="129514" y="10496"/>
                  </a:cubicBezTo>
                  <a:cubicBezTo>
                    <a:pt x="129520" y="10734"/>
                    <a:pt x="129526" y="10862"/>
                    <a:pt x="129536" y="10865"/>
                  </a:cubicBezTo>
                  <a:lnTo>
                    <a:pt x="129533" y="12097"/>
                  </a:lnTo>
                  <a:cubicBezTo>
                    <a:pt x="129533" y="12921"/>
                    <a:pt x="129567" y="13745"/>
                    <a:pt x="129567" y="14159"/>
                  </a:cubicBezTo>
                  <a:cubicBezTo>
                    <a:pt x="129594" y="14451"/>
                    <a:pt x="129601" y="14742"/>
                    <a:pt x="129590" y="14742"/>
                  </a:cubicBezTo>
                  <a:cubicBezTo>
                    <a:pt x="129586" y="14742"/>
                    <a:pt x="129578" y="14691"/>
                    <a:pt x="129567" y="14570"/>
                  </a:cubicBezTo>
                  <a:cubicBezTo>
                    <a:pt x="129564" y="14569"/>
                    <a:pt x="129561" y="14569"/>
                    <a:pt x="129558" y="14569"/>
                  </a:cubicBezTo>
                  <a:cubicBezTo>
                    <a:pt x="129527" y="14569"/>
                    <a:pt x="129498" y="14599"/>
                    <a:pt x="129495" y="14974"/>
                  </a:cubicBezTo>
                  <a:cubicBezTo>
                    <a:pt x="129495" y="15798"/>
                    <a:pt x="129533" y="15801"/>
                    <a:pt x="129567" y="15804"/>
                  </a:cubicBezTo>
                  <a:cubicBezTo>
                    <a:pt x="129602" y="15807"/>
                    <a:pt x="129602" y="16218"/>
                    <a:pt x="129602" y="16218"/>
                  </a:cubicBezTo>
                  <a:cubicBezTo>
                    <a:pt x="129602" y="16595"/>
                    <a:pt x="129602" y="16626"/>
                    <a:pt x="129575" y="16626"/>
                  </a:cubicBezTo>
                  <a:cubicBezTo>
                    <a:pt x="129572" y="16626"/>
                    <a:pt x="129570" y="16626"/>
                    <a:pt x="129567" y="16625"/>
                  </a:cubicBezTo>
                  <a:lnTo>
                    <a:pt x="129495" y="16619"/>
                  </a:lnTo>
                  <a:lnTo>
                    <a:pt x="129495" y="17030"/>
                  </a:lnTo>
                  <a:cubicBezTo>
                    <a:pt x="129529" y="17033"/>
                    <a:pt x="129529" y="17446"/>
                    <a:pt x="129529" y="17446"/>
                  </a:cubicBezTo>
                  <a:cubicBezTo>
                    <a:pt x="129529" y="17812"/>
                    <a:pt x="129529" y="17852"/>
                    <a:pt x="129479" y="17852"/>
                  </a:cubicBezTo>
                  <a:cubicBezTo>
                    <a:pt x="129472" y="17852"/>
                    <a:pt x="129465" y="17851"/>
                    <a:pt x="129457" y="17851"/>
                  </a:cubicBezTo>
                  <a:cubicBezTo>
                    <a:pt x="129457" y="17851"/>
                    <a:pt x="129456" y="17851"/>
                    <a:pt x="129456" y="17851"/>
                  </a:cubicBezTo>
                  <a:cubicBezTo>
                    <a:pt x="129388" y="17851"/>
                    <a:pt x="129389" y="18258"/>
                    <a:pt x="129457" y="18672"/>
                  </a:cubicBezTo>
                  <a:lnTo>
                    <a:pt x="129492" y="19499"/>
                  </a:lnTo>
                  <a:cubicBezTo>
                    <a:pt x="129423" y="19903"/>
                    <a:pt x="129492" y="20734"/>
                    <a:pt x="129526" y="21147"/>
                  </a:cubicBezTo>
                  <a:cubicBezTo>
                    <a:pt x="129457" y="21555"/>
                    <a:pt x="129457" y="21972"/>
                    <a:pt x="129526" y="22382"/>
                  </a:cubicBezTo>
                  <a:cubicBezTo>
                    <a:pt x="129564" y="22385"/>
                    <a:pt x="129561" y="22796"/>
                    <a:pt x="129526" y="23203"/>
                  </a:cubicBezTo>
                  <a:cubicBezTo>
                    <a:pt x="129492" y="23611"/>
                    <a:pt x="129492" y="24024"/>
                    <a:pt x="129489" y="24845"/>
                  </a:cubicBezTo>
                  <a:cubicBezTo>
                    <a:pt x="129526" y="25259"/>
                    <a:pt x="129523" y="28139"/>
                    <a:pt x="129520" y="31429"/>
                  </a:cubicBezTo>
                  <a:cubicBezTo>
                    <a:pt x="129523" y="33278"/>
                    <a:pt x="129523" y="34823"/>
                    <a:pt x="129523" y="35901"/>
                  </a:cubicBezTo>
                  <a:cubicBezTo>
                    <a:pt x="129526" y="36443"/>
                    <a:pt x="129529" y="36867"/>
                    <a:pt x="129533" y="37155"/>
                  </a:cubicBezTo>
                  <a:cubicBezTo>
                    <a:pt x="129536" y="37446"/>
                    <a:pt x="129545" y="37600"/>
                    <a:pt x="129551" y="37600"/>
                  </a:cubicBezTo>
                  <a:cubicBezTo>
                    <a:pt x="129558" y="37876"/>
                    <a:pt x="129545" y="38148"/>
                    <a:pt x="129517" y="38421"/>
                  </a:cubicBezTo>
                  <a:cubicBezTo>
                    <a:pt x="129517" y="38421"/>
                    <a:pt x="129517" y="38421"/>
                    <a:pt x="129517" y="38421"/>
                  </a:cubicBezTo>
                  <a:cubicBezTo>
                    <a:pt x="129482" y="38421"/>
                    <a:pt x="129480" y="38830"/>
                    <a:pt x="129551" y="39245"/>
                  </a:cubicBezTo>
                  <a:cubicBezTo>
                    <a:pt x="129582" y="39619"/>
                    <a:pt x="129616" y="39660"/>
                    <a:pt x="129570" y="39660"/>
                  </a:cubicBezTo>
                  <a:cubicBezTo>
                    <a:pt x="129565" y="39660"/>
                    <a:pt x="129559" y="39659"/>
                    <a:pt x="129551" y="39659"/>
                  </a:cubicBezTo>
                  <a:cubicBezTo>
                    <a:pt x="129551" y="39659"/>
                    <a:pt x="129551" y="39659"/>
                    <a:pt x="129551" y="39659"/>
                  </a:cubicBezTo>
                  <a:cubicBezTo>
                    <a:pt x="129532" y="39659"/>
                    <a:pt x="129523" y="39866"/>
                    <a:pt x="129520" y="40273"/>
                  </a:cubicBezTo>
                  <a:cubicBezTo>
                    <a:pt x="129520" y="40684"/>
                    <a:pt x="129517" y="41301"/>
                    <a:pt x="129514" y="42122"/>
                  </a:cubicBezTo>
                  <a:cubicBezTo>
                    <a:pt x="129514" y="42739"/>
                    <a:pt x="129517" y="43460"/>
                    <a:pt x="129517" y="44024"/>
                  </a:cubicBezTo>
                  <a:cubicBezTo>
                    <a:pt x="129520" y="44309"/>
                    <a:pt x="129526" y="44551"/>
                    <a:pt x="129526" y="44726"/>
                  </a:cubicBezTo>
                  <a:cubicBezTo>
                    <a:pt x="129533" y="44902"/>
                    <a:pt x="129539" y="45005"/>
                    <a:pt x="129548" y="45005"/>
                  </a:cubicBezTo>
                  <a:cubicBezTo>
                    <a:pt x="129568" y="45487"/>
                    <a:pt x="129577" y="45687"/>
                    <a:pt x="129573" y="45687"/>
                  </a:cubicBezTo>
                  <a:cubicBezTo>
                    <a:pt x="129571" y="45687"/>
                    <a:pt x="129563" y="45587"/>
                    <a:pt x="129548" y="45416"/>
                  </a:cubicBezTo>
                  <a:cubicBezTo>
                    <a:pt x="129542" y="45378"/>
                    <a:pt x="129536" y="45361"/>
                    <a:pt x="129530" y="45361"/>
                  </a:cubicBezTo>
                  <a:cubicBezTo>
                    <a:pt x="129470" y="45361"/>
                    <a:pt x="129445" y="47163"/>
                    <a:pt x="129511" y="48292"/>
                  </a:cubicBezTo>
                  <a:cubicBezTo>
                    <a:pt x="129511" y="48701"/>
                    <a:pt x="129511" y="49110"/>
                    <a:pt x="129473" y="49110"/>
                  </a:cubicBezTo>
                  <a:cubicBezTo>
                    <a:pt x="129473" y="49110"/>
                    <a:pt x="129473" y="49110"/>
                    <a:pt x="129473" y="49110"/>
                  </a:cubicBezTo>
                  <a:lnTo>
                    <a:pt x="129473" y="49110"/>
                  </a:lnTo>
                  <a:cubicBezTo>
                    <a:pt x="129473" y="49521"/>
                    <a:pt x="129473" y="49934"/>
                    <a:pt x="129508" y="51169"/>
                  </a:cubicBezTo>
                  <a:cubicBezTo>
                    <a:pt x="129508" y="51583"/>
                    <a:pt x="129508" y="53228"/>
                    <a:pt x="129508" y="54049"/>
                  </a:cubicBezTo>
                  <a:cubicBezTo>
                    <a:pt x="129508" y="54873"/>
                    <a:pt x="129542" y="55698"/>
                    <a:pt x="129542" y="55698"/>
                  </a:cubicBezTo>
                  <a:lnTo>
                    <a:pt x="129542" y="56108"/>
                  </a:lnTo>
                  <a:cubicBezTo>
                    <a:pt x="129533" y="56108"/>
                    <a:pt x="129526" y="56237"/>
                    <a:pt x="129520" y="56475"/>
                  </a:cubicBezTo>
                  <a:cubicBezTo>
                    <a:pt x="129517" y="56710"/>
                    <a:pt x="129514" y="57058"/>
                    <a:pt x="129508" y="57493"/>
                  </a:cubicBezTo>
                  <a:cubicBezTo>
                    <a:pt x="129508" y="58368"/>
                    <a:pt x="129504" y="59602"/>
                    <a:pt x="129501" y="61041"/>
                  </a:cubicBezTo>
                  <a:cubicBezTo>
                    <a:pt x="129501" y="63921"/>
                    <a:pt x="129498" y="66387"/>
                    <a:pt x="129464" y="66797"/>
                  </a:cubicBezTo>
                  <a:cubicBezTo>
                    <a:pt x="129464" y="66797"/>
                    <a:pt x="129464" y="67208"/>
                    <a:pt x="129498" y="67622"/>
                  </a:cubicBezTo>
                  <a:cubicBezTo>
                    <a:pt x="129564" y="68032"/>
                    <a:pt x="129573" y="68446"/>
                    <a:pt x="129533" y="68860"/>
                  </a:cubicBezTo>
                  <a:cubicBezTo>
                    <a:pt x="129461" y="69264"/>
                    <a:pt x="129461" y="70909"/>
                    <a:pt x="129533" y="71326"/>
                  </a:cubicBezTo>
                  <a:cubicBezTo>
                    <a:pt x="129543" y="71327"/>
                    <a:pt x="129547" y="71327"/>
                    <a:pt x="129547" y="71327"/>
                  </a:cubicBezTo>
                  <a:cubicBezTo>
                    <a:pt x="129547" y="71327"/>
                    <a:pt x="129522" y="71325"/>
                    <a:pt x="129495" y="71323"/>
                  </a:cubicBezTo>
                  <a:lnTo>
                    <a:pt x="129495" y="71323"/>
                  </a:lnTo>
                  <a:cubicBezTo>
                    <a:pt x="129423" y="71730"/>
                    <a:pt x="129461" y="72965"/>
                    <a:pt x="129529" y="73385"/>
                  </a:cubicBezTo>
                  <a:cubicBezTo>
                    <a:pt x="129495" y="73792"/>
                    <a:pt x="129457" y="74200"/>
                    <a:pt x="129495" y="74613"/>
                  </a:cubicBezTo>
                  <a:cubicBezTo>
                    <a:pt x="129492" y="74982"/>
                    <a:pt x="129492" y="75022"/>
                    <a:pt x="129443" y="75022"/>
                  </a:cubicBezTo>
                  <a:cubicBezTo>
                    <a:pt x="129437" y="75022"/>
                    <a:pt x="129430" y="75021"/>
                    <a:pt x="129423" y="75021"/>
                  </a:cubicBezTo>
                  <a:cubicBezTo>
                    <a:pt x="129420" y="75020"/>
                    <a:pt x="129416" y="75020"/>
                    <a:pt x="129413" y="75020"/>
                  </a:cubicBezTo>
                  <a:cubicBezTo>
                    <a:pt x="129380" y="75020"/>
                    <a:pt x="129351" y="75050"/>
                    <a:pt x="129351" y="75425"/>
                  </a:cubicBezTo>
                  <a:cubicBezTo>
                    <a:pt x="129351" y="75835"/>
                    <a:pt x="129385" y="75839"/>
                    <a:pt x="129423" y="75842"/>
                  </a:cubicBezTo>
                  <a:cubicBezTo>
                    <a:pt x="129423" y="75842"/>
                    <a:pt x="129423" y="76252"/>
                    <a:pt x="129420" y="76666"/>
                  </a:cubicBezTo>
                  <a:cubicBezTo>
                    <a:pt x="129420" y="76666"/>
                    <a:pt x="129420" y="77076"/>
                    <a:pt x="129457" y="77080"/>
                  </a:cubicBezTo>
                  <a:cubicBezTo>
                    <a:pt x="129492" y="77083"/>
                    <a:pt x="129492" y="77493"/>
                    <a:pt x="129492" y="77904"/>
                  </a:cubicBezTo>
                  <a:cubicBezTo>
                    <a:pt x="129492" y="77904"/>
                    <a:pt x="129492" y="77904"/>
                    <a:pt x="129491" y="77904"/>
                  </a:cubicBezTo>
                  <a:cubicBezTo>
                    <a:pt x="129469" y="77904"/>
                    <a:pt x="129477" y="78086"/>
                    <a:pt x="129495" y="78086"/>
                  </a:cubicBezTo>
                  <a:cubicBezTo>
                    <a:pt x="129504" y="78086"/>
                    <a:pt x="129515" y="78041"/>
                    <a:pt x="129526" y="77907"/>
                  </a:cubicBezTo>
                  <a:cubicBezTo>
                    <a:pt x="129564" y="77910"/>
                    <a:pt x="129598" y="77913"/>
                    <a:pt x="129598" y="78324"/>
                  </a:cubicBezTo>
                  <a:lnTo>
                    <a:pt x="129670" y="78330"/>
                  </a:lnTo>
                  <a:cubicBezTo>
                    <a:pt x="129676" y="78330"/>
                    <a:pt x="129682" y="78331"/>
                    <a:pt x="129687" y="78331"/>
                  </a:cubicBezTo>
                  <a:cubicBezTo>
                    <a:pt x="129746" y="78331"/>
                    <a:pt x="129780" y="78271"/>
                    <a:pt x="129812" y="77521"/>
                  </a:cubicBezTo>
                  <a:cubicBezTo>
                    <a:pt x="129849" y="75879"/>
                    <a:pt x="129884" y="74648"/>
                    <a:pt x="129815" y="74641"/>
                  </a:cubicBezTo>
                  <a:cubicBezTo>
                    <a:pt x="129815" y="74641"/>
                    <a:pt x="129777" y="74228"/>
                    <a:pt x="129780" y="73817"/>
                  </a:cubicBezTo>
                  <a:cubicBezTo>
                    <a:pt x="129780" y="73404"/>
                    <a:pt x="129815" y="72996"/>
                    <a:pt x="129815" y="72996"/>
                  </a:cubicBezTo>
                  <a:cubicBezTo>
                    <a:pt x="129824" y="72996"/>
                    <a:pt x="129830" y="72896"/>
                    <a:pt x="129837" y="72708"/>
                  </a:cubicBezTo>
                  <a:cubicBezTo>
                    <a:pt x="129837" y="72523"/>
                    <a:pt x="129843" y="72253"/>
                    <a:pt x="129846" y="71921"/>
                  </a:cubicBezTo>
                  <a:cubicBezTo>
                    <a:pt x="129849" y="71251"/>
                    <a:pt x="129849" y="70326"/>
                    <a:pt x="129852" y="69298"/>
                  </a:cubicBezTo>
                  <a:cubicBezTo>
                    <a:pt x="129855" y="66832"/>
                    <a:pt x="129855" y="65597"/>
                    <a:pt x="129890" y="65190"/>
                  </a:cubicBezTo>
                  <a:cubicBezTo>
                    <a:pt x="129927" y="64779"/>
                    <a:pt x="129927" y="64369"/>
                    <a:pt x="129927" y="64369"/>
                  </a:cubicBezTo>
                  <a:cubicBezTo>
                    <a:pt x="129918" y="64369"/>
                    <a:pt x="129912" y="64212"/>
                    <a:pt x="129906" y="63936"/>
                  </a:cubicBezTo>
                  <a:cubicBezTo>
                    <a:pt x="129906" y="63661"/>
                    <a:pt x="129902" y="63263"/>
                    <a:pt x="129896" y="62774"/>
                  </a:cubicBezTo>
                  <a:cubicBezTo>
                    <a:pt x="129896" y="61796"/>
                    <a:pt x="129896" y="60458"/>
                    <a:pt x="129896" y="59019"/>
                  </a:cubicBezTo>
                  <a:cubicBezTo>
                    <a:pt x="129893" y="57581"/>
                    <a:pt x="129893" y="56139"/>
                    <a:pt x="129893" y="55061"/>
                  </a:cubicBezTo>
                  <a:cubicBezTo>
                    <a:pt x="129890" y="54519"/>
                    <a:pt x="129887" y="54071"/>
                    <a:pt x="129884" y="53755"/>
                  </a:cubicBezTo>
                  <a:cubicBezTo>
                    <a:pt x="129880" y="53598"/>
                    <a:pt x="129877" y="53473"/>
                    <a:pt x="129874" y="53388"/>
                  </a:cubicBezTo>
                  <a:cubicBezTo>
                    <a:pt x="129877" y="53344"/>
                    <a:pt x="129871" y="53300"/>
                    <a:pt x="129862" y="53259"/>
                  </a:cubicBezTo>
                  <a:cubicBezTo>
                    <a:pt x="129865" y="52846"/>
                    <a:pt x="129865" y="52435"/>
                    <a:pt x="129865" y="52435"/>
                  </a:cubicBezTo>
                  <a:cubicBezTo>
                    <a:pt x="129865" y="52435"/>
                    <a:pt x="129865" y="52435"/>
                    <a:pt x="129865" y="52435"/>
                  </a:cubicBezTo>
                  <a:cubicBezTo>
                    <a:pt x="129899" y="52435"/>
                    <a:pt x="129899" y="51616"/>
                    <a:pt x="129899" y="50793"/>
                  </a:cubicBezTo>
                  <a:cubicBezTo>
                    <a:pt x="129865" y="49969"/>
                    <a:pt x="129865" y="49145"/>
                    <a:pt x="129865" y="49145"/>
                  </a:cubicBezTo>
                  <a:lnTo>
                    <a:pt x="129865" y="49145"/>
                  </a:lnTo>
                  <a:cubicBezTo>
                    <a:pt x="129865" y="49145"/>
                    <a:pt x="129865" y="49145"/>
                    <a:pt x="129865" y="49145"/>
                  </a:cubicBezTo>
                  <a:cubicBezTo>
                    <a:pt x="129902" y="49145"/>
                    <a:pt x="129902" y="48734"/>
                    <a:pt x="129902" y="47913"/>
                  </a:cubicBezTo>
                  <a:cubicBezTo>
                    <a:pt x="129902" y="47092"/>
                    <a:pt x="129902" y="46682"/>
                    <a:pt x="129868" y="46678"/>
                  </a:cubicBezTo>
                  <a:cubicBezTo>
                    <a:pt x="129868" y="46265"/>
                    <a:pt x="129868" y="43388"/>
                    <a:pt x="129906" y="42156"/>
                  </a:cubicBezTo>
                  <a:cubicBezTo>
                    <a:pt x="129940" y="41749"/>
                    <a:pt x="129906" y="41335"/>
                    <a:pt x="129871" y="40919"/>
                  </a:cubicBezTo>
                  <a:cubicBezTo>
                    <a:pt x="129837" y="40915"/>
                    <a:pt x="129799" y="40502"/>
                    <a:pt x="129799" y="40091"/>
                  </a:cubicBezTo>
                  <a:lnTo>
                    <a:pt x="129799" y="40091"/>
                  </a:lnTo>
                  <a:lnTo>
                    <a:pt x="129871" y="40097"/>
                  </a:lnTo>
                  <a:cubicBezTo>
                    <a:pt x="129885" y="40269"/>
                    <a:pt x="129894" y="40370"/>
                    <a:pt x="129899" y="40370"/>
                  </a:cubicBezTo>
                  <a:cubicBezTo>
                    <a:pt x="129906" y="40370"/>
                    <a:pt x="129907" y="40170"/>
                    <a:pt x="129909" y="39690"/>
                  </a:cubicBezTo>
                  <a:cubicBezTo>
                    <a:pt x="129909" y="39276"/>
                    <a:pt x="129909" y="38866"/>
                    <a:pt x="129909" y="38866"/>
                  </a:cubicBezTo>
                  <a:cubicBezTo>
                    <a:pt x="129899" y="38866"/>
                    <a:pt x="129893" y="38737"/>
                    <a:pt x="129887" y="38499"/>
                  </a:cubicBezTo>
                  <a:cubicBezTo>
                    <a:pt x="129887" y="38261"/>
                    <a:pt x="129880" y="37913"/>
                    <a:pt x="129877" y="37474"/>
                  </a:cubicBezTo>
                  <a:cubicBezTo>
                    <a:pt x="129877" y="36600"/>
                    <a:pt x="129877" y="35369"/>
                    <a:pt x="129874" y="33927"/>
                  </a:cubicBezTo>
                  <a:cubicBezTo>
                    <a:pt x="129874" y="32078"/>
                    <a:pt x="129874" y="30843"/>
                    <a:pt x="129874" y="30072"/>
                  </a:cubicBezTo>
                  <a:cubicBezTo>
                    <a:pt x="129868" y="29687"/>
                    <a:pt x="129865" y="29414"/>
                    <a:pt x="129865" y="29242"/>
                  </a:cubicBezTo>
                  <a:cubicBezTo>
                    <a:pt x="129859" y="29066"/>
                    <a:pt x="129852" y="28991"/>
                    <a:pt x="129843" y="28988"/>
                  </a:cubicBezTo>
                  <a:cubicBezTo>
                    <a:pt x="129808" y="28985"/>
                    <a:pt x="129808" y="28574"/>
                    <a:pt x="129843" y="27343"/>
                  </a:cubicBezTo>
                  <a:cubicBezTo>
                    <a:pt x="129953" y="24886"/>
                    <a:pt x="129953" y="24886"/>
                    <a:pt x="129918" y="24472"/>
                  </a:cubicBezTo>
                  <a:lnTo>
                    <a:pt x="129918" y="24472"/>
                  </a:lnTo>
                  <a:cubicBezTo>
                    <a:pt x="129918" y="24847"/>
                    <a:pt x="129887" y="24877"/>
                    <a:pt x="129855" y="24877"/>
                  </a:cubicBezTo>
                  <a:cubicBezTo>
                    <a:pt x="129852" y="24877"/>
                    <a:pt x="129849" y="24877"/>
                    <a:pt x="129846" y="24877"/>
                  </a:cubicBezTo>
                  <a:cubicBezTo>
                    <a:pt x="129774" y="24870"/>
                    <a:pt x="129774" y="24460"/>
                    <a:pt x="129846" y="24052"/>
                  </a:cubicBezTo>
                  <a:cubicBezTo>
                    <a:pt x="129846" y="24052"/>
                    <a:pt x="129846" y="24052"/>
                    <a:pt x="129846" y="24052"/>
                  </a:cubicBezTo>
                  <a:cubicBezTo>
                    <a:pt x="129856" y="24052"/>
                    <a:pt x="129862" y="23956"/>
                    <a:pt x="129868" y="23789"/>
                  </a:cubicBezTo>
                  <a:cubicBezTo>
                    <a:pt x="129871" y="23620"/>
                    <a:pt x="129877" y="23379"/>
                    <a:pt x="129880" y="23087"/>
                  </a:cubicBezTo>
                  <a:cubicBezTo>
                    <a:pt x="129884" y="22501"/>
                    <a:pt x="129884" y="21718"/>
                    <a:pt x="129884" y="20922"/>
                  </a:cubicBezTo>
                  <a:cubicBezTo>
                    <a:pt x="129877" y="19327"/>
                    <a:pt x="129849" y="17678"/>
                    <a:pt x="129815" y="17471"/>
                  </a:cubicBezTo>
                  <a:lnTo>
                    <a:pt x="129815" y="17471"/>
                  </a:lnTo>
                  <a:lnTo>
                    <a:pt x="129849" y="17475"/>
                  </a:lnTo>
                  <a:cubicBezTo>
                    <a:pt x="129868" y="17475"/>
                    <a:pt x="129877" y="17371"/>
                    <a:pt x="129880" y="17064"/>
                  </a:cubicBezTo>
                  <a:cubicBezTo>
                    <a:pt x="129884" y="16757"/>
                    <a:pt x="129884" y="16243"/>
                    <a:pt x="129887" y="15419"/>
                  </a:cubicBezTo>
                  <a:lnTo>
                    <a:pt x="129887" y="14187"/>
                  </a:lnTo>
                  <a:cubicBezTo>
                    <a:pt x="129852" y="14184"/>
                    <a:pt x="129843" y="13564"/>
                    <a:pt x="129849" y="12949"/>
                  </a:cubicBezTo>
                  <a:cubicBezTo>
                    <a:pt x="129855" y="12639"/>
                    <a:pt x="129862" y="12332"/>
                    <a:pt x="129865" y="12100"/>
                  </a:cubicBezTo>
                  <a:cubicBezTo>
                    <a:pt x="129871" y="11871"/>
                    <a:pt x="129880" y="11718"/>
                    <a:pt x="129890" y="11718"/>
                  </a:cubicBezTo>
                  <a:cubicBezTo>
                    <a:pt x="129924" y="11310"/>
                    <a:pt x="129924" y="11310"/>
                    <a:pt x="129927" y="10486"/>
                  </a:cubicBezTo>
                  <a:cubicBezTo>
                    <a:pt x="129890" y="9866"/>
                    <a:pt x="129884" y="9045"/>
                    <a:pt x="129887" y="8377"/>
                  </a:cubicBezTo>
                  <a:cubicBezTo>
                    <a:pt x="129890" y="8042"/>
                    <a:pt x="129896" y="7747"/>
                    <a:pt x="129902" y="7534"/>
                  </a:cubicBezTo>
                  <a:cubicBezTo>
                    <a:pt x="129912" y="7324"/>
                    <a:pt x="129921" y="7196"/>
                    <a:pt x="129927" y="7196"/>
                  </a:cubicBezTo>
                  <a:lnTo>
                    <a:pt x="129931" y="6375"/>
                  </a:lnTo>
                  <a:cubicBezTo>
                    <a:pt x="129893" y="5961"/>
                    <a:pt x="129893" y="5137"/>
                    <a:pt x="129896" y="4726"/>
                  </a:cubicBezTo>
                  <a:cubicBezTo>
                    <a:pt x="129899" y="4269"/>
                    <a:pt x="129833" y="3811"/>
                    <a:pt x="129702" y="3372"/>
                  </a:cubicBezTo>
                  <a:cubicBezTo>
                    <a:pt x="129666" y="3264"/>
                    <a:pt x="129646" y="3210"/>
                    <a:pt x="129641" y="3210"/>
                  </a:cubicBezTo>
                  <a:lnTo>
                    <a:pt x="129641" y="3210"/>
                  </a:lnTo>
                  <a:cubicBezTo>
                    <a:pt x="129636" y="3210"/>
                    <a:pt x="129647" y="3266"/>
                    <a:pt x="129674" y="3379"/>
                  </a:cubicBezTo>
                  <a:cubicBezTo>
                    <a:pt x="129669" y="3379"/>
                    <a:pt x="129665" y="3380"/>
                    <a:pt x="129661" y="3380"/>
                  </a:cubicBezTo>
                  <a:cubicBezTo>
                    <a:pt x="129629" y="3380"/>
                    <a:pt x="129593" y="3340"/>
                    <a:pt x="129454" y="2968"/>
                  </a:cubicBezTo>
                  <a:lnTo>
                    <a:pt x="129489" y="2959"/>
                  </a:lnTo>
                  <a:cubicBezTo>
                    <a:pt x="129498" y="2956"/>
                    <a:pt x="129473" y="2874"/>
                    <a:pt x="129410" y="2733"/>
                  </a:cubicBezTo>
                  <a:cubicBezTo>
                    <a:pt x="129376" y="2661"/>
                    <a:pt x="129338" y="2573"/>
                    <a:pt x="129288" y="2473"/>
                  </a:cubicBezTo>
                  <a:cubicBezTo>
                    <a:pt x="129232" y="2376"/>
                    <a:pt x="129166" y="2266"/>
                    <a:pt x="129094" y="2144"/>
                  </a:cubicBezTo>
                  <a:cubicBezTo>
                    <a:pt x="128793" y="1665"/>
                    <a:pt x="128232" y="1063"/>
                    <a:pt x="127427" y="624"/>
                  </a:cubicBezTo>
                  <a:cubicBezTo>
                    <a:pt x="126418" y="88"/>
                    <a:pt x="125537" y="91"/>
                    <a:pt x="125032" y="85"/>
                  </a:cubicBezTo>
                  <a:cubicBezTo>
                    <a:pt x="124519" y="79"/>
                    <a:pt x="124211" y="69"/>
                    <a:pt x="124008" y="54"/>
                  </a:cubicBezTo>
                  <a:lnTo>
                    <a:pt x="123594" y="88"/>
                  </a:lnTo>
                  <a:cubicBezTo>
                    <a:pt x="123387" y="105"/>
                    <a:pt x="123180" y="114"/>
                    <a:pt x="123026" y="114"/>
                  </a:cubicBezTo>
                  <a:cubicBezTo>
                    <a:pt x="122871" y="114"/>
                    <a:pt x="122768" y="105"/>
                    <a:pt x="122770" y="88"/>
                  </a:cubicBezTo>
                  <a:cubicBezTo>
                    <a:pt x="122562" y="69"/>
                    <a:pt x="122031" y="60"/>
                    <a:pt x="121451" y="60"/>
                  </a:cubicBezTo>
                  <a:cubicBezTo>
                    <a:pt x="120896" y="60"/>
                    <a:pt x="120296" y="68"/>
                    <a:pt x="119893" y="85"/>
                  </a:cubicBezTo>
                  <a:lnTo>
                    <a:pt x="119069" y="85"/>
                  </a:lnTo>
                  <a:cubicBezTo>
                    <a:pt x="118864" y="49"/>
                    <a:pt x="118448" y="31"/>
                    <a:pt x="118032" y="31"/>
                  </a:cubicBezTo>
                  <a:cubicBezTo>
                    <a:pt x="117625" y="31"/>
                    <a:pt x="117219" y="48"/>
                    <a:pt x="117013" y="82"/>
                  </a:cubicBezTo>
                  <a:cubicBezTo>
                    <a:pt x="117016" y="47"/>
                    <a:pt x="116606" y="47"/>
                    <a:pt x="116192" y="47"/>
                  </a:cubicBezTo>
                  <a:cubicBezTo>
                    <a:pt x="115781" y="66"/>
                    <a:pt x="115164" y="73"/>
                    <a:pt x="114650" y="73"/>
                  </a:cubicBezTo>
                  <a:lnTo>
                    <a:pt x="113995" y="66"/>
                  </a:lnTo>
                  <a:cubicBezTo>
                    <a:pt x="113826" y="60"/>
                    <a:pt x="113726" y="54"/>
                    <a:pt x="113726" y="44"/>
                  </a:cubicBezTo>
                  <a:lnTo>
                    <a:pt x="113315" y="44"/>
                  </a:lnTo>
                  <a:cubicBezTo>
                    <a:pt x="112992" y="74"/>
                    <a:pt x="112672" y="80"/>
                    <a:pt x="112353" y="80"/>
                  </a:cubicBezTo>
                  <a:cubicBezTo>
                    <a:pt x="112261" y="80"/>
                    <a:pt x="112169" y="80"/>
                    <a:pt x="112077" y="79"/>
                  </a:cubicBezTo>
                  <a:cubicBezTo>
                    <a:pt x="111667" y="79"/>
                    <a:pt x="111256" y="79"/>
                    <a:pt x="110839" y="116"/>
                  </a:cubicBezTo>
                  <a:cubicBezTo>
                    <a:pt x="110426" y="151"/>
                    <a:pt x="110015" y="151"/>
                    <a:pt x="110015" y="151"/>
                  </a:cubicBezTo>
                  <a:cubicBezTo>
                    <a:pt x="109605" y="151"/>
                    <a:pt x="110018" y="113"/>
                    <a:pt x="110432" y="79"/>
                  </a:cubicBezTo>
                  <a:cubicBezTo>
                    <a:pt x="110773" y="65"/>
                    <a:pt x="110762" y="56"/>
                    <a:pt x="110544" y="56"/>
                  </a:cubicBezTo>
                  <a:cubicBezTo>
                    <a:pt x="110234" y="56"/>
                    <a:pt x="109511" y="73"/>
                    <a:pt x="108784" y="113"/>
                  </a:cubicBezTo>
                  <a:cubicBezTo>
                    <a:pt x="108163" y="149"/>
                    <a:pt x="107853" y="167"/>
                    <a:pt x="107802" y="167"/>
                  </a:cubicBezTo>
                  <a:cubicBezTo>
                    <a:pt x="107750" y="167"/>
                    <a:pt x="107958" y="149"/>
                    <a:pt x="108373" y="113"/>
                  </a:cubicBezTo>
                  <a:cubicBezTo>
                    <a:pt x="108666" y="89"/>
                    <a:pt x="108958" y="65"/>
                    <a:pt x="108813" y="65"/>
                  </a:cubicBezTo>
                  <a:cubicBezTo>
                    <a:pt x="108753" y="65"/>
                    <a:pt x="108618" y="69"/>
                    <a:pt x="108376" y="79"/>
                  </a:cubicBezTo>
                  <a:cubicBezTo>
                    <a:pt x="108376" y="79"/>
                    <a:pt x="107552" y="79"/>
                    <a:pt x="107549" y="113"/>
                  </a:cubicBezTo>
                  <a:lnTo>
                    <a:pt x="106317" y="113"/>
                  </a:lnTo>
                  <a:cubicBezTo>
                    <a:pt x="105496" y="76"/>
                    <a:pt x="105086" y="76"/>
                    <a:pt x="104675" y="76"/>
                  </a:cubicBezTo>
                  <a:cubicBezTo>
                    <a:pt x="104467" y="93"/>
                    <a:pt x="104363" y="102"/>
                    <a:pt x="104260" y="102"/>
                  </a:cubicBezTo>
                  <a:cubicBezTo>
                    <a:pt x="104157" y="102"/>
                    <a:pt x="104055" y="93"/>
                    <a:pt x="103851" y="76"/>
                  </a:cubicBezTo>
                  <a:cubicBezTo>
                    <a:pt x="103852" y="60"/>
                    <a:pt x="103781" y="51"/>
                    <a:pt x="103697" y="51"/>
                  </a:cubicBezTo>
                  <a:cubicBezTo>
                    <a:pt x="103581" y="51"/>
                    <a:pt x="103441" y="68"/>
                    <a:pt x="103437" y="110"/>
                  </a:cubicBezTo>
                  <a:cubicBezTo>
                    <a:pt x="103232" y="127"/>
                    <a:pt x="103026" y="136"/>
                    <a:pt x="102820" y="136"/>
                  </a:cubicBezTo>
                  <a:cubicBezTo>
                    <a:pt x="102614" y="136"/>
                    <a:pt x="102408" y="127"/>
                    <a:pt x="102203" y="110"/>
                  </a:cubicBezTo>
                  <a:cubicBezTo>
                    <a:pt x="102206" y="68"/>
                    <a:pt x="102064" y="50"/>
                    <a:pt x="101947" y="50"/>
                  </a:cubicBezTo>
                  <a:cubicBezTo>
                    <a:pt x="101866" y="50"/>
                    <a:pt x="101797" y="58"/>
                    <a:pt x="101795" y="73"/>
                  </a:cubicBezTo>
                  <a:cubicBezTo>
                    <a:pt x="101382" y="110"/>
                    <a:pt x="100968" y="110"/>
                    <a:pt x="100968" y="110"/>
                  </a:cubicBezTo>
                  <a:cubicBezTo>
                    <a:pt x="100927" y="101"/>
                    <a:pt x="100885" y="96"/>
                    <a:pt x="100843" y="96"/>
                  </a:cubicBezTo>
                  <a:cubicBezTo>
                    <a:pt x="100830" y="96"/>
                    <a:pt x="100818" y="97"/>
                    <a:pt x="100805" y="98"/>
                  </a:cubicBezTo>
                  <a:lnTo>
                    <a:pt x="100335" y="88"/>
                  </a:lnTo>
                  <a:lnTo>
                    <a:pt x="98658" y="76"/>
                  </a:lnTo>
                  <a:lnTo>
                    <a:pt x="93569" y="69"/>
                  </a:lnTo>
                  <a:cubicBezTo>
                    <a:pt x="93159" y="69"/>
                    <a:pt x="92745" y="104"/>
                    <a:pt x="92742" y="138"/>
                  </a:cubicBezTo>
                  <a:cubicBezTo>
                    <a:pt x="92739" y="169"/>
                    <a:pt x="92738" y="179"/>
                    <a:pt x="92708" y="179"/>
                  </a:cubicBezTo>
                  <a:cubicBezTo>
                    <a:pt x="92666" y="179"/>
                    <a:pt x="92567" y="158"/>
                    <a:pt x="92328" y="138"/>
                  </a:cubicBezTo>
                  <a:cubicBezTo>
                    <a:pt x="92127" y="85"/>
                    <a:pt x="91822" y="58"/>
                    <a:pt x="91617" y="58"/>
                  </a:cubicBezTo>
                  <a:cubicBezTo>
                    <a:pt x="91411" y="58"/>
                    <a:pt x="91306" y="85"/>
                    <a:pt x="91507" y="138"/>
                  </a:cubicBezTo>
                  <a:cubicBezTo>
                    <a:pt x="91709" y="174"/>
                    <a:pt x="91810" y="192"/>
                    <a:pt x="91759" y="192"/>
                  </a:cubicBezTo>
                  <a:cubicBezTo>
                    <a:pt x="91708" y="192"/>
                    <a:pt x="91504" y="174"/>
                    <a:pt x="91096" y="138"/>
                  </a:cubicBezTo>
                  <a:cubicBezTo>
                    <a:pt x="90891" y="120"/>
                    <a:pt x="90789" y="110"/>
                    <a:pt x="90686" y="110"/>
                  </a:cubicBezTo>
                  <a:cubicBezTo>
                    <a:pt x="90583" y="110"/>
                    <a:pt x="90479" y="120"/>
                    <a:pt x="90272" y="138"/>
                  </a:cubicBezTo>
                  <a:cubicBezTo>
                    <a:pt x="90271" y="156"/>
                    <a:pt x="90167" y="164"/>
                    <a:pt x="90065" y="164"/>
                  </a:cubicBezTo>
                  <a:cubicBezTo>
                    <a:pt x="89962" y="164"/>
                    <a:pt x="89860" y="156"/>
                    <a:pt x="89862" y="138"/>
                  </a:cubicBezTo>
                  <a:cubicBezTo>
                    <a:pt x="89573" y="112"/>
                    <a:pt x="89282" y="87"/>
                    <a:pt x="89136" y="87"/>
                  </a:cubicBezTo>
                  <a:cubicBezTo>
                    <a:pt x="89077" y="87"/>
                    <a:pt x="89042" y="91"/>
                    <a:pt x="89041" y="101"/>
                  </a:cubicBezTo>
                  <a:cubicBezTo>
                    <a:pt x="89041" y="101"/>
                    <a:pt x="88630" y="101"/>
                    <a:pt x="88223" y="63"/>
                  </a:cubicBezTo>
                  <a:cubicBezTo>
                    <a:pt x="88105" y="53"/>
                    <a:pt x="87986" y="49"/>
                    <a:pt x="87866" y="49"/>
                  </a:cubicBezTo>
                  <a:cubicBezTo>
                    <a:pt x="87574" y="49"/>
                    <a:pt x="87279" y="74"/>
                    <a:pt x="86985" y="101"/>
                  </a:cubicBezTo>
                  <a:cubicBezTo>
                    <a:pt x="86371" y="135"/>
                    <a:pt x="85961" y="152"/>
                    <a:pt x="85753" y="152"/>
                  </a:cubicBezTo>
                  <a:cubicBezTo>
                    <a:pt x="85540" y="152"/>
                    <a:pt x="85539" y="134"/>
                    <a:pt x="85750" y="98"/>
                  </a:cubicBezTo>
                  <a:cubicBezTo>
                    <a:pt x="85911" y="71"/>
                    <a:pt x="85709" y="60"/>
                    <a:pt x="85375" y="60"/>
                  </a:cubicBezTo>
                  <a:cubicBezTo>
                    <a:pt x="84835" y="60"/>
                    <a:pt x="83949" y="89"/>
                    <a:pt x="83691" y="132"/>
                  </a:cubicBezTo>
                  <a:cubicBezTo>
                    <a:pt x="83445" y="175"/>
                    <a:pt x="83344" y="192"/>
                    <a:pt x="83304" y="192"/>
                  </a:cubicBezTo>
                  <a:cubicBezTo>
                    <a:pt x="83276" y="192"/>
                    <a:pt x="83276" y="184"/>
                    <a:pt x="83278" y="170"/>
                  </a:cubicBezTo>
                  <a:cubicBezTo>
                    <a:pt x="83281" y="132"/>
                    <a:pt x="82870" y="132"/>
                    <a:pt x="82870" y="132"/>
                  </a:cubicBezTo>
                  <a:cubicBezTo>
                    <a:pt x="82457" y="132"/>
                    <a:pt x="82046" y="132"/>
                    <a:pt x="82049" y="98"/>
                  </a:cubicBezTo>
                  <a:cubicBezTo>
                    <a:pt x="82049" y="98"/>
                    <a:pt x="82041" y="98"/>
                    <a:pt x="82024" y="98"/>
                  </a:cubicBezTo>
                  <a:cubicBezTo>
                    <a:pt x="81923" y="98"/>
                    <a:pt x="81521" y="100"/>
                    <a:pt x="80814" y="132"/>
                  </a:cubicBezTo>
                  <a:cubicBezTo>
                    <a:pt x="80500" y="158"/>
                    <a:pt x="80127" y="169"/>
                    <a:pt x="79764" y="169"/>
                  </a:cubicBezTo>
                  <a:cubicBezTo>
                    <a:pt x="79169" y="169"/>
                    <a:pt x="78599" y="139"/>
                    <a:pt x="78348" y="94"/>
                  </a:cubicBezTo>
                  <a:lnTo>
                    <a:pt x="77524" y="129"/>
                  </a:lnTo>
                  <a:cubicBezTo>
                    <a:pt x="77266" y="173"/>
                    <a:pt x="77011" y="203"/>
                    <a:pt x="76854" y="203"/>
                  </a:cubicBezTo>
                  <a:cubicBezTo>
                    <a:pt x="76755" y="203"/>
                    <a:pt x="76694" y="191"/>
                    <a:pt x="76697" y="163"/>
                  </a:cubicBezTo>
                  <a:cubicBezTo>
                    <a:pt x="76698" y="151"/>
                    <a:pt x="76699" y="138"/>
                    <a:pt x="76700" y="129"/>
                  </a:cubicBezTo>
                  <a:lnTo>
                    <a:pt x="76700" y="129"/>
                  </a:lnTo>
                  <a:cubicBezTo>
                    <a:pt x="76542" y="155"/>
                    <a:pt x="76208" y="166"/>
                    <a:pt x="75854" y="166"/>
                  </a:cubicBezTo>
                  <a:cubicBezTo>
                    <a:pt x="75275" y="166"/>
                    <a:pt x="74643" y="136"/>
                    <a:pt x="74647" y="91"/>
                  </a:cubicBezTo>
                  <a:cubicBezTo>
                    <a:pt x="74650" y="57"/>
                    <a:pt x="74650" y="57"/>
                    <a:pt x="74240" y="57"/>
                  </a:cubicBezTo>
                  <a:lnTo>
                    <a:pt x="74237" y="91"/>
                  </a:lnTo>
                  <a:cubicBezTo>
                    <a:pt x="74233" y="126"/>
                    <a:pt x="74230" y="163"/>
                    <a:pt x="73817" y="163"/>
                  </a:cubicBezTo>
                  <a:cubicBezTo>
                    <a:pt x="73406" y="163"/>
                    <a:pt x="72996" y="160"/>
                    <a:pt x="72999" y="126"/>
                  </a:cubicBezTo>
                  <a:cubicBezTo>
                    <a:pt x="72712" y="102"/>
                    <a:pt x="72423" y="76"/>
                    <a:pt x="72277" y="76"/>
                  </a:cubicBezTo>
                  <a:cubicBezTo>
                    <a:pt x="72215" y="76"/>
                    <a:pt x="72179" y="80"/>
                    <a:pt x="72178" y="91"/>
                  </a:cubicBezTo>
                  <a:cubicBezTo>
                    <a:pt x="72178" y="91"/>
                    <a:pt x="71767" y="88"/>
                    <a:pt x="71360" y="54"/>
                  </a:cubicBezTo>
                  <a:lnTo>
                    <a:pt x="69714" y="54"/>
                  </a:lnTo>
                  <a:cubicBezTo>
                    <a:pt x="69512" y="71"/>
                    <a:pt x="69212" y="79"/>
                    <a:pt x="68958" y="79"/>
                  </a:cubicBezTo>
                  <a:cubicBezTo>
                    <a:pt x="68692" y="79"/>
                    <a:pt x="68478" y="70"/>
                    <a:pt x="68480" y="51"/>
                  </a:cubicBezTo>
                  <a:lnTo>
                    <a:pt x="68480" y="51"/>
                  </a:lnTo>
                  <a:cubicBezTo>
                    <a:pt x="68480" y="51"/>
                    <a:pt x="67659" y="51"/>
                    <a:pt x="67242" y="88"/>
                  </a:cubicBezTo>
                  <a:cubicBezTo>
                    <a:pt x="66421" y="85"/>
                    <a:pt x="66010" y="85"/>
                    <a:pt x="66013" y="51"/>
                  </a:cubicBezTo>
                  <a:cubicBezTo>
                    <a:pt x="66015" y="33"/>
                    <a:pt x="66016" y="25"/>
                    <a:pt x="65964" y="25"/>
                  </a:cubicBezTo>
                  <a:cubicBezTo>
                    <a:pt x="65913" y="25"/>
                    <a:pt x="65810" y="33"/>
                    <a:pt x="65603" y="51"/>
                  </a:cubicBezTo>
                  <a:cubicBezTo>
                    <a:pt x="65600" y="85"/>
                    <a:pt x="65186" y="85"/>
                    <a:pt x="64776" y="85"/>
                  </a:cubicBezTo>
                  <a:lnTo>
                    <a:pt x="63955" y="85"/>
                  </a:lnTo>
                  <a:cubicBezTo>
                    <a:pt x="63951" y="120"/>
                    <a:pt x="63951" y="120"/>
                    <a:pt x="63538" y="120"/>
                  </a:cubicBezTo>
                  <a:lnTo>
                    <a:pt x="61485" y="82"/>
                  </a:lnTo>
                  <a:cubicBezTo>
                    <a:pt x="60250" y="82"/>
                    <a:pt x="60250" y="82"/>
                    <a:pt x="60661" y="120"/>
                  </a:cubicBezTo>
                  <a:cubicBezTo>
                    <a:pt x="60927" y="120"/>
                    <a:pt x="61019" y="134"/>
                    <a:pt x="60829" y="134"/>
                  </a:cubicBezTo>
                  <a:cubicBezTo>
                    <a:pt x="60725" y="134"/>
                    <a:pt x="60537" y="130"/>
                    <a:pt x="60247" y="116"/>
                  </a:cubicBezTo>
                  <a:cubicBezTo>
                    <a:pt x="59837" y="116"/>
                    <a:pt x="58605" y="82"/>
                    <a:pt x="57374" y="82"/>
                  </a:cubicBezTo>
                  <a:cubicBezTo>
                    <a:pt x="57005" y="81"/>
                    <a:pt x="56719" y="81"/>
                    <a:pt x="56497" y="81"/>
                  </a:cubicBezTo>
                  <a:cubicBezTo>
                    <a:pt x="55728" y="81"/>
                    <a:pt x="55728" y="87"/>
                    <a:pt x="55725" y="116"/>
                  </a:cubicBezTo>
                  <a:cubicBezTo>
                    <a:pt x="55925" y="150"/>
                    <a:pt x="55926" y="168"/>
                    <a:pt x="55826" y="168"/>
                  </a:cubicBezTo>
                  <a:cubicBezTo>
                    <a:pt x="55724" y="168"/>
                    <a:pt x="55517" y="150"/>
                    <a:pt x="55312" y="113"/>
                  </a:cubicBezTo>
                  <a:cubicBezTo>
                    <a:pt x="54831" y="73"/>
                    <a:pt x="54491" y="55"/>
                    <a:pt x="54292" y="55"/>
                  </a:cubicBezTo>
                  <a:cubicBezTo>
                    <a:pt x="54154" y="55"/>
                    <a:pt x="54084" y="63"/>
                    <a:pt x="54083" y="79"/>
                  </a:cubicBezTo>
                  <a:cubicBezTo>
                    <a:pt x="53854" y="102"/>
                    <a:pt x="53625" y="115"/>
                    <a:pt x="53396" y="115"/>
                  </a:cubicBezTo>
                  <a:cubicBezTo>
                    <a:pt x="53349" y="115"/>
                    <a:pt x="53302" y="114"/>
                    <a:pt x="53256" y="113"/>
                  </a:cubicBezTo>
                  <a:cubicBezTo>
                    <a:pt x="53257" y="96"/>
                    <a:pt x="53155" y="87"/>
                    <a:pt x="52950" y="87"/>
                  </a:cubicBezTo>
                  <a:cubicBezTo>
                    <a:pt x="52745" y="87"/>
                    <a:pt x="52436" y="96"/>
                    <a:pt x="52024" y="113"/>
                  </a:cubicBezTo>
                  <a:cubicBezTo>
                    <a:pt x="51610" y="113"/>
                    <a:pt x="51610" y="113"/>
                    <a:pt x="51614" y="76"/>
                  </a:cubicBezTo>
                  <a:lnTo>
                    <a:pt x="50793" y="76"/>
                  </a:lnTo>
                  <a:cubicBezTo>
                    <a:pt x="50448" y="106"/>
                    <a:pt x="49824" y="117"/>
                    <a:pt x="49181" y="117"/>
                  </a:cubicBezTo>
                  <a:cubicBezTo>
                    <a:pt x="48273" y="117"/>
                    <a:pt x="47330" y="95"/>
                    <a:pt x="47092" y="73"/>
                  </a:cubicBezTo>
                  <a:cubicBezTo>
                    <a:pt x="47092" y="73"/>
                    <a:pt x="46678" y="73"/>
                    <a:pt x="46264" y="110"/>
                  </a:cubicBezTo>
                  <a:cubicBezTo>
                    <a:pt x="46058" y="144"/>
                    <a:pt x="45854" y="161"/>
                    <a:pt x="45700" y="161"/>
                  </a:cubicBezTo>
                  <a:cubicBezTo>
                    <a:pt x="45543" y="161"/>
                    <a:pt x="45440" y="143"/>
                    <a:pt x="45443" y="107"/>
                  </a:cubicBezTo>
                  <a:cubicBezTo>
                    <a:pt x="45446" y="73"/>
                    <a:pt x="45448" y="55"/>
                    <a:pt x="45396" y="55"/>
                  </a:cubicBezTo>
                  <a:cubicBezTo>
                    <a:pt x="45344" y="55"/>
                    <a:pt x="45239" y="73"/>
                    <a:pt x="45029" y="107"/>
                  </a:cubicBezTo>
                  <a:cubicBezTo>
                    <a:pt x="44860" y="122"/>
                    <a:pt x="44415" y="131"/>
                    <a:pt x="43977" y="131"/>
                  </a:cubicBezTo>
                  <a:cubicBezTo>
                    <a:pt x="43346" y="131"/>
                    <a:pt x="42731" y="113"/>
                    <a:pt x="42977" y="73"/>
                  </a:cubicBezTo>
                  <a:cubicBezTo>
                    <a:pt x="42980" y="35"/>
                    <a:pt x="42983" y="0"/>
                    <a:pt x="429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53"/>
            <p:cNvSpPr/>
            <p:nvPr/>
          </p:nvSpPr>
          <p:spPr>
            <a:xfrm>
              <a:off x="3058508" y="1802831"/>
              <a:ext cx="2751218" cy="245349"/>
            </a:xfrm>
            <a:custGeom>
              <a:avLst/>
              <a:gdLst/>
              <a:ahLst/>
              <a:cxnLst/>
              <a:rect l="l" t="t" r="r" b="b"/>
              <a:pathLst>
                <a:path w="129897" h="11584" extrusionOk="0">
                  <a:moveTo>
                    <a:pt x="4130" y="1"/>
                  </a:moveTo>
                  <a:cubicBezTo>
                    <a:pt x="1849" y="1"/>
                    <a:pt x="0" y="1850"/>
                    <a:pt x="0" y="4131"/>
                  </a:cubicBezTo>
                  <a:lnTo>
                    <a:pt x="0" y="11583"/>
                  </a:lnTo>
                  <a:lnTo>
                    <a:pt x="129896" y="11583"/>
                  </a:lnTo>
                  <a:lnTo>
                    <a:pt x="129896" y="4131"/>
                  </a:lnTo>
                  <a:cubicBezTo>
                    <a:pt x="129896" y="1850"/>
                    <a:pt x="128044" y="1"/>
                    <a:pt x="125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53"/>
            <p:cNvSpPr/>
            <p:nvPr/>
          </p:nvSpPr>
          <p:spPr>
            <a:xfrm>
              <a:off x="3153352" y="1869272"/>
              <a:ext cx="114118" cy="114118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5" y="1"/>
                  </a:moveTo>
                  <a:cubicBezTo>
                    <a:pt x="1207" y="1"/>
                    <a:pt x="0" y="1207"/>
                    <a:pt x="0" y="2693"/>
                  </a:cubicBezTo>
                  <a:cubicBezTo>
                    <a:pt x="0" y="4181"/>
                    <a:pt x="1207" y="5388"/>
                    <a:pt x="2695" y="5388"/>
                  </a:cubicBezTo>
                  <a:cubicBezTo>
                    <a:pt x="4181" y="5388"/>
                    <a:pt x="5387" y="4181"/>
                    <a:pt x="5387" y="2693"/>
                  </a:cubicBezTo>
                  <a:cubicBezTo>
                    <a:pt x="5387" y="1207"/>
                    <a:pt x="4181" y="1"/>
                    <a:pt x="26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53"/>
            <p:cNvSpPr/>
            <p:nvPr/>
          </p:nvSpPr>
          <p:spPr>
            <a:xfrm>
              <a:off x="3310783" y="1869272"/>
              <a:ext cx="114054" cy="114118"/>
            </a:xfrm>
            <a:custGeom>
              <a:avLst/>
              <a:gdLst/>
              <a:ahLst/>
              <a:cxnLst/>
              <a:rect l="l" t="t" r="r" b="b"/>
              <a:pathLst>
                <a:path w="5385" h="5388" extrusionOk="0">
                  <a:moveTo>
                    <a:pt x="2693" y="1"/>
                  </a:moveTo>
                  <a:cubicBezTo>
                    <a:pt x="1204" y="1"/>
                    <a:pt x="1" y="1207"/>
                    <a:pt x="1" y="2693"/>
                  </a:cubicBezTo>
                  <a:cubicBezTo>
                    <a:pt x="1" y="4181"/>
                    <a:pt x="1204" y="5388"/>
                    <a:pt x="2693" y="5388"/>
                  </a:cubicBezTo>
                  <a:cubicBezTo>
                    <a:pt x="4181" y="5388"/>
                    <a:pt x="5384" y="4181"/>
                    <a:pt x="5384" y="2693"/>
                  </a:cubicBezTo>
                  <a:cubicBezTo>
                    <a:pt x="5384" y="1207"/>
                    <a:pt x="4181" y="1"/>
                    <a:pt x="269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53"/>
            <p:cNvSpPr/>
            <p:nvPr/>
          </p:nvSpPr>
          <p:spPr>
            <a:xfrm>
              <a:off x="3468150" y="1869272"/>
              <a:ext cx="114118" cy="114118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3" y="1"/>
                  </a:moveTo>
                  <a:cubicBezTo>
                    <a:pt x="1207" y="1"/>
                    <a:pt x="1" y="1207"/>
                    <a:pt x="1" y="2693"/>
                  </a:cubicBezTo>
                  <a:cubicBezTo>
                    <a:pt x="1" y="4181"/>
                    <a:pt x="1207" y="5388"/>
                    <a:pt x="2693" y="5388"/>
                  </a:cubicBezTo>
                  <a:cubicBezTo>
                    <a:pt x="4181" y="5388"/>
                    <a:pt x="5388" y="4181"/>
                    <a:pt x="5388" y="2693"/>
                  </a:cubicBezTo>
                  <a:cubicBezTo>
                    <a:pt x="5388" y="1207"/>
                    <a:pt x="4181" y="1"/>
                    <a:pt x="26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53"/>
            <p:cNvSpPr/>
            <p:nvPr/>
          </p:nvSpPr>
          <p:spPr>
            <a:xfrm>
              <a:off x="5066583" y="1704873"/>
              <a:ext cx="23319" cy="23319"/>
            </a:xfrm>
            <a:custGeom>
              <a:avLst/>
              <a:gdLst/>
              <a:ahLst/>
              <a:cxnLst/>
              <a:rect l="l" t="t" r="r" b="b"/>
              <a:pathLst>
                <a:path w="1101" h="1101" extrusionOk="0">
                  <a:moveTo>
                    <a:pt x="774" y="0"/>
                  </a:moveTo>
                  <a:lnTo>
                    <a:pt x="166" y="608"/>
                  </a:lnTo>
                  <a:lnTo>
                    <a:pt x="0" y="774"/>
                  </a:lnTo>
                  <a:lnTo>
                    <a:pt x="0" y="1100"/>
                  </a:lnTo>
                  <a:lnTo>
                    <a:pt x="586" y="514"/>
                  </a:lnTo>
                  <a:lnTo>
                    <a:pt x="11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53"/>
            <p:cNvSpPr/>
            <p:nvPr/>
          </p:nvSpPr>
          <p:spPr>
            <a:xfrm>
              <a:off x="3375890" y="3354456"/>
              <a:ext cx="551" cy="551"/>
            </a:xfrm>
            <a:custGeom>
              <a:avLst/>
              <a:gdLst/>
              <a:ahLst/>
              <a:cxnLst/>
              <a:rect l="l" t="t" r="r" b="b"/>
              <a:pathLst>
                <a:path w="26" h="26" extrusionOk="0">
                  <a:moveTo>
                    <a:pt x="26" y="1"/>
                  </a:moveTo>
                  <a:lnTo>
                    <a:pt x="1" y="26"/>
                  </a:lnTo>
                  <a:lnTo>
                    <a:pt x="26" y="26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53"/>
            <p:cNvSpPr/>
            <p:nvPr/>
          </p:nvSpPr>
          <p:spPr>
            <a:xfrm>
              <a:off x="5533052" y="3380402"/>
              <a:ext cx="51531" cy="47083"/>
            </a:xfrm>
            <a:custGeom>
              <a:avLst/>
              <a:gdLst/>
              <a:ahLst/>
              <a:cxnLst/>
              <a:rect l="l" t="t" r="r" b="b"/>
              <a:pathLst>
                <a:path w="2433" h="2223" extrusionOk="0">
                  <a:moveTo>
                    <a:pt x="815" y="29"/>
                  </a:moveTo>
                  <a:lnTo>
                    <a:pt x="815" y="29"/>
                  </a:lnTo>
                  <a:cubicBezTo>
                    <a:pt x="815" y="29"/>
                    <a:pt x="875" y="35"/>
                    <a:pt x="935" y="35"/>
                  </a:cubicBezTo>
                  <a:lnTo>
                    <a:pt x="815" y="29"/>
                  </a:lnTo>
                  <a:close/>
                  <a:moveTo>
                    <a:pt x="1762" y="70"/>
                  </a:moveTo>
                  <a:cubicBezTo>
                    <a:pt x="1821" y="73"/>
                    <a:pt x="1818" y="76"/>
                    <a:pt x="1818" y="82"/>
                  </a:cubicBezTo>
                  <a:cubicBezTo>
                    <a:pt x="1818" y="84"/>
                    <a:pt x="1818" y="85"/>
                    <a:pt x="1811" y="85"/>
                  </a:cubicBezTo>
                  <a:cubicBezTo>
                    <a:pt x="1803" y="85"/>
                    <a:pt x="1788" y="84"/>
                    <a:pt x="1759" y="82"/>
                  </a:cubicBezTo>
                  <a:cubicBezTo>
                    <a:pt x="1740" y="82"/>
                    <a:pt x="1721" y="76"/>
                    <a:pt x="1702" y="73"/>
                  </a:cubicBezTo>
                  <a:lnTo>
                    <a:pt x="1762" y="70"/>
                  </a:lnTo>
                  <a:close/>
                  <a:moveTo>
                    <a:pt x="1638" y="111"/>
                  </a:moveTo>
                  <a:cubicBezTo>
                    <a:pt x="1658" y="111"/>
                    <a:pt x="1677" y="112"/>
                    <a:pt x="1696" y="114"/>
                  </a:cubicBezTo>
                  <a:cubicBezTo>
                    <a:pt x="1815" y="120"/>
                    <a:pt x="1815" y="120"/>
                    <a:pt x="1815" y="126"/>
                  </a:cubicBezTo>
                  <a:cubicBezTo>
                    <a:pt x="1815" y="128"/>
                    <a:pt x="1814" y="132"/>
                    <a:pt x="1794" y="132"/>
                  </a:cubicBezTo>
                  <a:cubicBezTo>
                    <a:pt x="1785" y="132"/>
                    <a:pt x="1773" y="131"/>
                    <a:pt x="1756" y="129"/>
                  </a:cubicBezTo>
                  <a:lnTo>
                    <a:pt x="1756" y="126"/>
                  </a:lnTo>
                  <a:cubicBezTo>
                    <a:pt x="1770" y="128"/>
                    <a:pt x="1778" y="128"/>
                    <a:pt x="1780" y="128"/>
                  </a:cubicBezTo>
                  <a:cubicBezTo>
                    <a:pt x="1785" y="128"/>
                    <a:pt x="1741" y="123"/>
                    <a:pt x="1696" y="123"/>
                  </a:cubicBezTo>
                  <a:lnTo>
                    <a:pt x="1577" y="114"/>
                  </a:lnTo>
                  <a:cubicBezTo>
                    <a:pt x="1597" y="112"/>
                    <a:pt x="1618" y="111"/>
                    <a:pt x="1638" y="111"/>
                  </a:cubicBezTo>
                  <a:close/>
                  <a:moveTo>
                    <a:pt x="2050" y="158"/>
                  </a:moveTo>
                  <a:lnTo>
                    <a:pt x="2050" y="164"/>
                  </a:lnTo>
                  <a:cubicBezTo>
                    <a:pt x="2078" y="165"/>
                    <a:pt x="2092" y="166"/>
                    <a:pt x="2100" y="166"/>
                  </a:cubicBezTo>
                  <a:cubicBezTo>
                    <a:pt x="2107" y="166"/>
                    <a:pt x="2108" y="165"/>
                    <a:pt x="2110" y="164"/>
                  </a:cubicBezTo>
                  <a:lnTo>
                    <a:pt x="2110" y="158"/>
                  </a:lnTo>
                  <a:close/>
                  <a:moveTo>
                    <a:pt x="364" y="173"/>
                  </a:moveTo>
                  <a:cubicBezTo>
                    <a:pt x="379" y="182"/>
                    <a:pt x="399" y="193"/>
                    <a:pt x="424" y="208"/>
                  </a:cubicBezTo>
                  <a:cubicBezTo>
                    <a:pt x="483" y="239"/>
                    <a:pt x="483" y="239"/>
                    <a:pt x="483" y="239"/>
                  </a:cubicBezTo>
                  <a:lnTo>
                    <a:pt x="364" y="173"/>
                  </a:lnTo>
                  <a:close/>
                  <a:moveTo>
                    <a:pt x="1381" y="287"/>
                  </a:moveTo>
                  <a:cubicBezTo>
                    <a:pt x="1373" y="287"/>
                    <a:pt x="1373" y="289"/>
                    <a:pt x="1373" y="292"/>
                  </a:cubicBezTo>
                  <a:cubicBezTo>
                    <a:pt x="1392" y="302"/>
                    <a:pt x="1411" y="308"/>
                    <a:pt x="1430" y="311"/>
                  </a:cubicBezTo>
                  <a:cubicBezTo>
                    <a:pt x="1465" y="320"/>
                    <a:pt x="1479" y="323"/>
                    <a:pt x="1486" y="323"/>
                  </a:cubicBezTo>
                  <a:cubicBezTo>
                    <a:pt x="1490" y="323"/>
                    <a:pt x="1491" y="322"/>
                    <a:pt x="1492" y="321"/>
                  </a:cubicBezTo>
                  <a:cubicBezTo>
                    <a:pt x="1502" y="322"/>
                    <a:pt x="1508" y="322"/>
                    <a:pt x="1512" y="322"/>
                  </a:cubicBezTo>
                  <a:cubicBezTo>
                    <a:pt x="1533" y="322"/>
                    <a:pt x="1483" y="309"/>
                    <a:pt x="1433" y="299"/>
                  </a:cubicBezTo>
                  <a:lnTo>
                    <a:pt x="1433" y="295"/>
                  </a:lnTo>
                  <a:cubicBezTo>
                    <a:pt x="1403" y="289"/>
                    <a:pt x="1388" y="287"/>
                    <a:pt x="1381" y="287"/>
                  </a:cubicBezTo>
                  <a:close/>
                  <a:moveTo>
                    <a:pt x="1495" y="289"/>
                  </a:moveTo>
                  <a:cubicBezTo>
                    <a:pt x="1536" y="295"/>
                    <a:pt x="1574" y="308"/>
                    <a:pt x="1611" y="324"/>
                  </a:cubicBezTo>
                  <a:cubicBezTo>
                    <a:pt x="1571" y="321"/>
                    <a:pt x="1533" y="311"/>
                    <a:pt x="1492" y="295"/>
                  </a:cubicBezTo>
                  <a:cubicBezTo>
                    <a:pt x="1495" y="292"/>
                    <a:pt x="1495" y="289"/>
                    <a:pt x="1495" y="289"/>
                  </a:cubicBezTo>
                  <a:close/>
                  <a:moveTo>
                    <a:pt x="1530" y="477"/>
                  </a:moveTo>
                  <a:lnTo>
                    <a:pt x="1649" y="524"/>
                  </a:lnTo>
                  <a:cubicBezTo>
                    <a:pt x="1747" y="561"/>
                    <a:pt x="1790" y="577"/>
                    <a:pt x="1789" y="577"/>
                  </a:cubicBezTo>
                  <a:cubicBezTo>
                    <a:pt x="1787" y="577"/>
                    <a:pt x="1758" y="567"/>
                    <a:pt x="1705" y="549"/>
                  </a:cubicBezTo>
                  <a:cubicBezTo>
                    <a:pt x="1646" y="531"/>
                    <a:pt x="1586" y="509"/>
                    <a:pt x="1530" y="484"/>
                  </a:cubicBezTo>
                  <a:lnTo>
                    <a:pt x="1530" y="477"/>
                  </a:lnTo>
                  <a:close/>
                  <a:moveTo>
                    <a:pt x="1768" y="546"/>
                  </a:moveTo>
                  <a:lnTo>
                    <a:pt x="1828" y="562"/>
                  </a:lnTo>
                  <a:cubicBezTo>
                    <a:pt x="1887" y="581"/>
                    <a:pt x="1887" y="584"/>
                    <a:pt x="1887" y="590"/>
                  </a:cubicBezTo>
                  <a:lnTo>
                    <a:pt x="1828" y="571"/>
                  </a:lnTo>
                  <a:lnTo>
                    <a:pt x="1768" y="546"/>
                  </a:lnTo>
                  <a:close/>
                  <a:moveTo>
                    <a:pt x="1422" y="611"/>
                  </a:moveTo>
                  <a:lnTo>
                    <a:pt x="1422" y="611"/>
                  </a:lnTo>
                  <a:cubicBezTo>
                    <a:pt x="1423" y="611"/>
                    <a:pt x="1430" y="614"/>
                    <a:pt x="1448" y="621"/>
                  </a:cubicBezTo>
                  <a:cubicBezTo>
                    <a:pt x="1470" y="631"/>
                    <a:pt x="1489" y="640"/>
                    <a:pt x="1508" y="656"/>
                  </a:cubicBezTo>
                  <a:lnTo>
                    <a:pt x="1448" y="628"/>
                  </a:lnTo>
                  <a:cubicBezTo>
                    <a:pt x="1448" y="625"/>
                    <a:pt x="1419" y="611"/>
                    <a:pt x="1422" y="611"/>
                  </a:cubicBezTo>
                  <a:close/>
                  <a:moveTo>
                    <a:pt x="1577" y="606"/>
                  </a:moveTo>
                  <a:lnTo>
                    <a:pt x="1693" y="659"/>
                  </a:lnTo>
                  <a:lnTo>
                    <a:pt x="1693" y="662"/>
                  </a:lnTo>
                  <a:cubicBezTo>
                    <a:pt x="1652" y="646"/>
                    <a:pt x="1615" y="631"/>
                    <a:pt x="1574" y="612"/>
                  </a:cubicBezTo>
                  <a:lnTo>
                    <a:pt x="1577" y="606"/>
                  </a:lnTo>
                  <a:close/>
                  <a:moveTo>
                    <a:pt x="1756" y="646"/>
                  </a:moveTo>
                  <a:cubicBezTo>
                    <a:pt x="1771" y="650"/>
                    <a:pt x="1787" y="656"/>
                    <a:pt x="1803" y="662"/>
                  </a:cubicBezTo>
                  <a:lnTo>
                    <a:pt x="1934" y="719"/>
                  </a:lnTo>
                  <a:cubicBezTo>
                    <a:pt x="1959" y="732"/>
                    <a:pt x="1973" y="740"/>
                    <a:pt x="1971" y="740"/>
                  </a:cubicBezTo>
                  <a:cubicBezTo>
                    <a:pt x="1968" y="740"/>
                    <a:pt x="1939" y="728"/>
                    <a:pt x="1875" y="700"/>
                  </a:cubicBezTo>
                  <a:lnTo>
                    <a:pt x="1756" y="646"/>
                  </a:lnTo>
                  <a:close/>
                  <a:moveTo>
                    <a:pt x="1552" y="794"/>
                  </a:moveTo>
                  <a:lnTo>
                    <a:pt x="1552" y="794"/>
                  </a:lnTo>
                  <a:cubicBezTo>
                    <a:pt x="1571" y="800"/>
                    <a:pt x="1593" y="809"/>
                    <a:pt x="1611" y="819"/>
                  </a:cubicBezTo>
                  <a:cubicBezTo>
                    <a:pt x="1671" y="850"/>
                    <a:pt x="1671" y="853"/>
                    <a:pt x="1671" y="853"/>
                  </a:cubicBezTo>
                  <a:cubicBezTo>
                    <a:pt x="1671" y="854"/>
                    <a:pt x="1671" y="855"/>
                    <a:pt x="1669" y="855"/>
                  </a:cubicBezTo>
                  <a:cubicBezTo>
                    <a:pt x="1664" y="855"/>
                    <a:pt x="1651" y="850"/>
                    <a:pt x="1611" y="828"/>
                  </a:cubicBezTo>
                  <a:cubicBezTo>
                    <a:pt x="1589" y="819"/>
                    <a:pt x="1571" y="806"/>
                    <a:pt x="1552" y="794"/>
                  </a:cubicBezTo>
                  <a:close/>
                  <a:moveTo>
                    <a:pt x="1740" y="784"/>
                  </a:moveTo>
                  <a:cubicBezTo>
                    <a:pt x="1781" y="800"/>
                    <a:pt x="1821" y="822"/>
                    <a:pt x="1859" y="844"/>
                  </a:cubicBezTo>
                  <a:cubicBezTo>
                    <a:pt x="1877" y="853"/>
                    <a:pt x="1884" y="857"/>
                    <a:pt x="1882" y="857"/>
                  </a:cubicBezTo>
                  <a:cubicBezTo>
                    <a:pt x="1878" y="857"/>
                    <a:pt x="1824" y="833"/>
                    <a:pt x="1740" y="791"/>
                  </a:cubicBezTo>
                  <a:cubicBezTo>
                    <a:pt x="1740" y="788"/>
                    <a:pt x="1740" y="788"/>
                    <a:pt x="1740" y="784"/>
                  </a:cubicBezTo>
                  <a:close/>
                  <a:moveTo>
                    <a:pt x="1796" y="850"/>
                  </a:moveTo>
                  <a:lnTo>
                    <a:pt x="1856" y="875"/>
                  </a:lnTo>
                  <a:lnTo>
                    <a:pt x="1856" y="878"/>
                  </a:lnTo>
                  <a:cubicBezTo>
                    <a:pt x="1855" y="880"/>
                    <a:pt x="1854" y="882"/>
                    <a:pt x="1852" y="882"/>
                  </a:cubicBezTo>
                  <a:cubicBezTo>
                    <a:pt x="1847" y="882"/>
                    <a:pt x="1835" y="875"/>
                    <a:pt x="1796" y="853"/>
                  </a:cubicBezTo>
                  <a:lnTo>
                    <a:pt x="1796" y="850"/>
                  </a:lnTo>
                  <a:close/>
                  <a:moveTo>
                    <a:pt x="2044" y="860"/>
                  </a:moveTo>
                  <a:lnTo>
                    <a:pt x="2100" y="885"/>
                  </a:lnTo>
                  <a:lnTo>
                    <a:pt x="2160" y="910"/>
                  </a:lnTo>
                  <a:lnTo>
                    <a:pt x="2160" y="910"/>
                  </a:lnTo>
                  <a:lnTo>
                    <a:pt x="2044" y="860"/>
                  </a:lnTo>
                  <a:close/>
                  <a:moveTo>
                    <a:pt x="1474" y="894"/>
                  </a:moveTo>
                  <a:lnTo>
                    <a:pt x="1474" y="894"/>
                  </a:lnTo>
                  <a:cubicBezTo>
                    <a:pt x="1494" y="907"/>
                    <a:pt x="1501" y="911"/>
                    <a:pt x="1500" y="911"/>
                  </a:cubicBezTo>
                  <a:cubicBezTo>
                    <a:pt x="1499" y="911"/>
                    <a:pt x="1474" y="896"/>
                    <a:pt x="1474" y="894"/>
                  </a:cubicBezTo>
                  <a:close/>
                  <a:moveTo>
                    <a:pt x="1576" y="875"/>
                  </a:moveTo>
                  <a:cubicBezTo>
                    <a:pt x="1578" y="875"/>
                    <a:pt x="1598" y="885"/>
                    <a:pt x="1602" y="885"/>
                  </a:cubicBezTo>
                  <a:cubicBezTo>
                    <a:pt x="1602" y="885"/>
                    <a:pt x="1602" y="885"/>
                    <a:pt x="1602" y="885"/>
                  </a:cubicBezTo>
                  <a:cubicBezTo>
                    <a:pt x="1662" y="913"/>
                    <a:pt x="1662" y="913"/>
                    <a:pt x="1662" y="922"/>
                  </a:cubicBezTo>
                  <a:cubicBezTo>
                    <a:pt x="1640" y="913"/>
                    <a:pt x="1621" y="903"/>
                    <a:pt x="1602" y="891"/>
                  </a:cubicBezTo>
                  <a:cubicBezTo>
                    <a:pt x="1580" y="878"/>
                    <a:pt x="1575" y="875"/>
                    <a:pt x="1576" y="875"/>
                  </a:cubicBezTo>
                  <a:close/>
                  <a:moveTo>
                    <a:pt x="1909" y="954"/>
                  </a:moveTo>
                  <a:lnTo>
                    <a:pt x="1909" y="954"/>
                  </a:lnTo>
                  <a:cubicBezTo>
                    <a:pt x="1928" y="966"/>
                    <a:pt x="1947" y="979"/>
                    <a:pt x="1969" y="988"/>
                  </a:cubicBezTo>
                  <a:cubicBezTo>
                    <a:pt x="1987" y="1001"/>
                    <a:pt x="2006" y="1007"/>
                    <a:pt x="2028" y="1016"/>
                  </a:cubicBezTo>
                  <a:lnTo>
                    <a:pt x="2028" y="1010"/>
                  </a:lnTo>
                  <a:lnTo>
                    <a:pt x="1909" y="954"/>
                  </a:lnTo>
                  <a:close/>
                  <a:moveTo>
                    <a:pt x="1649" y="1023"/>
                  </a:moveTo>
                  <a:lnTo>
                    <a:pt x="1649" y="1023"/>
                  </a:lnTo>
                  <a:cubicBezTo>
                    <a:pt x="1670" y="1036"/>
                    <a:pt x="1676" y="1040"/>
                    <a:pt x="1675" y="1040"/>
                  </a:cubicBezTo>
                  <a:cubicBezTo>
                    <a:pt x="1674" y="1040"/>
                    <a:pt x="1649" y="1025"/>
                    <a:pt x="1649" y="1023"/>
                  </a:cubicBezTo>
                  <a:close/>
                  <a:moveTo>
                    <a:pt x="1652" y="982"/>
                  </a:moveTo>
                  <a:lnTo>
                    <a:pt x="1771" y="1051"/>
                  </a:lnTo>
                  <a:cubicBezTo>
                    <a:pt x="1797" y="1066"/>
                    <a:pt x="1811" y="1075"/>
                    <a:pt x="1810" y="1075"/>
                  </a:cubicBezTo>
                  <a:cubicBezTo>
                    <a:pt x="1809" y="1075"/>
                    <a:pt x="1780" y="1059"/>
                    <a:pt x="1712" y="1019"/>
                  </a:cubicBezTo>
                  <a:cubicBezTo>
                    <a:pt x="1652" y="985"/>
                    <a:pt x="1652" y="985"/>
                    <a:pt x="1652" y="982"/>
                  </a:cubicBezTo>
                  <a:close/>
                  <a:moveTo>
                    <a:pt x="1652" y="1004"/>
                  </a:moveTo>
                  <a:lnTo>
                    <a:pt x="1712" y="1038"/>
                  </a:lnTo>
                  <a:lnTo>
                    <a:pt x="1768" y="1079"/>
                  </a:lnTo>
                  <a:lnTo>
                    <a:pt x="1768" y="1082"/>
                  </a:lnTo>
                  <a:cubicBezTo>
                    <a:pt x="1727" y="1060"/>
                    <a:pt x="1690" y="1032"/>
                    <a:pt x="1652" y="1004"/>
                  </a:cubicBezTo>
                  <a:close/>
                  <a:moveTo>
                    <a:pt x="1505" y="1135"/>
                  </a:moveTo>
                  <a:lnTo>
                    <a:pt x="1564" y="1176"/>
                  </a:lnTo>
                  <a:lnTo>
                    <a:pt x="1621" y="1226"/>
                  </a:lnTo>
                  <a:lnTo>
                    <a:pt x="1621" y="1229"/>
                  </a:lnTo>
                  <a:cubicBezTo>
                    <a:pt x="1561" y="1182"/>
                    <a:pt x="1505" y="1138"/>
                    <a:pt x="1505" y="1135"/>
                  </a:cubicBezTo>
                  <a:close/>
                  <a:moveTo>
                    <a:pt x="2373" y="1286"/>
                  </a:moveTo>
                  <a:lnTo>
                    <a:pt x="2373" y="1298"/>
                  </a:lnTo>
                  <a:cubicBezTo>
                    <a:pt x="2414" y="1320"/>
                    <a:pt x="2427" y="1327"/>
                    <a:pt x="2431" y="1327"/>
                  </a:cubicBezTo>
                  <a:cubicBezTo>
                    <a:pt x="2432" y="1327"/>
                    <a:pt x="2432" y="1325"/>
                    <a:pt x="2432" y="1323"/>
                  </a:cubicBezTo>
                  <a:cubicBezTo>
                    <a:pt x="2432" y="1314"/>
                    <a:pt x="2432" y="1314"/>
                    <a:pt x="2373" y="1286"/>
                  </a:cubicBezTo>
                  <a:close/>
                  <a:moveTo>
                    <a:pt x="1492" y="1207"/>
                  </a:moveTo>
                  <a:lnTo>
                    <a:pt x="1492" y="1207"/>
                  </a:lnTo>
                  <a:cubicBezTo>
                    <a:pt x="1493" y="1208"/>
                    <a:pt x="1611" y="1308"/>
                    <a:pt x="1671" y="1355"/>
                  </a:cubicBezTo>
                  <a:cubicBezTo>
                    <a:pt x="1671" y="1356"/>
                    <a:pt x="1671" y="1358"/>
                    <a:pt x="1670" y="1358"/>
                  </a:cubicBezTo>
                  <a:cubicBezTo>
                    <a:pt x="1667" y="1358"/>
                    <a:pt x="1655" y="1348"/>
                    <a:pt x="1611" y="1311"/>
                  </a:cubicBezTo>
                  <a:lnTo>
                    <a:pt x="1492" y="1207"/>
                  </a:lnTo>
                  <a:close/>
                  <a:moveTo>
                    <a:pt x="1599" y="1405"/>
                  </a:moveTo>
                  <a:lnTo>
                    <a:pt x="1658" y="1455"/>
                  </a:lnTo>
                  <a:lnTo>
                    <a:pt x="1718" y="1511"/>
                  </a:lnTo>
                  <a:lnTo>
                    <a:pt x="1715" y="1515"/>
                  </a:lnTo>
                  <a:cubicBezTo>
                    <a:pt x="1658" y="1461"/>
                    <a:pt x="1599" y="1405"/>
                    <a:pt x="1599" y="1405"/>
                  </a:cubicBezTo>
                  <a:close/>
                  <a:moveTo>
                    <a:pt x="881" y="1502"/>
                  </a:moveTo>
                  <a:cubicBezTo>
                    <a:pt x="879" y="1502"/>
                    <a:pt x="894" y="1528"/>
                    <a:pt x="894" y="1528"/>
                  </a:cubicBezTo>
                  <a:cubicBezTo>
                    <a:pt x="895" y="1528"/>
                    <a:pt x="892" y="1522"/>
                    <a:pt x="881" y="1502"/>
                  </a:cubicBezTo>
                  <a:close/>
                  <a:moveTo>
                    <a:pt x="903" y="1558"/>
                  </a:moveTo>
                  <a:lnTo>
                    <a:pt x="941" y="1618"/>
                  </a:lnTo>
                  <a:lnTo>
                    <a:pt x="935" y="1618"/>
                  </a:lnTo>
                  <a:cubicBezTo>
                    <a:pt x="931" y="1618"/>
                    <a:pt x="931" y="1618"/>
                    <a:pt x="900" y="1558"/>
                  </a:cubicBezTo>
                  <a:close/>
                  <a:moveTo>
                    <a:pt x="938" y="1562"/>
                  </a:moveTo>
                  <a:lnTo>
                    <a:pt x="944" y="1565"/>
                  </a:lnTo>
                  <a:lnTo>
                    <a:pt x="982" y="1624"/>
                  </a:lnTo>
                  <a:lnTo>
                    <a:pt x="975" y="1621"/>
                  </a:lnTo>
                  <a:cubicBezTo>
                    <a:pt x="972" y="1621"/>
                    <a:pt x="972" y="1621"/>
                    <a:pt x="938" y="1562"/>
                  </a:cubicBezTo>
                  <a:close/>
                  <a:moveTo>
                    <a:pt x="1458" y="1511"/>
                  </a:moveTo>
                  <a:cubicBezTo>
                    <a:pt x="1495" y="1549"/>
                    <a:pt x="1533" y="1590"/>
                    <a:pt x="1564" y="1630"/>
                  </a:cubicBezTo>
                  <a:cubicBezTo>
                    <a:pt x="1555" y="1630"/>
                    <a:pt x="1555" y="1630"/>
                    <a:pt x="1502" y="1571"/>
                  </a:cubicBezTo>
                  <a:cubicBezTo>
                    <a:pt x="1448" y="1511"/>
                    <a:pt x="1455" y="1511"/>
                    <a:pt x="1458" y="1511"/>
                  </a:cubicBezTo>
                  <a:close/>
                  <a:moveTo>
                    <a:pt x="968" y="1567"/>
                  </a:moveTo>
                  <a:cubicBezTo>
                    <a:pt x="968" y="1567"/>
                    <a:pt x="968" y="1567"/>
                    <a:pt x="969" y="1568"/>
                  </a:cubicBezTo>
                  <a:cubicBezTo>
                    <a:pt x="978" y="1568"/>
                    <a:pt x="978" y="1568"/>
                    <a:pt x="1010" y="1627"/>
                  </a:cubicBezTo>
                  <a:cubicBezTo>
                    <a:pt x="1024" y="1655"/>
                    <a:pt x="1030" y="1669"/>
                    <a:pt x="1029" y="1669"/>
                  </a:cubicBezTo>
                  <a:cubicBezTo>
                    <a:pt x="1027" y="1669"/>
                    <a:pt x="1018" y="1654"/>
                    <a:pt x="1000" y="1624"/>
                  </a:cubicBezTo>
                  <a:cubicBezTo>
                    <a:pt x="972" y="1576"/>
                    <a:pt x="967" y="1567"/>
                    <a:pt x="968" y="1567"/>
                  </a:cubicBezTo>
                  <a:close/>
                  <a:moveTo>
                    <a:pt x="1342" y="1552"/>
                  </a:moveTo>
                  <a:lnTo>
                    <a:pt x="1345" y="1555"/>
                  </a:lnTo>
                  <a:lnTo>
                    <a:pt x="1439" y="1671"/>
                  </a:lnTo>
                  <a:lnTo>
                    <a:pt x="1436" y="1671"/>
                  </a:lnTo>
                  <a:cubicBezTo>
                    <a:pt x="1405" y="1634"/>
                    <a:pt x="1373" y="1593"/>
                    <a:pt x="1342" y="1552"/>
                  </a:cubicBezTo>
                  <a:close/>
                  <a:moveTo>
                    <a:pt x="894" y="1615"/>
                  </a:moveTo>
                  <a:lnTo>
                    <a:pt x="960" y="1731"/>
                  </a:lnTo>
                  <a:lnTo>
                    <a:pt x="956" y="1731"/>
                  </a:lnTo>
                  <a:cubicBezTo>
                    <a:pt x="944" y="1712"/>
                    <a:pt x="931" y="1693"/>
                    <a:pt x="922" y="1671"/>
                  </a:cubicBezTo>
                  <a:cubicBezTo>
                    <a:pt x="913" y="1652"/>
                    <a:pt x="903" y="1634"/>
                    <a:pt x="894" y="1615"/>
                  </a:cubicBezTo>
                  <a:close/>
                  <a:moveTo>
                    <a:pt x="728" y="1570"/>
                  </a:moveTo>
                  <a:cubicBezTo>
                    <a:pt x="729" y="1570"/>
                    <a:pt x="732" y="1576"/>
                    <a:pt x="740" y="1596"/>
                  </a:cubicBezTo>
                  <a:lnTo>
                    <a:pt x="765" y="1656"/>
                  </a:lnTo>
                  <a:cubicBezTo>
                    <a:pt x="781" y="1698"/>
                    <a:pt x="795" y="1738"/>
                    <a:pt x="793" y="1738"/>
                  </a:cubicBezTo>
                  <a:cubicBezTo>
                    <a:pt x="792" y="1738"/>
                    <a:pt x="788" y="1732"/>
                    <a:pt x="781" y="1715"/>
                  </a:cubicBezTo>
                  <a:cubicBezTo>
                    <a:pt x="781" y="1715"/>
                    <a:pt x="759" y="1656"/>
                    <a:pt x="737" y="1596"/>
                  </a:cubicBezTo>
                  <a:cubicBezTo>
                    <a:pt x="737" y="1596"/>
                    <a:pt x="727" y="1570"/>
                    <a:pt x="728" y="1570"/>
                  </a:cubicBezTo>
                  <a:close/>
                  <a:moveTo>
                    <a:pt x="1959" y="1671"/>
                  </a:moveTo>
                  <a:lnTo>
                    <a:pt x="2075" y="1778"/>
                  </a:lnTo>
                  <a:lnTo>
                    <a:pt x="2075" y="1781"/>
                  </a:lnTo>
                  <a:cubicBezTo>
                    <a:pt x="2034" y="1750"/>
                    <a:pt x="1997" y="1712"/>
                    <a:pt x="1959" y="1674"/>
                  </a:cubicBezTo>
                  <a:lnTo>
                    <a:pt x="1959" y="1671"/>
                  </a:lnTo>
                  <a:close/>
                  <a:moveTo>
                    <a:pt x="668" y="1759"/>
                  </a:moveTo>
                  <a:cubicBezTo>
                    <a:pt x="693" y="1815"/>
                    <a:pt x="712" y="1875"/>
                    <a:pt x="725" y="1934"/>
                  </a:cubicBezTo>
                  <a:cubicBezTo>
                    <a:pt x="721" y="1934"/>
                    <a:pt x="721" y="1934"/>
                    <a:pt x="699" y="1875"/>
                  </a:cubicBezTo>
                  <a:cubicBezTo>
                    <a:pt x="684" y="1837"/>
                    <a:pt x="674" y="1800"/>
                    <a:pt x="668" y="1759"/>
                  </a:cubicBezTo>
                  <a:close/>
                  <a:moveTo>
                    <a:pt x="88" y="1726"/>
                  </a:moveTo>
                  <a:cubicBezTo>
                    <a:pt x="89" y="1726"/>
                    <a:pt x="90" y="1756"/>
                    <a:pt x="92" y="1815"/>
                  </a:cubicBezTo>
                  <a:lnTo>
                    <a:pt x="88" y="1815"/>
                  </a:lnTo>
                  <a:cubicBezTo>
                    <a:pt x="92" y="1853"/>
                    <a:pt x="92" y="1894"/>
                    <a:pt x="88" y="1931"/>
                  </a:cubicBezTo>
                  <a:cubicBezTo>
                    <a:pt x="86" y="1966"/>
                    <a:pt x="84" y="1981"/>
                    <a:pt x="82" y="1981"/>
                  </a:cubicBezTo>
                  <a:cubicBezTo>
                    <a:pt x="80" y="1981"/>
                    <a:pt x="81" y="1897"/>
                    <a:pt x="85" y="1815"/>
                  </a:cubicBezTo>
                  <a:cubicBezTo>
                    <a:pt x="87" y="1756"/>
                    <a:pt x="88" y="1726"/>
                    <a:pt x="88" y="1726"/>
                  </a:cubicBezTo>
                  <a:close/>
                  <a:moveTo>
                    <a:pt x="1235" y="1872"/>
                  </a:moveTo>
                  <a:lnTo>
                    <a:pt x="1276" y="1931"/>
                  </a:lnTo>
                  <a:cubicBezTo>
                    <a:pt x="1310" y="1985"/>
                    <a:pt x="1311" y="1988"/>
                    <a:pt x="1311" y="1988"/>
                  </a:cubicBezTo>
                  <a:cubicBezTo>
                    <a:pt x="1311" y="1988"/>
                    <a:pt x="1311" y="1988"/>
                    <a:pt x="1311" y="1988"/>
                  </a:cubicBezTo>
                  <a:cubicBezTo>
                    <a:pt x="1304" y="1988"/>
                    <a:pt x="1304" y="1988"/>
                    <a:pt x="1267" y="1928"/>
                  </a:cubicBezTo>
                  <a:cubicBezTo>
                    <a:pt x="1254" y="1909"/>
                    <a:pt x="1245" y="1891"/>
                    <a:pt x="1235" y="1872"/>
                  </a:cubicBezTo>
                  <a:close/>
                  <a:moveTo>
                    <a:pt x="1217" y="1925"/>
                  </a:moveTo>
                  <a:lnTo>
                    <a:pt x="1254" y="1985"/>
                  </a:lnTo>
                  <a:lnTo>
                    <a:pt x="1285" y="2044"/>
                  </a:lnTo>
                  <a:lnTo>
                    <a:pt x="1282" y="2041"/>
                  </a:lnTo>
                  <a:cubicBezTo>
                    <a:pt x="1257" y="2003"/>
                    <a:pt x="1235" y="1966"/>
                    <a:pt x="1217" y="1925"/>
                  </a:cubicBezTo>
                  <a:close/>
                  <a:moveTo>
                    <a:pt x="1665" y="0"/>
                  </a:moveTo>
                  <a:cubicBezTo>
                    <a:pt x="1636" y="0"/>
                    <a:pt x="1621" y="2"/>
                    <a:pt x="1649" y="7"/>
                  </a:cubicBezTo>
                  <a:lnTo>
                    <a:pt x="1589" y="10"/>
                  </a:lnTo>
                  <a:cubicBezTo>
                    <a:pt x="1556" y="10"/>
                    <a:pt x="1529" y="9"/>
                    <a:pt x="1508" y="9"/>
                  </a:cubicBezTo>
                  <a:cubicBezTo>
                    <a:pt x="1419" y="9"/>
                    <a:pt x="1445" y="14"/>
                    <a:pt x="1589" y="17"/>
                  </a:cubicBezTo>
                  <a:cubicBezTo>
                    <a:pt x="1768" y="20"/>
                    <a:pt x="1768" y="20"/>
                    <a:pt x="1649" y="20"/>
                  </a:cubicBezTo>
                  <a:cubicBezTo>
                    <a:pt x="1530" y="20"/>
                    <a:pt x="1530" y="23"/>
                    <a:pt x="1530" y="26"/>
                  </a:cubicBezTo>
                  <a:cubicBezTo>
                    <a:pt x="1530" y="29"/>
                    <a:pt x="1530" y="29"/>
                    <a:pt x="1470" y="29"/>
                  </a:cubicBezTo>
                  <a:cubicBezTo>
                    <a:pt x="1458" y="28"/>
                    <a:pt x="1447" y="28"/>
                    <a:pt x="1435" y="28"/>
                  </a:cubicBezTo>
                  <a:cubicBezTo>
                    <a:pt x="1406" y="28"/>
                    <a:pt x="1378" y="30"/>
                    <a:pt x="1351" y="32"/>
                  </a:cubicBezTo>
                  <a:cubicBezTo>
                    <a:pt x="1351" y="35"/>
                    <a:pt x="1351" y="35"/>
                    <a:pt x="1411" y="39"/>
                  </a:cubicBezTo>
                  <a:cubicBezTo>
                    <a:pt x="1423" y="38"/>
                    <a:pt x="1432" y="38"/>
                    <a:pt x="1439" y="38"/>
                  </a:cubicBezTo>
                  <a:cubicBezTo>
                    <a:pt x="1464" y="38"/>
                    <a:pt x="1443" y="42"/>
                    <a:pt x="1348" y="42"/>
                  </a:cubicBezTo>
                  <a:cubicBezTo>
                    <a:pt x="1289" y="42"/>
                    <a:pt x="1289" y="42"/>
                    <a:pt x="1408" y="48"/>
                  </a:cubicBezTo>
                  <a:cubicBezTo>
                    <a:pt x="1527" y="51"/>
                    <a:pt x="1527" y="57"/>
                    <a:pt x="1408" y="57"/>
                  </a:cubicBezTo>
                  <a:lnTo>
                    <a:pt x="1405" y="64"/>
                  </a:lnTo>
                  <a:cubicBezTo>
                    <a:pt x="1445" y="67"/>
                    <a:pt x="1483" y="70"/>
                    <a:pt x="1524" y="70"/>
                  </a:cubicBezTo>
                  <a:cubicBezTo>
                    <a:pt x="1643" y="76"/>
                    <a:pt x="1643" y="76"/>
                    <a:pt x="1583" y="79"/>
                  </a:cubicBezTo>
                  <a:lnTo>
                    <a:pt x="1464" y="76"/>
                  </a:lnTo>
                  <a:cubicBezTo>
                    <a:pt x="1447" y="75"/>
                    <a:pt x="1434" y="75"/>
                    <a:pt x="1426" y="75"/>
                  </a:cubicBezTo>
                  <a:cubicBezTo>
                    <a:pt x="1405" y="75"/>
                    <a:pt x="1405" y="77"/>
                    <a:pt x="1405" y="79"/>
                  </a:cubicBezTo>
                  <a:cubicBezTo>
                    <a:pt x="1405" y="82"/>
                    <a:pt x="1401" y="89"/>
                    <a:pt x="1461" y="92"/>
                  </a:cubicBezTo>
                  <a:lnTo>
                    <a:pt x="1401" y="89"/>
                  </a:lnTo>
                  <a:cubicBezTo>
                    <a:pt x="1401" y="89"/>
                    <a:pt x="1398" y="90"/>
                    <a:pt x="1394" y="90"/>
                  </a:cubicBezTo>
                  <a:cubicBezTo>
                    <a:pt x="1387" y="90"/>
                    <a:pt x="1377" y="89"/>
                    <a:pt x="1375" y="89"/>
                  </a:cubicBezTo>
                  <a:cubicBezTo>
                    <a:pt x="1374" y="89"/>
                    <a:pt x="1379" y="89"/>
                    <a:pt x="1401" y="92"/>
                  </a:cubicBezTo>
                  <a:cubicBezTo>
                    <a:pt x="1401" y="92"/>
                    <a:pt x="1401" y="95"/>
                    <a:pt x="1342" y="95"/>
                  </a:cubicBezTo>
                  <a:cubicBezTo>
                    <a:pt x="1282" y="98"/>
                    <a:pt x="1398" y="117"/>
                    <a:pt x="1517" y="117"/>
                  </a:cubicBezTo>
                  <a:cubicBezTo>
                    <a:pt x="1517" y="118"/>
                    <a:pt x="1517" y="119"/>
                    <a:pt x="1517" y="120"/>
                  </a:cubicBezTo>
                  <a:cubicBezTo>
                    <a:pt x="1536" y="123"/>
                    <a:pt x="1555" y="126"/>
                    <a:pt x="1577" y="126"/>
                  </a:cubicBezTo>
                  <a:cubicBezTo>
                    <a:pt x="1636" y="133"/>
                    <a:pt x="1636" y="136"/>
                    <a:pt x="1633" y="139"/>
                  </a:cubicBezTo>
                  <a:cubicBezTo>
                    <a:pt x="1633" y="139"/>
                    <a:pt x="1577" y="136"/>
                    <a:pt x="1517" y="129"/>
                  </a:cubicBezTo>
                  <a:cubicBezTo>
                    <a:pt x="1428" y="120"/>
                    <a:pt x="1369" y="115"/>
                    <a:pt x="1354" y="115"/>
                  </a:cubicBezTo>
                  <a:cubicBezTo>
                    <a:pt x="1339" y="115"/>
                    <a:pt x="1369" y="120"/>
                    <a:pt x="1458" y="129"/>
                  </a:cubicBezTo>
                  <a:lnTo>
                    <a:pt x="1398" y="126"/>
                  </a:lnTo>
                  <a:cubicBezTo>
                    <a:pt x="1378" y="124"/>
                    <a:pt x="1365" y="123"/>
                    <a:pt x="1358" y="123"/>
                  </a:cubicBezTo>
                  <a:cubicBezTo>
                    <a:pt x="1345" y="123"/>
                    <a:pt x="1358" y="127"/>
                    <a:pt x="1395" y="136"/>
                  </a:cubicBezTo>
                  <a:cubicBezTo>
                    <a:pt x="1395" y="136"/>
                    <a:pt x="1514" y="154"/>
                    <a:pt x="1574" y="161"/>
                  </a:cubicBezTo>
                  <a:cubicBezTo>
                    <a:pt x="1630" y="167"/>
                    <a:pt x="1630" y="170"/>
                    <a:pt x="1630" y="170"/>
                  </a:cubicBezTo>
                  <a:cubicBezTo>
                    <a:pt x="1630" y="171"/>
                    <a:pt x="1630" y="172"/>
                    <a:pt x="1626" y="172"/>
                  </a:cubicBezTo>
                  <a:cubicBezTo>
                    <a:pt x="1620" y="172"/>
                    <a:pt x="1606" y="171"/>
                    <a:pt x="1571" y="167"/>
                  </a:cubicBezTo>
                  <a:cubicBezTo>
                    <a:pt x="1528" y="162"/>
                    <a:pt x="1501" y="160"/>
                    <a:pt x="1489" y="160"/>
                  </a:cubicBezTo>
                  <a:cubicBezTo>
                    <a:pt x="1469" y="160"/>
                    <a:pt x="1495" y="166"/>
                    <a:pt x="1571" y="176"/>
                  </a:cubicBezTo>
                  <a:lnTo>
                    <a:pt x="1511" y="170"/>
                  </a:lnTo>
                  <a:cubicBezTo>
                    <a:pt x="1484" y="167"/>
                    <a:pt x="1458" y="165"/>
                    <a:pt x="1442" y="165"/>
                  </a:cubicBezTo>
                  <a:cubicBezTo>
                    <a:pt x="1422" y="165"/>
                    <a:pt x="1417" y="169"/>
                    <a:pt x="1448" y="183"/>
                  </a:cubicBezTo>
                  <a:cubicBezTo>
                    <a:pt x="1448" y="192"/>
                    <a:pt x="1447" y="199"/>
                    <a:pt x="1424" y="199"/>
                  </a:cubicBezTo>
                  <a:cubicBezTo>
                    <a:pt x="1415" y="199"/>
                    <a:pt x="1403" y="198"/>
                    <a:pt x="1386" y="195"/>
                  </a:cubicBezTo>
                  <a:cubicBezTo>
                    <a:pt x="1380" y="195"/>
                    <a:pt x="1377" y="194"/>
                    <a:pt x="1374" y="194"/>
                  </a:cubicBezTo>
                  <a:cubicBezTo>
                    <a:pt x="1352" y="194"/>
                    <a:pt x="1456" y="220"/>
                    <a:pt x="1561" y="242"/>
                  </a:cubicBezTo>
                  <a:cubicBezTo>
                    <a:pt x="1534" y="238"/>
                    <a:pt x="1520" y="236"/>
                    <a:pt x="1512" y="236"/>
                  </a:cubicBezTo>
                  <a:cubicBezTo>
                    <a:pt x="1502" y="236"/>
                    <a:pt x="1502" y="239"/>
                    <a:pt x="1502" y="242"/>
                  </a:cubicBezTo>
                  <a:cubicBezTo>
                    <a:pt x="1500" y="248"/>
                    <a:pt x="1499" y="252"/>
                    <a:pt x="1492" y="252"/>
                  </a:cubicBezTo>
                  <a:cubicBezTo>
                    <a:pt x="1484" y="252"/>
                    <a:pt x="1470" y="248"/>
                    <a:pt x="1442" y="242"/>
                  </a:cubicBezTo>
                  <a:cubicBezTo>
                    <a:pt x="1385" y="232"/>
                    <a:pt x="1355" y="226"/>
                    <a:pt x="1353" y="226"/>
                  </a:cubicBezTo>
                  <a:lnTo>
                    <a:pt x="1353" y="226"/>
                  </a:lnTo>
                  <a:cubicBezTo>
                    <a:pt x="1350" y="226"/>
                    <a:pt x="1379" y="232"/>
                    <a:pt x="1439" y="245"/>
                  </a:cubicBezTo>
                  <a:cubicBezTo>
                    <a:pt x="1501" y="258"/>
                    <a:pt x="1514" y="265"/>
                    <a:pt x="1497" y="265"/>
                  </a:cubicBezTo>
                  <a:cubicBezTo>
                    <a:pt x="1481" y="265"/>
                    <a:pt x="1437" y="259"/>
                    <a:pt x="1380" y="248"/>
                  </a:cubicBezTo>
                  <a:cubicBezTo>
                    <a:pt x="1350" y="242"/>
                    <a:pt x="1335" y="240"/>
                    <a:pt x="1327" y="240"/>
                  </a:cubicBezTo>
                  <a:cubicBezTo>
                    <a:pt x="1320" y="240"/>
                    <a:pt x="1320" y="242"/>
                    <a:pt x="1320" y="245"/>
                  </a:cubicBezTo>
                  <a:cubicBezTo>
                    <a:pt x="1380" y="261"/>
                    <a:pt x="1376" y="267"/>
                    <a:pt x="1376" y="274"/>
                  </a:cubicBezTo>
                  <a:cubicBezTo>
                    <a:pt x="1376" y="280"/>
                    <a:pt x="1376" y="280"/>
                    <a:pt x="1492" y="308"/>
                  </a:cubicBezTo>
                  <a:cubicBezTo>
                    <a:pt x="1611" y="333"/>
                    <a:pt x="1611" y="336"/>
                    <a:pt x="1611" y="343"/>
                  </a:cubicBezTo>
                  <a:cubicBezTo>
                    <a:pt x="1610" y="344"/>
                    <a:pt x="1609" y="345"/>
                    <a:pt x="1603" y="345"/>
                  </a:cubicBezTo>
                  <a:cubicBezTo>
                    <a:pt x="1596" y="345"/>
                    <a:pt x="1582" y="343"/>
                    <a:pt x="1549" y="336"/>
                  </a:cubicBezTo>
                  <a:cubicBezTo>
                    <a:pt x="1530" y="333"/>
                    <a:pt x="1511" y="330"/>
                    <a:pt x="1489" y="330"/>
                  </a:cubicBezTo>
                  <a:cubicBezTo>
                    <a:pt x="1489" y="331"/>
                    <a:pt x="1489" y="333"/>
                    <a:pt x="1484" y="333"/>
                  </a:cubicBezTo>
                  <a:cubicBezTo>
                    <a:pt x="1477" y="333"/>
                    <a:pt x="1463" y="331"/>
                    <a:pt x="1430" y="324"/>
                  </a:cubicBezTo>
                  <a:cubicBezTo>
                    <a:pt x="1430" y="324"/>
                    <a:pt x="1392" y="316"/>
                    <a:pt x="1376" y="316"/>
                  </a:cubicBezTo>
                  <a:cubicBezTo>
                    <a:pt x="1372" y="316"/>
                    <a:pt x="1370" y="316"/>
                    <a:pt x="1370" y="317"/>
                  </a:cubicBezTo>
                  <a:cubicBezTo>
                    <a:pt x="1370" y="321"/>
                    <a:pt x="1369" y="324"/>
                    <a:pt x="1359" y="324"/>
                  </a:cubicBezTo>
                  <a:cubicBezTo>
                    <a:pt x="1351" y="324"/>
                    <a:pt x="1335" y="322"/>
                    <a:pt x="1307" y="314"/>
                  </a:cubicBezTo>
                  <a:lnTo>
                    <a:pt x="1307" y="314"/>
                  </a:lnTo>
                  <a:cubicBezTo>
                    <a:pt x="1307" y="317"/>
                    <a:pt x="1307" y="317"/>
                    <a:pt x="1367" y="333"/>
                  </a:cubicBezTo>
                  <a:cubicBezTo>
                    <a:pt x="1422" y="345"/>
                    <a:pt x="1477" y="362"/>
                    <a:pt x="1435" y="362"/>
                  </a:cubicBezTo>
                  <a:cubicBezTo>
                    <a:pt x="1432" y="362"/>
                    <a:pt x="1428" y="362"/>
                    <a:pt x="1423" y="361"/>
                  </a:cubicBezTo>
                  <a:lnTo>
                    <a:pt x="1423" y="361"/>
                  </a:lnTo>
                  <a:cubicBezTo>
                    <a:pt x="1423" y="368"/>
                    <a:pt x="1423" y="377"/>
                    <a:pt x="1480" y="396"/>
                  </a:cubicBezTo>
                  <a:cubicBezTo>
                    <a:pt x="1480" y="397"/>
                    <a:pt x="1480" y="397"/>
                    <a:pt x="1478" y="397"/>
                  </a:cubicBezTo>
                  <a:cubicBezTo>
                    <a:pt x="1475" y="397"/>
                    <a:pt x="1463" y="393"/>
                    <a:pt x="1420" y="380"/>
                  </a:cubicBezTo>
                  <a:cubicBezTo>
                    <a:pt x="1370" y="367"/>
                    <a:pt x="1341" y="360"/>
                    <a:pt x="1334" y="360"/>
                  </a:cubicBezTo>
                  <a:cubicBezTo>
                    <a:pt x="1324" y="360"/>
                    <a:pt x="1353" y="371"/>
                    <a:pt x="1420" y="393"/>
                  </a:cubicBezTo>
                  <a:cubicBezTo>
                    <a:pt x="1454" y="403"/>
                    <a:pt x="1469" y="409"/>
                    <a:pt x="1464" y="409"/>
                  </a:cubicBezTo>
                  <a:cubicBezTo>
                    <a:pt x="1461" y="409"/>
                    <a:pt x="1446" y="406"/>
                    <a:pt x="1420" y="399"/>
                  </a:cubicBezTo>
                  <a:lnTo>
                    <a:pt x="1420" y="399"/>
                  </a:lnTo>
                  <a:cubicBezTo>
                    <a:pt x="1420" y="399"/>
                    <a:pt x="1417" y="402"/>
                    <a:pt x="1477" y="424"/>
                  </a:cubicBezTo>
                  <a:cubicBezTo>
                    <a:pt x="1511" y="436"/>
                    <a:pt x="1525" y="442"/>
                    <a:pt x="1520" y="442"/>
                  </a:cubicBezTo>
                  <a:cubicBezTo>
                    <a:pt x="1517" y="442"/>
                    <a:pt x="1502" y="439"/>
                    <a:pt x="1477" y="433"/>
                  </a:cubicBezTo>
                  <a:cubicBezTo>
                    <a:pt x="1440" y="422"/>
                    <a:pt x="1426" y="418"/>
                    <a:pt x="1420" y="418"/>
                  </a:cubicBezTo>
                  <a:cubicBezTo>
                    <a:pt x="1417" y="418"/>
                    <a:pt x="1417" y="420"/>
                    <a:pt x="1417" y="421"/>
                  </a:cubicBezTo>
                  <a:cubicBezTo>
                    <a:pt x="1464" y="442"/>
                    <a:pt x="1470" y="469"/>
                    <a:pt x="1437" y="469"/>
                  </a:cubicBezTo>
                  <a:cubicBezTo>
                    <a:pt x="1430" y="469"/>
                    <a:pt x="1421" y="467"/>
                    <a:pt x="1411" y="465"/>
                  </a:cubicBezTo>
                  <a:lnTo>
                    <a:pt x="1411" y="465"/>
                  </a:lnTo>
                  <a:cubicBezTo>
                    <a:pt x="1467" y="487"/>
                    <a:pt x="1467" y="487"/>
                    <a:pt x="1467" y="490"/>
                  </a:cubicBezTo>
                  <a:cubicBezTo>
                    <a:pt x="1426" y="477"/>
                    <a:pt x="1406" y="471"/>
                    <a:pt x="1403" y="471"/>
                  </a:cubicBezTo>
                  <a:cubicBezTo>
                    <a:pt x="1396" y="471"/>
                    <a:pt x="1449" y="491"/>
                    <a:pt x="1527" y="518"/>
                  </a:cubicBezTo>
                  <a:lnTo>
                    <a:pt x="1527" y="515"/>
                  </a:lnTo>
                  <a:lnTo>
                    <a:pt x="1527" y="512"/>
                  </a:lnTo>
                  <a:cubicBezTo>
                    <a:pt x="1585" y="532"/>
                    <a:pt x="1614" y="544"/>
                    <a:pt x="1608" y="544"/>
                  </a:cubicBezTo>
                  <a:cubicBezTo>
                    <a:pt x="1601" y="544"/>
                    <a:pt x="1556" y="531"/>
                    <a:pt x="1467" y="499"/>
                  </a:cubicBezTo>
                  <a:cubicBezTo>
                    <a:pt x="1410" y="481"/>
                    <a:pt x="1380" y="472"/>
                    <a:pt x="1378" y="472"/>
                  </a:cubicBezTo>
                  <a:lnTo>
                    <a:pt x="1378" y="472"/>
                  </a:lnTo>
                  <a:cubicBezTo>
                    <a:pt x="1376" y="472"/>
                    <a:pt x="1405" y="483"/>
                    <a:pt x="1467" y="505"/>
                  </a:cubicBezTo>
                  <a:cubicBezTo>
                    <a:pt x="1529" y="531"/>
                    <a:pt x="1558" y="543"/>
                    <a:pt x="1553" y="543"/>
                  </a:cubicBezTo>
                  <a:cubicBezTo>
                    <a:pt x="1549" y="543"/>
                    <a:pt x="1519" y="534"/>
                    <a:pt x="1464" y="515"/>
                  </a:cubicBezTo>
                  <a:cubicBezTo>
                    <a:pt x="1406" y="495"/>
                    <a:pt x="1376" y="485"/>
                    <a:pt x="1375" y="485"/>
                  </a:cubicBezTo>
                  <a:lnTo>
                    <a:pt x="1375" y="485"/>
                  </a:lnTo>
                  <a:cubicBezTo>
                    <a:pt x="1374" y="485"/>
                    <a:pt x="1403" y="496"/>
                    <a:pt x="1464" y="518"/>
                  </a:cubicBezTo>
                  <a:cubicBezTo>
                    <a:pt x="1605" y="574"/>
                    <a:pt x="1683" y="609"/>
                    <a:pt x="1671" y="609"/>
                  </a:cubicBezTo>
                  <a:cubicBezTo>
                    <a:pt x="1663" y="609"/>
                    <a:pt x="1616" y="594"/>
                    <a:pt x="1521" y="559"/>
                  </a:cubicBezTo>
                  <a:cubicBezTo>
                    <a:pt x="1402" y="512"/>
                    <a:pt x="1342" y="496"/>
                    <a:pt x="1342" y="496"/>
                  </a:cubicBezTo>
                  <a:lnTo>
                    <a:pt x="1342" y="496"/>
                  </a:lnTo>
                  <a:cubicBezTo>
                    <a:pt x="1383" y="515"/>
                    <a:pt x="1420" y="531"/>
                    <a:pt x="1461" y="543"/>
                  </a:cubicBezTo>
                  <a:cubicBezTo>
                    <a:pt x="1524" y="566"/>
                    <a:pt x="1554" y="578"/>
                    <a:pt x="1550" y="578"/>
                  </a:cubicBezTo>
                  <a:cubicBezTo>
                    <a:pt x="1547" y="578"/>
                    <a:pt x="1517" y="569"/>
                    <a:pt x="1461" y="549"/>
                  </a:cubicBezTo>
                  <a:cubicBezTo>
                    <a:pt x="1374" y="520"/>
                    <a:pt x="1329" y="506"/>
                    <a:pt x="1319" y="506"/>
                  </a:cubicBezTo>
                  <a:cubicBezTo>
                    <a:pt x="1308" y="506"/>
                    <a:pt x="1337" y="522"/>
                    <a:pt x="1398" y="552"/>
                  </a:cubicBezTo>
                  <a:cubicBezTo>
                    <a:pt x="1461" y="585"/>
                    <a:pt x="1489" y="602"/>
                    <a:pt x="1483" y="602"/>
                  </a:cubicBezTo>
                  <a:cubicBezTo>
                    <a:pt x="1478" y="602"/>
                    <a:pt x="1449" y="589"/>
                    <a:pt x="1395" y="562"/>
                  </a:cubicBezTo>
                  <a:cubicBezTo>
                    <a:pt x="1328" y="531"/>
                    <a:pt x="1300" y="518"/>
                    <a:pt x="1299" y="518"/>
                  </a:cubicBezTo>
                  <a:lnTo>
                    <a:pt x="1299" y="518"/>
                  </a:lnTo>
                  <a:cubicBezTo>
                    <a:pt x="1298" y="518"/>
                    <a:pt x="1312" y="525"/>
                    <a:pt x="1336" y="537"/>
                  </a:cubicBezTo>
                  <a:cubicBezTo>
                    <a:pt x="1336" y="543"/>
                    <a:pt x="1336" y="549"/>
                    <a:pt x="1333" y="552"/>
                  </a:cubicBezTo>
                  <a:cubicBezTo>
                    <a:pt x="1366" y="572"/>
                    <a:pt x="1401" y="589"/>
                    <a:pt x="1437" y="603"/>
                  </a:cubicBezTo>
                  <a:lnTo>
                    <a:pt x="1437" y="603"/>
                  </a:lnTo>
                  <a:cubicBezTo>
                    <a:pt x="1377" y="579"/>
                    <a:pt x="1334" y="563"/>
                    <a:pt x="1327" y="563"/>
                  </a:cubicBezTo>
                  <a:cubicBezTo>
                    <a:pt x="1322" y="563"/>
                    <a:pt x="1339" y="574"/>
                    <a:pt x="1389" y="599"/>
                  </a:cubicBezTo>
                  <a:cubicBezTo>
                    <a:pt x="1389" y="603"/>
                    <a:pt x="1389" y="606"/>
                    <a:pt x="1389" y="606"/>
                  </a:cubicBezTo>
                  <a:cubicBezTo>
                    <a:pt x="1389" y="609"/>
                    <a:pt x="1389" y="606"/>
                    <a:pt x="1448" y="637"/>
                  </a:cubicBezTo>
                  <a:cubicBezTo>
                    <a:pt x="1467" y="648"/>
                    <a:pt x="1473" y="652"/>
                    <a:pt x="1471" y="652"/>
                  </a:cubicBezTo>
                  <a:cubicBezTo>
                    <a:pt x="1465" y="652"/>
                    <a:pt x="1425" y="635"/>
                    <a:pt x="1386" y="618"/>
                  </a:cubicBezTo>
                  <a:cubicBezTo>
                    <a:pt x="1345" y="601"/>
                    <a:pt x="1304" y="584"/>
                    <a:pt x="1302" y="584"/>
                  </a:cubicBezTo>
                  <a:lnTo>
                    <a:pt x="1302" y="584"/>
                  </a:lnTo>
                  <a:cubicBezTo>
                    <a:pt x="1301" y="584"/>
                    <a:pt x="1308" y="587"/>
                    <a:pt x="1326" y="596"/>
                  </a:cubicBezTo>
                  <a:cubicBezTo>
                    <a:pt x="1386" y="625"/>
                    <a:pt x="1445" y="659"/>
                    <a:pt x="1502" y="690"/>
                  </a:cubicBezTo>
                  <a:cubicBezTo>
                    <a:pt x="1521" y="701"/>
                    <a:pt x="1528" y="705"/>
                    <a:pt x="1526" y="705"/>
                  </a:cubicBezTo>
                  <a:cubicBezTo>
                    <a:pt x="1523" y="705"/>
                    <a:pt x="1482" y="686"/>
                    <a:pt x="1442" y="665"/>
                  </a:cubicBezTo>
                  <a:cubicBezTo>
                    <a:pt x="1405" y="646"/>
                    <a:pt x="1364" y="628"/>
                    <a:pt x="1323" y="615"/>
                  </a:cubicBezTo>
                  <a:lnTo>
                    <a:pt x="1323" y="615"/>
                  </a:lnTo>
                  <a:cubicBezTo>
                    <a:pt x="1323" y="618"/>
                    <a:pt x="1323" y="621"/>
                    <a:pt x="1383" y="653"/>
                  </a:cubicBezTo>
                  <a:cubicBezTo>
                    <a:pt x="1421" y="671"/>
                    <a:pt x="1434" y="686"/>
                    <a:pt x="1421" y="686"/>
                  </a:cubicBezTo>
                  <a:cubicBezTo>
                    <a:pt x="1414" y="686"/>
                    <a:pt x="1400" y="681"/>
                    <a:pt x="1380" y="672"/>
                  </a:cubicBezTo>
                  <a:lnTo>
                    <a:pt x="1380" y="678"/>
                  </a:lnTo>
                  <a:cubicBezTo>
                    <a:pt x="1376" y="681"/>
                    <a:pt x="1436" y="712"/>
                    <a:pt x="1436" y="715"/>
                  </a:cubicBezTo>
                  <a:cubicBezTo>
                    <a:pt x="1436" y="715"/>
                    <a:pt x="1436" y="719"/>
                    <a:pt x="1495" y="753"/>
                  </a:cubicBezTo>
                  <a:cubicBezTo>
                    <a:pt x="1495" y="754"/>
                    <a:pt x="1494" y="755"/>
                    <a:pt x="1492" y="755"/>
                  </a:cubicBezTo>
                  <a:cubicBezTo>
                    <a:pt x="1487" y="755"/>
                    <a:pt x="1474" y="750"/>
                    <a:pt x="1433" y="728"/>
                  </a:cubicBezTo>
                  <a:lnTo>
                    <a:pt x="1433" y="728"/>
                  </a:lnTo>
                  <a:cubicBezTo>
                    <a:pt x="1494" y="762"/>
                    <a:pt x="1524" y="778"/>
                    <a:pt x="1522" y="778"/>
                  </a:cubicBezTo>
                  <a:cubicBezTo>
                    <a:pt x="1521" y="778"/>
                    <a:pt x="1491" y="763"/>
                    <a:pt x="1433" y="734"/>
                  </a:cubicBezTo>
                  <a:cubicBezTo>
                    <a:pt x="1374" y="703"/>
                    <a:pt x="1344" y="688"/>
                    <a:pt x="1343" y="688"/>
                  </a:cubicBezTo>
                  <a:lnTo>
                    <a:pt x="1343" y="688"/>
                  </a:lnTo>
                  <a:cubicBezTo>
                    <a:pt x="1343" y="688"/>
                    <a:pt x="1373" y="704"/>
                    <a:pt x="1433" y="737"/>
                  </a:cubicBezTo>
                  <a:cubicBezTo>
                    <a:pt x="1464" y="755"/>
                    <a:pt x="1479" y="764"/>
                    <a:pt x="1477" y="764"/>
                  </a:cubicBezTo>
                  <a:cubicBezTo>
                    <a:pt x="1476" y="764"/>
                    <a:pt x="1461" y="757"/>
                    <a:pt x="1433" y="744"/>
                  </a:cubicBezTo>
                  <a:cubicBezTo>
                    <a:pt x="1404" y="729"/>
                    <a:pt x="1390" y="722"/>
                    <a:pt x="1388" y="722"/>
                  </a:cubicBezTo>
                  <a:lnTo>
                    <a:pt x="1388" y="722"/>
                  </a:lnTo>
                  <a:cubicBezTo>
                    <a:pt x="1387" y="722"/>
                    <a:pt x="1402" y="730"/>
                    <a:pt x="1433" y="747"/>
                  </a:cubicBezTo>
                  <a:cubicBezTo>
                    <a:pt x="1508" y="790"/>
                    <a:pt x="1560" y="823"/>
                    <a:pt x="1554" y="823"/>
                  </a:cubicBezTo>
                  <a:cubicBezTo>
                    <a:pt x="1551" y="823"/>
                    <a:pt x="1531" y="814"/>
                    <a:pt x="1489" y="791"/>
                  </a:cubicBezTo>
                  <a:lnTo>
                    <a:pt x="1489" y="791"/>
                  </a:lnTo>
                  <a:cubicBezTo>
                    <a:pt x="1489" y="791"/>
                    <a:pt x="1489" y="794"/>
                    <a:pt x="1546" y="831"/>
                  </a:cubicBezTo>
                  <a:cubicBezTo>
                    <a:pt x="1606" y="866"/>
                    <a:pt x="1636" y="883"/>
                    <a:pt x="1635" y="883"/>
                  </a:cubicBezTo>
                  <a:cubicBezTo>
                    <a:pt x="1634" y="883"/>
                    <a:pt x="1604" y="867"/>
                    <a:pt x="1546" y="835"/>
                  </a:cubicBezTo>
                  <a:cubicBezTo>
                    <a:pt x="1488" y="804"/>
                    <a:pt x="1458" y="789"/>
                    <a:pt x="1456" y="789"/>
                  </a:cubicBezTo>
                  <a:lnTo>
                    <a:pt x="1456" y="789"/>
                  </a:lnTo>
                  <a:cubicBezTo>
                    <a:pt x="1454" y="789"/>
                    <a:pt x="1484" y="807"/>
                    <a:pt x="1546" y="844"/>
                  </a:cubicBezTo>
                  <a:cubicBezTo>
                    <a:pt x="1546" y="844"/>
                    <a:pt x="1575" y="863"/>
                    <a:pt x="1572" y="863"/>
                  </a:cubicBezTo>
                  <a:cubicBezTo>
                    <a:pt x="1570" y="863"/>
                    <a:pt x="1563" y="859"/>
                    <a:pt x="1546" y="850"/>
                  </a:cubicBezTo>
                  <a:cubicBezTo>
                    <a:pt x="1515" y="837"/>
                    <a:pt x="1486" y="826"/>
                    <a:pt x="1477" y="826"/>
                  </a:cubicBezTo>
                  <a:cubicBezTo>
                    <a:pt x="1467" y="826"/>
                    <a:pt x="1481" y="838"/>
                    <a:pt x="1542" y="872"/>
                  </a:cubicBezTo>
                  <a:lnTo>
                    <a:pt x="1539" y="878"/>
                  </a:lnTo>
                  <a:cubicBezTo>
                    <a:pt x="1513" y="866"/>
                    <a:pt x="1498" y="860"/>
                    <a:pt x="1495" y="860"/>
                  </a:cubicBezTo>
                  <a:cubicBezTo>
                    <a:pt x="1491" y="860"/>
                    <a:pt x="1506" y="870"/>
                    <a:pt x="1539" y="891"/>
                  </a:cubicBezTo>
                  <a:lnTo>
                    <a:pt x="1596" y="932"/>
                  </a:lnTo>
                  <a:cubicBezTo>
                    <a:pt x="1558" y="907"/>
                    <a:pt x="1521" y="885"/>
                    <a:pt x="1477" y="866"/>
                  </a:cubicBezTo>
                  <a:lnTo>
                    <a:pt x="1477" y="866"/>
                  </a:lnTo>
                  <a:cubicBezTo>
                    <a:pt x="1477" y="869"/>
                    <a:pt x="1477" y="869"/>
                    <a:pt x="1536" y="903"/>
                  </a:cubicBezTo>
                  <a:cubicBezTo>
                    <a:pt x="1596" y="938"/>
                    <a:pt x="1596" y="941"/>
                    <a:pt x="1596" y="944"/>
                  </a:cubicBezTo>
                  <a:cubicBezTo>
                    <a:pt x="1555" y="925"/>
                    <a:pt x="1514" y="903"/>
                    <a:pt x="1477" y="878"/>
                  </a:cubicBezTo>
                  <a:lnTo>
                    <a:pt x="1477" y="882"/>
                  </a:lnTo>
                  <a:cubicBezTo>
                    <a:pt x="1549" y="925"/>
                    <a:pt x="1576" y="944"/>
                    <a:pt x="1574" y="944"/>
                  </a:cubicBezTo>
                  <a:cubicBezTo>
                    <a:pt x="1572" y="944"/>
                    <a:pt x="1558" y="936"/>
                    <a:pt x="1536" y="922"/>
                  </a:cubicBezTo>
                  <a:cubicBezTo>
                    <a:pt x="1494" y="898"/>
                    <a:pt x="1480" y="892"/>
                    <a:pt x="1476" y="892"/>
                  </a:cubicBezTo>
                  <a:cubicBezTo>
                    <a:pt x="1474" y="892"/>
                    <a:pt x="1474" y="893"/>
                    <a:pt x="1474" y="894"/>
                  </a:cubicBezTo>
                  <a:lnTo>
                    <a:pt x="1414" y="856"/>
                  </a:lnTo>
                  <a:cubicBezTo>
                    <a:pt x="1397" y="847"/>
                    <a:pt x="1390" y="843"/>
                    <a:pt x="1389" y="843"/>
                  </a:cubicBezTo>
                  <a:lnTo>
                    <a:pt x="1389" y="843"/>
                  </a:lnTo>
                  <a:cubicBezTo>
                    <a:pt x="1388" y="843"/>
                    <a:pt x="1431" y="870"/>
                    <a:pt x="1474" y="897"/>
                  </a:cubicBezTo>
                  <a:lnTo>
                    <a:pt x="1474" y="903"/>
                  </a:lnTo>
                  <a:cubicBezTo>
                    <a:pt x="1474" y="907"/>
                    <a:pt x="1474" y="910"/>
                    <a:pt x="1533" y="944"/>
                  </a:cubicBezTo>
                  <a:cubicBezTo>
                    <a:pt x="1574" y="966"/>
                    <a:pt x="1611" y="994"/>
                    <a:pt x="1649" y="1023"/>
                  </a:cubicBezTo>
                  <a:cubicBezTo>
                    <a:pt x="1611" y="997"/>
                    <a:pt x="1571" y="972"/>
                    <a:pt x="1530" y="950"/>
                  </a:cubicBezTo>
                  <a:cubicBezTo>
                    <a:pt x="1511" y="938"/>
                    <a:pt x="1492" y="929"/>
                    <a:pt x="1470" y="916"/>
                  </a:cubicBezTo>
                  <a:cubicBezTo>
                    <a:pt x="1425" y="884"/>
                    <a:pt x="1406" y="873"/>
                    <a:pt x="1403" y="873"/>
                  </a:cubicBezTo>
                  <a:lnTo>
                    <a:pt x="1403" y="873"/>
                  </a:lnTo>
                  <a:cubicBezTo>
                    <a:pt x="1399" y="873"/>
                    <a:pt x="1434" y="902"/>
                    <a:pt x="1470" y="929"/>
                  </a:cubicBezTo>
                  <a:cubicBezTo>
                    <a:pt x="1530" y="970"/>
                    <a:pt x="1559" y="992"/>
                    <a:pt x="1557" y="992"/>
                  </a:cubicBezTo>
                  <a:cubicBezTo>
                    <a:pt x="1555" y="992"/>
                    <a:pt x="1525" y="973"/>
                    <a:pt x="1467" y="935"/>
                  </a:cubicBezTo>
                  <a:cubicBezTo>
                    <a:pt x="1436" y="914"/>
                    <a:pt x="1422" y="905"/>
                    <a:pt x="1421" y="905"/>
                  </a:cubicBezTo>
                  <a:lnTo>
                    <a:pt x="1421" y="905"/>
                  </a:lnTo>
                  <a:cubicBezTo>
                    <a:pt x="1418" y="905"/>
                    <a:pt x="1515" y="974"/>
                    <a:pt x="1646" y="1063"/>
                  </a:cubicBezTo>
                  <a:lnTo>
                    <a:pt x="1821" y="1185"/>
                  </a:lnTo>
                  <a:lnTo>
                    <a:pt x="1643" y="1066"/>
                  </a:lnTo>
                  <a:cubicBezTo>
                    <a:pt x="1508" y="979"/>
                    <a:pt x="1451" y="940"/>
                    <a:pt x="1448" y="940"/>
                  </a:cubicBezTo>
                  <a:lnTo>
                    <a:pt x="1448" y="940"/>
                  </a:lnTo>
                  <a:cubicBezTo>
                    <a:pt x="1446" y="940"/>
                    <a:pt x="1474" y="962"/>
                    <a:pt x="1524" y="1001"/>
                  </a:cubicBezTo>
                  <a:cubicBezTo>
                    <a:pt x="1554" y="1025"/>
                    <a:pt x="1569" y="1037"/>
                    <a:pt x="1568" y="1037"/>
                  </a:cubicBezTo>
                  <a:cubicBezTo>
                    <a:pt x="1567" y="1037"/>
                    <a:pt x="1552" y="1027"/>
                    <a:pt x="1524" y="1007"/>
                  </a:cubicBezTo>
                  <a:cubicBezTo>
                    <a:pt x="1486" y="981"/>
                    <a:pt x="1472" y="973"/>
                    <a:pt x="1466" y="973"/>
                  </a:cubicBezTo>
                  <a:cubicBezTo>
                    <a:pt x="1463" y="973"/>
                    <a:pt x="1462" y="975"/>
                    <a:pt x="1461" y="979"/>
                  </a:cubicBezTo>
                  <a:cubicBezTo>
                    <a:pt x="1461" y="988"/>
                    <a:pt x="1461" y="991"/>
                    <a:pt x="1521" y="1032"/>
                  </a:cubicBezTo>
                  <a:lnTo>
                    <a:pt x="1521" y="1038"/>
                  </a:lnTo>
                  <a:cubicBezTo>
                    <a:pt x="1477" y="1008"/>
                    <a:pt x="1457" y="996"/>
                    <a:pt x="1455" y="996"/>
                  </a:cubicBezTo>
                  <a:lnTo>
                    <a:pt x="1455" y="996"/>
                  </a:lnTo>
                  <a:cubicBezTo>
                    <a:pt x="1451" y="996"/>
                    <a:pt x="1501" y="1034"/>
                    <a:pt x="1577" y="1085"/>
                  </a:cubicBezTo>
                  <a:cubicBezTo>
                    <a:pt x="1577" y="1085"/>
                    <a:pt x="1577" y="1091"/>
                    <a:pt x="1577" y="1095"/>
                  </a:cubicBezTo>
                  <a:lnTo>
                    <a:pt x="1517" y="1051"/>
                  </a:lnTo>
                  <a:cubicBezTo>
                    <a:pt x="1486" y="1028"/>
                    <a:pt x="1471" y="1019"/>
                    <a:pt x="1464" y="1019"/>
                  </a:cubicBezTo>
                  <a:cubicBezTo>
                    <a:pt x="1457" y="1019"/>
                    <a:pt x="1456" y="1026"/>
                    <a:pt x="1455" y="1038"/>
                  </a:cubicBezTo>
                  <a:cubicBezTo>
                    <a:pt x="1448" y="1063"/>
                    <a:pt x="1448" y="1066"/>
                    <a:pt x="1568" y="1157"/>
                  </a:cubicBezTo>
                  <a:cubicBezTo>
                    <a:pt x="1627" y="1205"/>
                    <a:pt x="1656" y="1230"/>
                    <a:pt x="1654" y="1230"/>
                  </a:cubicBezTo>
                  <a:cubicBezTo>
                    <a:pt x="1653" y="1230"/>
                    <a:pt x="1624" y="1208"/>
                    <a:pt x="1568" y="1164"/>
                  </a:cubicBezTo>
                  <a:cubicBezTo>
                    <a:pt x="1526" y="1133"/>
                    <a:pt x="1485" y="1103"/>
                    <a:pt x="1483" y="1103"/>
                  </a:cubicBezTo>
                  <a:lnTo>
                    <a:pt x="1483" y="1103"/>
                  </a:lnTo>
                  <a:cubicBezTo>
                    <a:pt x="1483" y="1103"/>
                    <a:pt x="1490" y="1108"/>
                    <a:pt x="1508" y="1123"/>
                  </a:cubicBezTo>
                  <a:cubicBezTo>
                    <a:pt x="1508" y="1123"/>
                    <a:pt x="1508" y="1123"/>
                    <a:pt x="1507" y="1123"/>
                  </a:cubicBezTo>
                  <a:cubicBezTo>
                    <a:pt x="1504" y="1123"/>
                    <a:pt x="1492" y="1119"/>
                    <a:pt x="1445" y="1085"/>
                  </a:cubicBezTo>
                  <a:cubicBezTo>
                    <a:pt x="1399" y="1052"/>
                    <a:pt x="1379" y="1040"/>
                    <a:pt x="1377" y="1040"/>
                  </a:cubicBezTo>
                  <a:lnTo>
                    <a:pt x="1377" y="1040"/>
                  </a:lnTo>
                  <a:cubicBezTo>
                    <a:pt x="1373" y="1040"/>
                    <a:pt x="1409" y="1069"/>
                    <a:pt x="1445" y="1098"/>
                  </a:cubicBezTo>
                  <a:cubicBezTo>
                    <a:pt x="1496" y="1137"/>
                    <a:pt x="1515" y="1151"/>
                    <a:pt x="1514" y="1151"/>
                  </a:cubicBezTo>
                  <a:cubicBezTo>
                    <a:pt x="1513" y="1151"/>
                    <a:pt x="1479" y="1126"/>
                    <a:pt x="1445" y="1101"/>
                  </a:cubicBezTo>
                  <a:cubicBezTo>
                    <a:pt x="1403" y="1070"/>
                    <a:pt x="1361" y="1037"/>
                    <a:pt x="1361" y="1037"/>
                  </a:cubicBezTo>
                  <a:lnTo>
                    <a:pt x="1361" y="1037"/>
                  </a:lnTo>
                  <a:cubicBezTo>
                    <a:pt x="1361" y="1037"/>
                    <a:pt x="1368" y="1043"/>
                    <a:pt x="1386" y="1057"/>
                  </a:cubicBezTo>
                  <a:cubicBezTo>
                    <a:pt x="1421" y="1089"/>
                    <a:pt x="1457" y="1127"/>
                    <a:pt x="1449" y="1127"/>
                  </a:cubicBezTo>
                  <a:cubicBezTo>
                    <a:pt x="1445" y="1127"/>
                    <a:pt x="1425" y="1114"/>
                    <a:pt x="1383" y="1079"/>
                  </a:cubicBezTo>
                  <a:cubicBezTo>
                    <a:pt x="1383" y="1079"/>
                    <a:pt x="1380" y="1082"/>
                    <a:pt x="1380" y="1082"/>
                  </a:cubicBezTo>
                  <a:cubicBezTo>
                    <a:pt x="1439" y="1132"/>
                    <a:pt x="1439" y="1138"/>
                    <a:pt x="1439" y="1145"/>
                  </a:cubicBezTo>
                  <a:cubicBezTo>
                    <a:pt x="1438" y="1146"/>
                    <a:pt x="1438" y="1146"/>
                    <a:pt x="1436" y="1146"/>
                  </a:cubicBezTo>
                  <a:cubicBezTo>
                    <a:pt x="1432" y="1146"/>
                    <a:pt x="1421" y="1139"/>
                    <a:pt x="1376" y="1104"/>
                  </a:cubicBezTo>
                  <a:cubicBezTo>
                    <a:pt x="1349" y="1078"/>
                    <a:pt x="1334" y="1066"/>
                    <a:pt x="1333" y="1066"/>
                  </a:cubicBezTo>
                  <a:lnTo>
                    <a:pt x="1333" y="1066"/>
                  </a:lnTo>
                  <a:cubicBezTo>
                    <a:pt x="1332" y="1066"/>
                    <a:pt x="1346" y="1080"/>
                    <a:pt x="1376" y="1107"/>
                  </a:cubicBezTo>
                  <a:lnTo>
                    <a:pt x="1492" y="1217"/>
                  </a:lnTo>
                  <a:cubicBezTo>
                    <a:pt x="1533" y="1248"/>
                    <a:pt x="1574" y="1286"/>
                    <a:pt x="1611" y="1323"/>
                  </a:cubicBezTo>
                  <a:lnTo>
                    <a:pt x="1552" y="1273"/>
                  </a:lnTo>
                  <a:lnTo>
                    <a:pt x="1433" y="1173"/>
                  </a:lnTo>
                  <a:lnTo>
                    <a:pt x="1433" y="1173"/>
                  </a:lnTo>
                  <a:cubicBezTo>
                    <a:pt x="1433" y="1176"/>
                    <a:pt x="1433" y="1179"/>
                    <a:pt x="1492" y="1229"/>
                  </a:cubicBezTo>
                  <a:cubicBezTo>
                    <a:pt x="1450" y="1194"/>
                    <a:pt x="1438" y="1185"/>
                    <a:pt x="1433" y="1185"/>
                  </a:cubicBezTo>
                  <a:cubicBezTo>
                    <a:pt x="1431" y="1185"/>
                    <a:pt x="1431" y="1187"/>
                    <a:pt x="1430" y="1189"/>
                  </a:cubicBezTo>
                  <a:cubicBezTo>
                    <a:pt x="1430" y="1195"/>
                    <a:pt x="1430" y="1201"/>
                    <a:pt x="1486" y="1254"/>
                  </a:cubicBezTo>
                  <a:cubicBezTo>
                    <a:pt x="1434" y="1209"/>
                    <a:pt x="1404" y="1187"/>
                    <a:pt x="1399" y="1187"/>
                  </a:cubicBezTo>
                  <a:cubicBezTo>
                    <a:pt x="1392" y="1187"/>
                    <a:pt x="1419" y="1219"/>
                    <a:pt x="1483" y="1280"/>
                  </a:cubicBezTo>
                  <a:cubicBezTo>
                    <a:pt x="1514" y="1307"/>
                    <a:pt x="1529" y="1322"/>
                    <a:pt x="1527" y="1322"/>
                  </a:cubicBezTo>
                  <a:cubicBezTo>
                    <a:pt x="1526" y="1322"/>
                    <a:pt x="1511" y="1310"/>
                    <a:pt x="1483" y="1286"/>
                  </a:cubicBezTo>
                  <a:cubicBezTo>
                    <a:pt x="1454" y="1261"/>
                    <a:pt x="1439" y="1249"/>
                    <a:pt x="1438" y="1249"/>
                  </a:cubicBezTo>
                  <a:lnTo>
                    <a:pt x="1438" y="1249"/>
                  </a:lnTo>
                  <a:cubicBezTo>
                    <a:pt x="1437" y="1249"/>
                    <a:pt x="1452" y="1263"/>
                    <a:pt x="1483" y="1292"/>
                  </a:cubicBezTo>
                  <a:cubicBezTo>
                    <a:pt x="1501" y="1310"/>
                    <a:pt x="1507" y="1317"/>
                    <a:pt x="1505" y="1317"/>
                  </a:cubicBezTo>
                  <a:cubicBezTo>
                    <a:pt x="1502" y="1317"/>
                    <a:pt x="1461" y="1282"/>
                    <a:pt x="1420" y="1245"/>
                  </a:cubicBezTo>
                  <a:cubicBezTo>
                    <a:pt x="1354" y="1186"/>
                    <a:pt x="1325" y="1161"/>
                    <a:pt x="1323" y="1161"/>
                  </a:cubicBezTo>
                  <a:lnTo>
                    <a:pt x="1323" y="1161"/>
                  </a:lnTo>
                  <a:cubicBezTo>
                    <a:pt x="1321" y="1161"/>
                    <a:pt x="1335" y="1175"/>
                    <a:pt x="1361" y="1201"/>
                  </a:cubicBezTo>
                  <a:cubicBezTo>
                    <a:pt x="1420" y="1261"/>
                    <a:pt x="1417" y="1267"/>
                    <a:pt x="1417" y="1267"/>
                  </a:cubicBezTo>
                  <a:cubicBezTo>
                    <a:pt x="1455" y="1311"/>
                    <a:pt x="1495" y="1348"/>
                    <a:pt x="1536" y="1383"/>
                  </a:cubicBezTo>
                  <a:lnTo>
                    <a:pt x="1652" y="1499"/>
                  </a:lnTo>
                  <a:cubicBezTo>
                    <a:pt x="1673" y="1521"/>
                    <a:pt x="1679" y="1528"/>
                    <a:pt x="1679" y="1528"/>
                  </a:cubicBezTo>
                  <a:cubicBezTo>
                    <a:pt x="1677" y="1528"/>
                    <a:pt x="1652" y="1504"/>
                    <a:pt x="1652" y="1502"/>
                  </a:cubicBezTo>
                  <a:cubicBezTo>
                    <a:pt x="1615" y="1461"/>
                    <a:pt x="1577" y="1424"/>
                    <a:pt x="1533" y="1389"/>
                  </a:cubicBezTo>
                  <a:cubicBezTo>
                    <a:pt x="1488" y="1351"/>
                    <a:pt x="1477" y="1344"/>
                    <a:pt x="1474" y="1344"/>
                  </a:cubicBezTo>
                  <a:cubicBezTo>
                    <a:pt x="1474" y="1344"/>
                    <a:pt x="1474" y="1345"/>
                    <a:pt x="1474" y="1345"/>
                  </a:cubicBezTo>
                  <a:cubicBezTo>
                    <a:pt x="1474" y="1348"/>
                    <a:pt x="1474" y="1355"/>
                    <a:pt x="1470" y="1358"/>
                  </a:cubicBezTo>
                  <a:cubicBezTo>
                    <a:pt x="1443" y="1336"/>
                    <a:pt x="1428" y="1325"/>
                    <a:pt x="1426" y="1325"/>
                  </a:cubicBezTo>
                  <a:lnTo>
                    <a:pt x="1426" y="1325"/>
                  </a:lnTo>
                  <a:cubicBezTo>
                    <a:pt x="1424" y="1325"/>
                    <a:pt x="1438" y="1340"/>
                    <a:pt x="1470" y="1370"/>
                  </a:cubicBezTo>
                  <a:lnTo>
                    <a:pt x="1530" y="1427"/>
                  </a:lnTo>
                  <a:cubicBezTo>
                    <a:pt x="1479" y="1380"/>
                    <a:pt x="1449" y="1358"/>
                    <a:pt x="1440" y="1358"/>
                  </a:cubicBezTo>
                  <a:cubicBezTo>
                    <a:pt x="1428" y="1358"/>
                    <a:pt x="1455" y="1397"/>
                    <a:pt x="1524" y="1468"/>
                  </a:cubicBezTo>
                  <a:lnTo>
                    <a:pt x="1464" y="1408"/>
                  </a:lnTo>
                  <a:cubicBezTo>
                    <a:pt x="1408" y="1348"/>
                    <a:pt x="1401" y="1348"/>
                    <a:pt x="1395" y="1348"/>
                  </a:cubicBezTo>
                  <a:cubicBezTo>
                    <a:pt x="1392" y="1348"/>
                    <a:pt x="1436" y="1405"/>
                    <a:pt x="1423" y="1405"/>
                  </a:cubicBezTo>
                  <a:cubicBezTo>
                    <a:pt x="1420" y="1404"/>
                    <a:pt x="1418" y="1404"/>
                    <a:pt x="1416" y="1404"/>
                  </a:cubicBezTo>
                  <a:cubicBezTo>
                    <a:pt x="1407" y="1404"/>
                    <a:pt x="1409" y="1412"/>
                    <a:pt x="1455" y="1458"/>
                  </a:cubicBezTo>
                  <a:cubicBezTo>
                    <a:pt x="1452" y="1458"/>
                    <a:pt x="1452" y="1458"/>
                    <a:pt x="1395" y="1399"/>
                  </a:cubicBezTo>
                  <a:cubicBezTo>
                    <a:pt x="1342" y="1342"/>
                    <a:pt x="1339" y="1342"/>
                    <a:pt x="1336" y="1339"/>
                  </a:cubicBezTo>
                  <a:lnTo>
                    <a:pt x="1336" y="1339"/>
                  </a:lnTo>
                  <a:cubicBezTo>
                    <a:pt x="1329" y="1339"/>
                    <a:pt x="1386" y="1399"/>
                    <a:pt x="1442" y="1458"/>
                  </a:cubicBezTo>
                  <a:cubicBezTo>
                    <a:pt x="1470" y="1488"/>
                    <a:pt x="1484" y="1503"/>
                    <a:pt x="1482" y="1503"/>
                  </a:cubicBezTo>
                  <a:cubicBezTo>
                    <a:pt x="1481" y="1503"/>
                    <a:pt x="1464" y="1488"/>
                    <a:pt x="1433" y="1458"/>
                  </a:cubicBezTo>
                  <a:cubicBezTo>
                    <a:pt x="1399" y="1426"/>
                    <a:pt x="1379" y="1410"/>
                    <a:pt x="1374" y="1410"/>
                  </a:cubicBezTo>
                  <a:cubicBezTo>
                    <a:pt x="1370" y="1410"/>
                    <a:pt x="1379" y="1424"/>
                    <a:pt x="1401" y="1452"/>
                  </a:cubicBezTo>
                  <a:cubicBezTo>
                    <a:pt x="1395" y="1452"/>
                    <a:pt x="1392" y="1452"/>
                    <a:pt x="1339" y="1392"/>
                  </a:cubicBezTo>
                  <a:cubicBezTo>
                    <a:pt x="1304" y="1358"/>
                    <a:pt x="1270" y="1324"/>
                    <a:pt x="1266" y="1324"/>
                  </a:cubicBezTo>
                  <a:lnTo>
                    <a:pt x="1266" y="1324"/>
                  </a:lnTo>
                  <a:cubicBezTo>
                    <a:pt x="1264" y="1324"/>
                    <a:pt x="1278" y="1342"/>
                    <a:pt x="1320" y="1392"/>
                  </a:cubicBezTo>
                  <a:cubicBezTo>
                    <a:pt x="1317" y="1392"/>
                    <a:pt x="1317" y="1392"/>
                    <a:pt x="1264" y="1333"/>
                  </a:cubicBezTo>
                  <a:cubicBezTo>
                    <a:pt x="1231" y="1298"/>
                    <a:pt x="1199" y="1263"/>
                    <a:pt x="1199" y="1263"/>
                  </a:cubicBezTo>
                  <a:lnTo>
                    <a:pt x="1199" y="1263"/>
                  </a:lnTo>
                  <a:cubicBezTo>
                    <a:pt x="1198" y="1263"/>
                    <a:pt x="1214" y="1281"/>
                    <a:pt x="1257" y="1330"/>
                  </a:cubicBezTo>
                  <a:cubicBezTo>
                    <a:pt x="1279" y="1359"/>
                    <a:pt x="1288" y="1374"/>
                    <a:pt x="1284" y="1374"/>
                  </a:cubicBezTo>
                  <a:cubicBezTo>
                    <a:pt x="1280" y="1374"/>
                    <a:pt x="1262" y="1358"/>
                    <a:pt x="1232" y="1327"/>
                  </a:cubicBezTo>
                  <a:cubicBezTo>
                    <a:pt x="1229" y="1327"/>
                    <a:pt x="1223" y="1327"/>
                    <a:pt x="1276" y="1386"/>
                  </a:cubicBezTo>
                  <a:lnTo>
                    <a:pt x="1329" y="1446"/>
                  </a:lnTo>
                  <a:cubicBezTo>
                    <a:pt x="1275" y="1386"/>
                    <a:pt x="1247" y="1356"/>
                    <a:pt x="1246" y="1356"/>
                  </a:cubicBezTo>
                  <a:lnTo>
                    <a:pt x="1246" y="1356"/>
                  </a:lnTo>
                  <a:cubicBezTo>
                    <a:pt x="1245" y="1356"/>
                    <a:pt x="1270" y="1386"/>
                    <a:pt x="1320" y="1446"/>
                  </a:cubicBezTo>
                  <a:cubicBezTo>
                    <a:pt x="1346" y="1473"/>
                    <a:pt x="1358" y="1488"/>
                    <a:pt x="1357" y="1488"/>
                  </a:cubicBezTo>
                  <a:cubicBezTo>
                    <a:pt x="1356" y="1488"/>
                    <a:pt x="1342" y="1473"/>
                    <a:pt x="1317" y="1442"/>
                  </a:cubicBezTo>
                  <a:cubicBezTo>
                    <a:pt x="1298" y="1424"/>
                    <a:pt x="1279" y="1402"/>
                    <a:pt x="1257" y="1383"/>
                  </a:cubicBezTo>
                  <a:lnTo>
                    <a:pt x="1257" y="1383"/>
                  </a:lnTo>
                  <a:cubicBezTo>
                    <a:pt x="1254" y="1383"/>
                    <a:pt x="1285" y="1439"/>
                    <a:pt x="1267" y="1439"/>
                  </a:cubicBezTo>
                  <a:cubicBezTo>
                    <a:pt x="1260" y="1438"/>
                    <a:pt x="1254" y="1437"/>
                    <a:pt x="1249" y="1437"/>
                  </a:cubicBezTo>
                  <a:cubicBezTo>
                    <a:pt x="1236" y="1437"/>
                    <a:pt x="1238" y="1448"/>
                    <a:pt x="1276" y="1493"/>
                  </a:cubicBezTo>
                  <a:cubicBezTo>
                    <a:pt x="1298" y="1522"/>
                    <a:pt x="1309" y="1537"/>
                    <a:pt x="1308" y="1537"/>
                  </a:cubicBezTo>
                  <a:cubicBezTo>
                    <a:pt x="1307" y="1537"/>
                    <a:pt x="1293" y="1522"/>
                    <a:pt x="1267" y="1493"/>
                  </a:cubicBezTo>
                  <a:cubicBezTo>
                    <a:pt x="1217" y="1433"/>
                    <a:pt x="1210" y="1430"/>
                    <a:pt x="1207" y="1430"/>
                  </a:cubicBezTo>
                  <a:cubicBezTo>
                    <a:pt x="1204" y="1430"/>
                    <a:pt x="1201" y="1430"/>
                    <a:pt x="1154" y="1370"/>
                  </a:cubicBezTo>
                  <a:lnTo>
                    <a:pt x="1154" y="1370"/>
                  </a:lnTo>
                  <a:cubicBezTo>
                    <a:pt x="1198" y="1430"/>
                    <a:pt x="1198" y="1430"/>
                    <a:pt x="1191" y="1430"/>
                  </a:cubicBezTo>
                  <a:cubicBezTo>
                    <a:pt x="1168" y="1400"/>
                    <a:pt x="1155" y="1385"/>
                    <a:pt x="1154" y="1385"/>
                  </a:cubicBezTo>
                  <a:lnTo>
                    <a:pt x="1154" y="1385"/>
                  </a:lnTo>
                  <a:cubicBezTo>
                    <a:pt x="1153" y="1385"/>
                    <a:pt x="1164" y="1399"/>
                    <a:pt x="1185" y="1427"/>
                  </a:cubicBezTo>
                  <a:cubicBezTo>
                    <a:pt x="1231" y="1486"/>
                    <a:pt x="1253" y="1516"/>
                    <a:pt x="1253" y="1516"/>
                  </a:cubicBezTo>
                  <a:cubicBezTo>
                    <a:pt x="1253" y="1516"/>
                    <a:pt x="1229" y="1486"/>
                    <a:pt x="1182" y="1427"/>
                  </a:cubicBezTo>
                  <a:cubicBezTo>
                    <a:pt x="1149" y="1385"/>
                    <a:pt x="1111" y="1343"/>
                    <a:pt x="1109" y="1343"/>
                  </a:cubicBezTo>
                  <a:lnTo>
                    <a:pt x="1109" y="1343"/>
                  </a:lnTo>
                  <a:cubicBezTo>
                    <a:pt x="1109" y="1343"/>
                    <a:pt x="1114" y="1350"/>
                    <a:pt x="1129" y="1367"/>
                  </a:cubicBezTo>
                  <a:cubicBezTo>
                    <a:pt x="1176" y="1427"/>
                    <a:pt x="1166" y="1427"/>
                    <a:pt x="1210" y="1483"/>
                  </a:cubicBezTo>
                  <a:cubicBezTo>
                    <a:pt x="1204" y="1483"/>
                    <a:pt x="1201" y="1483"/>
                    <a:pt x="1157" y="1424"/>
                  </a:cubicBezTo>
                  <a:cubicBezTo>
                    <a:pt x="1142" y="1406"/>
                    <a:pt x="1134" y="1398"/>
                    <a:pt x="1131" y="1398"/>
                  </a:cubicBezTo>
                  <a:lnTo>
                    <a:pt x="1131" y="1398"/>
                  </a:lnTo>
                  <a:cubicBezTo>
                    <a:pt x="1125" y="1398"/>
                    <a:pt x="1147" y="1438"/>
                    <a:pt x="1176" y="1480"/>
                  </a:cubicBezTo>
                  <a:cubicBezTo>
                    <a:pt x="1198" y="1510"/>
                    <a:pt x="1208" y="1525"/>
                    <a:pt x="1207" y="1525"/>
                  </a:cubicBezTo>
                  <a:cubicBezTo>
                    <a:pt x="1206" y="1525"/>
                    <a:pt x="1193" y="1510"/>
                    <a:pt x="1170" y="1480"/>
                  </a:cubicBezTo>
                  <a:cubicBezTo>
                    <a:pt x="1126" y="1421"/>
                    <a:pt x="1123" y="1421"/>
                    <a:pt x="1119" y="1421"/>
                  </a:cubicBezTo>
                  <a:cubicBezTo>
                    <a:pt x="1131" y="1438"/>
                    <a:pt x="1136" y="1445"/>
                    <a:pt x="1136" y="1445"/>
                  </a:cubicBezTo>
                  <a:cubicBezTo>
                    <a:pt x="1134" y="1445"/>
                    <a:pt x="1103" y="1403"/>
                    <a:pt x="1072" y="1361"/>
                  </a:cubicBezTo>
                  <a:cubicBezTo>
                    <a:pt x="1032" y="1301"/>
                    <a:pt x="1029" y="1301"/>
                    <a:pt x="1019" y="1301"/>
                  </a:cubicBezTo>
                  <a:cubicBezTo>
                    <a:pt x="1056" y="1355"/>
                    <a:pt x="1049" y="1358"/>
                    <a:pt x="1038" y="1358"/>
                  </a:cubicBezTo>
                  <a:cubicBezTo>
                    <a:pt x="1037" y="1358"/>
                    <a:pt x="1036" y="1358"/>
                    <a:pt x="1035" y="1358"/>
                  </a:cubicBezTo>
                  <a:cubicBezTo>
                    <a:pt x="1034" y="1358"/>
                    <a:pt x="1034" y="1358"/>
                    <a:pt x="1034" y="1358"/>
                  </a:cubicBezTo>
                  <a:cubicBezTo>
                    <a:pt x="1021" y="1358"/>
                    <a:pt x="1059" y="1417"/>
                    <a:pt x="1132" y="1530"/>
                  </a:cubicBezTo>
                  <a:lnTo>
                    <a:pt x="1210" y="1646"/>
                  </a:lnTo>
                  <a:lnTo>
                    <a:pt x="1129" y="1530"/>
                  </a:lnTo>
                  <a:lnTo>
                    <a:pt x="1000" y="1352"/>
                  </a:lnTo>
                  <a:lnTo>
                    <a:pt x="1000" y="1352"/>
                  </a:lnTo>
                  <a:cubicBezTo>
                    <a:pt x="997" y="1352"/>
                    <a:pt x="1038" y="1411"/>
                    <a:pt x="1079" y="1471"/>
                  </a:cubicBezTo>
                  <a:cubicBezTo>
                    <a:pt x="1099" y="1498"/>
                    <a:pt x="1108" y="1513"/>
                    <a:pt x="1107" y="1513"/>
                  </a:cubicBezTo>
                  <a:cubicBezTo>
                    <a:pt x="1106" y="1513"/>
                    <a:pt x="1093" y="1498"/>
                    <a:pt x="1069" y="1468"/>
                  </a:cubicBezTo>
                  <a:cubicBezTo>
                    <a:pt x="1044" y="1438"/>
                    <a:pt x="1031" y="1423"/>
                    <a:pt x="1029" y="1423"/>
                  </a:cubicBezTo>
                  <a:lnTo>
                    <a:pt x="1029" y="1423"/>
                  </a:lnTo>
                  <a:cubicBezTo>
                    <a:pt x="1026" y="1423"/>
                    <a:pt x="1035" y="1438"/>
                    <a:pt x="1054" y="1468"/>
                  </a:cubicBezTo>
                  <a:cubicBezTo>
                    <a:pt x="1050" y="1468"/>
                    <a:pt x="1047" y="1464"/>
                    <a:pt x="1003" y="1405"/>
                  </a:cubicBezTo>
                  <a:cubicBezTo>
                    <a:pt x="1000" y="1405"/>
                    <a:pt x="1000" y="1405"/>
                    <a:pt x="1038" y="1464"/>
                  </a:cubicBezTo>
                  <a:cubicBezTo>
                    <a:pt x="1058" y="1494"/>
                    <a:pt x="1068" y="1509"/>
                    <a:pt x="1067" y="1509"/>
                  </a:cubicBezTo>
                  <a:cubicBezTo>
                    <a:pt x="1065" y="1509"/>
                    <a:pt x="1054" y="1494"/>
                    <a:pt x="1032" y="1464"/>
                  </a:cubicBezTo>
                  <a:cubicBezTo>
                    <a:pt x="982" y="1394"/>
                    <a:pt x="958" y="1365"/>
                    <a:pt x="955" y="1365"/>
                  </a:cubicBezTo>
                  <a:lnTo>
                    <a:pt x="955" y="1365"/>
                  </a:lnTo>
                  <a:cubicBezTo>
                    <a:pt x="953" y="1365"/>
                    <a:pt x="962" y="1379"/>
                    <a:pt x="978" y="1402"/>
                  </a:cubicBezTo>
                  <a:cubicBezTo>
                    <a:pt x="1016" y="1461"/>
                    <a:pt x="1013" y="1461"/>
                    <a:pt x="1010" y="1461"/>
                  </a:cubicBezTo>
                  <a:cubicBezTo>
                    <a:pt x="1003" y="1461"/>
                    <a:pt x="1000" y="1461"/>
                    <a:pt x="1035" y="1518"/>
                  </a:cubicBezTo>
                  <a:lnTo>
                    <a:pt x="1029" y="1518"/>
                  </a:lnTo>
                  <a:cubicBezTo>
                    <a:pt x="1013" y="1499"/>
                    <a:pt x="1003" y="1480"/>
                    <a:pt x="994" y="1458"/>
                  </a:cubicBezTo>
                  <a:lnTo>
                    <a:pt x="953" y="1399"/>
                  </a:lnTo>
                  <a:cubicBezTo>
                    <a:pt x="944" y="1399"/>
                    <a:pt x="941" y="1399"/>
                    <a:pt x="975" y="1458"/>
                  </a:cubicBezTo>
                  <a:cubicBezTo>
                    <a:pt x="1010" y="1516"/>
                    <a:pt x="1027" y="1545"/>
                    <a:pt x="1027" y="1545"/>
                  </a:cubicBezTo>
                  <a:cubicBezTo>
                    <a:pt x="1026" y="1545"/>
                    <a:pt x="1008" y="1516"/>
                    <a:pt x="972" y="1458"/>
                  </a:cubicBezTo>
                  <a:cubicBezTo>
                    <a:pt x="945" y="1415"/>
                    <a:pt x="917" y="1373"/>
                    <a:pt x="915" y="1373"/>
                  </a:cubicBezTo>
                  <a:lnTo>
                    <a:pt x="915" y="1373"/>
                  </a:lnTo>
                  <a:cubicBezTo>
                    <a:pt x="915" y="1373"/>
                    <a:pt x="918" y="1379"/>
                    <a:pt x="928" y="1395"/>
                  </a:cubicBezTo>
                  <a:cubicBezTo>
                    <a:pt x="957" y="1446"/>
                    <a:pt x="967" y="1464"/>
                    <a:pt x="965" y="1464"/>
                  </a:cubicBezTo>
                  <a:cubicBezTo>
                    <a:pt x="963" y="1464"/>
                    <a:pt x="941" y="1430"/>
                    <a:pt x="919" y="1395"/>
                  </a:cubicBezTo>
                  <a:cubicBezTo>
                    <a:pt x="884" y="1337"/>
                    <a:pt x="867" y="1308"/>
                    <a:pt x="866" y="1308"/>
                  </a:cubicBezTo>
                  <a:lnTo>
                    <a:pt x="866" y="1308"/>
                  </a:lnTo>
                  <a:cubicBezTo>
                    <a:pt x="865" y="1308"/>
                    <a:pt x="880" y="1337"/>
                    <a:pt x="909" y="1395"/>
                  </a:cubicBezTo>
                  <a:cubicBezTo>
                    <a:pt x="909" y="1395"/>
                    <a:pt x="909" y="1395"/>
                    <a:pt x="909" y="1395"/>
                  </a:cubicBezTo>
                  <a:lnTo>
                    <a:pt x="909" y="1395"/>
                  </a:lnTo>
                  <a:cubicBezTo>
                    <a:pt x="904" y="1395"/>
                    <a:pt x="921" y="1449"/>
                    <a:pt x="913" y="1449"/>
                  </a:cubicBezTo>
                  <a:cubicBezTo>
                    <a:pt x="913" y="1449"/>
                    <a:pt x="913" y="1449"/>
                    <a:pt x="913" y="1449"/>
                  </a:cubicBezTo>
                  <a:cubicBezTo>
                    <a:pt x="897" y="1449"/>
                    <a:pt x="891" y="1446"/>
                    <a:pt x="853" y="1386"/>
                  </a:cubicBezTo>
                  <a:cubicBezTo>
                    <a:pt x="813" y="1319"/>
                    <a:pt x="795" y="1290"/>
                    <a:pt x="795" y="1290"/>
                  </a:cubicBezTo>
                  <a:lnTo>
                    <a:pt x="795" y="1290"/>
                  </a:lnTo>
                  <a:cubicBezTo>
                    <a:pt x="794" y="1290"/>
                    <a:pt x="803" y="1305"/>
                    <a:pt x="819" y="1330"/>
                  </a:cubicBezTo>
                  <a:cubicBezTo>
                    <a:pt x="888" y="1446"/>
                    <a:pt x="884" y="1446"/>
                    <a:pt x="872" y="1446"/>
                  </a:cubicBezTo>
                  <a:cubicBezTo>
                    <a:pt x="859" y="1427"/>
                    <a:pt x="852" y="1419"/>
                    <a:pt x="849" y="1419"/>
                  </a:cubicBezTo>
                  <a:lnTo>
                    <a:pt x="849" y="1419"/>
                  </a:lnTo>
                  <a:cubicBezTo>
                    <a:pt x="843" y="1419"/>
                    <a:pt x="862" y="1460"/>
                    <a:pt x="881" y="1502"/>
                  </a:cubicBezTo>
                  <a:lnTo>
                    <a:pt x="891" y="1502"/>
                  </a:lnTo>
                  <a:cubicBezTo>
                    <a:pt x="929" y="1571"/>
                    <a:pt x="943" y="1600"/>
                    <a:pt x="940" y="1600"/>
                  </a:cubicBezTo>
                  <a:cubicBezTo>
                    <a:pt x="939" y="1600"/>
                    <a:pt x="928" y="1585"/>
                    <a:pt x="913" y="1558"/>
                  </a:cubicBezTo>
                  <a:cubicBezTo>
                    <a:pt x="888" y="1521"/>
                    <a:pt x="862" y="1483"/>
                    <a:pt x="844" y="1442"/>
                  </a:cubicBezTo>
                  <a:cubicBezTo>
                    <a:pt x="822" y="1399"/>
                    <a:pt x="797" y="1361"/>
                    <a:pt x="772" y="1323"/>
                  </a:cubicBezTo>
                  <a:cubicBezTo>
                    <a:pt x="771" y="1323"/>
                    <a:pt x="771" y="1323"/>
                    <a:pt x="771" y="1323"/>
                  </a:cubicBezTo>
                  <a:cubicBezTo>
                    <a:pt x="768" y="1323"/>
                    <a:pt x="769" y="1326"/>
                    <a:pt x="800" y="1380"/>
                  </a:cubicBezTo>
                  <a:cubicBezTo>
                    <a:pt x="831" y="1439"/>
                    <a:pt x="831" y="1439"/>
                    <a:pt x="828" y="1439"/>
                  </a:cubicBezTo>
                  <a:cubicBezTo>
                    <a:pt x="825" y="1439"/>
                    <a:pt x="822" y="1439"/>
                    <a:pt x="850" y="1499"/>
                  </a:cubicBezTo>
                  <a:cubicBezTo>
                    <a:pt x="881" y="1555"/>
                    <a:pt x="875" y="1555"/>
                    <a:pt x="872" y="1555"/>
                  </a:cubicBezTo>
                  <a:cubicBezTo>
                    <a:pt x="837" y="1496"/>
                    <a:pt x="831" y="1496"/>
                    <a:pt x="831" y="1496"/>
                  </a:cubicBezTo>
                  <a:cubicBezTo>
                    <a:pt x="812" y="1461"/>
                    <a:pt x="815" y="1468"/>
                    <a:pt x="800" y="1436"/>
                  </a:cubicBezTo>
                  <a:lnTo>
                    <a:pt x="734" y="1317"/>
                  </a:lnTo>
                  <a:lnTo>
                    <a:pt x="734" y="1317"/>
                  </a:lnTo>
                  <a:cubicBezTo>
                    <a:pt x="743" y="1339"/>
                    <a:pt x="753" y="1358"/>
                    <a:pt x="762" y="1377"/>
                  </a:cubicBezTo>
                  <a:cubicBezTo>
                    <a:pt x="784" y="1419"/>
                    <a:pt x="747" y="1425"/>
                    <a:pt x="720" y="1425"/>
                  </a:cubicBezTo>
                  <a:cubicBezTo>
                    <a:pt x="709" y="1425"/>
                    <a:pt x="699" y="1424"/>
                    <a:pt x="696" y="1424"/>
                  </a:cubicBezTo>
                  <a:cubicBezTo>
                    <a:pt x="679" y="1393"/>
                    <a:pt x="668" y="1377"/>
                    <a:pt x="665" y="1377"/>
                  </a:cubicBezTo>
                  <a:lnTo>
                    <a:pt x="665" y="1377"/>
                  </a:lnTo>
                  <a:cubicBezTo>
                    <a:pt x="662" y="1377"/>
                    <a:pt x="667" y="1392"/>
                    <a:pt x="681" y="1421"/>
                  </a:cubicBezTo>
                  <a:cubicBezTo>
                    <a:pt x="704" y="1469"/>
                    <a:pt x="695" y="1478"/>
                    <a:pt x="680" y="1478"/>
                  </a:cubicBezTo>
                  <a:cubicBezTo>
                    <a:pt x="676" y="1478"/>
                    <a:pt x="672" y="1478"/>
                    <a:pt x="668" y="1477"/>
                  </a:cubicBezTo>
                  <a:cubicBezTo>
                    <a:pt x="663" y="1476"/>
                    <a:pt x="657" y="1476"/>
                    <a:pt x="653" y="1476"/>
                  </a:cubicBezTo>
                  <a:cubicBezTo>
                    <a:pt x="637" y="1476"/>
                    <a:pt x="629" y="1484"/>
                    <a:pt x="646" y="1530"/>
                  </a:cubicBezTo>
                  <a:lnTo>
                    <a:pt x="634" y="1527"/>
                  </a:lnTo>
                  <a:lnTo>
                    <a:pt x="634" y="1527"/>
                  </a:lnTo>
                  <a:cubicBezTo>
                    <a:pt x="627" y="1527"/>
                    <a:pt x="643" y="1587"/>
                    <a:pt x="637" y="1587"/>
                  </a:cubicBezTo>
                  <a:cubicBezTo>
                    <a:pt x="646" y="1614"/>
                    <a:pt x="650" y="1629"/>
                    <a:pt x="649" y="1629"/>
                  </a:cubicBezTo>
                  <a:cubicBezTo>
                    <a:pt x="649" y="1629"/>
                    <a:pt x="643" y="1614"/>
                    <a:pt x="634" y="1583"/>
                  </a:cubicBezTo>
                  <a:cubicBezTo>
                    <a:pt x="621" y="1543"/>
                    <a:pt x="605" y="1505"/>
                    <a:pt x="587" y="1468"/>
                  </a:cubicBezTo>
                  <a:cubicBezTo>
                    <a:pt x="586" y="1467"/>
                    <a:pt x="586" y="1467"/>
                    <a:pt x="586" y="1467"/>
                  </a:cubicBezTo>
                  <a:lnTo>
                    <a:pt x="586" y="1467"/>
                  </a:lnTo>
                  <a:cubicBezTo>
                    <a:pt x="581" y="1467"/>
                    <a:pt x="603" y="1525"/>
                    <a:pt x="621" y="1583"/>
                  </a:cubicBezTo>
                  <a:cubicBezTo>
                    <a:pt x="643" y="1643"/>
                    <a:pt x="640" y="1643"/>
                    <a:pt x="640" y="1643"/>
                  </a:cubicBezTo>
                  <a:cubicBezTo>
                    <a:pt x="637" y="1643"/>
                    <a:pt x="637" y="1643"/>
                    <a:pt x="615" y="1583"/>
                  </a:cubicBezTo>
                  <a:lnTo>
                    <a:pt x="574" y="1464"/>
                  </a:lnTo>
                  <a:lnTo>
                    <a:pt x="568" y="1464"/>
                  </a:lnTo>
                  <a:cubicBezTo>
                    <a:pt x="590" y="1524"/>
                    <a:pt x="587" y="1524"/>
                    <a:pt x="587" y="1524"/>
                  </a:cubicBezTo>
                  <a:cubicBezTo>
                    <a:pt x="584" y="1524"/>
                    <a:pt x="584" y="1524"/>
                    <a:pt x="543" y="1405"/>
                  </a:cubicBezTo>
                  <a:cubicBezTo>
                    <a:pt x="522" y="1345"/>
                    <a:pt x="511" y="1316"/>
                    <a:pt x="510" y="1316"/>
                  </a:cubicBezTo>
                  <a:lnTo>
                    <a:pt x="510" y="1316"/>
                  </a:lnTo>
                  <a:cubicBezTo>
                    <a:pt x="508" y="1316"/>
                    <a:pt x="516" y="1345"/>
                    <a:pt x="533" y="1405"/>
                  </a:cubicBezTo>
                  <a:lnTo>
                    <a:pt x="549" y="1461"/>
                  </a:lnTo>
                  <a:cubicBezTo>
                    <a:pt x="535" y="1424"/>
                    <a:pt x="529" y="1410"/>
                    <a:pt x="527" y="1410"/>
                  </a:cubicBezTo>
                  <a:lnTo>
                    <a:pt x="527" y="1410"/>
                  </a:lnTo>
                  <a:cubicBezTo>
                    <a:pt x="523" y="1410"/>
                    <a:pt x="541" y="1479"/>
                    <a:pt x="552" y="1518"/>
                  </a:cubicBezTo>
                  <a:cubicBezTo>
                    <a:pt x="532" y="1459"/>
                    <a:pt x="521" y="1430"/>
                    <a:pt x="519" y="1430"/>
                  </a:cubicBezTo>
                  <a:lnTo>
                    <a:pt x="519" y="1430"/>
                  </a:lnTo>
                  <a:cubicBezTo>
                    <a:pt x="518" y="1430"/>
                    <a:pt x="526" y="1459"/>
                    <a:pt x="543" y="1518"/>
                  </a:cubicBezTo>
                  <a:cubicBezTo>
                    <a:pt x="552" y="1547"/>
                    <a:pt x="555" y="1562"/>
                    <a:pt x="553" y="1562"/>
                  </a:cubicBezTo>
                  <a:cubicBezTo>
                    <a:pt x="551" y="1562"/>
                    <a:pt x="544" y="1547"/>
                    <a:pt x="533" y="1518"/>
                  </a:cubicBezTo>
                  <a:cubicBezTo>
                    <a:pt x="511" y="1458"/>
                    <a:pt x="508" y="1458"/>
                    <a:pt x="502" y="1455"/>
                  </a:cubicBezTo>
                  <a:lnTo>
                    <a:pt x="502" y="1455"/>
                  </a:lnTo>
                  <a:cubicBezTo>
                    <a:pt x="512" y="1501"/>
                    <a:pt x="499" y="1510"/>
                    <a:pt x="479" y="1510"/>
                  </a:cubicBezTo>
                  <a:cubicBezTo>
                    <a:pt x="474" y="1510"/>
                    <a:pt x="468" y="1509"/>
                    <a:pt x="461" y="1508"/>
                  </a:cubicBezTo>
                  <a:cubicBezTo>
                    <a:pt x="454" y="1508"/>
                    <a:pt x="447" y="1507"/>
                    <a:pt x="440" y="1507"/>
                  </a:cubicBezTo>
                  <a:cubicBezTo>
                    <a:pt x="419" y="1507"/>
                    <a:pt x="408" y="1515"/>
                    <a:pt x="421" y="1562"/>
                  </a:cubicBezTo>
                  <a:cubicBezTo>
                    <a:pt x="414" y="1558"/>
                    <a:pt x="414" y="1558"/>
                    <a:pt x="399" y="1499"/>
                  </a:cubicBezTo>
                  <a:cubicBezTo>
                    <a:pt x="393" y="1476"/>
                    <a:pt x="390" y="1462"/>
                    <a:pt x="389" y="1462"/>
                  </a:cubicBezTo>
                  <a:lnTo>
                    <a:pt x="389" y="1462"/>
                  </a:lnTo>
                  <a:cubicBezTo>
                    <a:pt x="388" y="1462"/>
                    <a:pt x="392" y="1490"/>
                    <a:pt x="405" y="1558"/>
                  </a:cubicBezTo>
                  <a:cubicBezTo>
                    <a:pt x="410" y="1593"/>
                    <a:pt x="417" y="1627"/>
                    <a:pt x="416" y="1627"/>
                  </a:cubicBezTo>
                  <a:cubicBezTo>
                    <a:pt x="416" y="1627"/>
                    <a:pt x="412" y="1609"/>
                    <a:pt x="402" y="1558"/>
                  </a:cubicBezTo>
                  <a:cubicBezTo>
                    <a:pt x="386" y="1499"/>
                    <a:pt x="380" y="1499"/>
                    <a:pt x="364" y="1496"/>
                  </a:cubicBezTo>
                  <a:cubicBezTo>
                    <a:pt x="363" y="1496"/>
                    <a:pt x="362" y="1496"/>
                    <a:pt x="361" y="1496"/>
                  </a:cubicBezTo>
                  <a:cubicBezTo>
                    <a:pt x="352" y="1496"/>
                    <a:pt x="340" y="1498"/>
                    <a:pt x="352" y="1552"/>
                  </a:cubicBezTo>
                  <a:cubicBezTo>
                    <a:pt x="353" y="1582"/>
                    <a:pt x="354" y="1597"/>
                    <a:pt x="354" y="1597"/>
                  </a:cubicBezTo>
                  <a:cubicBezTo>
                    <a:pt x="353" y="1597"/>
                    <a:pt x="352" y="1582"/>
                    <a:pt x="348" y="1552"/>
                  </a:cubicBezTo>
                  <a:cubicBezTo>
                    <a:pt x="337" y="1478"/>
                    <a:pt x="321" y="1427"/>
                    <a:pt x="314" y="1427"/>
                  </a:cubicBezTo>
                  <a:cubicBezTo>
                    <a:pt x="309" y="1427"/>
                    <a:pt x="307" y="1446"/>
                    <a:pt x="311" y="1489"/>
                  </a:cubicBezTo>
                  <a:cubicBezTo>
                    <a:pt x="308" y="1489"/>
                    <a:pt x="305" y="1489"/>
                    <a:pt x="295" y="1430"/>
                  </a:cubicBezTo>
                  <a:cubicBezTo>
                    <a:pt x="292" y="1430"/>
                    <a:pt x="289" y="1430"/>
                    <a:pt x="286" y="1486"/>
                  </a:cubicBezTo>
                  <a:lnTo>
                    <a:pt x="261" y="1483"/>
                  </a:lnTo>
                  <a:cubicBezTo>
                    <a:pt x="254" y="1483"/>
                    <a:pt x="254" y="1540"/>
                    <a:pt x="254" y="1540"/>
                  </a:cubicBezTo>
                  <a:lnTo>
                    <a:pt x="251" y="1540"/>
                  </a:lnTo>
                  <a:cubicBezTo>
                    <a:pt x="245" y="1480"/>
                    <a:pt x="226" y="1480"/>
                    <a:pt x="201" y="1477"/>
                  </a:cubicBezTo>
                  <a:cubicBezTo>
                    <a:pt x="176" y="1474"/>
                    <a:pt x="157" y="1471"/>
                    <a:pt x="148" y="1411"/>
                  </a:cubicBezTo>
                  <a:cubicBezTo>
                    <a:pt x="148" y="1411"/>
                    <a:pt x="145" y="1411"/>
                    <a:pt x="145" y="1468"/>
                  </a:cubicBezTo>
                  <a:cubicBezTo>
                    <a:pt x="147" y="1537"/>
                    <a:pt x="146" y="1566"/>
                    <a:pt x="144" y="1566"/>
                  </a:cubicBezTo>
                  <a:cubicBezTo>
                    <a:pt x="143" y="1566"/>
                    <a:pt x="141" y="1552"/>
                    <a:pt x="139" y="1527"/>
                  </a:cubicBezTo>
                  <a:cubicBezTo>
                    <a:pt x="134" y="1467"/>
                    <a:pt x="128" y="1437"/>
                    <a:pt x="124" y="1437"/>
                  </a:cubicBezTo>
                  <a:cubicBezTo>
                    <a:pt x="120" y="1437"/>
                    <a:pt x="117" y="1466"/>
                    <a:pt x="117" y="1524"/>
                  </a:cubicBezTo>
                  <a:cubicBezTo>
                    <a:pt x="117" y="1493"/>
                    <a:pt x="117" y="1499"/>
                    <a:pt x="113" y="1464"/>
                  </a:cubicBezTo>
                  <a:cubicBezTo>
                    <a:pt x="111" y="1419"/>
                    <a:pt x="109" y="1399"/>
                    <a:pt x="106" y="1399"/>
                  </a:cubicBezTo>
                  <a:cubicBezTo>
                    <a:pt x="103" y="1399"/>
                    <a:pt x="100" y="1449"/>
                    <a:pt x="98" y="1521"/>
                  </a:cubicBezTo>
                  <a:cubicBezTo>
                    <a:pt x="96" y="1479"/>
                    <a:pt x="92" y="1437"/>
                    <a:pt x="89" y="1437"/>
                  </a:cubicBezTo>
                  <a:cubicBezTo>
                    <a:pt x="87" y="1437"/>
                    <a:pt x="86" y="1444"/>
                    <a:pt x="85" y="1461"/>
                  </a:cubicBezTo>
                  <a:cubicBezTo>
                    <a:pt x="82" y="1461"/>
                    <a:pt x="82" y="1461"/>
                    <a:pt x="82" y="1342"/>
                  </a:cubicBezTo>
                  <a:lnTo>
                    <a:pt x="82" y="1342"/>
                  </a:lnTo>
                  <a:cubicBezTo>
                    <a:pt x="84" y="1342"/>
                    <a:pt x="86" y="1342"/>
                    <a:pt x="88" y="1342"/>
                  </a:cubicBezTo>
                  <a:cubicBezTo>
                    <a:pt x="161" y="1342"/>
                    <a:pt x="168" y="1235"/>
                    <a:pt x="95" y="1223"/>
                  </a:cubicBezTo>
                  <a:cubicBezTo>
                    <a:pt x="92" y="1223"/>
                    <a:pt x="89" y="1223"/>
                    <a:pt x="86" y="1223"/>
                  </a:cubicBezTo>
                  <a:cubicBezTo>
                    <a:pt x="18" y="1223"/>
                    <a:pt x="1" y="1327"/>
                    <a:pt x="76" y="1342"/>
                  </a:cubicBezTo>
                  <a:lnTo>
                    <a:pt x="70" y="1342"/>
                  </a:lnTo>
                  <a:cubicBezTo>
                    <a:pt x="70" y="1342"/>
                    <a:pt x="66" y="1342"/>
                    <a:pt x="66" y="1399"/>
                  </a:cubicBezTo>
                  <a:cubicBezTo>
                    <a:pt x="66" y="1458"/>
                    <a:pt x="63" y="1458"/>
                    <a:pt x="60" y="1458"/>
                  </a:cubicBezTo>
                  <a:cubicBezTo>
                    <a:pt x="60" y="1441"/>
                    <a:pt x="60" y="1433"/>
                    <a:pt x="60" y="1433"/>
                  </a:cubicBezTo>
                  <a:lnTo>
                    <a:pt x="60" y="1433"/>
                  </a:lnTo>
                  <a:cubicBezTo>
                    <a:pt x="59" y="1433"/>
                    <a:pt x="58" y="1476"/>
                    <a:pt x="60" y="1518"/>
                  </a:cubicBezTo>
                  <a:cubicBezTo>
                    <a:pt x="60" y="1555"/>
                    <a:pt x="60" y="1596"/>
                    <a:pt x="57" y="1634"/>
                  </a:cubicBezTo>
                  <a:lnTo>
                    <a:pt x="57" y="1753"/>
                  </a:lnTo>
                  <a:cubicBezTo>
                    <a:pt x="54" y="1831"/>
                    <a:pt x="57" y="1913"/>
                    <a:pt x="63" y="1991"/>
                  </a:cubicBezTo>
                  <a:cubicBezTo>
                    <a:pt x="76" y="2026"/>
                    <a:pt x="87" y="2062"/>
                    <a:pt x="93" y="2062"/>
                  </a:cubicBezTo>
                  <a:cubicBezTo>
                    <a:pt x="97" y="2062"/>
                    <a:pt x="99" y="2043"/>
                    <a:pt x="98" y="1994"/>
                  </a:cubicBezTo>
                  <a:cubicBezTo>
                    <a:pt x="98" y="1975"/>
                    <a:pt x="101" y="1953"/>
                    <a:pt x="104" y="1934"/>
                  </a:cubicBezTo>
                  <a:cubicBezTo>
                    <a:pt x="110" y="1953"/>
                    <a:pt x="113" y="1975"/>
                    <a:pt x="117" y="1994"/>
                  </a:cubicBezTo>
                  <a:cubicBezTo>
                    <a:pt x="117" y="2054"/>
                    <a:pt x="139" y="2057"/>
                    <a:pt x="160" y="2057"/>
                  </a:cubicBezTo>
                  <a:cubicBezTo>
                    <a:pt x="192" y="2060"/>
                    <a:pt x="204" y="2063"/>
                    <a:pt x="214" y="2123"/>
                  </a:cubicBezTo>
                  <a:cubicBezTo>
                    <a:pt x="223" y="2182"/>
                    <a:pt x="229" y="2182"/>
                    <a:pt x="229" y="2182"/>
                  </a:cubicBezTo>
                  <a:cubicBezTo>
                    <a:pt x="227" y="2136"/>
                    <a:pt x="243" y="2127"/>
                    <a:pt x="269" y="2127"/>
                  </a:cubicBezTo>
                  <a:cubicBezTo>
                    <a:pt x="276" y="2127"/>
                    <a:pt x="284" y="2128"/>
                    <a:pt x="292" y="2129"/>
                  </a:cubicBezTo>
                  <a:cubicBezTo>
                    <a:pt x="300" y="2129"/>
                    <a:pt x="307" y="2130"/>
                    <a:pt x="315" y="2130"/>
                  </a:cubicBezTo>
                  <a:cubicBezTo>
                    <a:pt x="340" y="2130"/>
                    <a:pt x="360" y="2122"/>
                    <a:pt x="355" y="2075"/>
                  </a:cubicBezTo>
                  <a:lnTo>
                    <a:pt x="364" y="2075"/>
                  </a:lnTo>
                  <a:cubicBezTo>
                    <a:pt x="370" y="2135"/>
                    <a:pt x="383" y="2135"/>
                    <a:pt x="392" y="2138"/>
                  </a:cubicBezTo>
                  <a:cubicBezTo>
                    <a:pt x="392" y="2079"/>
                    <a:pt x="402" y="2079"/>
                    <a:pt x="402" y="2079"/>
                  </a:cubicBezTo>
                  <a:cubicBezTo>
                    <a:pt x="414" y="2138"/>
                    <a:pt x="417" y="2138"/>
                    <a:pt x="427" y="2141"/>
                  </a:cubicBezTo>
                  <a:cubicBezTo>
                    <a:pt x="439" y="2141"/>
                    <a:pt x="442" y="2141"/>
                    <a:pt x="433" y="2082"/>
                  </a:cubicBezTo>
                  <a:cubicBezTo>
                    <a:pt x="439" y="2082"/>
                    <a:pt x="471" y="2085"/>
                    <a:pt x="499" y="2148"/>
                  </a:cubicBezTo>
                  <a:cubicBezTo>
                    <a:pt x="504" y="2165"/>
                    <a:pt x="508" y="2172"/>
                    <a:pt x="510" y="2172"/>
                  </a:cubicBezTo>
                  <a:cubicBezTo>
                    <a:pt x="514" y="2172"/>
                    <a:pt x="509" y="2130"/>
                    <a:pt x="502" y="2088"/>
                  </a:cubicBezTo>
                  <a:cubicBezTo>
                    <a:pt x="493" y="2050"/>
                    <a:pt x="486" y="2010"/>
                    <a:pt x="486" y="1972"/>
                  </a:cubicBezTo>
                  <a:lnTo>
                    <a:pt x="486" y="1972"/>
                  </a:lnTo>
                  <a:lnTo>
                    <a:pt x="511" y="2088"/>
                  </a:lnTo>
                  <a:cubicBezTo>
                    <a:pt x="521" y="2148"/>
                    <a:pt x="521" y="2148"/>
                    <a:pt x="530" y="2148"/>
                  </a:cubicBezTo>
                  <a:lnTo>
                    <a:pt x="543" y="2151"/>
                  </a:lnTo>
                  <a:cubicBezTo>
                    <a:pt x="531" y="2104"/>
                    <a:pt x="543" y="2096"/>
                    <a:pt x="567" y="2096"/>
                  </a:cubicBezTo>
                  <a:cubicBezTo>
                    <a:pt x="574" y="2096"/>
                    <a:pt x="581" y="2097"/>
                    <a:pt x="590" y="2097"/>
                  </a:cubicBezTo>
                  <a:cubicBezTo>
                    <a:pt x="598" y="2098"/>
                    <a:pt x="605" y="2098"/>
                    <a:pt x="611" y="2098"/>
                  </a:cubicBezTo>
                  <a:cubicBezTo>
                    <a:pt x="638" y="2098"/>
                    <a:pt x="646" y="2089"/>
                    <a:pt x="634" y="2041"/>
                  </a:cubicBezTo>
                  <a:cubicBezTo>
                    <a:pt x="624" y="2013"/>
                    <a:pt x="621" y="1999"/>
                    <a:pt x="624" y="1999"/>
                  </a:cubicBezTo>
                  <a:lnTo>
                    <a:pt x="624" y="1999"/>
                  </a:lnTo>
                  <a:cubicBezTo>
                    <a:pt x="627" y="1999"/>
                    <a:pt x="637" y="2014"/>
                    <a:pt x="652" y="2044"/>
                  </a:cubicBezTo>
                  <a:cubicBezTo>
                    <a:pt x="705" y="2159"/>
                    <a:pt x="725" y="2200"/>
                    <a:pt x="728" y="2200"/>
                  </a:cubicBezTo>
                  <a:cubicBezTo>
                    <a:pt x="730" y="2200"/>
                    <a:pt x="727" y="2187"/>
                    <a:pt x="721" y="2166"/>
                  </a:cubicBezTo>
                  <a:cubicBezTo>
                    <a:pt x="706" y="2129"/>
                    <a:pt x="690" y="2088"/>
                    <a:pt x="681" y="2047"/>
                  </a:cubicBezTo>
                  <a:cubicBezTo>
                    <a:pt x="663" y="1988"/>
                    <a:pt x="656" y="1958"/>
                    <a:pt x="657" y="1958"/>
                  </a:cubicBezTo>
                  <a:lnTo>
                    <a:pt x="657" y="1958"/>
                  </a:lnTo>
                  <a:cubicBezTo>
                    <a:pt x="659" y="1958"/>
                    <a:pt x="670" y="1988"/>
                    <a:pt x="690" y="2047"/>
                  </a:cubicBezTo>
                  <a:cubicBezTo>
                    <a:pt x="705" y="2094"/>
                    <a:pt x="723" y="2114"/>
                    <a:pt x="738" y="2114"/>
                  </a:cubicBezTo>
                  <a:cubicBezTo>
                    <a:pt x="760" y="2114"/>
                    <a:pt x="772" y="2067"/>
                    <a:pt x="750" y="1997"/>
                  </a:cubicBezTo>
                  <a:lnTo>
                    <a:pt x="750" y="1997"/>
                  </a:lnTo>
                  <a:cubicBezTo>
                    <a:pt x="759" y="2022"/>
                    <a:pt x="753" y="2003"/>
                    <a:pt x="772" y="2054"/>
                  </a:cubicBezTo>
                  <a:cubicBezTo>
                    <a:pt x="790" y="2113"/>
                    <a:pt x="797" y="2113"/>
                    <a:pt x="819" y="2116"/>
                  </a:cubicBezTo>
                  <a:lnTo>
                    <a:pt x="831" y="2116"/>
                  </a:lnTo>
                  <a:cubicBezTo>
                    <a:pt x="814" y="2068"/>
                    <a:pt x="813" y="2050"/>
                    <a:pt x="819" y="2050"/>
                  </a:cubicBezTo>
                  <a:cubicBezTo>
                    <a:pt x="827" y="2050"/>
                    <a:pt x="850" y="2085"/>
                    <a:pt x="862" y="2119"/>
                  </a:cubicBezTo>
                  <a:cubicBezTo>
                    <a:pt x="891" y="2179"/>
                    <a:pt x="891" y="2179"/>
                    <a:pt x="903" y="2182"/>
                  </a:cubicBezTo>
                  <a:cubicBezTo>
                    <a:pt x="890" y="2133"/>
                    <a:pt x="891" y="2114"/>
                    <a:pt x="897" y="2114"/>
                  </a:cubicBezTo>
                  <a:cubicBezTo>
                    <a:pt x="907" y="2114"/>
                    <a:pt x="929" y="2150"/>
                    <a:pt x="944" y="2185"/>
                  </a:cubicBezTo>
                  <a:lnTo>
                    <a:pt x="956" y="2185"/>
                  </a:lnTo>
                  <a:cubicBezTo>
                    <a:pt x="937" y="2131"/>
                    <a:pt x="945" y="2129"/>
                    <a:pt x="949" y="2129"/>
                  </a:cubicBezTo>
                  <a:cubicBezTo>
                    <a:pt x="949" y="2129"/>
                    <a:pt x="950" y="2129"/>
                    <a:pt x="950" y="2129"/>
                  </a:cubicBezTo>
                  <a:cubicBezTo>
                    <a:pt x="966" y="2129"/>
                    <a:pt x="972" y="2129"/>
                    <a:pt x="941" y="2069"/>
                  </a:cubicBezTo>
                  <a:cubicBezTo>
                    <a:pt x="922" y="2032"/>
                    <a:pt x="906" y="1994"/>
                    <a:pt x="897" y="1953"/>
                  </a:cubicBezTo>
                  <a:lnTo>
                    <a:pt x="897" y="1953"/>
                  </a:lnTo>
                  <a:lnTo>
                    <a:pt x="922" y="2013"/>
                  </a:lnTo>
                  <a:cubicBezTo>
                    <a:pt x="947" y="2069"/>
                    <a:pt x="963" y="2072"/>
                    <a:pt x="982" y="2072"/>
                  </a:cubicBezTo>
                  <a:cubicBezTo>
                    <a:pt x="1007" y="2075"/>
                    <a:pt x="1019" y="2075"/>
                    <a:pt x="1050" y="2135"/>
                  </a:cubicBezTo>
                  <a:lnTo>
                    <a:pt x="1029" y="2079"/>
                  </a:lnTo>
                  <a:cubicBezTo>
                    <a:pt x="1018" y="2049"/>
                    <a:pt x="1013" y="2034"/>
                    <a:pt x="1014" y="2034"/>
                  </a:cubicBezTo>
                  <a:lnTo>
                    <a:pt x="1014" y="2034"/>
                  </a:lnTo>
                  <a:cubicBezTo>
                    <a:pt x="1016" y="2034"/>
                    <a:pt x="1024" y="2049"/>
                    <a:pt x="1038" y="2079"/>
                  </a:cubicBezTo>
                  <a:cubicBezTo>
                    <a:pt x="1055" y="2109"/>
                    <a:pt x="1069" y="2124"/>
                    <a:pt x="1076" y="2124"/>
                  </a:cubicBezTo>
                  <a:cubicBezTo>
                    <a:pt x="1083" y="2124"/>
                    <a:pt x="1083" y="2110"/>
                    <a:pt x="1076" y="2082"/>
                  </a:cubicBezTo>
                  <a:lnTo>
                    <a:pt x="1085" y="2082"/>
                  </a:lnTo>
                  <a:cubicBezTo>
                    <a:pt x="1116" y="2142"/>
                    <a:pt x="1136" y="2171"/>
                    <a:pt x="1141" y="2171"/>
                  </a:cubicBezTo>
                  <a:cubicBezTo>
                    <a:pt x="1146" y="2171"/>
                    <a:pt x="1136" y="2142"/>
                    <a:pt x="1110" y="2085"/>
                  </a:cubicBezTo>
                  <a:lnTo>
                    <a:pt x="1110" y="2085"/>
                  </a:lnTo>
                  <a:cubicBezTo>
                    <a:pt x="1138" y="2144"/>
                    <a:pt x="1144" y="2144"/>
                    <a:pt x="1151" y="2144"/>
                  </a:cubicBezTo>
                  <a:cubicBezTo>
                    <a:pt x="1142" y="2115"/>
                    <a:pt x="1141" y="2101"/>
                    <a:pt x="1147" y="2101"/>
                  </a:cubicBezTo>
                  <a:cubicBezTo>
                    <a:pt x="1153" y="2101"/>
                    <a:pt x="1166" y="2117"/>
                    <a:pt x="1182" y="2148"/>
                  </a:cubicBezTo>
                  <a:lnTo>
                    <a:pt x="1188" y="2148"/>
                  </a:lnTo>
                  <a:cubicBezTo>
                    <a:pt x="1165" y="2099"/>
                    <a:pt x="1165" y="2090"/>
                    <a:pt x="1169" y="2090"/>
                  </a:cubicBezTo>
                  <a:cubicBezTo>
                    <a:pt x="1170" y="2090"/>
                    <a:pt x="1172" y="2091"/>
                    <a:pt x="1173" y="2091"/>
                  </a:cubicBezTo>
                  <a:cubicBezTo>
                    <a:pt x="1176" y="2091"/>
                    <a:pt x="1182" y="2091"/>
                    <a:pt x="1154" y="2032"/>
                  </a:cubicBezTo>
                  <a:cubicBezTo>
                    <a:pt x="1131" y="1978"/>
                    <a:pt x="1132" y="1975"/>
                    <a:pt x="1132" y="1975"/>
                  </a:cubicBezTo>
                  <a:lnTo>
                    <a:pt x="1132" y="1975"/>
                  </a:lnTo>
                  <a:cubicBezTo>
                    <a:pt x="1132" y="1975"/>
                    <a:pt x="1132" y="1975"/>
                    <a:pt x="1132" y="1975"/>
                  </a:cubicBezTo>
                  <a:cubicBezTo>
                    <a:pt x="1157" y="2010"/>
                    <a:pt x="1176" y="2050"/>
                    <a:pt x="1191" y="2091"/>
                  </a:cubicBezTo>
                  <a:cubicBezTo>
                    <a:pt x="1201" y="2116"/>
                    <a:pt x="1209" y="2131"/>
                    <a:pt x="1211" y="2131"/>
                  </a:cubicBezTo>
                  <a:cubicBezTo>
                    <a:pt x="1215" y="2131"/>
                    <a:pt x="1208" y="2102"/>
                    <a:pt x="1179" y="2035"/>
                  </a:cubicBezTo>
                  <a:cubicBezTo>
                    <a:pt x="1154" y="1975"/>
                    <a:pt x="1141" y="1945"/>
                    <a:pt x="1142" y="1945"/>
                  </a:cubicBezTo>
                  <a:lnTo>
                    <a:pt x="1142" y="1945"/>
                  </a:lnTo>
                  <a:cubicBezTo>
                    <a:pt x="1143" y="1945"/>
                    <a:pt x="1157" y="1975"/>
                    <a:pt x="1185" y="2035"/>
                  </a:cubicBezTo>
                  <a:cubicBezTo>
                    <a:pt x="1205" y="2077"/>
                    <a:pt x="1224" y="2118"/>
                    <a:pt x="1225" y="2118"/>
                  </a:cubicBezTo>
                  <a:cubicBezTo>
                    <a:pt x="1225" y="2118"/>
                    <a:pt x="1223" y="2111"/>
                    <a:pt x="1217" y="2094"/>
                  </a:cubicBezTo>
                  <a:cubicBezTo>
                    <a:pt x="1217" y="2094"/>
                    <a:pt x="1229" y="2094"/>
                    <a:pt x="1195" y="2035"/>
                  </a:cubicBezTo>
                  <a:lnTo>
                    <a:pt x="1195" y="2035"/>
                  </a:lnTo>
                  <a:lnTo>
                    <a:pt x="1210" y="2038"/>
                  </a:lnTo>
                  <a:cubicBezTo>
                    <a:pt x="1254" y="2097"/>
                    <a:pt x="1260" y="2097"/>
                    <a:pt x="1264" y="2097"/>
                  </a:cubicBezTo>
                  <a:cubicBezTo>
                    <a:pt x="1249" y="2068"/>
                    <a:pt x="1242" y="2053"/>
                    <a:pt x="1244" y="2053"/>
                  </a:cubicBezTo>
                  <a:lnTo>
                    <a:pt x="1244" y="2053"/>
                  </a:lnTo>
                  <a:cubicBezTo>
                    <a:pt x="1246" y="2053"/>
                    <a:pt x="1256" y="2068"/>
                    <a:pt x="1276" y="2097"/>
                  </a:cubicBezTo>
                  <a:cubicBezTo>
                    <a:pt x="1290" y="2122"/>
                    <a:pt x="1299" y="2137"/>
                    <a:pt x="1300" y="2137"/>
                  </a:cubicBezTo>
                  <a:cubicBezTo>
                    <a:pt x="1301" y="2137"/>
                    <a:pt x="1285" y="2109"/>
                    <a:pt x="1245" y="2041"/>
                  </a:cubicBezTo>
                  <a:cubicBezTo>
                    <a:pt x="1231" y="2011"/>
                    <a:pt x="1224" y="1996"/>
                    <a:pt x="1227" y="1996"/>
                  </a:cubicBezTo>
                  <a:lnTo>
                    <a:pt x="1227" y="1996"/>
                  </a:lnTo>
                  <a:cubicBezTo>
                    <a:pt x="1229" y="1996"/>
                    <a:pt x="1240" y="2011"/>
                    <a:pt x="1260" y="2041"/>
                  </a:cubicBezTo>
                  <a:cubicBezTo>
                    <a:pt x="1301" y="2111"/>
                    <a:pt x="1320" y="2140"/>
                    <a:pt x="1321" y="2140"/>
                  </a:cubicBezTo>
                  <a:cubicBezTo>
                    <a:pt x="1323" y="2140"/>
                    <a:pt x="1315" y="2125"/>
                    <a:pt x="1301" y="2101"/>
                  </a:cubicBezTo>
                  <a:cubicBezTo>
                    <a:pt x="1270" y="2041"/>
                    <a:pt x="1276" y="2041"/>
                    <a:pt x="1276" y="2041"/>
                  </a:cubicBezTo>
                  <a:lnTo>
                    <a:pt x="1276" y="2041"/>
                  </a:lnTo>
                  <a:cubicBezTo>
                    <a:pt x="1311" y="2101"/>
                    <a:pt x="1358" y="2107"/>
                    <a:pt x="1405" y="2110"/>
                  </a:cubicBezTo>
                  <a:cubicBezTo>
                    <a:pt x="1389" y="2069"/>
                    <a:pt x="1367" y="2028"/>
                    <a:pt x="1339" y="1991"/>
                  </a:cubicBezTo>
                  <a:cubicBezTo>
                    <a:pt x="1307" y="1942"/>
                    <a:pt x="1295" y="1923"/>
                    <a:pt x="1296" y="1923"/>
                  </a:cubicBezTo>
                  <a:lnTo>
                    <a:pt x="1296" y="1923"/>
                  </a:lnTo>
                  <a:cubicBezTo>
                    <a:pt x="1297" y="1923"/>
                    <a:pt x="1320" y="1957"/>
                    <a:pt x="1345" y="1991"/>
                  </a:cubicBezTo>
                  <a:cubicBezTo>
                    <a:pt x="1405" y="2081"/>
                    <a:pt x="1438" y="2125"/>
                    <a:pt x="1440" y="2125"/>
                  </a:cubicBezTo>
                  <a:cubicBezTo>
                    <a:pt x="1443" y="2125"/>
                    <a:pt x="1415" y="2081"/>
                    <a:pt x="1354" y="1994"/>
                  </a:cubicBezTo>
                  <a:cubicBezTo>
                    <a:pt x="1314" y="1934"/>
                    <a:pt x="1293" y="1905"/>
                    <a:pt x="1294" y="1905"/>
                  </a:cubicBezTo>
                  <a:lnTo>
                    <a:pt x="1294" y="1905"/>
                  </a:lnTo>
                  <a:cubicBezTo>
                    <a:pt x="1295" y="1905"/>
                    <a:pt x="1317" y="1934"/>
                    <a:pt x="1361" y="1994"/>
                  </a:cubicBezTo>
                  <a:cubicBezTo>
                    <a:pt x="1383" y="2024"/>
                    <a:pt x="1394" y="2039"/>
                    <a:pt x="1395" y="2039"/>
                  </a:cubicBezTo>
                  <a:cubicBezTo>
                    <a:pt x="1396" y="2039"/>
                    <a:pt x="1387" y="2024"/>
                    <a:pt x="1370" y="1994"/>
                  </a:cubicBezTo>
                  <a:cubicBezTo>
                    <a:pt x="1350" y="1964"/>
                    <a:pt x="1341" y="1949"/>
                    <a:pt x="1342" y="1949"/>
                  </a:cubicBezTo>
                  <a:lnTo>
                    <a:pt x="1342" y="1949"/>
                  </a:lnTo>
                  <a:cubicBezTo>
                    <a:pt x="1343" y="1949"/>
                    <a:pt x="1354" y="1964"/>
                    <a:pt x="1373" y="1994"/>
                  </a:cubicBezTo>
                  <a:cubicBezTo>
                    <a:pt x="1404" y="2036"/>
                    <a:pt x="1437" y="2078"/>
                    <a:pt x="1439" y="2078"/>
                  </a:cubicBezTo>
                  <a:cubicBezTo>
                    <a:pt x="1440" y="2078"/>
                    <a:pt x="1435" y="2071"/>
                    <a:pt x="1423" y="2054"/>
                  </a:cubicBezTo>
                  <a:lnTo>
                    <a:pt x="1423" y="2054"/>
                  </a:lnTo>
                  <a:cubicBezTo>
                    <a:pt x="1423" y="2054"/>
                    <a:pt x="1430" y="2057"/>
                    <a:pt x="1474" y="2116"/>
                  </a:cubicBezTo>
                  <a:cubicBezTo>
                    <a:pt x="1486" y="2134"/>
                    <a:pt x="1493" y="2141"/>
                    <a:pt x="1494" y="2141"/>
                  </a:cubicBezTo>
                  <a:cubicBezTo>
                    <a:pt x="1499" y="2141"/>
                    <a:pt x="1475" y="2099"/>
                    <a:pt x="1448" y="2057"/>
                  </a:cubicBezTo>
                  <a:cubicBezTo>
                    <a:pt x="1417" y="1999"/>
                    <a:pt x="1402" y="1970"/>
                    <a:pt x="1405" y="1970"/>
                  </a:cubicBezTo>
                  <a:lnTo>
                    <a:pt x="1405" y="1970"/>
                  </a:lnTo>
                  <a:cubicBezTo>
                    <a:pt x="1407" y="1970"/>
                    <a:pt x="1426" y="2000"/>
                    <a:pt x="1464" y="2060"/>
                  </a:cubicBezTo>
                  <a:cubicBezTo>
                    <a:pt x="1493" y="2104"/>
                    <a:pt x="1509" y="2123"/>
                    <a:pt x="1513" y="2123"/>
                  </a:cubicBezTo>
                  <a:cubicBezTo>
                    <a:pt x="1520" y="2123"/>
                    <a:pt x="1497" y="2074"/>
                    <a:pt x="1448" y="2000"/>
                  </a:cubicBezTo>
                  <a:cubicBezTo>
                    <a:pt x="1405" y="1933"/>
                    <a:pt x="1386" y="1905"/>
                    <a:pt x="1387" y="1905"/>
                  </a:cubicBezTo>
                  <a:lnTo>
                    <a:pt x="1387" y="1905"/>
                  </a:lnTo>
                  <a:cubicBezTo>
                    <a:pt x="1387" y="1905"/>
                    <a:pt x="1397" y="1919"/>
                    <a:pt x="1414" y="1944"/>
                  </a:cubicBezTo>
                  <a:cubicBezTo>
                    <a:pt x="1455" y="2003"/>
                    <a:pt x="1461" y="2003"/>
                    <a:pt x="1461" y="2003"/>
                  </a:cubicBezTo>
                  <a:cubicBezTo>
                    <a:pt x="1464" y="2003"/>
                    <a:pt x="1470" y="2003"/>
                    <a:pt x="1511" y="2063"/>
                  </a:cubicBezTo>
                  <a:cubicBezTo>
                    <a:pt x="1511" y="2063"/>
                    <a:pt x="1517" y="2063"/>
                    <a:pt x="1486" y="2003"/>
                  </a:cubicBezTo>
                  <a:cubicBezTo>
                    <a:pt x="1458" y="1960"/>
                    <a:pt x="1448" y="1941"/>
                    <a:pt x="1452" y="1941"/>
                  </a:cubicBezTo>
                  <a:lnTo>
                    <a:pt x="1452" y="1941"/>
                  </a:lnTo>
                  <a:cubicBezTo>
                    <a:pt x="1458" y="1941"/>
                    <a:pt x="1502" y="1992"/>
                    <a:pt x="1558" y="2066"/>
                  </a:cubicBezTo>
                  <a:lnTo>
                    <a:pt x="1524" y="2010"/>
                  </a:lnTo>
                  <a:cubicBezTo>
                    <a:pt x="1473" y="1936"/>
                    <a:pt x="1440" y="1885"/>
                    <a:pt x="1442" y="1885"/>
                  </a:cubicBezTo>
                  <a:lnTo>
                    <a:pt x="1442" y="1885"/>
                  </a:lnTo>
                  <a:cubicBezTo>
                    <a:pt x="1444" y="1885"/>
                    <a:pt x="1459" y="1905"/>
                    <a:pt x="1492" y="1950"/>
                  </a:cubicBezTo>
                  <a:lnTo>
                    <a:pt x="1536" y="2010"/>
                  </a:lnTo>
                  <a:cubicBezTo>
                    <a:pt x="1505" y="1965"/>
                    <a:pt x="1495" y="1946"/>
                    <a:pt x="1499" y="1946"/>
                  </a:cubicBezTo>
                  <a:lnTo>
                    <a:pt x="1499" y="1946"/>
                  </a:lnTo>
                  <a:cubicBezTo>
                    <a:pt x="1506" y="1946"/>
                    <a:pt x="1551" y="1997"/>
                    <a:pt x="1605" y="2069"/>
                  </a:cubicBezTo>
                  <a:cubicBezTo>
                    <a:pt x="1649" y="2129"/>
                    <a:pt x="1649" y="2129"/>
                    <a:pt x="1655" y="2129"/>
                  </a:cubicBezTo>
                  <a:lnTo>
                    <a:pt x="1611" y="2072"/>
                  </a:lnTo>
                  <a:cubicBezTo>
                    <a:pt x="1580" y="2035"/>
                    <a:pt x="1552" y="1994"/>
                    <a:pt x="1527" y="1953"/>
                  </a:cubicBezTo>
                  <a:cubicBezTo>
                    <a:pt x="1530" y="1953"/>
                    <a:pt x="1536" y="1953"/>
                    <a:pt x="1580" y="2013"/>
                  </a:cubicBezTo>
                  <a:cubicBezTo>
                    <a:pt x="1616" y="2055"/>
                    <a:pt x="1651" y="2097"/>
                    <a:pt x="1653" y="2097"/>
                  </a:cubicBezTo>
                  <a:cubicBezTo>
                    <a:pt x="1654" y="2097"/>
                    <a:pt x="1649" y="2090"/>
                    <a:pt x="1636" y="2072"/>
                  </a:cubicBezTo>
                  <a:lnTo>
                    <a:pt x="1636" y="2072"/>
                  </a:lnTo>
                  <a:cubicBezTo>
                    <a:pt x="1636" y="2072"/>
                    <a:pt x="1640" y="2072"/>
                    <a:pt x="1693" y="2132"/>
                  </a:cubicBezTo>
                  <a:lnTo>
                    <a:pt x="1712" y="2135"/>
                  </a:lnTo>
                  <a:cubicBezTo>
                    <a:pt x="1693" y="2105"/>
                    <a:pt x="1686" y="2090"/>
                    <a:pt x="1689" y="2090"/>
                  </a:cubicBezTo>
                  <a:cubicBezTo>
                    <a:pt x="1693" y="2090"/>
                    <a:pt x="1707" y="2105"/>
                    <a:pt x="1730" y="2135"/>
                  </a:cubicBezTo>
                  <a:cubicBezTo>
                    <a:pt x="1730" y="2135"/>
                    <a:pt x="1731" y="2135"/>
                    <a:pt x="1731" y="2135"/>
                  </a:cubicBezTo>
                  <a:cubicBezTo>
                    <a:pt x="1732" y="2135"/>
                    <a:pt x="1736" y="2133"/>
                    <a:pt x="1699" y="2079"/>
                  </a:cubicBezTo>
                  <a:cubicBezTo>
                    <a:pt x="1709" y="2079"/>
                    <a:pt x="1715" y="2079"/>
                    <a:pt x="1762" y="2138"/>
                  </a:cubicBezTo>
                  <a:cubicBezTo>
                    <a:pt x="1785" y="2168"/>
                    <a:pt x="1797" y="2183"/>
                    <a:pt x="1798" y="2183"/>
                  </a:cubicBezTo>
                  <a:cubicBezTo>
                    <a:pt x="1799" y="2183"/>
                    <a:pt x="1788" y="2168"/>
                    <a:pt x="1768" y="2138"/>
                  </a:cubicBezTo>
                  <a:cubicBezTo>
                    <a:pt x="1726" y="2084"/>
                    <a:pt x="1724" y="2082"/>
                    <a:pt x="1729" y="2082"/>
                  </a:cubicBezTo>
                  <a:cubicBezTo>
                    <a:pt x="1729" y="2082"/>
                    <a:pt x="1730" y="2082"/>
                    <a:pt x="1730" y="2082"/>
                  </a:cubicBezTo>
                  <a:lnTo>
                    <a:pt x="1740" y="2082"/>
                  </a:lnTo>
                  <a:cubicBezTo>
                    <a:pt x="1693" y="2022"/>
                    <a:pt x="1693" y="2022"/>
                    <a:pt x="1699" y="2022"/>
                  </a:cubicBezTo>
                  <a:cubicBezTo>
                    <a:pt x="1702" y="2022"/>
                    <a:pt x="1768" y="2085"/>
                    <a:pt x="1771" y="2085"/>
                  </a:cubicBezTo>
                  <a:cubicBezTo>
                    <a:pt x="1787" y="2085"/>
                    <a:pt x="1787" y="2085"/>
                    <a:pt x="1734" y="2025"/>
                  </a:cubicBezTo>
                  <a:cubicBezTo>
                    <a:pt x="1729" y="2025"/>
                    <a:pt x="1707" y="1999"/>
                    <a:pt x="1710" y="1999"/>
                  </a:cubicBezTo>
                  <a:lnTo>
                    <a:pt x="1710" y="1999"/>
                  </a:lnTo>
                  <a:cubicBezTo>
                    <a:pt x="1712" y="1999"/>
                    <a:pt x="1720" y="2006"/>
                    <a:pt x="1740" y="2025"/>
                  </a:cubicBezTo>
                  <a:cubicBezTo>
                    <a:pt x="1743" y="2028"/>
                    <a:pt x="1809" y="2088"/>
                    <a:pt x="1825" y="2088"/>
                  </a:cubicBezTo>
                  <a:cubicBezTo>
                    <a:pt x="1829" y="2089"/>
                    <a:pt x="1832" y="2089"/>
                    <a:pt x="1834" y="2089"/>
                  </a:cubicBezTo>
                  <a:cubicBezTo>
                    <a:pt x="1845" y="2089"/>
                    <a:pt x="1837" y="2080"/>
                    <a:pt x="1796" y="2032"/>
                  </a:cubicBezTo>
                  <a:cubicBezTo>
                    <a:pt x="1743" y="1972"/>
                    <a:pt x="1717" y="1942"/>
                    <a:pt x="1718" y="1942"/>
                  </a:cubicBezTo>
                  <a:lnTo>
                    <a:pt x="1718" y="1942"/>
                  </a:lnTo>
                  <a:cubicBezTo>
                    <a:pt x="1719" y="1942"/>
                    <a:pt x="1746" y="1972"/>
                    <a:pt x="1799" y="2032"/>
                  </a:cubicBezTo>
                  <a:cubicBezTo>
                    <a:pt x="1866" y="2101"/>
                    <a:pt x="1895" y="2130"/>
                    <a:pt x="1898" y="2130"/>
                  </a:cubicBezTo>
                  <a:cubicBezTo>
                    <a:pt x="1900" y="2130"/>
                    <a:pt x="1889" y="2116"/>
                    <a:pt x="1868" y="2091"/>
                  </a:cubicBezTo>
                  <a:cubicBezTo>
                    <a:pt x="1821" y="2035"/>
                    <a:pt x="1821" y="2035"/>
                    <a:pt x="1828" y="2035"/>
                  </a:cubicBezTo>
                  <a:cubicBezTo>
                    <a:pt x="1853" y="2065"/>
                    <a:pt x="1867" y="2079"/>
                    <a:pt x="1870" y="2079"/>
                  </a:cubicBezTo>
                  <a:cubicBezTo>
                    <a:pt x="1872" y="2079"/>
                    <a:pt x="1864" y="2065"/>
                    <a:pt x="1843" y="2035"/>
                  </a:cubicBezTo>
                  <a:cubicBezTo>
                    <a:pt x="1846" y="2035"/>
                    <a:pt x="1846" y="2035"/>
                    <a:pt x="1900" y="2094"/>
                  </a:cubicBezTo>
                  <a:lnTo>
                    <a:pt x="1909" y="2094"/>
                  </a:lnTo>
                  <a:cubicBezTo>
                    <a:pt x="1871" y="2047"/>
                    <a:pt x="1862" y="2029"/>
                    <a:pt x="1870" y="2029"/>
                  </a:cubicBezTo>
                  <a:cubicBezTo>
                    <a:pt x="1880" y="2029"/>
                    <a:pt x="1924" y="2065"/>
                    <a:pt x="1959" y="2101"/>
                  </a:cubicBezTo>
                  <a:cubicBezTo>
                    <a:pt x="1959" y="2101"/>
                    <a:pt x="1962" y="2101"/>
                    <a:pt x="1915" y="2041"/>
                  </a:cubicBezTo>
                  <a:cubicBezTo>
                    <a:pt x="1864" y="1983"/>
                    <a:pt x="1839" y="1954"/>
                    <a:pt x="1841" y="1954"/>
                  </a:cubicBezTo>
                  <a:lnTo>
                    <a:pt x="1841" y="1954"/>
                  </a:lnTo>
                  <a:cubicBezTo>
                    <a:pt x="1843" y="1954"/>
                    <a:pt x="1872" y="1983"/>
                    <a:pt x="1925" y="2041"/>
                  </a:cubicBezTo>
                  <a:cubicBezTo>
                    <a:pt x="1980" y="2101"/>
                    <a:pt x="2007" y="2131"/>
                    <a:pt x="2008" y="2131"/>
                  </a:cubicBezTo>
                  <a:cubicBezTo>
                    <a:pt x="2008" y="2131"/>
                    <a:pt x="1982" y="2102"/>
                    <a:pt x="1931" y="2044"/>
                  </a:cubicBezTo>
                  <a:cubicBezTo>
                    <a:pt x="1911" y="2020"/>
                    <a:pt x="1903" y="2006"/>
                    <a:pt x="1908" y="2006"/>
                  </a:cubicBezTo>
                  <a:cubicBezTo>
                    <a:pt x="1915" y="2006"/>
                    <a:pt x="1949" y="2035"/>
                    <a:pt x="2013" y="2104"/>
                  </a:cubicBezTo>
                  <a:lnTo>
                    <a:pt x="2122" y="2223"/>
                  </a:lnTo>
                  <a:cubicBezTo>
                    <a:pt x="2072" y="2163"/>
                    <a:pt x="2078" y="2163"/>
                    <a:pt x="2078" y="2163"/>
                  </a:cubicBezTo>
                  <a:cubicBezTo>
                    <a:pt x="2027" y="2109"/>
                    <a:pt x="2028" y="2107"/>
                    <a:pt x="2040" y="2107"/>
                  </a:cubicBezTo>
                  <a:cubicBezTo>
                    <a:pt x="2041" y="2107"/>
                    <a:pt x="2042" y="2107"/>
                    <a:pt x="2044" y="2107"/>
                  </a:cubicBezTo>
                  <a:cubicBezTo>
                    <a:pt x="2053" y="2107"/>
                    <a:pt x="2019" y="2050"/>
                    <a:pt x="2031" y="2050"/>
                  </a:cubicBezTo>
                  <a:lnTo>
                    <a:pt x="2031" y="2050"/>
                  </a:lnTo>
                  <a:cubicBezTo>
                    <a:pt x="2041" y="2054"/>
                    <a:pt x="2056" y="2054"/>
                    <a:pt x="2119" y="2113"/>
                  </a:cubicBezTo>
                  <a:cubicBezTo>
                    <a:pt x="2125" y="2113"/>
                    <a:pt x="2132" y="2113"/>
                    <a:pt x="2081" y="2057"/>
                  </a:cubicBezTo>
                  <a:cubicBezTo>
                    <a:pt x="2055" y="2027"/>
                    <a:pt x="2045" y="2012"/>
                    <a:pt x="2048" y="2012"/>
                  </a:cubicBezTo>
                  <a:cubicBezTo>
                    <a:pt x="2052" y="2012"/>
                    <a:pt x="2069" y="2027"/>
                    <a:pt x="2097" y="2057"/>
                  </a:cubicBezTo>
                  <a:lnTo>
                    <a:pt x="2103" y="2057"/>
                  </a:lnTo>
                  <a:cubicBezTo>
                    <a:pt x="2085" y="2035"/>
                    <a:pt x="2072" y="2019"/>
                    <a:pt x="2066" y="2013"/>
                  </a:cubicBezTo>
                  <a:cubicBezTo>
                    <a:pt x="2053" y="1994"/>
                    <a:pt x="2053" y="1994"/>
                    <a:pt x="2053" y="1994"/>
                  </a:cubicBezTo>
                  <a:lnTo>
                    <a:pt x="2053" y="1994"/>
                  </a:lnTo>
                  <a:cubicBezTo>
                    <a:pt x="2094" y="2035"/>
                    <a:pt x="2134" y="2072"/>
                    <a:pt x="2138" y="2072"/>
                  </a:cubicBezTo>
                  <a:cubicBezTo>
                    <a:pt x="2140" y="2072"/>
                    <a:pt x="2134" y="2064"/>
                    <a:pt x="2116" y="2044"/>
                  </a:cubicBezTo>
                  <a:cubicBezTo>
                    <a:pt x="2056" y="1985"/>
                    <a:pt x="2056" y="1981"/>
                    <a:pt x="2056" y="1972"/>
                  </a:cubicBezTo>
                  <a:lnTo>
                    <a:pt x="2056" y="1972"/>
                  </a:lnTo>
                  <a:cubicBezTo>
                    <a:pt x="2065" y="1979"/>
                    <a:pt x="2072" y="1982"/>
                    <a:pt x="2079" y="1982"/>
                  </a:cubicBezTo>
                  <a:cubicBezTo>
                    <a:pt x="2119" y="1982"/>
                    <a:pt x="2123" y="1867"/>
                    <a:pt x="2072" y="1822"/>
                  </a:cubicBezTo>
                  <a:cubicBezTo>
                    <a:pt x="2072" y="1822"/>
                    <a:pt x="2072" y="1819"/>
                    <a:pt x="2072" y="1809"/>
                  </a:cubicBezTo>
                  <a:cubicBezTo>
                    <a:pt x="2075" y="1803"/>
                    <a:pt x="2075" y="1797"/>
                    <a:pt x="2075" y="1797"/>
                  </a:cubicBezTo>
                  <a:cubicBezTo>
                    <a:pt x="2118" y="1833"/>
                    <a:pt x="2137" y="1848"/>
                    <a:pt x="2143" y="1848"/>
                  </a:cubicBezTo>
                  <a:cubicBezTo>
                    <a:pt x="2152" y="1848"/>
                    <a:pt x="2115" y="1801"/>
                    <a:pt x="2078" y="1759"/>
                  </a:cubicBezTo>
                  <a:cubicBezTo>
                    <a:pt x="2019" y="1706"/>
                    <a:pt x="2019" y="1699"/>
                    <a:pt x="2022" y="1696"/>
                  </a:cubicBezTo>
                  <a:lnTo>
                    <a:pt x="2022" y="1696"/>
                  </a:lnTo>
                  <a:cubicBezTo>
                    <a:pt x="2082" y="1750"/>
                    <a:pt x="2112" y="1772"/>
                    <a:pt x="2118" y="1772"/>
                  </a:cubicBezTo>
                  <a:cubicBezTo>
                    <a:pt x="2124" y="1772"/>
                    <a:pt x="2110" y="1753"/>
                    <a:pt x="2081" y="1725"/>
                  </a:cubicBezTo>
                  <a:cubicBezTo>
                    <a:pt x="2022" y="1671"/>
                    <a:pt x="1993" y="1645"/>
                    <a:pt x="1995" y="1645"/>
                  </a:cubicBezTo>
                  <a:lnTo>
                    <a:pt x="1995" y="1645"/>
                  </a:lnTo>
                  <a:cubicBezTo>
                    <a:pt x="1996" y="1645"/>
                    <a:pt x="2025" y="1668"/>
                    <a:pt x="2081" y="1715"/>
                  </a:cubicBezTo>
                  <a:cubicBezTo>
                    <a:pt x="2132" y="1758"/>
                    <a:pt x="2161" y="1781"/>
                    <a:pt x="2164" y="1781"/>
                  </a:cubicBezTo>
                  <a:cubicBezTo>
                    <a:pt x="2169" y="1781"/>
                    <a:pt x="2126" y="1739"/>
                    <a:pt x="2025" y="1649"/>
                  </a:cubicBezTo>
                  <a:cubicBezTo>
                    <a:pt x="1994" y="1621"/>
                    <a:pt x="1979" y="1608"/>
                    <a:pt x="1981" y="1608"/>
                  </a:cubicBezTo>
                  <a:lnTo>
                    <a:pt x="1981" y="1608"/>
                  </a:lnTo>
                  <a:cubicBezTo>
                    <a:pt x="1982" y="1608"/>
                    <a:pt x="1997" y="1619"/>
                    <a:pt x="2025" y="1640"/>
                  </a:cubicBezTo>
                  <a:cubicBezTo>
                    <a:pt x="2093" y="1693"/>
                    <a:pt x="2122" y="1715"/>
                    <a:pt x="2124" y="1715"/>
                  </a:cubicBezTo>
                  <a:cubicBezTo>
                    <a:pt x="2126" y="1715"/>
                    <a:pt x="2112" y="1702"/>
                    <a:pt x="2088" y="1681"/>
                  </a:cubicBezTo>
                  <a:cubicBezTo>
                    <a:pt x="2025" y="1628"/>
                    <a:pt x="1996" y="1601"/>
                    <a:pt x="1999" y="1601"/>
                  </a:cubicBezTo>
                  <a:lnTo>
                    <a:pt x="1999" y="1601"/>
                  </a:lnTo>
                  <a:cubicBezTo>
                    <a:pt x="2001" y="1601"/>
                    <a:pt x="2031" y="1623"/>
                    <a:pt x="2088" y="1668"/>
                  </a:cubicBezTo>
                  <a:cubicBezTo>
                    <a:pt x="2145" y="1711"/>
                    <a:pt x="2175" y="1732"/>
                    <a:pt x="2177" y="1732"/>
                  </a:cubicBezTo>
                  <a:cubicBezTo>
                    <a:pt x="2179" y="1732"/>
                    <a:pt x="2149" y="1707"/>
                    <a:pt x="2088" y="1656"/>
                  </a:cubicBezTo>
                  <a:cubicBezTo>
                    <a:pt x="2023" y="1600"/>
                    <a:pt x="1994" y="1570"/>
                    <a:pt x="2002" y="1570"/>
                  </a:cubicBezTo>
                  <a:cubicBezTo>
                    <a:pt x="2009" y="1570"/>
                    <a:pt x="2038" y="1589"/>
                    <a:pt x="2091" y="1627"/>
                  </a:cubicBezTo>
                  <a:cubicBezTo>
                    <a:pt x="2091" y="1627"/>
                    <a:pt x="2091" y="1627"/>
                    <a:pt x="2091" y="1627"/>
                  </a:cubicBezTo>
                  <a:cubicBezTo>
                    <a:pt x="2094" y="1627"/>
                    <a:pt x="2115" y="1641"/>
                    <a:pt x="2117" y="1641"/>
                  </a:cubicBezTo>
                  <a:cubicBezTo>
                    <a:pt x="2119" y="1641"/>
                    <a:pt x="2113" y="1635"/>
                    <a:pt x="2091" y="1618"/>
                  </a:cubicBezTo>
                  <a:lnTo>
                    <a:pt x="2091" y="1618"/>
                  </a:lnTo>
                  <a:lnTo>
                    <a:pt x="2150" y="1662"/>
                  </a:lnTo>
                  <a:cubicBezTo>
                    <a:pt x="2154" y="1659"/>
                    <a:pt x="2154" y="1652"/>
                    <a:pt x="2154" y="1652"/>
                  </a:cubicBezTo>
                  <a:lnTo>
                    <a:pt x="2094" y="1605"/>
                  </a:lnTo>
                  <a:cubicBezTo>
                    <a:pt x="2094" y="1605"/>
                    <a:pt x="2094" y="1605"/>
                    <a:pt x="2095" y="1605"/>
                  </a:cubicBezTo>
                  <a:cubicBezTo>
                    <a:pt x="2099" y="1605"/>
                    <a:pt x="2112" y="1608"/>
                    <a:pt x="2126" y="1608"/>
                  </a:cubicBezTo>
                  <a:cubicBezTo>
                    <a:pt x="2142" y="1608"/>
                    <a:pt x="2158" y="1604"/>
                    <a:pt x="2160" y="1587"/>
                  </a:cubicBezTo>
                  <a:cubicBezTo>
                    <a:pt x="2163" y="1536"/>
                    <a:pt x="2166" y="1527"/>
                    <a:pt x="2107" y="1489"/>
                  </a:cubicBezTo>
                  <a:cubicBezTo>
                    <a:pt x="2044" y="1446"/>
                    <a:pt x="2014" y="1423"/>
                    <a:pt x="2018" y="1423"/>
                  </a:cubicBezTo>
                  <a:lnTo>
                    <a:pt x="2018" y="1423"/>
                  </a:lnTo>
                  <a:cubicBezTo>
                    <a:pt x="2021" y="1423"/>
                    <a:pt x="2050" y="1442"/>
                    <a:pt x="2107" y="1480"/>
                  </a:cubicBezTo>
                  <a:cubicBezTo>
                    <a:pt x="2107" y="1480"/>
                    <a:pt x="2107" y="1480"/>
                    <a:pt x="2107" y="1480"/>
                  </a:cubicBezTo>
                  <a:cubicBezTo>
                    <a:pt x="2111" y="1480"/>
                    <a:pt x="2152" y="1501"/>
                    <a:pt x="2163" y="1501"/>
                  </a:cubicBezTo>
                  <a:cubicBezTo>
                    <a:pt x="2165" y="1501"/>
                    <a:pt x="2166" y="1500"/>
                    <a:pt x="2166" y="1499"/>
                  </a:cubicBezTo>
                  <a:cubicBezTo>
                    <a:pt x="2167" y="1495"/>
                    <a:pt x="2168" y="1491"/>
                    <a:pt x="2173" y="1491"/>
                  </a:cubicBezTo>
                  <a:cubicBezTo>
                    <a:pt x="2180" y="1491"/>
                    <a:pt x="2194" y="1499"/>
                    <a:pt x="2229" y="1524"/>
                  </a:cubicBezTo>
                  <a:lnTo>
                    <a:pt x="2229" y="1518"/>
                  </a:lnTo>
                  <a:cubicBezTo>
                    <a:pt x="2141" y="1449"/>
                    <a:pt x="2120" y="1416"/>
                    <a:pt x="2141" y="1416"/>
                  </a:cubicBezTo>
                  <a:cubicBezTo>
                    <a:pt x="2148" y="1416"/>
                    <a:pt x="2160" y="1420"/>
                    <a:pt x="2175" y="1427"/>
                  </a:cubicBezTo>
                  <a:cubicBezTo>
                    <a:pt x="2175" y="1417"/>
                    <a:pt x="2175" y="1411"/>
                    <a:pt x="2116" y="1364"/>
                  </a:cubicBezTo>
                  <a:cubicBezTo>
                    <a:pt x="2085" y="1337"/>
                    <a:pt x="2071" y="1324"/>
                    <a:pt x="2075" y="1324"/>
                  </a:cubicBezTo>
                  <a:lnTo>
                    <a:pt x="2075" y="1324"/>
                  </a:lnTo>
                  <a:cubicBezTo>
                    <a:pt x="2077" y="1324"/>
                    <a:pt x="2092" y="1333"/>
                    <a:pt x="2119" y="1348"/>
                  </a:cubicBezTo>
                  <a:cubicBezTo>
                    <a:pt x="2146" y="1367"/>
                    <a:pt x="2174" y="1379"/>
                    <a:pt x="2184" y="1379"/>
                  </a:cubicBezTo>
                  <a:cubicBezTo>
                    <a:pt x="2196" y="1379"/>
                    <a:pt x="2185" y="1363"/>
                    <a:pt x="2122" y="1320"/>
                  </a:cubicBezTo>
                  <a:lnTo>
                    <a:pt x="2122" y="1320"/>
                  </a:lnTo>
                  <a:lnTo>
                    <a:pt x="2182" y="1355"/>
                  </a:lnTo>
                  <a:cubicBezTo>
                    <a:pt x="2197" y="1363"/>
                    <a:pt x="2204" y="1366"/>
                    <a:pt x="2206" y="1366"/>
                  </a:cubicBezTo>
                  <a:cubicBezTo>
                    <a:pt x="2212" y="1366"/>
                    <a:pt x="2167" y="1336"/>
                    <a:pt x="2122" y="1308"/>
                  </a:cubicBezTo>
                  <a:cubicBezTo>
                    <a:pt x="2067" y="1273"/>
                    <a:pt x="2038" y="1253"/>
                    <a:pt x="2040" y="1253"/>
                  </a:cubicBezTo>
                  <a:lnTo>
                    <a:pt x="2040" y="1253"/>
                  </a:lnTo>
                  <a:cubicBezTo>
                    <a:pt x="2043" y="1253"/>
                    <a:pt x="2088" y="1279"/>
                    <a:pt x="2182" y="1336"/>
                  </a:cubicBezTo>
                  <a:cubicBezTo>
                    <a:pt x="2248" y="1378"/>
                    <a:pt x="2277" y="1394"/>
                    <a:pt x="2280" y="1394"/>
                  </a:cubicBezTo>
                  <a:cubicBezTo>
                    <a:pt x="2282" y="1394"/>
                    <a:pt x="2268" y="1384"/>
                    <a:pt x="2241" y="1367"/>
                  </a:cubicBezTo>
                  <a:cubicBezTo>
                    <a:pt x="2199" y="1337"/>
                    <a:pt x="2155" y="1306"/>
                    <a:pt x="2161" y="1306"/>
                  </a:cubicBezTo>
                  <a:cubicBezTo>
                    <a:pt x="2163" y="1306"/>
                    <a:pt x="2170" y="1309"/>
                    <a:pt x="2185" y="1317"/>
                  </a:cubicBezTo>
                  <a:cubicBezTo>
                    <a:pt x="2185" y="1311"/>
                    <a:pt x="2185" y="1308"/>
                    <a:pt x="2066" y="1236"/>
                  </a:cubicBezTo>
                  <a:cubicBezTo>
                    <a:pt x="2009" y="1198"/>
                    <a:pt x="2009" y="1195"/>
                    <a:pt x="2009" y="1189"/>
                  </a:cubicBezTo>
                  <a:lnTo>
                    <a:pt x="2009" y="1189"/>
                  </a:lnTo>
                  <a:cubicBezTo>
                    <a:pt x="2069" y="1226"/>
                    <a:pt x="2069" y="1226"/>
                    <a:pt x="2125" y="1267"/>
                  </a:cubicBezTo>
                  <a:cubicBezTo>
                    <a:pt x="2125" y="1268"/>
                    <a:pt x="2125" y="1268"/>
                    <a:pt x="2125" y="1268"/>
                  </a:cubicBezTo>
                  <a:cubicBezTo>
                    <a:pt x="2126" y="1268"/>
                    <a:pt x="2126" y="1265"/>
                    <a:pt x="2128" y="1258"/>
                  </a:cubicBezTo>
                  <a:cubicBezTo>
                    <a:pt x="2169" y="1270"/>
                    <a:pt x="2210" y="1289"/>
                    <a:pt x="2248" y="1314"/>
                  </a:cubicBezTo>
                  <a:cubicBezTo>
                    <a:pt x="2270" y="1326"/>
                    <a:pt x="2284" y="1332"/>
                    <a:pt x="2286" y="1332"/>
                  </a:cubicBezTo>
                  <a:cubicBezTo>
                    <a:pt x="2290" y="1332"/>
                    <a:pt x="2262" y="1314"/>
                    <a:pt x="2188" y="1273"/>
                  </a:cubicBezTo>
                  <a:cubicBezTo>
                    <a:pt x="2069" y="1204"/>
                    <a:pt x="2069" y="1204"/>
                    <a:pt x="2072" y="1195"/>
                  </a:cubicBezTo>
                  <a:cubicBezTo>
                    <a:pt x="2072" y="1193"/>
                    <a:pt x="2072" y="1191"/>
                    <a:pt x="2075" y="1191"/>
                  </a:cubicBezTo>
                  <a:cubicBezTo>
                    <a:pt x="2079" y="1191"/>
                    <a:pt x="2093" y="1197"/>
                    <a:pt x="2132" y="1220"/>
                  </a:cubicBezTo>
                  <a:cubicBezTo>
                    <a:pt x="2171" y="1243"/>
                    <a:pt x="2184" y="1250"/>
                    <a:pt x="2189" y="1250"/>
                  </a:cubicBezTo>
                  <a:cubicBezTo>
                    <a:pt x="2191" y="1250"/>
                    <a:pt x="2191" y="1248"/>
                    <a:pt x="2191" y="1245"/>
                  </a:cubicBezTo>
                  <a:cubicBezTo>
                    <a:pt x="2191" y="1229"/>
                    <a:pt x="2016" y="1117"/>
                    <a:pt x="1900" y="1044"/>
                  </a:cubicBezTo>
                  <a:cubicBezTo>
                    <a:pt x="1839" y="1011"/>
                    <a:pt x="1810" y="995"/>
                    <a:pt x="1810" y="995"/>
                  </a:cubicBezTo>
                  <a:lnTo>
                    <a:pt x="1810" y="995"/>
                  </a:lnTo>
                  <a:cubicBezTo>
                    <a:pt x="1811" y="995"/>
                    <a:pt x="1841" y="1010"/>
                    <a:pt x="1900" y="1041"/>
                  </a:cubicBezTo>
                  <a:cubicBezTo>
                    <a:pt x="1941" y="1063"/>
                    <a:pt x="1954" y="1068"/>
                    <a:pt x="1958" y="1068"/>
                  </a:cubicBezTo>
                  <a:cubicBezTo>
                    <a:pt x="1959" y="1068"/>
                    <a:pt x="1959" y="1067"/>
                    <a:pt x="1959" y="1066"/>
                  </a:cubicBezTo>
                  <a:cubicBezTo>
                    <a:pt x="1938" y="1054"/>
                    <a:pt x="1932" y="1050"/>
                    <a:pt x="1933" y="1050"/>
                  </a:cubicBezTo>
                  <a:lnTo>
                    <a:pt x="1933" y="1050"/>
                  </a:lnTo>
                  <a:cubicBezTo>
                    <a:pt x="1935" y="1050"/>
                    <a:pt x="1959" y="1062"/>
                    <a:pt x="1959" y="1066"/>
                  </a:cubicBezTo>
                  <a:cubicBezTo>
                    <a:pt x="2019" y="1098"/>
                    <a:pt x="2019" y="1104"/>
                    <a:pt x="2019" y="1107"/>
                  </a:cubicBezTo>
                  <a:lnTo>
                    <a:pt x="2075" y="1142"/>
                  </a:lnTo>
                  <a:cubicBezTo>
                    <a:pt x="2130" y="1170"/>
                    <a:pt x="2159" y="1185"/>
                    <a:pt x="2164" y="1185"/>
                  </a:cubicBezTo>
                  <a:cubicBezTo>
                    <a:pt x="2170" y="1185"/>
                    <a:pt x="2141" y="1165"/>
                    <a:pt x="2078" y="1126"/>
                  </a:cubicBezTo>
                  <a:cubicBezTo>
                    <a:pt x="2046" y="1106"/>
                    <a:pt x="2032" y="1096"/>
                    <a:pt x="2034" y="1096"/>
                  </a:cubicBezTo>
                  <a:lnTo>
                    <a:pt x="2034" y="1096"/>
                  </a:lnTo>
                  <a:cubicBezTo>
                    <a:pt x="2036" y="1096"/>
                    <a:pt x="2051" y="1103"/>
                    <a:pt x="2078" y="1117"/>
                  </a:cubicBezTo>
                  <a:cubicBezTo>
                    <a:pt x="2119" y="1136"/>
                    <a:pt x="2160" y="1155"/>
                    <a:pt x="2162" y="1155"/>
                  </a:cubicBezTo>
                  <a:cubicBezTo>
                    <a:pt x="2163" y="1155"/>
                    <a:pt x="2156" y="1151"/>
                    <a:pt x="2138" y="1142"/>
                  </a:cubicBezTo>
                  <a:cubicBezTo>
                    <a:pt x="2138" y="1142"/>
                    <a:pt x="2138" y="1140"/>
                    <a:pt x="2143" y="1140"/>
                  </a:cubicBezTo>
                  <a:cubicBezTo>
                    <a:pt x="2149" y="1140"/>
                    <a:pt x="2164" y="1144"/>
                    <a:pt x="2197" y="1160"/>
                  </a:cubicBezTo>
                  <a:cubicBezTo>
                    <a:pt x="2201" y="1151"/>
                    <a:pt x="2201" y="1145"/>
                    <a:pt x="2141" y="1113"/>
                  </a:cubicBezTo>
                  <a:cubicBezTo>
                    <a:pt x="2081" y="1082"/>
                    <a:pt x="2081" y="1076"/>
                    <a:pt x="2081" y="1073"/>
                  </a:cubicBezTo>
                  <a:cubicBezTo>
                    <a:pt x="2085" y="1070"/>
                    <a:pt x="2085" y="1063"/>
                    <a:pt x="2025" y="1032"/>
                  </a:cubicBezTo>
                  <a:cubicBezTo>
                    <a:pt x="1981" y="1013"/>
                    <a:pt x="1944" y="988"/>
                    <a:pt x="1909" y="960"/>
                  </a:cubicBezTo>
                  <a:cubicBezTo>
                    <a:pt x="1882" y="941"/>
                    <a:pt x="1867" y="931"/>
                    <a:pt x="1871" y="931"/>
                  </a:cubicBezTo>
                  <a:cubicBezTo>
                    <a:pt x="1875" y="931"/>
                    <a:pt x="1904" y="945"/>
                    <a:pt x="1969" y="976"/>
                  </a:cubicBezTo>
                  <a:cubicBezTo>
                    <a:pt x="2006" y="995"/>
                    <a:pt x="2020" y="1000"/>
                    <a:pt x="2025" y="1000"/>
                  </a:cubicBezTo>
                  <a:cubicBezTo>
                    <a:pt x="2028" y="1000"/>
                    <a:pt x="2028" y="999"/>
                    <a:pt x="2028" y="997"/>
                  </a:cubicBezTo>
                  <a:cubicBezTo>
                    <a:pt x="2028" y="997"/>
                    <a:pt x="2028" y="997"/>
                    <a:pt x="2029" y="997"/>
                  </a:cubicBezTo>
                  <a:cubicBezTo>
                    <a:pt x="2031" y="997"/>
                    <a:pt x="2040" y="999"/>
                    <a:pt x="2088" y="1019"/>
                  </a:cubicBezTo>
                  <a:cubicBezTo>
                    <a:pt x="2103" y="1026"/>
                    <a:pt x="2110" y="1029"/>
                    <a:pt x="2112" y="1029"/>
                  </a:cubicBezTo>
                  <a:cubicBezTo>
                    <a:pt x="2117" y="1029"/>
                    <a:pt x="2072" y="1006"/>
                    <a:pt x="2028" y="985"/>
                  </a:cubicBezTo>
                  <a:lnTo>
                    <a:pt x="1912" y="925"/>
                  </a:lnTo>
                  <a:lnTo>
                    <a:pt x="1912" y="925"/>
                  </a:lnTo>
                  <a:cubicBezTo>
                    <a:pt x="1972" y="947"/>
                    <a:pt x="2031" y="976"/>
                    <a:pt x="2091" y="1004"/>
                  </a:cubicBezTo>
                  <a:cubicBezTo>
                    <a:pt x="2148" y="1030"/>
                    <a:pt x="2177" y="1043"/>
                    <a:pt x="2178" y="1043"/>
                  </a:cubicBezTo>
                  <a:cubicBezTo>
                    <a:pt x="2179" y="1043"/>
                    <a:pt x="2150" y="1029"/>
                    <a:pt x="2091" y="1001"/>
                  </a:cubicBezTo>
                  <a:cubicBezTo>
                    <a:pt x="2044" y="976"/>
                    <a:pt x="1997" y="951"/>
                    <a:pt x="2009" y="951"/>
                  </a:cubicBezTo>
                  <a:cubicBezTo>
                    <a:pt x="2012" y="951"/>
                    <a:pt x="2019" y="953"/>
                    <a:pt x="2031" y="957"/>
                  </a:cubicBezTo>
                  <a:cubicBezTo>
                    <a:pt x="2033" y="952"/>
                    <a:pt x="2034" y="949"/>
                    <a:pt x="2040" y="949"/>
                  </a:cubicBezTo>
                  <a:cubicBezTo>
                    <a:pt x="2047" y="949"/>
                    <a:pt x="2062" y="954"/>
                    <a:pt x="2094" y="969"/>
                  </a:cubicBezTo>
                  <a:cubicBezTo>
                    <a:pt x="2109" y="975"/>
                    <a:pt x="2117" y="977"/>
                    <a:pt x="2119" y="977"/>
                  </a:cubicBezTo>
                  <a:cubicBezTo>
                    <a:pt x="2127" y="977"/>
                    <a:pt x="2094" y="960"/>
                    <a:pt x="2094" y="960"/>
                  </a:cubicBezTo>
                  <a:cubicBezTo>
                    <a:pt x="2055" y="937"/>
                    <a:pt x="2041" y="928"/>
                    <a:pt x="2055" y="928"/>
                  </a:cubicBezTo>
                  <a:cubicBezTo>
                    <a:pt x="2062" y="928"/>
                    <a:pt x="2076" y="931"/>
                    <a:pt x="2097" y="935"/>
                  </a:cubicBezTo>
                  <a:cubicBezTo>
                    <a:pt x="2149" y="948"/>
                    <a:pt x="2178" y="956"/>
                    <a:pt x="2185" y="956"/>
                  </a:cubicBezTo>
                  <a:cubicBezTo>
                    <a:pt x="2194" y="956"/>
                    <a:pt x="2165" y="943"/>
                    <a:pt x="2097" y="913"/>
                  </a:cubicBezTo>
                  <a:cubicBezTo>
                    <a:pt x="2063" y="898"/>
                    <a:pt x="2028" y="881"/>
                    <a:pt x="2032" y="881"/>
                  </a:cubicBezTo>
                  <a:lnTo>
                    <a:pt x="2032" y="881"/>
                  </a:lnTo>
                  <a:cubicBezTo>
                    <a:pt x="2034" y="881"/>
                    <a:pt x="2053" y="888"/>
                    <a:pt x="2100" y="907"/>
                  </a:cubicBezTo>
                  <a:cubicBezTo>
                    <a:pt x="2114" y="912"/>
                    <a:pt x="2121" y="914"/>
                    <a:pt x="2124" y="914"/>
                  </a:cubicBezTo>
                  <a:cubicBezTo>
                    <a:pt x="2132" y="914"/>
                    <a:pt x="2087" y="889"/>
                    <a:pt x="2041" y="863"/>
                  </a:cubicBezTo>
                  <a:cubicBezTo>
                    <a:pt x="1981" y="835"/>
                    <a:pt x="1865" y="781"/>
                    <a:pt x="1806" y="756"/>
                  </a:cubicBezTo>
                  <a:cubicBezTo>
                    <a:pt x="1732" y="725"/>
                    <a:pt x="1704" y="713"/>
                    <a:pt x="1707" y="713"/>
                  </a:cubicBezTo>
                  <a:lnTo>
                    <a:pt x="1707" y="713"/>
                  </a:lnTo>
                  <a:cubicBezTo>
                    <a:pt x="1710" y="713"/>
                    <a:pt x="1724" y="718"/>
                    <a:pt x="1746" y="725"/>
                  </a:cubicBezTo>
                  <a:cubicBezTo>
                    <a:pt x="1787" y="734"/>
                    <a:pt x="1828" y="747"/>
                    <a:pt x="1865" y="766"/>
                  </a:cubicBezTo>
                  <a:cubicBezTo>
                    <a:pt x="1925" y="791"/>
                    <a:pt x="1925" y="797"/>
                    <a:pt x="1925" y="797"/>
                  </a:cubicBezTo>
                  <a:lnTo>
                    <a:pt x="1925" y="800"/>
                  </a:lnTo>
                  <a:cubicBezTo>
                    <a:pt x="1976" y="821"/>
                    <a:pt x="2026" y="843"/>
                    <a:pt x="2040" y="843"/>
                  </a:cubicBezTo>
                  <a:cubicBezTo>
                    <a:pt x="2043" y="843"/>
                    <a:pt x="2044" y="842"/>
                    <a:pt x="2044" y="841"/>
                  </a:cubicBezTo>
                  <a:cubicBezTo>
                    <a:pt x="2069" y="850"/>
                    <a:pt x="2083" y="854"/>
                    <a:pt x="2087" y="854"/>
                  </a:cubicBezTo>
                  <a:cubicBezTo>
                    <a:pt x="2093" y="854"/>
                    <a:pt x="2079" y="846"/>
                    <a:pt x="2044" y="831"/>
                  </a:cubicBezTo>
                  <a:lnTo>
                    <a:pt x="2044" y="831"/>
                  </a:lnTo>
                  <a:cubicBezTo>
                    <a:pt x="2071" y="841"/>
                    <a:pt x="2086" y="845"/>
                    <a:pt x="2095" y="845"/>
                  </a:cubicBezTo>
                  <a:cubicBezTo>
                    <a:pt x="2106" y="845"/>
                    <a:pt x="2107" y="840"/>
                    <a:pt x="2107" y="835"/>
                  </a:cubicBezTo>
                  <a:cubicBezTo>
                    <a:pt x="2107" y="828"/>
                    <a:pt x="2108" y="819"/>
                    <a:pt x="2126" y="819"/>
                  </a:cubicBezTo>
                  <a:cubicBezTo>
                    <a:pt x="2135" y="819"/>
                    <a:pt x="2149" y="822"/>
                    <a:pt x="2169" y="828"/>
                  </a:cubicBezTo>
                  <a:cubicBezTo>
                    <a:pt x="2169" y="819"/>
                    <a:pt x="2169" y="816"/>
                    <a:pt x="2110" y="791"/>
                  </a:cubicBezTo>
                  <a:cubicBezTo>
                    <a:pt x="2037" y="764"/>
                    <a:pt x="2010" y="752"/>
                    <a:pt x="2013" y="752"/>
                  </a:cubicBezTo>
                  <a:lnTo>
                    <a:pt x="2013" y="752"/>
                  </a:lnTo>
                  <a:cubicBezTo>
                    <a:pt x="2014" y="752"/>
                    <a:pt x="2028" y="757"/>
                    <a:pt x="2050" y="766"/>
                  </a:cubicBezTo>
                  <a:cubicBezTo>
                    <a:pt x="2083" y="777"/>
                    <a:pt x="2113" y="782"/>
                    <a:pt x="2135" y="782"/>
                  </a:cubicBezTo>
                  <a:cubicBezTo>
                    <a:pt x="2192" y="782"/>
                    <a:pt x="2202" y="750"/>
                    <a:pt x="2116" y="719"/>
                  </a:cubicBezTo>
                  <a:cubicBezTo>
                    <a:pt x="2116" y="719"/>
                    <a:pt x="2116" y="712"/>
                    <a:pt x="2119" y="709"/>
                  </a:cubicBezTo>
                  <a:cubicBezTo>
                    <a:pt x="2127" y="710"/>
                    <a:pt x="2134" y="711"/>
                    <a:pt x="2140" y="711"/>
                  </a:cubicBezTo>
                  <a:cubicBezTo>
                    <a:pt x="2178" y="711"/>
                    <a:pt x="2174" y="687"/>
                    <a:pt x="2122" y="665"/>
                  </a:cubicBezTo>
                  <a:cubicBezTo>
                    <a:pt x="2122" y="665"/>
                    <a:pt x="2122" y="659"/>
                    <a:pt x="2122" y="650"/>
                  </a:cubicBezTo>
                  <a:cubicBezTo>
                    <a:pt x="2142" y="653"/>
                    <a:pt x="2156" y="654"/>
                    <a:pt x="2163" y="654"/>
                  </a:cubicBezTo>
                  <a:cubicBezTo>
                    <a:pt x="2177" y="654"/>
                    <a:pt x="2165" y="648"/>
                    <a:pt x="2125" y="631"/>
                  </a:cubicBezTo>
                  <a:cubicBezTo>
                    <a:pt x="2083" y="615"/>
                    <a:pt x="2041" y="601"/>
                    <a:pt x="2041" y="601"/>
                  </a:cubicBezTo>
                  <a:lnTo>
                    <a:pt x="2041" y="601"/>
                  </a:lnTo>
                  <a:cubicBezTo>
                    <a:pt x="2041" y="601"/>
                    <a:pt x="2049" y="603"/>
                    <a:pt x="2066" y="609"/>
                  </a:cubicBezTo>
                  <a:cubicBezTo>
                    <a:pt x="2089" y="616"/>
                    <a:pt x="2103" y="619"/>
                    <a:pt x="2111" y="619"/>
                  </a:cubicBezTo>
                  <a:cubicBezTo>
                    <a:pt x="2126" y="619"/>
                    <a:pt x="2127" y="611"/>
                    <a:pt x="2128" y="599"/>
                  </a:cubicBezTo>
                  <a:cubicBezTo>
                    <a:pt x="2128" y="581"/>
                    <a:pt x="2128" y="581"/>
                    <a:pt x="2069" y="568"/>
                  </a:cubicBezTo>
                  <a:cubicBezTo>
                    <a:pt x="2044" y="553"/>
                    <a:pt x="2042" y="547"/>
                    <a:pt x="2052" y="547"/>
                  </a:cubicBezTo>
                  <a:cubicBezTo>
                    <a:pt x="2065" y="547"/>
                    <a:pt x="2098" y="556"/>
                    <a:pt x="2132" y="565"/>
                  </a:cubicBezTo>
                  <a:cubicBezTo>
                    <a:pt x="2179" y="580"/>
                    <a:pt x="2207" y="588"/>
                    <a:pt x="2212" y="588"/>
                  </a:cubicBezTo>
                  <a:cubicBezTo>
                    <a:pt x="2220" y="588"/>
                    <a:pt x="2178" y="572"/>
                    <a:pt x="2072" y="540"/>
                  </a:cubicBezTo>
                  <a:cubicBezTo>
                    <a:pt x="1992" y="516"/>
                    <a:pt x="1967" y="504"/>
                    <a:pt x="1979" y="504"/>
                  </a:cubicBezTo>
                  <a:cubicBezTo>
                    <a:pt x="1984" y="504"/>
                    <a:pt x="1997" y="507"/>
                    <a:pt x="2016" y="512"/>
                  </a:cubicBezTo>
                  <a:cubicBezTo>
                    <a:pt x="2075" y="527"/>
                    <a:pt x="2075" y="531"/>
                    <a:pt x="2072" y="537"/>
                  </a:cubicBezTo>
                  <a:lnTo>
                    <a:pt x="2191" y="568"/>
                  </a:lnTo>
                  <a:cubicBezTo>
                    <a:pt x="2191" y="562"/>
                    <a:pt x="2191" y="562"/>
                    <a:pt x="2132" y="543"/>
                  </a:cubicBezTo>
                  <a:cubicBezTo>
                    <a:pt x="2132" y="543"/>
                    <a:pt x="2135" y="537"/>
                    <a:pt x="2075" y="518"/>
                  </a:cubicBezTo>
                  <a:cubicBezTo>
                    <a:pt x="2016" y="496"/>
                    <a:pt x="1956" y="484"/>
                    <a:pt x="1897" y="471"/>
                  </a:cubicBezTo>
                  <a:cubicBezTo>
                    <a:pt x="1837" y="462"/>
                    <a:pt x="1837" y="455"/>
                    <a:pt x="1840" y="452"/>
                  </a:cubicBezTo>
                  <a:lnTo>
                    <a:pt x="1840" y="452"/>
                  </a:lnTo>
                  <a:cubicBezTo>
                    <a:pt x="1900" y="458"/>
                    <a:pt x="1959" y="474"/>
                    <a:pt x="2016" y="493"/>
                  </a:cubicBezTo>
                  <a:cubicBezTo>
                    <a:pt x="2053" y="509"/>
                    <a:pt x="2094" y="518"/>
                    <a:pt x="2135" y="527"/>
                  </a:cubicBezTo>
                  <a:cubicBezTo>
                    <a:pt x="2142" y="529"/>
                    <a:pt x="2146" y="530"/>
                    <a:pt x="2149" y="530"/>
                  </a:cubicBezTo>
                  <a:cubicBezTo>
                    <a:pt x="2167" y="530"/>
                    <a:pt x="2064" y="483"/>
                    <a:pt x="1959" y="455"/>
                  </a:cubicBezTo>
                  <a:lnTo>
                    <a:pt x="1959" y="455"/>
                  </a:lnTo>
                  <a:lnTo>
                    <a:pt x="2019" y="471"/>
                  </a:lnTo>
                  <a:cubicBezTo>
                    <a:pt x="2039" y="475"/>
                    <a:pt x="2053" y="477"/>
                    <a:pt x="2062" y="477"/>
                  </a:cubicBezTo>
                  <a:cubicBezTo>
                    <a:pt x="2078" y="477"/>
                    <a:pt x="2078" y="471"/>
                    <a:pt x="2078" y="465"/>
                  </a:cubicBezTo>
                  <a:cubicBezTo>
                    <a:pt x="2081" y="455"/>
                    <a:pt x="2081" y="452"/>
                    <a:pt x="2022" y="440"/>
                  </a:cubicBezTo>
                  <a:cubicBezTo>
                    <a:pt x="1981" y="433"/>
                    <a:pt x="1944" y="421"/>
                    <a:pt x="1903" y="408"/>
                  </a:cubicBezTo>
                  <a:cubicBezTo>
                    <a:pt x="1865" y="405"/>
                    <a:pt x="1825" y="396"/>
                    <a:pt x="1787" y="386"/>
                  </a:cubicBezTo>
                  <a:lnTo>
                    <a:pt x="1787" y="386"/>
                  </a:lnTo>
                  <a:lnTo>
                    <a:pt x="1906" y="399"/>
                  </a:lnTo>
                  <a:cubicBezTo>
                    <a:pt x="1966" y="408"/>
                    <a:pt x="2010" y="413"/>
                    <a:pt x="2040" y="413"/>
                  </a:cubicBezTo>
                  <a:cubicBezTo>
                    <a:pt x="2070" y="413"/>
                    <a:pt x="2085" y="408"/>
                    <a:pt x="2085" y="399"/>
                  </a:cubicBezTo>
                  <a:cubicBezTo>
                    <a:pt x="2087" y="391"/>
                    <a:pt x="2088" y="382"/>
                    <a:pt x="2120" y="382"/>
                  </a:cubicBezTo>
                  <a:cubicBezTo>
                    <a:pt x="2127" y="382"/>
                    <a:pt x="2136" y="382"/>
                    <a:pt x="2147" y="383"/>
                  </a:cubicBezTo>
                  <a:cubicBezTo>
                    <a:pt x="2147" y="374"/>
                    <a:pt x="2150" y="368"/>
                    <a:pt x="2091" y="358"/>
                  </a:cubicBezTo>
                  <a:lnTo>
                    <a:pt x="2091" y="349"/>
                  </a:lnTo>
                  <a:cubicBezTo>
                    <a:pt x="2102" y="350"/>
                    <a:pt x="2111" y="350"/>
                    <a:pt x="2118" y="350"/>
                  </a:cubicBezTo>
                  <a:cubicBezTo>
                    <a:pt x="2148" y="350"/>
                    <a:pt x="2139" y="341"/>
                    <a:pt x="2091" y="333"/>
                  </a:cubicBezTo>
                  <a:cubicBezTo>
                    <a:pt x="2034" y="321"/>
                    <a:pt x="2094" y="324"/>
                    <a:pt x="2094" y="321"/>
                  </a:cubicBezTo>
                  <a:cubicBezTo>
                    <a:pt x="2139" y="324"/>
                    <a:pt x="2167" y="326"/>
                    <a:pt x="2175" y="326"/>
                  </a:cubicBezTo>
                  <a:cubicBezTo>
                    <a:pt x="2187" y="326"/>
                    <a:pt x="2145" y="320"/>
                    <a:pt x="2034" y="305"/>
                  </a:cubicBezTo>
                  <a:cubicBezTo>
                    <a:pt x="2011" y="301"/>
                    <a:pt x="1987" y="298"/>
                    <a:pt x="1962" y="298"/>
                  </a:cubicBezTo>
                  <a:cubicBezTo>
                    <a:pt x="1947" y="298"/>
                    <a:pt x="1931" y="299"/>
                    <a:pt x="1915" y="302"/>
                  </a:cubicBezTo>
                  <a:lnTo>
                    <a:pt x="1915" y="314"/>
                  </a:lnTo>
                  <a:lnTo>
                    <a:pt x="1856" y="292"/>
                  </a:lnTo>
                  <a:cubicBezTo>
                    <a:pt x="1818" y="277"/>
                    <a:pt x="1781" y="264"/>
                    <a:pt x="1740" y="261"/>
                  </a:cubicBezTo>
                  <a:cubicBezTo>
                    <a:pt x="1718" y="258"/>
                    <a:pt x="1699" y="255"/>
                    <a:pt x="1680" y="248"/>
                  </a:cubicBezTo>
                  <a:lnTo>
                    <a:pt x="1680" y="248"/>
                  </a:lnTo>
                  <a:lnTo>
                    <a:pt x="1799" y="264"/>
                  </a:lnTo>
                  <a:cubicBezTo>
                    <a:pt x="1856" y="280"/>
                    <a:pt x="1915" y="289"/>
                    <a:pt x="1975" y="295"/>
                  </a:cubicBezTo>
                  <a:cubicBezTo>
                    <a:pt x="2023" y="302"/>
                    <a:pt x="2061" y="305"/>
                    <a:pt x="2082" y="305"/>
                  </a:cubicBezTo>
                  <a:cubicBezTo>
                    <a:pt x="2113" y="305"/>
                    <a:pt x="2107" y="299"/>
                    <a:pt x="2038" y="289"/>
                  </a:cubicBezTo>
                  <a:cubicBezTo>
                    <a:pt x="2038" y="286"/>
                    <a:pt x="2038" y="284"/>
                    <a:pt x="2050" y="284"/>
                  </a:cubicBezTo>
                  <a:cubicBezTo>
                    <a:pt x="2058" y="284"/>
                    <a:pt x="2072" y="285"/>
                    <a:pt x="2097" y="286"/>
                  </a:cubicBezTo>
                  <a:cubicBezTo>
                    <a:pt x="2116" y="289"/>
                    <a:pt x="2128" y="290"/>
                    <a:pt x="2134" y="290"/>
                  </a:cubicBezTo>
                  <a:cubicBezTo>
                    <a:pt x="2145" y="290"/>
                    <a:pt x="2120" y="283"/>
                    <a:pt x="2038" y="270"/>
                  </a:cubicBezTo>
                  <a:cubicBezTo>
                    <a:pt x="1962" y="256"/>
                    <a:pt x="1935" y="250"/>
                    <a:pt x="1960" y="250"/>
                  </a:cubicBezTo>
                  <a:cubicBezTo>
                    <a:pt x="1973" y="250"/>
                    <a:pt x="2000" y="252"/>
                    <a:pt x="2041" y="255"/>
                  </a:cubicBezTo>
                  <a:cubicBezTo>
                    <a:pt x="2057" y="256"/>
                    <a:pt x="2072" y="256"/>
                    <a:pt x="2084" y="256"/>
                  </a:cubicBezTo>
                  <a:cubicBezTo>
                    <a:pt x="2159" y="256"/>
                    <a:pt x="2152" y="241"/>
                    <a:pt x="2100" y="236"/>
                  </a:cubicBezTo>
                  <a:cubicBezTo>
                    <a:pt x="1984" y="220"/>
                    <a:pt x="1984" y="208"/>
                    <a:pt x="2044" y="208"/>
                  </a:cubicBezTo>
                  <a:cubicBezTo>
                    <a:pt x="2054" y="208"/>
                    <a:pt x="2063" y="209"/>
                    <a:pt x="2070" y="209"/>
                  </a:cubicBezTo>
                  <a:cubicBezTo>
                    <a:pt x="2102" y="209"/>
                    <a:pt x="2093" y="203"/>
                    <a:pt x="2044" y="195"/>
                  </a:cubicBezTo>
                  <a:lnTo>
                    <a:pt x="2044" y="195"/>
                  </a:lnTo>
                  <a:cubicBezTo>
                    <a:pt x="2071" y="198"/>
                    <a:pt x="2097" y="200"/>
                    <a:pt x="2114" y="200"/>
                  </a:cubicBezTo>
                  <a:cubicBezTo>
                    <a:pt x="2134" y="200"/>
                    <a:pt x="2138" y="197"/>
                    <a:pt x="2107" y="192"/>
                  </a:cubicBezTo>
                  <a:cubicBezTo>
                    <a:pt x="2107" y="192"/>
                    <a:pt x="2107" y="186"/>
                    <a:pt x="2047" y="186"/>
                  </a:cubicBezTo>
                  <a:lnTo>
                    <a:pt x="1928" y="167"/>
                  </a:lnTo>
                  <a:cubicBezTo>
                    <a:pt x="1890" y="167"/>
                    <a:pt x="1850" y="167"/>
                    <a:pt x="1809" y="161"/>
                  </a:cubicBezTo>
                  <a:cubicBezTo>
                    <a:pt x="1760" y="155"/>
                    <a:pt x="1798" y="148"/>
                    <a:pt x="1924" y="148"/>
                  </a:cubicBezTo>
                  <a:cubicBezTo>
                    <a:pt x="1944" y="148"/>
                    <a:pt x="1966" y="148"/>
                    <a:pt x="1991" y="148"/>
                  </a:cubicBezTo>
                  <a:lnTo>
                    <a:pt x="2110" y="148"/>
                  </a:lnTo>
                  <a:lnTo>
                    <a:pt x="1991" y="139"/>
                  </a:lnTo>
                  <a:cubicBezTo>
                    <a:pt x="1991" y="137"/>
                    <a:pt x="1991" y="133"/>
                    <a:pt x="2010" y="133"/>
                  </a:cubicBezTo>
                  <a:cubicBezTo>
                    <a:pt x="2019" y="133"/>
                    <a:pt x="2032" y="134"/>
                    <a:pt x="2050" y="136"/>
                  </a:cubicBezTo>
                  <a:cubicBezTo>
                    <a:pt x="2075" y="137"/>
                    <a:pt x="2089" y="138"/>
                    <a:pt x="2098" y="138"/>
                  </a:cubicBezTo>
                  <a:cubicBezTo>
                    <a:pt x="2110" y="138"/>
                    <a:pt x="2110" y="136"/>
                    <a:pt x="2110" y="133"/>
                  </a:cubicBezTo>
                  <a:cubicBezTo>
                    <a:pt x="2110" y="133"/>
                    <a:pt x="2110" y="129"/>
                    <a:pt x="2050" y="126"/>
                  </a:cubicBezTo>
                  <a:cubicBezTo>
                    <a:pt x="1934" y="117"/>
                    <a:pt x="1934" y="117"/>
                    <a:pt x="1994" y="117"/>
                  </a:cubicBezTo>
                  <a:cubicBezTo>
                    <a:pt x="2015" y="117"/>
                    <a:pt x="2032" y="118"/>
                    <a:pt x="2046" y="118"/>
                  </a:cubicBezTo>
                  <a:cubicBezTo>
                    <a:pt x="2109" y="118"/>
                    <a:pt x="2092" y="112"/>
                    <a:pt x="1994" y="104"/>
                  </a:cubicBezTo>
                  <a:cubicBezTo>
                    <a:pt x="1875" y="98"/>
                    <a:pt x="1875" y="98"/>
                    <a:pt x="1994" y="98"/>
                  </a:cubicBezTo>
                  <a:cubicBezTo>
                    <a:pt x="2009" y="100"/>
                    <a:pt x="2025" y="101"/>
                    <a:pt x="2040" y="101"/>
                  </a:cubicBezTo>
                  <a:cubicBezTo>
                    <a:pt x="2065" y="101"/>
                    <a:pt x="2090" y="99"/>
                    <a:pt x="2113" y="95"/>
                  </a:cubicBezTo>
                  <a:lnTo>
                    <a:pt x="2053" y="92"/>
                  </a:lnTo>
                  <a:cubicBezTo>
                    <a:pt x="1937" y="86"/>
                    <a:pt x="1937" y="82"/>
                    <a:pt x="1997" y="79"/>
                  </a:cubicBezTo>
                  <a:lnTo>
                    <a:pt x="1997" y="79"/>
                  </a:lnTo>
                  <a:cubicBezTo>
                    <a:pt x="2011" y="80"/>
                    <a:pt x="2022" y="80"/>
                    <a:pt x="2029" y="80"/>
                  </a:cubicBezTo>
                  <a:cubicBezTo>
                    <a:pt x="2053" y="80"/>
                    <a:pt x="2042" y="76"/>
                    <a:pt x="1997" y="67"/>
                  </a:cubicBezTo>
                  <a:cubicBezTo>
                    <a:pt x="2000" y="57"/>
                    <a:pt x="2000" y="54"/>
                    <a:pt x="2060" y="54"/>
                  </a:cubicBezTo>
                  <a:cubicBezTo>
                    <a:pt x="2108" y="55"/>
                    <a:pt x="2136" y="56"/>
                    <a:pt x="2144" y="56"/>
                  </a:cubicBezTo>
                  <a:cubicBezTo>
                    <a:pt x="2156" y="56"/>
                    <a:pt x="2127" y="55"/>
                    <a:pt x="2060" y="51"/>
                  </a:cubicBezTo>
                  <a:cubicBezTo>
                    <a:pt x="2000" y="45"/>
                    <a:pt x="2000" y="45"/>
                    <a:pt x="2060" y="35"/>
                  </a:cubicBezTo>
                  <a:cubicBezTo>
                    <a:pt x="2119" y="32"/>
                    <a:pt x="2119" y="32"/>
                    <a:pt x="2060" y="26"/>
                  </a:cubicBezTo>
                  <a:cubicBezTo>
                    <a:pt x="2035" y="25"/>
                    <a:pt x="2011" y="24"/>
                    <a:pt x="1987" y="24"/>
                  </a:cubicBezTo>
                  <a:cubicBezTo>
                    <a:pt x="1953" y="24"/>
                    <a:pt x="1919" y="25"/>
                    <a:pt x="1884" y="29"/>
                  </a:cubicBezTo>
                  <a:cubicBezTo>
                    <a:pt x="1884" y="32"/>
                    <a:pt x="1884" y="32"/>
                    <a:pt x="1825" y="32"/>
                  </a:cubicBezTo>
                  <a:lnTo>
                    <a:pt x="1825" y="23"/>
                  </a:lnTo>
                  <a:cubicBezTo>
                    <a:pt x="1825" y="20"/>
                    <a:pt x="1825" y="17"/>
                    <a:pt x="1768" y="7"/>
                  </a:cubicBezTo>
                  <a:cubicBezTo>
                    <a:pt x="1738" y="2"/>
                    <a:pt x="1694" y="0"/>
                    <a:pt x="16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53"/>
            <p:cNvSpPr/>
            <p:nvPr/>
          </p:nvSpPr>
          <p:spPr>
            <a:xfrm>
              <a:off x="5374159" y="3386141"/>
              <a:ext cx="56339" cy="44626"/>
            </a:xfrm>
            <a:custGeom>
              <a:avLst/>
              <a:gdLst/>
              <a:ahLst/>
              <a:cxnLst/>
              <a:rect l="l" t="t" r="r" b="b"/>
              <a:pathLst>
                <a:path w="2660" h="2107" extrusionOk="0">
                  <a:moveTo>
                    <a:pt x="1917" y="1"/>
                  </a:moveTo>
                  <a:cubicBezTo>
                    <a:pt x="1916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8" y="97"/>
                    <a:pt x="1918" y="40"/>
                  </a:cubicBezTo>
                  <a:cubicBezTo>
                    <a:pt x="1918" y="15"/>
                    <a:pt x="1918" y="1"/>
                    <a:pt x="1917" y="1"/>
                  </a:cubicBezTo>
                  <a:close/>
                  <a:moveTo>
                    <a:pt x="2608" y="491"/>
                  </a:moveTo>
                  <a:cubicBezTo>
                    <a:pt x="2601" y="529"/>
                    <a:pt x="2601" y="570"/>
                    <a:pt x="2604" y="607"/>
                  </a:cubicBezTo>
                  <a:lnTo>
                    <a:pt x="2608" y="607"/>
                  </a:lnTo>
                  <a:cubicBezTo>
                    <a:pt x="2608" y="607"/>
                    <a:pt x="2611" y="551"/>
                    <a:pt x="2611" y="491"/>
                  </a:cubicBezTo>
                  <a:close/>
                  <a:moveTo>
                    <a:pt x="764" y="1019"/>
                  </a:moveTo>
                  <a:cubicBezTo>
                    <a:pt x="763" y="1019"/>
                    <a:pt x="764" y="1031"/>
                    <a:pt x="765" y="1050"/>
                  </a:cubicBezTo>
                  <a:lnTo>
                    <a:pt x="765" y="1050"/>
                  </a:lnTo>
                  <a:cubicBezTo>
                    <a:pt x="764" y="1029"/>
                    <a:pt x="764" y="1019"/>
                    <a:pt x="764" y="1019"/>
                  </a:cubicBezTo>
                  <a:close/>
                  <a:moveTo>
                    <a:pt x="765" y="1050"/>
                  </a:moveTo>
                  <a:cubicBezTo>
                    <a:pt x="765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5" y="1053"/>
                    <a:pt x="765" y="1050"/>
                  </a:cubicBezTo>
                  <a:close/>
                  <a:moveTo>
                    <a:pt x="2065" y="1096"/>
                  </a:moveTo>
                  <a:cubicBezTo>
                    <a:pt x="2065" y="1096"/>
                    <a:pt x="2065" y="1103"/>
                    <a:pt x="2065" y="1121"/>
                  </a:cubicBezTo>
                  <a:lnTo>
                    <a:pt x="2065" y="1124"/>
                  </a:lnTo>
                  <a:cubicBezTo>
                    <a:pt x="2069" y="1143"/>
                    <a:pt x="2065" y="1162"/>
                    <a:pt x="2059" y="1181"/>
                  </a:cubicBezTo>
                  <a:lnTo>
                    <a:pt x="2059" y="1121"/>
                  </a:lnTo>
                  <a:cubicBezTo>
                    <a:pt x="2061" y="1121"/>
                    <a:pt x="2063" y="1096"/>
                    <a:pt x="2065" y="1096"/>
                  </a:cubicBezTo>
                  <a:close/>
                  <a:moveTo>
                    <a:pt x="2363" y="1046"/>
                  </a:moveTo>
                  <a:cubicBezTo>
                    <a:pt x="2360" y="1065"/>
                    <a:pt x="2357" y="1084"/>
                    <a:pt x="2357" y="1106"/>
                  </a:cubicBezTo>
                  <a:cubicBezTo>
                    <a:pt x="2357" y="1165"/>
                    <a:pt x="2360" y="1165"/>
                    <a:pt x="2363" y="1165"/>
                  </a:cubicBezTo>
                  <a:cubicBezTo>
                    <a:pt x="2365" y="1183"/>
                    <a:pt x="2367" y="1190"/>
                    <a:pt x="2368" y="1190"/>
                  </a:cubicBezTo>
                  <a:cubicBezTo>
                    <a:pt x="2371" y="1190"/>
                    <a:pt x="2373" y="1148"/>
                    <a:pt x="2373" y="1106"/>
                  </a:cubicBezTo>
                  <a:cubicBezTo>
                    <a:pt x="2373" y="1049"/>
                    <a:pt x="2369" y="1046"/>
                    <a:pt x="2363" y="1046"/>
                  </a:cubicBezTo>
                  <a:close/>
                  <a:moveTo>
                    <a:pt x="734" y="1231"/>
                  </a:moveTo>
                  <a:lnTo>
                    <a:pt x="734" y="1231"/>
                  </a:lnTo>
                  <a:cubicBezTo>
                    <a:pt x="732" y="1231"/>
                    <a:pt x="731" y="1256"/>
                    <a:pt x="732" y="1256"/>
                  </a:cubicBezTo>
                  <a:cubicBezTo>
                    <a:pt x="732" y="1256"/>
                    <a:pt x="733" y="1250"/>
                    <a:pt x="734" y="1231"/>
                  </a:cubicBezTo>
                  <a:close/>
                  <a:moveTo>
                    <a:pt x="2391" y="1168"/>
                  </a:moveTo>
                  <a:cubicBezTo>
                    <a:pt x="2391" y="1209"/>
                    <a:pt x="2388" y="1247"/>
                    <a:pt x="2382" y="1284"/>
                  </a:cubicBezTo>
                  <a:cubicBezTo>
                    <a:pt x="2379" y="1247"/>
                    <a:pt x="2379" y="1206"/>
                    <a:pt x="2385" y="1168"/>
                  </a:cubicBezTo>
                  <a:close/>
                  <a:moveTo>
                    <a:pt x="1620" y="1178"/>
                  </a:moveTo>
                  <a:lnTo>
                    <a:pt x="1624" y="1237"/>
                  </a:lnTo>
                  <a:lnTo>
                    <a:pt x="1620" y="1297"/>
                  </a:lnTo>
                  <a:lnTo>
                    <a:pt x="1617" y="1297"/>
                  </a:lnTo>
                  <a:cubicBezTo>
                    <a:pt x="1614" y="1256"/>
                    <a:pt x="1614" y="1218"/>
                    <a:pt x="1620" y="1178"/>
                  </a:cubicBezTo>
                  <a:close/>
                  <a:moveTo>
                    <a:pt x="1894" y="1249"/>
                  </a:moveTo>
                  <a:cubicBezTo>
                    <a:pt x="1895" y="1249"/>
                    <a:pt x="1897" y="1276"/>
                    <a:pt x="1899" y="1278"/>
                  </a:cubicBezTo>
                  <a:cubicBezTo>
                    <a:pt x="1902" y="1326"/>
                    <a:pt x="1902" y="1335"/>
                    <a:pt x="1899" y="1335"/>
                  </a:cubicBezTo>
                  <a:cubicBezTo>
                    <a:pt x="1898" y="1335"/>
                    <a:pt x="1897" y="1335"/>
                    <a:pt x="1896" y="1334"/>
                  </a:cubicBezTo>
                  <a:cubicBezTo>
                    <a:pt x="1896" y="1316"/>
                    <a:pt x="1893" y="1297"/>
                    <a:pt x="1893" y="1275"/>
                  </a:cubicBezTo>
                  <a:cubicBezTo>
                    <a:pt x="1893" y="1255"/>
                    <a:pt x="1893" y="1249"/>
                    <a:pt x="1894" y="1249"/>
                  </a:cubicBezTo>
                  <a:close/>
                  <a:moveTo>
                    <a:pt x="1545" y="1168"/>
                  </a:moveTo>
                  <a:cubicBezTo>
                    <a:pt x="1548" y="1168"/>
                    <a:pt x="1545" y="1284"/>
                    <a:pt x="1545" y="1344"/>
                  </a:cubicBezTo>
                  <a:cubicBezTo>
                    <a:pt x="1542" y="1344"/>
                    <a:pt x="1542" y="1344"/>
                    <a:pt x="1542" y="1284"/>
                  </a:cubicBezTo>
                  <a:cubicBezTo>
                    <a:pt x="1542" y="1225"/>
                    <a:pt x="1545" y="1168"/>
                    <a:pt x="1545" y="1168"/>
                  </a:cubicBezTo>
                  <a:close/>
                  <a:moveTo>
                    <a:pt x="1953" y="1225"/>
                  </a:moveTo>
                  <a:cubicBezTo>
                    <a:pt x="1956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3" y="1344"/>
                    <a:pt x="1950" y="1344"/>
                    <a:pt x="1950" y="1284"/>
                  </a:cubicBezTo>
                  <a:cubicBezTo>
                    <a:pt x="1950" y="1265"/>
                    <a:pt x="1950" y="1244"/>
                    <a:pt x="1953" y="1225"/>
                  </a:cubicBezTo>
                  <a:close/>
                  <a:moveTo>
                    <a:pt x="727" y="1287"/>
                  </a:moveTo>
                  <a:lnTo>
                    <a:pt x="730" y="1347"/>
                  </a:lnTo>
                  <a:lnTo>
                    <a:pt x="727" y="1347"/>
                  </a:lnTo>
                  <a:cubicBezTo>
                    <a:pt x="724" y="1347"/>
                    <a:pt x="724" y="1347"/>
                    <a:pt x="724" y="1287"/>
                  </a:cubicBezTo>
                  <a:close/>
                  <a:moveTo>
                    <a:pt x="1805" y="1322"/>
                  </a:moveTo>
                  <a:cubicBezTo>
                    <a:pt x="1805" y="1342"/>
                    <a:pt x="1805" y="1348"/>
                    <a:pt x="1805" y="1348"/>
                  </a:cubicBezTo>
                  <a:cubicBezTo>
                    <a:pt x="1804" y="1348"/>
                    <a:pt x="1803" y="1322"/>
                    <a:pt x="1805" y="1322"/>
                  </a:cubicBezTo>
                  <a:close/>
                  <a:moveTo>
                    <a:pt x="756" y="1291"/>
                  </a:moveTo>
                  <a:lnTo>
                    <a:pt x="759" y="1294"/>
                  </a:lnTo>
                  <a:lnTo>
                    <a:pt x="762" y="1353"/>
                  </a:lnTo>
                  <a:lnTo>
                    <a:pt x="759" y="1350"/>
                  </a:lnTo>
                  <a:cubicBezTo>
                    <a:pt x="756" y="1350"/>
                    <a:pt x="756" y="1350"/>
                    <a:pt x="756" y="1291"/>
                  </a:cubicBezTo>
                  <a:close/>
                  <a:moveTo>
                    <a:pt x="1235" y="1240"/>
                  </a:moveTo>
                  <a:cubicBezTo>
                    <a:pt x="1238" y="1281"/>
                    <a:pt x="1238" y="1322"/>
                    <a:pt x="1232" y="1359"/>
                  </a:cubicBezTo>
                  <a:cubicBezTo>
                    <a:pt x="1226" y="1359"/>
                    <a:pt x="1226" y="1359"/>
                    <a:pt x="1226" y="1300"/>
                  </a:cubicBezTo>
                  <a:cubicBezTo>
                    <a:pt x="1226" y="1240"/>
                    <a:pt x="1232" y="1240"/>
                    <a:pt x="1235" y="1240"/>
                  </a:cubicBezTo>
                  <a:close/>
                  <a:moveTo>
                    <a:pt x="2128" y="1250"/>
                  </a:moveTo>
                  <a:cubicBezTo>
                    <a:pt x="2128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22" y="1328"/>
                    <a:pt x="2122" y="1287"/>
                    <a:pt x="2125" y="1250"/>
                  </a:cubicBezTo>
                  <a:close/>
                  <a:moveTo>
                    <a:pt x="1451" y="1272"/>
                  </a:moveTo>
                  <a:lnTo>
                    <a:pt x="1454" y="1331"/>
                  </a:lnTo>
                  <a:lnTo>
                    <a:pt x="1451" y="1391"/>
                  </a:lnTo>
                  <a:lnTo>
                    <a:pt x="1448" y="1391"/>
                  </a:lnTo>
                  <a:cubicBezTo>
                    <a:pt x="1445" y="1350"/>
                    <a:pt x="1448" y="1312"/>
                    <a:pt x="1451" y="1272"/>
                  </a:cubicBezTo>
                  <a:close/>
                  <a:moveTo>
                    <a:pt x="779" y="1296"/>
                  </a:moveTo>
                  <a:cubicBezTo>
                    <a:pt x="780" y="1296"/>
                    <a:pt x="780" y="1296"/>
                    <a:pt x="781" y="1297"/>
                  </a:cubicBezTo>
                  <a:cubicBezTo>
                    <a:pt x="784" y="1297"/>
                    <a:pt x="784" y="1297"/>
                    <a:pt x="781" y="1356"/>
                  </a:cubicBezTo>
                  <a:lnTo>
                    <a:pt x="784" y="1356"/>
                  </a:lnTo>
                  <a:cubicBezTo>
                    <a:pt x="782" y="1384"/>
                    <a:pt x="781" y="1398"/>
                    <a:pt x="779" y="1398"/>
                  </a:cubicBezTo>
                  <a:cubicBezTo>
                    <a:pt x="778" y="1398"/>
                    <a:pt x="777" y="1383"/>
                    <a:pt x="777" y="1353"/>
                  </a:cubicBezTo>
                  <a:cubicBezTo>
                    <a:pt x="777" y="1305"/>
                    <a:pt x="777" y="1296"/>
                    <a:pt x="779" y="1296"/>
                  </a:cubicBezTo>
                  <a:close/>
                  <a:moveTo>
                    <a:pt x="1103" y="1281"/>
                  </a:moveTo>
                  <a:lnTo>
                    <a:pt x="1107" y="1284"/>
                  </a:lnTo>
                  <a:cubicBezTo>
                    <a:pt x="1107" y="1341"/>
                    <a:pt x="1103" y="1400"/>
                    <a:pt x="1103" y="1400"/>
                  </a:cubicBezTo>
                  <a:lnTo>
                    <a:pt x="1100" y="1400"/>
                  </a:lnTo>
                  <a:cubicBezTo>
                    <a:pt x="1100" y="1359"/>
                    <a:pt x="1100" y="1322"/>
                    <a:pt x="1103" y="1281"/>
                  </a:cubicBezTo>
                  <a:close/>
                  <a:moveTo>
                    <a:pt x="1821" y="1325"/>
                  </a:moveTo>
                  <a:lnTo>
                    <a:pt x="1824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8" y="1403"/>
                    <a:pt x="1818" y="1363"/>
                    <a:pt x="1821" y="1325"/>
                  </a:cubicBezTo>
                  <a:close/>
                  <a:moveTo>
                    <a:pt x="696" y="1344"/>
                  </a:moveTo>
                  <a:cubicBezTo>
                    <a:pt x="696" y="1344"/>
                    <a:pt x="699" y="1403"/>
                    <a:pt x="699" y="1460"/>
                  </a:cubicBezTo>
                  <a:lnTo>
                    <a:pt x="696" y="1460"/>
                  </a:lnTo>
                  <a:cubicBezTo>
                    <a:pt x="693" y="1441"/>
                    <a:pt x="690" y="1422"/>
                    <a:pt x="693" y="1400"/>
                  </a:cubicBezTo>
                  <a:cubicBezTo>
                    <a:pt x="690" y="1381"/>
                    <a:pt x="693" y="1363"/>
                    <a:pt x="696" y="1344"/>
                  </a:cubicBezTo>
                  <a:close/>
                  <a:moveTo>
                    <a:pt x="2222" y="1203"/>
                  </a:moveTo>
                  <a:lnTo>
                    <a:pt x="2228" y="1206"/>
                  </a:lnTo>
                  <a:lnTo>
                    <a:pt x="2222" y="1322"/>
                  </a:lnTo>
                  <a:cubicBezTo>
                    <a:pt x="2219" y="1419"/>
                    <a:pt x="2217" y="1462"/>
                    <a:pt x="2216" y="1462"/>
                  </a:cubicBezTo>
                  <a:cubicBezTo>
                    <a:pt x="2216" y="1462"/>
                    <a:pt x="2216" y="1433"/>
                    <a:pt x="2216" y="1381"/>
                  </a:cubicBezTo>
                  <a:cubicBezTo>
                    <a:pt x="2216" y="1322"/>
                    <a:pt x="2216" y="1262"/>
                    <a:pt x="2222" y="1203"/>
                  </a:cubicBezTo>
                  <a:close/>
                  <a:moveTo>
                    <a:pt x="573" y="1299"/>
                  </a:moveTo>
                  <a:cubicBezTo>
                    <a:pt x="573" y="1299"/>
                    <a:pt x="574" y="1305"/>
                    <a:pt x="574" y="1325"/>
                  </a:cubicBezTo>
                  <a:lnTo>
                    <a:pt x="574" y="1385"/>
                  </a:lnTo>
                  <a:cubicBezTo>
                    <a:pt x="572" y="1427"/>
                    <a:pt x="569" y="1467"/>
                    <a:pt x="568" y="1467"/>
                  </a:cubicBezTo>
                  <a:cubicBezTo>
                    <a:pt x="568" y="1467"/>
                    <a:pt x="568" y="1461"/>
                    <a:pt x="568" y="1444"/>
                  </a:cubicBezTo>
                  <a:cubicBezTo>
                    <a:pt x="568" y="1444"/>
                    <a:pt x="568" y="1385"/>
                    <a:pt x="571" y="1325"/>
                  </a:cubicBezTo>
                  <a:cubicBezTo>
                    <a:pt x="571" y="1325"/>
                    <a:pt x="572" y="1299"/>
                    <a:pt x="573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6" y="1388"/>
                    <a:pt x="1846" y="1447"/>
                  </a:cubicBezTo>
                  <a:cubicBezTo>
                    <a:pt x="1846" y="1472"/>
                    <a:pt x="1846" y="1486"/>
                    <a:pt x="1845" y="1486"/>
                  </a:cubicBezTo>
                  <a:cubicBezTo>
                    <a:pt x="1844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61" y="1253"/>
                  </a:moveTo>
                  <a:cubicBezTo>
                    <a:pt x="2564" y="1291"/>
                    <a:pt x="2567" y="1331"/>
                    <a:pt x="2567" y="1372"/>
                  </a:cubicBezTo>
                  <a:cubicBezTo>
                    <a:pt x="2570" y="1488"/>
                    <a:pt x="2570" y="1488"/>
                    <a:pt x="2564" y="1488"/>
                  </a:cubicBezTo>
                  <a:cubicBezTo>
                    <a:pt x="2561" y="1488"/>
                    <a:pt x="2557" y="1488"/>
                    <a:pt x="2557" y="1428"/>
                  </a:cubicBezTo>
                  <a:lnTo>
                    <a:pt x="2561" y="1428"/>
                  </a:lnTo>
                  <a:cubicBezTo>
                    <a:pt x="2561" y="1446"/>
                    <a:pt x="2561" y="1453"/>
                    <a:pt x="2561" y="1453"/>
                  </a:cubicBezTo>
                  <a:cubicBezTo>
                    <a:pt x="2562" y="1453"/>
                    <a:pt x="2563" y="1411"/>
                    <a:pt x="2561" y="1369"/>
                  </a:cubicBezTo>
                  <a:lnTo>
                    <a:pt x="2561" y="1253"/>
                  </a:lnTo>
                  <a:close/>
                  <a:moveTo>
                    <a:pt x="2601" y="1375"/>
                  </a:moveTo>
                  <a:lnTo>
                    <a:pt x="2604" y="1435"/>
                  </a:lnTo>
                  <a:cubicBezTo>
                    <a:pt x="2604" y="1494"/>
                    <a:pt x="2601" y="1494"/>
                    <a:pt x="2598" y="1494"/>
                  </a:cubicBezTo>
                  <a:cubicBezTo>
                    <a:pt x="2595" y="1491"/>
                    <a:pt x="2595" y="1494"/>
                    <a:pt x="2595" y="1435"/>
                  </a:cubicBezTo>
                  <a:cubicBezTo>
                    <a:pt x="2595" y="1413"/>
                    <a:pt x="2595" y="1394"/>
                    <a:pt x="2601" y="1375"/>
                  </a:cubicBezTo>
                  <a:close/>
                  <a:moveTo>
                    <a:pt x="2009" y="1469"/>
                  </a:moveTo>
                  <a:lnTo>
                    <a:pt x="2012" y="1529"/>
                  </a:lnTo>
                  <a:lnTo>
                    <a:pt x="2009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4" y="1413"/>
                  </a:moveTo>
                  <a:lnTo>
                    <a:pt x="2040" y="1416"/>
                  </a:lnTo>
                  <a:cubicBezTo>
                    <a:pt x="2044" y="1454"/>
                    <a:pt x="2040" y="1494"/>
                    <a:pt x="2037" y="1532"/>
                  </a:cubicBezTo>
                  <a:cubicBezTo>
                    <a:pt x="2036" y="1548"/>
                    <a:pt x="2036" y="1555"/>
                    <a:pt x="2035" y="1555"/>
                  </a:cubicBezTo>
                  <a:cubicBezTo>
                    <a:pt x="2033" y="1555"/>
                    <a:pt x="2032" y="1500"/>
                    <a:pt x="2034" y="1413"/>
                  </a:cubicBezTo>
                  <a:close/>
                  <a:moveTo>
                    <a:pt x="2235" y="1441"/>
                  </a:moveTo>
                  <a:lnTo>
                    <a:pt x="2238" y="1501"/>
                  </a:lnTo>
                  <a:cubicBezTo>
                    <a:pt x="2238" y="1560"/>
                    <a:pt x="2235" y="1560"/>
                    <a:pt x="2232" y="1560"/>
                  </a:cubicBezTo>
                  <a:lnTo>
                    <a:pt x="2232" y="1501"/>
                  </a:lnTo>
                  <a:lnTo>
                    <a:pt x="2235" y="1441"/>
                  </a:lnTo>
                  <a:close/>
                  <a:moveTo>
                    <a:pt x="2153" y="1432"/>
                  </a:moveTo>
                  <a:cubicBezTo>
                    <a:pt x="2156" y="1432"/>
                    <a:pt x="2153" y="1491"/>
                    <a:pt x="2150" y="1607"/>
                  </a:cubicBezTo>
                  <a:cubicBezTo>
                    <a:pt x="2147" y="1632"/>
                    <a:pt x="2146" y="1646"/>
                    <a:pt x="2145" y="1646"/>
                  </a:cubicBezTo>
                  <a:cubicBezTo>
                    <a:pt x="2144" y="1646"/>
                    <a:pt x="2145" y="1617"/>
                    <a:pt x="2147" y="1548"/>
                  </a:cubicBezTo>
                  <a:cubicBezTo>
                    <a:pt x="2150" y="1488"/>
                    <a:pt x="2153" y="1432"/>
                    <a:pt x="2153" y="1432"/>
                  </a:cubicBezTo>
                  <a:close/>
                  <a:moveTo>
                    <a:pt x="467" y="1488"/>
                  </a:moveTo>
                  <a:cubicBezTo>
                    <a:pt x="470" y="1548"/>
                    <a:pt x="467" y="1607"/>
                    <a:pt x="464" y="1663"/>
                  </a:cubicBezTo>
                  <a:cubicBezTo>
                    <a:pt x="461" y="1663"/>
                    <a:pt x="461" y="1663"/>
                    <a:pt x="461" y="1604"/>
                  </a:cubicBezTo>
                  <a:cubicBezTo>
                    <a:pt x="458" y="1566"/>
                    <a:pt x="461" y="1526"/>
                    <a:pt x="467" y="1488"/>
                  </a:cubicBezTo>
                  <a:close/>
                  <a:moveTo>
                    <a:pt x="1975" y="1582"/>
                  </a:moveTo>
                  <a:cubicBezTo>
                    <a:pt x="1971" y="1601"/>
                    <a:pt x="1971" y="1623"/>
                    <a:pt x="1971" y="1642"/>
                  </a:cubicBezTo>
                  <a:cubicBezTo>
                    <a:pt x="1971" y="1660"/>
                    <a:pt x="1971" y="1682"/>
                    <a:pt x="1975" y="1701"/>
                  </a:cubicBezTo>
                  <a:lnTo>
                    <a:pt x="1978" y="1701"/>
                  </a:lnTo>
                  <a:cubicBezTo>
                    <a:pt x="1978" y="1642"/>
                    <a:pt x="1975" y="1582"/>
                    <a:pt x="1975" y="1582"/>
                  </a:cubicBezTo>
                  <a:close/>
                  <a:moveTo>
                    <a:pt x="28" y="1455"/>
                  </a:moveTo>
                  <a:cubicBezTo>
                    <a:pt x="29" y="1455"/>
                    <a:pt x="29" y="1485"/>
                    <a:pt x="29" y="1544"/>
                  </a:cubicBezTo>
                  <a:cubicBezTo>
                    <a:pt x="32" y="1582"/>
                    <a:pt x="29" y="1623"/>
                    <a:pt x="25" y="1660"/>
                  </a:cubicBezTo>
                  <a:cubicBezTo>
                    <a:pt x="24" y="1695"/>
                    <a:pt x="22" y="1710"/>
                    <a:pt x="21" y="1710"/>
                  </a:cubicBezTo>
                  <a:cubicBezTo>
                    <a:pt x="20" y="1710"/>
                    <a:pt x="21" y="1626"/>
                    <a:pt x="25" y="1544"/>
                  </a:cubicBezTo>
                  <a:cubicBezTo>
                    <a:pt x="27" y="1485"/>
                    <a:pt x="28" y="1455"/>
                    <a:pt x="28" y="1455"/>
                  </a:cubicBezTo>
                  <a:close/>
                  <a:moveTo>
                    <a:pt x="840" y="1601"/>
                  </a:moveTo>
                  <a:lnTo>
                    <a:pt x="843" y="1660"/>
                  </a:lnTo>
                  <a:cubicBezTo>
                    <a:pt x="843" y="1714"/>
                    <a:pt x="841" y="1717"/>
                    <a:pt x="840" y="1717"/>
                  </a:cubicBezTo>
                  <a:cubicBezTo>
                    <a:pt x="840" y="1717"/>
                    <a:pt x="840" y="1717"/>
                    <a:pt x="840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7" y="1638"/>
                    <a:pt x="840" y="1620"/>
                    <a:pt x="840" y="1601"/>
                  </a:cubicBezTo>
                  <a:close/>
                  <a:moveTo>
                    <a:pt x="1495" y="1632"/>
                  </a:moveTo>
                  <a:cubicBezTo>
                    <a:pt x="1495" y="1692"/>
                    <a:pt x="1492" y="1751"/>
                    <a:pt x="1492" y="1751"/>
                  </a:cubicBezTo>
                  <a:lnTo>
                    <a:pt x="1489" y="1751"/>
                  </a:lnTo>
                  <a:cubicBezTo>
                    <a:pt x="1486" y="1710"/>
                    <a:pt x="1489" y="1673"/>
                    <a:pt x="1492" y="1632"/>
                  </a:cubicBezTo>
                  <a:close/>
                  <a:moveTo>
                    <a:pt x="803" y="1654"/>
                  </a:moveTo>
                  <a:lnTo>
                    <a:pt x="806" y="1714"/>
                  </a:lnTo>
                  <a:lnTo>
                    <a:pt x="803" y="1773"/>
                  </a:lnTo>
                  <a:lnTo>
                    <a:pt x="799" y="1770"/>
                  </a:lnTo>
                  <a:cubicBezTo>
                    <a:pt x="799" y="1732"/>
                    <a:pt x="799" y="1692"/>
                    <a:pt x="803" y="1654"/>
                  </a:cubicBezTo>
                  <a:close/>
                  <a:moveTo>
                    <a:pt x="2551" y="1723"/>
                  </a:moveTo>
                  <a:cubicBezTo>
                    <a:pt x="2551" y="1783"/>
                    <a:pt x="2551" y="1783"/>
                    <a:pt x="2551" y="1783"/>
                  </a:cubicBezTo>
                  <a:lnTo>
                    <a:pt x="2554" y="1783"/>
                  </a:lnTo>
                  <a:lnTo>
                    <a:pt x="2551" y="1723"/>
                  </a:lnTo>
                  <a:close/>
                  <a:moveTo>
                    <a:pt x="25" y="952"/>
                  </a:moveTo>
                  <a:cubicBezTo>
                    <a:pt x="22" y="993"/>
                    <a:pt x="19" y="1030"/>
                    <a:pt x="22" y="1071"/>
                  </a:cubicBezTo>
                  <a:lnTo>
                    <a:pt x="16" y="1071"/>
                  </a:lnTo>
                  <a:cubicBezTo>
                    <a:pt x="16" y="1071"/>
                    <a:pt x="16" y="1071"/>
                    <a:pt x="16" y="1071"/>
                  </a:cubicBezTo>
                  <a:cubicBezTo>
                    <a:pt x="15" y="1071"/>
                    <a:pt x="13" y="1074"/>
                    <a:pt x="13" y="1128"/>
                  </a:cubicBezTo>
                  <a:cubicBezTo>
                    <a:pt x="13" y="1187"/>
                    <a:pt x="10" y="1187"/>
                    <a:pt x="7" y="1187"/>
                  </a:cubicBezTo>
                  <a:cubicBezTo>
                    <a:pt x="7" y="1170"/>
                    <a:pt x="6" y="1162"/>
                    <a:pt x="6" y="1162"/>
                  </a:cubicBezTo>
                  <a:lnTo>
                    <a:pt x="6" y="1162"/>
                  </a:lnTo>
                  <a:cubicBezTo>
                    <a:pt x="5" y="1162"/>
                    <a:pt x="4" y="1205"/>
                    <a:pt x="7" y="1247"/>
                  </a:cubicBezTo>
                  <a:cubicBezTo>
                    <a:pt x="10" y="1284"/>
                    <a:pt x="7" y="1325"/>
                    <a:pt x="3" y="1363"/>
                  </a:cubicBezTo>
                  <a:lnTo>
                    <a:pt x="3" y="1482"/>
                  </a:lnTo>
                  <a:cubicBezTo>
                    <a:pt x="0" y="1560"/>
                    <a:pt x="3" y="1638"/>
                    <a:pt x="10" y="1720"/>
                  </a:cubicBezTo>
                  <a:cubicBezTo>
                    <a:pt x="17" y="1755"/>
                    <a:pt x="23" y="1789"/>
                    <a:pt x="27" y="1789"/>
                  </a:cubicBezTo>
                  <a:cubicBezTo>
                    <a:pt x="30" y="1789"/>
                    <a:pt x="32" y="1771"/>
                    <a:pt x="32" y="1723"/>
                  </a:cubicBezTo>
                  <a:cubicBezTo>
                    <a:pt x="32" y="1701"/>
                    <a:pt x="35" y="1682"/>
                    <a:pt x="38" y="1663"/>
                  </a:cubicBezTo>
                  <a:cubicBezTo>
                    <a:pt x="41" y="1682"/>
                    <a:pt x="44" y="1704"/>
                    <a:pt x="44" y="1723"/>
                  </a:cubicBezTo>
                  <a:cubicBezTo>
                    <a:pt x="44" y="1783"/>
                    <a:pt x="57" y="1786"/>
                    <a:pt x="72" y="1786"/>
                  </a:cubicBezTo>
                  <a:cubicBezTo>
                    <a:pt x="91" y="1789"/>
                    <a:pt x="101" y="1792"/>
                    <a:pt x="104" y="1852"/>
                  </a:cubicBezTo>
                  <a:cubicBezTo>
                    <a:pt x="107" y="1911"/>
                    <a:pt x="110" y="1911"/>
                    <a:pt x="110" y="1911"/>
                  </a:cubicBezTo>
                  <a:cubicBezTo>
                    <a:pt x="110" y="1865"/>
                    <a:pt x="121" y="1856"/>
                    <a:pt x="137" y="1856"/>
                  </a:cubicBezTo>
                  <a:cubicBezTo>
                    <a:pt x="141" y="1856"/>
                    <a:pt x="146" y="1857"/>
                    <a:pt x="151" y="1858"/>
                  </a:cubicBezTo>
                  <a:cubicBezTo>
                    <a:pt x="156" y="1858"/>
                    <a:pt x="161" y="1859"/>
                    <a:pt x="165" y="1859"/>
                  </a:cubicBezTo>
                  <a:cubicBezTo>
                    <a:pt x="181" y="1859"/>
                    <a:pt x="195" y="1851"/>
                    <a:pt x="195" y="1804"/>
                  </a:cubicBezTo>
                  <a:lnTo>
                    <a:pt x="201" y="1804"/>
                  </a:lnTo>
                  <a:cubicBezTo>
                    <a:pt x="201" y="1864"/>
                    <a:pt x="207" y="1864"/>
                    <a:pt x="213" y="1867"/>
                  </a:cubicBezTo>
                  <a:cubicBezTo>
                    <a:pt x="220" y="1808"/>
                    <a:pt x="226" y="1808"/>
                    <a:pt x="226" y="1808"/>
                  </a:cubicBezTo>
                  <a:cubicBezTo>
                    <a:pt x="226" y="1867"/>
                    <a:pt x="229" y="1867"/>
                    <a:pt x="235" y="1870"/>
                  </a:cubicBezTo>
                  <a:cubicBezTo>
                    <a:pt x="242" y="1870"/>
                    <a:pt x="245" y="1870"/>
                    <a:pt x="245" y="1811"/>
                  </a:cubicBezTo>
                  <a:cubicBezTo>
                    <a:pt x="248" y="1811"/>
                    <a:pt x="270" y="1814"/>
                    <a:pt x="279" y="1873"/>
                  </a:cubicBezTo>
                  <a:cubicBezTo>
                    <a:pt x="280" y="1891"/>
                    <a:pt x="281" y="1899"/>
                    <a:pt x="282" y="1899"/>
                  </a:cubicBezTo>
                  <a:cubicBezTo>
                    <a:pt x="284" y="1899"/>
                    <a:pt x="286" y="1859"/>
                    <a:pt x="289" y="1817"/>
                  </a:cubicBezTo>
                  <a:cubicBezTo>
                    <a:pt x="285" y="1779"/>
                    <a:pt x="289" y="1739"/>
                    <a:pt x="295" y="1701"/>
                  </a:cubicBezTo>
                  <a:lnTo>
                    <a:pt x="295" y="1817"/>
                  </a:lnTo>
                  <a:cubicBezTo>
                    <a:pt x="292" y="1877"/>
                    <a:pt x="292" y="1877"/>
                    <a:pt x="298" y="1877"/>
                  </a:cubicBezTo>
                  <a:lnTo>
                    <a:pt x="304" y="1880"/>
                  </a:lnTo>
                  <a:cubicBezTo>
                    <a:pt x="304" y="1831"/>
                    <a:pt x="315" y="1822"/>
                    <a:pt x="330" y="1822"/>
                  </a:cubicBezTo>
                  <a:cubicBezTo>
                    <a:pt x="334" y="1822"/>
                    <a:pt x="338" y="1823"/>
                    <a:pt x="342" y="1823"/>
                  </a:cubicBezTo>
                  <a:cubicBezTo>
                    <a:pt x="349" y="1825"/>
                    <a:pt x="355" y="1826"/>
                    <a:pt x="359" y="1826"/>
                  </a:cubicBezTo>
                  <a:cubicBezTo>
                    <a:pt x="374" y="1826"/>
                    <a:pt x="379" y="1815"/>
                    <a:pt x="379" y="1770"/>
                  </a:cubicBezTo>
                  <a:cubicBezTo>
                    <a:pt x="379" y="1741"/>
                    <a:pt x="380" y="1727"/>
                    <a:pt x="382" y="1727"/>
                  </a:cubicBezTo>
                  <a:cubicBezTo>
                    <a:pt x="384" y="1727"/>
                    <a:pt x="387" y="1743"/>
                    <a:pt x="392" y="1773"/>
                  </a:cubicBezTo>
                  <a:cubicBezTo>
                    <a:pt x="404" y="1888"/>
                    <a:pt x="408" y="1929"/>
                    <a:pt x="411" y="1929"/>
                  </a:cubicBezTo>
                  <a:cubicBezTo>
                    <a:pt x="412" y="1929"/>
                    <a:pt x="413" y="1916"/>
                    <a:pt x="414" y="1895"/>
                  </a:cubicBezTo>
                  <a:cubicBezTo>
                    <a:pt x="408" y="1855"/>
                    <a:pt x="408" y="1814"/>
                    <a:pt x="411" y="1776"/>
                  </a:cubicBezTo>
                  <a:cubicBezTo>
                    <a:pt x="411" y="1717"/>
                    <a:pt x="412" y="1687"/>
                    <a:pt x="413" y="1687"/>
                  </a:cubicBezTo>
                  <a:cubicBezTo>
                    <a:pt x="414" y="1687"/>
                    <a:pt x="416" y="1717"/>
                    <a:pt x="417" y="1776"/>
                  </a:cubicBezTo>
                  <a:cubicBezTo>
                    <a:pt x="417" y="1823"/>
                    <a:pt x="424" y="1843"/>
                    <a:pt x="433" y="1843"/>
                  </a:cubicBezTo>
                  <a:cubicBezTo>
                    <a:pt x="447" y="1843"/>
                    <a:pt x="465" y="1795"/>
                    <a:pt x="467" y="1723"/>
                  </a:cubicBezTo>
                  <a:lnTo>
                    <a:pt x="467" y="1783"/>
                  </a:lnTo>
                  <a:cubicBezTo>
                    <a:pt x="467" y="1842"/>
                    <a:pt x="470" y="1842"/>
                    <a:pt x="483" y="1845"/>
                  </a:cubicBezTo>
                  <a:lnTo>
                    <a:pt x="492" y="1845"/>
                  </a:lnTo>
                  <a:cubicBezTo>
                    <a:pt x="492" y="1797"/>
                    <a:pt x="495" y="1779"/>
                    <a:pt x="498" y="1779"/>
                  </a:cubicBezTo>
                  <a:cubicBezTo>
                    <a:pt x="503" y="1779"/>
                    <a:pt x="508" y="1814"/>
                    <a:pt x="508" y="1848"/>
                  </a:cubicBezTo>
                  <a:cubicBezTo>
                    <a:pt x="511" y="1908"/>
                    <a:pt x="511" y="1908"/>
                    <a:pt x="517" y="1908"/>
                  </a:cubicBezTo>
                  <a:cubicBezTo>
                    <a:pt x="521" y="1860"/>
                    <a:pt x="526" y="1843"/>
                    <a:pt x="531" y="1843"/>
                  </a:cubicBezTo>
                  <a:cubicBezTo>
                    <a:pt x="537" y="1843"/>
                    <a:pt x="542" y="1879"/>
                    <a:pt x="542" y="1914"/>
                  </a:cubicBezTo>
                  <a:lnTo>
                    <a:pt x="549" y="1914"/>
                  </a:lnTo>
                  <a:cubicBezTo>
                    <a:pt x="551" y="1866"/>
                    <a:pt x="556" y="1857"/>
                    <a:pt x="559" y="1857"/>
                  </a:cubicBezTo>
                  <a:cubicBezTo>
                    <a:pt x="560" y="1857"/>
                    <a:pt x="561" y="1857"/>
                    <a:pt x="561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71" y="1761"/>
                    <a:pt x="571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3" y="1801"/>
                    <a:pt x="596" y="1801"/>
                  </a:cubicBezTo>
                  <a:cubicBezTo>
                    <a:pt x="611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5" y="1777"/>
                    <a:pt x="627" y="1763"/>
                    <a:pt x="628" y="1763"/>
                  </a:cubicBezTo>
                  <a:cubicBezTo>
                    <a:pt x="629" y="1763"/>
                    <a:pt x="630" y="1777"/>
                    <a:pt x="630" y="1808"/>
                  </a:cubicBezTo>
                  <a:cubicBezTo>
                    <a:pt x="632" y="1838"/>
                    <a:pt x="636" y="1853"/>
                    <a:pt x="640" y="1853"/>
                  </a:cubicBezTo>
                  <a:cubicBezTo>
                    <a:pt x="644" y="1853"/>
                    <a:pt x="649" y="1839"/>
                    <a:pt x="652" y="1811"/>
                  </a:cubicBezTo>
                  <a:lnTo>
                    <a:pt x="658" y="1811"/>
                  </a:lnTo>
                  <a:cubicBezTo>
                    <a:pt x="660" y="1871"/>
                    <a:pt x="663" y="1900"/>
                    <a:pt x="666" y="1900"/>
                  </a:cubicBezTo>
                  <a:cubicBezTo>
                    <a:pt x="669" y="1900"/>
                    <a:pt x="673" y="1871"/>
                    <a:pt x="674" y="1814"/>
                  </a:cubicBezTo>
                  <a:cubicBezTo>
                    <a:pt x="674" y="1873"/>
                    <a:pt x="677" y="1873"/>
                    <a:pt x="680" y="1873"/>
                  </a:cubicBezTo>
                  <a:cubicBezTo>
                    <a:pt x="683" y="1844"/>
                    <a:pt x="688" y="1830"/>
                    <a:pt x="692" y="1830"/>
                  </a:cubicBezTo>
                  <a:cubicBezTo>
                    <a:pt x="696" y="1830"/>
                    <a:pt x="699" y="1846"/>
                    <a:pt x="699" y="1877"/>
                  </a:cubicBezTo>
                  <a:lnTo>
                    <a:pt x="702" y="1877"/>
                  </a:lnTo>
                  <a:cubicBezTo>
                    <a:pt x="705" y="1817"/>
                    <a:pt x="709" y="1817"/>
                    <a:pt x="712" y="1817"/>
                  </a:cubicBezTo>
                  <a:cubicBezTo>
                    <a:pt x="712" y="1818"/>
                    <a:pt x="713" y="1818"/>
                    <a:pt x="713" y="1818"/>
                  </a:cubicBezTo>
                  <a:cubicBezTo>
                    <a:pt x="716" y="1818"/>
                    <a:pt x="719" y="1809"/>
                    <a:pt x="721" y="1761"/>
                  </a:cubicBezTo>
                  <a:cubicBezTo>
                    <a:pt x="724" y="1701"/>
                    <a:pt x="727" y="1701"/>
                    <a:pt x="727" y="1701"/>
                  </a:cubicBezTo>
                  <a:lnTo>
                    <a:pt x="727" y="1701"/>
                  </a:lnTo>
                  <a:cubicBezTo>
                    <a:pt x="730" y="1742"/>
                    <a:pt x="727" y="1779"/>
                    <a:pt x="724" y="1820"/>
                  </a:cubicBezTo>
                  <a:cubicBezTo>
                    <a:pt x="722" y="1844"/>
                    <a:pt x="722" y="1858"/>
                    <a:pt x="723" y="1858"/>
                  </a:cubicBezTo>
                  <a:cubicBezTo>
                    <a:pt x="726" y="1858"/>
                    <a:pt x="731" y="1831"/>
                    <a:pt x="737" y="1764"/>
                  </a:cubicBezTo>
                  <a:cubicBezTo>
                    <a:pt x="741" y="1704"/>
                    <a:pt x="744" y="1674"/>
                    <a:pt x="744" y="1674"/>
                  </a:cubicBezTo>
                  <a:lnTo>
                    <a:pt x="744" y="1674"/>
                  </a:lnTo>
                  <a:cubicBezTo>
                    <a:pt x="745" y="1674"/>
                    <a:pt x="743" y="1704"/>
                    <a:pt x="740" y="1764"/>
                  </a:cubicBezTo>
                  <a:cubicBezTo>
                    <a:pt x="738" y="1806"/>
                    <a:pt x="735" y="1847"/>
                    <a:pt x="737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6" y="1823"/>
                    <a:pt x="746" y="1764"/>
                  </a:cubicBezTo>
                  <a:lnTo>
                    <a:pt x="756" y="1764"/>
                  </a:lnTo>
                  <a:cubicBezTo>
                    <a:pt x="762" y="1826"/>
                    <a:pt x="765" y="1826"/>
                    <a:pt x="768" y="1826"/>
                  </a:cubicBezTo>
                  <a:cubicBezTo>
                    <a:pt x="770" y="1797"/>
                    <a:pt x="770" y="1782"/>
                    <a:pt x="771" y="1782"/>
                  </a:cubicBezTo>
                  <a:cubicBezTo>
                    <a:pt x="772" y="1782"/>
                    <a:pt x="773" y="1797"/>
                    <a:pt x="774" y="1826"/>
                  </a:cubicBezTo>
                  <a:cubicBezTo>
                    <a:pt x="774" y="1851"/>
                    <a:pt x="775" y="1866"/>
                    <a:pt x="776" y="1866"/>
                  </a:cubicBezTo>
                  <a:cubicBezTo>
                    <a:pt x="776" y="1866"/>
                    <a:pt x="777" y="1837"/>
                    <a:pt x="777" y="1767"/>
                  </a:cubicBezTo>
                  <a:cubicBezTo>
                    <a:pt x="779" y="1739"/>
                    <a:pt x="781" y="1725"/>
                    <a:pt x="782" y="1725"/>
                  </a:cubicBezTo>
                  <a:cubicBezTo>
                    <a:pt x="784" y="1725"/>
                    <a:pt x="785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89" y="1869"/>
                    <a:pt x="790" y="1854"/>
                    <a:pt x="790" y="1830"/>
                  </a:cubicBezTo>
                  <a:cubicBezTo>
                    <a:pt x="793" y="1770"/>
                    <a:pt x="796" y="1770"/>
                    <a:pt x="796" y="1770"/>
                  </a:cubicBezTo>
                  <a:cubicBezTo>
                    <a:pt x="796" y="1830"/>
                    <a:pt x="824" y="1833"/>
                    <a:pt x="853" y="1839"/>
                  </a:cubicBezTo>
                  <a:cubicBezTo>
                    <a:pt x="859" y="1798"/>
                    <a:pt x="862" y="1761"/>
                    <a:pt x="859" y="1720"/>
                  </a:cubicBezTo>
                  <a:cubicBezTo>
                    <a:pt x="859" y="1671"/>
                    <a:pt x="859" y="1652"/>
                    <a:pt x="859" y="1652"/>
                  </a:cubicBezTo>
                  <a:cubicBezTo>
                    <a:pt x="860" y="1652"/>
                    <a:pt x="860" y="1686"/>
                    <a:pt x="862" y="1720"/>
                  </a:cubicBezTo>
                  <a:cubicBezTo>
                    <a:pt x="864" y="1810"/>
                    <a:pt x="866" y="1854"/>
                    <a:pt x="868" y="1854"/>
                  </a:cubicBezTo>
                  <a:cubicBezTo>
                    <a:pt x="869" y="1854"/>
                    <a:pt x="870" y="1810"/>
                    <a:pt x="868" y="1723"/>
                  </a:cubicBezTo>
                  <a:cubicBezTo>
                    <a:pt x="867" y="1663"/>
                    <a:pt x="866" y="1634"/>
                    <a:pt x="866" y="1634"/>
                  </a:cubicBezTo>
                  <a:lnTo>
                    <a:pt x="866" y="1634"/>
                  </a:lnTo>
                  <a:cubicBezTo>
                    <a:pt x="867" y="1634"/>
                    <a:pt x="868" y="1663"/>
                    <a:pt x="871" y="1723"/>
                  </a:cubicBezTo>
                  <a:cubicBezTo>
                    <a:pt x="873" y="1753"/>
                    <a:pt x="874" y="1768"/>
                    <a:pt x="875" y="1768"/>
                  </a:cubicBezTo>
                  <a:cubicBezTo>
                    <a:pt x="875" y="1768"/>
                    <a:pt x="876" y="1753"/>
                    <a:pt x="878" y="1723"/>
                  </a:cubicBezTo>
                  <a:cubicBezTo>
                    <a:pt x="878" y="1693"/>
                    <a:pt x="879" y="1678"/>
                    <a:pt x="879" y="1678"/>
                  </a:cubicBezTo>
                  <a:cubicBezTo>
                    <a:pt x="880" y="1678"/>
                    <a:pt x="881" y="1693"/>
                    <a:pt x="881" y="1723"/>
                  </a:cubicBezTo>
                  <a:cubicBezTo>
                    <a:pt x="883" y="1765"/>
                    <a:pt x="885" y="1807"/>
                    <a:pt x="886" y="1807"/>
                  </a:cubicBezTo>
                  <a:cubicBezTo>
                    <a:pt x="887" y="1807"/>
                    <a:pt x="887" y="1800"/>
                    <a:pt x="887" y="1783"/>
                  </a:cubicBezTo>
                  <a:cubicBezTo>
                    <a:pt x="887" y="1783"/>
                    <a:pt x="890" y="1783"/>
                    <a:pt x="893" y="1842"/>
                  </a:cubicBezTo>
                  <a:cubicBezTo>
                    <a:pt x="894" y="1860"/>
                    <a:pt x="895" y="1867"/>
                    <a:pt x="896" y="1867"/>
                  </a:cubicBezTo>
                  <a:cubicBezTo>
                    <a:pt x="898" y="1867"/>
                    <a:pt x="901" y="1827"/>
                    <a:pt x="903" y="1786"/>
                  </a:cubicBezTo>
                  <a:cubicBezTo>
                    <a:pt x="908" y="1728"/>
                    <a:pt x="911" y="1699"/>
                    <a:pt x="912" y="1699"/>
                  </a:cubicBezTo>
                  <a:cubicBezTo>
                    <a:pt x="914" y="1699"/>
                    <a:pt x="914" y="1728"/>
                    <a:pt x="912" y="1786"/>
                  </a:cubicBezTo>
                  <a:cubicBezTo>
                    <a:pt x="911" y="1832"/>
                    <a:pt x="913" y="1852"/>
                    <a:pt x="915" y="1852"/>
                  </a:cubicBezTo>
                  <a:cubicBezTo>
                    <a:pt x="919" y="1852"/>
                    <a:pt x="926" y="1802"/>
                    <a:pt x="928" y="1729"/>
                  </a:cubicBezTo>
                  <a:cubicBezTo>
                    <a:pt x="930" y="1662"/>
                    <a:pt x="930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4" y="1732"/>
                    <a:pt x="934" y="1732"/>
                  </a:cubicBezTo>
                  <a:cubicBezTo>
                    <a:pt x="937" y="1732"/>
                    <a:pt x="940" y="1732"/>
                    <a:pt x="940" y="1792"/>
                  </a:cubicBezTo>
                  <a:cubicBezTo>
                    <a:pt x="940" y="1792"/>
                    <a:pt x="944" y="1792"/>
                    <a:pt x="950" y="1732"/>
                  </a:cubicBezTo>
                  <a:cubicBezTo>
                    <a:pt x="952" y="1689"/>
                    <a:pt x="955" y="1670"/>
                    <a:pt x="958" y="1670"/>
                  </a:cubicBezTo>
                  <a:cubicBezTo>
                    <a:pt x="962" y="1670"/>
                    <a:pt x="967" y="1721"/>
                    <a:pt x="969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1" y="1614"/>
                    <a:pt x="981" y="1633"/>
                    <a:pt x="981" y="1679"/>
                  </a:cubicBezTo>
                  <a:lnTo>
                    <a:pt x="981" y="1739"/>
                  </a:lnTo>
                  <a:cubicBezTo>
                    <a:pt x="982" y="1694"/>
                    <a:pt x="985" y="1675"/>
                    <a:pt x="988" y="1675"/>
                  </a:cubicBezTo>
                  <a:cubicBezTo>
                    <a:pt x="992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0" y="1858"/>
                  </a:cubicBezTo>
                  <a:lnTo>
                    <a:pt x="1000" y="1798"/>
                  </a:lnTo>
                  <a:cubicBezTo>
                    <a:pt x="997" y="1761"/>
                    <a:pt x="1000" y="1720"/>
                    <a:pt x="1003" y="1682"/>
                  </a:cubicBezTo>
                  <a:cubicBezTo>
                    <a:pt x="1006" y="1682"/>
                    <a:pt x="1009" y="1682"/>
                    <a:pt x="1009" y="1742"/>
                  </a:cubicBezTo>
                  <a:cubicBezTo>
                    <a:pt x="1012" y="1784"/>
                    <a:pt x="1014" y="1826"/>
                    <a:pt x="1015" y="1826"/>
                  </a:cubicBezTo>
                  <a:cubicBezTo>
                    <a:pt x="1015" y="1826"/>
                    <a:pt x="1016" y="1819"/>
                    <a:pt x="1016" y="1801"/>
                  </a:cubicBezTo>
                  <a:cubicBezTo>
                    <a:pt x="1016" y="1801"/>
                    <a:pt x="1019" y="1801"/>
                    <a:pt x="1022" y="1861"/>
                  </a:cubicBezTo>
                  <a:lnTo>
                    <a:pt x="1034" y="1864"/>
                  </a:lnTo>
                  <a:cubicBezTo>
                    <a:pt x="1036" y="1834"/>
                    <a:pt x="1038" y="1819"/>
                    <a:pt x="1040" y="1819"/>
                  </a:cubicBezTo>
                  <a:cubicBezTo>
                    <a:pt x="1042" y="1819"/>
                    <a:pt x="1044" y="1834"/>
                    <a:pt x="1044" y="1864"/>
                  </a:cubicBezTo>
                  <a:cubicBezTo>
                    <a:pt x="1044" y="1864"/>
                    <a:pt x="1050" y="1864"/>
                    <a:pt x="1053" y="1808"/>
                  </a:cubicBezTo>
                  <a:cubicBezTo>
                    <a:pt x="1060" y="1808"/>
                    <a:pt x="1063" y="1808"/>
                    <a:pt x="1063" y="1867"/>
                  </a:cubicBezTo>
                  <a:cubicBezTo>
                    <a:pt x="1063" y="1897"/>
                    <a:pt x="1063" y="1912"/>
                    <a:pt x="1063" y="1912"/>
                  </a:cubicBezTo>
                  <a:cubicBezTo>
                    <a:pt x="1063" y="1912"/>
                    <a:pt x="1064" y="1897"/>
                    <a:pt x="1066" y="1867"/>
                  </a:cubicBezTo>
                  <a:cubicBezTo>
                    <a:pt x="1066" y="1819"/>
                    <a:pt x="1068" y="1810"/>
                    <a:pt x="1070" y="1810"/>
                  </a:cubicBezTo>
                  <a:cubicBezTo>
                    <a:pt x="1071" y="1810"/>
                    <a:pt x="1071" y="1810"/>
                    <a:pt x="1072" y="1811"/>
                  </a:cubicBezTo>
                  <a:lnTo>
                    <a:pt x="1078" y="1811"/>
                  </a:lnTo>
                  <a:cubicBezTo>
                    <a:pt x="1078" y="1751"/>
                    <a:pt x="1078" y="1751"/>
                    <a:pt x="1081" y="1751"/>
                  </a:cubicBezTo>
                  <a:cubicBezTo>
                    <a:pt x="1085" y="1751"/>
                    <a:pt x="1094" y="1814"/>
                    <a:pt x="1097" y="1814"/>
                  </a:cubicBezTo>
                  <a:cubicBezTo>
                    <a:pt x="1107" y="1814"/>
                    <a:pt x="1107" y="1814"/>
                    <a:pt x="1103" y="1754"/>
                  </a:cubicBezTo>
                  <a:cubicBezTo>
                    <a:pt x="1101" y="1754"/>
                    <a:pt x="1101" y="1728"/>
                    <a:pt x="1102" y="1728"/>
                  </a:cubicBezTo>
                  <a:lnTo>
                    <a:pt x="1102" y="1728"/>
                  </a:lnTo>
                  <a:cubicBezTo>
                    <a:pt x="1103" y="1728"/>
                    <a:pt x="1104" y="1735"/>
                    <a:pt x="1107" y="1754"/>
                  </a:cubicBezTo>
                  <a:cubicBezTo>
                    <a:pt x="1110" y="1754"/>
                    <a:pt x="1119" y="1817"/>
                    <a:pt x="1128" y="1817"/>
                  </a:cubicBezTo>
                  <a:cubicBezTo>
                    <a:pt x="1131" y="1818"/>
                    <a:pt x="1133" y="1818"/>
                    <a:pt x="1134" y="1818"/>
                  </a:cubicBezTo>
                  <a:cubicBezTo>
                    <a:pt x="1141" y="1818"/>
                    <a:pt x="1141" y="1809"/>
                    <a:pt x="1141" y="1761"/>
                  </a:cubicBezTo>
                  <a:cubicBezTo>
                    <a:pt x="1139" y="1701"/>
                    <a:pt x="1139" y="1671"/>
                    <a:pt x="1140" y="1671"/>
                  </a:cubicBezTo>
                  <a:lnTo>
                    <a:pt x="1140" y="1671"/>
                  </a:lnTo>
                  <a:cubicBezTo>
                    <a:pt x="1141" y="1671"/>
                    <a:pt x="1143" y="1701"/>
                    <a:pt x="1144" y="1761"/>
                  </a:cubicBezTo>
                  <a:cubicBezTo>
                    <a:pt x="1148" y="1830"/>
                    <a:pt x="1150" y="1859"/>
                    <a:pt x="1152" y="1859"/>
                  </a:cubicBezTo>
                  <a:cubicBezTo>
                    <a:pt x="1153" y="1859"/>
                    <a:pt x="1154" y="1845"/>
                    <a:pt x="1154" y="1820"/>
                  </a:cubicBezTo>
                  <a:cubicBezTo>
                    <a:pt x="1156" y="1772"/>
                    <a:pt x="1157" y="1763"/>
                    <a:pt x="1158" y="1763"/>
                  </a:cubicBezTo>
                  <a:cubicBezTo>
                    <a:pt x="1159" y="1763"/>
                    <a:pt x="1159" y="1763"/>
                    <a:pt x="1160" y="1764"/>
                  </a:cubicBezTo>
                  <a:cubicBezTo>
                    <a:pt x="1160" y="1792"/>
                    <a:pt x="1161" y="1807"/>
                    <a:pt x="1162" y="1807"/>
                  </a:cubicBezTo>
                  <a:cubicBezTo>
                    <a:pt x="1164" y="1807"/>
                    <a:pt x="1166" y="1793"/>
                    <a:pt x="1169" y="1764"/>
                  </a:cubicBezTo>
                  <a:cubicBezTo>
                    <a:pt x="1172" y="1764"/>
                    <a:pt x="1172" y="1764"/>
                    <a:pt x="1172" y="1823"/>
                  </a:cubicBezTo>
                  <a:lnTo>
                    <a:pt x="1179" y="1823"/>
                  </a:lnTo>
                  <a:cubicBezTo>
                    <a:pt x="1181" y="1776"/>
                    <a:pt x="1186" y="1758"/>
                    <a:pt x="1191" y="1758"/>
                  </a:cubicBezTo>
                  <a:cubicBezTo>
                    <a:pt x="1198" y="1758"/>
                    <a:pt x="1205" y="1794"/>
                    <a:pt x="1207" y="1830"/>
                  </a:cubicBezTo>
                  <a:cubicBezTo>
                    <a:pt x="1207" y="1830"/>
                    <a:pt x="1210" y="1830"/>
                    <a:pt x="1213" y="1770"/>
                  </a:cubicBezTo>
                  <a:cubicBezTo>
                    <a:pt x="1215" y="1712"/>
                    <a:pt x="1216" y="1683"/>
                    <a:pt x="1217" y="1683"/>
                  </a:cubicBezTo>
                  <a:cubicBezTo>
                    <a:pt x="1219" y="1683"/>
                    <a:pt x="1219" y="1712"/>
                    <a:pt x="1219" y="1770"/>
                  </a:cubicBezTo>
                  <a:cubicBezTo>
                    <a:pt x="1219" y="1830"/>
                    <a:pt x="1219" y="1859"/>
                    <a:pt x="1220" y="1859"/>
                  </a:cubicBezTo>
                  <a:cubicBezTo>
                    <a:pt x="1220" y="1859"/>
                    <a:pt x="1221" y="1830"/>
                    <a:pt x="1222" y="1770"/>
                  </a:cubicBezTo>
                  <a:cubicBezTo>
                    <a:pt x="1224" y="1747"/>
                    <a:pt x="1227" y="1733"/>
                    <a:pt x="1230" y="1733"/>
                  </a:cubicBezTo>
                  <a:cubicBezTo>
                    <a:pt x="1235" y="1733"/>
                    <a:pt x="1240" y="1762"/>
                    <a:pt x="1238" y="1833"/>
                  </a:cubicBezTo>
                  <a:lnTo>
                    <a:pt x="1238" y="1952"/>
                  </a:lnTo>
                  <a:cubicBezTo>
                    <a:pt x="1241" y="1892"/>
                    <a:pt x="1244" y="1892"/>
                    <a:pt x="1244" y="1892"/>
                  </a:cubicBezTo>
                  <a:cubicBezTo>
                    <a:pt x="1244" y="1844"/>
                    <a:pt x="1246" y="1835"/>
                    <a:pt x="1252" y="1835"/>
                  </a:cubicBezTo>
                  <a:cubicBezTo>
                    <a:pt x="1254" y="1835"/>
                    <a:pt x="1255" y="1835"/>
                    <a:pt x="1257" y="1836"/>
                  </a:cubicBezTo>
                  <a:cubicBezTo>
                    <a:pt x="1263" y="1836"/>
                    <a:pt x="1276" y="1779"/>
                    <a:pt x="1282" y="1779"/>
                  </a:cubicBezTo>
                  <a:cubicBezTo>
                    <a:pt x="1288" y="1779"/>
                    <a:pt x="1298" y="1783"/>
                    <a:pt x="1301" y="1842"/>
                  </a:cubicBezTo>
                  <a:cubicBezTo>
                    <a:pt x="1304" y="1842"/>
                    <a:pt x="1307" y="1842"/>
                    <a:pt x="1313" y="1786"/>
                  </a:cubicBezTo>
                  <a:cubicBezTo>
                    <a:pt x="1315" y="1756"/>
                    <a:pt x="1317" y="1741"/>
                    <a:pt x="1319" y="1741"/>
                  </a:cubicBezTo>
                  <a:cubicBezTo>
                    <a:pt x="1321" y="1741"/>
                    <a:pt x="1323" y="1756"/>
                    <a:pt x="1323" y="1786"/>
                  </a:cubicBezTo>
                  <a:lnTo>
                    <a:pt x="1326" y="1786"/>
                  </a:lnTo>
                  <a:cubicBezTo>
                    <a:pt x="1332" y="1729"/>
                    <a:pt x="1335" y="1729"/>
                    <a:pt x="1335" y="1729"/>
                  </a:cubicBezTo>
                  <a:cubicBezTo>
                    <a:pt x="1335" y="1771"/>
                    <a:pt x="1337" y="1813"/>
                    <a:pt x="1339" y="1813"/>
                  </a:cubicBezTo>
                  <a:cubicBezTo>
                    <a:pt x="1340" y="1813"/>
                    <a:pt x="1341" y="1806"/>
                    <a:pt x="1342" y="1789"/>
                  </a:cubicBezTo>
                  <a:cubicBezTo>
                    <a:pt x="1342" y="1729"/>
                    <a:pt x="1345" y="1729"/>
                    <a:pt x="1351" y="1729"/>
                  </a:cubicBezTo>
                  <a:cubicBezTo>
                    <a:pt x="1355" y="1763"/>
                    <a:pt x="1389" y="1783"/>
                    <a:pt x="1418" y="1783"/>
                  </a:cubicBezTo>
                  <a:cubicBezTo>
                    <a:pt x="1441" y="1783"/>
                    <a:pt x="1461" y="1771"/>
                    <a:pt x="1461" y="1745"/>
                  </a:cubicBezTo>
                  <a:lnTo>
                    <a:pt x="1470" y="1748"/>
                  </a:lnTo>
                  <a:lnTo>
                    <a:pt x="1479" y="1748"/>
                  </a:lnTo>
                  <a:cubicBezTo>
                    <a:pt x="1479" y="1799"/>
                    <a:pt x="1482" y="1818"/>
                    <a:pt x="1486" y="1818"/>
                  </a:cubicBezTo>
                  <a:cubicBezTo>
                    <a:pt x="1492" y="1818"/>
                    <a:pt x="1499" y="1785"/>
                    <a:pt x="1505" y="1751"/>
                  </a:cubicBezTo>
                  <a:cubicBezTo>
                    <a:pt x="1508" y="1695"/>
                    <a:pt x="1511" y="1695"/>
                    <a:pt x="1514" y="1695"/>
                  </a:cubicBezTo>
                  <a:cubicBezTo>
                    <a:pt x="1514" y="1765"/>
                    <a:pt x="1517" y="1793"/>
                    <a:pt x="1521" y="1793"/>
                  </a:cubicBezTo>
                  <a:cubicBezTo>
                    <a:pt x="1524" y="1793"/>
                    <a:pt x="1527" y="1779"/>
                    <a:pt x="1530" y="1754"/>
                  </a:cubicBezTo>
                  <a:cubicBezTo>
                    <a:pt x="1531" y="1697"/>
                    <a:pt x="1533" y="1668"/>
                    <a:pt x="1534" y="1668"/>
                  </a:cubicBezTo>
                  <a:cubicBezTo>
                    <a:pt x="1535" y="1668"/>
                    <a:pt x="1536" y="1698"/>
                    <a:pt x="1536" y="1757"/>
                  </a:cubicBezTo>
                  <a:cubicBezTo>
                    <a:pt x="1536" y="1810"/>
                    <a:pt x="1537" y="1839"/>
                    <a:pt x="1539" y="1839"/>
                  </a:cubicBezTo>
                  <a:cubicBezTo>
                    <a:pt x="1542" y="1839"/>
                    <a:pt x="1545" y="1796"/>
                    <a:pt x="1548" y="1698"/>
                  </a:cubicBezTo>
                  <a:cubicBezTo>
                    <a:pt x="1550" y="1670"/>
                    <a:pt x="1551" y="1656"/>
                    <a:pt x="1551" y="1656"/>
                  </a:cubicBezTo>
                  <a:cubicBezTo>
                    <a:pt x="1552" y="1656"/>
                    <a:pt x="1553" y="1671"/>
                    <a:pt x="1555" y="1701"/>
                  </a:cubicBezTo>
                  <a:cubicBezTo>
                    <a:pt x="1557" y="1771"/>
                    <a:pt x="1558" y="1800"/>
                    <a:pt x="1560" y="1800"/>
                  </a:cubicBezTo>
                  <a:cubicBezTo>
                    <a:pt x="1560" y="1800"/>
                    <a:pt x="1561" y="1785"/>
                    <a:pt x="1561" y="1761"/>
                  </a:cubicBezTo>
                  <a:cubicBezTo>
                    <a:pt x="1562" y="1701"/>
                    <a:pt x="1564" y="1671"/>
                    <a:pt x="1566" y="1671"/>
                  </a:cubicBezTo>
                  <a:cubicBezTo>
                    <a:pt x="1567" y="1671"/>
                    <a:pt x="1569" y="1701"/>
                    <a:pt x="1570" y="1761"/>
                  </a:cubicBezTo>
                  <a:cubicBezTo>
                    <a:pt x="1572" y="1821"/>
                    <a:pt x="1573" y="1850"/>
                    <a:pt x="1574" y="1850"/>
                  </a:cubicBezTo>
                  <a:cubicBezTo>
                    <a:pt x="1575" y="1850"/>
                    <a:pt x="1577" y="1821"/>
                    <a:pt x="1580" y="1764"/>
                  </a:cubicBezTo>
                  <a:cubicBezTo>
                    <a:pt x="1581" y="1705"/>
                    <a:pt x="1585" y="1676"/>
                    <a:pt x="1589" y="1676"/>
                  </a:cubicBezTo>
                  <a:cubicBezTo>
                    <a:pt x="1592" y="1676"/>
                    <a:pt x="1595" y="1705"/>
                    <a:pt x="1595" y="1764"/>
                  </a:cubicBezTo>
                  <a:cubicBezTo>
                    <a:pt x="1598" y="1766"/>
                    <a:pt x="1600" y="1793"/>
                    <a:pt x="1601" y="1793"/>
                  </a:cubicBezTo>
                  <a:cubicBezTo>
                    <a:pt x="1601" y="1793"/>
                    <a:pt x="1602" y="1787"/>
                    <a:pt x="1602" y="1767"/>
                  </a:cubicBezTo>
                  <a:lnTo>
                    <a:pt x="1605" y="1826"/>
                  </a:lnTo>
                  <a:lnTo>
                    <a:pt x="1611" y="1826"/>
                  </a:lnTo>
                  <a:lnTo>
                    <a:pt x="1611" y="1767"/>
                  </a:lnTo>
                  <a:cubicBezTo>
                    <a:pt x="1614" y="1767"/>
                    <a:pt x="1633" y="1830"/>
                    <a:pt x="1655" y="1833"/>
                  </a:cubicBezTo>
                  <a:cubicBezTo>
                    <a:pt x="1663" y="1834"/>
                    <a:pt x="1670" y="1835"/>
                    <a:pt x="1675" y="1835"/>
                  </a:cubicBezTo>
                  <a:cubicBezTo>
                    <a:pt x="1692" y="1835"/>
                    <a:pt x="1695" y="1824"/>
                    <a:pt x="1693" y="1779"/>
                  </a:cubicBezTo>
                  <a:cubicBezTo>
                    <a:pt x="1691" y="1720"/>
                    <a:pt x="1692" y="1690"/>
                    <a:pt x="1693" y="1690"/>
                  </a:cubicBezTo>
                  <a:cubicBezTo>
                    <a:pt x="1695" y="1690"/>
                    <a:pt x="1697" y="1720"/>
                    <a:pt x="1699" y="1779"/>
                  </a:cubicBezTo>
                  <a:cubicBezTo>
                    <a:pt x="1702" y="1779"/>
                    <a:pt x="1708" y="1839"/>
                    <a:pt x="1714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0" y="1902"/>
                  </a:lnTo>
                  <a:cubicBezTo>
                    <a:pt x="1734" y="1835"/>
                    <a:pt x="1741" y="1808"/>
                    <a:pt x="1749" y="1808"/>
                  </a:cubicBezTo>
                  <a:cubicBezTo>
                    <a:pt x="1755" y="1808"/>
                    <a:pt x="1761" y="1823"/>
                    <a:pt x="1765" y="1848"/>
                  </a:cubicBezTo>
                  <a:cubicBezTo>
                    <a:pt x="1771" y="1848"/>
                    <a:pt x="1774" y="1848"/>
                    <a:pt x="1780" y="1792"/>
                  </a:cubicBezTo>
                  <a:cubicBezTo>
                    <a:pt x="1783" y="1762"/>
                    <a:pt x="1785" y="1747"/>
                    <a:pt x="1786" y="1747"/>
                  </a:cubicBezTo>
                  <a:cubicBezTo>
                    <a:pt x="1787" y="1747"/>
                    <a:pt x="1788" y="1762"/>
                    <a:pt x="1790" y="1792"/>
                  </a:cubicBezTo>
                  <a:cubicBezTo>
                    <a:pt x="1790" y="1827"/>
                    <a:pt x="1796" y="1863"/>
                    <a:pt x="1801" y="1863"/>
                  </a:cubicBezTo>
                  <a:cubicBezTo>
                    <a:pt x="1805" y="1863"/>
                    <a:pt x="1809" y="1845"/>
                    <a:pt x="1809" y="1795"/>
                  </a:cubicBezTo>
                  <a:lnTo>
                    <a:pt x="1812" y="1855"/>
                  </a:lnTo>
                  <a:cubicBezTo>
                    <a:pt x="1813" y="1872"/>
                    <a:pt x="1813" y="1879"/>
                    <a:pt x="1814" y="1879"/>
                  </a:cubicBezTo>
                  <a:cubicBezTo>
                    <a:pt x="1816" y="1879"/>
                    <a:pt x="1818" y="1837"/>
                    <a:pt x="1818" y="1795"/>
                  </a:cubicBezTo>
                  <a:cubicBezTo>
                    <a:pt x="1818" y="1743"/>
                    <a:pt x="1819" y="1715"/>
                    <a:pt x="1819" y="1715"/>
                  </a:cubicBezTo>
                  <a:cubicBezTo>
                    <a:pt x="1821" y="1715"/>
                    <a:pt x="1822" y="1759"/>
                    <a:pt x="1824" y="1858"/>
                  </a:cubicBezTo>
                  <a:cubicBezTo>
                    <a:pt x="1824" y="1926"/>
                    <a:pt x="1825" y="1954"/>
                    <a:pt x="1826" y="1954"/>
                  </a:cubicBezTo>
                  <a:cubicBezTo>
                    <a:pt x="1827" y="1954"/>
                    <a:pt x="1827" y="1940"/>
                    <a:pt x="1827" y="1917"/>
                  </a:cubicBezTo>
                  <a:cubicBezTo>
                    <a:pt x="1830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7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6" y="1682"/>
                    <a:pt x="1849" y="1682"/>
                  </a:cubicBezTo>
                  <a:cubicBezTo>
                    <a:pt x="1849" y="1742"/>
                    <a:pt x="1849" y="1742"/>
                    <a:pt x="1846" y="1801"/>
                  </a:cubicBezTo>
                  <a:lnTo>
                    <a:pt x="1852" y="1801"/>
                  </a:lnTo>
                  <a:cubicBezTo>
                    <a:pt x="1862" y="1842"/>
                    <a:pt x="1865" y="1880"/>
                    <a:pt x="1862" y="1920"/>
                  </a:cubicBezTo>
                  <a:cubicBezTo>
                    <a:pt x="1863" y="1945"/>
                    <a:pt x="1864" y="1960"/>
                    <a:pt x="1865" y="1960"/>
                  </a:cubicBezTo>
                  <a:cubicBezTo>
                    <a:pt x="1866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1" y="1745"/>
                  </a:cubicBezTo>
                  <a:cubicBezTo>
                    <a:pt x="1874" y="1745"/>
                    <a:pt x="1877" y="1745"/>
                    <a:pt x="1877" y="1804"/>
                  </a:cubicBezTo>
                  <a:cubicBezTo>
                    <a:pt x="1877" y="1864"/>
                    <a:pt x="1877" y="1864"/>
                    <a:pt x="1884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3" y="1864"/>
                    <a:pt x="1903" y="1691"/>
                    <a:pt x="1906" y="1573"/>
                  </a:cubicBezTo>
                  <a:cubicBezTo>
                    <a:pt x="1906" y="1513"/>
                    <a:pt x="1906" y="1483"/>
                    <a:pt x="1906" y="1483"/>
                  </a:cubicBezTo>
                  <a:cubicBezTo>
                    <a:pt x="1906" y="1483"/>
                    <a:pt x="1907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5" y="1606"/>
                    <a:pt x="1916" y="1606"/>
                  </a:cubicBezTo>
                  <a:lnTo>
                    <a:pt x="1916" y="1606"/>
                  </a:lnTo>
                  <a:cubicBezTo>
                    <a:pt x="1916" y="1606"/>
                    <a:pt x="1917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0" y="1811"/>
                    <a:pt x="1912" y="1841"/>
                    <a:pt x="1913" y="1841"/>
                  </a:cubicBezTo>
                  <a:cubicBezTo>
                    <a:pt x="1915" y="1841"/>
                    <a:pt x="1917" y="1811"/>
                    <a:pt x="1918" y="1751"/>
                  </a:cubicBezTo>
                  <a:cubicBezTo>
                    <a:pt x="1920" y="1721"/>
                    <a:pt x="1921" y="1707"/>
                    <a:pt x="1921" y="1707"/>
                  </a:cubicBezTo>
                  <a:cubicBezTo>
                    <a:pt x="1922" y="1707"/>
                    <a:pt x="1923" y="1721"/>
                    <a:pt x="1924" y="1751"/>
                  </a:cubicBezTo>
                  <a:cubicBezTo>
                    <a:pt x="1927" y="1794"/>
                    <a:pt x="1929" y="1837"/>
                    <a:pt x="1930" y="1837"/>
                  </a:cubicBezTo>
                  <a:cubicBezTo>
                    <a:pt x="1930" y="1837"/>
                    <a:pt x="1931" y="1830"/>
                    <a:pt x="1931" y="1814"/>
                  </a:cubicBezTo>
                  <a:cubicBezTo>
                    <a:pt x="1931" y="1814"/>
                    <a:pt x="1937" y="1814"/>
                    <a:pt x="1940" y="1873"/>
                  </a:cubicBezTo>
                  <a:cubicBezTo>
                    <a:pt x="1946" y="1873"/>
                    <a:pt x="1950" y="1873"/>
                    <a:pt x="1950" y="1814"/>
                  </a:cubicBezTo>
                  <a:cubicBezTo>
                    <a:pt x="1950" y="1757"/>
                    <a:pt x="1953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1" y="1582"/>
                  </a:cubicBezTo>
                  <a:cubicBezTo>
                    <a:pt x="1974" y="1557"/>
                    <a:pt x="1976" y="1543"/>
                    <a:pt x="1977" y="1543"/>
                  </a:cubicBezTo>
                  <a:cubicBezTo>
                    <a:pt x="1978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7" y="1701"/>
                  </a:cubicBezTo>
                  <a:cubicBezTo>
                    <a:pt x="1987" y="1701"/>
                    <a:pt x="1990" y="1701"/>
                    <a:pt x="1993" y="1761"/>
                  </a:cubicBezTo>
                  <a:cubicBezTo>
                    <a:pt x="1994" y="1779"/>
                    <a:pt x="1995" y="1786"/>
                    <a:pt x="1995" y="1786"/>
                  </a:cubicBezTo>
                  <a:cubicBezTo>
                    <a:pt x="1997" y="1786"/>
                    <a:pt x="1997" y="1746"/>
                    <a:pt x="1997" y="1704"/>
                  </a:cubicBezTo>
                  <a:lnTo>
                    <a:pt x="1997" y="1585"/>
                  </a:lnTo>
                  <a:cubicBezTo>
                    <a:pt x="2000" y="1585"/>
                    <a:pt x="2003" y="1704"/>
                    <a:pt x="2003" y="1764"/>
                  </a:cubicBezTo>
                  <a:cubicBezTo>
                    <a:pt x="2004" y="1823"/>
                    <a:pt x="2005" y="1853"/>
                    <a:pt x="2006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7" y="1681"/>
                    <a:pt x="2011" y="1681"/>
                  </a:cubicBezTo>
                  <a:cubicBezTo>
                    <a:pt x="2012" y="1681"/>
                    <a:pt x="2013" y="1688"/>
                    <a:pt x="2015" y="1707"/>
                  </a:cubicBezTo>
                  <a:cubicBezTo>
                    <a:pt x="2022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3" y="1793"/>
                    <a:pt x="2034" y="1767"/>
                    <a:pt x="2034" y="1767"/>
                  </a:cubicBezTo>
                  <a:cubicBezTo>
                    <a:pt x="2036" y="1739"/>
                    <a:pt x="2037" y="1725"/>
                    <a:pt x="2040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8" y="1830"/>
                    <a:pt x="2062" y="1860"/>
                    <a:pt x="2064" y="1860"/>
                  </a:cubicBezTo>
                  <a:cubicBezTo>
                    <a:pt x="2065" y="1860"/>
                    <a:pt x="2065" y="1831"/>
                    <a:pt x="2065" y="1773"/>
                  </a:cubicBezTo>
                  <a:cubicBezTo>
                    <a:pt x="2065" y="1739"/>
                    <a:pt x="2065" y="1704"/>
                    <a:pt x="2066" y="1704"/>
                  </a:cubicBezTo>
                  <a:cubicBezTo>
                    <a:pt x="2067" y="1704"/>
                    <a:pt x="2067" y="1723"/>
                    <a:pt x="2069" y="1773"/>
                  </a:cubicBezTo>
                  <a:cubicBezTo>
                    <a:pt x="2070" y="1791"/>
                    <a:pt x="2070" y="1798"/>
                    <a:pt x="2071" y="1798"/>
                  </a:cubicBezTo>
                  <a:cubicBezTo>
                    <a:pt x="2074" y="1798"/>
                    <a:pt x="2077" y="1757"/>
                    <a:pt x="2081" y="1717"/>
                  </a:cubicBezTo>
                  <a:cubicBezTo>
                    <a:pt x="2084" y="1657"/>
                    <a:pt x="2084" y="1538"/>
                    <a:pt x="2084" y="1479"/>
                  </a:cubicBezTo>
                  <a:cubicBezTo>
                    <a:pt x="2084" y="1411"/>
                    <a:pt x="2084" y="1383"/>
                    <a:pt x="2086" y="1383"/>
                  </a:cubicBezTo>
                  <a:cubicBezTo>
                    <a:pt x="2086" y="1383"/>
                    <a:pt x="2088" y="1397"/>
                    <a:pt x="2091" y="1422"/>
                  </a:cubicBezTo>
                  <a:cubicBezTo>
                    <a:pt x="2097" y="1460"/>
                    <a:pt x="2100" y="1501"/>
                    <a:pt x="2097" y="1541"/>
                  </a:cubicBezTo>
                  <a:cubicBezTo>
                    <a:pt x="2097" y="1595"/>
                    <a:pt x="2094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1" y="1598"/>
                  </a:lnTo>
                  <a:cubicBezTo>
                    <a:pt x="2087" y="1638"/>
                    <a:pt x="2091" y="1679"/>
                    <a:pt x="2097" y="1717"/>
                  </a:cubicBezTo>
                  <a:cubicBezTo>
                    <a:pt x="2098" y="1747"/>
                    <a:pt x="2100" y="1762"/>
                    <a:pt x="2101" y="1762"/>
                  </a:cubicBezTo>
                  <a:cubicBezTo>
                    <a:pt x="2102" y="1762"/>
                    <a:pt x="2103" y="1748"/>
                    <a:pt x="2103" y="1720"/>
                  </a:cubicBezTo>
                  <a:cubicBezTo>
                    <a:pt x="2106" y="1779"/>
                    <a:pt x="2112" y="1779"/>
                    <a:pt x="2119" y="1779"/>
                  </a:cubicBezTo>
                  <a:cubicBezTo>
                    <a:pt x="2125" y="1779"/>
                    <a:pt x="2134" y="1783"/>
                    <a:pt x="2138" y="1842"/>
                  </a:cubicBezTo>
                  <a:cubicBezTo>
                    <a:pt x="2144" y="1842"/>
                    <a:pt x="2147" y="1842"/>
                    <a:pt x="2147" y="1783"/>
                  </a:cubicBezTo>
                  <a:cubicBezTo>
                    <a:pt x="2147" y="1715"/>
                    <a:pt x="2148" y="1687"/>
                    <a:pt x="2149" y="1687"/>
                  </a:cubicBezTo>
                  <a:cubicBezTo>
                    <a:pt x="2150" y="1687"/>
                    <a:pt x="2150" y="1701"/>
                    <a:pt x="2150" y="1726"/>
                  </a:cubicBezTo>
                  <a:cubicBezTo>
                    <a:pt x="2152" y="1799"/>
                    <a:pt x="2169" y="1853"/>
                    <a:pt x="2182" y="1853"/>
                  </a:cubicBezTo>
                  <a:cubicBezTo>
                    <a:pt x="2190" y="1853"/>
                    <a:pt x="2196" y="1835"/>
                    <a:pt x="2197" y="1792"/>
                  </a:cubicBezTo>
                  <a:lnTo>
                    <a:pt x="2203" y="1792"/>
                  </a:lnTo>
                  <a:cubicBezTo>
                    <a:pt x="2207" y="1823"/>
                    <a:pt x="2213" y="1838"/>
                    <a:pt x="2219" y="1838"/>
                  </a:cubicBezTo>
                  <a:cubicBezTo>
                    <a:pt x="2225" y="1838"/>
                    <a:pt x="2230" y="1824"/>
                    <a:pt x="2232" y="1795"/>
                  </a:cubicBezTo>
                  <a:lnTo>
                    <a:pt x="2241" y="1798"/>
                  </a:lnTo>
                  <a:cubicBezTo>
                    <a:pt x="2244" y="1828"/>
                    <a:pt x="2246" y="1843"/>
                    <a:pt x="2248" y="1843"/>
                  </a:cubicBezTo>
                  <a:cubicBezTo>
                    <a:pt x="2250" y="1843"/>
                    <a:pt x="2252" y="1828"/>
                    <a:pt x="2254" y="1798"/>
                  </a:cubicBezTo>
                  <a:cubicBezTo>
                    <a:pt x="2256" y="1756"/>
                    <a:pt x="2256" y="1715"/>
                    <a:pt x="2257" y="1715"/>
                  </a:cubicBezTo>
                  <a:cubicBezTo>
                    <a:pt x="2257" y="1715"/>
                    <a:pt x="2257" y="1722"/>
                    <a:pt x="2257" y="1739"/>
                  </a:cubicBezTo>
                  <a:cubicBezTo>
                    <a:pt x="2257" y="1798"/>
                    <a:pt x="2263" y="1798"/>
                    <a:pt x="2275" y="1801"/>
                  </a:cubicBezTo>
                  <a:cubicBezTo>
                    <a:pt x="2278" y="1802"/>
                    <a:pt x="2280" y="1802"/>
                    <a:pt x="2281" y="1802"/>
                  </a:cubicBezTo>
                  <a:cubicBezTo>
                    <a:pt x="2288" y="1802"/>
                    <a:pt x="2287" y="1793"/>
                    <a:pt x="2285" y="1745"/>
                  </a:cubicBezTo>
                  <a:cubicBezTo>
                    <a:pt x="2289" y="1728"/>
                    <a:pt x="2291" y="1720"/>
                    <a:pt x="2293" y="1720"/>
                  </a:cubicBezTo>
                  <a:cubicBezTo>
                    <a:pt x="2297" y="1720"/>
                    <a:pt x="2297" y="1762"/>
                    <a:pt x="2297" y="1804"/>
                  </a:cubicBezTo>
                  <a:cubicBezTo>
                    <a:pt x="2296" y="1858"/>
                    <a:pt x="2296" y="1887"/>
                    <a:pt x="2298" y="1887"/>
                  </a:cubicBezTo>
                  <a:cubicBezTo>
                    <a:pt x="2299" y="1887"/>
                    <a:pt x="2302" y="1843"/>
                    <a:pt x="2304" y="1745"/>
                  </a:cubicBezTo>
                  <a:cubicBezTo>
                    <a:pt x="2305" y="1677"/>
                    <a:pt x="2308" y="1649"/>
                    <a:pt x="2310" y="1649"/>
                  </a:cubicBezTo>
                  <a:cubicBezTo>
                    <a:pt x="2312" y="1649"/>
                    <a:pt x="2313" y="1664"/>
                    <a:pt x="2313" y="1689"/>
                  </a:cubicBezTo>
                  <a:cubicBezTo>
                    <a:pt x="2313" y="1748"/>
                    <a:pt x="2310" y="1748"/>
                    <a:pt x="2307" y="1748"/>
                  </a:cubicBezTo>
                  <a:lnTo>
                    <a:pt x="2307" y="1864"/>
                  </a:lnTo>
                  <a:cubicBezTo>
                    <a:pt x="2310" y="1864"/>
                    <a:pt x="2310" y="1864"/>
                    <a:pt x="2313" y="1808"/>
                  </a:cubicBezTo>
                  <a:cubicBezTo>
                    <a:pt x="2313" y="1808"/>
                    <a:pt x="2316" y="1808"/>
                    <a:pt x="2319" y="1748"/>
                  </a:cubicBezTo>
                  <a:cubicBezTo>
                    <a:pt x="2322" y="1689"/>
                    <a:pt x="2322" y="1629"/>
                    <a:pt x="2319" y="1573"/>
                  </a:cubicBezTo>
                  <a:cubicBezTo>
                    <a:pt x="2316" y="1513"/>
                    <a:pt x="2319" y="1513"/>
                    <a:pt x="2322" y="1513"/>
                  </a:cubicBezTo>
                  <a:cubicBezTo>
                    <a:pt x="2329" y="1573"/>
                    <a:pt x="2329" y="1632"/>
                    <a:pt x="2326" y="1692"/>
                  </a:cubicBezTo>
                  <a:cubicBezTo>
                    <a:pt x="2322" y="1729"/>
                    <a:pt x="2319" y="1770"/>
                    <a:pt x="2322" y="1808"/>
                  </a:cubicBezTo>
                  <a:cubicBezTo>
                    <a:pt x="2322" y="1819"/>
                    <a:pt x="2323" y="1824"/>
                    <a:pt x="2324" y="1824"/>
                  </a:cubicBezTo>
                  <a:cubicBezTo>
                    <a:pt x="2328" y="1824"/>
                    <a:pt x="2339" y="1729"/>
                    <a:pt x="2341" y="1632"/>
                  </a:cubicBezTo>
                  <a:lnTo>
                    <a:pt x="2341" y="1692"/>
                  </a:lnTo>
                  <a:cubicBezTo>
                    <a:pt x="2341" y="1751"/>
                    <a:pt x="2348" y="1751"/>
                    <a:pt x="2354" y="1754"/>
                  </a:cubicBezTo>
                  <a:cubicBezTo>
                    <a:pt x="2360" y="1754"/>
                    <a:pt x="2363" y="1754"/>
                    <a:pt x="2363" y="1695"/>
                  </a:cubicBezTo>
                  <a:cubicBezTo>
                    <a:pt x="2360" y="1657"/>
                    <a:pt x="2363" y="1616"/>
                    <a:pt x="2366" y="1579"/>
                  </a:cubicBezTo>
                  <a:cubicBezTo>
                    <a:pt x="2363" y="1538"/>
                    <a:pt x="2360" y="1497"/>
                    <a:pt x="2363" y="1460"/>
                  </a:cubicBezTo>
                  <a:lnTo>
                    <a:pt x="2363" y="1460"/>
                  </a:lnTo>
                  <a:cubicBezTo>
                    <a:pt x="2363" y="1460"/>
                    <a:pt x="2369" y="1519"/>
                    <a:pt x="2373" y="1579"/>
                  </a:cubicBezTo>
                  <a:cubicBezTo>
                    <a:pt x="2379" y="1698"/>
                    <a:pt x="2385" y="1757"/>
                    <a:pt x="2398" y="1761"/>
                  </a:cubicBezTo>
                  <a:cubicBezTo>
                    <a:pt x="2404" y="1761"/>
                    <a:pt x="2413" y="1761"/>
                    <a:pt x="2416" y="1820"/>
                  </a:cubicBezTo>
                  <a:cubicBezTo>
                    <a:pt x="2418" y="1821"/>
                    <a:pt x="2419" y="1821"/>
                    <a:pt x="2420" y="1821"/>
                  </a:cubicBezTo>
                  <a:cubicBezTo>
                    <a:pt x="2424" y="1821"/>
                    <a:pt x="2426" y="1812"/>
                    <a:pt x="2426" y="1764"/>
                  </a:cubicBezTo>
                  <a:lnTo>
                    <a:pt x="2432" y="1764"/>
                  </a:lnTo>
                  <a:cubicBezTo>
                    <a:pt x="2434" y="1794"/>
                    <a:pt x="2436" y="1809"/>
                    <a:pt x="2438" y="1809"/>
                  </a:cubicBezTo>
                  <a:cubicBezTo>
                    <a:pt x="2440" y="1809"/>
                    <a:pt x="2442" y="1795"/>
                    <a:pt x="2442" y="1767"/>
                  </a:cubicBezTo>
                  <a:cubicBezTo>
                    <a:pt x="2443" y="1747"/>
                    <a:pt x="2444" y="1740"/>
                    <a:pt x="2445" y="1740"/>
                  </a:cubicBezTo>
                  <a:cubicBezTo>
                    <a:pt x="2447" y="1740"/>
                    <a:pt x="2449" y="1767"/>
                    <a:pt x="2451" y="1767"/>
                  </a:cubicBezTo>
                  <a:cubicBezTo>
                    <a:pt x="2454" y="1820"/>
                    <a:pt x="2455" y="1850"/>
                    <a:pt x="2456" y="1850"/>
                  </a:cubicBezTo>
                  <a:cubicBezTo>
                    <a:pt x="2457" y="1850"/>
                    <a:pt x="2456" y="1806"/>
                    <a:pt x="2454" y="1707"/>
                  </a:cubicBezTo>
                  <a:cubicBezTo>
                    <a:pt x="2454" y="1667"/>
                    <a:pt x="2451" y="1629"/>
                    <a:pt x="2445" y="1588"/>
                  </a:cubicBezTo>
                  <a:lnTo>
                    <a:pt x="2435" y="1588"/>
                  </a:lnTo>
                  <a:lnTo>
                    <a:pt x="2445" y="1529"/>
                  </a:lnTo>
                  <a:cubicBezTo>
                    <a:pt x="2451" y="1491"/>
                    <a:pt x="2454" y="1450"/>
                    <a:pt x="2454" y="1413"/>
                  </a:cubicBezTo>
                  <a:cubicBezTo>
                    <a:pt x="2454" y="1394"/>
                    <a:pt x="2454" y="1372"/>
                    <a:pt x="2457" y="1353"/>
                  </a:cubicBezTo>
                  <a:lnTo>
                    <a:pt x="2457" y="1472"/>
                  </a:lnTo>
                  <a:cubicBezTo>
                    <a:pt x="2454" y="1532"/>
                    <a:pt x="2454" y="1588"/>
                    <a:pt x="2454" y="1648"/>
                  </a:cubicBezTo>
                  <a:cubicBezTo>
                    <a:pt x="2456" y="1722"/>
                    <a:pt x="2460" y="1773"/>
                    <a:pt x="2463" y="1773"/>
                  </a:cubicBezTo>
                  <a:cubicBezTo>
                    <a:pt x="2465" y="1773"/>
                    <a:pt x="2467" y="1754"/>
                    <a:pt x="2467" y="1710"/>
                  </a:cubicBezTo>
                  <a:cubicBezTo>
                    <a:pt x="2470" y="1710"/>
                    <a:pt x="2470" y="1710"/>
                    <a:pt x="2473" y="1770"/>
                  </a:cubicBezTo>
                  <a:cubicBezTo>
                    <a:pt x="2473" y="1795"/>
                    <a:pt x="2473" y="1809"/>
                    <a:pt x="2474" y="1809"/>
                  </a:cubicBezTo>
                  <a:cubicBezTo>
                    <a:pt x="2475" y="1809"/>
                    <a:pt x="2477" y="1780"/>
                    <a:pt x="2479" y="1710"/>
                  </a:cubicBezTo>
                  <a:cubicBezTo>
                    <a:pt x="2481" y="1653"/>
                    <a:pt x="2482" y="1624"/>
                    <a:pt x="2484" y="1624"/>
                  </a:cubicBezTo>
                  <a:cubicBezTo>
                    <a:pt x="2485" y="1624"/>
                    <a:pt x="2487" y="1654"/>
                    <a:pt x="2489" y="1714"/>
                  </a:cubicBezTo>
                  <a:cubicBezTo>
                    <a:pt x="2492" y="1783"/>
                    <a:pt x="2498" y="1812"/>
                    <a:pt x="2502" y="1812"/>
                  </a:cubicBezTo>
                  <a:cubicBezTo>
                    <a:pt x="2505" y="1812"/>
                    <a:pt x="2507" y="1798"/>
                    <a:pt x="2507" y="1773"/>
                  </a:cubicBezTo>
                  <a:cubicBezTo>
                    <a:pt x="2507" y="1706"/>
                    <a:pt x="2511" y="1677"/>
                    <a:pt x="2514" y="1677"/>
                  </a:cubicBezTo>
                  <a:cubicBezTo>
                    <a:pt x="2516" y="1677"/>
                    <a:pt x="2519" y="1692"/>
                    <a:pt x="2520" y="1717"/>
                  </a:cubicBezTo>
                  <a:cubicBezTo>
                    <a:pt x="2521" y="1747"/>
                    <a:pt x="2523" y="1762"/>
                    <a:pt x="2525" y="1762"/>
                  </a:cubicBezTo>
                  <a:cubicBezTo>
                    <a:pt x="2526" y="1762"/>
                    <a:pt x="2528" y="1748"/>
                    <a:pt x="2529" y="1720"/>
                  </a:cubicBezTo>
                  <a:cubicBezTo>
                    <a:pt x="2529" y="1760"/>
                    <a:pt x="2531" y="1802"/>
                    <a:pt x="2533" y="1802"/>
                  </a:cubicBezTo>
                  <a:cubicBezTo>
                    <a:pt x="2534" y="1802"/>
                    <a:pt x="2535" y="1795"/>
                    <a:pt x="2536" y="1779"/>
                  </a:cubicBezTo>
                  <a:cubicBezTo>
                    <a:pt x="2536" y="1779"/>
                    <a:pt x="2539" y="1779"/>
                    <a:pt x="2536" y="1720"/>
                  </a:cubicBezTo>
                  <a:lnTo>
                    <a:pt x="2542" y="1601"/>
                  </a:lnTo>
                  <a:cubicBezTo>
                    <a:pt x="2536" y="1563"/>
                    <a:pt x="2536" y="1522"/>
                    <a:pt x="2539" y="1485"/>
                  </a:cubicBezTo>
                  <a:cubicBezTo>
                    <a:pt x="2539" y="1470"/>
                    <a:pt x="2539" y="1463"/>
                    <a:pt x="2541" y="1463"/>
                  </a:cubicBezTo>
                  <a:cubicBezTo>
                    <a:pt x="2545" y="1463"/>
                    <a:pt x="2553" y="1530"/>
                    <a:pt x="2557" y="1663"/>
                  </a:cubicBezTo>
                  <a:lnTo>
                    <a:pt x="2564" y="1783"/>
                  </a:lnTo>
                  <a:lnTo>
                    <a:pt x="2564" y="1663"/>
                  </a:lnTo>
                  <a:cubicBezTo>
                    <a:pt x="2567" y="1663"/>
                    <a:pt x="2570" y="1667"/>
                    <a:pt x="2570" y="1723"/>
                  </a:cubicBezTo>
                  <a:cubicBezTo>
                    <a:pt x="2570" y="1783"/>
                    <a:pt x="2570" y="1783"/>
                    <a:pt x="2573" y="1783"/>
                  </a:cubicBezTo>
                  <a:cubicBezTo>
                    <a:pt x="2573" y="1783"/>
                    <a:pt x="2573" y="1783"/>
                    <a:pt x="2573" y="1783"/>
                  </a:cubicBezTo>
                  <a:cubicBezTo>
                    <a:pt x="2574" y="1783"/>
                    <a:pt x="2576" y="1780"/>
                    <a:pt x="2576" y="1726"/>
                  </a:cubicBezTo>
                  <a:cubicBezTo>
                    <a:pt x="2576" y="1656"/>
                    <a:pt x="2576" y="1627"/>
                    <a:pt x="2577" y="1627"/>
                  </a:cubicBezTo>
                  <a:cubicBezTo>
                    <a:pt x="2577" y="1627"/>
                    <a:pt x="2578" y="1642"/>
                    <a:pt x="2579" y="1667"/>
                  </a:cubicBezTo>
                  <a:cubicBezTo>
                    <a:pt x="2581" y="1726"/>
                    <a:pt x="2583" y="1756"/>
                    <a:pt x="2584" y="1756"/>
                  </a:cubicBezTo>
                  <a:cubicBezTo>
                    <a:pt x="2586" y="1756"/>
                    <a:pt x="2587" y="1726"/>
                    <a:pt x="2589" y="1667"/>
                  </a:cubicBezTo>
                  <a:cubicBezTo>
                    <a:pt x="2589" y="1609"/>
                    <a:pt x="2589" y="1580"/>
                    <a:pt x="2589" y="1580"/>
                  </a:cubicBezTo>
                  <a:cubicBezTo>
                    <a:pt x="2590" y="1580"/>
                    <a:pt x="2590" y="1609"/>
                    <a:pt x="2592" y="1667"/>
                  </a:cubicBezTo>
                  <a:cubicBezTo>
                    <a:pt x="2589" y="1707"/>
                    <a:pt x="2592" y="1748"/>
                    <a:pt x="2598" y="1786"/>
                  </a:cubicBezTo>
                  <a:lnTo>
                    <a:pt x="2598" y="1729"/>
                  </a:lnTo>
                  <a:cubicBezTo>
                    <a:pt x="2598" y="1660"/>
                    <a:pt x="2599" y="1631"/>
                    <a:pt x="2601" y="1631"/>
                  </a:cubicBezTo>
                  <a:cubicBezTo>
                    <a:pt x="2602" y="1631"/>
                    <a:pt x="2603" y="1645"/>
                    <a:pt x="2604" y="1670"/>
                  </a:cubicBezTo>
                  <a:cubicBezTo>
                    <a:pt x="2604" y="1700"/>
                    <a:pt x="2605" y="1714"/>
                    <a:pt x="2607" y="1714"/>
                  </a:cubicBezTo>
                  <a:cubicBezTo>
                    <a:pt x="2608" y="1714"/>
                    <a:pt x="2611" y="1700"/>
                    <a:pt x="2614" y="1670"/>
                  </a:cubicBezTo>
                  <a:cubicBezTo>
                    <a:pt x="2620" y="1673"/>
                    <a:pt x="2623" y="1673"/>
                    <a:pt x="2623" y="1732"/>
                  </a:cubicBezTo>
                  <a:cubicBezTo>
                    <a:pt x="2623" y="1790"/>
                    <a:pt x="2623" y="1819"/>
                    <a:pt x="2624" y="1819"/>
                  </a:cubicBezTo>
                  <a:cubicBezTo>
                    <a:pt x="2624" y="1819"/>
                    <a:pt x="2625" y="1790"/>
                    <a:pt x="2626" y="1732"/>
                  </a:cubicBezTo>
                  <a:cubicBezTo>
                    <a:pt x="2628" y="1703"/>
                    <a:pt x="2629" y="1688"/>
                    <a:pt x="2630" y="1688"/>
                  </a:cubicBezTo>
                  <a:cubicBezTo>
                    <a:pt x="2631" y="1688"/>
                    <a:pt x="2633" y="1703"/>
                    <a:pt x="2636" y="1732"/>
                  </a:cubicBezTo>
                  <a:cubicBezTo>
                    <a:pt x="2637" y="1763"/>
                    <a:pt x="2638" y="1777"/>
                    <a:pt x="2639" y="1777"/>
                  </a:cubicBezTo>
                  <a:cubicBezTo>
                    <a:pt x="2640" y="1777"/>
                    <a:pt x="2641" y="1763"/>
                    <a:pt x="2642" y="1736"/>
                  </a:cubicBezTo>
                  <a:cubicBezTo>
                    <a:pt x="2642" y="1676"/>
                    <a:pt x="2642" y="1616"/>
                    <a:pt x="2639" y="1557"/>
                  </a:cubicBezTo>
                  <a:cubicBezTo>
                    <a:pt x="2636" y="1557"/>
                    <a:pt x="2636" y="1557"/>
                    <a:pt x="2636" y="1497"/>
                  </a:cubicBezTo>
                  <a:lnTo>
                    <a:pt x="2642" y="1497"/>
                  </a:lnTo>
                  <a:cubicBezTo>
                    <a:pt x="2645" y="1497"/>
                    <a:pt x="2648" y="1497"/>
                    <a:pt x="2655" y="1441"/>
                  </a:cubicBezTo>
                  <a:cubicBezTo>
                    <a:pt x="2660" y="1393"/>
                    <a:pt x="2659" y="1308"/>
                    <a:pt x="2655" y="1308"/>
                  </a:cubicBezTo>
                  <a:lnTo>
                    <a:pt x="2655" y="1308"/>
                  </a:lnTo>
                  <a:cubicBezTo>
                    <a:pt x="2654" y="1308"/>
                    <a:pt x="2654" y="1309"/>
                    <a:pt x="2654" y="1310"/>
                  </a:cubicBezTo>
                  <a:lnTo>
                    <a:pt x="2654" y="1310"/>
                  </a:lnTo>
                  <a:lnTo>
                    <a:pt x="2651" y="1265"/>
                  </a:lnTo>
                  <a:cubicBezTo>
                    <a:pt x="2651" y="1176"/>
                    <a:pt x="2650" y="1131"/>
                    <a:pt x="2648" y="1131"/>
                  </a:cubicBezTo>
                  <a:cubicBezTo>
                    <a:pt x="2647" y="1131"/>
                    <a:pt x="2645" y="1175"/>
                    <a:pt x="2645" y="1262"/>
                  </a:cubicBezTo>
                  <a:cubicBezTo>
                    <a:pt x="2645" y="1361"/>
                    <a:pt x="2645" y="1405"/>
                    <a:pt x="2645" y="1405"/>
                  </a:cubicBezTo>
                  <a:cubicBezTo>
                    <a:pt x="2644" y="1405"/>
                    <a:pt x="2644" y="1375"/>
                    <a:pt x="2642" y="1322"/>
                  </a:cubicBezTo>
                  <a:cubicBezTo>
                    <a:pt x="2642" y="1203"/>
                    <a:pt x="2639" y="1203"/>
                    <a:pt x="2636" y="1203"/>
                  </a:cubicBezTo>
                  <a:cubicBezTo>
                    <a:pt x="2633" y="1203"/>
                    <a:pt x="2633" y="1203"/>
                    <a:pt x="2633" y="1143"/>
                  </a:cubicBezTo>
                  <a:cubicBezTo>
                    <a:pt x="2633" y="1103"/>
                    <a:pt x="2630" y="1065"/>
                    <a:pt x="2626" y="1024"/>
                  </a:cubicBezTo>
                  <a:cubicBezTo>
                    <a:pt x="2623" y="1024"/>
                    <a:pt x="2623" y="1024"/>
                    <a:pt x="2623" y="1084"/>
                  </a:cubicBezTo>
                  <a:cubicBezTo>
                    <a:pt x="2625" y="1108"/>
                    <a:pt x="2624" y="1123"/>
                    <a:pt x="2623" y="1123"/>
                  </a:cubicBezTo>
                  <a:cubicBezTo>
                    <a:pt x="2622" y="1123"/>
                    <a:pt x="2619" y="1094"/>
                    <a:pt x="2617" y="1024"/>
                  </a:cubicBezTo>
                  <a:cubicBezTo>
                    <a:pt x="2616" y="1000"/>
                    <a:pt x="2615" y="985"/>
                    <a:pt x="2615" y="985"/>
                  </a:cubicBezTo>
                  <a:cubicBezTo>
                    <a:pt x="2614" y="985"/>
                    <a:pt x="2614" y="1014"/>
                    <a:pt x="2614" y="1084"/>
                  </a:cubicBezTo>
                  <a:cubicBezTo>
                    <a:pt x="2614" y="1141"/>
                    <a:pt x="2612" y="1170"/>
                    <a:pt x="2610" y="1170"/>
                  </a:cubicBezTo>
                  <a:cubicBezTo>
                    <a:pt x="2608" y="1170"/>
                    <a:pt x="2606" y="1141"/>
                    <a:pt x="2604" y="1081"/>
                  </a:cubicBezTo>
                  <a:lnTo>
                    <a:pt x="2598" y="1081"/>
                  </a:lnTo>
                  <a:cubicBezTo>
                    <a:pt x="2592" y="1118"/>
                    <a:pt x="2592" y="1159"/>
                    <a:pt x="2595" y="1197"/>
                  </a:cubicBezTo>
                  <a:cubicBezTo>
                    <a:pt x="2595" y="1266"/>
                    <a:pt x="2595" y="1295"/>
                    <a:pt x="2594" y="1295"/>
                  </a:cubicBezTo>
                  <a:cubicBezTo>
                    <a:pt x="2594" y="1295"/>
                    <a:pt x="2593" y="1281"/>
                    <a:pt x="2592" y="1256"/>
                  </a:cubicBezTo>
                  <a:cubicBezTo>
                    <a:pt x="2589" y="1197"/>
                    <a:pt x="2589" y="1137"/>
                    <a:pt x="2589" y="1137"/>
                  </a:cubicBezTo>
                  <a:cubicBezTo>
                    <a:pt x="2589" y="1077"/>
                    <a:pt x="2586" y="1077"/>
                    <a:pt x="2583" y="1077"/>
                  </a:cubicBezTo>
                  <a:cubicBezTo>
                    <a:pt x="2579" y="1077"/>
                    <a:pt x="2573" y="1077"/>
                    <a:pt x="2573" y="1137"/>
                  </a:cubicBezTo>
                  <a:lnTo>
                    <a:pt x="2573" y="1077"/>
                  </a:lnTo>
                  <a:cubicBezTo>
                    <a:pt x="2571" y="1077"/>
                    <a:pt x="2570" y="1051"/>
                    <a:pt x="2570" y="1051"/>
                  </a:cubicBezTo>
                  <a:cubicBezTo>
                    <a:pt x="2570" y="1051"/>
                    <a:pt x="2570" y="1058"/>
                    <a:pt x="2570" y="1077"/>
                  </a:cubicBezTo>
                  <a:cubicBezTo>
                    <a:pt x="2570" y="1077"/>
                    <a:pt x="2567" y="1074"/>
                    <a:pt x="2561" y="1015"/>
                  </a:cubicBezTo>
                  <a:cubicBezTo>
                    <a:pt x="2559" y="1004"/>
                    <a:pt x="2558" y="999"/>
                    <a:pt x="2557" y="999"/>
                  </a:cubicBezTo>
                  <a:cubicBezTo>
                    <a:pt x="2552" y="999"/>
                    <a:pt x="2547" y="1093"/>
                    <a:pt x="2554" y="1192"/>
                  </a:cubicBezTo>
                  <a:lnTo>
                    <a:pt x="2554" y="1192"/>
                  </a:lnTo>
                  <a:cubicBezTo>
                    <a:pt x="2553" y="1191"/>
                    <a:pt x="2552" y="1191"/>
                    <a:pt x="2551" y="1190"/>
                  </a:cubicBezTo>
                  <a:cubicBezTo>
                    <a:pt x="2548" y="1212"/>
                    <a:pt x="2548" y="1231"/>
                    <a:pt x="2548" y="1250"/>
                  </a:cubicBezTo>
                  <a:cubicBezTo>
                    <a:pt x="2548" y="1309"/>
                    <a:pt x="2545" y="1309"/>
                    <a:pt x="2542" y="1309"/>
                  </a:cubicBezTo>
                  <a:lnTo>
                    <a:pt x="2542" y="1190"/>
                  </a:lnTo>
                  <a:cubicBezTo>
                    <a:pt x="2544" y="1088"/>
                    <a:pt x="2542" y="1024"/>
                    <a:pt x="2540" y="1024"/>
                  </a:cubicBezTo>
                  <a:cubicBezTo>
                    <a:pt x="2539" y="1024"/>
                    <a:pt x="2537" y="1056"/>
                    <a:pt x="2536" y="1131"/>
                  </a:cubicBezTo>
                  <a:lnTo>
                    <a:pt x="2536" y="1071"/>
                  </a:lnTo>
                  <a:cubicBezTo>
                    <a:pt x="2536" y="1041"/>
                    <a:pt x="2535" y="1027"/>
                    <a:pt x="2533" y="1027"/>
                  </a:cubicBezTo>
                  <a:cubicBezTo>
                    <a:pt x="2532" y="1027"/>
                    <a:pt x="2529" y="1041"/>
                    <a:pt x="2526" y="1071"/>
                  </a:cubicBezTo>
                  <a:cubicBezTo>
                    <a:pt x="2526" y="1071"/>
                    <a:pt x="2526" y="1071"/>
                    <a:pt x="2526" y="1071"/>
                  </a:cubicBezTo>
                  <a:cubicBezTo>
                    <a:pt x="2523" y="1071"/>
                    <a:pt x="2520" y="1188"/>
                    <a:pt x="2520" y="1247"/>
                  </a:cubicBezTo>
                  <a:cubicBezTo>
                    <a:pt x="2520" y="1306"/>
                    <a:pt x="2517" y="1306"/>
                    <a:pt x="2517" y="1306"/>
                  </a:cubicBezTo>
                  <a:cubicBezTo>
                    <a:pt x="2514" y="1303"/>
                    <a:pt x="2514" y="1303"/>
                    <a:pt x="2514" y="1247"/>
                  </a:cubicBezTo>
                  <a:cubicBezTo>
                    <a:pt x="2514" y="1187"/>
                    <a:pt x="2512" y="1157"/>
                    <a:pt x="2510" y="1157"/>
                  </a:cubicBezTo>
                  <a:cubicBezTo>
                    <a:pt x="2508" y="1157"/>
                    <a:pt x="2506" y="1186"/>
                    <a:pt x="2504" y="1244"/>
                  </a:cubicBezTo>
                  <a:lnTo>
                    <a:pt x="2504" y="1184"/>
                  </a:lnTo>
                  <a:cubicBezTo>
                    <a:pt x="2504" y="1144"/>
                    <a:pt x="2503" y="1102"/>
                    <a:pt x="2496" y="1102"/>
                  </a:cubicBezTo>
                  <a:cubicBezTo>
                    <a:pt x="2493" y="1102"/>
                    <a:pt x="2490" y="1108"/>
                    <a:pt x="2485" y="1124"/>
                  </a:cubicBezTo>
                  <a:cubicBezTo>
                    <a:pt x="2473" y="1121"/>
                    <a:pt x="2463" y="1121"/>
                    <a:pt x="2463" y="1062"/>
                  </a:cubicBezTo>
                  <a:cubicBezTo>
                    <a:pt x="2463" y="1051"/>
                    <a:pt x="2463" y="1046"/>
                    <a:pt x="2462" y="1046"/>
                  </a:cubicBezTo>
                  <a:cubicBezTo>
                    <a:pt x="2459" y="1046"/>
                    <a:pt x="2450" y="1140"/>
                    <a:pt x="2445" y="1237"/>
                  </a:cubicBezTo>
                  <a:cubicBezTo>
                    <a:pt x="2445" y="1178"/>
                    <a:pt x="2442" y="1178"/>
                    <a:pt x="2435" y="1175"/>
                  </a:cubicBezTo>
                  <a:cubicBezTo>
                    <a:pt x="2426" y="1175"/>
                    <a:pt x="2426" y="1175"/>
                    <a:pt x="2426" y="1115"/>
                  </a:cubicBezTo>
                  <a:cubicBezTo>
                    <a:pt x="2427" y="1056"/>
                    <a:pt x="2428" y="1026"/>
                    <a:pt x="2428" y="1026"/>
                  </a:cubicBezTo>
                  <a:lnTo>
                    <a:pt x="2428" y="1026"/>
                  </a:lnTo>
                  <a:cubicBezTo>
                    <a:pt x="2427" y="1026"/>
                    <a:pt x="2426" y="1056"/>
                    <a:pt x="2423" y="1115"/>
                  </a:cubicBezTo>
                  <a:cubicBezTo>
                    <a:pt x="2422" y="1159"/>
                    <a:pt x="2419" y="1178"/>
                    <a:pt x="2417" y="1178"/>
                  </a:cubicBezTo>
                  <a:cubicBezTo>
                    <a:pt x="2414" y="1178"/>
                    <a:pt x="2410" y="1127"/>
                    <a:pt x="2410" y="1052"/>
                  </a:cubicBezTo>
                  <a:cubicBezTo>
                    <a:pt x="2410" y="996"/>
                    <a:pt x="2407" y="993"/>
                    <a:pt x="2401" y="993"/>
                  </a:cubicBezTo>
                  <a:cubicBezTo>
                    <a:pt x="2398" y="1041"/>
                    <a:pt x="2394" y="1050"/>
                    <a:pt x="2389" y="1050"/>
                  </a:cubicBezTo>
                  <a:cubicBezTo>
                    <a:pt x="2387" y="1050"/>
                    <a:pt x="2386" y="1050"/>
                    <a:pt x="2385" y="1049"/>
                  </a:cubicBezTo>
                  <a:cubicBezTo>
                    <a:pt x="2376" y="1049"/>
                    <a:pt x="2376" y="1049"/>
                    <a:pt x="2376" y="1168"/>
                  </a:cubicBezTo>
                  <a:cubicBezTo>
                    <a:pt x="2376" y="1284"/>
                    <a:pt x="2373" y="1284"/>
                    <a:pt x="2366" y="1284"/>
                  </a:cubicBezTo>
                  <a:cubicBezTo>
                    <a:pt x="2363" y="1284"/>
                    <a:pt x="2360" y="1284"/>
                    <a:pt x="2360" y="1225"/>
                  </a:cubicBezTo>
                  <a:cubicBezTo>
                    <a:pt x="2360" y="1203"/>
                    <a:pt x="2357" y="1184"/>
                    <a:pt x="2354" y="1165"/>
                  </a:cubicBezTo>
                  <a:cubicBezTo>
                    <a:pt x="2351" y="1162"/>
                    <a:pt x="2348" y="1162"/>
                    <a:pt x="2348" y="1103"/>
                  </a:cubicBezTo>
                  <a:cubicBezTo>
                    <a:pt x="2348" y="1103"/>
                    <a:pt x="2344" y="1043"/>
                    <a:pt x="2338" y="1043"/>
                  </a:cubicBezTo>
                  <a:cubicBezTo>
                    <a:pt x="2332" y="1043"/>
                    <a:pt x="2326" y="1043"/>
                    <a:pt x="2326" y="983"/>
                  </a:cubicBezTo>
                  <a:cubicBezTo>
                    <a:pt x="2322" y="983"/>
                    <a:pt x="2322" y="983"/>
                    <a:pt x="2322" y="1043"/>
                  </a:cubicBezTo>
                  <a:cubicBezTo>
                    <a:pt x="2322" y="1083"/>
                    <a:pt x="2321" y="1124"/>
                    <a:pt x="2316" y="1124"/>
                  </a:cubicBezTo>
                  <a:cubicBezTo>
                    <a:pt x="2313" y="1124"/>
                    <a:pt x="2310" y="1117"/>
                    <a:pt x="2307" y="1099"/>
                  </a:cubicBezTo>
                  <a:cubicBezTo>
                    <a:pt x="2306" y="1099"/>
                    <a:pt x="2304" y="1098"/>
                    <a:pt x="2303" y="1098"/>
                  </a:cubicBezTo>
                  <a:cubicBezTo>
                    <a:pt x="2297" y="1098"/>
                    <a:pt x="2291" y="1107"/>
                    <a:pt x="2291" y="1156"/>
                  </a:cubicBezTo>
                  <a:cubicBezTo>
                    <a:pt x="2288" y="1156"/>
                    <a:pt x="2288" y="1156"/>
                    <a:pt x="2288" y="1096"/>
                  </a:cubicBezTo>
                  <a:cubicBezTo>
                    <a:pt x="2288" y="1036"/>
                    <a:pt x="2286" y="1007"/>
                    <a:pt x="2284" y="1007"/>
                  </a:cubicBezTo>
                  <a:cubicBezTo>
                    <a:pt x="2282" y="1007"/>
                    <a:pt x="2279" y="1036"/>
                    <a:pt x="2275" y="1093"/>
                  </a:cubicBezTo>
                  <a:cubicBezTo>
                    <a:pt x="2275" y="1123"/>
                    <a:pt x="2275" y="1138"/>
                    <a:pt x="2273" y="1138"/>
                  </a:cubicBezTo>
                  <a:cubicBezTo>
                    <a:pt x="2272" y="1138"/>
                    <a:pt x="2271" y="1123"/>
                    <a:pt x="2269" y="1093"/>
                  </a:cubicBezTo>
                  <a:cubicBezTo>
                    <a:pt x="2269" y="1093"/>
                    <a:pt x="2266" y="1093"/>
                    <a:pt x="2263" y="1153"/>
                  </a:cubicBezTo>
                  <a:cubicBezTo>
                    <a:pt x="2261" y="1180"/>
                    <a:pt x="2261" y="1195"/>
                    <a:pt x="2259" y="1195"/>
                  </a:cubicBezTo>
                  <a:cubicBezTo>
                    <a:pt x="2258" y="1195"/>
                    <a:pt x="2257" y="1180"/>
                    <a:pt x="2254" y="1150"/>
                  </a:cubicBezTo>
                  <a:cubicBezTo>
                    <a:pt x="2254" y="1090"/>
                    <a:pt x="2250" y="1090"/>
                    <a:pt x="2247" y="1090"/>
                  </a:cubicBezTo>
                  <a:cubicBezTo>
                    <a:pt x="2244" y="1118"/>
                    <a:pt x="2235" y="1132"/>
                    <a:pt x="2226" y="1132"/>
                  </a:cubicBezTo>
                  <a:cubicBezTo>
                    <a:pt x="2215" y="1132"/>
                    <a:pt x="2205" y="1115"/>
                    <a:pt x="2203" y="1084"/>
                  </a:cubicBezTo>
                  <a:cubicBezTo>
                    <a:pt x="2200" y="1143"/>
                    <a:pt x="2200" y="1143"/>
                    <a:pt x="2197" y="1143"/>
                  </a:cubicBezTo>
                  <a:cubicBezTo>
                    <a:pt x="2196" y="1097"/>
                    <a:pt x="2195" y="1077"/>
                    <a:pt x="2194" y="1077"/>
                  </a:cubicBezTo>
                  <a:cubicBezTo>
                    <a:pt x="2192" y="1077"/>
                    <a:pt x="2191" y="1127"/>
                    <a:pt x="2191" y="1200"/>
                  </a:cubicBezTo>
                  <a:lnTo>
                    <a:pt x="2197" y="1200"/>
                  </a:lnTo>
                  <a:cubicBezTo>
                    <a:pt x="2197" y="1253"/>
                    <a:pt x="2195" y="1283"/>
                    <a:pt x="2193" y="1283"/>
                  </a:cubicBezTo>
                  <a:cubicBezTo>
                    <a:pt x="2191" y="1283"/>
                    <a:pt x="2188" y="1238"/>
                    <a:pt x="2188" y="1140"/>
                  </a:cubicBezTo>
                  <a:cubicBezTo>
                    <a:pt x="2186" y="1081"/>
                    <a:pt x="2185" y="1051"/>
                    <a:pt x="2185" y="1051"/>
                  </a:cubicBezTo>
                  <a:cubicBezTo>
                    <a:pt x="2184" y="1051"/>
                    <a:pt x="2183" y="1081"/>
                    <a:pt x="2181" y="1140"/>
                  </a:cubicBezTo>
                  <a:cubicBezTo>
                    <a:pt x="2180" y="1198"/>
                    <a:pt x="2178" y="1227"/>
                    <a:pt x="2177" y="1227"/>
                  </a:cubicBezTo>
                  <a:cubicBezTo>
                    <a:pt x="2175" y="1227"/>
                    <a:pt x="2174" y="1197"/>
                    <a:pt x="2172" y="1137"/>
                  </a:cubicBezTo>
                  <a:cubicBezTo>
                    <a:pt x="2172" y="1079"/>
                    <a:pt x="2172" y="1050"/>
                    <a:pt x="2172" y="1050"/>
                  </a:cubicBezTo>
                  <a:cubicBezTo>
                    <a:pt x="2171" y="1050"/>
                    <a:pt x="2170" y="1079"/>
                    <a:pt x="2169" y="1137"/>
                  </a:cubicBezTo>
                  <a:cubicBezTo>
                    <a:pt x="2165" y="1269"/>
                    <a:pt x="2161" y="1345"/>
                    <a:pt x="2158" y="1345"/>
                  </a:cubicBezTo>
                  <a:cubicBezTo>
                    <a:pt x="2155" y="1345"/>
                    <a:pt x="2153" y="1298"/>
                    <a:pt x="2153" y="1193"/>
                  </a:cubicBezTo>
                  <a:cubicBezTo>
                    <a:pt x="2156" y="1137"/>
                    <a:pt x="2153" y="1077"/>
                    <a:pt x="2147" y="1018"/>
                  </a:cubicBezTo>
                  <a:cubicBezTo>
                    <a:pt x="2144" y="1056"/>
                    <a:pt x="2144" y="1096"/>
                    <a:pt x="2144" y="1134"/>
                  </a:cubicBezTo>
                  <a:cubicBezTo>
                    <a:pt x="2145" y="1193"/>
                    <a:pt x="2145" y="1223"/>
                    <a:pt x="2144" y="1223"/>
                  </a:cubicBezTo>
                  <a:cubicBezTo>
                    <a:pt x="2143" y="1223"/>
                    <a:pt x="2141" y="1193"/>
                    <a:pt x="2138" y="1134"/>
                  </a:cubicBezTo>
                  <a:cubicBezTo>
                    <a:pt x="2132" y="1035"/>
                    <a:pt x="2128" y="991"/>
                    <a:pt x="2124" y="991"/>
                  </a:cubicBezTo>
                  <a:cubicBezTo>
                    <a:pt x="2120" y="991"/>
                    <a:pt x="2117" y="1019"/>
                    <a:pt x="2112" y="1071"/>
                  </a:cubicBezTo>
                  <a:cubicBezTo>
                    <a:pt x="2106" y="1129"/>
                    <a:pt x="2101" y="1158"/>
                    <a:pt x="2098" y="1158"/>
                  </a:cubicBezTo>
                  <a:cubicBezTo>
                    <a:pt x="2095" y="1158"/>
                    <a:pt x="2095" y="1128"/>
                    <a:pt x="2100" y="1068"/>
                  </a:cubicBezTo>
                  <a:cubicBezTo>
                    <a:pt x="2104" y="1000"/>
                    <a:pt x="2105" y="972"/>
                    <a:pt x="2104" y="972"/>
                  </a:cubicBezTo>
                  <a:lnTo>
                    <a:pt x="2104" y="972"/>
                  </a:lnTo>
                  <a:cubicBezTo>
                    <a:pt x="2104" y="972"/>
                    <a:pt x="2103" y="985"/>
                    <a:pt x="2100" y="1009"/>
                  </a:cubicBezTo>
                  <a:lnTo>
                    <a:pt x="2084" y="1009"/>
                  </a:lnTo>
                  <a:cubicBezTo>
                    <a:pt x="2078" y="1046"/>
                    <a:pt x="2078" y="1087"/>
                    <a:pt x="2078" y="1124"/>
                  </a:cubicBezTo>
                  <a:cubicBezTo>
                    <a:pt x="2076" y="1051"/>
                    <a:pt x="2073" y="1000"/>
                    <a:pt x="2069" y="1000"/>
                  </a:cubicBezTo>
                  <a:cubicBezTo>
                    <a:pt x="2067" y="1000"/>
                    <a:pt x="2065" y="1019"/>
                    <a:pt x="2062" y="1065"/>
                  </a:cubicBezTo>
                  <a:lnTo>
                    <a:pt x="2056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3" y="1104"/>
                    <a:pt x="2040" y="1062"/>
                  </a:cubicBezTo>
                  <a:cubicBezTo>
                    <a:pt x="2038" y="1019"/>
                    <a:pt x="2036" y="976"/>
                    <a:pt x="2035" y="976"/>
                  </a:cubicBezTo>
                  <a:cubicBezTo>
                    <a:pt x="2034" y="976"/>
                    <a:pt x="2034" y="983"/>
                    <a:pt x="2034" y="999"/>
                  </a:cubicBezTo>
                  <a:cubicBezTo>
                    <a:pt x="2034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2" y="1200"/>
                  </a:cubicBezTo>
                  <a:cubicBezTo>
                    <a:pt x="2020" y="1200"/>
                    <a:pt x="2019" y="1159"/>
                    <a:pt x="2022" y="1118"/>
                  </a:cubicBezTo>
                  <a:cubicBezTo>
                    <a:pt x="2022" y="1077"/>
                    <a:pt x="2022" y="1037"/>
                    <a:pt x="2015" y="999"/>
                  </a:cubicBezTo>
                  <a:cubicBezTo>
                    <a:pt x="2015" y="999"/>
                    <a:pt x="2014" y="998"/>
                    <a:pt x="2013" y="998"/>
                  </a:cubicBezTo>
                  <a:cubicBezTo>
                    <a:pt x="2010" y="998"/>
                    <a:pt x="2006" y="1007"/>
                    <a:pt x="2006" y="1056"/>
                  </a:cubicBezTo>
                  <a:cubicBezTo>
                    <a:pt x="2006" y="1085"/>
                    <a:pt x="2001" y="1099"/>
                    <a:pt x="1997" y="1099"/>
                  </a:cubicBezTo>
                  <a:cubicBezTo>
                    <a:pt x="1991" y="1099"/>
                    <a:pt x="1986" y="1083"/>
                    <a:pt x="1984" y="1052"/>
                  </a:cubicBezTo>
                  <a:lnTo>
                    <a:pt x="1978" y="1052"/>
                  </a:lnTo>
                  <a:cubicBezTo>
                    <a:pt x="1975" y="1052"/>
                    <a:pt x="1971" y="1109"/>
                    <a:pt x="1968" y="1109"/>
                  </a:cubicBezTo>
                  <a:cubicBezTo>
                    <a:pt x="1968" y="1109"/>
                    <a:pt x="1965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4" y="1166"/>
                    <a:pt x="1953" y="1195"/>
                    <a:pt x="1953" y="1195"/>
                  </a:cubicBezTo>
                  <a:cubicBezTo>
                    <a:pt x="1952" y="1195"/>
                    <a:pt x="1951" y="1166"/>
                    <a:pt x="1950" y="1106"/>
                  </a:cubicBezTo>
                  <a:cubicBezTo>
                    <a:pt x="1950" y="1048"/>
                    <a:pt x="1950" y="1019"/>
                    <a:pt x="1949" y="1019"/>
                  </a:cubicBezTo>
                  <a:cubicBezTo>
                    <a:pt x="1949" y="1019"/>
                    <a:pt x="1948" y="1048"/>
                    <a:pt x="1946" y="1106"/>
                  </a:cubicBezTo>
                  <a:cubicBezTo>
                    <a:pt x="1945" y="1135"/>
                    <a:pt x="1944" y="1150"/>
                    <a:pt x="1943" y="1150"/>
                  </a:cubicBezTo>
                  <a:cubicBezTo>
                    <a:pt x="1942" y="1150"/>
                    <a:pt x="1942" y="1135"/>
                    <a:pt x="1940" y="1106"/>
                  </a:cubicBezTo>
                  <a:cubicBezTo>
                    <a:pt x="1940" y="1076"/>
                    <a:pt x="1939" y="1061"/>
                    <a:pt x="1939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1" y="1227"/>
                    <a:pt x="1928" y="1227"/>
                  </a:cubicBezTo>
                  <a:cubicBezTo>
                    <a:pt x="1926" y="1227"/>
                    <a:pt x="1924" y="1208"/>
                    <a:pt x="1924" y="1162"/>
                  </a:cubicBezTo>
                  <a:cubicBezTo>
                    <a:pt x="1924" y="1162"/>
                    <a:pt x="1921" y="1162"/>
                    <a:pt x="1918" y="1222"/>
                  </a:cubicBezTo>
                  <a:cubicBezTo>
                    <a:pt x="1917" y="1280"/>
                    <a:pt x="1916" y="1309"/>
                    <a:pt x="1915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3" y="1162"/>
                    <a:pt x="1912" y="1132"/>
                    <a:pt x="1910" y="1132"/>
                  </a:cubicBezTo>
                  <a:cubicBezTo>
                    <a:pt x="1909" y="1132"/>
                    <a:pt x="1907" y="1161"/>
                    <a:pt x="1906" y="1218"/>
                  </a:cubicBezTo>
                  <a:cubicBezTo>
                    <a:pt x="1906" y="1218"/>
                    <a:pt x="1904" y="1245"/>
                    <a:pt x="1902" y="1245"/>
                  </a:cubicBezTo>
                  <a:cubicBezTo>
                    <a:pt x="1901" y="1245"/>
                    <a:pt x="1900" y="1238"/>
                    <a:pt x="1899" y="1218"/>
                  </a:cubicBezTo>
                  <a:cubicBezTo>
                    <a:pt x="1896" y="1184"/>
                    <a:pt x="1888" y="1148"/>
                    <a:pt x="1882" y="1148"/>
                  </a:cubicBezTo>
                  <a:cubicBezTo>
                    <a:pt x="1879" y="1148"/>
                    <a:pt x="1876" y="1166"/>
                    <a:pt x="1877" y="1215"/>
                  </a:cubicBezTo>
                  <a:lnTo>
                    <a:pt x="1871" y="1215"/>
                  </a:lnTo>
                  <a:cubicBezTo>
                    <a:pt x="1868" y="1184"/>
                    <a:pt x="1866" y="1168"/>
                    <a:pt x="1864" y="1168"/>
                  </a:cubicBezTo>
                  <a:cubicBezTo>
                    <a:pt x="1862" y="1168"/>
                    <a:pt x="1860" y="1183"/>
                    <a:pt x="1859" y="1212"/>
                  </a:cubicBezTo>
                  <a:lnTo>
                    <a:pt x="1857" y="1252"/>
                  </a:lnTo>
                  <a:lnTo>
                    <a:pt x="1857" y="1252"/>
                  </a:lnTo>
                  <a:cubicBezTo>
                    <a:pt x="1858" y="1218"/>
                    <a:pt x="1854" y="1184"/>
                    <a:pt x="1849" y="1153"/>
                  </a:cubicBezTo>
                  <a:cubicBezTo>
                    <a:pt x="1846" y="1153"/>
                    <a:pt x="1846" y="1153"/>
                    <a:pt x="1846" y="1212"/>
                  </a:cubicBezTo>
                  <a:cubicBezTo>
                    <a:pt x="1849" y="1266"/>
                    <a:pt x="1847" y="1269"/>
                    <a:pt x="1844" y="1269"/>
                  </a:cubicBezTo>
                  <a:cubicBezTo>
                    <a:pt x="1844" y="1269"/>
                    <a:pt x="1843" y="1269"/>
                    <a:pt x="1843" y="1269"/>
                  </a:cubicBezTo>
                  <a:cubicBezTo>
                    <a:pt x="1840" y="1231"/>
                    <a:pt x="1837" y="1190"/>
                    <a:pt x="1837" y="1150"/>
                  </a:cubicBezTo>
                  <a:lnTo>
                    <a:pt x="1834" y="1150"/>
                  </a:lnTo>
                  <a:cubicBezTo>
                    <a:pt x="1834" y="1219"/>
                    <a:pt x="1832" y="1248"/>
                    <a:pt x="1832" y="1248"/>
                  </a:cubicBezTo>
                  <a:cubicBezTo>
                    <a:pt x="1831" y="1248"/>
                    <a:pt x="1830" y="1234"/>
                    <a:pt x="1830" y="1209"/>
                  </a:cubicBezTo>
                  <a:cubicBezTo>
                    <a:pt x="1827" y="1150"/>
                    <a:pt x="1824" y="1150"/>
                    <a:pt x="1821" y="1150"/>
                  </a:cubicBezTo>
                  <a:cubicBezTo>
                    <a:pt x="1821" y="1168"/>
                    <a:pt x="1821" y="1174"/>
                    <a:pt x="1820" y="1174"/>
                  </a:cubicBezTo>
                  <a:cubicBezTo>
                    <a:pt x="1820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19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9" y="1146"/>
                    <a:pt x="1805" y="1146"/>
                    <a:pt x="1809" y="1206"/>
                  </a:cubicBezTo>
                  <a:cubicBezTo>
                    <a:pt x="1812" y="1244"/>
                    <a:pt x="1812" y="1284"/>
                    <a:pt x="1805" y="1322"/>
                  </a:cubicBezTo>
                  <a:cubicBezTo>
                    <a:pt x="1809" y="1284"/>
                    <a:pt x="1809" y="1244"/>
                    <a:pt x="1802" y="1203"/>
                  </a:cubicBezTo>
                  <a:cubicBezTo>
                    <a:pt x="1802" y="1184"/>
                    <a:pt x="1799" y="1165"/>
                    <a:pt x="1799" y="1143"/>
                  </a:cubicBezTo>
                  <a:cubicBezTo>
                    <a:pt x="1800" y="1094"/>
                    <a:pt x="1799" y="1076"/>
                    <a:pt x="1797" y="1076"/>
                  </a:cubicBezTo>
                  <a:cubicBezTo>
                    <a:pt x="1793" y="1076"/>
                    <a:pt x="1788" y="1109"/>
                    <a:pt x="1787" y="1143"/>
                  </a:cubicBezTo>
                  <a:cubicBezTo>
                    <a:pt x="1783" y="1201"/>
                    <a:pt x="1781" y="1230"/>
                    <a:pt x="1780" y="1230"/>
                  </a:cubicBezTo>
                  <a:cubicBezTo>
                    <a:pt x="1778" y="1230"/>
                    <a:pt x="1777" y="1200"/>
                    <a:pt x="1777" y="1140"/>
                  </a:cubicBezTo>
                  <a:cubicBezTo>
                    <a:pt x="1777" y="1108"/>
                    <a:pt x="1777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8" y="1121"/>
                    <a:pt x="1756" y="1149"/>
                    <a:pt x="1752" y="1197"/>
                  </a:cubicBezTo>
                  <a:cubicBezTo>
                    <a:pt x="1749" y="1226"/>
                    <a:pt x="1747" y="1241"/>
                    <a:pt x="1747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3" y="1137"/>
                    <a:pt x="1733" y="1134"/>
                  </a:cubicBezTo>
                  <a:cubicBezTo>
                    <a:pt x="1724" y="1134"/>
                    <a:pt x="1721" y="1134"/>
                    <a:pt x="1721" y="1193"/>
                  </a:cubicBezTo>
                  <a:lnTo>
                    <a:pt x="1714" y="1190"/>
                  </a:lnTo>
                  <a:cubicBezTo>
                    <a:pt x="1713" y="1146"/>
                    <a:pt x="1712" y="1127"/>
                    <a:pt x="1710" y="1127"/>
                  </a:cubicBezTo>
                  <a:cubicBezTo>
                    <a:pt x="1708" y="1127"/>
                    <a:pt x="1706" y="1176"/>
                    <a:pt x="1708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6" y="1131"/>
                    <a:pt x="1671" y="1128"/>
                  </a:cubicBezTo>
                  <a:cubicBezTo>
                    <a:pt x="1665" y="1126"/>
                    <a:pt x="1661" y="1125"/>
                    <a:pt x="1657" y="1125"/>
                  </a:cubicBezTo>
                  <a:cubicBezTo>
                    <a:pt x="1641" y="1125"/>
                    <a:pt x="1639" y="1144"/>
                    <a:pt x="1639" y="1240"/>
                  </a:cubicBezTo>
                  <a:cubicBezTo>
                    <a:pt x="1638" y="1298"/>
                    <a:pt x="1636" y="1327"/>
                    <a:pt x="1635" y="1327"/>
                  </a:cubicBezTo>
                  <a:cubicBezTo>
                    <a:pt x="1634" y="1327"/>
                    <a:pt x="1633" y="1298"/>
                    <a:pt x="1633" y="1240"/>
                  </a:cubicBezTo>
                  <a:cubicBezTo>
                    <a:pt x="1633" y="1198"/>
                    <a:pt x="1631" y="1156"/>
                    <a:pt x="1631" y="1156"/>
                  </a:cubicBezTo>
                  <a:cubicBezTo>
                    <a:pt x="1630" y="1156"/>
                    <a:pt x="1630" y="1163"/>
                    <a:pt x="1630" y="1181"/>
                  </a:cubicBezTo>
                  <a:cubicBezTo>
                    <a:pt x="1630" y="1181"/>
                    <a:pt x="1624" y="1178"/>
                    <a:pt x="1620" y="1118"/>
                  </a:cubicBezTo>
                  <a:cubicBezTo>
                    <a:pt x="1617" y="1068"/>
                    <a:pt x="1614" y="1049"/>
                    <a:pt x="1612" y="1049"/>
                  </a:cubicBezTo>
                  <a:cubicBezTo>
                    <a:pt x="1609" y="1049"/>
                    <a:pt x="1608" y="1084"/>
                    <a:pt x="1608" y="1118"/>
                  </a:cubicBezTo>
                  <a:cubicBezTo>
                    <a:pt x="1609" y="1169"/>
                    <a:pt x="1609" y="1187"/>
                    <a:pt x="1609" y="1187"/>
                  </a:cubicBezTo>
                  <a:cubicBezTo>
                    <a:pt x="1608" y="1187"/>
                    <a:pt x="1607" y="1153"/>
                    <a:pt x="1605" y="1118"/>
                  </a:cubicBezTo>
                  <a:cubicBezTo>
                    <a:pt x="1603" y="1076"/>
                    <a:pt x="1600" y="1033"/>
                    <a:pt x="1599" y="1033"/>
                  </a:cubicBezTo>
                  <a:cubicBezTo>
                    <a:pt x="1599" y="1033"/>
                    <a:pt x="1599" y="1040"/>
                    <a:pt x="1599" y="1056"/>
                  </a:cubicBezTo>
                  <a:cubicBezTo>
                    <a:pt x="1597" y="1089"/>
                    <a:pt x="1590" y="1122"/>
                    <a:pt x="1585" y="1122"/>
                  </a:cubicBezTo>
                  <a:cubicBezTo>
                    <a:pt x="1581" y="1122"/>
                    <a:pt x="1578" y="1104"/>
                    <a:pt x="1580" y="1052"/>
                  </a:cubicBezTo>
                  <a:lnTo>
                    <a:pt x="1573" y="1052"/>
                  </a:lnTo>
                  <a:cubicBezTo>
                    <a:pt x="1573" y="1101"/>
                    <a:pt x="1569" y="1110"/>
                    <a:pt x="1564" y="1110"/>
                  </a:cubicBezTo>
                  <a:cubicBezTo>
                    <a:pt x="1563" y="1110"/>
                    <a:pt x="1562" y="1109"/>
                    <a:pt x="1561" y="1109"/>
                  </a:cubicBezTo>
                  <a:cubicBezTo>
                    <a:pt x="1555" y="1109"/>
                    <a:pt x="1552" y="1109"/>
                    <a:pt x="1552" y="1049"/>
                  </a:cubicBezTo>
                  <a:cubicBezTo>
                    <a:pt x="1553" y="1019"/>
                    <a:pt x="1553" y="1005"/>
                    <a:pt x="1552" y="1005"/>
                  </a:cubicBezTo>
                  <a:lnTo>
                    <a:pt x="1552" y="1005"/>
                  </a:lnTo>
                  <a:cubicBezTo>
                    <a:pt x="1551" y="1005"/>
                    <a:pt x="1548" y="1019"/>
                    <a:pt x="1545" y="1049"/>
                  </a:cubicBezTo>
                  <a:cubicBezTo>
                    <a:pt x="1542" y="1049"/>
                    <a:pt x="1539" y="1165"/>
                    <a:pt x="1536" y="1165"/>
                  </a:cubicBezTo>
                  <a:cubicBezTo>
                    <a:pt x="1536" y="1206"/>
                    <a:pt x="1533" y="1244"/>
                    <a:pt x="1530" y="1284"/>
                  </a:cubicBezTo>
                  <a:lnTo>
                    <a:pt x="1530" y="1106"/>
                  </a:lnTo>
                  <a:cubicBezTo>
                    <a:pt x="1526" y="1106"/>
                    <a:pt x="1523" y="1106"/>
                    <a:pt x="1523" y="1165"/>
                  </a:cubicBezTo>
                  <a:cubicBezTo>
                    <a:pt x="1520" y="1106"/>
                    <a:pt x="1517" y="1106"/>
                    <a:pt x="1511" y="1103"/>
                  </a:cubicBezTo>
                  <a:cubicBezTo>
                    <a:pt x="1505" y="1103"/>
                    <a:pt x="1498" y="1103"/>
                    <a:pt x="1495" y="1159"/>
                  </a:cubicBezTo>
                  <a:cubicBezTo>
                    <a:pt x="1494" y="1100"/>
                    <a:pt x="1488" y="1070"/>
                    <a:pt x="1482" y="1070"/>
                  </a:cubicBezTo>
                  <a:cubicBezTo>
                    <a:pt x="1477" y="1070"/>
                    <a:pt x="1472" y="1099"/>
                    <a:pt x="1470" y="1156"/>
                  </a:cubicBezTo>
                  <a:cubicBezTo>
                    <a:pt x="1470" y="1186"/>
                    <a:pt x="1469" y="1200"/>
                    <a:pt x="1468" y="1200"/>
                  </a:cubicBezTo>
                  <a:cubicBezTo>
                    <a:pt x="1467" y="1200"/>
                    <a:pt x="1465" y="1186"/>
                    <a:pt x="1464" y="1156"/>
                  </a:cubicBezTo>
                  <a:cubicBezTo>
                    <a:pt x="1462" y="1126"/>
                    <a:pt x="1461" y="1111"/>
                    <a:pt x="1461" y="1111"/>
                  </a:cubicBezTo>
                  <a:cubicBezTo>
                    <a:pt x="1460" y="1111"/>
                    <a:pt x="1459" y="1126"/>
                    <a:pt x="1458" y="1156"/>
                  </a:cubicBezTo>
                  <a:cubicBezTo>
                    <a:pt x="1457" y="1172"/>
                    <a:pt x="1456" y="1178"/>
                    <a:pt x="1455" y="1178"/>
                  </a:cubicBezTo>
                  <a:cubicBezTo>
                    <a:pt x="1453" y="1178"/>
                    <a:pt x="1450" y="1136"/>
                    <a:pt x="1448" y="1093"/>
                  </a:cubicBezTo>
                  <a:cubicBezTo>
                    <a:pt x="1446" y="1025"/>
                    <a:pt x="1444" y="995"/>
                    <a:pt x="1443" y="995"/>
                  </a:cubicBezTo>
                  <a:cubicBezTo>
                    <a:pt x="1441" y="995"/>
                    <a:pt x="1440" y="1009"/>
                    <a:pt x="1439" y="1034"/>
                  </a:cubicBezTo>
                  <a:cubicBezTo>
                    <a:pt x="1433" y="1087"/>
                    <a:pt x="1427" y="1090"/>
                    <a:pt x="1424" y="1090"/>
                  </a:cubicBezTo>
                  <a:cubicBezTo>
                    <a:pt x="1424" y="1090"/>
                    <a:pt x="1423" y="1090"/>
                    <a:pt x="1423" y="1090"/>
                  </a:cubicBezTo>
                  <a:cubicBezTo>
                    <a:pt x="1414" y="1131"/>
                    <a:pt x="1414" y="1168"/>
                    <a:pt x="1417" y="1209"/>
                  </a:cubicBezTo>
                  <a:cubicBezTo>
                    <a:pt x="1417" y="1269"/>
                    <a:pt x="1414" y="1325"/>
                    <a:pt x="1414" y="1325"/>
                  </a:cubicBezTo>
                  <a:cubicBezTo>
                    <a:pt x="1412" y="1345"/>
                    <a:pt x="1410" y="1351"/>
                    <a:pt x="1409" y="1351"/>
                  </a:cubicBezTo>
                  <a:cubicBezTo>
                    <a:pt x="1408" y="1351"/>
                    <a:pt x="1408" y="1325"/>
                    <a:pt x="1411" y="1325"/>
                  </a:cubicBezTo>
                  <a:cubicBezTo>
                    <a:pt x="1414" y="1287"/>
                    <a:pt x="1414" y="1247"/>
                    <a:pt x="1411" y="1206"/>
                  </a:cubicBezTo>
                  <a:cubicBezTo>
                    <a:pt x="1407" y="1146"/>
                    <a:pt x="1401" y="1146"/>
                    <a:pt x="1398" y="1146"/>
                  </a:cubicBezTo>
                  <a:cubicBezTo>
                    <a:pt x="1395" y="1146"/>
                    <a:pt x="1389" y="1146"/>
                    <a:pt x="1385" y="1143"/>
                  </a:cubicBezTo>
                  <a:cubicBezTo>
                    <a:pt x="1381" y="1113"/>
                    <a:pt x="1378" y="1099"/>
                    <a:pt x="1376" y="1099"/>
                  </a:cubicBezTo>
                  <a:cubicBezTo>
                    <a:pt x="1374" y="1099"/>
                    <a:pt x="1373" y="1113"/>
                    <a:pt x="1373" y="1143"/>
                  </a:cubicBezTo>
                  <a:lnTo>
                    <a:pt x="1373" y="1203"/>
                  </a:lnTo>
                  <a:cubicBezTo>
                    <a:pt x="1371" y="1142"/>
                    <a:pt x="1361" y="1110"/>
                    <a:pt x="1352" y="1110"/>
                  </a:cubicBezTo>
                  <a:cubicBezTo>
                    <a:pt x="1343" y="1110"/>
                    <a:pt x="1334" y="1139"/>
                    <a:pt x="1332" y="1197"/>
                  </a:cubicBezTo>
                  <a:lnTo>
                    <a:pt x="1332" y="1137"/>
                  </a:lnTo>
                  <a:cubicBezTo>
                    <a:pt x="1332" y="1077"/>
                    <a:pt x="1329" y="1077"/>
                    <a:pt x="1323" y="1077"/>
                  </a:cubicBezTo>
                  <a:cubicBezTo>
                    <a:pt x="1320" y="1077"/>
                    <a:pt x="1307" y="1134"/>
                    <a:pt x="1298" y="1134"/>
                  </a:cubicBezTo>
                  <a:cubicBezTo>
                    <a:pt x="1295" y="1133"/>
                    <a:pt x="1293" y="1133"/>
                    <a:pt x="1291" y="1133"/>
                  </a:cubicBezTo>
                  <a:cubicBezTo>
                    <a:pt x="1282" y="1133"/>
                    <a:pt x="1276" y="1141"/>
                    <a:pt x="1276" y="1187"/>
                  </a:cubicBezTo>
                  <a:cubicBezTo>
                    <a:pt x="1273" y="1187"/>
                    <a:pt x="1273" y="1187"/>
                    <a:pt x="1273" y="1128"/>
                  </a:cubicBezTo>
                  <a:cubicBezTo>
                    <a:pt x="1276" y="1071"/>
                    <a:pt x="1273" y="1071"/>
                    <a:pt x="1269" y="1068"/>
                  </a:cubicBezTo>
                  <a:cubicBezTo>
                    <a:pt x="1266" y="1109"/>
                    <a:pt x="1263" y="1146"/>
                    <a:pt x="1266" y="1187"/>
                  </a:cubicBezTo>
                  <a:cubicBezTo>
                    <a:pt x="1266" y="1217"/>
                    <a:pt x="1266" y="1232"/>
                    <a:pt x="1264" y="1232"/>
                  </a:cubicBezTo>
                  <a:cubicBezTo>
                    <a:pt x="1262" y="1232"/>
                    <a:pt x="1260" y="1217"/>
                    <a:pt x="1257" y="1187"/>
                  </a:cubicBezTo>
                  <a:cubicBezTo>
                    <a:pt x="1254" y="1155"/>
                    <a:pt x="1249" y="1139"/>
                    <a:pt x="1244" y="1139"/>
                  </a:cubicBezTo>
                  <a:cubicBezTo>
                    <a:pt x="1239" y="1139"/>
                    <a:pt x="1235" y="1153"/>
                    <a:pt x="1232" y="1181"/>
                  </a:cubicBezTo>
                  <a:cubicBezTo>
                    <a:pt x="1229" y="1181"/>
                    <a:pt x="1226" y="1181"/>
                    <a:pt x="1226" y="1121"/>
                  </a:cubicBezTo>
                  <a:cubicBezTo>
                    <a:pt x="1224" y="1087"/>
                    <a:pt x="1221" y="1053"/>
                    <a:pt x="1218" y="1053"/>
                  </a:cubicBezTo>
                  <a:cubicBezTo>
                    <a:pt x="1215" y="1053"/>
                    <a:pt x="1213" y="1071"/>
                    <a:pt x="1210" y="1121"/>
                  </a:cubicBezTo>
                  <a:cubicBezTo>
                    <a:pt x="1207" y="1118"/>
                    <a:pt x="1207" y="1118"/>
                    <a:pt x="1207" y="1062"/>
                  </a:cubicBezTo>
                  <a:cubicBezTo>
                    <a:pt x="1205" y="1027"/>
                    <a:pt x="1204" y="992"/>
                    <a:pt x="1203" y="992"/>
                  </a:cubicBezTo>
                  <a:cubicBezTo>
                    <a:pt x="1203" y="992"/>
                    <a:pt x="1202" y="1010"/>
                    <a:pt x="1201" y="1059"/>
                  </a:cubicBezTo>
                  <a:cubicBezTo>
                    <a:pt x="1197" y="1088"/>
                    <a:pt x="1194" y="1102"/>
                    <a:pt x="1190" y="1102"/>
                  </a:cubicBezTo>
                  <a:cubicBezTo>
                    <a:pt x="1186" y="1102"/>
                    <a:pt x="1182" y="1086"/>
                    <a:pt x="1179" y="1056"/>
                  </a:cubicBezTo>
                  <a:cubicBezTo>
                    <a:pt x="1175" y="1056"/>
                    <a:pt x="1172" y="1056"/>
                    <a:pt x="1172" y="1115"/>
                  </a:cubicBezTo>
                  <a:lnTo>
                    <a:pt x="1172" y="1175"/>
                  </a:lnTo>
                  <a:cubicBezTo>
                    <a:pt x="1171" y="1115"/>
                    <a:pt x="1170" y="1085"/>
                    <a:pt x="1169" y="1085"/>
                  </a:cubicBezTo>
                  <a:cubicBezTo>
                    <a:pt x="1168" y="1085"/>
                    <a:pt x="1168" y="1114"/>
                    <a:pt x="1166" y="1171"/>
                  </a:cubicBezTo>
                  <a:cubicBezTo>
                    <a:pt x="1166" y="1201"/>
                    <a:pt x="1165" y="1216"/>
                    <a:pt x="1165" y="1216"/>
                  </a:cubicBezTo>
                  <a:cubicBezTo>
                    <a:pt x="1164" y="1216"/>
                    <a:pt x="1163" y="1201"/>
                    <a:pt x="1163" y="1171"/>
                  </a:cubicBezTo>
                  <a:cubicBezTo>
                    <a:pt x="1160" y="1112"/>
                    <a:pt x="1157" y="1112"/>
                    <a:pt x="1157" y="1112"/>
                  </a:cubicBezTo>
                  <a:cubicBezTo>
                    <a:pt x="1154" y="1112"/>
                    <a:pt x="1139" y="1165"/>
                    <a:pt x="1123" y="1165"/>
                  </a:cubicBezTo>
                  <a:cubicBezTo>
                    <a:pt x="1123" y="1165"/>
                    <a:pt x="1123" y="1165"/>
                    <a:pt x="1122" y="1165"/>
                  </a:cubicBezTo>
                  <a:cubicBezTo>
                    <a:pt x="1118" y="1165"/>
                    <a:pt x="1113" y="1164"/>
                    <a:pt x="1110" y="1164"/>
                  </a:cubicBezTo>
                  <a:cubicBezTo>
                    <a:pt x="1094" y="1164"/>
                    <a:pt x="1088" y="1173"/>
                    <a:pt x="1088" y="1222"/>
                  </a:cubicBezTo>
                  <a:cubicBezTo>
                    <a:pt x="1086" y="1251"/>
                    <a:pt x="1085" y="1266"/>
                    <a:pt x="1085" y="1266"/>
                  </a:cubicBezTo>
                  <a:cubicBezTo>
                    <a:pt x="1084" y="1266"/>
                    <a:pt x="1083" y="1250"/>
                    <a:pt x="1081" y="1218"/>
                  </a:cubicBezTo>
                  <a:cubicBezTo>
                    <a:pt x="1078" y="1159"/>
                    <a:pt x="1075" y="1159"/>
                    <a:pt x="1072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3" y="1159"/>
                    <a:pt x="1063" y="1159"/>
                    <a:pt x="1060" y="1159"/>
                  </a:cubicBezTo>
                  <a:cubicBezTo>
                    <a:pt x="1060" y="1129"/>
                    <a:pt x="1059" y="1114"/>
                    <a:pt x="1058" y="1114"/>
                  </a:cubicBezTo>
                  <a:cubicBezTo>
                    <a:pt x="1056" y="1114"/>
                    <a:pt x="1055" y="1128"/>
                    <a:pt x="1053" y="1156"/>
                  </a:cubicBezTo>
                  <a:cubicBezTo>
                    <a:pt x="1052" y="1215"/>
                    <a:pt x="1051" y="1245"/>
                    <a:pt x="1051" y="1245"/>
                  </a:cubicBezTo>
                  <a:cubicBezTo>
                    <a:pt x="1050" y="1245"/>
                    <a:pt x="1050" y="1215"/>
                    <a:pt x="1050" y="1156"/>
                  </a:cubicBezTo>
                  <a:cubicBezTo>
                    <a:pt x="1050" y="1114"/>
                    <a:pt x="1045" y="1072"/>
                    <a:pt x="1044" y="1072"/>
                  </a:cubicBezTo>
                  <a:lnTo>
                    <a:pt x="1044" y="1072"/>
                  </a:lnTo>
                  <a:cubicBezTo>
                    <a:pt x="1043" y="1072"/>
                    <a:pt x="1043" y="1079"/>
                    <a:pt x="1044" y="1096"/>
                  </a:cubicBezTo>
                  <a:cubicBezTo>
                    <a:pt x="1044" y="1156"/>
                    <a:pt x="1038" y="1156"/>
                    <a:pt x="1034" y="1212"/>
                  </a:cubicBezTo>
                  <a:cubicBezTo>
                    <a:pt x="1031" y="1212"/>
                    <a:pt x="1028" y="1212"/>
                    <a:pt x="1028" y="1153"/>
                  </a:cubicBezTo>
                  <a:cubicBezTo>
                    <a:pt x="1027" y="1135"/>
                    <a:pt x="1025" y="1127"/>
                    <a:pt x="1023" y="1127"/>
                  </a:cubicBezTo>
                  <a:cubicBezTo>
                    <a:pt x="1017" y="1127"/>
                    <a:pt x="1008" y="1167"/>
                    <a:pt x="1006" y="1209"/>
                  </a:cubicBezTo>
                  <a:cubicBezTo>
                    <a:pt x="1006" y="1239"/>
                    <a:pt x="1005" y="1254"/>
                    <a:pt x="1005" y="1254"/>
                  </a:cubicBezTo>
                  <a:cubicBezTo>
                    <a:pt x="1004" y="1254"/>
                    <a:pt x="1003" y="1239"/>
                    <a:pt x="1003" y="1209"/>
                  </a:cubicBezTo>
                  <a:cubicBezTo>
                    <a:pt x="1003" y="1150"/>
                    <a:pt x="1000" y="1150"/>
                    <a:pt x="997" y="1150"/>
                  </a:cubicBezTo>
                  <a:cubicBezTo>
                    <a:pt x="996" y="1167"/>
                    <a:pt x="995" y="1174"/>
                    <a:pt x="995" y="1174"/>
                  </a:cubicBezTo>
                  <a:cubicBezTo>
                    <a:pt x="994" y="1174"/>
                    <a:pt x="994" y="1132"/>
                    <a:pt x="994" y="1090"/>
                  </a:cubicBezTo>
                  <a:cubicBezTo>
                    <a:pt x="997" y="1030"/>
                    <a:pt x="994" y="1030"/>
                    <a:pt x="987" y="1030"/>
                  </a:cubicBezTo>
                  <a:cubicBezTo>
                    <a:pt x="985" y="1076"/>
                    <a:pt x="976" y="1085"/>
                    <a:pt x="968" y="1085"/>
                  </a:cubicBezTo>
                  <a:cubicBezTo>
                    <a:pt x="966" y="1085"/>
                    <a:pt x="964" y="1084"/>
                    <a:pt x="962" y="1084"/>
                  </a:cubicBezTo>
                  <a:cubicBezTo>
                    <a:pt x="947" y="1084"/>
                    <a:pt x="944" y="1140"/>
                    <a:pt x="937" y="1259"/>
                  </a:cubicBezTo>
                  <a:lnTo>
                    <a:pt x="934" y="1375"/>
                  </a:lnTo>
                  <a:lnTo>
                    <a:pt x="934" y="1259"/>
                  </a:lnTo>
                  <a:cubicBezTo>
                    <a:pt x="934" y="1200"/>
                    <a:pt x="931" y="1081"/>
                    <a:pt x="931" y="1081"/>
                  </a:cubicBezTo>
                  <a:cubicBezTo>
                    <a:pt x="928" y="1118"/>
                    <a:pt x="928" y="1159"/>
                    <a:pt x="928" y="1200"/>
                  </a:cubicBezTo>
                  <a:cubicBezTo>
                    <a:pt x="928" y="1227"/>
                    <a:pt x="927" y="1242"/>
                    <a:pt x="926" y="1242"/>
                  </a:cubicBezTo>
                  <a:cubicBezTo>
                    <a:pt x="924" y="1242"/>
                    <a:pt x="922" y="1227"/>
                    <a:pt x="919" y="1197"/>
                  </a:cubicBezTo>
                  <a:cubicBezTo>
                    <a:pt x="915" y="1167"/>
                    <a:pt x="913" y="1152"/>
                    <a:pt x="911" y="1152"/>
                  </a:cubicBezTo>
                  <a:cubicBezTo>
                    <a:pt x="909" y="1152"/>
                    <a:pt x="908" y="1167"/>
                    <a:pt x="906" y="1197"/>
                  </a:cubicBezTo>
                  <a:cubicBezTo>
                    <a:pt x="903" y="1193"/>
                    <a:pt x="900" y="1193"/>
                    <a:pt x="897" y="1134"/>
                  </a:cubicBezTo>
                  <a:cubicBezTo>
                    <a:pt x="893" y="1134"/>
                    <a:pt x="893" y="1134"/>
                    <a:pt x="893" y="1193"/>
                  </a:cubicBezTo>
                  <a:cubicBezTo>
                    <a:pt x="893" y="1223"/>
                    <a:pt x="893" y="1238"/>
                    <a:pt x="891" y="1238"/>
                  </a:cubicBezTo>
                  <a:cubicBezTo>
                    <a:pt x="890" y="1238"/>
                    <a:pt x="889" y="1223"/>
                    <a:pt x="887" y="1193"/>
                  </a:cubicBezTo>
                  <a:cubicBezTo>
                    <a:pt x="885" y="1123"/>
                    <a:pt x="881" y="1093"/>
                    <a:pt x="878" y="1093"/>
                  </a:cubicBezTo>
                  <a:cubicBezTo>
                    <a:pt x="876" y="1093"/>
                    <a:pt x="875" y="1107"/>
                    <a:pt x="875" y="1131"/>
                  </a:cubicBezTo>
                  <a:cubicBezTo>
                    <a:pt x="875" y="1190"/>
                    <a:pt x="871" y="1190"/>
                    <a:pt x="868" y="1190"/>
                  </a:cubicBezTo>
                  <a:cubicBezTo>
                    <a:pt x="865" y="1190"/>
                    <a:pt x="862" y="1190"/>
                    <a:pt x="859" y="1247"/>
                  </a:cubicBezTo>
                  <a:lnTo>
                    <a:pt x="853" y="1247"/>
                  </a:lnTo>
                  <a:cubicBezTo>
                    <a:pt x="853" y="1228"/>
                    <a:pt x="853" y="1206"/>
                    <a:pt x="856" y="1187"/>
                  </a:cubicBezTo>
                  <a:lnTo>
                    <a:pt x="853" y="1128"/>
                  </a:lnTo>
                  <a:cubicBezTo>
                    <a:pt x="846" y="1128"/>
                    <a:pt x="843" y="1128"/>
                    <a:pt x="840" y="1187"/>
                  </a:cubicBezTo>
                  <a:cubicBezTo>
                    <a:pt x="839" y="1245"/>
                    <a:pt x="838" y="1274"/>
                    <a:pt x="837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5" y="1102"/>
                    <a:pt x="833" y="1102"/>
                  </a:cubicBezTo>
                  <a:cubicBezTo>
                    <a:pt x="833" y="1102"/>
                    <a:pt x="832" y="1108"/>
                    <a:pt x="831" y="1124"/>
                  </a:cubicBezTo>
                  <a:cubicBezTo>
                    <a:pt x="829" y="1175"/>
                    <a:pt x="828" y="1193"/>
                    <a:pt x="827" y="1193"/>
                  </a:cubicBezTo>
                  <a:cubicBezTo>
                    <a:pt x="826" y="1193"/>
                    <a:pt x="824" y="1159"/>
                    <a:pt x="824" y="1124"/>
                  </a:cubicBezTo>
                  <a:cubicBezTo>
                    <a:pt x="826" y="1065"/>
                    <a:pt x="827" y="1035"/>
                    <a:pt x="826" y="1035"/>
                  </a:cubicBezTo>
                  <a:lnTo>
                    <a:pt x="826" y="1035"/>
                  </a:lnTo>
                  <a:cubicBezTo>
                    <a:pt x="824" y="1035"/>
                    <a:pt x="821" y="1065"/>
                    <a:pt x="815" y="1124"/>
                  </a:cubicBezTo>
                  <a:cubicBezTo>
                    <a:pt x="815" y="1124"/>
                    <a:pt x="815" y="1124"/>
                    <a:pt x="815" y="1124"/>
                  </a:cubicBezTo>
                  <a:cubicBezTo>
                    <a:pt x="808" y="1124"/>
                    <a:pt x="797" y="1178"/>
                    <a:pt x="788" y="1178"/>
                  </a:cubicBezTo>
                  <a:cubicBezTo>
                    <a:pt x="787" y="1178"/>
                    <a:pt x="787" y="1178"/>
                    <a:pt x="787" y="1178"/>
                  </a:cubicBezTo>
                  <a:cubicBezTo>
                    <a:pt x="774" y="1178"/>
                    <a:pt x="768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4" y="1175"/>
                    <a:pt x="761" y="1175"/>
                    <a:pt x="752" y="1175"/>
                  </a:cubicBezTo>
                  <a:cubicBezTo>
                    <a:pt x="750" y="1156"/>
                    <a:pt x="747" y="1148"/>
                    <a:pt x="745" y="1148"/>
                  </a:cubicBezTo>
                  <a:cubicBezTo>
                    <a:pt x="740" y="1148"/>
                    <a:pt x="736" y="1189"/>
                    <a:pt x="734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5" y="1328"/>
                    <a:pt x="733" y="1313"/>
                    <a:pt x="730" y="1287"/>
                  </a:cubicBezTo>
                  <a:cubicBezTo>
                    <a:pt x="727" y="1250"/>
                    <a:pt x="727" y="1209"/>
                    <a:pt x="727" y="1171"/>
                  </a:cubicBezTo>
                  <a:cubicBezTo>
                    <a:pt x="730" y="1131"/>
                    <a:pt x="727" y="1090"/>
                    <a:pt x="721" y="1052"/>
                  </a:cubicBezTo>
                  <a:cubicBezTo>
                    <a:pt x="720" y="1052"/>
                    <a:pt x="720" y="1051"/>
                    <a:pt x="719" y="1051"/>
                  </a:cubicBezTo>
                  <a:cubicBezTo>
                    <a:pt x="717" y="1051"/>
                    <a:pt x="715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9" y="1168"/>
                    <a:pt x="705" y="1225"/>
                  </a:cubicBezTo>
                  <a:cubicBezTo>
                    <a:pt x="705" y="1284"/>
                    <a:pt x="702" y="1284"/>
                    <a:pt x="699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7" y="1046"/>
                    <a:pt x="687" y="1046"/>
                  </a:cubicBezTo>
                  <a:cubicBezTo>
                    <a:pt x="687" y="1065"/>
                    <a:pt x="683" y="1087"/>
                    <a:pt x="683" y="1106"/>
                  </a:cubicBezTo>
                  <a:cubicBezTo>
                    <a:pt x="683" y="1148"/>
                    <a:pt x="646" y="1154"/>
                    <a:pt x="621" y="1154"/>
                  </a:cubicBezTo>
                  <a:cubicBezTo>
                    <a:pt x="610" y="1154"/>
                    <a:pt x="602" y="1153"/>
                    <a:pt x="599" y="1153"/>
                  </a:cubicBezTo>
                  <a:cubicBezTo>
                    <a:pt x="596" y="1122"/>
                    <a:pt x="592" y="1106"/>
                    <a:pt x="589" y="1106"/>
                  </a:cubicBezTo>
                  <a:cubicBezTo>
                    <a:pt x="586" y="1106"/>
                    <a:pt x="585" y="1121"/>
                    <a:pt x="586" y="1150"/>
                  </a:cubicBezTo>
                  <a:cubicBezTo>
                    <a:pt x="586" y="1203"/>
                    <a:pt x="573" y="1206"/>
                    <a:pt x="557" y="1206"/>
                  </a:cubicBezTo>
                  <a:cubicBezTo>
                    <a:pt x="555" y="1206"/>
                    <a:pt x="554" y="1206"/>
                    <a:pt x="552" y="1206"/>
                  </a:cubicBezTo>
                  <a:cubicBezTo>
                    <a:pt x="548" y="1205"/>
                    <a:pt x="544" y="1205"/>
                    <a:pt x="540" y="1205"/>
                  </a:cubicBezTo>
                  <a:cubicBezTo>
                    <a:pt x="527" y="1205"/>
                    <a:pt x="517" y="1213"/>
                    <a:pt x="517" y="1259"/>
                  </a:cubicBezTo>
                  <a:lnTo>
                    <a:pt x="508" y="1256"/>
                  </a:lnTo>
                  <a:cubicBezTo>
                    <a:pt x="502" y="1256"/>
                    <a:pt x="496" y="1313"/>
                    <a:pt x="493" y="1313"/>
                  </a:cubicBezTo>
                  <a:cubicBezTo>
                    <a:pt x="492" y="1313"/>
                    <a:pt x="492" y="1313"/>
                    <a:pt x="492" y="1312"/>
                  </a:cubicBezTo>
                  <a:cubicBezTo>
                    <a:pt x="491" y="1342"/>
                    <a:pt x="489" y="1357"/>
                    <a:pt x="488" y="1357"/>
                  </a:cubicBezTo>
                  <a:cubicBezTo>
                    <a:pt x="488" y="1357"/>
                    <a:pt x="488" y="1342"/>
                    <a:pt x="489" y="1312"/>
                  </a:cubicBezTo>
                  <a:cubicBezTo>
                    <a:pt x="489" y="1275"/>
                    <a:pt x="489" y="1234"/>
                    <a:pt x="486" y="1193"/>
                  </a:cubicBezTo>
                  <a:cubicBezTo>
                    <a:pt x="477" y="1234"/>
                    <a:pt x="474" y="1272"/>
                    <a:pt x="480" y="1312"/>
                  </a:cubicBezTo>
                  <a:cubicBezTo>
                    <a:pt x="480" y="1372"/>
                    <a:pt x="477" y="1372"/>
                    <a:pt x="477" y="1372"/>
                  </a:cubicBezTo>
                  <a:cubicBezTo>
                    <a:pt x="474" y="1372"/>
                    <a:pt x="474" y="1372"/>
                    <a:pt x="474" y="1312"/>
                  </a:cubicBezTo>
                  <a:lnTo>
                    <a:pt x="474" y="1193"/>
                  </a:lnTo>
                  <a:lnTo>
                    <a:pt x="470" y="1193"/>
                  </a:lnTo>
                  <a:cubicBezTo>
                    <a:pt x="470" y="1253"/>
                    <a:pt x="467" y="1253"/>
                    <a:pt x="467" y="1253"/>
                  </a:cubicBezTo>
                  <a:cubicBezTo>
                    <a:pt x="464" y="1250"/>
                    <a:pt x="464" y="1250"/>
                    <a:pt x="464" y="1134"/>
                  </a:cubicBezTo>
                  <a:cubicBezTo>
                    <a:pt x="464" y="1074"/>
                    <a:pt x="463" y="1044"/>
                    <a:pt x="462" y="1044"/>
                  </a:cubicBezTo>
                  <a:cubicBezTo>
                    <a:pt x="461" y="1044"/>
                    <a:pt x="459" y="1073"/>
                    <a:pt x="458" y="1131"/>
                  </a:cubicBezTo>
                  <a:lnTo>
                    <a:pt x="452" y="1190"/>
                  </a:lnTo>
                  <a:cubicBezTo>
                    <a:pt x="451" y="1153"/>
                    <a:pt x="449" y="1139"/>
                    <a:pt x="448" y="1139"/>
                  </a:cubicBezTo>
                  <a:cubicBezTo>
                    <a:pt x="445" y="1139"/>
                    <a:pt x="441" y="1208"/>
                    <a:pt x="439" y="1247"/>
                  </a:cubicBezTo>
                  <a:cubicBezTo>
                    <a:pt x="437" y="1187"/>
                    <a:pt x="436" y="1157"/>
                    <a:pt x="434" y="1157"/>
                  </a:cubicBezTo>
                  <a:cubicBezTo>
                    <a:pt x="433" y="1157"/>
                    <a:pt x="431" y="1187"/>
                    <a:pt x="430" y="1247"/>
                  </a:cubicBezTo>
                  <a:cubicBezTo>
                    <a:pt x="430" y="1276"/>
                    <a:pt x="429" y="1291"/>
                    <a:pt x="428" y="1291"/>
                  </a:cubicBezTo>
                  <a:cubicBezTo>
                    <a:pt x="426" y="1291"/>
                    <a:pt x="425" y="1276"/>
                    <a:pt x="423" y="1247"/>
                  </a:cubicBezTo>
                  <a:cubicBezTo>
                    <a:pt x="420" y="1187"/>
                    <a:pt x="417" y="1184"/>
                    <a:pt x="411" y="1184"/>
                  </a:cubicBezTo>
                  <a:cubicBezTo>
                    <a:pt x="408" y="1230"/>
                    <a:pt x="395" y="1239"/>
                    <a:pt x="377" y="1239"/>
                  </a:cubicBezTo>
                  <a:cubicBezTo>
                    <a:pt x="372" y="1239"/>
                    <a:pt x="366" y="1238"/>
                    <a:pt x="361" y="1237"/>
                  </a:cubicBezTo>
                  <a:cubicBezTo>
                    <a:pt x="354" y="1237"/>
                    <a:pt x="349" y="1236"/>
                    <a:pt x="343" y="1236"/>
                  </a:cubicBezTo>
                  <a:cubicBezTo>
                    <a:pt x="325" y="1236"/>
                    <a:pt x="314" y="1244"/>
                    <a:pt x="314" y="1291"/>
                  </a:cubicBezTo>
                  <a:cubicBezTo>
                    <a:pt x="311" y="1287"/>
                    <a:pt x="311" y="1287"/>
                    <a:pt x="307" y="1228"/>
                  </a:cubicBezTo>
                  <a:cubicBezTo>
                    <a:pt x="307" y="1204"/>
                    <a:pt x="307" y="1190"/>
                    <a:pt x="306" y="1190"/>
                  </a:cubicBezTo>
                  <a:cubicBezTo>
                    <a:pt x="305" y="1190"/>
                    <a:pt x="303" y="1218"/>
                    <a:pt x="301" y="1287"/>
                  </a:cubicBezTo>
                  <a:cubicBezTo>
                    <a:pt x="299" y="1322"/>
                    <a:pt x="299" y="1356"/>
                    <a:pt x="298" y="1356"/>
                  </a:cubicBezTo>
                  <a:cubicBezTo>
                    <a:pt x="298" y="1356"/>
                    <a:pt x="298" y="1338"/>
                    <a:pt x="298" y="1287"/>
                  </a:cubicBezTo>
                  <a:cubicBezTo>
                    <a:pt x="298" y="1228"/>
                    <a:pt x="292" y="1228"/>
                    <a:pt x="279" y="1225"/>
                  </a:cubicBezTo>
                  <a:cubicBezTo>
                    <a:pt x="278" y="1225"/>
                    <a:pt x="277" y="1225"/>
                    <a:pt x="276" y="1225"/>
                  </a:cubicBezTo>
                  <a:cubicBezTo>
                    <a:pt x="268" y="1225"/>
                    <a:pt x="257" y="1227"/>
                    <a:pt x="257" y="1281"/>
                  </a:cubicBezTo>
                  <a:cubicBezTo>
                    <a:pt x="254" y="1311"/>
                    <a:pt x="253" y="1326"/>
                    <a:pt x="252" y="1326"/>
                  </a:cubicBezTo>
                  <a:cubicBezTo>
                    <a:pt x="252" y="1326"/>
                    <a:pt x="253" y="1311"/>
                    <a:pt x="254" y="1281"/>
                  </a:cubicBezTo>
                  <a:cubicBezTo>
                    <a:pt x="256" y="1207"/>
                    <a:pt x="251" y="1156"/>
                    <a:pt x="244" y="1156"/>
                  </a:cubicBezTo>
                  <a:cubicBezTo>
                    <a:pt x="240" y="1156"/>
                    <a:pt x="236" y="1175"/>
                    <a:pt x="232" y="1218"/>
                  </a:cubicBezTo>
                  <a:cubicBezTo>
                    <a:pt x="229" y="1218"/>
                    <a:pt x="226" y="1218"/>
                    <a:pt x="226" y="1159"/>
                  </a:cubicBezTo>
                  <a:cubicBezTo>
                    <a:pt x="223" y="1159"/>
                    <a:pt x="220" y="1159"/>
                    <a:pt x="210" y="1215"/>
                  </a:cubicBezTo>
                  <a:lnTo>
                    <a:pt x="188" y="1212"/>
                  </a:lnTo>
                  <a:cubicBezTo>
                    <a:pt x="182" y="1212"/>
                    <a:pt x="176" y="1269"/>
                    <a:pt x="176" y="1269"/>
                  </a:cubicBezTo>
                  <a:lnTo>
                    <a:pt x="173" y="1269"/>
                  </a:lnTo>
                  <a:cubicBezTo>
                    <a:pt x="173" y="1209"/>
                    <a:pt x="157" y="1209"/>
                    <a:pt x="135" y="1206"/>
                  </a:cubicBezTo>
                  <a:cubicBezTo>
                    <a:pt x="113" y="1203"/>
                    <a:pt x="94" y="1200"/>
                    <a:pt x="91" y="1140"/>
                  </a:cubicBezTo>
                  <a:cubicBezTo>
                    <a:pt x="91" y="1140"/>
                    <a:pt x="88" y="1140"/>
                    <a:pt x="85" y="1197"/>
                  </a:cubicBezTo>
                  <a:cubicBezTo>
                    <a:pt x="83" y="1266"/>
                    <a:pt x="81" y="1295"/>
                    <a:pt x="79" y="1295"/>
                  </a:cubicBezTo>
                  <a:cubicBezTo>
                    <a:pt x="78" y="1295"/>
                    <a:pt x="77" y="1281"/>
                    <a:pt x="76" y="1256"/>
                  </a:cubicBezTo>
                  <a:cubicBezTo>
                    <a:pt x="74" y="1196"/>
                    <a:pt x="70" y="1165"/>
                    <a:pt x="66" y="1165"/>
                  </a:cubicBezTo>
                  <a:cubicBezTo>
                    <a:pt x="62" y="1165"/>
                    <a:pt x="58" y="1194"/>
                    <a:pt x="57" y="1253"/>
                  </a:cubicBezTo>
                  <a:lnTo>
                    <a:pt x="57" y="1193"/>
                  </a:lnTo>
                  <a:cubicBezTo>
                    <a:pt x="56" y="1148"/>
                    <a:pt x="53" y="1128"/>
                    <a:pt x="51" y="1128"/>
                  </a:cubicBezTo>
                  <a:cubicBezTo>
                    <a:pt x="47" y="1128"/>
                    <a:pt x="43" y="1178"/>
                    <a:pt x="41" y="1250"/>
                  </a:cubicBezTo>
                  <a:cubicBezTo>
                    <a:pt x="39" y="1208"/>
                    <a:pt x="37" y="1166"/>
                    <a:pt x="34" y="1166"/>
                  </a:cubicBezTo>
                  <a:cubicBezTo>
                    <a:pt x="33" y="1166"/>
                    <a:pt x="33" y="1173"/>
                    <a:pt x="32" y="1190"/>
                  </a:cubicBezTo>
                  <a:cubicBezTo>
                    <a:pt x="29" y="1190"/>
                    <a:pt x="29" y="1190"/>
                    <a:pt x="29" y="1071"/>
                  </a:cubicBezTo>
                  <a:cubicBezTo>
                    <a:pt x="29" y="1034"/>
                    <a:pt x="29" y="993"/>
                    <a:pt x="25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8" y="2105"/>
                  </a:cubicBezTo>
                  <a:cubicBezTo>
                    <a:pt x="1919" y="2106"/>
                    <a:pt x="1920" y="2106"/>
                    <a:pt x="1921" y="2106"/>
                  </a:cubicBezTo>
                  <a:cubicBezTo>
                    <a:pt x="1924" y="2106"/>
                    <a:pt x="1924" y="2097"/>
                    <a:pt x="1921" y="2049"/>
                  </a:cubicBezTo>
                  <a:cubicBezTo>
                    <a:pt x="1918" y="2046"/>
                    <a:pt x="1915" y="2046"/>
                    <a:pt x="1915" y="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53"/>
            <p:cNvSpPr/>
            <p:nvPr/>
          </p:nvSpPr>
          <p:spPr>
            <a:xfrm>
              <a:off x="5214187" y="3386141"/>
              <a:ext cx="56318" cy="44626"/>
            </a:xfrm>
            <a:custGeom>
              <a:avLst/>
              <a:gdLst/>
              <a:ahLst/>
              <a:cxnLst/>
              <a:rect l="l" t="t" r="r" b="b"/>
              <a:pathLst>
                <a:path w="2659" h="2107" extrusionOk="0">
                  <a:moveTo>
                    <a:pt x="1917" y="1"/>
                  </a:moveTo>
                  <a:cubicBezTo>
                    <a:pt x="1916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6" y="156"/>
                  </a:cubicBezTo>
                  <a:cubicBezTo>
                    <a:pt x="1916" y="156"/>
                    <a:pt x="1919" y="97"/>
                    <a:pt x="1919" y="40"/>
                  </a:cubicBezTo>
                  <a:cubicBezTo>
                    <a:pt x="1919" y="15"/>
                    <a:pt x="1918" y="1"/>
                    <a:pt x="1917" y="1"/>
                  </a:cubicBezTo>
                  <a:close/>
                  <a:moveTo>
                    <a:pt x="2605" y="491"/>
                  </a:moveTo>
                  <a:cubicBezTo>
                    <a:pt x="2602" y="529"/>
                    <a:pt x="2602" y="570"/>
                    <a:pt x="2602" y="607"/>
                  </a:cubicBezTo>
                  <a:lnTo>
                    <a:pt x="2605" y="607"/>
                  </a:lnTo>
                  <a:cubicBezTo>
                    <a:pt x="2605" y="607"/>
                    <a:pt x="2608" y="551"/>
                    <a:pt x="2608" y="491"/>
                  </a:cubicBezTo>
                  <a:close/>
                  <a:moveTo>
                    <a:pt x="764" y="1019"/>
                  </a:moveTo>
                  <a:lnTo>
                    <a:pt x="764" y="1019"/>
                  </a:lnTo>
                  <a:cubicBezTo>
                    <a:pt x="764" y="1019"/>
                    <a:pt x="764" y="1031"/>
                    <a:pt x="765" y="1050"/>
                  </a:cubicBezTo>
                  <a:lnTo>
                    <a:pt x="765" y="1050"/>
                  </a:lnTo>
                  <a:cubicBezTo>
                    <a:pt x="765" y="1029"/>
                    <a:pt x="764" y="1019"/>
                    <a:pt x="764" y="1019"/>
                  </a:cubicBezTo>
                  <a:close/>
                  <a:moveTo>
                    <a:pt x="765" y="1050"/>
                  </a:moveTo>
                  <a:lnTo>
                    <a:pt x="765" y="1050"/>
                  </a:lnTo>
                  <a:cubicBezTo>
                    <a:pt x="765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5" y="1053"/>
                    <a:pt x="765" y="1050"/>
                  </a:cubicBezTo>
                  <a:close/>
                  <a:moveTo>
                    <a:pt x="2065" y="1096"/>
                  </a:moveTo>
                  <a:cubicBezTo>
                    <a:pt x="2066" y="1096"/>
                    <a:pt x="2066" y="1103"/>
                    <a:pt x="2066" y="1121"/>
                  </a:cubicBezTo>
                  <a:lnTo>
                    <a:pt x="2066" y="1124"/>
                  </a:lnTo>
                  <a:cubicBezTo>
                    <a:pt x="2066" y="1143"/>
                    <a:pt x="2066" y="1162"/>
                    <a:pt x="2060" y="1181"/>
                  </a:cubicBezTo>
                  <a:lnTo>
                    <a:pt x="2060" y="1121"/>
                  </a:lnTo>
                  <a:cubicBezTo>
                    <a:pt x="2062" y="1121"/>
                    <a:pt x="2064" y="1096"/>
                    <a:pt x="2065" y="1096"/>
                  </a:cubicBezTo>
                  <a:close/>
                  <a:moveTo>
                    <a:pt x="2361" y="1046"/>
                  </a:moveTo>
                  <a:cubicBezTo>
                    <a:pt x="2357" y="1065"/>
                    <a:pt x="2357" y="1084"/>
                    <a:pt x="2354" y="1106"/>
                  </a:cubicBezTo>
                  <a:cubicBezTo>
                    <a:pt x="2354" y="1165"/>
                    <a:pt x="2357" y="1165"/>
                    <a:pt x="2361" y="1165"/>
                  </a:cubicBezTo>
                  <a:cubicBezTo>
                    <a:pt x="2362" y="1183"/>
                    <a:pt x="2364" y="1190"/>
                    <a:pt x="2365" y="1190"/>
                  </a:cubicBezTo>
                  <a:cubicBezTo>
                    <a:pt x="2368" y="1190"/>
                    <a:pt x="2370" y="1148"/>
                    <a:pt x="2370" y="1106"/>
                  </a:cubicBezTo>
                  <a:cubicBezTo>
                    <a:pt x="2370" y="1049"/>
                    <a:pt x="2367" y="1046"/>
                    <a:pt x="2361" y="1046"/>
                  </a:cubicBezTo>
                  <a:close/>
                  <a:moveTo>
                    <a:pt x="734" y="1231"/>
                  </a:moveTo>
                  <a:cubicBezTo>
                    <a:pt x="732" y="1231"/>
                    <a:pt x="731" y="1256"/>
                    <a:pt x="732" y="1256"/>
                  </a:cubicBezTo>
                  <a:cubicBezTo>
                    <a:pt x="732" y="1256"/>
                    <a:pt x="733" y="1250"/>
                    <a:pt x="734" y="1231"/>
                  </a:cubicBezTo>
                  <a:close/>
                  <a:moveTo>
                    <a:pt x="2392" y="1168"/>
                  </a:moveTo>
                  <a:cubicBezTo>
                    <a:pt x="2392" y="1209"/>
                    <a:pt x="2389" y="1247"/>
                    <a:pt x="2383" y="1284"/>
                  </a:cubicBezTo>
                  <a:cubicBezTo>
                    <a:pt x="2376" y="1247"/>
                    <a:pt x="2379" y="1206"/>
                    <a:pt x="2386" y="1168"/>
                  </a:cubicBezTo>
                  <a:close/>
                  <a:moveTo>
                    <a:pt x="1618" y="1178"/>
                  </a:moveTo>
                  <a:lnTo>
                    <a:pt x="1621" y="1237"/>
                  </a:lnTo>
                  <a:lnTo>
                    <a:pt x="1618" y="1297"/>
                  </a:lnTo>
                  <a:lnTo>
                    <a:pt x="1615" y="1297"/>
                  </a:lnTo>
                  <a:cubicBezTo>
                    <a:pt x="1615" y="1256"/>
                    <a:pt x="1615" y="1218"/>
                    <a:pt x="1618" y="1178"/>
                  </a:cubicBezTo>
                  <a:close/>
                  <a:moveTo>
                    <a:pt x="1895" y="1249"/>
                  </a:moveTo>
                  <a:cubicBezTo>
                    <a:pt x="1896" y="1249"/>
                    <a:pt x="1898" y="1276"/>
                    <a:pt x="1900" y="1278"/>
                  </a:cubicBezTo>
                  <a:cubicBezTo>
                    <a:pt x="1902" y="1326"/>
                    <a:pt x="1903" y="1335"/>
                    <a:pt x="1900" y="1335"/>
                  </a:cubicBezTo>
                  <a:cubicBezTo>
                    <a:pt x="1899" y="1335"/>
                    <a:pt x="1898" y="1335"/>
                    <a:pt x="1897" y="1334"/>
                  </a:cubicBezTo>
                  <a:cubicBezTo>
                    <a:pt x="1894" y="1316"/>
                    <a:pt x="1894" y="1297"/>
                    <a:pt x="1894" y="1275"/>
                  </a:cubicBezTo>
                  <a:cubicBezTo>
                    <a:pt x="1894" y="1255"/>
                    <a:pt x="1894" y="1249"/>
                    <a:pt x="1895" y="1249"/>
                  </a:cubicBezTo>
                  <a:close/>
                  <a:moveTo>
                    <a:pt x="1543" y="1168"/>
                  </a:moveTo>
                  <a:cubicBezTo>
                    <a:pt x="1546" y="1168"/>
                    <a:pt x="1543" y="1284"/>
                    <a:pt x="1543" y="1344"/>
                  </a:cubicBezTo>
                  <a:cubicBezTo>
                    <a:pt x="1540" y="1344"/>
                    <a:pt x="1540" y="1344"/>
                    <a:pt x="1540" y="1284"/>
                  </a:cubicBezTo>
                  <a:cubicBezTo>
                    <a:pt x="1540" y="1225"/>
                    <a:pt x="1543" y="1168"/>
                    <a:pt x="1543" y="1168"/>
                  </a:cubicBezTo>
                  <a:close/>
                  <a:moveTo>
                    <a:pt x="1953" y="1225"/>
                  </a:moveTo>
                  <a:cubicBezTo>
                    <a:pt x="1956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3" y="1344"/>
                    <a:pt x="1950" y="1344"/>
                    <a:pt x="1950" y="1284"/>
                  </a:cubicBezTo>
                  <a:cubicBezTo>
                    <a:pt x="1950" y="1265"/>
                    <a:pt x="1950" y="1244"/>
                    <a:pt x="1953" y="1225"/>
                  </a:cubicBezTo>
                  <a:close/>
                  <a:moveTo>
                    <a:pt x="725" y="1287"/>
                  </a:moveTo>
                  <a:lnTo>
                    <a:pt x="728" y="1347"/>
                  </a:lnTo>
                  <a:lnTo>
                    <a:pt x="725" y="1347"/>
                  </a:lnTo>
                  <a:cubicBezTo>
                    <a:pt x="722" y="1347"/>
                    <a:pt x="722" y="1347"/>
                    <a:pt x="722" y="1287"/>
                  </a:cubicBezTo>
                  <a:close/>
                  <a:moveTo>
                    <a:pt x="1806" y="1322"/>
                  </a:moveTo>
                  <a:cubicBezTo>
                    <a:pt x="1806" y="1342"/>
                    <a:pt x="1806" y="1348"/>
                    <a:pt x="1805" y="1348"/>
                  </a:cubicBezTo>
                  <a:cubicBezTo>
                    <a:pt x="1805" y="1348"/>
                    <a:pt x="1804" y="1322"/>
                    <a:pt x="1806" y="1322"/>
                  </a:cubicBezTo>
                  <a:close/>
                  <a:moveTo>
                    <a:pt x="753" y="1291"/>
                  </a:moveTo>
                  <a:lnTo>
                    <a:pt x="756" y="1294"/>
                  </a:lnTo>
                  <a:lnTo>
                    <a:pt x="759" y="1353"/>
                  </a:lnTo>
                  <a:lnTo>
                    <a:pt x="756" y="1350"/>
                  </a:lnTo>
                  <a:cubicBezTo>
                    <a:pt x="753" y="1350"/>
                    <a:pt x="753" y="1350"/>
                    <a:pt x="753" y="1291"/>
                  </a:cubicBezTo>
                  <a:close/>
                  <a:moveTo>
                    <a:pt x="1236" y="1240"/>
                  </a:moveTo>
                  <a:cubicBezTo>
                    <a:pt x="1239" y="1281"/>
                    <a:pt x="1236" y="1322"/>
                    <a:pt x="1229" y="1359"/>
                  </a:cubicBezTo>
                  <a:lnTo>
                    <a:pt x="1229" y="1359"/>
                  </a:lnTo>
                  <a:cubicBezTo>
                    <a:pt x="1226" y="1357"/>
                    <a:pt x="1226" y="1348"/>
                    <a:pt x="1226" y="1300"/>
                  </a:cubicBezTo>
                  <a:cubicBezTo>
                    <a:pt x="1226" y="1240"/>
                    <a:pt x="1232" y="1240"/>
                    <a:pt x="1236" y="1240"/>
                  </a:cubicBezTo>
                  <a:close/>
                  <a:moveTo>
                    <a:pt x="2129" y="1250"/>
                  </a:moveTo>
                  <a:cubicBezTo>
                    <a:pt x="2129" y="1309"/>
                    <a:pt x="2126" y="1369"/>
                    <a:pt x="2126" y="1369"/>
                  </a:cubicBezTo>
                  <a:lnTo>
                    <a:pt x="2122" y="1366"/>
                  </a:lnTo>
                  <a:cubicBezTo>
                    <a:pt x="2119" y="1328"/>
                    <a:pt x="2122" y="1287"/>
                    <a:pt x="2126" y="1250"/>
                  </a:cubicBezTo>
                  <a:close/>
                  <a:moveTo>
                    <a:pt x="1449" y="1272"/>
                  </a:moveTo>
                  <a:lnTo>
                    <a:pt x="1452" y="1331"/>
                  </a:lnTo>
                  <a:lnTo>
                    <a:pt x="1449" y="1391"/>
                  </a:lnTo>
                  <a:lnTo>
                    <a:pt x="1446" y="1391"/>
                  </a:lnTo>
                  <a:cubicBezTo>
                    <a:pt x="1446" y="1350"/>
                    <a:pt x="1446" y="1312"/>
                    <a:pt x="1449" y="1272"/>
                  </a:cubicBezTo>
                  <a:close/>
                  <a:moveTo>
                    <a:pt x="777" y="1296"/>
                  </a:moveTo>
                  <a:cubicBezTo>
                    <a:pt x="777" y="1296"/>
                    <a:pt x="777" y="1296"/>
                    <a:pt x="778" y="1297"/>
                  </a:cubicBezTo>
                  <a:cubicBezTo>
                    <a:pt x="784" y="1297"/>
                    <a:pt x="784" y="1297"/>
                    <a:pt x="781" y="1356"/>
                  </a:cubicBezTo>
                  <a:cubicBezTo>
                    <a:pt x="780" y="1384"/>
                    <a:pt x="778" y="1398"/>
                    <a:pt x="777" y="1398"/>
                  </a:cubicBezTo>
                  <a:cubicBezTo>
                    <a:pt x="776" y="1398"/>
                    <a:pt x="775" y="1383"/>
                    <a:pt x="775" y="1353"/>
                  </a:cubicBezTo>
                  <a:cubicBezTo>
                    <a:pt x="775" y="1305"/>
                    <a:pt x="775" y="1296"/>
                    <a:pt x="777" y="1296"/>
                  </a:cubicBezTo>
                  <a:close/>
                  <a:moveTo>
                    <a:pt x="1104" y="1281"/>
                  </a:moveTo>
                  <a:lnTo>
                    <a:pt x="1107" y="1284"/>
                  </a:lnTo>
                  <a:cubicBezTo>
                    <a:pt x="1107" y="1341"/>
                    <a:pt x="1104" y="1400"/>
                    <a:pt x="1104" y="1400"/>
                  </a:cubicBezTo>
                  <a:lnTo>
                    <a:pt x="1101" y="1400"/>
                  </a:lnTo>
                  <a:cubicBezTo>
                    <a:pt x="1098" y="1359"/>
                    <a:pt x="1101" y="1322"/>
                    <a:pt x="1104" y="1281"/>
                  </a:cubicBezTo>
                  <a:close/>
                  <a:moveTo>
                    <a:pt x="1822" y="1325"/>
                  </a:moveTo>
                  <a:lnTo>
                    <a:pt x="1825" y="1385"/>
                  </a:lnTo>
                  <a:lnTo>
                    <a:pt x="1822" y="1444"/>
                  </a:lnTo>
                  <a:lnTo>
                    <a:pt x="1818" y="1444"/>
                  </a:lnTo>
                  <a:cubicBezTo>
                    <a:pt x="1818" y="1403"/>
                    <a:pt x="1818" y="1363"/>
                    <a:pt x="1822" y="1325"/>
                  </a:cubicBezTo>
                  <a:close/>
                  <a:moveTo>
                    <a:pt x="693" y="1344"/>
                  </a:moveTo>
                  <a:cubicBezTo>
                    <a:pt x="693" y="1344"/>
                    <a:pt x="697" y="1403"/>
                    <a:pt x="697" y="1460"/>
                  </a:cubicBezTo>
                  <a:lnTo>
                    <a:pt x="693" y="1460"/>
                  </a:lnTo>
                  <a:cubicBezTo>
                    <a:pt x="690" y="1441"/>
                    <a:pt x="690" y="1422"/>
                    <a:pt x="690" y="1400"/>
                  </a:cubicBezTo>
                  <a:cubicBezTo>
                    <a:pt x="690" y="1381"/>
                    <a:pt x="690" y="1363"/>
                    <a:pt x="693" y="1344"/>
                  </a:cubicBezTo>
                  <a:close/>
                  <a:moveTo>
                    <a:pt x="2223" y="1203"/>
                  </a:moveTo>
                  <a:lnTo>
                    <a:pt x="2229" y="1206"/>
                  </a:lnTo>
                  <a:cubicBezTo>
                    <a:pt x="2229" y="1206"/>
                    <a:pt x="2226" y="1262"/>
                    <a:pt x="2223" y="1322"/>
                  </a:cubicBezTo>
                  <a:cubicBezTo>
                    <a:pt x="2219" y="1419"/>
                    <a:pt x="2218" y="1462"/>
                    <a:pt x="2217" y="1462"/>
                  </a:cubicBezTo>
                  <a:cubicBezTo>
                    <a:pt x="2216" y="1462"/>
                    <a:pt x="2216" y="1433"/>
                    <a:pt x="2216" y="1381"/>
                  </a:cubicBezTo>
                  <a:cubicBezTo>
                    <a:pt x="2213" y="1322"/>
                    <a:pt x="2216" y="1262"/>
                    <a:pt x="2223" y="1203"/>
                  </a:cubicBezTo>
                  <a:close/>
                  <a:moveTo>
                    <a:pt x="570" y="1299"/>
                  </a:moveTo>
                  <a:cubicBezTo>
                    <a:pt x="571" y="1299"/>
                    <a:pt x="571" y="1305"/>
                    <a:pt x="571" y="1325"/>
                  </a:cubicBezTo>
                  <a:lnTo>
                    <a:pt x="571" y="1385"/>
                  </a:lnTo>
                  <a:cubicBezTo>
                    <a:pt x="569" y="1427"/>
                    <a:pt x="567" y="1467"/>
                    <a:pt x="566" y="1467"/>
                  </a:cubicBezTo>
                  <a:cubicBezTo>
                    <a:pt x="565" y="1467"/>
                    <a:pt x="565" y="1461"/>
                    <a:pt x="565" y="1444"/>
                  </a:cubicBezTo>
                  <a:cubicBezTo>
                    <a:pt x="565" y="1444"/>
                    <a:pt x="565" y="1385"/>
                    <a:pt x="568" y="1325"/>
                  </a:cubicBezTo>
                  <a:cubicBezTo>
                    <a:pt x="568" y="1325"/>
                    <a:pt x="569" y="1299"/>
                    <a:pt x="570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7" y="1388"/>
                    <a:pt x="1847" y="1447"/>
                  </a:cubicBezTo>
                  <a:cubicBezTo>
                    <a:pt x="1847" y="1472"/>
                    <a:pt x="1846" y="1486"/>
                    <a:pt x="1845" y="1486"/>
                  </a:cubicBezTo>
                  <a:cubicBezTo>
                    <a:pt x="1844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58" y="1253"/>
                  </a:moveTo>
                  <a:cubicBezTo>
                    <a:pt x="2564" y="1291"/>
                    <a:pt x="2567" y="1331"/>
                    <a:pt x="2564" y="1372"/>
                  </a:cubicBezTo>
                  <a:cubicBezTo>
                    <a:pt x="2567" y="1488"/>
                    <a:pt x="2567" y="1488"/>
                    <a:pt x="2561" y="1488"/>
                  </a:cubicBezTo>
                  <a:cubicBezTo>
                    <a:pt x="2558" y="1488"/>
                    <a:pt x="2555" y="1488"/>
                    <a:pt x="2555" y="1428"/>
                  </a:cubicBezTo>
                  <a:lnTo>
                    <a:pt x="2558" y="1428"/>
                  </a:lnTo>
                  <a:cubicBezTo>
                    <a:pt x="2558" y="1446"/>
                    <a:pt x="2558" y="1453"/>
                    <a:pt x="2559" y="1453"/>
                  </a:cubicBezTo>
                  <a:cubicBezTo>
                    <a:pt x="2559" y="1453"/>
                    <a:pt x="2560" y="1411"/>
                    <a:pt x="2558" y="1369"/>
                  </a:cubicBezTo>
                  <a:lnTo>
                    <a:pt x="2558" y="1253"/>
                  </a:lnTo>
                  <a:close/>
                  <a:moveTo>
                    <a:pt x="2599" y="1375"/>
                  </a:moveTo>
                  <a:lnTo>
                    <a:pt x="2602" y="1435"/>
                  </a:lnTo>
                  <a:cubicBezTo>
                    <a:pt x="2602" y="1494"/>
                    <a:pt x="2599" y="1494"/>
                    <a:pt x="2596" y="1494"/>
                  </a:cubicBezTo>
                  <a:cubicBezTo>
                    <a:pt x="2592" y="1491"/>
                    <a:pt x="2592" y="1494"/>
                    <a:pt x="2592" y="1435"/>
                  </a:cubicBezTo>
                  <a:cubicBezTo>
                    <a:pt x="2592" y="1413"/>
                    <a:pt x="2596" y="1394"/>
                    <a:pt x="2599" y="1375"/>
                  </a:cubicBezTo>
                  <a:close/>
                  <a:moveTo>
                    <a:pt x="2010" y="1469"/>
                  </a:moveTo>
                  <a:lnTo>
                    <a:pt x="2013" y="1529"/>
                  </a:lnTo>
                  <a:lnTo>
                    <a:pt x="2010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5" y="1413"/>
                  </a:moveTo>
                  <a:lnTo>
                    <a:pt x="2041" y="1416"/>
                  </a:lnTo>
                  <a:cubicBezTo>
                    <a:pt x="2041" y="1454"/>
                    <a:pt x="2041" y="1494"/>
                    <a:pt x="2038" y="1532"/>
                  </a:cubicBezTo>
                  <a:cubicBezTo>
                    <a:pt x="2037" y="1548"/>
                    <a:pt x="2036" y="1555"/>
                    <a:pt x="2035" y="1555"/>
                  </a:cubicBezTo>
                  <a:cubicBezTo>
                    <a:pt x="2033" y="1555"/>
                    <a:pt x="2032" y="1500"/>
                    <a:pt x="2035" y="1413"/>
                  </a:cubicBezTo>
                  <a:close/>
                  <a:moveTo>
                    <a:pt x="2235" y="1441"/>
                  </a:moveTo>
                  <a:lnTo>
                    <a:pt x="2238" y="1501"/>
                  </a:lnTo>
                  <a:cubicBezTo>
                    <a:pt x="2238" y="1560"/>
                    <a:pt x="2235" y="1560"/>
                    <a:pt x="2232" y="1560"/>
                  </a:cubicBezTo>
                  <a:lnTo>
                    <a:pt x="2232" y="1501"/>
                  </a:lnTo>
                  <a:lnTo>
                    <a:pt x="2235" y="1441"/>
                  </a:lnTo>
                  <a:close/>
                  <a:moveTo>
                    <a:pt x="2154" y="1432"/>
                  </a:moveTo>
                  <a:cubicBezTo>
                    <a:pt x="2157" y="1432"/>
                    <a:pt x="2154" y="1491"/>
                    <a:pt x="2151" y="1607"/>
                  </a:cubicBezTo>
                  <a:cubicBezTo>
                    <a:pt x="2148" y="1632"/>
                    <a:pt x="2146" y="1646"/>
                    <a:pt x="2146" y="1646"/>
                  </a:cubicBezTo>
                  <a:cubicBezTo>
                    <a:pt x="2145" y="1646"/>
                    <a:pt x="2146" y="1617"/>
                    <a:pt x="2147" y="1548"/>
                  </a:cubicBezTo>
                  <a:cubicBezTo>
                    <a:pt x="2151" y="1488"/>
                    <a:pt x="2154" y="1432"/>
                    <a:pt x="2154" y="1432"/>
                  </a:cubicBezTo>
                  <a:close/>
                  <a:moveTo>
                    <a:pt x="2455" y="1353"/>
                  </a:moveTo>
                  <a:lnTo>
                    <a:pt x="2455" y="1472"/>
                  </a:lnTo>
                  <a:cubicBezTo>
                    <a:pt x="2451" y="1532"/>
                    <a:pt x="2451" y="1588"/>
                    <a:pt x="2451" y="1648"/>
                  </a:cubicBezTo>
                  <a:lnTo>
                    <a:pt x="2451" y="1648"/>
                  </a:lnTo>
                  <a:cubicBezTo>
                    <a:pt x="2450" y="1628"/>
                    <a:pt x="2447" y="1609"/>
                    <a:pt x="2442" y="1588"/>
                  </a:cubicBezTo>
                  <a:lnTo>
                    <a:pt x="2433" y="1588"/>
                  </a:lnTo>
                  <a:lnTo>
                    <a:pt x="2442" y="1529"/>
                  </a:lnTo>
                  <a:cubicBezTo>
                    <a:pt x="2451" y="1491"/>
                    <a:pt x="2455" y="1450"/>
                    <a:pt x="2451" y="1413"/>
                  </a:cubicBezTo>
                  <a:cubicBezTo>
                    <a:pt x="2451" y="1394"/>
                    <a:pt x="2451" y="1372"/>
                    <a:pt x="2455" y="1353"/>
                  </a:cubicBezTo>
                  <a:close/>
                  <a:moveTo>
                    <a:pt x="465" y="1488"/>
                  </a:moveTo>
                  <a:lnTo>
                    <a:pt x="465" y="1488"/>
                  </a:lnTo>
                  <a:cubicBezTo>
                    <a:pt x="468" y="1548"/>
                    <a:pt x="468" y="1607"/>
                    <a:pt x="461" y="1663"/>
                  </a:cubicBezTo>
                  <a:cubicBezTo>
                    <a:pt x="458" y="1663"/>
                    <a:pt x="458" y="1663"/>
                    <a:pt x="458" y="1604"/>
                  </a:cubicBezTo>
                  <a:cubicBezTo>
                    <a:pt x="458" y="1566"/>
                    <a:pt x="461" y="1526"/>
                    <a:pt x="465" y="1488"/>
                  </a:cubicBezTo>
                  <a:close/>
                  <a:moveTo>
                    <a:pt x="1975" y="1582"/>
                  </a:moveTo>
                  <a:cubicBezTo>
                    <a:pt x="1972" y="1601"/>
                    <a:pt x="1972" y="1623"/>
                    <a:pt x="1972" y="1642"/>
                  </a:cubicBezTo>
                  <a:cubicBezTo>
                    <a:pt x="1972" y="1660"/>
                    <a:pt x="1972" y="1682"/>
                    <a:pt x="1975" y="1701"/>
                  </a:cubicBezTo>
                  <a:lnTo>
                    <a:pt x="1978" y="1701"/>
                  </a:lnTo>
                  <a:cubicBezTo>
                    <a:pt x="1978" y="1642"/>
                    <a:pt x="1975" y="1582"/>
                    <a:pt x="1975" y="1582"/>
                  </a:cubicBezTo>
                  <a:close/>
                  <a:moveTo>
                    <a:pt x="29" y="1455"/>
                  </a:moveTo>
                  <a:cubicBezTo>
                    <a:pt x="29" y="1455"/>
                    <a:pt x="29" y="1485"/>
                    <a:pt x="29" y="1544"/>
                  </a:cubicBezTo>
                  <a:cubicBezTo>
                    <a:pt x="29" y="1582"/>
                    <a:pt x="29" y="1623"/>
                    <a:pt x="26" y="1660"/>
                  </a:cubicBezTo>
                  <a:cubicBezTo>
                    <a:pt x="24" y="1695"/>
                    <a:pt x="23" y="1710"/>
                    <a:pt x="22" y="1710"/>
                  </a:cubicBezTo>
                  <a:cubicBezTo>
                    <a:pt x="20" y="1710"/>
                    <a:pt x="21" y="1626"/>
                    <a:pt x="26" y="1544"/>
                  </a:cubicBezTo>
                  <a:cubicBezTo>
                    <a:pt x="27" y="1485"/>
                    <a:pt x="28" y="1455"/>
                    <a:pt x="29" y="1455"/>
                  </a:cubicBezTo>
                  <a:close/>
                  <a:moveTo>
                    <a:pt x="841" y="1601"/>
                  </a:moveTo>
                  <a:lnTo>
                    <a:pt x="844" y="1660"/>
                  </a:lnTo>
                  <a:cubicBezTo>
                    <a:pt x="844" y="1714"/>
                    <a:pt x="841" y="1717"/>
                    <a:pt x="841" y="1717"/>
                  </a:cubicBezTo>
                  <a:cubicBezTo>
                    <a:pt x="841" y="1717"/>
                    <a:pt x="841" y="1717"/>
                    <a:pt x="841" y="1717"/>
                  </a:cubicBezTo>
                  <a:cubicBezTo>
                    <a:pt x="838" y="1717"/>
                    <a:pt x="838" y="1717"/>
                    <a:pt x="838" y="1657"/>
                  </a:cubicBezTo>
                  <a:cubicBezTo>
                    <a:pt x="838" y="1638"/>
                    <a:pt x="838" y="1620"/>
                    <a:pt x="841" y="1601"/>
                  </a:cubicBezTo>
                  <a:close/>
                  <a:moveTo>
                    <a:pt x="1493" y="1632"/>
                  </a:moveTo>
                  <a:cubicBezTo>
                    <a:pt x="1493" y="1692"/>
                    <a:pt x="1489" y="1751"/>
                    <a:pt x="1489" y="1751"/>
                  </a:cubicBezTo>
                  <a:lnTo>
                    <a:pt x="1486" y="1751"/>
                  </a:lnTo>
                  <a:cubicBezTo>
                    <a:pt x="1486" y="1710"/>
                    <a:pt x="1486" y="1673"/>
                    <a:pt x="1489" y="1632"/>
                  </a:cubicBezTo>
                  <a:close/>
                  <a:moveTo>
                    <a:pt x="803" y="1654"/>
                  </a:moveTo>
                  <a:lnTo>
                    <a:pt x="806" y="1714"/>
                  </a:lnTo>
                  <a:lnTo>
                    <a:pt x="803" y="1773"/>
                  </a:lnTo>
                  <a:lnTo>
                    <a:pt x="800" y="1770"/>
                  </a:lnTo>
                  <a:cubicBezTo>
                    <a:pt x="800" y="1732"/>
                    <a:pt x="800" y="1692"/>
                    <a:pt x="803" y="1654"/>
                  </a:cubicBezTo>
                  <a:close/>
                  <a:moveTo>
                    <a:pt x="2549" y="1723"/>
                  </a:moveTo>
                  <a:cubicBezTo>
                    <a:pt x="2549" y="1783"/>
                    <a:pt x="2549" y="1783"/>
                    <a:pt x="2552" y="1783"/>
                  </a:cubicBezTo>
                  <a:lnTo>
                    <a:pt x="2555" y="1783"/>
                  </a:lnTo>
                  <a:lnTo>
                    <a:pt x="2552" y="1723"/>
                  </a:lnTo>
                  <a:close/>
                  <a:moveTo>
                    <a:pt x="26" y="952"/>
                  </a:moveTo>
                  <a:cubicBezTo>
                    <a:pt x="20" y="993"/>
                    <a:pt x="20" y="1030"/>
                    <a:pt x="23" y="1071"/>
                  </a:cubicBezTo>
                  <a:lnTo>
                    <a:pt x="16" y="1071"/>
                  </a:lnTo>
                  <a:cubicBezTo>
                    <a:pt x="16" y="1071"/>
                    <a:pt x="16" y="1071"/>
                    <a:pt x="16" y="1071"/>
                  </a:cubicBezTo>
                  <a:cubicBezTo>
                    <a:pt x="16" y="1071"/>
                    <a:pt x="13" y="1074"/>
                    <a:pt x="13" y="1128"/>
                  </a:cubicBezTo>
                  <a:cubicBezTo>
                    <a:pt x="13" y="1187"/>
                    <a:pt x="10" y="1187"/>
                    <a:pt x="7" y="1187"/>
                  </a:cubicBezTo>
                  <a:cubicBezTo>
                    <a:pt x="7" y="1170"/>
                    <a:pt x="7" y="1162"/>
                    <a:pt x="7" y="1162"/>
                  </a:cubicBezTo>
                  <a:lnTo>
                    <a:pt x="7" y="1162"/>
                  </a:lnTo>
                  <a:cubicBezTo>
                    <a:pt x="6" y="1162"/>
                    <a:pt x="5" y="1205"/>
                    <a:pt x="7" y="1247"/>
                  </a:cubicBezTo>
                  <a:cubicBezTo>
                    <a:pt x="7" y="1284"/>
                    <a:pt x="7" y="1325"/>
                    <a:pt x="4" y="1363"/>
                  </a:cubicBezTo>
                  <a:lnTo>
                    <a:pt x="4" y="1482"/>
                  </a:lnTo>
                  <a:cubicBezTo>
                    <a:pt x="1" y="1560"/>
                    <a:pt x="4" y="1638"/>
                    <a:pt x="10" y="1720"/>
                  </a:cubicBezTo>
                  <a:cubicBezTo>
                    <a:pt x="18" y="1755"/>
                    <a:pt x="24" y="1789"/>
                    <a:pt x="28" y="1789"/>
                  </a:cubicBezTo>
                  <a:cubicBezTo>
                    <a:pt x="31" y="1789"/>
                    <a:pt x="32" y="1771"/>
                    <a:pt x="32" y="1723"/>
                  </a:cubicBezTo>
                  <a:cubicBezTo>
                    <a:pt x="32" y="1701"/>
                    <a:pt x="32" y="1682"/>
                    <a:pt x="38" y="1663"/>
                  </a:cubicBezTo>
                  <a:cubicBezTo>
                    <a:pt x="42" y="1682"/>
                    <a:pt x="42" y="1704"/>
                    <a:pt x="45" y="1723"/>
                  </a:cubicBezTo>
                  <a:cubicBezTo>
                    <a:pt x="45" y="1783"/>
                    <a:pt x="57" y="1786"/>
                    <a:pt x="73" y="1786"/>
                  </a:cubicBezTo>
                  <a:cubicBezTo>
                    <a:pt x="89" y="1789"/>
                    <a:pt x="98" y="1792"/>
                    <a:pt x="104" y="1852"/>
                  </a:cubicBezTo>
                  <a:cubicBezTo>
                    <a:pt x="107" y="1911"/>
                    <a:pt x="107" y="1911"/>
                    <a:pt x="107" y="1911"/>
                  </a:cubicBezTo>
                  <a:cubicBezTo>
                    <a:pt x="107" y="1865"/>
                    <a:pt x="119" y="1856"/>
                    <a:pt x="134" y="1856"/>
                  </a:cubicBezTo>
                  <a:cubicBezTo>
                    <a:pt x="138" y="1856"/>
                    <a:pt x="143" y="1857"/>
                    <a:pt x="148" y="1858"/>
                  </a:cubicBezTo>
                  <a:cubicBezTo>
                    <a:pt x="153" y="1858"/>
                    <a:pt x="158" y="1859"/>
                    <a:pt x="163" y="1859"/>
                  </a:cubicBezTo>
                  <a:cubicBezTo>
                    <a:pt x="179" y="1859"/>
                    <a:pt x="192" y="1851"/>
                    <a:pt x="192" y="1804"/>
                  </a:cubicBezTo>
                  <a:lnTo>
                    <a:pt x="198" y="1804"/>
                  </a:lnTo>
                  <a:cubicBezTo>
                    <a:pt x="198" y="1864"/>
                    <a:pt x="205" y="1864"/>
                    <a:pt x="211" y="1867"/>
                  </a:cubicBezTo>
                  <a:cubicBezTo>
                    <a:pt x="217" y="1808"/>
                    <a:pt x="223" y="1808"/>
                    <a:pt x="223" y="1808"/>
                  </a:cubicBezTo>
                  <a:cubicBezTo>
                    <a:pt x="223" y="1867"/>
                    <a:pt x="226" y="1867"/>
                    <a:pt x="233" y="1870"/>
                  </a:cubicBezTo>
                  <a:cubicBezTo>
                    <a:pt x="239" y="1870"/>
                    <a:pt x="242" y="1870"/>
                    <a:pt x="242" y="1811"/>
                  </a:cubicBezTo>
                  <a:cubicBezTo>
                    <a:pt x="245" y="1811"/>
                    <a:pt x="267" y="1814"/>
                    <a:pt x="277" y="1873"/>
                  </a:cubicBezTo>
                  <a:cubicBezTo>
                    <a:pt x="278" y="1891"/>
                    <a:pt x="278" y="1899"/>
                    <a:pt x="279" y="1899"/>
                  </a:cubicBezTo>
                  <a:cubicBezTo>
                    <a:pt x="282" y="1899"/>
                    <a:pt x="284" y="1859"/>
                    <a:pt x="286" y="1817"/>
                  </a:cubicBezTo>
                  <a:cubicBezTo>
                    <a:pt x="286" y="1779"/>
                    <a:pt x="286" y="1739"/>
                    <a:pt x="292" y="1701"/>
                  </a:cubicBezTo>
                  <a:lnTo>
                    <a:pt x="292" y="1817"/>
                  </a:lnTo>
                  <a:cubicBezTo>
                    <a:pt x="289" y="1877"/>
                    <a:pt x="289" y="1877"/>
                    <a:pt x="295" y="1877"/>
                  </a:cubicBezTo>
                  <a:lnTo>
                    <a:pt x="302" y="1880"/>
                  </a:lnTo>
                  <a:cubicBezTo>
                    <a:pt x="302" y="1831"/>
                    <a:pt x="312" y="1822"/>
                    <a:pt x="328" y="1822"/>
                  </a:cubicBezTo>
                  <a:cubicBezTo>
                    <a:pt x="331" y="1822"/>
                    <a:pt x="335" y="1823"/>
                    <a:pt x="339" y="1823"/>
                  </a:cubicBezTo>
                  <a:cubicBezTo>
                    <a:pt x="346" y="1825"/>
                    <a:pt x="352" y="1826"/>
                    <a:pt x="357" y="1826"/>
                  </a:cubicBezTo>
                  <a:cubicBezTo>
                    <a:pt x="372" y="1826"/>
                    <a:pt x="377" y="1815"/>
                    <a:pt x="377" y="1770"/>
                  </a:cubicBezTo>
                  <a:cubicBezTo>
                    <a:pt x="377" y="1741"/>
                    <a:pt x="378" y="1727"/>
                    <a:pt x="379" y="1727"/>
                  </a:cubicBezTo>
                  <a:cubicBezTo>
                    <a:pt x="381" y="1727"/>
                    <a:pt x="385" y="1743"/>
                    <a:pt x="389" y="1773"/>
                  </a:cubicBezTo>
                  <a:cubicBezTo>
                    <a:pt x="401" y="1888"/>
                    <a:pt x="406" y="1929"/>
                    <a:pt x="408" y="1929"/>
                  </a:cubicBezTo>
                  <a:cubicBezTo>
                    <a:pt x="409" y="1929"/>
                    <a:pt x="410" y="1916"/>
                    <a:pt x="411" y="1895"/>
                  </a:cubicBezTo>
                  <a:cubicBezTo>
                    <a:pt x="408" y="1855"/>
                    <a:pt x="408" y="1814"/>
                    <a:pt x="408" y="1776"/>
                  </a:cubicBezTo>
                  <a:cubicBezTo>
                    <a:pt x="408" y="1717"/>
                    <a:pt x="409" y="1687"/>
                    <a:pt x="410" y="1687"/>
                  </a:cubicBezTo>
                  <a:cubicBezTo>
                    <a:pt x="411" y="1687"/>
                    <a:pt x="413" y="1717"/>
                    <a:pt x="414" y="1776"/>
                  </a:cubicBezTo>
                  <a:cubicBezTo>
                    <a:pt x="414" y="1823"/>
                    <a:pt x="422" y="1843"/>
                    <a:pt x="431" y="1843"/>
                  </a:cubicBezTo>
                  <a:cubicBezTo>
                    <a:pt x="445" y="1843"/>
                    <a:pt x="463" y="1795"/>
                    <a:pt x="465" y="1723"/>
                  </a:cubicBezTo>
                  <a:lnTo>
                    <a:pt x="465" y="1783"/>
                  </a:lnTo>
                  <a:cubicBezTo>
                    <a:pt x="465" y="1842"/>
                    <a:pt x="468" y="1842"/>
                    <a:pt x="480" y="1845"/>
                  </a:cubicBezTo>
                  <a:lnTo>
                    <a:pt x="490" y="1845"/>
                  </a:lnTo>
                  <a:cubicBezTo>
                    <a:pt x="490" y="1797"/>
                    <a:pt x="493" y="1779"/>
                    <a:pt x="497" y="1779"/>
                  </a:cubicBezTo>
                  <a:cubicBezTo>
                    <a:pt x="502" y="1779"/>
                    <a:pt x="508" y="1814"/>
                    <a:pt x="508" y="1848"/>
                  </a:cubicBezTo>
                  <a:cubicBezTo>
                    <a:pt x="512" y="1908"/>
                    <a:pt x="512" y="1908"/>
                    <a:pt x="518" y="1908"/>
                  </a:cubicBezTo>
                  <a:cubicBezTo>
                    <a:pt x="522" y="1860"/>
                    <a:pt x="527" y="1843"/>
                    <a:pt x="531" y="1843"/>
                  </a:cubicBezTo>
                  <a:cubicBezTo>
                    <a:pt x="538" y="1843"/>
                    <a:pt x="543" y="1879"/>
                    <a:pt x="543" y="1914"/>
                  </a:cubicBezTo>
                  <a:lnTo>
                    <a:pt x="549" y="1914"/>
                  </a:lnTo>
                  <a:cubicBezTo>
                    <a:pt x="552" y="1866"/>
                    <a:pt x="556" y="1857"/>
                    <a:pt x="560" y="1857"/>
                  </a:cubicBezTo>
                  <a:cubicBezTo>
                    <a:pt x="560" y="1857"/>
                    <a:pt x="561" y="1857"/>
                    <a:pt x="562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68" y="1761"/>
                    <a:pt x="571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4" y="1801"/>
                    <a:pt x="596" y="1801"/>
                  </a:cubicBezTo>
                  <a:cubicBezTo>
                    <a:pt x="612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6" y="1777"/>
                    <a:pt x="628" y="1763"/>
                    <a:pt x="629" y="1763"/>
                  </a:cubicBezTo>
                  <a:cubicBezTo>
                    <a:pt x="630" y="1763"/>
                    <a:pt x="631" y="1777"/>
                    <a:pt x="631" y="1808"/>
                  </a:cubicBezTo>
                  <a:cubicBezTo>
                    <a:pt x="632" y="1838"/>
                    <a:pt x="636" y="1853"/>
                    <a:pt x="641" y="1853"/>
                  </a:cubicBezTo>
                  <a:cubicBezTo>
                    <a:pt x="645" y="1853"/>
                    <a:pt x="650" y="1839"/>
                    <a:pt x="653" y="1811"/>
                  </a:cubicBezTo>
                  <a:lnTo>
                    <a:pt x="659" y="1811"/>
                  </a:lnTo>
                  <a:cubicBezTo>
                    <a:pt x="660" y="1871"/>
                    <a:pt x="664" y="1900"/>
                    <a:pt x="667" y="1900"/>
                  </a:cubicBezTo>
                  <a:cubicBezTo>
                    <a:pt x="670" y="1900"/>
                    <a:pt x="673" y="1871"/>
                    <a:pt x="675" y="1814"/>
                  </a:cubicBezTo>
                  <a:cubicBezTo>
                    <a:pt x="675" y="1873"/>
                    <a:pt x="678" y="1873"/>
                    <a:pt x="681" y="1873"/>
                  </a:cubicBezTo>
                  <a:cubicBezTo>
                    <a:pt x="684" y="1844"/>
                    <a:pt x="688" y="1830"/>
                    <a:pt x="692" y="1830"/>
                  </a:cubicBezTo>
                  <a:cubicBezTo>
                    <a:pt x="696" y="1830"/>
                    <a:pt x="700" y="1846"/>
                    <a:pt x="700" y="1877"/>
                  </a:cubicBezTo>
                  <a:lnTo>
                    <a:pt x="703" y="1877"/>
                  </a:lnTo>
                  <a:cubicBezTo>
                    <a:pt x="706" y="1817"/>
                    <a:pt x="709" y="1817"/>
                    <a:pt x="712" y="1817"/>
                  </a:cubicBezTo>
                  <a:cubicBezTo>
                    <a:pt x="713" y="1818"/>
                    <a:pt x="713" y="1818"/>
                    <a:pt x="714" y="1818"/>
                  </a:cubicBezTo>
                  <a:cubicBezTo>
                    <a:pt x="716" y="1818"/>
                    <a:pt x="719" y="1809"/>
                    <a:pt x="722" y="1761"/>
                  </a:cubicBezTo>
                  <a:cubicBezTo>
                    <a:pt x="725" y="1701"/>
                    <a:pt x="728" y="1701"/>
                    <a:pt x="728" y="1701"/>
                  </a:cubicBezTo>
                  <a:lnTo>
                    <a:pt x="728" y="1701"/>
                  </a:lnTo>
                  <a:cubicBezTo>
                    <a:pt x="728" y="1742"/>
                    <a:pt x="728" y="1779"/>
                    <a:pt x="725" y="1820"/>
                  </a:cubicBezTo>
                  <a:cubicBezTo>
                    <a:pt x="722" y="1844"/>
                    <a:pt x="722" y="1858"/>
                    <a:pt x="724" y="1858"/>
                  </a:cubicBezTo>
                  <a:cubicBezTo>
                    <a:pt x="726" y="1858"/>
                    <a:pt x="732" y="1831"/>
                    <a:pt x="737" y="1764"/>
                  </a:cubicBezTo>
                  <a:cubicBezTo>
                    <a:pt x="742" y="1704"/>
                    <a:pt x="744" y="1674"/>
                    <a:pt x="745" y="1674"/>
                  </a:cubicBezTo>
                  <a:lnTo>
                    <a:pt x="745" y="1674"/>
                  </a:lnTo>
                  <a:cubicBezTo>
                    <a:pt x="745" y="1674"/>
                    <a:pt x="744" y="1704"/>
                    <a:pt x="740" y="1764"/>
                  </a:cubicBezTo>
                  <a:cubicBezTo>
                    <a:pt x="738" y="1806"/>
                    <a:pt x="736" y="1847"/>
                    <a:pt x="737" y="1847"/>
                  </a:cubicBezTo>
                  <a:cubicBezTo>
                    <a:pt x="738" y="1847"/>
                    <a:pt x="739" y="1840"/>
                    <a:pt x="740" y="1823"/>
                  </a:cubicBezTo>
                  <a:cubicBezTo>
                    <a:pt x="740" y="1823"/>
                    <a:pt x="747" y="1823"/>
                    <a:pt x="747" y="1764"/>
                  </a:cubicBezTo>
                  <a:lnTo>
                    <a:pt x="756" y="1764"/>
                  </a:lnTo>
                  <a:cubicBezTo>
                    <a:pt x="762" y="1826"/>
                    <a:pt x="765" y="1826"/>
                    <a:pt x="769" y="1826"/>
                  </a:cubicBezTo>
                  <a:cubicBezTo>
                    <a:pt x="770" y="1797"/>
                    <a:pt x="771" y="1782"/>
                    <a:pt x="772" y="1782"/>
                  </a:cubicBezTo>
                  <a:cubicBezTo>
                    <a:pt x="773" y="1782"/>
                    <a:pt x="773" y="1797"/>
                    <a:pt x="775" y="1826"/>
                  </a:cubicBezTo>
                  <a:cubicBezTo>
                    <a:pt x="775" y="1851"/>
                    <a:pt x="775" y="1866"/>
                    <a:pt x="776" y="1866"/>
                  </a:cubicBezTo>
                  <a:cubicBezTo>
                    <a:pt x="777" y="1866"/>
                    <a:pt x="778" y="1837"/>
                    <a:pt x="778" y="1767"/>
                  </a:cubicBezTo>
                  <a:cubicBezTo>
                    <a:pt x="780" y="1739"/>
                    <a:pt x="781" y="1725"/>
                    <a:pt x="783" y="1725"/>
                  </a:cubicBezTo>
                  <a:cubicBezTo>
                    <a:pt x="784" y="1725"/>
                    <a:pt x="786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90" y="1869"/>
                    <a:pt x="791" y="1854"/>
                    <a:pt x="791" y="1830"/>
                  </a:cubicBezTo>
                  <a:cubicBezTo>
                    <a:pt x="794" y="1770"/>
                    <a:pt x="797" y="1770"/>
                    <a:pt x="797" y="1770"/>
                  </a:cubicBezTo>
                  <a:cubicBezTo>
                    <a:pt x="797" y="1830"/>
                    <a:pt x="825" y="1833"/>
                    <a:pt x="853" y="1839"/>
                  </a:cubicBezTo>
                  <a:cubicBezTo>
                    <a:pt x="859" y="1798"/>
                    <a:pt x="859" y="1761"/>
                    <a:pt x="859" y="1720"/>
                  </a:cubicBezTo>
                  <a:cubicBezTo>
                    <a:pt x="859" y="1671"/>
                    <a:pt x="859" y="1652"/>
                    <a:pt x="860" y="1652"/>
                  </a:cubicBezTo>
                  <a:cubicBezTo>
                    <a:pt x="860" y="1652"/>
                    <a:pt x="861" y="1686"/>
                    <a:pt x="863" y="1720"/>
                  </a:cubicBezTo>
                  <a:cubicBezTo>
                    <a:pt x="864" y="1810"/>
                    <a:pt x="867" y="1854"/>
                    <a:pt x="868" y="1854"/>
                  </a:cubicBezTo>
                  <a:cubicBezTo>
                    <a:pt x="870" y="1854"/>
                    <a:pt x="870" y="1810"/>
                    <a:pt x="869" y="1723"/>
                  </a:cubicBezTo>
                  <a:cubicBezTo>
                    <a:pt x="867" y="1663"/>
                    <a:pt x="867" y="1634"/>
                    <a:pt x="867" y="1634"/>
                  </a:cubicBezTo>
                  <a:lnTo>
                    <a:pt x="867" y="1634"/>
                  </a:lnTo>
                  <a:cubicBezTo>
                    <a:pt x="867" y="1634"/>
                    <a:pt x="869" y="1663"/>
                    <a:pt x="872" y="1723"/>
                  </a:cubicBezTo>
                  <a:cubicBezTo>
                    <a:pt x="874" y="1753"/>
                    <a:pt x="874" y="1768"/>
                    <a:pt x="875" y="1768"/>
                  </a:cubicBezTo>
                  <a:cubicBezTo>
                    <a:pt x="876" y="1768"/>
                    <a:pt x="877" y="1753"/>
                    <a:pt x="878" y="1723"/>
                  </a:cubicBezTo>
                  <a:cubicBezTo>
                    <a:pt x="878" y="1693"/>
                    <a:pt x="879" y="1678"/>
                    <a:pt x="880" y="1678"/>
                  </a:cubicBezTo>
                  <a:cubicBezTo>
                    <a:pt x="881" y="1678"/>
                    <a:pt x="881" y="1693"/>
                    <a:pt x="881" y="1723"/>
                  </a:cubicBezTo>
                  <a:cubicBezTo>
                    <a:pt x="884" y="1765"/>
                    <a:pt x="886" y="1807"/>
                    <a:pt x="887" y="1807"/>
                  </a:cubicBezTo>
                  <a:cubicBezTo>
                    <a:pt x="887" y="1807"/>
                    <a:pt x="888" y="1800"/>
                    <a:pt x="888" y="1783"/>
                  </a:cubicBezTo>
                  <a:cubicBezTo>
                    <a:pt x="888" y="1783"/>
                    <a:pt x="891" y="1783"/>
                    <a:pt x="894" y="1842"/>
                  </a:cubicBezTo>
                  <a:cubicBezTo>
                    <a:pt x="895" y="1860"/>
                    <a:pt x="896" y="1867"/>
                    <a:pt x="897" y="1867"/>
                  </a:cubicBezTo>
                  <a:cubicBezTo>
                    <a:pt x="899" y="1867"/>
                    <a:pt x="901" y="1827"/>
                    <a:pt x="903" y="1786"/>
                  </a:cubicBezTo>
                  <a:cubicBezTo>
                    <a:pt x="908" y="1728"/>
                    <a:pt x="911" y="1699"/>
                    <a:pt x="913" y="1699"/>
                  </a:cubicBezTo>
                  <a:cubicBezTo>
                    <a:pt x="914" y="1699"/>
                    <a:pt x="914" y="1728"/>
                    <a:pt x="913" y="1786"/>
                  </a:cubicBezTo>
                  <a:cubicBezTo>
                    <a:pt x="912" y="1832"/>
                    <a:pt x="913" y="1852"/>
                    <a:pt x="916" y="1852"/>
                  </a:cubicBezTo>
                  <a:cubicBezTo>
                    <a:pt x="920" y="1852"/>
                    <a:pt x="927" y="1802"/>
                    <a:pt x="928" y="1729"/>
                  </a:cubicBezTo>
                  <a:cubicBezTo>
                    <a:pt x="930" y="1662"/>
                    <a:pt x="931" y="1634"/>
                    <a:pt x="931" y="1634"/>
                  </a:cubicBezTo>
                  <a:cubicBezTo>
                    <a:pt x="932" y="1634"/>
                    <a:pt x="932" y="1648"/>
                    <a:pt x="932" y="1673"/>
                  </a:cubicBezTo>
                  <a:cubicBezTo>
                    <a:pt x="932" y="1729"/>
                    <a:pt x="935" y="1732"/>
                    <a:pt x="935" y="1732"/>
                  </a:cubicBezTo>
                  <a:cubicBezTo>
                    <a:pt x="938" y="1732"/>
                    <a:pt x="941" y="1732"/>
                    <a:pt x="941" y="1792"/>
                  </a:cubicBezTo>
                  <a:cubicBezTo>
                    <a:pt x="941" y="1792"/>
                    <a:pt x="944" y="1792"/>
                    <a:pt x="950" y="1732"/>
                  </a:cubicBezTo>
                  <a:cubicBezTo>
                    <a:pt x="953" y="1689"/>
                    <a:pt x="956" y="1670"/>
                    <a:pt x="958" y="1670"/>
                  </a:cubicBezTo>
                  <a:cubicBezTo>
                    <a:pt x="963" y="1670"/>
                    <a:pt x="967" y="1721"/>
                    <a:pt x="969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1" y="1614"/>
                    <a:pt x="982" y="1633"/>
                    <a:pt x="982" y="1679"/>
                  </a:cubicBezTo>
                  <a:lnTo>
                    <a:pt x="982" y="1739"/>
                  </a:lnTo>
                  <a:cubicBezTo>
                    <a:pt x="983" y="1694"/>
                    <a:pt x="985" y="1675"/>
                    <a:pt x="988" y="1675"/>
                  </a:cubicBezTo>
                  <a:cubicBezTo>
                    <a:pt x="993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1" y="1858"/>
                  </a:cubicBezTo>
                  <a:lnTo>
                    <a:pt x="1001" y="1798"/>
                  </a:lnTo>
                  <a:cubicBezTo>
                    <a:pt x="997" y="1761"/>
                    <a:pt x="997" y="1720"/>
                    <a:pt x="1004" y="1682"/>
                  </a:cubicBezTo>
                  <a:cubicBezTo>
                    <a:pt x="1007" y="1682"/>
                    <a:pt x="1010" y="1682"/>
                    <a:pt x="1010" y="1742"/>
                  </a:cubicBezTo>
                  <a:cubicBezTo>
                    <a:pt x="1012" y="1784"/>
                    <a:pt x="1014" y="1826"/>
                    <a:pt x="1015" y="1826"/>
                  </a:cubicBezTo>
                  <a:cubicBezTo>
                    <a:pt x="1016" y="1826"/>
                    <a:pt x="1016" y="1819"/>
                    <a:pt x="1016" y="1801"/>
                  </a:cubicBezTo>
                  <a:cubicBezTo>
                    <a:pt x="1016" y="1801"/>
                    <a:pt x="1019" y="1801"/>
                    <a:pt x="1022" y="1861"/>
                  </a:cubicBezTo>
                  <a:lnTo>
                    <a:pt x="1035" y="1864"/>
                  </a:lnTo>
                  <a:cubicBezTo>
                    <a:pt x="1037" y="1834"/>
                    <a:pt x="1039" y="1819"/>
                    <a:pt x="1041" y="1819"/>
                  </a:cubicBezTo>
                  <a:cubicBezTo>
                    <a:pt x="1043" y="1819"/>
                    <a:pt x="1044" y="1834"/>
                    <a:pt x="1044" y="1864"/>
                  </a:cubicBezTo>
                  <a:cubicBezTo>
                    <a:pt x="1044" y="1864"/>
                    <a:pt x="1051" y="1864"/>
                    <a:pt x="1054" y="1808"/>
                  </a:cubicBezTo>
                  <a:cubicBezTo>
                    <a:pt x="1060" y="1808"/>
                    <a:pt x="1063" y="1808"/>
                    <a:pt x="1063" y="1867"/>
                  </a:cubicBezTo>
                  <a:cubicBezTo>
                    <a:pt x="1063" y="1897"/>
                    <a:pt x="1063" y="1912"/>
                    <a:pt x="1064" y="1912"/>
                  </a:cubicBezTo>
                  <a:cubicBezTo>
                    <a:pt x="1064" y="1912"/>
                    <a:pt x="1065" y="1897"/>
                    <a:pt x="1066" y="1867"/>
                  </a:cubicBezTo>
                  <a:cubicBezTo>
                    <a:pt x="1066" y="1819"/>
                    <a:pt x="1068" y="1810"/>
                    <a:pt x="1071" y="1810"/>
                  </a:cubicBezTo>
                  <a:cubicBezTo>
                    <a:pt x="1071" y="1810"/>
                    <a:pt x="1072" y="1810"/>
                    <a:pt x="1073" y="1811"/>
                  </a:cubicBezTo>
                  <a:lnTo>
                    <a:pt x="1079" y="1811"/>
                  </a:lnTo>
                  <a:cubicBezTo>
                    <a:pt x="1079" y="1751"/>
                    <a:pt x="1079" y="1751"/>
                    <a:pt x="1082" y="1751"/>
                  </a:cubicBezTo>
                  <a:cubicBezTo>
                    <a:pt x="1085" y="1751"/>
                    <a:pt x="1095" y="1814"/>
                    <a:pt x="1098" y="1814"/>
                  </a:cubicBezTo>
                  <a:cubicBezTo>
                    <a:pt x="1107" y="1814"/>
                    <a:pt x="1107" y="1814"/>
                    <a:pt x="1104" y="1754"/>
                  </a:cubicBezTo>
                  <a:cubicBezTo>
                    <a:pt x="1102" y="1754"/>
                    <a:pt x="1101" y="1728"/>
                    <a:pt x="1103" y="1728"/>
                  </a:cubicBezTo>
                  <a:lnTo>
                    <a:pt x="1103" y="1728"/>
                  </a:lnTo>
                  <a:cubicBezTo>
                    <a:pt x="1104" y="1728"/>
                    <a:pt x="1105" y="1735"/>
                    <a:pt x="1107" y="1754"/>
                  </a:cubicBezTo>
                  <a:cubicBezTo>
                    <a:pt x="1110" y="1754"/>
                    <a:pt x="1120" y="1817"/>
                    <a:pt x="1129" y="1817"/>
                  </a:cubicBezTo>
                  <a:cubicBezTo>
                    <a:pt x="1131" y="1818"/>
                    <a:pt x="1133" y="1818"/>
                    <a:pt x="1135" y="1818"/>
                  </a:cubicBezTo>
                  <a:cubicBezTo>
                    <a:pt x="1142" y="1818"/>
                    <a:pt x="1142" y="1809"/>
                    <a:pt x="1142" y="1761"/>
                  </a:cubicBezTo>
                  <a:cubicBezTo>
                    <a:pt x="1140" y="1701"/>
                    <a:pt x="1140" y="1671"/>
                    <a:pt x="1141" y="1671"/>
                  </a:cubicBezTo>
                  <a:lnTo>
                    <a:pt x="1141" y="1671"/>
                  </a:lnTo>
                  <a:cubicBezTo>
                    <a:pt x="1142" y="1671"/>
                    <a:pt x="1143" y="1701"/>
                    <a:pt x="1145" y="1761"/>
                  </a:cubicBezTo>
                  <a:cubicBezTo>
                    <a:pt x="1148" y="1830"/>
                    <a:pt x="1151" y="1859"/>
                    <a:pt x="1152" y="1859"/>
                  </a:cubicBezTo>
                  <a:cubicBezTo>
                    <a:pt x="1154" y="1859"/>
                    <a:pt x="1154" y="1845"/>
                    <a:pt x="1154" y="1820"/>
                  </a:cubicBezTo>
                  <a:cubicBezTo>
                    <a:pt x="1157" y="1772"/>
                    <a:pt x="1157" y="1763"/>
                    <a:pt x="1159" y="1763"/>
                  </a:cubicBezTo>
                  <a:cubicBezTo>
                    <a:pt x="1159" y="1763"/>
                    <a:pt x="1160" y="1763"/>
                    <a:pt x="1160" y="1764"/>
                  </a:cubicBezTo>
                  <a:cubicBezTo>
                    <a:pt x="1160" y="1792"/>
                    <a:pt x="1161" y="1807"/>
                    <a:pt x="1163" y="1807"/>
                  </a:cubicBezTo>
                  <a:cubicBezTo>
                    <a:pt x="1164" y="1807"/>
                    <a:pt x="1167" y="1793"/>
                    <a:pt x="1170" y="1764"/>
                  </a:cubicBezTo>
                  <a:cubicBezTo>
                    <a:pt x="1173" y="1764"/>
                    <a:pt x="1173" y="1764"/>
                    <a:pt x="1173" y="1823"/>
                  </a:cubicBezTo>
                  <a:lnTo>
                    <a:pt x="1179" y="1823"/>
                  </a:lnTo>
                  <a:cubicBezTo>
                    <a:pt x="1182" y="1776"/>
                    <a:pt x="1186" y="1758"/>
                    <a:pt x="1190" y="1758"/>
                  </a:cubicBezTo>
                  <a:cubicBezTo>
                    <a:pt x="1196" y="1758"/>
                    <a:pt x="1202" y="1794"/>
                    <a:pt x="1204" y="1830"/>
                  </a:cubicBezTo>
                  <a:cubicBezTo>
                    <a:pt x="1204" y="1830"/>
                    <a:pt x="1207" y="1830"/>
                    <a:pt x="1210" y="1770"/>
                  </a:cubicBezTo>
                  <a:cubicBezTo>
                    <a:pt x="1212" y="1712"/>
                    <a:pt x="1214" y="1683"/>
                    <a:pt x="1215" y="1683"/>
                  </a:cubicBezTo>
                  <a:cubicBezTo>
                    <a:pt x="1216" y="1683"/>
                    <a:pt x="1217" y="1712"/>
                    <a:pt x="1217" y="1770"/>
                  </a:cubicBezTo>
                  <a:cubicBezTo>
                    <a:pt x="1217" y="1830"/>
                    <a:pt x="1217" y="1859"/>
                    <a:pt x="1217" y="1859"/>
                  </a:cubicBezTo>
                  <a:cubicBezTo>
                    <a:pt x="1218" y="1859"/>
                    <a:pt x="1218" y="1830"/>
                    <a:pt x="1220" y="1770"/>
                  </a:cubicBezTo>
                  <a:cubicBezTo>
                    <a:pt x="1221" y="1747"/>
                    <a:pt x="1225" y="1733"/>
                    <a:pt x="1228" y="1733"/>
                  </a:cubicBezTo>
                  <a:cubicBezTo>
                    <a:pt x="1233" y="1733"/>
                    <a:pt x="1237" y="1762"/>
                    <a:pt x="1236" y="1833"/>
                  </a:cubicBezTo>
                  <a:lnTo>
                    <a:pt x="1236" y="1952"/>
                  </a:lnTo>
                  <a:cubicBezTo>
                    <a:pt x="1239" y="1892"/>
                    <a:pt x="1242" y="1892"/>
                    <a:pt x="1242" y="1892"/>
                  </a:cubicBezTo>
                  <a:cubicBezTo>
                    <a:pt x="1242" y="1844"/>
                    <a:pt x="1244" y="1835"/>
                    <a:pt x="1250" y="1835"/>
                  </a:cubicBezTo>
                  <a:cubicBezTo>
                    <a:pt x="1251" y="1835"/>
                    <a:pt x="1253" y="1835"/>
                    <a:pt x="1254" y="1836"/>
                  </a:cubicBezTo>
                  <a:cubicBezTo>
                    <a:pt x="1261" y="1836"/>
                    <a:pt x="1273" y="1779"/>
                    <a:pt x="1279" y="1779"/>
                  </a:cubicBezTo>
                  <a:cubicBezTo>
                    <a:pt x="1286" y="1779"/>
                    <a:pt x="1295" y="1783"/>
                    <a:pt x="1298" y="1842"/>
                  </a:cubicBezTo>
                  <a:cubicBezTo>
                    <a:pt x="1301" y="1842"/>
                    <a:pt x="1304" y="1842"/>
                    <a:pt x="1311" y="1786"/>
                  </a:cubicBezTo>
                  <a:cubicBezTo>
                    <a:pt x="1312" y="1756"/>
                    <a:pt x="1315" y="1741"/>
                    <a:pt x="1317" y="1741"/>
                  </a:cubicBezTo>
                  <a:cubicBezTo>
                    <a:pt x="1319" y="1741"/>
                    <a:pt x="1320" y="1756"/>
                    <a:pt x="1320" y="1786"/>
                  </a:cubicBezTo>
                  <a:lnTo>
                    <a:pt x="1323" y="1786"/>
                  </a:lnTo>
                  <a:cubicBezTo>
                    <a:pt x="1330" y="1729"/>
                    <a:pt x="1333" y="1729"/>
                    <a:pt x="1333" y="1729"/>
                  </a:cubicBezTo>
                  <a:cubicBezTo>
                    <a:pt x="1333" y="1771"/>
                    <a:pt x="1334" y="1813"/>
                    <a:pt x="1336" y="1813"/>
                  </a:cubicBezTo>
                  <a:cubicBezTo>
                    <a:pt x="1337" y="1813"/>
                    <a:pt x="1338" y="1806"/>
                    <a:pt x="1339" y="1789"/>
                  </a:cubicBezTo>
                  <a:cubicBezTo>
                    <a:pt x="1339" y="1729"/>
                    <a:pt x="1342" y="1729"/>
                    <a:pt x="1348" y="1729"/>
                  </a:cubicBezTo>
                  <a:cubicBezTo>
                    <a:pt x="1352" y="1763"/>
                    <a:pt x="1386" y="1783"/>
                    <a:pt x="1416" y="1783"/>
                  </a:cubicBezTo>
                  <a:cubicBezTo>
                    <a:pt x="1438" y="1783"/>
                    <a:pt x="1458" y="1771"/>
                    <a:pt x="1458" y="1745"/>
                  </a:cubicBezTo>
                  <a:lnTo>
                    <a:pt x="1467" y="1748"/>
                  </a:lnTo>
                  <a:lnTo>
                    <a:pt x="1477" y="1748"/>
                  </a:lnTo>
                  <a:cubicBezTo>
                    <a:pt x="1477" y="1799"/>
                    <a:pt x="1480" y="1818"/>
                    <a:pt x="1484" y="1818"/>
                  </a:cubicBezTo>
                  <a:cubicBezTo>
                    <a:pt x="1489" y="1818"/>
                    <a:pt x="1497" y="1785"/>
                    <a:pt x="1502" y="1751"/>
                  </a:cubicBezTo>
                  <a:cubicBezTo>
                    <a:pt x="1505" y="1695"/>
                    <a:pt x="1508" y="1695"/>
                    <a:pt x="1511" y="1695"/>
                  </a:cubicBezTo>
                  <a:cubicBezTo>
                    <a:pt x="1511" y="1765"/>
                    <a:pt x="1515" y="1793"/>
                    <a:pt x="1518" y="1793"/>
                  </a:cubicBezTo>
                  <a:cubicBezTo>
                    <a:pt x="1521" y="1793"/>
                    <a:pt x="1524" y="1779"/>
                    <a:pt x="1527" y="1754"/>
                  </a:cubicBezTo>
                  <a:cubicBezTo>
                    <a:pt x="1529" y="1697"/>
                    <a:pt x="1530" y="1668"/>
                    <a:pt x="1531" y="1668"/>
                  </a:cubicBezTo>
                  <a:cubicBezTo>
                    <a:pt x="1532" y="1668"/>
                    <a:pt x="1533" y="1698"/>
                    <a:pt x="1533" y="1757"/>
                  </a:cubicBezTo>
                  <a:cubicBezTo>
                    <a:pt x="1533" y="1810"/>
                    <a:pt x="1535" y="1839"/>
                    <a:pt x="1537" y="1839"/>
                  </a:cubicBezTo>
                  <a:cubicBezTo>
                    <a:pt x="1539" y="1839"/>
                    <a:pt x="1542" y="1796"/>
                    <a:pt x="1546" y="1698"/>
                  </a:cubicBezTo>
                  <a:cubicBezTo>
                    <a:pt x="1547" y="1670"/>
                    <a:pt x="1548" y="1656"/>
                    <a:pt x="1549" y="1656"/>
                  </a:cubicBezTo>
                  <a:cubicBezTo>
                    <a:pt x="1550" y="1656"/>
                    <a:pt x="1550" y="1671"/>
                    <a:pt x="1552" y="1701"/>
                  </a:cubicBezTo>
                  <a:cubicBezTo>
                    <a:pt x="1554" y="1771"/>
                    <a:pt x="1556" y="1800"/>
                    <a:pt x="1557" y="1800"/>
                  </a:cubicBezTo>
                  <a:cubicBezTo>
                    <a:pt x="1558" y="1800"/>
                    <a:pt x="1558" y="1785"/>
                    <a:pt x="1558" y="1761"/>
                  </a:cubicBezTo>
                  <a:cubicBezTo>
                    <a:pt x="1560" y="1701"/>
                    <a:pt x="1561" y="1671"/>
                    <a:pt x="1563" y="1671"/>
                  </a:cubicBezTo>
                  <a:cubicBezTo>
                    <a:pt x="1565" y="1671"/>
                    <a:pt x="1566" y="1701"/>
                    <a:pt x="1568" y="1761"/>
                  </a:cubicBezTo>
                  <a:cubicBezTo>
                    <a:pt x="1571" y="1821"/>
                    <a:pt x="1572" y="1850"/>
                    <a:pt x="1574" y="1850"/>
                  </a:cubicBezTo>
                  <a:cubicBezTo>
                    <a:pt x="1575" y="1850"/>
                    <a:pt x="1576" y="1821"/>
                    <a:pt x="1577" y="1764"/>
                  </a:cubicBezTo>
                  <a:cubicBezTo>
                    <a:pt x="1579" y="1705"/>
                    <a:pt x="1583" y="1676"/>
                    <a:pt x="1586" y="1676"/>
                  </a:cubicBezTo>
                  <a:cubicBezTo>
                    <a:pt x="1590" y="1676"/>
                    <a:pt x="1594" y="1705"/>
                    <a:pt x="1596" y="1764"/>
                  </a:cubicBezTo>
                  <a:cubicBezTo>
                    <a:pt x="1598" y="1766"/>
                    <a:pt x="1600" y="1793"/>
                    <a:pt x="1601" y="1793"/>
                  </a:cubicBezTo>
                  <a:cubicBezTo>
                    <a:pt x="1602" y="1793"/>
                    <a:pt x="1602" y="1787"/>
                    <a:pt x="1602" y="1767"/>
                  </a:cubicBezTo>
                  <a:lnTo>
                    <a:pt x="1605" y="1826"/>
                  </a:lnTo>
                  <a:lnTo>
                    <a:pt x="1612" y="1826"/>
                  </a:lnTo>
                  <a:lnTo>
                    <a:pt x="1612" y="1767"/>
                  </a:lnTo>
                  <a:cubicBezTo>
                    <a:pt x="1615" y="1767"/>
                    <a:pt x="1634" y="1830"/>
                    <a:pt x="1655" y="1833"/>
                  </a:cubicBezTo>
                  <a:cubicBezTo>
                    <a:pt x="1664" y="1834"/>
                    <a:pt x="1671" y="1835"/>
                    <a:pt x="1676" y="1835"/>
                  </a:cubicBezTo>
                  <a:cubicBezTo>
                    <a:pt x="1692" y="1835"/>
                    <a:pt x="1695" y="1824"/>
                    <a:pt x="1693" y="1779"/>
                  </a:cubicBezTo>
                  <a:cubicBezTo>
                    <a:pt x="1692" y="1720"/>
                    <a:pt x="1692" y="1690"/>
                    <a:pt x="1694" y="1690"/>
                  </a:cubicBezTo>
                  <a:cubicBezTo>
                    <a:pt x="1695" y="1690"/>
                    <a:pt x="1698" y="1720"/>
                    <a:pt x="1699" y="1779"/>
                  </a:cubicBezTo>
                  <a:cubicBezTo>
                    <a:pt x="1702" y="1779"/>
                    <a:pt x="1709" y="1839"/>
                    <a:pt x="1715" y="1842"/>
                  </a:cubicBezTo>
                  <a:cubicBezTo>
                    <a:pt x="1721" y="1842"/>
                    <a:pt x="1728" y="1842"/>
                    <a:pt x="1728" y="1902"/>
                  </a:cubicBezTo>
                  <a:lnTo>
                    <a:pt x="1731" y="1902"/>
                  </a:lnTo>
                  <a:cubicBezTo>
                    <a:pt x="1734" y="1835"/>
                    <a:pt x="1742" y="1808"/>
                    <a:pt x="1750" y="1808"/>
                  </a:cubicBezTo>
                  <a:cubicBezTo>
                    <a:pt x="1755" y="1808"/>
                    <a:pt x="1761" y="1823"/>
                    <a:pt x="1765" y="1848"/>
                  </a:cubicBezTo>
                  <a:cubicBezTo>
                    <a:pt x="1771" y="1848"/>
                    <a:pt x="1775" y="1848"/>
                    <a:pt x="1781" y="1792"/>
                  </a:cubicBezTo>
                  <a:cubicBezTo>
                    <a:pt x="1784" y="1762"/>
                    <a:pt x="1786" y="1747"/>
                    <a:pt x="1787" y="1747"/>
                  </a:cubicBezTo>
                  <a:cubicBezTo>
                    <a:pt x="1788" y="1747"/>
                    <a:pt x="1789" y="1762"/>
                    <a:pt x="1790" y="1792"/>
                  </a:cubicBezTo>
                  <a:cubicBezTo>
                    <a:pt x="1790" y="1827"/>
                    <a:pt x="1797" y="1863"/>
                    <a:pt x="1802" y="1863"/>
                  </a:cubicBezTo>
                  <a:cubicBezTo>
                    <a:pt x="1806" y="1863"/>
                    <a:pt x="1809" y="1845"/>
                    <a:pt x="1809" y="1795"/>
                  </a:cubicBezTo>
                  <a:lnTo>
                    <a:pt x="1812" y="1855"/>
                  </a:lnTo>
                  <a:cubicBezTo>
                    <a:pt x="1813" y="1872"/>
                    <a:pt x="1814" y="1879"/>
                    <a:pt x="1815" y="1879"/>
                  </a:cubicBezTo>
                  <a:cubicBezTo>
                    <a:pt x="1817" y="1879"/>
                    <a:pt x="1818" y="1837"/>
                    <a:pt x="1818" y="1795"/>
                  </a:cubicBezTo>
                  <a:cubicBezTo>
                    <a:pt x="1818" y="1743"/>
                    <a:pt x="1819" y="1715"/>
                    <a:pt x="1820" y="1715"/>
                  </a:cubicBezTo>
                  <a:cubicBezTo>
                    <a:pt x="1821" y="1715"/>
                    <a:pt x="1823" y="1759"/>
                    <a:pt x="1825" y="1858"/>
                  </a:cubicBezTo>
                  <a:cubicBezTo>
                    <a:pt x="1825" y="1926"/>
                    <a:pt x="1826" y="1954"/>
                    <a:pt x="1827" y="1954"/>
                  </a:cubicBezTo>
                  <a:cubicBezTo>
                    <a:pt x="1827" y="1954"/>
                    <a:pt x="1828" y="1940"/>
                    <a:pt x="1828" y="1917"/>
                  </a:cubicBezTo>
                  <a:cubicBezTo>
                    <a:pt x="1830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7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7" y="1682"/>
                    <a:pt x="1850" y="1682"/>
                  </a:cubicBezTo>
                  <a:cubicBezTo>
                    <a:pt x="1850" y="1742"/>
                    <a:pt x="1850" y="1742"/>
                    <a:pt x="1847" y="1801"/>
                  </a:cubicBezTo>
                  <a:lnTo>
                    <a:pt x="1853" y="1801"/>
                  </a:lnTo>
                  <a:cubicBezTo>
                    <a:pt x="1859" y="1842"/>
                    <a:pt x="1862" y="1880"/>
                    <a:pt x="1862" y="1920"/>
                  </a:cubicBezTo>
                  <a:cubicBezTo>
                    <a:pt x="1864" y="1945"/>
                    <a:pt x="1865" y="1960"/>
                    <a:pt x="1866" y="1960"/>
                  </a:cubicBezTo>
                  <a:cubicBezTo>
                    <a:pt x="1867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2" y="1745"/>
                  </a:cubicBezTo>
                  <a:cubicBezTo>
                    <a:pt x="1875" y="1745"/>
                    <a:pt x="1878" y="1745"/>
                    <a:pt x="1878" y="1804"/>
                  </a:cubicBezTo>
                  <a:cubicBezTo>
                    <a:pt x="1878" y="1864"/>
                    <a:pt x="1878" y="1864"/>
                    <a:pt x="1884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4" y="1864"/>
                    <a:pt x="1903" y="1691"/>
                    <a:pt x="1906" y="1573"/>
                  </a:cubicBezTo>
                  <a:cubicBezTo>
                    <a:pt x="1906" y="1513"/>
                    <a:pt x="1906" y="1483"/>
                    <a:pt x="1907" y="1483"/>
                  </a:cubicBezTo>
                  <a:cubicBezTo>
                    <a:pt x="1907" y="1483"/>
                    <a:pt x="1908" y="1513"/>
                    <a:pt x="1909" y="1573"/>
                  </a:cubicBezTo>
                  <a:cubicBezTo>
                    <a:pt x="1909" y="1632"/>
                    <a:pt x="1912" y="1632"/>
                    <a:pt x="1916" y="1632"/>
                  </a:cubicBezTo>
                  <a:cubicBezTo>
                    <a:pt x="1916" y="1612"/>
                    <a:pt x="1916" y="1606"/>
                    <a:pt x="1916" y="1606"/>
                  </a:cubicBezTo>
                  <a:lnTo>
                    <a:pt x="1916" y="1606"/>
                  </a:lnTo>
                  <a:cubicBezTo>
                    <a:pt x="1917" y="1606"/>
                    <a:pt x="1918" y="1632"/>
                    <a:pt x="1916" y="1632"/>
                  </a:cubicBezTo>
                  <a:cubicBezTo>
                    <a:pt x="1916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1" y="1811"/>
                    <a:pt x="1912" y="1841"/>
                    <a:pt x="1914" y="1841"/>
                  </a:cubicBezTo>
                  <a:cubicBezTo>
                    <a:pt x="1916" y="1841"/>
                    <a:pt x="1917" y="1811"/>
                    <a:pt x="1919" y="1751"/>
                  </a:cubicBezTo>
                  <a:cubicBezTo>
                    <a:pt x="1920" y="1721"/>
                    <a:pt x="1921" y="1707"/>
                    <a:pt x="1922" y="1707"/>
                  </a:cubicBezTo>
                  <a:cubicBezTo>
                    <a:pt x="1923" y="1707"/>
                    <a:pt x="1923" y="1721"/>
                    <a:pt x="1925" y="1751"/>
                  </a:cubicBezTo>
                  <a:cubicBezTo>
                    <a:pt x="1927" y="1794"/>
                    <a:pt x="1929" y="1837"/>
                    <a:pt x="1931" y="1837"/>
                  </a:cubicBezTo>
                  <a:cubicBezTo>
                    <a:pt x="1931" y="1837"/>
                    <a:pt x="1931" y="1830"/>
                    <a:pt x="1931" y="1814"/>
                  </a:cubicBezTo>
                  <a:cubicBezTo>
                    <a:pt x="1931" y="1814"/>
                    <a:pt x="1938" y="1814"/>
                    <a:pt x="1941" y="1873"/>
                  </a:cubicBezTo>
                  <a:cubicBezTo>
                    <a:pt x="1947" y="1873"/>
                    <a:pt x="1950" y="1873"/>
                    <a:pt x="1950" y="1814"/>
                  </a:cubicBezTo>
                  <a:cubicBezTo>
                    <a:pt x="1950" y="1757"/>
                    <a:pt x="1953" y="1757"/>
                    <a:pt x="1956" y="1757"/>
                  </a:cubicBezTo>
                  <a:cubicBezTo>
                    <a:pt x="1959" y="1757"/>
                    <a:pt x="1963" y="1757"/>
                    <a:pt x="1963" y="1698"/>
                  </a:cubicBezTo>
                  <a:cubicBezTo>
                    <a:pt x="1959" y="1660"/>
                    <a:pt x="1963" y="1620"/>
                    <a:pt x="1972" y="1582"/>
                  </a:cubicBezTo>
                  <a:cubicBezTo>
                    <a:pt x="1975" y="1557"/>
                    <a:pt x="1976" y="1543"/>
                    <a:pt x="1977" y="1543"/>
                  </a:cubicBezTo>
                  <a:cubicBezTo>
                    <a:pt x="1979" y="1543"/>
                    <a:pt x="1980" y="1572"/>
                    <a:pt x="1981" y="1642"/>
                  </a:cubicBezTo>
                  <a:cubicBezTo>
                    <a:pt x="1981" y="1701"/>
                    <a:pt x="1985" y="1701"/>
                    <a:pt x="1988" y="1701"/>
                  </a:cubicBezTo>
                  <a:cubicBezTo>
                    <a:pt x="1988" y="1701"/>
                    <a:pt x="1991" y="1701"/>
                    <a:pt x="1994" y="1761"/>
                  </a:cubicBezTo>
                  <a:cubicBezTo>
                    <a:pt x="1995" y="1779"/>
                    <a:pt x="1996" y="1786"/>
                    <a:pt x="1996" y="1786"/>
                  </a:cubicBezTo>
                  <a:cubicBezTo>
                    <a:pt x="1997" y="1786"/>
                    <a:pt x="1997" y="1746"/>
                    <a:pt x="1997" y="1704"/>
                  </a:cubicBezTo>
                  <a:lnTo>
                    <a:pt x="1997" y="1585"/>
                  </a:lnTo>
                  <a:cubicBezTo>
                    <a:pt x="2000" y="1585"/>
                    <a:pt x="2003" y="1704"/>
                    <a:pt x="2003" y="1764"/>
                  </a:cubicBezTo>
                  <a:cubicBezTo>
                    <a:pt x="2005" y="1823"/>
                    <a:pt x="2006" y="1853"/>
                    <a:pt x="2006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8" y="1681"/>
                    <a:pt x="2011" y="1681"/>
                  </a:cubicBezTo>
                  <a:cubicBezTo>
                    <a:pt x="2012" y="1681"/>
                    <a:pt x="2014" y="1688"/>
                    <a:pt x="2016" y="1707"/>
                  </a:cubicBezTo>
                  <a:cubicBezTo>
                    <a:pt x="2022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3" y="1793"/>
                    <a:pt x="2035" y="1767"/>
                    <a:pt x="2035" y="1767"/>
                  </a:cubicBezTo>
                  <a:cubicBezTo>
                    <a:pt x="2036" y="1739"/>
                    <a:pt x="2038" y="1725"/>
                    <a:pt x="2040" y="1725"/>
                  </a:cubicBezTo>
                  <a:cubicBezTo>
                    <a:pt x="2042" y="1725"/>
                    <a:pt x="2046" y="1740"/>
                    <a:pt x="2050" y="1770"/>
                  </a:cubicBezTo>
                  <a:cubicBezTo>
                    <a:pt x="2058" y="1830"/>
                    <a:pt x="2062" y="1860"/>
                    <a:pt x="2064" y="1860"/>
                  </a:cubicBezTo>
                  <a:cubicBezTo>
                    <a:pt x="2066" y="1860"/>
                    <a:pt x="2066" y="1831"/>
                    <a:pt x="2066" y="1773"/>
                  </a:cubicBezTo>
                  <a:cubicBezTo>
                    <a:pt x="2066" y="1739"/>
                    <a:pt x="2066" y="1704"/>
                    <a:pt x="2067" y="1704"/>
                  </a:cubicBezTo>
                  <a:cubicBezTo>
                    <a:pt x="2067" y="1704"/>
                    <a:pt x="2068" y="1723"/>
                    <a:pt x="2069" y="1773"/>
                  </a:cubicBezTo>
                  <a:cubicBezTo>
                    <a:pt x="2070" y="1791"/>
                    <a:pt x="2071" y="1798"/>
                    <a:pt x="2072" y="1798"/>
                  </a:cubicBezTo>
                  <a:cubicBezTo>
                    <a:pt x="2074" y="1798"/>
                    <a:pt x="2077" y="1757"/>
                    <a:pt x="2082" y="1717"/>
                  </a:cubicBezTo>
                  <a:cubicBezTo>
                    <a:pt x="2085" y="1657"/>
                    <a:pt x="2085" y="1538"/>
                    <a:pt x="2085" y="1479"/>
                  </a:cubicBezTo>
                  <a:cubicBezTo>
                    <a:pt x="2085" y="1411"/>
                    <a:pt x="2085" y="1383"/>
                    <a:pt x="2086" y="1383"/>
                  </a:cubicBezTo>
                  <a:cubicBezTo>
                    <a:pt x="2087" y="1383"/>
                    <a:pt x="2088" y="1397"/>
                    <a:pt x="2091" y="1422"/>
                  </a:cubicBezTo>
                  <a:cubicBezTo>
                    <a:pt x="2094" y="1460"/>
                    <a:pt x="2097" y="1501"/>
                    <a:pt x="2097" y="1541"/>
                  </a:cubicBezTo>
                  <a:cubicBezTo>
                    <a:pt x="2097" y="1595"/>
                    <a:pt x="2095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1" y="1598"/>
                  </a:lnTo>
                  <a:cubicBezTo>
                    <a:pt x="2088" y="1638"/>
                    <a:pt x="2088" y="1679"/>
                    <a:pt x="2097" y="1717"/>
                  </a:cubicBezTo>
                  <a:cubicBezTo>
                    <a:pt x="2099" y="1747"/>
                    <a:pt x="2101" y="1762"/>
                    <a:pt x="2102" y="1762"/>
                  </a:cubicBezTo>
                  <a:cubicBezTo>
                    <a:pt x="2103" y="1762"/>
                    <a:pt x="2104" y="1748"/>
                    <a:pt x="2104" y="1720"/>
                  </a:cubicBezTo>
                  <a:cubicBezTo>
                    <a:pt x="2107" y="1779"/>
                    <a:pt x="2113" y="1779"/>
                    <a:pt x="2119" y="1779"/>
                  </a:cubicBezTo>
                  <a:cubicBezTo>
                    <a:pt x="2126" y="1779"/>
                    <a:pt x="2135" y="1783"/>
                    <a:pt x="2138" y="1842"/>
                  </a:cubicBezTo>
                  <a:cubicBezTo>
                    <a:pt x="2144" y="1842"/>
                    <a:pt x="2147" y="1842"/>
                    <a:pt x="2147" y="1783"/>
                  </a:cubicBezTo>
                  <a:cubicBezTo>
                    <a:pt x="2147" y="1715"/>
                    <a:pt x="2149" y="1687"/>
                    <a:pt x="2149" y="1687"/>
                  </a:cubicBezTo>
                  <a:cubicBezTo>
                    <a:pt x="2150" y="1687"/>
                    <a:pt x="2151" y="1701"/>
                    <a:pt x="2151" y="1726"/>
                  </a:cubicBezTo>
                  <a:cubicBezTo>
                    <a:pt x="2153" y="1799"/>
                    <a:pt x="2170" y="1853"/>
                    <a:pt x="2183" y="1853"/>
                  </a:cubicBezTo>
                  <a:cubicBezTo>
                    <a:pt x="2190" y="1853"/>
                    <a:pt x="2196" y="1835"/>
                    <a:pt x="2198" y="1792"/>
                  </a:cubicBezTo>
                  <a:lnTo>
                    <a:pt x="2204" y="1792"/>
                  </a:lnTo>
                  <a:cubicBezTo>
                    <a:pt x="2207" y="1823"/>
                    <a:pt x="2214" y="1838"/>
                    <a:pt x="2220" y="1838"/>
                  </a:cubicBezTo>
                  <a:cubicBezTo>
                    <a:pt x="2225" y="1838"/>
                    <a:pt x="2231" y="1824"/>
                    <a:pt x="2232" y="1795"/>
                  </a:cubicBezTo>
                  <a:lnTo>
                    <a:pt x="2238" y="1798"/>
                  </a:lnTo>
                  <a:cubicBezTo>
                    <a:pt x="2241" y="1828"/>
                    <a:pt x="2244" y="1843"/>
                    <a:pt x="2246" y="1843"/>
                  </a:cubicBezTo>
                  <a:cubicBezTo>
                    <a:pt x="2248" y="1843"/>
                    <a:pt x="2249" y="1828"/>
                    <a:pt x="2251" y="1798"/>
                  </a:cubicBezTo>
                  <a:cubicBezTo>
                    <a:pt x="2253" y="1782"/>
                    <a:pt x="2254" y="1766"/>
                    <a:pt x="2254" y="1753"/>
                  </a:cubicBezTo>
                  <a:lnTo>
                    <a:pt x="2254" y="1753"/>
                  </a:lnTo>
                  <a:cubicBezTo>
                    <a:pt x="2255" y="1798"/>
                    <a:pt x="2261" y="1798"/>
                    <a:pt x="2273" y="1801"/>
                  </a:cubicBezTo>
                  <a:cubicBezTo>
                    <a:pt x="2275" y="1802"/>
                    <a:pt x="2277" y="1802"/>
                    <a:pt x="2279" y="1802"/>
                  </a:cubicBezTo>
                  <a:cubicBezTo>
                    <a:pt x="2285" y="1802"/>
                    <a:pt x="2285" y="1793"/>
                    <a:pt x="2282" y="1745"/>
                  </a:cubicBezTo>
                  <a:cubicBezTo>
                    <a:pt x="2286" y="1728"/>
                    <a:pt x="2288" y="1720"/>
                    <a:pt x="2290" y="1720"/>
                  </a:cubicBezTo>
                  <a:cubicBezTo>
                    <a:pt x="2295" y="1720"/>
                    <a:pt x="2295" y="1762"/>
                    <a:pt x="2295" y="1804"/>
                  </a:cubicBezTo>
                  <a:cubicBezTo>
                    <a:pt x="2293" y="1858"/>
                    <a:pt x="2294" y="1887"/>
                    <a:pt x="2295" y="1887"/>
                  </a:cubicBezTo>
                  <a:cubicBezTo>
                    <a:pt x="2297" y="1887"/>
                    <a:pt x="2299" y="1843"/>
                    <a:pt x="2301" y="1745"/>
                  </a:cubicBezTo>
                  <a:cubicBezTo>
                    <a:pt x="2303" y="1677"/>
                    <a:pt x="2306" y="1649"/>
                    <a:pt x="2308" y="1649"/>
                  </a:cubicBezTo>
                  <a:cubicBezTo>
                    <a:pt x="2309" y="1649"/>
                    <a:pt x="2310" y="1664"/>
                    <a:pt x="2310" y="1689"/>
                  </a:cubicBezTo>
                  <a:cubicBezTo>
                    <a:pt x="2310" y="1748"/>
                    <a:pt x="2307" y="1748"/>
                    <a:pt x="2304" y="1748"/>
                  </a:cubicBezTo>
                  <a:lnTo>
                    <a:pt x="2304" y="1864"/>
                  </a:lnTo>
                  <a:cubicBezTo>
                    <a:pt x="2307" y="1864"/>
                    <a:pt x="2307" y="1864"/>
                    <a:pt x="2310" y="1808"/>
                  </a:cubicBezTo>
                  <a:cubicBezTo>
                    <a:pt x="2310" y="1808"/>
                    <a:pt x="2314" y="1808"/>
                    <a:pt x="2317" y="1748"/>
                  </a:cubicBezTo>
                  <a:cubicBezTo>
                    <a:pt x="2320" y="1689"/>
                    <a:pt x="2320" y="1629"/>
                    <a:pt x="2317" y="1573"/>
                  </a:cubicBezTo>
                  <a:cubicBezTo>
                    <a:pt x="2314" y="1513"/>
                    <a:pt x="2317" y="1513"/>
                    <a:pt x="2320" y="1513"/>
                  </a:cubicBezTo>
                  <a:cubicBezTo>
                    <a:pt x="2326" y="1573"/>
                    <a:pt x="2329" y="1632"/>
                    <a:pt x="2323" y="1692"/>
                  </a:cubicBezTo>
                  <a:cubicBezTo>
                    <a:pt x="2320" y="1729"/>
                    <a:pt x="2320" y="1770"/>
                    <a:pt x="2320" y="1808"/>
                  </a:cubicBezTo>
                  <a:cubicBezTo>
                    <a:pt x="2320" y="1819"/>
                    <a:pt x="2320" y="1824"/>
                    <a:pt x="2321" y="1824"/>
                  </a:cubicBezTo>
                  <a:cubicBezTo>
                    <a:pt x="2325" y="1824"/>
                    <a:pt x="2336" y="1729"/>
                    <a:pt x="2339" y="1632"/>
                  </a:cubicBezTo>
                  <a:lnTo>
                    <a:pt x="2339" y="1692"/>
                  </a:lnTo>
                  <a:cubicBezTo>
                    <a:pt x="2339" y="1751"/>
                    <a:pt x="2345" y="1751"/>
                    <a:pt x="2351" y="1754"/>
                  </a:cubicBezTo>
                  <a:cubicBezTo>
                    <a:pt x="2357" y="1754"/>
                    <a:pt x="2361" y="1754"/>
                    <a:pt x="2361" y="1695"/>
                  </a:cubicBezTo>
                  <a:cubicBezTo>
                    <a:pt x="2361" y="1657"/>
                    <a:pt x="2361" y="1616"/>
                    <a:pt x="2364" y="1579"/>
                  </a:cubicBezTo>
                  <a:cubicBezTo>
                    <a:pt x="2361" y="1538"/>
                    <a:pt x="2361" y="1497"/>
                    <a:pt x="2361" y="1460"/>
                  </a:cubicBezTo>
                  <a:lnTo>
                    <a:pt x="2361" y="1460"/>
                  </a:lnTo>
                  <a:cubicBezTo>
                    <a:pt x="2361" y="1460"/>
                    <a:pt x="2367" y="1519"/>
                    <a:pt x="2370" y="1579"/>
                  </a:cubicBezTo>
                  <a:cubicBezTo>
                    <a:pt x="2376" y="1698"/>
                    <a:pt x="2383" y="1757"/>
                    <a:pt x="2395" y="1761"/>
                  </a:cubicBezTo>
                  <a:cubicBezTo>
                    <a:pt x="2401" y="1761"/>
                    <a:pt x="2411" y="1761"/>
                    <a:pt x="2414" y="1820"/>
                  </a:cubicBezTo>
                  <a:cubicBezTo>
                    <a:pt x="2415" y="1821"/>
                    <a:pt x="2416" y="1821"/>
                    <a:pt x="2417" y="1821"/>
                  </a:cubicBezTo>
                  <a:cubicBezTo>
                    <a:pt x="2421" y="1821"/>
                    <a:pt x="2423" y="1812"/>
                    <a:pt x="2423" y="1764"/>
                  </a:cubicBezTo>
                  <a:lnTo>
                    <a:pt x="2430" y="1764"/>
                  </a:lnTo>
                  <a:cubicBezTo>
                    <a:pt x="2431" y="1794"/>
                    <a:pt x="2434" y="1809"/>
                    <a:pt x="2435" y="1809"/>
                  </a:cubicBezTo>
                  <a:cubicBezTo>
                    <a:pt x="2437" y="1809"/>
                    <a:pt x="2439" y="1795"/>
                    <a:pt x="2439" y="1767"/>
                  </a:cubicBezTo>
                  <a:cubicBezTo>
                    <a:pt x="2440" y="1747"/>
                    <a:pt x="2441" y="1740"/>
                    <a:pt x="2442" y="1740"/>
                  </a:cubicBezTo>
                  <a:cubicBezTo>
                    <a:pt x="2444" y="1740"/>
                    <a:pt x="2446" y="1767"/>
                    <a:pt x="2448" y="1767"/>
                  </a:cubicBezTo>
                  <a:cubicBezTo>
                    <a:pt x="2451" y="1820"/>
                    <a:pt x="2453" y="1850"/>
                    <a:pt x="2453" y="1850"/>
                  </a:cubicBezTo>
                  <a:cubicBezTo>
                    <a:pt x="2454" y="1850"/>
                    <a:pt x="2453" y="1806"/>
                    <a:pt x="2451" y="1707"/>
                  </a:cubicBezTo>
                  <a:cubicBezTo>
                    <a:pt x="2452" y="1699"/>
                    <a:pt x="2452" y="1691"/>
                    <a:pt x="2453" y="1682"/>
                  </a:cubicBezTo>
                  <a:lnTo>
                    <a:pt x="2453" y="1682"/>
                  </a:lnTo>
                  <a:cubicBezTo>
                    <a:pt x="2455" y="1737"/>
                    <a:pt x="2458" y="1773"/>
                    <a:pt x="2461" y="1773"/>
                  </a:cubicBezTo>
                  <a:cubicBezTo>
                    <a:pt x="2463" y="1773"/>
                    <a:pt x="2464" y="1754"/>
                    <a:pt x="2464" y="1710"/>
                  </a:cubicBezTo>
                  <a:cubicBezTo>
                    <a:pt x="2467" y="1710"/>
                    <a:pt x="2467" y="1710"/>
                    <a:pt x="2470" y="1770"/>
                  </a:cubicBezTo>
                  <a:cubicBezTo>
                    <a:pt x="2470" y="1795"/>
                    <a:pt x="2471" y="1809"/>
                    <a:pt x="2472" y="1809"/>
                  </a:cubicBezTo>
                  <a:cubicBezTo>
                    <a:pt x="2473" y="1809"/>
                    <a:pt x="2475" y="1780"/>
                    <a:pt x="2477" y="1710"/>
                  </a:cubicBezTo>
                  <a:cubicBezTo>
                    <a:pt x="2478" y="1653"/>
                    <a:pt x="2480" y="1624"/>
                    <a:pt x="2481" y="1624"/>
                  </a:cubicBezTo>
                  <a:cubicBezTo>
                    <a:pt x="2483" y="1624"/>
                    <a:pt x="2484" y="1654"/>
                    <a:pt x="2486" y="1714"/>
                  </a:cubicBezTo>
                  <a:cubicBezTo>
                    <a:pt x="2490" y="1783"/>
                    <a:pt x="2495" y="1812"/>
                    <a:pt x="2500" y="1812"/>
                  </a:cubicBezTo>
                  <a:cubicBezTo>
                    <a:pt x="2503" y="1812"/>
                    <a:pt x="2505" y="1798"/>
                    <a:pt x="2505" y="1773"/>
                  </a:cubicBezTo>
                  <a:cubicBezTo>
                    <a:pt x="2505" y="1706"/>
                    <a:pt x="2508" y="1677"/>
                    <a:pt x="2511" y="1677"/>
                  </a:cubicBezTo>
                  <a:cubicBezTo>
                    <a:pt x="2514" y="1677"/>
                    <a:pt x="2516" y="1692"/>
                    <a:pt x="2517" y="1717"/>
                  </a:cubicBezTo>
                  <a:cubicBezTo>
                    <a:pt x="2519" y="1747"/>
                    <a:pt x="2520" y="1762"/>
                    <a:pt x="2522" y="1762"/>
                  </a:cubicBezTo>
                  <a:cubicBezTo>
                    <a:pt x="2524" y="1762"/>
                    <a:pt x="2525" y="1748"/>
                    <a:pt x="2527" y="1720"/>
                  </a:cubicBezTo>
                  <a:cubicBezTo>
                    <a:pt x="2527" y="1760"/>
                    <a:pt x="2528" y="1802"/>
                    <a:pt x="2530" y="1802"/>
                  </a:cubicBezTo>
                  <a:cubicBezTo>
                    <a:pt x="2531" y="1802"/>
                    <a:pt x="2532" y="1795"/>
                    <a:pt x="2533" y="1779"/>
                  </a:cubicBezTo>
                  <a:cubicBezTo>
                    <a:pt x="2533" y="1779"/>
                    <a:pt x="2536" y="1779"/>
                    <a:pt x="2533" y="1720"/>
                  </a:cubicBezTo>
                  <a:cubicBezTo>
                    <a:pt x="2533" y="1720"/>
                    <a:pt x="2536" y="1660"/>
                    <a:pt x="2539" y="1601"/>
                  </a:cubicBezTo>
                  <a:cubicBezTo>
                    <a:pt x="2536" y="1563"/>
                    <a:pt x="2536" y="1522"/>
                    <a:pt x="2536" y="1485"/>
                  </a:cubicBezTo>
                  <a:cubicBezTo>
                    <a:pt x="2536" y="1470"/>
                    <a:pt x="2537" y="1463"/>
                    <a:pt x="2538" y="1463"/>
                  </a:cubicBezTo>
                  <a:cubicBezTo>
                    <a:pt x="2542" y="1463"/>
                    <a:pt x="2550" y="1530"/>
                    <a:pt x="2555" y="1663"/>
                  </a:cubicBezTo>
                  <a:lnTo>
                    <a:pt x="2561" y="1783"/>
                  </a:lnTo>
                  <a:lnTo>
                    <a:pt x="2561" y="1663"/>
                  </a:lnTo>
                  <a:cubicBezTo>
                    <a:pt x="2564" y="1663"/>
                    <a:pt x="2567" y="1667"/>
                    <a:pt x="2567" y="1723"/>
                  </a:cubicBezTo>
                  <a:cubicBezTo>
                    <a:pt x="2567" y="1783"/>
                    <a:pt x="2567" y="1783"/>
                    <a:pt x="2571" y="1783"/>
                  </a:cubicBezTo>
                  <a:cubicBezTo>
                    <a:pt x="2571" y="1783"/>
                    <a:pt x="2571" y="1783"/>
                    <a:pt x="2571" y="1783"/>
                  </a:cubicBezTo>
                  <a:cubicBezTo>
                    <a:pt x="2571" y="1783"/>
                    <a:pt x="2574" y="1780"/>
                    <a:pt x="2574" y="1726"/>
                  </a:cubicBezTo>
                  <a:cubicBezTo>
                    <a:pt x="2574" y="1656"/>
                    <a:pt x="2574" y="1627"/>
                    <a:pt x="2574" y="1627"/>
                  </a:cubicBezTo>
                  <a:cubicBezTo>
                    <a:pt x="2575" y="1627"/>
                    <a:pt x="2576" y="1642"/>
                    <a:pt x="2577" y="1667"/>
                  </a:cubicBezTo>
                  <a:cubicBezTo>
                    <a:pt x="2578" y="1726"/>
                    <a:pt x="2580" y="1756"/>
                    <a:pt x="2582" y="1756"/>
                  </a:cubicBezTo>
                  <a:cubicBezTo>
                    <a:pt x="2583" y="1756"/>
                    <a:pt x="2585" y="1726"/>
                    <a:pt x="2586" y="1667"/>
                  </a:cubicBezTo>
                  <a:cubicBezTo>
                    <a:pt x="2586" y="1609"/>
                    <a:pt x="2586" y="1580"/>
                    <a:pt x="2587" y="1580"/>
                  </a:cubicBezTo>
                  <a:cubicBezTo>
                    <a:pt x="2587" y="1580"/>
                    <a:pt x="2588" y="1609"/>
                    <a:pt x="2589" y="1667"/>
                  </a:cubicBezTo>
                  <a:cubicBezTo>
                    <a:pt x="2589" y="1707"/>
                    <a:pt x="2589" y="1748"/>
                    <a:pt x="2596" y="1786"/>
                  </a:cubicBezTo>
                  <a:lnTo>
                    <a:pt x="2596" y="1729"/>
                  </a:lnTo>
                  <a:cubicBezTo>
                    <a:pt x="2596" y="1660"/>
                    <a:pt x="2597" y="1631"/>
                    <a:pt x="2598" y="1631"/>
                  </a:cubicBezTo>
                  <a:cubicBezTo>
                    <a:pt x="2599" y="1631"/>
                    <a:pt x="2601" y="1645"/>
                    <a:pt x="2602" y="1670"/>
                  </a:cubicBezTo>
                  <a:cubicBezTo>
                    <a:pt x="2602" y="1700"/>
                    <a:pt x="2603" y="1714"/>
                    <a:pt x="2604" y="1714"/>
                  </a:cubicBezTo>
                  <a:cubicBezTo>
                    <a:pt x="2606" y="1714"/>
                    <a:pt x="2608" y="1700"/>
                    <a:pt x="2611" y="1670"/>
                  </a:cubicBezTo>
                  <a:cubicBezTo>
                    <a:pt x="2618" y="1673"/>
                    <a:pt x="2621" y="1673"/>
                    <a:pt x="2621" y="1732"/>
                  </a:cubicBezTo>
                  <a:cubicBezTo>
                    <a:pt x="2621" y="1790"/>
                    <a:pt x="2621" y="1819"/>
                    <a:pt x="2621" y="1819"/>
                  </a:cubicBezTo>
                  <a:cubicBezTo>
                    <a:pt x="2621" y="1819"/>
                    <a:pt x="2622" y="1790"/>
                    <a:pt x="2624" y="1732"/>
                  </a:cubicBezTo>
                  <a:cubicBezTo>
                    <a:pt x="2625" y="1703"/>
                    <a:pt x="2626" y="1688"/>
                    <a:pt x="2627" y="1688"/>
                  </a:cubicBezTo>
                  <a:cubicBezTo>
                    <a:pt x="2629" y="1688"/>
                    <a:pt x="2630" y="1703"/>
                    <a:pt x="2633" y="1732"/>
                  </a:cubicBezTo>
                  <a:cubicBezTo>
                    <a:pt x="2635" y="1763"/>
                    <a:pt x="2636" y="1777"/>
                    <a:pt x="2636" y="1777"/>
                  </a:cubicBezTo>
                  <a:cubicBezTo>
                    <a:pt x="2637" y="1777"/>
                    <a:pt x="2638" y="1763"/>
                    <a:pt x="2639" y="1736"/>
                  </a:cubicBezTo>
                  <a:cubicBezTo>
                    <a:pt x="2643" y="1676"/>
                    <a:pt x="2643" y="1616"/>
                    <a:pt x="2636" y="1557"/>
                  </a:cubicBezTo>
                  <a:cubicBezTo>
                    <a:pt x="2633" y="1557"/>
                    <a:pt x="2633" y="1557"/>
                    <a:pt x="2633" y="1497"/>
                  </a:cubicBezTo>
                  <a:lnTo>
                    <a:pt x="2639" y="1497"/>
                  </a:lnTo>
                  <a:cubicBezTo>
                    <a:pt x="2643" y="1497"/>
                    <a:pt x="2646" y="1497"/>
                    <a:pt x="2652" y="1441"/>
                  </a:cubicBezTo>
                  <a:cubicBezTo>
                    <a:pt x="2657" y="1393"/>
                    <a:pt x="2658" y="1308"/>
                    <a:pt x="2655" y="1308"/>
                  </a:cubicBezTo>
                  <a:lnTo>
                    <a:pt x="2655" y="1308"/>
                  </a:lnTo>
                  <a:cubicBezTo>
                    <a:pt x="2654" y="1308"/>
                    <a:pt x="2653" y="1313"/>
                    <a:pt x="2652" y="1325"/>
                  </a:cubicBezTo>
                  <a:lnTo>
                    <a:pt x="2649" y="1265"/>
                  </a:lnTo>
                  <a:cubicBezTo>
                    <a:pt x="2649" y="1176"/>
                    <a:pt x="2647" y="1131"/>
                    <a:pt x="2646" y="1131"/>
                  </a:cubicBezTo>
                  <a:cubicBezTo>
                    <a:pt x="2644" y="1131"/>
                    <a:pt x="2643" y="1175"/>
                    <a:pt x="2643" y="1262"/>
                  </a:cubicBezTo>
                  <a:cubicBezTo>
                    <a:pt x="2643" y="1361"/>
                    <a:pt x="2643" y="1405"/>
                    <a:pt x="2642" y="1405"/>
                  </a:cubicBezTo>
                  <a:cubicBezTo>
                    <a:pt x="2642" y="1405"/>
                    <a:pt x="2641" y="1375"/>
                    <a:pt x="2639" y="1322"/>
                  </a:cubicBezTo>
                  <a:cubicBezTo>
                    <a:pt x="2639" y="1203"/>
                    <a:pt x="2636" y="1203"/>
                    <a:pt x="2633" y="1203"/>
                  </a:cubicBezTo>
                  <a:cubicBezTo>
                    <a:pt x="2630" y="1203"/>
                    <a:pt x="2630" y="1203"/>
                    <a:pt x="2630" y="1143"/>
                  </a:cubicBezTo>
                  <a:cubicBezTo>
                    <a:pt x="2633" y="1103"/>
                    <a:pt x="2630" y="1065"/>
                    <a:pt x="2624" y="1024"/>
                  </a:cubicBezTo>
                  <a:cubicBezTo>
                    <a:pt x="2621" y="1024"/>
                    <a:pt x="2621" y="1024"/>
                    <a:pt x="2621" y="1084"/>
                  </a:cubicBezTo>
                  <a:cubicBezTo>
                    <a:pt x="2622" y="1108"/>
                    <a:pt x="2622" y="1123"/>
                    <a:pt x="2621" y="1123"/>
                  </a:cubicBezTo>
                  <a:cubicBezTo>
                    <a:pt x="2619" y="1123"/>
                    <a:pt x="2616" y="1094"/>
                    <a:pt x="2614" y="1024"/>
                  </a:cubicBezTo>
                  <a:cubicBezTo>
                    <a:pt x="2613" y="1000"/>
                    <a:pt x="2612" y="985"/>
                    <a:pt x="2612" y="985"/>
                  </a:cubicBezTo>
                  <a:cubicBezTo>
                    <a:pt x="2611" y="985"/>
                    <a:pt x="2611" y="1014"/>
                    <a:pt x="2611" y="1084"/>
                  </a:cubicBezTo>
                  <a:cubicBezTo>
                    <a:pt x="2611" y="1141"/>
                    <a:pt x="2610" y="1170"/>
                    <a:pt x="2608" y="1170"/>
                  </a:cubicBezTo>
                  <a:cubicBezTo>
                    <a:pt x="2606" y="1170"/>
                    <a:pt x="2603" y="1141"/>
                    <a:pt x="2602" y="1081"/>
                  </a:cubicBezTo>
                  <a:lnTo>
                    <a:pt x="2596" y="1081"/>
                  </a:lnTo>
                  <a:cubicBezTo>
                    <a:pt x="2592" y="1118"/>
                    <a:pt x="2592" y="1159"/>
                    <a:pt x="2592" y="1197"/>
                  </a:cubicBezTo>
                  <a:cubicBezTo>
                    <a:pt x="2592" y="1266"/>
                    <a:pt x="2592" y="1295"/>
                    <a:pt x="2592" y="1295"/>
                  </a:cubicBezTo>
                  <a:cubicBezTo>
                    <a:pt x="2591" y="1295"/>
                    <a:pt x="2591" y="1281"/>
                    <a:pt x="2589" y="1256"/>
                  </a:cubicBezTo>
                  <a:cubicBezTo>
                    <a:pt x="2586" y="1197"/>
                    <a:pt x="2586" y="1137"/>
                    <a:pt x="2586" y="1137"/>
                  </a:cubicBezTo>
                  <a:cubicBezTo>
                    <a:pt x="2586" y="1077"/>
                    <a:pt x="2583" y="1077"/>
                    <a:pt x="2580" y="1077"/>
                  </a:cubicBezTo>
                  <a:cubicBezTo>
                    <a:pt x="2577" y="1077"/>
                    <a:pt x="2571" y="1077"/>
                    <a:pt x="2571" y="1137"/>
                  </a:cubicBezTo>
                  <a:lnTo>
                    <a:pt x="2571" y="1077"/>
                  </a:lnTo>
                  <a:cubicBezTo>
                    <a:pt x="2568" y="1077"/>
                    <a:pt x="2568" y="1051"/>
                    <a:pt x="2568" y="1051"/>
                  </a:cubicBezTo>
                  <a:cubicBezTo>
                    <a:pt x="2567" y="1051"/>
                    <a:pt x="2567" y="1058"/>
                    <a:pt x="2567" y="1077"/>
                  </a:cubicBezTo>
                  <a:cubicBezTo>
                    <a:pt x="2567" y="1077"/>
                    <a:pt x="2564" y="1074"/>
                    <a:pt x="2558" y="1015"/>
                  </a:cubicBezTo>
                  <a:cubicBezTo>
                    <a:pt x="2557" y="1004"/>
                    <a:pt x="2556" y="999"/>
                    <a:pt x="2554" y="999"/>
                  </a:cubicBezTo>
                  <a:cubicBezTo>
                    <a:pt x="2549" y="999"/>
                    <a:pt x="2544" y="1094"/>
                    <a:pt x="2552" y="1193"/>
                  </a:cubicBezTo>
                  <a:lnTo>
                    <a:pt x="2549" y="1190"/>
                  </a:lnTo>
                  <a:cubicBezTo>
                    <a:pt x="2549" y="1212"/>
                    <a:pt x="2545" y="1231"/>
                    <a:pt x="2545" y="1250"/>
                  </a:cubicBezTo>
                  <a:cubicBezTo>
                    <a:pt x="2545" y="1309"/>
                    <a:pt x="2542" y="1309"/>
                    <a:pt x="2539" y="1309"/>
                  </a:cubicBezTo>
                  <a:lnTo>
                    <a:pt x="2539" y="1190"/>
                  </a:lnTo>
                  <a:cubicBezTo>
                    <a:pt x="2541" y="1088"/>
                    <a:pt x="2540" y="1024"/>
                    <a:pt x="2538" y="1024"/>
                  </a:cubicBezTo>
                  <a:cubicBezTo>
                    <a:pt x="2536" y="1024"/>
                    <a:pt x="2534" y="1056"/>
                    <a:pt x="2533" y="1131"/>
                  </a:cubicBezTo>
                  <a:lnTo>
                    <a:pt x="2533" y="1071"/>
                  </a:lnTo>
                  <a:cubicBezTo>
                    <a:pt x="2533" y="1041"/>
                    <a:pt x="2532" y="1027"/>
                    <a:pt x="2531" y="1027"/>
                  </a:cubicBezTo>
                  <a:cubicBezTo>
                    <a:pt x="2529" y="1027"/>
                    <a:pt x="2527" y="1041"/>
                    <a:pt x="2524" y="1071"/>
                  </a:cubicBezTo>
                  <a:cubicBezTo>
                    <a:pt x="2523" y="1071"/>
                    <a:pt x="2523" y="1071"/>
                    <a:pt x="2523" y="1071"/>
                  </a:cubicBezTo>
                  <a:cubicBezTo>
                    <a:pt x="2520" y="1071"/>
                    <a:pt x="2517" y="1188"/>
                    <a:pt x="2517" y="1247"/>
                  </a:cubicBezTo>
                  <a:cubicBezTo>
                    <a:pt x="2517" y="1306"/>
                    <a:pt x="2514" y="1306"/>
                    <a:pt x="2514" y="1306"/>
                  </a:cubicBezTo>
                  <a:cubicBezTo>
                    <a:pt x="2511" y="1303"/>
                    <a:pt x="2511" y="1303"/>
                    <a:pt x="2511" y="1247"/>
                  </a:cubicBezTo>
                  <a:cubicBezTo>
                    <a:pt x="2511" y="1187"/>
                    <a:pt x="2509" y="1157"/>
                    <a:pt x="2507" y="1157"/>
                  </a:cubicBezTo>
                  <a:cubicBezTo>
                    <a:pt x="2505" y="1157"/>
                    <a:pt x="2503" y="1186"/>
                    <a:pt x="2502" y="1244"/>
                  </a:cubicBezTo>
                  <a:lnTo>
                    <a:pt x="2502" y="1184"/>
                  </a:lnTo>
                  <a:cubicBezTo>
                    <a:pt x="2502" y="1144"/>
                    <a:pt x="2500" y="1102"/>
                    <a:pt x="2493" y="1102"/>
                  </a:cubicBezTo>
                  <a:cubicBezTo>
                    <a:pt x="2491" y="1102"/>
                    <a:pt x="2487" y="1108"/>
                    <a:pt x="2483" y="1124"/>
                  </a:cubicBezTo>
                  <a:cubicBezTo>
                    <a:pt x="2470" y="1121"/>
                    <a:pt x="2461" y="1121"/>
                    <a:pt x="2461" y="1062"/>
                  </a:cubicBezTo>
                  <a:cubicBezTo>
                    <a:pt x="2461" y="1051"/>
                    <a:pt x="2460" y="1046"/>
                    <a:pt x="2460" y="1046"/>
                  </a:cubicBezTo>
                  <a:cubicBezTo>
                    <a:pt x="2456" y="1046"/>
                    <a:pt x="2447" y="1140"/>
                    <a:pt x="2442" y="1237"/>
                  </a:cubicBezTo>
                  <a:cubicBezTo>
                    <a:pt x="2442" y="1178"/>
                    <a:pt x="2439" y="1178"/>
                    <a:pt x="2433" y="1175"/>
                  </a:cubicBezTo>
                  <a:cubicBezTo>
                    <a:pt x="2423" y="1175"/>
                    <a:pt x="2423" y="1175"/>
                    <a:pt x="2423" y="1115"/>
                  </a:cubicBezTo>
                  <a:cubicBezTo>
                    <a:pt x="2425" y="1056"/>
                    <a:pt x="2426" y="1026"/>
                    <a:pt x="2425" y="1026"/>
                  </a:cubicBezTo>
                  <a:lnTo>
                    <a:pt x="2425" y="1026"/>
                  </a:lnTo>
                  <a:cubicBezTo>
                    <a:pt x="2425" y="1026"/>
                    <a:pt x="2423" y="1056"/>
                    <a:pt x="2420" y="1115"/>
                  </a:cubicBezTo>
                  <a:cubicBezTo>
                    <a:pt x="2419" y="1159"/>
                    <a:pt x="2417" y="1178"/>
                    <a:pt x="2415" y="1178"/>
                  </a:cubicBezTo>
                  <a:cubicBezTo>
                    <a:pt x="2412" y="1178"/>
                    <a:pt x="2409" y="1127"/>
                    <a:pt x="2411" y="1052"/>
                  </a:cubicBezTo>
                  <a:cubicBezTo>
                    <a:pt x="2411" y="996"/>
                    <a:pt x="2408" y="993"/>
                    <a:pt x="2401" y="993"/>
                  </a:cubicBezTo>
                  <a:cubicBezTo>
                    <a:pt x="2399" y="1041"/>
                    <a:pt x="2394" y="1050"/>
                    <a:pt x="2389" y="1050"/>
                  </a:cubicBezTo>
                  <a:cubicBezTo>
                    <a:pt x="2388" y="1050"/>
                    <a:pt x="2387" y="1050"/>
                    <a:pt x="2386" y="1049"/>
                  </a:cubicBezTo>
                  <a:cubicBezTo>
                    <a:pt x="2376" y="1049"/>
                    <a:pt x="2376" y="1049"/>
                    <a:pt x="2376" y="1168"/>
                  </a:cubicBezTo>
                  <a:cubicBezTo>
                    <a:pt x="2376" y="1284"/>
                    <a:pt x="2373" y="1284"/>
                    <a:pt x="2367" y="1284"/>
                  </a:cubicBezTo>
                  <a:cubicBezTo>
                    <a:pt x="2364" y="1284"/>
                    <a:pt x="2361" y="1284"/>
                    <a:pt x="2361" y="1225"/>
                  </a:cubicBezTo>
                  <a:cubicBezTo>
                    <a:pt x="2357" y="1203"/>
                    <a:pt x="2357" y="1184"/>
                    <a:pt x="2354" y="1165"/>
                  </a:cubicBezTo>
                  <a:cubicBezTo>
                    <a:pt x="2351" y="1162"/>
                    <a:pt x="2348" y="1162"/>
                    <a:pt x="2348" y="1103"/>
                  </a:cubicBezTo>
                  <a:cubicBezTo>
                    <a:pt x="2348" y="1103"/>
                    <a:pt x="2345" y="1043"/>
                    <a:pt x="2339" y="1043"/>
                  </a:cubicBezTo>
                  <a:cubicBezTo>
                    <a:pt x="2332" y="1043"/>
                    <a:pt x="2326" y="1043"/>
                    <a:pt x="2326" y="983"/>
                  </a:cubicBezTo>
                  <a:cubicBezTo>
                    <a:pt x="2323" y="983"/>
                    <a:pt x="2323" y="983"/>
                    <a:pt x="2323" y="1043"/>
                  </a:cubicBezTo>
                  <a:cubicBezTo>
                    <a:pt x="2323" y="1083"/>
                    <a:pt x="2321" y="1124"/>
                    <a:pt x="2316" y="1124"/>
                  </a:cubicBezTo>
                  <a:cubicBezTo>
                    <a:pt x="2314" y="1124"/>
                    <a:pt x="2311" y="1117"/>
                    <a:pt x="2307" y="1099"/>
                  </a:cubicBezTo>
                  <a:cubicBezTo>
                    <a:pt x="2306" y="1099"/>
                    <a:pt x="2305" y="1098"/>
                    <a:pt x="2304" y="1098"/>
                  </a:cubicBezTo>
                  <a:cubicBezTo>
                    <a:pt x="2298" y="1098"/>
                    <a:pt x="2292" y="1107"/>
                    <a:pt x="2292" y="1156"/>
                  </a:cubicBezTo>
                  <a:cubicBezTo>
                    <a:pt x="2288" y="1156"/>
                    <a:pt x="2288" y="1156"/>
                    <a:pt x="2288" y="1096"/>
                  </a:cubicBezTo>
                  <a:cubicBezTo>
                    <a:pt x="2288" y="1036"/>
                    <a:pt x="2287" y="1007"/>
                    <a:pt x="2285" y="1007"/>
                  </a:cubicBezTo>
                  <a:cubicBezTo>
                    <a:pt x="2282" y="1007"/>
                    <a:pt x="2279" y="1036"/>
                    <a:pt x="2276" y="1093"/>
                  </a:cubicBezTo>
                  <a:cubicBezTo>
                    <a:pt x="2276" y="1123"/>
                    <a:pt x="2275" y="1138"/>
                    <a:pt x="2274" y="1138"/>
                  </a:cubicBezTo>
                  <a:cubicBezTo>
                    <a:pt x="2273" y="1138"/>
                    <a:pt x="2271" y="1123"/>
                    <a:pt x="2270" y="1093"/>
                  </a:cubicBezTo>
                  <a:cubicBezTo>
                    <a:pt x="2270" y="1093"/>
                    <a:pt x="2267" y="1093"/>
                    <a:pt x="2263" y="1153"/>
                  </a:cubicBezTo>
                  <a:cubicBezTo>
                    <a:pt x="2262" y="1180"/>
                    <a:pt x="2261" y="1195"/>
                    <a:pt x="2260" y="1195"/>
                  </a:cubicBezTo>
                  <a:cubicBezTo>
                    <a:pt x="2259" y="1195"/>
                    <a:pt x="2257" y="1180"/>
                    <a:pt x="2254" y="1150"/>
                  </a:cubicBezTo>
                  <a:cubicBezTo>
                    <a:pt x="2254" y="1090"/>
                    <a:pt x="2251" y="1090"/>
                    <a:pt x="2248" y="1090"/>
                  </a:cubicBezTo>
                  <a:cubicBezTo>
                    <a:pt x="2245" y="1118"/>
                    <a:pt x="2235" y="1132"/>
                    <a:pt x="2226" y="1132"/>
                  </a:cubicBezTo>
                  <a:cubicBezTo>
                    <a:pt x="2216" y="1132"/>
                    <a:pt x="2206" y="1115"/>
                    <a:pt x="2204" y="1084"/>
                  </a:cubicBezTo>
                  <a:cubicBezTo>
                    <a:pt x="2201" y="1143"/>
                    <a:pt x="2201" y="1143"/>
                    <a:pt x="2198" y="1143"/>
                  </a:cubicBezTo>
                  <a:cubicBezTo>
                    <a:pt x="2196" y="1097"/>
                    <a:pt x="2195" y="1077"/>
                    <a:pt x="2194" y="1077"/>
                  </a:cubicBezTo>
                  <a:cubicBezTo>
                    <a:pt x="2193" y="1077"/>
                    <a:pt x="2191" y="1127"/>
                    <a:pt x="2191" y="1200"/>
                  </a:cubicBezTo>
                  <a:lnTo>
                    <a:pt x="2198" y="1200"/>
                  </a:lnTo>
                  <a:cubicBezTo>
                    <a:pt x="2198" y="1253"/>
                    <a:pt x="2196" y="1283"/>
                    <a:pt x="2194" y="1283"/>
                  </a:cubicBezTo>
                  <a:cubicBezTo>
                    <a:pt x="2191" y="1283"/>
                    <a:pt x="2188" y="1238"/>
                    <a:pt x="2188" y="1140"/>
                  </a:cubicBezTo>
                  <a:cubicBezTo>
                    <a:pt x="2187" y="1081"/>
                    <a:pt x="2186" y="1051"/>
                    <a:pt x="2185" y="1051"/>
                  </a:cubicBezTo>
                  <a:cubicBezTo>
                    <a:pt x="2184" y="1051"/>
                    <a:pt x="2184" y="1081"/>
                    <a:pt x="2182" y="1140"/>
                  </a:cubicBezTo>
                  <a:cubicBezTo>
                    <a:pt x="2180" y="1198"/>
                    <a:pt x="2179" y="1227"/>
                    <a:pt x="2177" y="1227"/>
                  </a:cubicBezTo>
                  <a:cubicBezTo>
                    <a:pt x="2176" y="1227"/>
                    <a:pt x="2174" y="1197"/>
                    <a:pt x="2173" y="1137"/>
                  </a:cubicBezTo>
                  <a:cubicBezTo>
                    <a:pt x="2173" y="1079"/>
                    <a:pt x="2173" y="1050"/>
                    <a:pt x="2172" y="1050"/>
                  </a:cubicBezTo>
                  <a:cubicBezTo>
                    <a:pt x="2172" y="1050"/>
                    <a:pt x="2171" y="1079"/>
                    <a:pt x="2169" y="1137"/>
                  </a:cubicBezTo>
                  <a:cubicBezTo>
                    <a:pt x="2166" y="1269"/>
                    <a:pt x="2161" y="1345"/>
                    <a:pt x="2158" y="1345"/>
                  </a:cubicBezTo>
                  <a:cubicBezTo>
                    <a:pt x="2156" y="1345"/>
                    <a:pt x="2154" y="1298"/>
                    <a:pt x="2154" y="1193"/>
                  </a:cubicBezTo>
                  <a:cubicBezTo>
                    <a:pt x="2157" y="1137"/>
                    <a:pt x="2154" y="1074"/>
                    <a:pt x="2147" y="1018"/>
                  </a:cubicBezTo>
                  <a:cubicBezTo>
                    <a:pt x="2144" y="1056"/>
                    <a:pt x="2141" y="1096"/>
                    <a:pt x="2144" y="1134"/>
                  </a:cubicBezTo>
                  <a:cubicBezTo>
                    <a:pt x="2146" y="1193"/>
                    <a:pt x="2146" y="1223"/>
                    <a:pt x="2145" y="1223"/>
                  </a:cubicBezTo>
                  <a:cubicBezTo>
                    <a:pt x="2144" y="1223"/>
                    <a:pt x="2141" y="1193"/>
                    <a:pt x="2138" y="1134"/>
                  </a:cubicBezTo>
                  <a:cubicBezTo>
                    <a:pt x="2133" y="1035"/>
                    <a:pt x="2129" y="991"/>
                    <a:pt x="2124" y="991"/>
                  </a:cubicBezTo>
                  <a:cubicBezTo>
                    <a:pt x="2121" y="991"/>
                    <a:pt x="2117" y="1019"/>
                    <a:pt x="2113" y="1071"/>
                  </a:cubicBezTo>
                  <a:cubicBezTo>
                    <a:pt x="2107" y="1129"/>
                    <a:pt x="2101" y="1158"/>
                    <a:pt x="2099" y="1158"/>
                  </a:cubicBezTo>
                  <a:cubicBezTo>
                    <a:pt x="2096" y="1158"/>
                    <a:pt x="2096" y="1128"/>
                    <a:pt x="2100" y="1068"/>
                  </a:cubicBezTo>
                  <a:cubicBezTo>
                    <a:pt x="2104" y="1000"/>
                    <a:pt x="2106" y="972"/>
                    <a:pt x="2105" y="972"/>
                  </a:cubicBezTo>
                  <a:lnTo>
                    <a:pt x="2105" y="972"/>
                  </a:lnTo>
                  <a:cubicBezTo>
                    <a:pt x="2105" y="972"/>
                    <a:pt x="2103" y="985"/>
                    <a:pt x="2100" y="1009"/>
                  </a:cubicBezTo>
                  <a:lnTo>
                    <a:pt x="2085" y="1009"/>
                  </a:lnTo>
                  <a:cubicBezTo>
                    <a:pt x="2081" y="1034"/>
                    <a:pt x="2078" y="1060"/>
                    <a:pt x="2077" y="1087"/>
                  </a:cubicBezTo>
                  <a:lnTo>
                    <a:pt x="2077" y="1087"/>
                  </a:lnTo>
                  <a:cubicBezTo>
                    <a:pt x="2075" y="1034"/>
                    <a:pt x="2073" y="1000"/>
                    <a:pt x="2070" y="1000"/>
                  </a:cubicBezTo>
                  <a:cubicBezTo>
                    <a:pt x="2068" y="1000"/>
                    <a:pt x="2065" y="1019"/>
                    <a:pt x="2063" y="1065"/>
                  </a:cubicBezTo>
                  <a:lnTo>
                    <a:pt x="2057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8" y="1146"/>
                  </a:cubicBezTo>
                  <a:cubicBezTo>
                    <a:pt x="2045" y="1146"/>
                    <a:pt x="2043" y="1104"/>
                    <a:pt x="2041" y="1062"/>
                  </a:cubicBezTo>
                  <a:cubicBezTo>
                    <a:pt x="2039" y="1019"/>
                    <a:pt x="2036" y="976"/>
                    <a:pt x="2035" y="976"/>
                  </a:cubicBezTo>
                  <a:cubicBezTo>
                    <a:pt x="2035" y="976"/>
                    <a:pt x="2035" y="983"/>
                    <a:pt x="2035" y="999"/>
                  </a:cubicBezTo>
                  <a:cubicBezTo>
                    <a:pt x="2035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3" y="1200"/>
                  </a:cubicBezTo>
                  <a:cubicBezTo>
                    <a:pt x="2021" y="1200"/>
                    <a:pt x="2020" y="1159"/>
                    <a:pt x="2022" y="1118"/>
                  </a:cubicBezTo>
                  <a:cubicBezTo>
                    <a:pt x="2022" y="1077"/>
                    <a:pt x="2019" y="1037"/>
                    <a:pt x="2016" y="999"/>
                  </a:cubicBezTo>
                  <a:cubicBezTo>
                    <a:pt x="2015" y="999"/>
                    <a:pt x="2015" y="998"/>
                    <a:pt x="2014" y="998"/>
                  </a:cubicBezTo>
                  <a:cubicBezTo>
                    <a:pt x="2011" y="998"/>
                    <a:pt x="2006" y="1007"/>
                    <a:pt x="2006" y="1056"/>
                  </a:cubicBezTo>
                  <a:cubicBezTo>
                    <a:pt x="2006" y="1085"/>
                    <a:pt x="2002" y="1099"/>
                    <a:pt x="1997" y="1099"/>
                  </a:cubicBezTo>
                  <a:cubicBezTo>
                    <a:pt x="1992" y="1099"/>
                    <a:pt x="1986" y="1083"/>
                    <a:pt x="1985" y="1052"/>
                  </a:cubicBezTo>
                  <a:lnTo>
                    <a:pt x="1978" y="1052"/>
                  </a:lnTo>
                  <a:cubicBezTo>
                    <a:pt x="1975" y="1052"/>
                    <a:pt x="1972" y="1109"/>
                    <a:pt x="1969" y="1109"/>
                  </a:cubicBezTo>
                  <a:cubicBezTo>
                    <a:pt x="1969" y="1109"/>
                    <a:pt x="1966" y="1109"/>
                    <a:pt x="1963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5" y="1166"/>
                    <a:pt x="1954" y="1195"/>
                    <a:pt x="1953" y="1195"/>
                  </a:cubicBezTo>
                  <a:cubicBezTo>
                    <a:pt x="1952" y="1195"/>
                    <a:pt x="1952" y="1166"/>
                    <a:pt x="1950" y="1106"/>
                  </a:cubicBezTo>
                  <a:cubicBezTo>
                    <a:pt x="1950" y="1048"/>
                    <a:pt x="1950" y="1019"/>
                    <a:pt x="1950" y="1019"/>
                  </a:cubicBezTo>
                  <a:cubicBezTo>
                    <a:pt x="1949" y="1019"/>
                    <a:pt x="1948" y="1048"/>
                    <a:pt x="1947" y="1106"/>
                  </a:cubicBezTo>
                  <a:cubicBezTo>
                    <a:pt x="1945" y="1135"/>
                    <a:pt x="1945" y="1150"/>
                    <a:pt x="1944" y="1150"/>
                  </a:cubicBezTo>
                  <a:cubicBezTo>
                    <a:pt x="1943" y="1150"/>
                    <a:pt x="1942" y="1135"/>
                    <a:pt x="1941" y="1106"/>
                  </a:cubicBezTo>
                  <a:cubicBezTo>
                    <a:pt x="1941" y="1076"/>
                    <a:pt x="1940" y="1061"/>
                    <a:pt x="1939" y="1061"/>
                  </a:cubicBezTo>
                  <a:cubicBezTo>
                    <a:pt x="1938" y="1061"/>
                    <a:pt x="1938" y="1076"/>
                    <a:pt x="1938" y="1106"/>
                  </a:cubicBezTo>
                  <a:cubicBezTo>
                    <a:pt x="1936" y="1177"/>
                    <a:pt x="1931" y="1227"/>
                    <a:pt x="1928" y="1227"/>
                  </a:cubicBezTo>
                  <a:cubicBezTo>
                    <a:pt x="1926" y="1227"/>
                    <a:pt x="1925" y="1208"/>
                    <a:pt x="1925" y="1162"/>
                  </a:cubicBezTo>
                  <a:cubicBezTo>
                    <a:pt x="1925" y="1162"/>
                    <a:pt x="1922" y="1162"/>
                    <a:pt x="1919" y="1222"/>
                  </a:cubicBezTo>
                  <a:cubicBezTo>
                    <a:pt x="1917" y="1280"/>
                    <a:pt x="1916" y="1309"/>
                    <a:pt x="1916" y="1309"/>
                  </a:cubicBezTo>
                  <a:cubicBezTo>
                    <a:pt x="1916" y="1309"/>
                    <a:pt x="1916" y="1280"/>
                    <a:pt x="1916" y="1222"/>
                  </a:cubicBezTo>
                  <a:cubicBezTo>
                    <a:pt x="1914" y="1162"/>
                    <a:pt x="1912" y="1132"/>
                    <a:pt x="1911" y="1132"/>
                  </a:cubicBezTo>
                  <a:cubicBezTo>
                    <a:pt x="1909" y="1132"/>
                    <a:pt x="1908" y="1161"/>
                    <a:pt x="1906" y="1218"/>
                  </a:cubicBezTo>
                  <a:cubicBezTo>
                    <a:pt x="1906" y="1218"/>
                    <a:pt x="1905" y="1245"/>
                    <a:pt x="1903" y="1245"/>
                  </a:cubicBezTo>
                  <a:cubicBezTo>
                    <a:pt x="1902" y="1245"/>
                    <a:pt x="1901" y="1238"/>
                    <a:pt x="1900" y="1218"/>
                  </a:cubicBezTo>
                  <a:cubicBezTo>
                    <a:pt x="1896" y="1184"/>
                    <a:pt x="1888" y="1148"/>
                    <a:pt x="1883" y="1148"/>
                  </a:cubicBezTo>
                  <a:cubicBezTo>
                    <a:pt x="1879" y="1148"/>
                    <a:pt x="1877" y="1166"/>
                    <a:pt x="1878" y="1215"/>
                  </a:cubicBezTo>
                  <a:lnTo>
                    <a:pt x="1872" y="1215"/>
                  </a:lnTo>
                  <a:cubicBezTo>
                    <a:pt x="1869" y="1184"/>
                    <a:pt x="1866" y="1168"/>
                    <a:pt x="1864" y="1168"/>
                  </a:cubicBezTo>
                  <a:cubicBezTo>
                    <a:pt x="1862" y="1168"/>
                    <a:pt x="1861" y="1183"/>
                    <a:pt x="1859" y="1212"/>
                  </a:cubicBezTo>
                  <a:lnTo>
                    <a:pt x="1856" y="1272"/>
                  </a:lnTo>
                  <a:cubicBezTo>
                    <a:pt x="1856" y="1231"/>
                    <a:pt x="1856" y="1190"/>
                    <a:pt x="1850" y="1153"/>
                  </a:cubicBezTo>
                  <a:cubicBezTo>
                    <a:pt x="1847" y="1153"/>
                    <a:pt x="1847" y="1153"/>
                    <a:pt x="1847" y="1212"/>
                  </a:cubicBezTo>
                  <a:cubicBezTo>
                    <a:pt x="1849" y="1266"/>
                    <a:pt x="1847" y="1269"/>
                    <a:pt x="1844" y="1269"/>
                  </a:cubicBezTo>
                  <a:cubicBezTo>
                    <a:pt x="1844" y="1269"/>
                    <a:pt x="1844" y="1269"/>
                    <a:pt x="1843" y="1269"/>
                  </a:cubicBezTo>
                  <a:cubicBezTo>
                    <a:pt x="1837" y="1231"/>
                    <a:pt x="1837" y="1190"/>
                    <a:pt x="1837" y="1150"/>
                  </a:cubicBezTo>
                  <a:lnTo>
                    <a:pt x="1834" y="1150"/>
                  </a:lnTo>
                  <a:cubicBezTo>
                    <a:pt x="1834" y="1219"/>
                    <a:pt x="1833" y="1248"/>
                    <a:pt x="1832" y="1248"/>
                  </a:cubicBezTo>
                  <a:cubicBezTo>
                    <a:pt x="1832" y="1248"/>
                    <a:pt x="1831" y="1234"/>
                    <a:pt x="1831" y="1209"/>
                  </a:cubicBezTo>
                  <a:cubicBezTo>
                    <a:pt x="1828" y="1150"/>
                    <a:pt x="1825" y="1150"/>
                    <a:pt x="1822" y="1150"/>
                  </a:cubicBezTo>
                  <a:cubicBezTo>
                    <a:pt x="1822" y="1168"/>
                    <a:pt x="1821" y="1174"/>
                    <a:pt x="1821" y="1174"/>
                  </a:cubicBezTo>
                  <a:cubicBezTo>
                    <a:pt x="1820" y="1174"/>
                    <a:pt x="1820" y="1149"/>
                    <a:pt x="1821" y="1149"/>
                  </a:cubicBezTo>
                  <a:cubicBezTo>
                    <a:pt x="1821" y="1149"/>
                    <a:pt x="1821" y="1149"/>
                    <a:pt x="1822" y="1150"/>
                  </a:cubicBezTo>
                  <a:lnTo>
                    <a:pt x="1822" y="1090"/>
                  </a:lnTo>
                  <a:cubicBezTo>
                    <a:pt x="1821" y="1072"/>
                    <a:pt x="1820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9" y="1146"/>
                    <a:pt x="1806" y="1146"/>
                    <a:pt x="1809" y="1206"/>
                  </a:cubicBezTo>
                  <a:cubicBezTo>
                    <a:pt x="1812" y="1244"/>
                    <a:pt x="1809" y="1284"/>
                    <a:pt x="1806" y="1322"/>
                  </a:cubicBezTo>
                  <a:cubicBezTo>
                    <a:pt x="1809" y="1284"/>
                    <a:pt x="1806" y="1244"/>
                    <a:pt x="1803" y="1203"/>
                  </a:cubicBezTo>
                  <a:cubicBezTo>
                    <a:pt x="1800" y="1184"/>
                    <a:pt x="1800" y="1165"/>
                    <a:pt x="1800" y="1143"/>
                  </a:cubicBezTo>
                  <a:cubicBezTo>
                    <a:pt x="1801" y="1094"/>
                    <a:pt x="1799" y="1076"/>
                    <a:pt x="1797" y="1076"/>
                  </a:cubicBezTo>
                  <a:cubicBezTo>
                    <a:pt x="1794" y="1076"/>
                    <a:pt x="1789" y="1109"/>
                    <a:pt x="1787" y="1143"/>
                  </a:cubicBezTo>
                  <a:cubicBezTo>
                    <a:pt x="1784" y="1201"/>
                    <a:pt x="1782" y="1230"/>
                    <a:pt x="1780" y="1230"/>
                  </a:cubicBezTo>
                  <a:cubicBezTo>
                    <a:pt x="1778" y="1230"/>
                    <a:pt x="1778" y="1200"/>
                    <a:pt x="1778" y="1140"/>
                  </a:cubicBezTo>
                  <a:cubicBezTo>
                    <a:pt x="1778" y="1108"/>
                    <a:pt x="1777" y="1094"/>
                    <a:pt x="1776" y="1094"/>
                  </a:cubicBezTo>
                  <a:cubicBezTo>
                    <a:pt x="1774" y="1094"/>
                    <a:pt x="1771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3" y="1121"/>
                    <a:pt x="1760" y="1121"/>
                  </a:cubicBezTo>
                  <a:cubicBezTo>
                    <a:pt x="1759" y="1121"/>
                    <a:pt x="1756" y="1149"/>
                    <a:pt x="1753" y="1197"/>
                  </a:cubicBezTo>
                  <a:cubicBezTo>
                    <a:pt x="1749" y="1226"/>
                    <a:pt x="1748" y="1241"/>
                    <a:pt x="1747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3" y="1137"/>
                    <a:pt x="1734" y="1134"/>
                  </a:cubicBezTo>
                  <a:cubicBezTo>
                    <a:pt x="1724" y="1134"/>
                    <a:pt x="1721" y="1134"/>
                    <a:pt x="1721" y="1193"/>
                  </a:cubicBezTo>
                  <a:lnTo>
                    <a:pt x="1715" y="1190"/>
                  </a:lnTo>
                  <a:cubicBezTo>
                    <a:pt x="1714" y="1146"/>
                    <a:pt x="1712" y="1127"/>
                    <a:pt x="1711" y="1127"/>
                  </a:cubicBezTo>
                  <a:cubicBezTo>
                    <a:pt x="1708" y="1127"/>
                    <a:pt x="1707" y="1176"/>
                    <a:pt x="1709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6" y="1131"/>
                    <a:pt x="1671" y="1128"/>
                  </a:cubicBezTo>
                  <a:cubicBezTo>
                    <a:pt x="1666" y="1126"/>
                    <a:pt x="1661" y="1125"/>
                    <a:pt x="1658" y="1125"/>
                  </a:cubicBezTo>
                  <a:cubicBezTo>
                    <a:pt x="1642" y="1125"/>
                    <a:pt x="1640" y="1144"/>
                    <a:pt x="1640" y="1240"/>
                  </a:cubicBezTo>
                  <a:cubicBezTo>
                    <a:pt x="1638" y="1298"/>
                    <a:pt x="1637" y="1327"/>
                    <a:pt x="1635" y="1327"/>
                  </a:cubicBezTo>
                  <a:cubicBezTo>
                    <a:pt x="1634" y="1327"/>
                    <a:pt x="1634" y="1298"/>
                    <a:pt x="1634" y="1240"/>
                  </a:cubicBezTo>
                  <a:cubicBezTo>
                    <a:pt x="1634" y="1198"/>
                    <a:pt x="1632" y="1156"/>
                    <a:pt x="1631" y="1156"/>
                  </a:cubicBezTo>
                  <a:cubicBezTo>
                    <a:pt x="1631" y="1156"/>
                    <a:pt x="1630" y="1163"/>
                    <a:pt x="1630" y="1181"/>
                  </a:cubicBezTo>
                  <a:cubicBezTo>
                    <a:pt x="1630" y="1181"/>
                    <a:pt x="1624" y="1178"/>
                    <a:pt x="1621" y="1118"/>
                  </a:cubicBezTo>
                  <a:cubicBezTo>
                    <a:pt x="1617" y="1068"/>
                    <a:pt x="1614" y="1049"/>
                    <a:pt x="1612" y="1049"/>
                  </a:cubicBezTo>
                  <a:cubicBezTo>
                    <a:pt x="1610" y="1049"/>
                    <a:pt x="1608" y="1084"/>
                    <a:pt x="1608" y="1118"/>
                  </a:cubicBezTo>
                  <a:cubicBezTo>
                    <a:pt x="1610" y="1169"/>
                    <a:pt x="1610" y="1187"/>
                    <a:pt x="1610" y="1187"/>
                  </a:cubicBezTo>
                  <a:cubicBezTo>
                    <a:pt x="1609" y="1187"/>
                    <a:pt x="1607" y="1153"/>
                    <a:pt x="1605" y="1118"/>
                  </a:cubicBezTo>
                  <a:cubicBezTo>
                    <a:pt x="1603" y="1076"/>
                    <a:pt x="1601" y="1033"/>
                    <a:pt x="1600" y="1033"/>
                  </a:cubicBezTo>
                  <a:cubicBezTo>
                    <a:pt x="1599" y="1033"/>
                    <a:pt x="1599" y="1040"/>
                    <a:pt x="1599" y="1056"/>
                  </a:cubicBezTo>
                  <a:cubicBezTo>
                    <a:pt x="1597" y="1089"/>
                    <a:pt x="1590" y="1122"/>
                    <a:pt x="1585" y="1122"/>
                  </a:cubicBezTo>
                  <a:cubicBezTo>
                    <a:pt x="1581" y="1122"/>
                    <a:pt x="1577" y="1104"/>
                    <a:pt x="1577" y="1052"/>
                  </a:cubicBezTo>
                  <a:lnTo>
                    <a:pt x="1571" y="1052"/>
                  </a:lnTo>
                  <a:cubicBezTo>
                    <a:pt x="1571" y="1101"/>
                    <a:pt x="1567" y="1110"/>
                    <a:pt x="1562" y="1110"/>
                  </a:cubicBezTo>
                  <a:cubicBezTo>
                    <a:pt x="1561" y="1110"/>
                    <a:pt x="1559" y="1109"/>
                    <a:pt x="1558" y="1109"/>
                  </a:cubicBezTo>
                  <a:cubicBezTo>
                    <a:pt x="1552" y="1109"/>
                    <a:pt x="1549" y="1109"/>
                    <a:pt x="1549" y="1049"/>
                  </a:cubicBezTo>
                  <a:cubicBezTo>
                    <a:pt x="1550" y="1019"/>
                    <a:pt x="1550" y="1005"/>
                    <a:pt x="1549" y="1005"/>
                  </a:cubicBezTo>
                  <a:lnTo>
                    <a:pt x="1549" y="1005"/>
                  </a:lnTo>
                  <a:cubicBezTo>
                    <a:pt x="1548" y="1005"/>
                    <a:pt x="1546" y="1019"/>
                    <a:pt x="1543" y="1049"/>
                  </a:cubicBezTo>
                  <a:cubicBezTo>
                    <a:pt x="1540" y="1049"/>
                    <a:pt x="1536" y="1165"/>
                    <a:pt x="1533" y="1165"/>
                  </a:cubicBezTo>
                  <a:cubicBezTo>
                    <a:pt x="1536" y="1206"/>
                    <a:pt x="1533" y="1244"/>
                    <a:pt x="1527" y="1284"/>
                  </a:cubicBezTo>
                  <a:lnTo>
                    <a:pt x="1527" y="1225"/>
                  </a:lnTo>
                  <a:lnTo>
                    <a:pt x="1527" y="1106"/>
                  </a:lnTo>
                  <a:cubicBezTo>
                    <a:pt x="1524" y="1106"/>
                    <a:pt x="1521" y="1106"/>
                    <a:pt x="1521" y="1165"/>
                  </a:cubicBezTo>
                  <a:cubicBezTo>
                    <a:pt x="1518" y="1106"/>
                    <a:pt x="1514" y="1106"/>
                    <a:pt x="1508" y="1103"/>
                  </a:cubicBezTo>
                  <a:cubicBezTo>
                    <a:pt x="1502" y="1103"/>
                    <a:pt x="1496" y="1103"/>
                    <a:pt x="1493" y="1159"/>
                  </a:cubicBezTo>
                  <a:cubicBezTo>
                    <a:pt x="1491" y="1100"/>
                    <a:pt x="1485" y="1070"/>
                    <a:pt x="1480" y="1070"/>
                  </a:cubicBezTo>
                  <a:cubicBezTo>
                    <a:pt x="1474" y="1070"/>
                    <a:pt x="1469" y="1099"/>
                    <a:pt x="1467" y="1156"/>
                  </a:cubicBezTo>
                  <a:cubicBezTo>
                    <a:pt x="1467" y="1186"/>
                    <a:pt x="1467" y="1200"/>
                    <a:pt x="1465" y="1200"/>
                  </a:cubicBezTo>
                  <a:cubicBezTo>
                    <a:pt x="1464" y="1200"/>
                    <a:pt x="1463" y="1186"/>
                    <a:pt x="1461" y="1156"/>
                  </a:cubicBezTo>
                  <a:cubicBezTo>
                    <a:pt x="1460" y="1126"/>
                    <a:pt x="1459" y="1111"/>
                    <a:pt x="1458" y="1111"/>
                  </a:cubicBezTo>
                  <a:cubicBezTo>
                    <a:pt x="1457" y="1111"/>
                    <a:pt x="1456" y="1126"/>
                    <a:pt x="1455" y="1156"/>
                  </a:cubicBezTo>
                  <a:cubicBezTo>
                    <a:pt x="1454" y="1172"/>
                    <a:pt x="1453" y="1178"/>
                    <a:pt x="1452" y="1178"/>
                  </a:cubicBezTo>
                  <a:cubicBezTo>
                    <a:pt x="1450" y="1178"/>
                    <a:pt x="1448" y="1136"/>
                    <a:pt x="1446" y="1093"/>
                  </a:cubicBezTo>
                  <a:cubicBezTo>
                    <a:pt x="1444" y="1025"/>
                    <a:pt x="1442" y="995"/>
                    <a:pt x="1440" y="995"/>
                  </a:cubicBezTo>
                  <a:cubicBezTo>
                    <a:pt x="1439" y="995"/>
                    <a:pt x="1437" y="1009"/>
                    <a:pt x="1436" y="1034"/>
                  </a:cubicBezTo>
                  <a:cubicBezTo>
                    <a:pt x="1430" y="1087"/>
                    <a:pt x="1425" y="1090"/>
                    <a:pt x="1421" y="1090"/>
                  </a:cubicBezTo>
                  <a:cubicBezTo>
                    <a:pt x="1421" y="1090"/>
                    <a:pt x="1421" y="1090"/>
                    <a:pt x="1420" y="1090"/>
                  </a:cubicBezTo>
                  <a:cubicBezTo>
                    <a:pt x="1414" y="1131"/>
                    <a:pt x="1411" y="1168"/>
                    <a:pt x="1414" y="1209"/>
                  </a:cubicBezTo>
                  <a:cubicBezTo>
                    <a:pt x="1414" y="1269"/>
                    <a:pt x="1411" y="1325"/>
                    <a:pt x="1411" y="1325"/>
                  </a:cubicBezTo>
                  <a:cubicBezTo>
                    <a:pt x="1409" y="1345"/>
                    <a:pt x="1408" y="1351"/>
                    <a:pt x="1407" y="1351"/>
                  </a:cubicBezTo>
                  <a:cubicBezTo>
                    <a:pt x="1405" y="1351"/>
                    <a:pt x="1406" y="1325"/>
                    <a:pt x="1408" y="1325"/>
                  </a:cubicBezTo>
                  <a:cubicBezTo>
                    <a:pt x="1414" y="1287"/>
                    <a:pt x="1414" y="1247"/>
                    <a:pt x="1408" y="1206"/>
                  </a:cubicBezTo>
                  <a:cubicBezTo>
                    <a:pt x="1405" y="1146"/>
                    <a:pt x="1398" y="1146"/>
                    <a:pt x="1395" y="1146"/>
                  </a:cubicBezTo>
                  <a:cubicBezTo>
                    <a:pt x="1392" y="1146"/>
                    <a:pt x="1386" y="1146"/>
                    <a:pt x="1383" y="1143"/>
                  </a:cubicBezTo>
                  <a:cubicBezTo>
                    <a:pt x="1378" y="1113"/>
                    <a:pt x="1375" y="1099"/>
                    <a:pt x="1373" y="1099"/>
                  </a:cubicBezTo>
                  <a:cubicBezTo>
                    <a:pt x="1371" y="1099"/>
                    <a:pt x="1370" y="1113"/>
                    <a:pt x="1370" y="1143"/>
                  </a:cubicBezTo>
                  <a:lnTo>
                    <a:pt x="1370" y="1203"/>
                  </a:lnTo>
                  <a:cubicBezTo>
                    <a:pt x="1369" y="1142"/>
                    <a:pt x="1359" y="1110"/>
                    <a:pt x="1349" y="1110"/>
                  </a:cubicBezTo>
                  <a:cubicBezTo>
                    <a:pt x="1340" y="1110"/>
                    <a:pt x="1331" y="1139"/>
                    <a:pt x="1330" y="1197"/>
                  </a:cubicBezTo>
                  <a:lnTo>
                    <a:pt x="1330" y="1137"/>
                  </a:lnTo>
                  <a:cubicBezTo>
                    <a:pt x="1330" y="1077"/>
                    <a:pt x="1326" y="1077"/>
                    <a:pt x="1320" y="1077"/>
                  </a:cubicBezTo>
                  <a:cubicBezTo>
                    <a:pt x="1317" y="1077"/>
                    <a:pt x="1304" y="1134"/>
                    <a:pt x="1295" y="1134"/>
                  </a:cubicBezTo>
                  <a:cubicBezTo>
                    <a:pt x="1293" y="1133"/>
                    <a:pt x="1290" y="1133"/>
                    <a:pt x="1288" y="1133"/>
                  </a:cubicBezTo>
                  <a:cubicBezTo>
                    <a:pt x="1279" y="1133"/>
                    <a:pt x="1273" y="1141"/>
                    <a:pt x="1273" y="1187"/>
                  </a:cubicBezTo>
                  <a:cubicBezTo>
                    <a:pt x="1270" y="1187"/>
                    <a:pt x="1270" y="1187"/>
                    <a:pt x="1270" y="1128"/>
                  </a:cubicBezTo>
                  <a:cubicBezTo>
                    <a:pt x="1273" y="1071"/>
                    <a:pt x="1270" y="1071"/>
                    <a:pt x="1267" y="1068"/>
                  </a:cubicBezTo>
                  <a:cubicBezTo>
                    <a:pt x="1264" y="1109"/>
                    <a:pt x="1264" y="1146"/>
                    <a:pt x="1264" y="1187"/>
                  </a:cubicBezTo>
                  <a:cubicBezTo>
                    <a:pt x="1264" y="1217"/>
                    <a:pt x="1263" y="1232"/>
                    <a:pt x="1261" y="1232"/>
                  </a:cubicBezTo>
                  <a:cubicBezTo>
                    <a:pt x="1260" y="1232"/>
                    <a:pt x="1257" y="1217"/>
                    <a:pt x="1254" y="1187"/>
                  </a:cubicBezTo>
                  <a:cubicBezTo>
                    <a:pt x="1251" y="1155"/>
                    <a:pt x="1246" y="1139"/>
                    <a:pt x="1241" y="1139"/>
                  </a:cubicBezTo>
                  <a:cubicBezTo>
                    <a:pt x="1237" y="1139"/>
                    <a:pt x="1232" y="1153"/>
                    <a:pt x="1229" y="1181"/>
                  </a:cubicBezTo>
                  <a:cubicBezTo>
                    <a:pt x="1226" y="1181"/>
                    <a:pt x="1223" y="1181"/>
                    <a:pt x="1223" y="1121"/>
                  </a:cubicBezTo>
                  <a:cubicBezTo>
                    <a:pt x="1221" y="1087"/>
                    <a:pt x="1219" y="1053"/>
                    <a:pt x="1216" y="1053"/>
                  </a:cubicBezTo>
                  <a:cubicBezTo>
                    <a:pt x="1214" y="1053"/>
                    <a:pt x="1211" y="1071"/>
                    <a:pt x="1207" y="1121"/>
                  </a:cubicBezTo>
                  <a:cubicBezTo>
                    <a:pt x="1204" y="1118"/>
                    <a:pt x="1204" y="1118"/>
                    <a:pt x="1204" y="1062"/>
                  </a:cubicBezTo>
                  <a:cubicBezTo>
                    <a:pt x="1204" y="1027"/>
                    <a:pt x="1204" y="992"/>
                    <a:pt x="1203" y="992"/>
                  </a:cubicBezTo>
                  <a:cubicBezTo>
                    <a:pt x="1202" y="992"/>
                    <a:pt x="1201" y="1010"/>
                    <a:pt x="1198" y="1059"/>
                  </a:cubicBezTo>
                  <a:cubicBezTo>
                    <a:pt x="1195" y="1088"/>
                    <a:pt x="1191" y="1102"/>
                    <a:pt x="1188" y="1102"/>
                  </a:cubicBezTo>
                  <a:cubicBezTo>
                    <a:pt x="1184" y="1102"/>
                    <a:pt x="1181" y="1086"/>
                    <a:pt x="1179" y="1056"/>
                  </a:cubicBezTo>
                  <a:cubicBezTo>
                    <a:pt x="1176" y="1056"/>
                    <a:pt x="1173" y="1056"/>
                    <a:pt x="1173" y="1115"/>
                  </a:cubicBezTo>
                  <a:cubicBezTo>
                    <a:pt x="1173" y="1137"/>
                    <a:pt x="1173" y="1159"/>
                    <a:pt x="1173" y="1175"/>
                  </a:cubicBezTo>
                  <a:cubicBezTo>
                    <a:pt x="1171" y="1115"/>
                    <a:pt x="1171" y="1085"/>
                    <a:pt x="1170" y="1085"/>
                  </a:cubicBezTo>
                  <a:cubicBezTo>
                    <a:pt x="1169" y="1085"/>
                    <a:pt x="1168" y="1114"/>
                    <a:pt x="1167" y="1171"/>
                  </a:cubicBezTo>
                  <a:cubicBezTo>
                    <a:pt x="1167" y="1201"/>
                    <a:pt x="1166" y="1216"/>
                    <a:pt x="1165" y="1216"/>
                  </a:cubicBezTo>
                  <a:cubicBezTo>
                    <a:pt x="1164" y="1216"/>
                    <a:pt x="1163" y="1201"/>
                    <a:pt x="1163" y="1171"/>
                  </a:cubicBezTo>
                  <a:cubicBezTo>
                    <a:pt x="1160" y="1112"/>
                    <a:pt x="1157" y="1112"/>
                    <a:pt x="1157" y="1112"/>
                  </a:cubicBezTo>
                  <a:cubicBezTo>
                    <a:pt x="1154" y="1112"/>
                    <a:pt x="1139" y="1165"/>
                    <a:pt x="1124" y="1165"/>
                  </a:cubicBezTo>
                  <a:cubicBezTo>
                    <a:pt x="1124" y="1165"/>
                    <a:pt x="1123" y="1165"/>
                    <a:pt x="1123" y="1165"/>
                  </a:cubicBezTo>
                  <a:cubicBezTo>
                    <a:pt x="1118" y="1165"/>
                    <a:pt x="1114" y="1164"/>
                    <a:pt x="1110" y="1164"/>
                  </a:cubicBezTo>
                  <a:cubicBezTo>
                    <a:pt x="1094" y="1164"/>
                    <a:pt x="1088" y="1173"/>
                    <a:pt x="1088" y="1222"/>
                  </a:cubicBezTo>
                  <a:cubicBezTo>
                    <a:pt x="1087" y="1251"/>
                    <a:pt x="1086" y="1266"/>
                    <a:pt x="1085" y="1266"/>
                  </a:cubicBezTo>
                  <a:cubicBezTo>
                    <a:pt x="1084" y="1266"/>
                    <a:pt x="1084" y="1250"/>
                    <a:pt x="1082" y="1218"/>
                  </a:cubicBezTo>
                  <a:cubicBezTo>
                    <a:pt x="1079" y="1159"/>
                    <a:pt x="1076" y="1159"/>
                    <a:pt x="1073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3" y="1159"/>
                    <a:pt x="1063" y="1159"/>
                    <a:pt x="1060" y="1159"/>
                  </a:cubicBezTo>
                  <a:cubicBezTo>
                    <a:pt x="1060" y="1129"/>
                    <a:pt x="1059" y="1114"/>
                    <a:pt x="1058" y="1114"/>
                  </a:cubicBezTo>
                  <a:cubicBezTo>
                    <a:pt x="1057" y="1114"/>
                    <a:pt x="1055" y="1128"/>
                    <a:pt x="1054" y="1156"/>
                  </a:cubicBezTo>
                  <a:cubicBezTo>
                    <a:pt x="1052" y="1215"/>
                    <a:pt x="1051" y="1245"/>
                    <a:pt x="1051" y="1245"/>
                  </a:cubicBezTo>
                  <a:cubicBezTo>
                    <a:pt x="1051" y="1245"/>
                    <a:pt x="1051" y="1215"/>
                    <a:pt x="1051" y="1156"/>
                  </a:cubicBezTo>
                  <a:cubicBezTo>
                    <a:pt x="1051" y="1114"/>
                    <a:pt x="1046" y="1072"/>
                    <a:pt x="1044" y="1072"/>
                  </a:cubicBezTo>
                  <a:lnTo>
                    <a:pt x="1044" y="1072"/>
                  </a:lnTo>
                  <a:cubicBezTo>
                    <a:pt x="1044" y="1072"/>
                    <a:pt x="1043" y="1079"/>
                    <a:pt x="1044" y="1096"/>
                  </a:cubicBezTo>
                  <a:cubicBezTo>
                    <a:pt x="1044" y="1156"/>
                    <a:pt x="1038" y="1156"/>
                    <a:pt x="1035" y="1212"/>
                  </a:cubicBezTo>
                  <a:cubicBezTo>
                    <a:pt x="1032" y="1212"/>
                    <a:pt x="1029" y="1212"/>
                    <a:pt x="1029" y="1153"/>
                  </a:cubicBezTo>
                  <a:cubicBezTo>
                    <a:pt x="1028" y="1135"/>
                    <a:pt x="1026" y="1127"/>
                    <a:pt x="1023" y="1127"/>
                  </a:cubicBezTo>
                  <a:cubicBezTo>
                    <a:pt x="1017" y="1127"/>
                    <a:pt x="1009" y="1167"/>
                    <a:pt x="1007" y="1209"/>
                  </a:cubicBezTo>
                  <a:cubicBezTo>
                    <a:pt x="1007" y="1239"/>
                    <a:pt x="1006" y="1254"/>
                    <a:pt x="1005" y="1254"/>
                  </a:cubicBezTo>
                  <a:cubicBezTo>
                    <a:pt x="1004" y="1254"/>
                    <a:pt x="1004" y="1239"/>
                    <a:pt x="1004" y="1209"/>
                  </a:cubicBezTo>
                  <a:cubicBezTo>
                    <a:pt x="1004" y="1150"/>
                    <a:pt x="1001" y="1150"/>
                    <a:pt x="997" y="1150"/>
                  </a:cubicBezTo>
                  <a:cubicBezTo>
                    <a:pt x="996" y="1167"/>
                    <a:pt x="996" y="1174"/>
                    <a:pt x="995" y="1174"/>
                  </a:cubicBezTo>
                  <a:cubicBezTo>
                    <a:pt x="994" y="1174"/>
                    <a:pt x="994" y="1132"/>
                    <a:pt x="994" y="1090"/>
                  </a:cubicBezTo>
                  <a:cubicBezTo>
                    <a:pt x="997" y="1030"/>
                    <a:pt x="994" y="1030"/>
                    <a:pt x="988" y="1030"/>
                  </a:cubicBezTo>
                  <a:cubicBezTo>
                    <a:pt x="985" y="1076"/>
                    <a:pt x="977" y="1085"/>
                    <a:pt x="969" y="1085"/>
                  </a:cubicBezTo>
                  <a:cubicBezTo>
                    <a:pt x="967" y="1085"/>
                    <a:pt x="965" y="1084"/>
                    <a:pt x="963" y="1084"/>
                  </a:cubicBezTo>
                  <a:cubicBezTo>
                    <a:pt x="947" y="1084"/>
                    <a:pt x="944" y="1140"/>
                    <a:pt x="938" y="1259"/>
                  </a:cubicBezTo>
                  <a:lnTo>
                    <a:pt x="935" y="1375"/>
                  </a:lnTo>
                  <a:lnTo>
                    <a:pt x="935" y="1259"/>
                  </a:lnTo>
                  <a:cubicBezTo>
                    <a:pt x="935" y="1200"/>
                    <a:pt x="932" y="1081"/>
                    <a:pt x="932" y="1081"/>
                  </a:cubicBezTo>
                  <a:cubicBezTo>
                    <a:pt x="928" y="1118"/>
                    <a:pt x="925" y="1159"/>
                    <a:pt x="928" y="1200"/>
                  </a:cubicBezTo>
                  <a:cubicBezTo>
                    <a:pt x="928" y="1227"/>
                    <a:pt x="928" y="1242"/>
                    <a:pt x="926" y="1242"/>
                  </a:cubicBezTo>
                  <a:cubicBezTo>
                    <a:pt x="925" y="1242"/>
                    <a:pt x="922" y="1227"/>
                    <a:pt x="919" y="1197"/>
                  </a:cubicBezTo>
                  <a:cubicBezTo>
                    <a:pt x="916" y="1167"/>
                    <a:pt x="914" y="1152"/>
                    <a:pt x="912" y="1152"/>
                  </a:cubicBezTo>
                  <a:cubicBezTo>
                    <a:pt x="910" y="1152"/>
                    <a:pt x="908" y="1167"/>
                    <a:pt x="906" y="1197"/>
                  </a:cubicBezTo>
                  <a:cubicBezTo>
                    <a:pt x="903" y="1193"/>
                    <a:pt x="900" y="1193"/>
                    <a:pt x="897" y="1134"/>
                  </a:cubicBezTo>
                  <a:cubicBezTo>
                    <a:pt x="894" y="1134"/>
                    <a:pt x="894" y="1134"/>
                    <a:pt x="894" y="1193"/>
                  </a:cubicBezTo>
                  <a:cubicBezTo>
                    <a:pt x="894" y="1223"/>
                    <a:pt x="893" y="1238"/>
                    <a:pt x="892" y="1238"/>
                  </a:cubicBezTo>
                  <a:cubicBezTo>
                    <a:pt x="891" y="1238"/>
                    <a:pt x="889" y="1223"/>
                    <a:pt x="888" y="1193"/>
                  </a:cubicBezTo>
                  <a:cubicBezTo>
                    <a:pt x="886" y="1123"/>
                    <a:pt x="882" y="1093"/>
                    <a:pt x="879" y="1093"/>
                  </a:cubicBezTo>
                  <a:cubicBezTo>
                    <a:pt x="877" y="1093"/>
                    <a:pt x="875" y="1107"/>
                    <a:pt x="875" y="1131"/>
                  </a:cubicBezTo>
                  <a:cubicBezTo>
                    <a:pt x="875" y="1190"/>
                    <a:pt x="872" y="1190"/>
                    <a:pt x="869" y="1190"/>
                  </a:cubicBezTo>
                  <a:cubicBezTo>
                    <a:pt x="866" y="1190"/>
                    <a:pt x="863" y="1190"/>
                    <a:pt x="859" y="1247"/>
                  </a:cubicBezTo>
                  <a:lnTo>
                    <a:pt x="853" y="1247"/>
                  </a:lnTo>
                  <a:cubicBezTo>
                    <a:pt x="850" y="1228"/>
                    <a:pt x="850" y="1206"/>
                    <a:pt x="856" y="1187"/>
                  </a:cubicBezTo>
                  <a:lnTo>
                    <a:pt x="853" y="1128"/>
                  </a:lnTo>
                  <a:cubicBezTo>
                    <a:pt x="847" y="1128"/>
                    <a:pt x="844" y="1128"/>
                    <a:pt x="841" y="1187"/>
                  </a:cubicBezTo>
                  <a:cubicBezTo>
                    <a:pt x="839" y="1245"/>
                    <a:pt x="838" y="1274"/>
                    <a:pt x="838" y="1274"/>
                  </a:cubicBezTo>
                  <a:cubicBezTo>
                    <a:pt x="838" y="1274"/>
                    <a:pt x="838" y="1244"/>
                    <a:pt x="838" y="1184"/>
                  </a:cubicBezTo>
                  <a:cubicBezTo>
                    <a:pt x="838" y="1144"/>
                    <a:pt x="836" y="1102"/>
                    <a:pt x="834" y="1102"/>
                  </a:cubicBezTo>
                  <a:cubicBezTo>
                    <a:pt x="833" y="1102"/>
                    <a:pt x="832" y="1108"/>
                    <a:pt x="831" y="1124"/>
                  </a:cubicBezTo>
                  <a:cubicBezTo>
                    <a:pt x="830" y="1175"/>
                    <a:pt x="829" y="1193"/>
                    <a:pt x="828" y="1193"/>
                  </a:cubicBezTo>
                  <a:cubicBezTo>
                    <a:pt x="826" y="1193"/>
                    <a:pt x="825" y="1159"/>
                    <a:pt x="825" y="1124"/>
                  </a:cubicBezTo>
                  <a:cubicBezTo>
                    <a:pt x="827" y="1065"/>
                    <a:pt x="827" y="1035"/>
                    <a:pt x="826" y="1035"/>
                  </a:cubicBezTo>
                  <a:lnTo>
                    <a:pt x="826" y="1035"/>
                  </a:lnTo>
                  <a:cubicBezTo>
                    <a:pt x="825" y="1035"/>
                    <a:pt x="822" y="1065"/>
                    <a:pt x="816" y="1124"/>
                  </a:cubicBezTo>
                  <a:cubicBezTo>
                    <a:pt x="815" y="1124"/>
                    <a:pt x="815" y="1124"/>
                    <a:pt x="815" y="1124"/>
                  </a:cubicBezTo>
                  <a:cubicBezTo>
                    <a:pt x="809" y="1124"/>
                    <a:pt x="797" y="1178"/>
                    <a:pt x="788" y="1178"/>
                  </a:cubicBezTo>
                  <a:cubicBezTo>
                    <a:pt x="788" y="1178"/>
                    <a:pt x="788" y="1178"/>
                    <a:pt x="787" y="1178"/>
                  </a:cubicBezTo>
                  <a:cubicBezTo>
                    <a:pt x="775" y="1178"/>
                    <a:pt x="769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5" y="1175"/>
                    <a:pt x="762" y="1175"/>
                    <a:pt x="753" y="1175"/>
                  </a:cubicBezTo>
                  <a:cubicBezTo>
                    <a:pt x="750" y="1156"/>
                    <a:pt x="748" y="1148"/>
                    <a:pt x="745" y="1148"/>
                  </a:cubicBezTo>
                  <a:cubicBezTo>
                    <a:pt x="740" y="1148"/>
                    <a:pt x="736" y="1189"/>
                    <a:pt x="734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6" y="1328"/>
                    <a:pt x="734" y="1313"/>
                    <a:pt x="731" y="1287"/>
                  </a:cubicBezTo>
                  <a:cubicBezTo>
                    <a:pt x="728" y="1250"/>
                    <a:pt x="725" y="1209"/>
                    <a:pt x="728" y="1171"/>
                  </a:cubicBezTo>
                  <a:cubicBezTo>
                    <a:pt x="728" y="1131"/>
                    <a:pt x="728" y="1090"/>
                    <a:pt x="722" y="1052"/>
                  </a:cubicBezTo>
                  <a:cubicBezTo>
                    <a:pt x="721" y="1052"/>
                    <a:pt x="720" y="1051"/>
                    <a:pt x="720" y="1051"/>
                  </a:cubicBezTo>
                  <a:cubicBezTo>
                    <a:pt x="718" y="1051"/>
                    <a:pt x="716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9" y="1168"/>
                    <a:pt x="706" y="1225"/>
                  </a:cubicBezTo>
                  <a:cubicBezTo>
                    <a:pt x="706" y="1284"/>
                    <a:pt x="703" y="1284"/>
                    <a:pt x="700" y="1284"/>
                  </a:cubicBezTo>
                  <a:cubicBezTo>
                    <a:pt x="697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7" y="1046"/>
                    <a:pt x="687" y="1046"/>
                  </a:cubicBezTo>
                  <a:cubicBezTo>
                    <a:pt x="684" y="1065"/>
                    <a:pt x="684" y="1087"/>
                    <a:pt x="684" y="1106"/>
                  </a:cubicBezTo>
                  <a:cubicBezTo>
                    <a:pt x="684" y="1148"/>
                    <a:pt x="647" y="1154"/>
                    <a:pt x="621" y="1154"/>
                  </a:cubicBezTo>
                  <a:cubicBezTo>
                    <a:pt x="611" y="1154"/>
                    <a:pt x="602" y="1153"/>
                    <a:pt x="599" y="1153"/>
                  </a:cubicBezTo>
                  <a:cubicBezTo>
                    <a:pt x="596" y="1122"/>
                    <a:pt x="592" y="1106"/>
                    <a:pt x="589" y="1106"/>
                  </a:cubicBezTo>
                  <a:cubicBezTo>
                    <a:pt x="587" y="1106"/>
                    <a:pt x="585" y="1121"/>
                    <a:pt x="587" y="1150"/>
                  </a:cubicBezTo>
                  <a:cubicBezTo>
                    <a:pt x="587" y="1203"/>
                    <a:pt x="574" y="1206"/>
                    <a:pt x="558" y="1206"/>
                  </a:cubicBezTo>
                  <a:cubicBezTo>
                    <a:pt x="556" y="1206"/>
                    <a:pt x="554" y="1206"/>
                    <a:pt x="552" y="1206"/>
                  </a:cubicBezTo>
                  <a:cubicBezTo>
                    <a:pt x="547" y="1205"/>
                    <a:pt x="543" y="1205"/>
                    <a:pt x="539" y="1205"/>
                  </a:cubicBezTo>
                  <a:cubicBezTo>
                    <a:pt x="524" y="1205"/>
                    <a:pt x="515" y="1213"/>
                    <a:pt x="515" y="1259"/>
                  </a:cubicBezTo>
                  <a:lnTo>
                    <a:pt x="505" y="1256"/>
                  </a:lnTo>
                  <a:cubicBezTo>
                    <a:pt x="499" y="1256"/>
                    <a:pt x="493" y="1313"/>
                    <a:pt x="490" y="1313"/>
                  </a:cubicBezTo>
                  <a:cubicBezTo>
                    <a:pt x="490" y="1313"/>
                    <a:pt x="490" y="1313"/>
                    <a:pt x="490" y="1312"/>
                  </a:cubicBezTo>
                  <a:cubicBezTo>
                    <a:pt x="488" y="1342"/>
                    <a:pt x="487" y="1357"/>
                    <a:pt x="486" y="1357"/>
                  </a:cubicBezTo>
                  <a:cubicBezTo>
                    <a:pt x="485" y="1357"/>
                    <a:pt x="485" y="1342"/>
                    <a:pt x="487" y="1312"/>
                  </a:cubicBezTo>
                  <a:cubicBezTo>
                    <a:pt x="490" y="1275"/>
                    <a:pt x="487" y="1234"/>
                    <a:pt x="483" y="1193"/>
                  </a:cubicBezTo>
                  <a:cubicBezTo>
                    <a:pt x="477" y="1234"/>
                    <a:pt x="474" y="1272"/>
                    <a:pt x="477" y="1312"/>
                  </a:cubicBezTo>
                  <a:cubicBezTo>
                    <a:pt x="477" y="1372"/>
                    <a:pt x="474" y="1372"/>
                    <a:pt x="474" y="1372"/>
                  </a:cubicBezTo>
                  <a:cubicBezTo>
                    <a:pt x="471" y="1372"/>
                    <a:pt x="471" y="1372"/>
                    <a:pt x="471" y="1312"/>
                  </a:cubicBezTo>
                  <a:cubicBezTo>
                    <a:pt x="471" y="1253"/>
                    <a:pt x="471" y="1193"/>
                    <a:pt x="471" y="1193"/>
                  </a:cubicBezTo>
                  <a:lnTo>
                    <a:pt x="468" y="1193"/>
                  </a:lnTo>
                  <a:cubicBezTo>
                    <a:pt x="468" y="1253"/>
                    <a:pt x="465" y="1253"/>
                    <a:pt x="465" y="1253"/>
                  </a:cubicBezTo>
                  <a:cubicBezTo>
                    <a:pt x="461" y="1250"/>
                    <a:pt x="461" y="1250"/>
                    <a:pt x="461" y="1134"/>
                  </a:cubicBezTo>
                  <a:cubicBezTo>
                    <a:pt x="461" y="1074"/>
                    <a:pt x="461" y="1044"/>
                    <a:pt x="460" y="1044"/>
                  </a:cubicBezTo>
                  <a:cubicBezTo>
                    <a:pt x="458" y="1044"/>
                    <a:pt x="457" y="1073"/>
                    <a:pt x="455" y="1131"/>
                  </a:cubicBezTo>
                  <a:lnTo>
                    <a:pt x="449" y="1190"/>
                  </a:lnTo>
                  <a:cubicBezTo>
                    <a:pt x="448" y="1153"/>
                    <a:pt x="447" y="1139"/>
                    <a:pt x="445" y="1139"/>
                  </a:cubicBezTo>
                  <a:cubicBezTo>
                    <a:pt x="442" y="1139"/>
                    <a:pt x="439" y="1208"/>
                    <a:pt x="436" y="1247"/>
                  </a:cubicBezTo>
                  <a:cubicBezTo>
                    <a:pt x="435" y="1187"/>
                    <a:pt x="433" y="1157"/>
                    <a:pt x="432" y="1157"/>
                  </a:cubicBezTo>
                  <a:cubicBezTo>
                    <a:pt x="430" y="1157"/>
                    <a:pt x="429" y="1187"/>
                    <a:pt x="427" y="1247"/>
                  </a:cubicBezTo>
                  <a:cubicBezTo>
                    <a:pt x="427" y="1276"/>
                    <a:pt x="426" y="1291"/>
                    <a:pt x="425" y="1291"/>
                  </a:cubicBezTo>
                  <a:cubicBezTo>
                    <a:pt x="424" y="1291"/>
                    <a:pt x="422" y="1276"/>
                    <a:pt x="421" y="1247"/>
                  </a:cubicBezTo>
                  <a:cubicBezTo>
                    <a:pt x="418" y="1187"/>
                    <a:pt x="414" y="1184"/>
                    <a:pt x="408" y="1184"/>
                  </a:cubicBezTo>
                  <a:cubicBezTo>
                    <a:pt x="406" y="1230"/>
                    <a:pt x="392" y="1239"/>
                    <a:pt x="374" y="1239"/>
                  </a:cubicBezTo>
                  <a:cubicBezTo>
                    <a:pt x="369" y="1239"/>
                    <a:pt x="364" y="1238"/>
                    <a:pt x="358" y="1237"/>
                  </a:cubicBezTo>
                  <a:cubicBezTo>
                    <a:pt x="352" y="1237"/>
                    <a:pt x="346" y="1236"/>
                    <a:pt x="341" y="1236"/>
                  </a:cubicBezTo>
                  <a:cubicBezTo>
                    <a:pt x="322" y="1236"/>
                    <a:pt x="311" y="1244"/>
                    <a:pt x="311" y="1291"/>
                  </a:cubicBezTo>
                  <a:cubicBezTo>
                    <a:pt x="308" y="1287"/>
                    <a:pt x="308" y="1287"/>
                    <a:pt x="305" y="1228"/>
                  </a:cubicBezTo>
                  <a:cubicBezTo>
                    <a:pt x="305" y="1204"/>
                    <a:pt x="304" y="1190"/>
                    <a:pt x="303" y="1190"/>
                  </a:cubicBezTo>
                  <a:cubicBezTo>
                    <a:pt x="302" y="1190"/>
                    <a:pt x="300" y="1218"/>
                    <a:pt x="299" y="1287"/>
                  </a:cubicBezTo>
                  <a:cubicBezTo>
                    <a:pt x="297" y="1322"/>
                    <a:pt x="296" y="1356"/>
                    <a:pt x="296" y="1356"/>
                  </a:cubicBezTo>
                  <a:cubicBezTo>
                    <a:pt x="295" y="1356"/>
                    <a:pt x="295" y="1338"/>
                    <a:pt x="295" y="1287"/>
                  </a:cubicBezTo>
                  <a:cubicBezTo>
                    <a:pt x="295" y="1228"/>
                    <a:pt x="289" y="1228"/>
                    <a:pt x="277" y="1225"/>
                  </a:cubicBezTo>
                  <a:cubicBezTo>
                    <a:pt x="276" y="1225"/>
                    <a:pt x="275" y="1225"/>
                    <a:pt x="274" y="1225"/>
                  </a:cubicBezTo>
                  <a:cubicBezTo>
                    <a:pt x="265" y="1225"/>
                    <a:pt x="255" y="1227"/>
                    <a:pt x="255" y="1281"/>
                  </a:cubicBezTo>
                  <a:cubicBezTo>
                    <a:pt x="252" y="1311"/>
                    <a:pt x="250" y="1326"/>
                    <a:pt x="250" y="1326"/>
                  </a:cubicBezTo>
                  <a:cubicBezTo>
                    <a:pt x="249" y="1326"/>
                    <a:pt x="250" y="1311"/>
                    <a:pt x="252" y="1281"/>
                  </a:cubicBezTo>
                  <a:cubicBezTo>
                    <a:pt x="253" y="1207"/>
                    <a:pt x="248" y="1156"/>
                    <a:pt x="242" y="1156"/>
                  </a:cubicBezTo>
                  <a:cubicBezTo>
                    <a:pt x="238" y="1156"/>
                    <a:pt x="233" y="1175"/>
                    <a:pt x="230" y="1218"/>
                  </a:cubicBezTo>
                  <a:cubicBezTo>
                    <a:pt x="226" y="1218"/>
                    <a:pt x="223" y="1218"/>
                    <a:pt x="223" y="1159"/>
                  </a:cubicBezTo>
                  <a:cubicBezTo>
                    <a:pt x="220" y="1159"/>
                    <a:pt x="217" y="1159"/>
                    <a:pt x="208" y="1215"/>
                  </a:cubicBezTo>
                  <a:lnTo>
                    <a:pt x="186" y="1212"/>
                  </a:lnTo>
                  <a:cubicBezTo>
                    <a:pt x="179" y="1212"/>
                    <a:pt x="173" y="1269"/>
                    <a:pt x="173" y="1269"/>
                  </a:cubicBezTo>
                  <a:lnTo>
                    <a:pt x="170" y="1269"/>
                  </a:lnTo>
                  <a:cubicBezTo>
                    <a:pt x="170" y="1209"/>
                    <a:pt x="154" y="1209"/>
                    <a:pt x="132" y="1206"/>
                  </a:cubicBezTo>
                  <a:cubicBezTo>
                    <a:pt x="114" y="1203"/>
                    <a:pt x="95" y="1200"/>
                    <a:pt x="92" y="1140"/>
                  </a:cubicBezTo>
                  <a:cubicBezTo>
                    <a:pt x="92" y="1140"/>
                    <a:pt x="89" y="1140"/>
                    <a:pt x="85" y="1197"/>
                  </a:cubicBezTo>
                  <a:cubicBezTo>
                    <a:pt x="84" y="1266"/>
                    <a:pt x="82" y="1295"/>
                    <a:pt x="80" y="1295"/>
                  </a:cubicBezTo>
                  <a:cubicBezTo>
                    <a:pt x="79" y="1295"/>
                    <a:pt x="77" y="1281"/>
                    <a:pt x="76" y="1256"/>
                  </a:cubicBezTo>
                  <a:cubicBezTo>
                    <a:pt x="74" y="1196"/>
                    <a:pt x="70" y="1165"/>
                    <a:pt x="66" y="1165"/>
                  </a:cubicBezTo>
                  <a:cubicBezTo>
                    <a:pt x="63" y="1165"/>
                    <a:pt x="59" y="1194"/>
                    <a:pt x="57" y="1253"/>
                  </a:cubicBezTo>
                  <a:lnTo>
                    <a:pt x="57" y="1193"/>
                  </a:lnTo>
                  <a:cubicBezTo>
                    <a:pt x="56" y="1148"/>
                    <a:pt x="54" y="1128"/>
                    <a:pt x="52" y="1128"/>
                  </a:cubicBezTo>
                  <a:cubicBezTo>
                    <a:pt x="48" y="1128"/>
                    <a:pt x="43" y="1178"/>
                    <a:pt x="42" y="1250"/>
                  </a:cubicBezTo>
                  <a:cubicBezTo>
                    <a:pt x="39" y="1208"/>
                    <a:pt x="37" y="1166"/>
                    <a:pt x="35" y="1166"/>
                  </a:cubicBezTo>
                  <a:cubicBezTo>
                    <a:pt x="34" y="1166"/>
                    <a:pt x="33" y="1173"/>
                    <a:pt x="32" y="1190"/>
                  </a:cubicBezTo>
                  <a:cubicBezTo>
                    <a:pt x="29" y="1190"/>
                    <a:pt x="29" y="1190"/>
                    <a:pt x="29" y="1071"/>
                  </a:cubicBezTo>
                  <a:cubicBezTo>
                    <a:pt x="29" y="1034"/>
                    <a:pt x="29" y="993"/>
                    <a:pt x="26" y="952"/>
                  </a:cubicBezTo>
                  <a:close/>
                  <a:moveTo>
                    <a:pt x="1916" y="2046"/>
                  </a:moveTo>
                  <a:cubicBezTo>
                    <a:pt x="1916" y="2105"/>
                    <a:pt x="1916" y="2105"/>
                    <a:pt x="1919" y="2105"/>
                  </a:cubicBezTo>
                  <a:cubicBezTo>
                    <a:pt x="1920" y="2106"/>
                    <a:pt x="1921" y="2106"/>
                    <a:pt x="1922" y="2106"/>
                  </a:cubicBezTo>
                  <a:cubicBezTo>
                    <a:pt x="1925" y="2106"/>
                    <a:pt x="1924" y="2097"/>
                    <a:pt x="1922" y="2049"/>
                  </a:cubicBezTo>
                  <a:lnTo>
                    <a:pt x="1916" y="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53"/>
            <p:cNvSpPr/>
            <p:nvPr/>
          </p:nvSpPr>
          <p:spPr>
            <a:xfrm>
              <a:off x="5054235" y="3386141"/>
              <a:ext cx="56296" cy="44626"/>
            </a:xfrm>
            <a:custGeom>
              <a:avLst/>
              <a:gdLst/>
              <a:ahLst/>
              <a:cxnLst/>
              <a:rect l="l" t="t" r="r" b="b"/>
              <a:pathLst>
                <a:path w="2658" h="2107" extrusionOk="0">
                  <a:moveTo>
                    <a:pt x="1917" y="1"/>
                  </a:moveTo>
                  <a:cubicBezTo>
                    <a:pt x="1916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8" y="97"/>
                    <a:pt x="1918" y="40"/>
                  </a:cubicBezTo>
                  <a:cubicBezTo>
                    <a:pt x="1918" y="15"/>
                    <a:pt x="1918" y="1"/>
                    <a:pt x="1917" y="1"/>
                  </a:cubicBezTo>
                  <a:close/>
                  <a:moveTo>
                    <a:pt x="2605" y="491"/>
                  </a:moveTo>
                  <a:cubicBezTo>
                    <a:pt x="2601" y="529"/>
                    <a:pt x="2598" y="570"/>
                    <a:pt x="2601" y="607"/>
                  </a:cubicBezTo>
                  <a:lnTo>
                    <a:pt x="2605" y="607"/>
                  </a:lnTo>
                  <a:cubicBezTo>
                    <a:pt x="2605" y="607"/>
                    <a:pt x="2608" y="551"/>
                    <a:pt x="2608" y="491"/>
                  </a:cubicBezTo>
                  <a:close/>
                  <a:moveTo>
                    <a:pt x="761" y="1019"/>
                  </a:moveTo>
                  <a:lnTo>
                    <a:pt x="761" y="1019"/>
                  </a:lnTo>
                  <a:cubicBezTo>
                    <a:pt x="760" y="1019"/>
                    <a:pt x="761" y="1031"/>
                    <a:pt x="761" y="1050"/>
                  </a:cubicBezTo>
                  <a:lnTo>
                    <a:pt x="761" y="1050"/>
                  </a:lnTo>
                  <a:cubicBezTo>
                    <a:pt x="761" y="1029"/>
                    <a:pt x="761" y="1019"/>
                    <a:pt x="761" y="1019"/>
                  </a:cubicBezTo>
                  <a:close/>
                  <a:moveTo>
                    <a:pt x="761" y="1050"/>
                  </a:moveTo>
                  <a:cubicBezTo>
                    <a:pt x="762" y="1060"/>
                    <a:pt x="762" y="1072"/>
                    <a:pt x="762" y="1086"/>
                  </a:cubicBezTo>
                  <a:lnTo>
                    <a:pt x="762" y="1086"/>
                  </a:lnTo>
                  <a:cubicBezTo>
                    <a:pt x="762" y="1078"/>
                    <a:pt x="762" y="1069"/>
                    <a:pt x="762" y="1059"/>
                  </a:cubicBezTo>
                  <a:cubicBezTo>
                    <a:pt x="762" y="1056"/>
                    <a:pt x="762" y="1053"/>
                    <a:pt x="761" y="1050"/>
                  </a:cubicBezTo>
                  <a:close/>
                  <a:moveTo>
                    <a:pt x="2061" y="1096"/>
                  </a:moveTo>
                  <a:cubicBezTo>
                    <a:pt x="2062" y="1096"/>
                    <a:pt x="2062" y="1103"/>
                    <a:pt x="2062" y="1121"/>
                  </a:cubicBezTo>
                  <a:lnTo>
                    <a:pt x="2062" y="1124"/>
                  </a:lnTo>
                  <a:cubicBezTo>
                    <a:pt x="2066" y="1143"/>
                    <a:pt x="2062" y="1162"/>
                    <a:pt x="2056" y="1181"/>
                  </a:cubicBezTo>
                  <a:lnTo>
                    <a:pt x="2056" y="1121"/>
                  </a:lnTo>
                  <a:cubicBezTo>
                    <a:pt x="2058" y="1121"/>
                    <a:pt x="2060" y="1096"/>
                    <a:pt x="2061" y="1096"/>
                  </a:cubicBezTo>
                  <a:close/>
                  <a:moveTo>
                    <a:pt x="2360" y="1046"/>
                  </a:moveTo>
                  <a:cubicBezTo>
                    <a:pt x="2357" y="1065"/>
                    <a:pt x="2354" y="1084"/>
                    <a:pt x="2354" y="1106"/>
                  </a:cubicBezTo>
                  <a:cubicBezTo>
                    <a:pt x="2354" y="1165"/>
                    <a:pt x="2357" y="1165"/>
                    <a:pt x="2360" y="1165"/>
                  </a:cubicBezTo>
                  <a:cubicBezTo>
                    <a:pt x="2362" y="1183"/>
                    <a:pt x="2364" y="1190"/>
                    <a:pt x="2365" y="1190"/>
                  </a:cubicBezTo>
                  <a:cubicBezTo>
                    <a:pt x="2368" y="1190"/>
                    <a:pt x="2370" y="1148"/>
                    <a:pt x="2370" y="1106"/>
                  </a:cubicBezTo>
                  <a:cubicBezTo>
                    <a:pt x="2370" y="1049"/>
                    <a:pt x="2366" y="1046"/>
                    <a:pt x="2360" y="1046"/>
                  </a:cubicBezTo>
                  <a:close/>
                  <a:moveTo>
                    <a:pt x="734" y="1231"/>
                  </a:moveTo>
                  <a:lnTo>
                    <a:pt x="734" y="1231"/>
                  </a:lnTo>
                  <a:cubicBezTo>
                    <a:pt x="732" y="1231"/>
                    <a:pt x="729" y="1256"/>
                    <a:pt x="730" y="1256"/>
                  </a:cubicBezTo>
                  <a:cubicBezTo>
                    <a:pt x="731" y="1256"/>
                    <a:pt x="732" y="1250"/>
                    <a:pt x="734" y="1231"/>
                  </a:cubicBezTo>
                  <a:close/>
                  <a:moveTo>
                    <a:pt x="2388" y="1168"/>
                  </a:moveTo>
                  <a:cubicBezTo>
                    <a:pt x="2391" y="1209"/>
                    <a:pt x="2388" y="1247"/>
                    <a:pt x="2379" y="1284"/>
                  </a:cubicBezTo>
                  <a:cubicBezTo>
                    <a:pt x="2376" y="1247"/>
                    <a:pt x="2376" y="1206"/>
                    <a:pt x="2382" y="1168"/>
                  </a:cubicBezTo>
                  <a:close/>
                  <a:moveTo>
                    <a:pt x="1617" y="1178"/>
                  </a:moveTo>
                  <a:lnTo>
                    <a:pt x="1621" y="1237"/>
                  </a:lnTo>
                  <a:lnTo>
                    <a:pt x="1617" y="1297"/>
                  </a:lnTo>
                  <a:lnTo>
                    <a:pt x="1614" y="1297"/>
                  </a:lnTo>
                  <a:cubicBezTo>
                    <a:pt x="1611" y="1256"/>
                    <a:pt x="1614" y="1218"/>
                    <a:pt x="1617" y="1178"/>
                  </a:cubicBezTo>
                  <a:close/>
                  <a:moveTo>
                    <a:pt x="1894" y="1249"/>
                  </a:moveTo>
                  <a:cubicBezTo>
                    <a:pt x="1895" y="1249"/>
                    <a:pt x="1896" y="1276"/>
                    <a:pt x="1896" y="1278"/>
                  </a:cubicBezTo>
                  <a:lnTo>
                    <a:pt x="1899" y="1278"/>
                  </a:lnTo>
                  <a:cubicBezTo>
                    <a:pt x="1902" y="1326"/>
                    <a:pt x="1902" y="1335"/>
                    <a:pt x="1899" y="1335"/>
                  </a:cubicBezTo>
                  <a:cubicBezTo>
                    <a:pt x="1898" y="1335"/>
                    <a:pt x="1897" y="1335"/>
                    <a:pt x="1896" y="1334"/>
                  </a:cubicBezTo>
                  <a:cubicBezTo>
                    <a:pt x="1893" y="1316"/>
                    <a:pt x="1890" y="1297"/>
                    <a:pt x="1893" y="1275"/>
                  </a:cubicBezTo>
                  <a:cubicBezTo>
                    <a:pt x="1893" y="1255"/>
                    <a:pt x="1894" y="1249"/>
                    <a:pt x="1894" y="1249"/>
                  </a:cubicBezTo>
                  <a:close/>
                  <a:moveTo>
                    <a:pt x="1542" y="1168"/>
                  </a:moveTo>
                  <a:cubicBezTo>
                    <a:pt x="1545" y="1168"/>
                    <a:pt x="1542" y="1284"/>
                    <a:pt x="1542" y="1344"/>
                  </a:cubicBezTo>
                  <a:cubicBezTo>
                    <a:pt x="1539" y="1344"/>
                    <a:pt x="1539" y="1344"/>
                    <a:pt x="1539" y="1284"/>
                  </a:cubicBezTo>
                  <a:cubicBezTo>
                    <a:pt x="1539" y="1225"/>
                    <a:pt x="1542" y="1168"/>
                    <a:pt x="1542" y="1168"/>
                  </a:cubicBezTo>
                  <a:close/>
                  <a:moveTo>
                    <a:pt x="1953" y="1225"/>
                  </a:moveTo>
                  <a:cubicBezTo>
                    <a:pt x="1956" y="1244"/>
                    <a:pt x="1956" y="1265"/>
                    <a:pt x="1956" y="1284"/>
                  </a:cubicBezTo>
                  <a:cubicBezTo>
                    <a:pt x="1956" y="1344"/>
                    <a:pt x="1953" y="1344"/>
                    <a:pt x="1953" y="1344"/>
                  </a:cubicBezTo>
                  <a:cubicBezTo>
                    <a:pt x="1950" y="1344"/>
                    <a:pt x="1950" y="1344"/>
                    <a:pt x="1950" y="1284"/>
                  </a:cubicBezTo>
                  <a:cubicBezTo>
                    <a:pt x="1946" y="1265"/>
                    <a:pt x="1950" y="1244"/>
                    <a:pt x="1953" y="1225"/>
                  </a:cubicBezTo>
                  <a:close/>
                  <a:moveTo>
                    <a:pt x="724" y="1287"/>
                  </a:moveTo>
                  <a:lnTo>
                    <a:pt x="727" y="1347"/>
                  </a:lnTo>
                  <a:lnTo>
                    <a:pt x="724" y="1347"/>
                  </a:lnTo>
                  <a:cubicBezTo>
                    <a:pt x="721" y="1347"/>
                    <a:pt x="721" y="1347"/>
                    <a:pt x="721" y="1287"/>
                  </a:cubicBezTo>
                  <a:close/>
                  <a:moveTo>
                    <a:pt x="1805" y="1322"/>
                  </a:moveTo>
                  <a:cubicBezTo>
                    <a:pt x="1805" y="1342"/>
                    <a:pt x="1805" y="1348"/>
                    <a:pt x="1805" y="1348"/>
                  </a:cubicBezTo>
                  <a:cubicBezTo>
                    <a:pt x="1804" y="1348"/>
                    <a:pt x="1803" y="1322"/>
                    <a:pt x="1805" y="1322"/>
                  </a:cubicBezTo>
                  <a:close/>
                  <a:moveTo>
                    <a:pt x="752" y="1291"/>
                  </a:moveTo>
                  <a:lnTo>
                    <a:pt x="756" y="1294"/>
                  </a:lnTo>
                  <a:lnTo>
                    <a:pt x="759" y="1353"/>
                  </a:lnTo>
                  <a:lnTo>
                    <a:pt x="756" y="1350"/>
                  </a:lnTo>
                  <a:cubicBezTo>
                    <a:pt x="752" y="1350"/>
                    <a:pt x="752" y="1350"/>
                    <a:pt x="752" y="1291"/>
                  </a:cubicBezTo>
                  <a:close/>
                  <a:moveTo>
                    <a:pt x="1232" y="1240"/>
                  </a:moveTo>
                  <a:cubicBezTo>
                    <a:pt x="1235" y="1281"/>
                    <a:pt x="1235" y="1322"/>
                    <a:pt x="1229" y="1359"/>
                  </a:cubicBezTo>
                  <a:cubicBezTo>
                    <a:pt x="1223" y="1359"/>
                    <a:pt x="1223" y="1359"/>
                    <a:pt x="1223" y="1300"/>
                  </a:cubicBezTo>
                  <a:cubicBezTo>
                    <a:pt x="1223" y="1240"/>
                    <a:pt x="1229" y="1240"/>
                    <a:pt x="1232" y="1240"/>
                  </a:cubicBezTo>
                  <a:close/>
                  <a:moveTo>
                    <a:pt x="2125" y="1250"/>
                  </a:moveTo>
                  <a:cubicBezTo>
                    <a:pt x="2125" y="1309"/>
                    <a:pt x="2122" y="1369"/>
                    <a:pt x="2122" y="1369"/>
                  </a:cubicBezTo>
                  <a:lnTo>
                    <a:pt x="2119" y="1366"/>
                  </a:lnTo>
                  <a:cubicBezTo>
                    <a:pt x="2119" y="1328"/>
                    <a:pt x="2119" y="1287"/>
                    <a:pt x="2122" y="1250"/>
                  </a:cubicBezTo>
                  <a:close/>
                  <a:moveTo>
                    <a:pt x="1448" y="1272"/>
                  </a:moveTo>
                  <a:lnTo>
                    <a:pt x="1451" y="1331"/>
                  </a:lnTo>
                  <a:lnTo>
                    <a:pt x="1448" y="1391"/>
                  </a:lnTo>
                  <a:lnTo>
                    <a:pt x="1445" y="1391"/>
                  </a:lnTo>
                  <a:cubicBezTo>
                    <a:pt x="1442" y="1350"/>
                    <a:pt x="1445" y="1312"/>
                    <a:pt x="1448" y="1272"/>
                  </a:cubicBezTo>
                  <a:close/>
                  <a:moveTo>
                    <a:pt x="776" y="1296"/>
                  </a:moveTo>
                  <a:cubicBezTo>
                    <a:pt x="776" y="1296"/>
                    <a:pt x="777" y="1296"/>
                    <a:pt x="778" y="1297"/>
                  </a:cubicBezTo>
                  <a:cubicBezTo>
                    <a:pt x="784" y="1297"/>
                    <a:pt x="784" y="1297"/>
                    <a:pt x="781" y="1356"/>
                  </a:cubicBezTo>
                  <a:cubicBezTo>
                    <a:pt x="779" y="1384"/>
                    <a:pt x="778" y="1398"/>
                    <a:pt x="776" y="1398"/>
                  </a:cubicBezTo>
                  <a:cubicBezTo>
                    <a:pt x="775" y="1398"/>
                    <a:pt x="774" y="1383"/>
                    <a:pt x="774" y="1353"/>
                  </a:cubicBezTo>
                  <a:cubicBezTo>
                    <a:pt x="774" y="1305"/>
                    <a:pt x="774" y="1296"/>
                    <a:pt x="776" y="1296"/>
                  </a:cubicBezTo>
                  <a:close/>
                  <a:moveTo>
                    <a:pt x="1100" y="1281"/>
                  </a:moveTo>
                  <a:lnTo>
                    <a:pt x="1103" y="1284"/>
                  </a:lnTo>
                  <a:cubicBezTo>
                    <a:pt x="1103" y="1341"/>
                    <a:pt x="1100" y="1400"/>
                    <a:pt x="1100" y="1400"/>
                  </a:cubicBezTo>
                  <a:lnTo>
                    <a:pt x="1097" y="1400"/>
                  </a:lnTo>
                  <a:cubicBezTo>
                    <a:pt x="1097" y="1359"/>
                    <a:pt x="1097" y="1322"/>
                    <a:pt x="1100" y="1281"/>
                  </a:cubicBezTo>
                  <a:close/>
                  <a:moveTo>
                    <a:pt x="1821" y="1325"/>
                  </a:moveTo>
                  <a:lnTo>
                    <a:pt x="1824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5" y="1403"/>
                    <a:pt x="1815" y="1363"/>
                    <a:pt x="1821" y="1325"/>
                  </a:cubicBezTo>
                  <a:close/>
                  <a:moveTo>
                    <a:pt x="693" y="1344"/>
                  </a:moveTo>
                  <a:cubicBezTo>
                    <a:pt x="693" y="1344"/>
                    <a:pt x="696" y="1403"/>
                    <a:pt x="696" y="1460"/>
                  </a:cubicBezTo>
                  <a:lnTo>
                    <a:pt x="693" y="1460"/>
                  </a:lnTo>
                  <a:cubicBezTo>
                    <a:pt x="690" y="1441"/>
                    <a:pt x="690" y="1422"/>
                    <a:pt x="690" y="1400"/>
                  </a:cubicBezTo>
                  <a:cubicBezTo>
                    <a:pt x="690" y="1381"/>
                    <a:pt x="690" y="1363"/>
                    <a:pt x="693" y="1344"/>
                  </a:cubicBezTo>
                  <a:close/>
                  <a:moveTo>
                    <a:pt x="2219" y="1203"/>
                  </a:moveTo>
                  <a:lnTo>
                    <a:pt x="2225" y="1206"/>
                  </a:lnTo>
                  <a:cubicBezTo>
                    <a:pt x="2225" y="1206"/>
                    <a:pt x="2222" y="1262"/>
                    <a:pt x="2219" y="1322"/>
                  </a:cubicBezTo>
                  <a:cubicBezTo>
                    <a:pt x="2216" y="1419"/>
                    <a:pt x="2214" y="1462"/>
                    <a:pt x="2213" y="1462"/>
                  </a:cubicBezTo>
                  <a:cubicBezTo>
                    <a:pt x="2213" y="1462"/>
                    <a:pt x="2213" y="1433"/>
                    <a:pt x="2213" y="1381"/>
                  </a:cubicBezTo>
                  <a:cubicBezTo>
                    <a:pt x="2213" y="1322"/>
                    <a:pt x="2216" y="1262"/>
                    <a:pt x="2219" y="1203"/>
                  </a:cubicBezTo>
                  <a:close/>
                  <a:moveTo>
                    <a:pt x="570" y="1299"/>
                  </a:moveTo>
                  <a:cubicBezTo>
                    <a:pt x="570" y="1299"/>
                    <a:pt x="571" y="1305"/>
                    <a:pt x="571" y="1325"/>
                  </a:cubicBezTo>
                  <a:lnTo>
                    <a:pt x="571" y="1385"/>
                  </a:lnTo>
                  <a:cubicBezTo>
                    <a:pt x="568" y="1427"/>
                    <a:pt x="566" y="1467"/>
                    <a:pt x="565" y="1467"/>
                  </a:cubicBezTo>
                  <a:cubicBezTo>
                    <a:pt x="565" y="1467"/>
                    <a:pt x="564" y="1461"/>
                    <a:pt x="564" y="1444"/>
                  </a:cubicBezTo>
                  <a:cubicBezTo>
                    <a:pt x="564" y="1444"/>
                    <a:pt x="564" y="1385"/>
                    <a:pt x="568" y="1325"/>
                  </a:cubicBezTo>
                  <a:cubicBezTo>
                    <a:pt x="568" y="1325"/>
                    <a:pt x="569" y="1299"/>
                    <a:pt x="570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6" y="1388"/>
                    <a:pt x="1846" y="1447"/>
                  </a:cubicBezTo>
                  <a:cubicBezTo>
                    <a:pt x="1846" y="1472"/>
                    <a:pt x="1846" y="1486"/>
                    <a:pt x="1845" y="1486"/>
                  </a:cubicBezTo>
                  <a:cubicBezTo>
                    <a:pt x="1844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58" y="1253"/>
                  </a:moveTo>
                  <a:cubicBezTo>
                    <a:pt x="2564" y="1291"/>
                    <a:pt x="2564" y="1331"/>
                    <a:pt x="2564" y="1372"/>
                  </a:cubicBezTo>
                  <a:cubicBezTo>
                    <a:pt x="2567" y="1488"/>
                    <a:pt x="2567" y="1488"/>
                    <a:pt x="2561" y="1488"/>
                  </a:cubicBezTo>
                  <a:cubicBezTo>
                    <a:pt x="2558" y="1488"/>
                    <a:pt x="2554" y="1488"/>
                    <a:pt x="2554" y="1428"/>
                  </a:cubicBezTo>
                  <a:lnTo>
                    <a:pt x="2558" y="1428"/>
                  </a:lnTo>
                  <a:cubicBezTo>
                    <a:pt x="2558" y="1446"/>
                    <a:pt x="2558" y="1453"/>
                    <a:pt x="2558" y="1453"/>
                  </a:cubicBezTo>
                  <a:cubicBezTo>
                    <a:pt x="2559" y="1453"/>
                    <a:pt x="2560" y="1411"/>
                    <a:pt x="2558" y="1369"/>
                  </a:cubicBezTo>
                  <a:lnTo>
                    <a:pt x="2558" y="1253"/>
                  </a:lnTo>
                  <a:close/>
                  <a:moveTo>
                    <a:pt x="2598" y="1375"/>
                  </a:moveTo>
                  <a:lnTo>
                    <a:pt x="2601" y="1435"/>
                  </a:lnTo>
                  <a:cubicBezTo>
                    <a:pt x="2601" y="1494"/>
                    <a:pt x="2598" y="1494"/>
                    <a:pt x="2595" y="1494"/>
                  </a:cubicBezTo>
                  <a:cubicBezTo>
                    <a:pt x="2592" y="1491"/>
                    <a:pt x="2592" y="1494"/>
                    <a:pt x="2592" y="1435"/>
                  </a:cubicBezTo>
                  <a:cubicBezTo>
                    <a:pt x="2592" y="1413"/>
                    <a:pt x="2595" y="1394"/>
                    <a:pt x="2598" y="1375"/>
                  </a:cubicBezTo>
                  <a:close/>
                  <a:moveTo>
                    <a:pt x="2006" y="1469"/>
                  </a:moveTo>
                  <a:lnTo>
                    <a:pt x="2009" y="1529"/>
                  </a:lnTo>
                  <a:lnTo>
                    <a:pt x="2006" y="1529"/>
                  </a:lnTo>
                  <a:cubicBezTo>
                    <a:pt x="2003" y="1529"/>
                    <a:pt x="2003" y="1529"/>
                    <a:pt x="2003" y="1469"/>
                  </a:cubicBezTo>
                  <a:close/>
                  <a:moveTo>
                    <a:pt x="2031" y="1413"/>
                  </a:moveTo>
                  <a:lnTo>
                    <a:pt x="2037" y="1416"/>
                  </a:lnTo>
                  <a:cubicBezTo>
                    <a:pt x="2040" y="1454"/>
                    <a:pt x="2040" y="1494"/>
                    <a:pt x="2034" y="1532"/>
                  </a:cubicBezTo>
                  <a:cubicBezTo>
                    <a:pt x="2033" y="1548"/>
                    <a:pt x="2033" y="1555"/>
                    <a:pt x="2032" y="1555"/>
                  </a:cubicBezTo>
                  <a:cubicBezTo>
                    <a:pt x="2030" y="1555"/>
                    <a:pt x="2029" y="1500"/>
                    <a:pt x="2031" y="1413"/>
                  </a:cubicBezTo>
                  <a:close/>
                  <a:moveTo>
                    <a:pt x="2232" y="1441"/>
                  </a:moveTo>
                  <a:lnTo>
                    <a:pt x="2235" y="1501"/>
                  </a:lnTo>
                  <a:cubicBezTo>
                    <a:pt x="2235" y="1560"/>
                    <a:pt x="2232" y="1560"/>
                    <a:pt x="2228" y="1560"/>
                  </a:cubicBezTo>
                  <a:lnTo>
                    <a:pt x="2228" y="1501"/>
                  </a:lnTo>
                  <a:lnTo>
                    <a:pt x="2232" y="1441"/>
                  </a:lnTo>
                  <a:close/>
                  <a:moveTo>
                    <a:pt x="2150" y="1432"/>
                  </a:moveTo>
                  <a:cubicBezTo>
                    <a:pt x="2153" y="1432"/>
                    <a:pt x="2150" y="1491"/>
                    <a:pt x="2147" y="1607"/>
                  </a:cubicBezTo>
                  <a:cubicBezTo>
                    <a:pt x="2144" y="1632"/>
                    <a:pt x="2143" y="1646"/>
                    <a:pt x="2142" y="1646"/>
                  </a:cubicBezTo>
                  <a:cubicBezTo>
                    <a:pt x="2141" y="1646"/>
                    <a:pt x="2142" y="1617"/>
                    <a:pt x="2144" y="1548"/>
                  </a:cubicBezTo>
                  <a:cubicBezTo>
                    <a:pt x="2147" y="1488"/>
                    <a:pt x="2150" y="1432"/>
                    <a:pt x="2150" y="1432"/>
                  </a:cubicBezTo>
                  <a:close/>
                  <a:moveTo>
                    <a:pt x="464" y="1488"/>
                  </a:moveTo>
                  <a:lnTo>
                    <a:pt x="464" y="1488"/>
                  </a:lnTo>
                  <a:cubicBezTo>
                    <a:pt x="467" y="1548"/>
                    <a:pt x="467" y="1607"/>
                    <a:pt x="461" y="1663"/>
                  </a:cubicBezTo>
                  <a:cubicBezTo>
                    <a:pt x="458" y="1663"/>
                    <a:pt x="458" y="1663"/>
                    <a:pt x="458" y="1604"/>
                  </a:cubicBezTo>
                  <a:cubicBezTo>
                    <a:pt x="455" y="1566"/>
                    <a:pt x="458" y="1526"/>
                    <a:pt x="464" y="1488"/>
                  </a:cubicBezTo>
                  <a:close/>
                  <a:moveTo>
                    <a:pt x="1972" y="1582"/>
                  </a:moveTo>
                  <a:cubicBezTo>
                    <a:pt x="1972" y="1601"/>
                    <a:pt x="1968" y="1623"/>
                    <a:pt x="1968" y="1642"/>
                  </a:cubicBezTo>
                  <a:cubicBezTo>
                    <a:pt x="1968" y="1660"/>
                    <a:pt x="1972" y="1682"/>
                    <a:pt x="1972" y="1701"/>
                  </a:cubicBezTo>
                  <a:lnTo>
                    <a:pt x="1975" y="1701"/>
                  </a:lnTo>
                  <a:cubicBezTo>
                    <a:pt x="1975" y="1642"/>
                    <a:pt x="1972" y="1582"/>
                    <a:pt x="1972" y="1582"/>
                  </a:cubicBezTo>
                  <a:close/>
                  <a:moveTo>
                    <a:pt x="25" y="1455"/>
                  </a:moveTo>
                  <a:cubicBezTo>
                    <a:pt x="25" y="1455"/>
                    <a:pt x="25" y="1485"/>
                    <a:pt x="25" y="1544"/>
                  </a:cubicBezTo>
                  <a:cubicBezTo>
                    <a:pt x="29" y="1582"/>
                    <a:pt x="29" y="1623"/>
                    <a:pt x="22" y="1660"/>
                  </a:cubicBezTo>
                  <a:cubicBezTo>
                    <a:pt x="20" y="1695"/>
                    <a:pt x="19" y="1710"/>
                    <a:pt x="18" y="1710"/>
                  </a:cubicBezTo>
                  <a:cubicBezTo>
                    <a:pt x="17" y="1710"/>
                    <a:pt x="18" y="1626"/>
                    <a:pt x="22" y="1544"/>
                  </a:cubicBezTo>
                  <a:cubicBezTo>
                    <a:pt x="24" y="1485"/>
                    <a:pt x="25" y="1455"/>
                    <a:pt x="25" y="1455"/>
                  </a:cubicBezTo>
                  <a:close/>
                  <a:moveTo>
                    <a:pt x="840" y="1601"/>
                  </a:moveTo>
                  <a:lnTo>
                    <a:pt x="843" y="1660"/>
                  </a:lnTo>
                  <a:cubicBezTo>
                    <a:pt x="843" y="1714"/>
                    <a:pt x="841" y="1717"/>
                    <a:pt x="840" y="1717"/>
                  </a:cubicBezTo>
                  <a:cubicBezTo>
                    <a:pt x="840" y="1717"/>
                    <a:pt x="840" y="1717"/>
                    <a:pt x="840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4" y="1638"/>
                    <a:pt x="837" y="1620"/>
                    <a:pt x="840" y="1601"/>
                  </a:cubicBezTo>
                  <a:close/>
                  <a:moveTo>
                    <a:pt x="1492" y="1632"/>
                  </a:moveTo>
                  <a:cubicBezTo>
                    <a:pt x="1492" y="1692"/>
                    <a:pt x="1489" y="1751"/>
                    <a:pt x="1489" y="1751"/>
                  </a:cubicBezTo>
                  <a:lnTo>
                    <a:pt x="1486" y="1751"/>
                  </a:lnTo>
                  <a:cubicBezTo>
                    <a:pt x="1483" y="1710"/>
                    <a:pt x="1486" y="1673"/>
                    <a:pt x="1489" y="1632"/>
                  </a:cubicBezTo>
                  <a:close/>
                  <a:moveTo>
                    <a:pt x="803" y="1654"/>
                  </a:moveTo>
                  <a:lnTo>
                    <a:pt x="806" y="1714"/>
                  </a:lnTo>
                  <a:lnTo>
                    <a:pt x="803" y="1773"/>
                  </a:lnTo>
                  <a:lnTo>
                    <a:pt x="799" y="1770"/>
                  </a:lnTo>
                  <a:cubicBezTo>
                    <a:pt x="796" y="1732"/>
                    <a:pt x="796" y="1692"/>
                    <a:pt x="803" y="1654"/>
                  </a:cubicBezTo>
                  <a:close/>
                  <a:moveTo>
                    <a:pt x="2548" y="1723"/>
                  </a:moveTo>
                  <a:cubicBezTo>
                    <a:pt x="2548" y="1783"/>
                    <a:pt x="2548" y="1783"/>
                    <a:pt x="2551" y="1783"/>
                  </a:cubicBezTo>
                  <a:lnTo>
                    <a:pt x="2554" y="1783"/>
                  </a:lnTo>
                  <a:lnTo>
                    <a:pt x="2551" y="1723"/>
                  </a:lnTo>
                  <a:close/>
                  <a:moveTo>
                    <a:pt x="22" y="952"/>
                  </a:moveTo>
                  <a:cubicBezTo>
                    <a:pt x="19" y="993"/>
                    <a:pt x="19" y="1030"/>
                    <a:pt x="19" y="1071"/>
                  </a:cubicBezTo>
                  <a:lnTo>
                    <a:pt x="13" y="1071"/>
                  </a:lnTo>
                  <a:cubicBezTo>
                    <a:pt x="13" y="1071"/>
                    <a:pt x="13" y="1071"/>
                    <a:pt x="13" y="1071"/>
                  </a:cubicBezTo>
                  <a:cubicBezTo>
                    <a:pt x="12" y="1071"/>
                    <a:pt x="10" y="1074"/>
                    <a:pt x="10" y="1128"/>
                  </a:cubicBezTo>
                  <a:cubicBezTo>
                    <a:pt x="10" y="1187"/>
                    <a:pt x="7" y="1187"/>
                    <a:pt x="3" y="1187"/>
                  </a:cubicBezTo>
                  <a:cubicBezTo>
                    <a:pt x="3" y="1170"/>
                    <a:pt x="3" y="1162"/>
                    <a:pt x="3" y="1162"/>
                  </a:cubicBezTo>
                  <a:lnTo>
                    <a:pt x="3" y="1162"/>
                  </a:lnTo>
                  <a:cubicBezTo>
                    <a:pt x="2" y="1162"/>
                    <a:pt x="1" y="1205"/>
                    <a:pt x="3" y="1247"/>
                  </a:cubicBezTo>
                  <a:cubicBezTo>
                    <a:pt x="7" y="1284"/>
                    <a:pt x="3" y="1325"/>
                    <a:pt x="0" y="1363"/>
                  </a:cubicBezTo>
                  <a:lnTo>
                    <a:pt x="0" y="1482"/>
                  </a:lnTo>
                  <a:cubicBezTo>
                    <a:pt x="0" y="1560"/>
                    <a:pt x="0" y="1638"/>
                    <a:pt x="7" y="1720"/>
                  </a:cubicBezTo>
                  <a:cubicBezTo>
                    <a:pt x="14" y="1755"/>
                    <a:pt x="20" y="1789"/>
                    <a:pt x="24" y="1789"/>
                  </a:cubicBezTo>
                  <a:cubicBezTo>
                    <a:pt x="27" y="1789"/>
                    <a:pt x="29" y="1771"/>
                    <a:pt x="29" y="1723"/>
                  </a:cubicBezTo>
                  <a:cubicBezTo>
                    <a:pt x="29" y="1701"/>
                    <a:pt x="32" y="1682"/>
                    <a:pt x="35" y="1663"/>
                  </a:cubicBezTo>
                  <a:cubicBezTo>
                    <a:pt x="38" y="1682"/>
                    <a:pt x="41" y="1704"/>
                    <a:pt x="41" y="1723"/>
                  </a:cubicBezTo>
                  <a:cubicBezTo>
                    <a:pt x="41" y="1783"/>
                    <a:pt x="54" y="1786"/>
                    <a:pt x="69" y="1786"/>
                  </a:cubicBezTo>
                  <a:cubicBezTo>
                    <a:pt x="88" y="1789"/>
                    <a:pt x="97" y="1792"/>
                    <a:pt x="101" y="1852"/>
                  </a:cubicBezTo>
                  <a:cubicBezTo>
                    <a:pt x="104" y="1911"/>
                    <a:pt x="107" y="1911"/>
                    <a:pt x="107" y="1911"/>
                  </a:cubicBezTo>
                  <a:cubicBezTo>
                    <a:pt x="107" y="1865"/>
                    <a:pt x="118" y="1856"/>
                    <a:pt x="134" y="1856"/>
                  </a:cubicBezTo>
                  <a:cubicBezTo>
                    <a:pt x="138" y="1856"/>
                    <a:pt x="143" y="1857"/>
                    <a:pt x="148" y="1858"/>
                  </a:cubicBezTo>
                  <a:cubicBezTo>
                    <a:pt x="153" y="1858"/>
                    <a:pt x="157" y="1859"/>
                    <a:pt x="162" y="1859"/>
                  </a:cubicBezTo>
                  <a:cubicBezTo>
                    <a:pt x="178" y="1859"/>
                    <a:pt x="192" y="1851"/>
                    <a:pt x="192" y="1804"/>
                  </a:cubicBezTo>
                  <a:lnTo>
                    <a:pt x="198" y="1804"/>
                  </a:lnTo>
                  <a:cubicBezTo>
                    <a:pt x="198" y="1864"/>
                    <a:pt x="204" y="1864"/>
                    <a:pt x="210" y="1867"/>
                  </a:cubicBezTo>
                  <a:cubicBezTo>
                    <a:pt x="217" y="1808"/>
                    <a:pt x="223" y="1808"/>
                    <a:pt x="223" y="1808"/>
                  </a:cubicBezTo>
                  <a:cubicBezTo>
                    <a:pt x="223" y="1867"/>
                    <a:pt x="226" y="1867"/>
                    <a:pt x="232" y="1870"/>
                  </a:cubicBezTo>
                  <a:cubicBezTo>
                    <a:pt x="239" y="1870"/>
                    <a:pt x="242" y="1870"/>
                    <a:pt x="242" y="1811"/>
                  </a:cubicBezTo>
                  <a:cubicBezTo>
                    <a:pt x="245" y="1811"/>
                    <a:pt x="267" y="1814"/>
                    <a:pt x="276" y="1873"/>
                  </a:cubicBezTo>
                  <a:cubicBezTo>
                    <a:pt x="277" y="1891"/>
                    <a:pt x="278" y="1899"/>
                    <a:pt x="279" y="1899"/>
                  </a:cubicBezTo>
                  <a:cubicBezTo>
                    <a:pt x="281" y="1899"/>
                    <a:pt x="283" y="1859"/>
                    <a:pt x="286" y="1817"/>
                  </a:cubicBezTo>
                  <a:cubicBezTo>
                    <a:pt x="282" y="1779"/>
                    <a:pt x="286" y="1739"/>
                    <a:pt x="292" y="1701"/>
                  </a:cubicBezTo>
                  <a:lnTo>
                    <a:pt x="292" y="1817"/>
                  </a:lnTo>
                  <a:cubicBezTo>
                    <a:pt x="289" y="1877"/>
                    <a:pt x="289" y="1877"/>
                    <a:pt x="295" y="1877"/>
                  </a:cubicBezTo>
                  <a:lnTo>
                    <a:pt x="301" y="1880"/>
                  </a:lnTo>
                  <a:cubicBezTo>
                    <a:pt x="301" y="1831"/>
                    <a:pt x="312" y="1822"/>
                    <a:pt x="327" y="1822"/>
                  </a:cubicBezTo>
                  <a:cubicBezTo>
                    <a:pt x="331" y="1822"/>
                    <a:pt x="335" y="1823"/>
                    <a:pt x="339" y="1823"/>
                  </a:cubicBezTo>
                  <a:cubicBezTo>
                    <a:pt x="346" y="1825"/>
                    <a:pt x="351" y="1826"/>
                    <a:pt x="356" y="1826"/>
                  </a:cubicBezTo>
                  <a:cubicBezTo>
                    <a:pt x="371" y="1826"/>
                    <a:pt x="376" y="1815"/>
                    <a:pt x="376" y="1770"/>
                  </a:cubicBezTo>
                  <a:cubicBezTo>
                    <a:pt x="376" y="1741"/>
                    <a:pt x="377" y="1727"/>
                    <a:pt x="379" y="1727"/>
                  </a:cubicBezTo>
                  <a:cubicBezTo>
                    <a:pt x="381" y="1727"/>
                    <a:pt x="384" y="1743"/>
                    <a:pt x="389" y="1773"/>
                  </a:cubicBezTo>
                  <a:cubicBezTo>
                    <a:pt x="401" y="1888"/>
                    <a:pt x="405" y="1929"/>
                    <a:pt x="408" y="1929"/>
                  </a:cubicBezTo>
                  <a:cubicBezTo>
                    <a:pt x="409" y="1929"/>
                    <a:pt x="410" y="1916"/>
                    <a:pt x="411" y="1895"/>
                  </a:cubicBezTo>
                  <a:cubicBezTo>
                    <a:pt x="408" y="1855"/>
                    <a:pt x="405" y="1814"/>
                    <a:pt x="408" y="1776"/>
                  </a:cubicBezTo>
                  <a:cubicBezTo>
                    <a:pt x="408" y="1717"/>
                    <a:pt x="409" y="1687"/>
                    <a:pt x="410" y="1687"/>
                  </a:cubicBezTo>
                  <a:cubicBezTo>
                    <a:pt x="411" y="1687"/>
                    <a:pt x="412" y="1717"/>
                    <a:pt x="414" y="1776"/>
                  </a:cubicBezTo>
                  <a:cubicBezTo>
                    <a:pt x="414" y="1823"/>
                    <a:pt x="421" y="1843"/>
                    <a:pt x="430" y="1843"/>
                  </a:cubicBezTo>
                  <a:cubicBezTo>
                    <a:pt x="444" y="1843"/>
                    <a:pt x="462" y="1795"/>
                    <a:pt x="464" y="1723"/>
                  </a:cubicBezTo>
                  <a:lnTo>
                    <a:pt x="464" y="1783"/>
                  </a:lnTo>
                  <a:cubicBezTo>
                    <a:pt x="464" y="1842"/>
                    <a:pt x="467" y="1842"/>
                    <a:pt x="480" y="1845"/>
                  </a:cubicBezTo>
                  <a:lnTo>
                    <a:pt x="489" y="1845"/>
                  </a:lnTo>
                  <a:cubicBezTo>
                    <a:pt x="489" y="1797"/>
                    <a:pt x="492" y="1779"/>
                    <a:pt x="496" y="1779"/>
                  </a:cubicBezTo>
                  <a:cubicBezTo>
                    <a:pt x="502" y="1779"/>
                    <a:pt x="508" y="1814"/>
                    <a:pt x="508" y="1848"/>
                  </a:cubicBezTo>
                  <a:cubicBezTo>
                    <a:pt x="511" y="1908"/>
                    <a:pt x="511" y="1908"/>
                    <a:pt x="517" y="1908"/>
                  </a:cubicBezTo>
                  <a:cubicBezTo>
                    <a:pt x="521" y="1860"/>
                    <a:pt x="526" y="1843"/>
                    <a:pt x="531" y="1843"/>
                  </a:cubicBezTo>
                  <a:cubicBezTo>
                    <a:pt x="537" y="1843"/>
                    <a:pt x="542" y="1879"/>
                    <a:pt x="542" y="1914"/>
                  </a:cubicBezTo>
                  <a:lnTo>
                    <a:pt x="549" y="1914"/>
                  </a:lnTo>
                  <a:cubicBezTo>
                    <a:pt x="551" y="1866"/>
                    <a:pt x="556" y="1857"/>
                    <a:pt x="559" y="1857"/>
                  </a:cubicBezTo>
                  <a:cubicBezTo>
                    <a:pt x="560" y="1857"/>
                    <a:pt x="561" y="1857"/>
                    <a:pt x="561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68" y="1761"/>
                    <a:pt x="568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3" y="1801"/>
                    <a:pt x="596" y="1801"/>
                  </a:cubicBezTo>
                  <a:cubicBezTo>
                    <a:pt x="611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6" y="1777"/>
                    <a:pt x="627" y="1763"/>
                    <a:pt x="628" y="1763"/>
                  </a:cubicBezTo>
                  <a:cubicBezTo>
                    <a:pt x="629" y="1763"/>
                    <a:pt x="630" y="1777"/>
                    <a:pt x="630" y="1808"/>
                  </a:cubicBezTo>
                  <a:cubicBezTo>
                    <a:pt x="632" y="1838"/>
                    <a:pt x="636" y="1853"/>
                    <a:pt x="640" y="1853"/>
                  </a:cubicBezTo>
                  <a:cubicBezTo>
                    <a:pt x="644" y="1853"/>
                    <a:pt x="647" y="1839"/>
                    <a:pt x="649" y="1811"/>
                  </a:cubicBezTo>
                  <a:lnTo>
                    <a:pt x="655" y="1811"/>
                  </a:lnTo>
                  <a:cubicBezTo>
                    <a:pt x="657" y="1871"/>
                    <a:pt x="660" y="1900"/>
                    <a:pt x="663" y="1900"/>
                  </a:cubicBezTo>
                  <a:cubicBezTo>
                    <a:pt x="666" y="1900"/>
                    <a:pt x="669" y="1871"/>
                    <a:pt x="671" y="1814"/>
                  </a:cubicBezTo>
                  <a:cubicBezTo>
                    <a:pt x="671" y="1873"/>
                    <a:pt x="674" y="1873"/>
                    <a:pt x="677" y="1873"/>
                  </a:cubicBezTo>
                  <a:cubicBezTo>
                    <a:pt x="680" y="1844"/>
                    <a:pt x="685" y="1830"/>
                    <a:pt x="689" y="1830"/>
                  </a:cubicBezTo>
                  <a:cubicBezTo>
                    <a:pt x="693" y="1830"/>
                    <a:pt x="696" y="1846"/>
                    <a:pt x="696" y="1877"/>
                  </a:cubicBezTo>
                  <a:lnTo>
                    <a:pt x="699" y="1877"/>
                  </a:lnTo>
                  <a:cubicBezTo>
                    <a:pt x="702" y="1817"/>
                    <a:pt x="705" y="1817"/>
                    <a:pt x="709" y="1817"/>
                  </a:cubicBezTo>
                  <a:cubicBezTo>
                    <a:pt x="709" y="1818"/>
                    <a:pt x="710" y="1818"/>
                    <a:pt x="710" y="1818"/>
                  </a:cubicBezTo>
                  <a:cubicBezTo>
                    <a:pt x="713" y="1818"/>
                    <a:pt x="715" y="1809"/>
                    <a:pt x="718" y="1761"/>
                  </a:cubicBezTo>
                  <a:cubicBezTo>
                    <a:pt x="721" y="1701"/>
                    <a:pt x="724" y="1701"/>
                    <a:pt x="724" y="1701"/>
                  </a:cubicBezTo>
                  <a:lnTo>
                    <a:pt x="724" y="1701"/>
                  </a:lnTo>
                  <a:cubicBezTo>
                    <a:pt x="727" y="1742"/>
                    <a:pt x="727" y="1779"/>
                    <a:pt x="721" y="1820"/>
                  </a:cubicBezTo>
                  <a:cubicBezTo>
                    <a:pt x="718" y="1844"/>
                    <a:pt x="719" y="1858"/>
                    <a:pt x="720" y="1858"/>
                  </a:cubicBezTo>
                  <a:cubicBezTo>
                    <a:pt x="723" y="1858"/>
                    <a:pt x="728" y="1831"/>
                    <a:pt x="734" y="1764"/>
                  </a:cubicBezTo>
                  <a:cubicBezTo>
                    <a:pt x="738" y="1704"/>
                    <a:pt x="741" y="1674"/>
                    <a:pt x="741" y="1674"/>
                  </a:cubicBezTo>
                  <a:lnTo>
                    <a:pt x="741" y="1674"/>
                  </a:lnTo>
                  <a:cubicBezTo>
                    <a:pt x="741" y="1674"/>
                    <a:pt x="740" y="1704"/>
                    <a:pt x="737" y="1764"/>
                  </a:cubicBezTo>
                  <a:cubicBezTo>
                    <a:pt x="735" y="1806"/>
                    <a:pt x="732" y="1847"/>
                    <a:pt x="733" y="1847"/>
                  </a:cubicBezTo>
                  <a:cubicBezTo>
                    <a:pt x="734" y="1847"/>
                    <a:pt x="735" y="1840"/>
                    <a:pt x="737" y="1823"/>
                  </a:cubicBezTo>
                  <a:cubicBezTo>
                    <a:pt x="737" y="1823"/>
                    <a:pt x="743" y="1823"/>
                    <a:pt x="743" y="1764"/>
                  </a:cubicBezTo>
                  <a:lnTo>
                    <a:pt x="752" y="1764"/>
                  </a:lnTo>
                  <a:cubicBezTo>
                    <a:pt x="759" y="1826"/>
                    <a:pt x="762" y="1826"/>
                    <a:pt x="765" y="1826"/>
                  </a:cubicBezTo>
                  <a:cubicBezTo>
                    <a:pt x="767" y="1797"/>
                    <a:pt x="767" y="1782"/>
                    <a:pt x="768" y="1782"/>
                  </a:cubicBezTo>
                  <a:cubicBezTo>
                    <a:pt x="769" y="1782"/>
                    <a:pt x="770" y="1797"/>
                    <a:pt x="771" y="1826"/>
                  </a:cubicBezTo>
                  <a:cubicBezTo>
                    <a:pt x="771" y="1851"/>
                    <a:pt x="772" y="1866"/>
                    <a:pt x="772" y="1866"/>
                  </a:cubicBezTo>
                  <a:cubicBezTo>
                    <a:pt x="773" y="1866"/>
                    <a:pt x="774" y="1837"/>
                    <a:pt x="774" y="1767"/>
                  </a:cubicBezTo>
                  <a:cubicBezTo>
                    <a:pt x="776" y="1739"/>
                    <a:pt x="777" y="1725"/>
                    <a:pt x="779" y="1725"/>
                  </a:cubicBezTo>
                  <a:cubicBezTo>
                    <a:pt x="781" y="1725"/>
                    <a:pt x="782" y="1740"/>
                    <a:pt x="784" y="1770"/>
                  </a:cubicBezTo>
                  <a:cubicBezTo>
                    <a:pt x="784" y="1840"/>
                    <a:pt x="785" y="1869"/>
                    <a:pt x="786" y="1869"/>
                  </a:cubicBezTo>
                  <a:cubicBezTo>
                    <a:pt x="786" y="1869"/>
                    <a:pt x="787" y="1854"/>
                    <a:pt x="787" y="1830"/>
                  </a:cubicBezTo>
                  <a:cubicBezTo>
                    <a:pt x="790" y="1770"/>
                    <a:pt x="793" y="1770"/>
                    <a:pt x="793" y="1770"/>
                  </a:cubicBezTo>
                  <a:cubicBezTo>
                    <a:pt x="793" y="1830"/>
                    <a:pt x="821" y="1833"/>
                    <a:pt x="850" y="1839"/>
                  </a:cubicBezTo>
                  <a:cubicBezTo>
                    <a:pt x="856" y="1798"/>
                    <a:pt x="859" y="1761"/>
                    <a:pt x="856" y="1720"/>
                  </a:cubicBezTo>
                  <a:cubicBezTo>
                    <a:pt x="856" y="1671"/>
                    <a:pt x="856" y="1652"/>
                    <a:pt x="856" y="1652"/>
                  </a:cubicBezTo>
                  <a:cubicBezTo>
                    <a:pt x="856" y="1652"/>
                    <a:pt x="857" y="1686"/>
                    <a:pt x="859" y="1720"/>
                  </a:cubicBezTo>
                  <a:cubicBezTo>
                    <a:pt x="861" y="1810"/>
                    <a:pt x="863" y="1854"/>
                    <a:pt x="865" y="1854"/>
                  </a:cubicBezTo>
                  <a:cubicBezTo>
                    <a:pt x="866" y="1854"/>
                    <a:pt x="867" y="1810"/>
                    <a:pt x="865" y="1723"/>
                  </a:cubicBezTo>
                  <a:cubicBezTo>
                    <a:pt x="864" y="1663"/>
                    <a:pt x="863" y="1634"/>
                    <a:pt x="863" y="1634"/>
                  </a:cubicBezTo>
                  <a:lnTo>
                    <a:pt x="863" y="1634"/>
                  </a:lnTo>
                  <a:cubicBezTo>
                    <a:pt x="864" y="1634"/>
                    <a:pt x="865" y="1663"/>
                    <a:pt x="868" y="1723"/>
                  </a:cubicBezTo>
                  <a:cubicBezTo>
                    <a:pt x="870" y="1753"/>
                    <a:pt x="871" y="1768"/>
                    <a:pt x="872" y="1768"/>
                  </a:cubicBezTo>
                  <a:cubicBezTo>
                    <a:pt x="872" y="1768"/>
                    <a:pt x="873" y="1753"/>
                    <a:pt x="875" y="1723"/>
                  </a:cubicBezTo>
                  <a:cubicBezTo>
                    <a:pt x="875" y="1693"/>
                    <a:pt x="875" y="1678"/>
                    <a:pt x="876" y="1678"/>
                  </a:cubicBezTo>
                  <a:cubicBezTo>
                    <a:pt x="877" y="1678"/>
                    <a:pt x="878" y="1693"/>
                    <a:pt x="878" y="1723"/>
                  </a:cubicBezTo>
                  <a:cubicBezTo>
                    <a:pt x="880" y="1765"/>
                    <a:pt x="882" y="1807"/>
                    <a:pt x="883" y="1807"/>
                  </a:cubicBezTo>
                  <a:cubicBezTo>
                    <a:pt x="884" y="1807"/>
                    <a:pt x="884" y="1800"/>
                    <a:pt x="884" y="1783"/>
                  </a:cubicBezTo>
                  <a:cubicBezTo>
                    <a:pt x="884" y="1783"/>
                    <a:pt x="887" y="1783"/>
                    <a:pt x="890" y="1842"/>
                  </a:cubicBezTo>
                  <a:cubicBezTo>
                    <a:pt x="891" y="1860"/>
                    <a:pt x="892" y="1867"/>
                    <a:pt x="893" y="1867"/>
                  </a:cubicBezTo>
                  <a:cubicBezTo>
                    <a:pt x="895" y="1867"/>
                    <a:pt x="898" y="1827"/>
                    <a:pt x="900" y="1786"/>
                  </a:cubicBezTo>
                  <a:cubicBezTo>
                    <a:pt x="904" y="1728"/>
                    <a:pt x="908" y="1699"/>
                    <a:pt x="909" y="1699"/>
                  </a:cubicBezTo>
                  <a:cubicBezTo>
                    <a:pt x="911" y="1699"/>
                    <a:pt x="911" y="1728"/>
                    <a:pt x="909" y="1786"/>
                  </a:cubicBezTo>
                  <a:cubicBezTo>
                    <a:pt x="908" y="1832"/>
                    <a:pt x="910" y="1852"/>
                    <a:pt x="912" y="1852"/>
                  </a:cubicBezTo>
                  <a:cubicBezTo>
                    <a:pt x="916" y="1852"/>
                    <a:pt x="923" y="1802"/>
                    <a:pt x="925" y="1729"/>
                  </a:cubicBezTo>
                  <a:cubicBezTo>
                    <a:pt x="927" y="1662"/>
                    <a:pt x="927" y="1634"/>
                    <a:pt x="928" y="1634"/>
                  </a:cubicBezTo>
                  <a:cubicBezTo>
                    <a:pt x="928" y="1634"/>
                    <a:pt x="928" y="1648"/>
                    <a:pt x="928" y="1673"/>
                  </a:cubicBezTo>
                  <a:cubicBezTo>
                    <a:pt x="928" y="1729"/>
                    <a:pt x="931" y="1732"/>
                    <a:pt x="931" y="1732"/>
                  </a:cubicBezTo>
                  <a:cubicBezTo>
                    <a:pt x="934" y="1732"/>
                    <a:pt x="937" y="1732"/>
                    <a:pt x="937" y="1792"/>
                  </a:cubicBezTo>
                  <a:cubicBezTo>
                    <a:pt x="937" y="1792"/>
                    <a:pt x="940" y="1792"/>
                    <a:pt x="947" y="1732"/>
                  </a:cubicBezTo>
                  <a:cubicBezTo>
                    <a:pt x="949" y="1689"/>
                    <a:pt x="952" y="1670"/>
                    <a:pt x="955" y="1670"/>
                  </a:cubicBezTo>
                  <a:cubicBezTo>
                    <a:pt x="959" y="1670"/>
                    <a:pt x="964" y="1721"/>
                    <a:pt x="966" y="1795"/>
                  </a:cubicBezTo>
                  <a:lnTo>
                    <a:pt x="972" y="1736"/>
                  </a:lnTo>
                  <a:cubicBezTo>
                    <a:pt x="974" y="1664"/>
                    <a:pt x="976" y="1614"/>
                    <a:pt x="977" y="1614"/>
                  </a:cubicBezTo>
                  <a:cubicBezTo>
                    <a:pt x="978" y="1614"/>
                    <a:pt x="978" y="1633"/>
                    <a:pt x="978" y="1679"/>
                  </a:cubicBezTo>
                  <a:lnTo>
                    <a:pt x="978" y="1739"/>
                  </a:lnTo>
                  <a:cubicBezTo>
                    <a:pt x="979" y="1694"/>
                    <a:pt x="982" y="1675"/>
                    <a:pt x="984" y="1675"/>
                  </a:cubicBezTo>
                  <a:cubicBezTo>
                    <a:pt x="989" y="1675"/>
                    <a:pt x="994" y="1726"/>
                    <a:pt x="994" y="1798"/>
                  </a:cubicBezTo>
                  <a:cubicBezTo>
                    <a:pt x="994" y="1858"/>
                    <a:pt x="994" y="1858"/>
                    <a:pt x="997" y="1858"/>
                  </a:cubicBezTo>
                  <a:lnTo>
                    <a:pt x="997" y="1798"/>
                  </a:lnTo>
                  <a:cubicBezTo>
                    <a:pt x="997" y="1761"/>
                    <a:pt x="997" y="1720"/>
                    <a:pt x="1000" y="1682"/>
                  </a:cubicBezTo>
                  <a:cubicBezTo>
                    <a:pt x="1003" y="1682"/>
                    <a:pt x="1006" y="1682"/>
                    <a:pt x="1006" y="1742"/>
                  </a:cubicBezTo>
                  <a:cubicBezTo>
                    <a:pt x="1009" y="1784"/>
                    <a:pt x="1011" y="1826"/>
                    <a:pt x="1012" y="1826"/>
                  </a:cubicBezTo>
                  <a:cubicBezTo>
                    <a:pt x="1012" y="1826"/>
                    <a:pt x="1013" y="1819"/>
                    <a:pt x="1013" y="1801"/>
                  </a:cubicBezTo>
                  <a:cubicBezTo>
                    <a:pt x="1013" y="1801"/>
                    <a:pt x="1016" y="1801"/>
                    <a:pt x="1019" y="1861"/>
                  </a:cubicBezTo>
                  <a:lnTo>
                    <a:pt x="1031" y="1864"/>
                  </a:lnTo>
                  <a:cubicBezTo>
                    <a:pt x="1033" y="1834"/>
                    <a:pt x="1035" y="1819"/>
                    <a:pt x="1037" y="1819"/>
                  </a:cubicBezTo>
                  <a:cubicBezTo>
                    <a:pt x="1039" y="1819"/>
                    <a:pt x="1041" y="1834"/>
                    <a:pt x="1041" y="1864"/>
                  </a:cubicBezTo>
                  <a:cubicBezTo>
                    <a:pt x="1041" y="1864"/>
                    <a:pt x="1047" y="1864"/>
                    <a:pt x="1050" y="1808"/>
                  </a:cubicBezTo>
                  <a:cubicBezTo>
                    <a:pt x="1056" y="1808"/>
                    <a:pt x="1060" y="1808"/>
                    <a:pt x="1060" y="1867"/>
                  </a:cubicBezTo>
                  <a:cubicBezTo>
                    <a:pt x="1060" y="1897"/>
                    <a:pt x="1060" y="1912"/>
                    <a:pt x="1060" y="1912"/>
                  </a:cubicBezTo>
                  <a:cubicBezTo>
                    <a:pt x="1060" y="1912"/>
                    <a:pt x="1061" y="1897"/>
                    <a:pt x="1063" y="1867"/>
                  </a:cubicBezTo>
                  <a:cubicBezTo>
                    <a:pt x="1063" y="1819"/>
                    <a:pt x="1065" y="1810"/>
                    <a:pt x="1067" y="1810"/>
                  </a:cubicBezTo>
                  <a:cubicBezTo>
                    <a:pt x="1068" y="1810"/>
                    <a:pt x="1068" y="1810"/>
                    <a:pt x="1069" y="1811"/>
                  </a:cubicBezTo>
                  <a:lnTo>
                    <a:pt x="1075" y="1811"/>
                  </a:lnTo>
                  <a:cubicBezTo>
                    <a:pt x="1075" y="1751"/>
                    <a:pt x="1075" y="1751"/>
                    <a:pt x="1078" y="1751"/>
                  </a:cubicBezTo>
                  <a:cubicBezTo>
                    <a:pt x="1082" y="1751"/>
                    <a:pt x="1091" y="1814"/>
                    <a:pt x="1094" y="1814"/>
                  </a:cubicBezTo>
                  <a:cubicBezTo>
                    <a:pt x="1103" y="1814"/>
                    <a:pt x="1103" y="1814"/>
                    <a:pt x="1100" y="1754"/>
                  </a:cubicBezTo>
                  <a:cubicBezTo>
                    <a:pt x="1098" y="1754"/>
                    <a:pt x="1098" y="1728"/>
                    <a:pt x="1099" y="1728"/>
                  </a:cubicBezTo>
                  <a:lnTo>
                    <a:pt x="1099" y="1728"/>
                  </a:lnTo>
                  <a:cubicBezTo>
                    <a:pt x="1100" y="1728"/>
                    <a:pt x="1101" y="1735"/>
                    <a:pt x="1103" y="1754"/>
                  </a:cubicBezTo>
                  <a:cubicBezTo>
                    <a:pt x="1107" y="1754"/>
                    <a:pt x="1116" y="1817"/>
                    <a:pt x="1125" y="1817"/>
                  </a:cubicBezTo>
                  <a:cubicBezTo>
                    <a:pt x="1128" y="1818"/>
                    <a:pt x="1130" y="1818"/>
                    <a:pt x="1131" y="1818"/>
                  </a:cubicBezTo>
                  <a:cubicBezTo>
                    <a:pt x="1138" y="1818"/>
                    <a:pt x="1138" y="1809"/>
                    <a:pt x="1138" y="1761"/>
                  </a:cubicBezTo>
                  <a:cubicBezTo>
                    <a:pt x="1136" y="1701"/>
                    <a:pt x="1136" y="1671"/>
                    <a:pt x="1137" y="1671"/>
                  </a:cubicBezTo>
                  <a:lnTo>
                    <a:pt x="1137" y="1671"/>
                  </a:lnTo>
                  <a:cubicBezTo>
                    <a:pt x="1138" y="1671"/>
                    <a:pt x="1139" y="1701"/>
                    <a:pt x="1141" y="1761"/>
                  </a:cubicBezTo>
                  <a:cubicBezTo>
                    <a:pt x="1145" y="1830"/>
                    <a:pt x="1147" y="1859"/>
                    <a:pt x="1149" y="1859"/>
                  </a:cubicBezTo>
                  <a:cubicBezTo>
                    <a:pt x="1150" y="1859"/>
                    <a:pt x="1150" y="1845"/>
                    <a:pt x="1150" y="1820"/>
                  </a:cubicBezTo>
                  <a:cubicBezTo>
                    <a:pt x="1153" y="1772"/>
                    <a:pt x="1153" y="1763"/>
                    <a:pt x="1155" y="1763"/>
                  </a:cubicBezTo>
                  <a:cubicBezTo>
                    <a:pt x="1156" y="1763"/>
                    <a:pt x="1156" y="1763"/>
                    <a:pt x="1157" y="1764"/>
                  </a:cubicBezTo>
                  <a:cubicBezTo>
                    <a:pt x="1157" y="1792"/>
                    <a:pt x="1158" y="1807"/>
                    <a:pt x="1159" y="1807"/>
                  </a:cubicBezTo>
                  <a:cubicBezTo>
                    <a:pt x="1161" y="1807"/>
                    <a:pt x="1163" y="1793"/>
                    <a:pt x="1166" y="1764"/>
                  </a:cubicBezTo>
                  <a:cubicBezTo>
                    <a:pt x="1169" y="1764"/>
                    <a:pt x="1169" y="1764"/>
                    <a:pt x="1169" y="1823"/>
                  </a:cubicBezTo>
                  <a:lnTo>
                    <a:pt x="1176" y="1823"/>
                  </a:lnTo>
                  <a:cubicBezTo>
                    <a:pt x="1178" y="1776"/>
                    <a:pt x="1183" y="1758"/>
                    <a:pt x="1188" y="1758"/>
                  </a:cubicBezTo>
                  <a:cubicBezTo>
                    <a:pt x="1195" y="1758"/>
                    <a:pt x="1202" y="1794"/>
                    <a:pt x="1204" y="1830"/>
                  </a:cubicBezTo>
                  <a:cubicBezTo>
                    <a:pt x="1204" y="1830"/>
                    <a:pt x="1207" y="1830"/>
                    <a:pt x="1210" y="1770"/>
                  </a:cubicBezTo>
                  <a:cubicBezTo>
                    <a:pt x="1212" y="1712"/>
                    <a:pt x="1213" y="1683"/>
                    <a:pt x="1214" y="1683"/>
                  </a:cubicBezTo>
                  <a:cubicBezTo>
                    <a:pt x="1215" y="1683"/>
                    <a:pt x="1216" y="1712"/>
                    <a:pt x="1216" y="1770"/>
                  </a:cubicBezTo>
                  <a:cubicBezTo>
                    <a:pt x="1216" y="1830"/>
                    <a:pt x="1216" y="1859"/>
                    <a:pt x="1217" y="1859"/>
                  </a:cubicBezTo>
                  <a:cubicBezTo>
                    <a:pt x="1217" y="1859"/>
                    <a:pt x="1218" y="1830"/>
                    <a:pt x="1219" y="1770"/>
                  </a:cubicBezTo>
                  <a:cubicBezTo>
                    <a:pt x="1221" y="1747"/>
                    <a:pt x="1224" y="1733"/>
                    <a:pt x="1227" y="1733"/>
                  </a:cubicBezTo>
                  <a:cubicBezTo>
                    <a:pt x="1232" y="1733"/>
                    <a:pt x="1237" y="1762"/>
                    <a:pt x="1235" y="1833"/>
                  </a:cubicBezTo>
                  <a:lnTo>
                    <a:pt x="1235" y="1952"/>
                  </a:lnTo>
                  <a:cubicBezTo>
                    <a:pt x="1238" y="1892"/>
                    <a:pt x="1241" y="1892"/>
                    <a:pt x="1241" y="1892"/>
                  </a:cubicBezTo>
                  <a:cubicBezTo>
                    <a:pt x="1241" y="1844"/>
                    <a:pt x="1243" y="1835"/>
                    <a:pt x="1249" y="1835"/>
                  </a:cubicBezTo>
                  <a:cubicBezTo>
                    <a:pt x="1251" y="1835"/>
                    <a:pt x="1252" y="1835"/>
                    <a:pt x="1254" y="1836"/>
                  </a:cubicBezTo>
                  <a:cubicBezTo>
                    <a:pt x="1260" y="1836"/>
                    <a:pt x="1273" y="1779"/>
                    <a:pt x="1279" y="1779"/>
                  </a:cubicBezTo>
                  <a:cubicBezTo>
                    <a:pt x="1285" y="1779"/>
                    <a:pt x="1295" y="1783"/>
                    <a:pt x="1298" y="1842"/>
                  </a:cubicBezTo>
                  <a:cubicBezTo>
                    <a:pt x="1301" y="1842"/>
                    <a:pt x="1304" y="1842"/>
                    <a:pt x="1310" y="1786"/>
                  </a:cubicBezTo>
                  <a:cubicBezTo>
                    <a:pt x="1312" y="1756"/>
                    <a:pt x="1314" y="1741"/>
                    <a:pt x="1316" y="1741"/>
                  </a:cubicBezTo>
                  <a:cubicBezTo>
                    <a:pt x="1318" y="1741"/>
                    <a:pt x="1320" y="1756"/>
                    <a:pt x="1320" y="1786"/>
                  </a:cubicBezTo>
                  <a:lnTo>
                    <a:pt x="1323" y="1786"/>
                  </a:lnTo>
                  <a:cubicBezTo>
                    <a:pt x="1329" y="1729"/>
                    <a:pt x="1332" y="1729"/>
                    <a:pt x="1332" y="1729"/>
                  </a:cubicBezTo>
                  <a:cubicBezTo>
                    <a:pt x="1332" y="1771"/>
                    <a:pt x="1334" y="1813"/>
                    <a:pt x="1336" y="1813"/>
                  </a:cubicBezTo>
                  <a:cubicBezTo>
                    <a:pt x="1337" y="1813"/>
                    <a:pt x="1338" y="1806"/>
                    <a:pt x="1338" y="1789"/>
                  </a:cubicBezTo>
                  <a:cubicBezTo>
                    <a:pt x="1338" y="1729"/>
                    <a:pt x="1342" y="1729"/>
                    <a:pt x="1348" y="1729"/>
                  </a:cubicBezTo>
                  <a:cubicBezTo>
                    <a:pt x="1351" y="1763"/>
                    <a:pt x="1386" y="1783"/>
                    <a:pt x="1415" y="1783"/>
                  </a:cubicBezTo>
                  <a:cubicBezTo>
                    <a:pt x="1438" y="1783"/>
                    <a:pt x="1458" y="1771"/>
                    <a:pt x="1458" y="1745"/>
                  </a:cubicBezTo>
                  <a:lnTo>
                    <a:pt x="1467" y="1748"/>
                  </a:lnTo>
                  <a:lnTo>
                    <a:pt x="1476" y="1748"/>
                  </a:lnTo>
                  <a:cubicBezTo>
                    <a:pt x="1476" y="1799"/>
                    <a:pt x="1479" y="1818"/>
                    <a:pt x="1483" y="1818"/>
                  </a:cubicBezTo>
                  <a:cubicBezTo>
                    <a:pt x="1489" y="1818"/>
                    <a:pt x="1496" y="1785"/>
                    <a:pt x="1501" y="1751"/>
                  </a:cubicBezTo>
                  <a:cubicBezTo>
                    <a:pt x="1505" y="1695"/>
                    <a:pt x="1508" y="1695"/>
                    <a:pt x="1511" y="1695"/>
                  </a:cubicBezTo>
                  <a:cubicBezTo>
                    <a:pt x="1511" y="1765"/>
                    <a:pt x="1514" y="1793"/>
                    <a:pt x="1518" y="1793"/>
                  </a:cubicBezTo>
                  <a:cubicBezTo>
                    <a:pt x="1521" y="1793"/>
                    <a:pt x="1524" y="1779"/>
                    <a:pt x="1527" y="1754"/>
                  </a:cubicBezTo>
                  <a:cubicBezTo>
                    <a:pt x="1528" y="1697"/>
                    <a:pt x="1530" y="1668"/>
                    <a:pt x="1531" y="1668"/>
                  </a:cubicBezTo>
                  <a:cubicBezTo>
                    <a:pt x="1532" y="1668"/>
                    <a:pt x="1533" y="1698"/>
                    <a:pt x="1533" y="1757"/>
                  </a:cubicBezTo>
                  <a:cubicBezTo>
                    <a:pt x="1533" y="1810"/>
                    <a:pt x="1534" y="1839"/>
                    <a:pt x="1536" y="1839"/>
                  </a:cubicBezTo>
                  <a:cubicBezTo>
                    <a:pt x="1538" y="1839"/>
                    <a:pt x="1542" y="1796"/>
                    <a:pt x="1545" y="1698"/>
                  </a:cubicBezTo>
                  <a:cubicBezTo>
                    <a:pt x="1547" y="1670"/>
                    <a:pt x="1548" y="1656"/>
                    <a:pt x="1548" y="1656"/>
                  </a:cubicBezTo>
                  <a:cubicBezTo>
                    <a:pt x="1549" y="1656"/>
                    <a:pt x="1550" y="1671"/>
                    <a:pt x="1552" y="1701"/>
                  </a:cubicBezTo>
                  <a:cubicBezTo>
                    <a:pt x="1553" y="1771"/>
                    <a:pt x="1555" y="1800"/>
                    <a:pt x="1556" y="1800"/>
                  </a:cubicBezTo>
                  <a:cubicBezTo>
                    <a:pt x="1557" y="1800"/>
                    <a:pt x="1558" y="1785"/>
                    <a:pt x="1558" y="1761"/>
                  </a:cubicBezTo>
                  <a:cubicBezTo>
                    <a:pt x="1559" y="1701"/>
                    <a:pt x="1561" y="1671"/>
                    <a:pt x="1563" y="1671"/>
                  </a:cubicBezTo>
                  <a:cubicBezTo>
                    <a:pt x="1564" y="1671"/>
                    <a:pt x="1566" y="1701"/>
                    <a:pt x="1567" y="1761"/>
                  </a:cubicBezTo>
                  <a:cubicBezTo>
                    <a:pt x="1570" y="1821"/>
                    <a:pt x="1572" y="1850"/>
                    <a:pt x="1573" y="1850"/>
                  </a:cubicBezTo>
                  <a:cubicBezTo>
                    <a:pt x="1574" y="1850"/>
                    <a:pt x="1575" y="1821"/>
                    <a:pt x="1577" y="1764"/>
                  </a:cubicBezTo>
                  <a:cubicBezTo>
                    <a:pt x="1578" y="1705"/>
                    <a:pt x="1582" y="1676"/>
                    <a:pt x="1586" y="1676"/>
                  </a:cubicBezTo>
                  <a:cubicBezTo>
                    <a:pt x="1590" y="1676"/>
                    <a:pt x="1594" y="1705"/>
                    <a:pt x="1595" y="1764"/>
                  </a:cubicBezTo>
                  <a:cubicBezTo>
                    <a:pt x="1598" y="1766"/>
                    <a:pt x="1600" y="1793"/>
                    <a:pt x="1601" y="1793"/>
                  </a:cubicBezTo>
                  <a:cubicBezTo>
                    <a:pt x="1601" y="1793"/>
                    <a:pt x="1602" y="1787"/>
                    <a:pt x="1602" y="1767"/>
                  </a:cubicBezTo>
                  <a:lnTo>
                    <a:pt x="1605" y="1826"/>
                  </a:lnTo>
                  <a:lnTo>
                    <a:pt x="1611" y="1826"/>
                  </a:lnTo>
                  <a:lnTo>
                    <a:pt x="1611" y="1767"/>
                  </a:lnTo>
                  <a:cubicBezTo>
                    <a:pt x="1614" y="1767"/>
                    <a:pt x="1633" y="1830"/>
                    <a:pt x="1655" y="1833"/>
                  </a:cubicBezTo>
                  <a:cubicBezTo>
                    <a:pt x="1663" y="1834"/>
                    <a:pt x="1670" y="1835"/>
                    <a:pt x="1676" y="1835"/>
                  </a:cubicBezTo>
                  <a:cubicBezTo>
                    <a:pt x="1692" y="1835"/>
                    <a:pt x="1695" y="1824"/>
                    <a:pt x="1693" y="1779"/>
                  </a:cubicBezTo>
                  <a:cubicBezTo>
                    <a:pt x="1691" y="1720"/>
                    <a:pt x="1692" y="1690"/>
                    <a:pt x="1693" y="1690"/>
                  </a:cubicBezTo>
                  <a:cubicBezTo>
                    <a:pt x="1695" y="1690"/>
                    <a:pt x="1697" y="1720"/>
                    <a:pt x="1699" y="1779"/>
                  </a:cubicBezTo>
                  <a:cubicBezTo>
                    <a:pt x="1702" y="1779"/>
                    <a:pt x="1708" y="1839"/>
                    <a:pt x="1715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0" y="1902"/>
                  </a:lnTo>
                  <a:cubicBezTo>
                    <a:pt x="1734" y="1835"/>
                    <a:pt x="1742" y="1808"/>
                    <a:pt x="1749" y="1808"/>
                  </a:cubicBezTo>
                  <a:cubicBezTo>
                    <a:pt x="1754" y="1808"/>
                    <a:pt x="1759" y="1823"/>
                    <a:pt x="1762" y="1848"/>
                  </a:cubicBezTo>
                  <a:cubicBezTo>
                    <a:pt x="1768" y="1848"/>
                    <a:pt x="1771" y="1848"/>
                    <a:pt x="1777" y="1792"/>
                  </a:cubicBezTo>
                  <a:cubicBezTo>
                    <a:pt x="1780" y="1762"/>
                    <a:pt x="1782" y="1747"/>
                    <a:pt x="1783" y="1747"/>
                  </a:cubicBezTo>
                  <a:cubicBezTo>
                    <a:pt x="1784" y="1747"/>
                    <a:pt x="1785" y="1762"/>
                    <a:pt x="1787" y="1792"/>
                  </a:cubicBezTo>
                  <a:cubicBezTo>
                    <a:pt x="1787" y="1827"/>
                    <a:pt x="1793" y="1863"/>
                    <a:pt x="1798" y="1863"/>
                  </a:cubicBezTo>
                  <a:cubicBezTo>
                    <a:pt x="1802" y="1863"/>
                    <a:pt x="1805" y="1845"/>
                    <a:pt x="1805" y="1795"/>
                  </a:cubicBezTo>
                  <a:lnTo>
                    <a:pt x="1809" y="1855"/>
                  </a:lnTo>
                  <a:cubicBezTo>
                    <a:pt x="1809" y="1872"/>
                    <a:pt x="1810" y="1879"/>
                    <a:pt x="1811" y="1879"/>
                  </a:cubicBezTo>
                  <a:cubicBezTo>
                    <a:pt x="1813" y="1879"/>
                    <a:pt x="1815" y="1837"/>
                    <a:pt x="1815" y="1795"/>
                  </a:cubicBezTo>
                  <a:cubicBezTo>
                    <a:pt x="1815" y="1743"/>
                    <a:pt x="1815" y="1715"/>
                    <a:pt x="1816" y="1715"/>
                  </a:cubicBezTo>
                  <a:cubicBezTo>
                    <a:pt x="1818" y="1715"/>
                    <a:pt x="1819" y="1759"/>
                    <a:pt x="1821" y="1858"/>
                  </a:cubicBezTo>
                  <a:cubicBezTo>
                    <a:pt x="1821" y="1926"/>
                    <a:pt x="1822" y="1954"/>
                    <a:pt x="1823" y="1954"/>
                  </a:cubicBezTo>
                  <a:cubicBezTo>
                    <a:pt x="1824" y="1954"/>
                    <a:pt x="1824" y="1940"/>
                    <a:pt x="1824" y="1917"/>
                  </a:cubicBezTo>
                  <a:cubicBezTo>
                    <a:pt x="1826" y="1875"/>
                    <a:pt x="1829" y="1833"/>
                    <a:pt x="1831" y="1833"/>
                  </a:cubicBezTo>
                  <a:cubicBezTo>
                    <a:pt x="1832" y="1833"/>
                    <a:pt x="1833" y="1840"/>
                    <a:pt x="1834" y="1858"/>
                  </a:cubicBezTo>
                  <a:cubicBezTo>
                    <a:pt x="1837" y="1858"/>
                    <a:pt x="1840" y="1858"/>
                    <a:pt x="1840" y="1742"/>
                  </a:cubicBezTo>
                  <a:cubicBezTo>
                    <a:pt x="1840" y="1682"/>
                    <a:pt x="1843" y="1682"/>
                    <a:pt x="1846" y="1682"/>
                  </a:cubicBezTo>
                  <a:cubicBezTo>
                    <a:pt x="1846" y="1742"/>
                    <a:pt x="1846" y="1742"/>
                    <a:pt x="1843" y="1801"/>
                  </a:cubicBezTo>
                  <a:lnTo>
                    <a:pt x="1849" y="1801"/>
                  </a:lnTo>
                  <a:cubicBezTo>
                    <a:pt x="1859" y="1842"/>
                    <a:pt x="1862" y="1880"/>
                    <a:pt x="1859" y="1920"/>
                  </a:cubicBezTo>
                  <a:cubicBezTo>
                    <a:pt x="1860" y="1945"/>
                    <a:pt x="1861" y="1960"/>
                    <a:pt x="1862" y="1960"/>
                  </a:cubicBezTo>
                  <a:cubicBezTo>
                    <a:pt x="1863" y="1960"/>
                    <a:pt x="1864" y="1931"/>
                    <a:pt x="1862" y="1861"/>
                  </a:cubicBezTo>
                  <a:cubicBezTo>
                    <a:pt x="1862" y="1745"/>
                    <a:pt x="1862" y="1745"/>
                    <a:pt x="1868" y="1745"/>
                  </a:cubicBezTo>
                  <a:cubicBezTo>
                    <a:pt x="1871" y="1745"/>
                    <a:pt x="1874" y="1745"/>
                    <a:pt x="1874" y="1804"/>
                  </a:cubicBezTo>
                  <a:cubicBezTo>
                    <a:pt x="1874" y="1864"/>
                    <a:pt x="1874" y="1864"/>
                    <a:pt x="1881" y="1864"/>
                  </a:cubicBezTo>
                  <a:cubicBezTo>
                    <a:pt x="1881" y="1864"/>
                    <a:pt x="1881" y="1864"/>
                    <a:pt x="1881" y="1864"/>
                  </a:cubicBezTo>
                  <a:cubicBezTo>
                    <a:pt x="1890" y="1864"/>
                    <a:pt x="1899" y="1691"/>
                    <a:pt x="1903" y="1573"/>
                  </a:cubicBezTo>
                  <a:cubicBezTo>
                    <a:pt x="1903" y="1513"/>
                    <a:pt x="1903" y="1483"/>
                    <a:pt x="1903" y="1483"/>
                  </a:cubicBezTo>
                  <a:cubicBezTo>
                    <a:pt x="1903" y="1483"/>
                    <a:pt x="1904" y="1513"/>
                    <a:pt x="1906" y="1573"/>
                  </a:cubicBezTo>
                  <a:cubicBezTo>
                    <a:pt x="1906" y="1632"/>
                    <a:pt x="1909" y="1632"/>
                    <a:pt x="1912" y="1632"/>
                  </a:cubicBezTo>
                  <a:cubicBezTo>
                    <a:pt x="1912" y="1612"/>
                    <a:pt x="1912" y="1606"/>
                    <a:pt x="1913" y="1606"/>
                  </a:cubicBezTo>
                  <a:lnTo>
                    <a:pt x="1913" y="1606"/>
                  </a:lnTo>
                  <a:cubicBezTo>
                    <a:pt x="1913" y="1606"/>
                    <a:pt x="1914" y="1632"/>
                    <a:pt x="1912" y="1632"/>
                  </a:cubicBezTo>
                  <a:cubicBezTo>
                    <a:pt x="1912" y="1692"/>
                    <a:pt x="1909" y="1692"/>
                    <a:pt x="1906" y="1692"/>
                  </a:cubicBezTo>
                  <a:lnTo>
                    <a:pt x="1906" y="1751"/>
                  </a:lnTo>
                  <a:cubicBezTo>
                    <a:pt x="1907" y="1811"/>
                    <a:pt x="1909" y="1841"/>
                    <a:pt x="1910" y="1841"/>
                  </a:cubicBezTo>
                  <a:cubicBezTo>
                    <a:pt x="1912" y="1841"/>
                    <a:pt x="1914" y="1811"/>
                    <a:pt x="1915" y="1751"/>
                  </a:cubicBezTo>
                  <a:cubicBezTo>
                    <a:pt x="1917" y="1721"/>
                    <a:pt x="1917" y="1707"/>
                    <a:pt x="1918" y="1707"/>
                  </a:cubicBezTo>
                  <a:cubicBezTo>
                    <a:pt x="1919" y="1707"/>
                    <a:pt x="1920" y="1721"/>
                    <a:pt x="1921" y="1751"/>
                  </a:cubicBezTo>
                  <a:cubicBezTo>
                    <a:pt x="1924" y="1794"/>
                    <a:pt x="1926" y="1837"/>
                    <a:pt x="1927" y="1837"/>
                  </a:cubicBezTo>
                  <a:cubicBezTo>
                    <a:pt x="1927" y="1837"/>
                    <a:pt x="1928" y="1830"/>
                    <a:pt x="1928" y="1814"/>
                  </a:cubicBezTo>
                  <a:cubicBezTo>
                    <a:pt x="1928" y="1814"/>
                    <a:pt x="1934" y="1814"/>
                    <a:pt x="1937" y="1873"/>
                  </a:cubicBezTo>
                  <a:cubicBezTo>
                    <a:pt x="1943" y="1873"/>
                    <a:pt x="1946" y="1873"/>
                    <a:pt x="1946" y="1814"/>
                  </a:cubicBezTo>
                  <a:cubicBezTo>
                    <a:pt x="1946" y="1757"/>
                    <a:pt x="1950" y="1757"/>
                    <a:pt x="1953" y="1757"/>
                  </a:cubicBezTo>
                  <a:cubicBezTo>
                    <a:pt x="1956" y="1757"/>
                    <a:pt x="1959" y="1757"/>
                    <a:pt x="1959" y="1698"/>
                  </a:cubicBezTo>
                  <a:cubicBezTo>
                    <a:pt x="1956" y="1660"/>
                    <a:pt x="1959" y="1620"/>
                    <a:pt x="1968" y="1582"/>
                  </a:cubicBezTo>
                  <a:cubicBezTo>
                    <a:pt x="1971" y="1557"/>
                    <a:pt x="1972" y="1543"/>
                    <a:pt x="1974" y="1543"/>
                  </a:cubicBezTo>
                  <a:cubicBezTo>
                    <a:pt x="1975" y="1543"/>
                    <a:pt x="1976" y="1572"/>
                    <a:pt x="1978" y="1642"/>
                  </a:cubicBezTo>
                  <a:cubicBezTo>
                    <a:pt x="1978" y="1701"/>
                    <a:pt x="1981" y="1701"/>
                    <a:pt x="1984" y="1701"/>
                  </a:cubicBezTo>
                  <a:cubicBezTo>
                    <a:pt x="1984" y="1701"/>
                    <a:pt x="1987" y="1701"/>
                    <a:pt x="1990" y="1761"/>
                  </a:cubicBezTo>
                  <a:cubicBezTo>
                    <a:pt x="1991" y="1779"/>
                    <a:pt x="1992" y="1786"/>
                    <a:pt x="1992" y="1786"/>
                  </a:cubicBezTo>
                  <a:cubicBezTo>
                    <a:pt x="1993" y="1786"/>
                    <a:pt x="1993" y="1746"/>
                    <a:pt x="1993" y="1704"/>
                  </a:cubicBezTo>
                  <a:cubicBezTo>
                    <a:pt x="1993" y="1645"/>
                    <a:pt x="1993" y="1585"/>
                    <a:pt x="1993" y="1585"/>
                  </a:cubicBezTo>
                  <a:cubicBezTo>
                    <a:pt x="1997" y="1585"/>
                    <a:pt x="2000" y="1704"/>
                    <a:pt x="2000" y="1764"/>
                  </a:cubicBezTo>
                  <a:cubicBezTo>
                    <a:pt x="2001" y="1823"/>
                    <a:pt x="2002" y="1853"/>
                    <a:pt x="2002" y="1853"/>
                  </a:cubicBezTo>
                  <a:cubicBezTo>
                    <a:pt x="2003" y="1853"/>
                    <a:pt x="2003" y="1823"/>
                    <a:pt x="2003" y="1764"/>
                  </a:cubicBezTo>
                  <a:cubicBezTo>
                    <a:pt x="2003" y="1722"/>
                    <a:pt x="2004" y="1681"/>
                    <a:pt x="2007" y="1681"/>
                  </a:cubicBezTo>
                  <a:cubicBezTo>
                    <a:pt x="2009" y="1681"/>
                    <a:pt x="2010" y="1688"/>
                    <a:pt x="2012" y="1707"/>
                  </a:cubicBezTo>
                  <a:cubicBezTo>
                    <a:pt x="2019" y="1707"/>
                    <a:pt x="2025" y="1707"/>
                    <a:pt x="2025" y="1767"/>
                  </a:cubicBezTo>
                  <a:cubicBezTo>
                    <a:pt x="2026" y="1787"/>
                    <a:pt x="2027" y="1793"/>
                    <a:pt x="2028" y="1793"/>
                  </a:cubicBezTo>
                  <a:cubicBezTo>
                    <a:pt x="2030" y="1793"/>
                    <a:pt x="2031" y="1767"/>
                    <a:pt x="2031" y="1767"/>
                  </a:cubicBezTo>
                  <a:cubicBezTo>
                    <a:pt x="2033" y="1739"/>
                    <a:pt x="2034" y="1725"/>
                    <a:pt x="2036" y="1725"/>
                  </a:cubicBezTo>
                  <a:cubicBezTo>
                    <a:pt x="2039" y="1725"/>
                    <a:pt x="2042" y="1740"/>
                    <a:pt x="2047" y="1770"/>
                  </a:cubicBezTo>
                  <a:cubicBezTo>
                    <a:pt x="2055" y="1830"/>
                    <a:pt x="2059" y="1860"/>
                    <a:pt x="2060" y="1860"/>
                  </a:cubicBezTo>
                  <a:cubicBezTo>
                    <a:pt x="2062" y="1860"/>
                    <a:pt x="2062" y="1831"/>
                    <a:pt x="2062" y="1773"/>
                  </a:cubicBezTo>
                  <a:cubicBezTo>
                    <a:pt x="2062" y="1739"/>
                    <a:pt x="2062" y="1704"/>
                    <a:pt x="2063" y="1704"/>
                  </a:cubicBezTo>
                  <a:cubicBezTo>
                    <a:pt x="2063" y="1704"/>
                    <a:pt x="2064" y="1723"/>
                    <a:pt x="2066" y="1773"/>
                  </a:cubicBezTo>
                  <a:cubicBezTo>
                    <a:pt x="2066" y="1791"/>
                    <a:pt x="2067" y="1798"/>
                    <a:pt x="2068" y="1798"/>
                  </a:cubicBezTo>
                  <a:cubicBezTo>
                    <a:pt x="2071" y="1798"/>
                    <a:pt x="2074" y="1757"/>
                    <a:pt x="2078" y="1717"/>
                  </a:cubicBezTo>
                  <a:cubicBezTo>
                    <a:pt x="2081" y="1657"/>
                    <a:pt x="2081" y="1538"/>
                    <a:pt x="2081" y="1479"/>
                  </a:cubicBezTo>
                  <a:cubicBezTo>
                    <a:pt x="2081" y="1411"/>
                    <a:pt x="2081" y="1383"/>
                    <a:pt x="2082" y="1383"/>
                  </a:cubicBezTo>
                  <a:cubicBezTo>
                    <a:pt x="2083" y="1383"/>
                    <a:pt x="2085" y="1397"/>
                    <a:pt x="2087" y="1422"/>
                  </a:cubicBezTo>
                  <a:cubicBezTo>
                    <a:pt x="2094" y="1460"/>
                    <a:pt x="2097" y="1501"/>
                    <a:pt x="2094" y="1541"/>
                  </a:cubicBezTo>
                  <a:cubicBezTo>
                    <a:pt x="2094" y="1595"/>
                    <a:pt x="2091" y="1598"/>
                    <a:pt x="2091" y="1598"/>
                  </a:cubicBezTo>
                  <a:cubicBezTo>
                    <a:pt x="2091" y="1598"/>
                    <a:pt x="2091" y="1598"/>
                    <a:pt x="2091" y="1598"/>
                  </a:cubicBezTo>
                  <a:lnTo>
                    <a:pt x="2087" y="1598"/>
                  </a:lnTo>
                  <a:cubicBezTo>
                    <a:pt x="2084" y="1638"/>
                    <a:pt x="2087" y="1679"/>
                    <a:pt x="2094" y="1717"/>
                  </a:cubicBezTo>
                  <a:cubicBezTo>
                    <a:pt x="2095" y="1747"/>
                    <a:pt x="2097" y="1762"/>
                    <a:pt x="2098" y="1762"/>
                  </a:cubicBezTo>
                  <a:cubicBezTo>
                    <a:pt x="2099" y="1762"/>
                    <a:pt x="2100" y="1748"/>
                    <a:pt x="2100" y="1720"/>
                  </a:cubicBezTo>
                  <a:cubicBezTo>
                    <a:pt x="2103" y="1779"/>
                    <a:pt x="2109" y="1779"/>
                    <a:pt x="2116" y="1779"/>
                  </a:cubicBezTo>
                  <a:cubicBezTo>
                    <a:pt x="2122" y="1779"/>
                    <a:pt x="2131" y="1783"/>
                    <a:pt x="2134" y="1842"/>
                  </a:cubicBezTo>
                  <a:cubicBezTo>
                    <a:pt x="2141" y="1842"/>
                    <a:pt x="2144" y="1842"/>
                    <a:pt x="2144" y="1783"/>
                  </a:cubicBezTo>
                  <a:cubicBezTo>
                    <a:pt x="2144" y="1715"/>
                    <a:pt x="2145" y="1687"/>
                    <a:pt x="2146" y="1687"/>
                  </a:cubicBezTo>
                  <a:cubicBezTo>
                    <a:pt x="2146" y="1687"/>
                    <a:pt x="2147" y="1701"/>
                    <a:pt x="2147" y="1726"/>
                  </a:cubicBezTo>
                  <a:cubicBezTo>
                    <a:pt x="2149" y="1799"/>
                    <a:pt x="2166" y="1853"/>
                    <a:pt x="2179" y="1853"/>
                  </a:cubicBezTo>
                  <a:cubicBezTo>
                    <a:pt x="2187" y="1853"/>
                    <a:pt x="2193" y="1835"/>
                    <a:pt x="2194" y="1792"/>
                  </a:cubicBezTo>
                  <a:lnTo>
                    <a:pt x="2200" y="1792"/>
                  </a:lnTo>
                  <a:cubicBezTo>
                    <a:pt x="2203" y="1823"/>
                    <a:pt x="2210" y="1838"/>
                    <a:pt x="2216" y="1838"/>
                  </a:cubicBezTo>
                  <a:cubicBezTo>
                    <a:pt x="2222" y="1838"/>
                    <a:pt x="2227" y="1824"/>
                    <a:pt x="2228" y="1795"/>
                  </a:cubicBezTo>
                  <a:lnTo>
                    <a:pt x="2238" y="1798"/>
                  </a:lnTo>
                  <a:cubicBezTo>
                    <a:pt x="2241" y="1828"/>
                    <a:pt x="2243" y="1843"/>
                    <a:pt x="2245" y="1843"/>
                  </a:cubicBezTo>
                  <a:cubicBezTo>
                    <a:pt x="2247" y="1843"/>
                    <a:pt x="2249" y="1828"/>
                    <a:pt x="2250" y="1798"/>
                  </a:cubicBezTo>
                  <a:cubicBezTo>
                    <a:pt x="2253" y="1756"/>
                    <a:pt x="2253" y="1715"/>
                    <a:pt x="2253" y="1715"/>
                  </a:cubicBezTo>
                  <a:cubicBezTo>
                    <a:pt x="2254" y="1715"/>
                    <a:pt x="2254" y="1722"/>
                    <a:pt x="2254" y="1739"/>
                  </a:cubicBezTo>
                  <a:cubicBezTo>
                    <a:pt x="2254" y="1798"/>
                    <a:pt x="2260" y="1798"/>
                    <a:pt x="2272" y="1801"/>
                  </a:cubicBezTo>
                  <a:cubicBezTo>
                    <a:pt x="2275" y="1802"/>
                    <a:pt x="2277" y="1802"/>
                    <a:pt x="2278" y="1802"/>
                  </a:cubicBezTo>
                  <a:cubicBezTo>
                    <a:pt x="2285" y="1802"/>
                    <a:pt x="2284" y="1793"/>
                    <a:pt x="2282" y="1745"/>
                  </a:cubicBezTo>
                  <a:cubicBezTo>
                    <a:pt x="2285" y="1728"/>
                    <a:pt x="2288" y="1720"/>
                    <a:pt x="2290" y="1720"/>
                  </a:cubicBezTo>
                  <a:cubicBezTo>
                    <a:pt x="2294" y="1720"/>
                    <a:pt x="2294" y="1762"/>
                    <a:pt x="2294" y="1804"/>
                  </a:cubicBezTo>
                  <a:cubicBezTo>
                    <a:pt x="2293" y="1858"/>
                    <a:pt x="2293" y="1887"/>
                    <a:pt x="2295" y="1887"/>
                  </a:cubicBezTo>
                  <a:cubicBezTo>
                    <a:pt x="2296" y="1887"/>
                    <a:pt x="2299" y="1843"/>
                    <a:pt x="2301" y="1745"/>
                  </a:cubicBezTo>
                  <a:cubicBezTo>
                    <a:pt x="2302" y="1677"/>
                    <a:pt x="2305" y="1649"/>
                    <a:pt x="2307" y="1649"/>
                  </a:cubicBezTo>
                  <a:cubicBezTo>
                    <a:pt x="2309" y="1649"/>
                    <a:pt x="2310" y="1664"/>
                    <a:pt x="2310" y="1689"/>
                  </a:cubicBezTo>
                  <a:cubicBezTo>
                    <a:pt x="2310" y="1748"/>
                    <a:pt x="2307" y="1748"/>
                    <a:pt x="2304" y="1748"/>
                  </a:cubicBezTo>
                  <a:lnTo>
                    <a:pt x="2304" y="1864"/>
                  </a:lnTo>
                  <a:cubicBezTo>
                    <a:pt x="2307" y="1864"/>
                    <a:pt x="2307" y="1864"/>
                    <a:pt x="2310" y="1808"/>
                  </a:cubicBezTo>
                  <a:cubicBezTo>
                    <a:pt x="2310" y="1808"/>
                    <a:pt x="2313" y="1808"/>
                    <a:pt x="2316" y="1748"/>
                  </a:cubicBezTo>
                  <a:cubicBezTo>
                    <a:pt x="2319" y="1689"/>
                    <a:pt x="2319" y="1629"/>
                    <a:pt x="2316" y="1573"/>
                  </a:cubicBezTo>
                  <a:cubicBezTo>
                    <a:pt x="2313" y="1513"/>
                    <a:pt x="2316" y="1513"/>
                    <a:pt x="2319" y="1513"/>
                  </a:cubicBezTo>
                  <a:cubicBezTo>
                    <a:pt x="2326" y="1573"/>
                    <a:pt x="2326" y="1632"/>
                    <a:pt x="2322" y="1692"/>
                  </a:cubicBezTo>
                  <a:cubicBezTo>
                    <a:pt x="2319" y="1729"/>
                    <a:pt x="2316" y="1770"/>
                    <a:pt x="2319" y="1808"/>
                  </a:cubicBezTo>
                  <a:cubicBezTo>
                    <a:pt x="2319" y="1819"/>
                    <a:pt x="2320" y="1824"/>
                    <a:pt x="2321" y="1824"/>
                  </a:cubicBezTo>
                  <a:cubicBezTo>
                    <a:pt x="2325" y="1824"/>
                    <a:pt x="2336" y="1729"/>
                    <a:pt x="2338" y="1632"/>
                  </a:cubicBezTo>
                  <a:lnTo>
                    <a:pt x="2338" y="1692"/>
                  </a:lnTo>
                  <a:cubicBezTo>
                    <a:pt x="2338" y="1751"/>
                    <a:pt x="2344" y="1751"/>
                    <a:pt x="2351" y="1754"/>
                  </a:cubicBezTo>
                  <a:cubicBezTo>
                    <a:pt x="2357" y="1754"/>
                    <a:pt x="2360" y="1754"/>
                    <a:pt x="2360" y="1695"/>
                  </a:cubicBezTo>
                  <a:cubicBezTo>
                    <a:pt x="2357" y="1657"/>
                    <a:pt x="2360" y="1616"/>
                    <a:pt x="2363" y="1579"/>
                  </a:cubicBezTo>
                  <a:cubicBezTo>
                    <a:pt x="2360" y="1538"/>
                    <a:pt x="2357" y="1497"/>
                    <a:pt x="2360" y="1460"/>
                  </a:cubicBezTo>
                  <a:lnTo>
                    <a:pt x="2360" y="1460"/>
                  </a:lnTo>
                  <a:cubicBezTo>
                    <a:pt x="2360" y="1460"/>
                    <a:pt x="2366" y="1519"/>
                    <a:pt x="2370" y="1579"/>
                  </a:cubicBezTo>
                  <a:cubicBezTo>
                    <a:pt x="2376" y="1698"/>
                    <a:pt x="2382" y="1757"/>
                    <a:pt x="2395" y="1761"/>
                  </a:cubicBezTo>
                  <a:cubicBezTo>
                    <a:pt x="2401" y="1761"/>
                    <a:pt x="2410" y="1761"/>
                    <a:pt x="2413" y="1820"/>
                  </a:cubicBezTo>
                  <a:cubicBezTo>
                    <a:pt x="2415" y="1821"/>
                    <a:pt x="2416" y="1821"/>
                    <a:pt x="2417" y="1821"/>
                  </a:cubicBezTo>
                  <a:cubicBezTo>
                    <a:pt x="2421" y="1821"/>
                    <a:pt x="2423" y="1812"/>
                    <a:pt x="2423" y="1764"/>
                  </a:cubicBezTo>
                  <a:lnTo>
                    <a:pt x="2429" y="1764"/>
                  </a:lnTo>
                  <a:cubicBezTo>
                    <a:pt x="2431" y="1794"/>
                    <a:pt x="2433" y="1809"/>
                    <a:pt x="2435" y="1809"/>
                  </a:cubicBezTo>
                  <a:cubicBezTo>
                    <a:pt x="2437" y="1809"/>
                    <a:pt x="2438" y="1795"/>
                    <a:pt x="2438" y="1767"/>
                  </a:cubicBezTo>
                  <a:cubicBezTo>
                    <a:pt x="2439" y="1747"/>
                    <a:pt x="2441" y="1740"/>
                    <a:pt x="2442" y="1740"/>
                  </a:cubicBezTo>
                  <a:cubicBezTo>
                    <a:pt x="2444" y="1740"/>
                    <a:pt x="2446" y="1767"/>
                    <a:pt x="2448" y="1767"/>
                  </a:cubicBezTo>
                  <a:cubicBezTo>
                    <a:pt x="2451" y="1820"/>
                    <a:pt x="2452" y="1850"/>
                    <a:pt x="2453" y="1850"/>
                  </a:cubicBezTo>
                  <a:cubicBezTo>
                    <a:pt x="2453" y="1850"/>
                    <a:pt x="2453" y="1806"/>
                    <a:pt x="2451" y="1707"/>
                  </a:cubicBezTo>
                  <a:cubicBezTo>
                    <a:pt x="2451" y="1667"/>
                    <a:pt x="2448" y="1629"/>
                    <a:pt x="2442" y="1588"/>
                  </a:cubicBezTo>
                  <a:lnTo>
                    <a:pt x="2432" y="1588"/>
                  </a:lnTo>
                  <a:lnTo>
                    <a:pt x="2442" y="1529"/>
                  </a:lnTo>
                  <a:cubicBezTo>
                    <a:pt x="2448" y="1491"/>
                    <a:pt x="2451" y="1450"/>
                    <a:pt x="2451" y="1413"/>
                  </a:cubicBezTo>
                  <a:cubicBezTo>
                    <a:pt x="2451" y="1394"/>
                    <a:pt x="2451" y="1372"/>
                    <a:pt x="2454" y="1353"/>
                  </a:cubicBezTo>
                  <a:lnTo>
                    <a:pt x="2454" y="1472"/>
                  </a:lnTo>
                  <a:cubicBezTo>
                    <a:pt x="2451" y="1532"/>
                    <a:pt x="2451" y="1588"/>
                    <a:pt x="2451" y="1648"/>
                  </a:cubicBezTo>
                  <a:cubicBezTo>
                    <a:pt x="2453" y="1722"/>
                    <a:pt x="2457" y="1773"/>
                    <a:pt x="2460" y="1773"/>
                  </a:cubicBezTo>
                  <a:cubicBezTo>
                    <a:pt x="2462" y="1773"/>
                    <a:pt x="2464" y="1754"/>
                    <a:pt x="2464" y="1710"/>
                  </a:cubicBezTo>
                  <a:cubicBezTo>
                    <a:pt x="2467" y="1710"/>
                    <a:pt x="2467" y="1710"/>
                    <a:pt x="2470" y="1770"/>
                  </a:cubicBezTo>
                  <a:cubicBezTo>
                    <a:pt x="2470" y="1795"/>
                    <a:pt x="2470" y="1809"/>
                    <a:pt x="2471" y="1809"/>
                  </a:cubicBezTo>
                  <a:cubicBezTo>
                    <a:pt x="2472" y="1809"/>
                    <a:pt x="2474" y="1780"/>
                    <a:pt x="2476" y="1710"/>
                  </a:cubicBezTo>
                  <a:cubicBezTo>
                    <a:pt x="2478" y="1653"/>
                    <a:pt x="2479" y="1624"/>
                    <a:pt x="2481" y="1624"/>
                  </a:cubicBezTo>
                  <a:cubicBezTo>
                    <a:pt x="2482" y="1624"/>
                    <a:pt x="2484" y="1654"/>
                    <a:pt x="2485" y="1714"/>
                  </a:cubicBezTo>
                  <a:cubicBezTo>
                    <a:pt x="2489" y="1783"/>
                    <a:pt x="2495" y="1812"/>
                    <a:pt x="2499" y="1812"/>
                  </a:cubicBezTo>
                  <a:cubicBezTo>
                    <a:pt x="2502" y="1812"/>
                    <a:pt x="2504" y="1798"/>
                    <a:pt x="2504" y="1773"/>
                  </a:cubicBezTo>
                  <a:cubicBezTo>
                    <a:pt x="2504" y="1706"/>
                    <a:pt x="2507" y="1677"/>
                    <a:pt x="2511" y="1677"/>
                  </a:cubicBezTo>
                  <a:cubicBezTo>
                    <a:pt x="2513" y="1677"/>
                    <a:pt x="2515" y="1692"/>
                    <a:pt x="2517" y="1717"/>
                  </a:cubicBezTo>
                  <a:cubicBezTo>
                    <a:pt x="2518" y="1747"/>
                    <a:pt x="2520" y="1762"/>
                    <a:pt x="2522" y="1762"/>
                  </a:cubicBezTo>
                  <a:cubicBezTo>
                    <a:pt x="2523" y="1762"/>
                    <a:pt x="2525" y="1748"/>
                    <a:pt x="2526" y="1720"/>
                  </a:cubicBezTo>
                  <a:cubicBezTo>
                    <a:pt x="2526" y="1760"/>
                    <a:pt x="2528" y="1802"/>
                    <a:pt x="2530" y="1802"/>
                  </a:cubicBezTo>
                  <a:cubicBezTo>
                    <a:pt x="2531" y="1802"/>
                    <a:pt x="2532" y="1795"/>
                    <a:pt x="2532" y="1779"/>
                  </a:cubicBezTo>
                  <a:cubicBezTo>
                    <a:pt x="2532" y="1779"/>
                    <a:pt x="2536" y="1779"/>
                    <a:pt x="2532" y="1720"/>
                  </a:cubicBezTo>
                  <a:cubicBezTo>
                    <a:pt x="2532" y="1720"/>
                    <a:pt x="2536" y="1660"/>
                    <a:pt x="2539" y="1601"/>
                  </a:cubicBezTo>
                  <a:cubicBezTo>
                    <a:pt x="2536" y="1563"/>
                    <a:pt x="2532" y="1522"/>
                    <a:pt x="2536" y="1485"/>
                  </a:cubicBezTo>
                  <a:cubicBezTo>
                    <a:pt x="2536" y="1470"/>
                    <a:pt x="2536" y="1463"/>
                    <a:pt x="2538" y="1463"/>
                  </a:cubicBezTo>
                  <a:cubicBezTo>
                    <a:pt x="2541" y="1463"/>
                    <a:pt x="2550" y="1530"/>
                    <a:pt x="2554" y="1663"/>
                  </a:cubicBezTo>
                  <a:lnTo>
                    <a:pt x="2561" y="1783"/>
                  </a:lnTo>
                  <a:lnTo>
                    <a:pt x="2561" y="1663"/>
                  </a:lnTo>
                  <a:cubicBezTo>
                    <a:pt x="2564" y="1663"/>
                    <a:pt x="2567" y="1667"/>
                    <a:pt x="2567" y="1723"/>
                  </a:cubicBezTo>
                  <a:cubicBezTo>
                    <a:pt x="2567" y="1783"/>
                    <a:pt x="2567" y="1783"/>
                    <a:pt x="2570" y="1783"/>
                  </a:cubicBezTo>
                  <a:cubicBezTo>
                    <a:pt x="2570" y="1783"/>
                    <a:pt x="2570" y="1783"/>
                    <a:pt x="2570" y="1783"/>
                  </a:cubicBezTo>
                  <a:cubicBezTo>
                    <a:pt x="2571" y="1783"/>
                    <a:pt x="2573" y="1780"/>
                    <a:pt x="2573" y="1726"/>
                  </a:cubicBezTo>
                  <a:cubicBezTo>
                    <a:pt x="2573" y="1656"/>
                    <a:pt x="2573" y="1627"/>
                    <a:pt x="2574" y="1627"/>
                  </a:cubicBezTo>
                  <a:cubicBezTo>
                    <a:pt x="2574" y="1627"/>
                    <a:pt x="2575" y="1642"/>
                    <a:pt x="2576" y="1667"/>
                  </a:cubicBezTo>
                  <a:cubicBezTo>
                    <a:pt x="2578" y="1726"/>
                    <a:pt x="2579" y="1756"/>
                    <a:pt x="2581" y="1756"/>
                  </a:cubicBezTo>
                  <a:cubicBezTo>
                    <a:pt x="2583" y="1756"/>
                    <a:pt x="2584" y="1726"/>
                    <a:pt x="2586" y="1667"/>
                  </a:cubicBezTo>
                  <a:cubicBezTo>
                    <a:pt x="2586" y="1609"/>
                    <a:pt x="2586" y="1580"/>
                    <a:pt x="2586" y="1580"/>
                  </a:cubicBezTo>
                  <a:cubicBezTo>
                    <a:pt x="2587" y="1580"/>
                    <a:pt x="2587" y="1609"/>
                    <a:pt x="2589" y="1667"/>
                  </a:cubicBezTo>
                  <a:cubicBezTo>
                    <a:pt x="2586" y="1707"/>
                    <a:pt x="2589" y="1748"/>
                    <a:pt x="2595" y="1786"/>
                  </a:cubicBezTo>
                  <a:lnTo>
                    <a:pt x="2595" y="1729"/>
                  </a:lnTo>
                  <a:cubicBezTo>
                    <a:pt x="2595" y="1660"/>
                    <a:pt x="2596" y="1631"/>
                    <a:pt x="2598" y="1631"/>
                  </a:cubicBezTo>
                  <a:cubicBezTo>
                    <a:pt x="2599" y="1631"/>
                    <a:pt x="2600" y="1645"/>
                    <a:pt x="2601" y="1670"/>
                  </a:cubicBezTo>
                  <a:cubicBezTo>
                    <a:pt x="2601" y="1700"/>
                    <a:pt x="2602" y="1714"/>
                    <a:pt x="2604" y="1714"/>
                  </a:cubicBezTo>
                  <a:cubicBezTo>
                    <a:pt x="2605" y="1714"/>
                    <a:pt x="2608" y="1700"/>
                    <a:pt x="2611" y="1670"/>
                  </a:cubicBezTo>
                  <a:cubicBezTo>
                    <a:pt x="2617" y="1673"/>
                    <a:pt x="2620" y="1673"/>
                    <a:pt x="2620" y="1732"/>
                  </a:cubicBezTo>
                  <a:cubicBezTo>
                    <a:pt x="2620" y="1790"/>
                    <a:pt x="2620" y="1819"/>
                    <a:pt x="2621" y="1819"/>
                  </a:cubicBezTo>
                  <a:cubicBezTo>
                    <a:pt x="2621" y="1819"/>
                    <a:pt x="2622" y="1790"/>
                    <a:pt x="2623" y="1732"/>
                  </a:cubicBezTo>
                  <a:cubicBezTo>
                    <a:pt x="2625" y="1703"/>
                    <a:pt x="2626" y="1688"/>
                    <a:pt x="2627" y="1688"/>
                  </a:cubicBezTo>
                  <a:cubicBezTo>
                    <a:pt x="2628" y="1688"/>
                    <a:pt x="2630" y="1703"/>
                    <a:pt x="2633" y="1732"/>
                  </a:cubicBezTo>
                  <a:cubicBezTo>
                    <a:pt x="2634" y="1763"/>
                    <a:pt x="2635" y="1777"/>
                    <a:pt x="2636" y="1777"/>
                  </a:cubicBezTo>
                  <a:cubicBezTo>
                    <a:pt x="2637" y="1777"/>
                    <a:pt x="2637" y="1763"/>
                    <a:pt x="2639" y="1736"/>
                  </a:cubicBezTo>
                  <a:cubicBezTo>
                    <a:pt x="2639" y="1676"/>
                    <a:pt x="2639" y="1616"/>
                    <a:pt x="2636" y="1557"/>
                  </a:cubicBezTo>
                  <a:cubicBezTo>
                    <a:pt x="2633" y="1557"/>
                    <a:pt x="2633" y="1557"/>
                    <a:pt x="2633" y="1497"/>
                  </a:cubicBezTo>
                  <a:lnTo>
                    <a:pt x="2639" y="1497"/>
                  </a:lnTo>
                  <a:cubicBezTo>
                    <a:pt x="2642" y="1497"/>
                    <a:pt x="2645" y="1497"/>
                    <a:pt x="2652" y="1441"/>
                  </a:cubicBezTo>
                  <a:cubicBezTo>
                    <a:pt x="2657" y="1393"/>
                    <a:pt x="2658" y="1308"/>
                    <a:pt x="2654" y="1308"/>
                  </a:cubicBezTo>
                  <a:lnTo>
                    <a:pt x="2654" y="1308"/>
                  </a:lnTo>
                  <a:cubicBezTo>
                    <a:pt x="2654" y="1308"/>
                    <a:pt x="2653" y="1313"/>
                    <a:pt x="2652" y="1325"/>
                  </a:cubicBezTo>
                  <a:lnTo>
                    <a:pt x="2648" y="1265"/>
                  </a:lnTo>
                  <a:cubicBezTo>
                    <a:pt x="2648" y="1176"/>
                    <a:pt x="2647" y="1131"/>
                    <a:pt x="2645" y="1131"/>
                  </a:cubicBezTo>
                  <a:cubicBezTo>
                    <a:pt x="2644" y="1131"/>
                    <a:pt x="2642" y="1175"/>
                    <a:pt x="2642" y="1262"/>
                  </a:cubicBezTo>
                  <a:cubicBezTo>
                    <a:pt x="2642" y="1361"/>
                    <a:pt x="2642" y="1405"/>
                    <a:pt x="2642" y="1405"/>
                  </a:cubicBezTo>
                  <a:cubicBezTo>
                    <a:pt x="2641" y="1405"/>
                    <a:pt x="2640" y="1375"/>
                    <a:pt x="2639" y="1322"/>
                  </a:cubicBezTo>
                  <a:cubicBezTo>
                    <a:pt x="2639" y="1203"/>
                    <a:pt x="2636" y="1203"/>
                    <a:pt x="2633" y="1203"/>
                  </a:cubicBezTo>
                  <a:cubicBezTo>
                    <a:pt x="2630" y="1203"/>
                    <a:pt x="2630" y="1203"/>
                    <a:pt x="2630" y="1143"/>
                  </a:cubicBezTo>
                  <a:cubicBezTo>
                    <a:pt x="2630" y="1103"/>
                    <a:pt x="2630" y="1065"/>
                    <a:pt x="2623" y="1024"/>
                  </a:cubicBezTo>
                  <a:cubicBezTo>
                    <a:pt x="2620" y="1024"/>
                    <a:pt x="2620" y="1024"/>
                    <a:pt x="2620" y="1084"/>
                  </a:cubicBezTo>
                  <a:cubicBezTo>
                    <a:pt x="2622" y="1108"/>
                    <a:pt x="2621" y="1123"/>
                    <a:pt x="2620" y="1123"/>
                  </a:cubicBezTo>
                  <a:cubicBezTo>
                    <a:pt x="2619" y="1123"/>
                    <a:pt x="2616" y="1094"/>
                    <a:pt x="2614" y="1024"/>
                  </a:cubicBezTo>
                  <a:cubicBezTo>
                    <a:pt x="2613" y="1000"/>
                    <a:pt x="2612" y="985"/>
                    <a:pt x="2611" y="985"/>
                  </a:cubicBezTo>
                  <a:cubicBezTo>
                    <a:pt x="2611" y="985"/>
                    <a:pt x="2611" y="1014"/>
                    <a:pt x="2611" y="1084"/>
                  </a:cubicBezTo>
                  <a:cubicBezTo>
                    <a:pt x="2611" y="1141"/>
                    <a:pt x="2609" y="1170"/>
                    <a:pt x="2607" y="1170"/>
                  </a:cubicBezTo>
                  <a:cubicBezTo>
                    <a:pt x="2605" y="1170"/>
                    <a:pt x="2603" y="1141"/>
                    <a:pt x="2601" y="1081"/>
                  </a:cubicBezTo>
                  <a:lnTo>
                    <a:pt x="2595" y="1081"/>
                  </a:lnTo>
                  <a:cubicBezTo>
                    <a:pt x="2592" y="1118"/>
                    <a:pt x="2589" y="1159"/>
                    <a:pt x="2592" y="1197"/>
                  </a:cubicBezTo>
                  <a:cubicBezTo>
                    <a:pt x="2592" y="1266"/>
                    <a:pt x="2592" y="1295"/>
                    <a:pt x="2591" y="1295"/>
                  </a:cubicBezTo>
                  <a:cubicBezTo>
                    <a:pt x="2591" y="1295"/>
                    <a:pt x="2590" y="1281"/>
                    <a:pt x="2589" y="1256"/>
                  </a:cubicBezTo>
                  <a:cubicBezTo>
                    <a:pt x="2586" y="1197"/>
                    <a:pt x="2586" y="1137"/>
                    <a:pt x="2586" y="1137"/>
                  </a:cubicBezTo>
                  <a:cubicBezTo>
                    <a:pt x="2586" y="1077"/>
                    <a:pt x="2583" y="1077"/>
                    <a:pt x="2579" y="1077"/>
                  </a:cubicBezTo>
                  <a:cubicBezTo>
                    <a:pt x="2576" y="1077"/>
                    <a:pt x="2570" y="1077"/>
                    <a:pt x="2570" y="1137"/>
                  </a:cubicBezTo>
                  <a:cubicBezTo>
                    <a:pt x="2570" y="1121"/>
                    <a:pt x="2570" y="1100"/>
                    <a:pt x="2570" y="1077"/>
                  </a:cubicBezTo>
                  <a:cubicBezTo>
                    <a:pt x="2568" y="1077"/>
                    <a:pt x="2567" y="1051"/>
                    <a:pt x="2567" y="1051"/>
                  </a:cubicBezTo>
                  <a:cubicBezTo>
                    <a:pt x="2567" y="1051"/>
                    <a:pt x="2567" y="1058"/>
                    <a:pt x="2567" y="1077"/>
                  </a:cubicBezTo>
                  <a:cubicBezTo>
                    <a:pt x="2567" y="1077"/>
                    <a:pt x="2564" y="1074"/>
                    <a:pt x="2558" y="1015"/>
                  </a:cubicBezTo>
                  <a:cubicBezTo>
                    <a:pt x="2556" y="1004"/>
                    <a:pt x="2555" y="999"/>
                    <a:pt x="2554" y="999"/>
                  </a:cubicBezTo>
                  <a:cubicBezTo>
                    <a:pt x="2548" y="999"/>
                    <a:pt x="2544" y="1094"/>
                    <a:pt x="2551" y="1193"/>
                  </a:cubicBezTo>
                  <a:lnTo>
                    <a:pt x="2548" y="1190"/>
                  </a:lnTo>
                  <a:cubicBezTo>
                    <a:pt x="2545" y="1212"/>
                    <a:pt x="2545" y="1231"/>
                    <a:pt x="2545" y="1250"/>
                  </a:cubicBezTo>
                  <a:cubicBezTo>
                    <a:pt x="2545" y="1309"/>
                    <a:pt x="2542" y="1309"/>
                    <a:pt x="2539" y="1309"/>
                  </a:cubicBezTo>
                  <a:lnTo>
                    <a:pt x="2539" y="1190"/>
                  </a:lnTo>
                  <a:cubicBezTo>
                    <a:pt x="2541" y="1088"/>
                    <a:pt x="2539" y="1024"/>
                    <a:pt x="2537" y="1024"/>
                  </a:cubicBezTo>
                  <a:cubicBezTo>
                    <a:pt x="2536" y="1024"/>
                    <a:pt x="2534" y="1056"/>
                    <a:pt x="2532" y="1131"/>
                  </a:cubicBezTo>
                  <a:lnTo>
                    <a:pt x="2532" y="1071"/>
                  </a:lnTo>
                  <a:cubicBezTo>
                    <a:pt x="2532" y="1041"/>
                    <a:pt x="2532" y="1027"/>
                    <a:pt x="2530" y="1027"/>
                  </a:cubicBezTo>
                  <a:cubicBezTo>
                    <a:pt x="2529" y="1027"/>
                    <a:pt x="2526" y="1041"/>
                    <a:pt x="2523" y="1071"/>
                  </a:cubicBezTo>
                  <a:cubicBezTo>
                    <a:pt x="2523" y="1071"/>
                    <a:pt x="2523" y="1071"/>
                    <a:pt x="2523" y="1071"/>
                  </a:cubicBezTo>
                  <a:cubicBezTo>
                    <a:pt x="2520" y="1071"/>
                    <a:pt x="2517" y="1188"/>
                    <a:pt x="2517" y="1247"/>
                  </a:cubicBezTo>
                  <a:cubicBezTo>
                    <a:pt x="2517" y="1306"/>
                    <a:pt x="2514" y="1306"/>
                    <a:pt x="2514" y="1306"/>
                  </a:cubicBezTo>
                  <a:cubicBezTo>
                    <a:pt x="2511" y="1303"/>
                    <a:pt x="2511" y="1303"/>
                    <a:pt x="2511" y="1247"/>
                  </a:cubicBezTo>
                  <a:cubicBezTo>
                    <a:pt x="2511" y="1187"/>
                    <a:pt x="2509" y="1157"/>
                    <a:pt x="2507" y="1157"/>
                  </a:cubicBezTo>
                  <a:cubicBezTo>
                    <a:pt x="2505" y="1157"/>
                    <a:pt x="2503" y="1186"/>
                    <a:pt x="2501" y="1244"/>
                  </a:cubicBezTo>
                  <a:lnTo>
                    <a:pt x="2501" y="1184"/>
                  </a:lnTo>
                  <a:cubicBezTo>
                    <a:pt x="2501" y="1144"/>
                    <a:pt x="2500" y="1102"/>
                    <a:pt x="2493" y="1102"/>
                  </a:cubicBezTo>
                  <a:cubicBezTo>
                    <a:pt x="2490" y="1102"/>
                    <a:pt x="2487" y="1108"/>
                    <a:pt x="2482" y="1124"/>
                  </a:cubicBezTo>
                  <a:cubicBezTo>
                    <a:pt x="2470" y="1121"/>
                    <a:pt x="2460" y="1121"/>
                    <a:pt x="2460" y="1062"/>
                  </a:cubicBezTo>
                  <a:cubicBezTo>
                    <a:pt x="2460" y="1051"/>
                    <a:pt x="2460" y="1046"/>
                    <a:pt x="2459" y="1046"/>
                  </a:cubicBezTo>
                  <a:cubicBezTo>
                    <a:pt x="2456" y="1046"/>
                    <a:pt x="2447" y="1140"/>
                    <a:pt x="2442" y="1237"/>
                  </a:cubicBezTo>
                  <a:cubicBezTo>
                    <a:pt x="2442" y="1178"/>
                    <a:pt x="2438" y="1178"/>
                    <a:pt x="2432" y="1175"/>
                  </a:cubicBezTo>
                  <a:cubicBezTo>
                    <a:pt x="2423" y="1175"/>
                    <a:pt x="2423" y="1175"/>
                    <a:pt x="2423" y="1115"/>
                  </a:cubicBezTo>
                  <a:cubicBezTo>
                    <a:pt x="2424" y="1056"/>
                    <a:pt x="2425" y="1026"/>
                    <a:pt x="2425" y="1026"/>
                  </a:cubicBezTo>
                  <a:lnTo>
                    <a:pt x="2425" y="1026"/>
                  </a:lnTo>
                  <a:cubicBezTo>
                    <a:pt x="2424" y="1026"/>
                    <a:pt x="2423" y="1056"/>
                    <a:pt x="2420" y="1115"/>
                  </a:cubicBezTo>
                  <a:cubicBezTo>
                    <a:pt x="2418" y="1159"/>
                    <a:pt x="2416" y="1178"/>
                    <a:pt x="2414" y="1178"/>
                  </a:cubicBezTo>
                  <a:cubicBezTo>
                    <a:pt x="2411" y="1178"/>
                    <a:pt x="2407" y="1127"/>
                    <a:pt x="2407" y="1052"/>
                  </a:cubicBezTo>
                  <a:cubicBezTo>
                    <a:pt x="2407" y="996"/>
                    <a:pt x="2404" y="993"/>
                    <a:pt x="2398" y="993"/>
                  </a:cubicBezTo>
                  <a:cubicBezTo>
                    <a:pt x="2395" y="1041"/>
                    <a:pt x="2391" y="1050"/>
                    <a:pt x="2386" y="1050"/>
                  </a:cubicBezTo>
                  <a:cubicBezTo>
                    <a:pt x="2384" y="1050"/>
                    <a:pt x="2383" y="1050"/>
                    <a:pt x="2382" y="1049"/>
                  </a:cubicBezTo>
                  <a:cubicBezTo>
                    <a:pt x="2373" y="1049"/>
                    <a:pt x="2373" y="1049"/>
                    <a:pt x="2373" y="1168"/>
                  </a:cubicBezTo>
                  <a:cubicBezTo>
                    <a:pt x="2373" y="1284"/>
                    <a:pt x="2370" y="1284"/>
                    <a:pt x="2363" y="1284"/>
                  </a:cubicBezTo>
                  <a:cubicBezTo>
                    <a:pt x="2360" y="1284"/>
                    <a:pt x="2357" y="1284"/>
                    <a:pt x="2357" y="1225"/>
                  </a:cubicBezTo>
                  <a:cubicBezTo>
                    <a:pt x="2357" y="1203"/>
                    <a:pt x="2354" y="1184"/>
                    <a:pt x="2351" y="1165"/>
                  </a:cubicBezTo>
                  <a:cubicBezTo>
                    <a:pt x="2348" y="1162"/>
                    <a:pt x="2344" y="1162"/>
                    <a:pt x="2344" y="1103"/>
                  </a:cubicBezTo>
                  <a:cubicBezTo>
                    <a:pt x="2344" y="1103"/>
                    <a:pt x="2341" y="1043"/>
                    <a:pt x="2335" y="1043"/>
                  </a:cubicBezTo>
                  <a:cubicBezTo>
                    <a:pt x="2329" y="1043"/>
                    <a:pt x="2322" y="1043"/>
                    <a:pt x="2322" y="983"/>
                  </a:cubicBezTo>
                  <a:cubicBezTo>
                    <a:pt x="2319" y="983"/>
                    <a:pt x="2319" y="983"/>
                    <a:pt x="2319" y="1043"/>
                  </a:cubicBezTo>
                  <a:cubicBezTo>
                    <a:pt x="2319" y="1083"/>
                    <a:pt x="2318" y="1124"/>
                    <a:pt x="2312" y="1124"/>
                  </a:cubicBezTo>
                  <a:cubicBezTo>
                    <a:pt x="2310" y="1124"/>
                    <a:pt x="2307" y="1117"/>
                    <a:pt x="2304" y="1099"/>
                  </a:cubicBezTo>
                  <a:cubicBezTo>
                    <a:pt x="2303" y="1099"/>
                    <a:pt x="2301" y="1098"/>
                    <a:pt x="2300" y="1098"/>
                  </a:cubicBezTo>
                  <a:cubicBezTo>
                    <a:pt x="2294" y="1098"/>
                    <a:pt x="2288" y="1107"/>
                    <a:pt x="2288" y="1156"/>
                  </a:cubicBezTo>
                  <a:cubicBezTo>
                    <a:pt x="2285" y="1156"/>
                    <a:pt x="2285" y="1156"/>
                    <a:pt x="2285" y="1096"/>
                  </a:cubicBezTo>
                  <a:cubicBezTo>
                    <a:pt x="2285" y="1036"/>
                    <a:pt x="2283" y="1007"/>
                    <a:pt x="2281" y="1007"/>
                  </a:cubicBezTo>
                  <a:cubicBezTo>
                    <a:pt x="2279" y="1007"/>
                    <a:pt x="2275" y="1036"/>
                    <a:pt x="2272" y="1093"/>
                  </a:cubicBezTo>
                  <a:cubicBezTo>
                    <a:pt x="2272" y="1123"/>
                    <a:pt x="2272" y="1138"/>
                    <a:pt x="2270" y="1138"/>
                  </a:cubicBezTo>
                  <a:cubicBezTo>
                    <a:pt x="2269" y="1138"/>
                    <a:pt x="2268" y="1123"/>
                    <a:pt x="2266" y="1093"/>
                  </a:cubicBezTo>
                  <a:cubicBezTo>
                    <a:pt x="2266" y="1093"/>
                    <a:pt x="2263" y="1093"/>
                    <a:pt x="2260" y="1153"/>
                  </a:cubicBezTo>
                  <a:cubicBezTo>
                    <a:pt x="2258" y="1180"/>
                    <a:pt x="2257" y="1195"/>
                    <a:pt x="2256" y="1195"/>
                  </a:cubicBezTo>
                  <a:cubicBezTo>
                    <a:pt x="2255" y="1195"/>
                    <a:pt x="2254" y="1180"/>
                    <a:pt x="2250" y="1150"/>
                  </a:cubicBezTo>
                  <a:cubicBezTo>
                    <a:pt x="2250" y="1090"/>
                    <a:pt x="2247" y="1090"/>
                    <a:pt x="2244" y="1090"/>
                  </a:cubicBezTo>
                  <a:cubicBezTo>
                    <a:pt x="2241" y="1118"/>
                    <a:pt x="2232" y="1132"/>
                    <a:pt x="2223" y="1132"/>
                  </a:cubicBezTo>
                  <a:cubicBezTo>
                    <a:pt x="2212" y="1132"/>
                    <a:pt x="2202" y="1115"/>
                    <a:pt x="2200" y="1084"/>
                  </a:cubicBezTo>
                  <a:cubicBezTo>
                    <a:pt x="2197" y="1143"/>
                    <a:pt x="2197" y="1143"/>
                    <a:pt x="2194" y="1143"/>
                  </a:cubicBezTo>
                  <a:cubicBezTo>
                    <a:pt x="2193" y="1097"/>
                    <a:pt x="2192" y="1077"/>
                    <a:pt x="2191" y="1077"/>
                  </a:cubicBezTo>
                  <a:cubicBezTo>
                    <a:pt x="2189" y="1077"/>
                    <a:pt x="2188" y="1127"/>
                    <a:pt x="2188" y="1200"/>
                  </a:cubicBezTo>
                  <a:lnTo>
                    <a:pt x="2194" y="1200"/>
                  </a:lnTo>
                  <a:cubicBezTo>
                    <a:pt x="2194" y="1253"/>
                    <a:pt x="2192" y="1283"/>
                    <a:pt x="2190" y="1283"/>
                  </a:cubicBezTo>
                  <a:cubicBezTo>
                    <a:pt x="2187" y="1283"/>
                    <a:pt x="2185" y="1238"/>
                    <a:pt x="2185" y="1140"/>
                  </a:cubicBezTo>
                  <a:cubicBezTo>
                    <a:pt x="2183" y="1081"/>
                    <a:pt x="2182" y="1051"/>
                    <a:pt x="2181" y="1051"/>
                  </a:cubicBezTo>
                  <a:cubicBezTo>
                    <a:pt x="2181" y="1051"/>
                    <a:pt x="2180" y="1081"/>
                    <a:pt x="2178" y="1140"/>
                  </a:cubicBezTo>
                  <a:cubicBezTo>
                    <a:pt x="2177" y="1198"/>
                    <a:pt x="2175" y="1227"/>
                    <a:pt x="2174" y="1227"/>
                  </a:cubicBezTo>
                  <a:cubicBezTo>
                    <a:pt x="2172" y="1227"/>
                    <a:pt x="2171" y="1197"/>
                    <a:pt x="2169" y="1137"/>
                  </a:cubicBezTo>
                  <a:cubicBezTo>
                    <a:pt x="2169" y="1079"/>
                    <a:pt x="2169" y="1050"/>
                    <a:pt x="2169" y="1050"/>
                  </a:cubicBezTo>
                  <a:cubicBezTo>
                    <a:pt x="2168" y="1050"/>
                    <a:pt x="2167" y="1079"/>
                    <a:pt x="2166" y="1137"/>
                  </a:cubicBezTo>
                  <a:cubicBezTo>
                    <a:pt x="2162" y="1269"/>
                    <a:pt x="2158" y="1345"/>
                    <a:pt x="2155" y="1345"/>
                  </a:cubicBezTo>
                  <a:cubicBezTo>
                    <a:pt x="2152" y="1345"/>
                    <a:pt x="2150" y="1298"/>
                    <a:pt x="2150" y="1193"/>
                  </a:cubicBezTo>
                  <a:cubicBezTo>
                    <a:pt x="2153" y="1137"/>
                    <a:pt x="2150" y="1074"/>
                    <a:pt x="2144" y="1018"/>
                  </a:cubicBezTo>
                  <a:cubicBezTo>
                    <a:pt x="2141" y="1056"/>
                    <a:pt x="2141" y="1096"/>
                    <a:pt x="2141" y="1134"/>
                  </a:cubicBezTo>
                  <a:cubicBezTo>
                    <a:pt x="2142" y="1193"/>
                    <a:pt x="2142" y="1223"/>
                    <a:pt x="2141" y="1223"/>
                  </a:cubicBezTo>
                  <a:cubicBezTo>
                    <a:pt x="2140" y="1223"/>
                    <a:pt x="2138" y="1193"/>
                    <a:pt x="2134" y="1134"/>
                  </a:cubicBezTo>
                  <a:cubicBezTo>
                    <a:pt x="2129" y="1035"/>
                    <a:pt x="2125" y="991"/>
                    <a:pt x="2121" y="991"/>
                  </a:cubicBezTo>
                  <a:cubicBezTo>
                    <a:pt x="2117" y="991"/>
                    <a:pt x="2114" y="1019"/>
                    <a:pt x="2109" y="1071"/>
                  </a:cubicBezTo>
                  <a:cubicBezTo>
                    <a:pt x="2103" y="1129"/>
                    <a:pt x="2098" y="1158"/>
                    <a:pt x="2095" y="1158"/>
                  </a:cubicBezTo>
                  <a:cubicBezTo>
                    <a:pt x="2092" y="1158"/>
                    <a:pt x="2092" y="1128"/>
                    <a:pt x="2097" y="1068"/>
                  </a:cubicBezTo>
                  <a:cubicBezTo>
                    <a:pt x="2101" y="1000"/>
                    <a:pt x="2102" y="972"/>
                    <a:pt x="2101" y="972"/>
                  </a:cubicBezTo>
                  <a:lnTo>
                    <a:pt x="2101" y="972"/>
                  </a:lnTo>
                  <a:cubicBezTo>
                    <a:pt x="2101" y="972"/>
                    <a:pt x="2099" y="985"/>
                    <a:pt x="2097" y="1009"/>
                  </a:cubicBezTo>
                  <a:lnTo>
                    <a:pt x="2081" y="1009"/>
                  </a:lnTo>
                  <a:cubicBezTo>
                    <a:pt x="2075" y="1046"/>
                    <a:pt x="2075" y="1087"/>
                    <a:pt x="2075" y="1124"/>
                  </a:cubicBezTo>
                  <a:cubicBezTo>
                    <a:pt x="2073" y="1051"/>
                    <a:pt x="2070" y="1000"/>
                    <a:pt x="2066" y="1000"/>
                  </a:cubicBezTo>
                  <a:cubicBezTo>
                    <a:pt x="2064" y="1000"/>
                    <a:pt x="2062" y="1019"/>
                    <a:pt x="2059" y="1065"/>
                  </a:cubicBezTo>
                  <a:lnTo>
                    <a:pt x="2053" y="1062"/>
                  </a:lnTo>
                  <a:cubicBezTo>
                    <a:pt x="2050" y="1062"/>
                    <a:pt x="2050" y="1062"/>
                    <a:pt x="2047" y="1121"/>
                  </a:cubicBezTo>
                  <a:cubicBezTo>
                    <a:pt x="2046" y="1139"/>
                    <a:pt x="2045" y="1146"/>
                    <a:pt x="2044" y="1146"/>
                  </a:cubicBezTo>
                  <a:cubicBezTo>
                    <a:pt x="2042" y="1146"/>
                    <a:pt x="2040" y="1104"/>
                    <a:pt x="2037" y="1062"/>
                  </a:cubicBezTo>
                  <a:cubicBezTo>
                    <a:pt x="2035" y="1019"/>
                    <a:pt x="2033" y="976"/>
                    <a:pt x="2032" y="976"/>
                  </a:cubicBezTo>
                  <a:cubicBezTo>
                    <a:pt x="2031" y="976"/>
                    <a:pt x="2031" y="983"/>
                    <a:pt x="2031" y="999"/>
                  </a:cubicBezTo>
                  <a:cubicBezTo>
                    <a:pt x="2031" y="1059"/>
                    <a:pt x="2025" y="1118"/>
                    <a:pt x="2022" y="1178"/>
                  </a:cubicBezTo>
                  <a:cubicBezTo>
                    <a:pt x="2021" y="1194"/>
                    <a:pt x="2020" y="1200"/>
                    <a:pt x="2019" y="1200"/>
                  </a:cubicBezTo>
                  <a:cubicBezTo>
                    <a:pt x="2017" y="1200"/>
                    <a:pt x="2016" y="1159"/>
                    <a:pt x="2019" y="1118"/>
                  </a:cubicBezTo>
                  <a:cubicBezTo>
                    <a:pt x="2022" y="1077"/>
                    <a:pt x="2019" y="1037"/>
                    <a:pt x="2012" y="999"/>
                  </a:cubicBezTo>
                  <a:cubicBezTo>
                    <a:pt x="2012" y="999"/>
                    <a:pt x="2011" y="998"/>
                    <a:pt x="2010" y="998"/>
                  </a:cubicBezTo>
                  <a:cubicBezTo>
                    <a:pt x="2007" y="998"/>
                    <a:pt x="2003" y="1007"/>
                    <a:pt x="2003" y="1056"/>
                  </a:cubicBezTo>
                  <a:cubicBezTo>
                    <a:pt x="2003" y="1085"/>
                    <a:pt x="1998" y="1099"/>
                    <a:pt x="1993" y="1099"/>
                  </a:cubicBezTo>
                  <a:cubicBezTo>
                    <a:pt x="1988" y="1099"/>
                    <a:pt x="1983" y="1083"/>
                    <a:pt x="1981" y="1052"/>
                  </a:cubicBezTo>
                  <a:lnTo>
                    <a:pt x="1975" y="1052"/>
                  </a:lnTo>
                  <a:cubicBezTo>
                    <a:pt x="1972" y="1052"/>
                    <a:pt x="1968" y="1109"/>
                    <a:pt x="1965" y="1109"/>
                  </a:cubicBezTo>
                  <a:cubicBezTo>
                    <a:pt x="1965" y="1109"/>
                    <a:pt x="1962" y="1109"/>
                    <a:pt x="1959" y="1168"/>
                  </a:cubicBezTo>
                  <a:cubicBezTo>
                    <a:pt x="1956" y="1168"/>
                    <a:pt x="1953" y="1168"/>
                    <a:pt x="1953" y="1109"/>
                  </a:cubicBezTo>
                  <a:cubicBezTo>
                    <a:pt x="1951" y="1166"/>
                    <a:pt x="1950" y="1195"/>
                    <a:pt x="1950" y="1195"/>
                  </a:cubicBezTo>
                  <a:cubicBezTo>
                    <a:pt x="1949" y="1195"/>
                    <a:pt x="1948" y="1166"/>
                    <a:pt x="1946" y="1106"/>
                  </a:cubicBezTo>
                  <a:cubicBezTo>
                    <a:pt x="1946" y="1048"/>
                    <a:pt x="1946" y="1019"/>
                    <a:pt x="1946" y="1019"/>
                  </a:cubicBezTo>
                  <a:cubicBezTo>
                    <a:pt x="1946" y="1019"/>
                    <a:pt x="1945" y="1048"/>
                    <a:pt x="1943" y="1106"/>
                  </a:cubicBezTo>
                  <a:cubicBezTo>
                    <a:pt x="1942" y="1135"/>
                    <a:pt x="1941" y="1150"/>
                    <a:pt x="1940" y="1150"/>
                  </a:cubicBezTo>
                  <a:cubicBezTo>
                    <a:pt x="1939" y="1150"/>
                    <a:pt x="1939" y="1135"/>
                    <a:pt x="1937" y="1106"/>
                  </a:cubicBezTo>
                  <a:cubicBezTo>
                    <a:pt x="1937" y="1076"/>
                    <a:pt x="1936" y="1061"/>
                    <a:pt x="1935" y="1061"/>
                  </a:cubicBezTo>
                  <a:cubicBezTo>
                    <a:pt x="1935" y="1061"/>
                    <a:pt x="1934" y="1076"/>
                    <a:pt x="1934" y="1106"/>
                  </a:cubicBezTo>
                  <a:cubicBezTo>
                    <a:pt x="1932" y="1177"/>
                    <a:pt x="1928" y="1227"/>
                    <a:pt x="1925" y="1227"/>
                  </a:cubicBezTo>
                  <a:cubicBezTo>
                    <a:pt x="1923" y="1227"/>
                    <a:pt x="1921" y="1208"/>
                    <a:pt x="1921" y="1162"/>
                  </a:cubicBezTo>
                  <a:cubicBezTo>
                    <a:pt x="1921" y="1162"/>
                    <a:pt x="1918" y="1162"/>
                    <a:pt x="1915" y="1222"/>
                  </a:cubicBezTo>
                  <a:cubicBezTo>
                    <a:pt x="1914" y="1280"/>
                    <a:pt x="1913" y="1309"/>
                    <a:pt x="1912" y="1309"/>
                  </a:cubicBezTo>
                  <a:cubicBezTo>
                    <a:pt x="1912" y="1309"/>
                    <a:pt x="1912" y="1280"/>
                    <a:pt x="1912" y="1222"/>
                  </a:cubicBezTo>
                  <a:cubicBezTo>
                    <a:pt x="1910" y="1162"/>
                    <a:pt x="1909" y="1132"/>
                    <a:pt x="1907" y="1132"/>
                  </a:cubicBezTo>
                  <a:cubicBezTo>
                    <a:pt x="1906" y="1132"/>
                    <a:pt x="1904" y="1161"/>
                    <a:pt x="1903" y="1218"/>
                  </a:cubicBezTo>
                  <a:cubicBezTo>
                    <a:pt x="1903" y="1218"/>
                    <a:pt x="1901" y="1245"/>
                    <a:pt x="1899" y="1245"/>
                  </a:cubicBezTo>
                  <a:cubicBezTo>
                    <a:pt x="1898" y="1245"/>
                    <a:pt x="1897" y="1238"/>
                    <a:pt x="1896" y="1218"/>
                  </a:cubicBezTo>
                  <a:cubicBezTo>
                    <a:pt x="1893" y="1184"/>
                    <a:pt x="1885" y="1148"/>
                    <a:pt x="1879" y="1148"/>
                  </a:cubicBezTo>
                  <a:cubicBezTo>
                    <a:pt x="1876" y="1148"/>
                    <a:pt x="1873" y="1166"/>
                    <a:pt x="1874" y="1215"/>
                  </a:cubicBezTo>
                  <a:lnTo>
                    <a:pt x="1868" y="1215"/>
                  </a:lnTo>
                  <a:cubicBezTo>
                    <a:pt x="1865" y="1184"/>
                    <a:pt x="1863" y="1168"/>
                    <a:pt x="1861" y="1168"/>
                  </a:cubicBezTo>
                  <a:cubicBezTo>
                    <a:pt x="1859" y="1168"/>
                    <a:pt x="1857" y="1183"/>
                    <a:pt x="1856" y="1212"/>
                  </a:cubicBezTo>
                  <a:lnTo>
                    <a:pt x="1853" y="1251"/>
                  </a:lnTo>
                  <a:lnTo>
                    <a:pt x="1853" y="1251"/>
                  </a:lnTo>
                  <a:cubicBezTo>
                    <a:pt x="1855" y="1217"/>
                    <a:pt x="1852" y="1184"/>
                    <a:pt x="1849" y="1153"/>
                  </a:cubicBezTo>
                  <a:cubicBezTo>
                    <a:pt x="1846" y="1153"/>
                    <a:pt x="1846" y="1153"/>
                    <a:pt x="1846" y="1212"/>
                  </a:cubicBezTo>
                  <a:cubicBezTo>
                    <a:pt x="1846" y="1266"/>
                    <a:pt x="1846" y="1269"/>
                    <a:pt x="1844" y="1269"/>
                  </a:cubicBezTo>
                  <a:cubicBezTo>
                    <a:pt x="1844" y="1269"/>
                    <a:pt x="1843" y="1269"/>
                    <a:pt x="1843" y="1269"/>
                  </a:cubicBezTo>
                  <a:cubicBezTo>
                    <a:pt x="1837" y="1231"/>
                    <a:pt x="1834" y="1190"/>
                    <a:pt x="1837" y="1150"/>
                  </a:cubicBezTo>
                  <a:lnTo>
                    <a:pt x="1834" y="1150"/>
                  </a:lnTo>
                  <a:cubicBezTo>
                    <a:pt x="1834" y="1219"/>
                    <a:pt x="1833" y="1248"/>
                    <a:pt x="1832" y="1248"/>
                  </a:cubicBezTo>
                  <a:cubicBezTo>
                    <a:pt x="1831" y="1248"/>
                    <a:pt x="1830" y="1234"/>
                    <a:pt x="1830" y="1209"/>
                  </a:cubicBezTo>
                  <a:cubicBezTo>
                    <a:pt x="1827" y="1150"/>
                    <a:pt x="1824" y="1150"/>
                    <a:pt x="1821" y="1150"/>
                  </a:cubicBezTo>
                  <a:cubicBezTo>
                    <a:pt x="1821" y="1168"/>
                    <a:pt x="1821" y="1174"/>
                    <a:pt x="1820" y="1174"/>
                  </a:cubicBezTo>
                  <a:cubicBezTo>
                    <a:pt x="1820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19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9" y="1146"/>
                    <a:pt x="1805" y="1146"/>
                    <a:pt x="1809" y="1206"/>
                  </a:cubicBezTo>
                  <a:cubicBezTo>
                    <a:pt x="1809" y="1244"/>
                    <a:pt x="1809" y="1284"/>
                    <a:pt x="1805" y="1322"/>
                  </a:cubicBezTo>
                  <a:cubicBezTo>
                    <a:pt x="1805" y="1284"/>
                    <a:pt x="1805" y="1244"/>
                    <a:pt x="1802" y="1203"/>
                  </a:cubicBezTo>
                  <a:cubicBezTo>
                    <a:pt x="1799" y="1184"/>
                    <a:pt x="1796" y="1165"/>
                    <a:pt x="1799" y="1143"/>
                  </a:cubicBezTo>
                  <a:cubicBezTo>
                    <a:pt x="1800" y="1094"/>
                    <a:pt x="1799" y="1076"/>
                    <a:pt x="1797" y="1076"/>
                  </a:cubicBezTo>
                  <a:cubicBezTo>
                    <a:pt x="1793" y="1076"/>
                    <a:pt x="1788" y="1109"/>
                    <a:pt x="1787" y="1143"/>
                  </a:cubicBezTo>
                  <a:cubicBezTo>
                    <a:pt x="1784" y="1201"/>
                    <a:pt x="1781" y="1230"/>
                    <a:pt x="1780" y="1230"/>
                  </a:cubicBezTo>
                  <a:cubicBezTo>
                    <a:pt x="1778" y="1230"/>
                    <a:pt x="1777" y="1200"/>
                    <a:pt x="1777" y="1140"/>
                  </a:cubicBezTo>
                  <a:cubicBezTo>
                    <a:pt x="1777" y="1108"/>
                    <a:pt x="1777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8" y="1121"/>
                    <a:pt x="1756" y="1149"/>
                    <a:pt x="1752" y="1197"/>
                  </a:cubicBezTo>
                  <a:cubicBezTo>
                    <a:pt x="1749" y="1226"/>
                    <a:pt x="1747" y="1241"/>
                    <a:pt x="1747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3" y="1137"/>
                    <a:pt x="1733" y="1134"/>
                  </a:cubicBezTo>
                  <a:cubicBezTo>
                    <a:pt x="1724" y="1134"/>
                    <a:pt x="1721" y="1134"/>
                    <a:pt x="1721" y="1193"/>
                  </a:cubicBezTo>
                  <a:cubicBezTo>
                    <a:pt x="1721" y="1193"/>
                    <a:pt x="1718" y="1193"/>
                    <a:pt x="1715" y="1190"/>
                  </a:cubicBezTo>
                  <a:cubicBezTo>
                    <a:pt x="1713" y="1146"/>
                    <a:pt x="1712" y="1127"/>
                    <a:pt x="1710" y="1127"/>
                  </a:cubicBezTo>
                  <a:cubicBezTo>
                    <a:pt x="1708" y="1127"/>
                    <a:pt x="1706" y="1176"/>
                    <a:pt x="1708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6" y="1131"/>
                    <a:pt x="1671" y="1128"/>
                  </a:cubicBezTo>
                  <a:cubicBezTo>
                    <a:pt x="1665" y="1126"/>
                    <a:pt x="1661" y="1125"/>
                    <a:pt x="1657" y="1125"/>
                  </a:cubicBezTo>
                  <a:cubicBezTo>
                    <a:pt x="1641" y="1125"/>
                    <a:pt x="1639" y="1144"/>
                    <a:pt x="1639" y="1240"/>
                  </a:cubicBezTo>
                  <a:cubicBezTo>
                    <a:pt x="1638" y="1298"/>
                    <a:pt x="1636" y="1327"/>
                    <a:pt x="1635" y="1327"/>
                  </a:cubicBezTo>
                  <a:cubicBezTo>
                    <a:pt x="1634" y="1327"/>
                    <a:pt x="1633" y="1298"/>
                    <a:pt x="1633" y="1240"/>
                  </a:cubicBezTo>
                  <a:cubicBezTo>
                    <a:pt x="1633" y="1198"/>
                    <a:pt x="1631" y="1156"/>
                    <a:pt x="1631" y="1156"/>
                  </a:cubicBezTo>
                  <a:cubicBezTo>
                    <a:pt x="1630" y="1156"/>
                    <a:pt x="1630" y="1163"/>
                    <a:pt x="1630" y="1181"/>
                  </a:cubicBezTo>
                  <a:cubicBezTo>
                    <a:pt x="1630" y="1181"/>
                    <a:pt x="1624" y="1178"/>
                    <a:pt x="1621" y="1118"/>
                  </a:cubicBezTo>
                  <a:cubicBezTo>
                    <a:pt x="1617" y="1068"/>
                    <a:pt x="1614" y="1049"/>
                    <a:pt x="1612" y="1049"/>
                  </a:cubicBezTo>
                  <a:cubicBezTo>
                    <a:pt x="1609" y="1049"/>
                    <a:pt x="1608" y="1084"/>
                    <a:pt x="1608" y="1118"/>
                  </a:cubicBezTo>
                  <a:cubicBezTo>
                    <a:pt x="1609" y="1169"/>
                    <a:pt x="1610" y="1187"/>
                    <a:pt x="1609" y="1187"/>
                  </a:cubicBezTo>
                  <a:cubicBezTo>
                    <a:pt x="1608" y="1187"/>
                    <a:pt x="1607" y="1153"/>
                    <a:pt x="1605" y="1118"/>
                  </a:cubicBezTo>
                  <a:cubicBezTo>
                    <a:pt x="1603" y="1076"/>
                    <a:pt x="1600" y="1033"/>
                    <a:pt x="1599" y="1033"/>
                  </a:cubicBezTo>
                  <a:cubicBezTo>
                    <a:pt x="1599" y="1033"/>
                    <a:pt x="1599" y="1040"/>
                    <a:pt x="1599" y="1056"/>
                  </a:cubicBezTo>
                  <a:cubicBezTo>
                    <a:pt x="1597" y="1089"/>
                    <a:pt x="1590" y="1122"/>
                    <a:pt x="1584" y="1122"/>
                  </a:cubicBezTo>
                  <a:cubicBezTo>
                    <a:pt x="1580" y="1122"/>
                    <a:pt x="1577" y="1104"/>
                    <a:pt x="1577" y="1052"/>
                  </a:cubicBezTo>
                  <a:lnTo>
                    <a:pt x="1570" y="1052"/>
                  </a:lnTo>
                  <a:cubicBezTo>
                    <a:pt x="1570" y="1101"/>
                    <a:pt x="1566" y="1110"/>
                    <a:pt x="1561" y="1110"/>
                  </a:cubicBezTo>
                  <a:cubicBezTo>
                    <a:pt x="1560" y="1110"/>
                    <a:pt x="1559" y="1109"/>
                    <a:pt x="1558" y="1109"/>
                  </a:cubicBezTo>
                  <a:cubicBezTo>
                    <a:pt x="1552" y="1109"/>
                    <a:pt x="1548" y="1109"/>
                    <a:pt x="1548" y="1049"/>
                  </a:cubicBezTo>
                  <a:cubicBezTo>
                    <a:pt x="1550" y="1019"/>
                    <a:pt x="1550" y="1005"/>
                    <a:pt x="1549" y="1005"/>
                  </a:cubicBezTo>
                  <a:lnTo>
                    <a:pt x="1549" y="1005"/>
                  </a:lnTo>
                  <a:cubicBezTo>
                    <a:pt x="1548" y="1005"/>
                    <a:pt x="1545" y="1019"/>
                    <a:pt x="1542" y="1049"/>
                  </a:cubicBezTo>
                  <a:cubicBezTo>
                    <a:pt x="1539" y="1049"/>
                    <a:pt x="1536" y="1165"/>
                    <a:pt x="1533" y="1165"/>
                  </a:cubicBezTo>
                  <a:cubicBezTo>
                    <a:pt x="1533" y="1206"/>
                    <a:pt x="1533" y="1244"/>
                    <a:pt x="1527" y="1284"/>
                  </a:cubicBezTo>
                  <a:lnTo>
                    <a:pt x="1527" y="1225"/>
                  </a:lnTo>
                  <a:lnTo>
                    <a:pt x="1527" y="1106"/>
                  </a:lnTo>
                  <a:cubicBezTo>
                    <a:pt x="1523" y="1106"/>
                    <a:pt x="1520" y="1106"/>
                    <a:pt x="1520" y="1165"/>
                  </a:cubicBezTo>
                  <a:cubicBezTo>
                    <a:pt x="1517" y="1106"/>
                    <a:pt x="1514" y="1106"/>
                    <a:pt x="1508" y="1103"/>
                  </a:cubicBezTo>
                  <a:cubicBezTo>
                    <a:pt x="1501" y="1103"/>
                    <a:pt x="1495" y="1103"/>
                    <a:pt x="1492" y="1159"/>
                  </a:cubicBezTo>
                  <a:cubicBezTo>
                    <a:pt x="1490" y="1100"/>
                    <a:pt x="1485" y="1070"/>
                    <a:pt x="1479" y="1070"/>
                  </a:cubicBezTo>
                  <a:cubicBezTo>
                    <a:pt x="1474" y="1070"/>
                    <a:pt x="1469" y="1099"/>
                    <a:pt x="1467" y="1156"/>
                  </a:cubicBezTo>
                  <a:cubicBezTo>
                    <a:pt x="1467" y="1186"/>
                    <a:pt x="1466" y="1200"/>
                    <a:pt x="1465" y="1200"/>
                  </a:cubicBezTo>
                  <a:cubicBezTo>
                    <a:pt x="1464" y="1200"/>
                    <a:pt x="1462" y="1186"/>
                    <a:pt x="1461" y="1156"/>
                  </a:cubicBezTo>
                  <a:cubicBezTo>
                    <a:pt x="1459" y="1126"/>
                    <a:pt x="1458" y="1111"/>
                    <a:pt x="1458" y="1111"/>
                  </a:cubicBezTo>
                  <a:cubicBezTo>
                    <a:pt x="1457" y="1111"/>
                    <a:pt x="1456" y="1126"/>
                    <a:pt x="1454" y="1156"/>
                  </a:cubicBezTo>
                  <a:cubicBezTo>
                    <a:pt x="1454" y="1172"/>
                    <a:pt x="1453" y="1178"/>
                    <a:pt x="1452" y="1178"/>
                  </a:cubicBezTo>
                  <a:cubicBezTo>
                    <a:pt x="1450" y="1178"/>
                    <a:pt x="1447" y="1136"/>
                    <a:pt x="1445" y="1093"/>
                  </a:cubicBezTo>
                  <a:cubicBezTo>
                    <a:pt x="1443" y="1025"/>
                    <a:pt x="1441" y="995"/>
                    <a:pt x="1439" y="995"/>
                  </a:cubicBezTo>
                  <a:cubicBezTo>
                    <a:pt x="1438" y="995"/>
                    <a:pt x="1437" y="1009"/>
                    <a:pt x="1436" y="1034"/>
                  </a:cubicBezTo>
                  <a:cubicBezTo>
                    <a:pt x="1430" y="1087"/>
                    <a:pt x="1424" y="1090"/>
                    <a:pt x="1421" y="1090"/>
                  </a:cubicBezTo>
                  <a:cubicBezTo>
                    <a:pt x="1421" y="1090"/>
                    <a:pt x="1420" y="1090"/>
                    <a:pt x="1420" y="1090"/>
                  </a:cubicBezTo>
                  <a:cubicBezTo>
                    <a:pt x="1414" y="1131"/>
                    <a:pt x="1411" y="1168"/>
                    <a:pt x="1414" y="1209"/>
                  </a:cubicBezTo>
                  <a:cubicBezTo>
                    <a:pt x="1414" y="1269"/>
                    <a:pt x="1411" y="1325"/>
                    <a:pt x="1411" y="1325"/>
                  </a:cubicBezTo>
                  <a:cubicBezTo>
                    <a:pt x="1408" y="1345"/>
                    <a:pt x="1407" y="1351"/>
                    <a:pt x="1406" y="1351"/>
                  </a:cubicBezTo>
                  <a:cubicBezTo>
                    <a:pt x="1405" y="1351"/>
                    <a:pt x="1405" y="1325"/>
                    <a:pt x="1407" y="1325"/>
                  </a:cubicBezTo>
                  <a:cubicBezTo>
                    <a:pt x="1411" y="1287"/>
                    <a:pt x="1411" y="1247"/>
                    <a:pt x="1407" y="1206"/>
                  </a:cubicBezTo>
                  <a:cubicBezTo>
                    <a:pt x="1404" y="1146"/>
                    <a:pt x="1398" y="1146"/>
                    <a:pt x="1395" y="1146"/>
                  </a:cubicBezTo>
                  <a:cubicBezTo>
                    <a:pt x="1392" y="1146"/>
                    <a:pt x="1385" y="1146"/>
                    <a:pt x="1382" y="1143"/>
                  </a:cubicBezTo>
                  <a:cubicBezTo>
                    <a:pt x="1378" y="1113"/>
                    <a:pt x="1375" y="1099"/>
                    <a:pt x="1373" y="1099"/>
                  </a:cubicBezTo>
                  <a:cubicBezTo>
                    <a:pt x="1371" y="1099"/>
                    <a:pt x="1370" y="1113"/>
                    <a:pt x="1370" y="1143"/>
                  </a:cubicBezTo>
                  <a:lnTo>
                    <a:pt x="1370" y="1203"/>
                  </a:lnTo>
                  <a:cubicBezTo>
                    <a:pt x="1368" y="1142"/>
                    <a:pt x="1358" y="1110"/>
                    <a:pt x="1349" y="1110"/>
                  </a:cubicBezTo>
                  <a:cubicBezTo>
                    <a:pt x="1340" y="1110"/>
                    <a:pt x="1331" y="1139"/>
                    <a:pt x="1329" y="1197"/>
                  </a:cubicBezTo>
                  <a:lnTo>
                    <a:pt x="1329" y="1137"/>
                  </a:lnTo>
                  <a:cubicBezTo>
                    <a:pt x="1329" y="1077"/>
                    <a:pt x="1326" y="1077"/>
                    <a:pt x="1320" y="1077"/>
                  </a:cubicBezTo>
                  <a:cubicBezTo>
                    <a:pt x="1317" y="1077"/>
                    <a:pt x="1304" y="1134"/>
                    <a:pt x="1295" y="1134"/>
                  </a:cubicBezTo>
                  <a:cubicBezTo>
                    <a:pt x="1292" y="1133"/>
                    <a:pt x="1290" y="1133"/>
                    <a:pt x="1288" y="1133"/>
                  </a:cubicBezTo>
                  <a:cubicBezTo>
                    <a:pt x="1279" y="1133"/>
                    <a:pt x="1273" y="1141"/>
                    <a:pt x="1273" y="1187"/>
                  </a:cubicBezTo>
                  <a:cubicBezTo>
                    <a:pt x="1270" y="1187"/>
                    <a:pt x="1270" y="1187"/>
                    <a:pt x="1270" y="1128"/>
                  </a:cubicBezTo>
                  <a:cubicBezTo>
                    <a:pt x="1273" y="1071"/>
                    <a:pt x="1270" y="1071"/>
                    <a:pt x="1266" y="1068"/>
                  </a:cubicBezTo>
                  <a:cubicBezTo>
                    <a:pt x="1263" y="1109"/>
                    <a:pt x="1260" y="1146"/>
                    <a:pt x="1263" y="1187"/>
                  </a:cubicBezTo>
                  <a:cubicBezTo>
                    <a:pt x="1263" y="1217"/>
                    <a:pt x="1262" y="1232"/>
                    <a:pt x="1261" y="1232"/>
                  </a:cubicBezTo>
                  <a:cubicBezTo>
                    <a:pt x="1259" y="1232"/>
                    <a:pt x="1257" y="1217"/>
                    <a:pt x="1254" y="1187"/>
                  </a:cubicBezTo>
                  <a:cubicBezTo>
                    <a:pt x="1251" y="1155"/>
                    <a:pt x="1246" y="1139"/>
                    <a:pt x="1241" y="1139"/>
                  </a:cubicBezTo>
                  <a:cubicBezTo>
                    <a:pt x="1236" y="1139"/>
                    <a:pt x="1232" y="1153"/>
                    <a:pt x="1229" y="1181"/>
                  </a:cubicBezTo>
                  <a:cubicBezTo>
                    <a:pt x="1226" y="1181"/>
                    <a:pt x="1223" y="1181"/>
                    <a:pt x="1223" y="1121"/>
                  </a:cubicBezTo>
                  <a:cubicBezTo>
                    <a:pt x="1221" y="1087"/>
                    <a:pt x="1218" y="1053"/>
                    <a:pt x="1215" y="1053"/>
                  </a:cubicBezTo>
                  <a:cubicBezTo>
                    <a:pt x="1212" y="1053"/>
                    <a:pt x="1210" y="1071"/>
                    <a:pt x="1207" y="1121"/>
                  </a:cubicBezTo>
                  <a:cubicBezTo>
                    <a:pt x="1204" y="1118"/>
                    <a:pt x="1204" y="1118"/>
                    <a:pt x="1204" y="1062"/>
                  </a:cubicBezTo>
                  <a:cubicBezTo>
                    <a:pt x="1202" y="1027"/>
                    <a:pt x="1201" y="992"/>
                    <a:pt x="1200" y="992"/>
                  </a:cubicBezTo>
                  <a:cubicBezTo>
                    <a:pt x="1200" y="992"/>
                    <a:pt x="1199" y="1010"/>
                    <a:pt x="1197" y="1059"/>
                  </a:cubicBezTo>
                  <a:cubicBezTo>
                    <a:pt x="1194" y="1088"/>
                    <a:pt x="1191" y="1102"/>
                    <a:pt x="1187" y="1102"/>
                  </a:cubicBezTo>
                  <a:cubicBezTo>
                    <a:pt x="1183" y="1102"/>
                    <a:pt x="1179" y="1086"/>
                    <a:pt x="1176" y="1056"/>
                  </a:cubicBezTo>
                  <a:cubicBezTo>
                    <a:pt x="1172" y="1056"/>
                    <a:pt x="1169" y="1056"/>
                    <a:pt x="1169" y="1115"/>
                  </a:cubicBezTo>
                  <a:cubicBezTo>
                    <a:pt x="1169" y="1137"/>
                    <a:pt x="1169" y="1159"/>
                    <a:pt x="1169" y="1175"/>
                  </a:cubicBezTo>
                  <a:cubicBezTo>
                    <a:pt x="1168" y="1115"/>
                    <a:pt x="1167" y="1085"/>
                    <a:pt x="1166" y="1085"/>
                  </a:cubicBezTo>
                  <a:cubicBezTo>
                    <a:pt x="1165" y="1085"/>
                    <a:pt x="1165" y="1114"/>
                    <a:pt x="1163" y="1171"/>
                  </a:cubicBezTo>
                  <a:cubicBezTo>
                    <a:pt x="1163" y="1201"/>
                    <a:pt x="1162" y="1216"/>
                    <a:pt x="1161" y="1216"/>
                  </a:cubicBezTo>
                  <a:cubicBezTo>
                    <a:pt x="1161" y="1216"/>
                    <a:pt x="1160" y="1201"/>
                    <a:pt x="1160" y="1171"/>
                  </a:cubicBezTo>
                  <a:cubicBezTo>
                    <a:pt x="1157" y="1112"/>
                    <a:pt x="1154" y="1112"/>
                    <a:pt x="1154" y="1112"/>
                  </a:cubicBezTo>
                  <a:cubicBezTo>
                    <a:pt x="1151" y="1112"/>
                    <a:pt x="1136" y="1165"/>
                    <a:pt x="1120" y="1165"/>
                  </a:cubicBezTo>
                  <a:cubicBezTo>
                    <a:pt x="1120" y="1165"/>
                    <a:pt x="1120" y="1165"/>
                    <a:pt x="1119" y="1165"/>
                  </a:cubicBezTo>
                  <a:cubicBezTo>
                    <a:pt x="1114" y="1165"/>
                    <a:pt x="1110" y="1164"/>
                    <a:pt x="1107" y="1164"/>
                  </a:cubicBezTo>
                  <a:cubicBezTo>
                    <a:pt x="1091" y="1164"/>
                    <a:pt x="1085" y="1173"/>
                    <a:pt x="1085" y="1222"/>
                  </a:cubicBezTo>
                  <a:cubicBezTo>
                    <a:pt x="1083" y="1251"/>
                    <a:pt x="1082" y="1266"/>
                    <a:pt x="1082" y="1266"/>
                  </a:cubicBezTo>
                  <a:cubicBezTo>
                    <a:pt x="1081" y="1266"/>
                    <a:pt x="1080" y="1250"/>
                    <a:pt x="1078" y="1218"/>
                  </a:cubicBezTo>
                  <a:cubicBezTo>
                    <a:pt x="1075" y="1159"/>
                    <a:pt x="1072" y="1159"/>
                    <a:pt x="1069" y="1159"/>
                  </a:cubicBezTo>
                  <a:cubicBezTo>
                    <a:pt x="1066" y="1159"/>
                    <a:pt x="1063" y="1159"/>
                    <a:pt x="1063" y="1099"/>
                  </a:cubicBezTo>
                  <a:cubicBezTo>
                    <a:pt x="1060" y="1159"/>
                    <a:pt x="1060" y="1159"/>
                    <a:pt x="1056" y="1159"/>
                  </a:cubicBezTo>
                  <a:cubicBezTo>
                    <a:pt x="1056" y="1129"/>
                    <a:pt x="1056" y="1114"/>
                    <a:pt x="1054" y="1114"/>
                  </a:cubicBezTo>
                  <a:cubicBezTo>
                    <a:pt x="1053" y="1114"/>
                    <a:pt x="1052" y="1128"/>
                    <a:pt x="1050" y="1156"/>
                  </a:cubicBezTo>
                  <a:cubicBezTo>
                    <a:pt x="1049" y="1215"/>
                    <a:pt x="1048" y="1245"/>
                    <a:pt x="1047" y="1245"/>
                  </a:cubicBezTo>
                  <a:cubicBezTo>
                    <a:pt x="1047" y="1245"/>
                    <a:pt x="1047" y="1215"/>
                    <a:pt x="1047" y="1156"/>
                  </a:cubicBezTo>
                  <a:cubicBezTo>
                    <a:pt x="1047" y="1114"/>
                    <a:pt x="1042" y="1072"/>
                    <a:pt x="1041" y="1072"/>
                  </a:cubicBezTo>
                  <a:lnTo>
                    <a:pt x="1041" y="1072"/>
                  </a:lnTo>
                  <a:cubicBezTo>
                    <a:pt x="1040" y="1072"/>
                    <a:pt x="1040" y="1079"/>
                    <a:pt x="1041" y="1096"/>
                  </a:cubicBezTo>
                  <a:cubicBezTo>
                    <a:pt x="1041" y="1156"/>
                    <a:pt x="1034" y="1156"/>
                    <a:pt x="1031" y="1212"/>
                  </a:cubicBezTo>
                  <a:cubicBezTo>
                    <a:pt x="1028" y="1212"/>
                    <a:pt x="1025" y="1212"/>
                    <a:pt x="1025" y="1153"/>
                  </a:cubicBezTo>
                  <a:cubicBezTo>
                    <a:pt x="1024" y="1135"/>
                    <a:pt x="1022" y="1127"/>
                    <a:pt x="1020" y="1127"/>
                  </a:cubicBezTo>
                  <a:cubicBezTo>
                    <a:pt x="1014" y="1127"/>
                    <a:pt x="1005" y="1167"/>
                    <a:pt x="1003" y="1209"/>
                  </a:cubicBezTo>
                  <a:cubicBezTo>
                    <a:pt x="1003" y="1239"/>
                    <a:pt x="1002" y="1254"/>
                    <a:pt x="1002" y="1254"/>
                  </a:cubicBezTo>
                  <a:cubicBezTo>
                    <a:pt x="1001" y="1254"/>
                    <a:pt x="1000" y="1239"/>
                    <a:pt x="1000" y="1209"/>
                  </a:cubicBezTo>
                  <a:cubicBezTo>
                    <a:pt x="1000" y="1150"/>
                    <a:pt x="997" y="1150"/>
                    <a:pt x="994" y="1150"/>
                  </a:cubicBezTo>
                  <a:cubicBezTo>
                    <a:pt x="993" y="1167"/>
                    <a:pt x="992" y="1174"/>
                    <a:pt x="992" y="1174"/>
                  </a:cubicBezTo>
                  <a:cubicBezTo>
                    <a:pt x="991" y="1174"/>
                    <a:pt x="991" y="1132"/>
                    <a:pt x="991" y="1090"/>
                  </a:cubicBezTo>
                  <a:cubicBezTo>
                    <a:pt x="994" y="1030"/>
                    <a:pt x="991" y="1030"/>
                    <a:pt x="984" y="1030"/>
                  </a:cubicBezTo>
                  <a:cubicBezTo>
                    <a:pt x="982" y="1076"/>
                    <a:pt x="973" y="1085"/>
                    <a:pt x="965" y="1085"/>
                  </a:cubicBezTo>
                  <a:cubicBezTo>
                    <a:pt x="963" y="1085"/>
                    <a:pt x="961" y="1084"/>
                    <a:pt x="959" y="1084"/>
                  </a:cubicBezTo>
                  <a:cubicBezTo>
                    <a:pt x="944" y="1084"/>
                    <a:pt x="940" y="1140"/>
                    <a:pt x="934" y="1259"/>
                  </a:cubicBezTo>
                  <a:lnTo>
                    <a:pt x="931" y="1375"/>
                  </a:lnTo>
                  <a:lnTo>
                    <a:pt x="931" y="1259"/>
                  </a:lnTo>
                  <a:cubicBezTo>
                    <a:pt x="931" y="1200"/>
                    <a:pt x="928" y="1081"/>
                    <a:pt x="928" y="1081"/>
                  </a:cubicBezTo>
                  <a:cubicBezTo>
                    <a:pt x="925" y="1118"/>
                    <a:pt x="925" y="1159"/>
                    <a:pt x="925" y="1200"/>
                  </a:cubicBezTo>
                  <a:cubicBezTo>
                    <a:pt x="925" y="1227"/>
                    <a:pt x="924" y="1242"/>
                    <a:pt x="923" y="1242"/>
                  </a:cubicBezTo>
                  <a:cubicBezTo>
                    <a:pt x="921" y="1242"/>
                    <a:pt x="919" y="1227"/>
                    <a:pt x="915" y="1197"/>
                  </a:cubicBezTo>
                  <a:cubicBezTo>
                    <a:pt x="912" y="1167"/>
                    <a:pt x="910" y="1152"/>
                    <a:pt x="908" y="1152"/>
                  </a:cubicBezTo>
                  <a:cubicBezTo>
                    <a:pt x="906" y="1152"/>
                    <a:pt x="904" y="1167"/>
                    <a:pt x="903" y="1197"/>
                  </a:cubicBezTo>
                  <a:cubicBezTo>
                    <a:pt x="900" y="1193"/>
                    <a:pt x="897" y="1193"/>
                    <a:pt x="893" y="1134"/>
                  </a:cubicBezTo>
                  <a:cubicBezTo>
                    <a:pt x="890" y="1134"/>
                    <a:pt x="890" y="1134"/>
                    <a:pt x="890" y="1193"/>
                  </a:cubicBezTo>
                  <a:cubicBezTo>
                    <a:pt x="890" y="1223"/>
                    <a:pt x="890" y="1238"/>
                    <a:pt x="888" y="1238"/>
                  </a:cubicBezTo>
                  <a:cubicBezTo>
                    <a:pt x="887" y="1238"/>
                    <a:pt x="886" y="1223"/>
                    <a:pt x="884" y="1193"/>
                  </a:cubicBezTo>
                  <a:cubicBezTo>
                    <a:pt x="882" y="1123"/>
                    <a:pt x="878" y="1093"/>
                    <a:pt x="875" y="1093"/>
                  </a:cubicBezTo>
                  <a:cubicBezTo>
                    <a:pt x="873" y="1093"/>
                    <a:pt x="872" y="1107"/>
                    <a:pt x="872" y="1131"/>
                  </a:cubicBezTo>
                  <a:cubicBezTo>
                    <a:pt x="872" y="1190"/>
                    <a:pt x="868" y="1190"/>
                    <a:pt x="865" y="1190"/>
                  </a:cubicBezTo>
                  <a:cubicBezTo>
                    <a:pt x="862" y="1190"/>
                    <a:pt x="859" y="1190"/>
                    <a:pt x="856" y="1247"/>
                  </a:cubicBezTo>
                  <a:lnTo>
                    <a:pt x="850" y="1247"/>
                  </a:lnTo>
                  <a:cubicBezTo>
                    <a:pt x="850" y="1228"/>
                    <a:pt x="850" y="1206"/>
                    <a:pt x="853" y="1187"/>
                  </a:cubicBezTo>
                  <a:lnTo>
                    <a:pt x="850" y="1128"/>
                  </a:lnTo>
                  <a:cubicBezTo>
                    <a:pt x="843" y="1128"/>
                    <a:pt x="840" y="1128"/>
                    <a:pt x="837" y="1187"/>
                  </a:cubicBezTo>
                  <a:cubicBezTo>
                    <a:pt x="836" y="1245"/>
                    <a:pt x="835" y="1274"/>
                    <a:pt x="834" y="1274"/>
                  </a:cubicBezTo>
                  <a:cubicBezTo>
                    <a:pt x="834" y="1274"/>
                    <a:pt x="834" y="1244"/>
                    <a:pt x="834" y="1184"/>
                  </a:cubicBezTo>
                  <a:cubicBezTo>
                    <a:pt x="834" y="1144"/>
                    <a:pt x="832" y="1102"/>
                    <a:pt x="830" y="1102"/>
                  </a:cubicBezTo>
                  <a:cubicBezTo>
                    <a:pt x="829" y="1102"/>
                    <a:pt x="829" y="1108"/>
                    <a:pt x="828" y="1124"/>
                  </a:cubicBezTo>
                  <a:cubicBezTo>
                    <a:pt x="826" y="1175"/>
                    <a:pt x="825" y="1193"/>
                    <a:pt x="824" y="1193"/>
                  </a:cubicBezTo>
                  <a:cubicBezTo>
                    <a:pt x="822" y="1193"/>
                    <a:pt x="821" y="1159"/>
                    <a:pt x="821" y="1124"/>
                  </a:cubicBezTo>
                  <a:cubicBezTo>
                    <a:pt x="823" y="1065"/>
                    <a:pt x="824" y="1035"/>
                    <a:pt x="823" y="1035"/>
                  </a:cubicBezTo>
                  <a:lnTo>
                    <a:pt x="823" y="1035"/>
                  </a:lnTo>
                  <a:cubicBezTo>
                    <a:pt x="821" y="1035"/>
                    <a:pt x="818" y="1065"/>
                    <a:pt x="812" y="1124"/>
                  </a:cubicBezTo>
                  <a:cubicBezTo>
                    <a:pt x="812" y="1124"/>
                    <a:pt x="812" y="1124"/>
                    <a:pt x="812" y="1124"/>
                  </a:cubicBezTo>
                  <a:cubicBezTo>
                    <a:pt x="805" y="1124"/>
                    <a:pt x="794" y="1178"/>
                    <a:pt x="785" y="1178"/>
                  </a:cubicBezTo>
                  <a:cubicBezTo>
                    <a:pt x="784" y="1178"/>
                    <a:pt x="784" y="1178"/>
                    <a:pt x="784" y="1178"/>
                  </a:cubicBezTo>
                  <a:cubicBezTo>
                    <a:pt x="771" y="1178"/>
                    <a:pt x="765" y="1175"/>
                    <a:pt x="762" y="1115"/>
                  </a:cubicBezTo>
                  <a:cubicBezTo>
                    <a:pt x="762" y="1104"/>
                    <a:pt x="762" y="1095"/>
                    <a:pt x="762" y="1086"/>
                  </a:cubicBezTo>
                  <a:lnTo>
                    <a:pt x="762" y="1086"/>
                  </a:lnTo>
                  <a:cubicBezTo>
                    <a:pt x="761" y="1175"/>
                    <a:pt x="758" y="1175"/>
                    <a:pt x="749" y="1175"/>
                  </a:cubicBezTo>
                  <a:cubicBezTo>
                    <a:pt x="747" y="1156"/>
                    <a:pt x="745" y="1148"/>
                    <a:pt x="743" y="1148"/>
                  </a:cubicBezTo>
                  <a:cubicBezTo>
                    <a:pt x="738" y="1148"/>
                    <a:pt x="734" y="1189"/>
                    <a:pt x="734" y="1231"/>
                  </a:cubicBezTo>
                  <a:lnTo>
                    <a:pt x="737" y="1231"/>
                  </a:lnTo>
                  <a:cubicBezTo>
                    <a:pt x="737" y="1300"/>
                    <a:pt x="736" y="1328"/>
                    <a:pt x="734" y="1328"/>
                  </a:cubicBezTo>
                  <a:cubicBezTo>
                    <a:pt x="732" y="1328"/>
                    <a:pt x="730" y="1313"/>
                    <a:pt x="727" y="1287"/>
                  </a:cubicBezTo>
                  <a:cubicBezTo>
                    <a:pt x="724" y="1250"/>
                    <a:pt x="724" y="1209"/>
                    <a:pt x="727" y="1171"/>
                  </a:cubicBezTo>
                  <a:cubicBezTo>
                    <a:pt x="727" y="1131"/>
                    <a:pt x="724" y="1090"/>
                    <a:pt x="721" y="1052"/>
                  </a:cubicBezTo>
                  <a:cubicBezTo>
                    <a:pt x="721" y="1052"/>
                    <a:pt x="720" y="1051"/>
                    <a:pt x="719" y="1051"/>
                  </a:cubicBezTo>
                  <a:cubicBezTo>
                    <a:pt x="717" y="1051"/>
                    <a:pt x="715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9" y="1168"/>
                    <a:pt x="705" y="1225"/>
                  </a:cubicBezTo>
                  <a:cubicBezTo>
                    <a:pt x="705" y="1284"/>
                    <a:pt x="702" y="1284"/>
                    <a:pt x="699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7" y="1046"/>
                    <a:pt x="687" y="1046"/>
                  </a:cubicBezTo>
                  <a:cubicBezTo>
                    <a:pt x="684" y="1065"/>
                    <a:pt x="680" y="1087"/>
                    <a:pt x="684" y="1106"/>
                  </a:cubicBezTo>
                  <a:cubicBezTo>
                    <a:pt x="684" y="1148"/>
                    <a:pt x="646" y="1154"/>
                    <a:pt x="621" y="1154"/>
                  </a:cubicBezTo>
                  <a:cubicBezTo>
                    <a:pt x="610" y="1154"/>
                    <a:pt x="602" y="1153"/>
                    <a:pt x="599" y="1153"/>
                  </a:cubicBezTo>
                  <a:cubicBezTo>
                    <a:pt x="596" y="1122"/>
                    <a:pt x="592" y="1106"/>
                    <a:pt x="589" y="1106"/>
                  </a:cubicBezTo>
                  <a:cubicBezTo>
                    <a:pt x="586" y="1106"/>
                    <a:pt x="585" y="1121"/>
                    <a:pt x="586" y="1150"/>
                  </a:cubicBezTo>
                  <a:cubicBezTo>
                    <a:pt x="586" y="1203"/>
                    <a:pt x="574" y="1206"/>
                    <a:pt x="557" y="1206"/>
                  </a:cubicBezTo>
                  <a:cubicBezTo>
                    <a:pt x="555" y="1206"/>
                    <a:pt x="554" y="1206"/>
                    <a:pt x="552" y="1206"/>
                  </a:cubicBezTo>
                  <a:cubicBezTo>
                    <a:pt x="547" y="1205"/>
                    <a:pt x="542" y="1205"/>
                    <a:pt x="538" y="1205"/>
                  </a:cubicBezTo>
                  <a:cubicBezTo>
                    <a:pt x="524" y="1205"/>
                    <a:pt x="514" y="1213"/>
                    <a:pt x="514" y="1259"/>
                  </a:cubicBezTo>
                  <a:lnTo>
                    <a:pt x="505" y="1256"/>
                  </a:lnTo>
                  <a:cubicBezTo>
                    <a:pt x="499" y="1256"/>
                    <a:pt x="493" y="1313"/>
                    <a:pt x="489" y="1313"/>
                  </a:cubicBezTo>
                  <a:cubicBezTo>
                    <a:pt x="489" y="1313"/>
                    <a:pt x="489" y="1313"/>
                    <a:pt x="489" y="1312"/>
                  </a:cubicBezTo>
                  <a:cubicBezTo>
                    <a:pt x="488" y="1342"/>
                    <a:pt x="486" y="1357"/>
                    <a:pt x="485" y="1357"/>
                  </a:cubicBezTo>
                  <a:cubicBezTo>
                    <a:pt x="485" y="1357"/>
                    <a:pt x="485" y="1342"/>
                    <a:pt x="486" y="1312"/>
                  </a:cubicBezTo>
                  <a:cubicBezTo>
                    <a:pt x="486" y="1275"/>
                    <a:pt x="486" y="1234"/>
                    <a:pt x="483" y="1193"/>
                  </a:cubicBezTo>
                  <a:cubicBezTo>
                    <a:pt x="474" y="1234"/>
                    <a:pt x="474" y="1272"/>
                    <a:pt x="477" y="1312"/>
                  </a:cubicBezTo>
                  <a:cubicBezTo>
                    <a:pt x="477" y="1372"/>
                    <a:pt x="474" y="1372"/>
                    <a:pt x="474" y="1372"/>
                  </a:cubicBezTo>
                  <a:cubicBezTo>
                    <a:pt x="470" y="1372"/>
                    <a:pt x="470" y="1372"/>
                    <a:pt x="470" y="1312"/>
                  </a:cubicBezTo>
                  <a:lnTo>
                    <a:pt x="470" y="1193"/>
                  </a:lnTo>
                  <a:lnTo>
                    <a:pt x="467" y="1193"/>
                  </a:lnTo>
                  <a:cubicBezTo>
                    <a:pt x="467" y="1253"/>
                    <a:pt x="464" y="1253"/>
                    <a:pt x="464" y="1253"/>
                  </a:cubicBezTo>
                  <a:cubicBezTo>
                    <a:pt x="461" y="1250"/>
                    <a:pt x="461" y="1250"/>
                    <a:pt x="461" y="1134"/>
                  </a:cubicBezTo>
                  <a:cubicBezTo>
                    <a:pt x="461" y="1074"/>
                    <a:pt x="460" y="1044"/>
                    <a:pt x="459" y="1044"/>
                  </a:cubicBezTo>
                  <a:cubicBezTo>
                    <a:pt x="458" y="1044"/>
                    <a:pt x="456" y="1073"/>
                    <a:pt x="455" y="1131"/>
                  </a:cubicBezTo>
                  <a:lnTo>
                    <a:pt x="448" y="1190"/>
                  </a:lnTo>
                  <a:cubicBezTo>
                    <a:pt x="448" y="1153"/>
                    <a:pt x="446" y="1139"/>
                    <a:pt x="445" y="1139"/>
                  </a:cubicBezTo>
                  <a:cubicBezTo>
                    <a:pt x="442" y="1139"/>
                    <a:pt x="438" y="1208"/>
                    <a:pt x="436" y="1247"/>
                  </a:cubicBezTo>
                  <a:cubicBezTo>
                    <a:pt x="434" y="1187"/>
                    <a:pt x="433" y="1157"/>
                    <a:pt x="431" y="1157"/>
                  </a:cubicBezTo>
                  <a:cubicBezTo>
                    <a:pt x="430" y="1157"/>
                    <a:pt x="428" y="1187"/>
                    <a:pt x="427" y="1247"/>
                  </a:cubicBezTo>
                  <a:cubicBezTo>
                    <a:pt x="427" y="1276"/>
                    <a:pt x="426" y="1291"/>
                    <a:pt x="425" y="1291"/>
                  </a:cubicBezTo>
                  <a:cubicBezTo>
                    <a:pt x="423" y="1291"/>
                    <a:pt x="422" y="1276"/>
                    <a:pt x="420" y="1247"/>
                  </a:cubicBezTo>
                  <a:cubicBezTo>
                    <a:pt x="417" y="1187"/>
                    <a:pt x="414" y="1184"/>
                    <a:pt x="408" y="1184"/>
                  </a:cubicBezTo>
                  <a:cubicBezTo>
                    <a:pt x="405" y="1230"/>
                    <a:pt x="392" y="1239"/>
                    <a:pt x="374" y="1239"/>
                  </a:cubicBezTo>
                  <a:cubicBezTo>
                    <a:pt x="369" y="1239"/>
                    <a:pt x="363" y="1238"/>
                    <a:pt x="358" y="1237"/>
                  </a:cubicBezTo>
                  <a:cubicBezTo>
                    <a:pt x="351" y="1237"/>
                    <a:pt x="345" y="1236"/>
                    <a:pt x="340" y="1236"/>
                  </a:cubicBezTo>
                  <a:cubicBezTo>
                    <a:pt x="322" y="1236"/>
                    <a:pt x="311" y="1244"/>
                    <a:pt x="311" y="1291"/>
                  </a:cubicBezTo>
                  <a:cubicBezTo>
                    <a:pt x="307" y="1287"/>
                    <a:pt x="307" y="1287"/>
                    <a:pt x="304" y="1228"/>
                  </a:cubicBezTo>
                  <a:cubicBezTo>
                    <a:pt x="304" y="1204"/>
                    <a:pt x="304" y="1190"/>
                    <a:pt x="303" y="1190"/>
                  </a:cubicBezTo>
                  <a:cubicBezTo>
                    <a:pt x="302" y="1190"/>
                    <a:pt x="300" y="1218"/>
                    <a:pt x="298" y="1287"/>
                  </a:cubicBezTo>
                  <a:cubicBezTo>
                    <a:pt x="296" y="1322"/>
                    <a:pt x="295" y="1356"/>
                    <a:pt x="295" y="1356"/>
                  </a:cubicBezTo>
                  <a:cubicBezTo>
                    <a:pt x="295" y="1356"/>
                    <a:pt x="295" y="1338"/>
                    <a:pt x="295" y="1287"/>
                  </a:cubicBezTo>
                  <a:cubicBezTo>
                    <a:pt x="295" y="1228"/>
                    <a:pt x="289" y="1228"/>
                    <a:pt x="276" y="1225"/>
                  </a:cubicBezTo>
                  <a:cubicBezTo>
                    <a:pt x="275" y="1225"/>
                    <a:pt x="274" y="1225"/>
                    <a:pt x="273" y="1225"/>
                  </a:cubicBezTo>
                  <a:cubicBezTo>
                    <a:pt x="264" y="1225"/>
                    <a:pt x="254" y="1227"/>
                    <a:pt x="254" y="1281"/>
                  </a:cubicBezTo>
                  <a:cubicBezTo>
                    <a:pt x="251" y="1311"/>
                    <a:pt x="249" y="1326"/>
                    <a:pt x="249" y="1326"/>
                  </a:cubicBezTo>
                  <a:cubicBezTo>
                    <a:pt x="249" y="1326"/>
                    <a:pt x="249" y="1311"/>
                    <a:pt x="251" y="1281"/>
                  </a:cubicBezTo>
                  <a:cubicBezTo>
                    <a:pt x="253" y="1207"/>
                    <a:pt x="248" y="1156"/>
                    <a:pt x="241" y="1156"/>
                  </a:cubicBezTo>
                  <a:cubicBezTo>
                    <a:pt x="237" y="1156"/>
                    <a:pt x="233" y="1175"/>
                    <a:pt x="229" y="1218"/>
                  </a:cubicBezTo>
                  <a:cubicBezTo>
                    <a:pt x="226" y="1218"/>
                    <a:pt x="223" y="1218"/>
                    <a:pt x="223" y="1159"/>
                  </a:cubicBezTo>
                  <a:cubicBezTo>
                    <a:pt x="220" y="1159"/>
                    <a:pt x="217" y="1159"/>
                    <a:pt x="207" y="1215"/>
                  </a:cubicBezTo>
                  <a:lnTo>
                    <a:pt x="185" y="1212"/>
                  </a:lnTo>
                  <a:cubicBezTo>
                    <a:pt x="179" y="1212"/>
                    <a:pt x="173" y="1269"/>
                    <a:pt x="173" y="1269"/>
                  </a:cubicBezTo>
                  <a:lnTo>
                    <a:pt x="170" y="1269"/>
                  </a:lnTo>
                  <a:cubicBezTo>
                    <a:pt x="170" y="1209"/>
                    <a:pt x="154" y="1209"/>
                    <a:pt x="132" y="1206"/>
                  </a:cubicBezTo>
                  <a:cubicBezTo>
                    <a:pt x="110" y="1203"/>
                    <a:pt x="91" y="1200"/>
                    <a:pt x="88" y="1140"/>
                  </a:cubicBezTo>
                  <a:cubicBezTo>
                    <a:pt x="88" y="1140"/>
                    <a:pt x="85" y="1140"/>
                    <a:pt x="82" y="1197"/>
                  </a:cubicBezTo>
                  <a:cubicBezTo>
                    <a:pt x="80" y="1266"/>
                    <a:pt x="78" y="1295"/>
                    <a:pt x="76" y="1295"/>
                  </a:cubicBezTo>
                  <a:cubicBezTo>
                    <a:pt x="75" y="1295"/>
                    <a:pt x="74" y="1281"/>
                    <a:pt x="72" y="1256"/>
                  </a:cubicBezTo>
                  <a:cubicBezTo>
                    <a:pt x="71" y="1196"/>
                    <a:pt x="67" y="1165"/>
                    <a:pt x="63" y="1165"/>
                  </a:cubicBezTo>
                  <a:cubicBezTo>
                    <a:pt x="59" y="1165"/>
                    <a:pt x="55" y="1194"/>
                    <a:pt x="54" y="1253"/>
                  </a:cubicBezTo>
                  <a:lnTo>
                    <a:pt x="54" y="1193"/>
                  </a:lnTo>
                  <a:cubicBezTo>
                    <a:pt x="52" y="1148"/>
                    <a:pt x="50" y="1128"/>
                    <a:pt x="48" y="1128"/>
                  </a:cubicBezTo>
                  <a:cubicBezTo>
                    <a:pt x="44" y="1128"/>
                    <a:pt x="40" y="1178"/>
                    <a:pt x="38" y="1250"/>
                  </a:cubicBezTo>
                  <a:cubicBezTo>
                    <a:pt x="36" y="1208"/>
                    <a:pt x="34" y="1166"/>
                    <a:pt x="31" y="1166"/>
                  </a:cubicBezTo>
                  <a:cubicBezTo>
                    <a:pt x="30" y="1166"/>
                    <a:pt x="29" y="1173"/>
                    <a:pt x="29" y="1190"/>
                  </a:cubicBezTo>
                  <a:cubicBezTo>
                    <a:pt x="25" y="1190"/>
                    <a:pt x="25" y="1190"/>
                    <a:pt x="25" y="1071"/>
                  </a:cubicBezTo>
                  <a:cubicBezTo>
                    <a:pt x="29" y="1034"/>
                    <a:pt x="25" y="993"/>
                    <a:pt x="22" y="952"/>
                  </a:cubicBezTo>
                  <a:close/>
                  <a:moveTo>
                    <a:pt x="1912" y="2046"/>
                  </a:moveTo>
                  <a:cubicBezTo>
                    <a:pt x="1912" y="2105"/>
                    <a:pt x="1912" y="2105"/>
                    <a:pt x="1915" y="2105"/>
                  </a:cubicBezTo>
                  <a:cubicBezTo>
                    <a:pt x="1916" y="2106"/>
                    <a:pt x="1917" y="2106"/>
                    <a:pt x="1918" y="2106"/>
                  </a:cubicBezTo>
                  <a:cubicBezTo>
                    <a:pt x="1921" y="2106"/>
                    <a:pt x="1921" y="2097"/>
                    <a:pt x="1918" y="2049"/>
                  </a:cubicBezTo>
                  <a:lnTo>
                    <a:pt x="1912" y="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53"/>
            <p:cNvSpPr/>
            <p:nvPr/>
          </p:nvSpPr>
          <p:spPr>
            <a:xfrm>
              <a:off x="4894199" y="3386141"/>
              <a:ext cx="56296" cy="44626"/>
            </a:xfrm>
            <a:custGeom>
              <a:avLst/>
              <a:gdLst/>
              <a:ahLst/>
              <a:cxnLst/>
              <a:rect l="l" t="t" r="r" b="b"/>
              <a:pathLst>
                <a:path w="2658" h="2107" extrusionOk="0">
                  <a:moveTo>
                    <a:pt x="1917" y="1"/>
                  </a:moveTo>
                  <a:cubicBezTo>
                    <a:pt x="1916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9" y="97"/>
                    <a:pt x="1919" y="40"/>
                  </a:cubicBezTo>
                  <a:cubicBezTo>
                    <a:pt x="1919" y="15"/>
                    <a:pt x="1918" y="1"/>
                    <a:pt x="1917" y="1"/>
                  </a:cubicBezTo>
                  <a:close/>
                  <a:moveTo>
                    <a:pt x="2605" y="491"/>
                  </a:moveTo>
                  <a:cubicBezTo>
                    <a:pt x="2602" y="529"/>
                    <a:pt x="2602" y="570"/>
                    <a:pt x="2602" y="607"/>
                  </a:cubicBezTo>
                  <a:lnTo>
                    <a:pt x="2605" y="607"/>
                  </a:lnTo>
                  <a:cubicBezTo>
                    <a:pt x="2605" y="607"/>
                    <a:pt x="2608" y="551"/>
                    <a:pt x="2608" y="491"/>
                  </a:cubicBezTo>
                  <a:close/>
                  <a:moveTo>
                    <a:pt x="764" y="1019"/>
                  </a:moveTo>
                  <a:lnTo>
                    <a:pt x="764" y="1019"/>
                  </a:lnTo>
                  <a:cubicBezTo>
                    <a:pt x="764" y="1019"/>
                    <a:pt x="764" y="1031"/>
                    <a:pt x="765" y="1050"/>
                  </a:cubicBezTo>
                  <a:lnTo>
                    <a:pt x="765" y="1050"/>
                  </a:lnTo>
                  <a:cubicBezTo>
                    <a:pt x="765" y="1029"/>
                    <a:pt x="764" y="1019"/>
                    <a:pt x="764" y="1019"/>
                  </a:cubicBezTo>
                  <a:close/>
                  <a:moveTo>
                    <a:pt x="765" y="1050"/>
                  </a:moveTo>
                  <a:lnTo>
                    <a:pt x="765" y="1050"/>
                  </a:lnTo>
                  <a:cubicBezTo>
                    <a:pt x="765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5" y="1053"/>
                    <a:pt x="765" y="1050"/>
                  </a:cubicBezTo>
                  <a:close/>
                  <a:moveTo>
                    <a:pt x="2065" y="1096"/>
                  </a:moveTo>
                  <a:cubicBezTo>
                    <a:pt x="2066" y="1096"/>
                    <a:pt x="2066" y="1103"/>
                    <a:pt x="2066" y="1121"/>
                  </a:cubicBezTo>
                  <a:lnTo>
                    <a:pt x="2066" y="1124"/>
                  </a:lnTo>
                  <a:cubicBezTo>
                    <a:pt x="2066" y="1143"/>
                    <a:pt x="2066" y="1162"/>
                    <a:pt x="2060" y="1181"/>
                  </a:cubicBezTo>
                  <a:lnTo>
                    <a:pt x="2060" y="1121"/>
                  </a:lnTo>
                  <a:cubicBezTo>
                    <a:pt x="2062" y="1121"/>
                    <a:pt x="2064" y="1096"/>
                    <a:pt x="2065" y="1096"/>
                  </a:cubicBezTo>
                  <a:close/>
                  <a:moveTo>
                    <a:pt x="2364" y="1046"/>
                  </a:moveTo>
                  <a:cubicBezTo>
                    <a:pt x="2357" y="1065"/>
                    <a:pt x="2357" y="1084"/>
                    <a:pt x="2357" y="1106"/>
                  </a:cubicBezTo>
                  <a:cubicBezTo>
                    <a:pt x="2357" y="1165"/>
                    <a:pt x="2360" y="1165"/>
                    <a:pt x="2364" y="1165"/>
                  </a:cubicBezTo>
                  <a:cubicBezTo>
                    <a:pt x="2365" y="1183"/>
                    <a:pt x="2367" y="1190"/>
                    <a:pt x="2368" y="1190"/>
                  </a:cubicBezTo>
                  <a:cubicBezTo>
                    <a:pt x="2371" y="1190"/>
                    <a:pt x="2373" y="1148"/>
                    <a:pt x="2373" y="1106"/>
                  </a:cubicBezTo>
                  <a:cubicBezTo>
                    <a:pt x="2373" y="1049"/>
                    <a:pt x="2370" y="1046"/>
                    <a:pt x="2364" y="1046"/>
                  </a:cubicBezTo>
                  <a:close/>
                  <a:moveTo>
                    <a:pt x="734" y="1231"/>
                  </a:moveTo>
                  <a:cubicBezTo>
                    <a:pt x="732" y="1231"/>
                    <a:pt x="731" y="1256"/>
                    <a:pt x="732" y="1256"/>
                  </a:cubicBezTo>
                  <a:cubicBezTo>
                    <a:pt x="732" y="1256"/>
                    <a:pt x="733" y="1250"/>
                    <a:pt x="734" y="1231"/>
                  </a:cubicBezTo>
                  <a:close/>
                  <a:moveTo>
                    <a:pt x="2392" y="1168"/>
                  </a:moveTo>
                  <a:cubicBezTo>
                    <a:pt x="2392" y="1209"/>
                    <a:pt x="2389" y="1247"/>
                    <a:pt x="2382" y="1284"/>
                  </a:cubicBezTo>
                  <a:cubicBezTo>
                    <a:pt x="2379" y="1247"/>
                    <a:pt x="2379" y="1206"/>
                    <a:pt x="2386" y="1168"/>
                  </a:cubicBezTo>
                  <a:close/>
                  <a:moveTo>
                    <a:pt x="1618" y="1178"/>
                  </a:moveTo>
                  <a:lnTo>
                    <a:pt x="1621" y="1237"/>
                  </a:lnTo>
                  <a:lnTo>
                    <a:pt x="1618" y="1297"/>
                  </a:lnTo>
                  <a:lnTo>
                    <a:pt x="1615" y="1297"/>
                  </a:lnTo>
                  <a:cubicBezTo>
                    <a:pt x="1615" y="1256"/>
                    <a:pt x="1615" y="1218"/>
                    <a:pt x="1618" y="1178"/>
                  </a:cubicBezTo>
                  <a:close/>
                  <a:moveTo>
                    <a:pt x="1894" y="1249"/>
                  </a:moveTo>
                  <a:cubicBezTo>
                    <a:pt x="1896" y="1249"/>
                    <a:pt x="1898" y="1276"/>
                    <a:pt x="1900" y="1278"/>
                  </a:cubicBezTo>
                  <a:cubicBezTo>
                    <a:pt x="1902" y="1326"/>
                    <a:pt x="1903" y="1335"/>
                    <a:pt x="1900" y="1335"/>
                  </a:cubicBezTo>
                  <a:cubicBezTo>
                    <a:pt x="1899" y="1335"/>
                    <a:pt x="1898" y="1335"/>
                    <a:pt x="1897" y="1334"/>
                  </a:cubicBezTo>
                  <a:cubicBezTo>
                    <a:pt x="1894" y="1316"/>
                    <a:pt x="1894" y="1297"/>
                    <a:pt x="1894" y="1275"/>
                  </a:cubicBezTo>
                  <a:cubicBezTo>
                    <a:pt x="1894" y="1255"/>
                    <a:pt x="1894" y="1249"/>
                    <a:pt x="1894" y="1249"/>
                  </a:cubicBezTo>
                  <a:close/>
                  <a:moveTo>
                    <a:pt x="1546" y="1168"/>
                  </a:moveTo>
                  <a:cubicBezTo>
                    <a:pt x="1549" y="1168"/>
                    <a:pt x="1546" y="1275"/>
                    <a:pt x="1543" y="1336"/>
                  </a:cubicBezTo>
                  <a:lnTo>
                    <a:pt x="1543" y="1336"/>
                  </a:lnTo>
                  <a:cubicBezTo>
                    <a:pt x="1543" y="1329"/>
                    <a:pt x="1543" y="1314"/>
                    <a:pt x="1543" y="1284"/>
                  </a:cubicBezTo>
                  <a:cubicBezTo>
                    <a:pt x="1543" y="1225"/>
                    <a:pt x="1546" y="1168"/>
                    <a:pt x="1546" y="1168"/>
                  </a:cubicBezTo>
                  <a:close/>
                  <a:moveTo>
                    <a:pt x="1953" y="1225"/>
                  </a:moveTo>
                  <a:cubicBezTo>
                    <a:pt x="1956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3" y="1344"/>
                    <a:pt x="1950" y="1344"/>
                    <a:pt x="1950" y="1284"/>
                  </a:cubicBezTo>
                  <a:cubicBezTo>
                    <a:pt x="1950" y="1265"/>
                    <a:pt x="1950" y="1244"/>
                    <a:pt x="1953" y="1225"/>
                  </a:cubicBezTo>
                  <a:close/>
                  <a:moveTo>
                    <a:pt x="725" y="1287"/>
                  </a:moveTo>
                  <a:lnTo>
                    <a:pt x="728" y="1347"/>
                  </a:lnTo>
                  <a:lnTo>
                    <a:pt x="725" y="1347"/>
                  </a:lnTo>
                  <a:cubicBezTo>
                    <a:pt x="722" y="1347"/>
                    <a:pt x="722" y="1347"/>
                    <a:pt x="722" y="1287"/>
                  </a:cubicBezTo>
                  <a:close/>
                  <a:moveTo>
                    <a:pt x="1806" y="1322"/>
                  </a:moveTo>
                  <a:cubicBezTo>
                    <a:pt x="1806" y="1342"/>
                    <a:pt x="1805" y="1348"/>
                    <a:pt x="1805" y="1348"/>
                  </a:cubicBezTo>
                  <a:cubicBezTo>
                    <a:pt x="1804" y="1348"/>
                    <a:pt x="1804" y="1322"/>
                    <a:pt x="1806" y="1322"/>
                  </a:cubicBezTo>
                  <a:close/>
                  <a:moveTo>
                    <a:pt x="753" y="1291"/>
                  </a:moveTo>
                  <a:lnTo>
                    <a:pt x="756" y="1294"/>
                  </a:lnTo>
                  <a:lnTo>
                    <a:pt x="759" y="1353"/>
                  </a:lnTo>
                  <a:lnTo>
                    <a:pt x="759" y="1353"/>
                  </a:lnTo>
                  <a:lnTo>
                    <a:pt x="756" y="1350"/>
                  </a:lnTo>
                  <a:cubicBezTo>
                    <a:pt x="753" y="1350"/>
                    <a:pt x="753" y="1350"/>
                    <a:pt x="753" y="1291"/>
                  </a:cubicBezTo>
                  <a:close/>
                  <a:moveTo>
                    <a:pt x="1235" y="1240"/>
                  </a:moveTo>
                  <a:cubicBezTo>
                    <a:pt x="1239" y="1281"/>
                    <a:pt x="1239" y="1322"/>
                    <a:pt x="1232" y="1359"/>
                  </a:cubicBezTo>
                  <a:cubicBezTo>
                    <a:pt x="1226" y="1359"/>
                    <a:pt x="1226" y="1359"/>
                    <a:pt x="1226" y="1300"/>
                  </a:cubicBezTo>
                  <a:cubicBezTo>
                    <a:pt x="1226" y="1240"/>
                    <a:pt x="1232" y="1240"/>
                    <a:pt x="1235" y="1240"/>
                  </a:cubicBezTo>
                  <a:close/>
                  <a:moveTo>
                    <a:pt x="2129" y="1250"/>
                  </a:moveTo>
                  <a:cubicBezTo>
                    <a:pt x="2129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19" y="1328"/>
                    <a:pt x="2122" y="1287"/>
                    <a:pt x="2125" y="1250"/>
                  </a:cubicBezTo>
                  <a:close/>
                  <a:moveTo>
                    <a:pt x="1452" y="1272"/>
                  </a:moveTo>
                  <a:lnTo>
                    <a:pt x="1455" y="1331"/>
                  </a:lnTo>
                  <a:lnTo>
                    <a:pt x="1452" y="1391"/>
                  </a:lnTo>
                  <a:lnTo>
                    <a:pt x="1449" y="1391"/>
                  </a:lnTo>
                  <a:cubicBezTo>
                    <a:pt x="1445" y="1350"/>
                    <a:pt x="1445" y="1312"/>
                    <a:pt x="1452" y="1272"/>
                  </a:cubicBezTo>
                  <a:close/>
                  <a:moveTo>
                    <a:pt x="776" y="1296"/>
                  </a:moveTo>
                  <a:cubicBezTo>
                    <a:pt x="777" y="1296"/>
                    <a:pt x="777" y="1296"/>
                    <a:pt x="778" y="1297"/>
                  </a:cubicBezTo>
                  <a:cubicBezTo>
                    <a:pt x="784" y="1297"/>
                    <a:pt x="784" y="1297"/>
                    <a:pt x="781" y="1356"/>
                  </a:cubicBezTo>
                  <a:cubicBezTo>
                    <a:pt x="780" y="1384"/>
                    <a:pt x="778" y="1398"/>
                    <a:pt x="777" y="1398"/>
                  </a:cubicBezTo>
                  <a:cubicBezTo>
                    <a:pt x="776" y="1398"/>
                    <a:pt x="775" y="1383"/>
                    <a:pt x="775" y="1353"/>
                  </a:cubicBezTo>
                  <a:cubicBezTo>
                    <a:pt x="775" y="1305"/>
                    <a:pt x="775" y="1296"/>
                    <a:pt x="776" y="1296"/>
                  </a:cubicBezTo>
                  <a:close/>
                  <a:moveTo>
                    <a:pt x="1104" y="1281"/>
                  </a:moveTo>
                  <a:lnTo>
                    <a:pt x="1107" y="1284"/>
                  </a:lnTo>
                  <a:cubicBezTo>
                    <a:pt x="1107" y="1341"/>
                    <a:pt x="1104" y="1400"/>
                    <a:pt x="1104" y="1400"/>
                  </a:cubicBezTo>
                  <a:lnTo>
                    <a:pt x="1101" y="1400"/>
                  </a:lnTo>
                  <a:cubicBezTo>
                    <a:pt x="1098" y="1359"/>
                    <a:pt x="1101" y="1322"/>
                    <a:pt x="1104" y="1281"/>
                  </a:cubicBezTo>
                  <a:close/>
                  <a:moveTo>
                    <a:pt x="1821" y="1325"/>
                  </a:moveTo>
                  <a:lnTo>
                    <a:pt x="1825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8" y="1403"/>
                    <a:pt x="1818" y="1363"/>
                    <a:pt x="1821" y="1325"/>
                  </a:cubicBezTo>
                  <a:close/>
                  <a:moveTo>
                    <a:pt x="693" y="1344"/>
                  </a:moveTo>
                  <a:cubicBezTo>
                    <a:pt x="693" y="1344"/>
                    <a:pt x="696" y="1403"/>
                    <a:pt x="696" y="1460"/>
                  </a:cubicBezTo>
                  <a:lnTo>
                    <a:pt x="693" y="1460"/>
                  </a:lnTo>
                  <a:cubicBezTo>
                    <a:pt x="693" y="1441"/>
                    <a:pt x="690" y="1422"/>
                    <a:pt x="690" y="1400"/>
                  </a:cubicBezTo>
                  <a:cubicBezTo>
                    <a:pt x="690" y="1381"/>
                    <a:pt x="693" y="1363"/>
                    <a:pt x="693" y="1344"/>
                  </a:cubicBezTo>
                  <a:close/>
                  <a:moveTo>
                    <a:pt x="2223" y="1203"/>
                  </a:moveTo>
                  <a:lnTo>
                    <a:pt x="2229" y="1206"/>
                  </a:lnTo>
                  <a:cubicBezTo>
                    <a:pt x="2229" y="1206"/>
                    <a:pt x="2226" y="1262"/>
                    <a:pt x="2223" y="1322"/>
                  </a:cubicBezTo>
                  <a:cubicBezTo>
                    <a:pt x="2219" y="1419"/>
                    <a:pt x="2218" y="1462"/>
                    <a:pt x="2217" y="1462"/>
                  </a:cubicBezTo>
                  <a:cubicBezTo>
                    <a:pt x="2216" y="1462"/>
                    <a:pt x="2216" y="1433"/>
                    <a:pt x="2216" y="1381"/>
                  </a:cubicBezTo>
                  <a:cubicBezTo>
                    <a:pt x="2216" y="1322"/>
                    <a:pt x="2216" y="1262"/>
                    <a:pt x="2223" y="1203"/>
                  </a:cubicBezTo>
                  <a:close/>
                  <a:moveTo>
                    <a:pt x="573" y="1299"/>
                  </a:moveTo>
                  <a:cubicBezTo>
                    <a:pt x="574" y="1299"/>
                    <a:pt x="574" y="1305"/>
                    <a:pt x="574" y="1325"/>
                  </a:cubicBezTo>
                  <a:lnTo>
                    <a:pt x="574" y="1385"/>
                  </a:lnTo>
                  <a:cubicBezTo>
                    <a:pt x="572" y="1427"/>
                    <a:pt x="570" y="1467"/>
                    <a:pt x="569" y="1467"/>
                  </a:cubicBezTo>
                  <a:cubicBezTo>
                    <a:pt x="568" y="1467"/>
                    <a:pt x="568" y="1461"/>
                    <a:pt x="568" y="1444"/>
                  </a:cubicBezTo>
                  <a:cubicBezTo>
                    <a:pt x="568" y="1444"/>
                    <a:pt x="568" y="1385"/>
                    <a:pt x="571" y="1325"/>
                  </a:cubicBezTo>
                  <a:cubicBezTo>
                    <a:pt x="571" y="1325"/>
                    <a:pt x="572" y="1299"/>
                    <a:pt x="573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7" y="1388"/>
                    <a:pt x="1847" y="1447"/>
                  </a:cubicBezTo>
                  <a:cubicBezTo>
                    <a:pt x="1847" y="1472"/>
                    <a:pt x="1846" y="1486"/>
                    <a:pt x="1845" y="1486"/>
                  </a:cubicBezTo>
                  <a:cubicBezTo>
                    <a:pt x="1844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58" y="1253"/>
                  </a:moveTo>
                  <a:cubicBezTo>
                    <a:pt x="2564" y="1291"/>
                    <a:pt x="2567" y="1331"/>
                    <a:pt x="2564" y="1372"/>
                  </a:cubicBezTo>
                  <a:cubicBezTo>
                    <a:pt x="2567" y="1488"/>
                    <a:pt x="2567" y="1488"/>
                    <a:pt x="2561" y="1488"/>
                  </a:cubicBezTo>
                  <a:cubicBezTo>
                    <a:pt x="2558" y="1488"/>
                    <a:pt x="2555" y="1488"/>
                    <a:pt x="2555" y="1428"/>
                  </a:cubicBezTo>
                  <a:lnTo>
                    <a:pt x="2558" y="1428"/>
                  </a:lnTo>
                  <a:cubicBezTo>
                    <a:pt x="2558" y="1446"/>
                    <a:pt x="2558" y="1453"/>
                    <a:pt x="2558" y="1453"/>
                  </a:cubicBezTo>
                  <a:cubicBezTo>
                    <a:pt x="2559" y="1453"/>
                    <a:pt x="2560" y="1411"/>
                    <a:pt x="2558" y="1369"/>
                  </a:cubicBezTo>
                  <a:lnTo>
                    <a:pt x="2558" y="1253"/>
                  </a:lnTo>
                  <a:close/>
                  <a:moveTo>
                    <a:pt x="2599" y="1375"/>
                  </a:moveTo>
                  <a:lnTo>
                    <a:pt x="2602" y="1435"/>
                  </a:lnTo>
                  <a:cubicBezTo>
                    <a:pt x="2602" y="1494"/>
                    <a:pt x="2599" y="1494"/>
                    <a:pt x="2596" y="1494"/>
                  </a:cubicBezTo>
                  <a:cubicBezTo>
                    <a:pt x="2592" y="1491"/>
                    <a:pt x="2592" y="1494"/>
                    <a:pt x="2592" y="1435"/>
                  </a:cubicBezTo>
                  <a:cubicBezTo>
                    <a:pt x="2596" y="1413"/>
                    <a:pt x="2596" y="1394"/>
                    <a:pt x="2599" y="1375"/>
                  </a:cubicBezTo>
                  <a:close/>
                  <a:moveTo>
                    <a:pt x="2010" y="1469"/>
                  </a:moveTo>
                  <a:lnTo>
                    <a:pt x="2013" y="1529"/>
                  </a:lnTo>
                  <a:lnTo>
                    <a:pt x="2010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5" y="1413"/>
                  </a:moveTo>
                  <a:lnTo>
                    <a:pt x="2041" y="1416"/>
                  </a:lnTo>
                  <a:cubicBezTo>
                    <a:pt x="2044" y="1454"/>
                    <a:pt x="2041" y="1494"/>
                    <a:pt x="2038" y="1532"/>
                  </a:cubicBezTo>
                  <a:cubicBezTo>
                    <a:pt x="2037" y="1548"/>
                    <a:pt x="2036" y="1555"/>
                    <a:pt x="2035" y="1555"/>
                  </a:cubicBezTo>
                  <a:cubicBezTo>
                    <a:pt x="2033" y="1555"/>
                    <a:pt x="2032" y="1500"/>
                    <a:pt x="2035" y="1413"/>
                  </a:cubicBezTo>
                  <a:close/>
                  <a:moveTo>
                    <a:pt x="2235" y="1441"/>
                  </a:moveTo>
                  <a:lnTo>
                    <a:pt x="2238" y="1501"/>
                  </a:lnTo>
                  <a:cubicBezTo>
                    <a:pt x="2238" y="1560"/>
                    <a:pt x="2235" y="1560"/>
                    <a:pt x="2232" y="1560"/>
                  </a:cubicBezTo>
                  <a:lnTo>
                    <a:pt x="2232" y="1501"/>
                  </a:lnTo>
                  <a:lnTo>
                    <a:pt x="2235" y="1441"/>
                  </a:lnTo>
                  <a:close/>
                  <a:moveTo>
                    <a:pt x="2154" y="1432"/>
                  </a:moveTo>
                  <a:cubicBezTo>
                    <a:pt x="2157" y="1432"/>
                    <a:pt x="2154" y="1491"/>
                    <a:pt x="2151" y="1607"/>
                  </a:cubicBezTo>
                  <a:cubicBezTo>
                    <a:pt x="2148" y="1632"/>
                    <a:pt x="2146" y="1646"/>
                    <a:pt x="2146" y="1646"/>
                  </a:cubicBezTo>
                  <a:cubicBezTo>
                    <a:pt x="2145" y="1646"/>
                    <a:pt x="2146" y="1617"/>
                    <a:pt x="2147" y="1548"/>
                  </a:cubicBezTo>
                  <a:cubicBezTo>
                    <a:pt x="2151" y="1488"/>
                    <a:pt x="2154" y="1432"/>
                    <a:pt x="2154" y="1432"/>
                  </a:cubicBezTo>
                  <a:close/>
                  <a:moveTo>
                    <a:pt x="468" y="1488"/>
                  </a:moveTo>
                  <a:lnTo>
                    <a:pt x="468" y="1488"/>
                  </a:lnTo>
                  <a:cubicBezTo>
                    <a:pt x="471" y="1548"/>
                    <a:pt x="468" y="1607"/>
                    <a:pt x="465" y="1663"/>
                  </a:cubicBezTo>
                  <a:cubicBezTo>
                    <a:pt x="461" y="1663"/>
                    <a:pt x="461" y="1663"/>
                    <a:pt x="461" y="1604"/>
                  </a:cubicBezTo>
                  <a:cubicBezTo>
                    <a:pt x="458" y="1566"/>
                    <a:pt x="461" y="1526"/>
                    <a:pt x="468" y="1488"/>
                  </a:cubicBezTo>
                  <a:close/>
                  <a:moveTo>
                    <a:pt x="1975" y="1582"/>
                  </a:moveTo>
                  <a:cubicBezTo>
                    <a:pt x="1972" y="1601"/>
                    <a:pt x="1972" y="1623"/>
                    <a:pt x="1972" y="1642"/>
                  </a:cubicBezTo>
                  <a:cubicBezTo>
                    <a:pt x="1972" y="1660"/>
                    <a:pt x="1972" y="1682"/>
                    <a:pt x="1975" y="1701"/>
                  </a:cubicBezTo>
                  <a:lnTo>
                    <a:pt x="1978" y="1701"/>
                  </a:lnTo>
                  <a:cubicBezTo>
                    <a:pt x="1978" y="1642"/>
                    <a:pt x="1975" y="1582"/>
                    <a:pt x="1975" y="1582"/>
                  </a:cubicBezTo>
                  <a:close/>
                  <a:moveTo>
                    <a:pt x="29" y="1455"/>
                  </a:moveTo>
                  <a:cubicBezTo>
                    <a:pt x="29" y="1455"/>
                    <a:pt x="29" y="1485"/>
                    <a:pt x="29" y="1544"/>
                  </a:cubicBezTo>
                  <a:cubicBezTo>
                    <a:pt x="32" y="1582"/>
                    <a:pt x="29" y="1623"/>
                    <a:pt x="26" y="1660"/>
                  </a:cubicBezTo>
                  <a:cubicBezTo>
                    <a:pt x="24" y="1695"/>
                    <a:pt x="23" y="1710"/>
                    <a:pt x="22" y="1710"/>
                  </a:cubicBezTo>
                  <a:cubicBezTo>
                    <a:pt x="20" y="1710"/>
                    <a:pt x="21" y="1626"/>
                    <a:pt x="26" y="1544"/>
                  </a:cubicBezTo>
                  <a:cubicBezTo>
                    <a:pt x="27" y="1485"/>
                    <a:pt x="28" y="1455"/>
                    <a:pt x="29" y="1455"/>
                  </a:cubicBezTo>
                  <a:close/>
                  <a:moveTo>
                    <a:pt x="841" y="1601"/>
                  </a:moveTo>
                  <a:lnTo>
                    <a:pt x="844" y="1660"/>
                  </a:lnTo>
                  <a:cubicBezTo>
                    <a:pt x="844" y="1714"/>
                    <a:pt x="841" y="1717"/>
                    <a:pt x="841" y="1717"/>
                  </a:cubicBezTo>
                  <a:cubicBezTo>
                    <a:pt x="841" y="1717"/>
                    <a:pt x="841" y="1717"/>
                    <a:pt x="841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7" y="1638"/>
                    <a:pt x="837" y="1620"/>
                    <a:pt x="841" y="1601"/>
                  </a:cubicBezTo>
                  <a:close/>
                  <a:moveTo>
                    <a:pt x="1496" y="1632"/>
                  </a:moveTo>
                  <a:cubicBezTo>
                    <a:pt x="1496" y="1692"/>
                    <a:pt x="1492" y="1751"/>
                    <a:pt x="1492" y="1751"/>
                  </a:cubicBezTo>
                  <a:lnTo>
                    <a:pt x="1489" y="1751"/>
                  </a:lnTo>
                  <a:cubicBezTo>
                    <a:pt x="1486" y="1710"/>
                    <a:pt x="1486" y="1673"/>
                    <a:pt x="1492" y="1632"/>
                  </a:cubicBezTo>
                  <a:close/>
                  <a:moveTo>
                    <a:pt x="803" y="1654"/>
                  </a:moveTo>
                  <a:lnTo>
                    <a:pt x="806" y="1714"/>
                  </a:lnTo>
                  <a:lnTo>
                    <a:pt x="803" y="1773"/>
                  </a:lnTo>
                  <a:lnTo>
                    <a:pt x="800" y="1770"/>
                  </a:lnTo>
                  <a:cubicBezTo>
                    <a:pt x="800" y="1732"/>
                    <a:pt x="800" y="1692"/>
                    <a:pt x="803" y="1654"/>
                  </a:cubicBezTo>
                  <a:close/>
                  <a:moveTo>
                    <a:pt x="2549" y="1723"/>
                  </a:moveTo>
                  <a:cubicBezTo>
                    <a:pt x="2549" y="1783"/>
                    <a:pt x="2549" y="1783"/>
                    <a:pt x="2552" y="1783"/>
                  </a:cubicBezTo>
                  <a:lnTo>
                    <a:pt x="2555" y="1783"/>
                  </a:lnTo>
                  <a:lnTo>
                    <a:pt x="2552" y="1723"/>
                  </a:lnTo>
                  <a:close/>
                  <a:moveTo>
                    <a:pt x="26" y="952"/>
                  </a:moveTo>
                  <a:cubicBezTo>
                    <a:pt x="23" y="993"/>
                    <a:pt x="20" y="1030"/>
                    <a:pt x="23" y="1071"/>
                  </a:cubicBezTo>
                  <a:lnTo>
                    <a:pt x="16" y="1071"/>
                  </a:lnTo>
                  <a:cubicBezTo>
                    <a:pt x="16" y="1071"/>
                    <a:pt x="16" y="1071"/>
                    <a:pt x="16" y="1071"/>
                  </a:cubicBezTo>
                  <a:cubicBezTo>
                    <a:pt x="16" y="1071"/>
                    <a:pt x="13" y="1074"/>
                    <a:pt x="13" y="1128"/>
                  </a:cubicBezTo>
                  <a:cubicBezTo>
                    <a:pt x="13" y="1187"/>
                    <a:pt x="10" y="1187"/>
                    <a:pt x="7" y="1187"/>
                  </a:cubicBezTo>
                  <a:cubicBezTo>
                    <a:pt x="7" y="1170"/>
                    <a:pt x="7" y="1162"/>
                    <a:pt x="6" y="1162"/>
                  </a:cubicBezTo>
                  <a:lnTo>
                    <a:pt x="6" y="1162"/>
                  </a:lnTo>
                  <a:cubicBezTo>
                    <a:pt x="6" y="1162"/>
                    <a:pt x="5" y="1205"/>
                    <a:pt x="7" y="1247"/>
                  </a:cubicBezTo>
                  <a:cubicBezTo>
                    <a:pt x="7" y="1284"/>
                    <a:pt x="7" y="1325"/>
                    <a:pt x="4" y="1363"/>
                  </a:cubicBezTo>
                  <a:lnTo>
                    <a:pt x="4" y="1482"/>
                  </a:lnTo>
                  <a:cubicBezTo>
                    <a:pt x="1" y="1560"/>
                    <a:pt x="4" y="1638"/>
                    <a:pt x="10" y="1720"/>
                  </a:cubicBezTo>
                  <a:cubicBezTo>
                    <a:pt x="17" y="1755"/>
                    <a:pt x="24" y="1789"/>
                    <a:pt x="28" y="1789"/>
                  </a:cubicBezTo>
                  <a:cubicBezTo>
                    <a:pt x="30" y="1789"/>
                    <a:pt x="32" y="1771"/>
                    <a:pt x="32" y="1723"/>
                  </a:cubicBezTo>
                  <a:cubicBezTo>
                    <a:pt x="32" y="1701"/>
                    <a:pt x="35" y="1682"/>
                    <a:pt x="38" y="1663"/>
                  </a:cubicBezTo>
                  <a:cubicBezTo>
                    <a:pt x="41" y="1682"/>
                    <a:pt x="45" y="1704"/>
                    <a:pt x="45" y="1723"/>
                  </a:cubicBezTo>
                  <a:cubicBezTo>
                    <a:pt x="45" y="1783"/>
                    <a:pt x="57" y="1786"/>
                    <a:pt x="73" y="1786"/>
                  </a:cubicBezTo>
                  <a:cubicBezTo>
                    <a:pt x="92" y="1789"/>
                    <a:pt x="101" y="1792"/>
                    <a:pt x="104" y="1852"/>
                  </a:cubicBezTo>
                  <a:cubicBezTo>
                    <a:pt x="107" y="1911"/>
                    <a:pt x="110" y="1911"/>
                    <a:pt x="110" y="1911"/>
                  </a:cubicBezTo>
                  <a:cubicBezTo>
                    <a:pt x="110" y="1865"/>
                    <a:pt x="122" y="1856"/>
                    <a:pt x="137" y="1856"/>
                  </a:cubicBezTo>
                  <a:cubicBezTo>
                    <a:pt x="142" y="1856"/>
                    <a:pt x="146" y="1857"/>
                    <a:pt x="151" y="1858"/>
                  </a:cubicBezTo>
                  <a:cubicBezTo>
                    <a:pt x="156" y="1858"/>
                    <a:pt x="161" y="1859"/>
                    <a:pt x="166" y="1859"/>
                  </a:cubicBezTo>
                  <a:cubicBezTo>
                    <a:pt x="182" y="1859"/>
                    <a:pt x="195" y="1851"/>
                    <a:pt x="195" y="1804"/>
                  </a:cubicBezTo>
                  <a:lnTo>
                    <a:pt x="201" y="1804"/>
                  </a:lnTo>
                  <a:cubicBezTo>
                    <a:pt x="201" y="1864"/>
                    <a:pt x="208" y="1864"/>
                    <a:pt x="214" y="1867"/>
                  </a:cubicBezTo>
                  <a:cubicBezTo>
                    <a:pt x="220" y="1808"/>
                    <a:pt x="226" y="1808"/>
                    <a:pt x="226" y="1808"/>
                  </a:cubicBezTo>
                  <a:cubicBezTo>
                    <a:pt x="226" y="1867"/>
                    <a:pt x="230" y="1867"/>
                    <a:pt x="236" y="1870"/>
                  </a:cubicBezTo>
                  <a:cubicBezTo>
                    <a:pt x="242" y="1870"/>
                    <a:pt x="245" y="1870"/>
                    <a:pt x="245" y="1811"/>
                  </a:cubicBezTo>
                  <a:cubicBezTo>
                    <a:pt x="248" y="1811"/>
                    <a:pt x="270" y="1814"/>
                    <a:pt x="277" y="1873"/>
                  </a:cubicBezTo>
                  <a:cubicBezTo>
                    <a:pt x="277" y="1891"/>
                    <a:pt x="278" y="1899"/>
                    <a:pt x="279" y="1899"/>
                  </a:cubicBezTo>
                  <a:cubicBezTo>
                    <a:pt x="282" y="1899"/>
                    <a:pt x="285" y="1859"/>
                    <a:pt x="289" y="1817"/>
                  </a:cubicBezTo>
                  <a:cubicBezTo>
                    <a:pt x="286" y="1779"/>
                    <a:pt x="289" y="1739"/>
                    <a:pt x="295" y="1701"/>
                  </a:cubicBezTo>
                  <a:lnTo>
                    <a:pt x="295" y="1817"/>
                  </a:lnTo>
                  <a:cubicBezTo>
                    <a:pt x="292" y="1877"/>
                    <a:pt x="292" y="1877"/>
                    <a:pt x="295" y="1877"/>
                  </a:cubicBezTo>
                  <a:lnTo>
                    <a:pt x="302" y="1880"/>
                  </a:lnTo>
                  <a:cubicBezTo>
                    <a:pt x="302" y="1831"/>
                    <a:pt x="312" y="1822"/>
                    <a:pt x="328" y="1822"/>
                  </a:cubicBezTo>
                  <a:cubicBezTo>
                    <a:pt x="331" y="1822"/>
                    <a:pt x="335" y="1823"/>
                    <a:pt x="339" y="1823"/>
                  </a:cubicBezTo>
                  <a:cubicBezTo>
                    <a:pt x="346" y="1825"/>
                    <a:pt x="352" y="1826"/>
                    <a:pt x="357" y="1826"/>
                  </a:cubicBezTo>
                  <a:cubicBezTo>
                    <a:pt x="371" y="1826"/>
                    <a:pt x="377" y="1815"/>
                    <a:pt x="377" y="1770"/>
                  </a:cubicBezTo>
                  <a:cubicBezTo>
                    <a:pt x="377" y="1741"/>
                    <a:pt x="378" y="1727"/>
                    <a:pt x="379" y="1727"/>
                  </a:cubicBezTo>
                  <a:cubicBezTo>
                    <a:pt x="381" y="1727"/>
                    <a:pt x="384" y="1743"/>
                    <a:pt x="389" y="1773"/>
                  </a:cubicBezTo>
                  <a:cubicBezTo>
                    <a:pt x="401" y="1888"/>
                    <a:pt x="406" y="1929"/>
                    <a:pt x="408" y="1929"/>
                  </a:cubicBezTo>
                  <a:cubicBezTo>
                    <a:pt x="409" y="1929"/>
                    <a:pt x="410" y="1916"/>
                    <a:pt x="411" y="1895"/>
                  </a:cubicBezTo>
                  <a:cubicBezTo>
                    <a:pt x="408" y="1855"/>
                    <a:pt x="408" y="1814"/>
                    <a:pt x="408" y="1776"/>
                  </a:cubicBezTo>
                  <a:cubicBezTo>
                    <a:pt x="408" y="1717"/>
                    <a:pt x="409" y="1687"/>
                    <a:pt x="410" y="1687"/>
                  </a:cubicBezTo>
                  <a:cubicBezTo>
                    <a:pt x="411" y="1687"/>
                    <a:pt x="413" y="1717"/>
                    <a:pt x="414" y="1776"/>
                  </a:cubicBezTo>
                  <a:cubicBezTo>
                    <a:pt x="414" y="1823"/>
                    <a:pt x="422" y="1843"/>
                    <a:pt x="431" y="1843"/>
                  </a:cubicBezTo>
                  <a:cubicBezTo>
                    <a:pt x="445" y="1843"/>
                    <a:pt x="463" y="1795"/>
                    <a:pt x="465" y="1723"/>
                  </a:cubicBezTo>
                  <a:lnTo>
                    <a:pt x="465" y="1783"/>
                  </a:lnTo>
                  <a:cubicBezTo>
                    <a:pt x="465" y="1842"/>
                    <a:pt x="468" y="1842"/>
                    <a:pt x="480" y="1845"/>
                  </a:cubicBezTo>
                  <a:lnTo>
                    <a:pt x="490" y="1845"/>
                  </a:lnTo>
                  <a:cubicBezTo>
                    <a:pt x="490" y="1797"/>
                    <a:pt x="493" y="1779"/>
                    <a:pt x="497" y="1779"/>
                  </a:cubicBezTo>
                  <a:cubicBezTo>
                    <a:pt x="502" y="1779"/>
                    <a:pt x="508" y="1814"/>
                    <a:pt x="508" y="1848"/>
                  </a:cubicBezTo>
                  <a:cubicBezTo>
                    <a:pt x="512" y="1908"/>
                    <a:pt x="512" y="1908"/>
                    <a:pt x="518" y="1908"/>
                  </a:cubicBezTo>
                  <a:cubicBezTo>
                    <a:pt x="522" y="1860"/>
                    <a:pt x="527" y="1843"/>
                    <a:pt x="531" y="1843"/>
                  </a:cubicBezTo>
                  <a:cubicBezTo>
                    <a:pt x="537" y="1843"/>
                    <a:pt x="543" y="1879"/>
                    <a:pt x="543" y="1914"/>
                  </a:cubicBezTo>
                  <a:lnTo>
                    <a:pt x="549" y="1914"/>
                  </a:lnTo>
                  <a:cubicBezTo>
                    <a:pt x="552" y="1866"/>
                    <a:pt x="556" y="1857"/>
                    <a:pt x="560" y="1857"/>
                  </a:cubicBezTo>
                  <a:cubicBezTo>
                    <a:pt x="560" y="1857"/>
                    <a:pt x="561" y="1857"/>
                    <a:pt x="562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71" y="1761"/>
                    <a:pt x="571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4" y="1801"/>
                    <a:pt x="596" y="1801"/>
                  </a:cubicBezTo>
                  <a:cubicBezTo>
                    <a:pt x="612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6" y="1777"/>
                    <a:pt x="627" y="1763"/>
                    <a:pt x="629" y="1763"/>
                  </a:cubicBezTo>
                  <a:cubicBezTo>
                    <a:pt x="630" y="1763"/>
                    <a:pt x="631" y="1777"/>
                    <a:pt x="631" y="1808"/>
                  </a:cubicBezTo>
                  <a:cubicBezTo>
                    <a:pt x="632" y="1838"/>
                    <a:pt x="636" y="1853"/>
                    <a:pt x="641" y="1853"/>
                  </a:cubicBezTo>
                  <a:cubicBezTo>
                    <a:pt x="645" y="1853"/>
                    <a:pt x="649" y="1839"/>
                    <a:pt x="653" y="1811"/>
                  </a:cubicBezTo>
                  <a:lnTo>
                    <a:pt x="659" y="1811"/>
                  </a:lnTo>
                  <a:cubicBezTo>
                    <a:pt x="660" y="1871"/>
                    <a:pt x="664" y="1900"/>
                    <a:pt x="667" y="1900"/>
                  </a:cubicBezTo>
                  <a:cubicBezTo>
                    <a:pt x="670" y="1900"/>
                    <a:pt x="673" y="1871"/>
                    <a:pt x="675" y="1814"/>
                  </a:cubicBezTo>
                  <a:cubicBezTo>
                    <a:pt x="675" y="1873"/>
                    <a:pt x="678" y="1873"/>
                    <a:pt x="681" y="1873"/>
                  </a:cubicBezTo>
                  <a:cubicBezTo>
                    <a:pt x="684" y="1844"/>
                    <a:pt x="688" y="1830"/>
                    <a:pt x="692" y="1830"/>
                  </a:cubicBezTo>
                  <a:cubicBezTo>
                    <a:pt x="696" y="1830"/>
                    <a:pt x="700" y="1846"/>
                    <a:pt x="700" y="1877"/>
                  </a:cubicBezTo>
                  <a:lnTo>
                    <a:pt x="703" y="1877"/>
                  </a:lnTo>
                  <a:cubicBezTo>
                    <a:pt x="706" y="1817"/>
                    <a:pt x="709" y="1817"/>
                    <a:pt x="712" y="1817"/>
                  </a:cubicBezTo>
                  <a:cubicBezTo>
                    <a:pt x="713" y="1818"/>
                    <a:pt x="713" y="1818"/>
                    <a:pt x="714" y="1818"/>
                  </a:cubicBezTo>
                  <a:cubicBezTo>
                    <a:pt x="716" y="1818"/>
                    <a:pt x="719" y="1809"/>
                    <a:pt x="722" y="1761"/>
                  </a:cubicBezTo>
                  <a:cubicBezTo>
                    <a:pt x="725" y="1701"/>
                    <a:pt x="728" y="1701"/>
                    <a:pt x="728" y="1701"/>
                  </a:cubicBezTo>
                  <a:lnTo>
                    <a:pt x="728" y="1701"/>
                  </a:lnTo>
                  <a:cubicBezTo>
                    <a:pt x="731" y="1742"/>
                    <a:pt x="728" y="1779"/>
                    <a:pt x="725" y="1820"/>
                  </a:cubicBezTo>
                  <a:cubicBezTo>
                    <a:pt x="722" y="1844"/>
                    <a:pt x="722" y="1858"/>
                    <a:pt x="724" y="1858"/>
                  </a:cubicBezTo>
                  <a:cubicBezTo>
                    <a:pt x="726" y="1858"/>
                    <a:pt x="732" y="1831"/>
                    <a:pt x="737" y="1764"/>
                  </a:cubicBezTo>
                  <a:cubicBezTo>
                    <a:pt x="742" y="1704"/>
                    <a:pt x="744" y="1674"/>
                    <a:pt x="745" y="1674"/>
                  </a:cubicBezTo>
                  <a:lnTo>
                    <a:pt x="745" y="1674"/>
                  </a:lnTo>
                  <a:cubicBezTo>
                    <a:pt x="745" y="1674"/>
                    <a:pt x="743" y="1704"/>
                    <a:pt x="740" y="1764"/>
                  </a:cubicBezTo>
                  <a:cubicBezTo>
                    <a:pt x="738" y="1806"/>
                    <a:pt x="736" y="1847"/>
                    <a:pt x="737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7" y="1823"/>
                    <a:pt x="747" y="1764"/>
                  </a:cubicBezTo>
                  <a:lnTo>
                    <a:pt x="756" y="1764"/>
                  </a:lnTo>
                  <a:cubicBezTo>
                    <a:pt x="762" y="1826"/>
                    <a:pt x="765" y="1826"/>
                    <a:pt x="769" y="1826"/>
                  </a:cubicBezTo>
                  <a:cubicBezTo>
                    <a:pt x="770" y="1797"/>
                    <a:pt x="771" y="1782"/>
                    <a:pt x="772" y="1782"/>
                  </a:cubicBezTo>
                  <a:cubicBezTo>
                    <a:pt x="772" y="1782"/>
                    <a:pt x="773" y="1797"/>
                    <a:pt x="775" y="1826"/>
                  </a:cubicBezTo>
                  <a:cubicBezTo>
                    <a:pt x="775" y="1851"/>
                    <a:pt x="775" y="1866"/>
                    <a:pt x="776" y="1866"/>
                  </a:cubicBezTo>
                  <a:cubicBezTo>
                    <a:pt x="777" y="1866"/>
                    <a:pt x="778" y="1837"/>
                    <a:pt x="778" y="1767"/>
                  </a:cubicBezTo>
                  <a:cubicBezTo>
                    <a:pt x="779" y="1739"/>
                    <a:pt x="781" y="1725"/>
                    <a:pt x="783" y="1725"/>
                  </a:cubicBezTo>
                  <a:cubicBezTo>
                    <a:pt x="784" y="1725"/>
                    <a:pt x="786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90" y="1869"/>
                    <a:pt x="790" y="1854"/>
                    <a:pt x="790" y="1830"/>
                  </a:cubicBezTo>
                  <a:cubicBezTo>
                    <a:pt x="794" y="1770"/>
                    <a:pt x="797" y="1770"/>
                    <a:pt x="797" y="1770"/>
                  </a:cubicBezTo>
                  <a:cubicBezTo>
                    <a:pt x="797" y="1830"/>
                    <a:pt x="825" y="1833"/>
                    <a:pt x="853" y="1839"/>
                  </a:cubicBezTo>
                  <a:cubicBezTo>
                    <a:pt x="859" y="1798"/>
                    <a:pt x="859" y="1761"/>
                    <a:pt x="859" y="1720"/>
                  </a:cubicBezTo>
                  <a:cubicBezTo>
                    <a:pt x="859" y="1671"/>
                    <a:pt x="859" y="1652"/>
                    <a:pt x="860" y="1652"/>
                  </a:cubicBezTo>
                  <a:cubicBezTo>
                    <a:pt x="860" y="1652"/>
                    <a:pt x="861" y="1686"/>
                    <a:pt x="863" y="1720"/>
                  </a:cubicBezTo>
                  <a:cubicBezTo>
                    <a:pt x="864" y="1810"/>
                    <a:pt x="866" y="1854"/>
                    <a:pt x="868" y="1854"/>
                  </a:cubicBezTo>
                  <a:cubicBezTo>
                    <a:pt x="870" y="1854"/>
                    <a:pt x="870" y="1810"/>
                    <a:pt x="869" y="1723"/>
                  </a:cubicBezTo>
                  <a:cubicBezTo>
                    <a:pt x="867" y="1663"/>
                    <a:pt x="866" y="1634"/>
                    <a:pt x="867" y="1634"/>
                  </a:cubicBezTo>
                  <a:lnTo>
                    <a:pt x="867" y="1634"/>
                  </a:lnTo>
                  <a:cubicBezTo>
                    <a:pt x="867" y="1634"/>
                    <a:pt x="869" y="1663"/>
                    <a:pt x="872" y="1723"/>
                  </a:cubicBezTo>
                  <a:cubicBezTo>
                    <a:pt x="873" y="1753"/>
                    <a:pt x="874" y="1768"/>
                    <a:pt x="875" y="1768"/>
                  </a:cubicBezTo>
                  <a:cubicBezTo>
                    <a:pt x="876" y="1768"/>
                    <a:pt x="877" y="1753"/>
                    <a:pt x="878" y="1723"/>
                  </a:cubicBezTo>
                  <a:cubicBezTo>
                    <a:pt x="878" y="1693"/>
                    <a:pt x="879" y="1678"/>
                    <a:pt x="880" y="1678"/>
                  </a:cubicBezTo>
                  <a:cubicBezTo>
                    <a:pt x="881" y="1678"/>
                    <a:pt x="881" y="1693"/>
                    <a:pt x="881" y="1723"/>
                  </a:cubicBezTo>
                  <a:cubicBezTo>
                    <a:pt x="884" y="1765"/>
                    <a:pt x="886" y="1807"/>
                    <a:pt x="887" y="1807"/>
                  </a:cubicBezTo>
                  <a:cubicBezTo>
                    <a:pt x="887" y="1807"/>
                    <a:pt x="888" y="1800"/>
                    <a:pt x="888" y="1783"/>
                  </a:cubicBezTo>
                  <a:cubicBezTo>
                    <a:pt x="888" y="1783"/>
                    <a:pt x="891" y="1783"/>
                    <a:pt x="894" y="1842"/>
                  </a:cubicBezTo>
                  <a:cubicBezTo>
                    <a:pt x="895" y="1860"/>
                    <a:pt x="896" y="1867"/>
                    <a:pt x="897" y="1867"/>
                  </a:cubicBezTo>
                  <a:cubicBezTo>
                    <a:pt x="899" y="1867"/>
                    <a:pt x="901" y="1827"/>
                    <a:pt x="903" y="1786"/>
                  </a:cubicBezTo>
                  <a:cubicBezTo>
                    <a:pt x="908" y="1728"/>
                    <a:pt x="911" y="1699"/>
                    <a:pt x="913" y="1699"/>
                  </a:cubicBezTo>
                  <a:cubicBezTo>
                    <a:pt x="914" y="1699"/>
                    <a:pt x="914" y="1728"/>
                    <a:pt x="913" y="1786"/>
                  </a:cubicBezTo>
                  <a:cubicBezTo>
                    <a:pt x="911" y="1832"/>
                    <a:pt x="913" y="1852"/>
                    <a:pt x="916" y="1852"/>
                  </a:cubicBezTo>
                  <a:cubicBezTo>
                    <a:pt x="920" y="1852"/>
                    <a:pt x="926" y="1802"/>
                    <a:pt x="928" y="1729"/>
                  </a:cubicBezTo>
                  <a:cubicBezTo>
                    <a:pt x="930" y="1662"/>
                    <a:pt x="931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5" y="1732"/>
                    <a:pt x="935" y="1732"/>
                  </a:cubicBezTo>
                  <a:cubicBezTo>
                    <a:pt x="938" y="1732"/>
                    <a:pt x="941" y="1732"/>
                    <a:pt x="941" y="1792"/>
                  </a:cubicBezTo>
                  <a:cubicBezTo>
                    <a:pt x="941" y="1792"/>
                    <a:pt x="944" y="1792"/>
                    <a:pt x="950" y="1732"/>
                  </a:cubicBezTo>
                  <a:cubicBezTo>
                    <a:pt x="953" y="1689"/>
                    <a:pt x="955" y="1670"/>
                    <a:pt x="958" y="1670"/>
                  </a:cubicBezTo>
                  <a:cubicBezTo>
                    <a:pt x="963" y="1670"/>
                    <a:pt x="967" y="1721"/>
                    <a:pt x="969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1" y="1614"/>
                    <a:pt x="982" y="1633"/>
                    <a:pt x="982" y="1679"/>
                  </a:cubicBezTo>
                  <a:lnTo>
                    <a:pt x="982" y="1739"/>
                  </a:lnTo>
                  <a:cubicBezTo>
                    <a:pt x="983" y="1694"/>
                    <a:pt x="985" y="1675"/>
                    <a:pt x="988" y="1675"/>
                  </a:cubicBezTo>
                  <a:cubicBezTo>
                    <a:pt x="992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0" y="1858"/>
                  </a:cubicBezTo>
                  <a:lnTo>
                    <a:pt x="1000" y="1798"/>
                  </a:lnTo>
                  <a:cubicBezTo>
                    <a:pt x="997" y="1761"/>
                    <a:pt x="1000" y="1720"/>
                    <a:pt x="1004" y="1682"/>
                  </a:cubicBezTo>
                  <a:cubicBezTo>
                    <a:pt x="1007" y="1682"/>
                    <a:pt x="1010" y="1682"/>
                    <a:pt x="1010" y="1742"/>
                  </a:cubicBezTo>
                  <a:cubicBezTo>
                    <a:pt x="1012" y="1784"/>
                    <a:pt x="1014" y="1826"/>
                    <a:pt x="1015" y="1826"/>
                  </a:cubicBezTo>
                  <a:cubicBezTo>
                    <a:pt x="1016" y="1826"/>
                    <a:pt x="1016" y="1819"/>
                    <a:pt x="1016" y="1801"/>
                  </a:cubicBezTo>
                  <a:cubicBezTo>
                    <a:pt x="1016" y="1801"/>
                    <a:pt x="1019" y="1801"/>
                    <a:pt x="1022" y="1861"/>
                  </a:cubicBezTo>
                  <a:lnTo>
                    <a:pt x="1035" y="1864"/>
                  </a:lnTo>
                  <a:cubicBezTo>
                    <a:pt x="1036" y="1834"/>
                    <a:pt x="1039" y="1819"/>
                    <a:pt x="1041" y="1819"/>
                  </a:cubicBezTo>
                  <a:cubicBezTo>
                    <a:pt x="1043" y="1819"/>
                    <a:pt x="1044" y="1834"/>
                    <a:pt x="1044" y="1864"/>
                  </a:cubicBezTo>
                  <a:cubicBezTo>
                    <a:pt x="1044" y="1864"/>
                    <a:pt x="1051" y="1864"/>
                    <a:pt x="1054" y="1808"/>
                  </a:cubicBezTo>
                  <a:cubicBezTo>
                    <a:pt x="1060" y="1808"/>
                    <a:pt x="1063" y="1808"/>
                    <a:pt x="1063" y="1867"/>
                  </a:cubicBezTo>
                  <a:cubicBezTo>
                    <a:pt x="1063" y="1897"/>
                    <a:pt x="1063" y="1912"/>
                    <a:pt x="1063" y="1912"/>
                  </a:cubicBezTo>
                  <a:cubicBezTo>
                    <a:pt x="1064" y="1912"/>
                    <a:pt x="1065" y="1897"/>
                    <a:pt x="1066" y="1867"/>
                  </a:cubicBezTo>
                  <a:cubicBezTo>
                    <a:pt x="1066" y="1819"/>
                    <a:pt x="1068" y="1810"/>
                    <a:pt x="1071" y="1810"/>
                  </a:cubicBezTo>
                  <a:cubicBezTo>
                    <a:pt x="1071" y="1810"/>
                    <a:pt x="1072" y="1810"/>
                    <a:pt x="1072" y="1811"/>
                  </a:cubicBezTo>
                  <a:lnTo>
                    <a:pt x="1079" y="1811"/>
                  </a:lnTo>
                  <a:cubicBezTo>
                    <a:pt x="1079" y="1751"/>
                    <a:pt x="1079" y="1751"/>
                    <a:pt x="1082" y="1751"/>
                  </a:cubicBezTo>
                  <a:cubicBezTo>
                    <a:pt x="1085" y="1751"/>
                    <a:pt x="1094" y="1814"/>
                    <a:pt x="1098" y="1814"/>
                  </a:cubicBezTo>
                  <a:cubicBezTo>
                    <a:pt x="1107" y="1814"/>
                    <a:pt x="1107" y="1814"/>
                    <a:pt x="1104" y="1754"/>
                  </a:cubicBezTo>
                  <a:cubicBezTo>
                    <a:pt x="1102" y="1754"/>
                    <a:pt x="1101" y="1728"/>
                    <a:pt x="1103" y="1728"/>
                  </a:cubicBezTo>
                  <a:lnTo>
                    <a:pt x="1103" y="1728"/>
                  </a:lnTo>
                  <a:cubicBezTo>
                    <a:pt x="1103" y="1728"/>
                    <a:pt x="1105" y="1735"/>
                    <a:pt x="1107" y="1754"/>
                  </a:cubicBezTo>
                  <a:cubicBezTo>
                    <a:pt x="1110" y="1754"/>
                    <a:pt x="1120" y="1817"/>
                    <a:pt x="1129" y="1817"/>
                  </a:cubicBezTo>
                  <a:cubicBezTo>
                    <a:pt x="1131" y="1818"/>
                    <a:pt x="1133" y="1818"/>
                    <a:pt x="1135" y="1818"/>
                  </a:cubicBezTo>
                  <a:cubicBezTo>
                    <a:pt x="1141" y="1818"/>
                    <a:pt x="1141" y="1809"/>
                    <a:pt x="1141" y="1761"/>
                  </a:cubicBezTo>
                  <a:cubicBezTo>
                    <a:pt x="1140" y="1701"/>
                    <a:pt x="1140" y="1671"/>
                    <a:pt x="1141" y="1671"/>
                  </a:cubicBezTo>
                  <a:lnTo>
                    <a:pt x="1141" y="1671"/>
                  </a:lnTo>
                  <a:cubicBezTo>
                    <a:pt x="1141" y="1671"/>
                    <a:pt x="1143" y="1701"/>
                    <a:pt x="1145" y="1761"/>
                  </a:cubicBezTo>
                  <a:cubicBezTo>
                    <a:pt x="1148" y="1830"/>
                    <a:pt x="1151" y="1859"/>
                    <a:pt x="1152" y="1859"/>
                  </a:cubicBezTo>
                  <a:cubicBezTo>
                    <a:pt x="1153" y="1859"/>
                    <a:pt x="1154" y="1845"/>
                    <a:pt x="1154" y="1820"/>
                  </a:cubicBezTo>
                  <a:cubicBezTo>
                    <a:pt x="1157" y="1772"/>
                    <a:pt x="1157" y="1763"/>
                    <a:pt x="1159" y="1763"/>
                  </a:cubicBezTo>
                  <a:cubicBezTo>
                    <a:pt x="1159" y="1763"/>
                    <a:pt x="1160" y="1763"/>
                    <a:pt x="1160" y="1764"/>
                  </a:cubicBezTo>
                  <a:cubicBezTo>
                    <a:pt x="1160" y="1792"/>
                    <a:pt x="1161" y="1807"/>
                    <a:pt x="1163" y="1807"/>
                  </a:cubicBezTo>
                  <a:cubicBezTo>
                    <a:pt x="1164" y="1807"/>
                    <a:pt x="1167" y="1793"/>
                    <a:pt x="1170" y="1764"/>
                  </a:cubicBezTo>
                  <a:cubicBezTo>
                    <a:pt x="1173" y="1764"/>
                    <a:pt x="1173" y="1764"/>
                    <a:pt x="1173" y="1823"/>
                  </a:cubicBezTo>
                  <a:lnTo>
                    <a:pt x="1179" y="1823"/>
                  </a:lnTo>
                  <a:cubicBezTo>
                    <a:pt x="1182" y="1776"/>
                    <a:pt x="1186" y="1758"/>
                    <a:pt x="1191" y="1758"/>
                  </a:cubicBezTo>
                  <a:cubicBezTo>
                    <a:pt x="1198" y="1758"/>
                    <a:pt x="1205" y="1794"/>
                    <a:pt x="1207" y="1830"/>
                  </a:cubicBezTo>
                  <a:cubicBezTo>
                    <a:pt x="1207" y="1830"/>
                    <a:pt x="1210" y="1830"/>
                    <a:pt x="1214" y="1770"/>
                  </a:cubicBezTo>
                  <a:cubicBezTo>
                    <a:pt x="1215" y="1712"/>
                    <a:pt x="1217" y="1683"/>
                    <a:pt x="1218" y="1683"/>
                  </a:cubicBezTo>
                  <a:cubicBezTo>
                    <a:pt x="1219" y="1683"/>
                    <a:pt x="1220" y="1712"/>
                    <a:pt x="1220" y="1770"/>
                  </a:cubicBezTo>
                  <a:cubicBezTo>
                    <a:pt x="1220" y="1830"/>
                    <a:pt x="1220" y="1859"/>
                    <a:pt x="1220" y="1859"/>
                  </a:cubicBezTo>
                  <a:cubicBezTo>
                    <a:pt x="1221" y="1859"/>
                    <a:pt x="1221" y="1830"/>
                    <a:pt x="1223" y="1770"/>
                  </a:cubicBezTo>
                  <a:cubicBezTo>
                    <a:pt x="1224" y="1747"/>
                    <a:pt x="1228" y="1733"/>
                    <a:pt x="1231" y="1733"/>
                  </a:cubicBezTo>
                  <a:cubicBezTo>
                    <a:pt x="1236" y="1733"/>
                    <a:pt x="1240" y="1762"/>
                    <a:pt x="1239" y="1833"/>
                  </a:cubicBezTo>
                  <a:lnTo>
                    <a:pt x="1239" y="1952"/>
                  </a:lnTo>
                  <a:cubicBezTo>
                    <a:pt x="1242" y="1892"/>
                    <a:pt x="1245" y="1892"/>
                    <a:pt x="1245" y="1892"/>
                  </a:cubicBezTo>
                  <a:cubicBezTo>
                    <a:pt x="1245" y="1844"/>
                    <a:pt x="1247" y="1835"/>
                    <a:pt x="1253" y="1835"/>
                  </a:cubicBezTo>
                  <a:cubicBezTo>
                    <a:pt x="1254" y="1835"/>
                    <a:pt x="1256" y="1835"/>
                    <a:pt x="1257" y="1836"/>
                  </a:cubicBezTo>
                  <a:cubicBezTo>
                    <a:pt x="1264" y="1836"/>
                    <a:pt x="1276" y="1779"/>
                    <a:pt x="1282" y="1779"/>
                  </a:cubicBezTo>
                  <a:cubicBezTo>
                    <a:pt x="1289" y="1779"/>
                    <a:pt x="1298" y="1783"/>
                    <a:pt x="1301" y="1842"/>
                  </a:cubicBezTo>
                  <a:cubicBezTo>
                    <a:pt x="1304" y="1842"/>
                    <a:pt x="1308" y="1842"/>
                    <a:pt x="1314" y="1786"/>
                  </a:cubicBezTo>
                  <a:cubicBezTo>
                    <a:pt x="1315" y="1756"/>
                    <a:pt x="1318" y="1741"/>
                    <a:pt x="1320" y="1741"/>
                  </a:cubicBezTo>
                  <a:cubicBezTo>
                    <a:pt x="1322" y="1741"/>
                    <a:pt x="1323" y="1756"/>
                    <a:pt x="1323" y="1786"/>
                  </a:cubicBezTo>
                  <a:lnTo>
                    <a:pt x="1326" y="1786"/>
                  </a:lnTo>
                  <a:cubicBezTo>
                    <a:pt x="1333" y="1729"/>
                    <a:pt x="1336" y="1729"/>
                    <a:pt x="1336" y="1729"/>
                  </a:cubicBezTo>
                  <a:cubicBezTo>
                    <a:pt x="1336" y="1771"/>
                    <a:pt x="1337" y="1813"/>
                    <a:pt x="1339" y="1813"/>
                  </a:cubicBezTo>
                  <a:cubicBezTo>
                    <a:pt x="1340" y="1813"/>
                    <a:pt x="1341" y="1806"/>
                    <a:pt x="1342" y="1789"/>
                  </a:cubicBezTo>
                  <a:cubicBezTo>
                    <a:pt x="1342" y="1729"/>
                    <a:pt x="1345" y="1729"/>
                    <a:pt x="1351" y="1729"/>
                  </a:cubicBezTo>
                  <a:cubicBezTo>
                    <a:pt x="1355" y="1763"/>
                    <a:pt x="1388" y="1783"/>
                    <a:pt x="1417" y="1783"/>
                  </a:cubicBezTo>
                  <a:cubicBezTo>
                    <a:pt x="1439" y="1783"/>
                    <a:pt x="1458" y="1771"/>
                    <a:pt x="1458" y="1745"/>
                  </a:cubicBezTo>
                  <a:lnTo>
                    <a:pt x="1467" y="1748"/>
                  </a:lnTo>
                  <a:lnTo>
                    <a:pt x="1477" y="1748"/>
                  </a:lnTo>
                  <a:cubicBezTo>
                    <a:pt x="1477" y="1799"/>
                    <a:pt x="1480" y="1818"/>
                    <a:pt x="1484" y="1818"/>
                  </a:cubicBezTo>
                  <a:cubicBezTo>
                    <a:pt x="1489" y="1818"/>
                    <a:pt x="1496" y="1785"/>
                    <a:pt x="1502" y="1751"/>
                  </a:cubicBezTo>
                  <a:cubicBezTo>
                    <a:pt x="1505" y="1695"/>
                    <a:pt x="1508" y="1695"/>
                    <a:pt x="1511" y="1695"/>
                  </a:cubicBezTo>
                  <a:cubicBezTo>
                    <a:pt x="1511" y="1765"/>
                    <a:pt x="1514" y="1793"/>
                    <a:pt x="1518" y="1793"/>
                  </a:cubicBezTo>
                  <a:cubicBezTo>
                    <a:pt x="1521" y="1793"/>
                    <a:pt x="1524" y="1779"/>
                    <a:pt x="1527" y="1754"/>
                  </a:cubicBezTo>
                  <a:cubicBezTo>
                    <a:pt x="1528" y="1697"/>
                    <a:pt x="1530" y="1668"/>
                    <a:pt x="1531" y="1668"/>
                  </a:cubicBezTo>
                  <a:cubicBezTo>
                    <a:pt x="1532" y="1668"/>
                    <a:pt x="1533" y="1698"/>
                    <a:pt x="1533" y="1757"/>
                  </a:cubicBezTo>
                  <a:cubicBezTo>
                    <a:pt x="1533" y="1810"/>
                    <a:pt x="1534" y="1839"/>
                    <a:pt x="1536" y="1839"/>
                  </a:cubicBezTo>
                  <a:cubicBezTo>
                    <a:pt x="1539" y="1839"/>
                    <a:pt x="1542" y="1796"/>
                    <a:pt x="1546" y="1698"/>
                  </a:cubicBezTo>
                  <a:cubicBezTo>
                    <a:pt x="1547" y="1670"/>
                    <a:pt x="1548" y="1656"/>
                    <a:pt x="1549" y="1656"/>
                  </a:cubicBezTo>
                  <a:cubicBezTo>
                    <a:pt x="1550" y="1656"/>
                    <a:pt x="1550" y="1671"/>
                    <a:pt x="1552" y="1701"/>
                  </a:cubicBezTo>
                  <a:cubicBezTo>
                    <a:pt x="1554" y="1771"/>
                    <a:pt x="1556" y="1800"/>
                    <a:pt x="1557" y="1800"/>
                  </a:cubicBezTo>
                  <a:cubicBezTo>
                    <a:pt x="1558" y="1800"/>
                    <a:pt x="1558" y="1785"/>
                    <a:pt x="1558" y="1761"/>
                  </a:cubicBezTo>
                  <a:cubicBezTo>
                    <a:pt x="1560" y="1701"/>
                    <a:pt x="1561" y="1671"/>
                    <a:pt x="1563" y="1671"/>
                  </a:cubicBezTo>
                  <a:cubicBezTo>
                    <a:pt x="1565" y="1671"/>
                    <a:pt x="1566" y="1701"/>
                    <a:pt x="1568" y="1761"/>
                  </a:cubicBezTo>
                  <a:cubicBezTo>
                    <a:pt x="1571" y="1821"/>
                    <a:pt x="1572" y="1850"/>
                    <a:pt x="1574" y="1850"/>
                  </a:cubicBezTo>
                  <a:cubicBezTo>
                    <a:pt x="1575" y="1850"/>
                    <a:pt x="1575" y="1821"/>
                    <a:pt x="1577" y="1764"/>
                  </a:cubicBezTo>
                  <a:cubicBezTo>
                    <a:pt x="1579" y="1705"/>
                    <a:pt x="1582" y="1676"/>
                    <a:pt x="1586" y="1676"/>
                  </a:cubicBezTo>
                  <a:cubicBezTo>
                    <a:pt x="1590" y="1676"/>
                    <a:pt x="1594" y="1705"/>
                    <a:pt x="1596" y="1764"/>
                  </a:cubicBezTo>
                  <a:cubicBezTo>
                    <a:pt x="1598" y="1766"/>
                    <a:pt x="1600" y="1793"/>
                    <a:pt x="1601" y="1793"/>
                  </a:cubicBezTo>
                  <a:cubicBezTo>
                    <a:pt x="1602" y="1793"/>
                    <a:pt x="1602" y="1787"/>
                    <a:pt x="1602" y="1767"/>
                  </a:cubicBezTo>
                  <a:lnTo>
                    <a:pt x="1605" y="1826"/>
                  </a:lnTo>
                  <a:lnTo>
                    <a:pt x="1612" y="1826"/>
                  </a:lnTo>
                  <a:lnTo>
                    <a:pt x="1612" y="1767"/>
                  </a:lnTo>
                  <a:cubicBezTo>
                    <a:pt x="1615" y="1767"/>
                    <a:pt x="1633" y="1830"/>
                    <a:pt x="1655" y="1833"/>
                  </a:cubicBezTo>
                  <a:cubicBezTo>
                    <a:pt x="1664" y="1834"/>
                    <a:pt x="1671" y="1835"/>
                    <a:pt x="1676" y="1835"/>
                  </a:cubicBezTo>
                  <a:cubicBezTo>
                    <a:pt x="1692" y="1835"/>
                    <a:pt x="1695" y="1824"/>
                    <a:pt x="1693" y="1779"/>
                  </a:cubicBezTo>
                  <a:cubicBezTo>
                    <a:pt x="1691" y="1720"/>
                    <a:pt x="1692" y="1690"/>
                    <a:pt x="1694" y="1690"/>
                  </a:cubicBezTo>
                  <a:cubicBezTo>
                    <a:pt x="1695" y="1690"/>
                    <a:pt x="1698" y="1720"/>
                    <a:pt x="1699" y="1779"/>
                  </a:cubicBezTo>
                  <a:cubicBezTo>
                    <a:pt x="1702" y="1779"/>
                    <a:pt x="1709" y="1839"/>
                    <a:pt x="1715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1" y="1902"/>
                  </a:lnTo>
                  <a:cubicBezTo>
                    <a:pt x="1734" y="1835"/>
                    <a:pt x="1742" y="1808"/>
                    <a:pt x="1750" y="1808"/>
                  </a:cubicBezTo>
                  <a:cubicBezTo>
                    <a:pt x="1755" y="1808"/>
                    <a:pt x="1761" y="1823"/>
                    <a:pt x="1765" y="1848"/>
                  </a:cubicBezTo>
                  <a:cubicBezTo>
                    <a:pt x="1771" y="1848"/>
                    <a:pt x="1774" y="1848"/>
                    <a:pt x="1781" y="1792"/>
                  </a:cubicBezTo>
                  <a:cubicBezTo>
                    <a:pt x="1784" y="1762"/>
                    <a:pt x="1785" y="1747"/>
                    <a:pt x="1787" y="1747"/>
                  </a:cubicBezTo>
                  <a:cubicBezTo>
                    <a:pt x="1788" y="1747"/>
                    <a:pt x="1789" y="1762"/>
                    <a:pt x="1790" y="1792"/>
                  </a:cubicBezTo>
                  <a:cubicBezTo>
                    <a:pt x="1790" y="1827"/>
                    <a:pt x="1797" y="1863"/>
                    <a:pt x="1802" y="1863"/>
                  </a:cubicBezTo>
                  <a:cubicBezTo>
                    <a:pt x="1806" y="1863"/>
                    <a:pt x="1809" y="1845"/>
                    <a:pt x="1809" y="1795"/>
                  </a:cubicBezTo>
                  <a:lnTo>
                    <a:pt x="1812" y="1855"/>
                  </a:lnTo>
                  <a:cubicBezTo>
                    <a:pt x="1813" y="1872"/>
                    <a:pt x="1814" y="1879"/>
                    <a:pt x="1815" y="1879"/>
                  </a:cubicBezTo>
                  <a:cubicBezTo>
                    <a:pt x="1817" y="1879"/>
                    <a:pt x="1818" y="1837"/>
                    <a:pt x="1818" y="1795"/>
                  </a:cubicBezTo>
                  <a:cubicBezTo>
                    <a:pt x="1818" y="1743"/>
                    <a:pt x="1819" y="1715"/>
                    <a:pt x="1820" y="1715"/>
                  </a:cubicBezTo>
                  <a:cubicBezTo>
                    <a:pt x="1821" y="1715"/>
                    <a:pt x="1823" y="1759"/>
                    <a:pt x="1825" y="1858"/>
                  </a:cubicBezTo>
                  <a:cubicBezTo>
                    <a:pt x="1825" y="1926"/>
                    <a:pt x="1826" y="1954"/>
                    <a:pt x="1827" y="1954"/>
                  </a:cubicBezTo>
                  <a:cubicBezTo>
                    <a:pt x="1827" y="1954"/>
                    <a:pt x="1828" y="1940"/>
                    <a:pt x="1828" y="1917"/>
                  </a:cubicBezTo>
                  <a:cubicBezTo>
                    <a:pt x="1830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7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7" y="1682"/>
                    <a:pt x="1850" y="1682"/>
                  </a:cubicBezTo>
                  <a:cubicBezTo>
                    <a:pt x="1850" y="1742"/>
                    <a:pt x="1850" y="1742"/>
                    <a:pt x="1847" y="1801"/>
                  </a:cubicBezTo>
                  <a:lnTo>
                    <a:pt x="1853" y="1801"/>
                  </a:lnTo>
                  <a:cubicBezTo>
                    <a:pt x="1859" y="1842"/>
                    <a:pt x="1862" y="1880"/>
                    <a:pt x="1862" y="1920"/>
                  </a:cubicBezTo>
                  <a:cubicBezTo>
                    <a:pt x="1864" y="1945"/>
                    <a:pt x="1865" y="1960"/>
                    <a:pt x="1866" y="1960"/>
                  </a:cubicBezTo>
                  <a:cubicBezTo>
                    <a:pt x="1867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2" y="1745"/>
                  </a:cubicBezTo>
                  <a:cubicBezTo>
                    <a:pt x="1875" y="1745"/>
                    <a:pt x="1878" y="1745"/>
                    <a:pt x="1878" y="1804"/>
                  </a:cubicBezTo>
                  <a:cubicBezTo>
                    <a:pt x="1878" y="1864"/>
                    <a:pt x="1878" y="1864"/>
                    <a:pt x="1884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4" y="1864"/>
                    <a:pt x="1903" y="1691"/>
                    <a:pt x="1906" y="1573"/>
                  </a:cubicBezTo>
                  <a:cubicBezTo>
                    <a:pt x="1906" y="1513"/>
                    <a:pt x="1906" y="1483"/>
                    <a:pt x="1906" y="1483"/>
                  </a:cubicBezTo>
                  <a:cubicBezTo>
                    <a:pt x="1907" y="1483"/>
                    <a:pt x="1908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6" y="1606"/>
                    <a:pt x="1916" y="1606"/>
                  </a:cubicBezTo>
                  <a:lnTo>
                    <a:pt x="1916" y="1606"/>
                  </a:lnTo>
                  <a:cubicBezTo>
                    <a:pt x="1917" y="1606"/>
                    <a:pt x="1918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1" y="1811"/>
                    <a:pt x="1912" y="1841"/>
                    <a:pt x="1914" y="1841"/>
                  </a:cubicBezTo>
                  <a:cubicBezTo>
                    <a:pt x="1915" y="1841"/>
                    <a:pt x="1917" y="1811"/>
                    <a:pt x="1919" y="1751"/>
                  </a:cubicBezTo>
                  <a:cubicBezTo>
                    <a:pt x="1920" y="1721"/>
                    <a:pt x="1921" y="1707"/>
                    <a:pt x="1922" y="1707"/>
                  </a:cubicBezTo>
                  <a:cubicBezTo>
                    <a:pt x="1923" y="1707"/>
                    <a:pt x="1923" y="1721"/>
                    <a:pt x="1925" y="1751"/>
                  </a:cubicBezTo>
                  <a:cubicBezTo>
                    <a:pt x="1927" y="1794"/>
                    <a:pt x="1929" y="1837"/>
                    <a:pt x="1930" y="1837"/>
                  </a:cubicBezTo>
                  <a:cubicBezTo>
                    <a:pt x="1931" y="1837"/>
                    <a:pt x="1931" y="1830"/>
                    <a:pt x="1931" y="1814"/>
                  </a:cubicBezTo>
                  <a:cubicBezTo>
                    <a:pt x="1931" y="1814"/>
                    <a:pt x="1937" y="1814"/>
                    <a:pt x="1941" y="1873"/>
                  </a:cubicBezTo>
                  <a:cubicBezTo>
                    <a:pt x="1947" y="1873"/>
                    <a:pt x="1950" y="1873"/>
                    <a:pt x="1950" y="1814"/>
                  </a:cubicBezTo>
                  <a:cubicBezTo>
                    <a:pt x="1950" y="1757"/>
                    <a:pt x="1953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2" y="1582"/>
                  </a:cubicBezTo>
                  <a:cubicBezTo>
                    <a:pt x="1974" y="1557"/>
                    <a:pt x="1976" y="1543"/>
                    <a:pt x="1977" y="1543"/>
                  </a:cubicBezTo>
                  <a:cubicBezTo>
                    <a:pt x="1979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8" y="1701"/>
                  </a:cubicBezTo>
                  <a:cubicBezTo>
                    <a:pt x="1988" y="1701"/>
                    <a:pt x="1991" y="1701"/>
                    <a:pt x="1994" y="1761"/>
                  </a:cubicBezTo>
                  <a:cubicBezTo>
                    <a:pt x="1995" y="1779"/>
                    <a:pt x="1995" y="1786"/>
                    <a:pt x="1996" y="1786"/>
                  </a:cubicBezTo>
                  <a:cubicBezTo>
                    <a:pt x="1997" y="1786"/>
                    <a:pt x="1997" y="1746"/>
                    <a:pt x="1997" y="1704"/>
                  </a:cubicBezTo>
                  <a:lnTo>
                    <a:pt x="1997" y="1585"/>
                  </a:lnTo>
                  <a:cubicBezTo>
                    <a:pt x="2000" y="1585"/>
                    <a:pt x="2003" y="1704"/>
                    <a:pt x="2003" y="1764"/>
                  </a:cubicBezTo>
                  <a:cubicBezTo>
                    <a:pt x="2005" y="1823"/>
                    <a:pt x="2006" y="1853"/>
                    <a:pt x="2006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8" y="1681"/>
                    <a:pt x="2011" y="1681"/>
                  </a:cubicBezTo>
                  <a:cubicBezTo>
                    <a:pt x="2012" y="1681"/>
                    <a:pt x="2014" y="1688"/>
                    <a:pt x="2016" y="1707"/>
                  </a:cubicBezTo>
                  <a:cubicBezTo>
                    <a:pt x="2022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3" y="1793"/>
                    <a:pt x="2035" y="1767"/>
                    <a:pt x="2035" y="1767"/>
                  </a:cubicBezTo>
                  <a:cubicBezTo>
                    <a:pt x="2036" y="1739"/>
                    <a:pt x="2038" y="1725"/>
                    <a:pt x="2040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8" y="1830"/>
                    <a:pt x="2062" y="1860"/>
                    <a:pt x="2064" y="1860"/>
                  </a:cubicBezTo>
                  <a:cubicBezTo>
                    <a:pt x="2066" y="1860"/>
                    <a:pt x="2066" y="1831"/>
                    <a:pt x="2066" y="1773"/>
                  </a:cubicBezTo>
                  <a:cubicBezTo>
                    <a:pt x="2066" y="1739"/>
                    <a:pt x="2066" y="1704"/>
                    <a:pt x="2067" y="1704"/>
                  </a:cubicBezTo>
                  <a:cubicBezTo>
                    <a:pt x="2067" y="1704"/>
                    <a:pt x="2068" y="1723"/>
                    <a:pt x="2069" y="1773"/>
                  </a:cubicBezTo>
                  <a:cubicBezTo>
                    <a:pt x="2070" y="1791"/>
                    <a:pt x="2071" y="1798"/>
                    <a:pt x="2072" y="1798"/>
                  </a:cubicBezTo>
                  <a:cubicBezTo>
                    <a:pt x="2074" y="1798"/>
                    <a:pt x="2077" y="1757"/>
                    <a:pt x="2082" y="1717"/>
                  </a:cubicBezTo>
                  <a:cubicBezTo>
                    <a:pt x="2085" y="1657"/>
                    <a:pt x="2085" y="1538"/>
                    <a:pt x="2085" y="1479"/>
                  </a:cubicBezTo>
                  <a:cubicBezTo>
                    <a:pt x="2085" y="1411"/>
                    <a:pt x="2085" y="1383"/>
                    <a:pt x="2086" y="1383"/>
                  </a:cubicBezTo>
                  <a:cubicBezTo>
                    <a:pt x="2087" y="1383"/>
                    <a:pt x="2088" y="1397"/>
                    <a:pt x="2091" y="1422"/>
                  </a:cubicBezTo>
                  <a:cubicBezTo>
                    <a:pt x="2097" y="1460"/>
                    <a:pt x="2097" y="1501"/>
                    <a:pt x="2097" y="1541"/>
                  </a:cubicBezTo>
                  <a:cubicBezTo>
                    <a:pt x="2097" y="1595"/>
                    <a:pt x="2095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1" y="1598"/>
                  </a:lnTo>
                  <a:cubicBezTo>
                    <a:pt x="2088" y="1638"/>
                    <a:pt x="2088" y="1679"/>
                    <a:pt x="2097" y="1717"/>
                  </a:cubicBezTo>
                  <a:cubicBezTo>
                    <a:pt x="2099" y="1747"/>
                    <a:pt x="2100" y="1762"/>
                    <a:pt x="2102" y="1762"/>
                  </a:cubicBezTo>
                  <a:cubicBezTo>
                    <a:pt x="2103" y="1762"/>
                    <a:pt x="2104" y="1748"/>
                    <a:pt x="2104" y="1720"/>
                  </a:cubicBezTo>
                  <a:cubicBezTo>
                    <a:pt x="2107" y="1779"/>
                    <a:pt x="2113" y="1779"/>
                    <a:pt x="2119" y="1779"/>
                  </a:cubicBezTo>
                  <a:cubicBezTo>
                    <a:pt x="2125" y="1779"/>
                    <a:pt x="2135" y="1783"/>
                    <a:pt x="2138" y="1842"/>
                  </a:cubicBezTo>
                  <a:cubicBezTo>
                    <a:pt x="2144" y="1842"/>
                    <a:pt x="2147" y="1842"/>
                    <a:pt x="2147" y="1783"/>
                  </a:cubicBezTo>
                  <a:cubicBezTo>
                    <a:pt x="2147" y="1715"/>
                    <a:pt x="2148" y="1687"/>
                    <a:pt x="2149" y="1687"/>
                  </a:cubicBezTo>
                  <a:cubicBezTo>
                    <a:pt x="2150" y="1687"/>
                    <a:pt x="2151" y="1701"/>
                    <a:pt x="2151" y="1726"/>
                  </a:cubicBezTo>
                  <a:cubicBezTo>
                    <a:pt x="2153" y="1799"/>
                    <a:pt x="2170" y="1853"/>
                    <a:pt x="2183" y="1853"/>
                  </a:cubicBezTo>
                  <a:cubicBezTo>
                    <a:pt x="2190" y="1853"/>
                    <a:pt x="2196" y="1835"/>
                    <a:pt x="2198" y="1792"/>
                  </a:cubicBezTo>
                  <a:lnTo>
                    <a:pt x="2204" y="1792"/>
                  </a:lnTo>
                  <a:cubicBezTo>
                    <a:pt x="2207" y="1823"/>
                    <a:pt x="2214" y="1838"/>
                    <a:pt x="2220" y="1838"/>
                  </a:cubicBezTo>
                  <a:cubicBezTo>
                    <a:pt x="2225" y="1838"/>
                    <a:pt x="2230" y="1824"/>
                    <a:pt x="2232" y="1795"/>
                  </a:cubicBezTo>
                  <a:lnTo>
                    <a:pt x="2241" y="1798"/>
                  </a:lnTo>
                  <a:cubicBezTo>
                    <a:pt x="2245" y="1828"/>
                    <a:pt x="2247" y="1843"/>
                    <a:pt x="2249" y="1843"/>
                  </a:cubicBezTo>
                  <a:cubicBezTo>
                    <a:pt x="2251" y="1843"/>
                    <a:pt x="2252" y="1828"/>
                    <a:pt x="2254" y="1798"/>
                  </a:cubicBezTo>
                  <a:cubicBezTo>
                    <a:pt x="2256" y="1756"/>
                    <a:pt x="2257" y="1715"/>
                    <a:pt x="2257" y="1715"/>
                  </a:cubicBezTo>
                  <a:cubicBezTo>
                    <a:pt x="2257" y="1715"/>
                    <a:pt x="2257" y="1722"/>
                    <a:pt x="2257" y="1739"/>
                  </a:cubicBezTo>
                  <a:cubicBezTo>
                    <a:pt x="2257" y="1798"/>
                    <a:pt x="2263" y="1798"/>
                    <a:pt x="2276" y="1801"/>
                  </a:cubicBezTo>
                  <a:cubicBezTo>
                    <a:pt x="2278" y="1802"/>
                    <a:pt x="2280" y="1802"/>
                    <a:pt x="2282" y="1802"/>
                  </a:cubicBezTo>
                  <a:cubicBezTo>
                    <a:pt x="2288" y="1802"/>
                    <a:pt x="2288" y="1793"/>
                    <a:pt x="2285" y="1745"/>
                  </a:cubicBezTo>
                  <a:cubicBezTo>
                    <a:pt x="2289" y="1728"/>
                    <a:pt x="2292" y="1720"/>
                    <a:pt x="2293" y="1720"/>
                  </a:cubicBezTo>
                  <a:cubicBezTo>
                    <a:pt x="2298" y="1720"/>
                    <a:pt x="2298" y="1762"/>
                    <a:pt x="2298" y="1804"/>
                  </a:cubicBezTo>
                  <a:cubicBezTo>
                    <a:pt x="2296" y="1858"/>
                    <a:pt x="2297" y="1887"/>
                    <a:pt x="2298" y="1887"/>
                  </a:cubicBezTo>
                  <a:cubicBezTo>
                    <a:pt x="2300" y="1887"/>
                    <a:pt x="2302" y="1843"/>
                    <a:pt x="2304" y="1745"/>
                  </a:cubicBezTo>
                  <a:cubicBezTo>
                    <a:pt x="2306" y="1677"/>
                    <a:pt x="2309" y="1649"/>
                    <a:pt x="2311" y="1649"/>
                  </a:cubicBezTo>
                  <a:cubicBezTo>
                    <a:pt x="2312" y="1649"/>
                    <a:pt x="2313" y="1664"/>
                    <a:pt x="2313" y="1689"/>
                  </a:cubicBezTo>
                  <a:cubicBezTo>
                    <a:pt x="2313" y="1748"/>
                    <a:pt x="2310" y="1748"/>
                    <a:pt x="2307" y="1748"/>
                  </a:cubicBezTo>
                  <a:lnTo>
                    <a:pt x="2307" y="1864"/>
                  </a:lnTo>
                  <a:cubicBezTo>
                    <a:pt x="2310" y="1864"/>
                    <a:pt x="2310" y="1864"/>
                    <a:pt x="2313" y="1808"/>
                  </a:cubicBezTo>
                  <a:cubicBezTo>
                    <a:pt x="2313" y="1808"/>
                    <a:pt x="2317" y="1808"/>
                    <a:pt x="2320" y="1748"/>
                  </a:cubicBezTo>
                  <a:cubicBezTo>
                    <a:pt x="2323" y="1689"/>
                    <a:pt x="2323" y="1629"/>
                    <a:pt x="2320" y="1573"/>
                  </a:cubicBezTo>
                  <a:cubicBezTo>
                    <a:pt x="2317" y="1513"/>
                    <a:pt x="2320" y="1513"/>
                    <a:pt x="2323" y="1513"/>
                  </a:cubicBezTo>
                  <a:cubicBezTo>
                    <a:pt x="2329" y="1573"/>
                    <a:pt x="2329" y="1632"/>
                    <a:pt x="2326" y="1692"/>
                  </a:cubicBezTo>
                  <a:cubicBezTo>
                    <a:pt x="2320" y="1729"/>
                    <a:pt x="2320" y="1770"/>
                    <a:pt x="2323" y="1808"/>
                  </a:cubicBezTo>
                  <a:cubicBezTo>
                    <a:pt x="2323" y="1819"/>
                    <a:pt x="2323" y="1824"/>
                    <a:pt x="2324" y="1824"/>
                  </a:cubicBezTo>
                  <a:cubicBezTo>
                    <a:pt x="2328" y="1824"/>
                    <a:pt x="2339" y="1729"/>
                    <a:pt x="2342" y="1632"/>
                  </a:cubicBezTo>
                  <a:lnTo>
                    <a:pt x="2342" y="1692"/>
                  </a:lnTo>
                  <a:cubicBezTo>
                    <a:pt x="2342" y="1751"/>
                    <a:pt x="2348" y="1751"/>
                    <a:pt x="2354" y="1754"/>
                  </a:cubicBezTo>
                  <a:cubicBezTo>
                    <a:pt x="2360" y="1754"/>
                    <a:pt x="2364" y="1754"/>
                    <a:pt x="2364" y="1695"/>
                  </a:cubicBezTo>
                  <a:cubicBezTo>
                    <a:pt x="2360" y="1657"/>
                    <a:pt x="2360" y="1616"/>
                    <a:pt x="2367" y="1579"/>
                  </a:cubicBezTo>
                  <a:cubicBezTo>
                    <a:pt x="2360" y="1538"/>
                    <a:pt x="2360" y="1497"/>
                    <a:pt x="2364" y="1460"/>
                  </a:cubicBezTo>
                  <a:lnTo>
                    <a:pt x="2364" y="1460"/>
                  </a:lnTo>
                  <a:cubicBezTo>
                    <a:pt x="2364" y="1460"/>
                    <a:pt x="2370" y="1519"/>
                    <a:pt x="2373" y="1579"/>
                  </a:cubicBezTo>
                  <a:cubicBezTo>
                    <a:pt x="2379" y="1698"/>
                    <a:pt x="2386" y="1757"/>
                    <a:pt x="2398" y="1761"/>
                  </a:cubicBezTo>
                  <a:cubicBezTo>
                    <a:pt x="2404" y="1761"/>
                    <a:pt x="2414" y="1761"/>
                    <a:pt x="2417" y="1820"/>
                  </a:cubicBezTo>
                  <a:cubicBezTo>
                    <a:pt x="2418" y="1821"/>
                    <a:pt x="2419" y="1821"/>
                    <a:pt x="2420" y="1821"/>
                  </a:cubicBezTo>
                  <a:cubicBezTo>
                    <a:pt x="2424" y="1821"/>
                    <a:pt x="2426" y="1812"/>
                    <a:pt x="2426" y="1764"/>
                  </a:cubicBezTo>
                  <a:lnTo>
                    <a:pt x="2433" y="1764"/>
                  </a:lnTo>
                  <a:cubicBezTo>
                    <a:pt x="2434" y="1794"/>
                    <a:pt x="2437" y="1809"/>
                    <a:pt x="2439" y="1809"/>
                  </a:cubicBezTo>
                  <a:cubicBezTo>
                    <a:pt x="2440" y="1809"/>
                    <a:pt x="2442" y="1795"/>
                    <a:pt x="2442" y="1767"/>
                  </a:cubicBezTo>
                  <a:cubicBezTo>
                    <a:pt x="2443" y="1747"/>
                    <a:pt x="2444" y="1740"/>
                    <a:pt x="2445" y="1740"/>
                  </a:cubicBezTo>
                  <a:cubicBezTo>
                    <a:pt x="2447" y="1740"/>
                    <a:pt x="2449" y="1767"/>
                    <a:pt x="2451" y="1767"/>
                  </a:cubicBezTo>
                  <a:cubicBezTo>
                    <a:pt x="2454" y="1820"/>
                    <a:pt x="2456" y="1850"/>
                    <a:pt x="2456" y="1850"/>
                  </a:cubicBezTo>
                  <a:cubicBezTo>
                    <a:pt x="2457" y="1850"/>
                    <a:pt x="2456" y="1806"/>
                    <a:pt x="2455" y="1707"/>
                  </a:cubicBezTo>
                  <a:cubicBezTo>
                    <a:pt x="2455" y="1667"/>
                    <a:pt x="2451" y="1629"/>
                    <a:pt x="2445" y="1588"/>
                  </a:cubicBezTo>
                  <a:lnTo>
                    <a:pt x="2436" y="1588"/>
                  </a:lnTo>
                  <a:lnTo>
                    <a:pt x="2445" y="1529"/>
                  </a:lnTo>
                  <a:cubicBezTo>
                    <a:pt x="2451" y="1491"/>
                    <a:pt x="2455" y="1450"/>
                    <a:pt x="2455" y="1413"/>
                  </a:cubicBezTo>
                  <a:cubicBezTo>
                    <a:pt x="2451" y="1394"/>
                    <a:pt x="2455" y="1372"/>
                    <a:pt x="2458" y="1353"/>
                  </a:cubicBezTo>
                  <a:lnTo>
                    <a:pt x="2458" y="1472"/>
                  </a:lnTo>
                  <a:cubicBezTo>
                    <a:pt x="2455" y="1532"/>
                    <a:pt x="2455" y="1588"/>
                    <a:pt x="2455" y="1648"/>
                  </a:cubicBezTo>
                  <a:cubicBezTo>
                    <a:pt x="2456" y="1722"/>
                    <a:pt x="2461" y="1773"/>
                    <a:pt x="2464" y="1773"/>
                  </a:cubicBezTo>
                  <a:cubicBezTo>
                    <a:pt x="2466" y="1773"/>
                    <a:pt x="2467" y="1754"/>
                    <a:pt x="2467" y="1710"/>
                  </a:cubicBezTo>
                  <a:cubicBezTo>
                    <a:pt x="2470" y="1710"/>
                    <a:pt x="2470" y="1710"/>
                    <a:pt x="2473" y="1770"/>
                  </a:cubicBezTo>
                  <a:cubicBezTo>
                    <a:pt x="2473" y="1795"/>
                    <a:pt x="2474" y="1809"/>
                    <a:pt x="2475" y="1809"/>
                  </a:cubicBezTo>
                  <a:cubicBezTo>
                    <a:pt x="2476" y="1809"/>
                    <a:pt x="2478" y="1780"/>
                    <a:pt x="2480" y="1710"/>
                  </a:cubicBezTo>
                  <a:cubicBezTo>
                    <a:pt x="2481" y="1653"/>
                    <a:pt x="2483" y="1624"/>
                    <a:pt x="2484" y="1624"/>
                  </a:cubicBezTo>
                  <a:cubicBezTo>
                    <a:pt x="2486" y="1624"/>
                    <a:pt x="2487" y="1654"/>
                    <a:pt x="2489" y="1714"/>
                  </a:cubicBezTo>
                  <a:cubicBezTo>
                    <a:pt x="2493" y="1783"/>
                    <a:pt x="2498" y="1812"/>
                    <a:pt x="2503" y="1812"/>
                  </a:cubicBezTo>
                  <a:cubicBezTo>
                    <a:pt x="2506" y="1812"/>
                    <a:pt x="2508" y="1798"/>
                    <a:pt x="2508" y="1773"/>
                  </a:cubicBezTo>
                  <a:cubicBezTo>
                    <a:pt x="2508" y="1706"/>
                    <a:pt x="2511" y="1677"/>
                    <a:pt x="2514" y="1677"/>
                  </a:cubicBezTo>
                  <a:cubicBezTo>
                    <a:pt x="2517" y="1677"/>
                    <a:pt x="2519" y="1692"/>
                    <a:pt x="2520" y="1717"/>
                  </a:cubicBezTo>
                  <a:cubicBezTo>
                    <a:pt x="2522" y="1747"/>
                    <a:pt x="2523" y="1762"/>
                    <a:pt x="2525" y="1762"/>
                  </a:cubicBezTo>
                  <a:cubicBezTo>
                    <a:pt x="2527" y="1762"/>
                    <a:pt x="2528" y="1748"/>
                    <a:pt x="2530" y="1720"/>
                  </a:cubicBezTo>
                  <a:cubicBezTo>
                    <a:pt x="2530" y="1760"/>
                    <a:pt x="2530" y="1802"/>
                    <a:pt x="2531" y="1802"/>
                  </a:cubicBezTo>
                  <a:cubicBezTo>
                    <a:pt x="2531" y="1802"/>
                    <a:pt x="2532" y="1795"/>
                    <a:pt x="2533" y="1779"/>
                  </a:cubicBezTo>
                  <a:cubicBezTo>
                    <a:pt x="2533" y="1779"/>
                    <a:pt x="2536" y="1779"/>
                    <a:pt x="2533" y="1720"/>
                  </a:cubicBezTo>
                  <a:cubicBezTo>
                    <a:pt x="2533" y="1720"/>
                    <a:pt x="2536" y="1660"/>
                    <a:pt x="2542" y="1601"/>
                  </a:cubicBezTo>
                  <a:cubicBezTo>
                    <a:pt x="2536" y="1563"/>
                    <a:pt x="2536" y="1522"/>
                    <a:pt x="2539" y="1485"/>
                  </a:cubicBezTo>
                  <a:cubicBezTo>
                    <a:pt x="2539" y="1470"/>
                    <a:pt x="2540" y="1463"/>
                    <a:pt x="2541" y="1463"/>
                  </a:cubicBezTo>
                  <a:cubicBezTo>
                    <a:pt x="2545" y="1463"/>
                    <a:pt x="2552" y="1530"/>
                    <a:pt x="2555" y="1663"/>
                  </a:cubicBezTo>
                  <a:lnTo>
                    <a:pt x="2561" y="1783"/>
                  </a:lnTo>
                  <a:lnTo>
                    <a:pt x="2561" y="1663"/>
                  </a:lnTo>
                  <a:cubicBezTo>
                    <a:pt x="2564" y="1663"/>
                    <a:pt x="2567" y="1667"/>
                    <a:pt x="2567" y="1723"/>
                  </a:cubicBezTo>
                  <a:cubicBezTo>
                    <a:pt x="2567" y="1783"/>
                    <a:pt x="2567" y="1783"/>
                    <a:pt x="2570" y="1783"/>
                  </a:cubicBezTo>
                  <a:cubicBezTo>
                    <a:pt x="2570" y="1783"/>
                    <a:pt x="2570" y="1783"/>
                    <a:pt x="2571" y="1783"/>
                  </a:cubicBezTo>
                  <a:cubicBezTo>
                    <a:pt x="2571" y="1783"/>
                    <a:pt x="2574" y="1780"/>
                    <a:pt x="2574" y="1726"/>
                  </a:cubicBezTo>
                  <a:cubicBezTo>
                    <a:pt x="2574" y="1656"/>
                    <a:pt x="2574" y="1627"/>
                    <a:pt x="2574" y="1627"/>
                  </a:cubicBezTo>
                  <a:cubicBezTo>
                    <a:pt x="2575" y="1627"/>
                    <a:pt x="2575" y="1642"/>
                    <a:pt x="2577" y="1667"/>
                  </a:cubicBezTo>
                  <a:cubicBezTo>
                    <a:pt x="2578" y="1726"/>
                    <a:pt x="2580" y="1756"/>
                    <a:pt x="2581" y="1756"/>
                  </a:cubicBezTo>
                  <a:cubicBezTo>
                    <a:pt x="2583" y="1756"/>
                    <a:pt x="2585" y="1726"/>
                    <a:pt x="2586" y="1667"/>
                  </a:cubicBezTo>
                  <a:cubicBezTo>
                    <a:pt x="2586" y="1609"/>
                    <a:pt x="2586" y="1580"/>
                    <a:pt x="2587" y="1580"/>
                  </a:cubicBezTo>
                  <a:cubicBezTo>
                    <a:pt x="2587" y="1580"/>
                    <a:pt x="2588" y="1609"/>
                    <a:pt x="2589" y="1667"/>
                  </a:cubicBezTo>
                  <a:cubicBezTo>
                    <a:pt x="2589" y="1707"/>
                    <a:pt x="2592" y="1748"/>
                    <a:pt x="2596" y="1786"/>
                  </a:cubicBezTo>
                  <a:lnTo>
                    <a:pt x="2596" y="1729"/>
                  </a:lnTo>
                  <a:cubicBezTo>
                    <a:pt x="2596" y="1660"/>
                    <a:pt x="2597" y="1631"/>
                    <a:pt x="2598" y="1631"/>
                  </a:cubicBezTo>
                  <a:cubicBezTo>
                    <a:pt x="2599" y="1631"/>
                    <a:pt x="2600" y="1645"/>
                    <a:pt x="2602" y="1670"/>
                  </a:cubicBezTo>
                  <a:cubicBezTo>
                    <a:pt x="2602" y="1700"/>
                    <a:pt x="2603" y="1714"/>
                    <a:pt x="2604" y="1714"/>
                  </a:cubicBezTo>
                  <a:cubicBezTo>
                    <a:pt x="2606" y="1714"/>
                    <a:pt x="2608" y="1700"/>
                    <a:pt x="2611" y="1670"/>
                  </a:cubicBezTo>
                  <a:cubicBezTo>
                    <a:pt x="2617" y="1673"/>
                    <a:pt x="2621" y="1673"/>
                    <a:pt x="2621" y="1732"/>
                  </a:cubicBezTo>
                  <a:cubicBezTo>
                    <a:pt x="2621" y="1790"/>
                    <a:pt x="2621" y="1819"/>
                    <a:pt x="2621" y="1819"/>
                  </a:cubicBezTo>
                  <a:cubicBezTo>
                    <a:pt x="2621" y="1819"/>
                    <a:pt x="2622" y="1790"/>
                    <a:pt x="2624" y="1732"/>
                  </a:cubicBezTo>
                  <a:cubicBezTo>
                    <a:pt x="2625" y="1703"/>
                    <a:pt x="2626" y="1688"/>
                    <a:pt x="2627" y="1688"/>
                  </a:cubicBezTo>
                  <a:cubicBezTo>
                    <a:pt x="2628" y="1688"/>
                    <a:pt x="2630" y="1703"/>
                    <a:pt x="2633" y="1732"/>
                  </a:cubicBezTo>
                  <a:cubicBezTo>
                    <a:pt x="2635" y="1763"/>
                    <a:pt x="2636" y="1777"/>
                    <a:pt x="2636" y="1777"/>
                  </a:cubicBezTo>
                  <a:cubicBezTo>
                    <a:pt x="2637" y="1777"/>
                    <a:pt x="2638" y="1763"/>
                    <a:pt x="2639" y="1736"/>
                  </a:cubicBezTo>
                  <a:cubicBezTo>
                    <a:pt x="2643" y="1676"/>
                    <a:pt x="2643" y="1616"/>
                    <a:pt x="2636" y="1557"/>
                  </a:cubicBezTo>
                  <a:cubicBezTo>
                    <a:pt x="2633" y="1557"/>
                    <a:pt x="2633" y="1557"/>
                    <a:pt x="2633" y="1497"/>
                  </a:cubicBezTo>
                  <a:lnTo>
                    <a:pt x="2639" y="1497"/>
                  </a:lnTo>
                  <a:cubicBezTo>
                    <a:pt x="2643" y="1497"/>
                    <a:pt x="2646" y="1497"/>
                    <a:pt x="2652" y="1441"/>
                  </a:cubicBezTo>
                  <a:cubicBezTo>
                    <a:pt x="2657" y="1393"/>
                    <a:pt x="2658" y="1308"/>
                    <a:pt x="2655" y="1308"/>
                  </a:cubicBezTo>
                  <a:lnTo>
                    <a:pt x="2655" y="1308"/>
                  </a:lnTo>
                  <a:cubicBezTo>
                    <a:pt x="2654" y="1308"/>
                    <a:pt x="2653" y="1313"/>
                    <a:pt x="2652" y="1325"/>
                  </a:cubicBezTo>
                  <a:lnTo>
                    <a:pt x="2649" y="1265"/>
                  </a:lnTo>
                  <a:cubicBezTo>
                    <a:pt x="2649" y="1176"/>
                    <a:pt x="2647" y="1131"/>
                    <a:pt x="2646" y="1131"/>
                  </a:cubicBezTo>
                  <a:cubicBezTo>
                    <a:pt x="2644" y="1131"/>
                    <a:pt x="2643" y="1175"/>
                    <a:pt x="2643" y="1262"/>
                  </a:cubicBezTo>
                  <a:cubicBezTo>
                    <a:pt x="2643" y="1361"/>
                    <a:pt x="2643" y="1405"/>
                    <a:pt x="2642" y="1405"/>
                  </a:cubicBezTo>
                  <a:cubicBezTo>
                    <a:pt x="2642" y="1405"/>
                    <a:pt x="2641" y="1375"/>
                    <a:pt x="2639" y="1322"/>
                  </a:cubicBezTo>
                  <a:cubicBezTo>
                    <a:pt x="2639" y="1203"/>
                    <a:pt x="2636" y="1203"/>
                    <a:pt x="2633" y="1203"/>
                  </a:cubicBezTo>
                  <a:cubicBezTo>
                    <a:pt x="2630" y="1203"/>
                    <a:pt x="2630" y="1203"/>
                    <a:pt x="2630" y="1143"/>
                  </a:cubicBezTo>
                  <a:cubicBezTo>
                    <a:pt x="2633" y="1103"/>
                    <a:pt x="2630" y="1065"/>
                    <a:pt x="2624" y="1024"/>
                  </a:cubicBezTo>
                  <a:cubicBezTo>
                    <a:pt x="2621" y="1024"/>
                    <a:pt x="2621" y="1024"/>
                    <a:pt x="2621" y="1084"/>
                  </a:cubicBezTo>
                  <a:cubicBezTo>
                    <a:pt x="2622" y="1108"/>
                    <a:pt x="2622" y="1123"/>
                    <a:pt x="2621" y="1123"/>
                  </a:cubicBezTo>
                  <a:cubicBezTo>
                    <a:pt x="2619" y="1123"/>
                    <a:pt x="2616" y="1094"/>
                    <a:pt x="2614" y="1024"/>
                  </a:cubicBezTo>
                  <a:cubicBezTo>
                    <a:pt x="2613" y="1000"/>
                    <a:pt x="2612" y="985"/>
                    <a:pt x="2612" y="985"/>
                  </a:cubicBezTo>
                  <a:cubicBezTo>
                    <a:pt x="2611" y="985"/>
                    <a:pt x="2611" y="1014"/>
                    <a:pt x="2611" y="1084"/>
                  </a:cubicBezTo>
                  <a:cubicBezTo>
                    <a:pt x="2611" y="1141"/>
                    <a:pt x="2610" y="1170"/>
                    <a:pt x="2608" y="1170"/>
                  </a:cubicBezTo>
                  <a:cubicBezTo>
                    <a:pt x="2606" y="1170"/>
                    <a:pt x="2603" y="1141"/>
                    <a:pt x="2602" y="1081"/>
                  </a:cubicBezTo>
                  <a:lnTo>
                    <a:pt x="2596" y="1081"/>
                  </a:lnTo>
                  <a:cubicBezTo>
                    <a:pt x="2592" y="1118"/>
                    <a:pt x="2592" y="1159"/>
                    <a:pt x="2592" y="1197"/>
                  </a:cubicBezTo>
                  <a:cubicBezTo>
                    <a:pt x="2592" y="1266"/>
                    <a:pt x="2592" y="1295"/>
                    <a:pt x="2592" y="1295"/>
                  </a:cubicBezTo>
                  <a:cubicBezTo>
                    <a:pt x="2591" y="1295"/>
                    <a:pt x="2591" y="1281"/>
                    <a:pt x="2589" y="1256"/>
                  </a:cubicBezTo>
                  <a:cubicBezTo>
                    <a:pt x="2586" y="1197"/>
                    <a:pt x="2586" y="1137"/>
                    <a:pt x="2586" y="1137"/>
                  </a:cubicBezTo>
                  <a:cubicBezTo>
                    <a:pt x="2586" y="1077"/>
                    <a:pt x="2586" y="1077"/>
                    <a:pt x="2583" y="1077"/>
                  </a:cubicBezTo>
                  <a:cubicBezTo>
                    <a:pt x="2580" y="1077"/>
                    <a:pt x="2574" y="1077"/>
                    <a:pt x="2574" y="1137"/>
                  </a:cubicBezTo>
                  <a:cubicBezTo>
                    <a:pt x="2573" y="1153"/>
                    <a:pt x="2572" y="1160"/>
                    <a:pt x="2572" y="1160"/>
                  </a:cubicBezTo>
                  <a:cubicBezTo>
                    <a:pt x="2572" y="1160"/>
                    <a:pt x="2574" y="1120"/>
                    <a:pt x="2574" y="1077"/>
                  </a:cubicBezTo>
                  <a:cubicBezTo>
                    <a:pt x="2571" y="1077"/>
                    <a:pt x="2571" y="1051"/>
                    <a:pt x="2571" y="1051"/>
                  </a:cubicBezTo>
                  <a:cubicBezTo>
                    <a:pt x="2570" y="1051"/>
                    <a:pt x="2570" y="1058"/>
                    <a:pt x="2570" y="1077"/>
                  </a:cubicBezTo>
                  <a:cubicBezTo>
                    <a:pt x="2570" y="1077"/>
                    <a:pt x="2567" y="1074"/>
                    <a:pt x="2561" y="1015"/>
                  </a:cubicBezTo>
                  <a:cubicBezTo>
                    <a:pt x="2560" y="1004"/>
                    <a:pt x="2559" y="999"/>
                    <a:pt x="2557" y="999"/>
                  </a:cubicBezTo>
                  <a:cubicBezTo>
                    <a:pt x="2552" y="999"/>
                    <a:pt x="2547" y="1093"/>
                    <a:pt x="2555" y="1192"/>
                  </a:cubicBezTo>
                  <a:lnTo>
                    <a:pt x="2555" y="1192"/>
                  </a:lnTo>
                  <a:cubicBezTo>
                    <a:pt x="2554" y="1191"/>
                    <a:pt x="2553" y="1191"/>
                    <a:pt x="2552" y="1190"/>
                  </a:cubicBezTo>
                  <a:cubicBezTo>
                    <a:pt x="2549" y="1212"/>
                    <a:pt x="2545" y="1231"/>
                    <a:pt x="2549" y="1250"/>
                  </a:cubicBezTo>
                  <a:cubicBezTo>
                    <a:pt x="2549" y="1309"/>
                    <a:pt x="2545" y="1309"/>
                    <a:pt x="2542" y="1309"/>
                  </a:cubicBezTo>
                  <a:lnTo>
                    <a:pt x="2542" y="1190"/>
                  </a:lnTo>
                  <a:cubicBezTo>
                    <a:pt x="2544" y="1088"/>
                    <a:pt x="2543" y="1024"/>
                    <a:pt x="2541" y="1024"/>
                  </a:cubicBezTo>
                  <a:cubicBezTo>
                    <a:pt x="2539" y="1024"/>
                    <a:pt x="2537" y="1056"/>
                    <a:pt x="2536" y="1131"/>
                  </a:cubicBezTo>
                  <a:lnTo>
                    <a:pt x="2536" y="1071"/>
                  </a:lnTo>
                  <a:cubicBezTo>
                    <a:pt x="2536" y="1041"/>
                    <a:pt x="2535" y="1027"/>
                    <a:pt x="2534" y="1027"/>
                  </a:cubicBezTo>
                  <a:cubicBezTo>
                    <a:pt x="2532" y="1027"/>
                    <a:pt x="2530" y="1041"/>
                    <a:pt x="2527" y="1071"/>
                  </a:cubicBezTo>
                  <a:cubicBezTo>
                    <a:pt x="2527" y="1071"/>
                    <a:pt x="2527" y="1071"/>
                    <a:pt x="2526" y="1071"/>
                  </a:cubicBezTo>
                  <a:cubicBezTo>
                    <a:pt x="2523" y="1071"/>
                    <a:pt x="2520" y="1188"/>
                    <a:pt x="2520" y="1247"/>
                  </a:cubicBezTo>
                  <a:cubicBezTo>
                    <a:pt x="2520" y="1306"/>
                    <a:pt x="2517" y="1306"/>
                    <a:pt x="2517" y="1306"/>
                  </a:cubicBezTo>
                  <a:cubicBezTo>
                    <a:pt x="2514" y="1303"/>
                    <a:pt x="2514" y="1303"/>
                    <a:pt x="2514" y="1247"/>
                  </a:cubicBezTo>
                  <a:cubicBezTo>
                    <a:pt x="2514" y="1187"/>
                    <a:pt x="2512" y="1157"/>
                    <a:pt x="2510" y="1157"/>
                  </a:cubicBezTo>
                  <a:cubicBezTo>
                    <a:pt x="2509" y="1157"/>
                    <a:pt x="2506" y="1186"/>
                    <a:pt x="2505" y="1244"/>
                  </a:cubicBezTo>
                  <a:lnTo>
                    <a:pt x="2505" y="1184"/>
                  </a:lnTo>
                  <a:cubicBezTo>
                    <a:pt x="2505" y="1144"/>
                    <a:pt x="2503" y="1102"/>
                    <a:pt x="2496" y="1102"/>
                  </a:cubicBezTo>
                  <a:cubicBezTo>
                    <a:pt x="2494" y="1102"/>
                    <a:pt x="2490" y="1108"/>
                    <a:pt x="2486" y="1124"/>
                  </a:cubicBezTo>
                  <a:cubicBezTo>
                    <a:pt x="2473" y="1121"/>
                    <a:pt x="2464" y="1121"/>
                    <a:pt x="2464" y="1062"/>
                  </a:cubicBezTo>
                  <a:cubicBezTo>
                    <a:pt x="2464" y="1051"/>
                    <a:pt x="2463" y="1046"/>
                    <a:pt x="2463" y="1046"/>
                  </a:cubicBezTo>
                  <a:cubicBezTo>
                    <a:pt x="2459" y="1046"/>
                    <a:pt x="2450" y="1140"/>
                    <a:pt x="2445" y="1237"/>
                  </a:cubicBezTo>
                  <a:cubicBezTo>
                    <a:pt x="2445" y="1178"/>
                    <a:pt x="2442" y="1178"/>
                    <a:pt x="2436" y="1175"/>
                  </a:cubicBezTo>
                  <a:cubicBezTo>
                    <a:pt x="2426" y="1175"/>
                    <a:pt x="2426" y="1175"/>
                    <a:pt x="2426" y="1115"/>
                  </a:cubicBezTo>
                  <a:cubicBezTo>
                    <a:pt x="2428" y="1056"/>
                    <a:pt x="2429" y="1026"/>
                    <a:pt x="2428" y="1026"/>
                  </a:cubicBezTo>
                  <a:lnTo>
                    <a:pt x="2428" y="1026"/>
                  </a:lnTo>
                  <a:cubicBezTo>
                    <a:pt x="2428" y="1026"/>
                    <a:pt x="2426" y="1056"/>
                    <a:pt x="2423" y="1115"/>
                  </a:cubicBezTo>
                  <a:cubicBezTo>
                    <a:pt x="2422" y="1159"/>
                    <a:pt x="2420" y="1178"/>
                    <a:pt x="2418" y="1178"/>
                  </a:cubicBezTo>
                  <a:cubicBezTo>
                    <a:pt x="2414" y="1178"/>
                    <a:pt x="2411" y="1127"/>
                    <a:pt x="2411" y="1052"/>
                  </a:cubicBezTo>
                  <a:cubicBezTo>
                    <a:pt x="2411" y="996"/>
                    <a:pt x="2407" y="993"/>
                    <a:pt x="2401" y="993"/>
                  </a:cubicBezTo>
                  <a:cubicBezTo>
                    <a:pt x="2399" y="1041"/>
                    <a:pt x="2394" y="1050"/>
                    <a:pt x="2389" y="1050"/>
                  </a:cubicBezTo>
                  <a:cubicBezTo>
                    <a:pt x="2388" y="1050"/>
                    <a:pt x="2387" y="1050"/>
                    <a:pt x="2386" y="1049"/>
                  </a:cubicBezTo>
                  <a:cubicBezTo>
                    <a:pt x="2376" y="1049"/>
                    <a:pt x="2376" y="1049"/>
                    <a:pt x="2376" y="1168"/>
                  </a:cubicBezTo>
                  <a:cubicBezTo>
                    <a:pt x="2376" y="1284"/>
                    <a:pt x="2373" y="1284"/>
                    <a:pt x="2367" y="1284"/>
                  </a:cubicBezTo>
                  <a:cubicBezTo>
                    <a:pt x="2364" y="1284"/>
                    <a:pt x="2360" y="1284"/>
                    <a:pt x="2360" y="1225"/>
                  </a:cubicBezTo>
                  <a:cubicBezTo>
                    <a:pt x="2360" y="1203"/>
                    <a:pt x="2357" y="1184"/>
                    <a:pt x="2354" y="1165"/>
                  </a:cubicBezTo>
                  <a:cubicBezTo>
                    <a:pt x="2351" y="1162"/>
                    <a:pt x="2348" y="1162"/>
                    <a:pt x="2348" y="1103"/>
                  </a:cubicBezTo>
                  <a:cubicBezTo>
                    <a:pt x="2348" y="1103"/>
                    <a:pt x="2345" y="1043"/>
                    <a:pt x="2339" y="1043"/>
                  </a:cubicBezTo>
                  <a:cubicBezTo>
                    <a:pt x="2332" y="1043"/>
                    <a:pt x="2326" y="1043"/>
                    <a:pt x="2326" y="983"/>
                  </a:cubicBezTo>
                  <a:cubicBezTo>
                    <a:pt x="2323" y="983"/>
                    <a:pt x="2323" y="983"/>
                    <a:pt x="2323" y="1043"/>
                  </a:cubicBezTo>
                  <a:cubicBezTo>
                    <a:pt x="2323" y="1083"/>
                    <a:pt x="2321" y="1124"/>
                    <a:pt x="2316" y="1124"/>
                  </a:cubicBezTo>
                  <a:cubicBezTo>
                    <a:pt x="2314" y="1124"/>
                    <a:pt x="2311" y="1117"/>
                    <a:pt x="2307" y="1099"/>
                  </a:cubicBezTo>
                  <a:cubicBezTo>
                    <a:pt x="2306" y="1099"/>
                    <a:pt x="2305" y="1098"/>
                    <a:pt x="2303" y="1098"/>
                  </a:cubicBezTo>
                  <a:cubicBezTo>
                    <a:pt x="2298" y="1098"/>
                    <a:pt x="2292" y="1107"/>
                    <a:pt x="2292" y="1156"/>
                  </a:cubicBezTo>
                  <a:cubicBezTo>
                    <a:pt x="2288" y="1156"/>
                    <a:pt x="2288" y="1156"/>
                    <a:pt x="2288" y="1096"/>
                  </a:cubicBezTo>
                  <a:cubicBezTo>
                    <a:pt x="2288" y="1036"/>
                    <a:pt x="2287" y="1007"/>
                    <a:pt x="2284" y="1007"/>
                  </a:cubicBezTo>
                  <a:cubicBezTo>
                    <a:pt x="2282" y="1007"/>
                    <a:pt x="2279" y="1036"/>
                    <a:pt x="2276" y="1093"/>
                  </a:cubicBezTo>
                  <a:cubicBezTo>
                    <a:pt x="2276" y="1123"/>
                    <a:pt x="2275" y="1138"/>
                    <a:pt x="2274" y="1138"/>
                  </a:cubicBezTo>
                  <a:cubicBezTo>
                    <a:pt x="2273" y="1138"/>
                    <a:pt x="2271" y="1123"/>
                    <a:pt x="2270" y="1093"/>
                  </a:cubicBezTo>
                  <a:cubicBezTo>
                    <a:pt x="2270" y="1093"/>
                    <a:pt x="2266" y="1093"/>
                    <a:pt x="2263" y="1153"/>
                  </a:cubicBezTo>
                  <a:cubicBezTo>
                    <a:pt x="2262" y="1180"/>
                    <a:pt x="2261" y="1195"/>
                    <a:pt x="2260" y="1195"/>
                  </a:cubicBezTo>
                  <a:cubicBezTo>
                    <a:pt x="2259" y="1195"/>
                    <a:pt x="2257" y="1180"/>
                    <a:pt x="2254" y="1150"/>
                  </a:cubicBezTo>
                  <a:cubicBezTo>
                    <a:pt x="2254" y="1090"/>
                    <a:pt x="2251" y="1090"/>
                    <a:pt x="2248" y="1090"/>
                  </a:cubicBezTo>
                  <a:cubicBezTo>
                    <a:pt x="2245" y="1118"/>
                    <a:pt x="2235" y="1132"/>
                    <a:pt x="2226" y="1132"/>
                  </a:cubicBezTo>
                  <a:cubicBezTo>
                    <a:pt x="2216" y="1132"/>
                    <a:pt x="2205" y="1115"/>
                    <a:pt x="2204" y="1084"/>
                  </a:cubicBezTo>
                  <a:cubicBezTo>
                    <a:pt x="2201" y="1143"/>
                    <a:pt x="2201" y="1143"/>
                    <a:pt x="2198" y="1143"/>
                  </a:cubicBezTo>
                  <a:cubicBezTo>
                    <a:pt x="2196" y="1097"/>
                    <a:pt x="2195" y="1077"/>
                    <a:pt x="2194" y="1077"/>
                  </a:cubicBezTo>
                  <a:cubicBezTo>
                    <a:pt x="2192" y="1077"/>
                    <a:pt x="2191" y="1127"/>
                    <a:pt x="2191" y="1200"/>
                  </a:cubicBezTo>
                  <a:lnTo>
                    <a:pt x="2198" y="1200"/>
                  </a:lnTo>
                  <a:cubicBezTo>
                    <a:pt x="2198" y="1253"/>
                    <a:pt x="2196" y="1283"/>
                    <a:pt x="2194" y="1283"/>
                  </a:cubicBezTo>
                  <a:cubicBezTo>
                    <a:pt x="2191" y="1283"/>
                    <a:pt x="2188" y="1238"/>
                    <a:pt x="2188" y="1140"/>
                  </a:cubicBezTo>
                  <a:cubicBezTo>
                    <a:pt x="2187" y="1081"/>
                    <a:pt x="2186" y="1051"/>
                    <a:pt x="2185" y="1051"/>
                  </a:cubicBezTo>
                  <a:cubicBezTo>
                    <a:pt x="2184" y="1051"/>
                    <a:pt x="2183" y="1081"/>
                    <a:pt x="2182" y="1140"/>
                  </a:cubicBezTo>
                  <a:cubicBezTo>
                    <a:pt x="2180" y="1198"/>
                    <a:pt x="2179" y="1227"/>
                    <a:pt x="2177" y="1227"/>
                  </a:cubicBezTo>
                  <a:cubicBezTo>
                    <a:pt x="2176" y="1227"/>
                    <a:pt x="2174" y="1197"/>
                    <a:pt x="2172" y="1137"/>
                  </a:cubicBezTo>
                  <a:cubicBezTo>
                    <a:pt x="2172" y="1079"/>
                    <a:pt x="2172" y="1050"/>
                    <a:pt x="2172" y="1050"/>
                  </a:cubicBezTo>
                  <a:cubicBezTo>
                    <a:pt x="2172" y="1050"/>
                    <a:pt x="2171" y="1079"/>
                    <a:pt x="2169" y="1137"/>
                  </a:cubicBezTo>
                  <a:cubicBezTo>
                    <a:pt x="2166" y="1269"/>
                    <a:pt x="2161" y="1345"/>
                    <a:pt x="2158" y="1345"/>
                  </a:cubicBezTo>
                  <a:cubicBezTo>
                    <a:pt x="2155" y="1345"/>
                    <a:pt x="2154" y="1298"/>
                    <a:pt x="2154" y="1193"/>
                  </a:cubicBezTo>
                  <a:cubicBezTo>
                    <a:pt x="2157" y="1137"/>
                    <a:pt x="2154" y="1074"/>
                    <a:pt x="2147" y="1018"/>
                  </a:cubicBezTo>
                  <a:cubicBezTo>
                    <a:pt x="2144" y="1056"/>
                    <a:pt x="2141" y="1096"/>
                    <a:pt x="2144" y="1134"/>
                  </a:cubicBezTo>
                  <a:cubicBezTo>
                    <a:pt x="2146" y="1193"/>
                    <a:pt x="2146" y="1223"/>
                    <a:pt x="2145" y="1223"/>
                  </a:cubicBezTo>
                  <a:cubicBezTo>
                    <a:pt x="2143" y="1223"/>
                    <a:pt x="2141" y="1193"/>
                    <a:pt x="2138" y="1134"/>
                  </a:cubicBezTo>
                  <a:cubicBezTo>
                    <a:pt x="2133" y="1035"/>
                    <a:pt x="2129" y="991"/>
                    <a:pt x="2124" y="991"/>
                  </a:cubicBezTo>
                  <a:cubicBezTo>
                    <a:pt x="2121" y="991"/>
                    <a:pt x="2117" y="1019"/>
                    <a:pt x="2113" y="1071"/>
                  </a:cubicBezTo>
                  <a:cubicBezTo>
                    <a:pt x="2107" y="1129"/>
                    <a:pt x="2101" y="1158"/>
                    <a:pt x="2098" y="1158"/>
                  </a:cubicBezTo>
                  <a:cubicBezTo>
                    <a:pt x="2096" y="1158"/>
                    <a:pt x="2096" y="1128"/>
                    <a:pt x="2100" y="1068"/>
                  </a:cubicBezTo>
                  <a:cubicBezTo>
                    <a:pt x="2104" y="1000"/>
                    <a:pt x="2106" y="972"/>
                    <a:pt x="2105" y="972"/>
                  </a:cubicBezTo>
                  <a:lnTo>
                    <a:pt x="2105" y="972"/>
                  </a:lnTo>
                  <a:cubicBezTo>
                    <a:pt x="2104" y="972"/>
                    <a:pt x="2103" y="985"/>
                    <a:pt x="2100" y="1009"/>
                  </a:cubicBezTo>
                  <a:lnTo>
                    <a:pt x="2085" y="1009"/>
                  </a:lnTo>
                  <a:cubicBezTo>
                    <a:pt x="2081" y="1034"/>
                    <a:pt x="2078" y="1060"/>
                    <a:pt x="2077" y="1087"/>
                  </a:cubicBezTo>
                  <a:lnTo>
                    <a:pt x="2077" y="1087"/>
                  </a:lnTo>
                  <a:cubicBezTo>
                    <a:pt x="2075" y="1034"/>
                    <a:pt x="2073" y="1000"/>
                    <a:pt x="2070" y="1000"/>
                  </a:cubicBezTo>
                  <a:cubicBezTo>
                    <a:pt x="2068" y="1000"/>
                    <a:pt x="2065" y="1019"/>
                    <a:pt x="2063" y="1065"/>
                  </a:cubicBezTo>
                  <a:lnTo>
                    <a:pt x="2057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3" y="1104"/>
                    <a:pt x="2041" y="1062"/>
                  </a:cubicBezTo>
                  <a:cubicBezTo>
                    <a:pt x="2039" y="1019"/>
                    <a:pt x="2036" y="976"/>
                    <a:pt x="2035" y="976"/>
                  </a:cubicBezTo>
                  <a:cubicBezTo>
                    <a:pt x="2035" y="976"/>
                    <a:pt x="2035" y="983"/>
                    <a:pt x="2035" y="999"/>
                  </a:cubicBezTo>
                  <a:cubicBezTo>
                    <a:pt x="2035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3" y="1200"/>
                  </a:cubicBezTo>
                  <a:cubicBezTo>
                    <a:pt x="2021" y="1200"/>
                    <a:pt x="2020" y="1159"/>
                    <a:pt x="2022" y="1118"/>
                  </a:cubicBezTo>
                  <a:cubicBezTo>
                    <a:pt x="2022" y="1077"/>
                    <a:pt x="2022" y="1037"/>
                    <a:pt x="2016" y="999"/>
                  </a:cubicBezTo>
                  <a:cubicBezTo>
                    <a:pt x="2015" y="999"/>
                    <a:pt x="2014" y="998"/>
                    <a:pt x="2014" y="998"/>
                  </a:cubicBezTo>
                  <a:cubicBezTo>
                    <a:pt x="2011" y="998"/>
                    <a:pt x="2006" y="1007"/>
                    <a:pt x="2006" y="1056"/>
                  </a:cubicBezTo>
                  <a:cubicBezTo>
                    <a:pt x="2006" y="1085"/>
                    <a:pt x="2002" y="1099"/>
                    <a:pt x="1997" y="1099"/>
                  </a:cubicBezTo>
                  <a:cubicBezTo>
                    <a:pt x="1992" y="1099"/>
                    <a:pt x="1986" y="1083"/>
                    <a:pt x="1984" y="1052"/>
                  </a:cubicBezTo>
                  <a:lnTo>
                    <a:pt x="1978" y="1052"/>
                  </a:lnTo>
                  <a:cubicBezTo>
                    <a:pt x="1975" y="1052"/>
                    <a:pt x="1972" y="1109"/>
                    <a:pt x="1969" y="1109"/>
                  </a:cubicBezTo>
                  <a:cubicBezTo>
                    <a:pt x="1969" y="1109"/>
                    <a:pt x="1966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5" y="1166"/>
                    <a:pt x="1954" y="1195"/>
                    <a:pt x="1953" y="1195"/>
                  </a:cubicBezTo>
                  <a:cubicBezTo>
                    <a:pt x="1952" y="1195"/>
                    <a:pt x="1952" y="1166"/>
                    <a:pt x="1950" y="1106"/>
                  </a:cubicBezTo>
                  <a:cubicBezTo>
                    <a:pt x="1950" y="1048"/>
                    <a:pt x="1950" y="1019"/>
                    <a:pt x="1950" y="1019"/>
                  </a:cubicBezTo>
                  <a:cubicBezTo>
                    <a:pt x="1949" y="1019"/>
                    <a:pt x="1948" y="1048"/>
                    <a:pt x="1947" y="1106"/>
                  </a:cubicBezTo>
                  <a:cubicBezTo>
                    <a:pt x="1945" y="1135"/>
                    <a:pt x="1944" y="1150"/>
                    <a:pt x="1944" y="1150"/>
                  </a:cubicBezTo>
                  <a:cubicBezTo>
                    <a:pt x="1943" y="1150"/>
                    <a:pt x="1942" y="1135"/>
                    <a:pt x="1941" y="1106"/>
                  </a:cubicBezTo>
                  <a:cubicBezTo>
                    <a:pt x="1941" y="1076"/>
                    <a:pt x="1940" y="1061"/>
                    <a:pt x="1939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1" y="1227"/>
                    <a:pt x="1928" y="1227"/>
                  </a:cubicBezTo>
                  <a:cubicBezTo>
                    <a:pt x="1926" y="1227"/>
                    <a:pt x="1925" y="1208"/>
                    <a:pt x="1925" y="1162"/>
                  </a:cubicBezTo>
                  <a:cubicBezTo>
                    <a:pt x="1925" y="1162"/>
                    <a:pt x="1922" y="1162"/>
                    <a:pt x="1919" y="1222"/>
                  </a:cubicBezTo>
                  <a:cubicBezTo>
                    <a:pt x="1917" y="1280"/>
                    <a:pt x="1916" y="1309"/>
                    <a:pt x="1916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4" y="1162"/>
                    <a:pt x="1912" y="1132"/>
                    <a:pt x="1911" y="1132"/>
                  </a:cubicBezTo>
                  <a:cubicBezTo>
                    <a:pt x="1909" y="1132"/>
                    <a:pt x="1908" y="1161"/>
                    <a:pt x="1906" y="1218"/>
                  </a:cubicBezTo>
                  <a:cubicBezTo>
                    <a:pt x="1906" y="1218"/>
                    <a:pt x="1905" y="1245"/>
                    <a:pt x="1903" y="1245"/>
                  </a:cubicBezTo>
                  <a:cubicBezTo>
                    <a:pt x="1902" y="1245"/>
                    <a:pt x="1901" y="1238"/>
                    <a:pt x="1900" y="1218"/>
                  </a:cubicBezTo>
                  <a:cubicBezTo>
                    <a:pt x="1896" y="1184"/>
                    <a:pt x="1888" y="1148"/>
                    <a:pt x="1883" y="1148"/>
                  </a:cubicBezTo>
                  <a:cubicBezTo>
                    <a:pt x="1879" y="1148"/>
                    <a:pt x="1877" y="1166"/>
                    <a:pt x="1878" y="1215"/>
                  </a:cubicBezTo>
                  <a:lnTo>
                    <a:pt x="1872" y="1215"/>
                  </a:lnTo>
                  <a:cubicBezTo>
                    <a:pt x="1868" y="1184"/>
                    <a:pt x="1866" y="1168"/>
                    <a:pt x="1864" y="1168"/>
                  </a:cubicBezTo>
                  <a:cubicBezTo>
                    <a:pt x="1862" y="1168"/>
                    <a:pt x="1861" y="1183"/>
                    <a:pt x="1859" y="1212"/>
                  </a:cubicBezTo>
                  <a:lnTo>
                    <a:pt x="1857" y="1252"/>
                  </a:lnTo>
                  <a:lnTo>
                    <a:pt x="1857" y="1252"/>
                  </a:lnTo>
                  <a:cubicBezTo>
                    <a:pt x="1858" y="1218"/>
                    <a:pt x="1855" y="1184"/>
                    <a:pt x="1850" y="1153"/>
                  </a:cubicBezTo>
                  <a:cubicBezTo>
                    <a:pt x="1847" y="1153"/>
                    <a:pt x="1847" y="1153"/>
                    <a:pt x="1847" y="1212"/>
                  </a:cubicBezTo>
                  <a:cubicBezTo>
                    <a:pt x="1849" y="1266"/>
                    <a:pt x="1847" y="1269"/>
                    <a:pt x="1844" y="1269"/>
                  </a:cubicBezTo>
                  <a:cubicBezTo>
                    <a:pt x="1844" y="1269"/>
                    <a:pt x="1844" y="1269"/>
                    <a:pt x="1843" y="1269"/>
                  </a:cubicBezTo>
                  <a:cubicBezTo>
                    <a:pt x="1837" y="1231"/>
                    <a:pt x="1837" y="1190"/>
                    <a:pt x="1837" y="1150"/>
                  </a:cubicBezTo>
                  <a:lnTo>
                    <a:pt x="1834" y="1150"/>
                  </a:lnTo>
                  <a:cubicBezTo>
                    <a:pt x="1834" y="1219"/>
                    <a:pt x="1833" y="1248"/>
                    <a:pt x="1832" y="1248"/>
                  </a:cubicBezTo>
                  <a:cubicBezTo>
                    <a:pt x="1831" y="1248"/>
                    <a:pt x="1831" y="1234"/>
                    <a:pt x="1831" y="1209"/>
                  </a:cubicBezTo>
                  <a:cubicBezTo>
                    <a:pt x="1828" y="1150"/>
                    <a:pt x="1825" y="1150"/>
                    <a:pt x="1821" y="1150"/>
                  </a:cubicBezTo>
                  <a:cubicBezTo>
                    <a:pt x="1821" y="1168"/>
                    <a:pt x="1821" y="1174"/>
                    <a:pt x="1821" y="1174"/>
                  </a:cubicBezTo>
                  <a:cubicBezTo>
                    <a:pt x="1820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1" y="1072"/>
                    <a:pt x="1820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9" y="1146"/>
                    <a:pt x="1806" y="1146"/>
                    <a:pt x="1809" y="1206"/>
                  </a:cubicBezTo>
                  <a:cubicBezTo>
                    <a:pt x="1812" y="1244"/>
                    <a:pt x="1809" y="1284"/>
                    <a:pt x="1806" y="1322"/>
                  </a:cubicBezTo>
                  <a:cubicBezTo>
                    <a:pt x="1809" y="1284"/>
                    <a:pt x="1806" y="1244"/>
                    <a:pt x="1803" y="1203"/>
                  </a:cubicBezTo>
                  <a:cubicBezTo>
                    <a:pt x="1800" y="1184"/>
                    <a:pt x="1800" y="1165"/>
                    <a:pt x="1800" y="1143"/>
                  </a:cubicBezTo>
                  <a:cubicBezTo>
                    <a:pt x="1801" y="1094"/>
                    <a:pt x="1799" y="1076"/>
                    <a:pt x="1797" y="1076"/>
                  </a:cubicBezTo>
                  <a:cubicBezTo>
                    <a:pt x="1794" y="1076"/>
                    <a:pt x="1789" y="1109"/>
                    <a:pt x="1787" y="1143"/>
                  </a:cubicBezTo>
                  <a:cubicBezTo>
                    <a:pt x="1784" y="1201"/>
                    <a:pt x="1782" y="1230"/>
                    <a:pt x="1780" y="1230"/>
                  </a:cubicBezTo>
                  <a:cubicBezTo>
                    <a:pt x="1778" y="1230"/>
                    <a:pt x="1778" y="1200"/>
                    <a:pt x="1778" y="1140"/>
                  </a:cubicBezTo>
                  <a:cubicBezTo>
                    <a:pt x="1778" y="1108"/>
                    <a:pt x="1777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9" y="1121"/>
                    <a:pt x="1756" y="1149"/>
                    <a:pt x="1753" y="1197"/>
                  </a:cubicBezTo>
                  <a:cubicBezTo>
                    <a:pt x="1749" y="1226"/>
                    <a:pt x="1748" y="1241"/>
                    <a:pt x="1747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3" y="1137"/>
                    <a:pt x="1734" y="1134"/>
                  </a:cubicBezTo>
                  <a:cubicBezTo>
                    <a:pt x="1724" y="1134"/>
                    <a:pt x="1721" y="1134"/>
                    <a:pt x="1721" y="1193"/>
                  </a:cubicBezTo>
                  <a:cubicBezTo>
                    <a:pt x="1721" y="1193"/>
                    <a:pt x="1718" y="1193"/>
                    <a:pt x="1715" y="1190"/>
                  </a:cubicBezTo>
                  <a:cubicBezTo>
                    <a:pt x="1714" y="1146"/>
                    <a:pt x="1712" y="1127"/>
                    <a:pt x="1711" y="1127"/>
                  </a:cubicBezTo>
                  <a:cubicBezTo>
                    <a:pt x="1708" y="1127"/>
                    <a:pt x="1707" y="1176"/>
                    <a:pt x="1709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6" y="1131"/>
                    <a:pt x="1671" y="1128"/>
                  </a:cubicBezTo>
                  <a:cubicBezTo>
                    <a:pt x="1666" y="1126"/>
                    <a:pt x="1661" y="1125"/>
                    <a:pt x="1658" y="1125"/>
                  </a:cubicBezTo>
                  <a:cubicBezTo>
                    <a:pt x="1642" y="1125"/>
                    <a:pt x="1640" y="1144"/>
                    <a:pt x="1640" y="1240"/>
                  </a:cubicBezTo>
                  <a:cubicBezTo>
                    <a:pt x="1638" y="1298"/>
                    <a:pt x="1637" y="1327"/>
                    <a:pt x="1635" y="1327"/>
                  </a:cubicBezTo>
                  <a:cubicBezTo>
                    <a:pt x="1634" y="1327"/>
                    <a:pt x="1633" y="1298"/>
                    <a:pt x="1633" y="1240"/>
                  </a:cubicBezTo>
                  <a:cubicBezTo>
                    <a:pt x="1633" y="1198"/>
                    <a:pt x="1632" y="1156"/>
                    <a:pt x="1631" y="1156"/>
                  </a:cubicBezTo>
                  <a:cubicBezTo>
                    <a:pt x="1631" y="1156"/>
                    <a:pt x="1630" y="1163"/>
                    <a:pt x="1630" y="1181"/>
                  </a:cubicBezTo>
                  <a:cubicBezTo>
                    <a:pt x="1630" y="1181"/>
                    <a:pt x="1624" y="1178"/>
                    <a:pt x="1621" y="1118"/>
                  </a:cubicBezTo>
                  <a:cubicBezTo>
                    <a:pt x="1617" y="1068"/>
                    <a:pt x="1614" y="1049"/>
                    <a:pt x="1612" y="1049"/>
                  </a:cubicBezTo>
                  <a:cubicBezTo>
                    <a:pt x="1609" y="1049"/>
                    <a:pt x="1608" y="1084"/>
                    <a:pt x="1608" y="1118"/>
                  </a:cubicBezTo>
                  <a:cubicBezTo>
                    <a:pt x="1610" y="1169"/>
                    <a:pt x="1610" y="1187"/>
                    <a:pt x="1609" y="1187"/>
                  </a:cubicBezTo>
                  <a:cubicBezTo>
                    <a:pt x="1609" y="1187"/>
                    <a:pt x="1607" y="1153"/>
                    <a:pt x="1605" y="1118"/>
                  </a:cubicBezTo>
                  <a:cubicBezTo>
                    <a:pt x="1603" y="1076"/>
                    <a:pt x="1601" y="1033"/>
                    <a:pt x="1600" y="1033"/>
                  </a:cubicBezTo>
                  <a:cubicBezTo>
                    <a:pt x="1599" y="1033"/>
                    <a:pt x="1599" y="1040"/>
                    <a:pt x="1599" y="1056"/>
                  </a:cubicBezTo>
                  <a:cubicBezTo>
                    <a:pt x="1597" y="1089"/>
                    <a:pt x="1590" y="1122"/>
                    <a:pt x="1585" y="1122"/>
                  </a:cubicBezTo>
                  <a:cubicBezTo>
                    <a:pt x="1581" y="1122"/>
                    <a:pt x="1577" y="1104"/>
                    <a:pt x="1577" y="1052"/>
                  </a:cubicBezTo>
                  <a:lnTo>
                    <a:pt x="1571" y="1052"/>
                  </a:lnTo>
                  <a:cubicBezTo>
                    <a:pt x="1571" y="1101"/>
                    <a:pt x="1567" y="1110"/>
                    <a:pt x="1562" y="1110"/>
                  </a:cubicBezTo>
                  <a:cubicBezTo>
                    <a:pt x="1561" y="1110"/>
                    <a:pt x="1559" y="1109"/>
                    <a:pt x="1558" y="1109"/>
                  </a:cubicBezTo>
                  <a:cubicBezTo>
                    <a:pt x="1552" y="1109"/>
                    <a:pt x="1549" y="1109"/>
                    <a:pt x="1549" y="1049"/>
                  </a:cubicBezTo>
                  <a:cubicBezTo>
                    <a:pt x="1550" y="1019"/>
                    <a:pt x="1550" y="1005"/>
                    <a:pt x="1549" y="1005"/>
                  </a:cubicBezTo>
                  <a:lnTo>
                    <a:pt x="1549" y="1005"/>
                  </a:lnTo>
                  <a:cubicBezTo>
                    <a:pt x="1548" y="1005"/>
                    <a:pt x="1546" y="1019"/>
                    <a:pt x="1543" y="1049"/>
                  </a:cubicBezTo>
                  <a:cubicBezTo>
                    <a:pt x="1539" y="1049"/>
                    <a:pt x="1536" y="1165"/>
                    <a:pt x="1533" y="1165"/>
                  </a:cubicBezTo>
                  <a:cubicBezTo>
                    <a:pt x="1536" y="1206"/>
                    <a:pt x="1533" y="1244"/>
                    <a:pt x="1527" y="1284"/>
                  </a:cubicBezTo>
                  <a:lnTo>
                    <a:pt x="1527" y="1225"/>
                  </a:lnTo>
                  <a:lnTo>
                    <a:pt x="1527" y="1106"/>
                  </a:lnTo>
                  <a:cubicBezTo>
                    <a:pt x="1524" y="1106"/>
                    <a:pt x="1521" y="1106"/>
                    <a:pt x="1521" y="1165"/>
                  </a:cubicBezTo>
                  <a:cubicBezTo>
                    <a:pt x="1517" y="1106"/>
                    <a:pt x="1514" y="1106"/>
                    <a:pt x="1508" y="1103"/>
                  </a:cubicBezTo>
                  <a:cubicBezTo>
                    <a:pt x="1502" y="1103"/>
                    <a:pt x="1496" y="1103"/>
                    <a:pt x="1492" y="1159"/>
                  </a:cubicBezTo>
                  <a:cubicBezTo>
                    <a:pt x="1491" y="1100"/>
                    <a:pt x="1485" y="1070"/>
                    <a:pt x="1480" y="1070"/>
                  </a:cubicBezTo>
                  <a:cubicBezTo>
                    <a:pt x="1474" y="1070"/>
                    <a:pt x="1469" y="1099"/>
                    <a:pt x="1467" y="1156"/>
                  </a:cubicBezTo>
                  <a:cubicBezTo>
                    <a:pt x="1467" y="1186"/>
                    <a:pt x="1467" y="1200"/>
                    <a:pt x="1465" y="1200"/>
                  </a:cubicBezTo>
                  <a:cubicBezTo>
                    <a:pt x="1464" y="1200"/>
                    <a:pt x="1463" y="1186"/>
                    <a:pt x="1461" y="1156"/>
                  </a:cubicBezTo>
                  <a:cubicBezTo>
                    <a:pt x="1460" y="1126"/>
                    <a:pt x="1459" y="1111"/>
                    <a:pt x="1458" y="1111"/>
                  </a:cubicBezTo>
                  <a:cubicBezTo>
                    <a:pt x="1457" y="1111"/>
                    <a:pt x="1456" y="1126"/>
                    <a:pt x="1455" y="1156"/>
                  </a:cubicBezTo>
                  <a:cubicBezTo>
                    <a:pt x="1454" y="1172"/>
                    <a:pt x="1453" y="1178"/>
                    <a:pt x="1452" y="1178"/>
                  </a:cubicBezTo>
                  <a:cubicBezTo>
                    <a:pt x="1450" y="1178"/>
                    <a:pt x="1448" y="1136"/>
                    <a:pt x="1445" y="1093"/>
                  </a:cubicBezTo>
                  <a:cubicBezTo>
                    <a:pt x="1444" y="1025"/>
                    <a:pt x="1442" y="995"/>
                    <a:pt x="1440" y="995"/>
                  </a:cubicBezTo>
                  <a:cubicBezTo>
                    <a:pt x="1439" y="995"/>
                    <a:pt x="1437" y="1009"/>
                    <a:pt x="1436" y="1034"/>
                  </a:cubicBezTo>
                  <a:cubicBezTo>
                    <a:pt x="1430" y="1087"/>
                    <a:pt x="1425" y="1090"/>
                    <a:pt x="1421" y="1090"/>
                  </a:cubicBezTo>
                  <a:cubicBezTo>
                    <a:pt x="1421" y="1090"/>
                    <a:pt x="1421" y="1090"/>
                    <a:pt x="1420" y="1090"/>
                  </a:cubicBezTo>
                  <a:cubicBezTo>
                    <a:pt x="1414" y="1131"/>
                    <a:pt x="1414" y="1168"/>
                    <a:pt x="1414" y="1209"/>
                  </a:cubicBezTo>
                  <a:cubicBezTo>
                    <a:pt x="1414" y="1269"/>
                    <a:pt x="1411" y="1325"/>
                    <a:pt x="1411" y="1325"/>
                  </a:cubicBezTo>
                  <a:cubicBezTo>
                    <a:pt x="1409" y="1345"/>
                    <a:pt x="1407" y="1351"/>
                    <a:pt x="1407" y="1351"/>
                  </a:cubicBezTo>
                  <a:cubicBezTo>
                    <a:pt x="1405" y="1351"/>
                    <a:pt x="1406" y="1325"/>
                    <a:pt x="1408" y="1325"/>
                  </a:cubicBezTo>
                  <a:cubicBezTo>
                    <a:pt x="1414" y="1287"/>
                    <a:pt x="1414" y="1247"/>
                    <a:pt x="1408" y="1206"/>
                  </a:cubicBezTo>
                  <a:cubicBezTo>
                    <a:pt x="1405" y="1146"/>
                    <a:pt x="1398" y="1146"/>
                    <a:pt x="1398" y="1146"/>
                  </a:cubicBezTo>
                  <a:cubicBezTo>
                    <a:pt x="1395" y="1146"/>
                    <a:pt x="1389" y="1146"/>
                    <a:pt x="1386" y="1143"/>
                  </a:cubicBezTo>
                  <a:cubicBezTo>
                    <a:pt x="1381" y="1113"/>
                    <a:pt x="1378" y="1099"/>
                    <a:pt x="1376" y="1099"/>
                  </a:cubicBezTo>
                  <a:cubicBezTo>
                    <a:pt x="1374" y="1099"/>
                    <a:pt x="1373" y="1113"/>
                    <a:pt x="1373" y="1143"/>
                  </a:cubicBezTo>
                  <a:lnTo>
                    <a:pt x="1373" y="1203"/>
                  </a:lnTo>
                  <a:cubicBezTo>
                    <a:pt x="1372" y="1142"/>
                    <a:pt x="1362" y="1110"/>
                    <a:pt x="1352" y="1110"/>
                  </a:cubicBezTo>
                  <a:cubicBezTo>
                    <a:pt x="1343" y="1110"/>
                    <a:pt x="1334" y="1139"/>
                    <a:pt x="1333" y="1197"/>
                  </a:cubicBezTo>
                  <a:lnTo>
                    <a:pt x="1333" y="1137"/>
                  </a:lnTo>
                  <a:cubicBezTo>
                    <a:pt x="1333" y="1077"/>
                    <a:pt x="1329" y="1077"/>
                    <a:pt x="1323" y="1077"/>
                  </a:cubicBezTo>
                  <a:cubicBezTo>
                    <a:pt x="1320" y="1077"/>
                    <a:pt x="1308" y="1134"/>
                    <a:pt x="1298" y="1134"/>
                  </a:cubicBezTo>
                  <a:cubicBezTo>
                    <a:pt x="1296" y="1133"/>
                    <a:pt x="1293" y="1133"/>
                    <a:pt x="1291" y="1133"/>
                  </a:cubicBezTo>
                  <a:cubicBezTo>
                    <a:pt x="1282" y="1133"/>
                    <a:pt x="1276" y="1141"/>
                    <a:pt x="1276" y="1187"/>
                  </a:cubicBezTo>
                  <a:cubicBezTo>
                    <a:pt x="1273" y="1187"/>
                    <a:pt x="1273" y="1187"/>
                    <a:pt x="1273" y="1128"/>
                  </a:cubicBezTo>
                  <a:cubicBezTo>
                    <a:pt x="1276" y="1071"/>
                    <a:pt x="1273" y="1071"/>
                    <a:pt x="1270" y="1068"/>
                  </a:cubicBezTo>
                  <a:cubicBezTo>
                    <a:pt x="1264" y="1109"/>
                    <a:pt x="1264" y="1146"/>
                    <a:pt x="1267" y="1187"/>
                  </a:cubicBezTo>
                  <a:cubicBezTo>
                    <a:pt x="1267" y="1217"/>
                    <a:pt x="1266" y="1232"/>
                    <a:pt x="1264" y="1232"/>
                  </a:cubicBezTo>
                  <a:cubicBezTo>
                    <a:pt x="1263" y="1232"/>
                    <a:pt x="1261" y="1217"/>
                    <a:pt x="1257" y="1187"/>
                  </a:cubicBezTo>
                  <a:cubicBezTo>
                    <a:pt x="1254" y="1155"/>
                    <a:pt x="1249" y="1139"/>
                    <a:pt x="1244" y="1139"/>
                  </a:cubicBezTo>
                  <a:cubicBezTo>
                    <a:pt x="1240" y="1139"/>
                    <a:pt x="1235" y="1153"/>
                    <a:pt x="1232" y="1181"/>
                  </a:cubicBezTo>
                  <a:cubicBezTo>
                    <a:pt x="1229" y="1181"/>
                    <a:pt x="1226" y="1181"/>
                    <a:pt x="1226" y="1121"/>
                  </a:cubicBezTo>
                  <a:cubicBezTo>
                    <a:pt x="1224" y="1087"/>
                    <a:pt x="1221" y="1053"/>
                    <a:pt x="1218" y="1053"/>
                  </a:cubicBezTo>
                  <a:cubicBezTo>
                    <a:pt x="1216" y="1053"/>
                    <a:pt x="1213" y="1071"/>
                    <a:pt x="1210" y="1121"/>
                  </a:cubicBezTo>
                  <a:cubicBezTo>
                    <a:pt x="1207" y="1118"/>
                    <a:pt x="1207" y="1118"/>
                    <a:pt x="1207" y="1062"/>
                  </a:cubicBezTo>
                  <a:cubicBezTo>
                    <a:pt x="1205" y="1027"/>
                    <a:pt x="1205" y="992"/>
                    <a:pt x="1204" y="992"/>
                  </a:cubicBezTo>
                  <a:cubicBezTo>
                    <a:pt x="1203" y="992"/>
                    <a:pt x="1202" y="1010"/>
                    <a:pt x="1201" y="1059"/>
                  </a:cubicBezTo>
                  <a:cubicBezTo>
                    <a:pt x="1198" y="1088"/>
                    <a:pt x="1194" y="1102"/>
                    <a:pt x="1190" y="1102"/>
                  </a:cubicBezTo>
                  <a:cubicBezTo>
                    <a:pt x="1186" y="1102"/>
                    <a:pt x="1182" y="1086"/>
                    <a:pt x="1179" y="1056"/>
                  </a:cubicBezTo>
                  <a:cubicBezTo>
                    <a:pt x="1176" y="1056"/>
                    <a:pt x="1173" y="1056"/>
                    <a:pt x="1173" y="1115"/>
                  </a:cubicBezTo>
                  <a:lnTo>
                    <a:pt x="1173" y="1175"/>
                  </a:lnTo>
                  <a:cubicBezTo>
                    <a:pt x="1171" y="1115"/>
                    <a:pt x="1170" y="1085"/>
                    <a:pt x="1170" y="1085"/>
                  </a:cubicBezTo>
                  <a:cubicBezTo>
                    <a:pt x="1169" y="1085"/>
                    <a:pt x="1168" y="1114"/>
                    <a:pt x="1167" y="1171"/>
                  </a:cubicBezTo>
                  <a:cubicBezTo>
                    <a:pt x="1167" y="1201"/>
                    <a:pt x="1166" y="1216"/>
                    <a:pt x="1165" y="1216"/>
                  </a:cubicBezTo>
                  <a:cubicBezTo>
                    <a:pt x="1164" y="1216"/>
                    <a:pt x="1163" y="1201"/>
                    <a:pt x="1163" y="1171"/>
                  </a:cubicBezTo>
                  <a:cubicBezTo>
                    <a:pt x="1160" y="1112"/>
                    <a:pt x="1157" y="1112"/>
                    <a:pt x="1157" y="1112"/>
                  </a:cubicBezTo>
                  <a:cubicBezTo>
                    <a:pt x="1154" y="1112"/>
                    <a:pt x="1139" y="1165"/>
                    <a:pt x="1124" y="1165"/>
                  </a:cubicBezTo>
                  <a:cubicBezTo>
                    <a:pt x="1123" y="1165"/>
                    <a:pt x="1123" y="1165"/>
                    <a:pt x="1123" y="1165"/>
                  </a:cubicBezTo>
                  <a:cubicBezTo>
                    <a:pt x="1118" y="1165"/>
                    <a:pt x="1114" y="1164"/>
                    <a:pt x="1110" y="1164"/>
                  </a:cubicBezTo>
                  <a:cubicBezTo>
                    <a:pt x="1094" y="1164"/>
                    <a:pt x="1088" y="1173"/>
                    <a:pt x="1088" y="1222"/>
                  </a:cubicBezTo>
                  <a:cubicBezTo>
                    <a:pt x="1087" y="1251"/>
                    <a:pt x="1086" y="1266"/>
                    <a:pt x="1085" y="1266"/>
                  </a:cubicBezTo>
                  <a:cubicBezTo>
                    <a:pt x="1084" y="1266"/>
                    <a:pt x="1083" y="1250"/>
                    <a:pt x="1082" y="1218"/>
                  </a:cubicBezTo>
                  <a:cubicBezTo>
                    <a:pt x="1079" y="1159"/>
                    <a:pt x="1076" y="1159"/>
                    <a:pt x="1072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3" y="1159"/>
                    <a:pt x="1063" y="1159"/>
                    <a:pt x="1060" y="1159"/>
                  </a:cubicBezTo>
                  <a:cubicBezTo>
                    <a:pt x="1060" y="1129"/>
                    <a:pt x="1059" y="1114"/>
                    <a:pt x="1058" y="1114"/>
                  </a:cubicBezTo>
                  <a:cubicBezTo>
                    <a:pt x="1057" y="1114"/>
                    <a:pt x="1055" y="1128"/>
                    <a:pt x="1054" y="1156"/>
                  </a:cubicBezTo>
                  <a:cubicBezTo>
                    <a:pt x="1052" y="1215"/>
                    <a:pt x="1051" y="1245"/>
                    <a:pt x="1051" y="1245"/>
                  </a:cubicBezTo>
                  <a:cubicBezTo>
                    <a:pt x="1051" y="1245"/>
                    <a:pt x="1051" y="1215"/>
                    <a:pt x="1051" y="1156"/>
                  </a:cubicBezTo>
                  <a:cubicBezTo>
                    <a:pt x="1051" y="1114"/>
                    <a:pt x="1046" y="1072"/>
                    <a:pt x="1044" y="1072"/>
                  </a:cubicBezTo>
                  <a:lnTo>
                    <a:pt x="1044" y="1072"/>
                  </a:lnTo>
                  <a:cubicBezTo>
                    <a:pt x="1044" y="1072"/>
                    <a:pt x="1043" y="1079"/>
                    <a:pt x="1044" y="1096"/>
                  </a:cubicBezTo>
                  <a:cubicBezTo>
                    <a:pt x="1044" y="1156"/>
                    <a:pt x="1038" y="1156"/>
                    <a:pt x="1035" y="1212"/>
                  </a:cubicBezTo>
                  <a:cubicBezTo>
                    <a:pt x="1032" y="1212"/>
                    <a:pt x="1029" y="1212"/>
                    <a:pt x="1029" y="1153"/>
                  </a:cubicBezTo>
                  <a:cubicBezTo>
                    <a:pt x="1028" y="1135"/>
                    <a:pt x="1026" y="1127"/>
                    <a:pt x="1023" y="1127"/>
                  </a:cubicBezTo>
                  <a:cubicBezTo>
                    <a:pt x="1017" y="1127"/>
                    <a:pt x="1009" y="1167"/>
                    <a:pt x="1007" y="1209"/>
                  </a:cubicBezTo>
                  <a:cubicBezTo>
                    <a:pt x="1007" y="1239"/>
                    <a:pt x="1006" y="1254"/>
                    <a:pt x="1005" y="1254"/>
                  </a:cubicBezTo>
                  <a:cubicBezTo>
                    <a:pt x="1004" y="1254"/>
                    <a:pt x="1004" y="1239"/>
                    <a:pt x="1004" y="1209"/>
                  </a:cubicBezTo>
                  <a:cubicBezTo>
                    <a:pt x="1004" y="1150"/>
                    <a:pt x="1000" y="1150"/>
                    <a:pt x="997" y="1150"/>
                  </a:cubicBezTo>
                  <a:cubicBezTo>
                    <a:pt x="996" y="1167"/>
                    <a:pt x="996" y="1174"/>
                    <a:pt x="995" y="1174"/>
                  </a:cubicBezTo>
                  <a:cubicBezTo>
                    <a:pt x="994" y="1174"/>
                    <a:pt x="994" y="1132"/>
                    <a:pt x="994" y="1090"/>
                  </a:cubicBezTo>
                  <a:cubicBezTo>
                    <a:pt x="997" y="1030"/>
                    <a:pt x="994" y="1030"/>
                    <a:pt x="988" y="1030"/>
                  </a:cubicBezTo>
                  <a:cubicBezTo>
                    <a:pt x="985" y="1076"/>
                    <a:pt x="977" y="1085"/>
                    <a:pt x="968" y="1085"/>
                  </a:cubicBezTo>
                  <a:cubicBezTo>
                    <a:pt x="967" y="1085"/>
                    <a:pt x="965" y="1084"/>
                    <a:pt x="963" y="1084"/>
                  </a:cubicBezTo>
                  <a:cubicBezTo>
                    <a:pt x="947" y="1084"/>
                    <a:pt x="944" y="1140"/>
                    <a:pt x="938" y="1259"/>
                  </a:cubicBezTo>
                  <a:lnTo>
                    <a:pt x="935" y="1375"/>
                  </a:lnTo>
                  <a:lnTo>
                    <a:pt x="935" y="1259"/>
                  </a:lnTo>
                  <a:cubicBezTo>
                    <a:pt x="935" y="1200"/>
                    <a:pt x="931" y="1081"/>
                    <a:pt x="931" y="1081"/>
                  </a:cubicBezTo>
                  <a:cubicBezTo>
                    <a:pt x="928" y="1118"/>
                    <a:pt x="925" y="1159"/>
                    <a:pt x="928" y="1200"/>
                  </a:cubicBezTo>
                  <a:cubicBezTo>
                    <a:pt x="928" y="1227"/>
                    <a:pt x="928" y="1242"/>
                    <a:pt x="926" y="1242"/>
                  </a:cubicBezTo>
                  <a:cubicBezTo>
                    <a:pt x="924" y="1242"/>
                    <a:pt x="922" y="1227"/>
                    <a:pt x="919" y="1197"/>
                  </a:cubicBezTo>
                  <a:cubicBezTo>
                    <a:pt x="916" y="1167"/>
                    <a:pt x="913" y="1152"/>
                    <a:pt x="911" y="1152"/>
                  </a:cubicBezTo>
                  <a:cubicBezTo>
                    <a:pt x="910" y="1152"/>
                    <a:pt x="908" y="1167"/>
                    <a:pt x="906" y="1197"/>
                  </a:cubicBezTo>
                  <a:cubicBezTo>
                    <a:pt x="903" y="1193"/>
                    <a:pt x="900" y="1193"/>
                    <a:pt x="897" y="1134"/>
                  </a:cubicBezTo>
                  <a:cubicBezTo>
                    <a:pt x="894" y="1134"/>
                    <a:pt x="894" y="1134"/>
                    <a:pt x="894" y="1193"/>
                  </a:cubicBezTo>
                  <a:cubicBezTo>
                    <a:pt x="894" y="1223"/>
                    <a:pt x="893" y="1238"/>
                    <a:pt x="892" y="1238"/>
                  </a:cubicBezTo>
                  <a:cubicBezTo>
                    <a:pt x="891" y="1238"/>
                    <a:pt x="889" y="1223"/>
                    <a:pt x="888" y="1193"/>
                  </a:cubicBezTo>
                  <a:cubicBezTo>
                    <a:pt x="886" y="1123"/>
                    <a:pt x="882" y="1093"/>
                    <a:pt x="879" y="1093"/>
                  </a:cubicBezTo>
                  <a:cubicBezTo>
                    <a:pt x="877" y="1093"/>
                    <a:pt x="875" y="1107"/>
                    <a:pt x="875" y="1131"/>
                  </a:cubicBezTo>
                  <a:cubicBezTo>
                    <a:pt x="875" y="1190"/>
                    <a:pt x="872" y="1190"/>
                    <a:pt x="869" y="1190"/>
                  </a:cubicBezTo>
                  <a:cubicBezTo>
                    <a:pt x="866" y="1190"/>
                    <a:pt x="863" y="1190"/>
                    <a:pt x="859" y="1247"/>
                  </a:cubicBezTo>
                  <a:lnTo>
                    <a:pt x="853" y="1247"/>
                  </a:lnTo>
                  <a:cubicBezTo>
                    <a:pt x="850" y="1228"/>
                    <a:pt x="853" y="1206"/>
                    <a:pt x="856" y="1187"/>
                  </a:cubicBezTo>
                  <a:lnTo>
                    <a:pt x="853" y="1128"/>
                  </a:lnTo>
                  <a:cubicBezTo>
                    <a:pt x="847" y="1128"/>
                    <a:pt x="844" y="1128"/>
                    <a:pt x="841" y="1187"/>
                  </a:cubicBezTo>
                  <a:cubicBezTo>
                    <a:pt x="839" y="1245"/>
                    <a:pt x="838" y="1274"/>
                    <a:pt x="838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6" y="1102"/>
                    <a:pt x="834" y="1102"/>
                  </a:cubicBezTo>
                  <a:cubicBezTo>
                    <a:pt x="833" y="1102"/>
                    <a:pt x="832" y="1108"/>
                    <a:pt x="831" y="1124"/>
                  </a:cubicBezTo>
                  <a:cubicBezTo>
                    <a:pt x="830" y="1175"/>
                    <a:pt x="829" y="1193"/>
                    <a:pt x="827" y="1193"/>
                  </a:cubicBezTo>
                  <a:cubicBezTo>
                    <a:pt x="826" y="1193"/>
                    <a:pt x="825" y="1159"/>
                    <a:pt x="825" y="1124"/>
                  </a:cubicBezTo>
                  <a:cubicBezTo>
                    <a:pt x="826" y="1065"/>
                    <a:pt x="827" y="1035"/>
                    <a:pt x="826" y="1035"/>
                  </a:cubicBezTo>
                  <a:lnTo>
                    <a:pt x="826" y="1035"/>
                  </a:lnTo>
                  <a:cubicBezTo>
                    <a:pt x="825" y="1035"/>
                    <a:pt x="822" y="1065"/>
                    <a:pt x="816" y="1124"/>
                  </a:cubicBezTo>
                  <a:cubicBezTo>
                    <a:pt x="815" y="1124"/>
                    <a:pt x="815" y="1124"/>
                    <a:pt x="815" y="1124"/>
                  </a:cubicBezTo>
                  <a:cubicBezTo>
                    <a:pt x="809" y="1124"/>
                    <a:pt x="797" y="1178"/>
                    <a:pt x="788" y="1178"/>
                  </a:cubicBezTo>
                  <a:cubicBezTo>
                    <a:pt x="788" y="1178"/>
                    <a:pt x="788" y="1178"/>
                    <a:pt x="787" y="1178"/>
                  </a:cubicBezTo>
                  <a:cubicBezTo>
                    <a:pt x="775" y="1178"/>
                    <a:pt x="769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5" y="1175"/>
                    <a:pt x="761" y="1175"/>
                    <a:pt x="753" y="1175"/>
                  </a:cubicBezTo>
                  <a:cubicBezTo>
                    <a:pt x="750" y="1156"/>
                    <a:pt x="747" y="1148"/>
                    <a:pt x="745" y="1148"/>
                  </a:cubicBezTo>
                  <a:cubicBezTo>
                    <a:pt x="740" y="1148"/>
                    <a:pt x="736" y="1189"/>
                    <a:pt x="734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6" y="1328"/>
                    <a:pt x="734" y="1313"/>
                    <a:pt x="731" y="1287"/>
                  </a:cubicBezTo>
                  <a:cubicBezTo>
                    <a:pt x="728" y="1250"/>
                    <a:pt x="728" y="1209"/>
                    <a:pt x="728" y="1171"/>
                  </a:cubicBezTo>
                  <a:cubicBezTo>
                    <a:pt x="731" y="1131"/>
                    <a:pt x="728" y="1090"/>
                    <a:pt x="722" y="1052"/>
                  </a:cubicBezTo>
                  <a:cubicBezTo>
                    <a:pt x="721" y="1052"/>
                    <a:pt x="720" y="1051"/>
                    <a:pt x="720" y="1051"/>
                  </a:cubicBezTo>
                  <a:cubicBezTo>
                    <a:pt x="717" y="1051"/>
                    <a:pt x="716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9" y="1168"/>
                    <a:pt x="706" y="1225"/>
                  </a:cubicBezTo>
                  <a:cubicBezTo>
                    <a:pt x="706" y="1284"/>
                    <a:pt x="703" y="1284"/>
                    <a:pt x="700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7" y="1046"/>
                    <a:pt x="687" y="1046"/>
                  </a:cubicBezTo>
                  <a:cubicBezTo>
                    <a:pt x="684" y="1065"/>
                    <a:pt x="684" y="1087"/>
                    <a:pt x="684" y="1106"/>
                  </a:cubicBezTo>
                  <a:cubicBezTo>
                    <a:pt x="684" y="1148"/>
                    <a:pt x="647" y="1154"/>
                    <a:pt x="621" y="1154"/>
                  </a:cubicBezTo>
                  <a:cubicBezTo>
                    <a:pt x="611" y="1154"/>
                    <a:pt x="602" y="1153"/>
                    <a:pt x="599" y="1153"/>
                  </a:cubicBezTo>
                  <a:cubicBezTo>
                    <a:pt x="596" y="1122"/>
                    <a:pt x="592" y="1106"/>
                    <a:pt x="589" y="1106"/>
                  </a:cubicBezTo>
                  <a:cubicBezTo>
                    <a:pt x="587" y="1106"/>
                    <a:pt x="585" y="1121"/>
                    <a:pt x="587" y="1150"/>
                  </a:cubicBezTo>
                  <a:cubicBezTo>
                    <a:pt x="587" y="1203"/>
                    <a:pt x="574" y="1206"/>
                    <a:pt x="558" y="1206"/>
                  </a:cubicBezTo>
                  <a:cubicBezTo>
                    <a:pt x="556" y="1206"/>
                    <a:pt x="554" y="1206"/>
                    <a:pt x="552" y="1206"/>
                  </a:cubicBezTo>
                  <a:cubicBezTo>
                    <a:pt x="547" y="1205"/>
                    <a:pt x="543" y="1205"/>
                    <a:pt x="539" y="1205"/>
                  </a:cubicBezTo>
                  <a:cubicBezTo>
                    <a:pt x="524" y="1205"/>
                    <a:pt x="515" y="1213"/>
                    <a:pt x="515" y="1259"/>
                  </a:cubicBezTo>
                  <a:lnTo>
                    <a:pt x="505" y="1256"/>
                  </a:lnTo>
                  <a:cubicBezTo>
                    <a:pt x="499" y="1256"/>
                    <a:pt x="493" y="1313"/>
                    <a:pt x="490" y="1313"/>
                  </a:cubicBezTo>
                  <a:cubicBezTo>
                    <a:pt x="490" y="1313"/>
                    <a:pt x="490" y="1313"/>
                    <a:pt x="490" y="1312"/>
                  </a:cubicBezTo>
                  <a:cubicBezTo>
                    <a:pt x="488" y="1342"/>
                    <a:pt x="486" y="1357"/>
                    <a:pt x="486" y="1357"/>
                  </a:cubicBezTo>
                  <a:cubicBezTo>
                    <a:pt x="485" y="1357"/>
                    <a:pt x="485" y="1342"/>
                    <a:pt x="486" y="1312"/>
                  </a:cubicBezTo>
                  <a:cubicBezTo>
                    <a:pt x="490" y="1275"/>
                    <a:pt x="490" y="1234"/>
                    <a:pt x="483" y="1193"/>
                  </a:cubicBezTo>
                  <a:cubicBezTo>
                    <a:pt x="477" y="1234"/>
                    <a:pt x="474" y="1272"/>
                    <a:pt x="477" y="1312"/>
                  </a:cubicBezTo>
                  <a:cubicBezTo>
                    <a:pt x="477" y="1372"/>
                    <a:pt x="474" y="1372"/>
                    <a:pt x="474" y="1372"/>
                  </a:cubicBezTo>
                  <a:cubicBezTo>
                    <a:pt x="471" y="1372"/>
                    <a:pt x="471" y="1372"/>
                    <a:pt x="471" y="1312"/>
                  </a:cubicBezTo>
                  <a:lnTo>
                    <a:pt x="471" y="1193"/>
                  </a:lnTo>
                  <a:lnTo>
                    <a:pt x="468" y="1193"/>
                  </a:lnTo>
                  <a:cubicBezTo>
                    <a:pt x="468" y="1253"/>
                    <a:pt x="465" y="1253"/>
                    <a:pt x="465" y="1253"/>
                  </a:cubicBezTo>
                  <a:cubicBezTo>
                    <a:pt x="461" y="1250"/>
                    <a:pt x="461" y="1250"/>
                    <a:pt x="461" y="1134"/>
                  </a:cubicBezTo>
                  <a:cubicBezTo>
                    <a:pt x="461" y="1074"/>
                    <a:pt x="461" y="1044"/>
                    <a:pt x="459" y="1044"/>
                  </a:cubicBezTo>
                  <a:cubicBezTo>
                    <a:pt x="458" y="1044"/>
                    <a:pt x="457" y="1073"/>
                    <a:pt x="455" y="1131"/>
                  </a:cubicBezTo>
                  <a:lnTo>
                    <a:pt x="449" y="1190"/>
                  </a:lnTo>
                  <a:cubicBezTo>
                    <a:pt x="448" y="1153"/>
                    <a:pt x="447" y="1139"/>
                    <a:pt x="445" y="1139"/>
                  </a:cubicBezTo>
                  <a:cubicBezTo>
                    <a:pt x="442" y="1139"/>
                    <a:pt x="438" y="1208"/>
                    <a:pt x="436" y="1247"/>
                  </a:cubicBezTo>
                  <a:cubicBezTo>
                    <a:pt x="435" y="1187"/>
                    <a:pt x="433" y="1157"/>
                    <a:pt x="432" y="1157"/>
                  </a:cubicBezTo>
                  <a:cubicBezTo>
                    <a:pt x="430" y="1157"/>
                    <a:pt x="428" y="1187"/>
                    <a:pt x="427" y="1247"/>
                  </a:cubicBezTo>
                  <a:cubicBezTo>
                    <a:pt x="427" y="1276"/>
                    <a:pt x="426" y="1291"/>
                    <a:pt x="425" y="1291"/>
                  </a:cubicBezTo>
                  <a:cubicBezTo>
                    <a:pt x="424" y="1291"/>
                    <a:pt x="422" y="1276"/>
                    <a:pt x="421" y="1247"/>
                  </a:cubicBezTo>
                  <a:cubicBezTo>
                    <a:pt x="418" y="1187"/>
                    <a:pt x="414" y="1184"/>
                    <a:pt x="408" y="1184"/>
                  </a:cubicBezTo>
                  <a:cubicBezTo>
                    <a:pt x="406" y="1230"/>
                    <a:pt x="392" y="1239"/>
                    <a:pt x="374" y="1239"/>
                  </a:cubicBezTo>
                  <a:cubicBezTo>
                    <a:pt x="369" y="1239"/>
                    <a:pt x="364" y="1238"/>
                    <a:pt x="358" y="1237"/>
                  </a:cubicBezTo>
                  <a:cubicBezTo>
                    <a:pt x="352" y="1237"/>
                    <a:pt x="346" y="1236"/>
                    <a:pt x="341" y="1236"/>
                  </a:cubicBezTo>
                  <a:cubicBezTo>
                    <a:pt x="322" y="1236"/>
                    <a:pt x="311" y="1244"/>
                    <a:pt x="311" y="1291"/>
                  </a:cubicBezTo>
                  <a:cubicBezTo>
                    <a:pt x="308" y="1287"/>
                    <a:pt x="308" y="1287"/>
                    <a:pt x="305" y="1228"/>
                  </a:cubicBezTo>
                  <a:cubicBezTo>
                    <a:pt x="305" y="1204"/>
                    <a:pt x="305" y="1190"/>
                    <a:pt x="304" y="1190"/>
                  </a:cubicBezTo>
                  <a:cubicBezTo>
                    <a:pt x="304" y="1190"/>
                    <a:pt x="302" y="1218"/>
                    <a:pt x="298" y="1287"/>
                  </a:cubicBezTo>
                  <a:cubicBezTo>
                    <a:pt x="297" y="1322"/>
                    <a:pt x="296" y="1356"/>
                    <a:pt x="296" y="1356"/>
                  </a:cubicBezTo>
                  <a:cubicBezTo>
                    <a:pt x="295" y="1356"/>
                    <a:pt x="295" y="1338"/>
                    <a:pt x="295" y="1287"/>
                  </a:cubicBezTo>
                  <a:cubicBezTo>
                    <a:pt x="295" y="1228"/>
                    <a:pt x="292" y="1228"/>
                    <a:pt x="280" y="1225"/>
                  </a:cubicBezTo>
                  <a:cubicBezTo>
                    <a:pt x="279" y="1225"/>
                    <a:pt x="278" y="1225"/>
                    <a:pt x="277" y="1225"/>
                  </a:cubicBezTo>
                  <a:cubicBezTo>
                    <a:pt x="268" y="1225"/>
                    <a:pt x="258" y="1227"/>
                    <a:pt x="258" y="1281"/>
                  </a:cubicBezTo>
                  <a:cubicBezTo>
                    <a:pt x="255" y="1311"/>
                    <a:pt x="253" y="1326"/>
                    <a:pt x="253" y="1326"/>
                  </a:cubicBezTo>
                  <a:cubicBezTo>
                    <a:pt x="252" y="1326"/>
                    <a:pt x="253" y="1311"/>
                    <a:pt x="255" y="1281"/>
                  </a:cubicBezTo>
                  <a:cubicBezTo>
                    <a:pt x="257" y="1207"/>
                    <a:pt x="251" y="1156"/>
                    <a:pt x="245" y="1156"/>
                  </a:cubicBezTo>
                  <a:cubicBezTo>
                    <a:pt x="241" y="1156"/>
                    <a:pt x="236" y="1175"/>
                    <a:pt x="233" y="1218"/>
                  </a:cubicBezTo>
                  <a:cubicBezTo>
                    <a:pt x="230" y="1218"/>
                    <a:pt x="226" y="1218"/>
                    <a:pt x="226" y="1159"/>
                  </a:cubicBezTo>
                  <a:cubicBezTo>
                    <a:pt x="223" y="1159"/>
                    <a:pt x="220" y="1159"/>
                    <a:pt x="211" y="1215"/>
                  </a:cubicBezTo>
                  <a:lnTo>
                    <a:pt x="189" y="1212"/>
                  </a:lnTo>
                  <a:cubicBezTo>
                    <a:pt x="182" y="1212"/>
                    <a:pt x="176" y="1269"/>
                    <a:pt x="176" y="1269"/>
                  </a:cubicBezTo>
                  <a:lnTo>
                    <a:pt x="173" y="1269"/>
                  </a:lnTo>
                  <a:cubicBezTo>
                    <a:pt x="173" y="1209"/>
                    <a:pt x="157" y="1209"/>
                    <a:pt x="135" y="1206"/>
                  </a:cubicBezTo>
                  <a:cubicBezTo>
                    <a:pt x="114" y="1203"/>
                    <a:pt x="95" y="1200"/>
                    <a:pt x="92" y="1140"/>
                  </a:cubicBezTo>
                  <a:cubicBezTo>
                    <a:pt x="92" y="1140"/>
                    <a:pt x="88" y="1140"/>
                    <a:pt x="85" y="1197"/>
                  </a:cubicBezTo>
                  <a:cubicBezTo>
                    <a:pt x="84" y="1266"/>
                    <a:pt x="82" y="1295"/>
                    <a:pt x="80" y="1295"/>
                  </a:cubicBezTo>
                  <a:cubicBezTo>
                    <a:pt x="79" y="1295"/>
                    <a:pt x="77" y="1281"/>
                    <a:pt x="76" y="1256"/>
                  </a:cubicBezTo>
                  <a:cubicBezTo>
                    <a:pt x="74" y="1196"/>
                    <a:pt x="70" y="1165"/>
                    <a:pt x="66" y="1165"/>
                  </a:cubicBezTo>
                  <a:cubicBezTo>
                    <a:pt x="63" y="1165"/>
                    <a:pt x="59" y="1194"/>
                    <a:pt x="57" y="1253"/>
                  </a:cubicBezTo>
                  <a:lnTo>
                    <a:pt x="57" y="1193"/>
                  </a:lnTo>
                  <a:cubicBezTo>
                    <a:pt x="56" y="1148"/>
                    <a:pt x="54" y="1128"/>
                    <a:pt x="51" y="1128"/>
                  </a:cubicBezTo>
                  <a:cubicBezTo>
                    <a:pt x="48" y="1128"/>
                    <a:pt x="43" y="1178"/>
                    <a:pt x="41" y="1250"/>
                  </a:cubicBezTo>
                  <a:cubicBezTo>
                    <a:pt x="39" y="1208"/>
                    <a:pt x="37" y="1166"/>
                    <a:pt x="35" y="1166"/>
                  </a:cubicBezTo>
                  <a:cubicBezTo>
                    <a:pt x="34" y="1166"/>
                    <a:pt x="33" y="1173"/>
                    <a:pt x="32" y="1190"/>
                  </a:cubicBezTo>
                  <a:cubicBezTo>
                    <a:pt x="29" y="1190"/>
                    <a:pt x="29" y="1190"/>
                    <a:pt x="29" y="1071"/>
                  </a:cubicBezTo>
                  <a:cubicBezTo>
                    <a:pt x="29" y="1034"/>
                    <a:pt x="29" y="993"/>
                    <a:pt x="26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9" y="2105"/>
                  </a:cubicBezTo>
                  <a:cubicBezTo>
                    <a:pt x="1920" y="2106"/>
                    <a:pt x="1921" y="2106"/>
                    <a:pt x="1921" y="2106"/>
                  </a:cubicBezTo>
                  <a:cubicBezTo>
                    <a:pt x="1925" y="2106"/>
                    <a:pt x="1924" y="2097"/>
                    <a:pt x="1922" y="2049"/>
                  </a:cubicBezTo>
                  <a:cubicBezTo>
                    <a:pt x="1919" y="2046"/>
                    <a:pt x="1915" y="2046"/>
                    <a:pt x="1915" y="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53"/>
            <p:cNvSpPr/>
            <p:nvPr/>
          </p:nvSpPr>
          <p:spPr>
            <a:xfrm>
              <a:off x="4734248" y="3386141"/>
              <a:ext cx="56296" cy="44626"/>
            </a:xfrm>
            <a:custGeom>
              <a:avLst/>
              <a:gdLst/>
              <a:ahLst/>
              <a:cxnLst/>
              <a:rect l="l" t="t" r="r" b="b"/>
              <a:pathLst>
                <a:path w="2658" h="2107" extrusionOk="0">
                  <a:moveTo>
                    <a:pt x="1917" y="1"/>
                  </a:moveTo>
                  <a:cubicBezTo>
                    <a:pt x="1916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8" y="97"/>
                    <a:pt x="1918" y="40"/>
                  </a:cubicBezTo>
                  <a:cubicBezTo>
                    <a:pt x="1918" y="15"/>
                    <a:pt x="1918" y="1"/>
                    <a:pt x="1917" y="1"/>
                  </a:cubicBezTo>
                  <a:close/>
                  <a:moveTo>
                    <a:pt x="2604" y="491"/>
                  </a:moveTo>
                  <a:cubicBezTo>
                    <a:pt x="2601" y="529"/>
                    <a:pt x="2601" y="570"/>
                    <a:pt x="2601" y="607"/>
                  </a:cubicBezTo>
                  <a:lnTo>
                    <a:pt x="2604" y="607"/>
                  </a:lnTo>
                  <a:cubicBezTo>
                    <a:pt x="2604" y="607"/>
                    <a:pt x="2608" y="551"/>
                    <a:pt x="2608" y="491"/>
                  </a:cubicBezTo>
                  <a:close/>
                  <a:moveTo>
                    <a:pt x="764" y="1019"/>
                  </a:moveTo>
                  <a:cubicBezTo>
                    <a:pt x="763" y="1019"/>
                    <a:pt x="764" y="1031"/>
                    <a:pt x="764" y="1050"/>
                  </a:cubicBezTo>
                  <a:lnTo>
                    <a:pt x="764" y="1050"/>
                  </a:lnTo>
                  <a:cubicBezTo>
                    <a:pt x="764" y="1029"/>
                    <a:pt x="764" y="1019"/>
                    <a:pt x="764" y="1019"/>
                  </a:cubicBezTo>
                  <a:close/>
                  <a:moveTo>
                    <a:pt x="764" y="1050"/>
                  </a:moveTo>
                  <a:cubicBezTo>
                    <a:pt x="765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5" y="1053"/>
                    <a:pt x="764" y="1050"/>
                  </a:cubicBezTo>
                  <a:close/>
                  <a:moveTo>
                    <a:pt x="2065" y="1096"/>
                  </a:moveTo>
                  <a:cubicBezTo>
                    <a:pt x="2065" y="1096"/>
                    <a:pt x="2065" y="1103"/>
                    <a:pt x="2065" y="1121"/>
                  </a:cubicBezTo>
                  <a:lnTo>
                    <a:pt x="2065" y="1124"/>
                  </a:lnTo>
                  <a:cubicBezTo>
                    <a:pt x="2065" y="1143"/>
                    <a:pt x="2062" y="1162"/>
                    <a:pt x="2059" y="1181"/>
                  </a:cubicBezTo>
                  <a:lnTo>
                    <a:pt x="2059" y="1121"/>
                  </a:lnTo>
                  <a:cubicBezTo>
                    <a:pt x="2061" y="1121"/>
                    <a:pt x="2063" y="1096"/>
                    <a:pt x="2065" y="1096"/>
                  </a:cubicBezTo>
                  <a:close/>
                  <a:moveTo>
                    <a:pt x="2360" y="1046"/>
                  </a:moveTo>
                  <a:cubicBezTo>
                    <a:pt x="2357" y="1065"/>
                    <a:pt x="2354" y="1084"/>
                    <a:pt x="2354" y="1106"/>
                  </a:cubicBezTo>
                  <a:cubicBezTo>
                    <a:pt x="2354" y="1165"/>
                    <a:pt x="2357" y="1165"/>
                    <a:pt x="2360" y="1165"/>
                  </a:cubicBezTo>
                  <a:cubicBezTo>
                    <a:pt x="2362" y="1183"/>
                    <a:pt x="2363" y="1190"/>
                    <a:pt x="2365" y="1190"/>
                  </a:cubicBezTo>
                  <a:cubicBezTo>
                    <a:pt x="2368" y="1190"/>
                    <a:pt x="2369" y="1148"/>
                    <a:pt x="2369" y="1106"/>
                  </a:cubicBezTo>
                  <a:cubicBezTo>
                    <a:pt x="2369" y="1049"/>
                    <a:pt x="2366" y="1046"/>
                    <a:pt x="2360" y="1046"/>
                  </a:cubicBezTo>
                  <a:close/>
                  <a:moveTo>
                    <a:pt x="734" y="1231"/>
                  </a:moveTo>
                  <a:cubicBezTo>
                    <a:pt x="731" y="1231"/>
                    <a:pt x="731" y="1256"/>
                    <a:pt x="731" y="1256"/>
                  </a:cubicBezTo>
                  <a:cubicBezTo>
                    <a:pt x="732" y="1256"/>
                    <a:pt x="733" y="1250"/>
                    <a:pt x="734" y="1231"/>
                  </a:cubicBezTo>
                  <a:close/>
                  <a:moveTo>
                    <a:pt x="2388" y="1168"/>
                  </a:moveTo>
                  <a:cubicBezTo>
                    <a:pt x="2391" y="1209"/>
                    <a:pt x="2388" y="1247"/>
                    <a:pt x="2379" y="1284"/>
                  </a:cubicBezTo>
                  <a:cubicBezTo>
                    <a:pt x="2376" y="1247"/>
                    <a:pt x="2379" y="1206"/>
                    <a:pt x="2382" y="1168"/>
                  </a:cubicBezTo>
                  <a:close/>
                  <a:moveTo>
                    <a:pt x="1617" y="1178"/>
                  </a:moveTo>
                  <a:lnTo>
                    <a:pt x="1620" y="1237"/>
                  </a:lnTo>
                  <a:lnTo>
                    <a:pt x="1617" y="1297"/>
                  </a:lnTo>
                  <a:lnTo>
                    <a:pt x="1614" y="1297"/>
                  </a:lnTo>
                  <a:cubicBezTo>
                    <a:pt x="1614" y="1256"/>
                    <a:pt x="1614" y="1218"/>
                    <a:pt x="1617" y="1178"/>
                  </a:cubicBezTo>
                  <a:close/>
                  <a:moveTo>
                    <a:pt x="1894" y="1249"/>
                  </a:moveTo>
                  <a:cubicBezTo>
                    <a:pt x="1895" y="1249"/>
                    <a:pt x="1897" y="1276"/>
                    <a:pt x="1899" y="1278"/>
                  </a:cubicBezTo>
                  <a:cubicBezTo>
                    <a:pt x="1902" y="1326"/>
                    <a:pt x="1902" y="1335"/>
                    <a:pt x="1899" y="1335"/>
                  </a:cubicBezTo>
                  <a:cubicBezTo>
                    <a:pt x="1898" y="1335"/>
                    <a:pt x="1897" y="1335"/>
                    <a:pt x="1896" y="1334"/>
                  </a:cubicBezTo>
                  <a:cubicBezTo>
                    <a:pt x="1893" y="1316"/>
                    <a:pt x="1893" y="1297"/>
                    <a:pt x="1893" y="1275"/>
                  </a:cubicBezTo>
                  <a:cubicBezTo>
                    <a:pt x="1893" y="1255"/>
                    <a:pt x="1893" y="1249"/>
                    <a:pt x="1894" y="1249"/>
                  </a:cubicBezTo>
                  <a:close/>
                  <a:moveTo>
                    <a:pt x="1542" y="1168"/>
                  </a:moveTo>
                  <a:cubicBezTo>
                    <a:pt x="1545" y="1168"/>
                    <a:pt x="1542" y="1284"/>
                    <a:pt x="1542" y="1344"/>
                  </a:cubicBezTo>
                  <a:cubicBezTo>
                    <a:pt x="1539" y="1344"/>
                    <a:pt x="1539" y="1344"/>
                    <a:pt x="1539" y="1284"/>
                  </a:cubicBezTo>
                  <a:cubicBezTo>
                    <a:pt x="1539" y="1225"/>
                    <a:pt x="1542" y="1168"/>
                    <a:pt x="1542" y="1168"/>
                  </a:cubicBezTo>
                  <a:close/>
                  <a:moveTo>
                    <a:pt x="1953" y="1225"/>
                  </a:moveTo>
                  <a:cubicBezTo>
                    <a:pt x="1956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3" y="1344"/>
                    <a:pt x="1949" y="1344"/>
                    <a:pt x="1949" y="1284"/>
                  </a:cubicBezTo>
                  <a:cubicBezTo>
                    <a:pt x="1949" y="1265"/>
                    <a:pt x="1949" y="1244"/>
                    <a:pt x="1953" y="1225"/>
                  </a:cubicBezTo>
                  <a:close/>
                  <a:moveTo>
                    <a:pt x="724" y="1287"/>
                  </a:moveTo>
                  <a:lnTo>
                    <a:pt x="727" y="1347"/>
                  </a:lnTo>
                  <a:lnTo>
                    <a:pt x="724" y="1347"/>
                  </a:lnTo>
                  <a:cubicBezTo>
                    <a:pt x="721" y="1347"/>
                    <a:pt x="721" y="1347"/>
                    <a:pt x="721" y="1287"/>
                  </a:cubicBezTo>
                  <a:close/>
                  <a:moveTo>
                    <a:pt x="1805" y="1322"/>
                  </a:moveTo>
                  <a:cubicBezTo>
                    <a:pt x="1805" y="1342"/>
                    <a:pt x="1805" y="1348"/>
                    <a:pt x="1805" y="1348"/>
                  </a:cubicBezTo>
                  <a:cubicBezTo>
                    <a:pt x="1804" y="1348"/>
                    <a:pt x="1803" y="1322"/>
                    <a:pt x="1805" y="1322"/>
                  </a:cubicBezTo>
                  <a:close/>
                  <a:moveTo>
                    <a:pt x="752" y="1291"/>
                  </a:moveTo>
                  <a:lnTo>
                    <a:pt x="756" y="1294"/>
                  </a:lnTo>
                  <a:lnTo>
                    <a:pt x="759" y="1353"/>
                  </a:lnTo>
                  <a:lnTo>
                    <a:pt x="756" y="1350"/>
                  </a:lnTo>
                  <a:cubicBezTo>
                    <a:pt x="752" y="1350"/>
                    <a:pt x="752" y="1350"/>
                    <a:pt x="752" y="1291"/>
                  </a:cubicBezTo>
                  <a:close/>
                  <a:moveTo>
                    <a:pt x="1235" y="1240"/>
                  </a:moveTo>
                  <a:cubicBezTo>
                    <a:pt x="1238" y="1281"/>
                    <a:pt x="1235" y="1322"/>
                    <a:pt x="1229" y="1359"/>
                  </a:cubicBezTo>
                  <a:lnTo>
                    <a:pt x="1229" y="1359"/>
                  </a:lnTo>
                  <a:cubicBezTo>
                    <a:pt x="1226" y="1357"/>
                    <a:pt x="1226" y="1348"/>
                    <a:pt x="1226" y="1300"/>
                  </a:cubicBezTo>
                  <a:cubicBezTo>
                    <a:pt x="1226" y="1240"/>
                    <a:pt x="1232" y="1240"/>
                    <a:pt x="1235" y="1240"/>
                  </a:cubicBezTo>
                  <a:close/>
                  <a:moveTo>
                    <a:pt x="2128" y="1250"/>
                  </a:moveTo>
                  <a:cubicBezTo>
                    <a:pt x="2128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19" y="1328"/>
                    <a:pt x="2119" y="1287"/>
                    <a:pt x="2125" y="1250"/>
                  </a:cubicBezTo>
                  <a:close/>
                  <a:moveTo>
                    <a:pt x="1448" y="1272"/>
                  </a:moveTo>
                  <a:lnTo>
                    <a:pt x="1451" y="1331"/>
                  </a:lnTo>
                  <a:lnTo>
                    <a:pt x="1448" y="1391"/>
                  </a:lnTo>
                  <a:lnTo>
                    <a:pt x="1445" y="1391"/>
                  </a:lnTo>
                  <a:cubicBezTo>
                    <a:pt x="1445" y="1350"/>
                    <a:pt x="1445" y="1312"/>
                    <a:pt x="1448" y="1272"/>
                  </a:cubicBezTo>
                  <a:close/>
                  <a:moveTo>
                    <a:pt x="776" y="1296"/>
                  </a:moveTo>
                  <a:cubicBezTo>
                    <a:pt x="776" y="1296"/>
                    <a:pt x="777" y="1296"/>
                    <a:pt x="777" y="1297"/>
                  </a:cubicBezTo>
                  <a:cubicBezTo>
                    <a:pt x="784" y="1297"/>
                    <a:pt x="784" y="1297"/>
                    <a:pt x="781" y="1356"/>
                  </a:cubicBezTo>
                  <a:cubicBezTo>
                    <a:pt x="779" y="1384"/>
                    <a:pt x="777" y="1398"/>
                    <a:pt x="776" y="1398"/>
                  </a:cubicBezTo>
                  <a:cubicBezTo>
                    <a:pt x="775" y="1398"/>
                    <a:pt x="774" y="1383"/>
                    <a:pt x="774" y="1353"/>
                  </a:cubicBezTo>
                  <a:cubicBezTo>
                    <a:pt x="774" y="1305"/>
                    <a:pt x="774" y="1296"/>
                    <a:pt x="776" y="1296"/>
                  </a:cubicBezTo>
                  <a:close/>
                  <a:moveTo>
                    <a:pt x="1103" y="1281"/>
                  </a:moveTo>
                  <a:lnTo>
                    <a:pt x="1106" y="1284"/>
                  </a:lnTo>
                  <a:cubicBezTo>
                    <a:pt x="1106" y="1341"/>
                    <a:pt x="1103" y="1400"/>
                    <a:pt x="1103" y="1400"/>
                  </a:cubicBezTo>
                  <a:lnTo>
                    <a:pt x="1100" y="1400"/>
                  </a:lnTo>
                  <a:cubicBezTo>
                    <a:pt x="1097" y="1359"/>
                    <a:pt x="1097" y="1322"/>
                    <a:pt x="1103" y="1281"/>
                  </a:cubicBezTo>
                  <a:close/>
                  <a:moveTo>
                    <a:pt x="1821" y="1325"/>
                  </a:moveTo>
                  <a:lnTo>
                    <a:pt x="1824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5" y="1403"/>
                    <a:pt x="1818" y="1363"/>
                    <a:pt x="1821" y="1325"/>
                  </a:cubicBezTo>
                  <a:close/>
                  <a:moveTo>
                    <a:pt x="693" y="1344"/>
                  </a:moveTo>
                  <a:cubicBezTo>
                    <a:pt x="693" y="1344"/>
                    <a:pt x="696" y="1403"/>
                    <a:pt x="696" y="1460"/>
                  </a:cubicBezTo>
                  <a:lnTo>
                    <a:pt x="693" y="1460"/>
                  </a:lnTo>
                  <a:cubicBezTo>
                    <a:pt x="690" y="1441"/>
                    <a:pt x="690" y="1422"/>
                    <a:pt x="690" y="1400"/>
                  </a:cubicBezTo>
                  <a:cubicBezTo>
                    <a:pt x="690" y="1381"/>
                    <a:pt x="690" y="1363"/>
                    <a:pt x="693" y="1344"/>
                  </a:cubicBezTo>
                  <a:close/>
                  <a:moveTo>
                    <a:pt x="2222" y="1203"/>
                  </a:moveTo>
                  <a:lnTo>
                    <a:pt x="2228" y="1206"/>
                  </a:lnTo>
                  <a:cubicBezTo>
                    <a:pt x="2228" y="1206"/>
                    <a:pt x="2225" y="1262"/>
                    <a:pt x="2222" y="1322"/>
                  </a:cubicBezTo>
                  <a:cubicBezTo>
                    <a:pt x="2217" y="1419"/>
                    <a:pt x="2215" y="1462"/>
                    <a:pt x="2214" y="1462"/>
                  </a:cubicBezTo>
                  <a:cubicBezTo>
                    <a:pt x="2214" y="1462"/>
                    <a:pt x="2214" y="1433"/>
                    <a:pt x="2216" y="1381"/>
                  </a:cubicBezTo>
                  <a:cubicBezTo>
                    <a:pt x="2213" y="1322"/>
                    <a:pt x="2216" y="1262"/>
                    <a:pt x="2222" y="1203"/>
                  </a:cubicBezTo>
                  <a:close/>
                  <a:moveTo>
                    <a:pt x="570" y="1299"/>
                  </a:moveTo>
                  <a:cubicBezTo>
                    <a:pt x="570" y="1299"/>
                    <a:pt x="571" y="1305"/>
                    <a:pt x="571" y="1325"/>
                  </a:cubicBezTo>
                  <a:lnTo>
                    <a:pt x="571" y="1385"/>
                  </a:lnTo>
                  <a:cubicBezTo>
                    <a:pt x="568" y="1427"/>
                    <a:pt x="566" y="1467"/>
                    <a:pt x="565" y="1467"/>
                  </a:cubicBezTo>
                  <a:cubicBezTo>
                    <a:pt x="565" y="1467"/>
                    <a:pt x="564" y="1461"/>
                    <a:pt x="564" y="1444"/>
                  </a:cubicBezTo>
                  <a:cubicBezTo>
                    <a:pt x="564" y="1444"/>
                    <a:pt x="564" y="1385"/>
                    <a:pt x="567" y="1325"/>
                  </a:cubicBezTo>
                  <a:cubicBezTo>
                    <a:pt x="567" y="1325"/>
                    <a:pt x="569" y="1299"/>
                    <a:pt x="570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6" y="1388"/>
                    <a:pt x="1846" y="1447"/>
                  </a:cubicBezTo>
                  <a:cubicBezTo>
                    <a:pt x="1846" y="1472"/>
                    <a:pt x="1846" y="1486"/>
                    <a:pt x="1845" y="1486"/>
                  </a:cubicBezTo>
                  <a:cubicBezTo>
                    <a:pt x="1843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57" y="1253"/>
                  </a:moveTo>
                  <a:cubicBezTo>
                    <a:pt x="2564" y="1291"/>
                    <a:pt x="2567" y="1331"/>
                    <a:pt x="2564" y="1372"/>
                  </a:cubicBezTo>
                  <a:cubicBezTo>
                    <a:pt x="2567" y="1488"/>
                    <a:pt x="2567" y="1488"/>
                    <a:pt x="2561" y="1488"/>
                  </a:cubicBezTo>
                  <a:cubicBezTo>
                    <a:pt x="2557" y="1488"/>
                    <a:pt x="2554" y="1488"/>
                    <a:pt x="2554" y="1428"/>
                  </a:cubicBezTo>
                  <a:lnTo>
                    <a:pt x="2557" y="1428"/>
                  </a:lnTo>
                  <a:cubicBezTo>
                    <a:pt x="2557" y="1446"/>
                    <a:pt x="2558" y="1453"/>
                    <a:pt x="2558" y="1453"/>
                  </a:cubicBezTo>
                  <a:cubicBezTo>
                    <a:pt x="2559" y="1453"/>
                    <a:pt x="2560" y="1411"/>
                    <a:pt x="2557" y="1369"/>
                  </a:cubicBezTo>
                  <a:lnTo>
                    <a:pt x="2557" y="1253"/>
                  </a:lnTo>
                  <a:close/>
                  <a:moveTo>
                    <a:pt x="2598" y="1375"/>
                  </a:moveTo>
                  <a:lnTo>
                    <a:pt x="2601" y="1435"/>
                  </a:lnTo>
                  <a:cubicBezTo>
                    <a:pt x="2601" y="1494"/>
                    <a:pt x="2598" y="1494"/>
                    <a:pt x="2595" y="1494"/>
                  </a:cubicBezTo>
                  <a:cubicBezTo>
                    <a:pt x="2592" y="1491"/>
                    <a:pt x="2592" y="1494"/>
                    <a:pt x="2592" y="1435"/>
                  </a:cubicBezTo>
                  <a:cubicBezTo>
                    <a:pt x="2592" y="1413"/>
                    <a:pt x="2595" y="1394"/>
                    <a:pt x="2598" y="1375"/>
                  </a:cubicBezTo>
                  <a:close/>
                  <a:moveTo>
                    <a:pt x="2009" y="1469"/>
                  </a:moveTo>
                  <a:lnTo>
                    <a:pt x="2012" y="1529"/>
                  </a:lnTo>
                  <a:lnTo>
                    <a:pt x="2009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4" y="1413"/>
                  </a:moveTo>
                  <a:lnTo>
                    <a:pt x="2040" y="1416"/>
                  </a:lnTo>
                  <a:cubicBezTo>
                    <a:pt x="2040" y="1454"/>
                    <a:pt x="2040" y="1494"/>
                    <a:pt x="2037" y="1532"/>
                  </a:cubicBezTo>
                  <a:cubicBezTo>
                    <a:pt x="2036" y="1548"/>
                    <a:pt x="2036" y="1555"/>
                    <a:pt x="2035" y="1555"/>
                  </a:cubicBezTo>
                  <a:cubicBezTo>
                    <a:pt x="2033" y="1555"/>
                    <a:pt x="2032" y="1500"/>
                    <a:pt x="2034" y="1413"/>
                  </a:cubicBezTo>
                  <a:close/>
                  <a:moveTo>
                    <a:pt x="2232" y="1441"/>
                  </a:moveTo>
                  <a:lnTo>
                    <a:pt x="2235" y="1501"/>
                  </a:lnTo>
                  <a:cubicBezTo>
                    <a:pt x="2235" y="1560"/>
                    <a:pt x="2232" y="1560"/>
                    <a:pt x="2228" y="1560"/>
                  </a:cubicBezTo>
                  <a:lnTo>
                    <a:pt x="2228" y="1501"/>
                  </a:lnTo>
                  <a:lnTo>
                    <a:pt x="2232" y="1441"/>
                  </a:lnTo>
                  <a:close/>
                  <a:moveTo>
                    <a:pt x="2153" y="1432"/>
                  </a:moveTo>
                  <a:cubicBezTo>
                    <a:pt x="2153" y="1432"/>
                    <a:pt x="2150" y="1492"/>
                    <a:pt x="2147" y="1607"/>
                  </a:cubicBezTo>
                  <a:lnTo>
                    <a:pt x="2150" y="1607"/>
                  </a:lnTo>
                  <a:cubicBezTo>
                    <a:pt x="2147" y="1632"/>
                    <a:pt x="2146" y="1646"/>
                    <a:pt x="2145" y="1646"/>
                  </a:cubicBezTo>
                  <a:cubicBezTo>
                    <a:pt x="2144" y="1646"/>
                    <a:pt x="2145" y="1617"/>
                    <a:pt x="2147" y="1548"/>
                  </a:cubicBezTo>
                  <a:cubicBezTo>
                    <a:pt x="2150" y="1488"/>
                    <a:pt x="2153" y="1432"/>
                    <a:pt x="2153" y="1432"/>
                  </a:cubicBezTo>
                  <a:close/>
                  <a:moveTo>
                    <a:pt x="2454" y="1353"/>
                  </a:moveTo>
                  <a:lnTo>
                    <a:pt x="2454" y="1472"/>
                  </a:lnTo>
                  <a:cubicBezTo>
                    <a:pt x="2451" y="1532"/>
                    <a:pt x="2451" y="1588"/>
                    <a:pt x="2451" y="1648"/>
                  </a:cubicBezTo>
                  <a:lnTo>
                    <a:pt x="2451" y="1648"/>
                  </a:lnTo>
                  <a:cubicBezTo>
                    <a:pt x="2449" y="1628"/>
                    <a:pt x="2446" y="1609"/>
                    <a:pt x="2441" y="1588"/>
                  </a:cubicBezTo>
                  <a:lnTo>
                    <a:pt x="2432" y="1588"/>
                  </a:lnTo>
                  <a:lnTo>
                    <a:pt x="2441" y="1529"/>
                  </a:lnTo>
                  <a:cubicBezTo>
                    <a:pt x="2451" y="1491"/>
                    <a:pt x="2454" y="1450"/>
                    <a:pt x="2451" y="1413"/>
                  </a:cubicBezTo>
                  <a:cubicBezTo>
                    <a:pt x="2451" y="1394"/>
                    <a:pt x="2451" y="1372"/>
                    <a:pt x="2454" y="1353"/>
                  </a:cubicBezTo>
                  <a:close/>
                  <a:moveTo>
                    <a:pt x="464" y="1488"/>
                  </a:moveTo>
                  <a:lnTo>
                    <a:pt x="464" y="1488"/>
                  </a:lnTo>
                  <a:cubicBezTo>
                    <a:pt x="467" y="1548"/>
                    <a:pt x="467" y="1607"/>
                    <a:pt x="461" y="1663"/>
                  </a:cubicBezTo>
                  <a:cubicBezTo>
                    <a:pt x="458" y="1663"/>
                    <a:pt x="458" y="1663"/>
                    <a:pt x="458" y="1604"/>
                  </a:cubicBezTo>
                  <a:cubicBezTo>
                    <a:pt x="458" y="1566"/>
                    <a:pt x="458" y="1526"/>
                    <a:pt x="464" y="1488"/>
                  </a:cubicBezTo>
                  <a:close/>
                  <a:moveTo>
                    <a:pt x="1975" y="1582"/>
                  </a:moveTo>
                  <a:cubicBezTo>
                    <a:pt x="1971" y="1601"/>
                    <a:pt x="1968" y="1623"/>
                    <a:pt x="1971" y="1642"/>
                  </a:cubicBezTo>
                  <a:cubicBezTo>
                    <a:pt x="1968" y="1660"/>
                    <a:pt x="1971" y="1682"/>
                    <a:pt x="1975" y="1701"/>
                  </a:cubicBezTo>
                  <a:lnTo>
                    <a:pt x="1978" y="1701"/>
                  </a:lnTo>
                  <a:cubicBezTo>
                    <a:pt x="1978" y="1642"/>
                    <a:pt x="1975" y="1582"/>
                    <a:pt x="1975" y="1582"/>
                  </a:cubicBezTo>
                  <a:close/>
                  <a:moveTo>
                    <a:pt x="28" y="1455"/>
                  </a:moveTo>
                  <a:cubicBezTo>
                    <a:pt x="28" y="1455"/>
                    <a:pt x="28" y="1485"/>
                    <a:pt x="28" y="1544"/>
                  </a:cubicBezTo>
                  <a:cubicBezTo>
                    <a:pt x="28" y="1582"/>
                    <a:pt x="28" y="1623"/>
                    <a:pt x="25" y="1660"/>
                  </a:cubicBezTo>
                  <a:cubicBezTo>
                    <a:pt x="23" y="1695"/>
                    <a:pt x="22" y="1710"/>
                    <a:pt x="21" y="1710"/>
                  </a:cubicBezTo>
                  <a:cubicBezTo>
                    <a:pt x="20" y="1710"/>
                    <a:pt x="21" y="1626"/>
                    <a:pt x="25" y="1544"/>
                  </a:cubicBezTo>
                  <a:cubicBezTo>
                    <a:pt x="27" y="1485"/>
                    <a:pt x="28" y="1455"/>
                    <a:pt x="28" y="1455"/>
                  </a:cubicBezTo>
                  <a:close/>
                  <a:moveTo>
                    <a:pt x="840" y="1601"/>
                  </a:moveTo>
                  <a:lnTo>
                    <a:pt x="843" y="1660"/>
                  </a:lnTo>
                  <a:cubicBezTo>
                    <a:pt x="843" y="1714"/>
                    <a:pt x="841" y="1717"/>
                    <a:pt x="840" y="1717"/>
                  </a:cubicBezTo>
                  <a:cubicBezTo>
                    <a:pt x="840" y="1717"/>
                    <a:pt x="840" y="1717"/>
                    <a:pt x="840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7" y="1638"/>
                    <a:pt x="837" y="1620"/>
                    <a:pt x="840" y="1601"/>
                  </a:cubicBezTo>
                  <a:close/>
                  <a:moveTo>
                    <a:pt x="1492" y="1632"/>
                  </a:moveTo>
                  <a:cubicBezTo>
                    <a:pt x="1492" y="1692"/>
                    <a:pt x="1489" y="1751"/>
                    <a:pt x="1489" y="1751"/>
                  </a:cubicBezTo>
                  <a:lnTo>
                    <a:pt x="1486" y="1751"/>
                  </a:lnTo>
                  <a:cubicBezTo>
                    <a:pt x="1486" y="1710"/>
                    <a:pt x="1486" y="1673"/>
                    <a:pt x="1489" y="1632"/>
                  </a:cubicBezTo>
                  <a:close/>
                  <a:moveTo>
                    <a:pt x="803" y="1654"/>
                  </a:moveTo>
                  <a:lnTo>
                    <a:pt x="806" y="1714"/>
                  </a:lnTo>
                  <a:lnTo>
                    <a:pt x="803" y="1773"/>
                  </a:lnTo>
                  <a:lnTo>
                    <a:pt x="799" y="1770"/>
                  </a:lnTo>
                  <a:cubicBezTo>
                    <a:pt x="796" y="1732"/>
                    <a:pt x="799" y="1692"/>
                    <a:pt x="803" y="1654"/>
                  </a:cubicBezTo>
                  <a:close/>
                  <a:moveTo>
                    <a:pt x="2548" y="1723"/>
                  </a:moveTo>
                  <a:cubicBezTo>
                    <a:pt x="2548" y="1783"/>
                    <a:pt x="2548" y="1783"/>
                    <a:pt x="2551" y="1783"/>
                  </a:cubicBezTo>
                  <a:lnTo>
                    <a:pt x="2554" y="1783"/>
                  </a:lnTo>
                  <a:lnTo>
                    <a:pt x="2551" y="1723"/>
                  </a:lnTo>
                  <a:close/>
                  <a:moveTo>
                    <a:pt x="25" y="952"/>
                  </a:moveTo>
                  <a:cubicBezTo>
                    <a:pt x="19" y="993"/>
                    <a:pt x="19" y="1030"/>
                    <a:pt x="19" y="1071"/>
                  </a:cubicBezTo>
                  <a:lnTo>
                    <a:pt x="13" y="1071"/>
                  </a:lnTo>
                  <a:cubicBezTo>
                    <a:pt x="13" y="1071"/>
                    <a:pt x="13" y="1071"/>
                    <a:pt x="13" y="1071"/>
                  </a:cubicBezTo>
                  <a:cubicBezTo>
                    <a:pt x="13" y="1071"/>
                    <a:pt x="12" y="1074"/>
                    <a:pt x="10" y="1128"/>
                  </a:cubicBezTo>
                  <a:cubicBezTo>
                    <a:pt x="10" y="1187"/>
                    <a:pt x="7" y="1187"/>
                    <a:pt x="3" y="1187"/>
                  </a:cubicBezTo>
                  <a:cubicBezTo>
                    <a:pt x="3" y="1170"/>
                    <a:pt x="3" y="1162"/>
                    <a:pt x="3" y="1162"/>
                  </a:cubicBezTo>
                  <a:lnTo>
                    <a:pt x="3" y="1162"/>
                  </a:lnTo>
                  <a:cubicBezTo>
                    <a:pt x="2" y="1162"/>
                    <a:pt x="1" y="1205"/>
                    <a:pt x="3" y="1247"/>
                  </a:cubicBezTo>
                  <a:cubicBezTo>
                    <a:pt x="7" y="1284"/>
                    <a:pt x="7" y="1325"/>
                    <a:pt x="0" y="1363"/>
                  </a:cubicBezTo>
                  <a:lnTo>
                    <a:pt x="0" y="1482"/>
                  </a:lnTo>
                  <a:cubicBezTo>
                    <a:pt x="0" y="1560"/>
                    <a:pt x="3" y="1638"/>
                    <a:pt x="7" y="1720"/>
                  </a:cubicBezTo>
                  <a:cubicBezTo>
                    <a:pt x="14" y="1755"/>
                    <a:pt x="20" y="1789"/>
                    <a:pt x="24" y="1789"/>
                  </a:cubicBezTo>
                  <a:cubicBezTo>
                    <a:pt x="27" y="1789"/>
                    <a:pt x="28" y="1771"/>
                    <a:pt x="28" y="1723"/>
                  </a:cubicBezTo>
                  <a:cubicBezTo>
                    <a:pt x="32" y="1701"/>
                    <a:pt x="32" y="1682"/>
                    <a:pt x="35" y="1663"/>
                  </a:cubicBezTo>
                  <a:cubicBezTo>
                    <a:pt x="41" y="1682"/>
                    <a:pt x="41" y="1704"/>
                    <a:pt x="41" y="1723"/>
                  </a:cubicBezTo>
                  <a:cubicBezTo>
                    <a:pt x="41" y="1783"/>
                    <a:pt x="54" y="1786"/>
                    <a:pt x="69" y="1786"/>
                  </a:cubicBezTo>
                  <a:cubicBezTo>
                    <a:pt x="88" y="1789"/>
                    <a:pt x="97" y="1792"/>
                    <a:pt x="101" y="1852"/>
                  </a:cubicBezTo>
                  <a:cubicBezTo>
                    <a:pt x="104" y="1911"/>
                    <a:pt x="107" y="1911"/>
                    <a:pt x="107" y="1911"/>
                  </a:cubicBezTo>
                  <a:cubicBezTo>
                    <a:pt x="107" y="1865"/>
                    <a:pt x="118" y="1856"/>
                    <a:pt x="133" y="1856"/>
                  </a:cubicBezTo>
                  <a:cubicBezTo>
                    <a:pt x="138" y="1856"/>
                    <a:pt x="143" y="1857"/>
                    <a:pt x="148" y="1858"/>
                  </a:cubicBezTo>
                  <a:cubicBezTo>
                    <a:pt x="152" y="1858"/>
                    <a:pt x="157" y="1859"/>
                    <a:pt x="162" y="1859"/>
                  </a:cubicBezTo>
                  <a:cubicBezTo>
                    <a:pt x="178" y="1859"/>
                    <a:pt x="191" y="1851"/>
                    <a:pt x="191" y="1804"/>
                  </a:cubicBezTo>
                  <a:lnTo>
                    <a:pt x="198" y="1804"/>
                  </a:lnTo>
                  <a:cubicBezTo>
                    <a:pt x="198" y="1864"/>
                    <a:pt x="204" y="1864"/>
                    <a:pt x="210" y="1867"/>
                  </a:cubicBezTo>
                  <a:cubicBezTo>
                    <a:pt x="216" y="1808"/>
                    <a:pt x="223" y="1808"/>
                    <a:pt x="223" y="1808"/>
                  </a:cubicBezTo>
                  <a:cubicBezTo>
                    <a:pt x="223" y="1867"/>
                    <a:pt x="226" y="1867"/>
                    <a:pt x="232" y="1870"/>
                  </a:cubicBezTo>
                  <a:cubicBezTo>
                    <a:pt x="238" y="1870"/>
                    <a:pt x="242" y="1870"/>
                    <a:pt x="242" y="1811"/>
                  </a:cubicBezTo>
                  <a:cubicBezTo>
                    <a:pt x="245" y="1811"/>
                    <a:pt x="267" y="1814"/>
                    <a:pt x="276" y="1873"/>
                  </a:cubicBezTo>
                  <a:cubicBezTo>
                    <a:pt x="277" y="1891"/>
                    <a:pt x="278" y="1899"/>
                    <a:pt x="279" y="1899"/>
                  </a:cubicBezTo>
                  <a:cubicBezTo>
                    <a:pt x="281" y="1899"/>
                    <a:pt x="283" y="1859"/>
                    <a:pt x="285" y="1817"/>
                  </a:cubicBezTo>
                  <a:cubicBezTo>
                    <a:pt x="285" y="1779"/>
                    <a:pt x="285" y="1739"/>
                    <a:pt x="292" y="1701"/>
                  </a:cubicBezTo>
                  <a:lnTo>
                    <a:pt x="292" y="1817"/>
                  </a:lnTo>
                  <a:cubicBezTo>
                    <a:pt x="289" y="1877"/>
                    <a:pt x="289" y="1877"/>
                    <a:pt x="295" y="1877"/>
                  </a:cubicBezTo>
                  <a:lnTo>
                    <a:pt x="301" y="1880"/>
                  </a:lnTo>
                  <a:cubicBezTo>
                    <a:pt x="301" y="1831"/>
                    <a:pt x="311" y="1822"/>
                    <a:pt x="327" y="1822"/>
                  </a:cubicBezTo>
                  <a:cubicBezTo>
                    <a:pt x="331" y="1822"/>
                    <a:pt x="335" y="1823"/>
                    <a:pt x="339" y="1823"/>
                  </a:cubicBezTo>
                  <a:cubicBezTo>
                    <a:pt x="346" y="1825"/>
                    <a:pt x="351" y="1826"/>
                    <a:pt x="356" y="1826"/>
                  </a:cubicBezTo>
                  <a:cubicBezTo>
                    <a:pt x="371" y="1826"/>
                    <a:pt x="376" y="1815"/>
                    <a:pt x="376" y="1770"/>
                  </a:cubicBezTo>
                  <a:cubicBezTo>
                    <a:pt x="376" y="1741"/>
                    <a:pt x="377" y="1727"/>
                    <a:pt x="379" y="1727"/>
                  </a:cubicBezTo>
                  <a:cubicBezTo>
                    <a:pt x="381" y="1727"/>
                    <a:pt x="384" y="1743"/>
                    <a:pt x="389" y="1773"/>
                  </a:cubicBezTo>
                  <a:cubicBezTo>
                    <a:pt x="401" y="1888"/>
                    <a:pt x="405" y="1929"/>
                    <a:pt x="408" y="1929"/>
                  </a:cubicBezTo>
                  <a:cubicBezTo>
                    <a:pt x="409" y="1929"/>
                    <a:pt x="410" y="1916"/>
                    <a:pt x="411" y="1895"/>
                  </a:cubicBezTo>
                  <a:cubicBezTo>
                    <a:pt x="408" y="1855"/>
                    <a:pt x="408" y="1814"/>
                    <a:pt x="408" y="1776"/>
                  </a:cubicBezTo>
                  <a:cubicBezTo>
                    <a:pt x="408" y="1717"/>
                    <a:pt x="408" y="1687"/>
                    <a:pt x="410" y="1687"/>
                  </a:cubicBezTo>
                  <a:cubicBezTo>
                    <a:pt x="411" y="1687"/>
                    <a:pt x="412" y="1717"/>
                    <a:pt x="414" y="1776"/>
                  </a:cubicBezTo>
                  <a:cubicBezTo>
                    <a:pt x="414" y="1823"/>
                    <a:pt x="421" y="1843"/>
                    <a:pt x="430" y="1843"/>
                  </a:cubicBezTo>
                  <a:cubicBezTo>
                    <a:pt x="444" y="1843"/>
                    <a:pt x="462" y="1795"/>
                    <a:pt x="464" y="1723"/>
                  </a:cubicBezTo>
                  <a:lnTo>
                    <a:pt x="464" y="1783"/>
                  </a:lnTo>
                  <a:cubicBezTo>
                    <a:pt x="464" y="1842"/>
                    <a:pt x="467" y="1842"/>
                    <a:pt x="480" y="1845"/>
                  </a:cubicBezTo>
                  <a:lnTo>
                    <a:pt x="489" y="1845"/>
                  </a:lnTo>
                  <a:cubicBezTo>
                    <a:pt x="489" y="1797"/>
                    <a:pt x="492" y="1779"/>
                    <a:pt x="496" y="1779"/>
                  </a:cubicBezTo>
                  <a:cubicBezTo>
                    <a:pt x="502" y="1779"/>
                    <a:pt x="508" y="1814"/>
                    <a:pt x="508" y="1848"/>
                  </a:cubicBezTo>
                  <a:cubicBezTo>
                    <a:pt x="511" y="1908"/>
                    <a:pt x="511" y="1908"/>
                    <a:pt x="517" y="1908"/>
                  </a:cubicBezTo>
                  <a:cubicBezTo>
                    <a:pt x="521" y="1860"/>
                    <a:pt x="526" y="1843"/>
                    <a:pt x="531" y="1843"/>
                  </a:cubicBezTo>
                  <a:cubicBezTo>
                    <a:pt x="537" y="1843"/>
                    <a:pt x="542" y="1879"/>
                    <a:pt x="542" y="1914"/>
                  </a:cubicBezTo>
                  <a:lnTo>
                    <a:pt x="549" y="1914"/>
                  </a:lnTo>
                  <a:cubicBezTo>
                    <a:pt x="551" y="1866"/>
                    <a:pt x="556" y="1857"/>
                    <a:pt x="559" y="1857"/>
                  </a:cubicBezTo>
                  <a:cubicBezTo>
                    <a:pt x="560" y="1857"/>
                    <a:pt x="561" y="1857"/>
                    <a:pt x="561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67" y="1761"/>
                    <a:pt x="571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3" y="1801"/>
                    <a:pt x="596" y="1801"/>
                  </a:cubicBezTo>
                  <a:cubicBezTo>
                    <a:pt x="611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5" y="1777"/>
                    <a:pt x="627" y="1763"/>
                    <a:pt x="628" y="1763"/>
                  </a:cubicBezTo>
                  <a:cubicBezTo>
                    <a:pt x="629" y="1763"/>
                    <a:pt x="630" y="1777"/>
                    <a:pt x="630" y="1808"/>
                  </a:cubicBezTo>
                  <a:cubicBezTo>
                    <a:pt x="632" y="1838"/>
                    <a:pt x="636" y="1853"/>
                    <a:pt x="640" y="1853"/>
                  </a:cubicBezTo>
                  <a:cubicBezTo>
                    <a:pt x="644" y="1853"/>
                    <a:pt x="649" y="1839"/>
                    <a:pt x="652" y="1811"/>
                  </a:cubicBezTo>
                  <a:lnTo>
                    <a:pt x="658" y="1811"/>
                  </a:lnTo>
                  <a:cubicBezTo>
                    <a:pt x="660" y="1871"/>
                    <a:pt x="663" y="1900"/>
                    <a:pt x="666" y="1900"/>
                  </a:cubicBezTo>
                  <a:cubicBezTo>
                    <a:pt x="669" y="1900"/>
                    <a:pt x="672" y="1871"/>
                    <a:pt x="674" y="1814"/>
                  </a:cubicBezTo>
                  <a:cubicBezTo>
                    <a:pt x="674" y="1873"/>
                    <a:pt x="677" y="1873"/>
                    <a:pt x="680" y="1873"/>
                  </a:cubicBezTo>
                  <a:cubicBezTo>
                    <a:pt x="683" y="1844"/>
                    <a:pt x="688" y="1830"/>
                    <a:pt x="692" y="1830"/>
                  </a:cubicBezTo>
                  <a:cubicBezTo>
                    <a:pt x="696" y="1830"/>
                    <a:pt x="699" y="1846"/>
                    <a:pt x="699" y="1877"/>
                  </a:cubicBezTo>
                  <a:lnTo>
                    <a:pt x="702" y="1877"/>
                  </a:lnTo>
                  <a:cubicBezTo>
                    <a:pt x="705" y="1817"/>
                    <a:pt x="708" y="1817"/>
                    <a:pt x="712" y="1817"/>
                  </a:cubicBezTo>
                  <a:cubicBezTo>
                    <a:pt x="712" y="1818"/>
                    <a:pt x="713" y="1818"/>
                    <a:pt x="713" y="1818"/>
                  </a:cubicBezTo>
                  <a:cubicBezTo>
                    <a:pt x="716" y="1818"/>
                    <a:pt x="718" y="1809"/>
                    <a:pt x="721" y="1761"/>
                  </a:cubicBezTo>
                  <a:cubicBezTo>
                    <a:pt x="724" y="1701"/>
                    <a:pt x="727" y="1701"/>
                    <a:pt x="727" y="1701"/>
                  </a:cubicBezTo>
                  <a:lnTo>
                    <a:pt x="727" y="1701"/>
                  </a:lnTo>
                  <a:cubicBezTo>
                    <a:pt x="727" y="1742"/>
                    <a:pt x="727" y="1779"/>
                    <a:pt x="724" y="1820"/>
                  </a:cubicBezTo>
                  <a:cubicBezTo>
                    <a:pt x="722" y="1844"/>
                    <a:pt x="722" y="1858"/>
                    <a:pt x="723" y="1858"/>
                  </a:cubicBezTo>
                  <a:cubicBezTo>
                    <a:pt x="726" y="1858"/>
                    <a:pt x="731" y="1831"/>
                    <a:pt x="737" y="1764"/>
                  </a:cubicBezTo>
                  <a:cubicBezTo>
                    <a:pt x="741" y="1704"/>
                    <a:pt x="744" y="1674"/>
                    <a:pt x="744" y="1674"/>
                  </a:cubicBezTo>
                  <a:lnTo>
                    <a:pt x="744" y="1674"/>
                  </a:lnTo>
                  <a:cubicBezTo>
                    <a:pt x="745" y="1674"/>
                    <a:pt x="743" y="1704"/>
                    <a:pt x="740" y="1764"/>
                  </a:cubicBezTo>
                  <a:cubicBezTo>
                    <a:pt x="738" y="1806"/>
                    <a:pt x="735" y="1847"/>
                    <a:pt x="737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6" y="1823"/>
                    <a:pt x="746" y="1764"/>
                  </a:cubicBezTo>
                  <a:lnTo>
                    <a:pt x="756" y="1764"/>
                  </a:lnTo>
                  <a:cubicBezTo>
                    <a:pt x="762" y="1826"/>
                    <a:pt x="765" y="1826"/>
                    <a:pt x="768" y="1826"/>
                  </a:cubicBezTo>
                  <a:cubicBezTo>
                    <a:pt x="770" y="1797"/>
                    <a:pt x="770" y="1782"/>
                    <a:pt x="771" y="1782"/>
                  </a:cubicBezTo>
                  <a:cubicBezTo>
                    <a:pt x="772" y="1782"/>
                    <a:pt x="773" y="1797"/>
                    <a:pt x="774" y="1826"/>
                  </a:cubicBezTo>
                  <a:cubicBezTo>
                    <a:pt x="774" y="1851"/>
                    <a:pt x="775" y="1866"/>
                    <a:pt x="775" y="1866"/>
                  </a:cubicBezTo>
                  <a:cubicBezTo>
                    <a:pt x="776" y="1866"/>
                    <a:pt x="777" y="1837"/>
                    <a:pt x="777" y="1767"/>
                  </a:cubicBezTo>
                  <a:cubicBezTo>
                    <a:pt x="779" y="1739"/>
                    <a:pt x="781" y="1725"/>
                    <a:pt x="782" y="1725"/>
                  </a:cubicBezTo>
                  <a:cubicBezTo>
                    <a:pt x="784" y="1725"/>
                    <a:pt x="785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89" y="1869"/>
                    <a:pt x="790" y="1854"/>
                    <a:pt x="790" y="1830"/>
                  </a:cubicBezTo>
                  <a:cubicBezTo>
                    <a:pt x="793" y="1770"/>
                    <a:pt x="796" y="1770"/>
                    <a:pt x="796" y="1770"/>
                  </a:cubicBezTo>
                  <a:cubicBezTo>
                    <a:pt x="796" y="1830"/>
                    <a:pt x="824" y="1833"/>
                    <a:pt x="853" y="1839"/>
                  </a:cubicBezTo>
                  <a:cubicBezTo>
                    <a:pt x="859" y="1798"/>
                    <a:pt x="859" y="1761"/>
                    <a:pt x="859" y="1720"/>
                  </a:cubicBezTo>
                  <a:cubicBezTo>
                    <a:pt x="859" y="1671"/>
                    <a:pt x="859" y="1652"/>
                    <a:pt x="859" y="1652"/>
                  </a:cubicBezTo>
                  <a:cubicBezTo>
                    <a:pt x="859" y="1652"/>
                    <a:pt x="860" y="1686"/>
                    <a:pt x="862" y="1720"/>
                  </a:cubicBezTo>
                  <a:cubicBezTo>
                    <a:pt x="864" y="1810"/>
                    <a:pt x="866" y="1854"/>
                    <a:pt x="868" y="1854"/>
                  </a:cubicBezTo>
                  <a:cubicBezTo>
                    <a:pt x="869" y="1854"/>
                    <a:pt x="870" y="1810"/>
                    <a:pt x="868" y="1723"/>
                  </a:cubicBezTo>
                  <a:cubicBezTo>
                    <a:pt x="867" y="1663"/>
                    <a:pt x="866" y="1634"/>
                    <a:pt x="866" y="1634"/>
                  </a:cubicBezTo>
                  <a:lnTo>
                    <a:pt x="866" y="1634"/>
                  </a:lnTo>
                  <a:cubicBezTo>
                    <a:pt x="867" y="1634"/>
                    <a:pt x="868" y="1663"/>
                    <a:pt x="871" y="1723"/>
                  </a:cubicBezTo>
                  <a:cubicBezTo>
                    <a:pt x="873" y="1753"/>
                    <a:pt x="874" y="1768"/>
                    <a:pt x="875" y="1768"/>
                  </a:cubicBezTo>
                  <a:cubicBezTo>
                    <a:pt x="875" y="1768"/>
                    <a:pt x="876" y="1753"/>
                    <a:pt x="878" y="1723"/>
                  </a:cubicBezTo>
                  <a:cubicBezTo>
                    <a:pt x="878" y="1693"/>
                    <a:pt x="879" y="1678"/>
                    <a:pt x="879" y="1678"/>
                  </a:cubicBezTo>
                  <a:cubicBezTo>
                    <a:pt x="880" y="1678"/>
                    <a:pt x="881" y="1693"/>
                    <a:pt x="881" y="1723"/>
                  </a:cubicBezTo>
                  <a:cubicBezTo>
                    <a:pt x="883" y="1765"/>
                    <a:pt x="885" y="1807"/>
                    <a:pt x="886" y="1807"/>
                  </a:cubicBezTo>
                  <a:cubicBezTo>
                    <a:pt x="887" y="1807"/>
                    <a:pt x="887" y="1800"/>
                    <a:pt x="887" y="1783"/>
                  </a:cubicBezTo>
                  <a:cubicBezTo>
                    <a:pt x="887" y="1783"/>
                    <a:pt x="890" y="1783"/>
                    <a:pt x="893" y="1842"/>
                  </a:cubicBezTo>
                  <a:cubicBezTo>
                    <a:pt x="894" y="1860"/>
                    <a:pt x="895" y="1867"/>
                    <a:pt x="896" y="1867"/>
                  </a:cubicBezTo>
                  <a:cubicBezTo>
                    <a:pt x="898" y="1867"/>
                    <a:pt x="901" y="1827"/>
                    <a:pt x="903" y="1786"/>
                  </a:cubicBezTo>
                  <a:cubicBezTo>
                    <a:pt x="907" y="1728"/>
                    <a:pt x="911" y="1699"/>
                    <a:pt x="912" y="1699"/>
                  </a:cubicBezTo>
                  <a:cubicBezTo>
                    <a:pt x="914" y="1699"/>
                    <a:pt x="914" y="1728"/>
                    <a:pt x="912" y="1786"/>
                  </a:cubicBezTo>
                  <a:cubicBezTo>
                    <a:pt x="911" y="1832"/>
                    <a:pt x="913" y="1852"/>
                    <a:pt x="915" y="1852"/>
                  </a:cubicBezTo>
                  <a:cubicBezTo>
                    <a:pt x="919" y="1852"/>
                    <a:pt x="926" y="1802"/>
                    <a:pt x="928" y="1729"/>
                  </a:cubicBezTo>
                  <a:cubicBezTo>
                    <a:pt x="930" y="1662"/>
                    <a:pt x="930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4" y="1732"/>
                    <a:pt x="934" y="1732"/>
                  </a:cubicBezTo>
                  <a:cubicBezTo>
                    <a:pt x="937" y="1732"/>
                    <a:pt x="940" y="1732"/>
                    <a:pt x="940" y="1792"/>
                  </a:cubicBezTo>
                  <a:cubicBezTo>
                    <a:pt x="940" y="1792"/>
                    <a:pt x="944" y="1792"/>
                    <a:pt x="950" y="1732"/>
                  </a:cubicBezTo>
                  <a:cubicBezTo>
                    <a:pt x="952" y="1689"/>
                    <a:pt x="955" y="1670"/>
                    <a:pt x="958" y="1670"/>
                  </a:cubicBezTo>
                  <a:cubicBezTo>
                    <a:pt x="962" y="1670"/>
                    <a:pt x="967" y="1721"/>
                    <a:pt x="969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1" y="1614"/>
                    <a:pt x="981" y="1633"/>
                    <a:pt x="981" y="1679"/>
                  </a:cubicBezTo>
                  <a:lnTo>
                    <a:pt x="981" y="1739"/>
                  </a:lnTo>
                  <a:cubicBezTo>
                    <a:pt x="982" y="1694"/>
                    <a:pt x="985" y="1675"/>
                    <a:pt x="988" y="1675"/>
                  </a:cubicBezTo>
                  <a:cubicBezTo>
                    <a:pt x="992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0" y="1858"/>
                  </a:cubicBezTo>
                  <a:lnTo>
                    <a:pt x="1000" y="1798"/>
                  </a:lnTo>
                  <a:cubicBezTo>
                    <a:pt x="997" y="1761"/>
                    <a:pt x="997" y="1720"/>
                    <a:pt x="1003" y="1682"/>
                  </a:cubicBezTo>
                  <a:cubicBezTo>
                    <a:pt x="1006" y="1682"/>
                    <a:pt x="1009" y="1682"/>
                    <a:pt x="1009" y="1742"/>
                  </a:cubicBezTo>
                  <a:cubicBezTo>
                    <a:pt x="1012" y="1784"/>
                    <a:pt x="1014" y="1826"/>
                    <a:pt x="1015" y="1826"/>
                  </a:cubicBezTo>
                  <a:cubicBezTo>
                    <a:pt x="1015" y="1826"/>
                    <a:pt x="1016" y="1819"/>
                    <a:pt x="1016" y="1801"/>
                  </a:cubicBezTo>
                  <a:cubicBezTo>
                    <a:pt x="1016" y="1801"/>
                    <a:pt x="1019" y="1801"/>
                    <a:pt x="1022" y="1861"/>
                  </a:cubicBezTo>
                  <a:lnTo>
                    <a:pt x="1031" y="1864"/>
                  </a:lnTo>
                  <a:cubicBezTo>
                    <a:pt x="1034" y="1834"/>
                    <a:pt x="1037" y="1819"/>
                    <a:pt x="1038" y="1819"/>
                  </a:cubicBezTo>
                  <a:cubicBezTo>
                    <a:pt x="1040" y="1819"/>
                    <a:pt x="1041" y="1834"/>
                    <a:pt x="1041" y="1864"/>
                  </a:cubicBezTo>
                  <a:cubicBezTo>
                    <a:pt x="1041" y="1864"/>
                    <a:pt x="1047" y="1864"/>
                    <a:pt x="1050" y="1808"/>
                  </a:cubicBezTo>
                  <a:cubicBezTo>
                    <a:pt x="1056" y="1808"/>
                    <a:pt x="1059" y="1808"/>
                    <a:pt x="1059" y="1867"/>
                  </a:cubicBezTo>
                  <a:cubicBezTo>
                    <a:pt x="1059" y="1897"/>
                    <a:pt x="1059" y="1912"/>
                    <a:pt x="1060" y="1912"/>
                  </a:cubicBezTo>
                  <a:cubicBezTo>
                    <a:pt x="1060" y="1912"/>
                    <a:pt x="1061" y="1897"/>
                    <a:pt x="1063" y="1867"/>
                  </a:cubicBezTo>
                  <a:cubicBezTo>
                    <a:pt x="1063" y="1819"/>
                    <a:pt x="1065" y="1810"/>
                    <a:pt x="1067" y="1810"/>
                  </a:cubicBezTo>
                  <a:cubicBezTo>
                    <a:pt x="1068" y="1810"/>
                    <a:pt x="1068" y="1810"/>
                    <a:pt x="1069" y="1811"/>
                  </a:cubicBezTo>
                  <a:lnTo>
                    <a:pt x="1075" y="1811"/>
                  </a:lnTo>
                  <a:cubicBezTo>
                    <a:pt x="1075" y="1751"/>
                    <a:pt x="1075" y="1751"/>
                    <a:pt x="1078" y="1751"/>
                  </a:cubicBezTo>
                  <a:cubicBezTo>
                    <a:pt x="1081" y="1751"/>
                    <a:pt x="1091" y="1814"/>
                    <a:pt x="1094" y="1814"/>
                  </a:cubicBezTo>
                  <a:cubicBezTo>
                    <a:pt x="1103" y="1814"/>
                    <a:pt x="1103" y="1814"/>
                    <a:pt x="1100" y="1754"/>
                  </a:cubicBezTo>
                  <a:cubicBezTo>
                    <a:pt x="1098" y="1754"/>
                    <a:pt x="1097" y="1728"/>
                    <a:pt x="1099" y="1728"/>
                  </a:cubicBezTo>
                  <a:lnTo>
                    <a:pt x="1099" y="1728"/>
                  </a:lnTo>
                  <a:cubicBezTo>
                    <a:pt x="1100" y="1728"/>
                    <a:pt x="1101" y="1735"/>
                    <a:pt x="1103" y="1754"/>
                  </a:cubicBezTo>
                  <a:cubicBezTo>
                    <a:pt x="1106" y="1754"/>
                    <a:pt x="1116" y="1817"/>
                    <a:pt x="1125" y="1817"/>
                  </a:cubicBezTo>
                  <a:cubicBezTo>
                    <a:pt x="1128" y="1818"/>
                    <a:pt x="1130" y="1818"/>
                    <a:pt x="1131" y="1818"/>
                  </a:cubicBezTo>
                  <a:cubicBezTo>
                    <a:pt x="1138" y="1818"/>
                    <a:pt x="1138" y="1809"/>
                    <a:pt x="1138" y="1761"/>
                  </a:cubicBezTo>
                  <a:cubicBezTo>
                    <a:pt x="1136" y="1701"/>
                    <a:pt x="1136" y="1671"/>
                    <a:pt x="1137" y="1671"/>
                  </a:cubicBezTo>
                  <a:lnTo>
                    <a:pt x="1137" y="1671"/>
                  </a:lnTo>
                  <a:cubicBezTo>
                    <a:pt x="1138" y="1671"/>
                    <a:pt x="1139" y="1701"/>
                    <a:pt x="1141" y="1761"/>
                  </a:cubicBezTo>
                  <a:cubicBezTo>
                    <a:pt x="1145" y="1830"/>
                    <a:pt x="1147" y="1859"/>
                    <a:pt x="1149" y="1859"/>
                  </a:cubicBezTo>
                  <a:cubicBezTo>
                    <a:pt x="1150" y="1859"/>
                    <a:pt x="1150" y="1845"/>
                    <a:pt x="1150" y="1820"/>
                  </a:cubicBezTo>
                  <a:cubicBezTo>
                    <a:pt x="1153" y="1772"/>
                    <a:pt x="1153" y="1763"/>
                    <a:pt x="1155" y="1763"/>
                  </a:cubicBezTo>
                  <a:cubicBezTo>
                    <a:pt x="1156" y="1763"/>
                    <a:pt x="1156" y="1763"/>
                    <a:pt x="1157" y="1764"/>
                  </a:cubicBezTo>
                  <a:cubicBezTo>
                    <a:pt x="1157" y="1792"/>
                    <a:pt x="1157" y="1807"/>
                    <a:pt x="1159" y="1807"/>
                  </a:cubicBezTo>
                  <a:cubicBezTo>
                    <a:pt x="1161" y="1807"/>
                    <a:pt x="1163" y="1793"/>
                    <a:pt x="1166" y="1764"/>
                  </a:cubicBezTo>
                  <a:cubicBezTo>
                    <a:pt x="1169" y="1764"/>
                    <a:pt x="1169" y="1764"/>
                    <a:pt x="1169" y="1823"/>
                  </a:cubicBezTo>
                  <a:lnTo>
                    <a:pt x="1175" y="1823"/>
                  </a:lnTo>
                  <a:cubicBezTo>
                    <a:pt x="1178" y="1776"/>
                    <a:pt x="1183" y="1758"/>
                    <a:pt x="1188" y="1758"/>
                  </a:cubicBezTo>
                  <a:cubicBezTo>
                    <a:pt x="1194" y="1758"/>
                    <a:pt x="1202" y="1794"/>
                    <a:pt x="1204" y="1830"/>
                  </a:cubicBezTo>
                  <a:cubicBezTo>
                    <a:pt x="1204" y="1830"/>
                    <a:pt x="1207" y="1830"/>
                    <a:pt x="1210" y="1770"/>
                  </a:cubicBezTo>
                  <a:cubicBezTo>
                    <a:pt x="1211" y="1712"/>
                    <a:pt x="1213" y="1683"/>
                    <a:pt x="1214" y="1683"/>
                  </a:cubicBezTo>
                  <a:cubicBezTo>
                    <a:pt x="1215" y="1683"/>
                    <a:pt x="1216" y="1712"/>
                    <a:pt x="1216" y="1770"/>
                  </a:cubicBezTo>
                  <a:cubicBezTo>
                    <a:pt x="1216" y="1830"/>
                    <a:pt x="1216" y="1859"/>
                    <a:pt x="1217" y="1859"/>
                  </a:cubicBezTo>
                  <a:cubicBezTo>
                    <a:pt x="1217" y="1859"/>
                    <a:pt x="1218" y="1830"/>
                    <a:pt x="1219" y="1770"/>
                  </a:cubicBezTo>
                  <a:cubicBezTo>
                    <a:pt x="1221" y="1747"/>
                    <a:pt x="1224" y="1733"/>
                    <a:pt x="1227" y="1733"/>
                  </a:cubicBezTo>
                  <a:cubicBezTo>
                    <a:pt x="1232" y="1733"/>
                    <a:pt x="1237" y="1762"/>
                    <a:pt x="1235" y="1833"/>
                  </a:cubicBezTo>
                  <a:lnTo>
                    <a:pt x="1235" y="1952"/>
                  </a:lnTo>
                  <a:cubicBezTo>
                    <a:pt x="1238" y="1892"/>
                    <a:pt x="1241" y="1892"/>
                    <a:pt x="1241" y="1892"/>
                  </a:cubicBezTo>
                  <a:cubicBezTo>
                    <a:pt x="1241" y="1844"/>
                    <a:pt x="1243" y="1835"/>
                    <a:pt x="1249" y="1835"/>
                  </a:cubicBezTo>
                  <a:cubicBezTo>
                    <a:pt x="1250" y="1835"/>
                    <a:pt x="1252" y="1835"/>
                    <a:pt x="1254" y="1836"/>
                  </a:cubicBezTo>
                  <a:cubicBezTo>
                    <a:pt x="1260" y="1836"/>
                    <a:pt x="1273" y="1779"/>
                    <a:pt x="1279" y="1779"/>
                  </a:cubicBezTo>
                  <a:cubicBezTo>
                    <a:pt x="1285" y="1779"/>
                    <a:pt x="1295" y="1783"/>
                    <a:pt x="1298" y="1842"/>
                  </a:cubicBezTo>
                  <a:cubicBezTo>
                    <a:pt x="1301" y="1842"/>
                    <a:pt x="1304" y="1842"/>
                    <a:pt x="1310" y="1786"/>
                  </a:cubicBezTo>
                  <a:cubicBezTo>
                    <a:pt x="1312" y="1756"/>
                    <a:pt x="1314" y="1741"/>
                    <a:pt x="1316" y="1741"/>
                  </a:cubicBezTo>
                  <a:cubicBezTo>
                    <a:pt x="1318" y="1741"/>
                    <a:pt x="1320" y="1756"/>
                    <a:pt x="1320" y="1786"/>
                  </a:cubicBezTo>
                  <a:lnTo>
                    <a:pt x="1323" y="1786"/>
                  </a:lnTo>
                  <a:cubicBezTo>
                    <a:pt x="1329" y="1729"/>
                    <a:pt x="1332" y="1729"/>
                    <a:pt x="1332" y="1729"/>
                  </a:cubicBezTo>
                  <a:cubicBezTo>
                    <a:pt x="1332" y="1771"/>
                    <a:pt x="1334" y="1813"/>
                    <a:pt x="1336" y="1813"/>
                  </a:cubicBezTo>
                  <a:cubicBezTo>
                    <a:pt x="1337" y="1813"/>
                    <a:pt x="1337" y="1806"/>
                    <a:pt x="1338" y="1789"/>
                  </a:cubicBezTo>
                  <a:cubicBezTo>
                    <a:pt x="1338" y="1729"/>
                    <a:pt x="1342" y="1729"/>
                    <a:pt x="1348" y="1729"/>
                  </a:cubicBezTo>
                  <a:cubicBezTo>
                    <a:pt x="1351" y="1763"/>
                    <a:pt x="1386" y="1783"/>
                    <a:pt x="1415" y="1783"/>
                  </a:cubicBezTo>
                  <a:cubicBezTo>
                    <a:pt x="1438" y="1783"/>
                    <a:pt x="1457" y="1771"/>
                    <a:pt x="1457" y="1745"/>
                  </a:cubicBezTo>
                  <a:lnTo>
                    <a:pt x="1467" y="1748"/>
                  </a:lnTo>
                  <a:lnTo>
                    <a:pt x="1476" y="1748"/>
                  </a:lnTo>
                  <a:cubicBezTo>
                    <a:pt x="1476" y="1799"/>
                    <a:pt x="1479" y="1818"/>
                    <a:pt x="1483" y="1818"/>
                  </a:cubicBezTo>
                  <a:cubicBezTo>
                    <a:pt x="1489" y="1818"/>
                    <a:pt x="1496" y="1785"/>
                    <a:pt x="1501" y="1751"/>
                  </a:cubicBezTo>
                  <a:cubicBezTo>
                    <a:pt x="1504" y="1695"/>
                    <a:pt x="1508" y="1695"/>
                    <a:pt x="1511" y="1695"/>
                  </a:cubicBezTo>
                  <a:cubicBezTo>
                    <a:pt x="1511" y="1765"/>
                    <a:pt x="1514" y="1793"/>
                    <a:pt x="1518" y="1793"/>
                  </a:cubicBezTo>
                  <a:cubicBezTo>
                    <a:pt x="1521" y="1793"/>
                    <a:pt x="1524" y="1779"/>
                    <a:pt x="1526" y="1754"/>
                  </a:cubicBezTo>
                  <a:cubicBezTo>
                    <a:pt x="1528" y="1697"/>
                    <a:pt x="1530" y="1668"/>
                    <a:pt x="1531" y="1668"/>
                  </a:cubicBezTo>
                  <a:cubicBezTo>
                    <a:pt x="1532" y="1668"/>
                    <a:pt x="1533" y="1698"/>
                    <a:pt x="1533" y="1757"/>
                  </a:cubicBezTo>
                  <a:cubicBezTo>
                    <a:pt x="1533" y="1810"/>
                    <a:pt x="1534" y="1839"/>
                    <a:pt x="1536" y="1839"/>
                  </a:cubicBezTo>
                  <a:cubicBezTo>
                    <a:pt x="1538" y="1839"/>
                    <a:pt x="1542" y="1796"/>
                    <a:pt x="1545" y="1698"/>
                  </a:cubicBezTo>
                  <a:cubicBezTo>
                    <a:pt x="1547" y="1670"/>
                    <a:pt x="1548" y="1656"/>
                    <a:pt x="1548" y="1656"/>
                  </a:cubicBezTo>
                  <a:cubicBezTo>
                    <a:pt x="1549" y="1656"/>
                    <a:pt x="1550" y="1671"/>
                    <a:pt x="1551" y="1701"/>
                  </a:cubicBezTo>
                  <a:cubicBezTo>
                    <a:pt x="1553" y="1771"/>
                    <a:pt x="1555" y="1800"/>
                    <a:pt x="1556" y="1800"/>
                  </a:cubicBezTo>
                  <a:cubicBezTo>
                    <a:pt x="1557" y="1800"/>
                    <a:pt x="1558" y="1785"/>
                    <a:pt x="1558" y="1761"/>
                  </a:cubicBezTo>
                  <a:cubicBezTo>
                    <a:pt x="1559" y="1701"/>
                    <a:pt x="1561" y="1671"/>
                    <a:pt x="1562" y="1671"/>
                  </a:cubicBezTo>
                  <a:cubicBezTo>
                    <a:pt x="1564" y="1671"/>
                    <a:pt x="1566" y="1701"/>
                    <a:pt x="1567" y="1761"/>
                  </a:cubicBezTo>
                  <a:cubicBezTo>
                    <a:pt x="1570" y="1821"/>
                    <a:pt x="1572" y="1850"/>
                    <a:pt x="1573" y="1850"/>
                  </a:cubicBezTo>
                  <a:cubicBezTo>
                    <a:pt x="1574" y="1850"/>
                    <a:pt x="1575" y="1821"/>
                    <a:pt x="1577" y="1764"/>
                  </a:cubicBezTo>
                  <a:cubicBezTo>
                    <a:pt x="1578" y="1705"/>
                    <a:pt x="1582" y="1676"/>
                    <a:pt x="1586" y="1676"/>
                  </a:cubicBezTo>
                  <a:cubicBezTo>
                    <a:pt x="1590" y="1676"/>
                    <a:pt x="1594" y="1705"/>
                    <a:pt x="1595" y="1764"/>
                  </a:cubicBezTo>
                  <a:cubicBezTo>
                    <a:pt x="1597" y="1766"/>
                    <a:pt x="1600" y="1793"/>
                    <a:pt x="1601" y="1793"/>
                  </a:cubicBezTo>
                  <a:cubicBezTo>
                    <a:pt x="1601" y="1793"/>
                    <a:pt x="1602" y="1787"/>
                    <a:pt x="1602" y="1767"/>
                  </a:cubicBezTo>
                  <a:lnTo>
                    <a:pt x="1605" y="1826"/>
                  </a:lnTo>
                  <a:lnTo>
                    <a:pt x="1611" y="1826"/>
                  </a:lnTo>
                  <a:lnTo>
                    <a:pt x="1611" y="1767"/>
                  </a:lnTo>
                  <a:cubicBezTo>
                    <a:pt x="1614" y="1767"/>
                    <a:pt x="1633" y="1830"/>
                    <a:pt x="1655" y="1833"/>
                  </a:cubicBezTo>
                  <a:cubicBezTo>
                    <a:pt x="1663" y="1834"/>
                    <a:pt x="1670" y="1835"/>
                    <a:pt x="1675" y="1835"/>
                  </a:cubicBezTo>
                  <a:cubicBezTo>
                    <a:pt x="1692" y="1835"/>
                    <a:pt x="1695" y="1824"/>
                    <a:pt x="1693" y="1779"/>
                  </a:cubicBezTo>
                  <a:cubicBezTo>
                    <a:pt x="1691" y="1720"/>
                    <a:pt x="1692" y="1690"/>
                    <a:pt x="1693" y="1690"/>
                  </a:cubicBezTo>
                  <a:cubicBezTo>
                    <a:pt x="1695" y="1690"/>
                    <a:pt x="1697" y="1720"/>
                    <a:pt x="1699" y="1779"/>
                  </a:cubicBezTo>
                  <a:cubicBezTo>
                    <a:pt x="1702" y="1779"/>
                    <a:pt x="1708" y="1839"/>
                    <a:pt x="1714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0" y="1902"/>
                  </a:lnTo>
                  <a:cubicBezTo>
                    <a:pt x="1734" y="1835"/>
                    <a:pt x="1741" y="1808"/>
                    <a:pt x="1749" y="1808"/>
                  </a:cubicBezTo>
                  <a:cubicBezTo>
                    <a:pt x="1755" y="1808"/>
                    <a:pt x="1761" y="1823"/>
                    <a:pt x="1765" y="1848"/>
                  </a:cubicBezTo>
                  <a:cubicBezTo>
                    <a:pt x="1771" y="1848"/>
                    <a:pt x="1774" y="1848"/>
                    <a:pt x="1780" y="1792"/>
                  </a:cubicBezTo>
                  <a:cubicBezTo>
                    <a:pt x="1783" y="1762"/>
                    <a:pt x="1785" y="1747"/>
                    <a:pt x="1786" y="1747"/>
                  </a:cubicBezTo>
                  <a:cubicBezTo>
                    <a:pt x="1787" y="1747"/>
                    <a:pt x="1788" y="1762"/>
                    <a:pt x="1790" y="1792"/>
                  </a:cubicBezTo>
                  <a:cubicBezTo>
                    <a:pt x="1790" y="1827"/>
                    <a:pt x="1796" y="1863"/>
                    <a:pt x="1801" y="1863"/>
                  </a:cubicBezTo>
                  <a:cubicBezTo>
                    <a:pt x="1805" y="1863"/>
                    <a:pt x="1808" y="1845"/>
                    <a:pt x="1808" y="1795"/>
                  </a:cubicBezTo>
                  <a:lnTo>
                    <a:pt x="1812" y="1855"/>
                  </a:lnTo>
                  <a:cubicBezTo>
                    <a:pt x="1813" y="1872"/>
                    <a:pt x="1813" y="1879"/>
                    <a:pt x="1814" y="1879"/>
                  </a:cubicBezTo>
                  <a:cubicBezTo>
                    <a:pt x="1816" y="1879"/>
                    <a:pt x="1818" y="1837"/>
                    <a:pt x="1818" y="1795"/>
                  </a:cubicBezTo>
                  <a:cubicBezTo>
                    <a:pt x="1818" y="1743"/>
                    <a:pt x="1818" y="1715"/>
                    <a:pt x="1819" y="1715"/>
                  </a:cubicBezTo>
                  <a:cubicBezTo>
                    <a:pt x="1821" y="1715"/>
                    <a:pt x="1822" y="1759"/>
                    <a:pt x="1824" y="1858"/>
                  </a:cubicBezTo>
                  <a:cubicBezTo>
                    <a:pt x="1824" y="1926"/>
                    <a:pt x="1825" y="1954"/>
                    <a:pt x="1826" y="1954"/>
                  </a:cubicBezTo>
                  <a:cubicBezTo>
                    <a:pt x="1827" y="1954"/>
                    <a:pt x="1827" y="1940"/>
                    <a:pt x="1827" y="1917"/>
                  </a:cubicBezTo>
                  <a:cubicBezTo>
                    <a:pt x="1829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7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6" y="1682"/>
                    <a:pt x="1849" y="1682"/>
                  </a:cubicBezTo>
                  <a:cubicBezTo>
                    <a:pt x="1849" y="1742"/>
                    <a:pt x="1849" y="1742"/>
                    <a:pt x="1846" y="1801"/>
                  </a:cubicBezTo>
                  <a:lnTo>
                    <a:pt x="1852" y="1801"/>
                  </a:lnTo>
                  <a:cubicBezTo>
                    <a:pt x="1859" y="1842"/>
                    <a:pt x="1862" y="1880"/>
                    <a:pt x="1862" y="1920"/>
                  </a:cubicBezTo>
                  <a:cubicBezTo>
                    <a:pt x="1863" y="1945"/>
                    <a:pt x="1864" y="1960"/>
                    <a:pt x="1865" y="1960"/>
                  </a:cubicBezTo>
                  <a:cubicBezTo>
                    <a:pt x="1866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1" y="1745"/>
                  </a:cubicBezTo>
                  <a:cubicBezTo>
                    <a:pt x="1874" y="1745"/>
                    <a:pt x="1877" y="1745"/>
                    <a:pt x="1877" y="1804"/>
                  </a:cubicBezTo>
                  <a:cubicBezTo>
                    <a:pt x="1877" y="1864"/>
                    <a:pt x="1877" y="1864"/>
                    <a:pt x="1884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3" y="1864"/>
                    <a:pt x="1903" y="1691"/>
                    <a:pt x="1906" y="1573"/>
                  </a:cubicBezTo>
                  <a:cubicBezTo>
                    <a:pt x="1906" y="1513"/>
                    <a:pt x="1906" y="1483"/>
                    <a:pt x="1906" y="1483"/>
                  </a:cubicBezTo>
                  <a:cubicBezTo>
                    <a:pt x="1906" y="1483"/>
                    <a:pt x="1907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5" y="1606"/>
                    <a:pt x="1916" y="1606"/>
                  </a:cubicBezTo>
                  <a:lnTo>
                    <a:pt x="1916" y="1606"/>
                  </a:lnTo>
                  <a:cubicBezTo>
                    <a:pt x="1916" y="1606"/>
                    <a:pt x="1917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0" y="1811"/>
                    <a:pt x="1912" y="1841"/>
                    <a:pt x="1913" y="1841"/>
                  </a:cubicBezTo>
                  <a:cubicBezTo>
                    <a:pt x="1915" y="1841"/>
                    <a:pt x="1917" y="1811"/>
                    <a:pt x="1918" y="1751"/>
                  </a:cubicBezTo>
                  <a:cubicBezTo>
                    <a:pt x="1920" y="1721"/>
                    <a:pt x="1920" y="1707"/>
                    <a:pt x="1921" y="1707"/>
                  </a:cubicBezTo>
                  <a:cubicBezTo>
                    <a:pt x="1922" y="1707"/>
                    <a:pt x="1923" y="1721"/>
                    <a:pt x="1924" y="1751"/>
                  </a:cubicBezTo>
                  <a:cubicBezTo>
                    <a:pt x="1927" y="1794"/>
                    <a:pt x="1929" y="1837"/>
                    <a:pt x="1930" y="1837"/>
                  </a:cubicBezTo>
                  <a:cubicBezTo>
                    <a:pt x="1930" y="1837"/>
                    <a:pt x="1931" y="1830"/>
                    <a:pt x="1931" y="1814"/>
                  </a:cubicBezTo>
                  <a:cubicBezTo>
                    <a:pt x="1931" y="1814"/>
                    <a:pt x="1937" y="1814"/>
                    <a:pt x="1940" y="1873"/>
                  </a:cubicBezTo>
                  <a:cubicBezTo>
                    <a:pt x="1946" y="1873"/>
                    <a:pt x="1949" y="1873"/>
                    <a:pt x="1949" y="1814"/>
                  </a:cubicBezTo>
                  <a:cubicBezTo>
                    <a:pt x="1949" y="1757"/>
                    <a:pt x="1953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1" y="1582"/>
                  </a:cubicBezTo>
                  <a:cubicBezTo>
                    <a:pt x="1974" y="1557"/>
                    <a:pt x="1976" y="1543"/>
                    <a:pt x="1977" y="1543"/>
                  </a:cubicBezTo>
                  <a:cubicBezTo>
                    <a:pt x="1978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7" y="1701"/>
                  </a:cubicBezTo>
                  <a:cubicBezTo>
                    <a:pt x="1987" y="1701"/>
                    <a:pt x="1990" y="1701"/>
                    <a:pt x="1993" y="1761"/>
                  </a:cubicBezTo>
                  <a:cubicBezTo>
                    <a:pt x="1994" y="1779"/>
                    <a:pt x="1995" y="1786"/>
                    <a:pt x="1995" y="1786"/>
                  </a:cubicBezTo>
                  <a:cubicBezTo>
                    <a:pt x="1996" y="1786"/>
                    <a:pt x="1996" y="1746"/>
                    <a:pt x="1996" y="1704"/>
                  </a:cubicBezTo>
                  <a:cubicBezTo>
                    <a:pt x="1996" y="1645"/>
                    <a:pt x="1996" y="1585"/>
                    <a:pt x="1996" y="1585"/>
                  </a:cubicBezTo>
                  <a:cubicBezTo>
                    <a:pt x="2000" y="1585"/>
                    <a:pt x="2003" y="1704"/>
                    <a:pt x="2003" y="1764"/>
                  </a:cubicBezTo>
                  <a:cubicBezTo>
                    <a:pt x="2004" y="1823"/>
                    <a:pt x="2005" y="1853"/>
                    <a:pt x="2006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7" y="1681"/>
                    <a:pt x="2010" y="1681"/>
                  </a:cubicBezTo>
                  <a:cubicBezTo>
                    <a:pt x="2012" y="1681"/>
                    <a:pt x="2013" y="1688"/>
                    <a:pt x="2015" y="1707"/>
                  </a:cubicBezTo>
                  <a:cubicBezTo>
                    <a:pt x="2022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3" y="1793"/>
                    <a:pt x="2034" y="1767"/>
                    <a:pt x="2034" y="1767"/>
                  </a:cubicBezTo>
                  <a:cubicBezTo>
                    <a:pt x="2036" y="1739"/>
                    <a:pt x="2037" y="1725"/>
                    <a:pt x="2039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8" y="1830"/>
                    <a:pt x="2062" y="1860"/>
                    <a:pt x="2064" y="1860"/>
                  </a:cubicBezTo>
                  <a:cubicBezTo>
                    <a:pt x="2065" y="1860"/>
                    <a:pt x="2065" y="1831"/>
                    <a:pt x="2065" y="1773"/>
                  </a:cubicBezTo>
                  <a:cubicBezTo>
                    <a:pt x="2065" y="1739"/>
                    <a:pt x="2065" y="1704"/>
                    <a:pt x="2066" y="1704"/>
                  </a:cubicBezTo>
                  <a:cubicBezTo>
                    <a:pt x="2066" y="1704"/>
                    <a:pt x="2067" y="1723"/>
                    <a:pt x="2069" y="1773"/>
                  </a:cubicBezTo>
                  <a:cubicBezTo>
                    <a:pt x="2069" y="1791"/>
                    <a:pt x="2070" y="1798"/>
                    <a:pt x="2071" y="1798"/>
                  </a:cubicBezTo>
                  <a:cubicBezTo>
                    <a:pt x="2074" y="1798"/>
                    <a:pt x="2077" y="1757"/>
                    <a:pt x="2081" y="1717"/>
                  </a:cubicBezTo>
                  <a:cubicBezTo>
                    <a:pt x="2084" y="1657"/>
                    <a:pt x="2084" y="1538"/>
                    <a:pt x="2084" y="1479"/>
                  </a:cubicBezTo>
                  <a:cubicBezTo>
                    <a:pt x="2084" y="1411"/>
                    <a:pt x="2084" y="1383"/>
                    <a:pt x="2085" y="1383"/>
                  </a:cubicBezTo>
                  <a:cubicBezTo>
                    <a:pt x="2086" y="1383"/>
                    <a:pt x="2088" y="1397"/>
                    <a:pt x="2091" y="1422"/>
                  </a:cubicBezTo>
                  <a:cubicBezTo>
                    <a:pt x="2094" y="1460"/>
                    <a:pt x="2097" y="1501"/>
                    <a:pt x="2097" y="1541"/>
                  </a:cubicBezTo>
                  <a:cubicBezTo>
                    <a:pt x="2097" y="1595"/>
                    <a:pt x="2094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1" y="1598"/>
                  </a:lnTo>
                  <a:cubicBezTo>
                    <a:pt x="2087" y="1638"/>
                    <a:pt x="2087" y="1679"/>
                    <a:pt x="2097" y="1717"/>
                  </a:cubicBezTo>
                  <a:cubicBezTo>
                    <a:pt x="2098" y="1747"/>
                    <a:pt x="2100" y="1762"/>
                    <a:pt x="2101" y="1762"/>
                  </a:cubicBezTo>
                  <a:cubicBezTo>
                    <a:pt x="2102" y="1762"/>
                    <a:pt x="2103" y="1748"/>
                    <a:pt x="2103" y="1720"/>
                  </a:cubicBezTo>
                  <a:cubicBezTo>
                    <a:pt x="2106" y="1779"/>
                    <a:pt x="2112" y="1779"/>
                    <a:pt x="2119" y="1779"/>
                  </a:cubicBezTo>
                  <a:cubicBezTo>
                    <a:pt x="2125" y="1779"/>
                    <a:pt x="2134" y="1783"/>
                    <a:pt x="2138" y="1842"/>
                  </a:cubicBezTo>
                  <a:cubicBezTo>
                    <a:pt x="2141" y="1842"/>
                    <a:pt x="2144" y="1842"/>
                    <a:pt x="2147" y="1783"/>
                  </a:cubicBezTo>
                  <a:cubicBezTo>
                    <a:pt x="2147" y="1715"/>
                    <a:pt x="2148" y="1687"/>
                    <a:pt x="2149" y="1687"/>
                  </a:cubicBezTo>
                  <a:cubicBezTo>
                    <a:pt x="2150" y="1687"/>
                    <a:pt x="2150" y="1701"/>
                    <a:pt x="2150" y="1726"/>
                  </a:cubicBezTo>
                  <a:cubicBezTo>
                    <a:pt x="2150" y="1799"/>
                    <a:pt x="2166" y="1853"/>
                    <a:pt x="2180" y="1853"/>
                  </a:cubicBezTo>
                  <a:cubicBezTo>
                    <a:pt x="2188" y="1853"/>
                    <a:pt x="2195" y="1835"/>
                    <a:pt x="2197" y="1792"/>
                  </a:cubicBezTo>
                  <a:lnTo>
                    <a:pt x="2200" y="1792"/>
                  </a:lnTo>
                  <a:cubicBezTo>
                    <a:pt x="2203" y="1823"/>
                    <a:pt x="2210" y="1838"/>
                    <a:pt x="2216" y="1838"/>
                  </a:cubicBezTo>
                  <a:cubicBezTo>
                    <a:pt x="2222" y="1838"/>
                    <a:pt x="2227" y="1824"/>
                    <a:pt x="2228" y="1795"/>
                  </a:cubicBezTo>
                  <a:lnTo>
                    <a:pt x="2238" y="1798"/>
                  </a:lnTo>
                  <a:cubicBezTo>
                    <a:pt x="2241" y="1828"/>
                    <a:pt x="2243" y="1843"/>
                    <a:pt x="2245" y="1843"/>
                  </a:cubicBezTo>
                  <a:cubicBezTo>
                    <a:pt x="2247" y="1843"/>
                    <a:pt x="2249" y="1828"/>
                    <a:pt x="2250" y="1798"/>
                  </a:cubicBezTo>
                  <a:cubicBezTo>
                    <a:pt x="2253" y="1756"/>
                    <a:pt x="2253" y="1715"/>
                    <a:pt x="2253" y="1715"/>
                  </a:cubicBezTo>
                  <a:cubicBezTo>
                    <a:pt x="2253" y="1715"/>
                    <a:pt x="2253" y="1722"/>
                    <a:pt x="2253" y="1739"/>
                  </a:cubicBezTo>
                  <a:cubicBezTo>
                    <a:pt x="2253" y="1798"/>
                    <a:pt x="2260" y="1798"/>
                    <a:pt x="2272" y="1801"/>
                  </a:cubicBezTo>
                  <a:cubicBezTo>
                    <a:pt x="2275" y="1802"/>
                    <a:pt x="2277" y="1802"/>
                    <a:pt x="2278" y="1802"/>
                  </a:cubicBezTo>
                  <a:cubicBezTo>
                    <a:pt x="2285" y="1802"/>
                    <a:pt x="2284" y="1793"/>
                    <a:pt x="2282" y="1745"/>
                  </a:cubicBezTo>
                  <a:cubicBezTo>
                    <a:pt x="2285" y="1728"/>
                    <a:pt x="2288" y="1720"/>
                    <a:pt x="2290" y="1720"/>
                  </a:cubicBezTo>
                  <a:cubicBezTo>
                    <a:pt x="2294" y="1720"/>
                    <a:pt x="2294" y="1762"/>
                    <a:pt x="2294" y="1804"/>
                  </a:cubicBezTo>
                  <a:cubicBezTo>
                    <a:pt x="2293" y="1858"/>
                    <a:pt x="2293" y="1887"/>
                    <a:pt x="2295" y="1887"/>
                  </a:cubicBezTo>
                  <a:cubicBezTo>
                    <a:pt x="2296" y="1887"/>
                    <a:pt x="2299" y="1843"/>
                    <a:pt x="2300" y="1745"/>
                  </a:cubicBezTo>
                  <a:cubicBezTo>
                    <a:pt x="2302" y="1677"/>
                    <a:pt x="2305" y="1649"/>
                    <a:pt x="2307" y="1649"/>
                  </a:cubicBezTo>
                  <a:cubicBezTo>
                    <a:pt x="2309" y="1649"/>
                    <a:pt x="2310" y="1664"/>
                    <a:pt x="2310" y="1689"/>
                  </a:cubicBezTo>
                  <a:cubicBezTo>
                    <a:pt x="2310" y="1748"/>
                    <a:pt x="2307" y="1748"/>
                    <a:pt x="2304" y="1748"/>
                  </a:cubicBezTo>
                  <a:lnTo>
                    <a:pt x="2304" y="1864"/>
                  </a:lnTo>
                  <a:cubicBezTo>
                    <a:pt x="2307" y="1864"/>
                    <a:pt x="2307" y="1864"/>
                    <a:pt x="2310" y="1808"/>
                  </a:cubicBezTo>
                  <a:cubicBezTo>
                    <a:pt x="2310" y="1808"/>
                    <a:pt x="2313" y="1808"/>
                    <a:pt x="2316" y="1748"/>
                  </a:cubicBezTo>
                  <a:cubicBezTo>
                    <a:pt x="2319" y="1689"/>
                    <a:pt x="2319" y="1629"/>
                    <a:pt x="2316" y="1573"/>
                  </a:cubicBezTo>
                  <a:cubicBezTo>
                    <a:pt x="2313" y="1513"/>
                    <a:pt x="2316" y="1513"/>
                    <a:pt x="2319" y="1513"/>
                  </a:cubicBezTo>
                  <a:cubicBezTo>
                    <a:pt x="2326" y="1573"/>
                    <a:pt x="2329" y="1632"/>
                    <a:pt x="2322" y="1692"/>
                  </a:cubicBezTo>
                  <a:cubicBezTo>
                    <a:pt x="2319" y="1729"/>
                    <a:pt x="2319" y="1770"/>
                    <a:pt x="2319" y="1808"/>
                  </a:cubicBezTo>
                  <a:cubicBezTo>
                    <a:pt x="2319" y="1819"/>
                    <a:pt x="2320" y="1824"/>
                    <a:pt x="2321" y="1824"/>
                  </a:cubicBezTo>
                  <a:cubicBezTo>
                    <a:pt x="2325" y="1824"/>
                    <a:pt x="2336" y="1729"/>
                    <a:pt x="2338" y="1632"/>
                  </a:cubicBezTo>
                  <a:lnTo>
                    <a:pt x="2338" y="1692"/>
                  </a:lnTo>
                  <a:cubicBezTo>
                    <a:pt x="2338" y="1751"/>
                    <a:pt x="2344" y="1751"/>
                    <a:pt x="2351" y="1754"/>
                  </a:cubicBezTo>
                  <a:cubicBezTo>
                    <a:pt x="2357" y="1754"/>
                    <a:pt x="2360" y="1754"/>
                    <a:pt x="2360" y="1695"/>
                  </a:cubicBezTo>
                  <a:cubicBezTo>
                    <a:pt x="2360" y="1657"/>
                    <a:pt x="2360" y="1616"/>
                    <a:pt x="2363" y="1579"/>
                  </a:cubicBezTo>
                  <a:cubicBezTo>
                    <a:pt x="2360" y="1538"/>
                    <a:pt x="2360" y="1497"/>
                    <a:pt x="2360" y="1460"/>
                  </a:cubicBezTo>
                  <a:lnTo>
                    <a:pt x="2360" y="1460"/>
                  </a:lnTo>
                  <a:cubicBezTo>
                    <a:pt x="2360" y="1460"/>
                    <a:pt x="2366" y="1519"/>
                    <a:pt x="2369" y="1579"/>
                  </a:cubicBezTo>
                  <a:cubicBezTo>
                    <a:pt x="2376" y="1698"/>
                    <a:pt x="2382" y="1757"/>
                    <a:pt x="2394" y="1761"/>
                  </a:cubicBezTo>
                  <a:cubicBezTo>
                    <a:pt x="2401" y="1761"/>
                    <a:pt x="2410" y="1761"/>
                    <a:pt x="2413" y="1820"/>
                  </a:cubicBezTo>
                  <a:cubicBezTo>
                    <a:pt x="2414" y="1821"/>
                    <a:pt x="2416" y="1821"/>
                    <a:pt x="2416" y="1821"/>
                  </a:cubicBezTo>
                  <a:cubicBezTo>
                    <a:pt x="2421" y="1821"/>
                    <a:pt x="2423" y="1812"/>
                    <a:pt x="2423" y="1764"/>
                  </a:cubicBezTo>
                  <a:lnTo>
                    <a:pt x="2429" y="1764"/>
                  </a:lnTo>
                  <a:cubicBezTo>
                    <a:pt x="2431" y="1794"/>
                    <a:pt x="2433" y="1809"/>
                    <a:pt x="2435" y="1809"/>
                  </a:cubicBezTo>
                  <a:cubicBezTo>
                    <a:pt x="2437" y="1809"/>
                    <a:pt x="2438" y="1795"/>
                    <a:pt x="2438" y="1767"/>
                  </a:cubicBezTo>
                  <a:cubicBezTo>
                    <a:pt x="2439" y="1747"/>
                    <a:pt x="2440" y="1740"/>
                    <a:pt x="2441" y="1740"/>
                  </a:cubicBezTo>
                  <a:cubicBezTo>
                    <a:pt x="2444" y="1740"/>
                    <a:pt x="2446" y="1767"/>
                    <a:pt x="2448" y="1767"/>
                  </a:cubicBezTo>
                  <a:cubicBezTo>
                    <a:pt x="2451" y="1820"/>
                    <a:pt x="2452" y="1850"/>
                    <a:pt x="2453" y="1850"/>
                  </a:cubicBezTo>
                  <a:cubicBezTo>
                    <a:pt x="2453" y="1850"/>
                    <a:pt x="2453" y="1806"/>
                    <a:pt x="2451" y="1707"/>
                  </a:cubicBezTo>
                  <a:cubicBezTo>
                    <a:pt x="2452" y="1699"/>
                    <a:pt x="2452" y="1691"/>
                    <a:pt x="2452" y="1682"/>
                  </a:cubicBezTo>
                  <a:lnTo>
                    <a:pt x="2452" y="1682"/>
                  </a:lnTo>
                  <a:cubicBezTo>
                    <a:pt x="2454" y="1737"/>
                    <a:pt x="2458" y="1773"/>
                    <a:pt x="2460" y="1773"/>
                  </a:cubicBezTo>
                  <a:cubicBezTo>
                    <a:pt x="2462" y="1773"/>
                    <a:pt x="2463" y="1754"/>
                    <a:pt x="2463" y="1710"/>
                  </a:cubicBezTo>
                  <a:cubicBezTo>
                    <a:pt x="2467" y="1710"/>
                    <a:pt x="2467" y="1710"/>
                    <a:pt x="2470" y="1770"/>
                  </a:cubicBezTo>
                  <a:cubicBezTo>
                    <a:pt x="2470" y="1795"/>
                    <a:pt x="2470" y="1809"/>
                    <a:pt x="2471" y="1809"/>
                  </a:cubicBezTo>
                  <a:cubicBezTo>
                    <a:pt x="2472" y="1809"/>
                    <a:pt x="2474" y="1780"/>
                    <a:pt x="2476" y="1710"/>
                  </a:cubicBezTo>
                  <a:cubicBezTo>
                    <a:pt x="2478" y="1653"/>
                    <a:pt x="2479" y="1624"/>
                    <a:pt x="2481" y="1624"/>
                  </a:cubicBezTo>
                  <a:cubicBezTo>
                    <a:pt x="2482" y="1624"/>
                    <a:pt x="2484" y="1654"/>
                    <a:pt x="2485" y="1714"/>
                  </a:cubicBezTo>
                  <a:cubicBezTo>
                    <a:pt x="2489" y="1783"/>
                    <a:pt x="2495" y="1812"/>
                    <a:pt x="2499" y="1812"/>
                  </a:cubicBezTo>
                  <a:cubicBezTo>
                    <a:pt x="2502" y="1812"/>
                    <a:pt x="2504" y="1798"/>
                    <a:pt x="2504" y="1773"/>
                  </a:cubicBezTo>
                  <a:cubicBezTo>
                    <a:pt x="2504" y="1706"/>
                    <a:pt x="2507" y="1677"/>
                    <a:pt x="2511" y="1677"/>
                  </a:cubicBezTo>
                  <a:cubicBezTo>
                    <a:pt x="2513" y="1677"/>
                    <a:pt x="2515" y="1692"/>
                    <a:pt x="2517" y="1717"/>
                  </a:cubicBezTo>
                  <a:cubicBezTo>
                    <a:pt x="2518" y="1747"/>
                    <a:pt x="2520" y="1762"/>
                    <a:pt x="2521" y="1762"/>
                  </a:cubicBezTo>
                  <a:cubicBezTo>
                    <a:pt x="2523" y="1762"/>
                    <a:pt x="2525" y="1748"/>
                    <a:pt x="2526" y="1720"/>
                  </a:cubicBezTo>
                  <a:cubicBezTo>
                    <a:pt x="2526" y="1760"/>
                    <a:pt x="2528" y="1802"/>
                    <a:pt x="2530" y="1802"/>
                  </a:cubicBezTo>
                  <a:cubicBezTo>
                    <a:pt x="2531" y="1802"/>
                    <a:pt x="2531" y="1795"/>
                    <a:pt x="2532" y="1779"/>
                  </a:cubicBezTo>
                  <a:cubicBezTo>
                    <a:pt x="2532" y="1779"/>
                    <a:pt x="2536" y="1779"/>
                    <a:pt x="2532" y="1720"/>
                  </a:cubicBezTo>
                  <a:cubicBezTo>
                    <a:pt x="2532" y="1720"/>
                    <a:pt x="2536" y="1660"/>
                    <a:pt x="2539" y="1601"/>
                  </a:cubicBezTo>
                  <a:cubicBezTo>
                    <a:pt x="2536" y="1563"/>
                    <a:pt x="2536" y="1522"/>
                    <a:pt x="2536" y="1485"/>
                  </a:cubicBezTo>
                  <a:cubicBezTo>
                    <a:pt x="2536" y="1470"/>
                    <a:pt x="2536" y="1463"/>
                    <a:pt x="2538" y="1463"/>
                  </a:cubicBezTo>
                  <a:cubicBezTo>
                    <a:pt x="2541" y="1463"/>
                    <a:pt x="2550" y="1530"/>
                    <a:pt x="2554" y="1663"/>
                  </a:cubicBezTo>
                  <a:lnTo>
                    <a:pt x="2561" y="1783"/>
                  </a:lnTo>
                  <a:lnTo>
                    <a:pt x="2561" y="1663"/>
                  </a:lnTo>
                  <a:cubicBezTo>
                    <a:pt x="2564" y="1663"/>
                    <a:pt x="2567" y="1667"/>
                    <a:pt x="2567" y="1723"/>
                  </a:cubicBezTo>
                  <a:cubicBezTo>
                    <a:pt x="2567" y="1783"/>
                    <a:pt x="2567" y="1783"/>
                    <a:pt x="2570" y="1783"/>
                  </a:cubicBezTo>
                  <a:cubicBezTo>
                    <a:pt x="2570" y="1783"/>
                    <a:pt x="2570" y="1783"/>
                    <a:pt x="2570" y="1783"/>
                  </a:cubicBezTo>
                  <a:cubicBezTo>
                    <a:pt x="2571" y="1783"/>
                    <a:pt x="2573" y="1780"/>
                    <a:pt x="2573" y="1726"/>
                  </a:cubicBezTo>
                  <a:cubicBezTo>
                    <a:pt x="2573" y="1656"/>
                    <a:pt x="2573" y="1627"/>
                    <a:pt x="2574" y="1627"/>
                  </a:cubicBezTo>
                  <a:cubicBezTo>
                    <a:pt x="2574" y="1627"/>
                    <a:pt x="2575" y="1642"/>
                    <a:pt x="2576" y="1667"/>
                  </a:cubicBezTo>
                  <a:cubicBezTo>
                    <a:pt x="2578" y="1726"/>
                    <a:pt x="2579" y="1756"/>
                    <a:pt x="2581" y="1756"/>
                  </a:cubicBezTo>
                  <a:cubicBezTo>
                    <a:pt x="2583" y="1756"/>
                    <a:pt x="2584" y="1726"/>
                    <a:pt x="2586" y="1667"/>
                  </a:cubicBezTo>
                  <a:cubicBezTo>
                    <a:pt x="2586" y="1609"/>
                    <a:pt x="2586" y="1580"/>
                    <a:pt x="2586" y="1580"/>
                  </a:cubicBezTo>
                  <a:cubicBezTo>
                    <a:pt x="2586" y="1580"/>
                    <a:pt x="2587" y="1609"/>
                    <a:pt x="2589" y="1667"/>
                  </a:cubicBezTo>
                  <a:cubicBezTo>
                    <a:pt x="2589" y="1707"/>
                    <a:pt x="2589" y="1748"/>
                    <a:pt x="2595" y="1786"/>
                  </a:cubicBezTo>
                  <a:lnTo>
                    <a:pt x="2595" y="1729"/>
                  </a:lnTo>
                  <a:cubicBezTo>
                    <a:pt x="2595" y="1660"/>
                    <a:pt x="2596" y="1631"/>
                    <a:pt x="2598" y="1631"/>
                  </a:cubicBezTo>
                  <a:cubicBezTo>
                    <a:pt x="2599" y="1631"/>
                    <a:pt x="2600" y="1645"/>
                    <a:pt x="2601" y="1670"/>
                  </a:cubicBezTo>
                  <a:cubicBezTo>
                    <a:pt x="2601" y="1700"/>
                    <a:pt x="2602" y="1714"/>
                    <a:pt x="2604" y="1714"/>
                  </a:cubicBezTo>
                  <a:cubicBezTo>
                    <a:pt x="2605" y="1714"/>
                    <a:pt x="2608" y="1700"/>
                    <a:pt x="2611" y="1670"/>
                  </a:cubicBezTo>
                  <a:cubicBezTo>
                    <a:pt x="2617" y="1673"/>
                    <a:pt x="2620" y="1673"/>
                    <a:pt x="2620" y="1732"/>
                  </a:cubicBezTo>
                  <a:cubicBezTo>
                    <a:pt x="2620" y="1790"/>
                    <a:pt x="2620" y="1819"/>
                    <a:pt x="2621" y="1819"/>
                  </a:cubicBezTo>
                  <a:cubicBezTo>
                    <a:pt x="2621" y="1819"/>
                    <a:pt x="2622" y="1790"/>
                    <a:pt x="2623" y="1732"/>
                  </a:cubicBezTo>
                  <a:cubicBezTo>
                    <a:pt x="2625" y="1703"/>
                    <a:pt x="2626" y="1688"/>
                    <a:pt x="2627" y="1688"/>
                  </a:cubicBezTo>
                  <a:cubicBezTo>
                    <a:pt x="2628" y="1688"/>
                    <a:pt x="2630" y="1703"/>
                    <a:pt x="2633" y="1732"/>
                  </a:cubicBezTo>
                  <a:cubicBezTo>
                    <a:pt x="2634" y="1763"/>
                    <a:pt x="2635" y="1777"/>
                    <a:pt x="2636" y="1777"/>
                  </a:cubicBezTo>
                  <a:cubicBezTo>
                    <a:pt x="2637" y="1777"/>
                    <a:pt x="2637" y="1763"/>
                    <a:pt x="2639" y="1736"/>
                  </a:cubicBezTo>
                  <a:cubicBezTo>
                    <a:pt x="2642" y="1676"/>
                    <a:pt x="2639" y="1616"/>
                    <a:pt x="2636" y="1557"/>
                  </a:cubicBezTo>
                  <a:cubicBezTo>
                    <a:pt x="2633" y="1557"/>
                    <a:pt x="2633" y="1557"/>
                    <a:pt x="2633" y="1497"/>
                  </a:cubicBezTo>
                  <a:lnTo>
                    <a:pt x="2639" y="1497"/>
                  </a:lnTo>
                  <a:cubicBezTo>
                    <a:pt x="2642" y="1497"/>
                    <a:pt x="2645" y="1497"/>
                    <a:pt x="2651" y="1441"/>
                  </a:cubicBezTo>
                  <a:cubicBezTo>
                    <a:pt x="2657" y="1393"/>
                    <a:pt x="2657" y="1308"/>
                    <a:pt x="2654" y="1308"/>
                  </a:cubicBezTo>
                  <a:lnTo>
                    <a:pt x="2654" y="1308"/>
                  </a:lnTo>
                  <a:cubicBezTo>
                    <a:pt x="2654" y="1308"/>
                    <a:pt x="2653" y="1313"/>
                    <a:pt x="2651" y="1325"/>
                  </a:cubicBezTo>
                  <a:lnTo>
                    <a:pt x="2648" y="1265"/>
                  </a:lnTo>
                  <a:cubicBezTo>
                    <a:pt x="2648" y="1176"/>
                    <a:pt x="2647" y="1131"/>
                    <a:pt x="2645" y="1131"/>
                  </a:cubicBezTo>
                  <a:cubicBezTo>
                    <a:pt x="2644" y="1131"/>
                    <a:pt x="2642" y="1175"/>
                    <a:pt x="2642" y="1262"/>
                  </a:cubicBezTo>
                  <a:cubicBezTo>
                    <a:pt x="2642" y="1361"/>
                    <a:pt x="2642" y="1405"/>
                    <a:pt x="2642" y="1405"/>
                  </a:cubicBezTo>
                  <a:cubicBezTo>
                    <a:pt x="2641" y="1405"/>
                    <a:pt x="2640" y="1375"/>
                    <a:pt x="2639" y="1322"/>
                  </a:cubicBezTo>
                  <a:cubicBezTo>
                    <a:pt x="2639" y="1203"/>
                    <a:pt x="2636" y="1203"/>
                    <a:pt x="2633" y="1203"/>
                  </a:cubicBezTo>
                  <a:cubicBezTo>
                    <a:pt x="2630" y="1203"/>
                    <a:pt x="2630" y="1203"/>
                    <a:pt x="2630" y="1143"/>
                  </a:cubicBezTo>
                  <a:cubicBezTo>
                    <a:pt x="2633" y="1103"/>
                    <a:pt x="2630" y="1065"/>
                    <a:pt x="2623" y="1024"/>
                  </a:cubicBezTo>
                  <a:cubicBezTo>
                    <a:pt x="2620" y="1024"/>
                    <a:pt x="2620" y="1024"/>
                    <a:pt x="2620" y="1084"/>
                  </a:cubicBezTo>
                  <a:cubicBezTo>
                    <a:pt x="2621" y="1108"/>
                    <a:pt x="2621" y="1123"/>
                    <a:pt x="2620" y="1123"/>
                  </a:cubicBezTo>
                  <a:cubicBezTo>
                    <a:pt x="2619" y="1123"/>
                    <a:pt x="2616" y="1094"/>
                    <a:pt x="2614" y="1024"/>
                  </a:cubicBezTo>
                  <a:cubicBezTo>
                    <a:pt x="2613" y="1000"/>
                    <a:pt x="2612" y="985"/>
                    <a:pt x="2611" y="985"/>
                  </a:cubicBezTo>
                  <a:cubicBezTo>
                    <a:pt x="2611" y="985"/>
                    <a:pt x="2611" y="1014"/>
                    <a:pt x="2611" y="1084"/>
                  </a:cubicBezTo>
                  <a:cubicBezTo>
                    <a:pt x="2611" y="1141"/>
                    <a:pt x="2609" y="1170"/>
                    <a:pt x="2607" y="1170"/>
                  </a:cubicBezTo>
                  <a:cubicBezTo>
                    <a:pt x="2605" y="1170"/>
                    <a:pt x="2603" y="1141"/>
                    <a:pt x="2601" y="1081"/>
                  </a:cubicBezTo>
                  <a:lnTo>
                    <a:pt x="2595" y="1081"/>
                  </a:lnTo>
                  <a:cubicBezTo>
                    <a:pt x="2592" y="1118"/>
                    <a:pt x="2592" y="1159"/>
                    <a:pt x="2592" y="1197"/>
                  </a:cubicBezTo>
                  <a:cubicBezTo>
                    <a:pt x="2592" y="1266"/>
                    <a:pt x="2592" y="1295"/>
                    <a:pt x="2591" y="1295"/>
                  </a:cubicBezTo>
                  <a:cubicBezTo>
                    <a:pt x="2591" y="1295"/>
                    <a:pt x="2590" y="1281"/>
                    <a:pt x="2589" y="1256"/>
                  </a:cubicBezTo>
                  <a:cubicBezTo>
                    <a:pt x="2586" y="1197"/>
                    <a:pt x="2586" y="1137"/>
                    <a:pt x="2586" y="1137"/>
                  </a:cubicBezTo>
                  <a:cubicBezTo>
                    <a:pt x="2586" y="1077"/>
                    <a:pt x="2583" y="1077"/>
                    <a:pt x="2579" y="1077"/>
                  </a:cubicBezTo>
                  <a:cubicBezTo>
                    <a:pt x="2576" y="1077"/>
                    <a:pt x="2570" y="1077"/>
                    <a:pt x="2570" y="1137"/>
                  </a:cubicBezTo>
                  <a:lnTo>
                    <a:pt x="2570" y="1077"/>
                  </a:lnTo>
                  <a:cubicBezTo>
                    <a:pt x="2568" y="1077"/>
                    <a:pt x="2567" y="1051"/>
                    <a:pt x="2567" y="1051"/>
                  </a:cubicBezTo>
                  <a:cubicBezTo>
                    <a:pt x="2567" y="1051"/>
                    <a:pt x="2567" y="1058"/>
                    <a:pt x="2567" y="1077"/>
                  </a:cubicBezTo>
                  <a:cubicBezTo>
                    <a:pt x="2567" y="1077"/>
                    <a:pt x="2564" y="1074"/>
                    <a:pt x="2557" y="1015"/>
                  </a:cubicBezTo>
                  <a:cubicBezTo>
                    <a:pt x="2556" y="1004"/>
                    <a:pt x="2555" y="999"/>
                    <a:pt x="2554" y="999"/>
                  </a:cubicBezTo>
                  <a:cubicBezTo>
                    <a:pt x="2548" y="999"/>
                    <a:pt x="2544" y="1094"/>
                    <a:pt x="2551" y="1193"/>
                  </a:cubicBezTo>
                  <a:lnTo>
                    <a:pt x="2548" y="1190"/>
                  </a:lnTo>
                  <a:cubicBezTo>
                    <a:pt x="2545" y="1212"/>
                    <a:pt x="2545" y="1231"/>
                    <a:pt x="2545" y="1250"/>
                  </a:cubicBezTo>
                  <a:cubicBezTo>
                    <a:pt x="2545" y="1309"/>
                    <a:pt x="2542" y="1309"/>
                    <a:pt x="2539" y="1309"/>
                  </a:cubicBezTo>
                  <a:lnTo>
                    <a:pt x="2539" y="1190"/>
                  </a:lnTo>
                  <a:cubicBezTo>
                    <a:pt x="2540" y="1088"/>
                    <a:pt x="2539" y="1024"/>
                    <a:pt x="2537" y="1024"/>
                  </a:cubicBezTo>
                  <a:cubicBezTo>
                    <a:pt x="2536" y="1024"/>
                    <a:pt x="2534" y="1056"/>
                    <a:pt x="2532" y="1131"/>
                  </a:cubicBezTo>
                  <a:lnTo>
                    <a:pt x="2532" y="1071"/>
                  </a:lnTo>
                  <a:cubicBezTo>
                    <a:pt x="2532" y="1041"/>
                    <a:pt x="2532" y="1027"/>
                    <a:pt x="2530" y="1027"/>
                  </a:cubicBezTo>
                  <a:cubicBezTo>
                    <a:pt x="2528" y="1027"/>
                    <a:pt x="2526" y="1041"/>
                    <a:pt x="2523" y="1071"/>
                  </a:cubicBezTo>
                  <a:cubicBezTo>
                    <a:pt x="2523" y="1071"/>
                    <a:pt x="2523" y="1071"/>
                    <a:pt x="2523" y="1071"/>
                  </a:cubicBezTo>
                  <a:cubicBezTo>
                    <a:pt x="2520" y="1071"/>
                    <a:pt x="2517" y="1188"/>
                    <a:pt x="2517" y="1247"/>
                  </a:cubicBezTo>
                  <a:cubicBezTo>
                    <a:pt x="2517" y="1306"/>
                    <a:pt x="2514" y="1306"/>
                    <a:pt x="2514" y="1306"/>
                  </a:cubicBezTo>
                  <a:cubicBezTo>
                    <a:pt x="2510" y="1303"/>
                    <a:pt x="2510" y="1303"/>
                    <a:pt x="2510" y="1247"/>
                  </a:cubicBezTo>
                  <a:cubicBezTo>
                    <a:pt x="2510" y="1187"/>
                    <a:pt x="2509" y="1157"/>
                    <a:pt x="2507" y="1157"/>
                  </a:cubicBezTo>
                  <a:cubicBezTo>
                    <a:pt x="2505" y="1157"/>
                    <a:pt x="2503" y="1186"/>
                    <a:pt x="2501" y="1244"/>
                  </a:cubicBezTo>
                  <a:lnTo>
                    <a:pt x="2501" y="1184"/>
                  </a:lnTo>
                  <a:cubicBezTo>
                    <a:pt x="2501" y="1144"/>
                    <a:pt x="2499" y="1102"/>
                    <a:pt x="2493" y="1102"/>
                  </a:cubicBezTo>
                  <a:cubicBezTo>
                    <a:pt x="2490" y="1102"/>
                    <a:pt x="2487" y="1108"/>
                    <a:pt x="2482" y="1124"/>
                  </a:cubicBezTo>
                  <a:cubicBezTo>
                    <a:pt x="2470" y="1121"/>
                    <a:pt x="2460" y="1121"/>
                    <a:pt x="2460" y="1062"/>
                  </a:cubicBezTo>
                  <a:cubicBezTo>
                    <a:pt x="2460" y="1051"/>
                    <a:pt x="2460" y="1046"/>
                    <a:pt x="2459" y="1046"/>
                  </a:cubicBezTo>
                  <a:cubicBezTo>
                    <a:pt x="2456" y="1046"/>
                    <a:pt x="2447" y="1140"/>
                    <a:pt x="2441" y="1237"/>
                  </a:cubicBezTo>
                  <a:cubicBezTo>
                    <a:pt x="2441" y="1178"/>
                    <a:pt x="2438" y="1178"/>
                    <a:pt x="2432" y="1175"/>
                  </a:cubicBezTo>
                  <a:cubicBezTo>
                    <a:pt x="2423" y="1175"/>
                    <a:pt x="2423" y="1175"/>
                    <a:pt x="2423" y="1115"/>
                  </a:cubicBezTo>
                  <a:cubicBezTo>
                    <a:pt x="2424" y="1056"/>
                    <a:pt x="2425" y="1026"/>
                    <a:pt x="2425" y="1026"/>
                  </a:cubicBezTo>
                  <a:lnTo>
                    <a:pt x="2425" y="1026"/>
                  </a:lnTo>
                  <a:cubicBezTo>
                    <a:pt x="2424" y="1026"/>
                    <a:pt x="2423" y="1056"/>
                    <a:pt x="2420" y="1115"/>
                  </a:cubicBezTo>
                  <a:cubicBezTo>
                    <a:pt x="2418" y="1159"/>
                    <a:pt x="2416" y="1178"/>
                    <a:pt x="2414" y="1178"/>
                  </a:cubicBezTo>
                  <a:cubicBezTo>
                    <a:pt x="2411" y="1178"/>
                    <a:pt x="2407" y="1127"/>
                    <a:pt x="2407" y="1052"/>
                  </a:cubicBezTo>
                  <a:cubicBezTo>
                    <a:pt x="2407" y="996"/>
                    <a:pt x="2404" y="993"/>
                    <a:pt x="2398" y="993"/>
                  </a:cubicBezTo>
                  <a:cubicBezTo>
                    <a:pt x="2395" y="1041"/>
                    <a:pt x="2390" y="1050"/>
                    <a:pt x="2385" y="1050"/>
                  </a:cubicBezTo>
                  <a:cubicBezTo>
                    <a:pt x="2384" y="1050"/>
                    <a:pt x="2383" y="1050"/>
                    <a:pt x="2382" y="1049"/>
                  </a:cubicBezTo>
                  <a:cubicBezTo>
                    <a:pt x="2373" y="1049"/>
                    <a:pt x="2373" y="1049"/>
                    <a:pt x="2373" y="1168"/>
                  </a:cubicBezTo>
                  <a:cubicBezTo>
                    <a:pt x="2373" y="1284"/>
                    <a:pt x="2369" y="1284"/>
                    <a:pt x="2363" y="1284"/>
                  </a:cubicBezTo>
                  <a:cubicBezTo>
                    <a:pt x="2360" y="1284"/>
                    <a:pt x="2357" y="1284"/>
                    <a:pt x="2357" y="1225"/>
                  </a:cubicBezTo>
                  <a:cubicBezTo>
                    <a:pt x="2357" y="1203"/>
                    <a:pt x="2354" y="1184"/>
                    <a:pt x="2351" y="1165"/>
                  </a:cubicBezTo>
                  <a:cubicBezTo>
                    <a:pt x="2347" y="1162"/>
                    <a:pt x="2344" y="1162"/>
                    <a:pt x="2344" y="1103"/>
                  </a:cubicBezTo>
                  <a:cubicBezTo>
                    <a:pt x="2344" y="1103"/>
                    <a:pt x="2341" y="1043"/>
                    <a:pt x="2335" y="1043"/>
                  </a:cubicBezTo>
                  <a:cubicBezTo>
                    <a:pt x="2329" y="1043"/>
                    <a:pt x="2322" y="1043"/>
                    <a:pt x="2322" y="983"/>
                  </a:cubicBezTo>
                  <a:cubicBezTo>
                    <a:pt x="2319" y="983"/>
                    <a:pt x="2319" y="983"/>
                    <a:pt x="2319" y="1043"/>
                  </a:cubicBezTo>
                  <a:cubicBezTo>
                    <a:pt x="2319" y="1083"/>
                    <a:pt x="2318" y="1124"/>
                    <a:pt x="2312" y="1124"/>
                  </a:cubicBezTo>
                  <a:cubicBezTo>
                    <a:pt x="2310" y="1124"/>
                    <a:pt x="2307" y="1117"/>
                    <a:pt x="2304" y="1099"/>
                  </a:cubicBezTo>
                  <a:cubicBezTo>
                    <a:pt x="2302" y="1099"/>
                    <a:pt x="2301" y="1098"/>
                    <a:pt x="2300" y="1098"/>
                  </a:cubicBezTo>
                  <a:cubicBezTo>
                    <a:pt x="2294" y="1098"/>
                    <a:pt x="2288" y="1107"/>
                    <a:pt x="2288" y="1156"/>
                  </a:cubicBezTo>
                  <a:cubicBezTo>
                    <a:pt x="2285" y="1156"/>
                    <a:pt x="2285" y="1156"/>
                    <a:pt x="2285" y="1096"/>
                  </a:cubicBezTo>
                  <a:cubicBezTo>
                    <a:pt x="2285" y="1036"/>
                    <a:pt x="2283" y="1007"/>
                    <a:pt x="2281" y="1007"/>
                  </a:cubicBezTo>
                  <a:cubicBezTo>
                    <a:pt x="2278" y="1007"/>
                    <a:pt x="2275" y="1036"/>
                    <a:pt x="2272" y="1093"/>
                  </a:cubicBezTo>
                  <a:cubicBezTo>
                    <a:pt x="2272" y="1123"/>
                    <a:pt x="2271" y="1138"/>
                    <a:pt x="2270" y="1138"/>
                  </a:cubicBezTo>
                  <a:cubicBezTo>
                    <a:pt x="2269" y="1138"/>
                    <a:pt x="2268" y="1123"/>
                    <a:pt x="2266" y="1093"/>
                  </a:cubicBezTo>
                  <a:cubicBezTo>
                    <a:pt x="2266" y="1093"/>
                    <a:pt x="2263" y="1093"/>
                    <a:pt x="2260" y="1153"/>
                  </a:cubicBezTo>
                  <a:cubicBezTo>
                    <a:pt x="2258" y="1180"/>
                    <a:pt x="2257" y="1195"/>
                    <a:pt x="2256" y="1195"/>
                  </a:cubicBezTo>
                  <a:cubicBezTo>
                    <a:pt x="2255" y="1195"/>
                    <a:pt x="2254" y="1180"/>
                    <a:pt x="2250" y="1150"/>
                  </a:cubicBezTo>
                  <a:cubicBezTo>
                    <a:pt x="2250" y="1090"/>
                    <a:pt x="2247" y="1090"/>
                    <a:pt x="2244" y="1090"/>
                  </a:cubicBezTo>
                  <a:cubicBezTo>
                    <a:pt x="2241" y="1118"/>
                    <a:pt x="2232" y="1132"/>
                    <a:pt x="2222" y="1132"/>
                  </a:cubicBezTo>
                  <a:cubicBezTo>
                    <a:pt x="2212" y="1132"/>
                    <a:pt x="2202" y="1115"/>
                    <a:pt x="2200" y="1084"/>
                  </a:cubicBezTo>
                  <a:cubicBezTo>
                    <a:pt x="2197" y="1143"/>
                    <a:pt x="2197" y="1143"/>
                    <a:pt x="2194" y="1143"/>
                  </a:cubicBezTo>
                  <a:cubicBezTo>
                    <a:pt x="2194" y="1097"/>
                    <a:pt x="2193" y="1077"/>
                    <a:pt x="2193" y="1077"/>
                  </a:cubicBezTo>
                  <a:cubicBezTo>
                    <a:pt x="2191" y="1077"/>
                    <a:pt x="2190" y="1127"/>
                    <a:pt x="2188" y="1200"/>
                  </a:cubicBezTo>
                  <a:lnTo>
                    <a:pt x="2194" y="1200"/>
                  </a:lnTo>
                  <a:cubicBezTo>
                    <a:pt x="2194" y="1253"/>
                    <a:pt x="2192" y="1283"/>
                    <a:pt x="2190" y="1283"/>
                  </a:cubicBezTo>
                  <a:cubicBezTo>
                    <a:pt x="2188" y="1283"/>
                    <a:pt x="2186" y="1238"/>
                    <a:pt x="2188" y="1140"/>
                  </a:cubicBezTo>
                  <a:cubicBezTo>
                    <a:pt x="2186" y="1081"/>
                    <a:pt x="2185" y="1051"/>
                    <a:pt x="2185" y="1051"/>
                  </a:cubicBezTo>
                  <a:cubicBezTo>
                    <a:pt x="2184" y="1051"/>
                    <a:pt x="2183" y="1081"/>
                    <a:pt x="2181" y="1140"/>
                  </a:cubicBezTo>
                  <a:cubicBezTo>
                    <a:pt x="2178" y="1198"/>
                    <a:pt x="2177" y="1227"/>
                    <a:pt x="2176" y="1227"/>
                  </a:cubicBezTo>
                  <a:cubicBezTo>
                    <a:pt x="2174" y="1227"/>
                    <a:pt x="2174" y="1197"/>
                    <a:pt x="2172" y="1137"/>
                  </a:cubicBezTo>
                  <a:cubicBezTo>
                    <a:pt x="2172" y="1079"/>
                    <a:pt x="2172" y="1050"/>
                    <a:pt x="2172" y="1050"/>
                  </a:cubicBezTo>
                  <a:cubicBezTo>
                    <a:pt x="2171" y="1050"/>
                    <a:pt x="2170" y="1079"/>
                    <a:pt x="2169" y="1137"/>
                  </a:cubicBezTo>
                  <a:cubicBezTo>
                    <a:pt x="2164" y="1269"/>
                    <a:pt x="2159" y="1345"/>
                    <a:pt x="2157" y="1345"/>
                  </a:cubicBezTo>
                  <a:cubicBezTo>
                    <a:pt x="2154" y="1345"/>
                    <a:pt x="2153" y="1298"/>
                    <a:pt x="2153" y="1193"/>
                  </a:cubicBezTo>
                  <a:cubicBezTo>
                    <a:pt x="2153" y="1137"/>
                    <a:pt x="2153" y="1074"/>
                    <a:pt x="2147" y="1018"/>
                  </a:cubicBezTo>
                  <a:cubicBezTo>
                    <a:pt x="2141" y="1056"/>
                    <a:pt x="2141" y="1096"/>
                    <a:pt x="2144" y="1134"/>
                  </a:cubicBezTo>
                  <a:cubicBezTo>
                    <a:pt x="2145" y="1193"/>
                    <a:pt x="2145" y="1223"/>
                    <a:pt x="2144" y="1223"/>
                  </a:cubicBezTo>
                  <a:cubicBezTo>
                    <a:pt x="2143" y="1223"/>
                    <a:pt x="2141" y="1193"/>
                    <a:pt x="2138" y="1134"/>
                  </a:cubicBezTo>
                  <a:cubicBezTo>
                    <a:pt x="2132" y="1035"/>
                    <a:pt x="2128" y="991"/>
                    <a:pt x="2124" y="991"/>
                  </a:cubicBezTo>
                  <a:cubicBezTo>
                    <a:pt x="2120" y="991"/>
                    <a:pt x="2117" y="1019"/>
                    <a:pt x="2112" y="1071"/>
                  </a:cubicBezTo>
                  <a:cubicBezTo>
                    <a:pt x="2106" y="1129"/>
                    <a:pt x="2101" y="1158"/>
                    <a:pt x="2098" y="1158"/>
                  </a:cubicBezTo>
                  <a:cubicBezTo>
                    <a:pt x="2095" y="1158"/>
                    <a:pt x="2095" y="1128"/>
                    <a:pt x="2100" y="1068"/>
                  </a:cubicBezTo>
                  <a:cubicBezTo>
                    <a:pt x="2104" y="1000"/>
                    <a:pt x="2105" y="972"/>
                    <a:pt x="2104" y="972"/>
                  </a:cubicBezTo>
                  <a:lnTo>
                    <a:pt x="2104" y="972"/>
                  </a:lnTo>
                  <a:cubicBezTo>
                    <a:pt x="2104" y="972"/>
                    <a:pt x="2102" y="985"/>
                    <a:pt x="2100" y="1009"/>
                  </a:cubicBezTo>
                  <a:lnTo>
                    <a:pt x="2084" y="1009"/>
                  </a:lnTo>
                  <a:cubicBezTo>
                    <a:pt x="2080" y="1034"/>
                    <a:pt x="2077" y="1060"/>
                    <a:pt x="2077" y="1087"/>
                  </a:cubicBezTo>
                  <a:lnTo>
                    <a:pt x="2077" y="1087"/>
                  </a:lnTo>
                  <a:cubicBezTo>
                    <a:pt x="2075" y="1034"/>
                    <a:pt x="2072" y="1000"/>
                    <a:pt x="2069" y="1000"/>
                  </a:cubicBezTo>
                  <a:cubicBezTo>
                    <a:pt x="2067" y="1000"/>
                    <a:pt x="2065" y="1019"/>
                    <a:pt x="2062" y="1065"/>
                  </a:cubicBezTo>
                  <a:lnTo>
                    <a:pt x="2056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3" y="1104"/>
                    <a:pt x="2040" y="1062"/>
                  </a:cubicBezTo>
                  <a:cubicBezTo>
                    <a:pt x="2038" y="1019"/>
                    <a:pt x="2036" y="976"/>
                    <a:pt x="2035" y="976"/>
                  </a:cubicBezTo>
                  <a:cubicBezTo>
                    <a:pt x="2034" y="976"/>
                    <a:pt x="2034" y="983"/>
                    <a:pt x="2034" y="999"/>
                  </a:cubicBezTo>
                  <a:cubicBezTo>
                    <a:pt x="2034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2" y="1200"/>
                  </a:cubicBezTo>
                  <a:cubicBezTo>
                    <a:pt x="2020" y="1200"/>
                    <a:pt x="2019" y="1159"/>
                    <a:pt x="2022" y="1118"/>
                  </a:cubicBezTo>
                  <a:cubicBezTo>
                    <a:pt x="2022" y="1077"/>
                    <a:pt x="2018" y="1037"/>
                    <a:pt x="2015" y="999"/>
                  </a:cubicBezTo>
                  <a:cubicBezTo>
                    <a:pt x="2015" y="999"/>
                    <a:pt x="2014" y="998"/>
                    <a:pt x="2013" y="998"/>
                  </a:cubicBezTo>
                  <a:cubicBezTo>
                    <a:pt x="2010" y="998"/>
                    <a:pt x="2006" y="1007"/>
                    <a:pt x="2006" y="1056"/>
                  </a:cubicBezTo>
                  <a:cubicBezTo>
                    <a:pt x="2006" y="1085"/>
                    <a:pt x="2001" y="1099"/>
                    <a:pt x="1996" y="1099"/>
                  </a:cubicBezTo>
                  <a:cubicBezTo>
                    <a:pt x="1991" y="1099"/>
                    <a:pt x="1986" y="1083"/>
                    <a:pt x="1984" y="1052"/>
                  </a:cubicBezTo>
                  <a:lnTo>
                    <a:pt x="1978" y="1052"/>
                  </a:lnTo>
                  <a:cubicBezTo>
                    <a:pt x="1975" y="1052"/>
                    <a:pt x="1971" y="1109"/>
                    <a:pt x="1968" y="1109"/>
                  </a:cubicBezTo>
                  <a:cubicBezTo>
                    <a:pt x="1968" y="1109"/>
                    <a:pt x="1965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4" y="1166"/>
                    <a:pt x="1953" y="1195"/>
                    <a:pt x="1953" y="1195"/>
                  </a:cubicBezTo>
                  <a:cubicBezTo>
                    <a:pt x="1952" y="1195"/>
                    <a:pt x="1951" y="1166"/>
                    <a:pt x="1949" y="1106"/>
                  </a:cubicBezTo>
                  <a:cubicBezTo>
                    <a:pt x="1949" y="1048"/>
                    <a:pt x="1949" y="1019"/>
                    <a:pt x="1949" y="1019"/>
                  </a:cubicBezTo>
                  <a:cubicBezTo>
                    <a:pt x="1949" y="1019"/>
                    <a:pt x="1948" y="1048"/>
                    <a:pt x="1946" y="1106"/>
                  </a:cubicBezTo>
                  <a:cubicBezTo>
                    <a:pt x="1945" y="1135"/>
                    <a:pt x="1944" y="1150"/>
                    <a:pt x="1943" y="1150"/>
                  </a:cubicBezTo>
                  <a:cubicBezTo>
                    <a:pt x="1942" y="1150"/>
                    <a:pt x="1942" y="1135"/>
                    <a:pt x="1940" y="1106"/>
                  </a:cubicBezTo>
                  <a:cubicBezTo>
                    <a:pt x="1940" y="1076"/>
                    <a:pt x="1939" y="1061"/>
                    <a:pt x="1939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1" y="1227"/>
                    <a:pt x="1928" y="1227"/>
                  </a:cubicBezTo>
                  <a:cubicBezTo>
                    <a:pt x="1926" y="1227"/>
                    <a:pt x="1924" y="1208"/>
                    <a:pt x="1924" y="1162"/>
                  </a:cubicBezTo>
                  <a:cubicBezTo>
                    <a:pt x="1924" y="1162"/>
                    <a:pt x="1921" y="1162"/>
                    <a:pt x="1918" y="1222"/>
                  </a:cubicBezTo>
                  <a:cubicBezTo>
                    <a:pt x="1917" y="1280"/>
                    <a:pt x="1916" y="1309"/>
                    <a:pt x="1915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3" y="1162"/>
                    <a:pt x="1912" y="1132"/>
                    <a:pt x="1910" y="1132"/>
                  </a:cubicBezTo>
                  <a:cubicBezTo>
                    <a:pt x="1909" y="1132"/>
                    <a:pt x="1907" y="1161"/>
                    <a:pt x="1906" y="1218"/>
                  </a:cubicBezTo>
                  <a:cubicBezTo>
                    <a:pt x="1906" y="1218"/>
                    <a:pt x="1904" y="1245"/>
                    <a:pt x="1902" y="1245"/>
                  </a:cubicBezTo>
                  <a:cubicBezTo>
                    <a:pt x="1901" y="1245"/>
                    <a:pt x="1900" y="1238"/>
                    <a:pt x="1899" y="1218"/>
                  </a:cubicBezTo>
                  <a:cubicBezTo>
                    <a:pt x="1896" y="1184"/>
                    <a:pt x="1888" y="1148"/>
                    <a:pt x="1882" y="1148"/>
                  </a:cubicBezTo>
                  <a:cubicBezTo>
                    <a:pt x="1879" y="1148"/>
                    <a:pt x="1876" y="1166"/>
                    <a:pt x="1877" y="1215"/>
                  </a:cubicBezTo>
                  <a:lnTo>
                    <a:pt x="1871" y="1215"/>
                  </a:lnTo>
                  <a:cubicBezTo>
                    <a:pt x="1868" y="1184"/>
                    <a:pt x="1866" y="1168"/>
                    <a:pt x="1864" y="1168"/>
                  </a:cubicBezTo>
                  <a:cubicBezTo>
                    <a:pt x="1862" y="1168"/>
                    <a:pt x="1860" y="1183"/>
                    <a:pt x="1859" y="1212"/>
                  </a:cubicBezTo>
                  <a:lnTo>
                    <a:pt x="1855" y="1272"/>
                  </a:lnTo>
                  <a:cubicBezTo>
                    <a:pt x="1855" y="1231"/>
                    <a:pt x="1855" y="1190"/>
                    <a:pt x="1849" y="1153"/>
                  </a:cubicBezTo>
                  <a:cubicBezTo>
                    <a:pt x="1846" y="1153"/>
                    <a:pt x="1846" y="1153"/>
                    <a:pt x="1846" y="1212"/>
                  </a:cubicBezTo>
                  <a:cubicBezTo>
                    <a:pt x="1849" y="1266"/>
                    <a:pt x="1847" y="1269"/>
                    <a:pt x="1844" y="1269"/>
                  </a:cubicBezTo>
                  <a:cubicBezTo>
                    <a:pt x="1844" y="1269"/>
                    <a:pt x="1843" y="1269"/>
                    <a:pt x="1843" y="1269"/>
                  </a:cubicBezTo>
                  <a:cubicBezTo>
                    <a:pt x="1837" y="1231"/>
                    <a:pt x="1834" y="1190"/>
                    <a:pt x="1837" y="1150"/>
                  </a:cubicBezTo>
                  <a:lnTo>
                    <a:pt x="1834" y="1150"/>
                  </a:lnTo>
                  <a:cubicBezTo>
                    <a:pt x="1834" y="1219"/>
                    <a:pt x="1832" y="1248"/>
                    <a:pt x="1832" y="1248"/>
                  </a:cubicBezTo>
                  <a:cubicBezTo>
                    <a:pt x="1831" y="1248"/>
                    <a:pt x="1830" y="1234"/>
                    <a:pt x="1830" y="1209"/>
                  </a:cubicBezTo>
                  <a:cubicBezTo>
                    <a:pt x="1827" y="1150"/>
                    <a:pt x="1824" y="1150"/>
                    <a:pt x="1821" y="1150"/>
                  </a:cubicBezTo>
                  <a:cubicBezTo>
                    <a:pt x="1821" y="1168"/>
                    <a:pt x="1821" y="1174"/>
                    <a:pt x="1820" y="1174"/>
                  </a:cubicBezTo>
                  <a:cubicBezTo>
                    <a:pt x="1820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19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8" y="1146"/>
                    <a:pt x="1805" y="1146"/>
                    <a:pt x="1808" y="1206"/>
                  </a:cubicBezTo>
                  <a:cubicBezTo>
                    <a:pt x="1808" y="1244"/>
                    <a:pt x="1808" y="1284"/>
                    <a:pt x="1805" y="1322"/>
                  </a:cubicBezTo>
                  <a:cubicBezTo>
                    <a:pt x="1805" y="1284"/>
                    <a:pt x="1805" y="1244"/>
                    <a:pt x="1802" y="1203"/>
                  </a:cubicBezTo>
                  <a:cubicBezTo>
                    <a:pt x="1799" y="1184"/>
                    <a:pt x="1799" y="1165"/>
                    <a:pt x="1799" y="1143"/>
                  </a:cubicBezTo>
                  <a:cubicBezTo>
                    <a:pt x="1800" y="1094"/>
                    <a:pt x="1799" y="1076"/>
                    <a:pt x="1796" y="1076"/>
                  </a:cubicBezTo>
                  <a:cubicBezTo>
                    <a:pt x="1793" y="1076"/>
                    <a:pt x="1788" y="1109"/>
                    <a:pt x="1787" y="1143"/>
                  </a:cubicBezTo>
                  <a:cubicBezTo>
                    <a:pt x="1783" y="1201"/>
                    <a:pt x="1781" y="1230"/>
                    <a:pt x="1780" y="1230"/>
                  </a:cubicBezTo>
                  <a:cubicBezTo>
                    <a:pt x="1778" y="1230"/>
                    <a:pt x="1777" y="1200"/>
                    <a:pt x="1777" y="1140"/>
                  </a:cubicBezTo>
                  <a:cubicBezTo>
                    <a:pt x="1777" y="1108"/>
                    <a:pt x="1777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8" y="1121"/>
                    <a:pt x="1756" y="1149"/>
                    <a:pt x="1752" y="1197"/>
                  </a:cubicBezTo>
                  <a:cubicBezTo>
                    <a:pt x="1749" y="1226"/>
                    <a:pt x="1747" y="1241"/>
                    <a:pt x="1747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3" y="1137"/>
                    <a:pt x="1733" y="1134"/>
                  </a:cubicBezTo>
                  <a:cubicBezTo>
                    <a:pt x="1724" y="1134"/>
                    <a:pt x="1721" y="1134"/>
                    <a:pt x="1721" y="1193"/>
                  </a:cubicBezTo>
                  <a:lnTo>
                    <a:pt x="1714" y="1190"/>
                  </a:lnTo>
                  <a:cubicBezTo>
                    <a:pt x="1713" y="1146"/>
                    <a:pt x="1712" y="1127"/>
                    <a:pt x="1710" y="1127"/>
                  </a:cubicBezTo>
                  <a:cubicBezTo>
                    <a:pt x="1708" y="1127"/>
                    <a:pt x="1706" y="1176"/>
                    <a:pt x="1708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6" y="1131"/>
                    <a:pt x="1671" y="1128"/>
                  </a:cubicBezTo>
                  <a:cubicBezTo>
                    <a:pt x="1665" y="1126"/>
                    <a:pt x="1661" y="1125"/>
                    <a:pt x="1657" y="1125"/>
                  </a:cubicBezTo>
                  <a:cubicBezTo>
                    <a:pt x="1641" y="1125"/>
                    <a:pt x="1639" y="1144"/>
                    <a:pt x="1639" y="1240"/>
                  </a:cubicBezTo>
                  <a:cubicBezTo>
                    <a:pt x="1638" y="1298"/>
                    <a:pt x="1636" y="1327"/>
                    <a:pt x="1635" y="1327"/>
                  </a:cubicBezTo>
                  <a:cubicBezTo>
                    <a:pt x="1634" y="1327"/>
                    <a:pt x="1633" y="1298"/>
                    <a:pt x="1633" y="1240"/>
                  </a:cubicBezTo>
                  <a:cubicBezTo>
                    <a:pt x="1633" y="1198"/>
                    <a:pt x="1631" y="1156"/>
                    <a:pt x="1630" y="1156"/>
                  </a:cubicBezTo>
                  <a:cubicBezTo>
                    <a:pt x="1630" y="1156"/>
                    <a:pt x="1630" y="1163"/>
                    <a:pt x="1630" y="1181"/>
                  </a:cubicBezTo>
                  <a:cubicBezTo>
                    <a:pt x="1630" y="1181"/>
                    <a:pt x="1624" y="1178"/>
                    <a:pt x="1620" y="1118"/>
                  </a:cubicBezTo>
                  <a:cubicBezTo>
                    <a:pt x="1616" y="1068"/>
                    <a:pt x="1614" y="1049"/>
                    <a:pt x="1612" y="1049"/>
                  </a:cubicBezTo>
                  <a:cubicBezTo>
                    <a:pt x="1609" y="1049"/>
                    <a:pt x="1608" y="1084"/>
                    <a:pt x="1608" y="1118"/>
                  </a:cubicBezTo>
                  <a:cubicBezTo>
                    <a:pt x="1609" y="1169"/>
                    <a:pt x="1609" y="1187"/>
                    <a:pt x="1609" y="1187"/>
                  </a:cubicBezTo>
                  <a:cubicBezTo>
                    <a:pt x="1608" y="1187"/>
                    <a:pt x="1607" y="1153"/>
                    <a:pt x="1605" y="1118"/>
                  </a:cubicBezTo>
                  <a:cubicBezTo>
                    <a:pt x="1603" y="1076"/>
                    <a:pt x="1600" y="1033"/>
                    <a:pt x="1599" y="1033"/>
                  </a:cubicBezTo>
                  <a:cubicBezTo>
                    <a:pt x="1599" y="1033"/>
                    <a:pt x="1598" y="1040"/>
                    <a:pt x="1598" y="1056"/>
                  </a:cubicBezTo>
                  <a:cubicBezTo>
                    <a:pt x="1597" y="1089"/>
                    <a:pt x="1590" y="1122"/>
                    <a:pt x="1584" y="1122"/>
                  </a:cubicBezTo>
                  <a:cubicBezTo>
                    <a:pt x="1580" y="1122"/>
                    <a:pt x="1577" y="1104"/>
                    <a:pt x="1577" y="1052"/>
                  </a:cubicBezTo>
                  <a:lnTo>
                    <a:pt x="1570" y="1052"/>
                  </a:lnTo>
                  <a:cubicBezTo>
                    <a:pt x="1570" y="1101"/>
                    <a:pt x="1566" y="1110"/>
                    <a:pt x="1561" y="1110"/>
                  </a:cubicBezTo>
                  <a:cubicBezTo>
                    <a:pt x="1560" y="1110"/>
                    <a:pt x="1559" y="1109"/>
                    <a:pt x="1558" y="1109"/>
                  </a:cubicBezTo>
                  <a:cubicBezTo>
                    <a:pt x="1551" y="1109"/>
                    <a:pt x="1548" y="1109"/>
                    <a:pt x="1548" y="1049"/>
                  </a:cubicBezTo>
                  <a:cubicBezTo>
                    <a:pt x="1550" y="1019"/>
                    <a:pt x="1550" y="1005"/>
                    <a:pt x="1549" y="1005"/>
                  </a:cubicBezTo>
                  <a:lnTo>
                    <a:pt x="1549" y="1005"/>
                  </a:lnTo>
                  <a:cubicBezTo>
                    <a:pt x="1548" y="1005"/>
                    <a:pt x="1545" y="1019"/>
                    <a:pt x="1542" y="1049"/>
                  </a:cubicBezTo>
                  <a:cubicBezTo>
                    <a:pt x="1539" y="1049"/>
                    <a:pt x="1536" y="1165"/>
                    <a:pt x="1533" y="1165"/>
                  </a:cubicBezTo>
                  <a:cubicBezTo>
                    <a:pt x="1536" y="1206"/>
                    <a:pt x="1533" y="1244"/>
                    <a:pt x="1526" y="1284"/>
                  </a:cubicBezTo>
                  <a:lnTo>
                    <a:pt x="1526" y="1106"/>
                  </a:lnTo>
                  <a:cubicBezTo>
                    <a:pt x="1523" y="1106"/>
                    <a:pt x="1520" y="1106"/>
                    <a:pt x="1520" y="1165"/>
                  </a:cubicBezTo>
                  <a:cubicBezTo>
                    <a:pt x="1517" y="1106"/>
                    <a:pt x="1514" y="1106"/>
                    <a:pt x="1508" y="1103"/>
                  </a:cubicBezTo>
                  <a:cubicBezTo>
                    <a:pt x="1501" y="1103"/>
                    <a:pt x="1495" y="1103"/>
                    <a:pt x="1492" y="1159"/>
                  </a:cubicBezTo>
                  <a:cubicBezTo>
                    <a:pt x="1490" y="1100"/>
                    <a:pt x="1485" y="1070"/>
                    <a:pt x="1479" y="1070"/>
                  </a:cubicBezTo>
                  <a:cubicBezTo>
                    <a:pt x="1474" y="1070"/>
                    <a:pt x="1468" y="1099"/>
                    <a:pt x="1467" y="1156"/>
                  </a:cubicBezTo>
                  <a:cubicBezTo>
                    <a:pt x="1467" y="1186"/>
                    <a:pt x="1466" y="1200"/>
                    <a:pt x="1465" y="1200"/>
                  </a:cubicBezTo>
                  <a:cubicBezTo>
                    <a:pt x="1464" y="1200"/>
                    <a:pt x="1462" y="1186"/>
                    <a:pt x="1461" y="1156"/>
                  </a:cubicBezTo>
                  <a:cubicBezTo>
                    <a:pt x="1459" y="1126"/>
                    <a:pt x="1458" y="1111"/>
                    <a:pt x="1457" y="1111"/>
                  </a:cubicBezTo>
                  <a:cubicBezTo>
                    <a:pt x="1457" y="1111"/>
                    <a:pt x="1456" y="1126"/>
                    <a:pt x="1454" y="1156"/>
                  </a:cubicBezTo>
                  <a:cubicBezTo>
                    <a:pt x="1453" y="1172"/>
                    <a:pt x="1453" y="1178"/>
                    <a:pt x="1452" y="1178"/>
                  </a:cubicBezTo>
                  <a:cubicBezTo>
                    <a:pt x="1449" y="1178"/>
                    <a:pt x="1447" y="1136"/>
                    <a:pt x="1445" y="1093"/>
                  </a:cubicBezTo>
                  <a:cubicBezTo>
                    <a:pt x="1443" y="1025"/>
                    <a:pt x="1441" y="995"/>
                    <a:pt x="1439" y="995"/>
                  </a:cubicBezTo>
                  <a:cubicBezTo>
                    <a:pt x="1438" y="995"/>
                    <a:pt x="1437" y="1009"/>
                    <a:pt x="1436" y="1034"/>
                  </a:cubicBezTo>
                  <a:cubicBezTo>
                    <a:pt x="1430" y="1087"/>
                    <a:pt x="1424" y="1090"/>
                    <a:pt x="1421" y="1090"/>
                  </a:cubicBezTo>
                  <a:cubicBezTo>
                    <a:pt x="1420" y="1090"/>
                    <a:pt x="1420" y="1090"/>
                    <a:pt x="1420" y="1090"/>
                  </a:cubicBezTo>
                  <a:cubicBezTo>
                    <a:pt x="1414" y="1131"/>
                    <a:pt x="1410" y="1168"/>
                    <a:pt x="1414" y="1209"/>
                  </a:cubicBezTo>
                  <a:cubicBezTo>
                    <a:pt x="1414" y="1269"/>
                    <a:pt x="1410" y="1325"/>
                    <a:pt x="1410" y="1325"/>
                  </a:cubicBezTo>
                  <a:cubicBezTo>
                    <a:pt x="1408" y="1345"/>
                    <a:pt x="1407" y="1351"/>
                    <a:pt x="1406" y="1351"/>
                  </a:cubicBezTo>
                  <a:cubicBezTo>
                    <a:pt x="1405" y="1351"/>
                    <a:pt x="1405" y="1325"/>
                    <a:pt x="1407" y="1325"/>
                  </a:cubicBezTo>
                  <a:cubicBezTo>
                    <a:pt x="1414" y="1287"/>
                    <a:pt x="1414" y="1247"/>
                    <a:pt x="1407" y="1206"/>
                  </a:cubicBezTo>
                  <a:cubicBezTo>
                    <a:pt x="1404" y="1146"/>
                    <a:pt x="1398" y="1146"/>
                    <a:pt x="1395" y="1146"/>
                  </a:cubicBezTo>
                  <a:cubicBezTo>
                    <a:pt x="1392" y="1146"/>
                    <a:pt x="1385" y="1146"/>
                    <a:pt x="1382" y="1143"/>
                  </a:cubicBezTo>
                  <a:cubicBezTo>
                    <a:pt x="1378" y="1113"/>
                    <a:pt x="1374" y="1099"/>
                    <a:pt x="1372" y="1099"/>
                  </a:cubicBezTo>
                  <a:cubicBezTo>
                    <a:pt x="1371" y="1099"/>
                    <a:pt x="1370" y="1113"/>
                    <a:pt x="1370" y="1143"/>
                  </a:cubicBezTo>
                  <a:lnTo>
                    <a:pt x="1370" y="1203"/>
                  </a:lnTo>
                  <a:cubicBezTo>
                    <a:pt x="1368" y="1142"/>
                    <a:pt x="1358" y="1110"/>
                    <a:pt x="1349" y="1110"/>
                  </a:cubicBezTo>
                  <a:cubicBezTo>
                    <a:pt x="1339" y="1110"/>
                    <a:pt x="1331" y="1139"/>
                    <a:pt x="1329" y="1197"/>
                  </a:cubicBezTo>
                  <a:lnTo>
                    <a:pt x="1329" y="1137"/>
                  </a:lnTo>
                  <a:cubicBezTo>
                    <a:pt x="1329" y="1077"/>
                    <a:pt x="1326" y="1077"/>
                    <a:pt x="1320" y="1077"/>
                  </a:cubicBezTo>
                  <a:cubicBezTo>
                    <a:pt x="1316" y="1077"/>
                    <a:pt x="1304" y="1134"/>
                    <a:pt x="1295" y="1134"/>
                  </a:cubicBezTo>
                  <a:cubicBezTo>
                    <a:pt x="1292" y="1133"/>
                    <a:pt x="1290" y="1133"/>
                    <a:pt x="1288" y="1133"/>
                  </a:cubicBezTo>
                  <a:cubicBezTo>
                    <a:pt x="1279" y="1133"/>
                    <a:pt x="1273" y="1141"/>
                    <a:pt x="1273" y="1187"/>
                  </a:cubicBezTo>
                  <a:cubicBezTo>
                    <a:pt x="1269" y="1187"/>
                    <a:pt x="1269" y="1187"/>
                    <a:pt x="1269" y="1128"/>
                  </a:cubicBezTo>
                  <a:cubicBezTo>
                    <a:pt x="1273" y="1071"/>
                    <a:pt x="1269" y="1071"/>
                    <a:pt x="1266" y="1068"/>
                  </a:cubicBezTo>
                  <a:cubicBezTo>
                    <a:pt x="1263" y="1109"/>
                    <a:pt x="1263" y="1146"/>
                    <a:pt x="1263" y="1187"/>
                  </a:cubicBezTo>
                  <a:cubicBezTo>
                    <a:pt x="1263" y="1217"/>
                    <a:pt x="1262" y="1232"/>
                    <a:pt x="1261" y="1232"/>
                  </a:cubicBezTo>
                  <a:cubicBezTo>
                    <a:pt x="1259" y="1232"/>
                    <a:pt x="1257" y="1217"/>
                    <a:pt x="1254" y="1187"/>
                  </a:cubicBezTo>
                  <a:cubicBezTo>
                    <a:pt x="1251" y="1155"/>
                    <a:pt x="1246" y="1139"/>
                    <a:pt x="1241" y="1139"/>
                  </a:cubicBezTo>
                  <a:cubicBezTo>
                    <a:pt x="1236" y="1139"/>
                    <a:pt x="1232" y="1153"/>
                    <a:pt x="1229" y="1181"/>
                  </a:cubicBezTo>
                  <a:cubicBezTo>
                    <a:pt x="1226" y="1181"/>
                    <a:pt x="1222" y="1181"/>
                    <a:pt x="1222" y="1121"/>
                  </a:cubicBezTo>
                  <a:cubicBezTo>
                    <a:pt x="1221" y="1087"/>
                    <a:pt x="1218" y="1053"/>
                    <a:pt x="1214" y="1053"/>
                  </a:cubicBezTo>
                  <a:cubicBezTo>
                    <a:pt x="1212" y="1053"/>
                    <a:pt x="1209" y="1071"/>
                    <a:pt x="1207" y="1121"/>
                  </a:cubicBezTo>
                  <a:cubicBezTo>
                    <a:pt x="1204" y="1118"/>
                    <a:pt x="1204" y="1118"/>
                    <a:pt x="1204" y="1062"/>
                  </a:cubicBezTo>
                  <a:cubicBezTo>
                    <a:pt x="1202" y="1027"/>
                    <a:pt x="1201" y="992"/>
                    <a:pt x="1200" y="992"/>
                  </a:cubicBezTo>
                  <a:cubicBezTo>
                    <a:pt x="1199" y="992"/>
                    <a:pt x="1199" y="1010"/>
                    <a:pt x="1197" y="1059"/>
                  </a:cubicBezTo>
                  <a:cubicBezTo>
                    <a:pt x="1194" y="1088"/>
                    <a:pt x="1191" y="1102"/>
                    <a:pt x="1187" y="1102"/>
                  </a:cubicBezTo>
                  <a:cubicBezTo>
                    <a:pt x="1183" y="1102"/>
                    <a:pt x="1179" y="1086"/>
                    <a:pt x="1175" y="1056"/>
                  </a:cubicBezTo>
                  <a:cubicBezTo>
                    <a:pt x="1172" y="1056"/>
                    <a:pt x="1169" y="1056"/>
                    <a:pt x="1169" y="1115"/>
                  </a:cubicBezTo>
                  <a:cubicBezTo>
                    <a:pt x="1169" y="1137"/>
                    <a:pt x="1169" y="1159"/>
                    <a:pt x="1169" y="1175"/>
                  </a:cubicBezTo>
                  <a:cubicBezTo>
                    <a:pt x="1168" y="1115"/>
                    <a:pt x="1167" y="1085"/>
                    <a:pt x="1166" y="1085"/>
                  </a:cubicBezTo>
                  <a:cubicBezTo>
                    <a:pt x="1165" y="1085"/>
                    <a:pt x="1164" y="1114"/>
                    <a:pt x="1163" y="1171"/>
                  </a:cubicBezTo>
                  <a:cubicBezTo>
                    <a:pt x="1163" y="1201"/>
                    <a:pt x="1162" y="1216"/>
                    <a:pt x="1161" y="1216"/>
                  </a:cubicBezTo>
                  <a:cubicBezTo>
                    <a:pt x="1161" y="1216"/>
                    <a:pt x="1160" y="1201"/>
                    <a:pt x="1160" y="1171"/>
                  </a:cubicBezTo>
                  <a:cubicBezTo>
                    <a:pt x="1157" y="1112"/>
                    <a:pt x="1153" y="1112"/>
                    <a:pt x="1153" y="1112"/>
                  </a:cubicBezTo>
                  <a:cubicBezTo>
                    <a:pt x="1150" y="1112"/>
                    <a:pt x="1136" y="1165"/>
                    <a:pt x="1120" y="1165"/>
                  </a:cubicBezTo>
                  <a:cubicBezTo>
                    <a:pt x="1120" y="1165"/>
                    <a:pt x="1119" y="1165"/>
                    <a:pt x="1119" y="1165"/>
                  </a:cubicBezTo>
                  <a:cubicBezTo>
                    <a:pt x="1114" y="1165"/>
                    <a:pt x="1110" y="1164"/>
                    <a:pt x="1107" y="1164"/>
                  </a:cubicBezTo>
                  <a:cubicBezTo>
                    <a:pt x="1091" y="1164"/>
                    <a:pt x="1085" y="1173"/>
                    <a:pt x="1085" y="1222"/>
                  </a:cubicBezTo>
                  <a:cubicBezTo>
                    <a:pt x="1083" y="1251"/>
                    <a:pt x="1082" y="1266"/>
                    <a:pt x="1081" y="1266"/>
                  </a:cubicBezTo>
                  <a:cubicBezTo>
                    <a:pt x="1081" y="1266"/>
                    <a:pt x="1080" y="1250"/>
                    <a:pt x="1078" y="1218"/>
                  </a:cubicBezTo>
                  <a:cubicBezTo>
                    <a:pt x="1075" y="1159"/>
                    <a:pt x="1075" y="1159"/>
                    <a:pt x="1072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3" y="1159"/>
                    <a:pt x="1063" y="1159"/>
                    <a:pt x="1059" y="1159"/>
                  </a:cubicBezTo>
                  <a:cubicBezTo>
                    <a:pt x="1059" y="1129"/>
                    <a:pt x="1059" y="1114"/>
                    <a:pt x="1057" y="1114"/>
                  </a:cubicBezTo>
                  <a:cubicBezTo>
                    <a:pt x="1056" y="1114"/>
                    <a:pt x="1055" y="1128"/>
                    <a:pt x="1053" y="1156"/>
                  </a:cubicBezTo>
                  <a:cubicBezTo>
                    <a:pt x="1052" y="1215"/>
                    <a:pt x="1051" y="1245"/>
                    <a:pt x="1050" y="1245"/>
                  </a:cubicBezTo>
                  <a:cubicBezTo>
                    <a:pt x="1050" y="1245"/>
                    <a:pt x="1050" y="1215"/>
                    <a:pt x="1050" y="1156"/>
                  </a:cubicBezTo>
                  <a:cubicBezTo>
                    <a:pt x="1050" y="1114"/>
                    <a:pt x="1045" y="1072"/>
                    <a:pt x="1044" y="1072"/>
                  </a:cubicBezTo>
                  <a:lnTo>
                    <a:pt x="1044" y="1072"/>
                  </a:lnTo>
                  <a:cubicBezTo>
                    <a:pt x="1043" y="1072"/>
                    <a:pt x="1043" y="1079"/>
                    <a:pt x="1044" y="1096"/>
                  </a:cubicBezTo>
                  <a:cubicBezTo>
                    <a:pt x="1044" y="1156"/>
                    <a:pt x="1038" y="1156"/>
                    <a:pt x="1034" y="1212"/>
                  </a:cubicBezTo>
                  <a:cubicBezTo>
                    <a:pt x="1031" y="1212"/>
                    <a:pt x="1028" y="1212"/>
                    <a:pt x="1028" y="1153"/>
                  </a:cubicBezTo>
                  <a:cubicBezTo>
                    <a:pt x="1027" y="1135"/>
                    <a:pt x="1025" y="1127"/>
                    <a:pt x="1023" y="1127"/>
                  </a:cubicBezTo>
                  <a:cubicBezTo>
                    <a:pt x="1017" y="1127"/>
                    <a:pt x="1008" y="1167"/>
                    <a:pt x="1006" y="1209"/>
                  </a:cubicBezTo>
                  <a:cubicBezTo>
                    <a:pt x="1006" y="1239"/>
                    <a:pt x="1005" y="1254"/>
                    <a:pt x="1005" y="1254"/>
                  </a:cubicBezTo>
                  <a:cubicBezTo>
                    <a:pt x="1004" y="1254"/>
                    <a:pt x="1003" y="1239"/>
                    <a:pt x="1003" y="1209"/>
                  </a:cubicBezTo>
                  <a:cubicBezTo>
                    <a:pt x="1003" y="1150"/>
                    <a:pt x="1000" y="1150"/>
                    <a:pt x="997" y="1150"/>
                  </a:cubicBezTo>
                  <a:cubicBezTo>
                    <a:pt x="996" y="1167"/>
                    <a:pt x="995" y="1174"/>
                    <a:pt x="995" y="1174"/>
                  </a:cubicBezTo>
                  <a:cubicBezTo>
                    <a:pt x="994" y="1174"/>
                    <a:pt x="994" y="1132"/>
                    <a:pt x="994" y="1090"/>
                  </a:cubicBezTo>
                  <a:cubicBezTo>
                    <a:pt x="997" y="1030"/>
                    <a:pt x="994" y="1030"/>
                    <a:pt x="987" y="1030"/>
                  </a:cubicBezTo>
                  <a:cubicBezTo>
                    <a:pt x="985" y="1076"/>
                    <a:pt x="976" y="1085"/>
                    <a:pt x="968" y="1085"/>
                  </a:cubicBezTo>
                  <a:cubicBezTo>
                    <a:pt x="966" y="1085"/>
                    <a:pt x="964" y="1084"/>
                    <a:pt x="962" y="1084"/>
                  </a:cubicBezTo>
                  <a:cubicBezTo>
                    <a:pt x="947" y="1084"/>
                    <a:pt x="944" y="1140"/>
                    <a:pt x="937" y="1259"/>
                  </a:cubicBezTo>
                  <a:lnTo>
                    <a:pt x="934" y="1375"/>
                  </a:lnTo>
                  <a:lnTo>
                    <a:pt x="934" y="1259"/>
                  </a:lnTo>
                  <a:cubicBezTo>
                    <a:pt x="934" y="1200"/>
                    <a:pt x="931" y="1081"/>
                    <a:pt x="931" y="1081"/>
                  </a:cubicBezTo>
                  <a:cubicBezTo>
                    <a:pt x="925" y="1118"/>
                    <a:pt x="925" y="1159"/>
                    <a:pt x="928" y="1200"/>
                  </a:cubicBezTo>
                  <a:cubicBezTo>
                    <a:pt x="928" y="1227"/>
                    <a:pt x="927" y="1242"/>
                    <a:pt x="926" y="1242"/>
                  </a:cubicBezTo>
                  <a:cubicBezTo>
                    <a:pt x="924" y="1242"/>
                    <a:pt x="922" y="1227"/>
                    <a:pt x="918" y="1197"/>
                  </a:cubicBezTo>
                  <a:cubicBezTo>
                    <a:pt x="915" y="1167"/>
                    <a:pt x="913" y="1152"/>
                    <a:pt x="911" y="1152"/>
                  </a:cubicBezTo>
                  <a:cubicBezTo>
                    <a:pt x="909" y="1152"/>
                    <a:pt x="907" y="1167"/>
                    <a:pt x="906" y="1197"/>
                  </a:cubicBezTo>
                  <a:cubicBezTo>
                    <a:pt x="903" y="1193"/>
                    <a:pt x="900" y="1193"/>
                    <a:pt x="897" y="1134"/>
                  </a:cubicBezTo>
                  <a:cubicBezTo>
                    <a:pt x="893" y="1134"/>
                    <a:pt x="893" y="1134"/>
                    <a:pt x="893" y="1193"/>
                  </a:cubicBezTo>
                  <a:cubicBezTo>
                    <a:pt x="893" y="1223"/>
                    <a:pt x="893" y="1238"/>
                    <a:pt x="891" y="1238"/>
                  </a:cubicBezTo>
                  <a:cubicBezTo>
                    <a:pt x="890" y="1238"/>
                    <a:pt x="889" y="1223"/>
                    <a:pt x="887" y="1193"/>
                  </a:cubicBezTo>
                  <a:cubicBezTo>
                    <a:pt x="885" y="1123"/>
                    <a:pt x="881" y="1093"/>
                    <a:pt x="878" y="1093"/>
                  </a:cubicBezTo>
                  <a:cubicBezTo>
                    <a:pt x="876" y="1093"/>
                    <a:pt x="875" y="1107"/>
                    <a:pt x="875" y="1131"/>
                  </a:cubicBezTo>
                  <a:cubicBezTo>
                    <a:pt x="875" y="1190"/>
                    <a:pt x="871" y="1190"/>
                    <a:pt x="868" y="1190"/>
                  </a:cubicBezTo>
                  <a:cubicBezTo>
                    <a:pt x="865" y="1190"/>
                    <a:pt x="862" y="1190"/>
                    <a:pt x="859" y="1247"/>
                  </a:cubicBezTo>
                  <a:lnTo>
                    <a:pt x="853" y="1247"/>
                  </a:lnTo>
                  <a:cubicBezTo>
                    <a:pt x="850" y="1228"/>
                    <a:pt x="850" y="1206"/>
                    <a:pt x="856" y="1187"/>
                  </a:cubicBezTo>
                  <a:lnTo>
                    <a:pt x="853" y="1128"/>
                  </a:lnTo>
                  <a:cubicBezTo>
                    <a:pt x="846" y="1128"/>
                    <a:pt x="843" y="1128"/>
                    <a:pt x="840" y="1187"/>
                  </a:cubicBezTo>
                  <a:cubicBezTo>
                    <a:pt x="839" y="1245"/>
                    <a:pt x="838" y="1274"/>
                    <a:pt x="837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5" y="1102"/>
                    <a:pt x="833" y="1102"/>
                  </a:cubicBezTo>
                  <a:cubicBezTo>
                    <a:pt x="833" y="1102"/>
                    <a:pt x="832" y="1108"/>
                    <a:pt x="831" y="1124"/>
                  </a:cubicBezTo>
                  <a:cubicBezTo>
                    <a:pt x="829" y="1175"/>
                    <a:pt x="828" y="1193"/>
                    <a:pt x="827" y="1193"/>
                  </a:cubicBezTo>
                  <a:cubicBezTo>
                    <a:pt x="825" y="1193"/>
                    <a:pt x="824" y="1159"/>
                    <a:pt x="824" y="1124"/>
                  </a:cubicBezTo>
                  <a:cubicBezTo>
                    <a:pt x="826" y="1065"/>
                    <a:pt x="827" y="1035"/>
                    <a:pt x="826" y="1035"/>
                  </a:cubicBezTo>
                  <a:lnTo>
                    <a:pt x="826" y="1035"/>
                  </a:lnTo>
                  <a:cubicBezTo>
                    <a:pt x="824" y="1035"/>
                    <a:pt x="821" y="1065"/>
                    <a:pt x="815" y="1124"/>
                  </a:cubicBezTo>
                  <a:cubicBezTo>
                    <a:pt x="815" y="1124"/>
                    <a:pt x="815" y="1124"/>
                    <a:pt x="815" y="1124"/>
                  </a:cubicBezTo>
                  <a:cubicBezTo>
                    <a:pt x="808" y="1124"/>
                    <a:pt x="797" y="1178"/>
                    <a:pt x="788" y="1178"/>
                  </a:cubicBezTo>
                  <a:cubicBezTo>
                    <a:pt x="787" y="1178"/>
                    <a:pt x="787" y="1178"/>
                    <a:pt x="787" y="1178"/>
                  </a:cubicBezTo>
                  <a:cubicBezTo>
                    <a:pt x="774" y="1178"/>
                    <a:pt x="768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4" y="1175"/>
                    <a:pt x="761" y="1175"/>
                    <a:pt x="752" y="1175"/>
                  </a:cubicBezTo>
                  <a:cubicBezTo>
                    <a:pt x="750" y="1156"/>
                    <a:pt x="747" y="1148"/>
                    <a:pt x="745" y="1148"/>
                  </a:cubicBezTo>
                  <a:cubicBezTo>
                    <a:pt x="739" y="1148"/>
                    <a:pt x="736" y="1189"/>
                    <a:pt x="734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5" y="1328"/>
                    <a:pt x="733" y="1313"/>
                    <a:pt x="730" y="1287"/>
                  </a:cubicBezTo>
                  <a:cubicBezTo>
                    <a:pt x="727" y="1250"/>
                    <a:pt x="724" y="1209"/>
                    <a:pt x="727" y="1171"/>
                  </a:cubicBezTo>
                  <a:cubicBezTo>
                    <a:pt x="727" y="1131"/>
                    <a:pt x="727" y="1090"/>
                    <a:pt x="721" y="1052"/>
                  </a:cubicBezTo>
                  <a:cubicBezTo>
                    <a:pt x="720" y="1052"/>
                    <a:pt x="720" y="1051"/>
                    <a:pt x="719" y="1051"/>
                  </a:cubicBezTo>
                  <a:cubicBezTo>
                    <a:pt x="717" y="1051"/>
                    <a:pt x="715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8" y="1168"/>
                    <a:pt x="705" y="1225"/>
                  </a:cubicBezTo>
                  <a:cubicBezTo>
                    <a:pt x="705" y="1284"/>
                    <a:pt x="702" y="1284"/>
                    <a:pt x="699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7" y="1046"/>
                    <a:pt x="687" y="1046"/>
                  </a:cubicBezTo>
                  <a:cubicBezTo>
                    <a:pt x="683" y="1065"/>
                    <a:pt x="683" y="1087"/>
                    <a:pt x="683" y="1106"/>
                  </a:cubicBezTo>
                  <a:cubicBezTo>
                    <a:pt x="683" y="1148"/>
                    <a:pt x="646" y="1154"/>
                    <a:pt x="621" y="1154"/>
                  </a:cubicBezTo>
                  <a:cubicBezTo>
                    <a:pt x="610" y="1154"/>
                    <a:pt x="602" y="1153"/>
                    <a:pt x="599" y="1153"/>
                  </a:cubicBezTo>
                  <a:cubicBezTo>
                    <a:pt x="596" y="1122"/>
                    <a:pt x="592" y="1106"/>
                    <a:pt x="589" y="1106"/>
                  </a:cubicBezTo>
                  <a:cubicBezTo>
                    <a:pt x="586" y="1106"/>
                    <a:pt x="585" y="1121"/>
                    <a:pt x="586" y="1150"/>
                  </a:cubicBezTo>
                  <a:cubicBezTo>
                    <a:pt x="586" y="1203"/>
                    <a:pt x="573" y="1206"/>
                    <a:pt x="557" y="1206"/>
                  </a:cubicBezTo>
                  <a:cubicBezTo>
                    <a:pt x="555" y="1206"/>
                    <a:pt x="554" y="1206"/>
                    <a:pt x="552" y="1206"/>
                  </a:cubicBezTo>
                  <a:cubicBezTo>
                    <a:pt x="547" y="1205"/>
                    <a:pt x="542" y="1205"/>
                    <a:pt x="538" y="1205"/>
                  </a:cubicBezTo>
                  <a:cubicBezTo>
                    <a:pt x="524" y="1205"/>
                    <a:pt x="514" y="1213"/>
                    <a:pt x="514" y="1259"/>
                  </a:cubicBezTo>
                  <a:lnTo>
                    <a:pt x="505" y="1256"/>
                  </a:lnTo>
                  <a:cubicBezTo>
                    <a:pt x="499" y="1256"/>
                    <a:pt x="493" y="1313"/>
                    <a:pt x="489" y="1313"/>
                  </a:cubicBezTo>
                  <a:cubicBezTo>
                    <a:pt x="489" y="1313"/>
                    <a:pt x="489" y="1313"/>
                    <a:pt x="489" y="1312"/>
                  </a:cubicBezTo>
                  <a:cubicBezTo>
                    <a:pt x="488" y="1342"/>
                    <a:pt x="486" y="1357"/>
                    <a:pt x="485" y="1357"/>
                  </a:cubicBezTo>
                  <a:cubicBezTo>
                    <a:pt x="484" y="1357"/>
                    <a:pt x="484" y="1342"/>
                    <a:pt x="486" y="1312"/>
                  </a:cubicBezTo>
                  <a:cubicBezTo>
                    <a:pt x="489" y="1275"/>
                    <a:pt x="486" y="1234"/>
                    <a:pt x="483" y="1193"/>
                  </a:cubicBezTo>
                  <a:cubicBezTo>
                    <a:pt x="477" y="1234"/>
                    <a:pt x="473" y="1272"/>
                    <a:pt x="477" y="1312"/>
                  </a:cubicBezTo>
                  <a:cubicBezTo>
                    <a:pt x="477" y="1372"/>
                    <a:pt x="473" y="1372"/>
                    <a:pt x="473" y="1372"/>
                  </a:cubicBezTo>
                  <a:cubicBezTo>
                    <a:pt x="470" y="1372"/>
                    <a:pt x="470" y="1372"/>
                    <a:pt x="470" y="1312"/>
                  </a:cubicBezTo>
                  <a:cubicBezTo>
                    <a:pt x="470" y="1253"/>
                    <a:pt x="470" y="1193"/>
                    <a:pt x="470" y="1193"/>
                  </a:cubicBezTo>
                  <a:lnTo>
                    <a:pt x="467" y="1193"/>
                  </a:lnTo>
                  <a:cubicBezTo>
                    <a:pt x="467" y="1253"/>
                    <a:pt x="464" y="1253"/>
                    <a:pt x="464" y="1253"/>
                  </a:cubicBezTo>
                  <a:cubicBezTo>
                    <a:pt x="461" y="1250"/>
                    <a:pt x="461" y="1250"/>
                    <a:pt x="461" y="1134"/>
                  </a:cubicBezTo>
                  <a:cubicBezTo>
                    <a:pt x="461" y="1074"/>
                    <a:pt x="460" y="1044"/>
                    <a:pt x="459" y="1044"/>
                  </a:cubicBezTo>
                  <a:cubicBezTo>
                    <a:pt x="458" y="1044"/>
                    <a:pt x="456" y="1073"/>
                    <a:pt x="455" y="1131"/>
                  </a:cubicBezTo>
                  <a:lnTo>
                    <a:pt x="448" y="1190"/>
                  </a:lnTo>
                  <a:cubicBezTo>
                    <a:pt x="447" y="1153"/>
                    <a:pt x="446" y="1139"/>
                    <a:pt x="445" y="1139"/>
                  </a:cubicBezTo>
                  <a:cubicBezTo>
                    <a:pt x="442" y="1139"/>
                    <a:pt x="438" y="1208"/>
                    <a:pt x="436" y="1247"/>
                  </a:cubicBezTo>
                  <a:cubicBezTo>
                    <a:pt x="434" y="1187"/>
                    <a:pt x="433" y="1157"/>
                    <a:pt x="431" y="1157"/>
                  </a:cubicBezTo>
                  <a:cubicBezTo>
                    <a:pt x="430" y="1157"/>
                    <a:pt x="428" y="1187"/>
                    <a:pt x="426" y="1247"/>
                  </a:cubicBezTo>
                  <a:cubicBezTo>
                    <a:pt x="426" y="1276"/>
                    <a:pt x="426" y="1291"/>
                    <a:pt x="424" y="1291"/>
                  </a:cubicBezTo>
                  <a:cubicBezTo>
                    <a:pt x="423" y="1291"/>
                    <a:pt x="422" y="1276"/>
                    <a:pt x="420" y="1247"/>
                  </a:cubicBezTo>
                  <a:cubicBezTo>
                    <a:pt x="417" y="1187"/>
                    <a:pt x="414" y="1184"/>
                    <a:pt x="408" y="1184"/>
                  </a:cubicBezTo>
                  <a:cubicBezTo>
                    <a:pt x="405" y="1230"/>
                    <a:pt x="391" y="1239"/>
                    <a:pt x="374" y="1239"/>
                  </a:cubicBezTo>
                  <a:cubicBezTo>
                    <a:pt x="369" y="1239"/>
                    <a:pt x="363" y="1238"/>
                    <a:pt x="358" y="1237"/>
                  </a:cubicBezTo>
                  <a:cubicBezTo>
                    <a:pt x="351" y="1237"/>
                    <a:pt x="345" y="1236"/>
                    <a:pt x="340" y="1236"/>
                  </a:cubicBezTo>
                  <a:cubicBezTo>
                    <a:pt x="322" y="1236"/>
                    <a:pt x="311" y="1244"/>
                    <a:pt x="311" y="1291"/>
                  </a:cubicBezTo>
                  <a:cubicBezTo>
                    <a:pt x="307" y="1287"/>
                    <a:pt x="307" y="1287"/>
                    <a:pt x="304" y="1228"/>
                  </a:cubicBezTo>
                  <a:cubicBezTo>
                    <a:pt x="304" y="1204"/>
                    <a:pt x="304" y="1190"/>
                    <a:pt x="303" y="1190"/>
                  </a:cubicBezTo>
                  <a:cubicBezTo>
                    <a:pt x="302" y="1190"/>
                    <a:pt x="300" y="1218"/>
                    <a:pt x="298" y="1287"/>
                  </a:cubicBezTo>
                  <a:cubicBezTo>
                    <a:pt x="296" y="1322"/>
                    <a:pt x="295" y="1356"/>
                    <a:pt x="295" y="1356"/>
                  </a:cubicBezTo>
                  <a:cubicBezTo>
                    <a:pt x="295" y="1356"/>
                    <a:pt x="295" y="1338"/>
                    <a:pt x="295" y="1287"/>
                  </a:cubicBezTo>
                  <a:cubicBezTo>
                    <a:pt x="295" y="1228"/>
                    <a:pt x="289" y="1228"/>
                    <a:pt x="276" y="1225"/>
                  </a:cubicBezTo>
                  <a:cubicBezTo>
                    <a:pt x="275" y="1225"/>
                    <a:pt x="274" y="1225"/>
                    <a:pt x="273" y="1225"/>
                  </a:cubicBezTo>
                  <a:cubicBezTo>
                    <a:pt x="264" y="1225"/>
                    <a:pt x="254" y="1227"/>
                    <a:pt x="254" y="1281"/>
                  </a:cubicBezTo>
                  <a:cubicBezTo>
                    <a:pt x="251" y="1311"/>
                    <a:pt x="249" y="1326"/>
                    <a:pt x="249" y="1326"/>
                  </a:cubicBezTo>
                  <a:cubicBezTo>
                    <a:pt x="249" y="1326"/>
                    <a:pt x="249" y="1311"/>
                    <a:pt x="251" y="1281"/>
                  </a:cubicBezTo>
                  <a:cubicBezTo>
                    <a:pt x="253" y="1207"/>
                    <a:pt x="248" y="1156"/>
                    <a:pt x="241" y="1156"/>
                  </a:cubicBezTo>
                  <a:cubicBezTo>
                    <a:pt x="237" y="1156"/>
                    <a:pt x="233" y="1175"/>
                    <a:pt x="229" y="1218"/>
                  </a:cubicBezTo>
                  <a:cubicBezTo>
                    <a:pt x="226" y="1218"/>
                    <a:pt x="223" y="1218"/>
                    <a:pt x="223" y="1159"/>
                  </a:cubicBezTo>
                  <a:cubicBezTo>
                    <a:pt x="220" y="1159"/>
                    <a:pt x="216" y="1159"/>
                    <a:pt x="207" y="1215"/>
                  </a:cubicBezTo>
                  <a:lnTo>
                    <a:pt x="185" y="1212"/>
                  </a:lnTo>
                  <a:cubicBezTo>
                    <a:pt x="179" y="1212"/>
                    <a:pt x="173" y="1269"/>
                    <a:pt x="173" y="1269"/>
                  </a:cubicBezTo>
                  <a:lnTo>
                    <a:pt x="169" y="1269"/>
                  </a:lnTo>
                  <a:cubicBezTo>
                    <a:pt x="169" y="1209"/>
                    <a:pt x="154" y="1209"/>
                    <a:pt x="132" y="1206"/>
                  </a:cubicBezTo>
                  <a:cubicBezTo>
                    <a:pt x="110" y="1203"/>
                    <a:pt x="91" y="1200"/>
                    <a:pt x="88" y="1140"/>
                  </a:cubicBezTo>
                  <a:cubicBezTo>
                    <a:pt x="88" y="1140"/>
                    <a:pt x="85" y="1140"/>
                    <a:pt x="82" y="1197"/>
                  </a:cubicBezTo>
                  <a:cubicBezTo>
                    <a:pt x="80" y="1266"/>
                    <a:pt x="78" y="1295"/>
                    <a:pt x="76" y="1295"/>
                  </a:cubicBezTo>
                  <a:cubicBezTo>
                    <a:pt x="75" y="1295"/>
                    <a:pt x="74" y="1281"/>
                    <a:pt x="72" y="1256"/>
                  </a:cubicBezTo>
                  <a:cubicBezTo>
                    <a:pt x="71" y="1196"/>
                    <a:pt x="67" y="1165"/>
                    <a:pt x="63" y="1165"/>
                  </a:cubicBezTo>
                  <a:cubicBezTo>
                    <a:pt x="59" y="1165"/>
                    <a:pt x="55" y="1194"/>
                    <a:pt x="54" y="1253"/>
                  </a:cubicBezTo>
                  <a:lnTo>
                    <a:pt x="54" y="1193"/>
                  </a:lnTo>
                  <a:cubicBezTo>
                    <a:pt x="52" y="1148"/>
                    <a:pt x="50" y="1128"/>
                    <a:pt x="48" y="1128"/>
                  </a:cubicBezTo>
                  <a:cubicBezTo>
                    <a:pt x="44" y="1128"/>
                    <a:pt x="40" y="1178"/>
                    <a:pt x="38" y="1250"/>
                  </a:cubicBezTo>
                  <a:cubicBezTo>
                    <a:pt x="36" y="1208"/>
                    <a:pt x="33" y="1166"/>
                    <a:pt x="31" y="1166"/>
                  </a:cubicBezTo>
                  <a:cubicBezTo>
                    <a:pt x="30" y="1166"/>
                    <a:pt x="29" y="1173"/>
                    <a:pt x="28" y="1190"/>
                  </a:cubicBezTo>
                  <a:cubicBezTo>
                    <a:pt x="25" y="1190"/>
                    <a:pt x="25" y="1190"/>
                    <a:pt x="25" y="1071"/>
                  </a:cubicBezTo>
                  <a:cubicBezTo>
                    <a:pt x="28" y="1034"/>
                    <a:pt x="28" y="993"/>
                    <a:pt x="25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8" y="2105"/>
                  </a:cubicBezTo>
                  <a:cubicBezTo>
                    <a:pt x="1919" y="2106"/>
                    <a:pt x="1920" y="2106"/>
                    <a:pt x="1921" y="2106"/>
                  </a:cubicBezTo>
                  <a:cubicBezTo>
                    <a:pt x="1924" y="2106"/>
                    <a:pt x="1924" y="2097"/>
                    <a:pt x="1921" y="2049"/>
                  </a:cubicBezTo>
                  <a:lnTo>
                    <a:pt x="1915" y="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53"/>
            <p:cNvSpPr/>
            <p:nvPr/>
          </p:nvSpPr>
          <p:spPr>
            <a:xfrm>
              <a:off x="4574212" y="3386141"/>
              <a:ext cx="56360" cy="44626"/>
            </a:xfrm>
            <a:custGeom>
              <a:avLst/>
              <a:gdLst/>
              <a:ahLst/>
              <a:cxnLst/>
              <a:rect l="l" t="t" r="r" b="b"/>
              <a:pathLst>
                <a:path w="2661" h="2107" extrusionOk="0">
                  <a:moveTo>
                    <a:pt x="1920" y="1"/>
                  </a:moveTo>
                  <a:cubicBezTo>
                    <a:pt x="1919" y="1"/>
                    <a:pt x="1917" y="29"/>
                    <a:pt x="1915" y="97"/>
                  </a:cubicBezTo>
                  <a:cubicBezTo>
                    <a:pt x="1915" y="156"/>
                    <a:pt x="1915" y="156"/>
                    <a:pt x="1919" y="156"/>
                  </a:cubicBezTo>
                  <a:cubicBezTo>
                    <a:pt x="1919" y="156"/>
                    <a:pt x="1922" y="97"/>
                    <a:pt x="1922" y="40"/>
                  </a:cubicBezTo>
                  <a:cubicBezTo>
                    <a:pt x="1922" y="15"/>
                    <a:pt x="1921" y="1"/>
                    <a:pt x="1920" y="1"/>
                  </a:cubicBezTo>
                  <a:close/>
                  <a:moveTo>
                    <a:pt x="2608" y="491"/>
                  </a:moveTo>
                  <a:cubicBezTo>
                    <a:pt x="2605" y="529"/>
                    <a:pt x="2602" y="570"/>
                    <a:pt x="2605" y="607"/>
                  </a:cubicBezTo>
                  <a:lnTo>
                    <a:pt x="2608" y="607"/>
                  </a:lnTo>
                  <a:cubicBezTo>
                    <a:pt x="2608" y="607"/>
                    <a:pt x="2611" y="551"/>
                    <a:pt x="2611" y="491"/>
                  </a:cubicBezTo>
                  <a:close/>
                  <a:moveTo>
                    <a:pt x="764" y="1019"/>
                  </a:moveTo>
                  <a:cubicBezTo>
                    <a:pt x="764" y="1019"/>
                    <a:pt x="764" y="1031"/>
                    <a:pt x="765" y="1050"/>
                  </a:cubicBezTo>
                  <a:lnTo>
                    <a:pt x="765" y="1050"/>
                  </a:lnTo>
                  <a:cubicBezTo>
                    <a:pt x="765" y="1029"/>
                    <a:pt x="764" y="1019"/>
                    <a:pt x="764" y="1019"/>
                  </a:cubicBezTo>
                  <a:close/>
                  <a:moveTo>
                    <a:pt x="765" y="1050"/>
                  </a:moveTo>
                  <a:cubicBezTo>
                    <a:pt x="765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5" y="1053"/>
                    <a:pt x="765" y="1050"/>
                  </a:cubicBezTo>
                  <a:close/>
                  <a:moveTo>
                    <a:pt x="2065" y="1096"/>
                  </a:moveTo>
                  <a:cubicBezTo>
                    <a:pt x="2065" y="1096"/>
                    <a:pt x="2066" y="1103"/>
                    <a:pt x="2066" y="1121"/>
                  </a:cubicBezTo>
                  <a:lnTo>
                    <a:pt x="2066" y="1124"/>
                  </a:lnTo>
                  <a:cubicBezTo>
                    <a:pt x="2069" y="1143"/>
                    <a:pt x="2066" y="1162"/>
                    <a:pt x="2060" y="1181"/>
                  </a:cubicBezTo>
                  <a:lnTo>
                    <a:pt x="2060" y="1121"/>
                  </a:lnTo>
                  <a:cubicBezTo>
                    <a:pt x="2062" y="1121"/>
                    <a:pt x="2064" y="1096"/>
                    <a:pt x="2065" y="1096"/>
                  </a:cubicBezTo>
                  <a:close/>
                  <a:moveTo>
                    <a:pt x="2364" y="1046"/>
                  </a:moveTo>
                  <a:cubicBezTo>
                    <a:pt x="2360" y="1065"/>
                    <a:pt x="2357" y="1084"/>
                    <a:pt x="2357" y="1106"/>
                  </a:cubicBezTo>
                  <a:cubicBezTo>
                    <a:pt x="2357" y="1165"/>
                    <a:pt x="2360" y="1165"/>
                    <a:pt x="2364" y="1165"/>
                  </a:cubicBezTo>
                  <a:cubicBezTo>
                    <a:pt x="2365" y="1183"/>
                    <a:pt x="2367" y="1190"/>
                    <a:pt x="2368" y="1190"/>
                  </a:cubicBezTo>
                  <a:cubicBezTo>
                    <a:pt x="2371" y="1190"/>
                    <a:pt x="2373" y="1148"/>
                    <a:pt x="2373" y="1106"/>
                  </a:cubicBezTo>
                  <a:cubicBezTo>
                    <a:pt x="2373" y="1049"/>
                    <a:pt x="2370" y="1046"/>
                    <a:pt x="2364" y="1046"/>
                  </a:cubicBezTo>
                  <a:close/>
                  <a:moveTo>
                    <a:pt x="734" y="1231"/>
                  </a:moveTo>
                  <a:cubicBezTo>
                    <a:pt x="732" y="1231"/>
                    <a:pt x="731" y="1256"/>
                    <a:pt x="732" y="1256"/>
                  </a:cubicBezTo>
                  <a:cubicBezTo>
                    <a:pt x="732" y="1256"/>
                    <a:pt x="733" y="1250"/>
                    <a:pt x="734" y="1231"/>
                  </a:cubicBezTo>
                  <a:close/>
                  <a:moveTo>
                    <a:pt x="2392" y="1168"/>
                  </a:moveTo>
                  <a:cubicBezTo>
                    <a:pt x="2392" y="1209"/>
                    <a:pt x="2389" y="1247"/>
                    <a:pt x="2382" y="1284"/>
                  </a:cubicBezTo>
                  <a:cubicBezTo>
                    <a:pt x="2379" y="1247"/>
                    <a:pt x="2379" y="1206"/>
                    <a:pt x="2385" y="1168"/>
                  </a:cubicBezTo>
                  <a:close/>
                  <a:moveTo>
                    <a:pt x="1621" y="1178"/>
                  </a:moveTo>
                  <a:lnTo>
                    <a:pt x="1624" y="1237"/>
                  </a:lnTo>
                  <a:lnTo>
                    <a:pt x="1621" y="1297"/>
                  </a:lnTo>
                  <a:lnTo>
                    <a:pt x="1618" y="1297"/>
                  </a:lnTo>
                  <a:cubicBezTo>
                    <a:pt x="1615" y="1256"/>
                    <a:pt x="1618" y="1218"/>
                    <a:pt x="1621" y="1178"/>
                  </a:cubicBezTo>
                  <a:close/>
                  <a:moveTo>
                    <a:pt x="1894" y="1249"/>
                  </a:moveTo>
                  <a:cubicBezTo>
                    <a:pt x="1896" y="1249"/>
                    <a:pt x="1898" y="1276"/>
                    <a:pt x="1900" y="1278"/>
                  </a:cubicBezTo>
                  <a:cubicBezTo>
                    <a:pt x="1902" y="1326"/>
                    <a:pt x="1903" y="1335"/>
                    <a:pt x="1899" y="1335"/>
                  </a:cubicBezTo>
                  <a:cubicBezTo>
                    <a:pt x="1899" y="1335"/>
                    <a:pt x="1898" y="1335"/>
                    <a:pt x="1897" y="1334"/>
                  </a:cubicBezTo>
                  <a:cubicBezTo>
                    <a:pt x="1897" y="1316"/>
                    <a:pt x="1893" y="1297"/>
                    <a:pt x="1893" y="1275"/>
                  </a:cubicBezTo>
                  <a:cubicBezTo>
                    <a:pt x="1893" y="1255"/>
                    <a:pt x="1894" y="1249"/>
                    <a:pt x="1894" y="1249"/>
                  </a:cubicBezTo>
                  <a:close/>
                  <a:moveTo>
                    <a:pt x="1546" y="1168"/>
                  </a:moveTo>
                  <a:cubicBezTo>
                    <a:pt x="1549" y="1168"/>
                    <a:pt x="1546" y="1284"/>
                    <a:pt x="1546" y="1344"/>
                  </a:cubicBezTo>
                  <a:cubicBezTo>
                    <a:pt x="1542" y="1344"/>
                    <a:pt x="1542" y="1344"/>
                    <a:pt x="1542" y="1284"/>
                  </a:cubicBezTo>
                  <a:cubicBezTo>
                    <a:pt x="1542" y="1225"/>
                    <a:pt x="1546" y="1168"/>
                    <a:pt x="1546" y="1168"/>
                  </a:cubicBezTo>
                  <a:close/>
                  <a:moveTo>
                    <a:pt x="1953" y="1225"/>
                  </a:moveTo>
                  <a:cubicBezTo>
                    <a:pt x="1959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3" y="1344"/>
                    <a:pt x="1950" y="1344"/>
                    <a:pt x="1950" y="1284"/>
                  </a:cubicBezTo>
                  <a:cubicBezTo>
                    <a:pt x="1950" y="1265"/>
                    <a:pt x="1953" y="1244"/>
                    <a:pt x="1953" y="1225"/>
                  </a:cubicBezTo>
                  <a:close/>
                  <a:moveTo>
                    <a:pt x="728" y="1287"/>
                  </a:moveTo>
                  <a:lnTo>
                    <a:pt x="731" y="1347"/>
                  </a:lnTo>
                  <a:lnTo>
                    <a:pt x="728" y="1347"/>
                  </a:lnTo>
                  <a:cubicBezTo>
                    <a:pt x="725" y="1347"/>
                    <a:pt x="725" y="1347"/>
                    <a:pt x="725" y="1287"/>
                  </a:cubicBezTo>
                  <a:close/>
                  <a:moveTo>
                    <a:pt x="1806" y="1322"/>
                  </a:moveTo>
                  <a:cubicBezTo>
                    <a:pt x="1806" y="1342"/>
                    <a:pt x="1805" y="1348"/>
                    <a:pt x="1805" y="1348"/>
                  </a:cubicBezTo>
                  <a:cubicBezTo>
                    <a:pt x="1804" y="1348"/>
                    <a:pt x="1804" y="1322"/>
                    <a:pt x="1806" y="1322"/>
                  </a:cubicBezTo>
                  <a:close/>
                  <a:moveTo>
                    <a:pt x="756" y="1291"/>
                  </a:moveTo>
                  <a:lnTo>
                    <a:pt x="759" y="1294"/>
                  </a:lnTo>
                  <a:lnTo>
                    <a:pt x="762" y="1353"/>
                  </a:lnTo>
                  <a:lnTo>
                    <a:pt x="759" y="1350"/>
                  </a:lnTo>
                  <a:cubicBezTo>
                    <a:pt x="756" y="1350"/>
                    <a:pt x="756" y="1350"/>
                    <a:pt x="756" y="1291"/>
                  </a:cubicBezTo>
                  <a:close/>
                  <a:moveTo>
                    <a:pt x="1235" y="1240"/>
                  </a:moveTo>
                  <a:cubicBezTo>
                    <a:pt x="1238" y="1281"/>
                    <a:pt x="1238" y="1322"/>
                    <a:pt x="1232" y="1359"/>
                  </a:cubicBezTo>
                  <a:cubicBezTo>
                    <a:pt x="1226" y="1359"/>
                    <a:pt x="1226" y="1359"/>
                    <a:pt x="1226" y="1300"/>
                  </a:cubicBezTo>
                  <a:cubicBezTo>
                    <a:pt x="1226" y="1240"/>
                    <a:pt x="1232" y="1240"/>
                    <a:pt x="1235" y="1240"/>
                  </a:cubicBezTo>
                  <a:close/>
                  <a:moveTo>
                    <a:pt x="2128" y="1250"/>
                  </a:moveTo>
                  <a:cubicBezTo>
                    <a:pt x="2128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22" y="1328"/>
                    <a:pt x="2122" y="1287"/>
                    <a:pt x="2125" y="1250"/>
                  </a:cubicBezTo>
                  <a:close/>
                  <a:moveTo>
                    <a:pt x="1452" y="1272"/>
                  </a:moveTo>
                  <a:lnTo>
                    <a:pt x="1455" y="1331"/>
                  </a:lnTo>
                  <a:lnTo>
                    <a:pt x="1452" y="1391"/>
                  </a:lnTo>
                  <a:lnTo>
                    <a:pt x="1448" y="1391"/>
                  </a:lnTo>
                  <a:cubicBezTo>
                    <a:pt x="1445" y="1350"/>
                    <a:pt x="1448" y="1312"/>
                    <a:pt x="1452" y="1272"/>
                  </a:cubicBezTo>
                  <a:close/>
                  <a:moveTo>
                    <a:pt x="780" y="1296"/>
                  </a:moveTo>
                  <a:cubicBezTo>
                    <a:pt x="780" y="1296"/>
                    <a:pt x="780" y="1296"/>
                    <a:pt x="781" y="1297"/>
                  </a:cubicBezTo>
                  <a:cubicBezTo>
                    <a:pt x="787" y="1297"/>
                    <a:pt x="787" y="1297"/>
                    <a:pt x="784" y="1356"/>
                  </a:cubicBezTo>
                  <a:cubicBezTo>
                    <a:pt x="783" y="1384"/>
                    <a:pt x="781" y="1398"/>
                    <a:pt x="780" y="1398"/>
                  </a:cubicBezTo>
                  <a:cubicBezTo>
                    <a:pt x="779" y="1398"/>
                    <a:pt x="778" y="1383"/>
                    <a:pt x="778" y="1353"/>
                  </a:cubicBezTo>
                  <a:cubicBezTo>
                    <a:pt x="778" y="1305"/>
                    <a:pt x="778" y="1296"/>
                    <a:pt x="780" y="1296"/>
                  </a:cubicBezTo>
                  <a:close/>
                  <a:moveTo>
                    <a:pt x="1104" y="1281"/>
                  </a:moveTo>
                  <a:lnTo>
                    <a:pt x="1107" y="1284"/>
                  </a:lnTo>
                  <a:cubicBezTo>
                    <a:pt x="1107" y="1341"/>
                    <a:pt x="1104" y="1400"/>
                    <a:pt x="1104" y="1400"/>
                  </a:cubicBezTo>
                  <a:lnTo>
                    <a:pt x="1101" y="1400"/>
                  </a:lnTo>
                  <a:cubicBezTo>
                    <a:pt x="1101" y="1359"/>
                    <a:pt x="1101" y="1322"/>
                    <a:pt x="1104" y="1281"/>
                  </a:cubicBezTo>
                  <a:close/>
                  <a:moveTo>
                    <a:pt x="1825" y="1325"/>
                  </a:moveTo>
                  <a:lnTo>
                    <a:pt x="1828" y="1385"/>
                  </a:lnTo>
                  <a:lnTo>
                    <a:pt x="1821" y="1444"/>
                  </a:lnTo>
                  <a:cubicBezTo>
                    <a:pt x="1818" y="1403"/>
                    <a:pt x="1818" y="1363"/>
                    <a:pt x="1825" y="1325"/>
                  </a:cubicBezTo>
                  <a:close/>
                  <a:moveTo>
                    <a:pt x="696" y="1344"/>
                  </a:moveTo>
                  <a:cubicBezTo>
                    <a:pt x="696" y="1344"/>
                    <a:pt x="699" y="1403"/>
                    <a:pt x="699" y="1460"/>
                  </a:cubicBezTo>
                  <a:lnTo>
                    <a:pt x="696" y="1460"/>
                  </a:lnTo>
                  <a:cubicBezTo>
                    <a:pt x="693" y="1441"/>
                    <a:pt x="693" y="1422"/>
                    <a:pt x="693" y="1400"/>
                  </a:cubicBezTo>
                  <a:cubicBezTo>
                    <a:pt x="693" y="1381"/>
                    <a:pt x="693" y="1363"/>
                    <a:pt x="696" y="1344"/>
                  </a:cubicBezTo>
                  <a:close/>
                  <a:moveTo>
                    <a:pt x="2223" y="1203"/>
                  </a:moveTo>
                  <a:lnTo>
                    <a:pt x="2229" y="1206"/>
                  </a:lnTo>
                  <a:cubicBezTo>
                    <a:pt x="2229" y="1206"/>
                    <a:pt x="2226" y="1262"/>
                    <a:pt x="2223" y="1322"/>
                  </a:cubicBezTo>
                  <a:cubicBezTo>
                    <a:pt x="2219" y="1419"/>
                    <a:pt x="2218" y="1462"/>
                    <a:pt x="2217" y="1462"/>
                  </a:cubicBezTo>
                  <a:cubicBezTo>
                    <a:pt x="2216" y="1462"/>
                    <a:pt x="2216" y="1433"/>
                    <a:pt x="2216" y="1381"/>
                  </a:cubicBezTo>
                  <a:cubicBezTo>
                    <a:pt x="2216" y="1322"/>
                    <a:pt x="2216" y="1262"/>
                    <a:pt x="2223" y="1203"/>
                  </a:cubicBezTo>
                  <a:close/>
                  <a:moveTo>
                    <a:pt x="573" y="1299"/>
                  </a:moveTo>
                  <a:cubicBezTo>
                    <a:pt x="574" y="1299"/>
                    <a:pt x="574" y="1305"/>
                    <a:pt x="574" y="1325"/>
                  </a:cubicBezTo>
                  <a:lnTo>
                    <a:pt x="574" y="1385"/>
                  </a:lnTo>
                  <a:cubicBezTo>
                    <a:pt x="572" y="1427"/>
                    <a:pt x="570" y="1467"/>
                    <a:pt x="569" y="1467"/>
                  </a:cubicBezTo>
                  <a:cubicBezTo>
                    <a:pt x="568" y="1467"/>
                    <a:pt x="568" y="1461"/>
                    <a:pt x="568" y="1444"/>
                  </a:cubicBezTo>
                  <a:cubicBezTo>
                    <a:pt x="568" y="1444"/>
                    <a:pt x="568" y="1385"/>
                    <a:pt x="571" y="1325"/>
                  </a:cubicBezTo>
                  <a:cubicBezTo>
                    <a:pt x="571" y="1325"/>
                    <a:pt x="572" y="1299"/>
                    <a:pt x="573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50" y="1388"/>
                    <a:pt x="1846" y="1447"/>
                  </a:cubicBezTo>
                  <a:cubicBezTo>
                    <a:pt x="1846" y="1472"/>
                    <a:pt x="1846" y="1486"/>
                    <a:pt x="1845" y="1486"/>
                  </a:cubicBezTo>
                  <a:cubicBezTo>
                    <a:pt x="1844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61" y="1253"/>
                  </a:moveTo>
                  <a:cubicBezTo>
                    <a:pt x="2567" y="1291"/>
                    <a:pt x="2567" y="1331"/>
                    <a:pt x="2567" y="1372"/>
                  </a:cubicBezTo>
                  <a:cubicBezTo>
                    <a:pt x="2570" y="1488"/>
                    <a:pt x="2570" y="1488"/>
                    <a:pt x="2564" y="1488"/>
                  </a:cubicBezTo>
                  <a:cubicBezTo>
                    <a:pt x="2561" y="1488"/>
                    <a:pt x="2558" y="1488"/>
                    <a:pt x="2558" y="1428"/>
                  </a:cubicBezTo>
                  <a:lnTo>
                    <a:pt x="2561" y="1428"/>
                  </a:lnTo>
                  <a:cubicBezTo>
                    <a:pt x="2561" y="1446"/>
                    <a:pt x="2561" y="1453"/>
                    <a:pt x="2562" y="1453"/>
                  </a:cubicBezTo>
                  <a:cubicBezTo>
                    <a:pt x="2562" y="1453"/>
                    <a:pt x="2563" y="1411"/>
                    <a:pt x="2561" y="1369"/>
                  </a:cubicBezTo>
                  <a:lnTo>
                    <a:pt x="2561" y="1253"/>
                  </a:lnTo>
                  <a:close/>
                  <a:moveTo>
                    <a:pt x="2602" y="1375"/>
                  </a:moveTo>
                  <a:lnTo>
                    <a:pt x="2605" y="1435"/>
                  </a:lnTo>
                  <a:cubicBezTo>
                    <a:pt x="2605" y="1494"/>
                    <a:pt x="2602" y="1494"/>
                    <a:pt x="2599" y="1494"/>
                  </a:cubicBezTo>
                  <a:cubicBezTo>
                    <a:pt x="2595" y="1491"/>
                    <a:pt x="2595" y="1494"/>
                    <a:pt x="2595" y="1435"/>
                  </a:cubicBezTo>
                  <a:cubicBezTo>
                    <a:pt x="2595" y="1413"/>
                    <a:pt x="2599" y="1394"/>
                    <a:pt x="2602" y="1375"/>
                  </a:cubicBezTo>
                  <a:close/>
                  <a:moveTo>
                    <a:pt x="2009" y="1469"/>
                  </a:moveTo>
                  <a:lnTo>
                    <a:pt x="2013" y="1529"/>
                  </a:lnTo>
                  <a:lnTo>
                    <a:pt x="2009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4" y="1413"/>
                  </a:moveTo>
                  <a:lnTo>
                    <a:pt x="2041" y="1416"/>
                  </a:lnTo>
                  <a:cubicBezTo>
                    <a:pt x="2044" y="1454"/>
                    <a:pt x="2041" y="1494"/>
                    <a:pt x="2038" y="1532"/>
                  </a:cubicBezTo>
                  <a:cubicBezTo>
                    <a:pt x="2037" y="1548"/>
                    <a:pt x="2036" y="1555"/>
                    <a:pt x="2035" y="1555"/>
                  </a:cubicBezTo>
                  <a:cubicBezTo>
                    <a:pt x="2033" y="1555"/>
                    <a:pt x="2032" y="1500"/>
                    <a:pt x="2034" y="1413"/>
                  </a:cubicBezTo>
                  <a:close/>
                  <a:moveTo>
                    <a:pt x="2235" y="1441"/>
                  </a:moveTo>
                  <a:lnTo>
                    <a:pt x="2238" y="1501"/>
                  </a:lnTo>
                  <a:cubicBezTo>
                    <a:pt x="2238" y="1560"/>
                    <a:pt x="2235" y="1560"/>
                    <a:pt x="2232" y="1560"/>
                  </a:cubicBezTo>
                  <a:lnTo>
                    <a:pt x="2232" y="1501"/>
                  </a:lnTo>
                  <a:lnTo>
                    <a:pt x="2235" y="1441"/>
                  </a:lnTo>
                  <a:close/>
                  <a:moveTo>
                    <a:pt x="2154" y="1432"/>
                  </a:moveTo>
                  <a:cubicBezTo>
                    <a:pt x="2157" y="1432"/>
                    <a:pt x="2154" y="1491"/>
                    <a:pt x="2150" y="1607"/>
                  </a:cubicBezTo>
                  <a:cubicBezTo>
                    <a:pt x="2148" y="1632"/>
                    <a:pt x="2146" y="1646"/>
                    <a:pt x="2146" y="1646"/>
                  </a:cubicBezTo>
                  <a:cubicBezTo>
                    <a:pt x="2145" y="1646"/>
                    <a:pt x="2145" y="1617"/>
                    <a:pt x="2147" y="1548"/>
                  </a:cubicBezTo>
                  <a:cubicBezTo>
                    <a:pt x="2150" y="1488"/>
                    <a:pt x="2154" y="1432"/>
                    <a:pt x="2154" y="1432"/>
                  </a:cubicBezTo>
                  <a:close/>
                  <a:moveTo>
                    <a:pt x="468" y="1488"/>
                  </a:moveTo>
                  <a:lnTo>
                    <a:pt x="468" y="1488"/>
                  </a:lnTo>
                  <a:cubicBezTo>
                    <a:pt x="471" y="1548"/>
                    <a:pt x="471" y="1607"/>
                    <a:pt x="464" y="1663"/>
                  </a:cubicBezTo>
                  <a:cubicBezTo>
                    <a:pt x="461" y="1663"/>
                    <a:pt x="461" y="1663"/>
                    <a:pt x="461" y="1604"/>
                  </a:cubicBezTo>
                  <a:cubicBezTo>
                    <a:pt x="458" y="1566"/>
                    <a:pt x="461" y="1526"/>
                    <a:pt x="468" y="1488"/>
                  </a:cubicBezTo>
                  <a:close/>
                  <a:moveTo>
                    <a:pt x="1975" y="1582"/>
                  </a:moveTo>
                  <a:cubicBezTo>
                    <a:pt x="1972" y="1601"/>
                    <a:pt x="1972" y="1623"/>
                    <a:pt x="1972" y="1642"/>
                  </a:cubicBezTo>
                  <a:cubicBezTo>
                    <a:pt x="1972" y="1660"/>
                    <a:pt x="1972" y="1682"/>
                    <a:pt x="1975" y="1701"/>
                  </a:cubicBezTo>
                  <a:lnTo>
                    <a:pt x="1978" y="1701"/>
                  </a:lnTo>
                  <a:cubicBezTo>
                    <a:pt x="1978" y="1642"/>
                    <a:pt x="1975" y="1582"/>
                    <a:pt x="1975" y="1582"/>
                  </a:cubicBezTo>
                  <a:close/>
                  <a:moveTo>
                    <a:pt x="28" y="1455"/>
                  </a:moveTo>
                  <a:cubicBezTo>
                    <a:pt x="29" y="1455"/>
                    <a:pt x="29" y="1485"/>
                    <a:pt x="29" y="1544"/>
                  </a:cubicBezTo>
                  <a:cubicBezTo>
                    <a:pt x="32" y="1582"/>
                    <a:pt x="32" y="1623"/>
                    <a:pt x="26" y="1660"/>
                  </a:cubicBezTo>
                  <a:cubicBezTo>
                    <a:pt x="24" y="1695"/>
                    <a:pt x="23" y="1710"/>
                    <a:pt x="22" y="1710"/>
                  </a:cubicBezTo>
                  <a:cubicBezTo>
                    <a:pt x="20" y="1710"/>
                    <a:pt x="21" y="1626"/>
                    <a:pt x="26" y="1544"/>
                  </a:cubicBezTo>
                  <a:cubicBezTo>
                    <a:pt x="27" y="1485"/>
                    <a:pt x="28" y="1455"/>
                    <a:pt x="28" y="1455"/>
                  </a:cubicBezTo>
                  <a:close/>
                  <a:moveTo>
                    <a:pt x="844" y="1601"/>
                  </a:moveTo>
                  <a:lnTo>
                    <a:pt x="847" y="1660"/>
                  </a:lnTo>
                  <a:cubicBezTo>
                    <a:pt x="847" y="1714"/>
                    <a:pt x="844" y="1717"/>
                    <a:pt x="844" y="1717"/>
                  </a:cubicBezTo>
                  <a:cubicBezTo>
                    <a:pt x="844" y="1717"/>
                    <a:pt x="844" y="1717"/>
                    <a:pt x="844" y="1717"/>
                  </a:cubicBezTo>
                  <a:cubicBezTo>
                    <a:pt x="841" y="1717"/>
                    <a:pt x="841" y="1717"/>
                    <a:pt x="841" y="1657"/>
                  </a:cubicBezTo>
                  <a:cubicBezTo>
                    <a:pt x="837" y="1638"/>
                    <a:pt x="841" y="1620"/>
                    <a:pt x="844" y="1601"/>
                  </a:cubicBezTo>
                  <a:close/>
                  <a:moveTo>
                    <a:pt x="1495" y="1632"/>
                  </a:moveTo>
                  <a:cubicBezTo>
                    <a:pt x="1495" y="1692"/>
                    <a:pt x="1492" y="1751"/>
                    <a:pt x="1492" y="1751"/>
                  </a:cubicBezTo>
                  <a:lnTo>
                    <a:pt x="1489" y="1751"/>
                  </a:lnTo>
                  <a:cubicBezTo>
                    <a:pt x="1486" y="1710"/>
                    <a:pt x="1489" y="1673"/>
                    <a:pt x="1492" y="1632"/>
                  </a:cubicBezTo>
                  <a:close/>
                  <a:moveTo>
                    <a:pt x="806" y="1654"/>
                  </a:moveTo>
                  <a:lnTo>
                    <a:pt x="809" y="1714"/>
                  </a:lnTo>
                  <a:lnTo>
                    <a:pt x="806" y="1773"/>
                  </a:lnTo>
                  <a:lnTo>
                    <a:pt x="803" y="1770"/>
                  </a:lnTo>
                  <a:cubicBezTo>
                    <a:pt x="800" y="1732"/>
                    <a:pt x="800" y="1692"/>
                    <a:pt x="806" y="1654"/>
                  </a:cubicBezTo>
                  <a:close/>
                  <a:moveTo>
                    <a:pt x="2552" y="1723"/>
                  </a:moveTo>
                  <a:cubicBezTo>
                    <a:pt x="2552" y="1783"/>
                    <a:pt x="2552" y="1783"/>
                    <a:pt x="2555" y="1783"/>
                  </a:cubicBezTo>
                  <a:lnTo>
                    <a:pt x="2558" y="1783"/>
                  </a:lnTo>
                  <a:lnTo>
                    <a:pt x="2555" y="1723"/>
                  </a:lnTo>
                  <a:close/>
                  <a:moveTo>
                    <a:pt x="26" y="952"/>
                  </a:moveTo>
                  <a:cubicBezTo>
                    <a:pt x="23" y="993"/>
                    <a:pt x="23" y="1030"/>
                    <a:pt x="23" y="1071"/>
                  </a:cubicBezTo>
                  <a:lnTo>
                    <a:pt x="16" y="1071"/>
                  </a:lnTo>
                  <a:cubicBezTo>
                    <a:pt x="16" y="1071"/>
                    <a:pt x="16" y="1071"/>
                    <a:pt x="16" y="1071"/>
                  </a:cubicBezTo>
                  <a:cubicBezTo>
                    <a:pt x="16" y="1071"/>
                    <a:pt x="13" y="1074"/>
                    <a:pt x="13" y="1128"/>
                  </a:cubicBezTo>
                  <a:cubicBezTo>
                    <a:pt x="13" y="1187"/>
                    <a:pt x="10" y="1187"/>
                    <a:pt x="7" y="1187"/>
                  </a:cubicBezTo>
                  <a:cubicBezTo>
                    <a:pt x="7" y="1170"/>
                    <a:pt x="7" y="1162"/>
                    <a:pt x="6" y="1162"/>
                  </a:cubicBezTo>
                  <a:lnTo>
                    <a:pt x="6" y="1162"/>
                  </a:lnTo>
                  <a:cubicBezTo>
                    <a:pt x="6" y="1162"/>
                    <a:pt x="5" y="1205"/>
                    <a:pt x="7" y="1247"/>
                  </a:cubicBezTo>
                  <a:cubicBezTo>
                    <a:pt x="10" y="1284"/>
                    <a:pt x="7" y="1325"/>
                    <a:pt x="4" y="1363"/>
                  </a:cubicBezTo>
                  <a:lnTo>
                    <a:pt x="4" y="1482"/>
                  </a:lnTo>
                  <a:cubicBezTo>
                    <a:pt x="1" y="1560"/>
                    <a:pt x="4" y="1638"/>
                    <a:pt x="10" y="1720"/>
                  </a:cubicBezTo>
                  <a:cubicBezTo>
                    <a:pt x="17" y="1755"/>
                    <a:pt x="24" y="1789"/>
                    <a:pt x="28" y="1789"/>
                  </a:cubicBezTo>
                  <a:cubicBezTo>
                    <a:pt x="30" y="1789"/>
                    <a:pt x="32" y="1771"/>
                    <a:pt x="32" y="1723"/>
                  </a:cubicBezTo>
                  <a:cubicBezTo>
                    <a:pt x="32" y="1701"/>
                    <a:pt x="35" y="1682"/>
                    <a:pt x="38" y="1663"/>
                  </a:cubicBezTo>
                  <a:cubicBezTo>
                    <a:pt x="41" y="1682"/>
                    <a:pt x="45" y="1704"/>
                    <a:pt x="45" y="1723"/>
                  </a:cubicBezTo>
                  <a:cubicBezTo>
                    <a:pt x="45" y="1783"/>
                    <a:pt x="57" y="1786"/>
                    <a:pt x="73" y="1786"/>
                  </a:cubicBezTo>
                  <a:cubicBezTo>
                    <a:pt x="92" y="1789"/>
                    <a:pt x="101" y="1792"/>
                    <a:pt x="104" y="1852"/>
                  </a:cubicBezTo>
                  <a:cubicBezTo>
                    <a:pt x="107" y="1911"/>
                    <a:pt x="110" y="1911"/>
                    <a:pt x="110" y="1911"/>
                  </a:cubicBezTo>
                  <a:cubicBezTo>
                    <a:pt x="110" y="1865"/>
                    <a:pt x="122" y="1856"/>
                    <a:pt x="137" y="1856"/>
                  </a:cubicBezTo>
                  <a:cubicBezTo>
                    <a:pt x="141" y="1856"/>
                    <a:pt x="146" y="1857"/>
                    <a:pt x="151" y="1858"/>
                  </a:cubicBezTo>
                  <a:cubicBezTo>
                    <a:pt x="156" y="1858"/>
                    <a:pt x="161" y="1859"/>
                    <a:pt x="166" y="1859"/>
                  </a:cubicBezTo>
                  <a:cubicBezTo>
                    <a:pt x="182" y="1859"/>
                    <a:pt x="195" y="1851"/>
                    <a:pt x="195" y="1804"/>
                  </a:cubicBezTo>
                  <a:lnTo>
                    <a:pt x="201" y="1804"/>
                  </a:lnTo>
                  <a:cubicBezTo>
                    <a:pt x="201" y="1864"/>
                    <a:pt x="207" y="1864"/>
                    <a:pt x="214" y="1867"/>
                  </a:cubicBezTo>
                  <a:cubicBezTo>
                    <a:pt x="220" y="1808"/>
                    <a:pt x="226" y="1808"/>
                    <a:pt x="226" y="1808"/>
                  </a:cubicBezTo>
                  <a:cubicBezTo>
                    <a:pt x="226" y="1867"/>
                    <a:pt x="229" y="1867"/>
                    <a:pt x="236" y="1870"/>
                  </a:cubicBezTo>
                  <a:cubicBezTo>
                    <a:pt x="242" y="1870"/>
                    <a:pt x="245" y="1870"/>
                    <a:pt x="245" y="1811"/>
                  </a:cubicBezTo>
                  <a:cubicBezTo>
                    <a:pt x="248" y="1811"/>
                    <a:pt x="270" y="1814"/>
                    <a:pt x="280" y="1873"/>
                  </a:cubicBezTo>
                  <a:cubicBezTo>
                    <a:pt x="280" y="1891"/>
                    <a:pt x="281" y="1899"/>
                    <a:pt x="282" y="1899"/>
                  </a:cubicBezTo>
                  <a:cubicBezTo>
                    <a:pt x="285" y="1899"/>
                    <a:pt x="287" y="1859"/>
                    <a:pt x="289" y="1817"/>
                  </a:cubicBezTo>
                  <a:cubicBezTo>
                    <a:pt x="286" y="1779"/>
                    <a:pt x="289" y="1739"/>
                    <a:pt x="295" y="1701"/>
                  </a:cubicBezTo>
                  <a:lnTo>
                    <a:pt x="295" y="1817"/>
                  </a:lnTo>
                  <a:cubicBezTo>
                    <a:pt x="292" y="1877"/>
                    <a:pt x="292" y="1877"/>
                    <a:pt x="298" y="1877"/>
                  </a:cubicBezTo>
                  <a:lnTo>
                    <a:pt x="305" y="1880"/>
                  </a:lnTo>
                  <a:cubicBezTo>
                    <a:pt x="305" y="1831"/>
                    <a:pt x="315" y="1822"/>
                    <a:pt x="331" y="1822"/>
                  </a:cubicBezTo>
                  <a:cubicBezTo>
                    <a:pt x="334" y="1822"/>
                    <a:pt x="338" y="1823"/>
                    <a:pt x="342" y="1823"/>
                  </a:cubicBezTo>
                  <a:cubicBezTo>
                    <a:pt x="349" y="1825"/>
                    <a:pt x="355" y="1826"/>
                    <a:pt x="360" y="1826"/>
                  </a:cubicBezTo>
                  <a:cubicBezTo>
                    <a:pt x="374" y="1826"/>
                    <a:pt x="380" y="1815"/>
                    <a:pt x="380" y="1770"/>
                  </a:cubicBezTo>
                  <a:cubicBezTo>
                    <a:pt x="380" y="1741"/>
                    <a:pt x="381" y="1727"/>
                    <a:pt x="382" y="1727"/>
                  </a:cubicBezTo>
                  <a:cubicBezTo>
                    <a:pt x="384" y="1727"/>
                    <a:pt x="388" y="1743"/>
                    <a:pt x="392" y="1773"/>
                  </a:cubicBezTo>
                  <a:cubicBezTo>
                    <a:pt x="404" y="1888"/>
                    <a:pt x="409" y="1929"/>
                    <a:pt x="411" y="1929"/>
                  </a:cubicBezTo>
                  <a:cubicBezTo>
                    <a:pt x="412" y="1929"/>
                    <a:pt x="413" y="1916"/>
                    <a:pt x="414" y="1895"/>
                  </a:cubicBezTo>
                  <a:cubicBezTo>
                    <a:pt x="408" y="1855"/>
                    <a:pt x="408" y="1814"/>
                    <a:pt x="411" y="1776"/>
                  </a:cubicBezTo>
                  <a:cubicBezTo>
                    <a:pt x="411" y="1717"/>
                    <a:pt x="412" y="1687"/>
                    <a:pt x="413" y="1687"/>
                  </a:cubicBezTo>
                  <a:cubicBezTo>
                    <a:pt x="414" y="1687"/>
                    <a:pt x="416" y="1717"/>
                    <a:pt x="417" y="1776"/>
                  </a:cubicBezTo>
                  <a:cubicBezTo>
                    <a:pt x="417" y="1823"/>
                    <a:pt x="425" y="1843"/>
                    <a:pt x="434" y="1843"/>
                  </a:cubicBezTo>
                  <a:cubicBezTo>
                    <a:pt x="448" y="1843"/>
                    <a:pt x="466" y="1795"/>
                    <a:pt x="468" y="1723"/>
                  </a:cubicBezTo>
                  <a:lnTo>
                    <a:pt x="468" y="1783"/>
                  </a:lnTo>
                  <a:cubicBezTo>
                    <a:pt x="468" y="1842"/>
                    <a:pt x="471" y="1842"/>
                    <a:pt x="483" y="1845"/>
                  </a:cubicBezTo>
                  <a:lnTo>
                    <a:pt x="493" y="1845"/>
                  </a:lnTo>
                  <a:cubicBezTo>
                    <a:pt x="493" y="1797"/>
                    <a:pt x="496" y="1779"/>
                    <a:pt x="500" y="1779"/>
                  </a:cubicBezTo>
                  <a:cubicBezTo>
                    <a:pt x="505" y="1779"/>
                    <a:pt x="511" y="1814"/>
                    <a:pt x="511" y="1848"/>
                  </a:cubicBezTo>
                  <a:cubicBezTo>
                    <a:pt x="515" y="1908"/>
                    <a:pt x="515" y="1908"/>
                    <a:pt x="521" y="1908"/>
                  </a:cubicBezTo>
                  <a:cubicBezTo>
                    <a:pt x="525" y="1860"/>
                    <a:pt x="530" y="1843"/>
                    <a:pt x="534" y="1843"/>
                  </a:cubicBezTo>
                  <a:cubicBezTo>
                    <a:pt x="540" y="1843"/>
                    <a:pt x="546" y="1879"/>
                    <a:pt x="546" y="1914"/>
                  </a:cubicBezTo>
                  <a:lnTo>
                    <a:pt x="552" y="1914"/>
                  </a:lnTo>
                  <a:cubicBezTo>
                    <a:pt x="555" y="1866"/>
                    <a:pt x="559" y="1857"/>
                    <a:pt x="561" y="1857"/>
                  </a:cubicBezTo>
                  <a:cubicBezTo>
                    <a:pt x="561" y="1857"/>
                    <a:pt x="562" y="1857"/>
                    <a:pt x="562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71" y="1761"/>
                    <a:pt x="571" y="1720"/>
                    <a:pt x="577" y="1682"/>
                  </a:cubicBezTo>
                  <a:lnTo>
                    <a:pt x="577" y="1739"/>
                  </a:lnTo>
                  <a:cubicBezTo>
                    <a:pt x="577" y="1798"/>
                    <a:pt x="584" y="1801"/>
                    <a:pt x="596" y="1801"/>
                  </a:cubicBezTo>
                  <a:cubicBezTo>
                    <a:pt x="612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6" y="1777"/>
                    <a:pt x="627" y="1763"/>
                    <a:pt x="629" y="1763"/>
                  </a:cubicBezTo>
                  <a:cubicBezTo>
                    <a:pt x="630" y="1763"/>
                    <a:pt x="631" y="1777"/>
                    <a:pt x="631" y="1808"/>
                  </a:cubicBezTo>
                  <a:cubicBezTo>
                    <a:pt x="632" y="1838"/>
                    <a:pt x="636" y="1853"/>
                    <a:pt x="641" y="1853"/>
                  </a:cubicBezTo>
                  <a:cubicBezTo>
                    <a:pt x="645" y="1853"/>
                    <a:pt x="649" y="1839"/>
                    <a:pt x="652" y="1811"/>
                  </a:cubicBezTo>
                  <a:lnTo>
                    <a:pt x="659" y="1811"/>
                  </a:lnTo>
                  <a:cubicBezTo>
                    <a:pt x="660" y="1871"/>
                    <a:pt x="663" y="1900"/>
                    <a:pt x="667" y="1900"/>
                  </a:cubicBezTo>
                  <a:cubicBezTo>
                    <a:pt x="670" y="1900"/>
                    <a:pt x="673" y="1871"/>
                    <a:pt x="674" y="1814"/>
                  </a:cubicBezTo>
                  <a:cubicBezTo>
                    <a:pt x="674" y="1873"/>
                    <a:pt x="678" y="1873"/>
                    <a:pt x="681" y="1873"/>
                  </a:cubicBezTo>
                  <a:cubicBezTo>
                    <a:pt x="684" y="1844"/>
                    <a:pt x="688" y="1830"/>
                    <a:pt x="692" y="1830"/>
                  </a:cubicBezTo>
                  <a:cubicBezTo>
                    <a:pt x="696" y="1830"/>
                    <a:pt x="699" y="1846"/>
                    <a:pt x="699" y="1877"/>
                  </a:cubicBezTo>
                  <a:lnTo>
                    <a:pt x="703" y="1877"/>
                  </a:lnTo>
                  <a:cubicBezTo>
                    <a:pt x="706" y="1817"/>
                    <a:pt x="709" y="1817"/>
                    <a:pt x="712" y="1817"/>
                  </a:cubicBezTo>
                  <a:cubicBezTo>
                    <a:pt x="713" y="1818"/>
                    <a:pt x="713" y="1818"/>
                    <a:pt x="714" y="1818"/>
                  </a:cubicBezTo>
                  <a:cubicBezTo>
                    <a:pt x="716" y="1818"/>
                    <a:pt x="719" y="1809"/>
                    <a:pt x="721" y="1761"/>
                  </a:cubicBezTo>
                  <a:cubicBezTo>
                    <a:pt x="725" y="1701"/>
                    <a:pt x="728" y="1701"/>
                    <a:pt x="728" y="1701"/>
                  </a:cubicBezTo>
                  <a:lnTo>
                    <a:pt x="728" y="1701"/>
                  </a:lnTo>
                  <a:cubicBezTo>
                    <a:pt x="731" y="1742"/>
                    <a:pt x="731" y="1779"/>
                    <a:pt x="725" y="1820"/>
                  </a:cubicBezTo>
                  <a:cubicBezTo>
                    <a:pt x="722" y="1844"/>
                    <a:pt x="722" y="1858"/>
                    <a:pt x="724" y="1858"/>
                  </a:cubicBezTo>
                  <a:cubicBezTo>
                    <a:pt x="726" y="1858"/>
                    <a:pt x="732" y="1831"/>
                    <a:pt x="737" y="1764"/>
                  </a:cubicBezTo>
                  <a:cubicBezTo>
                    <a:pt x="742" y="1704"/>
                    <a:pt x="744" y="1674"/>
                    <a:pt x="745" y="1674"/>
                  </a:cubicBezTo>
                  <a:lnTo>
                    <a:pt x="745" y="1674"/>
                  </a:lnTo>
                  <a:cubicBezTo>
                    <a:pt x="745" y="1674"/>
                    <a:pt x="743" y="1704"/>
                    <a:pt x="740" y="1764"/>
                  </a:cubicBezTo>
                  <a:cubicBezTo>
                    <a:pt x="738" y="1806"/>
                    <a:pt x="736" y="1847"/>
                    <a:pt x="737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6" y="1823"/>
                    <a:pt x="746" y="1764"/>
                  </a:cubicBezTo>
                  <a:lnTo>
                    <a:pt x="756" y="1764"/>
                  </a:lnTo>
                  <a:cubicBezTo>
                    <a:pt x="762" y="1826"/>
                    <a:pt x="765" y="1826"/>
                    <a:pt x="768" y="1826"/>
                  </a:cubicBezTo>
                  <a:cubicBezTo>
                    <a:pt x="770" y="1797"/>
                    <a:pt x="771" y="1782"/>
                    <a:pt x="772" y="1782"/>
                  </a:cubicBezTo>
                  <a:cubicBezTo>
                    <a:pt x="772" y="1782"/>
                    <a:pt x="773" y="1797"/>
                    <a:pt x="775" y="1826"/>
                  </a:cubicBezTo>
                  <a:cubicBezTo>
                    <a:pt x="775" y="1851"/>
                    <a:pt x="775" y="1866"/>
                    <a:pt x="776" y="1866"/>
                  </a:cubicBezTo>
                  <a:cubicBezTo>
                    <a:pt x="777" y="1866"/>
                    <a:pt x="778" y="1837"/>
                    <a:pt x="778" y="1767"/>
                  </a:cubicBezTo>
                  <a:cubicBezTo>
                    <a:pt x="779" y="1739"/>
                    <a:pt x="781" y="1725"/>
                    <a:pt x="782" y="1725"/>
                  </a:cubicBezTo>
                  <a:cubicBezTo>
                    <a:pt x="784" y="1725"/>
                    <a:pt x="786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90" y="1869"/>
                    <a:pt x="790" y="1854"/>
                    <a:pt x="790" y="1830"/>
                  </a:cubicBezTo>
                  <a:cubicBezTo>
                    <a:pt x="793" y="1770"/>
                    <a:pt x="797" y="1770"/>
                    <a:pt x="797" y="1770"/>
                  </a:cubicBezTo>
                  <a:cubicBezTo>
                    <a:pt x="797" y="1830"/>
                    <a:pt x="825" y="1833"/>
                    <a:pt x="853" y="1839"/>
                  </a:cubicBezTo>
                  <a:cubicBezTo>
                    <a:pt x="859" y="1798"/>
                    <a:pt x="862" y="1761"/>
                    <a:pt x="859" y="1720"/>
                  </a:cubicBezTo>
                  <a:cubicBezTo>
                    <a:pt x="859" y="1671"/>
                    <a:pt x="859" y="1652"/>
                    <a:pt x="860" y="1652"/>
                  </a:cubicBezTo>
                  <a:cubicBezTo>
                    <a:pt x="860" y="1652"/>
                    <a:pt x="861" y="1686"/>
                    <a:pt x="862" y="1720"/>
                  </a:cubicBezTo>
                  <a:cubicBezTo>
                    <a:pt x="864" y="1810"/>
                    <a:pt x="866" y="1854"/>
                    <a:pt x="868" y="1854"/>
                  </a:cubicBezTo>
                  <a:cubicBezTo>
                    <a:pt x="869" y="1854"/>
                    <a:pt x="870" y="1810"/>
                    <a:pt x="869" y="1723"/>
                  </a:cubicBezTo>
                  <a:cubicBezTo>
                    <a:pt x="867" y="1663"/>
                    <a:pt x="866" y="1634"/>
                    <a:pt x="867" y="1634"/>
                  </a:cubicBezTo>
                  <a:lnTo>
                    <a:pt x="867" y="1634"/>
                  </a:lnTo>
                  <a:cubicBezTo>
                    <a:pt x="867" y="1634"/>
                    <a:pt x="869" y="1663"/>
                    <a:pt x="872" y="1723"/>
                  </a:cubicBezTo>
                  <a:cubicBezTo>
                    <a:pt x="873" y="1753"/>
                    <a:pt x="874" y="1768"/>
                    <a:pt x="875" y="1768"/>
                  </a:cubicBezTo>
                  <a:cubicBezTo>
                    <a:pt x="876" y="1768"/>
                    <a:pt x="877" y="1753"/>
                    <a:pt x="878" y="1723"/>
                  </a:cubicBezTo>
                  <a:cubicBezTo>
                    <a:pt x="878" y="1693"/>
                    <a:pt x="879" y="1678"/>
                    <a:pt x="880" y="1678"/>
                  </a:cubicBezTo>
                  <a:cubicBezTo>
                    <a:pt x="880" y="1678"/>
                    <a:pt x="881" y="1693"/>
                    <a:pt x="881" y="1723"/>
                  </a:cubicBezTo>
                  <a:cubicBezTo>
                    <a:pt x="883" y="1765"/>
                    <a:pt x="886" y="1807"/>
                    <a:pt x="887" y="1807"/>
                  </a:cubicBezTo>
                  <a:cubicBezTo>
                    <a:pt x="887" y="1807"/>
                    <a:pt x="888" y="1800"/>
                    <a:pt x="888" y="1783"/>
                  </a:cubicBezTo>
                  <a:cubicBezTo>
                    <a:pt x="888" y="1783"/>
                    <a:pt x="891" y="1783"/>
                    <a:pt x="894" y="1842"/>
                  </a:cubicBezTo>
                  <a:cubicBezTo>
                    <a:pt x="895" y="1860"/>
                    <a:pt x="896" y="1867"/>
                    <a:pt x="897" y="1867"/>
                  </a:cubicBezTo>
                  <a:cubicBezTo>
                    <a:pt x="899" y="1867"/>
                    <a:pt x="901" y="1827"/>
                    <a:pt x="903" y="1786"/>
                  </a:cubicBezTo>
                  <a:cubicBezTo>
                    <a:pt x="908" y="1728"/>
                    <a:pt x="911" y="1699"/>
                    <a:pt x="913" y="1699"/>
                  </a:cubicBezTo>
                  <a:cubicBezTo>
                    <a:pt x="914" y="1699"/>
                    <a:pt x="914" y="1728"/>
                    <a:pt x="913" y="1786"/>
                  </a:cubicBezTo>
                  <a:cubicBezTo>
                    <a:pt x="911" y="1832"/>
                    <a:pt x="913" y="1852"/>
                    <a:pt x="916" y="1852"/>
                  </a:cubicBezTo>
                  <a:cubicBezTo>
                    <a:pt x="920" y="1852"/>
                    <a:pt x="926" y="1802"/>
                    <a:pt x="928" y="1729"/>
                  </a:cubicBezTo>
                  <a:cubicBezTo>
                    <a:pt x="930" y="1662"/>
                    <a:pt x="931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5" y="1732"/>
                    <a:pt x="935" y="1732"/>
                  </a:cubicBezTo>
                  <a:cubicBezTo>
                    <a:pt x="938" y="1732"/>
                    <a:pt x="941" y="1732"/>
                    <a:pt x="941" y="1792"/>
                  </a:cubicBezTo>
                  <a:cubicBezTo>
                    <a:pt x="941" y="1792"/>
                    <a:pt x="944" y="1792"/>
                    <a:pt x="950" y="1732"/>
                  </a:cubicBezTo>
                  <a:cubicBezTo>
                    <a:pt x="953" y="1689"/>
                    <a:pt x="955" y="1670"/>
                    <a:pt x="958" y="1670"/>
                  </a:cubicBezTo>
                  <a:cubicBezTo>
                    <a:pt x="963" y="1670"/>
                    <a:pt x="967" y="1721"/>
                    <a:pt x="969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1" y="1614"/>
                    <a:pt x="982" y="1633"/>
                    <a:pt x="982" y="1679"/>
                  </a:cubicBezTo>
                  <a:lnTo>
                    <a:pt x="982" y="1739"/>
                  </a:lnTo>
                  <a:cubicBezTo>
                    <a:pt x="983" y="1694"/>
                    <a:pt x="985" y="1675"/>
                    <a:pt x="988" y="1675"/>
                  </a:cubicBezTo>
                  <a:cubicBezTo>
                    <a:pt x="992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0" y="1858"/>
                  </a:cubicBezTo>
                  <a:lnTo>
                    <a:pt x="1000" y="1798"/>
                  </a:lnTo>
                  <a:cubicBezTo>
                    <a:pt x="1000" y="1761"/>
                    <a:pt x="1000" y="1720"/>
                    <a:pt x="1003" y="1682"/>
                  </a:cubicBezTo>
                  <a:cubicBezTo>
                    <a:pt x="1007" y="1682"/>
                    <a:pt x="1010" y="1682"/>
                    <a:pt x="1010" y="1742"/>
                  </a:cubicBezTo>
                  <a:cubicBezTo>
                    <a:pt x="1012" y="1784"/>
                    <a:pt x="1014" y="1826"/>
                    <a:pt x="1015" y="1826"/>
                  </a:cubicBezTo>
                  <a:cubicBezTo>
                    <a:pt x="1016" y="1826"/>
                    <a:pt x="1016" y="1819"/>
                    <a:pt x="1016" y="1801"/>
                  </a:cubicBezTo>
                  <a:cubicBezTo>
                    <a:pt x="1016" y="1801"/>
                    <a:pt x="1019" y="1801"/>
                    <a:pt x="1022" y="1861"/>
                  </a:cubicBezTo>
                  <a:lnTo>
                    <a:pt x="1035" y="1864"/>
                  </a:lnTo>
                  <a:cubicBezTo>
                    <a:pt x="1036" y="1834"/>
                    <a:pt x="1039" y="1819"/>
                    <a:pt x="1041" y="1819"/>
                  </a:cubicBezTo>
                  <a:cubicBezTo>
                    <a:pt x="1043" y="1819"/>
                    <a:pt x="1044" y="1834"/>
                    <a:pt x="1044" y="1864"/>
                  </a:cubicBezTo>
                  <a:cubicBezTo>
                    <a:pt x="1044" y="1864"/>
                    <a:pt x="1050" y="1864"/>
                    <a:pt x="1054" y="1808"/>
                  </a:cubicBezTo>
                  <a:cubicBezTo>
                    <a:pt x="1060" y="1808"/>
                    <a:pt x="1063" y="1808"/>
                    <a:pt x="1063" y="1867"/>
                  </a:cubicBezTo>
                  <a:cubicBezTo>
                    <a:pt x="1063" y="1897"/>
                    <a:pt x="1063" y="1912"/>
                    <a:pt x="1063" y="1912"/>
                  </a:cubicBezTo>
                  <a:cubicBezTo>
                    <a:pt x="1064" y="1912"/>
                    <a:pt x="1065" y="1897"/>
                    <a:pt x="1066" y="1867"/>
                  </a:cubicBezTo>
                  <a:cubicBezTo>
                    <a:pt x="1066" y="1819"/>
                    <a:pt x="1068" y="1810"/>
                    <a:pt x="1071" y="1810"/>
                  </a:cubicBezTo>
                  <a:cubicBezTo>
                    <a:pt x="1071" y="1810"/>
                    <a:pt x="1072" y="1810"/>
                    <a:pt x="1072" y="1811"/>
                  </a:cubicBezTo>
                  <a:lnTo>
                    <a:pt x="1079" y="1811"/>
                  </a:lnTo>
                  <a:cubicBezTo>
                    <a:pt x="1079" y="1751"/>
                    <a:pt x="1079" y="1751"/>
                    <a:pt x="1082" y="1751"/>
                  </a:cubicBezTo>
                  <a:cubicBezTo>
                    <a:pt x="1085" y="1751"/>
                    <a:pt x="1094" y="1814"/>
                    <a:pt x="1097" y="1814"/>
                  </a:cubicBezTo>
                  <a:cubicBezTo>
                    <a:pt x="1107" y="1814"/>
                    <a:pt x="1107" y="1814"/>
                    <a:pt x="1104" y="1754"/>
                  </a:cubicBezTo>
                  <a:cubicBezTo>
                    <a:pt x="1102" y="1754"/>
                    <a:pt x="1101" y="1728"/>
                    <a:pt x="1103" y="1728"/>
                  </a:cubicBezTo>
                  <a:lnTo>
                    <a:pt x="1103" y="1728"/>
                  </a:lnTo>
                  <a:cubicBezTo>
                    <a:pt x="1103" y="1728"/>
                    <a:pt x="1105" y="1735"/>
                    <a:pt x="1107" y="1754"/>
                  </a:cubicBezTo>
                  <a:cubicBezTo>
                    <a:pt x="1110" y="1754"/>
                    <a:pt x="1119" y="1817"/>
                    <a:pt x="1129" y="1817"/>
                  </a:cubicBezTo>
                  <a:cubicBezTo>
                    <a:pt x="1131" y="1818"/>
                    <a:pt x="1133" y="1818"/>
                    <a:pt x="1135" y="1818"/>
                  </a:cubicBezTo>
                  <a:cubicBezTo>
                    <a:pt x="1141" y="1818"/>
                    <a:pt x="1141" y="1809"/>
                    <a:pt x="1141" y="1761"/>
                  </a:cubicBezTo>
                  <a:cubicBezTo>
                    <a:pt x="1140" y="1701"/>
                    <a:pt x="1140" y="1671"/>
                    <a:pt x="1141" y="1671"/>
                  </a:cubicBezTo>
                  <a:lnTo>
                    <a:pt x="1141" y="1671"/>
                  </a:lnTo>
                  <a:cubicBezTo>
                    <a:pt x="1141" y="1671"/>
                    <a:pt x="1143" y="1701"/>
                    <a:pt x="1144" y="1761"/>
                  </a:cubicBezTo>
                  <a:cubicBezTo>
                    <a:pt x="1148" y="1830"/>
                    <a:pt x="1151" y="1859"/>
                    <a:pt x="1152" y="1859"/>
                  </a:cubicBezTo>
                  <a:cubicBezTo>
                    <a:pt x="1153" y="1859"/>
                    <a:pt x="1154" y="1845"/>
                    <a:pt x="1154" y="1820"/>
                  </a:cubicBezTo>
                  <a:cubicBezTo>
                    <a:pt x="1156" y="1772"/>
                    <a:pt x="1157" y="1763"/>
                    <a:pt x="1159" y="1763"/>
                  </a:cubicBezTo>
                  <a:cubicBezTo>
                    <a:pt x="1159" y="1763"/>
                    <a:pt x="1160" y="1763"/>
                    <a:pt x="1160" y="1764"/>
                  </a:cubicBezTo>
                  <a:cubicBezTo>
                    <a:pt x="1160" y="1792"/>
                    <a:pt x="1161" y="1807"/>
                    <a:pt x="1163" y="1807"/>
                  </a:cubicBezTo>
                  <a:cubicBezTo>
                    <a:pt x="1164" y="1807"/>
                    <a:pt x="1166" y="1793"/>
                    <a:pt x="1170" y="1764"/>
                  </a:cubicBezTo>
                  <a:cubicBezTo>
                    <a:pt x="1173" y="1764"/>
                    <a:pt x="1173" y="1764"/>
                    <a:pt x="1173" y="1823"/>
                  </a:cubicBezTo>
                  <a:lnTo>
                    <a:pt x="1179" y="1823"/>
                  </a:lnTo>
                  <a:cubicBezTo>
                    <a:pt x="1182" y="1776"/>
                    <a:pt x="1186" y="1758"/>
                    <a:pt x="1191" y="1758"/>
                  </a:cubicBezTo>
                  <a:cubicBezTo>
                    <a:pt x="1198" y="1758"/>
                    <a:pt x="1205" y="1794"/>
                    <a:pt x="1207" y="1830"/>
                  </a:cubicBezTo>
                  <a:cubicBezTo>
                    <a:pt x="1207" y="1830"/>
                    <a:pt x="1210" y="1830"/>
                    <a:pt x="1213" y="1770"/>
                  </a:cubicBezTo>
                  <a:cubicBezTo>
                    <a:pt x="1215" y="1712"/>
                    <a:pt x="1217" y="1683"/>
                    <a:pt x="1218" y="1683"/>
                  </a:cubicBezTo>
                  <a:cubicBezTo>
                    <a:pt x="1219" y="1683"/>
                    <a:pt x="1220" y="1712"/>
                    <a:pt x="1220" y="1770"/>
                  </a:cubicBezTo>
                  <a:cubicBezTo>
                    <a:pt x="1220" y="1830"/>
                    <a:pt x="1220" y="1859"/>
                    <a:pt x="1220" y="1859"/>
                  </a:cubicBezTo>
                  <a:cubicBezTo>
                    <a:pt x="1220" y="1859"/>
                    <a:pt x="1221" y="1830"/>
                    <a:pt x="1223" y="1770"/>
                  </a:cubicBezTo>
                  <a:cubicBezTo>
                    <a:pt x="1224" y="1747"/>
                    <a:pt x="1227" y="1733"/>
                    <a:pt x="1231" y="1733"/>
                  </a:cubicBezTo>
                  <a:cubicBezTo>
                    <a:pt x="1236" y="1733"/>
                    <a:pt x="1240" y="1762"/>
                    <a:pt x="1238" y="1833"/>
                  </a:cubicBezTo>
                  <a:lnTo>
                    <a:pt x="1238" y="1952"/>
                  </a:lnTo>
                  <a:cubicBezTo>
                    <a:pt x="1242" y="1892"/>
                    <a:pt x="1245" y="1892"/>
                    <a:pt x="1245" y="1892"/>
                  </a:cubicBezTo>
                  <a:cubicBezTo>
                    <a:pt x="1245" y="1844"/>
                    <a:pt x="1247" y="1835"/>
                    <a:pt x="1253" y="1835"/>
                  </a:cubicBezTo>
                  <a:cubicBezTo>
                    <a:pt x="1254" y="1835"/>
                    <a:pt x="1256" y="1835"/>
                    <a:pt x="1257" y="1836"/>
                  </a:cubicBezTo>
                  <a:cubicBezTo>
                    <a:pt x="1264" y="1836"/>
                    <a:pt x="1276" y="1779"/>
                    <a:pt x="1282" y="1779"/>
                  </a:cubicBezTo>
                  <a:cubicBezTo>
                    <a:pt x="1289" y="1779"/>
                    <a:pt x="1298" y="1783"/>
                    <a:pt x="1301" y="1842"/>
                  </a:cubicBezTo>
                  <a:cubicBezTo>
                    <a:pt x="1304" y="1842"/>
                    <a:pt x="1307" y="1842"/>
                    <a:pt x="1314" y="1786"/>
                  </a:cubicBezTo>
                  <a:cubicBezTo>
                    <a:pt x="1315" y="1756"/>
                    <a:pt x="1318" y="1741"/>
                    <a:pt x="1320" y="1741"/>
                  </a:cubicBezTo>
                  <a:cubicBezTo>
                    <a:pt x="1322" y="1741"/>
                    <a:pt x="1323" y="1756"/>
                    <a:pt x="1323" y="1786"/>
                  </a:cubicBezTo>
                  <a:lnTo>
                    <a:pt x="1326" y="1786"/>
                  </a:lnTo>
                  <a:cubicBezTo>
                    <a:pt x="1333" y="1729"/>
                    <a:pt x="1336" y="1729"/>
                    <a:pt x="1336" y="1729"/>
                  </a:cubicBezTo>
                  <a:cubicBezTo>
                    <a:pt x="1336" y="1771"/>
                    <a:pt x="1337" y="1813"/>
                    <a:pt x="1339" y="1813"/>
                  </a:cubicBezTo>
                  <a:cubicBezTo>
                    <a:pt x="1340" y="1813"/>
                    <a:pt x="1341" y="1806"/>
                    <a:pt x="1342" y="1789"/>
                  </a:cubicBezTo>
                  <a:cubicBezTo>
                    <a:pt x="1342" y="1729"/>
                    <a:pt x="1345" y="1729"/>
                    <a:pt x="1351" y="1729"/>
                  </a:cubicBezTo>
                  <a:cubicBezTo>
                    <a:pt x="1355" y="1763"/>
                    <a:pt x="1389" y="1783"/>
                    <a:pt x="1419" y="1783"/>
                  </a:cubicBezTo>
                  <a:cubicBezTo>
                    <a:pt x="1441" y="1783"/>
                    <a:pt x="1461" y="1771"/>
                    <a:pt x="1461" y="1745"/>
                  </a:cubicBezTo>
                  <a:lnTo>
                    <a:pt x="1470" y="1748"/>
                  </a:lnTo>
                  <a:lnTo>
                    <a:pt x="1480" y="1748"/>
                  </a:lnTo>
                  <a:cubicBezTo>
                    <a:pt x="1480" y="1799"/>
                    <a:pt x="1483" y="1818"/>
                    <a:pt x="1487" y="1818"/>
                  </a:cubicBezTo>
                  <a:cubicBezTo>
                    <a:pt x="1492" y="1818"/>
                    <a:pt x="1500" y="1785"/>
                    <a:pt x="1505" y="1751"/>
                  </a:cubicBezTo>
                  <a:cubicBezTo>
                    <a:pt x="1508" y="1695"/>
                    <a:pt x="1511" y="1695"/>
                    <a:pt x="1514" y="1695"/>
                  </a:cubicBezTo>
                  <a:cubicBezTo>
                    <a:pt x="1514" y="1765"/>
                    <a:pt x="1517" y="1793"/>
                    <a:pt x="1521" y="1793"/>
                  </a:cubicBezTo>
                  <a:cubicBezTo>
                    <a:pt x="1524" y="1793"/>
                    <a:pt x="1527" y="1779"/>
                    <a:pt x="1530" y="1754"/>
                  </a:cubicBezTo>
                  <a:cubicBezTo>
                    <a:pt x="1531" y="1697"/>
                    <a:pt x="1533" y="1668"/>
                    <a:pt x="1534" y="1668"/>
                  </a:cubicBezTo>
                  <a:cubicBezTo>
                    <a:pt x="1535" y="1668"/>
                    <a:pt x="1536" y="1698"/>
                    <a:pt x="1536" y="1757"/>
                  </a:cubicBezTo>
                  <a:cubicBezTo>
                    <a:pt x="1536" y="1810"/>
                    <a:pt x="1537" y="1839"/>
                    <a:pt x="1539" y="1839"/>
                  </a:cubicBezTo>
                  <a:cubicBezTo>
                    <a:pt x="1542" y="1839"/>
                    <a:pt x="1545" y="1796"/>
                    <a:pt x="1549" y="1698"/>
                  </a:cubicBezTo>
                  <a:cubicBezTo>
                    <a:pt x="1550" y="1670"/>
                    <a:pt x="1551" y="1656"/>
                    <a:pt x="1552" y="1656"/>
                  </a:cubicBezTo>
                  <a:cubicBezTo>
                    <a:pt x="1553" y="1656"/>
                    <a:pt x="1553" y="1671"/>
                    <a:pt x="1555" y="1701"/>
                  </a:cubicBezTo>
                  <a:cubicBezTo>
                    <a:pt x="1557" y="1771"/>
                    <a:pt x="1559" y="1800"/>
                    <a:pt x="1560" y="1800"/>
                  </a:cubicBezTo>
                  <a:cubicBezTo>
                    <a:pt x="1561" y="1800"/>
                    <a:pt x="1561" y="1785"/>
                    <a:pt x="1561" y="1761"/>
                  </a:cubicBezTo>
                  <a:cubicBezTo>
                    <a:pt x="1563" y="1701"/>
                    <a:pt x="1564" y="1671"/>
                    <a:pt x="1566" y="1671"/>
                  </a:cubicBezTo>
                  <a:cubicBezTo>
                    <a:pt x="1568" y="1671"/>
                    <a:pt x="1569" y="1701"/>
                    <a:pt x="1571" y="1761"/>
                  </a:cubicBezTo>
                  <a:cubicBezTo>
                    <a:pt x="1574" y="1821"/>
                    <a:pt x="1575" y="1850"/>
                    <a:pt x="1577" y="1850"/>
                  </a:cubicBezTo>
                  <a:cubicBezTo>
                    <a:pt x="1578" y="1850"/>
                    <a:pt x="1579" y="1821"/>
                    <a:pt x="1580" y="1764"/>
                  </a:cubicBezTo>
                  <a:cubicBezTo>
                    <a:pt x="1582" y="1705"/>
                    <a:pt x="1586" y="1676"/>
                    <a:pt x="1589" y="1676"/>
                  </a:cubicBezTo>
                  <a:cubicBezTo>
                    <a:pt x="1593" y="1676"/>
                    <a:pt x="1597" y="1705"/>
                    <a:pt x="1599" y="1764"/>
                  </a:cubicBezTo>
                  <a:cubicBezTo>
                    <a:pt x="1601" y="1766"/>
                    <a:pt x="1603" y="1793"/>
                    <a:pt x="1604" y="1793"/>
                  </a:cubicBezTo>
                  <a:cubicBezTo>
                    <a:pt x="1605" y="1793"/>
                    <a:pt x="1605" y="1787"/>
                    <a:pt x="1605" y="1767"/>
                  </a:cubicBezTo>
                  <a:lnTo>
                    <a:pt x="1608" y="1826"/>
                  </a:lnTo>
                  <a:lnTo>
                    <a:pt x="1615" y="1826"/>
                  </a:lnTo>
                  <a:lnTo>
                    <a:pt x="1615" y="1767"/>
                  </a:lnTo>
                  <a:cubicBezTo>
                    <a:pt x="1618" y="1767"/>
                    <a:pt x="1636" y="1830"/>
                    <a:pt x="1655" y="1833"/>
                  </a:cubicBezTo>
                  <a:cubicBezTo>
                    <a:pt x="1664" y="1834"/>
                    <a:pt x="1670" y="1835"/>
                    <a:pt x="1676" y="1835"/>
                  </a:cubicBezTo>
                  <a:cubicBezTo>
                    <a:pt x="1692" y="1835"/>
                    <a:pt x="1695" y="1824"/>
                    <a:pt x="1693" y="1779"/>
                  </a:cubicBezTo>
                  <a:cubicBezTo>
                    <a:pt x="1691" y="1720"/>
                    <a:pt x="1692" y="1690"/>
                    <a:pt x="1694" y="1690"/>
                  </a:cubicBezTo>
                  <a:cubicBezTo>
                    <a:pt x="1695" y="1690"/>
                    <a:pt x="1698" y="1720"/>
                    <a:pt x="1699" y="1779"/>
                  </a:cubicBezTo>
                  <a:cubicBezTo>
                    <a:pt x="1702" y="1779"/>
                    <a:pt x="1709" y="1839"/>
                    <a:pt x="1715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1" y="1902"/>
                  </a:lnTo>
                  <a:cubicBezTo>
                    <a:pt x="1734" y="1835"/>
                    <a:pt x="1742" y="1808"/>
                    <a:pt x="1750" y="1808"/>
                  </a:cubicBezTo>
                  <a:cubicBezTo>
                    <a:pt x="1755" y="1808"/>
                    <a:pt x="1761" y="1823"/>
                    <a:pt x="1765" y="1848"/>
                  </a:cubicBezTo>
                  <a:cubicBezTo>
                    <a:pt x="1771" y="1848"/>
                    <a:pt x="1774" y="1848"/>
                    <a:pt x="1781" y="1792"/>
                  </a:cubicBezTo>
                  <a:cubicBezTo>
                    <a:pt x="1784" y="1762"/>
                    <a:pt x="1785" y="1747"/>
                    <a:pt x="1787" y="1747"/>
                  </a:cubicBezTo>
                  <a:cubicBezTo>
                    <a:pt x="1788" y="1747"/>
                    <a:pt x="1788" y="1762"/>
                    <a:pt x="1790" y="1792"/>
                  </a:cubicBezTo>
                  <a:cubicBezTo>
                    <a:pt x="1790" y="1827"/>
                    <a:pt x="1796" y="1863"/>
                    <a:pt x="1802" y="1863"/>
                  </a:cubicBezTo>
                  <a:cubicBezTo>
                    <a:pt x="1806" y="1863"/>
                    <a:pt x="1809" y="1845"/>
                    <a:pt x="1809" y="1795"/>
                  </a:cubicBezTo>
                  <a:lnTo>
                    <a:pt x="1812" y="1855"/>
                  </a:lnTo>
                  <a:cubicBezTo>
                    <a:pt x="1813" y="1872"/>
                    <a:pt x="1814" y="1879"/>
                    <a:pt x="1815" y="1879"/>
                  </a:cubicBezTo>
                  <a:cubicBezTo>
                    <a:pt x="1817" y="1879"/>
                    <a:pt x="1818" y="1837"/>
                    <a:pt x="1818" y="1795"/>
                  </a:cubicBezTo>
                  <a:cubicBezTo>
                    <a:pt x="1818" y="1743"/>
                    <a:pt x="1819" y="1715"/>
                    <a:pt x="1820" y="1715"/>
                  </a:cubicBezTo>
                  <a:cubicBezTo>
                    <a:pt x="1821" y="1715"/>
                    <a:pt x="1823" y="1759"/>
                    <a:pt x="1825" y="1858"/>
                  </a:cubicBezTo>
                  <a:cubicBezTo>
                    <a:pt x="1825" y="1926"/>
                    <a:pt x="1826" y="1954"/>
                    <a:pt x="1827" y="1954"/>
                  </a:cubicBezTo>
                  <a:cubicBezTo>
                    <a:pt x="1827" y="1954"/>
                    <a:pt x="1828" y="1940"/>
                    <a:pt x="1828" y="1917"/>
                  </a:cubicBezTo>
                  <a:cubicBezTo>
                    <a:pt x="1830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7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6" y="1682"/>
                    <a:pt x="1850" y="1682"/>
                  </a:cubicBezTo>
                  <a:cubicBezTo>
                    <a:pt x="1850" y="1742"/>
                    <a:pt x="1850" y="1742"/>
                    <a:pt x="1846" y="1801"/>
                  </a:cubicBezTo>
                  <a:lnTo>
                    <a:pt x="1853" y="1801"/>
                  </a:lnTo>
                  <a:cubicBezTo>
                    <a:pt x="1862" y="1842"/>
                    <a:pt x="1865" y="1880"/>
                    <a:pt x="1862" y="1920"/>
                  </a:cubicBezTo>
                  <a:cubicBezTo>
                    <a:pt x="1863" y="1945"/>
                    <a:pt x="1865" y="1960"/>
                    <a:pt x="1866" y="1960"/>
                  </a:cubicBezTo>
                  <a:cubicBezTo>
                    <a:pt x="1867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2" y="1745"/>
                  </a:cubicBezTo>
                  <a:cubicBezTo>
                    <a:pt x="1875" y="1745"/>
                    <a:pt x="1878" y="1745"/>
                    <a:pt x="1878" y="1804"/>
                  </a:cubicBezTo>
                  <a:cubicBezTo>
                    <a:pt x="1878" y="1864"/>
                    <a:pt x="1878" y="1864"/>
                    <a:pt x="1884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4" y="1864"/>
                    <a:pt x="1903" y="1691"/>
                    <a:pt x="1906" y="1573"/>
                  </a:cubicBezTo>
                  <a:cubicBezTo>
                    <a:pt x="1906" y="1513"/>
                    <a:pt x="1906" y="1483"/>
                    <a:pt x="1906" y="1483"/>
                  </a:cubicBezTo>
                  <a:cubicBezTo>
                    <a:pt x="1907" y="1483"/>
                    <a:pt x="1908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6" y="1606"/>
                    <a:pt x="1916" y="1606"/>
                  </a:cubicBezTo>
                  <a:lnTo>
                    <a:pt x="1916" y="1606"/>
                  </a:lnTo>
                  <a:cubicBezTo>
                    <a:pt x="1917" y="1606"/>
                    <a:pt x="1917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1" y="1811"/>
                    <a:pt x="1912" y="1841"/>
                    <a:pt x="1914" y="1841"/>
                  </a:cubicBezTo>
                  <a:cubicBezTo>
                    <a:pt x="1915" y="1841"/>
                    <a:pt x="1917" y="1811"/>
                    <a:pt x="1919" y="1751"/>
                  </a:cubicBezTo>
                  <a:cubicBezTo>
                    <a:pt x="1920" y="1721"/>
                    <a:pt x="1921" y="1707"/>
                    <a:pt x="1922" y="1707"/>
                  </a:cubicBezTo>
                  <a:cubicBezTo>
                    <a:pt x="1922" y="1707"/>
                    <a:pt x="1923" y="1721"/>
                    <a:pt x="1925" y="1751"/>
                  </a:cubicBezTo>
                  <a:cubicBezTo>
                    <a:pt x="1927" y="1794"/>
                    <a:pt x="1929" y="1837"/>
                    <a:pt x="1930" y="1837"/>
                  </a:cubicBezTo>
                  <a:cubicBezTo>
                    <a:pt x="1931" y="1837"/>
                    <a:pt x="1931" y="1830"/>
                    <a:pt x="1931" y="1814"/>
                  </a:cubicBezTo>
                  <a:cubicBezTo>
                    <a:pt x="1931" y="1814"/>
                    <a:pt x="1937" y="1814"/>
                    <a:pt x="1940" y="1873"/>
                  </a:cubicBezTo>
                  <a:cubicBezTo>
                    <a:pt x="1947" y="1873"/>
                    <a:pt x="1950" y="1873"/>
                    <a:pt x="1950" y="1814"/>
                  </a:cubicBezTo>
                  <a:cubicBezTo>
                    <a:pt x="1950" y="1757"/>
                    <a:pt x="1953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2" y="1582"/>
                  </a:cubicBezTo>
                  <a:cubicBezTo>
                    <a:pt x="1974" y="1557"/>
                    <a:pt x="1976" y="1543"/>
                    <a:pt x="1977" y="1543"/>
                  </a:cubicBezTo>
                  <a:cubicBezTo>
                    <a:pt x="1979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7" y="1701"/>
                  </a:cubicBezTo>
                  <a:cubicBezTo>
                    <a:pt x="1987" y="1701"/>
                    <a:pt x="1991" y="1701"/>
                    <a:pt x="1994" y="1761"/>
                  </a:cubicBezTo>
                  <a:cubicBezTo>
                    <a:pt x="1995" y="1779"/>
                    <a:pt x="1995" y="1786"/>
                    <a:pt x="1996" y="1786"/>
                  </a:cubicBezTo>
                  <a:cubicBezTo>
                    <a:pt x="1997" y="1786"/>
                    <a:pt x="1997" y="1746"/>
                    <a:pt x="1997" y="1704"/>
                  </a:cubicBezTo>
                  <a:cubicBezTo>
                    <a:pt x="1997" y="1645"/>
                    <a:pt x="1997" y="1585"/>
                    <a:pt x="1997" y="1585"/>
                  </a:cubicBezTo>
                  <a:cubicBezTo>
                    <a:pt x="2000" y="1585"/>
                    <a:pt x="2003" y="1704"/>
                    <a:pt x="2003" y="1764"/>
                  </a:cubicBezTo>
                  <a:cubicBezTo>
                    <a:pt x="2005" y="1823"/>
                    <a:pt x="2005" y="1853"/>
                    <a:pt x="2006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8" y="1681"/>
                    <a:pt x="2011" y="1681"/>
                  </a:cubicBezTo>
                  <a:cubicBezTo>
                    <a:pt x="2012" y="1681"/>
                    <a:pt x="2014" y="1688"/>
                    <a:pt x="2016" y="1707"/>
                  </a:cubicBezTo>
                  <a:cubicBezTo>
                    <a:pt x="2022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3" y="1793"/>
                    <a:pt x="2034" y="1767"/>
                    <a:pt x="2034" y="1767"/>
                  </a:cubicBezTo>
                  <a:cubicBezTo>
                    <a:pt x="2036" y="1739"/>
                    <a:pt x="2038" y="1725"/>
                    <a:pt x="2040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8" y="1830"/>
                    <a:pt x="2062" y="1860"/>
                    <a:pt x="2064" y="1860"/>
                  </a:cubicBezTo>
                  <a:cubicBezTo>
                    <a:pt x="2066" y="1860"/>
                    <a:pt x="2066" y="1831"/>
                    <a:pt x="2066" y="1773"/>
                  </a:cubicBezTo>
                  <a:cubicBezTo>
                    <a:pt x="2066" y="1739"/>
                    <a:pt x="2066" y="1704"/>
                    <a:pt x="2066" y="1704"/>
                  </a:cubicBezTo>
                  <a:cubicBezTo>
                    <a:pt x="2067" y="1704"/>
                    <a:pt x="2068" y="1723"/>
                    <a:pt x="2069" y="1773"/>
                  </a:cubicBezTo>
                  <a:cubicBezTo>
                    <a:pt x="2070" y="1791"/>
                    <a:pt x="2071" y="1798"/>
                    <a:pt x="2072" y="1798"/>
                  </a:cubicBezTo>
                  <a:cubicBezTo>
                    <a:pt x="2074" y="1798"/>
                    <a:pt x="2077" y="1757"/>
                    <a:pt x="2081" y="1717"/>
                  </a:cubicBezTo>
                  <a:cubicBezTo>
                    <a:pt x="2085" y="1657"/>
                    <a:pt x="2085" y="1538"/>
                    <a:pt x="2085" y="1479"/>
                  </a:cubicBezTo>
                  <a:cubicBezTo>
                    <a:pt x="2085" y="1411"/>
                    <a:pt x="2085" y="1383"/>
                    <a:pt x="2086" y="1383"/>
                  </a:cubicBezTo>
                  <a:cubicBezTo>
                    <a:pt x="2087" y="1383"/>
                    <a:pt x="2088" y="1397"/>
                    <a:pt x="2091" y="1422"/>
                  </a:cubicBezTo>
                  <a:cubicBezTo>
                    <a:pt x="2097" y="1460"/>
                    <a:pt x="2100" y="1501"/>
                    <a:pt x="2097" y="1541"/>
                  </a:cubicBezTo>
                  <a:cubicBezTo>
                    <a:pt x="2097" y="1595"/>
                    <a:pt x="2095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1" y="1598"/>
                  </a:lnTo>
                  <a:cubicBezTo>
                    <a:pt x="2088" y="1638"/>
                    <a:pt x="2091" y="1679"/>
                    <a:pt x="2097" y="1717"/>
                  </a:cubicBezTo>
                  <a:cubicBezTo>
                    <a:pt x="2099" y="1747"/>
                    <a:pt x="2100" y="1762"/>
                    <a:pt x="2102" y="1762"/>
                  </a:cubicBezTo>
                  <a:cubicBezTo>
                    <a:pt x="2103" y="1762"/>
                    <a:pt x="2103" y="1748"/>
                    <a:pt x="2103" y="1720"/>
                  </a:cubicBezTo>
                  <a:cubicBezTo>
                    <a:pt x="2107" y="1779"/>
                    <a:pt x="2113" y="1779"/>
                    <a:pt x="2119" y="1779"/>
                  </a:cubicBezTo>
                  <a:cubicBezTo>
                    <a:pt x="2125" y="1779"/>
                    <a:pt x="2135" y="1783"/>
                    <a:pt x="2138" y="1842"/>
                  </a:cubicBezTo>
                  <a:cubicBezTo>
                    <a:pt x="2144" y="1842"/>
                    <a:pt x="2147" y="1842"/>
                    <a:pt x="2147" y="1783"/>
                  </a:cubicBezTo>
                  <a:cubicBezTo>
                    <a:pt x="2147" y="1715"/>
                    <a:pt x="2148" y="1687"/>
                    <a:pt x="2149" y="1687"/>
                  </a:cubicBezTo>
                  <a:cubicBezTo>
                    <a:pt x="2150" y="1687"/>
                    <a:pt x="2150" y="1701"/>
                    <a:pt x="2150" y="1726"/>
                  </a:cubicBezTo>
                  <a:cubicBezTo>
                    <a:pt x="2152" y="1799"/>
                    <a:pt x="2169" y="1853"/>
                    <a:pt x="2182" y="1853"/>
                  </a:cubicBezTo>
                  <a:cubicBezTo>
                    <a:pt x="2190" y="1853"/>
                    <a:pt x="2196" y="1835"/>
                    <a:pt x="2197" y="1792"/>
                  </a:cubicBezTo>
                  <a:lnTo>
                    <a:pt x="2204" y="1792"/>
                  </a:lnTo>
                  <a:cubicBezTo>
                    <a:pt x="2207" y="1823"/>
                    <a:pt x="2213" y="1838"/>
                    <a:pt x="2219" y="1838"/>
                  </a:cubicBezTo>
                  <a:cubicBezTo>
                    <a:pt x="2225" y="1838"/>
                    <a:pt x="2230" y="1824"/>
                    <a:pt x="2232" y="1795"/>
                  </a:cubicBezTo>
                  <a:lnTo>
                    <a:pt x="2241" y="1798"/>
                  </a:lnTo>
                  <a:cubicBezTo>
                    <a:pt x="2244" y="1828"/>
                    <a:pt x="2247" y="1843"/>
                    <a:pt x="2249" y="1843"/>
                  </a:cubicBezTo>
                  <a:cubicBezTo>
                    <a:pt x="2251" y="1843"/>
                    <a:pt x="2252" y="1828"/>
                    <a:pt x="2254" y="1798"/>
                  </a:cubicBezTo>
                  <a:cubicBezTo>
                    <a:pt x="2256" y="1756"/>
                    <a:pt x="2257" y="1715"/>
                    <a:pt x="2257" y="1715"/>
                  </a:cubicBezTo>
                  <a:cubicBezTo>
                    <a:pt x="2257" y="1715"/>
                    <a:pt x="2257" y="1722"/>
                    <a:pt x="2257" y="1739"/>
                  </a:cubicBezTo>
                  <a:cubicBezTo>
                    <a:pt x="2257" y="1798"/>
                    <a:pt x="2263" y="1798"/>
                    <a:pt x="2276" y="1801"/>
                  </a:cubicBezTo>
                  <a:cubicBezTo>
                    <a:pt x="2278" y="1802"/>
                    <a:pt x="2280" y="1802"/>
                    <a:pt x="2282" y="1802"/>
                  </a:cubicBezTo>
                  <a:cubicBezTo>
                    <a:pt x="2288" y="1802"/>
                    <a:pt x="2288" y="1793"/>
                    <a:pt x="2285" y="1745"/>
                  </a:cubicBezTo>
                  <a:cubicBezTo>
                    <a:pt x="2289" y="1728"/>
                    <a:pt x="2291" y="1720"/>
                    <a:pt x="2293" y="1720"/>
                  </a:cubicBezTo>
                  <a:cubicBezTo>
                    <a:pt x="2298" y="1720"/>
                    <a:pt x="2298" y="1762"/>
                    <a:pt x="2298" y="1804"/>
                  </a:cubicBezTo>
                  <a:cubicBezTo>
                    <a:pt x="2296" y="1858"/>
                    <a:pt x="2297" y="1887"/>
                    <a:pt x="2298" y="1887"/>
                  </a:cubicBezTo>
                  <a:cubicBezTo>
                    <a:pt x="2300" y="1887"/>
                    <a:pt x="2302" y="1843"/>
                    <a:pt x="2304" y="1745"/>
                  </a:cubicBezTo>
                  <a:cubicBezTo>
                    <a:pt x="2306" y="1677"/>
                    <a:pt x="2309" y="1649"/>
                    <a:pt x="2311" y="1649"/>
                  </a:cubicBezTo>
                  <a:cubicBezTo>
                    <a:pt x="2312" y="1649"/>
                    <a:pt x="2313" y="1664"/>
                    <a:pt x="2313" y="1689"/>
                  </a:cubicBezTo>
                  <a:cubicBezTo>
                    <a:pt x="2313" y="1748"/>
                    <a:pt x="2310" y="1748"/>
                    <a:pt x="2307" y="1748"/>
                  </a:cubicBezTo>
                  <a:lnTo>
                    <a:pt x="2307" y="1864"/>
                  </a:lnTo>
                  <a:cubicBezTo>
                    <a:pt x="2310" y="1864"/>
                    <a:pt x="2310" y="1864"/>
                    <a:pt x="2313" y="1808"/>
                  </a:cubicBezTo>
                  <a:cubicBezTo>
                    <a:pt x="2313" y="1808"/>
                    <a:pt x="2317" y="1808"/>
                    <a:pt x="2320" y="1748"/>
                  </a:cubicBezTo>
                  <a:cubicBezTo>
                    <a:pt x="2323" y="1689"/>
                    <a:pt x="2323" y="1629"/>
                    <a:pt x="2320" y="1573"/>
                  </a:cubicBezTo>
                  <a:cubicBezTo>
                    <a:pt x="2317" y="1513"/>
                    <a:pt x="2320" y="1513"/>
                    <a:pt x="2323" y="1513"/>
                  </a:cubicBezTo>
                  <a:cubicBezTo>
                    <a:pt x="2329" y="1573"/>
                    <a:pt x="2329" y="1632"/>
                    <a:pt x="2326" y="1692"/>
                  </a:cubicBezTo>
                  <a:cubicBezTo>
                    <a:pt x="2323" y="1729"/>
                    <a:pt x="2320" y="1770"/>
                    <a:pt x="2323" y="1808"/>
                  </a:cubicBezTo>
                  <a:cubicBezTo>
                    <a:pt x="2323" y="1819"/>
                    <a:pt x="2323" y="1824"/>
                    <a:pt x="2324" y="1824"/>
                  </a:cubicBezTo>
                  <a:cubicBezTo>
                    <a:pt x="2328" y="1824"/>
                    <a:pt x="2339" y="1729"/>
                    <a:pt x="2342" y="1632"/>
                  </a:cubicBezTo>
                  <a:lnTo>
                    <a:pt x="2342" y="1692"/>
                  </a:lnTo>
                  <a:cubicBezTo>
                    <a:pt x="2342" y="1751"/>
                    <a:pt x="2348" y="1751"/>
                    <a:pt x="2354" y="1754"/>
                  </a:cubicBezTo>
                  <a:cubicBezTo>
                    <a:pt x="2360" y="1754"/>
                    <a:pt x="2364" y="1754"/>
                    <a:pt x="2364" y="1695"/>
                  </a:cubicBezTo>
                  <a:cubicBezTo>
                    <a:pt x="2360" y="1657"/>
                    <a:pt x="2364" y="1616"/>
                    <a:pt x="2367" y="1579"/>
                  </a:cubicBezTo>
                  <a:cubicBezTo>
                    <a:pt x="2364" y="1538"/>
                    <a:pt x="2360" y="1497"/>
                    <a:pt x="2364" y="1460"/>
                  </a:cubicBezTo>
                  <a:lnTo>
                    <a:pt x="2364" y="1460"/>
                  </a:lnTo>
                  <a:cubicBezTo>
                    <a:pt x="2364" y="1460"/>
                    <a:pt x="2370" y="1519"/>
                    <a:pt x="2373" y="1579"/>
                  </a:cubicBezTo>
                  <a:cubicBezTo>
                    <a:pt x="2379" y="1698"/>
                    <a:pt x="2385" y="1757"/>
                    <a:pt x="2398" y="1761"/>
                  </a:cubicBezTo>
                  <a:cubicBezTo>
                    <a:pt x="2404" y="1761"/>
                    <a:pt x="2414" y="1761"/>
                    <a:pt x="2417" y="1820"/>
                  </a:cubicBezTo>
                  <a:cubicBezTo>
                    <a:pt x="2418" y="1821"/>
                    <a:pt x="2419" y="1821"/>
                    <a:pt x="2420" y="1821"/>
                  </a:cubicBezTo>
                  <a:cubicBezTo>
                    <a:pt x="2424" y="1821"/>
                    <a:pt x="2426" y="1812"/>
                    <a:pt x="2426" y="1764"/>
                  </a:cubicBezTo>
                  <a:lnTo>
                    <a:pt x="2432" y="1764"/>
                  </a:lnTo>
                  <a:cubicBezTo>
                    <a:pt x="2434" y="1794"/>
                    <a:pt x="2436" y="1809"/>
                    <a:pt x="2438" y="1809"/>
                  </a:cubicBezTo>
                  <a:cubicBezTo>
                    <a:pt x="2440" y="1809"/>
                    <a:pt x="2442" y="1795"/>
                    <a:pt x="2442" y="1767"/>
                  </a:cubicBezTo>
                  <a:cubicBezTo>
                    <a:pt x="2443" y="1747"/>
                    <a:pt x="2444" y="1740"/>
                    <a:pt x="2445" y="1740"/>
                  </a:cubicBezTo>
                  <a:cubicBezTo>
                    <a:pt x="2447" y="1740"/>
                    <a:pt x="2449" y="1767"/>
                    <a:pt x="2451" y="1767"/>
                  </a:cubicBezTo>
                  <a:cubicBezTo>
                    <a:pt x="2454" y="1820"/>
                    <a:pt x="2456" y="1850"/>
                    <a:pt x="2456" y="1850"/>
                  </a:cubicBezTo>
                  <a:cubicBezTo>
                    <a:pt x="2457" y="1850"/>
                    <a:pt x="2456" y="1806"/>
                    <a:pt x="2454" y="1707"/>
                  </a:cubicBezTo>
                  <a:cubicBezTo>
                    <a:pt x="2454" y="1667"/>
                    <a:pt x="2451" y="1629"/>
                    <a:pt x="2445" y="1588"/>
                  </a:cubicBezTo>
                  <a:lnTo>
                    <a:pt x="2436" y="1588"/>
                  </a:lnTo>
                  <a:lnTo>
                    <a:pt x="2445" y="1529"/>
                  </a:lnTo>
                  <a:cubicBezTo>
                    <a:pt x="2451" y="1491"/>
                    <a:pt x="2454" y="1450"/>
                    <a:pt x="2454" y="1413"/>
                  </a:cubicBezTo>
                  <a:cubicBezTo>
                    <a:pt x="2454" y="1394"/>
                    <a:pt x="2454" y="1372"/>
                    <a:pt x="2458" y="1353"/>
                  </a:cubicBezTo>
                  <a:lnTo>
                    <a:pt x="2458" y="1472"/>
                  </a:lnTo>
                  <a:cubicBezTo>
                    <a:pt x="2454" y="1532"/>
                    <a:pt x="2454" y="1588"/>
                    <a:pt x="2454" y="1648"/>
                  </a:cubicBezTo>
                  <a:cubicBezTo>
                    <a:pt x="2456" y="1722"/>
                    <a:pt x="2461" y="1773"/>
                    <a:pt x="2464" y="1773"/>
                  </a:cubicBezTo>
                  <a:cubicBezTo>
                    <a:pt x="2466" y="1773"/>
                    <a:pt x="2467" y="1754"/>
                    <a:pt x="2467" y="1710"/>
                  </a:cubicBezTo>
                  <a:cubicBezTo>
                    <a:pt x="2470" y="1710"/>
                    <a:pt x="2470" y="1710"/>
                    <a:pt x="2473" y="1770"/>
                  </a:cubicBezTo>
                  <a:cubicBezTo>
                    <a:pt x="2473" y="1795"/>
                    <a:pt x="2474" y="1809"/>
                    <a:pt x="2475" y="1809"/>
                  </a:cubicBezTo>
                  <a:cubicBezTo>
                    <a:pt x="2476" y="1809"/>
                    <a:pt x="2478" y="1780"/>
                    <a:pt x="2479" y="1710"/>
                  </a:cubicBezTo>
                  <a:cubicBezTo>
                    <a:pt x="2481" y="1653"/>
                    <a:pt x="2483" y="1624"/>
                    <a:pt x="2484" y="1624"/>
                  </a:cubicBezTo>
                  <a:cubicBezTo>
                    <a:pt x="2486" y="1624"/>
                    <a:pt x="2487" y="1654"/>
                    <a:pt x="2489" y="1714"/>
                  </a:cubicBezTo>
                  <a:cubicBezTo>
                    <a:pt x="2493" y="1783"/>
                    <a:pt x="2498" y="1812"/>
                    <a:pt x="2503" y="1812"/>
                  </a:cubicBezTo>
                  <a:cubicBezTo>
                    <a:pt x="2506" y="1812"/>
                    <a:pt x="2508" y="1798"/>
                    <a:pt x="2508" y="1773"/>
                  </a:cubicBezTo>
                  <a:cubicBezTo>
                    <a:pt x="2508" y="1706"/>
                    <a:pt x="2511" y="1677"/>
                    <a:pt x="2514" y="1677"/>
                  </a:cubicBezTo>
                  <a:cubicBezTo>
                    <a:pt x="2517" y="1677"/>
                    <a:pt x="2519" y="1692"/>
                    <a:pt x="2520" y="1717"/>
                  </a:cubicBezTo>
                  <a:cubicBezTo>
                    <a:pt x="2522" y="1747"/>
                    <a:pt x="2523" y="1762"/>
                    <a:pt x="2525" y="1762"/>
                  </a:cubicBezTo>
                  <a:cubicBezTo>
                    <a:pt x="2527" y="1762"/>
                    <a:pt x="2528" y="1748"/>
                    <a:pt x="2530" y="1720"/>
                  </a:cubicBezTo>
                  <a:cubicBezTo>
                    <a:pt x="2530" y="1760"/>
                    <a:pt x="2531" y="1802"/>
                    <a:pt x="2533" y="1802"/>
                  </a:cubicBezTo>
                  <a:cubicBezTo>
                    <a:pt x="2534" y="1802"/>
                    <a:pt x="2535" y="1795"/>
                    <a:pt x="2536" y="1779"/>
                  </a:cubicBezTo>
                  <a:cubicBezTo>
                    <a:pt x="2536" y="1779"/>
                    <a:pt x="2539" y="1779"/>
                    <a:pt x="2536" y="1720"/>
                  </a:cubicBezTo>
                  <a:cubicBezTo>
                    <a:pt x="2536" y="1720"/>
                    <a:pt x="2539" y="1660"/>
                    <a:pt x="2542" y="1601"/>
                  </a:cubicBezTo>
                  <a:cubicBezTo>
                    <a:pt x="2539" y="1563"/>
                    <a:pt x="2536" y="1522"/>
                    <a:pt x="2539" y="1485"/>
                  </a:cubicBezTo>
                  <a:cubicBezTo>
                    <a:pt x="2539" y="1470"/>
                    <a:pt x="2540" y="1463"/>
                    <a:pt x="2541" y="1463"/>
                  </a:cubicBezTo>
                  <a:cubicBezTo>
                    <a:pt x="2545" y="1463"/>
                    <a:pt x="2553" y="1530"/>
                    <a:pt x="2558" y="1663"/>
                  </a:cubicBezTo>
                  <a:lnTo>
                    <a:pt x="2564" y="1783"/>
                  </a:lnTo>
                  <a:lnTo>
                    <a:pt x="2564" y="1663"/>
                  </a:lnTo>
                  <a:cubicBezTo>
                    <a:pt x="2567" y="1663"/>
                    <a:pt x="2570" y="1667"/>
                    <a:pt x="2570" y="1723"/>
                  </a:cubicBezTo>
                  <a:cubicBezTo>
                    <a:pt x="2570" y="1783"/>
                    <a:pt x="2570" y="1783"/>
                    <a:pt x="2574" y="1783"/>
                  </a:cubicBezTo>
                  <a:cubicBezTo>
                    <a:pt x="2574" y="1783"/>
                    <a:pt x="2574" y="1783"/>
                    <a:pt x="2574" y="1783"/>
                  </a:cubicBezTo>
                  <a:cubicBezTo>
                    <a:pt x="2574" y="1783"/>
                    <a:pt x="2577" y="1780"/>
                    <a:pt x="2577" y="1726"/>
                  </a:cubicBezTo>
                  <a:cubicBezTo>
                    <a:pt x="2577" y="1656"/>
                    <a:pt x="2577" y="1627"/>
                    <a:pt x="2577" y="1627"/>
                  </a:cubicBezTo>
                  <a:cubicBezTo>
                    <a:pt x="2578" y="1627"/>
                    <a:pt x="2578" y="1642"/>
                    <a:pt x="2580" y="1667"/>
                  </a:cubicBezTo>
                  <a:cubicBezTo>
                    <a:pt x="2581" y="1726"/>
                    <a:pt x="2583" y="1756"/>
                    <a:pt x="2584" y="1756"/>
                  </a:cubicBezTo>
                  <a:cubicBezTo>
                    <a:pt x="2586" y="1756"/>
                    <a:pt x="2588" y="1726"/>
                    <a:pt x="2589" y="1667"/>
                  </a:cubicBezTo>
                  <a:cubicBezTo>
                    <a:pt x="2589" y="1609"/>
                    <a:pt x="2589" y="1580"/>
                    <a:pt x="2590" y="1580"/>
                  </a:cubicBezTo>
                  <a:cubicBezTo>
                    <a:pt x="2590" y="1580"/>
                    <a:pt x="2591" y="1609"/>
                    <a:pt x="2592" y="1667"/>
                  </a:cubicBezTo>
                  <a:cubicBezTo>
                    <a:pt x="2589" y="1707"/>
                    <a:pt x="2592" y="1748"/>
                    <a:pt x="2599" y="1786"/>
                  </a:cubicBezTo>
                  <a:lnTo>
                    <a:pt x="2599" y="1729"/>
                  </a:lnTo>
                  <a:cubicBezTo>
                    <a:pt x="2599" y="1660"/>
                    <a:pt x="2600" y="1631"/>
                    <a:pt x="2601" y="1631"/>
                  </a:cubicBezTo>
                  <a:cubicBezTo>
                    <a:pt x="2602" y="1631"/>
                    <a:pt x="2604" y="1645"/>
                    <a:pt x="2605" y="1670"/>
                  </a:cubicBezTo>
                  <a:cubicBezTo>
                    <a:pt x="2605" y="1700"/>
                    <a:pt x="2606" y="1714"/>
                    <a:pt x="2607" y="1714"/>
                  </a:cubicBezTo>
                  <a:cubicBezTo>
                    <a:pt x="2609" y="1714"/>
                    <a:pt x="2611" y="1700"/>
                    <a:pt x="2614" y="1670"/>
                  </a:cubicBezTo>
                  <a:cubicBezTo>
                    <a:pt x="2621" y="1673"/>
                    <a:pt x="2624" y="1673"/>
                    <a:pt x="2624" y="1732"/>
                  </a:cubicBezTo>
                  <a:cubicBezTo>
                    <a:pt x="2624" y="1790"/>
                    <a:pt x="2624" y="1819"/>
                    <a:pt x="2624" y="1819"/>
                  </a:cubicBezTo>
                  <a:cubicBezTo>
                    <a:pt x="2624" y="1819"/>
                    <a:pt x="2625" y="1790"/>
                    <a:pt x="2627" y="1732"/>
                  </a:cubicBezTo>
                  <a:cubicBezTo>
                    <a:pt x="2628" y="1703"/>
                    <a:pt x="2629" y="1688"/>
                    <a:pt x="2630" y="1688"/>
                  </a:cubicBezTo>
                  <a:cubicBezTo>
                    <a:pt x="2631" y="1688"/>
                    <a:pt x="2633" y="1703"/>
                    <a:pt x="2636" y="1732"/>
                  </a:cubicBezTo>
                  <a:cubicBezTo>
                    <a:pt x="2638" y="1763"/>
                    <a:pt x="2639" y="1777"/>
                    <a:pt x="2639" y="1777"/>
                  </a:cubicBezTo>
                  <a:cubicBezTo>
                    <a:pt x="2640" y="1777"/>
                    <a:pt x="2641" y="1763"/>
                    <a:pt x="2642" y="1736"/>
                  </a:cubicBezTo>
                  <a:cubicBezTo>
                    <a:pt x="2642" y="1676"/>
                    <a:pt x="2642" y="1616"/>
                    <a:pt x="2639" y="1557"/>
                  </a:cubicBezTo>
                  <a:cubicBezTo>
                    <a:pt x="2636" y="1557"/>
                    <a:pt x="2636" y="1557"/>
                    <a:pt x="2636" y="1497"/>
                  </a:cubicBezTo>
                  <a:lnTo>
                    <a:pt x="2642" y="1497"/>
                  </a:lnTo>
                  <a:cubicBezTo>
                    <a:pt x="2646" y="1497"/>
                    <a:pt x="2649" y="1497"/>
                    <a:pt x="2655" y="1441"/>
                  </a:cubicBezTo>
                  <a:cubicBezTo>
                    <a:pt x="2660" y="1393"/>
                    <a:pt x="2661" y="1308"/>
                    <a:pt x="2658" y="1308"/>
                  </a:cubicBezTo>
                  <a:lnTo>
                    <a:pt x="2658" y="1308"/>
                  </a:lnTo>
                  <a:cubicBezTo>
                    <a:pt x="2657" y="1308"/>
                    <a:pt x="2656" y="1313"/>
                    <a:pt x="2655" y="1325"/>
                  </a:cubicBezTo>
                  <a:lnTo>
                    <a:pt x="2652" y="1265"/>
                  </a:lnTo>
                  <a:cubicBezTo>
                    <a:pt x="2652" y="1176"/>
                    <a:pt x="2650" y="1131"/>
                    <a:pt x="2649" y="1131"/>
                  </a:cubicBezTo>
                  <a:cubicBezTo>
                    <a:pt x="2647" y="1131"/>
                    <a:pt x="2646" y="1175"/>
                    <a:pt x="2646" y="1262"/>
                  </a:cubicBezTo>
                  <a:cubicBezTo>
                    <a:pt x="2646" y="1361"/>
                    <a:pt x="2646" y="1405"/>
                    <a:pt x="2645" y="1405"/>
                  </a:cubicBezTo>
                  <a:cubicBezTo>
                    <a:pt x="2645" y="1405"/>
                    <a:pt x="2644" y="1375"/>
                    <a:pt x="2642" y="1322"/>
                  </a:cubicBezTo>
                  <a:cubicBezTo>
                    <a:pt x="2642" y="1203"/>
                    <a:pt x="2639" y="1203"/>
                    <a:pt x="2636" y="1203"/>
                  </a:cubicBezTo>
                  <a:cubicBezTo>
                    <a:pt x="2633" y="1203"/>
                    <a:pt x="2633" y="1203"/>
                    <a:pt x="2633" y="1143"/>
                  </a:cubicBezTo>
                  <a:cubicBezTo>
                    <a:pt x="2633" y="1103"/>
                    <a:pt x="2633" y="1065"/>
                    <a:pt x="2627" y="1024"/>
                  </a:cubicBezTo>
                  <a:cubicBezTo>
                    <a:pt x="2624" y="1024"/>
                    <a:pt x="2624" y="1024"/>
                    <a:pt x="2624" y="1084"/>
                  </a:cubicBezTo>
                  <a:cubicBezTo>
                    <a:pt x="2625" y="1108"/>
                    <a:pt x="2625" y="1123"/>
                    <a:pt x="2624" y="1123"/>
                  </a:cubicBezTo>
                  <a:cubicBezTo>
                    <a:pt x="2622" y="1123"/>
                    <a:pt x="2619" y="1094"/>
                    <a:pt x="2617" y="1024"/>
                  </a:cubicBezTo>
                  <a:cubicBezTo>
                    <a:pt x="2616" y="1000"/>
                    <a:pt x="2615" y="985"/>
                    <a:pt x="2615" y="985"/>
                  </a:cubicBezTo>
                  <a:cubicBezTo>
                    <a:pt x="2614" y="985"/>
                    <a:pt x="2614" y="1014"/>
                    <a:pt x="2614" y="1084"/>
                  </a:cubicBezTo>
                  <a:cubicBezTo>
                    <a:pt x="2614" y="1141"/>
                    <a:pt x="2613" y="1170"/>
                    <a:pt x="2611" y="1170"/>
                  </a:cubicBezTo>
                  <a:cubicBezTo>
                    <a:pt x="2609" y="1170"/>
                    <a:pt x="2606" y="1141"/>
                    <a:pt x="2605" y="1081"/>
                  </a:cubicBezTo>
                  <a:lnTo>
                    <a:pt x="2599" y="1081"/>
                  </a:lnTo>
                  <a:cubicBezTo>
                    <a:pt x="2595" y="1118"/>
                    <a:pt x="2592" y="1159"/>
                    <a:pt x="2595" y="1197"/>
                  </a:cubicBezTo>
                  <a:cubicBezTo>
                    <a:pt x="2595" y="1266"/>
                    <a:pt x="2595" y="1295"/>
                    <a:pt x="2595" y="1295"/>
                  </a:cubicBezTo>
                  <a:cubicBezTo>
                    <a:pt x="2594" y="1295"/>
                    <a:pt x="2594" y="1281"/>
                    <a:pt x="2592" y="1256"/>
                  </a:cubicBezTo>
                  <a:cubicBezTo>
                    <a:pt x="2589" y="1197"/>
                    <a:pt x="2589" y="1137"/>
                    <a:pt x="2589" y="1137"/>
                  </a:cubicBezTo>
                  <a:cubicBezTo>
                    <a:pt x="2589" y="1077"/>
                    <a:pt x="2586" y="1077"/>
                    <a:pt x="2583" y="1077"/>
                  </a:cubicBezTo>
                  <a:cubicBezTo>
                    <a:pt x="2580" y="1077"/>
                    <a:pt x="2574" y="1077"/>
                    <a:pt x="2574" y="1137"/>
                  </a:cubicBezTo>
                  <a:lnTo>
                    <a:pt x="2574" y="1077"/>
                  </a:lnTo>
                  <a:cubicBezTo>
                    <a:pt x="2571" y="1077"/>
                    <a:pt x="2571" y="1051"/>
                    <a:pt x="2570" y="1051"/>
                  </a:cubicBezTo>
                  <a:cubicBezTo>
                    <a:pt x="2570" y="1051"/>
                    <a:pt x="2570" y="1058"/>
                    <a:pt x="2570" y="1077"/>
                  </a:cubicBezTo>
                  <a:cubicBezTo>
                    <a:pt x="2570" y="1077"/>
                    <a:pt x="2567" y="1074"/>
                    <a:pt x="2561" y="1015"/>
                  </a:cubicBezTo>
                  <a:cubicBezTo>
                    <a:pt x="2560" y="1004"/>
                    <a:pt x="2559" y="999"/>
                    <a:pt x="2557" y="999"/>
                  </a:cubicBezTo>
                  <a:cubicBezTo>
                    <a:pt x="2552" y="999"/>
                    <a:pt x="2547" y="1094"/>
                    <a:pt x="2555" y="1193"/>
                  </a:cubicBezTo>
                  <a:lnTo>
                    <a:pt x="2552" y="1190"/>
                  </a:lnTo>
                  <a:cubicBezTo>
                    <a:pt x="2548" y="1212"/>
                    <a:pt x="2548" y="1231"/>
                    <a:pt x="2548" y="1250"/>
                  </a:cubicBezTo>
                  <a:cubicBezTo>
                    <a:pt x="2548" y="1309"/>
                    <a:pt x="2545" y="1309"/>
                    <a:pt x="2542" y="1309"/>
                  </a:cubicBezTo>
                  <a:lnTo>
                    <a:pt x="2542" y="1190"/>
                  </a:lnTo>
                  <a:cubicBezTo>
                    <a:pt x="2544" y="1088"/>
                    <a:pt x="2543" y="1024"/>
                    <a:pt x="2541" y="1024"/>
                  </a:cubicBezTo>
                  <a:cubicBezTo>
                    <a:pt x="2539" y="1024"/>
                    <a:pt x="2537" y="1056"/>
                    <a:pt x="2536" y="1131"/>
                  </a:cubicBezTo>
                  <a:lnTo>
                    <a:pt x="2536" y="1071"/>
                  </a:lnTo>
                  <a:cubicBezTo>
                    <a:pt x="2536" y="1041"/>
                    <a:pt x="2535" y="1027"/>
                    <a:pt x="2534" y="1027"/>
                  </a:cubicBezTo>
                  <a:cubicBezTo>
                    <a:pt x="2532" y="1027"/>
                    <a:pt x="2530" y="1041"/>
                    <a:pt x="2526" y="1071"/>
                  </a:cubicBezTo>
                  <a:cubicBezTo>
                    <a:pt x="2526" y="1071"/>
                    <a:pt x="2526" y="1071"/>
                    <a:pt x="2526" y="1071"/>
                  </a:cubicBezTo>
                  <a:cubicBezTo>
                    <a:pt x="2523" y="1071"/>
                    <a:pt x="2520" y="1188"/>
                    <a:pt x="2520" y="1247"/>
                  </a:cubicBezTo>
                  <a:cubicBezTo>
                    <a:pt x="2520" y="1306"/>
                    <a:pt x="2517" y="1306"/>
                    <a:pt x="2517" y="1306"/>
                  </a:cubicBezTo>
                  <a:cubicBezTo>
                    <a:pt x="2514" y="1303"/>
                    <a:pt x="2514" y="1303"/>
                    <a:pt x="2514" y="1247"/>
                  </a:cubicBezTo>
                  <a:cubicBezTo>
                    <a:pt x="2514" y="1187"/>
                    <a:pt x="2512" y="1157"/>
                    <a:pt x="2510" y="1157"/>
                  </a:cubicBezTo>
                  <a:cubicBezTo>
                    <a:pt x="2508" y="1157"/>
                    <a:pt x="2506" y="1186"/>
                    <a:pt x="2505" y="1244"/>
                  </a:cubicBezTo>
                  <a:lnTo>
                    <a:pt x="2505" y="1184"/>
                  </a:lnTo>
                  <a:cubicBezTo>
                    <a:pt x="2505" y="1144"/>
                    <a:pt x="2503" y="1102"/>
                    <a:pt x="2496" y="1102"/>
                  </a:cubicBezTo>
                  <a:cubicBezTo>
                    <a:pt x="2494" y="1102"/>
                    <a:pt x="2490" y="1108"/>
                    <a:pt x="2486" y="1124"/>
                  </a:cubicBezTo>
                  <a:cubicBezTo>
                    <a:pt x="2473" y="1121"/>
                    <a:pt x="2464" y="1121"/>
                    <a:pt x="2464" y="1062"/>
                  </a:cubicBezTo>
                  <a:cubicBezTo>
                    <a:pt x="2464" y="1051"/>
                    <a:pt x="2463" y="1046"/>
                    <a:pt x="2463" y="1046"/>
                  </a:cubicBezTo>
                  <a:cubicBezTo>
                    <a:pt x="2459" y="1046"/>
                    <a:pt x="2450" y="1140"/>
                    <a:pt x="2445" y="1237"/>
                  </a:cubicBezTo>
                  <a:cubicBezTo>
                    <a:pt x="2445" y="1178"/>
                    <a:pt x="2442" y="1178"/>
                    <a:pt x="2436" y="1175"/>
                  </a:cubicBezTo>
                  <a:cubicBezTo>
                    <a:pt x="2426" y="1175"/>
                    <a:pt x="2426" y="1175"/>
                    <a:pt x="2426" y="1115"/>
                  </a:cubicBezTo>
                  <a:cubicBezTo>
                    <a:pt x="2428" y="1056"/>
                    <a:pt x="2429" y="1026"/>
                    <a:pt x="2428" y="1026"/>
                  </a:cubicBezTo>
                  <a:lnTo>
                    <a:pt x="2428" y="1026"/>
                  </a:lnTo>
                  <a:cubicBezTo>
                    <a:pt x="2428" y="1026"/>
                    <a:pt x="2426" y="1056"/>
                    <a:pt x="2423" y="1115"/>
                  </a:cubicBezTo>
                  <a:cubicBezTo>
                    <a:pt x="2422" y="1159"/>
                    <a:pt x="2420" y="1178"/>
                    <a:pt x="2418" y="1178"/>
                  </a:cubicBezTo>
                  <a:cubicBezTo>
                    <a:pt x="2414" y="1178"/>
                    <a:pt x="2411" y="1127"/>
                    <a:pt x="2411" y="1052"/>
                  </a:cubicBezTo>
                  <a:cubicBezTo>
                    <a:pt x="2411" y="996"/>
                    <a:pt x="2407" y="993"/>
                    <a:pt x="2401" y="993"/>
                  </a:cubicBezTo>
                  <a:cubicBezTo>
                    <a:pt x="2399" y="1041"/>
                    <a:pt x="2394" y="1050"/>
                    <a:pt x="2389" y="1050"/>
                  </a:cubicBezTo>
                  <a:cubicBezTo>
                    <a:pt x="2388" y="1050"/>
                    <a:pt x="2387" y="1050"/>
                    <a:pt x="2385" y="1049"/>
                  </a:cubicBezTo>
                  <a:cubicBezTo>
                    <a:pt x="2376" y="1049"/>
                    <a:pt x="2376" y="1049"/>
                    <a:pt x="2376" y="1168"/>
                  </a:cubicBezTo>
                  <a:cubicBezTo>
                    <a:pt x="2376" y="1284"/>
                    <a:pt x="2373" y="1284"/>
                    <a:pt x="2367" y="1284"/>
                  </a:cubicBezTo>
                  <a:cubicBezTo>
                    <a:pt x="2364" y="1284"/>
                    <a:pt x="2360" y="1284"/>
                    <a:pt x="2360" y="1225"/>
                  </a:cubicBezTo>
                  <a:cubicBezTo>
                    <a:pt x="2360" y="1203"/>
                    <a:pt x="2357" y="1184"/>
                    <a:pt x="2354" y="1165"/>
                  </a:cubicBezTo>
                  <a:cubicBezTo>
                    <a:pt x="2351" y="1162"/>
                    <a:pt x="2348" y="1162"/>
                    <a:pt x="2348" y="1103"/>
                  </a:cubicBezTo>
                  <a:cubicBezTo>
                    <a:pt x="2348" y="1103"/>
                    <a:pt x="2345" y="1043"/>
                    <a:pt x="2338" y="1043"/>
                  </a:cubicBezTo>
                  <a:cubicBezTo>
                    <a:pt x="2332" y="1043"/>
                    <a:pt x="2326" y="1043"/>
                    <a:pt x="2326" y="983"/>
                  </a:cubicBezTo>
                  <a:cubicBezTo>
                    <a:pt x="2323" y="983"/>
                    <a:pt x="2323" y="983"/>
                    <a:pt x="2323" y="1043"/>
                  </a:cubicBezTo>
                  <a:cubicBezTo>
                    <a:pt x="2323" y="1083"/>
                    <a:pt x="2321" y="1124"/>
                    <a:pt x="2316" y="1124"/>
                  </a:cubicBezTo>
                  <a:cubicBezTo>
                    <a:pt x="2314" y="1124"/>
                    <a:pt x="2311" y="1117"/>
                    <a:pt x="2307" y="1099"/>
                  </a:cubicBezTo>
                  <a:cubicBezTo>
                    <a:pt x="2306" y="1099"/>
                    <a:pt x="2305" y="1098"/>
                    <a:pt x="2303" y="1098"/>
                  </a:cubicBezTo>
                  <a:cubicBezTo>
                    <a:pt x="2298" y="1098"/>
                    <a:pt x="2291" y="1107"/>
                    <a:pt x="2291" y="1156"/>
                  </a:cubicBezTo>
                  <a:cubicBezTo>
                    <a:pt x="2288" y="1156"/>
                    <a:pt x="2288" y="1156"/>
                    <a:pt x="2288" y="1096"/>
                  </a:cubicBezTo>
                  <a:cubicBezTo>
                    <a:pt x="2288" y="1036"/>
                    <a:pt x="2287" y="1007"/>
                    <a:pt x="2284" y="1007"/>
                  </a:cubicBezTo>
                  <a:cubicBezTo>
                    <a:pt x="2282" y="1007"/>
                    <a:pt x="2279" y="1036"/>
                    <a:pt x="2276" y="1093"/>
                  </a:cubicBezTo>
                  <a:cubicBezTo>
                    <a:pt x="2276" y="1123"/>
                    <a:pt x="2275" y="1138"/>
                    <a:pt x="2274" y="1138"/>
                  </a:cubicBezTo>
                  <a:cubicBezTo>
                    <a:pt x="2273" y="1138"/>
                    <a:pt x="2271" y="1123"/>
                    <a:pt x="2270" y="1093"/>
                  </a:cubicBezTo>
                  <a:cubicBezTo>
                    <a:pt x="2270" y="1093"/>
                    <a:pt x="2266" y="1093"/>
                    <a:pt x="2263" y="1153"/>
                  </a:cubicBezTo>
                  <a:cubicBezTo>
                    <a:pt x="2262" y="1180"/>
                    <a:pt x="2261" y="1195"/>
                    <a:pt x="2260" y="1195"/>
                  </a:cubicBezTo>
                  <a:cubicBezTo>
                    <a:pt x="2259" y="1195"/>
                    <a:pt x="2257" y="1180"/>
                    <a:pt x="2254" y="1150"/>
                  </a:cubicBezTo>
                  <a:cubicBezTo>
                    <a:pt x="2254" y="1090"/>
                    <a:pt x="2251" y="1090"/>
                    <a:pt x="2248" y="1090"/>
                  </a:cubicBezTo>
                  <a:cubicBezTo>
                    <a:pt x="2245" y="1118"/>
                    <a:pt x="2235" y="1132"/>
                    <a:pt x="2226" y="1132"/>
                  </a:cubicBezTo>
                  <a:cubicBezTo>
                    <a:pt x="2216" y="1132"/>
                    <a:pt x="2205" y="1115"/>
                    <a:pt x="2204" y="1084"/>
                  </a:cubicBezTo>
                  <a:cubicBezTo>
                    <a:pt x="2201" y="1143"/>
                    <a:pt x="2201" y="1143"/>
                    <a:pt x="2197" y="1143"/>
                  </a:cubicBezTo>
                  <a:cubicBezTo>
                    <a:pt x="2196" y="1097"/>
                    <a:pt x="2195" y="1077"/>
                    <a:pt x="2194" y="1077"/>
                  </a:cubicBezTo>
                  <a:cubicBezTo>
                    <a:pt x="2192" y="1077"/>
                    <a:pt x="2191" y="1127"/>
                    <a:pt x="2191" y="1200"/>
                  </a:cubicBezTo>
                  <a:lnTo>
                    <a:pt x="2197" y="1200"/>
                  </a:lnTo>
                  <a:cubicBezTo>
                    <a:pt x="2197" y="1253"/>
                    <a:pt x="2196" y="1283"/>
                    <a:pt x="2193" y="1283"/>
                  </a:cubicBezTo>
                  <a:cubicBezTo>
                    <a:pt x="2191" y="1283"/>
                    <a:pt x="2188" y="1238"/>
                    <a:pt x="2188" y="1140"/>
                  </a:cubicBezTo>
                  <a:cubicBezTo>
                    <a:pt x="2186" y="1081"/>
                    <a:pt x="2186" y="1051"/>
                    <a:pt x="2185" y="1051"/>
                  </a:cubicBezTo>
                  <a:cubicBezTo>
                    <a:pt x="2184" y="1051"/>
                    <a:pt x="2183" y="1081"/>
                    <a:pt x="2182" y="1140"/>
                  </a:cubicBezTo>
                  <a:cubicBezTo>
                    <a:pt x="2180" y="1198"/>
                    <a:pt x="2179" y="1227"/>
                    <a:pt x="2177" y="1227"/>
                  </a:cubicBezTo>
                  <a:cubicBezTo>
                    <a:pt x="2176" y="1227"/>
                    <a:pt x="2174" y="1197"/>
                    <a:pt x="2172" y="1137"/>
                  </a:cubicBezTo>
                  <a:cubicBezTo>
                    <a:pt x="2172" y="1079"/>
                    <a:pt x="2172" y="1050"/>
                    <a:pt x="2172" y="1050"/>
                  </a:cubicBezTo>
                  <a:cubicBezTo>
                    <a:pt x="2172" y="1050"/>
                    <a:pt x="2171" y="1079"/>
                    <a:pt x="2169" y="1137"/>
                  </a:cubicBezTo>
                  <a:cubicBezTo>
                    <a:pt x="2166" y="1269"/>
                    <a:pt x="2161" y="1345"/>
                    <a:pt x="2158" y="1345"/>
                  </a:cubicBezTo>
                  <a:cubicBezTo>
                    <a:pt x="2155" y="1345"/>
                    <a:pt x="2154" y="1298"/>
                    <a:pt x="2154" y="1193"/>
                  </a:cubicBezTo>
                  <a:cubicBezTo>
                    <a:pt x="2157" y="1137"/>
                    <a:pt x="2154" y="1074"/>
                    <a:pt x="2147" y="1018"/>
                  </a:cubicBezTo>
                  <a:cubicBezTo>
                    <a:pt x="2144" y="1056"/>
                    <a:pt x="2144" y="1096"/>
                    <a:pt x="2144" y="1134"/>
                  </a:cubicBezTo>
                  <a:cubicBezTo>
                    <a:pt x="2146" y="1193"/>
                    <a:pt x="2146" y="1223"/>
                    <a:pt x="2145" y="1223"/>
                  </a:cubicBezTo>
                  <a:cubicBezTo>
                    <a:pt x="2143" y="1223"/>
                    <a:pt x="2141" y="1193"/>
                    <a:pt x="2138" y="1134"/>
                  </a:cubicBezTo>
                  <a:cubicBezTo>
                    <a:pt x="2133" y="1035"/>
                    <a:pt x="2128" y="991"/>
                    <a:pt x="2124" y="991"/>
                  </a:cubicBezTo>
                  <a:cubicBezTo>
                    <a:pt x="2121" y="991"/>
                    <a:pt x="2117" y="1019"/>
                    <a:pt x="2113" y="1071"/>
                  </a:cubicBezTo>
                  <a:cubicBezTo>
                    <a:pt x="2107" y="1129"/>
                    <a:pt x="2101" y="1158"/>
                    <a:pt x="2098" y="1158"/>
                  </a:cubicBezTo>
                  <a:cubicBezTo>
                    <a:pt x="2096" y="1158"/>
                    <a:pt x="2096" y="1128"/>
                    <a:pt x="2100" y="1068"/>
                  </a:cubicBezTo>
                  <a:cubicBezTo>
                    <a:pt x="2104" y="1000"/>
                    <a:pt x="2106" y="972"/>
                    <a:pt x="2105" y="972"/>
                  </a:cubicBezTo>
                  <a:lnTo>
                    <a:pt x="2105" y="972"/>
                  </a:lnTo>
                  <a:cubicBezTo>
                    <a:pt x="2104" y="972"/>
                    <a:pt x="2103" y="985"/>
                    <a:pt x="2100" y="1009"/>
                  </a:cubicBezTo>
                  <a:lnTo>
                    <a:pt x="2085" y="1009"/>
                  </a:lnTo>
                  <a:cubicBezTo>
                    <a:pt x="2078" y="1046"/>
                    <a:pt x="2078" y="1087"/>
                    <a:pt x="2078" y="1124"/>
                  </a:cubicBezTo>
                  <a:cubicBezTo>
                    <a:pt x="2076" y="1051"/>
                    <a:pt x="2073" y="1000"/>
                    <a:pt x="2070" y="1000"/>
                  </a:cubicBezTo>
                  <a:cubicBezTo>
                    <a:pt x="2067" y="1000"/>
                    <a:pt x="2065" y="1019"/>
                    <a:pt x="2063" y="1065"/>
                  </a:cubicBezTo>
                  <a:lnTo>
                    <a:pt x="2056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3" y="1104"/>
                    <a:pt x="2041" y="1062"/>
                  </a:cubicBezTo>
                  <a:cubicBezTo>
                    <a:pt x="2039" y="1019"/>
                    <a:pt x="2036" y="976"/>
                    <a:pt x="2035" y="976"/>
                  </a:cubicBezTo>
                  <a:cubicBezTo>
                    <a:pt x="2035" y="976"/>
                    <a:pt x="2034" y="983"/>
                    <a:pt x="2034" y="999"/>
                  </a:cubicBezTo>
                  <a:cubicBezTo>
                    <a:pt x="2034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3" y="1200"/>
                  </a:cubicBezTo>
                  <a:cubicBezTo>
                    <a:pt x="2021" y="1200"/>
                    <a:pt x="2020" y="1159"/>
                    <a:pt x="2022" y="1118"/>
                  </a:cubicBezTo>
                  <a:cubicBezTo>
                    <a:pt x="2025" y="1077"/>
                    <a:pt x="2022" y="1037"/>
                    <a:pt x="2016" y="999"/>
                  </a:cubicBezTo>
                  <a:cubicBezTo>
                    <a:pt x="2015" y="999"/>
                    <a:pt x="2014" y="998"/>
                    <a:pt x="2014" y="998"/>
                  </a:cubicBezTo>
                  <a:cubicBezTo>
                    <a:pt x="2010" y="998"/>
                    <a:pt x="2006" y="1007"/>
                    <a:pt x="2006" y="1056"/>
                  </a:cubicBezTo>
                  <a:cubicBezTo>
                    <a:pt x="2006" y="1085"/>
                    <a:pt x="2002" y="1099"/>
                    <a:pt x="1997" y="1099"/>
                  </a:cubicBezTo>
                  <a:cubicBezTo>
                    <a:pt x="1992" y="1099"/>
                    <a:pt x="1986" y="1083"/>
                    <a:pt x="1984" y="1052"/>
                  </a:cubicBezTo>
                  <a:lnTo>
                    <a:pt x="1978" y="1052"/>
                  </a:lnTo>
                  <a:cubicBezTo>
                    <a:pt x="1975" y="1052"/>
                    <a:pt x="1972" y="1109"/>
                    <a:pt x="1969" y="1109"/>
                  </a:cubicBezTo>
                  <a:cubicBezTo>
                    <a:pt x="1969" y="1109"/>
                    <a:pt x="1966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5" y="1166"/>
                    <a:pt x="1954" y="1195"/>
                    <a:pt x="1953" y="1195"/>
                  </a:cubicBezTo>
                  <a:cubicBezTo>
                    <a:pt x="1952" y="1195"/>
                    <a:pt x="1951" y="1166"/>
                    <a:pt x="1950" y="1106"/>
                  </a:cubicBezTo>
                  <a:cubicBezTo>
                    <a:pt x="1950" y="1048"/>
                    <a:pt x="1950" y="1019"/>
                    <a:pt x="1949" y="1019"/>
                  </a:cubicBezTo>
                  <a:cubicBezTo>
                    <a:pt x="1949" y="1019"/>
                    <a:pt x="1948" y="1048"/>
                    <a:pt x="1947" y="1106"/>
                  </a:cubicBezTo>
                  <a:cubicBezTo>
                    <a:pt x="1945" y="1135"/>
                    <a:pt x="1944" y="1150"/>
                    <a:pt x="1944" y="1150"/>
                  </a:cubicBezTo>
                  <a:cubicBezTo>
                    <a:pt x="1943" y="1150"/>
                    <a:pt x="1942" y="1135"/>
                    <a:pt x="1940" y="1106"/>
                  </a:cubicBezTo>
                  <a:cubicBezTo>
                    <a:pt x="1940" y="1076"/>
                    <a:pt x="1940" y="1061"/>
                    <a:pt x="1939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1" y="1227"/>
                    <a:pt x="1928" y="1227"/>
                  </a:cubicBezTo>
                  <a:cubicBezTo>
                    <a:pt x="1926" y="1227"/>
                    <a:pt x="1925" y="1208"/>
                    <a:pt x="1925" y="1162"/>
                  </a:cubicBezTo>
                  <a:cubicBezTo>
                    <a:pt x="1925" y="1162"/>
                    <a:pt x="1922" y="1162"/>
                    <a:pt x="1919" y="1222"/>
                  </a:cubicBezTo>
                  <a:cubicBezTo>
                    <a:pt x="1917" y="1280"/>
                    <a:pt x="1916" y="1309"/>
                    <a:pt x="1916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4" y="1162"/>
                    <a:pt x="1912" y="1132"/>
                    <a:pt x="1911" y="1132"/>
                  </a:cubicBezTo>
                  <a:cubicBezTo>
                    <a:pt x="1909" y="1132"/>
                    <a:pt x="1908" y="1161"/>
                    <a:pt x="1906" y="1218"/>
                  </a:cubicBezTo>
                  <a:cubicBezTo>
                    <a:pt x="1906" y="1218"/>
                    <a:pt x="1905" y="1245"/>
                    <a:pt x="1903" y="1245"/>
                  </a:cubicBezTo>
                  <a:cubicBezTo>
                    <a:pt x="1902" y="1245"/>
                    <a:pt x="1901" y="1238"/>
                    <a:pt x="1900" y="1218"/>
                  </a:cubicBezTo>
                  <a:cubicBezTo>
                    <a:pt x="1896" y="1184"/>
                    <a:pt x="1888" y="1148"/>
                    <a:pt x="1883" y="1148"/>
                  </a:cubicBezTo>
                  <a:cubicBezTo>
                    <a:pt x="1879" y="1148"/>
                    <a:pt x="1876" y="1166"/>
                    <a:pt x="1878" y="1215"/>
                  </a:cubicBezTo>
                  <a:lnTo>
                    <a:pt x="1872" y="1215"/>
                  </a:lnTo>
                  <a:cubicBezTo>
                    <a:pt x="1868" y="1184"/>
                    <a:pt x="1866" y="1168"/>
                    <a:pt x="1864" y="1168"/>
                  </a:cubicBezTo>
                  <a:cubicBezTo>
                    <a:pt x="1862" y="1168"/>
                    <a:pt x="1861" y="1183"/>
                    <a:pt x="1859" y="1212"/>
                  </a:cubicBezTo>
                  <a:lnTo>
                    <a:pt x="1857" y="1252"/>
                  </a:lnTo>
                  <a:lnTo>
                    <a:pt x="1857" y="1252"/>
                  </a:lnTo>
                  <a:cubicBezTo>
                    <a:pt x="1858" y="1218"/>
                    <a:pt x="1855" y="1184"/>
                    <a:pt x="1850" y="1153"/>
                  </a:cubicBezTo>
                  <a:cubicBezTo>
                    <a:pt x="1846" y="1153"/>
                    <a:pt x="1846" y="1153"/>
                    <a:pt x="1846" y="1212"/>
                  </a:cubicBezTo>
                  <a:cubicBezTo>
                    <a:pt x="1849" y="1266"/>
                    <a:pt x="1847" y="1269"/>
                    <a:pt x="1844" y="1269"/>
                  </a:cubicBezTo>
                  <a:cubicBezTo>
                    <a:pt x="1844" y="1269"/>
                    <a:pt x="1844" y="1269"/>
                    <a:pt x="1843" y="1269"/>
                  </a:cubicBezTo>
                  <a:cubicBezTo>
                    <a:pt x="1840" y="1231"/>
                    <a:pt x="1837" y="1190"/>
                    <a:pt x="1837" y="1150"/>
                  </a:cubicBezTo>
                  <a:lnTo>
                    <a:pt x="1834" y="1150"/>
                  </a:lnTo>
                  <a:cubicBezTo>
                    <a:pt x="1834" y="1219"/>
                    <a:pt x="1833" y="1248"/>
                    <a:pt x="1832" y="1248"/>
                  </a:cubicBezTo>
                  <a:cubicBezTo>
                    <a:pt x="1831" y="1248"/>
                    <a:pt x="1831" y="1234"/>
                    <a:pt x="1831" y="1209"/>
                  </a:cubicBezTo>
                  <a:cubicBezTo>
                    <a:pt x="1828" y="1150"/>
                    <a:pt x="1825" y="1150"/>
                    <a:pt x="1821" y="1150"/>
                  </a:cubicBezTo>
                  <a:cubicBezTo>
                    <a:pt x="1821" y="1168"/>
                    <a:pt x="1821" y="1174"/>
                    <a:pt x="1821" y="1174"/>
                  </a:cubicBezTo>
                  <a:cubicBezTo>
                    <a:pt x="1820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20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9" y="1146"/>
                    <a:pt x="1806" y="1146"/>
                    <a:pt x="1809" y="1206"/>
                  </a:cubicBezTo>
                  <a:cubicBezTo>
                    <a:pt x="1812" y="1244"/>
                    <a:pt x="1812" y="1284"/>
                    <a:pt x="1806" y="1322"/>
                  </a:cubicBezTo>
                  <a:cubicBezTo>
                    <a:pt x="1809" y="1284"/>
                    <a:pt x="1809" y="1244"/>
                    <a:pt x="1803" y="1203"/>
                  </a:cubicBezTo>
                  <a:cubicBezTo>
                    <a:pt x="1803" y="1184"/>
                    <a:pt x="1799" y="1165"/>
                    <a:pt x="1799" y="1143"/>
                  </a:cubicBezTo>
                  <a:cubicBezTo>
                    <a:pt x="1801" y="1094"/>
                    <a:pt x="1799" y="1076"/>
                    <a:pt x="1797" y="1076"/>
                  </a:cubicBezTo>
                  <a:cubicBezTo>
                    <a:pt x="1794" y="1076"/>
                    <a:pt x="1789" y="1109"/>
                    <a:pt x="1787" y="1143"/>
                  </a:cubicBezTo>
                  <a:cubicBezTo>
                    <a:pt x="1784" y="1201"/>
                    <a:pt x="1781" y="1230"/>
                    <a:pt x="1780" y="1230"/>
                  </a:cubicBezTo>
                  <a:cubicBezTo>
                    <a:pt x="1778" y="1230"/>
                    <a:pt x="1778" y="1200"/>
                    <a:pt x="1778" y="1140"/>
                  </a:cubicBezTo>
                  <a:cubicBezTo>
                    <a:pt x="1778" y="1108"/>
                    <a:pt x="1777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9" y="1121"/>
                    <a:pt x="1756" y="1149"/>
                    <a:pt x="1752" y="1197"/>
                  </a:cubicBezTo>
                  <a:cubicBezTo>
                    <a:pt x="1749" y="1226"/>
                    <a:pt x="1748" y="1241"/>
                    <a:pt x="1747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9" y="1137"/>
                    <a:pt x="1746" y="1137"/>
                    <a:pt x="1737" y="1134"/>
                  </a:cubicBezTo>
                  <a:cubicBezTo>
                    <a:pt x="1727" y="1134"/>
                    <a:pt x="1724" y="1134"/>
                    <a:pt x="1724" y="1193"/>
                  </a:cubicBezTo>
                  <a:lnTo>
                    <a:pt x="1718" y="1190"/>
                  </a:lnTo>
                  <a:cubicBezTo>
                    <a:pt x="1717" y="1146"/>
                    <a:pt x="1715" y="1127"/>
                    <a:pt x="1714" y="1127"/>
                  </a:cubicBezTo>
                  <a:cubicBezTo>
                    <a:pt x="1711" y="1127"/>
                    <a:pt x="1710" y="1176"/>
                    <a:pt x="1712" y="1250"/>
                  </a:cubicBezTo>
                  <a:lnTo>
                    <a:pt x="1705" y="1250"/>
                  </a:lnTo>
                  <a:lnTo>
                    <a:pt x="1705" y="1190"/>
                  </a:lnTo>
                  <a:cubicBezTo>
                    <a:pt x="1705" y="1131"/>
                    <a:pt x="1699" y="1131"/>
                    <a:pt x="1674" y="1128"/>
                  </a:cubicBezTo>
                  <a:cubicBezTo>
                    <a:pt x="1669" y="1126"/>
                    <a:pt x="1664" y="1125"/>
                    <a:pt x="1661" y="1125"/>
                  </a:cubicBezTo>
                  <a:cubicBezTo>
                    <a:pt x="1645" y="1125"/>
                    <a:pt x="1643" y="1144"/>
                    <a:pt x="1643" y="1240"/>
                  </a:cubicBezTo>
                  <a:cubicBezTo>
                    <a:pt x="1641" y="1298"/>
                    <a:pt x="1640" y="1327"/>
                    <a:pt x="1638" y="1327"/>
                  </a:cubicBezTo>
                  <a:cubicBezTo>
                    <a:pt x="1637" y="1327"/>
                    <a:pt x="1636" y="1298"/>
                    <a:pt x="1636" y="1240"/>
                  </a:cubicBezTo>
                  <a:cubicBezTo>
                    <a:pt x="1636" y="1198"/>
                    <a:pt x="1635" y="1156"/>
                    <a:pt x="1634" y="1156"/>
                  </a:cubicBezTo>
                  <a:cubicBezTo>
                    <a:pt x="1634" y="1156"/>
                    <a:pt x="1633" y="1163"/>
                    <a:pt x="1633" y="1181"/>
                  </a:cubicBezTo>
                  <a:cubicBezTo>
                    <a:pt x="1633" y="1181"/>
                    <a:pt x="1627" y="1178"/>
                    <a:pt x="1624" y="1118"/>
                  </a:cubicBezTo>
                  <a:cubicBezTo>
                    <a:pt x="1620" y="1068"/>
                    <a:pt x="1617" y="1049"/>
                    <a:pt x="1615" y="1049"/>
                  </a:cubicBezTo>
                  <a:cubicBezTo>
                    <a:pt x="1612" y="1049"/>
                    <a:pt x="1611" y="1084"/>
                    <a:pt x="1611" y="1118"/>
                  </a:cubicBezTo>
                  <a:cubicBezTo>
                    <a:pt x="1613" y="1169"/>
                    <a:pt x="1613" y="1187"/>
                    <a:pt x="1613" y="1187"/>
                  </a:cubicBezTo>
                  <a:cubicBezTo>
                    <a:pt x="1612" y="1187"/>
                    <a:pt x="1610" y="1153"/>
                    <a:pt x="1608" y="1118"/>
                  </a:cubicBezTo>
                  <a:cubicBezTo>
                    <a:pt x="1606" y="1076"/>
                    <a:pt x="1604" y="1033"/>
                    <a:pt x="1603" y="1033"/>
                  </a:cubicBezTo>
                  <a:cubicBezTo>
                    <a:pt x="1602" y="1033"/>
                    <a:pt x="1602" y="1040"/>
                    <a:pt x="1602" y="1056"/>
                  </a:cubicBezTo>
                  <a:cubicBezTo>
                    <a:pt x="1600" y="1089"/>
                    <a:pt x="1593" y="1122"/>
                    <a:pt x="1588" y="1122"/>
                  </a:cubicBezTo>
                  <a:cubicBezTo>
                    <a:pt x="1584" y="1122"/>
                    <a:pt x="1580" y="1104"/>
                    <a:pt x="1580" y="1052"/>
                  </a:cubicBezTo>
                  <a:lnTo>
                    <a:pt x="1574" y="1052"/>
                  </a:lnTo>
                  <a:cubicBezTo>
                    <a:pt x="1574" y="1101"/>
                    <a:pt x="1570" y="1110"/>
                    <a:pt x="1565" y="1110"/>
                  </a:cubicBezTo>
                  <a:cubicBezTo>
                    <a:pt x="1564" y="1110"/>
                    <a:pt x="1562" y="1109"/>
                    <a:pt x="1561" y="1109"/>
                  </a:cubicBezTo>
                  <a:cubicBezTo>
                    <a:pt x="1555" y="1109"/>
                    <a:pt x="1552" y="1109"/>
                    <a:pt x="1552" y="1049"/>
                  </a:cubicBezTo>
                  <a:cubicBezTo>
                    <a:pt x="1553" y="1019"/>
                    <a:pt x="1553" y="1005"/>
                    <a:pt x="1552" y="1005"/>
                  </a:cubicBezTo>
                  <a:lnTo>
                    <a:pt x="1552" y="1005"/>
                  </a:lnTo>
                  <a:cubicBezTo>
                    <a:pt x="1551" y="1005"/>
                    <a:pt x="1549" y="1019"/>
                    <a:pt x="1546" y="1049"/>
                  </a:cubicBezTo>
                  <a:cubicBezTo>
                    <a:pt x="1542" y="1049"/>
                    <a:pt x="1539" y="1165"/>
                    <a:pt x="1536" y="1165"/>
                  </a:cubicBezTo>
                  <a:cubicBezTo>
                    <a:pt x="1536" y="1206"/>
                    <a:pt x="1533" y="1244"/>
                    <a:pt x="1530" y="1284"/>
                  </a:cubicBezTo>
                  <a:lnTo>
                    <a:pt x="1530" y="1225"/>
                  </a:lnTo>
                  <a:lnTo>
                    <a:pt x="1530" y="1106"/>
                  </a:lnTo>
                  <a:cubicBezTo>
                    <a:pt x="1527" y="1106"/>
                    <a:pt x="1524" y="1106"/>
                    <a:pt x="1524" y="1165"/>
                  </a:cubicBezTo>
                  <a:cubicBezTo>
                    <a:pt x="1521" y="1106"/>
                    <a:pt x="1517" y="1106"/>
                    <a:pt x="1511" y="1103"/>
                  </a:cubicBezTo>
                  <a:cubicBezTo>
                    <a:pt x="1505" y="1103"/>
                    <a:pt x="1499" y="1103"/>
                    <a:pt x="1495" y="1159"/>
                  </a:cubicBezTo>
                  <a:cubicBezTo>
                    <a:pt x="1494" y="1100"/>
                    <a:pt x="1488" y="1070"/>
                    <a:pt x="1483" y="1070"/>
                  </a:cubicBezTo>
                  <a:cubicBezTo>
                    <a:pt x="1477" y="1070"/>
                    <a:pt x="1472" y="1099"/>
                    <a:pt x="1470" y="1156"/>
                  </a:cubicBezTo>
                  <a:cubicBezTo>
                    <a:pt x="1470" y="1186"/>
                    <a:pt x="1470" y="1200"/>
                    <a:pt x="1468" y="1200"/>
                  </a:cubicBezTo>
                  <a:cubicBezTo>
                    <a:pt x="1467" y="1200"/>
                    <a:pt x="1466" y="1186"/>
                    <a:pt x="1464" y="1156"/>
                  </a:cubicBezTo>
                  <a:cubicBezTo>
                    <a:pt x="1463" y="1126"/>
                    <a:pt x="1462" y="1111"/>
                    <a:pt x="1461" y="1111"/>
                  </a:cubicBezTo>
                  <a:cubicBezTo>
                    <a:pt x="1460" y="1111"/>
                    <a:pt x="1459" y="1126"/>
                    <a:pt x="1458" y="1156"/>
                  </a:cubicBezTo>
                  <a:cubicBezTo>
                    <a:pt x="1457" y="1172"/>
                    <a:pt x="1456" y="1178"/>
                    <a:pt x="1455" y="1178"/>
                  </a:cubicBezTo>
                  <a:cubicBezTo>
                    <a:pt x="1453" y="1178"/>
                    <a:pt x="1451" y="1136"/>
                    <a:pt x="1448" y="1093"/>
                  </a:cubicBezTo>
                  <a:cubicBezTo>
                    <a:pt x="1447" y="1025"/>
                    <a:pt x="1445" y="995"/>
                    <a:pt x="1443" y="995"/>
                  </a:cubicBezTo>
                  <a:cubicBezTo>
                    <a:pt x="1442" y="995"/>
                    <a:pt x="1440" y="1009"/>
                    <a:pt x="1439" y="1034"/>
                  </a:cubicBezTo>
                  <a:cubicBezTo>
                    <a:pt x="1433" y="1087"/>
                    <a:pt x="1428" y="1090"/>
                    <a:pt x="1424" y="1090"/>
                  </a:cubicBezTo>
                  <a:cubicBezTo>
                    <a:pt x="1424" y="1090"/>
                    <a:pt x="1424" y="1090"/>
                    <a:pt x="1423" y="1090"/>
                  </a:cubicBezTo>
                  <a:cubicBezTo>
                    <a:pt x="1417" y="1131"/>
                    <a:pt x="1414" y="1168"/>
                    <a:pt x="1417" y="1209"/>
                  </a:cubicBezTo>
                  <a:cubicBezTo>
                    <a:pt x="1417" y="1269"/>
                    <a:pt x="1414" y="1325"/>
                    <a:pt x="1414" y="1325"/>
                  </a:cubicBezTo>
                  <a:cubicBezTo>
                    <a:pt x="1412" y="1345"/>
                    <a:pt x="1411" y="1351"/>
                    <a:pt x="1410" y="1351"/>
                  </a:cubicBezTo>
                  <a:cubicBezTo>
                    <a:pt x="1408" y="1351"/>
                    <a:pt x="1409" y="1325"/>
                    <a:pt x="1411" y="1325"/>
                  </a:cubicBezTo>
                  <a:cubicBezTo>
                    <a:pt x="1414" y="1287"/>
                    <a:pt x="1414" y="1247"/>
                    <a:pt x="1411" y="1206"/>
                  </a:cubicBezTo>
                  <a:cubicBezTo>
                    <a:pt x="1408" y="1146"/>
                    <a:pt x="1401" y="1146"/>
                    <a:pt x="1398" y="1146"/>
                  </a:cubicBezTo>
                  <a:cubicBezTo>
                    <a:pt x="1395" y="1146"/>
                    <a:pt x="1389" y="1146"/>
                    <a:pt x="1386" y="1143"/>
                  </a:cubicBezTo>
                  <a:cubicBezTo>
                    <a:pt x="1381" y="1113"/>
                    <a:pt x="1378" y="1099"/>
                    <a:pt x="1376" y="1099"/>
                  </a:cubicBezTo>
                  <a:cubicBezTo>
                    <a:pt x="1374" y="1099"/>
                    <a:pt x="1373" y="1113"/>
                    <a:pt x="1373" y="1143"/>
                  </a:cubicBezTo>
                  <a:lnTo>
                    <a:pt x="1373" y="1203"/>
                  </a:lnTo>
                  <a:cubicBezTo>
                    <a:pt x="1372" y="1142"/>
                    <a:pt x="1362" y="1110"/>
                    <a:pt x="1352" y="1110"/>
                  </a:cubicBezTo>
                  <a:cubicBezTo>
                    <a:pt x="1343" y="1110"/>
                    <a:pt x="1334" y="1139"/>
                    <a:pt x="1333" y="1197"/>
                  </a:cubicBezTo>
                  <a:lnTo>
                    <a:pt x="1333" y="1137"/>
                  </a:lnTo>
                  <a:cubicBezTo>
                    <a:pt x="1333" y="1077"/>
                    <a:pt x="1329" y="1077"/>
                    <a:pt x="1323" y="1077"/>
                  </a:cubicBezTo>
                  <a:cubicBezTo>
                    <a:pt x="1320" y="1077"/>
                    <a:pt x="1307" y="1134"/>
                    <a:pt x="1298" y="1134"/>
                  </a:cubicBezTo>
                  <a:cubicBezTo>
                    <a:pt x="1296" y="1133"/>
                    <a:pt x="1293" y="1133"/>
                    <a:pt x="1291" y="1133"/>
                  </a:cubicBezTo>
                  <a:cubicBezTo>
                    <a:pt x="1282" y="1133"/>
                    <a:pt x="1276" y="1141"/>
                    <a:pt x="1276" y="1187"/>
                  </a:cubicBezTo>
                  <a:cubicBezTo>
                    <a:pt x="1273" y="1187"/>
                    <a:pt x="1273" y="1187"/>
                    <a:pt x="1273" y="1128"/>
                  </a:cubicBezTo>
                  <a:cubicBezTo>
                    <a:pt x="1276" y="1071"/>
                    <a:pt x="1273" y="1071"/>
                    <a:pt x="1270" y="1068"/>
                  </a:cubicBezTo>
                  <a:cubicBezTo>
                    <a:pt x="1267" y="1109"/>
                    <a:pt x="1264" y="1146"/>
                    <a:pt x="1267" y="1187"/>
                  </a:cubicBezTo>
                  <a:cubicBezTo>
                    <a:pt x="1267" y="1217"/>
                    <a:pt x="1266" y="1232"/>
                    <a:pt x="1264" y="1232"/>
                  </a:cubicBezTo>
                  <a:cubicBezTo>
                    <a:pt x="1263" y="1232"/>
                    <a:pt x="1260" y="1217"/>
                    <a:pt x="1257" y="1187"/>
                  </a:cubicBezTo>
                  <a:cubicBezTo>
                    <a:pt x="1254" y="1155"/>
                    <a:pt x="1249" y="1139"/>
                    <a:pt x="1244" y="1139"/>
                  </a:cubicBezTo>
                  <a:cubicBezTo>
                    <a:pt x="1240" y="1139"/>
                    <a:pt x="1235" y="1153"/>
                    <a:pt x="1232" y="1181"/>
                  </a:cubicBezTo>
                  <a:cubicBezTo>
                    <a:pt x="1229" y="1181"/>
                    <a:pt x="1226" y="1181"/>
                    <a:pt x="1226" y="1121"/>
                  </a:cubicBezTo>
                  <a:cubicBezTo>
                    <a:pt x="1224" y="1087"/>
                    <a:pt x="1221" y="1053"/>
                    <a:pt x="1218" y="1053"/>
                  </a:cubicBezTo>
                  <a:cubicBezTo>
                    <a:pt x="1216" y="1053"/>
                    <a:pt x="1213" y="1071"/>
                    <a:pt x="1210" y="1121"/>
                  </a:cubicBezTo>
                  <a:cubicBezTo>
                    <a:pt x="1207" y="1118"/>
                    <a:pt x="1207" y="1118"/>
                    <a:pt x="1207" y="1062"/>
                  </a:cubicBezTo>
                  <a:cubicBezTo>
                    <a:pt x="1205" y="1027"/>
                    <a:pt x="1205" y="992"/>
                    <a:pt x="1204" y="992"/>
                  </a:cubicBezTo>
                  <a:cubicBezTo>
                    <a:pt x="1203" y="992"/>
                    <a:pt x="1202" y="1010"/>
                    <a:pt x="1201" y="1059"/>
                  </a:cubicBezTo>
                  <a:cubicBezTo>
                    <a:pt x="1198" y="1088"/>
                    <a:pt x="1194" y="1102"/>
                    <a:pt x="1190" y="1102"/>
                  </a:cubicBezTo>
                  <a:cubicBezTo>
                    <a:pt x="1186" y="1102"/>
                    <a:pt x="1182" y="1086"/>
                    <a:pt x="1179" y="1056"/>
                  </a:cubicBezTo>
                  <a:cubicBezTo>
                    <a:pt x="1176" y="1056"/>
                    <a:pt x="1173" y="1056"/>
                    <a:pt x="1173" y="1115"/>
                  </a:cubicBezTo>
                  <a:lnTo>
                    <a:pt x="1173" y="1175"/>
                  </a:lnTo>
                  <a:cubicBezTo>
                    <a:pt x="1171" y="1115"/>
                    <a:pt x="1170" y="1085"/>
                    <a:pt x="1170" y="1085"/>
                  </a:cubicBezTo>
                  <a:cubicBezTo>
                    <a:pt x="1169" y="1085"/>
                    <a:pt x="1168" y="1114"/>
                    <a:pt x="1166" y="1171"/>
                  </a:cubicBezTo>
                  <a:cubicBezTo>
                    <a:pt x="1166" y="1201"/>
                    <a:pt x="1166" y="1216"/>
                    <a:pt x="1165" y="1216"/>
                  </a:cubicBezTo>
                  <a:cubicBezTo>
                    <a:pt x="1164" y="1216"/>
                    <a:pt x="1163" y="1201"/>
                    <a:pt x="1163" y="1171"/>
                  </a:cubicBezTo>
                  <a:cubicBezTo>
                    <a:pt x="1160" y="1112"/>
                    <a:pt x="1157" y="1112"/>
                    <a:pt x="1157" y="1112"/>
                  </a:cubicBezTo>
                  <a:cubicBezTo>
                    <a:pt x="1154" y="1112"/>
                    <a:pt x="1139" y="1165"/>
                    <a:pt x="1124" y="1165"/>
                  </a:cubicBezTo>
                  <a:cubicBezTo>
                    <a:pt x="1123" y="1165"/>
                    <a:pt x="1123" y="1165"/>
                    <a:pt x="1123" y="1165"/>
                  </a:cubicBezTo>
                  <a:cubicBezTo>
                    <a:pt x="1118" y="1165"/>
                    <a:pt x="1114" y="1164"/>
                    <a:pt x="1110" y="1164"/>
                  </a:cubicBezTo>
                  <a:cubicBezTo>
                    <a:pt x="1094" y="1164"/>
                    <a:pt x="1088" y="1173"/>
                    <a:pt x="1088" y="1222"/>
                  </a:cubicBezTo>
                  <a:cubicBezTo>
                    <a:pt x="1087" y="1251"/>
                    <a:pt x="1086" y="1266"/>
                    <a:pt x="1085" y="1266"/>
                  </a:cubicBezTo>
                  <a:cubicBezTo>
                    <a:pt x="1084" y="1266"/>
                    <a:pt x="1083" y="1250"/>
                    <a:pt x="1082" y="1218"/>
                  </a:cubicBezTo>
                  <a:cubicBezTo>
                    <a:pt x="1079" y="1159"/>
                    <a:pt x="1076" y="1159"/>
                    <a:pt x="1072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3" y="1159"/>
                    <a:pt x="1063" y="1159"/>
                    <a:pt x="1060" y="1159"/>
                  </a:cubicBezTo>
                  <a:cubicBezTo>
                    <a:pt x="1060" y="1129"/>
                    <a:pt x="1059" y="1114"/>
                    <a:pt x="1058" y="1114"/>
                  </a:cubicBezTo>
                  <a:cubicBezTo>
                    <a:pt x="1057" y="1114"/>
                    <a:pt x="1055" y="1128"/>
                    <a:pt x="1054" y="1156"/>
                  </a:cubicBezTo>
                  <a:cubicBezTo>
                    <a:pt x="1052" y="1215"/>
                    <a:pt x="1051" y="1245"/>
                    <a:pt x="1051" y="1245"/>
                  </a:cubicBezTo>
                  <a:cubicBezTo>
                    <a:pt x="1050" y="1245"/>
                    <a:pt x="1050" y="1215"/>
                    <a:pt x="1050" y="1156"/>
                  </a:cubicBezTo>
                  <a:cubicBezTo>
                    <a:pt x="1050" y="1114"/>
                    <a:pt x="1046" y="1072"/>
                    <a:pt x="1044" y="1072"/>
                  </a:cubicBezTo>
                  <a:lnTo>
                    <a:pt x="1044" y="1072"/>
                  </a:lnTo>
                  <a:cubicBezTo>
                    <a:pt x="1043" y="1072"/>
                    <a:pt x="1043" y="1079"/>
                    <a:pt x="1044" y="1096"/>
                  </a:cubicBezTo>
                  <a:cubicBezTo>
                    <a:pt x="1044" y="1156"/>
                    <a:pt x="1038" y="1156"/>
                    <a:pt x="1035" y="1212"/>
                  </a:cubicBezTo>
                  <a:cubicBezTo>
                    <a:pt x="1032" y="1212"/>
                    <a:pt x="1029" y="1212"/>
                    <a:pt x="1029" y="1153"/>
                  </a:cubicBezTo>
                  <a:cubicBezTo>
                    <a:pt x="1028" y="1135"/>
                    <a:pt x="1026" y="1127"/>
                    <a:pt x="1023" y="1127"/>
                  </a:cubicBezTo>
                  <a:cubicBezTo>
                    <a:pt x="1017" y="1127"/>
                    <a:pt x="1009" y="1167"/>
                    <a:pt x="1007" y="1209"/>
                  </a:cubicBezTo>
                  <a:cubicBezTo>
                    <a:pt x="1007" y="1239"/>
                    <a:pt x="1006" y="1254"/>
                    <a:pt x="1005" y="1254"/>
                  </a:cubicBezTo>
                  <a:cubicBezTo>
                    <a:pt x="1004" y="1254"/>
                    <a:pt x="1003" y="1239"/>
                    <a:pt x="1003" y="1209"/>
                  </a:cubicBezTo>
                  <a:cubicBezTo>
                    <a:pt x="1003" y="1150"/>
                    <a:pt x="1000" y="1150"/>
                    <a:pt x="997" y="1150"/>
                  </a:cubicBezTo>
                  <a:cubicBezTo>
                    <a:pt x="996" y="1167"/>
                    <a:pt x="996" y="1174"/>
                    <a:pt x="995" y="1174"/>
                  </a:cubicBezTo>
                  <a:cubicBezTo>
                    <a:pt x="994" y="1174"/>
                    <a:pt x="994" y="1132"/>
                    <a:pt x="994" y="1090"/>
                  </a:cubicBezTo>
                  <a:cubicBezTo>
                    <a:pt x="997" y="1030"/>
                    <a:pt x="994" y="1030"/>
                    <a:pt x="988" y="1030"/>
                  </a:cubicBezTo>
                  <a:cubicBezTo>
                    <a:pt x="985" y="1076"/>
                    <a:pt x="977" y="1085"/>
                    <a:pt x="968" y="1085"/>
                  </a:cubicBezTo>
                  <a:cubicBezTo>
                    <a:pt x="966" y="1085"/>
                    <a:pt x="965" y="1084"/>
                    <a:pt x="963" y="1084"/>
                  </a:cubicBezTo>
                  <a:cubicBezTo>
                    <a:pt x="947" y="1084"/>
                    <a:pt x="944" y="1140"/>
                    <a:pt x="938" y="1259"/>
                  </a:cubicBezTo>
                  <a:lnTo>
                    <a:pt x="935" y="1375"/>
                  </a:lnTo>
                  <a:lnTo>
                    <a:pt x="935" y="1259"/>
                  </a:lnTo>
                  <a:cubicBezTo>
                    <a:pt x="935" y="1200"/>
                    <a:pt x="931" y="1081"/>
                    <a:pt x="931" y="1081"/>
                  </a:cubicBezTo>
                  <a:cubicBezTo>
                    <a:pt x="928" y="1118"/>
                    <a:pt x="928" y="1159"/>
                    <a:pt x="928" y="1200"/>
                  </a:cubicBezTo>
                  <a:cubicBezTo>
                    <a:pt x="928" y="1227"/>
                    <a:pt x="927" y="1242"/>
                    <a:pt x="926" y="1242"/>
                  </a:cubicBezTo>
                  <a:cubicBezTo>
                    <a:pt x="924" y="1242"/>
                    <a:pt x="922" y="1227"/>
                    <a:pt x="919" y="1197"/>
                  </a:cubicBezTo>
                  <a:cubicBezTo>
                    <a:pt x="916" y="1167"/>
                    <a:pt x="913" y="1152"/>
                    <a:pt x="911" y="1152"/>
                  </a:cubicBezTo>
                  <a:cubicBezTo>
                    <a:pt x="909" y="1152"/>
                    <a:pt x="908" y="1167"/>
                    <a:pt x="906" y="1197"/>
                  </a:cubicBezTo>
                  <a:cubicBezTo>
                    <a:pt x="903" y="1193"/>
                    <a:pt x="900" y="1193"/>
                    <a:pt x="897" y="1134"/>
                  </a:cubicBezTo>
                  <a:cubicBezTo>
                    <a:pt x="894" y="1134"/>
                    <a:pt x="894" y="1134"/>
                    <a:pt x="894" y="1193"/>
                  </a:cubicBezTo>
                  <a:cubicBezTo>
                    <a:pt x="894" y="1223"/>
                    <a:pt x="893" y="1238"/>
                    <a:pt x="892" y="1238"/>
                  </a:cubicBezTo>
                  <a:cubicBezTo>
                    <a:pt x="891" y="1238"/>
                    <a:pt x="889" y="1223"/>
                    <a:pt x="888" y="1193"/>
                  </a:cubicBezTo>
                  <a:cubicBezTo>
                    <a:pt x="886" y="1123"/>
                    <a:pt x="882" y="1093"/>
                    <a:pt x="879" y="1093"/>
                  </a:cubicBezTo>
                  <a:cubicBezTo>
                    <a:pt x="877" y="1093"/>
                    <a:pt x="875" y="1107"/>
                    <a:pt x="875" y="1131"/>
                  </a:cubicBezTo>
                  <a:cubicBezTo>
                    <a:pt x="875" y="1190"/>
                    <a:pt x="872" y="1190"/>
                    <a:pt x="869" y="1190"/>
                  </a:cubicBezTo>
                  <a:cubicBezTo>
                    <a:pt x="866" y="1190"/>
                    <a:pt x="862" y="1190"/>
                    <a:pt x="859" y="1247"/>
                  </a:cubicBezTo>
                  <a:lnTo>
                    <a:pt x="853" y="1247"/>
                  </a:lnTo>
                  <a:cubicBezTo>
                    <a:pt x="853" y="1228"/>
                    <a:pt x="853" y="1206"/>
                    <a:pt x="856" y="1187"/>
                  </a:cubicBezTo>
                  <a:lnTo>
                    <a:pt x="853" y="1128"/>
                  </a:lnTo>
                  <a:cubicBezTo>
                    <a:pt x="847" y="1128"/>
                    <a:pt x="844" y="1128"/>
                    <a:pt x="841" y="1187"/>
                  </a:cubicBezTo>
                  <a:cubicBezTo>
                    <a:pt x="839" y="1245"/>
                    <a:pt x="838" y="1274"/>
                    <a:pt x="838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6" y="1102"/>
                    <a:pt x="834" y="1102"/>
                  </a:cubicBezTo>
                  <a:cubicBezTo>
                    <a:pt x="833" y="1102"/>
                    <a:pt x="832" y="1108"/>
                    <a:pt x="831" y="1124"/>
                  </a:cubicBezTo>
                  <a:cubicBezTo>
                    <a:pt x="830" y="1175"/>
                    <a:pt x="828" y="1193"/>
                    <a:pt x="827" y="1193"/>
                  </a:cubicBezTo>
                  <a:cubicBezTo>
                    <a:pt x="826" y="1193"/>
                    <a:pt x="825" y="1159"/>
                    <a:pt x="825" y="1124"/>
                  </a:cubicBezTo>
                  <a:cubicBezTo>
                    <a:pt x="826" y="1065"/>
                    <a:pt x="827" y="1035"/>
                    <a:pt x="826" y="1035"/>
                  </a:cubicBezTo>
                  <a:lnTo>
                    <a:pt x="826" y="1035"/>
                  </a:lnTo>
                  <a:cubicBezTo>
                    <a:pt x="825" y="1035"/>
                    <a:pt x="822" y="1065"/>
                    <a:pt x="815" y="1124"/>
                  </a:cubicBezTo>
                  <a:cubicBezTo>
                    <a:pt x="815" y="1124"/>
                    <a:pt x="815" y="1124"/>
                    <a:pt x="815" y="1124"/>
                  </a:cubicBezTo>
                  <a:cubicBezTo>
                    <a:pt x="809" y="1124"/>
                    <a:pt x="797" y="1178"/>
                    <a:pt x="788" y="1178"/>
                  </a:cubicBezTo>
                  <a:cubicBezTo>
                    <a:pt x="788" y="1178"/>
                    <a:pt x="787" y="1178"/>
                    <a:pt x="787" y="1178"/>
                  </a:cubicBezTo>
                  <a:cubicBezTo>
                    <a:pt x="775" y="1178"/>
                    <a:pt x="768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5" y="1175"/>
                    <a:pt x="761" y="1175"/>
                    <a:pt x="753" y="1175"/>
                  </a:cubicBezTo>
                  <a:cubicBezTo>
                    <a:pt x="750" y="1156"/>
                    <a:pt x="747" y="1148"/>
                    <a:pt x="745" y="1148"/>
                  </a:cubicBezTo>
                  <a:cubicBezTo>
                    <a:pt x="740" y="1148"/>
                    <a:pt x="736" y="1189"/>
                    <a:pt x="734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6" y="1328"/>
                    <a:pt x="733" y="1313"/>
                    <a:pt x="731" y="1287"/>
                  </a:cubicBezTo>
                  <a:cubicBezTo>
                    <a:pt x="728" y="1250"/>
                    <a:pt x="728" y="1209"/>
                    <a:pt x="728" y="1171"/>
                  </a:cubicBezTo>
                  <a:cubicBezTo>
                    <a:pt x="731" y="1131"/>
                    <a:pt x="728" y="1090"/>
                    <a:pt x="721" y="1052"/>
                  </a:cubicBezTo>
                  <a:cubicBezTo>
                    <a:pt x="721" y="1052"/>
                    <a:pt x="720" y="1051"/>
                    <a:pt x="720" y="1051"/>
                  </a:cubicBezTo>
                  <a:cubicBezTo>
                    <a:pt x="717" y="1051"/>
                    <a:pt x="716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9" y="1168"/>
                    <a:pt x="706" y="1225"/>
                  </a:cubicBezTo>
                  <a:cubicBezTo>
                    <a:pt x="706" y="1284"/>
                    <a:pt x="703" y="1284"/>
                    <a:pt x="699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7" y="1046"/>
                    <a:pt x="687" y="1046"/>
                  </a:cubicBezTo>
                  <a:cubicBezTo>
                    <a:pt x="687" y="1065"/>
                    <a:pt x="684" y="1087"/>
                    <a:pt x="684" y="1106"/>
                  </a:cubicBezTo>
                  <a:cubicBezTo>
                    <a:pt x="684" y="1148"/>
                    <a:pt x="648" y="1154"/>
                    <a:pt x="624" y="1154"/>
                  </a:cubicBezTo>
                  <a:cubicBezTo>
                    <a:pt x="613" y="1154"/>
                    <a:pt x="605" y="1153"/>
                    <a:pt x="602" y="1153"/>
                  </a:cubicBezTo>
                  <a:cubicBezTo>
                    <a:pt x="599" y="1122"/>
                    <a:pt x="595" y="1106"/>
                    <a:pt x="592" y="1106"/>
                  </a:cubicBezTo>
                  <a:cubicBezTo>
                    <a:pt x="590" y="1106"/>
                    <a:pt x="588" y="1121"/>
                    <a:pt x="590" y="1150"/>
                  </a:cubicBezTo>
                  <a:cubicBezTo>
                    <a:pt x="590" y="1203"/>
                    <a:pt x="577" y="1206"/>
                    <a:pt x="561" y="1206"/>
                  </a:cubicBezTo>
                  <a:cubicBezTo>
                    <a:pt x="559" y="1206"/>
                    <a:pt x="557" y="1206"/>
                    <a:pt x="555" y="1206"/>
                  </a:cubicBezTo>
                  <a:cubicBezTo>
                    <a:pt x="550" y="1205"/>
                    <a:pt x="546" y="1205"/>
                    <a:pt x="542" y="1205"/>
                  </a:cubicBezTo>
                  <a:cubicBezTo>
                    <a:pt x="527" y="1205"/>
                    <a:pt x="518" y="1213"/>
                    <a:pt x="518" y="1259"/>
                  </a:cubicBezTo>
                  <a:lnTo>
                    <a:pt x="508" y="1256"/>
                  </a:lnTo>
                  <a:cubicBezTo>
                    <a:pt x="502" y="1256"/>
                    <a:pt x="496" y="1313"/>
                    <a:pt x="493" y="1313"/>
                  </a:cubicBezTo>
                  <a:cubicBezTo>
                    <a:pt x="493" y="1313"/>
                    <a:pt x="493" y="1313"/>
                    <a:pt x="493" y="1312"/>
                  </a:cubicBezTo>
                  <a:cubicBezTo>
                    <a:pt x="491" y="1342"/>
                    <a:pt x="490" y="1357"/>
                    <a:pt x="489" y="1357"/>
                  </a:cubicBezTo>
                  <a:cubicBezTo>
                    <a:pt x="488" y="1357"/>
                    <a:pt x="488" y="1342"/>
                    <a:pt x="490" y="1312"/>
                  </a:cubicBezTo>
                  <a:cubicBezTo>
                    <a:pt x="490" y="1275"/>
                    <a:pt x="490" y="1234"/>
                    <a:pt x="486" y="1193"/>
                  </a:cubicBezTo>
                  <a:cubicBezTo>
                    <a:pt x="477" y="1234"/>
                    <a:pt x="477" y="1272"/>
                    <a:pt x="480" y="1312"/>
                  </a:cubicBezTo>
                  <a:cubicBezTo>
                    <a:pt x="480" y="1372"/>
                    <a:pt x="477" y="1372"/>
                    <a:pt x="477" y="1372"/>
                  </a:cubicBezTo>
                  <a:cubicBezTo>
                    <a:pt x="474" y="1372"/>
                    <a:pt x="474" y="1372"/>
                    <a:pt x="474" y="1312"/>
                  </a:cubicBezTo>
                  <a:lnTo>
                    <a:pt x="474" y="1193"/>
                  </a:lnTo>
                  <a:lnTo>
                    <a:pt x="471" y="1193"/>
                  </a:lnTo>
                  <a:cubicBezTo>
                    <a:pt x="471" y="1253"/>
                    <a:pt x="468" y="1253"/>
                    <a:pt x="468" y="1253"/>
                  </a:cubicBezTo>
                  <a:cubicBezTo>
                    <a:pt x="464" y="1250"/>
                    <a:pt x="464" y="1250"/>
                    <a:pt x="464" y="1134"/>
                  </a:cubicBezTo>
                  <a:cubicBezTo>
                    <a:pt x="464" y="1074"/>
                    <a:pt x="464" y="1044"/>
                    <a:pt x="462" y="1044"/>
                  </a:cubicBezTo>
                  <a:cubicBezTo>
                    <a:pt x="461" y="1044"/>
                    <a:pt x="460" y="1073"/>
                    <a:pt x="458" y="1131"/>
                  </a:cubicBezTo>
                  <a:lnTo>
                    <a:pt x="452" y="1190"/>
                  </a:lnTo>
                  <a:cubicBezTo>
                    <a:pt x="451" y="1153"/>
                    <a:pt x="450" y="1139"/>
                    <a:pt x="448" y="1139"/>
                  </a:cubicBezTo>
                  <a:cubicBezTo>
                    <a:pt x="445" y="1139"/>
                    <a:pt x="442" y="1208"/>
                    <a:pt x="439" y="1247"/>
                  </a:cubicBezTo>
                  <a:cubicBezTo>
                    <a:pt x="438" y="1187"/>
                    <a:pt x="436" y="1157"/>
                    <a:pt x="435" y="1157"/>
                  </a:cubicBezTo>
                  <a:cubicBezTo>
                    <a:pt x="433" y="1157"/>
                    <a:pt x="432" y="1187"/>
                    <a:pt x="430" y="1247"/>
                  </a:cubicBezTo>
                  <a:cubicBezTo>
                    <a:pt x="430" y="1276"/>
                    <a:pt x="429" y="1291"/>
                    <a:pt x="428" y="1291"/>
                  </a:cubicBezTo>
                  <a:cubicBezTo>
                    <a:pt x="427" y="1291"/>
                    <a:pt x="425" y="1276"/>
                    <a:pt x="424" y="1247"/>
                  </a:cubicBezTo>
                  <a:cubicBezTo>
                    <a:pt x="421" y="1187"/>
                    <a:pt x="417" y="1184"/>
                    <a:pt x="411" y="1184"/>
                  </a:cubicBezTo>
                  <a:cubicBezTo>
                    <a:pt x="409" y="1230"/>
                    <a:pt x="395" y="1239"/>
                    <a:pt x="377" y="1239"/>
                  </a:cubicBezTo>
                  <a:cubicBezTo>
                    <a:pt x="372" y="1239"/>
                    <a:pt x="367" y="1238"/>
                    <a:pt x="361" y="1237"/>
                  </a:cubicBezTo>
                  <a:cubicBezTo>
                    <a:pt x="355" y="1237"/>
                    <a:pt x="349" y="1236"/>
                    <a:pt x="344" y="1236"/>
                  </a:cubicBezTo>
                  <a:cubicBezTo>
                    <a:pt x="325" y="1236"/>
                    <a:pt x="314" y="1244"/>
                    <a:pt x="314" y="1291"/>
                  </a:cubicBezTo>
                  <a:cubicBezTo>
                    <a:pt x="311" y="1287"/>
                    <a:pt x="311" y="1287"/>
                    <a:pt x="308" y="1228"/>
                  </a:cubicBezTo>
                  <a:cubicBezTo>
                    <a:pt x="308" y="1204"/>
                    <a:pt x="307" y="1190"/>
                    <a:pt x="306" y="1190"/>
                  </a:cubicBezTo>
                  <a:cubicBezTo>
                    <a:pt x="305" y="1190"/>
                    <a:pt x="303" y="1218"/>
                    <a:pt x="301" y="1287"/>
                  </a:cubicBezTo>
                  <a:cubicBezTo>
                    <a:pt x="300" y="1322"/>
                    <a:pt x="299" y="1356"/>
                    <a:pt x="299" y="1356"/>
                  </a:cubicBezTo>
                  <a:cubicBezTo>
                    <a:pt x="298" y="1356"/>
                    <a:pt x="298" y="1338"/>
                    <a:pt x="298" y="1287"/>
                  </a:cubicBezTo>
                  <a:cubicBezTo>
                    <a:pt x="298" y="1228"/>
                    <a:pt x="292" y="1228"/>
                    <a:pt x="280" y="1225"/>
                  </a:cubicBezTo>
                  <a:cubicBezTo>
                    <a:pt x="279" y="1225"/>
                    <a:pt x="278" y="1225"/>
                    <a:pt x="277" y="1225"/>
                  </a:cubicBezTo>
                  <a:cubicBezTo>
                    <a:pt x="268" y="1225"/>
                    <a:pt x="258" y="1227"/>
                    <a:pt x="258" y="1281"/>
                  </a:cubicBezTo>
                  <a:cubicBezTo>
                    <a:pt x="254" y="1311"/>
                    <a:pt x="253" y="1326"/>
                    <a:pt x="253" y="1326"/>
                  </a:cubicBezTo>
                  <a:cubicBezTo>
                    <a:pt x="252" y="1326"/>
                    <a:pt x="253" y="1311"/>
                    <a:pt x="254" y="1281"/>
                  </a:cubicBezTo>
                  <a:cubicBezTo>
                    <a:pt x="256" y="1207"/>
                    <a:pt x="251" y="1156"/>
                    <a:pt x="245" y="1156"/>
                  </a:cubicBezTo>
                  <a:cubicBezTo>
                    <a:pt x="241" y="1156"/>
                    <a:pt x="236" y="1175"/>
                    <a:pt x="233" y="1218"/>
                  </a:cubicBezTo>
                  <a:cubicBezTo>
                    <a:pt x="229" y="1218"/>
                    <a:pt x="226" y="1218"/>
                    <a:pt x="226" y="1159"/>
                  </a:cubicBezTo>
                  <a:cubicBezTo>
                    <a:pt x="223" y="1159"/>
                    <a:pt x="220" y="1159"/>
                    <a:pt x="211" y="1215"/>
                  </a:cubicBezTo>
                  <a:lnTo>
                    <a:pt x="189" y="1212"/>
                  </a:lnTo>
                  <a:cubicBezTo>
                    <a:pt x="182" y="1212"/>
                    <a:pt x="176" y="1269"/>
                    <a:pt x="176" y="1269"/>
                  </a:cubicBezTo>
                  <a:lnTo>
                    <a:pt x="173" y="1269"/>
                  </a:lnTo>
                  <a:cubicBezTo>
                    <a:pt x="173" y="1209"/>
                    <a:pt x="157" y="1209"/>
                    <a:pt x="135" y="1206"/>
                  </a:cubicBezTo>
                  <a:cubicBezTo>
                    <a:pt x="113" y="1203"/>
                    <a:pt x="95" y="1200"/>
                    <a:pt x="92" y="1140"/>
                  </a:cubicBezTo>
                  <a:cubicBezTo>
                    <a:pt x="92" y="1140"/>
                    <a:pt x="88" y="1140"/>
                    <a:pt x="85" y="1197"/>
                  </a:cubicBezTo>
                  <a:cubicBezTo>
                    <a:pt x="83" y="1266"/>
                    <a:pt x="82" y="1295"/>
                    <a:pt x="80" y="1295"/>
                  </a:cubicBezTo>
                  <a:cubicBezTo>
                    <a:pt x="78" y="1295"/>
                    <a:pt x="77" y="1281"/>
                    <a:pt x="76" y="1256"/>
                  </a:cubicBezTo>
                  <a:cubicBezTo>
                    <a:pt x="74" y="1196"/>
                    <a:pt x="70" y="1165"/>
                    <a:pt x="66" y="1165"/>
                  </a:cubicBezTo>
                  <a:cubicBezTo>
                    <a:pt x="62" y="1165"/>
                    <a:pt x="59" y="1194"/>
                    <a:pt x="57" y="1253"/>
                  </a:cubicBezTo>
                  <a:lnTo>
                    <a:pt x="57" y="1193"/>
                  </a:lnTo>
                  <a:cubicBezTo>
                    <a:pt x="56" y="1148"/>
                    <a:pt x="54" y="1128"/>
                    <a:pt x="51" y="1128"/>
                  </a:cubicBezTo>
                  <a:cubicBezTo>
                    <a:pt x="48" y="1128"/>
                    <a:pt x="43" y="1178"/>
                    <a:pt x="41" y="1250"/>
                  </a:cubicBezTo>
                  <a:cubicBezTo>
                    <a:pt x="39" y="1208"/>
                    <a:pt x="37" y="1166"/>
                    <a:pt x="35" y="1166"/>
                  </a:cubicBezTo>
                  <a:cubicBezTo>
                    <a:pt x="34" y="1166"/>
                    <a:pt x="33" y="1173"/>
                    <a:pt x="32" y="1190"/>
                  </a:cubicBezTo>
                  <a:cubicBezTo>
                    <a:pt x="29" y="1190"/>
                    <a:pt x="29" y="1190"/>
                    <a:pt x="29" y="1071"/>
                  </a:cubicBezTo>
                  <a:cubicBezTo>
                    <a:pt x="32" y="1034"/>
                    <a:pt x="29" y="993"/>
                    <a:pt x="26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9" y="2105"/>
                  </a:cubicBezTo>
                  <a:cubicBezTo>
                    <a:pt x="1920" y="2106"/>
                    <a:pt x="1921" y="2106"/>
                    <a:pt x="1921" y="2106"/>
                  </a:cubicBezTo>
                  <a:cubicBezTo>
                    <a:pt x="1925" y="2106"/>
                    <a:pt x="1924" y="2097"/>
                    <a:pt x="1922" y="2049"/>
                  </a:cubicBezTo>
                  <a:lnTo>
                    <a:pt x="1915" y="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53"/>
            <p:cNvSpPr/>
            <p:nvPr/>
          </p:nvSpPr>
          <p:spPr>
            <a:xfrm>
              <a:off x="4414261" y="3386141"/>
              <a:ext cx="56296" cy="44626"/>
            </a:xfrm>
            <a:custGeom>
              <a:avLst/>
              <a:gdLst/>
              <a:ahLst/>
              <a:cxnLst/>
              <a:rect l="l" t="t" r="r" b="b"/>
              <a:pathLst>
                <a:path w="2658" h="2107" extrusionOk="0">
                  <a:moveTo>
                    <a:pt x="1917" y="1"/>
                  </a:moveTo>
                  <a:cubicBezTo>
                    <a:pt x="1915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8" y="97"/>
                    <a:pt x="1918" y="40"/>
                  </a:cubicBezTo>
                  <a:cubicBezTo>
                    <a:pt x="1918" y="15"/>
                    <a:pt x="1918" y="1"/>
                    <a:pt x="1917" y="1"/>
                  </a:cubicBezTo>
                  <a:close/>
                  <a:moveTo>
                    <a:pt x="2604" y="491"/>
                  </a:moveTo>
                  <a:cubicBezTo>
                    <a:pt x="2601" y="529"/>
                    <a:pt x="2601" y="570"/>
                    <a:pt x="2601" y="607"/>
                  </a:cubicBezTo>
                  <a:lnTo>
                    <a:pt x="2604" y="607"/>
                  </a:lnTo>
                  <a:cubicBezTo>
                    <a:pt x="2604" y="607"/>
                    <a:pt x="2607" y="551"/>
                    <a:pt x="2607" y="491"/>
                  </a:cubicBezTo>
                  <a:close/>
                  <a:moveTo>
                    <a:pt x="763" y="1019"/>
                  </a:moveTo>
                  <a:cubicBezTo>
                    <a:pt x="763" y="1019"/>
                    <a:pt x="763" y="1031"/>
                    <a:pt x="764" y="1050"/>
                  </a:cubicBezTo>
                  <a:lnTo>
                    <a:pt x="764" y="1050"/>
                  </a:lnTo>
                  <a:cubicBezTo>
                    <a:pt x="764" y="1029"/>
                    <a:pt x="764" y="1019"/>
                    <a:pt x="763" y="1019"/>
                  </a:cubicBezTo>
                  <a:close/>
                  <a:moveTo>
                    <a:pt x="764" y="1050"/>
                  </a:moveTo>
                  <a:cubicBezTo>
                    <a:pt x="765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5" y="1053"/>
                    <a:pt x="764" y="1050"/>
                  </a:cubicBezTo>
                  <a:close/>
                  <a:moveTo>
                    <a:pt x="2363" y="1046"/>
                  </a:moveTo>
                  <a:cubicBezTo>
                    <a:pt x="2357" y="1065"/>
                    <a:pt x="2357" y="1084"/>
                    <a:pt x="2357" y="1106"/>
                  </a:cubicBezTo>
                  <a:cubicBezTo>
                    <a:pt x="2357" y="1165"/>
                    <a:pt x="2360" y="1165"/>
                    <a:pt x="2363" y="1165"/>
                  </a:cubicBezTo>
                  <a:cubicBezTo>
                    <a:pt x="2363" y="1167"/>
                    <a:pt x="2363" y="1168"/>
                    <a:pt x="2364" y="1170"/>
                  </a:cubicBezTo>
                  <a:lnTo>
                    <a:pt x="2364" y="1170"/>
                  </a:lnTo>
                  <a:cubicBezTo>
                    <a:pt x="2366" y="1169"/>
                    <a:pt x="2368" y="1169"/>
                    <a:pt x="2371" y="1169"/>
                  </a:cubicBezTo>
                  <a:lnTo>
                    <a:pt x="2371" y="1169"/>
                  </a:lnTo>
                  <a:cubicBezTo>
                    <a:pt x="2372" y="1152"/>
                    <a:pt x="2372" y="1129"/>
                    <a:pt x="2372" y="1106"/>
                  </a:cubicBezTo>
                  <a:cubicBezTo>
                    <a:pt x="2372" y="1049"/>
                    <a:pt x="2369" y="1046"/>
                    <a:pt x="2363" y="1046"/>
                  </a:cubicBezTo>
                  <a:close/>
                  <a:moveTo>
                    <a:pt x="2064" y="1096"/>
                  </a:moveTo>
                  <a:cubicBezTo>
                    <a:pt x="2065" y="1096"/>
                    <a:pt x="2065" y="1103"/>
                    <a:pt x="2065" y="1121"/>
                  </a:cubicBezTo>
                  <a:lnTo>
                    <a:pt x="2065" y="1124"/>
                  </a:lnTo>
                  <a:cubicBezTo>
                    <a:pt x="2065" y="1143"/>
                    <a:pt x="2065" y="1162"/>
                    <a:pt x="2059" y="1181"/>
                  </a:cubicBezTo>
                  <a:lnTo>
                    <a:pt x="2059" y="1121"/>
                  </a:lnTo>
                  <a:cubicBezTo>
                    <a:pt x="2061" y="1121"/>
                    <a:pt x="2063" y="1096"/>
                    <a:pt x="2064" y="1096"/>
                  </a:cubicBezTo>
                  <a:close/>
                  <a:moveTo>
                    <a:pt x="733" y="1231"/>
                  </a:moveTo>
                  <a:lnTo>
                    <a:pt x="733" y="1231"/>
                  </a:lnTo>
                  <a:cubicBezTo>
                    <a:pt x="731" y="1231"/>
                    <a:pt x="731" y="1256"/>
                    <a:pt x="731" y="1256"/>
                  </a:cubicBezTo>
                  <a:cubicBezTo>
                    <a:pt x="732" y="1256"/>
                    <a:pt x="732" y="1250"/>
                    <a:pt x="733" y="1231"/>
                  </a:cubicBezTo>
                  <a:close/>
                  <a:moveTo>
                    <a:pt x="1617" y="1178"/>
                  </a:moveTo>
                  <a:lnTo>
                    <a:pt x="1620" y="1237"/>
                  </a:lnTo>
                  <a:lnTo>
                    <a:pt x="1617" y="1297"/>
                  </a:lnTo>
                  <a:lnTo>
                    <a:pt x="1614" y="1297"/>
                  </a:lnTo>
                  <a:cubicBezTo>
                    <a:pt x="1614" y="1256"/>
                    <a:pt x="1614" y="1218"/>
                    <a:pt x="1617" y="1178"/>
                  </a:cubicBezTo>
                  <a:close/>
                  <a:moveTo>
                    <a:pt x="1894" y="1249"/>
                  </a:moveTo>
                  <a:cubicBezTo>
                    <a:pt x="1895" y="1249"/>
                    <a:pt x="1897" y="1276"/>
                    <a:pt x="1899" y="1278"/>
                  </a:cubicBezTo>
                  <a:cubicBezTo>
                    <a:pt x="1902" y="1326"/>
                    <a:pt x="1902" y="1335"/>
                    <a:pt x="1899" y="1335"/>
                  </a:cubicBezTo>
                  <a:cubicBezTo>
                    <a:pt x="1898" y="1335"/>
                    <a:pt x="1897" y="1335"/>
                    <a:pt x="1896" y="1334"/>
                  </a:cubicBezTo>
                  <a:cubicBezTo>
                    <a:pt x="1893" y="1316"/>
                    <a:pt x="1893" y="1297"/>
                    <a:pt x="1893" y="1275"/>
                  </a:cubicBezTo>
                  <a:cubicBezTo>
                    <a:pt x="1893" y="1255"/>
                    <a:pt x="1893" y="1249"/>
                    <a:pt x="1894" y="1249"/>
                  </a:cubicBezTo>
                  <a:close/>
                  <a:moveTo>
                    <a:pt x="1542" y="1168"/>
                  </a:moveTo>
                  <a:cubicBezTo>
                    <a:pt x="1545" y="1168"/>
                    <a:pt x="1542" y="1284"/>
                    <a:pt x="1542" y="1344"/>
                  </a:cubicBezTo>
                  <a:cubicBezTo>
                    <a:pt x="1539" y="1344"/>
                    <a:pt x="1539" y="1344"/>
                    <a:pt x="1539" y="1284"/>
                  </a:cubicBezTo>
                  <a:cubicBezTo>
                    <a:pt x="1539" y="1225"/>
                    <a:pt x="1542" y="1168"/>
                    <a:pt x="1542" y="1168"/>
                  </a:cubicBezTo>
                  <a:close/>
                  <a:moveTo>
                    <a:pt x="1953" y="1225"/>
                  </a:moveTo>
                  <a:cubicBezTo>
                    <a:pt x="1956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3" y="1344"/>
                    <a:pt x="1949" y="1344"/>
                    <a:pt x="1949" y="1284"/>
                  </a:cubicBezTo>
                  <a:cubicBezTo>
                    <a:pt x="1949" y="1265"/>
                    <a:pt x="1949" y="1244"/>
                    <a:pt x="1953" y="1225"/>
                  </a:cubicBezTo>
                  <a:close/>
                  <a:moveTo>
                    <a:pt x="724" y="1287"/>
                  </a:moveTo>
                  <a:lnTo>
                    <a:pt x="727" y="1347"/>
                  </a:lnTo>
                  <a:lnTo>
                    <a:pt x="724" y="1347"/>
                  </a:lnTo>
                  <a:cubicBezTo>
                    <a:pt x="721" y="1347"/>
                    <a:pt x="721" y="1347"/>
                    <a:pt x="721" y="1287"/>
                  </a:cubicBezTo>
                  <a:close/>
                  <a:moveTo>
                    <a:pt x="1805" y="1322"/>
                  </a:moveTo>
                  <a:cubicBezTo>
                    <a:pt x="1805" y="1342"/>
                    <a:pt x="1805" y="1348"/>
                    <a:pt x="1805" y="1348"/>
                  </a:cubicBezTo>
                  <a:cubicBezTo>
                    <a:pt x="1804" y="1348"/>
                    <a:pt x="1803" y="1322"/>
                    <a:pt x="1805" y="1322"/>
                  </a:cubicBezTo>
                  <a:close/>
                  <a:moveTo>
                    <a:pt x="752" y="1291"/>
                  </a:moveTo>
                  <a:lnTo>
                    <a:pt x="755" y="1294"/>
                  </a:lnTo>
                  <a:lnTo>
                    <a:pt x="759" y="1353"/>
                  </a:lnTo>
                  <a:lnTo>
                    <a:pt x="755" y="1350"/>
                  </a:lnTo>
                  <a:cubicBezTo>
                    <a:pt x="752" y="1350"/>
                    <a:pt x="752" y="1350"/>
                    <a:pt x="752" y="1291"/>
                  </a:cubicBezTo>
                  <a:close/>
                  <a:moveTo>
                    <a:pt x="1235" y="1240"/>
                  </a:moveTo>
                  <a:cubicBezTo>
                    <a:pt x="1238" y="1281"/>
                    <a:pt x="1238" y="1322"/>
                    <a:pt x="1232" y="1359"/>
                  </a:cubicBezTo>
                  <a:cubicBezTo>
                    <a:pt x="1225" y="1359"/>
                    <a:pt x="1225" y="1359"/>
                    <a:pt x="1225" y="1300"/>
                  </a:cubicBezTo>
                  <a:cubicBezTo>
                    <a:pt x="1225" y="1240"/>
                    <a:pt x="1232" y="1240"/>
                    <a:pt x="1235" y="1240"/>
                  </a:cubicBezTo>
                  <a:close/>
                  <a:moveTo>
                    <a:pt x="2128" y="1250"/>
                  </a:moveTo>
                  <a:cubicBezTo>
                    <a:pt x="2128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19" y="1328"/>
                    <a:pt x="2122" y="1287"/>
                    <a:pt x="2125" y="1250"/>
                  </a:cubicBezTo>
                  <a:close/>
                  <a:moveTo>
                    <a:pt x="1451" y="1272"/>
                  </a:moveTo>
                  <a:lnTo>
                    <a:pt x="1454" y="1331"/>
                  </a:lnTo>
                  <a:lnTo>
                    <a:pt x="1451" y="1391"/>
                  </a:lnTo>
                  <a:lnTo>
                    <a:pt x="1448" y="1391"/>
                  </a:lnTo>
                  <a:cubicBezTo>
                    <a:pt x="1445" y="1350"/>
                    <a:pt x="1445" y="1312"/>
                    <a:pt x="1451" y="1272"/>
                  </a:cubicBezTo>
                  <a:close/>
                  <a:moveTo>
                    <a:pt x="776" y="1296"/>
                  </a:moveTo>
                  <a:cubicBezTo>
                    <a:pt x="776" y="1296"/>
                    <a:pt x="777" y="1296"/>
                    <a:pt x="777" y="1297"/>
                  </a:cubicBezTo>
                  <a:cubicBezTo>
                    <a:pt x="784" y="1297"/>
                    <a:pt x="784" y="1297"/>
                    <a:pt x="780" y="1356"/>
                  </a:cubicBezTo>
                  <a:cubicBezTo>
                    <a:pt x="779" y="1384"/>
                    <a:pt x="777" y="1398"/>
                    <a:pt x="776" y="1398"/>
                  </a:cubicBezTo>
                  <a:cubicBezTo>
                    <a:pt x="775" y="1398"/>
                    <a:pt x="774" y="1383"/>
                    <a:pt x="774" y="1353"/>
                  </a:cubicBezTo>
                  <a:cubicBezTo>
                    <a:pt x="774" y="1305"/>
                    <a:pt x="774" y="1296"/>
                    <a:pt x="776" y="1296"/>
                  </a:cubicBezTo>
                  <a:close/>
                  <a:moveTo>
                    <a:pt x="1103" y="1281"/>
                  </a:moveTo>
                  <a:lnTo>
                    <a:pt x="1106" y="1284"/>
                  </a:lnTo>
                  <a:cubicBezTo>
                    <a:pt x="1106" y="1341"/>
                    <a:pt x="1103" y="1400"/>
                    <a:pt x="1103" y="1400"/>
                  </a:cubicBezTo>
                  <a:lnTo>
                    <a:pt x="1100" y="1400"/>
                  </a:lnTo>
                  <a:cubicBezTo>
                    <a:pt x="1097" y="1359"/>
                    <a:pt x="1100" y="1322"/>
                    <a:pt x="1103" y="1281"/>
                  </a:cubicBezTo>
                  <a:close/>
                  <a:moveTo>
                    <a:pt x="1821" y="1325"/>
                  </a:moveTo>
                  <a:lnTo>
                    <a:pt x="1824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8" y="1403"/>
                    <a:pt x="1818" y="1363"/>
                    <a:pt x="1821" y="1325"/>
                  </a:cubicBezTo>
                  <a:close/>
                  <a:moveTo>
                    <a:pt x="693" y="1344"/>
                  </a:moveTo>
                  <a:cubicBezTo>
                    <a:pt x="693" y="1344"/>
                    <a:pt x="696" y="1403"/>
                    <a:pt x="696" y="1460"/>
                  </a:cubicBezTo>
                  <a:lnTo>
                    <a:pt x="693" y="1460"/>
                  </a:lnTo>
                  <a:cubicBezTo>
                    <a:pt x="690" y="1441"/>
                    <a:pt x="690" y="1422"/>
                    <a:pt x="690" y="1400"/>
                  </a:cubicBezTo>
                  <a:cubicBezTo>
                    <a:pt x="690" y="1381"/>
                    <a:pt x="690" y="1363"/>
                    <a:pt x="693" y="1344"/>
                  </a:cubicBezTo>
                  <a:close/>
                  <a:moveTo>
                    <a:pt x="2222" y="1203"/>
                  </a:moveTo>
                  <a:lnTo>
                    <a:pt x="2228" y="1206"/>
                  </a:lnTo>
                  <a:cubicBezTo>
                    <a:pt x="2228" y="1206"/>
                    <a:pt x="2225" y="1262"/>
                    <a:pt x="2222" y="1322"/>
                  </a:cubicBezTo>
                  <a:cubicBezTo>
                    <a:pt x="2219" y="1419"/>
                    <a:pt x="2217" y="1462"/>
                    <a:pt x="2216" y="1462"/>
                  </a:cubicBezTo>
                  <a:cubicBezTo>
                    <a:pt x="2216" y="1462"/>
                    <a:pt x="2216" y="1433"/>
                    <a:pt x="2216" y="1381"/>
                  </a:cubicBezTo>
                  <a:cubicBezTo>
                    <a:pt x="2213" y="1322"/>
                    <a:pt x="2216" y="1262"/>
                    <a:pt x="2222" y="1203"/>
                  </a:cubicBezTo>
                  <a:close/>
                  <a:moveTo>
                    <a:pt x="570" y="1299"/>
                  </a:moveTo>
                  <a:cubicBezTo>
                    <a:pt x="570" y="1299"/>
                    <a:pt x="571" y="1305"/>
                    <a:pt x="571" y="1325"/>
                  </a:cubicBezTo>
                  <a:lnTo>
                    <a:pt x="571" y="1385"/>
                  </a:lnTo>
                  <a:cubicBezTo>
                    <a:pt x="568" y="1427"/>
                    <a:pt x="566" y="1467"/>
                    <a:pt x="565" y="1467"/>
                  </a:cubicBezTo>
                  <a:cubicBezTo>
                    <a:pt x="565" y="1467"/>
                    <a:pt x="564" y="1461"/>
                    <a:pt x="564" y="1444"/>
                  </a:cubicBezTo>
                  <a:cubicBezTo>
                    <a:pt x="564" y="1444"/>
                    <a:pt x="564" y="1385"/>
                    <a:pt x="567" y="1325"/>
                  </a:cubicBezTo>
                  <a:cubicBezTo>
                    <a:pt x="567" y="1325"/>
                    <a:pt x="569" y="1299"/>
                    <a:pt x="570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6" y="1388"/>
                    <a:pt x="1846" y="1447"/>
                  </a:cubicBezTo>
                  <a:cubicBezTo>
                    <a:pt x="1846" y="1472"/>
                    <a:pt x="1845" y="1486"/>
                    <a:pt x="1845" y="1486"/>
                  </a:cubicBezTo>
                  <a:cubicBezTo>
                    <a:pt x="1843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57" y="1253"/>
                  </a:moveTo>
                  <a:cubicBezTo>
                    <a:pt x="2564" y="1291"/>
                    <a:pt x="2567" y="1331"/>
                    <a:pt x="2564" y="1372"/>
                  </a:cubicBezTo>
                  <a:cubicBezTo>
                    <a:pt x="2567" y="1488"/>
                    <a:pt x="2567" y="1488"/>
                    <a:pt x="2560" y="1488"/>
                  </a:cubicBezTo>
                  <a:cubicBezTo>
                    <a:pt x="2557" y="1488"/>
                    <a:pt x="2554" y="1488"/>
                    <a:pt x="2554" y="1428"/>
                  </a:cubicBezTo>
                  <a:lnTo>
                    <a:pt x="2557" y="1428"/>
                  </a:lnTo>
                  <a:cubicBezTo>
                    <a:pt x="2557" y="1446"/>
                    <a:pt x="2558" y="1453"/>
                    <a:pt x="2558" y="1453"/>
                  </a:cubicBezTo>
                  <a:cubicBezTo>
                    <a:pt x="2559" y="1453"/>
                    <a:pt x="2560" y="1411"/>
                    <a:pt x="2557" y="1369"/>
                  </a:cubicBezTo>
                  <a:lnTo>
                    <a:pt x="2557" y="1253"/>
                  </a:lnTo>
                  <a:close/>
                  <a:moveTo>
                    <a:pt x="2598" y="1375"/>
                  </a:moveTo>
                  <a:lnTo>
                    <a:pt x="2601" y="1435"/>
                  </a:lnTo>
                  <a:cubicBezTo>
                    <a:pt x="2601" y="1494"/>
                    <a:pt x="2598" y="1494"/>
                    <a:pt x="2595" y="1494"/>
                  </a:cubicBezTo>
                  <a:cubicBezTo>
                    <a:pt x="2592" y="1491"/>
                    <a:pt x="2592" y="1494"/>
                    <a:pt x="2592" y="1435"/>
                  </a:cubicBezTo>
                  <a:cubicBezTo>
                    <a:pt x="2595" y="1413"/>
                    <a:pt x="2595" y="1394"/>
                    <a:pt x="2598" y="1375"/>
                  </a:cubicBezTo>
                  <a:close/>
                  <a:moveTo>
                    <a:pt x="2009" y="1469"/>
                  </a:moveTo>
                  <a:lnTo>
                    <a:pt x="2012" y="1529"/>
                  </a:lnTo>
                  <a:lnTo>
                    <a:pt x="2009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4" y="1413"/>
                  </a:moveTo>
                  <a:lnTo>
                    <a:pt x="2040" y="1416"/>
                  </a:lnTo>
                  <a:cubicBezTo>
                    <a:pt x="2040" y="1454"/>
                    <a:pt x="2040" y="1494"/>
                    <a:pt x="2037" y="1532"/>
                  </a:cubicBezTo>
                  <a:cubicBezTo>
                    <a:pt x="2036" y="1548"/>
                    <a:pt x="2035" y="1555"/>
                    <a:pt x="2035" y="1555"/>
                  </a:cubicBezTo>
                  <a:cubicBezTo>
                    <a:pt x="2033" y="1555"/>
                    <a:pt x="2032" y="1500"/>
                    <a:pt x="2034" y="1413"/>
                  </a:cubicBezTo>
                  <a:close/>
                  <a:moveTo>
                    <a:pt x="2235" y="1441"/>
                  </a:moveTo>
                  <a:lnTo>
                    <a:pt x="2238" y="1501"/>
                  </a:lnTo>
                  <a:cubicBezTo>
                    <a:pt x="2238" y="1560"/>
                    <a:pt x="2235" y="1560"/>
                    <a:pt x="2231" y="1560"/>
                  </a:cubicBezTo>
                  <a:lnTo>
                    <a:pt x="2231" y="1501"/>
                  </a:lnTo>
                  <a:lnTo>
                    <a:pt x="2235" y="1441"/>
                  </a:lnTo>
                  <a:close/>
                  <a:moveTo>
                    <a:pt x="2153" y="1432"/>
                  </a:moveTo>
                  <a:lnTo>
                    <a:pt x="2153" y="1432"/>
                  </a:lnTo>
                  <a:cubicBezTo>
                    <a:pt x="2156" y="1432"/>
                    <a:pt x="2153" y="1491"/>
                    <a:pt x="2150" y="1607"/>
                  </a:cubicBezTo>
                  <a:cubicBezTo>
                    <a:pt x="2147" y="1632"/>
                    <a:pt x="2146" y="1646"/>
                    <a:pt x="2145" y="1646"/>
                  </a:cubicBezTo>
                  <a:cubicBezTo>
                    <a:pt x="2144" y="1646"/>
                    <a:pt x="2145" y="1617"/>
                    <a:pt x="2147" y="1548"/>
                  </a:cubicBezTo>
                  <a:cubicBezTo>
                    <a:pt x="2150" y="1488"/>
                    <a:pt x="2153" y="1432"/>
                    <a:pt x="2153" y="1432"/>
                  </a:cubicBezTo>
                  <a:close/>
                  <a:moveTo>
                    <a:pt x="2454" y="1353"/>
                  </a:moveTo>
                  <a:lnTo>
                    <a:pt x="2454" y="1472"/>
                  </a:lnTo>
                  <a:cubicBezTo>
                    <a:pt x="2451" y="1532"/>
                    <a:pt x="2451" y="1588"/>
                    <a:pt x="2451" y="1648"/>
                  </a:cubicBezTo>
                  <a:cubicBezTo>
                    <a:pt x="2449" y="1628"/>
                    <a:pt x="2446" y="1609"/>
                    <a:pt x="2441" y="1588"/>
                  </a:cubicBezTo>
                  <a:lnTo>
                    <a:pt x="2432" y="1588"/>
                  </a:lnTo>
                  <a:lnTo>
                    <a:pt x="2441" y="1529"/>
                  </a:lnTo>
                  <a:cubicBezTo>
                    <a:pt x="2451" y="1491"/>
                    <a:pt x="2454" y="1450"/>
                    <a:pt x="2451" y="1413"/>
                  </a:cubicBezTo>
                  <a:cubicBezTo>
                    <a:pt x="2451" y="1394"/>
                    <a:pt x="2454" y="1372"/>
                    <a:pt x="2454" y="1353"/>
                  </a:cubicBezTo>
                  <a:close/>
                  <a:moveTo>
                    <a:pt x="467" y="1488"/>
                  </a:moveTo>
                  <a:lnTo>
                    <a:pt x="467" y="1488"/>
                  </a:lnTo>
                  <a:cubicBezTo>
                    <a:pt x="470" y="1548"/>
                    <a:pt x="467" y="1607"/>
                    <a:pt x="461" y="1663"/>
                  </a:cubicBezTo>
                  <a:cubicBezTo>
                    <a:pt x="458" y="1663"/>
                    <a:pt x="458" y="1663"/>
                    <a:pt x="461" y="1604"/>
                  </a:cubicBezTo>
                  <a:cubicBezTo>
                    <a:pt x="458" y="1566"/>
                    <a:pt x="461" y="1526"/>
                    <a:pt x="467" y="1488"/>
                  </a:cubicBezTo>
                  <a:close/>
                  <a:moveTo>
                    <a:pt x="1974" y="1582"/>
                  </a:moveTo>
                  <a:cubicBezTo>
                    <a:pt x="1971" y="1601"/>
                    <a:pt x="1971" y="1623"/>
                    <a:pt x="1971" y="1642"/>
                  </a:cubicBezTo>
                  <a:cubicBezTo>
                    <a:pt x="1971" y="1660"/>
                    <a:pt x="1971" y="1682"/>
                    <a:pt x="1974" y="1701"/>
                  </a:cubicBezTo>
                  <a:lnTo>
                    <a:pt x="1978" y="1701"/>
                  </a:lnTo>
                  <a:cubicBezTo>
                    <a:pt x="1978" y="1642"/>
                    <a:pt x="1974" y="1582"/>
                    <a:pt x="1974" y="1582"/>
                  </a:cubicBezTo>
                  <a:close/>
                  <a:moveTo>
                    <a:pt x="28" y="1455"/>
                  </a:moveTo>
                  <a:cubicBezTo>
                    <a:pt x="28" y="1455"/>
                    <a:pt x="28" y="1485"/>
                    <a:pt x="28" y="1544"/>
                  </a:cubicBezTo>
                  <a:cubicBezTo>
                    <a:pt x="32" y="1582"/>
                    <a:pt x="28" y="1623"/>
                    <a:pt x="25" y="1660"/>
                  </a:cubicBezTo>
                  <a:cubicBezTo>
                    <a:pt x="23" y="1695"/>
                    <a:pt x="22" y="1710"/>
                    <a:pt x="21" y="1710"/>
                  </a:cubicBezTo>
                  <a:cubicBezTo>
                    <a:pt x="20" y="1710"/>
                    <a:pt x="21" y="1626"/>
                    <a:pt x="25" y="1544"/>
                  </a:cubicBezTo>
                  <a:cubicBezTo>
                    <a:pt x="27" y="1485"/>
                    <a:pt x="28" y="1455"/>
                    <a:pt x="28" y="1455"/>
                  </a:cubicBezTo>
                  <a:close/>
                  <a:moveTo>
                    <a:pt x="840" y="1601"/>
                  </a:moveTo>
                  <a:lnTo>
                    <a:pt x="843" y="1660"/>
                  </a:lnTo>
                  <a:cubicBezTo>
                    <a:pt x="843" y="1714"/>
                    <a:pt x="841" y="1717"/>
                    <a:pt x="840" y="1717"/>
                  </a:cubicBezTo>
                  <a:cubicBezTo>
                    <a:pt x="840" y="1717"/>
                    <a:pt x="840" y="1717"/>
                    <a:pt x="840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7" y="1638"/>
                    <a:pt x="837" y="1620"/>
                    <a:pt x="840" y="1601"/>
                  </a:cubicBezTo>
                  <a:close/>
                  <a:moveTo>
                    <a:pt x="1492" y="1632"/>
                  </a:moveTo>
                  <a:cubicBezTo>
                    <a:pt x="1492" y="1692"/>
                    <a:pt x="1489" y="1751"/>
                    <a:pt x="1489" y="1751"/>
                  </a:cubicBezTo>
                  <a:lnTo>
                    <a:pt x="1486" y="1751"/>
                  </a:lnTo>
                  <a:cubicBezTo>
                    <a:pt x="1486" y="1710"/>
                    <a:pt x="1486" y="1673"/>
                    <a:pt x="1489" y="1632"/>
                  </a:cubicBezTo>
                  <a:close/>
                  <a:moveTo>
                    <a:pt x="802" y="1654"/>
                  </a:moveTo>
                  <a:lnTo>
                    <a:pt x="806" y="1714"/>
                  </a:lnTo>
                  <a:lnTo>
                    <a:pt x="802" y="1773"/>
                  </a:lnTo>
                  <a:lnTo>
                    <a:pt x="799" y="1770"/>
                  </a:lnTo>
                  <a:cubicBezTo>
                    <a:pt x="799" y="1732"/>
                    <a:pt x="799" y="1692"/>
                    <a:pt x="802" y="1654"/>
                  </a:cubicBezTo>
                  <a:close/>
                  <a:moveTo>
                    <a:pt x="2548" y="1723"/>
                  </a:moveTo>
                  <a:cubicBezTo>
                    <a:pt x="2548" y="1783"/>
                    <a:pt x="2548" y="1783"/>
                    <a:pt x="2551" y="1783"/>
                  </a:cubicBezTo>
                  <a:lnTo>
                    <a:pt x="2554" y="1783"/>
                  </a:lnTo>
                  <a:lnTo>
                    <a:pt x="2551" y="1723"/>
                  </a:lnTo>
                  <a:close/>
                  <a:moveTo>
                    <a:pt x="25" y="952"/>
                  </a:moveTo>
                  <a:cubicBezTo>
                    <a:pt x="19" y="993"/>
                    <a:pt x="19" y="1030"/>
                    <a:pt x="22" y="1071"/>
                  </a:cubicBezTo>
                  <a:lnTo>
                    <a:pt x="16" y="1071"/>
                  </a:lnTo>
                  <a:cubicBezTo>
                    <a:pt x="16" y="1071"/>
                    <a:pt x="16" y="1071"/>
                    <a:pt x="16" y="1071"/>
                  </a:cubicBezTo>
                  <a:cubicBezTo>
                    <a:pt x="15" y="1071"/>
                    <a:pt x="13" y="1074"/>
                    <a:pt x="13" y="1128"/>
                  </a:cubicBezTo>
                  <a:cubicBezTo>
                    <a:pt x="13" y="1187"/>
                    <a:pt x="10" y="1187"/>
                    <a:pt x="6" y="1187"/>
                  </a:cubicBezTo>
                  <a:cubicBezTo>
                    <a:pt x="6" y="1170"/>
                    <a:pt x="6" y="1162"/>
                    <a:pt x="6" y="1162"/>
                  </a:cubicBezTo>
                  <a:lnTo>
                    <a:pt x="6" y="1162"/>
                  </a:lnTo>
                  <a:cubicBezTo>
                    <a:pt x="5" y="1162"/>
                    <a:pt x="4" y="1205"/>
                    <a:pt x="6" y="1247"/>
                  </a:cubicBezTo>
                  <a:cubicBezTo>
                    <a:pt x="6" y="1284"/>
                    <a:pt x="6" y="1325"/>
                    <a:pt x="3" y="1363"/>
                  </a:cubicBezTo>
                  <a:lnTo>
                    <a:pt x="3" y="1482"/>
                  </a:lnTo>
                  <a:cubicBezTo>
                    <a:pt x="0" y="1560"/>
                    <a:pt x="3" y="1638"/>
                    <a:pt x="10" y="1720"/>
                  </a:cubicBezTo>
                  <a:cubicBezTo>
                    <a:pt x="17" y="1755"/>
                    <a:pt x="23" y="1789"/>
                    <a:pt x="27" y="1789"/>
                  </a:cubicBezTo>
                  <a:cubicBezTo>
                    <a:pt x="30" y="1789"/>
                    <a:pt x="32" y="1771"/>
                    <a:pt x="32" y="1723"/>
                  </a:cubicBezTo>
                  <a:cubicBezTo>
                    <a:pt x="32" y="1701"/>
                    <a:pt x="32" y="1682"/>
                    <a:pt x="38" y="1663"/>
                  </a:cubicBezTo>
                  <a:cubicBezTo>
                    <a:pt x="41" y="1682"/>
                    <a:pt x="41" y="1704"/>
                    <a:pt x="44" y="1723"/>
                  </a:cubicBezTo>
                  <a:cubicBezTo>
                    <a:pt x="44" y="1783"/>
                    <a:pt x="57" y="1786"/>
                    <a:pt x="69" y="1786"/>
                  </a:cubicBezTo>
                  <a:cubicBezTo>
                    <a:pt x="88" y="1789"/>
                    <a:pt x="97" y="1792"/>
                    <a:pt x="100" y="1852"/>
                  </a:cubicBezTo>
                  <a:cubicBezTo>
                    <a:pt x="107" y="1911"/>
                    <a:pt x="107" y="1911"/>
                    <a:pt x="107" y="1911"/>
                  </a:cubicBezTo>
                  <a:cubicBezTo>
                    <a:pt x="107" y="1865"/>
                    <a:pt x="118" y="1856"/>
                    <a:pt x="133" y="1856"/>
                  </a:cubicBezTo>
                  <a:cubicBezTo>
                    <a:pt x="138" y="1856"/>
                    <a:pt x="143" y="1857"/>
                    <a:pt x="147" y="1858"/>
                  </a:cubicBezTo>
                  <a:cubicBezTo>
                    <a:pt x="152" y="1858"/>
                    <a:pt x="157" y="1859"/>
                    <a:pt x="162" y="1859"/>
                  </a:cubicBezTo>
                  <a:cubicBezTo>
                    <a:pt x="178" y="1859"/>
                    <a:pt x="191" y="1851"/>
                    <a:pt x="191" y="1804"/>
                  </a:cubicBezTo>
                  <a:lnTo>
                    <a:pt x="198" y="1804"/>
                  </a:lnTo>
                  <a:cubicBezTo>
                    <a:pt x="198" y="1864"/>
                    <a:pt x="204" y="1864"/>
                    <a:pt x="210" y="1867"/>
                  </a:cubicBezTo>
                  <a:cubicBezTo>
                    <a:pt x="216" y="1808"/>
                    <a:pt x="223" y="1808"/>
                    <a:pt x="223" y="1808"/>
                  </a:cubicBezTo>
                  <a:cubicBezTo>
                    <a:pt x="223" y="1867"/>
                    <a:pt x="226" y="1867"/>
                    <a:pt x="232" y="1870"/>
                  </a:cubicBezTo>
                  <a:cubicBezTo>
                    <a:pt x="238" y="1870"/>
                    <a:pt x="241" y="1870"/>
                    <a:pt x="241" y="1811"/>
                  </a:cubicBezTo>
                  <a:cubicBezTo>
                    <a:pt x="245" y="1811"/>
                    <a:pt x="267" y="1814"/>
                    <a:pt x="276" y="1873"/>
                  </a:cubicBezTo>
                  <a:cubicBezTo>
                    <a:pt x="277" y="1891"/>
                    <a:pt x="278" y="1899"/>
                    <a:pt x="279" y="1899"/>
                  </a:cubicBezTo>
                  <a:cubicBezTo>
                    <a:pt x="281" y="1899"/>
                    <a:pt x="283" y="1859"/>
                    <a:pt x="285" y="1817"/>
                  </a:cubicBezTo>
                  <a:cubicBezTo>
                    <a:pt x="285" y="1779"/>
                    <a:pt x="285" y="1739"/>
                    <a:pt x="292" y="1701"/>
                  </a:cubicBezTo>
                  <a:lnTo>
                    <a:pt x="292" y="1817"/>
                  </a:lnTo>
                  <a:cubicBezTo>
                    <a:pt x="288" y="1877"/>
                    <a:pt x="288" y="1877"/>
                    <a:pt x="295" y="1877"/>
                  </a:cubicBezTo>
                  <a:lnTo>
                    <a:pt x="301" y="1880"/>
                  </a:lnTo>
                  <a:cubicBezTo>
                    <a:pt x="301" y="1831"/>
                    <a:pt x="311" y="1822"/>
                    <a:pt x="327" y="1822"/>
                  </a:cubicBezTo>
                  <a:cubicBezTo>
                    <a:pt x="331" y="1822"/>
                    <a:pt x="335" y="1823"/>
                    <a:pt x="339" y="1823"/>
                  </a:cubicBezTo>
                  <a:cubicBezTo>
                    <a:pt x="346" y="1825"/>
                    <a:pt x="351" y="1826"/>
                    <a:pt x="356" y="1826"/>
                  </a:cubicBezTo>
                  <a:cubicBezTo>
                    <a:pt x="371" y="1826"/>
                    <a:pt x="376" y="1815"/>
                    <a:pt x="376" y="1770"/>
                  </a:cubicBezTo>
                  <a:cubicBezTo>
                    <a:pt x="376" y="1741"/>
                    <a:pt x="377" y="1727"/>
                    <a:pt x="379" y="1727"/>
                  </a:cubicBezTo>
                  <a:cubicBezTo>
                    <a:pt x="381" y="1727"/>
                    <a:pt x="384" y="1743"/>
                    <a:pt x="389" y="1773"/>
                  </a:cubicBezTo>
                  <a:cubicBezTo>
                    <a:pt x="401" y="1888"/>
                    <a:pt x="405" y="1929"/>
                    <a:pt x="408" y="1929"/>
                  </a:cubicBezTo>
                  <a:cubicBezTo>
                    <a:pt x="409" y="1929"/>
                    <a:pt x="410" y="1916"/>
                    <a:pt x="411" y="1895"/>
                  </a:cubicBezTo>
                  <a:cubicBezTo>
                    <a:pt x="408" y="1855"/>
                    <a:pt x="408" y="1814"/>
                    <a:pt x="408" y="1776"/>
                  </a:cubicBezTo>
                  <a:cubicBezTo>
                    <a:pt x="408" y="1717"/>
                    <a:pt x="408" y="1687"/>
                    <a:pt x="410" y="1687"/>
                  </a:cubicBezTo>
                  <a:cubicBezTo>
                    <a:pt x="411" y="1687"/>
                    <a:pt x="412" y="1717"/>
                    <a:pt x="414" y="1776"/>
                  </a:cubicBezTo>
                  <a:cubicBezTo>
                    <a:pt x="414" y="1823"/>
                    <a:pt x="421" y="1843"/>
                    <a:pt x="430" y="1843"/>
                  </a:cubicBezTo>
                  <a:cubicBezTo>
                    <a:pt x="444" y="1843"/>
                    <a:pt x="462" y="1795"/>
                    <a:pt x="464" y="1723"/>
                  </a:cubicBezTo>
                  <a:lnTo>
                    <a:pt x="464" y="1783"/>
                  </a:lnTo>
                  <a:cubicBezTo>
                    <a:pt x="464" y="1842"/>
                    <a:pt x="467" y="1842"/>
                    <a:pt x="480" y="1845"/>
                  </a:cubicBezTo>
                  <a:lnTo>
                    <a:pt x="489" y="1845"/>
                  </a:lnTo>
                  <a:cubicBezTo>
                    <a:pt x="489" y="1797"/>
                    <a:pt x="492" y="1779"/>
                    <a:pt x="496" y="1779"/>
                  </a:cubicBezTo>
                  <a:cubicBezTo>
                    <a:pt x="501" y="1779"/>
                    <a:pt x="508" y="1814"/>
                    <a:pt x="508" y="1848"/>
                  </a:cubicBezTo>
                  <a:cubicBezTo>
                    <a:pt x="511" y="1908"/>
                    <a:pt x="511" y="1908"/>
                    <a:pt x="517" y="1908"/>
                  </a:cubicBezTo>
                  <a:cubicBezTo>
                    <a:pt x="521" y="1860"/>
                    <a:pt x="526" y="1843"/>
                    <a:pt x="530" y="1843"/>
                  </a:cubicBezTo>
                  <a:cubicBezTo>
                    <a:pt x="537" y="1843"/>
                    <a:pt x="542" y="1879"/>
                    <a:pt x="542" y="1914"/>
                  </a:cubicBezTo>
                  <a:lnTo>
                    <a:pt x="549" y="1914"/>
                  </a:lnTo>
                  <a:cubicBezTo>
                    <a:pt x="551" y="1866"/>
                    <a:pt x="556" y="1857"/>
                    <a:pt x="559" y="1857"/>
                  </a:cubicBezTo>
                  <a:cubicBezTo>
                    <a:pt x="560" y="1857"/>
                    <a:pt x="561" y="1857"/>
                    <a:pt x="561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71" y="1761"/>
                    <a:pt x="571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3" y="1801"/>
                    <a:pt x="596" y="1801"/>
                  </a:cubicBezTo>
                  <a:cubicBezTo>
                    <a:pt x="611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5" y="1777"/>
                    <a:pt x="627" y="1763"/>
                    <a:pt x="628" y="1763"/>
                  </a:cubicBezTo>
                  <a:cubicBezTo>
                    <a:pt x="629" y="1763"/>
                    <a:pt x="630" y="1777"/>
                    <a:pt x="630" y="1808"/>
                  </a:cubicBezTo>
                  <a:cubicBezTo>
                    <a:pt x="632" y="1838"/>
                    <a:pt x="636" y="1853"/>
                    <a:pt x="640" y="1853"/>
                  </a:cubicBezTo>
                  <a:cubicBezTo>
                    <a:pt x="644" y="1853"/>
                    <a:pt x="649" y="1839"/>
                    <a:pt x="652" y="1811"/>
                  </a:cubicBezTo>
                  <a:lnTo>
                    <a:pt x="658" y="1811"/>
                  </a:lnTo>
                  <a:cubicBezTo>
                    <a:pt x="660" y="1871"/>
                    <a:pt x="663" y="1900"/>
                    <a:pt x="666" y="1900"/>
                  </a:cubicBezTo>
                  <a:cubicBezTo>
                    <a:pt x="669" y="1900"/>
                    <a:pt x="672" y="1871"/>
                    <a:pt x="674" y="1814"/>
                  </a:cubicBezTo>
                  <a:cubicBezTo>
                    <a:pt x="674" y="1873"/>
                    <a:pt x="677" y="1873"/>
                    <a:pt x="680" y="1873"/>
                  </a:cubicBezTo>
                  <a:cubicBezTo>
                    <a:pt x="683" y="1844"/>
                    <a:pt x="688" y="1830"/>
                    <a:pt x="692" y="1830"/>
                  </a:cubicBezTo>
                  <a:cubicBezTo>
                    <a:pt x="696" y="1830"/>
                    <a:pt x="699" y="1846"/>
                    <a:pt x="699" y="1877"/>
                  </a:cubicBezTo>
                  <a:lnTo>
                    <a:pt x="702" y="1877"/>
                  </a:lnTo>
                  <a:cubicBezTo>
                    <a:pt x="705" y="1817"/>
                    <a:pt x="708" y="1817"/>
                    <a:pt x="712" y="1817"/>
                  </a:cubicBezTo>
                  <a:cubicBezTo>
                    <a:pt x="712" y="1818"/>
                    <a:pt x="713" y="1818"/>
                    <a:pt x="713" y="1818"/>
                  </a:cubicBezTo>
                  <a:cubicBezTo>
                    <a:pt x="716" y="1818"/>
                    <a:pt x="718" y="1809"/>
                    <a:pt x="721" y="1761"/>
                  </a:cubicBezTo>
                  <a:cubicBezTo>
                    <a:pt x="724" y="1701"/>
                    <a:pt x="727" y="1701"/>
                    <a:pt x="727" y="1701"/>
                  </a:cubicBezTo>
                  <a:lnTo>
                    <a:pt x="727" y="1701"/>
                  </a:lnTo>
                  <a:cubicBezTo>
                    <a:pt x="727" y="1742"/>
                    <a:pt x="727" y="1779"/>
                    <a:pt x="724" y="1820"/>
                  </a:cubicBezTo>
                  <a:cubicBezTo>
                    <a:pt x="721" y="1844"/>
                    <a:pt x="722" y="1858"/>
                    <a:pt x="723" y="1858"/>
                  </a:cubicBezTo>
                  <a:cubicBezTo>
                    <a:pt x="726" y="1858"/>
                    <a:pt x="731" y="1831"/>
                    <a:pt x="737" y="1764"/>
                  </a:cubicBezTo>
                  <a:cubicBezTo>
                    <a:pt x="741" y="1704"/>
                    <a:pt x="744" y="1674"/>
                    <a:pt x="744" y="1674"/>
                  </a:cubicBezTo>
                  <a:lnTo>
                    <a:pt x="744" y="1674"/>
                  </a:lnTo>
                  <a:cubicBezTo>
                    <a:pt x="744" y="1674"/>
                    <a:pt x="743" y="1704"/>
                    <a:pt x="740" y="1764"/>
                  </a:cubicBezTo>
                  <a:cubicBezTo>
                    <a:pt x="738" y="1806"/>
                    <a:pt x="735" y="1847"/>
                    <a:pt x="736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6" y="1823"/>
                    <a:pt x="746" y="1764"/>
                  </a:cubicBezTo>
                  <a:lnTo>
                    <a:pt x="755" y="1764"/>
                  </a:lnTo>
                  <a:cubicBezTo>
                    <a:pt x="762" y="1826"/>
                    <a:pt x="765" y="1826"/>
                    <a:pt x="768" y="1826"/>
                  </a:cubicBezTo>
                  <a:cubicBezTo>
                    <a:pt x="770" y="1797"/>
                    <a:pt x="770" y="1782"/>
                    <a:pt x="771" y="1782"/>
                  </a:cubicBezTo>
                  <a:cubicBezTo>
                    <a:pt x="772" y="1782"/>
                    <a:pt x="773" y="1797"/>
                    <a:pt x="774" y="1826"/>
                  </a:cubicBezTo>
                  <a:cubicBezTo>
                    <a:pt x="774" y="1851"/>
                    <a:pt x="775" y="1866"/>
                    <a:pt x="775" y="1866"/>
                  </a:cubicBezTo>
                  <a:cubicBezTo>
                    <a:pt x="776" y="1866"/>
                    <a:pt x="777" y="1837"/>
                    <a:pt x="777" y="1767"/>
                  </a:cubicBezTo>
                  <a:cubicBezTo>
                    <a:pt x="779" y="1739"/>
                    <a:pt x="780" y="1725"/>
                    <a:pt x="782" y="1725"/>
                  </a:cubicBezTo>
                  <a:cubicBezTo>
                    <a:pt x="784" y="1725"/>
                    <a:pt x="785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89" y="1869"/>
                    <a:pt x="790" y="1854"/>
                    <a:pt x="790" y="1830"/>
                  </a:cubicBezTo>
                  <a:cubicBezTo>
                    <a:pt x="793" y="1770"/>
                    <a:pt x="796" y="1770"/>
                    <a:pt x="796" y="1770"/>
                  </a:cubicBezTo>
                  <a:cubicBezTo>
                    <a:pt x="796" y="1830"/>
                    <a:pt x="824" y="1833"/>
                    <a:pt x="853" y="1839"/>
                  </a:cubicBezTo>
                  <a:cubicBezTo>
                    <a:pt x="859" y="1798"/>
                    <a:pt x="859" y="1761"/>
                    <a:pt x="859" y="1720"/>
                  </a:cubicBezTo>
                  <a:cubicBezTo>
                    <a:pt x="859" y="1671"/>
                    <a:pt x="859" y="1652"/>
                    <a:pt x="859" y="1652"/>
                  </a:cubicBezTo>
                  <a:cubicBezTo>
                    <a:pt x="859" y="1652"/>
                    <a:pt x="860" y="1686"/>
                    <a:pt x="862" y="1720"/>
                  </a:cubicBezTo>
                  <a:cubicBezTo>
                    <a:pt x="864" y="1810"/>
                    <a:pt x="866" y="1854"/>
                    <a:pt x="867" y="1854"/>
                  </a:cubicBezTo>
                  <a:cubicBezTo>
                    <a:pt x="869" y="1854"/>
                    <a:pt x="870" y="1810"/>
                    <a:pt x="868" y="1723"/>
                  </a:cubicBezTo>
                  <a:cubicBezTo>
                    <a:pt x="867" y="1663"/>
                    <a:pt x="866" y="1634"/>
                    <a:pt x="866" y="1634"/>
                  </a:cubicBezTo>
                  <a:lnTo>
                    <a:pt x="866" y="1634"/>
                  </a:lnTo>
                  <a:cubicBezTo>
                    <a:pt x="867" y="1634"/>
                    <a:pt x="868" y="1663"/>
                    <a:pt x="871" y="1723"/>
                  </a:cubicBezTo>
                  <a:cubicBezTo>
                    <a:pt x="873" y="1753"/>
                    <a:pt x="874" y="1768"/>
                    <a:pt x="874" y="1768"/>
                  </a:cubicBezTo>
                  <a:cubicBezTo>
                    <a:pt x="875" y="1768"/>
                    <a:pt x="876" y="1753"/>
                    <a:pt x="878" y="1723"/>
                  </a:cubicBezTo>
                  <a:cubicBezTo>
                    <a:pt x="878" y="1693"/>
                    <a:pt x="878" y="1678"/>
                    <a:pt x="879" y="1678"/>
                  </a:cubicBezTo>
                  <a:cubicBezTo>
                    <a:pt x="880" y="1678"/>
                    <a:pt x="881" y="1693"/>
                    <a:pt x="881" y="1723"/>
                  </a:cubicBezTo>
                  <a:cubicBezTo>
                    <a:pt x="883" y="1765"/>
                    <a:pt x="885" y="1807"/>
                    <a:pt x="886" y="1807"/>
                  </a:cubicBezTo>
                  <a:cubicBezTo>
                    <a:pt x="887" y="1807"/>
                    <a:pt x="887" y="1800"/>
                    <a:pt x="887" y="1783"/>
                  </a:cubicBezTo>
                  <a:cubicBezTo>
                    <a:pt x="887" y="1783"/>
                    <a:pt x="890" y="1783"/>
                    <a:pt x="893" y="1842"/>
                  </a:cubicBezTo>
                  <a:cubicBezTo>
                    <a:pt x="894" y="1860"/>
                    <a:pt x="895" y="1867"/>
                    <a:pt x="896" y="1867"/>
                  </a:cubicBezTo>
                  <a:cubicBezTo>
                    <a:pt x="898" y="1867"/>
                    <a:pt x="901" y="1827"/>
                    <a:pt x="903" y="1786"/>
                  </a:cubicBezTo>
                  <a:cubicBezTo>
                    <a:pt x="907" y="1728"/>
                    <a:pt x="911" y="1699"/>
                    <a:pt x="912" y="1699"/>
                  </a:cubicBezTo>
                  <a:cubicBezTo>
                    <a:pt x="914" y="1699"/>
                    <a:pt x="914" y="1728"/>
                    <a:pt x="912" y="1786"/>
                  </a:cubicBezTo>
                  <a:cubicBezTo>
                    <a:pt x="911" y="1832"/>
                    <a:pt x="913" y="1852"/>
                    <a:pt x="915" y="1852"/>
                  </a:cubicBezTo>
                  <a:cubicBezTo>
                    <a:pt x="919" y="1852"/>
                    <a:pt x="926" y="1802"/>
                    <a:pt x="928" y="1729"/>
                  </a:cubicBezTo>
                  <a:cubicBezTo>
                    <a:pt x="930" y="1662"/>
                    <a:pt x="930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4" y="1732"/>
                    <a:pt x="934" y="1732"/>
                  </a:cubicBezTo>
                  <a:cubicBezTo>
                    <a:pt x="937" y="1732"/>
                    <a:pt x="940" y="1732"/>
                    <a:pt x="940" y="1792"/>
                  </a:cubicBezTo>
                  <a:cubicBezTo>
                    <a:pt x="940" y="1792"/>
                    <a:pt x="943" y="1792"/>
                    <a:pt x="950" y="1732"/>
                  </a:cubicBezTo>
                  <a:cubicBezTo>
                    <a:pt x="952" y="1689"/>
                    <a:pt x="955" y="1670"/>
                    <a:pt x="958" y="1670"/>
                  </a:cubicBezTo>
                  <a:cubicBezTo>
                    <a:pt x="962" y="1670"/>
                    <a:pt x="967" y="1721"/>
                    <a:pt x="969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1" y="1614"/>
                    <a:pt x="981" y="1633"/>
                    <a:pt x="981" y="1679"/>
                  </a:cubicBezTo>
                  <a:lnTo>
                    <a:pt x="981" y="1739"/>
                  </a:lnTo>
                  <a:cubicBezTo>
                    <a:pt x="982" y="1694"/>
                    <a:pt x="985" y="1675"/>
                    <a:pt x="987" y="1675"/>
                  </a:cubicBezTo>
                  <a:cubicBezTo>
                    <a:pt x="992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0" y="1858"/>
                  </a:cubicBezTo>
                  <a:lnTo>
                    <a:pt x="1000" y="1798"/>
                  </a:lnTo>
                  <a:cubicBezTo>
                    <a:pt x="997" y="1761"/>
                    <a:pt x="997" y="1720"/>
                    <a:pt x="1003" y="1682"/>
                  </a:cubicBezTo>
                  <a:cubicBezTo>
                    <a:pt x="1006" y="1682"/>
                    <a:pt x="1009" y="1682"/>
                    <a:pt x="1009" y="1742"/>
                  </a:cubicBezTo>
                  <a:cubicBezTo>
                    <a:pt x="1011" y="1784"/>
                    <a:pt x="1014" y="1826"/>
                    <a:pt x="1015" y="1826"/>
                  </a:cubicBezTo>
                  <a:cubicBezTo>
                    <a:pt x="1015" y="1826"/>
                    <a:pt x="1016" y="1819"/>
                    <a:pt x="1016" y="1801"/>
                  </a:cubicBezTo>
                  <a:cubicBezTo>
                    <a:pt x="1016" y="1801"/>
                    <a:pt x="1019" y="1801"/>
                    <a:pt x="1022" y="1861"/>
                  </a:cubicBezTo>
                  <a:lnTo>
                    <a:pt x="1034" y="1864"/>
                  </a:lnTo>
                  <a:cubicBezTo>
                    <a:pt x="1036" y="1834"/>
                    <a:pt x="1038" y="1819"/>
                    <a:pt x="1040" y="1819"/>
                  </a:cubicBezTo>
                  <a:cubicBezTo>
                    <a:pt x="1042" y="1819"/>
                    <a:pt x="1044" y="1834"/>
                    <a:pt x="1044" y="1864"/>
                  </a:cubicBezTo>
                  <a:cubicBezTo>
                    <a:pt x="1044" y="1864"/>
                    <a:pt x="1050" y="1864"/>
                    <a:pt x="1053" y="1808"/>
                  </a:cubicBezTo>
                  <a:cubicBezTo>
                    <a:pt x="1059" y="1808"/>
                    <a:pt x="1063" y="1808"/>
                    <a:pt x="1063" y="1867"/>
                  </a:cubicBezTo>
                  <a:cubicBezTo>
                    <a:pt x="1063" y="1897"/>
                    <a:pt x="1063" y="1912"/>
                    <a:pt x="1063" y="1912"/>
                  </a:cubicBezTo>
                  <a:cubicBezTo>
                    <a:pt x="1063" y="1912"/>
                    <a:pt x="1064" y="1897"/>
                    <a:pt x="1066" y="1867"/>
                  </a:cubicBezTo>
                  <a:cubicBezTo>
                    <a:pt x="1066" y="1819"/>
                    <a:pt x="1068" y="1810"/>
                    <a:pt x="1070" y="1810"/>
                  </a:cubicBezTo>
                  <a:cubicBezTo>
                    <a:pt x="1071" y="1810"/>
                    <a:pt x="1071" y="1810"/>
                    <a:pt x="1072" y="1811"/>
                  </a:cubicBezTo>
                  <a:lnTo>
                    <a:pt x="1078" y="1811"/>
                  </a:lnTo>
                  <a:cubicBezTo>
                    <a:pt x="1078" y="1751"/>
                    <a:pt x="1078" y="1751"/>
                    <a:pt x="1081" y="1751"/>
                  </a:cubicBezTo>
                  <a:cubicBezTo>
                    <a:pt x="1084" y="1751"/>
                    <a:pt x="1094" y="1814"/>
                    <a:pt x="1097" y="1814"/>
                  </a:cubicBezTo>
                  <a:cubicBezTo>
                    <a:pt x="1106" y="1814"/>
                    <a:pt x="1106" y="1814"/>
                    <a:pt x="1103" y="1754"/>
                  </a:cubicBezTo>
                  <a:cubicBezTo>
                    <a:pt x="1101" y="1754"/>
                    <a:pt x="1100" y="1728"/>
                    <a:pt x="1102" y="1728"/>
                  </a:cubicBezTo>
                  <a:lnTo>
                    <a:pt x="1102" y="1728"/>
                  </a:lnTo>
                  <a:cubicBezTo>
                    <a:pt x="1103" y="1728"/>
                    <a:pt x="1104" y="1735"/>
                    <a:pt x="1106" y="1754"/>
                  </a:cubicBezTo>
                  <a:cubicBezTo>
                    <a:pt x="1110" y="1754"/>
                    <a:pt x="1119" y="1817"/>
                    <a:pt x="1128" y="1817"/>
                  </a:cubicBezTo>
                  <a:cubicBezTo>
                    <a:pt x="1131" y="1818"/>
                    <a:pt x="1133" y="1818"/>
                    <a:pt x="1134" y="1818"/>
                  </a:cubicBezTo>
                  <a:cubicBezTo>
                    <a:pt x="1141" y="1818"/>
                    <a:pt x="1141" y="1809"/>
                    <a:pt x="1141" y="1761"/>
                  </a:cubicBezTo>
                  <a:cubicBezTo>
                    <a:pt x="1139" y="1701"/>
                    <a:pt x="1139" y="1671"/>
                    <a:pt x="1140" y="1671"/>
                  </a:cubicBezTo>
                  <a:lnTo>
                    <a:pt x="1140" y="1671"/>
                  </a:lnTo>
                  <a:cubicBezTo>
                    <a:pt x="1141" y="1671"/>
                    <a:pt x="1142" y="1701"/>
                    <a:pt x="1144" y="1761"/>
                  </a:cubicBezTo>
                  <a:cubicBezTo>
                    <a:pt x="1148" y="1830"/>
                    <a:pt x="1150" y="1859"/>
                    <a:pt x="1152" y="1859"/>
                  </a:cubicBezTo>
                  <a:cubicBezTo>
                    <a:pt x="1153" y="1859"/>
                    <a:pt x="1153" y="1845"/>
                    <a:pt x="1153" y="1820"/>
                  </a:cubicBezTo>
                  <a:cubicBezTo>
                    <a:pt x="1156" y="1772"/>
                    <a:pt x="1156" y="1763"/>
                    <a:pt x="1158" y="1763"/>
                  </a:cubicBezTo>
                  <a:cubicBezTo>
                    <a:pt x="1159" y="1763"/>
                    <a:pt x="1159" y="1763"/>
                    <a:pt x="1160" y="1764"/>
                  </a:cubicBezTo>
                  <a:cubicBezTo>
                    <a:pt x="1160" y="1792"/>
                    <a:pt x="1160" y="1807"/>
                    <a:pt x="1162" y="1807"/>
                  </a:cubicBezTo>
                  <a:cubicBezTo>
                    <a:pt x="1164" y="1807"/>
                    <a:pt x="1166" y="1793"/>
                    <a:pt x="1169" y="1764"/>
                  </a:cubicBezTo>
                  <a:cubicBezTo>
                    <a:pt x="1172" y="1764"/>
                    <a:pt x="1172" y="1764"/>
                    <a:pt x="1172" y="1823"/>
                  </a:cubicBezTo>
                  <a:lnTo>
                    <a:pt x="1178" y="1823"/>
                  </a:lnTo>
                  <a:cubicBezTo>
                    <a:pt x="1181" y="1776"/>
                    <a:pt x="1185" y="1758"/>
                    <a:pt x="1189" y="1758"/>
                  </a:cubicBezTo>
                  <a:cubicBezTo>
                    <a:pt x="1195" y="1758"/>
                    <a:pt x="1202" y="1794"/>
                    <a:pt x="1204" y="1830"/>
                  </a:cubicBezTo>
                  <a:cubicBezTo>
                    <a:pt x="1204" y="1830"/>
                    <a:pt x="1207" y="1830"/>
                    <a:pt x="1210" y="1770"/>
                  </a:cubicBezTo>
                  <a:cubicBezTo>
                    <a:pt x="1211" y="1712"/>
                    <a:pt x="1213" y="1683"/>
                    <a:pt x="1214" y="1683"/>
                  </a:cubicBezTo>
                  <a:cubicBezTo>
                    <a:pt x="1215" y="1683"/>
                    <a:pt x="1216" y="1712"/>
                    <a:pt x="1216" y="1770"/>
                  </a:cubicBezTo>
                  <a:cubicBezTo>
                    <a:pt x="1216" y="1830"/>
                    <a:pt x="1216" y="1859"/>
                    <a:pt x="1216" y="1859"/>
                  </a:cubicBezTo>
                  <a:cubicBezTo>
                    <a:pt x="1217" y="1859"/>
                    <a:pt x="1218" y="1830"/>
                    <a:pt x="1219" y="1770"/>
                  </a:cubicBezTo>
                  <a:cubicBezTo>
                    <a:pt x="1220" y="1747"/>
                    <a:pt x="1224" y="1733"/>
                    <a:pt x="1227" y="1733"/>
                  </a:cubicBezTo>
                  <a:cubicBezTo>
                    <a:pt x="1232" y="1733"/>
                    <a:pt x="1237" y="1762"/>
                    <a:pt x="1235" y="1833"/>
                  </a:cubicBezTo>
                  <a:lnTo>
                    <a:pt x="1235" y="1952"/>
                  </a:lnTo>
                  <a:cubicBezTo>
                    <a:pt x="1238" y="1892"/>
                    <a:pt x="1241" y="1892"/>
                    <a:pt x="1241" y="1892"/>
                  </a:cubicBezTo>
                  <a:cubicBezTo>
                    <a:pt x="1241" y="1844"/>
                    <a:pt x="1243" y="1835"/>
                    <a:pt x="1249" y="1835"/>
                  </a:cubicBezTo>
                  <a:cubicBezTo>
                    <a:pt x="1250" y="1835"/>
                    <a:pt x="1252" y="1835"/>
                    <a:pt x="1254" y="1836"/>
                  </a:cubicBezTo>
                  <a:cubicBezTo>
                    <a:pt x="1260" y="1836"/>
                    <a:pt x="1272" y="1779"/>
                    <a:pt x="1279" y="1779"/>
                  </a:cubicBezTo>
                  <a:cubicBezTo>
                    <a:pt x="1285" y="1779"/>
                    <a:pt x="1294" y="1783"/>
                    <a:pt x="1298" y="1842"/>
                  </a:cubicBezTo>
                  <a:cubicBezTo>
                    <a:pt x="1301" y="1842"/>
                    <a:pt x="1304" y="1842"/>
                    <a:pt x="1310" y="1786"/>
                  </a:cubicBezTo>
                  <a:cubicBezTo>
                    <a:pt x="1312" y="1756"/>
                    <a:pt x="1314" y="1741"/>
                    <a:pt x="1316" y="1741"/>
                  </a:cubicBezTo>
                  <a:cubicBezTo>
                    <a:pt x="1318" y="1741"/>
                    <a:pt x="1320" y="1756"/>
                    <a:pt x="1320" y="1786"/>
                  </a:cubicBezTo>
                  <a:lnTo>
                    <a:pt x="1323" y="1786"/>
                  </a:lnTo>
                  <a:cubicBezTo>
                    <a:pt x="1329" y="1729"/>
                    <a:pt x="1332" y="1729"/>
                    <a:pt x="1332" y="1729"/>
                  </a:cubicBezTo>
                  <a:cubicBezTo>
                    <a:pt x="1332" y="1771"/>
                    <a:pt x="1334" y="1813"/>
                    <a:pt x="1336" y="1813"/>
                  </a:cubicBezTo>
                  <a:cubicBezTo>
                    <a:pt x="1336" y="1813"/>
                    <a:pt x="1337" y="1806"/>
                    <a:pt x="1338" y="1789"/>
                  </a:cubicBezTo>
                  <a:cubicBezTo>
                    <a:pt x="1338" y="1729"/>
                    <a:pt x="1341" y="1729"/>
                    <a:pt x="1348" y="1729"/>
                  </a:cubicBezTo>
                  <a:cubicBezTo>
                    <a:pt x="1351" y="1763"/>
                    <a:pt x="1386" y="1783"/>
                    <a:pt x="1415" y="1783"/>
                  </a:cubicBezTo>
                  <a:cubicBezTo>
                    <a:pt x="1438" y="1783"/>
                    <a:pt x="1457" y="1771"/>
                    <a:pt x="1457" y="1745"/>
                  </a:cubicBezTo>
                  <a:lnTo>
                    <a:pt x="1467" y="1748"/>
                  </a:lnTo>
                  <a:lnTo>
                    <a:pt x="1476" y="1748"/>
                  </a:lnTo>
                  <a:cubicBezTo>
                    <a:pt x="1476" y="1799"/>
                    <a:pt x="1479" y="1818"/>
                    <a:pt x="1483" y="1818"/>
                  </a:cubicBezTo>
                  <a:cubicBezTo>
                    <a:pt x="1489" y="1818"/>
                    <a:pt x="1496" y="1785"/>
                    <a:pt x="1501" y="1751"/>
                  </a:cubicBezTo>
                  <a:cubicBezTo>
                    <a:pt x="1504" y="1695"/>
                    <a:pt x="1508" y="1695"/>
                    <a:pt x="1511" y="1695"/>
                  </a:cubicBezTo>
                  <a:cubicBezTo>
                    <a:pt x="1511" y="1765"/>
                    <a:pt x="1514" y="1793"/>
                    <a:pt x="1518" y="1793"/>
                  </a:cubicBezTo>
                  <a:cubicBezTo>
                    <a:pt x="1521" y="1793"/>
                    <a:pt x="1524" y="1779"/>
                    <a:pt x="1526" y="1754"/>
                  </a:cubicBezTo>
                  <a:cubicBezTo>
                    <a:pt x="1528" y="1697"/>
                    <a:pt x="1529" y="1668"/>
                    <a:pt x="1531" y="1668"/>
                  </a:cubicBezTo>
                  <a:cubicBezTo>
                    <a:pt x="1532" y="1668"/>
                    <a:pt x="1533" y="1698"/>
                    <a:pt x="1533" y="1757"/>
                  </a:cubicBezTo>
                  <a:cubicBezTo>
                    <a:pt x="1533" y="1810"/>
                    <a:pt x="1534" y="1839"/>
                    <a:pt x="1536" y="1839"/>
                  </a:cubicBezTo>
                  <a:cubicBezTo>
                    <a:pt x="1538" y="1839"/>
                    <a:pt x="1542" y="1796"/>
                    <a:pt x="1545" y="1698"/>
                  </a:cubicBezTo>
                  <a:cubicBezTo>
                    <a:pt x="1547" y="1670"/>
                    <a:pt x="1547" y="1656"/>
                    <a:pt x="1548" y="1656"/>
                  </a:cubicBezTo>
                  <a:cubicBezTo>
                    <a:pt x="1549" y="1656"/>
                    <a:pt x="1550" y="1671"/>
                    <a:pt x="1551" y="1701"/>
                  </a:cubicBezTo>
                  <a:cubicBezTo>
                    <a:pt x="1553" y="1771"/>
                    <a:pt x="1555" y="1800"/>
                    <a:pt x="1556" y="1800"/>
                  </a:cubicBezTo>
                  <a:cubicBezTo>
                    <a:pt x="1557" y="1800"/>
                    <a:pt x="1558" y="1785"/>
                    <a:pt x="1558" y="1761"/>
                  </a:cubicBezTo>
                  <a:cubicBezTo>
                    <a:pt x="1559" y="1701"/>
                    <a:pt x="1561" y="1671"/>
                    <a:pt x="1562" y="1671"/>
                  </a:cubicBezTo>
                  <a:cubicBezTo>
                    <a:pt x="1564" y="1671"/>
                    <a:pt x="1566" y="1701"/>
                    <a:pt x="1567" y="1761"/>
                  </a:cubicBezTo>
                  <a:cubicBezTo>
                    <a:pt x="1570" y="1821"/>
                    <a:pt x="1572" y="1850"/>
                    <a:pt x="1573" y="1850"/>
                  </a:cubicBezTo>
                  <a:cubicBezTo>
                    <a:pt x="1574" y="1850"/>
                    <a:pt x="1575" y="1821"/>
                    <a:pt x="1576" y="1764"/>
                  </a:cubicBezTo>
                  <a:cubicBezTo>
                    <a:pt x="1578" y="1705"/>
                    <a:pt x="1582" y="1676"/>
                    <a:pt x="1586" y="1676"/>
                  </a:cubicBezTo>
                  <a:cubicBezTo>
                    <a:pt x="1590" y="1676"/>
                    <a:pt x="1594" y="1705"/>
                    <a:pt x="1595" y="1764"/>
                  </a:cubicBezTo>
                  <a:cubicBezTo>
                    <a:pt x="1597" y="1766"/>
                    <a:pt x="1599" y="1793"/>
                    <a:pt x="1601" y="1793"/>
                  </a:cubicBezTo>
                  <a:cubicBezTo>
                    <a:pt x="1601" y="1793"/>
                    <a:pt x="1602" y="1787"/>
                    <a:pt x="1602" y="1767"/>
                  </a:cubicBezTo>
                  <a:lnTo>
                    <a:pt x="1605" y="1826"/>
                  </a:lnTo>
                  <a:lnTo>
                    <a:pt x="1611" y="1826"/>
                  </a:lnTo>
                  <a:lnTo>
                    <a:pt x="1611" y="1767"/>
                  </a:lnTo>
                  <a:cubicBezTo>
                    <a:pt x="1614" y="1767"/>
                    <a:pt x="1633" y="1830"/>
                    <a:pt x="1655" y="1833"/>
                  </a:cubicBezTo>
                  <a:cubicBezTo>
                    <a:pt x="1663" y="1834"/>
                    <a:pt x="1670" y="1835"/>
                    <a:pt x="1675" y="1835"/>
                  </a:cubicBezTo>
                  <a:cubicBezTo>
                    <a:pt x="1692" y="1835"/>
                    <a:pt x="1695" y="1824"/>
                    <a:pt x="1692" y="1779"/>
                  </a:cubicBezTo>
                  <a:cubicBezTo>
                    <a:pt x="1691" y="1720"/>
                    <a:pt x="1692" y="1690"/>
                    <a:pt x="1693" y="1690"/>
                  </a:cubicBezTo>
                  <a:cubicBezTo>
                    <a:pt x="1695" y="1690"/>
                    <a:pt x="1697" y="1720"/>
                    <a:pt x="1699" y="1779"/>
                  </a:cubicBezTo>
                  <a:cubicBezTo>
                    <a:pt x="1702" y="1779"/>
                    <a:pt x="1708" y="1839"/>
                    <a:pt x="1714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0" y="1902"/>
                  </a:lnTo>
                  <a:cubicBezTo>
                    <a:pt x="1734" y="1835"/>
                    <a:pt x="1741" y="1808"/>
                    <a:pt x="1749" y="1808"/>
                  </a:cubicBezTo>
                  <a:cubicBezTo>
                    <a:pt x="1755" y="1808"/>
                    <a:pt x="1760" y="1823"/>
                    <a:pt x="1765" y="1848"/>
                  </a:cubicBezTo>
                  <a:cubicBezTo>
                    <a:pt x="1771" y="1848"/>
                    <a:pt x="1774" y="1848"/>
                    <a:pt x="1780" y="1792"/>
                  </a:cubicBezTo>
                  <a:cubicBezTo>
                    <a:pt x="1783" y="1762"/>
                    <a:pt x="1785" y="1747"/>
                    <a:pt x="1786" y="1747"/>
                  </a:cubicBezTo>
                  <a:cubicBezTo>
                    <a:pt x="1787" y="1747"/>
                    <a:pt x="1788" y="1762"/>
                    <a:pt x="1790" y="1792"/>
                  </a:cubicBezTo>
                  <a:cubicBezTo>
                    <a:pt x="1790" y="1827"/>
                    <a:pt x="1796" y="1863"/>
                    <a:pt x="1801" y="1863"/>
                  </a:cubicBezTo>
                  <a:cubicBezTo>
                    <a:pt x="1805" y="1863"/>
                    <a:pt x="1808" y="1845"/>
                    <a:pt x="1808" y="1795"/>
                  </a:cubicBezTo>
                  <a:lnTo>
                    <a:pt x="1812" y="1855"/>
                  </a:lnTo>
                  <a:cubicBezTo>
                    <a:pt x="1812" y="1872"/>
                    <a:pt x="1813" y="1879"/>
                    <a:pt x="1814" y="1879"/>
                  </a:cubicBezTo>
                  <a:cubicBezTo>
                    <a:pt x="1816" y="1879"/>
                    <a:pt x="1818" y="1837"/>
                    <a:pt x="1818" y="1795"/>
                  </a:cubicBezTo>
                  <a:cubicBezTo>
                    <a:pt x="1818" y="1743"/>
                    <a:pt x="1818" y="1715"/>
                    <a:pt x="1819" y="1715"/>
                  </a:cubicBezTo>
                  <a:cubicBezTo>
                    <a:pt x="1821" y="1715"/>
                    <a:pt x="1822" y="1759"/>
                    <a:pt x="1824" y="1858"/>
                  </a:cubicBezTo>
                  <a:cubicBezTo>
                    <a:pt x="1824" y="1926"/>
                    <a:pt x="1825" y="1954"/>
                    <a:pt x="1826" y="1954"/>
                  </a:cubicBezTo>
                  <a:cubicBezTo>
                    <a:pt x="1827" y="1954"/>
                    <a:pt x="1827" y="1940"/>
                    <a:pt x="1827" y="1917"/>
                  </a:cubicBezTo>
                  <a:cubicBezTo>
                    <a:pt x="1829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7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6" y="1682"/>
                    <a:pt x="1849" y="1682"/>
                  </a:cubicBezTo>
                  <a:cubicBezTo>
                    <a:pt x="1849" y="1742"/>
                    <a:pt x="1849" y="1742"/>
                    <a:pt x="1846" y="1801"/>
                  </a:cubicBezTo>
                  <a:lnTo>
                    <a:pt x="1852" y="1801"/>
                  </a:lnTo>
                  <a:cubicBezTo>
                    <a:pt x="1859" y="1842"/>
                    <a:pt x="1862" y="1880"/>
                    <a:pt x="1862" y="1920"/>
                  </a:cubicBezTo>
                  <a:cubicBezTo>
                    <a:pt x="1863" y="1945"/>
                    <a:pt x="1864" y="1960"/>
                    <a:pt x="1865" y="1960"/>
                  </a:cubicBezTo>
                  <a:cubicBezTo>
                    <a:pt x="1866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1" y="1745"/>
                  </a:cubicBezTo>
                  <a:cubicBezTo>
                    <a:pt x="1874" y="1745"/>
                    <a:pt x="1877" y="1745"/>
                    <a:pt x="1877" y="1804"/>
                  </a:cubicBezTo>
                  <a:cubicBezTo>
                    <a:pt x="1877" y="1864"/>
                    <a:pt x="1877" y="1864"/>
                    <a:pt x="1884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3" y="1864"/>
                    <a:pt x="1902" y="1691"/>
                    <a:pt x="1906" y="1573"/>
                  </a:cubicBezTo>
                  <a:cubicBezTo>
                    <a:pt x="1906" y="1513"/>
                    <a:pt x="1906" y="1483"/>
                    <a:pt x="1906" y="1483"/>
                  </a:cubicBezTo>
                  <a:cubicBezTo>
                    <a:pt x="1906" y="1483"/>
                    <a:pt x="1907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5" y="1606"/>
                    <a:pt x="1916" y="1606"/>
                  </a:cubicBezTo>
                  <a:lnTo>
                    <a:pt x="1916" y="1606"/>
                  </a:lnTo>
                  <a:cubicBezTo>
                    <a:pt x="1916" y="1606"/>
                    <a:pt x="1917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0" y="1811"/>
                    <a:pt x="1912" y="1841"/>
                    <a:pt x="1913" y="1841"/>
                  </a:cubicBezTo>
                  <a:cubicBezTo>
                    <a:pt x="1915" y="1841"/>
                    <a:pt x="1916" y="1811"/>
                    <a:pt x="1918" y="1751"/>
                  </a:cubicBezTo>
                  <a:cubicBezTo>
                    <a:pt x="1920" y="1721"/>
                    <a:pt x="1920" y="1707"/>
                    <a:pt x="1921" y="1707"/>
                  </a:cubicBezTo>
                  <a:cubicBezTo>
                    <a:pt x="1922" y="1707"/>
                    <a:pt x="1923" y="1721"/>
                    <a:pt x="1924" y="1751"/>
                  </a:cubicBezTo>
                  <a:cubicBezTo>
                    <a:pt x="1927" y="1794"/>
                    <a:pt x="1929" y="1837"/>
                    <a:pt x="1930" y="1837"/>
                  </a:cubicBezTo>
                  <a:cubicBezTo>
                    <a:pt x="1930" y="1837"/>
                    <a:pt x="1931" y="1830"/>
                    <a:pt x="1931" y="1814"/>
                  </a:cubicBezTo>
                  <a:cubicBezTo>
                    <a:pt x="1931" y="1814"/>
                    <a:pt x="1937" y="1814"/>
                    <a:pt x="1940" y="1873"/>
                  </a:cubicBezTo>
                  <a:cubicBezTo>
                    <a:pt x="1946" y="1873"/>
                    <a:pt x="1949" y="1873"/>
                    <a:pt x="1949" y="1814"/>
                  </a:cubicBezTo>
                  <a:cubicBezTo>
                    <a:pt x="1949" y="1757"/>
                    <a:pt x="1953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1" y="1582"/>
                  </a:cubicBezTo>
                  <a:cubicBezTo>
                    <a:pt x="1974" y="1557"/>
                    <a:pt x="1975" y="1543"/>
                    <a:pt x="1977" y="1543"/>
                  </a:cubicBezTo>
                  <a:cubicBezTo>
                    <a:pt x="1978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7" y="1701"/>
                  </a:cubicBezTo>
                  <a:cubicBezTo>
                    <a:pt x="1987" y="1701"/>
                    <a:pt x="1990" y="1701"/>
                    <a:pt x="1993" y="1761"/>
                  </a:cubicBezTo>
                  <a:cubicBezTo>
                    <a:pt x="1994" y="1779"/>
                    <a:pt x="1995" y="1786"/>
                    <a:pt x="1995" y="1786"/>
                  </a:cubicBezTo>
                  <a:cubicBezTo>
                    <a:pt x="1996" y="1786"/>
                    <a:pt x="1996" y="1746"/>
                    <a:pt x="1996" y="1704"/>
                  </a:cubicBezTo>
                  <a:lnTo>
                    <a:pt x="1996" y="1585"/>
                  </a:lnTo>
                  <a:cubicBezTo>
                    <a:pt x="2000" y="1585"/>
                    <a:pt x="2003" y="1704"/>
                    <a:pt x="2003" y="1764"/>
                  </a:cubicBezTo>
                  <a:cubicBezTo>
                    <a:pt x="2004" y="1823"/>
                    <a:pt x="2005" y="1853"/>
                    <a:pt x="2005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7" y="1681"/>
                    <a:pt x="2010" y="1681"/>
                  </a:cubicBezTo>
                  <a:cubicBezTo>
                    <a:pt x="2012" y="1681"/>
                    <a:pt x="2013" y="1688"/>
                    <a:pt x="2015" y="1707"/>
                  </a:cubicBezTo>
                  <a:cubicBezTo>
                    <a:pt x="2021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3" y="1793"/>
                    <a:pt x="2034" y="1767"/>
                    <a:pt x="2034" y="1767"/>
                  </a:cubicBezTo>
                  <a:cubicBezTo>
                    <a:pt x="2036" y="1739"/>
                    <a:pt x="2037" y="1725"/>
                    <a:pt x="2039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8" y="1830"/>
                    <a:pt x="2061" y="1860"/>
                    <a:pt x="2063" y="1860"/>
                  </a:cubicBezTo>
                  <a:cubicBezTo>
                    <a:pt x="2065" y="1860"/>
                    <a:pt x="2065" y="1831"/>
                    <a:pt x="2065" y="1773"/>
                  </a:cubicBezTo>
                  <a:cubicBezTo>
                    <a:pt x="2065" y="1739"/>
                    <a:pt x="2065" y="1704"/>
                    <a:pt x="2066" y="1704"/>
                  </a:cubicBezTo>
                  <a:cubicBezTo>
                    <a:pt x="2066" y="1704"/>
                    <a:pt x="2067" y="1723"/>
                    <a:pt x="2068" y="1773"/>
                  </a:cubicBezTo>
                  <a:cubicBezTo>
                    <a:pt x="2069" y="1791"/>
                    <a:pt x="2070" y="1798"/>
                    <a:pt x="2071" y="1798"/>
                  </a:cubicBezTo>
                  <a:cubicBezTo>
                    <a:pt x="2074" y="1798"/>
                    <a:pt x="2077" y="1757"/>
                    <a:pt x="2081" y="1717"/>
                  </a:cubicBezTo>
                  <a:cubicBezTo>
                    <a:pt x="2084" y="1657"/>
                    <a:pt x="2084" y="1538"/>
                    <a:pt x="2084" y="1479"/>
                  </a:cubicBezTo>
                  <a:cubicBezTo>
                    <a:pt x="2084" y="1411"/>
                    <a:pt x="2084" y="1383"/>
                    <a:pt x="2085" y="1383"/>
                  </a:cubicBezTo>
                  <a:cubicBezTo>
                    <a:pt x="2086" y="1383"/>
                    <a:pt x="2088" y="1397"/>
                    <a:pt x="2090" y="1422"/>
                  </a:cubicBezTo>
                  <a:cubicBezTo>
                    <a:pt x="2097" y="1460"/>
                    <a:pt x="2097" y="1501"/>
                    <a:pt x="2097" y="1541"/>
                  </a:cubicBezTo>
                  <a:cubicBezTo>
                    <a:pt x="2097" y="1595"/>
                    <a:pt x="2094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0" y="1598"/>
                  </a:lnTo>
                  <a:cubicBezTo>
                    <a:pt x="2087" y="1638"/>
                    <a:pt x="2087" y="1679"/>
                    <a:pt x="2097" y="1717"/>
                  </a:cubicBezTo>
                  <a:cubicBezTo>
                    <a:pt x="2098" y="1747"/>
                    <a:pt x="2100" y="1762"/>
                    <a:pt x="2101" y="1762"/>
                  </a:cubicBezTo>
                  <a:cubicBezTo>
                    <a:pt x="2102" y="1762"/>
                    <a:pt x="2103" y="1748"/>
                    <a:pt x="2103" y="1720"/>
                  </a:cubicBezTo>
                  <a:cubicBezTo>
                    <a:pt x="2106" y="1779"/>
                    <a:pt x="2112" y="1779"/>
                    <a:pt x="2119" y="1779"/>
                  </a:cubicBezTo>
                  <a:cubicBezTo>
                    <a:pt x="2125" y="1779"/>
                    <a:pt x="2134" y="1783"/>
                    <a:pt x="2137" y="1842"/>
                  </a:cubicBezTo>
                  <a:cubicBezTo>
                    <a:pt x="2144" y="1842"/>
                    <a:pt x="2147" y="1842"/>
                    <a:pt x="2147" y="1783"/>
                  </a:cubicBezTo>
                  <a:cubicBezTo>
                    <a:pt x="2147" y="1715"/>
                    <a:pt x="2148" y="1687"/>
                    <a:pt x="2149" y="1687"/>
                  </a:cubicBezTo>
                  <a:cubicBezTo>
                    <a:pt x="2149" y="1687"/>
                    <a:pt x="2150" y="1701"/>
                    <a:pt x="2150" y="1726"/>
                  </a:cubicBezTo>
                  <a:cubicBezTo>
                    <a:pt x="2152" y="1799"/>
                    <a:pt x="2169" y="1853"/>
                    <a:pt x="2182" y="1853"/>
                  </a:cubicBezTo>
                  <a:cubicBezTo>
                    <a:pt x="2190" y="1853"/>
                    <a:pt x="2196" y="1835"/>
                    <a:pt x="2197" y="1792"/>
                  </a:cubicBezTo>
                  <a:lnTo>
                    <a:pt x="2203" y="1792"/>
                  </a:lnTo>
                  <a:cubicBezTo>
                    <a:pt x="2206" y="1823"/>
                    <a:pt x="2213" y="1838"/>
                    <a:pt x="2219" y="1838"/>
                  </a:cubicBezTo>
                  <a:cubicBezTo>
                    <a:pt x="2225" y="1838"/>
                    <a:pt x="2230" y="1824"/>
                    <a:pt x="2231" y="1795"/>
                  </a:cubicBezTo>
                  <a:lnTo>
                    <a:pt x="2241" y="1798"/>
                  </a:lnTo>
                  <a:cubicBezTo>
                    <a:pt x="2244" y="1828"/>
                    <a:pt x="2246" y="1843"/>
                    <a:pt x="2248" y="1843"/>
                  </a:cubicBezTo>
                  <a:cubicBezTo>
                    <a:pt x="2250" y="1843"/>
                    <a:pt x="2252" y="1828"/>
                    <a:pt x="2253" y="1798"/>
                  </a:cubicBezTo>
                  <a:cubicBezTo>
                    <a:pt x="2256" y="1756"/>
                    <a:pt x="2256" y="1715"/>
                    <a:pt x="2256" y="1715"/>
                  </a:cubicBezTo>
                  <a:cubicBezTo>
                    <a:pt x="2257" y="1715"/>
                    <a:pt x="2257" y="1722"/>
                    <a:pt x="2257" y="1739"/>
                  </a:cubicBezTo>
                  <a:cubicBezTo>
                    <a:pt x="2257" y="1798"/>
                    <a:pt x="2263" y="1798"/>
                    <a:pt x="2275" y="1801"/>
                  </a:cubicBezTo>
                  <a:cubicBezTo>
                    <a:pt x="2278" y="1802"/>
                    <a:pt x="2280" y="1802"/>
                    <a:pt x="2281" y="1802"/>
                  </a:cubicBezTo>
                  <a:cubicBezTo>
                    <a:pt x="2288" y="1802"/>
                    <a:pt x="2287" y="1793"/>
                    <a:pt x="2285" y="1745"/>
                  </a:cubicBezTo>
                  <a:cubicBezTo>
                    <a:pt x="2288" y="1728"/>
                    <a:pt x="2291" y="1720"/>
                    <a:pt x="2293" y="1720"/>
                  </a:cubicBezTo>
                  <a:cubicBezTo>
                    <a:pt x="2297" y="1720"/>
                    <a:pt x="2297" y="1762"/>
                    <a:pt x="2297" y="1804"/>
                  </a:cubicBezTo>
                  <a:cubicBezTo>
                    <a:pt x="2296" y="1858"/>
                    <a:pt x="2296" y="1887"/>
                    <a:pt x="2298" y="1887"/>
                  </a:cubicBezTo>
                  <a:cubicBezTo>
                    <a:pt x="2299" y="1887"/>
                    <a:pt x="2302" y="1843"/>
                    <a:pt x="2304" y="1745"/>
                  </a:cubicBezTo>
                  <a:cubicBezTo>
                    <a:pt x="2305" y="1677"/>
                    <a:pt x="2308" y="1649"/>
                    <a:pt x="2310" y="1649"/>
                  </a:cubicBezTo>
                  <a:cubicBezTo>
                    <a:pt x="2312" y="1649"/>
                    <a:pt x="2313" y="1664"/>
                    <a:pt x="2313" y="1689"/>
                  </a:cubicBezTo>
                  <a:cubicBezTo>
                    <a:pt x="2313" y="1748"/>
                    <a:pt x="2310" y="1748"/>
                    <a:pt x="2307" y="1748"/>
                  </a:cubicBezTo>
                  <a:lnTo>
                    <a:pt x="2307" y="1864"/>
                  </a:lnTo>
                  <a:cubicBezTo>
                    <a:pt x="2310" y="1864"/>
                    <a:pt x="2310" y="1864"/>
                    <a:pt x="2313" y="1808"/>
                  </a:cubicBezTo>
                  <a:cubicBezTo>
                    <a:pt x="2313" y="1808"/>
                    <a:pt x="2316" y="1808"/>
                    <a:pt x="2319" y="1748"/>
                  </a:cubicBezTo>
                  <a:cubicBezTo>
                    <a:pt x="2322" y="1689"/>
                    <a:pt x="2322" y="1629"/>
                    <a:pt x="2319" y="1573"/>
                  </a:cubicBezTo>
                  <a:cubicBezTo>
                    <a:pt x="2316" y="1513"/>
                    <a:pt x="2319" y="1513"/>
                    <a:pt x="2322" y="1513"/>
                  </a:cubicBezTo>
                  <a:cubicBezTo>
                    <a:pt x="2325" y="1573"/>
                    <a:pt x="2329" y="1632"/>
                    <a:pt x="2325" y="1692"/>
                  </a:cubicBezTo>
                  <a:cubicBezTo>
                    <a:pt x="2319" y="1729"/>
                    <a:pt x="2319" y="1770"/>
                    <a:pt x="2322" y="1808"/>
                  </a:cubicBezTo>
                  <a:cubicBezTo>
                    <a:pt x="2322" y="1819"/>
                    <a:pt x="2323" y="1824"/>
                    <a:pt x="2324" y="1824"/>
                  </a:cubicBezTo>
                  <a:cubicBezTo>
                    <a:pt x="2328" y="1824"/>
                    <a:pt x="2339" y="1729"/>
                    <a:pt x="2341" y="1632"/>
                  </a:cubicBezTo>
                  <a:lnTo>
                    <a:pt x="2341" y="1692"/>
                  </a:lnTo>
                  <a:cubicBezTo>
                    <a:pt x="2341" y="1751"/>
                    <a:pt x="2347" y="1751"/>
                    <a:pt x="2354" y="1754"/>
                  </a:cubicBezTo>
                  <a:cubicBezTo>
                    <a:pt x="2357" y="1754"/>
                    <a:pt x="2363" y="1754"/>
                    <a:pt x="2363" y="1695"/>
                  </a:cubicBezTo>
                  <a:cubicBezTo>
                    <a:pt x="2360" y="1657"/>
                    <a:pt x="2360" y="1616"/>
                    <a:pt x="2366" y="1579"/>
                  </a:cubicBezTo>
                  <a:cubicBezTo>
                    <a:pt x="2360" y="1538"/>
                    <a:pt x="2360" y="1497"/>
                    <a:pt x="2363" y="1460"/>
                  </a:cubicBezTo>
                  <a:lnTo>
                    <a:pt x="2363" y="1460"/>
                  </a:lnTo>
                  <a:cubicBezTo>
                    <a:pt x="2363" y="1460"/>
                    <a:pt x="2369" y="1519"/>
                    <a:pt x="2372" y="1579"/>
                  </a:cubicBezTo>
                  <a:cubicBezTo>
                    <a:pt x="2376" y="1698"/>
                    <a:pt x="2382" y="1757"/>
                    <a:pt x="2394" y="1761"/>
                  </a:cubicBezTo>
                  <a:cubicBezTo>
                    <a:pt x="2401" y="1761"/>
                    <a:pt x="2410" y="1761"/>
                    <a:pt x="2413" y="1820"/>
                  </a:cubicBezTo>
                  <a:cubicBezTo>
                    <a:pt x="2414" y="1821"/>
                    <a:pt x="2415" y="1821"/>
                    <a:pt x="2416" y="1821"/>
                  </a:cubicBezTo>
                  <a:cubicBezTo>
                    <a:pt x="2421" y="1821"/>
                    <a:pt x="2423" y="1812"/>
                    <a:pt x="2423" y="1764"/>
                  </a:cubicBezTo>
                  <a:lnTo>
                    <a:pt x="2429" y="1764"/>
                  </a:lnTo>
                  <a:cubicBezTo>
                    <a:pt x="2430" y="1794"/>
                    <a:pt x="2433" y="1809"/>
                    <a:pt x="2435" y="1809"/>
                  </a:cubicBezTo>
                  <a:cubicBezTo>
                    <a:pt x="2437" y="1809"/>
                    <a:pt x="2438" y="1795"/>
                    <a:pt x="2438" y="1767"/>
                  </a:cubicBezTo>
                  <a:cubicBezTo>
                    <a:pt x="2439" y="1747"/>
                    <a:pt x="2440" y="1740"/>
                    <a:pt x="2441" y="1740"/>
                  </a:cubicBezTo>
                  <a:cubicBezTo>
                    <a:pt x="2443" y="1740"/>
                    <a:pt x="2446" y="1767"/>
                    <a:pt x="2448" y="1767"/>
                  </a:cubicBezTo>
                  <a:cubicBezTo>
                    <a:pt x="2450" y="1820"/>
                    <a:pt x="2452" y="1850"/>
                    <a:pt x="2453" y="1850"/>
                  </a:cubicBezTo>
                  <a:cubicBezTo>
                    <a:pt x="2453" y="1850"/>
                    <a:pt x="2453" y="1806"/>
                    <a:pt x="2451" y="1707"/>
                  </a:cubicBezTo>
                  <a:cubicBezTo>
                    <a:pt x="2451" y="1699"/>
                    <a:pt x="2452" y="1691"/>
                    <a:pt x="2452" y="1682"/>
                  </a:cubicBezTo>
                  <a:lnTo>
                    <a:pt x="2452" y="1682"/>
                  </a:lnTo>
                  <a:cubicBezTo>
                    <a:pt x="2454" y="1737"/>
                    <a:pt x="2458" y="1773"/>
                    <a:pt x="2460" y="1773"/>
                  </a:cubicBezTo>
                  <a:cubicBezTo>
                    <a:pt x="2462" y="1773"/>
                    <a:pt x="2463" y="1754"/>
                    <a:pt x="2463" y="1710"/>
                  </a:cubicBezTo>
                  <a:cubicBezTo>
                    <a:pt x="2466" y="1710"/>
                    <a:pt x="2466" y="1710"/>
                    <a:pt x="2470" y="1770"/>
                  </a:cubicBezTo>
                  <a:cubicBezTo>
                    <a:pt x="2470" y="1795"/>
                    <a:pt x="2470" y="1809"/>
                    <a:pt x="2471" y="1809"/>
                  </a:cubicBezTo>
                  <a:cubicBezTo>
                    <a:pt x="2472" y="1809"/>
                    <a:pt x="2474" y="1780"/>
                    <a:pt x="2476" y="1710"/>
                  </a:cubicBezTo>
                  <a:cubicBezTo>
                    <a:pt x="2477" y="1653"/>
                    <a:pt x="2479" y="1624"/>
                    <a:pt x="2481" y="1624"/>
                  </a:cubicBezTo>
                  <a:cubicBezTo>
                    <a:pt x="2482" y="1624"/>
                    <a:pt x="2484" y="1654"/>
                    <a:pt x="2485" y="1714"/>
                  </a:cubicBezTo>
                  <a:cubicBezTo>
                    <a:pt x="2489" y="1783"/>
                    <a:pt x="2495" y="1812"/>
                    <a:pt x="2499" y="1812"/>
                  </a:cubicBezTo>
                  <a:cubicBezTo>
                    <a:pt x="2502" y="1812"/>
                    <a:pt x="2504" y="1798"/>
                    <a:pt x="2504" y="1773"/>
                  </a:cubicBezTo>
                  <a:cubicBezTo>
                    <a:pt x="2504" y="1706"/>
                    <a:pt x="2507" y="1677"/>
                    <a:pt x="2511" y="1677"/>
                  </a:cubicBezTo>
                  <a:cubicBezTo>
                    <a:pt x="2513" y="1677"/>
                    <a:pt x="2515" y="1692"/>
                    <a:pt x="2517" y="1717"/>
                  </a:cubicBezTo>
                  <a:cubicBezTo>
                    <a:pt x="2518" y="1747"/>
                    <a:pt x="2520" y="1762"/>
                    <a:pt x="2521" y="1762"/>
                  </a:cubicBezTo>
                  <a:cubicBezTo>
                    <a:pt x="2523" y="1762"/>
                    <a:pt x="2524" y="1748"/>
                    <a:pt x="2526" y="1720"/>
                  </a:cubicBezTo>
                  <a:cubicBezTo>
                    <a:pt x="2526" y="1760"/>
                    <a:pt x="2528" y="1802"/>
                    <a:pt x="2530" y="1802"/>
                  </a:cubicBezTo>
                  <a:cubicBezTo>
                    <a:pt x="2530" y="1802"/>
                    <a:pt x="2531" y="1795"/>
                    <a:pt x="2532" y="1779"/>
                  </a:cubicBezTo>
                  <a:cubicBezTo>
                    <a:pt x="2532" y="1779"/>
                    <a:pt x="2535" y="1779"/>
                    <a:pt x="2532" y="1720"/>
                  </a:cubicBezTo>
                  <a:cubicBezTo>
                    <a:pt x="2532" y="1720"/>
                    <a:pt x="2535" y="1660"/>
                    <a:pt x="2539" y="1601"/>
                  </a:cubicBezTo>
                  <a:cubicBezTo>
                    <a:pt x="2535" y="1563"/>
                    <a:pt x="2535" y="1522"/>
                    <a:pt x="2535" y="1485"/>
                  </a:cubicBezTo>
                  <a:cubicBezTo>
                    <a:pt x="2535" y="1470"/>
                    <a:pt x="2536" y="1463"/>
                    <a:pt x="2537" y="1463"/>
                  </a:cubicBezTo>
                  <a:cubicBezTo>
                    <a:pt x="2541" y="1463"/>
                    <a:pt x="2550" y="1530"/>
                    <a:pt x="2554" y="1663"/>
                  </a:cubicBezTo>
                  <a:lnTo>
                    <a:pt x="2560" y="1783"/>
                  </a:lnTo>
                  <a:lnTo>
                    <a:pt x="2560" y="1663"/>
                  </a:lnTo>
                  <a:cubicBezTo>
                    <a:pt x="2564" y="1663"/>
                    <a:pt x="2567" y="1667"/>
                    <a:pt x="2567" y="1723"/>
                  </a:cubicBezTo>
                  <a:cubicBezTo>
                    <a:pt x="2567" y="1783"/>
                    <a:pt x="2567" y="1783"/>
                    <a:pt x="2570" y="1783"/>
                  </a:cubicBezTo>
                  <a:cubicBezTo>
                    <a:pt x="2570" y="1783"/>
                    <a:pt x="2570" y="1783"/>
                    <a:pt x="2570" y="1783"/>
                  </a:cubicBezTo>
                  <a:cubicBezTo>
                    <a:pt x="2570" y="1783"/>
                    <a:pt x="2573" y="1780"/>
                    <a:pt x="2573" y="1726"/>
                  </a:cubicBezTo>
                  <a:cubicBezTo>
                    <a:pt x="2573" y="1656"/>
                    <a:pt x="2573" y="1627"/>
                    <a:pt x="2574" y="1627"/>
                  </a:cubicBezTo>
                  <a:cubicBezTo>
                    <a:pt x="2574" y="1627"/>
                    <a:pt x="2575" y="1642"/>
                    <a:pt x="2576" y="1667"/>
                  </a:cubicBezTo>
                  <a:cubicBezTo>
                    <a:pt x="2578" y="1726"/>
                    <a:pt x="2579" y="1756"/>
                    <a:pt x="2581" y="1756"/>
                  </a:cubicBezTo>
                  <a:cubicBezTo>
                    <a:pt x="2582" y="1756"/>
                    <a:pt x="2584" y="1726"/>
                    <a:pt x="2586" y="1667"/>
                  </a:cubicBezTo>
                  <a:cubicBezTo>
                    <a:pt x="2586" y="1609"/>
                    <a:pt x="2586" y="1580"/>
                    <a:pt x="2586" y="1580"/>
                  </a:cubicBezTo>
                  <a:cubicBezTo>
                    <a:pt x="2586" y="1580"/>
                    <a:pt x="2587" y="1609"/>
                    <a:pt x="2589" y="1667"/>
                  </a:cubicBezTo>
                  <a:cubicBezTo>
                    <a:pt x="2589" y="1707"/>
                    <a:pt x="2589" y="1748"/>
                    <a:pt x="2595" y="1786"/>
                  </a:cubicBezTo>
                  <a:lnTo>
                    <a:pt x="2595" y="1729"/>
                  </a:lnTo>
                  <a:cubicBezTo>
                    <a:pt x="2595" y="1660"/>
                    <a:pt x="2596" y="1631"/>
                    <a:pt x="2598" y="1631"/>
                  </a:cubicBezTo>
                  <a:cubicBezTo>
                    <a:pt x="2599" y="1631"/>
                    <a:pt x="2600" y="1645"/>
                    <a:pt x="2601" y="1670"/>
                  </a:cubicBezTo>
                  <a:cubicBezTo>
                    <a:pt x="2601" y="1700"/>
                    <a:pt x="2602" y="1714"/>
                    <a:pt x="2604" y="1714"/>
                  </a:cubicBezTo>
                  <a:cubicBezTo>
                    <a:pt x="2605" y="1714"/>
                    <a:pt x="2607" y="1700"/>
                    <a:pt x="2611" y="1670"/>
                  </a:cubicBezTo>
                  <a:cubicBezTo>
                    <a:pt x="2617" y="1673"/>
                    <a:pt x="2620" y="1673"/>
                    <a:pt x="2620" y="1732"/>
                  </a:cubicBezTo>
                  <a:cubicBezTo>
                    <a:pt x="2620" y="1790"/>
                    <a:pt x="2620" y="1819"/>
                    <a:pt x="2620" y="1819"/>
                  </a:cubicBezTo>
                  <a:cubicBezTo>
                    <a:pt x="2621" y="1819"/>
                    <a:pt x="2622" y="1790"/>
                    <a:pt x="2623" y="1732"/>
                  </a:cubicBezTo>
                  <a:cubicBezTo>
                    <a:pt x="2625" y="1703"/>
                    <a:pt x="2626" y="1688"/>
                    <a:pt x="2627" y="1688"/>
                  </a:cubicBezTo>
                  <a:cubicBezTo>
                    <a:pt x="2628" y="1688"/>
                    <a:pt x="2629" y="1703"/>
                    <a:pt x="2633" y="1732"/>
                  </a:cubicBezTo>
                  <a:cubicBezTo>
                    <a:pt x="2634" y="1763"/>
                    <a:pt x="2635" y="1777"/>
                    <a:pt x="2636" y="1777"/>
                  </a:cubicBezTo>
                  <a:cubicBezTo>
                    <a:pt x="2637" y="1777"/>
                    <a:pt x="2637" y="1763"/>
                    <a:pt x="2639" y="1736"/>
                  </a:cubicBezTo>
                  <a:cubicBezTo>
                    <a:pt x="2642" y="1676"/>
                    <a:pt x="2642" y="1616"/>
                    <a:pt x="2636" y="1557"/>
                  </a:cubicBezTo>
                  <a:cubicBezTo>
                    <a:pt x="2633" y="1557"/>
                    <a:pt x="2633" y="1557"/>
                    <a:pt x="2633" y="1497"/>
                  </a:cubicBezTo>
                  <a:lnTo>
                    <a:pt x="2639" y="1497"/>
                  </a:lnTo>
                  <a:cubicBezTo>
                    <a:pt x="2642" y="1497"/>
                    <a:pt x="2645" y="1497"/>
                    <a:pt x="2651" y="1441"/>
                  </a:cubicBezTo>
                  <a:cubicBezTo>
                    <a:pt x="2656" y="1393"/>
                    <a:pt x="2657" y="1308"/>
                    <a:pt x="2654" y="1308"/>
                  </a:cubicBezTo>
                  <a:lnTo>
                    <a:pt x="2654" y="1308"/>
                  </a:lnTo>
                  <a:cubicBezTo>
                    <a:pt x="2654" y="1308"/>
                    <a:pt x="2653" y="1313"/>
                    <a:pt x="2651" y="1325"/>
                  </a:cubicBezTo>
                  <a:lnTo>
                    <a:pt x="2648" y="1265"/>
                  </a:lnTo>
                  <a:cubicBezTo>
                    <a:pt x="2648" y="1176"/>
                    <a:pt x="2647" y="1131"/>
                    <a:pt x="2645" y="1131"/>
                  </a:cubicBezTo>
                  <a:cubicBezTo>
                    <a:pt x="2644" y="1131"/>
                    <a:pt x="2642" y="1175"/>
                    <a:pt x="2642" y="1262"/>
                  </a:cubicBezTo>
                  <a:cubicBezTo>
                    <a:pt x="2642" y="1361"/>
                    <a:pt x="2642" y="1405"/>
                    <a:pt x="2641" y="1405"/>
                  </a:cubicBezTo>
                  <a:cubicBezTo>
                    <a:pt x="2641" y="1405"/>
                    <a:pt x="2640" y="1375"/>
                    <a:pt x="2639" y="1322"/>
                  </a:cubicBezTo>
                  <a:cubicBezTo>
                    <a:pt x="2639" y="1203"/>
                    <a:pt x="2636" y="1203"/>
                    <a:pt x="2633" y="1203"/>
                  </a:cubicBezTo>
                  <a:cubicBezTo>
                    <a:pt x="2629" y="1203"/>
                    <a:pt x="2629" y="1203"/>
                    <a:pt x="2629" y="1143"/>
                  </a:cubicBezTo>
                  <a:cubicBezTo>
                    <a:pt x="2633" y="1103"/>
                    <a:pt x="2629" y="1065"/>
                    <a:pt x="2623" y="1024"/>
                  </a:cubicBezTo>
                  <a:cubicBezTo>
                    <a:pt x="2620" y="1024"/>
                    <a:pt x="2620" y="1024"/>
                    <a:pt x="2620" y="1084"/>
                  </a:cubicBezTo>
                  <a:cubicBezTo>
                    <a:pt x="2621" y="1108"/>
                    <a:pt x="2621" y="1123"/>
                    <a:pt x="2620" y="1123"/>
                  </a:cubicBezTo>
                  <a:cubicBezTo>
                    <a:pt x="2619" y="1123"/>
                    <a:pt x="2616" y="1094"/>
                    <a:pt x="2614" y="1024"/>
                  </a:cubicBezTo>
                  <a:cubicBezTo>
                    <a:pt x="2612" y="1000"/>
                    <a:pt x="2612" y="985"/>
                    <a:pt x="2611" y="985"/>
                  </a:cubicBezTo>
                  <a:cubicBezTo>
                    <a:pt x="2611" y="985"/>
                    <a:pt x="2611" y="1014"/>
                    <a:pt x="2611" y="1084"/>
                  </a:cubicBezTo>
                  <a:cubicBezTo>
                    <a:pt x="2611" y="1141"/>
                    <a:pt x="2609" y="1170"/>
                    <a:pt x="2607" y="1170"/>
                  </a:cubicBezTo>
                  <a:cubicBezTo>
                    <a:pt x="2605" y="1170"/>
                    <a:pt x="2603" y="1141"/>
                    <a:pt x="2601" y="1081"/>
                  </a:cubicBezTo>
                  <a:lnTo>
                    <a:pt x="2595" y="1081"/>
                  </a:lnTo>
                  <a:cubicBezTo>
                    <a:pt x="2592" y="1118"/>
                    <a:pt x="2592" y="1159"/>
                    <a:pt x="2592" y="1197"/>
                  </a:cubicBezTo>
                  <a:cubicBezTo>
                    <a:pt x="2592" y="1266"/>
                    <a:pt x="2592" y="1295"/>
                    <a:pt x="2591" y="1295"/>
                  </a:cubicBezTo>
                  <a:cubicBezTo>
                    <a:pt x="2591" y="1295"/>
                    <a:pt x="2590" y="1281"/>
                    <a:pt x="2589" y="1256"/>
                  </a:cubicBezTo>
                  <a:cubicBezTo>
                    <a:pt x="2586" y="1197"/>
                    <a:pt x="2586" y="1137"/>
                    <a:pt x="2586" y="1137"/>
                  </a:cubicBezTo>
                  <a:cubicBezTo>
                    <a:pt x="2586" y="1077"/>
                    <a:pt x="2582" y="1077"/>
                    <a:pt x="2579" y="1077"/>
                  </a:cubicBezTo>
                  <a:cubicBezTo>
                    <a:pt x="2576" y="1077"/>
                    <a:pt x="2570" y="1077"/>
                    <a:pt x="2570" y="1137"/>
                  </a:cubicBezTo>
                  <a:lnTo>
                    <a:pt x="2570" y="1077"/>
                  </a:lnTo>
                  <a:cubicBezTo>
                    <a:pt x="2568" y="1077"/>
                    <a:pt x="2567" y="1051"/>
                    <a:pt x="2567" y="1051"/>
                  </a:cubicBezTo>
                  <a:cubicBezTo>
                    <a:pt x="2567" y="1051"/>
                    <a:pt x="2567" y="1058"/>
                    <a:pt x="2567" y="1077"/>
                  </a:cubicBezTo>
                  <a:cubicBezTo>
                    <a:pt x="2567" y="1077"/>
                    <a:pt x="2564" y="1074"/>
                    <a:pt x="2557" y="1015"/>
                  </a:cubicBezTo>
                  <a:cubicBezTo>
                    <a:pt x="2556" y="1004"/>
                    <a:pt x="2555" y="999"/>
                    <a:pt x="2554" y="999"/>
                  </a:cubicBezTo>
                  <a:cubicBezTo>
                    <a:pt x="2548" y="999"/>
                    <a:pt x="2543" y="1094"/>
                    <a:pt x="2551" y="1193"/>
                  </a:cubicBezTo>
                  <a:lnTo>
                    <a:pt x="2548" y="1190"/>
                  </a:lnTo>
                  <a:cubicBezTo>
                    <a:pt x="2548" y="1212"/>
                    <a:pt x="2545" y="1231"/>
                    <a:pt x="2545" y="1250"/>
                  </a:cubicBezTo>
                  <a:cubicBezTo>
                    <a:pt x="2545" y="1309"/>
                    <a:pt x="2542" y="1309"/>
                    <a:pt x="2539" y="1309"/>
                  </a:cubicBezTo>
                  <a:lnTo>
                    <a:pt x="2539" y="1190"/>
                  </a:lnTo>
                  <a:cubicBezTo>
                    <a:pt x="2540" y="1088"/>
                    <a:pt x="2539" y="1024"/>
                    <a:pt x="2537" y="1024"/>
                  </a:cubicBezTo>
                  <a:cubicBezTo>
                    <a:pt x="2535" y="1024"/>
                    <a:pt x="2534" y="1056"/>
                    <a:pt x="2532" y="1131"/>
                  </a:cubicBezTo>
                  <a:lnTo>
                    <a:pt x="2532" y="1071"/>
                  </a:lnTo>
                  <a:cubicBezTo>
                    <a:pt x="2532" y="1041"/>
                    <a:pt x="2532" y="1027"/>
                    <a:pt x="2530" y="1027"/>
                  </a:cubicBezTo>
                  <a:cubicBezTo>
                    <a:pt x="2528" y="1027"/>
                    <a:pt x="2526" y="1041"/>
                    <a:pt x="2523" y="1071"/>
                  </a:cubicBezTo>
                  <a:cubicBezTo>
                    <a:pt x="2523" y="1071"/>
                    <a:pt x="2523" y="1071"/>
                    <a:pt x="2523" y="1071"/>
                  </a:cubicBezTo>
                  <a:cubicBezTo>
                    <a:pt x="2520" y="1071"/>
                    <a:pt x="2517" y="1188"/>
                    <a:pt x="2517" y="1247"/>
                  </a:cubicBezTo>
                  <a:cubicBezTo>
                    <a:pt x="2517" y="1306"/>
                    <a:pt x="2513" y="1306"/>
                    <a:pt x="2513" y="1306"/>
                  </a:cubicBezTo>
                  <a:cubicBezTo>
                    <a:pt x="2510" y="1303"/>
                    <a:pt x="2510" y="1303"/>
                    <a:pt x="2510" y="1247"/>
                  </a:cubicBezTo>
                  <a:cubicBezTo>
                    <a:pt x="2510" y="1187"/>
                    <a:pt x="2509" y="1157"/>
                    <a:pt x="2507" y="1157"/>
                  </a:cubicBezTo>
                  <a:cubicBezTo>
                    <a:pt x="2505" y="1157"/>
                    <a:pt x="2503" y="1186"/>
                    <a:pt x="2501" y="1244"/>
                  </a:cubicBezTo>
                  <a:lnTo>
                    <a:pt x="2501" y="1184"/>
                  </a:lnTo>
                  <a:cubicBezTo>
                    <a:pt x="2501" y="1144"/>
                    <a:pt x="2499" y="1102"/>
                    <a:pt x="2493" y="1102"/>
                  </a:cubicBezTo>
                  <a:cubicBezTo>
                    <a:pt x="2490" y="1102"/>
                    <a:pt x="2487" y="1108"/>
                    <a:pt x="2482" y="1124"/>
                  </a:cubicBezTo>
                  <a:cubicBezTo>
                    <a:pt x="2470" y="1121"/>
                    <a:pt x="2460" y="1121"/>
                    <a:pt x="2460" y="1062"/>
                  </a:cubicBezTo>
                  <a:cubicBezTo>
                    <a:pt x="2460" y="1051"/>
                    <a:pt x="2460" y="1046"/>
                    <a:pt x="2459" y="1046"/>
                  </a:cubicBezTo>
                  <a:cubicBezTo>
                    <a:pt x="2456" y="1046"/>
                    <a:pt x="2447" y="1140"/>
                    <a:pt x="2441" y="1237"/>
                  </a:cubicBezTo>
                  <a:cubicBezTo>
                    <a:pt x="2441" y="1178"/>
                    <a:pt x="2441" y="1178"/>
                    <a:pt x="2435" y="1175"/>
                  </a:cubicBezTo>
                  <a:cubicBezTo>
                    <a:pt x="2426" y="1175"/>
                    <a:pt x="2426" y="1175"/>
                    <a:pt x="2426" y="1115"/>
                  </a:cubicBezTo>
                  <a:cubicBezTo>
                    <a:pt x="2427" y="1056"/>
                    <a:pt x="2428" y="1026"/>
                    <a:pt x="2428" y="1026"/>
                  </a:cubicBezTo>
                  <a:lnTo>
                    <a:pt x="2428" y="1026"/>
                  </a:lnTo>
                  <a:cubicBezTo>
                    <a:pt x="2427" y="1026"/>
                    <a:pt x="2426" y="1056"/>
                    <a:pt x="2423" y="1115"/>
                  </a:cubicBezTo>
                  <a:cubicBezTo>
                    <a:pt x="2421" y="1159"/>
                    <a:pt x="2419" y="1178"/>
                    <a:pt x="2417" y="1178"/>
                  </a:cubicBezTo>
                  <a:cubicBezTo>
                    <a:pt x="2414" y="1178"/>
                    <a:pt x="2410" y="1127"/>
                    <a:pt x="2410" y="1052"/>
                  </a:cubicBezTo>
                  <a:cubicBezTo>
                    <a:pt x="2410" y="996"/>
                    <a:pt x="2407" y="993"/>
                    <a:pt x="2401" y="993"/>
                  </a:cubicBezTo>
                  <a:cubicBezTo>
                    <a:pt x="2398" y="1041"/>
                    <a:pt x="2393" y="1050"/>
                    <a:pt x="2388" y="1050"/>
                  </a:cubicBezTo>
                  <a:cubicBezTo>
                    <a:pt x="2387" y="1050"/>
                    <a:pt x="2386" y="1050"/>
                    <a:pt x="2385" y="1049"/>
                  </a:cubicBezTo>
                  <a:cubicBezTo>
                    <a:pt x="2376" y="1049"/>
                    <a:pt x="2376" y="1049"/>
                    <a:pt x="2376" y="1168"/>
                  </a:cubicBezTo>
                  <a:lnTo>
                    <a:pt x="2376" y="1168"/>
                  </a:lnTo>
                  <a:cubicBezTo>
                    <a:pt x="2377" y="1168"/>
                    <a:pt x="2378" y="1168"/>
                    <a:pt x="2379" y="1168"/>
                  </a:cubicBezTo>
                  <a:cubicBezTo>
                    <a:pt x="2381" y="1168"/>
                    <a:pt x="2383" y="1168"/>
                    <a:pt x="2385" y="1168"/>
                  </a:cubicBezTo>
                  <a:lnTo>
                    <a:pt x="2391" y="1168"/>
                  </a:lnTo>
                  <a:cubicBezTo>
                    <a:pt x="2463" y="1183"/>
                    <a:pt x="2447" y="1285"/>
                    <a:pt x="2381" y="1285"/>
                  </a:cubicBezTo>
                  <a:cubicBezTo>
                    <a:pt x="2377" y="1285"/>
                    <a:pt x="2373" y="1285"/>
                    <a:pt x="2369" y="1284"/>
                  </a:cubicBezTo>
                  <a:cubicBezTo>
                    <a:pt x="2369" y="1284"/>
                    <a:pt x="2369" y="1284"/>
                    <a:pt x="2368" y="1284"/>
                  </a:cubicBezTo>
                  <a:lnTo>
                    <a:pt x="2368" y="1284"/>
                  </a:lnTo>
                  <a:cubicBezTo>
                    <a:pt x="2368" y="1284"/>
                    <a:pt x="2367" y="1284"/>
                    <a:pt x="2366" y="1284"/>
                  </a:cubicBezTo>
                  <a:cubicBezTo>
                    <a:pt x="2365" y="1284"/>
                    <a:pt x="2365" y="1284"/>
                    <a:pt x="2364" y="1283"/>
                  </a:cubicBezTo>
                  <a:lnTo>
                    <a:pt x="2364" y="1283"/>
                  </a:lnTo>
                  <a:cubicBezTo>
                    <a:pt x="2365" y="1284"/>
                    <a:pt x="2367" y="1284"/>
                    <a:pt x="2368" y="1284"/>
                  </a:cubicBezTo>
                  <a:lnTo>
                    <a:pt x="2368" y="1284"/>
                  </a:lnTo>
                  <a:cubicBezTo>
                    <a:pt x="2373" y="1283"/>
                    <a:pt x="2376" y="1271"/>
                    <a:pt x="2376" y="1168"/>
                  </a:cubicBezTo>
                  <a:cubicBezTo>
                    <a:pt x="2376" y="1168"/>
                    <a:pt x="2376" y="1168"/>
                    <a:pt x="2376" y="1168"/>
                  </a:cubicBezTo>
                  <a:lnTo>
                    <a:pt x="2376" y="1168"/>
                  </a:lnTo>
                  <a:cubicBezTo>
                    <a:pt x="2374" y="1168"/>
                    <a:pt x="2373" y="1168"/>
                    <a:pt x="2371" y="1169"/>
                  </a:cubicBezTo>
                  <a:lnTo>
                    <a:pt x="2371" y="1169"/>
                  </a:lnTo>
                  <a:cubicBezTo>
                    <a:pt x="2370" y="1182"/>
                    <a:pt x="2369" y="1190"/>
                    <a:pt x="2368" y="1190"/>
                  </a:cubicBezTo>
                  <a:cubicBezTo>
                    <a:pt x="2367" y="1190"/>
                    <a:pt x="2365" y="1184"/>
                    <a:pt x="2364" y="1170"/>
                  </a:cubicBezTo>
                  <a:lnTo>
                    <a:pt x="2364" y="1170"/>
                  </a:lnTo>
                  <a:cubicBezTo>
                    <a:pt x="2360" y="1171"/>
                    <a:pt x="2358" y="1171"/>
                    <a:pt x="2355" y="1173"/>
                  </a:cubicBezTo>
                  <a:lnTo>
                    <a:pt x="2355" y="1173"/>
                  </a:lnTo>
                  <a:cubicBezTo>
                    <a:pt x="2357" y="1189"/>
                    <a:pt x="2357" y="1206"/>
                    <a:pt x="2360" y="1225"/>
                  </a:cubicBezTo>
                  <a:cubicBezTo>
                    <a:pt x="2360" y="1270"/>
                    <a:pt x="2362" y="1281"/>
                    <a:pt x="2364" y="1283"/>
                  </a:cubicBezTo>
                  <a:lnTo>
                    <a:pt x="2364" y="1283"/>
                  </a:lnTo>
                  <a:cubicBezTo>
                    <a:pt x="2305" y="1272"/>
                    <a:pt x="2306" y="1192"/>
                    <a:pt x="2355" y="1173"/>
                  </a:cubicBezTo>
                  <a:lnTo>
                    <a:pt x="2355" y="1173"/>
                  </a:lnTo>
                  <a:cubicBezTo>
                    <a:pt x="2354" y="1170"/>
                    <a:pt x="2354" y="1168"/>
                    <a:pt x="2354" y="1165"/>
                  </a:cubicBezTo>
                  <a:cubicBezTo>
                    <a:pt x="2351" y="1162"/>
                    <a:pt x="2347" y="1162"/>
                    <a:pt x="2347" y="1103"/>
                  </a:cubicBezTo>
                  <a:cubicBezTo>
                    <a:pt x="2347" y="1103"/>
                    <a:pt x="2344" y="1043"/>
                    <a:pt x="2338" y="1043"/>
                  </a:cubicBezTo>
                  <a:cubicBezTo>
                    <a:pt x="2332" y="1043"/>
                    <a:pt x="2325" y="1043"/>
                    <a:pt x="2325" y="983"/>
                  </a:cubicBezTo>
                  <a:cubicBezTo>
                    <a:pt x="2322" y="983"/>
                    <a:pt x="2322" y="983"/>
                    <a:pt x="2322" y="1043"/>
                  </a:cubicBezTo>
                  <a:cubicBezTo>
                    <a:pt x="2322" y="1083"/>
                    <a:pt x="2321" y="1124"/>
                    <a:pt x="2315" y="1124"/>
                  </a:cubicBezTo>
                  <a:cubicBezTo>
                    <a:pt x="2313" y="1124"/>
                    <a:pt x="2310" y="1117"/>
                    <a:pt x="2307" y="1099"/>
                  </a:cubicBezTo>
                  <a:cubicBezTo>
                    <a:pt x="2305" y="1099"/>
                    <a:pt x="2304" y="1098"/>
                    <a:pt x="2303" y="1098"/>
                  </a:cubicBezTo>
                  <a:cubicBezTo>
                    <a:pt x="2297" y="1098"/>
                    <a:pt x="2291" y="1107"/>
                    <a:pt x="2291" y="1156"/>
                  </a:cubicBezTo>
                  <a:cubicBezTo>
                    <a:pt x="2288" y="1156"/>
                    <a:pt x="2288" y="1156"/>
                    <a:pt x="2288" y="1096"/>
                  </a:cubicBezTo>
                  <a:cubicBezTo>
                    <a:pt x="2288" y="1036"/>
                    <a:pt x="2286" y="1007"/>
                    <a:pt x="2284" y="1007"/>
                  </a:cubicBezTo>
                  <a:cubicBezTo>
                    <a:pt x="2282" y="1007"/>
                    <a:pt x="2278" y="1036"/>
                    <a:pt x="2275" y="1093"/>
                  </a:cubicBezTo>
                  <a:cubicBezTo>
                    <a:pt x="2275" y="1123"/>
                    <a:pt x="2275" y="1138"/>
                    <a:pt x="2273" y="1138"/>
                  </a:cubicBezTo>
                  <a:cubicBezTo>
                    <a:pt x="2272" y="1138"/>
                    <a:pt x="2271" y="1123"/>
                    <a:pt x="2269" y="1093"/>
                  </a:cubicBezTo>
                  <a:cubicBezTo>
                    <a:pt x="2269" y="1093"/>
                    <a:pt x="2266" y="1093"/>
                    <a:pt x="2263" y="1153"/>
                  </a:cubicBezTo>
                  <a:cubicBezTo>
                    <a:pt x="2261" y="1180"/>
                    <a:pt x="2260" y="1195"/>
                    <a:pt x="2259" y="1195"/>
                  </a:cubicBezTo>
                  <a:cubicBezTo>
                    <a:pt x="2258" y="1195"/>
                    <a:pt x="2257" y="1180"/>
                    <a:pt x="2253" y="1150"/>
                  </a:cubicBezTo>
                  <a:cubicBezTo>
                    <a:pt x="2253" y="1090"/>
                    <a:pt x="2250" y="1090"/>
                    <a:pt x="2247" y="1090"/>
                  </a:cubicBezTo>
                  <a:cubicBezTo>
                    <a:pt x="2244" y="1118"/>
                    <a:pt x="2235" y="1132"/>
                    <a:pt x="2226" y="1132"/>
                  </a:cubicBezTo>
                  <a:cubicBezTo>
                    <a:pt x="2215" y="1132"/>
                    <a:pt x="2205" y="1115"/>
                    <a:pt x="2203" y="1084"/>
                  </a:cubicBezTo>
                  <a:cubicBezTo>
                    <a:pt x="2200" y="1143"/>
                    <a:pt x="2200" y="1143"/>
                    <a:pt x="2197" y="1143"/>
                  </a:cubicBezTo>
                  <a:cubicBezTo>
                    <a:pt x="2196" y="1097"/>
                    <a:pt x="2195" y="1077"/>
                    <a:pt x="2194" y="1077"/>
                  </a:cubicBezTo>
                  <a:cubicBezTo>
                    <a:pt x="2192" y="1077"/>
                    <a:pt x="2191" y="1127"/>
                    <a:pt x="2191" y="1200"/>
                  </a:cubicBezTo>
                  <a:lnTo>
                    <a:pt x="2197" y="1200"/>
                  </a:lnTo>
                  <a:cubicBezTo>
                    <a:pt x="2197" y="1253"/>
                    <a:pt x="2195" y="1283"/>
                    <a:pt x="2193" y="1283"/>
                  </a:cubicBezTo>
                  <a:cubicBezTo>
                    <a:pt x="2190" y="1283"/>
                    <a:pt x="2188" y="1238"/>
                    <a:pt x="2188" y="1140"/>
                  </a:cubicBezTo>
                  <a:cubicBezTo>
                    <a:pt x="2186" y="1081"/>
                    <a:pt x="2185" y="1051"/>
                    <a:pt x="2184" y="1051"/>
                  </a:cubicBezTo>
                  <a:cubicBezTo>
                    <a:pt x="2184" y="1051"/>
                    <a:pt x="2183" y="1081"/>
                    <a:pt x="2181" y="1140"/>
                  </a:cubicBezTo>
                  <a:cubicBezTo>
                    <a:pt x="2180" y="1198"/>
                    <a:pt x="2178" y="1227"/>
                    <a:pt x="2177" y="1227"/>
                  </a:cubicBezTo>
                  <a:cubicBezTo>
                    <a:pt x="2175" y="1227"/>
                    <a:pt x="2173" y="1197"/>
                    <a:pt x="2172" y="1137"/>
                  </a:cubicBezTo>
                  <a:cubicBezTo>
                    <a:pt x="2172" y="1079"/>
                    <a:pt x="2172" y="1050"/>
                    <a:pt x="2172" y="1050"/>
                  </a:cubicBezTo>
                  <a:cubicBezTo>
                    <a:pt x="2171" y="1050"/>
                    <a:pt x="2170" y="1079"/>
                    <a:pt x="2169" y="1137"/>
                  </a:cubicBezTo>
                  <a:cubicBezTo>
                    <a:pt x="2165" y="1269"/>
                    <a:pt x="2161" y="1345"/>
                    <a:pt x="2157" y="1345"/>
                  </a:cubicBezTo>
                  <a:cubicBezTo>
                    <a:pt x="2155" y="1345"/>
                    <a:pt x="2153" y="1298"/>
                    <a:pt x="2153" y="1193"/>
                  </a:cubicBezTo>
                  <a:cubicBezTo>
                    <a:pt x="2156" y="1137"/>
                    <a:pt x="2153" y="1074"/>
                    <a:pt x="2147" y="1018"/>
                  </a:cubicBezTo>
                  <a:cubicBezTo>
                    <a:pt x="2144" y="1056"/>
                    <a:pt x="2141" y="1096"/>
                    <a:pt x="2144" y="1134"/>
                  </a:cubicBezTo>
                  <a:cubicBezTo>
                    <a:pt x="2145" y="1193"/>
                    <a:pt x="2145" y="1223"/>
                    <a:pt x="2144" y="1223"/>
                  </a:cubicBezTo>
                  <a:cubicBezTo>
                    <a:pt x="2143" y="1223"/>
                    <a:pt x="2141" y="1193"/>
                    <a:pt x="2137" y="1134"/>
                  </a:cubicBezTo>
                  <a:cubicBezTo>
                    <a:pt x="2132" y="1035"/>
                    <a:pt x="2128" y="991"/>
                    <a:pt x="2124" y="991"/>
                  </a:cubicBezTo>
                  <a:cubicBezTo>
                    <a:pt x="2120" y="991"/>
                    <a:pt x="2117" y="1019"/>
                    <a:pt x="2112" y="1071"/>
                  </a:cubicBezTo>
                  <a:cubicBezTo>
                    <a:pt x="2106" y="1129"/>
                    <a:pt x="2101" y="1158"/>
                    <a:pt x="2098" y="1158"/>
                  </a:cubicBezTo>
                  <a:cubicBezTo>
                    <a:pt x="2095" y="1158"/>
                    <a:pt x="2095" y="1128"/>
                    <a:pt x="2100" y="1068"/>
                  </a:cubicBezTo>
                  <a:cubicBezTo>
                    <a:pt x="2104" y="1000"/>
                    <a:pt x="2105" y="972"/>
                    <a:pt x="2104" y="972"/>
                  </a:cubicBezTo>
                  <a:lnTo>
                    <a:pt x="2104" y="972"/>
                  </a:lnTo>
                  <a:cubicBezTo>
                    <a:pt x="2104" y="972"/>
                    <a:pt x="2102" y="985"/>
                    <a:pt x="2100" y="1009"/>
                  </a:cubicBezTo>
                  <a:lnTo>
                    <a:pt x="2084" y="1009"/>
                  </a:lnTo>
                  <a:cubicBezTo>
                    <a:pt x="2080" y="1034"/>
                    <a:pt x="2077" y="1060"/>
                    <a:pt x="2077" y="1087"/>
                  </a:cubicBezTo>
                  <a:lnTo>
                    <a:pt x="2077" y="1087"/>
                  </a:lnTo>
                  <a:cubicBezTo>
                    <a:pt x="2075" y="1034"/>
                    <a:pt x="2072" y="1000"/>
                    <a:pt x="2069" y="1000"/>
                  </a:cubicBezTo>
                  <a:cubicBezTo>
                    <a:pt x="2067" y="1000"/>
                    <a:pt x="2065" y="1019"/>
                    <a:pt x="2062" y="1065"/>
                  </a:cubicBezTo>
                  <a:lnTo>
                    <a:pt x="2056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2" y="1104"/>
                    <a:pt x="2040" y="1062"/>
                  </a:cubicBezTo>
                  <a:cubicBezTo>
                    <a:pt x="2038" y="1019"/>
                    <a:pt x="2036" y="976"/>
                    <a:pt x="2035" y="976"/>
                  </a:cubicBezTo>
                  <a:cubicBezTo>
                    <a:pt x="2034" y="976"/>
                    <a:pt x="2034" y="983"/>
                    <a:pt x="2034" y="999"/>
                  </a:cubicBezTo>
                  <a:cubicBezTo>
                    <a:pt x="2034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2" y="1200"/>
                  </a:cubicBezTo>
                  <a:cubicBezTo>
                    <a:pt x="2020" y="1200"/>
                    <a:pt x="2019" y="1159"/>
                    <a:pt x="2021" y="1118"/>
                  </a:cubicBezTo>
                  <a:cubicBezTo>
                    <a:pt x="2021" y="1077"/>
                    <a:pt x="2021" y="1037"/>
                    <a:pt x="2015" y="999"/>
                  </a:cubicBezTo>
                  <a:cubicBezTo>
                    <a:pt x="2015" y="999"/>
                    <a:pt x="2014" y="998"/>
                    <a:pt x="2013" y="998"/>
                  </a:cubicBezTo>
                  <a:cubicBezTo>
                    <a:pt x="2010" y="998"/>
                    <a:pt x="2006" y="1007"/>
                    <a:pt x="2006" y="1056"/>
                  </a:cubicBezTo>
                  <a:cubicBezTo>
                    <a:pt x="2006" y="1085"/>
                    <a:pt x="2001" y="1099"/>
                    <a:pt x="1996" y="1099"/>
                  </a:cubicBezTo>
                  <a:cubicBezTo>
                    <a:pt x="1991" y="1099"/>
                    <a:pt x="1985" y="1083"/>
                    <a:pt x="1984" y="1052"/>
                  </a:cubicBezTo>
                  <a:lnTo>
                    <a:pt x="1978" y="1052"/>
                  </a:lnTo>
                  <a:cubicBezTo>
                    <a:pt x="1974" y="1052"/>
                    <a:pt x="1971" y="1109"/>
                    <a:pt x="1968" y="1109"/>
                  </a:cubicBezTo>
                  <a:cubicBezTo>
                    <a:pt x="1968" y="1109"/>
                    <a:pt x="1965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4" y="1166"/>
                    <a:pt x="1953" y="1195"/>
                    <a:pt x="1953" y="1195"/>
                  </a:cubicBezTo>
                  <a:cubicBezTo>
                    <a:pt x="1952" y="1195"/>
                    <a:pt x="1951" y="1166"/>
                    <a:pt x="1949" y="1106"/>
                  </a:cubicBezTo>
                  <a:cubicBezTo>
                    <a:pt x="1949" y="1048"/>
                    <a:pt x="1949" y="1019"/>
                    <a:pt x="1949" y="1019"/>
                  </a:cubicBezTo>
                  <a:cubicBezTo>
                    <a:pt x="1949" y="1019"/>
                    <a:pt x="1948" y="1048"/>
                    <a:pt x="1946" y="1106"/>
                  </a:cubicBezTo>
                  <a:cubicBezTo>
                    <a:pt x="1945" y="1135"/>
                    <a:pt x="1944" y="1150"/>
                    <a:pt x="1943" y="1150"/>
                  </a:cubicBezTo>
                  <a:cubicBezTo>
                    <a:pt x="1942" y="1150"/>
                    <a:pt x="1942" y="1135"/>
                    <a:pt x="1940" y="1106"/>
                  </a:cubicBezTo>
                  <a:cubicBezTo>
                    <a:pt x="1940" y="1076"/>
                    <a:pt x="1939" y="1061"/>
                    <a:pt x="1938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1" y="1227"/>
                    <a:pt x="1928" y="1227"/>
                  </a:cubicBezTo>
                  <a:cubicBezTo>
                    <a:pt x="1926" y="1227"/>
                    <a:pt x="1924" y="1208"/>
                    <a:pt x="1924" y="1162"/>
                  </a:cubicBezTo>
                  <a:cubicBezTo>
                    <a:pt x="1924" y="1162"/>
                    <a:pt x="1921" y="1162"/>
                    <a:pt x="1918" y="1222"/>
                  </a:cubicBezTo>
                  <a:cubicBezTo>
                    <a:pt x="1916" y="1280"/>
                    <a:pt x="1916" y="1309"/>
                    <a:pt x="1915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3" y="1162"/>
                    <a:pt x="1912" y="1132"/>
                    <a:pt x="1910" y="1132"/>
                  </a:cubicBezTo>
                  <a:cubicBezTo>
                    <a:pt x="1909" y="1132"/>
                    <a:pt x="1907" y="1161"/>
                    <a:pt x="1906" y="1218"/>
                  </a:cubicBezTo>
                  <a:cubicBezTo>
                    <a:pt x="1906" y="1218"/>
                    <a:pt x="1904" y="1245"/>
                    <a:pt x="1902" y="1245"/>
                  </a:cubicBezTo>
                  <a:cubicBezTo>
                    <a:pt x="1901" y="1245"/>
                    <a:pt x="1900" y="1238"/>
                    <a:pt x="1899" y="1218"/>
                  </a:cubicBezTo>
                  <a:cubicBezTo>
                    <a:pt x="1896" y="1184"/>
                    <a:pt x="1888" y="1148"/>
                    <a:pt x="1882" y="1148"/>
                  </a:cubicBezTo>
                  <a:cubicBezTo>
                    <a:pt x="1878" y="1148"/>
                    <a:pt x="1876" y="1166"/>
                    <a:pt x="1877" y="1215"/>
                  </a:cubicBezTo>
                  <a:lnTo>
                    <a:pt x="1871" y="1215"/>
                  </a:lnTo>
                  <a:cubicBezTo>
                    <a:pt x="1868" y="1184"/>
                    <a:pt x="1866" y="1168"/>
                    <a:pt x="1864" y="1168"/>
                  </a:cubicBezTo>
                  <a:cubicBezTo>
                    <a:pt x="1862" y="1168"/>
                    <a:pt x="1860" y="1183"/>
                    <a:pt x="1859" y="1212"/>
                  </a:cubicBezTo>
                  <a:lnTo>
                    <a:pt x="1855" y="1272"/>
                  </a:lnTo>
                  <a:cubicBezTo>
                    <a:pt x="1855" y="1231"/>
                    <a:pt x="1855" y="1190"/>
                    <a:pt x="1849" y="1153"/>
                  </a:cubicBezTo>
                  <a:cubicBezTo>
                    <a:pt x="1846" y="1153"/>
                    <a:pt x="1846" y="1153"/>
                    <a:pt x="1846" y="1212"/>
                  </a:cubicBezTo>
                  <a:cubicBezTo>
                    <a:pt x="1849" y="1266"/>
                    <a:pt x="1847" y="1269"/>
                    <a:pt x="1844" y="1269"/>
                  </a:cubicBezTo>
                  <a:cubicBezTo>
                    <a:pt x="1843" y="1269"/>
                    <a:pt x="1843" y="1269"/>
                    <a:pt x="1843" y="1269"/>
                  </a:cubicBezTo>
                  <a:cubicBezTo>
                    <a:pt x="1837" y="1231"/>
                    <a:pt x="1837" y="1190"/>
                    <a:pt x="1837" y="1150"/>
                  </a:cubicBezTo>
                  <a:lnTo>
                    <a:pt x="1833" y="1150"/>
                  </a:lnTo>
                  <a:cubicBezTo>
                    <a:pt x="1833" y="1219"/>
                    <a:pt x="1832" y="1248"/>
                    <a:pt x="1831" y="1248"/>
                  </a:cubicBezTo>
                  <a:cubicBezTo>
                    <a:pt x="1831" y="1248"/>
                    <a:pt x="1830" y="1234"/>
                    <a:pt x="1830" y="1209"/>
                  </a:cubicBezTo>
                  <a:cubicBezTo>
                    <a:pt x="1827" y="1150"/>
                    <a:pt x="1824" y="1150"/>
                    <a:pt x="1821" y="1150"/>
                  </a:cubicBezTo>
                  <a:cubicBezTo>
                    <a:pt x="1821" y="1168"/>
                    <a:pt x="1821" y="1174"/>
                    <a:pt x="1820" y="1174"/>
                  </a:cubicBezTo>
                  <a:cubicBezTo>
                    <a:pt x="1820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19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8" y="1146"/>
                    <a:pt x="1805" y="1146"/>
                    <a:pt x="1808" y="1206"/>
                  </a:cubicBezTo>
                  <a:cubicBezTo>
                    <a:pt x="1812" y="1244"/>
                    <a:pt x="1808" y="1284"/>
                    <a:pt x="1805" y="1322"/>
                  </a:cubicBezTo>
                  <a:cubicBezTo>
                    <a:pt x="1808" y="1284"/>
                    <a:pt x="1805" y="1244"/>
                    <a:pt x="1802" y="1203"/>
                  </a:cubicBezTo>
                  <a:cubicBezTo>
                    <a:pt x="1799" y="1184"/>
                    <a:pt x="1799" y="1165"/>
                    <a:pt x="1799" y="1143"/>
                  </a:cubicBezTo>
                  <a:cubicBezTo>
                    <a:pt x="1800" y="1094"/>
                    <a:pt x="1799" y="1076"/>
                    <a:pt x="1796" y="1076"/>
                  </a:cubicBezTo>
                  <a:cubicBezTo>
                    <a:pt x="1793" y="1076"/>
                    <a:pt x="1788" y="1109"/>
                    <a:pt x="1786" y="1143"/>
                  </a:cubicBezTo>
                  <a:cubicBezTo>
                    <a:pt x="1783" y="1201"/>
                    <a:pt x="1781" y="1230"/>
                    <a:pt x="1779" y="1230"/>
                  </a:cubicBezTo>
                  <a:cubicBezTo>
                    <a:pt x="1778" y="1230"/>
                    <a:pt x="1777" y="1200"/>
                    <a:pt x="1777" y="1140"/>
                  </a:cubicBezTo>
                  <a:cubicBezTo>
                    <a:pt x="1777" y="1108"/>
                    <a:pt x="1777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8" y="1121"/>
                    <a:pt x="1756" y="1149"/>
                    <a:pt x="1752" y="1197"/>
                  </a:cubicBezTo>
                  <a:cubicBezTo>
                    <a:pt x="1749" y="1226"/>
                    <a:pt x="1747" y="1241"/>
                    <a:pt x="1746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3" y="1137"/>
                    <a:pt x="1733" y="1134"/>
                  </a:cubicBezTo>
                  <a:cubicBezTo>
                    <a:pt x="1724" y="1134"/>
                    <a:pt x="1721" y="1134"/>
                    <a:pt x="1721" y="1193"/>
                  </a:cubicBezTo>
                  <a:cubicBezTo>
                    <a:pt x="1721" y="1193"/>
                    <a:pt x="1717" y="1193"/>
                    <a:pt x="1714" y="1190"/>
                  </a:cubicBezTo>
                  <a:cubicBezTo>
                    <a:pt x="1713" y="1146"/>
                    <a:pt x="1711" y="1127"/>
                    <a:pt x="1710" y="1127"/>
                  </a:cubicBezTo>
                  <a:cubicBezTo>
                    <a:pt x="1708" y="1127"/>
                    <a:pt x="1706" y="1176"/>
                    <a:pt x="1708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6" y="1131"/>
                    <a:pt x="1670" y="1128"/>
                  </a:cubicBezTo>
                  <a:cubicBezTo>
                    <a:pt x="1665" y="1126"/>
                    <a:pt x="1661" y="1125"/>
                    <a:pt x="1657" y="1125"/>
                  </a:cubicBezTo>
                  <a:cubicBezTo>
                    <a:pt x="1641" y="1125"/>
                    <a:pt x="1639" y="1144"/>
                    <a:pt x="1639" y="1240"/>
                  </a:cubicBezTo>
                  <a:cubicBezTo>
                    <a:pt x="1638" y="1298"/>
                    <a:pt x="1636" y="1327"/>
                    <a:pt x="1635" y="1327"/>
                  </a:cubicBezTo>
                  <a:cubicBezTo>
                    <a:pt x="1634" y="1327"/>
                    <a:pt x="1633" y="1298"/>
                    <a:pt x="1633" y="1240"/>
                  </a:cubicBezTo>
                  <a:cubicBezTo>
                    <a:pt x="1633" y="1198"/>
                    <a:pt x="1631" y="1156"/>
                    <a:pt x="1630" y="1156"/>
                  </a:cubicBezTo>
                  <a:cubicBezTo>
                    <a:pt x="1630" y="1156"/>
                    <a:pt x="1630" y="1163"/>
                    <a:pt x="1630" y="1181"/>
                  </a:cubicBezTo>
                  <a:cubicBezTo>
                    <a:pt x="1630" y="1181"/>
                    <a:pt x="1623" y="1178"/>
                    <a:pt x="1620" y="1118"/>
                  </a:cubicBezTo>
                  <a:cubicBezTo>
                    <a:pt x="1616" y="1068"/>
                    <a:pt x="1614" y="1049"/>
                    <a:pt x="1612" y="1049"/>
                  </a:cubicBezTo>
                  <a:cubicBezTo>
                    <a:pt x="1609" y="1049"/>
                    <a:pt x="1608" y="1084"/>
                    <a:pt x="1608" y="1118"/>
                  </a:cubicBezTo>
                  <a:cubicBezTo>
                    <a:pt x="1609" y="1169"/>
                    <a:pt x="1609" y="1187"/>
                    <a:pt x="1609" y="1187"/>
                  </a:cubicBezTo>
                  <a:cubicBezTo>
                    <a:pt x="1608" y="1187"/>
                    <a:pt x="1606" y="1153"/>
                    <a:pt x="1605" y="1118"/>
                  </a:cubicBezTo>
                  <a:cubicBezTo>
                    <a:pt x="1602" y="1076"/>
                    <a:pt x="1600" y="1033"/>
                    <a:pt x="1599" y="1033"/>
                  </a:cubicBezTo>
                  <a:cubicBezTo>
                    <a:pt x="1599" y="1033"/>
                    <a:pt x="1598" y="1040"/>
                    <a:pt x="1598" y="1056"/>
                  </a:cubicBezTo>
                  <a:cubicBezTo>
                    <a:pt x="1597" y="1089"/>
                    <a:pt x="1590" y="1122"/>
                    <a:pt x="1584" y="1122"/>
                  </a:cubicBezTo>
                  <a:cubicBezTo>
                    <a:pt x="1580" y="1122"/>
                    <a:pt x="1576" y="1104"/>
                    <a:pt x="1576" y="1052"/>
                  </a:cubicBezTo>
                  <a:lnTo>
                    <a:pt x="1570" y="1052"/>
                  </a:lnTo>
                  <a:cubicBezTo>
                    <a:pt x="1570" y="1101"/>
                    <a:pt x="1566" y="1110"/>
                    <a:pt x="1561" y="1110"/>
                  </a:cubicBezTo>
                  <a:cubicBezTo>
                    <a:pt x="1560" y="1110"/>
                    <a:pt x="1559" y="1109"/>
                    <a:pt x="1558" y="1109"/>
                  </a:cubicBezTo>
                  <a:cubicBezTo>
                    <a:pt x="1551" y="1109"/>
                    <a:pt x="1548" y="1109"/>
                    <a:pt x="1548" y="1049"/>
                  </a:cubicBezTo>
                  <a:cubicBezTo>
                    <a:pt x="1550" y="1019"/>
                    <a:pt x="1550" y="1005"/>
                    <a:pt x="1549" y="1005"/>
                  </a:cubicBezTo>
                  <a:lnTo>
                    <a:pt x="1549" y="1005"/>
                  </a:lnTo>
                  <a:cubicBezTo>
                    <a:pt x="1547" y="1005"/>
                    <a:pt x="1545" y="1019"/>
                    <a:pt x="1542" y="1049"/>
                  </a:cubicBezTo>
                  <a:cubicBezTo>
                    <a:pt x="1539" y="1049"/>
                    <a:pt x="1536" y="1165"/>
                    <a:pt x="1533" y="1165"/>
                  </a:cubicBezTo>
                  <a:cubicBezTo>
                    <a:pt x="1536" y="1206"/>
                    <a:pt x="1533" y="1244"/>
                    <a:pt x="1526" y="1284"/>
                  </a:cubicBezTo>
                  <a:lnTo>
                    <a:pt x="1526" y="1225"/>
                  </a:lnTo>
                  <a:lnTo>
                    <a:pt x="1526" y="1106"/>
                  </a:lnTo>
                  <a:cubicBezTo>
                    <a:pt x="1523" y="1106"/>
                    <a:pt x="1520" y="1106"/>
                    <a:pt x="1520" y="1165"/>
                  </a:cubicBezTo>
                  <a:cubicBezTo>
                    <a:pt x="1517" y="1106"/>
                    <a:pt x="1514" y="1106"/>
                    <a:pt x="1508" y="1103"/>
                  </a:cubicBezTo>
                  <a:cubicBezTo>
                    <a:pt x="1501" y="1103"/>
                    <a:pt x="1495" y="1103"/>
                    <a:pt x="1492" y="1159"/>
                  </a:cubicBezTo>
                  <a:cubicBezTo>
                    <a:pt x="1490" y="1100"/>
                    <a:pt x="1485" y="1070"/>
                    <a:pt x="1479" y="1070"/>
                  </a:cubicBezTo>
                  <a:cubicBezTo>
                    <a:pt x="1474" y="1070"/>
                    <a:pt x="1468" y="1099"/>
                    <a:pt x="1467" y="1156"/>
                  </a:cubicBezTo>
                  <a:cubicBezTo>
                    <a:pt x="1467" y="1186"/>
                    <a:pt x="1466" y="1200"/>
                    <a:pt x="1465" y="1200"/>
                  </a:cubicBezTo>
                  <a:cubicBezTo>
                    <a:pt x="1464" y="1200"/>
                    <a:pt x="1462" y="1186"/>
                    <a:pt x="1461" y="1156"/>
                  </a:cubicBezTo>
                  <a:cubicBezTo>
                    <a:pt x="1459" y="1126"/>
                    <a:pt x="1458" y="1111"/>
                    <a:pt x="1457" y="1111"/>
                  </a:cubicBezTo>
                  <a:cubicBezTo>
                    <a:pt x="1457" y="1111"/>
                    <a:pt x="1456" y="1126"/>
                    <a:pt x="1454" y="1156"/>
                  </a:cubicBezTo>
                  <a:cubicBezTo>
                    <a:pt x="1453" y="1172"/>
                    <a:pt x="1452" y="1178"/>
                    <a:pt x="1452" y="1178"/>
                  </a:cubicBezTo>
                  <a:cubicBezTo>
                    <a:pt x="1449" y="1178"/>
                    <a:pt x="1447" y="1136"/>
                    <a:pt x="1445" y="1093"/>
                  </a:cubicBezTo>
                  <a:cubicBezTo>
                    <a:pt x="1443" y="1025"/>
                    <a:pt x="1441" y="995"/>
                    <a:pt x="1439" y="995"/>
                  </a:cubicBezTo>
                  <a:cubicBezTo>
                    <a:pt x="1438" y="995"/>
                    <a:pt x="1437" y="1009"/>
                    <a:pt x="1435" y="1034"/>
                  </a:cubicBezTo>
                  <a:cubicBezTo>
                    <a:pt x="1430" y="1087"/>
                    <a:pt x="1424" y="1090"/>
                    <a:pt x="1421" y="1090"/>
                  </a:cubicBezTo>
                  <a:cubicBezTo>
                    <a:pt x="1420" y="1090"/>
                    <a:pt x="1420" y="1090"/>
                    <a:pt x="1420" y="1090"/>
                  </a:cubicBezTo>
                  <a:cubicBezTo>
                    <a:pt x="1414" y="1131"/>
                    <a:pt x="1410" y="1168"/>
                    <a:pt x="1414" y="1209"/>
                  </a:cubicBezTo>
                  <a:cubicBezTo>
                    <a:pt x="1414" y="1269"/>
                    <a:pt x="1410" y="1325"/>
                    <a:pt x="1410" y="1325"/>
                  </a:cubicBezTo>
                  <a:cubicBezTo>
                    <a:pt x="1408" y="1345"/>
                    <a:pt x="1407" y="1351"/>
                    <a:pt x="1406" y="1351"/>
                  </a:cubicBezTo>
                  <a:cubicBezTo>
                    <a:pt x="1404" y="1351"/>
                    <a:pt x="1405" y="1325"/>
                    <a:pt x="1407" y="1325"/>
                  </a:cubicBezTo>
                  <a:cubicBezTo>
                    <a:pt x="1414" y="1287"/>
                    <a:pt x="1414" y="1247"/>
                    <a:pt x="1407" y="1206"/>
                  </a:cubicBezTo>
                  <a:cubicBezTo>
                    <a:pt x="1404" y="1146"/>
                    <a:pt x="1398" y="1146"/>
                    <a:pt x="1395" y="1146"/>
                  </a:cubicBezTo>
                  <a:cubicBezTo>
                    <a:pt x="1392" y="1146"/>
                    <a:pt x="1385" y="1146"/>
                    <a:pt x="1382" y="1143"/>
                  </a:cubicBezTo>
                  <a:cubicBezTo>
                    <a:pt x="1377" y="1113"/>
                    <a:pt x="1374" y="1099"/>
                    <a:pt x="1372" y="1099"/>
                  </a:cubicBezTo>
                  <a:cubicBezTo>
                    <a:pt x="1370" y="1099"/>
                    <a:pt x="1370" y="1113"/>
                    <a:pt x="1370" y="1143"/>
                  </a:cubicBezTo>
                  <a:lnTo>
                    <a:pt x="1370" y="1203"/>
                  </a:lnTo>
                  <a:cubicBezTo>
                    <a:pt x="1368" y="1142"/>
                    <a:pt x="1358" y="1110"/>
                    <a:pt x="1349" y="1110"/>
                  </a:cubicBezTo>
                  <a:cubicBezTo>
                    <a:pt x="1339" y="1110"/>
                    <a:pt x="1330" y="1139"/>
                    <a:pt x="1329" y="1197"/>
                  </a:cubicBezTo>
                  <a:lnTo>
                    <a:pt x="1329" y="1137"/>
                  </a:lnTo>
                  <a:cubicBezTo>
                    <a:pt x="1329" y="1077"/>
                    <a:pt x="1326" y="1077"/>
                    <a:pt x="1320" y="1077"/>
                  </a:cubicBezTo>
                  <a:cubicBezTo>
                    <a:pt x="1316" y="1077"/>
                    <a:pt x="1304" y="1134"/>
                    <a:pt x="1294" y="1134"/>
                  </a:cubicBezTo>
                  <a:cubicBezTo>
                    <a:pt x="1292" y="1133"/>
                    <a:pt x="1290" y="1133"/>
                    <a:pt x="1288" y="1133"/>
                  </a:cubicBezTo>
                  <a:cubicBezTo>
                    <a:pt x="1279" y="1133"/>
                    <a:pt x="1272" y="1141"/>
                    <a:pt x="1272" y="1187"/>
                  </a:cubicBezTo>
                  <a:cubicBezTo>
                    <a:pt x="1269" y="1187"/>
                    <a:pt x="1269" y="1187"/>
                    <a:pt x="1269" y="1128"/>
                  </a:cubicBezTo>
                  <a:cubicBezTo>
                    <a:pt x="1272" y="1071"/>
                    <a:pt x="1269" y="1071"/>
                    <a:pt x="1266" y="1068"/>
                  </a:cubicBezTo>
                  <a:cubicBezTo>
                    <a:pt x="1263" y="1109"/>
                    <a:pt x="1263" y="1146"/>
                    <a:pt x="1263" y="1187"/>
                  </a:cubicBezTo>
                  <a:cubicBezTo>
                    <a:pt x="1263" y="1217"/>
                    <a:pt x="1262" y="1232"/>
                    <a:pt x="1261" y="1232"/>
                  </a:cubicBezTo>
                  <a:cubicBezTo>
                    <a:pt x="1259" y="1232"/>
                    <a:pt x="1257" y="1217"/>
                    <a:pt x="1254" y="1187"/>
                  </a:cubicBezTo>
                  <a:cubicBezTo>
                    <a:pt x="1250" y="1155"/>
                    <a:pt x="1246" y="1139"/>
                    <a:pt x="1241" y="1139"/>
                  </a:cubicBezTo>
                  <a:cubicBezTo>
                    <a:pt x="1236" y="1139"/>
                    <a:pt x="1232" y="1153"/>
                    <a:pt x="1229" y="1181"/>
                  </a:cubicBezTo>
                  <a:cubicBezTo>
                    <a:pt x="1225" y="1181"/>
                    <a:pt x="1222" y="1181"/>
                    <a:pt x="1222" y="1121"/>
                  </a:cubicBezTo>
                  <a:cubicBezTo>
                    <a:pt x="1222" y="1087"/>
                    <a:pt x="1220" y="1053"/>
                    <a:pt x="1217" y="1053"/>
                  </a:cubicBezTo>
                  <a:cubicBezTo>
                    <a:pt x="1214" y="1053"/>
                    <a:pt x="1211" y="1071"/>
                    <a:pt x="1207" y="1121"/>
                  </a:cubicBezTo>
                  <a:cubicBezTo>
                    <a:pt x="1204" y="1118"/>
                    <a:pt x="1204" y="1118"/>
                    <a:pt x="1204" y="1062"/>
                  </a:cubicBezTo>
                  <a:cubicBezTo>
                    <a:pt x="1204" y="1027"/>
                    <a:pt x="1204" y="992"/>
                    <a:pt x="1203" y="992"/>
                  </a:cubicBezTo>
                  <a:cubicBezTo>
                    <a:pt x="1202" y="992"/>
                    <a:pt x="1202" y="1010"/>
                    <a:pt x="1200" y="1059"/>
                  </a:cubicBezTo>
                  <a:cubicBezTo>
                    <a:pt x="1197" y="1088"/>
                    <a:pt x="1194" y="1102"/>
                    <a:pt x="1190" y="1102"/>
                  </a:cubicBezTo>
                  <a:cubicBezTo>
                    <a:pt x="1186" y="1102"/>
                    <a:pt x="1182" y="1086"/>
                    <a:pt x="1178" y="1056"/>
                  </a:cubicBezTo>
                  <a:cubicBezTo>
                    <a:pt x="1175" y="1056"/>
                    <a:pt x="1172" y="1056"/>
                    <a:pt x="1172" y="1115"/>
                  </a:cubicBezTo>
                  <a:lnTo>
                    <a:pt x="1172" y="1175"/>
                  </a:lnTo>
                  <a:cubicBezTo>
                    <a:pt x="1171" y="1115"/>
                    <a:pt x="1170" y="1085"/>
                    <a:pt x="1169" y="1085"/>
                  </a:cubicBezTo>
                  <a:cubicBezTo>
                    <a:pt x="1168" y="1085"/>
                    <a:pt x="1168" y="1114"/>
                    <a:pt x="1166" y="1171"/>
                  </a:cubicBezTo>
                  <a:cubicBezTo>
                    <a:pt x="1166" y="1201"/>
                    <a:pt x="1165" y="1216"/>
                    <a:pt x="1164" y="1216"/>
                  </a:cubicBezTo>
                  <a:cubicBezTo>
                    <a:pt x="1164" y="1216"/>
                    <a:pt x="1163" y="1201"/>
                    <a:pt x="1163" y="1171"/>
                  </a:cubicBezTo>
                  <a:cubicBezTo>
                    <a:pt x="1160" y="1112"/>
                    <a:pt x="1157" y="1112"/>
                    <a:pt x="1157" y="1112"/>
                  </a:cubicBezTo>
                  <a:cubicBezTo>
                    <a:pt x="1153" y="1112"/>
                    <a:pt x="1139" y="1165"/>
                    <a:pt x="1123" y="1165"/>
                  </a:cubicBezTo>
                  <a:cubicBezTo>
                    <a:pt x="1123" y="1165"/>
                    <a:pt x="1122" y="1165"/>
                    <a:pt x="1122" y="1165"/>
                  </a:cubicBezTo>
                  <a:cubicBezTo>
                    <a:pt x="1117" y="1165"/>
                    <a:pt x="1113" y="1164"/>
                    <a:pt x="1110" y="1164"/>
                  </a:cubicBezTo>
                  <a:cubicBezTo>
                    <a:pt x="1094" y="1164"/>
                    <a:pt x="1088" y="1173"/>
                    <a:pt x="1088" y="1222"/>
                  </a:cubicBezTo>
                  <a:cubicBezTo>
                    <a:pt x="1086" y="1251"/>
                    <a:pt x="1085" y="1266"/>
                    <a:pt x="1084" y="1266"/>
                  </a:cubicBezTo>
                  <a:cubicBezTo>
                    <a:pt x="1084" y="1266"/>
                    <a:pt x="1083" y="1250"/>
                    <a:pt x="1081" y="1218"/>
                  </a:cubicBezTo>
                  <a:cubicBezTo>
                    <a:pt x="1078" y="1159"/>
                    <a:pt x="1075" y="1159"/>
                    <a:pt x="1072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3" y="1159"/>
                    <a:pt x="1063" y="1159"/>
                    <a:pt x="1059" y="1159"/>
                  </a:cubicBezTo>
                  <a:cubicBezTo>
                    <a:pt x="1059" y="1129"/>
                    <a:pt x="1059" y="1114"/>
                    <a:pt x="1057" y="1114"/>
                  </a:cubicBezTo>
                  <a:cubicBezTo>
                    <a:pt x="1056" y="1114"/>
                    <a:pt x="1055" y="1128"/>
                    <a:pt x="1053" y="1156"/>
                  </a:cubicBezTo>
                  <a:cubicBezTo>
                    <a:pt x="1052" y="1215"/>
                    <a:pt x="1051" y="1245"/>
                    <a:pt x="1050" y="1245"/>
                  </a:cubicBezTo>
                  <a:cubicBezTo>
                    <a:pt x="1050" y="1245"/>
                    <a:pt x="1050" y="1215"/>
                    <a:pt x="1050" y="1156"/>
                  </a:cubicBezTo>
                  <a:cubicBezTo>
                    <a:pt x="1050" y="1114"/>
                    <a:pt x="1045" y="1072"/>
                    <a:pt x="1044" y="1072"/>
                  </a:cubicBezTo>
                  <a:lnTo>
                    <a:pt x="1044" y="1072"/>
                  </a:lnTo>
                  <a:cubicBezTo>
                    <a:pt x="1043" y="1072"/>
                    <a:pt x="1043" y="1079"/>
                    <a:pt x="1044" y="1096"/>
                  </a:cubicBezTo>
                  <a:cubicBezTo>
                    <a:pt x="1044" y="1156"/>
                    <a:pt x="1037" y="1156"/>
                    <a:pt x="1034" y="1212"/>
                  </a:cubicBezTo>
                  <a:cubicBezTo>
                    <a:pt x="1031" y="1212"/>
                    <a:pt x="1028" y="1212"/>
                    <a:pt x="1028" y="1153"/>
                  </a:cubicBezTo>
                  <a:cubicBezTo>
                    <a:pt x="1027" y="1135"/>
                    <a:pt x="1025" y="1127"/>
                    <a:pt x="1023" y="1127"/>
                  </a:cubicBezTo>
                  <a:cubicBezTo>
                    <a:pt x="1017" y="1127"/>
                    <a:pt x="1008" y="1167"/>
                    <a:pt x="1006" y="1209"/>
                  </a:cubicBezTo>
                  <a:cubicBezTo>
                    <a:pt x="1006" y="1239"/>
                    <a:pt x="1005" y="1254"/>
                    <a:pt x="1005" y="1254"/>
                  </a:cubicBezTo>
                  <a:cubicBezTo>
                    <a:pt x="1004" y="1254"/>
                    <a:pt x="1003" y="1239"/>
                    <a:pt x="1003" y="1209"/>
                  </a:cubicBezTo>
                  <a:cubicBezTo>
                    <a:pt x="1003" y="1150"/>
                    <a:pt x="1000" y="1150"/>
                    <a:pt x="997" y="1150"/>
                  </a:cubicBezTo>
                  <a:cubicBezTo>
                    <a:pt x="996" y="1167"/>
                    <a:pt x="995" y="1174"/>
                    <a:pt x="995" y="1174"/>
                  </a:cubicBezTo>
                  <a:cubicBezTo>
                    <a:pt x="994" y="1174"/>
                    <a:pt x="994" y="1132"/>
                    <a:pt x="994" y="1090"/>
                  </a:cubicBezTo>
                  <a:cubicBezTo>
                    <a:pt x="997" y="1030"/>
                    <a:pt x="994" y="1030"/>
                    <a:pt x="987" y="1030"/>
                  </a:cubicBezTo>
                  <a:cubicBezTo>
                    <a:pt x="985" y="1076"/>
                    <a:pt x="976" y="1085"/>
                    <a:pt x="968" y="1085"/>
                  </a:cubicBezTo>
                  <a:cubicBezTo>
                    <a:pt x="966" y="1085"/>
                    <a:pt x="964" y="1084"/>
                    <a:pt x="962" y="1084"/>
                  </a:cubicBezTo>
                  <a:cubicBezTo>
                    <a:pt x="947" y="1084"/>
                    <a:pt x="943" y="1140"/>
                    <a:pt x="937" y="1259"/>
                  </a:cubicBezTo>
                  <a:lnTo>
                    <a:pt x="934" y="1375"/>
                  </a:lnTo>
                  <a:lnTo>
                    <a:pt x="934" y="1259"/>
                  </a:lnTo>
                  <a:cubicBezTo>
                    <a:pt x="934" y="1200"/>
                    <a:pt x="931" y="1081"/>
                    <a:pt x="931" y="1081"/>
                  </a:cubicBezTo>
                  <a:cubicBezTo>
                    <a:pt x="928" y="1118"/>
                    <a:pt x="925" y="1159"/>
                    <a:pt x="928" y="1200"/>
                  </a:cubicBezTo>
                  <a:cubicBezTo>
                    <a:pt x="928" y="1227"/>
                    <a:pt x="927" y="1242"/>
                    <a:pt x="925" y="1242"/>
                  </a:cubicBezTo>
                  <a:cubicBezTo>
                    <a:pt x="924" y="1242"/>
                    <a:pt x="922" y="1227"/>
                    <a:pt x="918" y="1197"/>
                  </a:cubicBezTo>
                  <a:cubicBezTo>
                    <a:pt x="915" y="1167"/>
                    <a:pt x="913" y="1152"/>
                    <a:pt x="911" y="1152"/>
                  </a:cubicBezTo>
                  <a:cubicBezTo>
                    <a:pt x="909" y="1152"/>
                    <a:pt x="907" y="1167"/>
                    <a:pt x="906" y="1197"/>
                  </a:cubicBezTo>
                  <a:cubicBezTo>
                    <a:pt x="903" y="1193"/>
                    <a:pt x="900" y="1193"/>
                    <a:pt x="896" y="1134"/>
                  </a:cubicBezTo>
                  <a:cubicBezTo>
                    <a:pt x="893" y="1134"/>
                    <a:pt x="893" y="1134"/>
                    <a:pt x="893" y="1193"/>
                  </a:cubicBezTo>
                  <a:cubicBezTo>
                    <a:pt x="893" y="1223"/>
                    <a:pt x="893" y="1238"/>
                    <a:pt x="891" y="1238"/>
                  </a:cubicBezTo>
                  <a:cubicBezTo>
                    <a:pt x="890" y="1238"/>
                    <a:pt x="889" y="1223"/>
                    <a:pt x="887" y="1193"/>
                  </a:cubicBezTo>
                  <a:cubicBezTo>
                    <a:pt x="885" y="1123"/>
                    <a:pt x="881" y="1093"/>
                    <a:pt x="878" y="1093"/>
                  </a:cubicBezTo>
                  <a:cubicBezTo>
                    <a:pt x="876" y="1093"/>
                    <a:pt x="874" y="1107"/>
                    <a:pt x="874" y="1131"/>
                  </a:cubicBezTo>
                  <a:cubicBezTo>
                    <a:pt x="874" y="1190"/>
                    <a:pt x="871" y="1190"/>
                    <a:pt x="868" y="1190"/>
                  </a:cubicBezTo>
                  <a:cubicBezTo>
                    <a:pt x="865" y="1190"/>
                    <a:pt x="862" y="1190"/>
                    <a:pt x="859" y="1247"/>
                  </a:cubicBezTo>
                  <a:lnTo>
                    <a:pt x="853" y="1247"/>
                  </a:lnTo>
                  <a:cubicBezTo>
                    <a:pt x="849" y="1228"/>
                    <a:pt x="853" y="1206"/>
                    <a:pt x="856" y="1187"/>
                  </a:cubicBezTo>
                  <a:lnTo>
                    <a:pt x="853" y="1128"/>
                  </a:lnTo>
                  <a:cubicBezTo>
                    <a:pt x="846" y="1128"/>
                    <a:pt x="843" y="1128"/>
                    <a:pt x="840" y="1187"/>
                  </a:cubicBezTo>
                  <a:cubicBezTo>
                    <a:pt x="838" y="1245"/>
                    <a:pt x="838" y="1274"/>
                    <a:pt x="837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5" y="1102"/>
                    <a:pt x="833" y="1102"/>
                  </a:cubicBezTo>
                  <a:cubicBezTo>
                    <a:pt x="832" y="1102"/>
                    <a:pt x="832" y="1108"/>
                    <a:pt x="831" y="1124"/>
                  </a:cubicBezTo>
                  <a:cubicBezTo>
                    <a:pt x="829" y="1175"/>
                    <a:pt x="828" y="1193"/>
                    <a:pt x="827" y="1193"/>
                  </a:cubicBezTo>
                  <a:cubicBezTo>
                    <a:pt x="825" y="1193"/>
                    <a:pt x="824" y="1159"/>
                    <a:pt x="824" y="1124"/>
                  </a:cubicBezTo>
                  <a:cubicBezTo>
                    <a:pt x="826" y="1065"/>
                    <a:pt x="827" y="1035"/>
                    <a:pt x="826" y="1035"/>
                  </a:cubicBezTo>
                  <a:lnTo>
                    <a:pt x="826" y="1035"/>
                  </a:lnTo>
                  <a:cubicBezTo>
                    <a:pt x="824" y="1035"/>
                    <a:pt x="821" y="1065"/>
                    <a:pt x="815" y="1124"/>
                  </a:cubicBezTo>
                  <a:cubicBezTo>
                    <a:pt x="815" y="1124"/>
                    <a:pt x="815" y="1124"/>
                    <a:pt x="814" y="1124"/>
                  </a:cubicBezTo>
                  <a:cubicBezTo>
                    <a:pt x="808" y="1124"/>
                    <a:pt x="797" y="1178"/>
                    <a:pt x="787" y="1178"/>
                  </a:cubicBezTo>
                  <a:cubicBezTo>
                    <a:pt x="787" y="1178"/>
                    <a:pt x="787" y="1178"/>
                    <a:pt x="787" y="1178"/>
                  </a:cubicBezTo>
                  <a:cubicBezTo>
                    <a:pt x="774" y="1178"/>
                    <a:pt x="768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4" y="1175"/>
                    <a:pt x="761" y="1175"/>
                    <a:pt x="752" y="1175"/>
                  </a:cubicBezTo>
                  <a:cubicBezTo>
                    <a:pt x="749" y="1156"/>
                    <a:pt x="747" y="1148"/>
                    <a:pt x="745" y="1148"/>
                  </a:cubicBezTo>
                  <a:cubicBezTo>
                    <a:pt x="739" y="1148"/>
                    <a:pt x="736" y="1189"/>
                    <a:pt x="733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5" y="1328"/>
                    <a:pt x="733" y="1313"/>
                    <a:pt x="730" y="1287"/>
                  </a:cubicBezTo>
                  <a:cubicBezTo>
                    <a:pt x="727" y="1250"/>
                    <a:pt x="724" y="1209"/>
                    <a:pt x="727" y="1171"/>
                  </a:cubicBezTo>
                  <a:cubicBezTo>
                    <a:pt x="727" y="1131"/>
                    <a:pt x="727" y="1090"/>
                    <a:pt x="721" y="1052"/>
                  </a:cubicBezTo>
                  <a:cubicBezTo>
                    <a:pt x="720" y="1052"/>
                    <a:pt x="720" y="1051"/>
                    <a:pt x="719" y="1051"/>
                  </a:cubicBezTo>
                  <a:cubicBezTo>
                    <a:pt x="717" y="1051"/>
                    <a:pt x="715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8" y="1168"/>
                    <a:pt x="705" y="1225"/>
                  </a:cubicBezTo>
                  <a:cubicBezTo>
                    <a:pt x="705" y="1284"/>
                    <a:pt x="702" y="1284"/>
                    <a:pt x="699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6" y="1046"/>
                    <a:pt x="686" y="1046"/>
                  </a:cubicBezTo>
                  <a:cubicBezTo>
                    <a:pt x="683" y="1065"/>
                    <a:pt x="683" y="1087"/>
                    <a:pt x="683" y="1106"/>
                  </a:cubicBezTo>
                  <a:cubicBezTo>
                    <a:pt x="683" y="1148"/>
                    <a:pt x="646" y="1154"/>
                    <a:pt x="621" y="1154"/>
                  </a:cubicBezTo>
                  <a:cubicBezTo>
                    <a:pt x="610" y="1154"/>
                    <a:pt x="602" y="1153"/>
                    <a:pt x="599" y="1153"/>
                  </a:cubicBezTo>
                  <a:cubicBezTo>
                    <a:pt x="596" y="1122"/>
                    <a:pt x="591" y="1106"/>
                    <a:pt x="589" y="1106"/>
                  </a:cubicBezTo>
                  <a:cubicBezTo>
                    <a:pt x="586" y="1106"/>
                    <a:pt x="585" y="1121"/>
                    <a:pt x="586" y="1150"/>
                  </a:cubicBezTo>
                  <a:cubicBezTo>
                    <a:pt x="586" y="1203"/>
                    <a:pt x="573" y="1206"/>
                    <a:pt x="557" y="1206"/>
                  </a:cubicBezTo>
                  <a:cubicBezTo>
                    <a:pt x="555" y="1206"/>
                    <a:pt x="554" y="1206"/>
                    <a:pt x="552" y="1206"/>
                  </a:cubicBezTo>
                  <a:cubicBezTo>
                    <a:pt x="547" y="1205"/>
                    <a:pt x="542" y="1205"/>
                    <a:pt x="538" y="1205"/>
                  </a:cubicBezTo>
                  <a:cubicBezTo>
                    <a:pt x="524" y="1205"/>
                    <a:pt x="514" y="1213"/>
                    <a:pt x="514" y="1259"/>
                  </a:cubicBezTo>
                  <a:lnTo>
                    <a:pt x="505" y="1256"/>
                  </a:lnTo>
                  <a:cubicBezTo>
                    <a:pt x="499" y="1256"/>
                    <a:pt x="492" y="1313"/>
                    <a:pt x="489" y="1313"/>
                  </a:cubicBezTo>
                  <a:cubicBezTo>
                    <a:pt x="489" y="1313"/>
                    <a:pt x="489" y="1313"/>
                    <a:pt x="489" y="1312"/>
                  </a:cubicBezTo>
                  <a:cubicBezTo>
                    <a:pt x="487" y="1342"/>
                    <a:pt x="486" y="1357"/>
                    <a:pt x="485" y="1357"/>
                  </a:cubicBezTo>
                  <a:cubicBezTo>
                    <a:pt x="484" y="1357"/>
                    <a:pt x="484" y="1342"/>
                    <a:pt x="486" y="1312"/>
                  </a:cubicBezTo>
                  <a:cubicBezTo>
                    <a:pt x="489" y="1275"/>
                    <a:pt x="486" y="1234"/>
                    <a:pt x="483" y="1193"/>
                  </a:cubicBezTo>
                  <a:cubicBezTo>
                    <a:pt x="477" y="1234"/>
                    <a:pt x="473" y="1272"/>
                    <a:pt x="477" y="1312"/>
                  </a:cubicBezTo>
                  <a:cubicBezTo>
                    <a:pt x="477" y="1372"/>
                    <a:pt x="473" y="1372"/>
                    <a:pt x="473" y="1372"/>
                  </a:cubicBezTo>
                  <a:cubicBezTo>
                    <a:pt x="470" y="1372"/>
                    <a:pt x="470" y="1372"/>
                    <a:pt x="470" y="1312"/>
                  </a:cubicBezTo>
                  <a:lnTo>
                    <a:pt x="470" y="1193"/>
                  </a:lnTo>
                  <a:lnTo>
                    <a:pt x="467" y="1193"/>
                  </a:lnTo>
                  <a:cubicBezTo>
                    <a:pt x="467" y="1253"/>
                    <a:pt x="464" y="1253"/>
                    <a:pt x="464" y="1253"/>
                  </a:cubicBezTo>
                  <a:cubicBezTo>
                    <a:pt x="461" y="1250"/>
                    <a:pt x="461" y="1250"/>
                    <a:pt x="461" y="1134"/>
                  </a:cubicBezTo>
                  <a:cubicBezTo>
                    <a:pt x="461" y="1074"/>
                    <a:pt x="460" y="1044"/>
                    <a:pt x="459" y="1044"/>
                  </a:cubicBezTo>
                  <a:cubicBezTo>
                    <a:pt x="458" y="1044"/>
                    <a:pt x="456" y="1073"/>
                    <a:pt x="455" y="1131"/>
                  </a:cubicBezTo>
                  <a:lnTo>
                    <a:pt x="448" y="1190"/>
                  </a:lnTo>
                  <a:cubicBezTo>
                    <a:pt x="447" y="1153"/>
                    <a:pt x="446" y="1139"/>
                    <a:pt x="445" y="1139"/>
                  </a:cubicBezTo>
                  <a:cubicBezTo>
                    <a:pt x="442" y="1139"/>
                    <a:pt x="438" y="1208"/>
                    <a:pt x="436" y="1247"/>
                  </a:cubicBezTo>
                  <a:cubicBezTo>
                    <a:pt x="434" y="1187"/>
                    <a:pt x="433" y="1157"/>
                    <a:pt x="431" y="1157"/>
                  </a:cubicBezTo>
                  <a:cubicBezTo>
                    <a:pt x="429" y="1157"/>
                    <a:pt x="428" y="1187"/>
                    <a:pt x="426" y="1247"/>
                  </a:cubicBezTo>
                  <a:cubicBezTo>
                    <a:pt x="426" y="1276"/>
                    <a:pt x="426" y="1291"/>
                    <a:pt x="424" y="1291"/>
                  </a:cubicBezTo>
                  <a:cubicBezTo>
                    <a:pt x="423" y="1291"/>
                    <a:pt x="422" y="1276"/>
                    <a:pt x="420" y="1247"/>
                  </a:cubicBezTo>
                  <a:cubicBezTo>
                    <a:pt x="417" y="1187"/>
                    <a:pt x="414" y="1184"/>
                    <a:pt x="408" y="1184"/>
                  </a:cubicBezTo>
                  <a:cubicBezTo>
                    <a:pt x="405" y="1230"/>
                    <a:pt x="391" y="1239"/>
                    <a:pt x="374" y="1239"/>
                  </a:cubicBezTo>
                  <a:cubicBezTo>
                    <a:pt x="368" y="1239"/>
                    <a:pt x="363" y="1238"/>
                    <a:pt x="357" y="1237"/>
                  </a:cubicBezTo>
                  <a:cubicBezTo>
                    <a:pt x="351" y="1237"/>
                    <a:pt x="345" y="1236"/>
                    <a:pt x="340" y="1236"/>
                  </a:cubicBezTo>
                  <a:cubicBezTo>
                    <a:pt x="322" y="1236"/>
                    <a:pt x="310" y="1244"/>
                    <a:pt x="310" y="1291"/>
                  </a:cubicBezTo>
                  <a:cubicBezTo>
                    <a:pt x="307" y="1287"/>
                    <a:pt x="307" y="1287"/>
                    <a:pt x="304" y="1228"/>
                  </a:cubicBezTo>
                  <a:cubicBezTo>
                    <a:pt x="304" y="1204"/>
                    <a:pt x="304" y="1190"/>
                    <a:pt x="303" y="1190"/>
                  </a:cubicBezTo>
                  <a:cubicBezTo>
                    <a:pt x="302" y="1190"/>
                    <a:pt x="300" y="1218"/>
                    <a:pt x="298" y="1287"/>
                  </a:cubicBezTo>
                  <a:cubicBezTo>
                    <a:pt x="296" y="1322"/>
                    <a:pt x="295" y="1356"/>
                    <a:pt x="295" y="1356"/>
                  </a:cubicBezTo>
                  <a:cubicBezTo>
                    <a:pt x="295" y="1356"/>
                    <a:pt x="295" y="1338"/>
                    <a:pt x="295" y="1287"/>
                  </a:cubicBezTo>
                  <a:cubicBezTo>
                    <a:pt x="295" y="1228"/>
                    <a:pt x="288" y="1228"/>
                    <a:pt x="276" y="1225"/>
                  </a:cubicBezTo>
                  <a:cubicBezTo>
                    <a:pt x="275" y="1225"/>
                    <a:pt x="274" y="1225"/>
                    <a:pt x="273" y="1225"/>
                  </a:cubicBezTo>
                  <a:cubicBezTo>
                    <a:pt x="264" y="1225"/>
                    <a:pt x="254" y="1227"/>
                    <a:pt x="254" y="1281"/>
                  </a:cubicBezTo>
                  <a:cubicBezTo>
                    <a:pt x="251" y="1311"/>
                    <a:pt x="249" y="1326"/>
                    <a:pt x="249" y="1326"/>
                  </a:cubicBezTo>
                  <a:cubicBezTo>
                    <a:pt x="249" y="1326"/>
                    <a:pt x="249" y="1311"/>
                    <a:pt x="251" y="1281"/>
                  </a:cubicBezTo>
                  <a:cubicBezTo>
                    <a:pt x="253" y="1207"/>
                    <a:pt x="247" y="1156"/>
                    <a:pt x="241" y="1156"/>
                  </a:cubicBezTo>
                  <a:cubicBezTo>
                    <a:pt x="237" y="1156"/>
                    <a:pt x="232" y="1175"/>
                    <a:pt x="229" y="1218"/>
                  </a:cubicBezTo>
                  <a:cubicBezTo>
                    <a:pt x="226" y="1218"/>
                    <a:pt x="223" y="1218"/>
                    <a:pt x="223" y="1159"/>
                  </a:cubicBezTo>
                  <a:cubicBezTo>
                    <a:pt x="220" y="1159"/>
                    <a:pt x="216" y="1159"/>
                    <a:pt x="207" y="1215"/>
                  </a:cubicBezTo>
                  <a:lnTo>
                    <a:pt x="185" y="1212"/>
                  </a:lnTo>
                  <a:cubicBezTo>
                    <a:pt x="179" y="1212"/>
                    <a:pt x="173" y="1269"/>
                    <a:pt x="173" y="1269"/>
                  </a:cubicBezTo>
                  <a:lnTo>
                    <a:pt x="169" y="1269"/>
                  </a:lnTo>
                  <a:cubicBezTo>
                    <a:pt x="169" y="1209"/>
                    <a:pt x="154" y="1209"/>
                    <a:pt x="132" y="1206"/>
                  </a:cubicBezTo>
                  <a:cubicBezTo>
                    <a:pt x="113" y="1203"/>
                    <a:pt x="94" y="1200"/>
                    <a:pt x="91" y="1140"/>
                  </a:cubicBezTo>
                  <a:cubicBezTo>
                    <a:pt x="91" y="1140"/>
                    <a:pt x="88" y="1140"/>
                    <a:pt x="85" y="1197"/>
                  </a:cubicBezTo>
                  <a:cubicBezTo>
                    <a:pt x="83" y="1266"/>
                    <a:pt x="81" y="1295"/>
                    <a:pt x="79" y="1295"/>
                  </a:cubicBezTo>
                  <a:cubicBezTo>
                    <a:pt x="78" y="1295"/>
                    <a:pt x="77" y="1281"/>
                    <a:pt x="75" y="1256"/>
                  </a:cubicBezTo>
                  <a:cubicBezTo>
                    <a:pt x="74" y="1196"/>
                    <a:pt x="70" y="1165"/>
                    <a:pt x="66" y="1165"/>
                  </a:cubicBezTo>
                  <a:cubicBezTo>
                    <a:pt x="62" y="1165"/>
                    <a:pt x="58" y="1194"/>
                    <a:pt x="57" y="1253"/>
                  </a:cubicBezTo>
                  <a:lnTo>
                    <a:pt x="57" y="1193"/>
                  </a:lnTo>
                  <a:cubicBezTo>
                    <a:pt x="55" y="1148"/>
                    <a:pt x="53" y="1128"/>
                    <a:pt x="51" y="1128"/>
                  </a:cubicBezTo>
                  <a:cubicBezTo>
                    <a:pt x="47" y="1128"/>
                    <a:pt x="43" y="1178"/>
                    <a:pt x="41" y="1250"/>
                  </a:cubicBezTo>
                  <a:cubicBezTo>
                    <a:pt x="39" y="1208"/>
                    <a:pt x="36" y="1166"/>
                    <a:pt x="34" y="1166"/>
                  </a:cubicBezTo>
                  <a:cubicBezTo>
                    <a:pt x="33" y="1166"/>
                    <a:pt x="32" y="1173"/>
                    <a:pt x="32" y="1190"/>
                  </a:cubicBezTo>
                  <a:cubicBezTo>
                    <a:pt x="28" y="1190"/>
                    <a:pt x="28" y="1190"/>
                    <a:pt x="28" y="1071"/>
                  </a:cubicBezTo>
                  <a:cubicBezTo>
                    <a:pt x="28" y="1034"/>
                    <a:pt x="28" y="993"/>
                    <a:pt x="25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8" y="2105"/>
                  </a:cubicBezTo>
                  <a:cubicBezTo>
                    <a:pt x="1919" y="2106"/>
                    <a:pt x="1920" y="2106"/>
                    <a:pt x="1921" y="2106"/>
                  </a:cubicBezTo>
                  <a:cubicBezTo>
                    <a:pt x="1924" y="2106"/>
                    <a:pt x="1924" y="2097"/>
                    <a:pt x="1921" y="2049"/>
                  </a:cubicBezTo>
                  <a:cubicBezTo>
                    <a:pt x="1918" y="2046"/>
                    <a:pt x="1915" y="2046"/>
                    <a:pt x="1915" y="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53"/>
            <p:cNvSpPr/>
            <p:nvPr/>
          </p:nvSpPr>
          <p:spPr>
            <a:xfrm>
              <a:off x="4254288" y="3386141"/>
              <a:ext cx="56296" cy="44626"/>
            </a:xfrm>
            <a:custGeom>
              <a:avLst/>
              <a:gdLst/>
              <a:ahLst/>
              <a:cxnLst/>
              <a:rect l="l" t="t" r="r" b="b"/>
              <a:pathLst>
                <a:path w="2658" h="2107" extrusionOk="0">
                  <a:moveTo>
                    <a:pt x="1917" y="1"/>
                  </a:moveTo>
                  <a:cubicBezTo>
                    <a:pt x="1916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9" y="97"/>
                    <a:pt x="1919" y="40"/>
                  </a:cubicBezTo>
                  <a:cubicBezTo>
                    <a:pt x="1919" y="15"/>
                    <a:pt x="1918" y="1"/>
                    <a:pt x="1917" y="1"/>
                  </a:cubicBezTo>
                  <a:close/>
                  <a:moveTo>
                    <a:pt x="2605" y="491"/>
                  </a:moveTo>
                  <a:cubicBezTo>
                    <a:pt x="2602" y="529"/>
                    <a:pt x="2599" y="570"/>
                    <a:pt x="2602" y="607"/>
                  </a:cubicBezTo>
                  <a:lnTo>
                    <a:pt x="2605" y="607"/>
                  </a:lnTo>
                  <a:cubicBezTo>
                    <a:pt x="2605" y="607"/>
                    <a:pt x="2608" y="551"/>
                    <a:pt x="2608" y="491"/>
                  </a:cubicBezTo>
                  <a:close/>
                  <a:moveTo>
                    <a:pt x="764" y="1019"/>
                  </a:moveTo>
                  <a:cubicBezTo>
                    <a:pt x="764" y="1019"/>
                    <a:pt x="764" y="1031"/>
                    <a:pt x="765" y="1050"/>
                  </a:cubicBezTo>
                  <a:lnTo>
                    <a:pt x="765" y="1050"/>
                  </a:lnTo>
                  <a:cubicBezTo>
                    <a:pt x="765" y="1029"/>
                    <a:pt x="764" y="1019"/>
                    <a:pt x="764" y="1019"/>
                  </a:cubicBezTo>
                  <a:close/>
                  <a:moveTo>
                    <a:pt x="765" y="1050"/>
                  </a:moveTo>
                  <a:cubicBezTo>
                    <a:pt x="765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5" y="1053"/>
                    <a:pt x="765" y="1050"/>
                  </a:cubicBezTo>
                  <a:close/>
                  <a:moveTo>
                    <a:pt x="2065" y="1096"/>
                  </a:moveTo>
                  <a:cubicBezTo>
                    <a:pt x="2066" y="1096"/>
                    <a:pt x="2066" y="1103"/>
                    <a:pt x="2066" y="1121"/>
                  </a:cubicBezTo>
                  <a:lnTo>
                    <a:pt x="2066" y="1124"/>
                  </a:lnTo>
                  <a:cubicBezTo>
                    <a:pt x="2066" y="1143"/>
                    <a:pt x="2063" y="1162"/>
                    <a:pt x="2060" y="1181"/>
                  </a:cubicBezTo>
                  <a:lnTo>
                    <a:pt x="2060" y="1121"/>
                  </a:lnTo>
                  <a:cubicBezTo>
                    <a:pt x="2062" y="1121"/>
                    <a:pt x="2064" y="1096"/>
                    <a:pt x="2065" y="1096"/>
                  </a:cubicBezTo>
                  <a:close/>
                  <a:moveTo>
                    <a:pt x="2360" y="1046"/>
                  </a:moveTo>
                  <a:cubicBezTo>
                    <a:pt x="2357" y="1065"/>
                    <a:pt x="2354" y="1084"/>
                    <a:pt x="2354" y="1106"/>
                  </a:cubicBezTo>
                  <a:cubicBezTo>
                    <a:pt x="2354" y="1165"/>
                    <a:pt x="2357" y="1165"/>
                    <a:pt x="2360" y="1165"/>
                  </a:cubicBezTo>
                  <a:cubicBezTo>
                    <a:pt x="2362" y="1183"/>
                    <a:pt x="2364" y="1190"/>
                    <a:pt x="2365" y="1190"/>
                  </a:cubicBezTo>
                  <a:cubicBezTo>
                    <a:pt x="2368" y="1190"/>
                    <a:pt x="2370" y="1148"/>
                    <a:pt x="2370" y="1106"/>
                  </a:cubicBezTo>
                  <a:cubicBezTo>
                    <a:pt x="2370" y="1049"/>
                    <a:pt x="2367" y="1046"/>
                    <a:pt x="2360" y="1046"/>
                  </a:cubicBezTo>
                  <a:close/>
                  <a:moveTo>
                    <a:pt x="734" y="1231"/>
                  </a:moveTo>
                  <a:lnTo>
                    <a:pt x="734" y="1231"/>
                  </a:lnTo>
                  <a:cubicBezTo>
                    <a:pt x="732" y="1231"/>
                    <a:pt x="731" y="1256"/>
                    <a:pt x="732" y="1256"/>
                  </a:cubicBezTo>
                  <a:cubicBezTo>
                    <a:pt x="732" y="1256"/>
                    <a:pt x="733" y="1250"/>
                    <a:pt x="734" y="1231"/>
                  </a:cubicBezTo>
                  <a:close/>
                  <a:moveTo>
                    <a:pt x="2389" y="1168"/>
                  </a:moveTo>
                  <a:cubicBezTo>
                    <a:pt x="2392" y="1209"/>
                    <a:pt x="2389" y="1247"/>
                    <a:pt x="2379" y="1284"/>
                  </a:cubicBezTo>
                  <a:cubicBezTo>
                    <a:pt x="2376" y="1247"/>
                    <a:pt x="2379" y="1206"/>
                    <a:pt x="2382" y="1168"/>
                  </a:cubicBezTo>
                  <a:close/>
                  <a:moveTo>
                    <a:pt x="1618" y="1178"/>
                  </a:moveTo>
                  <a:lnTo>
                    <a:pt x="1621" y="1237"/>
                  </a:lnTo>
                  <a:lnTo>
                    <a:pt x="1618" y="1297"/>
                  </a:lnTo>
                  <a:lnTo>
                    <a:pt x="1615" y="1297"/>
                  </a:lnTo>
                  <a:cubicBezTo>
                    <a:pt x="1615" y="1256"/>
                    <a:pt x="1615" y="1218"/>
                    <a:pt x="1618" y="1178"/>
                  </a:cubicBezTo>
                  <a:close/>
                  <a:moveTo>
                    <a:pt x="1894" y="1249"/>
                  </a:moveTo>
                  <a:cubicBezTo>
                    <a:pt x="1896" y="1249"/>
                    <a:pt x="1898" y="1276"/>
                    <a:pt x="1900" y="1278"/>
                  </a:cubicBezTo>
                  <a:cubicBezTo>
                    <a:pt x="1902" y="1326"/>
                    <a:pt x="1903" y="1335"/>
                    <a:pt x="1900" y="1335"/>
                  </a:cubicBezTo>
                  <a:cubicBezTo>
                    <a:pt x="1899" y="1335"/>
                    <a:pt x="1898" y="1335"/>
                    <a:pt x="1897" y="1334"/>
                  </a:cubicBezTo>
                  <a:cubicBezTo>
                    <a:pt x="1894" y="1316"/>
                    <a:pt x="1894" y="1297"/>
                    <a:pt x="1894" y="1275"/>
                  </a:cubicBezTo>
                  <a:cubicBezTo>
                    <a:pt x="1894" y="1255"/>
                    <a:pt x="1894" y="1249"/>
                    <a:pt x="1894" y="1249"/>
                  </a:cubicBezTo>
                  <a:close/>
                  <a:moveTo>
                    <a:pt x="1543" y="1168"/>
                  </a:moveTo>
                  <a:cubicBezTo>
                    <a:pt x="1546" y="1168"/>
                    <a:pt x="1543" y="1284"/>
                    <a:pt x="1543" y="1344"/>
                  </a:cubicBezTo>
                  <a:cubicBezTo>
                    <a:pt x="1539" y="1344"/>
                    <a:pt x="1539" y="1344"/>
                    <a:pt x="1539" y="1284"/>
                  </a:cubicBezTo>
                  <a:cubicBezTo>
                    <a:pt x="1539" y="1225"/>
                    <a:pt x="1543" y="1168"/>
                    <a:pt x="1543" y="1168"/>
                  </a:cubicBezTo>
                  <a:close/>
                  <a:moveTo>
                    <a:pt x="1953" y="1225"/>
                  </a:moveTo>
                  <a:cubicBezTo>
                    <a:pt x="1956" y="1244"/>
                    <a:pt x="1956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3" y="1344"/>
                    <a:pt x="1950" y="1344"/>
                    <a:pt x="1950" y="1284"/>
                  </a:cubicBezTo>
                  <a:cubicBezTo>
                    <a:pt x="1950" y="1265"/>
                    <a:pt x="1950" y="1244"/>
                    <a:pt x="1953" y="1225"/>
                  </a:cubicBezTo>
                  <a:close/>
                  <a:moveTo>
                    <a:pt x="725" y="1287"/>
                  </a:moveTo>
                  <a:lnTo>
                    <a:pt x="728" y="1347"/>
                  </a:lnTo>
                  <a:lnTo>
                    <a:pt x="725" y="1347"/>
                  </a:lnTo>
                  <a:cubicBezTo>
                    <a:pt x="721" y="1347"/>
                    <a:pt x="721" y="1347"/>
                    <a:pt x="721" y="1287"/>
                  </a:cubicBezTo>
                  <a:close/>
                  <a:moveTo>
                    <a:pt x="1806" y="1322"/>
                  </a:moveTo>
                  <a:cubicBezTo>
                    <a:pt x="1806" y="1342"/>
                    <a:pt x="1805" y="1348"/>
                    <a:pt x="1805" y="1348"/>
                  </a:cubicBezTo>
                  <a:cubicBezTo>
                    <a:pt x="1804" y="1348"/>
                    <a:pt x="1804" y="1322"/>
                    <a:pt x="1806" y="1322"/>
                  </a:cubicBezTo>
                  <a:close/>
                  <a:moveTo>
                    <a:pt x="753" y="1291"/>
                  </a:moveTo>
                  <a:lnTo>
                    <a:pt x="756" y="1294"/>
                  </a:lnTo>
                  <a:lnTo>
                    <a:pt x="759" y="1353"/>
                  </a:lnTo>
                  <a:lnTo>
                    <a:pt x="756" y="1350"/>
                  </a:lnTo>
                  <a:cubicBezTo>
                    <a:pt x="753" y="1350"/>
                    <a:pt x="753" y="1350"/>
                    <a:pt x="753" y="1291"/>
                  </a:cubicBezTo>
                  <a:close/>
                  <a:moveTo>
                    <a:pt x="1232" y="1240"/>
                  </a:moveTo>
                  <a:cubicBezTo>
                    <a:pt x="1239" y="1281"/>
                    <a:pt x="1235" y="1322"/>
                    <a:pt x="1229" y="1359"/>
                  </a:cubicBezTo>
                  <a:cubicBezTo>
                    <a:pt x="1223" y="1359"/>
                    <a:pt x="1223" y="1359"/>
                    <a:pt x="1223" y="1300"/>
                  </a:cubicBezTo>
                  <a:cubicBezTo>
                    <a:pt x="1223" y="1240"/>
                    <a:pt x="1229" y="1240"/>
                    <a:pt x="1232" y="1240"/>
                  </a:cubicBezTo>
                  <a:close/>
                  <a:moveTo>
                    <a:pt x="2129" y="1250"/>
                  </a:moveTo>
                  <a:cubicBezTo>
                    <a:pt x="2129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19" y="1328"/>
                    <a:pt x="2119" y="1287"/>
                    <a:pt x="2125" y="1250"/>
                  </a:cubicBezTo>
                  <a:close/>
                  <a:moveTo>
                    <a:pt x="1449" y="1272"/>
                  </a:moveTo>
                  <a:lnTo>
                    <a:pt x="1452" y="1331"/>
                  </a:lnTo>
                  <a:lnTo>
                    <a:pt x="1449" y="1391"/>
                  </a:lnTo>
                  <a:lnTo>
                    <a:pt x="1445" y="1391"/>
                  </a:lnTo>
                  <a:cubicBezTo>
                    <a:pt x="1445" y="1350"/>
                    <a:pt x="1445" y="1312"/>
                    <a:pt x="1449" y="1272"/>
                  </a:cubicBezTo>
                  <a:close/>
                  <a:moveTo>
                    <a:pt x="776" y="1296"/>
                  </a:moveTo>
                  <a:cubicBezTo>
                    <a:pt x="777" y="1296"/>
                    <a:pt x="777" y="1296"/>
                    <a:pt x="778" y="1297"/>
                  </a:cubicBezTo>
                  <a:cubicBezTo>
                    <a:pt x="784" y="1297"/>
                    <a:pt x="784" y="1297"/>
                    <a:pt x="781" y="1356"/>
                  </a:cubicBezTo>
                  <a:cubicBezTo>
                    <a:pt x="779" y="1384"/>
                    <a:pt x="778" y="1398"/>
                    <a:pt x="777" y="1398"/>
                  </a:cubicBezTo>
                  <a:cubicBezTo>
                    <a:pt x="776" y="1398"/>
                    <a:pt x="775" y="1383"/>
                    <a:pt x="775" y="1353"/>
                  </a:cubicBezTo>
                  <a:cubicBezTo>
                    <a:pt x="775" y="1305"/>
                    <a:pt x="775" y="1296"/>
                    <a:pt x="776" y="1296"/>
                  </a:cubicBezTo>
                  <a:close/>
                  <a:moveTo>
                    <a:pt x="1104" y="1281"/>
                  </a:moveTo>
                  <a:lnTo>
                    <a:pt x="1107" y="1284"/>
                  </a:lnTo>
                  <a:cubicBezTo>
                    <a:pt x="1107" y="1341"/>
                    <a:pt x="1104" y="1400"/>
                    <a:pt x="1104" y="1400"/>
                  </a:cubicBezTo>
                  <a:lnTo>
                    <a:pt x="1101" y="1400"/>
                  </a:lnTo>
                  <a:cubicBezTo>
                    <a:pt x="1098" y="1359"/>
                    <a:pt x="1098" y="1322"/>
                    <a:pt x="1104" y="1281"/>
                  </a:cubicBezTo>
                  <a:close/>
                  <a:moveTo>
                    <a:pt x="1821" y="1325"/>
                  </a:moveTo>
                  <a:lnTo>
                    <a:pt x="1825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5" y="1403"/>
                    <a:pt x="1818" y="1363"/>
                    <a:pt x="1821" y="1325"/>
                  </a:cubicBezTo>
                  <a:close/>
                  <a:moveTo>
                    <a:pt x="693" y="1344"/>
                  </a:moveTo>
                  <a:cubicBezTo>
                    <a:pt x="693" y="1344"/>
                    <a:pt x="696" y="1403"/>
                    <a:pt x="696" y="1460"/>
                  </a:cubicBezTo>
                  <a:lnTo>
                    <a:pt x="693" y="1460"/>
                  </a:lnTo>
                  <a:cubicBezTo>
                    <a:pt x="690" y="1441"/>
                    <a:pt x="690" y="1422"/>
                    <a:pt x="690" y="1400"/>
                  </a:cubicBezTo>
                  <a:cubicBezTo>
                    <a:pt x="690" y="1381"/>
                    <a:pt x="690" y="1363"/>
                    <a:pt x="693" y="1344"/>
                  </a:cubicBezTo>
                  <a:close/>
                  <a:moveTo>
                    <a:pt x="2219" y="1203"/>
                  </a:moveTo>
                  <a:lnTo>
                    <a:pt x="2226" y="1206"/>
                  </a:lnTo>
                  <a:cubicBezTo>
                    <a:pt x="2226" y="1206"/>
                    <a:pt x="2223" y="1262"/>
                    <a:pt x="2219" y="1322"/>
                  </a:cubicBezTo>
                  <a:cubicBezTo>
                    <a:pt x="2216" y="1419"/>
                    <a:pt x="2214" y="1462"/>
                    <a:pt x="2214" y="1462"/>
                  </a:cubicBezTo>
                  <a:cubicBezTo>
                    <a:pt x="2213" y="1462"/>
                    <a:pt x="2213" y="1433"/>
                    <a:pt x="2213" y="1381"/>
                  </a:cubicBezTo>
                  <a:cubicBezTo>
                    <a:pt x="2213" y="1322"/>
                    <a:pt x="2216" y="1262"/>
                    <a:pt x="2219" y="1203"/>
                  </a:cubicBezTo>
                  <a:close/>
                  <a:moveTo>
                    <a:pt x="570" y="1299"/>
                  </a:moveTo>
                  <a:cubicBezTo>
                    <a:pt x="571" y="1299"/>
                    <a:pt x="571" y="1305"/>
                    <a:pt x="571" y="1325"/>
                  </a:cubicBezTo>
                  <a:lnTo>
                    <a:pt x="571" y="1385"/>
                  </a:lnTo>
                  <a:cubicBezTo>
                    <a:pt x="569" y="1427"/>
                    <a:pt x="567" y="1467"/>
                    <a:pt x="565" y="1467"/>
                  </a:cubicBezTo>
                  <a:cubicBezTo>
                    <a:pt x="565" y="1467"/>
                    <a:pt x="565" y="1461"/>
                    <a:pt x="565" y="1444"/>
                  </a:cubicBezTo>
                  <a:cubicBezTo>
                    <a:pt x="565" y="1444"/>
                    <a:pt x="565" y="1385"/>
                    <a:pt x="568" y="1325"/>
                  </a:cubicBezTo>
                  <a:cubicBezTo>
                    <a:pt x="568" y="1325"/>
                    <a:pt x="569" y="1299"/>
                    <a:pt x="570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7" y="1388"/>
                    <a:pt x="1847" y="1447"/>
                  </a:cubicBezTo>
                  <a:cubicBezTo>
                    <a:pt x="1847" y="1472"/>
                    <a:pt x="1846" y="1486"/>
                    <a:pt x="1845" y="1486"/>
                  </a:cubicBezTo>
                  <a:cubicBezTo>
                    <a:pt x="1844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58" y="1253"/>
                  </a:moveTo>
                  <a:cubicBezTo>
                    <a:pt x="2564" y="1291"/>
                    <a:pt x="2564" y="1331"/>
                    <a:pt x="2564" y="1372"/>
                  </a:cubicBezTo>
                  <a:cubicBezTo>
                    <a:pt x="2567" y="1488"/>
                    <a:pt x="2567" y="1488"/>
                    <a:pt x="2561" y="1488"/>
                  </a:cubicBezTo>
                  <a:cubicBezTo>
                    <a:pt x="2558" y="1488"/>
                    <a:pt x="2555" y="1488"/>
                    <a:pt x="2555" y="1428"/>
                  </a:cubicBezTo>
                  <a:lnTo>
                    <a:pt x="2558" y="1428"/>
                  </a:lnTo>
                  <a:cubicBezTo>
                    <a:pt x="2558" y="1446"/>
                    <a:pt x="2558" y="1453"/>
                    <a:pt x="2558" y="1453"/>
                  </a:cubicBezTo>
                  <a:cubicBezTo>
                    <a:pt x="2559" y="1453"/>
                    <a:pt x="2560" y="1411"/>
                    <a:pt x="2558" y="1369"/>
                  </a:cubicBezTo>
                  <a:lnTo>
                    <a:pt x="2558" y="1253"/>
                  </a:lnTo>
                  <a:close/>
                  <a:moveTo>
                    <a:pt x="2599" y="1375"/>
                  </a:moveTo>
                  <a:lnTo>
                    <a:pt x="2602" y="1435"/>
                  </a:lnTo>
                  <a:cubicBezTo>
                    <a:pt x="2602" y="1494"/>
                    <a:pt x="2599" y="1494"/>
                    <a:pt x="2595" y="1494"/>
                  </a:cubicBezTo>
                  <a:cubicBezTo>
                    <a:pt x="2592" y="1491"/>
                    <a:pt x="2592" y="1494"/>
                    <a:pt x="2592" y="1435"/>
                  </a:cubicBezTo>
                  <a:cubicBezTo>
                    <a:pt x="2592" y="1413"/>
                    <a:pt x="2595" y="1394"/>
                    <a:pt x="2599" y="1375"/>
                  </a:cubicBezTo>
                  <a:close/>
                  <a:moveTo>
                    <a:pt x="2009" y="1469"/>
                  </a:moveTo>
                  <a:lnTo>
                    <a:pt x="2013" y="1529"/>
                  </a:lnTo>
                  <a:lnTo>
                    <a:pt x="2009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5" y="1413"/>
                  </a:moveTo>
                  <a:lnTo>
                    <a:pt x="2041" y="1416"/>
                  </a:lnTo>
                  <a:cubicBezTo>
                    <a:pt x="2041" y="1454"/>
                    <a:pt x="2041" y="1494"/>
                    <a:pt x="2038" y="1532"/>
                  </a:cubicBezTo>
                  <a:cubicBezTo>
                    <a:pt x="2037" y="1548"/>
                    <a:pt x="2036" y="1555"/>
                    <a:pt x="2035" y="1555"/>
                  </a:cubicBezTo>
                  <a:cubicBezTo>
                    <a:pt x="2033" y="1555"/>
                    <a:pt x="2032" y="1500"/>
                    <a:pt x="2035" y="1413"/>
                  </a:cubicBezTo>
                  <a:close/>
                  <a:moveTo>
                    <a:pt x="2232" y="1441"/>
                  </a:moveTo>
                  <a:lnTo>
                    <a:pt x="2235" y="1501"/>
                  </a:lnTo>
                  <a:cubicBezTo>
                    <a:pt x="2235" y="1560"/>
                    <a:pt x="2232" y="1560"/>
                    <a:pt x="2229" y="1560"/>
                  </a:cubicBezTo>
                  <a:lnTo>
                    <a:pt x="2229" y="1501"/>
                  </a:lnTo>
                  <a:lnTo>
                    <a:pt x="2232" y="1441"/>
                  </a:lnTo>
                  <a:close/>
                  <a:moveTo>
                    <a:pt x="2150" y="1432"/>
                  </a:moveTo>
                  <a:lnTo>
                    <a:pt x="2150" y="1432"/>
                  </a:lnTo>
                  <a:cubicBezTo>
                    <a:pt x="2154" y="1432"/>
                    <a:pt x="2150" y="1491"/>
                    <a:pt x="2147" y="1607"/>
                  </a:cubicBezTo>
                  <a:cubicBezTo>
                    <a:pt x="2145" y="1632"/>
                    <a:pt x="2143" y="1646"/>
                    <a:pt x="2143" y="1646"/>
                  </a:cubicBezTo>
                  <a:cubicBezTo>
                    <a:pt x="2142" y="1646"/>
                    <a:pt x="2142" y="1617"/>
                    <a:pt x="2144" y="1548"/>
                  </a:cubicBezTo>
                  <a:cubicBezTo>
                    <a:pt x="2147" y="1488"/>
                    <a:pt x="2150" y="1432"/>
                    <a:pt x="2150" y="1432"/>
                  </a:cubicBezTo>
                  <a:close/>
                  <a:moveTo>
                    <a:pt x="2454" y="1353"/>
                  </a:moveTo>
                  <a:lnTo>
                    <a:pt x="2454" y="1472"/>
                  </a:lnTo>
                  <a:cubicBezTo>
                    <a:pt x="2451" y="1532"/>
                    <a:pt x="2451" y="1588"/>
                    <a:pt x="2451" y="1648"/>
                  </a:cubicBezTo>
                  <a:cubicBezTo>
                    <a:pt x="2450" y="1628"/>
                    <a:pt x="2447" y="1609"/>
                    <a:pt x="2442" y="1588"/>
                  </a:cubicBezTo>
                  <a:lnTo>
                    <a:pt x="2433" y="1588"/>
                  </a:lnTo>
                  <a:lnTo>
                    <a:pt x="2442" y="1529"/>
                  </a:lnTo>
                  <a:cubicBezTo>
                    <a:pt x="2451" y="1491"/>
                    <a:pt x="2454" y="1450"/>
                    <a:pt x="2451" y="1413"/>
                  </a:cubicBezTo>
                  <a:cubicBezTo>
                    <a:pt x="2451" y="1394"/>
                    <a:pt x="2451" y="1372"/>
                    <a:pt x="2454" y="1353"/>
                  </a:cubicBezTo>
                  <a:close/>
                  <a:moveTo>
                    <a:pt x="464" y="1488"/>
                  </a:moveTo>
                  <a:cubicBezTo>
                    <a:pt x="468" y="1548"/>
                    <a:pt x="468" y="1607"/>
                    <a:pt x="461" y="1663"/>
                  </a:cubicBezTo>
                  <a:cubicBezTo>
                    <a:pt x="458" y="1663"/>
                    <a:pt x="458" y="1663"/>
                    <a:pt x="458" y="1604"/>
                  </a:cubicBezTo>
                  <a:cubicBezTo>
                    <a:pt x="458" y="1566"/>
                    <a:pt x="458" y="1526"/>
                    <a:pt x="464" y="1488"/>
                  </a:cubicBezTo>
                  <a:close/>
                  <a:moveTo>
                    <a:pt x="1975" y="1582"/>
                  </a:moveTo>
                  <a:cubicBezTo>
                    <a:pt x="1972" y="1601"/>
                    <a:pt x="1969" y="1623"/>
                    <a:pt x="1972" y="1642"/>
                  </a:cubicBezTo>
                  <a:cubicBezTo>
                    <a:pt x="1969" y="1660"/>
                    <a:pt x="1972" y="1682"/>
                    <a:pt x="1975" y="1701"/>
                  </a:cubicBezTo>
                  <a:lnTo>
                    <a:pt x="1978" y="1701"/>
                  </a:lnTo>
                  <a:cubicBezTo>
                    <a:pt x="1978" y="1642"/>
                    <a:pt x="1975" y="1582"/>
                    <a:pt x="1975" y="1582"/>
                  </a:cubicBezTo>
                  <a:close/>
                  <a:moveTo>
                    <a:pt x="29" y="1455"/>
                  </a:moveTo>
                  <a:cubicBezTo>
                    <a:pt x="29" y="1455"/>
                    <a:pt x="29" y="1485"/>
                    <a:pt x="29" y="1544"/>
                  </a:cubicBezTo>
                  <a:cubicBezTo>
                    <a:pt x="29" y="1582"/>
                    <a:pt x="29" y="1623"/>
                    <a:pt x="26" y="1660"/>
                  </a:cubicBezTo>
                  <a:cubicBezTo>
                    <a:pt x="24" y="1695"/>
                    <a:pt x="23" y="1710"/>
                    <a:pt x="22" y="1710"/>
                  </a:cubicBezTo>
                  <a:cubicBezTo>
                    <a:pt x="20" y="1710"/>
                    <a:pt x="21" y="1626"/>
                    <a:pt x="26" y="1544"/>
                  </a:cubicBezTo>
                  <a:cubicBezTo>
                    <a:pt x="27" y="1485"/>
                    <a:pt x="28" y="1455"/>
                    <a:pt x="29" y="1455"/>
                  </a:cubicBezTo>
                  <a:close/>
                  <a:moveTo>
                    <a:pt x="841" y="1601"/>
                  </a:moveTo>
                  <a:lnTo>
                    <a:pt x="844" y="1660"/>
                  </a:lnTo>
                  <a:cubicBezTo>
                    <a:pt x="844" y="1714"/>
                    <a:pt x="841" y="1717"/>
                    <a:pt x="841" y="1717"/>
                  </a:cubicBezTo>
                  <a:cubicBezTo>
                    <a:pt x="841" y="1717"/>
                    <a:pt x="841" y="1717"/>
                    <a:pt x="841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7" y="1638"/>
                    <a:pt x="837" y="1620"/>
                    <a:pt x="841" y="1601"/>
                  </a:cubicBezTo>
                  <a:close/>
                  <a:moveTo>
                    <a:pt x="1492" y="1632"/>
                  </a:moveTo>
                  <a:cubicBezTo>
                    <a:pt x="1492" y="1692"/>
                    <a:pt x="1489" y="1751"/>
                    <a:pt x="1489" y="1751"/>
                  </a:cubicBezTo>
                  <a:lnTo>
                    <a:pt x="1486" y="1751"/>
                  </a:lnTo>
                  <a:cubicBezTo>
                    <a:pt x="1486" y="1710"/>
                    <a:pt x="1486" y="1673"/>
                    <a:pt x="1489" y="1632"/>
                  </a:cubicBezTo>
                  <a:close/>
                  <a:moveTo>
                    <a:pt x="803" y="1654"/>
                  </a:moveTo>
                  <a:lnTo>
                    <a:pt x="806" y="1714"/>
                  </a:lnTo>
                  <a:lnTo>
                    <a:pt x="803" y="1773"/>
                  </a:lnTo>
                  <a:lnTo>
                    <a:pt x="800" y="1770"/>
                  </a:lnTo>
                  <a:cubicBezTo>
                    <a:pt x="797" y="1732"/>
                    <a:pt x="800" y="1692"/>
                    <a:pt x="803" y="1654"/>
                  </a:cubicBezTo>
                  <a:close/>
                  <a:moveTo>
                    <a:pt x="2548" y="1723"/>
                  </a:moveTo>
                  <a:cubicBezTo>
                    <a:pt x="2548" y="1783"/>
                    <a:pt x="2548" y="1783"/>
                    <a:pt x="2552" y="1783"/>
                  </a:cubicBezTo>
                  <a:lnTo>
                    <a:pt x="2555" y="1783"/>
                  </a:lnTo>
                  <a:lnTo>
                    <a:pt x="2552" y="1723"/>
                  </a:lnTo>
                  <a:close/>
                  <a:moveTo>
                    <a:pt x="23" y="952"/>
                  </a:moveTo>
                  <a:cubicBezTo>
                    <a:pt x="19" y="993"/>
                    <a:pt x="19" y="1030"/>
                    <a:pt x="19" y="1071"/>
                  </a:cubicBezTo>
                  <a:lnTo>
                    <a:pt x="13" y="1071"/>
                  </a:lnTo>
                  <a:cubicBezTo>
                    <a:pt x="13" y="1071"/>
                    <a:pt x="13" y="1071"/>
                    <a:pt x="13" y="1071"/>
                  </a:cubicBezTo>
                  <a:cubicBezTo>
                    <a:pt x="13" y="1071"/>
                    <a:pt x="10" y="1074"/>
                    <a:pt x="10" y="1128"/>
                  </a:cubicBezTo>
                  <a:cubicBezTo>
                    <a:pt x="10" y="1187"/>
                    <a:pt x="7" y="1187"/>
                    <a:pt x="4" y="1187"/>
                  </a:cubicBezTo>
                  <a:cubicBezTo>
                    <a:pt x="4" y="1170"/>
                    <a:pt x="4" y="1162"/>
                    <a:pt x="3" y="1162"/>
                  </a:cubicBezTo>
                  <a:lnTo>
                    <a:pt x="3" y="1162"/>
                  </a:lnTo>
                  <a:cubicBezTo>
                    <a:pt x="3" y="1162"/>
                    <a:pt x="2" y="1205"/>
                    <a:pt x="4" y="1247"/>
                  </a:cubicBezTo>
                  <a:cubicBezTo>
                    <a:pt x="7" y="1284"/>
                    <a:pt x="7" y="1325"/>
                    <a:pt x="1" y="1363"/>
                  </a:cubicBezTo>
                  <a:lnTo>
                    <a:pt x="1" y="1482"/>
                  </a:lnTo>
                  <a:cubicBezTo>
                    <a:pt x="1" y="1560"/>
                    <a:pt x="1" y="1638"/>
                    <a:pt x="7" y="1720"/>
                  </a:cubicBezTo>
                  <a:cubicBezTo>
                    <a:pt x="14" y="1755"/>
                    <a:pt x="20" y="1789"/>
                    <a:pt x="24" y="1789"/>
                  </a:cubicBezTo>
                  <a:cubicBezTo>
                    <a:pt x="27" y="1789"/>
                    <a:pt x="29" y="1771"/>
                    <a:pt x="29" y="1723"/>
                  </a:cubicBezTo>
                  <a:cubicBezTo>
                    <a:pt x="29" y="1701"/>
                    <a:pt x="32" y="1682"/>
                    <a:pt x="35" y="1663"/>
                  </a:cubicBezTo>
                  <a:cubicBezTo>
                    <a:pt x="38" y="1682"/>
                    <a:pt x="41" y="1704"/>
                    <a:pt x="41" y="1723"/>
                  </a:cubicBezTo>
                  <a:cubicBezTo>
                    <a:pt x="41" y="1783"/>
                    <a:pt x="54" y="1786"/>
                    <a:pt x="70" y="1786"/>
                  </a:cubicBezTo>
                  <a:cubicBezTo>
                    <a:pt x="88" y="1789"/>
                    <a:pt x="98" y="1792"/>
                    <a:pt x="101" y="1852"/>
                  </a:cubicBezTo>
                  <a:cubicBezTo>
                    <a:pt x="104" y="1911"/>
                    <a:pt x="107" y="1911"/>
                    <a:pt x="107" y="1911"/>
                  </a:cubicBezTo>
                  <a:cubicBezTo>
                    <a:pt x="107" y="1865"/>
                    <a:pt x="119" y="1856"/>
                    <a:pt x="134" y="1856"/>
                  </a:cubicBezTo>
                  <a:cubicBezTo>
                    <a:pt x="138" y="1856"/>
                    <a:pt x="143" y="1857"/>
                    <a:pt x="148" y="1858"/>
                  </a:cubicBezTo>
                  <a:cubicBezTo>
                    <a:pt x="153" y="1858"/>
                    <a:pt x="158" y="1859"/>
                    <a:pt x="162" y="1859"/>
                  </a:cubicBezTo>
                  <a:cubicBezTo>
                    <a:pt x="179" y="1859"/>
                    <a:pt x="192" y="1851"/>
                    <a:pt x="192" y="1804"/>
                  </a:cubicBezTo>
                  <a:lnTo>
                    <a:pt x="198" y="1804"/>
                  </a:lnTo>
                  <a:cubicBezTo>
                    <a:pt x="198" y="1864"/>
                    <a:pt x="204" y="1864"/>
                    <a:pt x="211" y="1867"/>
                  </a:cubicBezTo>
                  <a:cubicBezTo>
                    <a:pt x="217" y="1808"/>
                    <a:pt x="223" y="1808"/>
                    <a:pt x="223" y="1808"/>
                  </a:cubicBezTo>
                  <a:cubicBezTo>
                    <a:pt x="223" y="1867"/>
                    <a:pt x="226" y="1867"/>
                    <a:pt x="233" y="1870"/>
                  </a:cubicBezTo>
                  <a:cubicBezTo>
                    <a:pt x="239" y="1870"/>
                    <a:pt x="242" y="1870"/>
                    <a:pt x="242" y="1811"/>
                  </a:cubicBezTo>
                  <a:cubicBezTo>
                    <a:pt x="245" y="1811"/>
                    <a:pt x="267" y="1814"/>
                    <a:pt x="276" y="1873"/>
                  </a:cubicBezTo>
                  <a:cubicBezTo>
                    <a:pt x="277" y="1891"/>
                    <a:pt x="278" y="1899"/>
                    <a:pt x="279" y="1899"/>
                  </a:cubicBezTo>
                  <a:cubicBezTo>
                    <a:pt x="281" y="1899"/>
                    <a:pt x="284" y="1859"/>
                    <a:pt x="286" y="1817"/>
                  </a:cubicBezTo>
                  <a:cubicBezTo>
                    <a:pt x="286" y="1779"/>
                    <a:pt x="286" y="1739"/>
                    <a:pt x="292" y="1701"/>
                  </a:cubicBezTo>
                  <a:lnTo>
                    <a:pt x="292" y="1817"/>
                  </a:lnTo>
                  <a:cubicBezTo>
                    <a:pt x="289" y="1877"/>
                    <a:pt x="289" y="1877"/>
                    <a:pt x="295" y="1877"/>
                  </a:cubicBezTo>
                  <a:lnTo>
                    <a:pt x="302" y="1880"/>
                  </a:lnTo>
                  <a:cubicBezTo>
                    <a:pt x="302" y="1831"/>
                    <a:pt x="312" y="1822"/>
                    <a:pt x="328" y="1822"/>
                  </a:cubicBezTo>
                  <a:cubicBezTo>
                    <a:pt x="331" y="1822"/>
                    <a:pt x="335" y="1823"/>
                    <a:pt x="339" y="1823"/>
                  </a:cubicBezTo>
                  <a:cubicBezTo>
                    <a:pt x="346" y="1825"/>
                    <a:pt x="352" y="1826"/>
                    <a:pt x="357" y="1826"/>
                  </a:cubicBezTo>
                  <a:cubicBezTo>
                    <a:pt x="371" y="1826"/>
                    <a:pt x="377" y="1815"/>
                    <a:pt x="377" y="1770"/>
                  </a:cubicBezTo>
                  <a:cubicBezTo>
                    <a:pt x="377" y="1741"/>
                    <a:pt x="377" y="1727"/>
                    <a:pt x="379" y="1727"/>
                  </a:cubicBezTo>
                  <a:cubicBezTo>
                    <a:pt x="381" y="1727"/>
                    <a:pt x="384" y="1743"/>
                    <a:pt x="389" y="1773"/>
                  </a:cubicBezTo>
                  <a:cubicBezTo>
                    <a:pt x="401" y="1888"/>
                    <a:pt x="406" y="1929"/>
                    <a:pt x="408" y="1929"/>
                  </a:cubicBezTo>
                  <a:cubicBezTo>
                    <a:pt x="409" y="1929"/>
                    <a:pt x="410" y="1916"/>
                    <a:pt x="411" y="1895"/>
                  </a:cubicBezTo>
                  <a:cubicBezTo>
                    <a:pt x="408" y="1855"/>
                    <a:pt x="405" y="1814"/>
                    <a:pt x="408" y="1776"/>
                  </a:cubicBezTo>
                  <a:cubicBezTo>
                    <a:pt x="408" y="1717"/>
                    <a:pt x="409" y="1687"/>
                    <a:pt x="410" y="1687"/>
                  </a:cubicBezTo>
                  <a:cubicBezTo>
                    <a:pt x="411" y="1687"/>
                    <a:pt x="413" y="1717"/>
                    <a:pt x="414" y="1776"/>
                  </a:cubicBezTo>
                  <a:cubicBezTo>
                    <a:pt x="414" y="1823"/>
                    <a:pt x="422" y="1843"/>
                    <a:pt x="431" y="1843"/>
                  </a:cubicBezTo>
                  <a:cubicBezTo>
                    <a:pt x="445" y="1843"/>
                    <a:pt x="463" y="1795"/>
                    <a:pt x="464" y="1723"/>
                  </a:cubicBezTo>
                  <a:lnTo>
                    <a:pt x="464" y="1783"/>
                  </a:lnTo>
                  <a:cubicBezTo>
                    <a:pt x="464" y="1842"/>
                    <a:pt x="468" y="1842"/>
                    <a:pt x="480" y="1845"/>
                  </a:cubicBezTo>
                  <a:lnTo>
                    <a:pt x="490" y="1845"/>
                  </a:lnTo>
                  <a:cubicBezTo>
                    <a:pt x="490" y="1797"/>
                    <a:pt x="493" y="1779"/>
                    <a:pt x="497" y="1779"/>
                  </a:cubicBezTo>
                  <a:cubicBezTo>
                    <a:pt x="502" y="1779"/>
                    <a:pt x="508" y="1814"/>
                    <a:pt x="508" y="1848"/>
                  </a:cubicBezTo>
                  <a:cubicBezTo>
                    <a:pt x="512" y="1908"/>
                    <a:pt x="512" y="1908"/>
                    <a:pt x="518" y="1908"/>
                  </a:cubicBezTo>
                  <a:cubicBezTo>
                    <a:pt x="522" y="1860"/>
                    <a:pt x="527" y="1843"/>
                    <a:pt x="531" y="1843"/>
                  </a:cubicBezTo>
                  <a:cubicBezTo>
                    <a:pt x="537" y="1843"/>
                    <a:pt x="543" y="1879"/>
                    <a:pt x="543" y="1914"/>
                  </a:cubicBezTo>
                  <a:lnTo>
                    <a:pt x="549" y="1914"/>
                  </a:lnTo>
                  <a:cubicBezTo>
                    <a:pt x="552" y="1866"/>
                    <a:pt x="556" y="1857"/>
                    <a:pt x="560" y="1857"/>
                  </a:cubicBezTo>
                  <a:cubicBezTo>
                    <a:pt x="560" y="1857"/>
                    <a:pt x="561" y="1857"/>
                    <a:pt x="562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68" y="1761"/>
                    <a:pt x="571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4" y="1801"/>
                    <a:pt x="596" y="1801"/>
                  </a:cubicBezTo>
                  <a:cubicBezTo>
                    <a:pt x="612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6" y="1777"/>
                    <a:pt x="627" y="1763"/>
                    <a:pt x="629" y="1763"/>
                  </a:cubicBezTo>
                  <a:cubicBezTo>
                    <a:pt x="630" y="1763"/>
                    <a:pt x="631" y="1777"/>
                    <a:pt x="631" y="1808"/>
                  </a:cubicBezTo>
                  <a:cubicBezTo>
                    <a:pt x="632" y="1838"/>
                    <a:pt x="636" y="1853"/>
                    <a:pt x="641" y="1853"/>
                  </a:cubicBezTo>
                  <a:cubicBezTo>
                    <a:pt x="645" y="1853"/>
                    <a:pt x="649" y="1839"/>
                    <a:pt x="653" y="1811"/>
                  </a:cubicBezTo>
                  <a:lnTo>
                    <a:pt x="659" y="1811"/>
                  </a:lnTo>
                  <a:cubicBezTo>
                    <a:pt x="660" y="1871"/>
                    <a:pt x="664" y="1900"/>
                    <a:pt x="667" y="1900"/>
                  </a:cubicBezTo>
                  <a:cubicBezTo>
                    <a:pt x="670" y="1900"/>
                    <a:pt x="673" y="1871"/>
                    <a:pt x="674" y="1814"/>
                  </a:cubicBezTo>
                  <a:cubicBezTo>
                    <a:pt x="674" y="1873"/>
                    <a:pt x="678" y="1873"/>
                    <a:pt x="681" y="1873"/>
                  </a:cubicBezTo>
                  <a:cubicBezTo>
                    <a:pt x="684" y="1844"/>
                    <a:pt x="688" y="1830"/>
                    <a:pt x="692" y="1830"/>
                  </a:cubicBezTo>
                  <a:cubicBezTo>
                    <a:pt x="696" y="1830"/>
                    <a:pt x="700" y="1846"/>
                    <a:pt x="700" y="1877"/>
                  </a:cubicBezTo>
                  <a:lnTo>
                    <a:pt x="703" y="1877"/>
                  </a:lnTo>
                  <a:cubicBezTo>
                    <a:pt x="706" y="1817"/>
                    <a:pt x="709" y="1817"/>
                    <a:pt x="712" y="1817"/>
                  </a:cubicBezTo>
                  <a:cubicBezTo>
                    <a:pt x="713" y="1818"/>
                    <a:pt x="713" y="1818"/>
                    <a:pt x="714" y="1818"/>
                  </a:cubicBezTo>
                  <a:cubicBezTo>
                    <a:pt x="716" y="1818"/>
                    <a:pt x="719" y="1809"/>
                    <a:pt x="721" y="1761"/>
                  </a:cubicBezTo>
                  <a:cubicBezTo>
                    <a:pt x="725" y="1701"/>
                    <a:pt x="728" y="1701"/>
                    <a:pt x="728" y="1701"/>
                  </a:cubicBezTo>
                  <a:lnTo>
                    <a:pt x="728" y="1701"/>
                  </a:lnTo>
                  <a:cubicBezTo>
                    <a:pt x="728" y="1742"/>
                    <a:pt x="728" y="1779"/>
                    <a:pt x="725" y="1820"/>
                  </a:cubicBezTo>
                  <a:cubicBezTo>
                    <a:pt x="722" y="1844"/>
                    <a:pt x="722" y="1858"/>
                    <a:pt x="724" y="1858"/>
                  </a:cubicBezTo>
                  <a:cubicBezTo>
                    <a:pt x="726" y="1858"/>
                    <a:pt x="732" y="1831"/>
                    <a:pt x="737" y="1764"/>
                  </a:cubicBezTo>
                  <a:cubicBezTo>
                    <a:pt x="742" y="1704"/>
                    <a:pt x="744" y="1674"/>
                    <a:pt x="745" y="1674"/>
                  </a:cubicBezTo>
                  <a:lnTo>
                    <a:pt x="745" y="1674"/>
                  </a:lnTo>
                  <a:cubicBezTo>
                    <a:pt x="745" y="1674"/>
                    <a:pt x="743" y="1704"/>
                    <a:pt x="740" y="1764"/>
                  </a:cubicBezTo>
                  <a:cubicBezTo>
                    <a:pt x="738" y="1806"/>
                    <a:pt x="736" y="1847"/>
                    <a:pt x="737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7" y="1823"/>
                    <a:pt x="747" y="1764"/>
                  </a:cubicBezTo>
                  <a:lnTo>
                    <a:pt x="756" y="1764"/>
                  </a:lnTo>
                  <a:cubicBezTo>
                    <a:pt x="762" y="1826"/>
                    <a:pt x="765" y="1826"/>
                    <a:pt x="768" y="1826"/>
                  </a:cubicBezTo>
                  <a:cubicBezTo>
                    <a:pt x="770" y="1797"/>
                    <a:pt x="771" y="1782"/>
                    <a:pt x="772" y="1782"/>
                  </a:cubicBezTo>
                  <a:cubicBezTo>
                    <a:pt x="772" y="1782"/>
                    <a:pt x="773" y="1797"/>
                    <a:pt x="775" y="1826"/>
                  </a:cubicBezTo>
                  <a:cubicBezTo>
                    <a:pt x="775" y="1851"/>
                    <a:pt x="775" y="1866"/>
                    <a:pt x="776" y="1866"/>
                  </a:cubicBezTo>
                  <a:cubicBezTo>
                    <a:pt x="777" y="1866"/>
                    <a:pt x="778" y="1837"/>
                    <a:pt x="778" y="1767"/>
                  </a:cubicBezTo>
                  <a:cubicBezTo>
                    <a:pt x="779" y="1739"/>
                    <a:pt x="781" y="1725"/>
                    <a:pt x="783" y="1725"/>
                  </a:cubicBezTo>
                  <a:cubicBezTo>
                    <a:pt x="784" y="1725"/>
                    <a:pt x="786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90" y="1869"/>
                    <a:pt x="790" y="1854"/>
                    <a:pt x="790" y="1830"/>
                  </a:cubicBezTo>
                  <a:cubicBezTo>
                    <a:pt x="794" y="1770"/>
                    <a:pt x="797" y="1770"/>
                    <a:pt x="797" y="1770"/>
                  </a:cubicBezTo>
                  <a:cubicBezTo>
                    <a:pt x="797" y="1830"/>
                    <a:pt x="825" y="1833"/>
                    <a:pt x="853" y="1839"/>
                  </a:cubicBezTo>
                  <a:cubicBezTo>
                    <a:pt x="856" y="1798"/>
                    <a:pt x="859" y="1761"/>
                    <a:pt x="859" y="1720"/>
                  </a:cubicBezTo>
                  <a:cubicBezTo>
                    <a:pt x="859" y="1671"/>
                    <a:pt x="859" y="1652"/>
                    <a:pt x="860" y="1652"/>
                  </a:cubicBezTo>
                  <a:cubicBezTo>
                    <a:pt x="860" y="1652"/>
                    <a:pt x="861" y="1686"/>
                    <a:pt x="862" y="1720"/>
                  </a:cubicBezTo>
                  <a:cubicBezTo>
                    <a:pt x="864" y="1810"/>
                    <a:pt x="866" y="1854"/>
                    <a:pt x="868" y="1854"/>
                  </a:cubicBezTo>
                  <a:cubicBezTo>
                    <a:pt x="870" y="1854"/>
                    <a:pt x="870" y="1810"/>
                    <a:pt x="869" y="1723"/>
                  </a:cubicBezTo>
                  <a:cubicBezTo>
                    <a:pt x="867" y="1663"/>
                    <a:pt x="866" y="1634"/>
                    <a:pt x="867" y="1634"/>
                  </a:cubicBezTo>
                  <a:lnTo>
                    <a:pt x="867" y="1634"/>
                  </a:lnTo>
                  <a:cubicBezTo>
                    <a:pt x="867" y="1634"/>
                    <a:pt x="869" y="1663"/>
                    <a:pt x="872" y="1723"/>
                  </a:cubicBezTo>
                  <a:cubicBezTo>
                    <a:pt x="873" y="1753"/>
                    <a:pt x="874" y="1768"/>
                    <a:pt x="875" y="1768"/>
                  </a:cubicBezTo>
                  <a:cubicBezTo>
                    <a:pt x="876" y="1768"/>
                    <a:pt x="877" y="1753"/>
                    <a:pt x="878" y="1723"/>
                  </a:cubicBezTo>
                  <a:cubicBezTo>
                    <a:pt x="878" y="1693"/>
                    <a:pt x="879" y="1678"/>
                    <a:pt x="880" y="1678"/>
                  </a:cubicBezTo>
                  <a:cubicBezTo>
                    <a:pt x="881" y="1678"/>
                    <a:pt x="881" y="1693"/>
                    <a:pt x="881" y="1723"/>
                  </a:cubicBezTo>
                  <a:cubicBezTo>
                    <a:pt x="884" y="1765"/>
                    <a:pt x="886" y="1807"/>
                    <a:pt x="887" y="1807"/>
                  </a:cubicBezTo>
                  <a:cubicBezTo>
                    <a:pt x="887" y="1807"/>
                    <a:pt x="888" y="1800"/>
                    <a:pt x="888" y="1783"/>
                  </a:cubicBezTo>
                  <a:cubicBezTo>
                    <a:pt x="888" y="1783"/>
                    <a:pt x="891" y="1783"/>
                    <a:pt x="894" y="1842"/>
                  </a:cubicBezTo>
                  <a:cubicBezTo>
                    <a:pt x="895" y="1860"/>
                    <a:pt x="896" y="1867"/>
                    <a:pt x="897" y="1867"/>
                  </a:cubicBezTo>
                  <a:cubicBezTo>
                    <a:pt x="899" y="1867"/>
                    <a:pt x="901" y="1827"/>
                    <a:pt x="903" y="1786"/>
                  </a:cubicBezTo>
                  <a:cubicBezTo>
                    <a:pt x="908" y="1728"/>
                    <a:pt x="911" y="1699"/>
                    <a:pt x="913" y="1699"/>
                  </a:cubicBezTo>
                  <a:cubicBezTo>
                    <a:pt x="914" y="1699"/>
                    <a:pt x="914" y="1728"/>
                    <a:pt x="913" y="1786"/>
                  </a:cubicBezTo>
                  <a:cubicBezTo>
                    <a:pt x="910" y="1832"/>
                    <a:pt x="911" y="1852"/>
                    <a:pt x="913" y="1852"/>
                  </a:cubicBezTo>
                  <a:cubicBezTo>
                    <a:pt x="917" y="1852"/>
                    <a:pt x="924" y="1802"/>
                    <a:pt x="928" y="1729"/>
                  </a:cubicBezTo>
                  <a:cubicBezTo>
                    <a:pt x="930" y="1662"/>
                    <a:pt x="931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1" y="1732"/>
                    <a:pt x="931" y="1732"/>
                  </a:cubicBezTo>
                  <a:cubicBezTo>
                    <a:pt x="935" y="1732"/>
                    <a:pt x="938" y="1732"/>
                    <a:pt x="938" y="1792"/>
                  </a:cubicBezTo>
                  <a:cubicBezTo>
                    <a:pt x="938" y="1792"/>
                    <a:pt x="941" y="1792"/>
                    <a:pt x="947" y="1732"/>
                  </a:cubicBezTo>
                  <a:cubicBezTo>
                    <a:pt x="949" y="1689"/>
                    <a:pt x="952" y="1670"/>
                    <a:pt x="955" y="1670"/>
                  </a:cubicBezTo>
                  <a:cubicBezTo>
                    <a:pt x="960" y="1670"/>
                    <a:pt x="964" y="1721"/>
                    <a:pt x="966" y="1795"/>
                  </a:cubicBezTo>
                  <a:lnTo>
                    <a:pt x="972" y="1736"/>
                  </a:lnTo>
                  <a:cubicBezTo>
                    <a:pt x="974" y="1664"/>
                    <a:pt x="976" y="1614"/>
                    <a:pt x="977" y="1614"/>
                  </a:cubicBezTo>
                  <a:cubicBezTo>
                    <a:pt x="978" y="1614"/>
                    <a:pt x="978" y="1633"/>
                    <a:pt x="978" y="1679"/>
                  </a:cubicBezTo>
                  <a:lnTo>
                    <a:pt x="978" y="1739"/>
                  </a:lnTo>
                  <a:cubicBezTo>
                    <a:pt x="980" y="1694"/>
                    <a:pt x="982" y="1675"/>
                    <a:pt x="985" y="1675"/>
                  </a:cubicBezTo>
                  <a:cubicBezTo>
                    <a:pt x="989" y="1675"/>
                    <a:pt x="994" y="1726"/>
                    <a:pt x="994" y="1798"/>
                  </a:cubicBezTo>
                  <a:cubicBezTo>
                    <a:pt x="994" y="1858"/>
                    <a:pt x="994" y="1858"/>
                    <a:pt x="997" y="1858"/>
                  </a:cubicBezTo>
                  <a:lnTo>
                    <a:pt x="997" y="1798"/>
                  </a:lnTo>
                  <a:cubicBezTo>
                    <a:pt x="997" y="1761"/>
                    <a:pt x="997" y="1720"/>
                    <a:pt x="1000" y="1682"/>
                  </a:cubicBezTo>
                  <a:cubicBezTo>
                    <a:pt x="1004" y="1682"/>
                    <a:pt x="1007" y="1682"/>
                    <a:pt x="1007" y="1742"/>
                  </a:cubicBezTo>
                  <a:cubicBezTo>
                    <a:pt x="1009" y="1784"/>
                    <a:pt x="1011" y="1826"/>
                    <a:pt x="1012" y="1826"/>
                  </a:cubicBezTo>
                  <a:cubicBezTo>
                    <a:pt x="1013" y="1826"/>
                    <a:pt x="1013" y="1819"/>
                    <a:pt x="1013" y="1801"/>
                  </a:cubicBezTo>
                  <a:cubicBezTo>
                    <a:pt x="1013" y="1801"/>
                    <a:pt x="1016" y="1801"/>
                    <a:pt x="1019" y="1861"/>
                  </a:cubicBezTo>
                  <a:lnTo>
                    <a:pt x="1032" y="1864"/>
                  </a:lnTo>
                  <a:cubicBezTo>
                    <a:pt x="1033" y="1834"/>
                    <a:pt x="1036" y="1819"/>
                    <a:pt x="1038" y="1819"/>
                  </a:cubicBezTo>
                  <a:cubicBezTo>
                    <a:pt x="1040" y="1819"/>
                    <a:pt x="1041" y="1834"/>
                    <a:pt x="1041" y="1864"/>
                  </a:cubicBezTo>
                  <a:cubicBezTo>
                    <a:pt x="1041" y="1864"/>
                    <a:pt x="1047" y="1864"/>
                    <a:pt x="1051" y="1808"/>
                  </a:cubicBezTo>
                  <a:cubicBezTo>
                    <a:pt x="1057" y="1808"/>
                    <a:pt x="1060" y="1808"/>
                    <a:pt x="1060" y="1867"/>
                  </a:cubicBezTo>
                  <a:cubicBezTo>
                    <a:pt x="1060" y="1897"/>
                    <a:pt x="1060" y="1912"/>
                    <a:pt x="1060" y="1912"/>
                  </a:cubicBezTo>
                  <a:cubicBezTo>
                    <a:pt x="1061" y="1912"/>
                    <a:pt x="1061" y="1897"/>
                    <a:pt x="1063" y="1867"/>
                  </a:cubicBezTo>
                  <a:cubicBezTo>
                    <a:pt x="1063" y="1819"/>
                    <a:pt x="1065" y="1810"/>
                    <a:pt x="1068" y="1810"/>
                  </a:cubicBezTo>
                  <a:cubicBezTo>
                    <a:pt x="1068" y="1810"/>
                    <a:pt x="1069" y="1810"/>
                    <a:pt x="1069" y="1811"/>
                  </a:cubicBezTo>
                  <a:lnTo>
                    <a:pt x="1076" y="1811"/>
                  </a:lnTo>
                  <a:cubicBezTo>
                    <a:pt x="1076" y="1751"/>
                    <a:pt x="1076" y="1751"/>
                    <a:pt x="1079" y="1751"/>
                  </a:cubicBezTo>
                  <a:cubicBezTo>
                    <a:pt x="1082" y="1751"/>
                    <a:pt x="1091" y="1814"/>
                    <a:pt x="1094" y="1814"/>
                  </a:cubicBezTo>
                  <a:cubicBezTo>
                    <a:pt x="1104" y="1814"/>
                    <a:pt x="1104" y="1814"/>
                    <a:pt x="1101" y="1754"/>
                  </a:cubicBezTo>
                  <a:cubicBezTo>
                    <a:pt x="1099" y="1754"/>
                    <a:pt x="1098" y="1728"/>
                    <a:pt x="1099" y="1728"/>
                  </a:cubicBezTo>
                  <a:lnTo>
                    <a:pt x="1099" y="1728"/>
                  </a:lnTo>
                  <a:cubicBezTo>
                    <a:pt x="1100" y="1728"/>
                    <a:pt x="1102" y="1735"/>
                    <a:pt x="1104" y="1754"/>
                  </a:cubicBezTo>
                  <a:cubicBezTo>
                    <a:pt x="1107" y="1754"/>
                    <a:pt x="1116" y="1817"/>
                    <a:pt x="1126" y="1817"/>
                  </a:cubicBezTo>
                  <a:cubicBezTo>
                    <a:pt x="1128" y="1818"/>
                    <a:pt x="1130" y="1818"/>
                    <a:pt x="1132" y="1818"/>
                  </a:cubicBezTo>
                  <a:cubicBezTo>
                    <a:pt x="1138" y="1818"/>
                    <a:pt x="1138" y="1809"/>
                    <a:pt x="1138" y="1761"/>
                  </a:cubicBezTo>
                  <a:cubicBezTo>
                    <a:pt x="1137" y="1701"/>
                    <a:pt x="1137" y="1671"/>
                    <a:pt x="1137" y="1671"/>
                  </a:cubicBezTo>
                  <a:lnTo>
                    <a:pt x="1137" y="1671"/>
                  </a:lnTo>
                  <a:cubicBezTo>
                    <a:pt x="1138" y="1671"/>
                    <a:pt x="1140" y="1701"/>
                    <a:pt x="1141" y="1761"/>
                  </a:cubicBezTo>
                  <a:cubicBezTo>
                    <a:pt x="1145" y="1830"/>
                    <a:pt x="1148" y="1859"/>
                    <a:pt x="1149" y="1859"/>
                  </a:cubicBezTo>
                  <a:cubicBezTo>
                    <a:pt x="1150" y="1859"/>
                    <a:pt x="1151" y="1845"/>
                    <a:pt x="1151" y="1820"/>
                  </a:cubicBezTo>
                  <a:cubicBezTo>
                    <a:pt x="1153" y="1772"/>
                    <a:pt x="1154" y="1763"/>
                    <a:pt x="1156" y="1763"/>
                  </a:cubicBezTo>
                  <a:cubicBezTo>
                    <a:pt x="1156" y="1763"/>
                    <a:pt x="1156" y="1763"/>
                    <a:pt x="1157" y="1764"/>
                  </a:cubicBezTo>
                  <a:cubicBezTo>
                    <a:pt x="1157" y="1792"/>
                    <a:pt x="1158" y="1807"/>
                    <a:pt x="1159" y="1807"/>
                  </a:cubicBezTo>
                  <a:cubicBezTo>
                    <a:pt x="1161" y="1807"/>
                    <a:pt x="1163" y="1793"/>
                    <a:pt x="1166" y="1764"/>
                  </a:cubicBezTo>
                  <a:cubicBezTo>
                    <a:pt x="1170" y="1764"/>
                    <a:pt x="1170" y="1764"/>
                    <a:pt x="1170" y="1823"/>
                  </a:cubicBezTo>
                  <a:lnTo>
                    <a:pt x="1176" y="1823"/>
                  </a:lnTo>
                  <a:cubicBezTo>
                    <a:pt x="1178" y="1776"/>
                    <a:pt x="1183" y="1758"/>
                    <a:pt x="1188" y="1758"/>
                  </a:cubicBezTo>
                  <a:cubicBezTo>
                    <a:pt x="1195" y="1758"/>
                    <a:pt x="1202" y="1794"/>
                    <a:pt x="1204" y="1830"/>
                  </a:cubicBezTo>
                  <a:cubicBezTo>
                    <a:pt x="1204" y="1830"/>
                    <a:pt x="1207" y="1830"/>
                    <a:pt x="1210" y="1770"/>
                  </a:cubicBezTo>
                  <a:cubicBezTo>
                    <a:pt x="1212" y="1712"/>
                    <a:pt x="1213" y="1683"/>
                    <a:pt x="1215" y="1683"/>
                  </a:cubicBezTo>
                  <a:cubicBezTo>
                    <a:pt x="1216" y="1683"/>
                    <a:pt x="1217" y="1712"/>
                    <a:pt x="1217" y="1770"/>
                  </a:cubicBezTo>
                  <a:cubicBezTo>
                    <a:pt x="1217" y="1830"/>
                    <a:pt x="1217" y="1859"/>
                    <a:pt x="1217" y="1859"/>
                  </a:cubicBezTo>
                  <a:cubicBezTo>
                    <a:pt x="1217" y="1859"/>
                    <a:pt x="1218" y="1830"/>
                    <a:pt x="1220" y="1770"/>
                  </a:cubicBezTo>
                  <a:cubicBezTo>
                    <a:pt x="1221" y="1747"/>
                    <a:pt x="1224" y="1733"/>
                    <a:pt x="1228" y="1733"/>
                  </a:cubicBezTo>
                  <a:cubicBezTo>
                    <a:pt x="1233" y="1733"/>
                    <a:pt x="1237" y="1762"/>
                    <a:pt x="1235" y="1833"/>
                  </a:cubicBezTo>
                  <a:lnTo>
                    <a:pt x="1235" y="1952"/>
                  </a:lnTo>
                  <a:cubicBezTo>
                    <a:pt x="1239" y="1892"/>
                    <a:pt x="1242" y="1892"/>
                    <a:pt x="1242" y="1892"/>
                  </a:cubicBezTo>
                  <a:cubicBezTo>
                    <a:pt x="1242" y="1844"/>
                    <a:pt x="1244" y="1835"/>
                    <a:pt x="1250" y="1835"/>
                  </a:cubicBezTo>
                  <a:cubicBezTo>
                    <a:pt x="1251" y="1835"/>
                    <a:pt x="1252" y="1835"/>
                    <a:pt x="1254" y="1836"/>
                  </a:cubicBezTo>
                  <a:cubicBezTo>
                    <a:pt x="1260" y="1836"/>
                    <a:pt x="1273" y="1779"/>
                    <a:pt x="1279" y="1779"/>
                  </a:cubicBezTo>
                  <a:cubicBezTo>
                    <a:pt x="1286" y="1779"/>
                    <a:pt x="1295" y="1783"/>
                    <a:pt x="1298" y="1842"/>
                  </a:cubicBezTo>
                  <a:cubicBezTo>
                    <a:pt x="1301" y="1842"/>
                    <a:pt x="1304" y="1842"/>
                    <a:pt x="1311" y="1786"/>
                  </a:cubicBezTo>
                  <a:cubicBezTo>
                    <a:pt x="1312" y="1756"/>
                    <a:pt x="1315" y="1741"/>
                    <a:pt x="1316" y="1741"/>
                  </a:cubicBezTo>
                  <a:cubicBezTo>
                    <a:pt x="1318" y="1741"/>
                    <a:pt x="1320" y="1756"/>
                    <a:pt x="1320" y="1786"/>
                  </a:cubicBezTo>
                  <a:lnTo>
                    <a:pt x="1323" y="1786"/>
                  </a:lnTo>
                  <a:cubicBezTo>
                    <a:pt x="1329" y="1729"/>
                    <a:pt x="1333" y="1729"/>
                    <a:pt x="1333" y="1729"/>
                  </a:cubicBezTo>
                  <a:cubicBezTo>
                    <a:pt x="1333" y="1771"/>
                    <a:pt x="1334" y="1813"/>
                    <a:pt x="1336" y="1813"/>
                  </a:cubicBezTo>
                  <a:cubicBezTo>
                    <a:pt x="1337" y="1813"/>
                    <a:pt x="1338" y="1806"/>
                    <a:pt x="1339" y="1789"/>
                  </a:cubicBezTo>
                  <a:cubicBezTo>
                    <a:pt x="1339" y="1729"/>
                    <a:pt x="1342" y="1729"/>
                    <a:pt x="1348" y="1729"/>
                  </a:cubicBezTo>
                  <a:cubicBezTo>
                    <a:pt x="1352" y="1763"/>
                    <a:pt x="1386" y="1783"/>
                    <a:pt x="1416" y="1783"/>
                  </a:cubicBezTo>
                  <a:cubicBezTo>
                    <a:pt x="1438" y="1783"/>
                    <a:pt x="1458" y="1771"/>
                    <a:pt x="1458" y="1745"/>
                  </a:cubicBezTo>
                  <a:lnTo>
                    <a:pt x="1467" y="1748"/>
                  </a:lnTo>
                  <a:lnTo>
                    <a:pt x="1477" y="1748"/>
                  </a:lnTo>
                  <a:cubicBezTo>
                    <a:pt x="1477" y="1799"/>
                    <a:pt x="1480" y="1818"/>
                    <a:pt x="1484" y="1818"/>
                  </a:cubicBezTo>
                  <a:cubicBezTo>
                    <a:pt x="1489" y="1818"/>
                    <a:pt x="1496" y="1785"/>
                    <a:pt x="1502" y="1751"/>
                  </a:cubicBezTo>
                  <a:cubicBezTo>
                    <a:pt x="1505" y="1695"/>
                    <a:pt x="1508" y="1695"/>
                    <a:pt x="1511" y="1695"/>
                  </a:cubicBezTo>
                  <a:cubicBezTo>
                    <a:pt x="1511" y="1765"/>
                    <a:pt x="1514" y="1793"/>
                    <a:pt x="1518" y="1793"/>
                  </a:cubicBezTo>
                  <a:cubicBezTo>
                    <a:pt x="1521" y="1793"/>
                    <a:pt x="1524" y="1779"/>
                    <a:pt x="1527" y="1754"/>
                  </a:cubicBezTo>
                  <a:cubicBezTo>
                    <a:pt x="1528" y="1697"/>
                    <a:pt x="1530" y="1668"/>
                    <a:pt x="1531" y="1668"/>
                  </a:cubicBezTo>
                  <a:cubicBezTo>
                    <a:pt x="1532" y="1668"/>
                    <a:pt x="1533" y="1698"/>
                    <a:pt x="1533" y="1757"/>
                  </a:cubicBezTo>
                  <a:cubicBezTo>
                    <a:pt x="1533" y="1810"/>
                    <a:pt x="1534" y="1839"/>
                    <a:pt x="1536" y="1839"/>
                  </a:cubicBezTo>
                  <a:cubicBezTo>
                    <a:pt x="1539" y="1839"/>
                    <a:pt x="1542" y="1796"/>
                    <a:pt x="1546" y="1698"/>
                  </a:cubicBezTo>
                  <a:cubicBezTo>
                    <a:pt x="1547" y="1670"/>
                    <a:pt x="1548" y="1656"/>
                    <a:pt x="1549" y="1656"/>
                  </a:cubicBezTo>
                  <a:cubicBezTo>
                    <a:pt x="1550" y="1656"/>
                    <a:pt x="1550" y="1671"/>
                    <a:pt x="1552" y="1701"/>
                  </a:cubicBezTo>
                  <a:cubicBezTo>
                    <a:pt x="1554" y="1771"/>
                    <a:pt x="1556" y="1800"/>
                    <a:pt x="1557" y="1800"/>
                  </a:cubicBezTo>
                  <a:cubicBezTo>
                    <a:pt x="1558" y="1800"/>
                    <a:pt x="1558" y="1785"/>
                    <a:pt x="1558" y="1761"/>
                  </a:cubicBezTo>
                  <a:cubicBezTo>
                    <a:pt x="1560" y="1701"/>
                    <a:pt x="1561" y="1671"/>
                    <a:pt x="1563" y="1671"/>
                  </a:cubicBezTo>
                  <a:cubicBezTo>
                    <a:pt x="1564" y="1671"/>
                    <a:pt x="1566" y="1701"/>
                    <a:pt x="1568" y="1761"/>
                  </a:cubicBezTo>
                  <a:cubicBezTo>
                    <a:pt x="1571" y="1821"/>
                    <a:pt x="1572" y="1850"/>
                    <a:pt x="1573" y="1850"/>
                  </a:cubicBezTo>
                  <a:cubicBezTo>
                    <a:pt x="1575" y="1850"/>
                    <a:pt x="1575" y="1821"/>
                    <a:pt x="1577" y="1764"/>
                  </a:cubicBezTo>
                  <a:cubicBezTo>
                    <a:pt x="1579" y="1705"/>
                    <a:pt x="1582" y="1676"/>
                    <a:pt x="1586" y="1676"/>
                  </a:cubicBezTo>
                  <a:cubicBezTo>
                    <a:pt x="1590" y="1676"/>
                    <a:pt x="1594" y="1705"/>
                    <a:pt x="1596" y="1764"/>
                  </a:cubicBezTo>
                  <a:cubicBezTo>
                    <a:pt x="1598" y="1766"/>
                    <a:pt x="1600" y="1793"/>
                    <a:pt x="1601" y="1793"/>
                  </a:cubicBezTo>
                  <a:cubicBezTo>
                    <a:pt x="1602" y="1793"/>
                    <a:pt x="1602" y="1787"/>
                    <a:pt x="1602" y="1767"/>
                  </a:cubicBezTo>
                  <a:lnTo>
                    <a:pt x="1605" y="1826"/>
                  </a:lnTo>
                  <a:lnTo>
                    <a:pt x="1611" y="1826"/>
                  </a:lnTo>
                  <a:lnTo>
                    <a:pt x="1611" y="1767"/>
                  </a:lnTo>
                  <a:cubicBezTo>
                    <a:pt x="1615" y="1767"/>
                    <a:pt x="1633" y="1830"/>
                    <a:pt x="1655" y="1833"/>
                  </a:cubicBezTo>
                  <a:cubicBezTo>
                    <a:pt x="1664" y="1834"/>
                    <a:pt x="1671" y="1835"/>
                    <a:pt x="1676" y="1835"/>
                  </a:cubicBezTo>
                  <a:cubicBezTo>
                    <a:pt x="1692" y="1835"/>
                    <a:pt x="1695" y="1824"/>
                    <a:pt x="1693" y="1779"/>
                  </a:cubicBezTo>
                  <a:cubicBezTo>
                    <a:pt x="1691" y="1720"/>
                    <a:pt x="1692" y="1690"/>
                    <a:pt x="1694" y="1690"/>
                  </a:cubicBezTo>
                  <a:cubicBezTo>
                    <a:pt x="1695" y="1690"/>
                    <a:pt x="1698" y="1720"/>
                    <a:pt x="1699" y="1779"/>
                  </a:cubicBezTo>
                  <a:cubicBezTo>
                    <a:pt x="1702" y="1779"/>
                    <a:pt x="1709" y="1839"/>
                    <a:pt x="1715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1" y="1902"/>
                  </a:lnTo>
                  <a:cubicBezTo>
                    <a:pt x="1734" y="1835"/>
                    <a:pt x="1742" y="1808"/>
                    <a:pt x="1750" y="1808"/>
                  </a:cubicBezTo>
                  <a:cubicBezTo>
                    <a:pt x="1755" y="1808"/>
                    <a:pt x="1761" y="1823"/>
                    <a:pt x="1765" y="1848"/>
                  </a:cubicBezTo>
                  <a:cubicBezTo>
                    <a:pt x="1771" y="1848"/>
                    <a:pt x="1774" y="1848"/>
                    <a:pt x="1781" y="1792"/>
                  </a:cubicBezTo>
                  <a:cubicBezTo>
                    <a:pt x="1784" y="1762"/>
                    <a:pt x="1785" y="1747"/>
                    <a:pt x="1787" y="1747"/>
                  </a:cubicBezTo>
                  <a:cubicBezTo>
                    <a:pt x="1788" y="1747"/>
                    <a:pt x="1789" y="1762"/>
                    <a:pt x="1790" y="1792"/>
                  </a:cubicBezTo>
                  <a:cubicBezTo>
                    <a:pt x="1790" y="1827"/>
                    <a:pt x="1797" y="1863"/>
                    <a:pt x="1802" y="1863"/>
                  </a:cubicBezTo>
                  <a:cubicBezTo>
                    <a:pt x="1806" y="1863"/>
                    <a:pt x="1809" y="1845"/>
                    <a:pt x="1809" y="1795"/>
                  </a:cubicBezTo>
                  <a:lnTo>
                    <a:pt x="1812" y="1855"/>
                  </a:lnTo>
                  <a:cubicBezTo>
                    <a:pt x="1813" y="1872"/>
                    <a:pt x="1814" y="1879"/>
                    <a:pt x="1815" y="1879"/>
                  </a:cubicBezTo>
                  <a:cubicBezTo>
                    <a:pt x="1817" y="1879"/>
                    <a:pt x="1818" y="1837"/>
                    <a:pt x="1818" y="1795"/>
                  </a:cubicBezTo>
                  <a:cubicBezTo>
                    <a:pt x="1818" y="1743"/>
                    <a:pt x="1819" y="1715"/>
                    <a:pt x="1820" y="1715"/>
                  </a:cubicBezTo>
                  <a:cubicBezTo>
                    <a:pt x="1821" y="1715"/>
                    <a:pt x="1823" y="1759"/>
                    <a:pt x="1825" y="1858"/>
                  </a:cubicBezTo>
                  <a:cubicBezTo>
                    <a:pt x="1825" y="1926"/>
                    <a:pt x="1826" y="1954"/>
                    <a:pt x="1827" y="1954"/>
                  </a:cubicBezTo>
                  <a:cubicBezTo>
                    <a:pt x="1827" y="1954"/>
                    <a:pt x="1828" y="1940"/>
                    <a:pt x="1828" y="1917"/>
                  </a:cubicBezTo>
                  <a:cubicBezTo>
                    <a:pt x="1830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7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7" y="1682"/>
                    <a:pt x="1850" y="1682"/>
                  </a:cubicBezTo>
                  <a:cubicBezTo>
                    <a:pt x="1850" y="1742"/>
                    <a:pt x="1850" y="1742"/>
                    <a:pt x="1847" y="1801"/>
                  </a:cubicBezTo>
                  <a:lnTo>
                    <a:pt x="1853" y="1801"/>
                  </a:lnTo>
                  <a:cubicBezTo>
                    <a:pt x="1859" y="1842"/>
                    <a:pt x="1862" y="1880"/>
                    <a:pt x="1862" y="1920"/>
                  </a:cubicBezTo>
                  <a:cubicBezTo>
                    <a:pt x="1863" y="1945"/>
                    <a:pt x="1865" y="1960"/>
                    <a:pt x="1866" y="1960"/>
                  </a:cubicBezTo>
                  <a:cubicBezTo>
                    <a:pt x="1867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2" y="1745"/>
                  </a:cubicBezTo>
                  <a:cubicBezTo>
                    <a:pt x="1875" y="1745"/>
                    <a:pt x="1878" y="1745"/>
                    <a:pt x="1878" y="1804"/>
                  </a:cubicBezTo>
                  <a:cubicBezTo>
                    <a:pt x="1878" y="1864"/>
                    <a:pt x="1878" y="1864"/>
                    <a:pt x="1884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4" y="1864"/>
                    <a:pt x="1903" y="1691"/>
                    <a:pt x="1906" y="1573"/>
                  </a:cubicBezTo>
                  <a:cubicBezTo>
                    <a:pt x="1906" y="1513"/>
                    <a:pt x="1906" y="1483"/>
                    <a:pt x="1906" y="1483"/>
                  </a:cubicBezTo>
                  <a:cubicBezTo>
                    <a:pt x="1907" y="1483"/>
                    <a:pt x="1908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6" y="1606"/>
                    <a:pt x="1916" y="1606"/>
                  </a:cubicBezTo>
                  <a:lnTo>
                    <a:pt x="1916" y="1606"/>
                  </a:lnTo>
                  <a:cubicBezTo>
                    <a:pt x="1917" y="1606"/>
                    <a:pt x="1918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1" y="1811"/>
                    <a:pt x="1912" y="1841"/>
                    <a:pt x="1914" y="1841"/>
                  </a:cubicBezTo>
                  <a:cubicBezTo>
                    <a:pt x="1915" y="1841"/>
                    <a:pt x="1917" y="1811"/>
                    <a:pt x="1919" y="1751"/>
                  </a:cubicBezTo>
                  <a:cubicBezTo>
                    <a:pt x="1920" y="1721"/>
                    <a:pt x="1921" y="1707"/>
                    <a:pt x="1922" y="1707"/>
                  </a:cubicBezTo>
                  <a:cubicBezTo>
                    <a:pt x="1922" y="1707"/>
                    <a:pt x="1923" y="1721"/>
                    <a:pt x="1925" y="1751"/>
                  </a:cubicBezTo>
                  <a:cubicBezTo>
                    <a:pt x="1927" y="1794"/>
                    <a:pt x="1929" y="1837"/>
                    <a:pt x="1930" y="1837"/>
                  </a:cubicBezTo>
                  <a:cubicBezTo>
                    <a:pt x="1931" y="1837"/>
                    <a:pt x="1931" y="1830"/>
                    <a:pt x="1931" y="1814"/>
                  </a:cubicBezTo>
                  <a:cubicBezTo>
                    <a:pt x="1931" y="1814"/>
                    <a:pt x="1937" y="1814"/>
                    <a:pt x="1941" y="1873"/>
                  </a:cubicBezTo>
                  <a:cubicBezTo>
                    <a:pt x="1947" y="1873"/>
                    <a:pt x="1950" y="1873"/>
                    <a:pt x="1950" y="1814"/>
                  </a:cubicBezTo>
                  <a:cubicBezTo>
                    <a:pt x="1950" y="1757"/>
                    <a:pt x="1953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2" y="1582"/>
                  </a:cubicBezTo>
                  <a:cubicBezTo>
                    <a:pt x="1974" y="1557"/>
                    <a:pt x="1976" y="1543"/>
                    <a:pt x="1977" y="1543"/>
                  </a:cubicBezTo>
                  <a:cubicBezTo>
                    <a:pt x="1979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8" y="1701"/>
                  </a:cubicBezTo>
                  <a:cubicBezTo>
                    <a:pt x="1988" y="1701"/>
                    <a:pt x="1991" y="1701"/>
                    <a:pt x="1994" y="1761"/>
                  </a:cubicBezTo>
                  <a:cubicBezTo>
                    <a:pt x="1995" y="1779"/>
                    <a:pt x="1995" y="1786"/>
                    <a:pt x="1996" y="1786"/>
                  </a:cubicBezTo>
                  <a:cubicBezTo>
                    <a:pt x="1997" y="1786"/>
                    <a:pt x="1997" y="1746"/>
                    <a:pt x="1997" y="1704"/>
                  </a:cubicBezTo>
                  <a:cubicBezTo>
                    <a:pt x="1997" y="1645"/>
                    <a:pt x="1997" y="1585"/>
                    <a:pt x="1997" y="1585"/>
                  </a:cubicBezTo>
                  <a:cubicBezTo>
                    <a:pt x="2000" y="1585"/>
                    <a:pt x="2003" y="1704"/>
                    <a:pt x="2003" y="1764"/>
                  </a:cubicBezTo>
                  <a:cubicBezTo>
                    <a:pt x="2005" y="1823"/>
                    <a:pt x="2006" y="1853"/>
                    <a:pt x="2006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8" y="1681"/>
                    <a:pt x="2011" y="1681"/>
                  </a:cubicBezTo>
                  <a:cubicBezTo>
                    <a:pt x="2012" y="1681"/>
                    <a:pt x="2014" y="1688"/>
                    <a:pt x="2016" y="1707"/>
                  </a:cubicBezTo>
                  <a:cubicBezTo>
                    <a:pt x="2022" y="1707"/>
                    <a:pt x="2028" y="1707"/>
                    <a:pt x="2025" y="1767"/>
                  </a:cubicBezTo>
                  <a:cubicBezTo>
                    <a:pt x="2026" y="1787"/>
                    <a:pt x="2028" y="1793"/>
                    <a:pt x="2029" y="1793"/>
                  </a:cubicBezTo>
                  <a:cubicBezTo>
                    <a:pt x="2032" y="1793"/>
                    <a:pt x="2035" y="1767"/>
                    <a:pt x="2035" y="1767"/>
                  </a:cubicBezTo>
                  <a:cubicBezTo>
                    <a:pt x="2036" y="1739"/>
                    <a:pt x="2038" y="1725"/>
                    <a:pt x="2040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8" y="1830"/>
                    <a:pt x="2062" y="1860"/>
                    <a:pt x="2064" y="1860"/>
                  </a:cubicBezTo>
                  <a:cubicBezTo>
                    <a:pt x="2066" y="1860"/>
                    <a:pt x="2066" y="1831"/>
                    <a:pt x="2066" y="1773"/>
                  </a:cubicBezTo>
                  <a:cubicBezTo>
                    <a:pt x="2066" y="1739"/>
                    <a:pt x="2066" y="1704"/>
                    <a:pt x="2066" y="1704"/>
                  </a:cubicBezTo>
                  <a:cubicBezTo>
                    <a:pt x="2067" y="1704"/>
                    <a:pt x="2068" y="1723"/>
                    <a:pt x="2069" y="1773"/>
                  </a:cubicBezTo>
                  <a:cubicBezTo>
                    <a:pt x="2070" y="1791"/>
                    <a:pt x="2071" y="1798"/>
                    <a:pt x="2072" y="1798"/>
                  </a:cubicBezTo>
                  <a:cubicBezTo>
                    <a:pt x="2074" y="1798"/>
                    <a:pt x="2077" y="1757"/>
                    <a:pt x="2082" y="1717"/>
                  </a:cubicBezTo>
                  <a:cubicBezTo>
                    <a:pt x="2085" y="1657"/>
                    <a:pt x="2085" y="1538"/>
                    <a:pt x="2085" y="1479"/>
                  </a:cubicBezTo>
                  <a:cubicBezTo>
                    <a:pt x="2085" y="1411"/>
                    <a:pt x="2085" y="1383"/>
                    <a:pt x="2086" y="1383"/>
                  </a:cubicBezTo>
                  <a:cubicBezTo>
                    <a:pt x="2087" y="1383"/>
                    <a:pt x="2088" y="1397"/>
                    <a:pt x="2091" y="1422"/>
                  </a:cubicBezTo>
                  <a:cubicBezTo>
                    <a:pt x="2094" y="1460"/>
                    <a:pt x="2097" y="1501"/>
                    <a:pt x="2097" y="1541"/>
                  </a:cubicBezTo>
                  <a:cubicBezTo>
                    <a:pt x="2097" y="1595"/>
                    <a:pt x="2095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1" y="1598"/>
                  </a:lnTo>
                  <a:cubicBezTo>
                    <a:pt x="2085" y="1638"/>
                    <a:pt x="2088" y="1679"/>
                    <a:pt x="2094" y="1717"/>
                  </a:cubicBezTo>
                  <a:cubicBezTo>
                    <a:pt x="2096" y="1747"/>
                    <a:pt x="2097" y="1762"/>
                    <a:pt x="2098" y="1762"/>
                  </a:cubicBezTo>
                  <a:cubicBezTo>
                    <a:pt x="2100" y="1762"/>
                    <a:pt x="2100" y="1748"/>
                    <a:pt x="2100" y="1720"/>
                  </a:cubicBezTo>
                  <a:cubicBezTo>
                    <a:pt x="2103" y="1779"/>
                    <a:pt x="2110" y="1779"/>
                    <a:pt x="2116" y="1779"/>
                  </a:cubicBezTo>
                  <a:cubicBezTo>
                    <a:pt x="2125" y="1779"/>
                    <a:pt x="2132" y="1783"/>
                    <a:pt x="2135" y="1842"/>
                  </a:cubicBezTo>
                  <a:cubicBezTo>
                    <a:pt x="2141" y="1842"/>
                    <a:pt x="2144" y="1842"/>
                    <a:pt x="2144" y="1783"/>
                  </a:cubicBezTo>
                  <a:cubicBezTo>
                    <a:pt x="2144" y="1715"/>
                    <a:pt x="2145" y="1687"/>
                    <a:pt x="2146" y="1687"/>
                  </a:cubicBezTo>
                  <a:cubicBezTo>
                    <a:pt x="2147" y="1687"/>
                    <a:pt x="2147" y="1701"/>
                    <a:pt x="2147" y="1726"/>
                  </a:cubicBezTo>
                  <a:cubicBezTo>
                    <a:pt x="2149" y="1799"/>
                    <a:pt x="2166" y="1853"/>
                    <a:pt x="2179" y="1853"/>
                  </a:cubicBezTo>
                  <a:cubicBezTo>
                    <a:pt x="2187" y="1853"/>
                    <a:pt x="2193" y="1835"/>
                    <a:pt x="2194" y="1792"/>
                  </a:cubicBezTo>
                  <a:lnTo>
                    <a:pt x="2201" y="1792"/>
                  </a:lnTo>
                  <a:cubicBezTo>
                    <a:pt x="2204" y="1823"/>
                    <a:pt x="2210" y="1838"/>
                    <a:pt x="2216" y="1838"/>
                  </a:cubicBezTo>
                  <a:cubicBezTo>
                    <a:pt x="2222" y="1838"/>
                    <a:pt x="2227" y="1824"/>
                    <a:pt x="2229" y="1795"/>
                  </a:cubicBezTo>
                  <a:lnTo>
                    <a:pt x="2238" y="1798"/>
                  </a:lnTo>
                  <a:cubicBezTo>
                    <a:pt x="2241" y="1828"/>
                    <a:pt x="2244" y="1843"/>
                    <a:pt x="2246" y="1843"/>
                  </a:cubicBezTo>
                  <a:cubicBezTo>
                    <a:pt x="2248" y="1843"/>
                    <a:pt x="2249" y="1828"/>
                    <a:pt x="2251" y="1798"/>
                  </a:cubicBezTo>
                  <a:cubicBezTo>
                    <a:pt x="2253" y="1756"/>
                    <a:pt x="2254" y="1715"/>
                    <a:pt x="2254" y="1715"/>
                  </a:cubicBezTo>
                  <a:cubicBezTo>
                    <a:pt x="2254" y="1715"/>
                    <a:pt x="2254" y="1722"/>
                    <a:pt x="2254" y="1739"/>
                  </a:cubicBezTo>
                  <a:cubicBezTo>
                    <a:pt x="2254" y="1798"/>
                    <a:pt x="2260" y="1798"/>
                    <a:pt x="2273" y="1801"/>
                  </a:cubicBezTo>
                  <a:cubicBezTo>
                    <a:pt x="2275" y="1802"/>
                    <a:pt x="2277" y="1802"/>
                    <a:pt x="2278" y="1802"/>
                  </a:cubicBezTo>
                  <a:cubicBezTo>
                    <a:pt x="2285" y="1802"/>
                    <a:pt x="2285" y="1793"/>
                    <a:pt x="2282" y="1745"/>
                  </a:cubicBezTo>
                  <a:cubicBezTo>
                    <a:pt x="2286" y="1728"/>
                    <a:pt x="2288" y="1720"/>
                    <a:pt x="2290" y="1720"/>
                  </a:cubicBezTo>
                  <a:cubicBezTo>
                    <a:pt x="2295" y="1720"/>
                    <a:pt x="2295" y="1762"/>
                    <a:pt x="2295" y="1804"/>
                  </a:cubicBezTo>
                  <a:cubicBezTo>
                    <a:pt x="2293" y="1858"/>
                    <a:pt x="2294" y="1887"/>
                    <a:pt x="2295" y="1887"/>
                  </a:cubicBezTo>
                  <a:cubicBezTo>
                    <a:pt x="2297" y="1887"/>
                    <a:pt x="2299" y="1843"/>
                    <a:pt x="2301" y="1745"/>
                  </a:cubicBezTo>
                  <a:cubicBezTo>
                    <a:pt x="2303" y="1677"/>
                    <a:pt x="2306" y="1649"/>
                    <a:pt x="2308" y="1649"/>
                  </a:cubicBezTo>
                  <a:cubicBezTo>
                    <a:pt x="2309" y="1649"/>
                    <a:pt x="2310" y="1664"/>
                    <a:pt x="2310" y="1689"/>
                  </a:cubicBezTo>
                  <a:cubicBezTo>
                    <a:pt x="2310" y="1748"/>
                    <a:pt x="2307" y="1748"/>
                    <a:pt x="2304" y="1748"/>
                  </a:cubicBezTo>
                  <a:lnTo>
                    <a:pt x="2304" y="1864"/>
                  </a:lnTo>
                  <a:cubicBezTo>
                    <a:pt x="2307" y="1864"/>
                    <a:pt x="2307" y="1864"/>
                    <a:pt x="2310" y="1808"/>
                  </a:cubicBezTo>
                  <a:cubicBezTo>
                    <a:pt x="2310" y="1808"/>
                    <a:pt x="2313" y="1808"/>
                    <a:pt x="2317" y="1748"/>
                  </a:cubicBezTo>
                  <a:cubicBezTo>
                    <a:pt x="2320" y="1689"/>
                    <a:pt x="2320" y="1629"/>
                    <a:pt x="2317" y="1573"/>
                  </a:cubicBezTo>
                  <a:cubicBezTo>
                    <a:pt x="2313" y="1513"/>
                    <a:pt x="2317" y="1513"/>
                    <a:pt x="2320" y="1513"/>
                  </a:cubicBezTo>
                  <a:cubicBezTo>
                    <a:pt x="2326" y="1573"/>
                    <a:pt x="2326" y="1632"/>
                    <a:pt x="2323" y="1692"/>
                  </a:cubicBezTo>
                  <a:cubicBezTo>
                    <a:pt x="2320" y="1729"/>
                    <a:pt x="2320" y="1770"/>
                    <a:pt x="2320" y="1808"/>
                  </a:cubicBezTo>
                  <a:cubicBezTo>
                    <a:pt x="2320" y="1819"/>
                    <a:pt x="2320" y="1824"/>
                    <a:pt x="2321" y="1824"/>
                  </a:cubicBezTo>
                  <a:cubicBezTo>
                    <a:pt x="2325" y="1824"/>
                    <a:pt x="2336" y="1729"/>
                    <a:pt x="2339" y="1632"/>
                  </a:cubicBezTo>
                  <a:lnTo>
                    <a:pt x="2339" y="1692"/>
                  </a:lnTo>
                  <a:cubicBezTo>
                    <a:pt x="2339" y="1751"/>
                    <a:pt x="2345" y="1751"/>
                    <a:pt x="2351" y="1754"/>
                  </a:cubicBezTo>
                  <a:cubicBezTo>
                    <a:pt x="2357" y="1754"/>
                    <a:pt x="2360" y="1754"/>
                    <a:pt x="2360" y="1695"/>
                  </a:cubicBezTo>
                  <a:cubicBezTo>
                    <a:pt x="2360" y="1657"/>
                    <a:pt x="2360" y="1616"/>
                    <a:pt x="2364" y="1579"/>
                  </a:cubicBezTo>
                  <a:cubicBezTo>
                    <a:pt x="2360" y="1538"/>
                    <a:pt x="2360" y="1497"/>
                    <a:pt x="2360" y="1460"/>
                  </a:cubicBezTo>
                  <a:lnTo>
                    <a:pt x="2360" y="1460"/>
                  </a:lnTo>
                  <a:cubicBezTo>
                    <a:pt x="2360" y="1460"/>
                    <a:pt x="2367" y="1519"/>
                    <a:pt x="2370" y="1579"/>
                  </a:cubicBezTo>
                  <a:cubicBezTo>
                    <a:pt x="2376" y="1698"/>
                    <a:pt x="2382" y="1757"/>
                    <a:pt x="2395" y="1761"/>
                  </a:cubicBezTo>
                  <a:cubicBezTo>
                    <a:pt x="2401" y="1761"/>
                    <a:pt x="2411" y="1761"/>
                    <a:pt x="2414" y="1820"/>
                  </a:cubicBezTo>
                  <a:cubicBezTo>
                    <a:pt x="2415" y="1821"/>
                    <a:pt x="2416" y="1821"/>
                    <a:pt x="2417" y="1821"/>
                  </a:cubicBezTo>
                  <a:cubicBezTo>
                    <a:pt x="2421" y="1821"/>
                    <a:pt x="2423" y="1812"/>
                    <a:pt x="2423" y="1764"/>
                  </a:cubicBezTo>
                  <a:lnTo>
                    <a:pt x="2429" y="1764"/>
                  </a:lnTo>
                  <a:cubicBezTo>
                    <a:pt x="2431" y="1794"/>
                    <a:pt x="2433" y="1809"/>
                    <a:pt x="2435" y="1809"/>
                  </a:cubicBezTo>
                  <a:cubicBezTo>
                    <a:pt x="2437" y="1809"/>
                    <a:pt x="2439" y="1795"/>
                    <a:pt x="2439" y="1767"/>
                  </a:cubicBezTo>
                  <a:cubicBezTo>
                    <a:pt x="2440" y="1747"/>
                    <a:pt x="2441" y="1740"/>
                    <a:pt x="2442" y="1740"/>
                  </a:cubicBezTo>
                  <a:cubicBezTo>
                    <a:pt x="2444" y="1740"/>
                    <a:pt x="2446" y="1767"/>
                    <a:pt x="2448" y="1767"/>
                  </a:cubicBezTo>
                  <a:cubicBezTo>
                    <a:pt x="2451" y="1820"/>
                    <a:pt x="2453" y="1850"/>
                    <a:pt x="2453" y="1850"/>
                  </a:cubicBezTo>
                  <a:cubicBezTo>
                    <a:pt x="2454" y="1850"/>
                    <a:pt x="2453" y="1806"/>
                    <a:pt x="2451" y="1707"/>
                  </a:cubicBezTo>
                  <a:cubicBezTo>
                    <a:pt x="2452" y="1699"/>
                    <a:pt x="2452" y="1691"/>
                    <a:pt x="2452" y="1682"/>
                  </a:cubicBezTo>
                  <a:lnTo>
                    <a:pt x="2452" y="1682"/>
                  </a:lnTo>
                  <a:cubicBezTo>
                    <a:pt x="2455" y="1737"/>
                    <a:pt x="2458" y="1773"/>
                    <a:pt x="2461" y="1773"/>
                  </a:cubicBezTo>
                  <a:cubicBezTo>
                    <a:pt x="2463" y="1773"/>
                    <a:pt x="2464" y="1754"/>
                    <a:pt x="2464" y="1710"/>
                  </a:cubicBezTo>
                  <a:cubicBezTo>
                    <a:pt x="2467" y="1710"/>
                    <a:pt x="2467" y="1710"/>
                    <a:pt x="2470" y="1770"/>
                  </a:cubicBezTo>
                  <a:cubicBezTo>
                    <a:pt x="2470" y="1795"/>
                    <a:pt x="2471" y="1809"/>
                    <a:pt x="2472" y="1809"/>
                  </a:cubicBezTo>
                  <a:cubicBezTo>
                    <a:pt x="2473" y="1809"/>
                    <a:pt x="2475" y="1780"/>
                    <a:pt x="2476" y="1710"/>
                  </a:cubicBezTo>
                  <a:cubicBezTo>
                    <a:pt x="2478" y="1653"/>
                    <a:pt x="2480" y="1624"/>
                    <a:pt x="2481" y="1624"/>
                  </a:cubicBezTo>
                  <a:cubicBezTo>
                    <a:pt x="2483" y="1624"/>
                    <a:pt x="2484" y="1654"/>
                    <a:pt x="2486" y="1714"/>
                  </a:cubicBezTo>
                  <a:cubicBezTo>
                    <a:pt x="2489" y="1783"/>
                    <a:pt x="2495" y="1812"/>
                    <a:pt x="2499" y="1812"/>
                  </a:cubicBezTo>
                  <a:cubicBezTo>
                    <a:pt x="2502" y="1812"/>
                    <a:pt x="2505" y="1798"/>
                    <a:pt x="2505" y="1773"/>
                  </a:cubicBezTo>
                  <a:cubicBezTo>
                    <a:pt x="2505" y="1706"/>
                    <a:pt x="2508" y="1677"/>
                    <a:pt x="2511" y="1677"/>
                  </a:cubicBezTo>
                  <a:cubicBezTo>
                    <a:pt x="2513" y="1677"/>
                    <a:pt x="2516" y="1692"/>
                    <a:pt x="2517" y="1717"/>
                  </a:cubicBezTo>
                  <a:cubicBezTo>
                    <a:pt x="2519" y="1747"/>
                    <a:pt x="2520" y="1762"/>
                    <a:pt x="2522" y="1762"/>
                  </a:cubicBezTo>
                  <a:cubicBezTo>
                    <a:pt x="2523" y="1762"/>
                    <a:pt x="2525" y="1748"/>
                    <a:pt x="2527" y="1720"/>
                  </a:cubicBezTo>
                  <a:cubicBezTo>
                    <a:pt x="2527" y="1760"/>
                    <a:pt x="2528" y="1802"/>
                    <a:pt x="2530" y="1802"/>
                  </a:cubicBezTo>
                  <a:cubicBezTo>
                    <a:pt x="2531" y="1802"/>
                    <a:pt x="2532" y="1795"/>
                    <a:pt x="2533" y="1779"/>
                  </a:cubicBezTo>
                  <a:cubicBezTo>
                    <a:pt x="2533" y="1779"/>
                    <a:pt x="2536" y="1779"/>
                    <a:pt x="2533" y="1720"/>
                  </a:cubicBezTo>
                  <a:lnTo>
                    <a:pt x="2539" y="1601"/>
                  </a:lnTo>
                  <a:cubicBezTo>
                    <a:pt x="2536" y="1563"/>
                    <a:pt x="2536" y="1522"/>
                    <a:pt x="2536" y="1485"/>
                  </a:cubicBezTo>
                  <a:cubicBezTo>
                    <a:pt x="2536" y="1470"/>
                    <a:pt x="2537" y="1463"/>
                    <a:pt x="2538" y="1463"/>
                  </a:cubicBezTo>
                  <a:cubicBezTo>
                    <a:pt x="2542" y="1463"/>
                    <a:pt x="2550" y="1530"/>
                    <a:pt x="2555" y="1663"/>
                  </a:cubicBezTo>
                  <a:lnTo>
                    <a:pt x="2561" y="1783"/>
                  </a:lnTo>
                  <a:lnTo>
                    <a:pt x="2561" y="1663"/>
                  </a:lnTo>
                  <a:cubicBezTo>
                    <a:pt x="2564" y="1663"/>
                    <a:pt x="2567" y="1667"/>
                    <a:pt x="2567" y="1723"/>
                  </a:cubicBezTo>
                  <a:cubicBezTo>
                    <a:pt x="2567" y="1783"/>
                    <a:pt x="2567" y="1783"/>
                    <a:pt x="2570" y="1783"/>
                  </a:cubicBezTo>
                  <a:cubicBezTo>
                    <a:pt x="2570" y="1783"/>
                    <a:pt x="2570" y="1783"/>
                    <a:pt x="2570" y="1783"/>
                  </a:cubicBezTo>
                  <a:cubicBezTo>
                    <a:pt x="2571" y="1783"/>
                    <a:pt x="2574" y="1780"/>
                    <a:pt x="2574" y="1726"/>
                  </a:cubicBezTo>
                  <a:cubicBezTo>
                    <a:pt x="2574" y="1656"/>
                    <a:pt x="2574" y="1627"/>
                    <a:pt x="2574" y="1627"/>
                  </a:cubicBezTo>
                  <a:cubicBezTo>
                    <a:pt x="2575" y="1627"/>
                    <a:pt x="2575" y="1642"/>
                    <a:pt x="2577" y="1667"/>
                  </a:cubicBezTo>
                  <a:cubicBezTo>
                    <a:pt x="2578" y="1726"/>
                    <a:pt x="2580" y="1756"/>
                    <a:pt x="2581" y="1756"/>
                  </a:cubicBezTo>
                  <a:cubicBezTo>
                    <a:pt x="2583" y="1756"/>
                    <a:pt x="2585" y="1726"/>
                    <a:pt x="2586" y="1667"/>
                  </a:cubicBezTo>
                  <a:cubicBezTo>
                    <a:pt x="2586" y="1609"/>
                    <a:pt x="2586" y="1580"/>
                    <a:pt x="2586" y="1580"/>
                  </a:cubicBezTo>
                  <a:cubicBezTo>
                    <a:pt x="2587" y="1580"/>
                    <a:pt x="2588" y="1609"/>
                    <a:pt x="2589" y="1667"/>
                  </a:cubicBezTo>
                  <a:cubicBezTo>
                    <a:pt x="2589" y="1707"/>
                    <a:pt x="2589" y="1748"/>
                    <a:pt x="2595" y="1786"/>
                  </a:cubicBezTo>
                  <a:lnTo>
                    <a:pt x="2595" y="1729"/>
                  </a:lnTo>
                  <a:cubicBezTo>
                    <a:pt x="2595" y="1660"/>
                    <a:pt x="2597" y="1631"/>
                    <a:pt x="2598" y="1631"/>
                  </a:cubicBezTo>
                  <a:cubicBezTo>
                    <a:pt x="2599" y="1631"/>
                    <a:pt x="2600" y="1645"/>
                    <a:pt x="2602" y="1670"/>
                  </a:cubicBezTo>
                  <a:cubicBezTo>
                    <a:pt x="2602" y="1700"/>
                    <a:pt x="2603" y="1714"/>
                    <a:pt x="2604" y="1714"/>
                  </a:cubicBezTo>
                  <a:cubicBezTo>
                    <a:pt x="2606" y="1714"/>
                    <a:pt x="2608" y="1700"/>
                    <a:pt x="2611" y="1670"/>
                  </a:cubicBezTo>
                  <a:cubicBezTo>
                    <a:pt x="2617" y="1673"/>
                    <a:pt x="2621" y="1673"/>
                    <a:pt x="2621" y="1732"/>
                  </a:cubicBezTo>
                  <a:cubicBezTo>
                    <a:pt x="2621" y="1790"/>
                    <a:pt x="2621" y="1819"/>
                    <a:pt x="2621" y="1819"/>
                  </a:cubicBezTo>
                  <a:cubicBezTo>
                    <a:pt x="2621" y="1819"/>
                    <a:pt x="2622" y="1790"/>
                    <a:pt x="2624" y="1732"/>
                  </a:cubicBezTo>
                  <a:cubicBezTo>
                    <a:pt x="2625" y="1703"/>
                    <a:pt x="2626" y="1688"/>
                    <a:pt x="2627" y="1688"/>
                  </a:cubicBezTo>
                  <a:cubicBezTo>
                    <a:pt x="2628" y="1688"/>
                    <a:pt x="2630" y="1703"/>
                    <a:pt x="2633" y="1732"/>
                  </a:cubicBezTo>
                  <a:cubicBezTo>
                    <a:pt x="2635" y="1763"/>
                    <a:pt x="2635" y="1777"/>
                    <a:pt x="2636" y="1777"/>
                  </a:cubicBezTo>
                  <a:cubicBezTo>
                    <a:pt x="2637" y="1777"/>
                    <a:pt x="2638" y="1763"/>
                    <a:pt x="2639" y="1736"/>
                  </a:cubicBezTo>
                  <a:cubicBezTo>
                    <a:pt x="2642" y="1676"/>
                    <a:pt x="2639" y="1616"/>
                    <a:pt x="2636" y="1557"/>
                  </a:cubicBezTo>
                  <a:cubicBezTo>
                    <a:pt x="2633" y="1557"/>
                    <a:pt x="2633" y="1557"/>
                    <a:pt x="2633" y="1497"/>
                  </a:cubicBezTo>
                  <a:lnTo>
                    <a:pt x="2639" y="1497"/>
                  </a:lnTo>
                  <a:cubicBezTo>
                    <a:pt x="2642" y="1497"/>
                    <a:pt x="2646" y="1497"/>
                    <a:pt x="2652" y="1441"/>
                  </a:cubicBezTo>
                  <a:cubicBezTo>
                    <a:pt x="2657" y="1393"/>
                    <a:pt x="2658" y="1308"/>
                    <a:pt x="2655" y="1308"/>
                  </a:cubicBezTo>
                  <a:lnTo>
                    <a:pt x="2655" y="1308"/>
                  </a:lnTo>
                  <a:cubicBezTo>
                    <a:pt x="2654" y="1308"/>
                    <a:pt x="2653" y="1313"/>
                    <a:pt x="2652" y="1325"/>
                  </a:cubicBezTo>
                  <a:lnTo>
                    <a:pt x="2649" y="1265"/>
                  </a:lnTo>
                  <a:cubicBezTo>
                    <a:pt x="2649" y="1176"/>
                    <a:pt x="2647" y="1131"/>
                    <a:pt x="2646" y="1131"/>
                  </a:cubicBezTo>
                  <a:cubicBezTo>
                    <a:pt x="2644" y="1131"/>
                    <a:pt x="2642" y="1175"/>
                    <a:pt x="2642" y="1262"/>
                  </a:cubicBezTo>
                  <a:cubicBezTo>
                    <a:pt x="2642" y="1361"/>
                    <a:pt x="2642" y="1405"/>
                    <a:pt x="2642" y="1405"/>
                  </a:cubicBezTo>
                  <a:cubicBezTo>
                    <a:pt x="2642" y="1405"/>
                    <a:pt x="2641" y="1375"/>
                    <a:pt x="2639" y="1322"/>
                  </a:cubicBezTo>
                  <a:cubicBezTo>
                    <a:pt x="2639" y="1203"/>
                    <a:pt x="2636" y="1203"/>
                    <a:pt x="2633" y="1203"/>
                  </a:cubicBezTo>
                  <a:cubicBezTo>
                    <a:pt x="2630" y="1203"/>
                    <a:pt x="2630" y="1203"/>
                    <a:pt x="2630" y="1143"/>
                  </a:cubicBezTo>
                  <a:cubicBezTo>
                    <a:pt x="2633" y="1103"/>
                    <a:pt x="2630" y="1065"/>
                    <a:pt x="2624" y="1024"/>
                  </a:cubicBezTo>
                  <a:cubicBezTo>
                    <a:pt x="2621" y="1024"/>
                    <a:pt x="2621" y="1024"/>
                    <a:pt x="2621" y="1084"/>
                  </a:cubicBezTo>
                  <a:cubicBezTo>
                    <a:pt x="2622" y="1108"/>
                    <a:pt x="2622" y="1123"/>
                    <a:pt x="2621" y="1123"/>
                  </a:cubicBezTo>
                  <a:cubicBezTo>
                    <a:pt x="2619" y="1123"/>
                    <a:pt x="2616" y="1094"/>
                    <a:pt x="2614" y="1024"/>
                  </a:cubicBezTo>
                  <a:cubicBezTo>
                    <a:pt x="2613" y="1000"/>
                    <a:pt x="2612" y="985"/>
                    <a:pt x="2612" y="985"/>
                  </a:cubicBezTo>
                  <a:cubicBezTo>
                    <a:pt x="2611" y="985"/>
                    <a:pt x="2611" y="1014"/>
                    <a:pt x="2611" y="1084"/>
                  </a:cubicBezTo>
                  <a:cubicBezTo>
                    <a:pt x="2611" y="1141"/>
                    <a:pt x="2610" y="1170"/>
                    <a:pt x="2608" y="1170"/>
                  </a:cubicBezTo>
                  <a:cubicBezTo>
                    <a:pt x="2606" y="1170"/>
                    <a:pt x="2603" y="1141"/>
                    <a:pt x="2602" y="1081"/>
                  </a:cubicBezTo>
                  <a:lnTo>
                    <a:pt x="2595" y="1081"/>
                  </a:lnTo>
                  <a:cubicBezTo>
                    <a:pt x="2592" y="1118"/>
                    <a:pt x="2592" y="1159"/>
                    <a:pt x="2592" y="1197"/>
                  </a:cubicBezTo>
                  <a:cubicBezTo>
                    <a:pt x="2592" y="1266"/>
                    <a:pt x="2592" y="1295"/>
                    <a:pt x="2592" y="1295"/>
                  </a:cubicBezTo>
                  <a:cubicBezTo>
                    <a:pt x="2591" y="1295"/>
                    <a:pt x="2591" y="1281"/>
                    <a:pt x="2589" y="1256"/>
                  </a:cubicBezTo>
                  <a:cubicBezTo>
                    <a:pt x="2586" y="1197"/>
                    <a:pt x="2586" y="1137"/>
                    <a:pt x="2586" y="1137"/>
                  </a:cubicBezTo>
                  <a:cubicBezTo>
                    <a:pt x="2586" y="1077"/>
                    <a:pt x="2583" y="1077"/>
                    <a:pt x="2580" y="1077"/>
                  </a:cubicBezTo>
                  <a:cubicBezTo>
                    <a:pt x="2577" y="1077"/>
                    <a:pt x="2570" y="1077"/>
                    <a:pt x="2570" y="1137"/>
                  </a:cubicBezTo>
                  <a:lnTo>
                    <a:pt x="2570" y="1077"/>
                  </a:lnTo>
                  <a:cubicBezTo>
                    <a:pt x="2568" y="1077"/>
                    <a:pt x="2568" y="1051"/>
                    <a:pt x="2567" y="1051"/>
                  </a:cubicBezTo>
                  <a:cubicBezTo>
                    <a:pt x="2567" y="1051"/>
                    <a:pt x="2567" y="1058"/>
                    <a:pt x="2567" y="1077"/>
                  </a:cubicBezTo>
                  <a:cubicBezTo>
                    <a:pt x="2567" y="1077"/>
                    <a:pt x="2564" y="1074"/>
                    <a:pt x="2558" y="1015"/>
                  </a:cubicBezTo>
                  <a:cubicBezTo>
                    <a:pt x="2557" y="1004"/>
                    <a:pt x="2555" y="999"/>
                    <a:pt x="2554" y="999"/>
                  </a:cubicBezTo>
                  <a:cubicBezTo>
                    <a:pt x="2549" y="999"/>
                    <a:pt x="2544" y="1093"/>
                    <a:pt x="2551" y="1192"/>
                  </a:cubicBezTo>
                  <a:lnTo>
                    <a:pt x="2551" y="1192"/>
                  </a:lnTo>
                  <a:cubicBezTo>
                    <a:pt x="2551" y="1191"/>
                    <a:pt x="2550" y="1191"/>
                    <a:pt x="2548" y="1190"/>
                  </a:cubicBezTo>
                  <a:cubicBezTo>
                    <a:pt x="2545" y="1212"/>
                    <a:pt x="2545" y="1231"/>
                    <a:pt x="2545" y="1250"/>
                  </a:cubicBezTo>
                  <a:cubicBezTo>
                    <a:pt x="2545" y="1309"/>
                    <a:pt x="2542" y="1309"/>
                    <a:pt x="2539" y="1309"/>
                  </a:cubicBezTo>
                  <a:lnTo>
                    <a:pt x="2539" y="1190"/>
                  </a:lnTo>
                  <a:cubicBezTo>
                    <a:pt x="2541" y="1088"/>
                    <a:pt x="2540" y="1024"/>
                    <a:pt x="2537" y="1024"/>
                  </a:cubicBezTo>
                  <a:cubicBezTo>
                    <a:pt x="2536" y="1024"/>
                    <a:pt x="2534" y="1056"/>
                    <a:pt x="2533" y="1131"/>
                  </a:cubicBezTo>
                  <a:lnTo>
                    <a:pt x="2533" y="1071"/>
                  </a:lnTo>
                  <a:cubicBezTo>
                    <a:pt x="2533" y="1041"/>
                    <a:pt x="2532" y="1027"/>
                    <a:pt x="2530" y="1027"/>
                  </a:cubicBezTo>
                  <a:cubicBezTo>
                    <a:pt x="2529" y="1027"/>
                    <a:pt x="2527" y="1041"/>
                    <a:pt x="2523" y="1071"/>
                  </a:cubicBezTo>
                  <a:cubicBezTo>
                    <a:pt x="2523" y="1071"/>
                    <a:pt x="2523" y="1071"/>
                    <a:pt x="2523" y="1071"/>
                  </a:cubicBezTo>
                  <a:cubicBezTo>
                    <a:pt x="2520" y="1071"/>
                    <a:pt x="2517" y="1188"/>
                    <a:pt x="2517" y="1247"/>
                  </a:cubicBezTo>
                  <a:cubicBezTo>
                    <a:pt x="2517" y="1306"/>
                    <a:pt x="2514" y="1306"/>
                    <a:pt x="2514" y="1306"/>
                  </a:cubicBezTo>
                  <a:cubicBezTo>
                    <a:pt x="2511" y="1303"/>
                    <a:pt x="2511" y="1303"/>
                    <a:pt x="2511" y="1247"/>
                  </a:cubicBezTo>
                  <a:cubicBezTo>
                    <a:pt x="2511" y="1187"/>
                    <a:pt x="2509" y="1157"/>
                    <a:pt x="2507" y="1157"/>
                  </a:cubicBezTo>
                  <a:cubicBezTo>
                    <a:pt x="2505" y="1157"/>
                    <a:pt x="2503" y="1186"/>
                    <a:pt x="2501" y="1244"/>
                  </a:cubicBezTo>
                  <a:lnTo>
                    <a:pt x="2501" y="1184"/>
                  </a:lnTo>
                  <a:cubicBezTo>
                    <a:pt x="2501" y="1144"/>
                    <a:pt x="2500" y="1102"/>
                    <a:pt x="2493" y="1102"/>
                  </a:cubicBezTo>
                  <a:cubicBezTo>
                    <a:pt x="2491" y="1102"/>
                    <a:pt x="2487" y="1108"/>
                    <a:pt x="2483" y="1124"/>
                  </a:cubicBezTo>
                  <a:cubicBezTo>
                    <a:pt x="2470" y="1121"/>
                    <a:pt x="2461" y="1121"/>
                    <a:pt x="2461" y="1062"/>
                  </a:cubicBezTo>
                  <a:cubicBezTo>
                    <a:pt x="2461" y="1051"/>
                    <a:pt x="2460" y="1046"/>
                    <a:pt x="2460" y="1046"/>
                  </a:cubicBezTo>
                  <a:cubicBezTo>
                    <a:pt x="2456" y="1046"/>
                    <a:pt x="2447" y="1140"/>
                    <a:pt x="2442" y="1237"/>
                  </a:cubicBezTo>
                  <a:cubicBezTo>
                    <a:pt x="2442" y="1178"/>
                    <a:pt x="2439" y="1178"/>
                    <a:pt x="2433" y="1175"/>
                  </a:cubicBezTo>
                  <a:cubicBezTo>
                    <a:pt x="2423" y="1175"/>
                    <a:pt x="2423" y="1175"/>
                    <a:pt x="2423" y="1115"/>
                  </a:cubicBezTo>
                  <a:cubicBezTo>
                    <a:pt x="2425" y="1056"/>
                    <a:pt x="2425" y="1026"/>
                    <a:pt x="2425" y="1026"/>
                  </a:cubicBezTo>
                  <a:lnTo>
                    <a:pt x="2425" y="1026"/>
                  </a:lnTo>
                  <a:cubicBezTo>
                    <a:pt x="2425" y="1026"/>
                    <a:pt x="2423" y="1056"/>
                    <a:pt x="2420" y="1115"/>
                  </a:cubicBezTo>
                  <a:cubicBezTo>
                    <a:pt x="2419" y="1159"/>
                    <a:pt x="2417" y="1178"/>
                    <a:pt x="2415" y="1178"/>
                  </a:cubicBezTo>
                  <a:cubicBezTo>
                    <a:pt x="2411" y="1178"/>
                    <a:pt x="2407" y="1127"/>
                    <a:pt x="2407" y="1052"/>
                  </a:cubicBezTo>
                  <a:cubicBezTo>
                    <a:pt x="2407" y="996"/>
                    <a:pt x="2404" y="993"/>
                    <a:pt x="2398" y="993"/>
                  </a:cubicBezTo>
                  <a:cubicBezTo>
                    <a:pt x="2396" y="1041"/>
                    <a:pt x="2391" y="1050"/>
                    <a:pt x="2386" y="1050"/>
                  </a:cubicBezTo>
                  <a:cubicBezTo>
                    <a:pt x="2385" y="1050"/>
                    <a:pt x="2384" y="1050"/>
                    <a:pt x="2382" y="1049"/>
                  </a:cubicBezTo>
                  <a:cubicBezTo>
                    <a:pt x="2373" y="1049"/>
                    <a:pt x="2373" y="1049"/>
                    <a:pt x="2373" y="1168"/>
                  </a:cubicBezTo>
                  <a:cubicBezTo>
                    <a:pt x="2373" y="1284"/>
                    <a:pt x="2370" y="1284"/>
                    <a:pt x="2364" y="1284"/>
                  </a:cubicBezTo>
                  <a:cubicBezTo>
                    <a:pt x="2360" y="1284"/>
                    <a:pt x="2357" y="1284"/>
                    <a:pt x="2357" y="1225"/>
                  </a:cubicBezTo>
                  <a:cubicBezTo>
                    <a:pt x="2357" y="1203"/>
                    <a:pt x="2354" y="1184"/>
                    <a:pt x="2351" y="1165"/>
                  </a:cubicBezTo>
                  <a:cubicBezTo>
                    <a:pt x="2348" y="1162"/>
                    <a:pt x="2345" y="1162"/>
                    <a:pt x="2345" y="1103"/>
                  </a:cubicBezTo>
                  <a:cubicBezTo>
                    <a:pt x="2345" y="1103"/>
                    <a:pt x="2342" y="1043"/>
                    <a:pt x="2335" y="1043"/>
                  </a:cubicBezTo>
                  <a:cubicBezTo>
                    <a:pt x="2329" y="1043"/>
                    <a:pt x="2323" y="1043"/>
                    <a:pt x="2323" y="983"/>
                  </a:cubicBezTo>
                  <a:cubicBezTo>
                    <a:pt x="2320" y="983"/>
                    <a:pt x="2320" y="983"/>
                    <a:pt x="2320" y="1043"/>
                  </a:cubicBezTo>
                  <a:cubicBezTo>
                    <a:pt x="2320" y="1083"/>
                    <a:pt x="2318" y="1124"/>
                    <a:pt x="2313" y="1124"/>
                  </a:cubicBezTo>
                  <a:cubicBezTo>
                    <a:pt x="2311" y="1124"/>
                    <a:pt x="2308" y="1117"/>
                    <a:pt x="2304" y="1099"/>
                  </a:cubicBezTo>
                  <a:cubicBezTo>
                    <a:pt x="2303" y="1099"/>
                    <a:pt x="2302" y="1098"/>
                    <a:pt x="2300" y="1098"/>
                  </a:cubicBezTo>
                  <a:cubicBezTo>
                    <a:pt x="2295" y="1098"/>
                    <a:pt x="2288" y="1107"/>
                    <a:pt x="2288" y="1156"/>
                  </a:cubicBezTo>
                  <a:cubicBezTo>
                    <a:pt x="2285" y="1156"/>
                    <a:pt x="2285" y="1156"/>
                    <a:pt x="2285" y="1096"/>
                  </a:cubicBezTo>
                  <a:cubicBezTo>
                    <a:pt x="2285" y="1036"/>
                    <a:pt x="2284" y="1007"/>
                    <a:pt x="2281" y="1007"/>
                  </a:cubicBezTo>
                  <a:cubicBezTo>
                    <a:pt x="2279" y="1007"/>
                    <a:pt x="2276" y="1036"/>
                    <a:pt x="2273" y="1093"/>
                  </a:cubicBezTo>
                  <a:cubicBezTo>
                    <a:pt x="2273" y="1123"/>
                    <a:pt x="2272" y="1138"/>
                    <a:pt x="2271" y="1138"/>
                  </a:cubicBezTo>
                  <a:cubicBezTo>
                    <a:pt x="2270" y="1138"/>
                    <a:pt x="2268" y="1123"/>
                    <a:pt x="2266" y="1093"/>
                  </a:cubicBezTo>
                  <a:cubicBezTo>
                    <a:pt x="2266" y="1093"/>
                    <a:pt x="2263" y="1093"/>
                    <a:pt x="2260" y="1153"/>
                  </a:cubicBezTo>
                  <a:cubicBezTo>
                    <a:pt x="2259" y="1180"/>
                    <a:pt x="2258" y="1195"/>
                    <a:pt x="2257" y="1195"/>
                  </a:cubicBezTo>
                  <a:cubicBezTo>
                    <a:pt x="2256" y="1195"/>
                    <a:pt x="2254" y="1180"/>
                    <a:pt x="2251" y="1150"/>
                  </a:cubicBezTo>
                  <a:cubicBezTo>
                    <a:pt x="2251" y="1090"/>
                    <a:pt x="2248" y="1090"/>
                    <a:pt x="2244" y="1090"/>
                  </a:cubicBezTo>
                  <a:cubicBezTo>
                    <a:pt x="2242" y="1118"/>
                    <a:pt x="2232" y="1132"/>
                    <a:pt x="2223" y="1132"/>
                  </a:cubicBezTo>
                  <a:cubicBezTo>
                    <a:pt x="2213" y="1132"/>
                    <a:pt x="2202" y="1115"/>
                    <a:pt x="2201" y="1084"/>
                  </a:cubicBezTo>
                  <a:cubicBezTo>
                    <a:pt x="2197" y="1143"/>
                    <a:pt x="2197" y="1143"/>
                    <a:pt x="2194" y="1143"/>
                  </a:cubicBezTo>
                  <a:cubicBezTo>
                    <a:pt x="2193" y="1097"/>
                    <a:pt x="2192" y="1077"/>
                    <a:pt x="2191" y="1077"/>
                  </a:cubicBezTo>
                  <a:cubicBezTo>
                    <a:pt x="2189" y="1077"/>
                    <a:pt x="2188" y="1127"/>
                    <a:pt x="2188" y="1200"/>
                  </a:cubicBezTo>
                  <a:lnTo>
                    <a:pt x="2194" y="1200"/>
                  </a:lnTo>
                  <a:cubicBezTo>
                    <a:pt x="2194" y="1253"/>
                    <a:pt x="2192" y="1283"/>
                    <a:pt x="2190" y="1283"/>
                  </a:cubicBezTo>
                  <a:cubicBezTo>
                    <a:pt x="2188" y="1283"/>
                    <a:pt x="2185" y="1238"/>
                    <a:pt x="2185" y="1140"/>
                  </a:cubicBezTo>
                  <a:cubicBezTo>
                    <a:pt x="2183" y="1081"/>
                    <a:pt x="2183" y="1051"/>
                    <a:pt x="2182" y="1051"/>
                  </a:cubicBezTo>
                  <a:cubicBezTo>
                    <a:pt x="2181" y="1051"/>
                    <a:pt x="2180" y="1081"/>
                    <a:pt x="2179" y="1140"/>
                  </a:cubicBezTo>
                  <a:cubicBezTo>
                    <a:pt x="2177" y="1198"/>
                    <a:pt x="2176" y="1227"/>
                    <a:pt x="2174" y="1227"/>
                  </a:cubicBezTo>
                  <a:cubicBezTo>
                    <a:pt x="2172" y="1227"/>
                    <a:pt x="2171" y="1197"/>
                    <a:pt x="2169" y="1137"/>
                  </a:cubicBezTo>
                  <a:cubicBezTo>
                    <a:pt x="2169" y="1079"/>
                    <a:pt x="2169" y="1050"/>
                    <a:pt x="2169" y="1050"/>
                  </a:cubicBezTo>
                  <a:cubicBezTo>
                    <a:pt x="2169" y="1050"/>
                    <a:pt x="2168" y="1079"/>
                    <a:pt x="2166" y="1137"/>
                  </a:cubicBezTo>
                  <a:cubicBezTo>
                    <a:pt x="2163" y="1269"/>
                    <a:pt x="2158" y="1345"/>
                    <a:pt x="2155" y="1345"/>
                  </a:cubicBezTo>
                  <a:cubicBezTo>
                    <a:pt x="2152" y="1345"/>
                    <a:pt x="2150" y="1298"/>
                    <a:pt x="2150" y="1193"/>
                  </a:cubicBezTo>
                  <a:cubicBezTo>
                    <a:pt x="2154" y="1137"/>
                    <a:pt x="2154" y="1077"/>
                    <a:pt x="2147" y="1018"/>
                  </a:cubicBezTo>
                  <a:cubicBezTo>
                    <a:pt x="2141" y="1056"/>
                    <a:pt x="2141" y="1096"/>
                    <a:pt x="2141" y="1134"/>
                  </a:cubicBezTo>
                  <a:cubicBezTo>
                    <a:pt x="2143" y="1193"/>
                    <a:pt x="2143" y="1223"/>
                    <a:pt x="2141" y="1223"/>
                  </a:cubicBezTo>
                  <a:cubicBezTo>
                    <a:pt x="2140" y="1223"/>
                    <a:pt x="2138" y="1193"/>
                    <a:pt x="2135" y="1134"/>
                  </a:cubicBezTo>
                  <a:cubicBezTo>
                    <a:pt x="2131" y="1035"/>
                    <a:pt x="2127" y="991"/>
                    <a:pt x="2123" y="991"/>
                  </a:cubicBezTo>
                  <a:cubicBezTo>
                    <a:pt x="2119" y="991"/>
                    <a:pt x="2116" y="1019"/>
                    <a:pt x="2113" y="1071"/>
                  </a:cubicBezTo>
                  <a:cubicBezTo>
                    <a:pt x="2107" y="1129"/>
                    <a:pt x="2101" y="1158"/>
                    <a:pt x="2098" y="1158"/>
                  </a:cubicBezTo>
                  <a:cubicBezTo>
                    <a:pt x="2096" y="1158"/>
                    <a:pt x="2096" y="1128"/>
                    <a:pt x="2100" y="1068"/>
                  </a:cubicBezTo>
                  <a:cubicBezTo>
                    <a:pt x="2104" y="1000"/>
                    <a:pt x="2106" y="972"/>
                    <a:pt x="2105" y="972"/>
                  </a:cubicBezTo>
                  <a:lnTo>
                    <a:pt x="2105" y="972"/>
                  </a:lnTo>
                  <a:cubicBezTo>
                    <a:pt x="2104" y="972"/>
                    <a:pt x="2103" y="985"/>
                    <a:pt x="2100" y="1009"/>
                  </a:cubicBezTo>
                  <a:lnTo>
                    <a:pt x="2085" y="1009"/>
                  </a:lnTo>
                  <a:cubicBezTo>
                    <a:pt x="2080" y="1034"/>
                    <a:pt x="2078" y="1060"/>
                    <a:pt x="2077" y="1087"/>
                  </a:cubicBezTo>
                  <a:lnTo>
                    <a:pt x="2077" y="1087"/>
                  </a:lnTo>
                  <a:cubicBezTo>
                    <a:pt x="2075" y="1034"/>
                    <a:pt x="2073" y="1000"/>
                    <a:pt x="2070" y="1000"/>
                  </a:cubicBezTo>
                  <a:cubicBezTo>
                    <a:pt x="2068" y="1000"/>
                    <a:pt x="2065" y="1019"/>
                    <a:pt x="2063" y="1065"/>
                  </a:cubicBezTo>
                  <a:lnTo>
                    <a:pt x="2056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3" y="1104"/>
                    <a:pt x="2041" y="1062"/>
                  </a:cubicBezTo>
                  <a:cubicBezTo>
                    <a:pt x="2039" y="1019"/>
                    <a:pt x="2036" y="976"/>
                    <a:pt x="2035" y="976"/>
                  </a:cubicBezTo>
                  <a:cubicBezTo>
                    <a:pt x="2035" y="976"/>
                    <a:pt x="2035" y="983"/>
                    <a:pt x="2035" y="999"/>
                  </a:cubicBezTo>
                  <a:cubicBezTo>
                    <a:pt x="2035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3" y="1200"/>
                  </a:cubicBezTo>
                  <a:cubicBezTo>
                    <a:pt x="2021" y="1200"/>
                    <a:pt x="2020" y="1159"/>
                    <a:pt x="2022" y="1118"/>
                  </a:cubicBezTo>
                  <a:cubicBezTo>
                    <a:pt x="2022" y="1077"/>
                    <a:pt x="2019" y="1037"/>
                    <a:pt x="2016" y="999"/>
                  </a:cubicBezTo>
                  <a:cubicBezTo>
                    <a:pt x="2015" y="999"/>
                    <a:pt x="2014" y="998"/>
                    <a:pt x="2014" y="998"/>
                  </a:cubicBezTo>
                  <a:cubicBezTo>
                    <a:pt x="2010" y="998"/>
                    <a:pt x="2006" y="1007"/>
                    <a:pt x="2006" y="1056"/>
                  </a:cubicBezTo>
                  <a:cubicBezTo>
                    <a:pt x="2006" y="1085"/>
                    <a:pt x="2002" y="1099"/>
                    <a:pt x="1997" y="1099"/>
                  </a:cubicBezTo>
                  <a:cubicBezTo>
                    <a:pt x="1992" y="1099"/>
                    <a:pt x="1986" y="1083"/>
                    <a:pt x="1984" y="1052"/>
                  </a:cubicBezTo>
                  <a:lnTo>
                    <a:pt x="1978" y="1052"/>
                  </a:lnTo>
                  <a:cubicBezTo>
                    <a:pt x="1975" y="1052"/>
                    <a:pt x="1972" y="1109"/>
                    <a:pt x="1969" y="1109"/>
                  </a:cubicBezTo>
                  <a:cubicBezTo>
                    <a:pt x="1969" y="1109"/>
                    <a:pt x="1966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5" y="1166"/>
                    <a:pt x="1954" y="1195"/>
                    <a:pt x="1953" y="1195"/>
                  </a:cubicBezTo>
                  <a:cubicBezTo>
                    <a:pt x="1952" y="1195"/>
                    <a:pt x="1951" y="1166"/>
                    <a:pt x="1950" y="1106"/>
                  </a:cubicBezTo>
                  <a:cubicBezTo>
                    <a:pt x="1950" y="1048"/>
                    <a:pt x="1950" y="1019"/>
                    <a:pt x="1950" y="1019"/>
                  </a:cubicBezTo>
                  <a:cubicBezTo>
                    <a:pt x="1949" y="1019"/>
                    <a:pt x="1948" y="1048"/>
                    <a:pt x="1947" y="1106"/>
                  </a:cubicBezTo>
                  <a:cubicBezTo>
                    <a:pt x="1945" y="1135"/>
                    <a:pt x="1944" y="1150"/>
                    <a:pt x="1944" y="1150"/>
                  </a:cubicBezTo>
                  <a:cubicBezTo>
                    <a:pt x="1943" y="1150"/>
                    <a:pt x="1942" y="1135"/>
                    <a:pt x="1941" y="1106"/>
                  </a:cubicBezTo>
                  <a:cubicBezTo>
                    <a:pt x="1941" y="1076"/>
                    <a:pt x="1940" y="1061"/>
                    <a:pt x="1939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1" y="1227"/>
                    <a:pt x="1928" y="1227"/>
                  </a:cubicBezTo>
                  <a:cubicBezTo>
                    <a:pt x="1926" y="1227"/>
                    <a:pt x="1925" y="1208"/>
                    <a:pt x="1925" y="1162"/>
                  </a:cubicBezTo>
                  <a:cubicBezTo>
                    <a:pt x="1925" y="1162"/>
                    <a:pt x="1922" y="1162"/>
                    <a:pt x="1919" y="1222"/>
                  </a:cubicBezTo>
                  <a:cubicBezTo>
                    <a:pt x="1917" y="1280"/>
                    <a:pt x="1916" y="1309"/>
                    <a:pt x="1916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4" y="1162"/>
                    <a:pt x="1912" y="1132"/>
                    <a:pt x="1911" y="1132"/>
                  </a:cubicBezTo>
                  <a:cubicBezTo>
                    <a:pt x="1909" y="1132"/>
                    <a:pt x="1908" y="1161"/>
                    <a:pt x="1906" y="1218"/>
                  </a:cubicBezTo>
                  <a:cubicBezTo>
                    <a:pt x="1906" y="1218"/>
                    <a:pt x="1905" y="1245"/>
                    <a:pt x="1903" y="1245"/>
                  </a:cubicBezTo>
                  <a:cubicBezTo>
                    <a:pt x="1902" y="1245"/>
                    <a:pt x="1901" y="1238"/>
                    <a:pt x="1900" y="1218"/>
                  </a:cubicBezTo>
                  <a:cubicBezTo>
                    <a:pt x="1896" y="1184"/>
                    <a:pt x="1888" y="1148"/>
                    <a:pt x="1883" y="1148"/>
                  </a:cubicBezTo>
                  <a:cubicBezTo>
                    <a:pt x="1879" y="1148"/>
                    <a:pt x="1877" y="1166"/>
                    <a:pt x="1878" y="1215"/>
                  </a:cubicBezTo>
                  <a:lnTo>
                    <a:pt x="1872" y="1215"/>
                  </a:lnTo>
                  <a:cubicBezTo>
                    <a:pt x="1868" y="1184"/>
                    <a:pt x="1866" y="1168"/>
                    <a:pt x="1864" y="1168"/>
                  </a:cubicBezTo>
                  <a:cubicBezTo>
                    <a:pt x="1862" y="1168"/>
                    <a:pt x="1861" y="1183"/>
                    <a:pt x="1859" y="1212"/>
                  </a:cubicBezTo>
                  <a:lnTo>
                    <a:pt x="1856" y="1272"/>
                  </a:lnTo>
                  <a:cubicBezTo>
                    <a:pt x="1856" y="1231"/>
                    <a:pt x="1856" y="1190"/>
                    <a:pt x="1850" y="1153"/>
                  </a:cubicBezTo>
                  <a:cubicBezTo>
                    <a:pt x="1847" y="1153"/>
                    <a:pt x="1847" y="1153"/>
                    <a:pt x="1847" y="1212"/>
                  </a:cubicBezTo>
                  <a:cubicBezTo>
                    <a:pt x="1849" y="1266"/>
                    <a:pt x="1847" y="1269"/>
                    <a:pt x="1844" y="1269"/>
                  </a:cubicBezTo>
                  <a:cubicBezTo>
                    <a:pt x="1844" y="1269"/>
                    <a:pt x="1844" y="1269"/>
                    <a:pt x="1843" y="1269"/>
                  </a:cubicBezTo>
                  <a:cubicBezTo>
                    <a:pt x="1837" y="1231"/>
                    <a:pt x="1834" y="1190"/>
                    <a:pt x="1837" y="1150"/>
                  </a:cubicBezTo>
                  <a:lnTo>
                    <a:pt x="1834" y="1150"/>
                  </a:lnTo>
                  <a:cubicBezTo>
                    <a:pt x="1834" y="1219"/>
                    <a:pt x="1833" y="1248"/>
                    <a:pt x="1832" y="1248"/>
                  </a:cubicBezTo>
                  <a:cubicBezTo>
                    <a:pt x="1831" y="1248"/>
                    <a:pt x="1831" y="1234"/>
                    <a:pt x="1831" y="1209"/>
                  </a:cubicBezTo>
                  <a:cubicBezTo>
                    <a:pt x="1828" y="1150"/>
                    <a:pt x="1825" y="1150"/>
                    <a:pt x="1821" y="1150"/>
                  </a:cubicBezTo>
                  <a:cubicBezTo>
                    <a:pt x="1821" y="1168"/>
                    <a:pt x="1821" y="1174"/>
                    <a:pt x="1821" y="1174"/>
                  </a:cubicBezTo>
                  <a:cubicBezTo>
                    <a:pt x="1820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20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9" y="1146"/>
                    <a:pt x="1806" y="1146"/>
                    <a:pt x="1809" y="1206"/>
                  </a:cubicBezTo>
                  <a:cubicBezTo>
                    <a:pt x="1809" y="1244"/>
                    <a:pt x="1809" y="1284"/>
                    <a:pt x="1806" y="1322"/>
                  </a:cubicBezTo>
                  <a:cubicBezTo>
                    <a:pt x="1806" y="1284"/>
                    <a:pt x="1806" y="1244"/>
                    <a:pt x="1803" y="1203"/>
                  </a:cubicBezTo>
                  <a:cubicBezTo>
                    <a:pt x="1799" y="1184"/>
                    <a:pt x="1799" y="1165"/>
                    <a:pt x="1799" y="1143"/>
                  </a:cubicBezTo>
                  <a:cubicBezTo>
                    <a:pt x="1801" y="1094"/>
                    <a:pt x="1799" y="1076"/>
                    <a:pt x="1797" y="1076"/>
                  </a:cubicBezTo>
                  <a:cubicBezTo>
                    <a:pt x="1794" y="1076"/>
                    <a:pt x="1789" y="1109"/>
                    <a:pt x="1787" y="1143"/>
                  </a:cubicBezTo>
                  <a:cubicBezTo>
                    <a:pt x="1784" y="1201"/>
                    <a:pt x="1782" y="1230"/>
                    <a:pt x="1780" y="1230"/>
                  </a:cubicBezTo>
                  <a:cubicBezTo>
                    <a:pt x="1778" y="1230"/>
                    <a:pt x="1778" y="1200"/>
                    <a:pt x="1778" y="1140"/>
                  </a:cubicBezTo>
                  <a:cubicBezTo>
                    <a:pt x="1778" y="1108"/>
                    <a:pt x="1777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9" y="1121"/>
                    <a:pt x="1756" y="1149"/>
                    <a:pt x="1752" y="1197"/>
                  </a:cubicBezTo>
                  <a:cubicBezTo>
                    <a:pt x="1749" y="1226"/>
                    <a:pt x="1748" y="1241"/>
                    <a:pt x="1747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3" y="1137"/>
                    <a:pt x="1734" y="1134"/>
                  </a:cubicBezTo>
                  <a:cubicBezTo>
                    <a:pt x="1724" y="1134"/>
                    <a:pt x="1721" y="1134"/>
                    <a:pt x="1721" y="1193"/>
                  </a:cubicBezTo>
                  <a:lnTo>
                    <a:pt x="1715" y="1190"/>
                  </a:lnTo>
                  <a:cubicBezTo>
                    <a:pt x="1714" y="1146"/>
                    <a:pt x="1712" y="1127"/>
                    <a:pt x="1711" y="1127"/>
                  </a:cubicBezTo>
                  <a:cubicBezTo>
                    <a:pt x="1708" y="1127"/>
                    <a:pt x="1707" y="1176"/>
                    <a:pt x="1709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6" y="1131"/>
                    <a:pt x="1671" y="1128"/>
                  </a:cubicBezTo>
                  <a:cubicBezTo>
                    <a:pt x="1666" y="1126"/>
                    <a:pt x="1661" y="1125"/>
                    <a:pt x="1658" y="1125"/>
                  </a:cubicBezTo>
                  <a:cubicBezTo>
                    <a:pt x="1642" y="1125"/>
                    <a:pt x="1640" y="1144"/>
                    <a:pt x="1640" y="1240"/>
                  </a:cubicBezTo>
                  <a:cubicBezTo>
                    <a:pt x="1638" y="1298"/>
                    <a:pt x="1637" y="1327"/>
                    <a:pt x="1635" y="1327"/>
                  </a:cubicBezTo>
                  <a:cubicBezTo>
                    <a:pt x="1634" y="1327"/>
                    <a:pt x="1633" y="1298"/>
                    <a:pt x="1633" y="1240"/>
                  </a:cubicBezTo>
                  <a:cubicBezTo>
                    <a:pt x="1633" y="1198"/>
                    <a:pt x="1632" y="1156"/>
                    <a:pt x="1631" y="1156"/>
                  </a:cubicBezTo>
                  <a:cubicBezTo>
                    <a:pt x="1631" y="1156"/>
                    <a:pt x="1630" y="1163"/>
                    <a:pt x="1630" y="1181"/>
                  </a:cubicBezTo>
                  <a:cubicBezTo>
                    <a:pt x="1630" y="1181"/>
                    <a:pt x="1624" y="1178"/>
                    <a:pt x="1621" y="1118"/>
                  </a:cubicBezTo>
                  <a:cubicBezTo>
                    <a:pt x="1617" y="1068"/>
                    <a:pt x="1614" y="1049"/>
                    <a:pt x="1612" y="1049"/>
                  </a:cubicBezTo>
                  <a:cubicBezTo>
                    <a:pt x="1609" y="1049"/>
                    <a:pt x="1608" y="1084"/>
                    <a:pt x="1608" y="1118"/>
                  </a:cubicBezTo>
                  <a:cubicBezTo>
                    <a:pt x="1610" y="1169"/>
                    <a:pt x="1610" y="1187"/>
                    <a:pt x="1609" y="1187"/>
                  </a:cubicBezTo>
                  <a:cubicBezTo>
                    <a:pt x="1609" y="1187"/>
                    <a:pt x="1607" y="1153"/>
                    <a:pt x="1605" y="1118"/>
                  </a:cubicBezTo>
                  <a:cubicBezTo>
                    <a:pt x="1603" y="1076"/>
                    <a:pt x="1601" y="1033"/>
                    <a:pt x="1600" y="1033"/>
                  </a:cubicBezTo>
                  <a:cubicBezTo>
                    <a:pt x="1599" y="1033"/>
                    <a:pt x="1599" y="1040"/>
                    <a:pt x="1599" y="1056"/>
                  </a:cubicBezTo>
                  <a:cubicBezTo>
                    <a:pt x="1597" y="1089"/>
                    <a:pt x="1590" y="1122"/>
                    <a:pt x="1585" y="1122"/>
                  </a:cubicBezTo>
                  <a:cubicBezTo>
                    <a:pt x="1580" y="1122"/>
                    <a:pt x="1577" y="1104"/>
                    <a:pt x="1577" y="1052"/>
                  </a:cubicBezTo>
                  <a:lnTo>
                    <a:pt x="1571" y="1052"/>
                  </a:lnTo>
                  <a:cubicBezTo>
                    <a:pt x="1571" y="1101"/>
                    <a:pt x="1567" y="1110"/>
                    <a:pt x="1562" y="1110"/>
                  </a:cubicBezTo>
                  <a:cubicBezTo>
                    <a:pt x="1561" y="1110"/>
                    <a:pt x="1559" y="1109"/>
                    <a:pt x="1558" y="1109"/>
                  </a:cubicBezTo>
                  <a:cubicBezTo>
                    <a:pt x="1552" y="1109"/>
                    <a:pt x="1549" y="1109"/>
                    <a:pt x="1549" y="1049"/>
                  </a:cubicBezTo>
                  <a:cubicBezTo>
                    <a:pt x="1550" y="1019"/>
                    <a:pt x="1550" y="1005"/>
                    <a:pt x="1549" y="1005"/>
                  </a:cubicBezTo>
                  <a:lnTo>
                    <a:pt x="1549" y="1005"/>
                  </a:lnTo>
                  <a:cubicBezTo>
                    <a:pt x="1548" y="1005"/>
                    <a:pt x="1546" y="1019"/>
                    <a:pt x="1543" y="1049"/>
                  </a:cubicBezTo>
                  <a:cubicBezTo>
                    <a:pt x="1539" y="1049"/>
                    <a:pt x="1536" y="1165"/>
                    <a:pt x="1533" y="1165"/>
                  </a:cubicBezTo>
                  <a:cubicBezTo>
                    <a:pt x="1533" y="1206"/>
                    <a:pt x="1533" y="1244"/>
                    <a:pt x="1527" y="1284"/>
                  </a:cubicBezTo>
                  <a:lnTo>
                    <a:pt x="1527" y="1106"/>
                  </a:lnTo>
                  <a:cubicBezTo>
                    <a:pt x="1524" y="1106"/>
                    <a:pt x="1521" y="1106"/>
                    <a:pt x="1521" y="1165"/>
                  </a:cubicBezTo>
                  <a:cubicBezTo>
                    <a:pt x="1517" y="1106"/>
                    <a:pt x="1514" y="1106"/>
                    <a:pt x="1508" y="1103"/>
                  </a:cubicBezTo>
                  <a:cubicBezTo>
                    <a:pt x="1502" y="1103"/>
                    <a:pt x="1496" y="1103"/>
                    <a:pt x="1492" y="1159"/>
                  </a:cubicBezTo>
                  <a:cubicBezTo>
                    <a:pt x="1491" y="1100"/>
                    <a:pt x="1485" y="1070"/>
                    <a:pt x="1480" y="1070"/>
                  </a:cubicBezTo>
                  <a:cubicBezTo>
                    <a:pt x="1474" y="1070"/>
                    <a:pt x="1469" y="1099"/>
                    <a:pt x="1467" y="1156"/>
                  </a:cubicBezTo>
                  <a:cubicBezTo>
                    <a:pt x="1467" y="1186"/>
                    <a:pt x="1467" y="1200"/>
                    <a:pt x="1465" y="1200"/>
                  </a:cubicBezTo>
                  <a:cubicBezTo>
                    <a:pt x="1464" y="1200"/>
                    <a:pt x="1463" y="1186"/>
                    <a:pt x="1461" y="1156"/>
                  </a:cubicBezTo>
                  <a:cubicBezTo>
                    <a:pt x="1459" y="1126"/>
                    <a:pt x="1459" y="1111"/>
                    <a:pt x="1458" y="1111"/>
                  </a:cubicBezTo>
                  <a:cubicBezTo>
                    <a:pt x="1457" y="1111"/>
                    <a:pt x="1456" y="1126"/>
                    <a:pt x="1455" y="1156"/>
                  </a:cubicBezTo>
                  <a:cubicBezTo>
                    <a:pt x="1454" y="1172"/>
                    <a:pt x="1453" y="1178"/>
                    <a:pt x="1452" y="1178"/>
                  </a:cubicBezTo>
                  <a:cubicBezTo>
                    <a:pt x="1450" y="1178"/>
                    <a:pt x="1448" y="1136"/>
                    <a:pt x="1445" y="1093"/>
                  </a:cubicBezTo>
                  <a:cubicBezTo>
                    <a:pt x="1444" y="1025"/>
                    <a:pt x="1442" y="995"/>
                    <a:pt x="1440" y="995"/>
                  </a:cubicBezTo>
                  <a:cubicBezTo>
                    <a:pt x="1439" y="995"/>
                    <a:pt x="1437" y="1009"/>
                    <a:pt x="1436" y="1034"/>
                  </a:cubicBezTo>
                  <a:cubicBezTo>
                    <a:pt x="1430" y="1087"/>
                    <a:pt x="1425" y="1090"/>
                    <a:pt x="1421" y="1090"/>
                  </a:cubicBezTo>
                  <a:cubicBezTo>
                    <a:pt x="1421" y="1090"/>
                    <a:pt x="1421" y="1090"/>
                    <a:pt x="1420" y="1090"/>
                  </a:cubicBezTo>
                  <a:cubicBezTo>
                    <a:pt x="1414" y="1131"/>
                    <a:pt x="1411" y="1168"/>
                    <a:pt x="1414" y="1209"/>
                  </a:cubicBezTo>
                  <a:cubicBezTo>
                    <a:pt x="1414" y="1269"/>
                    <a:pt x="1411" y="1325"/>
                    <a:pt x="1411" y="1325"/>
                  </a:cubicBezTo>
                  <a:cubicBezTo>
                    <a:pt x="1409" y="1345"/>
                    <a:pt x="1407" y="1351"/>
                    <a:pt x="1407" y="1351"/>
                  </a:cubicBezTo>
                  <a:cubicBezTo>
                    <a:pt x="1405" y="1351"/>
                    <a:pt x="1406" y="1325"/>
                    <a:pt x="1408" y="1325"/>
                  </a:cubicBezTo>
                  <a:cubicBezTo>
                    <a:pt x="1414" y="1287"/>
                    <a:pt x="1414" y="1247"/>
                    <a:pt x="1408" y="1206"/>
                  </a:cubicBezTo>
                  <a:cubicBezTo>
                    <a:pt x="1405" y="1146"/>
                    <a:pt x="1398" y="1146"/>
                    <a:pt x="1395" y="1146"/>
                  </a:cubicBezTo>
                  <a:cubicBezTo>
                    <a:pt x="1392" y="1146"/>
                    <a:pt x="1386" y="1146"/>
                    <a:pt x="1383" y="1143"/>
                  </a:cubicBezTo>
                  <a:cubicBezTo>
                    <a:pt x="1378" y="1113"/>
                    <a:pt x="1375" y="1099"/>
                    <a:pt x="1373" y="1099"/>
                  </a:cubicBezTo>
                  <a:cubicBezTo>
                    <a:pt x="1371" y="1099"/>
                    <a:pt x="1370" y="1113"/>
                    <a:pt x="1370" y="1143"/>
                  </a:cubicBezTo>
                  <a:lnTo>
                    <a:pt x="1370" y="1203"/>
                  </a:lnTo>
                  <a:cubicBezTo>
                    <a:pt x="1369" y="1142"/>
                    <a:pt x="1359" y="1110"/>
                    <a:pt x="1349" y="1110"/>
                  </a:cubicBezTo>
                  <a:cubicBezTo>
                    <a:pt x="1340" y="1110"/>
                    <a:pt x="1331" y="1139"/>
                    <a:pt x="1329" y="1197"/>
                  </a:cubicBezTo>
                  <a:lnTo>
                    <a:pt x="1329" y="1137"/>
                  </a:lnTo>
                  <a:cubicBezTo>
                    <a:pt x="1329" y="1077"/>
                    <a:pt x="1326" y="1077"/>
                    <a:pt x="1320" y="1077"/>
                  </a:cubicBezTo>
                  <a:cubicBezTo>
                    <a:pt x="1317" y="1077"/>
                    <a:pt x="1304" y="1134"/>
                    <a:pt x="1295" y="1134"/>
                  </a:cubicBezTo>
                  <a:cubicBezTo>
                    <a:pt x="1293" y="1133"/>
                    <a:pt x="1290" y="1133"/>
                    <a:pt x="1288" y="1133"/>
                  </a:cubicBezTo>
                  <a:cubicBezTo>
                    <a:pt x="1279" y="1133"/>
                    <a:pt x="1273" y="1141"/>
                    <a:pt x="1273" y="1187"/>
                  </a:cubicBezTo>
                  <a:cubicBezTo>
                    <a:pt x="1270" y="1187"/>
                    <a:pt x="1270" y="1187"/>
                    <a:pt x="1270" y="1128"/>
                  </a:cubicBezTo>
                  <a:cubicBezTo>
                    <a:pt x="1273" y="1071"/>
                    <a:pt x="1270" y="1071"/>
                    <a:pt x="1267" y="1068"/>
                  </a:cubicBezTo>
                  <a:cubicBezTo>
                    <a:pt x="1264" y="1109"/>
                    <a:pt x="1264" y="1146"/>
                    <a:pt x="1264" y="1187"/>
                  </a:cubicBezTo>
                  <a:cubicBezTo>
                    <a:pt x="1264" y="1217"/>
                    <a:pt x="1263" y="1232"/>
                    <a:pt x="1261" y="1232"/>
                  </a:cubicBezTo>
                  <a:cubicBezTo>
                    <a:pt x="1260" y="1232"/>
                    <a:pt x="1257" y="1217"/>
                    <a:pt x="1254" y="1187"/>
                  </a:cubicBezTo>
                  <a:cubicBezTo>
                    <a:pt x="1251" y="1155"/>
                    <a:pt x="1246" y="1139"/>
                    <a:pt x="1241" y="1139"/>
                  </a:cubicBezTo>
                  <a:cubicBezTo>
                    <a:pt x="1237" y="1139"/>
                    <a:pt x="1232" y="1153"/>
                    <a:pt x="1229" y="1181"/>
                  </a:cubicBezTo>
                  <a:cubicBezTo>
                    <a:pt x="1226" y="1181"/>
                    <a:pt x="1223" y="1181"/>
                    <a:pt x="1223" y="1121"/>
                  </a:cubicBezTo>
                  <a:cubicBezTo>
                    <a:pt x="1221" y="1087"/>
                    <a:pt x="1218" y="1053"/>
                    <a:pt x="1215" y="1053"/>
                  </a:cubicBezTo>
                  <a:cubicBezTo>
                    <a:pt x="1213" y="1053"/>
                    <a:pt x="1210" y="1071"/>
                    <a:pt x="1207" y="1121"/>
                  </a:cubicBezTo>
                  <a:cubicBezTo>
                    <a:pt x="1204" y="1118"/>
                    <a:pt x="1204" y="1118"/>
                    <a:pt x="1204" y="1062"/>
                  </a:cubicBezTo>
                  <a:cubicBezTo>
                    <a:pt x="1202" y="1027"/>
                    <a:pt x="1201" y="992"/>
                    <a:pt x="1201" y="992"/>
                  </a:cubicBezTo>
                  <a:cubicBezTo>
                    <a:pt x="1200" y="992"/>
                    <a:pt x="1199" y="1010"/>
                    <a:pt x="1198" y="1059"/>
                  </a:cubicBezTo>
                  <a:cubicBezTo>
                    <a:pt x="1195" y="1088"/>
                    <a:pt x="1191" y="1102"/>
                    <a:pt x="1187" y="1102"/>
                  </a:cubicBezTo>
                  <a:cubicBezTo>
                    <a:pt x="1183" y="1102"/>
                    <a:pt x="1179" y="1086"/>
                    <a:pt x="1176" y="1056"/>
                  </a:cubicBezTo>
                  <a:cubicBezTo>
                    <a:pt x="1173" y="1056"/>
                    <a:pt x="1170" y="1056"/>
                    <a:pt x="1170" y="1115"/>
                  </a:cubicBezTo>
                  <a:lnTo>
                    <a:pt x="1170" y="1175"/>
                  </a:lnTo>
                  <a:cubicBezTo>
                    <a:pt x="1168" y="1115"/>
                    <a:pt x="1167" y="1085"/>
                    <a:pt x="1166" y="1085"/>
                  </a:cubicBezTo>
                  <a:cubicBezTo>
                    <a:pt x="1166" y="1085"/>
                    <a:pt x="1165" y="1114"/>
                    <a:pt x="1163" y="1171"/>
                  </a:cubicBezTo>
                  <a:cubicBezTo>
                    <a:pt x="1163" y="1201"/>
                    <a:pt x="1163" y="1216"/>
                    <a:pt x="1162" y="1216"/>
                  </a:cubicBezTo>
                  <a:cubicBezTo>
                    <a:pt x="1161" y="1216"/>
                    <a:pt x="1160" y="1201"/>
                    <a:pt x="1160" y="1171"/>
                  </a:cubicBezTo>
                  <a:cubicBezTo>
                    <a:pt x="1157" y="1112"/>
                    <a:pt x="1154" y="1112"/>
                    <a:pt x="1154" y="1112"/>
                  </a:cubicBezTo>
                  <a:cubicBezTo>
                    <a:pt x="1151" y="1112"/>
                    <a:pt x="1136" y="1165"/>
                    <a:pt x="1121" y="1165"/>
                  </a:cubicBezTo>
                  <a:cubicBezTo>
                    <a:pt x="1120" y="1165"/>
                    <a:pt x="1120" y="1165"/>
                    <a:pt x="1119" y="1165"/>
                  </a:cubicBezTo>
                  <a:cubicBezTo>
                    <a:pt x="1115" y="1165"/>
                    <a:pt x="1111" y="1164"/>
                    <a:pt x="1107" y="1164"/>
                  </a:cubicBezTo>
                  <a:cubicBezTo>
                    <a:pt x="1091" y="1164"/>
                    <a:pt x="1085" y="1173"/>
                    <a:pt x="1085" y="1222"/>
                  </a:cubicBezTo>
                  <a:cubicBezTo>
                    <a:pt x="1083" y="1251"/>
                    <a:pt x="1083" y="1266"/>
                    <a:pt x="1082" y="1266"/>
                  </a:cubicBezTo>
                  <a:cubicBezTo>
                    <a:pt x="1081" y="1266"/>
                    <a:pt x="1080" y="1250"/>
                    <a:pt x="1079" y="1218"/>
                  </a:cubicBezTo>
                  <a:cubicBezTo>
                    <a:pt x="1076" y="1159"/>
                    <a:pt x="1072" y="1159"/>
                    <a:pt x="1069" y="1159"/>
                  </a:cubicBezTo>
                  <a:cubicBezTo>
                    <a:pt x="1066" y="1159"/>
                    <a:pt x="1063" y="1159"/>
                    <a:pt x="1063" y="1099"/>
                  </a:cubicBezTo>
                  <a:cubicBezTo>
                    <a:pt x="1060" y="1159"/>
                    <a:pt x="1060" y="1159"/>
                    <a:pt x="1057" y="1159"/>
                  </a:cubicBezTo>
                  <a:cubicBezTo>
                    <a:pt x="1057" y="1129"/>
                    <a:pt x="1056" y="1114"/>
                    <a:pt x="1055" y="1114"/>
                  </a:cubicBezTo>
                  <a:cubicBezTo>
                    <a:pt x="1054" y="1114"/>
                    <a:pt x="1052" y="1128"/>
                    <a:pt x="1051" y="1156"/>
                  </a:cubicBezTo>
                  <a:cubicBezTo>
                    <a:pt x="1049" y="1215"/>
                    <a:pt x="1048" y="1245"/>
                    <a:pt x="1048" y="1245"/>
                  </a:cubicBezTo>
                  <a:cubicBezTo>
                    <a:pt x="1047" y="1245"/>
                    <a:pt x="1047" y="1215"/>
                    <a:pt x="1047" y="1156"/>
                  </a:cubicBezTo>
                  <a:cubicBezTo>
                    <a:pt x="1047" y="1114"/>
                    <a:pt x="1043" y="1072"/>
                    <a:pt x="1041" y="1072"/>
                  </a:cubicBezTo>
                  <a:lnTo>
                    <a:pt x="1041" y="1072"/>
                  </a:lnTo>
                  <a:cubicBezTo>
                    <a:pt x="1040" y="1072"/>
                    <a:pt x="1040" y="1079"/>
                    <a:pt x="1041" y="1096"/>
                  </a:cubicBezTo>
                  <a:cubicBezTo>
                    <a:pt x="1041" y="1156"/>
                    <a:pt x="1035" y="1156"/>
                    <a:pt x="1032" y="1212"/>
                  </a:cubicBezTo>
                  <a:cubicBezTo>
                    <a:pt x="1029" y="1212"/>
                    <a:pt x="1025" y="1212"/>
                    <a:pt x="1025" y="1153"/>
                  </a:cubicBezTo>
                  <a:cubicBezTo>
                    <a:pt x="1025" y="1135"/>
                    <a:pt x="1022" y="1127"/>
                    <a:pt x="1020" y="1127"/>
                  </a:cubicBezTo>
                  <a:cubicBezTo>
                    <a:pt x="1014" y="1127"/>
                    <a:pt x="1006" y="1167"/>
                    <a:pt x="1004" y="1209"/>
                  </a:cubicBezTo>
                  <a:cubicBezTo>
                    <a:pt x="1004" y="1239"/>
                    <a:pt x="1003" y="1254"/>
                    <a:pt x="1002" y="1254"/>
                  </a:cubicBezTo>
                  <a:cubicBezTo>
                    <a:pt x="1001" y="1254"/>
                    <a:pt x="1000" y="1239"/>
                    <a:pt x="1000" y="1209"/>
                  </a:cubicBezTo>
                  <a:cubicBezTo>
                    <a:pt x="1000" y="1150"/>
                    <a:pt x="997" y="1150"/>
                    <a:pt x="994" y="1150"/>
                  </a:cubicBezTo>
                  <a:cubicBezTo>
                    <a:pt x="993" y="1167"/>
                    <a:pt x="993" y="1174"/>
                    <a:pt x="993" y="1174"/>
                  </a:cubicBezTo>
                  <a:cubicBezTo>
                    <a:pt x="993" y="1174"/>
                    <a:pt x="994" y="1132"/>
                    <a:pt x="994" y="1090"/>
                  </a:cubicBezTo>
                  <a:cubicBezTo>
                    <a:pt x="997" y="1030"/>
                    <a:pt x="994" y="1030"/>
                    <a:pt x="988" y="1030"/>
                  </a:cubicBezTo>
                  <a:cubicBezTo>
                    <a:pt x="985" y="1076"/>
                    <a:pt x="977" y="1085"/>
                    <a:pt x="968" y="1085"/>
                  </a:cubicBezTo>
                  <a:cubicBezTo>
                    <a:pt x="966" y="1085"/>
                    <a:pt x="965" y="1084"/>
                    <a:pt x="963" y="1084"/>
                  </a:cubicBezTo>
                  <a:cubicBezTo>
                    <a:pt x="947" y="1084"/>
                    <a:pt x="944" y="1140"/>
                    <a:pt x="938" y="1259"/>
                  </a:cubicBezTo>
                  <a:lnTo>
                    <a:pt x="935" y="1375"/>
                  </a:lnTo>
                  <a:lnTo>
                    <a:pt x="935" y="1259"/>
                  </a:lnTo>
                  <a:cubicBezTo>
                    <a:pt x="935" y="1200"/>
                    <a:pt x="931" y="1081"/>
                    <a:pt x="931" y="1081"/>
                  </a:cubicBezTo>
                  <a:cubicBezTo>
                    <a:pt x="925" y="1118"/>
                    <a:pt x="925" y="1159"/>
                    <a:pt x="928" y="1200"/>
                  </a:cubicBezTo>
                  <a:cubicBezTo>
                    <a:pt x="928" y="1227"/>
                    <a:pt x="928" y="1242"/>
                    <a:pt x="926" y="1242"/>
                  </a:cubicBezTo>
                  <a:cubicBezTo>
                    <a:pt x="924" y="1242"/>
                    <a:pt x="922" y="1227"/>
                    <a:pt x="919" y="1197"/>
                  </a:cubicBezTo>
                  <a:cubicBezTo>
                    <a:pt x="916" y="1167"/>
                    <a:pt x="913" y="1152"/>
                    <a:pt x="911" y="1152"/>
                  </a:cubicBezTo>
                  <a:cubicBezTo>
                    <a:pt x="909" y="1152"/>
                    <a:pt x="908" y="1167"/>
                    <a:pt x="906" y="1197"/>
                  </a:cubicBezTo>
                  <a:cubicBezTo>
                    <a:pt x="903" y="1193"/>
                    <a:pt x="900" y="1193"/>
                    <a:pt x="897" y="1134"/>
                  </a:cubicBezTo>
                  <a:cubicBezTo>
                    <a:pt x="894" y="1134"/>
                    <a:pt x="894" y="1134"/>
                    <a:pt x="894" y="1193"/>
                  </a:cubicBezTo>
                  <a:cubicBezTo>
                    <a:pt x="894" y="1223"/>
                    <a:pt x="893" y="1238"/>
                    <a:pt x="892" y="1238"/>
                  </a:cubicBezTo>
                  <a:cubicBezTo>
                    <a:pt x="891" y="1238"/>
                    <a:pt x="889" y="1223"/>
                    <a:pt x="888" y="1193"/>
                  </a:cubicBezTo>
                  <a:cubicBezTo>
                    <a:pt x="886" y="1123"/>
                    <a:pt x="882" y="1093"/>
                    <a:pt x="879" y="1093"/>
                  </a:cubicBezTo>
                  <a:cubicBezTo>
                    <a:pt x="877" y="1093"/>
                    <a:pt x="875" y="1107"/>
                    <a:pt x="875" y="1131"/>
                  </a:cubicBezTo>
                  <a:cubicBezTo>
                    <a:pt x="875" y="1190"/>
                    <a:pt x="872" y="1190"/>
                    <a:pt x="869" y="1190"/>
                  </a:cubicBezTo>
                  <a:cubicBezTo>
                    <a:pt x="866" y="1190"/>
                    <a:pt x="862" y="1190"/>
                    <a:pt x="859" y="1247"/>
                  </a:cubicBezTo>
                  <a:lnTo>
                    <a:pt x="853" y="1247"/>
                  </a:lnTo>
                  <a:cubicBezTo>
                    <a:pt x="850" y="1228"/>
                    <a:pt x="850" y="1206"/>
                    <a:pt x="856" y="1187"/>
                  </a:cubicBezTo>
                  <a:lnTo>
                    <a:pt x="853" y="1128"/>
                  </a:lnTo>
                  <a:cubicBezTo>
                    <a:pt x="847" y="1128"/>
                    <a:pt x="844" y="1128"/>
                    <a:pt x="841" y="1187"/>
                  </a:cubicBezTo>
                  <a:cubicBezTo>
                    <a:pt x="839" y="1245"/>
                    <a:pt x="838" y="1274"/>
                    <a:pt x="838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6" y="1102"/>
                    <a:pt x="834" y="1102"/>
                  </a:cubicBezTo>
                  <a:cubicBezTo>
                    <a:pt x="833" y="1102"/>
                    <a:pt x="832" y="1108"/>
                    <a:pt x="831" y="1124"/>
                  </a:cubicBezTo>
                  <a:cubicBezTo>
                    <a:pt x="830" y="1175"/>
                    <a:pt x="829" y="1193"/>
                    <a:pt x="827" y="1193"/>
                  </a:cubicBezTo>
                  <a:cubicBezTo>
                    <a:pt x="826" y="1193"/>
                    <a:pt x="825" y="1159"/>
                    <a:pt x="825" y="1124"/>
                  </a:cubicBezTo>
                  <a:cubicBezTo>
                    <a:pt x="826" y="1065"/>
                    <a:pt x="827" y="1035"/>
                    <a:pt x="826" y="1035"/>
                  </a:cubicBezTo>
                  <a:lnTo>
                    <a:pt x="826" y="1035"/>
                  </a:lnTo>
                  <a:cubicBezTo>
                    <a:pt x="825" y="1035"/>
                    <a:pt x="822" y="1065"/>
                    <a:pt x="815" y="1124"/>
                  </a:cubicBezTo>
                  <a:cubicBezTo>
                    <a:pt x="815" y="1124"/>
                    <a:pt x="815" y="1124"/>
                    <a:pt x="815" y="1124"/>
                  </a:cubicBezTo>
                  <a:cubicBezTo>
                    <a:pt x="809" y="1124"/>
                    <a:pt x="797" y="1178"/>
                    <a:pt x="788" y="1178"/>
                  </a:cubicBezTo>
                  <a:cubicBezTo>
                    <a:pt x="788" y="1178"/>
                    <a:pt x="788" y="1178"/>
                    <a:pt x="787" y="1178"/>
                  </a:cubicBezTo>
                  <a:cubicBezTo>
                    <a:pt x="775" y="1178"/>
                    <a:pt x="768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5" y="1175"/>
                    <a:pt x="761" y="1175"/>
                    <a:pt x="753" y="1175"/>
                  </a:cubicBezTo>
                  <a:cubicBezTo>
                    <a:pt x="750" y="1156"/>
                    <a:pt x="747" y="1148"/>
                    <a:pt x="745" y="1148"/>
                  </a:cubicBezTo>
                  <a:cubicBezTo>
                    <a:pt x="740" y="1148"/>
                    <a:pt x="736" y="1189"/>
                    <a:pt x="734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6" y="1328"/>
                    <a:pt x="734" y="1313"/>
                    <a:pt x="731" y="1287"/>
                  </a:cubicBezTo>
                  <a:cubicBezTo>
                    <a:pt x="728" y="1250"/>
                    <a:pt x="725" y="1209"/>
                    <a:pt x="728" y="1171"/>
                  </a:cubicBezTo>
                  <a:cubicBezTo>
                    <a:pt x="728" y="1131"/>
                    <a:pt x="728" y="1090"/>
                    <a:pt x="721" y="1052"/>
                  </a:cubicBezTo>
                  <a:cubicBezTo>
                    <a:pt x="721" y="1052"/>
                    <a:pt x="720" y="1051"/>
                    <a:pt x="720" y="1051"/>
                  </a:cubicBezTo>
                  <a:cubicBezTo>
                    <a:pt x="717" y="1051"/>
                    <a:pt x="716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9" y="1168"/>
                    <a:pt x="706" y="1225"/>
                  </a:cubicBezTo>
                  <a:cubicBezTo>
                    <a:pt x="706" y="1284"/>
                    <a:pt x="703" y="1284"/>
                    <a:pt x="700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7" y="1046"/>
                    <a:pt x="687" y="1046"/>
                  </a:cubicBezTo>
                  <a:cubicBezTo>
                    <a:pt x="684" y="1065"/>
                    <a:pt x="684" y="1087"/>
                    <a:pt x="684" y="1106"/>
                  </a:cubicBezTo>
                  <a:cubicBezTo>
                    <a:pt x="684" y="1148"/>
                    <a:pt x="647" y="1154"/>
                    <a:pt x="621" y="1154"/>
                  </a:cubicBezTo>
                  <a:cubicBezTo>
                    <a:pt x="611" y="1154"/>
                    <a:pt x="602" y="1153"/>
                    <a:pt x="599" y="1153"/>
                  </a:cubicBezTo>
                  <a:cubicBezTo>
                    <a:pt x="596" y="1122"/>
                    <a:pt x="592" y="1106"/>
                    <a:pt x="589" y="1106"/>
                  </a:cubicBezTo>
                  <a:cubicBezTo>
                    <a:pt x="587" y="1106"/>
                    <a:pt x="585" y="1121"/>
                    <a:pt x="587" y="1150"/>
                  </a:cubicBezTo>
                  <a:cubicBezTo>
                    <a:pt x="587" y="1203"/>
                    <a:pt x="574" y="1206"/>
                    <a:pt x="558" y="1206"/>
                  </a:cubicBezTo>
                  <a:cubicBezTo>
                    <a:pt x="556" y="1206"/>
                    <a:pt x="554" y="1206"/>
                    <a:pt x="552" y="1206"/>
                  </a:cubicBezTo>
                  <a:cubicBezTo>
                    <a:pt x="547" y="1205"/>
                    <a:pt x="543" y="1205"/>
                    <a:pt x="539" y="1205"/>
                  </a:cubicBezTo>
                  <a:cubicBezTo>
                    <a:pt x="524" y="1205"/>
                    <a:pt x="515" y="1213"/>
                    <a:pt x="515" y="1259"/>
                  </a:cubicBezTo>
                  <a:lnTo>
                    <a:pt x="505" y="1256"/>
                  </a:lnTo>
                  <a:cubicBezTo>
                    <a:pt x="499" y="1256"/>
                    <a:pt x="493" y="1313"/>
                    <a:pt x="490" y="1313"/>
                  </a:cubicBezTo>
                  <a:cubicBezTo>
                    <a:pt x="490" y="1313"/>
                    <a:pt x="490" y="1313"/>
                    <a:pt x="490" y="1312"/>
                  </a:cubicBezTo>
                  <a:cubicBezTo>
                    <a:pt x="488" y="1342"/>
                    <a:pt x="486" y="1357"/>
                    <a:pt x="486" y="1357"/>
                  </a:cubicBezTo>
                  <a:cubicBezTo>
                    <a:pt x="485" y="1357"/>
                    <a:pt x="485" y="1342"/>
                    <a:pt x="486" y="1312"/>
                  </a:cubicBezTo>
                  <a:cubicBezTo>
                    <a:pt x="490" y="1275"/>
                    <a:pt x="486" y="1234"/>
                    <a:pt x="483" y="1193"/>
                  </a:cubicBezTo>
                  <a:cubicBezTo>
                    <a:pt x="477" y="1234"/>
                    <a:pt x="474" y="1272"/>
                    <a:pt x="477" y="1312"/>
                  </a:cubicBezTo>
                  <a:cubicBezTo>
                    <a:pt x="477" y="1372"/>
                    <a:pt x="474" y="1372"/>
                    <a:pt x="474" y="1372"/>
                  </a:cubicBezTo>
                  <a:cubicBezTo>
                    <a:pt x="471" y="1372"/>
                    <a:pt x="471" y="1372"/>
                    <a:pt x="471" y="1312"/>
                  </a:cubicBezTo>
                  <a:lnTo>
                    <a:pt x="471" y="1193"/>
                  </a:lnTo>
                  <a:lnTo>
                    <a:pt x="468" y="1193"/>
                  </a:lnTo>
                  <a:cubicBezTo>
                    <a:pt x="468" y="1253"/>
                    <a:pt x="464" y="1253"/>
                    <a:pt x="464" y="1253"/>
                  </a:cubicBezTo>
                  <a:cubicBezTo>
                    <a:pt x="461" y="1250"/>
                    <a:pt x="461" y="1250"/>
                    <a:pt x="461" y="1134"/>
                  </a:cubicBezTo>
                  <a:cubicBezTo>
                    <a:pt x="461" y="1074"/>
                    <a:pt x="461" y="1044"/>
                    <a:pt x="459" y="1044"/>
                  </a:cubicBezTo>
                  <a:cubicBezTo>
                    <a:pt x="458" y="1044"/>
                    <a:pt x="457" y="1073"/>
                    <a:pt x="455" y="1131"/>
                  </a:cubicBezTo>
                  <a:lnTo>
                    <a:pt x="449" y="1190"/>
                  </a:lnTo>
                  <a:cubicBezTo>
                    <a:pt x="448" y="1153"/>
                    <a:pt x="447" y="1139"/>
                    <a:pt x="445" y="1139"/>
                  </a:cubicBezTo>
                  <a:cubicBezTo>
                    <a:pt x="442" y="1139"/>
                    <a:pt x="438" y="1208"/>
                    <a:pt x="436" y="1247"/>
                  </a:cubicBezTo>
                  <a:cubicBezTo>
                    <a:pt x="435" y="1187"/>
                    <a:pt x="433" y="1157"/>
                    <a:pt x="432" y="1157"/>
                  </a:cubicBezTo>
                  <a:cubicBezTo>
                    <a:pt x="430" y="1157"/>
                    <a:pt x="428" y="1187"/>
                    <a:pt x="427" y="1247"/>
                  </a:cubicBezTo>
                  <a:cubicBezTo>
                    <a:pt x="427" y="1276"/>
                    <a:pt x="426" y="1291"/>
                    <a:pt x="425" y="1291"/>
                  </a:cubicBezTo>
                  <a:cubicBezTo>
                    <a:pt x="424" y="1291"/>
                    <a:pt x="422" y="1276"/>
                    <a:pt x="421" y="1247"/>
                  </a:cubicBezTo>
                  <a:cubicBezTo>
                    <a:pt x="417" y="1187"/>
                    <a:pt x="414" y="1184"/>
                    <a:pt x="408" y="1184"/>
                  </a:cubicBezTo>
                  <a:cubicBezTo>
                    <a:pt x="406" y="1230"/>
                    <a:pt x="392" y="1239"/>
                    <a:pt x="374" y="1239"/>
                  </a:cubicBezTo>
                  <a:cubicBezTo>
                    <a:pt x="369" y="1239"/>
                    <a:pt x="364" y="1238"/>
                    <a:pt x="358" y="1237"/>
                  </a:cubicBezTo>
                  <a:cubicBezTo>
                    <a:pt x="352" y="1237"/>
                    <a:pt x="346" y="1236"/>
                    <a:pt x="341" y="1236"/>
                  </a:cubicBezTo>
                  <a:cubicBezTo>
                    <a:pt x="322" y="1236"/>
                    <a:pt x="311" y="1244"/>
                    <a:pt x="311" y="1291"/>
                  </a:cubicBezTo>
                  <a:cubicBezTo>
                    <a:pt x="308" y="1287"/>
                    <a:pt x="308" y="1287"/>
                    <a:pt x="305" y="1228"/>
                  </a:cubicBezTo>
                  <a:cubicBezTo>
                    <a:pt x="305" y="1204"/>
                    <a:pt x="304" y="1190"/>
                    <a:pt x="303" y="1190"/>
                  </a:cubicBezTo>
                  <a:cubicBezTo>
                    <a:pt x="302" y="1190"/>
                    <a:pt x="300" y="1218"/>
                    <a:pt x="298" y="1287"/>
                  </a:cubicBezTo>
                  <a:cubicBezTo>
                    <a:pt x="297" y="1322"/>
                    <a:pt x="296" y="1356"/>
                    <a:pt x="296" y="1356"/>
                  </a:cubicBezTo>
                  <a:cubicBezTo>
                    <a:pt x="295" y="1356"/>
                    <a:pt x="295" y="1338"/>
                    <a:pt x="295" y="1287"/>
                  </a:cubicBezTo>
                  <a:cubicBezTo>
                    <a:pt x="295" y="1228"/>
                    <a:pt x="289" y="1228"/>
                    <a:pt x="276" y="1225"/>
                  </a:cubicBezTo>
                  <a:cubicBezTo>
                    <a:pt x="276" y="1225"/>
                    <a:pt x="275" y="1225"/>
                    <a:pt x="274" y="1225"/>
                  </a:cubicBezTo>
                  <a:cubicBezTo>
                    <a:pt x="265" y="1225"/>
                    <a:pt x="255" y="1227"/>
                    <a:pt x="255" y="1281"/>
                  </a:cubicBezTo>
                  <a:cubicBezTo>
                    <a:pt x="251" y="1311"/>
                    <a:pt x="250" y="1326"/>
                    <a:pt x="249" y="1326"/>
                  </a:cubicBezTo>
                  <a:cubicBezTo>
                    <a:pt x="249" y="1326"/>
                    <a:pt x="250" y="1311"/>
                    <a:pt x="251" y="1281"/>
                  </a:cubicBezTo>
                  <a:cubicBezTo>
                    <a:pt x="253" y="1207"/>
                    <a:pt x="248" y="1156"/>
                    <a:pt x="241" y="1156"/>
                  </a:cubicBezTo>
                  <a:cubicBezTo>
                    <a:pt x="237" y="1156"/>
                    <a:pt x="233" y="1175"/>
                    <a:pt x="229" y="1218"/>
                  </a:cubicBezTo>
                  <a:cubicBezTo>
                    <a:pt x="226" y="1218"/>
                    <a:pt x="223" y="1218"/>
                    <a:pt x="223" y="1159"/>
                  </a:cubicBezTo>
                  <a:cubicBezTo>
                    <a:pt x="220" y="1159"/>
                    <a:pt x="217" y="1159"/>
                    <a:pt x="208" y="1215"/>
                  </a:cubicBezTo>
                  <a:lnTo>
                    <a:pt x="186" y="1212"/>
                  </a:lnTo>
                  <a:cubicBezTo>
                    <a:pt x="179" y="1212"/>
                    <a:pt x="173" y="1269"/>
                    <a:pt x="173" y="1269"/>
                  </a:cubicBezTo>
                  <a:lnTo>
                    <a:pt x="170" y="1269"/>
                  </a:lnTo>
                  <a:cubicBezTo>
                    <a:pt x="170" y="1209"/>
                    <a:pt x="154" y="1209"/>
                    <a:pt x="132" y="1206"/>
                  </a:cubicBezTo>
                  <a:cubicBezTo>
                    <a:pt x="110" y="1203"/>
                    <a:pt x="92" y="1200"/>
                    <a:pt x="88" y="1140"/>
                  </a:cubicBezTo>
                  <a:cubicBezTo>
                    <a:pt x="88" y="1140"/>
                    <a:pt x="85" y="1140"/>
                    <a:pt x="82" y="1197"/>
                  </a:cubicBezTo>
                  <a:cubicBezTo>
                    <a:pt x="80" y="1266"/>
                    <a:pt x="78" y="1295"/>
                    <a:pt x="77" y="1295"/>
                  </a:cubicBezTo>
                  <a:cubicBezTo>
                    <a:pt x="75" y="1295"/>
                    <a:pt x="74" y="1281"/>
                    <a:pt x="73" y="1256"/>
                  </a:cubicBezTo>
                  <a:cubicBezTo>
                    <a:pt x="71" y="1196"/>
                    <a:pt x="67" y="1165"/>
                    <a:pt x="63" y="1165"/>
                  </a:cubicBezTo>
                  <a:cubicBezTo>
                    <a:pt x="59" y="1165"/>
                    <a:pt x="56" y="1194"/>
                    <a:pt x="54" y="1253"/>
                  </a:cubicBezTo>
                  <a:lnTo>
                    <a:pt x="54" y="1193"/>
                  </a:lnTo>
                  <a:cubicBezTo>
                    <a:pt x="53" y="1148"/>
                    <a:pt x="51" y="1128"/>
                    <a:pt x="48" y="1128"/>
                  </a:cubicBezTo>
                  <a:cubicBezTo>
                    <a:pt x="45" y="1128"/>
                    <a:pt x="40" y="1178"/>
                    <a:pt x="38" y="1250"/>
                  </a:cubicBezTo>
                  <a:cubicBezTo>
                    <a:pt x="36" y="1208"/>
                    <a:pt x="34" y="1166"/>
                    <a:pt x="32" y="1166"/>
                  </a:cubicBezTo>
                  <a:cubicBezTo>
                    <a:pt x="31" y="1166"/>
                    <a:pt x="30" y="1173"/>
                    <a:pt x="29" y="1190"/>
                  </a:cubicBezTo>
                  <a:cubicBezTo>
                    <a:pt x="26" y="1190"/>
                    <a:pt x="26" y="1190"/>
                    <a:pt x="26" y="1071"/>
                  </a:cubicBezTo>
                  <a:cubicBezTo>
                    <a:pt x="29" y="1034"/>
                    <a:pt x="29" y="993"/>
                    <a:pt x="23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9" y="2105"/>
                  </a:cubicBezTo>
                  <a:cubicBezTo>
                    <a:pt x="1920" y="2106"/>
                    <a:pt x="1921" y="2106"/>
                    <a:pt x="1921" y="2106"/>
                  </a:cubicBezTo>
                  <a:cubicBezTo>
                    <a:pt x="1925" y="2106"/>
                    <a:pt x="1924" y="2097"/>
                    <a:pt x="1922" y="2049"/>
                  </a:cubicBezTo>
                  <a:lnTo>
                    <a:pt x="1915" y="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53"/>
            <p:cNvSpPr/>
            <p:nvPr/>
          </p:nvSpPr>
          <p:spPr>
            <a:xfrm>
              <a:off x="4094273" y="3386141"/>
              <a:ext cx="56360" cy="44626"/>
            </a:xfrm>
            <a:custGeom>
              <a:avLst/>
              <a:gdLst/>
              <a:ahLst/>
              <a:cxnLst/>
              <a:rect l="l" t="t" r="r" b="b"/>
              <a:pathLst>
                <a:path w="2661" h="2107" extrusionOk="0">
                  <a:moveTo>
                    <a:pt x="1917" y="1"/>
                  </a:moveTo>
                  <a:cubicBezTo>
                    <a:pt x="1915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8" y="97"/>
                    <a:pt x="1918" y="40"/>
                  </a:cubicBezTo>
                  <a:cubicBezTo>
                    <a:pt x="1918" y="15"/>
                    <a:pt x="1917" y="1"/>
                    <a:pt x="1917" y="1"/>
                  </a:cubicBezTo>
                  <a:close/>
                  <a:moveTo>
                    <a:pt x="2607" y="491"/>
                  </a:moveTo>
                  <a:cubicBezTo>
                    <a:pt x="2601" y="529"/>
                    <a:pt x="2601" y="570"/>
                    <a:pt x="2604" y="607"/>
                  </a:cubicBezTo>
                  <a:lnTo>
                    <a:pt x="2607" y="607"/>
                  </a:lnTo>
                  <a:cubicBezTo>
                    <a:pt x="2607" y="607"/>
                    <a:pt x="2611" y="551"/>
                    <a:pt x="2611" y="491"/>
                  </a:cubicBezTo>
                  <a:close/>
                  <a:moveTo>
                    <a:pt x="763" y="1019"/>
                  </a:moveTo>
                  <a:lnTo>
                    <a:pt x="763" y="1019"/>
                  </a:lnTo>
                  <a:cubicBezTo>
                    <a:pt x="763" y="1019"/>
                    <a:pt x="763" y="1031"/>
                    <a:pt x="764" y="1050"/>
                  </a:cubicBezTo>
                  <a:lnTo>
                    <a:pt x="764" y="1050"/>
                  </a:lnTo>
                  <a:cubicBezTo>
                    <a:pt x="764" y="1029"/>
                    <a:pt x="764" y="1019"/>
                    <a:pt x="763" y="1019"/>
                  </a:cubicBezTo>
                  <a:close/>
                  <a:moveTo>
                    <a:pt x="764" y="1050"/>
                  </a:moveTo>
                  <a:cubicBezTo>
                    <a:pt x="764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4" y="1053"/>
                    <a:pt x="764" y="1050"/>
                  </a:cubicBezTo>
                  <a:close/>
                  <a:moveTo>
                    <a:pt x="2064" y="1096"/>
                  </a:moveTo>
                  <a:cubicBezTo>
                    <a:pt x="2065" y="1096"/>
                    <a:pt x="2065" y="1103"/>
                    <a:pt x="2065" y="1121"/>
                  </a:cubicBezTo>
                  <a:lnTo>
                    <a:pt x="2065" y="1124"/>
                  </a:lnTo>
                  <a:cubicBezTo>
                    <a:pt x="2068" y="1143"/>
                    <a:pt x="2065" y="1162"/>
                    <a:pt x="2059" y="1181"/>
                  </a:cubicBezTo>
                  <a:lnTo>
                    <a:pt x="2059" y="1121"/>
                  </a:lnTo>
                  <a:cubicBezTo>
                    <a:pt x="2061" y="1121"/>
                    <a:pt x="2063" y="1096"/>
                    <a:pt x="2064" y="1096"/>
                  </a:cubicBezTo>
                  <a:close/>
                  <a:moveTo>
                    <a:pt x="2363" y="1046"/>
                  </a:moveTo>
                  <a:cubicBezTo>
                    <a:pt x="2360" y="1065"/>
                    <a:pt x="2357" y="1084"/>
                    <a:pt x="2357" y="1106"/>
                  </a:cubicBezTo>
                  <a:cubicBezTo>
                    <a:pt x="2357" y="1165"/>
                    <a:pt x="2360" y="1165"/>
                    <a:pt x="2363" y="1165"/>
                  </a:cubicBezTo>
                  <a:cubicBezTo>
                    <a:pt x="2365" y="1183"/>
                    <a:pt x="2366" y="1190"/>
                    <a:pt x="2368" y="1190"/>
                  </a:cubicBezTo>
                  <a:cubicBezTo>
                    <a:pt x="2371" y="1190"/>
                    <a:pt x="2372" y="1148"/>
                    <a:pt x="2372" y="1106"/>
                  </a:cubicBezTo>
                  <a:cubicBezTo>
                    <a:pt x="2372" y="1049"/>
                    <a:pt x="2369" y="1046"/>
                    <a:pt x="2363" y="1046"/>
                  </a:cubicBezTo>
                  <a:close/>
                  <a:moveTo>
                    <a:pt x="733" y="1231"/>
                  </a:moveTo>
                  <a:cubicBezTo>
                    <a:pt x="731" y="1231"/>
                    <a:pt x="731" y="1256"/>
                    <a:pt x="731" y="1256"/>
                  </a:cubicBezTo>
                  <a:cubicBezTo>
                    <a:pt x="732" y="1256"/>
                    <a:pt x="732" y="1250"/>
                    <a:pt x="733" y="1231"/>
                  </a:cubicBezTo>
                  <a:close/>
                  <a:moveTo>
                    <a:pt x="2391" y="1168"/>
                  </a:moveTo>
                  <a:cubicBezTo>
                    <a:pt x="2391" y="1209"/>
                    <a:pt x="2388" y="1247"/>
                    <a:pt x="2382" y="1284"/>
                  </a:cubicBezTo>
                  <a:cubicBezTo>
                    <a:pt x="2379" y="1247"/>
                    <a:pt x="2379" y="1206"/>
                    <a:pt x="2385" y="1168"/>
                  </a:cubicBezTo>
                  <a:close/>
                  <a:moveTo>
                    <a:pt x="1620" y="1178"/>
                  </a:moveTo>
                  <a:lnTo>
                    <a:pt x="1623" y="1237"/>
                  </a:lnTo>
                  <a:lnTo>
                    <a:pt x="1620" y="1297"/>
                  </a:lnTo>
                  <a:lnTo>
                    <a:pt x="1617" y="1297"/>
                  </a:lnTo>
                  <a:cubicBezTo>
                    <a:pt x="1614" y="1256"/>
                    <a:pt x="1617" y="1218"/>
                    <a:pt x="1620" y="1178"/>
                  </a:cubicBezTo>
                  <a:close/>
                  <a:moveTo>
                    <a:pt x="1894" y="1249"/>
                  </a:moveTo>
                  <a:cubicBezTo>
                    <a:pt x="1895" y="1249"/>
                    <a:pt x="1897" y="1276"/>
                    <a:pt x="1899" y="1278"/>
                  </a:cubicBezTo>
                  <a:cubicBezTo>
                    <a:pt x="1902" y="1326"/>
                    <a:pt x="1902" y="1335"/>
                    <a:pt x="1899" y="1335"/>
                  </a:cubicBezTo>
                  <a:cubicBezTo>
                    <a:pt x="1898" y="1335"/>
                    <a:pt x="1897" y="1335"/>
                    <a:pt x="1896" y="1334"/>
                  </a:cubicBezTo>
                  <a:cubicBezTo>
                    <a:pt x="1896" y="1316"/>
                    <a:pt x="1893" y="1297"/>
                    <a:pt x="1893" y="1275"/>
                  </a:cubicBezTo>
                  <a:cubicBezTo>
                    <a:pt x="1893" y="1255"/>
                    <a:pt x="1893" y="1249"/>
                    <a:pt x="1894" y="1249"/>
                  </a:cubicBezTo>
                  <a:close/>
                  <a:moveTo>
                    <a:pt x="1545" y="1168"/>
                  </a:moveTo>
                  <a:cubicBezTo>
                    <a:pt x="1548" y="1168"/>
                    <a:pt x="1545" y="1284"/>
                    <a:pt x="1545" y="1344"/>
                  </a:cubicBezTo>
                  <a:cubicBezTo>
                    <a:pt x="1542" y="1344"/>
                    <a:pt x="1542" y="1344"/>
                    <a:pt x="1542" y="1284"/>
                  </a:cubicBezTo>
                  <a:cubicBezTo>
                    <a:pt x="1542" y="1225"/>
                    <a:pt x="1545" y="1168"/>
                    <a:pt x="1545" y="1168"/>
                  </a:cubicBezTo>
                  <a:close/>
                  <a:moveTo>
                    <a:pt x="1952" y="1225"/>
                  </a:moveTo>
                  <a:cubicBezTo>
                    <a:pt x="1956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2" y="1344"/>
                    <a:pt x="1949" y="1344"/>
                    <a:pt x="1949" y="1284"/>
                  </a:cubicBezTo>
                  <a:cubicBezTo>
                    <a:pt x="1949" y="1265"/>
                    <a:pt x="1952" y="1244"/>
                    <a:pt x="1952" y="1225"/>
                  </a:cubicBezTo>
                  <a:close/>
                  <a:moveTo>
                    <a:pt x="727" y="1287"/>
                  </a:moveTo>
                  <a:lnTo>
                    <a:pt x="730" y="1347"/>
                  </a:lnTo>
                  <a:lnTo>
                    <a:pt x="727" y="1347"/>
                  </a:lnTo>
                  <a:cubicBezTo>
                    <a:pt x="724" y="1347"/>
                    <a:pt x="724" y="1347"/>
                    <a:pt x="724" y="1287"/>
                  </a:cubicBezTo>
                  <a:close/>
                  <a:moveTo>
                    <a:pt x="1805" y="1322"/>
                  </a:moveTo>
                  <a:cubicBezTo>
                    <a:pt x="1805" y="1342"/>
                    <a:pt x="1805" y="1348"/>
                    <a:pt x="1804" y="1348"/>
                  </a:cubicBezTo>
                  <a:cubicBezTo>
                    <a:pt x="1804" y="1348"/>
                    <a:pt x="1803" y="1322"/>
                    <a:pt x="1805" y="1322"/>
                  </a:cubicBezTo>
                  <a:close/>
                  <a:moveTo>
                    <a:pt x="755" y="1291"/>
                  </a:moveTo>
                  <a:lnTo>
                    <a:pt x="758" y="1294"/>
                  </a:lnTo>
                  <a:lnTo>
                    <a:pt x="762" y="1353"/>
                  </a:lnTo>
                  <a:lnTo>
                    <a:pt x="758" y="1350"/>
                  </a:lnTo>
                  <a:cubicBezTo>
                    <a:pt x="755" y="1350"/>
                    <a:pt x="755" y="1350"/>
                    <a:pt x="755" y="1291"/>
                  </a:cubicBezTo>
                  <a:close/>
                  <a:moveTo>
                    <a:pt x="1235" y="1240"/>
                  </a:moveTo>
                  <a:cubicBezTo>
                    <a:pt x="1238" y="1281"/>
                    <a:pt x="1238" y="1322"/>
                    <a:pt x="1232" y="1359"/>
                  </a:cubicBezTo>
                  <a:cubicBezTo>
                    <a:pt x="1225" y="1359"/>
                    <a:pt x="1225" y="1359"/>
                    <a:pt x="1225" y="1300"/>
                  </a:cubicBezTo>
                  <a:cubicBezTo>
                    <a:pt x="1225" y="1240"/>
                    <a:pt x="1232" y="1240"/>
                    <a:pt x="1235" y="1240"/>
                  </a:cubicBezTo>
                  <a:close/>
                  <a:moveTo>
                    <a:pt x="2128" y="1250"/>
                  </a:moveTo>
                  <a:cubicBezTo>
                    <a:pt x="2128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22" y="1328"/>
                    <a:pt x="2122" y="1287"/>
                    <a:pt x="2125" y="1250"/>
                  </a:cubicBezTo>
                  <a:close/>
                  <a:moveTo>
                    <a:pt x="1451" y="1272"/>
                  </a:moveTo>
                  <a:lnTo>
                    <a:pt x="1454" y="1331"/>
                  </a:lnTo>
                  <a:lnTo>
                    <a:pt x="1451" y="1391"/>
                  </a:lnTo>
                  <a:lnTo>
                    <a:pt x="1448" y="1391"/>
                  </a:lnTo>
                  <a:cubicBezTo>
                    <a:pt x="1445" y="1350"/>
                    <a:pt x="1448" y="1312"/>
                    <a:pt x="1451" y="1272"/>
                  </a:cubicBezTo>
                  <a:close/>
                  <a:moveTo>
                    <a:pt x="779" y="1296"/>
                  </a:moveTo>
                  <a:cubicBezTo>
                    <a:pt x="779" y="1296"/>
                    <a:pt x="780" y="1296"/>
                    <a:pt x="780" y="1297"/>
                  </a:cubicBezTo>
                  <a:cubicBezTo>
                    <a:pt x="787" y="1297"/>
                    <a:pt x="787" y="1297"/>
                    <a:pt x="780" y="1356"/>
                  </a:cubicBezTo>
                  <a:lnTo>
                    <a:pt x="784" y="1356"/>
                  </a:lnTo>
                  <a:cubicBezTo>
                    <a:pt x="782" y="1384"/>
                    <a:pt x="780" y="1398"/>
                    <a:pt x="779" y="1398"/>
                  </a:cubicBezTo>
                  <a:cubicBezTo>
                    <a:pt x="778" y="1398"/>
                    <a:pt x="777" y="1383"/>
                    <a:pt x="777" y="1353"/>
                  </a:cubicBezTo>
                  <a:cubicBezTo>
                    <a:pt x="777" y="1305"/>
                    <a:pt x="777" y="1296"/>
                    <a:pt x="779" y="1296"/>
                  </a:cubicBezTo>
                  <a:close/>
                  <a:moveTo>
                    <a:pt x="1103" y="1281"/>
                  </a:moveTo>
                  <a:lnTo>
                    <a:pt x="1106" y="1284"/>
                  </a:lnTo>
                  <a:cubicBezTo>
                    <a:pt x="1106" y="1341"/>
                    <a:pt x="1103" y="1400"/>
                    <a:pt x="1103" y="1400"/>
                  </a:cubicBezTo>
                  <a:lnTo>
                    <a:pt x="1100" y="1400"/>
                  </a:lnTo>
                  <a:cubicBezTo>
                    <a:pt x="1100" y="1359"/>
                    <a:pt x="1100" y="1322"/>
                    <a:pt x="1103" y="1281"/>
                  </a:cubicBezTo>
                  <a:close/>
                  <a:moveTo>
                    <a:pt x="1821" y="1325"/>
                  </a:moveTo>
                  <a:lnTo>
                    <a:pt x="1824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8" y="1403"/>
                    <a:pt x="1818" y="1363"/>
                    <a:pt x="1821" y="1325"/>
                  </a:cubicBezTo>
                  <a:close/>
                  <a:moveTo>
                    <a:pt x="696" y="1344"/>
                  </a:moveTo>
                  <a:cubicBezTo>
                    <a:pt x="696" y="1344"/>
                    <a:pt x="699" y="1403"/>
                    <a:pt x="699" y="1460"/>
                  </a:cubicBezTo>
                  <a:lnTo>
                    <a:pt x="696" y="1460"/>
                  </a:lnTo>
                  <a:cubicBezTo>
                    <a:pt x="693" y="1441"/>
                    <a:pt x="690" y="1422"/>
                    <a:pt x="693" y="1400"/>
                  </a:cubicBezTo>
                  <a:cubicBezTo>
                    <a:pt x="690" y="1381"/>
                    <a:pt x="693" y="1363"/>
                    <a:pt x="696" y="1344"/>
                  </a:cubicBezTo>
                  <a:close/>
                  <a:moveTo>
                    <a:pt x="2222" y="1203"/>
                  </a:moveTo>
                  <a:lnTo>
                    <a:pt x="2228" y="1206"/>
                  </a:lnTo>
                  <a:cubicBezTo>
                    <a:pt x="2228" y="1206"/>
                    <a:pt x="2225" y="1262"/>
                    <a:pt x="2222" y="1322"/>
                  </a:cubicBezTo>
                  <a:cubicBezTo>
                    <a:pt x="2218" y="1419"/>
                    <a:pt x="2217" y="1462"/>
                    <a:pt x="2216" y="1462"/>
                  </a:cubicBezTo>
                  <a:cubicBezTo>
                    <a:pt x="2216" y="1462"/>
                    <a:pt x="2216" y="1433"/>
                    <a:pt x="2216" y="1381"/>
                  </a:cubicBezTo>
                  <a:cubicBezTo>
                    <a:pt x="2216" y="1322"/>
                    <a:pt x="2216" y="1262"/>
                    <a:pt x="2222" y="1203"/>
                  </a:cubicBezTo>
                  <a:close/>
                  <a:moveTo>
                    <a:pt x="573" y="1299"/>
                  </a:moveTo>
                  <a:cubicBezTo>
                    <a:pt x="573" y="1299"/>
                    <a:pt x="574" y="1305"/>
                    <a:pt x="574" y="1325"/>
                  </a:cubicBezTo>
                  <a:lnTo>
                    <a:pt x="574" y="1385"/>
                  </a:lnTo>
                  <a:cubicBezTo>
                    <a:pt x="571" y="1427"/>
                    <a:pt x="569" y="1467"/>
                    <a:pt x="568" y="1467"/>
                  </a:cubicBezTo>
                  <a:cubicBezTo>
                    <a:pt x="568" y="1467"/>
                    <a:pt x="567" y="1461"/>
                    <a:pt x="567" y="1444"/>
                  </a:cubicBezTo>
                  <a:cubicBezTo>
                    <a:pt x="567" y="1444"/>
                    <a:pt x="567" y="1385"/>
                    <a:pt x="570" y="1325"/>
                  </a:cubicBezTo>
                  <a:cubicBezTo>
                    <a:pt x="570" y="1325"/>
                    <a:pt x="572" y="1299"/>
                    <a:pt x="573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6" y="1388"/>
                    <a:pt x="1846" y="1447"/>
                  </a:cubicBezTo>
                  <a:cubicBezTo>
                    <a:pt x="1846" y="1472"/>
                    <a:pt x="1845" y="1486"/>
                    <a:pt x="1845" y="1486"/>
                  </a:cubicBezTo>
                  <a:cubicBezTo>
                    <a:pt x="1843" y="1486"/>
                    <a:pt x="1841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60" y="1253"/>
                  </a:moveTo>
                  <a:cubicBezTo>
                    <a:pt x="2564" y="1291"/>
                    <a:pt x="2567" y="1331"/>
                    <a:pt x="2567" y="1372"/>
                  </a:cubicBezTo>
                  <a:cubicBezTo>
                    <a:pt x="2570" y="1488"/>
                    <a:pt x="2570" y="1488"/>
                    <a:pt x="2564" y="1488"/>
                  </a:cubicBezTo>
                  <a:cubicBezTo>
                    <a:pt x="2560" y="1488"/>
                    <a:pt x="2557" y="1488"/>
                    <a:pt x="2557" y="1428"/>
                  </a:cubicBezTo>
                  <a:lnTo>
                    <a:pt x="2560" y="1428"/>
                  </a:lnTo>
                  <a:cubicBezTo>
                    <a:pt x="2560" y="1446"/>
                    <a:pt x="2561" y="1453"/>
                    <a:pt x="2561" y="1453"/>
                  </a:cubicBezTo>
                  <a:cubicBezTo>
                    <a:pt x="2562" y="1453"/>
                    <a:pt x="2563" y="1411"/>
                    <a:pt x="2560" y="1369"/>
                  </a:cubicBezTo>
                  <a:lnTo>
                    <a:pt x="2560" y="1253"/>
                  </a:lnTo>
                  <a:close/>
                  <a:moveTo>
                    <a:pt x="2601" y="1375"/>
                  </a:moveTo>
                  <a:lnTo>
                    <a:pt x="2604" y="1435"/>
                  </a:lnTo>
                  <a:cubicBezTo>
                    <a:pt x="2604" y="1494"/>
                    <a:pt x="2601" y="1494"/>
                    <a:pt x="2598" y="1494"/>
                  </a:cubicBezTo>
                  <a:cubicBezTo>
                    <a:pt x="2595" y="1491"/>
                    <a:pt x="2595" y="1494"/>
                    <a:pt x="2595" y="1435"/>
                  </a:cubicBezTo>
                  <a:cubicBezTo>
                    <a:pt x="2595" y="1413"/>
                    <a:pt x="2598" y="1394"/>
                    <a:pt x="2601" y="1375"/>
                  </a:cubicBezTo>
                  <a:close/>
                  <a:moveTo>
                    <a:pt x="2009" y="1469"/>
                  </a:moveTo>
                  <a:lnTo>
                    <a:pt x="2012" y="1529"/>
                  </a:lnTo>
                  <a:lnTo>
                    <a:pt x="2009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4" y="1413"/>
                  </a:moveTo>
                  <a:lnTo>
                    <a:pt x="2040" y="1416"/>
                  </a:lnTo>
                  <a:cubicBezTo>
                    <a:pt x="2043" y="1454"/>
                    <a:pt x="2040" y="1494"/>
                    <a:pt x="2037" y="1532"/>
                  </a:cubicBezTo>
                  <a:cubicBezTo>
                    <a:pt x="2036" y="1548"/>
                    <a:pt x="2035" y="1555"/>
                    <a:pt x="2035" y="1555"/>
                  </a:cubicBezTo>
                  <a:cubicBezTo>
                    <a:pt x="2033" y="1555"/>
                    <a:pt x="2032" y="1500"/>
                    <a:pt x="2034" y="1413"/>
                  </a:cubicBezTo>
                  <a:close/>
                  <a:moveTo>
                    <a:pt x="2234" y="1441"/>
                  </a:moveTo>
                  <a:lnTo>
                    <a:pt x="2238" y="1501"/>
                  </a:lnTo>
                  <a:cubicBezTo>
                    <a:pt x="2238" y="1560"/>
                    <a:pt x="2234" y="1560"/>
                    <a:pt x="2231" y="1560"/>
                  </a:cubicBezTo>
                  <a:lnTo>
                    <a:pt x="2231" y="1501"/>
                  </a:lnTo>
                  <a:lnTo>
                    <a:pt x="2234" y="1441"/>
                  </a:lnTo>
                  <a:close/>
                  <a:moveTo>
                    <a:pt x="2153" y="1432"/>
                  </a:moveTo>
                  <a:lnTo>
                    <a:pt x="2153" y="1432"/>
                  </a:lnTo>
                  <a:cubicBezTo>
                    <a:pt x="2156" y="1432"/>
                    <a:pt x="2153" y="1491"/>
                    <a:pt x="2150" y="1607"/>
                  </a:cubicBezTo>
                  <a:cubicBezTo>
                    <a:pt x="2147" y="1632"/>
                    <a:pt x="2146" y="1646"/>
                    <a:pt x="2145" y="1646"/>
                  </a:cubicBezTo>
                  <a:cubicBezTo>
                    <a:pt x="2144" y="1646"/>
                    <a:pt x="2145" y="1617"/>
                    <a:pt x="2147" y="1548"/>
                  </a:cubicBezTo>
                  <a:cubicBezTo>
                    <a:pt x="2150" y="1488"/>
                    <a:pt x="2153" y="1432"/>
                    <a:pt x="2153" y="1432"/>
                  </a:cubicBezTo>
                  <a:close/>
                  <a:moveTo>
                    <a:pt x="467" y="1488"/>
                  </a:moveTo>
                  <a:lnTo>
                    <a:pt x="467" y="1488"/>
                  </a:lnTo>
                  <a:cubicBezTo>
                    <a:pt x="470" y="1548"/>
                    <a:pt x="470" y="1607"/>
                    <a:pt x="464" y="1663"/>
                  </a:cubicBezTo>
                  <a:cubicBezTo>
                    <a:pt x="461" y="1663"/>
                    <a:pt x="461" y="1663"/>
                    <a:pt x="461" y="1604"/>
                  </a:cubicBezTo>
                  <a:cubicBezTo>
                    <a:pt x="458" y="1566"/>
                    <a:pt x="461" y="1526"/>
                    <a:pt x="467" y="1488"/>
                  </a:cubicBezTo>
                  <a:close/>
                  <a:moveTo>
                    <a:pt x="1974" y="1582"/>
                  </a:moveTo>
                  <a:cubicBezTo>
                    <a:pt x="1971" y="1601"/>
                    <a:pt x="1971" y="1623"/>
                    <a:pt x="1971" y="1642"/>
                  </a:cubicBezTo>
                  <a:cubicBezTo>
                    <a:pt x="1971" y="1660"/>
                    <a:pt x="1971" y="1682"/>
                    <a:pt x="1974" y="1701"/>
                  </a:cubicBezTo>
                  <a:lnTo>
                    <a:pt x="1978" y="1701"/>
                  </a:lnTo>
                  <a:cubicBezTo>
                    <a:pt x="1978" y="1642"/>
                    <a:pt x="1974" y="1582"/>
                    <a:pt x="1974" y="1582"/>
                  </a:cubicBezTo>
                  <a:close/>
                  <a:moveTo>
                    <a:pt x="28" y="1455"/>
                  </a:moveTo>
                  <a:cubicBezTo>
                    <a:pt x="28" y="1455"/>
                    <a:pt x="28" y="1485"/>
                    <a:pt x="28" y="1544"/>
                  </a:cubicBezTo>
                  <a:cubicBezTo>
                    <a:pt x="31" y="1582"/>
                    <a:pt x="28" y="1623"/>
                    <a:pt x="25" y="1660"/>
                  </a:cubicBezTo>
                  <a:cubicBezTo>
                    <a:pt x="23" y="1695"/>
                    <a:pt x="22" y="1710"/>
                    <a:pt x="21" y="1710"/>
                  </a:cubicBezTo>
                  <a:cubicBezTo>
                    <a:pt x="19" y="1710"/>
                    <a:pt x="21" y="1626"/>
                    <a:pt x="25" y="1544"/>
                  </a:cubicBezTo>
                  <a:cubicBezTo>
                    <a:pt x="27" y="1485"/>
                    <a:pt x="27" y="1455"/>
                    <a:pt x="28" y="1455"/>
                  </a:cubicBezTo>
                  <a:close/>
                  <a:moveTo>
                    <a:pt x="840" y="1601"/>
                  </a:moveTo>
                  <a:lnTo>
                    <a:pt x="843" y="1660"/>
                  </a:lnTo>
                  <a:cubicBezTo>
                    <a:pt x="843" y="1714"/>
                    <a:pt x="841" y="1717"/>
                    <a:pt x="840" y="1717"/>
                  </a:cubicBezTo>
                  <a:cubicBezTo>
                    <a:pt x="840" y="1717"/>
                    <a:pt x="840" y="1717"/>
                    <a:pt x="840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7" y="1638"/>
                    <a:pt x="840" y="1620"/>
                    <a:pt x="840" y="1601"/>
                  </a:cubicBezTo>
                  <a:close/>
                  <a:moveTo>
                    <a:pt x="1495" y="1632"/>
                  </a:moveTo>
                  <a:cubicBezTo>
                    <a:pt x="1495" y="1692"/>
                    <a:pt x="1492" y="1751"/>
                    <a:pt x="1492" y="1751"/>
                  </a:cubicBezTo>
                  <a:lnTo>
                    <a:pt x="1489" y="1751"/>
                  </a:lnTo>
                  <a:cubicBezTo>
                    <a:pt x="1486" y="1710"/>
                    <a:pt x="1489" y="1673"/>
                    <a:pt x="1492" y="1632"/>
                  </a:cubicBezTo>
                  <a:close/>
                  <a:moveTo>
                    <a:pt x="805" y="1654"/>
                  </a:moveTo>
                  <a:lnTo>
                    <a:pt x="809" y="1714"/>
                  </a:lnTo>
                  <a:lnTo>
                    <a:pt x="805" y="1773"/>
                  </a:lnTo>
                  <a:lnTo>
                    <a:pt x="802" y="1770"/>
                  </a:lnTo>
                  <a:cubicBezTo>
                    <a:pt x="799" y="1732"/>
                    <a:pt x="799" y="1692"/>
                    <a:pt x="805" y="1654"/>
                  </a:cubicBezTo>
                  <a:close/>
                  <a:moveTo>
                    <a:pt x="2551" y="1723"/>
                  </a:moveTo>
                  <a:cubicBezTo>
                    <a:pt x="2551" y="1783"/>
                    <a:pt x="2551" y="1783"/>
                    <a:pt x="2554" y="1783"/>
                  </a:cubicBezTo>
                  <a:lnTo>
                    <a:pt x="2557" y="1783"/>
                  </a:lnTo>
                  <a:lnTo>
                    <a:pt x="2554" y="1723"/>
                  </a:lnTo>
                  <a:close/>
                  <a:moveTo>
                    <a:pt x="25" y="952"/>
                  </a:moveTo>
                  <a:cubicBezTo>
                    <a:pt x="22" y="993"/>
                    <a:pt x="22" y="1030"/>
                    <a:pt x="22" y="1071"/>
                  </a:cubicBezTo>
                  <a:lnTo>
                    <a:pt x="16" y="1071"/>
                  </a:lnTo>
                  <a:cubicBezTo>
                    <a:pt x="16" y="1071"/>
                    <a:pt x="16" y="1071"/>
                    <a:pt x="16" y="1071"/>
                  </a:cubicBezTo>
                  <a:cubicBezTo>
                    <a:pt x="15" y="1071"/>
                    <a:pt x="13" y="1074"/>
                    <a:pt x="13" y="1128"/>
                  </a:cubicBezTo>
                  <a:cubicBezTo>
                    <a:pt x="13" y="1187"/>
                    <a:pt x="9" y="1187"/>
                    <a:pt x="6" y="1187"/>
                  </a:cubicBezTo>
                  <a:cubicBezTo>
                    <a:pt x="6" y="1170"/>
                    <a:pt x="6" y="1162"/>
                    <a:pt x="6" y="1162"/>
                  </a:cubicBezTo>
                  <a:lnTo>
                    <a:pt x="6" y="1162"/>
                  </a:lnTo>
                  <a:cubicBezTo>
                    <a:pt x="5" y="1162"/>
                    <a:pt x="4" y="1205"/>
                    <a:pt x="6" y="1247"/>
                  </a:cubicBezTo>
                  <a:cubicBezTo>
                    <a:pt x="9" y="1284"/>
                    <a:pt x="6" y="1325"/>
                    <a:pt x="3" y="1363"/>
                  </a:cubicBezTo>
                  <a:lnTo>
                    <a:pt x="3" y="1482"/>
                  </a:lnTo>
                  <a:cubicBezTo>
                    <a:pt x="0" y="1560"/>
                    <a:pt x="3" y="1638"/>
                    <a:pt x="9" y="1720"/>
                  </a:cubicBezTo>
                  <a:cubicBezTo>
                    <a:pt x="17" y="1755"/>
                    <a:pt x="23" y="1789"/>
                    <a:pt x="27" y="1789"/>
                  </a:cubicBezTo>
                  <a:cubicBezTo>
                    <a:pt x="30" y="1789"/>
                    <a:pt x="31" y="1771"/>
                    <a:pt x="31" y="1723"/>
                  </a:cubicBezTo>
                  <a:cubicBezTo>
                    <a:pt x="31" y="1701"/>
                    <a:pt x="35" y="1682"/>
                    <a:pt x="38" y="1663"/>
                  </a:cubicBezTo>
                  <a:cubicBezTo>
                    <a:pt x="41" y="1682"/>
                    <a:pt x="44" y="1704"/>
                    <a:pt x="44" y="1723"/>
                  </a:cubicBezTo>
                  <a:cubicBezTo>
                    <a:pt x="44" y="1783"/>
                    <a:pt x="56" y="1786"/>
                    <a:pt x="72" y="1786"/>
                  </a:cubicBezTo>
                  <a:cubicBezTo>
                    <a:pt x="91" y="1789"/>
                    <a:pt x="100" y="1792"/>
                    <a:pt x="103" y="1852"/>
                  </a:cubicBezTo>
                  <a:cubicBezTo>
                    <a:pt x="107" y="1911"/>
                    <a:pt x="110" y="1911"/>
                    <a:pt x="110" y="1911"/>
                  </a:cubicBezTo>
                  <a:cubicBezTo>
                    <a:pt x="110" y="1865"/>
                    <a:pt x="121" y="1856"/>
                    <a:pt x="136" y="1856"/>
                  </a:cubicBezTo>
                  <a:cubicBezTo>
                    <a:pt x="141" y="1856"/>
                    <a:pt x="146" y="1857"/>
                    <a:pt x="150" y="1858"/>
                  </a:cubicBezTo>
                  <a:cubicBezTo>
                    <a:pt x="155" y="1858"/>
                    <a:pt x="160" y="1859"/>
                    <a:pt x="165" y="1859"/>
                  </a:cubicBezTo>
                  <a:cubicBezTo>
                    <a:pt x="181" y="1859"/>
                    <a:pt x="194" y="1851"/>
                    <a:pt x="194" y="1804"/>
                  </a:cubicBezTo>
                  <a:lnTo>
                    <a:pt x="201" y="1804"/>
                  </a:lnTo>
                  <a:cubicBezTo>
                    <a:pt x="201" y="1864"/>
                    <a:pt x="207" y="1864"/>
                    <a:pt x="213" y="1867"/>
                  </a:cubicBezTo>
                  <a:cubicBezTo>
                    <a:pt x="219" y="1808"/>
                    <a:pt x="226" y="1808"/>
                    <a:pt x="226" y="1808"/>
                  </a:cubicBezTo>
                  <a:cubicBezTo>
                    <a:pt x="226" y="1867"/>
                    <a:pt x="229" y="1867"/>
                    <a:pt x="235" y="1870"/>
                  </a:cubicBezTo>
                  <a:cubicBezTo>
                    <a:pt x="241" y="1870"/>
                    <a:pt x="245" y="1870"/>
                    <a:pt x="245" y="1811"/>
                  </a:cubicBezTo>
                  <a:cubicBezTo>
                    <a:pt x="248" y="1811"/>
                    <a:pt x="270" y="1814"/>
                    <a:pt x="279" y="1873"/>
                  </a:cubicBezTo>
                  <a:cubicBezTo>
                    <a:pt x="280" y="1891"/>
                    <a:pt x="281" y="1899"/>
                    <a:pt x="282" y="1899"/>
                  </a:cubicBezTo>
                  <a:cubicBezTo>
                    <a:pt x="284" y="1899"/>
                    <a:pt x="286" y="1859"/>
                    <a:pt x="288" y="1817"/>
                  </a:cubicBezTo>
                  <a:cubicBezTo>
                    <a:pt x="285" y="1779"/>
                    <a:pt x="288" y="1739"/>
                    <a:pt x="295" y="1701"/>
                  </a:cubicBezTo>
                  <a:lnTo>
                    <a:pt x="295" y="1817"/>
                  </a:lnTo>
                  <a:cubicBezTo>
                    <a:pt x="292" y="1877"/>
                    <a:pt x="292" y="1877"/>
                    <a:pt x="298" y="1877"/>
                  </a:cubicBezTo>
                  <a:lnTo>
                    <a:pt x="304" y="1880"/>
                  </a:lnTo>
                  <a:cubicBezTo>
                    <a:pt x="304" y="1831"/>
                    <a:pt x="314" y="1822"/>
                    <a:pt x="330" y="1822"/>
                  </a:cubicBezTo>
                  <a:cubicBezTo>
                    <a:pt x="334" y="1822"/>
                    <a:pt x="338" y="1823"/>
                    <a:pt x="342" y="1823"/>
                  </a:cubicBezTo>
                  <a:cubicBezTo>
                    <a:pt x="349" y="1825"/>
                    <a:pt x="354" y="1826"/>
                    <a:pt x="359" y="1826"/>
                  </a:cubicBezTo>
                  <a:cubicBezTo>
                    <a:pt x="374" y="1826"/>
                    <a:pt x="379" y="1815"/>
                    <a:pt x="379" y="1770"/>
                  </a:cubicBezTo>
                  <a:cubicBezTo>
                    <a:pt x="379" y="1741"/>
                    <a:pt x="380" y="1727"/>
                    <a:pt x="382" y="1727"/>
                  </a:cubicBezTo>
                  <a:cubicBezTo>
                    <a:pt x="384" y="1727"/>
                    <a:pt x="387" y="1743"/>
                    <a:pt x="392" y="1773"/>
                  </a:cubicBezTo>
                  <a:cubicBezTo>
                    <a:pt x="404" y="1888"/>
                    <a:pt x="408" y="1929"/>
                    <a:pt x="411" y="1929"/>
                  </a:cubicBezTo>
                  <a:cubicBezTo>
                    <a:pt x="412" y="1929"/>
                    <a:pt x="413" y="1916"/>
                    <a:pt x="414" y="1895"/>
                  </a:cubicBezTo>
                  <a:cubicBezTo>
                    <a:pt x="407" y="1855"/>
                    <a:pt x="407" y="1814"/>
                    <a:pt x="411" y="1776"/>
                  </a:cubicBezTo>
                  <a:cubicBezTo>
                    <a:pt x="411" y="1717"/>
                    <a:pt x="411" y="1687"/>
                    <a:pt x="413" y="1687"/>
                  </a:cubicBezTo>
                  <a:cubicBezTo>
                    <a:pt x="414" y="1687"/>
                    <a:pt x="415" y="1717"/>
                    <a:pt x="417" y="1776"/>
                  </a:cubicBezTo>
                  <a:cubicBezTo>
                    <a:pt x="417" y="1823"/>
                    <a:pt x="424" y="1843"/>
                    <a:pt x="433" y="1843"/>
                  </a:cubicBezTo>
                  <a:cubicBezTo>
                    <a:pt x="447" y="1843"/>
                    <a:pt x="465" y="1795"/>
                    <a:pt x="467" y="1723"/>
                  </a:cubicBezTo>
                  <a:lnTo>
                    <a:pt x="467" y="1783"/>
                  </a:lnTo>
                  <a:cubicBezTo>
                    <a:pt x="467" y="1842"/>
                    <a:pt x="470" y="1842"/>
                    <a:pt x="483" y="1845"/>
                  </a:cubicBezTo>
                  <a:lnTo>
                    <a:pt x="492" y="1845"/>
                  </a:lnTo>
                  <a:cubicBezTo>
                    <a:pt x="492" y="1797"/>
                    <a:pt x="495" y="1779"/>
                    <a:pt x="499" y="1779"/>
                  </a:cubicBezTo>
                  <a:cubicBezTo>
                    <a:pt x="505" y="1779"/>
                    <a:pt x="511" y="1814"/>
                    <a:pt x="511" y="1848"/>
                  </a:cubicBezTo>
                  <a:cubicBezTo>
                    <a:pt x="514" y="1908"/>
                    <a:pt x="514" y="1908"/>
                    <a:pt x="520" y="1908"/>
                  </a:cubicBezTo>
                  <a:cubicBezTo>
                    <a:pt x="524" y="1860"/>
                    <a:pt x="529" y="1843"/>
                    <a:pt x="534" y="1843"/>
                  </a:cubicBezTo>
                  <a:cubicBezTo>
                    <a:pt x="540" y="1843"/>
                    <a:pt x="545" y="1879"/>
                    <a:pt x="545" y="1914"/>
                  </a:cubicBezTo>
                  <a:lnTo>
                    <a:pt x="548" y="1914"/>
                  </a:lnTo>
                  <a:cubicBezTo>
                    <a:pt x="554" y="1866"/>
                    <a:pt x="557" y="1857"/>
                    <a:pt x="559" y="1857"/>
                  </a:cubicBezTo>
                  <a:cubicBezTo>
                    <a:pt x="560" y="1857"/>
                    <a:pt x="560" y="1857"/>
                    <a:pt x="561" y="1858"/>
                  </a:cubicBezTo>
                  <a:cubicBezTo>
                    <a:pt x="570" y="1858"/>
                    <a:pt x="574" y="1858"/>
                    <a:pt x="570" y="1798"/>
                  </a:cubicBezTo>
                  <a:cubicBezTo>
                    <a:pt x="570" y="1761"/>
                    <a:pt x="570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3" y="1801"/>
                    <a:pt x="595" y="1801"/>
                  </a:cubicBezTo>
                  <a:cubicBezTo>
                    <a:pt x="611" y="1804"/>
                    <a:pt x="617" y="1804"/>
                    <a:pt x="621" y="1864"/>
                  </a:cubicBezTo>
                  <a:lnTo>
                    <a:pt x="624" y="1804"/>
                  </a:lnTo>
                  <a:cubicBezTo>
                    <a:pt x="625" y="1777"/>
                    <a:pt x="627" y="1763"/>
                    <a:pt x="628" y="1763"/>
                  </a:cubicBezTo>
                  <a:cubicBezTo>
                    <a:pt x="629" y="1763"/>
                    <a:pt x="630" y="1777"/>
                    <a:pt x="630" y="1808"/>
                  </a:cubicBezTo>
                  <a:cubicBezTo>
                    <a:pt x="632" y="1838"/>
                    <a:pt x="636" y="1853"/>
                    <a:pt x="640" y="1853"/>
                  </a:cubicBezTo>
                  <a:cubicBezTo>
                    <a:pt x="644" y="1853"/>
                    <a:pt x="649" y="1839"/>
                    <a:pt x="652" y="1811"/>
                  </a:cubicBezTo>
                  <a:lnTo>
                    <a:pt x="658" y="1811"/>
                  </a:lnTo>
                  <a:cubicBezTo>
                    <a:pt x="660" y="1871"/>
                    <a:pt x="663" y="1900"/>
                    <a:pt x="666" y="1900"/>
                  </a:cubicBezTo>
                  <a:cubicBezTo>
                    <a:pt x="669" y="1900"/>
                    <a:pt x="672" y="1871"/>
                    <a:pt x="674" y="1814"/>
                  </a:cubicBezTo>
                  <a:cubicBezTo>
                    <a:pt x="674" y="1873"/>
                    <a:pt x="677" y="1873"/>
                    <a:pt x="680" y="1873"/>
                  </a:cubicBezTo>
                  <a:cubicBezTo>
                    <a:pt x="683" y="1844"/>
                    <a:pt x="688" y="1830"/>
                    <a:pt x="692" y="1830"/>
                  </a:cubicBezTo>
                  <a:cubicBezTo>
                    <a:pt x="696" y="1830"/>
                    <a:pt x="699" y="1846"/>
                    <a:pt x="699" y="1877"/>
                  </a:cubicBezTo>
                  <a:lnTo>
                    <a:pt x="702" y="1877"/>
                  </a:lnTo>
                  <a:cubicBezTo>
                    <a:pt x="705" y="1817"/>
                    <a:pt x="708" y="1817"/>
                    <a:pt x="711" y="1817"/>
                  </a:cubicBezTo>
                  <a:cubicBezTo>
                    <a:pt x="712" y="1818"/>
                    <a:pt x="713" y="1818"/>
                    <a:pt x="713" y="1818"/>
                  </a:cubicBezTo>
                  <a:cubicBezTo>
                    <a:pt x="716" y="1818"/>
                    <a:pt x="718" y="1809"/>
                    <a:pt x="721" y="1761"/>
                  </a:cubicBezTo>
                  <a:cubicBezTo>
                    <a:pt x="724" y="1701"/>
                    <a:pt x="727" y="1701"/>
                    <a:pt x="727" y="1701"/>
                  </a:cubicBezTo>
                  <a:lnTo>
                    <a:pt x="727" y="1701"/>
                  </a:lnTo>
                  <a:cubicBezTo>
                    <a:pt x="730" y="1742"/>
                    <a:pt x="730" y="1779"/>
                    <a:pt x="724" y="1820"/>
                  </a:cubicBezTo>
                  <a:cubicBezTo>
                    <a:pt x="721" y="1844"/>
                    <a:pt x="721" y="1858"/>
                    <a:pt x="723" y="1858"/>
                  </a:cubicBezTo>
                  <a:cubicBezTo>
                    <a:pt x="726" y="1858"/>
                    <a:pt x="731" y="1831"/>
                    <a:pt x="737" y="1764"/>
                  </a:cubicBezTo>
                  <a:cubicBezTo>
                    <a:pt x="741" y="1704"/>
                    <a:pt x="744" y="1674"/>
                    <a:pt x="744" y="1674"/>
                  </a:cubicBezTo>
                  <a:lnTo>
                    <a:pt x="744" y="1674"/>
                  </a:lnTo>
                  <a:cubicBezTo>
                    <a:pt x="744" y="1674"/>
                    <a:pt x="743" y="1704"/>
                    <a:pt x="740" y="1764"/>
                  </a:cubicBezTo>
                  <a:cubicBezTo>
                    <a:pt x="737" y="1806"/>
                    <a:pt x="735" y="1847"/>
                    <a:pt x="736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6" y="1823"/>
                    <a:pt x="746" y="1764"/>
                  </a:cubicBezTo>
                  <a:lnTo>
                    <a:pt x="755" y="1764"/>
                  </a:lnTo>
                  <a:cubicBezTo>
                    <a:pt x="762" y="1826"/>
                    <a:pt x="765" y="1826"/>
                    <a:pt x="768" y="1826"/>
                  </a:cubicBezTo>
                  <a:cubicBezTo>
                    <a:pt x="769" y="1797"/>
                    <a:pt x="770" y="1782"/>
                    <a:pt x="771" y="1782"/>
                  </a:cubicBezTo>
                  <a:cubicBezTo>
                    <a:pt x="772" y="1782"/>
                    <a:pt x="773" y="1797"/>
                    <a:pt x="774" y="1826"/>
                  </a:cubicBezTo>
                  <a:cubicBezTo>
                    <a:pt x="774" y="1851"/>
                    <a:pt x="775" y="1866"/>
                    <a:pt x="775" y="1866"/>
                  </a:cubicBezTo>
                  <a:cubicBezTo>
                    <a:pt x="776" y="1866"/>
                    <a:pt x="777" y="1837"/>
                    <a:pt x="777" y="1767"/>
                  </a:cubicBezTo>
                  <a:cubicBezTo>
                    <a:pt x="779" y="1739"/>
                    <a:pt x="780" y="1725"/>
                    <a:pt x="782" y="1725"/>
                  </a:cubicBezTo>
                  <a:cubicBezTo>
                    <a:pt x="783" y="1725"/>
                    <a:pt x="785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89" y="1869"/>
                    <a:pt x="790" y="1854"/>
                    <a:pt x="790" y="1830"/>
                  </a:cubicBezTo>
                  <a:cubicBezTo>
                    <a:pt x="793" y="1770"/>
                    <a:pt x="796" y="1770"/>
                    <a:pt x="796" y="1770"/>
                  </a:cubicBezTo>
                  <a:cubicBezTo>
                    <a:pt x="796" y="1830"/>
                    <a:pt x="824" y="1833"/>
                    <a:pt x="852" y="1839"/>
                  </a:cubicBezTo>
                  <a:cubicBezTo>
                    <a:pt x="859" y="1798"/>
                    <a:pt x="862" y="1761"/>
                    <a:pt x="859" y="1720"/>
                  </a:cubicBezTo>
                  <a:cubicBezTo>
                    <a:pt x="859" y="1671"/>
                    <a:pt x="859" y="1652"/>
                    <a:pt x="859" y="1652"/>
                  </a:cubicBezTo>
                  <a:cubicBezTo>
                    <a:pt x="859" y="1652"/>
                    <a:pt x="860" y="1686"/>
                    <a:pt x="862" y="1720"/>
                  </a:cubicBezTo>
                  <a:cubicBezTo>
                    <a:pt x="863" y="1810"/>
                    <a:pt x="866" y="1854"/>
                    <a:pt x="867" y="1854"/>
                  </a:cubicBezTo>
                  <a:cubicBezTo>
                    <a:pt x="869" y="1854"/>
                    <a:pt x="870" y="1810"/>
                    <a:pt x="868" y="1723"/>
                  </a:cubicBezTo>
                  <a:cubicBezTo>
                    <a:pt x="867" y="1663"/>
                    <a:pt x="866" y="1634"/>
                    <a:pt x="866" y="1634"/>
                  </a:cubicBezTo>
                  <a:lnTo>
                    <a:pt x="866" y="1634"/>
                  </a:lnTo>
                  <a:cubicBezTo>
                    <a:pt x="867" y="1634"/>
                    <a:pt x="868" y="1663"/>
                    <a:pt x="871" y="1723"/>
                  </a:cubicBezTo>
                  <a:cubicBezTo>
                    <a:pt x="873" y="1753"/>
                    <a:pt x="874" y="1768"/>
                    <a:pt x="874" y="1768"/>
                  </a:cubicBezTo>
                  <a:cubicBezTo>
                    <a:pt x="875" y="1768"/>
                    <a:pt x="876" y="1753"/>
                    <a:pt x="878" y="1723"/>
                  </a:cubicBezTo>
                  <a:cubicBezTo>
                    <a:pt x="878" y="1693"/>
                    <a:pt x="878" y="1678"/>
                    <a:pt x="879" y="1678"/>
                  </a:cubicBezTo>
                  <a:cubicBezTo>
                    <a:pt x="880" y="1678"/>
                    <a:pt x="881" y="1693"/>
                    <a:pt x="881" y="1723"/>
                  </a:cubicBezTo>
                  <a:cubicBezTo>
                    <a:pt x="883" y="1765"/>
                    <a:pt x="885" y="1807"/>
                    <a:pt x="886" y="1807"/>
                  </a:cubicBezTo>
                  <a:cubicBezTo>
                    <a:pt x="887" y="1807"/>
                    <a:pt x="887" y="1800"/>
                    <a:pt x="887" y="1783"/>
                  </a:cubicBezTo>
                  <a:cubicBezTo>
                    <a:pt x="887" y="1783"/>
                    <a:pt x="890" y="1783"/>
                    <a:pt x="893" y="1842"/>
                  </a:cubicBezTo>
                  <a:cubicBezTo>
                    <a:pt x="894" y="1860"/>
                    <a:pt x="895" y="1867"/>
                    <a:pt x="896" y="1867"/>
                  </a:cubicBezTo>
                  <a:cubicBezTo>
                    <a:pt x="898" y="1867"/>
                    <a:pt x="900" y="1827"/>
                    <a:pt x="903" y="1786"/>
                  </a:cubicBezTo>
                  <a:cubicBezTo>
                    <a:pt x="907" y="1728"/>
                    <a:pt x="910" y="1699"/>
                    <a:pt x="912" y="1699"/>
                  </a:cubicBezTo>
                  <a:lnTo>
                    <a:pt x="912" y="1699"/>
                  </a:lnTo>
                  <a:cubicBezTo>
                    <a:pt x="914" y="1699"/>
                    <a:pt x="914" y="1728"/>
                    <a:pt x="912" y="1786"/>
                  </a:cubicBezTo>
                  <a:cubicBezTo>
                    <a:pt x="911" y="1832"/>
                    <a:pt x="912" y="1852"/>
                    <a:pt x="915" y="1852"/>
                  </a:cubicBezTo>
                  <a:cubicBezTo>
                    <a:pt x="919" y="1852"/>
                    <a:pt x="926" y="1802"/>
                    <a:pt x="928" y="1729"/>
                  </a:cubicBezTo>
                  <a:cubicBezTo>
                    <a:pt x="930" y="1662"/>
                    <a:pt x="930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4" y="1732"/>
                    <a:pt x="934" y="1732"/>
                  </a:cubicBezTo>
                  <a:cubicBezTo>
                    <a:pt x="937" y="1732"/>
                    <a:pt x="940" y="1732"/>
                    <a:pt x="940" y="1792"/>
                  </a:cubicBezTo>
                  <a:cubicBezTo>
                    <a:pt x="940" y="1792"/>
                    <a:pt x="943" y="1792"/>
                    <a:pt x="950" y="1732"/>
                  </a:cubicBezTo>
                  <a:cubicBezTo>
                    <a:pt x="952" y="1689"/>
                    <a:pt x="955" y="1670"/>
                    <a:pt x="958" y="1670"/>
                  </a:cubicBezTo>
                  <a:cubicBezTo>
                    <a:pt x="962" y="1670"/>
                    <a:pt x="966" y="1721"/>
                    <a:pt x="968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0" y="1614"/>
                    <a:pt x="981" y="1633"/>
                    <a:pt x="981" y="1679"/>
                  </a:cubicBezTo>
                  <a:lnTo>
                    <a:pt x="981" y="1739"/>
                  </a:lnTo>
                  <a:cubicBezTo>
                    <a:pt x="982" y="1694"/>
                    <a:pt x="985" y="1675"/>
                    <a:pt x="987" y="1675"/>
                  </a:cubicBezTo>
                  <a:cubicBezTo>
                    <a:pt x="992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0" y="1858"/>
                  </a:cubicBezTo>
                  <a:lnTo>
                    <a:pt x="1000" y="1798"/>
                  </a:lnTo>
                  <a:cubicBezTo>
                    <a:pt x="1000" y="1761"/>
                    <a:pt x="1000" y="1720"/>
                    <a:pt x="1003" y="1682"/>
                  </a:cubicBezTo>
                  <a:cubicBezTo>
                    <a:pt x="1006" y="1682"/>
                    <a:pt x="1009" y="1682"/>
                    <a:pt x="1009" y="1742"/>
                  </a:cubicBezTo>
                  <a:cubicBezTo>
                    <a:pt x="1011" y="1784"/>
                    <a:pt x="1014" y="1826"/>
                    <a:pt x="1015" y="1826"/>
                  </a:cubicBezTo>
                  <a:cubicBezTo>
                    <a:pt x="1015" y="1826"/>
                    <a:pt x="1015" y="1819"/>
                    <a:pt x="1015" y="1801"/>
                  </a:cubicBezTo>
                  <a:cubicBezTo>
                    <a:pt x="1015" y="1801"/>
                    <a:pt x="1019" y="1801"/>
                    <a:pt x="1022" y="1861"/>
                  </a:cubicBezTo>
                  <a:lnTo>
                    <a:pt x="1034" y="1864"/>
                  </a:lnTo>
                  <a:cubicBezTo>
                    <a:pt x="1036" y="1834"/>
                    <a:pt x="1038" y="1819"/>
                    <a:pt x="1040" y="1819"/>
                  </a:cubicBezTo>
                  <a:cubicBezTo>
                    <a:pt x="1042" y="1819"/>
                    <a:pt x="1044" y="1834"/>
                    <a:pt x="1044" y="1864"/>
                  </a:cubicBezTo>
                  <a:cubicBezTo>
                    <a:pt x="1044" y="1864"/>
                    <a:pt x="1050" y="1864"/>
                    <a:pt x="1053" y="1808"/>
                  </a:cubicBezTo>
                  <a:cubicBezTo>
                    <a:pt x="1059" y="1808"/>
                    <a:pt x="1062" y="1808"/>
                    <a:pt x="1062" y="1867"/>
                  </a:cubicBezTo>
                  <a:cubicBezTo>
                    <a:pt x="1062" y="1897"/>
                    <a:pt x="1062" y="1912"/>
                    <a:pt x="1063" y="1912"/>
                  </a:cubicBezTo>
                  <a:cubicBezTo>
                    <a:pt x="1063" y="1912"/>
                    <a:pt x="1064" y="1897"/>
                    <a:pt x="1066" y="1867"/>
                  </a:cubicBezTo>
                  <a:cubicBezTo>
                    <a:pt x="1066" y="1819"/>
                    <a:pt x="1068" y="1810"/>
                    <a:pt x="1070" y="1810"/>
                  </a:cubicBezTo>
                  <a:cubicBezTo>
                    <a:pt x="1071" y="1810"/>
                    <a:pt x="1071" y="1810"/>
                    <a:pt x="1072" y="1811"/>
                  </a:cubicBezTo>
                  <a:lnTo>
                    <a:pt x="1078" y="1811"/>
                  </a:lnTo>
                  <a:cubicBezTo>
                    <a:pt x="1078" y="1751"/>
                    <a:pt x="1078" y="1751"/>
                    <a:pt x="1081" y="1751"/>
                  </a:cubicBezTo>
                  <a:cubicBezTo>
                    <a:pt x="1084" y="1751"/>
                    <a:pt x="1094" y="1814"/>
                    <a:pt x="1097" y="1814"/>
                  </a:cubicBezTo>
                  <a:cubicBezTo>
                    <a:pt x="1106" y="1814"/>
                    <a:pt x="1106" y="1814"/>
                    <a:pt x="1103" y="1754"/>
                  </a:cubicBezTo>
                  <a:cubicBezTo>
                    <a:pt x="1101" y="1754"/>
                    <a:pt x="1100" y="1728"/>
                    <a:pt x="1102" y="1728"/>
                  </a:cubicBezTo>
                  <a:lnTo>
                    <a:pt x="1102" y="1728"/>
                  </a:lnTo>
                  <a:cubicBezTo>
                    <a:pt x="1103" y="1728"/>
                    <a:pt x="1104" y="1735"/>
                    <a:pt x="1106" y="1754"/>
                  </a:cubicBezTo>
                  <a:cubicBezTo>
                    <a:pt x="1109" y="1754"/>
                    <a:pt x="1119" y="1817"/>
                    <a:pt x="1128" y="1817"/>
                  </a:cubicBezTo>
                  <a:cubicBezTo>
                    <a:pt x="1131" y="1818"/>
                    <a:pt x="1132" y="1818"/>
                    <a:pt x="1134" y="1818"/>
                  </a:cubicBezTo>
                  <a:cubicBezTo>
                    <a:pt x="1141" y="1818"/>
                    <a:pt x="1141" y="1809"/>
                    <a:pt x="1141" y="1761"/>
                  </a:cubicBezTo>
                  <a:cubicBezTo>
                    <a:pt x="1139" y="1701"/>
                    <a:pt x="1139" y="1671"/>
                    <a:pt x="1140" y="1671"/>
                  </a:cubicBezTo>
                  <a:lnTo>
                    <a:pt x="1140" y="1671"/>
                  </a:lnTo>
                  <a:cubicBezTo>
                    <a:pt x="1141" y="1671"/>
                    <a:pt x="1142" y="1701"/>
                    <a:pt x="1144" y="1761"/>
                  </a:cubicBezTo>
                  <a:cubicBezTo>
                    <a:pt x="1148" y="1830"/>
                    <a:pt x="1150" y="1859"/>
                    <a:pt x="1152" y="1859"/>
                  </a:cubicBezTo>
                  <a:cubicBezTo>
                    <a:pt x="1153" y="1859"/>
                    <a:pt x="1153" y="1845"/>
                    <a:pt x="1153" y="1820"/>
                  </a:cubicBezTo>
                  <a:cubicBezTo>
                    <a:pt x="1156" y="1772"/>
                    <a:pt x="1156" y="1763"/>
                    <a:pt x="1158" y="1763"/>
                  </a:cubicBezTo>
                  <a:cubicBezTo>
                    <a:pt x="1159" y="1763"/>
                    <a:pt x="1159" y="1763"/>
                    <a:pt x="1160" y="1764"/>
                  </a:cubicBezTo>
                  <a:cubicBezTo>
                    <a:pt x="1160" y="1792"/>
                    <a:pt x="1160" y="1807"/>
                    <a:pt x="1162" y="1807"/>
                  </a:cubicBezTo>
                  <a:cubicBezTo>
                    <a:pt x="1164" y="1807"/>
                    <a:pt x="1166" y="1793"/>
                    <a:pt x="1169" y="1764"/>
                  </a:cubicBezTo>
                  <a:cubicBezTo>
                    <a:pt x="1172" y="1764"/>
                    <a:pt x="1172" y="1764"/>
                    <a:pt x="1172" y="1823"/>
                  </a:cubicBezTo>
                  <a:lnTo>
                    <a:pt x="1178" y="1823"/>
                  </a:lnTo>
                  <a:cubicBezTo>
                    <a:pt x="1181" y="1776"/>
                    <a:pt x="1186" y="1758"/>
                    <a:pt x="1190" y="1758"/>
                  </a:cubicBezTo>
                  <a:cubicBezTo>
                    <a:pt x="1197" y="1758"/>
                    <a:pt x="1205" y="1794"/>
                    <a:pt x="1207" y="1830"/>
                  </a:cubicBezTo>
                  <a:cubicBezTo>
                    <a:pt x="1207" y="1830"/>
                    <a:pt x="1210" y="1830"/>
                    <a:pt x="1213" y="1770"/>
                  </a:cubicBezTo>
                  <a:cubicBezTo>
                    <a:pt x="1214" y="1712"/>
                    <a:pt x="1216" y="1683"/>
                    <a:pt x="1217" y="1683"/>
                  </a:cubicBezTo>
                  <a:cubicBezTo>
                    <a:pt x="1218" y="1683"/>
                    <a:pt x="1219" y="1712"/>
                    <a:pt x="1219" y="1770"/>
                  </a:cubicBezTo>
                  <a:cubicBezTo>
                    <a:pt x="1219" y="1830"/>
                    <a:pt x="1219" y="1859"/>
                    <a:pt x="1220" y="1859"/>
                  </a:cubicBezTo>
                  <a:cubicBezTo>
                    <a:pt x="1220" y="1859"/>
                    <a:pt x="1221" y="1830"/>
                    <a:pt x="1222" y="1770"/>
                  </a:cubicBezTo>
                  <a:cubicBezTo>
                    <a:pt x="1224" y="1747"/>
                    <a:pt x="1227" y="1733"/>
                    <a:pt x="1230" y="1733"/>
                  </a:cubicBezTo>
                  <a:cubicBezTo>
                    <a:pt x="1235" y="1733"/>
                    <a:pt x="1240" y="1762"/>
                    <a:pt x="1238" y="1833"/>
                  </a:cubicBezTo>
                  <a:lnTo>
                    <a:pt x="1238" y="1952"/>
                  </a:lnTo>
                  <a:cubicBezTo>
                    <a:pt x="1241" y="1892"/>
                    <a:pt x="1244" y="1892"/>
                    <a:pt x="1244" y="1892"/>
                  </a:cubicBezTo>
                  <a:cubicBezTo>
                    <a:pt x="1244" y="1844"/>
                    <a:pt x="1246" y="1835"/>
                    <a:pt x="1252" y="1835"/>
                  </a:cubicBezTo>
                  <a:cubicBezTo>
                    <a:pt x="1253" y="1835"/>
                    <a:pt x="1255" y="1835"/>
                    <a:pt x="1257" y="1836"/>
                  </a:cubicBezTo>
                  <a:cubicBezTo>
                    <a:pt x="1263" y="1836"/>
                    <a:pt x="1276" y="1779"/>
                    <a:pt x="1282" y="1779"/>
                  </a:cubicBezTo>
                  <a:cubicBezTo>
                    <a:pt x="1288" y="1779"/>
                    <a:pt x="1297" y="1783"/>
                    <a:pt x="1301" y="1842"/>
                  </a:cubicBezTo>
                  <a:cubicBezTo>
                    <a:pt x="1304" y="1842"/>
                    <a:pt x="1307" y="1842"/>
                    <a:pt x="1313" y="1786"/>
                  </a:cubicBezTo>
                  <a:cubicBezTo>
                    <a:pt x="1315" y="1756"/>
                    <a:pt x="1317" y="1741"/>
                    <a:pt x="1319" y="1741"/>
                  </a:cubicBezTo>
                  <a:cubicBezTo>
                    <a:pt x="1321" y="1741"/>
                    <a:pt x="1323" y="1756"/>
                    <a:pt x="1323" y="1786"/>
                  </a:cubicBezTo>
                  <a:lnTo>
                    <a:pt x="1326" y="1786"/>
                  </a:lnTo>
                  <a:cubicBezTo>
                    <a:pt x="1332" y="1729"/>
                    <a:pt x="1335" y="1729"/>
                    <a:pt x="1335" y="1729"/>
                  </a:cubicBezTo>
                  <a:cubicBezTo>
                    <a:pt x="1335" y="1771"/>
                    <a:pt x="1337" y="1813"/>
                    <a:pt x="1339" y="1813"/>
                  </a:cubicBezTo>
                  <a:cubicBezTo>
                    <a:pt x="1340" y="1813"/>
                    <a:pt x="1340" y="1806"/>
                    <a:pt x="1341" y="1789"/>
                  </a:cubicBezTo>
                  <a:cubicBezTo>
                    <a:pt x="1341" y="1729"/>
                    <a:pt x="1344" y="1729"/>
                    <a:pt x="1351" y="1729"/>
                  </a:cubicBezTo>
                  <a:cubicBezTo>
                    <a:pt x="1354" y="1763"/>
                    <a:pt x="1389" y="1783"/>
                    <a:pt x="1418" y="1783"/>
                  </a:cubicBezTo>
                  <a:cubicBezTo>
                    <a:pt x="1441" y="1783"/>
                    <a:pt x="1460" y="1771"/>
                    <a:pt x="1460" y="1745"/>
                  </a:cubicBezTo>
                  <a:lnTo>
                    <a:pt x="1470" y="1748"/>
                  </a:lnTo>
                  <a:lnTo>
                    <a:pt x="1479" y="1748"/>
                  </a:lnTo>
                  <a:cubicBezTo>
                    <a:pt x="1479" y="1799"/>
                    <a:pt x="1482" y="1818"/>
                    <a:pt x="1486" y="1818"/>
                  </a:cubicBezTo>
                  <a:cubicBezTo>
                    <a:pt x="1492" y="1818"/>
                    <a:pt x="1499" y="1785"/>
                    <a:pt x="1504" y="1751"/>
                  </a:cubicBezTo>
                  <a:cubicBezTo>
                    <a:pt x="1507" y="1695"/>
                    <a:pt x="1511" y="1695"/>
                    <a:pt x="1514" y="1695"/>
                  </a:cubicBezTo>
                  <a:cubicBezTo>
                    <a:pt x="1514" y="1765"/>
                    <a:pt x="1517" y="1793"/>
                    <a:pt x="1521" y="1793"/>
                  </a:cubicBezTo>
                  <a:cubicBezTo>
                    <a:pt x="1524" y="1793"/>
                    <a:pt x="1527" y="1779"/>
                    <a:pt x="1529" y="1754"/>
                  </a:cubicBezTo>
                  <a:cubicBezTo>
                    <a:pt x="1531" y="1697"/>
                    <a:pt x="1532" y="1668"/>
                    <a:pt x="1534" y="1668"/>
                  </a:cubicBezTo>
                  <a:cubicBezTo>
                    <a:pt x="1535" y="1668"/>
                    <a:pt x="1536" y="1698"/>
                    <a:pt x="1536" y="1757"/>
                  </a:cubicBezTo>
                  <a:cubicBezTo>
                    <a:pt x="1536" y="1810"/>
                    <a:pt x="1537" y="1839"/>
                    <a:pt x="1539" y="1839"/>
                  </a:cubicBezTo>
                  <a:cubicBezTo>
                    <a:pt x="1541" y="1839"/>
                    <a:pt x="1545" y="1796"/>
                    <a:pt x="1548" y="1698"/>
                  </a:cubicBezTo>
                  <a:cubicBezTo>
                    <a:pt x="1550" y="1670"/>
                    <a:pt x="1551" y="1656"/>
                    <a:pt x="1551" y="1656"/>
                  </a:cubicBezTo>
                  <a:cubicBezTo>
                    <a:pt x="1552" y="1656"/>
                    <a:pt x="1553" y="1671"/>
                    <a:pt x="1554" y="1701"/>
                  </a:cubicBezTo>
                  <a:cubicBezTo>
                    <a:pt x="1556" y="1771"/>
                    <a:pt x="1558" y="1800"/>
                    <a:pt x="1559" y="1800"/>
                  </a:cubicBezTo>
                  <a:cubicBezTo>
                    <a:pt x="1560" y="1800"/>
                    <a:pt x="1561" y="1785"/>
                    <a:pt x="1561" y="1761"/>
                  </a:cubicBezTo>
                  <a:cubicBezTo>
                    <a:pt x="1562" y="1701"/>
                    <a:pt x="1564" y="1671"/>
                    <a:pt x="1565" y="1671"/>
                  </a:cubicBezTo>
                  <a:cubicBezTo>
                    <a:pt x="1567" y="1671"/>
                    <a:pt x="1569" y="1701"/>
                    <a:pt x="1570" y="1761"/>
                  </a:cubicBezTo>
                  <a:cubicBezTo>
                    <a:pt x="1573" y="1821"/>
                    <a:pt x="1575" y="1850"/>
                    <a:pt x="1576" y="1850"/>
                  </a:cubicBezTo>
                  <a:cubicBezTo>
                    <a:pt x="1577" y="1850"/>
                    <a:pt x="1578" y="1821"/>
                    <a:pt x="1580" y="1764"/>
                  </a:cubicBezTo>
                  <a:cubicBezTo>
                    <a:pt x="1581" y="1705"/>
                    <a:pt x="1585" y="1676"/>
                    <a:pt x="1589" y="1676"/>
                  </a:cubicBezTo>
                  <a:cubicBezTo>
                    <a:pt x="1593" y="1676"/>
                    <a:pt x="1597" y="1705"/>
                    <a:pt x="1598" y="1764"/>
                  </a:cubicBezTo>
                  <a:cubicBezTo>
                    <a:pt x="1600" y="1766"/>
                    <a:pt x="1603" y="1793"/>
                    <a:pt x="1604" y="1793"/>
                  </a:cubicBezTo>
                  <a:cubicBezTo>
                    <a:pt x="1604" y="1793"/>
                    <a:pt x="1605" y="1787"/>
                    <a:pt x="1605" y="1767"/>
                  </a:cubicBezTo>
                  <a:lnTo>
                    <a:pt x="1608" y="1826"/>
                  </a:lnTo>
                  <a:lnTo>
                    <a:pt x="1614" y="1826"/>
                  </a:lnTo>
                  <a:lnTo>
                    <a:pt x="1614" y="1767"/>
                  </a:lnTo>
                  <a:cubicBezTo>
                    <a:pt x="1617" y="1767"/>
                    <a:pt x="1633" y="1830"/>
                    <a:pt x="1655" y="1833"/>
                  </a:cubicBezTo>
                  <a:cubicBezTo>
                    <a:pt x="1663" y="1834"/>
                    <a:pt x="1670" y="1835"/>
                    <a:pt x="1675" y="1835"/>
                  </a:cubicBezTo>
                  <a:cubicBezTo>
                    <a:pt x="1692" y="1835"/>
                    <a:pt x="1695" y="1824"/>
                    <a:pt x="1692" y="1779"/>
                  </a:cubicBezTo>
                  <a:cubicBezTo>
                    <a:pt x="1691" y="1720"/>
                    <a:pt x="1692" y="1690"/>
                    <a:pt x="1693" y="1690"/>
                  </a:cubicBezTo>
                  <a:cubicBezTo>
                    <a:pt x="1695" y="1690"/>
                    <a:pt x="1697" y="1720"/>
                    <a:pt x="1699" y="1779"/>
                  </a:cubicBezTo>
                  <a:cubicBezTo>
                    <a:pt x="1702" y="1779"/>
                    <a:pt x="1708" y="1839"/>
                    <a:pt x="1714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0" y="1902"/>
                  </a:lnTo>
                  <a:cubicBezTo>
                    <a:pt x="1734" y="1835"/>
                    <a:pt x="1741" y="1808"/>
                    <a:pt x="1749" y="1808"/>
                  </a:cubicBezTo>
                  <a:cubicBezTo>
                    <a:pt x="1755" y="1808"/>
                    <a:pt x="1760" y="1823"/>
                    <a:pt x="1764" y="1848"/>
                  </a:cubicBezTo>
                  <a:cubicBezTo>
                    <a:pt x="1771" y="1848"/>
                    <a:pt x="1774" y="1848"/>
                    <a:pt x="1780" y="1792"/>
                  </a:cubicBezTo>
                  <a:cubicBezTo>
                    <a:pt x="1783" y="1762"/>
                    <a:pt x="1785" y="1747"/>
                    <a:pt x="1786" y="1747"/>
                  </a:cubicBezTo>
                  <a:cubicBezTo>
                    <a:pt x="1787" y="1747"/>
                    <a:pt x="1788" y="1762"/>
                    <a:pt x="1789" y="1792"/>
                  </a:cubicBezTo>
                  <a:cubicBezTo>
                    <a:pt x="1789" y="1827"/>
                    <a:pt x="1796" y="1863"/>
                    <a:pt x="1801" y="1863"/>
                  </a:cubicBezTo>
                  <a:cubicBezTo>
                    <a:pt x="1805" y="1863"/>
                    <a:pt x="1808" y="1845"/>
                    <a:pt x="1808" y="1795"/>
                  </a:cubicBezTo>
                  <a:lnTo>
                    <a:pt x="1811" y="1855"/>
                  </a:lnTo>
                  <a:cubicBezTo>
                    <a:pt x="1812" y="1872"/>
                    <a:pt x="1813" y="1879"/>
                    <a:pt x="1814" y="1879"/>
                  </a:cubicBezTo>
                  <a:cubicBezTo>
                    <a:pt x="1816" y="1879"/>
                    <a:pt x="1818" y="1837"/>
                    <a:pt x="1818" y="1795"/>
                  </a:cubicBezTo>
                  <a:cubicBezTo>
                    <a:pt x="1818" y="1743"/>
                    <a:pt x="1818" y="1715"/>
                    <a:pt x="1819" y="1715"/>
                  </a:cubicBezTo>
                  <a:cubicBezTo>
                    <a:pt x="1820" y="1715"/>
                    <a:pt x="1822" y="1759"/>
                    <a:pt x="1824" y="1858"/>
                  </a:cubicBezTo>
                  <a:cubicBezTo>
                    <a:pt x="1824" y="1926"/>
                    <a:pt x="1825" y="1954"/>
                    <a:pt x="1826" y="1954"/>
                  </a:cubicBezTo>
                  <a:cubicBezTo>
                    <a:pt x="1827" y="1954"/>
                    <a:pt x="1827" y="1940"/>
                    <a:pt x="1827" y="1917"/>
                  </a:cubicBezTo>
                  <a:cubicBezTo>
                    <a:pt x="1829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6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6" y="1682"/>
                    <a:pt x="1849" y="1682"/>
                  </a:cubicBezTo>
                  <a:cubicBezTo>
                    <a:pt x="1849" y="1742"/>
                    <a:pt x="1849" y="1742"/>
                    <a:pt x="1846" y="1801"/>
                  </a:cubicBezTo>
                  <a:lnTo>
                    <a:pt x="1852" y="1801"/>
                  </a:lnTo>
                  <a:cubicBezTo>
                    <a:pt x="1862" y="1842"/>
                    <a:pt x="1865" y="1880"/>
                    <a:pt x="1862" y="1920"/>
                  </a:cubicBezTo>
                  <a:cubicBezTo>
                    <a:pt x="1863" y="1945"/>
                    <a:pt x="1864" y="1960"/>
                    <a:pt x="1865" y="1960"/>
                  </a:cubicBezTo>
                  <a:cubicBezTo>
                    <a:pt x="1866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1" y="1745"/>
                  </a:cubicBezTo>
                  <a:cubicBezTo>
                    <a:pt x="1874" y="1745"/>
                    <a:pt x="1877" y="1745"/>
                    <a:pt x="1877" y="1804"/>
                  </a:cubicBezTo>
                  <a:cubicBezTo>
                    <a:pt x="1877" y="1864"/>
                    <a:pt x="1877" y="1864"/>
                    <a:pt x="1883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3" y="1864"/>
                    <a:pt x="1902" y="1691"/>
                    <a:pt x="1905" y="1573"/>
                  </a:cubicBezTo>
                  <a:cubicBezTo>
                    <a:pt x="1905" y="1513"/>
                    <a:pt x="1905" y="1483"/>
                    <a:pt x="1906" y="1483"/>
                  </a:cubicBezTo>
                  <a:cubicBezTo>
                    <a:pt x="1906" y="1483"/>
                    <a:pt x="1907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5" y="1606"/>
                    <a:pt x="1916" y="1606"/>
                  </a:cubicBezTo>
                  <a:lnTo>
                    <a:pt x="1916" y="1606"/>
                  </a:lnTo>
                  <a:cubicBezTo>
                    <a:pt x="1916" y="1606"/>
                    <a:pt x="1917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0" y="1811"/>
                    <a:pt x="1912" y="1841"/>
                    <a:pt x="1913" y="1841"/>
                  </a:cubicBezTo>
                  <a:cubicBezTo>
                    <a:pt x="1915" y="1841"/>
                    <a:pt x="1916" y="1811"/>
                    <a:pt x="1918" y="1751"/>
                  </a:cubicBezTo>
                  <a:cubicBezTo>
                    <a:pt x="1920" y="1721"/>
                    <a:pt x="1920" y="1707"/>
                    <a:pt x="1921" y="1707"/>
                  </a:cubicBezTo>
                  <a:cubicBezTo>
                    <a:pt x="1922" y="1707"/>
                    <a:pt x="1923" y="1721"/>
                    <a:pt x="1924" y="1751"/>
                  </a:cubicBezTo>
                  <a:cubicBezTo>
                    <a:pt x="1926" y="1794"/>
                    <a:pt x="1929" y="1837"/>
                    <a:pt x="1930" y="1837"/>
                  </a:cubicBezTo>
                  <a:cubicBezTo>
                    <a:pt x="1930" y="1837"/>
                    <a:pt x="1931" y="1830"/>
                    <a:pt x="1931" y="1814"/>
                  </a:cubicBezTo>
                  <a:cubicBezTo>
                    <a:pt x="1931" y="1814"/>
                    <a:pt x="1937" y="1814"/>
                    <a:pt x="1940" y="1873"/>
                  </a:cubicBezTo>
                  <a:cubicBezTo>
                    <a:pt x="1946" y="1873"/>
                    <a:pt x="1949" y="1873"/>
                    <a:pt x="1949" y="1814"/>
                  </a:cubicBezTo>
                  <a:cubicBezTo>
                    <a:pt x="1949" y="1757"/>
                    <a:pt x="1952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1" y="1582"/>
                  </a:cubicBezTo>
                  <a:cubicBezTo>
                    <a:pt x="1974" y="1557"/>
                    <a:pt x="1975" y="1543"/>
                    <a:pt x="1976" y="1543"/>
                  </a:cubicBezTo>
                  <a:cubicBezTo>
                    <a:pt x="1978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7" y="1701"/>
                  </a:cubicBezTo>
                  <a:cubicBezTo>
                    <a:pt x="1987" y="1701"/>
                    <a:pt x="1990" y="1701"/>
                    <a:pt x="1993" y="1761"/>
                  </a:cubicBezTo>
                  <a:cubicBezTo>
                    <a:pt x="1994" y="1779"/>
                    <a:pt x="1995" y="1786"/>
                    <a:pt x="1995" y="1786"/>
                  </a:cubicBezTo>
                  <a:cubicBezTo>
                    <a:pt x="1996" y="1786"/>
                    <a:pt x="1996" y="1746"/>
                    <a:pt x="1996" y="1704"/>
                  </a:cubicBezTo>
                  <a:lnTo>
                    <a:pt x="1996" y="1585"/>
                  </a:lnTo>
                  <a:cubicBezTo>
                    <a:pt x="1999" y="1585"/>
                    <a:pt x="2003" y="1704"/>
                    <a:pt x="2003" y="1764"/>
                  </a:cubicBezTo>
                  <a:cubicBezTo>
                    <a:pt x="2004" y="1823"/>
                    <a:pt x="2005" y="1853"/>
                    <a:pt x="2005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7" y="1681"/>
                    <a:pt x="2010" y="1681"/>
                  </a:cubicBezTo>
                  <a:cubicBezTo>
                    <a:pt x="2012" y="1681"/>
                    <a:pt x="2013" y="1688"/>
                    <a:pt x="2015" y="1707"/>
                  </a:cubicBezTo>
                  <a:cubicBezTo>
                    <a:pt x="2021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3" y="1793"/>
                    <a:pt x="2034" y="1767"/>
                    <a:pt x="2034" y="1767"/>
                  </a:cubicBezTo>
                  <a:cubicBezTo>
                    <a:pt x="2035" y="1739"/>
                    <a:pt x="2037" y="1725"/>
                    <a:pt x="2039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7" y="1830"/>
                    <a:pt x="2061" y="1860"/>
                    <a:pt x="2063" y="1860"/>
                  </a:cubicBezTo>
                  <a:cubicBezTo>
                    <a:pt x="2065" y="1860"/>
                    <a:pt x="2065" y="1831"/>
                    <a:pt x="2065" y="1773"/>
                  </a:cubicBezTo>
                  <a:cubicBezTo>
                    <a:pt x="2065" y="1739"/>
                    <a:pt x="2065" y="1704"/>
                    <a:pt x="2066" y="1704"/>
                  </a:cubicBezTo>
                  <a:cubicBezTo>
                    <a:pt x="2066" y="1704"/>
                    <a:pt x="2067" y="1723"/>
                    <a:pt x="2068" y="1773"/>
                  </a:cubicBezTo>
                  <a:cubicBezTo>
                    <a:pt x="2069" y="1791"/>
                    <a:pt x="2070" y="1798"/>
                    <a:pt x="2071" y="1798"/>
                  </a:cubicBezTo>
                  <a:cubicBezTo>
                    <a:pt x="2074" y="1798"/>
                    <a:pt x="2077" y="1757"/>
                    <a:pt x="2081" y="1717"/>
                  </a:cubicBezTo>
                  <a:cubicBezTo>
                    <a:pt x="2084" y="1657"/>
                    <a:pt x="2084" y="1538"/>
                    <a:pt x="2084" y="1479"/>
                  </a:cubicBezTo>
                  <a:cubicBezTo>
                    <a:pt x="2084" y="1411"/>
                    <a:pt x="2084" y="1383"/>
                    <a:pt x="2085" y="1383"/>
                  </a:cubicBezTo>
                  <a:cubicBezTo>
                    <a:pt x="2086" y="1383"/>
                    <a:pt x="2088" y="1397"/>
                    <a:pt x="2090" y="1422"/>
                  </a:cubicBezTo>
                  <a:cubicBezTo>
                    <a:pt x="2097" y="1460"/>
                    <a:pt x="2100" y="1501"/>
                    <a:pt x="2097" y="1541"/>
                  </a:cubicBezTo>
                  <a:cubicBezTo>
                    <a:pt x="2097" y="1595"/>
                    <a:pt x="2094" y="1598"/>
                    <a:pt x="2094" y="1598"/>
                  </a:cubicBezTo>
                  <a:cubicBezTo>
                    <a:pt x="2093" y="1598"/>
                    <a:pt x="2093" y="1598"/>
                    <a:pt x="2093" y="1598"/>
                  </a:cubicBezTo>
                  <a:lnTo>
                    <a:pt x="2090" y="1598"/>
                  </a:lnTo>
                  <a:cubicBezTo>
                    <a:pt x="2087" y="1638"/>
                    <a:pt x="2090" y="1679"/>
                    <a:pt x="2097" y="1717"/>
                  </a:cubicBezTo>
                  <a:cubicBezTo>
                    <a:pt x="2098" y="1747"/>
                    <a:pt x="2100" y="1762"/>
                    <a:pt x="2101" y="1762"/>
                  </a:cubicBezTo>
                  <a:cubicBezTo>
                    <a:pt x="2102" y="1762"/>
                    <a:pt x="2103" y="1748"/>
                    <a:pt x="2103" y="1720"/>
                  </a:cubicBezTo>
                  <a:cubicBezTo>
                    <a:pt x="2106" y="1779"/>
                    <a:pt x="2112" y="1779"/>
                    <a:pt x="2119" y="1779"/>
                  </a:cubicBezTo>
                  <a:cubicBezTo>
                    <a:pt x="2125" y="1779"/>
                    <a:pt x="2134" y="1783"/>
                    <a:pt x="2137" y="1842"/>
                  </a:cubicBezTo>
                  <a:cubicBezTo>
                    <a:pt x="2144" y="1842"/>
                    <a:pt x="2147" y="1842"/>
                    <a:pt x="2147" y="1783"/>
                  </a:cubicBezTo>
                  <a:cubicBezTo>
                    <a:pt x="2147" y="1715"/>
                    <a:pt x="2148" y="1687"/>
                    <a:pt x="2149" y="1687"/>
                  </a:cubicBezTo>
                  <a:cubicBezTo>
                    <a:pt x="2149" y="1687"/>
                    <a:pt x="2150" y="1701"/>
                    <a:pt x="2150" y="1726"/>
                  </a:cubicBezTo>
                  <a:cubicBezTo>
                    <a:pt x="2152" y="1799"/>
                    <a:pt x="2169" y="1853"/>
                    <a:pt x="2182" y="1853"/>
                  </a:cubicBezTo>
                  <a:cubicBezTo>
                    <a:pt x="2189" y="1853"/>
                    <a:pt x="2196" y="1835"/>
                    <a:pt x="2197" y="1792"/>
                  </a:cubicBezTo>
                  <a:lnTo>
                    <a:pt x="2203" y="1792"/>
                  </a:lnTo>
                  <a:cubicBezTo>
                    <a:pt x="2206" y="1823"/>
                    <a:pt x="2213" y="1838"/>
                    <a:pt x="2219" y="1838"/>
                  </a:cubicBezTo>
                  <a:cubicBezTo>
                    <a:pt x="2225" y="1838"/>
                    <a:pt x="2230" y="1824"/>
                    <a:pt x="2231" y="1795"/>
                  </a:cubicBezTo>
                  <a:lnTo>
                    <a:pt x="2241" y="1798"/>
                  </a:lnTo>
                  <a:cubicBezTo>
                    <a:pt x="2244" y="1828"/>
                    <a:pt x="2246" y="1843"/>
                    <a:pt x="2248" y="1843"/>
                  </a:cubicBezTo>
                  <a:cubicBezTo>
                    <a:pt x="2250" y="1843"/>
                    <a:pt x="2252" y="1828"/>
                    <a:pt x="2253" y="1798"/>
                  </a:cubicBezTo>
                  <a:cubicBezTo>
                    <a:pt x="2256" y="1756"/>
                    <a:pt x="2256" y="1715"/>
                    <a:pt x="2256" y="1715"/>
                  </a:cubicBezTo>
                  <a:cubicBezTo>
                    <a:pt x="2256" y="1715"/>
                    <a:pt x="2256" y="1722"/>
                    <a:pt x="2256" y="1739"/>
                  </a:cubicBezTo>
                  <a:cubicBezTo>
                    <a:pt x="2256" y="1798"/>
                    <a:pt x="2263" y="1798"/>
                    <a:pt x="2275" y="1801"/>
                  </a:cubicBezTo>
                  <a:cubicBezTo>
                    <a:pt x="2278" y="1802"/>
                    <a:pt x="2279" y="1802"/>
                    <a:pt x="2281" y="1802"/>
                  </a:cubicBezTo>
                  <a:cubicBezTo>
                    <a:pt x="2288" y="1802"/>
                    <a:pt x="2287" y="1793"/>
                    <a:pt x="2285" y="1745"/>
                  </a:cubicBezTo>
                  <a:cubicBezTo>
                    <a:pt x="2288" y="1728"/>
                    <a:pt x="2291" y="1720"/>
                    <a:pt x="2293" y="1720"/>
                  </a:cubicBezTo>
                  <a:cubicBezTo>
                    <a:pt x="2297" y="1720"/>
                    <a:pt x="2297" y="1762"/>
                    <a:pt x="2297" y="1804"/>
                  </a:cubicBezTo>
                  <a:cubicBezTo>
                    <a:pt x="2296" y="1858"/>
                    <a:pt x="2296" y="1887"/>
                    <a:pt x="2297" y="1887"/>
                  </a:cubicBezTo>
                  <a:cubicBezTo>
                    <a:pt x="2299" y="1887"/>
                    <a:pt x="2302" y="1843"/>
                    <a:pt x="2303" y="1745"/>
                  </a:cubicBezTo>
                  <a:cubicBezTo>
                    <a:pt x="2305" y="1677"/>
                    <a:pt x="2308" y="1649"/>
                    <a:pt x="2310" y="1649"/>
                  </a:cubicBezTo>
                  <a:cubicBezTo>
                    <a:pt x="2312" y="1649"/>
                    <a:pt x="2313" y="1664"/>
                    <a:pt x="2313" y="1689"/>
                  </a:cubicBezTo>
                  <a:cubicBezTo>
                    <a:pt x="2313" y="1748"/>
                    <a:pt x="2310" y="1748"/>
                    <a:pt x="2307" y="1748"/>
                  </a:cubicBezTo>
                  <a:lnTo>
                    <a:pt x="2307" y="1864"/>
                  </a:lnTo>
                  <a:cubicBezTo>
                    <a:pt x="2310" y="1864"/>
                    <a:pt x="2310" y="1864"/>
                    <a:pt x="2313" y="1808"/>
                  </a:cubicBezTo>
                  <a:cubicBezTo>
                    <a:pt x="2313" y="1808"/>
                    <a:pt x="2316" y="1808"/>
                    <a:pt x="2319" y="1748"/>
                  </a:cubicBezTo>
                  <a:cubicBezTo>
                    <a:pt x="2322" y="1689"/>
                    <a:pt x="2322" y="1629"/>
                    <a:pt x="2319" y="1573"/>
                  </a:cubicBezTo>
                  <a:cubicBezTo>
                    <a:pt x="2316" y="1513"/>
                    <a:pt x="2319" y="1513"/>
                    <a:pt x="2322" y="1513"/>
                  </a:cubicBezTo>
                  <a:cubicBezTo>
                    <a:pt x="2328" y="1573"/>
                    <a:pt x="2328" y="1632"/>
                    <a:pt x="2325" y="1692"/>
                  </a:cubicBezTo>
                  <a:cubicBezTo>
                    <a:pt x="2322" y="1729"/>
                    <a:pt x="2319" y="1770"/>
                    <a:pt x="2322" y="1808"/>
                  </a:cubicBezTo>
                  <a:cubicBezTo>
                    <a:pt x="2322" y="1819"/>
                    <a:pt x="2323" y="1824"/>
                    <a:pt x="2324" y="1824"/>
                  </a:cubicBezTo>
                  <a:cubicBezTo>
                    <a:pt x="2328" y="1824"/>
                    <a:pt x="2338" y="1729"/>
                    <a:pt x="2341" y="1632"/>
                  </a:cubicBezTo>
                  <a:lnTo>
                    <a:pt x="2341" y="1692"/>
                  </a:lnTo>
                  <a:cubicBezTo>
                    <a:pt x="2341" y="1751"/>
                    <a:pt x="2347" y="1751"/>
                    <a:pt x="2354" y="1754"/>
                  </a:cubicBezTo>
                  <a:cubicBezTo>
                    <a:pt x="2360" y="1754"/>
                    <a:pt x="2363" y="1754"/>
                    <a:pt x="2363" y="1695"/>
                  </a:cubicBezTo>
                  <a:cubicBezTo>
                    <a:pt x="2360" y="1657"/>
                    <a:pt x="2363" y="1616"/>
                    <a:pt x="2366" y="1579"/>
                  </a:cubicBezTo>
                  <a:cubicBezTo>
                    <a:pt x="2363" y="1538"/>
                    <a:pt x="2360" y="1497"/>
                    <a:pt x="2363" y="1460"/>
                  </a:cubicBezTo>
                  <a:lnTo>
                    <a:pt x="2363" y="1460"/>
                  </a:lnTo>
                  <a:cubicBezTo>
                    <a:pt x="2363" y="1460"/>
                    <a:pt x="2369" y="1519"/>
                    <a:pt x="2372" y="1579"/>
                  </a:cubicBezTo>
                  <a:cubicBezTo>
                    <a:pt x="2379" y="1698"/>
                    <a:pt x="2385" y="1757"/>
                    <a:pt x="2397" y="1761"/>
                  </a:cubicBezTo>
                  <a:cubicBezTo>
                    <a:pt x="2404" y="1761"/>
                    <a:pt x="2413" y="1761"/>
                    <a:pt x="2416" y="1820"/>
                  </a:cubicBezTo>
                  <a:cubicBezTo>
                    <a:pt x="2417" y="1821"/>
                    <a:pt x="2418" y="1821"/>
                    <a:pt x="2419" y="1821"/>
                  </a:cubicBezTo>
                  <a:cubicBezTo>
                    <a:pt x="2424" y="1821"/>
                    <a:pt x="2426" y="1812"/>
                    <a:pt x="2426" y="1764"/>
                  </a:cubicBezTo>
                  <a:lnTo>
                    <a:pt x="2432" y="1764"/>
                  </a:lnTo>
                  <a:cubicBezTo>
                    <a:pt x="2434" y="1794"/>
                    <a:pt x="2436" y="1809"/>
                    <a:pt x="2438" y="1809"/>
                  </a:cubicBezTo>
                  <a:cubicBezTo>
                    <a:pt x="2440" y="1809"/>
                    <a:pt x="2441" y="1795"/>
                    <a:pt x="2441" y="1767"/>
                  </a:cubicBezTo>
                  <a:cubicBezTo>
                    <a:pt x="2442" y="1747"/>
                    <a:pt x="2443" y="1740"/>
                    <a:pt x="2444" y="1740"/>
                  </a:cubicBezTo>
                  <a:cubicBezTo>
                    <a:pt x="2447" y="1740"/>
                    <a:pt x="2449" y="1767"/>
                    <a:pt x="2451" y="1767"/>
                  </a:cubicBezTo>
                  <a:cubicBezTo>
                    <a:pt x="2454" y="1820"/>
                    <a:pt x="2455" y="1850"/>
                    <a:pt x="2456" y="1850"/>
                  </a:cubicBezTo>
                  <a:cubicBezTo>
                    <a:pt x="2456" y="1850"/>
                    <a:pt x="2456" y="1806"/>
                    <a:pt x="2454" y="1707"/>
                  </a:cubicBezTo>
                  <a:cubicBezTo>
                    <a:pt x="2454" y="1667"/>
                    <a:pt x="2451" y="1629"/>
                    <a:pt x="2444" y="1588"/>
                  </a:cubicBezTo>
                  <a:lnTo>
                    <a:pt x="2435" y="1588"/>
                  </a:lnTo>
                  <a:lnTo>
                    <a:pt x="2444" y="1529"/>
                  </a:lnTo>
                  <a:cubicBezTo>
                    <a:pt x="2451" y="1491"/>
                    <a:pt x="2454" y="1450"/>
                    <a:pt x="2454" y="1413"/>
                  </a:cubicBezTo>
                  <a:cubicBezTo>
                    <a:pt x="2454" y="1394"/>
                    <a:pt x="2454" y="1372"/>
                    <a:pt x="2457" y="1353"/>
                  </a:cubicBezTo>
                  <a:lnTo>
                    <a:pt x="2457" y="1472"/>
                  </a:lnTo>
                  <a:cubicBezTo>
                    <a:pt x="2454" y="1532"/>
                    <a:pt x="2454" y="1588"/>
                    <a:pt x="2454" y="1648"/>
                  </a:cubicBezTo>
                  <a:cubicBezTo>
                    <a:pt x="2456" y="1722"/>
                    <a:pt x="2460" y="1773"/>
                    <a:pt x="2463" y="1773"/>
                  </a:cubicBezTo>
                  <a:cubicBezTo>
                    <a:pt x="2465" y="1773"/>
                    <a:pt x="2466" y="1754"/>
                    <a:pt x="2466" y="1710"/>
                  </a:cubicBezTo>
                  <a:cubicBezTo>
                    <a:pt x="2470" y="1710"/>
                    <a:pt x="2470" y="1710"/>
                    <a:pt x="2473" y="1770"/>
                  </a:cubicBezTo>
                  <a:cubicBezTo>
                    <a:pt x="2473" y="1795"/>
                    <a:pt x="2473" y="1809"/>
                    <a:pt x="2474" y="1809"/>
                  </a:cubicBezTo>
                  <a:cubicBezTo>
                    <a:pt x="2475" y="1809"/>
                    <a:pt x="2477" y="1780"/>
                    <a:pt x="2479" y="1710"/>
                  </a:cubicBezTo>
                  <a:cubicBezTo>
                    <a:pt x="2480" y="1653"/>
                    <a:pt x="2482" y="1624"/>
                    <a:pt x="2484" y="1624"/>
                  </a:cubicBezTo>
                  <a:cubicBezTo>
                    <a:pt x="2485" y="1624"/>
                    <a:pt x="2487" y="1654"/>
                    <a:pt x="2488" y="1714"/>
                  </a:cubicBezTo>
                  <a:cubicBezTo>
                    <a:pt x="2492" y="1783"/>
                    <a:pt x="2498" y="1812"/>
                    <a:pt x="2502" y="1812"/>
                  </a:cubicBezTo>
                  <a:cubicBezTo>
                    <a:pt x="2505" y="1812"/>
                    <a:pt x="2507" y="1798"/>
                    <a:pt x="2507" y="1773"/>
                  </a:cubicBezTo>
                  <a:cubicBezTo>
                    <a:pt x="2507" y="1706"/>
                    <a:pt x="2510" y="1677"/>
                    <a:pt x="2514" y="1677"/>
                  </a:cubicBezTo>
                  <a:cubicBezTo>
                    <a:pt x="2516" y="1677"/>
                    <a:pt x="2518" y="1692"/>
                    <a:pt x="2520" y="1717"/>
                  </a:cubicBezTo>
                  <a:cubicBezTo>
                    <a:pt x="2521" y="1747"/>
                    <a:pt x="2523" y="1762"/>
                    <a:pt x="2524" y="1762"/>
                  </a:cubicBezTo>
                  <a:cubicBezTo>
                    <a:pt x="2526" y="1762"/>
                    <a:pt x="2528" y="1748"/>
                    <a:pt x="2529" y="1720"/>
                  </a:cubicBezTo>
                  <a:cubicBezTo>
                    <a:pt x="2529" y="1760"/>
                    <a:pt x="2531" y="1802"/>
                    <a:pt x="2533" y="1802"/>
                  </a:cubicBezTo>
                  <a:cubicBezTo>
                    <a:pt x="2534" y="1802"/>
                    <a:pt x="2534" y="1795"/>
                    <a:pt x="2535" y="1779"/>
                  </a:cubicBezTo>
                  <a:cubicBezTo>
                    <a:pt x="2535" y="1779"/>
                    <a:pt x="2538" y="1779"/>
                    <a:pt x="2535" y="1720"/>
                  </a:cubicBezTo>
                  <a:cubicBezTo>
                    <a:pt x="2535" y="1720"/>
                    <a:pt x="2538" y="1660"/>
                    <a:pt x="2542" y="1601"/>
                  </a:cubicBezTo>
                  <a:cubicBezTo>
                    <a:pt x="2538" y="1563"/>
                    <a:pt x="2535" y="1522"/>
                    <a:pt x="2538" y="1485"/>
                  </a:cubicBezTo>
                  <a:cubicBezTo>
                    <a:pt x="2538" y="1470"/>
                    <a:pt x="2539" y="1463"/>
                    <a:pt x="2541" y="1463"/>
                  </a:cubicBezTo>
                  <a:cubicBezTo>
                    <a:pt x="2544" y="1463"/>
                    <a:pt x="2553" y="1530"/>
                    <a:pt x="2557" y="1663"/>
                  </a:cubicBezTo>
                  <a:lnTo>
                    <a:pt x="2564" y="1783"/>
                  </a:lnTo>
                  <a:lnTo>
                    <a:pt x="2564" y="1663"/>
                  </a:lnTo>
                  <a:cubicBezTo>
                    <a:pt x="2567" y="1663"/>
                    <a:pt x="2570" y="1667"/>
                    <a:pt x="2570" y="1723"/>
                  </a:cubicBezTo>
                  <a:cubicBezTo>
                    <a:pt x="2570" y="1783"/>
                    <a:pt x="2570" y="1783"/>
                    <a:pt x="2573" y="1783"/>
                  </a:cubicBezTo>
                  <a:cubicBezTo>
                    <a:pt x="2573" y="1783"/>
                    <a:pt x="2573" y="1783"/>
                    <a:pt x="2573" y="1783"/>
                  </a:cubicBezTo>
                  <a:cubicBezTo>
                    <a:pt x="2574" y="1783"/>
                    <a:pt x="2576" y="1780"/>
                    <a:pt x="2576" y="1726"/>
                  </a:cubicBezTo>
                  <a:cubicBezTo>
                    <a:pt x="2576" y="1656"/>
                    <a:pt x="2576" y="1627"/>
                    <a:pt x="2577" y="1627"/>
                  </a:cubicBezTo>
                  <a:cubicBezTo>
                    <a:pt x="2577" y="1627"/>
                    <a:pt x="2578" y="1642"/>
                    <a:pt x="2579" y="1667"/>
                  </a:cubicBezTo>
                  <a:cubicBezTo>
                    <a:pt x="2581" y="1726"/>
                    <a:pt x="2582" y="1756"/>
                    <a:pt x="2584" y="1756"/>
                  </a:cubicBezTo>
                  <a:cubicBezTo>
                    <a:pt x="2585" y="1756"/>
                    <a:pt x="2587" y="1726"/>
                    <a:pt x="2589" y="1667"/>
                  </a:cubicBezTo>
                  <a:cubicBezTo>
                    <a:pt x="2589" y="1609"/>
                    <a:pt x="2589" y="1580"/>
                    <a:pt x="2589" y="1580"/>
                  </a:cubicBezTo>
                  <a:cubicBezTo>
                    <a:pt x="2589" y="1580"/>
                    <a:pt x="2590" y="1609"/>
                    <a:pt x="2592" y="1667"/>
                  </a:cubicBezTo>
                  <a:cubicBezTo>
                    <a:pt x="2589" y="1707"/>
                    <a:pt x="2592" y="1748"/>
                    <a:pt x="2598" y="1786"/>
                  </a:cubicBezTo>
                  <a:lnTo>
                    <a:pt x="2598" y="1729"/>
                  </a:lnTo>
                  <a:cubicBezTo>
                    <a:pt x="2598" y="1660"/>
                    <a:pt x="2599" y="1631"/>
                    <a:pt x="2601" y="1631"/>
                  </a:cubicBezTo>
                  <a:cubicBezTo>
                    <a:pt x="2602" y="1631"/>
                    <a:pt x="2603" y="1645"/>
                    <a:pt x="2604" y="1670"/>
                  </a:cubicBezTo>
                  <a:cubicBezTo>
                    <a:pt x="2604" y="1700"/>
                    <a:pt x="2605" y="1714"/>
                    <a:pt x="2607" y="1714"/>
                  </a:cubicBezTo>
                  <a:cubicBezTo>
                    <a:pt x="2608" y="1714"/>
                    <a:pt x="2611" y="1700"/>
                    <a:pt x="2614" y="1670"/>
                  </a:cubicBezTo>
                  <a:cubicBezTo>
                    <a:pt x="2620" y="1673"/>
                    <a:pt x="2623" y="1673"/>
                    <a:pt x="2623" y="1732"/>
                  </a:cubicBezTo>
                  <a:cubicBezTo>
                    <a:pt x="2623" y="1790"/>
                    <a:pt x="2623" y="1819"/>
                    <a:pt x="2623" y="1819"/>
                  </a:cubicBezTo>
                  <a:cubicBezTo>
                    <a:pt x="2624" y="1819"/>
                    <a:pt x="2625" y="1790"/>
                    <a:pt x="2626" y="1732"/>
                  </a:cubicBezTo>
                  <a:cubicBezTo>
                    <a:pt x="2628" y="1703"/>
                    <a:pt x="2629" y="1688"/>
                    <a:pt x="2630" y="1688"/>
                  </a:cubicBezTo>
                  <a:cubicBezTo>
                    <a:pt x="2631" y="1688"/>
                    <a:pt x="2632" y="1703"/>
                    <a:pt x="2636" y="1732"/>
                  </a:cubicBezTo>
                  <a:cubicBezTo>
                    <a:pt x="2637" y="1763"/>
                    <a:pt x="2638" y="1777"/>
                    <a:pt x="2639" y="1777"/>
                  </a:cubicBezTo>
                  <a:cubicBezTo>
                    <a:pt x="2640" y="1777"/>
                    <a:pt x="2640" y="1763"/>
                    <a:pt x="2642" y="1736"/>
                  </a:cubicBezTo>
                  <a:cubicBezTo>
                    <a:pt x="2642" y="1676"/>
                    <a:pt x="2642" y="1616"/>
                    <a:pt x="2639" y="1557"/>
                  </a:cubicBezTo>
                  <a:cubicBezTo>
                    <a:pt x="2636" y="1557"/>
                    <a:pt x="2636" y="1557"/>
                    <a:pt x="2636" y="1497"/>
                  </a:cubicBezTo>
                  <a:lnTo>
                    <a:pt x="2642" y="1497"/>
                  </a:lnTo>
                  <a:cubicBezTo>
                    <a:pt x="2645" y="1497"/>
                    <a:pt x="2648" y="1497"/>
                    <a:pt x="2654" y="1441"/>
                  </a:cubicBezTo>
                  <a:cubicBezTo>
                    <a:pt x="2659" y="1393"/>
                    <a:pt x="2660" y="1308"/>
                    <a:pt x="2657" y="1308"/>
                  </a:cubicBezTo>
                  <a:lnTo>
                    <a:pt x="2657" y="1308"/>
                  </a:lnTo>
                  <a:cubicBezTo>
                    <a:pt x="2657" y="1308"/>
                    <a:pt x="2656" y="1313"/>
                    <a:pt x="2654" y="1325"/>
                  </a:cubicBezTo>
                  <a:lnTo>
                    <a:pt x="2651" y="1265"/>
                  </a:lnTo>
                  <a:cubicBezTo>
                    <a:pt x="2651" y="1176"/>
                    <a:pt x="2650" y="1131"/>
                    <a:pt x="2648" y="1131"/>
                  </a:cubicBezTo>
                  <a:cubicBezTo>
                    <a:pt x="2647" y="1131"/>
                    <a:pt x="2645" y="1175"/>
                    <a:pt x="2645" y="1262"/>
                  </a:cubicBezTo>
                  <a:cubicBezTo>
                    <a:pt x="2645" y="1361"/>
                    <a:pt x="2645" y="1405"/>
                    <a:pt x="2644" y="1405"/>
                  </a:cubicBezTo>
                  <a:cubicBezTo>
                    <a:pt x="2644" y="1405"/>
                    <a:pt x="2643" y="1375"/>
                    <a:pt x="2642" y="1322"/>
                  </a:cubicBezTo>
                  <a:cubicBezTo>
                    <a:pt x="2642" y="1203"/>
                    <a:pt x="2639" y="1203"/>
                    <a:pt x="2636" y="1203"/>
                  </a:cubicBezTo>
                  <a:cubicBezTo>
                    <a:pt x="2632" y="1203"/>
                    <a:pt x="2632" y="1203"/>
                    <a:pt x="2632" y="1143"/>
                  </a:cubicBezTo>
                  <a:cubicBezTo>
                    <a:pt x="2632" y="1103"/>
                    <a:pt x="2632" y="1065"/>
                    <a:pt x="2626" y="1024"/>
                  </a:cubicBezTo>
                  <a:cubicBezTo>
                    <a:pt x="2623" y="1024"/>
                    <a:pt x="2623" y="1024"/>
                    <a:pt x="2623" y="1084"/>
                  </a:cubicBezTo>
                  <a:cubicBezTo>
                    <a:pt x="2624" y="1108"/>
                    <a:pt x="2624" y="1123"/>
                    <a:pt x="2623" y="1123"/>
                  </a:cubicBezTo>
                  <a:cubicBezTo>
                    <a:pt x="2622" y="1123"/>
                    <a:pt x="2619" y="1094"/>
                    <a:pt x="2617" y="1024"/>
                  </a:cubicBezTo>
                  <a:cubicBezTo>
                    <a:pt x="2616" y="1000"/>
                    <a:pt x="2615" y="985"/>
                    <a:pt x="2614" y="985"/>
                  </a:cubicBezTo>
                  <a:cubicBezTo>
                    <a:pt x="2614" y="985"/>
                    <a:pt x="2614" y="1014"/>
                    <a:pt x="2614" y="1084"/>
                  </a:cubicBezTo>
                  <a:cubicBezTo>
                    <a:pt x="2614" y="1141"/>
                    <a:pt x="2612" y="1170"/>
                    <a:pt x="2610" y="1170"/>
                  </a:cubicBezTo>
                  <a:cubicBezTo>
                    <a:pt x="2608" y="1170"/>
                    <a:pt x="2606" y="1141"/>
                    <a:pt x="2604" y="1081"/>
                  </a:cubicBezTo>
                  <a:lnTo>
                    <a:pt x="2598" y="1081"/>
                  </a:lnTo>
                  <a:cubicBezTo>
                    <a:pt x="2595" y="1118"/>
                    <a:pt x="2592" y="1159"/>
                    <a:pt x="2595" y="1197"/>
                  </a:cubicBezTo>
                  <a:cubicBezTo>
                    <a:pt x="2595" y="1266"/>
                    <a:pt x="2595" y="1295"/>
                    <a:pt x="2594" y="1295"/>
                  </a:cubicBezTo>
                  <a:cubicBezTo>
                    <a:pt x="2594" y="1295"/>
                    <a:pt x="2593" y="1281"/>
                    <a:pt x="2592" y="1256"/>
                  </a:cubicBezTo>
                  <a:cubicBezTo>
                    <a:pt x="2589" y="1197"/>
                    <a:pt x="2589" y="1137"/>
                    <a:pt x="2589" y="1137"/>
                  </a:cubicBezTo>
                  <a:cubicBezTo>
                    <a:pt x="2589" y="1077"/>
                    <a:pt x="2585" y="1077"/>
                    <a:pt x="2582" y="1077"/>
                  </a:cubicBezTo>
                  <a:cubicBezTo>
                    <a:pt x="2579" y="1077"/>
                    <a:pt x="2573" y="1077"/>
                    <a:pt x="2573" y="1137"/>
                  </a:cubicBezTo>
                  <a:lnTo>
                    <a:pt x="2573" y="1077"/>
                  </a:lnTo>
                  <a:cubicBezTo>
                    <a:pt x="2571" y="1077"/>
                    <a:pt x="2570" y="1051"/>
                    <a:pt x="2570" y="1051"/>
                  </a:cubicBezTo>
                  <a:cubicBezTo>
                    <a:pt x="2570" y="1051"/>
                    <a:pt x="2570" y="1058"/>
                    <a:pt x="2570" y="1077"/>
                  </a:cubicBezTo>
                  <a:cubicBezTo>
                    <a:pt x="2570" y="1077"/>
                    <a:pt x="2567" y="1074"/>
                    <a:pt x="2560" y="1015"/>
                  </a:cubicBezTo>
                  <a:cubicBezTo>
                    <a:pt x="2559" y="1004"/>
                    <a:pt x="2558" y="999"/>
                    <a:pt x="2557" y="999"/>
                  </a:cubicBezTo>
                  <a:cubicBezTo>
                    <a:pt x="2551" y="999"/>
                    <a:pt x="2546" y="1094"/>
                    <a:pt x="2554" y="1193"/>
                  </a:cubicBezTo>
                  <a:lnTo>
                    <a:pt x="2551" y="1190"/>
                  </a:lnTo>
                  <a:cubicBezTo>
                    <a:pt x="2548" y="1212"/>
                    <a:pt x="2548" y="1231"/>
                    <a:pt x="2548" y="1250"/>
                  </a:cubicBezTo>
                  <a:cubicBezTo>
                    <a:pt x="2548" y="1309"/>
                    <a:pt x="2545" y="1309"/>
                    <a:pt x="2542" y="1309"/>
                  </a:cubicBezTo>
                  <a:lnTo>
                    <a:pt x="2542" y="1190"/>
                  </a:lnTo>
                  <a:cubicBezTo>
                    <a:pt x="2543" y="1088"/>
                    <a:pt x="2542" y="1024"/>
                    <a:pt x="2540" y="1024"/>
                  </a:cubicBezTo>
                  <a:cubicBezTo>
                    <a:pt x="2538" y="1024"/>
                    <a:pt x="2537" y="1056"/>
                    <a:pt x="2535" y="1131"/>
                  </a:cubicBezTo>
                  <a:lnTo>
                    <a:pt x="2535" y="1071"/>
                  </a:lnTo>
                  <a:cubicBezTo>
                    <a:pt x="2535" y="1041"/>
                    <a:pt x="2535" y="1027"/>
                    <a:pt x="2533" y="1027"/>
                  </a:cubicBezTo>
                  <a:cubicBezTo>
                    <a:pt x="2531" y="1027"/>
                    <a:pt x="2529" y="1041"/>
                    <a:pt x="2526" y="1071"/>
                  </a:cubicBezTo>
                  <a:cubicBezTo>
                    <a:pt x="2526" y="1071"/>
                    <a:pt x="2526" y="1071"/>
                    <a:pt x="2526" y="1071"/>
                  </a:cubicBezTo>
                  <a:cubicBezTo>
                    <a:pt x="2523" y="1071"/>
                    <a:pt x="2520" y="1188"/>
                    <a:pt x="2520" y="1247"/>
                  </a:cubicBezTo>
                  <a:cubicBezTo>
                    <a:pt x="2520" y="1306"/>
                    <a:pt x="2517" y="1306"/>
                    <a:pt x="2517" y="1306"/>
                  </a:cubicBezTo>
                  <a:cubicBezTo>
                    <a:pt x="2513" y="1303"/>
                    <a:pt x="2513" y="1303"/>
                    <a:pt x="2513" y="1247"/>
                  </a:cubicBezTo>
                  <a:cubicBezTo>
                    <a:pt x="2513" y="1187"/>
                    <a:pt x="2512" y="1157"/>
                    <a:pt x="2510" y="1157"/>
                  </a:cubicBezTo>
                  <a:cubicBezTo>
                    <a:pt x="2508" y="1157"/>
                    <a:pt x="2506" y="1186"/>
                    <a:pt x="2504" y="1244"/>
                  </a:cubicBezTo>
                  <a:lnTo>
                    <a:pt x="2504" y="1184"/>
                  </a:lnTo>
                  <a:cubicBezTo>
                    <a:pt x="2504" y="1144"/>
                    <a:pt x="2502" y="1102"/>
                    <a:pt x="2496" y="1102"/>
                  </a:cubicBezTo>
                  <a:cubicBezTo>
                    <a:pt x="2493" y="1102"/>
                    <a:pt x="2490" y="1108"/>
                    <a:pt x="2485" y="1124"/>
                  </a:cubicBezTo>
                  <a:cubicBezTo>
                    <a:pt x="2473" y="1121"/>
                    <a:pt x="2463" y="1121"/>
                    <a:pt x="2463" y="1062"/>
                  </a:cubicBezTo>
                  <a:cubicBezTo>
                    <a:pt x="2463" y="1051"/>
                    <a:pt x="2463" y="1046"/>
                    <a:pt x="2462" y="1046"/>
                  </a:cubicBezTo>
                  <a:cubicBezTo>
                    <a:pt x="2459" y="1046"/>
                    <a:pt x="2450" y="1140"/>
                    <a:pt x="2444" y="1237"/>
                  </a:cubicBezTo>
                  <a:cubicBezTo>
                    <a:pt x="2444" y="1178"/>
                    <a:pt x="2441" y="1178"/>
                    <a:pt x="2435" y="1175"/>
                  </a:cubicBezTo>
                  <a:cubicBezTo>
                    <a:pt x="2426" y="1175"/>
                    <a:pt x="2426" y="1175"/>
                    <a:pt x="2426" y="1115"/>
                  </a:cubicBezTo>
                  <a:cubicBezTo>
                    <a:pt x="2427" y="1056"/>
                    <a:pt x="2428" y="1026"/>
                    <a:pt x="2428" y="1026"/>
                  </a:cubicBezTo>
                  <a:lnTo>
                    <a:pt x="2428" y="1026"/>
                  </a:lnTo>
                  <a:cubicBezTo>
                    <a:pt x="2427" y="1026"/>
                    <a:pt x="2426" y="1056"/>
                    <a:pt x="2423" y="1115"/>
                  </a:cubicBezTo>
                  <a:cubicBezTo>
                    <a:pt x="2421" y="1159"/>
                    <a:pt x="2419" y="1178"/>
                    <a:pt x="2417" y="1178"/>
                  </a:cubicBezTo>
                  <a:cubicBezTo>
                    <a:pt x="2414" y="1178"/>
                    <a:pt x="2410" y="1127"/>
                    <a:pt x="2410" y="1052"/>
                  </a:cubicBezTo>
                  <a:cubicBezTo>
                    <a:pt x="2410" y="996"/>
                    <a:pt x="2407" y="993"/>
                    <a:pt x="2401" y="993"/>
                  </a:cubicBezTo>
                  <a:cubicBezTo>
                    <a:pt x="2398" y="1041"/>
                    <a:pt x="2393" y="1050"/>
                    <a:pt x="2388" y="1050"/>
                  </a:cubicBezTo>
                  <a:cubicBezTo>
                    <a:pt x="2387" y="1050"/>
                    <a:pt x="2386" y="1050"/>
                    <a:pt x="2385" y="1049"/>
                  </a:cubicBezTo>
                  <a:cubicBezTo>
                    <a:pt x="2376" y="1049"/>
                    <a:pt x="2376" y="1049"/>
                    <a:pt x="2376" y="1168"/>
                  </a:cubicBezTo>
                  <a:cubicBezTo>
                    <a:pt x="2376" y="1284"/>
                    <a:pt x="2372" y="1284"/>
                    <a:pt x="2366" y="1284"/>
                  </a:cubicBezTo>
                  <a:cubicBezTo>
                    <a:pt x="2363" y="1284"/>
                    <a:pt x="2360" y="1284"/>
                    <a:pt x="2360" y="1225"/>
                  </a:cubicBezTo>
                  <a:cubicBezTo>
                    <a:pt x="2360" y="1203"/>
                    <a:pt x="2357" y="1184"/>
                    <a:pt x="2354" y="1165"/>
                  </a:cubicBezTo>
                  <a:cubicBezTo>
                    <a:pt x="2350" y="1162"/>
                    <a:pt x="2347" y="1162"/>
                    <a:pt x="2347" y="1103"/>
                  </a:cubicBezTo>
                  <a:cubicBezTo>
                    <a:pt x="2347" y="1103"/>
                    <a:pt x="2344" y="1043"/>
                    <a:pt x="2338" y="1043"/>
                  </a:cubicBezTo>
                  <a:cubicBezTo>
                    <a:pt x="2332" y="1043"/>
                    <a:pt x="2325" y="1043"/>
                    <a:pt x="2325" y="983"/>
                  </a:cubicBezTo>
                  <a:cubicBezTo>
                    <a:pt x="2322" y="983"/>
                    <a:pt x="2322" y="983"/>
                    <a:pt x="2322" y="1043"/>
                  </a:cubicBezTo>
                  <a:cubicBezTo>
                    <a:pt x="2322" y="1083"/>
                    <a:pt x="2321" y="1124"/>
                    <a:pt x="2315" y="1124"/>
                  </a:cubicBezTo>
                  <a:cubicBezTo>
                    <a:pt x="2313" y="1124"/>
                    <a:pt x="2310" y="1117"/>
                    <a:pt x="2307" y="1099"/>
                  </a:cubicBezTo>
                  <a:cubicBezTo>
                    <a:pt x="2305" y="1099"/>
                    <a:pt x="2304" y="1098"/>
                    <a:pt x="2303" y="1098"/>
                  </a:cubicBezTo>
                  <a:cubicBezTo>
                    <a:pt x="2297" y="1098"/>
                    <a:pt x="2291" y="1107"/>
                    <a:pt x="2291" y="1156"/>
                  </a:cubicBezTo>
                  <a:cubicBezTo>
                    <a:pt x="2288" y="1156"/>
                    <a:pt x="2288" y="1156"/>
                    <a:pt x="2288" y="1096"/>
                  </a:cubicBezTo>
                  <a:cubicBezTo>
                    <a:pt x="2288" y="1036"/>
                    <a:pt x="2286" y="1007"/>
                    <a:pt x="2284" y="1007"/>
                  </a:cubicBezTo>
                  <a:cubicBezTo>
                    <a:pt x="2281" y="1007"/>
                    <a:pt x="2278" y="1036"/>
                    <a:pt x="2275" y="1093"/>
                  </a:cubicBezTo>
                  <a:cubicBezTo>
                    <a:pt x="2275" y="1123"/>
                    <a:pt x="2274" y="1138"/>
                    <a:pt x="2273" y="1138"/>
                  </a:cubicBezTo>
                  <a:cubicBezTo>
                    <a:pt x="2272" y="1138"/>
                    <a:pt x="2271" y="1123"/>
                    <a:pt x="2269" y="1093"/>
                  </a:cubicBezTo>
                  <a:cubicBezTo>
                    <a:pt x="2269" y="1093"/>
                    <a:pt x="2266" y="1093"/>
                    <a:pt x="2263" y="1153"/>
                  </a:cubicBezTo>
                  <a:cubicBezTo>
                    <a:pt x="2261" y="1180"/>
                    <a:pt x="2260" y="1195"/>
                    <a:pt x="2259" y="1195"/>
                  </a:cubicBezTo>
                  <a:cubicBezTo>
                    <a:pt x="2258" y="1195"/>
                    <a:pt x="2256" y="1180"/>
                    <a:pt x="2253" y="1150"/>
                  </a:cubicBezTo>
                  <a:cubicBezTo>
                    <a:pt x="2253" y="1090"/>
                    <a:pt x="2250" y="1090"/>
                    <a:pt x="2247" y="1090"/>
                  </a:cubicBezTo>
                  <a:cubicBezTo>
                    <a:pt x="2244" y="1118"/>
                    <a:pt x="2235" y="1132"/>
                    <a:pt x="2225" y="1132"/>
                  </a:cubicBezTo>
                  <a:cubicBezTo>
                    <a:pt x="2215" y="1132"/>
                    <a:pt x="2205" y="1115"/>
                    <a:pt x="2203" y="1084"/>
                  </a:cubicBezTo>
                  <a:cubicBezTo>
                    <a:pt x="2200" y="1143"/>
                    <a:pt x="2200" y="1143"/>
                    <a:pt x="2197" y="1143"/>
                  </a:cubicBezTo>
                  <a:cubicBezTo>
                    <a:pt x="2196" y="1097"/>
                    <a:pt x="2194" y="1077"/>
                    <a:pt x="2193" y="1077"/>
                  </a:cubicBezTo>
                  <a:cubicBezTo>
                    <a:pt x="2192" y="1077"/>
                    <a:pt x="2191" y="1127"/>
                    <a:pt x="2191" y="1200"/>
                  </a:cubicBezTo>
                  <a:lnTo>
                    <a:pt x="2197" y="1200"/>
                  </a:lnTo>
                  <a:cubicBezTo>
                    <a:pt x="2197" y="1253"/>
                    <a:pt x="2195" y="1283"/>
                    <a:pt x="2193" y="1283"/>
                  </a:cubicBezTo>
                  <a:cubicBezTo>
                    <a:pt x="2190" y="1283"/>
                    <a:pt x="2187" y="1238"/>
                    <a:pt x="2187" y="1140"/>
                  </a:cubicBezTo>
                  <a:cubicBezTo>
                    <a:pt x="2186" y="1081"/>
                    <a:pt x="2185" y="1051"/>
                    <a:pt x="2184" y="1051"/>
                  </a:cubicBezTo>
                  <a:cubicBezTo>
                    <a:pt x="2184" y="1051"/>
                    <a:pt x="2183" y="1081"/>
                    <a:pt x="2181" y="1140"/>
                  </a:cubicBezTo>
                  <a:cubicBezTo>
                    <a:pt x="2180" y="1198"/>
                    <a:pt x="2178" y="1227"/>
                    <a:pt x="2177" y="1227"/>
                  </a:cubicBezTo>
                  <a:cubicBezTo>
                    <a:pt x="2175" y="1227"/>
                    <a:pt x="2173" y="1197"/>
                    <a:pt x="2172" y="1137"/>
                  </a:cubicBezTo>
                  <a:cubicBezTo>
                    <a:pt x="2172" y="1079"/>
                    <a:pt x="2172" y="1050"/>
                    <a:pt x="2171" y="1050"/>
                  </a:cubicBezTo>
                  <a:cubicBezTo>
                    <a:pt x="2171" y="1050"/>
                    <a:pt x="2170" y="1079"/>
                    <a:pt x="2169" y="1137"/>
                  </a:cubicBezTo>
                  <a:cubicBezTo>
                    <a:pt x="2165" y="1269"/>
                    <a:pt x="2161" y="1345"/>
                    <a:pt x="2157" y="1345"/>
                  </a:cubicBezTo>
                  <a:cubicBezTo>
                    <a:pt x="2155" y="1345"/>
                    <a:pt x="2153" y="1298"/>
                    <a:pt x="2153" y="1193"/>
                  </a:cubicBezTo>
                  <a:cubicBezTo>
                    <a:pt x="2156" y="1137"/>
                    <a:pt x="2153" y="1074"/>
                    <a:pt x="2147" y="1018"/>
                  </a:cubicBezTo>
                  <a:cubicBezTo>
                    <a:pt x="2144" y="1056"/>
                    <a:pt x="2144" y="1096"/>
                    <a:pt x="2144" y="1134"/>
                  </a:cubicBezTo>
                  <a:cubicBezTo>
                    <a:pt x="2145" y="1193"/>
                    <a:pt x="2145" y="1223"/>
                    <a:pt x="2144" y="1223"/>
                  </a:cubicBezTo>
                  <a:cubicBezTo>
                    <a:pt x="2143" y="1223"/>
                    <a:pt x="2140" y="1193"/>
                    <a:pt x="2137" y="1134"/>
                  </a:cubicBezTo>
                  <a:cubicBezTo>
                    <a:pt x="2132" y="1035"/>
                    <a:pt x="2128" y="991"/>
                    <a:pt x="2124" y="991"/>
                  </a:cubicBezTo>
                  <a:cubicBezTo>
                    <a:pt x="2120" y="991"/>
                    <a:pt x="2116" y="1019"/>
                    <a:pt x="2112" y="1071"/>
                  </a:cubicBezTo>
                  <a:cubicBezTo>
                    <a:pt x="2106" y="1129"/>
                    <a:pt x="2101" y="1158"/>
                    <a:pt x="2098" y="1158"/>
                  </a:cubicBezTo>
                  <a:cubicBezTo>
                    <a:pt x="2095" y="1158"/>
                    <a:pt x="2095" y="1128"/>
                    <a:pt x="2100" y="1068"/>
                  </a:cubicBezTo>
                  <a:cubicBezTo>
                    <a:pt x="2103" y="1000"/>
                    <a:pt x="2105" y="972"/>
                    <a:pt x="2104" y="972"/>
                  </a:cubicBezTo>
                  <a:lnTo>
                    <a:pt x="2104" y="972"/>
                  </a:lnTo>
                  <a:cubicBezTo>
                    <a:pt x="2104" y="972"/>
                    <a:pt x="2102" y="985"/>
                    <a:pt x="2100" y="1009"/>
                  </a:cubicBezTo>
                  <a:lnTo>
                    <a:pt x="2084" y="1009"/>
                  </a:lnTo>
                  <a:cubicBezTo>
                    <a:pt x="2078" y="1046"/>
                    <a:pt x="2078" y="1087"/>
                    <a:pt x="2078" y="1124"/>
                  </a:cubicBezTo>
                  <a:cubicBezTo>
                    <a:pt x="2076" y="1051"/>
                    <a:pt x="2073" y="1000"/>
                    <a:pt x="2069" y="1000"/>
                  </a:cubicBezTo>
                  <a:cubicBezTo>
                    <a:pt x="2067" y="1000"/>
                    <a:pt x="2065" y="1019"/>
                    <a:pt x="2062" y="1065"/>
                  </a:cubicBezTo>
                  <a:lnTo>
                    <a:pt x="2056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2" y="1104"/>
                    <a:pt x="2040" y="1062"/>
                  </a:cubicBezTo>
                  <a:cubicBezTo>
                    <a:pt x="2038" y="1019"/>
                    <a:pt x="2036" y="976"/>
                    <a:pt x="2035" y="976"/>
                  </a:cubicBezTo>
                  <a:cubicBezTo>
                    <a:pt x="2034" y="976"/>
                    <a:pt x="2034" y="983"/>
                    <a:pt x="2034" y="999"/>
                  </a:cubicBezTo>
                  <a:cubicBezTo>
                    <a:pt x="2034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2" y="1200"/>
                  </a:cubicBezTo>
                  <a:cubicBezTo>
                    <a:pt x="2020" y="1200"/>
                    <a:pt x="2019" y="1159"/>
                    <a:pt x="2021" y="1118"/>
                  </a:cubicBezTo>
                  <a:cubicBezTo>
                    <a:pt x="2025" y="1077"/>
                    <a:pt x="2021" y="1037"/>
                    <a:pt x="2015" y="999"/>
                  </a:cubicBezTo>
                  <a:cubicBezTo>
                    <a:pt x="2015" y="999"/>
                    <a:pt x="2014" y="998"/>
                    <a:pt x="2013" y="998"/>
                  </a:cubicBezTo>
                  <a:cubicBezTo>
                    <a:pt x="2010" y="998"/>
                    <a:pt x="2006" y="1007"/>
                    <a:pt x="2006" y="1056"/>
                  </a:cubicBezTo>
                  <a:cubicBezTo>
                    <a:pt x="2006" y="1085"/>
                    <a:pt x="2001" y="1099"/>
                    <a:pt x="1996" y="1099"/>
                  </a:cubicBezTo>
                  <a:cubicBezTo>
                    <a:pt x="1991" y="1099"/>
                    <a:pt x="1985" y="1083"/>
                    <a:pt x="1984" y="1052"/>
                  </a:cubicBezTo>
                  <a:lnTo>
                    <a:pt x="1978" y="1052"/>
                  </a:lnTo>
                  <a:cubicBezTo>
                    <a:pt x="1974" y="1052"/>
                    <a:pt x="1971" y="1109"/>
                    <a:pt x="1968" y="1109"/>
                  </a:cubicBezTo>
                  <a:cubicBezTo>
                    <a:pt x="1968" y="1109"/>
                    <a:pt x="1965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4" y="1166"/>
                    <a:pt x="1953" y="1195"/>
                    <a:pt x="1952" y="1195"/>
                  </a:cubicBezTo>
                  <a:cubicBezTo>
                    <a:pt x="1952" y="1195"/>
                    <a:pt x="1951" y="1166"/>
                    <a:pt x="1949" y="1106"/>
                  </a:cubicBezTo>
                  <a:cubicBezTo>
                    <a:pt x="1949" y="1048"/>
                    <a:pt x="1949" y="1019"/>
                    <a:pt x="1949" y="1019"/>
                  </a:cubicBezTo>
                  <a:cubicBezTo>
                    <a:pt x="1949" y="1019"/>
                    <a:pt x="1948" y="1048"/>
                    <a:pt x="1946" y="1106"/>
                  </a:cubicBezTo>
                  <a:cubicBezTo>
                    <a:pt x="1945" y="1135"/>
                    <a:pt x="1944" y="1150"/>
                    <a:pt x="1943" y="1150"/>
                  </a:cubicBezTo>
                  <a:cubicBezTo>
                    <a:pt x="1942" y="1150"/>
                    <a:pt x="1941" y="1135"/>
                    <a:pt x="1940" y="1106"/>
                  </a:cubicBezTo>
                  <a:cubicBezTo>
                    <a:pt x="1940" y="1076"/>
                    <a:pt x="1939" y="1061"/>
                    <a:pt x="1938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1" y="1227"/>
                    <a:pt x="1928" y="1227"/>
                  </a:cubicBezTo>
                  <a:cubicBezTo>
                    <a:pt x="1926" y="1227"/>
                    <a:pt x="1924" y="1208"/>
                    <a:pt x="1924" y="1162"/>
                  </a:cubicBezTo>
                  <a:cubicBezTo>
                    <a:pt x="1924" y="1162"/>
                    <a:pt x="1921" y="1162"/>
                    <a:pt x="1918" y="1222"/>
                  </a:cubicBezTo>
                  <a:cubicBezTo>
                    <a:pt x="1916" y="1280"/>
                    <a:pt x="1916" y="1309"/>
                    <a:pt x="1915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3" y="1162"/>
                    <a:pt x="1912" y="1132"/>
                    <a:pt x="1910" y="1132"/>
                  </a:cubicBezTo>
                  <a:cubicBezTo>
                    <a:pt x="1909" y="1132"/>
                    <a:pt x="1907" y="1161"/>
                    <a:pt x="1905" y="1218"/>
                  </a:cubicBezTo>
                  <a:cubicBezTo>
                    <a:pt x="1905" y="1218"/>
                    <a:pt x="1904" y="1245"/>
                    <a:pt x="1902" y="1245"/>
                  </a:cubicBezTo>
                  <a:cubicBezTo>
                    <a:pt x="1901" y="1245"/>
                    <a:pt x="1900" y="1238"/>
                    <a:pt x="1899" y="1218"/>
                  </a:cubicBezTo>
                  <a:cubicBezTo>
                    <a:pt x="1896" y="1184"/>
                    <a:pt x="1888" y="1148"/>
                    <a:pt x="1882" y="1148"/>
                  </a:cubicBezTo>
                  <a:cubicBezTo>
                    <a:pt x="1878" y="1148"/>
                    <a:pt x="1876" y="1166"/>
                    <a:pt x="1877" y="1215"/>
                  </a:cubicBezTo>
                  <a:lnTo>
                    <a:pt x="1871" y="1215"/>
                  </a:lnTo>
                  <a:cubicBezTo>
                    <a:pt x="1868" y="1184"/>
                    <a:pt x="1865" y="1168"/>
                    <a:pt x="1863" y="1168"/>
                  </a:cubicBezTo>
                  <a:cubicBezTo>
                    <a:pt x="1862" y="1168"/>
                    <a:pt x="1860" y="1183"/>
                    <a:pt x="1858" y="1212"/>
                  </a:cubicBezTo>
                  <a:lnTo>
                    <a:pt x="1856" y="1252"/>
                  </a:lnTo>
                  <a:lnTo>
                    <a:pt x="1856" y="1252"/>
                  </a:lnTo>
                  <a:cubicBezTo>
                    <a:pt x="1857" y="1218"/>
                    <a:pt x="1854" y="1184"/>
                    <a:pt x="1849" y="1153"/>
                  </a:cubicBezTo>
                  <a:cubicBezTo>
                    <a:pt x="1846" y="1153"/>
                    <a:pt x="1846" y="1153"/>
                    <a:pt x="1846" y="1212"/>
                  </a:cubicBezTo>
                  <a:cubicBezTo>
                    <a:pt x="1849" y="1266"/>
                    <a:pt x="1846" y="1269"/>
                    <a:pt x="1844" y="1269"/>
                  </a:cubicBezTo>
                  <a:cubicBezTo>
                    <a:pt x="1843" y="1269"/>
                    <a:pt x="1843" y="1269"/>
                    <a:pt x="1843" y="1269"/>
                  </a:cubicBezTo>
                  <a:cubicBezTo>
                    <a:pt x="1840" y="1231"/>
                    <a:pt x="1836" y="1190"/>
                    <a:pt x="1836" y="1150"/>
                  </a:cubicBezTo>
                  <a:lnTo>
                    <a:pt x="1833" y="1150"/>
                  </a:lnTo>
                  <a:cubicBezTo>
                    <a:pt x="1833" y="1219"/>
                    <a:pt x="1832" y="1248"/>
                    <a:pt x="1831" y="1248"/>
                  </a:cubicBezTo>
                  <a:cubicBezTo>
                    <a:pt x="1831" y="1248"/>
                    <a:pt x="1830" y="1234"/>
                    <a:pt x="1830" y="1209"/>
                  </a:cubicBezTo>
                  <a:cubicBezTo>
                    <a:pt x="1827" y="1150"/>
                    <a:pt x="1824" y="1150"/>
                    <a:pt x="1821" y="1150"/>
                  </a:cubicBezTo>
                  <a:cubicBezTo>
                    <a:pt x="1821" y="1168"/>
                    <a:pt x="1820" y="1174"/>
                    <a:pt x="1820" y="1174"/>
                  </a:cubicBezTo>
                  <a:cubicBezTo>
                    <a:pt x="1819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19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1" y="1146"/>
                  </a:lnTo>
                  <a:cubicBezTo>
                    <a:pt x="1808" y="1146"/>
                    <a:pt x="1805" y="1146"/>
                    <a:pt x="1808" y="1206"/>
                  </a:cubicBezTo>
                  <a:cubicBezTo>
                    <a:pt x="1811" y="1244"/>
                    <a:pt x="1811" y="1284"/>
                    <a:pt x="1805" y="1322"/>
                  </a:cubicBezTo>
                  <a:cubicBezTo>
                    <a:pt x="1808" y="1284"/>
                    <a:pt x="1808" y="1244"/>
                    <a:pt x="1802" y="1203"/>
                  </a:cubicBezTo>
                  <a:cubicBezTo>
                    <a:pt x="1802" y="1184"/>
                    <a:pt x="1799" y="1165"/>
                    <a:pt x="1799" y="1143"/>
                  </a:cubicBezTo>
                  <a:cubicBezTo>
                    <a:pt x="1800" y="1094"/>
                    <a:pt x="1799" y="1076"/>
                    <a:pt x="1796" y="1076"/>
                  </a:cubicBezTo>
                  <a:cubicBezTo>
                    <a:pt x="1793" y="1076"/>
                    <a:pt x="1788" y="1109"/>
                    <a:pt x="1786" y="1143"/>
                  </a:cubicBezTo>
                  <a:cubicBezTo>
                    <a:pt x="1783" y="1201"/>
                    <a:pt x="1781" y="1230"/>
                    <a:pt x="1779" y="1230"/>
                  </a:cubicBezTo>
                  <a:cubicBezTo>
                    <a:pt x="1778" y="1230"/>
                    <a:pt x="1777" y="1200"/>
                    <a:pt x="1777" y="1140"/>
                  </a:cubicBezTo>
                  <a:cubicBezTo>
                    <a:pt x="1777" y="1108"/>
                    <a:pt x="1776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4" y="1494"/>
                  </a:lnTo>
                  <a:lnTo>
                    <a:pt x="1764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8" y="1121"/>
                    <a:pt x="1756" y="1149"/>
                    <a:pt x="1752" y="1197"/>
                  </a:cubicBezTo>
                  <a:cubicBezTo>
                    <a:pt x="1749" y="1226"/>
                    <a:pt x="1747" y="1241"/>
                    <a:pt x="1746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9" y="1137"/>
                    <a:pt x="1746" y="1137"/>
                    <a:pt x="1736" y="1134"/>
                  </a:cubicBezTo>
                  <a:cubicBezTo>
                    <a:pt x="1727" y="1134"/>
                    <a:pt x="1724" y="1134"/>
                    <a:pt x="1724" y="1193"/>
                  </a:cubicBezTo>
                  <a:lnTo>
                    <a:pt x="1717" y="1190"/>
                  </a:lnTo>
                  <a:cubicBezTo>
                    <a:pt x="1716" y="1146"/>
                    <a:pt x="1715" y="1127"/>
                    <a:pt x="1713" y="1127"/>
                  </a:cubicBezTo>
                  <a:cubicBezTo>
                    <a:pt x="1711" y="1127"/>
                    <a:pt x="1709" y="1176"/>
                    <a:pt x="1711" y="1250"/>
                  </a:cubicBezTo>
                  <a:lnTo>
                    <a:pt x="1705" y="1250"/>
                  </a:lnTo>
                  <a:lnTo>
                    <a:pt x="1705" y="1190"/>
                  </a:lnTo>
                  <a:cubicBezTo>
                    <a:pt x="1705" y="1131"/>
                    <a:pt x="1699" y="1131"/>
                    <a:pt x="1674" y="1128"/>
                  </a:cubicBezTo>
                  <a:cubicBezTo>
                    <a:pt x="1668" y="1126"/>
                    <a:pt x="1664" y="1125"/>
                    <a:pt x="1660" y="1125"/>
                  </a:cubicBezTo>
                  <a:cubicBezTo>
                    <a:pt x="1644" y="1125"/>
                    <a:pt x="1642" y="1144"/>
                    <a:pt x="1642" y="1240"/>
                  </a:cubicBezTo>
                  <a:cubicBezTo>
                    <a:pt x="1641" y="1298"/>
                    <a:pt x="1639" y="1327"/>
                    <a:pt x="1638" y="1327"/>
                  </a:cubicBezTo>
                  <a:cubicBezTo>
                    <a:pt x="1637" y="1327"/>
                    <a:pt x="1636" y="1298"/>
                    <a:pt x="1636" y="1240"/>
                  </a:cubicBezTo>
                  <a:cubicBezTo>
                    <a:pt x="1636" y="1198"/>
                    <a:pt x="1634" y="1156"/>
                    <a:pt x="1633" y="1156"/>
                  </a:cubicBezTo>
                  <a:cubicBezTo>
                    <a:pt x="1633" y="1156"/>
                    <a:pt x="1633" y="1163"/>
                    <a:pt x="1633" y="1181"/>
                  </a:cubicBezTo>
                  <a:cubicBezTo>
                    <a:pt x="1633" y="1181"/>
                    <a:pt x="1627" y="1178"/>
                    <a:pt x="1623" y="1118"/>
                  </a:cubicBezTo>
                  <a:cubicBezTo>
                    <a:pt x="1619" y="1068"/>
                    <a:pt x="1617" y="1049"/>
                    <a:pt x="1615" y="1049"/>
                  </a:cubicBezTo>
                  <a:cubicBezTo>
                    <a:pt x="1612" y="1049"/>
                    <a:pt x="1611" y="1084"/>
                    <a:pt x="1611" y="1118"/>
                  </a:cubicBezTo>
                  <a:cubicBezTo>
                    <a:pt x="1612" y="1169"/>
                    <a:pt x="1612" y="1187"/>
                    <a:pt x="1612" y="1187"/>
                  </a:cubicBezTo>
                  <a:cubicBezTo>
                    <a:pt x="1611" y="1187"/>
                    <a:pt x="1610" y="1153"/>
                    <a:pt x="1608" y="1118"/>
                  </a:cubicBezTo>
                  <a:cubicBezTo>
                    <a:pt x="1605" y="1076"/>
                    <a:pt x="1603" y="1033"/>
                    <a:pt x="1602" y="1033"/>
                  </a:cubicBezTo>
                  <a:cubicBezTo>
                    <a:pt x="1602" y="1033"/>
                    <a:pt x="1601" y="1040"/>
                    <a:pt x="1601" y="1056"/>
                  </a:cubicBezTo>
                  <a:cubicBezTo>
                    <a:pt x="1600" y="1089"/>
                    <a:pt x="1593" y="1122"/>
                    <a:pt x="1587" y="1122"/>
                  </a:cubicBezTo>
                  <a:cubicBezTo>
                    <a:pt x="1583" y="1122"/>
                    <a:pt x="1580" y="1104"/>
                    <a:pt x="1580" y="1052"/>
                  </a:cubicBezTo>
                  <a:lnTo>
                    <a:pt x="1573" y="1052"/>
                  </a:lnTo>
                  <a:cubicBezTo>
                    <a:pt x="1573" y="1101"/>
                    <a:pt x="1569" y="1110"/>
                    <a:pt x="1564" y="1110"/>
                  </a:cubicBezTo>
                  <a:cubicBezTo>
                    <a:pt x="1563" y="1110"/>
                    <a:pt x="1562" y="1109"/>
                    <a:pt x="1561" y="1109"/>
                  </a:cubicBezTo>
                  <a:cubicBezTo>
                    <a:pt x="1554" y="1109"/>
                    <a:pt x="1551" y="1109"/>
                    <a:pt x="1551" y="1049"/>
                  </a:cubicBezTo>
                  <a:cubicBezTo>
                    <a:pt x="1553" y="1019"/>
                    <a:pt x="1553" y="1005"/>
                    <a:pt x="1552" y="1005"/>
                  </a:cubicBezTo>
                  <a:lnTo>
                    <a:pt x="1552" y="1005"/>
                  </a:lnTo>
                  <a:cubicBezTo>
                    <a:pt x="1551" y="1005"/>
                    <a:pt x="1548" y="1019"/>
                    <a:pt x="1545" y="1049"/>
                  </a:cubicBezTo>
                  <a:cubicBezTo>
                    <a:pt x="1542" y="1049"/>
                    <a:pt x="1539" y="1165"/>
                    <a:pt x="1536" y="1165"/>
                  </a:cubicBezTo>
                  <a:cubicBezTo>
                    <a:pt x="1536" y="1206"/>
                    <a:pt x="1533" y="1244"/>
                    <a:pt x="1529" y="1284"/>
                  </a:cubicBezTo>
                  <a:lnTo>
                    <a:pt x="1529" y="1225"/>
                  </a:lnTo>
                  <a:lnTo>
                    <a:pt x="1529" y="1106"/>
                  </a:lnTo>
                  <a:cubicBezTo>
                    <a:pt x="1526" y="1106"/>
                    <a:pt x="1523" y="1106"/>
                    <a:pt x="1523" y="1165"/>
                  </a:cubicBezTo>
                  <a:cubicBezTo>
                    <a:pt x="1520" y="1106"/>
                    <a:pt x="1517" y="1106"/>
                    <a:pt x="1511" y="1103"/>
                  </a:cubicBezTo>
                  <a:cubicBezTo>
                    <a:pt x="1504" y="1103"/>
                    <a:pt x="1498" y="1103"/>
                    <a:pt x="1495" y="1159"/>
                  </a:cubicBezTo>
                  <a:cubicBezTo>
                    <a:pt x="1493" y="1100"/>
                    <a:pt x="1488" y="1070"/>
                    <a:pt x="1482" y="1070"/>
                  </a:cubicBezTo>
                  <a:cubicBezTo>
                    <a:pt x="1477" y="1070"/>
                    <a:pt x="1471" y="1099"/>
                    <a:pt x="1470" y="1156"/>
                  </a:cubicBezTo>
                  <a:cubicBezTo>
                    <a:pt x="1470" y="1186"/>
                    <a:pt x="1469" y="1200"/>
                    <a:pt x="1468" y="1200"/>
                  </a:cubicBezTo>
                  <a:cubicBezTo>
                    <a:pt x="1467" y="1200"/>
                    <a:pt x="1465" y="1186"/>
                    <a:pt x="1464" y="1156"/>
                  </a:cubicBezTo>
                  <a:cubicBezTo>
                    <a:pt x="1462" y="1126"/>
                    <a:pt x="1461" y="1111"/>
                    <a:pt x="1460" y="1111"/>
                  </a:cubicBezTo>
                  <a:cubicBezTo>
                    <a:pt x="1460" y="1111"/>
                    <a:pt x="1459" y="1126"/>
                    <a:pt x="1457" y="1156"/>
                  </a:cubicBezTo>
                  <a:cubicBezTo>
                    <a:pt x="1456" y="1172"/>
                    <a:pt x="1456" y="1178"/>
                    <a:pt x="1455" y="1178"/>
                  </a:cubicBezTo>
                  <a:cubicBezTo>
                    <a:pt x="1452" y="1178"/>
                    <a:pt x="1450" y="1136"/>
                    <a:pt x="1448" y="1093"/>
                  </a:cubicBezTo>
                  <a:cubicBezTo>
                    <a:pt x="1446" y="1025"/>
                    <a:pt x="1444" y="995"/>
                    <a:pt x="1442" y="995"/>
                  </a:cubicBezTo>
                  <a:cubicBezTo>
                    <a:pt x="1441" y="995"/>
                    <a:pt x="1440" y="1009"/>
                    <a:pt x="1438" y="1034"/>
                  </a:cubicBezTo>
                  <a:cubicBezTo>
                    <a:pt x="1433" y="1087"/>
                    <a:pt x="1427" y="1090"/>
                    <a:pt x="1424" y="1090"/>
                  </a:cubicBezTo>
                  <a:cubicBezTo>
                    <a:pt x="1423" y="1090"/>
                    <a:pt x="1423" y="1090"/>
                    <a:pt x="1423" y="1090"/>
                  </a:cubicBezTo>
                  <a:cubicBezTo>
                    <a:pt x="1417" y="1131"/>
                    <a:pt x="1413" y="1168"/>
                    <a:pt x="1417" y="1209"/>
                  </a:cubicBezTo>
                  <a:cubicBezTo>
                    <a:pt x="1417" y="1269"/>
                    <a:pt x="1413" y="1325"/>
                    <a:pt x="1413" y="1325"/>
                  </a:cubicBezTo>
                  <a:cubicBezTo>
                    <a:pt x="1411" y="1345"/>
                    <a:pt x="1410" y="1351"/>
                    <a:pt x="1409" y="1351"/>
                  </a:cubicBezTo>
                  <a:cubicBezTo>
                    <a:pt x="1408" y="1351"/>
                    <a:pt x="1408" y="1325"/>
                    <a:pt x="1410" y="1325"/>
                  </a:cubicBezTo>
                  <a:cubicBezTo>
                    <a:pt x="1413" y="1287"/>
                    <a:pt x="1413" y="1247"/>
                    <a:pt x="1410" y="1206"/>
                  </a:cubicBezTo>
                  <a:cubicBezTo>
                    <a:pt x="1407" y="1146"/>
                    <a:pt x="1401" y="1146"/>
                    <a:pt x="1398" y="1146"/>
                  </a:cubicBezTo>
                  <a:cubicBezTo>
                    <a:pt x="1395" y="1146"/>
                    <a:pt x="1388" y="1146"/>
                    <a:pt x="1385" y="1143"/>
                  </a:cubicBezTo>
                  <a:cubicBezTo>
                    <a:pt x="1381" y="1113"/>
                    <a:pt x="1377" y="1099"/>
                    <a:pt x="1375" y="1099"/>
                  </a:cubicBezTo>
                  <a:cubicBezTo>
                    <a:pt x="1373" y="1099"/>
                    <a:pt x="1373" y="1113"/>
                    <a:pt x="1373" y="1143"/>
                  </a:cubicBezTo>
                  <a:lnTo>
                    <a:pt x="1373" y="1203"/>
                  </a:lnTo>
                  <a:cubicBezTo>
                    <a:pt x="1371" y="1142"/>
                    <a:pt x="1361" y="1110"/>
                    <a:pt x="1352" y="1110"/>
                  </a:cubicBezTo>
                  <a:cubicBezTo>
                    <a:pt x="1342" y="1110"/>
                    <a:pt x="1333" y="1139"/>
                    <a:pt x="1332" y="1197"/>
                  </a:cubicBezTo>
                  <a:lnTo>
                    <a:pt x="1332" y="1137"/>
                  </a:lnTo>
                  <a:cubicBezTo>
                    <a:pt x="1332" y="1077"/>
                    <a:pt x="1329" y="1077"/>
                    <a:pt x="1323" y="1077"/>
                  </a:cubicBezTo>
                  <a:cubicBezTo>
                    <a:pt x="1319" y="1077"/>
                    <a:pt x="1307" y="1134"/>
                    <a:pt x="1297" y="1134"/>
                  </a:cubicBezTo>
                  <a:cubicBezTo>
                    <a:pt x="1295" y="1133"/>
                    <a:pt x="1293" y="1133"/>
                    <a:pt x="1291" y="1133"/>
                  </a:cubicBezTo>
                  <a:cubicBezTo>
                    <a:pt x="1282" y="1133"/>
                    <a:pt x="1276" y="1141"/>
                    <a:pt x="1276" y="1187"/>
                  </a:cubicBezTo>
                  <a:cubicBezTo>
                    <a:pt x="1272" y="1187"/>
                    <a:pt x="1272" y="1187"/>
                    <a:pt x="1272" y="1128"/>
                  </a:cubicBezTo>
                  <a:cubicBezTo>
                    <a:pt x="1276" y="1071"/>
                    <a:pt x="1272" y="1071"/>
                    <a:pt x="1269" y="1068"/>
                  </a:cubicBezTo>
                  <a:cubicBezTo>
                    <a:pt x="1266" y="1109"/>
                    <a:pt x="1263" y="1146"/>
                    <a:pt x="1266" y="1187"/>
                  </a:cubicBezTo>
                  <a:cubicBezTo>
                    <a:pt x="1266" y="1217"/>
                    <a:pt x="1265" y="1232"/>
                    <a:pt x="1264" y="1232"/>
                  </a:cubicBezTo>
                  <a:cubicBezTo>
                    <a:pt x="1262" y="1232"/>
                    <a:pt x="1260" y="1217"/>
                    <a:pt x="1257" y="1187"/>
                  </a:cubicBezTo>
                  <a:cubicBezTo>
                    <a:pt x="1254" y="1155"/>
                    <a:pt x="1249" y="1139"/>
                    <a:pt x="1244" y="1139"/>
                  </a:cubicBezTo>
                  <a:cubicBezTo>
                    <a:pt x="1239" y="1139"/>
                    <a:pt x="1235" y="1153"/>
                    <a:pt x="1232" y="1181"/>
                  </a:cubicBezTo>
                  <a:cubicBezTo>
                    <a:pt x="1229" y="1181"/>
                    <a:pt x="1225" y="1181"/>
                    <a:pt x="1225" y="1121"/>
                  </a:cubicBezTo>
                  <a:cubicBezTo>
                    <a:pt x="1224" y="1087"/>
                    <a:pt x="1221" y="1053"/>
                    <a:pt x="1217" y="1053"/>
                  </a:cubicBezTo>
                  <a:cubicBezTo>
                    <a:pt x="1215" y="1053"/>
                    <a:pt x="1212" y="1071"/>
                    <a:pt x="1210" y="1121"/>
                  </a:cubicBezTo>
                  <a:cubicBezTo>
                    <a:pt x="1207" y="1118"/>
                    <a:pt x="1207" y="1118"/>
                    <a:pt x="1207" y="1062"/>
                  </a:cubicBezTo>
                  <a:cubicBezTo>
                    <a:pt x="1205" y="1027"/>
                    <a:pt x="1204" y="992"/>
                    <a:pt x="1203" y="992"/>
                  </a:cubicBezTo>
                  <a:cubicBezTo>
                    <a:pt x="1202" y="992"/>
                    <a:pt x="1202" y="1010"/>
                    <a:pt x="1200" y="1059"/>
                  </a:cubicBezTo>
                  <a:cubicBezTo>
                    <a:pt x="1197" y="1088"/>
                    <a:pt x="1193" y="1102"/>
                    <a:pt x="1190" y="1102"/>
                  </a:cubicBezTo>
                  <a:cubicBezTo>
                    <a:pt x="1186" y="1102"/>
                    <a:pt x="1182" y="1086"/>
                    <a:pt x="1178" y="1056"/>
                  </a:cubicBezTo>
                  <a:cubicBezTo>
                    <a:pt x="1175" y="1056"/>
                    <a:pt x="1172" y="1056"/>
                    <a:pt x="1172" y="1115"/>
                  </a:cubicBezTo>
                  <a:lnTo>
                    <a:pt x="1172" y="1175"/>
                  </a:lnTo>
                  <a:cubicBezTo>
                    <a:pt x="1171" y="1115"/>
                    <a:pt x="1170" y="1085"/>
                    <a:pt x="1169" y="1085"/>
                  </a:cubicBezTo>
                  <a:cubicBezTo>
                    <a:pt x="1168" y="1085"/>
                    <a:pt x="1167" y="1114"/>
                    <a:pt x="1166" y="1171"/>
                  </a:cubicBezTo>
                  <a:cubicBezTo>
                    <a:pt x="1166" y="1201"/>
                    <a:pt x="1165" y="1216"/>
                    <a:pt x="1164" y="1216"/>
                  </a:cubicBezTo>
                  <a:cubicBezTo>
                    <a:pt x="1164" y="1216"/>
                    <a:pt x="1163" y="1201"/>
                    <a:pt x="1163" y="1171"/>
                  </a:cubicBezTo>
                  <a:cubicBezTo>
                    <a:pt x="1160" y="1112"/>
                    <a:pt x="1156" y="1112"/>
                    <a:pt x="1156" y="1112"/>
                  </a:cubicBezTo>
                  <a:cubicBezTo>
                    <a:pt x="1153" y="1112"/>
                    <a:pt x="1138" y="1165"/>
                    <a:pt x="1123" y="1165"/>
                  </a:cubicBezTo>
                  <a:cubicBezTo>
                    <a:pt x="1123" y="1165"/>
                    <a:pt x="1122" y="1165"/>
                    <a:pt x="1122" y="1165"/>
                  </a:cubicBezTo>
                  <a:cubicBezTo>
                    <a:pt x="1117" y="1165"/>
                    <a:pt x="1113" y="1164"/>
                    <a:pt x="1110" y="1164"/>
                  </a:cubicBezTo>
                  <a:cubicBezTo>
                    <a:pt x="1094" y="1164"/>
                    <a:pt x="1088" y="1173"/>
                    <a:pt x="1088" y="1222"/>
                  </a:cubicBezTo>
                  <a:cubicBezTo>
                    <a:pt x="1086" y="1251"/>
                    <a:pt x="1085" y="1266"/>
                    <a:pt x="1084" y="1266"/>
                  </a:cubicBezTo>
                  <a:cubicBezTo>
                    <a:pt x="1084" y="1266"/>
                    <a:pt x="1083" y="1250"/>
                    <a:pt x="1081" y="1218"/>
                  </a:cubicBezTo>
                  <a:cubicBezTo>
                    <a:pt x="1078" y="1159"/>
                    <a:pt x="1075" y="1159"/>
                    <a:pt x="1072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2" y="1159"/>
                    <a:pt x="1062" y="1159"/>
                    <a:pt x="1059" y="1159"/>
                  </a:cubicBezTo>
                  <a:cubicBezTo>
                    <a:pt x="1059" y="1129"/>
                    <a:pt x="1058" y="1114"/>
                    <a:pt x="1057" y="1114"/>
                  </a:cubicBezTo>
                  <a:cubicBezTo>
                    <a:pt x="1056" y="1114"/>
                    <a:pt x="1055" y="1128"/>
                    <a:pt x="1053" y="1156"/>
                  </a:cubicBezTo>
                  <a:cubicBezTo>
                    <a:pt x="1051" y="1215"/>
                    <a:pt x="1051" y="1245"/>
                    <a:pt x="1050" y="1245"/>
                  </a:cubicBezTo>
                  <a:cubicBezTo>
                    <a:pt x="1050" y="1245"/>
                    <a:pt x="1050" y="1215"/>
                    <a:pt x="1050" y="1156"/>
                  </a:cubicBezTo>
                  <a:cubicBezTo>
                    <a:pt x="1050" y="1114"/>
                    <a:pt x="1045" y="1072"/>
                    <a:pt x="1044" y="1072"/>
                  </a:cubicBezTo>
                  <a:lnTo>
                    <a:pt x="1044" y="1072"/>
                  </a:lnTo>
                  <a:cubicBezTo>
                    <a:pt x="1043" y="1072"/>
                    <a:pt x="1043" y="1079"/>
                    <a:pt x="1044" y="1096"/>
                  </a:cubicBezTo>
                  <a:cubicBezTo>
                    <a:pt x="1044" y="1156"/>
                    <a:pt x="1037" y="1156"/>
                    <a:pt x="1034" y="1212"/>
                  </a:cubicBezTo>
                  <a:cubicBezTo>
                    <a:pt x="1031" y="1212"/>
                    <a:pt x="1028" y="1212"/>
                    <a:pt x="1028" y="1153"/>
                  </a:cubicBezTo>
                  <a:cubicBezTo>
                    <a:pt x="1027" y="1135"/>
                    <a:pt x="1025" y="1127"/>
                    <a:pt x="1022" y="1127"/>
                  </a:cubicBezTo>
                  <a:cubicBezTo>
                    <a:pt x="1017" y="1127"/>
                    <a:pt x="1008" y="1167"/>
                    <a:pt x="1006" y="1209"/>
                  </a:cubicBezTo>
                  <a:cubicBezTo>
                    <a:pt x="1006" y="1239"/>
                    <a:pt x="1005" y="1254"/>
                    <a:pt x="1004" y="1254"/>
                  </a:cubicBezTo>
                  <a:cubicBezTo>
                    <a:pt x="1004" y="1254"/>
                    <a:pt x="1003" y="1239"/>
                    <a:pt x="1003" y="1209"/>
                  </a:cubicBezTo>
                  <a:cubicBezTo>
                    <a:pt x="1003" y="1150"/>
                    <a:pt x="1000" y="1150"/>
                    <a:pt x="997" y="1150"/>
                  </a:cubicBezTo>
                  <a:cubicBezTo>
                    <a:pt x="996" y="1167"/>
                    <a:pt x="995" y="1174"/>
                    <a:pt x="995" y="1174"/>
                  </a:cubicBezTo>
                  <a:cubicBezTo>
                    <a:pt x="993" y="1174"/>
                    <a:pt x="993" y="1132"/>
                    <a:pt x="993" y="1090"/>
                  </a:cubicBezTo>
                  <a:cubicBezTo>
                    <a:pt x="997" y="1030"/>
                    <a:pt x="993" y="1030"/>
                    <a:pt x="987" y="1030"/>
                  </a:cubicBezTo>
                  <a:cubicBezTo>
                    <a:pt x="985" y="1076"/>
                    <a:pt x="976" y="1085"/>
                    <a:pt x="968" y="1085"/>
                  </a:cubicBezTo>
                  <a:cubicBezTo>
                    <a:pt x="966" y="1085"/>
                    <a:pt x="964" y="1084"/>
                    <a:pt x="962" y="1084"/>
                  </a:cubicBezTo>
                  <a:cubicBezTo>
                    <a:pt x="946" y="1084"/>
                    <a:pt x="943" y="1140"/>
                    <a:pt x="937" y="1259"/>
                  </a:cubicBezTo>
                  <a:lnTo>
                    <a:pt x="934" y="1375"/>
                  </a:lnTo>
                  <a:lnTo>
                    <a:pt x="934" y="1259"/>
                  </a:lnTo>
                  <a:cubicBezTo>
                    <a:pt x="934" y="1200"/>
                    <a:pt x="931" y="1081"/>
                    <a:pt x="931" y="1081"/>
                  </a:cubicBezTo>
                  <a:cubicBezTo>
                    <a:pt x="928" y="1118"/>
                    <a:pt x="928" y="1159"/>
                    <a:pt x="928" y="1200"/>
                  </a:cubicBezTo>
                  <a:cubicBezTo>
                    <a:pt x="928" y="1227"/>
                    <a:pt x="927" y="1242"/>
                    <a:pt x="925" y="1242"/>
                  </a:cubicBezTo>
                  <a:cubicBezTo>
                    <a:pt x="924" y="1242"/>
                    <a:pt x="921" y="1227"/>
                    <a:pt x="918" y="1197"/>
                  </a:cubicBezTo>
                  <a:cubicBezTo>
                    <a:pt x="915" y="1167"/>
                    <a:pt x="913" y="1152"/>
                    <a:pt x="911" y="1152"/>
                  </a:cubicBezTo>
                  <a:cubicBezTo>
                    <a:pt x="909" y="1152"/>
                    <a:pt x="907" y="1167"/>
                    <a:pt x="906" y="1197"/>
                  </a:cubicBezTo>
                  <a:cubicBezTo>
                    <a:pt x="903" y="1193"/>
                    <a:pt x="899" y="1193"/>
                    <a:pt x="896" y="1134"/>
                  </a:cubicBezTo>
                  <a:cubicBezTo>
                    <a:pt x="893" y="1134"/>
                    <a:pt x="893" y="1134"/>
                    <a:pt x="893" y="1193"/>
                  </a:cubicBezTo>
                  <a:cubicBezTo>
                    <a:pt x="893" y="1223"/>
                    <a:pt x="892" y="1238"/>
                    <a:pt x="891" y="1238"/>
                  </a:cubicBezTo>
                  <a:cubicBezTo>
                    <a:pt x="890" y="1238"/>
                    <a:pt x="889" y="1223"/>
                    <a:pt x="887" y="1193"/>
                  </a:cubicBezTo>
                  <a:cubicBezTo>
                    <a:pt x="885" y="1123"/>
                    <a:pt x="881" y="1093"/>
                    <a:pt x="878" y="1093"/>
                  </a:cubicBezTo>
                  <a:cubicBezTo>
                    <a:pt x="876" y="1093"/>
                    <a:pt x="874" y="1107"/>
                    <a:pt x="874" y="1131"/>
                  </a:cubicBezTo>
                  <a:cubicBezTo>
                    <a:pt x="874" y="1190"/>
                    <a:pt x="871" y="1190"/>
                    <a:pt x="868" y="1190"/>
                  </a:cubicBezTo>
                  <a:cubicBezTo>
                    <a:pt x="865" y="1190"/>
                    <a:pt x="862" y="1190"/>
                    <a:pt x="859" y="1247"/>
                  </a:cubicBezTo>
                  <a:lnTo>
                    <a:pt x="852" y="1247"/>
                  </a:lnTo>
                  <a:cubicBezTo>
                    <a:pt x="852" y="1228"/>
                    <a:pt x="852" y="1206"/>
                    <a:pt x="856" y="1187"/>
                  </a:cubicBezTo>
                  <a:lnTo>
                    <a:pt x="852" y="1128"/>
                  </a:lnTo>
                  <a:cubicBezTo>
                    <a:pt x="846" y="1128"/>
                    <a:pt x="843" y="1128"/>
                    <a:pt x="840" y="1187"/>
                  </a:cubicBezTo>
                  <a:cubicBezTo>
                    <a:pt x="838" y="1245"/>
                    <a:pt x="838" y="1274"/>
                    <a:pt x="837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5" y="1102"/>
                    <a:pt x="833" y="1102"/>
                  </a:cubicBezTo>
                  <a:cubicBezTo>
                    <a:pt x="832" y="1102"/>
                    <a:pt x="831" y="1108"/>
                    <a:pt x="831" y="1124"/>
                  </a:cubicBezTo>
                  <a:cubicBezTo>
                    <a:pt x="829" y="1175"/>
                    <a:pt x="828" y="1193"/>
                    <a:pt x="827" y="1193"/>
                  </a:cubicBezTo>
                  <a:cubicBezTo>
                    <a:pt x="825" y="1193"/>
                    <a:pt x="824" y="1159"/>
                    <a:pt x="824" y="1124"/>
                  </a:cubicBezTo>
                  <a:cubicBezTo>
                    <a:pt x="826" y="1065"/>
                    <a:pt x="827" y="1035"/>
                    <a:pt x="825" y="1035"/>
                  </a:cubicBezTo>
                  <a:lnTo>
                    <a:pt x="825" y="1035"/>
                  </a:lnTo>
                  <a:cubicBezTo>
                    <a:pt x="824" y="1035"/>
                    <a:pt x="821" y="1065"/>
                    <a:pt x="815" y="1124"/>
                  </a:cubicBezTo>
                  <a:cubicBezTo>
                    <a:pt x="815" y="1124"/>
                    <a:pt x="815" y="1124"/>
                    <a:pt x="814" y="1124"/>
                  </a:cubicBezTo>
                  <a:cubicBezTo>
                    <a:pt x="808" y="1124"/>
                    <a:pt x="796" y="1178"/>
                    <a:pt x="787" y="1178"/>
                  </a:cubicBezTo>
                  <a:cubicBezTo>
                    <a:pt x="787" y="1178"/>
                    <a:pt x="787" y="1178"/>
                    <a:pt x="787" y="1178"/>
                  </a:cubicBezTo>
                  <a:cubicBezTo>
                    <a:pt x="774" y="1178"/>
                    <a:pt x="768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4" y="1175"/>
                    <a:pt x="761" y="1175"/>
                    <a:pt x="752" y="1175"/>
                  </a:cubicBezTo>
                  <a:cubicBezTo>
                    <a:pt x="749" y="1156"/>
                    <a:pt x="747" y="1148"/>
                    <a:pt x="745" y="1148"/>
                  </a:cubicBezTo>
                  <a:cubicBezTo>
                    <a:pt x="739" y="1148"/>
                    <a:pt x="736" y="1189"/>
                    <a:pt x="733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5" y="1328"/>
                    <a:pt x="733" y="1313"/>
                    <a:pt x="730" y="1287"/>
                  </a:cubicBezTo>
                  <a:cubicBezTo>
                    <a:pt x="727" y="1250"/>
                    <a:pt x="727" y="1209"/>
                    <a:pt x="727" y="1171"/>
                  </a:cubicBezTo>
                  <a:cubicBezTo>
                    <a:pt x="730" y="1131"/>
                    <a:pt x="727" y="1090"/>
                    <a:pt x="721" y="1052"/>
                  </a:cubicBezTo>
                  <a:cubicBezTo>
                    <a:pt x="720" y="1052"/>
                    <a:pt x="720" y="1051"/>
                    <a:pt x="719" y="1051"/>
                  </a:cubicBezTo>
                  <a:cubicBezTo>
                    <a:pt x="717" y="1051"/>
                    <a:pt x="715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1" y="1168"/>
                    <a:pt x="708" y="1168"/>
                    <a:pt x="705" y="1225"/>
                  </a:cubicBezTo>
                  <a:cubicBezTo>
                    <a:pt x="705" y="1284"/>
                    <a:pt x="702" y="1284"/>
                    <a:pt x="699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6" y="1046"/>
                    <a:pt x="686" y="1046"/>
                  </a:cubicBezTo>
                  <a:cubicBezTo>
                    <a:pt x="686" y="1065"/>
                    <a:pt x="683" y="1087"/>
                    <a:pt x="683" y="1106"/>
                  </a:cubicBezTo>
                  <a:cubicBezTo>
                    <a:pt x="683" y="1148"/>
                    <a:pt x="648" y="1154"/>
                    <a:pt x="623" y="1154"/>
                  </a:cubicBezTo>
                  <a:cubicBezTo>
                    <a:pt x="613" y="1154"/>
                    <a:pt x="605" y="1153"/>
                    <a:pt x="602" y="1153"/>
                  </a:cubicBezTo>
                  <a:cubicBezTo>
                    <a:pt x="599" y="1122"/>
                    <a:pt x="595" y="1106"/>
                    <a:pt x="592" y="1106"/>
                  </a:cubicBezTo>
                  <a:cubicBezTo>
                    <a:pt x="589" y="1106"/>
                    <a:pt x="588" y="1121"/>
                    <a:pt x="589" y="1150"/>
                  </a:cubicBezTo>
                  <a:cubicBezTo>
                    <a:pt x="589" y="1203"/>
                    <a:pt x="576" y="1206"/>
                    <a:pt x="560" y="1206"/>
                  </a:cubicBezTo>
                  <a:cubicBezTo>
                    <a:pt x="558" y="1206"/>
                    <a:pt x="557" y="1206"/>
                    <a:pt x="555" y="1206"/>
                  </a:cubicBezTo>
                  <a:cubicBezTo>
                    <a:pt x="550" y="1205"/>
                    <a:pt x="545" y="1205"/>
                    <a:pt x="541" y="1205"/>
                  </a:cubicBezTo>
                  <a:cubicBezTo>
                    <a:pt x="527" y="1205"/>
                    <a:pt x="517" y="1213"/>
                    <a:pt x="517" y="1259"/>
                  </a:cubicBezTo>
                  <a:lnTo>
                    <a:pt x="508" y="1256"/>
                  </a:lnTo>
                  <a:cubicBezTo>
                    <a:pt x="502" y="1256"/>
                    <a:pt x="496" y="1313"/>
                    <a:pt x="492" y="1313"/>
                  </a:cubicBezTo>
                  <a:cubicBezTo>
                    <a:pt x="492" y="1313"/>
                    <a:pt x="492" y="1313"/>
                    <a:pt x="492" y="1312"/>
                  </a:cubicBezTo>
                  <a:cubicBezTo>
                    <a:pt x="491" y="1342"/>
                    <a:pt x="489" y="1357"/>
                    <a:pt x="488" y="1357"/>
                  </a:cubicBezTo>
                  <a:cubicBezTo>
                    <a:pt x="487" y="1357"/>
                    <a:pt x="487" y="1342"/>
                    <a:pt x="489" y="1312"/>
                  </a:cubicBezTo>
                  <a:cubicBezTo>
                    <a:pt x="489" y="1275"/>
                    <a:pt x="489" y="1234"/>
                    <a:pt x="486" y="1193"/>
                  </a:cubicBezTo>
                  <a:cubicBezTo>
                    <a:pt x="476" y="1234"/>
                    <a:pt x="476" y="1272"/>
                    <a:pt x="480" y="1312"/>
                  </a:cubicBezTo>
                  <a:cubicBezTo>
                    <a:pt x="480" y="1372"/>
                    <a:pt x="476" y="1372"/>
                    <a:pt x="476" y="1372"/>
                  </a:cubicBezTo>
                  <a:cubicBezTo>
                    <a:pt x="473" y="1372"/>
                    <a:pt x="473" y="1372"/>
                    <a:pt x="473" y="1312"/>
                  </a:cubicBezTo>
                  <a:lnTo>
                    <a:pt x="473" y="1193"/>
                  </a:lnTo>
                  <a:lnTo>
                    <a:pt x="470" y="1193"/>
                  </a:lnTo>
                  <a:cubicBezTo>
                    <a:pt x="470" y="1253"/>
                    <a:pt x="467" y="1253"/>
                    <a:pt x="467" y="1253"/>
                  </a:cubicBezTo>
                  <a:cubicBezTo>
                    <a:pt x="464" y="1250"/>
                    <a:pt x="464" y="1250"/>
                    <a:pt x="464" y="1134"/>
                  </a:cubicBezTo>
                  <a:cubicBezTo>
                    <a:pt x="464" y="1074"/>
                    <a:pt x="463" y="1044"/>
                    <a:pt x="462" y="1044"/>
                  </a:cubicBezTo>
                  <a:cubicBezTo>
                    <a:pt x="461" y="1044"/>
                    <a:pt x="459" y="1073"/>
                    <a:pt x="458" y="1131"/>
                  </a:cubicBezTo>
                  <a:lnTo>
                    <a:pt x="451" y="1190"/>
                  </a:lnTo>
                  <a:cubicBezTo>
                    <a:pt x="450" y="1153"/>
                    <a:pt x="449" y="1139"/>
                    <a:pt x="448" y="1139"/>
                  </a:cubicBezTo>
                  <a:cubicBezTo>
                    <a:pt x="445" y="1139"/>
                    <a:pt x="441" y="1208"/>
                    <a:pt x="439" y="1247"/>
                  </a:cubicBezTo>
                  <a:cubicBezTo>
                    <a:pt x="437" y="1187"/>
                    <a:pt x="436" y="1157"/>
                    <a:pt x="434" y="1157"/>
                  </a:cubicBezTo>
                  <a:cubicBezTo>
                    <a:pt x="433" y="1157"/>
                    <a:pt x="431" y="1187"/>
                    <a:pt x="429" y="1247"/>
                  </a:cubicBezTo>
                  <a:cubicBezTo>
                    <a:pt x="429" y="1276"/>
                    <a:pt x="429" y="1291"/>
                    <a:pt x="427" y="1291"/>
                  </a:cubicBezTo>
                  <a:cubicBezTo>
                    <a:pt x="426" y="1291"/>
                    <a:pt x="425" y="1276"/>
                    <a:pt x="423" y="1247"/>
                  </a:cubicBezTo>
                  <a:cubicBezTo>
                    <a:pt x="420" y="1187"/>
                    <a:pt x="417" y="1184"/>
                    <a:pt x="411" y="1184"/>
                  </a:cubicBezTo>
                  <a:cubicBezTo>
                    <a:pt x="408" y="1230"/>
                    <a:pt x="394" y="1239"/>
                    <a:pt x="377" y="1239"/>
                  </a:cubicBezTo>
                  <a:cubicBezTo>
                    <a:pt x="372" y="1239"/>
                    <a:pt x="366" y="1238"/>
                    <a:pt x="360" y="1237"/>
                  </a:cubicBezTo>
                  <a:cubicBezTo>
                    <a:pt x="354" y="1237"/>
                    <a:pt x="348" y="1236"/>
                    <a:pt x="343" y="1236"/>
                  </a:cubicBezTo>
                  <a:cubicBezTo>
                    <a:pt x="325" y="1236"/>
                    <a:pt x="313" y="1244"/>
                    <a:pt x="313" y="1291"/>
                  </a:cubicBezTo>
                  <a:cubicBezTo>
                    <a:pt x="310" y="1287"/>
                    <a:pt x="310" y="1287"/>
                    <a:pt x="307" y="1228"/>
                  </a:cubicBezTo>
                  <a:cubicBezTo>
                    <a:pt x="307" y="1204"/>
                    <a:pt x="307" y="1190"/>
                    <a:pt x="306" y="1190"/>
                  </a:cubicBezTo>
                  <a:cubicBezTo>
                    <a:pt x="305" y="1190"/>
                    <a:pt x="303" y="1218"/>
                    <a:pt x="301" y="1287"/>
                  </a:cubicBezTo>
                  <a:cubicBezTo>
                    <a:pt x="299" y="1322"/>
                    <a:pt x="298" y="1356"/>
                    <a:pt x="298" y="1356"/>
                  </a:cubicBezTo>
                  <a:cubicBezTo>
                    <a:pt x="298" y="1356"/>
                    <a:pt x="298" y="1338"/>
                    <a:pt x="298" y="1287"/>
                  </a:cubicBezTo>
                  <a:cubicBezTo>
                    <a:pt x="298" y="1228"/>
                    <a:pt x="292" y="1228"/>
                    <a:pt x="279" y="1225"/>
                  </a:cubicBezTo>
                  <a:cubicBezTo>
                    <a:pt x="278" y="1225"/>
                    <a:pt x="277" y="1225"/>
                    <a:pt x="276" y="1225"/>
                  </a:cubicBezTo>
                  <a:cubicBezTo>
                    <a:pt x="267" y="1225"/>
                    <a:pt x="257" y="1227"/>
                    <a:pt x="257" y="1281"/>
                  </a:cubicBezTo>
                  <a:cubicBezTo>
                    <a:pt x="254" y="1311"/>
                    <a:pt x="252" y="1326"/>
                    <a:pt x="252" y="1326"/>
                  </a:cubicBezTo>
                  <a:cubicBezTo>
                    <a:pt x="252" y="1326"/>
                    <a:pt x="252" y="1311"/>
                    <a:pt x="254" y="1281"/>
                  </a:cubicBezTo>
                  <a:cubicBezTo>
                    <a:pt x="256" y="1207"/>
                    <a:pt x="251" y="1156"/>
                    <a:pt x="244" y="1156"/>
                  </a:cubicBezTo>
                  <a:cubicBezTo>
                    <a:pt x="240" y="1156"/>
                    <a:pt x="236" y="1175"/>
                    <a:pt x="232" y="1218"/>
                  </a:cubicBezTo>
                  <a:cubicBezTo>
                    <a:pt x="229" y="1218"/>
                    <a:pt x="226" y="1218"/>
                    <a:pt x="226" y="1159"/>
                  </a:cubicBezTo>
                  <a:cubicBezTo>
                    <a:pt x="223" y="1159"/>
                    <a:pt x="219" y="1159"/>
                    <a:pt x="210" y="1215"/>
                  </a:cubicBezTo>
                  <a:lnTo>
                    <a:pt x="188" y="1212"/>
                  </a:lnTo>
                  <a:cubicBezTo>
                    <a:pt x="182" y="1212"/>
                    <a:pt x="176" y="1269"/>
                    <a:pt x="176" y="1269"/>
                  </a:cubicBezTo>
                  <a:lnTo>
                    <a:pt x="172" y="1269"/>
                  </a:lnTo>
                  <a:cubicBezTo>
                    <a:pt x="172" y="1209"/>
                    <a:pt x="157" y="1209"/>
                    <a:pt x="135" y="1206"/>
                  </a:cubicBezTo>
                  <a:cubicBezTo>
                    <a:pt x="113" y="1203"/>
                    <a:pt x="94" y="1200"/>
                    <a:pt x="91" y="1140"/>
                  </a:cubicBezTo>
                  <a:cubicBezTo>
                    <a:pt x="91" y="1140"/>
                    <a:pt x="88" y="1140"/>
                    <a:pt x="85" y="1197"/>
                  </a:cubicBezTo>
                  <a:cubicBezTo>
                    <a:pt x="83" y="1266"/>
                    <a:pt x="81" y="1295"/>
                    <a:pt x="79" y="1295"/>
                  </a:cubicBezTo>
                  <a:cubicBezTo>
                    <a:pt x="78" y="1295"/>
                    <a:pt x="77" y="1281"/>
                    <a:pt x="75" y="1256"/>
                  </a:cubicBezTo>
                  <a:cubicBezTo>
                    <a:pt x="74" y="1196"/>
                    <a:pt x="70" y="1165"/>
                    <a:pt x="66" y="1165"/>
                  </a:cubicBezTo>
                  <a:cubicBezTo>
                    <a:pt x="62" y="1165"/>
                    <a:pt x="58" y="1194"/>
                    <a:pt x="56" y="1253"/>
                  </a:cubicBezTo>
                  <a:lnTo>
                    <a:pt x="56" y="1193"/>
                  </a:lnTo>
                  <a:cubicBezTo>
                    <a:pt x="55" y="1148"/>
                    <a:pt x="53" y="1128"/>
                    <a:pt x="51" y="1128"/>
                  </a:cubicBezTo>
                  <a:cubicBezTo>
                    <a:pt x="47" y="1128"/>
                    <a:pt x="43" y="1178"/>
                    <a:pt x="41" y="1250"/>
                  </a:cubicBezTo>
                  <a:cubicBezTo>
                    <a:pt x="39" y="1208"/>
                    <a:pt x="36" y="1166"/>
                    <a:pt x="34" y="1166"/>
                  </a:cubicBezTo>
                  <a:cubicBezTo>
                    <a:pt x="33" y="1166"/>
                    <a:pt x="32" y="1173"/>
                    <a:pt x="31" y="1190"/>
                  </a:cubicBezTo>
                  <a:cubicBezTo>
                    <a:pt x="28" y="1190"/>
                    <a:pt x="28" y="1190"/>
                    <a:pt x="28" y="1071"/>
                  </a:cubicBezTo>
                  <a:cubicBezTo>
                    <a:pt x="31" y="1034"/>
                    <a:pt x="28" y="993"/>
                    <a:pt x="25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8" y="2105"/>
                  </a:cubicBezTo>
                  <a:cubicBezTo>
                    <a:pt x="1919" y="2106"/>
                    <a:pt x="1920" y="2106"/>
                    <a:pt x="1921" y="2106"/>
                  </a:cubicBezTo>
                  <a:cubicBezTo>
                    <a:pt x="1924" y="2106"/>
                    <a:pt x="1924" y="2097"/>
                    <a:pt x="1921" y="2049"/>
                  </a:cubicBezTo>
                  <a:lnTo>
                    <a:pt x="1915" y="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53"/>
            <p:cNvSpPr/>
            <p:nvPr/>
          </p:nvSpPr>
          <p:spPr>
            <a:xfrm>
              <a:off x="3934301" y="3386141"/>
              <a:ext cx="56296" cy="44626"/>
            </a:xfrm>
            <a:custGeom>
              <a:avLst/>
              <a:gdLst/>
              <a:ahLst/>
              <a:cxnLst/>
              <a:rect l="l" t="t" r="r" b="b"/>
              <a:pathLst>
                <a:path w="2658" h="2107" extrusionOk="0">
                  <a:moveTo>
                    <a:pt x="1917" y="1"/>
                  </a:moveTo>
                  <a:cubicBezTo>
                    <a:pt x="1916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8" y="97"/>
                    <a:pt x="1918" y="40"/>
                  </a:cubicBezTo>
                  <a:cubicBezTo>
                    <a:pt x="1918" y="15"/>
                    <a:pt x="1918" y="1"/>
                    <a:pt x="1917" y="1"/>
                  </a:cubicBezTo>
                  <a:close/>
                  <a:moveTo>
                    <a:pt x="2605" y="491"/>
                  </a:moveTo>
                  <a:cubicBezTo>
                    <a:pt x="2602" y="529"/>
                    <a:pt x="2602" y="570"/>
                    <a:pt x="2602" y="607"/>
                  </a:cubicBezTo>
                  <a:lnTo>
                    <a:pt x="2605" y="607"/>
                  </a:lnTo>
                  <a:cubicBezTo>
                    <a:pt x="2605" y="607"/>
                    <a:pt x="2608" y="551"/>
                    <a:pt x="2608" y="491"/>
                  </a:cubicBezTo>
                  <a:close/>
                  <a:moveTo>
                    <a:pt x="764" y="1019"/>
                  </a:moveTo>
                  <a:lnTo>
                    <a:pt x="764" y="1019"/>
                  </a:lnTo>
                  <a:cubicBezTo>
                    <a:pt x="764" y="1019"/>
                    <a:pt x="764" y="1031"/>
                    <a:pt x="765" y="1050"/>
                  </a:cubicBezTo>
                  <a:lnTo>
                    <a:pt x="765" y="1050"/>
                  </a:lnTo>
                  <a:cubicBezTo>
                    <a:pt x="764" y="1029"/>
                    <a:pt x="764" y="1019"/>
                    <a:pt x="764" y="1019"/>
                  </a:cubicBezTo>
                  <a:close/>
                  <a:moveTo>
                    <a:pt x="765" y="1050"/>
                  </a:moveTo>
                  <a:lnTo>
                    <a:pt x="765" y="1050"/>
                  </a:lnTo>
                  <a:cubicBezTo>
                    <a:pt x="765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5" y="1053"/>
                    <a:pt x="765" y="1050"/>
                  </a:cubicBezTo>
                  <a:close/>
                  <a:moveTo>
                    <a:pt x="2065" y="1096"/>
                  </a:moveTo>
                  <a:cubicBezTo>
                    <a:pt x="2065" y="1096"/>
                    <a:pt x="2066" y="1103"/>
                    <a:pt x="2066" y="1121"/>
                  </a:cubicBezTo>
                  <a:lnTo>
                    <a:pt x="2066" y="1124"/>
                  </a:lnTo>
                  <a:cubicBezTo>
                    <a:pt x="2066" y="1143"/>
                    <a:pt x="2063" y="1162"/>
                    <a:pt x="2060" y="1181"/>
                  </a:cubicBezTo>
                  <a:lnTo>
                    <a:pt x="2060" y="1121"/>
                  </a:lnTo>
                  <a:cubicBezTo>
                    <a:pt x="2062" y="1121"/>
                    <a:pt x="2064" y="1096"/>
                    <a:pt x="2065" y="1096"/>
                  </a:cubicBezTo>
                  <a:close/>
                  <a:moveTo>
                    <a:pt x="2360" y="1046"/>
                  </a:moveTo>
                  <a:cubicBezTo>
                    <a:pt x="2357" y="1065"/>
                    <a:pt x="2357" y="1084"/>
                    <a:pt x="2354" y="1106"/>
                  </a:cubicBezTo>
                  <a:cubicBezTo>
                    <a:pt x="2354" y="1165"/>
                    <a:pt x="2357" y="1165"/>
                    <a:pt x="2360" y="1165"/>
                  </a:cubicBezTo>
                  <a:cubicBezTo>
                    <a:pt x="2363" y="1183"/>
                    <a:pt x="2365" y="1190"/>
                    <a:pt x="2366" y="1190"/>
                  </a:cubicBezTo>
                  <a:cubicBezTo>
                    <a:pt x="2370" y="1190"/>
                    <a:pt x="2370" y="1148"/>
                    <a:pt x="2370" y="1106"/>
                  </a:cubicBezTo>
                  <a:cubicBezTo>
                    <a:pt x="2370" y="1049"/>
                    <a:pt x="2367" y="1046"/>
                    <a:pt x="2360" y="1046"/>
                  </a:cubicBezTo>
                  <a:close/>
                  <a:moveTo>
                    <a:pt x="734" y="1231"/>
                  </a:moveTo>
                  <a:cubicBezTo>
                    <a:pt x="732" y="1231"/>
                    <a:pt x="731" y="1256"/>
                    <a:pt x="732" y="1256"/>
                  </a:cubicBezTo>
                  <a:cubicBezTo>
                    <a:pt x="732" y="1256"/>
                    <a:pt x="733" y="1250"/>
                    <a:pt x="734" y="1231"/>
                  </a:cubicBezTo>
                  <a:close/>
                  <a:moveTo>
                    <a:pt x="2389" y="1168"/>
                  </a:moveTo>
                  <a:cubicBezTo>
                    <a:pt x="2392" y="1209"/>
                    <a:pt x="2389" y="1247"/>
                    <a:pt x="2379" y="1284"/>
                  </a:cubicBezTo>
                  <a:cubicBezTo>
                    <a:pt x="2376" y="1247"/>
                    <a:pt x="2379" y="1206"/>
                    <a:pt x="2382" y="1168"/>
                  </a:cubicBezTo>
                  <a:close/>
                  <a:moveTo>
                    <a:pt x="1618" y="1178"/>
                  </a:moveTo>
                  <a:lnTo>
                    <a:pt x="1621" y="1237"/>
                  </a:lnTo>
                  <a:lnTo>
                    <a:pt x="1618" y="1297"/>
                  </a:lnTo>
                  <a:lnTo>
                    <a:pt x="1615" y="1297"/>
                  </a:lnTo>
                  <a:cubicBezTo>
                    <a:pt x="1615" y="1256"/>
                    <a:pt x="1615" y="1218"/>
                    <a:pt x="1618" y="1178"/>
                  </a:cubicBezTo>
                  <a:close/>
                  <a:moveTo>
                    <a:pt x="1894" y="1249"/>
                  </a:moveTo>
                  <a:cubicBezTo>
                    <a:pt x="1895" y="1249"/>
                    <a:pt x="1898" y="1276"/>
                    <a:pt x="1900" y="1278"/>
                  </a:cubicBezTo>
                  <a:cubicBezTo>
                    <a:pt x="1902" y="1326"/>
                    <a:pt x="1903" y="1335"/>
                    <a:pt x="1899" y="1335"/>
                  </a:cubicBezTo>
                  <a:cubicBezTo>
                    <a:pt x="1899" y="1335"/>
                    <a:pt x="1898" y="1335"/>
                    <a:pt x="1897" y="1334"/>
                  </a:cubicBezTo>
                  <a:cubicBezTo>
                    <a:pt x="1893" y="1316"/>
                    <a:pt x="1893" y="1297"/>
                    <a:pt x="1893" y="1275"/>
                  </a:cubicBezTo>
                  <a:cubicBezTo>
                    <a:pt x="1893" y="1255"/>
                    <a:pt x="1894" y="1249"/>
                    <a:pt x="1894" y="1249"/>
                  </a:cubicBezTo>
                  <a:close/>
                  <a:moveTo>
                    <a:pt x="1542" y="1168"/>
                  </a:moveTo>
                  <a:cubicBezTo>
                    <a:pt x="1546" y="1168"/>
                    <a:pt x="1542" y="1284"/>
                    <a:pt x="1542" y="1344"/>
                  </a:cubicBezTo>
                  <a:cubicBezTo>
                    <a:pt x="1539" y="1344"/>
                    <a:pt x="1539" y="1344"/>
                    <a:pt x="1539" y="1284"/>
                  </a:cubicBezTo>
                  <a:cubicBezTo>
                    <a:pt x="1539" y="1225"/>
                    <a:pt x="1542" y="1168"/>
                    <a:pt x="1542" y="1168"/>
                  </a:cubicBezTo>
                  <a:close/>
                  <a:moveTo>
                    <a:pt x="1953" y="1225"/>
                  </a:moveTo>
                  <a:cubicBezTo>
                    <a:pt x="1956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3" y="1344"/>
                    <a:pt x="1950" y="1344"/>
                    <a:pt x="1950" y="1284"/>
                  </a:cubicBezTo>
                  <a:cubicBezTo>
                    <a:pt x="1950" y="1265"/>
                    <a:pt x="1950" y="1244"/>
                    <a:pt x="1953" y="1225"/>
                  </a:cubicBezTo>
                  <a:close/>
                  <a:moveTo>
                    <a:pt x="725" y="1287"/>
                  </a:moveTo>
                  <a:lnTo>
                    <a:pt x="728" y="1347"/>
                  </a:lnTo>
                  <a:lnTo>
                    <a:pt x="725" y="1347"/>
                  </a:lnTo>
                  <a:cubicBezTo>
                    <a:pt x="721" y="1347"/>
                    <a:pt x="721" y="1347"/>
                    <a:pt x="721" y="1287"/>
                  </a:cubicBezTo>
                  <a:close/>
                  <a:moveTo>
                    <a:pt x="1806" y="1322"/>
                  </a:moveTo>
                  <a:cubicBezTo>
                    <a:pt x="1806" y="1342"/>
                    <a:pt x="1805" y="1348"/>
                    <a:pt x="1805" y="1348"/>
                  </a:cubicBezTo>
                  <a:cubicBezTo>
                    <a:pt x="1804" y="1348"/>
                    <a:pt x="1804" y="1322"/>
                    <a:pt x="1806" y="1322"/>
                  </a:cubicBezTo>
                  <a:close/>
                  <a:moveTo>
                    <a:pt x="753" y="1291"/>
                  </a:moveTo>
                  <a:lnTo>
                    <a:pt x="756" y="1294"/>
                  </a:lnTo>
                  <a:lnTo>
                    <a:pt x="759" y="1353"/>
                  </a:lnTo>
                  <a:lnTo>
                    <a:pt x="756" y="1350"/>
                  </a:lnTo>
                  <a:cubicBezTo>
                    <a:pt x="753" y="1350"/>
                    <a:pt x="753" y="1350"/>
                    <a:pt x="753" y="1291"/>
                  </a:cubicBezTo>
                  <a:close/>
                  <a:moveTo>
                    <a:pt x="1235" y="1240"/>
                  </a:moveTo>
                  <a:cubicBezTo>
                    <a:pt x="1238" y="1281"/>
                    <a:pt x="1235" y="1322"/>
                    <a:pt x="1232" y="1359"/>
                  </a:cubicBezTo>
                  <a:cubicBezTo>
                    <a:pt x="1226" y="1359"/>
                    <a:pt x="1226" y="1359"/>
                    <a:pt x="1226" y="1300"/>
                  </a:cubicBezTo>
                  <a:cubicBezTo>
                    <a:pt x="1226" y="1240"/>
                    <a:pt x="1232" y="1240"/>
                    <a:pt x="1235" y="1240"/>
                  </a:cubicBezTo>
                  <a:close/>
                  <a:moveTo>
                    <a:pt x="2128" y="1250"/>
                  </a:moveTo>
                  <a:cubicBezTo>
                    <a:pt x="2128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19" y="1328"/>
                    <a:pt x="2122" y="1287"/>
                    <a:pt x="2125" y="1250"/>
                  </a:cubicBezTo>
                  <a:close/>
                  <a:moveTo>
                    <a:pt x="1448" y="1272"/>
                  </a:moveTo>
                  <a:lnTo>
                    <a:pt x="1452" y="1331"/>
                  </a:lnTo>
                  <a:lnTo>
                    <a:pt x="1448" y="1391"/>
                  </a:lnTo>
                  <a:lnTo>
                    <a:pt x="1445" y="1391"/>
                  </a:lnTo>
                  <a:cubicBezTo>
                    <a:pt x="1445" y="1350"/>
                    <a:pt x="1445" y="1312"/>
                    <a:pt x="1448" y="1272"/>
                  </a:cubicBezTo>
                  <a:close/>
                  <a:moveTo>
                    <a:pt x="776" y="1296"/>
                  </a:moveTo>
                  <a:cubicBezTo>
                    <a:pt x="777" y="1296"/>
                    <a:pt x="777" y="1296"/>
                    <a:pt x="778" y="1297"/>
                  </a:cubicBezTo>
                  <a:cubicBezTo>
                    <a:pt x="784" y="1297"/>
                    <a:pt x="784" y="1297"/>
                    <a:pt x="781" y="1356"/>
                  </a:cubicBezTo>
                  <a:cubicBezTo>
                    <a:pt x="779" y="1384"/>
                    <a:pt x="778" y="1398"/>
                    <a:pt x="777" y="1398"/>
                  </a:cubicBezTo>
                  <a:cubicBezTo>
                    <a:pt x="775" y="1398"/>
                    <a:pt x="775" y="1383"/>
                    <a:pt x="775" y="1353"/>
                  </a:cubicBezTo>
                  <a:cubicBezTo>
                    <a:pt x="775" y="1305"/>
                    <a:pt x="775" y="1296"/>
                    <a:pt x="776" y="1296"/>
                  </a:cubicBezTo>
                  <a:close/>
                  <a:moveTo>
                    <a:pt x="1104" y="1281"/>
                  </a:moveTo>
                  <a:lnTo>
                    <a:pt x="1107" y="1284"/>
                  </a:lnTo>
                  <a:cubicBezTo>
                    <a:pt x="1107" y="1341"/>
                    <a:pt x="1104" y="1400"/>
                    <a:pt x="1104" y="1400"/>
                  </a:cubicBezTo>
                  <a:lnTo>
                    <a:pt x="1101" y="1400"/>
                  </a:lnTo>
                  <a:cubicBezTo>
                    <a:pt x="1097" y="1359"/>
                    <a:pt x="1101" y="1322"/>
                    <a:pt x="1104" y="1281"/>
                  </a:cubicBezTo>
                  <a:close/>
                  <a:moveTo>
                    <a:pt x="1821" y="1325"/>
                  </a:moveTo>
                  <a:lnTo>
                    <a:pt x="1824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5" y="1403"/>
                    <a:pt x="1818" y="1363"/>
                    <a:pt x="1821" y="1325"/>
                  </a:cubicBezTo>
                  <a:close/>
                  <a:moveTo>
                    <a:pt x="693" y="1344"/>
                  </a:moveTo>
                  <a:cubicBezTo>
                    <a:pt x="693" y="1344"/>
                    <a:pt x="696" y="1403"/>
                    <a:pt x="696" y="1460"/>
                  </a:cubicBezTo>
                  <a:lnTo>
                    <a:pt x="693" y="1460"/>
                  </a:lnTo>
                  <a:cubicBezTo>
                    <a:pt x="690" y="1441"/>
                    <a:pt x="690" y="1422"/>
                    <a:pt x="690" y="1400"/>
                  </a:cubicBezTo>
                  <a:cubicBezTo>
                    <a:pt x="690" y="1381"/>
                    <a:pt x="690" y="1363"/>
                    <a:pt x="693" y="1344"/>
                  </a:cubicBezTo>
                  <a:close/>
                  <a:moveTo>
                    <a:pt x="2222" y="1203"/>
                  </a:moveTo>
                  <a:lnTo>
                    <a:pt x="2229" y="1206"/>
                  </a:lnTo>
                  <a:cubicBezTo>
                    <a:pt x="2229" y="1206"/>
                    <a:pt x="2226" y="1262"/>
                    <a:pt x="2222" y="1322"/>
                  </a:cubicBezTo>
                  <a:cubicBezTo>
                    <a:pt x="2219" y="1419"/>
                    <a:pt x="2217" y="1462"/>
                    <a:pt x="2217" y="1462"/>
                  </a:cubicBezTo>
                  <a:cubicBezTo>
                    <a:pt x="2216" y="1462"/>
                    <a:pt x="2216" y="1433"/>
                    <a:pt x="2216" y="1381"/>
                  </a:cubicBezTo>
                  <a:cubicBezTo>
                    <a:pt x="2213" y="1322"/>
                    <a:pt x="2216" y="1262"/>
                    <a:pt x="2222" y="1203"/>
                  </a:cubicBezTo>
                  <a:close/>
                  <a:moveTo>
                    <a:pt x="570" y="1299"/>
                  </a:moveTo>
                  <a:cubicBezTo>
                    <a:pt x="571" y="1299"/>
                    <a:pt x="571" y="1305"/>
                    <a:pt x="571" y="1325"/>
                  </a:cubicBezTo>
                  <a:lnTo>
                    <a:pt x="571" y="1385"/>
                  </a:lnTo>
                  <a:cubicBezTo>
                    <a:pt x="569" y="1427"/>
                    <a:pt x="567" y="1467"/>
                    <a:pt x="565" y="1467"/>
                  </a:cubicBezTo>
                  <a:cubicBezTo>
                    <a:pt x="565" y="1467"/>
                    <a:pt x="565" y="1461"/>
                    <a:pt x="565" y="1444"/>
                  </a:cubicBezTo>
                  <a:cubicBezTo>
                    <a:pt x="565" y="1444"/>
                    <a:pt x="565" y="1385"/>
                    <a:pt x="568" y="1325"/>
                  </a:cubicBezTo>
                  <a:cubicBezTo>
                    <a:pt x="568" y="1325"/>
                    <a:pt x="569" y="1299"/>
                    <a:pt x="570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6" y="1388"/>
                    <a:pt x="1846" y="1447"/>
                  </a:cubicBezTo>
                  <a:cubicBezTo>
                    <a:pt x="1846" y="1472"/>
                    <a:pt x="1846" y="1486"/>
                    <a:pt x="1845" y="1486"/>
                  </a:cubicBezTo>
                  <a:cubicBezTo>
                    <a:pt x="1844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58" y="1253"/>
                  </a:moveTo>
                  <a:cubicBezTo>
                    <a:pt x="2564" y="1291"/>
                    <a:pt x="2567" y="1331"/>
                    <a:pt x="2564" y="1372"/>
                  </a:cubicBezTo>
                  <a:cubicBezTo>
                    <a:pt x="2567" y="1488"/>
                    <a:pt x="2567" y="1488"/>
                    <a:pt x="2561" y="1488"/>
                  </a:cubicBezTo>
                  <a:cubicBezTo>
                    <a:pt x="2558" y="1488"/>
                    <a:pt x="2555" y="1488"/>
                    <a:pt x="2555" y="1428"/>
                  </a:cubicBezTo>
                  <a:lnTo>
                    <a:pt x="2558" y="1428"/>
                  </a:lnTo>
                  <a:cubicBezTo>
                    <a:pt x="2558" y="1446"/>
                    <a:pt x="2558" y="1453"/>
                    <a:pt x="2558" y="1453"/>
                  </a:cubicBezTo>
                  <a:cubicBezTo>
                    <a:pt x="2559" y="1453"/>
                    <a:pt x="2560" y="1411"/>
                    <a:pt x="2558" y="1369"/>
                  </a:cubicBezTo>
                  <a:lnTo>
                    <a:pt x="2558" y="1253"/>
                  </a:lnTo>
                  <a:close/>
                  <a:moveTo>
                    <a:pt x="2599" y="1375"/>
                  </a:moveTo>
                  <a:lnTo>
                    <a:pt x="2602" y="1435"/>
                  </a:lnTo>
                  <a:cubicBezTo>
                    <a:pt x="2602" y="1494"/>
                    <a:pt x="2599" y="1494"/>
                    <a:pt x="2595" y="1494"/>
                  </a:cubicBezTo>
                  <a:cubicBezTo>
                    <a:pt x="2592" y="1491"/>
                    <a:pt x="2592" y="1494"/>
                    <a:pt x="2592" y="1435"/>
                  </a:cubicBezTo>
                  <a:cubicBezTo>
                    <a:pt x="2592" y="1413"/>
                    <a:pt x="2595" y="1394"/>
                    <a:pt x="2599" y="1375"/>
                  </a:cubicBezTo>
                  <a:close/>
                  <a:moveTo>
                    <a:pt x="2009" y="1469"/>
                  </a:moveTo>
                  <a:lnTo>
                    <a:pt x="2013" y="1529"/>
                  </a:lnTo>
                  <a:lnTo>
                    <a:pt x="2009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4" y="1413"/>
                  </a:moveTo>
                  <a:lnTo>
                    <a:pt x="2041" y="1416"/>
                  </a:lnTo>
                  <a:cubicBezTo>
                    <a:pt x="2041" y="1454"/>
                    <a:pt x="2041" y="1494"/>
                    <a:pt x="2038" y="1532"/>
                  </a:cubicBezTo>
                  <a:cubicBezTo>
                    <a:pt x="2037" y="1548"/>
                    <a:pt x="2036" y="1555"/>
                    <a:pt x="2035" y="1555"/>
                  </a:cubicBezTo>
                  <a:cubicBezTo>
                    <a:pt x="2033" y="1555"/>
                    <a:pt x="2032" y="1500"/>
                    <a:pt x="2034" y="1413"/>
                  </a:cubicBezTo>
                  <a:close/>
                  <a:moveTo>
                    <a:pt x="2235" y="1441"/>
                  </a:moveTo>
                  <a:lnTo>
                    <a:pt x="2238" y="1501"/>
                  </a:lnTo>
                  <a:cubicBezTo>
                    <a:pt x="2238" y="1560"/>
                    <a:pt x="2235" y="1560"/>
                    <a:pt x="2232" y="1560"/>
                  </a:cubicBezTo>
                  <a:lnTo>
                    <a:pt x="2232" y="1501"/>
                  </a:lnTo>
                  <a:lnTo>
                    <a:pt x="2235" y="1441"/>
                  </a:lnTo>
                  <a:close/>
                  <a:moveTo>
                    <a:pt x="2154" y="1432"/>
                  </a:moveTo>
                  <a:cubicBezTo>
                    <a:pt x="2157" y="1432"/>
                    <a:pt x="2154" y="1491"/>
                    <a:pt x="2150" y="1607"/>
                  </a:cubicBezTo>
                  <a:cubicBezTo>
                    <a:pt x="2148" y="1632"/>
                    <a:pt x="2146" y="1646"/>
                    <a:pt x="2146" y="1646"/>
                  </a:cubicBezTo>
                  <a:cubicBezTo>
                    <a:pt x="2145" y="1646"/>
                    <a:pt x="2145" y="1617"/>
                    <a:pt x="2147" y="1548"/>
                  </a:cubicBezTo>
                  <a:lnTo>
                    <a:pt x="2154" y="1432"/>
                  </a:lnTo>
                  <a:close/>
                  <a:moveTo>
                    <a:pt x="2454" y="1353"/>
                  </a:moveTo>
                  <a:lnTo>
                    <a:pt x="2454" y="1472"/>
                  </a:lnTo>
                  <a:cubicBezTo>
                    <a:pt x="2451" y="1532"/>
                    <a:pt x="2451" y="1588"/>
                    <a:pt x="2451" y="1648"/>
                  </a:cubicBezTo>
                  <a:cubicBezTo>
                    <a:pt x="2450" y="1628"/>
                    <a:pt x="2447" y="1609"/>
                    <a:pt x="2442" y="1588"/>
                  </a:cubicBezTo>
                  <a:lnTo>
                    <a:pt x="2432" y="1588"/>
                  </a:lnTo>
                  <a:lnTo>
                    <a:pt x="2442" y="1529"/>
                  </a:lnTo>
                  <a:cubicBezTo>
                    <a:pt x="2451" y="1491"/>
                    <a:pt x="2454" y="1450"/>
                    <a:pt x="2451" y="1413"/>
                  </a:cubicBezTo>
                  <a:cubicBezTo>
                    <a:pt x="2451" y="1394"/>
                    <a:pt x="2454" y="1372"/>
                    <a:pt x="2454" y="1353"/>
                  </a:cubicBezTo>
                  <a:close/>
                  <a:moveTo>
                    <a:pt x="464" y="1488"/>
                  </a:moveTo>
                  <a:lnTo>
                    <a:pt x="464" y="1488"/>
                  </a:lnTo>
                  <a:cubicBezTo>
                    <a:pt x="468" y="1548"/>
                    <a:pt x="468" y="1607"/>
                    <a:pt x="461" y="1663"/>
                  </a:cubicBezTo>
                  <a:cubicBezTo>
                    <a:pt x="458" y="1663"/>
                    <a:pt x="458" y="1663"/>
                    <a:pt x="458" y="1604"/>
                  </a:cubicBezTo>
                  <a:cubicBezTo>
                    <a:pt x="458" y="1566"/>
                    <a:pt x="461" y="1526"/>
                    <a:pt x="464" y="1488"/>
                  </a:cubicBezTo>
                  <a:close/>
                  <a:moveTo>
                    <a:pt x="1975" y="1582"/>
                  </a:moveTo>
                  <a:cubicBezTo>
                    <a:pt x="1972" y="1601"/>
                    <a:pt x="1972" y="1623"/>
                    <a:pt x="1972" y="1642"/>
                  </a:cubicBezTo>
                  <a:cubicBezTo>
                    <a:pt x="1972" y="1660"/>
                    <a:pt x="1972" y="1682"/>
                    <a:pt x="1975" y="1701"/>
                  </a:cubicBezTo>
                  <a:lnTo>
                    <a:pt x="1978" y="1701"/>
                  </a:lnTo>
                  <a:cubicBezTo>
                    <a:pt x="1978" y="1642"/>
                    <a:pt x="1975" y="1582"/>
                    <a:pt x="1975" y="1582"/>
                  </a:cubicBezTo>
                  <a:close/>
                  <a:moveTo>
                    <a:pt x="28" y="1455"/>
                  </a:moveTo>
                  <a:cubicBezTo>
                    <a:pt x="29" y="1455"/>
                    <a:pt x="29" y="1485"/>
                    <a:pt x="29" y="1544"/>
                  </a:cubicBezTo>
                  <a:cubicBezTo>
                    <a:pt x="29" y="1582"/>
                    <a:pt x="29" y="1623"/>
                    <a:pt x="26" y="1660"/>
                  </a:cubicBezTo>
                  <a:cubicBezTo>
                    <a:pt x="24" y="1695"/>
                    <a:pt x="23" y="1710"/>
                    <a:pt x="22" y="1710"/>
                  </a:cubicBezTo>
                  <a:cubicBezTo>
                    <a:pt x="20" y="1710"/>
                    <a:pt x="21" y="1626"/>
                    <a:pt x="26" y="1544"/>
                  </a:cubicBezTo>
                  <a:cubicBezTo>
                    <a:pt x="27" y="1485"/>
                    <a:pt x="28" y="1455"/>
                    <a:pt x="28" y="1455"/>
                  </a:cubicBezTo>
                  <a:close/>
                  <a:moveTo>
                    <a:pt x="840" y="1601"/>
                  </a:moveTo>
                  <a:lnTo>
                    <a:pt x="844" y="1660"/>
                  </a:lnTo>
                  <a:cubicBezTo>
                    <a:pt x="844" y="1714"/>
                    <a:pt x="841" y="1717"/>
                    <a:pt x="841" y="1717"/>
                  </a:cubicBezTo>
                  <a:cubicBezTo>
                    <a:pt x="840" y="1717"/>
                    <a:pt x="840" y="1717"/>
                    <a:pt x="840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7" y="1638"/>
                    <a:pt x="837" y="1620"/>
                    <a:pt x="840" y="1601"/>
                  </a:cubicBezTo>
                  <a:close/>
                  <a:moveTo>
                    <a:pt x="1492" y="1632"/>
                  </a:moveTo>
                  <a:cubicBezTo>
                    <a:pt x="1492" y="1692"/>
                    <a:pt x="1489" y="1751"/>
                    <a:pt x="1489" y="1751"/>
                  </a:cubicBezTo>
                  <a:lnTo>
                    <a:pt x="1486" y="1751"/>
                  </a:lnTo>
                  <a:cubicBezTo>
                    <a:pt x="1486" y="1710"/>
                    <a:pt x="1486" y="1673"/>
                    <a:pt x="1489" y="1632"/>
                  </a:cubicBezTo>
                  <a:close/>
                  <a:moveTo>
                    <a:pt x="803" y="1654"/>
                  </a:moveTo>
                  <a:lnTo>
                    <a:pt x="806" y="1714"/>
                  </a:lnTo>
                  <a:lnTo>
                    <a:pt x="803" y="1773"/>
                  </a:lnTo>
                  <a:lnTo>
                    <a:pt x="800" y="1770"/>
                  </a:lnTo>
                  <a:cubicBezTo>
                    <a:pt x="800" y="1732"/>
                    <a:pt x="800" y="1692"/>
                    <a:pt x="803" y="1654"/>
                  </a:cubicBezTo>
                  <a:close/>
                  <a:moveTo>
                    <a:pt x="2548" y="1723"/>
                  </a:moveTo>
                  <a:cubicBezTo>
                    <a:pt x="2548" y="1783"/>
                    <a:pt x="2548" y="1783"/>
                    <a:pt x="2552" y="1783"/>
                  </a:cubicBezTo>
                  <a:lnTo>
                    <a:pt x="2555" y="1783"/>
                  </a:lnTo>
                  <a:lnTo>
                    <a:pt x="2552" y="1723"/>
                  </a:lnTo>
                  <a:close/>
                  <a:moveTo>
                    <a:pt x="26" y="952"/>
                  </a:moveTo>
                  <a:cubicBezTo>
                    <a:pt x="19" y="993"/>
                    <a:pt x="19" y="1030"/>
                    <a:pt x="23" y="1071"/>
                  </a:cubicBezTo>
                  <a:lnTo>
                    <a:pt x="16" y="1071"/>
                  </a:lnTo>
                  <a:cubicBezTo>
                    <a:pt x="16" y="1071"/>
                    <a:pt x="16" y="1071"/>
                    <a:pt x="16" y="1071"/>
                  </a:cubicBezTo>
                  <a:cubicBezTo>
                    <a:pt x="16" y="1071"/>
                    <a:pt x="13" y="1074"/>
                    <a:pt x="13" y="1128"/>
                  </a:cubicBezTo>
                  <a:cubicBezTo>
                    <a:pt x="13" y="1187"/>
                    <a:pt x="10" y="1187"/>
                    <a:pt x="7" y="1187"/>
                  </a:cubicBezTo>
                  <a:cubicBezTo>
                    <a:pt x="7" y="1170"/>
                    <a:pt x="7" y="1162"/>
                    <a:pt x="6" y="1162"/>
                  </a:cubicBezTo>
                  <a:lnTo>
                    <a:pt x="6" y="1162"/>
                  </a:lnTo>
                  <a:cubicBezTo>
                    <a:pt x="6" y="1162"/>
                    <a:pt x="5" y="1205"/>
                    <a:pt x="7" y="1247"/>
                  </a:cubicBezTo>
                  <a:cubicBezTo>
                    <a:pt x="7" y="1284"/>
                    <a:pt x="7" y="1325"/>
                    <a:pt x="4" y="1363"/>
                  </a:cubicBezTo>
                  <a:lnTo>
                    <a:pt x="4" y="1482"/>
                  </a:lnTo>
                  <a:cubicBezTo>
                    <a:pt x="1" y="1560"/>
                    <a:pt x="4" y="1638"/>
                    <a:pt x="10" y="1720"/>
                  </a:cubicBezTo>
                  <a:cubicBezTo>
                    <a:pt x="15" y="1755"/>
                    <a:pt x="21" y="1789"/>
                    <a:pt x="25" y="1789"/>
                  </a:cubicBezTo>
                  <a:cubicBezTo>
                    <a:pt x="28" y="1789"/>
                    <a:pt x="31" y="1771"/>
                    <a:pt x="32" y="1723"/>
                  </a:cubicBezTo>
                  <a:cubicBezTo>
                    <a:pt x="32" y="1701"/>
                    <a:pt x="32" y="1682"/>
                    <a:pt x="38" y="1663"/>
                  </a:cubicBezTo>
                  <a:cubicBezTo>
                    <a:pt x="41" y="1682"/>
                    <a:pt x="41" y="1704"/>
                    <a:pt x="41" y="1723"/>
                  </a:cubicBezTo>
                  <a:cubicBezTo>
                    <a:pt x="41" y="1783"/>
                    <a:pt x="54" y="1786"/>
                    <a:pt x="70" y="1786"/>
                  </a:cubicBezTo>
                  <a:cubicBezTo>
                    <a:pt x="88" y="1789"/>
                    <a:pt x="98" y="1792"/>
                    <a:pt x="101" y="1852"/>
                  </a:cubicBezTo>
                  <a:cubicBezTo>
                    <a:pt x="104" y="1911"/>
                    <a:pt x="107" y="1911"/>
                    <a:pt x="107" y="1911"/>
                  </a:cubicBezTo>
                  <a:cubicBezTo>
                    <a:pt x="107" y="1865"/>
                    <a:pt x="118" y="1856"/>
                    <a:pt x="134" y="1856"/>
                  </a:cubicBezTo>
                  <a:cubicBezTo>
                    <a:pt x="138" y="1856"/>
                    <a:pt x="143" y="1857"/>
                    <a:pt x="148" y="1858"/>
                  </a:cubicBezTo>
                  <a:cubicBezTo>
                    <a:pt x="153" y="1858"/>
                    <a:pt x="158" y="1859"/>
                    <a:pt x="162" y="1859"/>
                  </a:cubicBezTo>
                  <a:cubicBezTo>
                    <a:pt x="179" y="1859"/>
                    <a:pt x="192" y="1851"/>
                    <a:pt x="192" y="1804"/>
                  </a:cubicBezTo>
                  <a:lnTo>
                    <a:pt x="198" y="1804"/>
                  </a:lnTo>
                  <a:cubicBezTo>
                    <a:pt x="198" y="1864"/>
                    <a:pt x="204" y="1864"/>
                    <a:pt x="211" y="1867"/>
                  </a:cubicBezTo>
                  <a:cubicBezTo>
                    <a:pt x="217" y="1808"/>
                    <a:pt x="223" y="1808"/>
                    <a:pt x="223" y="1808"/>
                  </a:cubicBezTo>
                  <a:cubicBezTo>
                    <a:pt x="223" y="1867"/>
                    <a:pt x="226" y="1867"/>
                    <a:pt x="233" y="1870"/>
                  </a:cubicBezTo>
                  <a:cubicBezTo>
                    <a:pt x="239" y="1870"/>
                    <a:pt x="242" y="1870"/>
                    <a:pt x="242" y="1811"/>
                  </a:cubicBezTo>
                  <a:cubicBezTo>
                    <a:pt x="245" y="1811"/>
                    <a:pt x="267" y="1814"/>
                    <a:pt x="276" y="1873"/>
                  </a:cubicBezTo>
                  <a:cubicBezTo>
                    <a:pt x="277" y="1891"/>
                    <a:pt x="278" y="1899"/>
                    <a:pt x="279" y="1899"/>
                  </a:cubicBezTo>
                  <a:cubicBezTo>
                    <a:pt x="281" y="1899"/>
                    <a:pt x="284" y="1859"/>
                    <a:pt x="286" y="1817"/>
                  </a:cubicBezTo>
                  <a:cubicBezTo>
                    <a:pt x="286" y="1779"/>
                    <a:pt x="286" y="1739"/>
                    <a:pt x="292" y="1701"/>
                  </a:cubicBezTo>
                  <a:lnTo>
                    <a:pt x="292" y="1817"/>
                  </a:lnTo>
                  <a:cubicBezTo>
                    <a:pt x="289" y="1877"/>
                    <a:pt x="289" y="1877"/>
                    <a:pt x="295" y="1877"/>
                  </a:cubicBezTo>
                  <a:lnTo>
                    <a:pt x="301" y="1880"/>
                  </a:lnTo>
                  <a:cubicBezTo>
                    <a:pt x="301" y="1831"/>
                    <a:pt x="312" y="1822"/>
                    <a:pt x="327" y="1822"/>
                  </a:cubicBezTo>
                  <a:cubicBezTo>
                    <a:pt x="331" y="1822"/>
                    <a:pt x="335" y="1823"/>
                    <a:pt x="339" y="1823"/>
                  </a:cubicBezTo>
                  <a:cubicBezTo>
                    <a:pt x="346" y="1825"/>
                    <a:pt x="352" y="1826"/>
                    <a:pt x="357" y="1826"/>
                  </a:cubicBezTo>
                  <a:cubicBezTo>
                    <a:pt x="371" y="1826"/>
                    <a:pt x="377" y="1815"/>
                    <a:pt x="377" y="1770"/>
                  </a:cubicBezTo>
                  <a:cubicBezTo>
                    <a:pt x="377" y="1741"/>
                    <a:pt x="377" y="1727"/>
                    <a:pt x="379" y="1727"/>
                  </a:cubicBezTo>
                  <a:cubicBezTo>
                    <a:pt x="381" y="1727"/>
                    <a:pt x="384" y="1743"/>
                    <a:pt x="389" y="1773"/>
                  </a:cubicBezTo>
                  <a:cubicBezTo>
                    <a:pt x="401" y="1888"/>
                    <a:pt x="406" y="1929"/>
                    <a:pt x="408" y="1929"/>
                  </a:cubicBezTo>
                  <a:cubicBezTo>
                    <a:pt x="409" y="1929"/>
                    <a:pt x="410" y="1916"/>
                    <a:pt x="411" y="1895"/>
                  </a:cubicBezTo>
                  <a:cubicBezTo>
                    <a:pt x="408" y="1855"/>
                    <a:pt x="408" y="1814"/>
                    <a:pt x="408" y="1776"/>
                  </a:cubicBezTo>
                  <a:cubicBezTo>
                    <a:pt x="408" y="1717"/>
                    <a:pt x="409" y="1687"/>
                    <a:pt x="410" y="1687"/>
                  </a:cubicBezTo>
                  <a:cubicBezTo>
                    <a:pt x="411" y="1687"/>
                    <a:pt x="413" y="1717"/>
                    <a:pt x="414" y="1776"/>
                  </a:cubicBezTo>
                  <a:cubicBezTo>
                    <a:pt x="414" y="1823"/>
                    <a:pt x="422" y="1843"/>
                    <a:pt x="431" y="1843"/>
                  </a:cubicBezTo>
                  <a:cubicBezTo>
                    <a:pt x="444" y="1843"/>
                    <a:pt x="463" y="1795"/>
                    <a:pt x="464" y="1723"/>
                  </a:cubicBezTo>
                  <a:lnTo>
                    <a:pt x="464" y="1783"/>
                  </a:lnTo>
                  <a:cubicBezTo>
                    <a:pt x="464" y="1842"/>
                    <a:pt x="468" y="1842"/>
                    <a:pt x="480" y="1845"/>
                  </a:cubicBezTo>
                  <a:lnTo>
                    <a:pt x="489" y="1845"/>
                  </a:lnTo>
                  <a:cubicBezTo>
                    <a:pt x="489" y="1797"/>
                    <a:pt x="493" y="1779"/>
                    <a:pt x="497" y="1779"/>
                  </a:cubicBezTo>
                  <a:cubicBezTo>
                    <a:pt x="502" y="1779"/>
                    <a:pt x="508" y="1814"/>
                    <a:pt x="508" y="1848"/>
                  </a:cubicBezTo>
                  <a:cubicBezTo>
                    <a:pt x="511" y="1908"/>
                    <a:pt x="511" y="1908"/>
                    <a:pt x="518" y="1908"/>
                  </a:cubicBezTo>
                  <a:cubicBezTo>
                    <a:pt x="522" y="1860"/>
                    <a:pt x="526" y="1843"/>
                    <a:pt x="531" y="1843"/>
                  </a:cubicBezTo>
                  <a:cubicBezTo>
                    <a:pt x="537" y="1843"/>
                    <a:pt x="543" y="1879"/>
                    <a:pt x="543" y="1914"/>
                  </a:cubicBezTo>
                  <a:lnTo>
                    <a:pt x="549" y="1914"/>
                  </a:lnTo>
                  <a:cubicBezTo>
                    <a:pt x="552" y="1866"/>
                    <a:pt x="556" y="1857"/>
                    <a:pt x="560" y="1857"/>
                  </a:cubicBezTo>
                  <a:cubicBezTo>
                    <a:pt x="560" y="1857"/>
                    <a:pt x="561" y="1857"/>
                    <a:pt x="562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68" y="1761"/>
                    <a:pt x="571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3" y="1801"/>
                    <a:pt x="596" y="1801"/>
                  </a:cubicBezTo>
                  <a:cubicBezTo>
                    <a:pt x="612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6" y="1777"/>
                    <a:pt x="627" y="1763"/>
                    <a:pt x="628" y="1763"/>
                  </a:cubicBezTo>
                  <a:cubicBezTo>
                    <a:pt x="630" y="1763"/>
                    <a:pt x="630" y="1777"/>
                    <a:pt x="630" y="1808"/>
                  </a:cubicBezTo>
                  <a:cubicBezTo>
                    <a:pt x="632" y="1838"/>
                    <a:pt x="636" y="1853"/>
                    <a:pt x="640" y="1853"/>
                  </a:cubicBezTo>
                  <a:cubicBezTo>
                    <a:pt x="645" y="1853"/>
                    <a:pt x="649" y="1839"/>
                    <a:pt x="652" y="1811"/>
                  </a:cubicBezTo>
                  <a:lnTo>
                    <a:pt x="659" y="1811"/>
                  </a:lnTo>
                  <a:cubicBezTo>
                    <a:pt x="660" y="1871"/>
                    <a:pt x="663" y="1900"/>
                    <a:pt x="667" y="1900"/>
                  </a:cubicBezTo>
                  <a:cubicBezTo>
                    <a:pt x="670" y="1900"/>
                    <a:pt x="673" y="1871"/>
                    <a:pt x="674" y="1814"/>
                  </a:cubicBezTo>
                  <a:cubicBezTo>
                    <a:pt x="674" y="1873"/>
                    <a:pt x="678" y="1873"/>
                    <a:pt x="681" y="1873"/>
                  </a:cubicBezTo>
                  <a:cubicBezTo>
                    <a:pt x="684" y="1844"/>
                    <a:pt x="688" y="1830"/>
                    <a:pt x="692" y="1830"/>
                  </a:cubicBezTo>
                  <a:cubicBezTo>
                    <a:pt x="696" y="1830"/>
                    <a:pt x="699" y="1846"/>
                    <a:pt x="699" y="1877"/>
                  </a:cubicBezTo>
                  <a:lnTo>
                    <a:pt x="703" y="1877"/>
                  </a:lnTo>
                  <a:cubicBezTo>
                    <a:pt x="706" y="1817"/>
                    <a:pt x="709" y="1817"/>
                    <a:pt x="712" y="1817"/>
                  </a:cubicBezTo>
                  <a:cubicBezTo>
                    <a:pt x="713" y="1818"/>
                    <a:pt x="713" y="1818"/>
                    <a:pt x="714" y="1818"/>
                  </a:cubicBezTo>
                  <a:cubicBezTo>
                    <a:pt x="716" y="1818"/>
                    <a:pt x="719" y="1809"/>
                    <a:pt x="721" y="1761"/>
                  </a:cubicBezTo>
                  <a:cubicBezTo>
                    <a:pt x="725" y="1701"/>
                    <a:pt x="728" y="1701"/>
                    <a:pt x="728" y="1701"/>
                  </a:cubicBezTo>
                  <a:lnTo>
                    <a:pt x="728" y="1701"/>
                  </a:lnTo>
                  <a:cubicBezTo>
                    <a:pt x="728" y="1742"/>
                    <a:pt x="728" y="1779"/>
                    <a:pt x="725" y="1820"/>
                  </a:cubicBezTo>
                  <a:cubicBezTo>
                    <a:pt x="722" y="1844"/>
                    <a:pt x="722" y="1858"/>
                    <a:pt x="724" y="1858"/>
                  </a:cubicBezTo>
                  <a:cubicBezTo>
                    <a:pt x="726" y="1858"/>
                    <a:pt x="732" y="1831"/>
                    <a:pt x="737" y="1764"/>
                  </a:cubicBezTo>
                  <a:cubicBezTo>
                    <a:pt x="742" y="1704"/>
                    <a:pt x="744" y="1674"/>
                    <a:pt x="744" y="1674"/>
                  </a:cubicBezTo>
                  <a:lnTo>
                    <a:pt x="744" y="1674"/>
                  </a:lnTo>
                  <a:cubicBezTo>
                    <a:pt x="745" y="1674"/>
                    <a:pt x="743" y="1704"/>
                    <a:pt x="740" y="1764"/>
                  </a:cubicBezTo>
                  <a:cubicBezTo>
                    <a:pt x="738" y="1806"/>
                    <a:pt x="736" y="1847"/>
                    <a:pt x="737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6" y="1823"/>
                    <a:pt x="746" y="1764"/>
                  </a:cubicBezTo>
                  <a:lnTo>
                    <a:pt x="756" y="1764"/>
                  </a:lnTo>
                  <a:cubicBezTo>
                    <a:pt x="762" y="1826"/>
                    <a:pt x="765" y="1826"/>
                    <a:pt x="768" y="1826"/>
                  </a:cubicBezTo>
                  <a:cubicBezTo>
                    <a:pt x="770" y="1797"/>
                    <a:pt x="771" y="1782"/>
                    <a:pt x="772" y="1782"/>
                  </a:cubicBezTo>
                  <a:cubicBezTo>
                    <a:pt x="772" y="1782"/>
                    <a:pt x="773" y="1797"/>
                    <a:pt x="775" y="1826"/>
                  </a:cubicBezTo>
                  <a:cubicBezTo>
                    <a:pt x="775" y="1851"/>
                    <a:pt x="775" y="1866"/>
                    <a:pt x="776" y="1866"/>
                  </a:cubicBezTo>
                  <a:cubicBezTo>
                    <a:pt x="777" y="1866"/>
                    <a:pt x="778" y="1837"/>
                    <a:pt x="778" y="1767"/>
                  </a:cubicBezTo>
                  <a:cubicBezTo>
                    <a:pt x="779" y="1739"/>
                    <a:pt x="781" y="1725"/>
                    <a:pt x="782" y="1725"/>
                  </a:cubicBezTo>
                  <a:cubicBezTo>
                    <a:pt x="784" y="1725"/>
                    <a:pt x="786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90" y="1869"/>
                    <a:pt x="790" y="1854"/>
                    <a:pt x="790" y="1830"/>
                  </a:cubicBezTo>
                  <a:cubicBezTo>
                    <a:pt x="793" y="1770"/>
                    <a:pt x="797" y="1770"/>
                    <a:pt x="797" y="1770"/>
                  </a:cubicBezTo>
                  <a:cubicBezTo>
                    <a:pt x="797" y="1830"/>
                    <a:pt x="825" y="1833"/>
                    <a:pt x="853" y="1839"/>
                  </a:cubicBezTo>
                  <a:cubicBezTo>
                    <a:pt x="859" y="1798"/>
                    <a:pt x="859" y="1761"/>
                    <a:pt x="859" y="1720"/>
                  </a:cubicBezTo>
                  <a:cubicBezTo>
                    <a:pt x="859" y="1671"/>
                    <a:pt x="859" y="1652"/>
                    <a:pt x="860" y="1652"/>
                  </a:cubicBezTo>
                  <a:cubicBezTo>
                    <a:pt x="860" y="1652"/>
                    <a:pt x="861" y="1686"/>
                    <a:pt x="862" y="1720"/>
                  </a:cubicBezTo>
                  <a:cubicBezTo>
                    <a:pt x="864" y="1810"/>
                    <a:pt x="866" y="1854"/>
                    <a:pt x="868" y="1854"/>
                  </a:cubicBezTo>
                  <a:cubicBezTo>
                    <a:pt x="869" y="1854"/>
                    <a:pt x="870" y="1810"/>
                    <a:pt x="869" y="1723"/>
                  </a:cubicBezTo>
                  <a:cubicBezTo>
                    <a:pt x="867" y="1663"/>
                    <a:pt x="866" y="1634"/>
                    <a:pt x="867" y="1634"/>
                  </a:cubicBezTo>
                  <a:lnTo>
                    <a:pt x="867" y="1634"/>
                  </a:lnTo>
                  <a:cubicBezTo>
                    <a:pt x="867" y="1634"/>
                    <a:pt x="869" y="1663"/>
                    <a:pt x="872" y="1723"/>
                  </a:cubicBezTo>
                  <a:cubicBezTo>
                    <a:pt x="873" y="1753"/>
                    <a:pt x="874" y="1768"/>
                    <a:pt x="875" y="1768"/>
                  </a:cubicBezTo>
                  <a:cubicBezTo>
                    <a:pt x="876" y="1768"/>
                    <a:pt x="876" y="1753"/>
                    <a:pt x="878" y="1723"/>
                  </a:cubicBezTo>
                  <a:cubicBezTo>
                    <a:pt x="878" y="1693"/>
                    <a:pt x="879" y="1678"/>
                    <a:pt x="880" y="1678"/>
                  </a:cubicBezTo>
                  <a:cubicBezTo>
                    <a:pt x="880" y="1678"/>
                    <a:pt x="881" y="1693"/>
                    <a:pt x="881" y="1723"/>
                  </a:cubicBezTo>
                  <a:cubicBezTo>
                    <a:pt x="883" y="1765"/>
                    <a:pt x="886" y="1807"/>
                    <a:pt x="887" y="1807"/>
                  </a:cubicBezTo>
                  <a:cubicBezTo>
                    <a:pt x="887" y="1807"/>
                    <a:pt x="887" y="1800"/>
                    <a:pt x="887" y="1783"/>
                  </a:cubicBezTo>
                  <a:cubicBezTo>
                    <a:pt x="887" y="1783"/>
                    <a:pt x="891" y="1783"/>
                    <a:pt x="894" y="1842"/>
                  </a:cubicBezTo>
                  <a:cubicBezTo>
                    <a:pt x="895" y="1860"/>
                    <a:pt x="896" y="1867"/>
                    <a:pt x="897" y="1867"/>
                  </a:cubicBezTo>
                  <a:cubicBezTo>
                    <a:pt x="899" y="1867"/>
                    <a:pt x="901" y="1827"/>
                    <a:pt x="903" y="1786"/>
                  </a:cubicBezTo>
                  <a:cubicBezTo>
                    <a:pt x="908" y="1728"/>
                    <a:pt x="911" y="1699"/>
                    <a:pt x="913" y="1699"/>
                  </a:cubicBezTo>
                  <a:cubicBezTo>
                    <a:pt x="914" y="1699"/>
                    <a:pt x="914" y="1728"/>
                    <a:pt x="913" y="1786"/>
                  </a:cubicBezTo>
                  <a:cubicBezTo>
                    <a:pt x="911" y="1832"/>
                    <a:pt x="913" y="1852"/>
                    <a:pt x="916" y="1852"/>
                  </a:cubicBezTo>
                  <a:cubicBezTo>
                    <a:pt x="920" y="1852"/>
                    <a:pt x="926" y="1802"/>
                    <a:pt x="928" y="1729"/>
                  </a:cubicBezTo>
                  <a:cubicBezTo>
                    <a:pt x="930" y="1662"/>
                    <a:pt x="931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4" y="1732"/>
                    <a:pt x="934" y="1732"/>
                  </a:cubicBezTo>
                  <a:cubicBezTo>
                    <a:pt x="938" y="1732"/>
                    <a:pt x="941" y="1732"/>
                    <a:pt x="941" y="1792"/>
                  </a:cubicBezTo>
                  <a:cubicBezTo>
                    <a:pt x="941" y="1792"/>
                    <a:pt x="944" y="1792"/>
                    <a:pt x="950" y="1732"/>
                  </a:cubicBezTo>
                  <a:cubicBezTo>
                    <a:pt x="953" y="1689"/>
                    <a:pt x="955" y="1670"/>
                    <a:pt x="958" y="1670"/>
                  </a:cubicBezTo>
                  <a:cubicBezTo>
                    <a:pt x="963" y="1670"/>
                    <a:pt x="967" y="1721"/>
                    <a:pt x="969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1" y="1614"/>
                    <a:pt x="981" y="1633"/>
                    <a:pt x="981" y="1679"/>
                  </a:cubicBezTo>
                  <a:lnTo>
                    <a:pt x="981" y="1739"/>
                  </a:lnTo>
                  <a:cubicBezTo>
                    <a:pt x="983" y="1694"/>
                    <a:pt x="985" y="1675"/>
                    <a:pt x="988" y="1675"/>
                  </a:cubicBezTo>
                  <a:cubicBezTo>
                    <a:pt x="992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0" y="1858"/>
                  </a:cubicBezTo>
                  <a:lnTo>
                    <a:pt x="1000" y="1798"/>
                  </a:lnTo>
                  <a:cubicBezTo>
                    <a:pt x="997" y="1761"/>
                    <a:pt x="997" y="1720"/>
                    <a:pt x="1003" y="1682"/>
                  </a:cubicBezTo>
                  <a:cubicBezTo>
                    <a:pt x="1007" y="1682"/>
                    <a:pt x="1010" y="1682"/>
                    <a:pt x="1010" y="1742"/>
                  </a:cubicBezTo>
                  <a:cubicBezTo>
                    <a:pt x="1012" y="1784"/>
                    <a:pt x="1014" y="1826"/>
                    <a:pt x="1015" y="1826"/>
                  </a:cubicBezTo>
                  <a:cubicBezTo>
                    <a:pt x="1016" y="1826"/>
                    <a:pt x="1016" y="1819"/>
                    <a:pt x="1016" y="1801"/>
                  </a:cubicBezTo>
                  <a:cubicBezTo>
                    <a:pt x="1016" y="1801"/>
                    <a:pt x="1019" y="1801"/>
                    <a:pt x="1022" y="1861"/>
                  </a:cubicBezTo>
                  <a:lnTo>
                    <a:pt x="1035" y="1864"/>
                  </a:lnTo>
                  <a:cubicBezTo>
                    <a:pt x="1036" y="1834"/>
                    <a:pt x="1039" y="1819"/>
                    <a:pt x="1041" y="1819"/>
                  </a:cubicBezTo>
                  <a:cubicBezTo>
                    <a:pt x="1043" y="1819"/>
                    <a:pt x="1044" y="1834"/>
                    <a:pt x="1044" y="1864"/>
                  </a:cubicBezTo>
                  <a:cubicBezTo>
                    <a:pt x="1044" y="1864"/>
                    <a:pt x="1050" y="1864"/>
                    <a:pt x="1054" y="1808"/>
                  </a:cubicBezTo>
                  <a:cubicBezTo>
                    <a:pt x="1060" y="1808"/>
                    <a:pt x="1063" y="1808"/>
                    <a:pt x="1063" y="1867"/>
                  </a:cubicBezTo>
                  <a:cubicBezTo>
                    <a:pt x="1063" y="1897"/>
                    <a:pt x="1063" y="1912"/>
                    <a:pt x="1063" y="1912"/>
                  </a:cubicBezTo>
                  <a:cubicBezTo>
                    <a:pt x="1064" y="1912"/>
                    <a:pt x="1065" y="1897"/>
                    <a:pt x="1066" y="1867"/>
                  </a:cubicBezTo>
                  <a:cubicBezTo>
                    <a:pt x="1066" y="1819"/>
                    <a:pt x="1068" y="1810"/>
                    <a:pt x="1071" y="1810"/>
                  </a:cubicBezTo>
                  <a:cubicBezTo>
                    <a:pt x="1071" y="1810"/>
                    <a:pt x="1072" y="1810"/>
                    <a:pt x="1072" y="1811"/>
                  </a:cubicBezTo>
                  <a:lnTo>
                    <a:pt x="1079" y="1811"/>
                  </a:lnTo>
                  <a:cubicBezTo>
                    <a:pt x="1079" y="1751"/>
                    <a:pt x="1079" y="1751"/>
                    <a:pt x="1082" y="1751"/>
                  </a:cubicBezTo>
                  <a:cubicBezTo>
                    <a:pt x="1085" y="1751"/>
                    <a:pt x="1094" y="1814"/>
                    <a:pt x="1097" y="1814"/>
                  </a:cubicBezTo>
                  <a:cubicBezTo>
                    <a:pt x="1107" y="1814"/>
                    <a:pt x="1107" y="1814"/>
                    <a:pt x="1104" y="1754"/>
                  </a:cubicBezTo>
                  <a:cubicBezTo>
                    <a:pt x="1102" y="1754"/>
                    <a:pt x="1101" y="1728"/>
                    <a:pt x="1103" y="1728"/>
                  </a:cubicBezTo>
                  <a:lnTo>
                    <a:pt x="1103" y="1728"/>
                  </a:lnTo>
                  <a:cubicBezTo>
                    <a:pt x="1103" y="1728"/>
                    <a:pt x="1105" y="1735"/>
                    <a:pt x="1107" y="1754"/>
                  </a:cubicBezTo>
                  <a:cubicBezTo>
                    <a:pt x="1110" y="1754"/>
                    <a:pt x="1119" y="1817"/>
                    <a:pt x="1129" y="1817"/>
                  </a:cubicBezTo>
                  <a:cubicBezTo>
                    <a:pt x="1131" y="1818"/>
                    <a:pt x="1132" y="1818"/>
                    <a:pt x="1133" y="1818"/>
                  </a:cubicBezTo>
                  <a:cubicBezTo>
                    <a:pt x="1138" y="1818"/>
                    <a:pt x="1139" y="1809"/>
                    <a:pt x="1141" y="1761"/>
                  </a:cubicBezTo>
                  <a:cubicBezTo>
                    <a:pt x="1140" y="1701"/>
                    <a:pt x="1140" y="1671"/>
                    <a:pt x="1140" y="1671"/>
                  </a:cubicBezTo>
                  <a:lnTo>
                    <a:pt x="1140" y="1671"/>
                  </a:lnTo>
                  <a:cubicBezTo>
                    <a:pt x="1141" y="1671"/>
                    <a:pt x="1141" y="1701"/>
                    <a:pt x="1141" y="1761"/>
                  </a:cubicBezTo>
                  <a:cubicBezTo>
                    <a:pt x="1145" y="1830"/>
                    <a:pt x="1148" y="1859"/>
                    <a:pt x="1149" y="1859"/>
                  </a:cubicBezTo>
                  <a:cubicBezTo>
                    <a:pt x="1150" y="1859"/>
                    <a:pt x="1151" y="1845"/>
                    <a:pt x="1151" y="1820"/>
                  </a:cubicBezTo>
                  <a:cubicBezTo>
                    <a:pt x="1153" y="1772"/>
                    <a:pt x="1154" y="1763"/>
                    <a:pt x="1156" y="1763"/>
                  </a:cubicBezTo>
                  <a:cubicBezTo>
                    <a:pt x="1156" y="1763"/>
                    <a:pt x="1156" y="1763"/>
                    <a:pt x="1157" y="1764"/>
                  </a:cubicBezTo>
                  <a:cubicBezTo>
                    <a:pt x="1157" y="1792"/>
                    <a:pt x="1158" y="1807"/>
                    <a:pt x="1159" y="1807"/>
                  </a:cubicBezTo>
                  <a:cubicBezTo>
                    <a:pt x="1161" y="1807"/>
                    <a:pt x="1163" y="1793"/>
                    <a:pt x="1166" y="1764"/>
                  </a:cubicBezTo>
                  <a:cubicBezTo>
                    <a:pt x="1170" y="1764"/>
                    <a:pt x="1170" y="1764"/>
                    <a:pt x="1170" y="1823"/>
                  </a:cubicBezTo>
                  <a:lnTo>
                    <a:pt x="1176" y="1823"/>
                  </a:lnTo>
                  <a:cubicBezTo>
                    <a:pt x="1178" y="1776"/>
                    <a:pt x="1183" y="1758"/>
                    <a:pt x="1188" y="1758"/>
                  </a:cubicBezTo>
                  <a:cubicBezTo>
                    <a:pt x="1195" y="1758"/>
                    <a:pt x="1202" y="1794"/>
                    <a:pt x="1204" y="1830"/>
                  </a:cubicBezTo>
                  <a:cubicBezTo>
                    <a:pt x="1204" y="1830"/>
                    <a:pt x="1207" y="1830"/>
                    <a:pt x="1210" y="1770"/>
                  </a:cubicBezTo>
                  <a:cubicBezTo>
                    <a:pt x="1212" y="1712"/>
                    <a:pt x="1213" y="1683"/>
                    <a:pt x="1215" y="1683"/>
                  </a:cubicBezTo>
                  <a:cubicBezTo>
                    <a:pt x="1216" y="1683"/>
                    <a:pt x="1217" y="1712"/>
                    <a:pt x="1217" y="1770"/>
                  </a:cubicBezTo>
                  <a:cubicBezTo>
                    <a:pt x="1217" y="1830"/>
                    <a:pt x="1217" y="1859"/>
                    <a:pt x="1217" y="1859"/>
                  </a:cubicBezTo>
                  <a:cubicBezTo>
                    <a:pt x="1217" y="1859"/>
                    <a:pt x="1218" y="1830"/>
                    <a:pt x="1220" y="1770"/>
                  </a:cubicBezTo>
                  <a:cubicBezTo>
                    <a:pt x="1221" y="1747"/>
                    <a:pt x="1224" y="1733"/>
                    <a:pt x="1228" y="1733"/>
                  </a:cubicBezTo>
                  <a:cubicBezTo>
                    <a:pt x="1232" y="1733"/>
                    <a:pt x="1237" y="1762"/>
                    <a:pt x="1235" y="1833"/>
                  </a:cubicBezTo>
                  <a:lnTo>
                    <a:pt x="1235" y="1952"/>
                  </a:lnTo>
                  <a:cubicBezTo>
                    <a:pt x="1238" y="1892"/>
                    <a:pt x="1242" y="1892"/>
                    <a:pt x="1242" y="1892"/>
                  </a:cubicBezTo>
                  <a:cubicBezTo>
                    <a:pt x="1242" y="1844"/>
                    <a:pt x="1244" y="1835"/>
                    <a:pt x="1249" y="1835"/>
                  </a:cubicBezTo>
                  <a:cubicBezTo>
                    <a:pt x="1251" y="1835"/>
                    <a:pt x="1252" y="1835"/>
                    <a:pt x="1254" y="1836"/>
                  </a:cubicBezTo>
                  <a:cubicBezTo>
                    <a:pt x="1260" y="1836"/>
                    <a:pt x="1273" y="1779"/>
                    <a:pt x="1279" y="1779"/>
                  </a:cubicBezTo>
                  <a:cubicBezTo>
                    <a:pt x="1285" y="1779"/>
                    <a:pt x="1295" y="1783"/>
                    <a:pt x="1298" y="1842"/>
                  </a:cubicBezTo>
                  <a:cubicBezTo>
                    <a:pt x="1301" y="1842"/>
                    <a:pt x="1304" y="1842"/>
                    <a:pt x="1311" y="1786"/>
                  </a:cubicBezTo>
                  <a:cubicBezTo>
                    <a:pt x="1312" y="1756"/>
                    <a:pt x="1314" y="1741"/>
                    <a:pt x="1316" y="1741"/>
                  </a:cubicBezTo>
                  <a:cubicBezTo>
                    <a:pt x="1318" y="1741"/>
                    <a:pt x="1320" y="1756"/>
                    <a:pt x="1320" y="1786"/>
                  </a:cubicBezTo>
                  <a:lnTo>
                    <a:pt x="1323" y="1786"/>
                  </a:lnTo>
                  <a:cubicBezTo>
                    <a:pt x="1329" y="1729"/>
                    <a:pt x="1332" y="1729"/>
                    <a:pt x="1332" y="1729"/>
                  </a:cubicBezTo>
                  <a:cubicBezTo>
                    <a:pt x="1332" y="1771"/>
                    <a:pt x="1334" y="1813"/>
                    <a:pt x="1336" y="1813"/>
                  </a:cubicBezTo>
                  <a:cubicBezTo>
                    <a:pt x="1337" y="1813"/>
                    <a:pt x="1338" y="1806"/>
                    <a:pt x="1339" y="1789"/>
                  </a:cubicBezTo>
                  <a:cubicBezTo>
                    <a:pt x="1339" y="1729"/>
                    <a:pt x="1342" y="1729"/>
                    <a:pt x="1348" y="1729"/>
                  </a:cubicBezTo>
                  <a:cubicBezTo>
                    <a:pt x="1352" y="1763"/>
                    <a:pt x="1386" y="1783"/>
                    <a:pt x="1416" y="1783"/>
                  </a:cubicBezTo>
                  <a:cubicBezTo>
                    <a:pt x="1438" y="1783"/>
                    <a:pt x="1458" y="1771"/>
                    <a:pt x="1458" y="1745"/>
                  </a:cubicBezTo>
                  <a:lnTo>
                    <a:pt x="1467" y="1748"/>
                  </a:lnTo>
                  <a:lnTo>
                    <a:pt x="1477" y="1748"/>
                  </a:lnTo>
                  <a:cubicBezTo>
                    <a:pt x="1477" y="1799"/>
                    <a:pt x="1480" y="1818"/>
                    <a:pt x="1484" y="1818"/>
                  </a:cubicBezTo>
                  <a:cubicBezTo>
                    <a:pt x="1489" y="1818"/>
                    <a:pt x="1496" y="1785"/>
                    <a:pt x="1502" y="1751"/>
                  </a:cubicBezTo>
                  <a:cubicBezTo>
                    <a:pt x="1505" y="1695"/>
                    <a:pt x="1508" y="1695"/>
                    <a:pt x="1511" y="1695"/>
                  </a:cubicBezTo>
                  <a:cubicBezTo>
                    <a:pt x="1511" y="1765"/>
                    <a:pt x="1514" y="1793"/>
                    <a:pt x="1518" y="1793"/>
                  </a:cubicBezTo>
                  <a:cubicBezTo>
                    <a:pt x="1521" y="1793"/>
                    <a:pt x="1524" y="1779"/>
                    <a:pt x="1527" y="1754"/>
                  </a:cubicBezTo>
                  <a:cubicBezTo>
                    <a:pt x="1528" y="1697"/>
                    <a:pt x="1530" y="1668"/>
                    <a:pt x="1531" y="1668"/>
                  </a:cubicBezTo>
                  <a:cubicBezTo>
                    <a:pt x="1532" y="1668"/>
                    <a:pt x="1533" y="1698"/>
                    <a:pt x="1533" y="1757"/>
                  </a:cubicBezTo>
                  <a:cubicBezTo>
                    <a:pt x="1533" y="1810"/>
                    <a:pt x="1534" y="1839"/>
                    <a:pt x="1536" y="1839"/>
                  </a:cubicBezTo>
                  <a:cubicBezTo>
                    <a:pt x="1539" y="1839"/>
                    <a:pt x="1542" y="1796"/>
                    <a:pt x="1546" y="1698"/>
                  </a:cubicBezTo>
                  <a:cubicBezTo>
                    <a:pt x="1547" y="1670"/>
                    <a:pt x="1548" y="1656"/>
                    <a:pt x="1549" y="1656"/>
                  </a:cubicBezTo>
                  <a:cubicBezTo>
                    <a:pt x="1549" y="1656"/>
                    <a:pt x="1550" y="1671"/>
                    <a:pt x="1552" y="1701"/>
                  </a:cubicBezTo>
                  <a:cubicBezTo>
                    <a:pt x="1554" y="1771"/>
                    <a:pt x="1556" y="1800"/>
                    <a:pt x="1557" y="1800"/>
                  </a:cubicBezTo>
                  <a:cubicBezTo>
                    <a:pt x="1558" y="1800"/>
                    <a:pt x="1558" y="1785"/>
                    <a:pt x="1558" y="1761"/>
                  </a:cubicBezTo>
                  <a:cubicBezTo>
                    <a:pt x="1560" y="1701"/>
                    <a:pt x="1561" y="1671"/>
                    <a:pt x="1563" y="1671"/>
                  </a:cubicBezTo>
                  <a:cubicBezTo>
                    <a:pt x="1564" y="1671"/>
                    <a:pt x="1566" y="1701"/>
                    <a:pt x="1568" y="1761"/>
                  </a:cubicBezTo>
                  <a:cubicBezTo>
                    <a:pt x="1571" y="1821"/>
                    <a:pt x="1572" y="1850"/>
                    <a:pt x="1573" y="1850"/>
                  </a:cubicBezTo>
                  <a:cubicBezTo>
                    <a:pt x="1575" y="1850"/>
                    <a:pt x="1575" y="1821"/>
                    <a:pt x="1577" y="1764"/>
                  </a:cubicBezTo>
                  <a:cubicBezTo>
                    <a:pt x="1578" y="1705"/>
                    <a:pt x="1582" y="1676"/>
                    <a:pt x="1586" y="1676"/>
                  </a:cubicBezTo>
                  <a:cubicBezTo>
                    <a:pt x="1590" y="1676"/>
                    <a:pt x="1594" y="1705"/>
                    <a:pt x="1596" y="1764"/>
                  </a:cubicBezTo>
                  <a:cubicBezTo>
                    <a:pt x="1598" y="1766"/>
                    <a:pt x="1600" y="1793"/>
                    <a:pt x="1601" y="1793"/>
                  </a:cubicBezTo>
                  <a:cubicBezTo>
                    <a:pt x="1602" y="1793"/>
                    <a:pt x="1602" y="1787"/>
                    <a:pt x="1602" y="1767"/>
                  </a:cubicBezTo>
                  <a:lnTo>
                    <a:pt x="1605" y="1826"/>
                  </a:lnTo>
                  <a:lnTo>
                    <a:pt x="1611" y="1826"/>
                  </a:lnTo>
                  <a:lnTo>
                    <a:pt x="1611" y="1767"/>
                  </a:lnTo>
                  <a:cubicBezTo>
                    <a:pt x="1615" y="1767"/>
                    <a:pt x="1633" y="1830"/>
                    <a:pt x="1655" y="1833"/>
                  </a:cubicBezTo>
                  <a:cubicBezTo>
                    <a:pt x="1664" y="1834"/>
                    <a:pt x="1670" y="1835"/>
                    <a:pt x="1676" y="1835"/>
                  </a:cubicBezTo>
                  <a:cubicBezTo>
                    <a:pt x="1692" y="1835"/>
                    <a:pt x="1695" y="1824"/>
                    <a:pt x="1693" y="1779"/>
                  </a:cubicBezTo>
                  <a:cubicBezTo>
                    <a:pt x="1691" y="1720"/>
                    <a:pt x="1692" y="1690"/>
                    <a:pt x="1694" y="1690"/>
                  </a:cubicBezTo>
                  <a:cubicBezTo>
                    <a:pt x="1695" y="1690"/>
                    <a:pt x="1698" y="1720"/>
                    <a:pt x="1699" y="1779"/>
                  </a:cubicBezTo>
                  <a:cubicBezTo>
                    <a:pt x="1702" y="1779"/>
                    <a:pt x="1709" y="1839"/>
                    <a:pt x="1715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0" y="1902"/>
                  </a:lnTo>
                  <a:cubicBezTo>
                    <a:pt x="1734" y="1835"/>
                    <a:pt x="1742" y="1808"/>
                    <a:pt x="1749" y="1808"/>
                  </a:cubicBezTo>
                  <a:cubicBezTo>
                    <a:pt x="1755" y="1808"/>
                    <a:pt x="1761" y="1823"/>
                    <a:pt x="1765" y="1848"/>
                  </a:cubicBezTo>
                  <a:cubicBezTo>
                    <a:pt x="1771" y="1848"/>
                    <a:pt x="1774" y="1848"/>
                    <a:pt x="1781" y="1792"/>
                  </a:cubicBezTo>
                  <a:cubicBezTo>
                    <a:pt x="1784" y="1762"/>
                    <a:pt x="1785" y="1747"/>
                    <a:pt x="1786" y="1747"/>
                  </a:cubicBezTo>
                  <a:cubicBezTo>
                    <a:pt x="1788" y="1747"/>
                    <a:pt x="1788" y="1762"/>
                    <a:pt x="1790" y="1792"/>
                  </a:cubicBezTo>
                  <a:cubicBezTo>
                    <a:pt x="1790" y="1827"/>
                    <a:pt x="1796" y="1863"/>
                    <a:pt x="1802" y="1863"/>
                  </a:cubicBezTo>
                  <a:cubicBezTo>
                    <a:pt x="1806" y="1863"/>
                    <a:pt x="1809" y="1845"/>
                    <a:pt x="1809" y="1795"/>
                  </a:cubicBezTo>
                  <a:lnTo>
                    <a:pt x="1812" y="1855"/>
                  </a:lnTo>
                  <a:cubicBezTo>
                    <a:pt x="1813" y="1872"/>
                    <a:pt x="1814" y="1879"/>
                    <a:pt x="1815" y="1879"/>
                  </a:cubicBezTo>
                  <a:cubicBezTo>
                    <a:pt x="1817" y="1879"/>
                    <a:pt x="1818" y="1837"/>
                    <a:pt x="1818" y="1795"/>
                  </a:cubicBezTo>
                  <a:cubicBezTo>
                    <a:pt x="1818" y="1743"/>
                    <a:pt x="1819" y="1715"/>
                    <a:pt x="1820" y="1715"/>
                  </a:cubicBezTo>
                  <a:cubicBezTo>
                    <a:pt x="1821" y="1715"/>
                    <a:pt x="1823" y="1759"/>
                    <a:pt x="1824" y="1858"/>
                  </a:cubicBezTo>
                  <a:cubicBezTo>
                    <a:pt x="1824" y="1926"/>
                    <a:pt x="1826" y="1954"/>
                    <a:pt x="1826" y="1954"/>
                  </a:cubicBezTo>
                  <a:cubicBezTo>
                    <a:pt x="1827" y="1954"/>
                    <a:pt x="1828" y="1940"/>
                    <a:pt x="1828" y="1917"/>
                  </a:cubicBezTo>
                  <a:cubicBezTo>
                    <a:pt x="1830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7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6" y="1682"/>
                    <a:pt x="1850" y="1682"/>
                  </a:cubicBezTo>
                  <a:cubicBezTo>
                    <a:pt x="1850" y="1742"/>
                    <a:pt x="1850" y="1742"/>
                    <a:pt x="1846" y="1801"/>
                  </a:cubicBezTo>
                  <a:lnTo>
                    <a:pt x="1853" y="1801"/>
                  </a:lnTo>
                  <a:cubicBezTo>
                    <a:pt x="1859" y="1842"/>
                    <a:pt x="1862" y="1880"/>
                    <a:pt x="1862" y="1920"/>
                  </a:cubicBezTo>
                  <a:cubicBezTo>
                    <a:pt x="1863" y="1945"/>
                    <a:pt x="1865" y="1960"/>
                    <a:pt x="1866" y="1960"/>
                  </a:cubicBezTo>
                  <a:cubicBezTo>
                    <a:pt x="1867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1" y="1745"/>
                  </a:cubicBezTo>
                  <a:cubicBezTo>
                    <a:pt x="1875" y="1745"/>
                    <a:pt x="1878" y="1745"/>
                    <a:pt x="1878" y="1804"/>
                  </a:cubicBezTo>
                  <a:cubicBezTo>
                    <a:pt x="1878" y="1864"/>
                    <a:pt x="1878" y="1864"/>
                    <a:pt x="1884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4" y="1864"/>
                    <a:pt x="1903" y="1691"/>
                    <a:pt x="1906" y="1573"/>
                  </a:cubicBezTo>
                  <a:cubicBezTo>
                    <a:pt x="1906" y="1513"/>
                    <a:pt x="1906" y="1483"/>
                    <a:pt x="1906" y="1483"/>
                  </a:cubicBezTo>
                  <a:cubicBezTo>
                    <a:pt x="1907" y="1483"/>
                    <a:pt x="1908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6" y="1606"/>
                    <a:pt x="1916" y="1606"/>
                  </a:cubicBezTo>
                  <a:lnTo>
                    <a:pt x="1916" y="1606"/>
                  </a:lnTo>
                  <a:cubicBezTo>
                    <a:pt x="1917" y="1606"/>
                    <a:pt x="1917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1" y="1811"/>
                    <a:pt x="1912" y="1841"/>
                    <a:pt x="1914" y="1841"/>
                  </a:cubicBezTo>
                  <a:cubicBezTo>
                    <a:pt x="1915" y="1841"/>
                    <a:pt x="1917" y="1811"/>
                    <a:pt x="1918" y="1751"/>
                  </a:cubicBezTo>
                  <a:cubicBezTo>
                    <a:pt x="1920" y="1721"/>
                    <a:pt x="1921" y="1707"/>
                    <a:pt x="1922" y="1707"/>
                  </a:cubicBezTo>
                  <a:cubicBezTo>
                    <a:pt x="1922" y="1707"/>
                    <a:pt x="1923" y="1721"/>
                    <a:pt x="1925" y="1751"/>
                  </a:cubicBezTo>
                  <a:cubicBezTo>
                    <a:pt x="1927" y="1794"/>
                    <a:pt x="1929" y="1837"/>
                    <a:pt x="1930" y="1837"/>
                  </a:cubicBezTo>
                  <a:cubicBezTo>
                    <a:pt x="1931" y="1837"/>
                    <a:pt x="1931" y="1830"/>
                    <a:pt x="1931" y="1814"/>
                  </a:cubicBezTo>
                  <a:cubicBezTo>
                    <a:pt x="1931" y="1814"/>
                    <a:pt x="1937" y="1814"/>
                    <a:pt x="1940" y="1873"/>
                  </a:cubicBezTo>
                  <a:cubicBezTo>
                    <a:pt x="1947" y="1873"/>
                    <a:pt x="1950" y="1873"/>
                    <a:pt x="1950" y="1814"/>
                  </a:cubicBezTo>
                  <a:cubicBezTo>
                    <a:pt x="1950" y="1757"/>
                    <a:pt x="1953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2" y="1582"/>
                  </a:cubicBezTo>
                  <a:cubicBezTo>
                    <a:pt x="1974" y="1557"/>
                    <a:pt x="1976" y="1543"/>
                    <a:pt x="1977" y="1543"/>
                  </a:cubicBezTo>
                  <a:cubicBezTo>
                    <a:pt x="1979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7" y="1701"/>
                  </a:cubicBezTo>
                  <a:cubicBezTo>
                    <a:pt x="1987" y="1701"/>
                    <a:pt x="1991" y="1701"/>
                    <a:pt x="1994" y="1761"/>
                  </a:cubicBezTo>
                  <a:cubicBezTo>
                    <a:pt x="1995" y="1779"/>
                    <a:pt x="1995" y="1786"/>
                    <a:pt x="1996" y="1786"/>
                  </a:cubicBezTo>
                  <a:cubicBezTo>
                    <a:pt x="1997" y="1786"/>
                    <a:pt x="1997" y="1746"/>
                    <a:pt x="1997" y="1704"/>
                  </a:cubicBezTo>
                  <a:lnTo>
                    <a:pt x="1997" y="1585"/>
                  </a:lnTo>
                  <a:cubicBezTo>
                    <a:pt x="2000" y="1585"/>
                    <a:pt x="2003" y="1704"/>
                    <a:pt x="2003" y="1764"/>
                  </a:cubicBezTo>
                  <a:cubicBezTo>
                    <a:pt x="2005" y="1823"/>
                    <a:pt x="2005" y="1853"/>
                    <a:pt x="2006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8" y="1681"/>
                    <a:pt x="2011" y="1681"/>
                  </a:cubicBezTo>
                  <a:cubicBezTo>
                    <a:pt x="2012" y="1681"/>
                    <a:pt x="2014" y="1688"/>
                    <a:pt x="2016" y="1707"/>
                  </a:cubicBezTo>
                  <a:cubicBezTo>
                    <a:pt x="2022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3" y="1793"/>
                    <a:pt x="2034" y="1767"/>
                    <a:pt x="2034" y="1767"/>
                  </a:cubicBezTo>
                  <a:cubicBezTo>
                    <a:pt x="2036" y="1739"/>
                    <a:pt x="2038" y="1725"/>
                    <a:pt x="2040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8" y="1830"/>
                    <a:pt x="2062" y="1860"/>
                    <a:pt x="2064" y="1860"/>
                  </a:cubicBezTo>
                  <a:cubicBezTo>
                    <a:pt x="2066" y="1860"/>
                    <a:pt x="2066" y="1831"/>
                    <a:pt x="2066" y="1773"/>
                  </a:cubicBezTo>
                  <a:cubicBezTo>
                    <a:pt x="2066" y="1739"/>
                    <a:pt x="2066" y="1704"/>
                    <a:pt x="2066" y="1704"/>
                  </a:cubicBezTo>
                  <a:cubicBezTo>
                    <a:pt x="2067" y="1704"/>
                    <a:pt x="2068" y="1723"/>
                    <a:pt x="2069" y="1773"/>
                  </a:cubicBezTo>
                  <a:cubicBezTo>
                    <a:pt x="2070" y="1791"/>
                    <a:pt x="2071" y="1798"/>
                    <a:pt x="2072" y="1798"/>
                  </a:cubicBezTo>
                  <a:cubicBezTo>
                    <a:pt x="2074" y="1798"/>
                    <a:pt x="2077" y="1757"/>
                    <a:pt x="2081" y="1717"/>
                  </a:cubicBezTo>
                  <a:cubicBezTo>
                    <a:pt x="2085" y="1657"/>
                    <a:pt x="2085" y="1538"/>
                    <a:pt x="2085" y="1479"/>
                  </a:cubicBezTo>
                  <a:cubicBezTo>
                    <a:pt x="2085" y="1411"/>
                    <a:pt x="2085" y="1383"/>
                    <a:pt x="2086" y="1383"/>
                  </a:cubicBezTo>
                  <a:cubicBezTo>
                    <a:pt x="2087" y="1383"/>
                    <a:pt x="2088" y="1397"/>
                    <a:pt x="2091" y="1422"/>
                  </a:cubicBezTo>
                  <a:cubicBezTo>
                    <a:pt x="2094" y="1460"/>
                    <a:pt x="2097" y="1501"/>
                    <a:pt x="2097" y="1541"/>
                  </a:cubicBezTo>
                  <a:cubicBezTo>
                    <a:pt x="2097" y="1595"/>
                    <a:pt x="2095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1" y="1598"/>
                  </a:lnTo>
                  <a:cubicBezTo>
                    <a:pt x="2088" y="1638"/>
                    <a:pt x="2088" y="1679"/>
                    <a:pt x="2097" y="1717"/>
                  </a:cubicBezTo>
                  <a:cubicBezTo>
                    <a:pt x="2099" y="1747"/>
                    <a:pt x="2100" y="1762"/>
                    <a:pt x="2101" y="1762"/>
                  </a:cubicBezTo>
                  <a:cubicBezTo>
                    <a:pt x="2103" y="1762"/>
                    <a:pt x="2103" y="1748"/>
                    <a:pt x="2103" y="1720"/>
                  </a:cubicBezTo>
                  <a:cubicBezTo>
                    <a:pt x="2107" y="1779"/>
                    <a:pt x="2113" y="1779"/>
                    <a:pt x="2119" y="1779"/>
                  </a:cubicBezTo>
                  <a:cubicBezTo>
                    <a:pt x="2125" y="1779"/>
                    <a:pt x="2135" y="1783"/>
                    <a:pt x="2138" y="1842"/>
                  </a:cubicBezTo>
                  <a:cubicBezTo>
                    <a:pt x="2144" y="1842"/>
                    <a:pt x="2147" y="1842"/>
                    <a:pt x="2147" y="1783"/>
                  </a:cubicBezTo>
                  <a:cubicBezTo>
                    <a:pt x="2147" y="1715"/>
                    <a:pt x="2148" y="1687"/>
                    <a:pt x="2149" y="1687"/>
                  </a:cubicBezTo>
                  <a:cubicBezTo>
                    <a:pt x="2150" y="1687"/>
                    <a:pt x="2150" y="1701"/>
                    <a:pt x="2150" y="1726"/>
                  </a:cubicBezTo>
                  <a:cubicBezTo>
                    <a:pt x="2152" y="1799"/>
                    <a:pt x="2168" y="1853"/>
                    <a:pt x="2181" y="1853"/>
                  </a:cubicBezTo>
                  <a:cubicBezTo>
                    <a:pt x="2189" y="1853"/>
                    <a:pt x="2195" y="1835"/>
                    <a:pt x="2197" y="1792"/>
                  </a:cubicBezTo>
                  <a:lnTo>
                    <a:pt x="2204" y="1792"/>
                  </a:lnTo>
                  <a:cubicBezTo>
                    <a:pt x="2207" y="1823"/>
                    <a:pt x="2213" y="1838"/>
                    <a:pt x="2219" y="1838"/>
                  </a:cubicBezTo>
                  <a:cubicBezTo>
                    <a:pt x="2225" y="1838"/>
                    <a:pt x="2230" y="1824"/>
                    <a:pt x="2232" y="1795"/>
                  </a:cubicBezTo>
                  <a:lnTo>
                    <a:pt x="2241" y="1798"/>
                  </a:lnTo>
                  <a:cubicBezTo>
                    <a:pt x="2244" y="1828"/>
                    <a:pt x="2247" y="1843"/>
                    <a:pt x="2249" y="1843"/>
                  </a:cubicBezTo>
                  <a:cubicBezTo>
                    <a:pt x="2251" y="1843"/>
                    <a:pt x="2252" y="1828"/>
                    <a:pt x="2254" y="1798"/>
                  </a:cubicBezTo>
                  <a:cubicBezTo>
                    <a:pt x="2256" y="1756"/>
                    <a:pt x="2257" y="1715"/>
                    <a:pt x="2257" y="1715"/>
                  </a:cubicBezTo>
                  <a:cubicBezTo>
                    <a:pt x="2257" y="1715"/>
                    <a:pt x="2257" y="1722"/>
                    <a:pt x="2257" y="1739"/>
                  </a:cubicBezTo>
                  <a:cubicBezTo>
                    <a:pt x="2257" y="1798"/>
                    <a:pt x="2263" y="1798"/>
                    <a:pt x="2273" y="1801"/>
                  </a:cubicBezTo>
                  <a:cubicBezTo>
                    <a:pt x="2275" y="1802"/>
                    <a:pt x="2277" y="1802"/>
                    <a:pt x="2278" y="1802"/>
                  </a:cubicBezTo>
                  <a:cubicBezTo>
                    <a:pt x="2285" y="1802"/>
                    <a:pt x="2285" y="1793"/>
                    <a:pt x="2282" y="1745"/>
                  </a:cubicBezTo>
                  <a:cubicBezTo>
                    <a:pt x="2286" y="1728"/>
                    <a:pt x="2288" y="1720"/>
                    <a:pt x="2290" y="1720"/>
                  </a:cubicBezTo>
                  <a:cubicBezTo>
                    <a:pt x="2295" y="1720"/>
                    <a:pt x="2295" y="1762"/>
                    <a:pt x="2295" y="1804"/>
                  </a:cubicBezTo>
                  <a:cubicBezTo>
                    <a:pt x="2293" y="1858"/>
                    <a:pt x="2294" y="1887"/>
                    <a:pt x="2295" y="1887"/>
                  </a:cubicBezTo>
                  <a:cubicBezTo>
                    <a:pt x="2296" y="1887"/>
                    <a:pt x="2299" y="1843"/>
                    <a:pt x="2301" y="1745"/>
                  </a:cubicBezTo>
                  <a:cubicBezTo>
                    <a:pt x="2303" y="1677"/>
                    <a:pt x="2306" y="1649"/>
                    <a:pt x="2308" y="1649"/>
                  </a:cubicBezTo>
                  <a:cubicBezTo>
                    <a:pt x="2309" y="1649"/>
                    <a:pt x="2310" y="1664"/>
                    <a:pt x="2310" y="1689"/>
                  </a:cubicBezTo>
                  <a:cubicBezTo>
                    <a:pt x="2310" y="1748"/>
                    <a:pt x="2307" y="1748"/>
                    <a:pt x="2304" y="1748"/>
                  </a:cubicBezTo>
                  <a:lnTo>
                    <a:pt x="2304" y="1864"/>
                  </a:lnTo>
                  <a:cubicBezTo>
                    <a:pt x="2307" y="1864"/>
                    <a:pt x="2307" y="1864"/>
                    <a:pt x="2310" y="1808"/>
                  </a:cubicBezTo>
                  <a:cubicBezTo>
                    <a:pt x="2310" y="1808"/>
                    <a:pt x="2313" y="1808"/>
                    <a:pt x="2316" y="1748"/>
                  </a:cubicBezTo>
                  <a:cubicBezTo>
                    <a:pt x="2320" y="1689"/>
                    <a:pt x="2320" y="1629"/>
                    <a:pt x="2316" y="1573"/>
                  </a:cubicBezTo>
                  <a:cubicBezTo>
                    <a:pt x="2313" y="1513"/>
                    <a:pt x="2316" y="1513"/>
                    <a:pt x="2320" y="1513"/>
                  </a:cubicBezTo>
                  <a:cubicBezTo>
                    <a:pt x="2326" y="1573"/>
                    <a:pt x="2329" y="1632"/>
                    <a:pt x="2323" y="1692"/>
                  </a:cubicBezTo>
                  <a:cubicBezTo>
                    <a:pt x="2320" y="1729"/>
                    <a:pt x="2320" y="1770"/>
                    <a:pt x="2320" y="1808"/>
                  </a:cubicBezTo>
                  <a:cubicBezTo>
                    <a:pt x="2320" y="1819"/>
                    <a:pt x="2320" y="1824"/>
                    <a:pt x="2321" y="1824"/>
                  </a:cubicBezTo>
                  <a:cubicBezTo>
                    <a:pt x="2325" y="1824"/>
                    <a:pt x="2336" y="1729"/>
                    <a:pt x="2338" y="1632"/>
                  </a:cubicBezTo>
                  <a:lnTo>
                    <a:pt x="2338" y="1692"/>
                  </a:lnTo>
                  <a:cubicBezTo>
                    <a:pt x="2338" y="1751"/>
                    <a:pt x="2345" y="1751"/>
                    <a:pt x="2351" y="1754"/>
                  </a:cubicBezTo>
                  <a:cubicBezTo>
                    <a:pt x="2357" y="1754"/>
                    <a:pt x="2360" y="1754"/>
                    <a:pt x="2360" y="1695"/>
                  </a:cubicBezTo>
                  <a:cubicBezTo>
                    <a:pt x="2360" y="1657"/>
                    <a:pt x="2360" y="1616"/>
                    <a:pt x="2363" y="1579"/>
                  </a:cubicBezTo>
                  <a:cubicBezTo>
                    <a:pt x="2360" y="1538"/>
                    <a:pt x="2360" y="1497"/>
                    <a:pt x="2360" y="1460"/>
                  </a:cubicBezTo>
                  <a:lnTo>
                    <a:pt x="2360" y="1460"/>
                  </a:lnTo>
                  <a:cubicBezTo>
                    <a:pt x="2360" y="1460"/>
                    <a:pt x="2367" y="1519"/>
                    <a:pt x="2370" y="1579"/>
                  </a:cubicBezTo>
                  <a:cubicBezTo>
                    <a:pt x="2376" y="1698"/>
                    <a:pt x="2382" y="1757"/>
                    <a:pt x="2395" y="1761"/>
                  </a:cubicBezTo>
                  <a:cubicBezTo>
                    <a:pt x="2401" y="1761"/>
                    <a:pt x="2410" y="1761"/>
                    <a:pt x="2414" y="1820"/>
                  </a:cubicBezTo>
                  <a:cubicBezTo>
                    <a:pt x="2415" y="1821"/>
                    <a:pt x="2416" y="1821"/>
                    <a:pt x="2417" y="1821"/>
                  </a:cubicBezTo>
                  <a:cubicBezTo>
                    <a:pt x="2421" y="1821"/>
                    <a:pt x="2423" y="1812"/>
                    <a:pt x="2423" y="1764"/>
                  </a:cubicBezTo>
                  <a:lnTo>
                    <a:pt x="2429" y="1764"/>
                  </a:lnTo>
                  <a:cubicBezTo>
                    <a:pt x="2431" y="1794"/>
                    <a:pt x="2433" y="1809"/>
                    <a:pt x="2435" y="1809"/>
                  </a:cubicBezTo>
                  <a:cubicBezTo>
                    <a:pt x="2437" y="1809"/>
                    <a:pt x="2439" y="1795"/>
                    <a:pt x="2439" y="1767"/>
                  </a:cubicBezTo>
                  <a:cubicBezTo>
                    <a:pt x="2440" y="1747"/>
                    <a:pt x="2441" y="1740"/>
                    <a:pt x="2442" y="1740"/>
                  </a:cubicBezTo>
                  <a:cubicBezTo>
                    <a:pt x="2444" y="1740"/>
                    <a:pt x="2446" y="1767"/>
                    <a:pt x="2448" y="1767"/>
                  </a:cubicBezTo>
                  <a:cubicBezTo>
                    <a:pt x="2451" y="1820"/>
                    <a:pt x="2452" y="1850"/>
                    <a:pt x="2453" y="1850"/>
                  </a:cubicBezTo>
                  <a:cubicBezTo>
                    <a:pt x="2454" y="1850"/>
                    <a:pt x="2453" y="1806"/>
                    <a:pt x="2451" y="1707"/>
                  </a:cubicBezTo>
                  <a:cubicBezTo>
                    <a:pt x="2452" y="1699"/>
                    <a:pt x="2452" y="1691"/>
                    <a:pt x="2452" y="1682"/>
                  </a:cubicBezTo>
                  <a:lnTo>
                    <a:pt x="2452" y="1682"/>
                  </a:lnTo>
                  <a:cubicBezTo>
                    <a:pt x="2455" y="1737"/>
                    <a:pt x="2458" y="1773"/>
                    <a:pt x="2461" y="1773"/>
                  </a:cubicBezTo>
                  <a:cubicBezTo>
                    <a:pt x="2462" y="1773"/>
                    <a:pt x="2464" y="1754"/>
                    <a:pt x="2464" y="1710"/>
                  </a:cubicBezTo>
                  <a:cubicBezTo>
                    <a:pt x="2467" y="1710"/>
                    <a:pt x="2467" y="1710"/>
                    <a:pt x="2470" y="1770"/>
                  </a:cubicBezTo>
                  <a:cubicBezTo>
                    <a:pt x="2470" y="1795"/>
                    <a:pt x="2471" y="1809"/>
                    <a:pt x="2471" y="1809"/>
                  </a:cubicBezTo>
                  <a:cubicBezTo>
                    <a:pt x="2473" y="1809"/>
                    <a:pt x="2474" y="1780"/>
                    <a:pt x="2476" y="1710"/>
                  </a:cubicBezTo>
                  <a:cubicBezTo>
                    <a:pt x="2478" y="1653"/>
                    <a:pt x="2479" y="1624"/>
                    <a:pt x="2481" y="1624"/>
                  </a:cubicBezTo>
                  <a:cubicBezTo>
                    <a:pt x="2483" y="1624"/>
                    <a:pt x="2484" y="1654"/>
                    <a:pt x="2486" y="1714"/>
                  </a:cubicBezTo>
                  <a:cubicBezTo>
                    <a:pt x="2489" y="1783"/>
                    <a:pt x="2495" y="1812"/>
                    <a:pt x="2499" y="1812"/>
                  </a:cubicBezTo>
                  <a:cubicBezTo>
                    <a:pt x="2502" y="1812"/>
                    <a:pt x="2505" y="1798"/>
                    <a:pt x="2505" y="1773"/>
                  </a:cubicBezTo>
                  <a:cubicBezTo>
                    <a:pt x="2505" y="1706"/>
                    <a:pt x="2508" y="1677"/>
                    <a:pt x="2511" y="1677"/>
                  </a:cubicBezTo>
                  <a:cubicBezTo>
                    <a:pt x="2513" y="1677"/>
                    <a:pt x="2516" y="1692"/>
                    <a:pt x="2517" y="1717"/>
                  </a:cubicBezTo>
                  <a:cubicBezTo>
                    <a:pt x="2519" y="1747"/>
                    <a:pt x="2520" y="1762"/>
                    <a:pt x="2522" y="1762"/>
                  </a:cubicBezTo>
                  <a:cubicBezTo>
                    <a:pt x="2523" y="1762"/>
                    <a:pt x="2525" y="1748"/>
                    <a:pt x="2526" y="1720"/>
                  </a:cubicBezTo>
                  <a:cubicBezTo>
                    <a:pt x="2526" y="1760"/>
                    <a:pt x="2528" y="1802"/>
                    <a:pt x="2530" y="1802"/>
                  </a:cubicBezTo>
                  <a:cubicBezTo>
                    <a:pt x="2531" y="1802"/>
                    <a:pt x="2532" y="1795"/>
                    <a:pt x="2533" y="1779"/>
                  </a:cubicBezTo>
                  <a:cubicBezTo>
                    <a:pt x="2533" y="1779"/>
                    <a:pt x="2536" y="1779"/>
                    <a:pt x="2533" y="1720"/>
                  </a:cubicBezTo>
                  <a:cubicBezTo>
                    <a:pt x="2533" y="1720"/>
                    <a:pt x="2536" y="1660"/>
                    <a:pt x="2539" y="1601"/>
                  </a:cubicBezTo>
                  <a:cubicBezTo>
                    <a:pt x="2536" y="1563"/>
                    <a:pt x="2536" y="1522"/>
                    <a:pt x="2536" y="1485"/>
                  </a:cubicBezTo>
                  <a:cubicBezTo>
                    <a:pt x="2536" y="1470"/>
                    <a:pt x="2537" y="1463"/>
                    <a:pt x="2538" y="1463"/>
                  </a:cubicBezTo>
                  <a:cubicBezTo>
                    <a:pt x="2542" y="1463"/>
                    <a:pt x="2550" y="1530"/>
                    <a:pt x="2555" y="1663"/>
                  </a:cubicBezTo>
                  <a:lnTo>
                    <a:pt x="2561" y="1783"/>
                  </a:lnTo>
                  <a:lnTo>
                    <a:pt x="2561" y="1663"/>
                  </a:lnTo>
                  <a:cubicBezTo>
                    <a:pt x="2564" y="1663"/>
                    <a:pt x="2567" y="1667"/>
                    <a:pt x="2567" y="1723"/>
                  </a:cubicBezTo>
                  <a:cubicBezTo>
                    <a:pt x="2567" y="1783"/>
                    <a:pt x="2567" y="1783"/>
                    <a:pt x="2570" y="1783"/>
                  </a:cubicBezTo>
                  <a:cubicBezTo>
                    <a:pt x="2570" y="1783"/>
                    <a:pt x="2570" y="1783"/>
                    <a:pt x="2570" y="1783"/>
                  </a:cubicBezTo>
                  <a:cubicBezTo>
                    <a:pt x="2571" y="1783"/>
                    <a:pt x="2573" y="1780"/>
                    <a:pt x="2573" y="1726"/>
                  </a:cubicBezTo>
                  <a:cubicBezTo>
                    <a:pt x="2573" y="1656"/>
                    <a:pt x="2573" y="1627"/>
                    <a:pt x="2574" y="1627"/>
                  </a:cubicBezTo>
                  <a:cubicBezTo>
                    <a:pt x="2575" y="1627"/>
                    <a:pt x="2575" y="1642"/>
                    <a:pt x="2577" y="1667"/>
                  </a:cubicBezTo>
                  <a:cubicBezTo>
                    <a:pt x="2578" y="1726"/>
                    <a:pt x="2580" y="1756"/>
                    <a:pt x="2581" y="1756"/>
                  </a:cubicBezTo>
                  <a:cubicBezTo>
                    <a:pt x="2583" y="1756"/>
                    <a:pt x="2584" y="1726"/>
                    <a:pt x="2586" y="1667"/>
                  </a:cubicBezTo>
                  <a:cubicBezTo>
                    <a:pt x="2586" y="1609"/>
                    <a:pt x="2586" y="1580"/>
                    <a:pt x="2586" y="1580"/>
                  </a:cubicBezTo>
                  <a:cubicBezTo>
                    <a:pt x="2587" y="1580"/>
                    <a:pt x="2588" y="1609"/>
                    <a:pt x="2589" y="1667"/>
                  </a:cubicBezTo>
                  <a:cubicBezTo>
                    <a:pt x="2589" y="1707"/>
                    <a:pt x="2589" y="1748"/>
                    <a:pt x="2595" y="1786"/>
                  </a:cubicBezTo>
                  <a:lnTo>
                    <a:pt x="2595" y="1729"/>
                  </a:lnTo>
                  <a:cubicBezTo>
                    <a:pt x="2595" y="1660"/>
                    <a:pt x="2596" y="1631"/>
                    <a:pt x="2598" y="1631"/>
                  </a:cubicBezTo>
                  <a:cubicBezTo>
                    <a:pt x="2599" y="1631"/>
                    <a:pt x="2600" y="1645"/>
                    <a:pt x="2602" y="1670"/>
                  </a:cubicBezTo>
                  <a:cubicBezTo>
                    <a:pt x="2602" y="1700"/>
                    <a:pt x="2602" y="1714"/>
                    <a:pt x="2604" y="1714"/>
                  </a:cubicBezTo>
                  <a:cubicBezTo>
                    <a:pt x="2606" y="1714"/>
                    <a:pt x="2608" y="1700"/>
                    <a:pt x="2611" y="1670"/>
                  </a:cubicBezTo>
                  <a:cubicBezTo>
                    <a:pt x="2617" y="1673"/>
                    <a:pt x="2620" y="1673"/>
                    <a:pt x="2620" y="1732"/>
                  </a:cubicBezTo>
                  <a:cubicBezTo>
                    <a:pt x="2620" y="1790"/>
                    <a:pt x="2620" y="1819"/>
                    <a:pt x="2621" y="1819"/>
                  </a:cubicBezTo>
                  <a:cubicBezTo>
                    <a:pt x="2621" y="1819"/>
                    <a:pt x="2622" y="1790"/>
                    <a:pt x="2624" y="1732"/>
                  </a:cubicBezTo>
                  <a:cubicBezTo>
                    <a:pt x="2625" y="1703"/>
                    <a:pt x="2626" y="1688"/>
                    <a:pt x="2627" y="1688"/>
                  </a:cubicBezTo>
                  <a:cubicBezTo>
                    <a:pt x="2628" y="1688"/>
                    <a:pt x="2630" y="1703"/>
                    <a:pt x="2633" y="1732"/>
                  </a:cubicBezTo>
                  <a:cubicBezTo>
                    <a:pt x="2635" y="1763"/>
                    <a:pt x="2635" y="1777"/>
                    <a:pt x="2636" y="1777"/>
                  </a:cubicBezTo>
                  <a:cubicBezTo>
                    <a:pt x="2637" y="1777"/>
                    <a:pt x="2638" y="1763"/>
                    <a:pt x="2639" y="1736"/>
                  </a:cubicBezTo>
                  <a:cubicBezTo>
                    <a:pt x="2642" y="1676"/>
                    <a:pt x="2642" y="1616"/>
                    <a:pt x="2636" y="1557"/>
                  </a:cubicBezTo>
                  <a:cubicBezTo>
                    <a:pt x="2633" y="1557"/>
                    <a:pt x="2633" y="1557"/>
                    <a:pt x="2633" y="1497"/>
                  </a:cubicBezTo>
                  <a:lnTo>
                    <a:pt x="2639" y="1497"/>
                  </a:lnTo>
                  <a:cubicBezTo>
                    <a:pt x="2642" y="1497"/>
                    <a:pt x="2646" y="1497"/>
                    <a:pt x="2652" y="1441"/>
                  </a:cubicBezTo>
                  <a:cubicBezTo>
                    <a:pt x="2657" y="1393"/>
                    <a:pt x="2658" y="1308"/>
                    <a:pt x="2655" y="1308"/>
                  </a:cubicBezTo>
                  <a:lnTo>
                    <a:pt x="2655" y="1308"/>
                  </a:lnTo>
                  <a:cubicBezTo>
                    <a:pt x="2654" y="1308"/>
                    <a:pt x="2653" y="1313"/>
                    <a:pt x="2652" y="1325"/>
                  </a:cubicBezTo>
                  <a:lnTo>
                    <a:pt x="2649" y="1265"/>
                  </a:lnTo>
                  <a:cubicBezTo>
                    <a:pt x="2649" y="1176"/>
                    <a:pt x="2647" y="1131"/>
                    <a:pt x="2646" y="1131"/>
                  </a:cubicBezTo>
                  <a:cubicBezTo>
                    <a:pt x="2644" y="1131"/>
                    <a:pt x="2642" y="1175"/>
                    <a:pt x="2642" y="1262"/>
                  </a:cubicBezTo>
                  <a:cubicBezTo>
                    <a:pt x="2642" y="1361"/>
                    <a:pt x="2642" y="1405"/>
                    <a:pt x="2642" y="1405"/>
                  </a:cubicBezTo>
                  <a:cubicBezTo>
                    <a:pt x="2641" y="1405"/>
                    <a:pt x="2641" y="1375"/>
                    <a:pt x="2639" y="1322"/>
                  </a:cubicBezTo>
                  <a:cubicBezTo>
                    <a:pt x="2639" y="1203"/>
                    <a:pt x="2636" y="1203"/>
                    <a:pt x="2633" y="1203"/>
                  </a:cubicBezTo>
                  <a:cubicBezTo>
                    <a:pt x="2630" y="1203"/>
                    <a:pt x="2630" y="1203"/>
                    <a:pt x="2630" y="1143"/>
                  </a:cubicBezTo>
                  <a:cubicBezTo>
                    <a:pt x="2633" y="1103"/>
                    <a:pt x="2630" y="1065"/>
                    <a:pt x="2624" y="1024"/>
                  </a:cubicBezTo>
                  <a:cubicBezTo>
                    <a:pt x="2620" y="1024"/>
                    <a:pt x="2620" y="1024"/>
                    <a:pt x="2620" y="1084"/>
                  </a:cubicBezTo>
                  <a:cubicBezTo>
                    <a:pt x="2622" y="1108"/>
                    <a:pt x="2621" y="1123"/>
                    <a:pt x="2620" y="1123"/>
                  </a:cubicBezTo>
                  <a:cubicBezTo>
                    <a:pt x="2619" y="1123"/>
                    <a:pt x="2616" y="1094"/>
                    <a:pt x="2614" y="1024"/>
                  </a:cubicBezTo>
                  <a:cubicBezTo>
                    <a:pt x="2613" y="1000"/>
                    <a:pt x="2612" y="985"/>
                    <a:pt x="2612" y="985"/>
                  </a:cubicBezTo>
                  <a:cubicBezTo>
                    <a:pt x="2611" y="985"/>
                    <a:pt x="2611" y="1014"/>
                    <a:pt x="2611" y="1084"/>
                  </a:cubicBezTo>
                  <a:cubicBezTo>
                    <a:pt x="2611" y="1141"/>
                    <a:pt x="2610" y="1170"/>
                    <a:pt x="2608" y="1170"/>
                  </a:cubicBezTo>
                  <a:cubicBezTo>
                    <a:pt x="2606" y="1170"/>
                    <a:pt x="2603" y="1141"/>
                    <a:pt x="2602" y="1081"/>
                  </a:cubicBezTo>
                  <a:lnTo>
                    <a:pt x="2595" y="1081"/>
                  </a:lnTo>
                  <a:cubicBezTo>
                    <a:pt x="2592" y="1118"/>
                    <a:pt x="2592" y="1159"/>
                    <a:pt x="2592" y="1197"/>
                  </a:cubicBezTo>
                  <a:cubicBezTo>
                    <a:pt x="2592" y="1266"/>
                    <a:pt x="2592" y="1295"/>
                    <a:pt x="2592" y="1295"/>
                  </a:cubicBezTo>
                  <a:cubicBezTo>
                    <a:pt x="2591" y="1295"/>
                    <a:pt x="2590" y="1281"/>
                    <a:pt x="2589" y="1256"/>
                  </a:cubicBezTo>
                  <a:cubicBezTo>
                    <a:pt x="2586" y="1197"/>
                    <a:pt x="2586" y="1137"/>
                    <a:pt x="2586" y="1137"/>
                  </a:cubicBezTo>
                  <a:cubicBezTo>
                    <a:pt x="2586" y="1077"/>
                    <a:pt x="2583" y="1077"/>
                    <a:pt x="2580" y="1077"/>
                  </a:cubicBezTo>
                  <a:cubicBezTo>
                    <a:pt x="2577" y="1077"/>
                    <a:pt x="2570" y="1077"/>
                    <a:pt x="2570" y="1137"/>
                  </a:cubicBezTo>
                  <a:lnTo>
                    <a:pt x="2570" y="1077"/>
                  </a:lnTo>
                  <a:cubicBezTo>
                    <a:pt x="2568" y="1077"/>
                    <a:pt x="2568" y="1051"/>
                    <a:pt x="2567" y="1051"/>
                  </a:cubicBezTo>
                  <a:cubicBezTo>
                    <a:pt x="2567" y="1051"/>
                    <a:pt x="2567" y="1058"/>
                    <a:pt x="2567" y="1077"/>
                  </a:cubicBezTo>
                  <a:cubicBezTo>
                    <a:pt x="2567" y="1077"/>
                    <a:pt x="2564" y="1074"/>
                    <a:pt x="2558" y="1015"/>
                  </a:cubicBezTo>
                  <a:cubicBezTo>
                    <a:pt x="2557" y="1004"/>
                    <a:pt x="2555" y="999"/>
                    <a:pt x="2554" y="999"/>
                  </a:cubicBezTo>
                  <a:cubicBezTo>
                    <a:pt x="2549" y="999"/>
                    <a:pt x="2544" y="1094"/>
                    <a:pt x="2552" y="1193"/>
                  </a:cubicBezTo>
                  <a:lnTo>
                    <a:pt x="2548" y="1190"/>
                  </a:lnTo>
                  <a:cubicBezTo>
                    <a:pt x="2545" y="1212"/>
                    <a:pt x="2545" y="1231"/>
                    <a:pt x="2545" y="1250"/>
                  </a:cubicBezTo>
                  <a:cubicBezTo>
                    <a:pt x="2545" y="1309"/>
                    <a:pt x="2542" y="1309"/>
                    <a:pt x="2539" y="1309"/>
                  </a:cubicBezTo>
                  <a:lnTo>
                    <a:pt x="2539" y="1190"/>
                  </a:lnTo>
                  <a:cubicBezTo>
                    <a:pt x="2541" y="1088"/>
                    <a:pt x="2539" y="1024"/>
                    <a:pt x="2537" y="1024"/>
                  </a:cubicBezTo>
                  <a:cubicBezTo>
                    <a:pt x="2536" y="1024"/>
                    <a:pt x="2534" y="1056"/>
                    <a:pt x="2533" y="1131"/>
                  </a:cubicBezTo>
                  <a:lnTo>
                    <a:pt x="2533" y="1071"/>
                  </a:lnTo>
                  <a:cubicBezTo>
                    <a:pt x="2533" y="1041"/>
                    <a:pt x="2532" y="1027"/>
                    <a:pt x="2530" y="1027"/>
                  </a:cubicBezTo>
                  <a:cubicBezTo>
                    <a:pt x="2529" y="1027"/>
                    <a:pt x="2526" y="1041"/>
                    <a:pt x="2523" y="1071"/>
                  </a:cubicBezTo>
                  <a:cubicBezTo>
                    <a:pt x="2523" y="1071"/>
                    <a:pt x="2523" y="1071"/>
                    <a:pt x="2523" y="1071"/>
                  </a:cubicBezTo>
                  <a:cubicBezTo>
                    <a:pt x="2520" y="1071"/>
                    <a:pt x="2517" y="1188"/>
                    <a:pt x="2517" y="1247"/>
                  </a:cubicBezTo>
                  <a:cubicBezTo>
                    <a:pt x="2517" y="1306"/>
                    <a:pt x="2514" y="1306"/>
                    <a:pt x="2514" y="1306"/>
                  </a:cubicBezTo>
                  <a:cubicBezTo>
                    <a:pt x="2511" y="1303"/>
                    <a:pt x="2511" y="1303"/>
                    <a:pt x="2511" y="1247"/>
                  </a:cubicBezTo>
                  <a:cubicBezTo>
                    <a:pt x="2511" y="1187"/>
                    <a:pt x="2509" y="1157"/>
                    <a:pt x="2507" y="1157"/>
                  </a:cubicBezTo>
                  <a:cubicBezTo>
                    <a:pt x="2505" y="1157"/>
                    <a:pt x="2503" y="1186"/>
                    <a:pt x="2501" y="1244"/>
                  </a:cubicBezTo>
                  <a:lnTo>
                    <a:pt x="2501" y="1184"/>
                  </a:lnTo>
                  <a:cubicBezTo>
                    <a:pt x="2501" y="1144"/>
                    <a:pt x="2500" y="1102"/>
                    <a:pt x="2493" y="1102"/>
                  </a:cubicBezTo>
                  <a:cubicBezTo>
                    <a:pt x="2490" y="1102"/>
                    <a:pt x="2487" y="1108"/>
                    <a:pt x="2483" y="1124"/>
                  </a:cubicBezTo>
                  <a:cubicBezTo>
                    <a:pt x="2470" y="1121"/>
                    <a:pt x="2461" y="1121"/>
                    <a:pt x="2461" y="1062"/>
                  </a:cubicBezTo>
                  <a:cubicBezTo>
                    <a:pt x="2461" y="1051"/>
                    <a:pt x="2460" y="1046"/>
                    <a:pt x="2459" y="1046"/>
                  </a:cubicBezTo>
                  <a:cubicBezTo>
                    <a:pt x="2456" y="1046"/>
                    <a:pt x="2447" y="1140"/>
                    <a:pt x="2442" y="1237"/>
                  </a:cubicBezTo>
                  <a:cubicBezTo>
                    <a:pt x="2442" y="1178"/>
                    <a:pt x="2439" y="1178"/>
                    <a:pt x="2432" y="1175"/>
                  </a:cubicBezTo>
                  <a:cubicBezTo>
                    <a:pt x="2423" y="1175"/>
                    <a:pt x="2423" y="1175"/>
                    <a:pt x="2423" y="1115"/>
                  </a:cubicBezTo>
                  <a:cubicBezTo>
                    <a:pt x="2425" y="1056"/>
                    <a:pt x="2425" y="1026"/>
                    <a:pt x="2425" y="1026"/>
                  </a:cubicBezTo>
                  <a:lnTo>
                    <a:pt x="2425" y="1026"/>
                  </a:lnTo>
                  <a:cubicBezTo>
                    <a:pt x="2425" y="1026"/>
                    <a:pt x="2423" y="1056"/>
                    <a:pt x="2420" y="1115"/>
                  </a:cubicBezTo>
                  <a:cubicBezTo>
                    <a:pt x="2419" y="1159"/>
                    <a:pt x="2417" y="1178"/>
                    <a:pt x="2415" y="1178"/>
                  </a:cubicBezTo>
                  <a:cubicBezTo>
                    <a:pt x="2411" y="1178"/>
                    <a:pt x="2407" y="1127"/>
                    <a:pt x="2407" y="1052"/>
                  </a:cubicBezTo>
                  <a:cubicBezTo>
                    <a:pt x="2407" y="996"/>
                    <a:pt x="2404" y="993"/>
                    <a:pt x="2398" y="993"/>
                  </a:cubicBezTo>
                  <a:cubicBezTo>
                    <a:pt x="2395" y="1041"/>
                    <a:pt x="2391" y="1050"/>
                    <a:pt x="2386" y="1050"/>
                  </a:cubicBezTo>
                  <a:cubicBezTo>
                    <a:pt x="2385" y="1050"/>
                    <a:pt x="2383" y="1050"/>
                    <a:pt x="2382" y="1049"/>
                  </a:cubicBezTo>
                  <a:cubicBezTo>
                    <a:pt x="2373" y="1049"/>
                    <a:pt x="2373" y="1049"/>
                    <a:pt x="2373" y="1168"/>
                  </a:cubicBezTo>
                  <a:cubicBezTo>
                    <a:pt x="2373" y="1284"/>
                    <a:pt x="2370" y="1284"/>
                    <a:pt x="2363" y="1284"/>
                  </a:cubicBezTo>
                  <a:cubicBezTo>
                    <a:pt x="2360" y="1284"/>
                    <a:pt x="2357" y="1284"/>
                    <a:pt x="2357" y="1225"/>
                  </a:cubicBezTo>
                  <a:cubicBezTo>
                    <a:pt x="2357" y="1203"/>
                    <a:pt x="2357" y="1184"/>
                    <a:pt x="2351" y="1165"/>
                  </a:cubicBezTo>
                  <a:cubicBezTo>
                    <a:pt x="2348" y="1162"/>
                    <a:pt x="2345" y="1162"/>
                    <a:pt x="2348" y="1103"/>
                  </a:cubicBezTo>
                  <a:cubicBezTo>
                    <a:pt x="2348" y="1103"/>
                    <a:pt x="2345" y="1043"/>
                    <a:pt x="2338" y="1043"/>
                  </a:cubicBezTo>
                  <a:cubicBezTo>
                    <a:pt x="2332" y="1043"/>
                    <a:pt x="2326" y="1043"/>
                    <a:pt x="2326" y="983"/>
                  </a:cubicBezTo>
                  <a:cubicBezTo>
                    <a:pt x="2323" y="983"/>
                    <a:pt x="2323" y="983"/>
                    <a:pt x="2323" y="1043"/>
                  </a:cubicBezTo>
                  <a:cubicBezTo>
                    <a:pt x="2323" y="1083"/>
                    <a:pt x="2321" y="1124"/>
                    <a:pt x="2316" y="1124"/>
                  </a:cubicBezTo>
                  <a:cubicBezTo>
                    <a:pt x="2314" y="1124"/>
                    <a:pt x="2311" y="1117"/>
                    <a:pt x="2307" y="1099"/>
                  </a:cubicBezTo>
                  <a:cubicBezTo>
                    <a:pt x="2306" y="1099"/>
                    <a:pt x="2305" y="1098"/>
                    <a:pt x="2303" y="1098"/>
                  </a:cubicBezTo>
                  <a:cubicBezTo>
                    <a:pt x="2298" y="1098"/>
                    <a:pt x="2291" y="1107"/>
                    <a:pt x="2291" y="1156"/>
                  </a:cubicBezTo>
                  <a:cubicBezTo>
                    <a:pt x="2288" y="1156"/>
                    <a:pt x="2288" y="1156"/>
                    <a:pt x="2288" y="1096"/>
                  </a:cubicBezTo>
                  <a:cubicBezTo>
                    <a:pt x="2288" y="1036"/>
                    <a:pt x="2287" y="1007"/>
                    <a:pt x="2284" y="1007"/>
                  </a:cubicBezTo>
                  <a:cubicBezTo>
                    <a:pt x="2282" y="1007"/>
                    <a:pt x="2279" y="1036"/>
                    <a:pt x="2276" y="1093"/>
                  </a:cubicBezTo>
                  <a:cubicBezTo>
                    <a:pt x="2276" y="1123"/>
                    <a:pt x="2275" y="1138"/>
                    <a:pt x="2274" y="1138"/>
                  </a:cubicBezTo>
                  <a:cubicBezTo>
                    <a:pt x="2273" y="1138"/>
                    <a:pt x="2271" y="1123"/>
                    <a:pt x="2269" y="1093"/>
                  </a:cubicBezTo>
                  <a:cubicBezTo>
                    <a:pt x="2269" y="1093"/>
                    <a:pt x="2266" y="1093"/>
                    <a:pt x="2263" y="1153"/>
                  </a:cubicBezTo>
                  <a:cubicBezTo>
                    <a:pt x="2262" y="1180"/>
                    <a:pt x="2261" y="1195"/>
                    <a:pt x="2260" y="1195"/>
                  </a:cubicBezTo>
                  <a:cubicBezTo>
                    <a:pt x="2259" y="1195"/>
                    <a:pt x="2257" y="1180"/>
                    <a:pt x="2254" y="1150"/>
                  </a:cubicBezTo>
                  <a:cubicBezTo>
                    <a:pt x="2254" y="1090"/>
                    <a:pt x="2251" y="1090"/>
                    <a:pt x="2248" y="1090"/>
                  </a:cubicBezTo>
                  <a:cubicBezTo>
                    <a:pt x="2245" y="1118"/>
                    <a:pt x="2235" y="1132"/>
                    <a:pt x="2226" y="1132"/>
                  </a:cubicBezTo>
                  <a:cubicBezTo>
                    <a:pt x="2216" y="1132"/>
                    <a:pt x="2205" y="1115"/>
                    <a:pt x="2204" y="1084"/>
                  </a:cubicBezTo>
                  <a:cubicBezTo>
                    <a:pt x="2201" y="1143"/>
                    <a:pt x="2201" y="1143"/>
                    <a:pt x="2197" y="1143"/>
                  </a:cubicBezTo>
                  <a:cubicBezTo>
                    <a:pt x="2196" y="1097"/>
                    <a:pt x="2195" y="1077"/>
                    <a:pt x="2194" y="1077"/>
                  </a:cubicBezTo>
                  <a:cubicBezTo>
                    <a:pt x="2192" y="1077"/>
                    <a:pt x="2191" y="1127"/>
                    <a:pt x="2191" y="1200"/>
                  </a:cubicBezTo>
                  <a:lnTo>
                    <a:pt x="2197" y="1200"/>
                  </a:lnTo>
                  <a:cubicBezTo>
                    <a:pt x="2197" y="1253"/>
                    <a:pt x="2195" y="1283"/>
                    <a:pt x="2193" y="1283"/>
                  </a:cubicBezTo>
                  <a:cubicBezTo>
                    <a:pt x="2191" y="1283"/>
                    <a:pt x="2188" y="1238"/>
                    <a:pt x="2188" y="1140"/>
                  </a:cubicBezTo>
                  <a:cubicBezTo>
                    <a:pt x="2186" y="1081"/>
                    <a:pt x="2186" y="1051"/>
                    <a:pt x="2185" y="1051"/>
                  </a:cubicBezTo>
                  <a:cubicBezTo>
                    <a:pt x="2184" y="1051"/>
                    <a:pt x="2183" y="1081"/>
                    <a:pt x="2182" y="1140"/>
                  </a:cubicBezTo>
                  <a:cubicBezTo>
                    <a:pt x="2180" y="1198"/>
                    <a:pt x="2179" y="1227"/>
                    <a:pt x="2177" y="1227"/>
                  </a:cubicBezTo>
                  <a:cubicBezTo>
                    <a:pt x="2175" y="1227"/>
                    <a:pt x="2174" y="1197"/>
                    <a:pt x="2172" y="1137"/>
                  </a:cubicBezTo>
                  <a:cubicBezTo>
                    <a:pt x="2172" y="1079"/>
                    <a:pt x="2172" y="1050"/>
                    <a:pt x="2172" y="1050"/>
                  </a:cubicBezTo>
                  <a:cubicBezTo>
                    <a:pt x="2172" y="1050"/>
                    <a:pt x="2171" y="1079"/>
                    <a:pt x="2169" y="1137"/>
                  </a:cubicBezTo>
                  <a:cubicBezTo>
                    <a:pt x="2166" y="1269"/>
                    <a:pt x="2161" y="1345"/>
                    <a:pt x="2158" y="1345"/>
                  </a:cubicBezTo>
                  <a:cubicBezTo>
                    <a:pt x="2155" y="1345"/>
                    <a:pt x="2154" y="1298"/>
                    <a:pt x="2154" y="1193"/>
                  </a:cubicBezTo>
                  <a:cubicBezTo>
                    <a:pt x="2157" y="1137"/>
                    <a:pt x="2154" y="1074"/>
                    <a:pt x="2147" y="1018"/>
                  </a:cubicBezTo>
                  <a:cubicBezTo>
                    <a:pt x="2144" y="1056"/>
                    <a:pt x="2141" y="1096"/>
                    <a:pt x="2144" y="1134"/>
                  </a:cubicBezTo>
                  <a:cubicBezTo>
                    <a:pt x="2146" y="1193"/>
                    <a:pt x="2146" y="1223"/>
                    <a:pt x="2145" y="1223"/>
                  </a:cubicBezTo>
                  <a:cubicBezTo>
                    <a:pt x="2143" y="1223"/>
                    <a:pt x="2141" y="1193"/>
                    <a:pt x="2138" y="1134"/>
                  </a:cubicBezTo>
                  <a:cubicBezTo>
                    <a:pt x="2133" y="1035"/>
                    <a:pt x="2128" y="991"/>
                    <a:pt x="2124" y="991"/>
                  </a:cubicBezTo>
                  <a:cubicBezTo>
                    <a:pt x="2121" y="991"/>
                    <a:pt x="2117" y="1019"/>
                    <a:pt x="2113" y="1071"/>
                  </a:cubicBezTo>
                  <a:cubicBezTo>
                    <a:pt x="2107" y="1129"/>
                    <a:pt x="2101" y="1158"/>
                    <a:pt x="2098" y="1158"/>
                  </a:cubicBezTo>
                  <a:cubicBezTo>
                    <a:pt x="2096" y="1158"/>
                    <a:pt x="2096" y="1128"/>
                    <a:pt x="2100" y="1068"/>
                  </a:cubicBezTo>
                  <a:cubicBezTo>
                    <a:pt x="2104" y="1000"/>
                    <a:pt x="2105" y="972"/>
                    <a:pt x="2105" y="972"/>
                  </a:cubicBezTo>
                  <a:lnTo>
                    <a:pt x="2105" y="972"/>
                  </a:lnTo>
                  <a:cubicBezTo>
                    <a:pt x="2104" y="972"/>
                    <a:pt x="2103" y="985"/>
                    <a:pt x="2100" y="1009"/>
                  </a:cubicBezTo>
                  <a:lnTo>
                    <a:pt x="2085" y="1009"/>
                  </a:lnTo>
                  <a:cubicBezTo>
                    <a:pt x="2080" y="1034"/>
                    <a:pt x="2078" y="1060"/>
                    <a:pt x="2077" y="1087"/>
                  </a:cubicBezTo>
                  <a:lnTo>
                    <a:pt x="2077" y="1087"/>
                  </a:lnTo>
                  <a:cubicBezTo>
                    <a:pt x="2075" y="1034"/>
                    <a:pt x="2073" y="1000"/>
                    <a:pt x="2070" y="1000"/>
                  </a:cubicBezTo>
                  <a:cubicBezTo>
                    <a:pt x="2067" y="1000"/>
                    <a:pt x="2065" y="1019"/>
                    <a:pt x="2063" y="1065"/>
                  </a:cubicBezTo>
                  <a:lnTo>
                    <a:pt x="2056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3" y="1104"/>
                    <a:pt x="2041" y="1062"/>
                  </a:cubicBezTo>
                  <a:cubicBezTo>
                    <a:pt x="2038" y="1019"/>
                    <a:pt x="2036" y="976"/>
                    <a:pt x="2035" y="976"/>
                  </a:cubicBezTo>
                  <a:cubicBezTo>
                    <a:pt x="2035" y="976"/>
                    <a:pt x="2034" y="983"/>
                    <a:pt x="2034" y="999"/>
                  </a:cubicBezTo>
                  <a:cubicBezTo>
                    <a:pt x="2034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3" y="1200"/>
                  </a:cubicBezTo>
                  <a:cubicBezTo>
                    <a:pt x="2021" y="1200"/>
                    <a:pt x="2020" y="1159"/>
                    <a:pt x="2022" y="1118"/>
                  </a:cubicBezTo>
                  <a:cubicBezTo>
                    <a:pt x="2022" y="1077"/>
                    <a:pt x="2019" y="1037"/>
                    <a:pt x="2016" y="999"/>
                  </a:cubicBezTo>
                  <a:cubicBezTo>
                    <a:pt x="2015" y="999"/>
                    <a:pt x="2014" y="998"/>
                    <a:pt x="2014" y="998"/>
                  </a:cubicBezTo>
                  <a:cubicBezTo>
                    <a:pt x="2010" y="998"/>
                    <a:pt x="2006" y="1007"/>
                    <a:pt x="2006" y="1056"/>
                  </a:cubicBezTo>
                  <a:cubicBezTo>
                    <a:pt x="2006" y="1085"/>
                    <a:pt x="2002" y="1099"/>
                    <a:pt x="1997" y="1099"/>
                  </a:cubicBezTo>
                  <a:cubicBezTo>
                    <a:pt x="1992" y="1099"/>
                    <a:pt x="1986" y="1083"/>
                    <a:pt x="1984" y="1052"/>
                  </a:cubicBezTo>
                  <a:lnTo>
                    <a:pt x="1978" y="1052"/>
                  </a:lnTo>
                  <a:cubicBezTo>
                    <a:pt x="1975" y="1052"/>
                    <a:pt x="1972" y="1109"/>
                    <a:pt x="1969" y="1109"/>
                  </a:cubicBezTo>
                  <a:cubicBezTo>
                    <a:pt x="1969" y="1109"/>
                    <a:pt x="1965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5" y="1166"/>
                    <a:pt x="1954" y="1195"/>
                    <a:pt x="1953" y="1195"/>
                  </a:cubicBezTo>
                  <a:cubicBezTo>
                    <a:pt x="1952" y="1195"/>
                    <a:pt x="1951" y="1166"/>
                    <a:pt x="1950" y="1106"/>
                  </a:cubicBezTo>
                  <a:cubicBezTo>
                    <a:pt x="1950" y="1048"/>
                    <a:pt x="1950" y="1019"/>
                    <a:pt x="1949" y="1019"/>
                  </a:cubicBezTo>
                  <a:cubicBezTo>
                    <a:pt x="1949" y="1019"/>
                    <a:pt x="1948" y="1048"/>
                    <a:pt x="1947" y="1106"/>
                  </a:cubicBezTo>
                  <a:cubicBezTo>
                    <a:pt x="1945" y="1135"/>
                    <a:pt x="1944" y="1150"/>
                    <a:pt x="1944" y="1150"/>
                  </a:cubicBezTo>
                  <a:cubicBezTo>
                    <a:pt x="1943" y="1150"/>
                    <a:pt x="1942" y="1135"/>
                    <a:pt x="1940" y="1106"/>
                  </a:cubicBezTo>
                  <a:cubicBezTo>
                    <a:pt x="1940" y="1076"/>
                    <a:pt x="1940" y="1061"/>
                    <a:pt x="1939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1" y="1227"/>
                    <a:pt x="1928" y="1227"/>
                  </a:cubicBezTo>
                  <a:cubicBezTo>
                    <a:pt x="1926" y="1227"/>
                    <a:pt x="1925" y="1208"/>
                    <a:pt x="1925" y="1162"/>
                  </a:cubicBezTo>
                  <a:cubicBezTo>
                    <a:pt x="1925" y="1162"/>
                    <a:pt x="1922" y="1162"/>
                    <a:pt x="1918" y="1222"/>
                  </a:cubicBezTo>
                  <a:cubicBezTo>
                    <a:pt x="1917" y="1280"/>
                    <a:pt x="1916" y="1309"/>
                    <a:pt x="1916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4" y="1162"/>
                    <a:pt x="1912" y="1132"/>
                    <a:pt x="1911" y="1132"/>
                  </a:cubicBezTo>
                  <a:cubicBezTo>
                    <a:pt x="1909" y="1132"/>
                    <a:pt x="1908" y="1161"/>
                    <a:pt x="1906" y="1218"/>
                  </a:cubicBezTo>
                  <a:cubicBezTo>
                    <a:pt x="1906" y="1218"/>
                    <a:pt x="1905" y="1245"/>
                    <a:pt x="1903" y="1245"/>
                  </a:cubicBezTo>
                  <a:cubicBezTo>
                    <a:pt x="1902" y="1245"/>
                    <a:pt x="1901" y="1238"/>
                    <a:pt x="1900" y="1218"/>
                  </a:cubicBezTo>
                  <a:cubicBezTo>
                    <a:pt x="1896" y="1184"/>
                    <a:pt x="1888" y="1148"/>
                    <a:pt x="1883" y="1148"/>
                  </a:cubicBezTo>
                  <a:cubicBezTo>
                    <a:pt x="1879" y="1148"/>
                    <a:pt x="1876" y="1166"/>
                    <a:pt x="1878" y="1215"/>
                  </a:cubicBezTo>
                  <a:lnTo>
                    <a:pt x="1871" y="1215"/>
                  </a:lnTo>
                  <a:cubicBezTo>
                    <a:pt x="1868" y="1184"/>
                    <a:pt x="1866" y="1168"/>
                    <a:pt x="1864" y="1168"/>
                  </a:cubicBezTo>
                  <a:cubicBezTo>
                    <a:pt x="1862" y="1168"/>
                    <a:pt x="1860" y="1183"/>
                    <a:pt x="1859" y="1212"/>
                  </a:cubicBezTo>
                  <a:lnTo>
                    <a:pt x="1856" y="1272"/>
                  </a:lnTo>
                  <a:cubicBezTo>
                    <a:pt x="1856" y="1231"/>
                    <a:pt x="1856" y="1190"/>
                    <a:pt x="1850" y="1153"/>
                  </a:cubicBezTo>
                  <a:cubicBezTo>
                    <a:pt x="1846" y="1153"/>
                    <a:pt x="1846" y="1153"/>
                    <a:pt x="1846" y="1212"/>
                  </a:cubicBezTo>
                  <a:cubicBezTo>
                    <a:pt x="1849" y="1266"/>
                    <a:pt x="1847" y="1269"/>
                    <a:pt x="1844" y="1269"/>
                  </a:cubicBezTo>
                  <a:cubicBezTo>
                    <a:pt x="1844" y="1269"/>
                    <a:pt x="1844" y="1269"/>
                    <a:pt x="1843" y="1269"/>
                  </a:cubicBezTo>
                  <a:cubicBezTo>
                    <a:pt x="1837" y="1231"/>
                    <a:pt x="1834" y="1190"/>
                    <a:pt x="1837" y="1150"/>
                  </a:cubicBezTo>
                  <a:lnTo>
                    <a:pt x="1834" y="1150"/>
                  </a:lnTo>
                  <a:cubicBezTo>
                    <a:pt x="1834" y="1219"/>
                    <a:pt x="1833" y="1248"/>
                    <a:pt x="1832" y="1248"/>
                  </a:cubicBezTo>
                  <a:cubicBezTo>
                    <a:pt x="1831" y="1248"/>
                    <a:pt x="1831" y="1234"/>
                    <a:pt x="1831" y="1209"/>
                  </a:cubicBezTo>
                  <a:cubicBezTo>
                    <a:pt x="1828" y="1150"/>
                    <a:pt x="1824" y="1150"/>
                    <a:pt x="1821" y="1150"/>
                  </a:cubicBezTo>
                  <a:cubicBezTo>
                    <a:pt x="1821" y="1168"/>
                    <a:pt x="1821" y="1174"/>
                    <a:pt x="1821" y="1174"/>
                  </a:cubicBezTo>
                  <a:cubicBezTo>
                    <a:pt x="1820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20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9" y="1146"/>
                    <a:pt x="1806" y="1146"/>
                    <a:pt x="1809" y="1206"/>
                  </a:cubicBezTo>
                  <a:cubicBezTo>
                    <a:pt x="1812" y="1244"/>
                    <a:pt x="1809" y="1284"/>
                    <a:pt x="1806" y="1322"/>
                  </a:cubicBezTo>
                  <a:cubicBezTo>
                    <a:pt x="1809" y="1284"/>
                    <a:pt x="1806" y="1244"/>
                    <a:pt x="1803" y="1203"/>
                  </a:cubicBezTo>
                  <a:cubicBezTo>
                    <a:pt x="1799" y="1184"/>
                    <a:pt x="1799" y="1165"/>
                    <a:pt x="1799" y="1143"/>
                  </a:cubicBezTo>
                  <a:cubicBezTo>
                    <a:pt x="1801" y="1094"/>
                    <a:pt x="1799" y="1076"/>
                    <a:pt x="1797" y="1076"/>
                  </a:cubicBezTo>
                  <a:cubicBezTo>
                    <a:pt x="1794" y="1076"/>
                    <a:pt x="1789" y="1109"/>
                    <a:pt x="1787" y="1143"/>
                  </a:cubicBezTo>
                  <a:cubicBezTo>
                    <a:pt x="1784" y="1201"/>
                    <a:pt x="1781" y="1230"/>
                    <a:pt x="1780" y="1230"/>
                  </a:cubicBezTo>
                  <a:cubicBezTo>
                    <a:pt x="1778" y="1230"/>
                    <a:pt x="1777" y="1200"/>
                    <a:pt x="1777" y="1140"/>
                  </a:cubicBezTo>
                  <a:cubicBezTo>
                    <a:pt x="1777" y="1108"/>
                    <a:pt x="1777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9" y="1121"/>
                    <a:pt x="1756" y="1149"/>
                    <a:pt x="1752" y="1197"/>
                  </a:cubicBezTo>
                  <a:cubicBezTo>
                    <a:pt x="1749" y="1226"/>
                    <a:pt x="1748" y="1241"/>
                    <a:pt x="1747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3" y="1137"/>
                    <a:pt x="1734" y="1134"/>
                  </a:cubicBezTo>
                  <a:cubicBezTo>
                    <a:pt x="1724" y="1134"/>
                    <a:pt x="1721" y="1134"/>
                    <a:pt x="1721" y="1193"/>
                  </a:cubicBezTo>
                  <a:cubicBezTo>
                    <a:pt x="1721" y="1193"/>
                    <a:pt x="1718" y="1193"/>
                    <a:pt x="1715" y="1190"/>
                  </a:cubicBezTo>
                  <a:cubicBezTo>
                    <a:pt x="1714" y="1146"/>
                    <a:pt x="1712" y="1127"/>
                    <a:pt x="1711" y="1127"/>
                  </a:cubicBezTo>
                  <a:cubicBezTo>
                    <a:pt x="1708" y="1127"/>
                    <a:pt x="1707" y="1176"/>
                    <a:pt x="1709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6" y="1131"/>
                    <a:pt x="1671" y="1128"/>
                  </a:cubicBezTo>
                  <a:cubicBezTo>
                    <a:pt x="1666" y="1126"/>
                    <a:pt x="1661" y="1125"/>
                    <a:pt x="1658" y="1125"/>
                  </a:cubicBezTo>
                  <a:cubicBezTo>
                    <a:pt x="1642" y="1125"/>
                    <a:pt x="1640" y="1144"/>
                    <a:pt x="1640" y="1240"/>
                  </a:cubicBezTo>
                  <a:cubicBezTo>
                    <a:pt x="1638" y="1298"/>
                    <a:pt x="1636" y="1327"/>
                    <a:pt x="1635" y="1327"/>
                  </a:cubicBezTo>
                  <a:cubicBezTo>
                    <a:pt x="1634" y="1327"/>
                    <a:pt x="1633" y="1298"/>
                    <a:pt x="1633" y="1240"/>
                  </a:cubicBezTo>
                  <a:cubicBezTo>
                    <a:pt x="1633" y="1198"/>
                    <a:pt x="1632" y="1156"/>
                    <a:pt x="1631" y="1156"/>
                  </a:cubicBezTo>
                  <a:cubicBezTo>
                    <a:pt x="1630" y="1156"/>
                    <a:pt x="1630" y="1163"/>
                    <a:pt x="1630" y="1181"/>
                  </a:cubicBezTo>
                  <a:cubicBezTo>
                    <a:pt x="1630" y="1181"/>
                    <a:pt x="1624" y="1178"/>
                    <a:pt x="1621" y="1118"/>
                  </a:cubicBezTo>
                  <a:cubicBezTo>
                    <a:pt x="1617" y="1068"/>
                    <a:pt x="1614" y="1049"/>
                    <a:pt x="1612" y="1049"/>
                  </a:cubicBezTo>
                  <a:cubicBezTo>
                    <a:pt x="1609" y="1049"/>
                    <a:pt x="1608" y="1084"/>
                    <a:pt x="1608" y="1118"/>
                  </a:cubicBezTo>
                  <a:cubicBezTo>
                    <a:pt x="1610" y="1169"/>
                    <a:pt x="1610" y="1187"/>
                    <a:pt x="1609" y="1187"/>
                  </a:cubicBezTo>
                  <a:cubicBezTo>
                    <a:pt x="1609" y="1187"/>
                    <a:pt x="1607" y="1153"/>
                    <a:pt x="1605" y="1118"/>
                  </a:cubicBezTo>
                  <a:cubicBezTo>
                    <a:pt x="1603" y="1076"/>
                    <a:pt x="1601" y="1033"/>
                    <a:pt x="1600" y="1033"/>
                  </a:cubicBezTo>
                  <a:cubicBezTo>
                    <a:pt x="1599" y="1033"/>
                    <a:pt x="1599" y="1040"/>
                    <a:pt x="1599" y="1056"/>
                  </a:cubicBezTo>
                  <a:cubicBezTo>
                    <a:pt x="1597" y="1089"/>
                    <a:pt x="1590" y="1122"/>
                    <a:pt x="1585" y="1122"/>
                  </a:cubicBezTo>
                  <a:cubicBezTo>
                    <a:pt x="1580" y="1122"/>
                    <a:pt x="1577" y="1104"/>
                    <a:pt x="1577" y="1052"/>
                  </a:cubicBezTo>
                  <a:lnTo>
                    <a:pt x="1571" y="1052"/>
                  </a:lnTo>
                  <a:cubicBezTo>
                    <a:pt x="1571" y="1101"/>
                    <a:pt x="1566" y="1110"/>
                    <a:pt x="1562" y="1110"/>
                  </a:cubicBezTo>
                  <a:cubicBezTo>
                    <a:pt x="1560" y="1110"/>
                    <a:pt x="1559" y="1109"/>
                    <a:pt x="1558" y="1109"/>
                  </a:cubicBezTo>
                  <a:cubicBezTo>
                    <a:pt x="1552" y="1109"/>
                    <a:pt x="1549" y="1109"/>
                    <a:pt x="1549" y="1049"/>
                  </a:cubicBezTo>
                  <a:cubicBezTo>
                    <a:pt x="1550" y="1019"/>
                    <a:pt x="1550" y="1005"/>
                    <a:pt x="1549" y="1005"/>
                  </a:cubicBezTo>
                  <a:lnTo>
                    <a:pt x="1549" y="1005"/>
                  </a:lnTo>
                  <a:cubicBezTo>
                    <a:pt x="1548" y="1005"/>
                    <a:pt x="1546" y="1019"/>
                    <a:pt x="1542" y="1049"/>
                  </a:cubicBezTo>
                  <a:cubicBezTo>
                    <a:pt x="1539" y="1049"/>
                    <a:pt x="1536" y="1165"/>
                    <a:pt x="1533" y="1165"/>
                  </a:cubicBezTo>
                  <a:cubicBezTo>
                    <a:pt x="1536" y="1206"/>
                    <a:pt x="1533" y="1244"/>
                    <a:pt x="1527" y="1284"/>
                  </a:cubicBezTo>
                  <a:lnTo>
                    <a:pt x="1527" y="1225"/>
                  </a:lnTo>
                  <a:lnTo>
                    <a:pt x="1527" y="1106"/>
                  </a:lnTo>
                  <a:cubicBezTo>
                    <a:pt x="1524" y="1106"/>
                    <a:pt x="1520" y="1106"/>
                    <a:pt x="1520" y="1165"/>
                  </a:cubicBezTo>
                  <a:cubicBezTo>
                    <a:pt x="1517" y="1106"/>
                    <a:pt x="1514" y="1106"/>
                    <a:pt x="1508" y="1103"/>
                  </a:cubicBezTo>
                  <a:cubicBezTo>
                    <a:pt x="1502" y="1103"/>
                    <a:pt x="1495" y="1103"/>
                    <a:pt x="1492" y="1159"/>
                  </a:cubicBezTo>
                  <a:cubicBezTo>
                    <a:pt x="1491" y="1100"/>
                    <a:pt x="1485" y="1070"/>
                    <a:pt x="1480" y="1070"/>
                  </a:cubicBezTo>
                  <a:cubicBezTo>
                    <a:pt x="1474" y="1070"/>
                    <a:pt x="1469" y="1099"/>
                    <a:pt x="1467" y="1156"/>
                  </a:cubicBezTo>
                  <a:cubicBezTo>
                    <a:pt x="1467" y="1186"/>
                    <a:pt x="1466" y="1200"/>
                    <a:pt x="1465" y="1200"/>
                  </a:cubicBezTo>
                  <a:cubicBezTo>
                    <a:pt x="1464" y="1200"/>
                    <a:pt x="1463" y="1186"/>
                    <a:pt x="1461" y="1156"/>
                  </a:cubicBezTo>
                  <a:cubicBezTo>
                    <a:pt x="1459" y="1126"/>
                    <a:pt x="1459" y="1111"/>
                    <a:pt x="1458" y="1111"/>
                  </a:cubicBezTo>
                  <a:cubicBezTo>
                    <a:pt x="1457" y="1111"/>
                    <a:pt x="1456" y="1126"/>
                    <a:pt x="1455" y="1156"/>
                  </a:cubicBezTo>
                  <a:cubicBezTo>
                    <a:pt x="1454" y="1172"/>
                    <a:pt x="1453" y="1178"/>
                    <a:pt x="1452" y="1178"/>
                  </a:cubicBezTo>
                  <a:cubicBezTo>
                    <a:pt x="1450" y="1178"/>
                    <a:pt x="1448" y="1136"/>
                    <a:pt x="1445" y="1093"/>
                  </a:cubicBezTo>
                  <a:cubicBezTo>
                    <a:pt x="1443" y="1025"/>
                    <a:pt x="1442" y="995"/>
                    <a:pt x="1440" y="995"/>
                  </a:cubicBezTo>
                  <a:cubicBezTo>
                    <a:pt x="1438" y="995"/>
                    <a:pt x="1437" y="1009"/>
                    <a:pt x="1436" y="1034"/>
                  </a:cubicBezTo>
                  <a:cubicBezTo>
                    <a:pt x="1430" y="1087"/>
                    <a:pt x="1425" y="1090"/>
                    <a:pt x="1421" y="1090"/>
                  </a:cubicBezTo>
                  <a:cubicBezTo>
                    <a:pt x="1421" y="1090"/>
                    <a:pt x="1421" y="1090"/>
                    <a:pt x="1420" y="1090"/>
                  </a:cubicBezTo>
                  <a:cubicBezTo>
                    <a:pt x="1414" y="1131"/>
                    <a:pt x="1411" y="1168"/>
                    <a:pt x="1414" y="1209"/>
                  </a:cubicBezTo>
                  <a:cubicBezTo>
                    <a:pt x="1414" y="1269"/>
                    <a:pt x="1411" y="1325"/>
                    <a:pt x="1411" y="1325"/>
                  </a:cubicBezTo>
                  <a:cubicBezTo>
                    <a:pt x="1409" y="1345"/>
                    <a:pt x="1407" y="1351"/>
                    <a:pt x="1407" y="1351"/>
                  </a:cubicBezTo>
                  <a:cubicBezTo>
                    <a:pt x="1405" y="1351"/>
                    <a:pt x="1406" y="1325"/>
                    <a:pt x="1408" y="1325"/>
                  </a:cubicBezTo>
                  <a:cubicBezTo>
                    <a:pt x="1414" y="1287"/>
                    <a:pt x="1414" y="1247"/>
                    <a:pt x="1408" y="1206"/>
                  </a:cubicBezTo>
                  <a:cubicBezTo>
                    <a:pt x="1405" y="1146"/>
                    <a:pt x="1398" y="1146"/>
                    <a:pt x="1395" y="1146"/>
                  </a:cubicBezTo>
                  <a:cubicBezTo>
                    <a:pt x="1392" y="1146"/>
                    <a:pt x="1386" y="1146"/>
                    <a:pt x="1383" y="1143"/>
                  </a:cubicBezTo>
                  <a:cubicBezTo>
                    <a:pt x="1378" y="1113"/>
                    <a:pt x="1375" y="1099"/>
                    <a:pt x="1373" y="1099"/>
                  </a:cubicBezTo>
                  <a:cubicBezTo>
                    <a:pt x="1371" y="1099"/>
                    <a:pt x="1370" y="1113"/>
                    <a:pt x="1370" y="1143"/>
                  </a:cubicBezTo>
                  <a:lnTo>
                    <a:pt x="1370" y="1203"/>
                  </a:lnTo>
                  <a:cubicBezTo>
                    <a:pt x="1368" y="1142"/>
                    <a:pt x="1359" y="1110"/>
                    <a:pt x="1349" y="1110"/>
                  </a:cubicBezTo>
                  <a:cubicBezTo>
                    <a:pt x="1340" y="1110"/>
                    <a:pt x="1331" y="1139"/>
                    <a:pt x="1329" y="1197"/>
                  </a:cubicBezTo>
                  <a:lnTo>
                    <a:pt x="1329" y="1137"/>
                  </a:lnTo>
                  <a:cubicBezTo>
                    <a:pt x="1329" y="1077"/>
                    <a:pt x="1326" y="1077"/>
                    <a:pt x="1320" y="1077"/>
                  </a:cubicBezTo>
                  <a:cubicBezTo>
                    <a:pt x="1317" y="1077"/>
                    <a:pt x="1304" y="1134"/>
                    <a:pt x="1295" y="1134"/>
                  </a:cubicBezTo>
                  <a:cubicBezTo>
                    <a:pt x="1292" y="1133"/>
                    <a:pt x="1290" y="1133"/>
                    <a:pt x="1288" y="1133"/>
                  </a:cubicBezTo>
                  <a:cubicBezTo>
                    <a:pt x="1279" y="1133"/>
                    <a:pt x="1273" y="1141"/>
                    <a:pt x="1273" y="1187"/>
                  </a:cubicBezTo>
                  <a:cubicBezTo>
                    <a:pt x="1270" y="1187"/>
                    <a:pt x="1270" y="1187"/>
                    <a:pt x="1270" y="1128"/>
                  </a:cubicBezTo>
                  <a:cubicBezTo>
                    <a:pt x="1273" y="1071"/>
                    <a:pt x="1270" y="1071"/>
                    <a:pt x="1267" y="1068"/>
                  </a:cubicBezTo>
                  <a:cubicBezTo>
                    <a:pt x="1264" y="1109"/>
                    <a:pt x="1264" y="1146"/>
                    <a:pt x="1264" y="1187"/>
                  </a:cubicBezTo>
                  <a:cubicBezTo>
                    <a:pt x="1264" y="1217"/>
                    <a:pt x="1263" y="1232"/>
                    <a:pt x="1261" y="1232"/>
                  </a:cubicBezTo>
                  <a:cubicBezTo>
                    <a:pt x="1260" y="1232"/>
                    <a:pt x="1257" y="1217"/>
                    <a:pt x="1254" y="1187"/>
                  </a:cubicBezTo>
                  <a:cubicBezTo>
                    <a:pt x="1251" y="1155"/>
                    <a:pt x="1246" y="1139"/>
                    <a:pt x="1241" y="1139"/>
                  </a:cubicBezTo>
                  <a:cubicBezTo>
                    <a:pt x="1237" y="1139"/>
                    <a:pt x="1232" y="1153"/>
                    <a:pt x="1229" y="1181"/>
                  </a:cubicBezTo>
                  <a:cubicBezTo>
                    <a:pt x="1226" y="1181"/>
                    <a:pt x="1223" y="1181"/>
                    <a:pt x="1223" y="1121"/>
                  </a:cubicBezTo>
                  <a:cubicBezTo>
                    <a:pt x="1221" y="1087"/>
                    <a:pt x="1218" y="1053"/>
                    <a:pt x="1215" y="1053"/>
                  </a:cubicBezTo>
                  <a:cubicBezTo>
                    <a:pt x="1212" y="1053"/>
                    <a:pt x="1210" y="1071"/>
                    <a:pt x="1207" y="1121"/>
                  </a:cubicBezTo>
                  <a:cubicBezTo>
                    <a:pt x="1204" y="1118"/>
                    <a:pt x="1204" y="1118"/>
                    <a:pt x="1204" y="1062"/>
                  </a:cubicBezTo>
                  <a:cubicBezTo>
                    <a:pt x="1202" y="1027"/>
                    <a:pt x="1201" y="992"/>
                    <a:pt x="1200" y="992"/>
                  </a:cubicBezTo>
                  <a:cubicBezTo>
                    <a:pt x="1200" y="992"/>
                    <a:pt x="1199" y="1010"/>
                    <a:pt x="1198" y="1059"/>
                  </a:cubicBezTo>
                  <a:cubicBezTo>
                    <a:pt x="1195" y="1088"/>
                    <a:pt x="1191" y="1102"/>
                    <a:pt x="1187" y="1102"/>
                  </a:cubicBezTo>
                  <a:cubicBezTo>
                    <a:pt x="1183" y="1102"/>
                    <a:pt x="1179" y="1086"/>
                    <a:pt x="1176" y="1056"/>
                  </a:cubicBezTo>
                  <a:cubicBezTo>
                    <a:pt x="1173" y="1056"/>
                    <a:pt x="1170" y="1056"/>
                    <a:pt x="1170" y="1115"/>
                  </a:cubicBezTo>
                  <a:cubicBezTo>
                    <a:pt x="1170" y="1137"/>
                    <a:pt x="1170" y="1159"/>
                    <a:pt x="1170" y="1175"/>
                  </a:cubicBezTo>
                  <a:cubicBezTo>
                    <a:pt x="1168" y="1115"/>
                    <a:pt x="1167" y="1085"/>
                    <a:pt x="1166" y="1085"/>
                  </a:cubicBezTo>
                  <a:cubicBezTo>
                    <a:pt x="1166" y="1085"/>
                    <a:pt x="1165" y="1114"/>
                    <a:pt x="1163" y="1171"/>
                  </a:cubicBezTo>
                  <a:cubicBezTo>
                    <a:pt x="1163" y="1201"/>
                    <a:pt x="1162" y="1216"/>
                    <a:pt x="1162" y="1216"/>
                  </a:cubicBezTo>
                  <a:cubicBezTo>
                    <a:pt x="1161" y="1216"/>
                    <a:pt x="1160" y="1201"/>
                    <a:pt x="1160" y="1171"/>
                  </a:cubicBezTo>
                  <a:cubicBezTo>
                    <a:pt x="1157" y="1112"/>
                    <a:pt x="1154" y="1112"/>
                    <a:pt x="1154" y="1112"/>
                  </a:cubicBezTo>
                  <a:cubicBezTo>
                    <a:pt x="1151" y="1112"/>
                    <a:pt x="1136" y="1165"/>
                    <a:pt x="1124" y="1165"/>
                  </a:cubicBezTo>
                  <a:cubicBezTo>
                    <a:pt x="1123" y="1165"/>
                    <a:pt x="1123" y="1165"/>
                    <a:pt x="1123" y="1165"/>
                  </a:cubicBezTo>
                  <a:cubicBezTo>
                    <a:pt x="1118" y="1165"/>
                    <a:pt x="1114" y="1164"/>
                    <a:pt x="1110" y="1164"/>
                  </a:cubicBezTo>
                  <a:cubicBezTo>
                    <a:pt x="1094" y="1164"/>
                    <a:pt x="1088" y="1173"/>
                    <a:pt x="1088" y="1222"/>
                  </a:cubicBezTo>
                  <a:cubicBezTo>
                    <a:pt x="1086" y="1251"/>
                    <a:pt x="1086" y="1266"/>
                    <a:pt x="1085" y="1266"/>
                  </a:cubicBezTo>
                  <a:cubicBezTo>
                    <a:pt x="1084" y="1266"/>
                    <a:pt x="1083" y="1250"/>
                    <a:pt x="1082" y="1218"/>
                  </a:cubicBezTo>
                  <a:cubicBezTo>
                    <a:pt x="1079" y="1159"/>
                    <a:pt x="1075" y="1159"/>
                    <a:pt x="1072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3" y="1159"/>
                    <a:pt x="1063" y="1159"/>
                    <a:pt x="1060" y="1159"/>
                  </a:cubicBezTo>
                  <a:cubicBezTo>
                    <a:pt x="1060" y="1129"/>
                    <a:pt x="1059" y="1114"/>
                    <a:pt x="1058" y="1114"/>
                  </a:cubicBezTo>
                  <a:cubicBezTo>
                    <a:pt x="1057" y="1114"/>
                    <a:pt x="1055" y="1128"/>
                    <a:pt x="1054" y="1156"/>
                  </a:cubicBezTo>
                  <a:cubicBezTo>
                    <a:pt x="1052" y="1215"/>
                    <a:pt x="1051" y="1245"/>
                    <a:pt x="1051" y="1245"/>
                  </a:cubicBezTo>
                  <a:cubicBezTo>
                    <a:pt x="1050" y="1245"/>
                    <a:pt x="1050" y="1215"/>
                    <a:pt x="1050" y="1156"/>
                  </a:cubicBezTo>
                  <a:cubicBezTo>
                    <a:pt x="1050" y="1114"/>
                    <a:pt x="1046" y="1072"/>
                    <a:pt x="1044" y="1072"/>
                  </a:cubicBezTo>
                  <a:lnTo>
                    <a:pt x="1044" y="1072"/>
                  </a:lnTo>
                  <a:cubicBezTo>
                    <a:pt x="1043" y="1072"/>
                    <a:pt x="1043" y="1079"/>
                    <a:pt x="1044" y="1096"/>
                  </a:cubicBezTo>
                  <a:cubicBezTo>
                    <a:pt x="1044" y="1156"/>
                    <a:pt x="1038" y="1156"/>
                    <a:pt x="1035" y="1212"/>
                  </a:cubicBezTo>
                  <a:cubicBezTo>
                    <a:pt x="1032" y="1212"/>
                    <a:pt x="1028" y="1212"/>
                    <a:pt x="1028" y="1153"/>
                  </a:cubicBezTo>
                  <a:cubicBezTo>
                    <a:pt x="1028" y="1135"/>
                    <a:pt x="1025" y="1127"/>
                    <a:pt x="1023" y="1127"/>
                  </a:cubicBezTo>
                  <a:cubicBezTo>
                    <a:pt x="1017" y="1127"/>
                    <a:pt x="1009" y="1167"/>
                    <a:pt x="1007" y="1209"/>
                  </a:cubicBezTo>
                  <a:cubicBezTo>
                    <a:pt x="1007" y="1239"/>
                    <a:pt x="1006" y="1254"/>
                    <a:pt x="1005" y="1254"/>
                  </a:cubicBezTo>
                  <a:cubicBezTo>
                    <a:pt x="1004" y="1254"/>
                    <a:pt x="1003" y="1239"/>
                    <a:pt x="1003" y="1209"/>
                  </a:cubicBezTo>
                  <a:cubicBezTo>
                    <a:pt x="1003" y="1150"/>
                    <a:pt x="1000" y="1150"/>
                    <a:pt x="997" y="1150"/>
                  </a:cubicBezTo>
                  <a:cubicBezTo>
                    <a:pt x="996" y="1167"/>
                    <a:pt x="996" y="1174"/>
                    <a:pt x="995" y="1174"/>
                  </a:cubicBezTo>
                  <a:cubicBezTo>
                    <a:pt x="994" y="1174"/>
                    <a:pt x="994" y="1132"/>
                    <a:pt x="994" y="1090"/>
                  </a:cubicBezTo>
                  <a:cubicBezTo>
                    <a:pt x="997" y="1030"/>
                    <a:pt x="994" y="1030"/>
                    <a:pt x="988" y="1030"/>
                  </a:cubicBezTo>
                  <a:cubicBezTo>
                    <a:pt x="985" y="1076"/>
                    <a:pt x="977" y="1085"/>
                    <a:pt x="968" y="1085"/>
                  </a:cubicBezTo>
                  <a:cubicBezTo>
                    <a:pt x="966" y="1085"/>
                    <a:pt x="964" y="1084"/>
                    <a:pt x="963" y="1084"/>
                  </a:cubicBezTo>
                  <a:cubicBezTo>
                    <a:pt x="947" y="1084"/>
                    <a:pt x="944" y="1140"/>
                    <a:pt x="938" y="1259"/>
                  </a:cubicBezTo>
                  <a:lnTo>
                    <a:pt x="934" y="1375"/>
                  </a:lnTo>
                  <a:lnTo>
                    <a:pt x="934" y="1259"/>
                  </a:lnTo>
                  <a:cubicBezTo>
                    <a:pt x="934" y="1200"/>
                    <a:pt x="931" y="1081"/>
                    <a:pt x="931" y="1081"/>
                  </a:cubicBezTo>
                  <a:cubicBezTo>
                    <a:pt x="928" y="1118"/>
                    <a:pt x="925" y="1159"/>
                    <a:pt x="928" y="1200"/>
                  </a:cubicBezTo>
                  <a:cubicBezTo>
                    <a:pt x="928" y="1227"/>
                    <a:pt x="927" y="1242"/>
                    <a:pt x="926" y="1242"/>
                  </a:cubicBezTo>
                  <a:cubicBezTo>
                    <a:pt x="924" y="1242"/>
                    <a:pt x="922" y="1227"/>
                    <a:pt x="919" y="1197"/>
                  </a:cubicBezTo>
                  <a:cubicBezTo>
                    <a:pt x="916" y="1167"/>
                    <a:pt x="913" y="1152"/>
                    <a:pt x="911" y="1152"/>
                  </a:cubicBezTo>
                  <a:cubicBezTo>
                    <a:pt x="909" y="1152"/>
                    <a:pt x="908" y="1167"/>
                    <a:pt x="906" y="1197"/>
                  </a:cubicBezTo>
                  <a:cubicBezTo>
                    <a:pt x="903" y="1193"/>
                    <a:pt x="900" y="1193"/>
                    <a:pt x="897" y="1134"/>
                  </a:cubicBezTo>
                  <a:cubicBezTo>
                    <a:pt x="894" y="1134"/>
                    <a:pt x="894" y="1134"/>
                    <a:pt x="894" y="1193"/>
                  </a:cubicBezTo>
                  <a:cubicBezTo>
                    <a:pt x="894" y="1223"/>
                    <a:pt x="893" y="1238"/>
                    <a:pt x="892" y="1238"/>
                  </a:cubicBezTo>
                  <a:cubicBezTo>
                    <a:pt x="891" y="1238"/>
                    <a:pt x="889" y="1223"/>
                    <a:pt x="887" y="1193"/>
                  </a:cubicBezTo>
                  <a:cubicBezTo>
                    <a:pt x="886" y="1123"/>
                    <a:pt x="882" y="1093"/>
                    <a:pt x="879" y="1093"/>
                  </a:cubicBezTo>
                  <a:cubicBezTo>
                    <a:pt x="876" y="1093"/>
                    <a:pt x="875" y="1107"/>
                    <a:pt x="875" y="1131"/>
                  </a:cubicBezTo>
                  <a:cubicBezTo>
                    <a:pt x="875" y="1190"/>
                    <a:pt x="872" y="1190"/>
                    <a:pt x="869" y="1190"/>
                  </a:cubicBezTo>
                  <a:cubicBezTo>
                    <a:pt x="866" y="1190"/>
                    <a:pt x="862" y="1190"/>
                    <a:pt x="859" y="1247"/>
                  </a:cubicBezTo>
                  <a:lnTo>
                    <a:pt x="853" y="1247"/>
                  </a:lnTo>
                  <a:cubicBezTo>
                    <a:pt x="850" y="1228"/>
                    <a:pt x="850" y="1206"/>
                    <a:pt x="856" y="1187"/>
                  </a:cubicBezTo>
                  <a:lnTo>
                    <a:pt x="853" y="1128"/>
                  </a:lnTo>
                  <a:cubicBezTo>
                    <a:pt x="847" y="1128"/>
                    <a:pt x="844" y="1128"/>
                    <a:pt x="840" y="1187"/>
                  </a:cubicBezTo>
                  <a:cubicBezTo>
                    <a:pt x="839" y="1245"/>
                    <a:pt x="838" y="1274"/>
                    <a:pt x="838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6" y="1102"/>
                    <a:pt x="834" y="1102"/>
                  </a:cubicBezTo>
                  <a:cubicBezTo>
                    <a:pt x="833" y="1102"/>
                    <a:pt x="832" y="1108"/>
                    <a:pt x="831" y="1124"/>
                  </a:cubicBezTo>
                  <a:cubicBezTo>
                    <a:pt x="830" y="1175"/>
                    <a:pt x="828" y="1193"/>
                    <a:pt x="827" y="1193"/>
                  </a:cubicBezTo>
                  <a:cubicBezTo>
                    <a:pt x="826" y="1193"/>
                    <a:pt x="825" y="1159"/>
                    <a:pt x="825" y="1124"/>
                  </a:cubicBezTo>
                  <a:cubicBezTo>
                    <a:pt x="826" y="1065"/>
                    <a:pt x="827" y="1035"/>
                    <a:pt x="826" y="1035"/>
                  </a:cubicBezTo>
                  <a:lnTo>
                    <a:pt x="826" y="1035"/>
                  </a:lnTo>
                  <a:cubicBezTo>
                    <a:pt x="825" y="1035"/>
                    <a:pt x="822" y="1065"/>
                    <a:pt x="815" y="1124"/>
                  </a:cubicBezTo>
                  <a:cubicBezTo>
                    <a:pt x="815" y="1124"/>
                    <a:pt x="815" y="1124"/>
                    <a:pt x="815" y="1124"/>
                  </a:cubicBezTo>
                  <a:cubicBezTo>
                    <a:pt x="809" y="1124"/>
                    <a:pt x="797" y="1178"/>
                    <a:pt x="788" y="1178"/>
                  </a:cubicBezTo>
                  <a:cubicBezTo>
                    <a:pt x="788" y="1178"/>
                    <a:pt x="787" y="1178"/>
                    <a:pt x="787" y="1178"/>
                  </a:cubicBezTo>
                  <a:cubicBezTo>
                    <a:pt x="775" y="1178"/>
                    <a:pt x="768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5" y="1175"/>
                    <a:pt x="761" y="1175"/>
                    <a:pt x="753" y="1175"/>
                  </a:cubicBezTo>
                  <a:cubicBezTo>
                    <a:pt x="750" y="1156"/>
                    <a:pt x="747" y="1148"/>
                    <a:pt x="745" y="1148"/>
                  </a:cubicBezTo>
                  <a:cubicBezTo>
                    <a:pt x="740" y="1148"/>
                    <a:pt x="736" y="1189"/>
                    <a:pt x="734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6" y="1328"/>
                    <a:pt x="733" y="1313"/>
                    <a:pt x="731" y="1287"/>
                  </a:cubicBezTo>
                  <a:cubicBezTo>
                    <a:pt x="728" y="1250"/>
                    <a:pt x="725" y="1209"/>
                    <a:pt x="728" y="1171"/>
                  </a:cubicBezTo>
                  <a:cubicBezTo>
                    <a:pt x="728" y="1131"/>
                    <a:pt x="728" y="1090"/>
                    <a:pt x="721" y="1052"/>
                  </a:cubicBezTo>
                  <a:cubicBezTo>
                    <a:pt x="721" y="1052"/>
                    <a:pt x="720" y="1051"/>
                    <a:pt x="720" y="1051"/>
                  </a:cubicBezTo>
                  <a:cubicBezTo>
                    <a:pt x="717" y="1051"/>
                    <a:pt x="716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9" y="1168"/>
                    <a:pt x="706" y="1225"/>
                  </a:cubicBezTo>
                  <a:cubicBezTo>
                    <a:pt x="706" y="1284"/>
                    <a:pt x="703" y="1284"/>
                    <a:pt x="699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7" y="1046"/>
                    <a:pt x="687" y="1046"/>
                  </a:cubicBezTo>
                  <a:cubicBezTo>
                    <a:pt x="684" y="1065"/>
                    <a:pt x="684" y="1087"/>
                    <a:pt x="684" y="1106"/>
                  </a:cubicBezTo>
                  <a:cubicBezTo>
                    <a:pt x="684" y="1148"/>
                    <a:pt x="647" y="1154"/>
                    <a:pt x="621" y="1154"/>
                  </a:cubicBezTo>
                  <a:cubicBezTo>
                    <a:pt x="611" y="1154"/>
                    <a:pt x="602" y="1153"/>
                    <a:pt x="599" y="1153"/>
                  </a:cubicBezTo>
                  <a:cubicBezTo>
                    <a:pt x="596" y="1122"/>
                    <a:pt x="592" y="1106"/>
                    <a:pt x="589" y="1106"/>
                  </a:cubicBezTo>
                  <a:cubicBezTo>
                    <a:pt x="587" y="1106"/>
                    <a:pt x="585" y="1121"/>
                    <a:pt x="587" y="1150"/>
                  </a:cubicBezTo>
                  <a:cubicBezTo>
                    <a:pt x="587" y="1203"/>
                    <a:pt x="574" y="1206"/>
                    <a:pt x="557" y="1206"/>
                  </a:cubicBezTo>
                  <a:cubicBezTo>
                    <a:pt x="556" y="1206"/>
                    <a:pt x="554" y="1206"/>
                    <a:pt x="552" y="1206"/>
                  </a:cubicBezTo>
                  <a:cubicBezTo>
                    <a:pt x="547" y="1205"/>
                    <a:pt x="543" y="1205"/>
                    <a:pt x="538" y="1205"/>
                  </a:cubicBezTo>
                  <a:cubicBezTo>
                    <a:pt x="524" y="1205"/>
                    <a:pt x="515" y="1213"/>
                    <a:pt x="515" y="1259"/>
                  </a:cubicBezTo>
                  <a:lnTo>
                    <a:pt x="505" y="1256"/>
                  </a:lnTo>
                  <a:cubicBezTo>
                    <a:pt x="499" y="1256"/>
                    <a:pt x="493" y="1313"/>
                    <a:pt x="490" y="1313"/>
                  </a:cubicBezTo>
                  <a:cubicBezTo>
                    <a:pt x="490" y="1313"/>
                    <a:pt x="490" y="1313"/>
                    <a:pt x="489" y="1312"/>
                  </a:cubicBezTo>
                  <a:cubicBezTo>
                    <a:pt x="488" y="1342"/>
                    <a:pt x="486" y="1357"/>
                    <a:pt x="486" y="1357"/>
                  </a:cubicBezTo>
                  <a:cubicBezTo>
                    <a:pt x="485" y="1357"/>
                    <a:pt x="485" y="1342"/>
                    <a:pt x="486" y="1312"/>
                  </a:cubicBezTo>
                  <a:cubicBezTo>
                    <a:pt x="489" y="1275"/>
                    <a:pt x="486" y="1234"/>
                    <a:pt x="483" y="1193"/>
                  </a:cubicBezTo>
                  <a:cubicBezTo>
                    <a:pt x="477" y="1234"/>
                    <a:pt x="474" y="1272"/>
                    <a:pt x="477" y="1312"/>
                  </a:cubicBezTo>
                  <a:cubicBezTo>
                    <a:pt x="477" y="1372"/>
                    <a:pt x="474" y="1372"/>
                    <a:pt x="474" y="1372"/>
                  </a:cubicBezTo>
                  <a:cubicBezTo>
                    <a:pt x="471" y="1372"/>
                    <a:pt x="471" y="1372"/>
                    <a:pt x="471" y="1312"/>
                  </a:cubicBezTo>
                  <a:lnTo>
                    <a:pt x="471" y="1193"/>
                  </a:lnTo>
                  <a:lnTo>
                    <a:pt x="468" y="1193"/>
                  </a:lnTo>
                  <a:cubicBezTo>
                    <a:pt x="468" y="1253"/>
                    <a:pt x="464" y="1253"/>
                    <a:pt x="464" y="1253"/>
                  </a:cubicBezTo>
                  <a:cubicBezTo>
                    <a:pt x="461" y="1250"/>
                    <a:pt x="461" y="1250"/>
                    <a:pt x="461" y="1134"/>
                  </a:cubicBezTo>
                  <a:cubicBezTo>
                    <a:pt x="461" y="1074"/>
                    <a:pt x="460" y="1044"/>
                    <a:pt x="459" y="1044"/>
                  </a:cubicBezTo>
                  <a:cubicBezTo>
                    <a:pt x="458" y="1044"/>
                    <a:pt x="457" y="1073"/>
                    <a:pt x="455" y="1131"/>
                  </a:cubicBezTo>
                  <a:lnTo>
                    <a:pt x="449" y="1190"/>
                  </a:lnTo>
                  <a:cubicBezTo>
                    <a:pt x="448" y="1153"/>
                    <a:pt x="446" y="1139"/>
                    <a:pt x="445" y="1139"/>
                  </a:cubicBezTo>
                  <a:cubicBezTo>
                    <a:pt x="442" y="1139"/>
                    <a:pt x="438" y="1208"/>
                    <a:pt x="436" y="1247"/>
                  </a:cubicBezTo>
                  <a:cubicBezTo>
                    <a:pt x="435" y="1187"/>
                    <a:pt x="433" y="1157"/>
                    <a:pt x="431" y="1157"/>
                  </a:cubicBezTo>
                  <a:cubicBezTo>
                    <a:pt x="430" y="1157"/>
                    <a:pt x="428" y="1187"/>
                    <a:pt x="427" y="1247"/>
                  </a:cubicBezTo>
                  <a:cubicBezTo>
                    <a:pt x="427" y="1276"/>
                    <a:pt x="426" y="1291"/>
                    <a:pt x="425" y="1291"/>
                  </a:cubicBezTo>
                  <a:cubicBezTo>
                    <a:pt x="424" y="1291"/>
                    <a:pt x="422" y="1276"/>
                    <a:pt x="421" y="1247"/>
                  </a:cubicBezTo>
                  <a:cubicBezTo>
                    <a:pt x="417" y="1187"/>
                    <a:pt x="414" y="1184"/>
                    <a:pt x="408" y="1184"/>
                  </a:cubicBezTo>
                  <a:cubicBezTo>
                    <a:pt x="406" y="1230"/>
                    <a:pt x="392" y="1239"/>
                    <a:pt x="374" y="1239"/>
                  </a:cubicBezTo>
                  <a:cubicBezTo>
                    <a:pt x="369" y="1239"/>
                    <a:pt x="363" y="1238"/>
                    <a:pt x="358" y="1237"/>
                  </a:cubicBezTo>
                  <a:cubicBezTo>
                    <a:pt x="352" y="1237"/>
                    <a:pt x="346" y="1236"/>
                    <a:pt x="340" y="1236"/>
                  </a:cubicBezTo>
                  <a:cubicBezTo>
                    <a:pt x="322" y="1236"/>
                    <a:pt x="311" y="1244"/>
                    <a:pt x="311" y="1291"/>
                  </a:cubicBezTo>
                  <a:cubicBezTo>
                    <a:pt x="308" y="1287"/>
                    <a:pt x="308" y="1287"/>
                    <a:pt x="305" y="1228"/>
                  </a:cubicBezTo>
                  <a:cubicBezTo>
                    <a:pt x="305" y="1204"/>
                    <a:pt x="304" y="1190"/>
                    <a:pt x="303" y="1190"/>
                  </a:cubicBezTo>
                  <a:cubicBezTo>
                    <a:pt x="302" y="1190"/>
                    <a:pt x="300" y="1218"/>
                    <a:pt x="298" y="1287"/>
                  </a:cubicBezTo>
                  <a:cubicBezTo>
                    <a:pt x="297" y="1322"/>
                    <a:pt x="296" y="1356"/>
                    <a:pt x="295" y="1356"/>
                  </a:cubicBezTo>
                  <a:cubicBezTo>
                    <a:pt x="295" y="1356"/>
                    <a:pt x="295" y="1338"/>
                    <a:pt x="295" y="1287"/>
                  </a:cubicBezTo>
                  <a:cubicBezTo>
                    <a:pt x="295" y="1228"/>
                    <a:pt x="289" y="1228"/>
                    <a:pt x="276" y="1225"/>
                  </a:cubicBezTo>
                  <a:cubicBezTo>
                    <a:pt x="275" y="1225"/>
                    <a:pt x="275" y="1225"/>
                    <a:pt x="274" y="1225"/>
                  </a:cubicBezTo>
                  <a:cubicBezTo>
                    <a:pt x="265" y="1225"/>
                    <a:pt x="254" y="1227"/>
                    <a:pt x="254" y="1281"/>
                  </a:cubicBezTo>
                  <a:cubicBezTo>
                    <a:pt x="251" y="1311"/>
                    <a:pt x="250" y="1326"/>
                    <a:pt x="249" y="1326"/>
                  </a:cubicBezTo>
                  <a:cubicBezTo>
                    <a:pt x="249" y="1326"/>
                    <a:pt x="250" y="1311"/>
                    <a:pt x="251" y="1281"/>
                  </a:cubicBezTo>
                  <a:cubicBezTo>
                    <a:pt x="253" y="1207"/>
                    <a:pt x="248" y="1156"/>
                    <a:pt x="241" y="1156"/>
                  </a:cubicBezTo>
                  <a:cubicBezTo>
                    <a:pt x="237" y="1156"/>
                    <a:pt x="233" y="1175"/>
                    <a:pt x="229" y="1218"/>
                  </a:cubicBezTo>
                  <a:cubicBezTo>
                    <a:pt x="226" y="1218"/>
                    <a:pt x="223" y="1218"/>
                    <a:pt x="223" y="1159"/>
                  </a:cubicBezTo>
                  <a:cubicBezTo>
                    <a:pt x="220" y="1159"/>
                    <a:pt x="217" y="1159"/>
                    <a:pt x="207" y="1215"/>
                  </a:cubicBezTo>
                  <a:lnTo>
                    <a:pt x="185" y="1212"/>
                  </a:lnTo>
                  <a:cubicBezTo>
                    <a:pt x="179" y="1212"/>
                    <a:pt x="173" y="1269"/>
                    <a:pt x="173" y="1269"/>
                  </a:cubicBezTo>
                  <a:lnTo>
                    <a:pt x="170" y="1269"/>
                  </a:lnTo>
                  <a:cubicBezTo>
                    <a:pt x="170" y="1209"/>
                    <a:pt x="154" y="1209"/>
                    <a:pt x="132" y="1206"/>
                  </a:cubicBezTo>
                  <a:cubicBezTo>
                    <a:pt x="113" y="1203"/>
                    <a:pt x="91" y="1200"/>
                    <a:pt x="91" y="1140"/>
                  </a:cubicBezTo>
                  <a:cubicBezTo>
                    <a:pt x="91" y="1140"/>
                    <a:pt x="88" y="1140"/>
                    <a:pt x="85" y="1197"/>
                  </a:cubicBezTo>
                  <a:cubicBezTo>
                    <a:pt x="82" y="1266"/>
                    <a:pt x="79" y="1295"/>
                    <a:pt x="77" y="1295"/>
                  </a:cubicBezTo>
                  <a:cubicBezTo>
                    <a:pt x="76" y="1295"/>
                    <a:pt x="76" y="1281"/>
                    <a:pt x="76" y="1256"/>
                  </a:cubicBezTo>
                  <a:cubicBezTo>
                    <a:pt x="74" y="1196"/>
                    <a:pt x="70" y="1165"/>
                    <a:pt x="66" y="1165"/>
                  </a:cubicBezTo>
                  <a:cubicBezTo>
                    <a:pt x="62" y="1165"/>
                    <a:pt x="59" y="1194"/>
                    <a:pt x="57" y="1253"/>
                  </a:cubicBezTo>
                  <a:lnTo>
                    <a:pt x="57" y="1193"/>
                  </a:lnTo>
                  <a:cubicBezTo>
                    <a:pt x="56" y="1148"/>
                    <a:pt x="54" y="1128"/>
                    <a:pt x="51" y="1128"/>
                  </a:cubicBezTo>
                  <a:cubicBezTo>
                    <a:pt x="48" y="1128"/>
                    <a:pt x="43" y="1178"/>
                    <a:pt x="41" y="1250"/>
                  </a:cubicBezTo>
                  <a:cubicBezTo>
                    <a:pt x="39" y="1208"/>
                    <a:pt x="37" y="1166"/>
                    <a:pt x="35" y="1166"/>
                  </a:cubicBezTo>
                  <a:cubicBezTo>
                    <a:pt x="34" y="1166"/>
                    <a:pt x="33" y="1173"/>
                    <a:pt x="32" y="1190"/>
                  </a:cubicBezTo>
                  <a:cubicBezTo>
                    <a:pt x="29" y="1190"/>
                    <a:pt x="29" y="1190"/>
                    <a:pt x="29" y="1071"/>
                  </a:cubicBezTo>
                  <a:cubicBezTo>
                    <a:pt x="29" y="1034"/>
                    <a:pt x="29" y="993"/>
                    <a:pt x="26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8" y="2105"/>
                  </a:cubicBezTo>
                  <a:cubicBezTo>
                    <a:pt x="1920" y="2106"/>
                    <a:pt x="1921" y="2106"/>
                    <a:pt x="1921" y="2106"/>
                  </a:cubicBezTo>
                  <a:cubicBezTo>
                    <a:pt x="1925" y="2106"/>
                    <a:pt x="1924" y="2097"/>
                    <a:pt x="1922" y="2049"/>
                  </a:cubicBezTo>
                  <a:lnTo>
                    <a:pt x="1915" y="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53"/>
            <p:cNvSpPr/>
            <p:nvPr/>
          </p:nvSpPr>
          <p:spPr>
            <a:xfrm>
              <a:off x="3774265" y="3386141"/>
              <a:ext cx="56381" cy="44626"/>
            </a:xfrm>
            <a:custGeom>
              <a:avLst/>
              <a:gdLst/>
              <a:ahLst/>
              <a:cxnLst/>
              <a:rect l="l" t="t" r="r" b="b"/>
              <a:pathLst>
                <a:path w="2662" h="2107" extrusionOk="0">
                  <a:moveTo>
                    <a:pt x="1921" y="1"/>
                  </a:moveTo>
                  <a:cubicBezTo>
                    <a:pt x="1919" y="1"/>
                    <a:pt x="1918" y="29"/>
                    <a:pt x="1916" y="97"/>
                  </a:cubicBezTo>
                  <a:cubicBezTo>
                    <a:pt x="1916" y="156"/>
                    <a:pt x="1916" y="156"/>
                    <a:pt x="1919" y="156"/>
                  </a:cubicBezTo>
                  <a:cubicBezTo>
                    <a:pt x="1919" y="156"/>
                    <a:pt x="1922" y="97"/>
                    <a:pt x="1922" y="40"/>
                  </a:cubicBezTo>
                  <a:cubicBezTo>
                    <a:pt x="1922" y="15"/>
                    <a:pt x="1921" y="1"/>
                    <a:pt x="1921" y="1"/>
                  </a:cubicBezTo>
                  <a:close/>
                  <a:moveTo>
                    <a:pt x="2608" y="491"/>
                  </a:moveTo>
                  <a:cubicBezTo>
                    <a:pt x="2605" y="529"/>
                    <a:pt x="2602" y="570"/>
                    <a:pt x="2605" y="607"/>
                  </a:cubicBezTo>
                  <a:lnTo>
                    <a:pt x="2608" y="607"/>
                  </a:lnTo>
                  <a:cubicBezTo>
                    <a:pt x="2608" y="607"/>
                    <a:pt x="2611" y="551"/>
                    <a:pt x="2611" y="491"/>
                  </a:cubicBezTo>
                  <a:close/>
                  <a:moveTo>
                    <a:pt x="764" y="1019"/>
                  </a:moveTo>
                  <a:cubicBezTo>
                    <a:pt x="764" y="1019"/>
                    <a:pt x="764" y="1031"/>
                    <a:pt x="765" y="1050"/>
                  </a:cubicBezTo>
                  <a:lnTo>
                    <a:pt x="765" y="1050"/>
                  </a:lnTo>
                  <a:cubicBezTo>
                    <a:pt x="765" y="1029"/>
                    <a:pt x="764" y="1019"/>
                    <a:pt x="764" y="1019"/>
                  </a:cubicBezTo>
                  <a:close/>
                  <a:moveTo>
                    <a:pt x="765" y="1050"/>
                  </a:moveTo>
                  <a:cubicBezTo>
                    <a:pt x="765" y="1060"/>
                    <a:pt x="765" y="1072"/>
                    <a:pt x="766" y="1086"/>
                  </a:cubicBezTo>
                  <a:lnTo>
                    <a:pt x="766" y="1086"/>
                  </a:lnTo>
                  <a:cubicBezTo>
                    <a:pt x="766" y="1078"/>
                    <a:pt x="766" y="1069"/>
                    <a:pt x="766" y="1059"/>
                  </a:cubicBezTo>
                  <a:cubicBezTo>
                    <a:pt x="765" y="1056"/>
                    <a:pt x="765" y="1053"/>
                    <a:pt x="765" y="1050"/>
                  </a:cubicBezTo>
                  <a:close/>
                  <a:moveTo>
                    <a:pt x="2065" y="1096"/>
                  </a:moveTo>
                  <a:cubicBezTo>
                    <a:pt x="2066" y="1096"/>
                    <a:pt x="2066" y="1103"/>
                    <a:pt x="2066" y="1121"/>
                  </a:cubicBezTo>
                  <a:cubicBezTo>
                    <a:pt x="2069" y="1143"/>
                    <a:pt x="2066" y="1162"/>
                    <a:pt x="2060" y="1181"/>
                  </a:cubicBezTo>
                  <a:lnTo>
                    <a:pt x="2060" y="1121"/>
                  </a:lnTo>
                  <a:cubicBezTo>
                    <a:pt x="2062" y="1121"/>
                    <a:pt x="2064" y="1096"/>
                    <a:pt x="2065" y="1096"/>
                  </a:cubicBezTo>
                  <a:close/>
                  <a:moveTo>
                    <a:pt x="2364" y="1046"/>
                  </a:moveTo>
                  <a:cubicBezTo>
                    <a:pt x="2361" y="1065"/>
                    <a:pt x="2358" y="1084"/>
                    <a:pt x="2358" y="1106"/>
                  </a:cubicBezTo>
                  <a:cubicBezTo>
                    <a:pt x="2358" y="1165"/>
                    <a:pt x="2361" y="1165"/>
                    <a:pt x="2364" y="1165"/>
                  </a:cubicBezTo>
                  <a:cubicBezTo>
                    <a:pt x="2366" y="1183"/>
                    <a:pt x="2367" y="1190"/>
                    <a:pt x="2369" y="1190"/>
                  </a:cubicBezTo>
                  <a:cubicBezTo>
                    <a:pt x="2372" y="1190"/>
                    <a:pt x="2373" y="1148"/>
                    <a:pt x="2373" y="1106"/>
                  </a:cubicBezTo>
                  <a:cubicBezTo>
                    <a:pt x="2373" y="1049"/>
                    <a:pt x="2370" y="1046"/>
                    <a:pt x="2364" y="1046"/>
                  </a:cubicBezTo>
                  <a:close/>
                  <a:moveTo>
                    <a:pt x="734" y="1231"/>
                  </a:moveTo>
                  <a:cubicBezTo>
                    <a:pt x="732" y="1231"/>
                    <a:pt x="732" y="1256"/>
                    <a:pt x="732" y="1256"/>
                  </a:cubicBezTo>
                  <a:cubicBezTo>
                    <a:pt x="733" y="1256"/>
                    <a:pt x="733" y="1250"/>
                    <a:pt x="734" y="1231"/>
                  </a:cubicBezTo>
                  <a:close/>
                  <a:moveTo>
                    <a:pt x="2392" y="1168"/>
                  </a:moveTo>
                  <a:cubicBezTo>
                    <a:pt x="2392" y="1209"/>
                    <a:pt x="2389" y="1247"/>
                    <a:pt x="2383" y="1284"/>
                  </a:cubicBezTo>
                  <a:cubicBezTo>
                    <a:pt x="2380" y="1247"/>
                    <a:pt x="2380" y="1206"/>
                    <a:pt x="2386" y="1168"/>
                  </a:cubicBezTo>
                  <a:close/>
                  <a:moveTo>
                    <a:pt x="1621" y="1178"/>
                  </a:moveTo>
                  <a:lnTo>
                    <a:pt x="1624" y="1237"/>
                  </a:lnTo>
                  <a:lnTo>
                    <a:pt x="1621" y="1297"/>
                  </a:lnTo>
                  <a:lnTo>
                    <a:pt x="1618" y="1297"/>
                  </a:lnTo>
                  <a:cubicBezTo>
                    <a:pt x="1615" y="1256"/>
                    <a:pt x="1618" y="1218"/>
                    <a:pt x="1621" y="1178"/>
                  </a:cubicBezTo>
                  <a:close/>
                  <a:moveTo>
                    <a:pt x="1898" y="1249"/>
                  </a:moveTo>
                  <a:cubicBezTo>
                    <a:pt x="1899" y="1249"/>
                    <a:pt x="1901" y="1276"/>
                    <a:pt x="1903" y="1278"/>
                  </a:cubicBezTo>
                  <a:cubicBezTo>
                    <a:pt x="1906" y="1326"/>
                    <a:pt x="1906" y="1335"/>
                    <a:pt x="1903" y="1335"/>
                  </a:cubicBezTo>
                  <a:cubicBezTo>
                    <a:pt x="1902" y="1335"/>
                    <a:pt x="1901" y="1335"/>
                    <a:pt x="1900" y="1334"/>
                  </a:cubicBezTo>
                  <a:cubicBezTo>
                    <a:pt x="1897" y="1316"/>
                    <a:pt x="1894" y="1297"/>
                    <a:pt x="1897" y="1275"/>
                  </a:cubicBezTo>
                  <a:cubicBezTo>
                    <a:pt x="1897" y="1255"/>
                    <a:pt x="1897" y="1249"/>
                    <a:pt x="1898" y="1249"/>
                  </a:cubicBezTo>
                  <a:close/>
                  <a:moveTo>
                    <a:pt x="1546" y="1168"/>
                  </a:moveTo>
                  <a:cubicBezTo>
                    <a:pt x="1549" y="1168"/>
                    <a:pt x="1546" y="1284"/>
                    <a:pt x="1546" y="1344"/>
                  </a:cubicBezTo>
                  <a:cubicBezTo>
                    <a:pt x="1543" y="1344"/>
                    <a:pt x="1543" y="1344"/>
                    <a:pt x="1543" y="1284"/>
                  </a:cubicBezTo>
                  <a:cubicBezTo>
                    <a:pt x="1543" y="1225"/>
                    <a:pt x="1546" y="1168"/>
                    <a:pt x="1546" y="1168"/>
                  </a:cubicBezTo>
                  <a:close/>
                  <a:moveTo>
                    <a:pt x="1953" y="1225"/>
                  </a:moveTo>
                  <a:cubicBezTo>
                    <a:pt x="1960" y="1244"/>
                    <a:pt x="1960" y="1265"/>
                    <a:pt x="1960" y="1284"/>
                  </a:cubicBezTo>
                  <a:cubicBezTo>
                    <a:pt x="1960" y="1344"/>
                    <a:pt x="1956" y="1344"/>
                    <a:pt x="1956" y="1344"/>
                  </a:cubicBezTo>
                  <a:cubicBezTo>
                    <a:pt x="1953" y="1344"/>
                    <a:pt x="1950" y="1344"/>
                    <a:pt x="1950" y="1284"/>
                  </a:cubicBezTo>
                  <a:cubicBezTo>
                    <a:pt x="1950" y="1265"/>
                    <a:pt x="1953" y="1244"/>
                    <a:pt x="1953" y="1225"/>
                  </a:cubicBezTo>
                  <a:close/>
                  <a:moveTo>
                    <a:pt x="728" y="1287"/>
                  </a:moveTo>
                  <a:lnTo>
                    <a:pt x="731" y="1347"/>
                  </a:lnTo>
                  <a:lnTo>
                    <a:pt x="728" y="1347"/>
                  </a:lnTo>
                  <a:cubicBezTo>
                    <a:pt x="725" y="1347"/>
                    <a:pt x="725" y="1347"/>
                    <a:pt x="725" y="1287"/>
                  </a:cubicBezTo>
                  <a:close/>
                  <a:moveTo>
                    <a:pt x="1809" y="1322"/>
                  </a:moveTo>
                  <a:cubicBezTo>
                    <a:pt x="1809" y="1342"/>
                    <a:pt x="1809" y="1348"/>
                    <a:pt x="1808" y="1348"/>
                  </a:cubicBezTo>
                  <a:cubicBezTo>
                    <a:pt x="1808" y="1348"/>
                    <a:pt x="1807" y="1322"/>
                    <a:pt x="1809" y="1322"/>
                  </a:cubicBezTo>
                  <a:close/>
                  <a:moveTo>
                    <a:pt x="756" y="1291"/>
                  </a:moveTo>
                  <a:lnTo>
                    <a:pt x="759" y="1294"/>
                  </a:lnTo>
                  <a:lnTo>
                    <a:pt x="763" y="1353"/>
                  </a:lnTo>
                  <a:lnTo>
                    <a:pt x="759" y="1350"/>
                  </a:lnTo>
                  <a:cubicBezTo>
                    <a:pt x="756" y="1350"/>
                    <a:pt x="756" y="1350"/>
                    <a:pt x="756" y="1291"/>
                  </a:cubicBezTo>
                  <a:close/>
                  <a:moveTo>
                    <a:pt x="1236" y="1240"/>
                  </a:moveTo>
                  <a:cubicBezTo>
                    <a:pt x="1239" y="1281"/>
                    <a:pt x="1239" y="1322"/>
                    <a:pt x="1233" y="1359"/>
                  </a:cubicBezTo>
                  <a:cubicBezTo>
                    <a:pt x="1226" y="1359"/>
                    <a:pt x="1226" y="1359"/>
                    <a:pt x="1226" y="1300"/>
                  </a:cubicBezTo>
                  <a:cubicBezTo>
                    <a:pt x="1226" y="1240"/>
                    <a:pt x="1233" y="1240"/>
                    <a:pt x="1236" y="1240"/>
                  </a:cubicBezTo>
                  <a:close/>
                  <a:moveTo>
                    <a:pt x="2129" y="1250"/>
                  </a:moveTo>
                  <a:cubicBezTo>
                    <a:pt x="2129" y="1309"/>
                    <a:pt x="2126" y="1366"/>
                    <a:pt x="2126" y="1366"/>
                  </a:cubicBezTo>
                  <a:lnTo>
                    <a:pt x="2123" y="1366"/>
                  </a:lnTo>
                  <a:cubicBezTo>
                    <a:pt x="2123" y="1328"/>
                    <a:pt x="2123" y="1287"/>
                    <a:pt x="2126" y="1250"/>
                  </a:cubicBezTo>
                  <a:close/>
                  <a:moveTo>
                    <a:pt x="1452" y="1272"/>
                  </a:moveTo>
                  <a:lnTo>
                    <a:pt x="1455" y="1331"/>
                  </a:lnTo>
                  <a:lnTo>
                    <a:pt x="1452" y="1391"/>
                  </a:lnTo>
                  <a:lnTo>
                    <a:pt x="1449" y="1391"/>
                  </a:lnTo>
                  <a:cubicBezTo>
                    <a:pt x="1449" y="1350"/>
                    <a:pt x="1449" y="1312"/>
                    <a:pt x="1452" y="1272"/>
                  </a:cubicBezTo>
                  <a:close/>
                  <a:moveTo>
                    <a:pt x="780" y="1296"/>
                  </a:moveTo>
                  <a:cubicBezTo>
                    <a:pt x="780" y="1296"/>
                    <a:pt x="781" y="1296"/>
                    <a:pt x="781" y="1297"/>
                  </a:cubicBezTo>
                  <a:cubicBezTo>
                    <a:pt x="788" y="1297"/>
                    <a:pt x="788" y="1297"/>
                    <a:pt x="784" y="1356"/>
                  </a:cubicBezTo>
                  <a:cubicBezTo>
                    <a:pt x="783" y="1384"/>
                    <a:pt x="781" y="1398"/>
                    <a:pt x="780" y="1398"/>
                  </a:cubicBezTo>
                  <a:cubicBezTo>
                    <a:pt x="779" y="1398"/>
                    <a:pt x="778" y="1383"/>
                    <a:pt x="778" y="1353"/>
                  </a:cubicBezTo>
                  <a:cubicBezTo>
                    <a:pt x="778" y="1305"/>
                    <a:pt x="778" y="1296"/>
                    <a:pt x="780" y="1296"/>
                  </a:cubicBezTo>
                  <a:close/>
                  <a:moveTo>
                    <a:pt x="1107" y="1281"/>
                  </a:moveTo>
                  <a:lnTo>
                    <a:pt x="1110" y="1284"/>
                  </a:lnTo>
                  <a:cubicBezTo>
                    <a:pt x="1110" y="1341"/>
                    <a:pt x="1104" y="1400"/>
                    <a:pt x="1104" y="1400"/>
                  </a:cubicBezTo>
                  <a:lnTo>
                    <a:pt x="1101" y="1400"/>
                  </a:lnTo>
                  <a:cubicBezTo>
                    <a:pt x="1101" y="1359"/>
                    <a:pt x="1101" y="1322"/>
                    <a:pt x="1107" y="1281"/>
                  </a:cubicBezTo>
                  <a:close/>
                  <a:moveTo>
                    <a:pt x="1825" y="1325"/>
                  </a:moveTo>
                  <a:lnTo>
                    <a:pt x="1828" y="1385"/>
                  </a:lnTo>
                  <a:lnTo>
                    <a:pt x="1825" y="1444"/>
                  </a:lnTo>
                  <a:lnTo>
                    <a:pt x="1822" y="1444"/>
                  </a:lnTo>
                  <a:cubicBezTo>
                    <a:pt x="1819" y="1403"/>
                    <a:pt x="1822" y="1363"/>
                    <a:pt x="1825" y="1325"/>
                  </a:cubicBezTo>
                  <a:close/>
                  <a:moveTo>
                    <a:pt x="697" y="1344"/>
                  </a:moveTo>
                  <a:cubicBezTo>
                    <a:pt x="697" y="1344"/>
                    <a:pt x="700" y="1403"/>
                    <a:pt x="700" y="1460"/>
                  </a:cubicBezTo>
                  <a:lnTo>
                    <a:pt x="697" y="1460"/>
                  </a:lnTo>
                  <a:cubicBezTo>
                    <a:pt x="694" y="1441"/>
                    <a:pt x="694" y="1422"/>
                    <a:pt x="694" y="1400"/>
                  </a:cubicBezTo>
                  <a:cubicBezTo>
                    <a:pt x="694" y="1381"/>
                    <a:pt x="694" y="1363"/>
                    <a:pt x="697" y="1344"/>
                  </a:cubicBezTo>
                  <a:close/>
                  <a:moveTo>
                    <a:pt x="2223" y="1203"/>
                  </a:moveTo>
                  <a:lnTo>
                    <a:pt x="2229" y="1206"/>
                  </a:lnTo>
                  <a:cubicBezTo>
                    <a:pt x="2229" y="1206"/>
                    <a:pt x="2226" y="1262"/>
                    <a:pt x="2223" y="1322"/>
                  </a:cubicBezTo>
                  <a:cubicBezTo>
                    <a:pt x="2219" y="1419"/>
                    <a:pt x="2218" y="1462"/>
                    <a:pt x="2217" y="1462"/>
                  </a:cubicBezTo>
                  <a:cubicBezTo>
                    <a:pt x="2217" y="1462"/>
                    <a:pt x="2217" y="1433"/>
                    <a:pt x="2217" y="1381"/>
                  </a:cubicBezTo>
                  <a:cubicBezTo>
                    <a:pt x="2217" y="1322"/>
                    <a:pt x="2220" y="1262"/>
                    <a:pt x="2223" y="1203"/>
                  </a:cubicBezTo>
                  <a:close/>
                  <a:moveTo>
                    <a:pt x="574" y="1299"/>
                  </a:moveTo>
                  <a:cubicBezTo>
                    <a:pt x="574" y="1299"/>
                    <a:pt x="574" y="1305"/>
                    <a:pt x="574" y="1325"/>
                  </a:cubicBezTo>
                  <a:lnTo>
                    <a:pt x="574" y="1385"/>
                  </a:lnTo>
                  <a:cubicBezTo>
                    <a:pt x="572" y="1427"/>
                    <a:pt x="570" y="1467"/>
                    <a:pt x="569" y="1467"/>
                  </a:cubicBezTo>
                  <a:cubicBezTo>
                    <a:pt x="568" y="1467"/>
                    <a:pt x="568" y="1461"/>
                    <a:pt x="568" y="1444"/>
                  </a:cubicBezTo>
                  <a:cubicBezTo>
                    <a:pt x="568" y="1444"/>
                    <a:pt x="568" y="1385"/>
                    <a:pt x="571" y="1325"/>
                  </a:cubicBezTo>
                  <a:cubicBezTo>
                    <a:pt x="571" y="1325"/>
                    <a:pt x="573" y="1299"/>
                    <a:pt x="574" y="1299"/>
                  </a:cubicBezTo>
                  <a:close/>
                  <a:moveTo>
                    <a:pt x="1847" y="1328"/>
                  </a:moveTo>
                  <a:cubicBezTo>
                    <a:pt x="1847" y="1328"/>
                    <a:pt x="1850" y="1388"/>
                    <a:pt x="1850" y="1447"/>
                  </a:cubicBezTo>
                  <a:cubicBezTo>
                    <a:pt x="1850" y="1472"/>
                    <a:pt x="1849" y="1486"/>
                    <a:pt x="1849" y="1486"/>
                  </a:cubicBezTo>
                  <a:cubicBezTo>
                    <a:pt x="1847" y="1486"/>
                    <a:pt x="1846" y="1457"/>
                    <a:pt x="1844" y="1388"/>
                  </a:cubicBezTo>
                  <a:cubicBezTo>
                    <a:pt x="1844" y="1328"/>
                    <a:pt x="1844" y="1328"/>
                    <a:pt x="1847" y="1328"/>
                  </a:cubicBezTo>
                  <a:close/>
                  <a:moveTo>
                    <a:pt x="2561" y="1250"/>
                  </a:moveTo>
                  <a:cubicBezTo>
                    <a:pt x="2568" y="1291"/>
                    <a:pt x="2568" y="1331"/>
                    <a:pt x="2568" y="1372"/>
                  </a:cubicBezTo>
                  <a:lnTo>
                    <a:pt x="2568" y="1369"/>
                  </a:lnTo>
                  <a:lnTo>
                    <a:pt x="2568" y="1369"/>
                  </a:lnTo>
                  <a:cubicBezTo>
                    <a:pt x="2571" y="1488"/>
                    <a:pt x="2571" y="1488"/>
                    <a:pt x="2564" y="1488"/>
                  </a:cubicBezTo>
                  <a:cubicBezTo>
                    <a:pt x="2561" y="1488"/>
                    <a:pt x="2558" y="1488"/>
                    <a:pt x="2558" y="1428"/>
                  </a:cubicBezTo>
                  <a:lnTo>
                    <a:pt x="2561" y="1428"/>
                  </a:lnTo>
                  <a:cubicBezTo>
                    <a:pt x="2561" y="1446"/>
                    <a:pt x="2562" y="1453"/>
                    <a:pt x="2562" y="1453"/>
                  </a:cubicBezTo>
                  <a:cubicBezTo>
                    <a:pt x="2563" y="1453"/>
                    <a:pt x="2564" y="1411"/>
                    <a:pt x="2561" y="1369"/>
                  </a:cubicBezTo>
                  <a:lnTo>
                    <a:pt x="2561" y="1250"/>
                  </a:lnTo>
                  <a:close/>
                  <a:moveTo>
                    <a:pt x="2602" y="1375"/>
                  </a:moveTo>
                  <a:lnTo>
                    <a:pt x="2605" y="1435"/>
                  </a:lnTo>
                  <a:cubicBezTo>
                    <a:pt x="2605" y="1494"/>
                    <a:pt x="2602" y="1494"/>
                    <a:pt x="2599" y="1494"/>
                  </a:cubicBezTo>
                  <a:cubicBezTo>
                    <a:pt x="2596" y="1491"/>
                    <a:pt x="2596" y="1491"/>
                    <a:pt x="2596" y="1435"/>
                  </a:cubicBezTo>
                  <a:cubicBezTo>
                    <a:pt x="2596" y="1413"/>
                    <a:pt x="2599" y="1394"/>
                    <a:pt x="2602" y="1375"/>
                  </a:cubicBezTo>
                  <a:close/>
                  <a:moveTo>
                    <a:pt x="2010" y="1469"/>
                  </a:moveTo>
                  <a:lnTo>
                    <a:pt x="2013" y="1529"/>
                  </a:lnTo>
                  <a:lnTo>
                    <a:pt x="2010" y="1529"/>
                  </a:lnTo>
                  <a:cubicBezTo>
                    <a:pt x="2007" y="1529"/>
                    <a:pt x="2007" y="1529"/>
                    <a:pt x="2007" y="1469"/>
                  </a:cubicBezTo>
                  <a:close/>
                  <a:moveTo>
                    <a:pt x="2035" y="1413"/>
                  </a:moveTo>
                  <a:lnTo>
                    <a:pt x="2041" y="1416"/>
                  </a:lnTo>
                  <a:cubicBezTo>
                    <a:pt x="2044" y="1454"/>
                    <a:pt x="2044" y="1494"/>
                    <a:pt x="2038" y="1532"/>
                  </a:cubicBezTo>
                  <a:cubicBezTo>
                    <a:pt x="2037" y="1548"/>
                    <a:pt x="2036" y="1555"/>
                    <a:pt x="2036" y="1555"/>
                  </a:cubicBezTo>
                  <a:cubicBezTo>
                    <a:pt x="2034" y="1555"/>
                    <a:pt x="2033" y="1500"/>
                    <a:pt x="2035" y="1413"/>
                  </a:cubicBezTo>
                  <a:close/>
                  <a:moveTo>
                    <a:pt x="2235" y="1441"/>
                  </a:moveTo>
                  <a:lnTo>
                    <a:pt x="2239" y="1501"/>
                  </a:lnTo>
                  <a:cubicBezTo>
                    <a:pt x="2239" y="1560"/>
                    <a:pt x="2235" y="1560"/>
                    <a:pt x="2232" y="1560"/>
                  </a:cubicBezTo>
                  <a:lnTo>
                    <a:pt x="2232" y="1501"/>
                  </a:lnTo>
                  <a:lnTo>
                    <a:pt x="2235" y="1441"/>
                  </a:lnTo>
                  <a:close/>
                  <a:moveTo>
                    <a:pt x="2154" y="1432"/>
                  </a:moveTo>
                  <a:lnTo>
                    <a:pt x="2154" y="1432"/>
                  </a:lnTo>
                  <a:cubicBezTo>
                    <a:pt x="2157" y="1432"/>
                    <a:pt x="2154" y="1491"/>
                    <a:pt x="2151" y="1607"/>
                  </a:cubicBezTo>
                  <a:cubicBezTo>
                    <a:pt x="2148" y="1632"/>
                    <a:pt x="2147" y="1646"/>
                    <a:pt x="2146" y="1646"/>
                  </a:cubicBezTo>
                  <a:cubicBezTo>
                    <a:pt x="2145" y="1646"/>
                    <a:pt x="2146" y="1617"/>
                    <a:pt x="2148" y="1548"/>
                  </a:cubicBezTo>
                  <a:cubicBezTo>
                    <a:pt x="2151" y="1488"/>
                    <a:pt x="2154" y="1432"/>
                    <a:pt x="2154" y="1432"/>
                  </a:cubicBezTo>
                  <a:close/>
                  <a:moveTo>
                    <a:pt x="468" y="1488"/>
                  </a:moveTo>
                  <a:cubicBezTo>
                    <a:pt x="471" y="1548"/>
                    <a:pt x="471" y="1607"/>
                    <a:pt x="465" y="1663"/>
                  </a:cubicBezTo>
                  <a:cubicBezTo>
                    <a:pt x="462" y="1663"/>
                    <a:pt x="462" y="1663"/>
                    <a:pt x="462" y="1604"/>
                  </a:cubicBezTo>
                  <a:cubicBezTo>
                    <a:pt x="462" y="1566"/>
                    <a:pt x="462" y="1526"/>
                    <a:pt x="468" y="1488"/>
                  </a:cubicBezTo>
                  <a:close/>
                  <a:moveTo>
                    <a:pt x="1978" y="1582"/>
                  </a:moveTo>
                  <a:cubicBezTo>
                    <a:pt x="1975" y="1601"/>
                    <a:pt x="1972" y="1623"/>
                    <a:pt x="1975" y="1642"/>
                  </a:cubicBezTo>
                  <a:cubicBezTo>
                    <a:pt x="1972" y="1660"/>
                    <a:pt x="1975" y="1682"/>
                    <a:pt x="1975" y="1701"/>
                  </a:cubicBezTo>
                  <a:lnTo>
                    <a:pt x="1978" y="1701"/>
                  </a:lnTo>
                  <a:cubicBezTo>
                    <a:pt x="1978" y="1642"/>
                    <a:pt x="1978" y="1582"/>
                    <a:pt x="1978" y="1582"/>
                  </a:cubicBezTo>
                  <a:close/>
                  <a:moveTo>
                    <a:pt x="32" y="1544"/>
                  </a:moveTo>
                  <a:cubicBezTo>
                    <a:pt x="32" y="1582"/>
                    <a:pt x="32" y="1623"/>
                    <a:pt x="29" y="1660"/>
                  </a:cubicBezTo>
                  <a:cubicBezTo>
                    <a:pt x="27" y="1695"/>
                    <a:pt x="26" y="1710"/>
                    <a:pt x="25" y="1710"/>
                  </a:cubicBezTo>
                  <a:cubicBezTo>
                    <a:pt x="23" y="1710"/>
                    <a:pt x="25" y="1626"/>
                    <a:pt x="29" y="1544"/>
                  </a:cubicBezTo>
                  <a:close/>
                  <a:moveTo>
                    <a:pt x="844" y="1601"/>
                  </a:moveTo>
                  <a:lnTo>
                    <a:pt x="847" y="1660"/>
                  </a:lnTo>
                  <a:cubicBezTo>
                    <a:pt x="847" y="1714"/>
                    <a:pt x="845" y="1717"/>
                    <a:pt x="844" y="1717"/>
                  </a:cubicBezTo>
                  <a:cubicBezTo>
                    <a:pt x="844" y="1717"/>
                    <a:pt x="844" y="1717"/>
                    <a:pt x="844" y="1717"/>
                  </a:cubicBezTo>
                  <a:cubicBezTo>
                    <a:pt x="841" y="1717"/>
                    <a:pt x="841" y="1717"/>
                    <a:pt x="841" y="1657"/>
                  </a:cubicBezTo>
                  <a:cubicBezTo>
                    <a:pt x="841" y="1638"/>
                    <a:pt x="841" y="1620"/>
                    <a:pt x="844" y="1601"/>
                  </a:cubicBezTo>
                  <a:close/>
                  <a:moveTo>
                    <a:pt x="1496" y="1632"/>
                  </a:moveTo>
                  <a:cubicBezTo>
                    <a:pt x="1496" y="1692"/>
                    <a:pt x="1493" y="1751"/>
                    <a:pt x="1493" y="1751"/>
                  </a:cubicBezTo>
                  <a:lnTo>
                    <a:pt x="1490" y="1751"/>
                  </a:lnTo>
                  <a:cubicBezTo>
                    <a:pt x="1490" y="1710"/>
                    <a:pt x="1490" y="1673"/>
                    <a:pt x="1493" y="1632"/>
                  </a:cubicBezTo>
                  <a:close/>
                  <a:moveTo>
                    <a:pt x="806" y="1654"/>
                  </a:moveTo>
                  <a:lnTo>
                    <a:pt x="810" y="1714"/>
                  </a:lnTo>
                  <a:lnTo>
                    <a:pt x="806" y="1773"/>
                  </a:lnTo>
                  <a:lnTo>
                    <a:pt x="803" y="1770"/>
                  </a:lnTo>
                  <a:cubicBezTo>
                    <a:pt x="800" y="1732"/>
                    <a:pt x="803" y="1692"/>
                    <a:pt x="806" y="1654"/>
                  </a:cubicBezTo>
                  <a:close/>
                  <a:moveTo>
                    <a:pt x="2552" y="1723"/>
                  </a:moveTo>
                  <a:cubicBezTo>
                    <a:pt x="2552" y="1783"/>
                    <a:pt x="2552" y="1783"/>
                    <a:pt x="2555" y="1783"/>
                  </a:cubicBezTo>
                  <a:lnTo>
                    <a:pt x="2558" y="1783"/>
                  </a:lnTo>
                  <a:lnTo>
                    <a:pt x="2555" y="1723"/>
                  </a:lnTo>
                  <a:close/>
                  <a:moveTo>
                    <a:pt x="26" y="952"/>
                  </a:moveTo>
                  <a:cubicBezTo>
                    <a:pt x="23" y="993"/>
                    <a:pt x="23" y="1030"/>
                    <a:pt x="23" y="1071"/>
                  </a:cubicBezTo>
                  <a:lnTo>
                    <a:pt x="17" y="1071"/>
                  </a:lnTo>
                  <a:cubicBezTo>
                    <a:pt x="17" y="1071"/>
                    <a:pt x="17" y="1071"/>
                    <a:pt x="17" y="1071"/>
                  </a:cubicBezTo>
                  <a:cubicBezTo>
                    <a:pt x="16" y="1071"/>
                    <a:pt x="14" y="1074"/>
                    <a:pt x="14" y="1128"/>
                  </a:cubicBezTo>
                  <a:cubicBezTo>
                    <a:pt x="14" y="1187"/>
                    <a:pt x="10" y="1187"/>
                    <a:pt x="7" y="1187"/>
                  </a:cubicBezTo>
                  <a:cubicBezTo>
                    <a:pt x="7" y="1170"/>
                    <a:pt x="7" y="1162"/>
                    <a:pt x="7" y="1162"/>
                  </a:cubicBezTo>
                  <a:lnTo>
                    <a:pt x="7" y="1162"/>
                  </a:lnTo>
                  <a:cubicBezTo>
                    <a:pt x="6" y="1162"/>
                    <a:pt x="5" y="1205"/>
                    <a:pt x="7" y="1247"/>
                  </a:cubicBezTo>
                  <a:cubicBezTo>
                    <a:pt x="10" y="1284"/>
                    <a:pt x="7" y="1325"/>
                    <a:pt x="4" y="1363"/>
                  </a:cubicBezTo>
                  <a:lnTo>
                    <a:pt x="4" y="1482"/>
                  </a:lnTo>
                  <a:cubicBezTo>
                    <a:pt x="1" y="1560"/>
                    <a:pt x="4" y="1638"/>
                    <a:pt x="10" y="1720"/>
                  </a:cubicBezTo>
                  <a:cubicBezTo>
                    <a:pt x="18" y="1755"/>
                    <a:pt x="24" y="1789"/>
                    <a:pt x="28" y="1789"/>
                  </a:cubicBezTo>
                  <a:cubicBezTo>
                    <a:pt x="31" y="1789"/>
                    <a:pt x="32" y="1771"/>
                    <a:pt x="32" y="1723"/>
                  </a:cubicBezTo>
                  <a:cubicBezTo>
                    <a:pt x="32" y="1701"/>
                    <a:pt x="35" y="1682"/>
                    <a:pt x="39" y="1663"/>
                  </a:cubicBezTo>
                  <a:cubicBezTo>
                    <a:pt x="42" y="1682"/>
                    <a:pt x="45" y="1704"/>
                    <a:pt x="45" y="1723"/>
                  </a:cubicBezTo>
                  <a:cubicBezTo>
                    <a:pt x="45" y="1783"/>
                    <a:pt x="57" y="1786"/>
                    <a:pt x="73" y="1786"/>
                  </a:cubicBezTo>
                  <a:cubicBezTo>
                    <a:pt x="92" y="1789"/>
                    <a:pt x="101" y="1792"/>
                    <a:pt x="104" y="1852"/>
                  </a:cubicBezTo>
                  <a:cubicBezTo>
                    <a:pt x="108" y="1911"/>
                    <a:pt x="111" y="1911"/>
                    <a:pt x="111" y="1911"/>
                  </a:cubicBezTo>
                  <a:cubicBezTo>
                    <a:pt x="111" y="1865"/>
                    <a:pt x="122" y="1856"/>
                    <a:pt x="137" y="1856"/>
                  </a:cubicBezTo>
                  <a:cubicBezTo>
                    <a:pt x="142" y="1856"/>
                    <a:pt x="147" y="1857"/>
                    <a:pt x="151" y="1858"/>
                  </a:cubicBezTo>
                  <a:cubicBezTo>
                    <a:pt x="156" y="1858"/>
                    <a:pt x="161" y="1859"/>
                    <a:pt x="166" y="1859"/>
                  </a:cubicBezTo>
                  <a:cubicBezTo>
                    <a:pt x="182" y="1859"/>
                    <a:pt x="195" y="1851"/>
                    <a:pt x="195" y="1804"/>
                  </a:cubicBezTo>
                  <a:lnTo>
                    <a:pt x="202" y="1804"/>
                  </a:lnTo>
                  <a:cubicBezTo>
                    <a:pt x="202" y="1864"/>
                    <a:pt x="208" y="1864"/>
                    <a:pt x="214" y="1867"/>
                  </a:cubicBezTo>
                  <a:cubicBezTo>
                    <a:pt x="220" y="1808"/>
                    <a:pt x="227" y="1808"/>
                    <a:pt x="227" y="1808"/>
                  </a:cubicBezTo>
                  <a:cubicBezTo>
                    <a:pt x="227" y="1867"/>
                    <a:pt x="230" y="1867"/>
                    <a:pt x="236" y="1870"/>
                  </a:cubicBezTo>
                  <a:cubicBezTo>
                    <a:pt x="242" y="1870"/>
                    <a:pt x="245" y="1870"/>
                    <a:pt x="245" y="1811"/>
                  </a:cubicBezTo>
                  <a:cubicBezTo>
                    <a:pt x="249" y="1811"/>
                    <a:pt x="270" y="1814"/>
                    <a:pt x="280" y="1873"/>
                  </a:cubicBezTo>
                  <a:cubicBezTo>
                    <a:pt x="281" y="1891"/>
                    <a:pt x="282" y="1899"/>
                    <a:pt x="283" y="1899"/>
                  </a:cubicBezTo>
                  <a:cubicBezTo>
                    <a:pt x="285" y="1899"/>
                    <a:pt x="287" y="1859"/>
                    <a:pt x="289" y="1817"/>
                  </a:cubicBezTo>
                  <a:cubicBezTo>
                    <a:pt x="286" y="1779"/>
                    <a:pt x="289" y="1739"/>
                    <a:pt x="296" y="1701"/>
                  </a:cubicBezTo>
                  <a:lnTo>
                    <a:pt x="296" y="1817"/>
                  </a:lnTo>
                  <a:cubicBezTo>
                    <a:pt x="292" y="1877"/>
                    <a:pt x="292" y="1877"/>
                    <a:pt x="299" y="1877"/>
                  </a:cubicBezTo>
                  <a:lnTo>
                    <a:pt x="305" y="1880"/>
                  </a:lnTo>
                  <a:cubicBezTo>
                    <a:pt x="305" y="1831"/>
                    <a:pt x="315" y="1822"/>
                    <a:pt x="331" y="1822"/>
                  </a:cubicBezTo>
                  <a:cubicBezTo>
                    <a:pt x="335" y="1822"/>
                    <a:pt x="338" y="1823"/>
                    <a:pt x="343" y="1823"/>
                  </a:cubicBezTo>
                  <a:cubicBezTo>
                    <a:pt x="349" y="1825"/>
                    <a:pt x="355" y="1826"/>
                    <a:pt x="360" y="1826"/>
                  </a:cubicBezTo>
                  <a:cubicBezTo>
                    <a:pt x="375" y="1826"/>
                    <a:pt x="380" y="1815"/>
                    <a:pt x="380" y="1770"/>
                  </a:cubicBezTo>
                  <a:cubicBezTo>
                    <a:pt x="380" y="1741"/>
                    <a:pt x="381" y="1727"/>
                    <a:pt x="383" y="1727"/>
                  </a:cubicBezTo>
                  <a:cubicBezTo>
                    <a:pt x="385" y="1727"/>
                    <a:pt x="388" y="1743"/>
                    <a:pt x="393" y="1773"/>
                  </a:cubicBezTo>
                  <a:cubicBezTo>
                    <a:pt x="405" y="1888"/>
                    <a:pt x="409" y="1929"/>
                    <a:pt x="411" y="1929"/>
                  </a:cubicBezTo>
                  <a:cubicBezTo>
                    <a:pt x="413" y="1929"/>
                    <a:pt x="414" y="1916"/>
                    <a:pt x="415" y="1895"/>
                  </a:cubicBezTo>
                  <a:cubicBezTo>
                    <a:pt x="412" y="1855"/>
                    <a:pt x="408" y="1814"/>
                    <a:pt x="412" y="1776"/>
                  </a:cubicBezTo>
                  <a:cubicBezTo>
                    <a:pt x="412" y="1717"/>
                    <a:pt x="412" y="1687"/>
                    <a:pt x="413" y="1687"/>
                  </a:cubicBezTo>
                  <a:cubicBezTo>
                    <a:pt x="415" y="1687"/>
                    <a:pt x="416" y="1717"/>
                    <a:pt x="418" y="1776"/>
                  </a:cubicBezTo>
                  <a:cubicBezTo>
                    <a:pt x="418" y="1823"/>
                    <a:pt x="425" y="1843"/>
                    <a:pt x="434" y="1843"/>
                  </a:cubicBezTo>
                  <a:cubicBezTo>
                    <a:pt x="448" y="1843"/>
                    <a:pt x="466" y="1795"/>
                    <a:pt x="468" y="1723"/>
                  </a:cubicBezTo>
                  <a:lnTo>
                    <a:pt x="468" y="1783"/>
                  </a:lnTo>
                  <a:cubicBezTo>
                    <a:pt x="468" y="1842"/>
                    <a:pt x="471" y="1842"/>
                    <a:pt x="484" y="1845"/>
                  </a:cubicBezTo>
                  <a:lnTo>
                    <a:pt x="493" y="1845"/>
                  </a:lnTo>
                  <a:cubicBezTo>
                    <a:pt x="493" y="1797"/>
                    <a:pt x="496" y="1779"/>
                    <a:pt x="500" y="1779"/>
                  </a:cubicBezTo>
                  <a:cubicBezTo>
                    <a:pt x="505" y="1779"/>
                    <a:pt x="512" y="1814"/>
                    <a:pt x="512" y="1848"/>
                  </a:cubicBezTo>
                  <a:cubicBezTo>
                    <a:pt x="515" y="1908"/>
                    <a:pt x="515" y="1908"/>
                    <a:pt x="521" y="1908"/>
                  </a:cubicBezTo>
                  <a:cubicBezTo>
                    <a:pt x="525" y="1860"/>
                    <a:pt x="530" y="1843"/>
                    <a:pt x="534" y="1843"/>
                  </a:cubicBezTo>
                  <a:cubicBezTo>
                    <a:pt x="541" y="1843"/>
                    <a:pt x="546" y="1879"/>
                    <a:pt x="546" y="1914"/>
                  </a:cubicBezTo>
                  <a:lnTo>
                    <a:pt x="553" y="1914"/>
                  </a:lnTo>
                  <a:cubicBezTo>
                    <a:pt x="555" y="1866"/>
                    <a:pt x="560" y="1857"/>
                    <a:pt x="563" y="1857"/>
                  </a:cubicBezTo>
                  <a:cubicBezTo>
                    <a:pt x="564" y="1857"/>
                    <a:pt x="564" y="1857"/>
                    <a:pt x="565" y="1858"/>
                  </a:cubicBezTo>
                  <a:cubicBezTo>
                    <a:pt x="574" y="1858"/>
                    <a:pt x="578" y="1858"/>
                    <a:pt x="574" y="1798"/>
                  </a:cubicBezTo>
                  <a:cubicBezTo>
                    <a:pt x="571" y="1761"/>
                    <a:pt x="571" y="1720"/>
                    <a:pt x="578" y="1682"/>
                  </a:cubicBezTo>
                  <a:lnTo>
                    <a:pt x="578" y="1739"/>
                  </a:lnTo>
                  <a:cubicBezTo>
                    <a:pt x="578" y="1798"/>
                    <a:pt x="587" y="1801"/>
                    <a:pt x="600" y="1801"/>
                  </a:cubicBezTo>
                  <a:cubicBezTo>
                    <a:pt x="615" y="1804"/>
                    <a:pt x="621" y="1804"/>
                    <a:pt x="625" y="1864"/>
                  </a:cubicBezTo>
                  <a:lnTo>
                    <a:pt x="628" y="1804"/>
                  </a:lnTo>
                  <a:cubicBezTo>
                    <a:pt x="629" y="1777"/>
                    <a:pt x="631" y="1763"/>
                    <a:pt x="632" y="1763"/>
                  </a:cubicBezTo>
                  <a:cubicBezTo>
                    <a:pt x="633" y="1763"/>
                    <a:pt x="634" y="1777"/>
                    <a:pt x="634" y="1808"/>
                  </a:cubicBezTo>
                  <a:cubicBezTo>
                    <a:pt x="634" y="1838"/>
                    <a:pt x="638" y="1853"/>
                    <a:pt x="642" y="1853"/>
                  </a:cubicBezTo>
                  <a:cubicBezTo>
                    <a:pt x="647" y="1853"/>
                    <a:pt x="651" y="1839"/>
                    <a:pt x="653" y="1811"/>
                  </a:cubicBezTo>
                  <a:lnTo>
                    <a:pt x="659" y="1811"/>
                  </a:lnTo>
                  <a:cubicBezTo>
                    <a:pt x="661" y="1871"/>
                    <a:pt x="664" y="1900"/>
                    <a:pt x="667" y="1900"/>
                  </a:cubicBezTo>
                  <a:cubicBezTo>
                    <a:pt x="670" y="1900"/>
                    <a:pt x="673" y="1871"/>
                    <a:pt x="675" y="1814"/>
                  </a:cubicBezTo>
                  <a:cubicBezTo>
                    <a:pt x="675" y="1873"/>
                    <a:pt x="678" y="1873"/>
                    <a:pt x="681" y="1873"/>
                  </a:cubicBezTo>
                  <a:cubicBezTo>
                    <a:pt x="684" y="1844"/>
                    <a:pt x="689" y="1830"/>
                    <a:pt x="692" y="1830"/>
                  </a:cubicBezTo>
                  <a:cubicBezTo>
                    <a:pt x="697" y="1830"/>
                    <a:pt x="700" y="1846"/>
                    <a:pt x="700" y="1877"/>
                  </a:cubicBezTo>
                  <a:lnTo>
                    <a:pt x="703" y="1877"/>
                  </a:lnTo>
                  <a:cubicBezTo>
                    <a:pt x="706" y="1817"/>
                    <a:pt x="709" y="1817"/>
                    <a:pt x="712" y="1817"/>
                  </a:cubicBezTo>
                  <a:cubicBezTo>
                    <a:pt x="713" y="1818"/>
                    <a:pt x="714" y="1818"/>
                    <a:pt x="714" y="1818"/>
                  </a:cubicBezTo>
                  <a:cubicBezTo>
                    <a:pt x="717" y="1818"/>
                    <a:pt x="719" y="1809"/>
                    <a:pt x="722" y="1761"/>
                  </a:cubicBezTo>
                  <a:cubicBezTo>
                    <a:pt x="725" y="1701"/>
                    <a:pt x="728" y="1701"/>
                    <a:pt x="728" y="1701"/>
                  </a:cubicBezTo>
                  <a:lnTo>
                    <a:pt x="728" y="1701"/>
                  </a:lnTo>
                  <a:cubicBezTo>
                    <a:pt x="731" y="1742"/>
                    <a:pt x="731" y="1779"/>
                    <a:pt x="725" y="1820"/>
                  </a:cubicBezTo>
                  <a:cubicBezTo>
                    <a:pt x="722" y="1844"/>
                    <a:pt x="722" y="1858"/>
                    <a:pt x="724" y="1858"/>
                  </a:cubicBezTo>
                  <a:cubicBezTo>
                    <a:pt x="727" y="1858"/>
                    <a:pt x="732" y="1831"/>
                    <a:pt x="737" y="1764"/>
                  </a:cubicBezTo>
                  <a:cubicBezTo>
                    <a:pt x="742" y="1704"/>
                    <a:pt x="744" y="1674"/>
                    <a:pt x="745" y="1674"/>
                  </a:cubicBezTo>
                  <a:lnTo>
                    <a:pt x="745" y="1674"/>
                  </a:lnTo>
                  <a:cubicBezTo>
                    <a:pt x="745" y="1674"/>
                    <a:pt x="744" y="1704"/>
                    <a:pt x="741" y="1764"/>
                  </a:cubicBezTo>
                  <a:cubicBezTo>
                    <a:pt x="738" y="1806"/>
                    <a:pt x="736" y="1847"/>
                    <a:pt x="737" y="1847"/>
                  </a:cubicBezTo>
                  <a:cubicBezTo>
                    <a:pt x="738" y="1847"/>
                    <a:pt x="739" y="1840"/>
                    <a:pt x="741" y="1823"/>
                  </a:cubicBezTo>
                  <a:cubicBezTo>
                    <a:pt x="741" y="1823"/>
                    <a:pt x="747" y="1823"/>
                    <a:pt x="747" y="1764"/>
                  </a:cubicBezTo>
                  <a:lnTo>
                    <a:pt x="756" y="1764"/>
                  </a:lnTo>
                  <a:cubicBezTo>
                    <a:pt x="763" y="1826"/>
                    <a:pt x="766" y="1826"/>
                    <a:pt x="769" y="1826"/>
                  </a:cubicBezTo>
                  <a:cubicBezTo>
                    <a:pt x="770" y="1797"/>
                    <a:pt x="771" y="1782"/>
                    <a:pt x="772" y="1782"/>
                  </a:cubicBezTo>
                  <a:cubicBezTo>
                    <a:pt x="773" y="1782"/>
                    <a:pt x="773" y="1797"/>
                    <a:pt x="775" y="1826"/>
                  </a:cubicBezTo>
                  <a:cubicBezTo>
                    <a:pt x="775" y="1851"/>
                    <a:pt x="776" y="1866"/>
                    <a:pt x="776" y="1866"/>
                  </a:cubicBezTo>
                  <a:cubicBezTo>
                    <a:pt x="777" y="1866"/>
                    <a:pt x="778" y="1837"/>
                    <a:pt x="778" y="1767"/>
                  </a:cubicBezTo>
                  <a:cubicBezTo>
                    <a:pt x="780" y="1739"/>
                    <a:pt x="781" y="1725"/>
                    <a:pt x="783" y="1725"/>
                  </a:cubicBezTo>
                  <a:cubicBezTo>
                    <a:pt x="784" y="1725"/>
                    <a:pt x="786" y="1740"/>
                    <a:pt x="788" y="1770"/>
                  </a:cubicBezTo>
                  <a:cubicBezTo>
                    <a:pt x="788" y="1840"/>
                    <a:pt x="789" y="1869"/>
                    <a:pt x="790" y="1869"/>
                  </a:cubicBezTo>
                  <a:cubicBezTo>
                    <a:pt x="790" y="1869"/>
                    <a:pt x="791" y="1854"/>
                    <a:pt x="791" y="1830"/>
                  </a:cubicBezTo>
                  <a:cubicBezTo>
                    <a:pt x="794" y="1770"/>
                    <a:pt x="797" y="1770"/>
                    <a:pt x="797" y="1770"/>
                  </a:cubicBezTo>
                  <a:cubicBezTo>
                    <a:pt x="797" y="1830"/>
                    <a:pt x="825" y="1833"/>
                    <a:pt x="853" y="1839"/>
                  </a:cubicBezTo>
                  <a:cubicBezTo>
                    <a:pt x="860" y="1798"/>
                    <a:pt x="863" y="1761"/>
                    <a:pt x="860" y="1720"/>
                  </a:cubicBezTo>
                  <a:cubicBezTo>
                    <a:pt x="860" y="1671"/>
                    <a:pt x="860" y="1652"/>
                    <a:pt x="860" y="1652"/>
                  </a:cubicBezTo>
                  <a:cubicBezTo>
                    <a:pt x="860" y="1652"/>
                    <a:pt x="861" y="1686"/>
                    <a:pt x="863" y="1720"/>
                  </a:cubicBezTo>
                  <a:cubicBezTo>
                    <a:pt x="864" y="1810"/>
                    <a:pt x="867" y="1854"/>
                    <a:pt x="868" y="1854"/>
                  </a:cubicBezTo>
                  <a:cubicBezTo>
                    <a:pt x="870" y="1854"/>
                    <a:pt x="871" y="1810"/>
                    <a:pt x="869" y="1723"/>
                  </a:cubicBezTo>
                  <a:cubicBezTo>
                    <a:pt x="867" y="1663"/>
                    <a:pt x="867" y="1634"/>
                    <a:pt x="867" y="1634"/>
                  </a:cubicBezTo>
                  <a:lnTo>
                    <a:pt x="867" y="1634"/>
                  </a:lnTo>
                  <a:cubicBezTo>
                    <a:pt x="867" y="1634"/>
                    <a:pt x="869" y="1663"/>
                    <a:pt x="872" y="1723"/>
                  </a:cubicBezTo>
                  <a:cubicBezTo>
                    <a:pt x="874" y="1753"/>
                    <a:pt x="875" y="1768"/>
                    <a:pt x="875" y="1768"/>
                  </a:cubicBezTo>
                  <a:cubicBezTo>
                    <a:pt x="876" y="1768"/>
                    <a:pt x="877" y="1753"/>
                    <a:pt x="878" y="1723"/>
                  </a:cubicBezTo>
                  <a:cubicBezTo>
                    <a:pt x="878" y="1693"/>
                    <a:pt x="879" y="1678"/>
                    <a:pt x="880" y="1678"/>
                  </a:cubicBezTo>
                  <a:cubicBezTo>
                    <a:pt x="881" y="1678"/>
                    <a:pt x="882" y="1693"/>
                    <a:pt x="882" y="1723"/>
                  </a:cubicBezTo>
                  <a:cubicBezTo>
                    <a:pt x="884" y="1765"/>
                    <a:pt x="886" y="1807"/>
                    <a:pt x="887" y="1807"/>
                  </a:cubicBezTo>
                  <a:cubicBezTo>
                    <a:pt x="888" y="1807"/>
                    <a:pt x="888" y="1800"/>
                    <a:pt x="888" y="1783"/>
                  </a:cubicBezTo>
                  <a:cubicBezTo>
                    <a:pt x="888" y="1783"/>
                    <a:pt x="891" y="1783"/>
                    <a:pt x="894" y="1842"/>
                  </a:cubicBezTo>
                  <a:cubicBezTo>
                    <a:pt x="895" y="1860"/>
                    <a:pt x="896" y="1867"/>
                    <a:pt x="897" y="1867"/>
                  </a:cubicBezTo>
                  <a:cubicBezTo>
                    <a:pt x="899" y="1867"/>
                    <a:pt x="901" y="1827"/>
                    <a:pt x="904" y="1786"/>
                  </a:cubicBezTo>
                  <a:cubicBezTo>
                    <a:pt x="908" y="1728"/>
                    <a:pt x="911" y="1699"/>
                    <a:pt x="913" y="1699"/>
                  </a:cubicBezTo>
                  <a:lnTo>
                    <a:pt x="913" y="1699"/>
                  </a:lnTo>
                  <a:cubicBezTo>
                    <a:pt x="914" y="1699"/>
                    <a:pt x="914" y="1728"/>
                    <a:pt x="913" y="1786"/>
                  </a:cubicBezTo>
                  <a:cubicBezTo>
                    <a:pt x="912" y="1832"/>
                    <a:pt x="913" y="1852"/>
                    <a:pt x="916" y="1852"/>
                  </a:cubicBezTo>
                  <a:cubicBezTo>
                    <a:pt x="920" y="1852"/>
                    <a:pt x="927" y="1802"/>
                    <a:pt x="929" y="1729"/>
                  </a:cubicBezTo>
                  <a:cubicBezTo>
                    <a:pt x="930" y="1662"/>
                    <a:pt x="931" y="1634"/>
                    <a:pt x="932" y="1634"/>
                  </a:cubicBezTo>
                  <a:cubicBezTo>
                    <a:pt x="932" y="1634"/>
                    <a:pt x="932" y="1648"/>
                    <a:pt x="932" y="1673"/>
                  </a:cubicBezTo>
                  <a:cubicBezTo>
                    <a:pt x="932" y="1729"/>
                    <a:pt x="935" y="1732"/>
                    <a:pt x="935" y="1732"/>
                  </a:cubicBezTo>
                  <a:cubicBezTo>
                    <a:pt x="938" y="1732"/>
                    <a:pt x="941" y="1732"/>
                    <a:pt x="941" y="1792"/>
                  </a:cubicBezTo>
                  <a:cubicBezTo>
                    <a:pt x="941" y="1792"/>
                    <a:pt x="944" y="1792"/>
                    <a:pt x="951" y="1732"/>
                  </a:cubicBezTo>
                  <a:cubicBezTo>
                    <a:pt x="953" y="1689"/>
                    <a:pt x="956" y="1670"/>
                    <a:pt x="958" y="1670"/>
                  </a:cubicBezTo>
                  <a:cubicBezTo>
                    <a:pt x="963" y="1670"/>
                    <a:pt x="967" y="1721"/>
                    <a:pt x="969" y="1795"/>
                  </a:cubicBezTo>
                  <a:lnTo>
                    <a:pt x="976" y="1736"/>
                  </a:lnTo>
                  <a:cubicBezTo>
                    <a:pt x="978" y="1664"/>
                    <a:pt x="979" y="1614"/>
                    <a:pt x="981" y="1614"/>
                  </a:cubicBezTo>
                  <a:cubicBezTo>
                    <a:pt x="981" y="1614"/>
                    <a:pt x="982" y="1633"/>
                    <a:pt x="982" y="1679"/>
                  </a:cubicBezTo>
                  <a:lnTo>
                    <a:pt x="982" y="1739"/>
                  </a:lnTo>
                  <a:cubicBezTo>
                    <a:pt x="983" y="1694"/>
                    <a:pt x="986" y="1675"/>
                    <a:pt x="988" y="1675"/>
                  </a:cubicBezTo>
                  <a:cubicBezTo>
                    <a:pt x="993" y="1675"/>
                    <a:pt x="998" y="1726"/>
                    <a:pt x="998" y="1798"/>
                  </a:cubicBezTo>
                  <a:cubicBezTo>
                    <a:pt x="998" y="1858"/>
                    <a:pt x="998" y="1858"/>
                    <a:pt x="1001" y="1858"/>
                  </a:cubicBezTo>
                  <a:lnTo>
                    <a:pt x="1001" y="1798"/>
                  </a:lnTo>
                  <a:cubicBezTo>
                    <a:pt x="1001" y="1761"/>
                    <a:pt x="1001" y="1720"/>
                    <a:pt x="1004" y="1682"/>
                  </a:cubicBezTo>
                  <a:cubicBezTo>
                    <a:pt x="1007" y="1682"/>
                    <a:pt x="1010" y="1682"/>
                    <a:pt x="1010" y="1742"/>
                  </a:cubicBezTo>
                  <a:cubicBezTo>
                    <a:pt x="1012" y="1784"/>
                    <a:pt x="1015" y="1826"/>
                    <a:pt x="1016" y="1826"/>
                  </a:cubicBezTo>
                  <a:cubicBezTo>
                    <a:pt x="1016" y="1826"/>
                    <a:pt x="1016" y="1819"/>
                    <a:pt x="1016" y="1801"/>
                  </a:cubicBezTo>
                  <a:cubicBezTo>
                    <a:pt x="1016" y="1801"/>
                    <a:pt x="1019" y="1801"/>
                    <a:pt x="1023" y="1861"/>
                  </a:cubicBezTo>
                  <a:lnTo>
                    <a:pt x="1035" y="1864"/>
                  </a:lnTo>
                  <a:cubicBezTo>
                    <a:pt x="1037" y="1834"/>
                    <a:pt x="1039" y="1819"/>
                    <a:pt x="1041" y="1819"/>
                  </a:cubicBezTo>
                  <a:cubicBezTo>
                    <a:pt x="1043" y="1819"/>
                    <a:pt x="1045" y="1834"/>
                    <a:pt x="1045" y="1864"/>
                  </a:cubicBezTo>
                  <a:cubicBezTo>
                    <a:pt x="1045" y="1864"/>
                    <a:pt x="1051" y="1864"/>
                    <a:pt x="1054" y="1808"/>
                  </a:cubicBezTo>
                  <a:cubicBezTo>
                    <a:pt x="1060" y="1808"/>
                    <a:pt x="1063" y="1808"/>
                    <a:pt x="1063" y="1867"/>
                  </a:cubicBezTo>
                  <a:cubicBezTo>
                    <a:pt x="1063" y="1897"/>
                    <a:pt x="1063" y="1912"/>
                    <a:pt x="1064" y="1912"/>
                  </a:cubicBezTo>
                  <a:cubicBezTo>
                    <a:pt x="1064" y="1912"/>
                    <a:pt x="1065" y="1897"/>
                    <a:pt x="1066" y="1867"/>
                  </a:cubicBezTo>
                  <a:cubicBezTo>
                    <a:pt x="1066" y="1819"/>
                    <a:pt x="1069" y="1810"/>
                    <a:pt x="1071" y="1810"/>
                  </a:cubicBezTo>
                  <a:cubicBezTo>
                    <a:pt x="1072" y="1810"/>
                    <a:pt x="1072" y="1810"/>
                    <a:pt x="1073" y="1811"/>
                  </a:cubicBezTo>
                  <a:lnTo>
                    <a:pt x="1079" y="1811"/>
                  </a:lnTo>
                  <a:cubicBezTo>
                    <a:pt x="1079" y="1751"/>
                    <a:pt x="1079" y="1751"/>
                    <a:pt x="1082" y="1751"/>
                  </a:cubicBezTo>
                  <a:cubicBezTo>
                    <a:pt x="1085" y="1751"/>
                    <a:pt x="1095" y="1814"/>
                    <a:pt x="1098" y="1814"/>
                  </a:cubicBezTo>
                  <a:cubicBezTo>
                    <a:pt x="1107" y="1814"/>
                    <a:pt x="1107" y="1814"/>
                    <a:pt x="1104" y="1754"/>
                  </a:cubicBezTo>
                  <a:cubicBezTo>
                    <a:pt x="1102" y="1754"/>
                    <a:pt x="1101" y="1728"/>
                    <a:pt x="1103" y="1728"/>
                  </a:cubicBezTo>
                  <a:lnTo>
                    <a:pt x="1103" y="1728"/>
                  </a:lnTo>
                  <a:cubicBezTo>
                    <a:pt x="1104" y="1728"/>
                    <a:pt x="1105" y="1735"/>
                    <a:pt x="1107" y="1754"/>
                  </a:cubicBezTo>
                  <a:cubicBezTo>
                    <a:pt x="1110" y="1754"/>
                    <a:pt x="1120" y="1817"/>
                    <a:pt x="1129" y="1817"/>
                  </a:cubicBezTo>
                  <a:cubicBezTo>
                    <a:pt x="1131" y="1818"/>
                    <a:pt x="1133" y="1818"/>
                    <a:pt x="1135" y="1818"/>
                  </a:cubicBezTo>
                  <a:cubicBezTo>
                    <a:pt x="1142" y="1818"/>
                    <a:pt x="1142" y="1809"/>
                    <a:pt x="1142" y="1761"/>
                  </a:cubicBezTo>
                  <a:cubicBezTo>
                    <a:pt x="1140" y="1701"/>
                    <a:pt x="1140" y="1671"/>
                    <a:pt x="1141" y="1671"/>
                  </a:cubicBezTo>
                  <a:lnTo>
                    <a:pt x="1141" y="1671"/>
                  </a:lnTo>
                  <a:cubicBezTo>
                    <a:pt x="1142" y="1671"/>
                    <a:pt x="1143" y="1701"/>
                    <a:pt x="1145" y="1761"/>
                  </a:cubicBezTo>
                  <a:cubicBezTo>
                    <a:pt x="1148" y="1830"/>
                    <a:pt x="1151" y="1859"/>
                    <a:pt x="1153" y="1859"/>
                  </a:cubicBezTo>
                  <a:cubicBezTo>
                    <a:pt x="1154" y="1859"/>
                    <a:pt x="1154" y="1845"/>
                    <a:pt x="1154" y="1820"/>
                  </a:cubicBezTo>
                  <a:cubicBezTo>
                    <a:pt x="1157" y="1772"/>
                    <a:pt x="1157" y="1763"/>
                    <a:pt x="1159" y="1763"/>
                  </a:cubicBezTo>
                  <a:cubicBezTo>
                    <a:pt x="1159" y="1763"/>
                    <a:pt x="1160" y="1763"/>
                    <a:pt x="1160" y="1764"/>
                  </a:cubicBezTo>
                  <a:cubicBezTo>
                    <a:pt x="1160" y="1792"/>
                    <a:pt x="1161" y="1807"/>
                    <a:pt x="1163" y="1807"/>
                  </a:cubicBezTo>
                  <a:cubicBezTo>
                    <a:pt x="1164" y="1807"/>
                    <a:pt x="1167" y="1793"/>
                    <a:pt x="1170" y="1764"/>
                  </a:cubicBezTo>
                  <a:cubicBezTo>
                    <a:pt x="1173" y="1764"/>
                    <a:pt x="1173" y="1764"/>
                    <a:pt x="1173" y="1823"/>
                  </a:cubicBezTo>
                  <a:lnTo>
                    <a:pt x="1179" y="1823"/>
                  </a:lnTo>
                  <a:cubicBezTo>
                    <a:pt x="1182" y="1776"/>
                    <a:pt x="1187" y="1758"/>
                    <a:pt x="1191" y="1758"/>
                  </a:cubicBezTo>
                  <a:cubicBezTo>
                    <a:pt x="1198" y="1758"/>
                    <a:pt x="1206" y="1794"/>
                    <a:pt x="1208" y="1830"/>
                  </a:cubicBezTo>
                  <a:cubicBezTo>
                    <a:pt x="1208" y="1830"/>
                    <a:pt x="1211" y="1830"/>
                    <a:pt x="1214" y="1770"/>
                  </a:cubicBezTo>
                  <a:cubicBezTo>
                    <a:pt x="1215" y="1712"/>
                    <a:pt x="1217" y="1683"/>
                    <a:pt x="1218" y="1683"/>
                  </a:cubicBezTo>
                  <a:cubicBezTo>
                    <a:pt x="1219" y="1683"/>
                    <a:pt x="1220" y="1712"/>
                    <a:pt x="1220" y="1770"/>
                  </a:cubicBezTo>
                  <a:cubicBezTo>
                    <a:pt x="1220" y="1830"/>
                    <a:pt x="1220" y="1859"/>
                    <a:pt x="1220" y="1859"/>
                  </a:cubicBezTo>
                  <a:cubicBezTo>
                    <a:pt x="1221" y="1859"/>
                    <a:pt x="1222" y="1830"/>
                    <a:pt x="1223" y="1770"/>
                  </a:cubicBezTo>
                  <a:cubicBezTo>
                    <a:pt x="1224" y="1747"/>
                    <a:pt x="1228" y="1733"/>
                    <a:pt x="1231" y="1733"/>
                  </a:cubicBezTo>
                  <a:cubicBezTo>
                    <a:pt x="1236" y="1733"/>
                    <a:pt x="1241" y="1762"/>
                    <a:pt x="1239" y="1833"/>
                  </a:cubicBezTo>
                  <a:lnTo>
                    <a:pt x="1239" y="1952"/>
                  </a:lnTo>
                  <a:cubicBezTo>
                    <a:pt x="1242" y="1892"/>
                    <a:pt x="1245" y="1892"/>
                    <a:pt x="1245" y="1892"/>
                  </a:cubicBezTo>
                  <a:cubicBezTo>
                    <a:pt x="1245" y="1844"/>
                    <a:pt x="1247" y="1835"/>
                    <a:pt x="1253" y="1835"/>
                  </a:cubicBezTo>
                  <a:cubicBezTo>
                    <a:pt x="1254" y="1835"/>
                    <a:pt x="1256" y="1835"/>
                    <a:pt x="1258" y="1836"/>
                  </a:cubicBezTo>
                  <a:cubicBezTo>
                    <a:pt x="1264" y="1836"/>
                    <a:pt x="1276" y="1779"/>
                    <a:pt x="1283" y="1779"/>
                  </a:cubicBezTo>
                  <a:cubicBezTo>
                    <a:pt x="1289" y="1779"/>
                    <a:pt x="1298" y="1783"/>
                    <a:pt x="1302" y="1842"/>
                  </a:cubicBezTo>
                  <a:cubicBezTo>
                    <a:pt x="1305" y="1842"/>
                    <a:pt x="1308" y="1842"/>
                    <a:pt x="1314" y="1786"/>
                  </a:cubicBezTo>
                  <a:cubicBezTo>
                    <a:pt x="1316" y="1756"/>
                    <a:pt x="1318" y="1741"/>
                    <a:pt x="1320" y="1741"/>
                  </a:cubicBezTo>
                  <a:cubicBezTo>
                    <a:pt x="1322" y="1741"/>
                    <a:pt x="1323" y="1756"/>
                    <a:pt x="1323" y="1786"/>
                  </a:cubicBezTo>
                  <a:lnTo>
                    <a:pt x="1327" y="1786"/>
                  </a:lnTo>
                  <a:cubicBezTo>
                    <a:pt x="1333" y="1729"/>
                    <a:pt x="1336" y="1729"/>
                    <a:pt x="1336" y="1729"/>
                  </a:cubicBezTo>
                  <a:cubicBezTo>
                    <a:pt x="1336" y="1771"/>
                    <a:pt x="1338" y="1813"/>
                    <a:pt x="1340" y="1813"/>
                  </a:cubicBezTo>
                  <a:cubicBezTo>
                    <a:pt x="1340" y="1813"/>
                    <a:pt x="1341" y="1806"/>
                    <a:pt x="1342" y="1789"/>
                  </a:cubicBezTo>
                  <a:cubicBezTo>
                    <a:pt x="1342" y="1729"/>
                    <a:pt x="1345" y="1729"/>
                    <a:pt x="1352" y="1729"/>
                  </a:cubicBezTo>
                  <a:cubicBezTo>
                    <a:pt x="1355" y="1763"/>
                    <a:pt x="1390" y="1783"/>
                    <a:pt x="1419" y="1783"/>
                  </a:cubicBezTo>
                  <a:cubicBezTo>
                    <a:pt x="1442" y="1783"/>
                    <a:pt x="1461" y="1771"/>
                    <a:pt x="1461" y="1745"/>
                  </a:cubicBezTo>
                  <a:lnTo>
                    <a:pt x="1471" y="1748"/>
                  </a:lnTo>
                  <a:lnTo>
                    <a:pt x="1480" y="1748"/>
                  </a:lnTo>
                  <a:cubicBezTo>
                    <a:pt x="1480" y="1799"/>
                    <a:pt x="1483" y="1818"/>
                    <a:pt x="1487" y="1818"/>
                  </a:cubicBezTo>
                  <a:cubicBezTo>
                    <a:pt x="1492" y="1818"/>
                    <a:pt x="1500" y="1785"/>
                    <a:pt x="1505" y="1751"/>
                  </a:cubicBezTo>
                  <a:cubicBezTo>
                    <a:pt x="1508" y="1695"/>
                    <a:pt x="1511" y="1695"/>
                    <a:pt x="1515" y="1695"/>
                  </a:cubicBezTo>
                  <a:cubicBezTo>
                    <a:pt x="1515" y="1765"/>
                    <a:pt x="1518" y="1793"/>
                    <a:pt x="1522" y="1793"/>
                  </a:cubicBezTo>
                  <a:cubicBezTo>
                    <a:pt x="1525" y="1793"/>
                    <a:pt x="1528" y="1779"/>
                    <a:pt x="1530" y="1754"/>
                  </a:cubicBezTo>
                  <a:cubicBezTo>
                    <a:pt x="1532" y="1697"/>
                    <a:pt x="1533" y="1668"/>
                    <a:pt x="1535" y="1668"/>
                  </a:cubicBezTo>
                  <a:cubicBezTo>
                    <a:pt x="1536" y="1668"/>
                    <a:pt x="1537" y="1698"/>
                    <a:pt x="1537" y="1757"/>
                  </a:cubicBezTo>
                  <a:cubicBezTo>
                    <a:pt x="1537" y="1810"/>
                    <a:pt x="1538" y="1839"/>
                    <a:pt x="1540" y="1839"/>
                  </a:cubicBezTo>
                  <a:cubicBezTo>
                    <a:pt x="1542" y="1839"/>
                    <a:pt x="1546" y="1796"/>
                    <a:pt x="1549" y="1698"/>
                  </a:cubicBezTo>
                  <a:cubicBezTo>
                    <a:pt x="1551" y="1670"/>
                    <a:pt x="1551" y="1656"/>
                    <a:pt x="1552" y="1656"/>
                  </a:cubicBezTo>
                  <a:cubicBezTo>
                    <a:pt x="1553" y="1656"/>
                    <a:pt x="1554" y="1671"/>
                    <a:pt x="1555" y="1701"/>
                  </a:cubicBezTo>
                  <a:cubicBezTo>
                    <a:pt x="1557" y="1771"/>
                    <a:pt x="1559" y="1800"/>
                    <a:pt x="1560" y="1800"/>
                  </a:cubicBezTo>
                  <a:cubicBezTo>
                    <a:pt x="1561" y="1800"/>
                    <a:pt x="1562" y="1785"/>
                    <a:pt x="1562" y="1761"/>
                  </a:cubicBezTo>
                  <a:cubicBezTo>
                    <a:pt x="1563" y="1701"/>
                    <a:pt x="1565" y="1671"/>
                    <a:pt x="1566" y="1671"/>
                  </a:cubicBezTo>
                  <a:cubicBezTo>
                    <a:pt x="1568" y="1671"/>
                    <a:pt x="1569" y="1701"/>
                    <a:pt x="1571" y="1761"/>
                  </a:cubicBezTo>
                  <a:cubicBezTo>
                    <a:pt x="1574" y="1821"/>
                    <a:pt x="1576" y="1850"/>
                    <a:pt x="1577" y="1850"/>
                  </a:cubicBezTo>
                  <a:cubicBezTo>
                    <a:pt x="1578" y="1850"/>
                    <a:pt x="1579" y="1821"/>
                    <a:pt x="1580" y="1764"/>
                  </a:cubicBezTo>
                  <a:cubicBezTo>
                    <a:pt x="1582" y="1705"/>
                    <a:pt x="1586" y="1676"/>
                    <a:pt x="1590" y="1676"/>
                  </a:cubicBezTo>
                  <a:cubicBezTo>
                    <a:pt x="1594" y="1676"/>
                    <a:pt x="1598" y="1705"/>
                    <a:pt x="1599" y="1764"/>
                  </a:cubicBezTo>
                  <a:cubicBezTo>
                    <a:pt x="1601" y="1766"/>
                    <a:pt x="1603" y="1793"/>
                    <a:pt x="1605" y="1793"/>
                  </a:cubicBezTo>
                  <a:cubicBezTo>
                    <a:pt x="1605" y="1793"/>
                    <a:pt x="1605" y="1787"/>
                    <a:pt x="1605" y="1767"/>
                  </a:cubicBezTo>
                  <a:lnTo>
                    <a:pt x="1609" y="1826"/>
                  </a:lnTo>
                  <a:lnTo>
                    <a:pt x="1615" y="1826"/>
                  </a:lnTo>
                  <a:lnTo>
                    <a:pt x="1615" y="1767"/>
                  </a:lnTo>
                  <a:cubicBezTo>
                    <a:pt x="1618" y="1767"/>
                    <a:pt x="1637" y="1830"/>
                    <a:pt x="1659" y="1833"/>
                  </a:cubicBezTo>
                  <a:cubicBezTo>
                    <a:pt x="1667" y="1834"/>
                    <a:pt x="1674" y="1835"/>
                    <a:pt x="1679" y="1835"/>
                  </a:cubicBezTo>
                  <a:cubicBezTo>
                    <a:pt x="1696" y="1835"/>
                    <a:pt x="1699" y="1824"/>
                    <a:pt x="1696" y="1779"/>
                  </a:cubicBezTo>
                  <a:cubicBezTo>
                    <a:pt x="1695" y="1720"/>
                    <a:pt x="1696" y="1690"/>
                    <a:pt x="1697" y="1690"/>
                  </a:cubicBezTo>
                  <a:cubicBezTo>
                    <a:pt x="1699" y="1690"/>
                    <a:pt x="1701" y="1720"/>
                    <a:pt x="1703" y="1779"/>
                  </a:cubicBezTo>
                  <a:cubicBezTo>
                    <a:pt x="1706" y="1779"/>
                    <a:pt x="1712" y="1839"/>
                    <a:pt x="1718" y="1842"/>
                  </a:cubicBezTo>
                  <a:cubicBezTo>
                    <a:pt x="1725" y="1842"/>
                    <a:pt x="1731" y="1842"/>
                    <a:pt x="1731" y="1902"/>
                  </a:cubicBezTo>
                  <a:lnTo>
                    <a:pt x="1734" y="1902"/>
                  </a:lnTo>
                  <a:cubicBezTo>
                    <a:pt x="1738" y="1835"/>
                    <a:pt x="1745" y="1808"/>
                    <a:pt x="1753" y="1808"/>
                  </a:cubicBezTo>
                  <a:cubicBezTo>
                    <a:pt x="1759" y="1808"/>
                    <a:pt x="1764" y="1823"/>
                    <a:pt x="1768" y="1848"/>
                  </a:cubicBezTo>
                  <a:cubicBezTo>
                    <a:pt x="1775" y="1848"/>
                    <a:pt x="1778" y="1848"/>
                    <a:pt x="1784" y="1792"/>
                  </a:cubicBezTo>
                  <a:cubicBezTo>
                    <a:pt x="1787" y="1762"/>
                    <a:pt x="1789" y="1747"/>
                    <a:pt x="1790" y="1747"/>
                  </a:cubicBezTo>
                  <a:cubicBezTo>
                    <a:pt x="1790" y="1747"/>
                    <a:pt x="1790" y="1762"/>
                    <a:pt x="1790" y="1792"/>
                  </a:cubicBezTo>
                  <a:cubicBezTo>
                    <a:pt x="1790" y="1827"/>
                    <a:pt x="1797" y="1863"/>
                    <a:pt x="1802" y="1863"/>
                  </a:cubicBezTo>
                  <a:cubicBezTo>
                    <a:pt x="1806" y="1863"/>
                    <a:pt x="1809" y="1845"/>
                    <a:pt x="1809" y="1795"/>
                  </a:cubicBezTo>
                  <a:lnTo>
                    <a:pt x="1812" y="1855"/>
                  </a:lnTo>
                  <a:cubicBezTo>
                    <a:pt x="1813" y="1872"/>
                    <a:pt x="1814" y="1879"/>
                    <a:pt x="1815" y="1879"/>
                  </a:cubicBezTo>
                  <a:cubicBezTo>
                    <a:pt x="1817" y="1879"/>
                    <a:pt x="1819" y="1837"/>
                    <a:pt x="1819" y="1795"/>
                  </a:cubicBezTo>
                  <a:cubicBezTo>
                    <a:pt x="1819" y="1743"/>
                    <a:pt x="1819" y="1715"/>
                    <a:pt x="1820" y="1715"/>
                  </a:cubicBezTo>
                  <a:cubicBezTo>
                    <a:pt x="1821" y="1715"/>
                    <a:pt x="1823" y="1759"/>
                    <a:pt x="1825" y="1858"/>
                  </a:cubicBezTo>
                  <a:cubicBezTo>
                    <a:pt x="1825" y="1926"/>
                    <a:pt x="1826" y="1954"/>
                    <a:pt x="1827" y="1954"/>
                  </a:cubicBezTo>
                  <a:cubicBezTo>
                    <a:pt x="1827" y="1954"/>
                    <a:pt x="1828" y="1940"/>
                    <a:pt x="1828" y="1917"/>
                  </a:cubicBezTo>
                  <a:cubicBezTo>
                    <a:pt x="1830" y="1875"/>
                    <a:pt x="1832" y="1833"/>
                    <a:pt x="1835" y="1833"/>
                  </a:cubicBezTo>
                  <a:cubicBezTo>
                    <a:pt x="1836" y="1833"/>
                    <a:pt x="1836" y="1840"/>
                    <a:pt x="1837" y="1858"/>
                  </a:cubicBezTo>
                  <a:cubicBezTo>
                    <a:pt x="1841" y="1858"/>
                    <a:pt x="1844" y="1858"/>
                    <a:pt x="1844" y="1742"/>
                  </a:cubicBezTo>
                  <a:cubicBezTo>
                    <a:pt x="1844" y="1682"/>
                    <a:pt x="1847" y="1682"/>
                    <a:pt x="1850" y="1682"/>
                  </a:cubicBezTo>
                  <a:cubicBezTo>
                    <a:pt x="1850" y="1742"/>
                    <a:pt x="1850" y="1742"/>
                    <a:pt x="1847" y="1801"/>
                  </a:cubicBezTo>
                  <a:lnTo>
                    <a:pt x="1853" y="1801"/>
                  </a:lnTo>
                  <a:cubicBezTo>
                    <a:pt x="1862" y="1842"/>
                    <a:pt x="1866" y="1880"/>
                    <a:pt x="1862" y="1920"/>
                  </a:cubicBezTo>
                  <a:cubicBezTo>
                    <a:pt x="1864" y="1945"/>
                    <a:pt x="1865" y="1960"/>
                    <a:pt x="1866" y="1960"/>
                  </a:cubicBezTo>
                  <a:cubicBezTo>
                    <a:pt x="1867" y="1960"/>
                    <a:pt x="1867" y="1931"/>
                    <a:pt x="1866" y="1861"/>
                  </a:cubicBezTo>
                  <a:cubicBezTo>
                    <a:pt x="1866" y="1745"/>
                    <a:pt x="1866" y="1745"/>
                    <a:pt x="1872" y="1745"/>
                  </a:cubicBezTo>
                  <a:cubicBezTo>
                    <a:pt x="1875" y="1745"/>
                    <a:pt x="1878" y="1745"/>
                    <a:pt x="1878" y="1804"/>
                  </a:cubicBezTo>
                  <a:cubicBezTo>
                    <a:pt x="1878" y="1864"/>
                    <a:pt x="1878" y="1864"/>
                    <a:pt x="1884" y="1864"/>
                  </a:cubicBezTo>
                  <a:cubicBezTo>
                    <a:pt x="1884" y="1864"/>
                    <a:pt x="1885" y="1864"/>
                    <a:pt x="1885" y="1864"/>
                  </a:cubicBezTo>
                  <a:cubicBezTo>
                    <a:pt x="1894" y="1864"/>
                    <a:pt x="1903" y="1691"/>
                    <a:pt x="1906" y="1573"/>
                  </a:cubicBezTo>
                  <a:cubicBezTo>
                    <a:pt x="1906" y="1513"/>
                    <a:pt x="1906" y="1483"/>
                    <a:pt x="1907" y="1483"/>
                  </a:cubicBezTo>
                  <a:cubicBezTo>
                    <a:pt x="1907" y="1483"/>
                    <a:pt x="1908" y="1513"/>
                    <a:pt x="1909" y="1573"/>
                  </a:cubicBezTo>
                  <a:cubicBezTo>
                    <a:pt x="1909" y="1632"/>
                    <a:pt x="1913" y="1632"/>
                    <a:pt x="1916" y="1632"/>
                  </a:cubicBezTo>
                  <a:cubicBezTo>
                    <a:pt x="1916" y="1612"/>
                    <a:pt x="1916" y="1606"/>
                    <a:pt x="1916" y="1606"/>
                  </a:cubicBezTo>
                  <a:lnTo>
                    <a:pt x="1916" y="1606"/>
                  </a:lnTo>
                  <a:cubicBezTo>
                    <a:pt x="1917" y="1606"/>
                    <a:pt x="1918" y="1632"/>
                    <a:pt x="1916" y="1632"/>
                  </a:cubicBezTo>
                  <a:cubicBezTo>
                    <a:pt x="1916" y="1692"/>
                    <a:pt x="1913" y="1692"/>
                    <a:pt x="1909" y="1692"/>
                  </a:cubicBezTo>
                  <a:lnTo>
                    <a:pt x="1909" y="1751"/>
                  </a:lnTo>
                  <a:cubicBezTo>
                    <a:pt x="1911" y="1811"/>
                    <a:pt x="1913" y="1841"/>
                    <a:pt x="1914" y="1841"/>
                  </a:cubicBezTo>
                  <a:cubicBezTo>
                    <a:pt x="1916" y="1841"/>
                    <a:pt x="1917" y="1811"/>
                    <a:pt x="1919" y="1751"/>
                  </a:cubicBezTo>
                  <a:cubicBezTo>
                    <a:pt x="1920" y="1721"/>
                    <a:pt x="1921" y="1707"/>
                    <a:pt x="1922" y="1707"/>
                  </a:cubicBezTo>
                  <a:cubicBezTo>
                    <a:pt x="1923" y="1707"/>
                    <a:pt x="1924" y="1721"/>
                    <a:pt x="1925" y="1751"/>
                  </a:cubicBezTo>
                  <a:cubicBezTo>
                    <a:pt x="1927" y="1794"/>
                    <a:pt x="1930" y="1837"/>
                    <a:pt x="1931" y="1837"/>
                  </a:cubicBezTo>
                  <a:cubicBezTo>
                    <a:pt x="1931" y="1837"/>
                    <a:pt x="1931" y="1830"/>
                    <a:pt x="1931" y="1814"/>
                  </a:cubicBezTo>
                  <a:cubicBezTo>
                    <a:pt x="1931" y="1814"/>
                    <a:pt x="1938" y="1814"/>
                    <a:pt x="1941" y="1873"/>
                  </a:cubicBezTo>
                  <a:cubicBezTo>
                    <a:pt x="1947" y="1873"/>
                    <a:pt x="1950" y="1873"/>
                    <a:pt x="1950" y="1814"/>
                  </a:cubicBezTo>
                  <a:cubicBezTo>
                    <a:pt x="1950" y="1757"/>
                    <a:pt x="1953" y="1757"/>
                    <a:pt x="1956" y="1757"/>
                  </a:cubicBezTo>
                  <a:cubicBezTo>
                    <a:pt x="1960" y="1757"/>
                    <a:pt x="1963" y="1757"/>
                    <a:pt x="1963" y="1698"/>
                  </a:cubicBezTo>
                  <a:cubicBezTo>
                    <a:pt x="1960" y="1660"/>
                    <a:pt x="1963" y="1620"/>
                    <a:pt x="1972" y="1582"/>
                  </a:cubicBezTo>
                  <a:cubicBezTo>
                    <a:pt x="1975" y="1557"/>
                    <a:pt x="1976" y="1543"/>
                    <a:pt x="1977" y="1543"/>
                  </a:cubicBezTo>
                  <a:cubicBezTo>
                    <a:pt x="1979" y="1543"/>
                    <a:pt x="1980" y="1572"/>
                    <a:pt x="1982" y="1642"/>
                  </a:cubicBezTo>
                  <a:cubicBezTo>
                    <a:pt x="1982" y="1701"/>
                    <a:pt x="1985" y="1701"/>
                    <a:pt x="1988" y="1701"/>
                  </a:cubicBezTo>
                  <a:cubicBezTo>
                    <a:pt x="1988" y="1701"/>
                    <a:pt x="1991" y="1701"/>
                    <a:pt x="1994" y="1761"/>
                  </a:cubicBezTo>
                  <a:cubicBezTo>
                    <a:pt x="1995" y="1779"/>
                    <a:pt x="1996" y="1786"/>
                    <a:pt x="1996" y="1786"/>
                  </a:cubicBezTo>
                  <a:cubicBezTo>
                    <a:pt x="1997" y="1786"/>
                    <a:pt x="1997" y="1746"/>
                    <a:pt x="1997" y="1704"/>
                  </a:cubicBezTo>
                  <a:cubicBezTo>
                    <a:pt x="1997" y="1645"/>
                    <a:pt x="1997" y="1585"/>
                    <a:pt x="1997" y="1585"/>
                  </a:cubicBezTo>
                  <a:cubicBezTo>
                    <a:pt x="2000" y="1585"/>
                    <a:pt x="2003" y="1704"/>
                    <a:pt x="2003" y="1764"/>
                  </a:cubicBezTo>
                  <a:cubicBezTo>
                    <a:pt x="2005" y="1823"/>
                    <a:pt x="2006" y="1853"/>
                    <a:pt x="2006" y="1853"/>
                  </a:cubicBezTo>
                  <a:cubicBezTo>
                    <a:pt x="2007" y="1853"/>
                    <a:pt x="2007" y="1823"/>
                    <a:pt x="2007" y="1764"/>
                  </a:cubicBezTo>
                  <a:cubicBezTo>
                    <a:pt x="2007" y="1722"/>
                    <a:pt x="2008" y="1681"/>
                    <a:pt x="2011" y="1681"/>
                  </a:cubicBezTo>
                  <a:cubicBezTo>
                    <a:pt x="2013" y="1681"/>
                    <a:pt x="2014" y="1688"/>
                    <a:pt x="2016" y="1707"/>
                  </a:cubicBezTo>
                  <a:cubicBezTo>
                    <a:pt x="2022" y="1707"/>
                    <a:pt x="2029" y="1707"/>
                    <a:pt x="2029" y="1767"/>
                  </a:cubicBezTo>
                  <a:cubicBezTo>
                    <a:pt x="2030" y="1787"/>
                    <a:pt x="2031" y="1793"/>
                    <a:pt x="2032" y="1793"/>
                  </a:cubicBezTo>
                  <a:cubicBezTo>
                    <a:pt x="2033" y="1793"/>
                    <a:pt x="2035" y="1767"/>
                    <a:pt x="2035" y="1767"/>
                  </a:cubicBezTo>
                  <a:cubicBezTo>
                    <a:pt x="2036" y="1739"/>
                    <a:pt x="2038" y="1725"/>
                    <a:pt x="2040" y="1725"/>
                  </a:cubicBezTo>
                  <a:cubicBezTo>
                    <a:pt x="2043" y="1725"/>
                    <a:pt x="2046" y="1740"/>
                    <a:pt x="2050" y="1770"/>
                  </a:cubicBezTo>
                  <a:cubicBezTo>
                    <a:pt x="2058" y="1830"/>
                    <a:pt x="2062" y="1860"/>
                    <a:pt x="2064" y="1860"/>
                  </a:cubicBezTo>
                  <a:cubicBezTo>
                    <a:pt x="2066" y="1860"/>
                    <a:pt x="2066" y="1831"/>
                    <a:pt x="2066" y="1773"/>
                  </a:cubicBezTo>
                  <a:cubicBezTo>
                    <a:pt x="2066" y="1739"/>
                    <a:pt x="2066" y="1704"/>
                    <a:pt x="2067" y="1704"/>
                  </a:cubicBezTo>
                  <a:cubicBezTo>
                    <a:pt x="2067" y="1704"/>
                    <a:pt x="2068" y="1723"/>
                    <a:pt x="2069" y="1773"/>
                  </a:cubicBezTo>
                  <a:cubicBezTo>
                    <a:pt x="2070" y="1791"/>
                    <a:pt x="2071" y="1798"/>
                    <a:pt x="2072" y="1798"/>
                  </a:cubicBezTo>
                  <a:cubicBezTo>
                    <a:pt x="2075" y="1798"/>
                    <a:pt x="2077" y="1757"/>
                    <a:pt x="2082" y="1717"/>
                  </a:cubicBezTo>
                  <a:cubicBezTo>
                    <a:pt x="2085" y="1657"/>
                    <a:pt x="2085" y="1538"/>
                    <a:pt x="2085" y="1479"/>
                  </a:cubicBezTo>
                  <a:cubicBezTo>
                    <a:pt x="2085" y="1411"/>
                    <a:pt x="2085" y="1383"/>
                    <a:pt x="2086" y="1383"/>
                  </a:cubicBezTo>
                  <a:cubicBezTo>
                    <a:pt x="2087" y="1383"/>
                    <a:pt x="2089" y="1397"/>
                    <a:pt x="2091" y="1422"/>
                  </a:cubicBezTo>
                  <a:cubicBezTo>
                    <a:pt x="2098" y="1460"/>
                    <a:pt x="2101" y="1501"/>
                    <a:pt x="2098" y="1541"/>
                  </a:cubicBezTo>
                  <a:cubicBezTo>
                    <a:pt x="2098" y="1595"/>
                    <a:pt x="2095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1" y="1598"/>
                  </a:lnTo>
                  <a:cubicBezTo>
                    <a:pt x="2088" y="1638"/>
                    <a:pt x="2091" y="1679"/>
                    <a:pt x="2098" y="1717"/>
                  </a:cubicBezTo>
                  <a:cubicBezTo>
                    <a:pt x="2099" y="1747"/>
                    <a:pt x="2101" y="1762"/>
                    <a:pt x="2102" y="1762"/>
                  </a:cubicBezTo>
                  <a:cubicBezTo>
                    <a:pt x="2103" y="1762"/>
                    <a:pt x="2104" y="1748"/>
                    <a:pt x="2104" y="1720"/>
                  </a:cubicBezTo>
                  <a:cubicBezTo>
                    <a:pt x="2107" y="1779"/>
                    <a:pt x="2113" y="1779"/>
                    <a:pt x="2119" y="1779"/>
                  </a:cubicBezTo>
                  <a:cubicBezTo>
                    <a:pt x="2126" y="1779"/>
                    <a:pt x="2135" y="1783"/>
                    <a:pt x="2138" y="1842"/>
                  </a:cubicBezTo>
                  <a:cubicBezTo>
                    <a:pt x="2145" y="1842"/>
                    <a:pt x="2148" y="1842"/>
                    <a:pt x="2148" y="1783"/>
                  </a:cubicBezTo>
                  <a:cubicBezTo>
                    <a:pt x="2148" y="1715"/>
                    <a:pt x="2149" y="1687"/>
                    <a:pt x="2150" y="1687"/>
                  </a:cubicBezTo>
                  <a:cubicBezTo>
                    <a:pt x="2150" y="1687"/>
                    <a:pt x="2151" y="1701"/>
                    <a:pt x="2151" y="1726"/>
                  </a:cubicBezTo>
                  <a:cubicBezTo>
                    <a:pt x="2153" y="1799"/>
                    <a:pt x="2170" y="1853"/>
                    <a:pt x="2183" y="1853"/>
                  </a:cubicBezTo>
                  <a:cubicBezTo>
                    <a:pt x="2190" y="1853"/>
                    <a:pt x="2197" y="1835"/>
                    <a:pt x="2198" y="1792"/>
                  </a:cubicBezTo>
                  <a:lnTo>
                    <a:pt x="2204" y="1792"/>
                  </a:lnTo>
                  <a:cubicBezTo>
                    <a:pt x="2207" y="1823"/>
                    <a:pt x="2214" y="1838"/>
                    <a:pt x="2220" y="1838"/>
                  </a:cubicBezTo>
                  <a:cubicBezTo>
                    <a:pt x="2225" y="1838"/>
                    <a:pt x="2231" y="1824"/>
                    <a:pt x="2232" y="1795"/>
                  </a:cubicBezTo>
                  <a:lnTo>
                    <a:pt x="2242" y="1798"/>
                  </a:lnTo>
                  <a:cubicBezTo>
                    <a:pt x="2245" y="1828"/>
                    <a:pt x="2247" y="1843"/>
                    <a:pt x="2249" y="1843"/>
                  </a:cubicBezTo>
                  <a:cubicBezTo>
                    <a:pt x="2251" y="1843"/>
                    <a:pt x="2253" y="1828"/>
                    <a:pt x="2254" y="1798"/>
                  </a:cubicBezTo>
                  <a:cubicBezTo>
                    <a:pt x="2256" y="1756"/>
                    <a:pt x="2257" y="1715"/>
                    <a:pt x="2257" y="1715"/>
                  </a:cubicBezTo>
                  <a:cubicBezTo>
                    <a:pt x="2257" y="1715"/>
                    <a:pt x="2257" y="1722"/>
                    <a:pt x="2257" y="1739"/>
                  </a:cubicBezTo>
                  <a:cubicBezTo>
                    <a:pt x="2257" y="1798"/>
                    <a:pt x="2264" y="1798"/>
                    <a:pt x="2276" y="1801"/>
                  </a:cubicBezTo>
                  <a:cubicBezTo>
                    <a:pt x="2278" y="1802"/>
                    <a:pt x="2280" y="1802"/>
                    <a:pt x="2282" y="1802"/>
                  </a:cubicBezTo>
                  <a:cubicBezTo>
                    <a:pt x="2289" y="1802"/>
                    <a:pt x="2288" y="1793"/>
                    <a:pt x="2286" y="1745"/>
                  </a:cubicBezTo>
                  <a:cubicBezTo>
                    <a:pt x="2289" y="1728"/>
                    <a:pt x="2292" y="1720"/>
                    <a:pt x="2294" y="1720"/>
                  </a:cubicBezTo>
                  <a:cubicBezTo>
                    <a:pt x="2298" y="1720"/>
                    <a:pt x="2298" y="1762"/>
                    <a:pt x="2298" y="1804"/>
                  </a:cubicBezTo>
                  <a:cubicBezTo>
                    <a:pt x="2297" y="1858"/>
                    <a:pt x="2297" y="1887"/>
                    <a:pt x="2298" y="1887"/>
                  </a:cubicBezTo>
                  <a:cubicBezTo>
                    <a:pt x="2300" y="1887"/>
                    <a:pt x="2303" y="1843"/>
                    <a:pt x="2304" y="1745"/>
                  </a:cubicBezTo>
                  <a:cubicBezTo>
                    <a:pt x="2306" y="1677"/>
                    <a:pt x="2309" y="1649"/>
                    <a:pt x="2311" y="1649"/>
                  </a:cubicBezTo>
                  <a:cubicBezTo>
                    <a:pt x="2313" y="1649"/>
                    <a:pt x="2314" y="1664"/>
                    <a:pt x="2314" y="1689"/>
                  </a:cubicBezTo>
                  <a:cubicBezTo>
                    <a:pt x="2314" y="1748"/>
                    <a:pt x="2311" y="1748"/>
                    <a:pt x="2307" y="1748"/>
                  </a:cubicBezTo>
                  <a:lnTo>
                    <a:pt x="2307" y="1864"/>
                  </a:lnTo>
                  <a:cubicBezTo>
                    <a:pt x="2311" y="1864"/>
                    <a:pt x="2311" y="1864"/>
                    <a:pt x="2314" y="1808"/>
                  </a:cubicBezTo>
                  <a:cubicBezTo>
                    <a:pt x="2314" y="1808"/>
                    <a:pt x="2317" y="1808"/>
                    <a:pt x="2320" y="1748"/>
                  </a:cubicBezTo>
                  <a:cubicBezTo>
                    <a:pt x="2323" y="1689"/>
                    <a:pt x="2323" y="1629"/>
                    <a:pt x="2320" y="1573"/>
                  </a:cubicBezTo>
                  <a:cubicBezTo>
                    <a:pt x="2317" y="1513"/>
                    <a:pt x="2320" y="1513"/>
                    <a:pt x="2323" y="1513"/>
                  </a:cubicBezTo>
                  <a:cubicBezTo>
                    <a:pt x="2329" y="1573"/>
                    <a:pt x="2329" y="1632"/>
                    <a:pt x="2326" y="1692"/>
                  </a:cubicBezTo>
                  <a:cubicBezTo>
                    <a:pt x="2323" y="1729"/>
                    <a:pt x="2323" y="1770"/>
                    <a:pt x="2323" y="1808"/>
                  </a:cubicBezTo>
                  <a:cubicBezTo>
                    <a:pt x="2323" y="1819"/>
                    <a:pt x="2324" y="1824"/>
                    <a:pt x="2325" y="1824"/>
                  </a:cubicBezTo>
                  <a:cubicBezTo>
                    <a:pt x="2329" y="1824"/>
                    <a:pt x="2339" y="1729"/>
                    <a:pt x="2342" y="1632"/>
                  </a:cubicBezTo>
                  <a:lnTo>
                    <a:pt x="2342" y="1692"/>
                  </a:lnTo>
                  <a:cubicBezTo>
                    <a:pt x="2342" y="1751"/>
                    <a:pt x="2348" y="1751"/>
                    <a:pt x="2354" y="1754"/>
                  </a:cubicBezTo>
                  <a:cubicBezTo>
                    <a:pt x="2361" y="1754"/>
                    <a:pt x="2364" y="1754"/>
                    <a:pt x="2364" y="1695"/>
                  </a:cubicBezTo>
                  <a:cubicBezTo>
                    <a:pt x="2361" y="1657"/>
                    <a:pt x="2364" y="1616"/>
                    <a:pt x="2367" y="1579"/>
                  </a:cubicBezTo>
                  <a:cubicBezTo>
                    <a:pt x="2364" y="1538"/>
                    <a:pt x="2364" y="1497"/>
                    <a:pt x="2364" y="1460"/>
                  </a:cubicBezTo>
                  <a:lnTo>
                    <a:pt x="2364" y="1460"/>
                  </a:lnTo>
                  <a:cubicBezTo>
                    <a:pt x="2364" y="1460"/>
                    <a:pt x="2370" y="1519"/>
                    <a:pt x="2373" y="1579"/>
                  </a:cubicBezTo>
                  <a:cubicBezTo>
                    <a:pt x="2380" y="1698"/>
                    <a:pt x="2386" y="1757"/>
                    <a:pt x="2398" y="1761"/>
                  </a:cubicBezTo>
                  <a:cubicBezTo>
                    <a:pt x="2405" y="1761"/>
                    <a:pt x="2414" y="1761"/>
                    <a:pt x="2417" y="1820"/>
                  </a:cubicBezTo>
                  <a:cubicBezTo>
                    <a:pt x="2418" y="1821"/>
                    <a:pt x="2419" y="1821"/>
                    <a:pt x="2420" y="1821"/>
                  </a:cubicBezTo>
                  <a:cubicBezTo>
                    <a:pt x="2424" y="1821"/>
                    <a:pt x="2427" y="1812"/>
                    <a:pt x="2427" y="1764"/>
                  </a:cubicBezTo>
                  <a:lnTo>
                    <a:pt x="2433" y="1764"/>
                  </a:lnTo>
                  <a:cubicBezTo>
                    <a:pt x="2434" y="1794"/>
                    <a:pt x="2437" y="1809"/>
                    <a:pt x="2439" y="1809"/>
                  </a:cubicBezTo>
                  <a:cubicBezTo>
                    <a:pt x="2441" y="1809"/>
                    <a:pt x="2442" y="1795"/>
                    <a:pt x="2442" y="1767"/>
                  </a:cubicBezTo>
                  <a:cubicBezTo>
                    <a:pt x="2443" y="1747"/>
                    <a:pt x="2444" y="1740"/>
                    <a:pt x="2445" y="1740"/>
                  </a:cubicBezTo>
                  <a:cubicBezTo>
                    <a:pt x="2447" y="1740"/>
                    <a:pt x="2450" y="1767"/>
                    <a:pt x="2452" y="1767"/>
                  </a:cubicBezTo>
                  <a:cubicBezTo>
                    <a:pt x="2454" y="1820"/>
                    <a:pt x="2456" y="1850"/>
                    <a:pt x="2457" y="1850"/>
                  </a:cubicBezTo>
                  <a:cubicBezTo>
                    <a:pt x="2457" y="1850"/>
                    <a:pt x="2456" y="1806"/>
                    <a:pt x="2455" y="1707"/>
                  </a:cubicBezTo>
                  <a:cubicBezTo>
                    <a:pt x="2455" y="1667"/>
                    <a:pt x="2452" y="1629"/>
                    <a:pt x="2445" y="1588"/>
                  </a:cubicBezTo>
                  <a:lnTo>
                    <a:pt x="2436" y="1588"/>
                  </a:lnTo>
                  <a:lnTo>
                    <a:pt x="2445" y="1529"/>
                  </a:lnTo>
                  <a:cubicBezTo>
                    <a:pt x="2452" y="1491"/>
                    <a:pt x="2455" y="1450"/>
                    <a:pt x="2455" y="1413"/>
                  </a:cubicBezTo>
                  <a:cubicBezTo>
                    <a:pt x="2455" y="1394"/>
                    <a:pt x="2455" y="1372"/>
                    <a:pt x="2458" y="1353"/>
                  </a:cubicBezTo>
                  <a:lnTo>
                    <a:pt x="2458" y="1472"/>
                  </a:lnTo>
                  <a:cubicBezTo>
                    <a:pt x="2455" y="1532"/>
                    <a:pt x="2455" y="1588"/>
                    <a:pt x="2455" y="1648"/>
                  </a:cubicBezTo>
                  <a:cubicBezTo>
                    <a:pt x="2457" y="1722"/>
                    <a:pt x="2461" y="1773"/>
                    <a:pt x="2464" y="1773"/>
                  </a:cubicBezTo>
                  <a:cubicBezTo>
                    <a:pt x="2466" y="1773"/>
                    <a:pt x="2467" y="1754"/>
                    <a:pt x="2467" y="1710"/>
                  </a:cubicBezTo>
                  <a:cubicBezTo>
                    <a:pt x="2470" y="1710"/>
                    <a:pt x="2470" y="1710"/>
                    <a:pt x="2474" y="1770"/>
                  </a:cubicBezTo>
                  <a:cubicBezTo>
                    <a:pt x="2474" y="1795"/>
                    <a:pt x="2474" y="1809"/>
                    <a:pt x="2475" y="1809"/>
                  </a:cubicBezTo>
                  <a:cubicBezTo>
                    <a:pt x="2476" y="1809"/>
                    <a:pt x="2478" y="1780"/>
                    <a:pt x="2480" y="1710"/>
                  </a:cubicBezTo>
                  <a:cubicBezTo>
                    <a:pt x="2481" y="1653"/>
                    <a:pt x="2483" y="1624"/>
                    <a:pt x="2484" y="1624"/>
                  </a:cubicBezTo>
                  <a:cubicBezTo>
                    <a:pt x="2486" y="1624"/>
                    <a:pt x="2488" y="1654"/>
                    <a:pt x="2489" y="1714"/>
                  </a:cubicBezTo>
                  <a:cubicBezTo>
                    <a:pt x="2493" y="1783"/>
                    <a:pt x="2499" y="1812"/>
                    <a:pt x="2503" y="1812"/>
                  </a:cubicBezTo>
                  <a:cubicBezTo>
                    <a:pt x="2506" y="1812"/>
                    <a:pt x="2508" y="1798"/>
                    <a:pt x="2508" y="1773"/>
                  </a:cubicBezTo>
                  <a:cubicBezTo>
                    <a:pt x="2508" y="1706"/>
                    <a:pt x="2511" y="1677"/>
                    <a:pt x="2515" y="1677"/>
                  </a:cubicBezTo>
                  <a:cubicBezTo>
                    <a:pt x="2517" y="1677"/>
                    <a:pt x="2519" y="1692"/>
                    <a:pt x="2521" y="1717"/>
                  </a:cubicBezTo>
                  <a:cubicBezTo>
                    <a:pt x="2522" y="1747"/>
                    <a:pt x="2524" y="1762"/>
                    <a:pt x="2525" y="1762"/>
                  </a:cubicBezTo>
                  <a:cubicBezTo>
                    <a:pt x="2527" y="1762"/>
                    <a:pt x="2528" y="1748"/>
                    <a:pt x="2530" y="1720"/>
                  </a:cubicBezTo>
                  <a:cubicBezTo>
                    <a:pt x="2530" y="1760"/>
                    <a:pt x="2532" y="1802"/>
                    <a:pt x="2534" y="1802"/>
                  </a:cubicBezTo>
                  <a:cubicBezTo>
                    <a:pt x="2534" y="1802"/>
                    <a:pt x="2535" y="1795"/>
                    <a:pt x="2536" y="1779"/>
                  </a:cubicBezTo>
                  <a:cubicBezTo>
                    <a:pt x="2536" y="1779"/>
                    <a:pt x="2539" y="1779"/>
                    <a:pt x="2536" y="1720"/>
                  </a:cubicBezTo>
                  <a:cubicBezTo>
                    <a:pt x="2536" y="1720"/>
                    <a:pt x="2539" y="1660"/>
                    <a:pt x="2543" y="1601"/>
                  </a:cubicBezTo>
                  <a:cubicBezTo>
                    <a:pt x="2539" y="1563"/>
                    <a:pt x="2536" y="1522"/>
                    <a:pt x="2539" y="1485"/>
                  </a:cubicBezTo>
                  <a:cubicBezTo>
                    <a:pt x="2539" y="1470"/>
                    <a:pt x="2540" y="1463"/>
                    <a:pt x="2541" y="1463"/>
                  </a:cubicBezTo>
                  <a:cubicBezTo>
                    <a:pt x="2545" y="1463"/>
                    <a:pt x="2553" y="1530"/>
                    <a:pt x="2558" y="1663"/>
                  </a:cubicBezTo>
                  <a:lnTo>
                    <a:pt x="2564" y="1783"/>
                  </a:lnTo>
                  <a:lnTo>
                    <a:pt x="2564" y="1663"/>
                  </a:lnTo>
                  <a:cubicBezTo>
                    <a:pt x="2568" y="1663"/>
                    <a:pt x="2571" y="1667"/>
                    <a:pt x="2571" y="1723"/>
                  </a:cubicBezTo>
                  <a:cubicBezTo>
                    <a:pt x="2571" y="1783"/>
                    <a:pt x="2571" y="1783"/>
                    <a:pt x="2574" y="1783"/>
                  </a:cubicBezTo>
                  <a:cubicBezTo>
                    <a:pt x="2574" y="1783"/>
                    <a:pt x="2574" y="1783"/>
                    <a:pt x="2574" y="1783"/>
                  </a:cubicBezTo>
                  <a:cubicBezTo>
                    <a:pt x="2574" y="1783"/>
                    <a:pt x="2577" y="1780"/>
                    <a:pt x="2577" y="1726"/>
                  </a:cubicBezTo>
                  <a:cubicBezTo>
                    <a:pt x="2577" y="1656"/>
                    <a:pt x="2577" y="1627"/>
                    <a:pt x="2578" y="1627"/>
                  </a:cubicBezTo>
                  <a:cubicBezTo>
                    <a:pt x="2578" y="1627"/>
                    <a:pt x="2579" y="1642"/>
                    <a:pt x="2580" y="1667"/>
                  </a:cubicBezTo>
                  <a:cubicBezTo>
                    <a:pt x="2582" y="1726"/>
                    <a:pt x="2583" y="1756"/>
                    <a:pt x="2585" y="1756"/>
                  </a:cubicBezTo>
                  <a:cubicBezTo>
                    <a:pt x="2586" y="1756"/>
                    <a:pt x="2588" y="1726"/>
                    <a:pt x="2590" y="1667"/>
                  </a:cubicBezTo>
                  <a:cubicBezTo>
                    <a:pt x="2590" y="1609"/>
                    <a:pt x="2590" y="1580"/>
                    <a:pt x="2590" y="1580"/>
                  </a:cubicBezTo>
                  <a:cubicBezTo>
                    <a:pt x="2590" y="1580"/>
                    <a:pt x="2591" y="1609"/>
                    <a:pt x="2593" y="1667"/>
                  </a:cubicBezTo>
                  <a:cubicBezTo>
                    <a:pt x="2590" y="1707"/>
                    <a:pt x="2593" y="1748"/>
                    <a:pt x="2599" y="1786"/>
                  </a:cubicBezTo>
                  <a:lnTo>
                    <a:pt x="2599" y="1729"/>
                  </a:lnTo>
                  <a:cubicBezTo>
                    <a:pt x="2599" y="1660"/>
                    <a:pt x="2600" y="1631"/>
                    <a:pt x="2602" y="1631"/>
                  </a:cubicBezTo>
                  <a:cubicBezTo>
                    <a:pt x="2603" y="1631"/>
                    <a:pt x="2604" y="1645"/>
                    <a:pt x="2605" y="1670"/>
                  </a:cubicBezTo>
                  <a:cubicBezTo>
                    <a:pt x="2605" y="1700"/>
                    <a:pt x="2606" y="1714"/>
                    <a:pt x="2608" y="1714"/>
                  </a:cubicBezTo>
                  <a:cubicBezTo>
                    <a:pt x="2609" y="1714"/>
                    <a:pt x="2611" y="1700"/>
                    <a:pt x="2615" y="1670"/>
                  </a:cubicBezTo>
                  <a:cubicBezTo>
                    <a:pt x="2621" y="1673"/>
                    <a:pt x="2624" y="1673"/>
                    <a:pt x="2624" y="1732"/>
                  </a:cubicBezTo>
                  <a:cubicBezTo>
                    <a:pt x="2624" y="1790"/>
                    <a:pt x="2624" y="1819"/>
                    <a:pt x="2624" y="1819"/>
                  </a:cubicBezTo>
                  <a:cubicBezTo>
                    <a:pt x="2625" y="1819"/>
                    <a:pt x="2626" y="1790"/>
                    <a:pt x="2627" y="1732"/>
                  </a:cubicBezTo>
                  <a:cubicBezTo>
                    <a:pt x="2629" y="1703"/>
                    <a:pt x="2629" y="1688"/>
                    <a:pt x="2631" y="1688"/>
                  </a:cubicBezTo>
                  <a:cubicBezTo>
                    <a:pt x="2632" y="1688"/>
                    <a:pt x="2633" y="1703"/>
                    <a:pt x="2637" y="1732"/>
                  </a:cubicBezTo>
                  <a:cubicBezTo>
                    <a:pt x="2638" y="1763"/>
                    <a:pt x="2639" y="1777"/>
                    <a:pt x="2640" y="1777"/>
                  </a:cubicBezTo>
                  <a:cubicBezTo>
                    <a:pt x="2640" y="1777"/>
                    <a:pt x="2641" y="1763"/>
                    <a:pt x="2643" y="1736"/>
                  </a:cubicBezTo>
                  <a:cubicBezTo>
                    <a:pt x="2643" y="1676"/>
                    <a:pt x="2643" y="1616"/>
                    <a:pt x="2640" y="1557"/>
                  </a:cubicBezTo>
                  <a:cubicBezTo>
                    <a:pt x="2637" y="1557"/>
                    <a:pt x="2637" y="1557"/>
                    <a:pt x="2637" y="1497"/>
                  </a:cubicBezTo>
                  <a:lnTo>
                    <a:pt x="2643" y="1497"/>
                  </a:lnTo>
                  <a:cubicBezTo>
                    <a:pt x="2646" y="1497"/>
                    <a:pt x="2649" y="1497"/>
                    <a:pt x="2655" y="1441"/>
                  </a:cubicBezTo>
                  <a:cubicBezTo>
                    <a:pt x="2660" y="1393"/>
                    <a:pt x="2661" y="1308"/>
                    <a:pt x="2658" y="1308"/>
                  </a:cubicBezTo>
                  <a:lnTo>
                    <a:pt x="2658" y="1308"/>
                  </a:lnTo>
                  <a:cubicBezTo>
                    <a:pt x="2658" y="1308"/>
                    <a:pt x="2657" y="1313"/>
                    <a:pt x="2655" y="1325"/>
                  </a:cubicBezTo>
                  <a:lnTo>
                    <a:pt x="2652" y="1265"/>
                  </a:lnTo>
                  <a:cubicBezTo>
                    <a:pt x="2652" y="1176"/>
                    <a:pt x="2651" y="1131"/>
                    <a:pt x="2649" y="1131"/>
                  </a:cubicBezTo>
                  <a:cubicBezTo>
                    <a:pt x="2647" y="1131"/>
                    <a:pt x="2646" y="1175"/>
                    <a:pt x="2646" y="1262"/>
                  </a:cubicBezTo>
                  <a:cubicBezTo>
                    <a:pt x="2646" y="1361"/>
                    <a:pt x="2646" y="1405"/>
                    <a:pt x="2645" y="1405"/>
                  </a:cubicBezTo>
                  <a:cubicBezTo>
                    <a:pt x="2645" y="1405"/>
                    <a:pt x="2644" y="1375"/>
                    <a:pt x="2643" y="1322"/>
                  </a:cubicBezTo>
                  <a:cubicBezTo>
                    <a:pt x="2643" y="1203"/>
                    <a:pt x="2640" y="1203"/>
                    <a:pt x="2637" y="1203"/>
                  </a:cubicBezTo>
                  <a:cubicBezTo>
                    <a:pt x="2633" y="1203"/>
                    <a:pt x="2633" y="1203"/>
                    <a:pt x="2633" y="1143"/>
                  </a:cubicBezTo>
                  <a:cubicBezTo>
                    <a:pt x="2633" y="1103"/>
                    <a:pt x="2633" y="1065"/>
                    <a:pt x="2627" y="1024"/>
                  </a:cubicBezTo>
                  <a:cubicBezTo>
                    <a:pt x="2624" y="1024"/>
                    <a:pt x="2624" y="1024"/>
                    <a:pt x="2624" y="1084"/>
                  </a:cubicBezTo>
                  <a:cubicBezTo>
                    <a:pt x="2625" y="1108"/>
                    <a:pt x="2625" y="1123"/>
                    <a:pt x="2624" y="1123"/>
                  </a:cubicBezTo>
                  <a:cubicBezTo>
                    <a:pt x="2622" y="1123"/>
                    <a:pt x="2620" y="1094"/>
                    <a:pt x="2618" y="1024"/>
                  </a:cubicBezTo>
                  <a:cubicBezTo>
                    <a:pt x="2616" y="999"/>
                    <a:pt x="2616" y="985"/>
                    <a:pt x="2615" y="985"/>
                  </a:cubicBezTo>
                  <a:cubicBezTo>
                    <a:pt x="2615" y="985"/>
                    <a:pt x="2615" y="1013"/>
                    <a:pt x="2615" y="1081"/>
                  </a:cubicBezTo>
                  <a:cubicBezTo>
                    <a:pt x="2615" y="1140"/>
                    <a:pt x="2613" y="1170"/>
                    <a:pt x="2611" y="1170"/>
                  </a:cubicBezTo>
                  <a:cubicBezTo>
                    <a:pt x="2609" y="1170"/>
                    <a:pt x="2607" y="1140"/>
                    <a:pt x="2605" y="1081"/>
                  </a:cubicBezTo>
                  <a:lnTo>
                    <a:pt x="2599" y="1081"/>
                  </a:lnTo>
                  <a:cubicBezTo>
                    <a:pt x="2596" y="1118"/>
                    <a:pt x="2593" y="1159"/>
                    <a:pt x="2596" y="1197"/>
                  </a:cubicBezTo>
                  <a:cubicBezTo>
                    <a:pt x="2596" y="1266"/>
                    <a:pt x="2596" y="1295"/>
                    <a:pt x="2595" y="1295"/>
                  </a:cubicBezTo>
                  <a:cubicBezTo>
                    <a:pt x="2595" y="1295"/>
                    <a:pt x="2594" y="1281"/>
                    <a:pt x="2593" y="1256"/>
                  </a:cubicBezTo>
                  <a:cubicBezTo>
                    <a:pt x="2590" y="1197"/>
                    <a:pt x="2590" y="1137"/>
                    <a:pt x="2590" y="1137"/>
                  </a:cubicBezTo>
                  <a:cubicBezTo>
                    <a:pt x="2590" y="1077"/>
                    <a:pt x="2586" y="1077"/>
                    <a:pt x="2583" y="1077"/>
                  </a:cubicBezTo>
                  <a:cubicBezTo>
                    <a:pt x="2580" y="1077"/>
                    <a:pt x="2574" y="1077"/>
                    <a:pt x="2574" y="1134"/>
                  </a:cubicBezTo>
                  <a:lnTo>
                    <a:pt x="2574" y="1077"/>
                  </a:lnTo>
                  <a:cubicBezTo>
                    <a:pt x="2572" y="1075"/>
                    <a:pt x="2571" y="1049"/>
                    <a:pt x="2571" y="1049"/>
                  </a:cubicBezTo>
                  <a:cubicBezTo>
                    <a:pt x="2571" y="1049"/>
                    <a:pt x="2571" y="1056"/>
                    <a:pt x="2571" y="1074"/>
                  </a:cubicBezTo>
                  <a:cubicBezTo>
                    <a:pt x="2571" y="1074"/>
                    <a:pt x="2568" y="1074"/>
                    <a:pt x="2561" y="1015"/>
                  </a:cubicBezTo>
                  <a:cubicBezTo>
                    <a:pt x="2560" y="1004"/>
                    <a:pt x="2559" y="999"/>
                    <a:pt x="2558" y="999"/>
                  </a:cubicBezTo>
                  <a:cubicBezTo>
                    <a:pt x="2552" y="999"/>
                    <a:pt x="2547" y="1093"/>
                    <a:pt x="2555" y="1190"/>
                  </a:cubicBezTo>
                  <a:cubicBezTo>
                    <a:pt x="2557" y="1192"/>
                    <a:pt x="2557" y="1193"/>
                    <a:pt x="2557" y="1193"/>
                  </a:cubicBezTo>
                  <a:cubicBezTo>
                    <a:pt x="2557" y="1193"/>
                    <a:pt x="2555" y="1192"/>
                    <a:pt x="2552" y="1190"/>
                  </a:cubicBezTo>
                  <a:cubicBezTo>
                    <a:pt x="2549" y="1212"/>
                    <a:pt x="2549" y="1231"/>
                    <a:pt x="2549" y="1250"/>
                  </a:cubicBezTo>
                  <a:cubicBezTo>
                    <a:pt x="2549" y="1309"/>
                    <a:pt x="2546" y="1309"/>
                    <a:pt x="2543" y="1309"/>
                  </a:cubicBezTo>
                  <a:lnTo>
                    <a:pt x="2543" y="1190"/>
                  </a:lnTo>
                  <a:cubicBezTo>
                    <a:pt x="2544" y="1088"/>
                    <a:pt x="2543" y="1024"/>
                    <a:pt x="2541" y="1024"/>
                  </a:cubicBezTo>
                  <a:cubicBezTo>
                    <a:pt x="2539" y="1024"/>
                    <a:pt x="2538" y="1056"/>
                    <a:pt x="2536" y="1131"/>
                  </a:cubicBezTo>
                  <a:lnTo>
                    <a:pt x="2536" y="1071"/>
                  </a:lnTo>
                  <a:cubicBezTo>
                    <a:pt x="2536" y="1041"/>
                    <a:pt x="2535" y="1027"/>
                    <a:pt x="2534" y="1027"/>
                  </a:cubicBezTo>
                  <a:cubicBezTo>
                    <a:pt x="2532" y="1027"/>
                    <a:pt x="2530" y="1041"/>
                    <a:pt x="2527" y="1071"/>
                  </a:cubicBezTo>
                  <a:cubicBezTo>
                    <a:pt x="2527" y="1071"/>
                    <a:pt x="2527" y="1071"/>
                    <a:pt x="2527" y="1071"/>
                  </a:cubicBezTo>
                  <a:cubicBezTo>
                    <a:pt x="2524" y="1071"/>
                    <a:pt x="2521" y="1188"/>
                    <a:pt x="2521" y="1247"/>
                  </a:cubicBezTo>
                  <a:cubicBezTo>
                    <a:pt x="2521" y="1306"/>
                    <a:pt x="2517" y="1306"/>
                    <a:pt x="2517" y="1306"/>
                  </a:cubicBezTo>
                  <a:cubicBezTo>
                    <a:pt x="2514" y="1303"/>
                    <a:pt x="2514" y="1303"/>
                    <a:pt x="2514" y="1247"/>
                  </a:cubicBezTo>
                  <a:cubicBezTo>
                    <a:pt x="2514" y="1187"/>
                    <a:pt x="2513" y="1157"/>
                    <a:pt x="2511" y="1157"/>
                  </a:cubicBezTo>
                  <a:cubicBezTo>
                    <a:pt x="2509" y="1157"/>
                    <a:pt x="2506" y="1186"/>
                    <a:pt x="2505" y="1244"/>
                  </a:cubicBezTo>
                  <a:lnTo>
                    <a:pt x="2505" y="1184"/>
                  </a:lnTo>
                  <a:cubicBezTo>
                    <a:pt x="2505" y="1142"/>
                    <a:pt x="2503" y="1100"/>
                    <a:pt x="2497" y="1100"/>
                  </a:cubicBezTo>
                  <a:cubicBezTo>
                    <a:pt x="2494" y="1100"/>
                    <a:pt x="2491" y="1107"/>
                    <a:pt x="2486" y="1124"/>
                  </a:cubicBezTo>
                  <a:cubicBezTo>
                    <a:pt x="2474" y="1121"/>
                    <a:pt x="2464" y="1121"/>
                    <a:pt x="2464" y="1062"/>
                  </a:cubicBezTo>
                  <a:cubicBezTo>
                    <a:pt x="2464" y="1051"/>
                    <a:pt x="2464" y="1046"/>
                    <a:pt x="2463" y="1046"/>
                  </a:cubicBezTo>
                  <a:cubicBezTo>
                    <a:pt x="2460" y="1046"/>
                    <a:pt x="2450" y="1140"/>
                    <a:pt x="2445" y="1234"/>
                  </a:cubicBezTo>
                  <a:cubicBezTo>
                    <a:pt x="2445" y="1178"/>
                    <a:pt x="2442" y="1175"/>
                    <a:pt x="2436" y="1175"/>
                  </a:cubicBezTo>
                  <a:cubicBezTo>
                    <a:pt x="2427" y="1175"/>
                    <a:pt x="2427" y="1175"/>
                    <a:pt x="2427" y="1115"/>
                  </a:cubicBezTo>
                  <a:cubicBezTo>
                    <a:pt x="2428" y="1056"/>
                    <a:pt x="2429" y="1026"/>
                    <a:pt x="2429" y="1026"/>
                  </a:cubicBezTo>
                  <a:lnTo>
                    <a:pt x="2429" y="1026"/>
                  </a:lnTo>
                  <a:cubicBezTo>
                    <a:pt x="2428" y="1026"/>
                    <a:pt x="2427" y="1056"/>
                    <a:pt x="2423" y="1115"/>
                  </a:cubicBezTo>
                  <a:cubicBezTo>
                    <a:pt x="2422" y="1159"/>
                    <a:pt x="2420" y="1178"/>
                    <a:pt x="2418" y="1178"/>
                  </a:cubicBezTo>
                  <a:cubicBezTo>
                    <a:pt x="2415" y="1178"/>
                    <a:pt x="2411" y="1127"/>
                    <a:pt x="2411" y="1052"/>
                  </a:cubicBezTo>
                  <a:cubicBezTo>
                    <a:pt x="2411" y="993"/>
                    <a:pt x="2408" y="993"/>
                    <a:pt x="2401" y="993"/>
                  </a:cubicBezTo>
                  <a:cubicBezTo>
                    <a:pt x="2399" y="1047"/>
                    <a:pt x="2393" y="1049"/>
                    <a:pt x="2388" y="1049"/>
                  </a:cubicBezTo>
                  <a:cubicBezTo>
                    <a:pt x="2387" y="1049"/>
                    <a:pt x="2386" y="1049"/>
                    <a:pt x="2386" y="1049"/>
                  </a:cubicBezTo>
                  <a:cubicBezTo>
                    <a:pt x="2376" y="1049"/>
                    <a:pt x="2376" y="1049"/>
                    <a:pt x="2376" y="1165"/>
                  </a:cubicBezTo>
                  <a:cubicBezTo>
                    <a:pt x="2376" y="1284"/>
                    <a:pt x="2373" y="1284"/>
                    <a:pt x="2367" y="1284"/>
                  </a:cubicBezTo>
                  <a:cubicBezTo>
                    <a:pt x="2364" y="1284"/>
                    <a:pt x="2361" y="1281"/>
                    <a:pt x="2361" y="1225"/>
                  </a:cubicBezTo>
                  <a:cubicBezTo>
                    <a:pt x="2361" y="1203"/>
                    <a:pt x="2358" y="1184"/>
                    <a:pt x="2354" y="1165"/>
                  </a:cubicBezTo>
                  <a:cubicBezTo>
                    <a:pt x="2351" y="1162"/>
                    <a:pt x="2348" y="1162"/>
                    <a:pt x="2348" y="1103"/>
                  </a:cubicBezTo>
                  <a:cubicBezTo>
                    <a:pt x="2348" y="1103"/>
                    <a:pt x="2345" y="1043"/>
                    <a:pt x="2339" y="1043"/>
                  </a:cubicBezTo>
                  <a:cubicBezTo>
                    <a:pt x="2333" y="1043"/>
                    <a:pt x="2326" y="1043"/>
                    <a:pt x="2326" y="983"/>
                  </a:cubicBezTo>
                  <a:cubicBezTo>
                    <a:pt x="2323" y="983"/>
                    <a:pt x="2323" y="983"/>
                    <a:pt x="2323" y="1040"/>
                  </a:cubicBezTo>
                  <a:cubicBezTo>
                    <a:pt x="2323" y="1082"/>
                    <a:pt x="2322" y="1124"/>
                    <a:pt x="2316" y="1124"/>
                  </a:cubicBezTo>
                  <a:cubicBezTo>
                    <a:pt x="2314" y="1124"/>
                    <a:pt x="2311" y="1117"/>
                    <a:pt x="2307" y="1099"/>
                  </a:cubicBezTo>
                  <a:cubicBezTo>
                    <a:pt x="2306" y="1099"/>
                    <a:pt x="2305" y="1098"/>
                    <a:pt x="2304" y="1098"/>
                  </a:cubicBezTo>
                  <a:cubicBezTo>
                    <a:pt x="2298" y="1098"/>
                    <a:pt x="2292" y="1107"/>
                    <a:pt x="2292" y="1156"/>
                  </a:cubicBezTo>
                  <a:cubicBezTo>
                    <a:pt x="2289" y="1156"/>
                    <a:pt x="2289" y="1156"/>
                    <a:pt x="2289" y="1096"/>
                  </a:cubicBezTo>
                  <a:cubicBezTo>
                    <a:pt x="2289" y="1036"/>
                    <a:pt x="2287" y="1007"/>
                    <a:pt x="2285" y="1007"/>
                  </a:cubicBezTo>
                  <a:cubicBezTo>
                    <a:pt x="2282" y="1007"/>
                    <a:pt x="2279" y="1036"/>
                    <a:pt x="2276" y="1093"/>
                  </a:cubicBezTo>
                  <a:cubicBezTo>
                    <a:pt x="2276" y="1123"/>
                    <a:pt x="2275" y="1138"/>
                    <a:pt x="2274" y="1138"/>
                  </a:cubicBezTo>
                  <a:cubicBezTo>
                    <a:pt x="2273" y="1138"/>
                    <a:pt x="2271" y="1123"/>
                    <a:pt x="2270" y="1093"/>
                  </a:cubicBezTo>
                  <a:cubicBezTo>
                    <a:pt x="2270" y="1093"/>
                    <a:pt x="2267" y="1093"/>
                    <a:pt x="2264" y="1150"/>
                  </a:cubicBezTo>
                  <a:cubicBezTo>
                    <a:pt x="2262" y="1179"/>
                    <a:pt x="2261" y="1194"/>
                    <a:pt x="2260" y="1194"/>
                  </a:cubicBezTo>
                  <a:cubicBezTo>
                    <a:pt x="2259" y="1194"/>
                    <a:pt x="2257" y="1179"/>
                    <a:pt x="2254" y="1150"/>
                  </a:cubicBezTo>
                  <a:cubicBezTo>
                    <a:pt x="2254" y="1090"/>
                    <a:pt x="2251" y="1090"/>
                    <a:pt x="2248" y="1090"/>
                  </a:cubicBezTo>
                  <a:cubicBezTo>
                    <a:pt x="2245" y="1117"/>
                    <a:pt x="2235" y="1130"/>
                    <a:pt x="2226" y="1130"/>
                  </a:cubicBezTo>
                  <a:cubicBezTo>
                    <a:pt x="2216" y="1130"/>
                    <a:pt x="2206" y="1115"/>
                    <a:pt x="2204" y="1084"/>
                  </a:cubicBezTo>
                  <a:cubicBezTo>
                    <a:pt x="2201" y="1143"/>
                    <a:pt x="2201" y="1143"/>
                    <a:pt x="2198" y="1143"/>
                  </a:cubicBezTo>
                  <a:cubicBezTo>
                    <a:pt x="2197" y="1097"/>
                    <a:pt x="2195" y="1077"/>
                    <a:pt x="2194" y="1077"/>
                  </a:cubicBezTo>
                  <a:cubicBezTo>
                    <a:pt x="2193" y="1077"/>
                    <a:pt x="2192" y="1127"/>
                    <a:pt x="2192" y="1200"/>
                  </a:cubicBezTo>
                  <a:lnTo>
                    <a:pt x="2198" y="1200"/>
                  </a:lnTo>
                  <a:cubicBezTo>
                    <a:pt x="2198" y="1253"/>
                    <a:pt x="2196" y="1283"/>
                    <a:pt x="2194" y="1283"/>
                  </a:cubicBezTo>
                  <a:cubicBezTo>
                    <a:pt x="2191" y="1283"/>
                    <a:pt x="2188" y="1238"/>
                    <a:pt x="2188" y="1140"/>
                  </a:cubicBezTo>
                  <a:cubicBezTo>
                    <a:pt x="2187" y="1081"/>
                    <a:pt x="2186" y="1051"/>
                    <a:pt x="2185" y="1051"/>
                  </a:cubicBezTo>
                  <a:cubicBezTo>
                    <a:pt x="2184" y="1051"/>
                    <a:pt x="2184" y="1081"/>
                    <a:pt x="2182" y="1140"/>
                  </a:cubicBezTo>
                  <a:cubicBezTo>
                    <a:pt x="2181" y="1198"/>
                    <a:pt x="2179" y="1227"/>
                    <a:pt x="2177" y="1227"/>
                  </a:cubicBezTo>
                  <a:cubicBezTo>
                    <a:pt x="2176" y="1227"/>
                    <a:pt x="2174" y="1197"/>
                    <a:pt x="2173" y="1137"/>
                  </a:cubicBezTo>
                  <a:cubicBezTo>
                    <a:pt x="2173" y="1079"/>
                    <a:pt x="2173" y="1050"/>
                    <a:pt x="2172" y="1050"/>
                  </a:cubicBezTo>
                  <a:cubicBezTo>
                    <a:pt x="2172" y="1050"/>
                    <a:pt x="2171" y="1079"/>
                    <a:pt x="2170" y="1137"/>
                  </a:cubicBezTo>
                  <a:cubicBezTo>
                    <a:pt x="2166" y="1269"/>
                    <a:pt x="2162" y="1345"/>
                    <a:pt x="2158" y="1345"/>
                  </a:cubicBezTo>
                  <a:cubicBezTo>
                    <a:pt x="2156" y="1345"/>
                    <a:pt x="2154" y="1298"/>
                    <a:pt x="2154" y="1193"/>
                  </a:cubicBezTo>
                  <a:cubicBezTo>
                    <a:pt x="2157" y="1134"/>
                    <a:pt x="2154" y="1074"/>
                    <a:pt x="2148" y="1018"/>
                  </a:cubicBezTo>
                  <a:cubicBezTo>
                    <a:pt x="2145" y="1056"/>
                    <a:pt x="2145" y="1096"/>
                    <a:pt x="2145" y="1134"/>
                  </a:cubicBezTo>
                  <a:cubicBezTo>
                    <a:pt x="2146" y="1193"/>
                    <a:pt x="2146" y="1223"/>
                    <a:pt x="2145" y="1223"/>
                  </a:cubicBezTo>
                  <a:cubicBezTo>
                    <a:pt x="2144" y="1223"/>
                    <a:pt x="2141" y="1193"/>
                    <a:pt x="2138" y="1134"/>
                  </a:cubicBezTo>
                  <a:cubicBezTo>
                    <a:pt x="2133" y="1035"/>
                    <a:pt x="2129" y="991"/>
                    <a:pt x="2124" y="991"/>
                  </a:cubicBezTo>
                  <a:cubicBezTo>
                    <a:pt x="2121" y="991"/>
                    <a:pt x="2117" y="1019"/>
                    <a:pt x="2113" y="1071"/>
                  </a:cubicBezTo>
                  <a:cubicBezTo>
                    <a:pt x="2107" y="1128"/>
                    <a:pt x="2102" y="1157"/>
                    <a:pt x="2099" y="1157"/>
                  </a:cubicBezTo>
                  <a:cubicBezTo>
                    <a:pt x="2096" y="1157"/>
                    <a:pt x="2096" y="1127"/>
                    <a:pt x="2101" y="1068"/>
                  </a:cubicBezTo>
                  <a:cubicBezTo>
                    <a:pt x="2104" y="1000"/>
                    <a:pt x="2106" y="972"/>
                    <a:pt x="2105" y="972"/>
                  </a:cubicBezTo>
                  <a:lnTo>
                    <a:pt x="2105" y="972"/>
                  </a:lnTo>
                  <a:cubicBezTo>
                    <a:pt x="2105" y="972"/>
                    <a:pt x="2103" y="985"/>
                    <a:pt x="2101" y="1009"/>
                  </a:cubicBezTo>
                  <a:lnTo>
                    <a:pt x="2085" y="1009"/>
                  </a:lnTo>
                  <a:cubicBezTo>
                    <a:pt x="2079" y="1046"/>
                    <a:pt x="2079" y="1087"/>
                    <a:pt x="2079" y="1124"/>
                  </a:cubicBezTo>
                  <a:cubicBezTo>
                    <a:pt x="2077" y="1051"/>
                    <a:pt x="2074" y="1000"/>
                    <a:pt x="2070" y="1000"/>
                  </a:cubicBezTo>
                  <a:cubicBezTo>
                    <a:pt x="2068" y="1000"/>
                    <a:pt x="2065" y="1019"/>
                    <a:pt x="2063" y="1065"/>
                  </a:cubicBezTo>
                  <a:lnTo>
                    <a:pt x="2057" y="1062"/>
                  </a:lnTo>
                  <a:cubicBezTo>
                    <a:pt x="2054" y="1062"/>
                    <a:pt x="2054" y="1062"/>
                    <a:pt x="2050" y="1121"/>
                  </a:cubicBezTo>
                  <a:cubicBezTo>
                    <a:pt x="2050" y="1139"/>
                    <a:pt x="2049" y="1146"/>
                    <a:pt x="2048" y="1146"/>
                  </a:cubicBezTo>
                  <a:cubicBezTo>
                    <a:pt x="2046" y="1146"/>
                    <a:pt x="2043" y="1104"/>
                    <a:pt x="2041" y="1062"/>
                  </a:cubicBezTo>
                  <a:cubicBezTo>
                    <a:pt x="2039" y="1019"/>
                    <a:pt x="2037" y="976"/>
                    <a:pt x="2036" y="976"/>
                  </a:cubicBezTo>
                  <a:cubicBezTo>
                    <a:pt x="2035" y="976"/>
                    <a:pt x="2035" y="983"/>
                    <a:pt x="2035" y="999"/>
                  </a:cubicBezTo>
                  <a:cubicBezTo>
                    <a:pt x="2035" y="1059"/>
                    <a:pt x="2029" y="1118"/>
                    <a:pt x="2025" y="1178"/>
                  </a:cubicBezTo>
                  <a:cubicBezTo>
                    <a:pt x="2025" y="1194"/>
                    <a:pt x="2024" y="1200"/>
                    <a:pt x="2023" y="1200"/>
                  </a:cubicBezTo>
                  <a:cubicBezTo>
                    <a:pt x="2021" y="1200"/>
                    <a:pt x="2020" y="1159"/>
                    <a:pt x="2022" y="1118"/>
                  </a:cubicBezTo>
                  <a:cubicBezTo>
                    <a:pt x="2025" y="1077"/>
                    <a:pt x="2022" y="1037"/>
                    <a:pt x="2016" y="999"/>
                  </a:cubicBezTo>
                  <a:cubicBezTo>
                    <a:pt x="2015" y="999"/>
                    <a:pt x="2015" y="998"/>
                    <a:pt x="2014" y="998"/>
                  </a:cubicBezTo>
                  <a:cubicBezTo>
                    <a:pt x="2011" y="998"/>
                    <a:pt x="2007" y="1007"/>
                    <a:pt x="2007" y="1056"/>
                  </a:cubicBezTo>
                  <a:cubicBezTo>
                    <a:pt x="2007" y="1085"/>
                    <a:pt x="2002" y="1099"/>
                    <a:pt x="1997" y="1099"/>
                  </a:cubicBezTo>
                  <a:cubicBezTo>
                    <a:pt x="1992" y="1099"/>
                    <a:pt x="1986" y="1083"/>
                    <a:pt x="1985" y="1052"/>
                  </a:cubicBezTo>
                  <a:lnTo>
                    <a:pt x="1978" y="1052"/>
                  </a:lnTo>
                  <a:cubicBezTo>
                    <a:pt x="1975" y="1052"/>
                    <a:pt x="1972" y="1109"/>
                    <a:pt x="1969" y="1109"/>
                  </a:cubicBezTo>
                  <a:cubicBezTo>
                    <a:pt x="1969" y="1109"/>
                    <a:pt x="1966" y="1109"/>
                    <a:pt x="1963" y="1168"/>
                  </a:cubicBezTo>
                  <a:cubicBezTo>
                    <a:pt x="1960" y="1168"/>
                    <a:pt x="1956" y="1165"/>
                    <a:pt x="1956" y="1109"/>
                  </a:cubicBezTo>
                  <a:cubicBezTo>
                    <a:pt x="1955" y="1166"/>
                    <a:pt x="1954" y="1195"/>
                    <a:pt x="1953" y="1195"/>
                  </a:cubicBezTo>
                  <a:cubicBezTo>
                    <a:pt x="1953" y="1195"/>
                    <a:pt x="1952" y="1166"/>
                    <a:pt x="1950" y="1106"/>
                  </a:cubicBezTo>
                  <a:cubicBezTo>
                    <a:pt x="1950" y="1048"/>
                    <a:pt x="1950" y="1019"/>
                    <a:pt x="1950" y="1019"/>
                  </a:cubicBezTo>
                  <a:cubicBezTo>
                    <a:pt x="1949" y="1019"/>
                    <a:pt x="1949" y="1048"/>
                    <a:pt x="1947" y="1106"/>
                  </a:cubicBezTo>
                  <a:cubicBezTo>
                    <a:pt x="1946" y="1135"/>
                    <a:pt x="1945" y="1150"/>
                    <a:pt x="1944" y="1150"/>
                  </a:cubicBezTo>
                  <a:cubicBezTo>
                    <a:pt x="1943" y="1150"/>
                    <a:pt x="1942" y="1135"/>
                    <a:pt x="1941" y="1106"/>
                  </a:cubicBezTo>
                  <a:cubicBezTo>
                    <a:pt x="1941" y="1076"/>
                    <a:pt x="1940" y="1061"/>
                    <a:pt x="1939" y="1061"/>
                  </a:cubicBezTo>
                  <a:cubicBezTo>
                    <a:pt x="1938" y="1061"/>
                    <a:pt x="1938" y="1076"/>
                    <a:pt x="1938" y="1106"/>
                  </a:cubicBezTo>
                  <a:cubicBezTo>
                    <a:pt x="1936" y="1177"/>
                    <a:pt x="1931" y="1227"/>
                    <a:pt x="1928" y="1227"/>
                  </a:cubicBezTo>
                  <a:cubicBezTo>
                    <a:pt x="1927" y="1227"/>
                    <a:pt x="1925" y="1208"/>
                    <a:pt x="1925" y="1162"/>
                  </a:cubicBezTo>
                  <a:cubicBezTo>
                    <a:pt x="1925" y="1162"/>
                    <a:pt x="1922" y="1162"/>
                    <a:pt x="1919" y="1222"/>
                  </a:cubicBezTo>
                  <a:cubicBezTo>
                    <a:pt x="1917" y="1279"/>
                    <a:pt x="1917" y="1308"/>
                    <a:pt x="1916" y="1308"/>
                  </a:cubicBezTo>
                  <a:cubicBezTo>
                    <a:pt x="1916" y="1308"/>
                    <a:pt x="1916" y="1278"/>
                    <a:pt x="1916" y="1218"/>
                  </a:cubicBezTo>
                  <a:cubicBezTo>
                    <a:pt x="1914" y="1160"/>
                    <a:pt x="1913" y="1130"/>
                    <a:pt x="1911" y="1130"/>
                  </a:cubicBezTo>
                  <a:cubicBezTo>
                    <a:pt x="1909" y="1130"/>
                    <a:pt x="1908" y="1159"/>
                    <a:pt x="1906" y="1218"/>
                  </a:cubicBezTo>
                  <a:cubicBezTo>
                    <a:pt x="1906" y="1218"/>
                    <a:pt x="1905" y="1245"/>
                    <a:pt x="1903" y="1245"/>
                  </a:cubicBezTo>
                  <a:cubicBezTo>
                    <a:pt x="1902" y="1245"/>
                    <a:pt x="1901" y="1238"/>
                    <a:pt x="1900" y="1218"/>
                  </a:cubicBezTo>
                  <a:cubicBezTo>
                    <a:pt x="1896" y="1184"/>
                    <a:pt x="1888" y="1148"/>
                    <a:pt x="1883" y="1148"/>
                  </a:cubicBezTo>
                  <a:cubicBezTo>
                    <a:pt x="1879" y="1148"/>
                    <a:pt x="1877" y="1166"/>
                    <a:pt x="1878" y="1215"/>
                  </a:cubicBezTo>
                  <a:lnTo>
                    <a:pt x="1872" y="1212"/>
                  </a:lnTo>
                  <a:cubicBezTo>
                    <a:pt x="1869" y="1182"/>
                    <a:pt x="1866" y="1168"/>
                    <a:pt x="1864" y="1168"/>
                  </a:cubicBezTo>
                  <a:cubicBezTo>
                    <a:pt x="1862" y="1168"/>
                    <a:pt x="1861" y="1182"/>
                    <a:pt x="1859" y="1212"/>
                  </a:cubicBezTo>
                  <a:lnTo>
                    <a:pt x="1857" y="1252"/>
                  </a:lnTo>
                  <a:lnTo>
                    <a:pt x="1857" y="1252"/>
                  </a:lnTo>
                  <a:cubicBezTo>
                    <a:pt x="1858" y="1218"/>
                    <a:pt x="1855" y="1184"/>
                    <a:pt x="1850" y="1153"/>
                  </a:cubicBezTo>
                  <a:cubicBezTo>
                    <a:pt x="1850" y="1153"/>
                    <a:pt x="1850" y="1153"/>
                    <a:pt x="1847" y="1209"/>
                  </a:cubicBezTo>
                  <a:cubicBezTo>
                    <a:pt x="1850" y="1269"/>
                    <a:pt x="1847" y="1269"/>
                    <a:pt x="1844" y="1269"/>
                  </a:cubicBezTo>
                  <a:cubicBezTo>
                    <a:pt x="1841" y="1231"/>
                    <a:pt x="1837" y="1190"/>
                    <a:pt x="1841" y="1150"/>
                  </a:cubicBezTo>
                  <a:lnTo>
                    <a:pt x="1837" y="1150"/>
                  </a:lnTo>
                  <a:cubicBezTo>
                    <a:pt x="1837" y="1219"/>
                    <a:pt x="1836" y="1248"/>
                    <a:pt x="1835" y="1248"/>
                  </a:cubicBezTo>
                  <a:cubicBezTo>
                    <a:pt x="1835" y="1248"/>
                    <a:pt x="1834" y="1234"/>
                    <a:pt x="1834" y="1209"/>
                  </a:cubicBezTo>
                  <a:cubicBezTo>
                    <a:pt x="1831" y="1150"/>
                    <a:pt x="1828" y="1150"/>
                    <a:pt x="1825" y="1150"/>
                  </a:cubicBezTo>
                  <a:cubicBezTo>
                    <a:pt x="1825" y="1168"/>
                    <a:pt x="1825" y="1174"/>
                    <a:pt x="1824" y="1174"/>
                  </a:cubicBezTo>
                  <a:cubicBezTo>
                    <a:pt x="1824" y="1174"/>
                    <a:pt x="1823" y="1149"/>
                    <a:pt x="1825" y="1149"/>
                  </a:cubicBezTo>
                  <a:cubicBezTo>
                    <a:pt x="1825" y="1149"/>
                    <a:pt x="1825" y="1149"/>
                    <a:pt x="1825" y="1150"/>
                  </a:cubicBezTo>
                  <a:lnTo>
                    <a:pt x="1825" y="1090"/>
                  </a:lnTo>
                  <a:cubicBezTo>
                    <a:pt x="1824" y="1072"/>
                    <a:pt x="1823" y="1065"/>
                    <a:pt x="1823" y="1065"/>
                  </a:cubicBezTo>
                  <a:cubicBezTo>
                    <a:pt x="1822" y="1065"/>
                    <a:pt x="1822" y="1105"/>
                    <a:pt x="1822" y="1146"/>
                  </a:cubicBezTo>
                  <a:lnTo>
                    <a:pt x="1815" y="1146"/>
                  </a:lnTo>
                  <a:cubicBezTo>
                    <a:pt x="1812" y="1146"/>
                    <a:pt x="1809" y="1146"/>
                    <a:pt x="1812" y="1206"/>
                  </a:cubicBezTo>
                  <a:cubicBezTo>
                    <a:pt x="1812" y="1244"/>
                    <a:pt x="1812" y="1284"/>
                    <a:pt x="1809" y="1322"/>
                  </a:cubicBezTo>
                  <a:cubicBezTo>
                    <a:pt x="1809" y="1284"/>
                    <a:pt x="1809" y="1244"/>
                    <a:pt x="1806" y="1203"/>
                  </a:cubicBezTo>
                  <a:cubicBezTo>
                    <a:pt x="1803" y="1184"/>
                    <a:pt x="1800" y="1165"/>
                    <a:pt x="1803" y="1143"/>
                  </a:cubicBezTo>
                  <a:cubicBezTo>
                    <a:pt x="1804" y="1094"/>
                    <a:pt x="1803" y="1076"/>
                    <a:pt x="1800" y="1076"/>
                  </a:cubicBezTo>
                  <a:cubicBezTo>
                    <a:pt x="1797" y="1076"/>
                    <a:pt x="1792" y="1109"/>
                    <a:pt x="1790" y="1143"/>
                  </a:cubicBezTo>
                  <a:cubicBezTo>
                    <a:pt x="1787" y="1201"/>
                    <a:pt x="1785" y="1230"/>
                    <a:pt x="1783" y="1230"/>
                  </a:cubicBezTo>
                  <a:cubicBezTo>
                    <a:pt x="1782" y="1230"/>
                    <a:pt x="1781" y="1200"/>
                    <a:pt x="1781" y="1140"/>
                  </a:cubicBezTo>
                  <a:cubicBezTo>
                    <a:pt x="1781" y="1108"/>
                    <a:pt x="1781" y="1094"/>
                    <a:pt x="1780" y="1094"/>
                  </a:cubicBezTo>
                  <a:cubicBezTo>
                    <a:pt x="1778" y="1094"/>
                    <a:pt x="1774" y="1190"/>
                    <a:pt x="1772" y="1319"/>
                  </a:cubicBezTo>
                  <a:lnTo>
                    <a:pt x="1768" y="1494"/>
                  </a:lnTo>
                  <a:lnTo>
                    <a:pt x="1768" y="1316"/>
                  </a:lnTo>
                  <a:cubicBezTo>
                    <a:pt x="1767" y="1178"/>
                    <a:pt x="1766" y="1121"/>
                    <a:pt x="1764" y="1121"/>
                  </a:cubicBezTo>
                  <a:cubicBezTo>
                    <a:pt x="1762" y="1121"/>
                    <a:pt x="1760" y="1149"/>
                    <a:pt x="1756" y="1197"/>
                  </a:cubicBezTo>
                  <a:cubicBezTo>
                    <a:pt x="1753" y="1226"/>
                    <a:pt x="1751" y="1241"/>
                    <a:pt x="1750" y="1241"/>
                  </a:cubicBezTo>
                  <a:cubicBezTo>
                    <a:pt x="1750" y="1241"/>
                    <a:pt x="1750" y="1226"/>
                    <a:pt x="1750" y="1197"/>
                  </a:cubicBezTo>
                  <a:cubicBezTo>
                    <a:pt x="1750" y="1137"/>
                    <a:pt x="1747" y="1137"/>
                    <a:pt x="1737" y="1134"/>
                  </a:cubicBezTo>
                  <a:cubicBezTo>
                    <a:pt x="1728" y="1134"/>
                    <a:pt x="1725" y="1134"/>
                    <a:pt x="1725" y="1193"/>
                  </a:cubicBezTo>
                  <a:cubicBezTo>
                    <a:pt x="1725" y="1193"/>
                    <a:pt x="1721" y="1193"/>
                    <a:pt x="1718" y="1190"/>
                  </a:cubicBezTo>
                  <a:cubicBezTo>
                    <a:pt x="1717" y="1146"/>
                    <a:pt x="1715" y="1127"/>
                    <a:pt x="1714" y="1127"/>
                  </a:cubicBezTo>
                  <a:cubicBezTo>
                    <a:pt x="1712" y="1127"/>
                    <a:pt x="1710" y="1176"/>
                    <a:pt x="1712" y="1250"/>
                  </a:cubicBezTo>
                  <a:lnTo>
                    <a:pt x="1706" y="1250"/>
                  </a:lnTo>
                  <a:lnTo>
                    <a:pt x="1706" y="1190"/>
                  </a:lnTo>
                  <a:cubicBezTo>
                    <a:pt x="1706" y="1131"/>
                    <a:pt x="1700" y="1131"/>
                    <a:pt x="1674" y="1128"/>
                  </a:cubicBezTo>
                  <a:cubicBezTo>
                    <a:pt x="1669" y="1126"/>
                    <a:pt x="1665" y="1125"/>
                    <a:pt x="1661" y="1125"/>
                  </a:cubicBezTo>
                  <a:cubicBezTo>
                    <a:pt x="1645" y="1125"/>
                    <a:pt x="1643" y="1144"/>
                    <a:pt x="1643" y="1240"/>
                  </a:cubicBezTo>
                  <a:cubicBezTo>
                    <a:pt x="1642" y="1298"/>
                    <a:pt x="1640" y="1327"/>
                    <a:pt x="1639" y="1327"/>
                  </a:cubicBezTo>
                  <a:cubicBezTo>
                    <a:pt x="1638" y="1327"/>
                    <a:pt x="1637" y="1298"/>
                    <a:pt x="1637" y="1240"/>
                  </a:cubicBezTo>
                  <a:cubicBezTo>
                    <a:pt x="1637" y="1198"/>
                    <a:pt x="1635" y="1156"/>
                    <a:pt x="1634" y="1156"/>
                  </a:cubicBezTo>
                  <a:cubicBezTo>
                    <a:pt x="1634" y="1156"/>
                    <a:pt x="1634" y="1163"/>
                    <a:pt x="1634" y="1181"/>
                  </a:cubicBezTo>
                  <a:cubicBezTo>
                    <a:pt x="1634" y="1181"/>
                    <a:pt x="1627" y="1178"/>
                    <a:pt x="1624" y="1118"/>
                  </a:cubicBezTo>
                  <a:cubicBezTo>
                    <a:pt x="1620" y="1068"/>
                    <a:pt x="1617" y="1049"/>
                    <a:pt x="1616" y="1049"/>
                  </a:cubicBezTo>
                  <a:cubicBezTo>
                    <a:pt x="1613" y="1049"/>
                    <a:pt x="1612" y="1084"/>
                    <a:pt x="1612" y="1118"/>
                  </a:cubicBezTo>
                  <a:cubicBezTo>
                    <a:pt x="1613" y="1169"/>
                    <a:pt x="1613" y="1187"/>
                    <a:pt x="1613" y="1187"/>
                  </a:cubicBezTo>
                  <a:cubicBezTo>
                    <a:pt x="1612" y="1187"/>
                    <a:pt x="1610" y="1153"/>
                    <a:pt x="1609" y="1118"/>
                  </a:cubicBezTo>
                  <a:cubicBezTo>
                    <a:pt x="1606" y="1076"/>
                    <a:pt x="1604" y="1033"/>
                    <a:pt x="1603" y="1033"/>
                  </a:cubicBezTo>
                  <a:cubicBezTo>
                    <a:pt x="1603" y="1033"/>
                    <a:pt x="1602" y="1040"/>
                    <a:pt x="1602" y="1056"/>
                  </a:cubicBezTo>
                  <a:cubicBezTo>
                    <a:pt x="1601" y="1089"/>
                    <a:pt x="1594" y="1122"/>
                    <a:pt x="1588" y="1122"/>
                  </a:cubicBezTo>
                  <a:cubicBezTo>
                    <a:pt x="1584" y="1122"/>
                    <a:pt x="1580" y="1104"/>
                    <a:pt x="1580" y="1052"/>
                  </a:cubicBezTo>
                  <a:lnTo>
                    <a:pt x="1574" y="1052"/>
                  </a:lnTo>
                  <a:cubicBezTo>
                    <a:pt x="1574" y="1101"/>
                    <a:pt x="1570" y="1110"/>
                    <a:pt x="1565" y="1110"/>
                  </a:cubicBezTo>
                  <a:cubicBezTo>
                    <a:pt x="1564" y="1110"/>
                    <a:pt x="1563" y="1109"/>
                    <a:pt x="1562" y="1109"/>
                  </a:cubicBezTo>
                  <a:cubicBezTo>
                    <a:pt x="1555" y="1109"/>
                    <a:pt x="1552" y="1109"/>
                    <a:pt x="1552" y="1049"/>
                  </a:cubicBezTo>
                  <a:cubicBezTo>
                    <a:pt x="1554" y="1019"/>
                    <a:pt x="1554" y="1005"/>
                    <a:pt x="1553" y="1005"/>
                  </a:cubicBezTo>
                  <a:lnTo>
                    <a:pt x="1553" y="1005"/>
                  </a:lnTo>
                  <a:cubicBezTo>
                    <a:pt x="1551" y="1005"/>
                    <a:pt x="1549" y="1019"/>
                    <a:pt x="1546" y="1049"/>
                  </a:cubicBezTo>
                  <a:cubicBezTo>
                    <a:pt x="1543" y="1049"/>
                    <a:pt x="1540" y="1165"/>
                    <a:pt x="1537" y="1165"/>
                  </a:cubicBezTo>
                  <a:cubicBezTo>
                    <a:pt x="1537" y="1206"/>
                    <a:pt x="1537" y="1244"/>
                    <a:pt x="1530" y="1284"/>
                  </a:cubicBezTo>
                  <a:lnTo>
                    <a:pt x="1530" y="1225"/>
                  </a:lnTo>
                  <a:lnTo>
                    <a:pt x="1530" y="1106"/>
                  </a:lnTo>
                  <a:cubicBezTo>
                    <a:pt x="1527" y="1106"/>
                    <a:pt x="1524" y="1106"/>
                    <a:pt x="1524" y="1165"/>
                  </a:cubicBezTo>
                  <a:cubicBezTo>
                    <a:pt x="1521" y="1106"/>
                    <a:pt x="1518" y="1106"/>
                    <a:pt x="1511" y="1103"/>
                  </a:cubicBezTo>
                  <a:cubicBezTo>
                    <a:pt x="1505" y="1103"/>
                    <a:pt x="1499" y="1103"/>
                    <a:pt x="1496" y="1159"/>
                  </a:cubicBezTo>
                  <a:cubicBezTo>
                    <a:pt x="1494" y="1100"/>
                    <a:pt x="1489" y="1070"/>
                    <a:pt x="1483" y="1070"/>
                  </a:cubicBezTo>
                  <a:cubicBezTo>
                    <a:pt x="1478" y="1070"/>
                    <a:pt x="1472" y="1099"/>
                    <a:pt x="1471" y="1156"/>
                  </a:cubicBezTo>
                  <a:cubicBezTo>
                    <a:pt x="1471" y="1186"/>
                    <a:pt x="1470" y="1200"/>
                    <a:pt x="1469" y="1200"/>
                  </a:cubicBezTo>
                  <a:cubicBezTo>
                    <a:pt x="1468" y="1200"/>
                    <a:pt x="1466" y="1186"/>
                    <a:pt x="1464" y="1156"/>
                  </a:cubicBezTo>
                  <a:cubicBezTo>
                    <a:pt x="1463" y="1126"/>
                    <a:pt x="1462" y="1111"/>
                    <a:pt x="1461" y="1111"/>
                  </a:cubicBezTo>
                  <a:cubicBezTo>
                    <a:pt x="1461" y="1111"/>
                    <a:pt x="1460" y="1126"/>
                    <a:pt x="1458" y="1156"/>
                  </a:cubicBezTo>
                  <a:cubicBezTo>
                    <a:pt x="1457" y="1172"/>
                    <a:pt x="1456" y="1178"/>
                    <a:pt x="1456" y="1178"/>
                  </a:cubicBezTo>
                  <a:cubicBezTo>
                    <a:pt x="1453" y="1178"/>
                    <a:pt x="1451" y="1136"/>
                    <a:pt x="1449" y="1093"/>
                  </a:cubicBezTo>
                  <a:cubicBezTo>
                    <a:pt x="1447" y="1025"/>
                    <a:pt x="1445" y="995"/>
                    <a:pt x="1443" y="995"/>
                  </a:cubicBezTo>
                  <a:cubicBezTo>
                    <a:pt x="1442" y="995"/>
                    <a:pt x="1441" y="1009"/>
                    <a:pt x="1439" y="1034"/>
                  </a:cubicBezTo>
                  <a:cubicBezTo>
                    <a:pt x="1434" y="1087"/>
                    <a:pt x="1428" y="1090"/>
                    <a:pt x="1425" y="1090"/>
                  </a:cubicBezTo>
                  <a:cubicBezTo>
                    <a:pt x="1424" y="1090"/>
                    <a:pt x="1424" y="1090"/>
                    <a:pt x="1424" y="1090"/>
                  </a:cubicBezTo>
                  <a:cubicBezTo>
                    <a:pt x="1417" y="1131"/>
                    <a:pt x="1414" y="1168"/>
                    <a:pt x="1417" y="1209"/>
                  </a:cubicBezTo>
                  <a:cubicBezTo>
                    <a:pt x="1417" y="1269"/>
                    <a:pt x="1414" y="1325"/>
                    <a:pt x="1414" y="1325"/>
                  </a:cubicBezTo>
                  <a:cubicBezTo>
                    <a:pt x="1412" y="1345"/>
                    <a:pt x="1411" y="1351"/>
                    <a:pt x="1410" y="1351"/>
                  </a:cubicBezTo>
                  <a:cubicBezTo>
                    <a:pt x="1408" y="1351"/>
                    <a:pt x="1409" y="1325"/>
                    <a:pt x="1411" y="1325"/>
                  </a:cubicBezTo>
                  <a:cubicBezTo>
                    <a:pt x="1414" y="1287"/>
                    <a:pt x="1414" y="1247"/>
                    <a:pt x="1411" y="1206"/>
                  </a:cubicBezTo>
                  <a:cubicBezTo>
                    <a:pt x="1408" y="1146"/>
                    <a:pt x="1402" y="1146"/>
                    <a:pt x="1399" y="1146"/>
                  </a:cubicBezTo>
                  <a:cubicBezTo>
                    <a:pt x="1396" y="1146"/>
                    <a:pt x="1389" y="1146"/>
                    <a:pt x="1386" y="1143"/>
                  </a:cubicBezTo>
                  <a:cubicBezTo>
                    <a:pt x="1381" y="1113"/>
                    <a:pt x="1378" y="1099"/>
                    <a:pt x="1376" y="1099"/>
                  </a:cubicBezTo>
                  <a:cubicBezTo>
                    <a:pt x="1374" y="1099"/>
                    <a:pt x="1374" y="1113"/>
                    <a:pt x="1374" y="1143"/>
                  </a:cubicBezTo>
                  <a:lnTo>
                    <a:pt x="1374" y="1203"/>
                  </a:lnTo>
                  <a:cubicBezTo>
                    <a:pt x="1372" y="1142"/>
                    <a:pt x="1362" y="1110"/>
                    <a:pt x="1352" y="1110"/>
                  </a:cubicBezTo>
                  <a:cubicBezTo>
                    <a:pt x="1343" y="1110"/>
                    <a:pt x="1334" y="1139"/>
                    <a:pt x="1333" y="1197"/>
                  </a:cubicBezTo>
                  <a:lnTo>
                    <a:pt x="1333" y="1137"/>
                  </a:lnTo>
                  <a:cubicBezTo>
                    <a:pt x="1333" y="1077"/>
                    <a:pt x="1330" y="1077"/>
                    <a:pt x="1323" y="1077"/>
                  </a:cubicBezTo>
                  <a:cubicBezTo>
                    <a:pt x="1320" y="1077"/>
                    <a:pt x="1308" y="1134"/>
                    <a:pt x="1298" y="1134"/>
                  </a:cubicBezTo>
                  <a:cubicBezTo>
                    <a:pt x="1296" y="1133"/>
                    <a:pt x="1294" y="1133"/>
                    <a:pt x="1292" y="1133"/>
                  </a:cubicBezTo>
                  <a:cubicBezTo>
                    <a:pt x="1283" y="1133"/>
                    <a:pt x="1276" y="1141"/>
                    <a:pt x="1276" y="1187"/>
                  </a:cubicBezTo>
                  <a:cubicBezTo>
                    <a:pt x="1273" y="1187"/>
                    <a:pt x="1273" y="1187"/>
                    <a:pt x="1273" y="1128"/>
                  </a:cubicBezTo>
                  <a:cubicBezTo>
                    <a:pt x="1276" y="1071"/>
                    <a:pt x="1273" y="1071"/>
                    <a:pt x="1270" y="1068"/>
                  </a:cubicBezTo>
                  <a:cubicBezTo>
                    <a:pt x="1267" y="1109"/>
                    <a:pt x="1264" y="1146"/>
                    <a:pt x="1267" y="1187"/>
                  </a:cubicBezTo>
                  <a:cubicBezTo>
                    <a:pt x="1267" y="1217"/>
                    <a:pt x="1266" y="1232"/>
                    <a:pt x="1265" y="1232"/>
                  </a:cubicBezTo>
                  <a:cubicBezTo>
                    <a:pt x="1263" y="1232"/>
                    <a:pt x="1261" y="1217"/>
                    <a:pt x="1258" y="1187"/>
                  </a:cubicBezTo>
                  <a:cubicBezTo>
                    <a:pt x="1254" y="1155"/>
                    <a:pt x="1250" y="1139"/>
                    <a:pt x="1245" y="1139"/>
                  </a:cubicBezTo>
                  <a:cubicBezTo>
                    <a:pt x="1240" y="1139"/>
                    <a:pt x="1236" y="1153"/>
                    <a:pt x="1233" y="1181"/>
                  </a:cubicBezTo>
                  <a:cubicBezTo>
                    <a:pt x="1229" y="1181"/>
                    <a:pt x="1226" y="1181"/>
                    <a:pt x="1226" y="1121"/>
                  </a:cubicBezTo>
                  <a:cubicBezTo>
                    <a:pt x="1224" y="1087"/>
                    <a:pt x="1222" y="1053"/>
                    <a:pt x="1218" y="1053"/>
                  </a:cubicBezTo>
                  <a:cubicBezTo>
                    <a:pt x="1216" y="1053"/>
                    <a:pt x="1213" y="1071"/>
                    <a:pt x="1211" y="1121"/>
                  </a:cubicBezTo>
                  <a:cubicBezTo>
                    <a:pt x="1208" y="1118"/>
                    <a:pt x="1208" y="1118"/>
                    <a:pt x="1208" y="1062"/>
                  </a:cubicBezTo>
                  <a:cubicBezTo>
                    <a:pt x="1206" y="1027"/>
                    <a:pt x="1205" y="992"/>
                    <a:pt x="1204" y="992"/>
                  </a:cubicBezTo>
                  <a:cubicBezTo>
                    <a:pt x="1203" y="992"/>
                    <a:pt x="1203" y="1010"/>
                    <a:pt x="1201" y="1059"/>
                  </a:cubicBezTo>
                  <a:cubicBezTo>
                    <a:pt x="1198" y="1088"/>
                    <a:pt x="1194" y="1102"/>
                    <a:pt x="1191" y="1102"/>
                  </a:cubicBezTo>
                  <a:cubicBezTo>
                    <a:pt x="1187" y="1102"/>
                    <a:pt x="1183" y="1086"/>
                    <a:pt x="1179" y="1056"/>
                  </a:cubicBezTo>
                  <a:cubicBezTo>
                    <a:pt x="1176" y="1056"/>
                    <a:pt x="1173" y="1056"/>
                    <a:pt x="1173" y="1115"/>
                  </a:cubicBezTo>
                  <a:lnTo>
                    <a:pt x="1173" y="1175"/>
                  </a:lnTo>
                  <a:cubicBezTo>
                    <a:pt x="1171" y="1115"/>
                    <a:pt x="1171" y="1085"/>
                    <a:pt x="1170" y="1085"/>
                  </a:cubicBezTo>
                  <a:cubicBezTo>
                    <a:pt x="1169" y="1085"/>
                    <a:pt x="1168" y="1114"/>
                    <a:pt x="1167" y="1171"/>
                  </a:cubicBezTo>
                  <a:cubicBezTo>
                    <a:pt x="1167" y="1201"/>
                    <a:pt x="1166" y="1216"/>
                    <a:pt x="1165" y="1216"/>
                  </a:cubicBezTo>
                  <a:cubicBezTo>
                    <a:pt x="1164" y="1216"/>
                    <a:pt x="1164" y="1201"/>
                    <a:pt x="1164" y="1171"/>
                  </a:cubicBezTo>
                  <a:cubicBezTo>
                    <a:pt x="1160" y="1112"/>
                    <a:pt x="1157" y="1112"/>
                    <a:pt x="1157" y="1112"/>
                  </a:cubicBezTo>
                  <a:cubicBezTo>
                    <a:pt x="1154" y="1112"/>
                    <a:pt x="1139" y="1165"/>
                    <a:pt x="1124" y="1165"/>
                  </a:cubicBezTo>
                  <a:cubicBezTo>
                    <a:pt x="1124" y="1165"/>
                    <a:pt x="1123" y="1165"/>
                    <a:pt x="1123" y="1165"/>
                  </a:cubicBezTo>
                  <a:cubicBezTo>
                    <a:pt x="1118" y="1165"/>
                    <a:pt x="1114" y="1164"/>
                    <a:pt x="1110" y="1164"/>
                  </a:cubicBezTo>
                  <a:cubicBezTo>
                    <a:pt x="1095" y="1164"/>
                    <a:pt x="1088" y="1173"/>
                    <a:pt x="1088" y="1222"/>
                  </a:cubicBezTo>
                  <a:cubicBezTo>
                    <a:pt x="1087" y="1251"/>
                    <a:pt x="1086" y="1266"/>
                    <a:pt x="1085" y="1266"/>
                  </a:cubicBezTo>
                  <a:cubicBezTo>
                    <a:pt x="1085" y="1266"/>
                    <a:pt x="1084" y="1250"/>
                    <a:pt x="1082" y="1218"/>
                  </a:cubicBezTo>
                  <a:cubicBezTo>
                    <a:pt x="1079" y="1159"/>
                    <a:pt x="1076" y="1159"/>
                    <a:pt x="1073" y="1159"/>
                  </a:cubicBezTo>
                  <a:cubicBezTo>
                    <a:pt x="1070" y="1159"/>
                    <a:pt x="1066" y="1159"/>
                    <a:pt x="1066" y="1099"/>
                  </a:cubicBezTo>
                  <a:cubicBezTo>
                    <a:pt x="1063" y="1159"/>
                    <a:pt x="1063" y="1159"/>
                    <a:pt x="1060" y="1159"/>
                  </a:cubicBezTo>
                  <a:cubicBezTo>
                    <a:pt x="1060" y="1129"/>
                    <a:pt x="1059" y="1114"/>
                    <a:pt x="1058" y="1114"/>
                  </a:cubicBezTo>
                  <a:cubicBezTo>
                    <a:pt x="1057" y="1114"/>
                    <a:pt x="1055" y="1128"/>
                    <a:pt x="1054" y="1156"/>
                  </a:cubicBezTo>
                  <a:cubicBezTo>
                    <a:pt x="1052" y="1215"/>
                    <a:pt x="1052" y="1245"/>
                    <a:pt x="1051" y="1245"/>
                  </a:cubicBezTo>
                  <a:cubicBezTo>
                    <a:pt x="1051" y="1245"/>
                    <a:pt x="1051" y="1215"/>
                    <a:pt x="1051" y="1156"/>
                  </a:cubicBezTo>
                  <a:cubicBezTo>
                    <a:pt x="1051" y="1114"/>
                    <a:pt x="1046" y="1072"/>
                    <a:pt x="1044" y="1072"/>
                  </a:cubicBezTo>
                  <a:lnTo>
                    <a:pt x="1044" y="1072"/>
                  </a:lnTo>
                  <a:cubicBezTo>
                    <a:pt x="1044" y="1072"/>
                    <a:pt x="1044" y="1079"/>
                    <a:pt x="1045" y="1096"/>
                  </a:cubicBezTo>
                  <a:cubicBezTo>
                    <a:pt x="1045" y="1156"/>
                    <a:pt x="1038" y="1156"/>
                    <a:pt x="1035" y="1212"/>
                  </a:cubicBezTo>
                  <a:cubicBezTo>
                    <a:pt x="1032" y="1212"/>
                    <a:pt x="1029" y="1212"/>
                    <a:pt x="1029" y="1153"/>
                  </a:cubicBezTo>
                  <a:cubicBezTo>
                    <a:pt x="1028" y="1135"/>
                    <a:pt x="1026" y="1127"/>
                    <a:pt x="1023" y="1127"/>
                  </a:cubicBezTo>
                  <a:cubicBezTo>
                    <a:pt x="1017" y="1127"/>
                    <a:pt x="1009" y="1167"/>
                    <a:pt x="1007" y="1209"/>
                  </a:cubicBezTo>
                  <a:cubicBezTo>
                    <a:pt x="1007" y="1239"/>
                    <a:pt x="1006" y="1254"/>
                    <a:pt x="1005" y="1254"/>
                  </a:cubicBezTo>
                  <a:cubicBezTo>
                    <a:pt x="1005" y="1254"/>
                    <a:pt x="1004" y="1239"/>
                    <a:pt x="1004" y="1209"/>
                  </a:cubicBezTo>
                  <a:cubicBezTo>
                    <a:pt x="1004" y="1150"/>
                    <a:pt x="1001" y="1150"/>
                    <a:pt x="998" y="1150"/>
                  </a:cubicBezTo>
                  <a:cubicBezTo>
                    <a:pt x="997" y="1167"/>
                    <a:pt x="996" y="1174"/>
                    <a:pt x="996" y="1174"/>
                  </a:cubicBezTo>
                  <a:cubicBezTo>
                    <a:pt x="994" y="1174"/>
                    <a:pt x="994" y="1132"/>
                    <a:pt x="994" y="1090"/>
                  </a:cubicBezTo>
                  <a:cubicBezTo>
                    <a:pt x="998" y="1030"/>
                    <a:pt x="994" y="1030"/>
                    <a:pt x="988" y="1030"/>
                  </a:cubicBezTo>
                  <a:cubicBezTo>
                    <a:pt x="986" y="1076"/>
                    <a:pt x="977" y="1085"/>
                    <a:pt x="969" y="1085"/>
                  </a:cubicBezTo>
                  <a:cubicBezTo>
                    <a:pt x="967" y="1085"/>
                    <a:pt x="965" y="1084"/>
                    <a:pt x="963" y="1084"/>
                  </a:cubicBezTo>
                  <a:cubicBezTo>
                    <a:pt x="947" y="1084"/>
                    <a:pt x="944" y="1140"/>
                    <a:pt x="938" y="1259"/>
                  </a:cubicBezTo>
                  <a:lnTo>
                    <a:pt x="935" y="1375"/>
                  </a:lnTo>
                  <a:lnTo>
                    <a:pt x="935" y="1259"/>
                  </a:lnTo>
                  <a:cubicBezTo>
                    <a:pt x="935" y="1200"/>
                    <a:pt x="932" y="1081"/>
                    <a:pt x="932" y="1081"/>
                  </a:cubicBezTo>
                  <a:cubicBezTo>
                    <a:pt x="929" y="1118"/>
                    <a:pt x="929" y="1159"/>
                    <a:pt x="929" y="1200"/>
                  </a:cubicBezTo>
                  <a:cubicBezTo>
                    <a:pt x="929" y="1227"/>
                    <a:pt x="928" y="1242"/>
                    <a:pt x="926" y="1242"/>
                  </a:cubicBezTo>
                  <a:cubicBezTo>
                    <a:pt x="925" y="1242"/>
                    <a:pt x="922" y="1227"/>
                    <a:pt x="919" y="1197"/>
                  </a:cubicBezTo>
                  <a:cubicBezTo>
                    <a:pt x="916" y="1167"/>
                    <a:pt x="914" y="1152"/>
                    <a:pt x="912" y="1152"/>
                  </a:cubicBezTo>
                  <a:cubicBezTo>
                    <a:pt x="910" y="1152"/>
                    <a:pt x="908" y="1167"/>
                    <a:pt x="907" y="1197"/>
                  </a:cubicBezTo>
                  <a:cubicBezTo>
                    <a:pt x="904" y="1193"/>
                    <a:pt x="900" y="1193"/>
                    <a:pt x="897" y="1134"/>
                  </a:cubicBezTo>
                  <a:cubicBezTo>
                    <a:pt x="894" y="1134"/>
                    <a:pt x="894" y="1134"/>
                    <a:pt x="894" y="1193"/>
                  </a:cubicBezTo>
                  <a:cubicBezTo>
                    <a:pt x="894" y="1223"/>
                    <a:pt x="893" y="1238"/>
                    <a:pt x="892" y="1238"/>
                  </a:cubicBezTo>
                  <a:cubicBezTo>
                    <a:pt x="891" y="1238"/>
                    <a:pt x="889" y="1223"/>
                    <a:pt x="888" y="1193"/>
                  </a:cubicBezTo>
                  <a:cubicBezTo>
                    <a:pt x="886" y="1123"/>
                    <a:pt x="882" y="1093"/>
                    <a:pt x="879" y="1093"/>
                  </a:cubicBezTo>
                  <a:cubicBezTo>
                    <a:pt x="877" y="1093"/>
                    <a:pt x="875" y="1107"/>
                    <a:pt x="875" y="1131"/>
                  </a:cubicBezTo>
                  <a:cubicBezTo>
                    <a:pt x="875" y="1190"/>
                    <a:pt x="872" y="1190"/>
                    <a:pt x="869" y="1190"/>
                  </a:cubicBezTo>
                  <a:cubicBezTo>
                    <a:pt x="866" y="1190"/>
                    <a:pt x="863" y="1190"/>
                    <a:pt x="860" y="1247"/>
                  </a:cubicBezTo>
                  <a:lnTo>
                    <a:pt x="853" y="1247"/>
                  </a:lnTo>
                  <a:cubicBezTo>
                    <a:pt x="853" y="1228"/>
                    <a:pt x="853" y="1206"/>
                    <a:pt x="857" y="1187"/>
                  </a:cubicBezTo>
                  <a:lnTo>
                    <a:pt x="853" y="1128"/>
                  </a:lnTo>
                  <a:cubicBezTo>
                    <a:pt x="847" y="1128"/>
                    <a:pt x="844" y="1128"/>
                    <a:pt x="841" y="1187"/>
                  </a:cubicBezTo>
                  <a:cubicBezTo>
                    <a:pt x="839" y="1245"/>
                    <a:pt x="839" y="1274"/>
                    <a:pt x="838" y="1274"/>
                  </a:cubicBezTo>
                  <a:cubicBezTo>
                    <a:pt x="838" y="1274"/>
                    <a:pt x="838" y="1244"/>
                    <a:pt x="838" y="1184"/>
                  </a:cubicBezTo>
                  <a:cubicBezTo>
                    <a:pt x="838" y="1144"/>
                    <a:pt x="836" y="1102"/>
                    <a:pt x="834" y="1102"/>
                  </a:cubicBezTo>
                  <a:cubicBezTo>
                    <a:pt x="833" y="1102"/>
                    <a:pt x="832" y="1108"/>
                    <a:pt x="831" y="1124"/>
                  </a:cubicBezTo>
                  <a:cubicBezTo>
                    <a:pt x="830" y="1175"/>
                    <a:pt x="829" y="1193"/>
                    <a:pt x="828" y="1193"/>
                  </a:cubicBezTo>
                  <a:cubicBezTo>
                    <a:pt x="826" y="1193"/>
                    <a:pt x="825" y="1159"/>
                    <a:pt x="825" y="1124"/>
                  </a:cubicBezTo>
                  <a:cubicBezTo>
                    <a:pt x="827" y="1065"/>
                    <a:pt x="828" y="1035"/>
                    <a:pt x="826" y="1035"/>
                  </a:cubicBezTo>
                  <a:lnTo>
                    <a:pt x="826" y="1035"/>
                  </a:lnTo>
                  <a:cubicBezTo>
                    <a:pt x="825" y="1035"/>
                    <a:pt x="822" y="1065"/>
                    <a:pt x="816" y="1124"/>
                  </a:cubicBezTo>
                  <a:cubicBezTo>
                    <a:pt x="816" y="1124"/>
                    <a:pt x="815" y="1124"/>
                    <a:pt x="815" y="1124"/>
                  </a:cubicBezTo>
                  <a:cubicBezTo>
                    <a:pt x="809" y="1124"/>
                    <a:pt x="797" y="1178"/>
                    <a:pt x="788" y="1178"/>
                  </a:cubicBezTo>
                  <a:cubicBezTo>
                    <a:pt x="788" y="1178"/>
                    <a:pt x="788" y="1178"/>
                    <a:pt x="788" y="1178"/>
                  </a:cubicBezTo>
                  <a:cubicBezTo>
                    <a:pt x="775" y="1178"/>
                    <a:pt x="769" y="1175"/>
                    <a:pt x="766" y="1115"/>
                  </a:cubicBezTo>
                  <a:cubicBezTo>
                    <a:pt x="766" y="1104"/>
                    <a:pt x="766" y="1095"/>
                    <a:pt x="766" y="1086"/>
                  </a:cubicBezTo>
                  <a:lnTo>
                    <a:pt x="766" y="1086"/>
                  </a:lnTo>
                  <a:cubicBezTo>
                    <a:pt x="765" y="1175"/>
                    <a:pt x="762" y="1175"/>
                    <a:pt x="753" y="1175"/>
                  </a:cubicBezTo>
                  <a:cubicBezTo>
                    <a:pt x="750" y="1156"/>
                    <a:pt x="748" y="1148"/>
                    <a:pt x="745" y="1148"/>
                  </a:cubicBezTo>
                  <a:cubicBezTo>
                    <a:pt x="740" y="1148"/>
                    <a:pt x="736" y="1189"/>
                    <a:pt x="734" y="1231"/>
                  </a:cubicBezTo>
                  <a:lnTo>
                    <a:pt x="741" y="1231"/>
                  </a:lnTo>
                  <a:cubicBezTo>
                    <a:pt x="741" y="1300"/>
                    <a:pt x="740" y="1328"/>
                    <a:pt x="737" y="1328"/>
                  </a:cubicBezTo>
                  <a:cubicBezTo>
                    <a:pt x="736" y="1328"/>
                    <a:pt x="734" y="1313"/>
                    <a:pt x="731" y="1287"/>
                  </a:cubicBezTo>
                  <a:cubicBezTo>
                    <a:pt x="728" y="1250"/>
                    <a:pt x="728" y="1209"/>
                    <a:pt x="728" y="1171"/>
                  </a:cubicBezTo>
                  <a:cubicBezTo>
                    <a:pt x="731" y="1131"/>
                    <a:pt x="728" y="1090"/>
                    <a:pt x="722" y="1052"/>
                  </a:cubicBezTo>
                  <a:cubicBezTo>
                    <a:pt x="721" y="1052"/>
                    <a:pt x="721" y="1051"/>
                    <a:pt x="720" y="1051"/>
                  </a:cubicBezTo>
                  <a:cubicBezTo>
                    <a:pt x="718" y="1051"/>
                    <a:pt x="716" y="1060"/>
                    <a:pt x="719" y="1109"/>
                  </a:cubicBezTo>
                  <a:cubicBezTo>
                    <a:pt x="719" y="1168"/>
                    <a:pt x="719" y="1168"/>
                    <a:pt x="715" y="1168"/>
                  </a:cubicBezTo>
                  <a:cubicBezTo>
                    <a:pt x="715" y="1168"/>
                    <a:pt x="709" y="1168"/>
                    <a:pt x="706" y="1225"/>
                  </a:cubicBezTo>
                  <a:cubicBezTo>
                    <a:pt x="706" y="1284"/>
                    <a:pt x="703" y="1284"/>
                    <a:pt x="700" y="1284"/>
                  </a:cubicBezTo>
                  <a:cubicBezTo>
                    <a:pt x="697" y="1225"/>
                    <a:pt x="694" y="1225"/>
                    <a:pt x="694" y="1225"/>
                  </a:cubicBezTo>
                  <a:lnTo>
                    <a:pt x="694" y="1165"/>
                  </a:lnTo>
                  <a:cubicBezTo>
                    <a:pt x="694" y="1106"/>
                    <a:pt x="690" y="1046"/>
                    <a:pt x="690" y="1046"/>
                  </a:cubicBezTo>
                  <a:cubicBezTo>
                    <a:pt x="687" y="1065"/>
                    <a:pt x="684" y="1087"/>
                    <a:pt x="687" y="1106"/>
                  </a:cubicBezTo>
                  <a:cubicBezTo>
                    <a:pt x="687" y="1148"/>
                    <a:pt x="650" y="1154"/>
                    <a:pt x="625" y="1154"/>
                  </a:cubicBezTo>
                  <a:cubicBezTo>
                    <a:pt x="614" y="1154"/>
                    <a:pt x="605" y="1153"/>
                    <a:pt x="603" y="1153"/>
                  </a:cubicBezTo>
                  <a:cubicBezTo>
                    <a:pt x="599" y="1122"/>
                    <a:pt x="595" y="1106"/>
                    <a:pt x="593" y="1106"/>
                  </a:cubicBezTo>
                  <a:cubicBezTo>
                    <a:pt x="590" y="1106"/>
                    <a:pt x="589" y="1121"/>
                    <a:pt x="590" y="1150"/>
                  </a:cubicBezTo>
                  <a:cubicBezTo>
                    <a:pt x="590" y="1203"/>
                    <a:pt x="577" y="1206"/>
                    <a:pt x="561" y="1206"/>
                  </a:cubicBezTo>
                  <a:cubicBezTo>
                    <a:pt x="559" y="1206"/>
                    <a:pt x="557" y="1206"/>
                    <a:pt x="556" y="1206"/>
                  </a:cubicBezTo>
                  <a:cubicBezTo>
                    <a:pt x="551" y="1205"/>
                    <a:pt x="546" y="1205"/>
                    <a:pt x="542" y="1205"/>
                  </a:cubicBezTo>
                  <a:cubicBezTo>
                    <a:pt x="528" y="1205"/>
                    <a:pt x="518" y="1213"/>
                    <a:pt x="518" y="1259"/>
                  </a:cubicBezTo>
                  <a:lnTo>
                    <a:pt x="509" y="1256"/>
                  </a:lnTo>
                  <a:cubicBezTo>
                    <a:pt x="503" y="1256"/>
                    <a:pt x="496" y="1313"/>
                    <a:pt x="493" y="1313"/>
                  </a:cubicBezTo>
                  <a:cubicBezTo>
                    <a:pt x="493" y="1313"/>
                    <a:pt x="493" y="1313"/>
                    <a:pt x="493" y="1312"/>
                  </a:cubicBezTo>
                  <a:cubicBezTo>
                    <a:pt x="491" y="1342"/>
                    <a:pt x="490" y="1357"/>
                    <a:pt x="489" y="1357"/>
                  </a:cubicBezTo>
                  <a:cubicBezTo>
                    <a:pt x="488" y="1357"/>
                    <a:pt x="488" y="1342"/>
                    <a:pt x="490" y="1312"/>
                  </a:cubicBezTo>
                  <a:cubicBezTo>
                    <a:pt x="490" y="1275"/>
                    <a:pt x="490" y="1234"/>
                    <a:pt x="487" y="1193"/>
                  </a:cubicBezTo>
                  <a:cubicBezTo>
                    <a:pt x="477" y="1234"/>
                    <a:pt x="477" y="1272"/>
                    <a:pt x="480" y="1312"/>
                  </a:cubicBezTo>
                  <a:cubicBezTo>
                    <a:pt x="480" y="1372"/>
                    <a:pt x="477" y="1372"/>
                    <a:pt x="477" y="1372"/>
                  </a:cubicBezTo>
                  <a:cubicBezTo>
                    <a:pt x="474" y="1372"/>
                    <a:pt x="474" y="1372"/>
                    <a:pt x="474" y="1312"/>
                  </a:cubicBezTo>
                  <a:cubicBezTo>
                    <a:pt x="474" y="1253"/>
                    <a:pt x="474" y="1193"/>
                    <a:pt x="474" y="1193"/>
                  </a:cubicBezTo>
                  <a:lnTo>
                    <a:pt x="471" y="1193"/>
                  </a:lnTo>
                  <a:cubicBezTo>
                    <a:pt x="471" y="1253"/>
                    <a:pt x="468" y="1253"/>
                    <a:pt x="468" y="1253"/>
                  </a:cubicBezTo>
                  <a:cubicBezTo>
                    <a:pt x="465" y="1250"/>
                    <a:pt x="465" y="1250"/>
                    <a:pt x="465" y="1134"/>
                  </a:cubicBezTo>
                  <a:cubicBezTo>
                    <a:pt x="465" y="1074"/>
                    <a:pt x="464" y="1044"/>
                    <a:pt x="463" y="1044"/>
                  </a:cubicBezTo>
                  <a:cubicBezTo>
                    <a:pt x="462" y="1044"/>
                    <a:pt x="460" y="1073"/>
                    <a:pt x="459" y="1131"/>
                  </a:cubicBezTo>
                  <a:lnTo>
                    <a:pt x="452" y="1190"/>
                  </a:lnTo>
                  <a:cubicBezTo>
                    <a:pt x="451" y="1153"/>
                    <a:pt x="450" y="1139"/>
                    <a:pt x="449" y="1139"/>
                  </a:cubicBezTo>
                  <a:cubicBezTo>
                    <a:pt x="446" y="1139"/>
                    <a:pt x="442" y="1208"/>
                    <a:pt x="440" y="1247"/>
                  </a:cubicBezTo>
                  <a:cubicBezTo>
                    <a:pt x="438" y="1187"/>
                    <a:pt x="437" y="1157"/>
                    <a:pt x="435" y="1157"/>
                  </a:cubicBezTo>
                  <a:cubicBezTo>
                    <a:pt x="433" y="1157"/>
                    <a:pt x="432" y="1187"/>
                    <a:pt x="430" y="1247"/>
                  </a:cubicBezTo>
                  <a:cubicBezTo>
                    <a:pt x="430" y="1276"/>
                    <a:pt x="430" y="1291"/>
                    <a:pt x="428" y="1291"/>
                  </a:cubicBezTo>
                  <a:cubicBezTo>
                    <a:pt x="427" y="1291"/>
                    <a:pt x="426" y="1276"/>
                    <a:pt x="424" y="1247"/>
                  </a:cubicBezTo>
                  <a:cubicBezTo>
                    <a:pt x="421" y="1187"/>
                    <a:pt x="418" y="1184"/>
                    <a:pt x="412" y="1184"/>
                  </a:cubicBezTo>
                  <a:cubicBezTo>
                    <a:pt x="409" y="1230"/>
                    <a:pt x="395" y="1239"/>
                    <a:pt x="378" y="1239"/>
                  </a:cubicBezTo>
                  <a:cubicBezTo>
                    <a:pt x="372" y="1239"/>
                    <a:pt x="367" y="1238"/>
                    <a:pt x="361" y="1237"/>
                  </a:cubicBezTo>
                  <a:cubicBezTo>
                    <a:pt x="355" y="1237"/>
                    <a:pt x="349" y="1236"/>
                    <a:pt x="344" y="1236"/>
                  </a:cubicBezTo>
                  <a:cubicBezTo>
                    <a:pt x="326" y="1236"/>
                    <a:pt x="314" y="1244"/>
                    <a:pt x="314" y="1291"/>
                  </a:cubicBezTo>
                  <a:cubicBezTo>
                    <a:pt x="311" y="1287"/>
                    <a:pt x="311" y="1287"/>
                    <a:pt x="308" y="1228"/>
                  </a:cubicBezTo>
                  <a:cubicBezTo>
                    <a:pt x="308" y="1204"/>
                    <a:pt x="308" y="1190"/>
                    <a:pt x="307" y="1190"/>
                  </a:cubicBezTo>
                  <a:cubicBezTo>
                    <a:pt x="305" y="1190"/>
                    <a:pt x="304" y="1218"/>
                    <a:pt x="302" y="1287"/>
                  </a:cubicBezTo>
                  <a:cubicBezTo>
                    <a:pt x="300" y="1322"/>
                    <a:pt x="299" y="1356"/>
                    <a:pt x="299" y="1356"/>
                  </a:cubicBezTo>
                  <a:cubicBezTo>
                    <a:pt x="299" y="1356"/>
                    <a:pt x="299" y="1338"/>
                    <a:pt x="299" y="1287"/>
                  </a:cubicBezTo>
                  <a:cubicBezTo>
                    <a:pt x="299" y="1228"/>
                    <a:pt x="292" y="1228"/>
                    <a:pt x="280" y="1225"/>
                  </a:cubicBezTo>
                  <a:cubicBezTo>
                    <a:pt x="279" y="1225"/>
                    <a:pt x="278" y="1225"/>
                    <a:pt x="277" y="1225"/>
                  </a:cubicBezTo>
                  <a:cubicBezTo>
                    <a:pt x="268" y="1225"/>
                    <a:pt x="258" y="1227"/>
                    <a:pt x="258" y="1281"/>
                  </a:cubicBezTo>
                  <a:cubicBezTo>
                    <a:pt x="255" y="1311"/>
                    <a:pt x="253" y="1326"/>
                    <a:pt x="253" y="1326"/>
                  </a:cubicBezTo>
                  <a:cubicBezTo>
                    <a:pt x="252" y="1326"/>
                    <a:pt x="253" y="1311"/>
                    <a:pt x="255" y="1281"/>
                  </a:cubicBezTo>
                  <a:cubicBezTo>
                    <a:pt x="257" y="1207"/>
                    <a:pt x="251" y="1156"/>
                    <a:pt x="245" y="1156"/>
                  </a:cubicBezTo>
                  <a:cubicBezTo>
                    <a:pt x="241" y="1156"/>
                    <a:pt x="236" y="1175"/>
                    <a:pt x="233" y="1218"/>
                  </a:cubicBezTo>
                  <a:cubicBezTo>
                    <a:pt x="230" y="1218"/>
                    <a:pt x="227" y="1218"/>
                    <a:pt x="227" y="1159"/>
                  </a:cubicBezTo>
                  <a:cubicBezTo>
                    <a:pt x="223" y="1159"/>
                    <a:pt x="220" y="1159"/>
                    <a:pt x="211" y="1215"/>
                  </a:cubicBezTo>
                  <a:lnTo>
                    <a:pt x="189" y="1212"/>
                  </a:lnTo>
                  <a:cubicBezTo>
                    <a:pt x="183" y="1212"/>
                    <a:pt x="176" y="1269"/>
                    <a:pt x="176" y="1269"/>
                  </a:cubicBezTo>
                  <a:lnTo>
                    <a:pt x="173" y="1269"/>
                  </a:lnTo>
                  <a:cubicBezTo>
                    <a:pt x="173" y="1209"/>
                    <a:pt x="158" y="1209"/>
                    <a:pt x="136" y="1206"/>
                  </a:cubicBezTo>
                  <a:cubicBezTo>
                    <a:pt x="114" y="1203"/>
                    <a:pt x="95" y="1200"/>
                    <a:pt x="92" y="1140"/>
                  </a:cubicBezTo>
                  <a:cubicBezTo>
                    <a:pt x="92" y="1140"/>
                    <a:pt x="89" y="1140"/>
                    <a:pt x="86" y="1197"/>
                  </a:cubicBezTo>
                  <a:cubicBezTo>
                    <a:pt x="84" y="1266"/>
                    <a:pt x="82" y="1295"/>
                    <a:pt x="80" y="1295"/>
                  </a:cubicBezTo>
                  <a:cubicBezTo>
                    <a:pt x="79" y="1295"/>
                    <a:pt x="77" y="1281"/>
                    <a:pt x="76" y="1256"/>
                  </a:cubicBezTo>
                  <a:cubicBezTo>
                    <a:pt x="75" y="1196"/>
                    <a:pt x="71" y="1165"/>
                    <a:pt x="67" y="1165"/>
                  </a:cubicBezTo>
                  <a:cubicBezTo>
                    <a:pt x="63" y="1165"/>
                    <a:pt x="59" y="1194"/>
                    <a:pt x="57" y="1253"/>
                  </a:cubicBezTo>
                  <a:lnTo>
                    <a:pt x="57" y="1193"/>
                  </a:lnTo>
                  <a:cubicBezTo>
                    <a:pt x="56" y="1148"/>
                    <a:pt x="54" y="1128"/>
                    <a:pt x="52" y="1128"/>
                  </a:cubicBezTo>
                  <a:cubicBezTo>
                    <a:pt x="48" y="1128"/>
                    <a:pt x="44" y="1178"/>
                    <a:pt x="42" y="1250"/>
                  </a:cubicBezTo>
                  <a:cubicBezTo>
                    <a:pt x="40" y="1208"/>
                    <a:pt x="37" y="1166"/>
                    <a:pt x="35" y="1166"/>
                  </a:cubicBezTo>
                  <a:cubicBezTo>
                    <a:pt x="34" y="1166"/>
                    <a:pt x="33" y="1173"/>
                    <a:pt x="32" y="1190"/>
                  </a:cubicBezTo>
                  <a:cubicBezTo>
                    <a:pt x="29" y="1190"/>
                    <a:pt x="29" y="1190"/>
                    <a:pt x="29" y="1071"/>
                  </a:cubicBezTo>
                  <a:cubicBezTo>
                    <a:pt x="32" y="1034"/>
                    <a:pt x="29" y="993"/>
                    <a:pt x="26" y="952"/>
                  </a:cubicBezTo>
                  <a:close/>
                  <a:moveTo>
                    <a:pt x="1919" y="2046"/>
                  </a:moveTo>
                  <a:cubicBezTo>
                    <a:pt x="1919" y="2105"/>
                    <a:pt x="1919" y="2105"/>
                    <a:pt x="1919" y="2105"/>
                  </a:cubicBezTo>
                  <a:cubicBezTo>
                    <a:pt x="1920" y="2106"/>
                    <a:pt x="1921" y="2106"/>
                    <a:pt x="1922" y="2106"/>
                  </a:cubicBezTo>
                  <a:cubicBezTo>
                    <a:pt x="1925" y="2106"/>
                    <a:pt x="1925" y="2097"/>
                    <a:pt x="1922" y="2049"/>
                  </a:cubicBezTo>
                  <a:cubicBezTo>
                    <a:pt x="1922" y="2046"/>
                    <a:pt x="1919" y="2046"/>
                    <a:pt x="1919" y="20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53"/>
            <p:cNvSpPr/>
            <p:nvPr/>
          </p:nvSpPr>
          <p:spPr>
            <a:xfrm>
              <a:off x="3614313" y="3386141"/>
              <a:ext cx="56296" cy="44626"/>
            </a:xfrm>
            <a:custGeom>
              <a:avLst/>
              <a:gdLst/>
              <a:ahLst/>
              <a:cxnLst/>
              <a:rect l="l" t="t" r="r" b="b"/>
              <a:pathLst>
                <a:path w="2658" h="2107" extrusionOk="0">
                  <a:moveTo>
                    <a:pt x="1917" y="1"/>
                  </a:moveTo>
                  <a:cubicBezTo>
                    <a:pt x="1916" y="1"/>
                    <a:pt x="1914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8" y="97"/>
                    <a:pt x="1918" y="40"/>
                  </a:cubicBezTo>
                  <a:cubicBezTo>
                    <a:pt x="1918" y="15"/>
                    <a:pt x="1918" y="1"/>
                    <a:pt x="1917" y="1"/>
                  </a:cubicBezTo>
                  <a:close/>
                  <a:moveTo>
                    <a:pt x="2608" y="491"/>
                  </a:moveTo>
                  <a:cubicBezTo>
                    <a:pt x="2602" y="529"/>
                    <a:pt x="2602" y="570"/>
                    <a:pt x="2605" y="607"/>
                  </a:cubicBezTo>
                  <a:lnTo>
                    <a:pt x="2608" y="607"/>
                  </a:lnTo>
                  <a:cubicBezTo>
                    <a:pt x="2608" y="607"/>
                    <a:pt x="2611" y="551"/>
                    <a:pt x="2611" y="491"/>
                  </a:cubicBezTo>
                  <a:close/>
                  <a:moveTo>
                    <a:pt x="764" y="1019"/>
                  </a:moveTo>
                  <a:cubicBezTo>
                    <a:pt x="764" y="1019"/>
                    <a:pt x="764" y="1031"/>
                    <a:pt x="765" y="1050"/>
                  </a:cubicBezTo>
                  <a:lnTo>
                    <a:pt x="765" y="1050"/>
                  </a:lnTo>
                  <a:cubicBezTo>
                    <a:pt x="764" y="1029"/>
                    <a:pt x="764" y="1019"/>
                    <a:pt x="764" y="1019"/>
                  </a:cubicBezTo>
                  <a:close/>
                  <a:moveTo>
                    <a:pt x="765" y="1050"/>
                  </a:moveTo>
                  <a:lnTo>
                    <a:pt x="765" y="1050"/>
                  </a:lnTo>
                  <a:cubicBezTo>
                    <a:pt x="765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5" y="1053"/>
                    <a:pt x="765" y="1050"/>
                  </a:cubicBezTo>
                  <a:close/>
                  <a:moveTo>
                    <a:pt x="2065" y="1096"/>
                  </a:moveTo>
                  <a:cubicBezTo>
                    <a:pt x="2065" y="1096"/>
                    <a:pt x="2066" y="1103"/>
                    <a:pt x="2066" y="1121"/>
                  </a:cubicBezTo>
                  <a:lnTo>
                    <a:pt x="2066" y="1124"/>
                  </a:lnTo>
                  <a:cubicBezTo>
                    <a:pt x="2066" y="1143"/>
                    <a:pt x="2066" y="1162"/>
                    <a:pt x="2059" y="1181"/>
                  </a:cubicBezTo>
                  <a:lnTo>
                    <a:pt x="2059" y="1121"/>
                  </a:lnTo>
                  <a:cubicBezTo>
                    <a:pt x="2062" y="1121"/>
                    <a:pt x="2064" y="1096"/>
                    <a:pt x="2065" y="1096"/>
                  </a:cubicBezTo>
                  <a:close/>
                  <a:moveTo>
                    <a:pt x="2363" y="1046"/>
                  </a:moveTo>
                  <a:cubicBezTo>
                    <a:pt x="2360" y="1065"/>
                    <a:pt x="2357" y="1084"/>
                    <a:pt x="2357" y="1106"/>
                  </a:cubicBezTo>
                  <a:cubicBezTo>
                    <a:pt x="2357" y="1165"/>
                    <a:pt x="2360" y="1165"/>
                    <a:pt x="2363" y="1165"/>
                  </a:cubicBezTo>
                  <a:cubicBezTo>
                    <a:pt x="2365" y="1183"/>
                    <a:pt x="2367" y="1190"/>
                    <a:pt x="2368" y="1190"/>
                  </a:cubicBezTo>
                  <a:cubicBezTo>
                    <a:pt x="2371" y="1190"/>
                    <a:pt x="2373" y="1148"/>
                    <a:pt x="2373" y="1106"/>
                  </a:cubicBezTo>
                  <a:cubicBezTo>
                    <a:pt x="2373" y="1049"/>
                    <a:pt x="2370" y="1046"/>
                    <a:pt x="2363" y="1046"/>
                  </a:cubicBezTo>
                  <a:close/>
                  <a:moveTo>
                    <a:pt x="734" y="1231"/>
                  </a:moveTo>
                  <a:cubicBezTo>
                    <a:pt x="732" y="1231"/>
                    <a:pt x="731" y="1256"/>
                    <a:pt x="732" y="1256"/>
                  </a:cubicBezTo>
                  <a:cubicBezTo>
                    <a:pt x="732" y="1256"/>
                    <a:pt x="733" y="1250"/>
                    <a:pt x="734" y="1231"/>
                  </a:cubicBezTo>
                  <a:close/>
                  <a:moveTo>
                    <a:pt x="2392" y="1168"/>
                  </a:moveTo>
                  <a:cubicBezTo>
                    <a:pt x="2392" y="1209"/>
                    <a:pt x="2388" y="1247"/>
                    <a:pt x="2382" y="1284"/>
                  </a:cubicBezTo>
                  <a:cubicBezTo>
                    <a:pt x="2379" y="1247"/>
                    <a:pt x="2379" y="1206"/>
                    <a:pt x="2385" y="1168"/>
                  </a:cubicBezTo>
                  <a:close/>
                  <a:moveTo>
                    <a:pt x="1621" y="1178"/>
                  </a:moveTo>
                  <a:lnTo>
                    <a:pt x="1624" y="1237"/>
                  </a:lnTo>
                  <a:lnTo>
                    <a:pt x="1621" y="1297"/>
                  </a:lnTo>
                  <a:lnTo>
                    <a:pt x="1618" y="1297"/>
                  </a:lnTo>
                  <a:cubicBezTo>
                    <a:pt x="1614" y="1256"/>
                    <a:pt x="1614" y="1218"/>
                    <a:pt x="1621" y="1178"/>
                  </a:cubicBezTo>
                  <a:close/>
                  <a:moveTo>
                    <a:pt x="1894" y="1249"/>
                  </a:moveTo>
                  <a:cubicBezTo>
                    <a:pt x="1895" y="1249"/>
                    <a:pt x="1898" y="1276"/>
                    <a:pt x="1900" y="1278"/>
                  </a:cubicBezTo>
                  <a:cubicBezTo>
                    <a:pt x="1902" y="1326"/>
                    <a:pt x="1903" y="1335"/>
                    <a:pt x="1899" y="1335"/>
                  </a:cubicBezTo>
                  <a:cubicBezTo>
                    <a:pt x="1899" y="1335"/>
                    <a:pt x="1898" y="1335"/>
                    <a:pt x="1896" y="1334"/>
                  </a:cubicBezTo>
                  <a:cubicBezTo>
                    <a:pt x="1893" y="1316"/>
                    <a:pt x="1893" y="1297"/>
                    <a:pt x="1893" y="1275"/>
                  </a:cubicBezTo>
                  <a:cubicBezTo>
                    <a:pt x="1893" y="1255"/>
                    <a:pt x="1894" y="1249"/>
                    <a:pt x="1894" y="1249"/>
                  </a:cubicBezTo>
                  <a:close/>
                  <a:moveTo>
                    <a:pt x="1545" y="1168"/>
                  </a:moveTo>
                  <a:cubicBezTo>
                    <a:pt x="1549" y="1168"/>
                    <a:pt x="1545" y="1284"/>
                    <a:pt x="1545" y="1344"/>
                  </a:cubicBezTo>
                  <a:cubicBezTo>
                    <a:pt x="1542" y="1344"/>
                    <a:pt x="1542" y="1344"/>
                    <a:pt x="1542" y="1284"/>
                  </a:cubicBezTo>
                  <a:cubicBezTo>
                    <a:pt x="1542" y="1225"/>
                    <a:pt x="1545" y="1168"/>
                    <a:pt x="1545" y="1168"/>
                  </a:cubicBezTo>
                  <a:close/>
                  <a:moveTo>
                    <a:pt x="1953" y="1225"/>
                  </a:moveTo>
                  <a:cubicBezTo>
                    <a:pt x="1956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3" y="1344"/>
                    <a:pt x="1950" y="1344"/>
                    <a:pt x="1950" y="1284"/>
                  </a:cubicBezTo>
                  <a:cubicBezTo>
                    <a:pt x="1950" y="1265"/>
                    <a:pt x="1950" y="1244"/>
                    <a:pt x="1953" y="1225"/>
                  </a:cubicBezTo>
                  <a:close/>
                  <a:moveTo>
                    <a:pt x="724" y="1287"/>
                  </a:moveTo>
                  <a:lnTo>
                    <a:pt x="728" y="1347"/>
                  </a:lnTo>
                  <a:lnTo>
                    <a:pt x="724" y="1347"/>
                  </a:lnTo>
                  <a:cubicBezTo>
                    <a:pt x="721" y="1347"/>
                    <a:pt x="721" y="1347"/>
                    <a:pt x="721" y="1287"/>
                  </a:cubicBezTo>
                  <a:close/>
                  <a:moveTo>
                    <a:pt x="1806" y="1322"/>
                  </a:moveTo>
                  <a:cubicBezTo>
                    <a:pt x="1806" y="1342"/>
                    <a:pt x="1805" y="1348"/>
                    <a:pt x="1805" y="1348"/>
                  </a:cubicBezTo>
                  <a:cubicBezTo>
                    <a:pt x="1804" y="1348"/>
                    <a:pt x="1803" y="1322"/>
                    <a:pt x="1806" y="1322"/>
                  </a:cubicBezTo>
                  <a:close/>
                  <a:moveTo>
                    <a:pt x="753" y="1291"/>
                  </a:moveTo>
                  <a:lnTo>
                    <a:pt x="756" y="1294"/>
                  </a:lnTo>
                  <a:lnTo>
                    <a:pt x="759" y="1353"/>
                  </a:lnTo>
                  <a:lnTo>
                    <a:pt x="756" y="1350"/>
                  </a:lnTo>
                  <a:cubicBezTo>
                    <a:pt x="753" y="1350"/>
                    <a:pt x="753" y="1350"/>
                    <a:pt x="753" y="1291"/>
                  </a:cubicBezTo>
                  <a:close/>
                  <a:moveTo>
                    <a:pt x="1235" y="1240"/>
                  </a:moveTo>
                  <a:cubicBezTo>
                    <a:pt x="1238" y="1281"/>
                    <a:pt x="1238" y="1322"/>
                    <a:pt x="1232" y="1359"/>
                  </a:cubicBezTo>
                  <a:cubicBezTo>
                    <a:pt x="1226" y="1359"/>
                    <a:pt x="1226" y="1359"/>
                    <a:pt x="1226" y="1300"/>
                  </a:cubicBezTo>
                  <a:cubicBezTo>
                    <a:pt x="1226" y="1240"/>
                    <a:pt x="1232" y="1240"/>
                    <a:pt x="1235" y="1240"/>
                  </a:cubicBezTo>
                  <a:close/>
                  <a:moveTo>
                    <a:pt x="2128" y="1250"/>
                  </a:moveTo>
                  <a:cubicBezTo>
                    <a:pt x="2128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19" y="1328"/>
                    <a:pt x="2122" y="1287"/>
                    <a:pt x="2125" y="1250"/>
                  </a:cubicBezTo>
                  <a:close/>
                  <a:moveTo>
                    <a:pt x="1451" y="1272"/>
                  </a:moveTo>
                  <a:lnTo>
                    <a:pt x="1455" y="1331"/>
                  </a:lnTo>
                  <a:lnTo>
                    <a:pt x="1451" y="1391"/>
                  </a:lnTo>
                  <a:lnTo>
                    <a:pt x="1448" y="1391"/>
                  </a:lnTo>
                  <a:cubicBezTo>
                    <a:pt x="1445" y="1350"/>
                    <a:pt x="1448" y="1312"/>
                    <a:pt x="1451" y="1272"/>
                  </a:cubicBezTo>
                  <a:close/>
                  <a:moveTo>
                    <a:pt x="776" y="1296"/>
                  </a:moveTo>
                  <a:cubicBezTo>
                    <a:pt x="777" y="1296"/>
                    <a:pt x="777" y="1296"/>
                    <a:pt x="778" y="1297"/>
                  </a:cubicBezTo>
                  <a:cubicBezTo>
                    <a:pt x="784" y="1297"/>
                    <a:pt x="784" y="1297"/>
                    <a:pt x="781" y="1356"/>
                  </a:cubicBezTo>
                  <a:cubicBezTo>
                    <a:pt x="779" y="1384"/>
                    <a:pt x="778" y="1398"/>
                    <a:pt x="777" y="1398"/>
                  </a:cubicBezTo>
                  <a:cubicBezTo>
                    <a:pt x="775" y="1398"/>
                    <a:pt x="775" y="1383"/>
                    <a:pt x="775" y="1353"/>
                  </a:cubicBezTo>
                  <a:cubicBezTo>
                    <a:pt x="775" y="1305"/>
                    <a:pt x="775" y="1296"/>
                    <a:pt x="776" y="1296"/>
                  </a:cubicBezTo>
                  <a:close/>
                  <a:moveTo>
                    <a:pt x="1104" y="1281"/>
                  </a:moveTo>
                  <a:lnTo>
                    <a:pt x="1107" y="1284"/>
                  </a:lnTo>
                  <a:cubicBezTo>
                    <a:pt x="1107" y="1341"/>
                    <a:pt x="1104" y="1400"/>
                    <a:pt x="1104" y="1400"/>
                  </a:cubicBezTo>
                  <a:lnTo>
                    <a:pt x="1100" y="1400"/>
                  </a:lnTo>
                  <a:cubicBezTo>
                    <a:pt x="1100" y="1359"/>
                    <a:pt x="1100" y="1322"/>
                    <a:pt x="1104" y="1281"/>
                  </a:cubicBezTo>
                  <a:close/>
                  <a:moveTo>
                    <a:pt x="1821" y="1325"/>
                  </a:moveTo>
                  <a:lnTo>
                    <a:pt x="1824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8" y="1403"/>
                    <a:pt x="1818" y="1363"/>
                    <a:pt x="1821" y="1325"/>
                  </a:cubicBezTo>
                  <a:close/>
                  <a:moveTo>
                    <a:pt x="693" y="1344"/>
                  </a:moveTo>
                  <a:cubicBezTo>
                    <a:pt x="693" y="1344"/>
                    <a:pt x="696" y="1403"/>
                    <a:pt x="696" y="1460"/>
                  </a:cubicBezTo>
                  <a:lnTo>
                    <a:pt x="693" y="1460"/>
                  </a:lnTo>
                  <a:cubicBezTo>
                    <a:pt x="693" y="1441"/>
                    <a:pt x="690" y="1422"/>
                    <a:pt x="690" y="1400"/>
                  </a:cubicBezTo>
                  <a:cubicBezTo>
                    <a:pt x="690" y="1381"/>
                    <a:pt x="693" y="1363"/>
                    <a:pt x="693" y="1344"/>
                  </a:cubicBezTo>
                  <a:close/>
                  <a:moveTo>
                    <a:pt x="2222" y="1203"/>
                  </a:moveTo>
                  <a:lnTo>
                    <a:pt x="2229" y="1206"/>
                  </a:lnTo>
                  <a:cubicBezTo>
                    <a:pt x="2229" y="1206"/>
                    <a:pt x="2226" y="1262"/>
                    <a:pt x="2222" y="1322"/>
                  </a:cubicBezTo>
                  <a:cubicBezTo>
                    <a:pt x="2219" y="1419"/>
                    <a:pt x="2217" y="1462"/>
                    <a:pt x="2217" y="1462"/>
                  </a:cubicBezTo>
                  <a:cubicBezTo>
                    <a:pt x="2216" y="1462"/>
                    <a:pt x="2216" y="1433"/>
                    <a:pt x="2216" y="1381"/>
                  </a:cubicBezTo>
                  <a:cubicBezTo>
                    <a:pt x="2216" y="1322"/>
                    <a:pt x="2216" y="1262"/>
                    <a:pt x="2222" y="1203"/>
                  </a:cubicBezTo>
                  <a:close/>
                  <a:moveTo>
                    <a:pt x="573" y="1299"/>
                  </a:moveTo>
                  <a:cubicBezTo>
                    <a:pt x="574" y="1299"/>
                    <a:pt x="574" y="1305"/>
                    <a:pt x="574" y="1325"/>
                  </a:cubicBezTo>
                  <a:lnTo>
                    <a:pt x="574" y="1385"/>
                  </a:lnTo>
                  <a:cubicBezTo>
                    <a:pt x="572" y="1427"/>
                    <a:pt x="570" y="1467"/>
                    <a:pt x="568" y="1467"/>
                  </a:cubicBezTo>
                  <a:cubicBezTo>
                    <a:pt x="568" y="1467"/>
                    <a:pt x="568" y="1461"/>
                    <a:pt x="568" y="1444"/>
                  </a:cubicBezTo>
                  <a:cubicBezTo>
                    <a:pt x="568" y="1444"/>
                    <a:pt x="568" y="1385"/>
                    <a:pt x="571" y="1325"/>
                  </a:cubicBezTo>
                  <a:cubicBezTo>
                    <a:pt x="571" y="1325"/>
                    <a:pt x="572" y="1299"/>
                    <a:pt x="573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6" y="1388"/>
                    <a:pt x="1846" y="1447"/>
                  </a:cubicBezTo>
                  <a:cubicBezTo>
                    <a:pt x="1846" y="1472"/>
                    <a:pt x="1846" y="1486"/>
                    <a:pt x="1845" y="1486"/>
                  </a:cubicBezTo>
                  <a:cubicBezTo>
                    <a:pt x="1844" y="1486"/>
                    <a:pt x="1842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61" y="1253"/>
                  </a:moveTo>
                  <a:cubicBezTo>
                    <a:pt x="2564" y="1291"/>
                    <a:pt x="2567" y="1331"/>
                    <a:pt x="2564" y="1372"/>
                  </a:cubicBezTo>
                  <a:lnTo>
                    <a:pt x="2567" y="1372"/>
                  </a:lnTo>
                  <a:cubicBezTo>
                    <a:pt x="2570" y="1488"/>
                    <a:pt x="2570" y="1488"/>
                    <a:pt x="2564" y="1488"/>
                  </a:cubicBezTo>
                  <a:cubicBezTo>
                    <a:pt x="2561" y="1488"/>
                    <a:pt x="2558" y="1488"/>
                    <a:pt x="2558" y="1428"/>
                  </a:cubicBezTo>
                  <a:lnTo>
                    <a:pt x="2561" y="1428"/>
                  </a:lnTo>
                  <a:cubicBezTo>
                    <a:pt x="2561" y="1446"/>
                    <a:pt x="2561" y="1453"/>
                    <a:pt x="2561" y="1453"/>
                  </a:cubicBezTo>
                  <a:cubicBezTo>
                    <a:pt x="2562" y="1453"/>
                    <a:pt x="2563" y="1411"/>
                    <a:pt x="2561" y="1369"/>
                  </a:cubicBezTo>
                  <a:lnTo>
                    <a:pt x="2561" y="1253"/>
                  </a:lnTo>
                  <a:close/>
                  <a:moveTo>
                    <a:pt x="2602" y="1375"/>
                  </a:moveTo>
                  <a:lnTo>
                    <a:pt x="2605" y="1435"/>
                  </a:lnTo>
                  <a:cubicBezTo>
                    <a:pt x="2605" y="1494"/>
                    <a:pt x="2602" y="1494"/>
                    <a:pt x="2598" y="1494"/>
                  </a:cubicBezTo>
                  <a:cubicBezTo>
                    <a:pt x="2595" y="1491"/>
                    <a:pt x="2595" y="1494"/>
                    <a:pt x="2595" y="1435"/>
                  </a:cubicBezTo>
                  <a:cubicBezTo>
                    <a:pt x="2595" y="1413"/>
                    <a:pt x="2595" y="1394"/>
                    <a:pt x="2602" y="1375"/>
                  </a:cubicBezTo>
                  <a:close/>
                  <a:moveTo>
                    <a:pt x="2009" y="1469"/>
                  </a:moveTo>
                  <a:lnTo>
                    <a:pt x="2012" y="1529"/>
                  </a:lnTo>
                  <a:lnTo>
                    <a:pt x="2009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4" y="1413"/>
                  </a:moveTo>
                  <a:lnTo>
                    <a:pt x="2041" y="1416"/>
                  </a:lnTo>
                  <a:cubicBezTo>
                    <a:pt x="2044" y="1454"/>
                    <a:pt x="2041" y="1494"/>
                    <a:pt x="2037" y="1532"/>
                  </a:cubicBezTo>
                  <a:cubicBezTo>
                    <a:pt x="2037" y="1548"/>
                    <a:pt x="2036" y="1555"/>
                    <a:pt x="2035" y="1555"/>
                  </a:cubicBezTo>
                  <a:cubicBezTo>
                    <a:pt x="2033" y="1555"/>
                    <a:pt x="2032" y="1500"/>
                    <a:pt x="2034" y="1413"/>
                  </a:cubicBezTo>
                  <a:close/>
                  <a:moveTo>
                    <a:pt x="2235" y="1441"/>
                  </a:moveTo>
                  <a:lnTo>
                    <a:pt x="2238" y="1501"/>
                  </a:lnTo>
                  <a:cubicBezTo>
                    <a:pt x="2238" y="1560"/>
                    <a:pt x="2235" y="1560"/>
                    <a:pt x="2232" y="1560"/>
                  </a:cubicBezTo>
                  <a:lnTo>
                    <a:pt x="2232" y="1501"/>
                  </a:lnTo>
                  <a:lnTo>
                    <a:pt x="2235" y="1441"/>
                  </a:lnTo>
                  <a:close/>
                  <a:moveTo>
                    <a:pt x="2153" y="1432"/>
                  </a:moveTo>
                  <a:lnTo>
                    <a:pt x="2153" y="1432"/>
                  </a:lnTo>
                  <a:cubicBezTo>
                    <a:pt x="2157" y="1432"/>
                    <a:pt x="2153" y="1491"/>
                    <a:pt x="2150" y="1607"/>
                  </a:cubicBezTo>
                  <a:cubicBezTo>
                    <a:pt x="2148" y="1632"/>
                    <a:pt x="2146" y="1646"/>
                    <a:pt x="2146" y="1646"/>
                  </a:cubicBezTo>
                  <a:cubicBezTo>
                    <a:pt x="2145" y="1646"/>
                    <a:pt x="2145" y="1617"/>
                    <a:pt x="2147" y="1548"/>
                  </a:cubicBezTo>
                  <a:cubicBezTo>
                    <a:pt x="2150" y="1488"/>
                    <a:pt x="2153" y="1432"/>
                    <a:pt x="2153" y="1432"/>
                  </a:cubicBezTo>
                  <a:close/>
                  <a:moveTo>
                    <a:pt x="467" y="1488"/>
                  </a:moveTo>
                  <a:cubicBezTo>
                    <a:pt x="471" y="1548"/>
                    <a:pt x="467" y="1607"/>
                    <a:pt x="464" y="1663"/>
                  </a:cubicBezTo>
                  <a:cubicBezTo>
                    <a:pt x="461" y="1663"/>
                    <a:pt x="461" y="1663"/>
                    <a:pt x="461" y="1604"/>
                  </a:cubicBezTo>
                  <a:cubicBezTo>
                    <a:pt x="458" y="1566"/>
                    <a:pt x="461" y="1526"/>
                    <a:pt x="467" y="1488"/>
                  </a:cubicBezTo>
                  <a:close/>
                  <a:moveTo>
                    <a:pt x="1975" y="1582"/>
                  </a:moveTo>
                  <a:cubicBezTo>
                    <a:pt x="1972" y="1601"/>
                    <a:pt x="1972" y="1623"/>
                    <a:pt x="1972" y="1642"/>
                  </a:cubicBezTo>
                  <a:cubicBezTo>
                    <a:pt x="1972" y="1660"/>
                    <a:pt x="1972" y="1682"/>
                    <a:pt x="1975" y="1701"/>
                  </a:cubicBezTo>
                  <a:lnTo>
                    <a:pt x="1978" y="1701"/>
                  </a:lnTo>
                  <a:cubicBezTo>
                    <a:pt x="1978" y="1642"/>
                    <a:pt x="1975" y="1582"/>
                    <a:pt x="1975" y="1582"/>
                  </a:cubicBezTo>
                  <a:close/>
                  <a:moveTo>
                    <a:pt x="28" y="1455"/>
                  </a:moveTo>
                  <a:cubicBezTo>
                    <a:pt x="29" y="1455"/>
                    <a:pt x="29" y="1485"/>
                    <a:pt x="29" y="1544"/>
                  </a:cubicBezTo>
                  <a:cubicBezTo>
                    <a:pt x="32" y="1582"/>
                    <a:pt x="29" y="1623"/>
                    <a:pt x="26" y="1660"/>
                  </a:cubicBezTo>
                  <a:cubicBezTo>
                    <a:pt x="24" y="1695"/>
                    <a:pt x="22" y="1710"/>
                    <a:pt x="22" y="1710"/>
                  </a:cubicBezTo>
                  <a:cubicBezTo>
                    <a:pt x="20" y="1710"/>
                    <a:pt x="21" y="1626"/>
                    <a:pt x="26" y="1544"/>
                  </a:cubicBezTo>
                  <a:cubicBezTo>
                    <a:pt x="27" y="1485"/>
                    <a:pt x="28" y="1455"/>
                    <a:pt x="28" y="1455"/>
                  </a:cubicBezTo>
                  <a:close/>
                  <a:moveTo>
                    <a:pt x="840" y="1601"/>
                  </a:moveTo>
                  <a:lnTo>
                    <a:pt x="844" y="1660"/>
                  </a:lnTo>
                  <a:cubicBezTo>
                    <a:pt x="844" y="1714"/>
                    <a:pt x="841" y="1717"/>
                    <a:pt x="840" y="1717"/>
                  </a:cubicBezTo>
                  <a:cubicBezTo>
                    <a:pt x="840" y="1717"/>
                    <a:pt x="840" y="1717"/>
                    <a:pt x="840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7" y="1638"/>
                    <a:pt x="837" y="1620"/>
                    <a:pt x="840" y="1601"/>
                  </a:cubicBezTo>
                  <a:close/>
                  <a:moveTo>
                    <a:pt x="1495" y="1632"/>
                  </a:moveTo>
                  <a:cubicBezTo>
                    <a:pt x="1495" y="1692"/>
                    <a:pt x="1492" y="1751"/>
                    <a:pt x="1492" y="1751"/>
                  </a:cubicBezTo>
                  <a:lnTo>
                    <a:pt x="1489" y="1751"/>
                  </a:lnTo>
                  <a:cubicBezTo>
                    <a:pt x="1486" y="1710"/>
                    <a:pt x="1486" y="1673"/>
                    <a:pt x="1492" y="1632"/>
                  </a:cubicBezTo>
                  <a:close/>
                  <a:moveTo>
                    <a:pt x="803" y="1654"/>
                  </a:moveTo>
                  <a:lnTo>
                    <a:pt x="806" y="1714"/>
                  </a:lnTo>
                  <a:lnTo>
                    <a:pt x="803" y="1773"/>
                  </a:lnTo>
                  <a:lnTo>
                    <a:pt x="800" y="1770"/>
                  </a:lnTo>
                  <a:cubicBezTo>
                    <a:pt x="800" y="1732"/>
                    <a:pt x="800" y="1692"/>
                    <a:pt x="803" y="1654"/>
                  </a:cubicBezTo>
                  <a:close/>
                  <a:moveTo>
                    <a:pt x="2548" y="1723"/>
                  </a:moveTo>
                  <a:cubicBezTo>
                    <a:pt x="2548" y="1783"/>
                    <a:pt x="2548" y="1783"/>
                    <a:pt x="2551" y="1783"/>
                  </a:cubicBezTo>
                  <a:lnTo>
                    <a:pt x="2555" y="1783"/>
                  </a:lnTo>
                  <a:lnTo>
                    <a:pt x="2551" y="1723"/>
                  </a:lnTo>
                  <a:close/>
                  <a:moveTo>
                    <a:pt x="26" y="952"/>
                  </a:moveTo>
                  <a:cubicBezTo>
                    <a:pt x="22" y="993"/>
                    <a:pt x="19" y="1030"/>
                    <a:pt x="22" y="1071"/>
                  </a:cubicBezTo>
                  <a:lnTo>
                    <a:pt x="16" y="1071"/>
                  </a:lnTo>
                  <a:cubicBezTo>
                    <a:pt x="16" y="1071"/>
                    <a:pt x="16" y="1071"/>
                    <a:pt x="16" y="1071"/>
                  </a:cubicBezTo>
                  <a:cubicBezTo>
                    <a:pt x="16" y="1071"/>
                    <a:pt x="13" y="1074"/>
                    <a:pt x="13" y="1128"/>
                  </a:cubicBezTo>
                  <a:cubicBezTo>
                    <a:pt x="13" y="1187"/>
                    <a:pt x="10" y="1187"/>
                    <a:pt x="7" y="1187"/>
                  </a:cubicBezTo>
                  <a:cubicBezTo>
                    <a:pt x="7" y="1170"/>
                    <a:pt x="7" y="1162"/>
                    <a:pt x="6" y="1162"/>
                  </a:cubicBezTo>
                  <a:lnTo>
                    <a:pt x="6" y="1162"/>
                  </a:lnTo>
                  <a:cubicBezTo>
                    <a:pt x="5" y="1162"/>
                    <a:pt x="5" y="1205"/>
                    <a:pt x="7" y="1247"/>
                  </a:cubicBezTo>
                  <a:cubicBezTo>
                    <a:pt x="7" y="1284"/>
                    <a:pt x="7" y="1325"/>
                    <a:pt x="4" y="1363"/>
                  </a:cubicBezTo>
                  <a:lnTo>
                    <a:pt x="4" y="1482"/>
                  </a:lnTo>
                  <a:cubicBezTo>
                    <a:pt x="1" y="1560"/>
                    <a:pt x="4" y="1638"/>
                    <a:pt x="10" y="1720"/>
                  </a:cubicBezTo>
                  <a:cubicBezTo>
                    <a:pt x="17" y="1755"/>
                    <a:pt x="23" y="1789"/>
                    <a:pt x="27" y="1789"/>
                  </a:cubicBezTo>
                  <a:cubicBezTo>
                    <a:pt x="30" y="1789"/>
                    <a:pt x="32" y="1771"/>
                    <a:pt x="32" y="1723"/>
                  </a:cubicBezTo>
                  <a:cubicBezTo>
                    <a:pt x="32" y="1701"/>
                    <a:pt x="35" y="1682"/>
                    <a:pt x="38" y="1663"/>
                  </a:cubicBezTo>
                  <a:cubicBezTo>
                    <a:pt x="41" y="1682"/>
                    <a:pt x="44" y="1704"/>
                    <a:pt x="44" y="1723"/>
                  </a:cubicBezTo>
                  <a:cubicBezTo>
                    <a:pt x="44" y="1783"/>
                    <a:pt x="57" y="1786"/>
                    <a:pt x="73" y="1786"/>
                  </a:cubicBezTo>
                  <a:cubicBezTo>
                    <a:pt x="91" y="1789"/>
                    <a:pt x="101" y="1792"/>
                    <a:pt x="104" y="1852"/>
                  </a:cubicBezTo>
                  <a:cubicBezTo>
                    <a:pt x="107" y="1911"/>
                    <a:pt x="110" y="1911"/>
                    <a:pt x="110" y="1911"/>
                  </a:cubicBezTo>
                  <a:cubicBezTo>
                    <a:pt x="110" y="1865"/>
                    <a:pt x="122" y="1856"/>
                    <a:pt x="137" y="1856"/>
                  </a:cubicBezTo>
                  <a:cubicBezTo>
                    <a:pt x="141" y="1856"/>
                    <a:pt x="146" y="1857"/>
                    <a:pt x="151" y="1858"/>
                  </a:cubicBezTo>
                  <a:cubicBezTo>
                    <a:pt x="156" y="1858"/>
                    <a:pt x="161" y="1859"/>
                    <a:pt x="165" y="1859"/>
                  </a:cubicBezTo>
                  <a:cubicBezTo>
                    <a:pt x="182" y="1859"/>
                    <a:pt x="195" y="1851"/>
                    <a:pt x="195" y="1804"/>
                  </a:cubicBezTo>
                  <a:lnTo>
                    <a:pt x="201" y="1804"/>
                  </a:lnTo>
                  <a:cubicBezTo>
                    <a:pt x="201" y="1864"/>
                    <a:pt x="207" y="1864"/>
                    <a:pt x="214" y="1867"/>
                  </a:cubicBezTo>
                  <a:cubicBezTo>
                    <a:pt x="220" y="1808"/>
                    <a:pt x="226" y="1808"/>
                    <a:pt x="226" y="1808"/>
                  </a:cubicBezTo>
                  <a:cubicBezTo>
                    <a:pt x="226" y="1867"/>
                    <a:pt x="229" y="1867"/>
                    <a:pt x="236" y="1870"/>
                  </a:cubicBezTo>
                  <a:cubicBezTo>
                    <a:pt x="242" y="1870"/>
                    <a:pt x="245" y="1870"/>
                    <a:pt x="245" y="1811"/>
                  </a:cubicBezTo>
                  <a:cubicBezTo>
                    <a:pt x="248" y="1811"/>
                    <a:pt x="270" y="1814"/>
                    <a:pt x="279" y="1873"/>
                  </a:cubicBezTo>
                  <a:cubicBezTo>
                    <a:pt x="280" y="1891"/>
                    <a:pt x="281" y="1899"/>
                    <a:pt x="282" y="1899"/>
                  </a:cubicBezTo>
                  <a:cubicBezTo>
                    <a:pt x="284" y="1899"/>
                    <a:pt x="287" y="1859"/>
                    <a:pt x="289" y="1817"/>
                  </a:cubicBezTo>
                  <a:cubicBezTo>
                    <a:pt x="286" y="1779"/>
                    <a:pt x="289" y="1739"/>
                    <a:pt x="295" y="1701"/>
                  </a:cubicBezTo>
                  <a:lnTo>
                    <a:pt x="295" y="1817"/>
                  </a:lnTo>
                  <a:cubicBezTo>
                    <a:pt x="292" y="1877"/>
                    <a:pt x="292" y="1877"/>
                    <a:pt x="298" y="1877"/>
                  </a:cubicBezTo>
                  <a:lnTo>
                    <a:pt x="304" y="1880"/>
                  </a:lnTo>
                  <a:cubicBezTo>
                    <a:pt x="304" y="1831"/>
                    <a:pt x="315" y="1822"/>
                    <a:pt x="331" y="1822"/>
                  </a:cubicBezTo>
                  <a:cubicBezTo>
                    <a:pt x="334" y="1822"/>
                    <a:pt x="338" y="1823"/>
                    <a:pt x="342" y="1823"/>
                  </a:cubicBezTo>
                  <a:cubicBezTo>
                    <a:pt x="349" y="1825"/>
                    <a:pt x="355" y="1826"/>
                    <a:pt x="360" y="1826"/>
                  </a:cubicBezTo>
                  <a:cubicBezTo>
                    <a:pt x="374" y="1826"/>
                    <a:pt x="380" y="1815"/>
                    <a:pt x="380" y="1770"/>
                  </a:cubicBezTo>
                  <a:cubicBezTo>
                    <a:pt x="380" y="1741"/>
                    <a:pt x="380" y="1727"/>
                    <a:pt x="382" y="1727"/>
                  </a:cubicBezTo>
                  <a:cubicBezTo>
                    <a:pt x="384" y="1727"/>
                    <a:pt x="387" y="1743"/>
                    <a:pt x="392" y="1773"/>
                  </a:cubicBezTo>
                  <a:cubicBezTo>
                    <a:pt x="404" y="1888"/>
                    <a:pt x="409" y="1929"/>
                    <a:pt x="410" y="1929"/>
                  </a:cubicBezTo>
                  <a:cubicBezTo>
                    <a:pt x="411" y="1929"/>
                    <a:pt x="411" y="1916"/>
                    <a:pt x="411" y="1895"/>
                  </a:cubicBezTo>
                  <a:cubicBezTo>
                    <a:pt x="408" y="1855"/>
                    <a:pt x="408" y="1814"/>
                    <a:pt x="411" y="1776"/>
                  </a:cubicBezTo>
                  <a:cubicBezTo>
                    <a:pt x="411" y="1717"/>
                    <a:pt x="412" y="1687"/>
                    <a:pt x="413" y="1687"/>
                  </a:cubicBezTo>
                  <a:cubicBezTo>
                    <a:pt x="414" y="1687"/>
                    <a:pt x="416" y="1717"/>
                    <a:pt x="417" y="1776"/>
                  </a:cubicBezTo>
                  <a:cubicBezTo>
                    <a:pt x="417" y="1823"/>
                    <a:pt x="425" y="1843"/>
                    <a:pt x="433" y="1843"/>
                  </a:cubicBezTo>
                  <a:cubicBezTo>
                    <a:pt x="447" y="1843"/>
                    <a:pt x="464" y="1795"/>
                    <a:pt x="464" y="1723"/>
                  </a:cubicBezTo>
                  <a:lnTo>
                    <a:pt x="464" y="1783"/>
                  </a:lnTo>
                  <a:cubicBezTo>
                    <a:pt x="464" y="1842"/>
                    <a:pt x="467" y="1842"/>
                    <a:pt x="480" y="1845"/>
                  </a:cubicBezTo>
                  <a:lnTo>
                    <a:pt x="489" y="1845"/>
                  </a:lnTo>
                  <a:cubicBezTo>
                    <a:pt x="489" y="1797"/>
                    <a:pt x="493" y="1779"/>
                    <a:pt x="496" y="1779"/>
                  </a:cubicBezTo>
                  <a:cubicBezTo>
                    <a:pt x="502" y="1779"/>
                    <a:pt x="508" y="1814"/>
                    <a:pt x="508" y="1848"/>
                  </a:cubicBezTo>
                  <a:cubicBezTo>
                    <a:pt x="511" y="1908"/>
                    <a:pt x="511" y="1908"/>
                    <a:pt x="518" y="1908"/>
                  </a:cubicBezTo>
                  <a:cubicBezTo>
                    <a:pt x="521" y="1860"/>
                    <a:pt x="526" y="1843"/>
                    <a:pt x="531" y="1843"/>
                  </a:cubicBezTo>
                  <a:cubicBezTo>
                    <a:pt x="537" y="1843"/>
                    <a:pt x="543" y="1879"/>
                    <a:pt x="543" y="1914"/>
                  </a:cubicBezTo>
                  <a:lnTo>
                    <a:pt x="549" y="1914"/>
                  </a:lnTo>
                  <a:cubicBezTo>
                    <a:pt x="551" y="1866"/>
                    <a:pt x="556" y="1857"/>
                    <a:pt x="559" y="1857"/>
                  </a:cubicBezTo>
                  <a:cubicBezTo>
                    <a:pt x="560" y="1857"/>
                    <a:pt x="561" y="1857"/>
                    <a:pt x="561" y="1858"/>
                  </a:cubicBezTo>
                  <a:cubicBezTo>
                    <a:pt x="571" y="1858"/>
                    <a:pt x="574" y="1858"/>
                    <a:pt x="571" y="1798"/>
                  </a:cubicBezTo>
                  <a:cubicBezTo>
                    <a:pt x="571" y="1761"/>
                    <a:pt x="571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3" y="1801"/>
                    <a:pt x="596" y="1801"/>
                  </a:cubicBezTo>
                  <a:cubicBezTo>
                    <a:pt x="612" y="1804"/>
                    <a:pt x="618" y="1804"/>
                    <a:pt x="621" y="1864"/>
                  </a:cubicBezTo>
                  <a:lnTo>
                    <a:pt x="624" y="1804"/>
                  </a:lnTo>
                  <a:cubicBezTo>
                    <a:pt x="626" y="1777"/>
                    <a:pt x="627" y="1763"/>
                    <a:pt x="628" y="1763"/>
                  </a:cubicBezTo>
                  <a:cubicBezTo>
                    <a:pt x="630" y="1763"/>
                    <a:pt x="630" y="1777"/>
                    <a:pt x="630" y="1808"/>
                  </a:cubicBezTo>
                  <a:cubicBezTo>
                    <a:pt x="632" y="1838"/>
                    <a:pt x="636" y="1853"/>
                    <a:pt x="640" y="1853"/>
                  </a:cubicBezTo>
                  <a:cubicBezTo>
                    <a:pt x="645" y="1853"/>
                    <a:pt x="649" y="1839"/>
                    <a:pt x="652" y="1811"/>
                  </a:cubicBezTo>
                  <a:lnTo>
                    <a:pt x="659" y="1811"/>
                  </a:lnTo>
                  <a:cubicBezTo>
                    <a:pt x="660" y="1871"/>
                    <a:pt x="663" y="1900"/>
                    <a:pt x="667" y="1900"/>
                  </a:cubicBezTo>
                  <a:cubicBezTo>
                    <a:pt x="670" y="1900"/>
                    <a:pt x="673" y="1871"/>
                    <a:pt x="674" y="1814"/>
                  </a:cubicBezTo>
                  <a:cubicBezTo>
                    <a:pt x="674" y="1873"/>
                    <a:pt x="677" y="1873"/>
                    <a:pt x="681" y="1873"/>
                  </a:cubicBezTo>
                  <a:cubicBezTo>
                    <a:pt x="684" y="1844"/>
                    <a:pt x="688" y="1830"/>
                    <a:pt x="692" y="1830"/>
                  </a:cubicBezTo>
                  <a:cubicBezTo>
                    <a:pt x="696" y="1830"/>
                    <a:pt x="699" y="1846"/>
                    <a:pt x="699" y="1877"/>
                  </a:cubicBezTo>
                  <a:lnTo>
                    <a:pt x="702" y="1877"/>
                  </a:lnTo>
                  <a:cubicBezTo>
                    <a:pt x="706" y="1817"/>
                    <a:pt x="709" y="1817"/>
                    <a:pt x="712" y="1817"/>
                  </a:cubicBezTo>
                  <a:cubicBezTo>
                    <a:pt x="712" y="1818"/>
                    <a:pt x="713" y="1818"/>
                    <a:pt x="714" y="1818"/>
                  </a:cubicBezTo>
                  <a:cubicBezTo>
                    <a:pt x="716" y="1818"/>
                    <a:pt x="719" y="1809"/>
                    <a:pt x="721" y="1761"/>
                  </a:cubicBezTo>
                  <a:cubicBezTo>
                    <a:pt x="724" y="1701"/>
                    <a:pt x="728" y="1701"/>
                    <a:pt x="728" y="1701"/>
                  </a:cubicBezTo>
                  <a:lnTo>
                    <a:pt x="728" y="1701"/>
                  </a:lnTo>
                  <a:cubicBezTo>
                    <a:pt x="731" y="1742"/>
                    <a:pt x="728" y="1779"/>
                    <a:pt x="724" y="1820"/>
                  </a:cubicBezTo>
                  <a:cubicBezTo>
                    <a:pt x="722" y="1844"/>
                    <a:pt x="722" y="1858"/>
                    <a:pt x="724" y="1858"/>
                  </a:cubicBezTo>
                  <a:cubicBezTo>
                    <a:pt x="726" y="1858"/>
                    <a:pt x="732" y="1831"/>
                    <a:pt x="737" y="1764"/>
                  </a:cubicBezTo>
                  <a:cubicBezTo>
                    <a:pt x="742" y="1704"/>
                    <a:pt x="744" y="1674"/>
                    <a:pt x="744" y="1674"/>
                  </a:cubicBezTo>
                  <a:lnTo>
                    <a:pt x="744" y="1674"/>
                  </a:lnTo>
                  <a:cubicBezTo>
                    <a:pt x="745" y="1674"/>
                    <a:pt x="743" y="1704"/>
                    <a:pt x="740" y="1764"/>
                  </a:cubicBezTo>
                  <a:cubicBezTo>
                    <a:pt x="738" y="1806"/>
                    <a:pt x="736" y="1847"/>
                    <a:pt x="737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6" y="1823"/>
                    <a:pt x="746" y="1764"/>
                  </a:cubicBezTo>
                  <a:lnTo>
                    <a:pt x="756" y="1764"/>
                  </a:lnTo>
                  <a:cubicBezTo>
                    <a:pt x="762" y="1826"/>
                    <a:pt x="765" y="1826"/>
                    <a:pt x="768" y="1826"/>
                  </a:cubicBezTo>
                  <a:cubicBezTo>
                    <a:pt x="770" y="1797"/>
                    <a:pt x="771" y="1782"/>
                    <a:pt x="771" y="1782"/>
                  </a:cubicBezTo>
                  <a:cubicBezTo>
                    <a:pt x="772" y="1782"/>
                    <a:pt x="773" y="1797"/>
                    <a:pt x="775" y="1826"/>
                  </a:cubicBezTo>
                  <a:cubicBezTo>
                    <a:pt x="775" y="1851"/>
                    <a:pt x="775" y="1866"/>
                    <a:pt x="776" y="1866"/>
                  </a:cubicBezTo>
                  <a:cubicBezTo>
                    <a:pt x="777" y="1866"/>
                    <a:pt x="778" y="1837"/>
                    <a:pt x="778" y="1767"/>
                  </a:cubicBezTo>
                  <a:cubicBezTo>
                    <a:pt x="779" y="1739"/>
                    <a:pt x="781" y="1725"/>
                    <a:pt x="782" y="1725"/>
                  </a:cubicBezTo>
                  <a:cubicBezTo>
                    <a:pt x="784" y="1725"/>
                    <a:pt x="786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90" y="1869"/>
                    <a:pt x="790" y="1854"/>
                    <a:pt x="790" y="1830"/>
                  </a:cubicBezTo>
                  <a:cubicBezTo>
                    <a:pt x="793" y="1770"/>
                    <a:pt x="796" y="1770"/>
                    <a:pt x="796" y="1770"/>
                  </a:cubicBezTo>
                  <a:cubicBezTo>
                    <a:pt x="796" y="1830"/>
                    <a:pt x="825" y="1833"/>
                    <a:pt x="853" y="1839"/>
                  </a:cubicBezTo>
                  <a:cubicBezTo>
                    <a:pt x="859" y="1798"/>
                    <a:pt x="862" y="1761"/>
                    <a:pt x="859" y="1720"/>
                  </a:cubicBezTo>
                  <a:cubicBezTo>
                    <a:pt x="859" y="1671"/>
                    <a:pt x="859" y="1652"/>
                    <a:pt x="859" y="1652"/>
                  </a:cubicBezTo>
                  <a:cubicBezTo>
                    <a:pt x="860" y="1652"/>
                    <a:pt x="861" y="1686"/>
                    <a:pt x="862" y="1720"/>
                  </a:cubicBezTo>
                  <a:cubicBezTo>
                    <a:pt x="864" y="1810"/>
                    <a:pt x="866" y="1854"/>
                    <a:pt x="868" y="1854"/>
                  </a:cubicBezTo>
                  <a:cubicBezTo>
                    <a:pt x="869" y="1854"/>
                    <a:pt x="870" y="1810"/>
                    <a:pt x="869" y="1723"/>
                  </a:cubicBezTo>
                  <a:cubicBezTo>
                    <a:pt x="867" y="1663"/>
                    <a:pt x="866" y="1634"/>
                    <a:pt x="867" y="1634"/>
                  </a:cubicBezTo>
                  <a:lnTo>
                    <a:pt x="867" y="1634"/>
                  </a:lnTo>
                  <a:cubicBezTo>
                    <a:pt x="867" y="1634"/>
                    <a:pt x="869" y="1663"/>
                    <a:pt x="872" y="1723"/>
                  </a:cubicBezTo>
                  <a:cubicBezTo>
                    <a:pt x="873" y="1753"/>
                    <a:pt x="874" y="1768"/>
                    <a:pt x="875" y="1768"/>
                  </a:cubicBezTo>
                  <a:cubicBezTo>
                    <a:pt x="876" y="1768"/>
                    <a:pt x="876" y="1753"/>
                    <a:pt x="878" y="1723"/>
                  </a:cubicBezTo>
                  <a:cubicBezTo>
                    <a:pt x="878" y="1693"/>
                    <a:pt x="879" y="1678"/>
                    <a:pt x="880" y="1678"/>
                  </a:cubicBezTo>
                  <a:cubicBezTo>
                    <a:pt x="880" y="1678"/>
                    <a:pt x="881" y="1693"/>
                    <a:pt x="881" y="1723"/>
                  </a:cubicBezTo>
                  <a:cubicBezTo>
                    <a:pt x="883" y="1765"/>
                    <a:pt x="886" y="1807"/>
                    <a:pt x="887" y="1807"/>
                  </a:cubicBezTo>
                  <a:cubicBezTo>
                    <a:pt x="887" y="1807"/>
                    <a:pt x="887" y="1800"/>
                    <a:pt x="887" y="1783"/>
                  </a:cubicBezTo>
                  <a:cubicBezTo>
                    <a:pt x="887" y="1783"/>
                    <a:pt x="891" y="1783"/>
                    <a:pt x="894" y="1842"/>
                  </a:cubicBezTo>
                  <a:cubicBezTo>
                    <a:pt x="895" y="1860"/>
                    <a:pt x="896" y="1867"/>
                    <a:pt x="896" y="1867"/>
                  </a:cubicBezTo>
                  <a:cubicBezTo>
                    <a:pt x="899" y="1867"/>
                    <a:pt x="901" y="1827"/>
                    <a:pt x="903" y="1786"/>
                  </a:cubicBezTo>
                  <a:cubicBezTo>
                    <a:pt x="908" y="1728"/>
                    <a:pt x="911" y="1699"/>
                    <a:pt x="912" y="1699"/>
                  </a:cubicBezTo>
                  <a:cubicBezTo>
                    <a:pt x="914" y="1699"/>
                    <a:pt x="914" y="1728"/>
                    <a:pt x="912" y="1786"/>
                  </a:cubicBezTo>
                  <a:cubicBezTo>
                    <a:pt x="911" y="1832"/>
                    <a:pt x="913" y="1852"/>
                    <a:pt x="915" y="1852"/>
                  </a:cubicBezTo>
                  <a:cubicBezTo>
                    <a:pt x="920" y="1852"/>
                    <a:pt x="926" y="1802"/>
                    <a:pt x="928" y="1729"/>
                  </a:cubicBezTo>
                  <a:cubicBezTo>
                    <a:pt x="930" y="1662"/>
                    <a:pt x="931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4" y="1732"/>
                    <a:pt x="934" y="1732"/>
                  </a:cubicBezTo>
                  <a:cubicBezTo>
                    <a:pt x="938" y="1732"/>
                    <a:pt x="941" y="1732"/>
                    <a:pt x="941" y="1792"/>
                  </a:cubicBezTo>
                  <a:cubicBezTo>
                    <a:pt x="941" y="1792"/>
                    <a:pt x="944" y="1792"/>
                    <a:pt x="950" y="1732"/>
                  </a:cubicBezTo>
                  <a:cubicBezTo>
                    <a:pt x="952" y="1689"/>
                    <a:pt x="955" y="1670"/>
                    <a:pt x="958" y="1670"/>
                  </a:cubicBezTo>
                  <a:cubicBezTo>
                    <a:pt x="963" y="1670"/>
                    <a:pt x="967" y="1721"/>
                    <a:pt x="969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1" y="1614"/>
                    <a:pt x="981" y="1633"/>
                    <a:pt x="981" y="1679"/>
                  </a:cubicBezTo>
                  <a:lnTo>
                    <a:pt x="981" y="1739"/>
                  </a:lnTo>
                  <a:cubicBezTo>
                    <a:pt x="983" y="1694"/>
                    <a:pt x="985" y="1675"/>
                    <a:pt x="988" y="1675"/>
                  </a:cubicBezTo>
                  <a:cubicBezTo>
                    <a:pt x="992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0" y="1858"/>
                  </a:cubicBezTo>
                  <a:lnTo>
                    <a:pt x="1000" y="1798"/>
                  </a:lnTo>
                  <a:cubicBezTo>
                    <a:pt x="997" y="1761"/>
                    <a:pt x="1000" y="1720"/>
                    <a:pt x="1003" y="1682"/>
                  </a:cubicBezTo>
                  <a:cubicBezTo>
                    <a:pt x="1006" y="1682"/>
                    <a:pt x="1010" y="1682"/>
                    <a:pt x="1010" y="1742"/>
                  </a:cubicBezTo>
                  <a:cubicBezTo>
                    <a:pt x="1012" y="1784"/>
                    <a:pt x="1014" y="1826"/>
                    <a:pt x="1015" y="1826"/>
                  </a:cubicBezTo>
                  <a:cubicBezTo>
                    <a:pt x="1016" y="1826"/>
                    <a:pt x="1016" y="1819"/>
                    <a:pt x="1016" y="1801"/>
                  </a:cubicBezTo>
                  <a:cubicBezTo>
                    <a:pt x="1016" y="1801"/>
                    <a:pt x="1019" y="1801"/>
                    <a:pt x="1022" y="1861"/>
                  </a:cubicBezTo>
                  <a:lnTo>
                    <a:pt x="1035" y="1864"/>
                  </a:lnTo>
                  <a:cubicBezTo>
                    <a:pt x="1036" y="1834"/>
                    <a:pt x="1039" y="1819"/>
                    <a:pt x="1041" y="1819"/>
                  </a:cubicBezTo>
                  <a:cubicBezTo>
                    <a:pt x="1043" y="1819"/>
                    <a:pt x="1044" y="1834"/>
                    <a:pt x="1044" y="1864"/>
                  </a:cubicBezTo>
                  <a:cubicBezTo>
                    <a:pt x="1044" y="1864"/>
                    <a:pt x="1050" y="1864"/>
                    <a:pt x="1053" y="1808"/>
                  </a:cubicBezTo>
                  <a:cubicBezTo>
                    <a:pt x="1060" y="1808"/>
                    <a:pt x="1063" y="1808"/>
                    <a:pt x="1063" y="1867"/>
                  </a:cubicBezTo>
                  <a:cubicBezTo>
                    <a:pt x="1063" y="1897"/>
                    <a:pt x="1063" y="1912"/>
                    <a:pt x="1063" y="1912"/>
                  </a:cubicBezTo>
                  <a:cubicBezTo>
                    <a:pt x="1064" y="1912"/>
                    <a:pt x="1064" y="1897"/>
                    <a:pt x="1066" y="1867"/>
                  </a:cubicBezTo>
                  <a:cubicBezTo>
                    <a:pt x="1066" y="1819"/>
                    <a:pt x="1068" y="1810"/>
                    <a:pt x="1071" y="1810"/>
                  </a:cubicBezTo>
                  <a:cubicBezTo>
                    <a:pt x="1071" y="1810"/>
                    <a:pt x="1072" y="1810"/>
                    <a:pt x="1072" y="1811"/>
                  </a:cubicBezTo>
                  <a:lnTo>
                    <a:pt x="1079" y="1811"/>
                  </a:lnTo>
                  <a:cubicBezTo>
                    <a:pt x="1079" y="1751"/>
                    <a:pt x="1079" y="1751"/>
                    <a:pt x="1082" y="1751"/>
                  </a:cubicBezTo>
                  <a:cubicBezTo>
                    <a:pt x="1085" y="1751"/>
                    <a:pt x="1094" y="1814"/>
                    <a:pt x="1097" y="1814"/>
                  </a:cubicBezTo>
                  <a:cubicBezTo>
                    <a:pt x="1107" y="1814"/>
                    <a:pt x="1107" y="1814"/>
                    <a:pt x="1104" y="1754"/>
                  </a:cubicBezTo>
                  <a:cubicBezTo>
                    <a:pt x="1102" y="1754"/>
                    <a:pt x="1101" y="1728"/>
                    <a:pt x="1102" y="1728"/>
                  </a:cubicBezTo>
                  <a:lnTo>
                    <a:pt x="1102" y="1728"/>
                  </a:lnTo>
                  <a:cubicBezTo>
                    <a:pt x="1103" y="1728"/>
                    <a:pt x="1105" y="1735"/>
                    <a:pt x="1107" y="1754"/>
                  </a:cubicBezTo>
                  <a:cubicBezTo>
                    <a:pt x="1110" y="1754"/>
                    <a:pt x="1119" y="1817"/>
                    <a:pt x="1129" y="1817"/>
                  </a:cubicBezTo>
                  <a:cubicBezTo>
                    <a:pt x="1131" y="1818"/>
                    <a:pt x="1133" y="1818"/>
                    <a:pt x="1134" y="1818"/>
                  </a:cubicBezTo>
                  <a:cubicBezTo>
                    <a:pt x="1141" y="1818"/>
                    <a:pt x="1141" y="1809"/>
                    <a:pt x="1141" y="1761"/>
                  </a:cubicBezTo>
                  <a:cubicBezTo>
                    <a:pt x="1140" y="1701"/>
                    <a:pt x="1140" y="1671"/>
                    <a:pt x="1140" y="1671"/>
                  </a:cubicBezTo>
                  <a:lnTo>
                    <a:pt x="1140" y="1671"/>
                  </a:lnTo>
                  <a:cubicBezTo>
                    <a:pt x="1141" y="1671"/>
                    <a:pt x="1143" y="1701"/>
                    <a:pt x="1144" y="1761"/>
                  </a:cubicBezTo>
                  <a:cubicBezTo>
                    <a:pt x="1148" y="1830"/>
                    <a:pt x="1151" y="1859"/>
                    <a:pt x="1152" y="1859"/>
                  </a:cubicBezTo>
                  <a:cubicBezTo>
                    <a:pt x="1153" y="1859"/>
                    <a:pt x="1154" y="1845"/>
                    <a:pt x="1154" y="1820"/>
                  </a:cubicBezTo>
                  <a:cubicBezTo>
                    <a:pt x="1156" y="1772"/>
                    <a:pt x="1157" y="1763"/>
                    <a:pt x="1159" y="1763"/>
                  </a:cubicBezTo>
                  <a:cubicBezTo>
                    <a:pt x="1159" y="1763"/>
                    <a:pt x="1159" y="1763"/>
                    <a:pt x="1160" y="1764"/>
                  </a:cubicBezTo>
                  <a:cubicBezTo>
                    <a:pt x="1160" y="1792"/>
                    <a:pt x="1161" y="1807"/>
                    <a:pt x="1162" y="1807"/>
                  </a:cubicBezTo>
                  <a:cubicBezTo>
                    <a:pt x="1164" y="1807"/>
                    <a:pt x="1166" y="1793"/>
                    <a:pt x="1169" y="1764"/>
                  </a:cubicBezTo>
                  <a:cubicBezTo>
                    <a:pt x="1173" y="1764"/>
                    <a:pt x="1173" y="1764"/>
                    <a:pt x="1173" y="1823"/>
                  </a:cubicBezTo>
                  <a:lnTo>
                    <a:pt x="1179" y="1823"/>
                  </a:lnTo>
                  <a:cubicBezTo>
                    <a:pt x="1181" y="1776"/>
                    <a:pt x="1186" y="1758"/>
                    <a:pt x="1191" y="1758"/>
                  </a:cubicBezTo>
                  <a:cubicBezTo>
                    <a:pt x="1198" y="1758"/>
                    <a:pt x="1205" y="1794"/>
                    <a:pt x="1207" y="1830"/>
                  </a:cubicBezTo>
                  <a:cubicBezTo>
                    <a:pt x="1207" y="1830"/>
                    <a:pt x="1210" y="1830"/>
                    <a:pt x="1213" y="1770"/>
                  </a:cubicBezTo>
                  <a:cubicBezTo>
                    <a:pt x="1215" y="1712"/>
                    <a:pt x="1216" y="1683"/>
                    <a:pt x="1218" y="1683"/>
                  </a:cubicBezTo>
                  <a:cubicBezTo>
                    <a:pt x="1219" y="1683"/>
                    <a:pt x="1220" y="1712"/>
                    <a:pt x="1220" y="1770"/>
                  </a:cubicBezTo>
                  <a:cubicBezTo>
                    <a:pt x="1220" y="1830"/>
                    <a:pt x="1220" y="1859"/>
                    <a:pt x="1220" y="1859"/>
                  </a:cubicBezTo>
                  <a:cubicBezTo>
                    <a:pt x="1220" y="1859"/>
                    <a:pt x="1221" y="1830"/>
                    <a:pt x="1223" y="1770"/>
                  </a:cubicBezTo>
                  <a:cubicBezTo>
                    <a:pt x="1224" y="1747"/>
                    <a:pt x="1227" y="1733"/>
                    <a:pt x="1231" y="1733"/>
                  </a:cubicBezTo>
                  <a:cubicBezTo>
                    <a:pt x="1235" y="1733"/>
                    <a:pt x="1240" y="1762"/>
                    <a:pt x="1238" y="1833"/>
                  </a:cubicBezTo>
                  <a:lnTo>
                    <a:pt x="1238" y="1952"/>
                  </a:lnTo>
                  <a:cubicBezTo>
                    <a:pt x="1241" y="1892"/>
                    <a:pt x="1245" y="1892"/>
                    <a:pt x="1245" y="1892"/>
                  </a:cubicBezTo>
                  <a:cubicBezTo>
                    <a:pt x="1245" y="1844"/>
                    <a:pt x="1247" y="1835"/>
                    <a:pt x="1253" y="1835"/>
                  </a:cubicBezTo>
                  <a:cubicBezTo>
                    <a:pt x="1254" y="1835"/>
                    <a:pt x="1255" y="1835"/>
                    <a:pt x="1257" y="1836"/>
                  </a:cubicBezTo>
                  <a:cubicBezTo>
                    <a:pt x="1263" y="1836"/>
                    <a:pt x="1276" y="1779"/>
                    <a:pt x="1282" y="1779"/>
                  </a:cubicBezTo>
                  <a:cubicBezTo>
                    <a:pt x="1289" y="1779"/>
                    <a:pt x="1298" y="1783"/>
                    <a:pt x="1301" y="1842"/>
                  </a:cubicBezTo>
                  <a:cubicBezTo>
                    <a:pt x="1304" y="1842"/>
                    <a:pt x="1307" y="1842"/>
                    <a:pt x="1314" y="1786"/>
                  </a:cubicBezTo>
                  <a:cubicBezTo>
                    <a:pt x="1315" y="1756"/>
                    <a:pt x="1317" y="1741"/>
                    <a:pt x="1319" y="1741"/>
                  </a:cubicBezTo>
                  <a:cubicBezTo>
                    <a:pt x="1321" y="1741"/>
                    <a:pt x="1323" y="1756"/>
                    <a:pt x="1323" y="1786"/>
                  </a:cubicBezTo>
                  <a:lnTo>
                    <a:pt x="1326" y="1786"/>
                  </a:lnTo>
                  <a:cubicBezTo>
                    <a:pt x="1332" y="1729"/>
                    <a:pt x="1336" y="1729"/>
                    <a:pt x="1336" y="1729"/>
                  </a:cubicBezTo>
                  <a:cubicBezTo>
                    <a:pt x="1336" y="1771"/>
                    <a:pt x="1337" y="1813"/>
                    <a:pt x="1339" y="1813"/>
                  </a:cubicBezTo>
                  <a:cubicBezTo>
                    <a:pt x="1340" y="1813"/>
                    <a:pt x="1341" y="1806"/>
                    <a:pt x="1342" y="1789"/>
                  </a:cubicBezTo>
                  <a:cubicBezTo>
                    <a:pt x="1342" y="1729"/>
                    <a:pt x="1345" y="1729"/>
                    <a:pt x="1351" y="1729"/>
                  </a:cubicBezTo>
                  <a:cubicBezTo>
                    <a:pt x="1355" y="1763"/>
                    <a:pt x="1389" y="1783"/>
                    <a:pt x="1419" y="1783"/>
                  </a:cubicBezTo>
                  <a:cubicBezTo>
                    <a:pt x="1441" y="1783"/>
                    <a:pt x="1461" y="1771"/>
                    <a:pt x="1461" y="1745"/>
                  </a:cubicBezTo>
                  <a:lnTo>
                    <a:pt x="1470" y="1748"/>
                  </a:lnTo>
                  <a:lnTo>
                    <a:pt x="1480" y="1748"/>
                  </a:lnTo>
                  <a:cubicBezTo>
                    <a:pt x="1480" y="1799"/>
                    <a:pt x="1483" y="1818"/>
                    <a:pt x="1487" y="1818"/>
                  </a:cubicBezTo>
                  <a:cubicBezTo>
                    <a:pt x="1492" y="1818"/>
                    <a:pt x="1499" y="1785"/>
                    <a:pt x="1505" y="1751"/>
                  </a:cubicBezTo>
                  <a:cubicBezTo>
                    <a:pt x="1508" y="1695"/>
                    <a:pt x="1511" y="1695"/>
                    <a:pt x="1514" y="1695"/>
                  </a:cubicBezTo>
                  <a:cubicBezTo>
                    <a:pt x="1514" y="1765"/>
                    <a:pt x="1517" y="1793"/>
                    <a:pt x="1521" y="1793"/>
                  </a:cubicBezTo>
                  <a:cubicBezTo>
                    <a:pt x="1524" y="1793"/>
                    <a:pt x="1527" y="1779"/>
                    <a:pt x="1530" y="1754"/>
                  </a:cubicBezTo>
                  <a:cubicBezTo>
                    <a:pt x="1531" y="1697"/>
                    <a:pt x="1533" y="1668"/>
                    <a:pt x="1534" y="1668"/>
                  </a:cubicBezTo>
                  <a:cubicBezTo>
                    <a:pt x="1535" y="1668"/>
                    <a:pt x="1536" y="1698"/>
                    <a:pt x="1536" y="1757"/>
                  </a:cubicBezTo>
                  <a:cubicBezTo>
                    <a:pt x="1536" y="1810"/>
                    <a:pt x="1537" y="1839"/>
                    <a:pt x="1539" y="1839"/>
                  </a:cubicBezTo>
                  <a:cubicBezTo>
                    <a:pt x="1542" y="1839"/>
                    <a:pt x="1545" y="1796"/>
                    <a:pt x="1549" y="1698"/>
                  </a:cubicBezTo>
                  <a:cubicBezTo>
                    <a:pt x="1550" y="1670"/>
                    <a:pt x="1551" y="1656"/>
                    <a:pt x="1552" y="1656"/>
                  </a:cubicBezTo>
                  <a:cubicBezTo>
                    <a:pt x="1553" y="1656"/>
                    <a:pt x="1553" y="1671"/>
                    <a:pt x="1555" y="1701"/>
                  </a:cubicBezTo>
                  <a:cubicBezTo>
                    <a:pt x="1557" y="1771"/>
                    <a:pt x="1559" y="1800"/>
                    <a:pt x="1560" y="1800"/>
                  </a:cubicBezTo>
                  <a:cubicBezTo>
                    <a:pt x="1561" y="1800"/>
                    <a:pt x="1561" y="1785"/>
                    <a:pt x="1561" y="1761"/>
                  </a:cubicBezTo>
                  <a:cubicBezTo>
                    <a:pt x="1563" y="1701"/>
                    <a:pt x="1564" y="1671"/>
                    <a:pt x="1566" y="1671"/>
                  </a:cubicBezTo>
                  <a:cubicBezTo>
                    <a:pt x="1567" y="1671"/>
                    <a:pt x="1569" y="1701"/>
                    <a:pt x="1571" y="1761"/>
                  </a:cubicBezTo>
                  <a:cubicBezTo>
                    <a:pt x="1572" y="1821"/>
                    <a:pt x="1573" y="1850"/>
                    <a:pt x="1574" y="1850"/>
                  </a:cubicBezTo>
                  <a:cubicBezTo>
                    <a:pt x="1574" y="1850"/>
                    <a:pt x="1575" y="1821"/>
                    <a:pt x="1577" y="1764"/>
                  </a:cubicBezTo>
                  <a:cubicBezTo>
                    <a:pt x="1580" y="1705"/>
                    <a:pt x="1584" y="1676"/>
                    <a:pt x="1587" y="1676"/>
                  </a:cubicBezTo>
                  <a:cubicBezTo>
                    <a:pt x="1591" y="1676"/>
                    <a:pt x="1594" y="1705"/>
                    <a:pt x="1596" y="1764"/>
                  </a:cubicBezTo>
                  <a:cubicBezTo>
                    <a:pt x="1598" y="1766"/>
                    <a:pt x="1600" y="1793"/>
                    <a:pt x="1601" y="1793"/>
                  </a:cubicBezTo>
                  <a:cubicBezTo>
                    <a:pt x="1602" y="1793"/>
                    <a:pt x="1602" y="1787"/>
                    <a:pt x="1602" y="1767"/>
                  </a:cubicBezTo>
                  <a:lnTo>
                    <a:pt x="1605" y="1826"/>
                  </a:lnTo>
                  <a:lnTo>
                    <a:pt x="1611" y="1826"/>
                  </a:lnTo>
                  <a:lnTo>
                    <a:pt x="1611" y="1767"/>
                  </a:lnTo>
                  <a:cubicBezTo>
                    <a:pt x="1614" y="1767"/>
                    <a:pt x="1633" y="1830"/>
                    <a:pt x="1655" y="1833"/>
                  </a:cubicBezTo>
                  <a:cubicBezTo>
                    <a:pt x="1664" y="1834"/>
                    <a:pt x="1670" y="1835"/>
                    <a:pt x="1676" y="1835"/>
                  </a:cubicBezTo>
                  <a:cubicBezTo>
                    <a:pt x="1692" y="1835"/>
                    <a:pt x="1695" y="1824"/>
                    <a:pt x="1693" y="1779"/>
                  </a:cubicBezTo>
                  <a:cubicBezTo>
                    <a:pt x="1691" y="1720"/>
                    <a:pt x="1692" y="1690"/>
                    <a:pt x="1694" y="1690"/>
                  </a:cubicBezTo>
                  <a:cubicBezTo>
                    <a:pt x="1695" y="1690"/>
                    <a:pt x="1697" y="1720"/>
                    <a:pt x="1699" y="1779"/>
                  </a:cubicBezTo>
                  <a:cubicBezTo>
                    <a:pt x="1702" y="1779"/>
                    <a:pt x="1708" y="1839"/>
                    <a:pt x="1715" y="1842"/>
                  </a:cubicBezTo>
                  <a:cubicBezTo>
                    <a:pt x="1721" y="1842"/>
                    <a:pt x="1727" y="1842"/>
                    <a:pt x="1727" y="1902"/>
                  </a:cubicBezTo>
                  <a:lnTo>
                    <a:pt x="1730" y="1902"/>
                  </a:lnTo>
                  <a:cubicBezTo>
                    <a:pt x="1734" y="1835"/>
                    <a:pt x="1742" y="1808"/>
                    <a:pt x="1749" y="1808"/>
                  </a:cubicBezTo>
                  <a:cubicBezTo>
                    <a:pt x="1755" y="1808"/>
                    <a:pt x="1761" y="1823"/>
                    <a:pt x="1765" y="1848"/>
                  </a:cubicBezTo>
                  <a:cubicBezTo>
                    <a:pt x="1771" y="1848"/>
                    <a:pt x="1774" y="1848"/>
                    <a:pt x="1781" y="1792"/>
                  </a:cubicBezTo>
                  <a:cubicBezTo>
                    <a:pt x="1784" y="1762"/>
                    <a:pt x="1785" y="1747"/>
                    <a:pt x="1786" y="1747"/>
                  </a:cubicBezTo>
                  <a:cubicBezTo>
                    <a:pt x="1788" y="1747"/>
                    <a:pt x="1788" y="1762"/>
                    <a:pt x="1790" y="1792"/>
                  </a:cubicBezTo>
                  <a:cubicBezTo>
                    <a:pt x="1790" y="1827"/>
                    <a:pt x="1796" y="1863"/>
                    <a:pt x="1802" y="1863"/>
                  </a:cubicBezTo>
                  <a:cubicBezTo>
                    <a:pt x="1805" y="1863"/>
                    <a:pt x="1809" y="1845"/>
                    <a:pt x="1809" y="1795"/>
                  </a:cubicBezTo>
                  <a:lnTo>
                    <a:pt x="1812" y="1855"/>
                  </a:lnTo>
                  <a:cubicBezTo>
                    <a:pt x="1813" y="1872"/>
                    <a:pt x="1814" y="1879"/>
                    <a:pt x="1815" y="1879"/>
                  </a:cubicBezTo>
                  <a:cubicBezTo>
                    <a:pt x="1817" y="1879"/>
                    <a:pt x="1818" y="1837"/>
                    <a:pt x="1818" y="1795"/>
                  </a:cubicBezTo>
                  <a:cubicBezTo>
                    <a:pt x="1818" y="1743"/>
                    <a:pt x="1819" y="1715"/>
                    <a:pt x="1820" y="1715"/>
                  </a:cubicBezTo>
                  <a:cubicBezTo>
                    <a:pt x="1821" y="1715"/>
                    <a:pt x="1823" y="1759"/>
                    <a:pt x="1824" y="1858"/>
                  </a:cubicBezTo>
                  <a:cubicBezTo>
                    <a:pt x="1824" y="1926"/>
                    <a:pt x="1825" y="1954"/>
                    <a:pt x="1826" y="1954"/>
                  </a:cubicBezTo>
                  <a:cubicBezTo>
                    <a:pt x="1827" y="1954"/>
                    <a:pt x="1828" y="1940"/>
                    <a:pt x="1828" y="1917"/>
                  </a:cubicBezTo>
                  <a:cubicBezTo>
                    <a:pt x="1830" y="1875"/>
                    <a:pt x="1832" y="1833"/>
                    <a:pt x="1834" y="1833"/>
                  </a:cubicBezTo>
                  <a:cubicBezTo>
                    <a:pt x="1835" y="1833"/>
                    <a:pt x="1836" y="1840"/>
                    <a:pt x="1837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6" y="1682"/>
                    <a:pt x="1849" y="1682"/>
                  </a:cubicBezTo>
                  <a:cubicBezTo>
                    <a:pt x="1849" y="1742"/>
                    <a:pt x="1849" y="1742"/>
                    <a:pt x="1846" y="1801"/>
                  </a:cubicBezTo>
                  <a:lnTo>
                    <a:pt x="1853" y="1801"/>
                  </a:lnTo>
                  <a:cubicBezTo>
                    <a:pt x="1862" y="1842"/>
                    <a:pt x="1865" y="1880"/>
                    <a:pt x="1862" y="1920"/>
                  </a:cubicBezTo>
                  <a:cubicBezTo>
                    <a:pt x="1863" y="1945"/>
                    <a:pt x="1865" y="1960"/>
                    <a:pt x="1865" y="1960"/>
                  </a:cubicBezTo>
                  <a:cubicBezTo>
                    <a:pt x="1867" y="1960"/>
                    <a:pt x="1867" y="1931"/>
                    <a:pt x="1865" y="1861"/>
                  </a:cubicBezTo>
                  <a:cubicBezTo>
                    <a:pt x="1865" y="1745"/>
                    <a:pt x="1865" y="1745"/>
                    <a:pt x="1871" y="1745"/>
                  </a:cubicBezTo>
                  <a:cubicBezTo>
                    <a:pt x="1875" y="1745"/>
                    <a:pt x="1878" y="1745"/>
                    <a:pt x="1878" y="1804"/>
                  </a:cubicBezTo>
                  <a:cubicBezTo>
                    <a:pt x="1878" y="1864"/>
                    <a:pt x="1878" y="1864"/>
                    <a:pt x="1884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3" y="1864"/>
                    <a:pt x="1903" y="1691"/>
                    <a:pt x="1906" y="1573"/>
                  </a:cubicBezTo>
                  <a:cubicBezTo>
                    <a:pt x="1906" y="1513"/>
                    <a:pt x="1906" y="1483"/>
                    <a:pt x="1906" y="1483"/>
                  </a:cubicBezTo>
                  <a:cubicBezTo>
                    <a:pt x="1907" y="1483"/>
                    <a:pt x="1907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6" y="1606"/>
                    <a:pt x="1916" y="1606"/>
                  </a:cubicBezTo>
                  <a:lnTo>
                    <a:pt x="1916" y="1606"/>
                  </a:lnTo>
                  <a:cubicBezTo>
                    <a:pt x="1917" y="1606"/>
                    <a:pt x="1917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1" y="1811"/>
                    <a:pt x="1912" y="1841"/>
                    <a:pt x="1914" y="1841"/>
                  </a:cubicBezTo>
                  <a:cubicBezTo>
                    <a:pt x="1915" y="1841"/>
                    <a:pt x="1917" y="1811"/>
                    <a:pt x="1918" y="1751"/>
                  </a:cubicBezTo>
                  <a:cubicBezTo>
                    <a:pt x="1920" y="1721"/>
                    <a:pt x="1921" y="1707"/>
                    <a:pt x="1922" y="1707"/>
                  </a:cubicBezTo>
                  <a:cubicBezTo>
                    <a:pt x="1922" y="1707"/>
                    <a:pt x="1923" y="1721"/>
                    <a:pt x="1925" y="1751"/>
                  </a:cubicBezTo>
                  <a:cubicBezTo>
                    <a:pt x="1927" y="1794"/>
                    <a:pt x="1929" y="1837"/>
                    <a:pt x="1930" y="1837"/>
                  </a:cubicBezTo>
                  <a:cubicBezTo>
                    <a:pt x="1931" y="1837"/>
                    <a:pt x="1931" y="1830"/>
                    <a:pt x="1931" y="1814"/>
                  </a:cubicBezTo>
                  <a:cubicBezTo>
                    <a:pt x="1931" y="1814"/>
                    <a:pt x="1937" y="1814"/>
                    <a:pt x="1940" y="1873"/>
                  </a:cubicBezTo>
                  <a:cubicBezTo>
                    <a:pt x="1947" y="1873"/>
                    <a:pt x="1950" y="1873"/>
                    <a:pt x="1950" y="1814"/>
                  </a:cubicBezTo>
                  <a:cubicBezTo>
                    <a:pt x="1950" y="1757"/>
                    <a:pt x="1953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2" y="1582"/>
                  </a:cubicBezTo>
                  <a:cubicBezTo>
                    <a:pt x="1974" y="1557"/>
                    <a:pt x="1976" y="1543"/>
                    <a:pt x="1977" y="1543"/>
                  </a:cubicBezTo>
                  <a:cubicBezTo>
                    <a:pt x="1978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7" y="1701"/>
                  </a:cubicBezTo>
                  <a:cubicBezTo>
                    <a:pt x="1987" y="1701"/>
                    <a:pt x="1990" y="1701"/>
                    <a:pt x="1994" y="1761"/>
                  </a:cubicBezTo>
                  <a:cubicBezTo>
                    <a:pt x="1995" y="1779"/>
                    <a:pt x="1995" y="1786"/>
                    <a:pt x="1996" y="1786"/>
                  </a:cubicBezTo>
                  <a:cubicBezTo>
                    <a:pt x="1997" y="1786"/>
                    <a:pt x="1997" y="1746"/>
                    <a:pt x="1997" y="1704"/>
                  </a:cubicBezTo>
                  <a:lnTo>
                    <a:pt x="1997" y="1585"/>
                  </a:lnTo>
                  <a:cubicBezTo>
                    <a:pt x="2000" y="1585"/>
                    <a:pt x="2003" y="1704"/>
                    <a:pt x="2003" y="1764"/>
                  </a:cubicBezTo>
                  <a:cubicBezTo>
                    <a:pt x="2005" y="1823"/>
                    <a:pt x="2005" y="1853"/>
                    <a:pt x="2006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8" y="1681"/>
                    <a:pt x="2011" y="1681"/>
                  </a:cubicBezTo>
                  <a:cubicBezTo>
                    <a:pt x="2012" y="1681"/>
                    <a:pt x="2014" y="1688"/>
                    <a:pt x="2016" y="1707"/>
                  </a:cubicBezTo>
                  <a:cubicBezTo>
                    <a:pt x="2022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3" y="1793"/>
                    <a:pt x="2034" y="1767"/>
                    <a:pt x="2034" y="1767"/>
                  </a:cubicBezTo>
                  <a:cubicBezTo>
                    <a:pt x="2036" y="1739"/>
                    <a:pt x="2037" y="1725"/>
                    <a:pt x="2040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8" y="1830"/>
                    <a:pt x="2062" y="1860"/>
                    <a:pt x="2064" y="1860"/>
                  </a:cubicBezTo>
                  <a:cubicBezTo>
                    <a:pt x="2066" y="1860"/>
                    <a:pt x="2066" y="1831"/>
                    <a:pt x="2066" y="1773"/>
                  </a:cubicBezTo>
                  <a:cubicBezTo>
                    <a:pt x="2066" y="1739"/>
                    <a:pt x="2066" y="1704"/>
                    <a:pt x="2066" y="1704"/>
                  </a:cubicBezTo>
                  <a:cubicBezTo>
                    <a:pt x="2067" y="1704"/>
                    <a:pt x="2068" y="1723"/>
                    <a:pt x="2069" y="1773"/>
                  </a:cubicBezTo>
                  <a:cubicBezTo>
                    <a:pt x="2070" y="1791"/>
                    <a:pt x="2071" y="1798"/>
                    <a:pt x="2072" y="1798"/>
                  </a:cubicBezTo>
                  <a:cubicBezTo>
                    <a:pt x="2074" y="1798"/>
                    <a:pt x="2077" y="1757"/>
                    <a:pt x="2081" y="1717"/>
                  </a:cubicBezTo>
                  <a:cubicBezTo>
                    <a:pt x="2084" y="1657"/>
                    <a:pt x="2084" y="1538"/>
                    <a:pt x="2084" y="1479"/>
                  </a:cubicBezTo>
                  <a:cubicBezTo>
                    <a:pt x="2084" y="1411"/>
                    <a:pt x="2084" y="1383"/>
                    <a:pt x="2086" y="1383"/>
                  </a:cubicBezTo>
                  <a:cubicBezTo>
                    <a:pt x="2087" y="1383"/>
                    <a:pt x="2088" y="1397"/>
                    <a:pt x="2091" y="1422"/>
                  </a:cubicBezTo>
                  <a:cubicBezTo>
                    <a:pt x="2097" y="1460"/>
                    <a:pt x="2097" y="1501"/>
                    <a:pt x="2097" y="1541"/>
                  </a:cubicBezTo>
                  <a:cubicBezTo>
                    <a:pt x="2097" y="1595"/>
                    <a:pt x="2094" y="1598"/>
                    <a:pt x="2094" y="1598"/>
                  </a:cubicBezTo>
                  <a:cubicBezTo>
                    <a:pt x="2094" y="1598"/>
                    <a:pt x="2094" y="1598"/>
                    <a:pt x="2094" y="1598"/>
                  </a:cubicBezTo>
                  <a:lnTo>
                    <a:pt x="2091" y="1598"/>
                  </a:lnTo>
                  <a:cubicBezTo>
                    <a:pt x="2088" y="1638"/>
                    <a:pt x="2091" y="1679"/>
                    <a:pt x="2097" y="1717"/>
                  </a:cubicBezTo>
                  <a:cubicBezTo>
                    <a:pt x="2099" y="1747"/>
                    <a:pt x="2100" y="1762"/>
                    <a:pt x="2101" y="1762"/>
                  </a:cubicBezTo>
                  <a:cubicBezTo>
                    <a:pt x="2103" y="1762"/>
                    <a:pt x="2103" y="1748"/>
                    <a:pt x="2103" y="1720"/>
                  </a:cubicBezTo>
                  <a:cubicBezTo>
                    <a:pt x="2106" y="1779"/>
                    <a:pt x="2113" y="1779"/>
                    <a:pt x="2119" y="1779"/>
                  </a:cubicBezTo>
                  <a:cubicBezTo>
                    <a:pt x="2125" y="1779"/>
                    <a:pt x="2135" y="1783"/>
                    <a:pt x="2138" y="1842"/>
                  </a:cubicBezTo>
                  <a:cubicBezTo>
                    <a:pt x="2144" y="1842"/>
                    <a:pt x="2147" y="1842"/>
                    <a:pt x="2147" y="1783"/>
                  </a:cubicBezTo>
                  <a:cubicBezTo>
                    <a:pt x="2147" y="1715"/>
                    <a:pt x="2148" y="1687"/>
                    <a:pt x="2149" y="1687"/>
                  </a:cubicBezTo>
                  <a:cubicBezTo>
                    <a:pt x="2150" y="1687"/>
                    <a:pt x="2150" y="1701"/>
                    <a:pt x="2150" y="1726"/>
                  </a:cubicBezTo>
                  <a:cubicBezTo>
                    <a:pt x="2152" y="1799"/>
                    <a:pt x="2169" y="1853"/>
                    <a:pt x="2182" y="1853"/>
                  </a:cubicBezTo>
                  <a:cubicBezTo>
                    <a:pt x="2190" y="1853"/>
                    <a:pt x="2196" y="1835"/>
                    <a:pt x="2197" y="1792"/>
                  </a:cubicBezTo>
                  <a:lnTo>
                    <a:pt x="2204" y="1792"/>
                  </a:lnTo>
                  <a:cubicBezTo>
                    <a:pt x="2207" y="1823"/>
                    <a:pt x="2213" y="1838"/>
                    <a:pt x="2219" y="1838"/>
                  </a:cubicBezTo>
                  <a:cubicBezTo>
                    <a:pt x="2225" y="1838"/>
                    <a:pt x="2230" y="1824"/>
                    <a:pt x="2232" y="1795"/>
                  </a:cubicBezTo>
                  <a:lnTo>
                    <a:pt x="2241" y="1798"/>
                  </a:lnTo>
                  <a:cubicBezTo>
                    <a:pt x="2244" y="1828"/>
                    <a:pt x="2247" y="1843"/>
                    <a:pt x="2249" y="1843"/>
                  </a:cubicBezTo>
                  <a:cubicBezTo>
                    <a:pt x="2251" y="1843"/>
                    <a:pt x="2252" y="1828"/>
                    <a:pt x="2254" y="1798"/>
                  </a:cubicBezTo>
                  <a:cubicBezTo>
                    <a:pt x="2256" y="1756"/>
                    <a:pt x="2257" y="1715"/>
                    <a:pt x="2257" y="1715"/>
                  </a:cubicBezTo>
                  <a:cubicBezTo>
                    <a:pt x="2257" y="1715"/>
                    <a:pt x="2257" y="1722"/>
                    <a:pt x="2257" y="1739"/>
                  </a:cubicBezTo>
                  <a:cubicBezTo>
                    <a:pt x="2257" y="1798"/>
                    <a:pt x="2263" y="1798"/>
                    <a:pt x="2276" y="1801"/>
                  </a:cubicBezTo>
                  <a:cubicBezTo>
                    <a:pt x="2278" y="1802"/>
                    <a:pt x="2280" y="1802"/>
                    <a:pt x="2281" y="1802"/>
                  </a:cubicBezTo>
                  <a:cubicBezTo>
                    <a:pt x="2288" y="1802"/>
                    <a:pt x="2288" y="1793"/>
                    <a:pt x="2285" y="1745"/>
                  </a:cubicBezTo>
                  <a:cubicBezTo>
                    <a:pt x="2289" y="1728"/>
                    <a:pt x="2291" y="1720"/>
                    <a:pt x="2293" y="1720"/>
                  </a:cubicBezTo>
                  <a:cubicBezTo>
                    <a:pt x="2298" y="1720"/>
                    <a:pt x="2298" y="1762"/>
                    <a:pt x="2298" y="1804"/>
                  </a:cubicBezTo>
                  <a:cubicBezTo>
                    <a:pt x="2296" y="1858"/>
                    <a:pt x="2297" y="1887"/>
                    <a:pt x="2298" y="1887"/>
                  </a:cubicBezTo>
                  <a:cubicBezTo>
                    <a:pt x="2299" y="1887"/>
                    <a:pt x="2302" y="1843"/>
                    <a:pt x="2304" y="1745"/>
                  </a:cubicBezTo>
                  <a:cubicBezTo>
                    <a:pt x="2306" y="1677"/>
                    <a:pt x="2309" y="1649"/>
                    <a:pt x="2311" y="1649"/>
                  </a:cubicBezTo>
                  <a:cubicBezTo>
                    <a:pt x="2312" y="1649"/>
                    <a:pt x="2313" y="1664"/>
                    <a:pt x="2313" y="1689"/>
                  </a:cubicBezTo>
                  <a:cubicBezTo>
                    <a:pt x="2313" y="1748"/>
                    <a:pt x="2310" y="1748"/>
                    <a:pt x="2307" y="1748"/>
                  </a:cubicBezTo>
                  <a:lnTo>
                    <a:pt x="2307" y="1864"/>
                  </a:lnTo>
                  <a:cubicBezTo>
                    <a:pt x="2310" y="1864"/>
                    <a:pt x="2310" y="1864"/>
                    <a:pt x="2313" y="1808"/>
                  </a:cubicBezTo>
                  <a:cubicBezTo>
                    <a:pt x="2313" y="1808"/>
                    <a:pt x="2316" y="1808"/>
                    <a:pt x="2320" y="1748"/>
                  </a:cubicBezTo>
                  <a:cubicBezTo>
                    <a:pt x="2323" y="1689"/>
                    <a:pt x="2323" y="1629"/>
                    <a:pt x="2320" y="1573"/>
                  </a:cubicBezTo>
                  <a:cubicBezTo>
                    <a:pt x="2316" y="1513"/>
                    <a:pt x="2320" y="1513"/>
                    <a:pt x="2323" y="1513"/>
                  </a:cubicBezTo>
                  <a:cubicBezTo>
                    <a:pt x="2329" y="1573"/>
                    <a:pt x="2329" y="1632"/>
                    <a:pt x="2326" y="1692"/>
                  </a:cubicBezTo>
                  <a:cubicBezTo>
                    <a:pt x="2323" y="1729"/>
                    <a:pt x="2320" y="1770"/>
                    <a:pt x="2323" y="1808"/>
                  </a:cubicBezTo>
                  <a:cubicBezTo>
                    <a:pt x="2323" y="1819"/>
                    <a:pt x="2323" y="1824"/>
                    <a:pt x="2324" y="1824"/>
                  </a:cubicBezTo>
                  <a:cubicBezTo>
                    <a:pt x="2328" y="1824"/>
                    <a:pt x="2339" y="1729"/>
                    <a:pt x="2341" y="1632"/>
                  </a:cubicBezTo>
                  <a:lnTo>
                    <a:pt x="2341" y="1692"/>
                  </a:lnTo>
                  <a:cubicBezTo>
                    <a:pt x="2341" y="1751"/>
                    <a:pt x="2348" y="1751"/>
                    <a:pt x="2354" y="1754"/>
                  </a:cubicBezTo>
                  <a:cubicBezTo>
                    <a:pt x="2360" y="1754"/>
                    <a:pt x="2363" y="1754"/>
                    <a:pt x="2363" y="1695"/>
                  </a:cubicBezTo>
                  <a:cubicBezTo>
                    <a:pt x="2360" y="1657"/>
                    <a:pt x="2363" y="1616"/>
                    <a:pt x="2367" y="1579"/>
                  </a:cubicBezTo>
                  <a:cubicBezTo>
                    <a:pt x="2363" y="1538"/>
                    <a:pt x="2360" y="1497"/>
                    <a:pt x="2363" y="1460"/>
                  </a:cubicBezTo>
                  <a:lnTo>
                    <a:pt x="2363" y="1460"/>
                  </a:lnTo>
                  <a:cubicBezTo>
                    <a:pt x="2363" y="1460"/>
                    <a:pt x="2370" y="1519"/>
                    <a:pt x="2373" y="1579"/>
                  </a:cubicBezTo>
                  <a:cubicBezTo>
                    <a:pt x="2379" y="1698"/>
                    <a:pt x="2385" y="1757"/>
                    <a:pt x="2398" y="1761"/>
                  </a:cubicBezTo>
                  <a:cubicBezTo>
                    <a:pt x="2404" y="1761"/>
                    <a:pt x="2414" y="1761"/>
                    <a:pt x="2417" y="1820"/>
                  </a:cubicBezTo>
                  <a:cubicBezTo>
                    <a:pt x="2418" y="1821"/>
                    <a:pt x="2419" y="1821"/>
                    <a:pt x="2420" y="1821"/>
                  </a:cubicBezTo>
                  <a:cubicBezTo>
                    <a:pt x="2424" y="1821"/>
                    <a:pt x="2426" y="1812"/>
                    <a:pt x="2426" y="1764"/>
                  </a:cubicBezTo>
                  <a:lnTo>
                    <a:pt x="2432" y="1764"/>
                  </a:lnTo>
                  <a:cubicBezTo>
                    <a:pt x="2434" y="1794"/>
                    <a:pt x="2436" y="1809"/>
                    <a:pt x="2438" y="1809"/>
                  </a:cubicBezTo>
                  <a:cubicBezTo>
                    <a:pt x="2440" y="1809"/>
                    <a:pt x="2442" y="1795"/>
                    <a:pt x="2442" y="1767"/>
                  </a:cubicBezTo>
                  <a:cubicBezTo>
                    <a:pt x="2443" y="1747"/>
                    <a:pt x="2444" y="1740"/>
                    <a:pt x="2445" y="1740"/>
                  </a:cubicBezTo>
                  <a:cubicBezTo>
                    <a:pt x="2447" y="1740"/>
                    <a:pt x="2449" y="1767"/>
                    <a:pt x="2451" y="1767"/>
                  </a:cubicBezTo>
                  <a:cubicBezTo>
                    <a:pt x="2454" y="1820"/>
                    <a:pt x="2456" y="1850"/>
                    <a:pt x="2456" y="1850"/>
                  </a:cubicBezTo>
                  <a:cubicBezTo>
                    <a:pt x="2457" y="1850"/>
                    <a:pt x="2456" y="1806"/>
                    <a:pt x="2454" y="1707"/>
                  </a:cubicBezTo>
                  <a:cubicBezTo>
                    <a:pt x="2454" y="1667"/>
                    <a:pt x="2451" y="1629"/>
                    <a:pt x="2445" y="1588"/>
                  </a:cubicBezTo>
                  <a:lnTo>
                    <a:pt x="2435" y="1588"/>
                  </a:lnTo>
                  <a:lnTo>
                    <a:pt x="2445" y="1529"/>
                  </a:lnTo>
                  <a:cubicBezTo>
                    <a:pt x="2451" y="1491"/>
                    <a:pt x="2454" y="1450"/>
                    <a:pt x="2454" y="1413"/>
                  </a:cubicBezTo>
                  <a:cubicBezTo>
                    <a:pt x="2454" y="1394"/>
                    <a:pt x="2454" y="1372"/>
                    <a:pt x="2457" y="1353"/>
                  </a:cubicBezTo>
                  <a:lnTo>
                    <a:pt x="2457" y="1472"/>
                  </a:lnTo>
                  <a:cubicBezTo>
                    <a:pt x="2454" y="1532"/>
                    <a:pt x="2454" y="1588"/>
                    <a:pt x="2454" y="1648"/>
                  </a:cubicBezTo>
                  <a:cubicBezTo>
                    <a:pt x="2456" y="1722"/>
                    <a:pt x="2461" y="1773"/>
                    <a:pt x="2464" y="1773"/>
                  </a:cubicBezTo>
                  <a:cubicBezTo>
                    <a:pt x="2465" y="1773"/>
                    <a:pt x="2467" y="1754"/>
                    <a:pt x="2467" y="1710"/>
                  </a:cubicBezTo>
                  <a:cubicBezTo>
                    <a:pt x="2470" y="1710"/>
                    <a:pt x="2470" y="1710"/>
                    <a:pt x="2473" y="1770"/>
                  </a:cubicBezTo>
                  <a:cubicBezTo>
                    <a:pt x="2473" y="1795"/>
                    <a:pt x="2474" y="1809"/>
                    <a:pt x="2474" y="1809"/>
                  </a:cubicBezTo>
                  <a:cubicBezTo>
                    <a:pt x="2476" y="1809"/>
                    <a:pt x="2478" y="1780"/>
                    <a:pt x="2479" y="1710"/>
                  </a:cubicBezTo>
                  <a:cubicBezTo>
                    <a:pt x="2481" y="1653"/>
                    <a:pt x="2482" y="1624"/>
                    <a:pt x="2484" y="1624"/>
                  </a:cubicBezTo>
                  <a:cubicBezTo>
                    <a:pt x="2486" y="1624"/>
                    <a:pt x="2487" y="1654"/>
                    <a:pt x="2489" y="1714"/>
                  </a:cubicBezTo>
                  <a:cubicBezTo>
                    <a:pt x="2492" y="1783"/>
                    <a:pt x="2498" y="1812"/>
                    <a:pt x="2502" y="1812"/>
                  </a:cubicBezTo>
                  <a:cubicBezTo>
                    <a:pt x="2505" y="1812"/>
                    <a:pt x="2508" y="1798"/>
                    <a:pt x="2508" y="1773"/>
                  </a:cubicBezTo>
                  <a:cubicBezTo>
                    <a:pt x="2508" y="1706"/>
                    <a:pt x="2511" y="1677"/>
                    <a:pt x="2514" y="1677"/>
                  </a:cubicBezTo>
                  <a:cubicBezTo>
                    <a:pt x="2516" y="1677"/>
                    <a:pt x="2519" y="1692"/>
                    <a:pt x="2520" y="1717"/>
                  </a:cubicBezTo>
                  <a:cubicBezTo>
                    <a:pt x="2522" y="1747"/>
                    <a:pt x="2523" y="1762"/>
                    <a:pt x="2525" y="1762"/>
                  </a:cubicBezTo>
                  <a:cubicBezTo>
                    <a:pt x="2526" y="1762"/>
                    <a:pt x="2528" y="1748"/>
                    <a:pt x="2529" y="1720"/>
                  </a:cubicBezTo>
                  <a:cubicBezTo>
                    <a:pt x="2529" y="1760"/>
                    <a:pt x="2531" y="1802"/>
                    <a:pt x="2533" y="1802"/>
                  </a:cubicBezTo>
                  <a:cubicBezTo>
                    <a:pt x="2534" y="1802"/>
                    <a:pt x="2535" y="1795"/>
                    <a:pt x="2536" y="1779"/>
                  </a:cubicBezTo>
                  <a:cubicBezTo>
                    <a:pt x="2536" y="1779"/>
                    <a:pt x="2539" y="1779"/>
                    <a:pt x="2536" y="1720"/>
                  </a:cubicBezTo>
                  <a:cubicBezTo>
                    <a:pt x="2536" y="1720"/>
                    <a:pt x="2539" y="1660"/>
                    <a:pt x="2542" y="1601"/>
                  </a:cubicBezTo>
                  <a:cubicBezTo>
                    <a:pt x="2536" y="1563"/>
                    <a:pt x="2536" y="1522"/>
                    <a:pt x="2539" y="1485"/>
                  </a:cubicBezTo>
                  <a:cubicBezTo>
                    <a:pt x="2539" y="1470"/>
                    <a:pt x="2540" y="1463"/>
                    <a:pt x="2541" y="1463"/>
                  </a:cubicBezTo>
                  <a:cubicBezTo>
                    <a:pt x="2545" y="1463"/>
                    <a:pt x="2553" y="1530"/>
                    <a:pt x="2558" y="1663"/>
                  </a:cubicBezTo>
                  <a:lnTo>
                    <a:pt x="2564" y="1783"/>
                  </a:lnTo>
                  <a:lnTo>
                    <a:pt x="2564" y="1663"/>
                  </a:lnTo>
                  <a:cubicBezTo>
                    <a:pt x="2567" y="1663"/>
                    <a:pt x="2570" y="1667"/>
                    <a:pt x="2570" y="1723"/>
                  </a:cubicBezTo>
                  <a:cubicBezTo>
                    <a:pt x="2570" y="1783"/>
                    <a:pt x="2570" y="1783"/>
                    <a:pt x="2573" y="1783"/>
                  </a:cubicBezTo>
                  <a:cubicBezTo>
                    <a:pt x="2573" y="1783"/>
                    <a:pt x="2573" y="1783"/>
                    <a:pt x="2573" y="1783"/>
                  </a:cubicBezTo>
                  <a:cubicBezTo>
                    <a:pt x="2574" y="1783"/>
                    <a:pt x="2577" y="1780"/>
                    <a:pt x="2577" y="1726"/>
                  </a:cubicBezTo>
                  <a:cubicBezTo>
                    <a:pt x="2577" y="1656"/>
                    <a:pt x="2577" y="1627"/>
                    <a:pt x="2577" y="1627"/>
                  </a:cubicBezTo>
                  <a:cubicBezTo>
                    <a:pt x="2578" y="1627"/>
                    <a:pt x="2578" y="1642"/>
                    <a:pt x="2580" y="1667"/>
                  </a:cubicBezTo>
                  <a:cubicBezTo>
                    <a:pt x="2581" y="1726"/>
                    <a:pt x="2583" y="1756"/>
                    <a:pt x="2584" y="1756"/>
                  </a:cubicBezTo>
                  <a:cubicBezTo>
                    <a:pt x="2586" y="1756"/>
                    <a:pt x="2587" y="1726"/>
                    <a:pt x="2589" y="1667"/>
                  </a:cubicBezTo>
                  <a:cubicBezTo>
                    <a:pt x="2589" y="1609"/>
                    <a:pt x="2589" y="1580"/>
                    <a:pt x="2589" y="1580"/>
                  </a:cubicBezTo>
                  <a:cubicBezTo>
                    <a:pt x="2590" y="1580"/>
                    <a:pt x="2591" y="1609"/>
                    <a:pt x="2592" y="1667"/>
                  </a:cubicBezTo>
                  <a:cubicBezTo>
                    <a:pt x="2589" y="1707"/>
                    <a:pt x="2592" y="1748"/>
                    <a:pt x="2598" y="1786"/>
                  </a:cubicBezTo>
                  <a:lnTo>
                    <a:pt x="2598" y="1729"/>
                  </a:lnTo>
                  <a:cubicBezTo>
                    <a:pt x="2598" y="1660"/>
                    <a:pt x="2600" y="1631"/>
                    <a:pt x="2601" y="1631"/>
                  </a:cubicBezTo>
                  <a:cubicBezTo>
                    <a:pt x="2602" y="1631"/>
                    <a:pt x="2603" y="1645"/>
                    <a:pt x="2605" y="1670"/>
                  </a:cubicBezTo>
                  <a:cubicBezTo>
                    <a:pt x="2605" y="1700"/>
                    <a:pt x="2605" y="1714"/>
                    <a:pt x="2607" y="1714"/>
                  </a:cubicBezTo>
                  <a:cubicBezTo>
                    <a:pt x="2608" y="1714"/>
                    <a:pt x="2609" y="1700"/>
                    <a:pt x="2611" y="1670"/>
                  </a:cubicBezTo>
                  <a:cubicBezTo>
                    <a:pt x="2617" y="1673"/>
                    <a:pt x="2620" y="1673"/>
                    <a:pt x="2620" y="1732"/>
                  </a:cubicBezTo>
                  <a:cubicBezTo>
                    <a:pt x="2620" y="1790"/>
                    <a:pt x="2620" y="1819"/>
                    <a:pt x="2621" y="1819"/>
                  </a:cubicBezTo>
                  <a:cubicBezTo>
                    <a:pt x="2621" y="1819"/>
                    <a:pt x="2622" y="1790"/>
                    <a:pt x="2624" y="1732"/>
                  </a:cubicBezTo>
                  <a:cubicBezTo>
                    <a:pt x="2625" y="1703"/>
                    <a:pt x="2626" y="1688"/>
                    <a:pt x="2627" y="1688"/>
                  </a:cubicBezTo>
                  <a:cubicBezTo>
                    <a:pt x="2628" y="1688"/>
                    <a:pt x="2630" y="1703"/>
                    <a:pt x="2633" y="1732"/>
                  </a:cubicBezTo>
                  <a:cubicBezTo>
                    <a:pt x="2634" y="1763"/>
                    <a:pt x="2635" y="1777"/>
                    <a:pt x="2636" y="1777"/>
                  </a:cubicBezTo>
                  <a:cubicBezTo>
                    <a:pt x="2637" y="1777"/>
                    <a:pt x="2638" y="1763"/>
                    <a:pt x="2639" y="1736"/>
                  </a:cubicBezTo>
                  <a:cubicBezTo>
                    <a:pt x="2642" y="1676"/>
                    <a:pt x="2642" y="1616"/>
                    <a:pt x="2636" y="1557"/>
                  </a:cubicBezTo>
                  <a:cubicBezTo>
                    <a:pt x="2633" y="1557"/>
                    <a:pt x="2633" y="1557"/>
                    <a:pt x="2633" y="1497"/>
                  </a:cubicBezTo>
                  <a:lnTo>
                    <a:pt x="2639" y="1497"/>
                  </a:lnTo>
                  <a:cubicBezTo>
                    <a:pt x="2642" y="1497"/>
                    <a:pt x="2645" y="1497"/>
                    <a:pt x="2652" y="1441"/>
                  </a:cubicBezTo>
                  <a:cubicBezTo>
                    <a:pt x="2657" y="1393"/>
                    <a:pt x="2658" y="1308"/>
                    <a:pt x="2655" y="1308"/>
                  </a:cubicBezTo>
                  <a:lnTo>
                    <a:pt x="2655" y="1308"/>
                  </a:lnTo>
                  <a:cubicBezTo>
                    <a:pt x="2654" y="1308"/>
                    <a:pt x="2653" y="1313"/>
                    <a:pt x="2652" y="1325"/>
                  </a:cubicBezTo>
                  <a:lnTo>
                    <a:pt x="2649" y="1265"/>
                  </a:lnTo>
                  <a:cubicBezTo>
                    <a:pt x="2649" y="1176"/>
                    <a:pt x="2648" y="1131"/>
                    <a:pt x="2647" y="1131"/>
                  </a:cubicBezTo>
                  <a:cubicBezTo>
                    <a:pt x="2646" y="1131"/>
                    <a:pt x="2645" y="1175"/>
                    <a:pt x="2645" y="1262"/>
                  </a:cubicBezTo>
                  <a:cubicBezTo>
                    <a:pt x="2644" y="1361"/>
                    <a:pt x="2644" y="1405"/>
                    <a:pt x="2643" y="1405"/>
                  </a:cubicBezTo>
                  <a:cubicBezTo>
                    <a:pt x="2643" y="1405"/>
                    <a:pt x="2642" y="1375"/>
                    <a:pt x="2639" y="1322"/>
                  </a:cubicBezTo>
                  <a:cubicBezTo>
                    <a:pt x="2639" y="1203"/>
                    <a:pt x="2639" y="1203"/>
                    <a:pt x="2636" y="1203"/>
                  </a:cubicBezTo>
                  <a:cubicBezTo>
                    <a:pt x="2633" y="1203"/>
                    <a:pt x="2633" y="1203"/>
                    <a:pt x="2633" y="1143"/>
                  </a:cubicBezTo>
                  <a:cubicBezTo>
                    <a:pt x="2633" y="1103"/>
                    <a:pt x="2630" y="1065"/>
                    <a:pt x="2627" y="1024"/>
                  </a:cubicBezTo>
                  <a:cubicBezTo>
                    <a:pt x="2624" y="1024"/>
                    <a:pt x="2624" y="1024"/>
                    <a:pt x="2624" y="1084"/>
                  </a:cubicBezTo>
                  <a:cubicBezTo>
                    <a:pt x="2625" y="1108"/>
                    <a:pt x="2624" y="1123"/>
                    <a:pt x="2623" y="1123"/>
                  </a:cubicBezTo>
                  <a:cubicBezTo>
                    <a:pt x="2622" y="1123"/>
                    <a:pt x="2619" y="1094"/>
                    <a:pt x="2617" y="1024"/>
                  </a:cubicBezTo>
                  <a:cubicBezTo>
                    <a:pt x="2616" y="1000"/>
                    <a:pt x="2615" y="985"/>
                    <a:pt x="2615" y="985"/>
                  </a:cubicBezTo>
                  <a:cubicBezTo>
                    <a:pt x="2614" y="985"/>
                    <a:pt x="2614" y="1014"/>
                    <a:pt x="2614" y="1084"/>
                  </a:cubicBezTo>
                  <a:cubicBezTo>
                    <a:pt x="2614" y="1141"/>
                    <a:pt x="2613" y="1170"/>
                    <a:pt x="2611" y="1170"/>
                  </a:cubicBezTo>
                  <a:cubicBezTo>
                    <a:pt x="2609" y="1170"/>
                    <a:pt x="2606" y="1141"/>
                    <a:pt x="2605" y="1081"/>
                  </a:cubicBezTo>
                  <a:lnTo>
                    <a:pt x="2598" y="1081"/>
                  </a:lnTo>
                  <a:cubicBezTo>
                    <a:pt x="2592" y="1118"/>
                    <a:pt x="2592" y="1159"/>
                    <a:pt x="2595" y="1197"/>
                  </a:cubicBezTo>
                  <a:cubicBezTo>
                    <a:pt x="2595" y="1266"/>
                    <a:pt x="2595" y="1295"/>
                    <a:pt x="2595" y="1295"/>
                  </a:cubicBezTo>
                  <a:cubicBezTo>
                    <a:pt x="2594" y="1295"/>
                    <a:pt x="2593" y="1281"/>
                    <a:pt x="2592" y="1256"/>
                  </a:cubicBezTo>
                  <a:cubicBezTo>
                    <a:pt x="2589" y="1197"/>
                    <a:pt x="2589" y="1137"/>
                    <a:pt x="2589" y="1137"/>
                  </a:cubicBezTo>
                  <a:cubicBezTo>
                    <a:pt x="2589" y="1077"/>
                    <a:pt x="2586" y="1077"/>
                    <a:pt x="2583" y="1077"/>
                  </a:cubicBezTo>
                  <a:cubicBezTo>
                    <a:pt x="2580" y="1077"/>
                    <a:pt x="2573" y="1077"/>
                    <a:pt x="2573" y="1137"/>
                  </a:cubicBezTo>
                  <a:lnTo>
                    <a:pt x="2573" y="1077"/>
                  </a:lnTo>
                  <a:cubicBezTo>
                    <a:pt x="2571" y="1077"/>
                    <a:pt x="2571" y="1051"/>
                    <a:pt x="2570" y="1051"/>
                  </a:cubicBezTo>
                  <a:cubicBezTo>
                    <a:pt x="2570" y="1051"/>
                    <a:pt x="2570" y="1058"/>
                    <a:pt x="2570" y="1077"/>
                  </a:cubicBezTo>
                  <a:cubicBezTo>
                    <a:pt x="2570" y="1077"/>
                    <a:pt x="2567" y="1074"/>
                    <a:pt x="2561" y="1015"/>
                  </a:cubicBezTo>
                  <a:cubicBezTo>
                    <a:pt x="2560" y="1004"/>
                    <a:pt x="2558" y="999"/>
                    <a:pt x="2557" y="999"/>
                  </a:cubicBezTo>
                  <a:cubicBezTo>
                    <a:pt x="2552" y="999"/>
                    <a:pt x="2547" y="1094"/>
                    <a:pt x="2555" y="1193"/>
                  </a:cubicBezTo>
                  <a:lnTo>
                    <a:pt x="2551" y="1190"/>
                  </a:lnTo>
                  <a:cubicBezTo>
                    <a:pt x="2548" y="1212"/>
                    <a:pt x="2545" y="1231"/>
                    <a:pt x="2548" y="1250"/>
                  </a:cubicBezTo>
                  <a:cubicBezTo>
                    <a:pt x="2548" y="1309"/>
                    <a:pt x="2545" y="1309"/>
                    <a:pt x="2542" y="1309"/>
                  </a:cubicBezTo>
                  <a:lnTo>
                    <a:pt x="2542" y="1190"/>
                  </a:lnTo>
                  <a:cubicBezTo>
                    <a:pt x="2544" y="1088"/>
                    <a:pt x="2542" y="1024"/>
                    <a:pt x="2540" y="1024"/>
                  </a:cubicBezTo>
                  <a:cubicBezTo>
                    <a:pt x="2539" y="1024"/>
                    <a:pt x="2537" y="1056"/>
                    <a:pt x="2536" y="1131"/>
                  </a:cubicBezTo>
                  <a:lnTo>
                    <a:pt x="2536" y="1071"/>
                  </a:lnTo>
                  <a:cubicBezTo>
                    <a:pt x="2536" y="1041"/>
                    <a:pt x="2535" y="1027"/>
                    <a:pt x="2533" y="1027"/>
                  </a:cubicBezTo>
                  <a:cubicBezTo>
                    <a:pt x="2532" y="1027"/>
                    <a:pt x="2529" y="1041"/>
                    <a:pt x="2526" y="1071"/>
                  </a:cubicBezTo>
                  <a:cubicBezTo>
                    <a:pt x="2526" y="1071"/>
                    <a:pt x="2526" y="1071"/>
                    <a:pt x="2526" y="1071"/>
                  </a:cubicBezTo>
                  <a:cubicBezTo>
                    <a:pt x="2523" y="1071"/>
                    <a:pt x="2520" y="1188"/>
                    <a:pt x="2520" y="1247"/>
                  </a:cubicBezTo>
                  <a:cubicBezTo>
                    <a:pt x="2520" y="1306"/>
                    <a:pt x="2517" y="1306"/>
                    <a:pt x="2517" y="1306"/>
                  </a:cubicBezTo>
                  <a:cubicBezTo>
                    <a:pt x="2514" y="1303"/>
                    <a:pt x="2514" y="1303"/>
                    <a:pt x="2514" y="1247"/>
                  </a:cubicBezTo>
                  <a:cubicBezTo>
                    <a:pt x="2514" y="1187"/>
                    <a:pt x="2512" y="1157"/>
                    <a:pt x="2510" y="1157"/>
                  </a:cubicBezTo>
                  <a:cubicBezTo>
                    <a:pt x="2508" y="1157"/>
                    <a:pt x="2506" y="1186"/>
                    <a:pt x="2504" y="1244"/>
                  </a:cubicBezTo>
                  <a:lnTo>
                    <a:pt x="2504" y="1184"/>
                  </a:lnTo>
                  <a:cubicBezTo>
                    <a:pt x="2504" y="1144"/>
                    <a:pt x="2503" y="1102"/>
                    <a:pt x="2496" y="1102"/>
                  </a:cubicBezTo>
                  <a:cubicBezTo>
                    <a:pt x="2494" y="1102"/>
                    <a:pt x="2490" y="1108"/>
                    <a:pt x="2486" y="1124"/>
                  </a:cubicBezTo>
                  <a:cubicBezTo>
                    <a:pt x="2473" y="1121"/>
                    <a:pt x="2464" y="1121"/>
                    <a:pt x="2464" y="1062"/>
                  </a:cubicBezTo>
                  <a:cubicBezTo>
                    <a:pt x="2464" y="1051"/>
                    <a:pt x="2463" y="1046"/>
                    <a:pt x="2462" y="1046"/>
                  </a:cubicBezTo>
                  <a:cubicBezTo>
                    <a:pt x="2459" y="1046"/>
                    <a:pt x="2450" y="1140"/>
                    <a:pt x="2445" y="1237"/>
                  </a:cubicBezTo>
                  <a:cubicBezTo>
                    <a:pt x="2445" y="1178"/>
                    <a:pt x="2442" y="1178"/>
                    <a:pt x="2435" y="1175"/>
                  </a:cubicBezTo>
                  <a:cubicBezTo>
                    <a:pt x="2426" y="1175"/>
                    <a:pt x="2426" y="1175"/>
                    <a:pt x="2426" y="1115"/>
                  </a:cubicBezTo>
                  <a:cubicBezTo>
                    <a:pt x="2428" y="1056"/>
                    <a:pt x="2428" y="1026"/>
                    <a:pt x="2428" y="1026"/>
                  </a:cubicBezTo>
                  <a:lnTo>
                    <a:pt x="2428" y="1026"/>
                  </a:lnTo>
                  <a:cubicBezTo>
                    <a:pt x="2428" y="1026"/>
                    <a:pt x="2426" y="1056"/>
                    <a:pt x="2423" y="1115"/>
                  </a:cubicBezTo>
                  <a:cubicBezTo>
                    <a:pt x="2422" y="1159"/>
                    <a:pt x="2420" y="1178"/>
                    <a:pt x="2418" y="1178"/>
                  </a:cubicBezTo>
                  <a:cubicBezTo>
                    <a:pt x="2414" y="1178"/>
                    <a:pt x="2410" y="1127"/>
                    <a:pt x="2410" y="1052"/>
                  </a:cubicBezTo>
                  <a:cubicBezTo>
                    <a:pt x="2410" y="996"/>
                    <a:pt x="2407" y="993"/>
                    <a:pt x="2401" y="993"/>
                  </a:cubicBezTo>
                  <a:cubicBezTo>
                    <a:pt x="2398" y="1041"/>
                    <a:pt x="2394" y="1050"/>
                    <a:pt x="2389" y="1050"/>
                  </a:cubicBezTo>
                  <a:cubicBezTo>
                    <a:pt x="2388" y="1050"/>
                    <a:pt x="2387" y="1050"/>
                    <a:pt x="2385" y="1049"/>
                  </a:cubicBezTo>
                  <a:cubicBezTo>
                    <a:pt x="2376" y="1049"/>
                    <a:pt x="2376" y="1049"/>
                    <a:pt x="2376" y="1168"/>
                  </a:cubicBezTo>
                  <a:cubicBezTo>
                    <a:pt x="2376" y="1284"/>
                    <a:pt x="2373" y="1284"/>
                    <a:pt x="2367" y="1284"/>
                  </a:cubicBezTo>
                  <a:cubicBezTo>
                    <a:pt x="2363" y="1284"/>
                    <a:pt x="2360" y="1284"/>
                    <a:pt x="2360" y="1225"/>
                  </a:cubicBezTo>
                  <a:cubicBezTo>
                    <a:pt x="2360" y="1203"/>
                    <a:pt x="2357" y="1184"/>
                    <a:pt x="2354" y="1165"/>
                  </a:cubicBezTo>
                  <a:cubicBezTo>
                    <a:pt x="2351" y="1162"/>
                    <a:pt x="2348" y="1162"/>
                    <a:pt x="2348" y="1103"/>
                  </a:cubicBezTo>
                  <a:cubicBezTo>
                    <a:pt x="2348" y="1103"/>
                    <a:pt x="2345" y="1043"/>
                    <a:pt x="2338" y="1043"/>
                  </a:cubicBezTo>
                  <a:cubicBezTo>
                    <a:pt x="2332" y="1043"/>
                    <a:pt x="2326" y="1043"/>
                    <a:pt x="2326" y="983"/>
                  </a:cubicBezTo>
                  <a:cubicBezTo>
                    <a:pt x="2323" y="983"/>
                    <a:pt x="2323" y="983"/>
                    <a:pt x="2323" y="1043"/>
                  </a:cubicBezTo>
                  <a:cubicBezTo>
                    <a:pt x="2323" y="1083"/>
                    <a:pt x="2321" y="1124"/>
                    <a:pt x="2316" y="1124"/>
                  </a:cubicBezTo>
                  <a:cubicBezTo>
                    <a:pt x="2314" y="1124"/>
                    <a:pt x="2311" y="1117"/>
                    <a:pt x="2307" y="1099"/>
                  </a:cubicBezTo>
                  <a:cubicBezTo>
                    <a:pt x="2306" y="1099"/>
                    <a:pt x="2305" y="1098"/>
                    <a:pt x="2303" y="1098"/>
                  </a:cubicBezTo>
                  <a:cubicBezTo>
                    <a:pt x="2298" y="1098"/>
                    <a:pt x="2291" y="1107"/>
                    <a:pt x="2291" y="1156"/>
                  </a:cubicBezTo>
                  <a:cubicBezTo>
                    <a:pt x="2288" y="1156"/>
                    <a:pt x="2288" y="1156"/>
                    <a:pt x="2288" y="1096"/>
                  </a:cubicBezTo>
                  <a:cubicBezTo>
                    <a:pt x="2288" y="1036"/>
                    <a:pt x="2287" y="1007"/>
                    <a:pt x="2284" y="1007"/>
                  </a:cubicBezTo>
                  <a:cubicBezTo>
                    <a:pt x="2282" y="1007"/>
                    <a:pt x="2279" y="1036"/>
                    <a:pt x="2276" y="1093"/>
                  </a:cubicBezTo>
                  <a:cubicBezTo>
                    <a:pt x="2276" y="1123"/>
                    <a:pt x="2275" y="1138"/>
                    <a:pt x="2274" y="1138"/>
                  </a:cubicBezTo>
                  <a:cubicBezTo>
                    <a:pt x="2273" y="1138"/>
                    <a:pt x="2271" y="1123"/>
                    <a:pt x="2269" y="1093"/>
                  </a:cubicBezTo>
                  <a:cubicBezTo>
                    <a:pt x="2269" y="1093"/>
                    <a:pt x="2266" y="1093"/>
                    <a:pt x="2263" y="1153"/>
                  </a:cubicBezTo>
                  <a:cubicBezTo>
                    <a:pt x="2262" y="1180"/>
                    <a:pt x="2261" y="1195"/>
                    <a:pt x="2260" y="1195"/>
                  </a:cubicBezTo>
                  <a:cubicBezTo>
                    <a:pt x="2258" y="1195"/>
                    <a:pt x="2257" y="1180"/>
                    <a:pt x="2254" y="1150"/>
                  </a:cubicBezTo>
                  <a:cubicBezTo>
                    <a:pt x="2254" y="1090"/>
                    <a:pt x="2251" y="1090"/>
                    <a:pt x="2247" y="1090"/>
                  </a:cubicBezTo>
                  <a:cubicBezTo>
                    <a:pt x="2244" y="1118"/>
                    <a:pt x="2235" y="1132"/>
                    <a:pt x="2226" y="1132"/>
                  </a:cubicBezTo>
                  <a:cubicBezTo>
                    <a:pt x="2216" y="1132"/>
                    <a:pt x="2205" y="1115"/>
                    <a:pt x="2204" y="1084"/>
                  </a:cubicBezTo>
                  <a:cubicBezTo>
                    <a:pt x="2200" y="1143"/>
                    <a:pt x="2200" y="1143"/>
                    <a:pt x="2197" y="1143"/>
                  </a:cubicBezTo>
                  <a:cubicBezTo>
                    <a:pt x="2196" y="1097"/>
                    <a:pt x="2195" y="1077"/>
                    <a:pt x="2194" y="1077"/>
                  </a:cubicBezTo>
                  <a:cubicBezTo>
                    <a:pt x="2192" y="1077"/>
                    <a:pt x="2191" y="1127"/>
                    <a:pt x="2191" y="1200"/>
                  </a:cubicBezTo>
                  <a:lnTo>
                    <a:pt x="2197" y="1200"/>
                  </a:lnTo>
                  <a:cubicBezTo>
                    <a:pt x="2197" y="1253"/>
                    <a:pt x="2195" y="1283"/>
                    <a:pt x="2193" y="1283"/>
                  </a:cubicBezTo>
                  <a:cubicBezTo>
                    <a:pt x="2191" y="1283"/>
                    <a:pt x="2188" y="1238"/>
                    <a:pt x="2188" y="1140"/>
                  </a:cubicBezTo>
                  <a:cubicBezTo>
                    <a:pt x="2186" y="1081"/>
                    <a:pt x="2186" y="1051"/>
                    <a:pt x="2185" y="1051"/>
                  </a:cubicBezTo>
                  <a:cubicBezTo>
                    <a:pt x="2184" y="1051"/>
                    <a:pt x="2183" y="1081"/>
                    <a:pt x="2182" y="1140"/>
                  </a:cubicBezTo>
                  <a:cubicBezTo>
                    <a:pt x="2180" y="1198"/>
                    <a:pt x="2179" y="1227"/>
                    <a:pt x="2177" y="1227"/>
                  </a:cubicBezTo>
                  <a:cubicBezTo>
                    <a:pt x="2175" y="1227"/>
                    <a:pt x="2174" y="1197"/>
                    <a:pt x="2172" y="1137"/>
                  </a:cubicBezTo>
                  <a:cubicBezTo>
                    <a:pt x="2172" y="1079"/>
                    <a:pt x="2172" y="1050"/>
                    <a:pt x="2172" y="1050"/>
                  </a:cubicBezTo>
                  <a:cubicBezTo>
                    <a:pt x="2171" y="1050"/>
                    <a:pt x="2171" y="1079"/>
                    <a:pt x="2169" y="1137"/>
                  </a:cubicBezTo>
                  <a:cubicBezTo>
                    <a:pt x="2166" y="1269"/>
                    <a:pt x="2161" y="1345"/>
                    <a:pt x="2158" y="1345"/>
                  </a:cubicBezTo>
                  <a:cubicBezTo>
                    <a:pt x="2155" y="1345"/>
                    <a:pt x="2153" y="1298"/>
                    <a:pt x="2153" y="1193"/>
                  </a:cubicBezTo>
                  <a:cubicBezTo>
                    <a:pt x="2157" y="1137"/>
                    <a:pt x="2153" y="1074"/>
                    <a:pt x="2147" y="1018"/>
                  </a:cubicBezTo>
                  <a:cubicBezTo>
                    <a:pt x="2144" y="1056"/>
                    <a:pt x="2141" y="1096"/>
                    <a:pt x="2144" y="1134"/>
                  </a:cubicBezTo>
                  <a:cubicBezTo>
                    <a:pt x="2146" y="1193"/>
                    <a:pt x="2146" y="1223"/>
                    <a:pt x="2144" y="1223"/>
                  </a:cubicBezTo>
                  <a:cubicBezTo>
                    <a:pt x="2143" y="1223"/>
                    <a:pt x="2141" y="1193"/>
                    <a:pt x="2138" y="1134"/>
                  </a:cubicBezTo>
                  <a:cubicBezTo>
                    <a:pt x="2133" y="1035"/>
                    <a:pt x="2128" y="991"/>
                    <a:pt x="2124" y="991"/>
                  </a:cubicBezTo>
                  <a:cubicBezTo>
                    <a:pt x="2120" y="991"/>
                    <a:pt x="2117" y="1019"/>
                    <a:pt x="2113" y="1071"/>
                  </a:cubicBezTo>
                  <a:cubicBezTo>
                    <a:pt x="2106" y="1129"/>
                    <a:pt x="2101" y="1158"/>
                    <a:pt x="2098" y="1158"/>
                  </a:cubicBezTo>
                  <a:cubicBezTo>
                    <a:pt x="2095" y="1158"/>
                    <a:pt x="2095" y="1128"/>
                    <a:pt x="2100" y="1068"/>
                  </a:cubicBezTo>
                  <a:cubicBezTo>
                    <a:pt x="2104" y="1000"/>
                    <a:pt x="2105" y="972"/>
                    <a:pt x="2105" y="972"/>
                  </a:cubicBezTo>
                  <a:lnTo>
                    <a:pt x="2105" y="972"/>
                  </a:lnTo>
                  <a:cubicBezTo>
                    <a:pt x="2104" y="972"/>
                    <a:pt x="2103" y="985"/>
                    <a:pt x="2100" y="1009"/>
                  </a:cubicBezTo>
                  <a:lnTo>
                    <a:pt x="2084" y="1009"/>
                  </a:lnTo>
                  <a:cubicBezTo>
                    <a:pt x="2078" y="1046"/>
                    <a:pt x="2078" y="1087"/>
                    <a:pt x="2078" y="1124"/>
                  </a:cubicBezTo>
                  <a:cubicBezTo>
                    <a:pt x="2076" y="1051"/>
                    <a:pt x="2073" y="1000"/>
                    <a:pt x="2070" y="1000"/>
                  </a:cubicBezTo>
                  <a:cubicBezTo>
                    <a:pt x="2067" y="1000"/>
                    <a:pt x="2065" y="1019"/>
                    <a:pt x="2063" y="1065"/>
                  </a:cubicBezTo>
                  <a:lnTo>
                    <a:pt x="2056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3" y="1104"/>
                    <a:pt x="2041" y="1062"/>
                  </a:cubicBezTo>
                  <a:cubicBezTo>
                    <a:pt x="2038" y="1019"/>
                    <a:pt x="2036" y="976"/>
                    <a:pt x="2035" y="976"/>
                  </a:cubicBezTo>
                  <a:cubicBezTo>
                    <a:pt x="2035" y="976"/>
                    <a:pt x="2034" y="983"/>
                    <a:pt x="2034" y="999"/>
                  </a:cubicBezTo>
                  <a:cubicBezTo>
                    <a:pt x="2034" y="1059"/>
                    <a:pt x="2028" y="1118"/>
                    <a:pt x="2025" y="1178"/>
                  </a:cubicBezTo>
                  <a:cubicBezTo>
                    <a:pt x="2024" y="1194"/>
                    <a:pt x="2023" y="1200"/>
                    <a:pt x="2022" y="1200"/>
                  </a:cubicBezTo>
                  <a:cubicBezTo>
                    <a:pt x="2021" y="1200"/>
                    <a:pt x="2020" y="1159"/>
                    <a:pt x="2022" y="1118"/>
                  </a:cubicBezTo>
                  <a:cubicBezTo>
                    <a:pt x="2022" y="1077"/>
                    <a:pt x="2022" y="1037"/>
                    <a:pt x="2016" y="999"/>
                  </a:cubicBezTo>
                  <a:cubicBezTo>
                    <a:pt x="2015" y="999"/>
                    <a:pt x="2014" y="998"/>
                    <a:pt x="2014" y="998"/>
                  </a:cubicBezTo>
                  <a:cubicBezTo>
                    <a:pt x="2010" y="998"/>
                    <a:pt x="2006" y="1007"/>
                    <a:pt x="2006" y="1056"/>
                  </a:cubicBezTo>
                  <a:cubicBezTo>
                    <a:pt x="2006" y="1085"/>
                    <a:pt x="2002" y="1099"/>
                    <a:pt x="1997" y="1099"/>
                  </a:cubicBezTo>
                  <a:cubicBezTo>
                    <a:pt x="1992" y="1099"/>
                    <a:pt x="1986" y="1083"/>
                    <a:pt x="1984" y="1052"/>
                  </a:cubicBezTo>
                  <a:lnTo>
                    <a:pt x="1978" y="1052"/>
                  </a:lnTo>
                  <a:cubicBezTo>
                    <a:pt x="1975" y="1052"/>
                    <a:pt x="1972" y="1109"/>
                    <a:pt x="1969" y="1109"/>
                  </a:cubicBezTo>
                  <a:cubicBezTo>
                    <a:pt x="1969" y="1109"/>
                    <a:pt x="1965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4" y="1166"/>
                    <a:pt x="1954" y="1195"/>
                    <a:pt x="1953" y="1195"/>
                  </a:cubicBezTo>
                  <a:cubicBezTo>
                    <a:pt x="1952" y="1195"/>
                    <a:pt x="1951" y="1166"/>
                    <a:pt x="1950" y="1106"/>
                  </a:cubicBezTo>
                  <a:cubicBezTo>
                    <a:pt x="1950" y="1048"/>
                    <a:pt x="1950" y="1019"/>
                    <a:pt x="1949" y="1019"/>
                  </a:cubicBezTo>
                  <a:cubicBezTo>
                    <a:pt x="1949" y="1019"/>
                    <a:pt x="1948" y="1048"/>
                    <a:pt x="1947" y="1106"/>
                  </a:cubicBezTo>
                  <a:cubicBezTo>
                    <a:pt x="1945" y="1135"/>
                    <a:pt x="1944" y="1150"/>
                    <a:pt x="1943" y="1150"/>
                  </a:cubicBezTo>
                  <a:cubicBezTo>
                    <a:pt x="1943" y="1150"/>
                    <a:pt x="1942" y="1135"/>
                    <a:pt x="1940" y="1106"/>
                  </a:cubicBezTo>
                  <a:cubicBezTo>
                    <a:pt x="1940" y="1076"/>
                    <a:pt x="1940" y="1061"/>
                    <a:pt x="1939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1" y="1227"/>
                    <a:pt x="1928" y="1227"/>
                  </a:cubicBezTo>
                  <a:cubicBezTo>
                    <a:pt x="1926" y="1227"/>
                    <a:pt x="1925" y="1208"/>
                    <a:pt x="1925" y="1162"/>
                  </a:cubicBezTo>
                  <a:cubicBezTo>
                    <a:pt x="1925" y="1162"/>
                    <a:pt x="1922" y="1162"/>
                    <a:pt x="1918" y="1222"/>
                  </a:cubicBezTo>
                  <a:cubicBezTo>
                    <a:pt x="1917" y="1280"/>
                    <a:pt x="1916" y="1309"/>
                    <a:pt x="1916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4" y="1162"/>
                    <a:pt x="1912" y="1132"/>
                    <a:pt x="1911" y="1132"/>
                  </a:cubicBezTo>
                  <a:cubicBezTo>
                    <a:pt x="1909" y="1132"/>
                    <a:pt x="1907" y="1161"/>
                    <a:pt x="1906" y="1218"/>
                  </a:cubicBezTo>
                  <a:cubicBezTo>
                    <a:pt x="1906" y="1218"/>
                    <a:pt x="1904" y="1245"/>
                    <a:pt x="1903" y="1245"/>
                  </a:cubicBezTo>
                  <a:cubicBezTo>
                    <a:pt x="1902" y="1245"/>
                    <a:pt x="1901" y="1238"/>
                    <a:pt x="1900" y="1218"/>
                  </a:cubicBezTo>
                  <a:cubicBezTo>
                    <a:pt x="1896" y="1184"/>
                    <a:pt x="1888" y="1148"/>
                    <a:pt x="1883" y="1148"/>
                  </a:cubicBezTo>
                  <a:cubicBezTo>
                    <a:pt x="1879" y="1148"/>
                    <a:pt x="1876" y="1166"/>
                    <a:pt x="1878" y="1215"/>
                  </a:cubicBezTo>
                  <a:lnTo>
                    <a:pt x="1871" y="1215"/>
                  </a:lnTo>
                  <a:cubicBezTo>
                    <a:pt x="1868" y="1184"/>
                    <a:pt x="1866" y="1168"/>
                    <a:pt x="1864" y="1168"/>
                  </a:cubicBezTo>
                  <a:cubicBezTo>
                    <a:pt x="1862" y="1168"/>
                    <a:pt x="1860" y="1183"/>
                    <a:pt x="1859" y="1212"/>
                  </a:cubicBezTo>
                  <a:lnTo>
                    <a:pt x="1857" y="1252"/>
                  </a:lnTo>
                  <a:lnTo>
                    <a:pt x="1857" y="1252"/>
                  </a:lnTo>
                  <a:cubicBezTo>
                    <a:pt x="1858" y="1218"/>
                    <a:pt x="1855" y="1184"/>
                    <a:pt x="1849" y="1153"/>
                  </a:cubicBezTo>
                  <a:cubicBezTo>
                    <a:pt x="1846" y="1153"/>
                    <a:pt x="1846" y="1153"/>
                    <a:pt x="1846" y="1212"/>
                  </a:cubicBezTo>
                  <a:cubicBezTo>
                    <a:pt x="1849" y="1266"/>
                    <a:pt x="1847" y="1269"/>
                    <a:pt x="1844" y="1269"/>
                  </a:cubicBezTo>
                  <a:cubicBezTo>
                    <a:pt x="1844" y="1269"/>
                    <a:pt x="1843" y="1269"/>
                    <a:pt x="1843" y="1269"/>
                  </a:cubicBezTo>
                  <a:cubicBezTo>
                    <a:pt x="1837" y="1231"/>
                    <a:pt x="1837" y="1190"/>
                    <a:pt x="1837" y="1150"/>
                  </a:cubicBezTo>
                  <a:lnTo>
                    <a:pt x="1834" y="1150"/>
                  </a:lnTo>
                  <a:cubicBezTo>
                    <a:pt x="1834" y="1219"/>
                    <a:pt x="1833" y="1248"/>
                    <a:pt x="1832" y="1248"/>
                  </a:cubicBezTo>
                  <a:cubicBezTo>
                    <a:pt x="1831" y="1248"/>
                    <a:pt x="1831" y="1234"/>
                    <a:pt x="1831" y="1209"/>
                  </a:cubicBezTo>
                  <a:cubicBezTo>
                    <a:pt x="1828" y="1150"/>
                    <a:pt x="1824" y="1150"/>
                    <a:pt x="1821" y="1150"/>
                  </a:cubicBezTo>
                  <a:cubicBezTo>
                    <a:pt x="1821" y="1168"/>
                    <a:pt x="1821" y="1174"/>
                    <a:pt x="1821" y="1174"/>
                  </a:cubicBezTo>
                  <a:cubicBezTo>
                    <a:pt x="1820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20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2" y="1146"/>
                  </a:lnTo>
                  <a:cubicBezTo>
                    <a:pt x="1809" y="1146"/>
                    <a:pt x="1806" y="1146"/>
                    <a:pt x="1809" y="1206"/>
                  </a:cubicBezTo>
                  <a:cubicBezTo>
                    <a:pt x="1812" y="1244"/>
                    <a:pt x="1809" y="1284"/>
                    <a:pt x="1806" y="1322"/>
                  </a:cubicBezTo>
                  <a:cubicBezTo>
                    <a:pt x="1809" y="1284"/>
                    <a:pt x="1806" y="1244"/>
                    <a:pt x="1802" y="1203"/>
                  </a:cubicBezTo>
                  <a:cubicBezTo>
                    <a:pt x="1799" y="1184"/>
                    <a:pt x="1799" y="1165"/>
                    <a:pt x="1799" y="1143"/>
                  </a:cubicBezTo>
                  <a:cubicBezTo>
                    <a:pt x="1801" y="1094"/>
                    <a:pt x="1799" y="1076"/>
                    <a:pt x="1797" y="1076"/>
                  </a:cubicBezTo>
                  <a:cubicBezTo>
                    <a:pt x="1793" y="1076"/>
                    <a:pt x="1789" y="1109"/>
                    <a:pt x="1787" y="1143"/>
                  </a:cubicBezTo>
                  <a:cubicBezTo>
                    <a:pt x="1784" y="1201"/>
                    <a:pt x="1781" y="1230"/>
                    <a:pt x="1780" y="1230"/>
                  </a:cubicBezTo>
                  <a:cubicBezTo>
                    <a:pt x="1778" y="1230"/>
                    <a:pt x="1777" y="1200"/>
                    <a:pt x="1777" y="1140"/>
                  </a:cubicBezTo>
                  <a:cubicBezTo>
                    <a:pt x="1777" y="1108"/>
                    <a:pt x="1777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5" y="1494"/>
                  </a:lnTo>
                  <a:lnTo>
                    <a:pt x="1765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8" y="1121"/>
                    <a:pt x="1756" y="1149"/>
                    <a:pt x="1752" y="1197"/>
                  </a:cubicBezTo>
                  <a:cubicBezTo>
                    <a:pt x="1749" y="1226"/>
                    <a:pt x="1748" y="1241"/>
                    <a:pt x="1747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3" y="1137"/>
                    <a:pt x="1734" y="1134"/>
                  </a:cubicBezTo>
                  <a:cubicBezTo>
                    <a:pt x="1724" y="1134"/>
                    <a:pt x="1721" y="1134"/>
                    <a:pt x="1721" y="1193"/>
                  </a:cubicBezTo>
                  <a:lnTo>
                    <a:pt x="1715" y="1190"/>
                  </a:lnTo>
                  <a:cubicBezTo>
                    <a:pt x="1714" y="1146"/>
                    <a:pt x="1712" y="1127"/>
                    <a:pt x="1710" y="1127"/>
                  </a:cubicBezTo>
                  <a:cubicBezTo>
                    <a:pt x="1708" y="1127"/>
                    <a:pt x="1707" y="1176"/>
                    <a:pt x="1708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6" y="1131"/>
                    <a:pt x="1671" y="1128"/>
                  </a:cubicBezTo>
                  <a:cubicBezTo>
                    <a:pt x="1666" y="1126"/>
                    <a:pt x="1661" y="1125"/>
                    <a:pt x="1658" y="1125"/>
                  </a:cubicBezTo>
                  <a:cubicBezTo>
                    <a:pt x="1642" y="1125"/>
                    <a:pt x="1639" y="1144"/>
                    <a:pt x="1639" y="1240"/>
                  </a:cubicBezTo>
                  <a:cubicBezTo>
                    <a:pt x="1638" y="1298"/>
                    <a:pt x="1636" y="1327"/>
                    <a:pt x="1635" y="1327"/>
                  </a:cubicBezTo>
                  <a:cubicBezTo>
                    <a:pt x="1634" y="1327"/>
                    <a:pt x="1633" y="1298"/>
                    <a:pt x="1633" y="1240"/>
                  </a:cubicBezTo>
                  <a:cubicBezTo>
                    <a:pt x="1633" y="1198"/>
                    <a:pt x="1632" y="1156"/>
                    <a:pt x="1631" y="1156"/>
                  </a:cubicBezTo>
                  <a:cubicBezTo>
                    <a:pt x="1630" y="1156"/>
                    <a:pt x="1630" y="1163"/>
                    <a:pt x="1630" y="1181"/>
                  </a:cubicBezTo>
                  <a:cubicBezTo>
                    <a:pt x="1630" y="1181"/>
                    <a:pt x="1624" y="1178"/>
                    <a:pt x="1621" y="1118"/>
                  </a:cubicBezTo>
                  <a:cubicBezTo>
                    <a:pt x="1617" y="1068"/>
                    <a:pt x="1614" y="1049"/>
                    <a:pt x="1612" y="1049"/>
                  </a:cubicBezTo>
                  <a:cubicBezTo>
                    <a:pt x="1609" y="1049"/>
                    <a:pt x="1608" y="1084"/>
                    <a:pt x="1608" y="1118"/>
                  </a:cubicBezTo>
                  <a:cubicBezTo>
                    <a:pt x="1609" y="1169"/>
                    <a:pt x="1610" y="1187"/>
                    <a:pt x="1609" y="1187"/>
                  </a:cubicBezTo>
                  <a:cubicBezTo>
                    <a:pt x="1609" y="1187"/>
                    <a:pt x="1607" y="1153"/>
                    <a:pt x="1605" y="1118"/>
                  </a:cubicBezTo>
                  <a:cubicBezTo>
                    <a:pt x="1603" y="1076"/>
                    <a:pt x="1601" y="1033"/>
                    <a:pt x="1599" y="1033"/>
                  </a:cubicBezTo>
                  <a:cubicBezTo>
                    <a:pt x="1599" y="1033"/>
                    <a:pt x="1599" y="1040"/>
                    <a:pt x="1599" y="1056"/>
                  </a:cubicBezTo>
                  <a:cubicBezTo>
                    <a:pt x="1597" y="1089"/>
                    <a:pt x="1590" y="1122"/>
                    <a:pt x="1585" y="1122"/>
                  </a:cubicBezTo>
                  <a:cubicBezTo>
                    <a:pt x="1580" y="1122"/>
                    <a:pt x="1577" y="1104"/>
                    <a:pt x="1577" y="1052"/>
                  </a:cubicBezTo>
                  <a:lnTo>
                    <a:pt x="1571" y="1052"/>
                  </a:lnTo>
                  <a:cubicBezTo>
                    <a:pt x="1571" y="1101"/>
                    <a:pt x="1566" y="1110"/>
                    <a:pt x="1561" y="1110"/>
                  </a:cubicBezTo>
                  <a:cubicBezTo>
                    <a:pt x="1560" y="1110"/>
                    <a:pt x="1559" y="1109"/>
                    <a:pt x="1558" y="1109"/>
                  </a:cubicBezTo>
                  <a:cubicBezTo>
                    <a:pt x="1552" y="1109"/>
                    <a:pt x="1549" y="1109"/>
                    <a:pt x="1549" y="1049"/>
                  </a:cubicBezTo>
                  <a:cubicBezTo>
                    <a:pt x="1550" y="1019"/>
                    <a:pt x="1550" y="1005"/>
                    <a:pt x="1549" y="1005"/>
                  </a:cubicBezTo>
                  <a:lnTo>
                    <a:pt x="1549" y="1005"/>
                  </a:lnTo>
                  <a:cubicBezTo>
                    <a:pt x="1548" y="1005"/>
                    <a:pt x="1545" y="1019"/>
                    <a:pt x="1542" y="1049"/>
                  </a:cubicBezTo>
                  <a:cubicBezTo>
                    <a:pt x="1539" y="1049"/>
                    <a:pt x="1536" y="1165"/>
                    <a:pt x="1533" y="1165"/>
                  </a:cubicBezTo>
                  <a:cubicBezTo>
                    <a:pt x="1536" y="1206"/>
                    <a:pt x="1533" y="1244"/>
                    <a:pt x="1527" y="1284"/>
                  </a:cubicBezTo>
                  <a:lnTo>
                    <a:pt x="1527" y="1106"/>
                  </a:lnTo>
                  <a:cubicBezTo>
                    <a:pt x="1524" y="1106"/>
                    <a:pt x="1520" y="1106"/>
                    <a:pt x="1520" y="1165"/>
                  </a:cubicBezTo>
                  <a:cubicBezTo>
                    <a:pt x="1517" y="1106"/>
                    <a:pt x="1514" y="1106"/>
                    <a:pt x="1508" y="1103"/>
                  </a:cubicBezTo>
                  <a:cubicBezTo>
                    <a:pt x="1502" y="1103"/>
                    <a:pt x="1495" y="1103"/>
                    <a:pt x="1492" y="1159"/>
                  </a:cubicBezTo>
                  <a:cubicBezTo>
                    <a:pt x="1491" y="1100"/>
                    <a:pt x="1486" y="1070"/>
                    <a:pt x="1481" y="1070"/>
                  </a:cubicBezTo>
                  <a:cubicBezTo>
                    <a:pt x="1476" y="1070"/>
                    <a:pt x="1472" y="1099"/>
                    <a:pt x="1470" y="1156"/>
                  </a:cubicBezTo>
                  <a:cubicBezTo>
                    <a:pt x="1470" y="1186"/>
                    <a:pt x="1469" y="1200"/>
                    <a:pt x="1468" y="1200"/>
                  </a:cubicBezTo>
                  <a:cubicBezTo>
                    <a:pt x="1467" y="1200"/>
                    <a:pt x="1466" y="1186"/>
                    <a:pt x="1464" y="1156"/>
                  </a:cubicBezTo>
                  <a:cubicBezTo>
                    <a:pt x="1462" y="1126"/>
                    <a:pt x="1462" y="1111"/>
                    <a:pt x="1461" y="1111"/>
                  </a:cubicBezTo>
                  <a:cubicBezTo>
                    <a:pt x="1460" y="1111"/>
                    <a:pt x="1459" y="1126"/>
                    <a:pt x="1458" y="1156"/>
                  </a:cubicBezTo>
                  <a:cubicBezTo>
                    <a:pt x="1457" y="1172"/>
                    <a:pt x="1456" y="1178"/>
                    <a:pt x="1455" y="1178"/>
                  </a:cubicBezTo>
                  <a:cubicBezTo>
                    <a:pt x="1453" y="1178"/>
                    <a:pt x="1451" y="1136"/>
                    <a:pt x="1448" y="1093"/>
                  </a:cubicBezTo>
                  <a:cubicBezTo>
                    <a:pt x="1446" y="1025"/>
                    <a:pt x="1445" y="995"/>
                    <a:pt x="1443" y="995"/>
                  </a:cubicBezTo>
                  <a:cubicBezTo>
                    <a:pt x="1441" y="995"/>
                    <a:pt x="1440" y="1009"/>
                    <a:pt x="1439" y="1034"/>
                  </a:cubicBezTo>
                  <a:cubicBezTo>
                    <a:pt x="1433" y="1087"/>
                    <a:pt x="1428" y="1090"/>
                    <a:pt x="1424" y="1090"/>
                  </a:cubicBezTo>
                  <a:cubicBezTo>
                    <a:pt x="1424" y="1090"/>
                    <a:pt x="1424" y="1090"/>
                    <a:pt x="1423" y="1090"/>
                  </a:cubicBezTo>
                  <a:cubicBezTo>
                    <a:pt x="1414" y="1131"/>
                    <a:pt x="1414" y="1168"/>
                    <a:pt x="1417" y="1209"/>
                  </a:cubicBezTo>
                  <a:cubicBezTo>
                    <a:pt x="1417" y="1269"/>
                    <a:pt x="1414" y="1325"/>
                    <a:pt x="1414" y="1325"/>
                  </a:cubicBezTo>
                  <a:cubicBezTo>
                    <a:pt x="1412" y="1345"/>
                    <a:pt x="1410" y="1351"/>
                    <a:pt x="1410" y="1351"/>
                  </a:cubicBezTo>
                  <a:cubicBezTo>
                    <a:pt x="1408" y="1351"/>
                    <a:pt x="1409" y="1325"/>
                    <a:pt x="1411" y="1325"/>
                  </a:cubicBezTo>
                  <a:cubicBezTo>
                    <a:pt x="1414" y="1287"/>
                    <a:pt x="1414" y="1247"/>
                    <a:pt x="1411" y="1206"/>
                  </a:cubicBezTo>
                  <a:cubicBezTo>
                    <a:pt x="1408" y="1146"/>
                    <a:pt x="1401" y="1146"/>
                    <a:pt x="1398" y="1146"/>
                  </a:cubicBezTo>
                  <a:cubicBezTo>
                    <a:pt x="1395" y="1146"/>
                    <a:pt x="1389" y="1146"/>
                    <a:pt x="1386" y="1143"/>
                  </a:cubicBezTo>
                  <a:cubicBezTo>
                    <a:pt x="1381" y="1113"/>
                    <a:pt x="1378" y="1099"/>
                    <a:pt x="1376" y="1099"/>
                  </a:cubicBezTo>
                  <a:cubicBezTo>
                    <a:pt x="1374" y="1099"/>
                    <a:pt x="1373" y="1113"/>
                    <a:pt x="1373" y="1143"/>
                  </a:cubicBezTo>
                  <a:lnTo>
                    <a:pt x="1373" y="1203"/>
                  </a:lnTo>
                  <a:cubicBezTo>
                    <a:pt x="1372" y="1142"/>
                    <a:pt x="1362" y="1110"/>
                    <a:pt x="1352" y="1110"/>
                  </a:cubicBezTo>
                  <a:cubicBezTo>
                    <a:pt x="1343" y="1110"/>
                    <a:pt x="1334" y="1139"/>
                    <a:pt x="1332" y="1197"/>
                  </a:cubicBezTo>
                  <a:lnTo>
                    <a:pt x="1332" y="1137"/>
                  </a:lnTo>
                  <a:cubicBezTo>
                    <a:pt x="1332" y="1077"/>
                    <a:pt x="1329" y="1077"/>
                    <a:pt x="1323" y="1077"/>
                  </a:cubicBezTo>
                  <a:cubicBezTo>
                    <a:pt x="1320" y="1077"/>
                    <a:pt x="1307" y="1134"/>
                    <a:pt x="1298" y="1134"/>
                  </a:cubicBezTo>
                  <a:cubicBezTo>
                    <a:pt x="1296" y="1133"/>
                    <a:pt x="1293" y="1133"/>
                    <a:pt x="1291" y="1133"/>
                  </a:cubicBezTo>
                  <a:cubicBezTo>
                    <a:pt x="1282" y="1133"/>
                    <a:pt x="1276" y="1141"/>
                    <a:pt x="1276" y="1187"/>
                  </a:cubicBezTo>
                  <a:cubicBezTo>
                    <a:pt x="1273" y="1187"/>
                    <a:pt x="1273" y="1187"/>
                    <a:pt x="1273" y="1128"/>
                  </a:cubicBezTo>
                  <a:cubicBezTo>
                    <a:pt x="1276" y="1071"/>
                    <a:pt x="1273" y="1071"/>
                    <a:pt x="1270" y="1068"/>
                  </a:cubicBezTo>
                  <a:cubicBezTo>
                    <a:pt x="1267" y="1109"/>
                    <a:pt x="1263" y="1146"/>
                    <a:pt x="1267" y="1187"/>
                  </a:cubicBezTo>
                  <a:cubicBezTo>
                    <a:pt x="1267" y="1217"/>
                    <a:pt x="1266" y="1232"/>
                    <a:pt x="1264" y="1232"/>
                  </a:cubicBezTo>
                  <a:cubicBezTo>
                    <a:pt x="1263" y="1232"/>
                    <a:pt x="1260" y="1217"/>
                    <a:pt x="1257" y="1187"/>
                  </a:cubicBezTo>
                  <a:cubicBezTo>
                    <a:pt x="1254" y="1155"/>
                    <a:pt x="1249" y="1139"/>
                    <a:pt x="1244" y="1139"/>
                  </a:cubicBezTo>
                  <a:cubicBezTo>
                    <a:pt x="1240" y="1139"/>
                    <a:pt x="1235" y="1153"/>
                    <a:pt x="1232" y="1181"/>
                  </a:cubicBezTo>
                  <a:cubicBezTo>
                    <a:pt x="1229" y="1181"/>
                    <a:pt x="1226" y="1181"/>
                    <a:pt x="1226" y="1121"/>
                  </a:cubicBezTo>
                  <a:cubicBezTo>
                    <a:pt x="1224" y="1087"/>
                    <a:pt x="1221" y="1053"/>
                    <a:pt x="1218" y="1053"/>
                  </a:cubicBezTo>
                  <a:cubicBezTo>
                    <a:pt x="1215" y="1053"/>
                    <a:pt x="1213" y="1071"/>
                    <a:pt x="1210" y="1121"/>
                  </a:cubicBezTo>
                  <a:cubicBezTo>
                    <a:pt x="1207" y="1118"/>
                    <a:pt x="1207" y="1118"/>
                    <a:pt x="1207" y="1062"/>
                  </a:cubicBezTo>
                  <a:cubicBezTo>
                    <a:pt x="1205" y="1027"/>
                    <a:pt x="1204" y="992"/>
                    <a:pt x="1204" y="992"/>
                  </a:cubicBezTo>
                  <a:cubicBezTo>
                    <a:pt x="1203" y="992"/>
                    <a:pt x="1202" y="1010"/>
                    <a:pt x="1201" y="1059"/>
                  </a:cubicBezTo>
                  <a:cubicBezTo>
                    <a:pt x="1198" y="1088"/>
                    <a:pt x="1194" y="1102"/>
                    <a:pt x="1190" y="1102"/>
                  </a:cubicBezTo>
                  <a:cubicBezTo>
                    <a:pt x="1186" y="1102"/>
                    <a:pt x="1182" y="1086"/>
                    <a:pt x="1179" y="1056"/>
                  </a:cubicBezTo>
                  <a:cubicBezTo>
                    <a:pt x="1176" y="1056"/>
                    <a:pt x="1173" y="1056"/>
                    <a:pt x="1173" y="1115"/>
                  </a:cubicBezTo>
                  <a:cubicBezTo>
                    <a:pt x="1173" y="1137"/>
                    <a:pt x="1173" y="1159"/>
                    <a:pt x="1173" y="1175"/>
                  </a:cubicBezTo>
                  <a:cubicBezTo>
                    <a:pt x="1171" y="1115"/>
                    <a:pt x="1170" y="1085"/>
                    <a:pt x="1169" y="1085"/>
                  </a:cubicBezTo>
                  <a:cubicBezTo>
                    <a:pt x="1169" y="1085"/>
                    <a:pt x="1168" y="1114"/>
                    <a:pt x="1166" y="1171"/>
                  </a:cubicBezTo>
                  <a:cubicBezTo>
                    <a:pt x="1166" y="1201"/>
                    <a:pt x="1166" y="1216"/>
                    <a:pt x="1165" y="1216"/>
                  </a:cubicBezTo>
                  <a:cubicBezTo>
                    <a:pt x="1164" y="1216"/>
                    <a:pt x="1163" y="1201"/>
                    <a:pt x="1163" y="1171"/>
                  </a:cubicBezTo>
                  <a:cubicBezTo>
                    <a:pt x="1160" y="1112"/>
                    <a:pt x="1157" y="1112"/>
                    <a:pt x="1157" y="1112"/>
                  </a:cubicBezTo>
                  <a:cubicBezTo>
                    <a:pt x="1154" y="1112"/>
                    <a:pt x="1139" y="1165"/>
                    <a:pt x="1124" y="1165"/>
                  </a:cubicBezTo>
                  <a:cubicBezTo>
                    <a:pt x="1123" y="1165"/>
                    <a:pt x="1123" y="1165"/>
                    <a:pt x="1122" y="1165"/>
                  </a:cubicBezTo>
                  <a:cubicBezTo>
                    <a:pt x="1118" y="1165"/>
                    <a:pt x="1114" y="1164"/>
                    <a:pt x="1110" y="1164"/>
                  </a:cubicBezTo>
                  <a:cubicBezTo>
                    <a:pt x="1094" y="1164"/>
                    <a:pt x="1088" y="1173"/>
                    <a:pt x="1088" y="1222"/>
                  </a:cubicBezTo>
                  <a:cubicBezTo>
                    <a:pt x="1086" y="1251"/>
                    <a:pt x="1086" y="1266"/>
                    <a:pt x="1085" y="1266"/>
                  </a:cubicBezTo>
                  <a:cubicBezTo>
                    <a:pt x="1084" y="1266"/>
                    <a:pt x="1083" y="1250"/>
                    <a:pt x="1082" y="1218"/>
                  </a:cubicBezTo>
                  <a:cubicBezTo>
                    <a:pt x="1079" y="1159"/>
                    <a:pt x="1075" y="1159"/>
                    <a:pt x="1072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3" y="1159"/>
                    <a:pt x="1063" y="1159"/>
                    <a:pt x="1060" y="1159"/>
                  </a:cubicBezTo>
                  <a:cubicBezTo>
                    <a:pt x="1060" y="1129"/>
                    <a:pt x="1059" y="1114"/>
                    <a:pt x="1058" y="1114"/>
                  </a:cubicBezTo>
                  <a:cubicBezTo>
                    <a:pt x="1057" y="1114"/>
                    <a:pt x="1055" y="1128"/>
                    <a:pt x="1053" y="1156"/>
                  </a:cubicBezTo>
                  <a:cubicBezTo>
                    <a:pt x="1052" y="1215"/>
                    <a:pt x="1051" y="1245"/>
                    <a:pt x="1051" y="1245"/>
                  </a:cubicBezTo>
                  <a:cubicBezTo>
                    <a:pt x="1050" y="1245"/>
                    <a:pt x="1050" y="1215"/>
                    <a:pt x="1050" y="1156"/>
                  </a:cubicBezTo>
                  <a:cubicBezTo>
                    <a:pt x="1050" y="1114"/>
                    <a:pt x="1046" y="1072"/>
                    <a:pt x="1044" y="1072"/>
                  </a:cubicBezTo>
                  <a:lnTo>
                    <a:pt x="1044" y="1072"/>
                  </a:lnTo>
                  <a:cubicBezTo>
                    <a:pt x="1043" y="1072"/>
                    <a:pt x="1043" y="1079"/>
                    <a:pt x="1044" y="1096"/>
                  </a:cubicBezTo>
                  <a:cubicBezTo>
                    <a:pt x="1044" y="1156"/>
                    <a:pt x="1038" y="1156"/>
                    <a:pt x="1035" y="1212"/>
                  </a:cubicBezTo>
                  <a:cubicBezTo>
                    <a:pt x="1032" y="1212"/>
                    <a:pt x="1028" y="1212"/>
                    <a:pt x="1028" y="1153"/>
                  </a:cubicBezTo>
                  <a:cubicBezTo>
                    <a:pt x="1027" y="1135"/>
                    <a:pt x="1025" y="1127"/>
                    <a:pt x="1023" y="1127"/>
                  </a:cubicBezTo>
                  <a:cubicBezTo>
                    <a:pt x="1017" y="1127"/>
                    <a:pt x="1009" y="1167"/>
                    <a:pt x="1006" y="1209"/>
                  </a:cubicBezTo>
                  <a:cubicBezTo>
                    <a:pt x="1006" y="1239"/>
                    <a:pt x="1006" y="1254"/>
                    <a:pt x="1005" y="1254"/>
                  </a:cubicBezTo>
                  <a:cubicBezTo>
                    <a:pt x="1004" y="1254"/>
                    <a:pt x="1003" y="1239"/>
                    <a:pt x="1003" y="1209"/>
                  </a:cubicBezTo>
                  <a:cubicBezTo>
                    <a:pt x="1003" y="1150"/>
                    <a:pt x="1000" y="1150"/>
                    <a:pt x="997" y="1150"/>
                  </a:cubicBezTo>
                  <a:cubicBezTo>
                    <a:pt x="996" y="1167"/>
                    <a:pt x="995" y="1174"/>
                    <a:pt x="995" y="1174"/>
                  </a:cubicBezTo>
                  <a:cubicBezTo>
                    <a:pt x="994" y="1174"/>
                    <a:pt x="994" y="1132"/>
                    <a:pt x="994" y="1090"/>
                  </a:cubicBezTo>
                  <a:cubicBezTo>
                    <a:pt x="997" y="1030"/>
                    <a:pt x="994" y="1030"/>
                    <a:pt x="988" y="1030"/>
                  </a:cubicBezTo>
                  <a:cubicBezTo>
                    <a:pt x="985" y="1076"/>
                    <a:pt x="976" y="1085"/>
                    <a:pt x="968" y="1085"/>
                  </a:cubicBezTo>
                  <a:cubicBezTo>
                    <a:pt x="966" y="1085"/>
                    <a:pt x="964" y="1084"/>
                    <a:pt x="963" y="1084"/>
                  </a:cubicBezTo>
                  <a:cubicBezTo>
                    <a:pt x="947" y="1084"/>
                    <a:pt x="944" y="1140"/>
                    <a:pt x="938" y="1259"/>
                  </a:cubicBezTo>
                  <a:lnTo>
                    <a:pt x="934" y="1375"/>
                  </a:lnTo>
                  <a:lnTo>
                    <a:pt x="934" y="1259"/>
                  </a:lnTo>
                  <a:cubicBezTo>
                    <a:pt x="934" y="1200"/>
                    <a:pt x="931" y="1081"/>
                    <a:pt x="931" y="1081"/>
                  </a:cubicBezTo>
                  <a:cubicBezTo>
                    <a:pt x="928" y="1118"/>
                    <a:pt x="928" y="1159"/>
                    <a:pt x="928" y="1200"/>
                  </a:cubicBezTo>
                  <a:cubicBezTo>
                    <a:pt x="928" y="1227"/>
                    <a:pt x="927" y="1242"/>
                    <a:pt x="926" y="1242"/>
                  </a:cubicBezTo>
                  <a:cubicBezTo>
                    <a:pt x="924" y="1242"/>
                    <a:pt x="922" y="1227"/>
                    <a:pt x="919" y="1197"/>
                  </a:cubicBezTo>
                  <a:cubicBezTo>
                    <a:pt x="916" y="1167"/>
                    <a:pt x="913" y="1152"/>
                    <a:pt x="911" y="1152"/>
                  </a:cubicBezTo>
                  <a:cubicBezTo>
                    <a:pt x="909" y="1152"/>
                    <a:pt x="908" y="1167"/>
                    <a:pt x="906" y="1197"/>
                  </a:cubicBezTo>
                  <a:cubicBezTo>
                    <a:pt x="903" y="1193"/>
                    <a:pt x="900" y="1193"/>
                    <a:pt x="897" y="1134"/>
                  </a:cubicBezTo>
                  <a:cubicBezTo>
                    <a:pt x="894" y="1134"/>
                    <a:pt x="894" y="1134"/>
                    <a:pt x="894" y="1193"/>
                  </a:cubicBezTo>
                  <a:cubicBezTo>
                    <a:pt x="894" y="1223"/>
                    <a:pt x="893" y="1238"/>
                    <a:pt x="892" y="1238"/>
                  </a:cubicBezTo>
                  <a:cubicBezTo>
                    <a:pt x="891" y="1238"/>
                    <a:pt x="889" y="1223"/>
                    <a:pt x="887" y="1193"/>
                  </a:cubicBezTo>
                  <a:cubicBezTo>
                    <a:pt x="886" y="1123"/>
                    <a:pt x="881" y="1093"/>
                    <a:pt x="878" y="1093"/>
                  </a:cubicBezTo>
                  <a:cubicBezTo>
                    <a:pt x="876" y="1093"/>
                    <a:pt x="875" y="1107"/>
                    <a:pt x="875" y="1131"/>
                  </a:cubicBezTo>
                  <a:cubicBezTo>
                    <a:pt x="875" y="1190"/>
                    <a:pt x="872" y="1190"/>
                    <a:pt x="869" y="1190"/>
                  </a:cubicBezTo>
                  <a:cubicBezTo>
                    <a:pt x="865" y="1190"/>
                    <a:pt x="862" y="1190"/>
                    <a:pt x="859" y="1247"/>
                  </a:cubicBezTo>
                  <a:lnTo>
                    <a:pt x="853" y="1247"/>
                  </a:lnTo>
                  <a:cubicBezTo>
                    <a:pt x="850" y="1228"/>
                    <a:pt x="853" y="1206"/>
                    <a:pt x="856" y="1187"/>
                  </a:cubicBezTo>
                  <a:lnTo>
                    <a:pt x="853" y="1128"/>
                  </a:lnTo>
                  <a:cubicBezTo>
                    <a:pt x="847" y="1128"/>
                    <a:pt x="844" y="1128"/>
                    <a:pt x="840" y="1187"/>
                  </a:cubicBezTo>
                  <a:cubicBezTo>
                    <a:pt x="839" y="1245"/>
                    <a:pt x="838" y="1274"/>
                    <a:pt x="838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6" y="1102"/>
                    <a:pt x="834" y="1102"/>
                  </a:cubicBezTo>
                  <a:cubicBezTo>
                    <a:pt x="833" y="1102"/>
                    <a:pt x="832" y="1108"/>
                    <a:pt x="831" y="1124"/>
                  </a:cubicBezTo>
                  <a:cubicBezTo>
                    <a:pt x="830" y="1175"/>
                    <a:pt x="828" y="1193"/>
                    <a:pt x="827" y="1193"/>
                  </a:cubicBezTo>
                  <a:cubicBezTo>
                    <a:pt x="826" y="1193"/>
                    <a:pt x="825" y="1159"/>
                    <a:pt x="825" y="1124"/>
                  </a:cubicBezTo>
                  <a:cubicBezTo>
                    <a:pt x="826" y="1065"/>
                    <a:pt x="827" y="1035"/>
                    <a:pt x="826" y="1035"/>
                  </a:cubicBezTo>
                  <a:lnTo>
                    <a:pt x="826" y="1035"/>
                  </a:lnTo>
                  <a:cubicBezTo>
                    <a:pt x="825" y="1035"/>
                    <a:pt x="822" y="1065"/>
                    <a:pt x="815" y="1124"/>
                  </a:cubicBezTo>
                  <a:cubicBezTo>
                    <a:pt x="815" y="1124"/>
                    <a:pt x="815" y="1124"/>
                    <a:pt x="815" y="1124"/>
                  </a:cubicBezTo>
                  <a:cubicBezTo>
                    <a:pt x="809" y="1124"/>
                    <a:pt x="797" y="1178"/>
                    <a:pt x="788" y="1178"/>
                  </a:cubicBezTo>
                  <a:cubicBezTo>
                    <a:pt x="788" y="1178"/>
                    <a:pt x="787" y="1178"/>
                    <a:pt x="787" y="1178"/>
                  </a:cubicBezTo>
                  <a:cubicBezTo>
                    <a:pt x="775" y="1178"/>
                    <a:pt x="768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5" y="1175"/>
                    <a:pt x="761" y="1175"/>
                    <a:pt x="753" y="1175"/>
                  </a:cubicBezTo>
                  <a:cubicBezTo>
                    <a:pt x="750" y="1156"/>
                    <a:pt x="747" y="1148"/>
                    <a:pt x="745" y="1148"/>
                  </a:cubicBezTo>
                  <a:cubicBezTo>
                    <a:pt x="740" y="1148"/>
                    <a:pt x="736" y="1189"/>
                    <a:pt x="734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7" y="1328"/>
                  </a:cubicBezTo>
                  <a:cubicBezTo>
                    <a:pt x="735" y="1328"/>
                    <a:pt x="733" y="1313"/>
                    <a:pt x="731" y="1287"/>
                  </a:cubicBezTo>
                  <a:cubicBezTo>
                    <a:pt x="728" y="1250"/>
                    <a:pt x="728" y="1209"/>
                    <a:pt x="728" y="1171"/>
                  </a:cubicBezTo>
                  <a:cubicBezTo>
                    <a:pt x="731" y="1131"/>
                    <a:pt x="728" y="1090"/>
                    <a:pt x="721" y="1052"/>
                  </a:cubicBezTo>
                  <a:cubicBezTo>
                    <a:pt x="721" y="1052"/>
                    <a:pt x="720" y="1051"/>
                    <a:pt x="720" y="1051"/>
                  </a:cubicBezTo>
                  <a:cubicBezTo>
                    <a:pt x="717" y="1051"/>
                    <a:pt x="716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2" y="1168"/>
                    <a:pt x="709" y="1168"/>
                    <a:pt x="706" y="1225"/>
                  </a:cubicBezTo>
                  <a:cubicBezTo>
                    <a:pt x="706" y="1284"/>
                    <a:pt x="702" y="1284"/>
                    <a:pt x="699" y="1284"/>
                  </a:cubicBezTo>
                  <a:cubicBezTo>
                    <a:pt x="696" y="1225"/>
                    <a:pt x="690" y="1225"/>
                    <a:pt x="690" y="1225"/>
                  </a:cubicBezTo>
                  <a:lnTo>
                    <a:pt x="690" y="1165"/>
                  </a:lnTo>
                  <a:cubicBezTo>
                    <a:pt x="690" y="1106"/>
                    <a:pt x="687" y="1046"/>
                    <a:pt x="687" y="1046"/>
                  </a:cubicBezTo>
                  <a:cubicBezTo>
                    <a:pt x="684" y="1065"/>
                    <a:pt x="684" y="1087"/>
                    <a:pt x="684" y="1106"/>
                  </a:cubicBezTo>
                  <a:cubicBezTo>
                    <a:pt x="684" y="1148"/>
                    <a:pt x="646" y="1154"/>
                    <a:pt x="621" y="1154"/>
                  </a:cubicBezTo>
                  <a:cubicBezTo>
                    <a:pt x="610" y="1154"/>
                    <a:pt x="602" y="1153"/>
                    <a:pt x="599" y="1153"/>
                  </a:cubicBezTo>
                  <a:cubicBezTo>
                    <a:pt x="596" y="1122"/>
                    <a:pt x="592" y="1106"/>
                    <a:pt x="589" y="1106"/>
                  </a:cubicBezTo>
                  <a:cubicBezTo>
                    <a:pt x="586" y="1106"/>
                    <a:pt x="585" y="1121"/>
                    <a:pt x="587" y="1150"/>
                  </a:cubicBezTo>
                  <a:cubicBezTo>
                    <a:pt x="587" y="1203"/>
                    <a:pt x="574" y="1206"/>
                    <a:pt x="557" y="1206"/>
                  </a:cubicBezTo>
                  <a:cubicBezTo>
                    <a:pt x="556" y="1206"/>
                    <a:pt x="554" y="1206"/>
                    <a:pt x="552" y="1206"/>
                  </a:cubicBezTo>
                  <a:cubicBezTo>
                    <a:pt x="547" y="1205"/>
                    <a:pt x="543" y="1205"/>
                    <a:pt x="538" y="1205"/>
                  </a:cubicBezTo>
                  <a:cubicBezTo>
                    <a:pt x="524" y="1205"/>
                    <a:pt x="514" y="1213"/>
                    <a:pt x="514" y="1259"/>
                  </a:cubicBezTo>
                  <a:lnTo>
                    <a:pt x="505" y="1256"/>
                  </a:lnTo>
                  <a:cubicBezTo>
                    <a:pt x="499" y="1256"/>
                    <a:pt x="493" y="1313"/>
                    <a:pt x="490" y="1313"/>
                  </a:cubicBezTo>
                  <a:cubicBezTo>
                    <a:pt x="490" y="1313"/>
                    <a:pt x="489" y="1313"/>
                    <a:pt x="489" y="1312"/>
                  </a:cubicBezTo>
                  <a:cubicBezTo>
                    <a:pt x="488" y="1342"/>
                    <a:pt x="486" y="1357"/>
                    <a:pt x="485" y="1357"/>
                  </a:cubicBezTo>
                  <a:cubicBezTo>
                    <a:pt x="485" y="1357"/>
                    <a:pt x="485" y="1342"/>
                    <a:pt x="486" y="1312"/>
                  </a:cubicBezTo>
                  <a:cubicBezTo>
                    <a:pt x="489" y="1275"/>
                    <a:pt x="489" y="1234"/>
                    <a:pt x="483" y="1193"/>
                  </a:cubicBezTo>
                  <a:cubicBezTo>
                    <a:pt x="477" y="1234"/>
                    <a:pt x="474" y="1272"/>
                    <a:pt x="477" y="1312"/>
                  </a:cubicBezTo>
                  <a:cubicBezTo>
                    <a:pt x="477" y="1372"/>
                    <a:pt x="474" y="1372"/>
                    <a:pt x="474" y="1372"/>
                  </a:cubicBezTo>
                  <a:cubicBezTo>
                    <a:pt x="471" y="1372"/>
                    <a:pt x="471" y="1372"/>
                    <a:pt x="471" y="1312"/>
                  </a:cubicBezTo>
                  <a:cubicBezTo>
                    <a:pt x="474" y="1253"/>
                    <a:pt x="471" y="1193"/>
                    <a:pt x="471" y="1193"/>
                  </a:cubicBezTo>
                  <a:lnTo>
                    <a:pt x="467" y="1193"/>
                  </a:lnTo>
                  <a:cubicBezTo>
                    <a:pt x="467" y="1253"/>
                    <a:pt x="464" y="1253"/>
                    <a:pt x="464" y="1253"/>
                  </a:cubicBezTo>
                  <a:cubicBezTo>
                    <a:pt x="461" y="1250"/>
                    <a:pt x="461" y="1250"/>
                    <a:pt x="464" y="1134"/>
                  </a:cubicBezTo>
                  <a:cubicBezTo>
                    <a:pt x="464" y="1074"/>
                    <a:pt x="464" y="1044"/>
                    <a:pt x="462" y="1044"/>
                  </a:cubicBezTo>
                  <a:cubicBezTo>
                    <a:pt x="461" y="1044"/>
                    <a:pt x="460" y="1073"/>
                    <a:pt x="458" y="1131"/>
                  </a:cubicBezTo>
                  <a:lnTo>
                    <a:pt x="452" y="1190"/>
                  </a:lnTo>
                  <a:cubicBezTo>
                    <a:pt x="451" y="1153"/>
                    <a:pt x="450" y="1139"/>
                    <a:pt x="448" y="1139"/>
                  </a:cubicBezTo>
                  <a:cubicBezTo>
                    <a:pt x="445" y="1139"/>
                    <a:pt x="441" y="1208"/>
                    <a:pt x="439" y="1247"/>
                  </a:cubicBezTo>
                  <a:cubicBezTo>
                    <a:pt x="438" y="1187"/>
                    <a:pt x="436" y="1157"/>
                    <a:pt x="435" y="1157"/>
                  </a:cubicBezTo>
                  <a:cubicBezTo>
                    <a:pt x="433" y="1157"/>
                    <a:pt x="431" y="1187"/>
                    <a:pt x="430" y="1247"/>
                  </a:cubicBezTo>
                  <a:cubicBezTo>
                    <a:pt x="430" y="1276"/>
                    <a:pt x="429" y="1291"/>
                    <a:pt x="428" y="1291"/>
                  </a:cubicBezTo>
                  <a:cubicBezTo>
                    <a:pt x="427" y="1291"/>
                    <a:pt x="425" y="1276"/>
                    <a:pt x="424" y="1247"/>
                  </a:cubicBezTo>
                  <a:cubicBezTo>
                    <a:pt x="420" y="1187"/>
                    <a:pt x="417" y="1184"/>
                    <a:pt x="411" y="1184"/>
                  </a:cubicBezTo>
                  <a:cubicBezTo>
                    <a:pt x="409" y="1230"/>
                    <a:pt x="395" y="1239"/>
                    <a:pt x="377" y="1239"/>
                  </a:cubicBezTo>
                  <a:cubicBezTo>
                    <a:pt x="372" y="1239"/>
                    <a:pt x="367" y="1238"/>
                    <a:pt x="361" y="1237"/>
                  </a:cubicBezTo>
                  <a:cubicBezTo>
                    <a:pt x="355" y="1237"/>
                    <a:pt x="349" y="1236"/>
                    <a:pt x="343" y="1236"/>
                  </a:cubicBezTo>
                  <a:cubicBezTo>
                    <a:pt x="325" y="1236"/>
                    <a:pt x="314" y="1244"/>
                    <a:pt x="314" y="1291"/>
                  </a:cubicBezTo>
                  <a:cubicBezTo>
                    <a:pt x="311" y="1287"/>
                    <a:pt x="311" y="1287"/>
                    <a:pt x="308" y="1228"/>
                  </a:cubicBezTo>
                  <a:cubicBezTo>
                    <a:pt x="308" y="1204"/>
                    <a:pt x="307" y="1190"/>
                    <a:pt x="306" y="1190"/>
                  </a:cubicBezTo>
                  <a:cubicBezTo>
                    <a:pt x="305" y="1190"/>
                    <a:pt x="303" y="1218"/>
                    <a:pt x="301" y="1287"/>
                  </a:cubicBezTo>
                  <a:cubicBezTo>
                    <a:pt x="300" y="1322"/>
                    <a:pt x="299" y="1356"/>
                    <a:pt x="298" y="1356"/>
                  </a:cubicBezTo>
                  <a:cubicBezTo>
                    <a:pt x="298" y="1356"/>
                    <a:pt x="298" y="1338"/>
                    <a:pt x="298" y="1287"/>
                  </a:cubicBezTo>
                  <a:cubicBezTo>
                    <a:pt x="298" y="1228"/>
                    <a:pt x="292" y="1228"/>
                    <a:pt x="279" y="1225"/>
                  </a:cubicBezTo>
                  <a:cubicBezTo>
                    <a:pt x="279" y="1225"/>
                    <a:pt x="278" y="1225"/>
                    <a:pt x="277" y="1225"/>
                  </a:cubicBezTo>
                  <a:cubicBezTo>
                    <a:pt x="268" y="1225"/>
                    <a:pt x="257" y="1227"/>
                    <a:pt x="257" y="1281"/>
                  </a:cubicBezTo>
                  <a:cubicBezTo>
                    <a:pt x="254" y="1311"/>
                    <a:pt x="253" y="1326"/>
                    <a:pt x="252" y="1326"/>
                  </a:cubicBezTo>
                  <a:cubicBezTo>
                    <a:pt x="252" y="1326"/>
                    <a:pt x="253" y="1311"/>
                    <a:pt x="254" y="1281"/>
                  </a:cubicBezTo>
                  <a:cubicBezTo>
                    <a:pt x="256" y="1207"/>
                    <a:pt x="251" y="1156"/>
                    <a:pt x="244" y="1156"/>
                  </a:cubicBezTo>
                  <a:cubicBezTo>
                    <a:pt x="240" y="1156"/>
                    <a:pt x="236" y="1175"/>
                    <a:pt x="232" y="1218"/>
                  </a:cubicBezTo>
                  <a:cubicBezTo>
                    <a:pt x="229" y="1218"/>
                    <a:pt x="226" y="1218"/>
                    <a:pt x="226" y="1159"/>
                  </a:cubicBezTo>
                  <a:cubicBezTo>
                    <a:pt x="223" y="1159"/>
                    <a:pt x="220" y="1159"/>
                    <a:pt x="210" y="1215"/>
                  </a:cubicBezTo>
                  <a:lnTo>
                    <a:pt x="189" y="1212"/>
                  </a:lnTo>
                  <a:cubicBezTo>
                    <a:pt x="182" y="1212"/>
                    <a:pt x="176" y="1269"/>
                    <a:pt x="176" y="1269"/>
                  </a:cubicBezTo>
                  <a:lnTo>
                    <a:pt x="173" y="1269"/>
                  </a:lnTo>
                  <a:cubicBezTo>
                    <a:pt x="173" y="1209"/>
                    <a:pt x="157" y="1209"/>
                    <a:pt x="135" y="1206"/>
                  </a:cubicBezTo>
                  <a:cubicBezTo>
                    <a:pt x="113" y="1203"/>
                    <a:pt x="95" y="1200"/>
                    <a:pt x="91" y="1140"/>
                  </a:cubicBezTo>
                  <a:cubicBezTo>
                    <a:pt x="91" y="1140"/>
                    <a:pt x="88" y="1140"/>
                    <a:pt x="85" y="1197"/>
                  </a:cubicBezTo>
                  <a:cubicBezTo>
                    <a:pt x="83" y="1266"/>
                    <a:pt x="81" y="1295"/>
                    <a:pt x="80" y="1295"/>
                  </a:cubicBezTo>
                  <a:cubicBezTo>
                    <a:pt x="78" y="1295"/>
                    <a:pt x="77" y="1281"/>
                    <a:pt x="76" y="1256"/>
                  </a:cubicBezTo>
                  <a:cubicBezTo>
                    <a:pt x="74" y="1196"/>
                    <a:pt x="70" y="1165"/>
                    <a:pt x="66" y="1165"/>
                  </a:cubicBezTo>
                  <a:cubicBezTo>
                    <a:pt x="62" y="1165"/>
                    <a:pt x="58" y="1194"/>
                    <a:pt x="57" y="1253"/>
                  </a:cubicBezTo>
                  <a:lnTo>
                    <a:pt x="57" y="1193"/>
                  </a:lnTo>
                  <a:cubicBezTo>
                    <a:pt x="56" y="1148"/>
                    <a:pt x="54" y="1128"/>
                    <a:pt x="51" y="1128"/>
                  </a:cubicBezTo>
                  <a:cubicBezTo>
                    <a:pt x="47" y="1128"/>
                    <a:pt x="43" y="1178"/>
                    <a:pt x="41" y="1250"/>
                  </a:cubicBezTo>
                  <a:cubicBezTo>
                    <a:pt x="39" y="1208"/>
                    <a:pt x="37" y="1166"/>
                    <a:pt x="35" y="1166"/>
                  </a:cubicBezTo>
                  <a:cubicBezTo>
                    <a:pt x="34" y="1166"/>
                    <a:pt x="33" y="1173"/>
                    <a:pt x="32" y="1190"/>
                  </a:cubicBezTo>
                  <a:cubicBezTo>
                    <a:pt x="29" y="1190"/>
                    <a:pt x="29" y="1190"/>
                    <a:pt x="29" y="1071"/>
                  </a:cubicBezTo>
                  <a:cubicBezTo>
                    <a:pt x="29" y="1034"/>
                    <a:pt x="29" y="993"/>
                    <a:pt x="26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8" y="2105"/>
                  </a:cubicBezTo>
                  <a:cubicBezTo>
                    <a:pt x="1920" y="2106"/>
                    <a:pt x="1921" y="2106"/>
                    <a:pt x="1921" y="2106"/>
                  </a:cubicBezTo>
                  <a:cubicBezTo>
                    <a:pt x="1925" y="2106"/>
                    <a:pt x="1924" y="2097"/>
                    <a:pt x="1922" y="2049"/>
                  </a:cubicBezTo>
                  <a:lnTo>
                    <a:pt x="1915" y="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53"/>
            <p:cNvSpPr/>
            <p:nvPr/>
          </p:nvSpPr>
          <p:spPr>
            <a:xfrm>
              <a:off x="3454362" y="3386141"/>
              <a:ext cx="56296" cy="44626"/>
            </a:xfrm>
            <a:custGeom>
              <a:avLst/>
              <a:gdLst/>
              <a:ahLst/>
              <a:cxnLst/>
              <a:rect l="l" t="t" r="r" b="b"/>
              <a:pathLst>
                <a:path w="2658" h="2107" extrusionOk="0">
                  <a:moveTo>
                    <a:pt x="1917" y="1"/>
                  </a:moveTo>
                  <a:cubicBezTo>
                    <a:pt x="1915" y="1"/>
                    <a:pt x="1913" y="29"/>
                    <a:pt x="1912" y="97"/>
                  </a:cubicBezTo>
                  <a:cubicBezTo>
                    <a:pt x="1912" y="156"/>
                    <a:pt x="1912" y="156"/>
                    <a:pt x="1915" y="156"/>
                  </a:cubicBezTo>
                  <a:cubicBezTo>
                    <a:pt x="1915" y="156"/>
                    <a:pt x="1918" y="97"/>
                    <a:pt x="1918" y="40"/>
                  </a:cubicBezTo>
                  <a:cubicBezTo>
                    <a:pt x="1918" y="15"/>
                    <a:pt x="1917" y="1"/>
                    <a:pt x="1917" y="1"/>
                  </a:cubicBezTo>
                  <a:close/>
                  <a:moveTo>
                    <a:pt x="2604" y="491"/>
                  </a:moveTo>
                  <a:cubicBezTo>
                    <a:pt x="2601" y="529"/>
                    <a:pt x="2601" y="570"/>
                    <a:pt x="2601" y="607"/>
                  </a:cubicBezTo>
                  <a:lnTo>
                    <a:pt x="2604" y="607"/>
                  </a:lnTo>
                  <a:cubicBezTo>
                    <a:pt x="2604" y="607"/>
                    <a:pt x="2607" y="551"/>
                    <a:pt x="2607" y="491"/>
                  </a:cubicBezTo>
                  <a:close/>
                  <a:moveTo>
                    <a:pt x="763" y="1019"/>
                  </a:moveTo>
                  <a:cubicBezTo>
                    <a:pt x="763" y="1019"/>
                    <a:pt x="763" y="1031"/>
                    <a:pt x="764" y="1050"/>
                  </a:cubicBezTo>
                  <a:lnTo>
                    <a:pt x="764" y="1050"/>
                  </a:lnTo>
                  <a:cubicBezTo>
                    <a:pt x="764" y="1029"/>
                    <a:pt x="764" y="1019"/>
                    <a:pt x="763" y="1019"/>
                  </a:cubicBezTo>
                  <a:close/>
                  <a:moveTo>
                    <a:pt x="764" y="1050"/>
                  </a:moveTo>
                  <a:cubicBezTo>
                    <a:pt x="764" y="1060"/>
                    <a:pt x="765" y="1072"/>
                    <a:pt x="765" y="1086"/>
                  </a:cubicBezTo>
                  <a:lnTo>
                    <a:pt x="765" y="1086"/>
                  </a:lnTo>
                  <a:cubicBezTo>
                    <a:pt x="765" y="1078"/>
                    <a:pt x="765" y="1069"/>
                    <a:pt x="765" y="1059"/>
                  </a:cubicBezTo>
                  <a:cubicBezTo>
                    <a:pt x="765" y="1056"/>
                    <a:pt x="764" y="1053"/>
                    <a:pt x="764" y="1050"/>
                  </a:cubicBezTo>
                  <a:close/>
                  <a:moveTo>
                    <a:pt x="2064" y="1096"/>
                  </a:moveTo>
                  <a:cubicBezTo>
                    <a:pt x="2065" y="1096"/>
                    <a:pt x="2065" y="1103"/>
                    <a:pt x="2065" y="1121"/>
                  </a:cubicBezTo>
                  <a:lnTo>
                    <a:pt x="2065" y="1124"/>
                  </a:lnTo>
                  <a:cubicBezTo>
                    <a:pt x="2065" y="1143"/>
                    <a:pt x="2062" y="1162"/>
                    <a:pt x="2059" y="1181"/>
                  </a:cubicBezTo>
                  <a:lnTo>
                    <a:pt x="2059" y="1121"/>
                  </a:lnTo>
                  <a:cubicBezTo>
                    <a:pt x="2061" y="1121"/>
                    <a:pt x="2063" y="1096"/>
                    <a:pt x="2064" y="1096"/>
                  </a:cubicBezTo>
                  <a:close/>
                  <a:moveTo>
                    <a:pt x="2360" y="1046"/>
                  </a:moveTo>
                  <a:cubicBezTo>
                    <a:pt x="2357" y="1065"/>
                    <a:pt x="2357" y="1084"/>
                    <a:pt x="2354" y="1106"/>
                  </a:cubicBezTo>
                  <a:cubicBezTo>
                    <a:pt x="2354" y="1165"/>
                    <a:pt x="2357" y="1165"/>
                    <a:pt x="2360" y="1165"/>
                  </a:cubicBezTo>
                  <a:cubicBezTo>
                    <a:pt x="2362" y="1183"/>
                    <a:pt x="2363" y="1190"/>
                    <a:pt x="2364" y="1190"/>
                  </a:cubicBezTo>
                  <a:cubicBezTo>
                    <a:pt x="2368" y="1190"/>
                    <a:pt x="2369" y="1148"/>
                    <a:pt x="2369" y="1106"/>
                  </a:cubicBezTo>
                  <a:cubicBezTo>
                    <a:pt x="2369" y="1049"/>
                    <a:pt x="2366" y="1046"/>
                    <a:pt x="2360" y="1046"/>
                  </a:cubicBezTo>
                  <a:close/>
                  <a:moveTo>
                    <a:pt x="733" y="1231"/>
                  </a:moveTo>
                  <a:cubicBezTo>
                    <a:pt x="731" y="1231"/>
                    <a:pt x="731" y="1256"/>
                    <a:pt x="731" y="1256"/>
                  </a:cubicBezTo>
                  <a:cubicBezTo>
                    <a:pt x="732" y="1256"/>
                    <a:pt x="732" y="1250"/>
                    <a:pt x="733" y="1231"/>
                  </a:cubicBezTo>
                  <a:close/>
                  <a:moveTo>
                    <a:pt x="2388" y="1168"/>
                  </a:moveTo>
                  <a:cubicBezTo>
                    <a:pt x="2391" y="1209"/>
                    <a:pt x="2388" y="1247"/>
                    <a:pt x="2379" y="1284"/>
                  </a:cubicBezTo>
                  <a:cubicBezTo>
                    <a:pt x="2375" y="1247"/>
                    <a:pt x="2379" y="1206"/>
                    <a:pt x="2382" y="1168"/>
                  </a:cubicBezTo>
                  <a:close/>
                  <a:moveTo>
                    <a:pt x="1617" y="1178"/>
                  </a:moveTo>
                  <a:lnTo>
                    <a:pt x="1620" y="1237"/>
                  </a:lnTo>
                  <a:lnTo>
                    <a:pt x="1617" y="1297"/>
                  </a:lnTo>
                  <a:lnTo>
                    <a:pt x="1614" y="1297"/>
                  </a:lnTo>
                  <a:cubicBezTo>
                    <a:pt x="1614" y="1256"/>
                    <a:pt x="1614" y="1218"/>
                    <a:pt x="1617" y="1178"/>
                  </a:cubicBezTo>
                  <a:close/>
                  <a:moveTo>
                    <a:pt x="1894" y="1249"/>
                  </a:moveTo>
                  <a:cubicBezTo>
                    <a:pt x="1895" y="1249"/>
                    <a:pt x="1897" y="1276"/>
                    <a:pt x="1899" y="1278"/>
                  </a:cubicBezTo>
                  <a:cubicBezTo>
                    <a:pt x="1902" y="1326"/>
                    <a:pt x="1902" y="1335"/>
                    <a:pt x="1899" y="1335"/>
                  </a:cubicBezTo>
                  <a:cubicBezTo>
                    <a:pt x="1898" y="1335"/>
                    <a:pt x="1897" y="1335"/>
                    <a:pt x="1896" y="1334"/>
                  </a:cubicBezTo>
                  <a:cubicBezTo>
                    <a:pt x="1893" y="1316"/>
                    <a:pt x="1893" y="1297"/>
                    <a:pt x="1893" y="1275"/>
                  </a:cubicBezTo>
                  <a:cubicBezTo>
                    <a:pt x="1893" y="1255"/>
                    <a:pt x="1893" y="1249"/>
                    <a:pt x="1894" y="1249"/>
                  </a:cubicBezTo>
                  <a:close/>
                  <a:moveTo>
                    <a:pt x="1542" y="1168"/>
                  </a:moveTo>
                  <a:cubicBezTo>
                    <a:pt x="1545" y="1168"/>
                    <a:pt x="1542" y="1284"/>
                    <a:pt x="1542" y="1344"/>
                  </a:cubicBezTo>
                  <a:cubicBezTo>
                    <a:pt x="1539" y="1344"/>
                    <a:pt x="1539" y="1344"/>
                    <a:pt x="1539" y="1284"/>
                  </a:cubicBezTo>
                  <a:cubicBezTo>
                    <a:pt x="1539" y="1225"/>
                    <a:pt x="1542" y="1168"/>
                    <a:pt x="1542" y="1168"/>
                  </a:cubicBezTo>
                  <a:close/>
                  <a:moveTo>
                    <a:pt x="1952" y="1225"/>
                  </a:moveTo>
                  <a:cubicBezTo>
                    <a:pt x="1956" y="1244"/>
                    <a:pt x="1959" y="1265"/>
                    <a:pt x="1959" y="1284"/>
                  </a:cubicBezTo>
                  <a:cubicBezTo>
                    <a:pt x="1959" y="1344"/>
                    <a:pt x="1956" y="1344"/>
                    <a:pt x="1956" y="1344"/>
                  </a:cubicBezTo>
                  <a:cubicBezTo>
                    <a:pt x="1952" y="1344"/>
                    <a:pt x="1949" y="1344"/>
                    <a:pt x="1949" y="1284"/>
                  </a:cubicBezTo>
                  <a:cubicBezTo>
                    <a:pt x="1949" y="1265"/>
                    <a:pt x="1949" y="1244"/>
                    <a:pt x="1952" y="1225"/>
                  </a:cubicBezTo>
                  <a:close/>
                  <a:moveTo>
                    <a:pt x="724" y="1287"/>
                  </a:moveTo>
                  <a:lnTo>
                    <a:pt x="727" y="1347"/>
                  </a:lnTo>
                  <a:lnTo>
                    <a:pt x="724" y="1347"/>
                  </a:lnTo>
                  <a:cubicBezTo>
                    <a:pt x="721" y="1347"/>
                    <a:pt x="721" y="1347"/>
                    <a:pt x="721" y="1287"/>
                  </a:cubicBezTo>
                  <a:close/>
                  <a:moveTo>
                    <a:pt x="1805" y="1322"/>
                  </a:moveTo>
                  <a:cubicBezTo>
                    <a:pt x="1805" y="1342"/>
                    <a:pt x="1805" y="1348"/>
                    <a:pt x="1804" y="1348"/>
                  </a:cubicBezTo>
                  <a:cubicBezTo>
                    <a:pt x="1804" y="1348"/>
                    <a:pt x="1803" y="1322"/>
                    <a:pt x="1805" y="1322"/>
                  </a:cubicBezTo>
                  <a:close/>
                  <a:moveTo>
                    <a:pt x="752" y="1291"/>
                  </a:moveTo>
                  <a:lnTo>
                    <a:pt x="755" y="1294"/>
                  </a:lnTo>
                  <a:lnTo>
                    <a:pt x="758" y="1353"/>
                  </a:lnTo>
                  <a:lnTo>
                    <a:pt x="755" y="1350"/>
                  </a:lnTo>
                  <a:cubicBezTo>
                    <a:pt x="752" y="1350"/>
                    <a:pt x="752" y="1350"/>
                    <a:pt x="752" y="1291"/>
                  </a:cubicBezTo>
                  <a:close/>
                  <a:moveTo>
                    <a:pt x="1235" y="1240"/>
                  </a:moveTo>
                  <a:cubicBezTo>
                    <a:pt x="1238" y="1281"/>
                    <a:pt x="1235" y="1322"/>
                    <a:pt x="1232" y="1359"/>
                  </a:cubicBezTo>
                  <a:cubicBezTo>
                    <a:pt x="1225" y="1359"/>
                    <a:pt x="1225" y="1359"/>
                    <a:pt x="1225" y="1300"/>
                  </a:cubicBezTo>
                  <a:cubicBezTo>
                    <a:pt x="1225" y="1240"/>
                    <a:pt x="1232" y="1240"/>
                    <a:pt x="1235" y="1240"/>
                  </a:cubicBezTo>
                  <a:close/>
                  <a:moveTo>
                    <a:pt x="2128" y="1250"/>
                  </a:moveTo>
                  <a:cubicBezTo>
                    <a:pt x="2128" y="1309"/>
                    <a:pt x="2125" y="1369"/>
                    <a:pt x="2125" y="1369"/>
                  </a:cubicBezTo>
                  <a:lnTo>
                    <a:pt x="2122" y="1366"/>
                  </a:lnTo>
                  <a:cubicBezTo>
                    <a:pt x="2118" y="1328"/>
                    <a:pt x="2118" y="1287"/>
                    <a:pt x="2125" y="1250"/>
                  </a:cubicBezTo>
                  <a:close/>
                  <a:moveTo>
                    <a:pt x="1448" y="1272"/>
                  </a:moveTo>
                  <a:lnTo>
                    <a:pt x="1451" y="1331"/>
                  </a:lnTo>
                  <a:lnTo>
                    <a:pt x="1448" y="1391"/>
                  </a:lnTo>
                  <a:lnTo>
                    <a:pt x="1445" y="1391"/>
                  </a:lnTo>
                  <a:cubicBezTo>
                    <a:pt x="1445" y="1350"/>
                    <a:pt x="1445" y="1312"/>
                    <a:pt x="1448" y="1272"/>
                  </a:cubicBezTo>
                  <a:close/>
                  <a:moveTo>
                    <a:pt x="776" y="1296"/>
                  </a:moveTo>
                  <a:cubicBezTo>
                    <a:pt x="776" y="1296"/>
                    <a:pt x="777" y="1296"/>
                    <a:pt x="777" y="1297"/>
                  </a:cubicBezTo>
                  <a:cubicBezTo>
                    <a:pt x="783" y="1297"/>
                    <a:pt x="783" y="1297"/>
                    <a:pt x="780" y="1356"/>
                  </a:cubicBezTo>
                  <a:cubicBezTo>
                    <a:pt x="779" y="1384"/>
                    <a:pt x="777" y="1398"/>
                    <a:pt x="776" y="1398"/>
                  </a:cubicBezTo>
                  <a:cubicBezTo>
                    <a:pt x="775" y="1398"/>
                    <a:pt x="774" y="1383"/>
                    <a:pt x="774" y="1353"/>
                  </a:cubicBezTo>
                  <a:cubicBezTo>
                    <a:pt x="774" y="1305"/>
                    <a:pt x="774" y="1296"/>
                    <a:pt x="776" y="1296"/>
                  </a:cubicBezTo>
                  <a:close/>
                  <a:moveTo>
                    <a:pt x="1103" y="1281"/>
                  </a:moveTo>
                  <a:lnTo>
                    <a:pt x="1106" y="1284"/>
                  </a:lnTo>
                  <a:cubicBezTo>
                    <a:pt x="1106" y="1341"/>
                    <a:pt x="1103" y="1400"/>
                    <a:pt x="1103" y="1400"/>
                  </a:cubicBezTo>
                  <a:lnTo>
                    <a:pt x="1100" y="1400"/>
                  </a:lnTo>
                  <a:cubicBezTo>
                    <a:pt x="1097" y="1359"/>
                    <a:pt x="1100" y="1322"/>
                    <a:pt x="1103" y="1281"/>
                  </a:cubicBezTo>
                  <a:close/>
                  <a:moveTo>
                    <a:pt x="1821" y="1325"/>
                  </a:moveTo>
                  <a:lnTo>
                    <a:pt x="1824" y="1385"/>
                  </a:lnTo>
                  <a:lnTo>
                    <a:pt x="1821" y="1444"/>
                  </a:lnTo>
                  <a:lnTo>
                    <a:pt x="1818" y="1444"/>
                  </a:lnTo>
                  <a:cubicBezTo>
                    <a:pt x="1815" y="1403"/>
                    <a:pt x="1818" y="1363"/>
                    <a:pt x="1821" y="1325"/>
                  </a:cubicBezTo>
                  <a:close/>
                  <a:moveTo>
                    <a:pt x="693" y="1344"/>
                  </a:moveTo>
                  <a:cubicBezTo>
                    <a:pt x="693" y="1344"/>
                    <a:pt x="696" y="1403"/>
                    <a:pt x="696" y="1460"/>
                  </a:cubicBezTo>
                  <a:lnTo>
                    <a:pt x="693" y="1460"/>
                  </a:lnTo>
                  <a:cubicBezTo>
                    <a:pt x="689" y="1441"/>
                    <a:pt x="689" y="1422"/>
                    <a:pt x="689" y="1400"/>
                  </a:cubicBezTo>
                  <a:cubicBezTo>
                    <a:pt x="689" y="1381"/>
                    <a:pt x="689" y="1363"/>
                    <a:pt x="693" y="1344"/>
                  </a:cubicBezTo>
                  <a:close/>
                  <a:moveTo>
                    <a:pt x="2222" y="1203"/>
                  </a:moveTo>
                  <a:lnTo>
                    <a:pt x="2228" y="1206"/>
                  </a:lnTo>
                  <a:cubicBezTo>
                    <a:pt x="2228" y="1206"/>
                    <a:pt x="2225" y="1262"/>
                    <a:pt x="2222" y="1322"/>
                  </a:cubicBezTo>
                  <a:cubicBezTo>
                    <a:pt x="2218" y="1419"/>
                    <a:pt x="2217" y="1462"/>
                    <a:pt x="2216" y="1462"/>
                  </a:cubicBezTo>
                  <a:cubicBezTo>
                    <a:pt x="2216" y="1462"/>
                    <a:pt x="2216" y="1433"/>
                    <a:pt x="2216" y="1381"/>
                  </a:cubicBezTo>
                  <a:cubicBezTo>
                    <a:pt x="2213" y="1322"/>
                    <a:pt x="2216" y="1262"/>
                    <a:pt x="2222" y="1203"/>
                  </a:cubicBezTo>
                  <a:close/>
                  <a:moveTo>
                    <a:pt x="570" y="1299"/>
                  </a:moveTo>
                  <a:cubicBezTo>
                    <a:pt x="570" y="1299"/>
                    <a:pt x="570" y="1305"/>
                    <a:pt x="570" y="1325"/>
                  </a:cubicBezTo>
                  <a:lnTo>
                    <a:pt x="570" y="1385"/>
                  </a:lnTo>
                  <a:cubicBezTo>
                    <a:pt x="568" y="1427"/>
                    <a:pt x="566" y="1467"/>
                    <a:pt x="565" y="1467"/>
                  </a:cubicBezTo>
                  <a:cubicBezTo>
                    <a:pt x="564" y="1467"/>
                    <a:pt x="564" y="1461"/>
                    <a:pt x="564" y="1444"/>
                  </a:cubicBezTo>
                  <a:cubicBezTo>
                    <a:pt x="564" y="1444"/>
                    <a:pt x="564" y="1385"/>
                    <a:pt x="567" y="1325"/>
                  </a:cubicBezTo>
                  <a:cubicBezTo>
                    <a:pt x="567" y="1325"/>
                    <a:pt x="569" y="1299"/>
                    <a:pt x="570" y="1299"/>
                  </a:cubicBezTo>
                  <a:close/>
                  <a:moveTo>
                    <a:pt x="1843" y="1328"/>
                  </a:moveTo>
                  <a:cubicBezTo>
                    <a:pt x="1843" y="1328"/>
                    <a:pt x="1846" y="1388"/>
                    <a:pt x="1846" y="1447"/>
                  </a:cubicBezTo>
                  <a:cubicBezTo>
                    <a:pt x="1846" y="1472"/>
                    <a:pt x="1845" y="1486"/>
                    <a:pt x="1844" y="1486"/>
                  </a:cubicBezTo>
                  <a:cubicBezTo>
                    <a:pt x="1843" y="1486"/>
                    <a:pt x="1841" y="1457"/>
                    <a:pt x="1840" y="1388"/>
                  </a:cubicBezTo>
                  <a:cubicBezTo>
                    <a:pt x="1840" y="1328"/>
                    <a:pt x="1840" y="1328"/>
                    <a:pt x="1843" y="1328"/>
                  </a:cubicBezTo>
                  <a:close/>
                  <a:moveTo>
                    <a:pt x="2557" y="1253"/>
                  </a:moveTo>
                  <a:cubicBezTo>
                    <a:pt x="2563" y="1291"/>
                    <a:pt x="2567" y="1331"/>
                    <a:pt x="2563" y="1372"/>
                  </a:cubicBezTo>
                  <a:cubicBezTo>
                    <a:pt x="2567" y="1488"/>
                    <a:pt x="2567" y="1488"/>
                    <a:pt x="2560" y="1488"/>
                  </a:cubicBezTo>
                  <a:cubicBezTo>
                    <a:pt x="2557" y="1488"/>
                    <a:pt x="2554" y="1488"/>
                    <a:pt x="2554" y="1428"/>
                  </a:cubicBezTo>
                  <a:lnTo>
                    <a:pt x="2557" y="1428"/>
                  </a:lnTo>
                  <a:cubicBezTo>
                    <a:pt x="2557" y="1446"/>
                    <a:pt x="2557" y="1453"/>
                    <a:pt x="2558" y="1453"/>
                  </a:cubicBezTo>
                  <a:cubicBezTo>
                    <a:pt x="2559" y="1453"/>
                    <a:pt x="2559" y="1411"/>
                    <a:pt x="2557" y="1369"/>
                  </a:cubicBezTo>
                  <a:lnTo>
                    <a:pt x="2557" y="1253"/>
                  </a:lnTo>
                  <a:close/>
                  <a:moveTo>
                    <a:pt x="2598" y="1375"/>
                  </a:moveTo>
                  <a:lnTo>
                    <a:pt x="2601" y="1435"/>
                  </a:lnTo>
                  <a:cubicBezTo>
                    <a:pt x="2601" y="1494"/>
                    <a:pt x="2598" y="1494"/>
                    <a:pt x="2595" y="1494"/>
                  </a:cubicBezTo>
                  <a:cubicBezTo>
                    <a:pt x="2592" y="1491"/>
                    <a:pt x="2592" y="1494"/>
                    <a:pt x="2592" y="1435"/>
                  </a:cubicBezTo>
                  <a:cubicBezTo>
                    <a:pt x="2592" y="1413"/>
                    <a:pt x="2595" y="1394"/>
                    <a:pt x="2598" y="1375"/>
                  </a:cubicBezTo>
                  <a:close/>
                  <a:moveTo>
                    <a:pt x="2009" y="1469"/>
                  </a:moveTo>
                  <a:lnTo>
                    <a:pt x="2012" y="1529"/>
                  </a:lnTo>
                  <a:lnTo>
                    <a:pt x="2009" y="1529"/>
                  </a:lnTo>
                  <a:cubicBezTo>
                    <a:pt x="2006" y="1529"/>
                    <a:pt x="2006" y="1529"/>
                    <a:pt x="2006" y="1469"/>
                  </a:cubicBezTo>
                  <a:close/>
                  <a:moveTo>
                    <a:pt x="2034" y="1413"/>
                  </a:moveTo>
                  <a:lnTo>
                    <a:pt x="2040" y="1416"/>
                  </a:lnTo>
                  <a:cubicBezTo>
                    <a:pt x="2040" y="1454"/>
                    <a:pt x="2040" y="1494"/>
                    <a:pt x="2037" y="1532"/>
                  </a:cubicBezTo>
                  <a:cubicBezTo>
                    <a:pt x="2036" y="1548"/>
                    <a:pt x="2035" y="1555"/>
                    <a:pt x="2035" y="1555"/>
                  </a:cubicBezTo>
                  <a:cubicBezTo>
                    <a:pt x="2033" y="1555"/>
                    <a:pt x="2032" y="1500"/>
                    <a:pt x="2034" y="1413"/>
                  </a:cubicBezTo>
                  <a:close/>
                  <a:moveTo>
                    <a:pt x="2234" y="1441"/>
                  </a:moveTo>
                  <a:lnTo>
                    <a:pt x="2238" y="1501"/>
                  </a:lnTo>
                  <a:cubicBezTo>
                    <a:pt x="2238" y="1560"/>
                    <a:pt x="2234" y="1560"/>
                    <a:pt x="2231" y="1560"/>
                  </a:cubicBezTo>
                  <a:lnTo>
                    <a:pt x="2231" y="1501"/>
                  </a:lnTo>
                  <a:lnTo>
                    <a:pt x="2234" y="1441"/>
                  </a:lnTo>
                  <a:close/>
                  <a:moveTo>
                    <a:pt x="2153" y="1432"/>
                  </a:moveTo>
                  <a:cubicBezTo>
                    <a:pt x="2156" y="1432"/>
                    <a:pt x="2153" y="1491"/>
                    <a:pt x="2150" y="1607"/>
                  </a:cubicBezTo>
                  <a:cubicBezTo>
                    <a:pt x="2147" y="1632"/>
                    <a:pt x="2146" y="1646"/>
                    <a:pt x="2145" y="1646"/>
                  </a:cubicBezTo>
                  <a:cubicBezTo>
                    <a:pt x="2144" y="1646"/>
                    <a:pt x="2145" y="1617"/>
                    <a:pt x="2147" y="1548"/>
                  </a:cubicBezTo>
                  <a:cubicBezTo>
                    <a:pt x="2150" y="1488"/>
                    <a:pt x="2153" y="1432"/>
                    <a:pt x="2153" y="1432"/>
                  </a:cubicBezTo>
                  <a:close/>
                  <a:moveTo>
                    <a:pt x="2454" y="1353"/>
                  </a:moveTo>
                  <a:lnTo>
                    <a:pt x="2454" y="1472"/>
                  </a:lnTo>
                  <a:cubicBezTo>
                    <a:pt x="2451" y="1532"/>
                    <a:pt x="2451" y="1588"/>
                    <a:pt x="2451" y="1648"/>
                  </a:cubicBezTo>
                  <a:cubicBezTo>
                    <a:pt x="2449" y="1628"/>
                    <a:pt x="2446" y="1609"/>
                    <a:pt x="2441" y="1588"/>
                  </a:cubicBezTo>
                  <a:lnTo>
                    <a:pt x="2432" y="1588"/>
                  </a:lnTo>
                  <a:lnTo>
                    <a:pt x="2441" y="1529"/>
                  </a:lnTo>
                  <a:cubicBezTo>
                    <a:pt x="2451" y="1491"/>
                    <a:pt x="2454" y="1450"/>
                    <a:pt x="2451" y="1413"/>
                  </a:cubicBezTo>
                  <a:cubicBezTo>
                    <a:pt x="2451" y="1394"/>
                    <a:pt x="2451" y="1372"/>
                    <a:pt x="2454" y="1353"/>
                  </a:cubicBezTo>
                  <a:close/>
                  <a:moveTo>
                    <a:pt x="464" y="1488"/>
                  </a:moveTo>
                  <a:cubicBezTo>
                    <a:pt x="467" y="1548"/>
                    <a:pt x="467" y="1607"/>
                    <a:pt x="461" y="1663"/>
                  </a:cubicBezTo>
                  <a:cubicBezTo>
                    <a:pt x="458" y="1663"/>
                    <a:pt x="458" y="1663"/>
                    <a:pt x="458" y="1604"/>
                  </a:cubicBezTo>
                  <a:cubicBezTo>
                    <a:pt x="458" y="1566"/>
                    <a:pt x="458" y="1526"/>
                    <a:pt x="464" y="1488"/>
                  </a:cubicBezTo>
                  <a:close/>
                  <a:moveTo>
                    <a:pt x="1974" y="1582"/>
                  </a:moveTo>
                  <a:cubicBezTo>
                    <a:pt x="1971" y="1601"/>
                    <a:pt x="1971" y="1623"/>
                    <a:pt x="1971" y="1642"/>
                  </a:cubicBezTo>
                  <a:cubicBezTo>
                    <a:pt x="1971" y="1660"/>
                    <a:pt x="1971" y="1682"/>
                    <a:pt x="1974" y="1701"/>
                  </a:cubicBezTo>
                  <a:lnTo>
                    <a:pt x="1977" y="1701"/>
                  </a:lnTo>
                  <a:cubicBezTo>
                    <a:pt x="1977" y="1642"/>
                    <a:pt x="1974" y="1582"/>
                    <a:pt x="1974" y="1582"/>
                  </a:cubicBezTo>
                  <a:close/>
                  <a:moveTo>
                    <a:pt x="28" y="1455"/>
                  </a:moveTo>
                  <a:cubicBezTo>
                    <a:pt x="28" y="1455"/>
                    <a:pt x="28" y="1485"/>
                    <a:pt x="28" y="1544"/>
                  </a:cubicBezTo>
                  <a:cubicBezTo>
                    <a:pt x="28" y="1582"/>
                    <a:pt x="28" y="1623"/>
                    <a:pt x="25" y="1660"/>
                  </a:cubicBezTo>
                  <a:cubicBezTo>
                    <a:pt x="23" y="1695"/>
                    <a:pt x="22" y="1710"/>
                    <a:pt x="21" y="1710"/>
                  </a:cubicBezTo>
                  <a:cubicBezTo>
                    <a:pt x="19" y="1710"/>
                    <a:pt x="21" y="1626"/>
                    <a:pt x="25" y="1544"/>
                  </a:cubicBezTo>
                  <a:cubicBezTo>
                    <a:pt x="27" y="1485"/>
                    <a:pt x="27" y="1455"/>
                    <a:pt x="28" y="1455"/>
                  </a:cubicBezTo>
                  <a:close/>
                  <a:moveTo>
                    <a:pt x="840" y="1601"/>
                  </a:moveTo>
                  <a:lnTo>
                    <a:pt x="843" y="1660"/>
                  </a:lnTo>
                  <a:cubicBezTo>
                    <a:pt x="843" y="1714"/>
                    <a:pt x="840" y="1717"/>
                    <a:pt x="840" y="1717"/>
                  </a:cubicBezTo>
                  <a:cubicBezTo>
                    <a:pt x="840" y="1717"/>
                    <a:pt x="840" y="1717"/>
                    <a:pt x="840" y="1717"/>
                  </a:cubicBezTo>
                  <a:cubicBezTo>
                    <a:pt x="837" y="1717"/>
                    <a:pt x="837" y="1717"/>
                    <a:pt x="837" y="1657"/>
                  </a:cubicBezTo>
                  <a:cubicBezTo>
                    <a:pt x="837" y="1638"/>
                    <a:pt x="837" y="1620"/>
                    <a:pt x="840" y="1601"/>
                  </a:cubicBezTo>
                  <a:close/>
                  <a:moveTo>
                    <a:pt x="1492" y="1632"/>
                  </a:moveTo>
                  <a:cubicBezTo>
                    <a:pt x="1492" y="1692"/>
                    <a:pt x="1489" y="1751"/>
                    <a:pt x="1489" y="1751"/>
                  </a:cubicBezTo>
                  <a:lnTo>
                    <a:pt x="1485" y="1751"/>
                  </a:lnTo>
                  <a:cubicBezTo>
                    <a:pt x="1485" y="1710"/>
                    <a:pt x="1485" y="1673"/>
                    <a:pt x="1489" y="1632"/>
                  </a:cubicBezTo>
                  <a:close/>
                  <a:moveTo>
                    <a:pt x="802" y="1654"/>
                  </a:moveTo>
                  <a:lnTo>
                    <a:pt x="805" y="1714"/>
                  </a:lnTo>
                  <a:lnTo>
                    <a:pt x="802" y="1773"/>
                  </a:lnTo>
                  <a:lnTo>
                    <a:pt x="799" y="1770"/>
                  </a:lnTo>
                  <a:cubicBezTo>
                    <a:pt x="796" y="1732"/>
                    <a:pt x="799" y="1692"/>
                    <a:pt x="802" y="1654"/>
                  </a:cubicBezTo>
                  <a:close/>
                  <a:moveTo>
                    <a:pt x="2548" y="1723"/>
                  </a:moveTo>
                  <a:cubicBezTo>
                    <a:pt x="2548" y="1783"/>
                    <a:pt x="2548" y="1783"/>
                    <a:pt x="2551" y="1783"/>
                  </a:cubicBezTo>
                  <a:lnTo>
                    <a:pt x="2554" y="1783"/>
                  </a:lnTo>
                  <a:lnTo>
                    <a:pt x="2551" y="1723"/>
                  </a:lnTo>
                  <a:close/>
                  <a:moveTo>
                    <a:pt x="25" y="952"/>
                  </a:moveTo>
                  <a:cubicBezTo>
                    <a:pt x="19" y="993"/>
                    <a:pt x="19" y="1030"/>
                    <a:pt x="22" y="1071"/>
                  </a:cubicBezTo>
                  <a:lnTo>
                    <a:pt x="16" y="1071"/>
                  </a:lnTo>
                  <a:cubicBezTo>
                    <a:pt x="16" y="1071"/>
                    <a:pt x="16" y="1071"/>
                    <a:pt x="16" y="1071"/>
                  </a:cubicBezTo>
                  <a:cubicBezTo>
                    <a:pt x="15" y="1071"/>
                    <a:pt x="13" y="1074"/>
                    <a:pt x="13" y="1128"/>
                  </a:cubicBezTo>
                  <a:cubicBezTo>
                    <a:pt x="13" y="1187"/>
                    <a:pt x="9" y="1187"/>
                    <a:pt x="6" y="1187"/>
                  </a:cubicBezTo>
                  <a:cubicBezTo>
                    <a:pt x="6" y="1170"/>
                    <a:pt x="6" y="1162"/>
                    <a:pt x="6" y="1162"/>
                  </a:cubicBezTo>
                  <a:lnTo>
                    <a:pt x="6" y="1162"/>
                  </a:lnTo>
                  <a:cubicBezTo>
                    <a:pt x="5" y="1162"/>
                    <a:pt x="4" y="1205"/>
                    <a:pt x="6" y="1247"/>
                  </a:cubicBezTo>
                  <a:cubicBezTo>
                    <a:pt x="6" y="1284"/>
                    <a:pt x="6" y="1325"/>
                    <a:pt x="3" y="1363"/>
                  </a:cubicBezTo>
                  <a:lnTo>
                    <a:pt x="3" y="1482"/>
                  </a:lnTo>
                  <a:cubicBezTo>
                    <a:pt x="0" y="1560"/>
                    <a:pt x="3" y="1638"/>
                    <a:pt x="6" y="1720"/>
                  </a:cubicBezTo>
                  <a:cubicBezTo>
                    <a:pt x="14" y="1755"/>
                    <a:pt x="20" y="1789"/>
                    <a:pt x="24" y="1789"/>
                  </a:cubicBezTo>
                  <a:cubicBezTo>
                    <a:pt x="27" y="1789"/>
                    <a:pt x="28" y="1771"/>
                    <a:pt x="28" y="1723"/>
                  </a:cubicBezTo>
                  <a:cubicBezTo>
                    <a:pt x="31" y="1701"/>
                    <a:pt x="31" y="1682"/>
                    <a:pt x="35" y="1663"/>
                  </a:cubicBezTo>
                  <a:cubicBezTo>
                    <a:pt x="41" y="1682"/>
                    <a:pt x="41" y="1704"/>
                    <a:pt x="41" y="1723"/>
                  </a:cubicBezTo>
                  <a:cubicBezTo>
                    <a:pt x="41" y="1783"/>
                    <a:pt x="53" y="1786"/>
                    <a:pt x="69" y="1786"/>
                  </a:cubicBezTo>
                  <a:cubicBezTo>
                    <a:pt x="88" y="1789"/>
                    <a:pt x="97" y="1792"/>
                    <a:pt x="100" y="1852"/>
                  </a:cubicBezTo>
                  <a:cubicBezTo>
                    <a:pt x="103" y="1911"/>
                    <a:pt x="107" y="1911"/>
                    <a:pt x="107" y="1911"/>
                  </a:cubicBezTo>
                  <a:cubicBezTo>
                    <a:pt x="107" y="1865"/>
                    <a:pt x="118" y="1856"/>
                    <a:pt x="133" y="1856"/>
                  </a:cubicBezTo>
                  <a:cubicBezTo>
                    <a:pt x="138" y="1856"/>
                    <a:pt x="142" y="1857"/>
                    <a:pt x="147" y="1858"/>
                  </a:cubicBezTo>
                  <a:cubicBezTo>
                    <a:pt x="152" y="1858"/>
                    <a:pt x="157" y="1859"/>
                    <a:pt x="162" y="1859"/>
                  </a:cubicBezTo>
                  <a:cubicBezTo>
                    <a:pt x="178" y="1859"/>
                    <a:pt x="191" y="1851"/>
                    <a:pt x="191" y="1804"/>
                  </a:cubicBezTo>
                  <a:lnTo>
                    <a:pt x="197" y="1804"/>
                  </a:lnTo>
                  <a:cubicBezTo>
                    <a:pt x="197" y="1864"/>
                    <a:pt x="204" y="1864"/>
                    <a:pt x="210" y="1867"/>
                  </a:cubicBezTo>
                  <a:cubicBezTo>
                    <a:pt x="216" y="1808"/>
                    <a:pt x="223" y="1808"/>
                    <a:pt x="223" y="1808"/>
                  </a:cubicBezTo>
                  <a:cubicBezTo>
                    <a:pt x="223" y="1867"/>
                    <a:pt x="226" y="1867"/>
                    <a:pt x="232" y="1870"/>
                  </a:cubicBezTo>
                  <a:cubicBezTo>
                    <a:pt x="238" y="1870"/>
                    <a:pt x="241" y="1870"/>
                    <a:pt x="241" y="1811"/>
                  </a:cubicBezTo>
                  <a:cubicBezTo>
                    <a:pt x="244" y="1811"/>
                    <a:pt x="266" y="1814"/>
                    <a:pt x="276" y="1873"/>
                  </a:cubicBezTo>
                  <a:cubicBezTo>
                    <a:pt x="277" y="1891"/>
                    <a:pt x="278" y="1899"/>
                    <a:pt x="279" y="1899"/>
                  </a:cubicBezTo>
                  <a:cubicBezTo>
                    <a:pt x="281" y="1899"/>
                    <a:pt x="283" y="1859"/>
                    <a:pt x="285" y="1817"/>
                  </a:cubicBezTo>
                  <a:cubicBezTo>
                    <a:pt x="285" y="1779"/>
                    <a:pt x="285" y="1739"/>
                    <a:pt x="291" y="1701"/>
                  </a:cubicBezTo>
                  <a:lnTo>
                    <a:pt x="291" y="1817"/>
                  </a:lnTo>
                  <a:cubicBezTo>
                    <a:pt x="288" y="1877"/>
                    <a:pt x="288" y="1877"/>
                    <a:pt x="295" y="1877"/>
                  </a:cubicBezTo>
                  <a:lnTo>
                    <a:pt x="301" y="1880"/>
                  </a:lnTo>
                  <a:cubicBezTo>
                    <a:pt x="301" y="1831"/>
                    <a:pt x="311" y="1822"/>
                    <a:pt x="327" y="1822"/>
                  </a:cubicBezTo>
                  <a:cubicBezTo>
                    <a:pt x="331" y="1822"/>
                    <a:pt x="334" y="1823"/>
                    <a:pt x="338" y="1823"/>
                  </a:cubicBezTo>
                  <a:cubicBezTo>
                    <a:pt x="345" y="1825"/>
                    <a:pt x="351" y="1826"/>
                    <a:pt x="356" y="1826"/>
                  </a:cubicBezTo>
                  <a:cubicBezTo>
                    <a:pt x="371" y="1826"/>
                    <a:pt x="376" y="1815"/>
                    <a:pt x="376" y="1770"/>
                  </a:cubicBezTo>
                  <a:cubicBezTo>
                    <a:pt x="376" y="1741"/>
                    <a:pt x="377" y="1727"/>
                    <a:pt x="379" y="1727"/>
                  </a:cubicBezTo>
                  <a:cubicBezTo>
                    <a:pt x="381" y="1727"/>
                    <a:pt x="384" y="1743"/>
                    <a:pt x="389" y="1773"/>
                  </a:cubicBezTo>
                  <a:cubicBezTo>
                    <a:pt x="401" y="1888"/>
                    <a:pt x="405" y="1929"/>
                    <a:pt x="407" y="1929"/>
                  </a:cubicBezTo>
                  <a:cubicBezTo>
                    <a:pt x="409" y="1929"/>
                    <a:pt x="409" y="1916"/>
                    <a:pt x="411" y="1895"/>
                  </a:cubicBezTo>
                  <a:cubicBezTo>
                    <a:pt x="407" y="1855"/>
                    <a:pt x="407" y="1814"/>
                    <a:pt x="407" y="1776"/>
                  </a:cubicBezTo>
                  <a:cubicBezTo>
                    <a:pt x="407" y="1717"/>
                    <a:pt x="408" y="1687"/>
                    <a:pt x="409" y="1687"/>
                  </a:cubicBezTo>
                  <a:cubicBezTo>
                    <a:pt x="411" y="1687"/>
                    <a:pt x="412" y="1717"/>
                    <a:pt x="414" y="1776"/>
                  </a:cubicBezTo>
                  <a:cubicBezTo>
                    <a:pt x="414" y="1823"/>
                    <a:pt x="421" y="1843"/>
                    <a:pt x="430" y="1843"/>
                  </a:cubicBezTo>
                  <a:cubicBezTo>
                    <a:pt x="444" y="1843"/>
                    <a:pt x="462" y="1795"/>
                    <a:pt x="464" y="1723"/>
                  </a:cubicBezTo>
                  <a:lnTo>
                    <a:pt x="464" y="1783"/>
                  </a:lnTo>
                  <a:cubicBezTo>
                    <a:pt x="464" y="1842"/>
                    <a:pt x="467" y="1842"/>
                    <a:pt x="480" y="1845"/>
                  </a:cubicBezTo>
                  <a:lnTo>
                    <a:pt x="489" y="1845"/>
                  </a:lnTo>
                  <a:cubicBezTo>
                    <a:pt x="489" y="1797"/>
                    <a:pt x="492" y="1779"/>
                    <a:pt x="496" y="1779"/>
                  </a:cubicBezTo>
                  <a:cubicBezTo>
                    <a:pt x="501" y="1779"/>
                    <a:pt x="508" y="1814"/>
                    <a:pt x="508" y="1848"/>
                  </a:cubicBezTo>
                  <a:cubicBezTo>
                    <a:pt x="511" y="1908"/>
                    <a:pt x="511" y="1908"/>
                    <a:pt x="517" y="1908"/>
                  </a:cubicBezTo>
                  <a:cubicBezTo>
                    <a:pt x="521" y="1860"/>
                    <a:pt x="526" y="1843"/>
                    <a:pt x="530" y="1843"/>
                  </a:cubicBezTo>
                  <a:cubicBezTo>
                    <a:pt x="537" y="1843"/>
                    <a:pt x="542" y="1879"/>
                    <a:pt x="542" y="1914"/>
                  </a:cubicBezTo>
                  <a:lnTo>
                    <a:pt x="548" y="1914"/>
                  </a:lnTo>
                  <a:cubicBezTo>
                    <a:pt x="551" y="1866"/>
                    <a:pt x="556" y="1857"/>
                    <a:pt x="559" y="1857"/>
                  </a:cubicBezTo>
                  <a:cubicBezTo>
                    <a:pt x="560" y="1857"/>
                    <a:pt x="560" y="1857"/>
                    <a:pt x="561" y="1858"/>
                  </a:cubicBezTo>
                  <a:cubicBezTo>
                    <a:pt x="570" y="1858"/>
                    <a:pt x="574" y="1858"/>
                    <a:pt x="570" y="1798"/>
                  </a:cubicBezTo>
                  <a:cubicBezTo>
                    <a:pt x="567" y="1761"/>
                    <a:pt x="570" y="1720"/>
                    <a:pt x="574" y="1682"/>
                  </a:cubicBezTo>
                  <a:lnTo>
                    <a:pt x="574" y="1739"/>
                  </a:lnTo>
                  <a:cubicBezTo>
                    <a:pt x="574" y="1798"/>
                    <a:pt x="583" y="1801"/>
                    <a:pt x="595" y="1801"/>
                  </a:cubicBezTo>
                  <a:cubicBezTo>
                    <a:pt x="611" y="1804"/>
                    <a:pt x="617" y="1804"/>
                    <a:pt x="621" y="1864"/>
                  </a:cubicBezTo>
                  <a:lnTo>
                    <a:pt x="624" y="1804"/>
                  </a:lnTo>
                  <a:cubicBezTo>
                    <a:pt x="625" y="1777"/>
                    <a:pt x="627" y="1763"/>
                    <a:pt x="628" y="1763"/>
                  </a:cubicBezTo>
                  <a:cubicBezTo>
                    <a:pt x="629" y="1763"/>
                    <a:pt x="630" y="1777"/>
                    <a:pt x="630" y="1808"/>
                  </a:cubicBezTo>
                  <a:cubicBezTo>
                    <a:pt x="632" y="1838"/>
                    <a:pt x="636" y="1853"/>
                    <a:pt x="640" y="1853"/>
                  </a:cubicBezTo>
                  <a:cubicBezTo>
                    <a:pt x="644" y="1853"/>
                    <a:pt x="649" y="1839"/>
                    <a:pt x="652" y="1811"/>
                  </a:cubicBezTo>
                  <a:lnTo>
                    <a:pt x="658" y="1811"/>
                  </a:lnTo>
                  <a:cubicBezTo>
                    <a:pt x="660" y="1871"/>
                    <a:pt x="663" y="1900"/>
                    <a:pt x="666" y="1900"/>
                  </a:cubicBezTo>
                  <a:cubicBezTo>
                    <a:pt x="669" y="1900"/>
                    <a:pt x="672" y="1871"/>
                    <a:pt x="674" y="1814"/>
                  </a:cubicBezTo>
                  <a:cubicBezTo>
                    <a:pt x="674" y="1873"/>
                    <a:pt x="677" y="1873"/>
                    <a:pt x="680" y="1873"/>
                  </a:cubicBezTo>
                  <a:cubicBezTo>
                    <a:pt x="683" y="1844"/>
                    <a:pt x="688" y="1830"/>
                    <a:pt x="692" y="1830"/>
                  </a:cubicBezTo>
                  <a:cubicBezTo>
                    <a:pt x="696" y="1830"/>
                    <a:pt x="699" y="1846"/>
                    <a:pt x="699" y="1877"/>
                  </a:cubicBezTo>
                  <a:lnTo>
                    <a:pt x="702" y="1877"/>
                  </a:lnTo>
                  <a:cubicBezTo>
                    <a:pt x="705" y="1817"/>
                    <a:pt x="708" y="1817"/>
                    <a:pt x="711" y="1817"/>
                  </a:cubicBezTo>
                  <a:cubicBezTo>
                    <a:pt x="712" y="1818"/>
                    <a:pt x="713" y="1818"/>
                    <a:pt x="713" y="1818"/>
                  </a:cubicBezTo>
                  <a:cubicBezTo>
                    <a:pt x="716" y="1818"/>
                    <a:pt x="718" y="1809"/>
                    <a:pt x="721" y="1761"/>
                  </a:cubicBezTo>
                  <a:cubicBezTo>
                    <a:pt x="724" y="1701"/>
                    <a:pt x="727" y="1701"/>
                    <a:pt x="727" y="1701"/>
                  </a:cubicBezTo>
                  <a:lnTo>
                    <a:pt x="727" y="1701"/>
                  </a:lnTo>
                  <a:cubicBezTo>
                    <a:pt x="727" y="1742"/>
                    <a:pt x="727" y="1779"/>
                    <a:pt x="724" y="1820"/>
                  </a:cubicBezTo>
                  <a:cubicBezTo>
                    <a:pt x="721" y="1844"/>
                    <a:pt x="721" y="1858"/>
                    <a:pt x="723" y="1858"/>
                  </a:cubicBezTo>
                  <a:cubicBezTo>
                    <a:pt x="726" y="1858"/>
                    <a:pt x="731" y="1831"/>
                    <a:pt x="736" y="1764"/>
                  </a:cubicBezTo>
                  <a:cubicBezTo>
                    <a:pt x="741" y="1704"/>
                    <a:pt x="744" y="1674"/>
                    <a:pt x="744" y="1674"/>
                  </a:cubicBezTo>
                  <a:lnTo>
                    <a:pt x="744" y="1674"/>
                  </a:lnTo>
                  <a:cubicBezTo>
                    <a:pt x="744" y="1674"/>
                    <a:pt x="743" y="1704"/>
                    <a:pt x="740" y="1764"/>
                  </a:cubicBezTo>
                  <a:cubicBezTo>
                    <a:pt x="737" y="1806"/>
                    <a:pt x="735" y="1847"/>
                    <a:pt x="736" y="1847"/>
                  </a:cubicBezTo>
                  <a:cubicBezTo>
                    <a:pt x="737" y="1847"/>
                    <a:pt x="738" y="1840"/>
                    <a:pt x="740" y="1823"/>
                  </a:cubicBezTo>
                  <a:cubicBezTo>
                    <a:pt x="740" y="1823"/>
                    <a:pt x="746" y="1823"/>
                    <a:pt x="746" y="1764"/>
                  </a:cubicBezTo>
                  <a:lnTo>
                    <a:pt x="755" y="1764"/>
                  </a:lnTo>
                  <a:cubicBezTo>
                    <a:pt x="762" y="1826"/>
                    <a:pt x="765" y="1826"/>
                    <a:pt x="768" y="1826"/>
                  </a:cubicBezTo>
                  <a:cubicBezTo>
                    <a:pt x="769" y="1797"/>
                    <a:pt x="770" y="1782"/>
                    <a:pt x="771" y="1782"/>
                  </a:cubicBezTo>
                  <a:cubicBezTo>
                    <a:pt x="772" y="1782"/>
                    <a:pt x="773" y="1797"/>
                    <a:pt x="774" y="1826"/>
                  </a:cubicBezTo>
                  <a:cubicBezTo>
                    <a:pt x="774" y="1851"/>
                    <a:pt x="775" y="1866"/>
                    <a:pt x="775" y="1866"/>
                  </a:cubicBezTo>
                  <a:cubicBezTo>
                    <a:pt x="776" y="1866"/>
                    <a:pt x="777" y="1837"/>
                    <a:pt x="777" y="1767"/>
                  </a:cubicBezTo>
                  <a:cubicBezTo>
                    <a:pt x="779" y="1739"/>
                    <a:pt x="780" y="1725"/>
                    <a:pt x="782" y="1725"/>
                  </a:cubicBezTo>
                  <a:cubicBezTo>
                    <a:pt x="783" y="1725"/>
                    <a:pt x="785" y="1740"/>
                    <a:pt x="787" y="1770"/>
                  </a:cubicBezTo>
                  <a:cubicBezTo>
                    <a:pt x="787" y="1840"/>
                    <a:pt x="788" y="1869"/>
                    <a:pt x="789" y="1869"/>
                  </a:cubicBezTo>
                  <a:cubicBezTo>
                    <a:pt x="789" y="1869"/>
                    <a:pt x="790" y="1854"/>
                    <a:pt x="790" y="1830"/>
                  </a:cubicBezTo>
                  <a:cubicBezTo>
                    <a:pt x="793" y="1770"/>
                    <a:pt x="796" y="1770"/>
                    <a:pt x="796" y="1770"/>
                  </a:cubicBezTo>
                  <a:cubicBezTo>
                    <a:pt x="796" y="1830"/>
                    <a:pt x="824" y="1833"/>
                    <a:pt x="852" y="1839"/>
                  </a:cubicBezTo>
                  <a:cubicBezTo>
                    <a:pt x="859" y="1798"/>
                    <a:pt x="859" y="1761"/>
                    <a:pt x="859" y="1720"/>
                  </a:cubicBezTo>
                  <a:cubicBezTo>
                    <a:pt x="859" y="1671"/>
                    <a:pt x="859" y="1652"/>
                    <a:pt x="859" y="1652"/>
                  </a:cubicBezTo>
                  <a:cubicBezTo>
                    <a:pt x="859" y="1652"/>
                    <a:pt x="860" y="1686"/>
                    <a:pt x="862" y="1720"/>
                  </a:cubicBezTo>
                  <a:cubicBezTo>
                    <a:pt x="863" y="1810"/>
                    <a:pt x="866" y="1854"/>
                    <a:pt x="867" y="1854"/>
                  </a:cubicBezTo>
                  <a:cubicBezTo>
                    <a:pt x="869" y="1854"/>
                    <a:pt x="870" y="1810"/>
                    <a:pt x="868" y="1723"/>
                  </a:cubicBezTo>
                  <a:cubicBezTo>
                    <a:pt x="867" y="1663"/>
                    <a:pt x="866" y="1634"/>
                    <a:pt x="866" y="1634"/>
                  </a:cubicBezTo>
                  <a:lnTo>
                    <a:pt x="866" y="1634"/>
                  </a:lnTo>
                  <a:cubicBezTo>
                    <a:pt x="867" y="1634"/>
                    <a:pt x="868" y="1663"/>
                    <a:pt x="871" y="1723"/>
                  </a:cubicBezTo>
                  <a:cubicBezTo>
                    <a:pt x="873" y="1753"/>
                    <a:pt x="874" y="1768"/>
                    <a:pt x="874" y="1768"/>
                  </a:cubicBezTo>
                  <a:cubicBezTo>
                    <a:pt x="875" y="1768"/>
                    <a:pt x="876" y="1753"/>
                    <a:pt x="878" y="1723"/>
                  </a:cubicBezTo>
                  <a:cubicBezTo>
                    <a:pt x="878" y="1693"/>
                    <a:pt x="878" y="1678"/>
                    <a:pt x="879" y="1678"/>
                  </a:cubicBezTo>
                  <a:cubicBezTo>
                    <a:pt x="880" y="1678"/>
                    <a:pt x="881" y="1693"/>
                    <a:pt x="881" y="1723"/>
                  </a:cubicBezTo>
                  <a:cubicBezTo>
                    <a:pt x="883" y="1765"/>
                    <a:pt x="885" y="1807"/>
                    <a:pt x="886" y="1807"/>
                  </a:cubicBezTo>
                  <a:cubicBezTo>
                    <a:pt x="887" y="1807"/>
                    <a:pt x="887" y="1800"/>
                    <a:pt x="887" y="1783"/>
                  </a:cubicBezTo>
                  <a:cubicBezTo>
                    <a:pt x="887" y="1783"/>
                    <a:pt x="890" y="1783"/>
                    <a:pt x="893" y="1842"/>
                  </a:cubicBezTo>
                  <a:cubicBezTo>
                    <a:pt x="894" y="1860"/>
                    <a:pt x="895" y="1867"/>
                    <a:pt x="896" y="1867"/>
                  </a:cubicBezTo>
                  <a:cubicBezTo>
                    <a:pt x="898" y="1867"/>
                    <a:pt x="900" y="1827"/>
                    <a:pt x="903" y="1786"/>
                  </a:cubicBezTo>
                  <a:cubicBezTo>
                    <a:pt x="907" y="1728"/>
                    <a:pt x="910" y="1699"/>
                    <a:pt x="912" y="1699"/>
                  </a:cubicBezTo>
                  <a:cubicBezTo>
                    <a:pt x="914" y="1699"/>
                    <a:pt x="914" y="1728"/>
                    <a:pt x="912" y="1786"/>
                  </a:cubicBezTo>
                  <a:cubicBezTo>
                    <a:pt x="911" y="1832"/>
                    <a:pt x="912" y="1852"/>
                    <a:pt x="915" y="1852"/>
                  </a:cubicBezTo>
                  <a:cubicBezTo>
                    <a:pt x="919" y="1852"/>
                    <a:pt x="926" y="1802"/>
                    <a:pt x="928" y="1729"/>
                  </a:cubicBezTo>
                  <a:cubicBezTo>
                    <a:pt x="929" y="1662"/>
                    <a:pt x="930" y="1634"/>
                    <a:pt x="931" y="1634"/>
                  </a:cubicBezTo>
                  <a:cubicBezTo>
                    <a:pt x="931" y="1634"/>
                    <a:pt x="931" y="1648"/>
                    <a:pt x="931" y="1673"/>
                  </a:cubicBezTo>
                  <a:cubicBezTo>
                    <a:pt x="931" y="1729"/>
                    <a:pt x="934" y="1732"/>
                    <a:pt x="934" y="1732"/>
                  </a:cubicBezTo>
                  <a:cubicBezTo>
                    <a:pt x="937" y="1732"/>
                    <a:pt x="940" y="1732"/>
                    <a:pt x="940" y="1792"/>
                  </a:cubicBezTo>
                  <a:cubicBezTo>
                    <a:pt x="940" y="1792"/>
                    <a:pt x="943" y="1792"/>
                    <a:pt x="950" y="1732"/>
                  </a:cubicBezTo>
                  <a:cubicBezTo>
                    <a:pt x="952" y="1689"/>
                    <a:pt x="955" y="1670"/>
                    <a:pt x="958" y="1670"/>
                  </a:cubicBezTo>
                  <a:cubicBezTo>
                    <a:pt x="962" y="1670"/>
                    <a:pt x="966" y="1721"/>
                    <a:pt x="968" y="1795"/>
                  </a:cubicBezTo>
                  <a:lnTo>
                    <a:pt x="975" y="1736"/>
                  </a:lnTo>
                  <a:cubicBezTo>
                    <a:pt x="977" y="1664"/>
                    <a:pt x="979" y="1614"/>
                    <a:pt x="980" y="1614"/>
                  </a:cubicBezTo>
                  <a:cubicBezTo>
                    <a:pt x="980" y="1614"/>
                    <a:pt x="981" y="1633"/>
                    <a:pt x="981" y="1679"/>
                  </a:cubicBezTo>
                  <a:lnTo>
                    <a:pt x="981" y="1739"/>
                  </a:lnTo>
                  <a:cubicBezTo>
                    <a:pt x="982" y="1694"/>
                    <a:pt x="985" y="1675"/>
                    <a:pt x="987" y="1675"/>
                  </a:cubicBezTo>
                  <a:cubicBezTo>
                    <a:pt x="992" y="1675"/>
                    <a:pt x="997" y="1726"/>
                    <a:pt x="997" y="1798"/>
                  </a:cubicBezTo>
                  <a:cubicBezTo>
                    <a:pt x="997" y="1858"/>
                    <a:pt x="997" y="1858"/>
                    <a:pt x="1000" y="1858"/>
                  </a:cubicBezTo>
                  <a:lnTo>
                    <a:pt x="1000" y="1798"/>
                  </a:lnTo>
                  <a:cubicBezTo>
                    <a:pt x="997" y="1761"/>
                    <a:pt x="997" y="1720"/>
                    <a:pt x="1003" y="1682"/>
                  </a:cubicBezTo>
                  <a:cubicBezTo>
                    <a:pt x="1006" y="1682"/>
                    <a:pt x="1009" y="1682"/>
                    <a:pt x="1009" y="1742"/>
                  </a:cubicBezTo>
                  <a:cubicBezTo>
                    <a:pt x="1011" y="1784"/>
                    <a:pt x="1014" y="1826"/>
                    <a:pt x="1015" y="1826"/>
                  </a:cubicBezTo>
                  <a:cubicBezTo>
                    <a:pt x="1015" y="1826"/>
                    <a:pt x="1015" y="1819"/>
                    <a:pt x="1015" y="1801"/>
                  </a:cubicBezTo>
                  <a:cubicBezTo>
                    <a:pt x="1015" y="1801"/>
                    <a:pt x="1019" y="1801"/>
                    <a:pt x="1022" y="1861"/>
                  </a:cubicBezTo>
                  <a:lnTo>
                    <a:pt x="1034" y="1864"/>
                  </a:lnTo>
                  <a:cubicBezTo>
                    <a:pt x="1036" y="1834"/>
                    <a:pt x="1038" y="1819"/>
                    <a:pt x="1040" y="1819"/>
                  </a:cubicBezTo>
                  <a:cubicBezTo>
                    <a:pt x="1042" y="1819"/>
                    <a:pt x="1044" y="1834"/>
                    <a:pt x="1044" y="1864"/>
                  </a:cubicBezTo>
                  <a:cubicBezTo>
                    <a:pt x="1044" y="1864"/>
                    <a:pt x="1050" y="1864"/>
                    <a:pt x="1053" y="1808"/>
                  </a:cubicBezTo>
                  <a:cubicBezTo>
                    <a:pt x="1059" y="1808"/>
                    <a:pt x="1062" y="1808"/>
                    <a:pt x="1062" y="1867"/>
                  </a:cubicBezTo>
                  <a:cubicBezTo>
                    <a:pt x="1061" y="1897"/>
                    <a:pt x="1061" y="1912"/>
                    <a:pt x="1062" y="1912"/>
                  </a:cubicBezTo>
                  <a:cubicBezTo>
                    <a:pt x="1062" y="1912"/>
                    <a:pt x="1064" y="1897"/>
                    <a:pt x="1066" y="1867"/>
                  </a:cubicBezTo>
                  <a:cubicBezTo>
                    <a:pt x="1066" y="1819"/>
                    <a:pt x="1068" y="1810"/>
                    <a:pt x="1070" y="1810"/>
                  </a:cubicBezTo>
                  <a:cubicBezTo>
                    <a:pt x="1071" y="1810"/>
                    <a:pt x="1071" y="1810"/>
                    <a:pt x="1072" y="1811"/>
                  </a:cubicBezTo>
                  <a:lnTo>
                    <a:pt x="1075" y="1811"/>
                  </a:lnTo>
                  <a:cubicBezTo>
                    <a:pt x="1075" y="1751"/>
                    <a:pt x="1075" y="1751"/>
                    <a:pt x="1081" y="1751"/>
                  </a:cubicBezTo>
                  <a:cubicBezTo>
                    <a:pt x="1084" y="1751"/>
                    <a:pt x="1091" y="1814"/>
                    <a:pt x="1097" y="1814"/>
                  </a:cubicBezTo>
                  <a:cubicBezTo>
                    <a:pt x="1103" y="1814"/>
                    <a:pt x="1103" y="1814"/>
                    <a:pt x="1103" y="1754"/>
                  </a:cubicBezTo>
                  <a:cubicBezTo>
                    <a:pt x="1101" y="1754"/>
                    <a:pt x="1100" y="1728"/>
                    <a:pt x="1102" y="1728"/>
                  </a:cubicBezTo>
                  <a:lnTo>
                    <a:pt x="1102" y="1728"/>
                  </a:lnTo>
                  <a:cubicBezTo>
                    <a:pt x="1103" y="1728"/>
                    <a:pt x="1104" y="1735"/>
                    <a:pt x="1106" y="1754"/>
                  </a:cubicBezTo>
                  <a:cubicBezTo>
                    <a:pt x="1109" y="1754"/>
                    <a:pt x="1116" y="1817"/>
                    <a:pt x="1125" y="1817"/>
                  </a:cubicBezTo>
                  <a:cubicBezTo>
                    <a:pt x="1127" y="1818"/>
                    <a:pt x="1129" y="1818"/>
                    <a:pt x="1131" y="1818"/>
                  </a:cubicBezTo>
                  <a:cubicBezTo>
                    <a:pt x="1138" y="1818"/>
                    <a:pt x="1138" y="1809"/>
                    <a:pt x="1138" y="1761"/>
                  </a:cubicBezTo>
                  <a:cubicBezTo>
                    <a:pt x="1136" y="1701"/>
                    <a:pt x="1136" y="1671"/>
                    <a:pt x="1137" y="1671"/>
                  </a:cubicBezTo>
                  <a:lnTo>
                    <a:pt x="1137" y="1671"/>
                  </a:lnTo>
                  <a:cubicBezTo>
                    <a:pt x="1138" y="1671"/>
                    <a:pt x="1139" y="1701"/>
                    <a:pt x="1141" y="1761"/>
                  </a:cubicBezTo>
                  <a:cubicBezTo>
                    <a:pt x="1144" y="1830"/>
                    <a:pt x="1147" y="1859"/>
                    <a:pt x="1149" y="1859"/>
                  </a:cubicBezTo>
                  <a:cubicBezTo>
                    <a:pt x="1150" y="1859"/>
                    <a:pt x="1150" y="1845"/>
                    <a:pt x="1150" y="1820"/>
                  </a:cubicBezTo>
                  <a:cubicBezTo>
                    <a:pt x="1153" y="1772"/>
                    <a:pt x="1153" y="1763"/>
                    <a:pt x="1155" y="1763"/>
                  </a:cubicBezTo>
                  <a:cubicBezTo>
                    <a:pt x="1155" y="1763"/>
                    <a:pt x="1156" y="1763"/>
                    <a:pt x="1156" y="1764"/>
                  </a:cubicBezTo>
                  <a:cubicBezTo>
                    <a:pt x="1156" y="1792"/>
                    <a:pt x="1157" y="1807"/>
                    <a:pt x="1159" y="1807"/>
                  </a:cubicBezTo>
                  <a:cubicBezTo>
                    <a:pt x="1160" y="1807"/>
                    <a:pt x="1163" y="1793"/>
                    <a:pt x="1166" y="1764"/>
                  </a:cubicBezTo>
                  <a:cubicBezTo>
                    <a:pt x="1169" y="1764"/>
                    <a:pt x="1169" y="1764"/>
                    <a:pt x="1169" y="1823"/>
                  </a:cubicBezTo>
                  <a:lnTo>
                    <a:pt x="1175" y="1823"/>
                  </a:lnTo>
                  <a:cubicBezTo>
                    <a:pt x="1178" y="1776"/>
                    <a:pt x="1182" y="1758"/>
                    <a:pt x="1187" y="1758"/>
                  </a:cubicBezTo>
                  <a:cubicBezTo>
                    <a:pt x="1194" y="1758"/>
                    <a:pt x="1202" y="1794"/>
                    <a:pt x="1203" y="1830"/>
                  </a:cubicBezTo>
                  <a:cubicBezTo>
                    <a:pt x="1203" y="1830"/>
                    <a:pt x="1207" y="1830"/>
                    <a:pt x="1210" y="1770"/>
                  </a:cubicBezTo>
                  <a:cubicBezTo>
                    <a:pt x="1211" y="1712"/>
                    <a:pt x="1213" y="1683"/>
                    <a:pt x="1214" y="1683"/>
                  </a:cubicBezTo>
                  <a:cubicBezTo>
                    <a:pt x="1215" y="1683"/>
                    <a:pt x="1216" y="1712"/>
                    <a:pt x="1216" y="1770"/>
                  </a:cubicBezTo>
                  <a:cubicBezTo>
                    <a:pt x="1216" y="1830"/>
                    <a:pt x="1216" y="1859"/>
                    <a:pt x="1216" y="1859"/>
                  </a:cubicBezTo>
                  <a:cubicBezTo>
                    <a:pt x="1217" y="1859"/>
                    <a:pt x="1218" y="1830"/>
                    <a:pt x="1219" y="1770"/>
                  </a:cubicBezTo>
                  <a:cubicBezTo>
                    <a:pt x="1220" y="1747"/>
                    <a:pt x="1224" y="1733"/>
                    <a:pt x="1227" y="1733"/>
                  </a:cubicBezTo>
                  <a:cubicBezTo>
                    <a:pt x="1232" y="1733"/>
                    <a:pt x="1237" y="1762"/>
                    <a:pt x="1235" y="1833"/>
                  </a:cubicBezTo>
                  <a:lnTo>
                    <a:pt x="1235" y="1952"/>
                  </a:lnTo>
                  <a:cubicBezTo>
                    <a:pt x="1238" y="1892"/>
                    <a:pt x="1241" y="1892"/>
                    <a:pt x="1241" y="1892"/>
                  </a:cubicBezTo>
                  <a:cubicBezTo>
                    <a:pt x="1241" y="1844"/>
                    <a:pt x="1243" y="1835"/>
                    <a:pt x="1249" y="1835"/>
                  </a:cubicBezTo>
                  <a:cubicBezTo>
                    <a:pt x="1250" y="1835"/>
                    <a:pt x="1252" y="1835"/>
                    <a:pt x="1254" y="1836"/>
                  </a:cubicBezTo>
                  <a:cubicBezTo>
                    <a:pt x="1260" y="1836"/>
                    <a:pt x="1272" y="1779"/>
                    <a:pt x="1279" y="1779"/>
                  </a:cubicBezTo>
                  <a:cubicBezTo>
                    <a:pt x="1285" y="1779"/>
                    <a:pt x="1294" y="1783"/>
                    <a:pt x="1297" y="1842"/>
                  </a:cubicBezTo>
                  <a:cubicBezTo>
                    <a:pt x="1301" y="1842"/>
                    <a:pt x="1304" y="1842"/>
                    <a:pt x="1310" y="1786"/>
                  </a:cubicBezTo>
                  <a:cubicBezTo>
                    <a:pt x="1312" y="1756"/>
                    <a:pt x="1314" y="1741"/>
                    <a:pt x="1316" y="1741"/>
                  </a:cubicBezTo>
                  <a:cubicBezTo>
                    <a:pt x="1318" y="1741"/>
                    <a:pt x="1319" y="1756"/>
                    <a:pt x="1319" y="1786"/>
                  </a:cubicBezTo>
                  <a:lnTo>
                    <a:pt x="1323" y="1786"/>
                  </a:lnTo>
                  <a:cubicBezTo>
                    <a:pt x="1329" y="1729"/>
                    <a:pt x="1332" y="1729"/>
                    <a:pt x="1332" y="1729"/>
                  </a:cubicBezTo>
                  <a:cubicBezTo>
                    <a:pt x="1332" y="1771"/>
                    <a:pt x="1333" y="1813"/>
                    <a:pt x="1335" y="1813"/>
                  </a:cubicBezTo>
                  <a:cubicBezTo>
                    <a:pt x="1336" y="1813"/>
                    <a:pt x="1337" y="1806"/>
                    <a:pt x="1338" y="1789"/>
                  </a:cubicBezTo>
                  <a:cubicBezTo>
                    <a:pt x="1338" y="1729"/>
                    <a:pt x="1341" y="1729"/>
                    <a:pt x="1348" y="1729"/>
                  </a:cubicBezTo>
                  <a:cubicBezTo>
                    <a:pt x="1351" y="1763"/>
                    <a:pt x="1386" y="1783"/>
                    <a:pt x="1415" y="1783"/>
                  </a:cubicBezTo>
                  <a:cubicBezTo>
                    <a:pt x="1438" y="1783"/>
                    <a:pt x="1457" y="1771"/>
                    <a:pt x="1457" y="1745"/>
                  </a:cubicBezTo>
                  <a:lnTo>
                    <a:pt x="1467" y="1748"/>
                  </a:lnTo>
                  <a:lnTo>
                    <a:pt x="1476" y="1748"/>
                  </a:lnTo>
                  <a:cubicBezTo>
                    <a:pt x="1476" y="1799"/>
                    <a:pt x="1479" y="1818"/>
                    <a:pt x="1483" y="1818"/>
                  </a:cubicBezTo>
                  <a:cubicBezTo>
                    <a:pt x="1488" y="1818"/>
                    <a:pt x="1496" y="1785"/>
                    <a:pt x="1501" y="1751"/>
                  </a:cubicBezTo>
                  <a:cubicBezTo>
                    <a:pt x="1504" y="1695"/>
                    <a:pt x="1507" y="1695"/>
                    <a:pt x="1511" y="1695"/>
                  </a:cubicBezTo>
                  <a:cubicBezTo>
                    <a:pt x="1511" y="1765"/>
                    <a:pt x="1514" y="1793"/>
                    <a:pt x="1518" y="1793"/>
                  </a:cubicBezTo>
                  <a:cubicBezTo>
                    <a:pt x="1520" y="1793"/>
                    <a:pt x="1524" y="1779"/>
                    <a:pt x="1526" y="1754"/>
                  </a:cubicBezTo>
                  <a:cubicBezTo>
                    <a:pt x="1528" y="1697"/>
                    <a:pt x="1529" y="1668"/>
                    <a:pt x="1530" y="1668"/>
                  </a:cubicBezTo>
                  <a:cubicBezTo>
                    <a:pt x="1532" y="1668"/>
                    <a:pt x="1532" y="1698"/>
                    <a:pt x="1532" y="1757"/>
                  </a:cubicBezTo>
                  <a:cubicBezTo>
                    <a:pt x="1532" y="1810"/>
                    <a:pt x="1534" y="1839"/>
                    <a:pt x="1536" y="1839"/>
                  </a:cubicBezTo>
                  <a:cubicBezTo>
                    <a:pt x="1538" y="1839"/>
                    <a:pt x="1542" y="1796"/>
                    <a:pt x="1545" y="1698"/>
                  </a:cubicBezTo>
                  <a:cubicBezTo>
                    <a:pt x="1547" y="1670"/>
                    <a:pt x="1547" y="1656"/>
                    <a:pt x="1548" y="1656"/>
                  </a:cubicBezTo>
                  <a:cubicBezTo>
                    <a:pt x="1549" y="1656"/>
                    <a:pt x="1550" y="1671"/>
                    <a:pt x="1551" y="1701"/>
                  </a:cubicBezTo>
                  <a:cubicBezTo>
                    <a:pt x="1553" y="1771"/>
                    <a:pt x="1555" y="1800"/>
                    <a:pt x="1556" y="1800"/>
                  </a:cubicBezTo>
                  <a:cubicBezTo>
                    <a:pt x="1557" y="1800"/>
                    <a:pt x="1558" y="1785"/>
                    <a:pt x="1558" y="1761"/>
                  </a:cubicBezTo>
                  <a:cubicBezTo>
                    <a:pt x="1559" y="1701"/>
                    <a:pt x="1561" y="1671"/>
                    <a:pt x="1562" y="1671"/>
                  </a:cubicBezTo>
                  <a:cubicBezTo>
                    <a:pt x="1564" y="1671"/>
                    <a:pt x="1565" y="1701"/>
                    <a:pt x="1567" y="1761"/>
                  </a:cubicBezTo>
                  <a:cubicBezTo>
                    <a:pt x="1570" y="1821"/>
                    <a:pt x="1572" y="1850"/>
                    <a:pt x="1573" y="1850"/>
                  </a:cubicBezTo>
                  <a:cubicBezTo>
                    <a:pt x="1574" y="1850"/>
                    <a:pt x="1575" y="1821"/>
                    <a:pt x="1576" y="1764"/>
                  </a:cubicBezTo>
                  <a:cubicBezTo>
                    <a:pt x="1578" y="1705"/>
                    <a:pt x="1582" y="1676"/>
                    <a:pt x="1586" y="1676"/>
                  </a:cubicBezTo>
                  <a:cubicBezTo>
                    <a:pt x="1590" y="1676"/>
                    <a:pt x="1594" y="1705"/>
                    <a:pt x="1595" y="1764"/>
                  </a:cubicBezTo>
                  <a:cubicBezTo>
                    <a:pt x="1597" y="1766"/>
                    <a:pt x="1599" y="1793"/>
                    <a:pt x="1600" y="1793"/>
                  </a:cubicBezTo>
                  <a:cubicBezTo>
                    <a:pt x="1601" y="1793"/>
                    <a:pt x="1601" y="1787"/>
                    <a:pt x="1601" y="1767"/>
                  </a:cubicBezTo>
                  <a:lnTo>
                    <a:pt x="1605" y="1826"/>
                  </a:lnTo>
                  <a:lnTo>
                    <a:pt x="1611" y="1826"/>
                  </a:lnTo>
                  <a:lnTo>
                    <a:pt x="1611" y="1767"/>
                  </a:lnTo>
                  <a:cubicBezTo>
                    <a:pt x="1614" y="1767"/>
                    <a:pt x="1633" y="1830"/>
                    <a:pt x="1655" y="1833"/>
                  </a:cubicBezTo>
                  <a:cubicBezTo>
                    <a:pt x="1663" y="1834"/>
                    <a:pt x="1670" y="1835"/>
                    <a:pt x="1675" y="1835"/>
                  </a:cubicBezTo>
                  <a:cubicBezTo>
                    <a:pt x="1692" y="1835"/>
                    <a:pt x="1695" y="1824"/>
                    <a:pt x="1692" y="1779"/>
                  </a:cubicBezTo>
                  <a:cubicBezTo>
                    <a:pt x="1691" y="1720"/>
                    <a:pt x="1692" y="1690"/>
                    <a:pt x="1693" y="1690"/>
                  </a:cubicBezTo>
                  <a:cubicBezTo>
                    <a:pt x="1695" y="1690"/>
                    <a:pt x="1697" y="1720"/>
                    <a:pt x="1699" y="1779"/>
                  </a:cubicBezTo>
                  <a:cubicBezTo>
                    <a:pt x="1702" y="1779"/>
                    <a:pt x="1708" y="1839"/>
                    <a:pt x="1714" y="1842"/>
                  </a:cubicBezTo>
                  <a:cubicBezTo>
                    <a:pt x="1720" y="1842"/>
                    <a:pt x="1727" y="1842"/>
                    <a:pt x="1727" y="1902"/>
                  </a:cubicBezTo>
                  <a:lnTo>
                    <a:pt x="1730" y="1902"/>
                  </a:lnTo>
                  <a:cubicBezTo>
                    <a:pt x="1733" y="1835"/>
                    <a:pt x="1741" y="1808"/>
                    <a:pt x="1749" y="1808"/>
                  </a:cubicBezTo>
                  <a:cubicBezTo>
                    <a:pt x="1755" y="1808"/>
                    <a:pt x="1760" y="1823"/>
                    <a:pt x="1764" y="1848"/>
                  </a:cubicBezTo>
                  <a:cubicBezTo>
                    <a:pt x="1771" y="1848"/>
                    <a:pt x="1774" y="1848"/>
                    <a:pt x="1780" y="1792"/>
                  </a:cubicBezTo>
                  <a:cubicBezTo>
                    <a:pt x="1783" y="1762"/>
                    <a:pt x="1785" y="1747"/>
                    <a:pt x="1786" y="1747"/>
                  </a:cubicBezTo>
                  <a:cubicBezTo>
                    <a:pt x="1787" y="1747"/>
                    <a:pt x="1788" y="1762"/>
                    <a:pt x="1789" y="1792"/>
                  </a:cubicBezTo>
                  <a:cubicBezTo>
                    <a:pt x="1789" y="1827"/>
                    <a:pt x="1796" y="1863"/>
                    <a:pt x="1801" y="1863"/>
                  </a:cubicBezTo>
                  <a:cubicBezTo>
                    <a:pt x="1805" y="1863"/>
                    <a:pt x="1808" y="1845"/>
                    <a:pt x="1808" y="1795"/>
                  </a:cubicBezTo>
                  <a:lnTo>
                    <a:pt x="1811" y="1855"/>
                  </a:lnTo>
                  <a:cubicBezTo>
                    <a:pt x="1812" y="1872"/>
                    <a:pt x="1813" y="1879"/>
                    <a:pt x="1814" y="1879"/>
                  </a:cubicBezTo>
                  <a:cubicBezTo>
                    <a:pt x="1816" y="1879"/>
                    <a:pt x="1818" y="1837"/>
                    <a:pt x="1818" y="1795"/>
                  </a:cubicBezTo>
                  <a:cubicBezTo>
                    <a:pt x="1818" y="1743"/>
                    <a:pt x="1818" y="1715"/>
                    <a:pt x="1819" y="1715"/>
                  </a:cubicBezTo>
                  <a:cubicBezTo>
                    <a:pt x="1820" y="1715"/>
                    <a:pt x="1822" y="1759"/>
                    <a:pt x="1824" y="1858"/>
                  </a:cubicBezTo>
                  <a:cubicBezTo>
                    <a:pt x="1824" y="1926"/>
                    <a:pt x="1825" y="1954"/>
                    <a:pt x="1826" y="1954"/>
                  </a:cubicBezTo>
                  <a:cubicBezTo>
                    <a:pt x="1827" y="1954"/>
                    <a:pt x="1827" y="1940"/>
                    <a:pt x="1827" y="1917"/>
                  </a:cubicBezTo>
                  <a:cubicBezTo>
                    <a:pt x="1829" y="1875"/>
                    <a:pt x="1831" y="1833"/>
                    <a:pt x="1834" y="1833"/>
                  </a:cubicBezTo>
                  <a:cubicBezTo>
                    <a:pt x="1835" y="1833"/>
                    <a:pt x="1836" y="1840"/>
                    <a:pt x="1836" y="1858"/>
                  </a:cubicBezTo>
                  <a:cubicBezTo>
                    <a:pt x="1840" y="1858"/>
                    <a:pt x="1843" y="1858"/>
                    <a:pt x="1843" y="1742"/>
                  </a:cubicBezTo>
                  <a:cubicBezTo>
                    <a:pt x="1843" y="1682"/>
                    <a:pt x="1846" y="1682"/>
                    <a:pt x="1849" y="1682"/>
                  </a:cubicBezTo>
                  <a:cubicBezTo>
                    <a:pt x="1849" y="1742"/>
                    <a:pt x="1849" y="1742"/>
                    <a:pt x="1846" y="1801"/>
                  </a:cubicBezTo>
                  <a:lnTo>
                    <a:pt x="1852" y="1801"/>
                  </a:lnTo>
                  <a:cubicBezTo>
                    <a:pt x="1858" y="1842"/>
                    <a:pt x="1862" y="1880"/>
                    <a:pt x="1862" y="1920"/>
                  </a:cubicBezTo>
                  <a:cubicBezTo>
                    <a:pt x="1863" y="1945"/>
                    <a:pt x="1864" y="1960"/>
                    <a:pt x="1865" y="1960"/>
                  </a:cubicBezTo>
                  <a:cubicBezTo>
                    <a:pt x="1866" y="1960"/>
                    <a:pt x="1866" y="1931"/>
                    <a:pt x="1865" y="1861"/>
                  </a:cubicBezTo>
                  <a:cubicBezTo>
                    <a:pt x="1865" y="1745"/>
                    <a:pt x="1865" y="1745"/>
                    <a:pt x="1871" y="1745"/>
                  </a:cubicBezTo>
                  <a:cubicBezTo>
                    <a:pt x="1874" y="1745"/>
                    <a:pt x="1877" y="1745"/>
                    <a:pt x="1877" y="1804"/>
                  </a:cubicBezTo>
                  <a:cubicBezTo>
                    <a:pt x="1877" y="1864"/>
                    <a:pt x="1877" y="1864"/>
                    <a:pt x="1883" y="1864"/>
                  </a:cubicBezTo>
                  <a:cubicBezTo>
                    <a:pt x="1884" y="1864"/>
                    <a:pt x="1884" y="1864"/>
                    <a:pt x="1884" y="1864"/>
                  </a:cubicBezTo>
                  <a:cubicBezTo>
                    <a:pt x="1893" y="1864"/>
                    <a:pt x="1902" y="1691"/>
                    <a:pt x="1905" y="1573"/>
                  </a:cubicBezTo>
                  <a:cubicBezTo>
                    <a:pt x="1905" y="1513"/>
                    <a:pt x="1905" y="1483"/>
                    <a:pt x="1906" y="1483"/>
                  </a:cubicBezTo>
                  <a:cubicBezTo>
                    <a:pt x="1906" y="1483"/>
                    <a:pt x="1907" y="1513"/>
                    <a:pt x="1909" y="1573"/>
                  </a:cubicBezTo>
                  <a:cubicBezTo>
                    <a:pt x="1909" y="1632"/>
                    <a:pt x="1912" y="1632"/>
                    <a:pt x="1915" y="1632"/>
                  </a:cubicBezTo>
                  <a:cubicBezTo>
                    <a:pt x="1915" y="1612"/>
                    <a:pt x="1915" y="1606"/>
                    <a:pt x="1915" y="1606"/>
                  </a:cubicBezTo>
                  <a:lnTo>
                    <a:pt x="1915" y="1606"/>
                  </a:lnTo>
                  <a:cubicBezTo>
                    <a:pt x="1916" y="1606"/>
                    <a:pt x="1917" y="1632"/>
                    <a:pt x="1915" y="1632"/>
                  </a:cubicBezTo>
                  <a:cubicBezTo>
                    <a:pt x="1915" y="1692"/>
                    <a:pt x="1912" y="1692"/>
                    <a:pt x="1909" y="1692"/>
                  </a:cubicBezTo>
                  <a:lnTo>
                    <a:pt x="1909" y="1751"/>
                  </a:lnTo>
                  <a:cubicBezTo>
                    <a:pt x="1910" y="1811"/>
                    <a:pt x="1912" y="1841"/>
                    <a:pt x="1913" y="1841"/>
                  </a:cubicBezTo>
                  <a:cubicBezTo>
                    <a:pt x="1915" y="1841"/>
                    <a:pt x="1916" y="1811"/>
                    <a:pt x="1918" y="1751"/>
                  </a:cubicBezTo>
                  <a:cubicBezTo>
                    <a:pt x="1919" y="1721"/>
                    <a:pt x="1920" y="1707"/>
                    <a:pt x="1921" y="1707"/>
                  </a:cubicBezTo>
                  <a:cubicBezTo>
                    <a:pt x="1922" y="1707"/>
                    <a:pt x="1923" y="1721"/>
                    <a:pt x="1924" y="1751"/>
                  </a:cubicBezTo>
                  <a:cubicBezTo>
                    <a:pt x="1926" y="1794"/>
                    <a:pt x="1929" y="1837"/>
                    <a:pt x="1930" y="1837"/>
                  </a:cubicBezTo>
                  <a:cubicBezTo>
                    <a:pt x="1930" y="1837"/>
                    <a:pt x="1930" y="1830"/>
                    <a:pt x="1930" y="1814"/>
                  </a:cubicBezTo>
                  <a:cubicBezTo>
                    <a:pt x="1930" y="1814"/>
                    <a:pt x="1937" y="1814"/>
                    <a:pt x="1940" y="1873"/>
                  </a:cubicBezTo>
                  <a:cubicBezTo>
                    <a:pt x="1946" y="1873"/>
                    <a:pt x="1949" y="1873"/>
                    <a:pt x="1949" y="1814"/>
                  </a:cubicBezTo>
                  <a:cubicBezTo>
                    <a:pt x="1949" y="1757"/>
                    <a:pt x="1952" y="1757"/>
                    <a:pt x="1956" y="1757"/>
                  </a:cubicBezTo>
                  <a:cubicBezTo>
                    <a:pt x="1959" y="1757"/>
                    <a:pt x="1962" y="1757"/>
                    <a:pt x="1962" y="1698"/>
                  </a:cubicBezTo>
                  <a:cubicBezTo>
                    <a:pt x="1959" y="1660"/>
                    <a:pt x="1962" y="1620"/>
                    <a:pt x="1971" y="1582"/>
                  </a:cubicBezTo>
                  <a:cubicBezTo>
                    <a:pt x="1974" y="1557"/>
                    <a:pt x="1975" y="1543"/>
                    <a:pt x="1976" y="1543"/>
                  </a:cubicBezTo>
                  <a:cubicBezTo>
                    <a:pt x="1978" y="1543"/>
                    <a:pt x="1979" y="1572"/>
                    <a:pt x="1981" y="1642"/>
                  </a:cubicBezTo>
                  <a:cubicBezTo>
                    <a:pt x="1981" y="1701"/>
                    <a:pt x="1984" y="1701"/>
                    <a:pt x="1987" y="1701"/>
                  </a:cubicBezTo>
                  <a:cubicBezTo>
                    <a:pt x="1987" y="1701"/>
                    <a:pt x="1990" y="1701"/>
                    <a:pt x="1993" y="1761"/>
                  </a:cubicBezTo>
                  <a:cubicBezTo>
                    <a:pt x="1994" y="1779"/>
                    <a:pt x="1995" y="1786"/>
                    <a:pt x="1995" y="1786"/>
                  </a:cubicBezTo>
                  <a:cubicBezTo>
                    <a:pt x="1996" y="1786"/>
                    <a:pt x="1996" y="1746"/>
                    <a:pt x="1996" y="1704"/>
                  </a:cubicBezTo>
                  <a:lnTo>
                    <a:pt x="1996" y="1585"/>
                  </a:lnTo>
                  <a:cubicBezTo>
                    <a:pt x="1999" y="1585"/>
                    <a:pt x="2003" y="1704"/>
                    <a:pt x="2003" y="1764"/>
                  </a:cubicBezTo>
                  <a:cubicBezTo>
                    <a:pt x="2004" y="1823"/>
                    <a:pt x="2005" y="1853"/>
                    <a:pt x="2005" y="1853"/>
                  </a:cubicBezTo>
                  <a:cubicBezTo>
                    <a:pt x="2006" y="1853"/>
                    <a:pt x="2006" y="1823"/>
                    <a:pt x="2006" y="1764"/>
                  </a:cubicBezTo>
                  <a:cubicBezTo>
                    <a:pt x="2006" y="1722"/>
                    <a:pt x="2007" y="1681"/>
                    <a:pt x="2010" y="1681"/>
                  </a:cubicBezTo>
                  <a:cubicBezTo>
                    <a:pt x="2012" y="1681"/>
                    <a:pt x="2013" y="1688"/>
                    <a:pt x="2015" y="1707"/>
                  </a:cubicBezTo>
                  <a:cubicBezTo>
                    <a:pt x="2021" y="1707"/>
                    <a:pt x="2028" y="1707"/>
                    <a:pt x="2028" y="1767"/>
                  </a:cubicBezTo>
                  <a:cubicBezTo>
                    <a:pt x="2029" y="1787"/>
                    <a:pt x="2030" y="1793"/>
                    <a:pt x="2031" y="1793"/>
                  </a:cubicBezTo>
                  <a:cubicBezTo>
                    <a:pt x="2032" y="1793"/>
                    <a:pt x="2034" y="1767"/>
                    <a:pt x="2034" y="1767"/>
                  </a:cubicBezTo>
                  <a:cubicBezTo>
                    <a:pt x="2035" y="1739"/>
                    <a:pt x="2037" y="1725"/>
                    <a:pt x="2039" y="1725"/>
                  </a:cubicBezTo>
                  <a:cubicBezTo>
                    <a:pt x="2042" y="1725"/>
                    <a:pt x="2045" y="1740"/>
                    <a:pt x="2050" y="1770"/>
                  </a:cubicBezTo>
                  <a:cubicBezTo>
                    <a:pt x="2057" y="1830"/>
                    <a:pt x="2061" y="1860"/>
                    <a:pt x="2063" y="1860"/>
                  </a:cubicBezTo>
                  <a:cubicBezTo>
                    <a:pt x="2065" y="1860"/>
                    <a:pt x="2065" y="1831"/>
                    <a:pt x="2065" y="1773"/>
                  </a:cubicBezTo>
                  <a:cubicBezTo>
                    <a:pt x="2065" y="1739"/>
                    <a:pt x="2065" y="1704"/>
                    <a:pt x="2066" y="1704"/>
                  </a:cubicBezTo>
                  <a:cubicBezTo>
                    <a:pt x="2066" y="1704"/>
                    <a:pt x="2067" y="1723"/>
                    <a:pt x="2068" y="1773"/>
                  </a:cubicBezTo>
                  <a:cubicBezTo>
                    <a:pt x="2069" y="1791"/>
                    <a:pt x="2070" y="1798"/>
                    <a:pt x="2071" y="1798"/>
                  </a:cubicBezTo>
                  <a:cubicBezTo>
                    <a:pt x="2074" y="1798"/>
                    <a:pt x="2076" y="1757"/>
                    <a:pt x="2081" y="1717"/>
                  </a:cubicBezTo>
                  <a:cubicBezTo>
                    <a:pt x="2084" y="1657"/>
                    <a:pt x="2084" y="1538"/>
                    <a:pt x="2084" y="1479"/>
                  </a:cubicBezTo>
                  <a:cubicBezTo>
                    <a:pt x="2084" y="1411"/>
                    <a:pt x="2084" y="1383"/>
                    <a:pt x="2085" y="1383"/>
                  </a:cubicBezTo>
                  <a:cubicBezTo>
                    <a:pt x="2086" y="1383"/>
                    <a:pt x="2088" y="1397"/>
                    <a:pt x="2090" y="1422"/>
                  </a:cubicBezTo>
                  <a:cubicBezTo>
                    <a:pt x="2093" y="1460"/>
                    <a:pt x="2097" y="1501"/>
                    <a:pt x="2097" y="1541"/>
                  </a:cubicBezTo>
                  <a:cubicBezTo>
                    <a:pt x="2097" y="1595"/>
                    <a:pt x="2094" y="1598"/>
                    <a:pt x="2093" y="1598"/>
                  </a:cubicBezTo>
                  <a:cubicBezTo>
                    <a:pt x="2093" y="1598"/>
                    <a:pt x="2093" y="1598"/>
                    <a:pt x="2093" y="1598"/>
                  </a:cubicBezTo>
                  <a:lnTo>
                    <a:pt x="2090" y="1598"/>
                  </a:lnTo>
                  <a:cubicBezTo>
                    <a:pt x="2087" y="1638"/>
                    <a:pt x="2087" y="1679"/>
                    <a:pt x="2097" y="1717"/>
                  </a:cubicBezTo>
                  <a:cubicBezTo>
                    <a:pt x="2098" y="1747"/>
                    <a:pt x="2100" y="1762"/>
                    <a:pt x="2101" y="1762"/>
                  </a:cubicBezTo>
                  <a:cubicBezTo>
                    <a:pt x="2102" y="1762"/>
                    <a:pt x="2103" y="1748"/>
                    <a:pt x="2103" y="1720"/>
                  </a:cubicBezTo>
                  <a:cubicBezTo>
                    <a:pt x="2106" y="1779"/>
                    <a:pt x="2112" y="1779"/>
                    <a:pt x="2118" y="1779"/>
                  </a:cubicBezTo>
                  <a:cubicBezTo>
                    <a:pt x="2125" y="1779"/>
                    <a:pt x="2134" y="1783"/>
                    <a:pt x="2137" y="1842"/>
                  </a:cubicBezTo>
                  <a:cubicBezTo>
                    <a:pt x="2144" y="1842"/>
                    <a:pt x="2147" y="1842"/>
                    <a:pt x="2147" y="1783"/>
                  </a:cubicBezTo>
                  <a:cubicBezTo>
                    <a:pt x="2147" y="1715"/>
                    <a:pt x="2148" y="1687"/>
                    <a:pt x="2149" y="1687"/>
                  </a:cubicBezTo>
                  <a:cubicBezTo>
                    <a:pt x="2149" y="1687"/>
                    <a:pt x="2150" y="1701"/>
                    <a:pt x="2150" y="1726"/>
                  </a:cubicBezTo>
                  <a:cubicBezTo>
                    <a:pt x="2152" y="1799"/>
                    <a:pt x="2169" y="1853"/>
                    <a:pt x="2182" y="1853"/>
                  </a:cubicBezTo>
                  <a:cubicBezTo>
                    <a:pt x="2189" y="1853"/>
                    <a:pt x="2196" y="1835"/>
                    <a:pt x="2197" y="1792"/>
                  </a:cubicBezTo>
                  <a:lnTo>
                    <a:pt x="2203" y="1792"/>
                  </a:lnTo>
                  <a:cubicBezTo>
                    <a:pt x="2206" y="1823"/>
                    <a:pt x="2213" y="1838"/>
                    <a:pt x="2219" y="1838"/>
                  </a:cubicBezTo>
                  <a:cubicBezTo>
                    <a:pt x="2225" y="1838"/>
                    <a:pt x="2230" y="1824"/>
                    <a:pt x="2231" y="1795"/>
                  </a:cubicBezTo>
                  <a:lnTo>
                    <a:pt x="2241" y="1798"/>
                  </a:lnTo>
                  <a:cubicBezTo>
                    <a:pt x="2242" y="1828"/>
                    <a:pt x="2244" y="1843"/>
                    <a:pt x="2245" y="1843"/>
                  </a:cubicBezTo>
                  <a:cubicBezTo>
                    <a:pt x="2247" y="1843"/>
                    <a:pt x="2249" y="1828"/>
                    <a:pt x="2250" y="1798"/>
                  </a:cubicBezTo>
                  <a:cubicBezTo>
                    <a:pt x="2252" y="1756"/>
                    <a:pt x="2255" y="1715"/>
                    <a:pt x="2256" y="1715"/>
                  </a:cubicBezTo>
                  <a:cubicBezTo>
                    <a:pt x="2256" y="1715"/>
                    <a:pt x="2256" y="1722"/>
                    <a:pt x="2256" y="1739"/>
                  </a:cubicBezTo>
                  <a:cubicBezTo>
                    <a:pt x="2253" y="1798"/>
                    <a:pt x="2260" y="1798"/>
                    <a:pt x="2272" y="1801"/>
                  </a:cubicBezTo>
                  <a:cubicBezTo>
                    <a:pt x="2274" y="1802"/>
                    <a:pt x="2276" y="1802"/>
                    <a:pt x="2278" y="1802"/>
                  </a:cubicBezTo>
                  <a:cubicBezTo>
                    <a:pt x="2284" y="1802"/>
                    <a:pt x="2284" y="1793"/>
                    <a:pt x="2281" y="1745"/>
                  </a:cubicBezTo>
                  <a:cubicBezTo>
                    <a:pt x="2285" y="1728"/>
                    <a:pt x="2288" y="1720"/>
                    <a:pt x="2290" y="1720"/>
                  </a:cubicBezTo>
                  <a:cubicBezTo>
                    <a:pt x="2294" y="1720"/>
                    <a:pt x="2294" y="1762"/>
                    <a:pt x="2294" y="1804"/>
                  </a:cubicBezTo>
                  <a:cubicBezTo>
                    <a:pt x="2293" y="1858"/>
                    <a:pt x="2293" y="1887"/>
                    <a:pt x="2294" y="1887"/>
                  </a:cubicBezTo>
                  <a:cubicBezTo>
                    <a:pt x="2296" y="1887"/>
                    <a:pt x="2299" y="1843"/>
                    <a:pt x="2300" y="1745"/>
                  </a:cubicBezTo>
                  <a:cubicBezTo>
                    <a:pt x="2302" y="1677"/>
                    <a:pt x="2305" y="1649"/>
                    <a:pt x="2307" y="1649"/>
                  </a:cubicBezTo>
                  <a:cubicBezTo>
                    <a:pt x="2309" y="1649"/>
                    <a:pt x="2310" y="1664"/>
                    <a:pt x="2310" y="1689"/>
                  </a:cubicBezTo>
                  <a:cubicBezTo>
                    <a:pt x="2310" y="1748"/>
                    <a:pt x="2307" y="1748"/>
                    <a:pt x="2303" y="1748"/>
                  </a:cubicBezTo>
                  <a:lnTo>
                    <a:pt x="2303" y="1864"/>
                  </a:lnTo>
                  <a:cubicBezTo>
                    <a:pt x="2307" y="1864"/>
                    <a:pt x="2307" y="1864"/>
                    <a:pt x="2310" y="1808"/>
                  </a:cubicBezTo>
                  <a:cubicBezTo>
                    <a:pt x="2310" y="1808"/>
                    <a:pt x="2313" y="1808"/>
                    <a:pt x="2316" y="1748"/>
                  </a:cubicBezTo>
                  <a:cubicBezTo>
                    <a:pt x="2319" y="1689"/>
                    <a:pt x="2319" y="1629"/>
                    <a:pt x="2316" y="1573"/>
                  </a:cubicBezTo>
                  <a:cubicBezTo>
                    <a:pt x="2313" y="1513"/>
                    <a:pt x="2316" y="1513"/>
                    <a:pt x="2319" y="1513"/>
                  </a:cubicBezTo>
                  <a:cubicBezTo>
                    <a:pt x="2325" y="1573"/>
                    <a:pt x="2328" y="1632"/>
                    <a:pt x="2322" y="1692"/>
                  </a:cubicBezTo>
                  <a:cubicBezTo>
                    <a:pt x="2319" y="1729"/>
                    <a:pt x="2319" y="1770"/>
                    <a:pt x="2319" y="1808"/>
                  </a:cubicBezTo>
                  <a:cubicBezTo>
                    <a:pt x="2319" y="1819"/>
                    <a:pt x="2320" y="1824"/>
                    <a:pt x="2321" y="1824"/>
                  </a:cubicBezTo>
                  <a:cubicBezTo>
                    <a:pt x="2324" y="1824"/>
                    <a:pt x="2335" y="1729"/>
                    <a:pt x="2338" y="1632"/>
                  </a:cubicBezTo>
                  <a:lnTo>
                    <a:pt x="2338" y="1692"/>
                  </a:lnTo>
                  <a:cubicBezTo>
                    <a:pt x="2338" y="1751"/>
                    <a:pt x="2344" y="1751"/>
                    <a:pt x="2350" y="1754"/>
                  </a:cubicBezTo>
                  <a:cubicBezTo>
                    <a:pt x="2357" y="1754"/>
                    <a:pt x="2360" y="1754"/>
                    <a:pt x="2360" y="1695"/>
                  </a:cubicBezTo>
                  <a:cubicBezTo>
                    <a:pt x="2360" y="1657"/>
                    <a:pt x="2360" y="1616"/>
                    <a:pt x="2363" y="1579"/>
                  </a:cubicBezTo>
                  <a:cubicBezTo>
                    <a:pt x="2360" y="1538"/>
                    <a:pt x="2360" y="1497"/>
                    <a:pt x="2360" y="1460"/>
                  </a:cubicBezTo>
                  <a:lnTo>
                    <a:pt x="2360" y="1460"/>
                  </a:lnTo>
                  <a:cubicBezTo>
                    <a:pt x="2360" y="1460"/>
                    <a:pt x="2366" y="1519"/>
                    <a:pt x="2369" y="1579"/>
                  </a:cubicBezTo>
                  <a:cubicBezTo>
                    <a:pt x="2375" y="1698"/>
                    <a:pt x="2382" y="1757"/>
                    <a:pt x="2394" y="1761"/>
                  </a:cubicBezTo>
                  <a:cubicBezTo>
                    <a:pt x="2401" y="1761"/>
                    <a:pt x="2410" y="1761"/>
                    <a:pt x="2413" y="1820"/>
                  </a:cubicBezTo>
                  <a:cubicBezTo>
                    <a:pt x="2414" y="1821"/>
                    <a:pt x="2415" y="1821"/>
                    <a:pt x="2416" y="1821"/>
                  </a:cubicBezTo>
                  <a:cubicBezTo>
                    <a:pt x="2420" y="1821"/>
                    <a:pt x="2422" y="1812"/>
                    <a:pt x="2422" y="1764"/>
                  </a:cubicBezTo>
                  <a:lnTo>
                    <a:pt x="2429" y="1764"/>
                  </a:lnTo>
                  <a:cubicBezTo>
                    <a:pt x="2430" y="1794"/>
                    <a:pt x="2433" y="1809"/>
                    <a:pt x="2435" y="1809"/>
                  </a:cubicBezTo>
                  <a:cubicBezTo>
                    <a:pt x="2437" y="1809"/>
                    <a:pt x="2438" y="1795"/>
                    <a:pt x="2438" y="1767"/>
                  </a:cubicBezTo>
                  <a:cubicBezTo>
                    <a:pt x="2439" y="1747"/>
                    <a:pt x="2440" y="1740"/>
                    <a:pt x="2441" y="1740"/>
                  </a:cubicBezTo>
                  <a:cubicBezTo>
                    <a:pt x="2443" y="1740"/>
                    <a:pt x="2445" y="1767"/>
                    <a:pt x="2448" y="1767"/>
                  </a:cubicBezTo>
                  <a:cubicBezTo>
                    <a:pt x="2450" y="1820"/>
                    <a:pt x="2452" y="1850"/>
                    <a:pt x="2452" y="1850"/>
                  </a:cubicBezTo>
                  <a:cubicBezTo>
                    <a:pt x="2453" y="1850"/>
                    <a:pt x="2452" y="1806"/>
                    <a:pt x="2451" y="1707"/>
                  </a:cubicBezTo>
                  <a:cubicBezTo>
                    <a:pt x="2451" y="1699"/>
                    <a:pt x="2452" y="1691"/>
                    <a:pt x="2452" y="1682"/>
                  </a:cubicBezTo>
                  <a:lnTo>
                    <a:pt x="2452" y="1682"/>
                  </a:lnTo>
                  <a:cubicBezTo>
                    <a:pt x="2454" y="1737"/>
                    <a:pt x="2458" y="1773"/>
                    <a:pt x="2460" y="1773"/>
                  </a:cubicBezTo>
                  <a:cubicBezTo>
                    <a:pt x="2462" y="1773"/>
                    <a:pt x="2463" y="1754"/>
                    <a:pt x="2463" y="1710"/>
                  </a:cubicBezTo>
                  <a:cubicBezTo>
                    <a:pt x="2466" y="1710"/>
                    <a:pt x="2466" y="1710"/>
                    <a:pt x="2469" y="1770"/>
                  </a:cubicBezTo>
                  <a:cubicBezTo>
                    <a:pt x="2469" y="1795"/>
                    <a:pt x="2470" y="1809"/>
                    <a:pt x="2471" y="1809"/>
                  </a:cubicBezTo>
                  <a:cubicBezTo>
                    <a:pt x="2472" y="1809"/>
                    <a:pt x="2474" y="1780"/>
                    <a:pt x="2476" y="1710"/>
                  </a:cubicBezTo>
                  <a:cubicBezTo>
                    <a:pt x="2477" y="1653"/>
                    <a:pt x="2479" y="1624"/>
                    <a:pt x="2480" y="1624"/>
                  </a:cubicBezTo>
                  <a:cubicBezTo>
                    <a:pt x="2482" y="1624"/>
                    <a:pt x="2484" y="1654"/>
                    <a:pt x="2485" y="1714"/>
                  </a:cubicBezTo>
                  <a:cubicBezTo>
                    <a:pt x="2489" y="1783"/>
                    <a:pt x="2495" y="1812"/>
                    <a:pt x="2499" y="1812"/>
                  </a:cubicBezTo>
                  <a:cubicBezTo>
                    <a:pt x="2502" y="1812"/>
                    <a:pt x="2504" y="1798"/>
                    <a:pt x="2504" y="1773"/>
                  </a:cubicBezTo>
                  <a:cubicBezTo>
                    <a:pt x="2504" y="1706"/>
                    <a:pt x="2507" y="1677"/>
                    <a:pt x="2510" y="1677"/>
                  </a:cubicBezTo>
                  <a:cubicBezTo>
                    <a:pt x="2513" y="1677"/>
                    <a:pt x="2515" y="1692"/>
                    <a:pt x="2516" y="1717"/>
                  </a:cubicBezTo>
                  <a:cubicBezTo>
                    <a:pt x="2518" y="1747"/>
                    <a:pt x="2520" y="1762"/>
                    <a:pt x="2521" y="1762"/>
                  </a:cubicBezTo>
                  <a:cubicBezTo>
                    <a:pt x="2523" y="1762"/>
                    <a:pt x="2524" y="1748"/>
                    <a:pt x="2526" y="1720"/>
                  </a:cubicBezTo>
                  <a:cubicBezTo>
                    <a:pt x="2526" y="1760"/>
                    <a:pt x="2527" y="1802"/>
                    <a:pt x="2530" y="1802"/>
                  </a:cubicBezTo>
                  <a:cubicBezTo>
                    <a:pt x="2530" y="1802"/>
                    <a:pt x="2531" y="1795"/>
                    <a:pt x="2532" y="1779"/>
                  </a:cubicBezTo>
                  <a:cubicBezTo>
                    <a:pt x="2532" y="1779"/>
                    <a:pt x="2535" y="1779"/>
                    <a:pt x="2532" y="1720"/>
                  </a:cubicBezTo>
                  <a:cubicBezTo>
                    <a:pt x="2532" y="1720"/>
                    <a:pt x="2535" y="1660"/>
                    <a:pt x="2538" y="1601"/>
                  </a:cubicBezTo>
                  <a:cubicBezTo>
                    <a:pt x="2535" y="1563"/>
                    <a:pt x="2535" y="1522"/>
                    <a:pt x="2535" y="1485"/>
                  </a:cubicBezTo>
                  <a:cubicBezTo>
                    <a:pt x="2535" y="1470"/>
                    <a:pt x="2536" y="1463"/>
                    <a:pt x="2537" y="1463"/>
                  </a:cubicBezTo>
                  <a:cubicBezTo>
                    <a:pt x="2541" y="1463"/>
                    <a:pt x="2549" y="1530"/>
                    <a:pt x="2554" y="1663"/>
                  </a:cubicBezTo>
                  <a:lnTo>
                    <a:pt x="2560" y="1783"/>
                  </a:lnTo>
                  <a:lnTo>
                    <a:pt x="2560" y="1663"/>
                  </a:lnTo>
                  <a:cubicBezTo>
                    <a:pt x="2563" y="1663"/>
                    <a:pt x="2567" y="1667"/>
                    <a:pt x="2567" y="1723"/>
                  </a:cubicBezTo>
                  <a:cubicBezTo>
                    <a:pt x="2567" y="1783"/>
                    <a:pt x="2567" y="1783"/>
                    <a:pt x="2570" y="1783"/>
                  </a:cubicBezTo>
                  <a:cubicBezTo>
                    <a:pt x="2570" y="1783"/>
                    <a:pt x="2570" y="1783"/>
                    <a:pt x="2570" y="1783"/>
                  </a:cubicBezTo>
                  <a:cubicBezTo>
                    <a:pt x="2570" y="1783"/>
                    <a:pt x="2573" y="1780"/>
                    <a:pt x="2573" y="1726"/>
                  </a:cubicBezTo>
                  <a:cubicBezTo>
                    <a:pt x="2573" y="1656"/>
                    <a:pt x="2573" y="1627"/>
                    <a:pt x="2574" y="1627"/>
                  </a:cubicBezTo>
                  <a:cubicBezTo>
                    <a:pt x="2574" y="1627"/>
                    <a:pt x="2575" y="1642"/>
                    <a:pt x="2576" y="1667"/>
                  </a:cubicBezTo>
                  <a:cubicBezTo>
                    <a:pt x="2578" y="1726"/>
                    <a:pt x="2579" y="1756"/>
                    <a:pt x="2581" y="1756"/>
                  </a:cubicBezTo>
                  <a:cubicBezTo>
                    <a:pt x="2582" y="1756"/>
                    <a:pt x="2584" y="1726"/>
                    <a:pt x="2585" y="1667"/>
                  </a:cubicBezTo>
                  <a:cubicBezTo>
                    <a:pt x="2585" y="1609"/>
                    <a:pt x="2585" y="1580"/>
                    <a:pt x="2586" y="1580"/>
                  </a:cubicBezTo>
                  <a:cubicBezTo>
                    <a:pt x="2586" y="1580"/>
                    <a:pt x="2587" y="1609"/>
                    <a:pt x="2589" y="1667"/>
                  </a:cubicBezTo>
                  <a:cubicBezTo>
                    <a:pt x="2589" y="1707"/>
                    <a:pt x="2589" y="1748"/>
                    <a:pt x="2595" y="1786"/>
                  </a:cubicBezTo>
                  <a:lnTo>
                    <a:pt x="2595" y="1729"/>
                  </a:lnTo>
                  <a:cubicBezTo>
                    <a:pt x="2595" y="1660"/>
                    <a:pt x="2596" y="1631"/>
                    <a:pt x="2597" y="1631"/>
                  </a:cubicBezTo>
                  <a:cubicBezTo>
                    <a:pt x="2598" y="1631"/>
                    <a:pt x="2600" y="1645"/>
                    <a:pt x="2601" y="1670"/>
                  </a:cubicBezTo>
                  <a:cubicBezTo>
                    <a:pt x="2601" y="1700"/>
                    <a:pt x="2602" y="1714"/>
                    <a:pt x="2603" y="1714"/>
                  </a:cubicBezTo>
                  <a:cubicBezTo>
                    <a:pt x="2605" y="1714"/>
                    <a:pt x="2607" y="1700"/>
                    <a:pt x="2610" y="1670"/>
                  </a:cubicBezTo>
                  <a:cubicBezTo>
                    <a:pt x="2617" y="1673"/>
                    <a:pt x="2620" y="1673"/>
                    <a:pt x="2620" y="1732"/>
                  </a:cubicBezTo>
                  <a:cubicBezTo>
                    <a:pt x="2620" y="1790"/>
                    <a:pt x="2620" y="1819"/>
                    <a:pt x="2620" y="1819"/>
                  </a:cubicBezTo>
                  <a:cubicBezTo>
                    <a:pt x="2621" y="1819"/>
                    <a:pt x="2621" y="1790"/>
                    <a:pt x="2623" y="1732"/>
                  </a:cubicBezTo>
                  <a:cubicBezTo>
                    <a:pt x="2625" y="1703"/>
                    <a:pt x="2625" y="1688"/>
                    <a:pt x="2627" y="1688"/>
                  </a:cubicBezTo>
                  <a:cubicBezTo>
                    <a:pt x="2628" y="1688"/>
                    <a:pt x="2629" y="1703"/>
                    <a:pt x="2632" y="1732"/>
                  </a:cubicBezTo>
                  <a:cubicBezTo>
                    <a:pt x="2634" y="1763"/>
                    <a:pt x="2635" y="1777"/>
                    <a:pt x="2636" y="1777"/>
                  </a:cubicBezTo>
                  <a:cubicBezTo>
                    <a:pt x="2636" y="1777"/>
                    <a:pt x="2637" y="1763"/>
                    <a:pt x="2639" y="1736"/>
                  </a:cubicBezTo>
                  <a:cubicBezTo>
                    <a:pt x="2642" y="1676"/>
                    <a:pt x="2642" y="1616"/>
                    <a:pt x="2636" y="1557"/>
                  </a:cubicBezTo>
                  <a:cubicBezTo>
                    <a:pt x="2632" y="1557"/>
                    <a:pt x="2632" y="1557"/>
                    <a:pt x="2632" y="1497"/>
                  </a:cubicBezTo>
                  <a:lnTo>
                    <a:pt x="2639" y="1497"/>
                  </a:lnTo>
                  <a:cubicBezTo>
                    <a:pt x="2642" y="1497"/>
                    <a:pt x="2645" y="1497"/>
                    <a:pt x="2651" y="1441"/>
                  </a:cubicBezTo>
                  <a:cubicBezTo>
                    <a:pt x="2656" y="1393"/>
                    <a:pt x="2657" y="1308"/>
                    <a:pt x="2654" y="1308"/>
                  </a:cubicBezTo>
                  <a:lnTo>
                    <a:pt x="2654" y="1308"/>
                  </a:lnTo>
                  <a:cubicBezTo>
                    <a:pt x="2653" y="1308"/>
                    <a:pt x="2652" y="1313"/>
                    <a:pt x="2651" y="1325"/>
                  </a:cubicBezTo>
                  <a:lnTo>
                    <a:pt x="2648" y="1265"/>
                  </a:lnTo>
                  <a:cubicBezTo>
                    <a:pt x="2648" y="1176"/>
                    <a:pt x="2647" y="1131"/>
                    <a:pt x="2645" y="1131"/>
                  </a:cubicBezTo>
                  <a:cubicBezTo>
                    <a:pt x="2643" y="1131"/>
                    <a:pt x="2642" y="1175"/>
                    <a:pt x="2642" y="1262"/>
                  </a:cubicBezTo>
                  <a:cubicBezTo>
                    <a:pt x="2642" y="1361"/>
                    <a:pt x="2642" y="1405"/>
                    <a:pt x="2641" y="1405"/>
                  </a:cubicBezTo>
                  <a:cubicBezTo>
                    <a:pt x="2641" y="1405"/>
                    <a:pt x="2640" y="1375"/>
                    <a:pt x="2639" y="1322"/>
                  </a:cubicBezTo>
                  <a:cubicBezTo>
                    <a:pt x="2639" y="1203"/>
                    <a:pt x="2636" y="1203"/>
                    <a:pt x="2632" y="1203"/>
                  </a:cubicBezTo>
                  <a:cubicBezTo>
                    <a:pt x="2629" y="1203"/>
                    <a:pt x="2629" y="1203"/>
                    <a:pt x="2629" y="1143"/>
                  </a:cubicBezTo>
                  <a:cubicBezTo>
                    <a:pt x="2632" y="1103"/>
                    <a:pt x="2629" y="1065"/>
                    <a:pt x="2623" y="1024"/>
                  </a:cubicBezTo>
                  <a:cubicBezTo>
                    <a:pt x="2620" y="1024"/>
                    <a:pt x="2620" y="1024"/>
                    <a:pt x="2620" y="1084"/>
                  </a:cubicBezTo>
                  <a:cubicBezTo>
                    <a:pt x="2621" y="1108"/>
                    <a:pt x="2621" y="1123"/>
                    <a:pt x="2620" y="1123"/>
                  </a:cubicBezTo>
                  <a:cubicBezTo>
                    <a:pt x="2618" y="1123"/>
                    <a:pt x="2615" y="1094"/>
                    <a:pt x="2614" y="1024"/>
                  </a:cubicBezTo>
                  <a:cubicBezTo>
                    <a:pt x="2612" y="1000"/>
                    <a:pt x="2612" y="985"/>
                    <a:pt x="2611" y="985"/>
                  </a:cubicBezTo>
                  <a:cubicBezTo>
                    <a:pt x="2610" y="985"/>
                    <a:pt x="2610" y="1014"/>
                    <a:pt x="2610" y="1084"/>
                  </a:cubicBezTo>
                  <a:cubicBezTo>
                    <a:pt x="2610" y="1141"/>
                    <a:pt x="2609" y="1170"/>
                    <a:pt x="2607" y="1170"/>
                  </a:cubicBezTo>
                  <a:cubicBezTo>
                    <a:pt x="2605" y="1170"/>
                    <a:pt x="2603" y="1141"/>
                    <a:pt x="2601" y="1081"/>
                  </a:cubicBezTo>
                  <a:lnTo>
                    <a:pt x="2595" y="1081"/>
                  </a:lnTo>
                  <a:cubicBezTo>
                    <a:pt x="2592" y="1118"/>
                    <a:pt x="2592" y="1159"/>
                    <a:pt x="2592" y="1197"/>
                  </a:cubicBezTo>
                  <a:cubicBezTo>
                    <a:pt x="2592" y="1266"/>
                    <a:pt x="2592" y="1295"/>
                    <a:pt x="2591" y="1295"/>
                  </a:cubicBezTo>
                  <a:cubicBezTo>
                    <a:pt x="2591" y="1295"/>
                    <a:pt x="2590" y="1281"/>
                    <a:pt x="2589" y="1256"/>
                  </a:cubicBezTo>
                  <a:cubicBezTo>
                    <a:pt x="2585" y="1197"/>
                    <a:pt x="2585" y="1137"/>
                    <a:pt x="2585" y="1137"/>
                  </a:cubicBezTo>
                  <a:cubicBezTo>
                    <a:pt x="2585" y="1077"/>
                    <a:pt x="2582" y="1077"/>
                    <a:pt x="2579" y="1077"/>
                  </a:cubicBezTo>
                  <a:cubicBezTo>
                    <a:pt x="2576" y="1077"/>
                    <a:pt x="2570" y="1077"/>
                    <a:pt x="2570" y="1137"/>
                  </a:cubicBezTo>
                  <a:lnTo>
                    <a:pt x="2570" y="1077"/>
                  </a:lnTo>
                  <a:cubicBezTo>
                    <a:pt x="2568" y="1077"/>
                    <a:pt x="2567" y="1051"/>
                    <a:pt x="2567" y="1051"/>
                  </a:cubicBezTo>
                  <a:cubicBezTo>
                    <a:pt x="2567" y="1051"/>
                    <a:pt x="2567" y="1058"/>
                    <a:pt x="2567" y="1077"/>
                  </a:cubicBezTo>
                  <a:cubicBezTo>
                    <a:pt x="2567" y="1077"/>
                    <a:pt x="2563" y="1074"/>
                    <a:pt x="2557" y="1015"/>
                  </a:cubicBezTo>
                  <a:cubicBezTo>
                    <a:pt x="2556" y="1004"/>
                    <a:pt x="2555" y="999"/>
                    <a:pt x="2554" y="999"/>
                  </a:cubicBezTo>
                  <a:cubicBezTo>
                    <a:pt x="2548" y="999"/>
                    <a:pt x="2543" y="1094"/>
                    <a:pt x="2551" y="1193"/>
                  </a:cubicBezTo>
                  <a:lnTo>
                    <a:pt x="2548" y="1190"/>
                  </a:lnTo>
                  <a:cubicBezTo>
                    <a:pt x="2545" y="1212"/>
                    <a:pt x="2545" y="1231"/>
                    <a:pt x="2545" y="1250"/>
                  </a:cubicBezTo>
                  <a:cubicBezTo>
                    <a:pt x="2545" y="1309"/>
                    <a:pt x="2542" y="1309"/>
                    <a:pt x="2538" y="1309"/>
                  </a:cubicBezTo>
                  <a:lnTo>
                    <a:pt x="2538" y="1190"/>
                  </a:lnTo>
                  <a:cubicBezTo>
                    <a:pt x="2540" y="1088"/>
                    <a:pt x="2539" y="1024"/>
                    <a:pt x="2537" y="1024"/>
                  </a:cubicBezTo>
                  <a:cubicBezTo>
                    <a:pt x="2535" y="1024"/>
                    <a:pt x="2533" y="1056"/>
                    <a:pt x="2532" y="1131"/>
                  </a:cubicBezTo>
                  <a:lnTo>
                    <a:pt x="2532" y="1071"/>
                  </a:lnTo>
                  <a:cubicBezTo>
                    <a:pt x="2532" y="1041"/>
                    <a:pt x="2531" y="1027"/>
                    <a:pt x="2530" y="1027"/>
                  </a:cubicBezTo>
                  <a:cubicBezTo>
                    <a:pt x="2528" y="1027"/>
                    <a:pt x="2526" y="1041"/>
                    <a:pt x="2523" y="1071"/>
                  </a:cubicBezTo>
                  <a:cubicBezTo>
                    <a:pt x="2523" y="1071"/>
                    <a:pt x="2523" y="1071"/>
                    <a:pt x="2523" y="1071"/>
                  </a:cubicBezTo>
                  <a:cubicBezTo>
                    <a:pt x="2520" y="1071"/>
                    <a:pt x="2516" y="1188"/>
                    <a:pt x="2516" y="1247"/>
                  </a:cubicBezTo>
                  <a:cubicBezTo>
                    <a:pt x="2516" y="1306"/>
                    <a:pt x="2513" y="1306"/>
                    <a:pt x="2513" y="1306"/>
                  </a:cubicBezTo>
                  <a:cubicBezTo>
                    <a:pt x="2510" y="1303"/>
                    <a:pt x="2510" y="1303"/>
                    <a:pt x="2510" y="1247"/>
                  </a:cubicBezTo>
                  <a:cubicBezTo>
                    <a:pt x="2510" y="1187"/>
                    <a:pt x="2509" y="1157"/>
                    <a:pt x="2507" y="1157"/>
                  </a:cubicBezTo>
                  <a:cubicBezTo>
                    <a:pt x="2505" y="1157"/>
                    <a:pt x="2502" y="1186"/>
                    <a:pt x="2501" y="1244"/>
                  </a:cubicBezTo>
                  <a:lnTo>
                    <a:pt x="2501" y="1184"/>
                  </a:lnTo>
                  <a:cubicBezTo>
                    <a:pt x="2501" y="1144"/>
                    <a:pt x="2499" y="1102"/>
                    <a:pt x="2493" y="1102"/>
                  </a:cubicBezTo>
                  <a:cubicBezTo>
                    <a:pt x="2490" y="1102"/>
                    <a:pt x="2486" y="1108"/>
                    <a:pt x="2482" y="1124"/>
                  </a:cubicBezTo>
                  <a:cubicBezTo>
                    <a:pt x="2469" y="1121"/>
                    <a:pt x="2460" y="1121"/>
                    <a:pt x="2460" y="1062"/>
                  </a:cubicBezTo>
                  <a:cubicBezTo>
                    <a:pt x="2460" y="1051"/>
                    <a:pt x="2460" y="1046"/>
                    <a:pt x="2459" y="1046"/>
                  </a:cubicBezTo>
                  <a:cubicBezTo>
                    <a:pt x="2456" y="1046"/>
                    <a:pt x="2446" y="1140"/>
                    <a:pt x="2441" y="1237"/>
                  </a:cubicBezTo>
                  <a:cubicBezTo>
                    <a:pt x="2441" y="1178"/>
                    <a:pt x="2438" y="1178"/>
                    <a:pt x="2432" y="1175"/>
                  </a:cubicBezTo>
                  <a:cubicBezTo>
                    <a:pt x="2422" y="1175"/>
                    <a:pt x="2422" y="1175"/>
                    <a:pt x="2422" y="1115"/>
                  </a:cubicBezTo>
                  <a:cubicBezTo>
                    <a:pt x="2424" y="1056"/>
                    <a:pt x="2425" y="1026"/>
                    <a:pt x="2424" y="1026"/>
                  </a:cubicBezTo>
                  <a:lnTo>
                    <a:pt x="2424" y="1026"/>
                  </a:lnTo>
                  <a:cubicBezTo>
                    <a:pt x="2424" y="1026"/>
                    <a:pt x="2422" y="1056"/>
                    <a:pt x="2419" y="1115"/>
                  </a:cubicBezTo>
                  <a:cubicBezTo>
                    <a:pt x="2418" y="1159"/>
                    <a:pt x="2416" y="1178"/>
                    <a:pt x="2414" y="1178"/>
                  </a:cubicBezTo>
                  <a:cubicBezTo>
                    <a:pt x="2410" y="1178"/>
                    <a:pt x="2407" y="1127"/>
                    <a:pt x="2407" y="1052"/>
                  </a:cubicBezTo>
                  <a:cubicBezTo>
                    <a:pt x="2407" y="996"/>
                    <a:pt x="2404" y="993"/>
                    <a:pt x="2397" y="993"/>
                  </a:cubicBezTo>
                  <a:cubicBezTo>
                    <a:pt x="2395" y="1041"/>
                    <a:pt x="2390" y="1050"/>
                    <a:pt x="2385" y="1050"/>
                  </a:cubicBezTo>
                  <a:cubicBezTo>
                    <a:pt x="2384" y="1050"/>
                    <a:pt x="2383" y="1050"/>
                    <a:pt x="2382" y="1049"/>
                  </a:cubicBezTo>
                  <a:cubicBezTo>
                    <a:pt x="2372" y="1049"/>
                    <a:pt x="2372" y="1049"/>
                    <a:pt x="2372" y="1168"/>
                  </a:cubicBezTo>
                  <a:cubicBezTo>
                    <a:pt x="2372" y="1284"/>
                    <a:pt x="2369" y="1284"/>
                    <a:pt x="2363" y="1284"/>
                  </a:cubicBezTo>
                  <a:cubicBezTo>
                    <a:pt x="2360" y="1284"/>
                    <a:pt x="2357" y="1284"/>
                    <a:pt x="2357" y="1225"/>
                  </a:cubicBezTo>
                  <a:cubicBezTo>
                    <a:pt x="2357" y="1203"/>
                    <a:pt x="2357" y="1184"/>
                    <a:pt x="2350" y="1165"/>
                  </a:cubicBezTo>
                  <a:cubicBezTo>
                    <a:pt x="2347" y="1162"/>
                    <a:pt x="2344" y="1162"/>
                    <a:pt x="2344" y="1103"/>
                  </a:cubicBezTo>
                  <a:cubicBezTo>
                    <a:pt x="2344" y="1103"/>
                    <a:pt x="2341" y="1043"/>
                    <a:pt x="2335" y="1043"/>
                  </a:cubicBezTo>
                  <a:cubicBezTo>
                    <a:pt x="2328" y="1043"/>
                    <a:pt x="2322" y="1043"/>
                    <a:pt x="2322" y="983"/>
                  </a:cubicBezTo>
                  <a:cubicBezTo>
                    <a:pt x="2319" y="983"/>
                    <a:pt x="2319" y="983"/>
                    <a:pt x="2319" y="1043"/>
                  </a:cubicBezTo>
                  <a:cubicBezTo>
                    <a:pt x="2319" y="1083"/>
                    <a:pt x="2317" y="1124"/>
                    <a:pt x="2312" y="1124"/>
                  </a:cubicBezTo>
                  <a:cubicBezTo>
                    <a:pt x="2310" y="1124"/>
                    <a:pt x="2307" y="1117"/>
                    <a:pt x="2303" y="1099"/>
                  </a:cubicBezTo>
                  <a:cubicBezTo>
                    <a:pt x="2302" y="1099"/>
                    <a:pt x="2301" y="1098"/>
                    <a:pt x="2300" y="1098"/>
                  </a:cubicBezTo>
                  <a:cubicBezTo>
                    <a:pt x="2294" y="1098"/>
                    <a:pt x="2288" y="1107"/>
                    <a:pt x="2288" y="1156"/>
                  </a:cubicBezTo>
                  <a:cubicBezTo>
                    <a:pt x="2285" y="1156"/>
                    <a:pt x="2285" y="1156"/>
                    <a:pt x="2285" y="1096"/>
                  </a:cubicBezTo>
                  <a:cubicBezTo>
                    <a:pt x="2285" y="1036"/>
                    <a:pt x="2283" y="1007"/>
                    <a:pt x="2281" y="1007"/>
                  </a:cubicBezTo>
                  <a:cubicBezTo>
                    <a:pt x="2278" y="1007"/>
                    <a:pt x="2275" y="1036"/>
                    <a:pt x="2272" y="1093"/>
                  </a:cubicBezTo>
                  <a:cubicBezTo>
                    <a:pt x="2272" y="1123"/>
                    <a:pt x="2271" y="1138"/>
                    <a:pt x="2270" y="1138"/>
                  </a:cubicBezTo>
                  <a:cubicBezTo>
                    <a:pt x="2269" y="1138"/>
                    <a:pt x="2267" y="1123"/>
                    <a:pt x="2266" y="1093"/>
                  </a:cubicBezTo>
                  <a:cubicBezTo>
                    <a:pt x="2266" y="1093"/>
                    <a:pt x="2263" y="1093"/>
                    <a:pt x="2260" y="1153"/>
                  </a:cubicBezTo>
                  <a:cubicBezTo>
                    <a:pt x="2258" y="1180"/>
                    <a:pt x="2257" y="1195"/>
                    <a:pt x="2256" y="1195"/>
                  </a:cubicBezTo>
                  <a:cubicBezTo>
                    <a:pt x="2255" y="1195"/>
                    <a:pt x="2253" y="1180"/>
                    <a:pt x="2250" y="1150"/>
                  </a:cubicBezTo>
                  <a:cubicBezTo>
                    <a:pt x="2250" y="1090"/>
                    <a:pt x="2247" y="1090"/>
                    <a:pt x="2244" y="1090"/>
                  </a:cubicBezTo>
                  <a:cubicBezTo>
                    <a:pt x="2241" y="1118"/>
                    <a:pt x="2232" y="1132"/>
                    <a:pt x="2224" y="1132"/>
                  </a:cubicBezTo>
                  <a:cubicBezTo>
                    <a:pt x="2214" y="1132"/>
                    <a:pt x="2205" y="1115"/>
                    <a:pt x="2203" y="1084"/>
                  </a:cubicBezTo>
                  <a:cubicBezTo>
                    <a:pt x="2200" y="1143"/>
                    <a:pt x="2200" y="1143"/>
                    <a:pt x="2197" y="1143"/>
                  </a:cubicBezTo>
                  <a:cubicBezTo>
                    <a:pt x="2196" y="1097"/>
                    <a:pt x="2194" y="1077"/>
                    <a:pt x="2193" y="1077"/>
                  </a:cubicBezTo>
                  <a:cubicBezTo>
                    <a:pt x="2192" y="1077"/>
                    <a:pt x="2191" y="1127"/>
                    <a:pt x="2191" y="1200"/>
                  </a:cubicBezTo>
                  <a:lnTo>
                    <a:pt x="2197" y="1200"/>
                  </a:lnTo>
                  <a:cubicBezTo>
                    <a:pt x="2197" y="1253"/>
                    <a:pt x="2195" y="1283"/>
                    <a:pt x="2193" y="1283"/>
                  </a:cubicBezTo>
                  <a:cubicBezTo>
                    <a:pt x="2190" y="1283"/>
                    <a:pt x="2187" y="1238"/>
                    <a:pt x="2187" y="1140"/>
                  </a:cubicBezTo>
                  <a:cubicBezTo>
                    <a:pt x="2186" y="1081"/>
                    <a:pt x="2185" y="1051"/>
                    <a:pt x="2184" y="1051"/>
                  </a:cubicBezTo>
                  <a:cubicBezTo>
                    <a:pt x="2184" y="1051"/>
                    <a:pt x="2183" y="1081"/>
                    <a:pt x="2181" y="1140"/>
                  </a:cubicBezTo>
                  <a:cubicBezTo>
                    <a:pt x="2180" y="1198"/>
                    <a:pt x="2178" y="1227"/>
                    <a:pt x="2176" y="1227"/>
                  </a:cubicBezTo>
                  <a:cubicBezTo>
                    <a:pt x="2175" y="1227"/>
                    <a:pt x="2173" y="1197"/>
                    <a:pt x="2172" y="1137"/>
                  </a:cubicBezTo>
                  <a:cubicBezTo>
                    <a:pt x="2172" y="1079"/>
                    <a:pt x="2172" y="1050"/>
                    <a:pt x="2171" y="1050"/>
                  </a:cubicBezTo>
                  <a:cubicBezTo>
                    <a:pt x="2171" y="1050"/>
                    <a:pt x="2170" y="1079"/>
                    <a:pt x="2169" y="1137"/>
                  </a:cubicBezTo>
                  <a:cubicBezTo>
                    <a:pt x="2165" y="1269"/>
                    <a:pt x="2161" y="1345"/>
                    <a:pt x="2157" y="1345"/>
                  </a:cubicBezTo>
                  <a:cubicBezTo>
                    <a:pt x="2155" y="1345"/>
                    <a:pt x="2153" y="1298"/>
                    <a:pt x="2153" y="1193"/>
                  </a:cubicBezTo>
                  <a:cubicBezTo>
                    <a:pt x="2153" y="1137"/>
                    <a:pt x="2153" y="1074"/>
                    <a:pt x="2147" y="1018"/>
                  </a:cubicBezTo>
                  <a:cubicBezTo>
                    <a:pt x="2140" y="1056"/>
                    <a:pt x="2140" y="1096"/>
                    <a:pt x="2144" y="1134"/>
                  </a:cubicBezTo>
                  <a:cubicBezTo>
                    <a:pt x="2145" y="1193"/>
                    <a:pt x="2145" y="1223"/>
                    <a:pt x="2144" y="1223"/>
                  </a:cubicBezTo>
                  <a:cubicBezTo>
                    <a:pt x="2143" y="1223"/>
                    <a:pt x="2140" y="1193"/>
                    <a:pt x="2137" y="1134"/>
                  </a:cubicBezTo>
                  <a:cubicBezTo>
                    <a:pt x="2132" y="1035"/>
                    <a:pt x="2128" y="991"/>
                    <a:pt x="2123" y="991"/>
                  </a:cubicBezTo>
                  <a:cubicBezTo>
                    <a:pt x="2120" y="991"/>
                    <a:pt x="2116" y="1019"/>
                    <a:pt x="2112" y="1071"/>
                  </a:cubicBezTo>
                  <a:cubicBezTo>
                    <a:pt x="2106" y="1129"/>
                    <a:pt x="2101" y="1158"/>
                    <a:pt x="2098" y="1158"/>
                  </a:cubicBezTo>
                  <a:cubicBezTo>
                    <a:pt x="2095" y="1158"/>
                    <a:pt x="2095" y="1128"/>
                    <a:pt x="2100" y="1068"/>
                  </a:cubicBezTo>
                  <a:cubicBezTo>
                    <a:pt x="2103" y="1000"/>
                    <a:pt x="2105" y="972"/>
                    <a:pt x="2104" y="972"/>
                  </a:cubicBezTo>
                  <a:lnTo>
                    <a:pt x="2104" y="972"/>
                  </a:lnTo>
                  <a:cubicBezTo>
                    <a:pt x="2104" y="972"/>
                    <a:pt x="2102" y="985"/>
                    <a:pt x="2100" y="1009"/>
                  </a:cubicBezTo>
                  <a:lnTo>
                    <a:pt x="2084" y="1009"/>
                  </a:lnTo>
                  <a:cubicBezTo>
                    <a:pt x="2080" y="1034"/>
                    <a:pt x="2077" y="1060"/>
                    <a:pt x="2077" y="1087"/>
                  </a:cubicBezTo>
                  <a:lnTo>
                    <a:pt x="2077" y="1087"/>
                  </a:lnTo>
                  <a:cubicBezTo>
                    <a:pt x="2075" y="1034"/>
                    <a:pt x="2072" y="1000"/>
                    <a:pt x="2069" y="1000"/>
                  </a:cubicBezTo>
                  <a:cubicBezTo>
                    <a:pt x="2067" y="1000"/>
                    <a:pt x="2064" y="1019"/>
                    <a:pt x="2062" y="1065"/>
                  </a:cubicBezTo>
                  <a:lnTo>
                    <a:pt x="2056" y="1062"/>
                  </a:lnTo>
                  <a:cubicBezTo>
                    <a:pt x="2053" y="1062"/>
                    <a:pt x="2053" y="1062"/>
                    <a:pt x="2050" y="1121"/>
                  </a:cubicBezTo>
                  <a:cubicBezTo>
                    <a:pt x="2049" y="1139"/>
                    <a:pt x="2048" y="1146"/>
                    <a:pt x="2047" y="1146"/>
                  </a:cubicBezTo>
                  <a:cubicBezTo>
                    <a:pt x="2045" y="1146"/>
                    <a:pt x="2042" y="1104"/>
                    <a:pt x="2040" y="1062"/>
                  </a:cubicBezTo>
                  <a:cubicBezTo>
                    <a:pt x="2038" y="1019"/>
                    <a:pt x="2036" y="976"/>
                    <a:pt x="2035" y="976"/>
                  </a:cubicBezTo>
                  <a:cubicBezTo>
                    <a:pt x="2034" y="976"/>
                    <a:pt x="2034" y="983"/>
                    <a:pt x="2034" y="999"/>
                  </a:cubicBezTo>
                  <a:cubicBezTo>
                    <a:pt x="2034" y="1059"/>
                    <a:pt x="2028" y="1118"/>
                    <a:pt x="2024" y="1178"/>
                  </a:cubicBezTo>
                  <a:cubicBezTo>
                    <a:pt x="2024" y="1194"/>
                    <a:pt x="2023" y="1200"/>
                    <a:pt x="2022" y="1200"/>
                  </a:cubicBezTo>
                  <a:cubicBezTo>
                    <a:pt x="2020" y="1200"/>
                    <a:pt x="2019" y="1159"/>
                    <a:pt x="2021" y="1118"/>
                  </a:cubicBezTo>
                  <a:cubicBezTo>
                    <a:pt x="2021" y="1077"/>
                    <a:pt x="2018" y="1037"/>
                    <a:pt x="2015" y="999"/>
                  </a:cubicBezTo>
                  <a:cubicBezTo>
                    <a:pt x="2014" y="999"/>
                    <a:pt x="2014" y="998"/>
                    <a:pt x="2013" y="998"/>
                  </a:cubicBezTo>
                  <a:cubicBezTo>
                    <a:pt x="2010" y="998"/>
                    <a:pt x="2006" y="1007"/>
                    <a:pt x="2006" y="1056"/>
                  </a:cubicBezTo>
                  <a:cubicBezTo>
                    <a:pt x="2006" y="1085"/>
                    <a:pt x="2001" y="1099"/>
                    <a:pt x="1996" y="1099"/>
                  </a:cubicBezTo>
                  <a:cubicBezTo>
                    <a:pt x="1991" y="1099"/>
                    <a:pt x="1985" y="1083"/>
                    <a:pt x="1984" y="1052"/>
                  </a:cubicBezTo>
                  <a:lnTo>
                    <a:pt x="1977" y="1052"/>
                  </a:lnTo>
                  <a:cubicBezTo>
                    <a:pt x="1974" y="1052"/>
                    <a:pt x="1971" y="1109"/>
                    <a:pt x="1968" y="1109"/>
                  </a:cubicBezTo>
                  <a:cubicBezTo>
                    <a:pt x="1968" y="1109"/>
                    <a:pt x="1965" y="1109"/>
                    <a:pt x="1962" y="1168"/>
                  </a:cubicBezTo>
                  <a:cubicBezTo>
                    <a:pt x="1959" y="1168"/>
                    <a:pt x="1956" y="1168"/>
                    <a:pt x="1956" y="1109"/>
                  </a:cubicBezTo>
                  <a:cubicBezTo>
                    <a:pt x="1954" y="1166"/>
                    <a:pt x="1953" y="1195"/>
                    <a:pt x="1952" y="1195"/>
                  </a:cubicBezTo>
                  <a:cubicBezTo>
                    <a:pt x="1952" y="1195"/>
                    <a:pt x="1951" y="1166"/>
                    <a:pt x="1949" y="1106"/>
                  </a:cubicBezTo>
                  <a:cubicBezTo>
                    <a:pt x="1949" y="1048"/>
                    <a:pt x="1949" y="1019"/>
                    <a:pt x="1949" y="1019"/>
                  </a:cubicBezTo>
                  <a:cubicBezTo>
                    <a:pt x="1948" y="1019"/>
                    <a:pt x="1948" y="1048"/>
                    <a:pt x="1946" y="1106"/>
                  </a:cubicBezTo>
                  <a:cubicBezTo>
                    <a:pt x="1945" y="1135"/>
                    <a:pt x="1944" y="1150"/>
                    <a:pt x="1943" y="1150"/>
                  </a:cubicBezTo>
                  <a:cubicBezTo>
                    <a:pt x="1942" y="1150"/>
                    <a:pt x="1941" y="1135"/>
                    <a:pt x="1940" y="1106"/>
                  </a:cubicBezTo>
                  <a:cubicBezTo>
                    <a:pt x="1940" y="1076"/>
                    <a:pt x="1939" y="1061"/>
                    <a:pt x="1938" y="1061"/>
                  </a:cubicBezTo>
                  <a:cubicBezTo>
                    <a:pt x="1938" y="1061"/>
                    <a:pt x="1937" y="1076"/>
                    <a:pt x="1937" y="1106"/>
                  </a:cubicBezTo>
                  <a:cubicBezTo>
                    <a:pt x="1935" y="1177"/>
                    <a:pt x="1930" y="1227"/>
                    <a:pt x="1927" y="1227"/>
                  </a:cubicBezTo>
                  <a:cubicBezTo>
                    <a:pt x="1926" y="1227"/>
                    <a:pt x="1924" y="1208"/>
                    <a:pt x="1924" y="1162"/>
                  </a:cubicBezTo>
                  <a:cubicBezTo>
                    <a:pt x="1924" y="1162"/>
                    <a:pt x="1921" y="1162"/>
                    <a:pt x="1918" y="1222"/>
                  </a:cubicBezTo>
                  <a:cubicBezTo>
                    <a:pt x="1916" y="1280"/>
                    <a:pt x="1916" y="1309"/>
                    <a:pt x="1915" y="1309"/>
                  </a:cubicBezTo>
                  <a:cubicBezTo>
                    <a:pt x="1915" y="1309"/>
                    <a:pt x="1915" y="1280"/>
                    <a:pt x="1915" y="1222"/>
                  </a:cubicBezTo>
                  <a:cubicBezTo>
                    <a:pt x="1913" y="1162"/>
                    <a:pt x="1912" y="1132"/>
                    <a:pt x="1910" y="1132"/>
                  </a:cubicBezTo>
                  <a:cubicBezTo>
                    <a:pt x="1909" y="1132"/>
                    <a:pt x="1907" y="1161"/>
                    <a:pt x="1905" y="1218"/>
                  </a:cubicBezTo>
                  <a:cubicBezTo>
                    <a:pt x="1905" y="1218"/>
                    <a:pt x="1904" y="1245"/>
                    <a:pt x="1902" y="1245"/>
                  </a:cubicBezTo>
                  <a:cubicBezTo>
                    <a:pt x="1901" y="1245"/>
                    <a:pt x="1900" y="1238"/>
                    <a:pt x="1899" y="1218"/>
                  </a:cubicBezTo>
                  <a:cubicBezTo>
                    <a:pt x="1895" y="1184"/>
                    <a:pt x="1888" y="1148"/>
                    <a:pt x="1882" y="1148"/>
                  </a:cubicBezTo>
                  <a:cubicBezTo>
                    <a:pt x="1878" y="1148"/>
                    <a:pt x="1876" y="1166"/>
                    <a:pt x="1877" y="1215"/>
                  </a:cubicBezTo>
                  <a:lnTo>
                    <a:pt x="1871" y="1215"/>
                  </a:lnTo>
                  <a:cubicBezTo>
                    <a:pt x="1868" y="1184"/>
                    <a:pt x="1865" y="1168"/>
                    <a:pt x="1863" y="1168"/>
                  </a:cubicBezTo>
                  <a:cubicBezTo>
                    <a:pt x="1861" y="1168"/>
                    <a:pt x="1860" y="1183"/>
                    <a:pt x="1858" y="1212"/>
                  </a:cubicBezTo>
                  <a:lnTo>
                    <a:pt x="1855" y="1272"/>
                  </a:lnTo>
                  <a:cubicBezTo>
                    <a:pt x="1855" y="1231"/>
                    <a:pt x="1855" y="1190"/>
                    <a:pt x="1849" y="1153"/>
                  </a:cubicBezTo>
                  <a:cubicBezTo>
                    <a:pt x="1846" y="1153"/>
                    <a:pt x="1846" y="1153"/>
                    <a:pt x="1846" y="1212"/>
                  </a:cubicBezTo>
                  <a:cubicBezTo>
                    <a:pt x="1849" y="1266"/>
                    <a:pt x="1846" y="1269"/>
                    <a:pt x="1844" y="1269"/>
                  </a:cubicBezTo>
                  <a:cubicBezTo>
                    <a:pt x="1843" y="1269"/>
                    <a:pt x="1843" y="1269"/>
                    <a:pt x="1843" y="1269"/>
                  </a:cubicBezTo>
                  <a:cubicBezTo>
                    <a:pt x="1836" y="1231"/>
                    <a:pt x="1833" y="1190"/>
                    <a:pt x="1836" y="1150"/>
                  </a:cubicBezTo>
                  <a:lnTo>
                    <a:pt x="1833" y="1150"/>
                  </a:lnTo>
                  <a:cubicBezTo>
                    <a:pt x="1833" y="1219"/>
                    <a:pt x="1832" y="1248"/>
                    <a:pt x="1831" y="1248"/>
                  </a:cubicBezTo>
                  <a:cubicBezTo>
                    <a:pt x="1831" y="1248"/>
                    <a:pt x="1830" y="1234"/>
                    <a:pt x="1830" y="1209"/>
                  </a:cubicBezTo>
                  <a:cubicBezTo>
                    <a:pt x="1827" y="1150"/>
                    <a:pt x="1824" y="1150"/>
                    <a:pt x="1821" y="1150"/>
                  </a:cubicBezTo>
                  <a:cubicBezTo>
                    <a:pt x="1821" y="1168"/>
                    <a:pt x="1820" y="1174"/>
                    <a:pt x="1820" y="1174"/>
                  </a:cubicBezTo>
                  <a:cubicBezTo>
                    <a:pt x="1819" y="1174"/>
                    <a:pt x="1819" y="1149"/>
                    <a:pt x="1821" y="1149"/>
                  </a:cubicBezTo>
                  <a:cubicBezTo>
                    <a:pt x="1821" y="1149"/>
                    <a:pt x="1821" y="1149"/>
                    <a:pt x="1821" y="1150"/>
                  </a:cubicBezTo>
                  <a:lnTo>
                    <a:pt x="1821" y="1090"/>
                  </a:lnTo>
                  <a:cubicBezTo>
                    <a:pt x="1820" y="1072"/>
                    <a:pt x="1819" y="1065"/>
                    <a:pt x="1819" y="1065"/>
                  </a:cubicBezTo>
                  <a:cubicBezTo>
                    <a:pt x="1818" y="1065"/>
                    <a:pt x="1818" y="1105"/>
                    <a:pt x="1818" y="1146"/>
                  </a:cubicBezTo>
                  <a:lnTo>
                    <a:pt x="1811" y="1146"/>
                  </a:lnTo>
                  <a:cubicBezTo>
                    <a:pt x="1808" y="1146"/>
                    <a:pt x="1805" y="1146"/>
                    <a:pt x="1808" y="1206"/>
                  </a:cubicBezTo>
                  <a:cubicBezTo>
                    <a:pt x="1808" y="1244"/>
                    <a:pt x="1808" y="1284"/>
                    <a:pt x="1805" y="1322"/>
                  </a:cubicBezTo>
                  <a:cubicBezTo>
                    <a:pt x="1805" y="1284"/>
                    <a:pt x="1805" y="1244"/>
                    <a:pt x="1802" y="1203"/>
                  </a:cubicBezTo>
                  <a:cubicBezTo>
                    <a:pt x="1799" y="1184"/>
                    <a:pt x="1799" y="1165"/>
                    <a:pt x="1799" y="1143"/>
                  </a:cubicBezTo>
                  <a:cubicBezTo>
                    <a:pt x="1800" y="1094"/>
                    <a:pt x="1799" y="1076"/>
                    <a:pt x="1796" y="1076"/>
                  </a:cubicBezTo>
                  <a:cubicBezTo>
                    <a:pt x="1793" y="1076"/>
                    <a:pt x="1788" y="1109"/>
                    <a:pt x="1786" y="1143"/>
                  </a:cubicBezTo>
                  <a:cubicBezTo>
                    <a:pt x="1783" y="1201"/>
                    <a:pt x="1781" y="1230"/>
                    <a:pt x="1779" y="1230"/>
                  </a:cubicBezTo>
                  <a:cubicBezTo>
                    <a:pt x="1778" y="1230"/>
                    <a:pt x="1777" y="1200"/>
                    <a:pt x="1777" y="1140"/>
                  </a:cubicBezTo>
                  <a:cubicBezTo>
                    <a:pt x="1777" y="1108"/>
                    <a:pt x="1776" y="1094"/>
                    <a:pt x="1776" y="1094"/>
                  </a:cubicBezTo>
                  <a:cubicBezTo>
                    <a:pt x="1774" y="1094"/>
                    <a:pt x="1770" y="1190"/>
                    <a:pt x="1768" y="1319"/>
                  </a:cubicBezTo>
                  <a:lnTo>
                    <a:pt x="1764" y="1494"/>
                  </a:lnTo>
                  <a:lnTo>
                    <a:pt x="1764" y="1316"/>
                  </a:lnTo>
                  <a:cubicBezTo>
                    <a:pt x="1763" y="1178"/>
                    <a:pt x="1762" y="1121"/>
                    <a:pt x="1760" y="1121"/>
                  </a:cubicBezTo>
                  <a:cubicBezTo>
                    <a:pt x="1758" y="1121"/>
                    <a:pt x="1756" y="1149"/>
                    <a:pt x="1752" y="1197"/>
                  </a:cubicBezTo>
                  <a:cubicBezTo>
                    <a:pt x="1749" y="1226"/>
                    <a:pt x="1747" y="1241"/>
                    <a:pt x="1746" y="1241"/>
                  </a:cubicBezTo>
                  <a:cubicBezTo>
                    <a:pt x="1746" y="1241"/>
                    <a:pt x="1746" y="1226"/>
                    <a:pt x="1746" y="1197"/>
                  </a:cubicBezTo>
                  <a:cubicBezTo>
                    <a:pt x="1746" y="1137"/>
                    <a:pt x="1742" y="1137"/>
                    <a:pt x="1733" y="1134"/>
                  </a:cubicBezTo>
                  <a:cubicBezTo>
                    <a:pt x="1724" y="1134"/>
                    <a:pt x="1720" y="1134"/>
                    <a:pt x="1720" y="1193"/>
                  </a:cubicBezTo>
                  <a:lnTo>
                    <a:pt x="1714" y="1190"/>
                  </a:lnTo>
                  <a:cubicBezTo>
                    <a:pt x="1713" y="1146"/>
                    <a:pt x="1711" y="1127"/>
                    <a:pt x="1710" y="1127"/>
                  </a:cubicBezTo>
                  <a:cubicBezTo>
                    <a:pt x="1708" y="1127"/>
                    <a:pt x="1706" y="1176"/>
                    <a:pt x="1708" y="1250"/>
                  </a:cubicBezTo>
                  <a:lnTo>
                    <a:pt x="1702" y="1250"/>
                  </a:lnTo>
                  <a:lnTo>
                    <a:pt x="1702" y="1190"/>
                  </a:lnTo>
                  <a:cubicBezTo>
                    <a:pt x="1702" y="1131"/>
                    <a:pt x="1695" y="1131"/>
                    <a:pt x="1670" y="1128"/>
                  </a:cubicBezTo>
                  <a:cubicBezTo>
                    <a:pt x="1665" y="1126"/>
                    <a:pt x="1661" y="1125"/>
                    <a:pt x="1657" y="1125"/>
                  </a:cubicBezTo>
                  <a:cubicBezTo>
                    <a:pt x="1641" y="1125"/>
                    <a:pt x="1639" y="1144"/>
                    <a:pt x="1639" y="1240"/>
                  </a:cubicBezTo>
                  <a:cubicBezTo>
                    <a:pt x="1637" y="1298"/>
                    <a:pt x="1636" y="1327"/>
                    <a:pt x="1635" y="1327"/>
                  </a:cubicBezTo>
                  <a:cubicBezTo>
                    <a:pt x="1634" y="1327"/>
                    <a:pt x="1633" y="1298"/>
                    <a:pt x="1633" y="1240"/>
                  </a:cubicBezTo>
                  <a:cubicBezTo>
                    <a:pt x="1633" y="1198"/>
                    <a:pt x="1631" y="1156"/>
                    <a:pt x="1630" y="1156"/>
                  </a:cubicBezTo>
                  <a:cubicBezTo>
                    <a:pt x="1630" y="1156"/>
                    <a:pt x="1630" y="1163"/>
                    <a:pt x="1630" y="1181"/>
                  </a:cubicBezTo>
                  <a:cubicBezTo>
                    <a:pt x="1630" y="1181"/>
                    <a:pt x="1623" y="1178"/>
                    <a:pt x="1620" y="1118"/>
                  </a:cubicBezTo>
                  <a:cubicBezTo>
                    <a:pt x="1616" y="1068"/>
                    <a:pt x="1613" y="1049"/>
                    <a:pt x="1611" y="1049"/>
                  </a:cubicBezTo>
                  <a:cubicBezTo>
                    <a:pt x="1609" y="1049"/>
                    <a:pt x="1608" y="1084"/>
                    <a:pt x="1608" y="1118"/>
                  </a:cubicBezTo>
                  <a:cubicBezTo>
                    <a:pt x="1609" y="1169"/>
                    <a:pt x="1609" y="1187"/>
                    <a:pt x="1609" y="1187"/>
                  </a:cubicBezTo>
                  <a:cubicBezTo>
                    <a:pt x="1608" y="1187"/>
                    <a:pt x="1606" y="1153"/>
                    <a:pt x="1605" y="1118"/>
                  </a:cubicBezTo>
                  <a:cubicBezTo>
                    <a:pt x="1602" y="1076"/>
                    <a:pt x="1600" y="1033"/>
                    <a:pt x="1599" y="1033"/>
                  </a:cubicBezTo>
                  <a:cubicBezTo>
                    <a:pt x="1599" y="1033"/>
                    <a:pt x="1598" y="1040"/>
                    <a:pt x="1598" y="1056"/>
                  </a:cubicBezTo>
                  <a:cubicBezTo>
                    <a:pt x="1596" y="1089"/>
                    <a:pt x="1590" y="1122"/>
                    <a:pt x="1584" y="1122"/>
                  </a:cubicBezTo>
                  <a:cubicBezTo>
                    <a:pt x="1580" y="1122"/>
                    <a:pt x="1576" y="1104"/>
                    <a:pt x="1576" y="1052"/>
                  </a:cubicBezTo>
                  <a:lnTo>
                    <a:pt x="1570" y="1052"/>
                  </a:lnTo>
                  <a:cubicBezTo>
                    <a:pt x="1570" y="1101"/>
                    <a:pt x="1566" y="1110"/>
                    <a:pt x="1561" y="1110"/>
                  </a:cubicBezTo>
                  <a:cubicBezTo>
                    <a:pt x="1560" y="1110"/>
                    <a:pt x="1559" y="1109"/>
                    <a:pt x="1558" y="1109"/>
                  </a:cubicBezTo>
                  <a:cubicBezTo>
                    <a:pt x="1551" y="1109"/>
                    <a:pt x="1548" y="1109"/>
                    <a:pt x="1548" y="1049"/>
                  </a:cubicBezTo>
                  <a:cubicBezTo>
                    <a:pt x="1550" y="1019"/>
                    <a:pt x="1550" y="1005"/>
                    <a:pt x="1549" y="1005"/>
                  </a:cubicBezTo>
                  <a:lnTo>
                    <a:pt x="1549" y="1005"/>
                  </a:lnTo>
                  <a:cubicBezTo>
                    <a:pt x="1547" y="1005"/>
                    <a:pt x="1545" y="1019"/>
                    <a:pt x="1542" y="1049"/>
                  </a:cubicBezTo>
                  <a:cubicBezTo>
                    <a:pt x="1539" y="1049"/>
                    <a:pt x="1536" y="1165"/>
                    <a:pt x="1532" y="1165"/>
                  </a:cubicBezTo>
                  <a:cubicBezTo>
                    <a:pt x="1536" y="1206"/>
                    <a:pt x="1532" y="1244"/>
                    <a:pt x="1526" y="1284"/>
                  </a:cubicBezTo>
                  <a:lnTo>
                    <a:pt x="1526" y="1225"/>
                  </a:lnTo>
                  <a:lnTo>
                    <a:pt x="1526" y="1106"/>
                  </a:lnTo>
                  <a:cubicBezTo>
                    <a:pt x="1523" y="1106"/>
                    <a:pt x="1520" y="1106"/>
                    <a:pt x="1520" y="1165"/>
                  </a:cubicBezTo>
                  <a:cubicBezTo>
                    <a:pt x="1517" y="1106"/>
                    <a:pt x="1514" y="1106"/>
                    <a:pt x="1507" y="1103"/>
                  </a:cubicBezTo>
                  <a:cubicBezTo>
                    <a:pt x="1501" y="1103"/>
                    <a:pt x="1495" y="1103"/>
                    <a:pt x="1492" y="1159"/>
                  </a:cubicBezTo>
                  <a:cubicBezTo>
                    <a:pt x="1490" y="1100"/>
                    <a:pt x="1485" y="1070"/>
                    <a:pt x="1479" y="1070"/>
                  </a:cubicBezTo>
                  <a:cubicBezTo>
                    <a:pt x="1474" y="1070"/>
                    <a:pt x="1468" y="1099"/>
                    <a:pt x="1467" y="1156"/>
                  </a:cubicBezTo>
                  <a:cubicBezTo>
                    <a:pt x="1467" y="1186"/>
                    <a:pt x="1466" y="1200"/>
                    <a:pt x="1465" y="1200"/>
                  </a:cubicBezTo>
                  <a:cubicBezTo>
                    <a:pt x="1464" y="1200"/>
                    <a:pt x="1462" y="1186"/>
                    <a:pt x="1460" y="1156"/>
                  </a:cubicBezTo>
                  <a:cubicBezTo>
                    <a:pt x="1459" y="1126"/>
                    <a:pt x="1458" y="1111"/>
                    <a:pt x="1457" y="1111"/>
                  </a:cubicBezTo>
                  <a:cubicBezTo>
                    <a:pt x="1456" y="1111"/>
                    <a:pt x="1456" y="1126"/>
                    <a:pt x="1454" y="1156"/>
                  </a:cubicBezTo>
                  <a:cubicBezTo>
                    <a:pt x="1453" y="1172"/>
                    <a:pt x="1452" y="1178"/>
                    <a:pt x="1451" y="1178"/>
                  </a:cubicBezTo>
                  <a:cubicBezTo>
                    <a:pt x="1449" y="1178"/>
                    <a:pt x="1447" y="1136"/>
                    <a:pt x="1445" y="1093"/>
                  </a:cubicBezTo>
                  <a:cubicBezTo>
                    <a:pt x="1443" y="1025"/>
                    <a:pt x="1441" y="995"/>
                    <a:pt x="1439" y="995"/>
                  </a:cubicBezTo>
                  <a:cubicBezTo>
                    <a:pt x="1438" y="995"/>
                    <a:pt x="1437" y="1009"/>
                    <a:pt x="1435" y="1034"/>
                  </a:cubicBezTo>
                  <a:cubicBezTo>
                    <a:pt x="1430" y="1087"/>
                    <a:pt x="1424" y="1090"/>
                    <a:pt x="1421" y="1090"/>
                  </a:cubicBezTo>
                  <a:cubicBezTo>
                    <a:pt x="1420" y="1090"/>
                    <a:pt x="1420" y="1090"/>
                    <a:pt x="1420" y="1090"/>
                  </a:cubicBezTo>
                  <a:cubicBezTo>
                    <a:pt x="1413" y="1131"/>
                    <a:pt x="1410" y="1168"/>
                    <a:pt x="1413" y="1209"/>
                  </a:cubicBezTo>
                  <a:cubicBezTo>
                    <a:pt x="1413" y="1269"/>
                    <a:pt x="1410" y="1325"/>
                    <a:pt x="1410" y="1325"/>
                  </a:cubicBezTo>
                  <a:cubicBezTo>
                    <a:pt x="1408" y="1345"/>
                    <a:pt x="1407" y="1351"/>
                    <a:pt x="1406" y="1351"/>
                  </a:cubicBezTo>
                  <a:cubicBezTo>
                    <a:pt x="1404" y="1351"/>
                    <a:pt x="1405" y="1325"/>
                    <a:pt x="1407" y="1325"/>
                  </a:cubicBezTo>
                  <a:cubicBezTo>
                    <a:pt x="1413" y="1287"/>
                    <a:pt x="1413" y="1247"/>
                    <a:pt x="1407" y="1206"/>
                  </a:cubicBezTo>
                  <a:cubicBezTo>
                    <a:pt x="1404" y="1146"/>
                    <a:pt x="1398" y="1146"/>
                    <a:pt x="1395" y="1146"/>
                  </a:cubicBezTo>
                  <a:cubicBezTo>
                    <a:pt x="1391" y="1146"/>
                    <a:pt x="1385" y="1146"/>
                    <a:pt x="1382" y="1143"/>
                  </a:cubicBezTo>
                  <a:cubicBezTo>
                    <a:pt x="1377" y="1113"/>
                    <a:pt x="1374" y="1099"/>
                    <a:pt x="1372" y="1099"/>
                  </a:cubicBezTo>
                  <a:cubicBezTo>
                    <a:pt x="1370" y="1099"/>
                    <a:pt x="1370" y="1113"/>
                    <a:pt x="1370" y="1143"/>
                  </a:cubicBezTo>
                  <a:lnTo>
                    <a:pt x="1370" y="1203"/>
                  </a:lnTo>
                  <a:cubicBezTo>
                    <a:pt x="1368" y="1142"/>
                    <a:pt x="1358" y="1110"/>
                    <a:pt x="1348" y="1110"/>
                  </a:cubicBezTo>
                  <a:cubicBezTo>
                    <a:pt x="1339" y="1110"/>
                    <a:pt x="1330" y="1139"/>
                    <a:pt x="1329" y="1197"/>
                  </a:cubicBezTo>
                  <a:lnTo>
                    <a:pt x="1329" y="1137"/>
                  </a:lnTo>
                  <a:cubicBezTo>
                    <a:pt x="1329" y="1077"/>
                    <a:pt x="1326" y="1077"/>
                    <a:pt x="1319" y="1077"/>
                  </a:cubicBezTo>
                  <a:cubicBezTo>
                    <a:pt x="1316" y="1077"/>
                    <a:pt x="1304" y="1134"/>
                    <a:pt x="1294" y="1134"/>
                  </a:cubicBezTo>
                  <a:cubicBezTo>
                    <a:pt x="1292" y="1133"/>
                    <a:pt x="1290" y="1133"/>
                    <a:pt x="1288" y="1133"/>
                  </a:cubicBezTo>
                  <a:cubicBezTo>
                    <a:pt x="1279" y="1133"/>
                    <a:pt x="1272" y="1141"/>
                    <a:pt x="1272" y="1187"/>
                  </a:cubicBezTo>
                  <a:cubicBezTo>
                    <a:pt x="1269" y="1187"/>
                    <a:pt x="1269" y="1187"/>
                    <a:pt x="1269" y="1128"/>
                  </a:cubicBezTo>
                  <a:cubicBezTo>
                    <a:pt x="1272" y="1071"/>
                    <a:pt x="1269" y="1071"/>
                    <a:pt x="1266" y="1068"/>
                  </a:cubicBezTo>
                  <a:cubicBezTo>
                    <a:pt x="1263" y="1109"/>
                    <a:pt x="1263" y="1146"/>
                    <a:pt x="1263" y="1187"/>
                  </a:cubicBezTo>
                  <a:cubicBezTo>
                    <a:pt x="1263" y="1217"/>
                    <a:pt x="1262" y="1232"/>
                    <a:pt x="1261" y="1232"/>
                  </a:cubicBezTo>
                  <a:cubicBezTo>
                    <a:pt x="1259" y="1232"/>
                    <a:pt x="1257" y="1217"/>
                    <a:pt x="1254" y="1187"/>
                  </a:cubicBezTo>
                  <a:cubicBezTo>
                    <a:pt x="1250" y="1155"/>
                    <a:pt x="1245" y="1139"/>
                    <a:pt x="1241" y="1139"/>
                  </a:cubicBezTo>
                  <a:cubicBezTo>
                    <a:pt x="1236" y="1139"/>
                    <a:pt x="1232" y="1153"/>
                    <a:pt x="1228" y="1181"/>
                  </a:cubicBezTo>
                  <a:cubicBezTo>
                    <a:pt x="1225" y="1181"/>
                    <a:pt x="1222" y="1181"/>
                    <a:pt x="1222" y="1121"/>
                  </a:cubicBezTo>
                  <a:cubicBezTo>
                    <a:pt x="1220" y="1087"/>
                    <a:pt x="1218" y="1053"/>
                    <a:pt x="1214" y="1053"/>
                  </a:cubicBezTo>
                  <a:cubicBezTo>
                    <a:pt x="1212" y="1053"/>
                    <a:pt x="1209" y="1071"/>
                    <a:pt x="1207" y="1121"/>
                  </a:cubicBezTo>
                  <a:cubicBezTo>
                    <a:pt x="1203" y="1118"/>
                    <a:pt x="1203" y="1118"/>
                    <a:pt x="1203" y="1062"/>
                  </a:cubicBezTo>
                  <a:cubicBezTo>
                    <a:pt x="1202" y="1027"/>
                    <a:pt x="1201" y="992"/>
                    <a:pt x="1200" y="992"/>
                  </a:cubicBezTo>
                  <a:cubicBezTo>
                    <a:pt x="1199" y="992"/>
                    <a:pt x="1198" y="1010"/>
                    <a:pt x="1197" y="1059"/>
                  </a:cubicBezTo>
                  <a:cubicBezTo>
                    <a:pt x="1194" y="1088"/>
                    <a:pt x="1190" y="1102"/>
                    <a:pt x="1186" y="1102"/>
                  </a:cubicBezTo>
                  <a:cubicBezTo>
                    <a:pt x="1182" y="1102"/>
                    <a:pt x="1178" y="1086"/>
                    <a:pt x="1175" y="1056"/>
                  </a:cubicBezTo>
                  <a:cubicBezTo>
                    <a:pt x="1172" y="1056"/>
                    <a:pt x="1169" y="1056"/>
                    <a:pt x="1169" y="1115"/>
                  </a:cubicBezTo>
                  <a:lnTo>
                    <a:pt x="1169" y="1175"/>
                  </a:lnTo>
                  <a:cubicBezTo>
                    <a:pt x="1167" y="1115"/>
                    <a:pt x="1167" y="1085"/>
                    <a:pt x="1166" y="1085"/>
                  </a:cubicBezTo>
                  <a:cubicBezTo>
                    <a:pt x="1165" y="1085"/>
                    <a:pt x="1164" y="1114"/>
                    <a:pt x="1163" y="1171"/>
                  </a:cubicBezTo>
                  <a:cubicBezTo>
                    <a:pt x="1163" y="1201"/>
                    <a:pt x="1162" y="1216"/>
                    <a:pt x="1161" y="1216"/>
                  </a:cubicBezTo>
                  <a:cubicBezTo>
                    <a:pt x="1160" y="1216"/>
                    <a:pt x="1160" y="1201"/>
                    <a:pt x="1160" y="1171"/>
                  </a:cubicBezTo>
                  <a:cubicBezTo>
                    <a:pt x="1156" y="1112"/>
                    <a:pt x="1153" y="1112"/>
                    <a:pt x="1153" y="1112"/>
                  </a:cubicBezTo>
                  <a:cubicBezTo>
                    <a:pt x="1150" y="1112"/>
                    <a:pt x="1135" y="1165"/>
                    <a:pt x="1120" y="1165"/>
                  </a:cubicBezTo>
                  <a:cubicBezTo>
                    <a:pt x="1120" y="1165"/>
                    <a:pt x="1119" y="1165"/>
                    <a:pt x="1119" y="1165"/>
                  </a:cubicBezTo>
                  <a:cubicBezTo>
                    <a:pt x="1115" y="1165"/>
                    <a:pt x="1111" y="1164"/>
                    <a:pt x="1108" y="1164"/>
                  </a:cubicBezTo>
                  <a:cubicBezTo>
                    <a:pt x="1094" y="1164"/>
                    <a:pt x="1087" y="1173"/>
                    <a:pt x="1084" y="1222"/>
                  </a:cubicBezTo>
                  <a:cubicBezTo>
                    <a:pt x="1084" y="1251"/>
                    <a:pt x="1084" y="1266"/>
                    <a:pt x="1084" y="1266"/>
                  </a:cubicBezTo>
                  <a:cubicBezTo>
                    <a:pt x="1084" y="1266"/>
                    <a:pt x="1083" y="1250"/>
                    <a:pt x="1081" y="1218"/>
                  </a:cubicBezTo>
                  <a:cubicBezTo>
                    <a:pt x="1078" y="1159"/>
                    <a:pt x="1075" y="1159"/>
                    <a:pt x="1072" y="1159"/>
                  </a:cubicBezTo>
                  <a:cubicBezTo>
                    <a:pt x="1069" y="1159"/>
                    <a:pt x="1066" y="1159"/>
                    <a:pt x="1066" y="1099"/>
                  </a:cubicBezTo>
                  <a:cubicBezTo>
                    <a:pt x="1062" y="1159"/>
                    <a:pt x="1062" y="1159"/>
                    <a:pt x="1059" y="1159"/>
                  </a:cubicBezTo>
                  <a:cubicBezTo>
                    <a:pt x="1059" y="1129"/>
                    <a:pt x="1058" y="1114"/>
                    <a:pt x="1057" y="1114"/>
                  </a:cubicBezTo>
                  <a:cubicBezTo>
                    <a:pt x="1056" y="1114"/>
                    <a:pt x="1055" y="1128"/>
                    <a:pt x="1053" y="1156"/>
                  </a:cubicBezTo>
                  <a:cubicBezTo>
                    <a:pt x="1051" y="1215"/>
                    <a:pt x="1051" y="1245"/>
                    <a:pt x="1050" y="1245"/>
                  </a:cubicBezTo>
                  <a:cubicBezTo>
                    <a:pt x="1050" y="1245"/>
                    <a:pt x="1050" y="1215"/>
                    <a:pt x="1050" y="1156"/>
                  </a:cubicBezTo>
                  <a:cubicBezTo>
                    <a:pt x="1050" y="1114"/>
                    <a:pt x="1045" y="1072"/>
                    <a:pt x="1044" y="1072"/>
                  </a:cubicBezTo>
                  <a:lnTo>
                    <a:pt x="1044" y="1072"/>
                  </a:lnTo>
                  <a:cubicBezTo>
                    <a:pt x="1043" y="1072"/>
                    <a:pt x="1043" y="1079"/>
                    <a:pt x="1044" y="1096"/>
                  </a:cubicBezTo>
                  <a:cubicBezTo>
                    <a:pt x="1044" y="1156"/>
                    <a:pt x="1037" y="1156"/>
                    <a:pt x="1034" y="1212"/>
                  </a:cubicBezTo>
                  <a:cubicBezTo>
                    <a:pt x="1031" y="1212"/>
                    <a:pt x="1028" y="1212"/>
                    <a:pt x="1028" y="1153"/>
                  </a:cubicBezTo>
                  <a:cubicBezTo>
                    <a:pt x="1027" y="1135"/>
                    <a:pt x="1025" y="1127"/>
                    <a:pt x="1022" y="1127"/>
                  </a:cubicBezTo>
                  <a:cubicBezTo>
                    <a:pt x="1016" y="1127"/>
                    <a:pt x="1008" y="1167"/>
                    <a:pt x="1006" y="1209"/>
                  </a:cubicBezTo>
                  <a:cubicBezTo>
                    <a:pt x="1006" y="1239"/>
                    <a:pt x="1005" y="1254"/>
                    <a:pt x="1004" y="1254"/>
                  </a:cubicBezTo>
                  <a:cubicBezTo>
                    <a:pt x="1004" y="1254"/>
                    <a:pt x="1003" y="1239"/>
                    <a:pt x="1003" y="1209"/>
                  </a:cubicBezTo>
                  <a:cubicBezTo>
                    <a:pt x="1003" y="1150"/>
                    <a:pt x="1000" y="1150"/>
                    <a:pt x="997" y="1150"/>
                  </a:cubicBezTo>
                  <a:cubicBezTo>
                    <a:pt x="996" y="1167"/>
                    <a:pt x="995" y="1174"/>
                    <a:pt x="995" y="1174"/>
                  </a:cubicBezTo>
                  <a:cubicBezTo>
                    <a:pt x="993" y="1174"/>
                    <a:pt x="993" y="1132"/>
                    <a:pt x="993" y="1090"/>
                  </a:cubicBezTo>
                  <a:cubicBezTo>
                    <a:pt x="997" y="1030"/>
                    <a:pt x="993" y="1030"/>
                    <a:pt x="987" y="1030"/>
                  </a:cubicBezTo>
                  <a:cubicBezTo>
                    <a:pt x="985" y="1076"/>
                    <a:pt x="976" y="1085"/>
                    <a:pt x="968" y="1085"/>
                  </a:cubicBezTo>
                  <a:cubicBezTo>
                    <a:pt x="966" y="1085"/>
                    <a:pt x="964" y="1084"/>
                    <a:pt x="962" y="1084"/>
                  </a:cubicBezTo>
                  <a:cubicBezTo>
                    <a:pt x="946" y="1084"/>
                    <a:pt x="943" y="1140"/>
                    <a:pt x="937" y="1259"/>
                  </a:cubicBezTo>
                  <a:lnTo>
                    <a:pt x="934" y="1375"/>
                  </a:lnTo>
                  <a:lnTo>
                    <a:pt x="934" y="1259"/>
                  </a:lnTo>
                  <a:cubicBezTo>
                    <a:pt x="934" y="1200"/>
                    <a:pt x="931" y="1081"/>
                    <a:pt x="931" y="1081"/>
                  </a:cubicBezTo>
                  <a:cubicBezTo>
                    <a:pt x="925" y="1118"/>
                    <a:pt x="925" y="1159"/>
                    <a:pt x="928" y="1200"/>
                  </a:cubicBezTo>
                  <a:cubicBezTo>
                    <a:pt x="928" y="1227"/>
                    <a:pt x="927" y="1242"/>
                    <a:pt x="925" y="1242"/>
                  </a:cubicBezTo>
                  <a:cubicBezTo>
                    <a:pt x="924" y="1242"/>
                    <a:pt x="921" y="1227"/>
                    <a:pt x="918" y="1197"/>
                  </a:cubicBezTo>
                  <a:cubicBezTo>
                    <a:pt x="915" y="1167"/>
                    <a:pt x="913" y="1152"/>
                    <a:pt x="911" y="1152"/>
                  </a:cubicBezTo>
                  <a:cubicBezTo>
                    <a:pt x="909" y="1152"/>
                    <a:pt x="907" y="1167"/>
                    <a:pt x="906" y="1197"/>
                  </a:cubicBezTo>
                  <a:cubicBezTo>
                    <a:pt x="903" y="1193"/>
                    <a:pt x="899" y="1193"/>
                    <a:pt x="896" y="1134"/>
                  </a:cubicBezTo>
                  <a:cubicBezTo>
                    <a:pt x="893" y="1134"/>
                    <a:pt x="893" y="1134"/>
                    <a:pt x="893" y="1193"/>
                  </a:cubicBezTo>
                  <a:cubicBezTo>
                    <a:pt x="893" y="1223"/>
                    <a:pt x="892" y="1238"/>
                    <a:pt x="891" y="1238"/>
                  </a:cubicBezTo>
                  <a:cubicBezTo>
                    <a:pt x="890" y="1238"/>
                    <a:pt x="888" y="1223"/>
                    <a:pt x="887" y="1193"/>
                  </a:cubicBezTo>
                  <a:cubicBezTo>
                    <a:pt x="885" y="1123"/>
                    <a:pt x="881" y="1093"/>
                    <a:pt x="878" y="1093"/>
                  </a:cubicBezTo>
                  <a:cubicBezTo>
                    <a:pt x="876" y="1093"/>
                    <a:pt x="874" y="1107"/>
                    <a:pt x="874" y="1131"/>
                  </a:cubicBezTo>
                  <a:cubicBezTo>
                    <a:pt x="874" y="1190"/>
                    <a:pt x="871" y="1190"/>
                    <a:pt x="868" y="1190"/>
                  </a:cubicBezTo>
                  <a:cubicBezTo>
                    <a:pt x="865" y="1190"/>
                    <a:pt x="862" y="1190"/>
                    <a:pt x="859" y="1247"/>
                  </a:cubicBezTo>
                  <a:lnTo>
                    <a:pt x="852" y="1247"/>
                  </a:lnTo>
                  <a:cubicBezTo>
                    <a:pt x="849" y="1228"/>
                    <a:pt x="849" y="1206"/>
                    <a:pt x="856" y="1187"/>
                  </a:cubicBezTo>
                  <a:lnTo>
                    <a:pt x="852" y="1128"/>
                  </a:lnTo>
                  <a:cubicBezTo>
                    <a:pt x="846" y="1128"/>
                    <a:pt x="843" y="1128"/>
                    <a:pt x="840" y="1187"/>
                  </a:cubicBezTo>
                  <a:cubicBezTo>
                    <a:pt x="838" y="1245"/>
                    <a:pt x="838" y="1274"/>
                    <a:pt x="837" y="1274"/>
                  </a:cubicBezTo>
                  <a:cubicBezTo>
                    <a:pt x="837" y="1274"/>
                    <a:pt x="837" y="1244"/>
                    <a:pt x="837" y="1184"/>
                  </a:cubicBezTo>
                  <a:cubicBezTo>
                    <a:pt x="837" y="1144"/>
                    <a:pt x="835" y="1102"/>
                    <a:pt x="833" y="1102"/>
                  </a:cubicBezTo>
                  <a:cubicBezTo>
                    <a:pt x="832" y="1102"/>
                    <a:pt x="831" y="1108"/>
                    <a:pt x="830" y="1124"/>
                  </a:cubicBezTo>
                  <a:cubicBezTo>
                    <a:pt x="829" y="1175"/>
                    <a:pt x="828" y="1193"/>
                    <a:pt x="827" y="1193"/>
                  </a:cubicBezTo>
                  <a:cubicBezTo>
                    <a:pt x="825" y="1193"/>
                    <a:pt x="824" y="1159"/>
                    <a:pt x="824" y="1124"/>
                  </a:cubicBezTo>
                  <a:cubicBezTo>
                    <a:pt x="826" y="1065"/>
                    <a:pt x="827" y="1035"/>
                    <a:pt x="825" y="1035"/>
                  </a:cubicBezTo>
                  <a:lnTo>
                    <a:pt x="825" y="1035"/>
                  </a:lnTo>
                  <a:cubicBezTo>
                    <a:pt x="824" y="1035"/>
                    <a:pt x="821" y="1065"/>
                    <a:pt x="815" y="1124"/>
                  </a:cubicBezTo>
                  <a:cubicBezTo>
                    <a:pt x="815" y="1124"/>
                    <a:pt x="814" y="1124"/>
                    <a:pt x="814" y="1124"/>
                  </a:cubicBezTo>
                  <a:cubicBezTo>
                    <a:pt x="808" y="1124"/>
                    <a:pt x="796" y="1178"/>
                    <a:pt x="787" y="1178"/>
                  </a:cubicBezTo>
                  <a:cubicBezTo>
                    <a:pt x="787" y="1178"/>
                    <a:pt x="787" y="1178"/>
                    <a:pt x="787" y="1178"/>
                  </a:cubicBezTo>
                  <a:cubicBezTo>
                    <a:pt x="774" y="1178"/>
                    <a:pt x="768" y="1175"/>
                    <a:pt x="765" y="1115"/>
                  </a:cubicBezTo>
                  <a:cubicBezTo>
                    <a:pt x="765" y="1104"/>
                    <a:pt x="765" y="1095"/>
                    <a:pt x="765" y="1086"/>
                  </a:cubicBezTo>
                  <a:lnTo>
                    <a:pt x="765" y="1086"/>
                  </a:lnTo>
                  <a:cubicBezTo>
                    <a:pt x="764" y="1175"/>
                    <a:pt x="761" y="1175"/>
                    <a:pt x="752" y="1175"/>
                  </a:cubicBezTo>
                  <a:cubicBezTo>
                    <a:pt x="749" y="1156"/>
                    <a:pt x="747" y="1148"/>
                    <a:pt x="744" y="1148"/>
                  </a:cubicBezTo>
                  <a:cubicBezTo>
                    <a:pt x="739" y="1148"/>
                    <a:pt x="736" y="1189"/>
                    <a:pt x="733" y="1231"/>
                  </a:cubicBezTo>
                  <a:lnTo>
                    <a:pt x="740" y="1231"/>
                  </a:lnTo>
                  <a:cubicBezTo>
                    <a:pt x="740" y="1300"/>
                    <a:pt x="739" y="1328"/>
                    <a:pt x="736" y="1328"/>
                  </a:cubicBezTo>
                  <a:cubicBezTo>
                    <a:pt x="735" y="1328"/>
                    <a:pt x="733" y="1313"/>
                    <a:pt x="730" y="1287"/>
                  </a:cubicBezTo>
                  <a:cubicBezTo>
                    <a:pt x="727" y="1250"/>
                    <a:pt x="724" y="1209"/>
                    <a:pt x="727" y="1171"/>
                  </a:cubicBezTo>
                  <a:cubicBezTo>
                    <a:pt x="727" y="1131"/>
                    <a:pt x="727" y="1090"/>
                    <a:pt x="721" y="1052"/>
                  </a:cubicBezTo>
                  <a:cubicBezTo>
                    <a:pt x="720" y="1052"/>
                    <a:pt x="720" y="1051"/>
                    <a:pt x="719" y="1051"/>
                  </a:cubicBezTo>
                  <a:cubicBezTo>
                    <a:pt x="717" y="1051"/>
                    <a:pt x="715" y="1060"/>
                    <a:pt x="718" y="1109"/>
                  </a:cubicBezTo>
                  <a:cubicBezTo>
                    <a:pt x="718" y="1168"/>
                    <a:pt x="718" y="1168"/>
                    <a:pt x="715" y="1168"/>
                  </a:cubicBezTo>
                  <a:cubicBezTo>
                    <a:pt x="711" y="1168"/>
                    <a:pt x="708" y="1168"/>
                    <a:pt x="705" y="1225"/>
                  </a:cubicBezTo>
                  <a:cubicBezTo>
                    <a:pt x="705" y="1284"/>
                    <a:pt x="702" y="1284"/>
                    <a:pt x="699" y="1284"/>
                  </a:cubicBezTo>
                  <a:cubicBezTo>
                    <a:pt x="696" y="1225"/>
                    <a:pt x="689" y="1225"/>
                    <a:pt x="689" y="1225"/>
                  </a:cubicBezTo>
                  <a:lnTo>
                    <a:pt x="689" y="1165"/>
                  </a:lnTo>
                  <a:cubicBezTo>
                    <a:pt x="689" y="1106"/>
                    <a:pt x="686" y="1046"/>
                    <a:pt x="686" y="1046"/>
                  </a:cubicBezTo>
                  <a:cubicBezTo>
                    <a:pt x="683" y="1065"/>
                    <a:pt x="683" y="1087"/>
                    <a:pt x="683" y="1106"/>
                  </a:cubicBezTo>
                  <a:cubicBezTo>
                    <a:pt x="683" y="1148"/>
                    <a:pt x="646" y="1154"/>
                    <a:pt x="621" y="1154"/>
                  </a:cubicBezTo>
                  <a:cubicBezTo>
                    <a:pt x="610" y="1154"/>
                    <a:pt x="601" y="1153"/>
                    <a:pt x="599" y="1153"/>
                  </a:cubicBezTo>
                  <a:cubicBezTo>
                    <a:pt x="595" y="1122"/>
                    <a:pt x="591" y="1106"/>
                    <a:pt x="589" y="1106"/>
                  </a:cubicBezTo>
                  <a:cubicBezTo>
                    <a:pt x="586" y="1106"/>
                    <a:pt x="585" y="1121"/>
                    <a:pt x="586" y="1150"/>
                  </a:cubicBezTo>
                  <a:cubicBezTo>
                    <a:pt x="586" y="1203"/>
                    <a:pt x="573" y="1206"/>
                    <a:pt x="557" y="1206"/>
                  </a:cubicBezTo>
                  <a:cubicBezTo>
                    <a:pt x="555" y="1206"/>
                    <a:pt x="553" y="1206"/>
                    <a:pt x="552" y="1206"/>
                  </a:cubicBezTo>
                  <a:cubicBezTo>
                    <a:pt x="547" y="1205"/>
                    <a:pt x="542" y="1205"/>
                    <a:pt x="538" y="1205"/>
                  </a:cubicBezTo>
                  <a:cubicBezTo>
                    <a:pt x="523" y="1205"/>
                    <a:pt x="514" y="1213"/>
                    <a:pt x="514" y="1259"/>
                  </a:cubicBezTo>
                  <a:lnTo>
                    <a:pt x="505" y="1256"/>
                  </a:lnTo>
                  <a:cubicBezTo>
                    <a:pt x="498" y="1256"/>
                    <a:pt x="492" y="1313"/>
                    <a:pt x="489" y="1313"/>
                  </a:cubicBezTo>
                  <a:cubicBezTo>
                    <a:pt x="489" y="1313"/>
                    <a:pt x="489" y="1313"/>
                    <a:pt x="489" y="1312"/>
                  </a:cubicBezTo>
                  <a:cubicBezTo>
                    <a:pt x="487" y="1342"/>
                    <a:pt x="486" y="1357"/>
                    <a:pt x="485" y="1357"/>
                  </a:cubicBezTo>
                  <a:cubicBezTo>
                    <a:pt x="484" y="1357"/>
                    <a:pt x="484" y="1342"/>
                    <a:pt x="486" y="1312"/>
                  </a:cubicBezTo>
                  <a:cubicBezTo>
                    <a:pt x="489" y="1275"/>
                    <a:pt x="486" y="1234"/>
                    <a:pt x="483" y="1193"/>
                  </a:cubicBezTo>
                  <a:cubicBezTo>
                    <a:pt x="476" y="1234"/>
                    <a:pt x="473" y="1272"/>
                    <a:pt x="476" y="1312"/>
                  </a:cubicBezTo>
                  <a:cubicBezTo>
                    <a:pt x="476" y="1372"/>
                    <a:pt x="473" y="1372"/>
                    <a:pt x="473" y="1372"/>
                  </a:cubicBezTo>
                  <a:cubicBezTo>
                    <a:pt x="470" y="1372"/>
                    <a:pt x="470" y="1372"/>
                    <a:pt x="470" y="1312"/>
                  </a:cubicBezTo>
                  <a:lnTo>
                    <a:pt x="470" y="1193"/>
                  </a:lnTo>
                  <a:lnTo>
                    <a:pt x="467" y="1193"/>
                  </a:lnTo>
                  <a:cubicBezTo>
                    <a:pt x="467" y="1253"/>
                    <a:pt x="464" y="1253"/>
                    <a:pt x="464" y="1253"/>
                  </a:cubicBezTo>
                  <a:cubicBezTo>
                    <a:pt x="461" y="1250"/>
                    <a:pt x="461" y="1250"/>
                    <a:pt x="461" y="1134"/>
                  </a:cubicBezTo>
                  <a:cubicBezTo>
                    <a:pt x="461" y="1074"/>
                    <a:pt x="460" y="1044"/>
                    <a:pt x="459" y="1044"/>
                  </a:cubicBezTo>
                  <a:cubicBezTo>
                    <a:pt x="458" y="1044"/>
                    <a:pt x="456" y="1073"/>
                    <a:pt x="454" y="1131"/>
                  </a:cubicBezTo>
                  <a:lnTo>
                    <a:pt x="448" y="1190"/>
                  </a:lnTo>
                  <a:cubicBezTo>
                    <a:pt x="447" y="1153"/>
                    <a:pt x="446" y="1139"/>
                    <a:pt x="445" y="1139"/>
                  </a:cubicBezTo>
                  <a:cubicBezTo>
                    <a:pt x="441" y="1139"/>
                    <a:pt x="438" y="1208"/>
                    <a:pt x="436" y="1247"/>
                  </a:cubicBezTo>
                  <a:cubicBezTo>
                    <a:pt x="434" y="1187"/>
                    <a:pt x="433" y="1157"/>
                    <a:pt x="431" y="1157"/>
                  </a:cubicBezTo>
                  <a:cubicBezTo>
                    <a:pt x="429" y="1157"/>
                    <a:pt x="428" y="1187"/>
                    <a:pt x="426" y="1247"/>
                  </a:cubicBezTo>
                  <a:cubicBezTo>
                    <a:pt x="426" y="1276"/>
                    <a:pt x="425" y="1291"/>
                    <a:pt x="424" y="1291"/>
                  </a:cubicBezTo>
                  <a:cubicBezTo>
                    <a:pt x="423" y="1291"/>
                    <a:pt x="422" y="1276"/>
                    <a:pt x="420" y="1247"/>
                  </a:cubicBezTo>
                  <a:cubicBezTo>
                    <a:pt x="417" y="1187"/>
                    <a:pt x="414" y="1184"/>
                    <a:pt x="407" y="1184"/>
                  </a:cubicBezTo>
                  <a:cubicBezTo>
                    <a:pt x="405" y="1230"/>
                    <a:pt x="391" y="1239"/>
                    <a:pt x="373" y="1239"/>
                  </a:cubicBezTo>
                  <a:cubicBezTo>
                    <a:pt x="368" y="1239"/>
                    <a:pt x="363" y="1238"/>
                    <a:pt x="357" y="1237"/>
                  </a:cubicBezTo>
                  <a:cubicBezTo>
                    <a:pt x="351" y="1237"/>
                    <a:pt x="345" y="1236"/>
                    <a:pt x="340" y="1236"/>
                  </a:cubicBezTo>
                  <a:cubicBezTo>
                    <a:pt x="322" y="1236"/>
                    <a:pt x="310" y="1244"/>
                    <a:pt x="310" y="1291"/>
                  </a:cubicBezTo>
                  <a:cubicBezTo>
                    <a:pt x="307" y="1287"/>
                    <a:pt x="307" y="1287"/>
                    <a:pt x="304" y="1228"/>
                  </a:cubicBezTo>
                  <a:cubicBezTo>
                    <a:pt x="304" y="1204"/>
                    <a:pt x="303" y="1190"/>
                    <a:pt x="303" y="1190"/>
                  </a:cubicBezTo>
                  <a:cubicBezTo>
                    <a:pt x="301" y="1190"/>
                    <a:pt x="300" y="1218"/>
                    <a:pt x="298" y="1287"/>
                  </a:cubicBezTo>
                  <a:cubicBezTo>
                    <a:pt x="296" y="1322"/>
                    <a:pt x="295" y="1356"/>
                    <a:pt x="295" y="1356"/>
                  </a:cubicBezTo>
                  <a:cubicBezTo>
                    <a:pt x="295" y="1356"/>
                    <a:pt x="295" y="1338"/>
                    <a:pt x="295" y="1287"/>
                  </a:cubicBezTo>
                  <a:cubicBezTo>
                    <a:pt x="295" y="1228"/>
                    <a:pt x="288" y="1228"/>
                    <a:pt x="276" y="1225"/>
                  </a:cubicBezTo>
                  <a:cubicBezTo>
                    <a:pt x="275" y="1225"/>
                    <a:pt x="274" y="1225"/>
                    <a:pt x="273" y="1225"/>
                  </a:cubicBezTo>
                  <a:cubicBezTo>
                    <a:pt x="264" y="1225"/>
                    <a:pt x="254" y="1227"/>
                    <a:pt x="254" y="1281"/>
                  </a:cubicBezTo>
                  <a:cubicBezTo>
                    <a:pt x="251" y="1311"/>
                    <a:pt x="249" y="1326"/>
                    <a:pt x="249" y="1326"/>
                  </a:cubicBezTo>
                  <a:cubicBezTo>
                    <a:pt x="248" y="1326"/>
                    <a:pt x="249" y="1311"/>
                    <a:pt x="251" y="1281"/>
                  </a:cubicBezTo>
                  <a:cubicBezTo>
                    <a:pt x="253" y="1207"/>
                    <a:pt x="247" y="1156"/>
                    <a:pt x="241" y="1156"/>
                  </a:cubicBezTo>
                  <a:cubicBezTo>
                    <a:pt x="237" y="1156"/>
                    <a:pt x="232" y="1175"/>
                    <a:pt x="229" y="1218"/>
                  </a:cubicBezTo>
                  <a:cubicBezTo>
                    <a:pt x="226" y="1218"/>
                    <a:pt x="223" y="1218"/>
                    <a:pt x="223" y="1159"/>
                  </a:cubicBezTo>
                  <a:cubicBezTo>
                    <a:pt x="219" y="1159"/>
                    <a:pt x="216" y="1159"/>
                    <a:pt x="207" y="1215"/>
                  </a:cubicBezTo>
                  <a:lnTo>
                    <a:pt x="185" y="1212"/>
                  </a:lnTo>
                  <a:cubicBezTo>
                    <a:pt x="179" y="1212"/>
                    <a:pt x="172" y="1269"/>
                    <a:pt x="172" y="1269"/>
                  </a:cubicBezTo>
                  <a:lnTo>
                    <a:pt x="169" y="1269"/>
                  </a:lnTo>
                  <a:cubicBezTo>
                    <a:pt x="169" y="1209"/>
                    <a:pt x="154" y="1209"/>
                    <a:pt x="132" y="1206"/>
                  </a:cubicBezTo>
                  <a:cubicBezTo>
                    <a:pt x="110" y="1203"/>
                    <a:pt x="91" y="1200"/>
                    <a:pt x="88" y="1140"/>
                  </a:cubicBezTo>
                  <a:cubicBezTo>
                    <a:pt x="88" y="1140"/>
                    <a:pt x="85" y="1140"/>
                    <a:pt x="82" y="1197"/>
                  </a:cubicBezTo>
                  <a:cubicBezTo>
                    <a:pt x="80" y="1266"/>
                    <a:pt x="78" y="1295"/>
                    <a:pt x="76" y="1295"/>
                  </a:cubicBezTo>
                  <a:cubicBezTo>
                    <a:pt x="75" y="1295"/>
                    <a:pt x="73" y="1281"/>
                    <a:pt x="72" y="1256"/>
                  </a:cubicBezTo>
                  <a:cubicBezTo>
                    <a:pt x="71" y="1196"/>
                    <a:pt x="67" y="1165"/>
                    <a:pt x="63" y="1165"/>
                  </a:cubicBezTo>
                  <a:cubicBezTo>
                    <a:pt x="59" y="1165"/>
                    <a:pt x="55" y="1194"/>
                    <a:pt x="53" y="1253"/>
                  </a:cubicBezTo>
                  <a:lnTo>
                    <a:pt x="53" y="1193"/>
                  </a:lnTo>
                  <a:cubicBezTo>
                    <a:pt x="53" y="1148"/>
                    <a:pt x="52" y="1128"/>
                    <a:pt x="50" y="1128"/>
                  </a:cubicBezTo>
                  <a:cubicBezTo>
                    <a:pt x="47" y="1128"/>
                    <a:pt x="42" y="1178"/>
                    <a:pt x="38" y="1250"/>
                  </a:cubicBezTo>
                  <a:cubicBezTo>
                    <a:pt x="35" y="1208"/>
                    <a:pt x="35" y="1166"/>
                    <a:pt x="32" y="1166"/>
                  </a:cubicBezTo>
                  <a:cubicBezTo>
                    <a:pt x="31" y="1166"/>
                    <a:pt x="30" y="1173"/>
                    <a:pt x="28" y="1190"/>
                  </a:cubicBezTo>
                  <a:cubicBezTo>
                    <a:pt x="28" y="1190"/>
                    <a:pt x="28" y="1190"/>
                    <a:pt x="28" y="1071"/>
                  </a:cubicBezTo>
                  <a:cubicBezTo>
                    <a:pt x="28" y="1034"/>
                    <a:pt x="28" y="993"/>
                    <a:pt x="25" y="952"/>
                  </a:cubicBezTo>
                  <a:close/>
                  <a:moveTo>
                    <a:pt x="1915" y="2046"/>
                  </a:moveTo>
                  <a:cubicBezTo>
                    <a:pt x="1915" y="2105"/>
                    <a:pt x="1915" y="2105"/>
                    <a:pt x="1918" y="2105"/>
                  </a:cubicBezTo>
                  <a:cubicBezTo>
                    <a:pt x="1919" y="2106"/>
                    <a:pt x="1920" y="2106"/>
                    <a:pt x="1921" y="2106"/>
                  </a:cubicBezTo>
                  <a:cubicBezTo>
                    <a:pt x="1924" y="2106"/>
                    <a:pt x="1924" y="2097"/>
                    <a:pt x="1921" y="2049"/>
                  </a:cubicBezTo>
                  <a:lnTo>
                    <a:pt x="1915" y="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53"/>
            <p:cNvSpPr/>
            <p:nvPr/>
          </p:nvSpPr>
          <p:spPr>
            <a:xfrm>
              <a:off x="3303560" y="3380380"/>
              <a:ext cx="47125" cy="50387"/>
            </a:xfrm>
            <a:custGeom>
              <a:avLst/>
              <a:gdLst/>
              <a:ahLst/>
              <a:cxnLst/>
              <a:rect l="l" t="t" r="r" b="b"/>
              <a:pathLst>
                <a:path w="2225" h="2379" extrusionOk="0">
                  <a:moveTo>
                    <a:pt x="287" y="27"/>
                  </a:moveTo>
                  <a:cubicBezTo>
                    <a:pt x="318" y="27"/>
                    <a:pt x="363" y="28"/>
                    <a:pt x="407" y="30"/>
                  </a:cubicBezTo>
                  <a:cubicBezTo>
                    <a:pt x="527" y="33"/>
                    <a:pt x="527" y="33"/>
                    <a:pt x="407" y="36"/>
                  </a:cubicBezTo>
                  <a:cubicBezTo>
                    <a:pt x="392" y="38"/>
                    <a:pt x="376" y="38"/>
                    <a:pt x="360" y="38"/>
                  </a:cubicBezTo>
                  <a:cubicBezTo>
                    <a:pt x="337" y="38"/>
                    <a:pt x="313" y="37"/>
                    <a:pt x="291" y="33"/>
                  </a:cubicBezTo>
                  <a:cubicBezTo>
                    <a:pt x="218" y="29"/>
                    <a:pt x="235" y="27"/>
                    <a:pt x="287" y="27"/>
                  </a:cubicBezTo>
                  <a:close/>
                  <a:moveTo>
                    <a:pt x="2072" y="273"/>
                  </a:moveTo>
                  <a:cubicBezTo>
                    <a:pt x="2072" y="273"/>
                    <a:pt x="2055" y="301"/>
                    <a:pt x="2015" y="369"/>
                  </a:cubicBezTo>
                  <a:cubicBezTo>
                    <a:pt x="1984" y="428"/>
                    <a:pt x="1984" y="428"/>
                    <a:pt x="1984" y="428"/>
                  </a:cubicBezTo>
                  <a:lnTo>
                    <a:pt x="2050" y="312"/>
                  </a:lnTo>
                  <a:cubicBezTo>
                    <a:pt x="2064" y="287"/>
                    <a:pt x="2072" y="273"/>
                    <a:pt x="2072" y="273"/>
                  </a:cubicBezTo>
                  <a:close/>
                  <a:moveTo>
                    <a:pt x="464" y="613"/>
                  </a:moveTo>
                  <a:lnTo>
                    <a:pt x="464" y="613"/>
                  </a:lnTo>
                  <a:cubicBezTo>
                    <a:pt x="407" y="638"/>
                    <a:pt x="348" y="657"/>
                    <a:pt x="288" y="673"/>
                  </a:cubicBezTo>
                  <a:cubicBezTo>
                    <a:pt x="288" y="666"/>
                    <a:pt x="288" y="666"/>
                    <a:pt x="348" y="647"/>
                  </a:cubicBezTo>
                  <a:cubicBezTo>
                    <a:pt x="385" y="632"/>
                    <a:pt x="423" y="619"/>
                    <a:pt x="464" y="613"/>
                  </a:cubicBezTo>
                  <a:close/>
                  <a:moveTo>
                    <a:pt x="653" y="673"/>
                  </a:moveTo>
                  <a:cubicBezTo>
                    <a:pt x="654" y="673"/>
                    <a:pt x="648" y="676"/>
                    <a:pt x="627" y="685"/>
                  </a:cubicBezTo>
                  <a:lnTo>
                    <a:pt x="567" y="710"/>
                  </a:lnTo>
                  <a:cubicBezTo>
                    <a:pt x="527" y="725"/>
                    <a:pt x="487" y="740"/>
                    <a:pt x="486" y="740"/>
                  </a:cubicBezTo>
                  <a:cubicBezTo>
                    <a:pt x="485" y="740"/>
                    <a:pt x="492" y="737"/>
                    <a:pt x="511" y="729"/>
                  </a:cubicBezTo>
                  <a:lnTo>
                    <a:pt x="627" y="682"/>
                  </a:lnTo>
                  <a:cubicBezTo>
                    <a:pt x="627" y="682"/>
                    <a:pt x="651" y="673"/>
                    <a:pt x="653" y="673"/>
                  </a:cubicBezTo>
                  <a:close/>
                  <a:moveTo>
                    <a:pt x="932" y="739"/>
                  </a:moveTo>
                  <a:cubicBezTo>
                    <a:pt x="932" y="739"/>
                    <a:pt x="921" y="746"/>
                    <a:pt x="902" y="758"/>
                  </a:cubicBezTo>
                  <a:lnTo>
                    <a:pt x="902" y="758"/>
                  </a:lnTo>
                  <a:cubicBezTo>
                    <a:pt x="923" y="745"/>
                    <a:pt x="933" y="739"/>
                    <a:pt x="932" y="739"/>
                  </a:cubicBezTo>
                  <a:close/>
                  <a:moveTo>
                    <a:pt x="902" y="758"/>
                  </a:moveTo>
                  <a:lnTo>
                    <a:pt x="902" y="758"/>
                  </a:lnTo>
                  <a:cubicBezTo>
                    <a:pt x="886" y="767"/>
                    <a:pt x="864" y="780"/>
                    <a:pt x="834" y="798"/>
                  </a:cubicBezTo>
                  <a:cubicBezTo>
                    <a:pt x="831" y="799"/>
                    <a:pt x="829" y="801"/>
                    <a:pt x="827" y="802"/>
                  </a:cubicBezTo>
                  <a:lnTo>
                    <a:pt x="827" y="802"/>
                  </a:lnTo>
                  <a:cubicBezTo>
                    <a:pt x="843" y="793"/>
                    <a:pt x="865" y="780"/>
                    <a:pt x="893" y="763"/>
                  </a:cubicBezTo>
                  <a:cubicBezTo>
                    <a:pt x="896" y="761"/>
                    <a:pt x="899" y="760"/>
                    <a:pt x="902" y="758"/>
                  </a:cubicBezTo>
                  <a:close/>
                  <a:moveTo>
                    <a:pt x="720" y="828"/>
                  </a:moveTo>
                  <a:cubicBezTo>
                    <a:pt x="714" y="828"/>
                    <a:pt x="692" y="840"/>
                    <a:pt x="695" y="840"/>
                  </a:cubicBezTo>
                  <a:cubicBezTo>
                    <a:pt x="696" y="840"/>
                    <a:pt x="703" y="838"/>
                    <a:pt x="721" y="829"/>
                  </a:cubicBezTo>
                  <a:cubicBezTo>
                    <a:pt x="721" y="829"/>
                    <a:pt x="720" y="828"/>
                    <a:pt x="720" y="828"/>
                  </a:cubicBezTo>
                  <a:close/>
                  <a:moveTo>
                    <a:pt x="2194" y="763"/>
                  </a:moveTo>
                  <a:cubicBezTo>
                    <a:pt x="2194" y="764"/>
                    <a:pt x="2187" y="820"/>
                    <a:pt x="2187" y="879"/>
                  </a:cubicBezTo>
                  <a:cubicBezTo>
                    <a:pt x="2187" y="879"/>
                    <a:pt x="2191" y="823"/>
                    <a:pt x="2194" y="763"/>
                  </a:cubicBezTo>
                  <a:close/>
                  <a:moveTo>
                    <a:pt x="664" y="845"/>
                  </a:moveTo>
                  <a:lnTo>
                    <a:pt x="664" y="848"/>
                  </a:lnTo>
                  <a:lnTo>
                    <a:pt x="605" y="886"/>
                  </a:lnTo>
                  <a:lnTo>
                    <a:pt x="605" y="883"/>
                  </a:lnTo>
                  <a:cubicBezTo>
                    <a:pt x="605" y="876"/>
                    <a:pt x="605" y="876"/>
                    <a:pt x="664" y="845"/>
                  </a:cubicBezTo>
                  <a:close/>
                  <a:moveTo>
                    <a:pt x="608" y="842"/>
                  </a:moveTo>
                  <a:lnTo>
                    <a:pt x="492" y="908"/>
                  </a:lnTo>
                  <a:lnTo>
                    <a:pt x="492" y="901"/>
                  </a:lnTo>
                  <a:cubicBezTo>
                    <a:pt x="511" y="889"/>
                    <a:pt x="530" y="876"/>
                    <a:pt x="552" y="867"/>
                  </a:cubicBezTo>
                  <a:cubicBezTo>
                    <a:pt x="570" y="857"/>
                    <a:pt x="589" y="848"/>
                    <a:pt x="608" y="842"/>
                  </a:cubicBezTo>
                  <a:close/>
                  <a:moveTo>
                    <a:pt x="661" y="886"/>
                  </a:moveTo>
                  <a:lnTo>
                    <a:pt x="658" y="889"/>
                  </a:lnTo>
                  <a:lnTo>
                    <a:pt x="599" y="926"/>
                  </a:lnTo>
                  <a:lnTo>
                    <a:pt x="602" y="923"/>
                  </a:lnTo>
                  <a:cubicBezTo>
                    <a:pt x="602" y="917"/>
                    <a:pt x="602" y="917"/>
                    <a:pt x="661" y="886"/>
                  </a:cubicBezTo>
                  <a:close/>
                  <a:moveTo>
                    <a:pt x="655" y="914"/>
                  </a:moveTo>
                  <a:cubicBezTo>
                    <a:pt x="657" y="914"/>
                    <a:pt x="656" y="915"/>
                    <a:pt x="655" y="917"/>
                  </a:cubicBezTo>
                  <a:cubicBezTo>
                    <a:pt x="655" y="923"/>
                    <a:pt x="655" y="923"/>
                    <a:pt x="595" y="955"/>
                  </a:cubicBezTo>
                  <a:cubicBezTo>
                    <a:pt x="571" y="968"/>
                    <a:pt x="557" y="975"/>
                    <a:pt x="554" y="975"/>
                  </a:cubicBezTo>
                  <a:cubicBezTo>
                    <a:pt x="551" y="975"/>
                    <a:pt x="565" y="964"/>
                    <a:pt x="599" y="945"/>
                  </a:cubicBezTo>
                  <a:cubicBezTo>
                    <a:pt x="640" y="921"/>
                    <a:pt x="653" y="914"/>
                    <a:pt x="655" y="914"/>
                  </a:cubicBezTo>
                  <a:close/>
                  <a:moveTo>
                    <a:pt x="298" y="1161"/>
                  </a:moveTo>
                  <a:lnTo>
                    <a:pt x="238" y="1202"/>
                  </a:lnTo>
                  <a:lnTo>
                    <a:pt x="179" y="1234"/>
                  </a:lnTo>
                  <a:lnTo>
                    <a:pt x="182" y="1227"/>
                  </a:lnTo>
                  <a:cubicBezTo>
                    <a:pt x="219" y="1202"/>
                    <a:pt x="257" y="1180"/>
                    <a:pt x="298" y="1161"/>
                  </a:cubicBezTo>
                  <a:close/>
                  <a:moveTo>
                    <a:pt x="351" y="1180"/>
                  </a:moveTo>
                  <a:lnTo>
                    <a:pt x="291" y="1224"/>
                  </a:lnTo>
                  <a:cubicBezTo>
                    <a:pt x="249" y="1252"/>
                    <a:pt x="239" y="1256"/>
                    <a:pt x="236" y="1256"/>
                  </a:cubicBezTo>
                  <a:cubicBezTo>
                    <a:pt x="235" y="1256"/>
                    <a:pt x="235" y="1255"/>
                    <a:pt x="235" y="1255"/>
                  </a:cubicBezTo>
                  <a:cubicBezTo>
                    <a:pt x="235" y="1252"/>
                    <a:pt x="235" y="1252"/>
                    <a:pt x="295" y="1215"/>
                  </a:cubicBezTo>
                  <a:cubicBezTo>
                    <a:pt x="313" y="1202"/>
                    <a:pt x="332" y="1190"/>
                    <a:pt x="351" y="1180"/>
                  </a:cubicBezTo>
                  <a:close/>
                  <a:moveTo>
                    <a:pt x="671" y="1290"/>
                  </a:moveTo>
                  <a:lnTo>
                    <a:pt x="671" y="1293"/>
                  </a:lnTo>
                  <a:lnTo>
                    <a:pt x="552" y="1387"/>
                  </a:lnTo>
                  <a:lnTo>
                    <a:pt x="552" y="1381"/>
                  </a:lnTo>
                  <a:cubicBezTo>
                    <a:pt x="589" y="1349"/>
                    <a:pt x="630" y="1318"/>
                    <a:pt x="671" y="1290"/>
                  </a:cubicBezTo>
                  <a:close/>
                  <a:moveTo>
                    <a:pt x="1612" y="1368"/>
                  </a:moveTo>
                  <a:cubicBezTo>
                    <a:pt x="1612" y="1368"/>
                    <a:pt x="1610" y="1375"/>
                    <a:pt x="1601" y="1393"/>
                  </a:cubicBezTo>
                  <a:cubicBezTo>
                    <a:pt x="1592" y="1415"/>
                    <a:pt x="1583" y="1434"/>
                    <a:pt x="1567" y="1453"/>
                  </a:cubicBezTo>
                  <a:lnTo>
                    <a:pt x="1595" y="1393"/>
                  </a:lnTo>
                  <a:cubicBezTo>
                    <a:pt x="1597" y="1393"/>
                    <a:pt x="1610" y="1368"/>
                    <a:pt x="1612" y="1368"/>
                  </a:cubicBezTo>
                  <a:close/>
                  <a:moveTo>
                    <a:pt x="1930" y="1318"/>
                  </a:moveTo>
                  <a:cubicBezTo>
                    <a:pt x="1921" y="1337"/>
                    <a:pt x="1915" y="1356"/>
                    <a:pt x="1909" y="1378"/>
                  </a:cubicBezTo>
                  <a:cubicBezTo>
                    <a:pt x="1896" y="1437"/>
                    <a:pt x="1899" y="1437"/>
                    <a:pt x="1902" y="1437"/>
                  </a:cubicBezTo>
                  <a:cubicBezTo>
                    <a:pt x="1900" y="1455"/>
                    <a:pt x="1900" y="1462"/>
                    <a:pt x="1902" y="1462"/>
                  </a:cubicBezTo>
                  <a:cubicBezTo>
                    <a:pt x="1905" y="1462"/>
                    <a:pt x="1916" y="1420"/>
                    <a:pt x="1927" y="1378"/>
                  </a:cubicBezTo>
                  <a:cubicBezTo>
                    <a:pt x="1940" y="1321"/>
                    <a:pt x="1937" y="1318"/>
                    <a:pt x="1930" y="1318"/>
                  </a:cubicBezTo>
                  <a:close/>
                  <a:moveTo>
                    <a:pt x="709" y="1402"/>
                  </a:moveTo>
                  <a:cubicBezTo>
                    <a:pt x="711" y="1402"/>
                    <a:pt x="711" y="1404"/>
                    <a:pt x="711" y="1406"/>
                  </a:cubicBezTo>
                  <a:cubicBezTo>
                    <a:pt x="674" y="1443"/>
                    <a:pt x="633" y="1478"/>
                    <a:pt x="592" y="1509"/>
                  </a:cubicBezTo>
                  <a:cubicBezTo>
                    <a:pt x="592" y="1500"/>
                    <a:pt x="592" y="1500"/>
                    <a:pt x="652" y="1447"/>
                  </a:cubicBezTo>
                  <a:cubicBezTo>
                    <a:pt x="692" y="1411"/>
                    <a:pt x="705" y="1402"/>
                    <a:pt x="709" y="1402"/>
                  </a:cubicBezTo>
                  <a:close/>
                  <a:moveTo>
                    <a:pt x="1934" y="1440"/>
                  </a:moveTo>
                  <a:cubicBezTo>
                    <a:pt x="1927" y="1481"/>
                    <a:pt x="1915" y="1519"/>
                    <a:pt x="1899" y="1556"/>
                  </a:cubicBezTo>
                  <a:cubicBezTo>
                    <a:pt x="1902" y="1516"/>
                    <a:pt x="1912" y="1478"/>
                    <a:pt x="1927" y="1440"/>
                  </a:cubicBezTo>
                  <a:close/>
                  <a:moveTo>
                    <a:pt x="1087" y="1450"/>
                  </a:moveTo>
                  <a:lnTo>
                    <a:pt x="1047" y="1509"/>
                  </a:lnTo>
                  <a:lnTo>
                    <a:pt x="997" y="1569"/>
                  </a:lnTo>
                  <a:lnTo>
                    <a:pt x="993" y="1569"/>
                  </a:lnTo>
                  <a:cubicBezTo>
                    <a:pt x="1040" y="1509"/>
                    <a:pt x="1084" y="1450"/>
                    <a:pt x="1087" y="1450"/>
                  </a:cubicBezTo>
                  <a:close/>
                  <a:moveTo>
                    <a:pt x="1348" y="1521"/>
                  </a:moveTo>
                  <a:cubicBezTo>
                    <a:pt x="1349" y="1521"/>
                    <a:pt x="1336" y="1548"/>
                    <a:pt x="1338" y="1550"/>
                  </a:cubicBezTo>
                  <a:cubicBezTo>
                    <a:pt x="1315" y="1598"/>
                    <a:pt x="1311" y="1607"/>
                    <a:pt x="1305" y="1607"/>
                  </a:cubicBezTo>
                  <a:cubicBezTo>
                    <a:pt x="1304" y="1607"/>
                    <a:pt x="1302" y="1607"/>
                    <a:pt x="1301" y="1606"/>
                  </a:cubicBezTo>
                  <a:cubicBezTo>
                    <a:pt x="1310" y="1588"/>
                    <a:pt x="1319" y="1566"/>
                    <a:pt x="1332" y="1547"/>
                  </a:cubicBezTo>
                  <a:cubicBezTo>
                    <a:pt x="1343" y="1527"/>
                    <a:pt x="1347" y="1521"/>
                    <a:pt x="1348" y="1521"/>
                  </a:cubicBezTo>
                  <a:close/>
                  <a:moveTo>
                    <a:pt x="1015" y="1440"/>
                  </a:moveTo>
                  <a:cubicBezTo>
                    <a:pt x="1015" y="1441"/>
                    <a:pt x="915" y="1556"/>
                    <a:pt x="868" y="1616"/>
                  </a:cubicBezTo>
                  <a:cubicBezTo>
                    <a:pt x="865" y="1616"/>
                    <a:pt x="865" y="1616"/>
                    <a:pt x="912" y="1556"/>
                  </a:cubicBezTo>
                  <a:cubicBezTo>
                    <a:pt x="965" y="1497"/>
                    <a:pt x="1015" y="1441"/>
                    <a:pt x="1015" y="1440"/>
                  </a:cubicBezTo>
                  <a:close/>
                  <a:moveTo>
                    <a:pt x="1429" y="1497"/>
                  </a:moveTo>
                  <a:lnTo>
                    <a:pt x="1429" y="1497"/>
                  </a:lnTo>
                  <a:cubicBezTo>
                    <a:pt x="1423" y="1519"/>
                    <a:pt x="1413" y="1537"/>
                    <a:pt x="1404" y="1556"/>
                  </a:cubicBezTo>
                  <a:cubicBezTo>
                    <a:pt x="1373" y="1616"/>
                    <a:pt x="1369" y="1616"/>
                    <a:pt x="1369" y="1616"/>
                  </a:cubicBezTo>
                  <a:cubicBezTo>
                    <a:pt x="1366" y="1616"/>
                    <a:pt x="1363" y="1616"/>
                    <a:pt x="1395" y="1556"/>
                  </a:cubicBezTo>
                  <a:cubicBezTo>
                    <a:pt x="1404" y="1534"/>
                    <a:pt x="1417" y="1516"/>
                    <a:pt x="1429" y="1497"/>
                  </a:cubicBezTo>
                  <a:close/>
                  <a:moveTo>
                    <a:pt x="1200" y="1594"/>
                  </a:moveTo>
                  <a:lnTo>
                    <a:pt x="1200" y="1594"/>
                  </a:lnTo>
                  <a:cubicBezTo>
                    <a:pt x="1188" y="1614"/>
                    <a:pt x="1183" y="1620"/>
                    <a:pt x="1183" y="1620"/>
                  </a:cubicBezTo>
                  <a:cubicBezTo>
                    <a:pt x="1182" y="1620"/>
                    <a:pt x="1198" y="1594"/>
                    <a:pt x="1200" y="1594"/>
                  </a:cubicBezTo>
                  <a:close/>
                  <a:moveTo>
                    <a:pt x="753" y="1568"/>
                  </a:moveTo>
                  <a:lnTo>
                    <a:pt x="724" y="1597"/>
                  </a:lnTo>
                  <a:cubicBezTo>
                    <a:pt x="703" y="1617"/>
                    <a:pt x="695" y="1623"/>
                    <a:pt x="695" y="1623"/>
                  </a:cubicBezTo>
                  <a:cubicBezTo>
                    <a:pt x="693" y="1623"/>
                    <a:pt x="719" y="1597"/>
                    <a:pt x="721" y="1597"/>
                  </a:cubicBezTo>
                  <a:cubicBezTo>
                    <a:pt x="732" y="1588"/>
                    <a:pt x="742" y="1578"/>
                    <a:pt x="753" y="1568"/>
                  </a:cubicBezTo>
                  <a:close/>
                  <a:moveTo>
                    <a:pt x="1617" y="1522"/>
                  </a:moveTo>
                  <a:cubicBezTo>
                    <a:pt x="1589" y="1581"/>
                    <a:pt x="1564" y="1641"/>
                    <a:pt x="1564" y="1641"/>
                  </a:cubicBezTo>
                  <a:lnTo>
                    <a:pt x="1561" y="1638"/>
                  </a:lnTo>
                  <a:cubicBezTo>
                    <a:pt x="1576" y="1600"/>
                    <a:pt x="1592" y="1559"/>
                    <a:pt x="1611" y="1522"/>
                  </a:cubicBezTo>
                  <a:close/>
                  <a:moveTo>
                    <a:pt x="818" y="1544"/>
                  </a:moveTo>
                  <a:lnTo>
                    <a:pt x="768" y="1603"/>
                  </a:lnTo>
                  <a:lnTo>
                    <a:pt x="711" y="1663"/>
                  </a:lnTo>
                  <a:lnTo>
                    <a:pt x="708" y="1663"/>
                  </a:lnTo>
                  <a:cubicBezTo>
                    <a:pt x="762" y="1603"/>
                    <a:pt x="818" y="1544"/>
                    <a:pt x="818" y="1544"/>
                  </a:cubicBezTo>
                  <a:close/>
                  <a:moveTo>
                    <a:pt x="1219" y="1597"/>
                  </a:moveTo>
                  <a:lnTo>
                    <a:pt x="1185" y="1657"/>
                  </a:lnTo>
                  <a:lnTo>
                    <a:pt x="1144" y="1716"/>
                  </a:lnTo>
                  <a:lnTo>
                    <a:pt x="1141" y="1713"/>
                  </a:lnTo>
                  <a:cubicBezTo>
                    <a:pt x="1163" y="1672"/>
                    <a:pt x="1191" y="1635"/>
                    <a:pt x="1219" y="1597"/>
                  </a:cubicBezTo>
                  <a:close/>
                  <a:moveTo>
                    <a:pt x="1739" y="1475"/>
                  </a:moveTo>
                  <a:lnTo>
                    <a:pt x="1746" y="1478"/>
                  </a:lnTo>
                  <a:lnTo>
                    <a:pt x="1699" y="1594"/>
                  </a:lnTo>
                  <a:cubicBezTo>
                    <a:pt x="1662" y="1691"/>
                    <a:pt x="1646" y="1734"/>
                    <a:pt x="1646" y="1734"/>
                  </a:cubicBezTo>
                  <a:cubicBezTo>
                    <a:pt x="1645" y="1734"/>
                    <a:pt x="1655" y="1705"/>
                    <a:pt x="1673" y="1653"/>
                  </a:cubicBezTo>
                  <a:cubicBezTo>
                    <a:pt x="1692" y="1594"/>
                    <a:pt x="1714" y="1534"/>
                    <a:pt x="1739" y="1475"/>
                  </a:cubicBezTo>
                  <a:close/>
                  <a:moveTo>
                    <a:pt x="1241" y="1600"/>
                  </a:moveTo>
                  <a:cubicBezTo>
                    <a:pt x="1241" y="1600"/>
                    <a:pt x="1207" y="1660"/>
                    <a:pt x="1172" y="1719"/>
                  </a:cubicBezTo>
                  <a:cubicBezTo>
                    <a:pt x="1158" y="1744"/>
                    <a:pt x="1149" y="1757"/>
                    <a:pt x="1148" y="1757"/>
                  </a:cubicBezTo>
                  <a:cubicBezTo>
                    <a:pt x="1147" y="1757"/>
                    <a:pt x="1163" y="1728"/>
                    <a:pt x="1203" y="1660"/>
                  </a:cubicBezTo>
                  <a:cubicBezTo>
                    <a:pt x="1238" y="1600"/>
                    <a:pt x="1238" y="1600"/>
                    <a:pt x="1241" y="1600"/>
                  </a:cubicBezTo>
                  <a:close/>
                  <a:moveTo>
                    <a:pt x="2109" y="1525"/>
                  </a:moveTo>
                  <a:cubicBezTo>
                    <a:pt x="2112" y="1563"/>
                    <a:pt x="2112" y="1603"/>
                    <a:pt x="2109" y="1644"/>
                  </a:cubicBezTo>
                  <a:lnTo>
                    <a:pt x="2109" y="1641"/>
                  </a:lnTo>
                  <a:cubicBezTo>
                    <a:pt x="2103" y="1760"/>
                    <a:pt x="2106" y="1760"/>
                    <a:pt x="2097" y="1760"/>
                  </a:cubicBezTo>
                  <a:cubicBezTo>
                    <a:pt x="2093" y="1760"/>
                    <a:pt x="2087" y="1760"/>
                    <a:pt x="2093" y="1700"/>
                  </a:cubicBezTo>
                  <a:lnTo>
                    <a:pt x="2097" y="1700"/>
                  </a:lnTo>
                  <a:cubicBezTo>
                    <a:pt x="2096" y="1718"/>
                    <a:pt x="2096" y="1725"/>
                    <a:pt x="2096" y="1725"/>
                  </a:cubicBezTo>
                  <a:cubicBezTo>
                    <a:pt x="2097" y="1725"/>
                    <a:pt x="2100" y="1683"/>
                    <a:pt x="2100" y="1641"/>
                  </a:cubicBezTo>
                  <a:cubicBezTo>
                    <a:pt x="2106" y="1581"/>
                    <a:pt x="2109" y="1525"/>
                    <a:pt x="2109" y="1525"/>
                  </a:cubicBezTo>
                  <a:close/>
                  <a:moveTo>
                    <a:pt x="2150" y="1647"/>
                  </a:moveTo>
                  <a:lnTo>
                    <a:pt x="2153" y="1707"/>
                  </a:lnTo>
                  <a:cubicBezTo>
                    <a:pt x="2150" y="1766"/>
                    <a:pt x="2147" y="1766"/>
                    <a:pt x="2140" y="1766"/>
                  </a:cubicBezTo>
                  <a:cubicBezTo>
                    <a:pt x="2137" y="1763"/>
                    <a:pt x="2137" y="1763"/>
                    <a:pt x="2140" y="1707"/>
                  </a:cubicBezTo>
                  <a:cubicBezTo>
                    <a:pt x="2140" y="1685"/>
                    <a:pt x="2147" y="1666"/>
                    <a:pt x="2150" y="1647"/>
                  </a:cubicBezTo>
                  <a:close/>
                  <a:moveTo>
                    <a:pt x="1373" y="1741"/>
                  </a:moveTo>
                  <a:lnTo>
                    <a:pt x="1348" y="1801"/>
                  </a:lnTo>
                  <a:lnTo>
                    <a:pt x="1344" y="1801"/>
                  </a:lnTo>
                  <a:cubicBezTo>
                    <a:pt x="1338" y="1801"/>
                    <a:pt x="1338" y="1801"/>
                    <a:pt x="1369" y="1741"/>
                  </a:cubicBezTo>
                  <a:close/>
                  <a:moveTo>
                    <a:pt x="1432" y="1685"/>
                  </a:moveTo>
                  <a:lnTo>
                    <a:pt x="1438" y="1688"/>
                  </a:lnTo>
                  <a:cubicBezTo>
                    <a:pt x="1423" y="1729"/>
                    <a:pt x="1401" y="1766"/>
                    <a:pt x="1379" y="1804"/>
                  </a:cubicBezTo>
                  <a:cubicBezTo>
                    <a:pt x="1371" y="1820"/>
                    <a:pt x="1366" y="1827"/>
                    <a:pt x="1365" y="1827"/>
                  </a:cubicBezTo>
                  <a:cubicBezTo>
                    <a:pt x="1363" y="1827"/>
                    <a:pt x="1389" y="1772"/>
                    <a:pt x="1432" y="1685"/>
                  </a:cubicBezTo>
                  <a:close/>
                  <a:moveTo>
                    <a:pt x="1677" y="1713"/>
                  </a:moveTo>
                  <a:lnTo>
                    <a:pt x="1661" y="1773"/>
                  </a:lnTo>
                  <a:cubicBezTo>
                    <a:pt x="1642" y="1832"/>
                    <a:pt x="1639" y="1832"/>
                    <a:pt x="1633" y="1832"/>
                  </a:cubicBezTo>
                  <a:lnTo>
                    <a:pt x="1652" y="1773"/>
                  </a:lnTo>
                  <a:lnTo>
                    <a:pt x="1677" y="1713"/>
                  </a:lnTo>
                  <a:close/>
                  <a:moveTo>
                    <a:pt x="1576" y="1704"/>
                  </a:moveTo>
                  <a:lnTo>
                    <a:pt x="1576" y="1704"/>
                  </a:lnTo>
                  <a:cubicBezTo>
                    <a:pt x="1573" y="1719"/>
                    <a:pt x="1567" y="1732"/>
                    <a:pt x="1561" y="1747"/>
                  </a:cubicBezTo>
                  <a:lnTo>
                    <a:pt x="1504" y="1879"/>
                  </a:lnTo>
                  <a:cubicBezTo>
                    <a:pt x="1491" y="1904"/>
                    <a:pt x="1484" y="1918"/>
                    <a:pt x="1483" y="1918"/>
                  </a:cubicBezTo>
                  <a:cubicBezTo>
                    <a:pt x="1482" y="1918"/>
                    <a:pt x="1494" y="1889"/>
                    <a:pt x="1523" y="1820"/>
                  </a:cubicBezTo>
                  <a:lnTo>
                    <a:pt x="1576" y="1704"/>
                  </a:lnTo>
                  <a:close/>
                  <a:moveTo>
                    <a:pt x="1974" y="1625"/>
                  </a:moveTo>
                  <a:lnTo>
                    <a:pt x="1956" y="1744"/>
                  </a:lnTo>
                  <a:cubicBezTo>
                    <a:pt x="1943" y="1804"/>
                    <a:pt x="1934" y="1860"/>
                    <a:pt x="1924" y="1920"/>
                  </a:cubicBezTo>
                  <a:cubicBezTo>
                    <a:pt x="1924" y="1924"/>
                    <a:pt x="1923" y="1928"/>
                    <a:pt x="1923" y="1933"/>
                  </a:cubicBezTo>
                  <a:lnTo>
                    <a:pt x="1923" y="1933"/>
                  </a:lnTo>
                  <a:cubicBezTo>
                    <a:pt x="1925" y="1909"/>
                    <a:pt x="1925" y="1885"/>
                    <a:pt x="1921" y="1860"/>
                  </a:cubicBezTo>
                  <a:lnTo>
                    <a:pt x="1909" y="1860"/>
                  </a:lnTo>
                  <a:lnTo>
                    <a:pt x="1930" y="1801"/>
                  </a:lnTo>
                  <a:cubicBezTo>
                    <a:pt x="1946" y="1763"/>
                    <a:pt x="1959" y="1726"/>
                    <a:pt x="1962" y="1685"/>
                  </a:cubicBezTo>
                  <a:cubicBezTo>
                    <a:pt x="1965" y="1663"/>
                    <a:pt x="1968" y="1644"/>
                    <a:pt x="1974" y="1625"/>
                  </a:cubicBezTo>
                  <a:close/>
                  <a:moveTo>
                    <a:pt x="1269" y="1854"/>
                  </a:moveTo>
                  <a:lnTo>
                    <a:pt x="1269" y="1854"/>
                  </a:lnTo>
                  <a:cubicBezTo>
                    <a:pt x="1257" y="1873"/>
                    <a:pt x="1244" y="1892"/>
                    <a:pt x="1235" y="1914"/>
                  </a:cubicBezTo>
                  <a:cubicBezTo>
                    <a:pt x="1222" y="1932"/>
                    <a:pt x="1216" y="1951"/>
                    <a:pt x="1210" y="1973"/>
                  </a:cubicBezTo>
                  <a:lnTo>
                    <a:pt x="1213" y="1973"/>
                  </a:lnTo>
                  <a:cubicBezTo>
                    <a:pt x="1241" y="1914"/>
                    <a:pt x="1269" y="1854"/>
                    <a:pt x="1269" y="1854"/>
                  </a:cubicBezTo>
                  <a:close/>
                  <a:moveTo>
                    <a:pt x="552" y="1904"/>
                  </a:moveTo>
                  <a:lnTo>
                    <a:pt x="445" y="2023"/>
                  </a:lnTo>
                  <a:lnTo>
                    <a:pt x="442" y="2023"/>
                  </a:lnTo>
                  <a:cubicBezTo>
                    <a:pt x="473" y="1982"/>
                    <a:pt x="511" y="1942"/>
                    <a:pt x="548" y="1904"/>
                  </a:cubicBezTo>
                  <a:close/>
                  <a:moveTo>
                    <a:pt x="2059" y="1995"/>
                  </a:moveTo>
                  <a:cubicBezTo>
                    <a:pt x="2056" y="2055"/>
                    <a:pt x="2056" y="2055"/>
                    <a:pt x="2059" y="2055"/>
                  </a:cubicBezTo>
                  <a:lnTo>
                    <a:pt x="2065" y="2055"/>
                  </a:lnTo>
                  <a:lnTo>
                    <a:pt x="2065" y="1995"/>
                  </a:lnTo>
                  <a:close/>
                  <a:moveTo>
                    <a:pt x="410" y="1"/>
                  </a:moveTo>
                  <a:cubicBezTo>
                    <a:pt x="349" y="1"/>
                    <a:pt x="291" y="4"/>
                    <a:pt x="232" y="11"/>
                  </a:cubicBezTo>
                  <a:cubicBezTo>
                    <a:pt x="178" y="28"/>
                    <a:pt x="121" y="43"/>
                    <a:pt x="202" y="43"/>
                  </a:cubicBezTo>
                  <a:cubicBezTo>
                    <a:pt x="210" y="43"/>
                    <a:pt x="218" y="43"/>
                    <a:pt x="229" y="43"/>
                  </a:cubicBezTo>
                  <a:cubicBezTo>
                    <a:pt x="248" y="43"/>
                    <a:pt x="270" y="46"/>
                    <a:pt x="288" y="52"/>
                  </a:cubicBezTo>
                  <a:cubicBezTo>
                    <a:pt x="266" y="58"/>
                    <a:pt x="248" y="61"/>
                    <a:pt x="226" y="61"/>
                  </a:cubicBezTo>
                  <a:cubicBezTo>
                    <a:pt x="169" y="65"/>
                    <a:pt x="166" y="83"/>
                    <a:pt x="163" y="108"/>
                  </a:cubicBezTo>
                  <a:cubicBezTo>
                    <a:pt x="163" y="137"/>
                    <a:pt x="160" y="152"/>
                    <a:pt x="100" y="162"/>
                  </a:cubicBezTo>
                  <a:cubicBezTo>
                    <a:pt x="41" y="171"/>
                    <a:pt x="41" y="174"/>
                    <a:pt x="41" y="174"/>
                  </a:cubicBezTo>
                  <a:cubicBezTo>
                    <a:pt x="44" y="174"/>
                    <a:pt x="47" y="174"/>
                    <a:pt x="49" y="174"/>
                  </a:cubicBezTo>
                  <a:cubicBezTo>
                    <a:pt x="100" y="174"/>
                    <a:pt x="97" y="201"/>
                    <a:pt x="94" y="237"/>
                  </a:cubicBezTo>
                  <a:cubicBezTo>
                    <a:pt x="91" y="269"/>
                    <a:pt x="88" y="300"/>
                    <a:pt x="134" y="300"/>
                  </a:cubicBezTo>
                  <a:cubicBezTo>
                    <a:pt x="138" y="300"/>
                    <a:pt x="143" y="300"/>
                    <a:pt x="147" y="300"/>
                  </a:cubicBezTo>
                  <a:lnTo>
                    <a:pt x="147" y="309"/>
                  </a:lnTo>
                  <a:cubicBezTo>
                    <a:pt x="88" y="318"/>
                    <a:pt x="85" y="328"/>
                    <a:pt x="85" y="337"/>
                  </a:cubicBezTo>
                  <a:cubicBezTo>
                    <a:pt x="144" y="337"/>
                    <a:pt x="141" y="350"/>
                    <a:pt x="141" y="350"/>
                  </a:cubicBezTo>
                  <a:cubicBezTo>
                    <a:pt x="85" y="359"/>
                    <a:pt x="82" y="362"/>
                    <a:pt x="82" y="375"/>
                  </a:cubicBezTo>
                  <a:cubicBezTo>
                    <a:pt x="82" y="380"/>
                    <a:pt x="82" y="385"/>
                    <a:pt x="94" y="385"/>
                  </a:cubicBezTo>
                  <a:cubicBezTo>
                    <a:pt x="103" y="385"/>
                    <a:pt x="117" y="383"/>
                    <a:pt x="141" y="378"/>
                  </a:cubicBezTo>
                  <a:lnTo>
                    <a:pt x="141" y="378"/>
                  </a:lnTo>
                  <a:cubicBezTo>
                    <a:pt x="138" y="384"/>
                    <a:pt x="135" y="419"/>
                    <a:pt x="75" y="447"/>
                  </a:cubicBezTo>
                  <a:cubicBezTo>
                    <a:pt x="49" y="454"/>
                    <a:pt x="46" y="456"/>
                    <a:pt x="56" y="456"/>
                  </a:cubicBezTo>
                  <a:cubicBezTo>
                    <a:pt x="68" y="456"/>
                    <a:pt x="101" y="452"/>
                    <a:pt x="135" y="447"/>
                  </a:cubicBezTo>
                  <a:cubicBezTo>
                    <a:pt x="172" y="438"/>
                    <a:pt x="210" y="431"/>
                    <a:pt x="251" y="431"/>
                  </a:cubicBezTo>
                  <a:lnTo>
                    <a:pt x="132" y="459"/>
                  </a:lnTo>
                  <a:cubicBezTo>
                    <a:pt x="75" y="466"/>
                    <a:pt x="75" y="466"/>
                    <a:pt x="72" y="475"/>
                  </a:cubicBezTo>
                  <a:cubicBezTo>
                    <a:pt x="72" y="481"/>
                    <a:pt x="72" y="488"/>
                    <a:pt x="72" y="488"/>
                  </a:cubicBezTo>
                  <a:cubicBezTo>
                    <a:pt x="84" y="484"/>
                    <a:pt x="94" y="483"/>
                    <a:pt x="102" y="483"/>
                  </a:cubicBezTo>
                  <a:cubicBezTo>
                    <a:pt x="130" y="483"/>
                    <a:pt x="128" y="505"/>
                    <a:pt x="125" y="535"/>
                  </a:cubicBezTo>
                  <a:cubicBezTo>
                    <a:pt x="123" y="567"/>
                    <a:pt x="122" y="584"/>
                    <a:pt x="146" y="584"/>
                  </a:cubicBezTo>
                  <a:cubicBezTo>
                    <a:pt x="154" y="584"/>
                    <a:pt x="164" y="583"/>
                    <a:pt x="179" y="579"/>
                  </a:cubicBezTo>
                  <a:cubicBezTo>
                    <a:pt x="201" y="571"/>
                    <a:pt x="215" y="568"/>
                    <a:pt x="221" y="568"/>
                  </a:cubicBezTo>
                  <a:cubicBezTo>
                    <a:pt x="230" y="568"/>
                    <a:pt x="216" y="578"/>
                    <a:pt x="179" y="597"/>
                  </a:cubicBezTo>
                  <a:cubicBezTo>
                    <a:pt x="45" y="657"/>
                    <a:pt x="9" y="675"/>
                    <a:pt x="24" y="675"/>
                  </a:cubicBezTo>
                  <a:cubicBezTo>
                    <a:pt x="29" y="675"/>
                    <a:pt x="41" y="673"/>
                    <a:pt x="56" y="669"/>
                  </a:cubicBezTo>
                  <a:cubicBezTo>
                    <a:pt x="94" y="651"/>
                    <a:pt x="135" y="638"/>
                    <a:pt x="176" y="626"/>
                  </a:cubicBezTo>
                  <a:cubicBezTo>
                    <a:pt x="229" y="610"/>
                    <a:pt x="259" y="602"/>
                    <a:pt x="264" y="602"/>
                  </a:cubicBezTo>
                  <a:cubicBezTo>
                    <a:pt x="270" y="602"/>
                    <a:pt x="241" y="614"/>
                    <a:pt x="176" y="638"/>
                  </a:cubicBezTo>
                  <a:cubicBezTo>
                    <a:pt x="83" y="665"/>
                    <a:pt x="94" y="707"/>
                    <a:pt x="158" y="707"/>
                  </a:cubicBezTo>
                  <a:cubicBezTo>
                    <a:pt x="177" y="707"/>
                    <a:pt x="200" y="703"/>
                    <a:pt x="226" y="694"/>
                  </a:cubicBezTo>
                  <a:lnTo>
                    <a:pt x="226" y="694"/>
                  </a:lnTo>
                  <a:lnTo>
                    <a:pt x="166" y="716"/>
                  </a:lnTo>
                  <a:cubicBezTo>
                    <a:pt x="110" y="738"/>
                    <a:pt x="107" y="741"/>
                    <a:pt x="107" y="763"/>
                  </a:cubicBezTo>
                  <a:cubicBezTo>
                    <a:pt x="107" y="773"/>
                    <a:pt x="103" y="779"/>
                    <a:pt x="103" y="779"/>
                  </a:cubicBezTo>
                  <a:cubicBezTo>
                    <a:pt x="137" y="767"/>
                    <a:pt x="157" y="762"/>
                    <a:pt x="165" y="762"/>
                  </a:cubicBezTo>
                  <a:cubicBezTo>
                    <a:pt x="187" y="762"/>
                    <a:pt x="144" y="793"/>
                    <a:pt x="103" y="810"/>
                  </a:cubicBezTo>
                  <a:cubicBezTo>
                    <a:pt x="44" y="836"/>
                    <a:pt x="44" y="836"/>
                    <a:pt x="41" y="848"/>
                  </a:cubicBezTo>
                  <a:cubicBezTo>
                    <a:pt x="68" y="841"/>
                    <a:pt x="85" y="838"/>
                    <a:pt x="96" y="838"/>
                  </a:cubicBezTo>
                  <a:cubicBezTo>
                    <a:pt x="132" y="838"/>
                    <a:pt x="84" y="872"/>
                    <a:pt x="38" y="889"/>
                  </a:cubicBezTo>
                  <a:cubicBezTo>
                    <a:pt x="38" y="889"/>
                    <a:pt x="38" y="895"/>
                    <a:pt x="38" y="901"/>
                  </a:cubicBezTo>
                  <a:cubicBezTo>
                    <a:pt x="64" y="893"/>
                    <a:pt x="78" y="890"/>
                    <a:pt x="86" y="890"/>
                  </a:cubicBezTo>
                  <a:cubicBezTo>
                    <a:pt x="95" y="890"/>
                    <a:pt x="94" y="895"/>
                    <a:pt x="94" y="898"/>
                  </a:cubicBezTo>
                  <a:cubicBezTo>
                    <a:pt x="94" y="905"/>
                    <a:pt x="94" y="910"/>
                    <a:pt x="100" y="910"/>
                  </a:cubicBezTo>
                  <a:cubicBezTo>
                    <a:pt x="107" y="910"/>
                    <a:pt x="122" y="904"/>
                    <a:pt x="154" y="889"/>
                  </a:cubicBezTo>
                  <a:cubicBezTo>
                    <a:pt x="191" y="870"/>
                    <a:pt x="229" y="854"/>
                    <a:pt x="270" y="842"/>
                  </a:cubicBezTo>
                  <a:lnTo>
                    <a:pt x="270" y="842"/>
                  </a:lnTo>
                  <a:lnTo>
                    <a:pt x="210" y="867"/>
                  </a:lnTo>
                  <a:cubicBezTo>
                    <a:pt x="150" y="892"/>
                    <a:pt x="150" y="908"/>
                    <a:pt x="150" y="926"/>
                  </a:cubicBezTo>
                  <a:cubicBezTo>
                    <a:pt x="147" y="955"/>
                    <a:pt x="147" y="964"/>
                    <a:pt x="88" y="995"/>
                  </a:cubicBezTo>
                  <a:lnTo>
                    <a:pt x="144" y="973"/>
                  </a:lnTo>
                  <a:cubicBezTo>
                    <a:pt x="170" y="964"/>
                    <a:pt x="185" y="959"/>
                    <a:pt x="188" y="959"/>
                  </a:cubicBezTo>
                  <a:cubicBezTo>
                    <a:pt x="192" y="959"/>
                    <a:pt x="178" y="967"/>
                    <a:pt x="144" y="983"/>
                  </a:cubicBezTo>
                  <a:cubicBezTo>
                    <a:pt x="100" y="1009"/>
                    <a:pt x="87" y="1027"/>
                    <a:pt x="108" y="1027"/>
                  </a:cubicBezTo>
                  <a:cubicBezTo>
                    <a:pt x="115" y="1027"/>
                    <a:pt x="126" y="1025"/>
                    <a:pt x="141" y="1020"/>
                  </a:cubicBezTo>
                  <a:cubicBezTo>
                    <a:pt x="141" y="1024"/>
                    <a:pt x="141" y="1030"/>
                    <a:pt x="141" y="1030"/>
                  </a:cubicBezTo>
                  <a:cubicBezTo>
                    <a:pt x="71" y="1067"/>
                    <a:pt x="41" y="1088"/>
                    <a:pt x="53" y="1088"/>
                  </a:cubicBezTo>
                  <a:cubicBezTo>
                    <a:pt x="61" y="1088"/>
                    <a:pt x="89" y="1078"/>
                    <a:pt x="138" y="1055"/>
                  </a:cubicBezTo>
                  <a:lnTo>
                    <a:pt x="138" y="1055"/>
                  </a:lnTo>
                  <a:cubicBezTo>
                    <a:pt x="78" y="1086"/>
                    <a:pt x="78" y="1089"/>
                    <a:pt x="78" y="1096"/>
                  </a:cubicBezTo>
                  <a:cubicBezTo>
                    <a:pt x="94" y="1090"/>
                    <a:pt x="105" y="1088"/>
                    <a:pt x="112" y="1088"/>
                  </a:cubicBezTo>
                  <a:cubicBezTo>
                    <a:pt x="130" y="1088"/>
                    <a:pt x="118" y="1104"/>
                    <a:pt x="75" y="1127"/>
                  </a:cubicBezTo>
                  <a:lnTo>
                    <a:pt x="75" y="1133"/>
                  </a:lnTo>
                  <a:cubicBezTo>
                    <a:pt x="112" y="1118"/>
                    <a:pt x="125" y="1113"/>
                    <a:pt x="129" y="1113"/>
                  </a:cubicBezTo>
                  <a:cubicBezTo>
                    <a:pt x="132" y="1113"/>
                    <a:pt x="132" y="1115"/>
                    <a:pt x="132" y="1118"/>
                  </a:cubicBezTo>
                  <a:cubicBezTo>
                    <a:pt x="132" y="1119"/>
                    <a:pt x="132" y="1121"/>
                    <a:pt x="136" y="1121"/>
                  </a:cubicBezTo>
                  <a:cubicBezTo>
                    <a:pt x="141" y="1121"/>
                    <a:pt x="156" y="1117"/>
                    <a:pt x="191" y="1102"/>
                  </a:cubicBezTo>
                  <a:cubicBezTo>
                    <a:pt x="237" y="1079"/>
                    <a:pt x="246" y="1077"/>
                    <a:pt x="247" y="1077"/>
                  </a:cubicBezTo>
                  <a:cubicBezTo>
                    <a:pt x="248" y="1077"/>
                    <a:pt x="248" y="1077"/>
                    <a:pt x="248" y="1077"/>
                  </a:cubicBezTo>
                  <a:cubicBezTo>
                    <a:pt x="210" y="1102"/>
                    <a:pt x="172" y="1121"/>
                    <a:pt x="132" y="1136"/>
                  </a:cubicBezTo>
                  <a:cubicBezTo>
                    <a:pt x="100" y="1148"/>
                    <a:pt x="85" y="1159"/>
                    <a:pt x="96" y="1159"/>
                  </a:cubicBezTo>
                  <a:cubicBezTo>
                    <a:pt x="105" y="1159"/>
                    <a:pt x="134" y="1150"/>
                    <a:pt x="188" y="1127"/>
                  </a:cubicBezTo>
                  <a:cubicBezTo>
                    <a:pt x="245" y="1101"/>
                    <a:pt x="274" y="1087"/>
                    <a:pt x="275" y="1087"/>
                  </a:cubicBezTo>
                  <a:lnTo>
                    <a:pt x="275" y="1087"/>
                  </a:lnTo>
                  <a:cubicBezTo>
                    <a:pt x="276" y="1087"/>
                    <a:pt x="247" y="1101"/>
                    <a:pt x="188" y="1130"/>
                  </a:cubicBezTo>
                  <a:cubicBezTo>
                    <a:pt x="143" y="1151"/>
                    <a:pt x="101" y="1172"/>
                    <a:pt x="106" y="1172"/>
                  </a:cubicBezTo>
                  <a:cubicBezTo>
                    <a:pt x="107" y="1172"/>
                    <a:pt x="114" y="1170"/>
                    <a:pt x="129" y="1165"/>
                  </a:cubicBezTo>
                  <a:cubicBezTo>
                    <a:pt x="129" y="1165"/>
                    <a:pt x="129" y="1166"/>
                    <a:pt x="131" y="1166"/>
                  </a:cubicBezTo>
                  <a:cubicBezTo>
                    <a:pt x="136" y="1166"/>
                    <a:pt x="150" y="1162"/>
                    <a:pt x="188" y="1139"/>
                  </a:cubicBezTo>
                  <a:lnTo>
                    <a:pt x="188" y="1139"/>
                  </a:lnTo>
                  <a:lnTo>
                    <a:pt x="185" y="1155"/>
                  </a:lnTo>
                  <a:cubicBezTo>
                    <a:pt x="125" y="1199"/>
                    <a:pt x="125" y="1205"/>
                    <a:pt x="125" y="1212"/>
                  </a:cubicBezTo>
                  <a:cubicBezTo>
                    <a:pt x="153" y="1197"/>
                    <a:pt x="168" y="1189"/>
                    <a:pt x="170" y="1189"/>
                  </a:cubicBezTo>
                  <a:cubicBezTo>
                    <a:pt x="172" y="1189"/>
                    <a:pt x="157" y="1199"/>
                    <a:pt x="125" y="1221"/>
                  </a:cubicBezTo>
                  <a:cubicBezTo>
                    <a:pt x="100" y="1236"/>
                    <a:pt x="85" y="1245"/>
                    <a:pt x="86" y="1245"/>
                  </a:cubicBezTo>
                  <a:cubicBezTo>
                    <a:pt x="87" y="1245"/>
                    <a:pt x="116" y="1229"/>
                    <a:pt x="182" y="1190"/>
                  </a:cubicBezTo>
                  <a:cubicBezTo>
                    <a:pt x="207" y="1178"/>
                    <a:pt x="221" y="1172"/>
                    <a:pt x="225" y="1172"/>
                  </a:cubicBezTo>
                  <a:cubicBezTo>
                    <a:pt x="231" y="1172"/>
                    <a:pt x="216" y="1183"/>
                    <a:pt x="182" y="1205"/>
                  </a:cubicBezTo>
                  <a:cubicBezTo>
                    <a:pt x="110" y="1249"/>
                    <a:pt x="81" y="1267"/>
                    <a:pt x="83" y="1267"/>
                  </a:cubicBezTo>
                  <a:cubicBezTo>
                    <a:pt x="85" y="1267"/>
                    <a:pt x="99" y="1260"/>
                    <a:pt x="122" y="1246"/>
                  </a:cubicBezTo>
                  <a:cubicBezTo>
                    <a:pt x="171" y="1223"/>
                    <a:pt x="178" y="1221"/>
                    <a:pt x="179" y="1221"/>
                  </a:cubicBezTo>
                  <a:cubicBezTo>
                    <a:pt x="179" y="1221"/>
                    <a:pt x="179" y="1221"/>
                    <a:pt x="179" y="1221"/>
                  </a:cubicBezTo>
                  <a:cubicBezTo>
                    <a:pt x="122" y="1255"/>
                    <a:pt x="116" y="1302"/>
                    <a:pt x="113" y="1349"/>
                  </a:cubicBezTo>
                  <a:cubicBezTo>
                    <a:pt x="154" y="1334"/>
                    <a:pt x="194" y="1312"/>
                    <a:pt x="232" y="1284"/>
                  </a:cubicBezTo>
                  <a:cubicBezTo>
                    <a:pt x="280" y="1252"/>
                    <a:pt x="298" y="1241"/>
                    <a:pt x="298" y="1241"/>
                  </a:cubicBezTo>
                  <a:lnTo>
                    <a:pt x="298" y="1241"/>
                  </a:lnTo>
                  <a:cubicBezTo>
                    <a:pt x="299" y="1241"/>
                    <a:pt x="264" y="1264"/>
                    <a:pt x="229" y="1290"/>
                  </a:cubicBezTo>
                  <a:cubicBezTo>
                    <a:pt x="137" y="1352"/>
                    <a:pt x="92" y="1385"/>
                    <a:pt x="96" y="1385"/>
                  </a:cubicBezTo>
                  <a:cubicBezTo>
                    <a:pt x="100" y="1385"/>
                    <a:pt x="144" y="1358"/>
                    <a:pt x="229" y="1299"/>
                  </a:cubicBezTo>
                  <a:cubicBezTo>
                    <a:pt x="287" y="1259"/>
                    <a:pt x="317" y="1239"/>
                    <a:pt x="318" y="1239"/>
                  </a:cubicBezTo>
                  <a:lnTo>
                    <a:pt x="318" y="1239"/>
                  </a:lnTo>
                  <a:cubicBezTo>
                    <a:pt x="319" y="1239"/>
                    <a:pt x="289" y="1261"/>
                    <a:pt x="229" y="1306"/>
                  </a:cubicBezTo>
                  <a:cubicBezTo>
                    <a:pt x="197" y="1329"/>
                    <a:pt x="182" y="1340"/>
                    <a:pt x="184" y="1340"/>
                  </a:cubicBezTo>
                  <a:cubicBezTo>
                    <a:pt x="186" y="1340"/>
                    <a:pt x="201" y="1331"/>
                    <a:pt x="229" y="1315"/>
                  </a:cubicBezTo>
                  <a:cubicBezTo>
                    <a:pt x="257" y="1297"/>
                    <a:pt x="271" y="1289"/>
                    <a:pt x="272" y="1289"/>
                  </a:cubicBezTo>
                  <a:lnTo>
                    <a:pt x="272" y="1289"/>
                  </a:lnTo>
                  <a:cubicBezTo>
                    <a:pt x="274" y="1289"/>
                    <a:pt x="259" y="1300"/>
                    <a:pt x="229" y="1321"/>
                  </a:cubicBezTo>
                  <a:cubicBezTo>
                    <a:pt x="186" y="1353"/>
                    <a:pt x="143" y="1384"/>
                    <a:pt x="143" y="1384"/>
                  </a:cubicBezTo>
                  <a:cubicBezTo>
                    <a:pt x="144" y="1384"/>
                    <a:pt x="150" y="1380"/>
                    <a:pt x="166" y="1368"/>
                  </a:cubicBezTo>
                  <a:lnTo>
                    <a:pt x="166" y="1368"/>
                  </a:lnTo>
                  <a:cubicBezTo>
                    <a:pt x="166" y="1368"/>
                    <a:pt x="166" y="1375"/>
                    <a:pt x="107" y="1418"/>
                  </a:cubicBezTo>
                  <a:cubicBezTo>
                    <a:pt x="86" y="1435"/>
                    <a:pt x="79" y="1441"/>
                    <a:pt x="83" y="1441"/>
                  </a:cubicBezTo>
                  <a:cubicBezTo>
                    <a:pt x="89" y="1441"/>
                    <a:pt x="127" y="1419"/>
                    <a:pt x="166" y="1396"/>
                  </a:cubicBezTo>
                  <a:cubicBezTo>
                    <a:pt x="221" y="1365"/>
                    <a:pt x="250" y="1350"/>
                    <a:pt x="252" y="1350"/>
                  </a:cubicBezTo>
                  <a:cubicBezTo>
                    <a:pt x="256" y="1350"/>
                    <a:pt x="226" y="1369"/>
                    <a:pt x="163" y="1409"/>
                  </a:cubicBezTo>
                  <a:cubicBezTo>
                    <a:pt x="110" y="1445"/>
                    <a:pt x="93" y="1461"/>
                    <a:pt x="101" y="1461"/>
                  </a:cubicBezTo>
                  <a:cubicBezTo>
                    <a:pt x="111" y="1461"/>
                    <a:pt x="156" y="1437"/>
                    <a:pt x="219" y="1396"/>
                  </a:cubicBezTo>
                  <a:cubicBezTo>
                    <a:pt x="289" y="1351"/>
                    <a:pt x="318" y="1332"/>
                    <a:pt x="318" y="1332"/>
                  </a:cubicBezTo>
                  <a:lnTo>
                    <a:pt x="318" y="1332"/>
                  </a:lnTo>
                  <a:cubicBezTo>
                    <a:pt x="318" y="1332"/>
                    <a:pt x="304" y="1342"/>
                    <a:pt x="279" y="1359"/>
                  </a:cubicBezTo>
                  <a:cubicBezTo>
                    <a:pt x="219" y="1400"/>
                    <a:pt x="219" y="1406"/>
                    <a:pt x="219" y="1406"/>
                  </a:cubicBezTo>
                  <a:cubicBezTo>
                    <a:pt x="219" y="1409"/>
                    <a:pt x="219" y="1415"/>
                    <a:pt x="160" y="1456"/>
                  </a:cubicBezTo>
                  <a:cubicBezTo>
                    <a:pt x="160" y="1456"/>
                    <a:pt x="160" y="1457"/>
                    <a:pt x="161" y="1457"/>
                  </a:cubicBezTo>
                  <a:cubicBezTo>
                    <a:pt x="164" y="1457"/>
                    <a:pt x="176" y="1453"/>
                    <a:pt x="216" y="1431"/>
                  </a:cubicBezTo>
                  <a:cubicBezTo>
                    <a:pt x="255" y="1407"/>
                    <a:pt x="275" y="1396"/>
                    <a:pt x="280" y="1396"/>
                  </a:cubicBezTo>
                  <a:cubicBezTo>
                    <a:pt x="290" y="1396"/>
                    <a:pt x="237" y="1442"/>
                    <a:pt x="157" y="1503"/>
                  </a:cubicBezTo>
                  <a:lnTo>
                    <a:pt x="213" y="1472"/>
                  </a:lnTo>
                  <a:cubicBezTo>
                    <a:pt x="285" y="1422"/>
                    <a:pt x="335" y="1388"/>
                    <a:pt x="338" y="1388"/>
                  </a:cubicBezTo>
                  <a:lnTo>
                    <a:pt x="338" y="1388"/>
                  </a:lnTo>
                  <a:cubicBezTo>
                    <a:pt x="339" y="1388"/>
                    <a:pt x="320" y="1403"/>
                    <a:pt x="273" y="1437"/>
                  </a:cubicBezTo>
                  <a:lnTo>
                    <a:pt x="213" y="1481"/>
                  </a:lnTo>
                  <a:cubicBezTo>
                    <a:pt x="252" y="1454"/>
                    <a:pt x="272" y="1443"/>
                    <a:pt x="276" y="1443"/>
                  </a:cubicBezTo>
                  <a:cubicBezTo>
                    <a:pt x="285" y="1443"/>
                    <a:pt x="231" y="1491"/>
                    <a:pt x="150" y="1550"/>
                  </a:cubicBezTo>
                  <a:cubicBezTo>
                    <a:pt x="94" y="1594"/>
                    <a:pt x="94" y="1594"/>
                    <a:pt x="94" y="1600"/>
                  </a:cubicBezTo>
                  <a:lnTo>
                    <a:pt x="150" y="1556"/>
                  </a:lnTo>
                  <a:cubicBezTo>
                    <a:pt x="188" y="1525"/>
                    <a:pt x="229" y="1497"/>
                    <a:pt x="270" y="1472"/>
                  </a:cubicBezTo>
                  <a:lnTo>
                    <a:pt x="270" y="1472"/>
                  </a:lnTo>
                  <a:cubicBezTo>
                    <a:pt x="270" y="1478"/>
                    <a:pt x="270" y="1481"/>
                    <a:pt x="210" y="1525"/>
                  </a:cubicBezTo>
                  <a:cubicBezTo>
                    <a:pt x="167" y="1562"/>
                    <a:pt x="123" y="1598"/>
                    <a:pt x="126" y="1598"/>
                  </a:cubicBezTo>
                  <a:cubicBezTo>
                    <a:pt x="127" y="1598"/>
                    <a:pt x="134" y="1593"/>
                    <a:pt x="150" y="1581"/>
                  </a:cubicBezTo>
                  <a:lnTo>
                    <a:pt x="150" y="1581"/>
                  </a:lnTo>
                  <a:cubicBezTo>
                    <a:pt x="150" y="1581"/>
                    <a:pt x="150" y="1588"/>
                    <a:pt x="91" y="1638"/>
                  </a:cubicBezTo>
                  <a:lnTo>
                    <a:pt x="88" y="1660"/>
                  </a:lnTo>
                  <a:cubicBezTo>
                    <a:pt x="113" y="1642"/>
                    <a:pt x="127" y="1634"/>
                    <a:pt x="131" y="1634"/>
                  </a:cubicBezTo>
                  <a:cubicBezTo>
                    <a:pt x="135" y="1634"/>
                    <a:pt x="120" y="1649"/>
                    <a:pt x="88" y="1675"/>
                  </a:cubicBezTo>
                  <a:cubicBezTo>
                    <a:pt x="88" y="1675"/>
                    <a:pt x="87" y="1676"/>
                    <a:pt x="89" y="1676"/>
                  </a:cubicBezTo>
                  <a:cubicBezTo>
                    <a:pt x="92" y="1676"/>
                    <a:pt x="103" y="1672"/>
                    <a:pt x="144" y="1644"/>
                  </a:cubicBezTo>
                  <a:lnTo>
                    <a:pt x="144" y="1644"/>
                  </a:lnTo>
                  <a:cubicBezTo>
                    <a:pt x="144" y="1653"/>
                    <a:pt x="144" y="1660"/>
                    <a:pt x="85" y="1707"/>
                  </a:cubicBezTo>
                  <a:cubicBezTo>
                    <a:pt x="54" y="1731"/>
                    <a:pt x="39" y="1743"/>
                    <a:pt x="40" y="1743"/>
                  </a:cubicBezTo>
                  <a:cubicBezTo>
                    <a:pt x="41" y="1743"/>
                    <a:pt x="56" y="1733"/>
                    <a:pt x="85" y="1713"/>
                  </a:cubicBezTo>
                  <a:cubicBezTo>
                    <a:pt x="124" y="1680"/>
                    <a:pt x="136" y="1672"/>
                    <a:pt x="139" y="1672"/>
                  </a:cubicBezTo>
                  <a:cubicBezTo>
                    <a:pt x="141" y="1672"/>
                    <a:pt x="141" y="1673"/>
                    <a:pt x="141" y="1675"/>
                  </a:cubicBezTo>
                  <a:cubicBezTo>
                    <a:pt x="141" y="1682"/>
                    <a:pt x="141" y="1685"/>
                    <a:pt x="141" y="1685"/>
                  </a:cubicBezTo>
                  <a:cubicBezTo>
                    <a:pt x="185" y="1650"/>
                    <a:pt x="196" y="1641"/>
                    <a:pt x="199" y="1641"/>
                  </a:cubicBezTo>
                  <a:cubicBezTo>
                    <a:pt x="201" y="1641"/>
                    <a:pt x="201" y="1642"/>
                    <a:pt x="201" y="1644"/>
                  </a:cubicBezTo>
                  <a:cubicBezTo>
                    <a:pt x="197" y="1647"/>
                    <a:pt x="138" y="1713"/>
                    <a:pt x="138" y="1719"/>
                  </a:cubicBezTo>
                  <a:cubicBezTo>
                    <a:pt x="138" y="1725"/>
                    <a:pt x="138" y="1728"/>
                    <a:pt x="140" y="1728"/>
                  </a:cubicBezTo>
                  <a:cubicBezTo>
                    <a:pt x="145" y="1728"/>
                    <a:pt x="158" y="1715"/>
                    <a:pt x="197" y="1679"/>
                  </a:cubicBezTo>
                  <a:cubicBezTo>
                    <a:pt x="197" y="1677"/>
                    <a:pt x="221" y="1656"/>
                    <a:pt x="223" y="1656"/>
                  </a:cubicBezTo>
                  <a:lnTo>
                    <a:pt x="223" y="1656"/>
                  </a:lnTo>
                  <a:cubicBezTo>
                    <a:pt x="224" y="1656"/>
                    <a:pt x="217" y="1663"/>
                    <a:pt x="194" y="1685"/>
                  </a:cubicBezTo>
                  <a:cubicBezTo>
                    <a:pt x="194" y="1688"/>
                    <a:pt x="135" y="1754"/>
                    <a:pt x="135" y="1769"/>
                  </a:cubicBezTo>
                  <a:cubicBezTo>
                    <a:pt x="134" y="1778"/>
                    <a:pt x="133" y="1783"/>
                    <a:pt x="136" y="1783"/>
                  </a:cubicBezTo>
                  <a:cubicBezTo>
                    <a:pt x="141" y="1783"/>
                    <a:pt x="155" y="1771"/>
                    <a:pt x="191" y="1741"/>
                  </a:cubicBezTo>
                  <a:cubicBezTo>
                    <a:pt x="249" y="1689"/>
                    <a:pt x="279" y="1664"/>
                    <a:pt x="280" y="1664"/>
                  </a:cubicBezTo>
                  <a:lnTo>
                    <a:pt x="280" y="1664"/>
                  </a:lnTo>
                  <a:cubicBezTo>
                    <a:pt x="282" y="1664"/>
                    <a:pt x="252" y="1693"/>
                    <a:pt x="191" y="1747"/>
                  </a:cubicBezTo>
                  <a:cubicBezTo>
                    <a:pt x="118" y="1815"/>
                    <a:pt x="90" y="1843"/>
                    <a:pt x="92" y="1843"/>
                  </a:cubicBezTo>
                  <a:cubicBezTo>
                    <a:pt x="94" y="1843"/>
                    <a:pt x="107" y="1832"/>
                    <a:pt x="129" y="1813"/>
                  </a:cubicBezTo>
                  <a:cubicBezTo>
                    <a:pt x="172" y="1779"/>
                    <a:pt x="184" y="1770"/>
                    <a:pt x="187" y="1770"/>
                  </a:cubicBezTo>
                  <a:cubicBezTo>
                    <a:pt x="188" y="1770"/>
                    <a:pt x="188" y="1771"/>
                    <a:pt x="188" y="1773"/>
                  </a:cubicBezTo>
                  <a:cubicBezTo>
                    <a:pt x="155" y="1801"/>
                    <a:pt x="140" y="1815"/>
                    <a:pt x="144" y="1815"/>
                  </a:cubicBezTo>
                  <a:cubicBezTo>
                    <a:pt x="147" y="1815"/>
                    <a:pt x="162" y="1806"/>
                    <a:pt x="188" y="1788"/>
                  </a:cubicBezTo>
                  <a:lnTo>
                    <a:pt x="188" y="1788"/>
                  </a:lnTo>
                  <a:cubicBezTo>
                    <a:pt x="185" y="1791"/>
                    <a:pt x="185" y="1791"/>
                    <a:pt x="129" y="1845"/>
                  </a:cubicBezTo>
                  <a:lnTo>
                    <a:pt x="125" y="1854"/>
                  </a:lnTo>
                  <a:cubicBezTo>
                    <a:pt x="164" y="1824"/>
                    <a:pt x="183" y="1812"/>
                    <a:pt x="190" y="1812"/>
                  </a:cubicBezTo>
                  <a:cubicBezTo>
                    <a:pt x="204" y="1812"/>
                    <a:pt x="163" y="1864"/>
                    <a:pt x="122" y="1904"/>
                  </a:cubicBezTo>
                  <a:cubicBezTo>
                    <a:pt x="122" y="1904"/>
                    <a:pt x="122" y="1904"/>
                    <a:pt x="123" y="1904"/>
                  </a:cubicBezTo>
                  <a:cubicBezTo>
                    <a:pt x="125" y="1904"/>
                    <a:pt x="134" y="1900"/>
                    <a:pt x="182" y="1860"/>
                  </a:cubicBezTo>
                  <a:cubicBezTo>
                    <a:pt x="238" y="1810"/>
                    <a:pt x="267" y="1786"/>
                    <a:pt x="268" y="1786"/>
                  </a:cubicBezTo>
                  <a:lnTo>
                    <a:pt x="268" y="1786"/>
                  </a:lnTo>
                  <a:cubicBezTo>
                    <a:pt x="270" y="1786"/>
                    <a:pt x="240" y="1814"/>
                    <a:pt x="179" y="1870"/>
                  </a:cubicBezTo>
                  <a:cubicBezTo>
                    <a:pt x="120" y="1925"/>
                    <a:pt x="91" y="1953"/>
                    <a:pt x="92" y="1953"/>
                  </a:cubicBezTo>
                  <a:cubicBezTo>
                    <a:pt x="93" y="1953"/>
                    <a:pt x="122" y="1927"/>
                    <a:pt x="179" y="1876"/>
                  </a:cubicBezTo>
                  <a:cubicBezTo>
                    <a:pt x="198" y="1859"/>
                    <a:pt x="211" y="1851"/>
                    <a:pt x="215" y="1851"/>
                  </a:cubicBezTo>
                  <a:cubicBezTo>
                    <a:pt x="224" y="1851"/>
                    <a:pt x="197" y="1886"/>
                    <a:pt x="119" y="1957"/>
                  </a:cubicBezTo>
                  <a:lnTo>
                    <a:pt x="0" y="2067"/>
                  </a:lnTo>
                  <a:cubicBezTo>
                    <a:pt x="48" y="2027"/>
                    <a:pt x="57" y="2023"/>
                    <a:pt x="59" y="2023"/>
                  </a:cubicBezTo>
                  <a:cubicBezTo>
                    <a:pt x="60" y="2023"/>
                    <a:pt x="60" y="2023"/>
                    <a:pt x="60" y="2023"/>
                  </a:cubicBezTo>
                  <a:cubicBezTo>
                    <a:pt x="94" y="1989"/>
                    <a:pt x="107" y="1978"/>
                    <a:pt x="113" y="1978"/>
                  </a:cubicBezTo>
                  <a:cubicBezTo>
                    <a:pt x="116" y="1978"/>
                    <a:pt x="116" y="1983"/>
                    <a:pt x="116" y="1989"/>
                  </a:cubicBezTo>
                  <a:cubicBezTo>
                    <a:pt x="116" y="1991"/>
                    <a:pt x="117" y="1991"/>
                    <a:pt x="119" y="1991"/>
                  </a:cubicBezTo>
                  <a:cubicBezTo>
                    <a:pt x="129" y="1991"/>
                    <a:pt x="159" y="1974"/>
                    <a:pt x="169" y="1974"/>
                  </a:cubicBezTo>
                  <a:cubicBezTo>
                    <a:pt x="171" y="1974"/>
                    <a:pt x="172" y="1974"/>
                    <a:pt x="172" y="1976"/>
                  </a:cubicBezTo>
                  <a:cubicBezTo>
                    <a:pt x="169" y="1986"/>
                    <a:pt x="169" y="2001"/>
                    <a:pt x="110" y="2064"/>
                  </a:cubicBezTo>
                  <a:cubicBezTo>
                    <a:pt x="110" y="2066"/>
                    <a:pt x="110" y="2068"/>
                    <a:pt x="112" y="2068"/>
                  </a:cubicBezTo>
                  <a:cubicBezTo>
                    <a:pt x="116" y="2068"/>
                    <a:pt x="129" y="2060"/>
                    <a:pt x="166" y="2029"/>
                  </a:cubicBezTo>
                  <a:cubicBezTo>
                    <a:pt x="193" y="2006"/>
                    <a:pt x="207" y="1994"/>
                    <a:pt x="210" y="1994"/>
                  </a:cubicBezTo>
                  <a:cubicBezTo>
                    <a:pt x="214" y="1994"/>
                    <a:pt x="199" y="2012"/>
                    <a:pt x="166" y="2045"/>
                  </a:cubicBezTo>
                  <a:lnTo>
                    <a:pt x="166" y="2048"/>
                  </a:lnTo>
                  <a:lnTo>
                    <a:pt x="210" y="2011"/>
                  </a:lnTo>
                  <a:cubicBezTo>
                    <a:pt x="220" y="2002"/>
                    <a:pt x="225" y="2001"/>
                    <a:pt x="227" y="2001"/>
                  </a:cubicBezTo>
                  <a:cubicBezTo>
                    <a:pt x="228" y="2001"/>
                    <a:pt x="229" y="2001"/>
                    <a:pt x="229" y="2001"/>
                  </a:cubicBezTo>
                  <a:cubicBezTo>
                    <a:pt x="186" y="2042"/>
                    <a:pt x="147" y="2084"/>
                    <a:pt x="151" y="2084"/>
                  </a:cubicBezTo>
                  <a:cubicBezTo>
                    <a:pt x="152" y="2084"/>
                    <a:pt x="161" y="2077"/>
                    <a:pt x="179" y="2061"/>
                  </a:cubicBezTo>
                  <a:cubicBezTo>
                    <a:pt x="238" y="2001"/>
                    <a:pt x="241" y="2001"/>
                    <a:pt x="251" y="2001"/>
                  </a:cubicBezTo>
                  <a:cubicBezTo>
                    <a:pt x="221" y="2035"/>
                    <a:pt x="256" y="2055"/>
                    <a:pt x="301" y="2055"/>
                  </a:cubicBezTo>
                  <a:cubicBezTo>
                    <a:pt x="336" y="2055"/>
                    <a:pt x="378" y="2043"/>
                    <a:pt x="401" y="2017"/>
                  </a:cubicBezTo>
                  <a:lnTo>
                    <a:pt x="414" y="2020"/>
                  </a:lnTo>
                  <a:lnTo>
                    <a:pt x="426" y="2020"/>
                  </a:lnTo>
                  <a:cubicBezTo>
                    <a:pt x="382" y="2071"/>
                    <a:pt x="370" y="2090"/>
                    <a:pt x="377" y="2090"/>
                  </a:cubicBezTo>
                  <a:cubicBezTo>
                    <a:pt x="385" y="2090"/>
                    <a:pt x="425" y="2057"/>
                    <a:pt x="461" y="2023"/>
                  </a:cubicBezTo>
                  <a:cubicBezTo>
                    <a:pt x="512" y="1969"/>
                    <a:pt x="519" y="1967"/>
                    <a:pt x="525" y="1967"/>
                  </a:cubicBezTo>
                  <a:cubicBezTo>
                    <a:pt x="525" y="1967"/>
                    <a:pt x="526" y="1967"/>
                    <a:pt x="527" y="1967"/>
                  </a:cubicBezTo>
                  <a:cubicBezTo>
                    <a:pt x="465" y="2035"/>
                    <a:pt x="446" y="2065"/>
                    <a:pt x="452" y="2065"/>
                  </a:cubicBezTo>
                  <a:cubicBezTo>
                    <a:pt x="457" y="2065"/>
                    <a:pt x="474" y="2051"/>
                    <a:pt x="498" y="2026"/>
                  </a:cubicBezTo>
                  <a:cubicBezTo>
                    <a:pt x="550" y="1969"/>
                    <a:pt x="576" y="1940"/>
                    <a:pt x="578" y="1940"/>
                  </a:cubicBezTo>
                  <a:lnTo>
                    <a:pt x="578" y="1940"/>
                  </a:lnTo>
                  <a:cubicBezTo>
                    <a:pt x="579" y="1940"/>
                    <a:pt x="555" y="1970"/>
                    <a:pt x="505" y="2029"/>
                  </a:cubicBezTo>
                  <a:cubicBezTo>
                    <a:pt x="459" y="2082"/>
                    <a:pt x="437" y="2111"/>
                    <a:pt x="441" y="2111"/>
                  </a:cubicBezTo>
                  <a:cubicBezTo>
                    <a:pt x="445" y="2111"/>
                    <a:pt x="488" y="2068"/>
                    <a:pt x="574" y="1970"/>
                  </a:cubicBezTo>
                  <a:cubicBezTo>
                    <a:pt x="600" y="1942"/>
                    <a:pt x="613" y="1928"/>
                    <a:pt x="614" y="1928"/>
                  </a:cubicBezTo>
                  <a:lnTo>
                    <a:pt x="614" y="1928"/>
                  </a:lnTo>
                  <a:cubicBezTo>
                    <a:pt x="615" y="1928"/>
                    <a:pt x="604" y="1943"/>
                    <a:pt x="580" y="1973"/>
                  </a:cubicBezTo>
                  <a:cubicBezTo>
                    <a:pt x="524" y="2042"/>
                    <a:pt x="504" y="2071"/>
                    <a:pt x="507" y="2071"/>
                  </a:cubicBezTo>
                  <a:cubicBezTo>
                    <a:pt x="509" y="2071"/>
                    <a:pt x="522" y="2057"/>
                    <a:pt x="542" y="2033"/>
                  </a:cubicBezTo>
                  <a:cubicBezTo>
                    <a:pt x="592" y="1973"/>
                    <a:pt x="618" y="1943"/>
                    <a:pt x="620" y="1943"/>
                  </a:cubicBezTo>
                  <a:lnTo>
                    <a:pt x="620" y="1943"/>
                  </a:lnTo>
                  <a:cubicBezTo>
                    <a:pt x="622" y="1943"/>
                    <a:pt x="600" y="1973"/>
                    <a:pt x="555" y="2033"/>
                  </a:cubicBezTo>
                  <a:cubicBezTo>
                    <a:pt x="511" y="2093"/>
                    <a:pt x="489" y="2122"/>
                    <a:pt x="490" y="2122"/>
                  </a:cubicBezTo>
                  <a:cubicBezTo>
                    <a:pt x="492" y="2122"/>
                    <a:pt x="517" y="2093"/>
                    <a:pt x="567" y="2036"/>
                  </a:cubicBezTo>
                  <a:cubicBezTo>
                    <a:pt x="617" y="1977"/>
                    <a:pt x="646" y="1948"/>
                    <a:pt x="652" y="1948"/>
                  </a:cubicBezTo>
                  <a:cubicBezTo>
                    <a:pt x="658" y="1948"/>
                    <a:pt x="640" y="1977"/>
                    <a:pt x="595" y="2036"/>
                  </a:cubicBezTo>
                  <a:cubicBezTo>
                    <a:pt x="598" y="2038"/>
                    <a:pt x="579" y="2064"/>
                    <a:pt x="580" y="2064"/>
                  </a:cubicBezTo>
                  <a:cubicBezTo>
                    <a:pt x="581" y="2064"/>
                    <a:pt x="586" y="2058"/>
                    <a:pt x="602" y="2039"/>
                  </a:cubicBezTo>
                  <a:lnTo>
                    <a:pt x="602" y="2039"/>
                  </a:lnTo>
                  <a:lnTo>
                    <a:pt x="561" y="2098"/>
                  </a:lnTo>
                  <a:lnTo>
                    <a:pt x="570" y="2098"/>
                  </a:lnTo>
                  <a:lnTo>
                    <a:pt x="617" y="2039"/>
                  </a:lnTo>
                  <a:lnTo>
                    <a:pt x="617" y="2039"/>
                  </a:lnTo>
                  <a:cubicBezTo>
                    <a:pt x="621" y="2039"/>
                    <a:pt x="602" y="2102"/>
                    <a:pt x="633" y="2105"/>
                  </a:cubicBezTo>
                  <a:cubicBezTo>
                    <a:pt x="645" y="2105"/>
                    <a:pt x="655" y="2106"/>
                    <a:pt x="663" y="2106"/>
                  </a:cubicBezTo>
                  <a:cubicBezTo>
                    <a:pt x="692" y="2106"/>
                    <a:pt x="704" y="2098"/>
                    <a:pt x="733" y="2051"/>
                  </a:cubicBezTo>
                  <a:cubicBezTo>
                    <a:pt x="774" y="1992"/>
                    <a:pt x="797" y="1962"/>
                    <a:pt x="799" y="1962"/>
                  </a:cubicBezTo>
                  <a:lnTo>
                    <a:pt x="799" y="1962"/>
                  </a:lnTo>
                  <a:cubicBezTo>
                    <a:pt x="801" y="1962"/>
                    <a:pt x="783" y="1992"/>
                    <a:pt x="743" y="2051"/>
                  </a:cubicBezTo>
                  <a:cubicBezTo>
                    <a:pt x="746" y="2051"/>
                    <a:pt x="711" y="2111"/>
                    <a:pt x="721" y="2114"/>
                  </a:cubicBezTo>
                  <a:cubicBezTo>
                    <a:pt x="730" y="2114"/>
                    <a:pt x="740" y="2114"/>
                    <a:pt x="699" y="2174"/>
                  </a:cubicBezTo>
                  <a:lnTo>
                    <a:pt x="705" y="2174"/>
                  </a:lnTo>
                  <a:cubicBezTo>
                    <a:pt x="757" y="2107"/>
                    <a:pt x="788" y="2080"/>
                    <a:pt x="800" y="2080"/>
                  </a:cubicBezTo>
                  <a:cubicBezTo>
                    <a:pt x="808" y="2080"/>
                    <a:pt x="807" y="2095"/>
                    <a:pt x="796" y="2120"/>
                  </a:cubicBezTo>
                  <a:cubicBezTo>
                    <a:pt x="805" y="2120"/>
                    <a:pt x="812" y="2120"/>
                    <a:pt x="859" y="2064"/>
                  </a:cubicBezTo>
                  <a:cubicBezTo>
                    <a:pt x="884" y="2034"/>
                    <a:pt x="896" y="2019"/>
                    <a:pt x="898" y="2019"/>
                  </a:cubicBezTo>
                  <a:cubicBezTo>
                    <a:pt x="900" y="2019"/>
                    <a:pt x="892" y="2034"/>
                    <a:pt x="874" y="2064"/>
                  </a:cubicBezTo>
                  <a:cubicBezTo>
                    <a:pt x="851" y="2099"/>
                    <a:pt x="837" y="2135"/>
                    <a:pt x="846" y="2135"/>
                  </a:cubicBezTo>
                  <a:cubicBezTo>
                    <a:pt x="852" y="2135"/>
                    <a:pt x="868" y="2117"/>
                    <a:pt x="899" y="2067"/>
                  </a:cubicBezTo>
                  <a:lnTo>
                    <a:pt x="899" y="2067"/>
                  </a:lnTo>
                  <a:lnTo>
                    <a:pt x="868" y="2127"/>
                  </a:lnTo>
                  <a:cubicBezTo>
                    <a:pt x="858" y="2144"/>
                    <a:pt x="855" y="2151"/>
                    <a:pt x="856" y="2151"/>
                  </a:cubicBezTo>
                  <a:cubicBezTo>
                    <a:pt x="859" y="2151"/>
                    <a:pt x="889" y="2109"/>
                    <a:pt x="915" y="2067"/>
                  </a:cubicBezTo>
                  <a:cubicBezTo>
                    <a:pt x="949" y="2015"/>
                    <a:pt x="968" y="1986"/>
                    <a:pt x="969" y="1986"/>
                  </a:cubicBezTo>
                  <a:lnTo>
                    <a:pt x="969" y="1986"/>
                  </a:lnTo>
                  <a:cubicBezTo>
                    <a:pt x="971" y="1986"/>
                    <a:pt x="946" y="2030"/>
                    <a:pt x="887" y="2127"/>
                  </a:cubicBezTo>
                  <a:cubicBezTo>
                    <a:pt x="843" y="2196"/>
                    <a:pt x="827" y="2225"/>
                    <a:pt x="829" y="2225"/>
                  </a:cubicBezTo>
                  <a:cubicBezTo>
                    <a:pt x="830" y="2225"/>
                    <a:pt x="840" y="2211"/>
                    <a:pt x="856" y="2186"/>
                  </a:cubicBezTo>
                  <a:cubicBezTo>
                    <a:pt x="884" y="2146"/>
                    <a:pt x="913" y="2105"/>
                    <a:pt x="916" y="2105"/>
                  </a:cubicBezTo>
                  <a:cubicBezTo>
                    <a:pt x="918" y="2105"/>
                    <a:pt x="915" y="2112"/>
                    <a:pt x="906" y="2130"/>
                  </a:cubicBezTo>
                  <a:cubicBezTo>
                    <a:pt x="912" y="2130"/>
                    <a:pt x="915" y="2130"/>
                    <a:pt x="987" y="2014"/>
                  </a:cubicBezTo>
                  <a:cubicBezTo>
                    <a:pt x="1025" y="1954"/>
                    <a:pt x="1028" y="1954"/>
                    <a:pt x="1034" y="1954"/>
                  </a:cubicBezTo>
                  <a:cubicBezTo>
                    <a:pt x="997" y="2014"/>
                    <a:pt x="997" y="2014"/>
                    <a:pt x="956" y="2073"/>
                  </a:cubicBezTo>
                  <a:lnTo>
                    <a:pt x="965" y="2073"/>
                  </a:lnTo>
                  <a:cubicBezTo>
                    <a:pt x="953" y="2114"/>
                    <a:pt x="934" y="2155"/>
                    <a:pt x="909" y="2192"/>
                  </a:cubicBezTo>
                  <a:cubicBezTo>
                    <a:pt x="896" y="2217"/>
                    <a:pt x="889" y="2232"/>
                    <a:pt x="891" y="2232"/>
                  </a:cubicBezTo>
                  <a:cubicBezTo>
                    <a:pt x="893" y="2232"/>
                    <a:pt x="911" y="2203"/>
                    <a:pt x="950" y="2133"/>
                  </a:cubicBezTo>
                  <a:cubicBezTo>
                    <a:pt x="1019" y="2017"/>
                    <a:pt x="1019" y="2017"/>
                    <a:pt x="1028" y="2017"/>
                  </a:cubicBezTo>
                  <a:cubicBezTo>
                    <a:pt x="1031" y="2017"/>
                    <a:pt x="1037" y="2017"/>
                    <a:pt x="1003" y="2076"/>
                  </a:cubicBezTo>
                  <a:cubicBezTo>
                    <a:pt x="968" y="2136"/>
                    <a:pt x="968" y="2136"/>
                    <a:pt x="978" y="2136"/>
                  </a:cubicBezTo>
                  <a:cubicBezTo>
                    <a:pt x="978" y="2136"/>
                    <a:pt x="978" y="2136"/>
                    <a:pt x="978" y="2136"/>
                  </a:cubicBezTo>
                  <a:cubicBezTo>
                    <a:pt x="992" y="2136"/>
                    <a:pt x="1107" y="1960"/>
                    <a:pt x="1178" y="1845"/>
                  </a:cubicBezTo>
                  <a:cubicBezTo>
                    <a:pt x="1211" y="1785"/>
                    <a:pt x="1228" y="1755"/>
                    <a:pt x="1228" y="1755"/>
                  </a:cubicBezTo>
                  <a:lnTo>
                    <a:pt x="1228" y="1755"/>
                  </a:lnTo>
                  <a:cubicBezTo>
                    <a:pt x="1228" y="1755"/>
                    <a:pt x="1213" y="1785"/>
                    <a:pt x="1181" y="1845"/>
                  </a:cubicBezTo>
                  <a:cubicBezTo>
                    <a:pt x="1150" y="1904"/>
                    <a:pt x="1153" y="1904"/>
                    <a:pt x="1156" y="1904"/>
                  </a:cubicBezTo>
                  <a:cubicBezTo>
                    <a:pt x="1168" y="1884"/>
                    <a:pt x="1172" y="1878"/>
                    <a:pt x="1173" y="1878"/>
                  </a:cubicBezTo>
                  <a:lnTo>
                    <a:pt x="1173" y="1878"/>
                  </a:lnTo>
                  <a:cubicBezTo>
                    <a:pt x="1175" y="1878"/>
                    <a:pt x="1161" y="1904"/>
                    <a:pt x="1156" y="1904"/>
                  </a:cubicBezTo>
                  <a:cubicBezTo>
                    <a:pt x="1125" y="1964"/>
                    <a:pt x="1119" y="1964"/>
                    <a:pt x="1116" y="1964"/>
                  </a:cubicBezTo>
                  <a:lnTo>
                    <a:pt x="1081" y="2023"/>
                  </a:lnTo>
                  <a:cubicBezTo>
                    <a:pt x="1050" y="2082"/>
                    <a:pt x="1036" y="2111"/>
                    <a:pt x="1039" y="2111"/>
                  </a:cubicBezTo>
                  <a:cubicBezTo>
                    <a:pt x="1041" y="2111"/>
                    <a:pt x="1061" y="2082"/>
                    <a:pt x="1097" y="2023"/>
                  </a:cubicBezTo>
                  <a:cubicBezTo>
                    <a:pt x="1116" y="1993"/>
                    <a:pt x="1124" y="1979"/>
                    <a:pt x="1125" y="1979"/>
                  </a:cubicBezTo>
                  <a:lnTo>
                    <a:pt x="1125" y="1979"/>
                  </a:lnTo>
                  <a:cubicBezTo>
                    <a:pt x="1125" y="1979"/>
                    <a:pt x="1117" y="1993"/>
                    <a:pt x="1103" y="2023"/>
                  </a:cubicBezTo>
                  <a:cubicBezTo>
                    <a:pt x="1083" y="2065"/>
                    <a:pt x="1065" y="2107"/>
                    <a:pt x="1067" y="2107"/>
                  </a:cubicBezTo>
                  <a:cubicBezTo>
                    <a:pt x="1068" y="2107"/>
                    <a:pt x="1072" y="2100"/>
                    <a:pt x="1081" y="2083"/>
                  </a:cubicBezTo>
                  <a:lnTo>
                    <a:pt x="1081" y="2083"/>
                  </a:lnTo>
                  <a:cubicBezTo>
                    <a:pt x="1081" y="2083"/>
                    <a:pt x="1091" y="2086"/>
                    <a:pt x="1062" y="2145"/>
                  </a:cubicBezTo>
                  <a:cubicBezTo>
                    <a:pt x="1072" y="2145"/>
                    <a:pt x="1078" y="2145"/>
                    <a:pt x="1109" y="2086"/>
                  </a:cubicBezTo>
                  <a:cubicBezTo>
                    <a:pt x="1135" y="2037"/>
                    <a:pt x="1142" y="2028"/>
                    <a:pt x="1147" y="2028"/>
                  </a:cubicBezTo>
                  <a:cubicBezTo>
                    <a:pt x="1148" y="2028"/>
                    <a:pt x="1149" y="2029"/>
                    <a:pt x="1150" y="2029"/>
                  </a:cubicBezTo>
                  <a:cubicBezTo>
                    <a:pt x="1153" y="2029"/>
                    <a:pt x="1160" y="2029"/>
                    <a:pt x="1191" y="1970"/>
                  </a:cubicBezTo>
                  <a:cubicBezTo>
                    <a:pt x="1210" y="1926"/>
                    <a:pt x="1235" y="1888"/>
                    <a:pt x="1263" y="1854"/>
                  </a:cubicBezTo>
                  <a:cubicBezTo>
                    <a:pt x="1280" y="1829"/>
                    <a:pt x="1290" y="1815"/>
                    <a:pt x="1291" y="1815"/>
                  </a:cubicBezTo>
                  <a:lnTo>
                    <a:pt x="1291" y="1815"/>
                  </a:lnTo>
                  <a:cubicBezTo>
                    <a:pt x="1294" y="1815"/>
                    <a:pt x="1280" y="1844"/>
                    <a:pt x="1247" y="1914"/>
                  </a:cubicBezTo>
                  <a:cubicBezTo>
                    <a:pt x="1216" y="1973"/>
                    <a:pt x="1222" y="1973"/>
                    <a:pt x="1225" y="1973"/>
                  </a:cubicBezTo>
                  <a:cubicBezTo>
                    <a:pt x="1225" y="1973"/>
                    <a:pt x="1228" y="1973"/>
                    <a:pt x="1203" y="2033"/>
                  </a:cubicBezTo>
                  <a:cubicBezTo>
                    <a:pt x="1196" y="2050"/>
                    <a:pt x="1194" y="2057"/>
                    <a:pt x="1194" y="2057"/>
                  </a:cubicBezTo>
                  <a:cubicBezTo>
                    <a:pt x="1197" y="2057"/>
                    <a:pt x="1218" y="2016"/>
                    <a:pt x="1238" y="1976"/>
                  </a:cubicBezTo>
                  <a:cubicBezTo>
                    <a:pt x="1269" y="1917"/>
                    <a:pt x="1297" y="1857"/>
                    <a:pt x="1297" y="1857"/>
                  </a:cubicBezTo>
                  <a:lnTo>
                    <a:pt x="1297" y="1857"/>
                  </a:lnTo>
                  <a:cubicBezTo>
                    <a:pt x="1275" y="1917"/>
                    <a:pt x="1247" y="1976"/>
                    <a:pt x="1219" y="2036"/>
                  </a:cubicBezTo>
                  <a:cubicBezTo>
                    <a:pt x="1192" y="2095"/>
                    <a:pt x="1179" y="2125"/>
                    <a:pt x="1180" y="2125"/>
                  </a:cubicBezTo>
                  <a:cubicBezTo>
                    <a:pt x="1180" y="2125"/>
                    <a:pt x="1194" y="2095"/>
                    <a:pt x="1222" y="2036"/>
                  </a:cubicBezTo>
                  <a:cubicBezTo>
                    <a:pt x="1242" y="1994"/>
                    <a:pt x="1265" y="1952"/>
                    <a:pt x="1270" y="1952"/>
                  </a:cubicBezTo>
                  <a:cubicBezTo>
                    <a:pt x="1273" y="1952"/>
                    <a:pt x="1272" y="1959"/>
                    <a:pt x="1266" y="1976"/>
                  </a:cubicBezTo>
                  <a:cubicBezTo>
                    <a:pt x="1272" y="1979"/>
                    <a:pt x="1282" y="1979"/>
                    <a:pt x="1254" y="2039"/>
                  </a:cubicBezTo>
                  <a:cubicBezTo>
                    <a:pt x="1246" y="2059"/>
                    <a:pt x="1245" y="2065"/>
                    <a:pt x="1246" y="2065"/>
                  </a:cubicBezTo>
                  <a:cubicBezTo>
                    <a:pt x="1249" y="2065"/>
                    <a:pt x="1263" y="2039"/>
                    <a:pt x="1263" y="2039"/>
                  </a:cubicBezTo>
                  <a:cubicBezTo>
                    <a:pt x="1280" y="2010"/>
                    <a:pt x="1289" y="1996"/>
                    <a:pt x="1293" y="1996"/>
                  </a:cubicBezTo>
                  <a:cubicBezTo>
                    <a:pt x="1297" y="1996"/>
                    <a:pt x="1294" y="2011"/>
                    <a:pt x="1288" y="2042"/>
                  </a:cubicBezTo>
                  <a:cubicBezTo>
                    <a:pt x="1272" y="2102"/>
                    <a:pt x="1264" y="2132"/>
                    <a:pt x="1267" y="2132"/>
                  </a:cubicBezTo>
                  <a:cubicBezTo>
                    <a:pt x="1270" y="2132"/>
                    <a:pt x="1283" y="2103"/>
                    <a:pt x="1310" y="2045"/>
                  </a:cubicBezTo>
                  <a:cubicBezTo>
                    <a:pt x="1324" y="2011"/>
                    <a:pt x="1340" y="1976"/>
                    <a:pt x="1341" y="1976"/>
                  </a:cubicBezTo>
                  <a:lnTo>
                    <a:pt x="1341" y="1976"/>
                  </a:lnTo>
                  <a:cubicBezTo>
                    <a:pt x="1341" y="1976"/>
                    <a:pt x="1334" y="1995"/>
                    <a:pt x="1313" y="2045"/>
                  </a:cubicBezTo>
                  <a:cubicBezTo>
                    <a:pt x="1308" y="2063"/>
                    <a:pt x="1306" y="2070"/>
                    <a:pt x="1308" y="2070"/>
                  </a:cubicBezTo>
                  <a:cubicBezTo>
                    <a:pt x="1312" y="2070"/>
                    <a:pt x="1334" y="2028"/>
                    <a:pt x="1360" y="1986"/>
                  </a:cubicBezTo>
                  <a:cubicBezTo>
                    <a:pt x="1388" y="1929"/>
                    <a:pt x="1438" y="1810"/>
                    <a:pt x="1467" y="1751"/>
                  </a:cubicBezTo>
                  <a:cubicBezTo>
                    <a:pt x="1496" y="1682"/>
                    <a:pt x="1508" y="1653"/>
                    <a:pt x="1509" y="1653"/>
                  </a:cubicBezTo>
                  <a:lnTo>
                    <a:pt x="1509" y="1653"/>
                  </a:lnTo>
                  <a:cubicBezTo>
                    <a:pt x="1510" y="1653"/>
                    <a:pt x="1506" y="1668"/>
                    <a:pt x="1498" y="1694"/>
                  </a:cubicBezTo>
                  <a:cubicBezTo>
                    <a:pt x="1489" y="1735"/>
                    <a:pt x="1473" y="1773"/>
                    <a:pt x="1457" y="1813"/>
                  </a:cubicBezTo>
                  <a:cubicBezTo>
                    <a:pt x="1432" y="1870"/>
                    <a:pt x="1426" y="1870"/>
                    <a:pt x="1426" y="1870"/>
                  </a:cubicBezTo>
                  <a:lnTo>
                    <a:pt x="1423" y="1870"/>
                  </a:lnTo>
                  <a:cubicBezTo>
                    <a:pt x="1398" y="1929"/>
                    <a:pt x="1373" y="1989"/>
                    <a:pt x="1382" y="1989"/>
                  </a:cubicBezTo>
                  <a:cubicBezTo>
                    <a:pt x="1371" y="2019"/>
                    <a:pt x="1367" y="2033"/>
                    <a:pt x="1369" y="2033"/>
                  </a:cubicBezTo>
                  <a:cubicBezTo>
                    <a:pt x="1371" y="2033"/>
                    <a:pt x="1379" y="2019"/>
                    <a:pt x="1391" y="1989"/>
                  </a:cubicBezTo>
                  <a:lnTo>
                    <a:pt x="1391" y="1989"/>
                  </a:lnTo>
                  <a:cubicBezTo>
                    <a:pt x="1369" y="2048"/>
                    <a:pt x="1379" y="2051"/>
                    <a:pt x="1388" y="2051"/>
                  </a:cubicBezTo>
                  <a:cubicBezTo>
                    <a:pt x="1398" y="2051"/>
                    <a:pt x="1410" y="2055"/>
                    <a:pt x="1395" y="2114"/>
                  </a:cubicBezTo>
                  <a:cubicBezTo>
                    <a:pt x="1404" y="2114"/>
                    <a:pt x="1407" y="2114"/>
                    <a:pt x="1429" y="2055"/>
                  </a:cubicBezTo>
                  <a:cubicBezTo>
                    <a:pt x="1457" y="1986"/>
                    <a:pt x="1469" y="1958"/>
                    <a:pt x="1470" y="1958"/>
                  </a:cubicBezTo>
                  <a:lnTo>
                    <a:pt x="1470" y="1958"/>
                  </a:lnTo>
                  <a:cubicBezTo>
                    <a:pt x="1471" y="1958"/>
                    <a:pt x="1466" y="1972"/>
                    <a:pt x="1457" y="1995"/>
                  </a:cubicBezTo>
                  <a:cubicBezTo>
                    <a:pt x="1432" y="2070"/>
                    <a:pt x="1439" y="2124"/>
                    <a:pt x="1460" y="2124"/>
                  </a:cubicBezTo>
                  <a:cubicBezTo>
                    <a:pt x="1472" y="2124"/>
                    <a:pt x="1488" y="2105"/>
                    <a:pt x="1504" y="2061"/>
                  </a:cubicBezTo>
                  <a:lnTo>
                    <a:pt x="1514" y="2064"/>
                  </a:lnTo>
                  <a:cubicBezTo>
                    <a:pt x="1509" y="2095"/>
                    <a:pt x="1514" y="2110"/>
                    <a:pt x="1523" y="2110"/>
                  </a:cubicBezTo>
                  <a:cubicBezTo>
                    <a:pt x="1532" y="2110"/>
                    <a:pt x="1545" y="2096"/>
                    <a:pt x="1558" y="2067"/>
                  </a:cubicBezTo>
                  <a:lnTo>
                    <a:pt x="1570" y="2067"/>
                  </a:lnTo>
                  <a:cubicBezTo>
                    <a:pt x="1567" y="2099"/>
                    <a:pt x="1566" y="2115"/>
                    <a:pt x="1569" y="2115"/>
                  </a:cubicBezTo>
                  <a:cubicBezTo>
                    <a:pt x="1572" y="2115"/>
                    <a:pt x="1578" y="2100"/>
                    <a:pt x="1589" y="2070"/>
                  </a:cubicBezTo>
                  <a:cubicBezTo>
                    <a:pt x="1607" y="2028"/>
                    <a:pt x="1620" y="1986"/>
                    <a:pt x="1620" y="1986"/>
                  </a:cubicBezTo>
                  <a:lnTo>
                    <a:pt x="1620" y="1986"/>
                  </a:lnTo>
                  <a:cubicBezTo>
                    <a:pt x="1620" y="1986"/>
                    <a:pt x="1619" y="1993"/>
                    <a:pt x="1614" y="2011"/>
                  </a:cubicBezTo>
                  <a:cubicBezTo>
                    <a:pt x="1595" y="2070"/>
                    <a:pt x="1605" y="2070"/>
                    <a:pt x="1623" y="2073"/>
                  </a:cubicBezTo>
                  <a:cubicBezTo>
                    <a:pt x="1642" y="2073"/>
                    <a:pt x="1642" y="2073"/>
                    <a:pt x="1655" y="2014"/>
                  </a:cubicBezTo>
                  <a:cubicBezTo>
                    <a:pt x="1664" y="1998"/>
                    <a:pt x="1670" y="1991"/>
                    <a:pt x="1673" y="1991"/>
                  </a:cubicBezTo>
                  <a:cubicBezTo>
                    <a:pt x="1680" y="1991"/>
                    <a:pt x="1669" y="2034"/>
                    <a:pt x="1658" y="2076"/>
                  </a:cubicBezTo>
                  <a:cubicBezTo>
                    <a:pt x="1641" y="2129"/>
                    <a:pt x="1633" y="2158"/>
                    <a:pt x="1635" y="2158"/>
                  </a:cubicBezTo>
                  <a:cubicBezTo>
                    <a:pt x="1638" y="2158"/>
                    <a:pt x="1654" y="2115"/>
                    <a:pt x="1683" y="2017"/>
                  </a:cubicBezTo>
                  <a:cubicBezTo>
                    <a:pt x="1703" y="1949"/>
                    <a:pt x="1715" y="1921"/>
                    <a:pt x="1718" y="1921"/>
                  </a:cubicBezTo>
                  <a:cubicBezTo>
                    <a:pt x="1720" y="1921"/>
                    <a:pt x="1718" y="1936"/>
                    <a:pt x="1711" y="1961"/>
                  </a:cubicBezTo>
                  <a:cubicBezTo>
                    <a:pt x="1698" y="2009"/>
                    <a:pt x="1694" y="2018"/>
                    <a:pt x="1689" y="2018"/>
                  </a:cubicBezTo>
                  <a:cubicBezTo>
                    <a:pt x="1688" y="2018"/>
                    <a:pt x="1687" y="2018"/>
                    <a:pt x="1686" y="2017"/>
                  </a:cubicBezTo>
                  <a:lnTo>
                    <a:pt x="1655" y="2136"/>
                  </a:lnTo>
                  <a:cubicBezTo>
                    <a:pt x="1661" y="2136"/>
                    <a:pt x="1661" y="2136"/>
                    <a:pt x="1680" y="2080"/>
                  </a:cubicBezTo>
                  <a:cubicBezTo>
                    <a:pt x="1680" y="2080"/>
                    <a:pt x="1686" y="2080"/>
                    <a:pt x="1705" y="2020"/>
                  </a:cubicBezTo>
                  <a:cubicBezTo>
                    <a:pt x="1724" y="1964"/>
                    <a:pt x="1739" y="1904"/>
                    <a:pt x="1752" y="1841"/>
                  </a:cubicBezTo>
                  <a:cubicBezTo>
                    <a:pt x="1760" y="1788"/>
                    <a:pt x="1766" y="1785"/>
                    <a:pt x="1770" y="1785"/>
                  </a:cubicBezTo>
                  <a:cubicBezTo>
                    <a:pt x="1770" y="1785"/>
                    <a:pt x="1770" y="1785"/>
                    <a:pt x="1771" y="1785"/>
                  </a:cubicBezTo>
                  <a:cubicBezTo>
                    <a:pt x="1764" y="1845"/>
                    <a:pt x="1749" y="1904"/>
                    <a:pt x="1730" y="1961"/>
                  </a:cubicBezTo>
                  <a:cubicBezTo>
                    <a:pt x="1714" y="2001"/>
                    <a:pt x="1702" y="2039"/>
                    <a:pt x="1695" y="2080"/>
                  </a:cubicBezTo>
                  <a:cubicBezTo>
                    <a:pt x="1692" y="2091"/>
                    <a:pt x="1692" y="2096"/>
                    <a:pt x="1693" y="2096"/>
                  </a:cubicBezTo>
                  <a:cubicBezTo>
                    <a:pt x="1699" y="2096"/>
                    <a:pt x="1739" y="2001"/>
                    <a:pt x="1767" y="1904"/>
                  </a:cubicBezTo>
                  <a:lnTo>
                    <a:pt x="1767" y="1904"/>
                  </a:lnTo>
                  <a:cubicBezTo>
                    <a:pt x="1761" y="1929"/>
                    <a:pt x="1764" y="1914"/>
                    <a:pt x="1752" y="1964"/>
                  </a:cubicBezTo>
                  <a:cubicBezTo>
                    <a:pt x="1739" y="2023"/>
                    <a:pt x="1749" y="2023"/>
                    <a:pt x="1758" y="2023"/>
                  </a:cubicBezTo>
                  <a:cubicBezTo>
                    <a:pt x="1760" y="2024"/>
                    <a:pt x="1761" y="2024"/>
                    <a:pt x="1763" y="2024"/>
                  </a:cubicBezTo>
                  <a:cubicBezTo>
                    <a:pt x="1769" y="2024"/>
                    <a:pt x="1773" y="2015"/>
                    <a:pt x="1783" y="1967"/>
                  </a:cubicBezTo>
                  <a:cubicBezTo>
                    <a:pt x="1789" y="1926"/>
                    <a:pt x="1802" y="1888"/>
                    <a:pt x="1814" y="1848"/>
                  </a:cubicBezTo>
                  <a:cubicBezTo>
                    <a:pt x="1818" y="1810"/>
                    <a:pt x="1827" y="1769"/>
                    <a:pt x="1836" y="1732"/>
                  </a:cubicBezTo>
                  <a:lnTo>
                    <a:pt x="1836" y="1732"/>
                  </a:lnTo>
                  <a:cubicBezTo>
                    <a:pt x="1836" y="1732"/>
                    <a:pt x="1830" y="1791"/>
                    <a:pt x="1824" y="1851"/>
                  </a:cubicBezTo>
                  <a:cubicBezTo>
                    <a:pt x="1805" y="1970"/>
                    <a:pt x="1802" y="2029"/>
                    <a:pt x="1821" y="2029"/>
                  </a:cubicBezTo>
                  <a:cubicBezTo>
                    <a:pt x="1830" y="2033"/>
                    <a:pt x="1846" y="2033"/>
                    <a:pt x="1840" y="2092"/>
                  </a:cubicBezTo>
                  <a:cubicBezTo>
                    <a:pt x="1840" y="2092"/>
                    <a:pt x="1841" y="2092"/>
                    <a:pt x="1842" y="2092"/>
                  </a:cubicBezTo>
                  <a:cubicBezTo>
                    <a:pt x="1850" y="2092"/>
                    <a:pt x="1856" y="2090"/>
                    <a:pt x="1865" y="2036"/>
                  </a:cubicBezTo>
                  <a:lnTo>
                    <a:pt x="1874" y="2036"/>
                  </a:lnTo>
                  <a:cubicBezTo>
                    <a:pt x="1871" y="2066"/>
                    <a:pt x="1872" y="2080"/>
                    <a:pt x="1875" y="2080"/>
                  </a:cubicBezTo>
                  <a:cubicBezTo>
                    <a:pt x="1878" y="2080"/>
                    <a:pt x="1883" y="2066"/>
                    <a:pt x="1890" y="2036"/>
                  </a:cubicBezTo>
                  <a:cubicBezTo>
                    <a:pt x="1894" y="2018"/>
                    <a:pt x="1896" y="2011"/>
                    <a:pt x="1897" y="2011"/>
                  </a:cubicBezTo>
                  <a:cubicBezTo>
                    <a:pt x="1900" y="2011"/>
                    <a:pt x="1898" y="2039"/>
                    <a:pt x="1902" y="2039"/>
                  </a:cubicBezTo>
                  <a:cubicBezTo>
                    <a:pt x="1898" y="2092"/>
                    <a:pt x="1896" y="2122"/>
                    <a:pt x="1896" y="2122"/>
                  </a:cubicBezTo>
                  <a:cubicBezTo>
                    <a:pt x="1897" y="2122"/>
                    <a:pt x="1903" y="2078"/>
                    <a:pt x="1915" y="1979"/>
                  </a:cubicBezTo>
                  <a:cubicBezTo>
                    <a:pt x="1919" y="1964"/>
                    <a:pt x="1921" y="1949"/>
                    <a:pt x="1923" y="1933"/>
                  </a:cubicBezTo>
                  <a:lnTo>
                    <a:pt x="1923" y="1933"/>
                  </a:lnTo>
                  <a:cubicBezTo>
                    <a:pt x="1916" y="2000"/>
                    <a:pt x="1916" y="2045"/>
                    <a:pt x="1920" y="2045"/>
                  </a:cubicBezTo>
                  <a:cubicBezTo>
                    <a:pt x="1923" y="2045"/>
                    <a:pt x="1928" y="2026"/>
                    <a:pt x="1934" y="1982"/>
                  </a:cubicBezTo>
                  <a:cubicBezTo>
                    <a:pt x="1940" y="1982"/>
                    <a:pt x="1940" y="1982"/>
                    <a:pt x="1937" y="2042"/>
                  </a:cubicBezTo>
                  <a:cubicBezTo>
                    <a:pt x="1933" y="2067"/>
                    <a:pt x="1932" y="2081"/>
                    <a:pt x="1933" y="2081"/>
                  </a:cubicBezTo>
                  <a:cubicBezTo>
                    <a:pt x="1935" y="2081"/>
                    <a:pt x="1941" y="2052"/>
                    <a:pt x="1952" y="1982"/>
                  </a:cubicBezTo>
                  <a:cubicBezTo>
                    <a:pt x="1963" y="1925"/>
                    <a:pt x="1970" y="1896"/>
                    <a:pt x="1972" y="1896"/>
                  </a:cubicBezTo>
                  <a:lnTo>
                    <a:pt x="1972" y="1896"/>
                  </a:lnTo>
                  <a:cubicBezTo>
                    <a:pt x="1974" y="1896"/>
                    <a:pt x="1973" y="1926"/>
                    <a:pt x="1968" y="1986"/>
                  </a:cubicBezTo>
                  <a:cubicBezTo>
                    <a:pt x="1964" y="2055"/>
                    <a:pt x="1969" y="2084"/>
                    <a:pt x="1975" y="2084"/>
                  </a:cubicBezTo>
                  <a:cubicBezTo>
                    <a:pt x="1980" y="2084"/>
                    <a:pt x="1984" y="2070"/>
                    <a:pt x="1987" y="2045"/>
                  </a:cubicBezTo>
                  <a:cubicBezTo>
                    <a:pt x="1996" y="1978"/>
                    <a:pt x="2004" y="1949"/>
                    <a:pt x="2009" y="1949"/>
                  </a:cubicBezTo>
                  <a:cubicBezTo>
                    <a:pt x="2012" y="1949"/>
                    <a:pt x="2013" y="1964"/>
                    <a:pt x="2012" y="1989"/>
                  </a:cubicBezTo>
                  <a:cubicBezTo>
                    <a:pt x="2012" y="2019"/>
                    <a:pt x="2013" y="2033"/>
                    <a:pt x="2016" y="2033"/>
                  </a:cubicBezTo>
                  <a:cubicBezTo>
                    <a:pt x="2019" y="2033"/>
                    <a:pt x="2023" y="2019"/>
                    <a:pt x="2028" y="1989"/>
                  </a:cubicBezTo>
                  <a:lnTo>
                    <a:pt x="2028" y="1989"/>
                  </a:lnTo>
                  <a:cubicBezTo>
                    <a:pt x="2023" y="2031"/>
                    <a:pt x="2022" y="2074"/>
                    <a:pt x="2025" y="2074"/>
                  </a:cubicBezTo>
                  <a:cubicBezTo>
                    <a:pt x="2026" y="2074"/>
                    <a:pt x="2028" y="2067"/>
                    <a:pt x="2031" y="2051"/>
                  </a:cubicBezTo>
                  <a:cubicBezTo>
                    <a:pt x="2031" y="2051"/>
                    <a:pt x="2037" y="2051"/>
                    <a:pt x="2037" y="1992"/>
                  </a:cubicBezTo>
                  <a:cubicBezTo>
                    <a:pt x="2037" y="1992"/>
                    <a:pt x="2046" y="1932"/>
                    <a:pt x="2056" y="1873"/>
                  </a:cubicBezTo>
                  <a:cubicBezTo>
                    <a:pt x="2056" y="1835"/>
                    <a:pt x="2056" y="1794"/>
                    <a:pt x="2062" y="1754"/>
                  </a:cubicBezTo>
                  <a:cubicBezTo>
                    <a:pt x="2064" y="1740"/>
                    <a:pt x="2065" y="1733"/>
                    <a:pt x="2067" y="1733"/>
                  </a:cubicBezTo>
                  <a:cubicBezTo>
                    <a:pt x="2072" y="1733"/>
                    <a:pt x="2077" y="1800"/>
                    <a:pt x="2075" y="1935"/>
                  </a:cubicBezTo>
                  <a:lnTo>
                    <a:pt x="2075" y="2055"/>
                  </a:lnTo>
                  <a:lnTo>
                    <a:pt x="2084" y="1935"/>
                  </a:lnTo>
                  <a:cubicBezTo>
                    <a:pt x="2087" y="1935"/>
                    <a:pt x="2090" y="1935"/>
                    <a:pt x="2087" y="1995"/>
                  </a:cubicBezTo>
                  <a:cubicBezTo>
                    <a:pt x="2084" y="2055"/>
                    <a:pt x="2084" y="2055"/>
                    <a:pt x="2087" y="2055"/>
                  </a:cubicBezTo>
                  <a:cubicBezTo>
                    <a:pt x="2087" y="2055"/>
                    <a:pt x="2093" y="2055"/>
                    <a:pt x="2097" y="1998"/>
                  </a:cubicBezTo>
                  <a:cubicBezTo>
                    <a:pt x="2102" y="1928"/>
                    <a:pt x="2104" y="1899"/>
                    <a:pt x="2105" y="1899"/>
                  </a:cubicBezTo>
                  <a:cubicBezTo>
                    <a:pt x="2106" y="1899"/>
                    <a:pt x="2106" y="1914"/>
                    <a:pt x="2106" y="1939"/>
                  </a:cubicBezTo>
                  <a:cubicBezTo>
                    <a:pt x="2104" y="1998"/>
                    <a:pt x="2105" y="2028"/>
                    <a:pt x="2108" y="2028"/>
                  </a:cubicBezTo>
                  <a:cubicBezTo>
                    <a:pt x="2110" y="2028"/>
                    <a:pt x="2114" y="1998"/>
                    <a:pt x="2118" y="1939"/>
                  </a:cubicBezTo>
                  <a:cubicBezTo>
                    <a:pt x="2122" y="1879"/>
                    <a:pt x="2123" y="1849"/>
                    <a:pt x="2124" y="1849"/>
                  </a:cubicBezTo>
                  <a:cubicBezTo>
                    <a:pt x="2125" y="1849"/>
                    <a:pt x="2125" y="1879"/>
                    <a:pt x="2125" y="1939"/>
                  </a:cubicBezTo>
                  <a:cubicBezTo>
                    <a:pt x="2118" y="1979"/>
                    <a:pt x="2122" y="2020"/>
                    <a:pt x="2128" y="2058"/>
                  </a:cubicBezTo>
                  <a:lnTo>
                    <a:pt x="2131" y="1998"/>
                  </a:lnTo>
                  <a:cubicBezTo>
                    <a:pt x="2133" y="1931"/>
                    <a:pt x="2136" y="1902"/>
                    <a:pt x="2138" y="1902"/>
                  </a:cubicBezTo>
                  <a:cubicBezTo>
                    <a:pt x="2139" y="1902"/>
                    <a:pt x="2140" y="1917"/>
                    <a:pt x="2140" y="1942"/>
                  </a:cubicBezTo>
                  <a:cubicBezTo>
                    <a:pt x="2140" y="1972"/>
                    <a:pt x="2141" y="1986"/>
                    <a:pt x="2144" y="1986"/>
                  </a:cubicBezTo>
                  <a:cubicBezTo>
                    <a:pt x="2146" y="1986"/>
                    <a:pt x="2150" y="1972"/>
                    <a:pt x="2156" y="1942"/>
                  </a:cubicBezTo>
                  <a:cubicBezTo>
                    <a:pt x="2165" y="1945"/>
                    <a:pt x="2169" y="1945"/>
                    <a:pt x="2169" y="2004"/>
                  </a:cubicBezTo>
                  <a:cubicBezTo>
                    <a:pt x="2167" y="2062"/>
                    <a:pt x="2166" y="2091"/>
                    <a:pt x="2167" y="2091"/>
                  </a:cubicBezTo>
                  <a:cubicBezTo>
                    <a:pt x="2167" y="2091"/>
                    <a:pt x="2169" y="2062"/>
                    <a:pt x="2172" y="2004"/>
                  </a:cubicBezTo>
                  <a:cubicBezTo>
                    <a:pt x="2175" y="1975"/>
                    <a:pt x="2176" y="1960"/>
                    <a:pt x="2178" y="1960"/>
                  </a:cubicBezTo>
                  <a:cubicBezTo>
                    <a:pt x="2180" y="1960"/>
                    <a:pt x="2183" y="1975"/>
                    <a:pt x="2187" y="2004"/>
                  </a:cubicBezTo>
                  <a:cubicBezTo>
                    <a:pt x="2189" y="2034"/>
                    <a:pt x="2190" y="2049"/>
                    <a:pt x="2191" y="2049"/>
                  </a:cubicBezTo>
                  <a:cubicBezTo>
                    <a:pt x="2192" y="2049"/>
                    <a:pt x="2194" y="2034"/>
                    <a:pt x="2197" y="2004"/>
                  </a:cubicBezTo>
                  <a:cubicBezTo>
                    <a:pt x="2200" y="1948"/>
                    <a:pt x="2200" y="1888"/>
                    <a:pt x="2194" y="1829"/>
                  </a:cubicBezTo>
                  <a:cubicBezTo>
                    <a:pt x="2191" y="1829"/>
                    <a:pt x="2191" y="1829"/>
                    <a:pt x="2191" y="1769"/>
                  </a:cubicBezTo>
                  <a:lnTo>
                    <a:pt x="2200" y="1769"/>
                  </a:lnTo>
                  <a:cubicBezTo>
                    <a:pt x="2203" y="1769"/>
                    <a:pt x="2206" y="1769"/>
                    <a:pt x="2216" y="1713"/>
                  </a:cubicBezTo>
                  <a:cubicBezTo>
                    <a:pt x="2223" y="1665"/>
                    <a:pt x="2225" y="1580"/>
                    <a:pt x="2220" y="1580"/>
                  </a:cubicBezTo>
                  <a:lnTo>
                    <a:pt x="2220" y="1580"/>
                  </a:lnTo>
                  <a:cubicBezTo>
                    <a:pt x="2219" y="1580"/>
                    <a:pt x="2217" y="1585"/>
                    <a:pt x="2216" y="1597"/>
                  </a:cubicBezTo>
                  <a:lnTo>
                    <a:pt x="2212" y="1537"/>
                  </a:lnTo>
                  <a:cubicBezTo>
                    <a:pt x="2214" y="1448"/>
                    <a:pt x="2213" y="1403"/>
                    <a:pt x="2212" y="1403"/>
                  </a:cubicBezTo>
                  <a:cubicBezTo>
                    <a:pt x="2210" y="1403"/>
                    <a:pt x="2208" y="1447"/>
                    <a:pt x="2206" y="1534"/>
                  </a:cubicBezTo>
                  <a:cubicBezTo>
                    <a:pt x="2204" y="1633"/>
                    <a:pt x="2204" y="1677"/>
                    <a:pt x="2203" y="1677"/>
                  </a:cubicBezTo>
                  <a:cubicBezTo>
                    <a:pt x="2203" y="1677"/>
                    <a:pt x="2203" y="1647"/>
                    <a:pt x="2203" y="1594"/>
                  </a:cubicBezTo>
                  <a:cubicBezTo>
                    <a:pt x="2203" y="1475"/>
                    <a:pt x="2200" y="1475"/>
                    <a:pt x="2197" y="1475"/>
                  </a:cubicBezTo>
                  <a:cubicBezTo>
                    <a:pt x="2194" y="1475"/>
                    <a:pt x="2194" y="1475"/>
                    <a:pt x="2194" y="1415"/>
                  </a:cubicBezTo>
                  <a:cubicBezTo>
                    <a:pt x="2197" y="1375"/>
                    <a:pt x="2194" y="1337"/>
                    <a:pt x="2191" y="1296"/>
                  </a:cubicBezTo>
                  <a:cubicBezTo>
                    <a:pt x="2187" y="1296"/>
                    <a:pt x="2187" y="1296"/>
                    <a:pt x="2184" y="1356"/>
                  </a:cubicBezTo>
                  <a:cubicBezTo>
                    <a:pt x="2186" y="1380"/>
                    <a:pt x="2185" y="1395"/>
                    <a:pt x="2184" y="1395"/>
                  </a:cubicBezTo>
                  <a:cubicBezTo>
                    <a:pt x="2183" y="1395"/>
                    <a:pt x="2181" y="1366"/>
                    <a:pt x="2181" y="1296"/>
                  </a:cubicBezTo>
                  <a:cubicBezTo>
                    <a:pt x="2181" y="1271"/>
                    <a:pt x="2181" y="1257"/>
                    <a:pt x="2181" y="1257"/>
                  </a:cubicBezTo>
                  <a:cubicBezTo>
                    <a:pt x="2180" y="1257"/>
                    <a:pt x="2179" y="1285"/>
                    <a:pt x="2175" y="1353"/>
                  </a:cubicBezTo>
                  <a:cubicBezTo>
                    <a:pt x="2173" y="1412"/>
                    <a:pt x="2171" y="1442"/>
                    <a:pt x="2169" y="1442"/>
                  </a:cubicBezTo>
                  <a:cubicBezTo>
                    <a:pt x="2167" y="1442"/>
                    <a:pt x="2165" y="1412"/>
                    <a:pt x="2165" y="1353"/>
                  </a:cubicBezTo>
                  <a:lnTo>
                    <a:pt x="2159" y="1353"/>
                  </a:lnTo>
                  <a:cubicBezTo>
                    <a:pt x="2156" y="1390"/>
                    <a:pt x="2153" y="1431"/>
                    <a:pt x="2153" y="1469"/>
                  </a:cubicBezTo>
                  <a:cubicBezTo>
                    <a:pt x="2149" y="1538"/>
                    <a:pt x="2148" y="1567"/>
                    <a:pt x="2147" y="1567"/>
                  </a:cubicBezTo>
                  <a:cubicBezTo>
                    <a:pt x="2147" y="1567"/>
                    <a:pt x="2147" y="1553"/>
                    <a:pt x="2147" y="1528"/>
                  </a:cubicBezTo>
                  <a:cubicBezTo>
                    <a:pt x="2147" y="1469"/>
                    <a:pt x="2147" y="1409"/>
                    <a:pt x="2147" y="1409"/>
                  </a:cubicBezTo>
                  <a:cubicBezTo>
                    <a:pt x="2150" y="1349"/>
                    <a:pt x="2147" y="1349"/>
                    <a:pt x="2144" y="1349"/>
                  </a:cubicBezTo>
                  <a:cubicBezTo>
                    <a:pt x="2141" y="1349"/>
                    <a:pt x="2137" y="1349"/>
                    <a:pt x="2134" y="1374"/>
                  </a:cubicBezTo>
                  <a:lnTo>
                    <a:pt x="2134" y="1374"/>
                  </a:lnTo>
                  <a:cubicBezTo>
                    <a:pt x="2134" y="1368"/>
                    <a:pt x="2134" y="1362"/>
                    <a:pt x="2134" y="1349"/>
                  </a:cubicBezTo>
                  <a:cubicBezTo>
                    <a:pt x="2132" y="1349"/>
                    <a:pt x="2134" y="1323"/>
                    <a:pt x="2134" y="1323"/>
                  </a:cubicBezTo>
                  <a:lnTo>
                    <a:pt x="2134" y="1323"/>
                  </a:lnTo>
                  <a:cubicBezTo>
                    <a:pt x="2134" y="1323"/>
                    <a:pt x="2133" y="1330"/>
                    <a:pt x="2131" y="1349"/>
                  </a:cubicBezTo>
                  <a:cubicBezTo>
                    <a:pt x="2131" y="1349"/>
                    <a:pt x="2128" y="1346"/>
                    <a:pt x="2128" y="1287"/>
                  </a:cubicBezTo>
                  <a:cubicBezTo>
                    <a:pt x="2127" y="1276"/>
                    <a:pt x="2126" y="1271"/>
                    <a:pt x="2125" y="1271"/>
                  </a:cubicBezTo>
                  <a:cubicBezTo>
                    <a:pt x="2118" y="1271"/>
                    <a:pt x="2106" y="1365"/>
                    <a:pt x="2106" y="1462"/>
                  </a:cubicBezTo>
                  <a:lnTo>
                    <a:pt x="2103" y="1462"/>
                  </a:lnTo>
                  <a:cubicBezTo>
                    <a:pt x="2100" y="1484"/>
                    <a:pt x="2097" y="1503"/>
                    <a:pt x="2097" y="1522"/>
                  </a:cubicBezTo>
                  <a:cubicBezTo>
                    <a:pt x="2090" y="1581"/>
                    <a:pt x="2087" y="1581"/>
                    <a:pt x="2084" y="1581"/>
                  </a:cubicBezTo>
                  <a:cubicBezTo>
                    <a:pt x="2084" y="1581"/>
                    <a:pt x="2087" y="1522"/>
                    <a:pt x="2093" y="1462"/>
                  </a:cubicBezTo>
                  <a:cubicBezTo>
                    <a:pt x="2104" y="1360"/>
                    <a:pt x="2109" y="1296"/>
                    <a:pt x="2107" y="1296"/>
                  </a:cubicBezTo>
                  <a:lnTo>
                    <a:pt x="2107" y="1296"/>
                  </a:lnTo>
                  <a:cubicBezTo>
                    <a:pt x="2106" y="1296"/>
                    <a:pt x="2101" y="1328"/>
                    <a:pt x="2093" y="1403"/>
                  </a:cubicBezTo>
                  <a:cubicBezTo>
                    <a:pt x="2097" y="1368"/>
                    <a:pt x="2093" y="1375"/>
                    <a:pt x="2097" y="1343"/>
                  </a:cubicBezTo>
                  <a:cubicBezTo>
                    <a:pt x="2100" y="1313"/>
                    <a:pt x="2100" y="1299"/>
                    <a:pt x="2099" y="1299"/>
                  </a:cubicBezTo>
                  <a:lnTo>
                    <a:pt x="2099" y="1299"/>
                  </a:lnTo>
                  <a:cubicBezTo>
                    <a:pt x="2097" y="1299"/>
                    <a:pt x="2093" y="1313"/>
                    <a:pt x="2087" y="1343"/>
                  </a:cubicBezTo>
                  <a:cubicBezTo>
                    <a:pt x="2087" y="1343"/>
                    <a:pt x="2071" y="1459"/>
                    <a:pt x="2062" y="1519"/>
                  </a:cubicBezTo>
                  <a:cubicBezTo>
                    <a:pt x="2056" y="1578"/>
                    <a:pt x="2053" y="1578"/>
                    <a:pt x="2053" y="1578"/>
                  </a:cubicBezTo>
                  <a:cubicBezTo>
                    <a:pt x="2050" y="1575"/>
                    <a:pt x="2050" y="1575"/>
                    <a:pt x="2056" y="1519"/>
                  </a:cubicBezTo>
                  <a:cubicBezTo>
                    <a:pt x="2062" y="1459"/>
                    <a:pt x="2064" y="1429"/>
                    <a:pt x="2062" y="1429"/>
                  </a:cubicBezTo>
                  <a:lnTo>
                    <a:pt x="2062" y="1429"/>
                  </a:lnTo>
                  <a:cubicBezTo>
                    <a:pt x="2060" y="1429"/>
                    <a:pt x="2054" y="1458"/>
                    <a:pt x="2046" y="1516"/>
                  </a:cubicBezTo>
                  <a:lnTo>
                    <a:pt x="2053" y="1456"/>
                  </a:lnTo>
                  <a:cubicBezTo>
                    <a:pt x="2057" y="1414"/>
                    <a:pt x="2062" y="1372"/>
                    <a:pt x="2055" y="1372"/>
                  </a:cubicBezTo>
                  <a:cubicBezTo>
                    <a:pt x="2052" y="1372"/>
                    <a:pt x="2047" y="1379"/>
                    <a:pt x="2040" y="1396"/>
                  </a:cubicBezTo>
                  <a:cubicBezTo>
                    <a:pt x="2028" y="1393"/>
                    <a:pt x="2018" y="1393"/>
                    <a:pt x="2028" y="1334"/>
                  </a:cubicBezTo>
                  <a:cubicBezTo>
                    <a:pt x="2029" y="1323"/>
                    <a:pt x="2030" y="1318"/>
                    <a:pt x="2029" y="1318"/>
                  </a:cubicBezTo>
                  <a:lnTo>
                    <a:pt x="2029" y="1318"/>
                  </a:lnTo>
                  <a:cubicBezTo>
                    <a:pt x="2025" y="1318"/>
                    <a:pt x="2001" y="1412"/>
                    <a:pt x="1981" y="1506"/>
                  </a:cubicBezTo>
                  <a:cubicBezTo>
                    <a:pt x="1990" y="1450"/>
                    <a:pt x="1987" y="1447"/>
                    <a:pt x="1981" y="1447"/>
                  </a:cubicBezTo>
                  <a:cubicBezTo>
                    <a:pt x="1968" y="1447"/>
                    <a:pt x="1968" y="1447"/>
                    <a:pt x="1981" y="1387"/>
                  </a:cubicBezTo>
                  <a:cubicBezTo>
                    <a:pt x="1992" y="1328"/>
                    <a:pt x="1997" y="1298"/>
                    <a:pt x="1997" y="1298"/>
                  </a:cubicBezTo>
                  <a:lnTo>
                    <a:pt x="1997" y="1298"/>
                  </a:lnTo>
                  <a:cubicBezTo>
                    <a:pt x="1996" y="1298"/>
                    <a:pt x="1990" y="1328"/>
                    <a:pt x="1977" y="1387"/>
                  </a:cubicBezTo>
                  <a:cubicBezTo>
                    <a:pt x="1968" y="1431"/>
                    <a:pt x="1962" y="1450"/>
                    <a:pt x="1960" y="1450"/>
                  </a:cubicBezTo>
                  <a:cubicBezTo>
                    <a:pt x="1956" y="1450"/>
                    <a:pt x="1961" y="1399"/>
                    <a:pt x="1974" y="1324"/>
                  </a:cubicBezTo>
                  <a:cubicBezTo>
                    <a:pt x="1987" y="1268"/>
                    <a:pt x="1984" y="1265"/>
                    <a:pt x="1977" y="1265"/>
                  </a:cubicBezTo>
                  <a:cubicBezTo>
                    <a:pt x="1965" y="1313"/>
                    <a:pt x="1958" y="1322"/>
                    <a:pt x="1953" y="1322"/>
                  </a:cubicBezTo>
                  <a:cubicBezTo>
                    <a:pt x="1952" y="1322"/>
                    <a:pt x="1950" y="1322"/>
                    <a:pt x="1949" y="1321"/>
                  </a:cubicBezTo>
                  <a:cubicBezTo>
                    <a:pt x="1943" y="1321"/>
                    <a:pt x="1943" y="1321"/>
                    <a:pt x="1918" y="1440"/>
                  </a:cubicBezTo>
                  <a:cubicBezTo>
                    <a:pt x="1890" y="1556"/>
                    <a:pt x="1887" y="1556"/>
                    <a:pt x="1880" y="1556"/>
                  </a:cubicBezTo>
                  <a:cubicBezTo>
                    <a:pt x="1877" y="1556"/>
                    <a:pt x="1874" y="1556"/>
                    <a:pt x="1887" y="1497"/>
                  </a:cubicBezTo>
                  <a:cubicBezTo>
                    <a:pt x="1890" y="1475"/>
                    <a:pt x="1893" y="1456"/>
                    <a:pt x="1893" y="1437"/>
                  </a:cubicBezTo>
                  <a:cubicBezTo>
                    <a:pt x="1890" y="1434"/>
                    <a:pt x="1887" y="1434"/>
                    <a:pt x="1902" y="1375"/>
                  </a:cubicBezTo>
                  <a:cubicBezTo>
                    <a:pt x="1902" y="1375"/>
                    <a:pt x="1912" y="1315"/>
                    <a:pt x="1905" y="1315"/>
                  </a:cubicBezTo>
                  <a:cubicBezTo>
                    <a:pt x="1899" y="1315"/>
                    <a:pt x="1893" y="1315"/>
                    <a:pt x="1909" y="1255"/>
                  </a:cubicBezTo>
                  <a:cubicBezTo>
                    <a:pt x="1905" y="1255"/>
                    <a:pt x="1905" y="1255"/>
                    <a:pt x="1890" y="1312"/>
                  </a:cubicBezTo>
                  <a:cubicBezTo>
                    <a:pt x="1881" y="1354"/>
                    <a:pt x="1869" y="1396"/>
                    <a:pt x="1864" y="1396"/>
                  </a:cubicBezTo>
                  <a:cubicBezTo>
                    <a:pt x="1862" y="1396"/>
                    <a:pt x="1861" y="1389"/>
                    <a:pt x="1862" y="1371"/>
                  </a:cubicBezTo>
                  <a:cubicBezTo>
                    <a:pt x="1860" y="1371"/>
                    <a:pt x="1859" y="1370"/>
                    <a:pt x="1858" y="1370"/>
                  </a:cubicBezTo>
                  <a:cubicBezTo>
                    <a:pt x="1851" y="1370"/>
                    <a:pt x="1842" y="1379"/>
                    <a:pt x="1827" y="1428"/>
                  </a:cubicBezTo>
                  <a:cubicBezTo>
                    <a:pt x="1824" y="1428"/>
                    <a:pt x="1824" y="1428"/>
                    <a:pt x="1843" y="1368"/>
                  </a:cubicBezTo>
                  <a:cubicBezTo>
                    <a:pt x="1858" y="1308"/>
                    <a:pt x="1866" y="1279"/>
                    <a:pt x="1863" y="1279"/>
                  </a:cubicBezTo>
                  <a:lnTo>
                    <a:pt x="1863" y="1279"/>
                  </a:lnTo>
                  <a:cubicBezTo>
                    <a:pt x="1861" y="1279"/>
                    <a:pt x="1850" y="1308"/>
                    <a:pt x="1830" y="1365"/>
                  </a:cubicBezTo>
                  <a:cubicBezTo>
                    <a:pt x="1821" y="1395"/>
                    <a:pt x="1815" y="1410"/>
                    <a:pt x="1814" y="1410"/>
                  </a:cubicBezTo>
                  <a:cubicBezTo>
                    <a:pt x="1813" y="1410"/>
                    <a:pt x="1816" y="1395"/>
                    <a:pt x="1824" y="1365"/>
                  </a:cubicBezTo>
                  <a:lnTo>
                    <a:pt x="1824" y="1365"/>
                  </a:lnTo>
                  <a:cubicBezTo>
                    <a:pt x="1824" y="1365"/>
                    <a:pt x="1821" y="1365"/>
                    <a:pt x="1799" y="1422"/>
                  </a:cubicBezTo>
                  <a:cubicBezTo>
                    <a:pt x="1789" y="1451"/>
                    <a:pt x="1784" y="1466"/>
                    <a:pt x="1782" y="1466"/>
                  </a:cubicBezTo>
                  <a:cubicBezTo>
                    <a:pt x="1781" y="1466"/>
                    <a:pt x="1783" y="1451"/>
                    <a:pt x="1789" y="1422"/>
                  </a:cubicBezTo>
                  <a:cubicBezTo>
                    <a:pt x="1808" y="1362"/>
                    <a:pt x="1805" y="1362"/>
                    <a:pt x="1802" y="1362"/>
                  </a:cubicBezTo>
                  <a:cubicBezTo>
                    <a:pt x="1790" y="1390"/>
                    <a:pt x="1776" y="1404"/>
                    <a:pt x="1766" y="1404"/>
                  </a:cubicBezTo>
                  <a:cubicBezTo>
                    <a:pt x="1755" y="1404"/>
                    <a:pt x="1750" y="1387"/>
                    <a:pt x="1758" y="1356"/>
                  </a:cubicBezTo>
                  <a:lnTo>
                    <a:pt x="1758" y="1356"/>
                  </a:lnTo>
                  <a:cubicBezTo>
                    <a:pt x="1736" y="1415"/>
                    <a:pt x="1736" y="1415"/>
                    <a:pt x="1733" y="1415"/>
                  </a:cubicBezTo>
                  <a:cubicBezTo>
                    <a:pt x="1748" y="1369"/>
                    <a:pt x="1753" y="1349"/>
                    <a:pt x="1751" y="1349"/>
                  </a:cubicBezTo>
                  <a:lnTo>
                    <a:pt x="1751" y="1349"/>
                  </a:lnTo>
                  <a:cubicBezTo>
                    <a:pt x="1749" y="1349"/>
                    <a:pt x="1730" y="1399"/>
                    <a:pt x="1705" y="1472"/>
                  </a:cubicBezTo>
                  <a:lnTo>
                    <a:pt x="1711" y="1472"/>
                  </a:lnTo>
                  <a:cubicBezTo>
                    <a:pt x="1693" y="1525"/>
                    <a:pt x="1681" y="1555"/>
                    <a:pt x="1679" y="1555"/>
                  </a:cubicBezTo>
                  <a:cubicBezTo>
                    <a:pt x="1676" y="1555"/>
                    <a:pt x="1689" y="1510"/>
                    <a:pt x="1724" y="1412"/>
                  </a:cubicBezTo>
                  <a:cubicBezTo>
                    <a:pt x="1742" y="1353"/>
                    <a:pt x="1752" y="1323"/>
                    <a:pt x="1751" y="1323"/>
                  </a:cubicBezTo>
                  <a:lnTo>
                    <a:pt x="1751" y="1323"/>
                  </a:lnTo>
                  <a:cubicBezTo>
                    <a:pt x="1750" y="1323"/>
                    <a:pt x="1739" y="1353"/>
                    <a:pt x="1717" y="1412"/>
                  </a:cubicBezTo>
                  <a:cubicBezTo>
                    <a:pt x="1694" y="1470"/>
                    <a:pt x="1681" y="1499"/>
                    <a:pt x="1680" y="1499"/>
                  </a:cubicBezTo>
                  <a:cubicBezTo>
                    <a:pt x="1678" y="1499"/>
                    <a:pt x="1687" y="1469"/>
                    <a:pt x="1708" y="1409"/>
                  </a:cubicBezTo>
                  <a:cubicBezTo>
                    <a:pt x="1728" y="1352"/>
                    <a:pt x="1739" y="1323"/>
                    <a:pt x="1739" y="1322"/>
                  </a:cubicBezTo>
                  <a:lnTo>
                    <a:pt x="1739" y="1322"/>
                  </a:lnTo>
                  <a:cubicBezTo>
                    <a:pt x="1739" y="1323"/>
                    <a:pt x="1728" y="1352"/>
                    <a:pt x="1705" y="1409"/>
                  </a:cubicBezTo>
                  <a:cubicBezTo>
                    <a:pt x="1652" y="1541"/>
                    <a:pt x="1618" y="1617"/>
                    <a:pt x="1614" y="1617"/>
                  </a:cubicBezTo>
                  <a:cubicBezTo>
                    <a:pt x="1611" y="1617"/>
                    <a:pt x="1625" y="1570"/>
                    <a:pt x="1664" y="1465"/>
                  </a:cubicBezTo>
                  <a:cubicBezTo>
                    <a:pt x="1711" y="1350"/>
                    <a:pt x="1727" y="1290"/>
                    <a:pt x="1727" y="1290"/>
                  </a:cubicBezTo>
                  <a:lnTo>
                    <a:pt x="1727" y="1290"/>
                  </a:lnTo>
                  <a:cubicBezTo>
                    <a:pt x="1708" y="1328"/>
                    <a:pt x="1692" y="1365"/>
                    <a:pt x="1680" y="1406"/>
                  </a:cubicBezTo>
                  <a:cubicBezTo>
                    <a:pt x="1658" y="1465"/>
                    <a:pt x="1646" y="1495"/>
                    <a:pt x="1645" y="1495"/>
                  </a:cubicBezTo>
                  <a:cubicBezTo>
                    <a:pt x="1644" y="1495"/>
                    <a:pt x="1653" y="1465"/>
                    <a:pt x="1673" y="1406"/>
                  </a:cubicBezTo>
                  <a:cubicBezTo>
                    <a:pt x="1706" y="1307"/>
                    <a:pt x="1720" y="1263"/>
                    <a:pt x="1716" y="1263"/>
                  </a:cubicBezTo>
                  <a:cubicBezTo>
                    <a:pt x="1712" y="1263"/>
                    <a:pt x="1697" y="1291"/>
                    <a:pt x="1670" y="1343"/>
                  </a:cubicBezTo>
                  <a:cubicBezTo>
                    <a:pt x="1641" y="1401"/>
                    <a:pt x="1624" y="1430"/>
                    <a:pt x="1621" y="1430"/>
                  </a:cubicBezTo>
                  <a:cubicBezTo>
                    <a:pt x="1618" y="1430"/>
                    <a:pt x="1631" y="1400"/>
                    <a:pt x="1661" y="1340"/>
                  </a:cubicBezTo>
                  <a:cubicBezTo>
                    <a:pt x="1692" y="1272"/>
                    <a:pt x="1705" y="1244"/>
                    <a:pt x="1705" y="1244"/>
                  </a:cubicBezTo>
                  <a:lnTo>
                    <a:pt x="1705" y="1244"/>
                  </a:lnTo>
                  <a:cubicBezTo>
                    <a:pt x="1704" y="1244"/>
                    <a:pt x="1698" y="1257"/>
                    <a:pt x="1686" y="1281"/>
                  </a:cubicBezTo>
                  <a:lnTo>
                    <a:pt x="1670" y="1281"/>
                  </a:lnTo>
                  <a:cubicBezTo>
                    <a:pt x="1650" y="1315"/>
                    <a:pt x="1633" y="1349"/>
                    <a:pt x="1618" y="1385"/>
                  </a:cubicBezTo>
                  <a:lnTo>
                    <a:pt x="1618" y="1385"/>
                  </a:lnTo>
                  <a:cubicBezTo>
                    <a:pt x="1645" y="1318"/>
                    <a:pt x="1662" y="1272"/>
                    <a:pt x="1659" y="1272"/>
                  </a:cubicBezTo>
                  <a:lnTo>
                    <a:pt x="1659" y="1272"/>
                  </a:lnTo>
                  <a:cubicBezTo>
                    <a:pt x="1657" y="1272"/>
                    <a:pt x="1646" y="1291"/>
                    <a:pt x="1623" y="1337"/>
                  </a:cubicBezTo>
                  <a:lnTo>
                    <a:pt x="1617" y="1334"/>
                  </a:lnTo>
                  <a:cubicBezTo>
                    <a:pt x="1617" y="1334"/>
                    <a:pt x="1617" y="1334"/>
                    <a:pt x="1586" y="1393"/>
                  </a:cubicBezTo>
                  <a:cubicBezTo>
                    <a:pt x="1577" y="1411"/>
                    <a:pt x="1572" y="1418"/>
                    <a:pt x="1571" y="1418"/>
                  </a:cubicBezTo>
                  <a:cubicBezTo>
                    <a:pt x="1569" y="1418"/>
                    <a:pt x="1587" y="1376"/>
                    <a:pt x="1605" y="1334"/>
                  </a:cubicBezTo>
                  <a:cubicBezTo>
                    <a:pt x="1622" y="1291"/>
                    <a:pt x="1640" y="1248"/>
                    <a:pt x="1639" y="1248"/>
                  </a:cubicBezTo>
                  <a:lnTo>
                    <a:pt x="1639" y="1248"/>
                  </a:lnTo>
                  <a:cubicBezTo>
                    <a:pt x="1638" y="1248"/>
                    <a:pt x="1634" y="1255"/>
                    <a:pt x="1626" y="1271"/>
                  </a:cubicBezTo>
                  <a:cubicBezTo>
                    <a:pt x="1598" y="1331"/>
                    <a:pt x="1564" y="1390"/>
                    <a:pt x="1532" y="1450"/>
                  </a:cubicBezTo>
                  <a:cubicBezTo>
                    <a:pt x="1524" y="1466"/>
                    <a:pt x="1519" y="1472"/>
                    <a:pt x="1518" y="1472"/>
                  </a:cubicBezTo>
                  <a:cubicBezTo>
                    <a:pt x="1516" y="1472"/>
                    <a:pt x="1535" y="1431"/>
                    <a:pt x="1558" y="1390"/>
                  </a:cubicBezTo>
                  <a:cubicBezTo>
                    <a:pt x="1576" y="1349"/>
                    <a:pt x="1595" y="1312"/>
                    <a:pt x="1608" y="1271"/>
                  </a:cubicBezTo>
                  <a:cubicBezTo>
                    <a:pt x="1608" y="1271"/>
                    <a:pt x="1607" y="1270"/>
                    <a:pt x="1607" y="1270"/>
                  </a:cubicBezTo>
                  <a:cubicBezTo>
                    <a:pt x="1604" y="1270"/>
                    <a:pt x="1596" y="1279"/>
                    <a:pt x="1570" y="1328"/>
                  </a:cubicBezTo>
                  <a:cubicBezTo>
                    <a:pt x="1556" y="1357"/>
                    <a:pt x="1545" y="1371"/>
                    <a:pt x="1540" y="1371"/>
                  </a:cubicBezTo>
                  <a:cubicBezTo>
                    <a:pt x="1535" y="1371"/>
                    <a:pt x="1537" y="1355"/>
                    <a:pt x="1551" y="1324"/>
                  </a:cubicBezTo>
                  <a:lnTo>
                    <a:pt x="1545" y="1324"/>
                  </a:lnTo>
                  <a:cubicBezTo>
                    <a:pt x="1542" y="1324"/>
                    <a:pt x="1511" y="1381"/>
                    <a:pt x="1507" y="1381"/>
                  </a:cubicBezTo>
                  <a:cubicBezTo>
                    <a:pt x="1507" y="1381"/>
                    <a:pt x="1504" y="1381"/>
                    <a:pt x="1470" y="1440"/>
                  </a:cubicBezTo>
                  <a:cubicBezTo>
                    <a:pt x="1467" y="1440"/>
                    <a:pt x="1464" y="1437"/>
                    <a:pt x="1495" y="1381"/>
                  </a:cubicBezTo>
                  <a:lnTo>
                    <a:pt x="1495" y="1381"/>
                  </a:lnTo>
                  <a:cubicBezTo>
                    <a:pt x="1462" y="1438"/>
                    <a:pt x="1446" y="1467"/>
                    <a:pt x="1445" y="1467"/>
                  </a:cubicBezTo>
                  <a:cubicBezTo>
                    <a:pt x="1444" y="1467"/>
                    <a:pt x="1459" y="1438"/>
                    <a:pt x="1489" y="1378"/>
                  </a:cubicBezTo>
                  <a:cubicBezTo>
                    <a:pt x="1520" y="1320"/>
                    <a:pt x="1536" y="1291"/>
                    <a:pt x="1535" y="1291"/>
                  </a:cubicBezTo>
                  <a:lnTo>
                    <a:pt x="1535" y="1291"/>
                  </a:lnTo>
                  <a:cubicBezTo>
                    <a:pt x="1535" y="1291"/>
                    <a:pt x="1518" y="1320"/>
                    <a:pt x="1485" y="1378"/>
                  </a:cubicBezTo>
                  <a:cubicBezTo>
                    <a:pt x="1468" y="1407"/>
                    <a:pt x="1460" y="1422"/>
                    <a:pt x="1459" y="1422"/>
                  </a:cubicBezTo>
                  <a:cubicBezTo>
                    <a:pt x="1458" y="1422"/>
                    <a:pt x="1465" y="1407"/>
                    <a:pt x="1479" y="1378"/>
                  </a:cubicBezTo>
                  <a:cubicBezTo>
                    <a:pt x="1495" y="1348"/>
                    <a:pt x="1502" y="1333"/>
                    <a:pt x="1501" y="1333"/>
                  </a:cubicBezTo>
                  <a:lnTo>
                    <a:pt x="1501" y="1333"/>
                  </a:lnTo>
                  <a:cubicBezTo>
                    <a:pt x="1500" y="1333"/>
                    <a:pt x="1492" y="1348"/>
                    <a:pt x="1476" y="1378"/>
                  </a:cubicBezTo>
                  <a:cubicBezTo>
                    <a:pt x="1435" y="1449"/>
                    <a:pt x="1403" y="1499"/>
                    <a:pt x="1400" y="1499"/>
                  </a:cubicBezTo>
                  <a:cubicBezTo>
                    <a:pt x="1398" y="1499"/>
                    <a:pt x="1407" y="1480"/>
                    <a:pt x="1432" y="1434"/>
                  </a:cubicBezTo>
                  <a:lnTo>
                    <a:pt x="1432" y="1434"/>
                  </a:lnTo>
                  <a:cubicBezTo>
                    <a:pt x="1432" y="1434"/>
                    <a:pt x="1429" y="1434"/>
                    <a:pt x="1391" y="1494"/>
                  </a:cubicBezTo>
                  <a:cubicBezTo>
                    <a:pt x="1357" y="1551"/>
                    <a:pt x="1340" y="1580"/>
                    <a:pt x="1339" y="1580"/>
                  </a:cubicBezTo>
                  <a:cubicBezTo>
                    <a:pt x="1339" y="1580"/>
                    <a:pt x="1355" y="1550"/>
                    <a:pt x="1388" y="1490"/>
                  </a:cubicBezTo>
                  <a:cubicBezTo>
                    <a:pt x="1420" y="1432"/>
                    <a:pt x="1436" y="1402"/>
                    <a:pt x="1434" y="1402"/>
                  </a:cubicBezTo>
                  <a:lnTo>
                    <a:pt x="1434" y="1402"/>
                  </a:lnTo>
                  <a:cubicBezTo>
                    <a:pt x="1433" y="1402"/>
                    <a:pt x="1415" y="1431"/>
                    <a:pt x="1379" y="1490"/>
                  </a:cubicBezTo>
                  <a:cubicBezTo>
                    <a:pt x="1379" y="1490"/>
                    <a:pt x="1362" y="1517"/>
                    <a:pt x="1360" y="1517"/>
                  </a:cubicBezTo>
                  <a:cubicBezTo>
                    <a:pt x="1359" y="1517"/>
                    <a:pt x="1362" y="1510"/>
                    <a:pt x="1373" y="1490"/>
                  </a:cubicBezTo>
                  <a:cubicBezTo>
                    <a:pt x="1389" y="1456"/>
                    <a:pt x="1401" y="1420"/>
                    <a:pt x="1395" y="1420"/>
                  </a:cubicBezTo>
                  <a:cubicBezTo>
                    <a:pt x="1391" y="1420"/>
                    <a:pt x="1378" y="1438"/>
                    <a:pt x="1351" y="1487"/>
                  </a:cubicBezTo>
                  <a:lnTo>
                    <a:pt x="1344" y="1487"/>
                  </a:lnTo>
                  <a:cubicBezTo>
                    <a:pt x="1359" y="1456"/>
                    <a:pt x="1365" y="1440"/>
                    <a:pt x="1363" y="1440"/>
                  </a:cubicBezTo>
                  <a:cubicBezTo>
                    <a:pt x="1361" y="1440"/>
                    <a:pt x="1350" y="1455"/>
                    <a:pt x="1332" y="1484"/>
                  </a:cubicBezTo>
                  <a:lnTo>
                    <a:pt x="1291" y="1544"/>
                  </a:lnTo>
                  <a:cubicBezTo>
                    <a:pt x="1316" y="1506"/>
                    <a:pt x="1338" y="1465"/>
                    <a:pt x="1357" y="1425"/>
                  </a:cubicBezTo>
                  <a:cubicBezTo>
                    <a:pt x="1354" y="1425"/>
                    <a:pt x="1354" y="1425"/>
                    <a:pt x="1319" y="1481"/>
                  </a:cubicBezTo>
                  <a:cubicBezTo>
                    <a:pt x="1285" y="1541"/>
                    <a:pt x="1282" y="1541"/>
                    <a:pt x="1279" y="1541"/>
                  </a:cubicBezTo>
                  <a:cubicBezTo>
                    <a:pt x="1297" y="1500"/>
                    <a:pt x="1319" y="1459"/>
                    <a:pt x="1344" y="1422"/>
                  </a:cubicBezTo>
                  <a:lnTo>
                    <a:pt x="1341" y="1422"/>
                  </a:lnTo>
                  <a:cubicBezTo>
                    <a:pt x="1299" y="1491"/>
                    <a:pt x="1281" y="1520"/>
                    <a:pt x="1279" y="1520"/>
                  </a:cubicBezTo>
                  <a:cubicBezTo>
                    <a:pt x="1278" y="1520"/>
                    <a:pt x="1286" y="1506"/>
                    <a:pt x="1301" y="1481"/>
                  </a:cubicBezTo>
                  <a:cubicBezTo>
                    <a:pt x="1335" y="1422"/>
                    <a:pt x="1332" y="1422"/>
                    <a:pt x="1329" y="1422"/>
                  </a:cubicBezTo>
                  <a:cubicBezTo>
                    <a:pt x="1317" y="1440"/>
                    <a:pt x="1312" y="1446"/>
                    <a:pt x="1311" y="1446"/>
                  </a:cubicBezTo>
                  <a:cubicBezTo>
                    <a:pt x="1310" y="1446"/>
                    <a:pt x="1325" y="1421"/>
                    <a:pt x="1328" y="1421"/>
                  </a:cubicBezTo>
                  <a:cubicBezTo>
                    <a:pt x="1329" y="1421"/>
                    <a:pt x="1329" y="1421"/>
                    <a:pt x="1329" y="1422"/>
                  </a:cubicBezTo>
                  <a:lnTo>
                    <a:pt x="1366" y="1362"/>
                  </a:lnTo>
                  <a:cubicBezTo>
                    <a:pt x="1377" y="1344"/>
                    <a:pt x="1380" y="1337"/>
                    <a:pt x="1380" y="1337"/>
                  </a:cubicBezTo>
                  <a:lnTo>
                    <a:pt x="1380" y="1337"/>
                  </a:lnTo>
                  <a:cubicBezTo>
                    <a:pt x="1379" y="1337"/>
                    <a:pt x="1352" y="1379"/>
                    <a:pt x="1326" y="1418"/>
                  </a:cubicBezTo>
                  <a:lnTo>
                    <a:pt x="1319" y="1418"/>
                  </a:lnTo>
                  <a:cubicBezTo>
                    <a:pt x="1316" y="1418"/>
                    <a:pt x="1313" y="1418"/>
                    <a:pt x="1279" y="1478"/>
                  </a:cubicBezTo>
                  <a:cubicBezTo>
                    <a:pt x="1257" y="1519"/>
                    <a:pt x="1228" y="1556"/>
                    <a:pt x="1200" y="1594"/>
                  </a:cubicBezTo>
                  <a:cubicBezTo>
                    <a:pt x="1225" y="1556"/>
                    <a:pt x="1250" y="1519"/>
                    <a:pt x="1272" y="1478"/>
                  </a:cubicBezTo>
                  <a:cubicBezTo>
                    <a:pt x="1285" y="1456"/>
                    <a:pt x="1294" y="1437"/>
                    <a:pt x="1307" y="1418"/>
                  </a:cubicBezTo>
                  <a:cubicBezTo>
                    <a:pt x="1342" y="1367"/>
                    <a:pt x="1353" y="1348"/>
                    <a:pt x="1350" y="1348"/>
                  </a:cubicBezTo>
                  <a:cubicBezTo>
                    <a:pt x="1347" y="1348"/>
                    <a:pt x="1321" y="1381"/>
                    <a:pt x="1297" y="1415"/>
                  </a:cubicBezTo>
                  <a:cubicBezTo>
                    <a:pt x="1255" y="1473"/>
                    <a:pt x="1233" y="1502"/>
                    <a:pt x="1232" y="1502"/>
                  </a:cubicBezTo>
                  <a:cubicBezTo>
                    <a:pt x="1230" y="1502"/>
                    <a:pt x="1249" y="1473"/>
                    <a:pt x="1288" y="1415"/>
                  </a:cubicBezTo>
                  <a:cubicBezTo>
                    <a:pt x="1310" y="1382"/>
                    <a:pt x="1319" y="1367"/>
                    <a:pt x="1318" y="1367"/>
                  </a:cubicBezTo>
                  <a:lnTo>
                    <a:pt x="1318" y="1367"/>
                  </a:lnTo>
                  <a:cubicBezTo>
                    <a:pt x="1316" y="1367"/>
                    <a:pt x="1247" y="1463"/>
                    <a:pt x="1160" y="1591"/>
                  </a:cubicBezTo>
                  <a:lnTo>
                    <a:pt x="1037" y="1766"/>
                  </a:lnTo>
                  <a:lnTo>
                    <a:pt x="1156" y="1591"/>
                  </a:lnTo>
                  <a:cubicBezTo>
                    <a:pt x="1247" y="1450"/>
                    <a:pt x="1285" y="1393"/>
                    <a:pt x="1283" y="1393"/>
                  </a:cubicBezTo>
                  <a:lnTo>
                    <a:pt x="1283" y="1393"/>
                  </a:lnTo>
                  <a:cubicBezTo>
                    <a:pt x="1281" y="1393"/>
                    <a:pt x="1260" y="1421"/>
                    <a:pt x="1222" y="1469"/>
                  </a:cubicBezTo>
                  <a:cubicBezTo>
                    <a:pt x="1199" y="1498"/>
                    <a:pt x="1187" y="1513"/>
                    <a:pt x="1186" y="1513"/>
                  </a:cubicBezTo>
                  <a:cubicBezTo>
                    <a:pt x="1185" y="1513"/>
                    <a:pt x="1196" y="1498"/>
                    <a:pt x="1216" y="1469"/>
                  </a:cubicBezTo>
                  <a:cubicBezTo>
                    <a:pt x="1257" y="1409"/>
                    <a:pt x="1254" y="1409"/>
                    <a:pt x="1244" y="1409"/>
                  </a:cubicBezTo>
                  <a:cubicBezTo>
                    <a:pt x="1242" y="1408"/>
                    <a:pt x="1241" y="1408"/>
                    <a:pt x="1239" y="1408"/>
                  </a:cubicBezTo>
                  <a:cubicBezTo>
                    <a:pt x="1232" y="1408"/>
                    <a:pt x="1224" y="1417"/>
                    <a:pt x="1191" y="1465"/>
                  </a:cubicBezTo>
                  <a:lnTo>
                    <a:pt x="1185" y="1465"/>
                  </a:lnTo>
                  <a:cubicBezTo>
                    <a:pt x="1216" y="1419"/>
                    <a:pt x="1228" y="1399"/>
                    <a:pt x="1227" y="1399"/>
                  </a:cubicBezTo>
                  <a:lnTo>
                    <a:pt x="1227" y="1399"/>
                  </a:lnTo>
                  <a:cubicBezTo>
                    <a:pt x="1224" y="1399"/>
                    <a:pt x="1187" y="1449"/>
                    <a:pt x="1138" y="1522"/>
                  </a:cubicBezTo>
                  <a:lnTo>
                    <a:pt x="1128" y="1522"/>
                  </a:lnTo>
                  <a:lnTo>
                    <a:pt x="1172" y="1462"/>
                  </a:lnTo>
                  <a:cubicBezTo>
                    <a:pt x="1216" y="1403"/>
                    <a:pt x="1210" y="1403"/>
                    <a:pt x="1185" y="1400"/>
                  </a:cubicBezTo>
                  <a:cubicBezTo>
                    <a:pt x="1181" y="1399"/>
                    <a:pt x="1177" y="1399"/>
                    <a:pt x="1174" y="1399"/>
                  </a:cubicBezTo>
                  <a:cubicBezTo>
                    <a:pt x="1156" y="1399"/>
                    <a:pt x="1142" y="1412"/>
                    <a:pt x="1066" y="1512"/>
                  </a:cubicBezTo>
                  <a:cubicBezTo>
                    <a:pt x="1019" y="1572"/>
                    <a:pt x="995" y="1601"/>
                    <a:pt x="993" y="1601"/>
                  </a:cubicBezTo>
                  <a:cubicBezTo>
                    <a:pt x="992" y="1601"/>
                    <a:pt x="1014" y="1571"/>
                    <a:pt x="1059" y="1512"/>
                  </a:cubicBezTo>
                  <a:cubicBezTo>
                    <a:pt x="1090" y="1470"/>
                    <a:pt x="1121" y="1428"/>
                    <a:pt x="1120" y="1428"/>
                  </a:cubicBezTo>
                  <a:lnTo>
                    <a:pt x="1120" y="1428"/>
                  </a:lnTo>
                  <a:cubicBezTo>
                    <a:pt x="1120" y="1428"/>
                    <a:pt x="1114" y="1435"/>
                    <a:pt x="1100" y="1453"/>
                  </a:cubicBezTo>
                  <a:cubicBezTo>
                    <a:pt x="1100" y="1453"/>
                    <a:pt x="1094" y="1450"/>
                    <a:pt x="1138" y="1390"/>
                  </a:cubicBezTo>
                  <a:cubicBezTo>
                    <a:pt x="1173" y="1340"/>
                    <a:pt x="1185" y="1321"/>
                    <a:pt x="1183" y="1321"/>
                  </a:cubicBezTo>
                  <a:lnTo>
                    <a:pt x="1183" y="1321"/>
                  </a:lnTo>
                  <a:cubicBezTo>
                    <a:pt x="1180" y="1321"/>
                    <a:pt x="1152" y="1356"/>
                    <a:pt x="1125" y="1390"/>
                  </a:cubicBezTo>
                  <a:cubicBezTo>
                    <a:pt x="1088" y="1441"/>
                    <a:pt x="1074" y="1459"/>
                    <a:pt x="1073" y="1459"/>
                  </a:cubicBezTo>
                  <a:cubicBezTo>
                    <a:pt x="1072" y="1459"/>
                    <a:pt x="1097" y="1425"/>
                    <a:pt x="1122" y="1390"/>
                  </a:cubicBezTo>
                  <a:cubicBezTo>
                    <a:pt x="1153" y="1348"/>
                    <a:pt x="1186" y="1306"/>
                    <a:pt x="1185" y="1306"/>
                  </a:cubicBezTo>
                  <a:lnTo>
                    <a:pt x="1185" y="1306"/>
                  </a:lnTo>
                  <a:cubicBezTo>
                    <a:pt x="1185" y="1306"/>
                    <a:pt x="1180" y="1313"/>
                    <a:pt x="1166" y="1331"/>
                  </a:cubicBezTo>
                  <a:cubicBezTo>
                    <a:pt x="1137" y="1363"/>
                    <a:pt x="1103" y="1395"/>
                    <a:pt x="1097" y="1395"/>
                  </a:cubicBezTo>
                  <a:cubicBezTo>
                    <a:pt x="1093" y="1395"/>
                    <a:pt x="1104" y="1377"/>
                    <a:pt x="1144" y="1328"/>
                  </a:cubicBezTo>
                  <a:lnTo>
                    <a:pt x="1141" y="1324"/>
                  </a:lnTo>
                  <a:cubicBezTo>
                    <a:pt x="1091" y="1384"/>
                    <a:pt x="1084" y="1384"/>
                    <a:pt x="1081" y="1384"/>
                  </a:cubicBezTo>
                  <a:cubicBezTo>
                    <a:pt x="1075" y="1381"/>
                    <a:pt x="1072" y="1381"/>
                    <a:pt x="1119" y="1321"/>
                  </a:cubicBezTo>
                  <a:cubicBezTo>
                    <a:pt x="1145" y="1293"/>
                    <a:pt x="1158" y="1279"/>
                    <a:pt x="1157" y="1279"/>
                  </a:cubicBezTo>
                  <a:lnTo>
                    <a:pt x="1157" y="1279"/>
                  </a:lnTo>
                  <a:cubicBezTo>
                    <a:pt x="1156" y="1279"/>
                    <a:pt x="1142" y="1293"/>
                    <a:pt x="1116" y="1321"/>
                  </a:cubicBezTo>
                  <a:cubicBezTo>
                    <a:pt x="1113" y="1324"/>
                    <a:pt x="1009" y="1434"/>
                    <a:pt x="1006" y="1437"/>
                  </a:cubicBezTo>
                  <a:cubicBezTo>
                    <a:pt x="975" y="1481"/>
                    <a:pt x="937" y="1519"/>
                    <a:pt x="899" y="1556"/>
                  </a:cubicBezTo>
                  <a:lnTo>
                    <a:pt x="950" y="1497"/>
                  </a:lnTo>
                  <a:lnTo>
                    <a:pt x="1050" y="1378"/>
                  </a:lnTo>
                  <a:cubicBezTo>
                    <a:pt x="1047" y="1378"/>
                    <a:pt x="1047" y="1378"/>
                    <a:pt x="993" y="1437"/>
                  </a:cubicBezTo>
                  <a:cubicBezTo>
                    <a:pt x="1044" y="1378"/>
                    <a:pt x="1040" y="1378"/>
                    <a:pt x="1034" y="1375"/>
                  </a:cubicBezTo>
                  <a:cubicBezTo>
                    <a:pt x="1028" y="1375"/>
                    <a:pt x="1022" y="1375"/>
                    <a:pt x="968" y="1434"/>
                  </a:cubicBezTo>
                  <a:cubicBezTo>
                    <a:pt x="1020" y="1373"/>
                    <a:pt x="1040" y="1343"/>
                    <a:pt x="1034" y="1343"/>
                  </a:cubicBezTo>
                  <a:cubicBezTo>
                    <a:pt x="1028" y="1343"/>
                    <a:pt x="997" y="1371"/>
                    <a:pt x="943" y="1428"/>
                  </a:cubicBezTo>
                  <a:cubicBezTo>
                    <a:pt x="917" y="1458"/>
                    <a:pt x="903" y="1472"/>
                    <a:pt x="901" y="1472"/>
                  </a:cubicBezTo>
                  <a:cubicBezTo>
                    <a:pt x="900" y="1472"/>
                    <a:pt x="912" y="1458"/>
                    <a:pt x="937" y="1428"/>
                  </a:cubicBezTo>
                  <a:cubicBezTo>
                    <a:pt x="962" y="1398"/>
                    <a:pt x="975" y="1383"/>
                    <a:pt x="974" y="1383"/>
                  </a:cubicBezTo>
                  <a:lnTo>
                    <a:pt x="974" y="1383"/>
                  </a:lnTo>
                  <a:cubicBezTo>
                    <a:pt x="973" y="1383"/>
                    <a:pt x="959" y="1398"/>
                    <a:pt x="931" y="1428"/>
                  </a:cubicBezTo>
                  <a:cubicBezTo>
                    <a:pt x="914" y="1445"/>
                    <a:pt x="907" y="1452"/>
                    <a:pt x="906" y="1452"/>
                  </a:cubicBezTo>
                  <a:cubicBezTo>
                    <a:pt x="904" y="1452"/>
                    <a:pt x="940" y="1410"/>
                    <a:pt x="978" y="1368"/>
                  </a:cubicBezTo>
                  <a:cubicBezTo>
                    <a:pt x="1039" y="1298"/>
                    <a:pt x="1064" y="1269"/>
                    <a:pt x="1062" y="1269"/>
                  </a:cubicBezTo>
                  <a:lnTo>
                    <a:pt x="1062" y="1269"/>
                  </a:lnTo>
                  <a:cubicBezTo>
                    <a:pt x="1060" y="1269"/>
                    <a:pt x="1046" y="1283"/>
                    <a:pt x="1022" y="1306"/>
                  </a:cubicBezTo>
                  <a:cubicBezTo>
                    <a:pt x="973" y="1354"/>
                    <a:pt x="962" y="1363"/>
                    <a:pt x="958" y="1363"/>
                  </a:cubicBezTo>
                  <a:cubicBezTo>
                    <a:pt x="957" y="1363"/>
                    <a:pt x="956" y="1363"/>
                    <a:pt x="956" y="1362"/>
                  </a:cubicBezTo>
                  <a:cubicBezTo>
                    <a:pt x="915" y="1400"/>
                    <a:pt x="874" y="1440"/>
                    <a:pt x="840" y="1481"/>
                  </a:cubicBezTo>
                  <a:lnTo>
                    <a:pt x="780" y="1541"/>
                  </a:lnTo>
                  <a:lnTo>
                    <a:pt x="780" y="1541"/>
                  </a:lnTo>
                  <a:cubicBezTo>
                    <a:pt x="798" y="1522"/>
                    <a:pt x="816" y="1501"/>
                    <a:pt x="834" y="1481"/>
                  </a:cubicBezTo>
                  <a:cubicBezTo>
                    <a:pt x="884" y="1422"/>
                    <a:pt x="881" y="1418"/>
                    <a:pt x="877" y="1418"/>
                  </a:cubicBezTo>
                  <a:lnTo>
                    <a:pt x="865" y="1418"/>
                  </a:lnTo>
                  <a:cubicBezTo>
                    <a:pt x="889" y="1387"/>
                    <a:pt x="900" y="1371"/>
                    <a:pt x="897" y="1371"/>
                  </a:cubicBezTo>
                  <a:cubicBezTo>
                    <a:pt x="895" y="1371"/>
                    <a:pt x="880" y="1386"/>
                    <a:pt x="852" y="1415"/>
                  </a:cubicBezTo>
                  <a:cubicBezTo>
                    <a:pt x="802" y="1465"/>
                    <a:pt x="821" y="1450"/>
                    <a:pt x="796" y="1475"/>
                  </a:cubicBezTo>
                  <a:cubicBezTo>
                    <a:pt x="852" y="1414"/>
                    <a:pt x="872" y="1383"/>
                    <a:pt x="862" y="1383"/>
                  </a:cubicBezTo>
                  <a:cubicBezTo>
                    <a:pt x="852" y="1383"/>
                    <a:pt x="815" y="1412"/>
                    <a:pt x="755" y="1469"/>
                  </a:cubicBezTo>
                  <a:lnTo>
                    <a:pt x="815" y="1409"/>
                  </a:lnTo>
                  <a:cubicBezTo>
                    <a:pt x="874" y="1353"/>
                    <a:pt x="874" y="1349"/>
                    <a:pt x="874" y="1340"/>
                  </a:cubicBezTo>
                  <a:cubicBezTo>
                    <a:pt x="874" y="1340"/>
                    <a:pt x="874" y="1340"/>
                    <a:pt x="874" y="1340"/>
                  </a:cubicBezTo>
                  <a:cubicBezTo>
                    <a:pt x="871" y="1340"/>
                    <a:pt x="831" y="1371"/>
                    <a:pt x="820" y="1371"/>
                  </a:cubicBezTo>
                  <a:cubicBezTo>
                    <a:pt x="819" y="1371"/>
                    <a:pt x="818" y="1370"/>
                    <a:pt x="818" y="1368"/>
                  </a:cubicBezTo>
                  <a:cubicBezTo>
                    <a:pt x="819" y="1363"/>
                    <a:pt x="820" y="1358"/>
                    <a:pt x="816" y="1358"/>
                  </a:cubicBezTo>
                  <a:cubicBezTo>
                    <a:pt x="811" y="1358"/>
                    <a:pt x="797" y="1367"/>
                    <a:pt x="765" y="1400"/>
                  </a:cubicBezTo>
                  <a:cubicBezTo>
                    <a:pt x="765" y="1396"/>
                    <a:pt x="765" y="1396"/>
                    <a:pt x="824" y="1340"/>
                  </a:cubicBezTo>
                  <a:cubicBezTo>
                    <a:pt x="881" y="1287"/>
                    <a:pt x="881" y="1284"/>
                    <a:pt x="881" y="1281"/>
                  </a:cubicBezTo>
                  <a:cubicBezTo>
                    <a:pt x="881" y="1280"/>
                    <a:pt x="881" y="1280"/>
                    <a:pt x="881" y="1280"/>
                  </a:cubicBezTo>
                  <a:lnTo>
                    <a:pt x="881" y="1280"/>
                  </a:lnTo>
                  <a:cubicBezTo>
                    <a:pt x="881" y="1280"/>
                    <a:pt x="823" y="1335"/>
                    <a:pt x="765" y="1387"/>
                  </a:cubicBezTo>
                  <a:cubicBezTo>
                    <a:pt x="736" y="1414"/>
                    <a:pt x="722" y="1427"/>
                    <a:pt x="720" y="1427"/>
                  </a:cubicBezTo>
                  <a:cubicBezTo>
                    <a:pt x="718" y="1427"/>
                    <a:pt x="733" y="1411"/>
                    <a:pt x="765" y="1378"/>
                  </a:cubicBezTo>
                  <a:cubicBezTo>
                    <a:pt x="802" y="1338"/>
                    <a:pt x="817" y="1318"/>
                    <a:pt x="811" y="1318"/>
                  </a:cubicBezTo>
                  <a:cubicBezTo>
                    <a:pt x="806" y="1318"/>
                    <a:pt x="792" y="1327"/>
                    <a:pt x="768" y="1346"/>
                  </a:cubicBezTo>
                  <a:cubicBezTo>
                    <a:pt x="771" y="1343"/>
                    <a:pt x="771" y="1337"/>
                    <a:pt x="830" y="1284"/>
                  </a:cubicBezTo>
                  <a:cubicBezTo>
                    <a:pt x="867" y="1249"/>
                    <a:pt x="904" y="1212"/>
                    <a:pt x="899" y="1212"/>
                  </a:cubicBezTo>
                  <a:cubicBezTo>
                    <a:pt x="896" y="1212"/>
                    <a:pt x="876" y="1226"/>
                    <a:pt x="830" y="1265"/>
                  </a:cubicBezTo>
                  <a:cubicBezTo>
                    <a:pt x="830" y="1262"/>
                    <a:pt x="830" y="1262"/>
                    <a:pt x="890" y="1208"/>
                  </a:cubicBezTo>
                  <a:cubicBezTo>
                    <a:pt x="925" y="1175"/>
                    <a:pt x="960" y="1143"/>
                    <a:pt x="959" y="1143"/>
                  </a:cubicBezTo>
                  <a:lnTo>
                    <a:pt x="959" y="1143"/>
                  </a:lnTo>
                  <a:cubicBezTo>
                    <a:pt x="959" y="1143"/>
                    <a:pt x="941" y="1159"/>
                    <a:pt x="893" y="1202"/>
                  </a:cubicBezTo>
                  <a:cubicBezTo>
                    <a:pt x="869" y="1222"/>
                    <a:pt x="854" y="1231"/>
                    <a:pt x="850" y="1231"/>
                  </a:cubicBezTo>
                  <a:cubicBezTo>
                    <a:pt x="844" y="1231"/>
                    <a:pt x="859" y="1212"/>
                    <a:pt x="896" y="1177"/>
                  </a:cubicBezTo>
                  <a:cubicBezTo>
                    <a:pt x="896" y="1176"/>
                    <a:pt x="896" y="1176"/>
                    <a:pt x="895" y="1176"/>
                  </a:cubicBezTo>
                  <a:cubicBezTo>
                    <a:pt x="893" y="1176"/>
                    <a:pt x="882" y="1183"/>
                    <a:pt x="837" y="1221"/>
                  </a:cubicBezTo>
                  <a:lnTo>
                    <a:pt x="777" y="1274"/>
                  </a:lnTo>
                  <a:cubicBezTo>
                    <a:pt x="838" y="1219"/>
                    <a:pt x="867" y="1192"/>
                    <a:pt x="867" y="1192"/>
                  </a:cubicBezTo>
                  <a:lnTo>
                    <a:pt x="867" y="1192"/>
                  </a:lnTo>
                  <a:cubicBezTo>
                    <a:pt x="866" y="1192"/>
                    <a:pt x="836" y="1217"/>
                    <a:pt x="777" y="1265"/>
                  </a:cubicBezTo>
                  <a:cubicBezTo>
                    <a:pt x="750" y="1291"/>
                    <a:pt x="736" y="1303"/>
                    <a:pt x="735" y="1303"/>
                  </a:cubicBezTo>
                  <a:cubicBezTo>
                    <a:pt x="735" y="1303"/>
                    <a:pt x="750" y="1289"/>
                    <a:pt x="780" y="1262"/>
                  </a:cubicBezTo>
                  <a:cubicBezTo>
                    <a:pt x="799" y="1243"/>
                    <a:pt x="821" y="1224"/>
                    <a:pt x="840" y="1202"/>
                  </a:cubicBezTo>
                  <a:cubicBezTo>
                    <a:pt x="840" y="1202"/>
                    <a:pt x="840" y="1202"/>
                    <a:pt x="840" y="1202"/>
                  </a:cubicBezTo>
                  <a:cubicBezTo>
                    <a:pt x="836" y="1202"/>
                    <a:pt x="804" y="1220"/>
                    <a:pt x="790" y="1220"/>
                  </a:cubicBezTo>
                  <a:cubicBezTo>
                    <a:pt x="786" y="1220"/>
                    <a:pt x="783" y="1219"/>
                    <a:pt x="783" y="1215"/>
                  </a:cubicBezTo>
                  <a:cubicBezTo>
                    <a:pt x="787" y="1198"/>
                    <a:pt x="788" y="1187"/>
                    <a:pt x="781" y="1187"/>
                  </a:cubicBezTo>
                  <a:cubicBezTo>
                    <a:pt x="774" y="1187"/>
                    <a:pt x="759" y="1197"/>
                    <a:pt x="730" y="1221"/>
                  </a:cubicBezTo>
                  <a:cubicBezTo>
                    <a:pt x="702" y="1242"/>
                    <a:pt x="687" y="1253"/>
                    <a:pt x="686" y="1253"/>
                  </a:cubicBezTo>
                  <a:cubicBezTo>
                    <a:pt x="684" y="1253"/>
                    <a:pt x="699" y="1239"/>
                    <a:pt x="730" y="1212"/>
                  </a:cubicBezTo>
                  <a:cubicBezTo>
                    <a:pt x="790" y="1161"/>
                    <a:pt x="793" y="1158"/>
                    <a:pt x="793" y="1152"/>
                  </a:cubicBezTo>
                  <a:cubicBezTo>
                    <a:pt x="793" y="1149"/>
                    <a:pt x="793" y="1146"/>
                    <a:pt x="852" y="1099"/>
                  </a:cubicBezTo>
                  <a:lnTo>
                    <a:pt x="852" y="1099"/>
                  </a:lnTo>
                  <a:cubicBezTo>
                    <a:pt x="805" y="1133"/>
                    <a:pt x="796" y="1141"/>
                    <a:pt x="793" y="1141"/>
                  </a:cubicBezTo>
                  <a:cubicBezTo>
                    <a:pt x="793" y="1141"/>
                    <a:pt x="793" y="1140"/>
                    <a:pt x="793" y="1139"/>
                  </a:cubicBezTo>
                  <a:cubicBezTo>
                    <a:pt x="825" y="1114"/>
                    <a:pt x="840" y="1102"/>
                    <a:pt x="838" y="1102"/>
                  </a:cubicBezTo>
                  <a:cubicBezTo>
                    <a:pt x="836" y="1102"/>
                    <a:pt x="822" y="1111"/>
                    <a:pt x="796" y="1130"/>
                  </a:cubicBezTo>
                  <a:cubicBezTo>
                    <a:pt x="737" y="1175"/>
                    <a:pt x="707" y="1198"/>
                    <a:pt x="707" y="1198"/>
                  </a:cubicBezTo>
                  <a:cubicBezTo>
                    <a:pt x="706" y="1198"/>
                    <a:pt x="736" y="1174"/>
                    <a:pt x="796" y="1127"/>
                  </a:cubicBezTo>
                  <a:cubicBezTo>
                    <a:pt x="837" y="1093"/>
                    <a:pt x="881" y="1054"/>
                    <a:pt x="880" y="1054"/>
                  </a:cubicBezTo>
                  <a:lnTo>
                    <a:pt x="880" y="1054"/>
                  </a:lnTo>
                  <a:cubicBezTo>
                    <a:pt x="879" y="1054"/>
                    <a:pt x="872" y="1060"/>
                    <a:pt x="856" y="1074"/>
                  </a:cubicBezTo>
                  <a:cubicBezTo>
                    <a:pt x="796" y="1121"/>
                    <a:pt x="796" y="1111"/>
                    <a:pt x="736" y="1155"/>
                  </a:cubicBezTo>
                  <a:cubicBezTo>
                    <a:pt x="740" y="1152"/>
                    <a:pt x="740" y="1146"/>
                    <a:pt x="799" y="1102"/>
                  </a:cubicBezTo>
                  <a:cubicBezTo>
                    <a:pt x="822" y="1083"/>
                    <a:pt x="827" y="1075"/>
                    <a:pt x="822" y="1075"/>
                  </a:cubicBezTo>
                  <a:cubicBezTo>
                    <a:pt x="814" y="1075"/>
                    <a:pt x="778" y="1095"/>
                    <a:pt x="743" y="1121"/>
                  </a:cubicBezTo>
                  <a:cubicBezTo>
                    <a:pt x="714" y="1142"/>
                    <a:pt x="699" y="1152"/>
                    <a:pt x="698" y="1152"/>
                  </a:cubicBezTo>
                  <a:cubicBezTo>
                    <a:pt x="697" y="1152"/>
                    <a:pt x="712" y="1140"/>
                    <a:pt x="743" y="1118"/>
                  </a:cubicBezTo>
                  <a:cubicBezTo>
                    <a:pt x="802" y="1071"/>
                    <a:pt x="802" y="1067"/>
                    <a:pt x="802" y="1064"/>
                  </a:cubicBezTo>
                  <a:lnTo>
                    <a:pt x="802" y="1064"/>
                  </a:lnTo>
                  <a:cubicBezTo>
                    <a:pt x="786" y="1076"/>
                    <a:pt x="778" y="1080"/>
                    <a:pt x="778" y="1080"/>
                  </a:cubicBezTo>
                  <a:cubicBezTo>
                    <a:pt x="776" y="1080"/>
                    <a:pt x="819" y="1049"/>
                    <a:pt x="862" y="1017"/>
                  </a:cubicBezTo>
                  <a:cubicBezTo>
                    <a:pt x="921" y="977"/>
                    <a:pt x="921" y="973"/>
                    <a:pt x="921" y="967"/>
                  </a:cubicBezTo>
                  <a:lnTo>
                    <a:pt x="921" y="967"/>
                  </a:lnTo>
                  <a:cubicBezTo>
                    <a:pt x="891" y="987"/>
                    <a:pt x="877" y="993"/>
                    <a:pt x="870" y="993"/>
                  </a:cubicBezTo>
                  <a:cubicBezTo>
                    <a:pt x="864" y="993"/>
                    <a:pt x="865" y="987"/>
                    <a:pt x="865" y="983"/>
                  </a:cubicBezTo>
                  <a:cubicBezTo>
                    <a:pt x="865" y="980"/>
                    <a:pt x="864" y="978"/>
                    <a:pt x="861" y="978"/>
                  </a:cubicBezTo>
                  <a:cubicBezTo>
                    <a:pt x="846" y="978"/>
                    <a:pt x="789" y="1015"/>
                    <a:pt x="693" y="1077"/>
                  </a:cubicBezTo>
                  <a:lnTo>
                    <a:pt x="574" y="1158"/>
                  </a:lnTo>
                  <a:lnTo>
                    <a:pt x="693" y="1074"/>
                  </a:lnTo>
                  <a:lnTo>
                    <a:pt x="871" y="945"/>
                  </a:lnTo>
                  <a:cubicBezTo>
                    <a:pt x="871" y="945"/>
                    <a:pt x="871" y="945"/>
                    <a:pt x="871" y="945"/>
                  </a:cubicBezTo>
                  <a:cubicBezTo>
                    <a:pt x="867" y="945"/>
                    <a:pt x="810" y="984"/>
                    <a:pt x="752" y="1027"/>
                  </a:cubicBezTo>
                  <a:cubicBezTo>
                    <a:pt x="726" y="1045"/>
                    <a:pt x="711" y="1054"/>
                    <a:pt x="709" y="1054"/>
                  </a:cubicBezTo>
                  <a:cubicBezTo>
                    <a:pt x="707" y="1054"/>
                    <a:pt x="722" y="1040"/>
                    <a:pt x="755" y="1014"/>
                  </a:cubicBezTo>
                  <a:cubicBezTo>
                    <a:pt x="788" y="988"/>
                    <a:pt x="803" y="975"/>
                    <a:pt x="799" y="975"/>
                  </a:cubicBezTo>
                  <a:cubicBezTo>
                    <a:pt x="796" y="975"/>
                    <a:pt x="782" y="983"/>
                    <a:pt x="755" y="998"/>
                  </a:cubicBezTo>
                  <a:cubicBezTo>
                    <a:pt x="755" y="995"/>
                    <a:pt x="758" y="992"/>
                    <a:pt x="818" y="948"/>
                  </a:cubicBezTo>
                  <a:cubicBezTo>
                    <a:pt x="818" y="948"/>
                    <a:pt x="818" y="947"/>
                    <a:pt x="817" y="947"/>
                  </a:cubicBezTo>
                  <a:cubicBezTo>
                    <a:pt x="815" y="947"/>
                    <a:pt x="805" y="954"/>
                    <a:pt x="758" y="983"/>
                  </a:cubicBezTo>
                  <a:cubicBezTo>
                    <a:pt x="730" y="1002"/>
                    <a:pt x="715" y="1011"/>
                    <a:pt x="714" y="1011"/>
                  </a:cubicBezTo>
                  <a:cubicBezTo>
                    <a:pt x="712" y="1011"/>
                    <a:pt x="727" y="1000"/>
                    <a:pt x="758" y="977"/>
                  </a:cubicBezTo>
                  <a:cubicBezTo>
                    <a:pt x="834" y="925"/>
                    <a:pt x="862" y="902"/>
                    <a:pt x="856" y="902"/>
                  </a:cubicBezTo>
                  <a:cubicBezTo>
                    <a:pt x="853" y="902"/>
                    <a:pt x="840" y="910"/>
                    <a:pt x="818" y="923"/>
                  </a:cubicBezTo>
                  <a:cubicBezTo>
                    <a:pt x="777" y="950"/>
                    <a:pt x="766" y="956"/>
                    <a:pt x="763" y="956"/>
                  </a:cubicBezTo>
                  <a:cubicBezTo>
                    <a:pt x="762" y="956"/>
                    <a:pt x="762" y="955"/>
                    <a:pt x="762" y="955"/>
                  </a:cubicBezTo>
                  <a:cubicBezTo>
                    <a:pt x="762" y="954"/>
                    <a:pt x="762" y="953"/>
                    <a:pt x="760" y="953"/>
                  </a:cubicBezTo>
                  <a:cubicBezTo>
                    <a:pt x="756" y="953"/>
                    <a:pt x="744" y="958"/>
                    <a:pt x="702" y="980"/>
                  </a:cubicBezTo>
                  <a:cubicBezTo>
                    <a:pt x="705" y="977"/>
                    <a:pt x="705" y="973"/>
                    <a:pt x="705" y="973"/>
                  </a:cubicBezTo>
                  <a:cubicBezTo>
                    <a:pt x="724" y="958"/>
                    <a:pt x="743" y="948"/>
                    <a:pt x="765" y="939"/>
                  </a:cubicBezTo>
                  <a:lnTo>
                    <a:pt x="821" y="898"/>
                  </a:lnTo>
                  <a:cubicBezTo>
                    <a:pt x="822" y="896"/>
                    <a:pt x="823" y="893"/>
                    <a:pt x="820" y="893"/>
                  </a:cubicBezTo>
                  <a:cubicBezTo>
                    <a:pt x="815" y="893"/>
                    <a:pt x="801" y="899"/>
                    <a:pt x="765" y="920"/>
                  </a:cubicBezTo>
                  <a:cubicBezTo>
                    <a:pt x="707" y="956"/>
                    <a:pt x="678" y="974"/>
                    <a:pt x="678" y="974"/>
                  </a:cubicBezTo>
                  <a:cubicBezTo>
                    <a:pt x="677" y="974"/>
                    <a:pt x="706" y="955"/>
                    <a:pt x="765" y="917"/>
                  </a:cubicBezTo>
                  <a:cubicBezTo>
                    <a:pt x="808" y="889"/>
                    <a:pt x="852" y="860"/>
                    <a:pt x="849" y="860"/>
                  </a:cubicBezTo>
                  <a:cubicBezTo>
                    <a:pt x="847" y="860"/>
                    <a:pt x="840" y="864"/>
                    <a:pt x="824" y="873"/>
                  </a:cubicBezTo>
                  <a:cubicBezTo>
                    <a:pt x="778" y="901"/>
                    <a:pt x="760" y="911"/>
                    <a:pt x="758" y="911"/>
                  </a:cubicBezTo>
                  <a:cubicBezTo>
                    <a:pt x="756" y="911"/>
                    <a:pt x="792" y="888"/>
                    <a:pt x="827" y="867"/>
                  </a:cubicBezTo>
                  <a:cubicBezTo>
                    <a:pt x="888" y="829"/>
                    <a:pt x="917" y="811"/>
                    <a:pt x="914" y="811"/>
                  </a:cubicBezTo>
                  <a:cubicBezTo>
                    <a:pt x="911" y="811"/>
                    <a:pt x="883" y="826"/>
                    <a:pt x="827" y="854"/>
                  </a:cubicBezTo>
                  <a:cubicBezTo>
                    <a:pt x="827" y="853"/>
                    <a:pt x="826" y="853"/>
                    <a:pt x="825" y="853"/>
                  </a:cubicBezTo>
                  <a:cubicBezTo>
                    <a:pt x="817" y="853"/>
                    <a:pt x="792" y="861"/>
                    <a:pt x="780" y="861"/>
                  </a:cubicBezTo>
                  <a:cubicBezTo>
                    <a:pt x="776" y="861"/>
                    <a:pt x="773" y="860"/>
                    <a:pt x="774" y="857"/>
                  </a:cubicBezTo>
                  <a:cubicBezTo>
                    <a:pt x="774" y="842"/>
                    <a:pt x="774" y="836"/>
                    <a:pt x="827" y="802"/>
                  </a:cubicBezTo>
                  <a:lnTo>
                    <a:pt x="827" y="802"/>
                  </a:lnTo>
                  <a:cubicBezTo>
                    <a:pt x="798" y="818"/>
                    <a:pt x="786" y="824"/>
                    <a:pt x="781" y="824"/>
                  </a:cubicBezTo>
                  <a:cubicBezTo>
                    <a:pt x="777" y="824"/>
                    <a:pt x="777" y="821"/>
                    <a:pt x="777" y="817"/>
                  </a:cubicBezTo>
                  <a:cubicBezTo>
                    <a:pt x="800" y="800"/>
                    <a:pt x="806" y="794"/>
                    <a:pt x="801" y="794"/>
                  </a:cubicBezTo>
                  <a:cubicBezTo>
                    <a:pt x="794" y="794"/>
                    <a:pt x="758" y="812"/>
                    <a:pt x="721" y="829"/>
                  </a:cubicBezTo>
                  <a:lnTo>
                    <a:pt x="721" y="836"/>
                  </a:lnTo>
                  <a:cubicBezTo>
                    <a:pt x="656" y="871"/>
                    <a:pt x="626" y="887"/>
                    <a:pt x="623" y="887"/>
                  </a:cubicBezTo>
                  <a:cubicBezTo>
                    <a:pt x="619" y="887"/>
                    <a:pt x="634" y="876"/>
                    <a:pt x="661" y="857"/>
                  </a:cubicBezTo>
                  <a:cubicBezTo>
                    <a:pt x="702" y="832"/>
                    <a:pt x="740" y="807"/>
                    <a:pt x="780" y="789"/>
                  </a:cubicBezTo>
                  <a:cubicBezTo>
                    <a:pt x="821" y="767"/>
                    <a:pt x="862" y="745"/>
                    <a:pt x="899" y="716"/>
                  </a:cubicBezTo>
                  <a:cubicBezTo>
                    <a:pt x="899" y="716"/>
                    <a:pt x="900" y="715"/>
                    <a:pt x="899" y="715"/>
                  </a:cubicBezTo>
                  <a:cubicBezTo>
                    <a:pt x="896" y="715"/>
                    <a:pt x="885" y="720"/>
                    <a:pt x="843" y="745"/>
                  </a:cubicBezTo>
                  <a:cubicBezTo>
                    <a:pt x="798" y="768"/>
                    <a:pt x="787" y="774"/>
                    <a:pt x="784" y="774"/>
                  </a:cubicBezTo>
                  <a:cubicBezTo>
                    <a:pt x="783" y="774"/>
                    <a:pt x="783" y="774"/>
                    <a:pt x="783" y="773"/>
                  </a:cubicBezTo>
                  <a:cubicBezTo>
                    <a:pt x="783" y="772"/>
                    <a:pt x="783" y="771"/>
                    <a:pt x="782" y="771"/>
                  </a:cubicBezTo>
                  <a:cubicBezTo>
                    <a:pt x="778" y="771"/>
                    <a:pt x="765" y="775"/>
                    <a:pt x="724" y="795"/>
                  </a:cubicBezTo>
                  <a:cubicBezTo>
                    <a:pt x="686" y="815"/>
                    <a:pt x="673" y="821"/>
                    <a:pt x="669" y="821"/>
                  </a:cubicBezTo>
                  <a:cubicBezTo>
                    <a:pt x="667" y="821"/>
                    <a:pt x="668" y="819"/>
                    <a:pt x="668" y="817"/>
                  </a:cubicBezTo>
                  <a:cubicBezTo>
                    <a:pt x="727" y="782"/>
                    <a:pt x="727" y="776"/>
                    <a:pt x="727" y="776"/>
                  </a:cubicBezTo>
                  <a:lnTo>
                    <a:pt x="787" y="745"/>
                  </a:lnTo>
                  <a:lnTo>
                    <a:pt x="906" y="682"/>
                  </a:lnTo>
                  <a:lnTo>
                    <a:pt x="906" y="682"/>
                  </a:lnTo>
                  <a:cubicBezTo>
                    <a:pt x="884" y="688"/>
                    <a:pt x="865" y="698"/>
                    <a:pt x="846" y="707"/>
                  </a:cubicBezTo>
                  <a:cubicBezTo>
                    <a:pt x="837" y="712"/>
                    <a:pt x="830" y="714"/>
                    <a:pt x="824" y="714"/>
                  </a:cubicBezTo>
                  <a:cubicBezTo>
                    <a:pt x="790" y="714"/>
                    <a:pt x="799" y="649"/>
                    <a:pt x="799" y="641"/>
                  </a:cubicBezTo>
                  <a:cubicBezTo>
                    <a:pt x="835" y="621"/>
                    <a:pt x="850" y="609"/>
                    <a:pt x="844" y="609"/>
                  </a:cubicBezTo>
                  <a:cubicBezTo>
                    <a:pt x="840" y="609"/>
                    <a:pt x="826" y="614"/>
                    <a:pt x="802" y="626"/>
                  </a:cubicBezTo>
                  <a:cubicBezTo>
                    <a:pt x="781" y="636"/>
                    <a:pt x="767" y="640"/>
                    <a:pt x="758" y="640"/>
                  </a:cubicBezTo>
                  <a:cubicBezTo>
                    <a:pt x="743" y="640"/>
                    <a:pt x="744" y="627"/>
                    <a:pt x="746" y="613"/>
                  </a:cubicBezTo>
                  <a:cubicBezTo>
                    <a:pt x="748" y="596"/>
                    <a:pt x="750" y="581"/>
                    <a:pt x="732" y="581"/>
                  </a:cubicBezTo>
                  <a:cubicBezTo>
                    <a:pt x="723" y="581"/>
                    <a:pt x="711" y="584"/>
                    <a:pt x="693" y="591"/>
                  </a:cubicBezTo>
                  <a:cubicBezTo>
                    <a:pt x="693" y="591"/>
                    <a:pt x="693" y="588"/>
                    <a:pt x="696" y="582"/>
                  </a:cubicBezTo>
                  <a:cubicBezTo>
                    <a:pt x="696" y="579"/>
                    <a:pt x="692" y="579"/>
                    <a:pt x="687" y="579"/>
                  </a:cubicBezTo>
                  <a:cubicBezTo>
                    <a:pt x="673" y="579"/>
                    <a:pt x="644" y="585"/>
                    <a:pt x="638" y="585"/>
                  </a:cubicBezTo>
                  <a:cubicBezTo>
                    <a:pt x="637" y="585"/>
                    <a:pt x="636" y="585"/>
                    <a:pt x="636" y="585"/>
                  </a:cubicBezTo>
                  <a:cubicBezTo>
                    <a:pt x="612" y="592"/>
                    <a:pt x="598" y="595"/>
                    <a:pt x="595" y="595"/>
                  </a:cubicBezTo>
                  <a:cubicBezTo>
                    <a:pt x="590" y="595"/>
                    <a:pt x="604" y="589"/>
                    <a:pt x="636" y="579"/>
                  </a:cubicBezTo>
                  <a:cubicBezTo>
                    <a:pt x="677" y="566"/>
                    <a:pt x="718" y="550"/>
                    <a:pt x="755" y="532"/>
                  </a:cubicBezTo>
                  <a:cubicBezTo>
                    <a:pt x="756" y="531"/>
                    <a:pt x="755" y="530"/>
                    <a:pt x="754" y="530"/>
                  </a:cubicBezTo>
                  <a:cubicBezTo>
                    <a:pt x="744" y="530"/>
                    <a:pt x="692" y="550"/>
                    <a:pt x="639" y="569"/>
                  </a:cubicBezTo>
                  <a:cubicBezTo>
                    <a:pt x="595" y="583"/>
                    <a:pt x="583" y="585"/>
                    <a:pt x="581" y="585"/>
                  </a:cubicBezTo>
                  <a:cubicBezTo>
                    <a:pt x="580" y="585"/>
                    <a:pt x="580" y="585"/>
                    <a:pt x="580" y="585"/>
                  </a:cubicBezTo>
                  <a:cubicBezTo>
                    <a:pt x="580" y="582"/>
                    <a:pt x="580" y="582"/>
                    <a:pt x="639" y="560"/>
                  </a:cubicBezTo>
                  <a:lnTo>
                    <a:pt x="758" y="519"/>
                  </a:lnTo>
                  <a:lnTo>
                    <a:pt x="758" y="516"/>
                  </a:lnTo>
                  <a:cubicBezTo>
                    <a:pt x="714" y="530"/>
                    <a:pt x="703" y="532"/>
                    <a:pt x="700" y="532"/>
                  </a:cubicBezTo>
                  <a:cubicBezTo>
                    <a:pt x="699" y="532"/>
                    <a:pt x="699" y="532"/>
                    <a:pt x="699" y="532"/>
                  </a:cubicBezTo>
                  <a:cubicBezTo>
                    <a:pt x="699" y="528"/>
                    <a:pt x="699" y="528"/>
                    <a:pt x="818" y="488"/>
                  </a:cubicBezTo>
                  <a:cubicBezTo>
                    <a:pt x="881" y="466"/>
                    <a:pt x="911" y="455"/>
                    <a:pt x="907" y="455"/>
                  </a:cubicBezTo>
                  <a:cubicBezTo>
                    <a:pt x="904" y="455"/>
                    <a:pt x="874" y="464"/>
                    <a:pt x="818" y="481"/>
                  </a:cubicBezTo>
                  <a:lnTo>
                    <a:pt x="762" y="494"/>
                  </a:lnTo>
                  <a:cubicBezTo>
                    <a:pt x="807" y="477"/>
                    <a:pt x="818" y="472"/>
                    <a:pt x="811" y="472"/>
                  </a:cubicBezTo>
                  <a:cubicBezTo>
                    <a:pt x="799" y="472"/>
                    <a:pt x="739" y="487"/>
                    <a:pt x="702" y="497"/>
                  </a:cubicBezTo>
                  <a:cubicBezTo>
                    <a:pt x="767" y="475"/>
                    <a:pt x="796" y="464"/>
                    <a:pt x="791" y="464"/>
                  </a:cubicBezTo>
                  <a:cubicBezTo>
                    <a:pt x="787" y="464"/>
                    <a:pt x="758" y="472"/>
                    <a:pt x="705" y="488"/>
                  </a:cubicBezTo>
                  <a:cubicBezTo>
                    <a:pt x="680" y="496"/>
                    <a:pt x="665" y="500"/>
                    <a:pt x="661" y="500"/>
                  </a:cubicBezTo>
                  <a:cubicBezTo>
                    <a:pt x="657" y="500"/>
                    <a:pt x="671" y="493"/>
                    <a:pt x="705" y="478"/>
                  </a:cubicBezTo>
                  <a:cubicBezTo>
                    <a:pt x="765" y="456"/>
                    <a:pt x="765" y="453"/>
                    <a:pt x="768" y="447"/>
                  </a:cubicBezTo>
                  <a:lnTo>
                    <a:pt x="768" y="447"/>
                  </a:lnTo>
                  <a:cubicBezTo>
                    <a:pt x="756" y="450"/>
                    <a:pt x="747" y="451"/>
                    <a:pt x="739" y="451"/>
                  </a:cubicBezTo>
                  <a:cubicBezTo>
                    <a:pt x="710" y="451"/>
                    <a:pt x="712" y="429"/>
                    <a:pt x="715" y="406"/>
                  </a:cubicBezTo>
                  <a:cubicBezTo>
                    <a:pt x="717" y="379"/>
                    <a:pt x="719" y="362"/>
                    <a:pt x="691" y="362"/>
                  </a:cubicBezTo>
                  <a:cubicBezTo>
                    <a:pt x="684" y="362"/>
                    <a:pt x="674" y="363"/>
                    <a:pt x="661" y="365"/>
                  </a:cubicBezTo>
                  <a:cubicBezTo>
                    <a:pt x="661" y="362"/>
                    <a:pt x="661" y="362"/>
                    <a:pt x="721" y="344"/>
                  </a:cubicBezTo>
                  <a:cubicBezTo>
                    <a:pt x="749" y="338"/>
                    <a:pt x="764" y="334"/>
                    <a:pt x="759" y="334"/>
                  </a:cubicBezTo>
                  <a:cubicBezTo>
                    <a:pt x="754" y="334"/>
                    <a:pt x="725" y="338"/>
                    <a:pt x="664" y="350"/>
                  </a:cubicBezTo>
                  <a:cubicBezTo>
                    <a:pt x="631" y="355"/>
                    <a:pt x="597" y="361"/>
                    <a:pt x="596" y="361"/>
                  </a:cubicBezTo>
                  <a:cubicBezTo>
                    <a:pt x="594" y="361"/>
                    <a:pt x="612" y="358"/>
                    <a:pt x="664" y="347"/>
                  </a:cubicBezTo>
                  <a:cubicBezTo>
                    <a:pt x="724" y="334"/>
                    <a:pt x="724" y="325"/>
                    <a:pt x="727" y="312"/>
                  </a:cubicBezTo>
                  <a:cubicBezTo>
                    <a:pt x="727" y="303"/>
                    <a:pt x="729" y="293"/>
                    <a:pt x="704" y="293"/>
                  </a:cubicBezTo>
                  <a:cubicBezTo>
                    <a:pt x="696" y="293"/>
                    <a:pt x="685" y="294"/>
                    <a:pt x="671" y="296"/>
                  </a:cubicBezTo>
                  <a:cubicBezTo>
                    <a:pt x="646" y="298"/>
                    <a:pt x="632" y="299"/>
                    <a:pt x="627" y="299"/>
                  </a:cubicBezTo>
                  <a:cubicBezTo>
                    <a:pt x="621" y="299"/>
                    <a:pt x="636" y="297"/>
                    <a:pt x="671" y="293"/>
                  </a:cubicBezTo>
                  <a:cubicBezTo>
                    <a:pt x="771" y="277"/>
                    <a:pt x="831" y="254"/>
                    <a:pt x="771" y="254"/>
                  </a:cubicBezTo>
                  <a:cubicBezTo>
                    <a:pt x="762" y="254"/>
                    <a:pt x="749" y="254"/>
                    <a:pt x="733" y="256"/>
                  </a:cubicBezTo>
                  <a:cubicBezTo>
                    <a:pt x="733" y="253"/>
                    <a:pt x="733" y="249"/>
                    <a:pt x="793" y="240"/>
                  </a:cubicBezTo>
                  <a:cubicBezTo>
                    <a:pt x="793" y="237"/>
                    <a:pt x="793" y="234"/>
                    <a:pt x="736" y="231"/>
                  </a:cubicBezTo>
                  <a:cubicBezTo>
                    <a:pt x="736" y="228"/>
                    <a:pt x="736" y="215"/>
                    <a:pt x="740" y="209"/>
                  </a:cubicBezTo>
                  <a:cubicBezTo>
                    <a:pt x="740" y="199"/>
                    <a:pt x="680" y="199"/>
                    <a:pt x="680" y="199"/>
                  </a:cubicBezTo>
                  <a:cubicBezTo>
                    <a:pt x="682" y="197"/>
                    <a:pt x="683" y="195"/>
                    <a:pt x="683" y="195"/>
                  </a:cubicBezTo>
                  <a:cubicBezTo>
                    <a:pt x="683" y="195"/>
                    <a:pt x="683" y="195"/>
                    <a:pt x="683" y="196"/>
                  </a:cubicBezTo>
                  <a:cubicBezTo>
                    <a:pt x="740" y="190"/>
                    <a:pt x="743" y="171"/>
                    <a:pt x="746" y="146"/>
                  </a:cubicBezTo>
                  <a:cubicBezTo>
                    <a:pt x="749" y="124"/>
                    <a:pt x="752" y="102"/>
                    <a:pt x="812" y="93"/>
                  </a:cubicBezTo>
                  <a:cubicBezTo>
                    <a:pt x="812" y="93"/>
                    <a:pt x="812" y="91"/>
                    <a:pt x="794" y="91"/>
                  </a:cubicBezTo>
                  <a:cubicBezTo>
                    <a:pt x="785" y="91"/>
                    <a:pt x="772" y="92"/>
                    <a:pt x="752" y="93"/>
                  </a:cubicBezTo>
                  <a:cubicBezTo>
                    <a:pt x="731" y="93"/>
                    <a:pt x="713" y="94"/>
                    <a:pt x="700" y="94"/>
                  </a:cubicBezTo>
                  <a:cubicBezTo>
                    <a:pt x="638" y="94"/>
                    <a:pt x="647" y="89"/>
                    <a:pt x="696" y="83"/>
                  </a:cubicBezTo>
                  <a:cubicBezTo>
                    <a:pt x="815" y="74"/>
                    <a:pt x="815" y="61"/>
                    <a:pt x="699" y="61"/>
                  </a:cubicBezTo>
                  <a:lnTo>
                    <a:pt x="758" y="61"/>
                  </a:lnTo>
                  <a:cubicBezTo>
                    <a:pt x="874" y="52"/>
                    <a:pt x="818" y="46"/>
                    <a:pt x="699" y="46"/>
                  </a:cubicBezTo>
                  <a:cubicBezTo>
                    <a:pt x="758" y="40"/>
                    <a:pt x="818" y="33"/>
                    <a:pt x="762" y="33"/>
                  </a:cubicBezTo>
                  <a:cubicBezTo>
                    <a:pt x="762" y="30"/>
                    <a:pt x="762" y="30"/>
                    <a:pt x="881" y="27"/>
                  </a:cubicBezTo>
                  <a:cubicBezTo>
                    <a:pt x="918" y="27"/>
                    <a:pt x="959" y="27"/>
                    <a:pt x="997" y="21"/>
                  </a:cubicBezTo>
                  <a:cubicBezTo>
                    <a:pt x="978" y="19"/>
                    <a:pt x="958" y="18"/>
                    <a:pt x="939" y="18"/>
                  </a:cubicBezTo>
                  <a:cubicBezTo>
                    <a:pt x="919" y="18"/>
                    <a:pt x="899" y="19"/>
                    <a:pt x="881" y="21"/>
                  </a:cubicBezTo>
                  <a:cubicBezTo>
                    <a:pt x="881" y="21"/>
                    <a:pt x="881" y="18"/>
                    <a:pt x="881" y="14"/>
                  </a:cubicBezTo>
                  <a:cubicBezTo>
                    <a:pt x="881" y="14"/>
                    <a:pt x="881" y="11"/>
                    <a:pt x="821" y="11"/>
                  </a:cubicBezTo>
                  <a:cubicBezTo>
                    <a:pt x="765" y="11"/>
                    <a:pt x="765" y="8"/>
                    <a:pt x="765" y="5"/>
                  </a:cubicBezTo>
                  <a:cubicBezTo>
                    <a:pt x="804" y="5"/>
                    <a:pt x="791" y="4"/>
                    <a:pt x="760" y="4"/>
                  </a:cubicBezTo>
                  <a:cubicBezTo>
                    <a:pt x="745" y="4"/>
                    <a:pt x="725" y="4"/>
                    <a:pt x="705" y="5"/>
                  </a:cubicBezTo>
                  <a:cubicBezTo>
                    <a:pt x="693" y="6"/>
                    <a:pt x="682" y="6"/>
                    <a:pt x="670" y="6"/>
                  </a:cubicBezTo>
                  <a:cubicBezTo>
                    <a:pt x="642" y="6"/>
                    <a:pt x="615" y="4"/>
                    <a:pt x="586" y="2"/>
                  </a:cubicBezTo>
                  <a:lnTo>
                    <a:pt x="470" y="2"/>
                  </a:lnTo>
                  <a:cubicBezTo>
                    <a:pt x="450" y="1"/>
                    <a:pt x="430" y="1"/>
                    <a:pt x="410" y="1"/>
                  </a:cubicBezTo>
                  <a:close/>
                  <a:moveTo>
                    <a:pt x="928" y="2318"/>
                  </a:moveTo>
                  <a:cubicBezTo>
                    <a:pt x="893" y="2377"/>
                    <a:pt x="893" y="2377"/>
                    <a:pt x="899" y="2377"/>
                  </a:cubicBezTo>
                  <a:cubicBezTo>
                    <a:pt x="901" y="2378"/>
                    <a:pt x="903" y="2378"/>
                    <a:pt x="904" y="2378"/>
                  </a:cubicBezTo>
                  <a:cubicBezTo>
                    <a:pt x="910" y="2378"/>
                    <a:pt x="914" y="2369"/>
                    <a:pt x="937" y="2321"/>
                  </a:cubicBezTo>
                  <a:lnTo>
                    <a:pt x="928" y="23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53"/>
            <p:cNvSpPr/>
            <p:nvPr/>
          </p:nvSpPr>
          <p:spPr>
            <a:xfrm>
              <a:off x="3300235" y="3213927"/>
              <a:ext cx="45092" cy="58542"/>
            </a:xfrm>
            <a:custGeom>
              <a:avLst/>
              <a:gdLst/>
              <a:ahLst/>
              <a:cxnLst/>
              <a:rect l="l" t="t" r="r" b="b"/>
              <a:pathLst>
                <a:path w="2129" h="2764" extrusionOk="0">
                  <a:moveTo>
                    <a:pt x="418" y="19"/>
                  </a:moveTo>
                  <a:cubicBezTo>
                    <a:pt x="448" y="19"/>
                    <a:pt x="506" y="22"/>
                    <a:pt x="564" y="26"/>
                  </a:cubicBezTo>
                  <a:cubicBezTo>
                    <a:pt x="684" y="30"/>
                    <a:pt x="684" y="30"/>
                    <a:pt x="564" y="30"/>
                  </a:cubicBezTo>
                  <a:cubicBezTo>
                    <a:pt x="527" y="30"/>
                    <a:pt x="486" y="30"/>
                    <a:pt x="448" y="26"/>
                  </a:cubicBezTo>
                  <a:cubicBezTo>
                    <a:pt x="389" y="22"/>
                    <a:pt x="389" y="19"/>
                    <a:pt x="418" y="19"/>
                  </a:cubicBezTo>
                  <a:close/>
                  <a:moveTo>
                    <a:pt x="536" y="476"/>
                  </a:moveTo>
                  <a:cubicBezTo>
                    <a:pt x="564" y="476"/>
                    <a:pt x="593" y="479"/>
                    <a:pt x="621" y="484"/>
                  </a:cubicBezTo>
                  <a:cubicBezTo>
                    <a:pt x="596" y="485"/>
                    <a:pt x="572" y="486"/>
                    <a:pt x="547" y="486"/>
                  </a:cubicBezTo>
                  <a:cubicBezTo>
                    <a:pt x="512" y="486"/>
                    <a:pt x="478" y="484"/>
                    <a:pt x="445" y="481"/>
                  </a:cubicBezTo>
                  <a:cubicBezTo>
                    <a:pt x="445" y="478"/>
                    <a:pt x="445" y="478"/>
                    <a:pt x="505" y="478"/>
                  </a:cubicBezTo>
                  <a:cubicBezTo>
                    <a:pt x="515" y="477"/>
                    <a:pt x="525" y="476"/>
                    <a:pt x="536" y="476"/>
                  </a:cubicBezTo>
                  <a:close/>
                  <a:moveTo>
                    <a:pt x="665" y="587"/>
                  </a:moveTo>
                  <a:cubicBezTo>
                    <a:pt x="665" y="587"/>
                    <a:pt x="724" y="587"/>
                    <a:pt x="784" y="590"/>
                  </a:cubicBezTo>
                  <a:cubicBezTo>
                    <a:pt x="784" y="590"/>
                    <a:pt x="843" y="594"/>
                    <a:pt x="784" y="594"/>
                  </a:cubicBezTo>
                  <a:lnTo>
                    <a:pt x="724" y="594"/>
                  </a:lnTo>
                  <a:cubicBezTo>
                    <a:pt x="665" y="590"/>
                    <a:pt x="608" y="587"/>
                    <a:pt x="665" y="587"/>
                  </a:cubicBezTo>
                  <a:close/>
                  <a:moveTo>
                    <a:pt x="709" y="716"/>
                  </a:moveTo>
                  <a:cubicBezTo>
                    <a:pt x="727" y="716"/>
                    <a:pt x="746" y="719"/>
                    <a:pt x="765" y="722"/>
                  </a:cubicBezTo>
                  <a:cubicBezTo>
                    <a:pt x="765" y="722"/>
                    <a:pt x="739" y="724"/>
                    <a:pt x="704" y="724"/>
                  </a:cubicBezTo>
                  <a:cubicBezTo>
                    <a:pt x="687" y="724"/>
                    <a:pt x="668" y="723"/>
                    <a:pt x="649" y="722"/>
                  </a:cubicBezTo>
                  <a:cubicBezTo>
                    <a:pt x="668" y="719"/>
                    <a:pt x="687" y="716"/>
                    <a:pt x="709" y="716"/>
                  </a:cubicBezTo>
                  <a:close/>
                  <a:moveTo>
                    <a:pt x="821" y="750"/>
                  </a:moveTo>
                  <a:lnTo>
                    <a:pt x="821" y="753"/>
                  </a:lnTo>
                  <a:lnTo>
                    <a:pt x="762" y="757"/>
                  </a:lnTo>
                  <a:lnTo>
                    <a:pt x="762" y="753"/>
                  </a:lnTo>
                  <a:cubicBezTo>
                    <a:pt x="762" y="750"/>
                    <a:pt x="762" y="750"/>
                    <a:pt x="821" y="750"/>
                  </a:cubicBezTo>
                  <a:close/>
                  <a:moveTo>
                    <a:pt x="855" y="761"/>
                  </a:moveTo>
                  <a:cubicBezTo>
                    <a:pt x="848" y="761"/>
                    <a:pt x="848" y="761"/>
                    <a:pt x="878" y="763"/>
                  </a:cubicBezTo>
                  <a:cubicBezTo>
                    <a:pt x="878" y="761"/>
                    <a:pt x="863" y="761"/>
                    <a:pt x="855" y="761"/>
                  </a:cubicBezTo>
                  <a:close/>
                  <a:moveTo>
                    <a:pt x="818" y="782"/>
                  </a:moveTo>
                  <a:lnTo>
                    <a:pt x="815" y="785"/>
                  </a:lnTo>
                  <a:lnTo>
                    <a:pt x="756" y="788"/>
                  </a:lnTo>
                  <a:lnTo>
                    <a:pt x="759" y="785"/>
                  </a:lnTo>
                  <a:cubicBezTo>
                    <a:pt x="759" y="782"/>
                    <a:pt x="759" y="782"/>
                    <a:pt x="818" y="782"/>
                  </a:cubicBezTo>
                  <a:close/>
                  <a:moveTo>
                    <a:pt x="1088" y="793"/>
                  </a:moveTo>
                  <a:cubicBezTo>
                    <a:pt x="1084" y="793"/>
                    <a:pt x="1074" y="793"/>
                    <a:pt x="1059" y="794"/>
                  </a:cubicBezTo>
                  <a:lnTo>
                    <a:pt x="1059" y="794"/>
                  </a:lnTo>
                  <a:cubicBezTo>
                    <a:pt x="1085" y="793"/>
                    <a:pt x="1093" y="793"/>
                    <a:pt x="1088" y="793"/>
                  </a:cubicBezTo>
                  <a:close/>
                  <a:moveTo>
                    <a:pt x="756" y="804"/>
                  </a:moveTo>
                  <a:cubicBezTo>
                    <a:pt x="815" y="804"/>
                    <a:pt x="815" y="804"/>
                    <a:pt x="812" y="810"/>
                  </a:cubicBezTo>
                  <a:cubicBezTo>
                    <a:pt x="812" y="814"/>
                    <a:pt x="812" y="815"/>
                    <a:pt x="800" y="815"/>
                  </a:cubicBezTo>
                  <a:cubicBezTo>
                    <a:pt x="792" y="815"/>
                    <a:pt x="777" y="814"/>
                    <a:pt x="752" y="813"/>
                  </a:cubicBezTo>
                  <a:cubicBezTo>
                    <a:pt x="696" y="810"/>
                    <a:pt x="696" y="804"/>
                    <a:pt x="756" y="804"/>
                  </a:cubicBezTo>
                  <a:close/>
                  <a:moveTo>
                    <a:pt x="372" y="830"/>
                  </a:moveTo>
                  <a:cubicBezTo>
                    <a:pt x="400" y="830"/>
                    <a:pt x="428" y="833"/>
                    <a:pt x="455" y="835"/>
                  </a:cubicBezTo>
                  <a:lnTo>
                    <a:pt x="395" y="838"/>
                  </a:lnTo>
                  <a:lnTo>
                    <a:pt x="336" y="835"/>
                  </a:lnTo>
                  <a:lnTo>
                    <a:pt x="339" y="832"/>
                  </a:lnTo>
                  <a:cubicBezTo>
                    <a:pt x="350" y="831"/>
                    <a:pt x="361" y="830"/>
                    <a:pt x="372" y="830"/>
                  </a:cubicBezTo>
                  <a:close/>
                  <a:moveTo>
                    <a:pt x="452" y="869"/>
                  </a:moveTo>
                  <a:cubicBezTo>
                    <a:pt x="470" y="869"/>
                    <a:pt x="489" y="869"/>
                    <a:pt x="508" y="873"/>
                  </a:cubicBezTo>
                  <a:lnTo>
                    <a:pt x="448" y="876"/>
                  </a:lnTo>
                  <a:cubicBezTo>
                    <a:pt x="389" y="876"/>
                    <a:pt x="392" y="873"/>
                    <a:pt x="392" y="873"/>
                  </a:cubicBezTo>
                  <a:cubicBezTo>
                    <a:pt x="392" y="869"/>
                    <a:pt x="392" y="869"/>
                    <a:pt x="452" y="869"/>
                  </a:cubicBezTo>
                  <a:close/>
                  <a:moveTo>
                    <a:pt x="709" y="1142"/>
                  </a:moveTo>
                  <a:cubicBezTo>
                    <a:pt x="749" y="1142"/>
                    <a:pt x="787" y="1142"/>
                    <a:pt x="828" y="1145"/>
                  </a:cubicBezTo>
                  <a:lnTo>
                    <a:pt x="825" y="1148"/>
                  </a:lnTo>
                  <a:cubicBezTo>
                    <a:pt x="768" y="1148"/>
                    <a:pt x="709" y="1145"/>
                    <a:pt x="709" y="1145"/>
                  </a:cubicBezTo>
                  <a:lnTo>
                    <a:pt x="709" y="1142"/>
                  </a:lnTo>
                  <a:close/>
                  <a:moveTo>
                    <a:pt x="809" y="1274"/>
                  </a:moveTo>
                  <a:cubicBezTo>
                    <a:pt x="868" y="1274"/>
                    <a:pt x="868" y="1280"/>
                    <a:pt x="868" y="1283"/>
                  </a:cubicBezTo>
                  <a:cubicBezTo>
                    <a:pt x="852" y="1284"/>
                    <a:pt x="835" y="1285"/>
                    <a:pt x="818" y="1285"/>
                  </a:cubicBezTo>
                  <a:cubicBezTo>
                    <a:pt x="794" y="1285"/>
                    <a:pt x="771" y="1284"/>
                    <a:pt x="749" y="1280"/>
                  </a:cubicBezTo>
                  <a:cubicBezTo>
                    <a:pt x="749" y="1274"/>
                    <a:pt x="749" y="1274"/>
                    <a:pt x="809" y="1274"/>
                  </a:cubicBezTo>
                  <a:close/>
                  <a:moveTo>
                    <a:pt x="718" y="1502"/>
                  </a:moveTo>
                  <a:cubicBezTo>
                    <a:pt x="759" y="1502"/>
                    <a:pt x="796" y="1502"/>
                    <a:pt x="837" y="1509"/>
                  </a:cubicBezTo>
                  <a:lnTo>
                    <a:pt x="778" y="1512"/>
                  </a:lnTo>
                  <a:lnTo>
                    <a:pt x="718" y="1506"/>
                  </a:lnTo>
                  <a:lnTo>
                    <a:pt x="718" y="1502"/>
                  </a:lnTo>
                  <a:close/>
                  <a:moveTo>
                    <a:pt x="393" y="1545"/>
                  </a:moveTo>
                  <a:cubicBezTo>
                    <a:pt x="421" y="1545"/>
                    <a:pt x="448" y="1547"/>
                    <a:pt x="477" y="1549"/>
                  </a:cubicBezTo>
                  <a:lnTo>
                    <a:pt x="477" y="1553"/>
                  </a:lnTo>
                  <a:cubicBezTo>
                    <a:pt x="417" y="1553"/>
                    <a:pt x="358" y="1549"/>
                    <a:pt x="358" y="1549"/>
                  </a:cubicBezTo>
                  <a:lnTo>
                    <a:pt x="358" y="1546"/>
                  </a:lnTo>
                  <a:cubicBezTo>
                    <a:pt x="370" y="1545"/>
                    <a:pt x="381" y="1545"/>
                    <a:pt x="393" y="1545"/>
                  </a:cubicBezTo>
                  <a:close/>
                  <a:moveTo>
                    <a:pt x="825" y="1603"/>
                  </a:moveTo>
                  <a:cubicBezTo>
                    <a:pt x="884" y="1603"/>
                    <a:pt x="940" y="1606"/>
                    <a:pt x="940" y="1606"/>
                  </a:cubicBezTo>
                  <a:cubicBezTo>
                    <a:pt x="940" y="1606"/>
                    <a:pt x="936" y="1607"/>
                    <a:pt x="928" y="1607"/>
                  </a:cubicBezTo>
                  <a:cubicBezTo>
                    <a:pt x="900" y="1607"/>
                    <a:pt x="830" y="1604"/>
                    <a:pt x="782" y="1603"/>
                  </a:cubicBezTo>
                  <a:lnTo>
                    <a:pt x="782" y="1603"/>
                  </a:lnTo>
                  <a:cubicBezTo>
                    <a:pt x="790" y="1603"/>
                    <a:pt x="804" y="1603"/>
                    <a:pt x="825" y="1603"/>
                  </a:cubicBezTo>
                  <a:close/>
                  <a:moveTo>
                    <a:pt x="812" y="1678"/>
                  </a:moveTo>
                  <a:cubicBezTo>
                    <a:pt x="853" y="1678"/>
                    <a:pt x="890" y="1678"/>
                    <a:pt x="931" y="1684"/>
                  </a:cubicBezTo>
                  <a:lnTo>
                    <a:pt x="872" y="1687"/>
                  </a:lnTo>
                  <a:lnTo>
                    <a:pt x="812" y="1684"/>
                  </a:lnTo>
                  <a:lnTo>
                    <a:pt x="812" y="1678"/>
                  </a:lnTo>
                  <a:close/>
                  <a:moveTo>
                    <a:pt x="700" y="1890"/>
                  </a:moveTo>
                  <a:cubicBezTo>
                    <a:pt x="729" y="1890"/>
                    <a:pt x="757" y="1892"/>
                    <a:pt x="784" y="1894"/>
                  </a:cubicBezTo>
                  <a:lnTo>
                    <a:pt x="724" y="1897"/>
                  </a:lnTo>
                  <a:lnTo>
                    <a:pt x="665" y="1894"/>
                  </a:lnTo>
                  <a:lnTo>
                    <a:pt x="665" y="1891"/>
                  </a:lnTo>
                  <a:cubicBezTo>
                    <a:pt x="677" y="1890"/>
                    <a:pt x="689" y="1890"/>
                    <a:pt x="700" y="1890"/>
                  </a:cubicBezTo>
                  <a:close/>
                  <a:moveTo>
                    <a:pt x="721" y="1913"/>
                  </a:moveTo>
                  <a:cubicBezTo>
                    <a:pt x="781" y="1913"/>
                    <a:pt x="781" y="1913"/>
                    <a:pt x="781" y="1916"/>
                  </a:cubicBezTo>
                  <a:cubicBezTo>
                    <a:pt x="781" y="1916"/>
                    <a:pt x="721" y="1919"/>
                    <a:pt x="662" y="1919"/>
                  </a:cubicBezTo>
                  <a:cubicBezTo>
                    <a:pt x="602" y="1919"/>
                    <a:pt x="602" y="1916"/>
                    <a:pt x="721" y="1913"/>
                  </a:cubicBezTo>
                  <a:close/>
                  <a:moveTo>
                    <a:pt x="834" y="1969"/>
                  </a:moveTo>
                  <a:cubicBezTo>
                    <a:pt x="893" y="1969"/>
                    <a:pt x="834" y="1973"/>
                    <a:pt x="831" y="1976"/>
                  </a:cubicBezTo>
                  <a:cubicBezTo>
                    <a:pt x="806" y="1977"/>
                    <a:pt x="792" y="1978"/>
                    <a:pt x="783" y="1978"/>
                  </a:cubicBezTo>
                  <a:cubicBezTo>
                    <a:pt x="772" y="1978"/>
                    <a:pt x="773" y="1976"/>
                    <a:pt x="774" y="1973"/>
                  </a:cubicBezTo>
                  <a:cubicBezTo>
                    <a:pt x="793" y="1969"/>
                    <a:pt x="812" y="1969"/>
                    <a:pt x="834" y="1969"/>
                  </a:cubicBezTo>
                  <a:close/>
                  <a:moveTo>
                    <a:pt x="2012" y="1988"/>
                  </a:moveTo>
                  <a:cubicBezTo>
                    <a:pt x="1953" y="1988"/>
                    <a:pt x="1953" y="1988"/>
                    <a:pt x="1953" y="1991"/>
                  </a:cubicBezTo>
                  <a:cubicBezTo>
                    <a:pt x="1953" y="1991"/>
                    <a:pt x="2012" y="1994"/>
                    <a:pt x="2072" y="1994"/>
                  </a:cubicBezTo>
                  <a:cubicBezTo>
                    <a:pt x="2128" y="1994"/>
                    <a:pt x="2128" y="1991"/>
                    <a:pt x="2012" y="1988"/>
                  </a:cubicBezTo>
                  <a:close/>
                  <a:moveTo>
                    <a:pt x="63" y="1991"/>
                  </a:moveTo>
                  <a:cubicBezTo>
                    <a:pt x="3" y="1991"/>
                    <a:pt x="3" y="1991"/>
                    <a:pt x="3" y="1994"/>
                  </a:cubicBezTo>
                  <a:cubicBezTo>
                    <a:pt x="2" y="1998"/>
                    <a:pt x="1" y="2000"/>
                    <a:pt x="13" y="2000"/>
                  </a:cubicBezTo>
                  <a:cubicBezTo>
                    <a:pt x="21" y="2000"/>
                    <a:pt x="35" y="1999"/>
                    <a:pt x="60" y="1998"/>
                  </a:cubicBezTo>
                  <a:cubicBezTo>
                    <a:pt x="63" y="1994"/>
                    <a:pt x="63" y="1991"/>
                    <a:pt x="63" y="1991"/>
                  </a:cubicBezTo>
                  <a:close/>
                  <a:moveTo>
                    <a:pt x="825" y="2026"/>
                  </a:moveTo>
                  <a:cubicBezTo>
                    <a:pt x="843" y="2026"/>
                    <a:pt x="865" y="2029"/>
                    <a:pt x="884" y="2029"/>
                  </a:cubicBezTo>
                  <a:cubicBezTo>
                    <a:pt x="865" y="2035"/>
                    <a:pt x="843" y="2035"/>
                    <a:pt x="825" y="2035"/>
                  </a:cubicBezTo>
                  <a:lnTo>
                    <a:pt x="825" y="2038"/>
                  </a:lnTo>
                  <a:cubicBezTo>
                    <a:pt x="765" y="2038"/>
                    <a:pt x="765" y="2032"/>
                    <a:pt x="765" y="2032"/>
                  </a:cubicBezTo>
                  <a:cubicBezTo>
                    <a:pt x="765" y="2029"/>
                    <a:pt x="765" y="2026"/>
                    <a:pt x="825" y="2026"/>
                  </a:cubicBezTo>
                  <a:close/>
                  <a:moveTo>
                    <a:pt x="450" y="2050"/>
                  </a:moveTo>
                  <a:cubicBezTo>
                    <a:pt x="436" y="2050"/>
                    <a:pt x="421" y="2052"/>
                    <a:pt x="408" y="2054"/>
                  </a:cubicBezTo>
                  <a:lnTo>
                    <a:pt x="408" y="2057"/>
                  </a:lnTo>
                  <a:cubicBezTo>
                    <a:pt x="467" y="2057"/>
                    <a:pt x="527" y="2054"/>
                    <a:pt x="527" y="2054"/>
                  </a:cubicBezTo>
                  <a:cubicBezTo>
                    <a:pt x="514" y="2052"/>
                    <a:pt x="499" y="2050"/>
                    <a:pt x="484" y="2050"/>
                  </a:cubicBezTo>
                  <a:cubicBezTo>
                    <a:pt x="479" y="2050"/>
                    <a:pt x="473" y="2050"/>
                    <a:pt x="467" y="2051"/>
                  </a:cubicBezTo>
                  <a:cubicBezTo>
                    <a:pt x="462" y="2050"/>
                    <a:pt x="456" y="2050"/>
                    <a:pt x="450" y="2050"/>
                  </a:cubicBezTo>
                  <a:close/>
                  <a:moveTo>
                    <a:pt x="640" y="2085"/>
                  </a:moveTo>
                  <a:lnTo>
                    <a:pt x="640" y="2088"/>
                  </a:lnTo>
                  <a:lnTo>
                    <a:pt x="580" y="2092"/>
                  </a:lnTo>
                  <a:lnTo>
                    <a:pt x="580" y="2088"/>
                  </a:lnTo>
                  <a:cubicBezTo>
                    <a:pt x="580" y="2085"/>
                    <a:pt x="580" y="2085"/>
                    <a:pt x="640" y="2085"/>
                  </a:cubicBezTo>
                  <a:close/>
                  <a:moveTo>
                    <a:pt x="608" y="2112"/>
                  </a:moveTo>
                  <a:cubicBezTo>
                    <a:pt x="631" y="2112"/>
                    <a:pt x="661" y="2113"/>
                    <a:pt x="696" y="2114"/>
                  </a:cubicBezTo>
                  <a:lnTo>
                    <a:pt x="693" y="2120"/>
                  </a:lnTo>
                  <a:cubicBezTo>
                    <a:pt x="677" y="2121"/>
                    <a:pt x="661" y="2122"/>
                    <a:pt x="645" y="2122"/>
                  </a:cubicBezTo>
                  <a:cubicBezTo>
                    <a:pt x="622" y="2122"/>
                    <a:pt x="599" y="2120"/>
                    <a:pt x="577" y="2117"/>
                  </a:cubicBezTo>
                  <a:cubicBezTo>
                    <a:pt x="535" y="2114"/>
                    <a:pt x="552" y="2112"/>
                    <a:pt x="608" y="2112"/>
                  </a:cubicBezTo>
                  <a:close/>
                  <a:moveTo>
                    <a:pt x="987" y="2142"/>
                  </a:moveTo>
                  <a:cubicBezTo>
                    <a:pt x="987" y="2145"/>
                    <a:pt x="1044" y="2148"/>
                    <a:pt x="987" y="2148"/>
                  </a:cubicBezTo>
                  <a:lnTo>
                    <a:pt x="984" y="2148"/>
                  </a:lnTo>
                  <a:cubicBezTo>
                    <a:pt x="966" y="2148"/>
                    <a:pt x="947" y="2145"/>
                    <a:pt x="928" y="2142"/>
                  </a:cubicBezTo>
                  <a:close/>
                  <a:moveTo>
                    <a:pt x="743" y="2204"/>
                  </a:moveTo>
                  <a:cubicBezTo>
                    <a:pt x="781" y="2204"/>
                    <a:pt x="821" y="2204"/>
                    <a:pt x="859" y="2211"/>
                  </a:cubicBezTo>
                  <a:lnTo>
                    <a:pt x="859" y="2214"/>
                  </a:lnTo>
                  <a:cubicBezTo>
                    <a:pt x="799" y="2214"/>
                    <a:pt x="740" y="2208"/>
                    <a:pt x="740" y="2208"/>
                  </a:cubicBezTo>
                  <a:lnTo>
                    <a:pt x="743" y="2204"/>
                  </a:lnTo>
                  <a:close/>
                  <a:moveTo>
                    <a:pt x="470" y="2231"/>
                  </a:moveTo>
                  <a:cubicBezTo>
                    <a:pt x="483" y="2231"/>
                    <a:pt x="512" y="2231"/>
                    <a:pt x="561" y="2233"/>
                  </a:cubicBezTo>
                  <a:lnTo>
                    <a:pt x="677" y="2239"/>
                  </a:lnTo>
                  <a:cubicBezTo>
                    <a:pt x="677" y="2240"/>
                    <a:pt x="672" y="2240"/>
                    <a:pt x="663" y="2240"/>
                  </a:cubicBezTo>
                  <a:cubicBezTo>
                    <a:pt x="639" y="2240"/>
                    <a:pt x="586" y="2238"/>
                    <a:pt x="502" y="2236"/>
                  </a:cubicBezTo>
                  <a:cubicBezTo>
                    <a:pt x="467" y="2232"/>
                    <a:pt x="452" y="2231"/>
                    <a:pt x="470" y="2231"/>
                  </a:cubicBezTo>
                  <a:close/>
                  <a:moveTo>
                    <a:pt x="775" y="2303"/>
                  </a:moveTo>
                  <a:cubicBezTo>
                    <a:pt x="819" y="2303"/>
                    <a:pt x="862" y="2306"/>
                    <a:pt x="906" y="2311"/>
                  </a:cubicBezTo>
                  <a:lnTo>
                    <a:pt x="903" y="2317"/>
                  </a:lnTo>
                  <a:lnTo>
                    <a:pt x="787" y="2311"/>
                  </a:lnTo>
                  <a:cubicBezTo>
                    <a:pt x="611" y="2305"/>
                    <a:pt x="611" y="2305"/>
                    <a:pt x="727" y="2305"/>
                  </a:cubicBezTo>
                  <a:cubicBezTo>
                    <a:pt x="743" y="2304"/>
                    <a:pt x="759" y="2303"/>
                    <a:pt x="775" y="2303"/>
                  </a:cubicBezTo>
                  <a:close/>
                  <a:moveTo>
                    <a:pt x="608" y="2320"/>
                  </a:moveTo>
                  <a:lnTo>
                    <a:pt x="668" y="2323"/>
                  </a:lnTo>
                  <a:lnTo>
                    <a:pt x="608" y="2327"/>
                  </a:lnTo>
                  <a:cubicBezTo>
                    <a:pt x="549" y="2327"/>
                    <a:pt x="549" y="2323"/>
                    <a:pt x="549" y="2320"/>
                  </a:cubicBezTo>
                  <a:close/>
                  <a:moveTo>
                    <a:pt x="1003" y="2449"/>
                  </a:moveTo>
                  <a:cubicBezTo>
                    <a:pt x="944" y="2449"/>
                    <a:pt x="944" y="2452"/>
                    <a:pt x="944" y="2455"/>
                  </a:cubicBezTo>
                  <a:cubicBezTo>
                    <a:pt x="884" y="2461"/>
                    <a:pt x="944" y="2465"/>
                    <a:pt x="1003" y="2465"/>
                  </a:cubicBezTo>
                  <a:cubicBezTo>
                    <a:pt x="1060" y="2465"/>
                    <a:pt x="1063" y="2461"/>
                    <a:pt x="1063" y="2455"/>
                  </a:cubicBezTo>
                  <a:cubicBezTo>
                    <a:pt x="1044" y="2452"/>
                    <a:pt x="1025" y="2449"/>
                    <a:pt x="1003" y="2449"/>
                  </a:cubicBezTo>
                  <a:close/>
                  <a:moveTo>
                    <a:pt x="869" y="2474"/>
                  </a:moveTo>
                  <a:cubicBezTo>
                    <a:pt x="893" y="2474"/>
                    <a:pt x="917" y="2476"/>
                    <a:pt x="940" y="2480"/>
                  </a:cubicBezTo>
                  <a:cubicBezTo>
                    <a:pt x="940" y="2483"/>
                    <a:pt x="940" y="2486"/>
                    <a:pt x="940" y="2486"/>
                  </a:cubicBezTo>
                  <a:cubicBezTo>
                    <a:pt x="900" y="2486"/>
                    <a:pt x="862" y="2483"/>
                    <a:pt x="825" y="2477"/>
                  </a:cubicBezTo>
                  <a:cubicBezTo>
                    <a:pt x="839" y="2475"/>
                    <a:pt x="854" y="2474"/>
                    <a:pt x="869" y="2474"/>
                  </a:cubicBezTo>
                  <a:close/>
                  <a:moveTo>
                    <a:pt x="521" y="2530"/>
                  </a:moveTo>
                  <a:lnTo>
                    <a:pt x="577" y="2540"/>
                  </a:lnTo>
                  <a:cubicBezTo>
                    <a:pt x="605" y="2547"/>
                    <a:pt x="635" y="2550"/>
                    <a:pt x="664" y="2550"/>
                  </a:cubicBezTo>
                  <a:cubicBezTo>
                    <a:pt x="674" y="2550"/>
                    <a:pt x="684" y="2550"/>
                    <a:pt x="693" y="2549"/>
                  </a:cubicBezTo>
                  <a:cubicBezTo>
                    <a:pt x="715" y="2549"/>
                    <a:pt x="734" y="2552"/>
                    <a:pt x="752" y="2555"/>
                  </a:cubicBezTo>
                  <a:lnTo>
                    <a:pt x="636" y="2555"/>
                  </a:lnTo>
                  <a:cubicBezTo>
                    <a:pt x="577" y="2549"/>
                    <a:pt x="518" y="2549"/>
                    <a:pt x="459" y="2549"/>
                  </a:cubicBezTo>
                  <a:lnTo>
                    <a:pt x="459" y="2549"/>
                  </a:lnTo>
                  <a:cubicBezTo>
                    <a:pt x="479" y="2548"/>
                    <a:pt x="499" y="2544"/>
                    <a:pt x="517" y="2540"/>
                  </a:cubicBezTo>
                  <a:lnTo>
                    <a:pt x="521" y="2530"/>
                  </a:lnTo>
                  <a:close/>
                  <a:moveTo>
                    <a:pt x="386" y="2649"/>
                  </a:moveTo>
                  <a:cubicBezTo>
                    <a:pt x="326" y="2649"/>
                    <a:pt x="326" y="2649"/>
                    <a:pt x="326" y="2653"/>
                  </a:cubicBezTo>
                  <a:lnTo>
                    <a:pt x="326" y="2656"/>
                  </a:lnTo>
                  <a:lnTo>
                    <a:pt x="386" y="2653"/>
                  </a:lnTo>
                  <a:lnTo>
                    <a:pt x="386" y="2649"/>
                  </a:lnTo>
                  <a:close/>
                  <a:moveTo>
                    <a:pt x="680" y="2659"/>
                  </a:moveTo>
                  <a:lnTo>
                    <a:pt x="680" y="2662"/>
                  </a:lnTo>
                  <a:cubicBezTo>
                    <a:pt x="641" y="2662"/>
                    <a:pt x="654" y="2663"/>
                    <a:pt x="685" y="2663"/>
                  </a:cubicBezTo>
                  <a:cubicBezTo>
                    <a:pt x="700" y="2663"/>
                    <a:pt x="720" y="2663"/>
                    <a:pt x="740" y="2662"/>
                  </a:cubicBezTo>
                  <a:lnTo>
                    <a:pt x="856" y="2662"/>
                  </a:lnTo>
                  <a:cubicBezTo>
                    <a:pt x="818" y="2665"/>
                    <a:pt x="778" y="2668"/>
                    <a:pt x="737" y="2668"/>
                  </a:cubicBezTo>
                  <a:cubicBezTo>
                    <a:pt x="689" y="2670"/>
                    <a:pt x="661" y="2670"/>
                    <a:pt x="644" y="2670"/>
                  </a:cubicBezTo>
                  <a:cubicBezTo>
                    <a:pt x="621" y="2670"/>
                    <a:pt x="621" y="2669"/>
                    <a:pt x="621" y="2665"/>
                  </a:cubicBezTo>
                  <a:cubicBezTo>
                    <a:pt x="621" y="2662"/>
                    <a:pt x="621" y="2659"/>
                    <a:pt x="680" y="2659"/>
                  </a:cubicBezTo>
                  <a:close/>
                  <a:moveTo>
                    <a:pt x="674" y="2696"/>
                  </a:moveTo>
                  <a:cubicBezTo>
                    <a:pt x="696" y="2696"/>
                    <a:pt x="715" y="2700"/>
                    <a:pt x="734" y="2703"/>
                  </a:cubicBezTo>
                  <a:lnTo>
                    <a:pt x="674" y="2706"/>
                  </a:lnTo>
                  <a:cubicBezTo>
                    <a:pt x="615" y="2706"/>
                    <a:pt x="615" y="2703"/>
                    <a:pt x="615" y="2700"/>
                  </a:cubicBezTo>
                  <a:cubicBezTo>
                    <a:pt x="618" y="2696"/>
                    <a:pt x="615" y="2696"/>
                    <a:pt x="674" y="2696"/>
                  </a:cubicBezTo>
                  <a:close/>
                  <a:moveTo>
                    <a:pt x="1501" y="2706"/>
                  </a:moveTo>
                  <a:lnTo>
                    <a:pt x="1501" y="2709"/>
                  </a:lnTo>
                  <a:cubicBezTo>
                    <a:pt x="1501" y="2709"/>
                    <a:pt x="1558" y="2712"/>
                    <a:pt x="1617" y="2712"/>
                  </a:cubicBezTo>
                  <a:lnTo>
                    <a:pt x="1617" y="2709"/>
                  </a:lnTo>
                  <a:cubicBezTo>
                    <a:pt x="1580" y="2706"/>
                    <a:pt x="1539" y="2706"/>
                    <a:pt x="1501" y="2706"/>
                  </a:cubicBezTo>
                  <a:close/>
                  <a:moveTo>
                    <a:pt x="562" y="0"/>
                  </a:moveTo>
                  <a:cubicBezTo>
                    <a:pt x="504" y="0"/>
                    <a:pt x="446" y="3"/>
                    <a:pt x="389" y="8"/>
                  </a:cubicBezTo>
                  <a:cubicBezTo>
                    <a:pt x="326" y="20"/>
                    <a:pt x="267" y="30"/>
                    <a:pt x="386" y="30"/>
                  </a:cubicBezTo>
                  <a:cubicBezTo>
                    <a:pt x="405" y="33"/>
                    <a:pt x="423" y="33"/>
                    <a:pt x="442" y="36"/>
                  </a:cubicBezTo>
                  <a:cubicBezTo>
                    <a:pt x="423" y="42"/>
                    <a:pt x="405" y="42"/>
                    <a:pt x="383" y="45"/>
                  </a:cubicBezTo>
                  <a:cubicBezTo>
                    <a:pt x="323" y="45"/>
                    <a:pt x="323" y="58"/>
                    <a:pt x="320" y="73"/>
                  </a:cubicBezTo>
                  <a:cubicBezTo>
                    <a:pt x="317" y="92"/>
                    <a:pt x="317" y="102"/>
                    <a:pt x="257" y="105"/>
                  </a:cubicBezTo>
                  <a:cubicBezTo>
                    <a:pt x="198" y="108"/>
                    <a:pt x="198" y="111"/>
                    <a:pt x="198" y="111"/>
                  </a:cubicBezTo>
                  <a:cubicBezTo>
                    <a:pt x="257" y="111"/>
                    <a:pt x="254" y="133"/>
                    <a:pt x="251" y="155"/>
                  </a:cubicBezTo>
                  <a:cubicBezTo>
                    <a:pt x="248" y="177"/>
                    <a:pt x="245" y="199"/>
                    <a:pt x="304" y="199"/>
                  </a:cubicBezTo>
                  <a:cubicBezTo>
                    <a:pt x="304" y="202"/>
                    <a:pt x="301" y="205"/>
                    <a:pt x="301" y="205"/>
                  </a:cubicBezTo>
                  <a:cubicBezTo>
                    <a:pt x="245" y="205"/>
                    <a:pt x="242" y="211"/>
                    <a:pt x="242" y="218"/>
                  </a:cubicBezTo>
                  <a:cubicBezTo>
                    <a:pt x="301" y="227"/>
                    <a:pt x="298" y="233"/>
                    <a:pt x="298" y="233"/>
                  </a:cubicBezTo>
                  <a:cubicBezTo>
                    <a:pt x="239" y="233"/>
                    <a:pt x="239" y="236"/>
                    <a:pt x="239" y="243"/>
                  </a:cubicBezTo>
                  <a:cubicBezTo>
                    <a:pt x="239" y="249"/>
                    <a:pt x="239" y="252"/>
                    <a:pt x="295" y="252"/>
                  </a:cubicBezTo>
                  <a:cubicBezTo>
                    <a:pt x="295" y="255"/>
                    <a:pt x="292" y="277"/>
                    <a:pt x="232" y="287"/>
                  </a:cubicBezTo>
                  <a:cubicBezTo>
                    <a:pt x="173" y="290"/>
                    <a:pt x="232" y="293"/>
                    <a:pt x="289" y="296"/>
                  </a:cubicBezTo>
                  <a:cubicBezTo>
                    <a:pt x="329" y="296"/>
                    <a:pt x="370" y="299"/>
                    <a:pt x="408" y="302"/>
                  </a:cubicBezTo>
                  <a:lnTo>
                    <a:pt x="289" y="302"/>
                  </a:lnTo>
                  <a:cubicBezTo>
                    <a:pt x="267" y="301"/>
                    <a:pt x="253" y="300"/>
                    <a:pt x="244" y="300"/>
                  </a:cubicBezTo>
                  <a:cubicBezTo>
                    <a:pt x="229" y="300"/>
                    <a:pt x="229" y="302"/>
                    <a:pt x="229" y="308"/>
                  </a:cubicBezTo>
                  <a:cubicBezTo>
                    <a:pt x="229" y="312"/>
                    <a:pt x="229" y="315"/>
                    <a:pt x="229" y="315"/>
                  </a:cubicBezTo>
                  <a:cubicBezTo>
                    <a:pt x="289" y="315"/>
                    <a:pt x="286" y="330"/>
                    <a:pt x="282" y="352"/>
                  </a:cubicBezTo>
                  <a:cubicBezTo>
                    <a:pt x="279" y="381"/>
                    <a:pt x="276" y="393"/>
                    <a:pt x="336" y="393"/>
                  </a:cubicBezTo>
                  <a:cubicBezTo>
                    <a:pt x="395" y="393"/>
                    <a:pt x="395" y="396"/>
                    <a:pt x="336" y="406"/>
                  </a:cubicBezTo>
                  <a:cubicBezTo>
                    <a:pt x="154" y="424"/>
                    <a:pt x="154" y="424"/>
                    <a:pt x="213" y="428"/>
                  </a:cubicBezTo>
                  <a:cubicBezTo>
                    <a:pt x="242" y="425"/>
                    <a:pt x="269" y="423"/>
                    <a:pt x="297" y="423"/>
                  </a:cubicBezTo>
                  <a:cubicBezTo>
                    <a:pt x="309" y="423"/>
                    <a:pt x="321" y="423"/>
                    <a:pt x="333" y="424"/>
                  </a:cubicBezTo>
                  <a:cubicBezTo>
                    <a:pt x="448" y="424"/>
                    <a:pt x="448" y="428"/>
                    <a:pt x="329" y="431"/>
                  </a:cubicBezTo>
                  <a:cubicBezTo>
                    <a:pt x="213" y="431"/>
                    <a:pt x="267" y="481"/>
                    <a:pt x="383" y="484"/>
                  </a:cubicBezTo>
                  <a:lnTo>
                    <a:pt x="323" y="484"/>
                  </a:lnTo>
                  <a:cubicBezTo>
                    <a:pt x="264" y="484"/>
                    <a:pt x="264" y="487"/>
                    <a:pt x="264" y="500"/>
                  </a:cubicBezTo>
                  <a:cubicBezTo>
                    <a:pt x="260" y="506"/>
                    <a:pt x="260" y="509"/>
                    <a:pt x="260" y="509"/>
                  </a:cubicBezTo>
                  <a:cubicBezTo>
                    <a:pt x="380" y="509"/>
                    <a:pt x="317" y="528"/>
                    <a:pt x="257" y="528"/>
                  </a:cubicBezTo>
                  <a:cubicBezTo>
                    <a:pt x="198" y="531"/>
                    <a:pt x="198" y="531"/>
                    <a:pt x="198" y="537"/>
                  </a:cubicBezTo>
                  <a:cubicBezTo>
                    <a:pt x="314" y="547"/>
                    <a:pt x="254" y="565"/>
                    <a:pt x="195" y="565"/>
                  </a:cubicBezTo>
                  <a:cubicBezTo>
                    <a:pt x="195" y="565"/>
                    <a:pt x="195" y="569"/>
                    <a:pt x="195" y="572"/>
                  </a:cubicBezTo>
                  <a:cubicBezTo>
                    <a:pt x="251" y="575"/>
                    <a:pt x="251" y="581"/>
                    <a:pt x="251" y="584"/>
                  </a:cubicBezTo>
                  <a:cubicBezTo>
                    <a:pt x="251" y="591"/>
                    <a:pt x="249" y="595"/>
                    <a:pt x="274" y="595"/>
                  </a:cubicBezTo>
                  <a:cubicBezTo>
                    <a:pt x="282" y="595"/>
                    <a:pt x="293" y="594"/>
                    <a:pt x="307" y="594"/>
                  </a:cubicBezTo>
                  <a:cubicBezTo>
                    <a:pt x="319" y="593"/>
                    <a:pt x="331" y="592"/>
                    <a:pt x="343" y="592"/>
                  </a:cubicBezTo>
                  <a:cubicBezTo>
                    <a:pt x="372" y="592"/>
                    <a:pt x="400" y="595"/>
                    <a:pt x="427" y="597"/>
                  </a:cubicBezTo>
                  <a:lnTo>
                    <a:pt x="367" y="597"/>
                  </a:lnTo>
                  <a:cubicBezTo>
                    <a:pt x="307" y="597"/>
                    <a:pt x="307" y="606"/>
                    <a:pt x="304" y="619"/>
                  </a:cubicBezTo>
                  <a:cubicBezTo>
                    <a:pt x="304" y="634"/>
                    <a:pt x="301" y="641"/>
                    <a:pt x="242" y="644"/>
                  </a:cubicBezTo>
                  <a:lnTo>
                    <a:pt x="301" y="650"/>
                  </a:lnTo>
                  <a:cubicBezTo>
                    <a:pt x="361" y="653"/>
                    <a:pt x="361" y="656"/>
                    <a:pt x="301" y="656"/>
                  </a:cubicBezTo>
                  <a:cubicBezTo>
                    <a:pt x="242" y="659"/>
                    <a:pt x="239" y="672"/>
                    <a:pt x="298" y="678"/>
                  </a:cubicBezTo>
                  <a:cubicBezTo>
                    <a:pt x="298" y="681"/>
                    <a:pt x="298" y="685"/>
                    <a:pt x="298" y="685"/>
                  </a:cubicBezTo>
                  <a:cubicBezTo>
                    <a:pt x="179" y="688"/>
                    <a:pt x="176" y="697"/>
                    <a:pt x="295" y="700"/>
                  </a:cubicBezTo>
                  <a:cubicBezTo>
                    <a:pt x="235" y="700"/>
                    <a:pt x="235" y="703"/>
                    <a:pt x="235" y="706"/>
                  </a:cubicBezTo>
                  <a:cubicBezTo>
                    <a:pt x="292" y="713"/>
                    <a:pt x="292" y="725"/>
                    <a:pt x="232" y="725"/>
                  </a:cubicBezTo>
                  <a:lnTo>
                    <a:pt x="232" y="732"/>
                  </a:lnTo>
                  <a:cubicBezTo>
                    <a:pt x="289" y="735"/>
                    <a:pt x="289" y="738"/>
                    <a:pt x="289" y="741"/>
                  </a:cubicBezTo>
                  <a:cubicBezTo>
                    <a:pt x="289" y="744"/>
                    <a:pt x="289" y="747"/>
                    <a:pt x="348" y="750"/>
                  </a:cubicBezTo>
                  <a:cubicBezTo>
                    <a:pt x="405" y="753"/>
                    <a:pt x="405" y="757"/>
                    <a:pt x="405" y="757"/>
                  </a:cubicBezTo>
                  <a:cubicBezTo>
                    <a:pt x="367" y="757"/>
                    <a:pt x="326" y="757"/>
                    <a:pt x="289" y="753"/>
                  </a:cubicBezTo>
                  <a:cubicBezTo>
                    <a:pt x="275" y="752"/>
                    <a:pt x="265" y="751"/>
                    <a:pt x="258" y="751"/>
                  </a:cubicBezTo>
                  <a:cubicBezTo>
                    <a:pt x="235" y="751"/>
                    <a:pt x="255" y="759"/>
                    <a:pt x="345" y="766"/>
                  </a:cubicBezTo>
                  <a:cubicBezTo>
                    <a:pt x="409" y="771"/>
                    <a:pt x="438" y="773"/>
                    <a:pt x="431" y="773"/>
                  </a:cubicBezTo>
                  <a:cubicBezTo>
                    <a:pt x="426" y="773"/>
                    <a:pt x="397" y="772"/>
                    <a:pt x="345" y="769"/>
                  </a:cubicBezTo>
                  <a:cubicBezTo>
                    <a:pt x="311" y="767"/>
                    <a:pt x="276" y="766"/>
                    <a:pt x="265" y="766"/>
                  </a:cubicBezTo>
                  <a:cubicBezTo>
                    <a:pt x="256" y="766"/>
                    <a:pt x="260" y="766"/>
                    <a:pt x="286" y="769"/>
                  </a:cubicBezTo>
                  <a:cubicBezTo>
                    <a:pt x="286" y="769"/>
                    <a:pt x="286" y="775"/>
                    <a:pt x="345" y="775"/>
                  </a:cubicBezTo>
                  <a:cubicBezTo>
                    <a:pt x="342" y="779"/>
                    <a:pt x="342" y="782"/>
                    <a:pt x="342" y="785"/>
                  </a:cubicBezTo>
                  <a:cubicBezTo>
                    <a:pt x="282" y="791"/>
                    <a:pt x="282" y="794"/>
                    <a:pt x="282" y="797"/>
                  </a:cubicBezTo>
                  <a:cubicBezTo>
                    <a:pt x="339" y="800"/>
                    <a:pt x="339" y="800"/>
                    <a:pt x="279" y="804"/>
                  </a:cubicBezTo>
                  <a:cubicBezTo>
                    <a:pt x="223" y="804"/>
                    <a:pt x="220" y="807"/>
                    <a:pt x="339" y="807"/>
                  </a:cubicBezTo>
                  <a:cubicBezTo>
                    <a:pt x="398" y="810"/>
                    <a:pt x="398" y="813"/>
                    <a:pt x="339" y="819"/>
                  </a:cubicBezTo>
                  <a:cubicBezTo>
                    <a:pt x="220" y="819"/>
                    <a:pt x="220" y="822"/>
                    <a:pt x="279" y="822"/>
                  </a:cubicBezTo>
                  <a:cubicBezTo>
                    <a:pt x="336" y="826"/>
                    <a:pt x="336" y="829"/>
                    <a:pt x="336" y="829"/>
                  </a:cubicBezTo>
                  <a:cubicBezTo>
                    <a:pt x="276" y="829"/>
                    <a:pt x="273" y="857"/>
                    <a:pt x="270" y="885"/>
                  </a:cubicBezTo>
                  <a:cubicBezTo>
                    <a:pt x="297" y="890"/>
                    <a:pt x="327" y="893"/>
                    <a:pt x="355" y="893"/>
                  </a:cubicBezTo>
                  <a:cubicBezTo>
                    <a:pt x="365" y="893"/>
                    <a:pt x="376" y="892"/>
                    <a:pt x="386" y="891"/>
                  </a:cubicBezTo>
                  <a:cubicBezTo>
                    <a:pt x="505" y="891"/>
                    <a:pt x="445" y="891"/>
                    <a:pt x="386" y="894"/>
                  </a:cubicBezTo>
                  <a:cubicBezTo>
                    <a:pt x="250" y="897"/>
                    <a:pt x="217" y="903"/>
                    <a:pt x="288" y="903"/>
                  </a:cubicBezTo>
                  <a:cubicBezTo>
                    <a:pt x="310" y="903"/>
                    <a:pt x="343" y="902"/>
                    <a:pt x="386" y="901"/>
                  </a:cubicBezTo>
                  <a:cubicBezTo>
                    <a:pt x="429" y="900"/>
                    <a:pt x="457" y="899"/>
                    <a:pt x="469" y="899"/>
                  </a:cubicBezTo>
                  <a:cubicBezTo>
                    <a:pt x="489" y="899"/>
                    <a:pt x="461" y="901"/>
                    <a:pt x="386" y="907"/>
                  </a:cubicBezTo>
                  <a:cubicBezTo>
                    <a:pt x="326" y="910"/>
                    <a:pt x="326" y="910"/>
                    <a:pt x="383" y="913"/>
                  </a:cubicBezTo>
                  <a:cubicBezTo>
                    <a:pt x="442" y="913"/>
                    <a:pt x="442" y="916"/>
                    <a:pt x="383" y="916"/>
                  </a:cubicBezTo>
                  <a:cubicBezTo>
                    <a:pt x="323" y="920"/>
                    <a:pt x="264" y="923"/>
                    <a:pt x="323" y="923"/>
                  </a:cubicBezTo>
                  <a:cubicBezTo>
                    <a:pt x="323" y="923"/>
                    <a:pt x="323" y="926"/>
                    <a:pt x="264" y="929"/>
                  </a:cubicBezTo>
                  <a:cubicBezTo>
                    <a:pt x="204" y="932"/>
                    <a:pt x="264" y="935"/>
                    <a:pt x="323" y="938"/>
                  </a:cubicBezTo>
                  <a:cubicBezTo>
                    <a:pt x="410" y="945"/>
                    <a:pt x="432" y="949"/>
                    <a:pt x="387" y="949"/>
                  </a:cubicBezTo>
                  <a:cubicBezTo>
                    <a:pt x="372" y="949"/>
                    <a:pt x="350" y="949"/>
                    <a:pt x="320" y="948"/>
                  </a:cubicBezTo>
                  <a:cubicBezTo>
                    <a:pt x="310" y="947"/>
                    <a:pt x="300" y="947"/>
                    <a:pt x="293" y="947"/>
                  </a:cubicBezTo>
                  <a:cubicBezTo>
                    <a:pt x="215" y="947"/>
                    <a:pt x="271" y="961"/>
                    <a:pt x="376" y="963"/>
                  </a:cubicBezTo>
                  <a:cubicBezTo>
                    <a:pt x="495" y="967"/>
                    <a:pt x="495" y="967"/>
                    <a:pt x="436" y="967"/>
                  </a:cubicBezTo>
                  <a:cubicBezTo>
                    <a:pt x="376" y="967"/>
                    <a:pt x="376" y="970"/>
                    <a:pt x="376" y="970"/>
                  </a:cubicBezTo>
                  <a:cubicBezTo>
                    <a:pt x="376" y="973"/>
                    <a:pt x="376" y="976"/>
                    <a:pt x="317" y="976"/>
                  </a:cubicBezTo>
                  <a:cubicBezTo>
                    <a:pt x="317" y="976"/>
                    <a:pt x="317" y="979"/>
                    <a:pt x="373" y="985"/>
                  </a:cubicBezTo>
                  <a:cubicBezTo>
                    <a:pt x="492" y="995"/>
                    <a:pt x="430" y="1004"/>
                    <a:pt x="314" y="1007"/>
                  </a:cubicBezTo>
                  <a:lnTo>
                    <a:pt x="370" y="1014"/>
                  </a:lnTo>
                  <a:cubicBezTo>
                    <a:pt x="489" y="1017"/>
                    <a:pt x="546" y="1020"/>
                    <a:pt x="430" y="1020"/>
                  </a:cubicBezTo>
                  <a:lnTo>
                    <a:pt x="370" y="1020"/>
                  </a:lnTo>
                  <a:cubicBezTo>
                    <a:pt x="486" y="1023"/>
                    <a:pt x="427" y="1035"/>
                    <a:pt x="307" y="1035"/>
                  </a:cubicBezTo>
                  <a:cubicBezTo>
                    <a:pt x="248" y="1035"/>
                    <a:pt x="248" y="1035"/>
                    <a:pt x="248" y="1039"/>
                  </a:cubicBezTo>
                  <a:lnTo>
                    <a:pt x="307" y="1039"/>
                  </a:lnTo>
                  <a:cubicBezTo>
                    <a:pt x="348" y="1039"/>
                    <a:pt x="386" y="1039"/>
                    <a:pt x="427" y="1042"/>
                  </a:cubicBezTo>
                  <a:cubicBezTo>
                    <a:pt x="427" y="1045"/>
                    <a:pt x="423" y="1048"/>
                    <a:pt x="367" y="1048"/>
                  </a:cubicBezTo>
                  <a:cubicBezTo>
                    <a:pt x="307" y="1051"/>
                    <a:pt x="248" y="1054"/>
                    <a:pt x="304" y="1054"/>
                  </a:cubicBezTo>
                  <a:cubicBezTo>
                    <a:pt x="304" y="1054"/>
                    <a:pt x="304" y="1057"/>
                    <a:pt x="245" y="1061"/>
                  </a:cubicBezTo>
                  <a:lnTo>
                    <a:pt x="245" y="1073"/>
                  </a:lnTo>
                  <a:cubicBezTo>
                    <a:pt x="304" y="1079"/>
                    <a:pt x="301" y="1086"/>
                    <a:pt x="242" y="1086"/>
                  </a:cubicBezTo>
                  <a:cubicBezTo>
                    <a:pt x="242" y="1086"/>
                    <a:pt x="242" y="1092"/>
                    <a:pt x="301" y="1095"/>
                  </a:cubicBezTo>
                  <a:cubicBezTo>
                    <a:pt x="301" y="1101"/>
                    <a:pt x="298" y="1104"/>
                    <a:pt x="242" y="1104"/>
                  </a:cubicBezTo>
                  <a:cubicBezTo>
                    <a:pt x="182" y="1104"/>
                    <a:pt x="182" y="1104"/>
                    <a:pt x="239" y="1108"/>
                  </a:cubicBezTo>
                  <a:cubicBezTo>
                    <a:pt x="298" y="1108"/>
                    <a:pt x="298" y="1111"/>
                    <a:pt x="298" y="1114"/>
                  </a:cubicBezTo>
                  <a:cubicBezTo>
                    <a:pt x="298" y="1117"/>
                    <a:pt x="298" y="1120"/>
                    <a:pt x="298" y="1120"/>
                  </a:cubicBezTo>
                  <a:cubicBezTo>
                    <a:pt x="358" y="1120"/>
                    <a:pt x="358" y="1120"/>
                    <a:pt x="354" y="1123"/>
                  </a:cubicBezTo>
                  <a:cubicBezTo>
                    <a:pt x="354" y="1126"/>
                    <a:pt x="295" y="1136"/>
                    <a:pt x="295" y="1139"/>
                  </a:cubicBezTo>
                  <a:cubicBezTo>
                    <a:pt x="293" y="1145"/>
                    <a:pt x="292" y="1147"/>
                    <a:pt x="307" y="1147"/>
                  </a:cubicBezTo>
                  <a:cubicBezTo>
                    <a:pt x="316" y="1147"/>
                    <a:pt x="330" y="1146"/>
                    <a:pt x="351" y="1145"/>
                  </a:cubicBezTo>
                  <a:cubicBezTo>
                    <a:pt x="353" y="1144"/>
                    <a:pt x="363" y="1143"/>
                    <a:pt x="371" y="1143"/>
                  </a:cubicBezTo>
                  <a:cubicBezTo>
                    <a:pt x="381" y="1143"/>
                    <a:pt x="386" y="1145"/>
                    <a:pt x="351" y="1148"/>
                  </a:cubicBezTo>
                  <a:cubicBezTo>
                    <a:pt x="351" y="1151"/>
                    <a:pt x="292" y="1161"/>
                    <a:pt x="289" y="1173"/>
                  </a:cubicBezTo>
                  <a:cubicBezTo>
                    <a:pt x="289" y="1186"/>
                    <a:pt x="289" y="1186"/>
                    <a:pt x="348" y="1186"/>
                  </a:cubicBezTo>
                  <a:cubicBezTo>
                    <a:pt x="383" y="1185"/>
                    <a:pt x="407" y="1185"/>
                    <a:pt x="422" y="1185"/>
                  </a:cubicBezTo>
                  <a:cubicBezTo>
                    <a:pt x="456" y="1185"/>
                    <a:pt x="430" y="1187"/>
                    <a:pt x="348" y="1189"/>
                  </a:cubicBezTo>
                  <a:cubicBezTo>
                    <a:pt x="229" y="1195"/>
                    <a:pt x="226" y="1198"/>
                    <a:pt x="286" y="1198"/>
                  </a:cubicBezTo>
                  <a:cubicBezTo>
                    <a:pt x="345" y="1202"/>
                    <a:pt x="345" y="1202"/>
                    <a:pt x="345" y="1205"/>
                  </a:cubicBezTo>
                  <a:cubicBezTo>
                    <a:pt x="286" y="1205"/>
                    <a:pt x="286" y="1208"/>
                    <a:pt x="342" y="1214"/>
                  </a:cubicBezTo>
                  <a:cubicBezTo>
                    <a:pt x="342" y="1217"/>
                    <a:pt x="342" y="1217"/>
                    <a:pt x="282" y="1217"/>
                  </a:cubicBezTo>
                  <a:lnTo>
                    <a:pt x="282" y="1224"/>
                  </a:lnTo>
                  <a:cubicBezTo>
                    <a:pt x="401" y="1230"/>
                    <a:pt x="339" y="1249"/>
                    <a:pt x="279" y="1255"/>
                  </a:cubicBezTo>
                  <a:cubicBezTo>
                    <a:pt x="279" y="1255"/>
                    <a:pt x="279" y="1258"/>
                    <a:pt x="339" y="1261"/>
                  </a:cubicBezTo>
                  <a:cubicBezTo>
                    <a:pt x="455" y="1264"/>
                    <a:pt x="455" y="1267"/>
                    <a:pt x="336" y="1267"/>
                  </a:cubicBezTo>
                  <a:cubicBezTo>
                    <a:pt x="220" y="1267"/>
                    <a:pt x="220" y="1267"/>
                    <a:pt x="336" y="1271"/>
                  </a:cubicBezTo>
                  <a:cubicBezTo>
                    <a:pt x="390" y="1273"/>
                    <a:pt x="392" y="1287"/>
                    <a:pt x="305" y="1287"/>
                  </a:cubicBezTo>
                  <a:cubicBezTo>
                    <a:pt x="296" y="1287"/>
                    <a:pt x="287" y="1286"/>
                    <a:pt x="276" y="1286"/>
                  </a:cubicBezTo>
                  <a:lnTo>
                    <a:pt x="157" y="1286"/>
                  </a:lnTo>
                  <a:cubicBezTo>
                    <a:pt x="217" y="1289"/>
                    <a:pt x="213" y="1292"/>
                    <a:pt x="213" y="1292"/>
                  </a:cubicBezTo>
                  <a:cubicBezTo>
                    <a:pt x="273" y="1292"/>
                    <a:pt x="273" y="1296"/>
                    <a:pt x="273" y="1305"/>
                  </a:cubicBezTo>
                  <a:cubicBezTo>
                    <a:pt x="270" y="1311"/>
                    <a:pt x="329" y="1324"/>
                    <a:pt x="326" y="1330"/>
                  </a:cubicBezTo>
                  <a:cubicBezTo>
                    <a:pt x="326" y="1336"/>
                    <a:pt x="326" y="1349"/>
                    <a:pt x="267" y="1352"/>
                  </a:cubicBezTo>
                  <a:cubicBezTo>
                    <a:pt x="267" y="1355"/>
                    <a:pt x="264" y="1358"/>
                    <a:pt x="323" y="1365"/>
                  </a:cubicBezTo>
                  <a:cubicBezTo>
                    <a:pt x="383" y="1368"/>
                    <a:pt x="380" y="1374"/>
                    <a:pt x="323" y="1374"/>
                  </a:cubicBezTo>
                  <a:lnTo>
                    <a:pt x="320" y="1377"/>
                  </a:lnTo>
                  <a:cubicBezTo>
                    <a:pt x="380" y="1383"/>
                    <a:pt x="380" y="1386"/>
                    <a:pt x="380" y="1386"/>
                  </a:cubicBezTo>
                  <a:cubicBezTo>
                    <a:pt x="320" y="1386"/>
                    <a:pt x="260" y="1390"/>
                    <a:pt x="320" y="1393"/>
                  </a:cubicBezTo>
                  <a:cubicBezTo>
                    <a:pt x="380" y="1393"/>
                    <a:pt x="376" y="1396"/>
                    <a:pt x="376" y="1402"/>
                  </a:cubicBezTo>
                  <a:cubicBezTo>
                    <a:pt x="317" y="1408"/>
                    <a:pt x="301" y="1518"/>
                    <a:pt x="361" y="1518"/>
                  </a:cubicBezTo>
                  <a:cubicBezTo>
                    <a:pt x="361" y="1518"/>
                    <a:pt x="361" y="1521"/>
                    <a:pt x="361" y="1528"/>
                  </a:cubicBezTo>
                  <a:cubicBezTo>
                    <a:pt x="361" y="1531"/>
                    <a:pt x="358" y="1537"/>
                    <a:pt x="358" y="1537"/>
                  </a:cubicBezTo>
                  <a:cubicBezTo>
                    <a:pt x="242" y="1537"/>
                    <a:pt x="298" y="1553"/>
                    <a:pt x="354" y="1562"/>
                  </a:cubicBezTo>
                  <a:cubicBezTo>
                    <a:pt x="414" y="1565"/>
                    <a:pt x="414" y="1568"/>
                    <a:pt x="414" y="1571"/>
                  </a:cubicBezTo>
                  <a:cubicBezTo>
                    <a:pt x="295" y="1571"/>
                    <a:pt x="295" y="1581"/>
                    <a:pt x="351" y="1587"/>
                  </a:cubicBezTo>
                  <a:cubicBezTo>
                    <a:pt x="470" y="1590"/>
                    <a:pt x="470" y="1593"/>
                    <a:pt x="351" y="1593"/>
                  </a:cubicBezTo>
                  <a:cubicBezTo>
                    <a:pt x="232" y="1593"/>
                    <a:pt x="232" y="1600"/>
                    <a:pt x="408" y="1609"/>
                  </a:cubicBezTo>
                  <a:cubicBezTo>
                    <a:pt x="467" y="1612"/>
                    <a:pt x="467" y="1612"/>
                    <a:pt x="408" y="1615"/>
                  </a:cubicBezTo>
                  <a:cubicBezTo>
                    <a:pt x="289" y="1618"/>
                    <a:pt x="289" y="1622"/>
                    <a:pt x="348" y="1622"/>
                  </a:cubicBezTo>
                  <a:cubicBezTo>
                    <a:pt x="464" y="1625"/>
                    <a:pt x="464" y="1628"/>
                    <a:pt x="345" y="1631"/>
                  </a:cubicBezTo>
                  <a:cubicBezTo>
                    <a:pt x="226" y="1637"/>
                    <a:pt x="226" y="1637"/>
                    <a:pt x="345" y="1640"/>
                  </a:cubicBezTo>
                  <a:cubicBezTo>
                    <a:pt x="461" y="1643"/>
                    <a:pt x="461" y="1656"/>
                    <a:pt x="342" y="1659"/>
                  </a:cubicBezTo>
                  <a:cubicBezTo>
                    <a:pt x="342" y="1662"/>
                    <a:pt x="282" y="1665"/>
                    <a:pt x="342" y="1665"/>
                  </a:cubicBezTo>
                  <a:lnTo>
                    <a:pt x="282" y="1669"/>
                  </a:lnTo>
                  <a:cubicBezTo>
                    <a:pt x="282" y="1672"/>
                    <a:pt x="282" y="1675"/>
                    <a:pt x="282" y="1675"/>
                  </a:cubicBezTo>
                  <a:lnTo>
                    <a:pt x="339" y="1675"/>
                  </a:lnTo>
                  <a:cubicBezTo>
                    <a:pt x="339" y="1678"/>
                    <a:pt x="279" y="1700"/>
                    <a:pt x="276" y="1722"/>
                  </a:cubicBezTo>
                  <a:cubicBezTo>
                    <a:pt x="271" y="1751"/>
                    <a:pt x="270" y="1760"/>
                    <a:pt x="307" y="1760"/>
                  </a:cubicBezTo>
                  <a:cubicBezTo>
                    <a:pt x="313" y="1760"/>
                    <a:pt x="321" y="1760"/>
                    <a:pt x="329" y="1759"/>
                  </a:cubicBezTo>
                  <a:cubicBezTo>
                    <a:pt x="352" y="1759"/>
                    <a:pt x="370" y="1759"/>
                    <a:pt x="384" y="1759"/>
                  </a:cubicBezTo>
                  <a:cubicBezTo>
                    <a:pt x="443" y="1759"/>
                    <a:pt x="423" y="1763"/>
                    <a:pt x="326" y="1766"/>
                  </a:cubicBezTo>
                  <a:cubicBezTo>
                    <a:pt x="326" y="1769"/>
                    <a:pt x="267" y="1778"/>
                    <a:pt x="267" y="1784"/>
                  </a:cubicBezTo>
                  <a:cubicBezTo>
                    <a:pt x="267" y="1791"/>
                    <a:pt x="264" y="1797"/>
                    <a:pt x="204" y="1797"/>
                  </a:cubicBezTo>
                  <a:lnTo>
                    <a:pt x="204" y="1800"/>
                  </a:lnTo>
                  <a:cubicBezTo>
                    <a:pt x="323" y="1806"/>
                    <a:pt x="320" y="1825"/>
                    <a:pt x="260" y="1835"/>
                  </a:cubicBezTo>
                  <a:cubicBezTo>
                    <a:pt x="257" y="1841"/>
                    <a:pt x="257" y="1844"/>
                    <a:pt x="317" y="1850"/>
                  </a:cubicBezTo>
                  <a:cubicBezTo>
                    <a:pt x="373" y="1857"/>
                    <a:pt x="373" y="1857"/>
                    <a:pt x="314" y="1860"/>
                  </a:cubicBezTo>
                  <a:cubicBezTo>
                    <a:pt x="254" y="1860"/>
                    <a:pt x="195" y="1882"/>
                    <a:pt x="311" y="1882"/>
                  </a:cubicBezTo>
                  <a:lnTo>
                    <a:pt x="251" y="1885"/>
                  </a:lnTo>
                  <a:cubicBezTo>
                    <a:pt x="191" y="1888"/>
                    <a:pt x="251" y="1891"/>
                    <a:pt x="311" y="1891"/>
                  </a:cubicBezTo>
                  <a:cubicBezTo>
                    <a:pt x="430" y="1891"/>
                    <a:pt x="430" y="1894"/>
                    <a:pt x="251" y="1897"/>
                  </a:cubicBezTo>
                  <a:cubicBezTo>
                    <a:pt x="132" y="1897"/>
                    <a:pt x="132" y="1900"/>
                    <a:pt x="191" y="1900"/>
                  </a:cubicBezTo>
                  <a:cubicBezTo>
                    <a:pt x="251" y="1904"/>
                    <a:pt x="307" y="1907"/>
                    <a:pt x="248" y="1910"/>
                  </a:cubicBezTo>
                  <a:cubicBezTo>
                    <a:pt x="248" y="1913"/>
                    <a:pt x="248" y="1916"/>
                    <a:pt x="367" y="1916"/>
                  </a:cubicBezTo>
                  <a:cubicBezTo>
                    <a:pt x="427" y="1916"/>
                    <a:pt x="427" y="1919"/>
                    <a:pt x="423" y="1922"/>
                  </a:cubicBezTo>
                  <a:cubicBezTo>
                    <a:pt x="367" y="1922"/>
                    <a:pt x="367" y="1922"/>
                    <a:pt x="307" y="1919"/>
                  </a:cubicBezTo>
                  <a:cubicBezTo>
                    <a:pt x="307" y="1920"/>
                    <a:pt x="307" y="1923"/>
                    <a:pt x="307" y="1925"/>
                  </a:cubicBezTo>
                  <a:cubicBezTo>
                    <a:pt x="277" y="1933"/>
                    <a:pt x="246" y="1936"/>
                    <a:pt x="216" y="1936"/>
                  </a:cubicBezTo>
                  <a:cubicBezTo>
                    <a:pt x="206" y="1936"/>
                    <a:pt x="195" y="1936"/>
                    <a:pt x="185" y="1935"/>
                  </a:cubicBezTo>
                  <a:cubicBezTo>
                    <a:pt x="143" y="1937"/>
                    <a:pt x="131" y="1939"/>
                    <a:pt x="169" y="1939"/>
                  </a:cubicBezTo>
                  <a:cubicBezTo>
                    <a:pt x="185" y="1939"/>
                    <a:pt x="210" y="1939"/>
                    <a:pt x="245" y="1938"/>
                  </a:cubicBezTo>
                  <a:cubicBezTo>
                    <a:pt x="364" y="1938"/>
                    <a:pt x="364" y="1938"/>
                    <a:pt x="364" y="1944"/>
                  </a:cubicBezTo>
                  <a:cubicBezTo>
                    <a:pt x="361" y="1951"/>
                    <a:pt x="361" y="1954"/>
                    <a:pt x="301" y="1954"/>
                  </a:cubicBezTo>
                  <a:cubicBezTo>
                    <a:pt x="245" y="1954"/>
                    <a:pt x="245" y="1954"/>
                    <a:pt x="242" y="1960"/>
                  </a:cubicBezTo>
                  <a:cubicBezTo>
                    <a:pt x="242" y="1969"/>
                    <a:pt x="417" y="1979"/>
                    <a:pt x="536" y="1982"/>
                  </a:cubicBezTo>
                  <a:cubicBezTo>
                    <a:pt x="652" y="1982"/>
                    <a:pt x="652" y="1982"/>
                    <a:pt x="533" y="1985"/>
                  </a:cubicBezTo>
                  <a:cubicBezTo>
                    <a:pt x="477" y="1985"/>
                    <a:pt x="474" y="1988"/>
                    <a:pt x="474" y="1991"/>
                  </a:cubicBezTo>
                  <a:cubicBezTo>
                    <a:pt x="513" y="1991"/>
                    <a:pt x="500" y="1993"/>
                    <a:pt x="487" y="1993"/>
                  </a:cubicBezTo>
                  <a:cubicBezTo>
                    <a:pt x="480" y="1993"/>
                    <a:pt x="474" y="1992"/>
                    <a:pt x="474" y="1991"/>
                  </a:cubicBezTo>
                  <a:cubicBezTo>
                    <a:pt x="414" y="1991"/>
                    <a:pt x="417" y="1988"/>
                    <a:pt x="417" y="1985"/>
                  </a:cubicBezTo>
                  <a:lnTo>
                    <a:pt x="358" y="1985"/>
                  </a:lnTo>
                  <a:cubicBezTo>
                    <a:pt x="239" y="1988"/>
                    <a:pt x="239" y="1991"/>
                    <a:pt x="354" y="1994"/>
                  </a:cubicBezTo>
                  <a:cubicBezTo>
                    <a:pt x="414" y="1998"/>
                    <a:pt x="414" y="1998"/>
                    <a:pt x="354" y="2001"/>
                  </a:cubicBezTo>
                  <a:cubicBezTo>
                    <a:pt x="295" y="2004"/>
                    <a:pt x="235" y="2007"/>
                    <a:pt x="295" y="2007"/>
                  </a:cubicBezTo>
                  <a:cubicBezTo>
                    <a:pt x="295" y="2007"/>
                    <a:pt x="295" y="2013"/>
                    <a:pt x="235" y="2016"/>
                  </a:cubicBezTo>
                  <a:cubicBezTo>
                    <a:pt x="232" y="2023"/>
                    <a:pt x="232" y="2026"/>
                    <a:pt x="292" y="2026"/>
                  </a:cubicBezTo>
                  <a:cubicBezTo>
                    <a:pt x="351" y="2026"/>
                    <a:pt x="351" y="2029"/>
                    <a:pt x="351" y="2032"/>
                  </a:cubicBezTo>
                  <a:cubicBezTo>
                    <a:pt x="351" y="2038"/>
                    <a:pt x="348" y="2041"/>
                    <a:pt x="408" y="2041"/>
                  </a:cubicBezTo>
                  <a:cubicBezTo>
                    <a:pt x="419" y="2040"/>
                    <a:pt x="430" y="2039"/>
                    <a:pt x="441" y="2039"/>
                  </a:cubicBezTo>
                  <a:cubicBezTo>
                    <a:pt x="470" y="2039"/>
                    <a:pt x="497" y="2044"/>
                    <a:pt x="527" y="2051"/>
                  </a:cubicBezTo>
                  <a:cubicBezTo>
                    <a:pt x="583" y="2057"/>
                    <a:pt x="583" y="2057"/>
                    <a:pt x="464" y="2060"/>
                  </a:cubicBezTo>
                  <a:cubicBezTo>
                    <a:pt x="405" y="2060"/>
                    <a:pt x="405" y="2063"/>
                    <a:pt x="405" y="2067"/>
                  </a:cubicBezTo>
                  <a:cubicBezTo>
                    <a:pt x="405" y="2067"/>
                    <a:pt x="405" y="2070"/>
                    <a:pt x="345" y="2073"/>
                  </a:cubicBezTo>
                  <a:cubicBezTo>
                    <a:pt x="286" y="2076"/>
                    <a:pt x="345" y="2076"/>
                    <a:pt x="405" y="2076"/>
                  </a:cubicBezTo>
                  <a:lnTo>
                    <a:pt x="524" y="2076"/>
                  </a:lnTo>
                  <a:cubicBezTo>
                    <a:pt x="521" y="2079"/>
                    <a:pt x="405" y="2082"/>
                    <a:pt x="345" y="2082"/>
                  </a:cubicBezTo>
                  <a:cubicBezTo>
                    <a:pt x="226" y="2085"/>
                    <a:pt x="226" y="2085"/>
                    <a:pt x="345" y="2085"/>
                  </a:cubicBezTo>
                  <a:cubicBezTo>
                    <a:pt x="401" y="2085"/>
                    <a:pt x="461" y="2088"/>
                    <a:pt x="401" y="2095"/>
                  </a:cubicBezTo>
                  <a:cubicBezTo>
                    <a:pt x="401" y="2101"/>
                    <a:pt x="398" y="2107"/>
                    <a:pt x="342" y="2107"/>
                  </a:cubicBezTo>
                  <a:cubicBezTo>
                    <a:pt x="282" y="2110"/>
                    <a:pt x="339" y="2114"/>
                    <a:pt x="339" y="2114"/>
                  </a:cubicBezTo>
                  <a:cubicBezTo>
                    <a:pt x="398" y="2117"/>
                    <a:pt x="398" y="2120"/>
                    <a:pt x="339" y="2132"/>
                  </a:cubicBezTo>
                  <a:cubicBezTo>
                    <a:pt x="217" y="2148"/>
                    <a:pt x="217" y="2148"/>
                    <a:pt x="336" y="2148"/>
                  </a:cubicBezTo>
                  <a:cubicBezTo>
                    <a:pt x="395" y="2148"/>
                    <a:pt x="455" y="2148"/>
                    <a:pt x="336" y="2151"/>
                  </a:cubicBezTo>
                  <a:cubicBezTo>
                    <a:pt x="276" y="2154"/>
                    <a:pt x="333" y="2157"/>
                    <a:pt x="392" y="2164"/>
                  </a:cubicBezTo>
                  <a:cubicBezTo>
                    <a:pt x="452" y="2167"/>
                    <a:pt x="568" y="2167"/>
                    <a:pt x="627" y="2167"/>
                  </a:cubicBezTo>
                  <a:cubicBezTo>
                    <a:pt x="746" y="2167"/>
                    <a:pt x="746" y="2167"/>
                    <a:pt x="687" y="2173"/>
                  </a:cubicBezTo>
                  <a:cubicBezTo>
                    <a:pt x="657" y="2178"/>
                    <a:pt x="629" y="2181"/>
                    <a:pt x="600" y="2181"/>
                  </a:cubicBezTo>
                  <a:cubicBezTo>
                    <a:pt x="589" y="2181"/>
                    <a:pt x="578" y="2180"/>
                    <a:pt x="568" y="2179"/>
                  </a:cubicBezTo>
                  <a:cubicBezTo>
                    <a:pt x="508" y="2179"/>
                    <a:pt x="508" y="2176"/>
                    <a:pt x="508" y="2176"/>
                  </a:cubicBezTo>
                  <a:lnTo>
                    <a:pt x="508" y="2173"/>
                  </a:lnTo>
                  <a:cubicBezTo>
                    <a:pt x="498" y="2172"/>
                    <a:pt x="488" y="2172"/>
                    <a:pt x="477" y="2172"/>
                  </a:cubicBezTo>
                  <a:cubicBezTo>
                    <a:pt x="449" y="2172"/>
                    <a:pt x="419" y="2175"/>
                    <a:pt x="389" y="2179"/>
                  </a:cubicBezTo>
                  <a:cubicBezTo>
                    <a:pt x="329" y="2182"/>
                    <a:pt x="329" y="2186"/>
                    <a:pt x="389" y="2186"/>
                  </a:cubicBezTo>
                  <a:cubicBezTo>
                    <a:pt x="329" y="2189"/>
                    <a:pt x="329" y="2195"/>
                    <a:pt x="326" y="2201"/>
                  </a:cubicBezTo>
                  <a:cubicBezTo>
                    <a:pt x="326" y="2208"/>
                    <a:pt x="326" y="2220"/>
                    <a:pt x="267" y="2223"/>
                  </a:cubicBezTo>
                  <a:cubicBezTo>
                    <a:pt x="264" y="2229"/>
                    <a:pt x="264" y="2233"/>
                    <a:pt x="323" y="2233"/>
                  </a:cubicBezTo>
                  <a:cubicBezTo>
                    <a:pt x="442" y="2233"/>
                    <a:pt x="442" y="2236"/>
                    <a:pt x="383" y="2236"/>
                  </a:cubicBezTo>
                  <a:cubicBezTo>
                    <a:pt x="264" y="2239"/>
                    <a:pt x="198" y="2280"/>
                    <a:pt x="317" y="2283"/>
                  </a:cubicBezTo>
                  <a:cubicBezTo>
                    <a:pt x="317" y="2283"/>
                    <a:pt x="317" y="2286"/>
                    <a:pt x="317" y="2289"/>
                  </a:cubicBezTo>
                  <a:cubicBezTo>
                    <a:pt x="257" y="2295"/>
                    <a:pt x="254" y="2317"/>
                    <a:pt x="311" y="2320"/>
                  </a:cubicBezTo>
                  <a:cubicBezTo>
                    <a:pt x="311" y="2320"/>
                    <a:pt x="311" y="2323"/>
                    <a:pt x="311" y="2330"/>
                  </a:cubicBezTo>
                  <a:cubicBezTo>
                    <a:pt x="251" y="2336"/>
                    <a:pt x="251" y="2339"/>
                    <a:pt x="307" y="2342"/>
                  </a:cubicBezTo>
                  <a:cubicBezTo>
                    <a:pt x="367" y="2345"/>
                    <a:pt x="427" y="2345"/>
                    <a:pt x="367" y="2345"/>
                  </a:cubicBezTo>
                  <a:cubicBezTo>
                    <a:pt x="307" y="2345"/>
                    <a:pt x="307" y="2352"/>
                    <a:pt x="304" y="2364"/>
                  </a:cubicBezTo>
                  <a:cubicBezTo>
                    <a:pt x="304" y="2373"/>
                    <a:pt x="304" y="2375"/>
                    <a:pt x="322" y="2375"/>
                  </a:cubicBezTo>
                  <a:cubicBezTo>
                    <a:pt x="331" y="2375"/>
                    <a:pt x="344" y="2375"/>
                    <a:pt x="364" y="2374"/>
                  </a:cubicBezTo>
                  <a:lnTo>
                    <a:pt x="364" y="2374"/>
                  </a:lnTo>
                  <a:cubicBezTo>
                    <a:pt x="420" y="2389"/>
                    <a:pt x="361" y="2389"/>
                    <a:pt x="304" y="2389"/>
                  </a:cubicBezTo>
                  <a:cubicBezTo>
                    <a:pt x="282" y="2389"/>
                    <a:pt x="263" y="2388"/>
                    <a:pt x="250" y="2388"/>
                  </a:cubicBezTo>
                  <a:cubicBezTo>
                    <a:pt x="192" y="2388"/>
                    <a:pt x="219" y="2393"/>
                    <a:pt x="361" y="2396"/>
                  </a:cubicBezTo>
                  <a:cubicBezTo>
                    <a:pt x="480" y="2399"/>
                    <a:pt x="477" y="2405"/>
                    <a:pt x="420" y="2405"/>
                  </a:cubicBezTo>
                  <a:cubicBezTo>
                    <a:pt x="361" y="2405"/>
                    <a:pt x="361" y="2402"/>
                    <a:pt x="361" y="2399"/>
                  </a:cubicBezTo>
                  <a:lnTo>
                    <a:pt x="242" y="2399"/>
                  </a:lnTo>
                  <a:cubicBezTo>
                    <a:pt x="242" y="2402"/>
                    <a:pt x="242" y="2402"/>
                    <a:pt x="301" y="2405"/>
                  </a:cubicBezTo>
                  <a:cubicBezTo>
                    <a:pt x="301" y="2405"/>
                    <a:pt x="301" y="2408"/>
                    <a:pt x="358" y="2411"/>
                  </a:cubicBezTo>
                  <a:cubicBezTo>
                    <a:pt x="387" y="2413"/>
                    <a:pt x="417" y="2414"/>
                    <a:pt x="447" y="2414"/>
                  </a:cubicBezTo>
                  <a:cubicBezTo>
                    <a:pt x="477" y="2414"/>
                    <a:pt x="506" y="2413"/>
                    <a:pt x="536" y="2411"/>
                  </a:cubicBezTo>
                  <a:cubicBezTo>
                    <a:pt x="554" y="2410"/>
                    <a:pt x="566" y="2410"/>
                    <a:pt x="575" y="2410"/>
                  </a:cubicBezTo>
                  <a:cubicBezTo>
                    <a:pt x="596" y="2410"/>
                    <a:pt x="596" y="2412"/>
                    <a:pt x="596" y="2414"/>
                  </a:cubicBezTo>
                  <a:cubicBezTo>
                    <a:pt x="561" y="2418"/>
                    <a:pt x="526" y="2420"/>
                    <a:pt x="491" y="2420"/>
                  </a:cubicBezTo>
                  <a:cubicBezTo>
                    <a:pt x="466" y="2420"/>
                    <a:pt x="442" y="2419"/>
                    <a:pt x="417" y="2418"/>
                  </a:cubicBezTo>
                  <a:cubicBezTo>
                    <a:pt x="391" y="2415"/>
                    <a:pt x="362" y="2413"/>
                    <a:pt x="334" y="2413"/>
                  </a:cubicBezTo>
                  <a:cubicBezTo>
                    <a:pt x="322" y="2413"/>
                    <a:pt x="310" y="2413"/>
                    <a:pt x="298" y="2414"/>
                  </a:cubicBezTo>
                  <a:cubicBezTo>
                    <a:pt x="242" y="2414"/>
                    <a:pt x="358" y="2430"/>
                    <a:pt x="474" y="2433"/>
                  </a:cubicBezTo>
                  <a:lnTo>
                    <a:pt x="414" y="2433"/>
                  </a:lnTo>
                  <a:cubicBezTo>
                    <a:pt x="354" y="2433"/>
                    <a:pt x="354" y="2439"/>
                    <a:pt x="354" y="2446"/>
                  </a:cubicBezTo>
                  <a:cubicBezTo>
                    <a:pt x="354" y="2452"/>
                    <a:pt x="351" y="2455"/>
                    <a:pt x="411" y="2455"/>
                  </a:cubicBezTo>
                  <a:cubicBezTo>
                    <a:pt x="452" y="2455"/>
                    <a:pt x="489" y="2455"/>
                    <a:pt x="530" y="2458"/>
                  </a:cubicBezTo>
                  <a:cubicBezTo>
                    <a:pt x="568" y="2455"/>
                    <a:pt x="608" y="2455"/>
                    <a:pt x="649" y="2455"/>
                  </a:cubicBezTo>
                  <a:cubicBezTo>
                    <a:pt x="649" y="2455"/>
                    <a:pt x="589" y="2461"/>
                    <a:pt x="530" y="2465"/>
                  </a:cubicBezTo>
                  <a:cubicBezTo>
                    <a:pt x="411" y="2474"/>
                    <a:pt x="348" y="2480"/>
                    <a:pt x="348" y="2493"/>
                  </a:cubicBezTo>
                  <a:cubicBezTo>
                    <a:pt x="348" y="2499"/>
                    <a:pt x="345" y="2508"/>
                    <a:pt x="286" y="2512"/>
                  </a:cubicBezTo>
                  <a:cubicBezTo>
                    <a:pt x="286" y="2518"/>
                    <a:pt x="286" y="2521"/>
                    <a:pt x="345" y="2521"/>
                  </a:cubicBezTo>
                  <a:lnTo>
                    <a:pt x="342" y="2527"/>
                  </a:lnTo>
                  <a:cubicBezTo>
                    <a:pt x="282" y="2530"/>
                    <a:pt x="282" y="2537"/>
                    <a:pt x="342" y="2537"/>
                  </a:cubicBezTo>
                  <a:cubicBezTo>
                    <a:pt x="401" y="2540"/>
                    <a:pt x="342" y="2543"/>
                    <a:pt x="339" y="2546"/>
                  </a:cubicBezTo>
                  <a:cubicBezTo>
                    <a:pt x="271" y="2550"/>
                    <a:pt x="243" y="2551"/>
                    <a:pt x="266" y="2551"/>
                  </a:cubicBezTo>
                  <a:cubicBezTo>
                    <a:pt x="283" y="2551"/>
                    <a:pt x="326" y="2550"/>
                    <a:pt x="398" y="2549"/>
                  </a:cubicBezTo>
                  <a:cubicBezTo>
                    <a:pt x="409" y="2550"/>
                    <a:pt x="419" y="2550"/>
                    <a:pt x="429" y="2550"/>
                  </a:cubicBezTo>
                  <a:cubicBezTo>
                    <a:pt x="432" y="2550"/>
                    <a:pt x="436" y="2550"/>
                    <a:pt x="439" y="2550"/>
                  </a:cubicBezTo>
                  <a:lnTo>
                    <a:pt x="439" y="2550"/>
                  </a:lnTo>
                  <a:cubicBezTo>
                    <a:pt x="333" y="2556"/>
                    <a:pt x="286" y="2565"/>
                    <a:pt x="398" y="2565"/>
                  </a:cubicBezTo>
                  <a:cubicBezTo>
                    <a:pt x="398" y="2568"/>
                    <a:pt x="398" y="2568"/>
                    <a:pt x="339" y="2571"/>
                  </a:cubicBezTo>
                  <a:cubicBezTo>
                    <a:pt x="279" y="2571"/>
                    <a:pt x="279" y="2574"/>
                    <a:pt x="395" y="2577"/>
                  </a:cubicBezTo>
                  <a:cubicBezTo>
                    <a:pt x="514" y="2580"/>
                    <a:pt x="514" y="2584"/>
                    <a:pt x="395" y="2587"/>
                  </a:cubicBezTo>
                  <a:cubicBezTo>
                    <a:pt x="276" y="2593"/>
                    <a:pt x="273" y="2606"/>
                    <a:pt x="333" y="2606"/>
                  </a:cubicBezTo>
                  <a:cubicBezTo>
                    <a:pt x="452" y="2606"/>
                    <a:pt x="448" y="2615"/>
                    <a:pt x="389" y="2618"/>
                  </a:cubicBezTo>
                  <a:cubicBezTo>
                    <a:pt x="329" y="2621"/>
                    <a:pt x="329" y="2624"/>
                    <a:pt x="389" y="2627"/>
                  </a:cubicBezTo>
                  <a:cubicBezTo>
                    <a:pt x="329" y="2627"/>
                    <a:pt x="270" y="2631"/>
                    <a:pt x="329" y="2634"/>
                  </a:cubicBezTo>
                  <a:cubicBezTo>
                    <a:pt x="329" y="2634"/>
                    <a:pt x="329" y="2637"/>
                    <a:pt x="347" y="2637"/>
                  </a:cubicBezTo>
                  <a:cubicBezTo>
                    <a:pt x="356" y="2637"/>
                    <a:pt x="369" y="2636"/>
                    <a:pt x="389" y="2634"/>
                  </a:cubicBezTo>
                  <a:lnTo>
                    <a:pt x="505" y="2643"/>
                  </a:lnTo>
                  <a:cubicBezTo>
                    <a:pt x="529" y="2639"/>
                    <a:pt x="552" y="2638"/>
                    <a:pt x="575" y="2638"/>
                  </a:cubicBezTo>
                  <a:cubicBezTo>
                    <a:pt x="591" y="2638"/>
                    <a:pt x="607" y="2639"/>
                    <a:pt x="624" y="2640"/>
                  </a:cubicBezTo>
                  <a:cubicBezTo>
                    <a:pt x="684" y="2640"/>
                    <a:pt x="621" y="2653"/>
                    <a:pt x="442" y="2659"/>
                  </a:cubicBezTo>
                  <a:lnTo>
                    <a:pt x="323" y="2665"/>
                  </a:lnTo>
                  <a:lnTo>
                    <a:pt x="442" y="2665"/>
                  </a:lnTo>
                  <a:cubicBezTo>
                    <a:pt x="442" y="2668"/>
                    <a:pt x="442" y="2671"/>
                    <a:pt x="383" y="2671"/>
                  </a:cubicBezTo>
                  <a:cubicBezTo>
                    <a:pt x="323" y="2671"/>
                    <a:pt x="323" y="2671"/>
                    <a:pt x="323" y="2674"/>
                  </a:cubicBezTo>
                  <a:cubicBezTo>
                    <a:pt x="323" y="2674"/>
                    <a:pt x="323" y="2678"/>
                    <a:pt x="383" y="2678"/>
                  </a:cubicBezTo>
                  <a:cubicBezTo>
                    <a:pt x="502" y="2678"/>
                    <a:pt x="502" y="2678"/>
                    <a:pt x="442" y="2681"/>
                  </a:cubicBezTo>
                  <a:cubicBezTo>
                    <a:pt x="323" y="2684"/>
                    <a:pt x="323" y="2687"/>
                    <a:pt x="439" y="2690"/>
                  </a:cubicBezTo>
                  <a:cubicBezTo>
                    <a:pt x="558" y="2690"/>
                    <a:pt x="558" y="2690"/>
                    <a:pt x="439" y="2693"/>
                  </a:cubicBezTo>
                  <a:cubicBezTo>
                    <a:pt x="398" y="2693"/>
                    <a:pt x="361" y="2693"/>
                    <a:pt x="320" y="2700"/>
                  </a:cubicBezTo>
                  <a:lnTo>
                    <a:pt x="380" y="2700"/>
                  </a:lnTo>
                  <a:cubicBezTo>
                    <a:pt x="499" y="2700"/>
                    <a:pt x="495" y="2703"/>
                    <a:pt x="436" y="2706"/>
                  </a:cubicBezTo>
                  <a:cubicBezTo>
                    <a:pt x="380" y="2706"/>
                    <a:pt x="376" y="2709"/>
                    <a:pt x="436" y="2715"/>
                  </a:cubicBezTo>
                  <a:cubicBezTo>
                    <a:pt x="436" y="2721"/>
                    <a:pt x="436" y="2725"/>
                    <a:pt x="376" y="2725"/>
                  </a:cubicBezTo>
                  <a:cubicBezTo>
                    <a:pt x="257" y="2725"/>
                    <a:pt x="257" y="2725"/>
                    <a:pt x="376" y="2731"/>
                  </a:cubicBezTo>
                  <a:cubicBezTo>
                    <a:pt x="433" y="2734"/>
                    <a:pt x="433" y="2734"/>
                    <a:pt x="373" y="2740"/>
                  </a:cubicBezTo>
                  <a:cubicBezTo>
                    <a:pt x="314" y="2743"/>
                    <a:pt x="314" y="2743"/>
                    <a:pt x="373" y="2747"/>
                  </a:cubicBezTo>
                  <a:cubicBezTo>
                    <a:pt x="391" y="2747"/>
                    <a:pt x="408" y="2748"/>
                    <a:pt x="426" y="2748"/>
                  </a:cubicBezTo>
                  <a:cubicBezTo>
                    <a:pt x="468" y="2748"/>
                    <a:pt x="510" y="2746"/>
                    <a:pt x="552" y="2743"/>
                  </a:cubicBezTo>
                  <a:cubicBezTo>
                    <a:pt x="552" y="2740"/>
                    <a:pt x="552" y="2740"/>
                    <a:pt x="611" y="2740"/>
                  </a:cubicBezTo>
                  <a:cubicBezTo>
                    <a:pt x="611" y="2740"/>
                    <a:pt x="608" y="2743"/>
                    <a:pt x="608" y="2747"/>
                  </a:cubicBezTo>
                  <a:cubicBezTo>
                    <a:pt x="608" y="2750"/>
                    <a:pt x="608" y="2753"/>
                    <a:pt x="668" y="2759"/>
                  </a:cubicBezTo>
                  <a:cubicBezTo>
                    <a:pt x="696" y="2762"/>
                    <a:pt x="740" y="2764"/>
                    <a:pt x="769" y="2764"/>
                  </a:cubicBezTo>
                  <a:cubicBezTo>
                    <a:pt x="799" y="2764"/>
                    <a:pt x="814" y="2762"/>
                    <a:pt x="784" y="2759"/>
                  </a:cubicBezTo>
                  <a:lnTo>
                    <a:pt x="843" y="2756"/>
                  </a:lnTo>
                  <a:cubicBezTo>
                    <a:pt x="1022" y="2756"/>
                    <a:pt x="1022" y="2750"/>
                    <a:pt x="846" y="2750"/>
                  </a:cubicBezTo>
                  <a:cubicBezTo>
                    <a:pt x="668" y="2750"/>
                    <a:pt x="668" y="2750"/>
                    <a:pt x="787" y="2747"/>
                  </a:cubicBezTo>
                  <a:cubicBezTo>
                    <a:pt x="906" y="2747"/>
                    <a:pt x="906" y="2743"/>
                    <a:pt x="906" y="2740"/>
                  </a:cubicBezTo>
                  <a:cubicBezTo>
                    <a:pt x="906" y="2734"/>
                    <a:pt x="906" y="2734"/>
                    <a:pt x="966" y="2734"/>
                  </a:cubicBezTo>
                  <a:cubicBezTo>
                    <a:pt x="976" y="2735"/>
                    <a:pt x="987" y="2735"/>
                    <a:pt x="998" y="2735"/>
                  </a:cubicBezTo>
                  <a:cubicBezTo>
                    <a:pt x="1027" y="2735"/>
                    <a:pt x="1055" y="2732"/>
                    <a:pt x="1085" y="2728"/>
                  </a:cubicBezTo>
                  <a:cubicBezTo>
                    <a:pt x="1085" y="2725"/>
                    <a:pt x="1085" y="2725"/>
                    <a:pt x="1025" y="2725"/>
                  </a:cubicBezTo>
                  <a:cubicBezTo>
                    <a:pt x="1014" y="2725"/>
                    <a:pt x="1005" y="2725"/>
                    <a:pt x="998" y="2725"/>
                  </a:cubicBezTo>
                  <a:cubicBezTo>
                    <a:pt x="970" y="2725"/>
                    <a:pt x="988" y="2721"/>
                    <a:pt x="1085" y="2718"/>
                  </a:cubicBezTo>
                  <a:cubicBezTo>
                    <a:pt x="1144" y="2715"/>
                    <a:pt x="1144" y="2715"/>
                    <a:pt x="1025" y="2715"/>
                  </a:cubicBezTo>
                  <a:cubicBezTo>
                    <a:pt x="909" y="2715"/>
                    <a:pt x="909" y="2709"/>
                    <a:pt x="1028" y="2706"/>
                  </a:cubicBezTo>
                  <a:lnTo>
                    <a:pt x="1028" y="2700"/>
                  </a:lnTo>
                  <a:cubicBezTo>
                    <a:pt x="1002" y="2697"/>
                    <a:pt x="973" y="2695"/>
                    <a:pt x="946" y="2695"/>
                  </a:cubicBezTo>
                  <a:cubicBezTo>
                    <a:pt x="935" y="2695"/>
                    <a:pt x="923" y="2695"/>
                    <a:pt x="912" y="2696"/>
                  </a:cubicBezTo>
                  <a:cubicBezTo>
                    <a:pt x="793" y="2696"/>
                    <a:pt x="793" y="2696"/>
                    <a:pt x="853" y="2693"/>
                  </a:cubicBezTo>
                  <a:cubicBezTo>
                    <a:pt x="912" y="2690"/>
                    <a:pt x="972" y="2690"/>
                    <a:pt x="972" y="2690"/>
                  </a:cubicBezTo>
                  <a:cubicBezTo>
                    <a:pt x="1031" y="2690"/>
                    <a:pt x="1031" y="2687"/>
                    <a:pt x="1031" y="2684"/>
                  </a:cubicBezTo>
                  <a:cubicBezTo>
                    <a:pt x="1031" y="2681"/>
                    <a:pt x="1031" y="2674"/>
                    <a:pt x="972" y="2674"/>
                  </a:cubicBezTo>
                  <a:lnTo>
                    <a:pt x="1031" y="2674"/>
                  </a:lnTo>
                  <a:cubicBezTo>
                    <a:pt x="1031" y="2671"/>
                    <a:pt x="1091" y="2671"/>
                    <a:pt x="1031" y="2671"/>
                  </a:cubicBezTo>
                  <a:cubicBezTo>
                    <a:pt x="1031" y="2671"/>
                    <a:pt x="1034" y="2668"/>
                    <a:pt x="1094" y="2662"/>
                  </a:cubicBezTo>
                  <a:cubicBezTo>
                    <a:pt x="1135" y="2658"/>
                    <a:pt x="1093" y="2650"/>
                    <a:pt x="1022" y="2650"/>
                  </a:cubicBezTo>
                  <a:cubicBezTo>
                    <a:pt x="991" y="2650"/>
                    <a:pt x="954" y="2652"/>
                    <a:pt x="917" y="2656"/>
                  </a:cubicBezTo>
                  <a:lnTo>
                    <a:pt x="917" y="2656"/>
                  </a:lnTo>
                  <a:cubicBezTo>
                    <a:pt x="917" y="2655"/>
                    <a:pt x="918" y="2654"/>
                    <a:pt x="919" y="2653"/>
                  </a:cubicBezTo>
                  <a:cubicBezTo>
                    <a:pt x="897" y="2649"/>
                    <a:pt x="878" y="2646"/>
                    <a:pt x="859" y="2646"/>
                  </a:cubicBezTo>
                  <a:cubicBezTo>
                    <a:pt x="799" y="2646"/>
                    <a:pt x="799" y="2643"/>
                    <a:pt x="799" y="2640"/>
                  </a:cubicBezTo>
                  <a:lnTo>
                    <a:pt x="919" y="2640"/>
                  </a:lnTo>
                  <a:cubicBezTo>
                    <a:pt x="952" y="2641"/>
                    <a:pt x="981" y="2641"/>
                    <a:pt x="1006" y="2641"/>
                  </a:cubicBezTo>
                  <a:cubicBezTo>
                    <a:pt x="1109" y="2641"/>
                    <a:pt x="1123" y="2636"/>
                    <a:pt x="978" y="2634"/>
                  </a:cubicBezTo>
                  <a:lnTo>
                    <a:pt x="1038" y="2634"/>
                  </a:lnTo>
                  <a:cubicBezTo>
                    <a:pt x="1097" y="2634"/>
                    <a:pt x="1097" y="2631"/>
                    <a:pt x="1038" y="2624"/>
                  </a:cubicBezTo>
                  <a:cubicBezTo>
                    <a:pt x="1041" y="2621"/>
                    <a:pt x="922" y="2618"/>
                    <a:pt x="862" y="2618"/>
                  </a:cubicBezTo>
                  <a:cubicBezTo>
                    <a:pt x="803" y="2618"/>
                    <a:pt x="803" y="2615"/>
                    <a:pt x="803" y="2615"/>
                  </a:cubicBezTo>
                  <a:cubicBezTo>
                    <a:pt x="806" y="2612"/>
                    <a:pt x="806" y="2612"/>
                    <a:pt x="862" y="2612"/>
                  </a:cubicBezTo>
                  <a:cubicBezTo>
                    <a:pt x="981" y="2612"/>
                    <a:pt x="981" y="2606"/>
                    <a:pt x="865" y="2602"/>
                  </a:cubicBezTo>
                  <a:lnTo>
                    <a:pt x="925" y="2602"/>
                  </a:lnTo>
                  <a:cubicBezTo>
                    <a:pt x="981" y="2602"/>
                    <a:pt x="1041" y="2599"/>
                    <a:pt x="984" y="2584"/>
                  </a:cubicBezTo>
                  <a:cubicBezTo>
                    <a:pt x="987" y="2571"/>
                    <a:pt x="987" y="2559"/>
                    <a:pt x="1047" y="2559"/>
                  </a:cubicBezTo>
                  <a:cubicBezTo>
                    <a:pt x="1107" y="2559"/>
                    <a:pt x="991" y="2546"/>
                    <a:pt x="872" y="2540"/>
                  </a:cubicBezTo>
                  <a:cubicBezTo>
                    <a:pt x="931" y="2540"/>
                    <a:pt x="931" y="2537"/>
                    <a:pt x="934" y="2530"/>
                  </a:cubicBezTo>
                  <a:cubicBezTo>
                    <a:pt x="934" y="2521"/>
                    <a:pt x="934" y="2521"/>
                    <a:pt x="994" y="2521"/>
                  </a:cubicBezTo>
                  <a:cubicBezTo>
                    <a:pt x="1043" y="2522"/>
                    <a:pt x="1072" y="2523"/>
                    <a:pt x="1080" y="2523"/>
                  </a:cubicBezTo>
                  <a:cubicBezTo>
                    <a:pt x="1092" y="2523"/>
                    <a:pt x="1064" y="2521"/>
                    <a:pt x="994" y="2518"/>
                  </a:cubicBezTo>
                  <a:cubicBezTo>
                    <a:pt x="878" y="2515"/>
                    <a:pt x="937" y="2505"/>
                    <a:pt x="1056" y="2505"/>
                  </a:cubicBezTo>
                  <a:cubicBezTo>
                    <a:pt x="1113" y="2505"/>
                    <a:pt x="1116" y="2502"/>
                    <a:pt x="1116" y="2496"/>
                  </a:cubicBezTo>
                  <a:cubicBezTo>
                    <a:pt x="1056" y="2493"/>
                    <a:pt x="1056" y="2486"/>
                    <a:pt x="1060" y="2477"/>
                  </a:cubicBezTo>
                  <a:cubicBezTo>
                    <a:pt x="1060" y="2468"/>
                    <a:pt x="1060" y="2468"/>
                    <a:pt x="940" y="2468"/>
                  </a:cubicBezTo>
                  <a:cubicBezTo>
                    <a:pt x="825" y="2468"/>
                    <a:pt x="825" y="2465"/>
                    <a:pt x="825" y="2458"/>
                  </a:cubicBezTo>
                  <a:cubicBezTo>
                    <a:pt x="825" y="2455"/>
                    <a:pt x="825" y="2452"/>
                    <a:pt x="884" y="2452"/>
                  </a:cubicBezTo>
                  <a:cubicBezTo>
                    <a:pt x="906" y="2452"/>
                    <a:pt x="925" y="2449"/>
                    <a:pt x="944" y="2446"/>
                  </a:cubicBezTo>
                  <a:cubicBezTo>
                    <a:pt x="947" y="2443"/>
                    <a:pt x="947" y="2439"/>
                    <a:pt x="1006" y="2439"/>
                  </a:cubicBezTo>
                  <a:cubicBezTo>
                    <a:pt x="1006" y="2439"/>
                    <a:pt x="1066" y="2436"/>
                    <a:pt x="1066" y="2430"/>
                  </a:cubicBezTo>
                  <a:cubicBezTo>
                    <a:pt x="1066" y="2424"/>
                    <a:pt x="1066" y="2418"/>
                    <a:pt x="1125" y="2418"/>
                  </a:cubicBezTo>
                  <a:cubicBezTo>
                    <a:pt x="1125" y="2414"/>
                    <a:pt x="1125" y="2414"/>
                    <a:pt x="1066" y="2414"/>
                  </a:cubicBezTo>
                  <a:cubicBezTo>
                    <a:pt x="1009" y="2414"/>
                    <a:pt x="950" y="2411"/>
                    <a:pt x="1009" y="2399"/>
                  </a:cubicBezTo>
                  <a:cubicBezTo>
                    <a:pt x="1013" y="2389"/>
                    <a:pt x="1013" y="2380"/>
                    <a:pt x="953" y="2380"/>
                  </a:cubicBezTo>
                  <a:cubicBezTo>
                    <a:pt x="953" y="2377"/>
                    <a:pt x="953" y="2377"/>
                    <a:pt x="1013" y="2377"/>
                  </a:cubicBezTo>
                  <a:cubicBezTo>
                    <a:pt x="1132" y="2377"/>
                    <a:pt x="1132" y="2370"/>
                    <a:pt x="1016" y="2364"/>
                  </a:cubicBezTo>
                  <a:cubicBezTo>
                    <a:pt x="956" y="2364"/>
                    <a:pt x="956" y="2361"/>
                    <a:pt x="1016" y="2358"/>
                  </a:cubicBezTo>
                  <a:cubicBezTo>
                    <a:pt x="1016" y="2358"/>
                    <a:pt x="1016" y="2355"/>
                    <a:pt x="956" y="2352"/>
                  </a:cubicBezTo>
                  <a:cubicBezTo>
                    <a:pt x="900" y="2349"/>
                    <a:pt x="900" y="2349"/>
                    <a:pt x="959" y="2342"/>
                  </a:cubicBezTo>
                  <a:cubicBezTo>
                    <a:pt x="1019" y="2342"/>
                    <a:pt x="1019" y="2339"/>
                    <a:pt x="1019" y="2336"/>
                  </a:cubicBezTo>
                  <a:cubicBezTo>
                    <a:pt x="959" y="2330"/>
                    <a:pt x="966" y="2292"/>
                    <a:pt x="1025" y="2289"/>
                  </a:cubicBezTo>
                  <a:cubicBezTo>
                    <a:pt x="966" y="2286"/>
                    <a:pt x="966" y="2286"/>
                    <a:pt x="966" y="2283"/>
                  </a:cubicBezTo>
                  <a:cubicBezTo>
                    <a:pt x="1085" y="2280"/>
                    <a:pt x="1028" y="2276"/>
                    <a:pt x="909" y="2276"/>
                  </a:cubicBezTo>
                  <a:lnTo>
                    <a:pt x="909" y="2280"/>
                  </a:lnTo>
                  <a:lnTo>
                    <a:pt x="909" y="2283"/>
                  </a:lnTo>
                  <a:cubicBezTo>
                    <a:pt x="790" y="2283"/>
                    <a:pt x="790" y="2273"/>
                    <a:pt x="969" y="2273"/>
                  </a:cubicBezTo>
                  <a:cubicBezTo>
                    <a:pt x="1088" y="2270"/>
                    <a:pt x="1088" y="2270"/>
                    <a:pt x="969" y="2267"/>
                  </a:cubicBezTo>
                  <a:cubicBezTo>
                    <a:pt x="853" y="2264"/>
                    <a:pt x="853" y="2261"/>
                    <a:pt x="972" y="2258"/>
                  </a:cubicBezTo>
                  <a:cubicBezTo>
                    <a:pt x="1088" y="2258"/>
                    <a:pt x="1088" y="2258"/>
                    <a:pt x="972" y="2255"/>
                  </a:cubicBezTo>
                  <a:cubicBezTo>
                    <a:pt x="737" y="2248"/>
                    <a:pt x="677" y="2239"/>
                    <a:pt x="915" y="2239"/>
                  </a:cubicBezTo>
                  <a:cubicBezTo>
                    <a:pt x="931" y="2240"/>
                    <a:pt x="946" y="2240"/>
                    <a:pt x="962" y="2240"/>
                  </a:cubicBezTo>
                  <a:cubicBezTo>
                    <a:pt x="1005" y="2240"/>
                    <a:pt x="1050" y="2237"/>
                    <a:pt x="1091" y="2233"/>
                  </a:cubicBezTo>
                  <a:cubicBezTo>
                    <a:pt x="1069" y="2229"/>
                    <a:pt x="1046" y="2227"/>
                    <a:pt x="1023" y="2227"/>
                  </a:cubicBezTo>
                  <a:cubicBezTo>
                    <a:pt x="1007" y="2227"/>
                    <a:pt x="991" y="2228"/>
                    <a:pt x="975" y="2229"/>
                  </a:cubicBezTo>
                  <a:cubicBezTo>
                    <a:pt x="943" y="2230"/>
                    <a:pt x="920" y="2231"/>
                    <a:pt x="905" y="2231"/>
                  </a:cubicBezTo>
                  <a:cubicBezTo>
                    <a:pt x="864" y="2231"/>
                    <a:pt x="888" y="2228"/>
                    <a:pt x="975" y="2223"/>
                  </a:cubicBezTo>
                  <a:cubicBezTo>
                    <a:pt x="1154" y="2211"/>
                    <a:pt x="1154" y="2204"/>
                    <a:pt x="1038" y="2195"/>
                  </a:cubicBezTo>
                  <a:cubicBezTo>
                    <a:pt x="955" y="2186"/>
                    <a:pt x="931" y="2179"/>
                    <a:pt x="968" y="2179"/>
                  </a:cubicBezTo>
                  <a:cubicBezTo>
                    <a:pt x="983" y="2179"/>
                    <a:pt x="1007" y="2180"/>
                    <a:pt x="1041" y="2182"/>
                  </a:cubicBezTo>
                  <a:cubicBezTo>
                    <a:pt x="1099" y="2186"/>
                    <a:pt x="1128" y="2187"/>
                    <a:pt x="1135" y="2187"/>
                  </a:cubicBezTo>
                  <a:cubicBezTo>
                    <a:pt x="1143" y="2187"/>
                    <a:pt x="1129" y="2186"/>
                    <a:pt x="1100" y="2182"/>
                  </a:cubicBezTo>
                  <a:cubicBezTo>
                    <a:pt x="1100" y="2176"/>
                    <a:pt x="1100" y="2170"/>
                    <a:pt x="1100" y="2167"/>
                  </a:cubicBezTo>
                  <a:cubicBezTo>
                    <a:pt x="1075" y="2163"/>
                    <a:pt x="1048" y="2160"/>
                    <a:pt x="1022" y="2159"/>
                  </a:cubicBezTo>
                  <a:lnTo>
                    <a:pt x="1022" y="2159"/>
                  </a:lnTo>
                  <a:cubicBezTo>
                    <a:pt x="1115" y="2156"/>
                    <a:pt x="1150" y="2150"/>
                    <a:pt x="1044" y="2145"/>
                  </a:cubicBezTo>
                  <a:cubicBezTo>
                    <a:pt x="1047" y="2142"/>
                    <a:pt x="1047" y="2139"/>
                    <a:pt x="1047" y="2139"/>
                  </a:cubicBezTo>
                  <a:cubicBezTo>
                    <a:pt x="1047" y="2135"/>
                    <a:pt x="1047" y="2135"/>
                    <a:pt x="987" y="2132"/>
                  </a:cubicBezTo>
                  <a:cubicBezTo>
                    <a:pt x="928" y="2129"/>
                    <a:pt x="987" y="2123"/>
                    <a:pt x="1047" y="2120"/>
                  </a:cubicBezTo>
                  <a:cubicBezTo>
                    <a:pt x="1107" y="2117"/>
                    <a:pt x="1166" y="2114"/>
                    <a:pt x="1110" y="2114"/>
                  </a:cubicBezTo>
                  <a:cubicBezTo>
                    <a:pt x="1050" y="2114"/>
                    <a:pt x="991" y="2107"/>
                    <a:pt x="931" y="2104"/>
                  </a:cubicBezTo>
                  <a:cubicBezTo>
                    <a:pt x="891" y="2102"/>
                    <a:pt x="909" y="2100"/>
                    <a:pt x="943" y="2100"/>
                  </a:cubicBezTo>
                  <a:cubicBezTo>
                    <a:pt x="957" y="2100"/>
                    <a:pt x="974" y="2100"/>
                    <a:pt x="991" y="2101"/>
                  </a:cubicBezTo>
                  <a:cubicBezTo>
                    <a:pt x="1002" y="2102"/>
                    <a:pt x="1012" y="2102"/>
                    <a:pt x="1023" y="2102"/>
                  </a:cubicBezTo>
                  <a:cubicBezTo>
                    <a:pt x="1053" y="2102"/>
                    <a:pt x="1082" y="2099"/>
                    <a:pt x="1110" y="2095"/>
                  </a:cubicBezTo>
                  <a:cubicBezTo>
                    <a:pt x="1113" y="2092"/>
                    <a:pt x="1113" y="2085"/>
                    <a:pt x="1053" y="2085"/>
                  </a:cubicBezTo>
                  <a:cubicBezTo>
                    <a:pt x="994" y="2085"/>
                    <a:pt x="997" y="2067"/>
                    <a:pt x="1056" y="2063"/>
                  </a:cubicBezTo>
                  <a:lnTo>
                    <a:pt x="1056" y="2057"/>
                  </a:lnTo>
                  <a:cubicBezTo>
                    <a:pt x="1056" y="2054"/>
                    <a:pt x="1000" y="2051"/>
                    <a:pt x="1000" y="2048"/>
                  </a:cubicBezTo>
                  <a:cubicBezTo>
                    <a:pt x="1000" y="2048"/>
                    <a:pt x="1000" y="2045"/>
                    <a:pt x="940" y="2041"/>
                  </a:cubicBezTo>
                  <a:cubicBezTo>
                    <a:pt x="940" y="2035"/>
                    <a:pt x="940" y="2032"/>
                    <a:pt x="1000" y="2032"/>
                  </a:cubicBezTo>
                  <a:cubicBezTo>
                    <a:pt x="884" y="2029"/>
                    <a:pt x="884" y="2029"/>
                    <a:pt x="1003" y="2026"/>
                  </a:cubicBezTo>
                  <a:cubicBezTo>
                    <a:pt x="1119" y="2026"/>
                    <a:pt x="1119" y="2026"/>
                    <a:pt x="1003" y="2023"/>
                  </a:cubicBezTo>
                  <a:cubicBezTo>
                    <a:pt x="944" y="2020"/>
                    <a:pt x="944" y="2020"/>
                    <a:pt x="1003" y="2016"/>
                  </a:cubicBezTo>
                  <a:cubicBezTo>
                    <a:pt x="1063" y="2016"/>
                    <a:pt x="1063" y="2013"/>
                    <a:pt x="1003" y="2013"/>
                  </a:cubicBezTo>
                  <a:cubicBezTo>
                    <a:pt x="887" y="2010"/>
                    <a:pt x="828" y="2001"/>
                    <a:pt x="947" y="2001"/>
                  </a:cubicBezTo>
                  <a:cubicBezTo>
                    <a:pt x="947" y="2001"/>
                    <a:pt x="947" y="1998"/>
                    <a:pt x="887" y="1994"/>
                  </a:cubicBezTo>
                  <a:cubicBezTo>
                    <a:pt x="771" y="1991"/>
                    <a:pt x="771" y="1991"/>
                    <a:pt x="887" y="1991"/>
                  </a:cubicBezTo>
                  <a:cubicBezTo>
                    <a:pt x="1006" y="1988"/>
                    <a:pt x="1006" y="1985"/>
                    <a:pt x="890" y="1982"/>
                  </a:cubicBezTo>
                  <a:cubicBezTo>
                    <a:pt x="890" y="1982"/>
                    <a:pt x="831" y="1979"/>
                    <a:pt x="890" y="1976"/>
                  </a:cubicBezTo>
                  <a:cubicBezTo>
                    <a:pt x="946" y="1970"/>
                    <a:pt x="1004" y="1950"/>
                    <a:pt x="915" y="1950"/>
                  </a:cubicBezTo>
                  <a:cubicBezTo>
                    <a:pt x="908" y="1950"/>
                    <a:pt x="901" y="1950"/>
                    <a:pt x="893" y="1951"/>
                  </a:cubicBezTo>
                  <a:lnTo>
                    <a:pt x="893" y="1944"/>
                  </a:lnTo>
                  <a:cubicBezTo>
                    <a:pt x="956" y="1938"/>
                    <a:pt x="956" y="1935"/>
                    <a:pt x="897" y="1932"/>
                  </a:cubicBezTo>
                  <a:lnTo>
                    <a:pt x="857" y="1930"/>
                  </a:lnTo>
                  <a:lnTo>
                    <a:pt x="857" y="1930"/>
                  </a:lnTo>
                  <a:cubicBezTo>
                    <a:pt x="861" y="1930"/>
                    <a:pt x="865" y="1930"/>
                    <a:pt x="870" y="1930"/>
                  </a:cubicBezTo>
                  <a:cubicBezTo>
                    <a:pt x="899" y="1930"/>
                    <a:pt x="929" y="1927"/>
                    <a:pt x="956" y="1922"/>
                  </a:cubicBezTo>
                  <a:cubicBezTo>
                    <a:pt x="956" y="1919"/>
                    <a:pt x="956" y="1919"/>
                    <a:pt x="897" y="1919"/>
                  </a:cubicBezTo>
                  <a:cubicBezTo>
                    <a:pt x="879" y="1920"/>
                    <a:pt x="867" y="1921"/>
                    <a:pt x="859" y="1921"/>
                  </a:cubicBezTo>
                  <a:cubicBezTo>
                    <a:pt x="839" y="1921"/>
                    <a:pt x="840" y="1918"/>
                    <a:pt x="840" y="1916"/>
                  </a:cubicBezTo>
                  <a:cubicBezTo>
                    <a:pt x="878" y="1910"/>
                    <a:pt x="919" y="1910"/>
                    <a:pt x="959" y="1910"/>
                  </a:cubicBezTo>
                  <a:lnTo>
                    <a:pt x="959" y="1907"/>
                  </a:lnTo>
                  <a:cubicBezTo>
                    <a:pt x="840" y="1907"/>
                    <a:pt x="840" y="1904"/>
                    <a:pt x="900" y="1904"/>
                  </a:cubicBezTo>
                  <a:cubicBezTo>
                    <a:pt x="959" y="1900"/>
                    <a:pt x="959" y="1897"/>
                    <a:pt x="959" y="1894"/>
                  </a:cubicBezTo>
                  <a:cubicBezTo>
                    <a:pt x="922" y="1894"/>
                    <a:pt x="936" y="1893"/>
                    <a:pt x="948" y="1893"/>
                  </a:cubicBezTo>
                  <a:cubicBezTo>
                    <a:pt x="954" y="1893"/>
                    <a:pt x="960" y="1893"/>
                    <a:pt x="959" y="1894"/>
                  </a:cubicBezTo>
                  <a:lnTo>
                    <a:pt x="1019" y="1894"/>
                  </a:lnTo>
                  <a:cubicBezTo>
                    <a:pt x="1078" y="1891"/>
                    <a:pt x="1019" y="1891"/>
                    <a:pt x="959" y="1891"/>
                  </a:cubicBezTo>
                  <a:cubicBezTo>
                    <a:pt x="959" y="1891"/>
                    <a:pt x="962" y="1888"/>
                    <a:pt x="962" y="1885"/>
                  </a:cubicBezTo>
                  <a:cubicBezTo>
                    <a:pt x="962" y="1883"/>
                    <a:pt x="962" y="1880"/>
                    <a:pt x="941" y="1880"/>
                  </a:cubicBezTo>
                  <a:cubicBezTo>
                    <a:pt x="933" y="1880"/>
                    <a:pt x="920" y="1881"/>
                    <a:pt x="903" y="1882"/>
                  </a:cubicBezTo>
                  <a:cubicBezTo>
                    <a:pt x="865" y="1882"/>
                    <a:pt x="825" y="1882"/>
                    <a:pt x="787" y="1878"/>
                  </a:cubicBezTo>
                  <a:cubicBezTo>
                    <a:pt x="747" y="1878"/>
                    <a:pt x="760" y="1877"/>
                    <a:pt x="774" y="1877"/>
                  </a:cubicBezTo>
                  <a:cubicBezTo>
                    <a:pt x="780" y="1877"/>
                    <a:pt x="787" y="1877"/>
                    <a:pt x="787" y="1878"/>
                  </a:cubicBezTo>
                  <a:cubicBezTo>
                    <a:pt x="825" y="1878"/>
                    <a:pt x="865" y="1878"/>
                    <a:pt x="903" y="1875"/>
                  </a:cubicBezTo>
                  <a:cubicBezTo>
                    <a:pt x="918" y="1873"/>
                    <a:pt x="932" y="1871"/>
                    <a:pt x="946" y="1871"/>
                  </a:cubicBezTo>
                  <a:cubicBezTo>
                    <a:pt x="951" y="1871"/>
                    <a:pt x="957" y="1871"/>
                    <a:pt x="962" y="1872"/>
                  </a:cubicBezTo>
                  <a:cubicBezTo>
                    <a:pt x="973" y="1873"/>
                    <a:pt x="982" y="1873"/>
                    <a:pt x="990" y="1873"/>
                  </a:cubicBezTo>
                  <a:cubicBezTo>
                    <a:pt x="1071" y="1873"/>
                    <a:pt x="1020" y="1859"/>
                    <a:pt x="966" y="1857"/>
                  </a:cubicBezTo>
                  <a:cubicBezTo>
                    <a:pt x="846" y="1850"/>
                    <a:pt x="850" y="1847"/>
                    <a:pt x="966" y="1847"/>
                  </a:cubicBezTo>
                  <a:cubicBezTo>
                    <a:pt x="1085" y="1847"/>
                    <a:pt x="969" y="1841"/>
                    <a:pt x="790" y="1838"/>
                  </a:cubicBezTo>
                  <a:lnTo>
                    <a:pt x="615" y="1835"/>
                  </a:lnTo>
                  <a:lnTo>
                    <a:pt x="790" y="1835"/>
                  </a:lnTo>
                  <a:cubicBezTo>
                    <a:pt x="1028" y="1831"/>
                    <a:pt x="1028" y="1831"/>
                    <a:pt x="912" y="1822"/>
                  </a:cubicBezTo>
                  <a:cubicBezTo>
                    <a:pt x="853" y="1816"/>
                    <a:pt x="853" y="1816"/>
                    <a:pt x="912" y="1816"/>
                  </a:cubicBezTo>
                  <a:cubicBezTo>
                    <a:pt x="972" y="1816"/>
                    <a:pt x="972" y="1813"/>
                    <a:pt x="972" y="1803"/>
                  </a:cubicBezTo>
                  <a:cubicBezTo>
                    <a:pt x="975" y="1794"/>
                    <a:pt x="975" y="1791"/>
                    <a:pt x="915" y="1791"/>
                  </a:cubicBezTo>
                  <a:cubicBezTo>
                    <a:pt x="915" y="1791"/>
                    <a:pt x="915" y="1788"/>
                    <a:pt x="915" y="1784"/>
                  </a:cubicBezTo>
                  <a:cubicBezTo>
                    <a:pt x="1018" y="1782"/>
                    <a:pt x="990" y="1774"/>
                    <a:pt x="905" y="1774"/>
                  </a:cubicBezTo>
                  <a:cubicBezTo>
                    <a:pt x="891" y="1774"/>
                    <a:pt x="876" y="1775"/>
                    <a:pt x="859" y="1775"/>
                  </a:cubicBezTo>
                  <a:cubicBezTo>
                    <a:pt x="859" y="1775"/>
                    <a:pt x="859" y="1772"/>
                    <a:pt x="859" y="1769"/>
                  </a:cubicBezTo>
                  <a:lnTo>
                    <a:pt x="919" y="1769"/>
                  </a:lnTo>
                  <a:cubicBezTo>
                    <a:pt x="978" y="1769"/>
                    <a:pt x="978" y="1763"/>
                    <a:pt x="981" y="1737"/>
                  </a:cubicBezTo>
                  <a:cubicBezTo>
                    <a:pt x="984" y="1709"/>
                    <a:pt x="987" y="1706"/>
                    <a:pt x="868" y="1706"/>
                  </a:cubicBezTo>
                  <a:cubicBezTo>
                    <a:pt x="749" y="1703"/>
                    <a:pt x="749" y="1700"/>
                    <a:pt x="868" y="1700"/>
                  </a:cubicBezTo>
                  <a:cubicBezTo>
                    <a:pt x="928" y="1700"/>
                    <a:pt x="987" y="1697"/>
                    <a:pt x="928" y="1697"/>
                  </a:cubicBezTo>
                  <a:cubicBezTo>
                    <a:pt x="928" y="1697"/>
                    <a:pt x="928" y="1687"/>
                    <a:pt x="987" y="1684"/>
                  </a:cubicBezTo>
                  <a:cubicBezTo>
                    <a:pt x="1110" y="1675"/>
                    <a:pt x="1050" y="1672"/>
                    <a:pt x="991" y="1672"/>
                  </a:cubicBezTo>
                  <a:cubicBezTo>
                    <a:pt x="956" y="1673"/>
                    <a:pt x="936" y="1673"/>
                    <a:pt x="927" y="1673"/>
                  </a:cubicBezTo>
                  <a:cubicBezTo>
                    <a:pt x="906" y="1673"/>
                    <a:pt x="949" y="1671"/>
                    <a:pt x="991" y="1669"/>
                  </a:cubicBezTo>
                  <a:cubicBezTo>
                    <a:pt x="1050" y="1665"/>
                    <a:pt x="1110" y="1662"/>
                    <a:pt x="1050" y="1662"/>
                  </a:cubicBezTo>
                  <a:cubicBezTo>
                    <a:pt x="994" y="1659"/>
                    <a:pt x="937" y="1640"/>
                    <a:pt x="1053" y="1640"/>
                  </a:cubicBezTo>
                  <a:cubicBezTo>
                    <a:pt x="1053" y="1640"/>
                    <a:pt x="1053" y="1637"/>
                    <a:pt x="1056" y="1634"/>
                  </a:cubicBezTo>
                  <a:cubicBezTo>
                    <a:pt x="997" y="1634"/>
                    <a:pt x="997" y="1628"/>
                    <a:pt x="997" y="1622"/>
                  </a:cubicBezTo>
                  <a:cubicBezTo>
                    <a:pt x="1000" y="1615"/>
                    <a:pt x="1000" y="1612"/>
                    <a:pt x="1060" y="1612"/>
                  </a:cubicBezTo>
                  <a:cubicBezTo>
                    <a:pt x="1075" y="1613"/>
                    <a:pt x="1086" y="1613"/>
                    <a:pt x="1093" y="1613"/>
                  </a:cubicBezTo>
                  <a:cubicBezTo>
                    <a:pt x="1112" y="1613"/>
                    <a:pt x="1101" y="1610"/>
                    <a:pt x="1060" y="1606"/>
                  </a:cubicBezTo>
                  <a:cubicBezTo>
                    <a:pt x="1060" y="1600"/>
                    <a:pt x="940" y="1596"/>
                    <a:pt x="944" y="1593"/>
                  </a:cubicBezTo>
                  <a:lnTo>
                    <a:pt x="944" y="1593"/>
                  </a:lnTo>
                  <a:cubicBezTo>
                    <a:pt x="933" y="1594"/>
                    <a:pt x="922" y="1595"/>
                    <a:pt x="911" y="1595"/>
                  </a:cubicBezTo>
                  <a:cubicBezTo>
                    <a:pt x="881" y="1595"/>
                    <a:pt x="852" y="1592"/>
                    <a:pt x="825" y="1587"/>
                  </a:cubicBezTo>
                  <a:lnTo>
                    <a:pt x="1003" y="1587"/>
                  </a:lnTo>
                  <a:cubicBezTo>
                    <a:pt x="1003" y="1584"/>
                    <a:pt x="1003" y="1581"/>
                    <a:pt x="944" y="1581"/>
                  </a:cubicBezTo>
                  <a:cubicBezTo>
                    <a:pt x="1003" y="1578"/>
                    <a:pt x="1003" y="1575"/>
                    <a:pt x="1006" y="1568"/>
                  </a:cubicBezTo>
                  <a:cubicBezTo>
                    <a:pt x="1006" y="1562"/>
                    <a:pt x="1006" y="1556"/>
                    <a:pt x="947" y="1553"/>
                  </a:cubicBezTo>
                  <a:cubicBezTo>
                    <a:pt x="1066" y="1549"/>
                    <a:pt x="1069" y="1531"/>
                    <a:pt x="950" y="1528"/>
                  </a:cubicBezTo>
                  <a:cubicBezTo>
                    <a:pt x="893" y="1528"/>
                    <a:pt x="893" y="1524"/>
                    <a:pt x="953" y="1521"/>
                  </a:cubicBezTo>
                  <a:cubicBezTo>
                    <a:pt x="1013" y="1515"/>
                    <a:pt x="1013" y="1518"/>
                    <a:pt x="953" y="1512"/>
                  </a:cubicBezTo>
                  <a:cubicBezTo>
                    <a:pt x="893" y="1509"/>
                    <a:pt x="953" y="1506"/>
                    <a:pt x="1013" y="1502"/>
                  </a:cubicBezTo>
                  <a:cubicBezTo>
                    <a:pt x="1132" y="1499"/>
                    <a:pt x="1132" y="1496"/>
                    <a:pt x="1075" y="1493"/>
                  </a:cubicBezTo>
                  <a:cubicBezTo>
                    <a:pt x="1016" y="1487"/>
                    <a:pt x="1016" y="1480"/>
                    <a:pt x="1016" y="1477"/>
                  </a:cubicBezTo>
                  <a:cubicBezTo>
                    <a:pt x="988" y="1473"/>
                    <a:pt x="959" y="1470"/>
                    <a:pt x="931" y="1470"/>
                  </a:cubicBezTo>
                  <a:cubicBezTo>
                    <a:pt x="920" y="1470"/>
                    <a:pt x="910" y="1470"/>
                    <a:pt x="900" y="1471"/>
                  </a:cubicBezTo>
                  <a:cubicBezTo>
                    <a:pt x="840" y="1471"/>
                    <a:pt x="781" y="1468"/>
                    <a:pt x="781" y="1468"/>
                  </a:cubicBezTo>
                  <a:cubicBezTo>
                    <a:pt x="748" y="1464"/>
                    <a:pt x="754" y="1463"/>
                    <a:pt x="766" y="1463"/>
                  </a:cubicBezTo>
                  <a:cubicBezTo>
                    <a:pt x="774" y="1463"/>
                    <a:pt x="784" y="1464"/>
                    <a:pt x="784" y="1465"/>
                  </a:cubicBezTo>
                  <a:cubicBezTo>
                    <a:pt x="803" y="1466"/>
                    <a:pt x="822" y="1467"/>
                    <a:pt x="842" y="1467"/>
                  </a:cubicBezTo>
                  <a:cubicBezTo>
                    <a:pt x="861" y="1467"/>
                    <a:pt x="881" y="1466"/>
                    <a:pt x="900" y="1465"/>
                  </a:cubicBezTo>
                  <a:cubicBezTo>
                    <a:pt x="959" y="1462"/>
                    <a:pt x="962" y="1455"/>
                    <a:pt x="962" y="1452"/>
                  </a:cubicBezTo>
                  <a:cubicBezTo>
                    <a:pt x="962" y="1449"/>
                    <a:pt x="962" y="1443"/>
                    <a:pt x="962" y="1440"/>
                  </a:cubicBezTo>
                  <a:cubicBezTo>
                    <a:pt x="1025" y="1430"/>
                    <a:pt x="1025" y="1424"/>
                    <a:pt x="966" y="1424"/>
                  </a:cubicBezTo>
                  <a:lnTo>
                    <a:pt x="906" y="1424"/>
                  </a:lnTo>
                  <a:cubicBezTo>
                    <a:pt x="1025" y="1421"/>
                    <a:pt x="1028" y="1386"/>
                    <a:pt x="912" y="1383"/>
                  </a:cubicBezTo>
                  <a:lnTo>
                    <a:pt x="972" y="1383"/>
                  </a:lnTo>
                  <a:cubicBezTo>
                    <a:pt x="1031" y="1383"/>
                    <a:pt x="1031" y="1380"/>
                    <a:pt x="1031" y="1374"/>
                  </a:cubicBezTo>
                  <a:cubicBezTo>
                    <a:pt x="1031" y="1371"/>
                    <a:pt x="975" y="1358"/>
                    <a:pt x="975" y="1349"/>
                  </a:cubicBezTo>
                  <a:cubicBezTo>
                    <a:pt x="978" y="1333"/>
                    <a:pt x="978" y="1324"/>
                    <a:pt x="919" y="1324"/>
                  </a:cubicBezTo>
                  <a:cubicBezTo>
                    <a:pt x="919" y="1321"/>
                    <a:pt x="919" y="1321"/>
                    <a:pt x="978" y="1321"/>
                  </a:cubicBezTo>
                  <a:cubicBezTo>
                    <a:pt x="996" y="1322"/>
                    <a:pt x="1008" y="1322"/>
                    <a:pt x="1017" y="1322"/>
                  </a:cubicBezTo>
                  <a:cubicBezTo>
                    <a:pt x="1038" y="1322"/>
                    <a:pt x="1038" y="1320"/>
                    <a:pt x="1038" y="1318"/>
                  </a:cubicBezTo>
                  <a:cubicBezTo>
                    <a:pt x="1000" y="1314"/>
                    <a:pt x="959" y="1314"/>
                    <a:pt x="922" y="1314"/>
                  </a:cubicBezTo>
                  <a:cubicBezTo>
                    <a:pt x="862" y="1314"/>
                    <a:pt x="862" y="1311"/>
                    <a:pt x="922" y="1305"/>
                  </a:cubicBezTo>
                  <a:cubicBezTo>
                    <a:pt x="981" y="1299"/>
                    <a:pt x="984" y="1286"/>
                    <a:pt x="925" y="1280"/>
                  </a:cubicBezTo>
                  <a:cubicBezTo>
                    <a:pt x="925" y="1277"/>
                    <a:pt x="928" y="1274"/>
                    <a:pt x="984" y="1274"/>
                  </a:cubicBezTo>
                  <a:cubicBezTo>
                    <a:pt x="1044" y="1271"/>
                    <a:pt x="1107" y="1264"/>
                    <a:pt x="987" y="1258"/>
                  </a:cubicBezTo>
                  <a:cubicBezTo>
                    <a:pt x="987" y="1255"/>
                    <a:pt x="987" y="1255"/>
                    <a:pt x="1047" y="1255"/>
                  </a:cubicBezTo>
                  <a:cubicBezTo>
                    <a:pt x="1107" y="1249"/>
                    <a:pt x="1166" y="1252"/>
                    <a:pt x="1047" y="1245"/>
                  </a:cubicBezTo>
                  <a:cubicBezTo>
                    <a:pt x="991" y="1239"/>
                    <a:pt x="991" y="1230"/>
                    <a:pt x="1050" y="1224"/>
                  </a:cubicBezTo>
                  <a:cubicBezTo>
                    <a:pt x="1053" y="1220"/>
                    <a:pt x="1053" y="1217"/>
                    <a:pt x="994" y="1217"/>
                  </a:cubicBezTo>
                  <a:lnTo>
                    <a:pt x="934" y="1217"/>
                  </a:lnTo>
                  <a:cubicBezTo>
                    <a:pt x="1053" y="1214"/>
                    <a:pt x="1053" y="1214"/>
                    <a:pt x="934" y="1211"/>
                  </a:cubicBezTo>
                  <a:cubicBezTo>
                    <a:pt x="875" y="1211"/>
                    <a:pt x="878" y="1208"/>
                    <a:pt x="934" y="1208"/>
                  </a:cubicBezTo>
                  <a:cubicBezTo>
                    <a:pt x="994" y="1205"/>
                    <a:pt x="997" y="1202"/>
                    <a:pt x="997" y="1202"/>
                  </a:cubicBezTo>
                  <a:cubicBezTo>
                    <a:pt x="997" y="1198"/>
                    <a:pt x="940" y="1183"/>
                    <a:pt x="940" y="1167"/>
                  </a:cubicBezTo>
                  <a:cubicBezTo>
                    <a:pt x="944" y="1139"/>
                    <a:pt x="947" y="1130"/>
                    <a:pt x="887" y="1130"/>
                  </a:cubicBezTo>
                  <a:cubicBezTo>
                    <a:pt x="828" y="1126"/>
                    <a:pt x="828" y="1126"/>
                    <a:pt x="887" y="1123"/>
                  </a:cubicBezTo>
                  <a:cubicBezTo>
                    <a:pt x="947" y="1120"/>
                    <a:pt x="947" y="1117"/>
                    <a:pt x="947" y="1114"/>
                  </a:cubicBezTo>
                  <a:cubicBezTo>
                    <a:pt x="950" y="1111"/>
                    <a:pt x="950" y="1108"/>
                    <a:pt x="1009" y="1108"/>
                  </a:cubicBezTo>
                  <a:cubicBezTo>
                    <a:pt x="950" y="1104"/>
                    <a:pt x="950" y="1104"/>
                    <a:pt x="950" y="1101"/>
                  </a:cubicBezTo>
                  <a:cubicBezTo>
                    <a:pt x="1009" y="1101"/>
                    <a:pt x="1009" y="1098"/>
                    <a:pt x="950" y="1095"/>
                  </a:cubicBezTo>
                  <a:cubicBezTo>
                    <a:pt x="834" y="1092"/>
                    <a:pt x="834" y="1092"/>
                    <a:pt x="950" y="1092"/>
                  </a:cubicBezTo>
                  <a:cubicBezTo>
                    <a:pt x="1001" y="1092"/>
                    <a:pt x="1054" y="1085"/>
                    <a:pt x="1031" y="1085"/>
                  </a:cubicBezTo>
                  <a:cubicBezTo>
                    <a:pt x="1027" y="1085"/>
                    <a:pt x="1021" y="1085"/>
                    <a:pt x="1013" y="1086"/>
                  </a:cubicBezTo>
                  <a:cubicBezTo>
                    <a:pt x="953" y="1086"/>
                    <a:pt x="953" y="1079"/>
                    <a:pt x="893" y="1073"/>
                  </a:cubicBezTo>
                  <a:cubicBezTo>
                    <a:pt x="893" y="1070"/>
                    <a:pt x="897" y="1067"/>
                    <a:pt x="953" y="1067"/>
                  </a:cubicBezTo>
                  <a:cubicBezTo>
                    <a:pt x="1013" y="1064"/>
                    <a:pt x="956" y="1048"/>
                    <a:pt x="900" y="1045"/>
                  </a:cubicBezTo>
                  <a:cubicBezTo>
                    <a:pt x="840" y="1045"/>
                    <a:pt x="840" y="1042"/>
                    <a:pt x="900" y="1042"/>
                  </a:cubicBezTo>
                  <a:cubicBezTo>
                    <a:pt x="959" y="1042"/>
                    <a:pt x="959" y="1039"/>
                    <a:pt x="959" y="1035"/>
                  </a:cubicBezTo>
                  <a:cubicBezTo>
                    <a:pt x="900" y="1032"/>
                    <a:pt x="959" y="1032"/>
                    <a:pt x="1019" y="1032"/>
                  </a:cubicBezTo>
                  <a:cubicBezTo>
                    <a:pt x="1035" y="1033"/>
                    <a:pt x="1046" y="1034"/>
                    <a:pt x="1055" y="1034"/>
                  </a:cubicBezTo>
                  <a:cubicBezTo>
                    <a:pt x="1078" y="1034"/>
                    <a:pt x="1078" y="1031"/>
                    <a:pt x="1078" y="1026"/>
                  </a:cubicBezTo>
                  <a:cubicBezTo>
                    <a:pt x="1019" y="1023"/>
                    <a:pt x="1022" y="1010"/>
                    <a:pt x="1022" y="1001"/>
                  </a:cubicBezTo>
                  <a:cubicBezTo>
                    <a:pt x="1025" y="982"/>
                    <a:pt x="966" y="979"/>
                    <a:pt x="850" y="973"/>
                  </a:cubicBezTo>
                  <a:lnTo>
                    <a:pt x="731" y="970"/>
                  </a:lnTo>
                  <a:lnTo>
                    <a:pt x="850" y="970"/>
                  </a:lnTo>
                  <a:cubicBezTo>
                    <a:pt x="909" y="970"/>
                    <a:pt x="1028" y="967"/>
                    <a:pt x="1028" y="967"/>
                  </a:cubicBezTo>
                  <a:cubicBezTo>
                    <a:pt x="987" y="963"/>
                    <a:pt x="950" y="963"/>
                    <a:pt x="909" y="963"/>
                  </a:cubicBezTo>
                  <a:cubicBezTo>
                    <a:pt x="850" y="963"/>
                    <a:pt x="850" y="960"/>
                    <a:pt x="912" y="954"/>
                  </a:cubicBezTo>
                  <a:cubicBezTo>
                    <a:pt x="972" y="948"/>
                    <a:pt x="972" y="945"/>
                    <a:pt x="912" y="941"/>
                  </a:cubicBezTo>
                  <a:cubicBezTo>
                    <a:pt x="912" y="938"/>
                    <a:pt x="912" y="935"/>
                    <a:pt x="972" y="932"/>
                  </a:cubicBezTo>
                  <a:cubicBezTo>
                    <a:pt x="975" y="929"/>
                    <a:pt x="975" y="929"/>
                    <a:pt x="915" y="929"/>
                  </a:cubicBezTo>
                  <a:cubicBezTo>
                    <a:pt x="856" y="929"/>
                    <a:pt x="856" y="926"/>
                    <a:pt x="915" y="923"/>
                  </a:cubicBezTo>
                  <a:cubicBezTo>
                    <a:pt x="1034" y="920"/>
                    <a:pt x="1034" y="910"/>
                    <a:pt x="975" y="910"/>
                  </a:cubicBezTo>
                  <a:cubicBezTo>
                    <a:pt x="915" y="910"/>
                    <a:pt x="919" y="907"/>
                    <a:pt x="919" y="901"/>
                  </a:cubicBezTo>
                  <a:cubicBezTo>
                    <a:pt x="919" y="898"/>
                    <a:pt x="919" y="894"/>
                    <a:pt x="859" y="891"/>
                  </a:cubicBezTo>
                  <a:cubicBezTo>
                    <a:pt x="859" y="888"/>
                    <a:pt x="862" y="885"/>
                    <a:pt x="862" y="885"/>
                  </a:cubicBezTo>
                  <a:cubicBezTo>
                    <a:pt x="881" y="885"/>
                    <a:pt x="900" y="885"/>
                    <a:pt x="919" y="888"/>
                  </a:cubicBezTo>
                  <a:lnTo>
                    <a:pt x="978" y="885"/>
                  </a:lnTo>
                  <a:cubicBezTo>
                    <a:pt x="981" y="879"/>
                    <a:pt x="981" y="876"/>
                    <a:pt x="922" y="873"/>
                  </a:cubicBezTo>
                  <a:cubicBezTo>
                    <a:pt x="803" y="869"/>
                    <a:pt x="803" y="869"/>
                    <a:pt x="922" y="869"/>
                  </a:cubicBezTo>
                  <a:cubicBezTo>
                    <a:pt x="981" y="869"/>
                    <a:pt x="1041" y="866"/>
                    <a:pt x="981" y="863"/>
                  </a:cubicBezTo>
                  <a:cubicBezTo>
                    <a:pt x="865" y="860"/>
                    <a:pt x="925" y="857"/>
                    <a:pt x="984" y="857"/>
                  </a:cubicBezTo>
                  <a:cubicBezTo>
                    <a:pt x="1023" y="858"/>
                    <a:pt x="1049" y="859"/>
                    <a:pt x="1062" y="859"/>
                  </a:cubicBezTo>
                  <a:cubicBezTo>
                    <a:pt x="1087" y="859"/>
                    <a:pt x="1062" y="856"/>
                    <a:pt x="984" y="847"/>
                  </a:cubicBezTo>
                  <a:cubicBezTo>
                    <a:pt x="984" y="841"/>
                    <a:pt x="928" y="829"/>
                    <a:pt x="928" y="819"/>
                  </a:cubicBezTo>
                  <a:cubicBezTo>
                    <a:pt x="931" y="804"/>
                    <a:pt x="931" y="797"/>
                    <a:pt x="991" y="794"/>
                  </a:cubicBezTo>
                  <a:cubicBezTo>
                    <a:pt x="1002" y="794"/>
                    <a:pt x="1012" y="794"/>
                    <a:pt x="1021" y="794"/>
                  </a:cubicBezTo>
                  <a:lnTo>
                    <a:pt x="1021" y="794"/>
                  </a:lnTo>
                  <a:cubicBezTo>
                    <a:pt x="1030" y="794"/>
                    <a:pt x="1040" y="794"/>
                    <a:pt x="1050" y="794"/>
                  </a:cubicBezTo>
                  <a:cubicBezTo>
                    <a:pt x="1053" y="794"/>
                    <a:pt x="1056" y="794"/>
                    <a:pt x="1059" y="794"/>
                  </a:cubicBezTo>
                  <a:lnTo>
                    <a:pt x="1059" y="794"/>
                  </a:lnTo>
                  <a:cubicBezTo>
                    <a:pt x="1049" y="794"/>
                    <a:pt x="1037" y="794"/>
                    <a:pt x="1021" y="794"/>
                  </a:cubicBezTo>
                  <a:lnTo>
                    <a:pt x="1021" y="794"/>
                  </a:lnTo>
                  <a:cubicBezTo>
                    <a:pt x="932" y="794"/>
                    <a:pt x="934" y="790"/>
                    <a:pt x="934" y="782"/>
                  </a:cubicBezTo>
                  <a:cubicBezTo>
                    <a:pt x="994" y="772"/>
                    <a:pt x="937" y="766"/>
                    <a:pt x="878" y="763"/>
                  </a:cubicBezTo>
                  <a:lnTo>
                    <a:pt x="878" y="769"/>
                  </a:lnTo>
                  <a:cubicBezTo>
                    <a:pt x="759" y="769"/>
                    <a:pt x="759" y="766"/>
                    <a:pt x="818" y="760"/>
                  </a:cubicBezTo>
                  <a:cubicBezTo>
                    <a:pt x="847" y="758"/>
                    <a:pt x="874" y="755"/>
                    <a:pt x="902" y="755"/>
                  </a:cubicBezTo>
                  <a:cubicBezTo>
                    <a:pt x="914" y="755"/>
                    <a:pt x="925" y="756"/>
                    <a:pt x="937" y="757"/>
                  </a:cubicBezTo>
                  <a:cubicBezTo>
                    <a:pt x="978" y="757"/>
                    <a:pt x="1019" y="757"/>
                    <a:pt x="1056" y="750"/>
                  </a:cubicBezTo>
                  <a:cubicBezTo>
                    <a:pt x="1056" y="748"/>
                    <a:pt x="1056" y="746"/>
                    <a:pt x="1035" y="746"/>
                  </a:cubicBezTo>
                  <a:cubicBezTo>
                    <a:pt x="1027" y="746"/>
                    <a:pt x="1014" y="746"/>
                    <a:pt x="997" y="747"/>
                  </a:cubicBezTo>
                  <a:cubicBezTo>
                    <a:pt x="937" y="747"/>
                    <a:pt x="937" y="747"/>
                    <a:pt x="940" y="744"/>
                  </a:cubicBezTo>
                  <a:cubicBezTo>
                    <a:pt x="940" y="741"/>
                    <a:pt x="940" y="738"/>
                    <a:pt x="881" y="735"/>
                  </a:cubicBezTo>
                  <a:cubicBezTo>
                    <a:pt x="821" y="735"/>
                    <a:pt x="821" y="728"/>
                    <a:pt x="825" y="725"/>
                  </a:cubicBezTo>
                  <a:cubicBezTo>
                    <a:pt x="884" y="722"/>
                    <a:pt x="884" y="716"/>
                    <a:pt x="884" y="716"/>
                  </a:cubicBezTo>
                  <a:lnTo>
                    <a:pt x="944" y="716"/>
                  </a:lnTo>
                  <a:cubicBezTo>
                    <a:pt x="1003" y="716"/>
                    <a:pt x="1063" y="713"/>
                    <a:pt x="1063" y="713"/>
                  </a:cubicBezTo>
                  <a:cubicBezTo>
                    <a:pt x="1041" y="710"/>
                    <a:pt x="1022" y="710"/>
                    <a:pt x="1003" y="710"/>
                  </a:cubicBezTo>
                  <a:cubicBezTo>
                    <a:pt x="944" y="710"/>
                    <a:pt x="953" y="631"/>
                    <a:pt x="956" y="622"/>
                  </a:cubicBezTo>
                  <a:cubicBezTo>
                    <a:pt x="1008" y="616"/>
                    <a:pt x="1015" y="609"/>
                    <a:pt x="977" y="609"/>
                  </a:cubicBezTo>
                  <a:cubicBezTo>
                    <a:pt x="971" y="609"/>
                    <a:pt x="964" y="609"/>
                    <a:pt x="956" y="609"/>
                  </a:cubicBezTo>
                  <a:cubicBezTo>
                    <a:pt x="900" y="609"/>
                    <a:pt x="900" y="594"/>
                    <a:pt x="903" y="575"/>
                  </a:cubicBezTo>
                  <a:cubicBezTo>
                    <a:pt x="906" y="550"/>
                    <a:pt x="909" y="534"/>
                    <a:pt x="850" y="534"/>
                  </a:cubicBezTo>
                  <a:cubicBezTo>
                    <a:pt x="850" y="534"/>
                    <a:pt x="850" y="531"/>
                    <a:pt x="850" y="525"/>
                  </a:cubicBezTo>
                  <a:cubicBezTo>
                    <a:pt x="853" y="518"/>
                    <a:pt x="793" y="512"/>
                    <a:pt x="793" y="509"/>
                  </a:cubicBezTo>
                  <a:cubicBezTo>
                    <a:pt x="751" y="507"/>
                    <a:pt x="740" y="505"/>
                    <a:pt x="758" y="505"/>
                  </a:cubicBezTo>
                  <a:cubicBezTo>
                    <a:pt x="765" y="505"/>
                    <a:pt x="777" y="505"/>
                    <a:pt x="793" y="506"/>
                  </a:cubicBezTo>
                  <a:cubicBezTo>
                    <a:pt x="834" y="506"/>
                    <a:pt x="875" y="506"/>
                    <a:pt x="912" y="503"/>
                  </a:cubicBezTo>
                  <a:cubicBezTo>
                    <a:pt x="888" y="497"/>
                    <a:pt x="863" y="495"/>
                    <a:pt x="839" y="495"/>
                  </a:cubicBezTo>
                  <a:cubicBezTo>
                    <a:pt x="824" y="495"/>
                    <a:pt x="810" y="495"/>
                    <a:pt x="796" y="496"/>
                  </a:cubicBezTo>
                  <a:cubicBezTo>
                    <a:pt x="737" y="496"/>
                    <a:pt x="737" y="493"/>
                    <a:pt x="737" y="493"/>
                  </a:cubicBezTo>
                  <a:cubicBezTo>
                    <a:pt x="737" y="490"/>
                    <a:pt x="737" y="490"/>
                    <a:pt x="796" y="490"/>
                  </a:cubicBezTo>
                  <a:lnTo>
                    <a:pt x="915" y="490"/>
                  </a:lnTo>
                  <a:lnTo>
                    <a:pt x="915" y="487"/>
                  </a:lnTo>
                  <a:cubicBezTo>
                    <a:pt x="856" y="487"/>
                    <a:pt x="856" y="484"/>
                    <a:pt x="856" y="484"/>
                  </a:cubicBezTo>
                  <a:cubicBezTo>
                    <a:pt x="856" y="481"/>
                    <a:pt x="856" y="481"/>
                    <a:pt x="975" y="481"/>
                  </a:cubicBezTo>
                  <a:cubicBezTo>
                    <a:pt x="1094" y="481"/>
                    <a:pt x="1094" y="478"/>
                    <a:pt x="975" y="475"/>
                  </a:cubicBezTo>
                  <a:lnTo>
                    <a:pt x="919" y="465"/>
                  </a:lnTo>
                  <a:cubicBezTo>
                    <a:pt x="1034" y="462"/>
                    <a:pt x="919" y="456"/>
                    <a:pt x="859" y="453"/>
                  </a:cubicBezTo>
                  <a:cubicBezTo>
                    <a:pt x="978" y="449"/>
                    <a:pt x="978" y="446"/>
                    <a:pt x="862" y="443"/>
                  </a:cubicBezTo>
                  <a:cubicBezTo>
                    <a:pt x="803" y="443"/>
                    <a:pt x="803" y="440"/>
                    <a:pt x="862" y="437"/>
                  </a:cubicBezTo>
                  <a:cubicBezTo>
                    <a:pt x="922" y="434"/>
                    <a:pt x="922" y="431"/>
                    <a:pt x="922" y="424"/>
                  </a:cubicBezTo>
                  <a:cubicBezTo>
                    <a:pt x="865" y="421"/>
                    <a:pt x="868" y="399"/>
                    <a:pt x="872" y="371"/>
                  </a:cubicBezTo>
                  <a:cubicBezTo>
                    <a:pt x="875" y="343"/>
                    <a:pt x="878" y="324"/>
                    <a:pt x="818" y="324"/>
                  </a:cubicBezTo>
                  <a:cubicBezTo>
                    <a:pt x="818" y="321"/>
                    <a:pt x="818" y="321"/>
                    <a:pt x="878" y="318"/>
                  </a:cubicBezTo>
                  <a:cubicBezTo>
                    <a:pt x="937" y="318"/>
                    <a:pt x="937" y="315"/>
                    <a:pt x="821" y="312"/>
                  </a:cubicBezTo>
                  <a:cubicBezTo>
                    <a:pt x="762" y="308"/>
                    <a:pt x="702" y="308"/>
                    <a:pt x="821" y="308"/>
                  </a:cubicBezTo>
                  <a:cubicBezTo>
                    <a:pt x="881" y="308"/>
                    <a:pt x="881" y="302"/>
                    <a:pt x="881" y="287"/>
                  </a:cubicBezTo>
                  <a:cubicBezTo>
                    <a:pt x="884" y="277"/>
                    <a:pt x="884" y="265"/>
                    <a:pt x="828" y="265"/>
                  </a:cubicBezTo>
                  <a:cubicBezTo>
                    <a:pt x="793" y="261"/>
                    <a:pt x="778" y="259"/>
                    <a:pt x="784" y="259"/>
                  </a:cubicBezTo>
                  <a:cubicBezTo>
                    <a:pt x="789" y="259"/>
                    <a:pt x="803" y="260"/>
                    <a:pt x="828" y="261"/>
                  </a:cubicBezTo>
                  <a:cubicBezTo>
                    <a:pt x="838" y="262"/>
                    <a:pt x="848" y="262"/>
                    <a:pt x="857" y="262"/>
                  </a:cubicBezTo>
                  <a:cubicBezTo>
                    <a:pt x="953" y="262"/>
                    <a:pt x="996" y="248"/>
                    <a:pt x="890" y="240"/>
                  </a:cubicBezTo>
                  <a:cubicBezTo>
                    <a:pt x="890" y="236"/>
                    <a:pt x="890" y="233"/>
                    <a:pt x="950" y="233"/>
                  </a:cubicBezTo>
                  <a:cubicBezTo>
                    <a:pt x="950" y="230"/>
                    <a:pt x="950" y="227"/>
                    <a:pt x="893" y="218"/>
                  </a:cubicBezTo>
                  <a:cubicBezTo>
                    <a:pt x="893" y="214"/>
                    <a:pt x="893" y="199"/>
                    <a:pt x="897" y="192"/>
                  </a:cubicBezTo>
                  <a:cubicBezTo>
                    <a:pt x="897" y="186"/>
                    <a:pt x="837" y="180"/>
                    <a:pt x="837" y="180"/>
                  </a:cubicBezTo>
                  <a:cubicBezTo>
                    <a:pt x="837" y="179"/>
                    <a:pt x="837" y="178"/>
                    <a:pt x="838" y="177"/>
                  </a:cubicBezTo>
                  <a:lnTo>
                    <a:pt x="838" y="177"/>
                  </a:lnTo>
                  <a:cubicBezTo>
                    <a:pt x="897" y="177"/>
                    <a:pt x="900" y="161"/>
                    <a:pt x="903" y="139"/>
                  </a:cubicBezTo>
                  <a:cubicBezTo>
                    <a:pt x="906" y="114"/>
                    <a:pt x="909" y="95"/>
                    <a:pt x="969" y="92"/>
                  </a:cubicBezTo>
                  <a:cubicBezTo>
                    <a:pt x="969" y="92"/>
                    <a:pt x="969" y="89"/>
                    <a:pt x="909" y="86"/>
                  </a:cubicBezTo>
                  <a:cubicBezTo>
                    <a:pt x="793" y="83"/>
                    <a:pt x="793" y="80"/>
                    <a:pt x="853" y="77"/>
                  </a:cubicBezTo>
                  <a:cubicBezTo>
                    <a:pt x="972" y="73"/>
                    <a:pt x="972" y="61"/>
                    <a:pt x="856" y="58"/>
                  </a:cubicBezTo>
                  <a:lnTo>
                    <a:pt x="912" y="58"/>
                  </a:lnTo>
                  <a:cubicBezTo>
                    <a:pt x="1031" y="55"/>
                    <a:pt x="975" y="45"/>
                    <a:pt x="856" y="42"/>
                  </a:cubicBezTo>
                  <a:cubicBezTo>
                    <a:pt x="915" y="36"/>
                    <a:pt x="975" y="33"/>
                    <a:pt x="919" y="30"/>
                  </a:cubicBezTo>
                  <a:cubicBezTo>
                    <a:pt x="919" y="26"/>
                    <a:pt x="919" y="26"/>
                    <a:pt x="1034" y="26"/>
                  </a:cubicBezTo>
                  <a:cubicBezTo>
                    <a:pt x="1051" y="28"/>
                    <a:pt x="1068" y="28"/>
                    <a:pt x="1085" y="28"/>
                  </a:cubicBezTo>
                  <a:cubicBezTo>
                    <a:pt x="1108" y="28"/>
                    <a:pt x="1132" y="27"/>
                    <a:pt x="1154" y="23"/>
                  </a:cubicBezTo>
                  <a:cubicBezTo>
                    <a:pt x="1116" y="20"/>
                    <a:pt x="1075" y="20"/>
                    <a:pt x="1038" y="20"/>
                  </a:cubicBezTo>
                  <a:cubicBezTo>
                    <a:pt x="1038" y="20"/>
                    <a:pt x="1038" y="17"/>
                    <a:pt x="1038" y="14"/>
                  </a:cubicBezTo>
                  <a:cubicBezTo>
                    <a:pt x="1038" y="14"/>
                    <a:pt x="1038" y="11"/>
                    <a:pt x="978" y="11"/>
                  </a:cubicBezTo>
                  <a:cubicBezTo>
                    <a:pt x="919" y="11"/>
                    <a:pt x="919" y="8"/>
                    <a:pt x="922" y="4"/>
                  </a:cubicBezTo>
                  <a:cubicBezTo>
                    <a:pt x="961" y="4"/>
                    <a:pt x="948" y="3"/>
                    <a:pt x="917" y="3"/>
                  </a:cubicBezTo>
                  <a:cubicBezTo>
                    <a:pt x="902" y="3"/>
                    <a:pt x="882" y="3"/>
                    <a:pt x="862" y="4"/>
                  </a:cubicBezTo>
                  <a:cubicBezTo>
                    <a:pt x="850" y="5"/>
                    <a:pt x="839" y="6"/>
                    <a:pt x="827" y="6"/>
                  </a:cubicBezTo>
                  <a:cubicBezTo>
                    <a:pt x="799" y="6"/>
                    <a:pt x="772" y="4"/>
                    <a:pt x="743" y="1"/>
                  </a:cubicBezTo>
                  <a:lnTo>
                    <a:pt x="627" y="1"/>
                  </a:lnTo>
                  <a:cubicBezTo>
                    <a:pt x="605" y="0"/>
                    <a:pt x="584" y="0"/>
                    <a:pt x="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53"/>
            <p:cNvSpPr/>
            <p:nvPr/>
          </p:nvSpPr>
          <p:spPr>
            <a:xfrm>
              <a:off x="3300235" y="3047473"/>
              <a:ext cx="45092" cy="58542"/>
            </a:xfrm>
            <a:custGeom>
              <a:avLst/>
              <a:gdLst/>
              <a:ahLst/>
              <a:cxnLst/>
              <a:rect l="l" t="t" r="r" b="b"/>
              <a:pathLst>
                <a:path w="2129" h="2764" extrusionOk="0">
                  <a:moveTo>
                    <a:pt x="418" y="21"/>
                  </a:moveTo>
                  <a:cubicBezTo>
                    <a:pt x="448" y="21"/>
                    <a:pt x="506" y="23"/>
                    <a:pt x="564" y="26"/>
                  </a:cubicBezTo>
                  <a:cubicBezTo>
                    <a:pt x="684" y="29"/>
                    <a:pt x="684" y="29"/>
                    <a:pt x="564" y="29"/>
                  </a:cubicBezTo>
                  <a:cubicBezTo>
                    <a:pt x="553" y="30"/>
                    <a:pt x="542" y="30"/>
                    <a:pt x="531" y="30"/>
                  </a:cubicBezTo>
                  <a:cubicBezTo>
                    <a:pt x="503" y="30"/>
                    <a:pt x="475" y="28"/>
                    <a:pt x="448" y="26"/>
                  </a:cubicBezTo>
                  <a:cubicBezTo>
                    <a:pt x="389" y="23"/>
                    <a:pt x="389" y="21"/>
                    <a:pt x="418" y="21"/>
                  </a:cubicBezTo>
                  <a:close/>
                  <a:moveTo>
                    <a:pt x="505" y="477"/>
                  </a:moveTo>
                  <a:cubicBezTo>
                    <a:pt x="542" y="477"/>
                    <a:pt x="583" y="477"/>
                    <a:pt x="621" y="483"/>
                  </a:cubicBezTo>
                  <a:cubicBezTo>
                    <a:pt x="596" y="485"/>
                    <a:pt x="572" y="485"/>
                    <a:pt x="547" y="485"/>
                  </a:cubicBezTo>
                  <a:cubicBezTo>
                    <a:pt x="512" y="485"/>
                    <a:pt x="478" y="484"/>
                    <a:pt x="445" y="480"/>
                  </a:cubicBezTo>
                  <a:cubicBezTo>
                    <a:pt x="445" y="477"/>
                    <a:pt x="445" y="477"/>
                    <a:pt x="505" y="477"/>
                  </a:cubicBezTo>
                  <a:close/>
                  <a:moveTo>
                    <a:pt x="665" y="587"/>
                  </a:moveTo>
                  <a:cubicBezTo>
                    <a:pt x="665" y="587"/>
                    <a:pt x="724" y="587"/>
                    <a:pt x="784" y="590"/>
                  </a:cubicBezTo>
                  <a:cubicBezTo>
                    <a:pt x="784" y="590"/>
                    <a:pt x="843" y="596"/>
                    <a:pt x="784" y="596"/>
                  </a:cubicBezTo>
                  <a:lnTo>
                    <a:pt x="724" y="596"/>
                  </a:lnTo>
                  <a:cubicBezTo>
                    <a:pt x="665" y="590"/>
                    <a:pt x="608" y="587"/>
                    <a:pt x="665" y="587"/>
                  </a:cubicBezTo>
                  <a:close/>
                  <a:moveTo>
                    <a:pt x="709" y="718"/>
                  </a:moveTo>
                  <a:cubicBezTo>
                    <a:pt x="727" y="718"/>
                    <a:pt x="746" y="718"/>
                    <a:pt x="765" y="722"/>
                  </a:cubicBezTo>
                  <a:cubicBezTo>
                    <a:pt x="765" y="722"/>
                    <a:pt x="705" y="725"/>
                    <a:pt x="649" y="725"/>
                  </a:cubicBezTo>
                  <a:lnTo>
                    <a:pt x="649" y="722"/>
                  </a:lnTo>
                  <a:cubicBezTo>
                    <a:pt x="668" y="718"/>
                    <a:pt x="687" y="718"/>
                    <a:pt x="709" y="718"/>
                  </a:cubicBezTo>
                  <a:close/>
                  <a:moveTo>
                    <a:pt x="821" y="750"/>
                  </a:moveTo>
                  <a:lnTo>
                    <a:pt x="821" y="753"/>
                  </a:lnTo>
                  <a:lnTo>
                    <a:pt x="762" y="756"/>
                  </a:lnTo>
                  <a:lnTo>
                    <a:pt x="762" y="753"/>
                  </a:lnTo>
                  <a:cubicBezTo>
                    <a:pt x="762" y="750"/>
                    <a:pt x="762" y="750"/>
                    <a:pt x="821" y="750"/>
                  </a:cubicBezTo>
                  <a:close/>
                  <a:moveTo>
                    <a:pt x="855" y="760"/>
                  </a:moveTo>
                  <a:cubicBezTo>
                    <a:pt x="848" y="760"/>
                    <a:pt x="848" y="761"/>
                    <a:pt x="878" y="762"/>
                  </a:cubicBezTo>
                  <a:cubicBezTo>
                    <a:pt x="878" y="761"/>
                    <a:pt x="863" y="760"/>
                    <a:pt x="855" y="760"/>
                  </a:cubicBezTo>
                  <a:close/>
                  <a:moveTo>
                    <a:pt x="818" y="784"/>
                  </a:moveTo>
                  <a:lnTo>
                    <a:pt x="815" y="787"/>
                  </a:lnTo>
                  <a:lnTo>
                    <a:pt x="756" y="790"/>
                  </a:lnTo>
                  <a:lnTo>
                    <a:pt x="759" y="787"/>
                  </a:lnTo>
                  <a:cubicBezTo>
                    <a:pt x="759" y="784"/>
                    <a:pt x="759" y="784"/>
                    <a:pt x="818" y="784"/>
                  </a:cubicBezTo>
                  <a:close/>
                  <a:moveTo>
                    <a:pt x="1088" y="795"/>
                  </a:moveTo>
                  <a:cubicBezTo>
                    <a:pt x="1084" y="795"/>
                    <a:pt x="1074" y="796"/>
                    <a:pt x="1059" y="796"/>
                  </a:cubicBezTo>
                  <a:lnTo>
                    <a:pt x="1059" y="796"/>
                  </a:lnTo>
                  <a:cubicBezTo>
                    <a:pt x="1085" y="796"/>
                    <a:pt x="1093" y="795"/>
                    <a:pt x="1088" y="795"/>
                  </a:cubicBezTo>
                  <a:close/>
                  <a:moveTo>
                    <a:pt x="756" y="806"/>
                  </a:moveTo>
                  <a:cubicBezTo>
                    <a:pt x="815" y="806"/>
                    <a:pt x="815" y="806"/>
                    <a:pt x="812" y="809"/>
                  </a:cubicBezTo>
                  <a:cubicBezTo>
                    <a:pt x="812" y="813"/>
                    <a:pt x="812" y="814"/>
                    <a:pt x="800" y="814"/>
                  </a:cubicBezTo>
                  <a:cubicBezTo>
                    <a:pt x="792" y="814"/>
                    <a:pt x="777" y="814"/>
                    <a:pt x="752" y="812"/>
                  </a:cubicBezTo>
                  <a:cubicBezTo>
                    <a:pt x="696" y="809"/>
                    <a:pt x="696" y="806"/>
                    <a:pt x="756" y="806"/>
                  </a:cubicBezTo>
                  <a:close/>
                  <a:moveTo>
                    <a:pt x="339" y="831"/>
                  </a:moveTo>
                  <a:cubicBezTo>
                    <a:pt x="376" y="831"/>
                    <a:pt x="417" y="831"/>
                    <a:pt x="455" y="834"/>
                  </a:cubicBezTo>
                  <a:lnTo>
                    <a:pt x="395" y="837"/>
                  </a:lnTo>
                  <a:lnTo>
                    <a:pt x="336" y="834"/>
                  </a:lnTo>
                  <a:lnTo>
                    <a:pt x="339" y="831"/>
                  </a:lnTo>
                  <a:close/>
                  <a:moveTo>
                    <a:pt x="452" y="872"/>
                  </a:moveTo>
                  <a:cubicBezTo>
                    <a:pt x="470" y="872"/>
                    <a:pt x="489" y="872"/>
                    <a:pt x="508" y="875"/>
                  </a:cubicBezTo>
                  <a:lnTo>
                    <a:pt x="448" y="878"/>
                  </a:lnTo>
                  <a:cubicBezTo>
                    <a:pt x="389" y="878"/>
                    <a:pt x="392" y="875"/>
                    <a:pt x="392" y="875"/>
                  </a:cubicBezTo>
                  <a:cubicBezTo>
                    <a:pt x="392" y="872"/>
                    <a:pt x="392" y="872"/>
                    <a:pt x="452" y="872"/>
                  </a:cubicBezTo>
                  <a:close/>
                  <a:moveTo>
                    <a:pt x="744" y="1143"/>
                  </a:moveTo>
                  <a:cubicBezTo>
                    <a:pt x="772" y="1143"/>
                    <a:pt x="799" y="1146"/>
                    <a:pt x="828" y="1148"/>
                  </a:cubicBezTo>
                  <a:lnTo>
                    <a:pt x="825" y="1151"/>
                  </a:lnTo>
                  <a:cubicBezTo>
                    <a:pt x="768" y="1151"/>
                    <a:pt x="709" y="1148"/>
                    <a:pt x="709" y="1148"/>
                  </a:cubicBezTo>
                  <a:lnTo>
                    <a:pt x="709" y="1145"/>
                  </a:lnTo>
                  <a:cubicBezTo>
                    <a:pt x="721" y="1144"/>
                    <a:pt x="732" y="1143"/>
                    <a:pt x="744" y="1143"/>
                  </a:cubicBezTo>
                  <a:close/>
                  <a:moveTo>
                    <a:pt x="809" y="1273"/>
                  </a:moveTo>
                  <a:cubicBezTo>
                    <a:pt x="868" y="1273"/>
                    <a:pt x="868" y="1279"/>
                    <a:pt x="868" y="1282"/>
                  </a:cubicBezTo>
                  <a:cubicBezTo>
                    <a:pt x="853" y="1285"/>
                    <a:pt x="837" y="1286"/>
                    <a:pt x="822" y="1286"/>
                  </a:cubicBezTo>
                  <a:cubicBezTo>
                    <a:pt x="797" y="1286"/>
                    <a:pt x="773" y="1283"/>
                    <a:pt x="749" y="1279"/>
                  </a:cubicBezTo>
                  <a:cubicBezTo>
                    <a:pt x="749" y="1273"/>
                    <a:pt x="749" y="1273"/>
                    <a:pt x="809" y="1273"/>
                  </a:cubicBezTo>
                  <a:close/>
                  <a:moveTo>
                    <a:pt x="753" y="1504"/>
                  </a:moveTo>
                  <a:cubicBezTo>
                    <a:pt x="781" y="1504"/>
                    <a:pt x="808" y="1506"/>
                    <a:pt x="837" y="1508"/>
                  </a:cubicBezTo>
                  <a:lnTo>
                    <a:pt x="778" y="1511"/>
                  </a:lnTo>
                  <a:lnTo>
                    <a:pt x="718" y="1508"/>
                  </a:lnTo>
                  <a:lnTo>
                    <a:pt x="718" y="1505"/>
                  </a:lnTo>
                  <a:cubicBezTo>
                    <a:pt x="730" y="1504"/>
                    <a:pt x="742" y="1504"/>
                    <a:pt x="753" y="1504"/>
                  </a:cubicBezTo>
                  <a:close/>
                  <a:moveTo>
                    <a:pt x="358" y="1546"/>
                  </a:moveTo>
                  <a:cubicBezTo>
                    <a:pt x="398" y="1546"/>
                    <a:pt x="436" y="1546"/>
                    <a:pt x="477" y="1549"/>
                  </a:cubicBezTo>
                  <a:lnTo>
                    <a:pt x="477" y="1552"/>
                  </a:lnTo>
                  <a:cubicBezTo>
                    <a:pt x="417" y="1552"/>
                    <a:pt x="358" y="1549"/>
                    <a:pt x="358" y="1549"/>
                  </a:cubicBezTo>
                  <a:lnTo>
                    <a:pt x="358" y="1546"/>
                  </a:lnTo>
                  <a:close/>
                  <a:moveTo>
                    <a:pt x="825" y="1602"/>
                  </a:moveTo>
                  <a:cubicBezTo>
                    <a:pt x="884" y="1602"/>
                    <a:pt x="940" y="1605"/>
                    <a:pt x="940" y="1605"/>
                  </a:cubicBezTo>
                  <a:cubicBezTo>
                    <a:pt x="940" y="1606"/>
                    <a:pt x="928" y="1607"/>
                    <a:pt x="908" y="1607"/>
                  </a:cubicBezTo>
                  <a:cubicBezTo>
                    <a:pt x="869" y="1607"/>
                    <a:pt x="805" y="1605"/>
                    <a:pt x="765" y="1605"/>
                  </a:cubicBezTo>
                  <a:cubicBezTo>
                    <a:pt x="765" y="1602"/>
                    <a:pt x="765" y="1602"/>
                    <a:pt x="825" y="1602"/>
                  </a:cubicBezTo>
                  <a:close/>
                  <a:moveTo>
                    <a:pt x="847" y="1679"/>
                  </a:moveTo>
                  <a:cubicBezTo>
                    <a:pt x="875" y="1679"/>
                    <a:pt x="902" y="1681"/>
                    <a:pt x="931" y="1684"/>
                  </a:cubicBezTo>
                  <a:lnTo>
                    <a:pt x="872" y="1687"/>
                  </a:lnTo>
                  <a:lnTo>
                    <a:pt x="812" y="1684"/>
                  </a:lnTo>
                  <a:lnTo>
                    <a:pt x="812" y="1680"/>
                  </a:lnTo>
                  <a:cubicBezTo>
                    <a:pt x="824" y="1680"/>
                    <a:pt x="836" y="1679"/>
                    <a:pt x="847" y="1679"/>
                  </a:cubicBezTo>
                  <a:close/>
                  <a:moveTo>
                    <a:pt x="774" y="1877"/>
                  </a:moveTo>
                  <a:cubicBezTo>
                    <a:pt x="780" y="1877"/>
                    <a:pt x="787" y="1877"/>
                    <a:pt x="787" y="1878"/>
                  </a:cubicBezTo>
                  <a:cubicBezTo>
                    <a:pt x="747" y="1878"/>
                    <a:pt x="760" y="1877"/>
                    <a:pt x="774" y="1877"/>
                  </a:cubicBezTo>
                  <a:close/>
                  <a:moveTo>
                    <a:pt x="665" y="1890"/>
                  </a:moveTo>
                  <a:cubicBezTo>
                    <a:pt x="705" y="1890"/>
                    <a:pt x="746" y="1890"/>
                    <a:pt x="784" y="1894"/>
                  </a:cubicBezTo>
                  <a:lnTo>
                    <a:pt x="724" y="1897"/>
                  </a:lnTo>
                  <a:lnTo>
                    <a:pt x="665" y="1894"/>
                  </a:lnTo>
                  <a:lnTo>
                    <a:pt x="665" y="1890"/>
                  </a:lnTo>
                  <a:close/>
                  <a:moveTo>
                    <a:pt x="721" y="1916"/>
                  </a:moveTo>
                  <a:cubicBezTo>
                    <a:pt x="781" y="1916"/>
                    <a:pt x="781" y="1916"/>
                    <a:pt x="781" y="1919"/>
                  </a:cubicBezTo>
                  <a:cubicBezTo>
                    <a:pt x="781" y="1919"/>
                    <a:pt x="721" y="1922"/>
                    <a:pt x="662" y="1922"/>
                  </a:cubicBezTo>
                  <a:cubicBezTo>
                    <a:pt x="602" y="1922"/>
                    <a:pt x="602" y="1919"/>
                    <a:pt x="721" y="1916"/>
                  </a:cubicBezTo>
                  <a:close/>
                  <a:moveTo>
                    <a:pt x="834" y="1969"/>
                  </a:moveTo>
                  <a:cubicBezTo>
                    <a:pt x="893" y="1969"/>
                    <a:pt x="834" y="1972"/>
                    <a:pt x="831" y="1975"/>
                  </a:cubicBezTo>
                  <a:cubicBezTo>
                    <a:pt x="806" y="1976"/>
                    <a:pt x="792" y="1977"/>
                    <a:pt x="783" y="1977"/>
                  </a:cubicBezTo>
                  <a:cubicBezTo>
                    <a:pt x="772" y="1977"/>
                    <a:pt x="773" y="1976"/>
                    <a:pt x="774" y="1972"/>
                  </a:cubicBezTo>
                  <a:cubicBezTo>
                    <a:pt x="793" y="1969"/>
                    <a:pt x="812" y="1969"/>
                    <a:pt x="834" y="1969"/>
                  </a:cubicBezTo>
                  <a:close/>
                  <a:moveTo>
                    <a:pt x="2012" y="1988"/>
                  </a:moveTo>
                  <a:cubicBezTo>
                    <a:pt x="1953" y="1988"/>
                    <a:pt x="1953" y="1988"/>
                    <a:pt x="1953" y="1994"/>
                  </a:cubicBezTo>
                  <a:cubicBezTo>
                    <a:pt x="1953" y="1994"/>
                    <a:pt x="2012" y="1997"/>
                    <a:pt x="2072" y="1997"/>
                  </a:cubicBezTo>
                  <a:cubicBezTo>
                    <a:pt x="2128" y="1997"/>
                    <a:pt x="2128" y="1994"/>
                    <a:pt x="2012" y="1988"/>
                  </a:cubicBezTo>
                  <a:close/>
                  <a:moveTo>
                    <a:pt x="63" y="1991"/>
                  </a:moveTo>
                  <a:cubicBezTo>
                    <a:pt x="3" y="1991"/>
                    <a:pt x="3" y="1991"/>
                    <a:pt x="3" y="1994"/>
                  </a:cubicBezTo>
                  <a:cubicBezTo>
                    <a:pt x="2" y="1998"/>
                    <a:pt x="1" y="1999"/>
                    <a:pt x="13" y="1999"/>
                  </a:cubicBezTo>
                  <a:cubicBezTo>
                    <a:pt x="21" y="1999"/>
                    <a:pt x="35" y="1998"/>
                    <a:pt x="60" y="1997"/>
                  </a:cubicBezTo>
                  <a:cubicBezTo>
                    <a:pt x="63" y="1994"/>
                    <a:pt x="63" y="1991"/>
                    <a:pt x="63" y="1991"/>
                  </a:cubicBezTo>
                  <a:close/>
                  <a:moveTo>
                    <a:pt x="825" y="2028"/>
                  </a:moveTo>
                  <a:cubicBezTo>
                    <a:pt x="843" y="2028"/>
                    <a:pt x="865" y="2028"/>
                    <a:pt x="884" y="2031"/>
                  </a:cubicBezTo>
                  <a:cubicBezTo>
                    <a:pt x="865" y="2035"/>
                    <a:pt x="843" y="2038"/>
                    <a:pt x="825" y="2038"/>
                  </a:cubicBezTo>
                  <a:cubicBezTo>
                    <a:pt x="765" y="2038"/>
                    <a:pt x="765" y="2035"/>
                    <a:pt x="765" y="2035"/>
                  </a:cubicBezTo>
                  <a:cubicBezTo>
                    <a:pt x="765" y="2031"/>
                    <a:pt x="765" y="2028"/>
                    <a:pt x="825" y="2028"/>
                  </a:cubicBezTo>
                  <a:close/>
                  <a:moveTo>
                    <a:pt x="467" y="2050"/>
                  </a:moveTo>
                  <a:cubicBezTo>
                    <a:pt x="448" y="2050"/>
                    <a:pt x="427" y="2050"/>
                    <a:pt x="408" y="2053"/>
                  </a:cubicBezTo>
                  <a:lnTo>
                    <a:pt x="408" y="2057"/>
                  </a:lnTo>
                  <a:cubicBezTo>
                    <a:pt x="467" y="2057"/>
                    <a:pt x="527" y="2053"/>
                    <a:pt x="527" y="2053"/>
                  </a:cubicBezTo>
                  <a:cubicBezTo>
                    <a:pt x="508" y="2050"/>
                    <a:pt x="486" y="2050"/>
                    <a:pt x="467" y="2050"/>
                  </a:cubicBezTo>
                  <a:close/>
                  <a:moveTo>
                    <a:pt x="592" y="2086"/>
                  </a:moveTo>
                  <a:cubicBezTo>
                    <a:pt x="601" y="2086"/>
                    <a:pt x="615" y="2087"/>
                    <a:pt x="640" y="2088"/>
                  </a:cubicBezTo>
                  <a:lnTo>
                    <a:pt x="640" y="2091"/>
                  </a:lnTo>
                  <a:lnTo>
                    <a:pt x="580" y="2094"/>
                  </a:lnTo>
                  <a:lnTo>
                    <a:pt x="580" y="2091"/>
                  </a:lnTo>
                  <a:cubicBezTo>
                    <a:pt x="580" y="2087"/>
                    <a:pt x="580" y="2086"/>
                    <a:pt x="592" y="2086"/>
                  </a:cubicBezTo>
                  <a:close/>
                  <a:moveTo>
                    <a:pt x="608" y="2115"/>
                  </a:moveTo>
                  <a:cubicBezTo>
                    <a:pt x="631" y="2115"/>
                    <a:pt x="661" y="2115"/>
                    <a:pt x="696" y="2116"/>
                  </a:cubicBezTo>
                  <a:lnTo>
                    <a:pt x="693" y="2122"/>
                  </a:lnTo>
                  <a:cubicBezTo>
                    <a:pt x="655" y="2122"/>
                    <a:pt x="615" y="2122"/>
                    <a:pt x="577" y="2119"/>
                  </a:cubicBezTo>
                  <a:cubicBezTo>
                    <a:pt x="535" y="2117"/>
                    <a:pt x="552" y="2115"/>
                    <a:pt x="608" y="2115"/>
                  </a:cubicBezTo>
                  <a:close/>
                  <a:moveTo>
                    <a:pt x="987" y="2141"/>
                  </a:moveTo>
                  <a:cubicBezTo>
                    <a:pt x="987" y="2144"/>
                    <a:pt x="1044" y="2147"/>
                    <a:pt x="987" y="2147"/>
                  </a:cubicBezTo>
                  <a:lnTo>
                    <a:pt x="984" y="2147"/>
                  </a:lnTo>
                  <a:cubicBezTo>
                    <a:pt x="979" y="2148"/>
                    <a:pt x="974" y="2149"/>
                    <a:pt x="969" y="2149"/>
                  </a:cubicBezTo>
                  <a:cubicBezTo>
                    <a:pt x="955" y="2149"/>
                    <a:pt x="942" y="2146"/>
                    <a:pt x="928" y="2141"/>
                  </a:cubicBezTo>
                  <a:close/>
                  <a:moveTo>
                    <a:pt x="777" y="2206"/>
                  </a:moveTo>
                  <a:cubicBezTo>
                    <a:pt x="804" y="2206"/>
                    <a:pt x="832" y="2208"/>
                    <a:pt x="859" y="2210"/>
                  </a:cubicBezTo>
                  <a:lnTo>
                    <a:pt x="859" y="2213"/>
                  </a:lnTo>
                  <a:cubicBezTo>
                    <a:pt x="799" y="2213"/>
                    <a:pt x="740" y="2210"/>
                    <a:pt x="740" y="2210"/>
                  </a:cubicBezTo>
                  <a:lnTo>
                    <a:pt x="743" y="2207"/>
                  </a:lnTo>
                  <a:cubicBezTo>
                    <a:pt x="754" y="2206"/>
                    <a:pt x="765" y="2206"/>
                    <a:pt x="777" y="2206"/>
                  </a:cubicBezTo>
                  <a:close/>
                  <a:moveTo>
                    <a:pt x="470" y="2230"/>
                  </a:moveTo>
                  <a:cubicBezTo>
                    <a:pt x="483" y="2230"/>
                    <a:pt x="512" y="2231"/>
                    <a:pt x="561" y="2232"/>
                  </a:cubicBezTo>
                  <a:lnTo>
                    <a:pt x="677" y="2238"/>
                  </a:lnTo>
                  <a:cubicBezTo>
                    <a:pt x="677" y="2239"/>
                    <a:pt x="672" y="2240"/>
                    <a:pt x="663" y="2240"/>
                  </a:cubicBezTo>
                  <a:cubicBezTo>
                    <a:pt x="639" y="2240"/>
                    <a:pt x="586" y="2237"/>
                    <a:pt x="502" y="2235"/>
                  </a:cubicBezTo>
                  <a:cubicBezTo>
                    <a:pt x="467" y="2231"/>
                    <a:pt x="452" y="2230"/>
                    <a:pt x="470" y="2230"/>
                  </a:cubicBezTo>
                  <a:close/>
                  <a:moveTo>
                    <a:pt x="727" y="2304"/>
                  </a:moveTo>
                  <a:cubicBezTo>
                    <a:pt x="787" y="2304"/>
                    <a:pt x="846" y="2304"/>
                    <a:pt x="906" y="2310"/>
                  </a:cubicBezTo>
                  <a:lnTo>
                    <a:pt x="903" y="2317"/>
                  </a:lnTo>
                  <a:lnTo>
                    <a:pt x="787" y="2310"/>
                  </a:lnTo>
                  <a:cubicBezTo>
                    <a:pt x="611" y="2304"/>
                    <a:pt x="611" y="2304"/>
                    <a:pt x="727" y="2304"/>
                  </a:cubicBezTo>
                  <a:close/>
                  <a:moveTo>
                    <a:pt x="608" y="2320"/>
                  </a:moveTo>
                  <a:lnTo>
                    <a:pt x="668" y="2323"/>
                  </a:lnTo>
                  <a:lnTo>
                    <a:pt x="608" y="2326"/>
                  </a:lnTo>
                  <a:cubicBezTo>
                    <a:pt x="549" y="2326"/>
                    <a:pt x="549" y="2323"/>
                    <a:pt x="549" y="2320"/>
                  </a:cubicBezTo>
                  <a:close/>
                  <a:moveTo>
                    <a:pt x="1003" y="2451"/>
                  </a:moveTo>
                  <a:cubicBezTo>
                    <a:pt x="944" y="2451"/>
                    <a:pt x="944" y="2455"/>
                    <a:pt x="944" y="2458"/>
                  </a:cubicBezTo>
                  <a:cubicBezTo>
                    <a:pt x="884" y="2464"/>
                    <a:pt x="944" y="2467"/>
                    <a:pt x="1003" y="2467"/>
                  </a:cubicBezTo>
                  <a:cubicBezTo>
                    <a:pt x="1060" y="2467"/>
                    <a:pt x="1063" y="2464"/>
                    <a:pt x="1063" y="2458"/>
                  </a:cubicBezTo>
                  <a:cubicBezTo>
                    <a:pt x="1044" y="2455"/>
                    <a:pt x="1025" y="2451"/>
                    <a:pt x="1003" y="2451"/>
                  </a:cubicBezTo>
                  <a:close/>
                  <a:moveTo>
                    <a:pt x="872" y="2474"/>
                  </a:moveTo>
                  <a:cubicBezTo>
                    <a:pt x="895" y="2474"/>
                    <a:pt x="918" y="2476"/>
                    <a:pt x="940" y="2480"/>
                  </a:cubicBezTo>
                  <a:cubicBezTo>
                    <a:pt x="940" y="2483"/>
                    <a:pt x="940" y="2486"/>
                    <a:pt x="940" y="2486"/>
                  </a:cubicBezTo>
                  <a:cubicBezTo>
                    <a:pt x="930" y="2487"/>
                    <a:pt x="920" y="2487"/>
                    <a:pt x="910" y="2487"/>
                  </a:cubicBezTo>
                  <a:cubicBezTo>
                    <a:pt x="881" y="2487"/>
                    <a:pt x="853" y="2484"/>
                    <a:pt x="825" y="2476"/>
                  </a:cubicBezTo>
                  <a:cubicBezTo>
                    <a:pt x="840" y="2475"/>
                    <a:pt x="856" y="2474"/>
                    <a:pt x="872" y="2474"/>
                  </a:cubicBezTo>
                  <a:close/>
                  <a:moveTo>
                    <a:pt x="386" y="2652"/>
                  </a:moveTo>
                  <a:cubicBezTo>
                    <a:pt x="326" y="2652"/>
                    <a:pt x="326" y="2652"/>
                    <a:pt x="326" y="2655"/>
                  </a:cubicBezTo>
                  <a:lnTo>
                    <a:pt x="326" y="2658"/>
                  </a:lnTo>
                  <a:lnTo>
                    <a:pt x="386" y="2655"/>
                  </a:lnTo>
                  <a:lnTo>
                    <a:pt x="386" y="2652"/>
                  </a:lnTo>
                  <a:close/>
                  <a:moveTo>
                    <a:pt x="680" y="2658"/>
                  </a:moveTo>
                  <a:lnTo>
                    <a:pt x="680" y="2661"/>
                  </a:lnTo>
                  <a:cubicBezTo>
                    <a:pt x="641" y="2661"/>
                    <a:pt x="654" y="2663"/>
                    <a:pt x="685" y="2663"/>
                  </a:cubicBezTo>
                  <a:cubicBezTo>
                    <a:pt x="700" y="2663"/>
                    <a:pt x="720" y="2662"/>
                    <a:pt x="740" y="2661"/>
                  </a:cubicBezTo>
                  <a:lnTo>
                    <a:pt x="856" y="2661"/>
                  </a:lnTo>
                  <a:cubicBezTo>
                    <a:pt x="828" y="2666"/>
                    <a:pt x="799" y="2669"/>
                    <a:pt x="769" y="2669"/>
                  </a:cubicBezTo>
                  <a:cubicBezTo>
                    <a:pt x="759" y="2669"/>
                    <a:pt x="748" y="2668"/>
                    <a:pt x="737" y="2668"/>
                  </a:cubicBezTo>
                  <a:cubicBezTo>
                    <a:pt x="689" y="2669"/>
                    <a:pt x="661" y="2670"/>
                    <a:pt x="644" y="2670"/>
                  </a:cubicBezTo>
                  <a:cubicBezTo>
                    <a:pt x="621" y="2670"/>
                    <a:pt x="621" y="2668"/>
                    <a:pt x="621" y="2664"/>
                  </a:cubicBezTo>
                  <a:cubicBezTo>
                    <a:pt x="621" y="2661"/>
                    <a:pt x="621" y="2658"/>
                    <a:pt x="680" y="2658"/>
                  </a:cubicBezTo>
                  <a:close/>
                  <a:moveTo>
                    <a:pt x="674" y="2696"/>
                  </a:moveTo>
                  <a:cubicBezTo>
                    <a:pt x="696" y="2699"/>
                    <a:pt x="715" y="2699"/>
                    <a:pt x="734" y="2705"/>
                  </a:cubicBezTo>
                  <a:lnTo>
                    <a:pt x="674" y="2708"/>
                  </a:lnTo>
                  <a:cubicBezTo>
                    <a:pt x="615" y="2708"/>
                    <a:pt x="615" y="2705"/>
                    <a:pt x="615" y="2699"/>
                  </a:cubicBezTo>
                  <a:cubicBezTo>
                    <a:pt x="618" y="2696"/>
                    <a:pt x="615" y="2696"/>
                    <a:pt x="674" y="2696"/>
                  </a:cubicBezTo>
                  <a:close/>
                  <a:moveTo>
                    <a:pt x="1549" y="2706"/>
                  </a:moveTo>
                  <a:cubicBezTo>
                    <a:pt x="1533" y="2706"/>
                    <a:pt x="1517" y="2707"/>
                    <a:pt x="1501" y="2708"/>
                  </a:cubicBezTo>
                  <a:lnTo>
                    <a:pt x="1501" y="2711"/>
                  </a:lnTo>
                  <a:cubicBezTo>
                    <a:pt x="1501" y="2711"/>
                    <a:pt x="1558" y="2715"/>
                    <a:pt x="1617" y="2715"/>
                  </a:cubicBezTo>
                  <a:lnTo>
                    <a:pt x="1617" y="2711"/>
                  </a:lnTo>
                  <a:cubicBezTo>
                    <a:pt x="1595" y="2708"/>
                    <a:pt x="1572" y="2706"/>
                    <a:pt x="1549" y="2706"/>
                  </a:cubicBezTo>
                  <a:close/>
                  <a:moveTo>
                    <a:pt x="627" y="1"/>
                  </a:moveTo>
                  <a:cubicBezTo>
                    <a:pt x="546" y="1"/>
                    <a:pt x="467" y="4"/>
                    <a:pt x="389" y="10"/>
                  </a:cubicBezTo>
                  <a:cubicBezTo>
                    <a:pt x="326" y="23"/>
                    <a:pt x="267" y="32"/>
                    <a:pt x="386" y="32"/>
                  </a:cubicBezTo>
                  <a:cubicBezTo>
                    <a:pt x="405" y="32"/>
                    <a:pt x="423" y="35"/>
                    <a:pt x="442" y="38"/>
                  </a:cubicBezTo>
                  <a:cubicBezTo>
                    <a:pt x="423" y="41"/>
                    <a:pt x="405" y="45"/>
                    <a:pt x="383" y="45"/>
                  </a:cubicBezTo>
                  <a:cubicBezTo>
                    <a:pt x="323" y="45"/>
                    <a:pt x="323" y="57"/>
                    <a:pt x="320" y="73"/>
                  </a:cubicBezTo>
                  <a:cubicBezTo>
                    <a:pt x="317" y="95"/>
                    <a:pt x="317" y="104"/>
                    <a:pt x="257" y="107"/>
                  </a:cubicBezTo>
                  <a:cubicBezTo>
                    <a:pt x="198" y="110"/>
                    <a:pt x="198" y="114"/>
                    <a:pt x="198" y="114"/>
                  </a:cubicBezTo>
                  <a:cubicBezTo>
                    <a:pt x="257" y="114"/>
                    <a:pt x="254" y="132"/>
                    <a:pt x="251" y="154"/>
                  </a:cubicBezTo>
                  <a:cubicBezTo>
                    <a:pt x="248" y="176"/>
                    <a:pt x="245" y="201"/>
                    <a:pt x="304" y="201"/>
                  </a:cubicBezTo>
                  <a:lnTo>
                    <a:pt x="301" y="208"/>
                  </a:lnTo>
                  <a:cubicBezTo>
                    <a:pt x="245" y="208"/>
                    <a:pt x="242" y="214"/>
                    <a:pt x="242" y="220"/>
                  </a:cubicBezTo>
                  <a:cubicBezTo>
                    <a:pt x="301" y="226"/>
                    <a:pt x="298" y="233"/>
                    <a:pt x="298" y="233"/>
                  </a:cubicBezTo>
                  <a:cubicBezTo>
                    <a:pt x="239" y="233"/>
                    <a:pt x="239" y="236"/>
                    <a:pt x="239" y="242"/>
                  </a:cubicBezTo>
                  <a:cubicBezTo>
                    <a:pt x="239" y="248"/>
                    <a:pt x="239" y="251"/>
                    <a:pt x="295" y="251"/>
                  </a:cubicBezTo>
                  <a:cubicBezTo>
                    <a:pt x="295" y="255"/>
                    <a:pt x="292" y="280"/>
                    <a:pt x="232" y="289"/>
                  </a:cubicBezTo>
                  <a:cubicBezTo>
                    <a:pt x="173" y="292"/>
                    <a:pt x="232" y="295"/>
                    <a:pt x="289" y="298"/>
                  </a:cubicBezTo>
                  <a:cubicBezTo>
                    <a:pt x="300" y="298"/>
                    <a:pt x="310" y="297"/>
                    <a:pt x="321" y="297"/>
                  </a:cubicBezTo>
                  <a:cubicBezTo>
                    <a:pt x="351" y="297"/>
                    <a:pt x="380" y="300"/>
                    <a:pt x="408" y="305"/>
                  </a:cubicBezTo>
                  <a:lnTo>
                    <a:pt x="289" y="305"/>
                  </a:lnTo>
                  <a:cubicBezTo>
                    <a:pt x="264" y="303"/>
                    <a:pt x="250" y="303"/>
                    <a:pt x="241" y="303"/>
                  </a:cubicBezTo>
                  <a:cubicBezTo>
                    <a:pt x="229" y="303"/>
                    <a:pt x="229" y="304"/>
                    <a:pt x="229" y="308"/>
                  </a:cubicBezTo>
                  <a:cubicBezTo>
                    <a:pt x="229" y="311"/>
                    <a:pt x="229" y="314"/>
                    <a:pt x="229" y="314"/>
                  </a:cubicBezTo>
                  <a:cubicBezTo>
                    <a:pt x="289" y="314"/>
                    <a:pt x="286" y="330"/>
                    <a:pt x="282" y="355"/>
                  </a:cubicBezTo>
                  <a:cubicBezTo>
                    <a:pt x="279" y="383"/>
                    <a:pt x="276" y="392"/>
                    <a:pt x="336" y="392"/>
                  </a:cubicBezTo>
                  <a:cubicBezTo>
                    <a:pt x="395" y="392"/>
                    <a:pt x="395" y="396"/>
                    <a:pt x="336" y="405"/>
                  </a:cubicBezTo>
                  <a:cubicBezTo>
                    <a:pt x="154" y="424"/>
                    <a:pt x="154" y="424"/>
                    <a:pt x="213" y="427"/>
                  </a:cubicBezTo>
                  <a:cubicBezTo>
                    <a:pt x="254" y="424"/>
                    <a:pt x="292" y="424"/>
                    <a:pt x="333" y="424"/>
                  </a:cubicBezTo>
                  <a:cubicBezTo>
                    <a:pt x="448" y="424"/>
                    <a:pt x="448" y="427"/>
                    <a:pt x="329" y="430"/>
                  </a:cubicBezTo>
                  <a:cubicBezTo>
                    <a:pt x="213" y="430"/>
                    <a:pt x="267" y="480"/>
                    <a:pt x="383" y="483"/>
                  </a:cubicBezTo>
                  <a:lnTo>
                    <a:pt x="323" y="483"/>
                  </a:lnTo>
                  <a:cubicBezTo>
                    <a:pt x="264" y="483"/>
                    <a:pt x="264" y="486"/>
                    <a:pt x="264" y="499"/>
                  </a:cubicBezTo>
                  <a:cubicBezTo>
                    <a:pt x="260" y="505"/>
                    <a:pt x="260" y="508"/>
                    <a:pt x="260" y="508"/>
                  </a:cubicBezTo>
                  <a:cubicBezTo>
                    <a:pt x="380" y="508"/>
                    <a:pt x="317" y="530"/>
                    <a:pt x="257" y="530"/>
                  </a:cubicBezTo>
                  <a:cubicBezTo>
                    <a:pt x="198" y="533"/>
                    <a:pt x="198" y="533"/>
                    <a:pt x="198" y="540"/>
                  </a:cubicBezTo>
                  <a:cubicBezTo>
                    <a:pt x="314" y="549"/>
                    <a:pt x="254" y="565"/>
                    <a:pt x="195" y="565"/>
                  </a:cubicBezTo>
                  <a:cubicBezTo>
                    <a:pt x="195" y="565"/>
                    <a:pt x="195" y="568"/>
                    <a:pt x="195" y="571"/>
                  </a:cubicBezTo>
                  <a:cubicBezTo>
                    <a:pt x="251" y="574"/>
                    <a:pt x="251" y="581"/>
                    <a:pt x="251" y="584"/>
                  </a:cubicBezTo>
                  <a:cubicBezTo>
                    <a:pt x="251" y="591"/>
                    <a:pt x="249" y="594"/>
                    <a:pt x="274" y="594"/>
                  </a:cubicBezTo>
                  <a:cubicBezTo>
                    <a:pt x="282" y="594"/>
                    <a:pt x="293" y="594"/>
                    <a:pt x="307" y="593"/>
                  </a:cubicBezTo>
                  <a:cubicBezTo>
                    <a:pt x="348" y="593"/>
                    <a:pt x="389" y="593"/>
                    <a:pt x="427" y="596"/>
                  </a:cubicBezTo>
                  <a:lnTo>
                    <a:pt x="367" y="596"/>
                  </a:lnTo>
                  <a:cubicBezTo>
                    <a:pt x="307" y="596"/>
                    <a:pt x="307" y="609"/>
                    <a:pt x="304" y="621"/>
                  </a:cubicBezTo>
                  <a:cubicBezTo>
                    <a:pt x="304" y="637"/>
                    <a:pt x="301" y="643"/>
                    <a:pt x="242" y="646"/>
                  </a:cubicBezTo>
                  <a:lnTo>
                    <a:pt x="301" y="649"/>
                  </a:lnTo>
                  <a:cubicBezTo>
                    <a:pt x="361" y="653"/>
                    <a:pt x="361" y="656"/>
                    <a:pt x="301" y="656"/>
                  </a:cubicBezTo>
                  <a:cubicBezTo>
                    <a:pt x="242" y="659"/>
                    <a:pt x="239" y="671"/>
                    <a:pt x="298" y="678"/>
                  </a:cubicBezTo>
                  <a:cubicBezTo>
                    <a:pt x="298" y="681"/>
                    <a:pt x="298" y="684"/>
                    <a:pt x="298" y="684"/>
                  </a:cubicBezTo>
                  <a:cubicBezTo>
                    <a:pt x="179" y="687"/>
                    <a:pt x="176" y="700"/>
                    <a:pt x="295" y="703"/>
                  </a:cubicBezTo>
                  <a:cubicBezTo>
                    <a:pt x="235" y="703"/>
                    <a:pt x="235" y="706"/>
                    <a:pt x="235" y="709"/>
                  </a:cubicBezTo>
                  <a:cubicBezTo>
                    <a:pt x="292" y="715"/>
                    <a:pt x="292" y="728"/>
                    <a:pt x="232" y="728"/>
                  </a:cubicBezTo>
                  <a:lnTo>
                    <a:pt x="232" y="731"/>
                  </a:lnTo>
                  <a:cubicBezTo>
                    <a:pt x="289" y="734"/>
                    <a:pt x="289" y="737"/>
                    <a:pt x="289" y="740"/>
                  </a:cubicBezTo>
                  <a:cubicBezTo>
                    <a:pt x="289" y="743"/>
                    <a:pt x="289" y="747"/>
                    <a:pt x="348" y="750"/>
                  </a:cubicBezTo>
                  <a:cubicBezTo>
                    <a:pt x="405" y="753"/>
                    <a:pt x="405" y="756"/>
                    <a:pt x="405" y="756"/>
                  </a:cubicBezTo>
                  <a:cubicBezTo>
                    <a:pt x="394" y="757"/>
                    <a:pt x="382" y="757"/>
                    <a:pt x="371" y="757"/>
                  </a:cubicBezTo>
                  <a:cubicBezTo>
                    <a:pt x="343" y="757"/>
                    <a:pt x="315" y="755"/>
                    <a:pt x="289" y="753"/>
                  </a:cubicBezTo>
                  <a:cubicBezTo>
                    <a:pt x="275" y="751"/>
                    <a:pt x="265" y="751"/>
                    <a:pt x="258" y="751"/>
                  </a:cubicBezTo>
                  <a:cubicBezTo>
                    <a:pt x="235" y="751"/>
                    <a:pt x="255" y="758"/>
                    <a:pt x="345" y="765"/>
                  </a:cubicBezTo>
                  <a:cubicBezTo>
                    <a:pt x="409" y="771"/>
                    <a:pt x="438" y="773"/>
                    <a:pt x="431" y="773"/>
                  </a:cubicBezTo>
                  <a:cubicBezTo>
                    <a:pt x="426" y="773"/>
                    <a:pt x="397" y="771"/>
                    <a:pt x="345" y="769"/>
                  </a:cubicBezTo>
                  <a:cubicBezTo>
                    <a:pt x="311" y="767"/>
                    <a:pt x="276" y="765"/>
                    <a:pt x="265" y="765"/>
                  </a:cubicBezTo>
                  <a:cubicBezTo>
                    <a:pt x="256" y="765"/>
                    <a:pt x="260" y="766"/>
                    <a:pt x="286" y="769"/>
                  </a:cubicBezTo>
                  <a:cubicBezTo>
                    <a:pt x="286" y="769"/>
                    <a:pt x="286" y="775"/>
                    <a:pt x="345" y="775"/>
                  </a:cubicBezTo>
                  <a:cubicBezTo>
                    <a:pt x="342" y="778"/>
                    <a:pt x="342" y="784"/>
                    <a:pt x="342" y="787"/>
                  </a:cubicBezTo>
                  <a:cubicBezTo>
                    <a:pt x="282" y="794"/>
                    <a:pt x="282" y="797"/>
                    <a:pt x="282" y="800"/>
                  </a:cubicBezTo>
                  <a:cubicBezTo>
                    <a:pt x="339" y="803"/>
                    <a:pt x="339" y="803"/>
                    <a:pt x="279" y="806"/>
                  </a:cubicBezTo>
                  <a:cubicBezTo>
                    <a:pt x="223" y="806"/>
                    <a:pt x="220" y="809"/>
                    <a:pt x="339" y="809"/>
                  </a:cubicBezTo>
                  <a:cubicBezTo>
                    <a:pt x="398" y="812"/>
                    <a:pt x="398" y="816"/>
                    <a:pt x="339" y="819"/>
                  </a:cubicBezTo>
                  <a:cubicBezTo>
                    <a:pt x="220" y="819"/>
                    <a:pt x="220" y="822"/>
                    <a:pt x="279" y="822"/>
                  </a:cubicBezTo>
                  <a:cubicBezTo>
                    <a:pt x="336" y="825"/>
                    <a:pt x="336" y="828"/>
                    <a:pt x="336" y="828"/>
                  </a:cubicBezTo>
                  <a:cubicBezTo>
                    <a:pt x="276" y="828"/>
                    <a:pt x="273" y="856"/>
                    <a:pt x="270" y="888"/>
                  </a:cubicBezTo>
                  <a:cubicBezTo>
                    <a:pt x="307" y="894"/>
                    <a:pt x="348" y="894"/>
                    <a:pt x="386" y="894"/>
                  </a:cubicBezTo>
                  <a:cubicBezTo>
                    <a:pt x="505" y="894"/>
                    <a:pt x="445" y="894"/>
                    <a:pt x="386" y="897"/>
                  </a:cubicBezTo>
                  <a:cubicBezTo>
                    <a:pt x="241" y="900"/>
                    <a:pt x="214" y="904"/>
                    <a:pt x="303" y="904"/>
                  </a:cubicBezTo>
                  <a:cubicBezTo>
                    <a:pt x="324" y="904"/>
                    <a:pt x="352" y="904"/>
                    <a:pt x="386" y="903"/>
                  </a:cubicBezTo>
                  <a:cubicBezTo>
                    <a:pt x="435" y="902"/>
                    <a:pt x="464" y="901"/>
                    <a:pt x="472" y="901"/>
                  </a:cubicBezTo>
                  <a:cubicBezTo>
                    <a:pt x="484" y="901"/>
                    <a:pt x="456" y="903"/>
                    <a:pt x="386" y="906"/>
                  </a:cubicBezTo>
                  <a:cubicBezTo>
                    <a:pt x="326" y="910"/>
                    <a:pt x="326" y="910"/>
                    <a:pt x="383" y="913"/>
                  </a:cubicBezTo>
                  <a:cubicBezTo>
                    <a:pt x="442" y="913"/>
                    <a:pt x="442" y="916"/>
                    <a:pt x="383" y="916"/>
                  </a:cubicBezTo>
                  <a:cubicBezTo>
                    <a:pt x="323" y="919"/>
                    <a:pt x="264" y="922"/>
                    <a:pt x="323" y="922"/>
                  </a:cubicBezTo>
                  <a:cubicBezTo>
                    <a:pt x="323" y="922"/>
                    <a:pt x="323" y="925"/>
                    <a:pt x="264" y="928"/>
                  </a:cubicBezTo>
                  <a:cubicBezTo>
                    <a:pt x="204" y="931"/>
                    <a:pt x="264" y="935"/>
                    <a:pt x="323" y="938"/>
                  </a:cubicBezTo>
                  <a:cubicBezTo>
                    <a:pt x="410" y="945"/>
                    <a:pt x="432" y="948"/>
                    <a:pt x="387" y="948"/>
                  </a:cubicBezTo>
                  <a:cubicBezTo>
                    <a:pt x="372" y="948"/>
                    <a:pt x="350" y="948"/>
                    <a:pt x="320" y="947"/>
                  </a:cubicBezTo>
                  <a:cubicBezTo>
                    <a:pt x="311" y="947"/>
                    <a:pt x="303" y="947"/>
                    <a:pt x="296" y="947"/>
                  </a:cubicBezTo>
                  <a:cubicBezTo>
                    <a:pt x="213" y="947"/>
                    <a:pt x="269" y="963"/>
                    <a:pt x="376" y="966"/>
                  </a:cubicBezTo>
                  <a:cubicBezTo>
                    <a:pt x="495" y="969"/>
                    <a:pt x="495" y="969"/>
                    <a:pt x="436" y="969"/>
                  </a:cubicBezTo>
                  <a:cubicBezTo>
                    <a:pt x="376" y="969"/>
                    <a:pt x="376" y="972"/>
                    <a:pt x="376" y="972"/>
                  </a:cubicBezTo>
                  <a:cubicBezTo>
                    <a:pt x="376" y="975"/>
                    <a:pt x="376" y="978"/>
                    <a:pt x="317" y="978"/>
                  </a:cubicBezTo>
                  <a:cubicBezTo>
                    <a:pt x="317" y="978"/>
                    <a:pt x="317" y="982"/>
                    <a:pt x="373" y="988"/>
                  </a:cubicBezTo>
                  <a:cubicBezTo>
                    <a:pt x="492" y="994"/>
                    <a:pt x="430" y="1004"/>
                    <a:pt x="314" y="1007"/>
                  </a:cubicBezTo>
                  <a:lnTo>
                    <a:pt x="370" y="1013"/>
                  </a:lnTo>
                  <a:cubicBezTo>
                    <a:pt x="489" y="1016"/>
                    <a:pt x="546" y="1019"/>
                    <a:pt x="430" y="1019"/>
                  </a:cubicBezTo>
                  <a:lnTo>
                    <a:pt x="370" y="1019"/>
                  </a:lnTo>
                  <a:cubicBezTo>
                    <a:pt x="486" y="1022"/>
                    <a:pt x="427" y="1035"/>
                    <a:pt x="307" y="1035"/>
                  </a:cubicBezTo>
                  <a:cubicBezTo>
                    <a:pt x="248" y="1035"/>
                    <a:pt x="248" y="1035"/>
                    <a:pt x="248" y="1038"/>
                  </a:cubicBezTo>
                  <a:lnTo>
                    <a:pt x="307" y="1038"/>
                  </a:lnTo>
                  <a:cubicBezTo>
                    <a:pt x="348" y="1038"/>
                    <a:pt x="386" y="1038"/>
                    <a:pt x="427" y="1044"/>
                  </a:cubicBezTo>
                  <a:cubicBezTo>
                    <a:pt x="427" y="1047"/>
                    <a:pt x="423" y="1051"/>
                    <a:pt x="367" y="1051"/>
                  </a:cubicBezTo>
                  <a:cubicBezTo>
                    <a:pt x="307" y="1054"/>
                    <a:pt x="248" y="1057"/>
                    <a:pt x="304" y="1057"/>
                  </a:cubicBezTo>
                  <a:cubicBezTo>
                    <a:pt x="304" y="1057"/>
                    <a:pt x="304" y="1060"/>
                    <a:pt x="245" y="1063"/>
                  </a:cubicBezTo>
                  <a:lnTo>
                    <a:pt x="245" y="1076"/>
                  </a:lnTo>
                  <a:cubicBezTo>
                    <a:pt x="304" y="1079"/>
                    <a:pt x="301" y="1085"/>
                    <a:pt x="242" y="1085"/>
                  </a:cubicBezTo>
                  <a:cubicBezTo>
                    <a:pt x="242" y="1085"/>
                    <a:pt x="242" y="1091"/>
                    <a:pt x="301" y="1094"/>
                  </a:cubicBezTo>
                  <a:cubicBezTo>
                    <a:pt x="301" y="1101"/>
                    <a:pt x="298" y="1104"/>
                    <a:pt x="242" y="1104"/>
                  </a:cubicBezTo>
                  <a:cubicBezTo>
                    <a:pt x="182" y="1104"/>
                    <a:pt x="182" y="1104"/>
                    <a:pt x="239" y="1107"/>
                  </a:cubicBezTo>
                  <a:cubicBezTo>
                    <a:pt x="298" y="1107"/>
                    <a:pt x="298" y="1110"/>
                    <a:pt x="298" y="1113"/>
                  </a:cubicBezTo>
                  <a:cubicBezTo>
                    <a:pt x="298" y="1116"/>
                    <a:pt x="298" y="1120"/>
                    <a:pt x="298" y="1120"/>
                  </a:cubicBezTo>
                  <a:cubicBezTo>
                    <a:pt x="358" y="1120"/>
                    <a:pt x="358" y="1120"/>
                    <a:pt x="354" y="1123"/>
                  </a:cubicBezTo>
                  <a:cubicBezTo>
                    <a:pt x="354" y="1126"/>
                    <a:pt x="295" y="1138"/>
                    <a:pt x="295" y="1141"/>
                  </a:cubicBezTo>
                  <a:cubicBezTo>
                    <a:pt x="293" y="1147"/>
                    <a:pt x="292" y="1150"/>
                    <a:pt x="307" y="1150"/>
                  </a:cubicBezTo>
                  <a:cubicBezTo>
                    <a:pt x="316" y="1150"/>
                    <a:pt x="330" y="1149"/>
                    <a:pt x="351" y="1148"/>
                  </a:cubicBezTo>
                  <a:cubicBezTo>
                    <a:pt x="353" y="1146"/>
                    <a:pt x="363" y="1146"/>
                    <a:pt x="371" y="1146"/>
                  </a:cubicBezTo>
                  <a:cubicBezTo>
                    <a:pt x="381" y="1146"/>
                    <a:pt x="386" y="1147"/>
                    <a:pt x="351" y="1151"/>
                  </a:cubicBezTo>
                  <a:cubicBezTo>
                    <a:pt x="351" y="1154"/>
                    <a:pt x="292" y="1163"/>
                    <a:pt x="289" y="1173"/>
                  </a:cubicBezTo>
                  <a:cubicBezTo>
                    <a:pt x="289" y="1185"/>
                    <a:pt x="289" y="1185"/>
                    <a:pt x="348" y="1185"/>
                  </a:cubicBezTo>
                  <a:cubicBezTo>
                    <a:pt x="383" y="1184"/>
                    <a:pt x="407" y="1184"/>
                    <a:pt x="422" y="1184"/>
                  </a:cubicBezTo>
                  <a:cubicBezTo>
                    <a:pt x="456" y="1184"/>
                    <a:pt x="430" y="1186"/>
                    <a:pt x="348" y="1188"/>
                  </a:cubicBezTo>
                  <a:cubicBezTo>
                    <a:pt x="229" y="1195"/>
                    <a:pt x="226" y="1198"/>
                    <a:pt x="286" y="1198"/>
                  </a:cubicBezTo>
                  <a:cubicBezTo>
                    <a:pt x="345" y="1201"/>
                    <a:pt x="345" y="1201"/>
                    <a:pt x="345" y="1204"/>
                  </a:cubicBezTo>
                  <a:cubicBezTo>
                    <a:pt x="286" y="1204"/>
                    <a:pt x="286" y="1207"/>
                    <a:pt x="342" y="1214"/>
                  </a:cubicBezTo>
                  <a:cubicBezTo>
                    <a:pt x="342" y="1220"/>
                    <a:pt x="342" y="1220"/>
                    <a:pt x="282" y="1220"/>
                  </a:cubicBezTo>
                  <a:lnTo>
                    <a:pt x="282" y="1226"/>
                  </a:lnTo>
                  <a:cubicBezTo>
                    <a:pt x="401" y="1232"/>
                    <a:pt x="339" y="1251"/>
                    <a:pt x="279" y="1254"/>
                  </a:cubicBezTo>
                  <a:cubicBezTo>
                    <a:pt x="279" y="1254"/>
                    <a:pt x="279" y="1257"/>
                    <a:pt x="339" y="1261"/>
                  </a:cubicBezTo>
                  <a:cubicBezTo>
                    <a:pt x="455" y="1264"/>
                    <a:pt x="455" y="1267"/>
                    <a:pt x="336" y="1267"/>
                  </a:cubicBezTo>
                  <a:cubicBezTo>
                    <a:pt x="220" y="1267"/>
                    <a:pt x="220" y="1267"/>
                    <a:pt x="336" y="1270"/>
                  </a:cubicBezTo>
                  <a:cubicBezTo>
                    <a:pt x="390" y="1273"/>
                    <a:pt x="392" y="1286"/>
                    <a:pt x="305" y="1286"/>
                  </a:cubicBezTo>
                  <a:cubicBezTo>
                    <a:pt x="296" y="1286"/>
                    <a:pt x="287" y="1286"/>
                    <a:pt x="276" y="1286"/>
                  </a:cubicBezTo>
                  <a:lnTo>
                    <a:pt x="157" y="1286"/>
                  </a:lnTo>
                  <a:cubicBezTo>
                    <a:pt x="217" y="1289"/>
                    <a:pt x="213" y="1292"/>
                    <a:pt x="213" y="1292"/>
                  </a:cubicBezTo>
                  <a:cubicBezTo>
                    <a:pt x="273" y="1292"/>
                    <a:pt x="273" y="1295"/>
                    <a:pt x="273" y="1308"/>
                  </a:cubicBezTo>
                  <a:cubicBezTo>
                    <a:pt x="270" y="1314"/>
                    <a:pt x="329" y="1326"/>
                    <a:pt x="326" y="1333"/>
                  </a:cubicBezTo>
                  <a:cubicBezTo>
                    <a:pt x="326" y="1339"/>
                    <a:pt x="326" y="1348"/>
                    <a:pt x="267" y="1351"/>
                  </a:cubicBezTo>
                  <a:cubicBezTo>
                    <a:pt x="267" y="1355"/>
                    <a:pt x="264" y="1358"/>
                    <a:pt x="323" y="1364"/>
                  </a:cubicBezTo>
                  <a:cubicBezTo>
                    <a:pt x="383" y="1367"/>
                    <a:pt x="380" y="1373"/>
                    <a:pt x="323" y="1373"/>
                  </a:cubicBezTo>
                  <a:lnTo>
                    <a:pt x="320" y="1376"/>
                  </a:lnTo>
                  <a:cubicBezTo>
                    <a:pt x="380" y="1383"/>
                    <a:pt x="380" y="1386"/>
                    <a:pt x="380" y="1386"/>
                  </a:cubicBezTo>
                  <a:cubicBezTo>
                    <a:pt x="320" y="1386"/>
                    <a:pt x="260" y="1392"/>
                    <a:pt x="320" y="1395"/>
                  </a:cubicBezTo>
                  <a:cubicBezTo>
                    <a:pt x="380" y="1395"/>
                    <a:pt x="376" y="1398"/>
                    <a:pt x="376" y="1405"/>
                  </a:cubicBezTo>
                  <a:cubicBezTo>
                    <a:pt x="317" y="1411"/>
                    <a:pt x="301" y="1518"/>
                    <a:pt x="361" y="1518"/>
                  </a:cubicBezTo>
                  <a:cubicBezTo>
                    <a:pt x="361" y="1518"/>
                    <a:pt x="361" y="1521"/>
                    <a:pt x="361" y="1527"/>
                  </a:cubicBezTo>
                  <a:cubicBezTo>
                    <a:pt x="361" y="1530"/>
                    <a:pt x="358" y="1536"/>
                    <a:pt x="358" y="1536"/>
                  </a:cubicBezTo>
                  <a:cubicBezTo>
                    <a:pt x="242" y="1536"/>
                    <a:pt x="298" y="1552"/>
                    <a:pt x="354" y="1561"/>
                  </a:cubicBezTo>
                  <a:cubicBezTo>
                    <a:pt x="414" y="1565"/>
                    <a:pt x="414" y="1571"/>
                    <a:pt x="414" y="1574"/>
                  </a:cubicBezTo>
                  <a:cubicBezTo>
                    <a:pt x="295" y="1574"/>
                    <a:pt x="295" y="1583"/>
                    <a:pt x="351" y="1590"/>
                  </a:cubicBezTo>
                  <a:cubicBezTo>
                    <a:pt x="470" y="1593"/>
                    <a:pt x="470" y="1596"/>
                    <a:pt x="351" y="1596"/>
                  </a:cubicBezTo>
                  <a:cubicBezTo>
                    <a:pt x="232" y="1596"/>
                    <a:pt x="232" y="1602"/>
                    <a:pt x="408" y="1608"/>
                  </a:cubicBezTo>
                  <a:cubicBezTo>
                    <a:pt x="467" y="1612"/>
                    <a:pt x="467" y="1612"/>
                    <a:pt x="408" y="1615"/>
                  </a:cubicBezTo>
                  <a:cubicBezTo>
                    <a:pt x="289" y="1618"/>
                    <a:pt x="289" y="1621"/>
                    <a:pt x="348" y="1621"/>
                  </a:cubicBezTo>
                  <a:cubicBezTo>
                    <a:pt x="464" y="1624"/>
                    <a:pt x="464" y="1627"/>
                    <a:pt x="345" y="1630"/>
                  </a:cubicBezTo>
                  <a:cubicBezTo>
                    <a:pt x="226" y="1637"/>
                    <a:pt x="226" y="1637"/>
                    <a:pt x="345" y="1640"/>
                  </a:cubicBezTo>
                  <a:cubicBezTo>
                    <a:pt x="461" y="1643"/>
                    <a:pt x="461" y="1659"/>
                    <a:pt x="342" y="1662"/>
                  </a:cubicBezTo>
                  <a:cubicBezTo>
                    <a:pt x="342" y="1665"/>
                    <a:pt x="282" y="1668"/>
                    <a:pt x="342" y="1668"/>
                  </a:cubicBezTo>
                  <a:lnTo>
                    <a:pt x="282" y="1671"/>
                  </a:lnTo>
                  <a:lnTo>
                    <a:pt x="282" y="1677"/>
                  </a:lnTo>
                  <a:lnTo>
                    <a:pt x="339" y="1677"/>
                  </a:lnTo>
                  <a:cubicBezTo>
                    <a:pt x="339" y="1680"/>
                    <a:pt x="279" y="1699"/>
                    <a:pt x="276" y="1721"/>
                  </a:cubicBezTo>
                  <a:cubicBezTo>
                    <a:pt x="271" y="1753"/>
                    <a:pt x="270" y="1763"/>
                    <a:pt x="307" y="1763"/>
                  </a:cubicBezTo>
                  <a:cubicBezTo>
                    <a:pt x="314" y="1763"/>
                    <a:pt x="321" y="1762"/>
                    <a:pt x="329" y="1762"/>
                  </a:cubicBezTo>
                  <a:cubicBezTo>
                    <a:pt x="352" y="1761"/>
                    <a:pt x="370" y="1761"/>
                    <a:pt x="384" y="1761"/>
                  </a:cubicBezTo>
                  <a:cubicBezTo>
                    <a:pt x="443" y="1761"/>
                    <a:pt x="423" y="1766"/>
                    <a:pt x="326" y="1768"/>
                  </a:cubicBezTo>
                  <a:cubicBezTo>
                    <a:pt x="326" y="1771"/>
                    <a:pt x="267" y="1778"/>
                    <a:pt x="267" y="1784"/>
                  </a:cubicBezTo>
                  <a:cubicBezTo>
                    <a:pt x="267" y="1790"/>
                    <a:pt x="264" y="1796"/>
                    <a:pt x="204" y="1796"/>
                  </a:cubicBezTo>
                  <a:lnTo>
                    <a:pt x="204" y="1800"/>
                  </a:lnTo>
                  <a:cubicBezTo>
                    <a:pt x="323" y="1806"/>
                    <a:pt x="320" y="1825"/>
                    <a:pt x="260" y="1837"/>
                  </a:cubicBezTo>
                  <a:cubicBezTo>
                    <a:pt x="257" y="1843"/>
                    <a:pt x="257" y="1847"/>
                    <a:pt x="317" y="1853"/>
                  </a:cubicBezTo>
                  <a:cubicBezTo>
                    <a:pt x="373" y="1859"/>
                    <a:pt x="373" y="1859"/>
                    <a:pt x="314" y="1862"/>
                  </a:cubicBezTo>
                  <a:cubicBezTo>
                    <a:pt x="254" y="1862"/>
                    <a:pt x="195" y="1881"/>
                    <a:pt x="311" y="1881"/>
                  </a:cubicBezTo>
                  <a:lnTo>
                    <a:pt x="251" y="1884"/>
                  </a:lnTo>
                  <a:cubicBezTo>
                    <a:pt x="191" y="1887"/>
                    <a:pt x="251" y="1890"/>
                    <a:pt x="311" y="1890"/>
                  </a:cubicBezTo>
                  <a:cubicBezTo>
                    <a:pt x="430" y="1890"/>
                    <a:pt x="430" y="1894"/>
                    <a:pt x="251" y="1897"/>
                  </a:cubicBezTo>
                  <a:cubicBezTo>
                    <a:pt x="132" y="1897"/>
                    <a:pt x="132" y="1900"/>
                    <a:pt x="191" y="1900"/>
                  </a:cubicBezTo>
                  <a:cubicBezTo>
                    <a:pt x="251" y="1903"/>
                    <a:pt x="307" y="1906"/>
                    <a:pt x="248" y="1909"/>
                  </a:cubicBezTo>
                  <a:cubicBezTo>
                    <a:pt x="248" y="1916"/>
                    <a:pt x="248" y="1919"/>
                    <a:pt x="367" y="1919"/>
                  </a:cubicBezTo>
                  <a:cubicBezTo>
                    <a:pt x="427" y="1919"/>
                    <a:pt x="427" y="1922"/>
                    <a:pt x="423" y="1925"/>
                  </a:cubicBezTo>
                  <a:cubicBezTo>
                    <a:pt x="367" y="1925"/>
                    <a:pt x="367" y="1925"/>
                    <a:pt x="307" y="1922"/>
                  </a:cubicBezTo>
                  <a:cubicBezTo>
                    <a:pt x="307" y="1923"/>
                    <a:pt x="307" y="1925"/>
                    <a:pt x="307" y="1928"/>
                  </a:cubicBezTo>
                  <a:cubicBezTo>
                    <a:pt x="267" y="1934"/>
                    <a:pt x="226" y="1937"/>
                    <a:pt x="185" y="1937"/>
                  </a:cubicBezTo>
                  <a:cubicBezTo>
                    <a:pt x="143" y="1940"/>
                    <a:pt x="131" y="1942"/>
                    <a:pt x="169" y="1942"/>
                  </a:cubicBezTo>
                  <a:cubicBezTo>
                    <a:pt x="185" y="1942"/>
                    <a:pt x="210" y="1941"/>
                    <a:pt x="245" y="1941"/>
                  </a:cubicBezTo>
                  <a:cubicBezTo>
                    <a:pt x="364" y="1941"/>
                    <a:pt x="364" y="1941"/>
                    <a:pt x="364" y="1947"/>
                  </a:cubicBezTo>
                  <a:cubicBezTo>
                    <a:pt x="361" y="1950"/>
                    <a:pt x="361" y="1953"/>
                    <a:pt x="301" y="1953"/>
                  </a:cubicBezTo>
                  <a:cubicBezTo>
                    <a:pt x="245" y="1953"/>
                    <a:pt x="245" y="1953"/>
                    <a:pt x="242" y="1959"/>
                  </a:cubicBezTo>
                  <a:cubicBezTo>
                    <a:pt x="242" y="1969"/>
                    <a:pt x="417" y="1978"/>
                    <a:pt x="536" y="1981"/>
                  </a:cubicBezTo>
                  <a:cubicBezTo>
                    <a:pt x="652" y="1981"/>
                    <a:pt x="652" y="1981"/>
                    <a:pt x="533" y="1984"/>
                  </a:cubicBezTo>
                  <a:cubicBezTo>
                    <a:pt x="477" y="1984"/>
                    <a:pt x="474" y="1988"/>
                    <a:pt x="474" y="1991"/>
                  </a:cubicBezTo>
                  <a:cubicBezTo>
                    <a:pt x="513" y="1991"/>
                    <a:pt x="500" y="1992"/>
                    <a:pt x="487" y="1992"/>
                  </a:cubicBezTo>
                  <a:cubicBezTo>
                    <a:pt x="480" y="1992"/>
                    <a:pt x="474" y="1992"/>
                    <a:pt x="474" y="1991"/>
                  </a:cubicBezTo>
                  <a:cubicBezTo>
                    <a:pt x="414" y="1991"/>
                    <a:pt x="417" y="1988"/>
                    <a:pt x="417" y="1984"/>
                  </a:cubicBezTo>
                  <a:lnTo>
                    <a:pt x="358" y="1984"/>
                  </a:lnTo>
                  <a:cubicBezTo>
                    <a:pt x="239" y="1988"/>
                    <a:pt x="239" y="1991"/>
                    <a:pt x="354" y="1994"/>
                  </a:cubicBezTo>
                  <a:cubicBezTo>
                    <a:pt x="414" y="1997"/>
                    <a:pt x="414" y="1997"/>
                    <a:pt x="354" y="2003"/>
                  </a:cubicBezTo>
                  <a:cubicBezTo>
                    <a:pt x="295" y="2006"/>
                    <a:pt x="235" y="2010"/>
                    <a:pt x="295" y="2010"/>
                  </a:cubicBezTo>
                  <a:cubicBezTo>
                    <a:pt x="295" y="2010"/>
                    <a:pt x="295" y="2016"/>
                    <a:pt x="235" y="2019"/>
                  </a:cubicBezTo>
                  <a:cubicBezTo>
                    <a:pt x="232" y="2025"/>
                    <a:pt x="232" y="2028"/>
                    <a:pt x="292" y="2028"/>
                  </a:cubicBezTo>
                  <a:cubicBezTo>
                    <a:pt x="351" y="2028"/>
                    <a:pt x="351" y="2031"/>
                    <a:pt x="351" y="2035"/>
                  </a:cubicBezTo>
                  <a:cubicBezTo>
                    <a:pt x="351" y="2038"/>
                    <a:pt x="348" y="2041"/>
                    <a:pt x="408" y="2041"/>
                  </a:cubicBezTo>
                  <a:cubicBezTo>
                    <a:pt x="418" y="2040"/>
                    <a:pt x="428" y="2040"/>
                    <a:pt x="438" y="2040"/>
                  </a:cubicBezTo>
                  <a:cubicBezTo>
                    <a:pt x="467" y="2040"/>
                    <a:pt x="496" y="2043"/>
                    <a:pt x="527" y="2050"/>
                  </a:cubicBezTo>
                  <a:cubicBezTo>
                    <a:pt x="583" y="2057"/>
                    <a:pt x="583" y="2057"/>
                    <a:pt x="464" y="2060"/>
                  </a:cubicBezTo>
                  <a:cubicBezTo>
                    <a:pt x="405" y="2060"/>
                    <a:pt x="405" y="2063"/>
                    <a:pt x="405" y="2066"/>
                  </a:cubicBezTo>
                  <a:cubicBezTo>
                    <a:pt x="405" y="2066"/>
                    <a:pt x="405" y="2069"/>
                    <a:pt x="345" y="2072"/>
                  </a:cubicBezTo>
                  <a:cubicBezTo>
                    <a:pt x="286" y="2075"/>
                    <a:pt x="345" y="2075"/>
                    <a:pt x="405" y="2075"/>
                  </a:cubicBezTo>
                  <a:lnTo>
                    <a:pt x="524" y="2075"/>
                  </a:lnTo>
                  <a:cubicBezTo>
                    <a:pt x="521" y="2078"/>
                    <a:pt x="405" y="2082"/>
                    <a:pt x="345" y="2082"/>
                  </a:cubicBezTo>
                  <a:cubicBezTo>
                    <a:pt x="226" y="2085"/>
                    <a:pt x="226" y="2085"/>
                    <a:pt x="345" y="2085"/>
                  </a:cubicBezTo>
                  <a:cubicBezTo>
                    <a:pt x="401" y="2085"/>
                    <a:pt x="461" y="2091"/>
                    <a:pt x="401" y="2097"/>
                  </a:cubicBezTo>
                  <a:cubicBezTo>
                    <a:pt x="401" y="2104"/>
                    <a:pt x="398" y="2110"/>
                    <a:pt x="342" y="2110"/>
                  </a:cubicBezTo>
                  <a:cubicBezTo>
                    <a:pt x="282" y="2113"/>
                    <a:pt x="339" y="2116"/>
                    <a:pt x="339" y="2116"/>
                  </a:cubicBezTo>
                  <a:cubicBezTo>
                    <a:pt x="398" y="2119"/>
                    <a:pt x="398" y="2122"/>
                    <a:pt x="339" y="2132"/>
                  </a:cubicBezTo>
                  <a:cubicBezTo>
                    <a:pt x="217" y="2147"/>
                    <a:pt x="217" y="2147"/>
                    <a:pt x="336" y="2147"/>
                  </a:cubicBezTo>
                  <a:cubicBezTo>
                    <a:pt x="395" y="2147"/>
                    <a:pt x="455" y="2147"/>
                    <a:pt x="336" y="2151"/>
                  </a:cubicBezTo>
                  <a:cubicBezTo>
                    <a:pt x="276" y="2154"/>
                    <a:pt x="333" y="2157"/>
                    <a:pt x="392" y="2163"/>
                  </a:cubicBezTo>
                  <a:cubicBezTo>
                    <a:pt x="452" y="2166"/>
                    <a:pt x="568" y="2166"/>
                    <a:pt x="627" y="2166"/>
                  </a:cubicBezTo>
                  <a:cubicBezTo>
                    <a:pt x="746" y="2166"/>
                    <a:pt x="746" y="2166"/>
                    <a:pt x="687" y="2176"/>
                  </a:cubicBezTo>
                  <a:cubicBezTo>
                    <a:pt x="646" y="2179"/>
                    <a:pt x="608" y="2182"/>
                    <a:pt x="568" y="2182"/>
                  </a:cubicBezTo>
                  <a:cubicBezTo>
                    <a:pt x="508" y="2182"/>
                    <a:pt x="508" y="2179"/>
                    <a:pt x="508" y="2179"/>
                  </a:cubicBezTo>
                  <a:lnTo>
                    <a:pt x="508" y="2172"/>
                  </a:lnTo>
                  <a:cubicBezTo>
                    <a:pt x="499" y="2172"/>
                    <a:pt x="489" y="2171"/>
                    <a:pt x="479" y="2171"/>
                  </a:cubicBezTo>
                  <a:cubicBezTo>
                    <a:pt x="450" y="2171"/>
                    <a:pt x="419" y="2175"/>
                    <a:pt x="389" y="2182"/>
                  </a:cubicBezTo>
                  <a:cubicBezTo>
                    <a:pt x="329" y="2185"/>
                    <a:pt x="329" y="2188"/>
                    <a:pt x="389" y="2188"/>
                  </a:cubicBezTo>
                  <a:cubicBezTo>
                    <a:pt x="329" y="2191"/>
                    <a:pt x="329" y="2198"/>
                    <a:pt x="326" y="2204"/>
                  </a:cubicBezTo>
                  <a:cubicBezTo>
                    <a:pt x="326" y="2210"/>
                    <a:pt x="326" y="2219"/>
                    <a:pt x="267" y="2223"/>
                  </a:cubicBezTo>
                  <a:cubicBezTo>
                    <a:pt x="264" y="2229"/>
                    <a:pt x="264" y="2232"/>
                    <a:pt x="323" y="2232"/>
                  </a:cubicBezTo>
                  <a:cubicBezTo>
                    <a:pt x="442" y="2232"/>
                    <a:pt x="442" y="2235"/>
                    <a:pt x="383" y="2235"/>
                  </a:cubicBezTo>
                  <a:cubicBezTo>
                    <a:pt x="264" y="2238"/>
                    <a:pt x="198" y="2282"/>
                    <a:pt x="317" y="2285"/>
                  </a:cubicBezTo>
                  <a:cubicBezTo>
                    <a:pt x="317" y="2285"/>
                    <a:pt x="317" y="2288"/>
                    <a:pt x="317" y="2292"/>
                  </a:cubicBezTo>
                  <a:cubicBezTo>
                    <a:pt x="257" y="2298"/>
                    <a:pt x="254" y="2317"/>
                    <a:pt x="311" y="2320"/>
                  </a:cubicBezTo>
                  <a:cubicBezTo>
                    <a:pt x="311" y="2320"/>
                    <a:pt x="311" y="2323"/>
                    <a:pt x="311" y="2329"/>
                  </a:cubicBezTo>
                  <a:cubicBezTo>
                    <a:pt x="251" y="2335"/>
                    <a:pt x="251" y="2339"/>
                    <a:pt x="307" y="2342"/>
                  </a:cubicBezTo>
                  <a:cubicBezTo>
                    <a:pt x="367" y="2345"/>
                    <a:pt x="427" y="2345"/>
                    <a:pt x="367" y="2345"/>
                  </a:cubicBezTo>
                  <a:cubicBezTo>
                    <a:pt x="307" y="2345"/>
                    <a:pt x="307" y="2354"/>
                    <a:pt x="304" y="2367"/>
                  </a:cubicBezTo>
                  <a:cubicBezTo>
                    <a:pt x="304" y="2375"/>
                    <a:pt x="304" y="2378"/>
                    <a:pt x="322" y="2378"/>
                  </a:cubicBezTo>
                  <a:cubicBezTo>
                    <a:pt x="331" y="2378"/>
                    <a:pt x="344" y="2377"/>
                    <a:pt x="364" y="2376"/>
                  </a:cubicBezTo>
                  <a:lnTo>
                    <a:pt x="364" y="2376"/>
                  </a:lnTo>
                  <a:cubicBezTo>
                    <a:pt x="420" y="2389"/>
                    <a:pt x="361" y="2389"/>
                    <a:pt x="304" y="2389"/>
                  </a:cubicBezTo>
                  <a:cubicBezTo>
                    <a:pt x="282" y="2388"/>
                    <a:pt x="263" y="2388"/>
                    <a:pt x="250" y="2388"/>
                  </a:cubicBezTo>
                  <a:cubicBezTo>
                    <a:pt x="192" y="2388"/>
                    <a:pt x="219" y="2392"/>
                    <a:pt x="361" y="2395"/>
                  </a:cubicBezTo>
                  <a:cubicBezTo>
                    <a:pt x="480" y="2398"/>
                    <a:pt x="477" y="2404"/>
                    <a:pt x="420" y="2404"/>
                  </a:cubicBezTo>
                  <a:cubicBezTo>
                    <a:pt x="361" y="2404"/>
                    <a:pt x="361" y="2401"/>
                    <a:pt x="361" y="2398"/>
                  </a:cubicBezTo>
                  <a:lnTo>
                    <a:pt x="242" y="2398"/>
                  </a:lnTo>
                  <a:cubicBezTo>
                    <a:pt x="242" y="2401"/>
                    <a:pt x="242" y="2401"/>
                    <a:pt x="301" y="2404"/>
                  </a:cubicBezTo>
                  <a:cubicBezTo>
                    <a:pt x="301" y="2404"/>
                    <a:pt x="301" y="2408"/>
                    <a:pt x="358" y="2411"/>
                  </a:cubicBezTo>
                  <a:cubicBezTo>
                    <a:pt x="387" y="2412"/>
                    <a:pt x="417" y="2413"/>
                    <a:pt x="447" y="2413"/>
                  </a:cubicBezTo>
                  <a:cubicBezTo>
                    <a:pt x="477" y="2413"/>
                    <a:pt x="506" y="2412"/>
                    <a:pt x="536" y="2411"/>
                  </a:cubicBezTo>
                  <a:cubicBezTo>
                    <a:pt x="554" y="2410"/>
                    <a:pt x="566" y="2409"/>
                    <a:pt x="575" y="2409"/>
                  </a:cubicBezTo>
                  <a:cubicBezTo>
                    <a:pt x="596" y="2409"/>
                    <a:pt x="596" y="2412"/>
                    <a:pt x="596" y="2414"/>
                  </a:cubicBezTo>
                  <a:cubicBezTo>
                    <a:pt x="559" y="2418"/>
                    <a:pt x="522" y="2420"/>
                    <a:pt x="485" y="2420"/>
                  </a:cubicBezTo>
                  <a:cubicBezTo>
                    <a:pt x="463" y="2420"/>
                    <a:pt x="440" y="2419"/>
                    <a:pt x="417" y="2417"/>
                  </a:cubicBezTo>
                  <a:cubicBezTo>
                    <a:pt x="380" y="2414"/>
                    <a:pt x="339" y="2414"/>
                    <a:pt x="298" y="2414"/>
                  </a:cubicBezTo>
                  <a:cubicBezTo>
                    <a:pt x="242" y="2414"/>
                    <a:pt x="358" y="2429"/>
                    <a:pt x="474" y="2436"/>
                  </a:cubicBezTo>
                  <a:lnTo>
                    <a:pt x="414" y="2436"/>
                  </a:lnTo>
                  <a:cubicBezTo>
                    <a:pt x="354" y="2436"/>
                    <a:pt x="354" y="2442"/>
                    <a:pt x="354" y="2448"/>
                  </a:cubicBezTo>
                  <a:cubicBezTo>
                    <a:pt x="354" y="2455"/>
                    <a:pt x="351" y="2458"/>
                    <a:pt x="411" y="2458"/>
                  </a:cubicBezTo>
                  <a:cubicBezTo>
                    <a:pt x="423" y="2457"/>
                    <a:pt x="434" y="2456"/>
                    <a:pt x="446" y="2456"/>
                  </a:cubicBezTo>
                  <a:cubicBezTo>
                    <a:pt x="474" y="2456"/>
                    <a:pt x="501" y="2459"/>
                    <a:pt x="530" y="2461"/>
                  </a:cubicBezTo>
                  <a:cubicBezTo>
                    <a:pt x="557" y="2459"/>
                    <a:pt x="585" y="2456"/>
                    <a:pt x="613" y="2456"/>
                  </a:cubicBezTo>
                  <a:cubicBezTo>
                    <a:pt x="625" y="2456"/>
                    <a:pt x="637" y="2457"/>
                    <a:pt x="649" y="2458"/>
                  </a:cubicBezTo>
                  <a:cubicBezTo>
                    <a:pt x="649" y="2458"/>
                    <a:pt x="589" y="2464"/>
                    <a:pt x="530" y="2467"/>
                  </a:cubicBezTo>
                  <a:cubicBezTo>
                    <a:pt x="411" y="2473"/>
                    <a:pt x="348" y="2480"/>
                    <a:pt x="348" y="2492"/>
                  </a:cubicBezTo>
                  <a:cubicBezTo>
                    <a:pt x="348" y="2498"/>
                    <a:pt x="345" y="2508"/>
                    <a:pt x="286" y="2511"/>
                  </a:cubicBezTo>
                  <a:cubicBezTo>
                    <a:pt x="286" y="2520"/>
                    <a:pt x="286" y="2523"/>
                    <a:pt x="345" y="2523"/>
                  </a:cubicBezTo>
                  <a:lnTo>
                    <a:pt x="342" y="2530"/>
                  </a:lnTo>
                  <a:cubicBezTo>
                    <a:pt x="282" y="2533"/>
                    <a:pt x="282" y="2539"/>
                    <a:pt x="342" y="2539"/>
                  </a:cubicBezTo>
                  <a:cubicBezTo>
                    <a:pt x="401" y="2542"/>
                    <a:pt x="342" y="2545"/>
                    <a:pt x="339" y="2549"/>
                  </a:cubicBezTo>
                  <a:cubicBezTo>
                    <a:pt x="271" y="2552"/>
                    <a:pt x="243" y="2554"/>
                    <a:pt x="266" y="2554"/>
                  </a:cubicBezTo>
                  <a:cubicBezTo>
                    <a:pt x="283" y="2554"/>
                    <a:pt x="326" y="2553"/>
                    <a:pt x="398" y="2552"/>
                  </a:cubicBezTo>
                  <a:cubicBezTo>
                    <a:pt x="439" y="2552"/>
                    <a:pt x="480" y="2549"/>
                    <a:pt x="517" y="2542"/>
                  </a:cubicBezTo>
                  <a:lnTo>
                    <a:pt x="521" y="2533"/>
                  </a:lnTo>
                  <a:lnTo>
                    <a:pt x="577" y="2542"/>
                  </a:lnTo>
                  <a:cubicBezTo>
                    <a:pt x="615" y="2549"/>
                    <a:pt x="655" y="2552"/>
                    <a:pt x="693" y="2552"/>
                  </a:cubicBezTo>
                  <a:cubicBezTo>
                    <a:pt x="715" y="2552"/>
                    <a:pt x="734" y="2552"/>
                    <a:pt x="752" y="2555"/>
                  </a:cubicBezTo>
                  <a:lnTo>
                    <a:pt x="636" y="2555"/>
                  </a:lnTo>
                  <a:cubicBezTo>
                    <a:pt x="577" y="2552"/>
                    <a:pt x="517" y="2552"/>
                    <a:pt x="458" y="2552"/>
                  </a:cubicBezTo>
                  <a:cubicBezTo>
                    <a:pt x="339" y="2555"/>
                    <a:pt x="279" y="2564"/>
                    <a:pt x="398" y="2564"/>
                  </a:cubicBezTo>
                  <a:cubicBezTo>
                    <a:pt x="398" y="2567"/>
                    <a:pt x="398" y="2567"/>
                    <a:pt x="339" y="2570"/>
                  </a:cubicBezTo>
                  <a:cubicBezTo>
                    <a:pt x="279" y="2570"/>
                    <a:pt x="279" y="2574"/>
                    <a:pt x="395" y="2577"/>
                  </a:cubicBezTo>
                  <a:cubicBezTo>
                    <a:pt x="514" y="2580"/>
                    <a:pt x="514" y="2583"/>
                    <a:pt x="395" y="2586"/>
                  </a:cubicBezTo>
                  <a:cubicBezTo>
                    <a:pt x="276" y="2592"/>
                    <a:pt x="273" y="2608"/>
                    <a:pt x="333" y="2608"/>
                  </a:cubicBezTo>
                  <a:cubicBezTo>
                    <a:pt x="452" y="2608"/>
                    <a:pt x="448" y="2617"/>
                    <a:pt x="389" y="2621"/>
                  </a:cubicBezTo>
                  <a:cubicBezTo>
                    <a:pt x="329" y="2624"/>
                    <a:pt x="329" y="2627"/>
                    <a:pt x="389" y="2630"/>
                  </a:cubicBezTo>
                  <a:cubicBezTo>
                    <a:pt x="329" y="2630"/>
                    <a:pt x="270" y="2633"/>
                    <a:pt x="329" y="2636"/>
                  </a:cubicBezTo>
                  <a:cubicBezTo>
                    <a:pt x="329" y="2636"/>
                    <a:pt x="329" y="2638"/>
                    <a:pt x="347" y="2638"/>
                  </a:cubicBezTo>
                  <a:cubicBezTo>
                    <a:pt x="356" y="2638"/>
                    <a:pt x="369" y="2637"/>
                    <a:pt x="389" y="2636"/>
                  </a:cubicBezTo>
                  <a:lnTo>
                    <a:pt x="505" y="2643"/>
                  </a:lnTo>
                  <a:cubicBezTo>
                    <a:pt x="534" y="2640"/>
                    <a:pt x="561" y="2638"/>
                    <a:pt x="589" y="2638"/>
                  </a:cubicBezTo>
                  <a:cubicBezTo>
                    <a:pt x="600" y="2638"/>
                    <a:pt x="612" y="2638"/>
                    <a:pt x="624" y="2639"/>
                  </a:cubicBezTo>
                  <a:cubicBezTo>
                    <a:pt x="684" y="2639"/>
                    <a:pt x="621" y="2652"/>
                    <a:pt x="442" y="2658"/>
                  </a:cubicBezTo>
                  <a:lnTo>
                    <a:pt x="323" y="2664"/>
                  </a:lnTo>
                  <a:lnTo>
                    <a:pt x="442" y="2664"/>
                  </a:lnTo>
                  <a:cubicBezTo>
                    <a:pt x="442" y="2668"/>
                    <a:pt x="442" y="2671"/>
                    <a:pt x="383" y="2671"/>
                  </a:cubicBezTo>
                  <a:cubicBezTo>
                    <a:pt x="323" y="2671"/>
                    <a:pt x="323" y="2671"/>
                    <a:pt x="323" y="2674"/>
                  </a:cubicBezTo>
                  <a:cubicBezTo>
                    <a:pt x="323" y="2674"/>
                    <a:pt x="323" y="2677"/>
                    <a:pt x="383" y="2677"/>
                  </a:cubicBezTo>
                  <a:cubicBezTo>
                    <a:pt x="502" y="2677"/>
                    <a:pt x="502" y="2677"/>
                    <a:pt x="442" y="2680"/>
                  </a:cubicBezTo>
                  <a:cubicBezTo>
                    <a:pt x="323" y="2683"/>
                    <a:pt x="323" y="2686"/>
                    <a:pt x="439" y="2693"/>
                  </a:cubicBezTo>
                  <a:cubicBezTo>
                    <a:pt x="558" y="2693"/>
                    <a:pt x="558" y="2693"/>
                    <a:pt x="439" y="2696"/>
                  </a:cubicBezTo>
                  <a:cubicBezTo>
                    <a:pt x="428" y="2695"/>
                    <a:pt x="417" y="2695"/>
                    <a:pt x="407" y="2695"/>
                  </a:cubicBezTo>
                  <a:cubicBezTo>
                    <a:pt x="378" y="2695"/>
                    <a:pt x="350" y="2698"/>
                    <a:pt x="320" y="2702"/>
                  </a:cubicBezTo>
                  <a:lnTo>
                    <a:pt x="380" y="2702"/>
                  </a:lnTo>
                  <a:cubicBezTo>
                    <a:pt x="499" y="2702"/>
                    <a:pt x="495" y="2705"/>
                    <a:pt x="436" y="2708"/>
                  </a:cubicBezTo>
                  <a:cubicBezTo>
                    <a:pt x="380" y="2708"/>
                    <a:pt x="376" y="2711"/>
                    <a:pt x="436" y="2718"/>
                  </a:cubicBezTo>
                  <a:cubicBezTo>
                    <a:pt x="436" y="2724"/>
                    <a:pt x="436" y="2727"/>
                    <a:pt x="376" y="2727"/>
                  </a:cubicBezTo>
                  <a:cubicBezTo>
                    <a:pt x="257" y="2727"/>
                    <a:pt x="257" y="2727"/>
                    <a:pt x="376" y="2730"/>
                  </a:cubicBezTo>
                  <a:cubicBezTo>
                    <a:pt x="433" y="2733"/>
                    <a:pt x="433" y="2733"/>
                    <a:pt x="373" y="2740"/>
                  </a:cubicBezTo>
                  <a:cubicBezTo>
                    <a:pt x="314" y="2743"/>
                    <a:pt x="314" y="2743"/>
                    <a:pt x="373" y="2746"/>
                  </a:cubicBezTo>
                  <a:cubicBezTo>
                    <a:pt x="398" y="2747"/>
                    <a:pt x="423" y="2748"/>
                    <a:pt x="447" y="2748"/>
                  </a:cubicBezTo>
                  <a:cubicBezTo>
                    <a:pt x="482" y="2748"/>
                    <a:pt x="517" y="2747"/>
                    <a:pt x="552" y="2743"/>
                  </a:cubicBezTo>
                  <a:cubicBezTo>
                    <a:pt x="552" y="2740"/>
                    <a:pt x="552" y="2740"/>
                    <a:pt x="611" y="2740"/>
                  </a:cubicBezTo>
                  <a:cubicBezTo>
                    <a:pt x="611" y="2740"/>
                    <a:pt x="608" y="2743"/>
                    <a:pt x="608" y="2746"/>
                  </a:cubicBezTo>
                  <a:cubicBezTo>
                    <a:pt x="608" y="2749"/>
                    <a:pt x="608" y="2752"/>
                    <a:pt x="668" y="2759"/>
                  </a:cubicBezTo>
                  <a:cubicBezTo>
                    <a:pt x="696" y="2762"/>
                    <a:pt x="740" y="2763"/>
                    <a:pt x="769" y="2763"/>
                  </a:cubicBezTo>
                  <a:cubicBezTo>
                    <a:pt x="799" y="2763"/>
                    <a:pt x="814" y="2762"/>
                    <a:pt x="784" y="2759"/>
                  </a:cubicBezTo>
                  <a:lnTo>
                    <a:pt x="843" y="2755"/>
                  </a:lnTo>
                  <a:cubicBezTo>
                    <a:pt x="1022" y="2755"/>
                    <a:pt x="1022" y="2749"/>
                    <a:pt x="846" y="2749"/>
                  </a:cubicBezTo>
                  <a:cubicBezTo>
                    <a:pt x="668" y="2749"/>
                    <a:pt x="668" y="2749"/>
                    <a:pt x="787" y="2746"/>
                  </a:cubicBezTo>
                  <a:cubicBezTo>
                    <a:pt x="906" y="2746"/>
                    <a:pt x="906" y="2743"/>
                    <a:pt x="906" y="2740"/>
                  </a:cubicBezTo>
                  <a:cubicBezTo>
                    <a:pt x="906" y="2737"/>
                    <a:pt x="906" y="2737"/>
                    <a:pt x="966" y="2737"/>
                  </a:cubicBezTo>
                  <a:cubicBezTo>
                    <a:pt x="1006" y="2737"/>
                    <a:pt x="1044" y="2737"/>
                    <a:pt x="1085" y="2730"/>
                  </a:cubicBezTo>
                  <a:cubicBezTo>
                    <a:pt x="1085" y="2727"/>
                    <a:pt x="1085" y="2727"/>
                    <a:pt x="1025" y="2727"/>
                  </a:cubicBezTo>
                  <a:cubicBezTo>
                    <a:pt x="1014" y="2728"/>
                    <a:pt x="1005" y="2728"/>
                    <a:pt x="998" y="2728"/>
                  </a:cubicBezTo>
                  <a:cubicBezTo>
                    <a:pt x="970" y="2728"/>
                    <a:pt x="988" y="2723"/>
                    <a:pt x="1085" y="2721"/>
                  </a:cubicBezTo>
                  <a:cubicBezTo>
                    <a:pt x="1144" y="2718"/>
                    <a:pt x="1144" y="2718"/>
                    <a:pt x="1025" y="2718"/>
                  </a:cubicBezTo>
                  <a:cubicBezTo>
                    <a:pt x="909" y="2718"/>
                    <a:pt x="909" y="2711"/>
                    <a:pt x="1028" y="2708"/>
                  </a:cubicBezTo>
                  <a:lnTo>
                    <a:pt x="1028" y="2702"/>
                  </a:lnTo>
                  <a:cubicBezTo>
                    <a:pt x="991" y="2696"/>
                    <a:pt x="950" y="2696"/>
                    <a:pt x="912" y="2696"/>
                  </a:cubicBezTo>
                  <a:cubicBezTo>
                    <a:pt x="793" y="2696"/>
                    <a:pt x="793" y="2696"/>
                    <a:pt x="853" y="2693"/>
                  </a:cubicBezTo>
                  <a:cubicBezTo>
                    <a:pt x="912" y="2690"/>
                    <a:pt x="972" y="2690"/>
                    <a:pt x="972" y="2690"/>
                  </a:cubicBezTo>
                  <a:cubicBezTo>
                    <a:pt x="1031" y="2690"/>
                    <a:pt x="1031" y="2686"/>
                    <a:pt x="1031" y="2683"/>
                  </a:cubicBezTo>
                  <a:cubicBezTo>
                    <a:pt x="1031" y="2680"/>
                    <a:pt x="1031" y="2674"/>
                    <a:pt x="972" y="2674"/>
                  </a:cubicBezTo>
                  <a:lnTo>
                    <a:pt x="1031" y="2674"/>
                  </a:lnTo>
                  <a:cubicBezTo>
                    <a:pt x="1031" y="2671"/>
                    <a:pt x="1091" y="2671"/>
                    <a:pt x="1031" y="2671"/>
                  </a:cubicBezTo>
                  <a:cubicBezTo>
                    <a:pt x="1031" y="2671"/>
                    <a:pt x="1034" y="2668"/>
                    <a:pt x="1094" y="2661"/>
                  </a:cubicBezTo>
                  <a:cubicBezTo>
                    <a:pt x="1135" y="2657"/>
                    <a:pt x="1092" y="2651"/>
                    <a:pt x="1020" y="2651"/>
                  </a:cubicBezTo>
                  <a:cubicBezTo>
                    <a:pt x="990" y="2651"/>
                    <a:pt x="954" y="2652"/>
                    <a:pt x="917" y="2655"/>
                  </a:cubicBezTo>
                  <a:lnTo>
                    <a:pt x="917" y="2655"/>
                  </a:lnTo>
                  <a:cubicBezTo>
                    <a:pt x="917" y="2654"/>
                    <a:pt x="918" y="2653"/>
                    <a:pt x="919" y="2652"/>
                  </a:cubicBezTo>
                  <a:cubicBezTo>
                    <a:pt x="897" y="2649"/>
                    <a:pt x="878" y="2649"/>
                    <a:pt x="859" y="2649"/>
                  </a:cubicBezTo>
                  <a:cubicBezTo>
                    <a:pt x="799" y="2649"/>
                    <a:pt x="799" y="2646"/>
                    <a:pt x="799" y="2643"/>
                  </a:cubicBezTo>
                  <a:lnTo>
                    <a:pt x="919" y="2643"/>
                  </a:lnTo>
                  <a:cubicBezTo>
                    <a:pt x="952" y="2643"/>
                    <a:pt x="981" y="2643"/>
                    <a:pt x="1006" y="2643"/>
                  </a:cubicBezTo>
                  <a:cubicBezTo>
                    <a:pt x="1109" y="2643"/>
                    <a:pt x="1123" y="2639"/>
                    <a:pt x="978" y="2636"/>
                  </a:cubicBezTo>
                  <a:lnTo>
                    <a:pt x="1038" y="2636"/>
                  </a:lnTo>
                  <a:cubicBezTo>
                    <a:pt x="1097" y="2636"/>
                    <a:pt x="1097" y="2633"/>
                    <a:pt x="1038" y="2627"/>
                  </a:cubicBezTo>
                  <a:cubicBezTo>
                    <a:pt x="1041" y="2624"/>
                    <a:pt x="922" y="2621"/>
                    <a:pt x="862" y="2621"/>
                  </a:cubicBezTo>
                  <a:cubicBezTo>
                    <a:pt x="803" y="2621"/>
                    <a:pt x="803" y="2617"/>
                    <a:pt x="803" y="2617"/>
                  </a:cubicBezTo>
                  <a:cubicBezTo>
                    <a:pt x="804" y="2614"/>
                    <a:pt x="805" y="2612"/>
                    <a:pt x="817" y="2612"/>
                  </a:cubicBezTo>
                  <a:cubicBezTo>
                    <a:pt x="825" y="2612"/>
                    <a:pt x="839" y="2613"/>
                    <a:pt x="862" y="2614"/>
                  </a:cubicBezTo>
                  <a:cubicBezTo>
                    <a:pt x="981" y="2614"/>
                    <a:pt x="981" y="2605"/>
                    <a:pt x="865" y="2602"/>
                  </a:cubicBezTo>
                  <a:lnTo>
                    <a:pt x="925" y="2602"/>
                  </a:lnTo>
                  <a:cubicBezTo>
                    <a:pt x="981" y="2602"/>
                    <a:pt x="1041" y="2599"/>
                    <a:pt x="984" y="2583"/>
                  </a:cubicBezTo>
                  <a:cubicBezTo>
                    <a:pt x="987" y="2570"/>
                    <a:pt x="987" y="2561"/>
                    <a:pt x="1047" y="2561"/>
                  </a:cubicBezTo>
                  <a:cubicBezTo>
                    <a:pt x="1107" y="2561"/>
                    <a:pt x="991" y="2549"/>
                    <a:pt x="872" y="2542"/>
                  </a:cubicBezTo>
                  <a:cubicBezTo>
                    <a:pt x="931" y="2542"/>
                    <a:pt x="931" y="2539"/>
                    <a:pt x="934" y="2533"/>
                  </a:cubicBezTo>
                  <a:cubicBezTo>
                    <a:pt x="934" y="2520"/>
                    <a:pt x="934" y="2520"/>
                    <a:pt x="994" y="2520"/>
                  </a:cubicBezTo>
                  <a:cubicBezTo>
                    <a:pt x="1043" y="2522"/>
                    <a:pt x="1072" y="2522"/>
                    <a:pt x="1080" y="2522"/>
                  </a:cubicBezTo>
                  <a:cubicBezTo>
                    <a:pt x="1092" y="2522"/>
                    <a:pt x="1064" y="2521"/>
                    <a:pt x="994" y="2517"/>
                  </a:cubicBezTo>
                  <a:cubicBezTo>
                    <a:pt x="878" y="2514"/>
                    <a:pt x="937" y="2505"/>
                    <a:pt x="1056" y="2505"/>
                  </a:cubicBezTo>
                  <a:cubicBezTo>
                    <a:pt x="1113" y="2505"/>
                    <a:pt x="1116" y="2502"/>
                    <a:pt x="1116" y="2495"/>
                  </a:cubicBezTo>
                  <a:cubicBezTo>
                    <a:pt x="1056" y="2492"/>
                    <a:pt x="1056" y="2486"/>
                    <a:pt x="1060" y="2480"/>
                  </a:cubicBezTo>
                  <a:cubicBezTo>
                    <a:pt x="1060" y="2470"/>
                    <a:pt x="1060" y="2470"/>
                    <a:pt x="940" y="2470"/>
                  </a:cubicBezTo>
                  <a:cubicBezTo>
                    <a:pt x="825" y="2470"/>
                    <a:pt x="825" y="2467"/>
                    <a:pt x="825" y="2461"/>
                  </a:cubicBezTo>
                  <a:cubicBezTo>
                    <a:pt x="825" y="2458"/>
                    <a:pt x="825" y="2455"/>
                    <a:pt x="884" y="2455"/>
                  </a:cubicBezTo>
                  <a:cubicBezTo>
                    <a:pt x="906" y="2451"/>
                    <a:pt x="925" y="2451"/>
                    <a:pt x="944" y="2448"/>
                  </a:cubicBezTo>
                  <a:cubicBezTo>
                    <a:pt x="947" y="2445"/>
                    <a:pt x="947" y="2442"/>
                    <a:pt x="1006" y="2442"/>
                  </a:cubicBezTo>
                  <a:cubicBezTo>
                    <a:pt x="1006" y="2442"/>
                    <a:pt x="1066" y="2436"/>
                    <a:pt x="1066" y="2429"/>
                  </a:cubicBezTo>
                  <a:cubicBezTo>
                    <a:pt x="1066" y="2423"/>
                    <a:pt x="1066" y="2417"/>
                    <a:pt x="1125" y="2417"/>
                  </a:cubicBezTo>
                  <a:cubicBezTo>
                    <a:pt x="1125" y="2414"/>
                    <a:pt x="1125" y="2414"/>
                    <a:pt x="1066" y="2414"/>
                  </a:cubicBezTo>
                  <a:cubicBezTo>
                    <a:pt x="1009" y="2414"/>
                    <a:pt x="950" y="2411"/>
                    <a:pt x="1009" y="2398"/>
                  </a:cubicBezTo>
                  <a:cubicBezTo>
                    <a:pt x="1013" y="2392"/>
                    <a:pt x="1013" y="2382"/>
                    <a:pt x="953" y="2382"/>
                  </a:cubicBezTo>
                  <a:cubicBezTo>
                    <a:pt x="953" y="2379"/>
                    <a:pt x="953" y="2379"/>
                    <a:pt x="1013" y="2379"/>
                  </a:cubicBezTo>
                  <a:cubicBezTo>
                    <a:pt x="1132" y="2379"/>
                    <a:pt x="1132" y="2373"/>
                    <a:pt x="1016" y="2367"/>
                  </a:cubicBezTo>
                  <a:cubicBezTo>
                    <a:pt x="956" y="2367"/>
                    <a:pt x="956" y="2364"/>
                    <a:pt x="1016" y="2361"/>
                  </a:cubicBezTo>
                  <a:cubicBezTo>
                    <a:pt x="1016" y="2361"/>
                    <a:pt x="1016" y="2357"/>
                    <a:pt x="956" y="2354"/>
                  </a:cubicBezTo>
                  <a:cubicBezTo>
                    <a:pt x="900" y="2348"/>
                    <a:pt x="900" y="2348"/>
                    <a:pt x="959" y="2342"/>
                  </a:cubicBezTo>
                  <a:cubicBezTo>
                    <a:pt x="1019" y="2342"/>
                    <a:pt x="1019" y="2339"/>
                    <a:pt x="1019" y="2335"/>
                  </a:cubicBezTo>
                  <a:cubicBezTo>
                    <a:pt x="959" y="2329"/>
                    <a:pt x="966" y="2295"/>
                    <a:pt x="1025" y="2292"/>
                  </a:cubicBezTo>
                  <a:cubicBezTo>
                    <a:pt x="966" y="2288"/>
                    <a:pt x="966" y="2288"/>
                    <a:pt x="966" y="2285"/>
                  </a:cubicBezTo>
                  <a:cubicBezTo>
                    <a:pt x="1085" y="2282"/>
                    <a:pt x="1028" y="2279"/>
                    <a:pt x="909" y="2279"/>
                  </a:cubicBezTo>
                  <a:lnTo>
                    <a:pt x="909" y="2282"/>
                  </a:lnTo>
                  <a:lnTo>
                    <a:pt x="909" y="2285"/>
                  </a:lnTo>
                  <a:cubicBezTo>
                    <a:pt x="790" y="2285"/>
                    <a:pt x="790" y="2276"/>
                    <a:pt x="969" y="2276"/>
                  </a:cubicBezTo>
                  <a:cubicBezTo>
                    <a:pt x="1088" y="2273"/>
                    <a:pt x="1088" y="2273"/>
                    <a:pt x="969" y="2270"/>
                  </a:cubicBezTo>
                  <a:cubicBezTo>
                    <a:pt x="853" y="2266"/>
                    <a:pt x="853" y="2260"/>
                    <a:pt x="972" y="2257"/>
                  </a:cubicBezTo>
                  <a:cubicBezTo>
                    <a:pt x="1088" y="2257"/>
                    <a:pt x="1088" y="2257"/>
                    <a:pt x="972" y="2254"/>
                  </a:cubicBezTo>
                  <a:cubicBezTo>
                    <a:pt x="737" y="2248"/>
                    <a:pt x="677" y="2238"/>
                    <a:pt x="915" y="2238"/>
                  </a:cubicBezTo>
                  <a:cubicBezTo>
                    <a:pt x="931" y="2239"/>
                    <a:pt x="946" y="2240"/>
                    <a:pt x="962" y="2240"/>
                  </a:cubicBezTo>
                  <a:cubicBezTo>
                    <a:pt x="1005" y="2240"/>
                    <a:pt x="1050" y="2237"/>
                    <a:pt x="1091" y="2232"/>
                  </a:cubicBezTo>
                  <a:cubicBezTo>
                    <a:pt x="1053" y="2229"/>
                    <a:pt x="1013" y="2229"/>
                    <a:pt x="975" y="2229"/>
                  </a:cubicBezTo>
                  <a:cubicBezTo>
                    <a:pt x="943" y="2230"/>
                    <a:pt x="920" y="2230"/>
                    <a:pt x="905" y="2230"/>
                  </a:cubicBezTo>
                  <a:cubicBezTo>
                    <a:pt x="864" y="2230"/>
                    <a:pt x="888" y="2227"/>
                    <a:pt x="975" y="2223"/>
                  </a:cubicBezTo>
                  <a:cubicBezTo>
                    <a:pt x="1154" y="2213"/>
                    <a:pt x="1154" y="2207"/>
                    <a:pt x="1038" y="2198"/>
                  </a:cubicBezTo>
                  <a:cubicBezTo>
                    <a:pt x="956" y="2189"/>
                    <a:pt x="932" y="2180"/>
                    <a:pt x="967" y="2180"/>
                  </a:cubicBezTo>
                  <a:cubicBezTo>
                    <a:pt x="981" y="2180"/>
                    <a:pt x="1006" y="2181"/>
                    <a:pt x="1041" y="2185"/>
                  </a:cubicBezTo>
                  <a:cubicBezTo>
                    <a:pt x="1099" y="2188"/>
                    <a:pt x="1128" y="2190"/>
                    <a:pt x="1135" y="2190"/>
                  </a:cubicBezTo>
                  <a:cubicBezTo>
                    <a:pt x="1143" y="2190"/>
                    <a:pt x="1129" y="2188"/>
                    <a:pt x="1100" y="2185"/>
                  </a:cubicBezTo>
                  <a:cubicBezTo>
                    <a:pt x="1100" y="2179"/>
                    <a:pt x="1100" y="2169"/>
                    <a:pt x="1100" y="2166"/>
                  </a:cubicBezTo>
                  <a:cubicBezTo>
                    <a:pt x="1063" y="2163"/>
                    <a:pt x="1022" y="2160"/>
                    <a:pt x="984" y="2160"/>
                  </a:cubicBezTo>
                  <a:cubicBezTo>
                    <a:pt x="1103" y="2157"/>
                    <a:pt x="1163" y="2151"/>
                    <a:pt x="1044" y="2144"/>
                  </a:cubicBezTo>
                  <a:cubicBezTo>
                    <a:pt x="1047" y="2141"/>
                    <a:pt x="1047" y="2138"/>
                    <a:pt x="1047" y="2138"/>
                  </a:cubicBezTo>
                  <a:cubicBezTo>
                    <a:pt x="1047" y="2135"/>
                    <a:pt x="1047" y="2135"/>
                    <a:pt x="987" y="2132"/>
                  </a:cubicBezTo>
                  <a:cubicBezTo>
                    <a:pt x="928" y="2129"/>
                    <a:pt x="987" y="2125"/>
                    <a:pt x="1047" y="2122"/>
                  </a:cubicBezTo>
                  <a:cubicBezTo>
                    <a:pt x="1107" y="2119"/>
                    <a:pt x="1166" y="2116"/>
                    <a:pt x="1110" y="2116"/>
                  </a:cubicBezTo>
                  <a:cubicBezTo>
                    <a:pt x="1050" y="2116"/>
                    <a:pt x="991" y="2110"/>
                    <a:pt x="931" y="2107"/>
                  </a:cubicBezTo>
                  <a:cubicBezTo>
                    <a:pt x="891" y="2104"/>
                    <a:pt x="909" y="2102"/>
                    <a:pt x="943" y="2102"/>
                  </a:cubicBezTo>
                  <a:cubicBezTo>
                    <a:pt x="957" y="2102"/>
                    <a:pt x="974" y="2103"/>
                    <a:pt x="991" y="2104"/>
                  </a:cubicBezTo>
                  <a:cubicBezTo>
                    <a:pt x="1031" y="2104"/>
                    <a:pt x="1072" y="2100"/>
                    <a:pt x="1110" y="2097"/>
                  </a:cubicBezTo>
                  <a:cubicBezTo>
                    <a:pt x="1113" y="2094"/>
                    <a:pt x="1113" y="2088"/>
                    <a:pt x="1053" y="2085"/>
                  </a:cubicBezTo>
                  <a:cubicBezTo>
                    <a:pt x="994" y="2085"/>
                    <a:pt x="997" y="2066"/>
                    <a:pt x="1056" y="2063"/>
                  </a:cubicBezTo>
                  <a:lnTo>
                    <a:pt x="1056" y="2057"/>
                  </a:lnTo>
                  <a:cubicBezTo>
                    <a:pt x="1056" y="2053"/>
                    <a:pt x="1000" y="2050"/>
                    <a:pt x="1000" y="2047"/>
                  </a:cubicBezTo>
                  <a:cubicBezTo>
                    <a:pt x="1000" y="2047"/>
                    <a:pt x="1000" y="2044"/>
                    <a:pt x="940" y="2041"/>
                  </a:cubicBezTo>
                  <a:cubicBezTo>
                    <a:pt x="940" y="2038"/>
                    <a:pt x="940" y="2035"/>
                    <a:pt x="1000" y="2035"/>
                  </a:cubicBezTo>
                  <a:cubicBezTo>
                    <a:pt x="884" y="2031"/>
                    <a:pt x="884" y="2031"/>
                    <a:pt x="1003" y="2028"/>
                  </a:cubicBezTo>
                  <a:cubicBezTo>
                    <a:pt x="1119" y="2028"/>
                    <a:pt x="1119" y="2028"/>
                    <a:pt x="1003" y="2025"/>
                  </a:cubicBezTo>
                  <a:cubicBezTo>
                    <a:pt x="944" y="2022"/>
                    <a:pt x="944" y="2022"/>
                    <a:pt x="1003" y="2019"/>
                  </a:cubicBezTo>
                  <a:cubicBezTo>
                    <a:pt x="1063" y="2019"/>
                    <a:pt x="1063" y="2016"/>
                    <a:pt x="1003" y="2016"/>
                  </a:cubicBezTo>
                  <a:cubicBezTo>
                    <a:pt x="900" y="2013"/>
                    <a:pt x="841" y="2003"/>
                    <a:pt x="914" y="2003"/>
                  </a:cubicBezTo>
                  <a:cubicBezTo>
                    <a:pt x="923" y="2003"/>
                    <a:pt x="934" y="2003"/>
                    <a:pt x="947" y="2003"/>
                  </a:cubicBezTo>
                  <a:cubicBezTo>
                    <a:pt x="947" y="2003"/>
                    <a:pt x="947" y="1997"/>
                    <a:pt x="887" y="1994"/>
                  </a:cubicBezTo>
                  <a:cubicBezTo>
                    <a:pt x="771" y="1991"/>
                    <a:pt x="771" y="1991"/>
                    <a:pt x="887" y="1991"/>
                  </a:cubicBezTo>
                  <a:cubicBezTo>
                    <a:pt x="1006" y="1988"/>
                    <a:pt x="1006" y="1984"/>
                    <a:pt x="890" y="1981"/>
                  </a:cubicBezTo>
                  <a:cubicBezTo>
                    <a:pt x="890" y="1981"/>
                    <a:pt x="831" y="1978"/>
                    <a:pt x="890" y="1975"/>
                  </a:cubicBezTo>
                  <a:cubicBezTo>
                    <a:pt x="945" y="1969"/>
                    <a:pt x="1003" y="1953"/>
                    <a:pt x="918" y="1953"/>
                  </a:cubicBezTo>
                  <a:cubicBezTo>
                    <a:pt x="911" y="1953"/>
                    <a:pt x="903" y="1953"/>
                    <a:pt x="893" y="1953"/>
                  </a:cubicBezTo>
                  <a:lnTo>
                    <a:pt x="893" y="1947"/>
                  </a:lnTo>
                  <a:cubicBezTo>
                    <a:pt x="956" y="1941"/>
                    <a:pt x="956" y="1937"/>
                    <a:pt x="897" y="1934"/>
                  </a:cubicBezTo>
                  <a:lnTo>
                    <a:pt x="837" y="1931"/>
                  </a:lnTo>
                  <a:cubicBezTo>
                    <a:pt x="878" y="1931"/>
                    <a:pt x="919" y="1931"/>
                    <a:pt x="956" y="1925"/>
                  </a:cubicBezTo>
                  <a:cubicBezTo>
                    <a:pt x="956" y="1922"/>
                    <a:pt x="956" y="1922"/>
                    <a:pt x="897" y="1922"/>
                  </a:cubicBezTo>
                  <a:cubicBezTo>
                    <a:pt x="879" y="1923"/>
                    <a:pt x="867" y="1923"/>
                    <a:pt x="859" y="1923"/>
                  </a:cubicBezTo>
                  <a:cubicBezTo>
                    <a:pt x="839" y="1923"/>
                    <a:pt x="840" y="1921"/>
                    <a:pt x="840" y="1919"/>
                  </a:cubicBezTo>
                  <a:cubicBezTo>
                    <a:pt x="878" y="1912"/>
                    <a:pt x="919" y="1909"/>
                    <a:pt x="959" y="1909"/>
                  </a:cubicBezTo>
                  <a:lnTo>
                    <a:pt x="959" y="1906"/>
                  </a:lnTo>
                  <a:cubicBezTo>
                    <a:pt x="840" y="1906"/>
                    <a:pt x="840" y="1903"/>
                    <a:pt x="900" y="1903"/>
                  </a:cubicBezTo>
                  <a:cubicBezTo>
                    <a:pt x="959" y="1900"/>
                    <a:pt x="959" y="1897"/>
                    <a:pt x="959" y="1894"/>
                  </a:cubicBezTo>
                  <a:cubicBezTo>
                    <a:pt x="922" y="1894"/>
                    <a:pt x="936" y="1892"/>
                    <a:pt x="948" y="1892"/>
                  </a:cubicBezTo>
                  <a:cubicBezTo>
                    <a:pt x="954" y="1892"/>
                    <a:pt x="960" y="1893"/>
                    <a:pt x="959" y="1894"/>
                  </a:cubicBezTo>
                  <a:lnTo>
                    <a:pt x="1019" y="1894"/>
                  </a:lnTo>
                  <a:cubicBezTo>
                    <a:pt x="1078" y="1890"/>
                    <a:pt x="1019" y="1890"/>
                    <a:pt x="959" y="1890"/>
                  </a:cubicBezTo>
                  <a:cubicBezTo>
                    <a:pt x="959" y="1890"/>
                    <a:pt x="962" y="1887"/>
                    <a:pt x="962" y="1884"/>
                  </a:cubicBezTo>
                  <a:cubicBezTo>
                    <a:pt x="962" y="1882"/>
                    <a:pt x="962" y="1880"/>
                    <a:pt x="941" y="1880"/>
                  </a:cubicBezTo>
                  <a:cubicBezTo>
                    <a:pt x="933" y="1880"/>
                    <a:pt x="920" y="1880"/>
                    <a:pt x="903" y="1881"/>
                  </a:cubicBezTo>
                  <a:cubicBezTo>
                    <a:pt x="892" y="1882"/>
                    <a:pt x="881" y="1882"/>
                    <a:pt x="869" y="1882"/>
                  </a:cubicBezTo>
                  <a:cubicBezTo>
                    <a:pt x="842" y="1882"/>
                    <a:pt x="814" y="1880"/>
                    <a:pt x="787" y="1878"/>
                  </a:cubicBezTo>
                  <a:lnTo>
                    <a:pt x="787" y="1878"/>
                  </a:lnTo>
                  <a:cubicBezTo>
                    <a:pt x="798" y="1879"/>
                    <a:pt x="809" y="1879"/>
                    <a:pt x="821" y="1879"/>
                  </a:cubicBezTo>
                  <a:cubicBezTo>
                    <a:pt x="848" y="1879"/>
                    <a:pt x="876" y="1877"/>
                    <a:pt x="903" y="1875"/>
                  </a:cubicBezTo>
                  <a:cubicBezTo>
                    <a:pt x="925" y="1872"/>
                    <a:pt x="944" y="1872"/>
                    <a:pt x="962" y="1872"/>
                  </a:cubicBezTo>
                  <a:cubicBezTo>
                    <a:pt x="975" y="1872"/>
                    <a:pt x="986" y="1872"/>
                    <a:pt x="995" y="1872"/>
                  </a:cubicBezTo>
                  <a:cubicBezTo>
                    <a:pt x="1069" y="1872"/>
                    <a:pt x="1019" y="1862"/>
                    <a:pt x="966" y="1859"/>
                  </a:cubicBezTo>
                  <a:cubicBezTo>
                    <a:pt x="846" y="1853"/>
                    <a:pt x="850" y="1850"/>
                    <a:pt x="966" y="1850"/>
                  </a:cubicBezTo>
                  <a:cubicBezTo>
                    <a:pt x="1085" y="1850"/>
                    <a:pt x="969" y="1843"/>
                    <a:pt x="790" y="1840"/>
                  </a:cubicBezTo>
                  <a:lnTo>
                    <a:pt x="615" y="1837"/>
                  </a:lnTo>
                  <a:lnTo>
                    <a:pt x="790" y="1837"/>
                  </a:lnTo>
                  <a:cubicBezTo>
                    <a:pt x="1028" y="1834"/>
                    <a:pt x="1028" y="1834"/>
                    <a:pt x="912" y="1821"/>
                  </a:cubicBezTo>
                  <a:cubicBezTo>
                    <a:pt x="853" y="1815"/>
                    <a:pt x="853" y="1815"/>
                    <a:pt x="912" y="1815"/>
                  </a:cubicBezTo>
                  <a:cubicBezTo>
                    <a:pt x="972" y="1815"/>
                    <a:pt x="972" y="1812"/>
                    <a:pt x="972" y="1803"/>
                  </a:cubicBezTo>
                  <a:cubicBezTo>
                    <a:pt x="975" y="1793"/>
                    <a:pt x="975" y="1790"/>
                    <a:pt x="915" y="1790"/>
                  </a:cubicBezTo>
                  <a:cubicBezTo>
                    <a:pt x="915" y="1790"/>
                    <a:pt x="915" y="1787"/>
                    <a:pt x="915" y="1784"/>
                  </a:cubicBezTo>
                  <a:cubicBezTo>
                    <a:pt x="1012" y="1781"/>
                    <a:pt x="993" y="1777"/>
                    <a:pt x="920" y="1777"/>
                  </a:cubicBezTo>
                  <a:cubicBezTo>
                    <a:pt x="902" y="1777"/>
                    <a:pt x="882" y="1777"/>
                    <a:pt x="859" y="1778"/>
                  </a:cubicBezTo>
                  <a:cubicBezTo>
                    <a:pt x="859" y="1778"/>
                    <a:pt x="859" y="1774"/>
                    <a:pt x="859" y="1771"/>
                  </a:cubicBezTo>
                  <a:lnTo>
                    <a:pt x="919" y="1771"/>
                  </a:lnTo>
                  <a:cubicBezTo>
                    <a:pt x="978" y="1771"/>
                    <a:pt x="978" y="1765"/>
                    <a:pt x="981" y="1737"/>
                  </a:cubicBezTo>
                  <a:cubicBezTo>
                    <a:pt x="984" y="1709"/>
                    <a:pt x="987" y="1706"/>
                    <a:pt x="868" y="1706"/>
                  </a:cubicBezTo>
                  <a:cubicBezTo>
                    <a:pt x="749" y="1702"/>
                    <a:pt x="749" y="1699"/>
                    <a:pt x="868" y="1699"/>
                  </a:cubicBezTo>
                  <a:cubicBezTo>
                    <a:pt x="928" y="1699"/>
                    <a:pt x="987" y="1696"/>
                    <a:pt x="928" y="1696"/>
                  </a:cubicBezTo>
                  <a:cubicBezTo>
                    <a:pt x="928" y="1696"/>
                    <a:pt x="928" y="1690"/>
                    <a:pt x="987" y="1687"/>
                  </a:cubicBezTo>
                  <a:cubicBezTo>
                    <a:pt x="1110" y="1677"/>
                    <a:pt x="1050" y="1674"/>
                    <a:pt x="991" y="1674"/>
                  </a:cubicBezTo>
                  <a:cubicBezTo>
                    <a:pt x="956" y="1675"/>
                    <a:pt x="936" y="1676"/>
                    <a:pt x="927" y="1676"/>
                  </a:cubicBezTo>
                  <a:cubicBezTo>
                    <a:pt x="906" y="1676"/>
                    <a:pt x="949" y="1673"/>
                    <a:pt x="991" y="1671"/>
                  </a:cubicBezTo>
                  <a:cubicBezTo>
                    <a:pt x="1050" y="1668"/>
                    <a:pt x="1110" y="1665"/>
                    <a:pt x="1050" y="1665"/>
                  </a:cubicBezTo>
                  <a:cubicBezTo>
                    <a:pt x="994" y="1662"/>
                    <a:pt x="937" y="1640"/>
                    <a:pt x="1053" y="1640"/>
                  </a:cubicBezTo>
                  <a:cubicBezTo>
                    <a:pt x="1053" y="1640"/>
                    <a:pt x="1053" y="1637"/>
                    <a:pt x="1056" y="1633"/>
                  </a:cubicBezTo>
                  <a:cubicBezTo>
                    <a:pt x="997" y="1633"/>
                    <a:pt x="997" y="1627"/>
                    <a:pt x="997" y="1621"/>
                  </a:cubicBezTo>
                  <a:cubicBezTo>
                    <a:pt x="1000" y="1615"/>
                    <a:pt x="1000" y="1612"/>
                    <a:pt x="1060" y="1612"/>
                  </a:cubicBezTo>
                  <a:cubicBezTo>
                    <a:pt x="1075" y="1612"/>
                    <a:pt x="1086" y="1613"/>
                    <a:pt x="1093" y="1613"/>
                  </a:cubicBezTo>
                  <a:cubicBezTo>
                    <a:pt x="1112" y="1613"/>
                    <a:pt x="1101" y="1610"/>
                    <a:pt x="1060" y="1605"/>
                  </a:cubicBezTo>
                  <a:cubicBezTo>
                    <a:pt x="1060" y="1602"/>
                    <a:pt x="940" y="1599"/>
                    <a:pt x="944" y="1596"/>
                  </a:cubicBezTo>
                  <a:cubicBezTo>
                    <a:pt x="903" y="1596"/>
                    <a:pt x="862" y="1596"/>
                    <a:pt x="825" y="1590"/>
                  </a:cubicBezTo>
                  <a:lnTo>
                    <a:pt x="1003" y="1590"/>
                  </a:lnTo>
                  <a:cubicBezTo>
                    <a:pt x="1003" y="1586"/>
                    <a:pt x="1003" y="1583"/>
                    <a:pt x="944" y="1583"/>
                  </a:cubicBezTo>
                  <a:cubicBezTo>
                    <a:pt x="1003" y="1580"/>
                    <a:pt x="1003" y="1577"/>
                    <a:pt x="1006" y="1571"/>
                  </a:cubicBezTo>
                  <a:cubicBezTo>
                    <a:pt x="1006" y="1561"/>
                    <a:pt x="1006" y="1555"/>
                    <a:pt x="947" y="1552"/>
                  </a:cubicBezTo>
                  <a:cubicBezTo>
                    <a:pt x="1066" y="1549"/>
                    <a:pt x="1069" y="1530"/>
                    <a:pt x="950" y="1527"/>
                  </a:cubicBezTo>
                  <a:cubicBezTo>
                    <a:pt x="893" y="1527"/>
                    <a:pt x="893" y="1524"/>
                    <a:pt x="953" y="1521"/>
                  </a:cubicBezTo>
                  <a:cubicBezTo>
                    <a:pt x="1013" y="1518"/>
                    <a:pt x="1013" y="1518"/>
                    <a:pt x="953" y="1514"/>
                  </a:cubicBezTo>
                  <a:cubicBezTo>
                    <a:pt x="893" y="1511"/>
                    <a:pt x="953" y="1508"/>
                    <a:pt x="1013" y="1505"/>
                  </a:cubicBezTo>
                  <a:cubicBezTo>
                    <a:pt x="1132" y="1502"/>
                    <a:pt x="1132" y="1499"/>
                    <a:pt x="1075" y="1496"/>
                  </a:cubicBezTo>
                  <a:cubicBezTo>
                    <a:pt x="1016" y="1489"/>
                    <a:pt x="1016" y="1483"/>
                    <a:pt x="1016" y="1480"/>
                  </a:cubicBezTo>
                  <a:cubicBezTo>
                    <a:pt x="978" y="1471"/>
                    <a:pt x="937" y="1471"/>
                    <a:pt x="900" y="1471"/>
                  </a:cubicBezTo>
                  <a:cubicBezTo>
                    <a:pt x="840" y="1471"/>
                    <a:pt x="781" y="1467"/>
                    <a:pt x="781" y="1467"/>
                  </a:cubicBezTo>
                  <a:cubicBezTo>
                    <a:pt x="748" y="1464"/>
                    <a:pt x="754" y="1462"/>
                    <a:pt x="766" y="1462"/>
                  </a:cubicBezTo>
                  <a:cubicBezTo>
                    <a:pt x="774" y="1462"/>
                    <a:pt x="784" y="1463"/>
                    <a:pt x="784" y="1464"/>
                  </a:cubicBezTo>
                  <a:cubicBezTo>
                    <a:pt x="803" y="1467"/>
                    <a:pt x="822" y="1469"/>
                    <a:pt x="842" y="1469"/>
                  </a:cubicBezTo>
                  <a:cubicBezTo>
                    <a:pt x="861" y="1469"/>
                    <a:pt x="881" y="1467"/>
                    <a:pt x="900" y="1464"/>
                  </a:cubicBezTo>
                  <a:cubicBezTo>
                    <a:pt x="959" y="1461"/>
                    <a:pt x="962" y="1455"/>
                    <a:pt x="962" y="1452"/>
                  </a:cubicBezTo>
                  <a:cubicBezTo>
                    <a:pt x="962" y="1449"/>
                    <a:pt x="962" y="1442"/>
                    <a:pt x="962" y="1439"/>
                  </a:cubicBezTo>
                  <a:cubicBezTo>
                    <a:pt x="1025" y="1430"/>
                    <a:pt x="1025" y="1427"/>
                    <a:pt x="966" y="1427"/>
                  </a:cubicBezTo>
                  <a:lnTo>
                    <a:pt x="906" y="1427"/>
                  </a:lnTo>
                  <a:cubicBezTo>
                    <a:pt x="1025" y="1423"/>
                    <a:pt x="1028" y="1386"/>
                    <a:pt x="912" y="1383"/>
                  </a:cubicBezTo>
                  <a:lnTo>
                    <a:pt x="972" y="1383"/>
                  </a:lnTo>
                  <a:cubicBezTo>
                    <a:pt x="1031" y="1383"/>
                    <a:pt x="1031" y="1380"/>
                    <a:pt x="1031" y="1373"/>
                  </a:cubicBezTo>
                  <a:cubicBezTo>
                    <a:pt x="1031" y="1370"/>
                    <a:pt x="975" y="1358"/>
                    <a:pt x="975" y="1348"/>
                  </a:cubicBezTo>
                  <a:cubicBezTo>
                    <a:pt x="978" y="1336"/>
                    <a:pt x="978" y="1326"/>
                    <a:pt x="919" y="1326"/>
                  </a:cubicBezTo>
                  <a:cubicBezTo>
                    <a:pt x="919" y="1323"/>
                    <a:pt x="919" y="1323"/>
                    <a:pt x="978" y="1323"/>
                  </a:cubicBezTo>
                  <a:cubicBezTo>
                    <a:pt x="996" y="1324"/>
                    <a:pt x="1008" y="1325"/>
                    <a:pt x="1017" y="1325"/>
                  </a:cubicBezTo>
                  <a:cubicBezTo>
                    <a:pt x="1038" y="1325"/>
                    <a:pt x="1038" y="1322"/>
                    <a:pt x="1038" y="1320"/>
                  </a:cubicBezTo>
                  <a:cubicBezTo>
                    <a:pt x="1016" y="1316"/>
                    <a:pt x="992" y="1315"/>
                    <a:pt x="970" y="1315"/>
                  </a:cubicBezTo>
                  <a:cubicBezTo>
                    <a:pt x="953" y="1315"/>
                    <a:pt x="937" y="1316"/>
                    <a:pt x="922" y="1317"/>
                  </a:cubicBezTo>
                  <a:cubicBezTo>
                    <a:pt x="862" y="1317"/>
                    <a:pt x="862" y="1314"/>
                    <a:pt x="922" y="1308"/>
                  </a:cubicBezTo>
                  <a:cubicBezTo>
                    <a:pt x="981" y="1298"/>
                    <a:pt x="984" y="1286"/>
                    <a:pt x="925" y="1279"/>
                  </a:cubicBezTo>
                  <a:cubicBezTo>
                    <a:pt x="925" y="1276"/>
                    <a:pt x="928" y="1273"/>
                    <a:pt x="984" y="1273"/>
                  </a:cubicBezTo>
                  <a:cubicBezTo>
                    <a:pt x="1044" y="1270"/>
                    <a:pt x="1107" y="1264"/>
                    <a:pt x="987" y="1257"/>
                  </a:cubicBezTo>
                  <a:cubicBezTo>
                    <a:pt x="987" y="1254"/>
                    <a:pt x="987" y="1254"/>
                    <a:pt x="1047" y="1254"/>
                  </a:cubicBezTo>
                  <a:cubicBezTo>
                    <a:pt x="1107" y="1251"/>
                    <a:pt x="1166" y="1251"/>
                    <a:pt x="1047" y="1248"/>
                  </a:cubicBezTo>
                  <a:cubicBezTo>
                    <a:pt x="991" y="1242"/>
                    <a:pt x="991" y="1232"/>
                    <a:pt x="1050" y="1226"/>
                  </a:cubicBezTo>
                  <a:cubicBezTo>
                    <a:pt x="1053" y="1223"/>
                    <a:pt x="1053" y="1220"/>
                    <a:pt x="994" y="1220"/>
                  </a:cubicBezTo>
                  <a:lnTo>
                    <a:pt x="934" y="1220"/>
                  </a:lnTo>
                  <a:cubicBezTo>
                    <a:pt x="1053" y="1217"/>
                    <a:pt x="1053" y="1217"/>
                    <a:pt x="934" y="1210"/>
                  </a:cubicBezTo>
                  <a:cubicBezTo>
                    <a:pt x="875" y="1210"/>
                    <a:pt x="878" y="1207"/>
                    <a:pt x="934" y="1207"/>
                  </a:cubicBezTo>
                  <a:cubicBezTo>
                    <a:pt x="994" y="1204"/>
                    <a:pt x="997" y="1201"/>
                    <a:pt x="997" y="1201"/>
                  </a:cubicBezTo>
                  <a:cubicBezTo>
                    <a:pt x="997" y="1198"/>
                    <a:pt x="940" y="1182"/>
                    <a:pt x="940" y="1167"/>
                  </a:cubicBezTo>
                  <a:cubicBezTo>
                    <a:pt x="944" y="1141"/>
                    <a:pt x="947" y="1132"/>
                    <a:pt x="887" y="1132"/>
                  </a:cubicBezTo>
                  <a:cubicBezTo>
                    <a:pt x="828" y="1126"/>
                    <a:pt x="828" y="1126"/>
                    <a:pt x="887" y="1123"/>
                  </a:cubicBezTo>
                  <a:cubicBezTo>
                    <a:pt x="947" y="1120"/>
                    <a:pt x="947" y="1116"/>
                    <a:pt x="947" y="1113"/>
                  </a:cubicBezTo>
                  <a:cubicBezTo>
                    <a:pt x="950" y="1110"/>
                    <a:pt x="950" y="1107"/>
                    <a:pt x="1009" y="1107"/>
                  </a:cubicBezTo>
                  <a:cubicBezTo>
                    <a:pt x="950" y="1104"/>
                    <a:pt x="950" y="1104"/>
                    <a:pt x="950" y="1101"/>
                  </a:cubicBezTo>
                  <a:cubicBezTo>
                    <a:pt x="1009" y="1101"/>
                    <a:pt x="1009" y="1098"/>
                    <a:pt x="950" y="1094"/>
                  </a:cubicBezTo>
                  <a:cubicBezTo>
                    <a:pt x="834" y="1091"/>
                    <a:pt x="834" y="1091"/>
                    <a:pt x="950" y="1091"/>
                  </a:cubicBezTo>
                  <a:cubicBezTo>
                    <a:pt x="1001" y="1091"/>
                    <a:pt x="1054" y="1084"/>
                    <a:pt x="1031" y="1084"/>
                  </a:cubicBezTo>
                  <a:cubicBezTo>
                    <a:pt x="1027" y="1084"/>
                    <a:pt x="1021" y="1085"/>
                    <a:pt x="1013" y="1085"/>
                  </a:cubicBezTo>
                  <a:cubicBezTo>
                    <a:pt x="953" y="1085"/>
                    <a:pt x="953" y="1079"/>
                    <a:pt x="893" y="1076"/>
                  </a:cubicBezTo>
                  <a:cubicBezTo>
                    <a:pt x="893" y="1073"/>
                    <a:pt x="897" y="1069"/>
                    <a:pt x="953" y="1069"/>
                  </a:cubicBezTo>
                  <a:cubicBezTo>
                    <a:pt x="1013" y="1066"/>
                    <a:pt x="956" y="1051"/>
                    <a:pt x="900" y="1047"/>
                  </a:cubicBezTo>
                  <a:cubicBezTo>
                    <a:pt x="840" y="1047"/>
                    <a:pt x="840" y="1044"/>
                    <a:pt x="900" y="1044"/>
                  </a:cubicBezTo>
                  <a:cubicBezTo>
                    <a:pt x="959" y="1044"/>
                    <a:pt x="959" y="1038"/>
                    <a:pt x="959" y="1035"/>
                  </a:cubicBezTo>
                  <a:cubicBezTo>
                    <a:pt x="900" y="1032"/>
                    <a:pt x="959" y="1032"/>
                    <a:pt x="1019" y="1032"/>
                  </a:cubicBezTo>
                  <a:cubicBezTo>
                    <a:pt x="1035" y="1033"/>
                    <a:pt x="1046" y="1033"/>
                    <a:pt x="1055" y="1033"/>
                  </a:cubicBezTo>
                  <a:cubicBezTo>
                    <a:pt x="1078" y="1033"/>
                    <a:pt x="1078" y="1030"/>
                    <a:pt x="1078" y="1026"/>
                  </a:cubicBezTo>
                  <a:cubicBezTo>
                    <a:pt x="1019" y="1022"/>
                    <a:pt x="1022" y="1010"/>
                    <a:pt x="1022" y="1000"/>
                  </a:cubicBezTo>
                  <a:cubicBezTo>
                    <a:pt x="1025" y="985"/>
                    <a:pt x="966" y="982"/>
                    <a:pt x="850" y="975"/>
                  </a:cubicBezTo>
                  <a:lnTo>
                    <a:pt x="731" y="972"/>
                  </a:lnTo>
                  <a:lnTo>
                    <a:pt x="850" y="972"/>
                  </a:lnTo>
                  <a:cubicBezTo>
                    <a:pt x="909" y="972"/>
                    <a:pt x="1028" y="969"/>
                    <a:pt x="1028" y="969"/>
                  </a:cubicBezTo>
                  <a:cubicBezTo>
                    <a:pt x="1004" y="965"/>
                    <a:pt x="982" y="964"/>
                    <a:pt x="959" y="964"/>
                  </a:cubicBezTo>
                  <a:cubicBezTo>
                    <a:pt x="942" y="964"/>
                    <a:pt x="926" y="965"/>
                    <a:pt x="909" y="966"/>
                  </a:cubicBezTo>
                  <a:cubicBezTo>
                    <a:pt x="850" y="966"/>
                    <a:pt x="850" y="963"/>
                    <a:pt x="912" y="953"/>
                  </a:cubicBezTo>
                  <a:cubicBezTo>
                    <a:pt x="972" y="947"/>
                    <a:pt x="972" y="944"/>
                    <a:pt x="912" y="941"/>
                  </a:cubicBezTo>
                  <a:cubicBezTo>
                    <a:pt x="912" y="938"/>
                    <a:pt x="912" y="935"/>
                    <a:pt x="972" y="931"/>
                  </a:cubicBezTo>
                  <a:cubicBezTo>
                    <a:pt x="975" y="928"/>
                    <a:pt x="975" y="928"/>
                    <a:pt x="915" y="928"/>
                  </a:cubicBezTo>
                  <a:cubicBezTo>
                    <a:pt x="856" y="928"/>
                    <a:pt x="856" y="925"/>
                    <a:pt x="915" y="922"/>
                  </a:cubicBezTo>
                  <a:cubicBezTo>
                    <a:pt x="1034" y="919"/>
                    <a:pt x="1034" y="910"/>
                    <a:pt x="975" y="910"/>
                  </a:cubicBezTo>
                  <a:cubicBezTo>
                    <a:pt x="915" y="910"/>
                    <a:pt x="919" y="906"/>
                    <a:pt x="919" y="903"/>
                  </a:cubicBezTo>
                  <a:cubicBezTo>
                    <a:pt x="919" y="900"/>
                    <a:pt x="919" y="897"/>
                    <a:pt x="859" y="894"/>
                  </a:cubicBezTo>
                  <a:cubicBezTo>
                    <a:pt x="859" y="891"/>
                    <a:pt x="862" y="888"/>
                    <a:pt x="862" y="888"/>
                  </a:cubicBezTo>
                  <a:cubicBezTo>
                    <a:pt x="870" y="886"/>
                    <a:pt x="878" y="886"/>
                    <a:pt x="885" y="886"/>
                  </a:cubicBezTo>
                  <a:cubicBezTo>
                    <a:pt x="897" y="886"/>
                    <a:pt x="908" y="887"/>
                    <a:pt x="919" y="891"/>
                  </a:cubicBezTo>
                  <a:lnTo>
                    <a:pt x="978" y="888"/>
                  </a:lnTo>
                  <a:cubicBezTo>
                    <a:pt x="981" y="881"/>
                    <a:pt x="981" y="878"/>
                    <a:pt x="922" y="875"/>
                  </a:cubicBezTo>
                  <a:cubicBezTo>
                    <a:pt x="803" y="872"/>
                    <a:pt x="803" y="872"/>
                    <a:pt x="922" y="872"/>
                  </a:cubicBezTo>
                  <a:cubicBezTo>
                    <a:pt x="981" y="872"/>
                    <a:pt x="1041" y="869"/>
                    <a:pt x="981" y="863"/>
                  </a:cubicBezTo>
                  <a:cubicBezTo>
                    <a:pt x="865" y="859"/>
                    <a:pt x="925" y="856"/>
                    <a:pt x="984" y="856"/>
                  </a:cubicBezTo>
                  <a:cubicBezTo>
                    <a:pt x="1023" y="857"/>
                    <a:pt x="1049" y="858"/>
                    <a:pt x="1062" y="858"/>
                  </a:cubicBezTo>
                  <a:cubicBezTo>
                    <a:pt x="1087" y="858"/>
                    <a:pt x="1062" y="855"/>
                    <a:pt x="984" y="847"/>
                  </a:cubicBezTo>
                  <a:cubicBezTo>
                    <a:pt x="984" y="841"/>
                    <a:pt x="928" y="828"/>
                    <a:pt x="928" y="819"/>
                  </a:cubicBezTo>
                  <a:cubicBezTo>
                    <a:pt x="931" y="806"/>
                    <a:pt x="931" y="800"/>
                    <a:pt x="991" y="797"/>
                  </a:cubicBezTo>
                  <a:cubicBezTo>
                    <a:pt x="1002" y="797"/>
                    <a:pt x="1012" y="797"/>
                    <a:pt x="1021" y="797"/>
                  </a:cubicBezTo>
                  <a:lnTo>
                    <a:pt x="1021" y="797"/>
                  </a:lnTo>
                  <a:cubicBezTo>
                    <a:pt x="1030" y="797"/>
                    <a:pt x="1040" y="797"/>
                    <a:pt x="1050" y="797"/>
                  </a:cubicBezTo>
                  <a:cubicBezTo>
                    <a:pt x="1053" y="797"/>
                    <a:pt x="1056" y="796"/>
                    <a:pt x="1059" y="796"/>
                  </a:cubicBezTo>
                  <a:lnTo>
                    <a:pt x="1059" y="796"/>
                  </a:lnTo>
                  <a:cubicBezTo>
                    <a:pt x="1049" y="796"/>
                    <a:pt x="1037" y="797"/>
                    <a:pt x="1021" y="797"/>
                  </a:cubicBezTo>
                  <a:lnTo>
                    <a:pt x="1021" y="797"/>
                  </a:lnTo>
                  <a:cubicBezTo>
                    <a:pt x="932" y="796"/>
                    <a:pt x="934" y="793"/>
                    <a:pt x="934" y="784"/>
                  </a:cubicBezTo>
                  <a:cubicBezTo>
                    <a:pt x="994" y="772"/>
                    <a:pt x="937" y="765"/>
                    <a:pt x="878" y="762"/>
                  </a:cubicBezTo>
                  <a:lnTo>
                    <a:pt x="878" y="769"/>
                  </a:lnTo>
                  <a:cubicBezTo>
                    <a:pt x="759" y="769"/>
                    <a:pt x="759" y="765"/>
                    <a:pt x="818" y="759"/>
                  </a:cubicBezTo>
                  <a:cubicBezTo>
                    <a:pt x="859" y="756"/>
                    <a:pt x="897" y="756"/>
                    <a:pt x="937" y="756"/>
                  </a:cubicBezTo>
                  <a:cubicBezTo>
                    <a:pt x="948" y="757"/>
                    <a:pt x="959" y="757"/>
                    <a:pt x="970" y="757"/>
                  </a:cubicBezTo>
                  <a:cubicBezTo>
                    <a:pt x="1000" y="757"/>
                    <a:pt x="1029" y="754"/>
                    <a:pt x="1056" y="750"/>
                  </a:cubicBezTo>
                  <a:cubicBezTo>
                    <a:pt x="1056" y="748"/>
                    <a:pt x="1056" y="745"/>
                    <a:pt x="1035" y="745"/>
                  </a:cubicBezTo>
                  <a:cubicBezTo>
                    <a:pt x="1027" y="745"/>
                    <a:pt x="1014" y="746"/>
                    <a:pt x="997" y="747"/>
                  </a:cubicBezTo>
                  <a:cubicBezTo>
                    <a:pt x="937" y="747"/>
                    <a:pt x="937" y="747"/>
                    <a:pt x="940" y="743"/>
                  </a:cubicBezTo>
                  <a:cubicBezTo>
                    <a:pt x="940" y="740"/>
                    <a:pt x="940" y="737"/>
                    <a:pt x="881" y="734"/>
                  </a:cubicBezTo>
                  <a:cubicBezTo>
                    <a:pt x="821" y="734"/>
                    <a:pt x="821" y="731"/>
                    <a:pt x="825" y="728"/>
                  </a:cubicBezTo>
                  <a:cubicBezTo>
                    <a:pt x="884" y="725"/>
                    <a:pt x="884" y="718"/>
                    <a:pt x="884" y="718"/>
                  </a:cubicBezTo>
                  <a:lnTo>
                    <a:pt x="944" y="718"/>
                  </a:lnTo>
                  <a:cubicBezTo>
                    <a:pt x="1003" y="718"/>
                    <a:pt x="1063" y="715"/>
                    <a:pt x="1063" y="715"/>
                  </a:cubicBezTo>
                  <a:cubicBezTo>
                    <a:pt x="1041" y="712"/>
                    <a:pt x="1022" y="712"/>
                    <a:pt x="1003" y="712"/>
                  </a:cubicBezTo>
                  <a:cubicBezTo>
                    <a:pt x="944" y="712"/>
                    <a:pt x="953" y="634"/>
                    <a:pt x="956" y="624"/>
                  </a:cubicBezTo>
                  <a:cubicBezTo>
                    <a:pt x="1008" y="619"/>
                    <a:pt x="1015" y="611"/>
                    <a:pt x="977" y="611"/>
                  </a:cubicBezTo>
                  <a:cubicBezTo>
                    <a:pt x="971" y="611"/>
                    <a:pt x="964" y="611"/>
                    <a:pt x="956" y="612"/>
                  </a:cubicBezTo>
                  <a:cubicBezTo>
                    <a:pt x="900" y="612"/>
                    <a:pt x="900" y="593"/>
                    <a:pt x="903" y="574"/>
                  </a:cubicBezTo>
                  <a:cubicBezTo>
                    <a:pt x="906" y="552"/>
                    <a:pt x="909" y="537"/>
                    <a:pt x="850" y="537"/>
                  </a:cubicBezTo>
                  <a:cubicBezTo>
                    <a:pt x="850" y="537"/>
                    <a:pt x="850" y="533"/>
                    <a:pt x="850" y="527"/>
                  </a:cubicBezTo>
                  <a:cubicBezTo>
                    <a:pt x="853" y="518"/>
                    <a:pt x="793" y="512"/>
                    <a:pt x="793" y="508"/>
                  </a:cubicBezTo>
                  <a:cubicBezTo>
                    <a:pt x="751" y="506"/>
                    <a:pt x="740" y="504"/>
                    <a:pt x="758" y="504"/>
                  </a:cubicBezTo>
                  <a:cubicBezTo>
                    <a:pt x="765" y="504"/>
                    <a:pt x="777" y="504"/>
                    <a:pt x="793" y="505"/>
                  </a:cubicBezTo>
                  <a:cubicBezTo>
                    <a:pt x="810" y="507"/>
                    <a:pt x="827" y="507"/>
                    <a:pt x="844" y="507"/>
                  </a:cubicBezTo>
                  <a:cubicBezTo>
                    <a:pt x="867" y="507"/>
                    <a:pt x="890" y="506"/>
                    <a:pt x="912" y="502"/>
                  </a:cubicBezTo>
                  <a:cubicBezTo>
                    <a:pt x="885" y="498"/>
                    <a:pt x="856" y="495"/>
                    <a:pt x="827" y="495"/>
                  </a:cubicBezTo>
                  <a:cubicBezTo>
                    <a:pt x="817" y="495"/>
                    <a:pt x="806" y="495"/>
                    <a:pt x="796" y="496"/>
                  </a:cubicBezTo>
                  <a:cubicBezTo>
                    <a:pt x="737" y="496"/>
                    <a:pt x="737" y="493"/>
                    <a:pt x="737" y="493"/>
                  </a:cubicBezTo>
                  <a:cubicBezTo>
                    <a:pt x="737" y="490"/>
                    <a:pt x="737" y="490"/>
                    <a:pt x="796" y="490"/>
                  </a:cubicBezTo>
                  <a:lnTo>
                    <a:pt x="915" y="490"/>
                  </a:lnTo>
                  <a:lnTo>
                    <a:pt x="915" y="486"/>
                  </a:lnTo>
                  <a:cubicBezTo>
                    <a:pt x="856" y="486"/>
                    <a:pt x="856" y="483"/>
                    <a:pt x="856" y="483"/>
                  </a:cubicBezTo>
                  <a:cubicBezTo>
                    <a:pt x="856" y="480"/>
                    <a:pt x="856" y="480"/>
                    <a:pt x="975" y="480"/>
                  </a:cubicBezTo>
                  <a:cubicBezTo>
                    <a:pt x="1094" y="480"/>
                    <a:pt x="1094" y="477"/>
                    <a:pt x="975" y="474"/>
                  </a:cubicBezTo>
                  <a:lnTo>
                    <a:pt x="919" y="468"/>
                  </a:lnTo>
                  <a:cubicBezTo>
                    <a:pt x="1034" y="465"/>
                    <a:pt x="919" y="458"/>
                    <a:pt x="859" y="455"/>
                  </a:cubicBezTo>
                  <a:cubicBezTo>
                    <a:pt x="978" y="452"/>
                    <a:pt x="978" y="449"/>
                    <a:pt x="862" y="446"/>
                  </a:cubicBezTo>
                  <a:cubicBezTo>
                    <a:pt x="803" y="446"/>
                    <a:pt x="803" y="443"/>
                    <a:pt x="862" y="439"/>
                  </a:cubicBezTo>
                  <a:cubicBezTo>
                    <a:pt x="922" y="433"/>
                    <a:pt x="922" y="430"/>
                    <a:pt x="922" y="424"/>
                  </a:cubicBezTo>
                  <a:cubicBezTo>
                    <a:pt x="865" y="421"/>
                    <a:pt x="868" y="399"/>
                    <a:pt x="872" y="374"/>
                  </a:cubicBezTo>
                  <a:cubicBezTo>
                    <a:pt x="875" y="342"/>
                    <a:pt x="878" y="324"/>
                    <a:pt x="818" y="324"/>
                  </a:cubicBezTo>
                  <a:cubicBezTo>
                    <a:pt x="818" y="320"/>
                    <a:pt x="818" y="320"/>
                    <a:pt x="878" y="317"/>
                  </a:cubicBezTo>
                  <a:cubicBezTo>
                    <a:pt x="937" y="317"/>
                    <a:pt x="937" y="314"/>
                    <a:pt x="821" y="311"/>
                  </a:cubicBezTo>
                  <a:cubicBezTo>
                    <a:pt x="762" y="308"/>
                    <a:pt x="702" y="308"/>
                    <a:pt x="821" y="308"/>
                  </a:cubicBezTo>
                  <a:cubicBezTo>
                    <a:pt x="881" y="308"/>
                    <a:pt x="881" y="302"/>
                    <a:pt x="881" y="289"/>
                  </a:cubicBezTo>
                  <a:cubicBezTo>
                    <a:pt x="884" y="280"/>
                    <a:pt x="884" y="267"/>
                    <a:pt x="828" y="267"/>
                  </a:cubicBezTo>
                  <a:cubicBezTo>
                    <a:pt x="790" y="261"/>
                    <a:pt x="776" y="259"/>
                    <a:pt x="786" y="259"/>
                  </a:cubicBezTo>
                  <a:cubicBezTo>
                    <a:pt x="792" y="259"/>
                    <a:pt x="806" y="260"/>
                    <a:pt x="828" y="261"/>
                  </a:cubicBezTo>
                  <a:cubicBezTo>
                    <a:pt x="844" y="262"/>
                    <a:pt x="859" y="262"/>
                    <a:pt x="872" y="262"/>
                  </a:cubicBezTo>
                  <a:cubicBezTo>
                    <a:pt x="958" y="262"/>
                    <a:pt x="990" y="247"/>
                    <a:pt x="890" y="239"/>
                  </a:cubicBezTo>
                  <a:cubicBezTo>
                    <a:pt x="890" y="236"/>
                    <a:pt x="890" y="233"/>
                    <a:pt x="950" y="233"/>
                  </a:cubicBezTo>
                  <a:cubicBezTo>
                    <a:pt x="950" y="230"/>
                    <a:pt x="950" y="226"/>
                    <a:pt x="893" y="217"/>
                  </a:cubicBezTo>
                  <a:cubicBezTo>
                    <a:pt x="893" y="214"/>
                    <a:pt x="893" y="201"/>
                    <a:pt x="897" y="195"/>
                  </a:cubicBezTo>
                  <a:cubicBezTo>
                    <a:pt x="897" y="189"/>
                    <a:pt x="837" y="183"/>
                    <a:pt x="837" y="183"/>
                  </a:cubicBezTo>
                  <a:cubicBezTo>
                    <a:pt x="837" y="182"/>
                    <a:pt x="837" y="180"/>
                    <a:pt x="838" y="179"/>
                  </a:cubicBezTo>
                  <a:lnTo>
                    <a:pt x="838" y="179"/>
                  </a:lnTo>
                  <a:cubicBezTo>
                    <a:pt x="897" y="179"/>
                    <a:pt x="900" y="161"/>
                    <a:pt x="903" y="139"/>
                  </a:cubicBezTo>
                  <a:cubicBezTo>
                    <a:pt x="906" y="117"/>
                    <a:pt x="909" y="98"/>
                    <a:pt x="969" y="95"/>
                  </a:cubicBezTo>
                  <a:cubicBezTo>
                    <a:pt x="969" y="95"/>
                    <a:pt x="969" y="92"/>
                    <a:pt x="909" y="85"/>
                  </a:cubicBezTo>
                  <a:cubicBezTo>
                    <a:pt x="793" y="82"/>
                    <a:pt x="793" y="79"/>
                    <a:pt x="853" y="76"/>
                  </a:cubicBezTo>
                  <a:cubicBezTo>
                    <a:pt x="972" y="73"/>
                    <a:pt x="972" y="60"/>
                    <a:pt x="856" y="57"/>
                  </a:cubicBezTo>
                  <a:lnTo>
                    <a:pt x="912" y="57"/>
                  </a:lnTo>
                  <a:cubicBezTo>
                    <a:pt x="1031" y="54"/>
                    <a:pt x="975" y="45"/>
                    <a:pt x="856" y="41"/>
                  </a:cubicBezTo>
                  <a:cubicBezTo>
                    <a:pt x="915" y="38"/>
                    <a:pt x="975" y="35"/>
                    <a:pt x="919" y="32"/>
                  </a:cubicBezTo>
                  <a:cubicBezTo>
                    <a:pt x="919" y="29"/>
                    <a:pt x="919" y="29"/>
                    <a:pt x="1034" y="29"/>
                  </a:cubicBezTo>
                  <a:cubicBezTo>
                    <a:pt x="1075" y="29"/>
                    <a:pt x="1116" y="29"/>
                    <a:pt x="1154" y="26"/>
                  </a:cubicBezTo>
                  <a:cubicBezTo>
                    <a:pt x="1127" y="24"/>
                    <a:pt x="1099" y="21"/>
                    <a:pt x="1071" y="21"/>
                  </a:cubicBezTo>
                  <a:cubicBezTo>
                    <a:pt x="1060" y="21"/>
                    <a:pt x="1049" y="22"/>
                    <a:pt x="1038" y="23"/>
                  </a:cubicBezTo>
                  <a:cubicBezTo>
                    <a:pt x="1038" y="23"/>
                    <a:pt x="1038" y="20"/>
                    <a:pt x="1038" y="16"/>
                  </a:cubicBezTo>
                  <a:cubicBezTo>
                    <a:pt x="1038" y="16"/>
                    <a:pt x="1038" y="13"/>
                    <a:pt x="978" y="13"/>
                  </a:cubicBezTo>
                  <a:cubicBezTo>
                    <a:pt x="919" y="13"/>
                    <a:pt x="919" y="10"/>
                    <a:pt x="922" y="7"/>
                  </a:cubicBezTo>
                  <a:cubicBezTo>
                    <a:pt x="961" y="7"/>
                    <a:pt x="948" y="6"/>
                    <a:pt x="917" y="6"/>
                  </a:cubicBezTo>
                  <a:cubicBezTo>
                    <a:pt x="902" y="6"/>
                    <a:pt x="882" y="6"/>
                    <a:pt x="862" y="7"/>
                  </a:cubicBezTo>
                  <a:cubicBezTo>
                    <a:pt x="821" y="7"/>
                    <a:pt x="784" y="7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53"/>
            <p:cNvSpPr/>
            <p:nvPr/>
          </p:nvSpPr>
          <p:spPr>
            <a:xfrm>
              <a:off x="3300235" y="2881062"/>
              <a:ext cx="45092" cy="58542"/>
            </a:xfrm>
            <a:custGeom>
              <a:avLst/>
              <a:gdLst/>
              <a:ahLst/>
              <a:cxnLst/>
              <a:rect l="l" t="t" r="r" b="b"/>
              <a:pathLst>
                <a:path w="2129" h="2764" extrusionOk="0">
                  <a:moveTo>
                    <a:pt x="418" y="19"/>
                  </a:moveTo>
                  <a:cubicBezTo>
                    <a:pt x="448" y="19"/>
                    <a:pt x="506" y="20"/>
                    <a:pt x="564" y="23"/>
                  </a:cubicBezTo>
                  <a:cubicBezTo>
                    <a:pt x="634" y="27"/>
                    <a:pt x="663" y="28"/>
                    <a:pt x="651" y="28"/>
                  </a:cubicBezTo>
                  <a:cubicBezTo>
                    <a:pt x="643" y="28"/>
                    <a:pt x="614" y="28"/>
                    <a:pt x="564" y="26"/>
                  </a:cubicBezTo>
                  <a:lnTo>
                    <a:pt x="564" y="30"/>
                  </a:lnTo>
                  <a:cubicBezTo>
                    <a:pt x="527" y="30"/>
                    <a:pt x="486" y="30"/>
                    <a:pt x="448" y="23"/>
                  </a:cubicBezTo>
                  <a:cubicBezTo>
                    <a:pt x="389" y="20"/>
                    <a:pt x="389" y="19"/>
                    <a:pt x="418" y="19"/>
                  </a:cubicBezTo>
                  <a:close/>
                  <a:moveTo>
                    <a:pt x="536" y="476"/>
                  </a:moveTo>
                  <a:cubicBezTo>
                    <a:pt x="564" y="476"/>
                    <a:pt x="593" y="479"/>
                    <a:pt x="621" y="484"/>
                  </a:cubicBezTo>
                  <a:cubicBezTo>
                    <a:pt x="603" y="485"/>
                    <a:pt x="586" y="485"/>
                    <a:pt x="569" y="485"/>
                  </a:cubicBezTo>
                  <a:cubicBezTo>
                    <a:pt x="527" y="485"/>
                    <a:pt x="485" y="483"/>
                    <a:pt x="445" y="481"/>
                  </a:cubicBezTo>
                  <a:cubicBezTo>
                    <a:pt x="445" y="478"/>
                    <a:pt x="445" y="478"/>
                    <a:pt x="505" y="478"/>
                  </a:cubicBezTo>
                  <a:cubicBezTo>
                    <a:pt x="515" y="477"/>
                    <a:pt x="525" y="476"/>
                    <a:pt x="536" y="476"/>
                  </a:cubicBezTo>
                  <a:close/>
                  <a:moveTo>
                    <a:pt x="665" y="587"/>
                  </a:moveTo>
                  <a:cubicBezTo>
                    <a:pt x="665" y="587"/>
                    <a:pt x="724" y="587"/>
                    <a:pt x="784" y="590"/>
                  </a:cubicBezTo>
                  <a:cubicBezTo>
                    <a:pt x="784" y="590"/>
                    <a:pt x="843" y="594"/>
                    <a:pt x="784" y="594"/>
                  </a:cubicBezTo>
                  <a:lnTo>
                    <a:pt x="724" y="594"/>
                  </a:lnTo>
                  <a:cubicBezTo>
                    <a:pt x="665" y="590"/>
                    <a:pt x="608" y="587"/>
                    <a:pt x="665" y="587"/>
                  </a:cubicBezTo>
                  <a:close/>
                  <a:moveTo>
                    <a:pt x="709" y="716"/>
                  </a:moveTo>
                  <a:cubicBezTo>
                    <a:pt x="727" y="716"/>
                    <a:pt x="746" y="719"/>
                    <a:pt x="765" y="719"/>
                  </a:cubicBezTo>
                  <a:cubicBezTo>
                    <a:pt x="765" y="719"/>
                    <a:pt x="705" y="722"/>
                    <a:pt x="649" y="722"/>
                  </a:cubicBezTo>
                  <a:lnTo>
                    <a:pt x="649" y="719"/>
                  </a:lnTo>
                  <a:cubicBezTo>
                    <a:pt x="668" y="719"/>
                    <a:pt x="687" y="716"/>
                    <a:pt x="709" y="716"/>
                  </a:cubicBezTo>
                  <a:close/>
                  <a:moveTo>
                    <a:pt x="821" y="750"/>
                  </a:moveTo>
                  <a:lnTo>
                    <a:pt x="821" y="753"/>
                  </a:lnTo>
                  <a:lnTo>
                    <a:pt x="762" y="757"/>
                  </a:lnTo>
                  <a:lnTo>
                    <a:pt x="762" y="753"/>
                  </a:lnTo>
                  <a:cubicBezTo>
                    <a:pt x="762" y="750"/>
                    <a:pt x="762" y="750"/>
                    <a:pt x="821" y="750"/>
                  </a:cubicBezTo>
                  <a:close/>
                  <a:moveTo>
                    <a:pt x="855" y="760"/>
                  </a:moveTo>
                  <a:cubicBezTo>
                    <a:pt x="848" y="760"/>
                    <a:pt x="848" y="761"/>
                    <a:pt x="878" y="763"/>
                  </a:cubicBezTo>
                  <a:cubicBezTo>
                    <a:pt x="878" y="761"/>
                    <a:pt x="863" y="760"/>
                    <a:pt x="855" y="760"/>
                  </a:cubicBezTo>
                  <a:close/>
                  <a:moveTo>
                    <a:pt x="818" y="782"/>
                  </a:moveTo>
                  <a:lnTo>
                    <a:pt x="815" y="785"/>
                  </a:lnTo>
                  <a:lnTo>
                    <a:pt x="756" y="788"/>
                  </a:lnTo>
                  <a:lnTo>
                    <a:pt x="756" y="788"/>
                  </a:lnTo>
                  <a:lnTo>
                    <a:pt x="759" y="785"/>
                  </a:lnTo>
                  <a:cubicBezTo>
                    <a:pt x="759" y="782"/>
                    <a:pt x="759" y="782"/>
                    <a:pt x="818" y="782"/>
                  </a:cubicBezTo>
                  <a:close/>
                  <a:moveTo>
                    <a:pt x="1088" y="793"/>
                  </a:moveTo>
                  <a:cubicBezTo>
                    <a:pt x="1084" y="793"/>
                    <a:pt x="1074" y="793"/>
                    <a:pt x="1059" y="794"/>
                  </a:cubicBezTo>
                  <a:lnTo>
                    <a:pt x="1059" y="794"/>
                  </a:lnTo>
                  <a:cubicBezTo>
                    <a:pt x="1085" y="793"/>
                    <a:pt x="1093" y="793"/>
                    <a:pt x="1088" y="793"/>
                  </a:cubicBezTo>
                  <a:close/>
                  <a:moveTo>
                    <a:pt x="756" y="804"/>
                  </a:moveTo>
                  <a:cubicBezTo>
                    <a:pt x="815" y="804"/>
                    <a:pt x="815" y="804"/>
                    <a:pt x="812" y="807"/>
                  </a:cubicBezTo>
                  <a:cubicBezTo>
                    <a:pt x="812" y="810"/>
                    <a:pt x="812" y="812"/>
                    <a:pt x="800" y="812"/>
                  </a:cubicBezTo>
                  <a:cubicBezTo>
                    <a:pt x="792" y="812"/>
                    <a:pt x="777" y="811"/>
                    <a:pt x="752" y="810"/>
                  </a:cubicBezTo>
                  <a:cubicBezTo>
                    <a:pt x="696" y="807"/>
                    <a:pt x="696" y="804"/>
                    <a:pt x="756" y="804"/>
                  </a:cubicBezTo>
                  <a:close/>
                  <a:moveTo>
                    <a:pt x="387" y="830"/>
                  </a:moveTo>
                  <a:cubicBezTo>
                    <a:pt x="410" y="830"/>
                    <a:pt x="433" y="831"/>
                    <a:pt x="455" y="835"/>
                  </a:cubicBezTo>
                  <a:lnTo>
                    <a:pt x="395" y="838"/>
                  </a:lnTo>
                  <a:lnTo>
                    <a:pt x="336" y="835"/>
                  </a:lnTo>
                  <a:lnTo>
                    <a:pt x="339" y="832"/>
                  </a:lnTo>
                  <a:cubicBezTo>
                    <a:pt x="354" y="830"/>
                    <a:pt x="370" y="830"/>
                    <a:pt x="387" y="830"/>
                  </a:cubicBezTo>
                  <a:close/>
                  <a:moveTo>
                    <a:pt x="452" y="869"/>
                  </a:moveTo>
                  <a:cubicBezTo>
                    <a:pt x="470" y="869"/>
                    <a:pt x="489" y="869"/>
                    <a:pt x="508" y="873"/>
                  </a:cubicBezTo>
                  <a:lnTo>
                    <a:pt x="448" y="876"/>
                  </a:lnTo>
                  <a:cubicBezTo>
                    <a:pt x="389" y="876"/>
                    <a:pt x="392" y="873"/>
                    <a:pt x="392" y="873"/>
                  </a:cubicBezTo>
                  <a:cubicBezTo>
                    <a:pt x="392" y="869"/>
                    <a:pt x="392" y="869"/>
                    <a:pt x="452" y="869"/>
                  </a:cubicBezTo>
                  <a:close/>
                  <a:moveTo>
                    <a:pt x="709" y="1142"/>
                  </a:moveTo>
                  <a:cubicBezTo>
                    <a:pt x="749" y="1142"/>
                    <a:pt x="787" y="1142"/>
                    <a:pt x="828" y="1145"/>
                  </a:cubicBezTo>
                  <a:lnTo>
                    <a:pt x="825" y="1148"/>
                  </a:lnTo>
                  <a:cubicBezTo>
                    <a:pt x="768" y="1148"/>
                    <a:pt x="709" y="1145"/>
                    <a:pt x="709" y="1145"/>
                  </a:cubicBezTo>
                  <a:lnTo>
                    <a:pt x="709" y="1142"/>
                  </a:lnTo>
                  <a:close/>
                  <a:moveTo>
                    <a:pt x="809" y="1274"/>
                  </a:moveTo>
                  <a:cubicBezTo>
                    <a:pt x="868" y="1274"/>
                    <a:pt x="868" y="1280"/>
                    <a:pt x="868" y="1283"/>
                  </a:cubicBezTo>
                  <a:cubicBezTo>
                    <a:pt x="852" y="1284"/>
                    <a:pt x="835" y="1285"/>
                    <a:pt x="818" y="1285"/>
                  </a:cubicBezTo>
                  <a:cubicBezTo>
                    <a:pt x="794" y="1285"/>
                    <a:pt x="771" y="1284"/>
                    <a:pt x="749" y="1280"/>
                  </a:cubicBezTo>
                  <a:cubicBezTo>
                    <a:pt x="749" y="1274"/>
                    <a:pt x="749" y="1274"/>
                    <a:pt x="809" y="1274"/>
                  </a:cubicBezTo>
                  <a:close/>
                  <a:moveTo>
                    <a:pt x="718" y="1502"/>
                  </a:moveTo>
                  <a:cubicBezTo>
                    <a:pt x="759" y="1502"/>
                    <a:pt x="796" y="1502"/>
                    <a:pt x="837" y="1506"/>
                  </a:cubicBezTo>
                  <a:lnTo>
                    <a:pt x="778" y="1509"/>
                  </a:lnTo>
                  <a:lnTo>
                    <a:pt x="718" y="1506"/>
                  </a:lnTo>
                  <a:lnTo>
                    <a:pt x="718" y="1502"/>
                  </a:lnTo>
                  <a:close/>
                  <a:moveTo>
                    <a:pt x="393" y="1545"/>
                  </a:moveTo>
                  <a:cubicBezTo>
                    <a:pt x="421" y="1545"/>
                    <a:pt x="448" y="1547"/>
                    <a:pt x="477" y="1549"/>
                  </a:cubicBezTo>
                  <a:lnTo>
                    <a:pt x="477" y="1553"/>
                  </a:lnTo>
                  <a:cubicBezTo>
                    <a:pt x="417" y="1553"/>
                    <a:pt x="358" y="1549"/>
                    <a:pt x="358" y="1549"/>
                  </a:cubicBezTo>
                  <a:lnTo>
                    <a:pt x="358" y="1546"/>
                  </a:lnTo>
                  <a:cubicBezTo>
                    <a:pt x="370" y="1545"/>
                    <a:pt x="381" y="1545"/>
                    <a:pt x="393" y="1545"/>
                  </a:cubicBezTo>
                  <a:close/>
                  <a:moveTo>
                    <a:pt x="825" y="1600"/>
                  </a:moveTo>
                  <a:cubicBezTo>
                    <a:pt x="884" y="1600"/>
                    <a:pt x="940" y="1606"/>
                    <a:pt x="940" y="1606"/>
                  </a:cubicBezTo>
                  <a:cubicBezTo>
                    <a:pt x="940" y="1606"/>
                    <a:pt x="825" y="1603"/>
                    <a:pt x="766" y="1603"/>
                  </a:cubicBezTo>
                  <a:lnTo>
                    <a:pt x="766" y="1603"/>
                  </a:lnTo>
                  <a:cubicBezTo>
                    <a:pt x="768" y="1600"/>
                    <a:pt x="777" y="1600"/>
                    <a:pt x="825" y="1600"/>
                  </a:cubicBezTo>
                  <a:close/>
                  <a:moveTo>
                    <a:pt x="812" y="1678"/>
                  </a:moveTo>
                  <a:cubicBezTo>
                    <a:pt x="853" y="1678"/>
                    <a:pt x="890" y="1678"/>
                    <a:pt x="931" y="1681"/>
                  </a:cubicBezTo>
                  <a:lnTo>
                    <a:pt x="872" y="1684"/>
                  </a:lnTo>
                  <a:lnTo>
                    <a:pt x="812" y="1681"/>
                  </a:lnTo>
                  <a:lnTo>
                    <a:pt x="812" y="1678"/>
                  </a:lnTo>
                  <a:close/>
                  <a:moveTo>
                    <a:pt x="700" y="1890"/>
                  </a:moveTo>
                  <a:cubicBezTo>
                    <a:pt x="729" y="1890"/>
                    <a:pt x="757" y="1892"/>
                    <a:pt x="784" y="1894"/>
                  </a:cubicBezTo>
                  <a:lnTo>
                    <a:pt x="724" y="1897"/>
                  </a:lnTo>
                  <a:lnTo>
                    <a:pt x="665" y="1894"/>
                  </a:lnTo>
                  <a:lnTo>
                    <a:pt x="665" y="1891"/>
                  </a:lnTo>
                  <a:cubicBezTo>
                    <a:pt x="677" y="1890"/>
                    <a:pt x="689" y="1890"/>
                    <a:pt x="700" y="1890"/>
                  </a:cubicBezTo>
                  <a:close/>
                  <a:moveTo>
                    <a:pt x="721" y="1913"/>
                  </a:moveTo>
                  <a:cubicBezTo>
                    <a:pt x="781" y="1913"/>
                    <a:pt x="781" y="1913"/>
                    <a:pt x="781" y="1916"/>
                  </a:cubicBezTo>
                  <a:cubicBezTo>
                    <a:pt x="781" y="1916"/>
                    <a:pt x="721" y="1919"/>
                    <a:pt x="662" y="1919"/>
                  </a:cubicBezTo>
                  <a:cubicBezTo>
                    <a:pt x="602" y="1919"/>
                    <a:pt x="602" y="1916"/>
                    <a:pt x="721" y="1913"/>
                  </a:cubicBezTo>
                  <a:close/>
                  <a:moveTo>
                    <a:pt x="815" y="1968"/>
                  </a:moveTo>
                  <a:cubicBezTo>
                    <a:pt x="821" y="1968"/>
                    <a:pt x="828" y="1968"/>
                    <a:pt x="834" y="1969"/>
                  </a:cubicBezTo>
                  <a:cubicBezTo>
                    <a:pt x="893" y="1969"/>
                    <a:pt x="834" y="1972"/>
                    <a:pt x="831" y="1976"/>
                  </a:cubicBezTo>
                  <a:cubicBezTo>
                    <a:pt x="806" y="1977"/>
                    <a:pt x="792" y="1978"/>
                    <a:pt x="783" y="1978"/>
                  </a:cubicBezTo>
                  <a:cubicBezTo>
                    <a:pt x="772" y="1978"/>
                    <a:pt x="773" y="1976"/>
                    <a:pt x="774" y="1972"/>
                  </a:cubicBezTo>
                  <a:cubicBezTo>
                    <a:pt x="788" y="1970"/>
                    <a:pt x="801" y="1968"/>
                    <a:pt x="815" y="1968"/>
                  </a:cubicBezTo>
                  <a:close/>
                  <a:moveTo>
                    <a:pt x="2012" y="1988"/>
                  </a:moveTo>
                  <a:cubicBezTo>
                    <a:pt x="1953" y="1988"/>
                    <a:pt x="1953" y="1988"/>
                    <a:pt x="1953" y="1991"/>
                  </a:cubicBezTo>
                  <a:cubicBezTo>
                    <a:pt x="1953" y="1991"/>
                    <a:pt x="2012" y="1994"/>
                    <a:pt x="2072" y="1994"/>
                  </a:cubicBezTo>
                  <a:cubicBezTo>
                    <a:pt x="2128" y="1994"/>
                    <a:pt x="2128" y="1991"/>
                    <a:pt x="2012" y="1988"/>
                  </a:cubicBezTo>
                  <a:close/>
                  <a:moveTo>
                    <a:pt x="63" y="1991"/>
                  </a:moveTo>
                  <a:cubicBezTo>
                    <a:pt x="3" y="1991"/>
                    <a:pt x="3" y="1991"/>
                    <a:pt x="3" y="1994"/>
                  </a:cubicBezTo>
                  <a:cubicBezTo>
                    <a:pt x="2" y="1998"/>
                    <a:pt x="1" y="2000"/>
                    <a:pt x="13" y="2000"/>
                  </a:cubicBezTo>
                  <a:cubicBezTo>
                    <a:pt x="21" y="2000"/>
                    <a:pt x="35" y="1999"/>
                    <a:pt x="60" y="1998"/>
                  </a:cubicBezTo>
                  <a:cubicBezTo>
                    <a:pt x="63" y="1994"/>
                    <a:pt x="63" y="1991"/>
                    <a:pt x="63" y="1991"/>
                  </a:cubicBezTo>
                  <a:close/>
                  <a:moveTo>
                    <a:pt x="825" y="2026"/>
                  </a:moveTo>
                  <a:cubicBezTo>
                    <a:pt x="843" y="2026"/>
                    <a:pt x="865" y="2026"/>
                    <a:pt x="884" y="2029"/>
                  </a:cubicBezTo>
                  <a:cubicBezTo>
                    <a:pt x="865" y="2035"/>
                    <a:pt x="843" y="2035"/>
                    <a:pt x="825" y="2035"/>
                  </a:cubicBezTo>
                  <a:cubicBezTo>
                    <a:pt x="765" y="2035"/>
                    <a:pt x="765" y="2032"/>
                    <a:pt x="765" y="2032"/>
                  </a:cubicBezTo>
                  <a:cubicBezTo>
                    <a:pt x="765" y="2029"/>
                    <a:pt x="765" y="2026"/>
                    <a:pt x="825" y="2026"/>
                  </a:cubicBezTo>
                  <a:close/>
                  <a:moveTo>
                    <a:pt x="467" y="2048"/>
                  </a:moveTo>
                  <a:cubicBezTo>
                    <a:pt x="448" y="2048"/>
                    <a:pt x="427" y="2051"/>
                    <a:pt x="408" y="2054"/>
                  </a:cubicBezTo>
                  <a:lnTo>
                    <a:pt x="408" y="2057"/>
                  </a:lnTo>
                  <a:cubicBezTo>
                    <a:pt x="467" y="2057"/>
                    <a:pt x="527" y="2054"/>
                    <a:pt x="527" y="2054"/>
                  </a:cubicBezTo>
                  <a:cubicBezTo>
                    <a:pt x="508" y="2051"/>
                    <a:pt x="486" y="2048"/>
                    <a:pt x="467" y="2048"/>
                  </a:cubicBezTo>
                  <a:close/>
                  <a:moveTo>
                    <a:pt x="640" y="2085"/>
                  </a:moveTo>
                  <a:lnTo>
                    <a:pt x="640" y="2088"/>
                  </a:lnTo>
                  <a:lnTo>
                    <a:pt x="580" y="2092"/>
                  </a:lnTo>
                  <a:lnTo>
                    <a:pt x="580" y="2088"/>
                  </a:lnTo>
                  <a:cubicBezTo>
                    <a:pt x="580" y="2085"/>
                    <a:pt x="580" y="2085"/>
                    <a:pt x="640" y="2085"/>
                  </a:cubicBezTo>
                  <a:close/>
                  <a:moveTo>
                    <a:pt x="608" y="2112"/>
                  </a:moveTo>
                  <a:cubicBezTo>
                    <a:pt x="631" y="2112"/>
                    <a:pt x="661" y="2113"/>
                    <a:pt x="696" y="2113"/>
                  </a:cubicBezTo>
                  <a:lnTo>
                    <a:pt x="693" y="2120"/>
                  </a:lnTo>
                  <a:cubicBezTo>
                    <a:pt x="677" y="2121"/>
                    <a:pt x="661" y="2122"/>
                    <a:pt x="645" y="2122"/>
                  </a:cubicBezTo>
                  <a:cubicBezTo>
                    <a:pt x="622" y="2122"/>
                    <a:pt x="599" y="2120"/>
                    <a:pt x="577" y="2117"/>
                  </a:cubicBezTo>
                  <a:cubicBezTo>
                    <a:pt x="535" y="2114"/>
                    <a:pt x="552" y="2112"/>
                    <a:pt x="608" y="2112"/>
                  </a:cubicBezTo>
                  <a:close/>
                  <a:moveTo>
                    <a:pt x="987" y="2142"/>
                  </a:moveTo>
                  <a:cubicBezTo>
                    <a:pt x="987" y="2145"/>
                    <a:pt x="1044" y="2148"/>
                    <a:pt x="987" y="2148"/>
                  </a:cubicBezTo>
                  <a:lnTo>
                    <a:pt x="984" y="2148"/>
                  </a:lnTo>
                  <a:cubicBezTo>
                    <a:pt x="966" y="2148"/>
                    <a:pt x="947" y="2145"/>
                    <a:pt x="928" y="2142"/>
                  </a:cubicBezTo>
                  <a:close/>
                  <a:moveTo>
                    <a:pt x="743" y="2204"/>
                  </a:moveTo>
                  <a:cubicBezTo>
                    <a:pt x="781" y="2204"/>
                    <a:pt x="821" y="2204"/>
                    <a:pt x="859" y="2208"/>
                  </a:cubicBezTo>
                  <a:lnTo>
                    <a:pt x="859" y="2211"/>
                  </a:lnTo>
                  <a:cubicBezTo>
                    <a:pt x="799" y="2211"/>
                    <a:pt x="740" y="2208"/>
                    <a:pt x="740" y="2208"/>
                  </a:cubicBezTo>
                  <a:lnTo>
                    <a:pt x="743" y="2204"/>
                  </a:lnTo>
                  <a:close/>
                  <a:moveTo>
                    <a:pt x="470" y="2231"/>
                  </a:moveTo>
                  <a:cubicBezTo>
                    <a:pt x="483" y="2231"/>
                    <a:pt x="512" y="2231"/>
                    <a:pt x="561" y="2233"/>
                  </a:cubicBezTo>
                  <a:lnTo>
                    <a:pt x="677" y="2239"/>
                  </a:lnTo>
                  <a:cubicBezTo>
                    <a:pt x="677" y="2240"/>
                    <a:pt x="672" y="2240"/>
                    <a:pt x="663" y="2240"/>
                  </a:cubicBezTo>
                  <a:cubicBezTo>
                    <a:pt x="639" y="2240"/>
                    <a:pt x="586" y="2238"/>
                    <a:pt x="502" y="2236"/>
                  </a:cubicBezTo>
                  <a:cubicBezTo>
                    <a:pt x="467" y="2232"/>
                    <a:pt x="452" y="2231"/>
                    <a:pt x="470" y="2231"/>
                  </a:cubicBezTo>
                  <a:close/>
                  <a:moveTo>
                    <a:pt x="727" y="2302"/>
                  </a:moveTo>
                  <a:cubicBezTo>
                    <a:pt x="787" y="2302"/>
                    <a:pt x="846" y="2305"/>
                    <a:pt x="906" y="2311"/>
                  </a:cubicBezTo>
                  <a:lnTo>
                    <a:pt x="903" y="2317"/>
                  </a:lnTo>
                  <a:lnTo>
                    <a:pt x="787" y="2311"/>
                  </a:lnTo>
                  <a:cubicBezTo>
                    <a:pt x="611" y="2302"/>
                    <a:pt x="611" y="2302"/>
                    <a:pt x="727" y="2302"/>
                  </a:cubicBezTo>
                  <a:close/>
                  <a:moveTo>
                    <a:pt x="608" y="2320"/>
                  </a:moveTo>
                  <a:lnTo>
                    <a:pt x="668" y="2323"/>
                  </a:lnTo>
                  <a:lnTo>
                    <a:pt x="608" y="2327"/>
                  </a:lnTo>
                  <a:cubicBezTo>
                    <a:pt x="549" y="2327"/>
                    <a:pt x="549" y="2323"/>
                    <a:pt x="549" y="2320"/>
                  </a:cubicBezTo>
                  <a:close/>
                  <a:moveTo>
                    <a:pt x="1003" y="2449"/>
                  </a:moveTo>
                  <a:cubicBezTo>
                    <a:pt x="944" y="2449"/>
                    <a:pt x="944" y="2452"/>
                    <a:pt x="944" y="2455"/>
                  </a:cubicBezTo>
                  <a:cubicBezTo>
                    <a:pt x="884" y="2461"/>
                    <a:pt x="944" y="2464"/>
                    <a:pt x="1003" y="2464"/>
                  </a:cubicBezTo>
                  <a:cubicBezTo>
                    <a:pt x="1060" y="2464"/>
                    <a:pt x="1063" y="2461"/>
                    <a:pt x="1063" y="2455"/>
                  </a:cubicBezTo>
                  <a:cubicBezTo>
                    <a:pt x="1044" y="2452"/>
                    <a:pt x="1025" y="2449"/>
                    <a:pt x="1003" y="2449"/>
                  </a:cubicBezTo>
                  <a:close/>
                  <a:moveTo>
                    <a:pt x="858" y="2473"/>
                  </a:moveTo>
                  <a:cubicBezTo>
                    <a:pt x="886" y="2473"/>
                    <a:pt x="914" y="2475"/>
                    <a:pt x="940" y="2477"/>
                  </a:cubicBezTo>
                  <a:cubicBezTo>
                    <a:pt x="940" y="2480"/>
                    <a:pt x="940" y="2483"/>
                    <a:pt x="940" y="2483"/>
                  </a:cubicBezTo>
                  <a:lnTo>
                    <a:pt x="940" y="2486"/>
                  </a:lnTo>
                  <a:cubicBezTo>
                    <a:pt x="900" y="2486"/>
                    <a:pt x="862" y="2483"/>
                    <a:pt x="825" y="2474"/>
                  </a:cubicBezTo>
                  <a:cubicBezTo>
                    <a:pt x="836" y="2473"/>
                    <a:pt x="847" y="2473"/>
                    <a:pt x="858" y="2473"/>
                  </a:cubicBezTo>
                  <a:close/>
                  <a:moveTo>
                    <a:pt x="521" y="2530"/>
                  </a:moveTo>
                  <a:lnTo>
                    <a:pt x="577" y="2540"/>
                  </a:lnTo>
                  <a:cubicBezTo>
                    <a:pt x="605" y="2547"/>
                    <a:pt x="635" y="2550"/>
                    <a:pt x="664" y="2550"/>
                  </a:cubicBezTo>
                  <a:cubicBezTo>
                    <a:pt x="674" y="2550"/>
                    <a:pt x="684" y="2550"/>
                    <a:pt x="693" y="2549"/>
                  </a:cubicBezTo>
                  <a:cubicBezTo>
                    <a:pt x="715" y="2549"/>
                    <a:pt x="734" y="2552"/>
                    <a:pt x="752" y="2552"/>
                  </a:cubicBezTo>
                  <a:lnTo>
                    <a:pt x="636" y="2552"/>
                  </a:lnTo>
                  <a:cubicBezTo>
                    <a:pt x="577" y="2549"/>
                    <a:pt x="518" y="2549"/>
                    <a:pt x="459" y="2549"/>
                  </a:cubicBezTo>
                  <a:lnTo>
                    <a:pt x="459" y="2549"/>
                  </a:lnTo>
                  <a:cubicBezTo>
                    <a:pt x="479" y="2548"/>
                    <a:pt x="499" y="2544"/>
                    <a:pt x="517" y="2540"/>
                  </a:cubicBezTo>
                  <a:lnTo>
                    <a:pt x="521" y="2530"/>
                  </a:lnTo>
                  <a:close/>
                  <a:moveTo>
                    <a:pt x="386" y="2649"/>
                  </a:moveTo>
                  <a:cubicBezTo>
                    <a:pt x="326" y="2649"/>
                    <a:pt x="326" y="2649"/>
                    <a:pt x="326" y="2653"/>
                  </a:cubicBezTo>
                  <a:lnTo>
                    <a:pt x="326" y="2656"/>
                  </a:lnTo>
                  <a:lnTo>
                    <a:pt x="386" y="2653"/>
                  </a:lnTo>
                  <a:lnTo>
                    <a:pt x="386" y="2649"/>
                  </a:lnTo>
                  <a:close/>
                  <a:moveTo>
                    <a:pt x="680" y="2656"/>
                  </a:moveTo>
                  <a:lnTo>
                    <a:pt x="680" y="2659"/>
                  </a:lnTo>
                  <a:cubicBezTo>
                    <a:pt x="641" y="2659"/>
                    <a:pt x="654" y="2662"/>
                    <a:pt x="685" y="2662"/>
                  </a:cubicBezTo>
                  <a:cubicBezTo>
                    <a:pt x="700" y="2662"/>
                    <a:pt x="720" y="2661"/>
                    <a:pt x="740" y="2659"/>
                  </a:cubicBezTo>
                  <a:lnTo>
                    <a:pt x="859" y="2659"/>
                  </a:lnTo>
                  <a:cubicBezTo>
                    <a:pt x="829" y="2663"/>
                    <a:pt x="799" y="2666"/>
                    <a:pt x="770" y="2666"/>
                  </a:cubicBezTo>
                  <a:cubicBezTo>
                    <a:pt x="759" y="2666"/>
                    <a:pt x="748" y="2666"/>
                    <a:pt x="737" y="2665"/>
                  </a:cubicBezTo>
                  <a:lnTo>
                    <a:pt x="737" y="2668"/>
                  </a:lnTo>
                  <a:cubicBezTo>
                    <a:pt x="689" y="2669"/>
                    <a:pt x="661" y="2670"/>
                    <a:pt x="644" y="2670"/>
                  </a:cubicBezTo>
                  <a:cubicBezTo>
                    <a:pt x="621" y="2670"/>
                    <a:pt x="621" y="2669"/>
                    <a:pt x="621" y="2665"/>
                  </a:cubicBezTo>
                  <a:cubicBezTo>
                    <a:pt x="621" y="2659"/>
                    <a:pt x="621" y="2656"/>
                    <a:pt x="680" y="2656"/>
                  </a:cubicBezTo>
                  <a:close/>
                  <a:moveTo>
                    <a:pt x="674" y="2696"/>
                  </a:moveTo>
                  <a:cubicBezTo>
                    <a:pt x="696" y="2696"/>
                    <a:pt x="715" y="2700"/>
                    <a:pt x="734" y="2703"/>
                  </a:cubicBezTo>
                  <a:lnTo>
                    <a:pt x="674" y="2706"/>
                  </a:lnTo>
                  <a:cubicBezTo>
                    <a:pt x="615" y="2706"/>
                    <a:pt x="615" y="2703"/>
                    <a:pt x="615" y="2700"/>
                  </a:cubicBezTo>
                  <a:cubicBezTo>
                    <a:pt x="618" y="2696"/>
                    <a:pt x="615" y="2696"/>
                    <a:pt x="674" y="2696"/>
                  </a:cubicBezTo>
                  <a:close/>
                  <a:moveTo>
                    <a:pt x="1501" y="2706"/>
                  </a:moveTo>
                  <a:lnTo>
                    <a:pt x="1501" y="2709"/>
                  </a:lnTo>
                  <a:cubicBezTo>
                    <a:pt x="1501" y="2709"/>
                    <a:pt x="1558" y="2712"/>
                    <a:pt x="1617" y="2712"/>
                  </a:cubicBezTo>
                  <a:lnTo>
                    <a:pt x="1617" y="2709"/>
                  </a:lnTo>
                  <a:cubicBezTo>
                    <a:pt x="1580" y="2706"/>
                    <a:pt x="1539" y="2706"/>
                    <a:pt x="1501" y="2706"/>
                  </a:cubicBezTo>
                  <a:close/>
                  <a:moveTo>
                    <a:pt x="562" y="0"/>
                  </a:moveTo>
                  <a:cubicBezTo>
                    <a:pt x="504" y="0"/>
                    <a:pt x="446" y="3"/>
                    <a:pt x="389" y="8"/>
                  </a:cubicBezTo>
                  <a:cubicBezTo>
                    <a:pt x="326" y="20"/>
                    <a:pt x="267" y="30"/>
                    <a:pt x="386" y="30"/>
                  </a:cubicBezTo>
                  <a:cubicBezTo>
                    <a:pt x="405" y="30"/>
                    <a:pt x="423" y="33"/>
                    <a:pt x="442" y="36"/>
                  </a:cubicBezTo>
                  <a:cubicBezTo>
                    <a:pt x="423" y="42"/>
                    <a:pt x="405" y="42"/>
                    <a:pt x="383" y="42"/>
                  </a:cubicBezTo>
                  <a:cubicBezTo>
                    <a:pt x="323" y="42"/>
                    <a:pt x="323" y="58"/>
                    <a:pt x="320" y="73"/>
                  </a:cubicBezTo>
                  <a:cubicBezTo>
                    <a:pt x="317" y="92"/>
                    <a:pt x="317" y="102"/>
                    <a:pt x="257" y="105"/>
                  </a:cubicBezTo>
                  <a:cubicBezTo>
                    <a:pt x="198" y="108"/>
                    <a:pt x="198" y="111"/>
                    <a:pt x="198" y="111"/>
                  </a:cubicBezTo>
                  <a:cubicBezTo>
                    <a:pt x="257" y="111"/>
                    <a:pt x="254" y="130"/>
                    <a:pt x="251" y="155"/>
                  </a:cubicBezTo>
                  <a:cubicBezTo>
                    <a:pt x="248" y="177"/>
                    <a:pt x="245" y="199"/>
                    <a:pt x="304" y="199"/>
                  </a:cubicBezTo>
                  <a:lnTo>
                    <a:pt x="301" y="205"/>
                  </a:lnTo>
                  <a:cubicBezTo>
                    <a:pt x="245" y="205"/>
                    <a:pt x="242" y="211"/>
                    <a:pt x="242" y="218"/>
                  </a:cubicBezTo>
                  <a:cubicBezTo>
                    <a:pt x="301" y="224"/>
                    <a:pt x="298" y="233"/>
                    <a:pt x="298" y="233"/>
                  </a:cubicBezTo>
                  <a:cubicBezTo>
                    <a:pt x="239" y="233"/>
                    <a:pt x="239" y="236"/>
                    <a:pt x="239" y="243"/>
                  </a:cubicBezTo>
                  <a:cubicBezTo>
                    <a:pt x="239" y="249"/>
                    <a:pt x="239" y="252"/>
                    <a:pt x="295" y="252"/>
                  </a:cubicBezTo>
                  <a:cubicBezTo>
                    <a:pt x="295" y="255"/>
                    <a:pt x="292" y="277"/>
                    <a:pt x="232" y="286"/>
                  </a:cubicBezTo>
                  <a:cubicBezTo>
                    <a:pt x="173" y="290"/>
                    <a:pt x="232" y="293"/>
                    <a:pt x="289" y="296"/>
                  </a:cubicBezTo>
                  <a:cubicBezTo>
                    <a:pt x="329" y="296"/>
                    <a:pt x="370" y="296"/>
                    <a:pt x="408" y="302"/>
                  </a:cubicBezTo>
                  <a:lnTo>
                    <a:pt x="289" y="302"/>
                  </a:lnTo>
                  <a:cubicBezTo>
                    <a:pt x="264" y="301"/>
                    <a:pt x="250" y="300"/>
                    <a:pt x="241" y="300"/>
                  </a:cubicBezTo>
                  <a:cubicBezTo>
                    <a:pt x="229" y="300"/>
                    <a:pt x="229" y="302"/>
                    <a:pt x="229" y="305"/>
                  </a:cubicBezTo>
                  <a:cubicBezTo>
                    <a:pt x="229" y="308"/>
                    <a:pt x="229" y="312"/>
                    <a:pt x="229" y="312"/>
                  </a:cubicBezTo>
                  <a:cubicBezTo>
                    <a:pt x="289" y="312"/>
                    <a:pt x="286" y="330"/>
                    <a:pt x="282" y="352"/>
                  </a:cubicBezTo>
                  <a:cubicBezTo>
                    <a:pt x="279" y="380"/>
                    <a:pt x="276" y="390"/>
                    <a:pt x="336" y="390"/>
                  </a:cubicBezTo>
                  <a:cubicBezTo>
                    <a:pt x="395" y="390"/>
                    <a:pt x="395" y="396"/>
                    <a:pt x="336" y="406"/>
                  </a:cubicBezTo>
                  <a:cubicBezTo>
                    <a:pt x="154" y="424"/>
                    <a:pt x="154" y="424"/>
                    <a:pt x="213" y="428"/>
                  </a:cubicBezTo>
                  <a:cubicBezTo>
                    <a:pt x="242" y="425"/>
                    <a:pt x="269" y="423"/>
                    <a:pt x="297" y="423"/>
                  </a:cubicBezTo>
                  <a:cubicBezTo>
                    <a:pt x="309" y="423"/>
                    <a:pt x="321" y="423"/>
                    <a:pt x="333" y="424"/>
                  </a:cubicBezTo>
                  <a:cubicBezTo>
                    <a:pt x="448" y="424"/>
                    <a:pt x="448" y="428"/>
                    <a:pt x="329" y="431"/>
                  </a:cubicBezTo>
                  <a:cubicBezTo>
                    <a:pt x="213" y="431"/>
                    <a:pt x="267" y="478"/>
                    <a:pt x="383" y="484"/>
                  </a:cubicBezTo>
                  <a:lnTo>
                    <a:pt x="323" y="484"/>
                  </a:lnTo>
                  <a:cubicBezTo>
                    <a:pt x="264" y="484"/>
                    <a:pt x="264" y="487"/>
                    <a:pt x="264" y="500"/>
                  </a:cubicBezTo>
                  <a:cubicBezTo>
                    <a:pt x="260" y="506"/>
                    <a:pt x="260" y="509"/>
                    <a:pt x="260" y="509"/>
                  </a:cubicBezTo>
                  <a:cubicBezTo>
                    <a:pt x="380" y="509"/>
                    <a:pt x="317" y="528"/>
                    <a:pt x="257" y="528"/>
                  </a:cubicBezTo>
                  <a:cubicBezTo>
                    <a:pt x="198" y="531"/>
                    <a:pt x="198" y="531"/>
                    <a:pt x="198" y="537"/>
                  </a:cubicBezTo>
                  <a:cubicBezTo>
                    <a:pt x="314" y="547"/>
                    <a:pt x="254" y="562"/>
                    <a:pt x="195" y="562"/>
                  </a:cubicBezTo>
                  <a:cubicBezTo>
                    <a:pt x="195" y="562"/>
                    <a:pt x="195" y="565"/>
                    <a:pt x="195" y="572"/>
                  </a:cubicBezTo>
                  <a:cubicBezTo>
                    <a:pt x="251" y="575"/>
                    <a:pt x="251" y="581"/>
                    <a:pt x="251" y="584"/>
                  </a:cubicBezTo>
                  <a:cubicBezTo>
                    <a:pt x="251" y="591"/>
                    <a:pt x="249" y="595"/>
                    <a:pt x="274" y="595"/>
                  </a:cubicBezTo>
                  <a:cubicBezTo>
                    <a:pt x="282" y="595"/>
                    <a:pt x="293" y="594"/>
                    <a:pt x="307" y="594"/>
                  </a:cubicBezTo>
                  <a:cubicBezTo>
                    <a:pt x="319" y="593"/>
                    <a:pt x="331" y="592"/>
                    <a:pt x="343" y="592"/>
                  </a:cubicBezTo>
                  <a:cubicBezTo>
                    <a:pt x="372" y="592"/>
                    <a:pt x="400" y="595"/>
                    <a:pt x="427" y="597"/>
                  </a:cubicBezTo>
                  <a:lnTo>
                    <a:pt x="367" y="597"/>
                  </a:lnTo>
                  <a:cubicBezTo>
                    <a:pt x="307" y="597"/>
                    <a:pt x="307" y="606"/>
                    <a:pt x="304" y="619"/>
                  </a:cubicBezTo>
                  <a:cubicBezTo>
                    <a:pt x="304" y="634"/>
                    <a:pt x="301" y="641"/>
                    <a:pt x="242" y="644"/>
                  </a:cubicBezTo>
                  <a:lnTo>
                    <a:pt x="301" y="647"/>
                  </a:lnTo>
                  <a:cubicBezTo>
                    <a:pt x="361" y="650"/>
                    <a:pt x="361" y="656"/>
                    <a:pt x="301" y="656"/>
                  </a:cubicBezTo>
                  <a:cubicBezTo>
                    <a:pt x="242" y="659"/>
                    <a:pt x="239" y="672"/>
                    <a:pt x="298" y="678"/>
                  </a:cubicBezTo>
                  <a:cubicBezTo>
                    <a:pt x="298" y="681"/>
                    <a:pt x="298" y="684"/>
                    <a:pt x="298" y="684"/>
                  </a:cubicBezTo>
                  <a:cubicBezTo>
                    <a:pt x="179" y="688"/>
                    <a:pt x="176" y="697"/>
                    <a:pt x="295" y="700"/>
                  </a:cubicBezTo>
                  <a:cubicBezTo>
                    <a:pt x="235" y="700"/>
                    <a:pt x="235" y="703"/>
                    <a:pt x="235" y="706"/>
                  </a:cubicBezTo>
                  <a:cubicBezTo>
                    <a:pt x="292" y="713"/>
                    <a:pt x="292" y="725"/>
                    <a:pt x="232" y="725"/>
                  </a:cubicBezTo>
                  <a:lnTo>
                    <a:pt x="232" y="728"/>
                  </a:lnTo>
                  <a:cubicBezTo>
                    <a:pt x="289" y="731"/>
                    <a:pt x="289" y="735"/>
                    <a:pt x="289" y="738"/>
                  </a:cubicBezTo>
                  <a:cubicBezTo>
                    <a:pt x="289" y="744"/>
                    <a:pt x="289" y="747"/>
                    <a:pt x="348" y="750"/>
                  </a:cubicBezTo>
                  <a:cubicBezTo>
                    <a:pt x="405" y="753"/>
                    <a:pt x="405" y="757"/>
                    <a:pt x="405" y="757"/>
                  </a:cubicBezTo>
                  <a:cubicBezTo>
                    <a:pt x="367" y="757"/>
                    <a:pt x="326" y="757"/>
                    <a:pt x="289" y="753"/>
                  </a:cubicBezTo>
                  <a:cubicBezTo>
                    <a:pt x="275" y="752"/>
                    <a:pt x="265" y="751"/>
                    <a:pt x="258" y="751"/>
                  </a:cubicBezTo>
                  <a:cubicBezTo>
                    <a:pt x="235" y="751"/>
                    <a:pt x="255" y="759"/>
                    <a:pt x="345" y="766"/>
                  </a:cubicBezTo>
                  <a:cubicBezTo>
                    <a:pt x="409" y="771"/>
                    <a:pt x="438" y="773"/>
                    <a:pt x="431" y="773"/>
                  </a:cubicBezTo>
                  <a:cubicBezTo>
                    <a:pt x="426" y="773"/>
                    <a:pt x="397" y="772"/>
                    <a:pt x="345" y="769"/>
                  </a:cubicBezTo>
                  <a:cubicBezTo>
                    <a:pt x="311" y="767"/>
                    <a:pt x="276" y="765"/>
                    <a:pt x="265" y="765"/>
                  </a:cubicBezTo>
                  <a:cubicBezTo>
                    <a:pt x="256" y="765"/>
                    <a:pt x="260" y="766"/>
                    <a:pt x="286" y="769"/>
                  </a:cubicBezTo>
                  <a:cubicBezTo>
                    <a:pt x="286" y="769"/>
                    <a:pt x="286" y="775"/>
                    <a:pt x="345" y="775"/>
                  </a:cubicBezTo>
                  <a:cubicBezTo>
                    <a:pt x="342" y="778"/>
                    <a:pt x="342" y="782"/>
                    <a:pt x="342" y="785"/>
                  </a:cubicBezTo>
                  <a:cubicBezTo>
                    <a:pt x="282" y="791"/>
                    <a:pt x="282" y="794"/>
                    <a:pt x="282" y="797"/>
                  </a:cubicBezTo>
                  <a:cubicBezTo>
                    <a:pt x="339" y="800"/>
                    <a:pt x="339" y="800"/>
                    <a:pt x="279" y="804"/>
                  </a:cubicBezTo>
                  <a:cubicBezTo>
                    <a:pt x="223" y="804"/>
                    <a:pt x="220" y="807"/>
                    <a:pt x="339" y="807"/>
                  </a:cubicBezTo>
                  <a:cubicBezTo>
                    <a:pt x="398" y="810"/>
                    <a:pt x="398" y="813"/>
                    <a:pt x="339" y="816"/>
                  </a:cubicBezTo>
                  <a:cubicBezTo>
                    <a:pt x="220" y="816"/>
                    <a:pt x="220" y="819"/>
                    <a:pt x="279" y="819"/>
                  </a:cubicBezTo>
                  <a:cubicBezTo>
                    <a:pt x="336" y="822"/>
                    <a:pt x="336" y="829"/>
                    <a:pt x="336" y="829"/>
                  </a:cubicBezTo>
                  <a:cubicBezTo>
                    <a:pt x="276" y="829"/>
                    <a:pt x="273" y="857"/>
                    <a:pt x="270" y="885"/>
                  </a:cubicBezTo>
                  <a:cubicBezTo>
                    <a:pt x="297" y="890"/>
                    <a:pt x="327" y="893"/>
                    <a:pt x="355" y="893"/>
                  </a:cubicBezTo>
                  <a:cubicBezTo>
                    <a:pt x="365" y="893"/>
                    <a:pt x="376" y="892"/>
                    <a:pt x="386" y="891"/>
                  </a:cubicBezTo>
                  <a:cubicBezTo>
                    <a:pt x="505" y="891"/>
                    <a:pt x="445" y="891"/>
                    <a:pt x="386" y="894"/>
                  </a:cubicBezTo>
                  <a:cubicBezTo>
                    <a:pt x="241" y="897"/>
                    <a:pt x="214" y="902"/>
                    <a:pt x="303" y="902"/>
                  </a:cubicBezTo>
                  <a:cubicBezTo>
                    <a:pt x="324" y="902"/>
                    <a:pt x="352" y="901"/>
                    <a:pt x="386" y="901"/>
                  </a:cubicBezTo>
                  <a:cubicBezTo>
                    <a:pt x="435" y="899"/>
                    <a:pt x="464" y="899"/>
                    <a:pt x="472" y="899"/>
                  </a:cubicBezTo>
                  <a:cubicBezTo>
                    <a:pt x="484" y="899"/>
                    <a:pt x="456" y="900"/>
                    <a:pt x="386" y="904"/>
                  </a:cubicBezTo>
                  <a:cubicBezTo>
                    <a:pt x="326" y="907"/>
                    <a:pt x="326" y="907"/>
                    <a:pt x="383" y="910"/>
                  </a:cubicBezTo>
                  <a:cubicBezTo>
                    <a:pt x="442" y="910"/>
                    <a:pt x="442" y="916"/>
                    <a:pt x="383" y="916"/>
                  </a:cubicBezTo>
                  <a:cubicBezTo>
                    <a:pt x="323" y="920"/>
                    <a:pt x="264" y="923"/>
                    <a:pt x="323" y="923"/>
                  </a:cubicBezTo>
                  <a:cubicBezTo>
                    <a:pt x="323" y="923"/>
                    <a:pt x="323" y="926"/>
                    <a:pt x="264" y="929"/>
                  </a:cubicBezTo>
                  <a:cubicBezTo>
                    <a:pt x="204" y="932"/>
                    <a:pt x="264" y="935"/>
                    <a:pt x="323" y="938"/>
                  </a:cubicBezTo>
                  <a:cubicBezTo>
                    <a:pt x="410" y="945"/>
                    <a:pt x="432" y="949"/>
                    <a:pt x="387" y="949"/>
                  </a:cubicBezTo>
                  <a:cubicBezTo>
                    <a:pt x="372" y="949"/>
                    <a:pt x="350" y="948"/>
                    <a:pt x="320" y="948"/>
                  </a:cubicBezTo>
                  <a:cubicBezTo>
                    <a:pt x="310" y="947"/>
                    <a:pt x="300" y="947"/>
                    <a:pt x="293" y="947"/>
                  </a:cubicBezTo>
                  <a:cubicBezTo>
                    <a:pt x="215" y="947"/>
                    <a:pt x="271" y="961"/>
                    <a:pt x="376" y="963"/>
                  </a:cubicBezTo>
                  <a:cubicBezTo>
                    <a:pt x="495" y="967"/>
                    <a:pt x="495" y="967"/>
                    <a:pt x="436" y="967"/>
                  </a:cubicBezTo>
                  <a:cubicBezTo>
                    <a:pt x="376" y="967"/>
                    <a:pt x="376" y="970"/>
                    <a:pt x="376" y="970"/>
                  </a:cubicBezTo>
                  <a:cubicBezTo>
                    <a:pt x="376" y="973"/>
                    <a:pt x="376" y="976"/>
                    <a:pt x="317" y="976"/>
                  </a:cubicBezTo>
                  <a:cubicBezTo>
                    <a:pt x="317" y="976"/>
                    <a:pt x="317" y="979"/>
                    <a:pt x="373" y="985"/>
                  </a:cubicBezTo>
                  <a:cubicBezTo>
                    <a:pt x="492" y="992"/>
                    <a:pt x="430" y="1004"/>
                    <a:pt x="314" y="1007"/>
                  </a:cubicBezTo>
                  <a:lnTo>
                    <a:pt x="370" y="1014"/>
                  </a:lnTo>
                  <a:cubicBezTo>
                    <a:pt x="489" y="1017"/>
                    <a:pt x="546" y="1020"/>
                    <a:pt x="430" y="1020"/>
                  </a:cubicBezTo>
                  <a:lnTo>
                    <a:pt x="370" y="1020"/>
                  </a:lnTo>
                  <a:cubicBezTo>
                    <a:pt x="486" y="1023"/>
                    <a:pt x="427" y="1035"/>
                    <a:pt x="307" y="1035"/>
                  </a:cubicBezTo>
                  <a:cubicBezTo>
                    <a:pt x="248" y="1035"/>
                    <a:pt x="248" y="1035"/>
                    <a:pt x="248" y="1039"/>
                  </a:cubicBezTo>
                  <a:lnTo>
                    <a:pt x="307" y="1039"/>
                  </a:lnTo>
                  <a:cubicBezTo>
                    <a:pt x="319" y="1038"/>
                    <a:pt x="331" y="1037"/>
                    <a:pt x="343" y="1037"/>
                  </a:cubicBezTo>
                  <a:cubicBezTo>
                    <a:pt x="370" y="1037"/>
                    <a:pt x="398" y="1040"/>
                    <a:pt x="427" y="1042"/>
                  </a:cubicBezTo>
                  <a:cubicBezTo>
                    <a:pt x="427" y="1045"/>
                    <a:pt x="423" y="1048"/>
                    <a:pt x="367" y="1048"/>
                  </a:cubicBezTo>
                  <a:cubicBezTo>
                    <a:pt x="307" y="1051"/>
                    <a:pt x="248" y="1054"/>
                    <a:pt x="304" y="1054"/>
                  </a:cubicBezTo>
                  <a:cubicBezTo>
                    <a:pt x="304" y="1054"/>
                    <a:pt x="304" y="1057"/>
                    <a:pt x="245" y="1061"/>
                  </a:cubicBezTo>
                  <a:lnTo>
                    <a:pt x="245" y="1073"/>
                  </a:lnTo>
                  <a:cubicBezTo>
                    <a:pt x="304" y="1076"/>
                    <a:pt x="301" y="1082"/>
                    <a:pt x="242" y="1082"/>
                  </a:cubicBezTo>
                  <a:cubicBezTo>
                    <a:pt x="242" y="1082"/>
                    <a:pt x="242" y="1092"/>
                    <a:pt x="301" y="1095"/>
                  </a:cubicBezTo>
                  <a:cubicBezTo>
                    <a:pt x="301" y="1101"/>
                    <a:pt x="298" y="1104"/>
                    <a:pt x="242" y="1104"/>
                  </a:cubicBezTo>
                  <a:cubicBezTo>
                    <a:pt x="182" y="1104"/>
                    <a:pt x="182" y="1104"/>
                    <a:pt x="239" y="1108"/>
                  </a:cubicBezTo>
                  <a:cubicBezTo>
                    <a:pt x="298" y="1108"/>
                    <a:pt x="298" y="1111"/>
                    <a:pt x="298" y="1114"/>
                  </a:cubicBezTo>
                  <a:cubicBezTo>
                    <a:pt x="298" y="1117"/>
                    <a:pt x="298" y="1120"/>
                    <a:pt x="298" y="1120"/>
                  </a:cubicBezTo>
                  <a:cubicBezTo>
                    <a:pt x="358" y="1120"/>
                    <a:pt x="358" y="1120"/>
                    <a:pt x="354" y="1123"/>
                  </a:cubicBezTo>
                  <a:cubicBezTo>
                    <a:pt x="354" y="1126"/>
                    <a:pt x="295" y="1136"/>
                    <a:pt x="295" y="1139"/>
                  </a:cubicBezTo>
                  <a:cubicBezTo>
                    <a:pt x="293" y="1145"/>
                    <a:pt x="292" y="1147"/>
                    <a:pt x="307" y="1147"/>
                  </a:cubicBezTo>
                  <a:cubicBezTo>
                    <a:pt x="316" y="1147"/>
                    <a:pt x="330" y="1146"/>
                    <a:pt x="351" y="1145"/>
                  </a:cubicBezTo>
                  <a:cubicBezTo>
                    <a:pt x="353" y="1144"/>
                    <a:pt x="363" y="1143"/>
                    <a:pt x="371" y="1143"/>
                  </a:cubicBezTo>
                  <a:cubicBezTo>
                    <a:pt x="381" y="1143"/>
                    <a:pt x="386" y="1145"/>
                    <a:pt x="351" y="1148"/>
                  </a:cubicBezTo>
                  <a:cubicBezTo>
                    <a:pt x="351" y="1151"/>
                    <a:pt x="292" y="1161"/>
                    <a:pt x="289" y="1170"/>
                  </a:cubicBezTo>
                  <a:cubicBezTo>
                    <a:pt x="289" y="1186"/>
                    <a:pt x="289" y="1186"/>
                    <a:pt x="348" y="1186"/>
                  </a:cubicBezTo>
                  <a:cubicBezTo>
                    <a:pt x="383" y="1185"/>
                    <a:pt x="407" y="1185"/>
                    <a:pt x="422" y="1185"/>
                  </a:cubicBezTo>
                  <a:cubicBezTo>
                    <a:pt x="456" y="1185"/>
                    <a:pt x="430" y="1187"/>
                    <a:pt x="348" y="1189"/>
                  </a:cubicBezTo>
                  <a:cubicBezTo>
                    <a:pt x="229" y="1195"/>
                    <a:pt x="226" y="1198"/>
                    <a:pt x="286" y="1198"/>
                  </a:cubicBezTo>
                  <a:cubicBezTo>
                    <a:pt x="345" y="1202"/>
                    <a:pt x="345" y="1202"/>
                    <a:pt x="345" y="1205"/>
                  </a:cubicBezTo>
                  <a:cubicBezTo>
                    <a:pt x="286" y="1205"/>
                    <a:pt x="286" y="1208"/>
                    <a:pt x="342" y="1214"/>
                  </a:cubicBezTo>
                  <a:cubicBezTo>
                    <a:pt x="342" y="1217"/>
                    <a:pt x="342" y="1217"/>
                    <a:pt x="282" y="1217"/>
                  </a:cubicBezTo>
                  <a:lnTo>
                    <a:pt x="282" y="1223"/>
                  </a:lnTo>
                  <a:cubicBezTo>
                    <a:pt x="401" y="1230"/>
                    <a:pt x="339" y="1249"/>
                    <a:pt x="279" y="1252"/>
                  </a:cubicBezTo>
                  <a:cubicBezTo>
                    <a:pt x="279" y="1252"/>
                    <a:pt x="279" y="1255"/>
                    <a:pt x="339" y="1258"/>
                  </a:cubicBezTo>
                  <a:cubicBezTo>
                    <a:pt x="455" y="1264"/>
                    <a:pt x="455" y="1267"/>
                    <a:pt x="336" y="1267"/>
                  </a:cubicBezTo>
                  <a:cubicBezTo>
                    <a:pt x="220" y="1267"/>
                    <a:pt x="220" y="1267"/>
                    <a:pt x="336" y="1270"/>
                  </a:cubicBezTo>
                  <a:cubicBezTo>
                    <a:pt x="390" y="1273"/>
                    <a:pt x="392" y="1287"/>
                    <a:pt x="305" y="1287"/>
                  </a:cubicBezTo>
                  <a:cubicBezTo>
                    <a:pt x="296" y="1287"/>
                    <a:pt x="287" y="1286"/>
                    <a:pt x="276" y="1286"/>
                  </a:cubicBezTo>
                  <a:lnTo>
                    <a:pt x="157" y="1286"/>
                  </a:lnTo>
                  <a:cubicBezTo>
                    <a:pt x="217" y="1289"/>
                    <a:pt x="213" y="1292"/>
                    <a:pt x="213" y="1292"/>
                  </a:cubicBezTo>
                  <a:cubicBezTo>
                    <a:pt x="273" y="1292"/>
                    <a:pt x="273" y="1296"/>
                    <a:pt x="273" y="1305"/>
                  </a:cubicBezTo>
                  <a:cubicBezTo>
                    <a:pt x="270" y="1311"/>
                    <a:pt x="329" y="1324"/>
                    <a:pt x="326" y="1330"/>
                  </a:cubicBezTo>
                  <a:cubicBezTo>
                    <a:pt x="326" y="1336"/>
                    <a:pt x="326" y="1346"/>
                    <a:pt x="267" y="1352"/>
                  </a:cubicBezTo>
                  <a:cubicBezTo>
                    <a:pt x="267" y="1355"/>
                    <a:pt x="264" y="1358"/>
                    <a:pt x="323" y="1365"/>
                  </a:cubicBezTo>
                  <a:cubicBezTo>
                    <a:pt x="383" y="1368"/>
                    <a:pt x="380" y="1374"/>
                    <a:pt x="323" y="1374"/>
                  </a:cubicBezTo>
                  <a:lnTo>
                    <a:pt x="320" y="1377"/>
                  </a:lnTo>
                  <a:cubicBezTo>
                    <a:pt x="380" y="1383"/>
                    <a:pt x="380" y="1386"/>
                    <a:pt x="380" y="1386"/>
                  </a:cubicBezTo>
                  <a:cubicBezTo>
                    <a:pt x="320" y="1386"/>
                    <a:pt x="260" y="1390"/>
                    <a:pt x="320" y="1393"/>
                  </a:cubicBezTo>
                  <a:cubicBezTo>
                    <a:pt x="380" y="1393"/>
                    <a:pt x="376" y="1396"/>
                    <a:pt x="376" y="1402"/>
                  </a:cubicBezTo>
                  <a:cubicBezTo>
                    <a:pt x="317" y="1408"/>
                    <a:pt x="301" y="1515"/>
                    <a:pt x="361" y="1515"/>
                  </a:cubicBezTo>
                  <a:cubicBezTo>
                    <a:pt x="361" y="1515"/>
                    <a:pt x="361" y="1518"/>
                    <a:pt x="361" y="1524"/>
                  </a:cubicBezTo>
                  <a:cubicBezTo>
                    <a:pt x="361" y="1531"/>
                    <a:pt x="358" y="1537"/>
                    <a:pt x="358" y="1537"/>
                  </a:cubicBezTo>
                  <a:cubicBezTo>
                    <a:pt x="242" y="1537"/>
                    <a:pt x="298" y="1553"/>
                    <a:pt x="354" y="1562"/>
                  </a:cubicBezTo>
                  <a:cubicBezTo>
                    <a:pt x="414" y="1565"/>
                    <a:pt x="414" y="1568"/>
                    <a:pt x="414" y="1571"/>
                  </a:cubicBezTo>
                  <a:cubicBezTo>
                    <a:pt x="295" y="1571"/>
                    <a:pt x="295" y="1581"/>
                    <a:pt x="351" y="1587"/>
                  </a:cubicBezTo>
                  <a:cubicBezTo>
                    <a:pt x="470" y="1590"/>
                    <a:pt x="470" y="1593"/>
                    <a:pt x="351" y="1593"/>
                  </a:cubicBezTo>
                  <a:cubicBezTo>
                    <a:pt x="232" y="1593"/>
                    <a:pt x="232" y="1600"/>
                    <a:pt x="408" y="1606"/>
                  </a:cubicBezTo>
                  <a:cubicBezTo>
                    <a:pt x="467" y="1609"/>
                    <a:pt x="467" y="1609"/>
                    <a:pt x="408" y="1615"/>
                  </a:cubicBezTo>
                  <a:cubicBezTo>
                    <a:pt x="289" y="1618"/>
                    <a:pt x="289" y="1621"/>
                    <a:pt x="348" y="1621"/>
                  </a:cubicBezTo>
                  <a:cubicBezTo>
                    <a:pt x="464" y="1625"/>
                    <a:pt x="464" y="1628"/>
                    <a:pt x="345" y="1631"/>
                  </a:cubicBezTo>
                  <a:cubicBezTo>
                    <a:pt x="226" y="1637"/>
                    <a:pt x="226" y="1637"/>
                    <a:pt x="345" y="1640"/>
                  </a:cubicBezTo>
                  <a:cubicBezTo>
                    <a:pt x="461" y="1643"/>
                    <a:pt x="461" y="1656"/>
                    <a:pt x="342" y="1659"/>
                  </a:cubicBezTo>
                  <a:cubicBezTo>
                    <a:pt x="342" y="1662"/>
                    <a:pt x="282" y="1665"/>
                    <a:pt x="342" y="1665"/>
                  </a:cubicBezTo>
                  <a:lnTo>
                    <a:pt x="282" y="1668"/>
                  </a:lnTo>
                  <a:lnTo>
                    <a:pt x="282" y="1675"/>
                  </a:lnTo>
                  <a:lnTo>
                    <a:pt x="339" y="1675"/>
                  </a:lnTo>
                  <a:cubicBezTo>
                    <a:pt x="339" y="1678"/>
                    <a:pt x="279" y="1697"/>
                    <a:pt x="276" y="1722"/>
                  </a:cubicBezTo>
                  <a:cubicBezTo>
                    <a:pt x="271" y="1751"/>
                    <a:pt x="270" y="1760"/>
                    <a:pt x="307" y="1760"/>
                  </a:cubicBezTo>
                  <a:cubicBezTo>
                    <a:pt x="313" y="1760"/>
                    <a:pt x="321" y="1760"/>
                    <a:pt x="329" y="1759"/>
                  </a:cubicBezTo>
                  <a:cubicBezTo>
                    <a:pt x="352" y="1759"/>
                    <a:pt x="370" y="1759"/>
                    <a:pt x="384" y="1759"/>
                  </a:cubicBezTo>
                  <a:cubicBezTo>
                    <a:pt x="443" y="1759"/>
                    <a:pt x="423" y="1763"/>
                    <a:pt x="326" y="1766"/>
                  </a:cubicBezTo>
                  <a:cubicBezTo>
                    <a:pt x="326" y="1769"/>
                    <a:pt x="267" y="1775"/>
                    <a:pt x="267" y="1781"/>
                  </a:cubicBezTo>
                  <a:cubicBezTo>
                    <a:pt x="267" y="1791"/>
                    <a:pt x="264" y="1797"/>
                    <a:pt x="204" y="1797"/>
                  </a:cubicBezTo>
                  <a:lnTo>
                    <a:pt x="204" y="1800"/>
                  </a:lnTo>
                  <a:cubicBezTo>
                    <a:pt x="323" y="1806"/>
                    <a:pt x="320" y="1825"/>
                    <a:pt x="260" y="1835"/>
                  </a:cubicBezTo>
                  <a:cubicBezTo>
                    <a:pt x="257" y="1841"/>
                    <a:pt x="257" y="1844"/>
                    <a:pt x="317" y="1850"/>
                  </a:cubicBezTo>
                  <a:cubicBezTo>
                    <a:pt x="373" y="1857"/>
                    <a:pt x="373" y="1857"/>
                    <a:pt x="314" y="1860"/>
                  </a:cubicBezTo>
                  <a:cubicBezTo>
                    <a:pt x="254" y="1860"/>
                    <a:pt x="195" y="1882"/>
                    <a:pt x="311" y="1882"/>
                  </a:cubicBezTo>
                  <a:lnTo>
                    <a:pt x="251" y="1885"/>
                  </a:lnTo>
                  <a:cubicBezTo>
                    <a:pt x="191" y="1888"/>
                    <a:pt x="251" y="1891"/>
                    <a:pt x="311" y="1891"/>
                  </a:cubicBezTo>
                  <a:cubicBezTo>
                    <a:pt x="430" y="1891"/>
                    <a:pt x="430" y="1894"/>
                    <a:pt x="251" y="1897"/>
                  </a:cubicBezTo>
                  <a:cubicBezTo>
                    <a:pt x="132" y="1897"/>
                    <a:pt x="132" y="1900"/>
                    <a:pt x="191" y="1900"/>
                  </a:cubicBezTo>
                  <a:cubicBezTo>
                    <a:pt x="251" y="1904"/>
                    <a:pt x="307" y="1907"/>
                    <a:pt x="248" y="1910"/>
                  </a:cubicBezTo>
                  <a:cubicBezTo>
                    <a:pt x="248" y="1913"/>
                    <a:pt x="248" y="1916"/>
                    <a:pt x="367" y="1916"/>
                  </a:cubicBezTo>
                  <a:cubicBezTo>
                    <a:pt x="427" y="1916"/>
                    <a:pt x="427" y="1919"/>
                    <a:pt x="423" y="1922"/>
                  </a:cubicBezTo>
                  <a:cubicBezTo>
                    <a:pt x="367" y="1922"/>
                    <a:pt x="367" y="1922"/>
                    <a:pt x="307" y="1919"/>
                  </a:cubicBezTo>
                  <a:lnTo>
                    <a:pt x="307" y="1925"/>
                  </a:lnTo>
                  <a:cubicBezTo>
                    <a:pt x="277" y="1933"/>
                    <a:pt x="246" y="1936"/>
                    <a:pt x="216" y="1936"/>
                  </a:cubicBezTo>
                  <a:cubicBezTo>
                    <a:pt x="206" y="1936"/>
                    <a:pt x="195" y="1936"/>
                    <a:pt x="185" y="1935"/>
                  </a:cubicBezTo>
                  <a:cubicBezTo>
                    <a:pt x="143" y="1937"/>
                    <a:pt x="131" y="1939"/>
                    <a:pt x="169" y="1939"/>
                  </a:cubicBezTo>
                  <a:cubicBezTo>
                    <a:pt x="185" y="1939"/>
                    <a:pt x="210" y="1939"/>
                    <a:pt x="245" y="1938"/>
                  </a:cubicBezTo>
                  <a:cubicBezTo>
                    <a:pt x="364" y="1938"/>
                    <a:pt x="364" y="1938"/>
                    <a:pt x="364" y="1944"/>
                  </a:cubicBezTo>
                  <a:cubicBezTo>
                    <a:pt x="361" y="1947"/>
                    <a:pt x="361" y="1951"/>
                    <a:pt x="301" y="1951"/>
                  </a:cubicBezTo>
                  <a:cubicBezTo>
                    <a:pt x="245" y="1951"/>
                    <a:pt x="245" y="1951"/>
                    <a:pt x="242" y="1957"/>
                  </a:cubicBezTo>
                  <a:cubicBezTo>
                    <a:pt x="242" y="1969"/>
                    <a:pt x="417" y="1979"/>
                    <a:pt x="536" y="1982"/>
                  </a:cubicBezTo>
                  <a:cubicBezTo>
                    <a:pt x="652" y="1982"/>
                    <a:pt x="652" y="1982"/>
                    <a:pt x="533" y="1985"/>
                  </a:cubicBezTo>
                  <a:cubicBezTo>
                    <a:pt x="477" y="1985"/>
                    <a:pt x="474" y="1988"/>
                    <a:pt x="474" y="1991"/>
                  </a:cubicBezTo>
                  <a:cubicBezTo>
                    <a:pt x="513" y="1991"/>
                    <a:pt x="500" y="1993"/>
                    <a:pt x="487" y="1993"/>
                  </a:cubicBezTo>
                  <a:cubicBezTo>
                    <a:pt x="480" y="1993"/>
                    <a:pt x="474" y="1992"/>
                    <a:pt x="474" y="1991"/>
                  </a:cubicBezTo>
                  <a:cubicBezTo>
                    <a:pt x="414" y="1991"/>
                    <a:pt x="417" y="1988"/>
                    <a:pt x="417" y="1985"/>
                  </a:cubicBezTo>
                  <a:lnTo>
                    <a:pt x="358" y="1985"/>
                  </a:lnTo>
                  <a:cubicBezTo>
                    <a:pt x="239" y="1988"/>
                    <a:pt x="239" y="1991"/>
                    <a:pt x="354" y="1994"/>
                  </a:cubicBezTo>
                  <a:cubicBezTo>
                    <a:pt x="414" y="1998"/>
                    <a:pt x="414" y="1998"/>
                    <a:pt x="354" y="2001"/>
                  </a:cubicBezTo>
                  <a:cubicBezTo>
                    <a:pt x="295" y="2004"/>
                    <a:pt x="235" y="2007"/>
                    <a:pt x="295" y="2007"/>
                  </a:cubicBezTo>
                  <a:cubicBezTo>
                    <a:pt x="295" y="2007"/>
                    <a:pt x="295" y="2013"/>
                    <a:pt x="235" y="2016"/>
                  </a:cubicBezTo>
                  <a:cubicBezTo>
                    <a:pt x="232" y="2023"/>
                    <a:pt x="232" y="2026"/>
                    <a:pt x="292" y="2026"/>
                  </a:cubicBezTo>
                  <a:cubicBezTo>
                    <a:pt x="351" y="2026"/>
                    <a:pt x="351" y="2029"/>
                    <a:pt x="351" y="2032"/>
                  </a:cubicBezTo>
                  <a:cubicBezTo>
                    <a:pt x="351" y="2035"/>
                    <a:pt x="348" y="2038"/>
                    <a:pt x="408" y="2038"/>
                  </a:cubicBezTo>
                  <a:cubicBezTo>
                    <a:pt x="417" y="2038"/>
                    <a:pt x="427" y="2037"/>
                    <a:pt x="436" y="2037"/>
                  </a:cubicBezTo>
                  <a:cubicBezTo>
                    <a:pt x="466" y="2037"/>
                    <a:pt x="496" y="2041"/>
                    <a:pt x="527" y="2051"/>
                  </a:cubicBezTo>
                  <a:cubicBezTo>
                    <a:pt x="583" y="2057"/>
                    <a:pt x="583" y="2057"/>
                    <a:pt x="464" y="2060"/>
                  </a:cubicBezTo>
                  <a:cubicBezTo>
                    <a:pt x="405" y="2060"/>
                    <a:pt x="405" y="2063"/>
                    <a:pt x="405" y="2066"/>
                  </a:cubicBezTo>
                  <a:cubicBezTo>
                    <a:pt x="405" y="2066"/>
                    <a:pt x="405" y="2070"/>
                    <a:pt x="345" y="2073"/>
                  </a:cubicBezTo>
                  <a:cubicBezTo>
                    <a:pt x="286" y="2076"/>
                    <a:pt x="345" y="2076"/>
                    <a:pt x="405" y="2076"/>
                  </a:cubicBezTo>
                  <a:lnTo>
                    <a:pt x="524" y="2076"/>
                  </a:lnTo>
                  <a:cubicBezTo>
                    <a:pt x="521" y="2079"/>
                    <a:pt x="405" y="2082"/>
                    <a:pt x="345" y="2082"/>
                  </a:cubicBezTo>
                  <a:cubicBezTo>
                    <a:pt x="226" y="2085"/>
                    <a:pt x="226" y="2085"/>
                    <a:pt x="345" y="2085"/>
                  </a:cubicBezTo>
                  <a:cubicBezTo>
                    <a:pt x="401" y="2085"/>
                    <a:pt x="461" y="2088"/>
                    <a:pt x="401" y="2095"/>
                  </a:cubicBezTo>
                  <a:cubicBezTo>
                    <a:pt x="401" y="2101"/>
                    <a:pt x="398" y="2107"/>
                    <a:pt x="342" y="2107"/>
                  </a:cubicBezTo>
                  <a:cubicBezTo>
                    <a:pt x="282" y="2110"/>
                    <a:pt x="339" y="2113"/>
                    <a:pt x="339" y="2113"/>
                  </a:cubicBezTo>
                  <a:cubicBezTo>
                    <a:pt x="398" y="2117"/>
                    <a:pt x="398" y="2120"/>
                    <a:pt x="339" y="2129"/>
                  </a:cubicBezTo>
                  <a:cubicBezTo>
                    <a:pt x="217" y="2148"/>
                    <a:pt x="217" y="2148"/>
                    <a:pt x="336" y="2148"/>
                  </a:cubicBezTo>
                  <a:cubicBezTo>
                    <a:pt x="395" y="2148"/>
                    <a:pt x="455" y="2148"/>
                    <a:pt x="336" y="2151"/>
                  </a:cubicBezTo>
                  <a:cubicBezTo>
                    <a:pt x="276" y="2154"/>
                    <a:pt x="333" y="2157"/>
                    <a:pt x="392" y="2164"/>
                  </a:cubicBezTo>
                  <a:cubicBezTo>
                    <a:pt x="452" y="2167"/>
                    <a:pt x="568" y="2167"/>
                    <a:pt x="627" y="2167"/>
                  </a:cubicBezTo>
                  <a:cubicBezTo>
                    <a:pt x="746" y="2167"/>
                    <a:pt x="746" y="2167"/>
                    <a:pt x="687" y="2173"/>
                  </a:cubicBezTo>
                  <a:cubicBezTo>
                    <a:pt x="657" y="2178"/>
                    <a:pt x="629" y="2181"/>
                    <a:pt x="600" y="2181"/>
                  </a:cubicBezTo>
                  <a:cubicBezTo>
                    <a:pt x="589" y="2181"/>
                    <a:pt x="578" y="2180"/>
                    <a:pt x="568" y="2179"/>
                  </a:cubicBezTo>
                  <a:cubicBezTo>
                    <a:pt x="508" y="2179"/>
                    <a:pt x="508" y="2176"/>
                    <a:pt x="508" y="2176"/>
                  </a:cubicBezTo>
                  <a:lnTo>
                    <a:pt x="508" y="2173"/>
                  </a:lnTo>
                  <a:cubicBezTo>
                    <a:pt x="498" y="2172"/>
                    <a:pt x="488" y="2172"/>
                    <a:pt x="477" y="2172"/>
                  </a:cubicBezTo>
                  <a:cubicBezTo>
                    <a:pt x="449" y="2172"/>
                    <a:pt x="419" y="2175"/>
                    <a:pt x="389" y="2179"/>
                  </a:cubicBezTo>
                  <a:cubicBezTo>
                    <a:pt x="329" y="2182"/>
                    <a:pt x="329" y="2186"/>
                    <a:pt x="389" y="2186"/>
                  </a:cubicBezTo>
                  <a:cubicBezTo>
                    <a:pt x="329" y="2189"/>
                    <a:pt x="329" y="2195"/>
                    <a:pt x="326" y="2201"/>
                  </a:cubicBezTo>
                  <a:cubicBezTo>
                    <a:pt x="326" y="2208"/>
                    <a:pt x="326" y="2217"/>
                    <a:pt x="267" y="2223"/>
                  </a:cubicBezTo>
                  <a:cubicBezTo>
                    <a:pt x="264" y="2229"/>
                    <a:pt x="264" y="2233"/>
                    <a:pt x="323" y="2233"/>
                  </a:cubicBezTo>
                  <a:cubicBezTo>
                    <a:pt x="442" y="2233"/>
                    <a:pt x="442" y="2236"/>
                    <a:pt x="383" y="2236"/>
                  </a:cubicBezTo>
                  <a:cubicBezTo>
                    <a:pt x="264" y="2239"/>
                    <a:pt x="198" y="2280"/>
                    <a:pt x="317" y="2283"/>
                  </a:cubicBezTo>
                  <a:cubicBezTo>
                    <a:pt x="317" y="2283"/>
                    <a:pt x="317" y="2286"/>
                    <a:pt x="317" y="2289"/>
                  </a:cubicBezTo>
                  <a:cubicBezTo>
                    <a:pt x="257" y="2295"/>
                    <a:pt x="254" y="2317"/>
                    <a:pt x="311" y="2320"/>
                  </a:cubicBezTo>
                  <a:cubicBezTo>
                    <a:pt x="311" y="2320"/>
                    <a:pt x="311" y="2323"/>
                    <a:pt x="311" y="2330"/>
                  </a:cubicBezTo>
                  <a:cubicBezTo>
                    <a:pt x="251" y="2336"/>
                    <a:pt x="251" y="2339"/>
                    <a:pt x="307" y="2342"/>
                  </a:cubicBezTo>
                  <a:cubicBezTo>
                    <a:pt x="367" y="2345"/>
                    <a:pt x="427" y="2345"/>
                    <a:pt x="367" y="2345"/>
                  </a:cubicBezTo>
                  <a:cubicBezTo>
                    <a:pt x="307" y="2345"/>
                    <a:pt x="307" y="2352"/>
                    <a:pt x="304" y="2364"/>
                  </a:cubicBezTo>
                  <a:cubicBezTo>
                    <a:pt x="304" y="2373"/>
                    <a:pt x="304" y="2375"/>
                    <a:pt x="322" y="2375"/>
                  </a:cubicBezTo>
                  <a:cubicBezTo>
                    <a:pt x="331" y="2375"/>
                    <a:pt x="344" y="2375"/>
                    <a:pt x="364" y="2374"/>
                  </a:cubicBezTo>
                  <a:lnTo>
                    <a:pt x="364" y="2374"/>
                  </a:lnTo>
                  <a:cubicBezTo>
                    <a:pt x="420" y="2386"/>
                    <a:pt x="361" y="2386"/>
                    <a:pt x="304" y="2386"/>
                  </a:cubicBezTo>
                  <a:cubicBezTo>
                    <a:pt x="282" y="2386"/>
                    <a:pt x="265" y="2385"/>
                    <a:pt x="251" y="2385"/>
                  </a:cubicBezTo>
                  <a:cubicBezTo>
                    <a:pt x="191" y="2385"/>
                    <a:pt x="217" y="2390"/>
                    <a:pt x="361" y="2396"/>
                  </a:cubicBezTo>
                  <a:cubicBezTo>
                    <a:pt x="480" y="2399"/>
                    <a:pt x="477" y="2405"/>
                    <a:pt x="420" y="2405"/>
                  </a:cubicBezTo>
                  <a:cubicBezTo>
                    <a:pt x="361" y="2405"/>
                    <a:pt x="361" y="2402"/>
                    <a:pt x="361" y="2399"/>
                  </a:cubicBezTo>
                  <a:lnTo>
                    <a:pt x="242" y="2399"/>
                  </a:lnTo>
                  <a:cubicBezTo>
                    <a:pt x="242" y="2402"/>
                    <a:pt x="242" y="2402"/>
                    <a:pt x="301" y="2405"/>
                  </a:cubicBezTo>
                  <a:cubicBezTo>
                    <a:pt x="301" y="2405"/>
                    <a:pt x="301" y="2408"/>
                    <a:pt x="358" y="2411"/>
                  </a:cubicBezTo>
                  <a:cubicBezTo>
                    <a:pt x="387" y="2413"/>
                    <a:pt x="417" y="2414"/>
                    <a:pt x="447" y="2414"/>
                  </a:cubicBezTo>
                  <a:cubicBezTo>
                    <a:pt x="477" y="2414"/>
                    <a:pt x="506" y="2413"/>
                    <a:pt x="536" y="2411"/>
                  </a:cubicBezTo>
                  <a:cubicBezTo>
                    <a:pt x="554" y="2410"/>
                    <a:pt x="566" y="2410"/>
                    <a:pt x="575" y="2410"/>
                  </a:cubicBezTo>
                  <a:cubicBezTo>
                    <a:pt x="596" y="2410"/>
                    <a:pt x="596" y="2412"/>
                    <a:pt x="596" y="2414"/>
                  </a:cubicBezTo>
                  <a:cubicBezTo>
                    <a:pt x="561" y="2418"/>
                    <a:pt x="526" y="2420"/>
                    <a:pt x="491" y="2420"/>
                  </a:cubicBezTo>
                  <a:cubicBezTo>
                    <a:pt x="466" y="2420"/>
                    <a:pt x="442" y="2419"/>
                    <a:pt x="417" y="2417"/>
                  </a:cubicBezTo>
                  <a:cubicBezTo>
                    <a:pt x="391" y="2415"/>
                    <a:pt x="362" y="2413"/>
                    <a:pt x="334" y="2413"/>
                  </a:cubicBezTo>
                  <a:cubicBezTo>
                    <a:pt x="322" y="2413"/>
                    <a:pt x="310" y="2413"/>
                    <a:pt x="298" y="2414"/>
                  </a:cubicBezTo>
                  <a:cubicBezTo>
                    <a:pt x="242" y="2414"/>
                    <a:pt x="358" y="2430"/>
                    <a:pt x="474" y="2433"/>
                  </a:cubicBezTo>
                  <a:lnTo>
                    <a:pt x="414" y="2433"/>
                  </a:lnTo>
                  <a:cubicBezTo>
                    <a:pt x="354" y="2433"/>
                    <a:pt x="354" y="2439"/>
                    <a:pt x="354" y="2446"/>
                  </a:cubicBezTo>
                  <a:cubicBezTo>
                    <a:pt x="354" y="2452"/>
                    <a:pt x="351" y="2455"/>
                    <a:pt x="411" y="2455"/>
                  </a:cubicBezTo>
                  <a:cubicBezTo>
                    <a:pt x="452" y="2455"/>
                    <a:pt x="489" y="2455"/>
                    <a:pt x="530" y="2458"/>
                  </a:cubicBezTo>
                  <a:cubicBezTo>
                    <a:pt x="568" y="2455"/>
                    <a:pt x="608" y="2455"/>
                    <a:pt x="649" y="2455"/>
                  </a:cubicBezTo>
                  <a:cubicBezTo>
                    <a:pt x="649" y="2455"/>
                    <a:pt x="589" y="2461"/>
                    <a:pt x="530" y="2464"/>
                  </a:cubicBezTo>
                  <a:cubicBezTo>
                    <a:pt x="411" y="2471"/>
                    <a:pt x="348" y="2480"/>
                    <a:pt x="348" y="2493"/>
                  </a:cubicBezTo>
                  <a:cubicBezTo>
                    <a:pt x="348" y="2499"/>
                    <a:pt x="345" y="2508"/>
                    <a:pt x="286" y="2511"/>
                  </a:cubicBezTo>
                  <a:cubicBezTo>
                    <a:pt x="286" y="2518"/>
                    <a:pt x="286" y="2521"/>
                    <a:pt x="345" y="2521"/>
                  </a:cubicBezTo>
                  <a:lnTo>
                    <a:pt x="342" y="2527"/>
                  </a:lnTo>
                  <a:cubicBezTo>
                    <a:pt x="282" y="2530"/>
                    <a:pt x="282" y="2537"/>
                    <a:pt x="342" y="2537"/>
                  </a:cubicBezTo>
                  <a:cubicBezTo>
                    <a:pt x="401" y="2540"/>
                    <a:pt x="342" y="2543"/>
                    <a:pt x="339" y="2546"/>
                  </a:cubicBezTo>
                  <a:cubicBezTo>
                    <a:pt x="271" y="2550"/>
                    <a:pt x="243" y="2551"/>
                    <a:pt x="266" y="2551"/>
                  </a:cubicBezTo>
                  <a:cubicBezTo>
                    <a:pt x="283" y="2551"/>
                    <a:pt x="326" y="2550"/>
                    <a:pt x="398" y="2549"/>
                  </a:cubicBezTo>
                  <a:cubicBezTo>
                    <a:pt x="407" y="2550"/>
                    <a:pt x="416" y="2550"/>
                    <a:pt x="425" y="2550"/>
                  </a:cubicBezTo>
                  <a:lnTo>
                    <a:pt x="425" y="2550"/>
                  </a:lnTo>
                  <a:cubicBezTo>
                    <a:pt x="329" y="2555"/>
                    <a:pt x="291" y="2565"/>
                    <a:pt x="398" y="2565"/>
                  </a:cubicBezTo>
                  <a:cubicBezTo>
                    <a:pt x="398" y="2568"/>
                    <a:pt x="398" y="2568"/>
                    <a:pt x="339" y="2571"/>
                  </a:cubicBezTo>
                  <a:cubicBezTo>
                    <a:pt x="279" y="2571"/>
                    <a:pt x="279" y="2574"/>
                    <a:pt x="395" y="2577"/>
                  </a:cubicBezTo>
                  <a:cubicBezTo>
                    <a:pt x="514" y="2580"/>
                    <a:pt x="514" y="2584"/>
                    <a:pt x="395" y="2587"/>
                  </a:cubicBezTo>
                  <a:cubicBezTo>
                    <a:pt x="276" y="2593"/>
                    <a:pt x="273" y="2605"/>
                    <a:pt x="333" y="2605"/>
                  </a:cubicBezTo>
                  <a:cubicBezTo>
                    <a:pt x="452" y="2605"/>
                    <a:pt x="448" y="2615"/>
                    <a:pt x="389" y="2618"/>
                  </a:cubicBezTo>
                  <a:cubicBezTo>
                    <a:pt x="329" y="2621"/>
                    <a:pt x="329" y="2624"/>
                    <a:pt x="389" y="2627"/>
                  </a:cubicBezTo>
                  <a:cubicBezTo>
                    <a:pt x="329" y="2627"/>
                    <a:pt x="270" y="2631"/>
                    <a:pt x="329" y="2634"/>
                  </a:cubicBezTo>
                  <a:cubicBezTo>
                    <a:pt x="329" y="2634"/>
                    <a:pt x="329" y="2635"/>
                    <a:pt x="347" y="2635"/>
                  </a:cubicBezTo>
                  <a:cubicBezTo>
                    <a:pt x="356" y="2635"/>
                    <a:pt x="369" y="2635"/>
                    <a:pt x="389" y="2634"/>
                  </a:cubicBezTo>
                  <a:lnTo>
                    <a:pt x="505" y="2640"/>
                  </a:lnTo>
                  <a:cubicBezTo>
                    <a:pt x="546" y="2637"/>
                    <a:pt x="583" y="2637"/>
                    <a:pt x="624" y="2637"/>
                  </a:cubicBezTo>
                  <a:cubicBezTo>
                    <a:pt x="684" y="2637"/>
                    <a:pt x="621" y="2653"/>
                    <a:pt x="442" y="2659"/>
                  </a:cubicBezTo>
                  <a:lnTo>
                    <a:pt x="323" y="2665"/>
                  </a:lnTo>
                  <a:lnTo>
                    <a:pt x="442" y="2665"/>
                  </a:lnTo>
                  <a:cubicBezTo>
                    <a:pt x="442" y="2668"/>
                    <a:pt x="442" y="2671"/>
                    <a:pt x="383" y="2671"/>
                  </a:cubicBezTo>
                  <a:cubicBezTo>
                    <a:pt x="323" y="2671"/>
                    <a:pt x="323" y="2671"/>
                    <a:pt x="323" y="2674"/>
                  </a:cubicBezTo>
                  <a:cubicBezTo>
                    <a:pt x="323" y="2674"/>
                    <a:pt x="323" y="2678"/>
                    <a:pt x="383" y="2678"/>
                  </a:cubicBezTo>
                  <a:cubicBezTo>
                    <a:pt x="502" y="2678"/>
                    <a:pt x="502" y="2678"/>
                    <a:pt x="442" y="2681"/>
                  </a:cubicBezTo>
                  <a:cubicBezTo>
                    <a:pt x="323" y="2684"/>
                    <a:pt x="323" y="2687"/>
                    <a:pt x="439" y="2690"/>
                  </a:cubicBezTo>
                  <a:cubicBezTo>
                    <a:pt x="558" y="2690"/>
                    <a:pt x="558" y="2690"/>
                    <a:pt x="439" y="2693"/>
                  </a:cubicBezTo>
                  <a:cubicBezTo>
                    <a:pt x="398" y="2693"/>
                    <a:pt x="361" y="2693"/>
                    <a:pt x="320" y="2700"/>
                  </a:cubicBezTo>
                  <a:lnTo>
                    <a:pt x="380" y="2700"/>
                  </a:lnTo>
                  <a:cubicBezTo>
                    <a:pt x="499" y="2700"/>
                    <a:pt x="495" y="2703"/>
                    <a:pt x="436" y="2706"/>
                  </a:cubicBezTo>
                  <a:cubicBezTo>
                    <a:pt x="380" y="2706"/>
                    <a:pt x="376" y="2709"/>
                    <a:pt x="436" y="2715"/>
                  </a:cubicBezTo>
                  <a:cubicBezTo>
                    <a:pt x="436" y="2721"/>
                    <a:pt x="436" y="2725"/>
                    <a:pt x="376" y="2725"/>
                  </a:cubicBezTo>
                  <a:cubicBezTo>
                    <a:pt x="257" y="2725"/>
                    <a:pt x="257" y="2725"/>
                    <a:pt x="376" y="2728"/>
                  </a:cubicBezTo>
                  <a:cubicBezTo>
                    <a:pt x="433" y="2734"/>
                    <a:pt x="433" y="2734"/>
                    <a:pt x="373" y="2740"/>
                  </a:cubicBezTo>
                  <a:cubicBezTo>
                    <a:pt x="314" y="2743"/>
                    <a:pt x="314" y="2743"/>
                    <a:pt x="373" y="2747"/>
                  </a:cubicBezTo>
                  <a:cubicBezTo>
                    <a:pt x="433" y="2747"/>
                    <a:pt x="492" y="2747"/>
                    <a:pt x="552" y="2743"/>
                  </a:cubicBezTo>
                  <a:cubicBezTo>
                    <a:pt x="552" y="2740"/>
                    <a:pt x="552" y="2740"/>
                    <a:pt x="611" y="2740"/>
                  </a:cubicBezTo>
                  <a:cubicBezTo>
                    <a:pt x="611" y="2740"/>
                    <a:pt x="608" y="2743"/>
                    <a:pt x="608" y="2747"/>
                  </a:cubicBezTo>
                  <a:cubicBezTo>
                    <a:pt x="608" y="2750"/>
                    <a:pt x="608" y="2753"/>
                    <a:pt x="668" y="2759"/>
                  </a:cubicBezTo>
                  <a:cubicBezTo>
                    <a:pt x="696" y="2762"/>
                    <a:pt x="740" y="2764"/>
                    <a:pt x="769" y="2764"/>
                  </a:cubicBezTo>
                  <a:cubicBezTo>
                    <a:pt x="799" y="2764"/>
                    <a:pt x="814" y="2762"/>
                    <a:pt x="784" y="2759"/>
                  </a:cubicBezTo>
                  <a:lnTo>
                    <a:pt x="843" y="2756"/>
                  </a:lnTo>
                  <a:cubicBezTo>
                    <a:pt x="1022" y="2756"/>
                    <a:pt x="1022" y="2750"/>
                    <a:pt x="846" y="2750"/>
                  </a:cubicBezTo>
                  <a:cubicBezTo>
                    <a:pt x="668" y="2750"/>
                    <a:pt x="668" y="2750"/>
                    <a:pt x="787" y="2747"/>
                  </a:cubicBezTo>
                  <a:cubicBezTo>
                    <a:pt x="906" y="2747"/>
                    <a:pt x="906" y="2743"/>
                    <a:pt x="906" y="2737"/>
                  </a:cubicBezTo>
                  <a:cubicBezTo>
                    <a:pt x="906" y="2734"/>
                    <a:pt x="906" y="2734"/>
                    <a:pt x="966" y="2734"/>
                  </a:cubicBezTo>
                  <a:cubicBezTo>
                    <a:pt x="976" y="2735"/>
                    <a:pt x="987" y="2735"/>
                    <a:pt x="998" y="2735"/>
                  </a:cubicBezTo>
                  <a:cubicBezTo>
                    <a:pt x="1027" y="2735"/>
                    <a:pt x="1055" y="2732"/>
                    <a:pt x="1085" y="2728"/>
                  </a:cubicBezTo>
                  <a:cubicBezTo>
                    <a:pt x="1085" y="2725"/>
                    <a:pt x="1085" y="2725"/>
                    <a:pt x="1025" y="2725"/>
                  </a:cubicBezTo>
                  <a:cubicBezTo>
                    <a:pt x="1014" y="2725"/>
                    <a:pt x="1005" y="2725"/>
                    <a:pt x="998" y="2725"/>
                  </a:cubicBezTo>
                  <a:cubicBezTo>
                    <a:pt x="970" y="2725"/>
                    <a:pt x="988" y="2721"/>
                    <a:pt x="1085" y="2718"/>
                  </a:cubicBezTo>
                  <a:cubicBezTo>
                    <a:pt x="1144" y="2715"/>
                    <a:pt x="1144" y="2715"/>
                    <a:pt x="1025" y="2715"/>
                  </a:cubicBezTo>
                  <a:cubicBezTo>
                    <a:pt x="909" y="2715"/>
                    <a:pt x="909" y="2709"/>
                    <a:pt x="1028" y="2706"/>
                  </a:cubicBezTo>
                  <a:lnTo>
                    <a:pt x="1028" y="2700"/>
                  </a:lnTo>
                  <a:cubicBezTo>
                    <a:pt x="1002" y="2697"/>
                    <a:pt x="973" y="2695"/>
                    <a:pt x="946" y="2695"/>
                  </a:cubicBezTo>
                  <a:cubicBezTo>
                    <a:pt x="935" y="2695"/>
                    <a:pt x="923" y="2695"/>
                    <a:pt x="912" y="2696"/>
                  </a:cubicBezTo>
                  <a:cubicBezTo>
                    <a:pt x="793" y="2696"/>
                    <a:pt x="793" y="2696"/>
                    <a:pt x="853" y="2693"/>
                  </a:cubicBezTo>
                  <a:cubicBezTo>
                    <a:pt x="912" y="2690"/>
                    <a:pt x="972" y="2690"/>
                    <a:pt x="972" y="2690"/>
                  </a:cubicBezTo>
                  <a:cubicBezTo>
                    <a:pt x="1031" y="2690"/>
                    <a:pt x="1031" y="2687"/>
                    <a:pt x="1031" y="2684"/>
                  </a:cubicBezTo>
                  <a:cubicBezTo>
                    <a:pt x="1031" y="2681"/>
                    <a:pt x="1031" y="2674"/>
                    <a:pt x="972" y="2674"/>
                  </a:cubicBezTo>
                  <a:lnTo>
                    <a:pt x="1031" y="2674"/>
                  </a:lnTo>
                  <a:cubicBezTo>
                    <a:pt x="1031" y="2671"/>
                    <a:pt x="1091" y="2671"/>
                    <a:pt x="1031" y="2671"/>
                  </a:cubicBezTo>
                  <a:cubicBezTo>
                    <a:pt x="1031" y="2671"/>
                    <a:pt x="1034" y="2668"/>
                    <a:pt x="1094" y="2662"/>
                  </a:cubicBezTo>
                  <a:cubicBezTo>
                    <a:pt x="1138" y="2657"/>
                    <a:pt x="1086" y="2649"/>
                    <a:pt x="1005" y="2649"/>
                  </a:cubicBezTo>
                  <a:cubicBezTo>
                    <a:pt x="978" y="2649"/>
                    <a:pt x="948" y="2650"/>
                    <a:pt x="918" y="2652"/>
                  </a:cubicBezTo>
                  <a:lnTo>
                    <a:pt x="918" y="2652"/>
                  </a:lnTo>
                  <a:cubicBezTo>
                    <a:pt x="918" y="2651"/>
                    <a:pt x="918" y="2650"/>
                    <a:pt x="919" y="2649"/>
                  </a:cubicBezTo>
                  <a:cubicBezTo>
                    <a:pt x="897" y="2649"/>
                    <a:pt x="878" y="2646"/>
                    <a:pt x="859" y="2646"/>
                  </a:cubicBezTo>
                  <a:cubicBezTo>
                    <a:pt x="799" y="2646"/>
                    <a:pt x="799" y="2643"/>
                    <a:pt x="799" y="2640"/>
                  </a:cubicBezTo>
                  <a:lnTo>
                    <a:pt x="919" y="2640"/>
                  </a:lnTo>
                  <a:cubicBezTo>
                    <a:pt x="952" y="2641"/>
                    <a:pt x="981" y="2641"/>
                    <a:pt x="1006" y="2641"/>
                  </a:cubicBezTo>
                  <a:cubicBezTo>
                    <a:pt x="1109" y="2641"/>
                    <a:pt x="1123" y="2636"/>
                    <a:pt x="978" y="2634"/>
                  </a:cubicBezTo>
                  <a:lnTo>
                    <a:pt x="1038" y="2634"/>
                  </a:lnTo>
                  <a:cubicBezTo>
                    <a:pt x="1097" y="2634"/>
                    <a:pt x="1097" y="2631"/>
                    <a:pt x="1038" y="2624"/>
                  </a:cubicBezTo>
                  <a:cubicBezTo>
                    <a:pt x="1041" y="2621"/>
                    <a:pt x="922" y="2618"/>
                    <a:pt x="862" y="2618"/>
                  </a:cubicBezTo>
                  <a:cubicBezTo>
                    <a:pt x="803" y="2618"/>
                    <a:pt x="803" y="2615"/>
                    <a:pt x="803" y="2615"/>
                  </a:cubicBezTo>
                  <a:cubicBezTo>
                    <a:pt x="806" y="2612"/>
                    <a:pt x="806" y="2612"/>
                    <a:pt x="862" y="2612"/>
                  </a:cubicBezTo>
                  <a:cubicBezTo>
                    <a:pt x="981" y="2612"/>
                    <a:pt x="981" y="2605"/>
                    <a:pt x="865" y="2602"/>
                  </a:cubicBezTo>
                  <a:lnTo>
                    <a:pt x="925" y="2602"/>
                  </a:lnTo>
                  <a:cubicBezTo>
                    <a:pt x="981" y="2602"/>
                    <a:pt x="1041" y="2599"/>
                    <a:pt x="984" y="2584"/>
                  </a:cubicBezTo>
                  <a:cubicBezTo>
                    <a:pt x="987" y="2568"/>
                    <a:pt x="987" y="2558"/>
                    <a:pt x="1047" y="2558"/>
                  </a:cubicBezTo>
                  <a:cubicBezTo>
                    <a:pt x="1107" y="2558"/>
                    <a:pt x="991" y="2546"/>
                    <a:pt x="872" y="2540"/>
                  </a:cubicBezTo>
                  <a:cubicBezTo>
                    <a:pt x="931" y="2540"/>
                    <a:pt x="931" y="2537"/>
                    <a:pt x="934" y="2530"/>
                  </a:cubicBezTo>
                  <a:cubicBezTo>
                    <a:pt x="934" y="2521"/>
                    <a:pt x="934" y="2521"/>
                    <a:pt x="994" y="2521"/>
                  </a:cubicBezTo>
                  <a:cubicBezTo>
                    <a:pt x="1043" y="2522"/>
                    <a:pt x="1072" y="2523"/>
                    <a:pt x="1080" y="2523"/>
                  </a:cubicBezTo>
                  <a:cubicBezTo>
                    <a:pt x="1092" y="2523"/>
                    <a:pt x="1064" y="2521"/>
                    <a:pt x="994" y="2518"/>
                  </a:cubicBezTo>
                  <a:cubicBezTo>
                    <a:pt x="878" y="2515"/>
                    <a:pt x="937" y="2505"/>
                    <a:pt x="1056" y="2505"/>
                  </a:cubicBezTo>
                  <a:cubicBezTo>
                    <a:pt x="1113" y="2505"/>
                    <a:pt x="1116" y="2502"/>
                    <a:pt x="1116" y="2496"/>
                  </a:cubicBezTo>
                  <a:cubicBezTo>
                    <a:pt x="1056" y="2493"/>
                    <a:pt x="1056" y="2486"/>
                    <a:pt x="1060" y="2477"/>
                  </a:cubicBezTo>
                  <a:cubicBezTo>
                    <a:pt x="1060" y="2468"/>
                    <a:pt x="1060" y="2468"/>
                    <a:pt x="940" y="2468"/>
                  </a:cubicBezTo>
                  <a:cubicBezTo>
                    <a:pt x="825" y="2468"/>
                    <a:pt x="825" y="2464"/>
                    <a:pt x="825" y="2458"/>
                  </a:cubicBezTo>
                  <a:cubicBezTo>
                    <a:pt x="825" y="2455"/>
                    <a:pt x="825" y="2452"/>
                    <a:pt x="884" y="2452"/>
                  </a:cubicBezTo>
                  <a:cubicBezTo>
                    <a:pt x="906" y="2452"/>
                    <a:pt x="925" y="2449"/>
                    <a:pt x="944" y="2446"/>
                  </a:cubicBezTo>
                  <a:cubicBezTo>
                    <a:pt x="947" y="2443"/>
                    <a:pt x="947" y="2439"/>
                    <a:pt x="1006" y="2439"/>
                  </a:cubicBezTo>
                  <a:cubicBezTo>
                    <a:pt x="1006" y="2439"/>
                    <a:pt x="1066" y="2436"/>
                    <a:pt x="1066" y="2430"/>
                  </a:cubicBezTo>
                  <a:cubicBezTo>
                    <a:pt x="1066" y="2424"/>
                    <a:pt x="1066" y="2417"/>
                    <a:pt x="1125" y="2417"/>
                  </a:cubicBezTo>
                  <a:cubicBezTo>
                    <a:pt x="1125" y="2414"/>
                    <a:pt x="1125" y="2414"/>
                    <a:pt x="1066" y="2414"/>
                  </a:cubicBezTo>
                  <a:cubicBezTo>
                    <a:pt x="1009" y="2414"/>
                    <a:pt x="950" y="2411"/>
                    <a:pt x="1009" y="2399"/>
                  </a:cubicBezTo>
                  <a:cubicBezTo>
                    <a:pt x="1013" y="2389"/>
                    <a:pt x="1013" y="2380"/>
                    <a:pt x="953" y="2380"/>
                  </a:cubicBezTo>
                  <a:cubicBezTo>
                    <a:pt x="953" y="2377"/>
                    <a:pt x="953" y="2377"/>
                    <a:pt x="1013" y="2377"/>
                  </a:cubicBezTo>
                  <a:cubicBezTo>
                    <a:pt x="1132" y="2377"/>
                    <a:pt x="1132" y="2370"/>
                    <a:pt x="1016" y="2364"/>
                  </a:cubicBezTo>
                  <a:cubicBezTo>
                    <a:pt x="956" y="2364"/>
                    <a:pt x="956" y="2361"/>
                    <a:pt x="1016" y="2358"/>
                  </a:cubicBezTo>
                  <a:cubicBezTo>
                    <a:pt x="1016" y="2358"/>
                    <a:pt x="1016" y="2355"/>
                    <a:pt x="956" y="2352"/>
                  </a:cubicBezTo>
                  <a:cubicBezTo>
                    <a:pt x="900" y="2349"/>
                    <a:pt x="900" y="2349"/>
                    <a:pt x="959" y="2342"/>
                  </a:cubicBezTo>
                  <a:cubicBezTo>
                    <a:pt x="1019" y="2342"/>
                    <a:pt x="1019" y="2339"/>
                    <a:pt x="1019" y="2336"/>
                  </a:cubicBezTo>
                  <a:cubicBezTo>
                    <a:pt x="959" y="2330"/>
                    <a:pt x="966" y="2292"/>
                    <a:pt x="1025" y="2289"/>
                  </a:cubicBezTo>
                  <a:cubicBezTo>
                    <a:pt x="966" y="2286"/>
                    <a:pt x="966" y="2286"/>
                    <a:pt x="966" y="2283"/>
                  </a:cubicBezTo>
                  <a:cubicBezTo>
                    <a:pt x="1085" y="2280"/>
                    <a:pt x="1028" y="2276"/>
                    <a:pt x="909" y="2276"/>
                  </a:cubicBezTo>
                  <a:lnTo>
                    <a:pt x="909" y="2280"/>
                  </a:lnTo>
                  <a:lnTo>
                    <a:pt x="909" y="2283"/>
                  </a:lnTo>
                  <a:cubicBezTo>
                    <a:pt x="790" y="2283"/>
                    <a:pt x="790" y="2273"/>
                    <a:pt x="969" y="2273"/>
                  </a:cubicBezTo>
                  <a:cubicBezTo>
                    <a:pt x="1088" y="2270"/>
                    <a:pt x="1088" y="2270"/>
                    <a:pt x="969" y="2267"/>
                  </a:cubicBezTo>
                  <a:cubicBezTo>
                    <a:pt x="853" y="2264"/>
                    <a:pt x="853" y="2261"/>
                    <a:pt x="972" y="2258"/>
                  </a:cubicBezTo>
                  <a:cubicBezTo>
                    <a:pt x="1088" y="2258"/>
                    <a:pt x="1088" y="2258"/>
                    <a:pt x="972" y="2255"/>
                  </a:cubicBezTo>
                  <a:cubicBezTo>
                    <a:pt x="737" y="2248"/>
                    <a:pt x="677" y="2239"/>
                    <a:pt x="915" y="2239"/>
                  </a:cubicBezTo>
                  <a:cubicBezTo>
                    <a:pt x="931" y="2240"/>
                    <a:pt x="946" y="2240"/>
                    <a:pt x="962" y="2240"/>
                  </a:cubicBezTo>
                  <a:cubicBezTo>
                    <a:pt x="1005" y="2240"/>
                    <a:pt x="1050" y="2237"/>
                    <a:pt x="1091" y="2233"/>
                  </a:cubicBezTo>
                  <a:cubicBezTo>
                    <a:pt x="1069" y="2229"/>
                    <a:pt x="1046" y="2227"/>
                    <a:pt x="1023" y="2227"/>
                  </a:cubicBezTo>
                  <a:cubicBezTo>
                    <a:pt x="1007" y="2227"/>
                    <a:pt x="991" y="2228"/>
                    <a:pt x="975" y="2229"/>
                  </a:cubicBezTo>
                  <a:cubicBezTo>
                    <a:pt x="943" y="2230"/>
                    <a:pt x="920" y="2231"/>
                    <a:pt x="905" y="2231"/>
                  </a:cubicBezTo>
                  <a:cubicBezTo>
                    <a:pt x="864" y="2231"/>
                    <a:pt x="888" y="2228"/>
                    <a:pt x="975" y="2223"/>
                  </a:cubicBezTo>
                  <a:cubicBezTo>
                    <a:pt x="1154" y="2211"/>
                    <a:pt x="1154" y="2204"/>
                    <a:pt x="1038" y="2195"/>
                  </a:cubicBezTo>
                  <a:cubicBezTo>
                    <a:pt x="955" y="2186"/>
                    <a:pt x="931" y="2179"/>
                    <a:pt x="968" y="2179"/>
                  </a:cubicBezTo>
                  <a:cubicBezTo>
                    <a:pt x="983" y="2179"/>
                    <a:pt x="1007" y="2180"/>
                    <a:pt x="1041" y="2182"/>
                  </a:cubicBezTo>
                  <a:cubicBezTo>
                    <a:pt x="1099" y="2186"/>
                    <a:pt x="1128" y="2187"/>
                    <a:pt x="1135" y="2187"/>
                  </a:cubicBezTo>
                  <a:cubicBezTo>
                    <a:pt x="1143" y="2187"/>
                    <a:pt x="1129" y="2186"/>
                    <a:pt x="1100" y="2182"/>
                  </a:cubicBezTo>
                  <a:cubicBezTo>
                    <a:pt x="1100" y="2176"/>
                    <a:pt x="1100" y="2170"/>
                    <a:pt x="1100" y="2167"/>
                  </a:cubicBezTo>
                  <a:cubicBezTo>
                    <a:pt x="1075" y="2163"/>
                    <a:pt x="1048" y="2160"/>
                    <a:pt x="1022" y="2159"/>
                  </a:cubicBezTo>
                  <a:lnTo>
                    <a:pt x="1022" y="2159"/>
                  </a:lnTo>
                  <a:cubicBezTo>
                    <a:pt x="1115" y="2156"/>
                    <a:pt x="1150" y="2150"/>
                    <a:pt x="1044" y="2145"/>
                  </a:cubicBezTo>
                  <a:cubicBezTo>
                    <a:pt x="1047" y="2142"/>
                    <a:pt x="1047" y="2139"/>
                    <a:pt x="1047" y="2139"/>
                  </a:cubicBezTo>
                  <a:cubicBezTo>
                    <a:pt x="1047" y="2132"/>
                    <a:pt x="1047" y="2132"/>
                    <a:pt x="987" y="2129"/>
                  </a:cubicBezTo>
                  <a:cubicBezTo>
                    <a:pt x="928" y="2126"/>
                    <a:pt x="987" y="2123"/>
                    <a:pt x="1047" y="2120"/>
                  </a:cubicBezTo>
                  <a:cubicBezTo>
                    <a:pt x="1107" y="2117"/>
                    <a:pt x="1166" y="2113"/>
                    <a:pt x="1110" y="2113"/>
                  </a:cubicBezTo>
                  <a:cubicBezTo>
                    <a:pt x="1050" y="2113"/>
                    <a:pt x="991" y="2107"/>
                    <a:pt x="931" y="2104"/>
                  </a:cubicBezTo>
                  <a:cubicBezTo>
                    <a:pt x="891" y="2102"/>
                    <a:pt x="909" y="2100"/>
                    <a:pt x="943" y="2100"/>
                  </a:cubicBezTo>
                  <a:cubicBezTo>
                    <a:pt x="957" y="2100"/>
                    <a:pt x="974" y="2100"/>
                    <a:pt x="991" y="2101"/>
                  </a:cubicBezTo>
                  <a:cubicBezTo>
                    <a:pt x="1031" y="2101"/>
                    <a:pt x="1072" y="2101"/>
                    <a:pt x="1110" y="2095"/>
                  </a:cubicBezTo>
                  <a:cubicBezTo>
                    <a:pt x="1113" y="2092"/>
                    <a:pt x="1113" y="2085"/>
                    <a:pt x="1053" y="2085"/>
                  </a:cubicBezTo>
                  <a:cubicBezTo>
                    <a:pt x="994" y="2085"/>
                    <a:pt x="997" y="2066"/>
                    <a:pt x="1056" y="2063"/>
                  </a:cubicBezTo>
                  <a:lnTo>
                    <a:pt x="1056" y="2057"/>
                  </a:lnTo>
                  <a:cubicBezTo>
                    <a:pt x="1056" y="2054"/>
                    <a:pt x="1000" y="2051"/>
                    <a:pt x="1000" y="2045"/>
                  </a:cubicBezTo>
                  <a:cubicBezTo>
                    <a:pt x="1000" y="2045"/>
                    <a:pt x="1000" y="2041"/>
                    <a:pt x="940" y="2038"/>
                  </a:cubicBezTo>
                  <a:cubicBezTo>
                    <a:pt x="940" y="2035"/>
                    <a:pt x="940" y="2032"/>
                    <a:pt x="1000" y="2032"/>
                  </a:cubicBezTo>
                  <a:cubicBezTo>
                    <a:pt x="884" y="2029"/>
                    <a:pt x="884" y="2029"/>
                    <a:pt x="1003" y="2026"/>
                  </a:cubicBezTo>
                  <a:cubicBezTo>
                    <a:pt x="1119" y="2026"/>
                    <a:pt x="1119" y="2026"/>
                    <a:pt x="1003" y="2023"/>
                  </a:cubicBezTo>
                  <a:cubicBezTo>
                    <a:pt x="944" y="2019"/>
                    <a:pt x="944" y="2019"/>
                    <a:pt x="1003" y="2016"/>
                  </a:cubicBezTo>
                  <a:cubicBezTo>
                    <a:pt x="1063" y="2016"/>
                    <a:pt x="1063" y="2013"/>
                    <a:pt x="1003" y="2013"/>
                  </a:cubicBezTo>
                  <a:cubicBezTo>
                    <a:pt x="887" y="2010"/>
                    <a:pt x="828" y="2001"/>
                    <a:pt x="947" y="2001"/>
                  </a:cubicBezTo>
                  <a:cubicBezTo>
                    <a:pt x="947" y="2001"/>
                    <a:pt x="947" y="1998"/>
                    <a:pt x="887" y="1994"/>
                  </a:cubicBezTo>
                  <a:cubicBezTo>
                    <a:pt x="771" y="1991"/>
                    <a:pt x="771" y="1991"/>
                    <a:pt x="887" y="1991"/>
                  </a:cubicBezTo>
                  <a:cubicBezTo>
                    <a:pt x="1006" y="1988"/>
                    <a:pt x="1006" y="1985"/>
                    <a:pt x="890" y="1982"/>
                  </a:cubicBezTo>
                  <a:cubicBezTo>
                    <a:pt x="890" y="1982"/>
                    <a:pt x="831" y="1979"/>
                    <a:pt x="890" y="1976"/>
                  </a:cubicBezTo>
                  <a:cubicBezTo>
                    <a:pt x="946" y="1970"/>
                    <a:pt x="1004" y="1950"/>
                    <a:pt x="915" y="1950"/>
                  </a:cubicBezTo>
                  <a:cubicBezTo>
                    <a:pt x="908" y="1950"/>
                    <a:pt x="901" y="1950"/>
                    <a:pt x="893" y="1951"/>
                  </a:cubicBezTo>
                  <a:lnTo>
                    <a:pt x="893" y="1944"/>
                  </a:lnTo>
                  <a:cubicBezTo>
                    <a:pt x="956" y="1938"/>
                    <a:pt x="956" y="1935"/>
                    <a:pt x="897" y="1932"/>
                  </a:cubicBezTo>
                  <a:lnTo>
                    <a:pt x="857" y="1930"/>
                  </a:lnTo>
                  <a:lnTo>
                    <a:pt x="857" y="1930"/>
                  </a:lnTo>
                  <a:cubicBezTo>
                    <a:pt x="861" y="1930"/>
                    <a:pt x="865" y="1930"/>
                    <a:pt x="870" y="1930"/>
                  </a:cubicBezTo>
                  <a:cubicBezTo>
                    <a:pt x="899" y="1930"/>
                    <a:pt x="929" y="1927"/>
                    <a:pt x="956" y="1922"/>
                  </a:cubicBezTo>
                  <a:cubicBezTo>
                    <a:pt x="956" y="1919"/>
                    <a:pt x="956" y="1919"/>
                    <a:pt x="897" y="1919"/>
                  </a:cubicBezTo>
                  <a:cubicBezTo>
                    <a:pt x="879" y="1920"/>
                    <a:pt x="867" y="1920"/>
                    <a:pt x="859" y="1920"/>
                  </a:cubicBezTo>
                  <a:cubicBezTo>
                    <a:pt x="839" y="1920"/>
                    <a:pt x="840" y="1918"/>
                    <a:pt x="840" y="1916"/>
                  </a:cubicBezTo>
                  <a:cubicBezTo>
                    <a:pt x="868" y="1911"/>
                    <a:pt x="897" y="1909"/>
                    <a:pt x="927" y="1909"/>
                  </a:cubicBezTo>
                  <a:cubicBezTo>
                    <a:pt x="937" y="1909"/>
                    <a:pt x="948" y="1909"/>
                    <a:pt x="959" y="1910"/>
                  </a:cubicBezTo>
                  <a:lnTo>
                    <a:pt x="959" y="1907"/>
                  </a:lnTo>
                  <a:cubicBezTo>
                    <a:pt x="840" y="1907"/>
                    <a:pt x="840" y="1904"/>
                    <a:pt x="900" y="1904"/>
                  </a:cubicBezTo>
                  <a:cubicBezTo>
                    <a:pt x="959" y="1900"/>
                    <a:pt x="959" y="1897"/>
                    <a:pt x="959" y="1894"/>
                  </a:cubicBezTo>
                  <a:cubicBezTo>
                    <a:pt x="922" y="1894"/>
                    <a:pt x="936" y="1893"/>
                    <a:pt x="948" y="1893"/>
                  </a:cubicBezTo>
                  <a:cubicBezTo>
                    <a:pt x="954" y="1893"/>
                    <a:pt x="960" y="1893"/>
                    <a:pt x="959" y="1894"/>
                  </a:cubicBezTo>
                  <a:lnTo>
                    <a:pt x="1019" y="1894"/>
                  </a:lnTo>
                  <a:cubicBezTo>
                    <a:pt x="1078" y="1891"/>
                    <a:pt x="1019" y="1891"/>
                    <a:pt x="959" y="1891"/>
                  </a:cubicBezTo>
                  <a:cubicBezTo>
                    <a:pt x="959" y="1891"/>
                    <a:pt x="962" y="1888"/>
                    <a:pt x="962" y="1885"/>
                  </a:cubicBezTo>
                  <a:cubicBezTo>
                    <a:pt x="962" y="1883"/>
                    <a:pt x="962" y="1880"/>
                    <a:pt x="941" y="1880"/>
                  </a:cubicBezTo>
                  <a:cubicBezTo>
                    <a:pt x="933" y="1880"/>
                    <a:pt x="920" y="1881"/>
                    <a:pt x="903" y="1882"/>
                  </a:cubicBezTo>
                  <a:cubicBezTo>
                    <a:pt x="865" y="1882"/>
                    <a:pt x="825" y="1882"/>
                    <a:pt x="787" y="1878"/>
                  </a:cubicBezTo>
                  <a:cubicBezTo>
                    <a:pt x="747" y="1878"/>
                    <a:pt x="760" y="1876"/>
                    <a:pt x="774" y="1876"/>
                  </a:cubicBezTo>
                  <a:cubicBezTo>
                    <a:pt x="780" y="1876"/>
                    <a:pt x="787" y="1876"/>
                    <a:pt x="787" y="1878"/>
                  </a:cubicBezTo>
                  <a:cubicBezTo>
                    <a:pt x="825" y="1878"/>
                    <a:pt x="865" y="1878"/>
                    <a:pt x="903" y="1875"/>
                  </a:cubicBezTo>
                  <a:cubicBezTo>
                    <a:pt x="925" y="1872"/>
                    <a:pt x="944" y="1869"/>
                    <a:pt x="962" y="1869"/>
                  </a:cubicBezTo>
                  <a:cubicBezTo>
                    <a:pt x="982" y="1870"/>
                    <a:pt x="997" y="1871"/>
                    <a:pt x="1008" y="1871"/>
                  </a:cubicBezTo>
                  <a:cubicBezTo>
                    <a:pt x="1063" y="1871"/>
                    <a:pt x="1015" y="1859"/>
                    <a:pt x="966" y="1857"/>
                  </a:cubicBezTo>
                  <a:cubicBezTo>
                    <a:pt x="846" y="1850"/>
                    <a:pt x="850" y="1847"/>
                    <a:pt x="966" y="1847"/>
                  </a:cubicBezTo>
                  <a:cubicBezTo>
                    <a:pt x="1085" y="1847"/>
                    <a:pt x="969" y="1841"/>
                    <a:pt x="790" y="1838"/>
                  </a:cubicBezTo>
                  <a:lnTo>
                    <a:pt x="615" y="1835"/>
                  </a:lnTo>
                  <a:lnTo>
                    <a:pt x="790" y="1835"/>
                  </a:lnTo>
                  <a:cubicBezTo>
                    <a:pt x="1028" y="1831"/>
                    <a:pt x="1028" y="1831"/>
                    <a:pt x="912" y="1822"/>
                  </a:cubicBezTo>
                  <a:cubicBezTo>
                    <a:pt x="853" y="1816"/>
                    <a:pt x="853" y="1816"/>
                    <a:pt x="912" y="1816"/>
                  </a:cubicBezTo>
                  <a:cubicBezTo>
                    <a:pt x="972" y="1816"/>
                    <a:pt x="972" y="1813"/>
                    <a:pt x="972" y="1803"/>
                  </a:cubicBezTo>
                  <a:cubicBezTo>
                    <a:pt x="975" y="1794"/>
                    <a:pt x="975" y="1791"/>
                    <a:pt x="915" y="1791"/>
                  </a:cubicBezTo>
                  <a:cubicBezTo>
                    <a:pt x="915" y="1791"/>
                    <a:pt x="915" y="1788"/>
                    <a:pt x="915" y="1781"/>
                  </a:cubicBezTo>
                  <a:cubicBezTo>
                    <a:pt x="1012" y="1779"/>
                    <a:pt x="993" y="1774"/>
                    <a:pt x="920" y="1774"/>
                  </a:cubicBezTo>
                  <a:cubicBezTo>
                    <a:pt x="902" y="1774"/>
                    <a:pt x="882" y="1774"/>
                    <a:pt x="859" y="1775"/>
                  </a:cubicBezTo>
                  <a:cubicBezTo>
                    <a:pt x="859" y="1775"/>
                    <a:pt x="859" y="1772"/>
                    <a:pt x="859" y="1769"/>
                  </a:cubicBezTo>
                  <a:lnTo>
                    <a:pt x="919" y="1769"/>
                  </a:lnTo>
                  <a:cubicBezTo>
                    <a:pt x="978" y="1769"/>
                    <a:pt x="978" y="1763"/>
                    <a:pt x="981" y="1737"/>
                  </a:cubicBezTo>
                  <a:cubicBezTo>
                    <a:pt x="984" y="1709"/>
                    <a:pt x="987" y="1706"/>
                    <a:pt x="868" y="1706"/>
                  </a:cubicBezTo>
                  <a:cubicBezTo>
                    <a:pt x="772" y="1704"/>
                    <a:pt x="754" y="1699"/>
                    <a:pt x="813" y="1699"/>
                  </a:cubicBezTo>
                  <a:cubicBezTo>
                    <a:pt x="827" y="1699"/>
                    <a:pt x="846" y="1699"/>
                    <a:pt x="868" y="1700"/>
                  </a:cubicBezTo>
                  <a:cubicBezTo>
                    <a:pt x="928" y="1700"/>
                    <a:pt x="987" y="1694"/>
                    <a:pt x="928" y="1694"/>
                  </a:cubicBezTo>
                  <a:cubicBezTo>
                    <a:pt x="928" y="1694"/>
                    <a:pt x="928" y="1687"/>
                    <a:pt x="987" y="1684"/>
                  </a:cubicBezTo>
                  <a:cubicBezTo>
                    <a:pt x="1110" y="1675"/>
                    <a:pt x="1050" y="1672"/>
                    <a:pt x="991" y="1672"/>
                  </a:cubicBezTo>
                  <a:cubicBezTo>
                    <a:pt x="956" y="1673"/>
                    <a:pt x="936" y="1673"/>
                    <a:pt x="927" y="1673"/>
                  </a:cubicBezTo>
                  <a:cubicBezTo>
                    <a:pt x="906" y="1673"/>
                    <a:pt x="949" y="1671"/>
                    <a:pt x="991" y="1668"/>
                  </a:cubicBezTo>
                  <a:cubicBezTo>
                    <a:pt x="1050" y="1665"/>
                    <a:pt x="1110" y="1662"/>
                    <a:pt x="1050" y="1662"/>
                  </a:cubicBezTo>
                  <a:cubicBezTo>
                    <a:pt x="994" y="1659"/>
                    <a:pt x="937" y="1640"/>
                    <a:pt x="1053" y="1640"/>
                  </a:cubicBezTo>
                  <a:cubicBezTo>
                    <a:pt x="1053" y="1640"/>
                    <a:pt x="1053" y="1637"/>
                    <a:pt x="1056" y="1634"/>
                  </a:cubicBezTo>
                  <a:cubicBezTo>
                    <a:pt x="997" y="1634"/>
                    <a:pt x="997" y="1628"/>
                    <a:pt x="997" y="1621"/>
                  </a:cubicBezTo>
                  <a:cubicBezTo>
                    <a:pt x="1000" y="1615"/>
                    <a:pt x="1000" y="1612"/>
                    <a:pt x="1060" y="1612"/>
                  </a:cubicBezTo>
                  <a:cubicBezTo>
                    <a:pt x="1074" y="1613"/>
                    <a:pt x="1084" y="1613"/>
                    <a:pt x="1091" y="1613"/>
                  </a:cubicBezTo>
                  <a:cubicBezTo>
                    <a:pt x="1112" y="1613"/>
                    <a:pt x="1102" y="1610"/>
                    <a:pt x="1060" y="1603"/>
                  </a:cubicBezTo>
                  <a:cubicBezTo>
                    <a:pt x="1060" y="1600"/>
                    <a:pt x="940" y="1596"/>
                    <a:pt x="944" y="1593"/>
                  </a:cubicBezTo>
                  <a:lnTo>
                    <a:pt x="944" y="1593"/>
                  </a:lnTo>
                  <a:cubicBezTo>
                    <a:pt x="933" y="1594"/>
                    <a:pt x="922" y="1595"/>
                    <a:pt x="911" y="1595"/>
                  </a:cubicBezTo>
                  <a:cubicBezTo>
                    <a:pt x="881" y="1595"/>
                    <a:pt x="852" y="1592"/>
                    <a:pt x="825" y="1587"/>
                  </a:cubicBezTo>
                  <a:lnTo>
                    <a:pt x="1003" y="1587"/>
                  </a:lnTo>
                  <a:cubicBezTo>
                    <a:pt x="1003" y="1584"/>
                    <a:pt x="1003" y="1581"/>
                    <a:pt x="944" y="1581"/>
                  </a:cubicBezTo>
                  <a:cubicBezTo>
                    <a:pt x="1003" y="1578"/>
                    <a:pt x="1003" y="1574"/>
                    <a:pt x="1006" y="1568"/>
                  </a:cubicBezTo>
                  <a:cubicBezTo>
                    <a:pt x="1006" y="1562"/>
                    <a:pt x="1006" y="1556"/>
                    <a:pt x="947" y="1553"/>
                  </a:cubicBezTo>
                  <a:cubicBezTo>
                    <a:pt x="1066" y="1549"/>
                    <a:pt x="1069" y="1531"/>
                    <a:pt x="950" y="1527"/>
                  </a:cubicBezTo>
                  <a:cubicBezTo>
                    <a:pt x="893" y="1527"/>
                    <a:pt x="893" y="1521"/>
                    <a:pt x="953" y="1518"/>
                  </a:cubicBezTo>
                  <a:cubicBezTo>
                    <a:pt x="1013" y="1515"/>
                    <a:pt x="1013" y="1515"/>
                    <a:pt x="953" y="1512"/>
                  </a:cubicBezTo>
                  <a:cubicBezTo>
                    <a:pt x="893" y="1509"/>
                    <a:pt x="953" y="1506"/>
                    <a:pt x="1013" y="1502"/>
                  </a:cubicBezTo>
                  <a:cubicBezTo>
                    <a:pt x="1132" y="1499"/>
                    <a:pt x="1132" y="1496"/>
                    <a:pt x="1075" y="1493"/>
                  </a:cubicBezTo>
                  <a:cubicBezTo>
                    <a:pt x="1016" y="1487"/>
                    <a:pt x="1016" y="1480"/>
                    <a:pt x="1016" y="1477"/>
                  </a:cubicBezTo>
                  <a:cubicBezTo>
                    <a:pt x="988" y="1473"/>
                    <a:pt x="959" y="1470"/>
                    <a:pt x="931" y="1470"/>
                  </a:cubicBezTo>
                  <a:cubicBezTo>
                    <a:pt x="920" y="1470"/>
                    <a:pt x="910" y="1470"/>
                    <a:pt x="900" y="1471"/>
                  </a:cubicBezTo>
                  <a:cubicBezTo>
                    <a:pt x="840" y="1471"/>
                    <a:pt x="781" y="1468"/>
                    <a:pt x="781" y="1468"/>
                  </a:cubicBezTo>
                  <a:cubicBezTo>
                    <a:pt x="748" y="1464"/>
                    <a:pt x="754" y="1463"/>
                    <a:pt x="766" y="1463"/>
                  </a:cubicBezTo>
                  <a:cubicBezTo>
                    <a:pt x="774" y="1463"/>
                    <a:pt x="784" y="1463"/>
                    <a:pt x="784" y="1465"/>
                  </a:cubicBezTo>
                  <a:cubicBezTo>
                    <a:pt x="803" y="1466"/>
                    <a:pt x="822" y="1467"/>
                    <a:pt x="842" y="1467"/>
                  </a:cubicBezTo>
                  <a:cubicBezTo>
                    <a:pt x="861" y="1467"/>
                    <a:pt x="881" y="1466"/>
                    <a:pt x="900" y="1465"/>
                  </a:cubicBezTo>
                  <a:cubicBezTo>
                    <a:pt x="959" y="1462"/>
                    <a:pt x="962" y="1455"/>
                    <a:pt x="962" y="1452"/>
                  </a:cubicBezTo>
                  <a:cubicBezTo>
                    <a:pt x="962" y="1449"/>
                    <a:pt x="962" y="1443"/>
                    <a:pt x="962" y="1440"/>
                  </a:cubicBezTo>
                  <a:cubicBezTo>
                    <a:pt x="1025" y="1427"/>
                    <a:pt x="1025" y="1424"/>
                    <a:pt x="966" y="1424"/>
                  </a:cubicBezTo>
                  <a:lnTo>
                    <a:pt x="906" y="1424"/>
                  </a:lnTo>
                  <a:cubicBezTo>
                    <a:pt x="1025" y="1421"/>
                    <a:pt x="1028" y="1386"/>
                    <a:pt x="912" y="1383"/>
                  </a:cubicBezTo>
                  <a:lnTo>
                    <a:pt x="972" y="1383"/>
                  </a:lnTo>
                  <a:cubicBezTo>
                    <a:pt x="1031" y="1383"/>
                    <a:pt x="1031" y="1380"/>
                    <a:pt x="1031" y="1374"/>
                  </a:cubicBezTo>
                  <a:cubicBezTo>
                    <a:pt x="1031" y="1371"/>
                    <a:pt x="975" y="1358"/>
                    <a:pt x="975" y="1349"/>
                  </a:cubicBezTo>
                  <a:cubicBezTo>
                    <a:pt x="978" y="1333"/>
                    <a:pt x="978" y="1324"/>
                    <a:pt x="919" y="1324"/>
                  </a:cubicBezTo>
                  <a:cubicBezTo>
                    <a:pt x="919" y="1321"/>
                    <a:pt x="919" y="1321"/>
                    <a:pt x="978" y="1321"/>
                  </a:cubicBezTo>
                  <a:cubicBezTo>
                    <a:pt x="996" y="1322"/>
                    <a:pt x="1008" y="1322"/>
                    <a:pt x="1017" y="1322"/>
                  </a:cubicBezTo>
                  <a:cubicBezTo>
                    <a:pt x="1038" y="1322"/>
                    <a:pt x="1038" y="1320"/>
                    <a:pt x="1038" y="1318"/>
                  </a:cubicBezTo>
                  <a:cubicBezTo>
                    <a:pt x="1000" y="1314"/>
                    <a:pt x="959" y="1314"/>
                    <a:pt x="922" y="1314"/>
                  </a:cubicBezTo>
                  <a:cubicBezTo>
                    <a:pt x="862" y="1314"/>
                    <a:pt x="862" y="1311"/>
                    <a:pt x="922" y="1305"/>
                  </a:cubicBezTo>
                  <a:cubicBezTo>
                    <a:pt x="981" y="1299"/>
                    <a:pt x="984" y="1286"/>
                    <a:pt x="925" y="1280"/>
                  </a:cubicBezTo>
                  <a:cubicBezTo>
                    <a:pt x="925" y="1277"/>
                    <a:pt x="928" y="1274"/>
                    <a:pt x="984" y="1274"/>
                  </a:cubicBezTo>
                  <a:cubicBezTo>
                    <a:pt x="1044" y="1270"/>
                    <a:pt x="1107" y="1264"/>
                    <a:pt x="987" y="1255"/>
                  </a:cubicBezTo>
                  <a:cubicBezTo>
                    <a:pt x="987" y="1252"/>
                    <a:pt x="987" y="1252"/>
                    <a:pt x="1047" y="1252"/>
                  </a:cubicBezTo>
                  <a:cubicBezTo>
                    <a:pt x="1107" y="1249"/>
                    <a:pt x="1166" y="1249"/>
                    <a:pt x="1047" y="1245"/>
                  </a:cubicBezTo>
                  <a:cubicBezTo>
                    <a:pt x="991" y="1239"/>
                    <a:pt x="991" y="1230"/>
                    <a:pt x="1050" y="1223"/>
                  </a:cubicBezTo>
                  <a:cubicBezTo>
                    <a:pt x="1053" y="1220"/>
                    <a:pt x="1053" y="1217"/>
                    <a:pt x="994" y="1217"/>
                  </a:cubicBezTo>
                  <a:lnTo>
                    <a:pt x="934" y="1217"/>
                  </a:lnTo>
                  <a:cubicBezTo>
                    <a:pt x="1053" y="1214"/>
                    <a:pt x="1053" y="1214"/>
                    <a:pt x="934" y="1211"/>
                  </a:cubicBezTo>
                  <a:cubicBezTo>
                    <a:pt x="875" y="1211"/>
                    <a:pt x="878" y="1208"/>
                    <a:pt x="934" y="1208"/>
                  </a:cubicBezTo>
                  <a:cubicBezTo>
                    <a:pt x="994" y="1205"/>
                    <a:pt x="997" y="1202"/>
                    <a:pt x="997" y="1202"/>
                  </a:cubicBezTo>
                  <a:cubicBezTo>
                    <a:pt x="997" y="1198"/>
                    <a:pt x="940" y="1183"/>
                    <a:pt x="940" y="1164"/>
                  </a:cubicBezTo>
                  <a:cubicBezTo>
                    <a:pt x="944" y="1139"/>
                    <a:pt x="947" y="1129"/>
                    <a:pt x="887" y="1129"/>
                  </a:cubicBezTo>
                  <a:cubicBezTo>
                    <a:pt x="828" y="1126"/>
                    <a:pt x="828" y="1126"/>
                    <a:pt x="887" y="1123"/>
                  </a:cubicBezTo>
                  <a:cubicBezTo>
                    <a:pt x="947" y="1120"/>
                    <a:pt x="947" y="1117"/>
                    <a:pt x="947" y="1114"/>
                  </a:cubicBezTo>
                  <a:cubicBezTo>
                    <a:pt x="950" y="1111"/>
                    <a:pt x="950" y="1108"/>
                    <a:pt x="1009" y="1108"/>
                  </a:cubicBezTo>
                  <a:cubicBezTo>
                    <a:pt x="950" y="1104"/>
                    <a:pt x="950" y="1104"/>
                    <a:pt x="950" y="1101"/>
                  </a:cubicBezTo>
                  <a:cubicBezTo>
                    <a:pt x="1009" y="1101"/>
                    <a:pt x="1009" y="1098"/>
                    <a:pt x="950" y="1095"/>
                  </a:cubicBezTo>
                  <a:cubicBezTo>
                    <a:pt x="834" y="1092"/>
                    <a:pt x="834" y="1092"/>
                    <a:pt x="950" y="1092"/>
                  </a:cubicBezTo>
                  <a:cubicBezTo>
                    <a:pt x="998" y="1092"/>
                    <a:pt x="1047" y="1084"/>
                    <a:pt x="1035" y="1084"/>
                  </a:cubicBezTo>
                  <a:cubicBezTo>
                    <a:pt x="1031" y="1084"/>
                    <a:pt x="1024" y="1084"/>
                    <a:pt x="1013" y="1086"/>
                  </a:cubicBezTo>
                  <a:cubicBezTo>
                    <a:pt x="953" y="1086"/>
                    <a:pt x="953" y="1076"/>
                    <a:pt x="893" y="1073"/>
                  </a:cubicBezTo>
                  <a:cubicBezTo>
                    <a:pt x="893" y="1070"/>
                    <a:pt x="897" y="1067"/>
                    <a:pt x="953" y="1067"/>
                  </a:cubicBezTo>
                  <a:cubicBezTo>
                    <a:pt x="1013" y="1064"/>
                    <a:pt x="956" y="1048"/>
                    <a:pt x="900" y="1045"/>
                  </a:cubicBezTo>
                  <a:cubicBezTo>
                    <a:pt x="840" y="1045"/>
                    <a:pt x="840" y="1042"/>
                    <a:pt x="900" y="1042"/>
                  </a:cubicBezTo>
                  <a:cubicBezTo>
                    <a:pt x="959" y="1042"/>
                    <a:pt x="959" y="1039"/>
                    <a:pt x="959" y="1035"/>
                  </a:cubicBezTo>
                  <a:cubicBezTo>
                    <a:pt x="900" y="1032"/>
                    <a:pt x="959" y="1032"/>
                    <a:pt x="1019" y="1032"/>
                  </a:cubicBezTo>
                  <a:cubicBezTo>
                    <a:pt x="1035" y="1033"/>
                    <a:pt x="1046" y="1034"/>
                    <a:pt x="1055" y="1034"/>
                  </a:cubicBezTo>
                  <a:cubicBezTo>
                    <a:pt x="1078" y="1034"/>
                    <a:pt x="1078" y="1031"/>
                    <a:pt x="1078" y="1026"/>
                  </a:cubicBezTo>
                  <a:cubicBezTo>
                    <a:pt x="1019" y="1023"/>
                    <a:pt x="1022" y="1010"/>
                    <a:pt x="1022" y="1001"/>
                  </a:cubicBezTo>
                  <a:cubicBezTo>
                    <a:pt x="1025" y="982"/>
                    <a:pt x="966" y="979"/>
                    <a:pt x="850" y="973"/>
                  </a:cubicBezTo>
                  <a:lnTo>
                    <a:pt x="731" y="970"/>
                  </a:lnTo>
                  <a:lnTo>
                    <a:pt x="850" y="970"/>
                  </a:lnTo>
                  <a:cubicBezTo>
                    <a:pt x="909" y="970"/>
                    <a:pt x="1028" y="967"/>
                    <a:pt x="1028" y="967"/>
                  </a:cubicBezTo>
                  <a:cubicBezTo>
                    <a:pt x="987" y="963"/>
                    <a:pt x="950" y="963"/>
                    <a:pt x="909" y="963"/>
                  </a:cubicBezTo>
                  <a:cubicBezTo>
                    <a:pt x="850" y="963"/>
                    <a:pt x="850" y="960"/>
                    <a:pt x="912" y="954"/>
                  </a:cubicBezTo>
                  <a:cubicBezTo>
                    <a:pt x="972" y="948"/>
                    <a:pt x="972" y="945"/>
                    <a:pt x="912" y="941"/>
                  </a:cubicBezTo>
                  <a:cubicBezTo>
                    <a:pt x="912" y="938"/>
                    <a:pt x="912" y="935"/>
                    <a:pt x="972" y="932"/>
                  </a:cubicBezTo>
                  <a:cubicBezTo>
                    <a:pt x="975" y="929"/>
                    <a:pt x="975" y="929"/>
                    <a:pt x="915" y="929"/>
                  </a:cubicBezTo>
                  <a:cubicBezTo>
                    <a:pt x="856" y="929"/>
                    <a:pt x="856" y="926"/>
                    <a:pt x="915" y="923"/>
                  </a:cubicBezTo>
                  <a:cubicBezTo>
                    <a:pt x="1034" y="920"/>
                    <a:pt x="1034" y="910"/>
                    <a:pt x="975" y="910"/>
                  </a:cubicBezTo>
                  <a:cubicBezTo>
                    <a:pt x="915" y="907"/>
                    <a:pt x="919" y="904"/>
                    <a:pt x="919" y="901"/>
                  </a:cubicBezTo>
                  <a:cubicBezTo>
                    <a:pt x="919" y="898"/>
                    <a:pt x="919" y="894"/>
                    <a:pt x="859" y="891"/>
                  </a:cubicBezTo>
                  <a:cubicBezTo>
                    <a:pt x="859" y="888"/>
                    <a:pt x="862" y="885"/>
                    <a:pt x="862" y="885"/>
                  </a:cubicBezTo>
                  <a:cubicBezTo>
                    <a:pt x="881" y="885"/>
                    <a:pt x="900" y="885"/>
                    <a:pt x="919" y="888"/>
                  </a:cubicBezTo>
                  <a:lnTo>
                    <a:pt x="978" y="885"/>
                  </a:lnTo>
                  <a:cubicBezTo>
                    <a:pt x="981" y="879"/>
                    <a:pt x="981" y="876"/>
                    <a:pt x="922" y="873"/>
                  </a:cubicBezTo>
                  <a:cubicBezTo>
                    <a:pt x="803" y="869"/>
                    <a:pt x="803" y="869"/>
                    <a:pt x="922" y="869"/>
                  </a:cubicBezTo>
                  <a:cubicBezTo>
                    <a:pt x="981" y="869"/>
                    <a:pt x="1041" y="866"/>
                    <a:pt x="981" y="863"/>
                  </a:cubicBezTo>
                  <a:cubicBezTo>
                    <a:pt x="865" y="860"/>
                    <a:pt x="925" y="857"/>
                    <a:pt x="984" y="857"/>
                  </a:cubicBezTo>
                  <a:cubicBezTo>
                    <a:pt x="1023" y="858"/>
                    <a:pt x="1049" y="859"/>
                    <a:pt x="1062" y="859"/>
                  </a:cubicBezTo>
                  <a:cubicBezTo>
                    <a:pt x="1087" y="859"/>
                    <a:pt x="1062" y="856"/>
                    <a:pt x="984" y="847"/>
                  </a:cubicBezTo>
                  <a:cubicBezTo>
                    <a:pt x="984" y="841"/>
                    <a:pt x="928" y="829"/>
                    <a:pt x="928" y="816"/>
                  </a:cubicBezTo>
                  <a:cubicBezTo>
                    <a:pt x="931" y="804"/>
                    <a:pt x="931" y="797"/>
                    <a:pt x="991" y="794"/>
                  </a:cubicBezTo>
                  <a:cubicBezTo>
                    <a:pt x="1002" y="794"/>
                    <a:pt x="1012" y="794"/>
                    <a:pt x="1021" y="794"/>
                  </a:cubicBezTo>
                  <a:lnTo>
                    <a:pt x="1021" y="794"/>
                  </a:lnTo>
                  <a:cubicBezTo>
                    <a:pt x="1030" y="794"/>
                    <a:pt x="1040" y="794"/>
                    <a:pt x="1050" y="794"/>
                  </a:cubicBezTo>
                  <a:cubicBezTo>
                    <a:pt x="1053" y="794"/>
                    <a:pt x="1056" y="794"/>
                    <a:pt x="1059" y="794"/>
                  </a:cubicBezTo>
                  <a:lnTo>
                    <a:pt x="1059" y="794"/>
                  </a:lnTo>
                  <a:cubicBezTo>
                    <a:pt x="1049" y="794"/>
                    <a:pt x="1037" y="794"/>
                    <a:pt x="1021" y="794"/>
                  </a:cubicBezTo>
                  <a:lnTo>
                    <a:pt x="1021" y="794"/>
                  </a:lnTo>
                  <a:cubicBezTo>
                    <a:pt x="932" y="794"/>
                    <a:pt x="934" y="790"/>
                    <a:pt x="934" y="782"/>
                  </a:cubicBezTo>
                  <a:cubicBezTo>
                    <a:pt x="994" y="772"/>
                    <a:pt x="937" y="766"/>
                    <a:pt x="878" y="763"/>
                  </a:cubicBezTo>
                  <a:lnTo>
                    <a:pt x="878" y="769"/>
                  </a:lnTo>
                  <a:cubicBezTo>
                    <a:pt x="759" y="769"/>
                    <a:pt x="759" y="766"/>
                    <a:pt x="818" y="760"/>
                  </a:cubicBezTo>
                  <a:cubicBezTo>
                    <a:pt x="847" y="757"/>
                    <a:pt x="874" y="755"/>
                    <a:pt x="902" y="755"/>
                  </a:cubicBezTo>
                  <a:cubicBezTo>
                    <a:pt x="914" y="755"/>
                    <a:pt x="925" y="756"/>
                    <a:pt x="937" y="757"/>
                  </a:cubicBezTo>
                  <a:cubicBezTo>
                    <a:pt x="978" y="757"/>
                    <a:pt x="1019" y="757"/>
                    <a:pt x="1056" y="750"/>
                  </a:cubicBezTo>
                  <a:cubicBezTo>
                    <a:pt x="1056" y="748"/>
                    <a:pt x="1056" y="746"/>
                    <a:pt x="1035" y="746"/>
                  </a:cubicBezTo>
                  <a:cubicBezTo>
                    <a:pt x="1027" y="746"/>
                    <a:pt x="1014" y="746"/>
                    <a:pt x="997" y="747"/>
                  </a:cubicBezTo>
                  <a:cubicBezTo>
                    <a:pt x="937" y="747"/>
                    <a:pt x="937" y="747"/>
                    <a:pt x="940" y="744"/>
                  </a:cubicBezTo>
                  <a:cubicBezTo>
                    <a:pt x="940" y="741"/>
                    <a:pt x="940" y="738"/>
                    <a:pt x="881" y="731"/>
                  </a:cubicBezTo>
                  <a:cubicBezTo>
                    <a:pt x="821" y="731"/>
                    <a:pt x="821" y="728"/>
                    <a:pt x="825" y="725"/>
                  </a:cubicBezTo>
                  <a:cubicBezTo>
                    <a:pt x="884" y="722"/>
                    <a:pt x="884" y="716"/>
                    <a:pt x="884" y="716"/>
                  </a:cubicBezTo>
                  <a:lnTo>
                    <a:pt x="944" y="716"/>
                  </a:lnTo>
                  <a:cubicBezTo>
                    <a:pt x="1003" y="716"/>
                    <a:pt x="1063" y="713"/>
                    <a:pt x="1063" y="713"/>
                  </a:cubicBezTo>
                  <a:cubicBezTo>
                    <a:pt x="1041" y="710"/>
                    <a:pt x="1022" y="710"/>
                    <a:pt x="1003" y="710"/>
                  </a:cubicBezTo>
                  <a:cubicBezTo>
                    <a:pt x="944" y="710"/>
                    <a:pt x="953" y="631"/>
                    <a:pt x="956" y="622"/>
                  </a:cubicBezTo>
                  <a:cubicBezTo>
                    <a:pt x="1008" y="616"/>
                    <a:pt x="1015" y="609"/>
                    <a:pt x="977" y="609"/>
                  </a:cubicBezTo>
                  <a:cubicBezTo>
                    <a:pt x="971" y="609"/>
                    <a:pt x="964" y="609"/>
                    <a:pt x="956" y="609"/>
                  </a:cubicBezTo>
                  <a:cubicBezTo>
                    <a:pt x="900" y="609"/>
                    <a:pt x="900" y="594"/>
                    <a:pt x="903" y="575"/>
                  </a:cubicBezTo>
                  <a:cubicBezTo>
                    <a:pt x="906" y="550"/>
                    <a:pt x="909" y="534"/>
                    <a:pt x="850" y="534"/>
                  </a:cubicBezTo>
                  <a:cubicBezTo>
                    <a:pt x="850" y="534"/>
                    <a:pt x="850" y="531"/>
                    <a:pt x="850" y="525"/>
                  </a:cubicBezTo>
                  <a:cubicBezTo>
                    <a:pt x="853" y="518"/>
                    <a:pt x="793" y="512"/>
                    <a:pt x="793" y="509"/>
                  </a:cubicBezTo>
                  <a:cubicBezTo>
                    <a:pt x="751" y="507"/>
                    <a:pt x="740" y="505"/>
                    <a:pt x="758" y="505"/>
                  </a:cubicBezTo>
                  <a:cubicBezTo>
                    <a:pt x="765" y="505"/>
                    <a:pt x="777" y="505"/>
                    <a:pt x="793" y="506"/>
                  </a:cubicBezTo>
                  <a:cubicBezTo>
                    <a:pt x="834" y="506"/>
                    <a:pt x="875" y="506"/>
                    <a:pt x="912" y="503"/>
                  </a:cubicBezTo>
                  <a:cubicBezTo>
                    <a:pt x="888" y="497"/>
                    <a:pt x="863" y="495"/>
                    <a:pt x="839" y="495"/>
                  </a:cubicBezTo>
                  <a:cubicBezTo>
                    <a:pt x="824" y="495"/>
                    <a:pt x="810" y="495"/>
                    <a:pt x="796" y="496"/>
                  </a:cubicBezTo>
                  <a:cubicBezTo>
                    <a:pt x="737" y="496"/>
                    <a:pt x="737" y="493"/>
                    <a:pt x="737" y="493"/>
                  </a:cubicBezTo>
                  <a:cubicBezTo>
                    <a:pt x="737" y="490"/>
                    <a:pt x="737" y="490"/>
                    <a:pt x="796" y="490"/>
                  </a:cubicBezTo>
                  <a:lnTo>
                    <a:pt x="915" y="490"/>
                  </a:lnTo>
                  <a:lnTo>
                    <a:pt x="915" y="487"/>
                  </a:lnTo>
                  <a:cubicBezTo>
                    <a:pt x="856" y="487"/>
                    <a:pt x="856" y="484"/>
                    <a:pt x="856" y="484"/>
                  </a:cubicBezTo>
                  <a:cubicBezTo>
                    <a:pt x="856" y="481"/>
                    <a:pt x="856" y="481"/>
                    <a:pt x="975" y="481"/>
                  </a:cubicBezTo>
                  <a:cubicBezTo>
                    <a:pt x="1094" y="481"/>
                    <a:pt x="1094" y="478"/>
                    <a:pt x="975" y="471"/>
                  </a:cubicBezTo>
                  <a:lnTo>
                    <a:pt x="919" y="465"/>
                  </a:lnTo>
                  <a:cubicBezTo>
                    <a:pt x="1034" y="462"/>
                    <a:pt x="919" y="456"/>
                    <a:pt x="859" y="453"/>
                  </a:cubicBezTo>
                  <a:cubicBezTo>
                    <a:pt x="978" y="449"/>
                    <a:pt x="978" y="446"/>
                    <a:pt x="862" y="443"/>
                  </a:cubicBezTo>
                  <a:cubicBezTo>
                    <a:pt x="803" y="443"/>
                    <a:pt x="803" y="440"/>
                    <a:pt x="862" y="437"/>
                  </a:cubicBezTo>
                  <a:cubicBezTo>
                    <a:pt x="922" y="434"/>
                    <a:pt x="922" y="431"/>
                    <a:pt x="922" y="424"/>
                  </a:cubicBezTo>
                  <a:cubicBezTo>
                    <a:pt x="865" y="421"/>
                    <a:pt x="868" y="399"/>
                    <a:pt x="872" y="371"/>
                  </a:cubicBezTo>
                  <a:cubicBezTo>
                    <a:pt x="875" y="343"/>
                    <a:pt x="878" y="324"/>
                    <a:pt x="818" y="324"/>
                  </a:cubicBezTo>
                  <a:cubicBezTo>
                    <a:pt x="818" y="321"/>
                    <a:pt x="818" y="321"/>
                    <a:pt x="878" y="318"/>
                  </a:cubicBezTo>
                  <a:cubicBezTo>
                    <a:pt x="937" y="318"/>
                    <a:pt x="937" y="315"/>
                    <a:pt x="821" y="312"/>
                  </a:cubicBezTo>
                  <a:cubicBezTo>
                    <a:pt x="762" y="308"/>
                    <a:pt x="702" y="308"/>
                    <a:pt x="821" y="308"/>
                  </a:cubicBezTo>
                  <a:cubicBezTo>
                    <a:pt x="881" y="308"/>
                    <a:pt x="881" y="302"/>
                    <a:pt x="881" y="286"/>
                  </a:cubicBezTo>
                  <a:cubicBezTo>
                    <a:pt x="884" y="277"/>
                    <a:pt x="884" y="265"/>
                    <a:pt x="828" y="265"/>
                  </a:cubicBezTo>
                  <a:cubicBezTo>
                    <a:pt x="793" y="261"/>
                    <a:pt x="778" y="259"/>
                    <a:pt x="784" y="259"/>
                  </a:cubicBezTo>
                  <a:cubicBezTo>
                    <a:pt x="789" y="259"/>
                    <a:pt x="803" y="260"/>
                    <a:pt x="828" y="261"/>
                  </a:cubicBezTo>
                  <a:cubicBezTo>
                    <a:pt x="838" y="262"/>
                    <a:pt x="848" y="262"/>
                    <a:pt x="857" y="262"/>
                  </a:cubicBezTo>
                  <a:cubicBezTo>
                    <a:pt x="953" y="262"/>
                    <a:pt x="996" y="248"/>
                    <a:pt x="890" y="239"/>
                  </a:cubicBezTo>
                  <a:cubicBezTo>
                    <a:pt x="890" y="236"/>
                    <a:pt x="890" y="233"/>
                    <a:pt x="950" y="233"/>
                  </a:cubicBezTo>
                  <a:cubicBezTo>
                    <a:pt x="950" y="230"/>
                    <a:pt x="950" y="227"/>
                    <a:pt x="893" y="218"/>
                  </a:cubicBezTo>
                  <a:cubicBezTo>
                    <a:pt x="893" y="211"/>
                    <a:pt x="893" y="199"/>
                    <a:pt x="897" y="192"/>
                  </a:cubicBezTo>
                  <a:cubicBezTo>
                    <a:pt x="897" y="186"/>
                    <a:pt x="837" y="180"/>
                    <a:pt x="837" y="180"/>
                  </a:cubicBezTo>
                  <a:cubicBezTo>
                    <a:pt x="837" y="179"/>
                    <a:pt x="837" y="178"/>
                    <a:pt x="838" y="177"/>
                  </a:cubicBezTo>
                  <a:lnTo>
                    <a:pt x="838" y="177"/>
                  </a:lnTo>
                  <a:cubicBezTo>
                    <a:pt x="897" y="177"/>
                    <a:pt x="900" y="161"/>
                    <a:pt x="903" y="139"/>
                  </a:cubicBezTo>
                  <a:cubicBezTo>
                    <a:pt x="906" y="114"/>
                    <a:pt x="909" y="95"/>
                    <a:pt x="969" y="92"/>
                  </a:cubicBezTo>
                  <a:cubicBezTo>
                    <a:pt x="969" y="92"/>
                    <a:pt x="969" y="89"/>
                    <a:pt x="909" y="86"/>
                  </a:cubicBezTo>
                  <a:cubicBezTo>
                    <a:pt x="793" y="83"/>
                    <a:pt x="793" y="80"/>
                    <a:pt x="853" y="77"/>
                  </a:cubicBezTo>
                  <a:cubicBezTo>
                    <a:pt x="972" y="73"/>
                    <a:pt x="972" y="61"/>
                    <a:pt x="856" y="58"/>
                  </a:cubicBezTo>
                  <a:lnTo>
                    <a:pt x="912" y="58"/>
                  </a:lnTo>
                  <a:cubicBezTo>
                    <a:pt x="1031" y="55"/>
                    <a:pt x="975" y="42"/>
                    <a:pt x="856" y="39"/>
                  </a:cubicBezTo>
                  <a:cubicBezTo>
                    <a:pt x="915" y="36"/>
                    <a:pt x="975" y="33"/>
                    <a:pt x="919" y="30"/>
                  </a:cubicBezTo>
                  <a:cubicBezTo>
                    <a:pt x="919" y="26"/>
                    <a:pt x="919" y="26"/>
                    <a:pt x="1034" y="26"/>
                  </a:cubicBezTo>
                  <a:cubicBezTo>
                    <a:pt x="1051" y="28"/>
                    <a:pt x="1068" y="28"/>
                    <a:pt x="1085" y="28"/>
                  </a:cubicBezTo>
                  <a:cubicBezTo>
                    <a:pt x="1108" y="28"/>
                    <a:pt x="1132" y="27"/>
                    <a:pt x="1154" y="23"/>
                  </a:cubicBezTo>
                  <a:cubicBezTo>
                    <a:pt x="1116" y="20"/>
                    <a:pt x="1075" y="20"/>
                    <a:pt x="1038" y="20"/>
                  </a:cubicBezTo>
                  <a:cubicBezTo>
                    <a:pt x="1038" y="20"/>
                    <a:pt x="1038" y="17"/>
                    <a:pt x="1038" y="14"/>
                  </a:cubicBezTo>
                  <a:cubicBezTo>
                    <a:pt x="1038" y="14"/>
                    <a:pt x="1038" y="11"/>
                    <a:pt x="978" y="11"/>
                  </a:cubicBezTo>
                  <a:cubicBezTo>
                    <a:pt x="919" y="11"/>
                    <a:pt x="919" y="8"/>
                    <a:pt x="922" y="4"/>
                  </a:cubicBezTo>
                  <a:cubicBezTo>
                    <a:pt x="961" y="4"/>
                    <a:pt x="948" y="3"/>
                    <a:pt x="917" y="3"/>
                  </a:cubicBezTo>
                  <a:cubicBezTo>
                    <a:pt x="902" y="3"/>
                    <a:pt x="882" y="3"/>
                    <a:pt x="862" y="4"/>
                  </a:cubicBezTo>
                  <a:cubicBezTo>
                    <a:pt x="850" y="5"/>
                    <a:pt x="839" y="6"/>
                    <a:pt x="827" y="6"/>
                  </a:cubicBezTo>
                  <a:cubicBezTo>
                    <a:pt x="799" y="6"/>
                    <a:pt x="772" y="4"/>
                    <a:pt x="743" y="1"/>
                  </a:cubicBezTo>
                  <a:lnTo>
                    <a:pt x="627" y="1"/>
                  </a:lnTo>
                  <a:cubicBezTo>
                    <a:pt x="605" y="0"/>
                    <a:pt x="584" y="0"/>
                    <a:pt x="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53"/>
            <p:cNvSpPr/>
            <p:nvPr/>
          </p:nvSpPr>
          <p:spPr>
            <a:xfrm>
              <a:off x="3300235" y="2714608"/>
              <a:ext cx="45092" cy="58542"/>
            </a:xfrm>
            <a:custGeom>
              <a:avLst/>
              <a:gdLst/>
              <a:ahLst/>
              <a:cxnLst/>
              <a:rect l="l" t="t" r="r" b="b"/>
              <a:pathLst>
                <a:path w="2129" h="2764" extrusionOk="0">
                  <a:moveTo>
                    <a:pt x="418" y="21"/>
                  </a:moveTo>
                  <a:cubicBezTo>
                    <a:pt x="448" y="21"/>
                    <a:pt x="506" y="23"/>
                    <a:pt x="564" y="26"/>
                  </a:cubicBezTo>
                  <a:cubicBezTo>
                    <a:pt x="684" y="29"/>
                    <a:pt x="684" y="29"/>
                    <a:pt x="564" y="29"/>
                  </a:cubicBezTo>
                  <a:cubicBezTo>
                    <a:pt x="553" y="30"/>
                    <a:pt x="542" y="30"/>
                    <a:pt x="531" y="30"/>
                  </a:cubicBezTo>
                  <a:cubicBezTo>
                    <a:pt x="503" y="30"/>
                    <a:pt x="475" y="28"/>
                    <a:pt x="448" y="26"/>
                  </a:cubicBezTo>
                  <a:cubicBezTo>
                    <a:pt x="389" y="23"/>
                    <a:pt x="389" y="21"/>
                    <a:pt x="418" y="21"/>
                  </a:cubicBezTo>
                  <a:close/>
                  <a:moveTo>
                    <a:pt x="505" y="477"/>
                  </a:moveTo>
                  <a:cubicBezTo>
                    <a:pt x="542" y="477"/>
                    <a:pt x="583" y="477"/>
                    <a:pt x="621" y="483"/>
                  </a:cubicBezTo>
                  <a:cubicBezTo>
                    <a:pt x="596" y="485"/>
                    <a:pt x="572" y="485"/>
                    <a:pt x="547" y="485"/>
                  </a:cubicBezTo>
                  <a:cubicBezTo>
                    <a:pt x="512" y="485"/>
                    <a:pt x="478" y="484"/>
                    <a:pt x="445" y="480"/>
                  </a:cubicBezTo>
                  <a:cubicBezTo>
                    <a:pt x="445" y="477"/>
                    <a:pt x="445" y="477"/>
                    <a:pt x="505" y="477"/>
                  </a:cubicBezTo>
                  <a:close/>
                  <a:moveTo>
                    <a:pt x="665" y="587"/>
                  </a:moveTo>
                  <a:cubicBezTo>
                    <a:pt x="665" y="587"/>
                    <a:pt x="724" y="587"/>
                    <a:pt x="784" y="590"/>
                  </a:cubicBezTo>
                  <a:cubicBezTo>
                    <a:pt x="784" y="590"/>
                    <a:pt x="843" y="593"/>
                    <a:pt x="784" y="593"/>
                  </a:cubicBezTo>
                  <a:lnTo>
                    <a:pt x="724" y="593"/>
                  </a:lnTo>
                  <a:cubicBezTo>
                    <a:pt x="665" y="590"/>
                    <a:pt x="608" y="587"/>
                    <a:pt x="665" y="587"/>
                  </a:cubicBezTo>
                  <a:close/>
                  <a:moveTo>
                    <a:pt x="709" y="718"/>
                  </a:moveTo>
                  <a:cubicBezTo>
                    <a:pt x="727" y="718"/>
                    <a:pt x="746" y="718"/>
                    <a:pt x="765" y="721"/>
                  </a:cubicBezTo>
                  <a:cubicBezTo>
                    <a:pt x="765" y="721"/>
                    <a:pt x="705" y="725"/>
                    <a:pt x="649" y="725"/>
                  </a:cubicBezTo>
                  <a:lnTo>
                    <a:pt x="649" y="721"/>
                  </a:lnTo>
                  <a:cubicBezTo>
                    <a:pt x="668" y="718"/>
                    <a:pt x="687" y="718"/>
                    <a:pt x="709" y="718"/>
                  </a:cubicBezTo>
                  <a:close/>
                  <a:moveTo>
                    <a:pt x="821" y="750"/>
                  </a:moveTo>
                  <a:lnTo>
                    <a:pt x="821" y="753"/>
                  </a:lnTo>
                  <a:lnTo>
                    <a:pt x="762" y="756"/>
                  </a:lnTo>
                  <a:lnTo>
                    <a:pt x="762" y="753"/>
                  </a:lnTo>
                  <a:cubicBezTo>
                    <a:pt x="762" y="750"/>
                    <a:pt x="762" y="750"/>
                    <a:pt x="821" y="750"/>
                  </a:cubicBezTo>
                  <a:close/>
                  <a:moveTo>
                    <a:pt x="855" y="760"/>
                  </a:moveTo>
                  <a:cubicBezTo>
                    <a:pt x="848" y="760"/>
                    <a:pt x="848" y="761"/>
                    <a:pt x="878" y="762"/>
                  </a:cubicBezTo>
                  <a:cubicBezTo>
                    <a:pt x="878" y="761"/>
                    <a:pt x="863" y="760"/>
                    <a:pt x="855" y="760"/>
                  </a:cubicBezTo>
                  <a:close/>
                  <a:moveTo>
                    <a:pt x="818" y="784"/>
                  </a:moveTo>
                  <a:lnTo>
                    <a:pt x="815" y="787"/>
                  </a:lnTo>
                  <a:lnTo>
                    <a:pt x="756" y="790"/>
                  </a:lnTo>
                  <a:lnTo>
                    <a:pt x="759" y="787"/>
                  </a:lnTo>
                  <a:cubicBezTo>
                    <a:pt x="759" y="784"/>
                    <a:pt x="759" y="784"/>
                    <a:pt x="818" y="784"/>
                  </a:cubicBezTo>
                  <a:close/>
                  <a:moveTo>
                    <a:pt x="1088" y="795"/>
                  </a:moveTo>
                  <a:cubicBezTo>
                    <a:pt x="1084" y="795"/>
                    <a:pt x="1074" y="796"/>
                    <a:pt x="1059" y="796"/>
                  </a:cubicBezTo>
                  <a:lnTo>
                    <a:pt x="1059" y="796"/>
                  </a:lnTo>
                  <a:cubicBezTo>
                    <a:pt x="1085" y="796"/>
                    <a:pt x="1093" y="795"/>
                    <a:pt x="1088" y="795"/>
                  </a:cubicBezTo>
                  <a:close/>
                  <a:moveTo>
                    <a:pt x="756" y="806"/>
                  </a:moveTo>
                  <a:cubicBezTo>
                    <a:pt x="815" y="806"/>
                    <a:pt x="815" y="806"/>
                    <a:pt x="812" y="809"/>
                  </a:cubicBezTo>
                  <a:cubicBezTo>
                    <a:pt x="812" y="813"/>
                    <a:pt x="812" y="814"/>
                    <a:pt x="800" y="814"/>
                  </a:cubicBezTo>
                  <a:cubicBezTo>
                    <a:pt x="792" y="814"/>
                    <a:pt x="777" y="814"/>
                    <a:pt x="752" y="812"/>
                  </a:cubicBezTo>
                  <a:cubicBezTo>
                    <a:pt x="696" y="809"/>
                    <a:pt x="696" y="806"/>
                    <a:pt x="756" y="806"/>
                  </a:cubicBezTo>
                  <a:close/>
                  <a:moveTo>
                    <a:pt x="372" y="830"/>
                  </a:moveTo>
                  <a:cubicBezTo>
                    <a:pt x="400" y="830"/>
                    <a:pt x="428" y="832"/>
                    <a:pt x="455" y="834"/>
                  </a:cubicBezTo>
                  <a:lnTo>
                    <a:pt x="395" y="837"/>
                  </a:lnTo>
                  <a:lnTo>
                    <a:pt x="336" y="834"/>
                  </a:lnTo>
                  <a:lnTo>
                    <a:pt x="339" y="831"/>
                  </a:lnTo>
                  <a:cubicBezTo>
                    <a:pt x="350" y="830"/>
                    <a:pt x="361" y="830"/>
                    <a:pt x="372" y="830"/>
                  </a:cubicBezTo>
                  <a:close/>
                  <a:moveTo>
                    <a:pt x="468" y="871"/>
                  </a:moveTo>
                  <a:cubicBezTo>
                    <a:pt x="481" y="871"/>
                    <a:pt x="495" y="873"/>
                    <a:pt x="508" y="875"/>
                  </a:cubicBezTo>
                  <a:lnTo>
                    <a:pt x="448" y="878"/>
                  </a:lnTo>
                  <a:cubicBezTo>
                    <a:pt x="389" y="878"/>
                    <a:pt x="392" y="875"/>
                    <a:pt x="392" y="875"/>
                  </a:cubicBezTo>
                  <a:cubicBezTo>
                    <a:pt x="392" y="872"/>
                    <a:pt x="392" y="872"/>
                    <a:pt x="452" y="872"/>
                  </a:cubicBezTo>
                  <a:cubicBezTo>
                    <a:pt x="457" y="871"/>
                    <a:pt x="463" y="871"/>
                    <a:pt x="468" y="871"/>
                  </a:cubicBezTo>
                  <a:close/>
                  <a:moveTo>
                    <a:pt x="758" y="1143"/>
                  </a:moveTo>
                  <a:cubicBezTo>
                    <a:pt x="781" y="1143"/>
                    <a:pt x="804" y="1144"/>
                    <a:pt x="828" y="1148"/>
                  </a:cubicBezTo>
                  <a:lnTo>
                    <a:pt x="825" y="1151"/>
                  </a:lnTo>
                  <a:cubicBezTo>
                    <a:pt x="768" y="1151"/>
                    <a:pt x="709" y="1148"/>
                    <a:pt x="709" y="1148"/>
                  </a:cubicBezTo>
                  <a:lnTo>
                    <a:pt x="709" y="1145"/>
                  </a:lnTo>
                  <a:cubicBezTo>
                    <a:pt x="725" y="1143"/>
                    <a:pt x="742" y="1143"/>
                    <a:pt x="758" y="1143"/>
                  </a:cubicBezTo>
                  <a:close/>
                  <a:moveTo>
                    <a:pt x="809" y="1273"/>
                  </a:moveTo>
                  <a:cubicBezTo>
                    <a:pt x="868" y="1273"/>
                    <a:pt x="868" y="1279"/>
                    <a:pt x="868" y="1282"/>
                  </a:cubicBezTo>
                  <a:cubicBezTo>
                    <a:pt x="852" y="1284"/>
                    <a:pt x="835" y="1285"/>
                    <a:pt x="818" y="1285"/>
                  </a:cubicBezTo>
                  <a:cubicBezTo>
                    <a:pt x="794" y="1285"/>
                    <a:pt x="771" y="1283"/>
                    <a:pt x="749" y="1279"/>
                  </a:cubicBezTo>
                  <a:cubicBezTo>
                    <a:pt x="749" y="1273"/>
                    <a:pt x="749" y="1273"/>
                    <a:pt x="809" y="1273"/>
                  </a:cubicBezTo>
                  <a:close/>
                  <a:moveTo>
                    <a:pt x="753" y="1504"/>
                  </a:moveTo>
                  <a:cubicBezTo>
                    <a:pt x="781" y="1504"/>
                    <a:pt x="808" y="1506"/>
                    <a:pt x="837" y="1508"/>
                  </a:cubicBezTo>
                  <a:lnTo>
                    <a:pt x="778" y="1511"/>
                  </a:lnTo>
                  <a:lnTo>
                    <a:pt x="718" y="1508"/>
                  </a:lnTo>
                  <a:lnTo>
                    <a:pt x="718" y="1505"/>
                  </a:lnTo>
                  <a:cubicBezTo>
                    <a:pt x="730" y="1504"/>
                    <a:pt x="742" y="1504"/>
                    <a:pt x="753" y="1504"/>
                  </a:cubicBezTo>
                  <a:close/>
                  <a:moveTo>
                    <a:pt x="358" y="1546"/>
                  </a:moveTo>
                  <a:cubicBezTo>
                    <a:pt x="398" y="1546"/>
                    <a:pt x="436" y="1546"/>
                    <a:pt x="477" y="1549"/>
                  </a:cubicBezTo>
                  <a:lnTo>
                    <a:pt x="477" y="1552"/>
                  </a:lnTo>
                  <a:cubicBezTo>
                    <a:pt x="417" y="1552"/>
                    <a:pt x="358" y="1549"/>
                    <a:pt x="358" y="1549"/>
                  </a:cubicBezTo>
                  <a:lnTo>
                    <a:pt x="358" y="1546"/>
                  </a:lnTo>
                  <a:close/>
                  <a:moveTo>
                    <a:pt x="825" y="1602"/>
                  </a:moveTo>
                  <a:cubicBezTo>
                    <a:pt x="884" y="1602"/>
                    <a:pt x="940" y="1605"/>
                    <a:pt x="940" y="1605"/>
                  </a:cubicBezTo>
                  <a:cubicBezTo>
                    <a:pt x="940" y="1606"/>
                    <a:pt x="928" y="1607"/>
                    <a:pt x="908" y="1607"/>
                  </a:cubicBezTo>
                  <a:cubicBezTo>
                    <a:pt x="869" y="1607"/>
                    <a:pt x="805" y="1605"/>
                    <a:pt x="765" y="1605"/>
                  </a:cubicBezTo>
                  <a:cubicBezTo>
                    <a:pt x="765" y="1602"/>
                    <a:pt x="765" y="1602"/>
                    <a:pt x="825" y="1602"/>
                  </a:cubicBezTo>
                  <a:close/>
                  <a:moveTo>
                    <a:pt x="847" y="1679"/>
                  </a:moveTo>
                  <a:cubicBezTo>
                    <a:pt x="875" y="1679"/>
                    <a:pt x="902" y="1681"/>
                    <a:pt x="931" y="1684"/>
                  </a:cubicBezTo>
                  <a:lnTo>
                    <a:pt x="872" y="1687"/>
                  </a:lnTo>
                  <a:lnTo>
                    <a:pt x="812" y="1684"/>
                  </a:lnTo>
                  <a:lnTo>
                    <a:pt x="812" y="1680"/>
                  </a:lnTo>
                  <a:cubicBezTo>
                    <a:pt x="824" y="1680"/>
                    <a:pt x="836" y="1679"/>
                    <a:pt x="847" y="1679"/>
                  </a:cubicBezTo>
                  <a:close/>
                  <a:moveTo>
                    <a:pt x="774" y="1876"/>
                  </a:moveTo>
                  <a:cubicBezTo>
                    <a:pt x="780" y="1876"/>
                    <a:pt x="787" y="1877"/>
                    <a:pt x="787" y="1878"/>
                  </a:cubicBezTo>
                  <a:cubicBezTo>
                    <a:pt x="747" y="1878"/>
                    <a:pt x="760" y="1876"/>
                    <a:pt x="774" y="1876"/>
                  </a:cubicBezTo>
                  <a:close/>
                  <a:moveTo>
                    <a:pt x="665" y="1890"/>
                  </a:moveTo>
                  <a:cubicBezTo>
                    <a:pt x="705" y="1890"/>
                    <a:pt x="746" y="1890"/>
                    <a:pt x="784" y="1894"/>
                  </a:cubicBezTo>
                  <a:lnTo>
                    <a:pt x="724" y="1897"/>
                  </a:lnTo>
                  <a:lnTo>
                    <a:pt x="665" y="1894"/>
                  </a:lnTo>
                  <a:lnTo>
                    <a:pt x="665" y="1890"/>
                  </a:lnTo>
                  <a:close/>
                  <a:moveTo>
                    <a:pt x="721" y="1912"/>
                  </a:moveTo>
                  <a:cubicBezTo>
                    <a:pt x="781" y="1912"/>
                    <a:pt x="781" y="1912"/>
                    <a:pt x="781" y="1915"/>
                  </a:cubicBezTo>
                  <a:cubicBezTo>
                    <a:pt x="781" y="1915"/>
                    <a:pt x="721" y="1919"/>
                    <a:pt x="662" y="1919"/>
                  </a:cubicBezTo>
                  <a:lnTo>
                    <a:pt x="662" y="1922"/>
                  </a:lnTo>
                  <a:cubicBezTo>
                    <a:pt x="602" y="1922"/>
                    <a:pt x="602" y="1915"/>
                    <a:pt x="721" y="1912"/>
                  </a:cubicBezTo>
                  <a:close/>
                  <a:moveTo>
                    <a:pt x="834" y="1969"/>
                  </a:moveTo>
                  <a:cubicBezTo>
                    <a:pt x="893" y="1969"/>
                    <a:pt x="834" y="1972"/>
                    <a:pt x="831" y="1975"/>
                  </a:cubicBezTo>
                  <a:cubicBezTo>
                    <a:pt x="806" y="1976"/>
                    <a:pt x="792" y="1977"/>
                    <a:pt x="783" y="1977"/>
                  </a:cubicBezTo>
                  <a:cubicBezTo>
                    <a:pt x="772" y="1977"/>
                    <a:pt x="773" y="1976"/>
                    <a:pt x="774" y="1972"/>
                  </a:cubicBezTo>
                  <a:cubicBezTo>
                    <a:pt x="793" y="1969"/>
                    <a:pt x="812" y="1969"/>
                    <a:pt x="834" y="1969"/>
                  </a:cubicBezTo>
                  <a:close/>
                  <a:moveTo>
                    <a:pt x="2012" y="1988"/>
                  </a:moveTo>
                  <a:cubicBezTo>
                    <a:pt x="1953" y="1988"/>
                    <a:pt x="1953" y="1988"/>
                    <a:pt x="1953" y="1991"/>
                  </a:cubicBezTo>
                  <a:cubicBezTo>
                    <a:pt x="1953" y="1991"/>
                    <a:pt x="2012" y="1994"/>
                    <a:pt x="2072" y="1994"/>
                  </a:cubicBezTo>
                  <a:cubicBezTo>
                    <a:pt x="2128" y="1994"/>
                    <a:pt x="2128" y="1991"/>
                    <a:pt x="2012" y="1988"/>
                  </a:cubicBezTo>
                  <a:close/>
                  <a:moveTo>
                    <a:pt x="63" y="1991"/>
                  </a:moveTo>
                  <a:cubicBezTo>
                    <a:pt x="3" y="1991"/>
                    <a:pt x="3" y="1991"/>
                    <a:pt x="3" y="1994"/>
                  </a:cubicBezTo>
                  <a:cubicBezTo>
                    <a:pt x="2" y="1997"/>
                    <a:pt x="1" y="1999"/>
                    <a:pt x="13" y="1999"/>
                  </a:cubicBezTo>
                  <a:cubicBezTo>
                    <a:pt x="21" y="1999"/>
                    <a:pt x="35" y="1998"/>
                    <a:pt x="60" y="1997"/>
                  </a:cubicBezTo>
                  <a:cubicBezTo>
                    <a:pt x="63" y="1994"/>
                    <a:pt x="63" y="1991"/>
                    <a:pt x="63" y="1991"/>
                  </a:cubicBezTo>
                  <a:close/>
                  <a:moveTo>
                    <a:pt x="825" y="2028"/>
                  </a:moveTo>
                  <a:cubicBezTo>
                    <a:pt x="843" y="2028"/>
                    <a:pt x="865" y="2028"/>
                    <a:pt x="884" y="2031"/>
                  </a:cubicBezTo>
                  <a:cubicBezTo>
                    <a:pt x="865" y="2035"/>
                    <a:pt x="843" y="2038"/>
                    <a:pt x="825" y="2038"/>
                  </a:cubicBezTo>
                  <a:cubicBezTo>
                    <a:pt x="765" y="2038"/>
                    <a:pt x="765" y="2035"/>
                    <a:pt x="765" y="2035"/>
                  </a:cubicBezTo>
                  <a:cubicBezTo>
                    <a:pt x="765" y="2031"/>
                    <a:pt x="765" y="2028"/>
                    <a:pt x="825" y="2028"/>
                  </a:cubicBezTo>
                  <a:close/>
                  <a:moveTo>
                    <a:pt x="467" y="2050"/>
                  </a:moveTo>
                  <a:cubicBezTo>
                    <a:pt x="448" y="2050"/>
                    <a:pt x="427" y="2050"/>
                    <a:pt x="408" y="2053"/>
                  </a:cubicBezTo>
                  <a:lnTo>
                    <a:pt x="408" y="2057"/>
                  </a:lnTo>
                  <a:cubicBezTo>
                    <a:pt x="467" y="2057"/>
                    <a:pt x="527" y="2053"/>
                    <a:pt x="527" y="2053"/>
                  </a:cubicBezTo>
                  <a:cubicBezTo>
                    <a:pt x="508" y="2050"/>
                    <a:pt x="486" y="2050"/>
                    <a:pt x="467" y="2050"/>
                  </a:cubicBezTo>
                  <a:close/>
                  <a:moveTo>
                    <a:pt x="640" y="2085"/>
                  </a:moveTo>
                  <a:lnTo>
                    <a:pt x="640" y="2088"/>
                  </a:lnTo>
                  <a:lnTo>
                    <a:pt x="580" y="2091"/>
                  </a:lnTo>
                  <a:lnTo>
                    <a:pt x="580" y="2088"/>
                  </a:lnTo>
                  <a:cubicBezTo>
                    <a:pt x="580" y="2085"/>
                    <a:pt x="580" y="2085"/>
                    <a:pt x="640" y="2085"/>
                  </a:cubicBezTo>
                  <a:close/>
                  <a:moveTo>
                    <a:pt x="608" y="2115"/>
                  </a:moveTo>
                  <a:cubicBezTo>
                    <a:pt x="631" y="2115"/>
                    <a:pt x="661" y="2115"/>
                    <a:pt x="696" y="2116"/>
                  </a:cubicBezTo>
                  <a:lnTo>
                    <a:pt x="693" y="2122"/>
                  </a:lnTo>
                  <a:cubicBezTo>
                    <a:pt x="655" y="2122"/>
                    <a:pt x="615" y="2122"/>
                    <a:pt x="577" y="2119"/>
                  </a:cubicBezTo>
                  <a:cubicBezTo>
                    <a:pt x="535" y="2117"/>
                    <a:pt x="552" y="2115"/>
                    <a:pt x="608" y="2115"/>
                  </a:cubicBezTo>
                  <a:close/>
                  <a:moveTo>
                    <a:pt x="987" y="2141"/>
                  </a:moveTo>
                  <a:cubicBezTo>
                    <a:pt x="987" y="2144"/>
                    <a:pt x="1044" y="2147"/>
                    <a:pt x="987" y="2147"/>
                  </a:cubicBezTo>
                  <a:lnTo>
                    <a:pt x="984" y="2147"/>
                  </a:lnTo>
                  <a:cubicBezTo>
                    <a:pt x="979" y="2148"/>
                    <a:pt x="974" y="2149"/>
                    <a:pt x="969" y="2149"/>
                  </a:cubicBezTo>
                  <a:cubicBezTo>
                    <a:pt x="955" y="2149"/>
                    <a:pt x="942" y="2146"/>
                    <a:pt x="928" y="2141"/>
                  </a:cubicBezTo>
                  <a:close/>
                  <a:moveTo>
                    <a:pt x="777" y="2206"/>
                  </a:moveTo>
                  <a:cubicBezTo>
                    <a:pt x="804" y="2206"/>
                    <a:pt x="832" y="2208"/>
                    <a:pt x="859" y="2210"/>
                  </a:cubicBezTo>
                  <a:lnTo>
                    <a:pt x="859" y="2213"/>
                  </a:lnTo>
                  <a:cubicBezTo>
                    <a:pt x="799" y="2213"/>
                    <a:pt x="740" y="2210"/>
                    <a:pt x="740" y="2210"/>
                  </a:cubicBezTo>
                  <a:lnTo>
                    <a:pt x="743" y="2207"/>
                  </a:lnTo>
                  <a:cubicBezTo>
                    <a:pt x="754" y="2206"/>
                    <a:pt x="765" y="2206"/>
                    <a:pt x="777" y="2206"/>
                  </a:cubicBezTo>
                  <a:close/>
                  <a:moveTo>
                    <a:pt x="470" y="2230"/>
                  </a:moveTo>
                  <a:cubicBezTo>
                    <a:pt x="483" y="2230"/>
                    <a:pt x="512" y="2231"/>
                    <a:pt x="561" y="2232"/>
                  </a:cubicBezTo>
                  <a:lnTo>
                    <a:pt x="677" y="2238"/>
                  </a:lnTo>
                  <a:cubicBezTo>
                    <a:pt x="677" y="2239"/>
                    <a:pt x="672" y="2240"/>
                    <a:pt x="663" y="2240"/>
                  </a:cubicBezTo>
                  <a:cubicBezTo>
                    <a:pt x="639" y="2240"/>
                    <a:pt x="586" y="2237"/>
                    <a:pt x="502" y="2235"/>
                  </a:cubicBezTo>
                  <a:cubicBezTo>
                    <a:pt x="467" y="2231"/>
                    <a:pt x="452" y="2230"/>
                    <a:pt x="470" y="2230"/>
                  </a:cubicBezTo>
                  <a:close/>
                  <a:moveTo>
                    <a:pt x="727" y="2304"/>
                  </a:moveTo>
                  <a:cubicBezTo>
                    <a:pt x="787" y="2304"/>
                    <a:pt x="846" y="2304"/>
                    <a:pt x="906" y="2310"/>
                  </a:cubicBezTo>
                  <a:lnTo>
                    <a:pt x="903" y="2317"/>
                  </a:lnTo>
                  <a:lnTo>
                    <a:pt x="787" y="2310"/>
                  </a:lnTo>
                  <a:cubicBezTo>
                    <a:pt x="611" y="2304"/>
                    <a:pt x="611" y="2304"/>
                    <a:pt x="727" y="2304"/>
                  </a:cubicBezTo>
                  <a:close/>
                  <a:moveTo>
                    <a:pt x="608" y="2320"/>
                  </a:moveTo>
                  <a:lnTo>
                    <a:pt x="668" y="2323"/>
                  </a:lnTo>
                  <a:lnTo>
                    <a:pt x="608" y="2326"/>
                  </a:lnTo>
                  <a:cubicBezTo>
                    <a:pt x="549" y="2326"/>
                    <a:pt x="549" y="2323"/>
                    <a:pt x="549" y="2320"/>
                  </a:cubicBezTo>
                  <a:close/>
                  <a:moveTo>
                    <a:pt x="1003" y="2451"/>
                  </a:moveTo>
                  <a:cubicBezTo>
                    <a:pt x="944" y="2451"/>
                    <a:pt x="944" y="2454"/>
                    <a:pt x="944" y="2458"/>
                  </a:cubicBezTo>
                  <a:cubicBezTo>
                    <a:pt x="884" y="2464"/>
                    <a:pt x="944" y="2467"/>
                    <a:pt x="1003" y="2467"/>
                  </a:cubicBezTo>
                  <a:cubicBezTo>
                    <a:pt x="1060" y="2467"/>
                    <a:pt x="1063" y="2464"/>
                    <a:pt x="1063" y="2458"/>
                  </a:cubicBezTo>
                  <a:cubicBezTo>
                    <a:pt x="1044" y="2451"/>
                    <a:pt x="1025" y="2451"/>
                    <a:pt x="1003" y="2451"/>
                  </a:cubicBezTo>
                  <a:close/>
                  <a:moveTo>
                    <a:pt x="872" y="2474"/>
                  </a:moveTo>
                  <a:cubicBezTo>
                    <a:pt x="895" y="2474"/>
                    <a:pt x="918" y="2476"/>
                    <a:pt x="940" y="2480"/>
                  </a:cubicBezTo>
                  <a:cubicBezTo>
                    <a:pt x="940" y="2483"/>
                    <a:pt x="940" y="2486"/>
                    <a:pt x="940" y="2486"/>
                  </a:cubicBezTo>
                  <a:cubicBezTo>
                    <a:pt x="900" y="2486"/>
                    <a:pt x="862" y="2483"/>
                    <a:pt x="825" y="2476"/>
                  </a:cubicBezTo>
                  <a:cubicBezTo>
                    <a:pt x="840" y="2475"/>
                    <a:pt x="856" y="2474"/>
                    <a:pt x="872" y="2474"/>
                  </a:cubicBezTo>
                  <a:close/>
                  <a:moveTo>
                    <a:pt x="386" y="2652"/>
                  </a:moveTo>
                  <a:cubicBezTo>
                    <a:pt x="326" y="2652"/>
                    <a:pt x="326" y="2652"/>
                    <a:pt x="326" y="2655"/>
                  </a:cubicBezTo>
                  <a:lnTo>
                    <a:pt x="326" y="2658"/>
                  </a:lnTo>
                  <a:lnTo>
                    <a:pt x="386" y="2655"/>
                  </a:lnTo>
                  <a:lnTo>
                    <a:pt x="386" y="2652"/>
                  </a:lnTo>
                  <a:close/>
                  <a:moveTo>
                    <a:pt x="680" y="2658"/>
                  </a:moveTo>
                  <a:lnTo>
                    <a:pt x="680" y="2661"/>
                  </a:lnTo>
                  <a:cubicBezTo>
                    <a:pt x="641" y="2661"/>
                    <a:pt x="654" y="2663"/>
                    <a:pt x="685" y="2663"/>
                  </a:cubicBezTo>
                  <a:cubicBezTo>
                    <a:pt x="700" y="2663"/>
                    <a:pt x="720" y="2662"/>
                    <a:pt x="740" y="2661"/>
                  </a:cubicBezTo>
                  <a:lnTo>
                    <a:pt x="856" y="2661"/>
                  </a:lnTo>
                  <a:cubicBezTo>
                    <a:pt x="818" y="2668"/>
                    <a:pt x="778" y="2668"/>
                    <a:pt x="737" y="2668"/>
                  </a:cubicBezTo>
                  <a:cubicBezTo>
                    <a:pt x="689" y="2669"/>
                    <a:pt x="661" y="2670"/>
                    <a:pt x="644" y="2670"/>
                  </a:cubicBezTo>
                  <a:cubicBezTo>
                    <a:pt x="621" y="2670"/>
                    <a:pt x="621" y="2668"/>
                    <a:pt x="621" y="2664"/>
                  </a:cubicBezTo>
                  <a:cubicBezTo>
                    <a:pt x="621" y="2661"/>
                    <a:pt x="621" y="2658"/>
                    <a:pt x="680" y="2658"/>
                  </a:cubicBezTo>
                  <a:close/>
                  <a:moveTo>
                    <a:pt x="674" y="2696"/>
                  </a:moveTo>
                  <a:cubicBezTo>
                    <a:pt x="696" y="2699"/>
                    <a:pt x="715" y="2699"/>
                    <a:pt x="734" y="2702"/>
                  </a:cubicBezTo>
                  <a:lnTo>
                    <a:pt x="674" y="2705"/>
                  </a:lnTo>
                  <a:cubicBezTo>
                    <a:pt x="615" y="2705"/>
                    <a:pt x="615" y="2702"/>
                    <a:pt x="615" y="2699"/>
                  </a:cubicBezTo>
                  <a:cubicBezTo>
                    <a:pt x="618" y="2696"/>
                    <a:pt x="615" y="2696"/>
                    <a:pt x="674" y="2696"/>
                  </a:cubicBezTo>
                  <a:close/>
                  <a:moveTo>
                    <a:pt x="1549" y="2706"/>
                  </a:moveTo>
                  <a:cubicBezTo>
                    <a:pt x="1533" y="2706"/>
                    <a:pt x="1517" y="2707"/>
                    <a:pt x="1501" y="2708"/>
                  </a:cubicBezTo>
                  <a:lnTo>
                    <a:pt x="1501" y="2711"/>
                  </a:lnTo>
                  <a:cubicBezTo>
                    <a:pt x="1501" y="2711"/>
                    <a:pt x="1558" y="2715"/>
                    <a:pt x="1617" y="2715"/>
                  </a:cubicBezTo>
                  <a:lnTo>
                    <a:pt x="1617" y="2711"/>
                  </a:lnTo>
                  <a:cubicBezTo>
                    <a:pt x="1595" y="2708"/>
                    <a:pt x="1572" y="2706"/>
                    <a:pt x="1549" y="2706"/>
                  </a:cubicBezTo>
                  <a:close/>
                  <a:moveTo>
                    <a:pt x="627" y="1"/>
                  </a:moveTo>
                  <a:cubicBezTo>
                    <a:pt x="546" y="1"/>
                    <a:pt x="467" y="1"/>
                    <a:pt x="389" y="7"/>
                  </a:cubicBezTo>
                  <a:cubicBezTo>
                    <a:pt x="326" y="23"/>
                    <a:pt x="267" y="32"/>
                    <a:pt x="386" y="32"/>
                  </a:cubicBezTo>
                  <a:cubicBezTo>
                    <a:pt x="405" y="32"/>
                    <a:pt x="423" y="35"/>
                    <a:pt x="442" y="38"/>
                  </a:cubicBezTo>
                  <a:cubicBezTo>
                    <a:pt x="423" y="41"/>
                    <a:pt x="405" y="45"/>
                    <a:pt x="383" y="45"/>
                  </a:cubicBezTo>
                  <a:cubicBezTo>
                    <a:pt x="323" y="45"/>
                    <a:pt x="323" y="57"/>
                    <a:pt x="320" y="73"/>
                  </a:cubicBezTo>
                  <a:cubicBezTo>
                    <a:pt x="317" y="92"/>
                    <a:pt x="317" y="101"/>
                    <a:pt x="257" y="104"/>
                  </a:cubicBezTo>
                  <a:cubicBezTo>
                    <a:pt x="198" y="107"/>
                    <a:pt x="198" y="114"/>
                    <a:pt x="198" y="114"/>
                  </a:cubicBezTo>
                  <a:cubicBezTo>
                    <a:pt x="257" y="114"/>
                    <a:pt x="254" y="132"/>
                    <a:pt x="251" y="154"/>
                  </a:cubicBezTo>
                  <a:cubicBezTo>
                    <a:pt x="248" y="176"/>
                    <a:pt x="245" y="201"/>
                    <a:pt x="304" y="201"/>
                  </a:cubicBezTo>
                  <a:lnTo>
                    <a:pt x="301" y="208"/>
                  </a:lnTo>
                  <a:cubicBezTo>
                    <a:pt x="245" y="208"/>
                    <a:pt x="242" y="214"/>
                    <a:pt x="242" y="220"/>
                  </a:cubicBezTo>
                  <a:cubicBezTo>
                    <a:pt x="301" y="226"/>
                    <a:pt x="298" y="233"/>
                    <a:pt x="298" y="233"/>
                  </a:cubicBezTo>
                  <a:cubicBezTo>
                    <a:pt x="239" y="233"/>
                    <a:pt x="239" y="236"/>
                    <a:pt x="239" y="242"/>
                  </a:cubicBezTo>
                  <a:cubicBezTo>
                    <a:pt x="239" y="248"/>
                    <a:pt x="239" y="251"/>
                    <a:pt x="295" y="251"/>
                  </a:cubicBezTo>
                  <a:cubicBezTo>
                    <a:pt x="295" y="255"/>
                    <a:pt x="292" y="276"/>
                    <a:pt x="232" y="289"/>
                  </a:cubicBezTo>
                  <a:cubicBezTo>
                    <a:pt x="173" y="292"/>
                    <a:pt x="232" y="295"/>
                    <a:pt x="289" y="298"/>
                  </a:cubicBezTo>
                  <a:cubicBezTo>
                    <a:pt x="300" y="298"/>
                    <a:pt x="310" y="297"/>
                    <a:pt x="321" y="297"/>
                  </a:cubicBezTo>
                  <a:cubicBezTo>
                    <a:pt x="351" y="297"/>
                    <a:pt x="380" y="300"/>
                    <a:pt x="408" y="305"/>
                  </a:cubicBezTo>
                  <a:lnTo>
                    <a:pt x="289" y="305"/>
                  </a:lnTo>
                  <a:cubicBezTo>
                    <a:pt x="264" y="303"/>
                    <a:pt x="250" y="303"/>
                    <a:pt x="241" y="303"/>
                  </a:cubicBezTo>
                  <a:cubicBezTo>
                    <a:pt x="229" y="303"/>
                    <a:pt x="229" y="304"/>
                    <a:pt x="229" y="308"/>
                  </a:cubicBezTo>
                  <a:cubicBezTo>
                    <a:pt x="229" y="311"/>
                    <a:pt x="229" y="314"/>
                    <a:pt x="229" y="314"/>
                  </a:cubicBezTo>
                  <a:cubicBezTo>
                    <a:pt x="289" y="314"/>
                    <a:pt x="286" y="330"/>
                    <a:pt x="282" y="352"/>
                  </a:cubicBezTo>
                  <a:cubicBezTo>
                    <a:pt x="279" y="383"/>
                    <a:pt x="276" y="392"/>
                    <a:pt x="336" y="392"/>
                  </a:cubicBezTo>
                  <a:cubicBezTo>
                    <a:pt x="395" y="392"/>
                    <a:pt x="395" y="396"/>
                    <a:pt x="336" y="405"/>
                  </a:cubicBezTo>
                  <a:cubicBezTo>
                    <a:pt x="154" y="424"/>
                    <a:pt x="154" y="424"/>
                    <a:pt x="213" y="427"/>
                  </a:cubicBezTo>
                  <a:cubicBezTo>
                    <a:pt x="254" y="424"/>
                    <a:pt x="292" y="424"/>
                    <a:pt x="333" y="424"/>
                  </a:cubicBezTo>
                  <a:cubicBezTo>
                    <a:pt x="448" y="424"/>
                    <a:pt x="448" y="427"/>
                    <a:pt x="329" y="430"/>
                  </a:cubicBezTo>
                  <a:cubicBezTo>
                    <a:pt x="213" y="430"/>
                    <a:pt x="267" y="480"/>
                    <a:pt x="383" y="483"/>
                  </a:cubicBezTo>
                  <a:lnTo>
                    <a:pt x="323" y="483"/>
                  </a:lnTo>
                  <a:cubicBezTo>
                    <a:pt x="264" y="483"/>
                    <a:pt x="264" y="486"/>
                    <a:pt x="264" y="499"/>
                  </a:cubicBezTo>
                  <a:cubicBezTo>
                    <a:pt x="260" y="505"/>
                    <a:pt x="260" y="508"/>
                    <a:pt x="260" y="508"/>
                  </a:cubicBezTo>
                  <a:cubicBezTo>
                    <a:pt x="380" y="508"/>
                    <a:pt x="317" y="527"/>
                    <a:pt x="257" y="527"/>
                  </a:cubicBezTo>
                  <a:cubicBezTo>
                    <a:pt x="198" y="530"/>
                    <a:pt x="198" y="530"/>
                    <a:pt x="198" y="540"/>
                  </a:cubicBezTo>
                  <a:cubicBezTo>
                    <a:pt x="314" y="549"/>
                    <a:pt x="254" y="565"/>
                    <a:pt x="195" y="565"/>
                  </a:cubicBezTo>
                  <a:cubicBezTo>
                    <a:pt x="195" y="565"/>
                    <a:pt x="195" y="568"/>
                    <a:pt x="195" y="571"/>
                  </a:cubicBezTo>
                  <a:cubicBezTo>
                    <a:pt x="251" y="574"/>
                    <a:pt x="251" y="580"/>
                    <a:pt x="251" y="584"/>
                  </a:cubicBezTo>
                  <a:cubicBezTo>
                    <a:pt x="251" y="591"/>
                    <a:pt x="249" y="594"/>
                    <a:pt x="274" y="594"/>
                  </a:cubicBezTo>
                  <a:cubicBezTo>
                    <a:pt x="282" y="594"/>
                    <a:pt x="293" y="594"/>
                    <a:pt x="307" y="593"/>
                  </a:cubicBezTo>
                  <a:cubicBezTo>
                    <a:pt x="348" y="593"/>
                    <a:pt x="389" y="593"/>
                    <a:pt x="427" y="596"/>
                  </a:cubicBezTo>
                  <a:lnTo>
                    <a:pt x="367" y="596"/>
                  </a:lnTo>
                  <a:cubicBezTo>
                    <a:pt x="307" y="596"/>
                    <a:pt x="307" y="606"/>
                    <a:pt x="304" y="618"/>
                  </a:cubicBezTo>
                  <a:cubicBezTo>
                    <a:pt x="304" y="637"/>
                    <a:pt x="301" y="643"/>
                    <a:pt x="242" y="646"/>
                  </a:cubicBezTo>
                  <a:lnTo>
                    <a:pt x="301" y="649"/>
                  </a:lnTo>
                  <a:cubicBezTo>
                    <a:pt x="361" y="653"/>
                    <a:pt x="361" y="656"/>
                    <a:pt x="301" y="656"/>
                  </a:cubicBezTo>
                  <a:cubicBezTo>
                    <a:pt x="242" y="659"/>
                    <a:pt x="239" y="671"/>
                    <a:pt x="298" y="678"/>
                  </a:cubicBezTo>
                  <a:cubicBezTo>
                    <a:pt x="298" y="681"/>
                    <a:pt x="298" y="684"/>
                    <a:pt x="298" y="684"/>
                  </a:cubicBezTo>
                  <a:cubicBezTo>
                    <a:pt x="179" y="687"/>
                    <a:pt x="176" y="696"/>
                    <a:pt x="295" y="700"/>
                  </a:cubicBezTo>
                  <a:cubicBezTo>
                    <a:pt x="235" y="700"/>
                    <a:pt x="235" y="703"/>
                    <a:pt x="235" y="706"/>
                  </a:cubicBezTo>
                  <a:cubicBezTo>
                    <a:pt x="292" y="715"/>
                    <a:pt x="292" y="728"/>
                    <a:pt x="232" y="728"/>
                  </a:cubicBezTo>
                  <a:lnTo>
                    <a:pt x="232" y="731"/>
                  </a:lnTo>
                  <a:cubicBezTo>
                    <a:pt x="289" y="734"/>
                    <a:pt x="289" y="737"/>
                    <a:pt x="289" y="740"/>
                  </a:cubicBezTo>
                  <a:cubicBezTo>
                    <a:pt x="289" y="743"/>
                    <a:pt x="289" y="747"/>
                    <a:pt x="348" y="750"/>
                  </a:cubicBezTo>
                  <a:cubicBezTo>
                    <a:pt x="405" y="753"/>
                    <a:pt x="405" y="756"/>
                    <a:pt x="405" y="756"/>
                  </a:cubicBezTo>
                  <a:cubicBezTo>
                    <a:pt x="394" y="757"/>
                    <a:pt x="382" y="757"/>
                    <a:pt x="371" y="757"/>
                  </a:cubicBezTo>
                  <a:cubicBezTo>
                    <a:pt x="343" y="757"/>
                    <a:pt x="315" y="755"/>
                    <a:pt x="289" y="753"/>
                  </a:cubicBezTo>
                  <a:cubicBezTo>
                    <a:pt x="275" y="751"/>
                    <a:pt x="265" y="751"/>
                    <a:pt x="258" y="751"/>
                  </a:cubicBezTo>
                  <a:cubicBezTo>
                    <a:pt x="235" y="751"/>
                    <a:pt x="255" y="758"/>
                    <a:pt x="345" y="765"/>
                  </a:cubicBezTo>
                  <a:cubicBezTo>
                    <a:pt x="409" y="771"/>
                    <a:pt x="438" y="773"/>
                    <a:pt x="431" y="773"/>
                  </a:cubicBezTo>
                  <a:cubicBezTo>
                    <a:pt x="426" y="773"/>
                    <a:pt x="397" y="771"/>
                    <a:pt x="345" y="769"/>
                  </a:cubicBezTo>
                  <a:cubicBezTo>
                    <a:pt x="311" y="767"/>
                    <a:pt x="276" y="765"/>
                    <a:pt x="265" y="765"/>
                  </a:cubicBezTo>
                  <a:cubicBezTo>
                    <a:pt x="256" y="765"/>
                    <a:pt x="260" y="766"/>
                    <a:pt x="286" y="769"/>
                  </a:cubicBezTo>
                  <a:cubicBezTo>
                    <a:pt x="286" y="769"/>
                    <a:pt x="286" y="775"/>
                    <a:pt x="345" y="775"/>
                  </a:cubicBezTo>
                  <a:cubicBezTo>
                    <a:pt x="342" y="778"/>
                    <a:pt x="342" y="781"/>
                    <a:pt x="342" y="784"/>
                  </a:cubicBezTo>
                  <a:cubicBezTo>
                    <a:pt x="282" y="790"/>
                    <a:pt x="282" y="797"/>
                    <a:pt x="282" y="800"/>
                  </a:cubicBezTo>
                  <a:cubicBezTo>
                    <a:pt x="339" y="803"/>
                    <a:pt x="339" y="803"/>
                    <a:pt x="279" y="806"/>
                  </a:cubicBezTo>
                  <a:cubicBezTo>
                    <a:pt x="223" y="806"/>
                    <a:pt x="220" y="809"/>
                    <a:pt x="339" y="809"/>
                  </a:cubicBezTo>
                  <a:cubicBezTo>
                    <a:pt x="398" y="812"/>
                    <a:pt x="398" y="816"/>
                    <a:pt x="339" y="819"/>
                  </a:cubicBezTo>
                  <a:cubicBezTo>
                    <a:pt x="220" y="819"/>
                    <a:pt x="220" y="822"/>
                    <a:pt x="279" y="822"/>
                  </a:cubicBezTo>
                  <a:cubicBezTo>
                    <a:pt x="336" y="825"/>
                    <a:pt x="336" y="828"/>
                    <a:pt x="336" y="828"/>
                  </a:cubicBezTo>
                  <a:cubicBezTo>
                    <a:pt x="276" y="828"/>
                    <a:pt x="273" y="856"/>
                    <a:pt x="270" y="888"/>
                  </a:cubicBezTo>
                  <a:cubicBezTo>
                    <a:pt x="307" y="891"/>
                    <a:pt x="348" y="894"/>
                    <a:pt x="386" y="894"/>
                  </a:cubicBezTo>
                  <a:cubicBezTo>
                    <a:pt x="505" y="894"/>
                    <a:pt x="445" y="894"/>
                    <a:pt x="386" y="897"/>
                  </a:cubicBezTo>
                  <a:cubicBezTo>
                    <a:pt x="241" y="900"/>
                    <a:pt x="214" y="904"/>
                    <a:pt x="303" y="904"/>
                  </a:cubicBezTo>
                  <a:cubicBezTo>
                    <a:pt x="324" y="904"/>
                    <a:pt x="352" y="904"/>
                    <a:pt x="386" y="903"/>
                  </a:cubicBezTo>
                  <a:cubicBezTo>
                    <a:pt x="435" y="902"/>
                    <a:pt x="464" y="901"/>
                    <a:pt x="472" y="901"/>
                  </a:cubicBezTo>
                  <a:cubicBezTo>
                    <a:pt x="484" y="901"/>
                    <a:pt x="456" y="903"/>
                    <a:pt x="386" y="906"/>
                  </a:cubicBezTo>
                  <a:cubicBezTo>
                    <a:pt x="326" y="910"/>
                    <a:pt x="326" y="910"/>
                    <a:pt x="383" y="913"/>
                  </a:cubicBezTo>
                  <a:cubicBezTo>
                    <a:pt x="442" y="913"/>
                    <a:pt x="442" y="916"/>
                    <a:pt x="383" y="916"/>
                  </a:cubicBezTo>
                  <a:cubicBezTo>
                    <a:pt x="323" y="919"/>
                    <a:pt x="264" y="922"/>
                    <a:pt x="323" y="922"/>
                  </a:cubicBezTo>
                  <a:cubicBezTo>
                    <a:pt x="323" y="922"/>
                    <a:pt x="323" y="925"/>
                    <a:pt x="264" y="928"/>
                  </a:cubicBezTo>
                  <a:cubicBezTo>
                    <a:pt x="204" y="931"/>
                    <a:pt x="264" y="935"/>
                    <a:pt x="323" y="938"/>
                  </a:cubicBezTo>
                  <a:cubicBezTo>
                    <a:pt x="410" y="945"/>
                    <a:pt x="432" y="948"/>
                    <a:pt x="387" y="948"/>
                  </a:cubicBezTo>
                  <a:cubicBezTo>
                    <a:pt x="372" y="948"/>
                    <a:pt x="350" y="948"/>
                    <a:pt x="320" y="947"/>
                  </a:cubicBezTo>
                  <a:cubicBezTo>
                    <a:pt x="310" y="947"/>
                    <a:pt x="300" y="947"/>
                    <a:pt x="293" y="947"/>
                  </a:cubicBezTo>
                  <a:cubicBezTo>
                    <a:pt x="215" y="947"/>
                    <a:pt x="271" y="960"/>
                    <a:pt x="376" y="963"/>
                  </a:cubicBezTo>
                  <a:cubicBezTo>
                    <a:pt x="407" y="964"/>
                    <a:pt x="429" y="965"/>
                    <a:pt x="445" y="966"/>
                  </a:cubicBezTo>
                  <a:lnTo>
                    <a:pt x="445" y="966"/>
                  </a:lnTo>
                  <a:cubicBezTo>
                    <a:pt x="442" y="966"/>
                    <a:pt x="439" y="966"/>
                    <a:pt x="436" y="966"/>
                  </a:cubicBezTo>
                  <a:cubicBezTo>
                    <a:pt x="376" y="966"/>
                    <a:pt x="376" y="972"/>
                    <a:pt x="376" y="972"/>
                  </a:cubicBezTo>
                  <a:cubicBezTo>
                    <a:pt x="376" y="975"/>
                    <a:pt x="376" y="978"/>
                    <a:pt x="317" y="978"/>
                  </a:cubicBezTo>
                  <a:cubicBezTo>
                    <a:pt x="317" y="978"/>
                    <a:pt x="317" y="982"/>
                    <a:pt x="373" y="988"/>
                  </a:cubicBezTo>
                  <a:cubicBezTo>
                    <a:pt x="492" y="994"/>
                    <a:pt x="430" y="1004"/>
                    <a:pt x="314" y="1007"/>
                  </a:cubicBezTo>
                  <a:lnTo>
                    <a:pt x="370" y="1013"/>
                  </a:lnTo>
                  <a:cubicBezTo>
                    <a:pt x="489" y="1016"/>
                    <a:pt x="546" y="1019"/>
                    <a:pt x="430" y="1019"/>
                  </a:cubicBezTo>
                  <a:lnTo>
                    <a:pt x="370" y="1019"/>
                  </a:lnTo>
                  <a:cubicBezTo>
                    <a:pt x="486" y="1022"/>
                    <a:pt x="427" y="1035"/>
                    <a:pt x="307" y="1035"/>
                  </a:cubicBezTo>
                  <a:cubicBezTo>
                    <a:pt x="248" y="1035"/>
                    <a:pt x="248" y="1035"/>
                    <a:pt x="248" y="1038"/>
                  </a:cubicBezTo>
                  <a:lnTo>
                    <a:pt x="307" y="1038"/>
                  </a:lnTo>
                  <a:cubicBezTo>
                    <a:pt x="348" y="1038"/>
                    <a:pt x="386" y="1038"/>
                    <a:pt x="427" y="1041"/>
                  </a:cubicBezTo>
                  <a:cubicBezTo>
                    <a:pt x="427" y="1044"/>
                    <a:pt x="423" y="1047"/>
                    <a:pt x="367" y="1047"/>
                  </a:cubicBezTo>
                  <a:cubicBezTo>
                    <a:pt x="307" y="1051"/>
                    <a:pt x="248" y="1054"/>
                    <a:pt x="304" y="1054"/>
                  </a:cubicBezTo>
                  <a:cubicBezTo>
                    <a:pt x="304" y="1054"/>
                    <a:pt x="304" y="1060"/>
                    <a:pt x="245" y="1063"/>
                  </a:cubicBezTo>
                  <a:lnTo>
                    <a:pt x="245" y="1076"/>
                  </a:lnTo>
                  <a:cubicBezTo>
                    <a:pt x="304" y="1079"/>
                    <a:pt x="301" y="1085"/>
                    <a:pt x="242" y="1085"/>
                  </a:cubicBezTo>
                  <a:cubicBezTo>
                    <a:pt x="242" y="1085"/>
                    <a:pt x="242" y="1091"/>
                    <a:pt x="301" y="1094"/>
                  </a:cubicBezTo>
                  <a:cubicBezTo>
                    <a:pt x="301" y="1101"/>
                    <a:pt x="298" y="1104"/>
                    <a:pt x="242" y="1104"/>
                  </a:cubicBezTo>
                  <a:cubicBezTo>
                    <a:pt x="182" y="1104"/>
                    <a:pt x="182" y="1104"/>
                    <a:pt x="239" y="1107"/>
                  </a:cubicBezTo>
                  <a:cubicBezTo>
                    <a:pt x="298" y="1107"/>
                    <a:pt x="298" y="1110"/>
                    <a:pt x="298" y="1113"/>
                  </a:cubicBezTo>
                  <a:cubicBezTo>
                    <a:pt x="298" y="1116"/>
                    <a:pt x="298" y="1119"/>
                    <a:pt x="298" y="1119"/>
                  </a:cubicBezTo>
                  <a:cubicBezTo>
                    <a:pt x="358" y="1119"/>
                    <a:pt x="358" y="1119"/>
                    <a:pt x="354" y="1123"/>
                  </a:cubicBezTo>
                  <a:cubicBezTo>
                    <a:pt x="354" y="1126"/>
                    <a:pt x="295" y="1135"/>
                    <a:pt x="295" y="1138"/>
                  </a:cubicBezTo>
                  <a:cubicBezTo>
                    <a:pt x="293" y="1147"/>
                    <a:pt x="292" y="1149"/>
                    <a:pt x="310" y="1149"/>
                  </a:cubicBezTo>
                  <a:cubicBezTo>
                    <a:pt x="318" y="1149"/>
                    <a:pt x="331" y="1149"/>
                    <a:pt x="351" y="1148"/>
                  </a:cubicBezTo>
                  <a:cubicBezTo>
                    <a:pt x="353" y="1146"/>
                    <a:pt x="363" y="1146"/>
                    <a:pt x="371" y="1146"/>
                  </a:cubicBezTo>
                  <a:cubicBezTo>
                    <a:pt x="381" y="1146"/>
                    <a:pt x="386" y="1147"/>
                    <a:pt x="351" y="1151"/>
                  </a:cubicBezTo>
                  <a:cubicBezTo>
                    <a:pt x="351" y="1154"/>
                    <a:pt x="292" y="1163"/>
                    <a:pt x="289" y="1173"/>
                  </a:cubicBezTo>
                  <a:cubicBezTo>
                    <a:pt x="289" y="1185"/>
                    <a:pt x="289" y="1185"/>
                    <a:pt x="348" y="1185"/>
                  </a:cubicBezTo>
                  <a:cubicBezTo>
                    <a:pt x="383" y="1184"/>
                    <a:pt x="407" y="1184"/>
                    <a:pt x="422" y="1184"/>
                  </a:cubicBezTo>
                  <a:cubicBezTo>
                    <a:pt x="456" y="1184"/>
                    <a:pt x="430" y="1186"/>
                    <a:pt x="348" y="1188"/>
                  </a:cubicBezTo>
                  <a:cubicBezTo>
                    <a:pt x="229" y="1195"/>
                    <a:pt x="226" y="1198"/>
                    <a:pt x="286" y="1198"/>
                  </a:cubicBezTo>
                  <a:cubicBezTo>
                    <a:pt x="345" y="1201"/>
                    <a:pt x="345" y="1201"/>
                    <a:pt x="345" y="1204"/>
                  </a:cubicBezTo>
                  <a:cubicBezTo>
                    <a:pt x="286" y="1204"/>
                    <a:pt x="286" y="1207"/>
                    <a:pt x="342" y="1214"/>
                  </a:cubicBezTo>
                  <a:cubicBezTo>
                    <a:pt x="342" y="1217"/>
                    <a:pt x="342" y="1217"/>
                    <a:pt x="282" y="1217"/>
                  </a:cubicBezTo>
                  <a:lnTo>
                    <a:pt x="282" y="1223"/>
                  </a:lnTo>
                  <a:cubicBezTo>
                    <a:pt x="401" y="1232"/>
                    <a:pt x="339" y="1251"/>
                    <a:pt x="279" y="1254"/>
                  </a:cubicBezTo>
                  <a:cubicBezTo>
                    <a:pt x="279" y="1254"/>
                    <a:pt x="279" y="1257"/>
                    <a:pt x="339" y="1261"/>
                  </a:cubicBezTo>
                  <a:cubicBezTo>
                    <a:pt x="455" y="1264"/>
                    <a:pt x="455" y="1267"/>
                    <a:pt x="336" y="1267"/>
                  </a:cubicBezTo>
                  <a:cubicBezTo>
                    <a:pt x="220" y="1267"/>
                    <a:pt x="220" y="1267"/>
                    <a:pt x="336" y="1270"/>
                  </a:cubicBezTo>
                  <a:cubicBezTo>
                    <a:pt x="390" y="1273"/>
                    <a:pt x="392" y="1286"/>
                    <a:pt x="305" y="1286"/>
                  </a:cubicBezTo>
                  <a:cubicBezTo>
                    <a:pt x="296" y="1286"/>
                    <a:pt x="287" y="1286"/>
                    <a:pt x="276" y="1286"/>
                  </a:cubicBezTo>
                  <a:lnTo>
                    <a:pt x="157" y="1286"/>
                  </a:lnTo>
                  <a:cubicBezTo>
                    <a:pt x="217" y="1289"/>
                    <a:pt x="213" y="1292"/>
                    <a:pt x="213" y="1292"/>
                  </a:cubicBezTo>
                  <a:cubicBezTo>
                    <a:pt x="273" y="1292"/>
                    <a:pt x="273" y="1295"/>
                    <a:pt x="273" y="1304"/>
                  </a:cubicBezTo>
                  <a:cubicBezTo>
                    <a:pt x="270" y="1311"/>
                    <a:pt x="329" y="1326"/>
                    <a:pt x="326" y="1333"/>
                  </a:cubicBezTo>
                  <a:cubicBezTo>
                    <a:pt x="326" y="1339"/>
                    <a:pt x="326" y="1348"/>
                    <a:pt x="267" y="1351"/>
                  </a:cubicBezTo>
                  <a:cubicBezTo>
                    <a:pt x="267" y="1355"/>
                    <a:pt x="264" y="1358"/>
                    <a:pt x="323" y="1364"/>
                  </a:cubicBezTo>
                  <a:cubicBezTo>
                    <a:pt x="383" y="1367"/>
                    <a:pt x="380" y="1373"/>
                    <a:pt x="323" y="1373"/>
                  </a:cubicBezTo>
                  <a:lnTo>
                    <a:pt x="320" y="1376"/>
                  </a:lnTo>
                  <a:cubicBezTo>
                    <a:pt x="380" y="1383"/>
                    <a:pt x="380" y="1386"/>
                    <a:pt x="380" y="1386"/>
                  </a:cubicBezTo>
                  <a:cubicBezTo>
                    <a:pt x="320" y="1386"/>
                    <a:pt x="260" y="1389"/>
                    <a:pt x="320" y="1392"/>
                  </a:cubicBezTo>
                  <a:cubicBezTo>
                    <a:pt x="380" y="1392"/>
                    <a:pt x="376" y="1395"/>
                    <a:pt x="376" y="1405"/>
                  </a:cubicBezTo>
                  <a:cubicBezTo>
                    <a:pt x="317" y="1411"/>
                    <a:pt x="301" y="1517"/>
                    <a:pt x="361" y="1517"/>
                  </a:cubicBezTo>
                  <a:cubicBezTo>
                    <a:pt x="361" y="1517"/>
                    <a:pt x="361" y="1521"/>
                    <a:pt x="361" y="1527"/>
                  </a:cubicBezTo>
                  <a:cubicBezTo>
                    <a:pt x="361" y="1530"/>
                    <a:pt x="358" y="1536"/>
                    <a:pt x="358" y="1536"/>
                  </a:cubicBezTo>
                  <a:cubicBezTo>
                    <a:pt x="242" y="1536"/>
                    <a:pt x="298" y="1552"/>
                    <a:pt x="354" y="1561"/>
                  </a:cubicBezTo>
                  <a:cubicBezTo>
                    <a:pt x="414" y="1564"/>
                    <a:pt x="414" y="1568"/>
                    <a:pt x="414" y="1571"/>
                  </a:cubicBezTo>
                  <a:cubicBezTo>
                    <a:pt x="295" y="1571"/>
                    <a:pt x="295" y="1580"/>
                    <a:pt x="351" y="1590"/>
                  </a:cubicBezTo>
                  <a:cubicBezTo>
                    <a:pt x="470" y="1593"/>
                    <a:pt x="470" y="1596"/>
                    <a:pt x="351" y="1596"/>
                  </a:cubicBezTo>
                  <a:cubicBezTo>
                    <a:pt x="232" y="1596"/>
                    <a:pt x="232" y="1602"/>
                    <a:pt x="408" y="1608"/>
                  </a:cubicBezTo>
                  <a:cubicBezTo>
                    <a:pt x="467" y="1611"/>
                    <a:pt x="467" y="1611"/>
                    <a:pt x="408" y="1615"/>
                  </a:cubicBezTo>
                  <a:cubicBezTo>
                    <a:pt x="289" y="1618"/>
                    <a:pt x="289" y="1621"/>
                    <a:pt x="348" y="1621"/>
                  </a:cubicBezTo>
                  <a:cubicBezTo>
                    <a:pt x="464" y="1624"/>
                    <a:pt x="464" y="1627"/>
                    <a:pt x="345" y="1630"/>
                  </a:cubicBezTo>
                  <a:cubicBezTo>
                    <a:pt x="226" y="1637"/>
                    <a:pt x="226" y="1637"/>
                    <a:pt x="345" y="1640"/>
                  </a:cubicBezTo>
                  <a:cubicBezTo>
                    <a:pt x="461" y="1643"/>
                    <a:pt x="461" y="1655"/>
                    <a:pt x="342" y="1659"/>
                  </a:cubicBezTo>
                  <a:cubicBezTo>
                    <a:pt x="342" y="1662"/>
                    <a:pt x="282" y="1665"/>
                    <a:pt x="342" y="1665"/>
                  </a:cubicBezTo>
                  <a:lnTo>
                    <a:pt x="282" y="1671"/>
                  </a:lnTo>
                  <a:lnTo>
                    <a:pt x="282" y="1677"/>
                  </a:lnTo>
                  <a:lnTo>
                    <a:pt x="339" y="1677"/>
                  </a:lnTo>
                  <a:cubicBezTo>
                    <a:pt x="339" y="1680"/>
                    <a:pt x="279" y="1699"/>
                    <a:pt x="276" y="1721"/>
                  </a:cubicBezTo>
                  <a:cubicBezTo>
                    <a:pt x="271" y="1752"/>
                    <a:pt x="270" y="1762"/>
                    <a:pt x="311" y="1762"/>
                  </a:cubicBezTo>
                  <a:cubicBezTo>
                    <a:pt x="316" y="1762"/>
                    <a:pt x="322" y="1762"/>
                    <a:pt x="329" y="1762"/>
                  </a:cubicBezTo>
                  <a:cubicBezTo>
                    <a:pt x="352" y="1761"/>
                    <a:pt x="370" y="1761"/>
                    <a:pt x="384" y="1761"/>
                  </a:cubicBezTo>
                  <a:cubicBezTo>
                    <a:pt x="443" y="1761"/>
                    <a:pt x="423" y="1766"/>
                    <a:pt x="326" y="1768"/>
                  </a:cubicBezTo>
                  <a:cubicBezTo>
                    <a:pt x="326" y="1771"/>
                    <a:pt x="267" y="1778"/>
                    <a:pt x="267" y="1784"/>
                  </a:cubicBezTo>
                  <a:cubicBezTo>
                    <a:pt x="267" y="1790"/>
                    <a:pt x="264" y="1796"/>
                    <a:pt x="204" y="1796"/>
                  </a:cubicBezTo>
                  <a:lnTo>
                    <a:pt x="204" y="1800"/>
                  </a:lnTo>
                  <a:cubicBezTo>
                    <a:pt x="323" y="1806"/>
                    <a:pt x="320" y="1825"/>
                    <a:pt x="260" y="1834"/>
                  </a:cubicBezTo>
                  <a:cubicBezTo>
                    <a:pt x="257" y="1843"/>
                    <a:pt x="257" y="1847"/>
                    <a:pt x="317" y="1853"/>
                  </a:cubicBezTo>
                  <a:cubicBezTo>
                    <a:pt x="373" y="1859"/>
                    <a:pt x="373" y="1859"/>
                    <a:pt x="314" y="1862"/>
                  </a:cubicBezTo>
                  <a:cubicBezTo>
                    <a:pt x="254" y="1862"/>
                    <a:pt x="195" y="1881"/>
                    <a:pt x="311" y="1881"/>
                  </a:cubicBezTo>
                  <a:lnTo>
                    <a:pt x="251" y="1884"/>
                  </a:lnTo>
                  <a:cubicBezTo>
                    <a:pt x="191" y="1887"/>
                    <a:pt x="251" y="1890"/>
                    <a:pt x="311" y="1890"/>
                  </a:cubicBezTo>
                  <a:cubicBezTo>
                    <a:pt x="430" y="1890"/>
                    <a:pt x="430" y="1894"/>
                    <a:pt x="251" y="1897"/>
                  </a:cubicBezTo>
                  <a:cubicBezTo>
                    <a:pt x="132" y="1897"/>
                    <a:pt x="132" y="1900"/>
                    <a:pt x="191" y="1900"/>
                  </a:cubicBezTo>
                  <a:cubicBezTo>
                    <a:pt x="251" y="1903"/>
                    <a:pt x="307" y="1906"/>
                    <a:pt x="248" y="1909"/>
                  </a:cubicBezTo>
                  <a:cubicBezTo>
                    <a:pt x="248" y="1912"/>
                    <a:pt x="248" y="1915"/>
                    <a:pt x="367" y="1915"/>
                  </a:cubicBezTo>
                  <a:cubicBezTo>
                    <a:pt x="427" y="1915"/>
                    <a:pt x="427" y="1919"/>
                    <a:pt x="423" y="1922"/>
                  </a:cubicBezTo>
                  <a:cubicBezTo>
                    <a:pt x="367" y="1922"/>
                    <a:pt x="367" y="1922"/>
                    <a:pt x="307" y="1919"/>
                  </a:cubicBezTo>
                  <a:cubicBezTo>
                    <a:pt x="307" y="1920"/>
                    <a:pt x="307" y="1923"/>
                    <a:pt x="307" y="1928"/>
                  </a:cubicBezTo>
                  <a:cubicBezTo>
                    <a:pt x="267" y="1934"/>
                    <a:pt x="226" y="1937"/>
                    <a:pt x="185" y="1937"/>
                  </a:cubicBezTo>
                  <a:cubicBezTo>
                    <a:pt x="143" y="1940"/>
                    <a:pt x="131" y="1942"/>
                    <a:pt x="169" y="1942"/>
                  </a:cubicBezTo>
                  <a:cubicBezTo>
                    <a:pt x="185" y="1942"/>
                    <a:pt x="210" y="1941"/>
                    <a:pt x="245" y="1941"/>
                  </a:cubicBezTo>
                  <a:cubicBezTo>
                    <a:pt x="364" y="1941"/>
                    <a:pt x="364" y="1941"/>
                    <a:pt x="364" y="1947"/>
                  </a:cubicBezTo>
                  <a:cubicBezTo>
                    <a:pt x="361" y="1950"/>
                    <a:pt x="361" y="1953"/>
                    <a:pt x="301" y="1953"/>
                  </a:cubicBezTo>
                  <a:cubicBezTo>
                    <a:pt x="245" y="1953"/>
                    <a:pt x="245" y="1953"/>
                    <a:pt x="242" y="1959"/>
                  </a:cubicBezTo>
                  <a:cubicBezTo>
                    <a:pt x="242" y="1969"/>
                    <a:pt x="417" y="1978"/>
                    <a:pt x="536" y="1981"/>
                  </a:cubicBezTo>
                  <a:cubicBezTo>
                    <a:pt x="652" y="1981"/>
                    <a:pt x="652" y="1981"/>
                    <a:pt x="533" y="1984"/>
                  </a:cubicBezTo>
                  <a:cubicBezTo>
                    <a:pt x="477" y="1984"/>
                    <a:pt x="474" y="1988"/>
                    <a:pt x="474" y="1991"/>
                  </a:cubicBezTo>
                  <a:cubicBezTo>
                    <a:pt x="513" y="1991"/>
                    <a:pt x="500" y="1992"/>
                    <a:pt x="487" y="1992"/>
                  </a:cubicBezTo>
                  <a:cubicBezTo>
                    <a:pt x="480" y="1992"/>
                    <a:pt x="474" y="1992"/>
                    <a:pt x="474" y="1991"/>
                  </a:cubicBezTo>
                  <a:cubicBezTo>
                    <a:pt x="414" y="1991"/>
                    <a:pt x="417" y="1988"/>
                    <a:pt x="417" y="1984"/>
                  </a:cubicBezTo>
                  <a:lnTo>
                    <a:pt x="358" y="1984"/>
                  </a:lnTo>
                  <a:cubicBezTo>
                    <a:pt x="239" y="1988"/>
                    <a:pt x="239" y="1991"/>
                    <a:pt x="354" y="1994"/>
                  </a:cubicBezTo>
                  <a:cubicBezTo>
                    <a:pt x="414" y="1997"/>
                    <a:pt x="414" y="1997"/>
                    <a:pt x="354" y="2000"/>
                  </a:cubicBezTo>
                  <a:cubicBezTo>
                    <a:pt x="295" y="2003"/>
                    <a:pt x="235" y="2006"/>
                    <a:pt x="295" y="2006"/>
                  </a:cubicBezTo>
                  <a:cubicBezTo>
                    <a:pt x="295" y="2006"/>
                    <a:pt x="295" y="2016"/>
                    <a:pt x="235" y="2019"/>
                  </a:cubicBezTo>
                  <a:cubicBezTo>
                    <a:pt x="232" y="2025"/>
                    <a:pt x="232" y="2028"/>
                    <a:pt x="292" y="2028"/>
                  </a:cubicBezTo>
                  <a:cubicBezTo>
                    <a:pt x="351" y="2028"/>
                    <a:pt x="351" y="2031"/>
                    <a:pt x="351" y="2035"/>
                  </a:cubicBezTo>
                  <a:cubicBezTo>
                    <a:pt x="351" y="2038"/>
                    <a:pt x="348" y="2041"/>
                    <a:pt x="408" y="2041"/>
                  </a:cubicBezTo>
                  <a:cubicBezTo>
                    <a:pt x="418" y="2040"/>
                    <a:pt x="428" y="2040"/>
                    <a:pt x="438" y="2040"/>
                  </a:cubicBezTo>
                  <a:cubicBezTo>
                    <a:pt x="467" y="2040"/>
                    <a:pt x="496" y="2043"/>
                    <a:pt x="527" y="2050"/>
                  </a:cubicBezTo>
                  <a:cubicBezTo>
                    <a:pt x="583" y="2057"/>
                    <a:pt x="583" y="2057"/>
                    <a:pt x="464" y="2060"/>
                  </a:cubicBezTo>
                  <a:cubicBezTo>
                    <a:pt x="405" y="2060"/>
                    <a:pt x="405" y="2063"/>
                    <a:pt x="405" y="2066"/>
                  </a:cubicBezTo>
                  <a:cubicBezTo>
                    <a:pt x="405" y="2066"/>
                    <a:pt x="405" y="2069"/>
                    <a:pt x="345" y="2072"/>
                  </a:cubicBezTo>
                  <a:cubicBezTo>
                    <a:pt x="286" y="2075"/>
                    <a:pt x="345" y="2075"/>
                    <a:pt x="405" y="2075"/>
                  </a:cubicBezTo>
                  <a:lnTo>
                    <a:pt x="524" y="2075"/>
                  </a:lnTo>
                  <a:cubicBezTo>
                    <a:pt x="521" y="2078"/>
                    <a:pt x="405" y="2082"/>
                    <a:pt x="345" y="2082"/>
                  </a:cubicBezTo>
                  <a:cubicBezTo>
                    <a:pt x="226" y="2085"/>
                    <a:pt x="226" y="2085"/>
                    <a:pt x="345" y="2085"/>
                  </a:cubicBezTo>
                  <a:cubicBezTo>
                    <a:pt x="401" y="2085"/>
                    <a:pt x="461" y="2088"/>
                    <a:pt x="401" y="2094"/>
                  </a:cubicBezTo>
                  <a:cubicBezTo>
                    <a:pt x="401" y="2100"/>
                    <a:pt x="398" y="2110"/>
                    <a:pt x="342" y="2110"/>
                  </a:cubicBezTo>
                  <a:cubicBezTo>
                    <a:pt x="282" y="2113"/>
                    <a:pt x="339" y="2116"/>
                    <a:pt x="339" y="2116"/>
                  </a:cubicBezTo>
                  <a:cubicBezTo>
                    <a:pt x="398" y="2119"/>
                    <a:pt x="398" y="2122"/>
                    <a:pt x="339" y="2132"/>
                  </a:cubicBezTo>
                  <a:cubicBezTo>
                    <a:pt x="217" y="2147"/>
                    <a:pt x="217" y="2147"/>
                    <a:pt x="336" y="2147"/>
                  </a:cubicBezTo>
                  <a:cubicBezTo>
                    <a:pt x="395" y="2147"/>
                    <a:pt x="455" y="2147"/>
                    <a:pt x="336" y="2151"/>
                  </a:cubicBezTo>
                  <a:cubicBezTo>
                    <a:pt x="276" y="2154"/>
                    <a:pt x="333" y="2157"/>
                    <a:pt x="392" y="2163"/>
                  </a:cubicBezTo>
                  <a:cubicBezTo>
                    <a:pt x="452" y="2166"/>
                    <a:pt x="568" y="2166"/>
                    <a:pt x="627" y="2166"/>
                  </a:cubicBezTo>
                  <a:cubicBezTo>
                    <a:pt x="746" y="2166"/>
                    <a:pt x="746" y="2166"/>
                    <a:pt x="687" y="2172"/>
                  </a:cubicBezTo>
                  <a:cubicBezTo>
                    <a:pt x="657" y="2177"/>
                    <a:pt x="629" y="2180"/>
                    <a:pt x="600" y="2180"/>
                  </a:cubicBezTo>
                  <a:cubicBezTo>
                    <a:pt x="589" y="2180"/>
                    <a:pt x="578" y="2180"/>
                    <a:pt x="568" y="2179"/>
                  </a:cubicBezTo>
                  <a:cubicBezTo>
                    <a:pt x="508" y="2179"/>
                    <a:pt x="508" y="2176"/>
                    <a:pt x="508" y="2176"/>
                  </a:cubicBezTo>
                  <a:lnTo>
                    <a:pt x="508" y="2172"/>
                  </a:lnTo>
                  <a:cubicBezTo>
                    <a:pt x="498" y="2172"/>
                    <a:pt x="488" y="2171"/>
                    <a:pt x="477" y="2171"/>
                  </a:cubicBezTo>
                  <a:cubicBezTo>
                    <a:pt x="449" y="2171"/>
                    <a:pt x="419" y="2174"/>
                    <a:pt x="389" y="2179"/>
                  </a:cubicBezTo>
                  <a:cubicBezTo>
                    <a:pt x="329" y="2182"/>
                    <a:pt x="329" y="2185"/>
                    <a:pt x="389" y="2185"/>
                  </a:cubicBezTo>
                  <a:cubicBezTo>
                    <a:pt x="329" y="2188"/>
                    <a:pt x="329" y="2198"/>
                    <a:pt x="326" y="2204"/>
                  </a:cubicBezTo>
                  <a:cubicBezTo>
                    <a:pt x="326" y="2210"/>
                    <a:pt x="326" y="2219"/>
                    <a:pt x="267" y="2223"/>
                  </a:cubicBezTo>
                  <a:cubicBezTo>
                    <a:pt x="264" y="2229"/>
                    <a:pt x="264" y="2232"/>
                    <a:pt x="323" y="2232"/>
                  </a:cubicBezTo>
                  <a:cubicBezTo>
                    <a:pt x="442" y="2232"/>
                    <a:pt x="442" y="2235"/>
                    <a:pt x="383" y="2235"/>
                  </a:cubicBezTo>
                  <a:cubicBezTo>
                    <a:pt x="264" y="2238"/>
                    <a:pt x="198" y="2282"/>
                    <a:pt x="317" y="2285"/>
                  </a:cubicBezTo>
                  <a:cubicBezTo>
                    <a:pt x="317" y="2285"/>
                    <a:pt x="317" y="2288"/>
                    <a:pt x="317" y="2292"/>
                  </a:cubicBezTo>
                  <a:cubicBezTo>
                    <a:pt x="257" y="2298"/>
                    <a:pt x="254" y="2317"/>
                    <a:pt x="311" y="2320"/>
                  </a:cubicBezTo>
                  <a:cubicBezTo>
                    <a:pt x="311" y="2320"/>
                    <a:pt x="311" y="2323"/>
                    <a:pt x="311" y="2329"/>
                  </a:cubicBezTo>
                  <a:cubicBezTo>
                    <a:pt x="251" y="2335"/>
                    <a:pt x="251" y="2339"/>
                    <a:pt x="307" y="2342"/>
                  </a:cubicBezTo>
                  <a:cubicBezTo>
                    <a:pt x="367" y="2345"/>
                    <a:pt x="427" y="2345"/>
                    <a:pt x="367" y="2345"/>
                  </a:cubicBezTo>
                  <a:cubicBezTo>
                    <a:pt x="307" y="2345"/>
                    <a:pt x="307" y="2351"/>
                    <a:pt x="304" y="2367"/>
                  </a:cubicBezTo>
                  <a:cubicBezTo>
                    <a:pt x="304" y="2375"/>
                    <a:pt x="304" y="2378"/>
                    <a:pt x="322" y="2378"/>
                  </a:cubicBezTo>
                  <a:cubicBezTo>
                    <a:pt x="331" y="2378"/>
                    <a:pt x="344" y="2377"/>
                    <a:pt x="364" y="2376"/>
                  </a:cubicBezTo>
                  <a:lnTo>
                    <a:pt x="364" y="2376"/>
                  </a:lnTo>
                  <a:cubicBezTo>
                    <a:pt x="420" y="2389"/>
                    <a:pt x="361" y="2389"/>
                    <a:pt x="304" y="2389"/>
                  </a:cubicBezTo>
                  <a:cubicBezTo>
                    <a:pt x="282" y="2388"/>
                    <a:pt x="263" y="2388"/>
                    <a:pt x="250" y="2388"/>
                  </a:cubicBezTo>
                  <a:cubicBezTo>
                    <a:pt x="192" y="2388"/>
                    <a:pt x="219" y="2392"/>
                    <a:pt x="361" y="2395"/>
                  </a:cubicBezTo>
                  <a:cubicBezTo>
                    <a:pt x="480" y="2398"/>
                    <a:pt x="477" y="2404"/>
                    <a:pt x="420" y="2404"/>
                  </a:cubicBezTo>
                  <a:cubicBezTo>
                    <a:pt x="361" y="2404"/>
                    <a:pt x="361" y="2401"/>
                    <a:pt x="361" y="2398"/>
                  </a:cubicBezTo>
                  <a:lnTo>
                    <a:pt x="242" y="2398"/>
                  </a:lnTo>
                  <a:cubicBezTo>
                    <a:pt x="242" y="2401"/>
                    <a:pt x="242" y="2401"/>
                    <a:pt x="301" y="2404"/>
                  </a:cubicBezTo>
                  <a:cubicBezTo>
                    <a:pt x="301" y="2404"/>
                    <a:pt x="301" y="2407"/>
                    <a:pt x="358" y="2411"/>
                  </a:cubicBezTo>
                  <a:cubicBezTo>
                    <a:pt x="387" y="2412"/>
                    <a:pt x="417" y="2413"/>
                    <a:pt x="447" y="2413"/>
                  </a:cubicBezTo>
                  <a:cubicBezTo>
                    <a:pt x="477" y="2413"/>
                    <a:pt x="506" y="2412"/>
                    <a:pt x="536" y="2411"/>
                  </a:cubicBezTo>
                  <a:cubicBezTo>
                    <a:pt x="554" y="2410"/>
                    <a:pt x="566" y="2409"/>
                    <a:pt x="575" y="2409"/>
                  </a:cubicBezTo>
                  <a:cubicBezTo>
                    <a:pt x="596" y="2409"/>
                    <a:pt x="596" y="2412"/>
                    <a:pt x="596" y="2414"/>
                  </a:cubicBezTo>
                  <a:cubicBezTo>
                    <a:pt x="561" y="2417"/>
                    <a:pt x="526" y="2419"/>
                    <a:pt x="491" y="2419"/>
                  </a:cubicBezTo>
                  <a:cubicBezTo>
                    <a:pt x="466" y="2419"/>
                    <a:pt x="442" y="2418"/>
                    <a:pt x="417" y="2417"/>
                  </a:cubicBezTo>
                  <a:cubicBezTo>
                    <a:pt x="380" y="2414"/>
                    <a:pt x="339" y="2414"/>
                    <a:pt x="298" y="2414"/>
                  </a:cubicBezTo>
                  <a:cubicBezTo>
                    <a:pt x="242" y="2414"/>
                    <a:pt x="358" y="2429"/>
                    <a:pt x="474" y="2433"/>
                  </a:cubicBezTo>
                  <a:lnTo>
                    <a:pt x="414" y="2433"/>
                  </a:lnTo>
                  <a:cubicBezTo>
                    <a:pt x="354" y="2433"/>
                    <a:pt x="354" y="2439"/>
                    <a:pt x="354" y="2445"/>
                  </a:cubicBezTo>
                  <a:cubicBezTo>
                    <a:pt x="354" y="2454"/>
                    <a:pt x="351" y="2458"/>
                    <a:pt x="411" y="2458"/>
                  </a:cubicBezTo>
                  <a:cubicBezTo>
                    <a:pt x="428" y="2456"/>
                    <a:pt x="444" y="2456"/>
                    <a:pt x="460" y="2456"/>
                  </a:cubicBezTo>
                  <a:cubicBezTo>
                    <a:pt x="483" y="2456"/>
                    <a:pt x="506" y="2457"/>
                    <a:pt x="530" y="2461"/>
                  </a:cubicBezTo>
                  <a:cubicBezTo>
                    <a:pt x="552" y="2457"/>
                    <a:pt x="575" y="2456"/>
                    <a:pt x="599" y="2456"/>
                  </a:cubicBezTo>
                  <a:cubicBezTo>
                    <a:pt x="615" y="2456"/>
                    <a:pt x="632" y="2456"/>
                    <a:pt x="649" y="2458"/>
                  </a:cubicBezTo>
                  <a:cubicBezTo>
                    <a:pt x="649" y="2458"/>
                    <a:pt x="589" y="2464"/>
                    <a:pt x="530" y="2467"/>
                  </a:cubicBezTo>
                  <a:cubicBezTo>
                    <a:pt x="411" y="2473"/>
                    <a:pt x="348" y="2480"/>
                    <a:pt x="348" y="2492"/>
                  </a:cubicBezTo>
                  <a:cubicBezTo>
                    <a:pt x="348" y="2498"/>
                    <a:pt x="345" y="2508"/>
                    <a:pt x="286" y="2511"/>
                  </a:cubicBezTo>
                  <a:cubicBezTo>
                    <a:pt x="286" y="2517"/>
                    <a:pt x="286" y="2520"/>
                    <a:pt x="345" y="2520"/>
                  </a:cubicBezTo>
                  <a:lnTo>
                    <a:pt x="342" y="2527"/>
                  </a:lnTo>
                  <a:cubicBezTo>
                    <a:pt x="282" y="2530"/>
                    <a:pt x="282" y="2539"/>
                    <a:pt x="342" y="2539"/>
                  </a:cubicBezTo>
                  <a:cubicBezTo>
                    <a:pt x="401" y="2542"/>
                    <a:pt x="342" y="2545"/>
                    <a:pt x="339" y="2549"/>
                  </a:cubicBezTo>
                  <a:cubicBezTo>
                    <a:pt x="271" y="2552"/>
                    <a:pt x="243" y="2554"/>
                    <a:pt x="266" y="2554"/>
                  </a:cubicBezTo>
                  <a:cubicBezTo>
                    <a:pt x="283" y="2554"/>
                    <a:pt x="326" y="2553"/>
                    <a:pt x="398" y="2552"/>
                  </a:cubicBezTo>
                  <a:cubicBezTo>
                    <a:pt x="439" y="2552"/>
                    <a:pt x="480" y="2549"/>
                    <a:pt x="517" y="2542"/>
                  </a:cubicBezTo>
                  <a:lnTo>
                    <a:pt x="521" y="2530"/>
                  </a:lnTo>
                  <a:lnTo>
                    <a:pt x="577" y="2542"/>
                  </a:lnTo>
                  <a:cubicBezTo>
                    <a:pt x="615" y="2549"/>
                    <a:pt x="655" y="2552"/>
                    <a:pt x="693" y="2552"/>
                  </a:cubicBezTo>
                  <a:cubicBezTo>
                    <a:pt x="715" y="2552"/>
                    <a:pt x="734" y="2552"/>
                    <a:pt x="752" y="2555"/>
                  </a:cubicBezTo>
                  <a:lnTo>
                    <a:pt x="636" y="2555"/>
                  </a:lnTo>
                  <a:cubicBezTo>
                    <a:pt x="577" y="2552"/>
                    <a:pt x="517" y="2552"/>
                    <a:pt x="458" y="2552"/>
                  </a:cubicBezTo>
                  <a:cubicBezTo>
                    <a:pt x="339" y="2555"/>
                    <a:pt x="279" y="2564"/>
                    <a:pt x="398" y="2564"/>
                  </a:cubicBezTo>
                  <a:cubicBezTo>
                    <a:pt x="398" y="2567"/>
                    <a:pt x="398" y="2567"/>
                    <a:pt x="339" y="2570"/>
                  </a:cubicBezTo>
                  <a:cubicBezTo>
                    <a:pt x="279" y="2570"/>
                    <a:pt x="279" y="2574"/>
                    <a:pt x="395" y="2577"/>
                  </a:cubicBezTo>
                  <a:cubicBezTo>
                    <a:pt x="514" y="2580"/>
                    <a:pt x="514" y="2583"/>
                    <a:pt x="395" y="2586"/>
                  </a:cubicBezTo>
                  <a:cubicBezTo>
                    <a:pt x="276" y="2592"/>
                    <a:pt x="273" y="2605"/>
                    <a:pt x="333" y="2605"/>
                  </a:cubicBezTo>
                  <a:cubicBezTo>
                    <a:pt x="452" y="2605"/>
                    <a:pt x="448" y="2614"/>
                    <a:pt x="389" y="2621"/>
                  </a:cubicBezTo>
                  <a:cubicBezTo>
                    <a:pt x="329" y="2624"/>
                    <a:pt x="329" y="2627"/>
                    <a:pt x="389" y="2630"/>
                  </a:cubicBezTo>
                  <a:cubicBezTo>
                    <a:pt x="329" y="2630"/>
                    <a:pt x="270" y="2633"/>
                    <a:pt x="329" y="2636"/>
                  </a:cubicBezTo>
                  <a:cubicBezTo>
                    <a:pt x="329" y="2636"/>
                    <a:pt x="329" y="2638"/>
                    <a:pt x="347" y="2638"/>
                  </a:cubicBezTo>
                  <a:cubicBezTo>
                    <a:pt x="356" y="2638"/>
                    <a:pt x="369" y="2637"/>
                    <a:pt x="389" y="2636"/>
                  </a:cubicBezTo>
                  <a:lnTo>
                    <a:pt x="505" y="2643"/>
                  </a:lnTo>
                  <a:cubicBezTo>
                    <a:pt x="534" y="2640"/>
                    <a:pt x="561" y="2638"/>
                    <a:pt x="589" y="2638"/>
                  </a:cubicBezTo>
                  <a:cubicBezTo>
                    <a:pt x="600" y="2638"/>
                    <a:pt x="612" y="2638"/>
                    <a:pt x="624" y="2639"/>
                  </a:cubicBezTo>
                  <a:cubicBezTo>
                    <a:pt x="684" y="2639"/>
                    <a:pt x="621" y="2652"/>
                    <a:pt x="442" y="2658"/>
                  </a:cubicBezTo>
                  <a:lnTo>
                    <a:pt x="323" y="2664"/>
                  </a:lnTo>
                  <a:lnTo>
                    <a:pt x="442" y="2664"/>
                  </a:lnTo>
                  <a:cubicBezTo>
                    <a:pt x="442" y="2668"/>
                    <a:pt x="442" y="2671"/>
                    <a:pt x="383" y="2671"/>
                  </a:cubicBezTo>
                  <a:cubicBezTo>
                    <a:pt x="323" y="2671"/>
                    <a:pt x="323" y="2671"/>
                    <a:pt x="323" y="2674"/>
                  </a:cubicBezTo>
                  <a:cubicBezTo>
                    <a:pt x="323" y="2674"/>
                    <a:pt x="323" y="2677"/>
                    <a:pt x="383" y="2677"/>
                  </a:cubicBezTo>
                  <a:cubicBezTo>
                    <a:pt x="502" y="2677"/>
                    <a:pt x="502" y="2677"/>
                    <a:pt x="442" y="2680"/>
                  </a:cubicBezTo>
                  <a:cubicBezTo>
                    <a:pt x="323" y="2683"/>
                    <a:pt x="323" y="2686"/>
                    <a:pt x="439" y="2690"/>
                  </a:cubicBezTo>
                  <a:cubicBezTo>
                    <a:pt x="558" y="2690"/>
                    <a:pt x="558" y="2690"/>
                    <a:pt x="439" y="2693"/>
                  </a:cubicBezTo>
                  <a:cubicBezTo>
                    <a:pt x="398" y="2693"/>
                    <a:pt x="361" y="2696"/>
                    <a:pt x="320" y="2699"/>
                  </a:cubicBezTo>
                  <a:lnTo>
                    <a:pt x="380" y="2699"/>
                  </a:lnTo>
                  <a:cubicBezTo>
                    <a:pt x="499" y="2699"/>
                    <a:pt x="495" y="2702"/>
                    <a:pt x="436" y="2708"/>
                  </a:cubicBezTo>
                  <a:cubicBezTo>
                    <a:pt x="380" y="2708"/>
                    <a:pt x="376" y="2711"/>
                    <a:pt x="436" y="2718"/>
                  </a:cubicBezTo>
                  <a:cubicBezTo>
                    <a:pt x="436" y="2724"/>
                    <a:pt x="436" y="2727"/>
                    <a:pt x="376" y="2727"/>
                  </a:cubicBezTo>
                  <a:cubicBezTo>
                    <a:pt x="257" y="2727"/>
                    <a:pt x="257" y="2727"/>
                    <a:pt x="376" y="2730"/>
                  </a:cubicBezTo>
                  <a:cubicBezTo>
                    <a:pt x="433" y="2733"/>
                    <a:pt x="433" y="2733"/>
                    <a:pt x="373" y="2740"/>
                  </a:cubicBezTo>
                  <a:cubicBezTo>
                    <a:pt x="314" y="2743"/>
                    <a:pt x="314" y="2743"/>
                    <a:pt x="373" y="2746"/>
                  </a:cubicBezTo>
                  <a:cubicBezTo>
                    <a:pt x="391" y="2747"/>
                    <a:pt x="408" y="2747"/>
                    <a:pt x="426" y="2747"/>
                  </a:cubicBezTo>
                  <a:cubicBezTo>
                    <a:pt x="468" y="2747"/>
                    <a:pt x="510" y="2745"/>
                    <a:pt x="552" y="2743"/>
                  </a:cubicBezTo>
                  <a:cubicBezTo>
                    <a:pt x="552" y="2740"/>
                    <a:pt x="552" y="2740"/>
                    <a:pt x="611" y="2740"/>
                  </a:cubicBezTo>
                  <a:cubicBezTo>
                    <a:pt x="611" y="2740"/>
                    <a:pt x="608" y="2743"/>
                    <a:pt x="608" y="2746"/>
                  </a:cubicBezTo>
                  <a:cubicBezTo>
                    <a:pt x="608" y="2749"/>
                    <a:pt x="608" y="2752"/>
                    <a:pt x="668" y="2758"/>
                  </a:cubicBezTo>
                  <a:cubicBezTo>
                    <a:pt x="696" y="2762"/>
                    <a:pt x="740" y="2763"/>
                    <a:pt x="769" y="2763"/>
                  </a:cubicBezTo>
                  <a:cubicBezTo>
                    <a:pt x="799" y="2763"/>
                    <a:pt x="814" y="2762"/>
                    <a:pt x="784" y="2758"/>
                  </a:cubicBezTo>
                  <a:lnTo>
                    <a:pt x="843" y="2755"/>
                  </a:lnTo>
                  <a:cubicBezTo>
                    <a:pt x="1022" y="2755"/>
                    <a:pt x="1022" y="2749"/>
                    <a:pt x="846" y="2749"/>
                  </a:cubicBezTo>
                  <a:cubicBezTo>
                    <a:pt x="668" y="2749"/>
                    <a:pt x="668" y="2749"/>
                    <a:pt x="787" y="2746"/>
                  </a:cubicBezTo>
                  <a:cubicBezTo>
                    <a:pt x="906" y="2746"/>
                    <a:pt x="906" y="2743"/>
                    <a:pt x="906" y="2740"/>
                  </a:cubicBezTo>
                  <a:cubicBezTo>
                    <a:pt x="906" y="2737"/>
                    <a:pt x="906" y="2737"/>
                    <a:pt x="966" y="2737"/>
                  </a:cubicBezTo>
                  <a:cubicBezTo>
                    <a:pt x="1006" y="2737"/>
                    <a:pt x="1044" y="2737"/>
                    <a:pt x="1085" y="2730"/>
                  </a:cubicBezTo>
                  <a:cubicBezTo>
                    <a:pt x="1085" y="2727"/>
                    <a:pt x="1085" y="2727"/>
                    <a:pt x="1025" y="2727"/>
                  </a:cubicBezTo>
                  <a:cubicBezTo>
                    <a:pt x="1014" y="2728"/>
                    <a:pt x="1005" y="2728"/>
                    <a:pt x="998" y="2728"/>
                  </a:cubicBezTo>
                  <a:cubicBezTo>
                    <a:pt x="970" y="2728"/>
                    <a:pt x="988" y="2723"/>
                    <a:pt x="1085" y="2721"/>
                  </a:cubicBezTo>
                  <a:cubicBezTo>
                    <a:pt x="1144" y="2718"/>
                    <a:pt x="1144" y="2718"/>
                    <a:pt x="1025" y="2718"/>
                  </a:cubicBezTo>
                  <a:cubicBezTo>
                    <a:pt x="909" y="2718"/>
                    <a:pt x="909" y="2711"/>
                    <a:pt x="1028" y="2708"/>
                  </a:cubicBezTo>
                  <a:lnTo>
                    <a:pt x="1028" y="2699"/>
                  </a:lnTo>
                  <a:cubicBezTo>
                    <a:pt x="991" y="2696"/>
                    <a:pt x="950" y="2696"/>
                    <a:pt x="912" y="2696"/>
                  </a:cubicBezTo>
                  <a:cubicBezTo>
                    <a:pt x="793" y="2696"/>
                    <a:pt x="793" y="2696"/>
                    <a:pt x="853" y="2693"/>
                  </a:cubicBezTo>
                  <a:cubicBezTo>
                    <a:pt x="912" y="2690"/>
                    <a:pt x="972" y="2690"/>
                    <a:pt x="972" y="2690"/>
                  </a:cubicBezTo>
                  <a:cubicBezTo>
                    <a:pt x="1031" y="2690"/>
                    <a:pt x="1031" y="2686"/>
                    <a:pt x="1031" y="2683"/>
                  </a:cubicBezTo>
                  <a:cubicBezTo>
                    <a:pt x="1031" y="2680"/>
                    <a:pt x="1031" y="2674"/>
                    <a:pt x="972" y="2674"/>
                  </a:cubicBezTo>
                  <a:lnTo>
                    <a:pt x="1031" y="2674"/>
                  </a:lnTo>
                  <a:cubicBezTo>
                    <a:pt x="1031" y="2671"/>
                    <a:pt x="1091" y="2671"/>
                    <a:pt x="1031" y="2671"/>
                  </a:cubicBezTo>
                  <a:cubicBezTo>
                    <a:pt x="1031" y="2671"/>
                    <a:pt x="1034" y="2668"/>
                    <a:pt x="1094" y="2661"/>
                  </a:cubicBezTo>
                  <a:cubicBezTo>
                    <a:pt x="1135" y="2657"/>
                    <a:pt x="1092" y="2651"/>
                    <a:pt x="1020" y="2651"/>
                  </a:cubicBezTo>
                  <a:cubicBezTo>
                    <a:pt x="990" y="2651"/>
                    <a:pt x="954" y="2652"/>
                    <a:pt x="917" y="2655"/>
                  </a:cubicBezTo>
                  <a:lnTo>
                    <a:pt x="917" y="2655"/>
                  </a:lnTo>
                  <a:cubicBezTo>
                    <a:pt x="917" y="2654"/>
                    <a:pt x="918" y="2653"/>
                    <a:pt x="919" y="2652"/>
                  </a:cubicBezTo>
                  <a:cubicBezTo>
                    <a:pt x="897" y="2649"/>
                    <a:pt x="878" y="2649"/>
                    <a:pt x="859" y="2649"/>
                  </a:cubicBezTo>
                  <a:cubicBezTo>
                    <a:pt x="799" y="2649"/>
                    <a:pt x="799" y="2646"/>
                    <a:pt x="799" y="2643"/>
                  </a:cubicBezTo>
                  <a:lnTo>
                    <a:pt x="919" y="2643"/>
                  </a:lnTo>
                  <a:cubicBezTo>
                    <a:pt x="952" y="2643"/>
                    <a:pt x="981" y="2643"/>
                    <a:pt x="1006" y="2643"/>
                  </a:cubicBezTo>
                  <a:cubicBezTo>
                    <a:pt x="1109" y="2643"/>
                    <a:pt x="1123" y="2639"/>
                    <a:pt x="978" y="2636"/>
                  </a:cubicBezTo>
                  <a:lnTo>
                    <a:pt x="1038" y="2636"/>
                  </a:lnTo>
                  <a:cubicBezTo>
                    <a:pt x="1097" y="2636"/>
                    <a:pt x="1097" y="2633"/>
                    <a:pt x="1038" y="2627"/>
                  </a:cubicBezTo>
                  <a:cubicBezTo>
                    <a:pt x="1041" y="2621"/>
                    <a:pt x="922" y="2617"/>
                    <a:pt x="862" y="2617"/>
                  </a:cubicBezTo>
                  <a:cubicBezTo>
                    <a:pt x="803" y="2617"/>
                    <a:pt x="803" y="2614"/>
                    <a:pt x="803" y="2614"/>
                  </a:cubicBezTo>
                  <a:cubicBezTo>
                    <a:pt x="806" y="2611"/>
                    <a:pt x="806" y="2611"/>
                    <a:pt x="862" y="2611"/>
                  </a:cubicBezTo>
                  <a:cubicBezTo>
                    <a:pt x="981" y="2611"/>
                    <a:pt x="981" y="2605"/>
                    <a:pt x="865" y="2602"/>
                  </a:cubicBezTo>
                  <a:lnTo>
                    <a:pt x="925" y="2602"/>
                  </a:lnTo>
                  <a:cubicBezTo>
                    <a:pt x="981" y="2602"/>
                    <a:pt x="1041" y="2599"/>
                    <a:pt x="984" y="2583"/>
                  </a:cubicBezTo>
                  <a:cubicBezTo>
                    <a:pt x="987" y="2570"/>
                    <a:pt x="987" y="2561"/>
                    <a:pt x="1047" y="2561"/>
                  </a:cubicBezTo>
                  <a:cubicBezTo>
                    <a:pt x="1107" y="2561"/>
                    <a:pt x="991" y="2549"/>
                    <a:pt x="872" y="2542"/>
                  </a:cubicBezTo>
                  <a:cubicBezTo>
                    <a:pt x="931" y="2542"/>
                    <a:pt x="931" y="2536"/>
                    <a:pt x="934" y="2530"/>
                  </a:cubicBezTo>
                  <a:cubicBezTo>
                    <a:pt x="934" y="2520"/>
                    <a:pt x="934" y="2520"/>
                    <a:pt x="994" y="2520"/>
                  </a:cubicBezTo>
                  <a:cubicBezTo>
                    <a:pt x="1043" y="2522"/>
                    <a:pt x="1072" y="2522"/>
                    <a:pt x="1080" y="2522"/>
                  </a:cubicBezTo>
                  <a:cubicBezTo>
                    <a:pt x="1092" y="2522"/>
                    <a:pt x="1064" y="2521"/>
                    <a:pt x="994" y="2517"/>
                  </a:cubicBezTo>
                  <a:cubicBezTo>
                    <a:pt x="878" y="2514"/>
                    <a:pt x="937" y="2505"/>
                    <a:pt x="1056" y="2505"/>
                  </a:cubicBezTo>
                  <a:cubicBezTo>
                    <a:pt x="1113" y="2505"/>
                    <a:pt x="1116" y="2502"/>
                    <a:pt x="1116" y="2495"/>
                  </a:cubicBezTo>
                  <a:cubicBezTo>
                    <a:pt x="1056" y="2492"/>
                    <a:pt x="1056" y="2486"/>
                    <a:pt x="1060" y="2480"/>
                  </a:cubicBezTo>
                  <a:cubicBezTo>
                    <a:pt x="1060" y="2470"/>
                    <a:pt x="1060" y="2470"/>
                    <a:pt x="940" y="2470"/>
                  </a:cubicBezTo>
                  <a:cubicBezTo>
                    <a:pt x="825" y="2470"/>
                    <a:pt x="825" y="2467"/>
                    <a:pt x="825" y="2461"/>
                  </a:cubicBezTo>
                  <a:cubicBezTo>
                    <a:pt x="825" y="2458"/>
                    <a:pt x="825" y="2454"/>
                    <a:pt x="856" y="2454"/>
                  </a:cubicBezTo>
                  <a:cubicBezTo>
                    <a:pt x="863" y="2454"/>
                    <a:pt x="873" y="2454"/>
                    <a:pt x="884" y="2454"/>
                  </a:cubicBezTo>
                  <a:cubicBezTo>
                    <a:pt x="906" y="2451"/>
                    <a:pt x="925" y="2451"/>
                    <a:pt x="944" y="2445"/>
                  </a:cubicBezTo>
                  <a:cubicBezTo>
                    <a:pt x="947" y="2442"/>
                    <a:pt x="947" y="2439"/>
                    <a:pt x="1006" y="2439"/>
                  </a:cubicBezTo>
                  <a:cubicBezTo>
                    <a:pt x="1006" y="2439"/>
                    <a:pt x="1066" y="2436"/>
                    <a:pt x="1066" y="2429"/>
                  </a:cubicBezTo>
                  <a:cubicBezTo>
                    <a:pt x="1066" y="2423"/>
                    <a:pt x="1066" y="2417"/>
                    <a:pt x="1125" y="2417"/>
                  </a:cubicBezTo>
                  <a:cubicBezTo>
                    <a:pt x="1125" y="2414"/>
                    <a:pt x="1125" y="2414"/>
                    <a:pt x="1066" y="2414"/>
                  </a:cubicBezTo>
                  <a:cubicBezTo>
                    <a:pt x="1009" y="2414"/>
                    <a:pt x="950" y="2411"/>
                    <a:pt x="1009" y="2398"/>
                  </a:cubicBezTo>
                  <a:cubicBezTo>
                    <a:pt x="1013" y="2392"/>
                    <a:pt x="1013" y="2382"/>
                    <a:pt x="953" y="2382"/>
                  </a:cubicBezTo>
                  <a:cubicBezTo>
                    <a:pt x="953" y="2379"/>
                    <a:pt x="953" y="2379"/>
                    <a:pt x="1013" y="2379"/>
                  </a:cubicBezTo>
                  <a:cubicBezTo>
                    <a:pt x="1132" y="2379"/>
                    <a:pt x="1132" y="2373"/>
                    <a:pt x="1016" y="2367"/>
                  </a:cubicBezTo>
                  <a:cubicBezTo>
                    <a:pt x="956" y="2367"/>
                    <a:pt x="956" y="2360"/>
                    <a:pt x="1016" y="2357"/>
                  </a:cubicBezTo>
                  <a:cubicBezTo>
                    <a:pt x="1016" y="2357"/>
                    <a:pt x="1016" y="2354"/>
                    <a:pt x="956" y="2351"/>
                  </a:cubicBezTo>
                  <a:cubicBezTo>
                    <a:pt x="900" y="2348"/>
                    <a:pt x="900" y="2348"/>
                    <a:pt x="959" y="2342"/>
                  </a:cubicBezTo>
                  <a:cubicBezTo>
                    <a:pt x="1019" y="2342"/>
                    <a:pt x="1019" y="2339"/>
                    <a:pt x="1019" y="2335"/>
                  </a:cubicBezTo>
                  <a:cubicBezTo>
                    <a:pt x="959" y="2329"/>
                    <a:pt x="966" y="2295"/>
                    <a:pt x="1025" y="2292"/>
                  </a:cubicBezTo>
                  <a:cubicBezTo>
                    <a:pt x="966" y="2288"/>
                    <a:pt x="966" y="2288"/>
                    <a:pt x="966" y="2285"/>
                  </a:cubicBezTo>
                  <a:cubicBezTo>
                    <a:pt x="1085" y="2282"/>
                    <a:pt x="1028" y="2279"/>
                    <a:pt x="909" y="2279"/>
                  </a:cubicBezTo>
                  <a:lnTo>
                    <a:pt x="909" y="2282"/>
                  </a:lnTo>
                  <a:lnTo>
                    <a:pt x="909" y="2285"/>
                  </a:lnTo>
                  <a:cubicBezTo>
                    <a:pt x="790" y="2285"/>
                    <a:pt x="790" y="2273"/>
                    <a:pt x="969" y="2273"/>
                  </a:cubicBezTo>
                  <a:cubicBezTo>
                    <a:pt x="1088" y="2270"/>
                    <a:pt x="1088" y="2270"/>
                    <a:pt x="969" y="2266"/>
                  </a:cubicBezTo>
                  <a:cubicBezTo>
                    <a:pt x="853" y="2263"/>
                    <a:pt x="853" y="2260"/>
                    <a:pt x="972" y="2257"/>
                  </a:cubicBezTo>
                  <a:cubicBezTo>
                    <a:pt x="1088" y="2257"/>
                    <a:pt x="1088" y="2257"/>
                    <a:pt x="972" y="2254"/>
                  </a:cubicBezTo>
                  <a:cubicBezTo>
                    <a:pt x="737" y="2248"/>
                    <a:pt x="677" y="2238"/>
                    <a:pt x="915" y="2238"/>
                  </a:cubicBezTo>
                  <a:cubicBezTo>
                    <a:pt x="931" y="2239"/>
                    <a:pt x="946" y="2239"/>
                    <a:pt x="962" y="2239"/>
                  </a:cubicBezTo>
                  <a:cubicBezTo>
                    <a:pt x="1005" y="2239"/>
                    <a:pt x="1050" y="2237"/>
                    <a:pt x="1091" y="2232"/>
                  </a:cubicBezTo>
                  <a:cubicBezTo>
                    <a:pt x="1064" y="2230"/>
                    <a:pt x="1036" y="2228"/>
                    <a:pt x="1009" y="2228"/>
                  </a:cubicBezTo>
                  <a:cubicBezTo>
                    <a:pt x="997" y="2228"/>
                    <a:pt x="986" y="2228"/>
                    <a:pt x="975" y="2229"/>
                  </a:cubicBezTo>
                  <a:cubicBezTo>
                    <a:pt x="943" y="2230"/>
                    <a:pt x="920" y="2230"/>
                    <a:pt x="905" y="2230"/>
                  </a:cubicBezTo>
                  <a:cubicBezTo>
                    <a:pt x="864" y="2230"/>
                    <a:pt x="888" y="2227"/>
                    <a:pt x="975" y="2223"/>
                  </a:cubicBezTo>
                  <a:cubicBezTo>
                    <a:pt x="1154" y="2213"/>
                    <a:pt x="1154" y="2207"/>
                    <a:pt x="1038" y="2198"/>
                  </a:cubicBezTo>
                  <a:cubicBezTo>
                    <a:pt x="954" y="2186"/>
                    <a:pt x="930" y="2178"/>
                    <a:pt x="969" y="2178"/>
                  </a:cubicBezTo>
                  <a:cubicBezTo>
                    <a:pt x="984" y="2178"/>
                    <a:pt x="1008" y="2179"/>
                    <a:pt x="1041" y="2182"/>
                  </a:cubicBezTo>
                  <a:cubicBezTo>
                    <a:pt x="1099" y="2187"/>
                    <a:pt x="1128" y="2189"/>
                    <a:pt x="1135" y="2189"/>
                  </a:cubicBezTo>
                  <a:cubicBezTo>
                    <a:pt x="1143" y="2189"/>
                    <a:pt x="1129" y="2187"/>
                    <a:pt x="1100" y="2182"/>
                  </a:cubicBezTo>
                  <a:cubicBezTo>
                    <a:pt x="1100" y="2176"/>
                    <a:pt x="1100" y="2169"/>
                    <a:pt x="1100" y="2166"/>
                  </a:cubicBezTo>
                  <a:cubicBezTo>
                    <a:pt x="1063" y="2160"/>
                    <a:pt x="1022" y="2160"/>
                    <a:pt x="984" y="2160"/>
                  </a:cubicBezTo>
                  <a:cubicBezTo>
                    <a:pt x="1103" y="2157"/>
                    <a:pt x="1163" y="2151"/>
                    <a:pt x="1044" y="2144"/>
                  </a:cubicBezTo>
                  <a:cubicBezTo>
                    <a:pt x="1047" y="2141"/>
                    <a:pt x="1047" y="2138"/>
                    <a:pt x="1047" y="2138"/>
                  </a:cubicBezTo>
                  <a:cubicBezTo>
                    <a:pt x="1047" y="2135"/>
                    <a:pt x="1047" y="2135"/>
                    <a:pt x="987" y="2132"/>
                  </a:cubicBezTo>
                  <a:cubicBezTo>
                    <a:pt x="928" y="2129"/>
                    <a:pt x="987" y="2125"/>
                    <a:pt x="1047" y="2122"/>
                  </a:cubicBezTo>
                  <a:cubicBezTo>
                    <a:pt x="1107" y="2119"/>
                    <a:pt x="1166" y="2116"/>
                    <a:pt x="1110" y="2116"/>
                  </a:cubicBezTo>
                  <a:cubicBezTo>
                    <a:pt x="1050" y="2116"/>
                    <a:pt x="991" y="2110"/>
                    <a:pt x="931" y="2107"/>
                  </a:cubicBezTo>
                  <a:cubicBezTo>
                    <a:pt x="892" y="2104"/>
                    <a:pt x="908" y="2101"/>
                    <a:pt x="941" y="2101"/>
                  </a:cubicBezTo>
                  <a:cubicBezTo>
                    <a:pt x="955" y="2101"/>
                    <a:pt x="973" y="2102"/>
                    <a:pt x="991" y="2104"/>
                  </a:cubicBezTo>
                  <a:cubicBezTo>
                    <a:pt x="1031" y="2104"/>
                    <a:pt x="1072" y="2100"/>
                    <a:pt x="1110" y="2094"/>
                  </a:cubicBezTo>
                  <a:cubicBezTo>
                    <a:pt x="1113" y="2091"/>
                    <a:pt x="1113" y="2085"/>
                    <a:pt x="1053" y="2085"/>
                  </a:cubicBezTo>
                  <a:cubicBezTo>
                    <a:pt x="994" y="2085"/>
                    <a:pt x="997" y="2066"/>
                    <a:pt x="1056" y="2063"/>
                  </a:cubicBezTo>
                  <a:lnTo>
                    <a:pt x="1056" y="2057"/>
                  </a:lnTo>
                  <a:cubicBezTo>
                    <a:pt x="1056" y="2053"/>
                    <a:pt x="1000" y="2050"/>
                    <a:pt x="1000" y="2047"/>
                  </a:cubicBezTo>
                  <a:cubicBezTo>
                    <a:pt x="1000" y="2047"/>
                    <a:pt x="1000" y="2044"/>
                    <a:pt x="940" y="2041"/>
                  </a:cubicBezTo>
                  <a:cubicBezTo>
                    <a:pt x="940" y="2038"/>
                    <a:pt x="940" y="2035"/>
                    <a:pt x="1000" y="2035"/>
                  </a:cubicBezTo>
                  <a:cubicBezTo>
                    <a:pt x="884" y="2031"/>
                    <a:pt x="884" y="2031"/>
                    <a:pt x="1003" y="2028"/>
                  </a:cubicBezTo>
                  <a:cubicBezTo>
                    <a:pt x="1119" y="2028"/>
                    <a:pt x="1119" y="2028"/>
                    <a:pt x="1003" y="2025"/>
                  </a:cubicBezTo>
                  <a:cubicBezTo>
                    <a:pt x="944" y="2022"/>
                    <a:pt x="944" y="2022"/>
                    <a:pt x="1003" y="2019"/>
                  </a:cubicBezTo>
                  <a:cubicBezTo>
                    <a:pt x="1063" y="2019"/>
                    <a:pt x="1063" y="2016"/>
                    <a:pt x="1003" y="2016"/>
                  </a:cubicBezTo>
                  <a:cubicBezTo>
                    <a:pt x="887" y="2009"/>
                    <a:pt x="828" y="2000"/>
                    <a:pt x="947" y="2000"/>
                  </a:cubicBezTo>
                  <a:cubicBezTo>
                    <a:pt x="947" y="2000"/>
                    <a:pt x="947" y="1997"/>
                    <a:pt x="887" y="1994"/>
                  </a:cubicBezTo>
                  <a:cubicBezTo>
                    <a:pt x="771" y="1991"/>
                    <a:pt x="771" y="1991"/>
                    <a:pt x="887" y="1991"/>
                  </a:cubicBezTo>
                  <a:cubicBezTo>
                    <a:pt x="1006" y="1988"/>
                    <a:pt x="1006" y="1984"/>
                    <a:pt x="890" y="1981"/>
                  </a:cubicBezTo>
                  <a:cubicBezTo>
                    <a:pt x="890" y="1981"/>
                    <a:pt x="831" y="1978"/>
                    <a:pt x="890" y="1975"/>
                  </a:cubicBezTo>
                  <a:cubicBezTo>
                    <a:pt x="945" y="1969"/>
                    <a:pt x="1003" y="1953"/>
                    <a:pt x="918" y="1953"/>
                  </a:cubicBezTo>
                  <a:cubicBezTo>
                    <a:pt x="911" y="1953"/>
                    <a:pt x="903" y="1953"/>
                    <a:pt x="893" y="1953"/>
                  </a:cubicBezTo>
                  <a:lnTo>
                    <a:pt x="893" y="1947"/>
                  </a:lnTo>
                  <a:cubicBezTo>
                    <a:pt x="956" y="1941"/>
                    <a:pt x="956" y="1937"/>
                    <a:pt x="897" y="1934"/>
                  </a:cubicBezTo>
                  <a:lnTo>
                    <a:pt x="837" y="1931"/>
                  </a:lnTo>
                  <a:cubicBezTo>
                    <a:pt x="878" y="1931"/>
                    <a:pt x="919" y="1928"/>
                    <a:pt x="956" y="1922"/>
                  </a:cubicBezTo>
                  <a:cubicBezTo>
                    <a:pt x="956" y="1919"/>
                    <a:pt x="956" y="1919"/>
                    <a:pt x="897" y="1919"/>
                  </a:cubicBezTo>
                  <a:cubicBezTo>
                    <a:pt x="879" y="1920"/>
                    <a:pt x="867" y="1920"/>
                    <a:pt x="859" y="1920"/>
                  </a:cubicBezTo>
                  <a:cubicBezTo>
                    <a:pt x="839" y="1920"/>
                    <a:pt x="840" y="1918"/>
                    <a:pt x="840" y="1915"/>
                  </a:cubicBezTo>
                  <a:cubicBezTo>
                    <a:pt x="878" y="1912"/>
                    <a:pt x="919" y="1909"/>
                    <a:pt x="959" y="1909"/>
                  </a:cubicBezTo>
                  <a:lnTo>
                    <a:pt x="959" y="1906"/>
                  </a:lnTo>
                  <a:cubicBezTo>
                    <a:pt x="840" y="1906"/>
                    <a:pt x="840" y="1903"/>
                    <a:pt x="900" y="1903"/>
                  </a:cubicBezTo>
                  <a:cubicBezTo>
                    <a:pt x="959" y="1900"/>
                    <a:pt x="959" y="1897"/>
                    <a:pt x="959" y="1894"/>
                  </a:cubicBezTo>
                  <a:cubicBezTo>
                    <a:pt x="922" y="1894"/>
                    <a:pt x="936" y="1892"/>
                    <a:pt x="948" y="1892"/>
                  </a:cubicBezTo>
                  <a:cubicBezTo>
                    <a:pt x="954" y="1892"/>
                    <a:pt x="960" y="1892"/>
                    <a:pt x="959" y="1894"/>
                  </a:cubicBezTo>
                  <a:lnTo>
                    <a:pt x="1019" y="1894"/>
                  </a:lnTo>
                  <a:cubicBezTo>
                    <a:pt x="1078" y="1890"/>
                    <a:pt x="1019" y="1890"/>
                    <a:pt x="959" y="1890"/>
                  </a:cubicBezTo>
                  <a:cubicBezTo>
                    <a:pt x="959" y="1890"/>
                    <a:pt x="962" y="1887"/>
                    <a:pt x="962" y="1884"/>
                  </a:cubicBezTo>
                  <a:cubicBezTo>
                    <a:pt x="962" y="1882"/>
                    <a:pt x="962" y="1880"/>
                    <a:pt x="941" y="1880"/>
                  </a:cubicBezTo>
                  <a:cubicBezTo>
                    <a:pt x="933" y="1880"/>
                    <a:pt x="920" y="1880"/>
                    <a:pt x="903" y="1881"/>
                  </a:cubicBezTo>
                  <a:cubicBezTo>
                    <a:pt x="892" y="1882"/>
                    <a:pt x="881" y="1882"/>
                    <a:pt x="869" y="1882"/>
                  </a:cubicBezTo>
                  <a:cubicBezTo>
                    <a:pt x="842" y="1882"/>
                    <a:pt x="814" y="1880"/>
                    <a:pt x="787" y="1878"/>
                  </a:cubicBezTo>
                  <a:lnTo>
                    <a:pt x="787" y="1878"/>
                  </a:lnTo>
                  <a:cubicBezTo>
                    <a:pt x="798" y="1879"/>
                    <a:pt x="809" y="1879"/>
                    <a:pt x="821" y="1879"/>
                  </a:cubicBezTo>
                  <a:cubicBezTo>
                    <a:pt x="848" y="1879"/>
                    <a:pt x="876" y="1877"/>
                    <a:pt x="903" y="1875"/>
                  </a:cubicBezTo>
                  <a:cubicBezTo>
                    <a:pt x="925" y="1872"/>
                    <a:pt x="944" y="1872"/>
                    <a:pt x="962" y="1872"/>
                  </a:cubicBezTo>
                  <a:cubicBezTo>
                    <a:pt x="975" y="1872"/>
                    <a:pt x="986" y="1872"/>
                    <a:pt x="995" y="1872"/>
                  </a:cubicBezTo>
                  <a:cubicBezTo>
                    <a:pt x="1069" y="1872"/>
                    <a:pt x="1019" y="1862"/>
                    <a:pt x="966" y="1859"/>
                  </a:cubicBezTo>
                  <a:cubicBezTo>
                    <a:pt x="846" y="1853"/>
                    <a:pt x="850" y="1850"/>
                    <a:pt x="966" y="1850"/>
                  </a:cubicBezTo>
                  <a:cubicBezTo>
                    <a:pt x="1085" y="1850"/>
                    <a:pt x="969" y="1843"/>
                    <a:pt x="790" y="1840"/>
                  </a:cubicBezTo>
                  <a:lnTo>
                    <a:pt x="615" y="1834"/>
                  </a:lnTo>
                  <a:lnTo>
                    <a:pt x="790" y="1834"/>
                  </a:lnTo>
                  <a:cubicBezTo>
                    <a:pt x="1028" y="1831"/>
                    <a:pt x="1028" y="1831"/>
                    <a:pt x="912" y="1821"/>
                  </a:cubicBezTo>
                  <a:cubicBezTo>
                    <a:pt x="853" y="1815"/>
                    <a:pt x="853" y="1815"/>
                    <a:pt x="912" y="1815"/>
                  </a:cubicBezTo>
                  <a:cubicBezTo>
                    <a:pt x="972" y="1815"/>
                    <a:pt x="972" y="1812"/>
                    <a:pt x="972" y="1803"/>
                  </a:cubicBezTo>
                  <a:cubicBezTo>
                    <a:pt x="975" y="1793"/>
                    <a:pt x="975" y="1790"/>
                    <a:pt x="915" y="1790"/>
                  </a:cubicBezTo>
                  <a:cubicBezTo>
                    <a:pt x="915" y="1790"/>
                    <a:pt x="915" y="1787"/>
                    <a:pt x="915" y="1784"/>
                  </a:cubicBezTo>
                  <a:cubicBezTo>
                    <a:pt x="1012" y="1781"/>
                    <a:pt x="993" y="1777"/>
                    <a:pt x="920" y="1777"/>
                  </a:cubicBezTo>
                  <a:cubicBezTo>
                    <a:pt x="902" y="1777"/>
                    <a:pt x="882" y="1777"/>
                    <a:pt x="859" y="1778"/>
                  </a:cubicBezTo>
                  <a:cubicBezTo>
                    <a:pt x="859" y="1778"/>
                    <a:pt x="859" y="1774"/>
                    <a:pt x="859" y="1771"/>
                  </a:cubicBezTo>
                  <a:lnTo>
                    <a:pt x="919" y="1771"/>
                  </a:lnTo>
                  <a:cubicBezTo>
                    <a:pt x="978" y="1771"/>
                    <a:pt x="978" y="1765"/>
                    <a:pt x="981" y="1737"/>
                  </a:cubicBezTo>
                  <a:cubicBezTo>
                    <a:pt x="984" y="1709"/>
                    <a:pt x="987" y="1706"/>
                    <a:pt x="868" y="1706"/>
                  </a:cubicBezTo>
                  <a:cubicBezTo>
                    <a:pt x="749" y="1702"/>
                    <a:pt x="749" y="1699"/>
                    <a:pt x="868" y="1699"/>
                  </a:cubicBezTo>
                  <a:cubicBezTo>
                    <a:pt x="928" y="1699"/>
                    <a:pt x="987" y="1696"/>
                    <a:pt x="928" y="1696"/>
                  </a:cubicBezTo>
                  <a:cubicBezTo>
                    <a:pt x="928" y="1696"/>
                    <a:pt x="928" y="1690"/>
                    <a:pt x="987" y="1687"/>
                  </a:cubicBezTo>
                  <a:cubicBezTo>
                    <a:pt x="1110" y="1677"/>
                    <a:pt x="1050" y="1674"/>
                    <a:pt x="991" y="1674"/>
                  </a:cubicBezTo>
                  <a:cubicBezTo>
                    <a:pt x="956" y="1675"/>
                    <a:pt x="936" y="1675"/>
                    <a:pt x="927" y="1675"/>
                  </a:cubicBezTo>
                  <a:cubicBezTo>
                    <a:pt x="906" y="1675"/>
                    <a:pt x="949" y="1673"/>
                    <a:pt x="991" y="1671"/>
                  </a:cubicBezTo>
                  <a:cubicBezTo>
                    <a:pt x="1050" y="1668"/>
                    <a:pt x="1110" y="1665"/>
                    <a:pt x="1050" y="1665"/>
                  </a:cubicBezTo>
                  <a:cubicBezTo>
                    <a:pt x="994" y="1659"/>
                    <a:pt x="937" y="1640"/>
                    <a:pt x="1053" y="1640"/>
                  </a:cubicBezTo>
                  <a:cubicBezTo>
                    <a:pt x="1053" y="1640"/>
                    <a:pt x="1053" y="1637"/>
                    <a:pt x="1056" y="1633"/>
                  </a:cubicBezTo>
                  <a:cubicBezTo>
                    <a:pt x="997" y="1633"/>
                    <a:pt x="997" y="1627"/>
                    <a:pt x="997" y="1621"/>
                  </a:cubicBezTo>
                  <a:cubicBezTo>
                    <a:pt x="1000" y="1615"/>
                    <a:pt x="1000" y="1611"/>
                    <a:pt x="1060" y="1611"/>
                  </a:cubicBezTo>
                  <a:cubicBezTo>
                    <a:pt x="1075" y="1612"/>
                    <a:pt x="1086" y="1613"/>
                    <a:pt x="1093" y="1613"/>
                  </a:cubicBezTo>
                  <a:cubicBezTo>
                    <a:pt x="1112" y="1613"/>
                    <a:pt x="1101" y="1610"/>
                    <a:pt x="1060" y="1605"/>
                  </a:cubicBezTo>
                  <a:cubicBezTo>
                    <a:pt x="1060" y="1602"/>
                    <a:pt x="940" y="1599"/>
                    <a:pt x="944" y="1596"/>
                  </a:cubicBezTo>
                  <a:cubicBezTo>
                    <a:pt x="903" y="1596"/>
                    <a:pt x="862" y="1596"/>
                    <a:pt x="825" y="1590"/>
                  </a:cubicBezTo>
                  <a:lnTo>
                    <a:pt x="1003" y="1590"/>
                  </a:lnTo>
                  <a:cubicBezTo>
                    <a:pt x="1003" y="1586"/>
                    <a:pt x="1003" y="1583"/>
                    <a:pt x="944" y="1583"/>
                  </a:cubicBezTo>
                  <a:cubicBezTo>
                    <a:pt x="1003" y="1580"/>
                    <a:pt x="1003" y="1577"/>
                    <a:pt x="1006" y="1568"/>
                  </a:cubicBezTo>
                  <a:cubicBezTo>
                    <a:pt x="1006" y="1561"/>
                    <a:pt x="1006" y="1555"/>
                    <a:pt x="947" y="1552"/>
                  </a:cubicBezTo>
                  <a:cubicBezTo>
                    <a:pt x="1066" y="1549"/>
                    <a:pt x="1069" y="1530"/>
                    <a:pt x="950" y="1527"/>
                  </a:cubicBezTo>
                  <a:cubicBezTo>
                    <a:pt x="893" y="1527"/>
                    <a:pt x="893" y="1524"/>
                    <a:pt x="953" y="1521"/>
                  </a:cubicBezTo>
                  <a:cubicBezTo>
                    <a:pt x="1013" y="1517"/>
                    <a:pt x="1013" y="1517"/>
                    <a:pt x="953" y="1514"/>
                  </a:cubicBezTo>
                  <a:cubicBezTo>
                    <a:pt x="893" y="1511"/>
                    <a:pt x="953" y="1508"/>
                    <a:pt x="1013" y="1505"/>
                  </a:cubicBezTo>
                  <a:cubicBezTo>
                    <a:pt x="1132" y="1502"/>
                    <a:pt x="1132" y="1499"/>
                    <a:pt x="1075" y="1496"/>
                  </a:cubicBezTo>
                  <a:cubicBezTo>
                    <a:pt x="1016" y="1489"/>
                    <a:pt x="1016" y="1480"/>
                    <a:pt x="1016" y="1477"/>
                  </a:cubicBezTo>
                  <a:cubicBezTo>
                    <a:pt x="988" y="1472"/>
                    <a:pt x="959" y="1469"/>
                    <a:pt x="931" y="1469"/>
                  </a:cubicBezTo>
                  <a:cubicBezTo>
                    <a:pt x="920" y="1469"/>
                    <a:pt x="910" y="1470"/>
                    <a:pt x="900" y="1470"/>
                  </a:cubicBezTo>
                  <a:cubicBezTo>
                    <a:pt x="840" y="1470"/>
                    <a:pt x="781" y="1467"/>
                    <a:pt x="781" y="1467"/>
                  </a:cubicBezTo>
                  <a:cubicBezTo>
                    <a:pt x="748" y="1464"/>
                    <a:pt x="754" y="1462"/>
                    <a:pt x="766" y="1462"/>
                  </a:cubicBezTo>
                  <a:cubicBezTo>
                    <a:pt x="774" y="1462"/>
                    <a:pt x="784" y="1463"/>
                    <a:pt x="784" y="1464"/>
                  </a:cubicBezTo>
                  <a:cubicBezTo>
                    <a:pt x="803" y="1467"/>
                    <a:pt x="822" y="1469"/>
                    <a:pt x="842" y="1469"/>
                  </a:cubicBezTo>
                  <a:cubicBezTo>
                    <a:pt x="861" y="1469"/>
                    <a:pt x="881" y="1467"/>
                    <a:pt x="900" y="1464"/>
                  </a:cubicBezTo>
                  <a:cubicBezTo>
                    <a:pt x="959" y="1461"/>
                    <a:pt x="962" y="1455"/>
                    <a:pt x="962" y="1452"/>
                  </a:cubicBezTo>
                  <a:cubicBezTo>
                    <a:pt x="962" y="1449"/>
                    <a:pt x="962" y="1442"/>
                    <a:pt x="962" y="1439"/>
                  </a:cubicBezTo>
                  <a:cubicBezTo>
                    <a:pt x="1025" y="1430"/>
                    <a:pt x="1025" y="1427"/>
                    <a:pt x="966" y="1427"/>
                  </a:cubicBezTo>
                  <a:lnTo>
                    <a:pt x="906" y="1427"/>
                  </a:lnTo>
                  <a:cubicBezTo>
                    <a:pt x="1025" y="1423"/>
                    <a:pt x="1028" y="1386"/>
                    <a:pt x="912" y="1383"/>
                  </a:cubicBezTo>
                  <a:lnTo>
                    <a:pt x="972" y="1383"/>
                  </a:lnTo>
                  <a:cubicBezTo>
                    <a:pt x="1031" y="1383"/>
                    <a:pt x="1031" y="1380"/>
                    <a:pt x="1031" y="1373"/>
                  </a:cubicBezTo>
                  <a:cubicBezTo>
                    <a:pt x="1031" y="1370"/>
                    <a:pt x="975" y="1358"/>
                    <a:pt x="975" y="1348"/>
                  </a:cubicBezTo>
                  <a:cubicBezTo>
                    <a:pt x="978" y="1336"/>
                    <a:pt x="978" y="1326"/>
                    <a:pt x="919" y="1326"/>
                  </a:cubicBezTo>
                  <a:cubicBezTo>
                    <a:pt x="919" y="1323"/>
                    <a:pt x="919" y="1323"/>
                    <a:pt x="978" y="1323"/>
                  </a:cubicBezTo>
                  <a:cubicBezTo>
                    <a:pt x="996" y="1324"/>
                    <a:pt x="1008" y="1324"/>
                    <a:pt x="1017" y="1324"/>
                  </a:cubicBezTo>
                  <a:cubicBezTo>
                    <a:pt x="1038" y="1324"/>
                    <a:pt x="1038" y="1322"/>
                    <a:pt x="1038" y="1320"/>
                  </a:cubicBezTo>
                  <a:cubicBezTo>
                    <a:pt x="1016" y="1316"/>
                    <a:pt x="992" y="1315"/>
                    <a:pt x="970" y="1315"/>
                  </a:cubicBezTo>
                  <a:cubicBezTo>
                    <a:pt x="953" y="1315"/>
                    <a:pt x="937" y="1316"/>
                    <a:pt x="922" y="1317"/>
                  </a:cubicBezTo>
                  <a:cubicBezTo>
                    <a:pt x="862" y="1317"/>
                    <a:pt x="862" y="1311"/>
                    <a:pt x="922" y="1304"/>
                  </a:cubicBezTo>
                  <a:cubicBezTo>
                    <a:pt x="981" y="1298"/>
                    <a:pt x="984" y="1286"/>
                    <a:pt x="925" y="1279"/>
                  </a:cubicBezTo>
                  <a:cubicBezTo>
                    <a:pt x="925" y="1276"/>
                    <a:pt x="928" y="1273"/>
                    <a:pt x="984" y="1273"/>
                  </a:cubicBezTo>
                  <a:cubicBezTo>
                    <a:pt x="1044" y="1270"/>
                    <a:pt x="1107" y="1264"/>
                    <a:pt x="987" y="1257"/>
                  </a:cubicBezTo>
                  <a:cubicBezTo>
                    <a:pt x="987" y="1254"/>
                    <a:pt x="987" y="1254"/>
                    <a:pt x="1047" y="1254"/>
                  </a:cubicBezTo>
                  <a:cubicBezTo>
                    <a:pt x="1107" y="1251"/>
                    <a:pt x="1166" y="1251"/>
                    <a:pt x="1047" y="1248"/>
                  </a:cubicBezTo>
                  <a:cubicBezTo>
                    <a:pt x="991" y="1242"/>
                    <a:pt x="991" y="1232"/>
                    <a:pt x="1050" y="1226"/>
                  </a:cubicBezTo>
                  <a:cubicBezTo>
                    <a:pt x="1053" y="1220"/>
                    <a:pt x="1053" y="1217"/>
                    <a:pt x="994" y="1217"/>
                  </a:cubicBezTo>
                  <a:lnTo>
                    <a:pt x="934" y="1217"/>
                  </a:lnTo>
                  <a:cubicBezTo>
                    <a:pt x="1053" y="1214"/>
                    <a:pt x="1053" y="1214"/>
                    <a:pt x="934" y="1210"/>
                  </a:cubicBezTo>
                  <a:cubicBezTo>
                    <a:pt x="875" y="1210"/>
                    <a:pt x="878" y="1207"/>
                    <a:pt x="934" y="1207"/>
                  </a:cubicBezTo>
                  <a:cubicBezTo>
                    <a:pt x="994" y="1204"/>
                    <a:pt x="997" y="1201"/>
                    <a:pt x="997" y="1201"/>
                  </a:cubicBezTo>
                  <a:cubicBezTo>
                    <a:pt x="997" y="1198"/>
                    <a:pt x="940" y="1182"/>
                    <a:pt x="940" y="1166"/>
                  </a:cubicBezTo>
                  <a:cubicBezTo>
                    <a:pt x="944" y="1141"/>
                    <a:pt x="947" y="1129"/>
                    <a:pt x="887" y="1129"/>
                  </a:cubicBezTo>
                  <a:cubicBezTo>
                    <a:pt x="828" y="1126"/>
                    <a:pt x="828" y="1126"/>
                    <a:pt x="887" y="1123"/>
                  </a:cubicBezTo>
                  <a:cubicBezTo>
                    <a:pt x="947" y="1119"/>
                    <a:pt x="947" y="1116"/>
                    <a:pt x="947" y="1113"/>
                  </a:cubicBezTo>
                  <a:cubicBezTo>
                    <a:pt x="950" y="1110"/>
                    <a:pt x="950" y="1107"/>
                    <a:pt x="1009" y="1107"/>
                  </a:cubicBezTo>
                  <a:cubicBezTo>
                    <a:pt x="950" y="1104"/>
                    <a:pt x="950" y="1104"/>
                    <a:pt x="950" y="1101"/>
                  </a:cubicBezTo>
                  <a:cubicBezTo>
                    <a:pt x="1009" y="1101"/>
                    <a:pt x="1009" y="1098"/>
                    <a:pt x="950" y="1094"/>
                  </a:cubicBezTo>
                  <a:cubicBezTo>
                    <a:pt x="834" y="1091"/>
                    <a:pt x="834" y="1091"/>
                    <a:pt x="950" y="1091"/>
                  </a:cubicBezTo>
                  <a:cubicBezTo>
                    <a:pt x="1001" y="1091"/>
                    <a:pt x="1054" y="1084"/>
                    <a:pt x="1031" y="1084"/>
                  </a:cubicBezTo>
                  <a:cubicBezTo>
                    <a:pt x="1027" y="1084"/>
                    <a:pt x="1021" y="1085"/>
                    <a:pt x="1013" y="1085"/>
                  </a:cubicBezTo>
                  <a:cubicBezTo>
                    <a:pt x="953" y="1085"/>
                    <a:pt x="953" y="1079"/>
                    <a:pt x="893" y="1076"/>
                  </a:cubicBezTo>
                  <a:cubicBezTo>
                    <a:pt x="893" y="1072"/>
                    <a:pt x="897" y="1069"/>
                    <a:pt x="953" y="1069"/>
                  </a:cubicBezTo>
                  <a:cubicBezTo>
                    <a:pt x="1013" y="1066"/>
                    <a:pt x="956" y="1047"/>
                    <a:pt x="900" y="1044"/>
                  </a:cubicBezTo>
                  <a:cubicBezTo>
                    <a:pt x="840" y="1044"/>
                    <a:pt x="840" y="1041"/>
                    <a:pt x="900" y="1041"/>
                  </a:cubicBezTo>
                  <a:cubicBezTo>
                    <a:pt x="959" y="1041"/>
                    <a:pt x="959" y="1038"/>
                    <a:pt x="959" y="1035"/>
                  </a:cubicBezTo>
                  <a:cubicBezTo>
                    <a:pt x="900" y="1032"/>
                    <a:pt x="959" y="1032"/>
                    <a:pt x="1019" y="1032"/>
                  </a:cubicBezTo>
                  <a:cubicBezTo>
                    <a:pt x="1035" y="1033"/>
                    <a:pt x="1046" y="1033"/>
                    <a:pt x="1055" y="1033"/>
                  </a:cubicBezTo>
                  <a:cubicBezTo>
                    <a:pt x="1078" y="1033"/>
                    <a:pt x="1078" y="1030"/>
                    <a:pt x="1078" y="1025"/>
                  </a:cubicBezTo>
                  <a:cubicBezTo>
                    <a:pt x="1019" y="1022"/>
                    <a:pt x="1022" y="1010"/>
                    <a:pt x="1022" y="1000"/>
                  </a:cubicBezTo>
                  <a:cubicBezTo>
                    <a:pt x="1025" y="985"/>
                    <a:pt x="966" y="982"/>
                    <a:pt x="850" y="975"/>
                  </a:cubicBezTo>
                  <a:lnTo>
                    <a:pt x="731" y="972"/>
                  </a:lnTo>
                  <a:lnTo>
                    <a:pt x="850" y="972"/>
                  </a:lnTo>
                  <a:cubicBezTo>
                    <a:pt x="909" y="972"/>
                    <a:pt x="1028" y="969"/>
                    <a:pt x="1028" y="969"/>
                  </a:cubicBezTo>
                  <a:cubicBezTo>
                    <a:pt x="1004" y="965"/>
                    <a:pt x="982" y="964"/>
                    <a:pt x="959" y="964"/>
                  </a:cubicBezTo>
                  <a:cubicBezTo>
                    <a:pt x="942" y="964"/>
                    <a:pt x="926" y="965"/>
                    <a:pt x="909" y="966"/>
                  </a:cubicBezTo>
                  <a:cubicBezTo>
                    <a:pt x="850" y="966"/>
                    <a:pt x="850" y="960"/>
                    <a:pt x="912" y="953"/>
                  </a:cubicBezTo>
                  <a:cubicBezTo>
                    <a:pt x="972" y="947"/>
                    <a:pt x="972" y="944"/>
                    <a:pt x="912" y="941"/>
                  </a:cubicBezTo>
                  <a:cubicBezTo>
                    <a:pt x="912" y="938"/>
                    <a:pt x="912" y="935"/>
                    <a:pt x="972" y="931"/>
                  </a:cubicBezTo>
                  <a:cubicBezTo>
                    <a:pt x="975" y="928"/>
                    <a:pt x="975" y="928"/>
                    <a:pt x="915" y="928"/>
                  </a:cubicBezTo>
                  <a:cubicBezTo>
                    <a:pt x="856" y="928"/>
                    <a:pt x="856" y="925"/>
                    <a:pt x="915" y="922"/>
                  </a:cubicBezTo>
                  <a:cubicBezTo>
                    <a:pt x="1034" y="919"/>
                    <a:pt x="1034" y="910"/>
                    <a:pt x="975" y="910"/>
                  </a:cubicBezTo>
                  <a:cubicBezTo>
                    <a:pt x="915" y="910"/>
                    <a:pt x="919" y="906"/>
                    <a:pt x="919" y="903"/>
                  </a:cubicBezTo>
                  <a:cubicBezTo>
                    <a:pt x="919" y="900"/>
                    <a:pt x="919" y="897"/>
                    <a:pt x="859" y="894"/>
                  </a:cubicBezTo>
                  <a:cubicBezTo>
                    <a:pt x="859" y="891"/>
                    <a:pt x="862" y="888"/>
                    <a:pt x="862" y="888"/>
                  </a:cubicBezTo>
                  <a:cubicBezTo>
                    <a:pt x="870" y="886"/>
                    <a:pt x="878" y="886"/>
                    <a:pt x="885" y="886"/>
                  </a:cubicBezTo>
                  <a:cubicBezTo>
                    <a:pt x="897" y="886"/>
                    <a:pt x="908" y="887"/>
                    <a:pt x="919" y="891"/>
                  </a:cubicBezTo>
                  <a:lnTo>
                    <a:pt x="978" y="888"/>
                  </a:lnTo>
                  <a:cubicBezTo>
                    <a:pt x="981" y="881"/>
                    <a:pt x="981" y="878"/>
                    <a:pt x="922" y="872"/>
                  </a:cubicBezTo>
                  <a:cubicBezTo>
                    <a:pt x="803" y="869"/>
                    <a:pt x="803" y="869"/>
                    <a:pt x="922" y="869"/>
                  </a:cubicBezTo>
                  <a:cubicBezTo>
                    <a:pt x="981" y="869"/>
                    <a:pt x="1041" y="866"/>
                    <a:pt x="981" y="863"/>
                  </a:cubicBezTo>
                  <a:cubicBezTo>
                    <a:pt x="865" y="859"/>
                    <a:pt x="925" y="856"/>
                    <a:pt x="984" y="856"/>
                  </a:cubicBezTo>
                  <a:cubicBezTo>
                    <a:pt x="1023" y="857"/>
                    <a:pt x="1049" y="858"/>
                    <a:pt x="1062" y="858"/>
                  </a:cubicBezTo>
                  <a:cubicBezTo>
                    <a:pt x="1087" y="858"/>
                    <a:pt x="1062" y="855"/>
                    <a:pt x="984" y="847"/>
                  </a:cubicBezTo>
                  <a:cubicBezTo>
                    <a:pt x="984" y="841"/>
                    <a:pt x="928" y="828"/>
                    <a:pt x="928" y="819"/>
                  </a:cubicBezTo>
                  <a:cubicBezTo>
                    <a:pt x="931" y="806"/>
                    <a:pt x="931" y="800"/>
                    <a:pt x="991" y="797"/>
                  </a:cubicBezTo>
                  <a:cubicBezTo>
                    <a:pt x="1002" y="797"/>
                    <a:pt x="1012" y="797"/>
                    <a:pt x="1021" y="797"/>
                  </a:cubicBezTo>
                  <a:lnTo>
                    <a:pt x="1021" y="797"/>
                  </a:lnTo>
                  <a:cubicBezTo>
                    <a:pt x="1030" y="797"/>
                    <a:pt x="1040" y="797"/>
                    <a:pt x="1050" y="797"/>
                  </a:cubicBezTo>
                  <a:cubicBezTo>
                    <a:pt x="1053" y="797"/>
                    <a:pt x="1056" y="796"/>
                    <a:pt x="1059" y="796"/>
                  </a:cubicBezTo>
                  <a:lnTo>
                    <a:pt x="1059" y="796"/>
                  </a:lnTo>
                  <a:cubicBezTo>
                    <a:pt x="1049" y="796"/>
                    <a:pt x="1037" y="797"/>
                    <a:pt x="1021" y="797"/>
                  </a:cubicBezTo>
                  <a:lnTo>
                    <a:pt x="1021" y="797"/>
                  </a:lnTo>
                  <a:cubicBezTo>
                    <a:pt x="932" y="796"/>
                    <a:pt x="934" y="792"/>
                    <a:pt x="934" y="781"/>
                  </a:cubicBezTo>
                  <a:cubicBezTo>
                    <a:pt x="994" y="772"/>
                    <a:pt x="937" y="765"/>
                    <a:pt x="878" y="762"/>
                  </a:cubicBezTo>
                  <a:lnTo>
                    <a:pt x="878" y="769"/>
                  </a:lnTo>
                  <a:cubicBezTo>
                    <a:pt x="759" y="769"/>
                    <a:pt x="759" y="765"/>
                    <a:pt x="818" y="759"/>
                  </a:cubicBezTo>
                  <a:cubicBezTo>
                    <a:pt x="859" y="756"/>
                    <a:pt x="897" y="756"/>
                    <a:pt x="937" y="756"/>
                  </a:cubicBezTo>
                  <a:cubicBezTo>
                    <a:pt x="948" y="757"/>
                    <a:pt x="959" y="757"/>
                    <a:pt x="970" y="757"/>
                  </a:cubicBezTo>
                  <a:cubicBezTo>
                    <a:pt x="1000" y="757"/>
                    <a:pt x="1029" y="754"/>
                    <a:pt x="1056" y="750"/>
                  </a:cubicBezTo>
                  <a:cubicBezTo>
                    <a:pt x="1056" y="747"/>
                    <a:pt x="1056" y="745"/>
                    <a:pt x="1035" y="745"/>
                  </a:cubicBezTo>
                  <a:cubicBezTo>
                    <a:pt x="1027" y="745"/>
                    <a:pt x="1014" y="746"/>
                    <a:pt x="997" y="747"/>
                  </a:cubicBezTo>
                  <a:cubicBezTo>
                    <a:pt x="937" y="747"/>
                    <a:pt x="937" y="747"/>
                    <a:pt x="940" y="743"/>
                  </a:cubicBezTo>
                  <a:cubicBezTo>
                    <a:pt x="940" y="740"/>
                    <a:pt x="940" y="737"/>
                    <a:pt x="881" y="734"/>
                  </a:cubicBezTo>
                  <a:cubicBezTo>
                    <a:pt x="821" y="734"/>
                    <a:pt x="821" y="731"/>
                    <a:pt x="825" y="728"/>
                  </a:cubicBezTo>
                  <a:cubicBezTo>
                    <a:pt x="884" y="725"/>
                    <a:pt x="884" y="718"/>
                    <a:pt x="884" y="718"/>
                  </a:cubicBezTo>
                  <a:lnTo>
                    <a:pt x="944" y="718"/>
                  </a:lnTo>
                  <a:cubicBezTo>
                    <a:pt x="1003" y="718"/>
                    <a:pt x="1063" y="715"/>
                    <a:pt x="1063" y="715"/>
                  </a:cubicBezTo>
                  <a:cubicBezTo>
                    <a:pt x="1047" y="713"/>
                    <a:pt x="1033" y="711"/>
                    <a:pt x="1020" y="711"/>
                  </a:cubicBezTo>
                  <a:cubicBezTo>
                    <a:pt x="1014" y="711"/>
                    <a:pt x="1009" y="711"/>
                    <a:pt x="1003" y="712"/>
                  </a:cubicBezTo>
                  <a:cubicBezTo>
                    <a:pt x="944" y="712"/>
                    <a:pt x="953" y="634"/>
                    <a:pt x="956" y="624"/>
                  </a:cubicBezTo>
                  <a:cubicBezTo>
                    <a:pt x="1009" y="619"/>
                    <a:pt x="1015" y="608"/>
                    <a:pt x="973" y="608"/>
                  </a:cubicBezTo>
                  <a:cubicBezTo>
                    <a:pt x="968" y="608"/>
                    <a:pt x="963" y="608"/>
                    <a:pt x="956" y="609"/>
                  </a:cubicBezTo>
                  <a:cubicBezTo>
                    <a:pt x="900" y="609"/>
                    <a:pt x="900" y="593"/>
                    <a:pt x="903" y="574"/>
                  </a:cubicBezTo>
                  <a:cubicBezTo>
                    <a:pt x="906" y="552"/>
                    <a:pt x="909" y="537"/>
                    <a:pt x="850" y="537"/>
                  </a:cubicBezTo>
                  <a:cubicBezTo>
                    <a:pt x="850" y="537"/>
                    <a:pt x="850" y="530"/>
                    <a:pt x="850" y="524"/>
                  </a:cubicBezTo>
                  <a:cubicBezTo>
                    <a:pt x="853" y="518"/>
                    <a:pt x="793" y="512"/>
                    <a:pt x="793" y="508"/>
                  </a:cubicBezTo>
                  <a:cubicBezTo>
                    <a:pt x="751" y="506"/>
                    <a:pt x="740" y="504"/>
                    <a:pt x="758" y="504"/>
                  </a:cubicBezTo>
                  <a:cubicBezTo>
                    <a:pt x="765" y="504"/>
                    <a:pt x="777" y="504"/>
                    <a:pt x="793" y="505"/>
                  </a:cubicBezTo>
                  <a:cubicBezTo>
                    <a:pt x="805" y="506"/>
                    <a:pt x="817" y="507"/>
                    <a:pt x="829" y="507"/>
                  </a:cubicBezTo>
                  <a:cubicBezTo>
                    <a:pt x="858" y="507"/>
                    <a:pt x="886" y="504"/>
                    <a:pt x="912" y="502"/>
                  </a:cubicBezTo>
                  <a:cubicBezTo>
                    <a:pt x="885" y="498"/>
                    <a:pt x="856" y="495"/>
                    <a:pt x="827" y="495"/>
                  </a:cubicBezTo>
                  <a:cubicBezTo>
                    <a:pt x="817" y="495"/>
                    <a:pt x="806" y="495"/>
                    <a:pt x="796" y="496"/>
                  </a:cubicBezTo>
                  <a:cubicBezTo>
                    <a:pt x="737" y="496"/>
                    <a:pt x="737" y="493"/>
                    <a:pt x="737" y="493"/>
                  </a:cubicBezTo>
                  <a:cubicBezTo>
                    <a:pt x="737" y="490"/>
                    <a:pt x="737" y="490"/>
                    <a:pt x="796" y="490"/>
                  </a:cubicBezTo>
                  <a:lnTo>
                    <a:pt x="915" y="490"/>
                  </a:lnTo>
                  <a:lnTo>
                    <a:pt x="915" y="486"/>
                  </a:lnTo>
                  <a:cubicBezTo>
                    <a:pt x="856" y="486"/>
                    <a:pt x="856" y="483"/>
                    <a:pt x="856" y="483"/>
                  </a:cubicBezTo>
                  <a:cubicBezTo>
                    <a:pt x="856" y="480"/>
                    <a:pt x="856" y="480"/>
                    <a:pt x="975" y="480"/>
                  </a:cubicBezTo>
                  <a:cubicBezTo>
                    <a:pt x="1094" y="480"/>
                    <a:pt x="1094" y="477"/>
                    <a:pt x="975" y="474"/>
                  </a:cubicBezTo>
                  <a:lnTo>
                    <a:pt x="919" y="468"/>
                  </a:lnTo>
                  <a:cubicBezTo>
                    <a:pt x="1034" y="465"/>
                    <a:pt x="919" y="458"/>
                    <a:pt x="859" y="455"/>
                  </a:cubicBezTo>
                  <a:cubicBezTo>
                    <a:pt x="978" y="452"/>
                    <a:pt x="978" y="449"/>
                    <a:pt x="862" y="443"/>
                  </a:cubicBezTo>
                  <a:cubicBezTo>
                    <a:pt x="803" y="443"/>
                    <a:pt x="803" y="439"/>
                    <a:pt x="862" y="436"/>
                  </a:cubicBezTo>
                  <a:cubicBezTo>
                    <a:pt x="922" y="433"/>
                    <a:pt x="922" y="430"/>
                    <a:pt x="922" y="424"/>
                  </a:cubicBezTo>
                  <a:cubicBezTo>
                    <a:pt x="865" y="421"/>
                    <a:pt x="868" y="399"/>
                    <a:pt x="872" y="374"/>
                  </a:cubicBezTo>
                  <a:cubicBezTo>
                    <a:pt x="875" y="342"/>
                    <a:pt x="878" y="324"/>
                    <a:pt x="818" y="324"/>
                  </a:cubicBezTo>
                  <a:cubicBezTo>
                    <a:pt x="818" y="320"/>
                    <a:pt x="818" y="320"/>
                    <a:pt x="878" y="317"/>
                  </a:cubicBezTo>
                  <a:cubicBezTo>
                    <a:pt x="937" y="317"/>
                    <a:pt x="937" y="314"/>
                    <a:pt x="821" y="311"/>
                  </a:cubicBezTo>
                  <a:cubicBezTo>
                    <a:pt x="762" y="308"/>
                    <a:pt x="702" y="308"/>
                    <a:pt x="821" y="308"/>
                  </a:cubicBezTo>
                  <a:cubicBezTo>
                    <a:pt x="881" y="308"/>
                    <a:pt x="881" y="302"/>
                    <a:pt x="881" y="289"/>
                  </a:cubicBezTo>
                  <a:cubicBezTo>
                    <a:pt x="884" y="280"/>
                    <a:pt x="884" y="264"/>
                    <a:pt x="828" y="264"/>
                  </a:cubicBezTo>
                  <a:cubicBezTo>
                    <a:pt x="793" y="260"/>
                    <a:pt x="778" y="259"/>
                    <a:pt x="784" y="259"/>
                  </a:cubicBezTo>
                  <a:cubicBezTo>
                    <a:pt x="789" y="259"/>
                    <a:pt x="803" y="260"/>
                    <a:pt x="828" y="261"/>
                  </a:cubicBezTo>
                  <a:cubicBezTo>
                    <a:pt x="838" y="261"/>
                    <a:pt x="848" y="261"/>
                    <a:pt x="857" y="261"/>
                  </a:cubicBezTo>
                  <a:cubicBezTo>
                    <a:pt x="953" y="261"/>
                    <a:pt x="996" y="247"/>
                    <a:pt x="890" y="239"/>
                  </a:cubicBezTo>
                  <a:cubicBezTo>
                    <a:pt x="890" y="236"/>
                    <a:pt x="890" y="233"/>
                    <a:pt x="950" y="233"/>
                  </a:cubicBezTo>
                  <a:cubicBezTo>
                    <a:pt x="950" y="229"/>
                    <a:pt x="950" y="226"/>
                    <a:pt x="893" y="217"/>
                  </a:cubicBezTo>
                  <a:cubicBezTo>
                    <a:pt x="893" y="214"/>
                    <a:pt x="893" y="201"/>
                    <a:pt x="897" y="195"/>
                  </a:cubicBezTo>
                  <a:cubicBezTo>
                    <a:pt x="897" y="189"/>
                    <a:pt x="837" y="179"/>
                    <a:pt x="837" y="179"/>
                  </a:cubicBezTo>
                  <a:cubicBezTo>
                    <a:pt x="837" y="178"/>
                    <a:pt x="837" y="177"/>
                    <a:pt x="838" y="176"/>
                  </a:cubicBezTo>
                  <a:lnTo>
                    <a:pt x="838" y="176"/>
                  </a:lnTo>
                  <a:cubicBezTo>
                    <a:pt x="897" y="176"/>
                    <a:pt x="900" y="160"/>
                    <a:pt x="903" y="139"/>
                  </a:cubicBezTo>
                  <a:cubicBezTo>
                    <a:pt x="906" y="117"/>
                    <a:pt x="909" y="95"/>
                    <a:pt x="969" y="92"/>
                  </a:cubicBezTo>
                  <a:cubicBezTo>
                    <a:pt x="969" y="92"/>
                    <a:pt x="969" y="88"/>
                    <a:pt x="909" y="85"/>
                  </a:cubicBezTo>
                  <a:cubicBezTo>
                    <a:pt x="793" y="82"/>
                    <a:pt x="793" y="79"/>
                    <a:pt x="853" y="76"/>
                  </a:cubicBezTo>
                  <a:cubicBezTo>
                    <a:pt x="972" y="73"/>
                    <a:pt x="972" y="60"/>
                    <a:pt x="856" y="57"/>
                  </a:cubicBezTo>
                  <a:lnTo>
                    <a:pt x="912" y="57"/>
                  </a:lnTo>
                  <a:cubicBezTo>
                    <a:pt x="1031" y="54"/>
                    <a:pt x="975" y="45"/>
                    <a:pt x="856" y="41"/>
                  </a:cubicBezTo>
                  <a:cubicBezTo>
                    <a:pt x="915" y="38"/>
                    <a:pt x="975" y="35"/>
                    <a:pt x="919" y="32"/>
                  </a:cubicBezTo>
                  <a:cubicBezTo>
                    <a:pt x="919" y="29"/>
                    <a:pt x="919" y="29"/>
                    <a:pt x="1034" y="29"/>
                  </a:cubicBezTo>
                  <a:cubicBezTo>
                    <a:pt x="1075" y="29"/>
                    <a:pt x="1116" y="29"/>
                    <a:pt x="1154" y="26"/>
                  </a:cubicBezTo>
                  <a:cubicBezTo>
                    <a:pt x="1132" y="22"/>
                    <a:pt x="1108" y="21"/>
                    <a:pt x="1086" y="21"/>
                  </a:cubicBezTo>
                  <a:cubicBezTo>
                    <a:pt x="1069" y="21"/>
                    <a:pt x="1053" y="21"/>
                    <a:pt x="1038" y="23"/>
                  </a:cubicBezTo>
                  <a:cubicBezTo>
                    <a:pt x="1038" y="23"/>
                    <a:pt x="1038" y="20"/>
                    <a:pt x="1038" y="13"/>
                  </a:cubicBezTo>
                  <a:cubicBezTo>
                    <a:pt x="1038" y="13"/>
                    <a:pt x="1038" y="10"/>
                    <a:pt x="978" y="10"/>
                  </a:cubicBezTo>
                  <a:cubicBezTo>
                    <a:pt x="919" y="10"/>
                    <a:pt x="919" y="7"/>
                    <a:pt x="922" y="4"/>
                  </a:cubicBezTo>
                  <a:cubicBezTo>
                    <a:pt x="961" y="4"/>
                    <a:pt x="948" y="2"/>
                    <a:pt x="917" y="2"/>
                  </a:cubicBezTo>
                  <a:cubicBezTo>
                    <a:pt x="902" y="2"/>
                    <a:pt x="882" y="3"/>
                    <a:pt x="862" y="4"/>
                  </a:cubicBezTo>
                  <a:cubicBezTo>
                    <a:pt x="845" y="5"/>
                    <a:pt x="829" y="6"/>
                    <a:pt x="813" y="6"/>
                  </a:cubicBezTo>
                  <a:cubicBezTo>
                    <a:pt x="790" y="6"/>
                    <a:pt x="767" y="4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53"/>
            <p:cNvSpPr/>
            <p:nvPr/>
          </p:nvSpPr>
          <p:spPr>
            <a:xfrm>
              <a:off x="3300235" y="2548197"/>
              <a:ext cx="45092" cy="58542"/>
            </a:xfrm>
            <a:custGeom>
              <a:avLst/>
              <a:gdLst/>
              <a:ahLst/>
              <a:cxnLst/>
              <a:rect l="l" t="t" r="r" b="b"/>
              <a:pathLst>
                <a:path w="2129" h="2764" extrusionOk="0">
                  <a:moveTo>
                    <a:pt x="418" y="19"/>
                  </a:moveTo>
                  <a:cubicBezTo>
                    <a:pt x="448" y="19"/>
                    <a:pt x="506" y="20"/>
                    <a:pt x="564" y="23"/>
                  </a:cubicBezTo>
                  <a:cubicBezTo>
                    <a:pt x="684" y="26"/>
                    <a:pt x="684" y="26"/>
                    <a:pt x="564" y="26"/>
                  </a:cubicBezTo>
                  <a:cubicBezTo>
                    <a:pt x="549" y="28"/>
                    <a:pt x="533" y="28"/>
                    <a:pt x="517" y="28"/>
                  </a:cubicBezTo>
                  <a:cubicBezTo>
                    <a:pt x="494" y="28"/>
                    <a:pt x="470" y="27"/>
                    <a:pt x="448" y="23"/>
                  </a:cubicBezTo>
                  <a:cubicBezTo>
                    <a:pt x="389" y="20"/>
                    <a:pt x="389" y="19"/>
                    <a:pt x="418" y="19"/>
                  </a:cubicBezTo>
                  <a:close/>
                  <a:moveTo>
                    <a:pt x="505" y="474"/>
                  </a:moveTo>
                  <a:cubicBezTo>
                    <a:pt x="542" y="474"/>
                    <a:pt x="583" y="478"/>
                    <a:pt x="621" y="484"/>
                  </a:cubicBezTo>
                  <a:cubicBezTo>
                    <a:pt x="605" y="485"/>
                    <a:pt x="589" y="485"/>
                    <a:pt x="573" y="485"/>
                  </a:cubicBezTo>
                  <a:cubicBezTo>
                    <a:pt x="530" y="485"/>
                    <a:pt x="487" y="482"/>
                    <a:pt x="446" y="478"/>
                  </a:cubicBezTo>
                  <a:lnTo>
                    <a:pt x="446" y="478"/>
                  </a:lnTo>
                  <a:cubicBezTo>
                    <a:pt x="448" y="474"/>
                    <a:pt x="457" y="474"/>
                    <a:pt x="505" y="474"/>
                  </a:cubicBezTo>
                  <a:close/>
                  <a:moveTo>
                    <a:pt x="665" y="587"/>
                  </a:moveTo>
                  <a:cubicBezTo>
                    <a:pt x="665" y="587"/>
                    <a:pt x="724" y="587"/>
                    <a:pt x="784" y="590"/>
                  </a:cubicBezTo>
                  <a:cubicBezTo>
                    <a:pt x="784" y="590"/>
                    <a:pt x="843" y="594"/>
                    <a:pt x="784" y="594"/>
                  </a:cubicBezTo>
                  <a:lnTo>
                    <a:pt x="724" y="594"/>
                  </a:lnTo>
                  <a:cubicBezTo>
                    <a:pt x="665" y="590"/>
                    <a:pt x="608" y="587"/>
                    <a:pt x="665" y="587"/>
                  </a:cubicBezTo>
                  <a:close/>
                  <a:moveTo>
                    <a:pt x="709" y="716"/>
                  </a:moveTo>
                  <a:cubicBezTo>
                    <a:pt x="727" y="716"/>
                    <a:pt x="746" y="716"/>
                    <a:pt x="765" y="719"/>
                  </a:cubicBezTo>
                  <a:cubicBezTo>
                    <a:pt x="765" y="719"/>
                    <a:pt x="705" y="722"/>
                    <a:pt x="649" y="722"/>
                  </a:cubicBezTo>
                  <a:lnTo>
                    <a:pt x="649" y="719"/>
                  </a:lnTo>
                  <a:cubicBezTo>
                    <a:pt x="668" y="716"/>
                    <a:pt x="687" y="716"/>
                    <a:pt x="709" y="716"/>
                  </a:cubicBezTo>
                  <a:close/>
                  <a:moveTo>
                    <a:pt x="821" y="750"/>
                  </a:moveTo>
                  <a:lnTo>
                    <a:pt x="821" y="753"/>
                  </a:lnTo>
                  <a:lnTo>
                    <a:pt x="762" y="757"/>
                  </a:lnTo>
                  <a:lnTo>
                    <a:pt x="762" y="753"/>
                  </a:lnTo>
                  <a:cubicBezTo>
                    <a:pt x="762" y="750"/>
                    <a:pt x="762" y="750"/>
                    <a:pt x="821" y="750"/>
                  </a:cubicBezTo>
                  <a:close/>
                  <a:moveTo>
                    <a:pt x="855" y="760"/>
                  </a:moveTo>
                  <a:cubicBezTo>
                    <a:pt x="848" y="760"/>
                    <a:pt x="848" y="761"/>
                    <a:pt x="878" y="763"/>
                  </a:cubicBezTo>
                  <a:cubicBezTo>
                    <a:pt x="878" y="761"/>
                    <a:pt x="863" y="760"/>
                    <a:pt x="855" y="760"/>
                  </a:cubicBezTo>
                  <a:close/>
                  <a:moveTo>
                    <a:pt x="818" y="782"/>
                  </a:moveTo>
                  <a:lnTo>
                    <a:pt x="815" y="785"/>
                  </a:lnTo>
                  <a:lnTo>
                    <a:pt x="756" y="788"/>
                  </a:lnTo>
                  <a:lnTo>
                    <a:pt x="759" y="785"/>
                  </a:lnTo>
                  <a:cubicBezTo>
                    <a:pt x="759" y="782"/>
                    <a:pt x="759" y="782"/>
                    <a:pt x="818" y="782"/>
                  </a:cubicBezTo>
                  <a:close/>
                  <a:moveTo>
                    <a:pt x="1088" y="793"/>
                  </a:moveTo>
                  <a:cubicBezTo>
                    <a:pt x="1084" y="793"/>
                    <a:pt x="1074" y="793"/>
                    <a:pt x="1059" y="794"/>
                  </a:cubicBezTo>
                  <a:lnTo>
                    <a:pt x="1059" y="794"/>
                  </a:lnTo>
                  <a:cubicBezTo>
                    <a:pt x="1085" y="793"/>
                    <a:pt x="1093" y="793"/>
                    <a:pt x="1088" y="793"/>
                  </a:cubicBezTo>
                  <a:close/>
                  <a:moveTo>
                    <a:pt x="756" y="804"/>
                  </a:moveTo>
                  <a:cubicBezTo>
                    <a:pt x="815" y="804"/>
                    <a:pt x="815" y="804"/>
                    <a:pt x="812" y="807"/>
                  </a:cubicBezTo>
                  <a:cubicBezTo>
                    <a:pt x="812" y="810"/>
                    <a:pt x="812" y="812"/>
                    <a:pt x="800" y="812"/>
                  </a:cubicBezTo>
                  <a:cubicBezTo>
                    <a:pt x="792" y="812"/>
                    <a:pt x="777" y="811"/>
                    <a:pt x="752" y="810"/>
                  </a:cubicBezTo>
                  <a:cubicBezTo>
                    <a:pt x="696" y="807"/>
                    <a:pt x="696" y="804"/>
                    <a:pt x="756" y="804"/>
                  </a:cubicBezTo>
                  <a:close/>
                  <a:moveTo>
                    <a:pt x="339" y="829"/>
                  </a:moveTo>
                  <a:cubicBezTo>
                    <a:pt x="376" y="829"/>
                    <a:pt x="417" y="829"/>
                    <a:pt x="455" y="835"/>
                  </a:cubicBezTo>
                  <a:lnTo>
                    <a:pt x="395" y="838"/>
                  </a:lnTo>
                  <a:lnTo>
                    <a:pt x="336" y="835"/>
                  </a:lnTo>
                  <a:lnTo>
                    <a:pt x="339" y="829"/>
                  </a:lnTo>
                  <a:close/>
                  <a:moveTo>
                    <a:pt x="452" y="869"/>
                  </a:moveTo>
                  <a:cubicBezTo>
                    <a:pt x="470" y="869"/>
                    <a:pt x="489" y="869"/>
                    <a:pt x="508" y="872"/>
                  </a:cubicBezTo>
                  <a:lnTo>
                    <a:pt x="448" y="876"/>
                  </a:lnTo>
                  <a:cubicBezTo>
                    <a:pt x="389" y="876"/>
                    <a:pt x="392" y="872"/>
                    <a:pt x="392" y="872"/>
                  </a:cubicBezTo>
                  <a:cubicBezTo>
                    <a:pt x="392" y="869"/>
                    <a:pt x="392" y="869"/>
                    <a:pt x="452" y="869"/>
                  </a:cubicBezTo>
                  <a:close/>
                  <a:moveTo>
                    <a:pt x="709" y="1142"/>
                  </a:moveTo>
                  <a:cubicBezTo>
                    <a:pt x="749" y="1142"/>
                    <a:pt x="787" y="1142"/>
                    <a:pt x="828" y="1145"/>
                  </a:cubicBezTo>
                  <a:lnTo>
                    <a:pt x="825" y="1148"/>
                  </a:lnTo>
                  <a:cubicBezTo>
                    <a:pt x="768" y="1148"/>
                    <a:pt x="709" y="1145"/>
                    <a:pt x="709" y="1145"/>
                  </a:cubicBezTo>
                  <a:lnTo>
                    <a:pt x="709" y="1142"/>
                  </a:lnTo>
                  <a:close/>
                  <a:moveTo>
                    <a:pt x="809" y="1274"/>
                  </a:moveTo>
                  <a:cubicBezTo>
                    <a:pt x="868" y="1274"/>
                    <a:pt x="868" y="1280"/>
                    <a:pt x="868" y="1283"/>
                  </a:cubicBezTo>
                  <a:cubicBezTo>
                    <a:pt x="852" y="1284"/>
                    <a:pt x="835" y="1285"/>
                    <a:pt x="818" y="1285"/>
                  </a:cubicBezTo>
                  <a:cubicBezTo>
                    <a:pt x="794" y="1285"/>
                    <a:pt x="771" y="1284"/>
                    <a:pt x="749" y="1280"/>
                  </a:cubicBezTo>
                  <a:cubicBezTo>
                    <a:pt x="749" y="1274"/>
                    <a:pt x="749" y="1274"/>
                    <a:pt x="809" y="1274"/>
                  </a:cubicBezTo>
                  <a:close/>
                  <a:moveTo>
                    <a:pt x="718" y="1502"/>
                  </a:moveTo>
                  <a:cubicBezTo>
                    <a:pt x="759" y="1502"/>
                    <a:pt x="796" y="1502"/>
                    <a:pt x="837" y="1506"/>
                  </a:cubicBezTo>
                  <a:lnTo>
                    <a:pt x="778" y="1509"/>
                  </a:lnTo>
                  <a:lnTo>
                    <a:pt x="718" y="1506"/>
                  </a:lnTo>
                  <a:lnTo>
                    <a:pt x="718" y="1502"/>
                  </a:lnTo>
                  <a:close/>
                  <a:moveTo>
                    <a:pt x="407" y="1544"/>
                  </a:moveTo>
                  <a:cubicBezTo>
                    <a:pt x="430" y="1544"/>
                    <a:pt x="453" y="1546"/>
                    <a:pt x="477" y="1549"/>
                  </a:cubicBezTo>
                  <a:lnTo>
                    <a:pt x="477" y="1553"/>
                  </a:lnTo>
                  <a:cubicBezTo>
                    <a:pt x="417" y="1553"/>
                    <a:pt x="358" y="1549"/>
                    <a:pt x="358" y="1549"/>
                  </a:cubicBezTo>
                  <a:lnTo>
                    <a:pt x="358" y="1546"/>
                  </a:lnTo>
                  <a:cubicBezTo>
                    <a:pt x="374" y="1545"/>
                    <a:pt x="391" y="1544"/>
                    <a:pt x="407" y="1544"/>
                  </a:cubicBezTo>
                  <a:close/>
                  <a:moveTo>
                    <a:pt x="825" y="1600"/>
                  </a:moveTo>
                  <a:cubicBezTo>
                    <a:pt x="884" y="1600"/>
                    <a:pt x="940" y="1603"/>
                    <a:pt x="940" y="1603"/>
                  </a:cubicBezTo>
                  <a:cubicBezTo>
                    <a:pt x="940" y="1604"/>
                    <a:pt x="928" y="1604"/>
                    <a:pt x="908" y="1604"/>
                  </a:cubicBezTo>
                  <a:cubicBezTo>
                    <a:pt x="869" y="1604"/>
                    <a:pt x="805" y="1603"/>
                    <a:pt x="765" y="1603"/>
                  </a:cubicBezTo>
                  <a:cubicBezTo>
                    <a:pt x="765" y="1600"/>
                    <a:pt x="765" y="1600"/>
                    <a:pt x="825" y="1600"/>
                  </a:cubicBezTo>
                  <a:close/>
                  <a:moveTo>
                    <a:pt x="812" y="1678"/>
                  </a:moveTo>
                  <a:cubicBezTo>
                    <a:pt x="853" y="1678"/>
                    <a:pt x="890" y="1678"/>
                    <a:pt x="931" y="1681"/>
                  </a:cubicBezTo>
                  <a:lnTo>
                    <a:pt x="872" y="1684"/>
                  </a:lnTo>
                  <a:lnTo>
                    <a:pt x="812" y="1681"/>
                  </a:lnTo>
                  <a:lnTo>
                    <a:pt x="812" y="1678"/>
                  </a:lnTo>
                  <a:close/>
                  <a:moveTo>
                    <a:pt x="774" y="1874"/>
                  </a:moveTo>
                  <a:cubicBezTo>
                    <a:pt x="780" y="1874"/>
                    <a:pt x="787" y="1874"/>
                    <a:pt x="787" y="1875"/>
                  </a:cubicBezTo>
                  <a:cubicBezTo>
                    <a:pt x="747" y="1875"/>
                    <a:pt x="760" y="1874"/>
                    <a:pt x="774" y="1874"/>
                  </a:cubicBezTo>
                  <a:close/>
                  <a:moveTo>
                    <a:pt x="715" y="1889"/>
                  </a:moveTo>
                  <a:cubicBezTo>
                    <a:pt x="739" y="1889"/>
                    <a:pt x="762" y="1890"/>
                    <a:pt x="784" y="1894"/>
                  </a:cubicBezTo>
                  <a:lnTo>
                    <a:pt x="724" y="1897"/>
                  </a:lnTo>
                  <a:lnTo>
                    <a:pt x="665" y="1894"/>
                  </a:lnTo>
                  <a:lnTo>
                    <a:pt x="665" y="1891"/>
                  </a:lnTo>
                  <a:cubicBezTo>
                    <a:pt x="682" y="1890"/>
                    <a:pt x="698" y="1889"/>
                    <a:pt x="715" y="1889"/>
                  </a:cubicBezTo>
                  <a:close/>
                  <a:moveTo>
                    <a:pt x="721" y="1913"/>
                  </a:moveTo>
                  <a:cubicBezTo>
                    <a:pt x="781" y="1913"/>
                    <a:pt x="781" y="1913"/>
                    <a:pt x="781" y="1916"/>
                  </a:cubicBezTo>
                  <a:cubicBezTo>
                    <a:pt x="781" y="1916"/>
                    <a:pt x="721" y="1919"/>
                    <a:pt x="662" y="1919"/>
                  </a:cubicBezTo>
                  <a:cubicBezTo>
                    <a:pt x="602" y="1919"/>
                    <a:pt x="602" y="1916"/>
                    <a:pt x="721" y="1913"/>
                  </a:cubicBezTo>
                  <a:close/>
                  <a:moveTo>
                    <a:pt x="815" y="1968"/>
                  </a:moveTo>
                  <a:cubicBezTo>
                    <a:pt x="821" y="1968"/>
                    <a:pt x="828" y="1968"/>
                    <a:pt x="834" y="1969"/>
                  </a:cubicBezTo>
                  <a:cubicBezTo>
                    <a:pt x="850" y="1968"/>
                    <a:pt x="857" y="1968"/>
                    <a:pt x="860" y="1968"/>
                  </a:cubicBezTo>
                  <a:cubicBezTo>
                    <a:pt x="866" y="1968"/>
                    <a:pt x="833" y="1971"/>
                    <a:pt x="831" y="1976"/>
                  </a:cubicBezTo>
                  <a:cubicBezTo>
                    <a:pt x="806" y="1977"/>
                    <a:pt x="792" y="1978"/>
                    <a:pt x="783" y="1978"/>
                  </a:cubicBezTo>
                  <a:cubicBezTo>
                    <a:pt x="772" y="1978"/>
                    <a:pt x="773" y="1976"/>
                    <a:pt x="774" y="1972"/>
                  </a:cubicBezTo>
                  <a:cubicBezTo>
                    <a:pt x="788" y="1970"/>
                    <a:pt x="801" y="1968"/>
                    <a:pt x="815" y="1968"/>
                  </a:cubicBezTo>
                  <a:close/>
                  <a:moveTo>
                    <a:pt x="2012" y="1988"/>
                  </a:moveTo>
                  <a:cubicBezTo>
                    <a:pt x="1953" y="1988"/>
                    <a:pt x="1953" y="1988"/>
                    <a:pt x="1953" y="1991"/>
                  </a:cubicBezTo>
                  <a:cubicBezTo>
                    <a:pt x="1953" y="1991"/>
                    <a:pt x="2012" y="1994"/>
                    <a:pt x="2072" y="1994"/>
                  </a:cubicBezTo>
                  <a:cubicBezTo>
                    <a:pt x="2128" y="1994"/>
                    <a:pt x="2128" y="1991"/>
                    <a:pt x="2012" y="1988"/>
                  </a:cubicBezTo>
                  <a:close/>
                  <a:moveTo>
                    <a:pt x="63" y="1991"/>
                  </a:moveTo>
                  <a:cubicBezTo>
                    <a:pt x="3" y="1991"/>
                    <a:pt x="3" y="1991"/>
                    <a:pt x="3" y="1994"/>
                  </a:cubicBezTo>
                  <a:cubicBezTo>
                    <a:pt x="2" y="1998"/>
                    <a:pt x="1" y="2000"/>
                    <a:pt x="13" y="2000"/>
                  </a:cubicBezTo>
                  <a:cubicBezTo>
                    <a:pt x="21" y="2000"/>
                    <a:pt x="35" y="1999"/>
                    <a:pt x="60" y="1998"/>
                  </a:cubicBezTo>
                  <a:cubicBezTo>
                    <a:pt x="63" y="1994"/>
                    <a:pt x="63" y="1991"/>
                    <a:pt x="63" y="1991"/>
                  </a:cubicBezTo>
                  <a:close/>
                  <a:moveTo>
                    <a:pt x="825" y="2026"/>
                  </a:moveTo>
                  <a:cubicBezTo>
                    <a:pt x="843" y="2026"/>
                    <a:pt x="865" y="2026"/>
                    <a:pt x="884" y="2029"/>
                  </a:cubicBezTo>
                  <a:cubicBezTo>
                    <a:pt x="865" y="2032"/>
                    <a:pt x="843" y="2035"/>
                    <a:pt x="825" y="2035"/>
                  </a:cubicBezTo>
                  <a:cubicBezTo>
                    <a:pt x="765" y="2035"/>
                    <a:pt x="765" y="2032"/>
                    <a:pt x="765" y="2032"/>
                  </a:cubicBezTo>
                  <a:cubicBezTo>
                    <a:pt x="765" y="2029"/>
                    <a:pt x="765" y="2026"/>
                    <a:pt x="825" y="2026"/>
                  </a:cubicBezTo>
                  <a:close/>
                  <a:moveTo>
                    <a:pt x="467" y="2048"/>
                  </a:moveTo>
                  <a:cubicBezTo>
                    <a:pt x="448" y="2048"/>
                    <a:pt x="427" y="2051"/>
                    <a:pt x="408" y="2051"/>
                  </a:cubicBezTo>
                  <a:lnTo>
                    <a:pt x="408" y="2054"/>
                  </a:lnTo>
                  <a:cubicBezTo>
                    <a:pt x="467" y="2054"/>
                    <a:pt x="527" y="2051"/>
                    <a:pt x="527" y="2051"/>
                  </a:cubicBezTo>
                  <a:cubicBezTo>
                    <a:pt x="508" y="2051"/>
                    <a:pt x="486" y="2048"/>
                    <a:pt x="467" y="2048"/>
                  </a:cubicBezTo>
                  <a:close/>
                  <a:moveTo>
                    <a:pt x="640" y="2085"/>
                  </a:moveTo>
                  <a:lnTo>
                    <a:pt x="640" y="2088"/>
                  </a:lnTo>
                  <a:lnTo>
                    <a:pt x="580" y="2092"/>
                  </a:lnTo>
                  <a:lnTo>
                    <a:pt x="580" y="2088"/>
                  </a:lnTo>
                  <a:cubicBezTo>
                    <a:pt x="580" y="2085"/>
                    <a:pt x="580" y="2085"/>
                    <a:pt x="640" y="2085"/>
                  </a:cubicBezTo>
                  <a:close/>
                  <a:moveTo>
                    <a:pt x="608" y="2112"/>
                  </a:moveTo>
                  <a:cubicBezTo>
                    <a:pt x="631" y="2112"/>
                    <a:pt x="661" y="2113"/>
                    <a:pt x="696" y="2113"/>
                  </a:cubicBezTo>
                  <a:lnTo>
                    <a:pt x="693" y="2120"/>
                  </a:lnTo>
                  <a:cubicBezTo>
                    <a:pt x="682" y="2121"/>
                    <a:pt x="671" y="2121"/>
                    <a:pt x="659" y="2121"/>
                  </a:cubicBezTo>
                  <a:cubicBezTo>
                    <a:pt x="632" y="2121"/>
                    <a:pt x="604" y="2119"/>
                    <a:pt x="577" y="2117"/>
                  </a:cubicBezTo>
                  <a:cubicBezTo>
                    <a:pt x="535" y="2114"/>
                    <a:pt x="552" y="2112"/>
                    <a:pt x="608" y="2112"/>
                  </a:cubicBezTo>
                  <a:close/>
                  <a:moveTo>
                    <a:pt x="987" y="2139"/>
                  </a:moveTo>
                  <a:cubicBezTo>
                    <a:pt x="987" y="2141"/>
                    <a:pt x="1024" y="2146"/>
                    <a:pt x="1009" y="2146"/>
                  </a:cubicBezTo>
                  <a:cubicBezTo>
                    <a:pt x="1005" y="2146"/>
                    <a:pt x="998" y="2145"/>
                    <a:pt x="987" y="2145"/>
                  </a:cubicBezTo>
                  <a:lnTo>
                    <a:pt x="984" y="2148"/>
                  </a:lnTo>
                  <a:cubicBezTo>
                    <a:pt x="966" y="2148"/>
                    <a:pt x="947" y="2145"/>
                    <a:pt x="928" y="2139"/>
                  </a:cubicBezTo>
                  <a:close/>
                  <a:moveTo>
                    <a:pt x="743" y="2204"/>
                  </a:moveTo>
                  <a:cubicBezTo>
                    <a:pt x="781" y="2204"/>
                    <a:pt x="821" y="2204"/>
                    <a:pt x="859" y="2207"/>
                  </a:cubicBezTo>
                  <a:lnTo>
                    <a:pt x="859" y="2211"/>
                  </a:lnTo>
                  <a:cubicBezTo>
                    <a:pt x="799" y="2211"/>
                    <a:pt x="740" y="2207"/>
                    <a:pt x="740" y="2207"/>
                  </a:cubicBezTo>
                  <a:lnTo>
                    <a:pt x="743" y="2204"/>
                  </a:lnTo>
                  <a:close/>
                  <a:moveTo>
                    <a:pt x="475" y="2228"/>
                  </a:moveTo>
                  <a:cubicBezTo>
                    <a:pt x="490" y="2228"/>
                    <a:pt x="518" y="2228"/>
                    <a:pt x="561" y="2229"/>
                  </a:cubicBezTo>
                  <a:lnTo>
                    <a:pt x="677" y="2239"/>
                  </a:lnTo>
                  <a:cubicBezTo>
                    <a:pt x="677" y="2239"/>
                    <a:pt x="675" y="2240"/>
                    <a:pt x="671" y="2240"/>
                  </a:cubicBezTo>
                  <a:cubicBezTo>
                    <a:pt x="653" y="2240"/>
                    <a:pt x="598" y="2235"/>
                    <a:pt x="502" y="2233"/>
                  </a:cubicBezTo>
                  <a:lnTo>
                    <a:pt x="502" y="2236"/>
                  </a:lnTo>
                  <a:cubicBezTo>
                    <a:pt x="464" y="2230"/>
                    <a:pt x="450" y="2228"/>
                    <a:pt x="475" y="2228"/>
                  </a:cubicBezTo>
                  <a:close/>
                  <a:moveTo>
                    <a:pt x="727" y="2301"/>
                  </a:moveTo>
                  <a:cubicBezTo>
                    <a:pt x="787" y="2301"/>
                    <a:pt x="846" y="2305"/>
                    <a:pt x="906" y="2308"/>
                  </a:cubicBezTo>
                  <a:lnTo>
                    <a:pt x="903" y="2314"/>
                  </a:lnTo>
                  <a:lnTo>
                    <a:pt x="787" y="2308"/>
                  </a:lnTo>
                  <a:cubicBezTo>
                    <a:pt x="611" y="2301"/>
                    <a:pt x="611" y="2301"/>
                    <a:pt x="727" y="2301"/>
                  </a:cubicBezTo>
                  <a:close/>
                  <a:moveTo>
                    <a:pt x="608" y="2317"/>
                  </a:moveTo>
                  <a:lnTo>
                    <a:pt x="668" y="2323"/>
                  </a:lnTo>
                  <a:lnTo>
                    <a:pt x="608" y="2327"/>
                  </a:lnTo>
                  <a:cubicBezTo>
                    <a:pt x="549" y="2327"/>
                    <a:pt x="549" y="2323"/>
                    <a:pt x="549" y="2317"/>
                  </a:cubicBezTo>
                  <a:close/>
                  <a:moveTo>
                    <a:pt x="1003" y="2449"/>
                  </a:moveTo>
                  <a:cubicBezTo>
                    <a:pt x="944" y="2449"/>
                    <a:pt x="944" y="2452"/>
                    <a:pt x="944" y="2455"/>
                  </a:cubicBezTo>
                  <a:cubicBezTo>
                    <a:pt x="884" y="2461"/>
                    <a:pt x="944" y="2464"/>
                    <a:pt x="1003" y="2464"/>
                  </a:cubicBezTo>
                  <a:cubicBezTo>
                    <a:pt x="1060" y="2464"/>
                    <a:pt x="1063" y="2461"/>
                    <a:pt x="1063" y="2455"/>
                  </a:cubicBezTo>
                  <a:cubicBezTo>
                    <a:pt x="1044" y="2452"/>
                    <a:pt x="1025" y="2449"/>
                    <a:pt x="1003" y="2449"/>
                  </a:cubicBezTo>
                  <a:close/>
                  <a:moveTo>
                    <a:pt x="872" y="2472"/>
                  </a:moveTo>
                  <a:cubicBezTo>
                    <a:pt x="895" y="2472"/>
                    <a:pt x="918" y="2473"/>
                    <a:pt x="940" y="2477"/>
                  </a:cubicBezTo>
                  <a:cubicBezTo>
                    <a:pt x="940" y="2480"/>
                    <a:pt x="940" y="2483"/>
                    <a:pt x="940" y="2483"/>
                  </a:cubicBezTo>
                  <a:cubicBezTo>
                    <a:pt x="930" y="2484"/>
                    <a:pt x="920" y="2484"/>
                    <a:pt x="910" y="2484"/>
                  </a:cubicBezTo>
                  <a:cubicBezTo>
                    <a:pt x="881" y="2484"/>
                    <a:pt x="853" y="2481"/>
                    <a:pt x="825" y="2474"/>
                  </a:cubicBezTo>
                  <a:cubicBezTo>
                    <a:pt x="840" y="2473"/>
                    <a:pt x="856" y="2472"/>
                    <a:pt x="872" y="2472"/>
                  </a:cubicBezTo>
                  <a:close/>
                  <a:moveTo>
                    <a:pt x="521" y="2530"/>
                  </a:moveTo>
                  <a:lnTo>
                    <a:pt x="577" y="2540"/>
                  </a:lnTo>
                  <a:cubicBezTo>
                    <a:pt x="605" y="2547"/>
                    <a:pt x="635" y="2550"/>
                    <a:pt x="664" y="2550"/>
                  </a:cubicBezTo>
                  <a:cubicBezTo>
                    <a:pt x="674" y="2550"/>
                    <a:pt x="684" y="2550"/>
                    <a:pt x="693" y="2549"/>
                  </a:cubicBezTo>
                  <a:cubicBezTo>
                    <a:pt x="715" y="2549"/>
                    <a:pt x="734" y="2549"/>
                    <a:pt x="752" y="2552"/>
                  </a:cubicBezTo>
                  <a:lnTo>
                    <a:pt x="636" y="2552"/>
                  </a:lnTo>
                  <a:cubicBezTo>
                    <a:pt x="577" y="2549"/>
                    <a:pt x="518" y="2549"/>
                    <a:pt x="459" y="2549"/>
                  </a:cubicBezTo>
                  <a:lnTo>
                    <a:pt x="459" y="2549"/>
                  </a:lnTo>
                  <a:cubicBezTo>
                    <a:pt x="479" y="2547"/>
                    <a:pt x="499" y="2544"/>
                    <a:pt x="517" y="2540"/>
                  </a:cubicBezTo>
                  <a:lnTo>
                    <a:pt x="521" y="2530"/>
                  </a:lnTo>
                  <a:close/>
                  <a:moveTo>
                    <a:pt x="386" y="2649"/>
                  </a:moveTo>
                  <a:cubicBezTo>
                    <a:pt x="326" y="2649"/>
                    <a:pt x="326" y="2649"/>
                    <a:pt x="326" y="2652"/>
                  </a:cubicBezTo>
                  <a:lnTo>
                    <a:pt x="326" y="2656"/>
                  </a:lnTo>
                  <a:lnTo>
                    <a:pt x="386" y="2652"/>
                  </a:lnTo>
                  <a:lnTo>
                    <a:pt x="386" y="2649"/>
                  </a:lnTo>
                  <a:close/>
                  <a:moveTo>
                    <a:pt x="680" y="2656"/>
                  </a:moveTo>
                  <a:lnTo>
                    <a:pt x="680" y="2659"/>
                  </a:lnTo>
                  <a:cubicBezTo>
                    <a:pt x="641" y="2659"/>
                    <a:pt x="654" y="2660"/>
                    <a:pt x="685" y="2660"/>
                  </a:cubicBezTo>
                  <a:cubicBezTo>
                    <a:pt x="700" y="2660"/>
                    <a:pt x="720" y="2660"/>
                    <a:pt x="740" y="2659"/>
                  </a:cubicBezTo>
                  <a:lnTo>
                    <a:pt x="859" y="2659"/>
                  </a:lnTo>
                  <a:cubicBezTo>
                    <a:pt x="829" y="2663"/>
                    <a:pt x="799" y="2666"/>
                    <a:pt x="770" y="2666"/>
                  </a:cubicBezTo>
                  <a:cubicBezTo>
                    <a:pt x="759" y="2666"/>
                    <a:pt x="748" y="2666"/>
                    <a:pt x="737" y="2665"/>
                  </a:cubicBezTo>
                  <a:cubicBezTo>
                    <a:pt x="689" y="2666"/>
                    <a:pt x="661" y="2667"/>
                    <a:pt x="644" y="2667"/>
                  </a:cubicBezTo>
                  <a:cubicBezTo>
                    <a:pt x="621" y="2667"/>
                    <a:pt x="621" y="2666"/>
                    <a:pt x="621" y="2662"/>
                  </a:cubicBezTo>
                  <a:cubicBezTo>
                    <a:pt x="621" y="2659"/>
                    <a:pt x="621" y="2656"/>
                    <a:pt x="680" y="2656"/>
                  </a:cubicBezTo>
                  <a:close/>
                  <a:moveTo>
                    <a:pt x="674" y="2696"/>
                  </a:moveTo>
                  <a:cubicBezTo>
                    <a:pt x="696" y="2696"/>
                    <a:pt x="715" y="2699"/>
                    <a:pt x="734" y="2703"/>
                  </a:cubicBezTo>
                  <a:lnTo>
                    <a:pt x="674" y="2706"/>
                  </a:lnTo>
                  <a:cubicBezTo>
                    <a:pt x="615" y="2706"/>
                    <a:pt x="615" y="2703"/>
                    <a:pt x="615" y="2699"/>
                  </a:cubicBezTo>
                  <a:cubicBezTo>
                    <a:pt x="618" y="2696"/>
                    <a:pt x="615" y="2696"/>
                    <a:pt x="674" y="2696"/>
                  </a:cubicBezTo>
                  <a:close/>
                  <a:moveTo>
                    <a:pt x="1535" y="2704"/>
                  </a:moveTo>
                  <a:cubicBezTo>
                    <a:pt x="1524" y="2704"/>
                    <a:pt x="1512" y="2705"/>
                    <a:pt x="1501" y="2706"/>
                  </a:cubicBezTo>
                  <a:lnTo>
                    <a:pt x="1501" y="2709"/>
                  </a:lnTo>
                  <a:cubicBezTo>
                    <a:pt x="1501" y="2709"/>
                    <a:pt x="1558" y="2712"/>
                    <a:pt x="1617" y="2712"/>
                  </a:cubicBezTo>
                  <a:lnTo>
                    <a:pt x="1617" y="2709"/>
                  </a:lnTo>
                  <a:cubicBezTo>
                    <a:pt x="1591" y="2707"/>
                    <a:pt x="1563" y="2704"/>
                    <a:pt x="1535" y="2704"/>
                  </a:cubicBezTo>
                  <a:close/>
                  <a:moveTo>
                    <a:pt x="562" y="0"/>
                  </a:moveTo>
                  <a:cubicBezTo>
                    <a:pt x="504" y="0"/>
                    <a:pt x="446" y="3"/>
                    <a:pt x="389" y="8"/>
                  </a:cubicBezTo>
                  <a:cubicBezTo>
                    <a:pt x="326" y="20"/>
                    <a:pt x="267" y="29"/>
                    <a:pt x="386" y="29"/>
                  </a:cubicBezTo>
                  <a:cubicBezTo>
                    <a:pt x="405" y="29"/>
                    <a:pt x="423" y="33"/>
                    <a:pt x="442" y="36"/>
                  </a:cubicBezTo>
                  <a:cubicBezTo>
                    <a:pt x="423" y="39"/>
                    <a:pt x="405" y="42"/>
                    <a:pt x="383" y="42"/>
                  </a:cubicBezTo>
                  <a:cubicBezTo>
                    <a:pt x="323" y="42"/>
                    <a:pt x="323" y="55"/>
                    <a:pt x="320" y="73"/>
                  </a:cubicBezTo>
                  <a:cubicBezTo>
                    <a:pt x="317" y="92"/>
                    <a:pt x="317" y="102"/>
                    <a:pt x="257" y="105"/>
                  </a:cubicBezTo>
                  <a:cubicBezTo>
                    <a:pt x="198" y="108"/>
                    <a:pt x="198" y="111"/>
                    <a:pt x="198" y="111"/>
                  </a:cubicBezTo>
                  <a:cubicBezTo>
                    <a:pt x="257" y="111"/>
                    <a:pt x="254" y="130"/>
                    <a:pt x="251" y="155"/>
                  </a:cubicBezTo>
                  <a:cubicBezTo>
                    <a:pt x="248" y="177"/>
                    <a:pt x="245" y="199"/>
                    <a:pt x="304" y="199"/>
                  </a:cubicBezTo>
                  <a:lnTo>
                    <a:pt x="301" y="205"/>
                  </a:lnTo>
                  <a:cubicBezTo>
                    <a:pt x="245" y="205"/>
                    <a:pt x="242" y="211"/>
                    <a:pt x="242" y="218"/>
                  </a:cubicBezTo>
                  <a:cubicBezTo>
                    <a:pt x="301" y="224"/>
                    <a:pt x="298" y="230"/>
                    <a:pt x="298" y="230"/>
                  </a:cubicBezTo>
                  <a:cubicBezTo>
                    <a:pt x="239" y="230"/>
                    <a:pt x="239" y="233"/>
                    <a:pt x="239" y="243"/>
                  </a:cubicBezTo>
                  <a:cubicBezTo>
                    <a:pt x="239" y="249"/>
                    <a:pt x="239" y="252"/>
                    <a:pt x="295" y="252"/>
                  </a:cubicBezTo>
                  <a:cubicBezTo>
                    <a:pt x="295" y="255"/>
                    <a:pt x="292" y="277"/>
                    <a:pt x="232" y="286"/>
                  </a:cubicBezTo>
                  <a:cubicBezTo>
                    <a:pt x="173" y="290"/>
                    <a:pt x="232" y="293"/>
                    <a:pt x="289" y="296"/>
                  </a:cubicBezTo>
                  <a:cubicBezTo>
                    <a:pt x="329" y="296"/>
                    <a:pt x="370" y="296"/>
                    <a:pt x="408" y="302"/>
                  </a:cubicBezTo>
                  <a:lnTo>
                    <a:pt x="289" y="302"/>
                  </a:lnTo>
                  <a:cubicBezTo>
                    <a:pt x="264" y="301"/>
                    <a:pt x="250" y="300"/>
                    <a:pt x="241" y="300"/>
                  </a:cubicBezTo>
                  <a:cubicBezTo>
                    <a:pt x="229" y="300"/>
                    <a:pt x="229" y="302"/>
                    <a:pt x="229" y="305"/>
                  </a:cubicBezTo>
                  <a:cubicBezTo>
                    <a:pt x="229" y="308"/>
                    <a:pt x="229" y="312"/>
                    <a:pt x="229" y="312"/>
                  </a:cubicBezTo>
                  <a:cubicBezTo>
                    <a:pt x="289" y="312"/>
                    <a:pt x="286" y="330"/>
                    <a:pt x="282" y="352"/>
                  </a:cubicBezTo>
                  <a:cubicBezTo>
                    <a:pt x="279" y="380"/>
                    <a:pt x="276" y="390"/>
                    <a:pt x="336" y="390"/>
                  </a:cubicBezTo>
                  <a:cubicBezTo>
                    <a:pt x="395" y="390"/>
                    <a:pt x="395" y="393"/>
                    <a:pt x="336" y="406"/>
                  </a:cubicBezTo>
                  <a:cubicBezTo>
                    <a:pt x="154" y="424"/>
                    <a:pt x="154" y="424"/>
                    <a:pt x="213" y="427"/>
                  </a:cubicBezTo>
                  <a:cubicBezTo>
                    <a:pt x="242" y="425"/>
                    <a:pt x="269" y="423"/>
                    <a:pt x="297" y="423"/>
                  </a:cubicBezTo>
                  <a:cubicBezTo>
                    <a:pt x="309" y="423"/>
                    <a:pt x="321" y="423"/>
                    <a:pt x="333" y="424"/>
                  </a:cubicBezTo>
                  <a:cubicBezTo>
                    <a:pt x="448" y="424"/>
                    <a:pt x="448" y="427"/>
                    <a:pt x="329" y="431"/>
                  </a:cubicBezTo>
                  <a:cubicBezTo>
                    <a:pt x="213" y="431"/>
                    <a:pt x="267" y="478"/>
                    <a:pt x="383" y="481"/>
                  </a:cubicBezTo>
                  <a:lnTo>
                    <a:pt x="323" y="481"/>
                  </a:lnTo>
                  <a:cubicBezTo>
                    <a:pt x="264" y="481"/>
                    <a:pt x="264" y="484"/>
                    <a:pt x="264" y="500"/>
                  </a:cubicBezTo>
                  <a:cubicBezTo>
                    <a:pt x="260" y="506"/>
                    <a:pt x="260" y="509"/>
                    <a:pt x="260" y="509"/>
                  </a:cubicBezTo>
                  <a:cubicBezTo>
                    <a:pt x="380" y="509"/>
                    <a:pt x="317" y="528"/>
                    <a:pt x="257" y="528"/>
                  </a:cubicBezTo>
                  <a:cubicBezTo>
                    <a:pt x="198" y="531"/>
                    <a:pt x="198" y="531"/>
                    <a:pt x="198" y="537"/>
                  </a:cubicBezTo>
                  <a:cubicBezTo>
                    <a:pt x="314" y="547"/>
                    <a:pt x="254" y="562"/>
                    <a:pt x="195" y="562"/>
                  </a:cubicBezTo>
                  <a:cubicBezTo>
                    <a:pt x="195" y="562"/>
                    <a:pt x="195" y="565"/>
                    <a:pt x="195" y="568"/>
                  </a:cubicBezTo>
                  <a:cubicBezTo>
                    <a:pt x="251" y="572"/>
                    <a:pt x="251" y="581"/>
                    <a:pt x="251" y="584"/>
                  </a:cubicBezTo>
                  <a:cubicBezTo>
                    <a:pt x="251" y="591"/>
                    <a:pt x="249" y="595"/>
                    <a:pt x="274" y="595"/>
                  </a:cubicBezTo>
                  <a:cubicBezTo>
                    <a:pt x="282" y="595"/>
                    <a:pt x="293" y="594"/>
                    <a:pt x="307" y="594"/>
                  </a:cubicBezTo>
                  <a:cubicBezTo>
                    <a:pt x="324" y="592"/>
                    <a:pt x="341" y="592"/>
                    <a:pt x="358" y="592"/>
                  </a:cubicBezTo>
                  <a:cubicBezTo>
                    <a:pt x="381" y="592"/>
                    <a:pt x="405" y="593"/>
                    <a:pt x="427" y="597"/>
                  </a:cubicBezTo>
                  <a:lnTo>
                    <a:pt x="367" y="597"/>
                  </a:lnTo>
                  <a:cubicBezTo>
                    <a:pt x="307" y="597"/>
                    <a:pt x="307" y="606"/>
                    <a:pt x="304" y="619"/>
                  </a:cubicBezTo>
                  <a:cubicBezTo>
                    <a:pt x="304" y="634"/>
                    <a:pt x="301" y="641"/>
                    <a:pt x="242" y="644"/>
                  </a:cubicBezTo>
                  <a:lnTo>
                    <a:pt x="301" y="647"/>
                  </a:lnTo>
                  <a:cubicBezTo>
                    <a:pt x="361" y="650"/>
                    <a:pt x="361" y="653"/>
                    <a:pt x="301" y="653"/>
                  </a:cubicBezTo>
                  <a:cubicBezTo>
                    <a:pt x="242" y="656"/>
                    <a:pt x="239" y="672"/>
                    <a:pt x="298" y="678"/>
                  </a:cubicBezTo>
                  <a:cubicBezTo>
                    <a:pt x="298" y="681"/>
                    <a:pt x="298" y="684"/>
                    <a:pt x="298" y="684"/>
                  </a:cubicBezTo>
                  <a:cubicBezTo>
                    <a:pt x="179" y="688"/>
                    <a:pt x="176" y="697"/>
                    <a:pt x="295" y="700"/>
                  </a:cubicBezTo>
                  <a:cubicBezTo>
                    <a:pt x="235" y="700"/>
                    <a:pt x="235" y="703"/>
                    <a:pt x="235" y="706"/>
                  </a:cubicBezTo>
                  <a:cubicBezTo>
                    <a:pt x="292" y="713"/>
                    <a:pt x="292" y="725"/>
                    <a:pt x="232" y="725"/>
                  </a:cubicBezTo>
                  <a:lnTo>
                    <a:pt x="232" y="728"/>
                  </a:lnTo>
                  <a:cubicBezTo>
                    <a:pt x="289" y="731"/>
                    <a:pt x="289" y="735"/>
                    <a:pt x="289" y="738"/>
                  </a:cubicBezTo>
                  <a:cubicBezTo>
                    <a:pt x="289" y="741"/>
                    <a:pt x="289" y="744"/>
                    <a:pt x="348" y="747"/>
                  </a:cubicBezTo>
                  <a:cubicBezTo>
                    <a:pt x="405" y="753"/>
                    <a:pt x="405" y="757"/>
                    <a:pt x="405" y="757"/>
                  </a:cubicBezTo>
                  <a:cubicBezTo>
                    <a:pt x="367" y="757"/>
                    <a:pt x="326" y="757"/>
                    <a:pt x="289" y="753"/>
                  </a:cubicBezTo>
                  <a:cubicBezTo>
                    <a:pt x="274" y="751"/>
                    <a:pt x="263" y="750"/>
                    <a:pt x="256" y="750"/>
                  </a:cubicBezTo>
                  <a:cubicBezTo>
                    <a:pt x="236" y="750"/>
                    <a:pt x="258" y="759"/>
                    <a:pt x="345" y="766"/>
                  </a:cubicBezTo>
                  <a:cubicBezTo>
                    <a:pt x="409" y="771"/>
                    <a:pt x="438" y="773"/>
                    <a:pt x="431" y="773"/>
                  </a:cubicBezTo>
                  <a:cubicBezTo>
                    <a:pt x="426" y="773"/>
                    <a:pt x="397" y="772"/>
                    <a:pt x="345" y="769"/>
                  </a:cubicBezTo>
                  <a:cubicBezTo>
                    <a:pt x="311" y="767"/>
                    <a:pt x="276" y="765"/>
                    <a:pt x="265" y="765"/>
                  </a:cubicBezTo>
                  <a:cubicBezTo>
                    <a:pt x="256" y="765"/>
                    <a:pt x="260" y="766"/>
                    <a:pt x="286" y="769"/>
                  </a:cubicBezTo>
                  <a:cubicBezTo>
                    <a:pt x="286" y="769"/>
                    <a:pt x="286" y="775"/>
                    <a:pt x="345" y="775"/>
                  </a:cubicBezTo>
                  <a:cubicBezTo>
                    <a:pt x="342" y="778"/>
                    <a:pt x="342" y="782"/>
                    <a:pt x="342" y="785"/>
                  </a:cubicBezTo>
                  <a:cubicBezTo>
                    <a:pt x="282" y="791"/>
                    <a:pt x="282" y="794"/>
                    <a:pt x="282" y="797"/>
                  </a:cubicBezTo>
                  <a:cubicBezTo>
                    <a:pt x="339" y="800"/>
                    <a:pt x="339" y="800"/>
                    <a:pt x="279" y="804"/>
                  </a:cubicBezTo>
                  <a:cubicBezTo>
                    <a:pt x="223" y="804"/>
                    <a:pt x="220" y="807"/>
                    <a:pt x="339" y="807"/>
                  </a:cubicBezTo>
                  <a:cubicBezTo>
                    <a:pt x="398" y="810"/>
                    <a:pt x="398" y="813"/>
                    <a:pt x="339" y="816"/>
                  </a:cubicBezTo>
                  <a:cubicBezTo>
                    <a:pt x="220" y="816"/>
                    <a:pt x="220" y="819"/>
                    <a:pt x="279" y="819"/>
                  </a:cubicBezTo>
                  <a:cubicBezTo>
                    <a:pt x="336" y="822"/>
                    <a:pt x="336" y="825"/>
                    <a:pt x="336" y="825"/>
                  </a:cubicBezTo>
                  <a:cubicBezTo>
                    <a:pt x="276" y="825"/>
                    <a:pt x="273" y="857"/>
                    <a:pt x="270" y="885"/>
                  </a:cubicBezTo>
                  <a:cubicBezTo>
                    <a:pt x="297" y="890"/>
                    <a:pt x="327" y="893"/>
                    <a:pt x="355" y="893"/>
                  </a:cubicBezTo>
                  <a:cubicBezTo>
                    <a:pt x="365" y="893"/>
                    <a:pt x="376" y="892"/>
                    <a:pt x="386" y="891"/>
                  </a:cubicBezTo>
                  <a:cubicBezTo>
                    <a:pt x="505" y="891"/>
                    <a:pt x="445" y="891"/>
                    <a:pt x="386" y="894"/>
                  </a:cubicBezTo>
                  <a:cubicBezTo>
                    <a:pt x="241" y="897"/>
                    <a:pt x="214" y="902"/>
                    <a:pt x="303" y="902"/>
                  </a:cubicBezTo>
                  <a:cubicBezTo>
                    <a:pt x="324" y="902"/>
                    <a:pt x="352" y="901"/>
                    <a:pt x="386" y="901"/>
                  </a:cubicBezTo>
                  <a:cubicBezTo>
                    <a:pt x="435" y="899"/>
                    <a:pt x="464" y="899"/>
                    <a:pt x="472" y="899"/>
                  </a:cubicBezTo>
                  <a:cubicBezTo>
                    <a:pt x="484" y="899"/>
                    <a:pt x="456" y="900"/>
                    <a:pt x="386" y="904"/>
                  </a:cubicBezTo>
                  <a:cubicBezTo>
                    <a:pt x="326" y="907"/>
                    <a:pt x="326" y="907"/>
                    <a:pt x="383" y="910"/>
                  </a:cubicBezTo>
                  <a:cubicBezTo>
                    <a:pt x="442" y="910"/>
                    <a:pt x="442" y="913"/>
                    <a:pt x="383" y="913"/>
                  </a:cubicBezTo>
                  <a:cubicBezTo>
                    <a:pt x="323" y="916"/>
                    <a:pt x="264" y="919"/>
                    <a:pt x="323" y="919"/>
                  </a:cubicBezTo>
                  <a:cubicBezTo>
                    <a:pt x="323" y="919"/>
                    <a:pt x="323" y="923"/>
                    <a:pt x="264" y="929"/>
                  </a:cubicBezTo>
                  <a:cubicBezTo>
                    <a:pt x="204" y="932"/>
                    <a:pt x="264" y="935"/>
                    <a:pt x="323" y="938"/>
                  </a:cubicBezTo>
                  <a:cubicBezTo>
                    <a:pt x="410" y="945"/>
                    <a:pt x="432" y="949"/>
                    <a:pt x="387" y="949"/>
                  </a:cubicBezTo>
                  <a:cubicBezTo>
                    <a:pt x="372" y="949"/>
                    <a:pt x="350" y="948"/>
                    <a:pt x="320" y="948"/>
                  </a:cubicBezTo>
                  <a:cubicBezTo>
                    <a:pt x="310" y="947"/>
                    <a:pt x="300" y="947"/>
                    <a:pt x="293" y="947"/>
                  </a:cubicBezTo>
                  <a:cubicBezTo>
                    <a:pt x="215" y="947"/>
                    <a:pt x="271" y="961"/>
                    <a:pt x="376" y="963"/>
                  </a:cubicBezTo>
                  <a:cubicBezTo>
                    <a:pt x="495" y="966"/>
                    <a:pt x="495" y="966"/>
                    <a:pt x="436" y="966"/>
                  </a:cubicBezTo>
                  <a:cubicBezTo>
                    <a:pt x="376" y="966"/>
                    <a:pt x="376" y="970"/>
                    <a:pt x="376" y="970"/>
                  </a:cubicBezTo>
                  <a:cubicBezTo>
                    <a:pt x="376" y="973"/>
                    <a:pt x="376" y="976"/>
                    <a:pt x="317" y="976"/>
                  </a:cubicBezTo>
                  <a:cubicBezTo>
                    <a:pt x="317" y="976"/>
                    <a:pt x="317" y="979"/>
                    <a:pt x="373" y="985"/>
                  </a:cubicBezTo>
                  <a:cubicBezTo>
                    <a:pt x="492" y="992"/>
                    <a:pt x="430" y="1001"/>
                    <a:pt x="314" y="1004"/>
                  </a:cubicBezTo>
                  <a:lnTo>
                    <a:pt x="370" y="1013"/>
                  </a:lnTo>
                  <a:cubicBezTo>
                    <a:pt x="489" y="1017"/>
                    <a:pt x="546" y="1020"/>
                    <a:pt x="430" y="1020"/>
                  </a:cubicBezTo>
                  <a:lnTo>
                    <a:pt x="370" y="1020"/>
                  </a:lnTo>
                  <a:cubicBezTo>
                    <a:pt x="486" y="1023"/>
                    <a:pt x="427" y="1035"/>
                    <a:pt x="307" y="1035"/>
                  </a:cubicBezTo>
                  <a:cubicBezTo>
                    <a:pt x="248" y="1035"/>
                    <a:pt x="248" y="1035"/>
                    <a:pt x="248" y="1039"/>
                  </a:cubicBezTo>
                  <a:lnTo>
                    <a:pt x="307" y="1039"/>
                  </a:lnTo>
                  <a:cubicBezTo>
                    <a:pt x="319" y="1038"/>
                    <a:pt x="331" y="1037"/>
                    <a:pt x="343" y="1037"/>
                  </a:cubicBezTo>
                  <a:cubicBezTo>
                    <a:pt x="370" y="1037"/>
                    <a:pt x="398" y="1039"/>
                    <a:pt x="427" y="1042"/>
                  </a:cubicBezTo>
                  <a:cubicBezTo>
                    <a:pt x="427" y="1045"/>
                    <a:pt x="423" y="1048"/>
                    <a:pt x="367" y="1048"/>
                  </a:cubicBezTo>
                  <a:cubicBezTo>
                    <a:pt x="307" y="1051"/>
                    <a:pt x="248" y="1054"/>
                    <a:pt x="304" y="1054"/>
                  </a:cubicBezTo>
                  <a:cubicBezTo>
                    <a:pt x="304" y="1054"/>
                    <a:pt x="304" y="1057"/>
                    <a:pt x="245" y="1061"/>
                  </a:cubicBezTo>
                  <a:lnTo>
                    <a:pt x="245" y="1073"/>
                  </a:lnTo>
                  <a:cubicBezTo>
                    <a:pt x="304" y="1076"/>
                    <a:pt x="301" y="1082"/>
                    <a:pt x="242" y="1082"/>
                  </a:cubicBezTo>
                  <a:cubicBezTo>
                    <a:pt x="242" y="1082"/>
                    <a:pt x="242" y="1089"/>
                    <a:pt x="301" y="1092"/>
                  </a:cubicBezTo>
                  <a:cubicBezTo>
                    <a:pt x="301" y="1101"/>
                    <a:pt x="298" y="1104"/>
                    <a:pt x="242" y="1104"/>
                  </a:cubicBezTo>
                  <a:cubicBezTo>
                    <a:pt x="182" y="1104"/>
                    <a:pt x="182" y="1104"/>
                    <a:pt x="239" y="1108"/>
                  </a:cubicBezTo>
                  <a:cubicBezTo>
                    <a:pt x="298" y="1108"/>
                    <a:pt x="298" y="1111"/>
                    <a:pt x="298" y="1114"/>
                  </a:cubicBezTo>
                  <a:cubicBezTo>
                    <a:pt x="298" y="1117"/>
                    <a:pt x="298" y="1120"/>
                    <a:pt x="298" y="1120"/>
                  </a:cubicBezTo>
                  <a:cubicBezTo>
                    <a:pt x="358" y="1120"/>
                    <a:pt x="358" y="1120"/>
                    <a:pt x="354" y="1123"/>
                  </a:cubicBezTo>
                  <a:cubicBezTo>
                    <a:pt x="354" y="1126"/>
                    <a:pt x="295" y="1136"/>
                    <a:pt x="295" y="1139"/>
                  </a:cubicBezTo>
                  <a:cubicBezTo>
                    <a:pt x="293" y="1145"/>
                    <a:pt x="292" y="1147"/>
                    <a:pt x="307" y="1147"/>
                  </a:cubicBezTo>
                  <a:cubicBezTo>
                    <a:pt x="316" y="1147"/>
                    <a:pt x="330" y="1146"/>
                    <a:pt x="351" y="1145"/>
                  </a:cubicBezTo>
                  <a:cubicBezTo>
                    <a:pt x="353" y="1144"/>
                    <a:pt x="363" y="1143"/>
                    <a:pt x="371" y="1143"/>
                  </a:cubicBezTo>
                  <a:cubicBezTo>
                    <a:pt x="381" y="1143"/>
                    <a:pt x="386" y="1145"/>
                    <a:pt x="351" y="1148"/>
                  </a:cubicBezTo>
                  <a:cubicBezTo>
                    <a:pt x="351" y="1151"/>
                    <a:pt x="292" y="1161"/>
                    <a:pt x="289" y="1170"/>
                  </a:cubicBezTo>
                  <a:cubicBezTo>
                    <a:pt x="289" y="1183"/>
                    <a:pt x="289" y="1183"/>
                    <a:pt x="348" y="1183"/>
                  </a:cubicBezTo>
                  <a:cubicBezTo>
                    <a:pt x="380" y="1182"/>
                    <a:pt x="403" y="1181"/>
                    <a:pt x="418" y="1181"/>
                  </a:cubicBezTo>
                  <a:cubicBezTo>
                    <a:pt x="457" y="1181"/>
                    <a:pt x="433" y="1184"/>
                    <a:pt x="348" y="1189"/>
                  </a:cubicBezTo>
                  <a:cubicBezTo>
                    <a:pt x="229" y="1195"/>
                    <a:pt x="226" y="1198"/>
                    <a:pt x="286" y="1198"/>
                  </a:cubicBezTo>
                  <a:cubicBezTo>
                    <a:pt x="345" y="1202"/>
                    <a:pt x="345" y="1202"/>
                    <a:pt x="345" y="1205"/>
                  </a:cubicBezTo>
                  <a:cubicBezTo>
                    <a:pt x="286" y="1205"/>
                    <a:pt x="286" y="1208"/>
                    <a:pt x="342" y="1214"/>
                  </a:cubicBezTo>
                  <a:cubicBezTo>
                    <a:pt x="342" y="1217"/>
                    <a:pt x="342" y="1217"/>
                    <a:pt x="282" y="1217"/>
                  </a:cubicBezTo>
                  <a:lnTo>
                    <a:pt x="282" y="1223"/>
                  </a:lnTo>
                  <a:cubicBezTo>
                    <a:pt x="401" y="1230"/>
                    <a:pt x="339" y="1249"/>
                    <a:pt x="279" y="1252"/>
                  </a:cubicBezTo>
                  <a:cubicBezTo>
                    <a:pt x="279" y="1252"/>
                    <a:pt x="279" y="1255"/>
                    <a:pt x="339" y="1258"/>
                  </a:cubicBezTo>
                  <a:cubicBezTo>
                    <a:pt x="455" y="1261"/>
                    <a:pt x="455" y="1264"/>
                    <a:pt x="336" y="1264"/>
                  </a:cubicBezTo>
                  <a:cubicBezTo>
                    <a:pt x="220" y="1264"/>
                    <a:pt x="220" y="1264"/>
                    <a:pt x="336" y="1267"/>
                  </a:cubicBezTo>
                  <a:cubicBezTo>
                    <a:pt x="391" y="1270"/>
                    <a:pt x="392" y="1286"/>
                    <a:pt x="301" y="1286"/>
                  </a:cubicBezTo>
                  <a:cubicBezTo>
                    <a:pt x="293" y="1286"/>
                    <a:pt x="285" y="1286"/>
                    <a:pt x="276" y="1286"/>
                  </a:cubicBezTo>
                  <a:lnTo>
                    <a:pt x="157" y="1286"/>
                  </a:lnTo>
                  <a:cubicBezTo>
                    <a:pt x="217" y="1289"/>
                    <a:pt x="213" y="1292"/>
                    <a:pt x="213" y="1292"/>
                  </a:cubicBezTo>
                  <a:cubicBezTo>
                    <a:pt x="273" y="1292"/>
                    <a:pt x="273" y="1296"/>
                    <a:pt x="273" y="1305"/>
                  </a:cubicBezTo>
                  <a:cubicBezTo>
                    <a:pt x="270" y="1311"/>
                    <a:pt x="329" y="1324"/>
                    <a:pt x="326" y="1330"/>
                  </a:cubicBezTo>
                  <a:cubicBezTo>
                    <a:pt x="326" y="1336"/>
                    <a:pt x="326" y="1346"/>
                    <a:pt x="267" y="1349"/>
                  </a:cubicBezTo>
                  <a:cubicBezTo>
                    <a:pt x="267" y="1352"/>
                    <a:pt x="264" y="1355"/>
                    <a:pt x="323" y="1364"/>
                  </a:cubicBezTo>
                  <a:cubicBezTo>
                    <a:pt x="383" y="1368"/>
                    <a:pt x="380" y="1374"/>
                    <a:pt x="323" y="1374"/>
                  </a:cubicBezTo>
                  <a:lnTo>
                    <a:pt x="320" y="1377"/>
                  </a:lnTo>
                  <a:cubicBezTo>
                    <a:pt x="380" y="1383"/>
                    <a:pt x="380" y="1386"/>
                    <a:pt x="380" y="1386"/>
                  </a:cubicBezTo>
                  <a:cubicBezTo>
                    <a:pt x="320" y="1386"/>
                    <a:pt x="260" y="1390"/>
                    <a:pt x="320" y="1393"/>
                  </a:cubicBezTo>
                  <a:cubicBezTo>
                    <a:pt x="380" y="1393"/>
                    <a:pt x="376" y="1396"/>
                    <a:pt x="376" y="1402"/>
                  </a:cubicBezTo>
                  <a:cubicBezTo>
                    <a:pt x="317" y="1408"/>
                    <a:pt x="301" y="1515"/>
                    <a:pt x="361" y="1515"/>
                  </a:cubicBezTo>
                  <a:cubicBezTo>
                    <a:pt x="361" y="1515"/>
                    <a:pt x="361" y="1518"/>
                    <a:pt x="361" y="1524"/>
                  </a:cubicBezTo>
                  <a:cubicBezTo>
                    <a:pt x="361" y="1527"/>
                    <a:pt x="358" y="1534"/>
                    <a:pt x="358" y="1534"/>
                  </a:cubicBezTo>
                  <a:cubicBezTo>
                    <a:pt x="242" y="1534"/>
                    <a:pt x="298" y="1553"/>
                    <a:pt x="354" y="1562"/>
                  </a:cubicBezTo>
                  <a:cubicBezTo>
                    <a:pt x="414" y="1565"/>
                    <a:pt x="414" y="1568"/>
                    <a:pt x="414" y="1571"/>
                  </a:cubicBezTo>
                  <a:cubicBezTo>
                    <a:pt x="295" y="1571"/>
                    <a:pt x="295" y="1581"/>
                    <a:pt x="351" y="1587"/>
                  </a:cubicBezTo>
                  <a:cubicBezTo>
                    <a:pt x="470" y="1590"/>
                    <a:pt x="470" y="1593"/>
                    <a:pt x="351" y="1593"/>
                  </a:cubicBezTo>
                  <a:cubicBezTo>
                    <a:pt x="232" y="1593"/>
                    <a:pt x="232" y="1600"/>
                    <a:pt x="408" y="1606"/>
                  </a:cubicBezTo>
                  <a:cubicBezTo>
                    <a:pt x="467" y="1609"/>
                    <a:pt x="467" y="1609"/>
                    <a:pt x="408" y="1612"/>
                  </a:cubicBezTo>
                  <a:cubicBezTo>
                    <a:pt x="289" y="1615"/>
                    <a:pt x="289" y="1618"/>
                    <a:pt x="348" y="1618"/>
                  </a:cubicBezTo>
                  <a:cubicBezTo>
                    <a:pt x="464" y="1625"/>
                    <a:pt x="464" y="1628"/>
                    <a:pt x="345" y="1631"/>
                  </a:cubicBezTo>
                  <a:cubicBezTo>
                    <a:pt x="226" y="1637"/>
                    <a:pt x="226" y="1637"/>
                    <a:pt x="345" y="1640"/>
                  </a:cubicBezTo>
                  <a:cubicBezTo>
                    <a:pt x="461" y="1643"/>
                    <a:pt x="461" y="1656"/>
                    <a:pt x="342" y="1659"/>
                  </a:cubicBezTo>
                  <a:cubicBezTo>
                    <a:pt x="342" y="1662"/>
                    <a:pt x="282" y="1665"/>
                    <a:pt x="342" y="1665"/>
                  </a:cubicBezTo>
                  <a:lnTo>
                    <a:pt x="282" y="1668"/>
                  </a:lnTo>
                  <a:lnTo>
                    <a:pt x="282" y="1675"/>
                  </a:lnTo>
                  <a:lnTo>
                    <a:pt x="339" y="1675"/>
                  </a:lnTo>
                  <a:cubicBezTo>
                    <a:pt x="339" y="1678"/>
                    <a:pt x="279" y="1697"/>
                    <a:pt x="276" y="1722"/>
                  </a:cubicBezTo>
                  <a:cubicBezTo>
                    <a:pt x="271" y="1751"/>
                    <a:pt x="270" y="1760"/>
                    <a:pt x="307" y="1760"/>
                  </a:cubicBezTo>
                  <a:cubicBezTo>
                    <a:pt x="313" y="1760"/>
                    <a:pt x="321" y="1760"/>
                    <a:pt x="329" y="1759"/>
                  </a:cubicBezTo>
                  <a:cubicBezTo>
                    <a:pt x="352" y="1759"/>
                    <a:pt x="370" y="1758"/>
                    <a:pt x="384" y="1758"/>
                  </a:cubicBezTo>
                  <a:cubicBezTo>
                    <a:pt x="443" y="1758"/>
                    <a:pt x="423" y="1763"/>
                    <a:pt x="326" y="1766"/>
                  </a:cubicBezTo>
                  <a:cubicBezTo>
                    <a:pt x="326" y="1769"/>
                    <a:pt x="267" y="1775"/>
                    <a:pt x="267" y="1781"/>
                  </a:cubicBezTo>
                  <a:cubicBezTo>
                    <a:pt x="267" y="1788"/>
                    <a:pt x="264" y="1794"/>
                    <a:pt x="204" y="1794"/>
                  </a:cubicBezTo>
                  <a:lnTo>
                    <a:pt x="204" y="1800"/>
                  </a:lnTo>
                  <a:cubicBezTo>
                    <a:pt x="323" y="1806"/>
                    <a:pt x="320" y="1825"/>
                    <a:pt x="260" y="1835"/>
                  </a:cubicBezTo>
                  <a:cubicBezTo>
                    <a:pt x="257" y="1841"/>
                    <a:pt x="257" y="1844"/>
                    <a:pt x="317" y="1850"/>
                  </a:cubicBezTo>
                  <a:cubicBezTo>
                    <a:pt x="373" y="1856"/>
                    <a:pt x="373" y="1856"/>
                    <a:pt x="314" y="1860"/>
                  </a:cubicBezTo>
                  <a:cubicBezTo>
                    <a:pt x="254" y="1860"/>
                    <a:pt x="195" y="1878"/>
                    <a:pt x="311" y="1878"/>
                  </a:cubicBezTo>
                  <a:lnTo>
                    <a:pt x="251" y="1885"/>
                  </a:lnTo>
                  <a:cubicBezTo>
                    <a:pt x="191" y="1888"/>
                    <a:pt x="251" y="1891"/>
                    <a:pt x="311" y="1891"/>
                  </a:cubicBezTo>
                  <a:cubicBezTo>
                    <a:pt x="430" y="1891"/>
                    <a:pt x="430" y="1894"/>
                    <a:pt x="251" y="1897"/>
                  </a:cubicBezTo>
                  <a:cubicBezTo>
                    <a:pt x="132" y="1897"/>
                    <a:pt x="132" y="1900"/>
                    <a:pt x="191" y="1900"/>
                  </a:cubicBezTo>
                  <a:cubicBezTo>
                    <a:pt x="251" y="1903"/>
                    <a:pt x="307" y="1907"/>
                    <a:pt x="248" y="1910"/>
                  </a:cubicBezTo>
                  <a:cubicBezTo>
                    <a:pt x="248" y="1913"/>
                    <a:pt x="248" y="1916"/>
                    <a:pt x="367" y="1916"/>
                  </a:cubicBezTo>
                  <a:cubicBezTo>
                    <a:pt x="427" y="1916"/>
                    <a:pt x="427" y="1919"/>
                    <a:pt x="423" y="1922"/>
                  </a:cubicBezTo>
                  <a:cubicBezTo>
                    <a:pt x="367" y="1922"/>
                    <a:pt x="367" y="1922"/>
                    <a:pt x="307" y="1919"/>
                  </a:cubicBezTo>
                  <a:cubicBezTo>
                    <a:pt x="307" y="1920"/>
                    <a:pt x="307" y="1923"/>
                    <a:pt x="307" y="1925"/>
                  </a:cubicBezTo>
                  <a:cubicBezTo>
                    <a:pt x="277" y="1932"/>
                    <a:pt x="246" y="1936"/>
                    <a:pt x="216" y="1936"/>
                  </a:cubicBezTo>
                  <a:cubicBezTo>
                    <a:pt x="206" y="1936"/>
                    <a:pt x="195" y="1936"/>
                    <a:pt x="185" y="1935"/>
                  </a:cubicBezTo>
                  <a:cubicBezTo>
                    <a:pt x="143" y="1937"/>
                    <a:pt x="131" y="1939"/>
                    <a:pt x="169" y="1939"/>
                  </a:cubicBezTo>
                  <a:cubicBezTo>
                    <a:pt x="185" y="1939"/>
                    <a:pt x="210" y="1939"/>
                    <a:pt x="245" y="1938"/>
                  </a:cubicBezTo>
                  <a:cubicBezTo>
                    <a:pt x="364" y="1938"/>
                    <a:pt x="364" y="1938"/>
                    <a:pt x="364" y="1944"/>
                  </a:cubicBezTo>
                  <a:cubicBezTo>
                    <a:pt x="361" y="1947"/>
                    <a:pt x="361" y="1951"/>
                    <a:pt x="301" y="1951"/>
                  </a:cubicBezTo>
                  <a:cubicBezTo>
                    <a:pt x="245" y="1951"/>
                    <a:pt x="245" y="1951"/>
                    <a:pt x="242" y="1957"/>
                  </a:cubicBezTo>
                  <a:cubicBezTo>
                    <a:pt x="242" y="1966"/>
                    <a:pt x="417" y="1979"/>
                    <a:pt x="536" y="1982"/>
                  </a:cubicBezTo>
                  <a:cubicBezTo>
                    <a:pt x="652" y="1982"/>
                    <a:pt x="652" y="1982"/>
                    <a:pt x="533" y="1985"/>
                  </a:cubicBezTo>
                  <a:cubicBezTo>
                    <a:pt x="477" y="1985"/>
                    <a:pt x="474" y="1988"/>
                    <a:pt x="474" y="1991"/>
                  </a:cubicBezTo>
                  <a:cubicBezTo>
                    <a:pt x="513" y="1991"/>
                    <a:pt x="500" y="1993"/>
                    <a:pt x="487" y="1993"/>
                  </a:cubicBezTo>
                  <a:cubicBezTo>
                    <a:pt x="480" y="1993"/>
                    <a:pt x="474" y="1992"/>
                    <a:pt x="474" y="1991"/>
                  </a:cubicBezTo>
                  <a:cubicBezTo>
                    <a:pt x="414" y="1991"/>
                    <a:pt x="417" y="1988"/>
                    <a:pt x="417" y="1985"/>
                  </a:cubicBezTo>
                  <a:lnTo>
                    <a:pt x="358" y="1985"/>
                  </a:lnTo>
                  <a:cubicBezTo>
                    <a:pt x="239" y="1988"/>
                    <a:pt x="239" y="1991"/>
                    <a:pt x="354" y="1994"/>
                  </a:cubicBezTo>
                  <a:cubicBezTo>
                    <a:pt x="414" y="1998"/>
                    <a:pt x="414" y="1998"/>
                    <a:pt x="354" y="2001"/>
                  </a:cubicBezTo>
                  <a:cubicBezTo>
                    <a:pt x="295" y="2004"/>
                    <a:pt x="235" y="2007"/>
                    <a:pt x="295" y="2007"/>
                  </a:cubicBezTo>
                  <a:cubicBezTo>
                    <a:pt x="295" y="2007"/>
                    <a:pt x="295" y="2013"/>
                    <a:pt x="235" y="2016"/>
                  </a:cubicBezTo>
                  <a:cubicBezTo>
                    <a:pt x="232" y="2023"/>
                    <a:pt x="232" y="2026"/>
                    <a:pt x="292" y="2026"/>
                  </a:cubicBezTo>
                  <a:cubicBezTo>
                    <a:pt x="351" y="2026"/>
                    <a:pt x="351" y="2029"/>
                    <a:pt x="351" y="2032"/>
                  </a:cubicBezTo>
                  <a:cubicBezTo>
                    <a:pt x="351" y="2035"/>
                    <a:pt x="348" y="2038"/>
                    <a:pt x="408" y="2038"/>
                  </a:cubicBezTo>
                  <a:cubicBezTo>
                    <a:pt x="418" y="2037"/>
                    <a:pt x="428" y="2037"/>
                    <a:pt x="438" y="2037"/>
                  </a:cubicBezTo>
                  <a:cubicBezTo>
                    <a:pt x="467" y="2037"/>
                    <a:pt x="496" y="2041"/>
                    <a:pt x="527" y="2048"/>
                  </a:cubicBezTo>
                  <a:cubicBezTo>
                    <a:pt x="583" y="2057"/>
                    <a:pt x="583" y="2057"/>
                    <a:pt x="464" y="2060"/>
                  </a:cubicBezTo>
                  <a:cubicBezTo>
                    <a:pt x="405" y="2060"/>
                    <a:pt x="405" y="2063"/>
                    <a:pt x="405" y="2066"/>
                  </a:cubicBezTo>
                  <a:cubicBezTo>
                    <a:pt x="405" y="2066"/>
                    <a:pt x="405" y="2070"/>
                    <a:pt x="345" y="2073"/>
                  </a:cubicBezTo>
                  <a:cubicBezTo>
                    <a:pt x="286" y="2076"/>
                    <a:pt x="345" y="2076"/>
                    <a:pt x="405" y="2076"/>
                  </a:cubicBezTo>
                  <a:lnTo>
                    <a:pt x="524" y="2076"/>
                  </a:lnTo>
                  <a:cubicBezTo>
                    <a:pt x="521" y="2079"/>
                    <a:pt x="405" y="2082"/>
                    <a:pt x="345" y="2082"/>
                  </a:cubicBezTo>
                  <a:cubicBezTo>
                    <a:pt x="226" y="2085"/>
                    <a:pt x="226" y="2085"/>
                    <a:pt x="345" y="2085"/>
                  </a:cubicBezTo>
                  <a:cubicBezTo>
                    <a:pt x="401" y="2085"/>
                    <a:pt x="461" y="2088"/>
                    <a:pt x="401" y="2095"/>
                  </a:cubicBezTo>
                  <a:cubicBezTo>
                    <a:pt x="401" y="2101"/>
                    <a:pt x="398" y="2107"/>
                    <a:pt x="342" y="2107"/>
                  </a:cubicBezTo>
                  <a:cubicBezTo>
                    <a:pt x="282" y="2110"/>
                    <a:pt x="339" y="2113"/>
                    <a:pt x="339" y="2113"/>
                  </a:cubicBezTo>
                  <a:cubicBezTo>
                    <a:pt x="398" y="2117"/>
                    <a:pt x="398" y="2120"/>
                    <a:pt x="339" y="2129"/>
                  </a:cubicBezTo>
                  <a:cubicBezTo>
                    <a:pt x="217" y="2148"/>
                    <a:pt x="217" y="2148"/>
                    <a:pt x="336" y="2148"/>
                  </a:cubicBezTo>
                  <a:cubicBezTo>
                    <a:pt x="395" y="2148"/>
                    <a:pt x="455" y="2148"/>
                    <a:pt x="336" y="2151"/>
                  </a:cubicBezTo>
                  <a:cubicBezTo>
                    <a:pt x="276" y="2154"/>
                    <a:pt x="333" y="2157"/>
                    <a:pt x="392" y="2164"/>
                  </a:cubicBezTo>
                  <a:cubicBezTo>
                    <a:pt x="452" y="2167"/>
                    <a:pt x="568" y="2167"/>
                    <a:pt x="627" y="2167"/>
                  </a:cubicBezTo>
                  <a:cubicBezTo>
                    <a:pt x="746" y="2167"/>
                    <a:pt x="746" y="2167"/>
                    <a:pt x="687" y="2173"/>
                  </a:cubicBezTo>
                  <a:cubicBezTo>
                    <a:pt x="646" y="2179"/>
                    <a:pt x="608" y="2179"/>
                    <a:pt x="568" y="2179"/>
                  </a:cubicBezTo>
                  <a:cubicBezTo>
                    <a:pt x="508" y="2179"/>
                    <a:pt x="508" y="2176"/>
                    <a:pt x="508" y="2176"/>
                  </a:cubicBezTo>
                  <a:lnTo>
                    <a:pt x="508" y="2173"/>
                  </a:lnTo>
                  <a:cubicBezTo>
                    <a:pt x="494" y="2172"/>
                    <a:pt x="480" y="2171"/>
                    <a:pt x="466" y="2171"/>
                  </a:cubicBezTo>
                  <a:cubicBezTo>
                    <a:pt x="441" y="2171"/>
                    <a:pt x="415" y="2173"/>
                    <a:pt x="389" y="2179"/>
                  </a:cubicBezTo>
                  <a:cubicBezTo>
                    <a:pt x="329" y="2182"/>
                    <a:pt x="329" y="2186"/>
                    <a:pt x="389" y="2186"/>
                  </a:cubicBezTo>
                  <a:cubicBezTo>
                    <a:pt x="329" y="2189"/>
                    <a:pt x="329" y="2195"/>
                    <a:pt x="326" y="2201"/>
                  </a:cubicBezTo>
                  <a:cubicBezTo>
                    <a:pt x="326" y="2207"/>
                    <a:pt x="326" y="2217"/>
                    <a:pt x="267" y="2220"/>
                  </a:cubicBezTo>
                  <a:cubicBezTo>
                    <a:pt x="264" y="2226"/>
                    <a:pt x="264" y="2233"/>
                    <a:pt x="323" y="2233"/>
                  </a:cubicBezTo>
                  <a:cubicBezTo>
                    <a:pt x="442" y="2233"/>
                    <a:pt x="442" y="2236"/>
                    <a:pt x="383" y="2236"/>
                  </a:cubicBezTo>
                  <a:cubicBezTo>
                    <a:pt x="264" y="2239"/>
                    <a:pt x="198" y="2280"/>
                    <a:pt x="317" y="2283"/>
                  </a:cubicBezTo>
                  <a:cubicBezTo>
                    <a:pt x="317" y="2283"/>
                    <a:pt x="317" y="2286"/>
                    <a:pt x="317" y="2289"/>
                  </a:cubicBezTo>
                  <a:cubicBezTo>
                    <a:pt x="257" y="2295"/>
                    <a:pt x="254" y="2314"/>
                    <a:pt x="311" y="2320"/>
                  </a:cubicBezTo>
                  <a:cubicBezTo>
                    <a:pt x="311" y="2320"/>
                    <a:pt x="311" y="2323"/>
                    <a:pt x="311" y="2330"/>
                  </a:cubicBezTo>
                  <a:cubicBezTo>
                    <a:pt x="251" y="2336"/>
                    <a:pt x="251" y="2339"/>
                    <a:pt x="307" y="2342"/>
                  </a:cubicBezTo>
                  <a:cubicBezTo>
                    <a:pt x="367" y="2345"/>
                    <a:pt x="427" y="2345"/>
                    <a:pt x="367" y="2345"/>
                  </a:cubicBezTo>
                  <a:cubicBezTo>
                    <a:pt x="307" y="2345"/>
                    <a:pt x="307" y="2352"/>
                    <a:pt x="304" y="2364"/>
                  </a:cubicBezTo>
                  <a:cubicBezTo>
                    <a:pt x="304" y="2373"/>
                    <a:pt x="304" y="2375"/>
                    <a:pt x="322" y="2375"/>
                  </a:cubicBezTo>
                  <a:cubicBezTo>
                    <a:pt x="331" y="2375"/>
                    <a:pt x="344" y="2375"/>
                    <a:pt x="364" y="2374"/>
                  </a:cubicBezTo>
                  <a:lnTo>
                    <a:pt x="364" y="2374"/>
                  </a:lnTo>
                  <a:cubicBezTo>
                    <a:pt x="420" y="2386"/>
                    <a:pt x="361" y="2386"/>
                    <a:pt x="304" y="2386"/>
                  </a:cubicBezTo>
                  <a:cubicBezTo>
                    <a:pt x="282" y="2386"/>
                    <a:pt x="263" y="2385"/>
                    <a:pt x="250" y="2385"/>
                  </a:cubicBezTo>
                  <a:cubicBezTo>
                    <a:pt x="192" y="2385"/>
                    <a:pt x="219" y="2390"/>
                    <a:pt x="361" y="2392"/>
                  </a:cubicBezTo>
                  <a:cubicBezTo>
                    <a:pt x="480" y="2396"/>
                    <a:pt x="477" y="2405"/>
                    <a:pt x="420" y="2405"/>
                  </a:cubicBezTo>
                  <a:cubicBezTo>
                    <a:pt x="361" y="2405"/>
                    <a:pt x="361" y="2399"/>
                    <a:pt x="361" y="2396"/>
                  </a:cubicBezTo>
                  <a:lnTo>
                    <a:pt x="242" y="2396"/>
                  </a:lnTo>
                  <a:cubicBezTo>
                    <a:pt x="242" y="2399"/>
                    <a:pt x="242" y="2399"/>
                    <a:pt x="301" y="2405"/>
                  </a:cubicBezTo>
                  <a:cubicBezTo>
                    <a:pt x="301" y="2405"/>
                    <a:pt x="301" y="2408"/>
                    <a:pt x="358" y="2411"/>
                  </a:cubicBezTo>
                  <a:cubicBezTo>
                    <a:pt x="387" y="2413"/>
                    <a:pt x="417" y="2414"/>
                    <a:pt x="447" y="2414"/>
                  </a:cubicBezTo>
                  <a:cubicBezTo>
                    <a:pt x="477" y="2414"/>
                    <a:pt x="506" y="2413"/>
                    <a:pt x="536" y="2411"/>
                  </a:cubicBezTo>
                  <a:cubicBezTo>
                    <a:pt x="554" y="2410"/>
                    <a:pt x="566" y="2410"/>
                    <a:pt x="575" y="2410"/>
                  </a:cubicBezTo>
                  <a:cubicBezTo>
                    <a:pt x="596" y="2410"/>
                    <a:pt x="596" y="2412"/>
                    <a:pt x="596" y="2414"/>
                  </a:cubicBezTo>
                  <a:cubicBezTo>
                    <a:pt x="561" y="2418"/>
                    <a:pt x="526" y="2419"/>
                    <a:pt x="491" y="2419"/>
                  </a:cubicBezTo>
                  <a:cubicBezTo>
                    <a:pt x="466" y="2419"/>
                    <a:pt x="442" y="2419"/>
                    <a:pt x="417" y="2417"/>
                  </a:cubicBezTo>
                  <a:cubicBezTo>
                    <a:pt x="395" y="2414"/>
                    <a:pt x="372" y="2412"/>
                    <a:pt x="348" y="2412"/>
                  </a:cubicBezTo>
                  <a:cubicBezTo>
                    <a:pt x="332" y="2412"/>
                    <a:pt x="315" y="2413"/>
                    <a:pt x="298" y="2414"/>
                  </a:cubicBezTo>
                  <a:cubicBezTo>
                    <a:pt x="242" y="2414"/>
                    <a:pt x="358" y="2430"/>
                    <a:pt x="474" y="2433"/>
                  </a:cubicBezTo>
                  <a:lnTo>
                    <a:pt x="414" y="2433"/>
                  </a:lnTo>
                  <a:cubicBezTo>
                    <a:pt x="354" y="2433"/>
                    <a:pt x="354" y="2439"/>
                    <a:pt x="354" y="2446"/>
                  </a:cubicBezTo>
                  <a:cubicBezTo>
                    <a:pt x="354" y="2452"/>
                    <a:pt x="351" y="2455"/>
                    <a:pt x="411" y="2455"/>
                  </a:cubicBezTo>
                  <a:cubicBezTo>
                    <a:pt x="452" y="2455"/>
                    <a:pt x="489" y="2455"/>
                    <a:pt x="530" y="2458"/>
                  </a:cubicBezTo>
                  <a:cubicBezTo>
                    <a:pt x="568" y="2455"/>
                    <a:pt x="608" y="2455"/>
                    <a:pt x="649" y="2455"/>
                  </a:cubicBezTo>
                  <a:cubicBezTo>
                    <a:pt x="649" y="2455"/>
                    <a:pt x="589" y="2461"/>
                    <a:pt x="530" y="2464"/>
                  </a:cubicBezTo>
                  <a:cubicBezTo>
                    <a:pt x="411" y="2471"/>
                    <a:pt x="348" y="2477"/>
                    <a:pt x="348" y="2493"/>
                  </a:cubicBezTo>
                  <a:cubicBezTo>
                    <a:pt x="348" y="2499"/>
                    <a:pt x="345" y="2508"/>
                    <a:pt x="286" y="2511"/>
                  </a:cubicBezTo>
                  <a:cubicBezTo>
                    <a:pt x="286" y="2518"/>
                    <a:pt x="286" y="2521"/>
                    <a:pt x="345" y="2521"/>
                  </a:cubicBezTo>
                  <a:lnTo>
                    <a:pt x="342" y="2527"/>
                  </a:lnTo>
                  <a:cubicBezTo>
                    <a:pt x="282" y="2530"/>
                    <a:pt x="282" y="2537"/>
                    <a:pt x="342" y="2537"/>
                  </a:cubicBezTo>
                  <a:cubicBezTo>
                    <a:pt x="401" y="2540"/>
                    <a:pt x="342" y="2543"/>
                    <a:pt x="339" y="2546"/>
                  </a:cubicBezTo>
                  <a:cubicBezTo>
                    <a:pt x="271" y="2550"/>
                    <a:pt x="243" y="2551"/>
                    <a:pt x="266" y="2551"/>
                  </a:cubicBezTo>
                  <a:cubicBezTo>
                    <a:pt x="283" y="2551"/>
                    <a:pt x="326" y="2550"/>
                    <a:pt x="398" y="2549"/>
                  </a:cubicBezTo>
                  <a:cubicBezTo>
                    <a:pt x="407" y="2550"/>
                    <a:pt x="415" y="2550"/>
                    <a:pt x="423" y="2550"/>
                  </a:cubicBezTo>
                  <a:lnTo>
                    <a:pt x="423" y="2550"/>
                  </a:lnTo>
                  <a:cubicBezTo>
                    <a:pt x="328" y="2554"/>
                    <a:pt x="291" y="2562"/>
                    <a:pt x="398" y="2562"/>
                  </a:cubicBezTo>
                  <a:cubicBezTo>
                    <a:pt x="398" y="2565"/>
                    <a:pt x="398" y="2565"/>
                    <a:pt x="339" y="2571"/>
                  </a:cubicBezTo>
                  <a:cubicBezTo>
                    <a:pt x="279" y="2571"/>
                    <a:pt x="279" y="2574"/>
                    <a:pt x="395" y="2577"/>
                  </a:cubicBezTo>
                  <a:cubicBezTo>
                    <a:pt x="514" y="2580"/>
                    <a:pt x="514" y="2584"/>
                    <a:pt x="395" y="2587"/>
                  </a:cubicBezTo>
                  <a:cubicBezTo>
                    <a:pt x="276" y="2593"/>
                    <a:pt x="273" y="2605"/>
                    <a:pt x="333" y="2605"/>
                  </a:cubicBezTo>
                  <a:cubicBezTo>
                    <a:pt x="452" y="2605"/>
                    <a:pt x="448" y="2615"/>
                    <a:pt x="389" y="2618"/>
                  </a:cubicBezTo>
                  <a:cubicBezTo>
                    <a:pt x="329" y="2621"/>
                    <a:pt x="329" y="2624"/>
                    <a:pt x="389" y="2627"/>
                  </a:cubicBezTo>
                  <a:cubicBezTo>
                    <a:pt x="329" y="2627"/>
                    <a:pt x="270" y="2631"/>
                    <a:pt x="329" y="2634"/>
                  </a:cubicBezTo>
                  <a:cubicBezTo>
                    <a:pt x="329" y="2634"/>
                    <a:pt x="329" y="2635"/>
                    <a:pt x="347" y="2635"/>
                  </a:cubicBezTo>
                  <a:cubicBezTo>
                    <a:pt x="356" y="2635"/>
                    <a:pt x="369" y="2635"/>
                    <a:pt x="389" y="2634"/>
                  </a:cubicBezTo>
                  <a:lnTo>
                    <a:pt x="505" y="2640"/>
                  </a:lnTo>
                  <a:cubicBezTo>
                    <a:pt x="546" y="2637"/>
                    <a:pt x="583" y="2637"/>
                    <a:pt x="624" y="2637"/>
                  </a:cubicBezTo>
                  <a:cubicBezTo>
                    <a:pt x="684" y="2637"/>
                    <a:pt x="621" y="2649"/>
                    <a:pt x="442" y="2659"/>
                  </a:cubicBezTo>
                  <a:lnTo>
                    <a:pt x="323" y="2665"/>
                  </a:lnTo>
                  <a:lnTo>
                    <a:pt x="442" y="2665"/>
                  </a:lnTo>
                  <a:cubicBezTo>
                    <a:pt x="442" y="2668"/>
                    <a:pt x="442" y="2671"/>
                    <a:pt x="383" y="2671"/>
                  </a:cubicBezTo>
                  <a:cubicBezTo>
                    <a:pt x="323" y="2671"/>
                    <a:pt x="323" y="2671"/>
                    <a:pt x="323" y="2674"/>
                  </a:cubicBezTo>
                  <a:cubicBezTo>
                    <a:pt x="323" y="2674"/>
                    <a:pt x="323" y="2678"/>
                    <a:pt x="383" y="2678"/>
                  </a:cubicBezTo>
                  <a:cubicBezTo>
                    <a:pt x="502" y="2678"/>
                    <a:pt x="502" y="2678"/>
                    <a:pt x="442" y="2681"/>
                  </a:cubicBezTo>
                  <a:cubicBezTo>
                    <a:pt x="323" y="2684"/>
                    <a:pt x="323" y="2687"/>
                    <a:pt x="439" y="2690"/>
                  </a:cubicBezTo>
                  <a:cubicBezTo>
                    <a:pt x="558" y="2690"/>
                    <a:pt x="558" y="2690"/>
                    <a:pt x="439" y="2693"/>
                  </a:cubicBezTo>
                  <a:cubicBezTo>
                    <a:pt x="428" y="2692"/>
                    <a:pt x="417" y="2692"/>
                    <a:pt x="407" y="2692"/>
                  </a:cubicBezTo>
                  <a:cubicBezTo>
                    <a:pt x="378" y="2692"/>
                    <a:pt x="350" y="2695"/>
                    <a:pt x="320" y="2699"/>
                  </a:cubicBezTo>
                  <a:lnTo>
                    <a:pt x="380" y="2699"/>
                  </a:lnTo>
                  <a:cubicBezTo>
                    <a:pt x="499" y="2699"/>
                    <a:pt x="495" y="2703"/>
                    <a:pt x="436" y="2706"/>
                  </a:cubicBezTo>
                  <a:cubicBezTo>
                    <a:pt x="380" y="2706"/>
                    <a:pt x="376" y="2709"/>
                    <a:pt x="436" y="2715"/>
                  </a:cubicBezTo>
                  <a:cubicBezTo>
                    <a:pt x="436" y="2721"/>
                    <a:pt x="436" y="2725"/>
                    <a:pt x="376" y="2725"/>
                  </a:cubicBezTo>
                  <a:cubicBezTo>
                    <a:pt x="257" y="2725"/>
                    <a:pt x="257" y="2725"/>
                    <a:pt x="376" y="2728"/>
                  </a:cubicBezTo>
                  <a:cubicBezTo>
                    <a:pt x="433" y="2731"/>
                    <a:pt x="433" y="2731"/>
                    <a:pt x="373" y="2737"/>
                  </a:cubicBezTo>
                  <a:cubicBezTo>
                    <a:pt x="314" y="2740"/>
                    <a:pt x="314" y="2740"/>
                    <a:pt x="373" y="2746"/>
                  </a:cubicBezTo>
                  <a:cubicBezTo>
                    <a:pt x="433" y="2746"/>
                    <a:pt x="492" y="2746"/>
                    <a:pt x="552" y="2743"/>
                  </a:cubicBezTo>
                  <a:cubicBezTo>
                    <a:pt x="552" y="2737"/>
                    <a:pt x="552" y="2737"/>
                    <a:pt x="611" y="2737"/>
                  </a:cubicBezTo>
                  <a:cubicBezTo>
                    <a:pt x="611" y="2737"/>
                    <a:pt x="608" y="2743"/>
                    <a:pt x="608" y="2746"/>
                  </a:cubicBezTo>
                  <a:cubicBezTo>
                    <a:pt x="608" y="2750"/>
                    <a:pt x="608" y="2753"/>
                    <a:pt x="668" y="2759"/>
                  </a:cubicBezTo>
                  <a:cubicBezTo>
                    <a:pt x="693" y="2762"/>
                    <a:pt x="731" y="2763"/>
                    <a:pt x="760" y="2763"/>
                  </a:cubicBezTo>
                  <a:cubicBezTo>
                    <a:pt x="795" y="2763"/>
                    <a:pt x="817" y="2761"/>
                    <a:pt x="784" y="2756"/>
                  </a:cubicBezTo>
                  <a:lnTo>
                    <a:pt x="843" y="2753"/>
                  </a:lnTo>
                  <a:cubicBezTo>
                    <a:pt x="1022" y="2753"/>
                    <a:pt x="1022" y="2746"/>
                    <a:pt x="846" y="2746"/>
                  </a:cubicBezTo>
                  <a:cubicBezTo>
                    <a:pt x="668" y="2746"/>
                    <a:pt x="668" y="2746"/>
                    <a:pt x="787" y="2743"/>
                  </a:cubicBezTo>
                  <a:cubicBezTo>
                    <a:pt x="906" y="2743"/>
                    <a:pt x="906" y="2740"/>
                    <a:pt x="906" y="2737"/>
                  </a:cubicBezTo>
                  <a:cubicBezTo>
                    <a:pt x="906" y="2734"/>
                    <a:pt x="906" y="2734"/>
                    <a:pt x="966" y="2734"/>
                  </a:cubicBezTo>
                  <a:cubicBezTo>
                    <a:pt x="976" y="2735"/>
                    <a:pt x="987" y="2735"/>
                    <a:pt x="998" y="2735"/>
                  </a:cubicBezTo>
                  <a:cubicBezTo>
                    <a:pt x="1027" y="2735"/>
                    <a:pt x="1055" y="2732"/>
                    <a:pt x="1085" y="2728"/>
                  </a:cubicBezTo>
                  <a:cubicBezTo>
                    <a:pt x="1085" y="2725"/>
                    <a:pt x="1085" y="2725"/>
                    <a:pt x="1025" y="2725"/>
                  </a:cubicBezTo>
                  <a:cubicBezTo>
                    <a:pt x="1014" y="2725"/>
                    <a:pt x="1005" y="2725"/>
                    <a:pt x="998" y="2725"/>
                  </a:cubicBezTo>
                  <a:cubicBezTo>
                    <a:pt x="970" y="2725"/>
                    <a:pt x="988" y="2721"/>
                    <a:pt x="1085" y="2718"/>
                  </a:cubicBezTo>
                  <a:cubicBezTo>
                    <a:pt x="1144" y="2715"/>
                    <a:pt x="1144" y="2715"/>
                    <a:pt x="1025" y="2715"/>
                  </a:cubicBezTo>
                  <a:cubicBezTo>
                    <a:pt x="909" y="2715"/>
                    <a:pt x="909" y="2709"/>
                    <a:pt x="1028" y="2706"/>
                  </a:cubicBezTo>
                  <a:lnTo>
                    <a:pt x="1028" y="2699"/>
                  </a:lnTo>
                  <a:cubicBezTo>
                    <a:pt x="1002" y="2697"/>
                    <a:pt x="973" y="2695"/>
                    <a:pt x="946" y="2695"/>
                  </a:cubicBezTo>
                  <a:cubicBezTo>
                    <a:pt x="935" y="2695"/>
                    <a:pt x="923" y="2695"/>
                    <a:pt x="912" y="2696"/>
                  </a:cubicBezTo>
                  <a:cubicBezTo>
                    <a:pt x="793" y="2696"/>
                    <a:pt x="793" y="2696"/>
                    <a:pt x="853" y="2693"/>
                  </a:cubicBezTo>
                  <a:cubicBezTo>
                    <a:pt x="912" y="2690"/>
                    <a:pt x="972" y="2690"/>
                    <a:pt x="972" y="2690"/>
                  </a:cubicBezTo>
                  <a:cubicBezTo>
                    <a:pt x="1031" y="2690"/>
                    <a:pt x="1031" y="2687"/>
                    <a:pt x="1031" y="2684"/>
                  </a:cubicBezTo>
                  <a:cubicBezTo>
                    <a:pt x="1031" y="2681"/>
                    <a:pt x="1031" y="2674"/>
                    <a:pt x="972" y="2674"/>
                  </a:cubicBezTo>
                  <a:lnTo>
                    <a:pt x="1031" y="2674"/>
                  </a:lnTo>
                  <a:cubicBezTo>
                    <a:pt x="1031" y="2671"/>
                    <a:pt x="1091" y="2671"/>
                    <a:pt x="1031" y="2671"/>
                  </a:cubicBezTo>
                  <a:cubicBezTo>
                    <a:pt x="1031" y="2671"/>
                    <a:pt x="1034" y="2665"/>
                    <a:pt x="1094" y="2659"/>
                  </a:cubicBezTo>
                  <a:cubicBezTo>
                    <a:pt x="1135" y="2654"/>
                    <a:pt x="1092" y="2648"/>
                    <a:pt x="1020" y="2648"/>
                  </a:cubicBezTo>
                  <a:cubicBezTo>
                    <a:pt x="990" y="2648"/>
                    <a:pt x="954" y="2650"/>
                    <a:pt x="917" y="2652"/>
                  </a:cubicBezTo>
                  <a:lnTo>
                    <a:pt x="917" y="2652"/>
                  </a:lnTo>
                  <a:cubicBezTo>
                    <a:pt x="917" y="2652"/>
                    <a:pt x="918" y="2651"/>
                    <a:pt x="919" y="2649"/>
                  </a:cubicBezTo>
                  <a:cubicBezTo>
                    <a:pt x="897" y="2646"/>
                    <a:pt x="878" y="2646"/>
                    <a:pt x="859" y="2646"/>
                  </a:cubicBezTo>
                  <a:cubicBezTo>
                    <a:pt x="799" y="2646"/>
                    <a:pt x="799" y="2643"/>
                    <a:pt x="799" y="2640"/>
                  </a:cubicBezTo>
                  <a:lnTo>
                    <a:pt x="919" y="2640"/>
                  </a:lnTo>
                  <a:cubicBezTo>
                    <a:pt x="952" y="2641"/>
                    <a:pt x="981" y="2641"/>
                    <a:pt x="1006" y="2641"/>
                  </a:cubicBezTo>
                  <a:cubicBezTo>
                    <a:pt x="1109" y="2641"/>
                    <a:pt x="1123" y="2636"/>
                    <a:pt x="978" y="2634"/>
                  </a:cubicBezTo>
                  <a:lnTo>
                    <a:pt x="1038" y="2634"/>
                  </a:lnTo>
                  <a:cubicBezTo>
                    <a:pt x="1097" y="2634"/>
                    <a:pt x="1097" y="2631"/>
                    <a:pt x="1038" y="2624"/>
                  </a:cubicBezTo>
                  <a:cubicBezTo>
                    <a:pt x="1041" y="2621"/>
                    <a:pt x="922" y="2618"/>
                    <a:pt x="862" y="2618"/>
                  </a:cubicBezTo>
                  <a:cubicBezTo>
                    <a:pt x="803" y="2618"/>
                    <a:pt x="803" y="2615"/>
                    <a:pt x="803" y="2615"/>
                  </a:cubicBezTo>
                  <a:cubicBezTo>
                    <a:pt x="806" y="2612"/>
                    <a:pt x="806" y="2612"/>
                    <a:pt x="862" y="2612"/>
                  </a:cubicBezTo>
                  <a:cubicBezTo>
                    <a:pt x="981" y="2612"/>
                    <a:pt x="981" y="2605"/>
                    <a:pt x="865" y="2602"/>
                  </a:cubicBezTo>
                  <a:lnTo>
                    <a:pt x="925" y="2602"/>
                  </a:lnTo>
                  <a:cubicBezTo>
                    <a:pt x="981" y="2602"/>
                    <a:pt x="1041" y="2599"/>
                    <a:pt x="984" y="2580"/>
                  </a:cubicBezTo>
                  <a:cubicBezTo>
                    <a:pt x="987" y="2568"/>
                    <a:pt x="987" y="2558"/>
                    <a:pt x="1047" y="2558"/>
                  </a:cubicBezTo>
                  <a:cubicBezTo>
                    <a:pt x="1107" y="2558"/>
                    <a:pt x="991" y="2546"/>
                    <a:pt x="872" y="2540"/>
                  </a:cubicBezTo>
                  <a:cubicBezTo>
                    <a:pt x="931" y="2540"/>
                    <a:pt x="931" y="2537"/>
                    <a:pt x="934" y="2530"/>
                  </a:cubicBezTo>
                  <a:cubicBezTo>
                    <a:pt x="934" y="2521"/>
                    <a:pt x="934" y="2521"/>
                    <a:pt x="994" y="2521"/>
                  </a:cubicBezTo>
                  <a:cubicBezTo>
                    <a:pt x="1043" y="2522"/>
                    <a:pt x="1072" y="2523"/>
                    <a:pt x="1080" y="2523"/>
                  </a:cubicBezTo>
                  <a:cubicBezTo>
                    <a:pt x="1092" y="2523"/>
                    <a:pt x="1064" y="2521"/>
                    <a:pt x="994" y="2518"/>
                  </a:cubicBezTo>
                  <a:cubicBezTo>
                    <a:pt x="878" y="2515"/>
                    <a:pt x="937" y="2505"/>
                    <a:pt x="1056" y="2505"/>
                  </a:cubicBezTo>
                  <a:cubicBezTo>
                    <a:pt x="1113" y="2505"/>
                    <a:pt x="1116" y="2502"/>
                    <a:pt x="1116" y="2493"/>
                  </a:cubicBezTo>
                  <a:cubicBezTo>
                    <a:pt x="1056" y="2490"/>
                    <a:pt x="1056" y="2483"/>
                    <a:pt x="1060" y="2477"/>
                  </a:cubicBezTo>
                  <a:cubicBezTo>
                    <a:pt x="1060" y="2468"/>
                    <a:pt x="1060" y="2468"/>
                    <a:pt x="940" y="2468"/>
                  </a:cubicBezTo>
                  <a:cubicBezTo>
                    <a:pt x="825" y="2468"/>
                    <a:pt x="825" y="2464"/>
                    <a:pt x="825" y="2458"/>
                  </a:cubicBezTo>
                  <a:cubicBezTo>
                    <a:pt x="825" y="2455"/>
                    <a:pt x="825" y="2452"/>
                    <a:pt x="884" y="2452"/>
                  </a:cubicBezTo>
                  <a:cubicBezTo>
                    <a:pt x="906" y="2452"/>
                    <a:pt x="925" y="2449"/>
                    <a:pt x="944" y="2446"/>
                  </a:cubicBezTo>
                  <a:cubicBezTo>
                    <a:pt x="947" y="2443"/>
                    <a:pt x="947" y="2439"/>
                    <a:pt x="1006" y="2439"/>
                  </a:cubicBezTo>
                  <a:cubicBezTo>
                    <a:pt x="1006" y="2439"/>
                    <a:pt x="1066" y="2436"/>
                    <a:pt x="1066" y="2430"/>
                  </a:cubicBezTo>
                  <a:cubicBezTo>
                    <a:pt x="1066" y="2424"/>
                    <a:pt x="1066" y="2417"/>
                    <a:pt x="1125" y="2417"/>
                  </a:cubicBezTo>
                  <a:cubicBezTo>
                    <a:pt x="1125" y="2414"/>
                    <a:pt x="1125" y="2414"/>
                    <a:pt x="1066" y="2414"/>
                  </a:cubicBezTo>
                  <a:cubicBezTo>
                    <a:pt x="1009" y="2414"/>
                    <a:pt x="950" y="2408"/>
                    <a:pt x="1009" y="2396"/>
                  </a:cubicBezTo>
                  <a:cubicBezTo>
                    <a:pt x="1013" y="2389"/>
                    <a:pt x="1013" y="2380"/>
                    <a:pt x="953" y="2380"/>
                  </a:cubicBezTo>
                  <a:cubicBezTo>
                    <a:pt x="953" y="2377"/>
                    <a:pt x="953" y="2377"/>
                    <a:pt x="1013" y="2377"/>
                  </a:cubicBezTo>
                  <a:cubicBezTo>
                    <a:pt x="1132" y="2377"/>
                    <a:pt x="1132" y="2370"/>
                    <a:pt x="1016" y="2364"/>
                  </a:cubicBezTo>
                  <a:cubicBezTo>
                    <a:pt x="956" y="2364"/>
                    <a:pt x="956" y="2361"/>
                    <a:pt x="1016" y="2358"/>
                  </a:cubicBezTo>
                  <a:cubicBezTo>
                    <a:pt x="1016" y="2358"/>
                    <a:pt x="1016" y="2355"/>
                    <a:pt x="956" y="2352"/>
                  </a:cubicBezTo>
                  <a:cubicBezTo>
                    <a:pt x="900" y="2348"/>
                    <a:pt x="900" y="2348"/>
                    <a:pt x="959" y="2342"/>
                  </a:cubicBezTo>
                  <a:cubicBezTo>
                    <a:pt x="1019" y="2342"/>
                    <a:pt x="1019" y="2339"/>
                    <a:pt x="1019" y="2336"/>
                  </a:cubicBezTo>
                  <a:cubicBezTo>
                    <a:pt x="959" y="2330"/>
                    <a:pt x="966" y="2292"/>
                    <a:pt x="1025" y="2289"/>
                  </a:cubicBezTo>
                  <a:cubicBezTo>
                    <a:pt x="966" y="2286"/>
                    <a:pt x="966" y="2286"/>
                    <a:pt x="966" y="2283"/>
                  </a:cubicBezTo>
                  <a:cubicBezTo>
                    <a:pt x="1085" y="2280"/>
                    <a:pt x="1028" y="2276"/>
                    <a:pt x="909" y="2276"/>
                  </a:cubicBezTo>
                  <a:lnTo>
                    <a:pt x="909" y="2280"/>
                  </a:lnTo>
                  <a:lnTo>
                    <a:pt x="909" y="2283"/>
                  </a:lnTo>
                  <a:cubicBezTo>
                    <a:pt x="790" y="2283"/>
                    <a:pt x="790" y="2273"/>
                    <a:pt x="969" y="2273"/>
                  </a:cubicBezTo>
                  <a:cubicBezTo>
                    <a:pt x="1088" y="2270"/>
                    <a:pt x="1088" y="2270"/>
                    <a:pt x="969" y="2267"/>
                  </a:cubicBezTo>
                  <a:cubicBezTo>
                    <a:pt x="853" y="2264"/>
                    <a:pt x="853" y="2261"/>
                    <a:pt x="972" y="2258"/>
                  </a:cubicBezTo>
                  <a:cubicBezTo>
                    <a:pt x="1088" y="2258"/>
                    <a:pt x="1088" y="2258"/>
                    <a:pt x="972" y="2254"/>
                  </a:cubicBezTo>
                  <a:cubicBezTo>
                    <a:pt x="762" y="2249"/>
                    <a:pt x="692" y="2238"/>
                    <a:pt x="848" y="2238"/>
                  </a:cubicBezTo>
                  <a:cubicBezTo>
                    <a:pt x="867" y="2238"/>
                    <a:pt x="890" y="2238"/>
                    <a:pt x="915" y="2239"/>
                  </a:cubicBezTo>
                  <a:cubicBezTo>
                    <a:pt x="972" y="2239"/>
                    <a:pt x="1034" y="2239"/>
                    <a:pt x="1091" y="2229"/>
                  </a:cubicBezTo>
                  <a:cubicBezTo>
                    <a:pt x="1053" y="2226"/>
                    <a:pt x="1013" y="2226"/>
                    <a:pt x="975" y="2226"/>
                  </a:cubicBezTo>
                  <a:cubicBezTo>
                    <a:pt x="943" y="2227"/>
                    <a:pt x="920" y="2228"/>
                    <a:pt x="905" y="2228"/>
                  </a:cubicBezTo>
                  <a:cubicBezTo>
                    <a:pt x="864" y="2228"/>
                    <a:pt x="888" y="2225"/>
                    <a:pt x="975" y="2220"/>
                  </a:cubicBezTo>
                  <a:cubicBezTo>
                    <a:pt x="1154" y="2211"/>
                    <a:pt x="1154" y="2204"/>
                    <a:pt x="1038" y="2195"/>
                  </a:cubicBezTo>
                  <a:cubicBezTo>
                    <a:pt x="955" y="2186"/>
                    <a:pt x="931" y="2179"/>
                    <a:pt x="968" y="2179"/>
                  </a:cubicBezTo>
                  <a:cubicBezTo>
                    <a:pt x="983" y="2179"/>
                    <a:pt x="1007" y="2180"/>
                    <a:pt x="1041" y="2182"/>
                  </a:cubicBezTo>
                  <a:cubicBezTo>
                    <a:pt x="1099" y="2186"/>
                    <a:pt x="1128" y="2187"/>
                    <a:pt x="1135" y="2187"/>
                  </a:cubicBezTo>
                  <a:cubicBezTo>
                    <a:pt x="1143" y="2187"/>
                    <a:pt x="1129" y="2186"/>
                    <a:pt x="1100" y="2182"/>
                  </a:cubicBezTo>
                  <a:cubicBezTo>
                    <a:pt x="1100" y="2176"/>
                    <a:pt x="1100" y="2170"/>
                    <a:pt x="1100" y="2167"/>
                  </a:cubicBezTo>
                  <a:cubicBezTo>
                    <a:pt x="1075" y="2163"/>
                    <a:pt x="1048" y="2160"/>
                    <a:pt x="1022" y="2159"/>
                  </a:cubicBezTo>
                  <a:lnTo>
                    <a:pt x="1022" y="2159"/>
                  </a:lnTo>
                  <a:cubicBezTo>
                    <a:pt x="1115" y="2156"/>
                    <a:pt x="1150" y="2150"/>
                    <a:pt x="1044" y="2142"/>
                  </a:cubicBezTo>
                  <a:cubicBezTo>
                    <a:pt x="1047" y="2139"/>
                    <a:pt x="1047" y="2135"/>
                    <a:pt x="1047" y="2135"/>
                  </a:cubicBezTo>
                  <a:cubicBezTo>
                    <a:pt x="1047" y="2132"/>
                    <a:pt x="1047" y="2132"/>
                    <a:pt x="987" y="2129"/>
                  </a:cubicBezTo>
                  <a:cubicBezTo>
                    <a:pt x="928" y="2126"/>
                    <a:pt x="987" y="2123"/>
                    <a:pt x="1047" y="2120"/>
                  </a:cubicBezTo>
                  <a:cubicBezTo>
                    <a:pt x="1107" y="2117"/>
                    <a:pt x="1166" y="2113"/>
                    <a:pt x="1110" y="2113"/>
                  </a:cubicBezTo>
                  <a:cubicBezTo>
                    <a:pt x="1050" y="2113"/>
                    <a:pt x="991" y="2107"/>
                    <a:pt x="931" y="2104"/>
                  </a:cubicBezTo>
                  <a:cubicBezTo>
                    <a:pt x="891" y="2102"/>
                    <a:pt x="909" y="2100"/>
                    <a:pt x="943" y="2100"/>
                  </a:cubicBezTo>
                  <a:cubicBezTo>
                    <a:pt x="957" y="2100"/>
                    <a:pt x="974" y="2100"/>
                    <a:pt x="991" y="2101"/>
                  </a:cubicBezTo>
                  <a:cubicBezTo>
                    <a:pt x="1031" y="2101"/>
                    <a:pt x="1072" y="2101"/>
                    <a:pt x="1110" y="2095"/>
                  </a:cubicBezTo>
                  <a:cubicBezTo>
                    <a:pt x="1113" y="2092"/>
                    <a:pt x="1113" y="2085"/>
                    <a:pt x="1053" y="2085"/>
                  </a:cubicBezTo>
                  <a:cubicBezTo>
                    <a:pt x="994" y="2085"/>
                    <a:pt x="997" y="2066"/>
                    <a:pt x="1056" y="2063"/>
                  </a:cubicBezTo>
                  <a:lnTo>
                    <a:pt x="1056" y="2054"/>
                  </a:lnTo>
                  <a:cubicBezTo>
                    <a:pt x="1056" y="2051"/>
                    <a:pt x="1000" y="2048"/>
                    <a:pt x="1000" y="2045"/>
                  </a:cubicBezTo>
                  <a:cubicBezTo>
                    <a:pt x="1000" y="2045"/>
                    <a:pt x="1000" y="2041"/>
                    <a:pt x="940" y="2038"/>
                  </a:cubicBezTo>
                  <a:cubicBezTo>
                    <a:pt x="940" y="2035"/>
                    <a:pt x="940" y="2032"/>
                    <a:pt x="1000" y="2032"/>
                  </a:cubicBezTo>
                  <a:cubicBezTo>
                    <a:pt x="884" y="2029"/>
                    <a:pt x="884" y="2029"/>
                    <a:pt x="1003" y="2026"/>
                  </a:cubicBezTo>
                  <a:cubicBezTo>
                    <a:pt x="1119" y="2026"/>
                    <a:pt x="1119" y="2026"/>
                    <a:pt x="1003" y="2023"/>
                  </a:cubicBezTo>
                  <a:cubicBezTo>
                    <a:pt x="944" y="2019"/>
                    <a:pt x="944" y="2019"/>
                    <a:pt x="1003" y="2016"/>
                  </a:cubicBezTo>
                  <a:cubicBezTo>
                    <a:pt x="1063" y="2016"/>
                    <a:pt x="1063" y="2013"/>
                    <a:pt x="1003" y="2013"/>
                  </a:cubicBezTo>
                  <a:cubicBezTo>
                    <a:pt x="887" y="2010"/>
                    <a:pt x="828" y="2001"/>
                    <a:pt x="947" y="2001"/>
                  </a:cubicBezTo>
                  <a:cubicBezTo>
                    <a:pt x="947" y="2001"/>
                    <a:pt x="947" y="1998"/>
                    <a:pt x="887" y="1994"/>
                  </a:cubicBezTo>
                  <a:cubicBezTo>
                    <a:pt x="771" y="1991"/>
                    <a:pt x="771" y="1991"/>
                    <a:pt x="887" y="1991"/>
                  </a:cubicBezTo>
                  <a:cubicBezTo>
                    <a:pt x="1006" y="1988"/>
                    <a:pt x="1006" y="1985"/>
                    <a:pt x="890" y="1982"/>
                  </a:cubicBezTo>
                  <a:cubicBezTo>
                    <a:pt x="890" y="1982"/>
                    <a:pt x="831" y="1979"/>
                    <a:pt x="890" y="1976"/>
                  </a:cubicBezTo>
                  <a:cubicBezTo>
                    <a:pt x="945" y="1967"/>
                    <a:pt x="1003" y="1950"/>
                    <a:pt x="917" y="1950"/>
                  </a:cubicBezTo>
                  <a:cubicBezTo>
                    <a:pt x="910" y="1950"/>
                    <a:pt x="902" y="1950"/>
                    <a:pt x="893" y="1951"/>
                  </a:cubicBezTo>
                  <a:lnTo>
                    <a:pt x="893" y="1944"/>
                  </a:lnTo>
                  <a:cubicBezTo>
                    <a:pt x="956" y="1938"/>
                    <a:pt x="956" y="1935"/>
                    <a:pt x="897" y="1932"/>
                  </a:cubicBezTo>
                  <a:lnTo>
                    <a:pt x="857" y="1930"/>
                  </a:lnTo>
                  <a:lnTo>
                    <a:pt x="857" y="1930"/>
                  </a:lnTo>
                  <a:cubicBezTo>
                    <a:pt x="861" y="1930"/>
                    <a:pt x="865" y="1930"/>
                    <a:pt x="870" y="1930"/>
                  </a:cubicBezTo>
                  <a:cubicBezTo>
                    <a:pt x="899" y="1930"/>
                    <a:pt x="929" y="1927"/>
                    <a:pt x="956" y="1922"/>
                  </a:cubicBezTo>
                  <a:cubicBezTo>
                    <a:pt x="956" y="1919"/>
                    <a:pt x="956" y="1919"/>
                    <a:pt x="897" y="1919"/>
                  </a:cubicBezTo>
                  <a:cubicBezTo>
                    <a:pt x="879" y="1920"/>
                    <a:pt x="867" y="1920"/>
                    <a:pt x="859" y="1920"/>
                  </a:cubicBezTo>
                  <a:cubicBezTo>
                    <a:pt x="839" y="1920"/>
                    <a:pt x="840" y="1918"/>
                    <a:pt x="840" y="1916"/>
                  </a:cubicBezTo>
                  <a:cubicBezTo>
                    <a:pt x="868" y="1911"/>
                    <a:pt x="897" y="1909"/>
                    <a:pt x="927" y="1909"/>
                  </a:cubicBezTo>
                  <a:cubicBezTo>
                    <a:pt x="937" y="1909"/>
                    <a:pt x="948" y="1909"/>
                    <a:pt x="959" y="1910"/>
                  </a:cubicBezTo>
                  <a:lnTo>
                    <a:pt x="959" y="1907"/>
                  </a:lnTo>
                  <a:cubicBezTo>
                    <a:pt x="840" y="1907"/>
                    <a:pt x="840" y="1903"/>
                    <a:pt x="900" y="1903"/>
                  </a:cubicBezTo>
                  <a:cubicBezTo>
                    <a:pt x="959" y="1900"/>
                    <a:pt x="959" y="1897"/>
                    <a:pt x="959" y="1894"/>
                  </a:cubicBezTo>
                  <a:cubicBezTo>
                    <a:pt x="922" y="1894"/>
                    <a:pt x="936" y="1893"/>
                    <a:pt x="948" y="1893"/>
                  </a:cubicBezTo>
                  <a:cubicBezTo>
                    <a:pt x="954" y="1893"/>
                    <a:pt x="960" y="1893"/>
                    <a:pt x="959" y="1894"/>
                  </a:cubicBezTo>
                  <a:lnTo>
                    <a:pt x="1019" y="1894"/>
                  </a:lnTo>
                  <a:cubicBezTo>
                    <a:pt x="1078" y="1891"/>
                    <a:pt x="1019" y="1891"/>
                    <a:pt x="959" y="1891"/>
                  </a:cubicBezTo>
                  <a:cubicBezTo>
                    <a:pt x="959" y="1891"/>
                    <a:pt x="962" y="1888"/>
                    <a:pt x="962" y="1882"/>
                  </a:cubicBezTo>
                  <a:cubicBezTo>
                    <a:pt x="962" y="1879"/>
                    <a:pt x="962" y="1877"/>
                    <a:pt x="941" y="1877"/>
                  </a:cubicBezTo>
                  <a:cubicBezTo>
                    <a:pt x="933" y="1877"/>
                    <a:pt x="920" y="1878"/>
                    <a:pt x="903" y="1878"/>
                  </a:cubicBezTo>
                  <a:cubicBezTo>
                    <a:pt x="887" y="1880"/>
                    <a:pt x="871" y="1880"/>
                    <a:pt x="855" y="1880"/>
                  </a:cubicBezTo>
                  <a:cubicBezTo>
                    <a:pt x="832" y="1880"/>
                    <a:pt x="809" y="1879"/>
                    <a:pt x="787" y="1875"/>
                  </a:cubicBezTo>
                  <a:lnTo>
                    <a:pt x="787" y="1875"/>
                  </a:lnTo>
                  <a:cubicBezTo>
                    <a:pt x="802" y="1877"/>
                    <a:pt x="819" y="1877"/>
                    <a:pt x="835" y="1877"/>
                  </a:cubicBezTo>
                  <a:cubicBezTo>
                    <a:pt x="858" y="1877"/>
                    <a:pt x="881" y="1876"/>
                    <a:pt x="903" y="1872"/>
                  </a:cubicBezTo>
                  <a:cubicBezTo>
                    <a:pt x="925" y="1872"/>
                    <a:pt x="944" y="1869"/>
                    <a:pt x="962" y="1869"/>
                  </a:cubicBezTo>
                  <a:cubicBezTo>
                    <a:pt x="975" y="1869"/>
                    <a:pt x="986" y="1870"/>
                    <a:pt x="995" y="1870"/>
                  </a:cubicBezTo>
                  <a:cubicBezTo>
                    <a:pt x="1069" y="1870"/>
                    <a:pt x="1019" y="1859"/>
                    <a:pt x="966" y="1856"/>
                  </a:cubicBezTo>
                  <a:cubicBezTo>
                    <a:pt x="846" y="1850"/>
                    <a:pt x="850" y="1847"/>
                    <a:pt x="966" y="1847"/>
                  </a:cubicBezTo>
                  <a:cubicBezTo>
                    <a:pt x="1085" y="1847"/>
                    <a:pt x="969" y="1841"/>
                    <a:pt x="790" y="1838"/>
                  </a:cubicBezTo>
                  <a:lnTo>
                    <a:pt x="615" y="1835"/>
                  </a:lnTo>
                  <a:lnTo>
                    <a:pt x="790" y="1835"/>
                  </a:lnTo>
                  <a:cubicBezTo>
                    <a:pt x="1028" y="1831"/>
                    <a:pt x="1028" y="1831"/>
                    <a:pt x="912" y="1822"/>
                  </a:cubicBezTo>
                  <a:cubicBezTo>
                    <a:pt x="853" y="1816"/>
                    <a:pt x="853" y="1816"/>
                    <a:pt x="912" y="1816"/>
                  </a:cubicBezTo>
                  <a:cubicBezTo>
                    <a:pt x="972" y="1816"/>
                    <a:pt x="972" y="1813"/>
                    <a:pt x="972" y="1803"/>
                  </a:cubicBezTo>
                  <a:cubicBezTo>
                    <a:pt x="975" y="1791"/>
                    <a:pt x="975" y="1788"/>
                    <a:pt x="915" y="1788"/>
                  </a:cubicBezTo>
                  <a:cubicBezTo>
                    <a:pt x="915" y="1788"/>
                    <a:pt x="915" y="1784"/>
                    <a:pt x="915" y="1781"/>
                  </a:cubicBezTo>
                  <a:cubicBezTo>
                    <a:pt x="1012" y="1779"/>
                    <a:pt x="993" y="1774"/>
                    <a:pt x="920" y="1774"/>
                  </a:cubicBezTo>
                  <a:cubicBezTo>
                    <a:pt x="902" y="1774"/>
                    <a:pt x="882" y="1774"/>
                    <a:pt x="859" y="1775"/>
                  </a:cubicBezTo>
                  <a:cubicBezTo>
                    <a:pt x="859" y="1775"/>
                    <a:pt x="859" y="1772"/>
                    <a:pt x="859" y="1769"/>
                  </a:cubicBezTo>
                  <a:lnTo>
                    <a:pt x="919" y="1769"/>
                  </a:lnTo>
                  <a:cubicBezTo>
                    <a:pt x="978" y="1769"/>
                    <a:pt x="978" y="1762"/>
                    <a:pt x="981" y="1737"/>
                  </a:cubicBezTo>
                  <a:cubicBezTo>
                    <a:pt x="984" y="1706"/>
                    <a:pt x="987" y="1703"/>
                    <a:pt x="868" y="1703"/>
                  </a:cubicBezTo>
                  <a:cubicBezTo>
                    <a:pt x="749" y="1700"/>
                    <a:pt x="749" y="1697"/>
                    <a:pt x="868" y="1697"/>
                  </a:cubicBezTo>
                  <a:cubicBezTo>
                    <a:pt x="928" y="1697"/>
                    <a:pt x="987" y="1694"/>
                    <a:pt x="928" y="1694"/>
                  </a:cubicBezTo>
                  <a:cubicBezTo>
                    <a:pt x="928" y="1694"/>
                    <a:pt x="928" y="1687"/>
                    <a:pt x="987" y="1684"/>
                  </a:cubicBezTo>
                  <a:cubicBezTo>
                    <a:pt x="1110" y="1675"/>
                    <a:pt x="1050" y="1672"/>
                    <a:pt x="991" y="1672"/>
                  </a:cubicBezTo>
                  <a:cubicBezTo>
                    <a:pt x="956" y="1673"/>
                    <a:pt x="936" y="1673"/>
                    <a:pt x="927" y="1673"/>
                  </a:cubicBezTo>
                  <a:cubicBezTo>
                    <a:pt x="906" y="1673"/>
                    <a:pt x="949" y="1671"/>
                    <a:pt x="991" y="1668"/>
                  </a:cubicBezTo>
                  <a:cubicBezTo>
                    <a:pt x="1050" y="1665"/>
                    <a:pt x="1110" y="1662"/>
                    <a:pt x="1050" y="1662"/>
                  </a:cubicBezTo>
                  <a:cubicBezTo>
                    <a:pt x="994" y="1659"/>
                    <a:pt x="937" y="1640"/>
                    <a:pt x="1053" y="1640"/>
                  </a:cubicBezTo>
                  <a:cubicBezTo>
                    <a:pt x="1053" y="1640"/>
                    <a:pt x="1053" y="1637"/>
                    <a:pt x="1056" y="1634"/>
                  </a:cubicBezTo>
                  <a:cubicBezTo>
                    <a:pt x="997" y="1634"/>
                    <a:pt x="997" y="1628"/>
                    <a:pt x="997" y="1618"/>
                  </a:cubicBezTo>
                  <a:cubicBezTo>
                    <a:pt x="1000" y="1612"/>
                    <a:pt x="1000" y="1609"/>
                    <a:pt x="1060" y="1609"/>
                  </a:cubicBezTo>
                  <a:cubicBezTo>
                    <a:pt x="1075" y="1610"/>
                    <a:pt x="1086" y="1610"/>
                    <a:pt x="1093" y="1610"/>
                  </a:cubicBezTo>
                  <a:cubicBezTo>
                    <a:pt x="1112" y="1610"/>
                    <a:pt x="1101" y="1607"/>
                    <a:pt x="1060" y="1603"/>
                  </a:cubicBezTo>
                  <a:cubicBezTo>
                    <a:pt x="1060" y="1600"/>
                    <a:pt x="940" y="1596"/>
                    <a:pt x="944" y="1593"/>
                  </a:cubicBezTo>
                  <a:lnTo>
                    <a:pt x="944" y="1593"/>
                  </a:lnTo>
                  <a:cubicBezTo>
                    <a:pt x="933" y="1594"/>
                    <a:pt x="922" y="1594"/>
                    <a:pt x="911" y="1594"/>
                  </a:cubicBezTo>
                  <a:cubicBezTo>
                    <a:pt x="881" y="1594"/>
                    <a:pt x="852" y="1592"/>
                    <a:pt x="825" y="1587"/>
                  </a:cubicBezTo>
                  <a:lnTo>
                    <a:pt x="1003" y="1587"/>
                  </a:lnTo>
                  <a:cubicBezTo>
                    <a:pt x="1003" y="1584"/>
                    <a:pt x="1003" y="1581"/>
                    <a:pt x="944" y="1581"/>
                  </a:cubicBezTo>
                  <a:cubicBezTo>
                    <a:pt x="1003" y="1578"/>
                    <a:pt x="1003" y="1574"/>
                    <a:pt x="1006" y="1568"/>
                  </a:cubicBezTo>
                  <a:cubicBezTo>
                    <a:pt x="1006" y="1562"/>
                    <a:pt x="1006" y="1556"/>
                    <a:pt x="947" y="1553"/>
                  </a:cubicBezTo>
                  <a:cubicBezTo>
                    <a:pt x="1066" y="1549"/>
                    <a:pt x="1069" y="1527"/>
                    <a:pt x="950" y="1524"/>
                  </a:cubicBezTo>
                  <a:cubicBezTo>
                    <a:pt x="893" y="1524"/>
                    <a:pt x="893" y="1521"/>
                    <a:pt x="953" y="1518"/>
                  </a:cubicBezTo>
                  <a:cubicBezTo>
                    <a:pt x="1013" y="1515"/>
                    <a:pt x="1013" y="1515"/>
                    <a:pt x="953" y="1512"/>
                  </a:cubicBezTo>
                  <a:cubicBezTo>
                    <a:pt x="893" y="1509"/>
                    <a:pt x="953" y="1506"/>
                    <a:pt x="1013" y="1502"/>
                  </a:cubicBezTo>
                  <a:cubicBezTo>
                    <a:pt x="1132" y="1499"/>
                    <a:pt x="1132" y="1496"/>
                    <a:pt x="1075" y="1493"/>
                  </a:cubicBezTo>
                  <a:cubicBezTo>
                    <a:pt x="1016" y="1487"/>
                    <a:pt x="1016" y="1480"/>
                    <a:pt x="1016" y="1477"/>
                  </a:cubicBezTo>
                  <a:cubicBezTo>
                    <a:pt x="988" y="1473"/>
                    <a:pt x="959" y="1470"/>
                    <a:pt x="931" y="1470"/>
                  </a:cubicBezTo>
                  <a:cubicBezTo>
                    <a:pt x="920" y="1470"/>
                    <a:pt x="910" y="1470"/>
                    <a:pt x="900" y="1471"/>
                  </a:cubicBezTo>
                  <a:cubicBezTo>
                    <a:pt x="840" y="1471"/>
                    <a:pt x="781" y="1468"/>
                    <a:pt x="781" y="1468"/>
                  </a:cubicBezTo>
                  <a:cubicBezTo>
                    <a:pt x="748" y="1464"/>
                    <a:pt x="754" y="1463"/>
                    <a:pt x="766" y="1463"/>
                  </a:cubicBezTo>
                  <a:cubicBezTo>
                    <a:pt x="774" y="1463"/>
                    <a:pt x="784" y="1463"/>
                    <a:pt x="784" y="1465"/>
                  </a:cubicBezTo>
                  <a:cubicBezTo>
                    <a:pt x="803" y="1466"/>
                    <a:pt x="822" y="1467"/>
                    <a:pt x="842" y="1467"/>
                  </a:cubicBezTo>
                  <a:cubicBezTo>
                    <a:pt x="861" y="1467"/>
                    <a:pt x="881" y="1466"/>
                    <a:pt x="900" y="1465"/>
                  </a:cubicBezTo>
                  <a:cubicBezTo>
                    <a:pt x="959" y="1462"/>
                    <a:pt x="962" y="1455"/>
                    <a:pt x="962" y="1449"/>
                  </a:cubicBezTo>
                  <a:cubicBezTo>
                    <a:pt x="962" y="1446"/>
                    <a:pt x="962" y="1440"/>
                    <a:pt x="962" y="1437"/>
                  </a:cubicBezTo>
                  <a:cubicBezTo>
                    <a:pt x="1025" y="1427"/>
                    <a:pt x="1025" y="1424"/>
                    <a:pt x="966" y="1424"/>
                  </a:cubicBezTo>
                  <a:lnTo>
                    <a:pt x="906" y="1424"/>
                  </a:lnTo>
                  <a:cubicBezTo>
                    <a:pt x="1025" y="1421"/>
                    <a:pt x="1028" y="1386"/>
                    <a:pt x="912" y="1383"/>
                  </a:cubicBezTo>
                  <a:lnTo>
                    <a:pt x="972" y="1383"/>
                  </a:lnTo>
                  <a:cubicBezTo>
                    <a:pt x="1031" y="1383"/>
                    <a:pt x="1031" y="1380"/>
                    <a:pt x="1031" y="1374"/>
                  </a:cubicBezTo>
                  <a:cubicBezTo>
                    <a:pt x="1031" y="1371"/>
                    <a:pt x="975" y="1355"/>
                    <a:pt x="975" y="1346"/>
                  </a:cubicBezTo>
                  <a:cubicBezTo>
                    <a:pt x="978" y="1333"/>
                    <a:pt x="978" y="1324"/>
                    <a:pt x="919" y="1324"/>
                  </a:cubicBezTo>
                  <a:cubicBezTo>
                    <a:pt x="919" y="1321"/>
                    <a:pt x="919" y="1321"/>
                    <a:pt x="978" y="1321"/>
                  </a:cubicBezTo>
                  <a:cubicBezTo>
                    <a:pt x="996" y="1322"/>
                    <a:pt x="1008" y="1322"/>
                    <a:pt x="1017" y="1322"/>
                  </a:cubicBezTo>
                  <a:cubicBezTo>
                    <a:pt x="1038" y="1322"/>
                    <a:pt x="1038" y="1320"/>
                    <a:pt x="1038" y="1317"/>
                  </a:cubicBezTo>
                  <a:cubicBezTo>
                    <a:pt x="1011" y="1315"/>
                    <a:pt x="983" y="1313"/>
                    <a:pt x="955" y="1313"/>
                  </a:cubicBezTo>
                  <a:cubicBezTo>
                    <a:pt x="944" y="1313"/>
                    <a:pt x="933" y="1313"/>
                    <a:pt x="922" y="1314"/>
                  </a:cubicBezTo>
                  <a:cubicBezTo>
                    <a:pt x="862" y="1314"/>
                    <a:pt x="862" y="1311"/>
                    <a:pt x="922" y="1305"/>
                  </a:cubicBezTo>
                  <a:cubicBezTo>
                    <a:pt x="981" y="1299"/>
                    <a:pt x="984" y="1286"/>
                    <a:pt x="925" y="1280"/>
                  </a:cubicBezTo>
                  <a:cubicBezTo>
                    <a:pt x="925" y="1274"/>
                    <a:pt x="928" y="1270"/>
                    <a:pt x="984" y="1270"/>
                  </a:cubicBezTo>
                  <a:cubicBezTo>
                    <a:pt x="1044" y="1267"/>
                    <a:pt x="1107" y="1261"/>
                    <a:pt x="987" y="1255"/>
                  </a:cubicBezTo>
                  <a:cubicBezTo>
                    <a:pt x="987" y="1252"/>
                    <a:pt x="987" y="1252"/>
                    <a:pt x="1047" y="1252"/>
                  </a:cubicBezTo>
                  <a:cubicBezTo>
                    <a:pt x="1107" y="1249"/>
                    <a:pt x="1166" y="1249"/>
                    <a:pt x="1047" y="1245"/>
                  </a:cubicBezTo>
                  <a:cubicBezTo>
                    <a:pt x="991" y="1239"/>
                    <a:pt x="991" y="1230"/>
                    <a:pt x="1050" y="1223"/>
                  </a:cubicBezTo>
                  <a:cubicBezTo>
                    <a:pt x="1053" y="1220"/>
                    <a:pt x="1053" y="1217"/>
                    <a:pt x="994" y="1217"/>
                  </a:cubicBezTo>
                  <a:lnTo>
                    <a:pt x="934" y="1217"/>
                  </a:lnTo>
                  <a:cubicBezTo>
                    <a:pt x="1053" y="1214"/>
                    <a:pt x="1053" y="1214"/>
                    <a:pt x="934" y="1211"/>
                  </a:cubicBezTo>
                  <a:cubicBezTo>
                    <a:pt x="875" y="1211"/>
                    <a:pt x="878" y="1208"/>
                    <a:pt x="934" y="1208"/>
                  </a:cubicBezTo>
                  <a:cubicBezTo>
                    <a:pt x="994" y="1205"/>
                    <a:pt x="997" y="1202"/>
                    <a:pt x="997" y="1202"/>
                  </a:cubicBezTo>
                  <a:cubicBezTo>
                    <a:pt x="997" y="1198"/>
                    <a:pt x="940" y="1180"/>
                    <a:pt x="940" y="1164"/>
                  </a:cubicBezTo>
                  <a:cubicBezTo>
                    <a:pt x="944" y="1139"/>
                    <a:pt x="947" y="1129"/>
                    <a:pt x="887" y="1129"/>
                  </a:cubicBezTo>
                  <a:cubicBezTo>
                    <a:pt x="828" y="1126"/>
                    <a:pt x="828" y="1126"/>
                    <a:pt x="887" y="1123"/>
                  </a:cubicBezTo>
                  <a:cubicBezTo>
                    <a:pt x="947" y="1120"/>
                    <a:pt x="947" y="1117"/>
                    <a:pt x="947" y="1114"/>
                  </a:cubicBezTo>
                  <a:cubicBezTo>
                    <a:pt x="950" y="1111"/>
                    <a:pt x="950" y="1108"/>
                    <a:pt x="1009" y="1108"/>
                  </a:cubicBezTo>
                  <a:cubicBezTo>
                    <a:pt x="950" y="1104"/>
                    <a:pt x="950" y="1104"/>
                    <a:pt x="950" y="1101"/>
                  </a:cubicBezTo>
                  <a:cubicBezTo>
                    <a:pt x="1009" y="1101"/>
                    <a:pt x="1009" y="1095"/>
                    <a:pt x="950" y="1092"/>
                  </a:cubicBezTo>
                  <a:cubicBezTo>
                    <a:pt x="834" y="1089"/>
                    <a:pt x="834" y="1089"/>
                    <a:pt x="950" y="1089"/>
                  </a:cubicBezTo>
                  <a:cubicBezTo>
                    <a:pt x="1001" y="1089"/>
                    <a:pt x="1054" y="1082"/>
                    <a:pt x="1031" y="1082"/>
                  </a:cubicBezTo>
                  <a:cubicBezTo>
                    <a:pt x="1027" y="1082"/>
                    <a:pt x="1021" y="1082"/>
                    <a:pt x="1013" y="1082"/>
                  </a:cubicBezTo>
                  <a:cubicBezTo>
                    <a:pt x="953" y="1082"/>
                    <a:pt x="953" y="1076"/>
                    <a:pt x="893" y="1073"/>
                  </a:cubicBezTo>
                  <a:cubicBezTo>
                    <a:pt x="893" y="1070"/>
                    <a:pt x="897" y="1067"/>
                    <a:pt x="953" y="1067"/>
                  </a:cubicBezTo>
                  <a:cubicBezTo>
                    <a:pt x="1013" y="1064"/>
                    <a:pt x="956" y="1048"/>
                    <a:pt x="900" y="1045"/>
                  </a:cubicBezTo>
                  <a:cubicBezTo>
                    <a:pt x="840" y="1045"/>
                    <a:pt x="840" y="1042"/>
                    <a:pt x="900" y="1042"/>
                  </a:cubicBezTo>
                  <a:cubicBezTo>
                    <a:pt x="959" y="1042"/>
                    <a:pt x="959" y="1039"/>
                    <a:pt x="959" y="1035"/>
                  </a:cubicBezTo>
                  <a:cubicBezTo>
                    <a:pt x="900" y="1032"/>
                    <a:pt x="959" y="1032"/>
                    <a:pt x="1019" y="1032"/>
                  </a:cubicBezTo>
                  <a:cubicBezTo>
                    <a:pt x="1035" y="1033"/>
                    <a:pt x="1046" y="1034"/>
                    <a:pt x="1055" y="1034"/>
                  </a:cubicBezTo>
                  <a:cubicBezTo>
                    <a:pt x="1078" y="1034"/>
                    <a:pt x="1078" y="1031"/>
                    <a:pt x="1078" y="1026"/>
                  </a:cubicBezTo>
                  <a:cubicBezTo>
                    <a:pt x="1019" y="1023"/>
                    <a:pt x="1022" y="1007"/>
                    <a:pt x="1022" y="998"/>
                  </a:cubicBezTo>
                  <a:cubicBezTo>
                    <a:pt x="1025" y="982"/>
                    <a:pt x="966" y="979"/>
                    <a:pt x="850" y="973"/>
                  </a:cubicBezTo>
                  <a:lnTo>
                    <a:pt x="731" y="970"/>
                  </a:lnTo>
                  <a:lnTo>
                    <a:pt x="850" y="970"/>
                  </a:lnTo>
                  <a:cubicBezTo>
                    <a:pt x="909" y="970"/>
                    <a:pt x="1028" y="966"/>
                    <a:pt x="1028" y="966"/>
                  </a:cubicBezTo>
                  <a:cubicBezTo>
                    <a:pt x="999" y="964"/>
                    <a:pt x="972" y="962"/>
                    <a:pt x="944" y="962"/>
                  </a:cubicBezTo>
                  <a:cubicBezTo>
                    <a:pt x="933" y="962"/>
                    <a:pt x="921" y="962"/>
                    <a:pt x="909" y="963"/>
                  </a:cubicBezTo>
                  <a:cubicBezTo>
                    <a:pt x="850" y="963"/>
                    <a:pt x="850" y="960"/>
                    <a:pt x="912" y="954"/>
                  </a:cubicBezTo>
                  <a:cubicBezTo>
                    <a:pt x="972" y="948"/>
                    <a:pt x="972" y="945"/>
                    <a:pt x="912" y="941"/>
                  </a:cubicBezTo>
                  <a:cubicBezTo>
                    <a:pt x="912" y="938"/>
                    <a:pt x="912" y="935"/>
                    <a:pt x="972" y="932"/>
                  </a:cubicBezTo>
                  <a:cubicBezTo>
                    <a:pt x="975" y="929"/>
                    <a:pt x="975" y="929"/>
                    <a:pt x="915" y="929"/>
                  </a:cubicBezTo>
                  <a:cubicBezTo>
                    <a:pt x="856" y="929"/>
                    <a:pt x="856" y="923"/>
                    <a:pt x="915" y="919"/>
                  </a:cubicBezTo>
                  <a:cubicBezTo>
                    <a:pt x="1034" y="916"/>
                    <a:pt x="1034" y="907"/>
                    <a:pt x="975" y="907"/>
                  </a:cubicBezTo>
                  <a:cubicBezTo>
                    <a:pt x="915" y="907"/>
                    <a:pt x="919" y="904"/>
                    <a:pt x="919" y="901"/>
                  </a:cubicBezTo>
                  <a:cubicBezTo>
                    <a:pt x="919" y="898"/>
                    <a:pt x="919" y="894"/>
                    <a:pt x="859" y="891"/>
                  </a:cubicBezTo>
                  <a:cubicBezTo>
                    <a:pt x="859" y="888"/>
                    <a:pt x="862" y="885"/>
                    <a:pt x="862" y="885"/>
                  </a:cubicBezTo>
                  <a:cubicBezTo>
                    <a:pt x="868" y="884"/>
                    <a:pt x="873" y="884"/>
                    <a:pt x="879" y="884"/>
                  </a:cubicBezTo>
                  <a:cubicBezTo>
                    <a:pt x="892" y="884"/>
                    <a:pt x="905" y="886"/>
                    <a:pt x="919" y="888"/>
                  </a:cubicBezTo>
                  <a:lnTo>
                    <a:pt x="978" y="885"/>
                  </a:lnTo>
                  <a:cubicBezTo>
                    <a:pt x="981" y="879"/>
                    <a:pt x="981" y="876"/>
                    <a:pt x="922" y="872"/>
                  </a:cubicBezTo>
                  <a:cubicBezTo>
                    <a:pt x="803" y="869"/>
                    <a:pt x="803" y="869"/>
                    <a:pt x="922" y="869"/>
                  </a:cubicBezTo>
                  <a:cubicBezTo>
                    <a:pt x="981" y="869"/>
                    <a:pt x="1041" y="866"/>
                    <a:pt x="981" y="863"/>
                  </a:cubicBezTo>
                  <a:cubicBezTo>
                    <a:pt x="865" y="860"/>
                    <a:pt x="925" y="857"/>
                    <a:pt x="984" y="857"/>
                  </a:cubicBezTo>
                  <a:cubicBezTo>
                    <a:pt x="1023" y="858"/>
                    <a:pt x="1049" y="859"/>
                    <a:pt x="1062" y="859"/>
                  </a:cubicBezTo>
                  <a:cubicBezTo>
                    <a:pt x="1087" y="859"/>
                    <a:pt x="1062" y="856"/>
                    <a:pt x="984" y="847"/>
                  </a:cubicBezTo>
                  <a:cubicBezTo>
                    <a:pt x="984" y="841"/>
                    <a:pt x="928" y="825"/>
                    <a:pt x="928" y="816"/>
                  </a:cubicBezTo>
                  <a:cubicBezTo>
                    <a:pt x="931" y="804"/>
                    <a:pt x="931" y="797"/>
                    <a:pt x="991" y="794"/>
                  </a:cubicBezTo>
                  <a:cubicBezTo>
                    <a:pt x="1002" y="794"/>
                    <a:pt x="1012" y="794"/>
                    <a:pt x="1021" y="794"/>
                  </a:cubicBezTo>
                  <a:lnTo>
                    <a:pt x="1021" y="794"/>
                  </a:lnTo>
                  <a:cubicBezTo>
                    <a:pt x="1030" y="794"/>
                    <a:pt x="1040" y="794"/>
                    <a:pt x="1050" y="794"/>
                  </a:cubicBezTo>
                  <a:cubicBezTo>
                    <a:pt x="1053" y="794"/>
                    <a:pt x="1056" y="794"/>
                    <a:pt x="1059" y="794"/>
                  </a:cubicBezTo>
                  <a:lnTo>
                    <a:pt x="1059" y="794"/>
                  </a:lnTo>
                  <a:cubicBezTo>
                    <a:pt x="1049" y="794"/>
                    <a:pt x="1037" y="794"/>
                    <a:pt x="1021" y="794"/>
                  </a:cubicBezTo>
                  <a:lnTo>
                    <a:pt x="1021" y="794"/>
                  </a:lnTo>
                  <a:cubicBezTo>
                    <a:pt x="932" y="794"/>
                    <a:pt x="934" y="790"/>
                    <a:pt x="934" y="782"/>
                  </a:cubicBezTo>
                  <a:cubicBezTo>
                    <a:pt x="994" y="772"/>
                    <a:pt x="937" y="766"/>
                    <a:pt x="878" y="763"/>
                  </a:cubicBezTo>
                  <a:lnTo>
                    <a:pt x="878" y="769"/>
                  </a:lnTo>
                  <a:cubicBezTo>
                    <a:pt x="759" y="769"/>
                    <a:pt x="759" y="766"/>
                    <a:pt x="818" y="760"/>
                  </a:cubicBezTo>
                  <a:cubicBezTo>
                    <a:pt x="842" y="756"/>
                    <a:pt x="865" y="754"/>
                    <a:pt x="888" y="754"/>
                  </a:cubicBezTo>
                  <a:cubicBezTo>
                    <a:pt x="904" y="754"/>
                    <a:pt x="920" y="755"/>
                    <a:pt x="937" y="757"/>
                  </a:cubicBezTo>
                  <a:cubicBezTo>
                    <a:pt x="978" y="757"/>
                    <a:pt x="1019" y="753"/>
                    <a:pt x="1056" y="750"/>
                  </a:cubicBezTo>
                  <a:cubicBezTo>
                    <a:pt x="1056" y="746"/>
                    <a:pt x="1056" y="743"/>
                    <a:pt x="1033" y="743"/>
                  </a:cubicBezTo>
                  <a:cubicBezTo>
                    <a:pt x="1025" y="743"/>
                    <a:pt x="1013" y="743"/>
                    <a:pt x="997" y="744"/>
                  </a:cubicBezTo>
                  <a:cubicBezTo>
                    <a:pt x="937" y="744"/>
                    <a:pt x="937" y="744"/>
                    <a:pt x="940" y="741"/>
                  </a:cubicBezTo>
                  <a:cubicBezTo>
                    <a:pt x="940" y="738"/>
                    <a:pt x="940" y="735"/>
                    <a:pt x="881" y="731"/>
                  </a:cubicBezTo>
                  <a:cubicBezTo>
                    <a:pt x="821" y="731"/>
                    <a:pt x="821" y="728"/>
                    <a:pt x="825" y="725"/>
                  </a:cubicBezTo>
                  <a:cubicBezTo>
                    <a:pt x="884" y="722"/>
                    <a:pt x="884" y="716"/>
                    <a:pt x="884" y="716"/>
                  </a:cubicBezTo>
                  <a:lnTo>
                    <a:pt x="944" y="716"/>
                  </a:lnTo>
                  <a:cubicBezTo>
                    <a:pt x="1003" y="716"/>
                    <a:pt x="1063" y="713"/>
                    <a:pt x="1063" y="713"/>
                  </a:cubicBezTo>
                  <a:cubicBezTo>
                    <a:pt x="1041" y="710"/>
                    <a:pt x="1022" y="710"/>
                    <a:pt x="1003" y="710"/>
                  </a:cubicBezTo>
                  <a:cubicBezTo>
                    <a:pt x="944" y="710"/>
                    <a:pt x="953" y="631"/>
                    <a:pt x="956" y="622"/>
                  </a:cubicBezTo>
                  <a:cubicBezTo>
                    <a:pt x="1008" y="616"/>
                    <a:pt x="1015" y="609"/>
                    <a:pt x="977" y="609"/>
                  </a:cubicBezTo>
                  <a:cubicBezTo>
                    <a:pt x="971" y="609"/>
                    <a:pt x="964" y="609"/>
                    <a:pt x="956" y="609"/>
                  </a:cubicBezTo>
                  <a:cubicBezTo>
                    <a:pt x="900" y="609"/>
                    <a:pt x="900" y="594"/>
                    <a:pt x="903" y="572"/>
                  </a:cubicBezTo>
                  <a:cubicBezTo>
                    <a:pt x="906" y="550"/>
                    <a:pt x="909" y="534"/>
                    <a:pt x="850" y="534"/>
                  </a:cubicBezTo>
                  <a:cubicBezTo>
                    <a:pt x="850" y="534"/>
                    <a:pt x="850" y="531"/>
                    <a:pt x="850" y="525"/>
                  </a:cubicBezTo>
                  <a:cubicBezTo>
                    <a:pt x="853" y="518"/>
                    <a:pt x="793" y="512"/>
                    <a:pt x="793" y="509"/>
                  </a:cubicBezTo>
                  <a:cubicBezTo>
                    <a:pt x="751" y="507"/>
                    <a:pt x="740" y="505"/>
                    <a:pt x="758" y="505"/>
                  </a:cubicBezTo>
                  <a:cubicBezTo>
                    <a:pt x="765" y="505"/>
                    <a:pt x="777" y="505"/>
                    <a:pt x="793" y="506"/>
                  </a:cubicBezTo>
                  <a:cubicBezTo>
                    <a:pt x="834" y="506"/>
                    <a:pt x="875" y="506"/>
                    <a:pt x="912" y="503"/>
                  </a:cubicBezTo>
                  <a:cubicBezTo>
                    <a:pt x="888" y="497"/>
                    <a:pt x="862" y="493"/>
                    <a:pt x="837" y="493"/>
                  </a:cubicBezTo>
                  <a:cubicBezTo>
                    <a:pt x="823" y="493"/>
                    <a:pt x="810" y="494"/>
                    <a:pt x="796" y="496"/>
                  </a:cubicBezTo>
                  <a:cubicBezTo>
                    <a:pt x="737" y="496"/>
                    <a:pt x="737" y="490"/>
                    <a:pt x="737" y="490"/>
                  </a:cubicBezTo>
                  <a:cubicBezTo>
                    <a:pt x="737" y="487"/>
                    <a:pt x="737" y="487"/>
                    <a:pt x="796" y="487"/>
                  </a:cubicBezTo>
                  <a:lnTo>
                    <a:pt x="915" y="487"/>
                  </a:lnTo>
                  <a:lnTo>
                    <a:pt x="915" y="484"/>
                  </a:lnTo>
                  <a:cubicBezTo>
                    <a:pt x="856" y="484"/>
                    <a:pt x="856" y="481"/>
                    <a:pt x="856" y="481"/>
                  </a:cubicBezTo>
                  <a:cubicBezTo>
                    <a:pt x="856" y="478"/>
                    <a:pt x="856" y="478"/>
                    <a:pt x="975" y="478"/>
                  </a:cubicBezTo>
                  <a:cubicBezTo>
                    <a:pt x="1094" y="478"/>
                    <a:pt x="1094" y="474"/>
                    <a:pt x="975" y="471"/>
                  </a:cubicBezTo>
                  <a:lnTo>
                    <a:pt x="919" y="465"/>
                  </a:lnTo>
                  <a:cubicBezTo>
                    <a:pt x="1034" y="462"/>
                    <a:pt x="919" y="456"/>
                    <a:pt x="859" y="453"/>
                  </a:cubicBezTo>
                  <a:cubicBezTo>
                    <a:pt x="978" y="449"/>
                    <a:pt x="978" y="446"/>
                    <a:pt x="862" y="443"/>
                  </a:cubicBezTo>
                  <a:cubicBezTo>
                    <a:pt x="803" y="443"/>
                    <a:pt x="803" y="440"/>
                    <a:pt x="862" y="437"/>
                  </a:cubicBezTo>
                  <a:cubicBezTo>
                    <a:pt x="922" y="434"/>
                    <a:pt x="922" y="431"/>
                    <a:pt x="922" y="424"/>
                  </a:cubicBezTo>
                  <a:cubicBezTo>
                    <a:pt x="865" y="421"/>
                    <a:pt x="868" y="396"/>
                    <a:pt x="872" y="371"/>
                  </a:cubicBezTo>
                  <a:cubicBezTo>
                    <a:pt x="875" y="343"/>
                    <a:pt x="878" y="324"/>
                    <a:pt x="818" y="324"/>
                  </a:cubicBezTo>
                  <a:cubicBezTo>
                    <a:pt x="818" y="321"/>
                    <a:pt x="818" y="321"/>
                    <a:pt x="878" y="318"/>
                  </a:cubicBezTo>
                  <a:cubicBezTo>
                    <a:pt x="937" y="318"/>
                    <a:pt x="937" y="312"/>
                    <a:pt x="821" y="308"/>
                  </a:cubicBezTo>
                  <a:cubicBezTo>
                    <a:pt x="762" y="305"/>
                    <a:pt x="702" y="305"/>
                    <a:pt x="821" y="305"/>
                  </a:cubicBezTo>
                  <a:cubicBezTo>
                    <a:pt x="881" y="305"/>
                    <a:pt x="881" y="299"/>
                    <a:pt x="881" y="286"/>
                  </a:cubicBezTo>
                  <a:cubicBezTo>
                    <a:pt x="884" y="277"/>
                    <a:pt x="884" y="265"/>
                    <a:pt x="828" y="265"/>
                  </a:cubicBezTo>
                  <a:cubicBezTo>
                    <a:pt x="793" y="261"/>
                    <a:pt x="778" y="259"/>
                    <a:pt x="784" y="259"/>
                  </a:cubicBezTo>
                  <a:cubicBezTo>
                    <a:pt x="789" y="259"/>
                    <a:pt x="803" y="260"/>
                    <a:pt x="828" y="261"/>
                  </a:cubicBezTo>
                  <a:cubicBezTo>
                    <a:pt x="838" y="262"/>
                    <a:pt x="848" y="262"/>
                    <a:pt x="857" y="262"/>
                  </a:cubicBezTo>
                  <a:cubicBezTo>
                    <a:pt x="953" y="262"/>
                    <a:pt x="996" y="248"/>
                    <a:pt x="890" y="239"/>
                  </a:cubicBezTo>
                  <a:cubicBezTo>
                    <a:pt x="890" y="236"/>
                    <a:pt x="890" y="233"/>
                    <a:pt x="950" y="233"/>
                  </a:cubicBezTo>
                  <a:cubicBezTo>
                    <a:pt x="950" y="227"/>
                    <a:pt x="950" y="224"/>
                    <a:pt x="893" y="214"/>
                  </a:cubicBezTo>
                  <a:cubicBezTo>
                    <a:pt x="893" y="211"/>
                    <a:pt x="893" y="199"/>
                    <a:pt x="897" y="192"/>
                  </a:cubicBezTo>
                  <a:cubicBezTo>
                    <a:pt x="897" y="186"/>
                    <a:pt x="837" y="180"/>
                    <a:pt x="837" y="180"/>
                  </a:cubicBezTo>
                  <a:cubicBezTo>
                    <a:pt x="837" y="179"/>
                    <a:pt x="837" y="178"/>
                    <a:pt x="838" y="177"/>
                  </a:cubicBezTo>
                  <a:lnTo>
                    <a:pt x="838" y="177"/>
                  </a:lnTo>
                  <a:cubicBezTo>
                    <a:pt x="897" y="177"/>
                    <a:pt x="900" y="161"/>
                    <a:pt x="903" y="136"/>
                  </a:cubicBezTo>
                  <a:cubicBezTo>
                    <a:pt x="906" y="114"/>
                    <a:pt x="909" y="95"/>
                    <a:pt x="969" y="92"/>
                  </a:cubicBezTo>
                  <a:cubicBezTo>
                    <a:pt x="969" y="92"/>
                    <a:pt x="969" y="89"/>
                    <a:pt x="909" y="86"/>
                  </a:cubicBezTo>
                  <a:cubicBezTo>
                    <a:pt x="793" y="83"/>
                    <a:pt x="793" y="80"/>
                    <a:pt x="853" y="76"/>
                  </a:cubicBezTo>
                  <a:cubicBezTo>
                    <a:pt x="972" y="73"/>
                    <a:pt x="972" y="61"/>
                    <a:pt x="856" y="55"/>
                  </a:cubicBezTo>
                  <a:lnTo>
                    <a:pt x="912" y="55"/>
                  </a:lnTo>
                  <a:cubicBezTo>
                    <a:pt x="1031" y="51"/>
                    <a:pt x="975" y="42"/>
                    <a:pt x="856" y="39"/>
                  </a:cubicBezTo>
                  <a:cubicBezTo>
                    <a:pt x="915" y="36"/>
                    <a:pt x="975" y="33"/>
                    <a:pt x="919" y="29"/>
                  </a:cubicBezTo>
                  <a:cubicBezTo>
                    <a:pt x="919" y="26"/>
                    <a:pt x="919" y="26"/>
                    <a:pt x="1034" y="26"/>
                  </a:cubicBezTo>
                  <a:cubicBezTo>
                    <a:pt x="1046" y="27"/>
                    <a:pt x="1058" y="28"/>
                    <a:pt x="1070" y="28"/>
                  </a:cubicBezTo>
                  <a:cubicBezTo>
                    <a:pt x="1099" y="28"/>
                    <a:pt x="1127" y="25"/>
                    <a:pt x="1154" y="23"/>
                  </a:cubicBezTo>
                  <a:cubicBezTo>
                    <a:pt x="1116" y="20"/>
                    <a:pt x="1075" y="20"/>
                    <a:pt x="1038" y="20"/>
                  </a:cubicBezTo>
                  <a:cubicBezTo>
                    <a:pt x="1038" y="20"/>
                    <a:pt x="1038" y="17"/>
                    <a:pt x="1038" y="14"/>
                  </a:cubicBezTo>
                  <a:cubicBezTo>
                    <a:pt x="1038" y="14"/>
                    <a:pt x="1038" y="11"/>
                    <a:pt x="978" y="11"/>
                  </a:cubicBezTo>
                  <a:cubicBezTo>
                    <a:pt x="919" y="11"/>
                    <a:pt x="919" y="8"/>
                    <a:pt x="922" y="4"/>
                  </a:cubicBezTo>
                  <a:cubicBezTo>
                    <a:pt x="961" y="4"/>
                    <a:pt x="948" y="3"/>
                    <a:pt x="917" y="3"/>
                  </a:cubicBezTo>
                  <a:cubicBezTo>
                    <a:pt x="902" y="3"/>
                    <a:pt x="882" y="3"/>
                    <a:pt x="862" y="4"/>
                  </a:cubicBezTo>
                  <a:cubicBezTo>
                    <a:pt x="821" y="4"/>
                    <a:pt x="784" y="4"/>
                    <a:pt x="743" y="1"/>
                  </a:cubicBezTo>
                  <a:lnTo>
                    <a:pt x="627" y="1"/>
                  </a:lnTo>
                  <a:cubicBezTo>
                    <a:pt x="605" y="0"/>
                    <a:pt x="584" y="0"/>
                    <a:pt x="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53"/>
            <p:cNvSpPr/>
            <p:nvPr/>
          </p:nvSpPr>
          <p:spPr>
            <a:xfrm>
              <a:off x="3300235" y="2381743"/>
              <a:ext cx="45092" cy="58542"/>
            </a:xfrm>
            <a:custGeom>
              <a:avLst/>
              <a:gdLst/>
              <a:ahLst/>
              <a:cxnLst/>
              <a:rect l="l" t="t" r="r" b="b"/>
              <a:pathLst>
                <a:path w="2129" h="2764" extrusionOk="0">
                  <a:moveTo>
                    <a:pt x="418" y="21"/>
                  </a:moveTo>
                  <a:cubicBezTo>
                    <a:pt x="448" y="21"/>
                    <a:pt x="506" y="23"/>
                    <a:pt x="564" y="26"/>
                  </a:cubicBezTo>
                  <a:cubicBezTo>
                    <a:pt x="684" y="29"/>
                    <a:pt x="684" y="29"/>
                    <a:pt x="564" y="29"/>
                  </a:cubicBezTo>
                  <a:cubicBezTo>
                    <a:pt x="527" y="29"/>
                    <a:pt x="486" y="29"/>
                    <a:pt x="448" y="26"/>
                  </a:cubicBezTo>
                  <a:cubicBezTo>
                    <a:pt x="389" y="23"/>
                    <a:pt x="389" y="21"/>
                    <a:pt x="418" y="21"/>
                  </a:cubicBezTo>
                  <a:close/>
                  <a:moveTo>
                    <a:pt x="536" y="476"/>
                  </a:moveTo>
                  <a:cubicBezTo>
                    <a:pt x="564" y="476"/>
                    <a:pt x="593" y="479"/>
                    <a:pt x="621" y="483"/>
                  </a:cubicBezTo>
                  <a:cubicBezTo>
                    <a:pt x="596" y="485"/>
                    <a:pt x="572" y="485"/>
                    <a:pt x="547" y="485"/>
                  </a:cubicBezTo>
                  <a:cubicBezTo>
                    <a:pt x="512" y="485"/>
                    <a:pt x="478" y="484"/>
                    <a:pt x="445" y="480"/>
                  </a:cubicBezTo>
                  <a:cubicBezTo>
                    <a:pt x="445" y="477"/>
                    <a:pt x="445" y="477"/>
                    <a:pt x="505" y="477"/>
                  </a:cubicBezTo>
                  <a:cubicBezTo>
                    <a:pt x="515" y="476"/>
                    <a:pt x="525" y="476"/>
                    <a:pt x="536" y="476"/>
                  </a:cubicBezTo>
                  <a:close/>
                  <a:moveTo>
                    <a:pt x="665" y="587"/>
                  </a:moveTo>
                  <a:cubicBezTo>
                    <a:pt x="665" y="587"/>
                    <a:pt x="724" y="587"/>
                    <a:pt x="784" y="590"/>
                  </a:cubicBezTo>
                  <a:cubicBezTo>
                    <a:pt x="784" y="590"/>
                    <a:pt x="843" y="593"/>
                    <a:pt x="784" y="593"/>
                  </a:cubicBezTo>
                  <a:lnTo>
                    <a:pt x="724" y="593"/>
                  </a:lnTo>
                  <a:cubicBezTo>
                    <a:pt x="665" y="590"/>
                    <a:pt x="608" y="587"/>
                    <a:pt x="665" y="587"/>
                  </a:cubicBezTo>
                  <a:close/>
                  <a:moveTo>
                    <a:pt x="709" y="718"/>
                  </a:moveTo>
                  <a:cubicBezTo>
                    <a:pt x="727" y="718"/>
                    <a:pt x="746" y="718"/>
                    <a:pt x="765" y="721"/>
                  </a:cubicBezTo>
                  <a:cubicBezTo>
                    <a:pt x="765" y="721"/>
                    <a:pt x="705" y="725"/>
                    <a:pt x="649" y="725"/>
                  </a:cubicBezTo>
                  <a:lnTo>
                    <a:pt x="649" y="721"/>
                  </a:lnTo>
                  <a:cubicBezTo>
                    <a:pt x="668" y="718"/>
                    <a:pt x="687" y="718"/>
                    <a:pt x="709" y="718"/>
                  </a:cubicBezTo>
                  <a:close/>
                  <a:moveTo>
                    <a:pt x="821" y="750"/>
                  </a:moveTo>
                  <a:lnTo>
                    <a:pt x="821" y="753"/>
                  </a:lnTo>
                  <a:lnTo>
                    <a:pt x="762" y="756"/>
                  </a:lnTo>
                  <a:lnTo>
                    <a:pt x="762" y="753"/>
                  </a:lnTo>
                  <a:cubicBezTo>
                    <a:pt x="762" y="750"/>
                    <a:pt x="762" y="750"/>
                    <a:pt x="821" y="750"/>
                  </a:cubicBezTo>
                  <a:close/>
                  <a:moveTo>
                    <a:pt x="855" y="760"/>
                  </a:moveTo>
                  <a:cubicBezTo>
                    <a:pt x="848" y="760"/>
                    <a:pt x="848" y="761"/>
                    <a:pt x="878" y="762"/>
                  </a:cubicBezTo>
                  <a:cubicBezTo>
                    <a:pt x="878" y="761"/>
                    <a:pt x="863" y="760"/>
                    <a:pt x="855" y="760"/>
                  </a:cubicBezTo>
                  <a:close/>
                  <a:moveTo>
                    <a:pt x="818" y="781"/>
                  </a:moveTo>
                  <a:lnTo>
                    <a:pt x="815" y="784"/>
                  </a:lnTo>
                  <a:lnTo>
                    <a:pt x="756" y="790"/>
                  </a:lnTo>
                  <a:lnTo>
                    <a:pt x="756" y="790"/>
                  </a:lnTo>
                  <a:lnTo>
                    <a:pt x="759" y="784"/>
                  </a:lnTo>
                  <a:cubicBezTo>
                    <a:pt x="759" y="781"/>
                    <a:pt x="759" y="781"/>
                    <a:pt x="818" y="781"/>
                  </a:cubicBezTo>
                  <a:close/>
                  <a:moveTo>
                    <a:pt x="1088" y="794"/>
                  </a:moveTo>
                  <a:cubicBezTo>
                    <a:pt x="1084" y="794"/>
                    <a:pt x="1074" y="794"/>
                    <a:pt x="1059" y="796"/>
                  </a:cubicBezTo>
                  <a:lnTo>
                    <a:pt x="1059" y="796"/>
                  </a:lnTo>
                  <a:cubicBezTo>
                    <a:pt x="1085" y="795"/>
                    <a:pt x="1093" y="794"/>
                    <a:pt x="1088" y="794"/>
                  </a:cubicBezTo>
                  <a:close/>
                  <a:moveTo>
                    <a:pt x="756" y="806"/>
                  </a:moveTo>
                  <a:cubicBezTo>
                    <a:pt x="815" y="806"/>
                    <a:pt x="815" y="806"/>
                    <a:pt x="812" y="809"/>
                  </a:cubicBezTo>
                  <a:cubicBezTo>
                    <a:pt x="812" y="813"/>
                    <a:pt x="812" y="814"/>
                    <a:pt x="800" y="814"/>
                  </a:cubicBezTo>
                  <a:cubicBezTo>
                    <a:pt x="792" y="814"/>
                    <a:pt x="777" y="814"/>
                    <a:pt x="752" y="812"/>
                  </a:cubicBezTo>
                  <a:cubicBezTo>
                    <a:pt x="696" y="809"/>
                    <a:pt x="696" y="806"/>
                    <a:pt x="756" y="806"/>
                  </a:cubicBezTo>
                  <a:close/>
                  <a:moveTo>
                    <a:pt x="372" y="830"/>
                  </a:moveTo>
                  <a:cubicBezTo>
                    <a:pt x="400" y="830"/>
                    <a:pt x="428" y="832"/>
                    <a:pt x="455" y="834"/>
                  </a:cubicBezTo>
                  <a:lnTo>
                    <a:pt x="395" y="837"/>
                  </a:lnTo>
                  <a:lnTo>
                    <a:pt x="336" y="834"/>
                  </a:lnTo>
                  <a:lnTo>
                    <a:pt x="339" y="831"/>
                  </a:lnTo>
                  <a:cubicBezTo>
                    <a:pt x="350" y="830"/>
                    <a:pt x="361" y="830"/>
                    <a:pt x="372" y="830"/>
                  </a:cubicBezTo>
                  <a:close/>
                  <a:moveTo>
                    <a:pt x="452" y="869"/>
                  </a:moveTo>
                  <a:cubicBezTo>
                    <a:pt x="470" y="869"/>
                    <a:pt x="489" y="872"/>
                    <a:pt x="508" y="872"/>
                  </a:cubicBezTo>
                  <a:lnTo>
                    <a:pt x="448" y="878"/>
                  </a:lnTo>
                  <a:cubicBezTo>
                    <a:pt x="389" y="878"/>
                    <a:pt x="392" y="872"/>
                    <a:pt x="392" y="872"/>
                  </a:cubicBezTo>
                  <a:cubicBezTo>
                    <a:pt x="392" y="869"/>
                    <a:pt x="392" y="869"/>
                    <a:pt x="452" y="869"/>
                  </a:cubicBezTo>
                  <a:close/>
                  <a:moveTo>
                    <a:pt x="758" y="1142"/>
                  </a:moveTo>
                  <a:cubicBezTo>
                    <a:pt x="781" y="1142"/>
                    <a:pt x="804" y="1144"/>
                    <a:pt x="828" y="1148"/>
                  </a:cubicBezTo>
                  <a:lnTo>
                    <a:pt x="825" y="1151"/>
                  </a:lnTo>
                  <a:cubicBezTo>
                    <a:pt x="768" y="1151"/>
                    <a:pt x="709" y="1148"/>
                    <a:pt x="709" y="1148"/>
                  </a:cubicBezTo>
                  <a:lnTo>
                    <a:pt x="709" y="1145"/>
                  </a:lnTo>
                  <a:cubicBezTo>
                    <a:pt x="725" y="1143"/>
                    <a:pt x="742" y="1142"/>
                    <a:pt x="758" y="1142"/>
                  </a:cubicBezTo>
                  <a:close/>
                  <a:moveTo>
                    <a:pt x="809" y="1273"/>
                  </a:moveTo>
                  <a:cubicBezTo>
                    <a:pt x="868" y="1273"/>
                    <a:pt x="868" y="1279"/>
                    <a:pt x="868" y="1282"/>
                  </a:cubicBezTo>
                  <a:cubicBezTo>
                    <a:pt x="852" y="1284"/>
                    <a:pt x="835" y="1284"/>
                    <a:pt x="818" y="1284"/>
                  </a:cubicBezTo>
                  <a:cubicBezTo>
                    <a:pt x="794" y="1284"/>
                    <a:pt x="771" y="1283"/>
                    <a:pt x="749" y="1279"/>
                  </a:cubicBezTo>
                  <a:cubicBezTo>
                    <a:pt x="749" y="1273"/>
                    <a:pt x="749" y="1273"/>
                    <a:pt x="809" y="1273"/>
                  </a:cubicBezTo>
                  <a:close/>
                  <a:moveTo>
                    <a:pt x="767" y="1503"/>
                  </a:moveTo>
                  <a:cubicBezTo>
                    <a:pt x="790" y="1503"/>
                    <a:pt x="813" y="1504"/>
                    <a:pt x="837" y="1508"/>
                  </a:cubicBezTo>
                  <a:lnTo>
                    <a:pt x="778" y="1511"/>
                  </a:lnTo>
                  <a:lnTo>
                    <a:pt x="718" y="1508"/>
                  </a:lnTo>
                  <a:lnTo>
                    <a:pt x="718" y="1505"/>
                  </a:lnTo>
                  <a:cubicBezTo>
                    <a:pt x="735" y="1504"/>
                    <a:pt x="751" y="1503"/>
                    <a:pt x="767" y="1503"/>
                  </a:cubicBezTo>
                  <a:close/>
                  <a:moveTo>
                    <a:pt x="358" y="1546"/>
                  </a:moveTo>
                  <a:cubicBezTo>
                    <a:pt x="398" y="1546"/>
                    <a:pt x="436" y="1546"/>
                    <a:pt x="477" y="1549"/>
                  </a:cubicBezTo>
                  <a:lnTo>
                    <a:pt x="477" y="1552"/>
                  </a:lnTo>
                  <a:cubicBezTo>
                    <a:pt x="417" y="1552"/>
                    <a:pt x="358" y="1549"/>
                    <a:pt x="358" y="1549"/>
                  </a:cubicBezTo>
                  <a:lnTo>
                    <a:pt x="358" y="1546"/>
                  </a:lnTo>
                  <a:close/>
                  <a:moveTo>
                    <a:pt x="825" y="1602"/>
                  </a:moveTo>
                  <a:cubicBezTo>
                    <a:pt x="884" y="1602"/>
                    <a:pt x="940" y="1605"/>
                    <a:pt x="940" y="1605"/>
                  </a:cubicBezTo>
                  <a:cubicBezTo>
                    <a:pt x="940" y="1606"/>
                    <a:pt x="928" y="1607"/>
                    <a:pt x="908" y="1607"/>
                  </a:cubicBezTo>
                  <a:cubicBezTo>
                    <a:pt x="869" y="1607"/>
                    <a:pt x="805" y="1605"/>
                    <a:pt x="765" y="1605"/>
                  </a:cubicBezTo>
                  <a:cubicBezTo>
                    <a:pt x="765" y="1602"/>
                    <a:pt x="765" y="1602"/>
                    <a:pt x="825" y="1602"/>
                  </a:cubicBezTo>
                  <a:close/>
                  <a:moveTo>
                    <a:pt x="861" y="1678"/>
                  </a:moveTo>
                  <a:cubicBezTo>
                    <a:pt x="884" y="1678"/>
                    <a:pt x="907" y="1680"/>
                    <a:pt x="931" y="1684"/>
                  </a:cubicBezTo>
                  <a:lnTo>
                    <a:pt x="872" y="1687"/>
                  </a:lnTo>
                  <a:lnTo>
                    <a:pt x="812" y="1684"/>
                  </a:lnTo>
                  <a:lnTo>
                    <a:pt x="812" y="1680"/>
                  </a:lnTo>
                  <a:cubicBezTo>
                    <a:pt x="829" y="1679"/>
                    <a:pt x="845" y="1678"/>
                    <a:pt x="861" y="1678"/>
                  </a:cubicBezTo>
                  <a:close/>
                  <a:moveTo>
                    <a:pt x="665" y="1890"/>
                  </a:moveTo>
                  <a:cubicBezTo>
                    <a:pt x="705" y="1890"/>
                    <a:pt x="746" y="1890"/>
                    <a:pt x="784" y="1894"/>
                  </a:cubicBezTo>
                  <a:lnTo>
                    <a:pt x="724" y="1897"/>
                  </a:lnTo>
                  <a:lnTo>
                    <a:pt x="665" y="1894"/>
                  </a:lnTo>
                  <a:lnTo>
                    <a:pt x="665" y="1890"/>
                  </a:lnTo>
                  <a:close/>
                  <a:moveTo>
                    <a:pt x="721" y="1912"/>
                  </a:moveTo>
                  <a:cubicBezTo>
                    <a:pt x="781" y="1912"/>
                    <a:pt x="781" y="1912"/>
                    <a:pt x="781" y="1915"/>
                  </a:cubicBezTo>
                  <a:cubicBezTo>
                    <a:pt x="781" y="1915"/>
                    <a:pt x="721" y="1919"/>
                    <a:pt x="662" y="1919"/>
                  </a:cubicBezTo>
                  <a:cubicBezTo>
                    <a:pt x="602" y="1919"/>
                    <a:pt x="602" y="1915"/>
                    <a:pt x="721" y="1912"/>
                  </a:cubicBezTo>
                  <a:close/>
                  <a:moveTo>
                    <a:pt x="834" y="1969"/>
                  </a:moveTo>
                  <a:cubicBezTo>
                    <a:pt x="893" y="1969"/>
                    <a:pt x="834" y="1972"/>
                    <a:pt x="831" y="1975"/>
                  </a:cubicBezTo>
                  <a:cubicBezTo>
                    <a:pt x="806" y="1976"/>
                    <a:pt x="792" y="1977"/>
                    <a:pt x="783" y="1977"/>
                  </a:cubicBezTo>
                  <a:cubicBezTo>
                    <a:pt x="772" y="1977"/>
                    <a:pt x="773" y="1976"/>
                    <a:pt x="774" y="1972"/>
                  </a:cubicBezTo>
                  <a:cubicBezTo>
                    <a:pt x="793" y="1969"/>
                    <a:pt x="812" y="1969"/>
                    <a:pt x="834" y="1969"/>
                  </a:cubicBezTo>
                  <a:close/>
                  <a:moveTo>
                    <a:pt x="2012" y="1988"/>
                  </a:moveTo>
                  <a:cubicBezTo>
                    <a:pt x="1953" y="1988"/>
                    <a:pt x="1953" y="1988"/>
                    <a:pt x="1953" y="1991"/>
                  </a:cubicBezTo>
                  <a:cubicBezTo>
                    <a:pt x="1953" y="1991"/>
                    <a:pt x="2012" y="1994"/>
                    <a:pt x="2072" y="1994"/>
                  </a:cubicBezTo>
                  <a:cubicBezTo>
                    <a:pt x="2128" y="1994"/>
                    <a:pt x="2128" y="1991"/>
                    <a:pt x="2012" y="1988"/>
                  </a:cubicBezTo>
                  <a:close/>
                  <a:moveTo>
                    <a:pt x="63" y="1991"/>
                  </a:moveTo>
                  <a:cubicBezTo>
                    <a:pt x="3" y="1991"/>
                    <a:pt x="3" y="1991"/>
                    <a:pt x="3" y="1994"/>
                  </a:cubicBezTo>
                  <a:cubicBezTo>
                    <a:pt x="2" y="1997"/>
                    <a:pt x="1" y="1999"/>
                    <a:pt x="13" y="1999"/>
                  </a:cubicBezTo>
                  <a:cubicBezTo>
                    <a:pt x="21" y="1999"/>
                    <a:pt x="35" y="1998"/>
                    <a:pt x="60" y="1997"/>
                  </a:cubicBezTo>
                  <a:cubicBezTo>
                    <a:pt x="63" y="1994"/>
                    <a:pt x="63" y="1991"/>
                    <a:pt x="63" y="1991"/>
                  </a:cubicBezTo>
                  <a:close/>
                  <a:moveTo>
                    <a:pt x="842" y="2027"/>
                  </a:moveTo>
                  <a:cubicBezTo>
                    <a:pt x="856" y="2027"/>
                    <a:pt x="871" y="2029"/>
                    <a:pt x="884" y="2031"/>
                  </a:cubicBezTo>
                  <a:cubicBezTo>
                    <a:pt x="865" y="2035"/>
                    <a:pt x="843" y="2038"/>
                    <a:pt x="825" y="2038"/>
                  </a:cubicBezTo>
                  <a:cubicBezTo>
                    <a:pt x="765" y="2038"/>
                    <a:pt x="765" y="2035"/>
                    <a:pt x="765" y="2035"/>
                  </a:cubicBezTo>
                  <a:cubicBezTo>
                    <a:pt x="765" y="2031"/>
                    <a:pt x="765" y="2028"/>
                    <a:pt x="825" y="2028"/>
                  </a:cubicBezTo>
                  <a:cubicBezTo>
                    <a:pt x="830" y="2027"/>
                    <a:pt x="836" y="2027"/>
                    <a:pt x="842" y="2027"/>
                  </a:cubicBezTo>
                  <a:close/>
                  <a:moveTo>
                    <a:pt x="467" y="2050"/>
                  </a:moveTo>
                  <a:cubicBezTo>
                    <a:pt x="448" y="2050"/>
                    <a:pt x="427" y="2050"/>
                    <a:pt x="408" y="2053"/>
                  </a:cubicBezTo>
                  <a:lnTo>
                    <a:pt x="408" y="2056"/>
                  </a:lnTo>
                  <a:cubicBezTo>
                    <a:pt x="467" y="2056"/>
                    <a:pt x="527" y="2053"/>
                    <a:pt x="527" y="2053"/>
                  </a:cubicBezTo>
                  <a:cubicBezTo>
                    <a:pt x="508" y="2050"/>
                    <a:pt x="486" y="2050"/>
                    <a:pt x="467" y="2050"/>
                  </a:cubicBezTo>
                  <a:close/>
                  <a:moveTo>
                    <a:pt x="640" y="2085"/>
                  </a:moveTo>
                  <a:lnTo>
                    <a:pt x="640" y="2088"/>
                  </a:lnTo>
                  <a:lnTo>
                    <a:pt x="580" y="2091"/>
                  </a:lnTo>
                  <a:lnTo>
                    <a:pt x="580" y="2088"/>
                  </a:lnTo>
                  <a:cubicBezTo>
                    <a:pt x="580" y="2085"/>
                    <a:pt x="580" y="2085"/>
                    <a:pt x="640" y="2085"/>
                  </a:cubicBezTo>
                  <a:close/>
                  <a:moveTo>
                    <a:pt x="608" y="2115"/>
                  </a:moveTo>
                  <a:cubicBezTo>
                    <a:pt x="631" y="2115"/>
                    <a:pt x="661" y="2115"/>
                    <a:pt x="696" y="2116"/>
                  </a:cubicBezTo>
                  <a:lnTo>
                    <a:pt x="693" y="2122"/>
                  </a:lnTo>
                  <a:cubicBezTo>
                    <a:pt x="655" y="2122"/>
                    <a:pt x="615" y="2122"/>
                    <a:pt x="577" y="2119"/>
                  </a:cubicBezTo>
                  <a:cubicBezTo>
                    <a:pt x="535" y="2117"/>
                    <a:pt x="552" y="2115"/>
                    <a:pt x="608" y="2115"/>
                  </a:cubicBezTo>
                  <a:close/>
                  <a:moveTo>
                    <a:pt x="987" y="2141"/>
                  </a:moveTo>
                  <a:cubicBezTo>
                    <a:pt x="987" y="2144"/>
                    <a:pt x="1044" y="2147"/>
                    <a:pt x="987" y="2147"/>
                  </a:cubicBezTo>
                  <a:lnTo>
                    <a:pt x="984" y="2147"/>
                  </a:lnTo>
                  <a:cubicBezTo>
                    <a:pt x="966" y="2147"/>
                    <a:pt x="947" y="2147"/>
                    <a:pt x="928" y="2141"/>
                  </a:cubicBezTo>
                  <a:close/>
                  <a:moveTo>
                    <a:pt x="791" y="2205"/>
                  </a:moveTo>
                  <a:cubicBezTo>
                    <a:pt x="814" y="2205"/>
                    <a:pt x="837" y="2206"/>
                    <a:pt x="859" y="2210"/>
                  </a:cubicBezTo>
                  <a:lnTo>
                    <a:pt x="859" y="2213"/>
                  </a:lnTo>
                  <a:cubicBezTo>
                    <a:pt x="799" y="2213"/>
                    <a:pt x="740" y="2210"/>
                    <a:pt x="740" y="2210"/>
                  </a:cubicBezTo>
                  <a:lnTo>
                    <a:pt x="743" y="2207"/>
                  </a:lnTo>
                  <a:cubicBezTo>
                    <a:pt x="759" y="2206"/>
                    <a:pt x="775" y="2205"/>
                    <a:pt x="791" y="2205"/>
                  </a:cubicBezTo>
                  <a:close/>
                  <a:moveTo>
                    <a:pt x="470" y="2230"/>
                  </a:moveTo>
                  <a:cubicBezTo>
                    <a:pt x="483" y="2230"/>
                    <a:pt x="512" y="2231"/>
                    <a:pt x="561" y="2232"/>
                  </a:cubicBezTo>
                  <a:lnTo>
                    <a:pt x="677" y="2238"/>
                  </a:lnTo>
                  <a:cubicBezTo>
                    <a:pt x="677" y="2239"/>
                    <a:pt x="672" y="2240"/>
                    <a:pt x="663" y="2240"/>
                  </a:cubicBezTo>
                  <a:cubicBezTo>
                    <a:pt x="639" y="2240"/>
                    <a:pt x="586" y="2237"/>
                    <a:pt x="502" y="2235"/>
                  </a:cubicBezTo>
                  <a:cubicBezTo>
                    <a:pt x="467" y="2231"/>
                    <a:pt x="452" y="2230"/>
                    <a:pt x="470" y="2230"/>
                  </a:cubicBezTo>
                  <a:close/>
                  <a:moveTo>
                    <a:pt x="775" y="2303"/>
                  </a:moveTo>
                  <a:cubicBezTo>
                    <a:pt x="819" y="2303"/>
                    <a:pt x="862" y="2306"/>
                    <a:pt x="906" y="2310"/>
                  </a:cubicBezTo>
                  <a:lnTo>
                    <a:pt x="903" y="2317"/>
                  </a:lnTo>
                  <a:lnTo>
                    <a:pt x="787" y="2310"/>
                  </a:lnTo>
                  <a:cubicBezTo>
                    <a:pt x="611" y="2304"/>
                    <a:pt x="611" y="2304"/>
                    <a:pt x="727" y="2304"/>
                  </a:cubicBezTo>
                  <a:cubicBezTo>
                    <a:pt x="743" y="2303"/>
                    <a:pt x="759" y="2303"/>
                    <a:pt x="775" y="2303"/>
                  </a:cubicBezTo>
                  <a:close/>
                  <a:moveTo>
                    <a:pt x="608" y="2320"/>
                  </a:moveTo>
                  <a:lnTo>
                    <a:pt x="668" y="2323"/>
                  </a:lnTo>
                  <a:lnTo>
                    <a:pt x="608" y="2326"/>
                  </a:lnTo>
                  <a:cubicBezTo>
                    <a:pt x="549" y="2326"/>
                    <a:pt x="549" y="2323"/>
                    <a:pt x="549" y="2320"/>
                  </a:cubicBezTo>
                  <a:close/>
                  <a:moveTo>
                    <a:pt x="1003" y="2448"/>
                  </a:moveTo>
                  <a:cubicBezTo>
                    <a:pt x="944" y="2448"/>
                    <a:pt x="944" y="2451"/>
                    <a:pt x="944" y="2454"/>
                  </a:cubicBezTo>
                  <a:cubicBezTo>
                    <a:pt x="884" y="2464"/>
                    <a:pt x="944" y="2467"/>
                    <a:pt x="1003" y="2467"/>
                  </a:cubicBezTo>
                  <a:cubicBezTo>
                    <a:pt x="1060" y="2467"/>
                    <a:pt x="1063" y="2464"/>
                    <a:pt x="1063" y="2454"/>
                  </a:cubicBezTo>
                  <a:cubicBezTo>
                    <a:pt x="1044" y="2451"/>
                    <a:pt x="1025" y="2451"/>
                    <a:pt x="1003" y="2448"/>
                  </a:cubicBezTo>
                  <a:close/>
                  <a:moveTo>
                    <a:pt x="872" y="2474"/>
                  </a:moveTo>
                  <a:cubicBezTo>
                    <a:pt x="895" y="2474"/>
                    <a:pt x="918" y="2476"/>
                    <a:pt x="940" y="2480"/>
                  </a:cubicBezTo>
                  <a:cubicBezTo>
                    <a:pt x="940" y="2483"/>
                    <a:pt x="940" y="2486"/>
                    <a:pt x="940" y="2486"/>
                  </a:cubicBezTo>
                  <a:cubicBezTo>
                    <a:pt x="900" y="2486"/>
                    <a:pt x="862" y="2483"/>
                    <a:pt x="825" y="2476"/>
                  </a:cubicBezTo>
                  <a:cubicBezTo>
                    <a:pt x="840" y="2475"/>
                    <a:pt x="856" y="2474"/>
                    <a:pt x="872" y="2474"/>
                  </a:cubicBezTo>
                  <a:close/>
                  <a:moveTo>
                    <a:pt x="386" y="2652"/>
                  </a:moveTo>
                  <a:cubicBezTo>
                    <a:pt x="326" y="2652"/>
                    <a:pt x="326" y="2652"/>
                    <a:pt x="326" y="2655"/>
                  </a:cubicBezTo>
                  <a:lnTo>
                    <a:pt x="326" y="2658"/>
                  </a:lnTo>
                  <a:lnTo>
                    <a:pt x="386" y="2655"/>
                  </a:lnTo>
                  <a:lnTo>
                    <a:pt x="386" y="2652"/>
                  </a:lnTo>
                  <a:close/>
                  <a:moveTo>
                    <a:pt x="680" y="2658"/>
                  </a:moveTo>
                  <a:lnTo>
                    <a:pt x="680" y="2661"/>
                  </a:lnTo>
                  <a:cubicBezTo>
                    <a:pt x="641" y="2661"/>
                    <a:pt x="654" y="2663"/>
                    <a:pt x="685" y="2663"/>
                  </a:cubicBezTo>
                  <a:cubicBezTo>
                    <a:pt x="700" y="2663"/>
                    <a:pt x="720" y="2662"/>
                    <a:pt x="740" y="2661"/>
                  </a:cubicBezTo>
                  <a:lnTo>
                    <a:pt x="856" y="2661"/>
                  </a:lnTo>
                  <a:cubicBezTo>
                    <a:pt x="818" y="2668"/>
                    <a:pt x="778" y="2668"/>
                    <a:pt x="737" y="2668"/>
                  </a:cubicBezTo>
                  <a:cubicBezTo>
                    <a:pt x="689" y="2669"/>
                    <a:pt x="661" y="2670"/>
                    <a:pt x="644" y="2670"/>
                  </a:cubicBezTo>
                  <a:cubicBezTo>
                    <a:pt x="621" y="2670"/>
                    <a:pt x="621" y="2668"/>
                    <a:pt x="621" y="2664"/>
                  </a:cubicBezTo>
                  <a:cubicBezTo>
                    <a:pt x="621" y="2661"/>
                    <a:pt x="621" y="2658"/>
                    <a:pt x="680" y="2658"/>
                  </a:cubicBezTo>
                  <a:close/>
                  <a:moveTo>
                    <a:pt x="674" y="2696"/>
                  </a:moveTo>
                  <a:cubicBezTo>
                    <a:pt x="696" y="2696"/>
                    <a:pt x="715" y="2699"/>
                    <a:pt x="734" y="2702"/>
                  </a:cubicBezTo>
                  <a:lnTo>
                    <a:pt x="674" y="2705"/>
                  </a:lnTo>
                  <a:cubicBezTo>
                    <a:pt x="615" y="2705"/>
                    <a:pt x="615" y="2702"/>
                    <a:pt x="615" y="2699"/>
                  </a:cubicBezTo>
                  <a:cubicBezTo>
                    <a:pt x="618" y="2696"/>
                    <a:pt x="615" y="2696"/>
                    <a:pt x="674" y="2696"/>
                  </a:cubicBezTo>
                  <a:close/>
                  <a:moveTo>
                    <a:pt x="1501" y="2705"/>
                  </a:moveTo>
                  <a:lnTo>
                    <a:pt x="1501" y="2708"/>
                  </a:lnTo>
                  <a:cubicBezTo>
                    <a:pt x="1501" y="2708"/>
                    <a:pt x="1558" y="2711"/>
                    <a:pt x="1617" y="2711"/>
                  </a:cubicBezTo>
                  <a:lnTo>
                    <a:pt x="1617" y="2708"/>
                  </a:lnTo>
                  <a:cubicBezTo>
                    <a:pt x="1580" y="2705"/>
                    <a:pt x="1539" y="2705"/>
                    <a:pt x="1501" y="2705"/>
                  </a:cubicBezTo>
                  <a:close/>
                  <a:moveTo>
                    <a:pt x="627" y="1"/>
                  </a:moveTo>
                  <a:cubicBezTo>
                    <a:pt x="549" y="1"/>
                    <a:pt x="467" y="1"/>
                    <a:pt x="389" y="7"/>
                  </a:cubicBezTo>
                  <a:cubicBezTo>
                    <a:pt x="329" y="19"/>
                    <a:pt x="267" y="32"/>
                    <a:pt x="386" y="32"/>
                  </a:cubicBezTo>
                  <a:cubicBezTo>
                    <a:pt x="405" y="32"/>
                    <a:pt x="427" y="32"/>
                    <a:pt x="445" y="38"/>
                  </a:cubicBezTo>
                  <a:cubicBezTo>
                    <a:pt x="423" y="41"/>
                    <a:pt x="405" y="45"/>
                    <a:pt x="386" y="45"/>
                  </a:cubicBezTo>
                  <a:cubicBezTo>
                    <a:pt x="326" y="45"/>
                    <a:pt x="323" y="57"/>
                    <a:pt x="320" y="73"/>
                  </a:cubicBezTo>
                  <a:cubicBezTo>
                    <a:pt x="320" y="92"/>
                    <a:pt x="317" y="101"/>
                    <a:pt x="257" y="104"/>
                  </a:cubicBezTo>
                  <a:cubicBezTo>
                    <a:pt x="198" y="107"/>
                    <a:pt x="198" y="110"/>
                    <a:pt x="198" y="110"/>
                  </a:cubicBezTo>
                  <a:cubicBezTo>
                    <a:pt x="257" y="110"/>
                    <a:pt x="254" y="132"/>
                    <a:pt x="251" y="154"/>
                  </a:cubicBezTo>
                  <a:cubicBezTo>
                    <a:pt x="248" y="176"/>
                    <a:pt x="245" y="198"/>
                    <a:pt x="304" y="198"/>
                  </a:cubicBezTo>
                  <a:cubicBezTo>
                    <a:pt x="304" y="204"/>
                    <a:pt x="304" y="208"/>
                    <a:pt x="304" y="208"/>
                  </a:cubicBezTo>
                  <a:cubicBezTo>
                    <a:pt x="245" y="208"/>
                    <a:pt x="245" y="214"/>
                    <a:pt x="242" y="220"/>
                  </a:cubicBezTo>
                  <a:cubicBezTo>
                    <a:pt x="301" y="226"/>
                    <a:pt x="301" y="233"/>
                    <a:pt x="301" y="233"/>
                  </a:cubicBezTo>
                  <a:cubicBezTo>
                    <a:pt x="242" y="233"/>
                    <a:pt x="242" y="236"/>
                    <a:pt x="239" y="242"/>
                  </a:cubicBezTo>
                  <a:cubicBezTo>
                    <a:pt x="239" y="248"/>
                    <a:pt x="239" y="251"/>
                    <a:pt x="298" y="251"/>
                  </a:cubicBezTo>
                  <a:cubicBezTo>
                    <a:pt x="298" y="255"/>
                    <a:pt x="295" y="276"/>
                    <a:pt x="232" y="286"/>
                  </a:cubicBezTo>
                  <a:cubicBezTo>
                    <a:pt x="173" y="289"/>
                    <a:pt x="232" y="295"/>
                    <a:pt x="292" y="298"/>
                  </a:cubicBezTo>
                  <a:cubicBezTo>
                    <a:pt x="302" y="298"/>
                    <a:pt x="312" y="297"/>
                    <a:pt x="323" y="297"/>
                  </a:cubicBezTo>
                  <a:cubicBezTo>
                    <a:pt x="351" y="297"/>
                    <a:pt x="380" y="300"/>
                    <a:pt x="408" y="305"/>
                  </a:cubicBezTo>
                  <a:lnTo>
                    <a:pt x="289" y="305"/>
                  </a:lnTo>
                  <a:cubicBezTo>
                    <a:pt x="265" y="303"/>
                    <a:pt x="252" y="303"/>
                    <a:pt x="243" y="303"/>
                  </a:cubicBezTo>
                  <a:cubicBezTo>
                    <a:pt x="232" y="303"/>
                    <a:pt x="231" y="304"/>
                    <a:pt x="229" y="308"/>
                  </a:cubicBezTo>
                  <a:cubicBezTo>
                    <a:pt x="229" y="311"/>
                    <a:pt x="229" y="314"/>
                    <a:pt x="229" y="314"/>
                  </a:cubicBezTo>
                  <a:cubicBezTo>
                    <a:pt x="289" y="314"/>
                    <a:pt x="286" y="330"/>
                    <a:pt x="282" y="352"/>
                  </a:cubicBezTo>
                  <a:cubicBezTo>
                    <a:pt x="279" y="383"/>
                    <a:pt x="279" y="392"/>
                    <a:pt x="336" y="392"/>
                  </a:cubicBezTo>
                  <a:cubicBezTo>
                    <a:pt x="395" y="392"/>
                    <a:pt x="395" y="396"/>
                    <a:pt x="336" y="405"/>
                  </a:cubicBezTo>
                  <a:cubicBezTo>
                    <a:pt x="157" y="424"/>
                    <a:pt x="157" y="424"/>
                    <a:pt x="213" y="427"/>
                  </a:cubicBezTo>
                  <a:cubicBezTo>
                    <a:pt x="254" y="424"/>
                    <a:pt x="292" y="424"/>
                    <a:pt x="333" y="424"/>
                  </a:cubicBezTo>
                  <a:cubicBezTo>
                    <a:pt x="452" y="424"/>
                    <a:pt x="452" y="427"/>
                    <a:pt x="333" y="430"/>
                  </a:cubicBezTo>
                  <a:cubicBezTo>
                    <a:pt x="213" y="430"/>
                    <a:pt x="267" y="480"/>
                    <a:pt x="383" y="483"/>
                  </a:cubicBezTo>
                  <a:lnTo>
                    <a:pt x="323" y="483"/>
                  </a:lnTo>
                  <a:cubicBezTo>
                    <a:pt x="267" y="483"/>
                    <a:pt x="264" y="486"/>
                    <a:pt x="264" y="499"/>
                  </a:cubicBezTo>
                  <a:cubicBezTo>
                    <a:pt x="264" y="505"/>
                    <a:pt x="260" y="508"/>
                    <a:pt x="260" y="508"/>
                  </a:cubicBezTo>
                  <a:cubicBezTo>
                    <a:pt x="380" y="508"/>
                    <a:pt x="317" y="527"/>
                    <a:pt x="260" y="527"/>
                  </a:cubicBezTo>
                  <a:cubicBezTo>
                    <a:pt x="201" y="530"/>
                    <a:pt x="201" y="530"/>
                    <a:pt x="198" y="537"/>
                  </a:cubicBezTo>
                  <a:cubicBezTo>
                    <a:pt x="317" y="549"/>
                    <a:pt x="254" y="565"/>
                    <a:pt x="195" y="565"/>
                  </a:cubicBezTo>
                  <a:cubicBezTo>
                    <a:pt x="195" y="565"/>
                    <a:pt x="195" y="568"/>
                    <a:pt x="195" y="571"/>
                  </a:cubicBezTo>
                  <a:cubicBezTo>
                    <a:pt x="254" y="574"/>
                    <a:pt x="251" y="580"/>
                    <a:pt x="251" y="584"/>
                  </a:cubicBezTo>
                  <a:cubicBezTo>
                    <a:pt x="251" y="591"/>
                    <a:pt x="251" y="594"/>
                    <a:pt x="276" y="594"/>
                  </a:cubicBezTo>
                  <a:cubicBezTo>
                    <a:pt x="285" y="594"/>
                    <a:pt x="296" y="594"/>
                    <a:pt x="311" y="593"/>
                  </a:cubicBezTo>
                  <a:cubicBezTo>
                    <a:pt x="348" y="593"/>
                    <a:pt x="389" y="593"/>
                    <a:pt x="427" y="596"/>
                  </a:cubicBezTo>
                  <a:lnTo>
                    <a:pt x="367" y="596"/>
                  </a:lnTo>
                  <a:cubicBezTo>
                    <a:pt x="311" y="596"/>
                    <a:pt x="307" y="606"/>
                    <a:pt x="307" y="618"/>
                  </a:cubicBezTo>
                  <a:cubicBezTo>
                    <a:pt x="304" y="637"/>
                    <a:pt x="304" y="643"/>
                    <a:pt x="245" y="646"/>
                  </a:cubicBezTo>
                  <a:lnTo>
                    <a:pt x="301" y="649"/>
                  </a:lnTo>
                  <a:cubicBezTo>
                    <a:pt x="361" y="653"/>
                    <a:pt x="361" y="656"/>
                    <a:pt x="301" y="656"/>
                  </a:cubicBezTo>
                  <a:cubicBezTo>
                    <a:pt x="242" y="659"/>
                    <a:pt x="239" y="671"/>
                    <a:pt x="298" y="678"/>
                  </a:cubicBezTo>
                  <a:cubicBezTo>
                    <a:pt x="298" y="681"/>
                    <a:pt x="298" y="684"/>
                    <a:pt x="298" y="684"/>
                  </a:cubicBezTo>
                  <a:cubicBezTo>
                    <a:pt x="179" y="687"/>
                    <a:pt x="176" y="696"/>
                    <a:pt x="295" y="700"/>
                  </a:cubicBezTo>
                  <a:cubicBezTo>
                    <a:pt x="235" y="700"/>
                    <a:pt x="235" y="703"/>
                    <a:pt x="235" y="706"/>
                  </a:cubicBezTo>
                  <a:cubicBezTo>
                    <a:pt x="292" y="712"/>
                    <a:pt x="292" y="728"/>
                    <a:pt x="232" y="728"/>
                  </a:cubicBezTo>
                  <a:lnTo>
                    <a:pt x="232" y="731"/>
                  </a:lnTo>
                  <a:cubicBezTo>
                    <a:pt x="292" y="734"/>
                    <a:pt x="292" y="737"/>
                    <a:pt x="289" y="740"/>
                  </a:cubicBezTo>
                  <a:cubicBezTo>
                    <a:pt x="289" y="743"/>
                    <a:pt x="289" y="747"/>
                    <a:pt x="348" y="750"/>
                  </a:cubicBezTo>
                  <a:cubicBezTo>
                    <a:pt x="408" y="753"/>
                    <a:pt x="405" y="756"/>
                    <a:pt x="405" y="756"/>
                  </a:cubicBezTo>
                  <a:cubicBezTo>
                    <a:pt x="394" y="757"/>
                    <a:pt x="382" y="757"/>
                    <a:pt x="371" y="757"/>
                  </a:cubicBezTo>
                  <a:cubicBezTo>
                    <a:pt x="343" y="757"/>
                    <a:pt x="315" y="755"/>
                    <a:pt x="289" y="753"/>
                  </a:cubicBezTo>
                  <a:cubicBezTo>
                    <a:pt x="275" y="751"/>
                    <a:pt x="265" y="751"/>
                    <a:pt x="258" y="751"/>
                  </a:cubicBezTo>
                  <a:cubicBezTo>
                    <a:pt x="235" y="751"/>
                    <a:pt x="255" y="758"/>
                    <a:pt x="345" y="765"/>
                  </a:cubicBezTo>
                  <a:cubicBezTo>
                    <a:pt x="409" y="771"/>
                    <a:pt x="438" y="773"/>
                    <a:pt x="431" y="773"/>
                  </a:cubicBezTo>
                  <a:cubicBezTo>
                    <a:pt x="426" y="773"/>
                    <a:pt x="397" y="771"/>
                    <a:pt x="345" y="768"/>
                  </a:cubicBezTo>
                  <a:cubicBezTo>
                    <a:pt x="311" y="767"/>
                    <a:pt x="277" y="765"/>
                    <a:pt x="266" y="765"/>
                  </a:cubicBezTo>
                  <a:cubicBezTo>
                    <a:pt x="258" y="765"/>
                    <a:pt x="262" y="766"/>
                    <a:pt x="286" y="768"/>
                  </a:cubicBezTo>
                  <a:cubicBezTo>
                    <a:pt x="286" y="768"/>
                    <a:pt x="286" y="775"/>
                    <a:pt x="345" y="775"/>
                  </a:cubicBezTo>
                  <a:cubicBezTo>
                    <a:pt x="345" y="778"/>
                    <a:pt x="342" y="781"/>
                    <a:pt x="342" y="784"/>
                  </a:cubicBezTo>
                  <a:cubicBezTo>
                    <a:pt x="282" y="790"/>
                    <a:pt x="282" y="794"/>
                    <a:pt x="282" y="797"/>
                  </a:cubicBezTo>
                  <a:cubicBezTo>
                    <a:pt x="342" y="803"/>
                    <a:pt x="342" y="803"/>
                    <a:pt x="282" y="806"/>
                  </a:cubicBezTo>
                  <a:cubicBezTo>
                    <a:pt x="223" y="806"/>
                    <a:pt x="223" y="809"/>
                    <a:pt x="339" y="809"/>
                  </a:cubicBezTo>
                  <a:cubicBezTo>
                    <a:pt x="398" y="812"/>
                    <a:pt x="398" y="815"/>
                    <a:pt x="339" y="819"/>
                  </a:cubicBezTo>
                  <a:cubicBezTo>
                    <a:pt x="220" y="819"/>
                    <a:pt x="220" y="822"/>
                    <a:pt x="279" y="822"/>
                  </a:cubicBezTo>
                  <a:cubicBezTo>
                    <a:pt x="339" y="825"/>
                    <a:pt x="339" y="828"/>
                    <a:pt x="339" y="828"/>
                  </a:cubicBezTo>
                  <a:cubicBezTo>
                    <a:pt x="279" y="828"/>
                    <a:pt x="273" y="856"/>
                    <a:pt x="270" y="884"/>
                  </a:cubicBezTo>
                  <a:cubicBezTo>
                    <a:pt x="311" y="891"/>
                    <a:pt x="348" y="894"/>
                    <a:pt x="389" y="894"/>
                  </a:cubicBezTo>
                  <a:cubicBezTo>
                    <a:pt x="505" y="894"/>
                    <a:pt x="445" y="894"/>
                    <a:pt x="386" y="897"/>
                  </a:cubicBezTo>
                  <a:cubicBezTo>
                    <a:pt x="244" y="899"/>
                    <a:pt x="215" y="904"/>
                    <a:pt x="303" y="904"/>
                  </a:cubicBezTo>
                  <a:cubicBezTo>
                    <a:pt x="324" y="904"/>
                    <a:pt x="352" y="904"/>
                    <a:pt x="386" y="903"/>
                  </a:cubicBezTo>
                  <a:cubicBezTo>
                    <a:pt x="435" y="902"/>
                    <a:pt x="464" y="901"/>
                    <a:pt x="472" y="901"/>
                  </a:cubicBezTo>
                  <a:cubicBezTo>
                    <a:pt x="484" y="901"/>
                    <a:pt x="456" y="903"/>
                    <a:pt x="386" y="906"/>
                  </a:cubicBezTo>
                  <a:cubicBezTo>
                    <a:pt x="326" y="909"/>
                    <a:pt x="326" y="909"/>
                    <a:pt x="386" y="913"/>
                  </a:cubicBezTo>
                  <a:cubicBezTo>
                    <a:pt x="445" y="913"/>
                    <a:pt x="442" y="916"/>
                    <a:pt x="386" y="916"/>
                  </a:cubicBezTo>
                  <a:cubicBezTo>
                    <a:pt x="326" y="919"/>
                    <a:pt x="267" y="922"/>
                    <a:pt x="323" y="922"/>
                  </a:cubicBezTo>
                  <a:cubicBezTo>
                    <a:pt x="323" y="922"/>
                    <a:pt x="323" y="925"/>
                    <a:pt x="264" y="928"/>
                  </a:cubicBezTo>
                  <a:cubicBezTo>
                    <a:pt x="204" y="931"/>
                    <a:pt x="264" y="935"/>
                    <a:pt x="323" y="938"/>
                  </a:cubicBezTo>
                  <a:cubicBezTo>
                    <a:pt x="410" y="945"/>
                    <a:pt x="432" y="948"/>
                    <a:pt x="387" y="948"/>
                  </a:cubicBezTo>
                  <a:cubicBezTo>
                    <a:pt x="372" y="948"/>
                    <a:pt x="350" y="948"/>
                    <a:pt x="320" y="947"/>
                  </a:cubicBezTo>
                  <a:cubicBezTo>
                    <a:pt x="310" y="947"/>
                    <a:pt x="300" y="947"/>
                    <a:pt x="293" y="947"/>
                  </a:cubicBezTo>
                  <a:cubicBezTo>
                    <a:pt x="215" y="947"/>
                    <a:pt x="271" y="960"/>
                    <a:pt x="376" y="963"/>
                  </a:cubicBezTo>
                  <a:cubicBezTo>
                    <a:pt x="495" y="966"/>
                    <a:pt x="495" y="966"/>
                    <a:pt x="436" y="966"/>
                  </a:cubicBezTo>
                  <a:cubicBezTo>
                    <a:pt x="376" y="966"/>
                    <a:pt x="376" y="969"/>
                    <a:pt x="376" y="969"/>
                  </a:cubicBezTo>
                  <a:cubicBezTo>
                    <a:pt x="376" y="972"/>
                    <a:pt x="376" y="976"/>
                    <a:pt x="345" y="976"/>
                  </a:cubicBezTo>
                  <a:cubicBezTo>
                    <a:pt x="337" y="976"/>
                    <a:pt x="328" y="976"/>
                    <a:pt x="317" y="975"/>
                  </a:cubicBezTo>
                  <a:lnTo>
                    <a:pt x="317" y="975"/>
                  </a:lnTo>
                  <a:cubicBezTo>
                    <a:pt x="317" y="975"/>
                    <a:pt x="317" y="982"/>
                    <a:pt x="376" y="988"/>
                  </a:cubicBezTo>
                  <a:cubicBezTo>
                    <a:pt x="492" y="994"/>
                    <a:pt x="433" y="1004"/>
                    <a:pt x="314" y="1007"/>
                  </a:cubicBezTo>
                  <a:lnTo>
                    <a:pt x="370" y="1013"/>
                  </a:lnTo>
                  <a:cubicBezTo>
                    <a:pt x="489" y="1016"/>
                    <a:pt x="549" y="1019"/>
                    <a:pt x="430" y="1019"/>
                  </a:cubicBezTo>
                  <a:lnTo>
                    <a:pt x="370" y="1019"/>
                  </a:lnTo>
                  <a:cubicBezTo>
                    <a:pt x="489" y="1022"/>
                    <a:pt x="427" y="1035"/>
                    <a:pt x="311" y="1035"/>
                  </a:cubicBezTo>
                  <a:cubicBezTo>
                    <a:pt x="251" y="1035"/>
                    <a:pt x="251" y="1035"/>
                    <a:pt x="251" y="1038"/>
                  </a:cubicBezTo>
                  <a:lnTo>
                    <a:pt x="307" y="1038"/>
                  </a:lnTo>
                  <a:cubicBezTo>
                    <a:pt x="348" y="1038"/>
                    <a:pt x="386" y="1038"/>
                    <a:pt x="427" y="1041"/>
                  </a:cubicBezTo>
                  <a:cubicBezTo>
                    <a:pt x="427" y="1044"/>
                    <a:pt x="427" y="1047"/>
                    <a:pt x="367" y="1047"/>
                  </a:cubicBezTo>
                  <a:cubicBezTo>
                    <a:pt x="307" y="1051"/>
                    <a:pt x="248" y="1054"/>
                    <a:pt x="307" y="1054"/>
                  </a:cubicBezTo>
                  <a:cubicBezTo>
                    <a:pt x="307" y="1054"/>
                    <a:pt x="307" y="1057"/>
                    <a:pt x="248" y="1060"/>
                  </a:cubicBezTo>
                  <a:lnTo>
                    <a:pt x="245" y="1076"/>
                  </a:lnTo>
                  <a:cubicBezTo>
                    <a:pt x="304" y="1079"/>
                    <a:pt x="301" y="1085"/>
                    <a:pt x="245" y="1085"/>
                  </a:cubicBezTo>
                  <a:cubicBezTo>
                    <a:pt x="245" y="1085"/>
                    <a:pt x="242" y="1091"/>
                    <a:pt x="301" y="1094"/>
                  </a:cubicBezTo>
                  <a:cubicBezTo>
                    <a:pt x="301" y="1101"/>
                    <a:pt x="301" y="1104"/>
                    <a:pt x="242" y="1104"/>
                  </a:cubicBezTo>
                  <a:cubicBezTo>
                    <a:pt x="182" y="1104"/>
                    <a:pt x="182" y="1104"/>
                    <a:pt x="242" y="1107"/>
                  </a:cubicBezTo>
                  <a:cubicBezTo>
                    <a:pt x="298" y="1107"/>
                    <a:pt x="298" y="1110"/>
                    <a:pt x="298" y="1113"/>
                  </a:cubicBezTo>
                  <a:cubicBezTo>
                    <a:pt x="298" y="1116"/>
                    <a:pt x="298" y="1119"/>
                    <a:pt x="298" y="1119"/>
                  </a:cubicBezTo>
                  <a:cubicBezTo>
                    <a:pt x="358" y="1119"/>
                    <a:pt x="358" y="1119"/>
                    <a:pt x="358" y="1123"/>
                  </a:cubicBezTo>
                  <a:cubicBezTo>
                    <a:pt x="358" y="1126"/>
                    <a:pt x="295" y="1135"/>
                    <a:pt x="295" y="1138"/>
                  </a:cubicBezTo>
                  <a:cubicBezTo>
                    <a:pt x="295" y="1144"/>
                    <a:pt x="295" y="1146"/>
                    <a:pt x="310" y="1146"/>
                  </a:cubicBezTo>
                  <a:cubicBezTo>
                    <a:pt x="319" y="1146"/>
                    <a:pt x="333" y="1146"/>
                    <a:pt x="354" y="1145"/>
                  </a:cubicBezTo>
                  <a:cubicBezTo>
                    <a:pt x="354" y="1143"/>
                    <a:pt x="365" y="1142"/>
                    <a:pt x="372" y="1142"/>
                  </a:cubicBezTo>
                  <a:cubicBezTo>
                    <a:pt x="383" y="1142"/>
                    <a:pt x="389" y="1144"/>
                    <a:pt x="354" y="1148"/>
                  </a:cubicBezTo>
                  <a:cubicBezTo>
                    <a:pt x="351" y="1154"/>
                    <a:pt x="292" y="1163"/>
                    <a:pt x="292" y="1173"/>
                  </a:cubicBezTo>
                  <a:cubicBezTo>
                    <a:pt x="289" y="1185"/>
                    <a:pt x="289" y="1185"/>
                    <a:pt x="348" y="1185"/>
                  </a:cubicBezTo>
                  <a:cubicBezTo>
                    <a:pt x="383" y="1184"/>
                    <a:pt x="408" y="1184"/>
                    <a:pt x="422" y="1184"/>
                  </a:cubicBezTo>
                  <a:cubicBezTo>
                    <a:pt x="457" y="1184"/>
                    <a:pt x="432" y="1186"/>
                    <a:pt x="348" y="1188"/>
                  </a:cubicBezTo>
                  <a:cubicBezTo>
                    <a:pt x="229" y="1195"/>
                    <a:pt x="229" y="1198"/>
                    <a:pt x="289" y="1198"/>
                  </a:cubicBezTo>
                  <a:cubicBezTo>
                    <a:pt x="345" y="1201"/>
                    <a:pt x="345" y="1201"/>
                    <a:pt x="345" y="1204"/>
                  </a:cubicBezTo>
                  <a:cubicBezTo>
                    <a:pt x="286" y="1204"/>
                    <a:pt x="286" y="1207"/>
                    <a:pt x="345" y="1213"/>
                  </a:cubicBezTo>
                  <a:cubicBezTo>
                    <a:pt x="345" y="1217"/>
                    <a:pt x="345" y="1217"/>
                    <a:pt x="286" y="1217"/>
                  </a:cubicBezTo>
                  <a:lnTo>
                    <a:pt x="282" y="1223"/>
                  </a:lnTo>
                  <a:cubicBezTo>
                    <a:pt x="401" y="1229"/>
                    <a:pt x="339" y="1251"/>
                    <a:pt x="279" y="1254"/>
                  </a:cubicBezTo>
                  <a:cubicBezTo>
                    <a:pt x="279" y="1254"/>
                    <a:pt x="279" y="1257"/>
                    <a:pt x="339" y="1260"/>
                  </a:cubicBezTo>
                  <a:cubicBezTo>
                    <a:pt x="455" y="1264"/>
                    <a:pt x="455" y="1267"/>
                    <a:pt x="336" y="1267"/>
                  </a:cubicBezTo>
                  <a:cubicBezTo>
                    <a:pt x="220" y="1267"/>
                    <a:pt x="220" y="1267"/>
                    <a:pt x="336" y="1270"/>
                  </a:cubicBezTo>
                  <a:cubicBezTo>
                    <a:pt x="390" y="1273"/>
                    <a:pt x="392" y="1286"/>
                    <a:pt x="305" y="1286"/>
                  </a:cubicBezTo>
                  <a:cubicBezTo>
                    <a:pt x="296" y="1286"/>
                    <a:pt x="287" y="1286"/>
                    <a:pt x="276" y="1286"/>
                  </a:cubicBezTo>
                  <a:lnTo>
                    <a:pt x="157" y="1286"/>
                  </a:lnTo>
                  <a:cubicBezTo>
                    <a:pt x="217" y="1289"/>
                    <a:pt x="217" y="1292"/>
                    <a:pt x="217" y="1292"/>
                  </a:cubicBezTo>
                  <a:cubicBezTo>
                    <a:pt x="273" y="1292"/>
                    <a:pt x="273" y="1295"/>
                    <a:pt x="273" y="1304"/>
                  </a:cubicBezTo>
                  <a:cubicBezTo>
                    <a:pt x="273" y="1311"/>
                    <a:pt x="329" y="1326"/>
                    <a:pt x="329" y="1333"/>
                  </a:cubicBezTo>
                  <a:cubicBezTo>
                    <a:pt x="326" y="1339"/>
                    <a:pt x="326" y="1348"/>
                    <a:pt x="267" y="1351"/>
                  </a:cubicBezTo>
                  <a:cubicBezTo>
                    <a:pt x="267" y="1354"/>
                    <a:pt x="267" y="1358"/>
                    <a:pt x="323" y="1364"/>
                  </a:cubicBezTo>
                  <a:cubicBezTo>
                    <a:pt x="383" y="1367"/>
                    <a:pt x="383" y="1373"/>
                    <a:pt x="323" y="1373"/>
                  </a:cubicBezTo>
                  <a:lnTo>
                    <a:pt x="323" y="1376"/>
                  </a:lnTo>
                  <a:cubicBezTo>
                    <a:pt x="380" y="1383"/>
                    <a:pt x="380" y="1386"/>
                    <a:pt x="380" y="1386"/>
                  </a:cubicBezTo>
                  <a:cubicBezTo>
                    <a:pt x="320" y="1386"/>
                    <a:pt x="260" y="1389"/>
                    <a:pt x="320" y="1392"/>
                  </a:cubicBezTo>
                  <a:cubicBezTo>
                    <a:pt x="380" y="1392"/>
                    <a:pt x="380" y="1395"/>
                    <a:pt x="376" y="1402"/>
                  </a:cubicBezTo>
                  <a:cubicBezTo>
                    <a:pt x="317" y="1408"/>
                    <a:pt x="304" y="1517"/>
                    <a:pt x="361" y="1517"/>
                  </a:cubicBezTo>
                  <a:cubicBezTo>
                    <a:pt x="361" y="1517"/>
                    <a:pt x="361" y="1521"/>
                    <a:pt x="361" y="1527"/>
                  </a:cubicBezTo>
                  <a:cubicBezTo>
                    <a:pt x="361" y="1530"/>
                    <a:pt x="361" y="1536"/>
                    <a:pt x="361" y="1536"/>
                  </a:cubicBezTo>
                  <a:cubicBezTo>
                    <a:pt x="242" y="1536"/>
                    <a:pt x="298" y="1552"/>
                    <a:pt x="358" y="1561"/>
                  </a:cubicBezTo>
                  <a:cubicBezTo>
                    <a:pt x="414" y="1564"/>
                    <a:pt x="414" y="1568"/>
                    <a:pt x="414" y="1571"/>
                  </a:cubicBezTo>
                  <a:cubicBezTo>
                    <a:pt x="295" y="1571"/>
                    <a:pt x="295" y="1580"/>
                    <a:pt x="351" y="1586"/>
                  </a:cubicBezTo>
                  <a:cubicBezTo>
                    <a:pt x="470" y="1593"/>
                    <a:pt x="470" y="1596"/>
                    <a:pt x="351" y="1596"/>
                  </a:cubicBezTo>
                  <a:cubicBezTo>
                    <a:pt x="232" y="1596"/>
                    <a:pt x="232" y="1602"/>
                    <a:pt x="408" y="1608"/>
                  </a:cubicBezTo>
                  <a:cubicBezTo>
                    <a:pt x="467" y="1611"/>
                    <a:pt x="467" y="1611"/>
                    <a:pt x="408" y="1615"/>
                  </a:cubicBezTo>
                  <a:cubicBezTo>
                    <a:pt x="289" y="1618"/>
                    <a:pt x="289" y="1621"/>
                    <a:pt x="348" y="1621"/>
                  </a:cubicBezTo>
                  <a:cubicBezTo>
                    <a:pt x="467" y="1624"/>
                    <a:pt x="464" y="1627"/>
                    <a:pt x="348" y="1630"/>
                  </a:cubicBezTo>
                  <a:cubicBezTo>
                    <a:pt x="229" y="1637"/>
                    <a:pt x="229" y="1637"/>
                    <a:pt x="345" y="1640"/>
                  </a:cubicBezTo>
                  <a:cubicBezTo>
                    <a:pt x="464" y="1643"/>
                    <a:pt x="461" y="1655"/>
                    <a:pt x="342" y="1658"/>
                  </a:cubicBezTo>
                  <a:cubicBezTo>
                    <a:pt x="342" y="1662"/>
                    <a:pt x="282" y="1665"/>
                    <a:pt x="342" y="1665"/>
                  </a:cubicBezTo>
                  <a:lnTo>
                    <a:pt x="282" y="1668"/>
                  </a:lnTo>
                  <a:lnTo>
                    <a:pt x="282" y="1674"/>
                  </a:lnTo>
                  <a:lnTo>
                    <a:pt x="342" y="1674"/>
                  </a:lnTo>
                  <a:cubicBezTo>
                    <a:pt x="339" y="1680"/>
                    <a:pt x="279" y="1699"/>
                    <a:pt x="276" y="1721"/>
                  </a:cubicBezTo>
                  <a:cubicBezTo>
                    <a:pt x="271" y="1751"/>
                    <a:pt x="270" y="1759"/>
                    <a:pt x="307" y="1759"/>
                  </a:cubicBezTo>
                  <a:cubicBezTo>
                    <a:pt x="313" y="1759"/>
                    <a:pt x="321" y="1759"/>
                    <a:pt x="329" y="1759"/>
                  </a:cubicBezTo>
                  <a:cubicBezTo>
                    <a:pt x="346" y="1758"/>
                    <a:pt x="360" y="1758"/>
                    <a:pt x="372" y="1758"/>
                  </a:cubicBezTo>
                  <a:cubicBezTo>
                    <a:pt x="445" y="1758"/>
                    <a:pt x="429" y="1765"/>
                    <a:pt x="329" y="1768"/>
                  </a:cubicBezTo>
                  <a:cubicBezTo>
                    <a:pt x="326" y="1771"/>
                    <a:pt x="267" y="1778"/>
                    <a:pt x="267" y="1784"/>
                  </a:cubicBezTo>
                  <a:cubicBezTo>
                    <a:pt x="267" y="1790"/>
                    <a:pt x="267" y="1796"/>
                    <a:pt x="207" y="1796"/>
                  </a:cubicBezTo>
                  <a:lnTo>
                    <a:pt x="207" y="1800"/>
                  </a:lnTo>
                  <a:cubicBezTo>
                    <a:pt x="323" y="1806"/>
                    <a:pt x="320" y="1825"/>
                    <a:pt x="260" y="1834"/>
                  </a:cubicBezTo>
                  <a:cubicBezTo>
                    <a:pt x="260" y="1840"/>
                    <a:pt x="257" y="1843"/>
                    <a:pt x="317" y="1853"/>
                  </a:cubicBezTo>
                  <a:cubicBezTo>
                    <a:pt x="376" y="1859"/>
                    <a:pt x="376" y="1859"/>
                    <a:pt x="317" y="1862"/>
                  </a:cubicBezTo>
                  <a:cubicBezTo>
                    <a:pt x="257" y="1862"/>
                    <a:pt x="195" y="1881"/>
                    <a:pt x="314" y="1881"/>
                  </a:cubicBezTo>
                  <a:lnTo>
                    <a:pt x="254" y="1884"/>
                  </a:lnTo>
                  <a:cubicBezTo>
                    <a:pt x="195" y="1887"/>
                    <a:pt x="251" y="1890"/>
                    <a:pt x="311" y="1890"/>
                  </a:cubicBezTo>
                  <a:cubicBezTo>
                    <a:pt x="430" y="1890"/>
                    <a:pt x="430" y="1894"/>
                    <a:pt x="251" y="1897"/>
                  </a:cubicBezTo>
                  <a:cubicBezTo>
                    <a:pt x="132" y="1897"/>
                    <a:pt x="132" y="1900"/>
                    <a:pt x="191" y="1900"/>
                  </a:cubicBezTo>
                  <a:cubicBezTo>
                    <a:pt x="251" y="1903"/>
                    <a:pt x="311" y="1906"/>
                    <a:pt x="251" y="1909"/>
                  </a:cubicBezTo>
                  <a:cubicBezTo>
                    <a:pt x="248" y="1912"/>
                    <a:pt x="248" y="1915"/>
                    <a:pt x="367" y="1915"/>
                  </a:cubicBezTo>
                  <a:cubicBezTo>
                    <a:pt x="427" y="1915"/>
                    <a:pt x="427" y="1919"/>
                    <a:pt x="427" y="1922"/>
                  </a:cubicBezTo>
                  <a:cubicBezTo>
                    <a:pt x="367" y="1922"/>
                    <a:pt x="367" y="1922"/>
                    <a:pt x="307" y="1919"/>
                  </a:cubicBezTo>
                  <a:lnTo>
                    <a:pt x="307" y="1925"/>
                  </a:lnTo>
                  <a:cubicBezTo>
                    <a:pt x="277" y="1932"/>
                    <a:pt x="246" y="1935"/>
                    <a:pt x="217" y="1935"/>
                  </a:cubicBezTo>
                  <a:cubicBezTo>
                    <a:pt x="207" y="1935"/>
                    <a:pt x="198" y="1935"/>
                    <a:pt x="188" y="1934"/>
                  </a:cubicBezTo>
                  <a:cubicBezTo>
                    <a:pt x="145" y="1939"/>
                    <a:pt x="131" y="1942"/>
                    <a:pt x="174" y="1942"/>
                  </a:cubicBezTo>
                  <a:cubicBezTo>
                    <a:pt x="190" y="1942"/>
                    <a:pt x="213" y="1941"/>
                    <a:pt x="245" y="1941"/>
                  </a:cubicBezTo>
                  <a:cubicBezTo>
                    <a:pt x="364" y="1941"/>
                    <a:pt x="364" y="1941"/>
                    <a:pt x="364" y="1947"/>
                  </a:cubicBezTo>
                  <a:cubicBezTo>
                    <a:pt x="364" y="1950"/>
                    <a:pt x="364" y="1953"/>
                    <a:pt x="304" y="1953"/>
                  </a:cubicBezTo>
                  <a:cubicBezTo>
                    <a:pt x="245" y="1953"/>
                    <a:pt x="245" y="1953"/>
                    <a:pt x="245" y="1959"/>
                  </a:cubicBezTo>
                  <a:cubicBezTo>
                    <a:pt x="242" y="1969"/>
                    <a:pt x="417" y="1978"/>
                    <a:pt x="536" y="1981"/>
                  </a:cubicBezTo>
                  <a:cubicBezTo>
                    <a:pt x="652" y="1981"/>
                    <a:pt x="652" y="1981"/>
                    <a:pt x="536" y="1984"/>
                  </a:cubicBezTo>
                  <a:cubicBezTo>
                    <a:pt x="477" y="1984"/>
                    <a:pt x="477" y="1988"/>
                    <a:pt x="477" y="1991"/>
                  </a:cubicBezTo>
                  <a:cubicBezTo>
                    <a:pt x="514" y="1991"/>
                    <a:pt x="500" y="1992"/>
                    <a:pt x="488" y="1992"/>
                  </a:cubicBezTo>
                  <a:cubicBezTo>
                    <a:pt x="482" y="1992"/>
                    <a:pt x="476" y="1992"/>
                    <a:pt x="477" y="1991"/>
                  </a:cubicBezTo>
                  <a:cubicBezTo>
                    <a:pt x="417" y="1991"/>
                    <a:pt x="417" y="1988"/>
                    <a:pt x="417" y="1984"/>
                  </a:cubicBezTo>
                  <a:lnTo>
                    <a:pt x="358" y="1984"/>
                  </a:lnTo>
                  <a:cubicBezTo>
                    <a:pt x="239" y="1988"/>
                    <a:pt x="239" y="1991"/>
                    <a:pt x="358" y="1994"/>
                  </a:cubicBezTo>
                  <a:cubicBezTo>
                    <a:pt x="414" y="1997"/>
                    <a:pt x="414" y="1997"/>
                    <a:pt x="354" y="2000"/>
                  </a:cubicBezTo>
                  <a:cubicBezTo>
                    <a:pt x="295" y="2003"/>
                    <a:pt x="235" y="2006"/>
                    <a:pt x="295" y="2006"/>
                  </a:cubicBezTo>
                  <a:cubicBezTo>
                    <a:pt x="295" y="2006"/>
                    <a:pt x="295" y="2013"/>
                    <a:pt x="235" y="2016"/>
                  </a:cubicBezTo>
                  <a:cubicBezTo>
                    <a:pt x="235" y="2025"/>
                    <a:pt x="235" y="2028"/>
                    <a:pt x="292" y="2028"/>
                  </a:cubicBezTo>
                  <a:cubicBezTo>
                    <a:pt x="351" y="2028"/>
                    <a:pt x="351" y="2031"/>
                    <a:pt x="351" y="2035"/>
                  </a:cubicBezTo>
                  <a:cubicBezTo>
                    <a:pt x="351" y="2038"/>
                    <a:pt x="351" y="2041"/>
                    <a:pt x="411" y="2041"/>
                  </a:cubicBezTo>
                  <a:cubicBezTo>
                    <a:pt x="420" y="2040"/>
                    <a:pt x="430" y="2040"/>
                    <a:pt x="440" y="2040"/>
                  </a:cubicBezTo>
                  <a:cubicBezTo>
                    <a:pt x="469" y="2040"/>
                    <a:pt x="499" y="2043"/>
                    <a:pt x="527" y="2050"/>
                  </a:cubicBezTo>
                  <a:cubicBezTo>
                    <a:pt x="583" y="2056"/>
                    <a:pt x="583" y="2056"/>
                    <a:pt x="467" y="2060"/>
                  </a:cubicBezTo>
                  <a:cubicBezTo>
                    <a:pt x="408" y="2060"/>
                    <a:pt x="408" y="2063"/>
                    <a:pt x="405" y="2066"/>
                  </a:cubicBezTo>
                  <a:cubicBezTo>
                    <a:pt x="405" y="2066"/>
                    <a:pt x="405" y="2069"/>
                    <a:pt x="345" y="2072"/>
                  </a:cubicBezTo>
                  <a:cubicBezTo>
                    <a:pt x="286" y="2075"/>
                    <a:pt x="345" y="2075"/>
                    <a:pt x="405" y="2075"/>
                  </a:cubicBezTo>
                  <a:lnTo>
                    <a:pt x="524" y="2075"/>
                  </a:lnTo>
                  <a:cubicBezTo>
                    <a:pt x="524" y="2078"/>
                    <a:pt x="405" y="2082"/>
                    <a:pt x="345" y="2082"/>
                  </a:cubicBezTo>
                  <a:cubicBezTo>
                    <a:pt x="226" y="2085"/>
                    <a:pt x="226" y="2085"/>
                    <a:pt x="345" y="2085"/>
                  </a:cubicBezTo>
                  <a:cubicBezTo>
                    <a:pt x="405" y="2085"/>
                    <a:pt x="461" y="2088"/>
                    <a:pt x="401" y="2094"/>
                  </a:cubicBezTo>
                  <a:cubicBezTo>
                    <a:pt x="401" y="2100"/>
                    <a:pt x="401" y="2107"/>
                    <a:pt x="342" y="2107"/>
                  </a:cubicBezTo>
                  <a:cubicBezTo>
                    <a:pt x="282" y="2110"/>
                    <a:pt x="342" y="2116"/>
                    <a:pt x="342" y="2116"/>
                  </a:cubicBezTo>
                  <a:cubicBezTo>
                    <a:pt x="398" y="2119"/>
                    <a:pt x="398" y="2122"/>
                    <a:pt x="339" y="2132"/>
                  </a:cubicBezTo>
                  <a:cubicBezTo>
                    <a:pt x="217" y="2147"/>
                    <a:pt x="217" y="2147"/>
                    <a:pt x="336" y="2147"/>
                  </a:cubicBezTo>
                  <a:cubicBezTo>
                    <a:pt x="395" y="2147"/>
                    <a:pt x="455" y="2147"/>
                    <a:pt x="336" y="2150"/>
                  </a:cubicBezTo>
                  <a:cubicBezTo>
                    <a:pt x="276" y="2154"/>
                    <a:pt x="336" y="2157"/>
                    <a:pt x="392" y="2163"/>
                  </a:cubicBezTo>
                  <a:cubicBezTo>
                    <a:pt x="452" y="2166"/>
                    <a:pt x="571" y="2166"/>
                    <a:pt x="630" y="2166"/>
                  </a:cubicBezTo>
                  <a:cubicBezTo>
                    <a:pt x="746" y="2166"/>
                    <a:pt x="746" y="2166"/>
                    <a:pt x="687" y="2172"/>
                  </a:cubicBezTo>
                  <a:cubicBezTo>
                    <a:pt x="659" y="2177"/>
                    <a:pt x="630" y="2180"/>
                    <a:pt x="600" y="2180"/>
                  </a:cubicBezTo>
                  <a:cubicBezTo>
                    <a:pt x="589" y="2180"/>
                    <a:pt x="578" y="2180"/>
                    <a:pt x="568" y="2179"/>
                  </a:cubicBezTo>
                  <a:cubicBezTo>
                    <a:pt x="508" y="2179"/>
                    <a:pt x="508" y="2176"/>
                    <a:pt x="508" y="2176"/>
                  </a:cubicBezTo>
                  <a:lnTo>
                    <a:pt x="508" y="2172"/>
                  </a:lnTo>
                  <a:cubicBezTo>
                    <a:pt x="498" y="2172"/>
                    <a:pt x="488" y="2171"/>
                    <a:pt x="477" y="2171"/>
                  </a:cubicBezTo>
                  <a:cubicBezTo>
                    <a:pt x="449" y="2171"/>
                    <a:pt x="420" y="2174"/>
                    <a:pt x="392" y="2179"/>
                  </a:cubicBezTo>
                  <a:cubicBezTo>
                    <a:pt x="333" y="2182"/>
                    <a:pt x="329" y="2185"/>
                    <a:pt x="389" y="2185"/>
                  </a:cubicBezTo>
                  <a:cubicBezTo>
                    <a:pt x="329" y="2188"/>
                    <a:pt x="329" y="2194"/>
                    <a:pt x="329" y="2204"/>
                  </a:cubicBezTo>
                  <a:cubicBezTo>
                    <a:pt x="326" y="2210"/>
                    <a:pt x="326" y="2219"/>
                    <a:pt x="267" y="2223"/>
                  </a:cubicBezTo>
                  <a:cubicBezTo>
                    <a:pt x="267" y="2229"/>
                    <a:pt x="267" y="2232"/>
                    <a:pt x="323" y="2232"/>
                  </a:cubicBezTo>
                  <a:cubicBezTo>
                    <a:pt x="442" y="2232"/>
                    <a:pt x="442" y="2235"/>
                    <a:pt x="383" y="2235"/>
                  </a:cubicBezTo>
                  <a:cubicBezTo>
                    <a:pt x="264" y="2238"/>
                    <a:pt x="201" y="2279"/>
                    <a:pt x="317" y="2282"/>
                  </a:cubicBezTo>
                  <a:cubicBezTo>
                    <a:pt x="317" y="2282"/>
                    <a:pt x="317" y="2288"/>
                    <a:pt x="317" y="2292"/>
                  </a:cubicBezTo>
                  <a:cubicBezTo>
                    <a:pt x="257" y="2298"/>
                    <a:pt x="254" y="2317"/>
                    <a:pt x="314" y="2320"/>
                  </a:cubicBezTo>
                  <a:cubicBezTo>
                    <a:pt x="314" y="2320"/>
                    <a:pt x="314" y="2323"/>
                    <a:pt x="311" y="2329"/>
                  </a:cubicBezTo>
                  <a:cubicBezTo>
                    <a:pt x="251" y="2335"/>
                    <a:pt x="251" y="2339"/>
                    <a:pt x="311" y="2342"/>
                  </a:cubicBezTo>
                  <a:cubicBezTo>
                    <a:pt x="367" y="2345"/>
                    <a:pt x="427" y="2345"/>
                    <a:pt x="367" y="2345"/>
                  </a:cubicBezTo>
                  <a:cubicBezTo>
                    <a:pt x="311" y="2345"/>
                    <a:pt x="307" y="2351"/>
                    <a:pt x="307" y="2364"/>
                  </a:cubicBezTo>
                  <a:cubicBezTo>
                    <a:pt x="305" y="2374"/>
                    <a:pt x="305" y="2378"/>
                    <a:pt x="324" y="2378"/>
                  </a:cubicBezTo>
                  <a:cubicBezTo>
                    <a:pt x="333" y="2378"/>
                    <a:pt x="345" y="2377"/>
                    <a:pt x="364" y="2376"/>
                  </a:cubicBezTo>
                  <a:lnTo>
                    <a:pt x="364" y="2376"/>
                  </a:lnTo>
                  <a:cubicBezTo>
                    <a:pt x="420" y="2389"/>
                    <a:pt x="364" y="2389"/>
                    <a:pt x="304" y="2389"/>
                  </a:cubicBezTo>
                  <a:cubicBezTo>
                    <a:pt x="282" y="2388"/>
                    <a:pt x="263" y="2388"/>
                    <a:pt x="250" y="2388"/>
                  </a:cubicBezTo>
                  <a:cubicBezTo>
                    <a:pt x="192" y="2388"/>
                    <a:pt x="219" y="2392"/>
                    <a:pt x="361" y="2395"/>
                  </a:cubicBezTo>
                  <a:cubicBezTo>
                    <a:pt x="480" y="2398"/>
                    <a:pt x="480" y="2404"/>
                    <a:pt x="420" y="2404"/>
                  </a:cubicBezTo>
                  <a:cubicBezTo>
                    <a:pt x="361" y="2404"/>
                    <a:pt x="361" y="2401"/>
                    <a:pt x="361" y="2398"/>
                  </a:cubicBezTo>
                  <a:lnTo>
                    <a:pt x="242" y="2398"/>
                  </a:lnTo>
                  <a:cubicBezTo>
                    <a:pt x="242" y="2401"/>
                    <a:pt x="242" y="2401"/>
                    <a:pt x="301" y="2404"/>
                  </a:cubicBezTo>
                  <a:cubicBezTo>
                    <a:pt x="301" y="2404"/>
                    <a:pt x="301" y="2407"/>
                    <a:pt x="361" y="2411"/>
                  </a:cubicBezTo>
                  <a:cubicBezTo>
                    <a:pt x="389" y="2412"/>
                    <a:pt x="418" y="2413"/>
                    <a:pt x="447" y="2413"/>
                  </a:cubicBezTo>
                  <a:cubicBezTo>
                    <a:pt x="477" y="2413"/>
                    <a:pt x="506" y="2412"/>
                    <a:pt x="536" y="2411"/>
                  </a:cubicBezTo>
                  <a:cubicBezTo>
                    <a:pt x="554" y="2410"/>
                    <a:pt x="566" y="2409"/>
                    <a:pt x="575" y="2409"/>
                  </a:cubicBezTo>
                  <a:cubicBezTo>
                    <a:pt x="596" y="2409"/>
                    <a:pt x="596" y="2412"/>
                    <a:pt x="596" y="2414"/>
                  </a:cubicBezTo>
                  <a:cubicBezTo>
                    <a:pt x="561" y="2417"/>
                    <a:pt x="526" y="2419"/>
                    <a:pt x="491" y="2419"/>
                  </a:cubicBezTo>
                  <a:cubicBezTo>
                    <a:pt x="466" y="2419"/>
                    <a:pt x="442" y="2418"/>
                    <a:pt x="417" y="2417"/>
                  </a:cubicBezTo>
                  <a:cubicBezTo>
                    <a:pt x="391" y="2415"/>
                    <a:pt x="362" y="2412"/>
                    <a:pt x="335" y="2412"/>
                  </a:cubicBezTo>
                  <a:cubicBezTo>
                    <a:pt x="323" y="2412"/>
                    <a:pt x="312" y="2413"/>
                    <a:pt x="301" y="2414"/>
                  </a:cubicBezTo>
                  <a:cubicBezTo>
                    <a:pt x="242" y="2414"/>
                    <a:pt x="358" y="2429"/>
                    <a:pt x="474" y="2433"/>
                  </a:cubicBezTo>
                  <a:lnTo>
                    <a:pt x="417" y="2433"/>
                  </a:lnTo>
                  <a:cubicBezTo>
                    <a:pt x="358" y="2433"/>
                    <a:pt x="354" y="2439"/>
                    <a:pt x="354" y="2445"/>
                  </a:cubicBezTo>
                  <a:cubicBezTo>
                    <a:pt x="354" y="2451"/>
                    <a:pt x="354" y="2454"/>
                    <a:pt x="414" y="2458"/>
                  </a:cubicBezTo>
                  <a:cubicBezTo>
                    <a:pt x="430" y="2456"/>
                    <a:pt x="446" y="2456"/>
                    <a:pt x="462" y="2456"/>
                  </a:cubicBezTo>
                  <a:cubicBezTo>
                    <a:pt x="485" y="2456"/>
                    <a:pt x="508" y="2457"/>
                    <a:pt x="530" y="2461"/>
                  </a:cubicBezTo>
                  <a:cubicBezTo>
                    <a:pt x="554" y="2457"/>
                    <a:pt x="577" y="2456"/>
                    <a:pt x="600" y="2456"/>
                  </a:cubicBezTo>
                  <a:cubicBezTo>
                    <a:pt x="616" y="2456"/>
                    <a:pt x="632" y="2456"/>
                    <a:pt x="649" y="2458"/>
                  </a:cubicBezTo>
                  <a:cubicBezTo>
                    <a:pt x="649" y="2458"/>
                    <a:pt x="589" y="2464"/>
                    <a:pt x="530" y="2467"/>
                  </a:cubicBezTo>
                  <a:cubicBezTo>
                    <a:pt x="411" y="2473"/>
                    <a:pt x="351" y="2480"/>
                    <a:pt x="348" y="2492"/>
                  </a:cubicBezTo>
                  <a:cubicBezTo>
                    <a:pt x="348" y="2498"/>
                    <a:pt x="345" y="2508"/>
                    <a:pt x="286" y="2511"/>
                  </a:cubicBezTo>
                  <a:cubicBezTo>
                    <a:pt x="286" y="2517"/>
                    <a:pt x="286" y="2520"/>
                    <a:pt x="345" y="2520"/>
                  </a:cubicBezTo>
                  <a:lnTo>
                    <a:pt x="345" y="2527"/>
                  </a:lnTo>
                  <a:cubicBezTo>
                    <a:pt x="286" y="2530"/>
                    <a:pt x="282" y="2536"/>
                    <a:pt x="342" y="2536"/>
                  </a:cubicBezTo>
                  <a:cubicBezTo>
                    <a:pt x="401" y="2542"/>
                    <a:pt x="342" y="2545"/>
                    <a:pt x="342" y="2548"/>
                  </a:cubicBezTo>
                  <a:cubicBezTo>
                    <a:pt x="272" y="2552"/>
                    <a:pt x="243" y="2554"/>
                    <a:pt x="267" y="2554"/>
                  </a:cubicBezTo>
                  <a:cubicBezTo>
                    <a:pt x="283" y="2554"/>
                    <a:pt x="326" y="2553"/>
                    <a:pt x="398" y="2552"/>
                  </a:cubicBezTo>
                  <a:cubicBezTo>
                    <a:pt x="439" y="2552"/>
                    <a:pt x="480" y="2548"/>
                    <a:pt x="521" y="2542"/>
                  </a:cubicBezTo>
                  <a:lnTo>
                    <a:pt x="521" y="2530"/>
                  </a:lnTo>
                  <a:lnTo>
                    <a:pt x="577" y="2542"/>
                  </a:lnTo>
                  <a:cubicBezTo>
                    <a:pt x="618" y="2548"/>
                    <a:pt x="655" y="2552"/>
                    <a:pt x="696" y="2552"/>
                  </a:cubicBezTo>
                  <a:cubicBezTo>
                    <a:pt x="702" y="2551"/>
                    <a:pt x="707" y="2550"/>
                    <a:pt x="713" y="2550"/>
                  </a:cubicBezTo>
                  <a:cubicBezTo>
                    <a:pt x="726" y="2550"/>
                    <a:pt x="739" y="2553"/>
                    <a:pt x="752" y="2555"/>
                  </a:cubicBezTo>
                  <a:lnTo>
                    <a:pt x="636" y="2555"/>
                  </a:lnTo>
                  <a:cubicBezTo>
                    <a:pt x="577" y="2552"/>
                    <a:pt x="517" y="2552"/>
                    <a:pt x="458" y="2552"/>
                  </a:cubicBezTo>
                  <a:cubicBezTo>
                    <a:pt x="342" y="2555"/>
                    <a:pt x="279" y="2564"/>
                    <a:pt x="398" y="2564"/>
                  </a:cubicBezTo>
                  <a:cubicBezTo>
                    <a:pt x="398" y="2567"/>
                    <a:pt x="398" y="2567"/>
                    <a:pt x="339" y="2570"/>
                  </a:cubicBezTo>
                  <a:cubicBezTo>
                    <a:pt x="279" y="2570"/>
                    <a:pt x="279" y="2574"/>
                    <a:pt x="395" y="2577"/>
                  </a:cubicBezTo>
                  <a:cubicBezTo>
                    <a:pt x="514" y="2580"/>
                    <a:pt x="514" y="2583"/>
                    <a:pt x="395" y="2586"/>
                  </a:cubicBezTo>
                  <a:cubicBezTo>
                    <a:pt x="276" y="2592"/>
                    <a:pt x="273" y="2605"/>
                    <a:pt x="333" y="2605"/>
                  </a:cubicBezTo>
                  <a:cubicBezTo>
                    <a:pt x="452" y="2605"/>
                    <a:pt x="452" y="2614"/>
                    <a:pt x="392" y="2617"/>
                  </a:cubicBezTo>
                  <a:cubicBezTo>
                    <a:pt x="333" y="2621"/>
                    <a:pt x="329" y="2627"/>
                    <a:pt x="389" y="2630"/>
                  </a:cubicBezTo>
                  <a:cubicBezTo>
                    <a:pt x="329" y="2630"/>
                    <a:pt x="270" y="2633"/>
                    <a:pt x="329" y="2636"/>
                  </a:cubicBezTo>
                  <a:cubicBezTo>
                    <a:pt x="329" y="2636"/>
                    <a:pt x="329" y="2638"/>
                    <a:pt x="347" y="2638"/>
                  </a:cubicBezTo>
                  <a:cubicBezTo>
                    <a:pt x="356" y="2638"/>
                    <a:pt x="369" y="2637"/>
                    <a:pt x="389" y="2636"/>
                  </a:cubicBezTo>
                  <a:lnTo>
                    <a:pt x="505" y="2642"/>
                  </a:lnTo>
                  <a:cubicBezTo>
                    <a:pt x="529" y="2639"/>
                    <a:pt x="552" y="2637"/>
                    <a:pt x="575" y="2637"/>
                  </a:cubicBezTo>
                  <a:cubicBezTo>
                    <a:pt x="591" y="2637"/>
                    <a:pt x="607" y="2638"/>
                    <a:pt x="624" y="2639"/>
                  </a:cubicBezTo>
                  <a:cubicBezTo>
                    <a:pt x="684" y="2639"/>
                    <a:pt x="624" y="2652"/>
                    <a:pt x="445" y="2658"/>
                  </a:cubicBezTo>
                  <a:lnTo>
                    <a:pt x="326" y="2664"/>
                  </a:lnTo>
                  <a:lnTo>
                    <a:pt x="442" y="2664"/>
                  </a:lnTo>
                  <a:cubicBezTo>
                    <a:pt x="442" y="2668"/>
                    <a:pt x="442" y="2671"/>
                    <a:pt x="383" y="2671"/>
                  </a:cubicBezTo>
                  <a:cubicBezTo>
                    <a:pt x="323" y="2671"/>
                    <a:pt x="323" y="2671"/>
                    <a:pt x="323" y="2674"/>
                  </a:cubicBezTo>
                  <a:cubicBezTo>
                    <a:pt x="323" y="2674"/>
                    <a:pt x="323" y="2677"/>
                    <a:pt x="383" y="2677"/>
                  </a:cubicBezTo>
                  <a:cubicBezTo>
                    <a:pt x="502" y="2677"/>
                    <a:pt x="502" y="2677"/>
                    <a:pt x="442" y="2680"/>
                  </a:cubicBezTo>
                  <a:cubicBezTo>
                    <a:pt x="323" y="2683"/>
                    <a:pt x="323" y="2686"/>
                    <a:pt x="439" y="2690"/>
                  </a:cubicBezTo>
                  <a:cubicBezTo>
                    <a:pt x="558" y="2690"/>
                    <a:pt x="558" y="2690"/>
                    <a:pt x="439" y="2693"/>
                  </a:cubicBezTo>
                  <a:cubicBezTo>
                    <a:pt x="401" y="2693"/>
                    <a:pt x="361" y="2696"/>
                    <a:pt x="320" y="2699"/>
                  </a:cubicBezTo>
                  <a:lnTo>
                    <a:pt x="380" y="2699"/>
                  </a:lnTo>
                  <a:cubicBezTo>
                    <a:pt x="499" y="2699"/>
                    <a:pt x="499" y="2702"/>
                    <a:pt x="439" y="2705"/>
                  </a:cubicBezTo>
                  <a:cubicBezTo>
                    <a:pt x="380" y="2705"/>
                    <a:pt x="380" y="2711"/>
                    <a:pt x="436" y="2718"/>
                  </a:cubicBezTo>
                  <a:cubicBezTo>
                    <a:pt x="436" y="2724"/>
                    <a:pt x="436" y="2727"/>
                    <a:pt x="376" y="2727"/>
                  </a:cubicBezTo>
                  <a:cubicBezTo>
                    <a:pt x="257" y="2727"/>
                    <a:pt x="257" y="2727"/>
                    <a:pt x="376" y="2730"/>
                  </a:cubicBezTo>
                  <a:cubicBezTo>
                    <a:pt x="436" y="2733"/>
                    <a:pt x="436" y="2733"/>
                    <a:pt x="373" y="2740"/>
                  </a:cubicBezTo>
                  <a:cubicBezTo>
                    <a:pt x="314" y="2743"/>
                    <a:pt x="314" y="2743"/>
                    <a:pt x="373" y="2746"/>
                  </a:cubicBezTo>
                  <a:cubicBezTo>
                    <a:pt x="391" y="2747"/>
                    <a:pt x="408" y="2747"/>
                    <a:pt x="426" y="2747"/>
                  </a:cubicBezTo>
                  <a:cubicBezTo>
                    <a:pt x="468" y="2747"/>
                    <a:pt x="510" y="2745"/>
                    <a:pt x="552" y="2743"/>
                  </a:cubicBezTo>
                  <a:cubicBezTo>
                    <a:pt x="552" y="2740"/>
                    <a:pt x="552" y="2740"/>
                    <a:pt x="611" y="2740"/>
                  </a:cubicBezTo>
                  <a:cubicBezTo>
                    <a:pt x="611" y="2740"/>
                    <a:pt x="611" y="2743"/>
                    <a:pt x="611" y="2746"/>
                  </a:cubicBezTo>
                  <a:cubicBezTo>
                    <a:pt x="608" y="2749"/>
                    <a:pt x="608" y="2752"/>
                    <a:pt x="668" y="2758"/>
                  </a:cubicBezTo>
                  <a:cubicBezTo>
                    <a:pt x="696" y="2762"/>
                    <a:pt x="740" y="2763"/>
                    <a:pt x="769" y="2763"/>
                  </a:cubicBezTo>
                  <a:cubicBezTo>
                    <a:pt x="799" y="2763"/>
                    <a:pt x="814" y="2762"/>
                    <a:pt x="784" y="2758"/>
                  </a:cubicBezTo>
                  <a:lnTo>
                    <a:pt x="843" y="2755"/>
                  </a:lnTo>
                  <a:cubicBezTo>
                    <a:pt x="1022" y="2755"/>
                    <a:pt x="1022" y="2749"/>
                    <a:pt x="846" y="2749"/>
                  </a:cubicBezTo>
                  <a:cubicBezTo>
                    <a:pt x="668" y="2749"/>
                    <a:pt x="668" y="2749"/>
                    <a:pt x="787" y="2746"/>
                  </a:cubicBezTo>
                  <a:cubicBezTo>
                    <a:pt x="906" y="2746"/>
                    <a:pt x="906" y="2743"/>
                    <a:pt x="906" y="2740"/>
                  </a:cubicBezTo>
                  <a:cubicBezTo>
                    <a:pt x="906" y="2737"/>
                    <a:pt x="906" y="2737"/>
                    <a:pt x="966" y="2737"/>
                  </a:cubicBezTo>
                  <a:cubicBezTo>
                    <a:pt x="1006" y="2737"/>
                    <a:pt x="1044" y="2737"/>
                    <a:pt x="1085" y="2730"/>
                  </a:cubicBezTo>
                  <a:cubicBezTo>
                    <a:pt x="1085" y="2727"/>
                    <a:pt x="1085" y="2727"/>
                    <a:pt x="1025" y="2727"/>
                  </a:cubicBezTo>
                  <a:cubicBezTo>
                    <a:pt x="1014" y="2728"/>
                    <a:pt x="1005" y="2728"/>
                    <a:pt x="998" y="2728"/>
                  </a:cubicBezTo>
                  <a:cubicBezTo>
                    <a:pt x="970" y="2728"/>
                    <a:pt x="988" y="2723"/>
                    <a:pt x="1085" y="2721"/>
                  </a:cubicBezTo>
                  <a:cubicBezTo>
                    <a:pt x="1144" y="2718"/>
                    <a:pt x="1144" y="2718"/>
                    <a:pt x="1025" y="2715"/>
                  </a:cubicBezTo>
                  <a:cubicBezTo>
                    <a:pt x="909" y="2715"/>
                    <a:pt x="909" y="2708"/>
                    <a:pt x="1028" y="2705"/>
                  </a:cubicBezTo>
                  <a:lnTo>
                    <a:pt x="1028" y="2699"/>
                  </a:lnTo>
                  <a:cubicBezTo>
                    <a:pt x="991" y="2696"/>
                    <a:pt x="950" y="2696"/>
                    <a:pt x="912" y="2696"/>
                  </a:cubicBezTo>
                  <a:cubicBezTo>
                    <a:pt x="793" y="2696"/>
                    <a:pt x="793" y="2696"/>
                    <a:pt x="853" y="2693"/>
                  </a:cubicBezTo>
                  <a:cubicBezTo>
                    <a:pt x="912" y="2690"/>
                    <a:pt x="972" y="2690"/>
                    <a:pt x="972" y="2690"/>
                  </a:cubicBezTo>
                  <a:cubicBezTo>
                    <a:pt x="1031" y="2690"/>
                    <a:pt x="1031" y="2686"/>
                    <a:pt x="1031" y="2683"/>
                  </a:cubicBezTo>
                  <a:cubicBezTo>
                    <a:pt x="1031" y="2680"/>
                    <a:pt x="1031" y="2674"/>
                    <a:pt x="972" y="2674"/>
                  </a:cubicBezTo>
                  <a:lnTo>
                    <a:pt x="1031" y="2674"/>
                  </a:lnTo>
                  <a:cubicBezTo>
                    <a:pt x="1031" y="2671"/>
                    <a:pt x="1091" y="2671"/>
                    <a:pt x="1031" y="2671"/>
                  </a:cubicBezTo>
                  <a:cubicBezTo>
                    <a:pt x="1031" y="2671"/>
                    <a:pt x="1034" y="2668"/>
                    <a:pt x="1094" y="2661"/>
                  </a:cubicBezTo>
                  <a:cubicBezTo>
                    <a:pt x="1135" y="2657"/>
                    <a:pt x="1092" y="2651"/>
                    <a:pt x="1020" y="2651"/>
                  </a:cubicBezTo>
                  <a:cubicBezTo>
                    <a:pt x="990" y="2651"/>
                    <a:pt x="954" y="2652"/>
                    <a:pt x="917" y="2655"/>
                  </a:cubicBezTo>
                  <a:lnTo>
                    <a:pt x="917" y="2655"/>
                  </a:lnTo>
                  <a:cubicBezTo>
                    <a:pt x="917" y="2654"/>
                    <a:pt x="918" y="2653"/>
                    <a:pt x="919" y="2652"/>
                  </a:cubicBezTo>
                  <a:cubicBezTo>
                    <a:pt x="897" y="2649"/>
                    <a:pt x="878" y="2649"/>
                    <a:pt x="859" y="2649"/>
                  </a:cubicBezTo>
                  <a:cubicBezTo>
                    <a:pt x="799" y="2649"/>
                    <a:pt x="799" y="2646"/>
                    <a:pt x="799" y="2642"/>
                  </a:cubicBezTo>
                  <a:lnTo>
                    <a:pt x="919" y="2642"/>
                  </a:lnTo>
                  <a:cubicBezTo>
                    <a:pt x="952" y="2643"/>
                    <a:pt x="981" y="2643"/>
                    <a:pt x="1006" y="2643"/>
                  </a:cubicBezTo>
                  <a:cubicBezTo>
                    <a:pt x="1109" y="2643"/>
                    <a:pt x="1123" y="2639"/>
                    <a:pt x="978" y="2636"/>
                  </a:cubicBezTo>
                  <a:lnTo>
                    <a:pt x="1038" y="2636"/>
                  </a:lnTo>
                  <a:cubicBezTo>
                    <a:pt x="1097" y="2636"/>
                    <a:pt x="1097" y="2630"/>
                    <a:pt x="1038" y="2624"/>
                  </a:cubicBezTo>
                  <a:cubicBezTo>
                    <a:pt x="1041" y="2621"/>
                    <a:pt x="922" y="2617"/>
                    <a:pt x="862" y="2617"/>
                  </a:cubicBezTo>
                  <a:cubicBezTo>
                    <a:pt x="803" y="2617"/>
                    <a:pt x="803" y="2614"/>
                    <a:pt x="803" y="2614"/>
                  </a:cubicBezTo>
                  <a:cubicBezTo>
                    <a:pt x="806" y="2611"/>
                    <a:pt x="806" y="2611"/>
                    <a:pt x="862" y="2611"/>
                  </a:cubicBezTo>
                  <a:cubicBezTo>
                    <a:pt x="981" y="2611"/>
                    <a:pt x="981" y="2605"/>
                    <a:pt x="865" y="2602"/>
                  </a:cubicBezTo>
                  <a:lnTo>
                    <a:pt x="925" y="2602"/>
                  </a:lnTo>
                  <a:cubicBezTo>
                    <a:pt x="981" y="2602"/>
                    <a:pt x="1041" y="2599"/>
                    <a:pt x="984" y="2583"/>
                  </a:cubicBezTo>
                  <a:cubicBezTo>
                    <a:pt x="987" y="2570"/>
                    <a:pt x="987" y="2561"/>
                    <a:pt x="1047" y="2561"/>
                  </a:cubicBezTo>
                  <a:cubicBezTo>
                    <a:pt x="1107" y="2561"/>
                    <a:pt x="991" y="2545"/>
                    <a:pt x="872" y="2539"/>
                  </a:cubicBezTo>
                  <a:cubicBezTo>
                    <a:pt x="931" y="2539"/>
                    <a:pt x="931" y="2536"/>
                    <a:pt x="934" y="2530"/>
                  </a:cubicBezTo>
                  <a:cubicBezTo>
                    <a:pt x="934" y="2520"/>
                    <a:pt x="934" y="2520"/>
                    <a:pt x="994" y="2520"/>
                  </a:cubicBezTo>
                  <a:cubicBezTo>
                    <a:pt x="1043" y="2522"/>
                    <a:pt x="1072" y="2522"/>
                    <a:pt x="1080" y="2522"/>
                  </a:cubicBezTo>
                  <a:cubicBezTo>
                    <a:pt x="1092" y="2522"/>
                    <a:pt x="1064" y="2521"/>
                    <a:pt x="994" y="2517"/>
                  </a:cubicBezTo>
                  <a:cubicBezTo>
                    <a:pt x="878" y="2514"/>
                    <a:pt x="937" y="2505"/>
                    <a:pt x="1056" y="2505"/>
                  </a:cubicBezTo>
                  <a:cubicBezTo>
                    <a:pt x="1113" y="2505"/>
                    <a:pt x="1116" y="2501"/>
                    <a:pt x="1116" y="2495"/>
                  </a:cubicBezTo>
                  <a:cubicBezTo>
                    <a:pt x="1056" y="2492"/>
                    <a:pt x="1056" y="2486"/>
                    <a:pt x="1060" y="2480"/>
                  </a:cubicBezTo>
                  <a:cubicBezTo>
                    <a:pt x="1060" y="2470"/>
                    <a:pt x="1060" y="2470"/>
                    <a:pt x="940" y="2470"/>
                  </a:cubicBezTo>
                  <a:cubicBezTo>
                    <a:pt x="825" y="2470"/>
                    <a:pt x="825" y="2467"/>
                    <a:pt x="825" y="2458"/>
                  </a:cubicBezTo>
                  <a:cubicBezTo>
                    <a:pt x="825" y="2454"/>
                    <a:pt x="825" y="2451"/>
                    <a:pt x="884" y="2451"/>
                  </a:cubicBezTo>
                  <a:cubicBezTo>
                    <a:pt x="906" y="2451"/>
                    <a:pt x="925" y="2451"/>
                    <a:pt x="944" y="2445"/>
                  </a:cubicBezTo>
                  <a:cubicBezTo>
                    <a:pt x="947" y="2442"/>
                    <a:pt x="947" y="2439"/>
                    <a:pt x="1006" y="2439"/>
                  </a:cubicBezTo>
                  <a:cubicBezTo>
                    <a:pt x="1006" y="2439"/>
                    <a:pt x="1066" y="2436"/>
                    <a:pt x="1066" y="2429"/>
                  </a:cubicBezTo>
                  <a:cubicBezTo>
                    <a:pt x="1066" y="2423"/>
                    <a:pt x="1066" y="2417"/>
                    <a:pt x="1125" y="2417"/>
                  </a:cubicBezTo>
                  <a:cubicBezTo>
                    <a:pt x="1125" y="2414"/>
                    <a:pt x="1125" y="2414"/>
                    <a:pt x="1066" y="2414"/>
                  </a:cubicBezTo>
                  <a:cubicBezTo>
                    <a:pt x="1009" y="2414"/>
                    <a:pt x="950" y="2411"/>
                    <a:pt x="1009" y="2398"/>
                  </a:cubicBezTo>
                  <a:cubicBezTo>
                    <a:pt x="1013" y="2392"/>
                    <a:pt x="1013" y="2382"/>
                    <a:pt x="953" y="2382"/>
                  </a:cubicBezTo>
                  <a:cubicBezTo>
                    <a:pt x="953" y="2379"/>
                    <a:pt x="953" y="2379"/>
                    <a:pt x="1013" y="2379"/>
                  </a:cubicBezTo>
                  <a:cubicBezTo>
                    <a:pt x="1132" y="2379"/>
                    <a:pt x="1132" y="2370"/>
                    <a:pt x="1016" y="2364"/>
                  </a:cubicBezTo>
                  <a:cubicBezTo>
                    <a:pt x="956" y="2364"/>
                    <a:pt x="956" y="2360"/>
                    <a:pt x="1016" y="2357"/>
                  </a:cubicBezTo>
                  <a:cubicBezTo>
                    <a:pt x="1016" y="2357"/>
                    <a:pt x="1016" y="2354"/>
                    <a:pt x="956" y="2351"/>
                  </a:cubicBezTo>
                  <a:cubicBezTo>
                    <a:pt x="900" y="2348"/>
                    <a:pt x="900" y="2348"/>
                    <a:pt x="959" y="2342"/>
                  </a:cubicBezTo>
                  <a:cubicBezTo>
                    <a:pt x="1019" y="2342"/>
                    <a:pt x="1019" y="2339"/>
                    <a:pt x="1019" y="2335"/>
                  </a:cubicBezTo>
                  <a:cubicBezTo>
                    <a:pt x="959" y="2329"/>
                    <a:pt x="966" y="2295"/>
                    <a:pt x="1025" y="2292"/>
                  </a:cubicBezTo>
                  <a:cubicBezTo>
                    <a:pt x="966" y="2288"/>
                    <a:pt x="966" y="2288"/>
                    <a:pt x="966" y="2282"/>
                  </a:cubicBezTo>
                  <a:cubicBezTo>
                    <a:pt x="1085" y="2279"/>
                    <a:pt x="1028" y="2276"/>
                    <a:pt x="909" y="2276"/>
                  </a:cubicBezTo>
                  <a:lnTo>
                    <a:pt x="909" y="2279"/>
                  </a:lnTo>
                  <a:lnTo>
                    <a:pt x="909" y="2282"/>
                  </a:lnTo>
                  <a:cubicBezTo>
                    <a:pt x="790" y="2282"/>
                    <a:pt x="790" y="2273"/>
                    <a:pt x="969" y="2273"/>
                  </a:cubicBezTo>
                  <a:cubicBezTo>
                    <a:pt x="1088" y="2270"/>
                    <a:pt x="1088" y="2270"/>
                    <a:pt x="969" y="2266"/>
                  </a:cubicBezTo>
                  <a:cubicBezTo>
                    <a:pt x="853" y="2263"/>
                    <a:pt x="853" y="2260"/>
                    <a:pt x="972" y="2257"/>
                  </a:cubicBezTo>
                  <a:cubicBezTo>
                    <a:pt x="1088" y="2257"/>
                    <a:pt x="1088" y="2257"/>
                    <a:pt x="972" y="2254"/>
                  </a:cubicBezTo>
                  <a:cubicBezTo>
                    <a:pt x="737" y="2248"/>
                    <a:pt x="677" y="2238"/>
                    <a:pt x="915" y="2238"/>
                  </a:cubicBezTo>
                  <a:cubicBezTo>
                    <a:pt x="931" y="2239"/>
                    <a:pt x="946" y="2239"/>
                    <a:pt x="962" y="2239"/>
                  </a:cubicBezTo>
                  <a:cubicBezTo>
                    <a:pt x="1005" y="2239"/>
                    <a:pt x="1050" y="2237"/>
                    <a:pt x="1091" y="2232"/>
                  </a:cubicBezTo>
                  <a:cubicBezTo>
                    <a:pt x="1064" y="2230"/>
                    <a:pt x="1036" y="2228"/>
                    <a:pt x="1009" y="2228"/>
                  </a:cubicBezTo>
                  <a:cubicBezTo>
                    <a:pt x="997" y="2228"/>
                    <a:pt x="986" y="2228"/>
                    <a:pt x="975" y="2229"/>
                  </a:cubicBezTo>
                  <a:cubicBezTo>
                    <a:pt x="943" y="2230"/>
                    <a:pt x="920" y="2230"/>
                    <a:pt x="905" y="2230"/>
                  </a:cubicBezTo>
                  <a:cubicBezTo>
                    <a:pt x="864" y="2230"/>
                    <a:pt x="888" y="2227"/>
                    <a:pt x="975" y="2223"/>
                  </a:cubicBezTo>
                  <a:cubicBezTo>
                    <a:pt x="1154" y="2213"/>
                    <a:pt x="1154" y="2207"/>
                    <a:pt x="1038" y="2194"/>
                  </a:cubicBezTo>
                  <a:cubicBezTo>
                    <a:pt x="955" y="2185"/>
                    <a:pt x="931" y="2178"/>
                    <a:pt x="968" y="2178"/>
                  </a:cubicBezTo>
                  <a:cubicBezTo>
                    <a:pt x="983" y="2178"/>
                    <a:pt x="1007" y="2179"/>
                    <a:pt x="1041" y="2182"/>
                  </a:cubicBezTo>
                  <a:cubicBezTo>
                    <a:pt x="1099" y="2185"/>
                    <a:pt x="1128" y="2187"/>
                    <a:pt x="1135" y="2187"/>
                  </a:cubicBezTo>
                  <a:cubicBezTo>
                    <a:pt x="1143" y="2187"/>
                    <a:pt x="1129" y="2185"/>
                    <a:pt x="1100" y="2182"/>
                  </a:cubicBezTo>
                  <a:cubicBezTo>
                    <a:pt x="1100" y="2176"/>
                    <a:pt x="1100" y="2169"/>
                    <a:pt x="1100" y="2166"/>
                  </a:cubicBezTo>
                  <a:cubicBezTo>
                    <a:pt x="1063" y="2160"/>
                    <a:pt x="1022" y="2160"/>
                    <a:pt x="984" y="2160"/>
                  </a:cubicBezTo>
                  <a:cubicBezTo>
                    <a:pt x="1103" y="2157"/>
                    <a:pt x="1163" y="2150"/>
                    <a:pt x="1044" y="2144"/>
                  </a:cubicBezTo>
                  <a:cubicBezTo>
                    <a:pt x="1047" y="2141"/>
                    <a:pt x="1047" y="2138"/>
                    <a:pt x="1047" y="2138"/>
                  </a:cubicBezTo>
                  <a:cubicBezTo>
                    <a:pt x="1047" y="2135"/>
                    <a:pt x="1047" y="2135"/>
                    <a:pt x="987" y="2132"/>
                  </a:cubicBezTo>
                  <a:cubicBezTo>
                    <a:pt x="928" y="2129"/>
                    <a:pt x="987" y="2125"/>
                    <a:pt x="1047" y="2122"/>
                  </a:cubicBezTo>
                  <a:cubicBezTo>
                    <a:pt x="1107" y="2119"/>
                    <a:pt x="1166" y="2116"/>
                    <a:pt x="1110" y="2116"/>
                  </a:cubicBezTo>
                  <a:cubicBezTo>
                    <a:pt x="1050" y="2116"/>
                    <a:pt x="991" y="2107"/>
                    <a:pt x="931" y="2103"/>
                  </a:cubicBezTo>
                  <a:cubicBezTo>
                    <a:pt x="891" y="2101"/>
                    <a:pt x="909" y="2099"/>
                    <a:pt x="943" y="2099"/>
                  </a:cubicBezTo>
                  <a:cubicBezTo>
                    <a:pt x="957" y="2099"/>
                    <a:pt x="974" y="2099"/>
                    <a:pt x="991" y="2100"/>
                  </a:cubicBezTo>
                  <a:cubicBezTo>
                    <a:pt x="1002" y="2101"/>
                    <a:pt x="1012" y="2102"/>
                    <a:pt x="1023" y="2102"/>
                  </a:cubicBezTo>
                  <a:cubicBezTo>
                    <a:pt x="1053" y="2102"/>
                    <a:pt x="1082" y="2099"/>
                    <a:pt x="1110" y="2094"/>
                  </a:cubicBezTo>
                  <a:cubicBezTo>
                    <a:pt x="1113" y="2091"/>
                    <a:pt x="1113" y="2085"/>
                    <a:pt x="1053" y="2085"/>
                  </a:cubicBezTo>
                  <a:cubicBezTo>
                    <a:pt x="994" y="2085"/>
                    <a:pt x="997" y="2066"/>
                    <a:pt x="1056" y="2063"/>
                  </a:cubicBezTo>
                  <a:lnTo>
                    <a:pt x="1056" y="2056"/>
                  </a:lnTo>
                  <a:cubicBezTo>
                    <a:pt x="1056" y="2053"/>
                    <a:pt x="1000" y="2050"/>
                    <a:pt x="1000" y="2047"/>
                  </a:cubicBezTo>
                  <a:cubicBezTo>
                    <a:pt x="1000" y="2047"/>
                    <a:pt x="1000" y="2044"/>
                    <a:pt x="940" y="2041"/>
                  </a:cubicBezTo>
                  <a:cubicBezTo>
                    <a:pt x="940" y="2038"/>
                    <a:pt x="940" y="2035"/>
                    <a:pt x="1000" y="2035"/>
                  </a:cubicBezTo>
                  <a:cubicBezTo>
                    <a:pt x="884" y="2031"/>
                    <a:pt x="884" y="2031"/>
                    <a:pt x="1003" y="2028"/>
                  </a:cubicBezTo>
                  <a:cubicBezTo>
                    <a:pt x="1119" y="2028"/>
                    <a:pt x="1119" y="2028"/>
                    <a:pt x="1003" y="2025"/>
                  </a:cubicBezTo>
                  <a:cubicBezTo>
                    <a:pt x="944" y="2019"/>
                    <a:pt x="944" y="2019"/>
                    <a:pt x="1003" y="2016"/>
                  </a:cubicBezTo>
                  <a:cubicBezTo>
                    <a:pt x="1063" y="2016"/>
                    <a:pt x="1063" y="2013"/>
                    <a:pt x="1003" y="2013"/>
                  </a:cubicBezTo>
                  <a:cubicBezTo>
                    <a:pt x="887" y="2009"/>
                    <a:pt x="828" y="2000"/>
                    <a:pt x="947" y="2000"/>
                  </a:cubicBezTo>
                  <a:cubicBezTo>
                    <a:pt x="947" y="2000"/>
                    <a:pt x="947" y="1997"/>
                    <a:pt x="887" y="1994"/>
                  </a:cubicBezTo>
                  <a:cubicBezTo>
                    <a:pt x="771" y="1991"/>
                    <a:pt x="771" y="1991"/>
                    <a:pt x="887" y="1991"/>
                  </a:cubicBezTo>
                  <a:cubicBezTo>
                    <a:pt x="1006" y="1988"/>
                    <a:pt x="1006" y="1984"/>
                    <a:pt x="890" y="1981"/>
                  </a:cubicBezTo>
                  <a:cubicBezTo>
                    <a:pt x="890" y="1981"/>
                    <a:pt x="831" y="1978"/>
                    <a:pt x="890" y="1975"/>
                  </a:cubicBezTo>
                  <a:cubicBezTo>
                    <a:pt x="945" y="1969"/>
                    <a:pt x="1003" y="1953"/>
                    <a:pt x="918" y="1953"/>
                  </a:cubicBezTo>
                  <a:cubicBezTo>
                    <a:pt x="911" y="1953"/>
                    <a:pt x="903" y="1953"/>
                    <a:pt x="893" y="1953"/>
                  </a:cubicBezTo>
                  <a:lnTo>
                    <a:pt x="893" y="1947"/>
                  </a:lnTo>
                  <a:cubicBezTo>
                    <a:pt x="956" y="1941"/>
                    <a:pt x="956" y="1937"/>
                    <a:pt x="897" y="1931"/>
                  </a:cubicBezTo>
                  <a:lnTo>
                    <a:pt x="857" y="1929"/>
                  </a:lnTo>
                  <a:lnTo>
                    <a:pt x="857" y="1929"/>
                  </a:lnTo>
                  <a:cubicBezTo>
                    <a:pt x="861" y="1929"/>
                    <a:pt x="865" y="1929"/>
                    <a:pt x="870" y="1929"/>
                  </a:cubicBezTo>
                  <a:cubicBezTo>
                    <a:pt x="899" y="1929"/>
                    <a:pt x="929" y="1926"/>
                    <a:pt x="956" y="1922"/>
                  </a:cubicBezTo>
                  <a:cubicBezTo>
                    <a:pt x="956" y="1919"/>
                    <a:pt x="956" y="1919"/>
                    <a:pt x="897" y="1919"/>
                  </a:cubicBezTo>
                  <a:cubicBezTo>
                    <a:pt x="879" y="1920"/>
                    <a:pt x="867" y="1920"/>
                    <a:pt x="859" y="1920"/>
                  </a:cubicBezTo>
                  <a:cubicBezTo>
                    <a:pt x="839" y="1920"/>
                    <a:pt x="840" y="1918"/>
                    <a:pt x="840" y="1915"/>
                  </a:cubicBezTo>
                  <a:cubicBezTo>
                    <a:pt x="878" y="1909"/>
                    <a:pt x="919" y="1909"/>
                    <a:pt x="959" y="1909"/>
                  </a:cubicBezTo>
                  <a:lnTo>
                    <a:pt x="959" y="1906"/>
                  </a:lnTo>
                  <a:cubicBezTo>
                    <a:pt x="840" y="1906"/>
                    <a:pt x="840" y="1903"/>
                    <a:pt x="900" y="1903"/>
                  </a:cubicBezTo>
                  <a:cubicBezTo>
                    <a:pt x="959" y="1900"/>
                    <a:pt x="959" y="1897"/>
                    <a:pt x="959" y="1894"/>
                  </a:cubicBezTo>
                  <a:cubicBezTo>
                    <a:pt x="922" y="1894"/>
                    <a:pt x="936" y="1892"/>
                    <a:pt x="948" y="1892"/>
                  </a:cubicBezTo>
                  <a:cubicBezTo>
                    <a:pt x="954" y="1892"/>
                    <a:pt x="960" y="1892"/>
                    <a:pt x="959" y="1894"/>
                  </a:cubicBezTo>
                  <a:lnTo>
                    <a:pt x="1019" y="1894"/>
                  </a:lnTo>
                  <a:cubicBezTo>
                    <a:pt x="1078" y="1890"/>
                    <a:pt x="1019" y="1890"/>
                    <a:pt x="959" y="1890"/>
                  </a:cubicBezTo>
                  <a:cubicBezTo>
                    <a:pt x="959" y="1890"/>
                    <a:pt x="962" y="1887"/>
                    <a:pt x="962" y="1884"/>
                  </a:cubicBezTo>
                  <a:cubicBezTo>
                    <a:pt x="962" y="1882"/>
                    <a:pt x="962" y="1880"/>
                    <a:pt x="941" y="1880"/>
                  </a:cubicBezTo>
                  <a:cubicBezTo>
                    <a:pt x="933" y="1880"/>
                    <a:pt x="920" y="1880"/>
                    <a:pt x="903" y="1881"/>
                  </a:cubicBezTo>
                  <a:cubicBezTo>
                    <a:pt x="865" y="1881"/>
                    <a:pt x="825" y="1881"/>
                    <a:pt x="787" y="1878"/>
                  </a:cubicBezTo>
                  <a:cubicBezTo>
                    <a:pt x="747" y="1878"/>
                    <a:pt x="760" y="1876"/>
                    <a:pt x="774" y="1876"/>
                  </a:cubicBezTo>
                  <a:cubicBezTo>
                    <a:pt x="780" y="1876"/>
                    <a:pt x="787" y="1877"/>
                    <a:pt x="787" y="1878"/>
                  </a:cubicBezTo>
                  <a:cubicBezTo>
                    <a:pt x="825" y="1878"/>
                    <a:pt x="865" y="1878"/>
                    <a:pt x="903" y="1875"/>
                  </a:cubicBezTo>
                  <a:cubicBezTo>
                    <a:pt x="925" y="1872"/>
                    <a:pt x="944" y="1872"/>
                    <a:pt x="962" y="1872"/>
                  </a:cubicBezTo>
                  <a:cubicBezTo>
                    <a:pt x="975" y="1872"/>
                    <a:pt x="986" y="1872"/>
                    <a:pt x="995" y="1872"/>
                  </a:cubicBezTo>
                  <a:cubicBezTo>
                    <a:pt x="1069" y="1872"/>
                    <a:pt x="1019" y="1862"/>
                    <a:pt x="966" y="1859"/>
                  </a:cubicBezTo>
                  <a:cubicBezTo>
                    <a:pt x="868" y="1854"/>
                    <a:pt x="853" y="1849"/>
                    <a:pt x="913" y="1849"/>
                  </a:cubicBezTo>
                  <a:cubicBezTo>
                    <a:pt x="927" y="1849"/>
                    <a:pt x="944" y="1849"/>
                    <a:pt x="966" y="1850"/>
                  </a:cubicBezTo>
                  <a:cubicBezTo>
                    <a:pt x="1085" y="1850"/>
                    <a:pt x="969" y="1840"/>
                    <a:pt x="790" y="1837"/>
                  </a:cubicBezTo>
                  <a:lnTo>
                    <a:pt x="615" y="1834"/>
                  </a:lnTo>
                  <a:lnTo>
                    <a:pt x="790" y="1834"/>
                  </a:lnTo>
                  <a:cubicBezTo>
                    <a:pt x="1028" y="1831"/>
                    <a:pt x="1028" y="1831"/>
                    <a:pt x="912" y="1821"/>
                  </a:cubicBezTo>
                  <a:cubicBezTo>
                    <a:pt x="853" y="1815"/>
                    <a:pt x="853" y="1815"/>
                    <a:pt x="912" y="1815"/>
                  </a:cubicBezTo>
                  <a:cubicBezTo>
                    <a:pt x="972" y="1815"/>
                    <a:pt x="972" y="1812"/>
                    <a:pt x="972" y="1803"/>
                  </a:cubicBezTo>
                  <a:cubicBezTo>
                    <a:pt x="975" y="1793"/>
                    <a:pt x="975" y="1790"/>
                    <a:pt x="915" y="1790"/>
                  </a:cubicBezTo>
                  <a:cubicBezTo>
                    <a:pt x="915" y="1790"/>
                    <a:pt x="915" y="1787"/>
                    <a:pt x="915" y="1784"/>
                  </a:cubicBezTo>
                  <a:cubicBezTo>
                    <a:pt x="1012" y="1781"/>
                    <a:pt x="993" y="1777"/>
                    <a:pt x="920" y="1777"/>
                  </a:cubicBezTo>
                  <a:cubicBezTo>
                    <a:pt x="902" y="1777"/>
                    <a:pt x="882" y="1777"/>
                    <a:pt x="859" y="1778"/>
                  </a:cubicBezTo>
                  <a:cubicBezTo>
                    <a:pt x="859" y="1778"/>
                    <a:pt x="859" y="1774"/>
                    <a:pt x="859" y="1771"/>
                  </a:cubicBezTo>
                  <a:lnTo>
                    <a:pt x="919" y="1771"/>
                  </a:lnTo>
                  <a:cubicBezTo>
                    <a:pt x="978" y="1771"/>
                    <a:pt x="978" y="1765"/>
                    <a:pt x="981" y="1737"/>
                  </a:cubicBezTo>
                  <a:cubicBezTo>
                    <a:pt x="984" y="1709"/>
                    <a:pt x="987" y="1705"/>
                    <a:pt x="868" y="1705"/>
                  </a:cubicBezTo>
                  <a:cubicBezTo>
                    <a:pt x="749" y="1702"/>
                    <a:pt x="749" y="1699"/>
                    <a:pt x="868" y="1699"/>
                  </a:cubicBezTo>
                  <a:cubicBezTo>
                    <a:pt x="928" y="1699"/>
                    <a:pt x="987" y="1696"/>
                    <a:pt x="928" y="1696"/>
                  </a:cubicBezTo>
                  <a:cubicBezTo>
                    <a:pt x="928" y="1696"/>
                    <a:pt x="928" y="1690"/>
                    <a:pt x="987" y="1687"/>
                  </a:cubicBezTo>
                  <a:cubicBezTo>
                    <a:pt x="1110" y="1677"/>
                    <a:pt x="1050" y="1671"/>
                    <a:pt x="991" y="1671"/>
                  </a:cubicBezTo>
                  <a:cubicBezTo>
                    <a:pt x="954" y="1673"/>
                    <a:pt x="934" y="1674"/>
                    <a:pt x="926" y="1674"/>
                  </a:cubicBezTo>
                  <a:cubicBezTo>
                    <a:pt x="908" y="1674"/>
                    <a:pt x="950" y="1670"/>
                    <a:pt x="991" y="1668"/>
                  </a:cubicBezTo>
                  <a:cubicBezTo>
                    <a:pt x="1050" y="1665"/>
                    <a:pt x="1110" y="1662"/>
                    <a:pt x="1050" y="1662"/>
                  </a:cubicBezTo>
                  <a:cubicBezTo>
                    <a:pt x="994" y="1658"/>
                    <a:pt x="937" y="1640"/>
                    <a:pt x="1053" y="1640"/>
                  </a:cubicBezTo>
                  <a:cubicBezTo>
                    <a:pt x="1053" y="1640"/>
                    <a:pt x="1053" y="1637"/>
                    <a:pt x="1056" y="1633"/>
                  </a:cubicBezTo>
                  <a:cubicBezTo>
                    <a:pt x="997" y="1633"/>
                    <a:pt x="997" y="1627"/>
                    <a:pt x="997" y="1621"/>
                  </a:cubicBezTo>
                  <a:cubicBezTo>
                    <a:pt x="1000" y="1615"/>
                    <a:pt x="1000" y="1611"/>
                    <a:pt x="1060" y="1611"/>
                  </a:cubicBezTo>
                  <a:cubicBezTo>
                    <a:pt x="1075" y="1612"/>
                    <a:pt x="1086" y="1613"/>
                    <a:pt x="1093" y="1613"/>
                  </a:cubicBezTo>
                  <a:cubicBezTo>
                    <a:pt x="1112" y="1613"/>
                    <a:pt x="1101" y="1610"/>
                    <a:pt x="1060" y="1605"/>
                  </a:cubicBezTo>
                  <a:cubicBezTo>
                    <a:pt x="1060" y="1602"/>
                    <a:pt x="940" y="1599"/>
                    <a:pt x="944" y="1596"/>
                  </a:cubicBezTo>
                  <a:cubicBezTo>
                    <a:pt x="903" y="1596"/>
                    <a:pt x="862" y="1593"/>
                    <a:pt x="825" y="1590"/>
                  </a:cubicBezTo>
                  <a:lnTo>
                    <a:pt x="1003" y="1590"/>
                  </a:lnTo>
                  <a:cubicBezTo>
                    <a:pt x="1003" y="1583"/>
                    <a:pt x="1003" y="1580"/>
                    <a:pt x="944" y="1580"/>
                  </a:cubicBezTo>
                  <a:cubicBezTo>
                    <a:pt x="1003" y="1577"/>
                    <a:pt x="1003" y="1574"/>
                    <a:pt x="1006" y="1568"/>
                  </a:cubicBezTo>
                  <a:cubicBezTo>
                    <a:pt x="1006" y="1561"/>
                    <a:pt x="1006" y="1555"/>
                    <a:pt x="947" y="1552"/>
                  </a:cubicBezTo>
                  <a:cubicBezTo>
                    <a:pt x="1066" y="1549"/>
                    <a:pt x="1069" y="1530"/>
                    <a:pt x="950" y="1527"/>
                  </a:cubicBezTo>
                  <a:cubicBezTo>
                    <a:pt x="893" y="1527"/>
                    <a:pt x="893" y="1524"/>
                    <a:pt x="953" y="1521"/>
                  </a:cubicBezTo>
                  <a:cubicBezTo>
                    <a:pt x="1013" y="1517"/>
                    <a:pt x="1013" y="1517"/>
                    <a:pt x="953" y="1514"/>
                  </a:cubicBezTo>
                  <a:cubicBezTo>
                    <a:pt x="893" y="1511"/>
                    <a:pt x="953" y="1508"/>
                    <a:pt x="1013" y="1505"/>
                  </a:cubicBezTo>
                  <a:cubicBezTo>
                    <a:pt x="1132" y="1502"/>
                    <a:pt x="1132" y="1496"/>
                    <a:pt x="1075" y="1492"/>
                  </a:cubicBezTo>
                  <a:cubicBezTo>
                    <a:pt x="1016" y="1486"/>
                    <a:pt x="1016" y="1480"/>
                    <a:pt x="1016" y="1477"/>
                  </a:cubicBezTo>
                  <a:cubicBezTo>
                    <a:pt x="988" y="1472"/>
                    <a:pt x="959" y="1469"/>
                    <a:pt x="931" y="1469"/>
                  </a:cubicBezTo>
                  <a:cubicBezTo>
                    <a:pt x="920" y="1469"/>
                    <a:pt x="910" y="1470"/>
                    <a:pt x="900" y="1470"/>
                  </a:cubicBezTo>
                  <a:cubicBezTo>
                    <a:pt x="840" y="1470"/>
                    <a:pt x="781" y="1467"/>
                    <a:pt x="781" y="1467"/>
                  </a:cubicBezTo>
                  <a:cubicBezTo>
                    <a:pt x="748" y="1464"/>
                    <a:pt x="754" y="1462"/>
                    <a:pt x="766" y="1462"/>
                  </a:cubicBezTo>
                  <a:cubicBezTo>
                    <a:pt x="774" y="1462"/>
                    <a:pt x="784" y="1463"/>
                    <a:pt x="784" y="1464"/>
                  </a:cubicBezTo>
                  <a:cubicBezTo>
                    <a:pt x="803" y="1467"/>
                    <a:pt x="822" y="1469"/>
                    <a:pt x="842" y="1469"/>
                  </a:cubicBezTo>
                  <a:cubicBezTo>
                    <a:pt x="861" y="1469"/>
                    <a:pt x="881" y="1467"/>
                    <a:pt x="900" y="1464"/>
                  </a:cubicBezTo>
                  <a:cubicBezTo>
                    <a:pt x="959" y="1461"/>
                    <a:pt x="962" y="1455"/>
                    <a:pt x="962" y="1452"/>
                  </a:cubicBezTo>
                  <a:cubicBezTo>
                    <a:pt x="962" y="1449"/>
                    <a:pt x="962" y="1442"/>
                    <a:pt x="962" y="1439"/>
                  </a:cubicBezTo>
                  <a:cubicBezTo>
                    <a:pt x="1025" y="1430"/>
                    <a:pt x="1025" y="1427"/>
                    <a:pt x="966" y="1427"/>
                  </a:cubicBezTo>
                  <a:lnTo>
                    <a:pt x="906" y="1427"/>
                  </a:lnTo>
                  <a:cubicBezTo>
                    <a:pt x="1025" y="1423"/>
                    <a:pt x="1028" y="1386"/>
                    <a:pt x="912" y="1383"/>
                  </a:cubicBezTo>
                  <a:lnTo>
                    <a:pt x="972" y="1383"/>
                  </a:lnTo>
                  <a:cubicBezTo>
                    <a:pt x="1031" y="1383"/>
                    <a:pt x="1031" y="1380"/>
                    <a:pt x="1031" y="1373"/>
                  </a:cubicBezTo>
                  <a:cubicBezTo>
                    <a:pt x="1031" y="1370"/>
                    <a:pt x="975" y="1358"/>
                    <a:pt x="975" y="1348"/>
                  </a:cubicBezTo>
                  <a:cubicBezTo>
                    <a:pt x="978" y="1336"/>
                    <a:pt x="978" y="1323"/>
                    <a:pt x="919" y="1323"/>
                  </a:cubicBezTo>
                  <a:cubicBezTo>
                    <a:pt x="919" y="1320"/>
                    <a:pt x="919" y="1320"/>
                    <a:pt x="978" y="1320"/>
                  </a:cubicBezTo>
                  <a:cubicBezTo>
                    <a:pt x="996" y="1321"/>
                    <a:pt x="1008" y="1321"/>
                    <a:pt x="1017" y="1321"/>
                  </a:cubicBezTo>
                  <a:cubicBezTo>
                    <a:pt x="1038" y="1321"/>
                    <a:pt x="1038" y="1319"/>
                    <a:pt x="1038" y="1317"/>
                  </a:cubicBezTo>
                  <a:cubicBezTo>
                    <a:pt x="1000" y="1314"/>
                    <a:pt x="959" y="1314"/>
                    <a:pt x="922" y="1314"/>
                  </a:cubicBezTo>
                  <a:cubicBezTo>
                    <a:pt x="862" y="1314"/>
                    <a:pt x="862" y="1311"/>
                    <a:pt x="922" y="1304"/>
                  </a:cubicBezTo>
                  <a:cubicBezTo>
                    <a:pt x="981" y="1298"/>
                    <a:pt x="984" y="1286"/>
                    <a:pt x="925" y="1279"/>
                  </a:cubicBezTo>
                  <a:cubicBezTo>
                    <a:pt x="925" y="1276"/>
                    <a:pt x="928" y="1273"/>
                    <a:pt x="984" y="1273"/>
                  </a:cubicBezTo>
                  <a:cubicBezTo>
                    <a:pt x="1044" y="1270"/>
                    <a:pt x="1107" y="1264"/>
                    <a:pt x="987" y="1257"/>
                  </a:cubicBezTo>
                  <a:cubicBezTo>
                    <a:pt x="987" y="1254"/>
                    <a:pt x="987" y="1254"/>
                    <a:pt x="1047" y="1254"/>
                  </a:cubicBezTo>
                  <a:cubicBezTo>
                    <a:pt x="1107" y="1251"/>
                    <a:pt x="1166" y="1251"/>
                    <a:pt x="1047" y="1248"/>
                  </a:cubicBezTo>
                  <a:cubicBezTo>
                    <a:pt x="991" y="1242"/>
                    <a:pt x="991" y="1229"/>
                    <a:pt x="1050" y="1223"/>
                  </a:cubicBezTo>
                  <a:cubicBezTo>
                    <a:pt x="1053" y="1220"/>
                    <a:pt x="1053" y="1217"/>
                    <a:pt x="994" y="1217"/>
                  </a:cubicBezTo>
                  <a:lnTo>
                    <a:pt x="934" y="1217"/>
                  </a:lnTo>
                  <a:cubicBezTo>
                    <a:pt x="1053" y="1213"/>
                    <a:pt x="1053" y="1213"/>
                    <a:pt x="934" y="1210"/>
                  </a:cubicBezTo>
                  <a:cubicBezTo>
                    <a:pt x="875" y="1210"/>
                    <a:pt x="878" y="1207"/>
                    <a:pt x="934" y="1207"/>
                  </a:cubicBezTo>
                  <a:cubicBezTo>
                    <a:pt x="994" y="1204"/>
                    <a:pt x="997" y="1201"/>
                    <a:pt x="997" y="1201"/>
                  </a:cubicBezTo>
                  <a:cubicBezTo>
                    <a:pt x="997" y="1198"/>
                    <a:pt x="940" y="1182"/>
                    <a:pt x="940" y="1166"/>
                  </a:cubicBezTo>
                  <a:cubicBezTo>
                    <a:pt x="944" y="1138"/>
                    <a:pt x="947" y="1129"/>
                    <a:pt x="887" y="1129"/>
                  </a:cubicBezTo>
                  <a:cubicBezTo>
                    <a:pt x="828" y="1126"/>
                    <a:pt x="828" y="1126"/>
                    <a:pt x="887" y="1123"/>
                  </a:cubicBezTo>
                  <a:cubicBezTo>
                    <a:pt x="947" y="1119"/>
                    <a:pt x="947" y="1116"/>
                    <a:pt x="947" y="1113"/>
                  </a:cubicBezTo>
                  <a:cubicBezTo>
                    <a:pt x="950" y="1110"/>
                    <a:pt x="950" y="1107"/>
                    <a:pt x="1009" y="1107"/>
                  </a:cubicBezTo>
                  <a:cubicBezTo>
                    <a:pt x="950" y="1104"/>
                    <a:pt x="950" y="1104"/>
                    <a:pt x="950" y="1101"/>
                  </a:cubicBezTo>
                  <a:cubicBezTo>
                    <a:pt x="1009" y="1101"/>
                    <a:pt x="1009" y="1098"/>
                    <a:pt x="950" y="1094"/>
                  </a:cubicBezTo>
                  <a:cubicBezTo>
                    <a:pt x="834" y="1091"/>
                    <a:pt x="834" y="1091"/>
                    <a:pt x="950" y="1091"/>
                  </a:cubicBezTo>
                  <a:cubicBezTo>
                    <a:pt x="1001" y="1091"/>
                    <a:pt x="1054" y="1084"/>
                    <a:pt x="1031" y="1084"/>
                  </a:cubicBezTo>
                  <a:cubicBezTo>
                    <a:pt x="1027" y="1084"/>
                    <a:pt x="1021" y="1085"/>
                    <a:pt x="1013" y="1085"/>
                  </a:cubicBezTo>
                  <a:cubicBezTo>
                    <a:pt x="953" y="1085"/>
                    <a:pt x="953" y="1079"/>
                    <a:pt x="893" y="1076"/>
                  </a:cubicBezTo>
                  <a:cubicBezTo>
                    <a:pt x="893" y="1072"/>
                    <a:pt x="897" y="1069"/>
                    <a:pt x="953" y="1069"/>
                  </a:cubicBezTo>
                  <a:cubicBezTo>
                    <a:pt x="1013" y="1066"/>
                    <a:pt x="956" y="1047"/>
                    <a:pt x="900" y="1044"/>
                  </a:cubicBezTo>
                  <a:cubicBezTo>
                    <a:pt x="840" y="1044"/>
                    <a:pt x="840" y="1041"/>
                    <a:pt x="900" y="1041"/>
                  </a:cubicBezTo>
                  <a:cubicBezTo>
                    <a:pt x="959" y="1041"/>
                    <a:pt x="959" y="1038"/>
                    <a:pt x="959" y="1035"/>
                  </a:cubicBezTo>
                  <a:cubicBezTo>
                    <a:pt x="900" y="1032"/>
                    <a:pt x="959" y="1032"/>
                    <a:pt x="1019" y="1032"/>
                  </a:cubicBezTo>
                  <a:cubicBezTo>
                    <a:pt x="1035" y="1033"/>
                    <a:pt x="1046" y="1033"/>
                    <a:pt x="1055" y="1033"/>
                  </a:cubicBezTo>
                  <a:cubicBezTo>
                    <a:pt x="1078" y="1033"/>
                    <a:pt x="1078" y="1030"/>
                    <a:pt x="1078" y="1025"/>
                  </a:cubicBezTo>
                  <a:cubicBezTo>
                    <a:pt x="1019" y="1022"/>
                    <a:pt x="1022" y="1010"/>
                    <a:pt x="1022" y="1000"/>
                  </a:cubicBezTo>
                  <a:cubicBezTo>
                    <a:pt x="1025" y="985"/>
                    <a:pt x="966" y="982"/>
                    <a:pt x="850" y="972"/>
                  </a:cubicBezTo>
                  <a:cubicBezTo>
                    <a:pt x="909" y="972"/>
                    <a:pt x="1028" y="969"/>
                    <a:pt x="1028" y="969"/>
                  </a:cubicBezTo>
                  <a:cubicBezTo>
                    <a:pt x="987" y="963"/>
                    <a:pt x="950" y="963"/>
                    <a:pt x="909" y="963"/>
                  </a:cubicBezTo>
                  <a:cubicBezTo>
                    <a:pt x="850" y="963"/>
                    <a:pt x="853" y="960"/>
                    <a:pt x="912" y="953"/>
                  </a:cubicBezTo>
                  <a:cubicBezTo>
                    <a:pt x="972" y="947"/>
                    <a:pt x="972" y="944"/>
                    <a:pt x="912" y="941"/>
                  </a:cubicBezTo>
                  <a:cubicBezTo>
                    <a:pt x="912" y="938"/>
                    <a:pt x="915" y="935"/>
                    <a:pt x="975" y="931"/>
                  </a:cubicBezTo>
                  <a:cubicBezTo>
                    <a:pt x="975" y="928"/>
                    <a:pt x="975" y="928"/>
                    <a:pt x="915" y="928"/>
                  </a:cubicBezTo>
                  <a:cubicBezTo>
                    <a:pt x="856" y="928"/>
                    <a:pt x="856" y="925"/>
                    <a:pt x="915" y="922"/>
                  </a:cubicBezTo>
                  <a:cubicBezTo>
                    <a:pt x="1034" y="919"/>
                    <a:pt x="1034" y="909"/>
                    <a:pt x="978" y="909"/>
                  </a:cubicBezTo>
                  <a:cubicBezTo>
                    <a:pt x="919" y="909"/>
                    <a:pt x="919" y="906"/>
                    <a:pt x="919" y="903"/>
                  </a:cubicBezTo>
                  <a:cubicBezTo>
                    <a:pt x="919" y="900"/>
                    <a:pt x="919" y="897"/>
                    <a:pt x="862" y="894"/>
                  </a:cubicBezTo>
                  <a:cubicBezTo>
                    <a:pt x="862" y="891"/>
                    <a:pt x="862" y="888"/>
                    <a:pt x="862" y="888"/>
                  </a:cubicBezTo>
                  <a:cubicBezTo>
                    <a:pt x="870" y="886"/>
                    <a:pt x="878" y="886"/>
                    <a:pt x="886" y="886"/>
                  </a:cubicBezTo>
                  <a:cubicBezTo>
                    <a:pt x="897" y="886"/>
                    <a:pt x="909" y="887"/>
                    <a:pt x="922" y="891"/>
                  </a:cubicBezTo>
                  <a:lnTo>
                    <a:pt x="981" y="888"/>
                  </a:lnTo>
                  <a:cubicBezTo>
                    <a:pt x="981" y="878"/>
                    <a:pt x="981" y="875"/>
                    <a:pt x="922" y="872"/>
                  </a:cubicBezTo>
                  <a:cubicBezTo>
                    <a:pt x="806" y="869"/>
                    <a:pt x="806" y="869"/>
                    <a:pt x="922" y="869"/>
                  </a:cubicBezTo>
                  <a:cubicBezTo>
                    <a:pt x="981" y="869"/>
                    <a:pt x="1041" y="866"/>
                    <a:pt x="984" y="862"/>
                  </a:cubicBezTo>
                  <a:cubicBezTo>
                    <a:pt x="865" y="859"/>
                    <a:pt x="925" y="856"/>
                    <a:pt x="984" y="856"/>
                  </a:cubicBezTo>
                  <a:cubicBezTo>
                    <a:pt x="1023" y="857"/>
                    <a:pt x="1049" y="858"/>
                    <a:pt x="1062" y="858"/>
                  </a:cubicBezTo>
                  <a:cubicBezTo>
                    <a:pt x="1087" y="858"/>
                    <a:pt x="1062" y="855"/>
                    <a:pt x="984" y="847"/>
                  </a:cubicBezTo>
                  <a:cubicBezTo>
                    <a:pt x="987" y="841"/>
                    <a:pt x="928" y="828"/>
                    <a:pt x="931" y="819"/>
                  </a:cubicBezTo>
                  <a:cubicBezTo>
                    <a:pt x="931" y="806"/>
                    <a:pt x="931" y="800"/>
                    <a:pt x="991" y="797"/>
                  </a:cubicBezTo>
                  <a:cubicBezTo>
                    <a:pt x="1002" y="797"/>
                    <a:pt x="1012" y="797"/>
                    <a:pt x="1021" y="797"/>
                  </a:cubicBezTo>
                  <a:lnTo>
                    <a:pt x="1021" y="797"/>
                  </a:lnTo>
                  <a:cubicBezTo>
                    <a:pt x="1030" y="797"/>
                    <a:pt x="1040" y="797"/>
                    <a:pt x="1050" y="797"/>
                  </a:cubicBezTo>
                  <a:cubicBezTo>
                    <a:pt x="1053" y="796"/>
                    <a:pt x="1056" y="796"/>
                    <a:pt x="1059" y="796"/>
                  </a:cubicBezTo>
                  <a:lnTo>
                    <a:pt x="1059" y="796"/>
                  </a:lnTo>
                  <a:cubicBezTo>
                    <a:pt x="1049" y="796"/>
                    <a:pt x="1037" y="796"/>
                    <a:pt x="1021" y="797"/>
                  </a:cubicBezTo>
                  <a:lnTo>
                    <a:pt x="1021" y="797"/>
                  </a:lnTo>
                  <a:cubicBezTo>
                    <a:pt x="934" y="796"/>
                    <a:pt x="934" y="790"/>
                    <a:pt x="934" y="781"/>
                  </a:cubicBezTo>
                  <a:cubicBezTo>
                    <a:pt x="994" y="772"/>
                    <a:pt x="937" y="765"/>
                    <a:pt x="878" y="762"/>
                  </a:cubicBezTo>
                  <a:lnTo>
                    <a:pt x="878" y="768"/>
                  </a:lnTo>
                  <a:cubicBezTo>
                    <a:pt x="759" y="768"/>
                    <a:pt x="759" y="765"/>
                    <a:pt x="818" y="759"/>
                  </a:cubicBezTo>
                  <a:cubicBezTo>
                    <a:pt x="847" y="757"/>
                    <a:pt x="876" y="755"/>
                    <a:pt x="904" y="755"/>
                  </a:cubicBezTo>
                  <a:cubicBezTo>
                    <a:pt x="915" y="755"/>
                    <a:pt x="926" y="755"/>
                    <a:pt x="937" y="756"/>
                  </a:cubicBezTo>
                  <a:cubicBezTo>
                    <a:pt x="948" y="757"/>
                    <a:pt x="959" y="757"/>
                    <a:pt x="970" y="757"/>
                  </a:cubicBezTo>
                  <a:cubicBezTo>
                    <a:pt x="1000" y="757"/>
                    <a:pt x="1029" y="754"/>
                    <a:pt x="1056" y="750"/>
                  </a:cubicBezTo>
                  <a:cubicBezTo>
                    <a:pt x="1056" y="747"/>
                    <a:pt x="1058" y="745"/>
                    <a:pt x="1038" y="745"/>
                  </a:cubicBezTo>
                  <a:cubicBezTo>
                    <a:pt x="1030" y="745"/>
                    <a:pt x="1017" y="746"/>
                    <a:pt x="1000" y="747"/>
                  </a:cubicBezTo>
                  <a:cubicBezTo>
                    <a:pt x="940" y="747"/>
                    <a:pt x="940" y="747"/>
                    <a:pt x="940" y="743"/>
                  </a:cubicBezTo>
                  <a:cubicBezTo>
                    <a:pt x="940" y="740"/>
                    <a:pt x="940" y="737"/>
                    <a:pt x="881" y="734"/>
                  </a:cubicBezTo>
                  <a:cubicBezTo>
                    <a:pt x="825" y="734"/>
                    <a:pt x="825" y="731"/>
                    <a:pt x="825" y="728"/>
                  </a:cubicBezTo>
                  <a:cubicBezTo>
                    <a:pt x="884" y="725"/>
                    <a:pt x="884" y="718"/>
                    <a:pt x="884" y="718"/>
                  </a:cubicBezTo>
                  <a:lnTo>
                    <a:pt x="944" y="718"/>
                  </a:lnTo>
                  <a:cubicBezTo>
                    <a:pt x="1003" y="718"/>
                    <a:pt x="1063" y="715"/>
                    <a:pt x="1063" y="715"/>
                  </a:cubicBezTo>
                  <a:cubicBezTo>
                    <a:pt x="1049" y="713"/>
                    <a:pt x="1035" y="711"/>
                    <a:pt x="1020" y="711"/>
                  </a:cubicBezTo>
                  <a:cubicBezTo>
                    <a:pt x="1014" y="711"/>
                    <a:pt x="1009" y="711"/>
                    <a:pt x="1003" y="712"/>
                  </a:cubicBezTo>
                  <a:cubicBezTo>
                    <a:pt x="944" y="712"/>
                    <a:pt x="956" y="634"/>
                    <a:pt x="956" y="624"/>
                  </a:cubicBezTo>
                  <a:cubicBezTo>
                    <a:pt x="1008" y="616"/>
                    <a:pt x="1017" y="608"/>
                    <a:pt x="980" y="608"/>
                  </a:cubicBezTo>
                  <a:cubicBezTo>
                    <a:pt x="974" y="608"/>
                    <a:pt x="967" y="608"/>
                    <a:pt x="959" y="609"/>
                  </a:cubicBezTo>
                  <a:cubicBezTo>
                    <a:pt x="900" y="609"/>
                    <a:pt x="900" y="593"/>
                    <a:pt x="903" y="574"/>
                  </a:cubicBezTo>
                  <a:cubicBezTo>
                    <a:pt x="906" y="552"/>
                    <a:pt x="909" y="533"/>
                    <a:pt x="850" y="533"/>
                  </a:cubicBezTo>
                  <a:cubicBezTo>
                    <a:pt x="850" y="533"/>
                    <a:pt x="850" y="530"/>
                    <a:pt x="853" y="524"/>
                  </a:cubicBezTo>
                  <a:cubicBezTo>
                    <a:pt x="853" y="518"/>
                    <a:pt x="793" y="512"/>
                    <a:pt x="793" y="508"/>
                  </a:cubicBezTo>
                  <a:cubicBezTo>
                    <a:pt x="753" y="506"/>
                    <a:pt x="742" y="504"/>
                    <a:pt x="759" y="504"/>
                  </a:cubicBezTo>
                  <a:cubicBezTo>
                    <a:pt x="767" y="504"/>
                    <a:pt x="779" y="504"/>
                    <a:pt x="796" y="505"/>
                  </a:cubicBezTo>
                  <a:cubicBezTo>
                    <a:pt x="807" y="506"/>
                    <a:pt x="819" y="507"/>
                    <a:pt x="830" y="507"/>
                  </a:cubicBezTo>
                  <a:cubicBezTo>
                    <a:pt x="858" y="507"/>
                    <a:pt x="886" y="504"/>
                    <a:pt x="912" y="502"/>
                  </a:cubicBezTo>
                  <a:cubicBezTo>
                    <a:pt x="885" y="498"/>
                    <a:pt x="856" y="495"/>
                    <a:pt x="827" y="495"/>
                  </a:cubicBezTo>
                  <a:cubicBezTo>
                    <a:pt x="817" y="495"/>
                    <a:pt x="806" y="495"/>
                    <a:pt x="796" y="496"/>
                  </a:cubicBezTo>
                  <a:cubicBezTo>
                    <a:pt x="737" y="496"/>
                    <a:pt x="737" y="493"/>
                    <a:pt x="737" y="493"/>
                  </a:cubicBezTo>
                  <a:cubicBezTo>
                    <a:pt x="737" y="490"/>
                    <a:pt x="737" y="490"/>
                    <a:pt x="796" y="490"/>
                  </a:cubicBezTo>
                  <a:lnTo>
                    <a:pt x="915" y="490"/>
                  </a:lnTo>
                  <a:lnTo>
                    <a:pt x="915" y="486"/>
                  </a:lnTo>
                  <a:cubicBezTo>
                    <a:pt x="856" y="486"/>
                    <a:pt x="856" y="483"/>
                    <a:pt x="856" y="483"/>
                  </a:cubicBezTo>
                  <a:cubicBezTo>
                    <a:pt x="856" y="480"/>
                    <a:pt x="856" y="480"/>
                    <a:pt x="975" y="480"/>
                  </a:cubicBezTo>
                  <a:cubicBezTo>
                    <a:pt x="1094" y="480"/>
                    <a:pt x="1094" y="477"/>
                    <a:pt x="975" y="474"/>
                  </a:cubicBezTo>
                  <a:lnTo>
                    <a:pt x="919" y="468"/>
                  </a:lnTo>
                  <a:cubicBezTo>
                    <a:pt x="1038" y="464"/>
                    <a:pt x="919" y="458"/>
                    <a:pt x="859" y="455"/>
                  </a:cubicBezTo>
                  <a:cubicBezTo>
                    <a:pt x="978" y="452"/>
                    <a:pt x="978" y="446"/>
                    <a:pt x="862" y="443"/>
                  </a:cubicBezTo>
                  <a:cubicBezTo>
                    <a:pt x="803" y="443"/>
                    <a:pt x="803" y="439"/>
                    <a:pt x="862" y="436"/>
                  </a:cubicBezTo>
                  <a:cubicBezTo>
                    <a:pt x="922" y="433"/>
                    <a:pt x="922" y="430"/>
                    <a:pt x="925" y="424"/>
                  </a:cubicBezTo>
                  <a:cubicBezTo>
                    <a:pt x="865" y="421"/>
                    <a:pt x="868" y="399"/>
                    <a:pt x="872" y="374"/>
                  </a:cubicBezTo>
                  <a:cubicBezTo>
                    <a:pt x="875" y="342"/>
                    <a:pt x="878" y="323"/>
                    <a:pt x="818" y="323"/>
                  </a:cubicBezTo>
                  <a:cubicBezTo>
                    <a:pt x="818" y="320"/>
                    <a:pt x="818" y="320"/>
                    <a:pt x="878" y="317"/>
                  </a:cubicBezTo>
                  <a:cubicBezTo>
                    <a:pt x="937" y="317"/>
                    <a:pt x="937" y="314"/>
                    <a:pt x="821" y="311"/>
                  </a:cubicBezTo>
                  <a:cubicBezTo>
                    <a:pt x="762" y="308"/>
                    <a:pt x="702" y="308"/>
                    <a:pt x="821" y="308"/>
                  </a:cubicBezTo>
                  <a:cubicBezTo>
                    <a:pt x="881" y="308"/>
                    <a:pt x="881" y="302"/>
                    <a:pt x="884" y="289"/>
                  </a:cubicBezTo>
                  <a:cubicBezTo>
                    <a:pt x="884" y="276"/>
                    <a:pt x="887" y="264"/>
                    <a:pt x="828" y="264"/>
                  </a:cubicBezTo>
                  <a:cubicBezTo>
                    <a:pt x="793" y="260"/>
                    <a:pt x="778" y="259"/>
                    <a:pt x="784" y="259"/>
                  </a:cubicBezTo>
                  <a:cubicBezTo>
                    <a:pt x="789" y="259"/>
                    <a:pt x="803" y="260"/>
                    <a:pt x="828" y="261"/>
                  </a:cubicBezTo>
                  <a:cubicBezTo>
                    <a:pt x="838" y="261"/>
                    <a:pt x="848" y="261"/>
                    <a:pt x="857" y="261"/>
                  </a:cubicBezTo>
                  <a:cubicBezTo>
                    <a:pt x="953" y="261"/>
                    <a:pt x="996" y="247"/>
                    <a:pt x="890" y="239"/>
                  </a:cubicBezTo>
                  <a:cubicBezTo>
                    <a:pt x="890" y="236"/>
                    <a:pt x="890" y="233"/>
                    <a:pt x="950" y="233"/>
                  </a:cubicBezTo>
                  <a:cubicBezTo>
                    <a:pt x="950" y="229"/>
                    <a:pt x="950" y="226"/>
                    <a:pt x="893" y="217"/>
                  </a:cubicBezTo>
                  <a:cubicBezTo>
                    <a:pt x="893" y="214"/>
                    <a:pt x="893" y="201"/>
                    <a:pt x="897" y="195"/>
                  </a:cubicBezTo>
                  <a:cubicBezTo>
                    <a:pt x="897" y="186"/>
                    <a:pt x="837" y="179"/>
                    <a:pt x="837" y="179"/>
                  </a:cubicBezTo>
                  <a:cubicBezTo>
                    <a:pt x="839" y="177"/>
                    <a:pt x="840" y="175"/>
                    <a:pt x="840" y="175"/>
                  </a:cubicBezTo>
                  <a:cubicBezTo>
                    <a:pt x="840" y="175"/>
                    <a:pt x="840" y="175"/>
                    <a:pt x="840" y="176"/>
                  </a:cubicBezTo>
                  <a:cubicBezTo>
                    <a:pt x="897" y="176"/>
                    <a:pt x="900" y="161"/>
                    <a:pt x="903" y="139"/>
                  </a:cubicBezTo>
                  <a:cubicBezTo>
                    <a:pt x="906" y="117"/>
                    <a:pt x="909" y="95"/>
                    <a:pt x="969" y="92"/>
                  </a:cubicBezTo>
                  <a:cubicBezTo>
                    <a:pt x="969" y="92"/>
                    <a:pt x="969" y="88"/>
                    <a:pt x="909" y="85"/>
                  </a:cubicBezTo>
                  <a:cubicBezTo>
                    <a:pt x="793" y="82"/>
                    <a:pt x="793" y="79"/>
                    <a:pt x="853" y="76"/>
                  </a:cubicBezTo>
                  <a:cubicBezTo>
                    <a:pt x="972" y="73"/>
                    <a:pt x="972" y="60"/>
                    <a:pt x="856" y="57"/>
                  </a:cubicBezTo>
                  <a:lnTo>
                    <a:pt x="915" y="57"/>
                  </a:lnTo>
                  <a:cubicBezTo>
                    <a:pt x="1034" y="54"/>
                    <a:pt x="975" y="45"/>
                    <a:pt x="859" y="41"/>
                  </a:cubicBezTo>
                  <a:cubicBezTo>
                    <a:pt x="919" y="38"/>
                    <a:pt x="978" y="35"/>
                    <a:pt x="919" y="32"/>
                  </a:cubicBezTo>
                  <a:cubicBezTo>
                    <a:pt x="919" y="29"/>
                    <a:pt x="919" y="29"/>
                    <a:pt x="1038" y="29"/>
                  </a:cubicBezTo>
                  <a:cubicBezTo>
                    <a:pt x="1075" y="29"/>
                    <a:pt x="1116" y="29"/>
                    <a:pt x="1154" y="26"/>
                  </a:cubicBezTo>
                  <a:cubicBezTo>
                    <a:pt x="1132" y="22"/>
                    <a:pt x="1108" y="21"/>
                    <a:pt x="1086" y="21"/>
                  </a:cubicBezTo>
                  <a:cubicBezTo>
                    <a:pt x="1069" y="21"/>
                    <a:pt x="1053" y="21"/>
                    <a:pt x="1038" y="23"/>
                  </a:cubicBezTo>
                  <a:cubicBezTo>
                    <a:pt x="1038" y="23"/>
                    <a:pt x="1038" y="16"/>
                    <a:pt x="1038" y="13"/>
                  </a:cubicBezTo>
                  <a:cubicBezTo>
                    <a:pt x="1038" y="13"/>
                    <a:pt x="1038" y="10"/>
                    <a:pt x="978" y="10"/>
                  </a:cubicBezTo>
                  <a:cubicBezTo>
                    <a:pt x="922" y="10"/>
                    <a:pt x="922" y="7"/>
                    <a:pt x="922" y="4"/>
                  </a:cubicBezTo>
                  <a:cubicBezTo>
                    <a:pt x="961" y="4"/>
                    <a:pt x="948" y="2"/>
                    <a:pt x="917" y="2"/>
                  </a:cubicBezTo>
                  <a:cubicBezTo>
                    <a:pt x="902" y="2"/>
                    <a:pt x="882" y="3"/>
                    <a:pt x="862" y="4"/>
                  </a:cubicBezTo>
                  <a:cubicBezTo>
                    <a:pt x="847" y="5"/>
                    <a:pt x="830" y="6"/>
                    <a:pt x="814" y="6"/>
                  </a:cubicBezTo>
                  <a:cubicBezTo>
                    <a:pt x="791" y="6"/>
                    <a:pt x="767" y="4"/>
                    <a:pt x="7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53"/>
            <p:cNvSpPr/>
            <p:nvPr/>
          </p:nvSpPr>
          <p:spPr>
            <a:xfrm>
              <a:off x="3300235" y="2226769"/>
              <a:ext cx="50472" cy="47083"/>
            </a:xfrm>
            <a:custGeom>
              <a:avLst/>
              <a:gdLst/>
              <a:ahLst/>
              <a:cxnLst/>
              <a:rect l="l" t="t" r="r" b="b"/>
              <a:pathLst>
                <a:path w="2383" h="2223" extrusionOk="0">
                  <a:moveTo>
                    <a:pt x="1154" y="179"/>
                  </a:moveTo>
                  <a:cubicBezTo>
                    <a:pt x="1179" y="216"/>
                    <a:pt x="1201" y="257"/>
                    <a:pt x="1219" y="298"/>
                  </a:cubicBezTo>
                  <a:lnTo>
                    <a:pt x="1179" y="238"/>
                  </a:lnTo>
                  <a:lnTo>
                    <a:pt x="1147" y="179"/>
                  </a:lnTo>
                  <a:close/>
                  <a:moveTo>
                    <a:pt x="1125" y="232"/>
                  </a:moveTo>
                  <a:cubicBezTo>
                    <a:pt x="1129" y="232"/>
                    <a:pt x="1129" y="232"/>
                    <a:pt x="1166" y="292"/>
                  </a:cubicBezTo>
                  <a:cubicBezTo>
                    <a:pt x="1179" y="311"/>
                    <a:pt x="1191" y="332"/>
                    <a:pt x="1201" y="351"/>
                  </a:cubicBezTo>
                  <a:lnTo>
                    <a:pt x="1157" y="292"/>
                  </a:lnTo>
                  <a:cubicBezTo>
                    <a:pt x="1119" y="232"/>
                    <a:pt x="1125" y="232"/>
                    <a:pt x="1125" y="232"/>
                  </a:cubicBezTo>
                  <a:close/>
                  <a:moveTo>
                    <a:pt x="1712" y="288"/>
                  </a:moveTo>
                  <a:cubicBezTo>
                    <a:pt x="1716" y="292"/>
                    <a:pt x="1719" y="301"/>
                    <a:pt x="1733" y="345"/>
                  </a:cubicBezTo>
                  <a:cubicBezTo>
                    <a:pt x="1749" y="383"/>
                    <a:pt x="1762" y="423"/>
                    <a:pt x="1768" y="464"/>
                  </a:cubicBezTo>
                  <a:cubicBezTo>
                    <a:pt x="1743" y="408"/>
                    <a:pt x="1724" y="350"/>
                    <a:pt x="1712" y="288"/>
                  </a:cubicBezTo>
                  <a:close/>
                  <a:moveTo>
                    <a:pt x="2353" y="241"/>
                  </a:moveTo>
                  <a:lnTo>
                    <a:pt x="2353" y="241"/>
                  </a:lnTo>
                  <a:cubicBezTo>
                    <a:pt x="2356" y="241"/>
                    <a:pt x="2355" y="325"/>
                    <a:pt x="2351" y="408"/>
                  </a:cubicBezTo>
                  <a:cubicBezTo>
                    <a:pt x="2349" y="467"/>
                    <a:pt x="2348" y="497"/>
                    <a:pt x="2348" y="497"/>
                  </a:cubicBezTo>
                  <a:cubicBezTo>
                    <a:pt x="2347" y="497"/>
                    <a:pt x="2346" y="467"/>
                    <a:pt x="2344" y="408"/>
                  </a:cubicBezTo>
                  <a:cubicBezTo>
                    <a:pt x="2341" y="367"/>
                    <a:pt x="2341" y="329"/>
                    <a:pt x="2348" y="289"/>
                  </a:cubicBezTo>
                  <a:cubicBezTo>
                    <a:pt x="2350" y="255"/>
                    <a:pt x="2352" y="241"/>
                    <a:pt x="2353" y="241"/>
                  </a:cubicBezTo>
                  <a:close/>
                  <a:moveTo>
                    <a:pt x="358" y="439"/>
                  </a:moveTo>
                  <a:cubicBezTo>
                    <a:pt x="401" y="473"/>
                    <a:pt x="439" y="511"/>
                    <a:pt x="477" y="549"/>
                  </a:cubicBezTo>
                  <a:lnTo>
                    <a:pt x="477" y="552"/>
                  </a:lnTo>
                  <a:cubicBezTo>
                    <a:pt x="417" y="499"/>
                    <a:pt x="358" y="445"/>
                    <a:pt x="358" y="445"/>
                  </a:cubicBezTo>
                  <a:lnTo>
                    <a:pt x="358" y="439"/>
                  </a:lnTo>
                  <a:close/>
                  <a:moveTo>
                    <a:pt x="1479" y="489"/>
                  </a:moveTo>
                  <a:cubicBezTo>
                    <a:pt x="1492" y="508"/>
                    <a:pt x="1505" y="530"/>
                    <a:pt x="1514" y="549"/>
                  </a:cubicBezTo>
                  <a:cubicBezTo>
                    <a:pt x="1523" y="567"/>
                    <a:pt x="1533" y="589"/>
                    <a:pt x="1539" y="608"/>
                  </a:cubicBezTo>
                  <a:lnTo>
                    <a:pt x="1473" y="489"/>
                  </a:lnTo>
                  <a:close/>
                  <a:moveTo>
                    <a:pt x="1641" y="483"/>
                  </a:moveTo>
                  <a:lnTo>
                    <a:pt x="1641" y="483"/>
                  </a:lnTo>
                  <a:cubicBezTo>
                    <a:pt x="1641" y="483"/>
                    <a:pt x="1645" y="491"/>
                    <a:pt x="1652" y="508"/>
                  </a:cubicBezTo>
                  <a:cubicBezTo>
                    <a:pt x="1652" y="508"/>
                    <a:pt x="1677" y="567"/>
                    <a:pt x="1699" y="627"/>
                  </a:cubicBezTo>
                  <a:cubicBezTo>
                    <a:pt x="1699" y="627"/>
                    <a:pt x="1709" y="652"/>
                    <a:pt x="1708" y="652"/>
                  </a:cubicBezTo>
                  <a:cubicBezTo>
                    <a:pt x="1707" y="652"/>
                    <a:pt x="1704" y="646"/>
                    <a:pt x="1696" y="627"/>
                  </a:cubicBezTo>
                  <a:lnTo>
                    <a:pt x="1671" y="567"/>
                  </a:lnTo>
                  <a:cubicBezTo>
                    <a:pt x="1655" y="525"/>
                    <a:pt x="1640" y="483"/>
                    <a:pt x="1641" y="483"/>
                  </a:cubicBezTo>
                  <a:close/>
                  <a:moveTo>
                    <a:pt x="1406" y="552"/>
                  </a:moveTo>
                  <a:lnTo>
                    <a:pt x="1406" y="552"/>
                  </a:lnTo>
                  <a:cubicBezTo>
                    <a:pt x="1408" y="552"/>
                    <a:pt x="1418" y="567"/>
                    <a:pt x="1436" y="596"/>
                  </a:cubicBezTo>
                  <a:cubicBezTo>
                    <a:pt x="1470" y="655"/>
                    <a:pt x="1470" y="655"/>
                    <a:pt x="1464" y="655"/>
                  </a:cubicBezTo>
                  <a:cubicBezTo>
                    <a:pt x="1458" y="655"/>
                    <a:pt x="1458" y="655"/>
                    <a:pt x="1426" y="596"/>
                  </a:cubicBezTo>
                  <a:cubicBezTo>
                    <a:pt x="1411" y="566"/>
                    <a:pt x="1404" y="552"/>
                    <a:pt x="1406" y="552"/>
                  </a:cubicBezTo>
                  <a:close/>
                  <a:moveTo>
                    <a:pt x="1458" y="599"/>
                  </a:moveTo>
                  <a:cubicBezTo>
                    <a:pt x="1464" y="599"/>
                    <a:pt x="1464" y="599"/>
                    <a:pt x="1495" y="658"/>
                  </a:cubicBezTo>
                  <a:lnTo>
                    <a:pt x="1492" y="658"/>
                  </a:lnTo>
                  <a:lnTo>
                    <a:pt x="1454" y="599"/>
                  </a:lnTo>
                  <a:close/>
                  <a:moveTo>
                    <a:pt x="1498" y="605"/>
                  </a:moveTo>
                  <a:cubicBezTo>
                    <a:pt x="1505" y="605"/>
                    <a:pt x="1505" y="605"/>
                    <a:pt x="1536" y="665"/>
                  </a:cubicBezTo>
                  <a:lnTo>
                    <a:pt x="1533" y="665"/>
                  </a:lnTo>
                  <a:lnTo>
                    <a:pt x="1495" y="605"/>
                  </a:lnTo>
                  <a:close/>
                  <a:moveTo>
                    <a:pt x="1000" y="552"/>
                  </a:moveTo>
                  <a:cubicBezTo>
                    <a:pt x="1031" y="589"/>
                    <a:pt x="1063" y="627"/>
                    <a:pt x="1091" y="668"/>
                  </a:cubicBezTo>
                  <a:lnTo>
                    <a:pt x="1088" y="668"/>
                  </a:lnTo>
                  <a:lnTo>
                    <a:pt x="994" y="552"/>
                  </a:lnTo>
                  <a:close/>
                  <a:moveTo>
                    <a:pt x="872" y="593"/>
                  </a:moveTo>
                  <a:cubicBezTo>
                    <a:pt x="881" y="593"/>
                    <a:pt x="881" y="593"/>
                    <a:pt x="934" y="652"/>
                  </a:cubicBezTo>
                  <a:cubicBezTo>
                    <a:pt x="982" y="706"/>
                    <a:pt x="982" y="709"/>
                    <a:pt x="977" y="709"/>
                  </a:cubicBezTo>
                  <a:cubicBezTo>
                    <a:pt x="976" y="709"/>
                    <a:pt x="976" y="709"/>
                    <a:pt x="975" y="709"/>
                  </a:cubicBezTo>
                  <a:cubicBezTo>
                    <a:pt x="937" y="674"/>
                    <a:pt x="903" y="633"/>
                    <a:pt x="872" y="593"/>
                  </a:cubicBezTo>
                  <a:close/>
                  <a:moveTo>
                    <a:pt x="1540" y="695"/>
                  </a:moveTo>
                  <a:cubicBezTo>
                    <a:pt x="1540" y="695"/>
                    <a:pt x="1542" y="701"/>
                    <a:pt x="1552" y="721"/>
                  </a:cubicBezTo>
                  <a:cubicBezTo>
                    <a:pt x="1556" y="721"/>
                    <a:pt x="1542" y="695"/>
                    <a:pt x="1540" y="695"/>
                  </a:cubicBezTo>
                  <a:close/>
                  <a:moveTo>
                    <a:pt x="757" y="695"/>
                  </a:moveTo>
                  <a:cubicBezTo>
                    <a:pt x="759" y="695"/>
                    <a:pt x="784" y="719"/>
                    <a:pt x="784" y="721"/>
                  </a:cubicBezTo>
                  <a:cubicBezTo>
                    <a:pt x="792" y="730"/>
                    <a:pt x="800" y="739"/>
                    <a:pt x="808" y="748"/>
                  </a:cubicBezTo>
                  <a:lnTo>
                    <a:pt x="808" y="748"/>
                  </a:lnTo>
                  <a:lnTo>
                    <a:pt x="784" y="724"/>
                  </a:lnTo>
                  <a:cubicBezTo>
                    <a:pt x="763" y="702"/>
                    <a:pt x="757" y="695"/>
                    <a:pt x="757" y="695"/>
                  </a:cubicBezTo>
                  <a:close/>
                  <a:moveTo>
                    <a:pt x="718" y="705"/>
                  </a:moveTo>
                  <a:cubicBezTo>
                    <a:pt x="778" y="762"/>
                    <a:pt x="837" y="818"/>
                    <a:pt x="837" y="818"/>
                  </a:cubicBezTo>
                  <a:lnTo>
                    <a:pt x="778" y="768"/>
                  </a:lnTo>
                  <a:lnTo>
                    <a:pt x="718" y="712"/>
                  </a:lnTo>
                  <a:lnTo>
                    <a:pt x="718" y="705"/>
                  </a:lnTo>
                  <a:close/>
                  <a:moveTo>
                    <a:pt x="1579" y="827"/>
                  </a:moveTo>
                  <a:lnTo>
                    <a:pt x="1579" y="827"/>
                  </a:lnTo>
                  <a:cubicBezTo>
                    <a:pt x="1588" y="843"/>
                    <a:pt x="1600" y="865"/>
                    <a:pt x="1617" y="893"/>
                  </a:cubicBezTo>
                  <a:cubicBezTo>
                    <a:pt x="1619" y="897"/>
                    <a:pt x="1621" y="900"/>
                    <a:pt x="1623" y="902"/>
                  </a:cubicBezTo>
                  <a:lnTo>
                    <a:pt x="1623" y="902"/>
                  </a:lnTo>
                  <a:cubicBezTo>
                    <a:pt x="1614" y="887"/>
                    <a:pt x="1600" y="864"/>
                    <a:pt x="1583" y="834"/>
                  </a:cubicBezTo>
                  <a:cubicBezTo>
                    <a:pt x="1581" y="832"/>
                    <a:pt x="1580" y="829"/>
                    <a:pt x="1579" y="827"/>
                  </a:cubicBezTo>
                  <a:close/>
                  <a:moveTo>
                    <a:pt x="1623" y="902"/>
                  </a:moveTo>
                  <a:lnTo>
                    <a:pt x="1623" y="902"/>
                  </a:lnTo>
                  <a:cubicBezTo>
                    <a:pt x="1635" y="923"/>
                    <a:pt x="1641" y="933"/>
                    <a:pt x="1641" y="933"/>
                  </a:cubicBezTo>
                  <a:cubicBezTo>
                    <a:pt x="1642" y="933"/>
                    <a:pt x="1635" y="922"/>
                    <a:pt x="1623" y="902"/>
                  </a:cubicBezTo>
                  <a:close/>
                  <a:moveTo>
                    <a:pt x="4" y="895"/>
                  </a:moveTo>
                  <a:cubicBezTo>
                    <a:pt x="3" y="895"/>
                    <a:pt x="3" y="896"/>
                    <a:pt x="3" y="897"/>
                  </a:cubicBezTo>
                  <a:cubicBezTo>
                    <a:pt x="0" y="909"/>
                    <a:pt x="0" y="909"/>
                    <a:pt x="60" y="937"/>
                  </a:cubicBezTo>
                  <a:cubicBezTo>
                    <a:pt x="63" y="931"/>
                    <a:pt x="63" y="925"/>
                    <a:pt x="63" y="925"/>
                  </a:cubicBezTo>
                  <a:cubicBezTo>
                    <a:pt x="18" y="901"/>
                    <a:pt x="7" y="895"/>
                    <a:pt x="4" y="895"/>
                  </a:cubicBezTo>
                  <a:close/>
                  <a:moveTo>
                    <a:pt x="765" y="864"/>
                  </a:moveTo>
                  <a:cubicBezTo>
                    <a:pt x="767" y="864"/>
                    <a:pt x="777" y="872"/>
                    <a:pt x="825" y="912"/>
                  </a:cubicBezTo>
                  <a:lnTo>
                    <a:pt x="940" y="1016"/>
                  </a:lnTo>
                  <a:cubicBezTo>
                    <a:pt x="940" y="1016"/>
                    <a:pt x="825" y="915"/>
                    <a:pt x="765" y="865"/>
                  </a:cubicBezTo>
                  <a:cubicBezTo>
                    <a:pt x="765" y="865"/>
                    <a:pt x="765" y="864"/>
                    <a:pt x="765" y="864"/>
                  </a:cubicBezTo>
                  <a:close/>
                  <a:moveTo>
                    <a:pt x="812" y="994"/>
                  </a:moveTo>
                  <a:cubicBezTo>
                    <a:pt x="872" y="1038"/>
                    <a:pt x="931" y="1085"/>
                    <a:pt x="931" y="1088"/>
                  </a:cubicBezTo>
                  <a:lnTo>
                    <a:pt x="872" y="1044"/>
                  </a:lnTo>
                  <a:lnTo>
                    <a:pt x="812" y="997"/>
                  </a:lnTo>
                  <a:lnTo>
                    <a:pt x="812" y="994"/>
                  </a:lnTo>
                  <a:close/>
                  <a:moveTo>
                    <a:pt x="477" y="1157"/>
                  </a:moveTo>
                  <a:lnTo>
                    <a:pt x="477" y="1157"/>
                  </a:lnTo>
                  <a:cubicBezTo>
                    <a:pt x="498" y="1169"/>
                    <a:pt x="504" y="1173"/>
                    <a:pt x="503" y="1173"/>
                  </a:cubicBezTo>
                  <a:cubicBezTo>
                    <a:pt x="501" y="1173"/>
                    <a:pt x="477" y="1161"/>
                    <a:pt x="477" y="1157"/>
                  </a:cubicBezTo>
                  <a:close/>
                  <a:moveTo>
                    <a:pt x="760" y="1183"/>
                  </a:moveTo>
                  <a:cubicBezTo>
                    <a:pt x="762" y="1183"/>
                    <a:pt x="787" y="1198"/>
                    <a:pt x="787" y="1201"/>
                  </a:cubicBezTo>
                  <a:cubicBezTo>
                    <a:pt x="766" y="1187"/>
                    <a:pt x="760" y="1183"/>
                    <a:pt x="760" y="1183"/>
                  </a:cubicBezTo>
                  <a:close/>
                  <a:moveTo>
                    <a:pt x="668" y="1138"/>
                  </a:moveTo>
                  <a:cubicBezTo>
                    <a:pt x="709" y="1163"/>
                    <a:pt x="746" y="1188"/>
                    <a:pt x="784" y="1216"/>
                  </a:cubicBezTo>
                  <a:lnTo>
                    <a:pt x="724" y="1185"/>
                  </a:lnTo>
                  <a:lnTo>
                    <a:pt x="665" y="1144"/>
                  </a:lnTo>
                  <a:lnTo>
                    <a:pt x="668" y="1138"/>
                  </a:lnTo>
                  <a:close/>
                  <a:moveTo>
                    <a:pt x="624" y="1147"/>
                  </a:moveTo>
                  <a:cubicBezTo>
                    <a:pt x="627" y="1147"/>
                    <a:pt x="657" y="1162"/>
                    <a:pt x="721" y="1201"/>
                  </a:cubicBezTo>
                  <a:cubicBezTo>
                    <a:pt x="781" y="1238"/>
                    <a:pt x="781" y="1238"/>
                    <a:pt x="781" y="1241"/>
                  </a:cubicBezTo>
                  <a:cubicBezTo>
                    <a:pt x="781" y="1241"/>
                    <a:pt x="721" y="1207"/>
                    <a:pt x="662" y="1172"/>
                  </a:cubicBezTo>
                  <a:cubicBezTo>
                    <a:pt x="635" y="1157"/>
                    <a:pt x="621" y="1147"/>
                    <a:pt x="624" y="1147"/>
                  </a:cubicBezTo>
                  <a:close/>
                  <a:moveTo>
                    <a:pt x="408" y="1207"/>
                  </a:moveTo>
                  <a:lnTo>
                    <a:pt x="408" y="1213"/>
                  </a:lnTo>
                  <a:lnTo>
                    <a:pt x="527" y="1269"/>
                  </a:lnTo>
                  <a:cubicBezTo>
                    <a:pt x="508" y="1254"/>
                    <a:pt x="489" y="1244"/>
                    <a:pt x="467" y="1235"/>
                  </a:cubicBezTo>
                  <a:cubicBezTo>
                    <a:pt x="448" y="1222"/>
                    <a:pt x="430" y="1213"/>
                    <a:pt x="408" y="1207"/>
                  </a:cubicBezTo>
                  <a:close/>
                  <a:moveTo>
                    <a:pt x="273" y="1313"/>
                  </a:moveTo>
                  <a:lnTo>
                    <a:pt x="279" y="1316"/>
                  </a:lnTo>
                  <a:lnTo>
                    <a:pt x="273" y="1313"/>
                  </a:lnTo>
                  <a:close/>
                  <a:moveTo>
                    <a:pt x="279" y="1316"/>
                  </a:moveTo>
                  <a:lnTo>
                    <a:pt x="280" y="1316"/>
                  </a:lnTo>
                  <a:lnTo>
                    <a:pt x="279" y="1316"/>
                  </a:lnTo>
                  <a:close/>
                  <a:moveTo>
                    <a:pt x="280" y="1316"/>
                  </a:moveTo>
                  <a:lnTo>
                    <a:pt x="288" y="1320"/>
                  </a:lnTo>
                  <a:lnTo>
                    <a:pt x="280" y="1316"/>
                  </a:lnTo>
                  <a:close/>
                  <a:moveTo>
                    <a:pt x="288" y="1320"/>
                  </a:moveTo>
                  <a:lnTo>
                    <a:pt x="303" y="1326"/>
                  </a:lnTo>
                  <a:lnTo>
                    <a:pt x="288" y="1320"/>
                  </a:lnTo>
                  <a:close/>
                  <a:moveTo>
                    <a:pt x="303" y="1326"/>
                  </a:moveTo>
                  <a:lnTo>
                    <a:pt x="310" y="1329"/>
                  </a:lnTo>
                  <a:lnTo>
                    <a:pt x="303" y="1326"/>
                  </a:lnTo>
                  <a:close/>
                  <a:moveTo>
                    <a:pt x="310" y="1329"/>
                  </a:moveTo>
                  <a:lnTo>
                    <a:pt x="318" y="1332"/>
                  </a:lnTo>
                  <a:lnTo>
                    <a:pt x="310" y="1329"/>
                  </a:lnTo>
                  <a:close/>
                  <a:moveTo>
                    <a:pt x="318" y="1332"/>
                  </a:moveTo>
                  <a:lnTo>
                    <a:pt x="335" y="1340"/>
                  </a:lnTo>
                  <a:lnTo>
                    <a:pt x="333" y="1338"/>
                  </a:lnTo>
                  <a:lnTo>
                    <a:pt x="318" y="1332"/>
                  </a:lnTo>
                  <a:close/>
                  <a:moveTo>
                    <a:pt x="335" y="1340"/>
                  </a:moveTo>
                  <a:lnTo>
                    <a:pt x="335" y="1340"/>
                  </a:lnTo>
                  <a:lnTo>
                    <a:pt x="335" y="1340"/>
                  </a:lnTo>
                  <a:close/>
                  <a:moveTo>
                    <a:pt x="335" y="1340"/>
                  </a:moveTo>
                  <a:lnTo>
                    <a:pt x="340" y="1342"/>
                  </a:lnTo>
                  <a:lnTo>
                    <a:pt x="335" y="1340"/>
                  </a:lnTo>
                  <a:close/>
                  <a:moveTo>
                    <a:pt x="340" y="1342"/>
                  </a:moveTo>
                  <a:lnTo>
                    <a:pt x="347" y="1345"/>
                  </a:lnTo>
                  <a:lnTo>
                    <a:pt x="340" y="1342"/>
                  </a:lnTo>
                  <a:close/>
                  <a:moveTo>
                    <a:pt x="347" y="1345"/>
                  </a:moveTo>
                  <a:lnTo>
                    <a:pt x="355" y="1348"/>
                  </a:lnTo>
                  <a:lnTo>
                    <a:pt x="347" y="1345"/>
                  </a:lnTo>
                  <a:close/>
                  <a:moveTo>
                    <a:pt x="774" y="1301"/>
                  </a:moveTo>
                  <a:cubicBezTo>
                    <a:pt x="793" y="1310"/>
                    <a:pt x="815" y="1320"/>
                    <a:pt x="834" y="1332"/>
                  </a:cubicBezTo>
                  <a:cubicBezTo>
                    <a:pt x="855" y="1345"/>
                    <a:pt x="861" y="1348"/>
                    <a:pt x="860" y="1348"/>
                  </a:cubicBezTo>
                  <a:cubicBezTo>
                    <a:pt x="858" y="1348"/>
                    <a:pt x="836" y="1338"/>
                    <a:pt x="832" y="1338"/>
                  </a:cubicBezTo>
                  <a:cubicBezTo>
                    <a:pt x="831" y="1338"/>
                    <a:pt x="831" y="1338"/>
                    <a:pt x="831" y="1338"/>
                  </a:cubicBezTo>
                  <a:cubicBezTo>
                    <a:pt x="771" y="1307"/>
                    <a:pt x="771" y="1307"/>
                    <a:pt x="774" y="1301"/>
                  </a:cubicBezTo>
                  <a:close/>
                  <a:moveTo>
                    <a:pt x="355" y="1348"/>
                  </a:moveTo>
                  <a:lnTo>
                    <a:pt x="357" y="1349"/>
                  </a:lnTo>
                  <a:lnTo>
                    <a:pt x="355" y="1348"/>
                  </a:lnTo>
                  <a:close/>
                  <a:moveTo>
                    <a:pt x="357" y="1349"/>
                  </a:moveTo>
                  <a:lnTo>
                    <a:pt x="358" y="1349"/>
                  </a:lnTo>
                  <a:lnTo>
                    <a:pt x="357" y="1349"/>
                  </a:lnTo>
                  <a:close/>
                  <a:moveTo>
                    <a:pt x="358" y="1349"/>
                  </a:moveTo>
                  <a:lnTo>
                    <a:pt x="362" y="1351"/>
                  </a:lnTo>
                  <a:lnTo>
                    <a:pt x="358" y="1349"/>
                  </a:lnTo>
                  <a:close/>
                  <a:moveTo>
                    <a:pt x="362" y="1351"/>
                  </a:moveTo>
                  <a:lnTo>
                    <a:pt x="377" y="1357"/>
                  </a:lnTo>
                  <a:lnTo>
                    <a:pt x="362" y="1351"/>
                  </a:lnTo>
                  <a:close/>
                  <a:moveTo>
                    <a:pt x="377" y="1357"/>
                  </a:moveTo>
                  <a:lnTo>
                    <a:pt x="385" y="1360"/>
                  </a:lnTo>
                  <a:lnTo>
                    <a:pt x="377" y="1357"/>
                  </a:lnTo>
                  <a:close/>
                  <a:moveTo>
                    <a:pt x="385" y="1360"/>
                  </a:moveTo>
                  <a:lnTo>
                    <a:pt x="385" y="1360"/>
                  </a:lnTo>
                  <a:lnTo>
                    <a:pt x="385" y="1360"/>
                  </a:lnTo>
                  <a:close/>
                  <a:moveTo>
                    <a:pt x="385" y="1360"/>
                  </a:moveTo>
                  <a:lnTo>
                    <a:pt x="385" y="1361"/>
                  </a:lnTo>
                  <a:lnTo>
                    <a:pt x="385" y="1360"/>
                  </a:lnTo>
                  <a:close/>
                  <a:moveTo>
                    <a:pt x="385" y="1361"/>
                  </a:moveTo>
                  <a:lnTo>
                    <a:pt x="389" y="1362"/>
                  </a:lnTo>
                  <a:lnTo>
                    <a:pt x="385" y="1361"/>
                  </a:lnTo>
                  <a:close/>
                  <a:moveTo>
                    <a:pt x="389" y="1362"/>
                  </a:moveTo>
                  <a:lnTo>
                    <a:pt x="390" y="1363"/>
                  </a:lnTo>
                  <a:lnTo>
                    <a:pt x="389" y="1362"/>
                  </a:lnTo>
                  <a:close/>
                  <a:moveTo>
                    <a:pt x="390" y="1363"/>
                  </a:moveTo>
                  <a:lnTo>
                    <a:pt x="392" y="1363"/>
                  </a:lnTo>
                  <a:lnTo>
                    <a:pt x="390" y="1363"/>
                  </a:lnTo>
                  <a:close/>
                  <a:moveTo>
                    <a:pt x="581" y="1340"/>
                  </a:moveTo>
                  <a:cubicBezTo>
                    <a:pt x="584" y="1340"/>
                    <a:pt x="595" y="1345"/>
                    <a:pt x="640" y="1367"/>
                  </a:cubicBezTo>
                  <a:lnTo>
                    <a:pt x="640" y="1373"/>
                  </a:lnTo>
                  <a:lnTo>
                    <a:pt x="580" y="1348"/>
                  </a:lnTo>
                  <a:lnTo>
                    <a:pt x="580" y="1342"/>
                  </a:lnTo>
                  <a:cubicBezTo>
                    <a:pt x="580" y="1341"/>
                    <a:pt x="580" y="1340"/>
                    <a:pt x="581" y="1340"/>
                  </a:cubicBezTo>
                  <a:close/>
                  <a:moveTo>
                    <a:pt x="768" y="1366"/>
                  </a:moveTo>
                  <a:cubicBezTo>
                    <a:pt x="773" y="1366"/>
                    <a:pt x="786" y="1372"/>
                    <a:pt x="825" y="1392"/>
                  </a:cubicBezTo>
                  <a:cubicBezTo>
                    <a:pt x="846" y="1404"/>
                    <a:pt x="865" y="1414"/>
                    <a:pt x="884" y="1429"/>
                  </a:cubicBezTo>
                  <a:cubicBezTo>
                    <a:pt x="862" y="1420"/>
                    <a:pt x="843" y="1414"/>
                    <a:pt x="825" y="1404"/>
                  </a:cubicBezTo>
                  <a:cubicBezTo>
                    <a:pt x="765" y="1373"/>
                    <a:pt x="765" y="1370"/>
                    <a:pt x="765" y="1370"/>
                  </a:cubicBezTo>
                  <a:cubicBezTo>
                    <a:pt x="765" y="1367"/>
                    <a:pt x="765" y="1366"/>
                    <a:pt x="768" y="1366"/>
                  </a:cubicBezTo>
                  <a:close/>
                  <a:moveTo>
                    <a:pt x="554" y="1365"/>
                  </a:moveTo>
                  <a:cubicBezTo>
                    <a:pt x="560" y="1365"/>
                    <a:pt x="614" y="1388"/>
                    <a:pt x="696" y="1429"/>
                  </a:cubicBezTo>
                  <a:lnTo>
                    <a:pt x="693" y="1439"/>
                  </a:lnTo>
                  <a:cubicBezTo>
                    <a:pt x="652" y="1420"/>
                    <a:pt x="615" y="1401"/>
                    <a:pt x="577" y="1379"/>
                  </a:cubicBezTo>
                  <a:cubicBezTo>
                    <a:pt x="559" y="1369"/>
                    <a:pt x="552" y="1365"/>
                    <a:pt x="554" y="1365"/>
                  </a:cubicBezTo>
                  <a:close/>
                  <a:moveTo>
                    <a:pt x="463" y="1483"/>
                  </a:moveTo>
                  <a:cubicBezTo>
                    <a:pt x="466" y="1483"/>
                    <a:pt x="496" y="1494"/>
                    <a:pt x="561" y="1520"/>
                  </a:cubicBezTo>
                  <a:lnTo>
                    <a:pt x="677" y="1573"/>
                  </a:lnTo>
                  <a:cubicBezTo>
                    <a:pt x="662" y="1570"/>
                    <a:pt x="649" y="1567"/>
                    <a:pt x="633" y="1558"/>
                  </a:cubicBezTo>
                  <a:lnTo>
                    <a:pt x="502" y="1504"/>
                  </a:lnTo>
                  <a:cubicBezTo>
                    <a:pt x="475" y="1490"/>
                    <a:pt x="460" y="1483"/>
                    <a:pt x="463" y="1483"/>
                  </a:cubicBezTo>
                  <a:close/>
                  <a:moveTo>
                    <a:pt x="928" y="1567"/>
                  </a:moveTo>
                  <a:lnTo>
                    <a:pt x="987" y="1595"/>
                  </a:lnTo>
                  <a:cubicBezTo>
                    <a:pt x="987" y="1598"/>
                    <a:pt x="1015" y="1612"/>
                    <a:pt x="1012" y="1612"/>
                  </a:cubicBezTo>
                  <a:cubicBezTo>
                    <a:pt x="1011" y="1612"/>
                    <a:pt x="1005" y="1609"/>
                    <a:pt x="987" y="1602"/>
                  </a:cubicBezTo>
                  <a:cubicBezTo>
                    <a:pt x="966" y="1592"/>
                    <a:pt x="947" y="1580"/>
                    <a:pt x="928" y="1567"/>
                  </a:cubicBezTo>
                  <a:close/>
                  <a:moveTo>
                    <a:pt x="743" y="1561"/>
                  </a:moveTo>
                  <a:cubicBezTo>
                    <a:pt x="781" y="1573"/>
                    <a:pt x="821" y="1592"/>
                    <a:pt x="859" y="1611"/>
                  </a:cubicBezTo>
                  <a:lnTo>
                    <a:pt x="859" y="1614"/>
                  </a:lnTo>
                  <a:lnTo>
                    <a:pt x="740" y="1564"/>
                  </a:lnTo>
                  <a:lnTo>
                    <a:pt x="743" y="1561"/>
                  </a:lnTo>
                  <a:close/>
                  <a:moveTo>
                    <a:pt x="549" y="1633"/>
                  </a:moveTo>
                  <a:lnTo>
                    <a:pt x="608" y="1652"/>
                  </a:lnTo>
                  <a:lnTo>
                    <a:pt x="668" y="1677"/>
                  </a:lnTo>
                  <a:lnTo>
                    <a:pt x="608" y="1661"/>
                  </a:lnTo>
                  <a:cubicBezTo>
                    <a:pt x="549" y="1642"/>
                    <a:pt x="549" y="1636"/>
                    <a:pt x="549" y="1633"/>
                  </a:cubicBezTo>
                  <a:close/>
                  <a:moveTo>
                    <a:pt x="647" y="1645"/>
                  </a:moveTo>
                  <a:cubicBezTo>
                    <a:pt x="649" y="1645"/>
                    <a:pt x="677" y="1654"/>
                    <a:pt x="727" y="1671"/>
                  </a:cubicBezTo>
                  <a:cubicBezTo>
                    <a:pt x="790" y="1689"/>
                    <a:pt x="846" y="1711"/>
                    <a:pt x="906" y="1736"/>
                  </a:cubicBezTo>
                  <a:lnTo>
                    <a:pt x="903" y="1743"/>
                  </a:lnTo>
                  <a:lnTo>
                    <a:pt x="787" y="1699"/>
                  </a:lnTo>
                  <a:cubicBezTo>
                    <a:pt x="687" y="1661"/>
                    <a:pt x="644" y="1645"/>
                    <a:pt x="647" y="1645"/>
                  </a:cubicBezTo>
                  <a:close/>
                  <a:moveTo>
                    <a:pt x="825" y="1896"/>
                  </a:moveTo>
                  <a:cubicBezTo>
                    <a:pt x="865" y="1902"/>
                    <a:pt x="903" y="1912"/>
                    <a:pt x="940" y="1924"/>
                  </a:cubicBezTo>
                  <a:cubicBezTo>
                    <a:pt x="940" y="1928"/>
                    <a:pt x="940" y="1931"/>
                    <a:pt x="940" y="1931"/>
                  </a:cubicBezTo>
                  <a:cubicBezTo>
                    <a:pt x="900" y="1924"/>
                    <a:pt x="862" y="1915"/>
                    <a:pt x="825" y="1896"/>
                  </a:cubicBezTo>
                  <a:close/>
                  <a:moveTo>
                    <a:pt x="949" y="1900"/>
                  </a:moveTo>
                  <a:cubicBezTo>
                    <a:pt x="944" y="1900"/>
                    <a:pt x="944" y="1901"/>
                    <a:pt x="944" y="1902"/>
                  </a:cubicBezTo>
                  <a:cubicBezTo>
                    <a:pt x="934" y="1901"/>
                    <a:pt x="928" y="1901"/>
                    <a:pt x="924" y="1901"/>
                  </a:cubicBezTo>
                  <a:cubicBezTo>
                    <a:pt x="903" y="1901"/>
                    <a:pt x="953" y="1914"/>
                    <a:pt x="1003" y="1924"/>
                  </a:cubicBezTo>
                  <a:cubicBezTo>
                    <a:pt x="1034" y="1931"/>
                    <a:pt x="1049" y="1933"/>
                    <a:pt x="1056" y="1933"/>
                  </a:cubicBezTo>
                  <a:cubicBezTo>
                    <a:pt x="1062" y="1933"/>
                    <a:pt x="1063" y="1932"/>
                    <a:pt x="1063" y="1931"/>
                  </a:cubicBezTo>
                  <a:cubicBezTo>
                    <a:pt x="1044" y="1921"/>
                    <a:pt x="1025" y="1915"/>
                    <a:pt x="1003" y="1909"/>
                  </a:cubicBezTo>
                  <a:cubicBezTo>
                    <a:pt x="970" y="1902"/>
                    <a:pt x="956" y="1900"/>
                    <a:pt x="949" y="1900"/>
                  </a:cubicBezTo>
                  <a:close/>
                  <a:moveTo>
                    <a:pt x="521" y="1909"/>
                  </a:moveTo>
                  <a:lnTo>
                    <a:pt x="580" y="1931"/>
                  </a:lnTo>
                  <a:cubicBezTo>
                    <a:pt x="618" y="1946"/>
                    <a:pt x="655" y="1959"/>
                    <a:pt x="696" y="1962"/>
                  </a:cubicBezTo>
                  <a:cubicBezTo>
                    <a:pt x="715" y="1965"/>
                    <a:pt x="737" y="1968"/>
                    <a:pt x="756" y="1975"/>
                  </a:cubicBezTo>
                  <a:lnTo>
                    <a:pt x="636" y="1956"/>
                  </a:lnTo>
                  <a:cubicBezTo>
                    <a:pt x="577" y="1943"/>
                    <a:pt x="521" y="1934"/>
                    <a:pt x="461" y="1924"/>
                  </a:cubicBezTo>
                  <a:cubicBezTo>
                    <a:pt x="457" y="1924"/>
                    <a:pt x="452" y="1924"/>
                    <a:pt x="448" y="1923"/>
                  </a:cubicBezTo>
                  <a:lnTo>
                    <a:pt x="448" y="1923"/>
                  </a:lnTo>
                  <a:cubicBezTo>
                    <a:pt x="458" y="1924"/>
                    <a:pt x="468" y="1925"/>
                    <a:pt x="477" y="1925"/>
                  </a:cubicBezTo>
                  <a:cubicBezTo>
                    <a:pt x="492" y="1925"/>
                    <a:pt x="506" y="1924"/>
                    <a:pt x="521" y="1921"/>
                  </a:cubicBezTo>
                  <a:lnTo>
                    <a:pt x="521" y="1909"/>
                  </a:lnTo>
                  <a:close/>
                  <a:moveTo>
                    <a:pt x="334" y="2057"/>
                  </a:moveTo>
                  <a:cubicBezTo>
                    <a:pt x="326" y="2057"/>
                    <a:pt x="326" y="2058"/>
                    <a:pt x="326" y="2059"/>
                  </a:cubicBezTo>
                  <a:lnTo>
                    <a:pt x="326" y="2065"/>
                  </a:lnTo>
                  <a:lnTo>
                    <a:pt x="386" y="2065"/>
                  </a:lnTo>
                  <a:lnTo>
                    <a:pt x="386" y="2059"/>
                  </a:lnTo>
                  <a:cubicBezTo>
                    <a:pt x="356" y="2058"/>
                    <a:pt x="341" y="2057"/>
                    <a:pt x="334" y="2057"/>
                  </a:cubicBezTo>
                  <a:close/>
                  <a:moveTo>
                    <a:pt x="1953" y="1984"/>
                  </a:moveTo>
                  <a:lnTo>
                    <a:pt x="2072" y="2050"/>
                  </a:lnTo>
                  <a:cubicBezTo>
                    <a:pt x="2095" y="2063"/>
                    <a:pt x="2108" y="2070"/>
                    <a:pt x="2109" y="2070"/>
                  </a:cubicBezTo>
                  <a:cubicBezTo>
                    <a:pt x="2109" y="2070"/>
                    <a:pt x="2081" y="2054"/>
                    <a:pt x="2012" y="2015"/>
                  </a:cubicBezTo>
                  <a:cubicBezTo>
                    <a:pt x="1954" y="1984"/>
                    <a:pt x="1953" y="1984"/>
                    <a:pt x="1953" y="1984"/>
                  </a:cubicBezTo>
                  <a:close/>
                  <a:moveTo>
                    <a:pt x="644" y="2089"/>
                  </a:moveTo>
                  <a:cubicBezTo>
                    <a:pt x="653" y="2089"/>
                    <a:pt x="664" y="2090"/>
                    <a:pt x="680" y="2091"/>
                  </a:cubicBezTo>
                  <a:lnTo>
                    <a:pt x="680" y="2097"/>
                  </a:lnTo>
                  <a:cubicBezTo>
                    <a:pt x="665" y="2095"/>
                    <a:pt x="658" y="2095"/>
                    <a:pt x="656" y="2095"/>
                  </a:cubicBezTo>
                  <a:cubicBezTo>
                    <a:pt x="651" y="2095"/>
                    <a:pt x="695" y="2100"/>
                    <a:pt x="740" y="2100"/>
                  </a:cubicBezTo>
                  <a:lnTo>
                    <a:pt x="859" y="2109"/>
                  </a:lnTo>
                  <a:cubicBezTo>
                    <a:pt x="842" y="2111"/>
                    <a:pt x="825" y="2111"/>
                    <a:pt x="808" y="2111"/>
                  </a:cubicBezTo>
                  <a:cubicBezTo>
                    <a:pt x="785" y="2111"/>
                    <a:pt x="761" y="2110"/>
                    <a:pt x="737" y="2106"/>
                  </a:cubicBezTo>
                  <a:lnTo>
                    <a:pt x="740" y="2106"/>
                  </a:lnTo>
                  <a:cubicBezTo>
                    <a:pt x="621" y="2103"/>
                    <a:pt x="621" y="2103"/>
                    <a:pt x="621" y="2097"/>
                  </a:cubicBezTo>
                  <a:cubicBezTo>
                    <a:pt x="621" y="2092"/>
                    <a:pt x="621" y="2089"/>
                    <a:pt x="644" y="2089"/>
                  </a:cubicBezTo>
                  <a:close/>
                  <a:moveTo>
                    <a:pt x="624" y="2138"/>
                  </a:moveTo>
                  <a:cubicBezTo>
                    <a:pt x="632" y="2138"/>
                    <a:pt x="646" y="2139"/>
                    <a:pt x="674" y="2141"/>
                  </a:cubicBezTo>
                  <a:cubicBezTo>
                    <a:pt x="696" y="2141"/>
                    <a:pt x="715" y="2144"/>
                    <a:pt x="734" y="2150"/>
                  </a:cubicBezTo>
                  <a:lnTo>
                    <a:pt x="674" y="2150"/>
                  </a:lnTo>
                  <a:cubicBezTo>
                    <a:pt x="615" y="2150"/>
                    <a:pt x="615" y="2144"/>
                    <a:pt x="615" y="2141"/>
                  </a:cubicBezTo>
                  <a:cubicBezTo>
                    <a:pt x="616" y="2139"/>
                    <a:pt x="617" y="2138"/>
                    <a:pt x="624" y="2138"/>
                  </a:cubicBezTo>
                  <a:close/>
                  <a:moveTo>
                    <a:pt x="1501" y="2185"/>
                  </a:moveTo>
                  <a:lnTo>
                    <a:pt x="1501" y="2188"/>
                  </a:lnTo>
                  <a:lnTo>
                    <a:pt x="1617" y="2194"/>
                  </a:lnTo>
                  <a:cubicBezTo>
                    <a:pt x="1617" y="2194"/>
                    <a:pt x="1561" y="2188"/>
                    <a:pt x="1501" y="2185"/>
                  </a:cubicBezTo>
                  <a:close/>
                  <a:moveTo>
                    <a:pt x="314" y="0"/>
                  </a:moveTo>
                  <a:cubicBezTo>
                    <a:pt x="364" y="60"/>
                    <a:pt x="358" y="60"/>
                    <a:pt x="358" y="60"/>
                  </a:cubicBezTo>
                  <a:cubicBezTo>
                    <a:pt x="414" y="116"/>
                    <a:pt x="408" y="116"/>
                    <a:pt x="392" y="116"/>
                  </a:cubicBezTo>
                  <a:cubicBezTo>
                    <a:pt x="380" y="116"/>
                    <a:pt x="414" y="173"/>
                    <a:pt x="405" y="173"/>
                  </a:cubicBezTo>
                  <a:cubicBezTo>
                    <a:pt x="395" y="169"/>
                    <a:pt x="380" y="169"/>
                    <a:pt x="317" y="110"/>
                  </a:cubicBezTo>
                  <a:cubicBezTo>
                    <a:pt x="311" y="110"/>
                    <a:pt x="304" y="110"/>
                    <a:pt x="351" y="166"/>
                  </a:cubicBezTo>
                  <a:cubicBezTo>
                    <a:pt x="378" y="196"/>
                    <a:pt x="389" y="211"/>
                    <a:pt x="386" y="211"/>
                  </a:cubicBezTo>
                  <a:cubicBezTo>
                    <a:pt x="383" y="211"/>
                    <a:pt x="365" y="196"/>
                    <a:pt x="336" y="166"/>
                  </a:cubicBezTo>
                  <a:lnTo>
                    <a:pt x="333" y="166"/>
                  </a:lnTo>
                  <a:lnTo>
                    <a:pt x="367" y="210"/>
                  </a:lnTo>
                  <a:cubicBezTo>
                    <a:pt x="380" y="226"/>
                    <a:pt x="380" y="229"/>
                    <a:pt x="380" y="229"/>
                  </a:cubicBezTo>
                  <a:cubicBezTo>
                    <a:pt x="341" y="188"/>
                    <a:pt x="301" y="151"/>
                    <a:pt x="298" y="151"/>
                  </a:cubicBezTo>
                  <a:lnTo>
                    <a:pt x="298" y="151"/>
                  </a:lnTo>
                  <a:cubicBezTo>
                    <a:pt x="296" y="151"/>
                    <a:pt x="302" y="159"/>
                    <a:pt x="320" y="179"/>
                  </a:cubicBezTo>
                  <a:cubicBezTo>
                    <a:pt x="380" y="238"/>
                    <a:pt x="380" y="242"/>
                    <a:pt x="380" y="251"/>
                  </a:cubicBezTo>
                  <a:cubicBezTo>
                    <a:pt x="371" y="243"/>
                    <a:pt x="363" y="240"/>
                    <a:pt x="356" y="240"/>
                  </a:cubicBezTo>
                  <a:cubicBezTo>
                    <a:pt x="317" y="240"/>
                    <a:pt x="313" y="356"/>
                    <a:pt x="364" y="401"/>
                  </a:cubicBezTo>
                  <a:cubicBezTo>
                    <a:pt x="364" y="401"/>
                    <a:pt x="364" y="405"/>
                    <a:pt x="361" y="414"/>
                  </a:cubicBezTo>
                  <a:cubicBezTo>
                    <a:pt x="361" y="417"/>
                    <a:pt x="361" y="426"/>
                    <a:pt x="361" y="426"/>
                  </a:cubicBezTo>
                  <a:cubicBezTo>
                    <a:pt x="318" y="389"/>
                    <a:pt x="298" y="375"/>
                    <a:pt x="292" y="375"/>
                  </a:cubicBezTo>
                  <a:cubicBezTo>
                    <a:pt x="282" y="375"/>
                    <a:pt x="319" y="421"/>
                    <a:pt x="358" y="461"/>
                  </a:cubicBezTo>
                  <a:cubicBezTo>
                    <a:pt x="417" y="517"/>
                    <a:pt x="414" y="520"/>
                    <a:pt x="414" y="527"/>
                  </a:cubicBezTo>
                  <a:cubicBezTo>
                    <a:pt x="354" y="473"/>
                    <a:pt x="324" y="451"/>
                    <a:pt x="318" y="451"/>
                  </a:cubicBezTo>
                  <a:cubicBezTo>
                    <a:pt x="312" y="451"/>
                    <a:pt x="326" y="470"/>
                    <a:pt x="354" y="499"/>
                  </a:cubicBezTo>
                  <a:cubicBezTo>
                    <a:pt x="414" y="551"/>
                    <a:pt x="443" y="578"/>
                    <a:pt x="441" y="578"/>
                  </a:cubicBezTo>
                  <a:cubicBezTo>
                    <a:pt x="439" y="578"/>
                    <a:pt x="409" y="554"/>
                    <a:pt x="351" y="505"/>
                  </a:cubicBezTo>
                  <a:cubicBezTo>
                    <a:pt x="303" y="463"/>
                    <a:pt x="274" y="440"/>
                    <a:pt x="270" y="440"/>
                  </a:cubicBezTo>
                  <a:cubicBezTo>
                    <a:pt x="265" y="440"/>
                    <a:pt x="307" y="483"/>
                    <a:pt x="411" y="574"/>
                  </a:cubicBezTo>
                  <a:cubicBezTo>
                    <a:pt x="440" y="601"/>
                    <a:pt x="454" y="615"/>
                    <a:pt x="453" y="615"/>
                  </a:cubicBezTo>
                  <a:cubicBezTo>
                    <a:pt x="451" y="615"/>
                    <a:pt x="437" y="603"/>
                    <a:pt x="408" y="580"/>
                  </a:cubicBezTo>
                  <a:cubicBezTo>
                    <a:pt x="343" y="528"/>
                    <a:pt x="314" y="507"/>
                    <a:pt x="310" y="507"/>
                  </a:cubicBezTo>
                  <a:cubicBezTo>
                    <a:pt x="308" y="507"/>
                    <a:pt x="322" y="520"/>
                    <a:pt x="348" y="542"/>
                  </a:cubicBezTo>
                  <a:cubicBezTo>
                    <a:pt x="410" y="595"/>
                    <a:pt x="440" y="620"/>
                    <a:pt x="437" y="620"/>
                  </a:cubicBezTo>
                  <a:cubicBezTo>
                    <a:pt x="435" y="620"/>
                    <a:pt x="405" y="599"/>
                    <a:pt x="348" y="555"/>
                  </a:cubicBezTo>
                  <a:cubicBezTo>
                    <a:pt x="291" y="513"/>
                    <a:pt x="261" y="491"/>
                    <a:pt x="259" y="491"/>
                  </a:cubicBezTo>
                  <a:lnTo>
                    <a:pt x="259" y="491"/>
                  </a:lnTo>
                  <a:cubicBezTo>
                    <a:pt x="256" y="491"/>
                    <a:pt x="285" y="516"/>
                    <a:pt x="345" y="567"/>
                  </a:cubicBezTo>
                  <a:cubicBezTo>
                    <a:pt x="412" y="623"/>
                    <a:pt x="440" y="653"/>
                    <a:pt x="432" y="653"/>
                  </a:cubicBezTo>
                  <a:cubicBezTo>
                    <a:pt x="426" y="653"/>
                    <a:pt x="396" y="634"/>
                    <a:pt x="345" y="596"/>
                  </a:cubicBezTo>
                  <a:cubicBezTo>
                    <a:pt x="345" y="596"/>
                    <a:pt x="345" y="596"/>
                    <a:pt x="345" y="596"/>
                  </a:cubicBezTo>
                  <a:cubicBezTo>
                    <a:pt x="340" y="596"/>
                    <a:pt x="317" y="580"/>
                    <a:pt x="316" y="580"/>
                  </a:cubicBezTo>
                  <a:lnTo>
                    <a:pt x="316" y="580"/>
                  </a:lnTo>
                  <a:cubicBezTo>
                    <a:pt x="315" y="580"/>
                    <a:pt x="321" y="585"/>
                    <a:pt x="342" y="602"/>
                  </a:cubicBezTo>
                  <a:lnTo>
                    <a:pt x="282" y="561"/>
                  </a:lnTo>
                  <a:lnTo>
                    <a:pt x="282" y="571"/>
                  </a:lnTo>
                  <a:lnTo>
                    <a:pt x="342" y="618"/>
                  </a:lnTo>
                  <a:cubicBezTo>
                    <a:pt x="342" y="618"/>
                    <a:pt x="341" y="618"/>
                    <a:pt x="341" y="618"/>
                  </a:cubicBezTo>
                  <a:cubicBezTo>
                    <a:pt x="336" y="618"/>
                    <a:pt x="322" y="615"/>
                    <a:pt x="308" y="615"/>
                  </a:cubicBezTo>
                  <a:cubicBezTo>
                    <a:pt x="292" y="615"/>
                    <a:pt x="278" y="618"/>
                    <a:pt x="276" y="633"/>
                  </a:cubicBezTo>
                  <a:cubicBezTo>
                    <a:pt x="270" y="687"/>
                    <a:pt x="270" y="696"/>
                    <a:pt x="329" y="734"/>
                  </a:cubicBezTo>
                  <a:cubicBezTo>
                    <a:pt x="392" y="777"/>
                    <a:pt x="422" y="800"/>
                    <a:pt x="418" y="800"/>
                  </a:cubicBezTo>
                  <a:cubicBezTo>
                    <a:pt x="415" y="800"/>
                    <a:pt x="386" y="781"/>
                    <a:pt x="329" y="743"/>
                  </a:cubicBezTo>
                  <a:cubicBezTo>
                    <a:pt x="329" y="743"/>
                    <a:pt x="329" y="743"/>
                    <a:pt x="329" y="743"/>
                  </a:cubicBezTo>
                  <a:cubicBezTo>
                    <a:pt x="325" y="743"/>
                    <a:pt x="283" y="719"/>
                    <a:pt x="270" y="719"/>
                  </a:cubicBezTo>
                  <a:cubicBezTo>
                    <a:pt x="268" y="719"/>
                    <a:pt x="267" y="720"/>
                    <a:pt x="267" y="721"/>
                  </a:cubicBezTo>
                  <a:cubicBezTo>
                    <a:pt x="267" y="725"/>
                    <a:pt x="267" y="729"/>
                    <a:pt x="262" y="729"/>
                  </a:cubicBezTo>
                  <a:cubicBezTo>
                    <a:pt x="256" y="729"/>
                    <a:pt x="241" y="722"/>
                    <a:pt x="207" y="699"/>
                  </a:cubicBezTo>
                  <a:lnTo>
                    <a:pt x="207" y="705"/>
                  </a:lnTo>
                  <a:cubicBezTo>
                    <a:pt x="295" y="774"/>
                    <a:pt x="315" y="805"/>
                    <a:pt x="293" y="805"/>
                  </a:cubicBezTo>
                  <a:cubicBezTo>
                    <a:pt x="286" y="805"/>
                    <a:pt x="275" y="802"/>
                    <a:pt x="260" y="796"/>
                  </a:cubicBezTo>
                  <a:lnTo>
                    <a:pt x="260" y="796"/>
                  </a:lnTo>
                  <a:cubicBezTo>
                    <a:pt x="260" y="806"/>
                    <a:pt x="260" y="812"/>
                    <a:pt x="317" y="859"/>
                  </a:cubicBezTo>
                  <a:cubicBezTo>
                    <a:pt x="349" y="886"/>
                    <a:pt x="364" y="899"/>
                    <a:pt x="361" y="899"/>
                  </a:cubicBezTo>
                  <a:cubicBezTo>
                    <a:pt x="359" y="899"/>
                    <a:pt x="344" y="890"/>
                    <a:pt x="317" y="875"/>
                  </a:cubicBezTo>
                  <a:cubicBezTo>
                    <a:pt x="289" y="856"/>
                    <a:pt x="261" y="843"/>
                    <a:pt x="250" y="843"/>
                  </a:cubicBezTo>
                  <a:cubicBezTo>
                    <a:pt x="238" y="843"/>
                    <a:pt x="250" y="859"/>
                    <a:pt x="314" y="900"/>
                  </a:cubicBezTo>
                  <a:lnTo>
                    <a:pt x="254" y="868"/>
                  </a:lnTo>
                  <a:cubicBezTo>
                    <a:pt x="239" y="860"/>
                    <a:pt x="232" y="856"/>
                    <a:pt x="230" y="856"/>
                  </a:cubicBezTo>
                  <a:cubicBezTo>
                    <a:pt x="225" y="856"/>
                    <a:pt x="269" y="887"/>
                    <a:pt x="314" y="915"/>
                  </a:cubicBezTo>
                  <a:cubicBezTo>
                    <a:pt x="368" y="950"/>
                    <a:pt x="397" y="970"/>
                    <a:pt x="394" y="970"/>
                  </a:cubicBezTo>
                  <a:cubicBezTo>
                    <a:pt x="391" y="970"/>
                    <a:pt x="347" y="944"/>
                    <a:pt x="251" y="887"/>
                  </a:cubicBezTo>
                  <a:cubicBezTo>
                    <a:pt x="186" y="845"/>
                    <a:pt x="158" y="829"/>
                    <a:pt x="155" y="829"/>
                  </a:cubicBezTo>
                  <a:cubicBezTo>
                    <a:pt x="153" y="829"/>
                    <a:pt x="167" y="839"/>
                    <a:pt x="191" y="856"/>
                  </a:cubicBezTo>
                  <a:cubicBezTo>
                    <a:pt x="236" y="886"/>
                    <a:pt x="281" y="917"/>
                    <a:pt x="275" y="917"/>
                  </a:cubicBezTo>
                  <a:cubicBezTo>
                    <a:pt x="273" y="917"/>
                    <a:pt x="266" y="914"/>
                    <a:pt x="251" y="906"/>
                  </a:cubicBezTo>
                  <a:lnTo>
                    <a:pt x="251" y="906"/>
                  </a:lnTo>
                  <a:cubicBezTo>
                    <a:pt x="251" y="912"/>
                    <a:pt x="251" y="915"/>
                    <a:pt x="367" y="987"/>
                  </a:cubicBezTo>
                  <a:cubicBezTo>
                    <a:pt x="427" y="1025"/>
                    <a:pt x="427" y="1028"/>
                    <a:pt x="427" y="1034"/>
                  </a:cubicBezTo>
                  <a:cubicBezTo>
                    <a:pt x="367" y="997"/>
                    <a:pt x="367" y="997"/>
                    <a:pt x="307" y="956"/>
                  </a:cubicBezTo>
                  <a:lnTo>
                    <a:pt x="307" y="965"/>
                  </a:lnTo>
                  <a:cubicBezTo>
                    <a:pt x="267" y="953"/>
                    <a:pt x="226" y="934"/>
                    <a:pt x="188" y="909"/>
                  </a:cubicBezTo>
                  <a:cubicBezTo>
                    <a:pt x="166" y="897"/>
                    <a:pt x="152" y="891"/>
                    <a:pt x="150" y="891"/>
                  </a:cubicBezTo>
                  <a:cubicBezTo>
                    <a:pt x="146" y="891"/>
                    <a:pt x="174" y="909"/>
                    <a:pt x="248" y="950"/>
                  </a:cubicBezTo>
                  <a:cubicBezTo>
                    <a:pt x="364" y="1019"/>
                    <a:pt x="364" y="1019"/>
                    <a:pt x="364" y="1028"/>
                  </a:cubicBezTo>
                  <a:cubicBezTo>
                    <a:pt x="364" y="1029"/>
                    <a:pt x="364" y="1031"/>
                    <a:pt x="361" y="1031"/>
                  </a:cubicBezTo>
                  <a:cubicBezTo>
                    <a:pt x="357" y="1031"/>
                    <a:pt x="343" y="1026"/>
                    <a:pt x="304" y="1003"/>
                  </a:cubicBezTo>
                  <a:cubicBezTo>
                    <a:pt x="265" y="980"/>
                    <a:pt x="252" y="973"/>
                    <a:pt x="247" y="973"/>
                  </a:cubicBezTo>
                  <a:cubicBezTo>
                    <a:pt x="245" y="973"/>
                    <a:pt x="245" y="975"/>
                    <a:pt x="245" y="978"/>
                  </a:cubicBezTo>
                  <a:cubicBezTo>
                    <a:pt x="242" y="994"/>
                    <a:pt x="420" y="1106"/>
                    <a:pt x="536" y="1179"/>
                  </a:cubicBezTo>
                  <a:cubicBezTo>
                    <a:pt x="596" y="1212"/>
                    <a:pt x="626" y="1228"/>
                    <a:pt x="626" y="1228"/>
                  </a:cubicBezTo>
                  <a:cubicBezTo>
                    <a:pt x="625" y="1228"/>
                    <a:pt x="595" y="1213"/>
                    <a:pt x="536" y="1182"/>
                  </a:cubicBezTo>
                  <a:cubicBezTo>
                    <a:pt x="495" y="1160"/>
                    <a:pt x="482" y="1155"/>
                    <a:pt x="478" y="1155"/>
                  </a:cubicBezTo>
                  <a:cubicBezTo>
                    <a:pt x="477" y="1155"/>
                    <a:pt x="477" y="1156"/>
                    <a:pt x="477" y="1157"/>
                  </a:cubicBezTo>
                  <a:cubicBezTo>
                    <a:pt x="417" y="1125"/>
                    <a:pt x="417" y="1119"/>
                    <a:pt x="417" y="1116"/>
                  </a:cubicBezTo>
                  <a:lnTo>
                    <a:pt x="358" y="1081"/>
                  </a:lnTo>
                  <a:cubicBezTo>
                    <a:pt x="304" y="1053"/>
                    <a:pt x="275" y="1038"/>
                    <a:pt x="270" y="1038"/>
                  </a:cubicBezTo>
                  <a:cubicBezTo>
                    <a:pt x="265" y="1038"/>
                    <a:pt x="293" y="1058"/>
                    <a:pt x="358" y="1097"/>
                  </a:cubicBezTo>
                  <a:cubicBezTo>
                    <a:pt x="388" y="1116"/>
                    <a:pt x="403" y="1125"/>
                    <a:pt x="402" y="1125"/>
                  </a:cubicBezTo>
                  <a:cubicBezTo>
                    <a:pt x="402" y="1125"/>
                    <a:pt x="387" y="1117"/>
                    <a:pt x="358" y="1103"/>
                  </a:cubicBezTo>
                  <a:cubicBezTo>
                    <a:pt x="318" y="1084"/>
                    <a:pt x="278" y="1067"/>
                    <a:pt x="274" y="1067"/>
                  </a:cubicBezTo>
                  <a:cubicBezTo>
                    <a:pt x="272" y="1067"/>
                    <a:pt x="278" y="1071"/>
                    <a:pt x="298" y="1081"/>
                  </a:cubicBezTo>
                  <a:cubicBezTo>
                    <a:pt x="298" y="1081"/>
                    <a:pt x="298" y="1083"/>
                    <a:pt x="293" y="1083"/>
                  </a:cubicBezTo>
                  <a:cubicBezTo>
                    <a:pt x="287" y="1083"/>
                    <a:pt x="271" y="1080"/>
                    <a:pt x="235" y="1063"/>
                  </a:cubicBezTo>
                  <a:lnTo>
                    <a:pt x="235" y="1063"/>
                  </a:lnTo>
                  <a:cubicBezTo>
                    <a:pt x="235" y="1072"/>
                    <a:pt x="235" y="1078"/>
                    <a:pt x="295" y="1110"/>
                  </a:cubicBezTo>
                  <a:cubicBezTo>
                    <a:pt x="354" y="1141"/>
                    <a:pt x="351" y="1144"/>
                    <a:pt x="351" y="1150"/>
                  </a:cubicBezTo>
                  <a:cubicBezTo>
                    <a:pt x="351" y="1154"/>
                    <a:pt x="351" y="1160"/>
                    <a:pt x="411" y="1191"/>
                  </a:cubicBezTo>
                  <a:cubicBezTo>
                    <a:pt x="452" y="1210"/>
                    <a:pt x="492" y="1235"/>
                    <a:pt x="527" y="1263"/>
                  </a:cubicBezTo>
                  <a:cubicBezTo>
                    <a:pt x="554" y="1282"/>
                    <a:pt x="569" y="1292"/>
                    <a:pt x="565" y="1292"/>
                  </a:cubicBezTo>
                  <a:cubicBezTo>
                    <a:pt x="561" y="1292"/>
                    <a:pt x="532" y="1278"/>
                    <a:pt x="467" y="1248"/>
                  </a:cubicBezTo>
                  <a:cubicBezTo>
                    <a:pt x="429" y="1228"/>
                    <a:pt x="416" y="1223"/>
                    <a:pt x="411" y="1223"/>
                  </a:cubicBezTo>
                  <a:cubicBezTo>
                    <a:pt x="408" y="1223"/>
                    <a:pt x="408" y="1224"/>
                    <a:pt x="408" y="1226"/>
                  </a:cubicBezTo>
                  <a:cubicBezTo>
                    <a:pt x="408" y="1226"/>
                    <a:pt x="408" y="1226"/>
                    <a:pt x="407" y="1226"/>
                  </a:cubicBezTo>
                  <a:cubicBezTo>
                    <a:pt x="405" y="1226"/>
                    <a:pt x="396" y="1224"/>
                    <a:pt x="348" y="1204"/>
                  </a:cubicBezTo>
                  <a:cubicBezTo>
                    <a:pt x="333" y="1197"/>
                    <a:pt x="325" y="1194"/>
                    <a:pt x="323" y="1194"/>
                  </a:cubicBezTo>
                  <a:cubicBezTo>
                    <a:pt x="318" y="1194"/>
                    <a:pt x="360" y="1217"/>
                    <a:pt x="405" y="1238"/>
                  </a:cubicBezTo>
                  <a:lnTo>
                    <a:pt x="524" y="1298"/>
                  </a:lnTo>
                  <a:cubicBezTo>
                    <a:pt x="464" y="1276"/>
                    <a:pt x="405" y="1248"/>
                    <a:pt x="345" y="1219"/>
                  </a:cubicBezTo>
                  <a:cubicBezTo>
                    <a:pt x="286" y="1193"/>
                    <a:pt x="257" y="1180"/>
                    <a:pt x="256" y="1180"/>
                  </a:cubicBezTo>
                  <a:lnTo>
                    <a:pt x="256" y="1180"/>
                  </a:lnTo>
                  <a:cubicBezTo>
                    <a:pt x="255" y="1180"/>
                    <a:pt x="285" y="1194"/>
                    <a:pt x="345" y="1222"/>
                  </a:cubicBezTo>
                  <a:cubicBezTo>
                    <a:pt x="393" y="1245"/>
                    <a:pt x="440" y="1272"/>
                    <a:pt x="425" y="1272"/>
                  </a:cubicBezTo>
                  <a:cubicBezTo>
                    <a:pt x="422" y="1272"/>
                    <a:pt x="414" y="1270"/>
                    <a:pt x="401" y="1266"/>
                  </a:cubicBezTo>
                  <a:cubicBezTo>
                    <a:pt x="401" y="1269"/>
                    <a:pt x="401" y="1273"/>
                    <a:pt x="395" y="1273"/>
                  </a:cubicBezTo>
                  <a:cubicBezTo>
                    <a:pt x="388" y="1273"/>
                    <a:pt x="373" y="1269"/>
                    <a:pt x="342" y="1254"/>
                  </a:cubicBezTo>
                  <a:cubicBezTo>
                    <a:pt x="326" y="1248"/>
                    <a:pt x="319" y="1246"/>
                    <a:pt x="317" y="1246"/>
                  </a:cubicBezTo>
                  <a:cubicBezTo>
                    <a:pt x="309" y="1246"/>
                    <a:pt x="342" y="1263"/>
                    <a:pt x="342" y="1263"/>
                  </a:cubicBezTo>
                  <a:cubicBezTo>
                    <a:pt x="381" y="1286"/>
                    <a:pt x="393" y="1295"/>
                    <a:pt x="380" y="1295"/>
                  </a:cubicBezTo>
                  <a:cubicBezTo>
                    <a:pt x="373" y="1295"/>
                    <a:pt x="359" y="1293"/>
                    <a:pt x="339" y="1288"/>
                  </a:cubicBezTo>
                  <a:cubicBezTo>
                    <a:pt x="287" y="1275"/>
                    <a:pt x="258" y="1267"/>
                    <a:pt x="251" y="1267"/>
                  </a:cubicBezTo>
                  <a:cubicBezTo>
                    <a:pt x="242" y="1267"/>
                    <a:pt x="270" y="1280"/>
                    <a:pt x="336" y="1310"/>
                  </a:cubicBezTo>
                  <a:cubicBezTo>
                    <a:pt x="371" y="1325"/>
                    <a:pt x="406" y="1341"/>
                    <a:pt x="404" y="1341"/>
                  </a:cubicBezTo>
                  <a:cubicBezTo>
                    <a:pt x="403" y="1341"/>
                    <a:pt x="384" y="1334"/>
                    <a:pt x="336" y="1313"/>
                  </a:cubicBezTo>
                  <a:cubicBezTo>
                    <a:pt x="323" y="1309"/>
                    <a:pt x="315" y="1307"/>
                    <a:pt x="312" y="1307"/>
                  </a:cubicBezTo>
                  <a:cubicBezTo>
                    <a:pt x="302" y="1307"/>
                    <a:pt x="349" y="1331"/>
                    <a:pt x="395" y="1360"/>
                  </a:cubicBezTo>
                  <a:cubicBezTo>
                    <a:pt x="452" y="1389"/>
                    <a:pt x="571" y="1439"/>
                    <a:pt x="630" y="1467"/>
                  </a:cubicBezTo>
                  <a:cubicBezTo>
                    <a:pt x="704" y="1498"/>
                    <a:pt x="732" y="1510"/>
                    <a:pt x="728" y="1510"/>
                  </a:cubicBezTo>
                  <a:cubicBezTo>
                    <a:pt x="725" y="1510"/>
                    <a:pt x="710" y="1505"/>
                    <a:pt x="687" y="1498"/>
                  </a:cubicBezTo>
                  <a:cubicBezTo>
                    <a:pt x="646" y="1489"/>
                    <a:pt x="608" y="1473"/>
                    <a:pt x="568" y="1457"/>
                  </a:cubicBezTo>
                  <a:cubicBezTo>
                    <a:pt x="511" y="1432"/>
                    <a:pt x="511" y="1426"/>
                    <a:pt x="511" y="1426"/>
                  </a:cubicBezTo>
                  <a:lnTo>
                    <a:pt x="511" y="1423"/>
                  </a:lnTo>
                  <a:cubicBezTo>
                    <a:pt x="460" y="1402"/>
                    <a:pt x="410" y="1380"/>
                    <a:pt x="396" y="1380"/>
                  </a:cubicBezTo>
                  <a:cubicBezTo>
                    <a:pt x="393" y="1380"/>
                    <a:pt x="392" y="1381"/>
                    <a:pt x="392" y="1382"/>
                  </a:cubicBezTo>
                  <a:cubicBezTo>
                    <a:pt x="367" y="1373"/>
                    <a:pt x="353" y="1369"/>
                    <a:pt x="349" y="1369"/>
                  </a:cubicBezTo>
                  <a:cubicBezTo>
                    <a:pt x="343" y="1369"/>
                    <a:pt x="357" y="1377"/>
                    <a:pt x="392" y="1392"/>
                  </a:cubicBezTo>
                  <a:cubicBezTo>
                    <a:pt x="365" y="1382"/>
                    <a:pt x="350" y="1378"/>
                    <a:pt x="341" y="1378"/>
                  </a:cubicBezTo>
                  <a:cubicBezTo>
                    <a:pt x="330" y="1378"/>
                    <a:pt x="329" y="1383"/>
                    <a:pt x="329" y="1389"/>
                  </a:cubicBezTo>
                  <a:cubicBezTo>
                    <a:pt x="329" y="1395"/>
                    <a:pt x="328" y="1402"/>
                    <a:pt x="310" y="1402"/>
                  </a:cubicBezTo>
                  <a:cubicBezTo>
                    <a:pt x="301" y="1402"/>
                    <a:pt x="287" y="1400"/>
                    <a:pt x="267" y="1395"/>
                  </a:cubicBezTo>
                  <a:lnTo>
                    <a:pt x="267" y="1395"/>
                  </a:lnTo>
                  <a:cubicBezTo>
                    <a:pt x="267" y="1404"/>
                    <a:pt x="267" y="1407"/>
                    <a:pt x="326" y="1429"/>
                  </a:cubicBezTo>
                  <a:cubicBezTo>
                    <a:pt x="398" y="1458"/>
                    <a:pt x="425" y="1471"/>
                    <a:pt x="422" y="1471"/>
                  </a:cubicBezTo>
                  <a:cubicBezTo>
                    <a:pt x="420" y="1471"/>
                    <a:pt x="405" y="1466"/>
                    <a:pt x="383" y="1457"/>
                  </a:cubicBezTo>
                  <a:cubicBezTo>
                    <a:pt x="350" y="1446"/>
                    <a:pt x="322" y="1441"/>
                    <a:pt x="300" y="1441"/>
                  </a:cubicBezTo>
                  <a:cubicBezTo>
                    <a:pt x="244" y="1441"/>
                    <a:pt x="233" y="1473"/>
                    <a:pt x="317" y="1504"/>
                  </a:cubicBezTo>
                  <a:cubicBezTo>
                    <a:pt x="317" y="1504"/>
                    <a:pt x="317" y="1511"/>
                    <a:pt x="317" y="1514"/>
                  </a:cubicBezTo>
                  <a:cubicBezTo>
                    <a:pt x="309" y="1513"/>
                    <a:pt x="302" y="1512"/>
                    <a:pt x="296" y="1512"/>
                  </a:cubicBezTo>
                  <a:cubicBezTo>
                    <a:pt x="258" y="1512"/>
                    <a:pt x="262" y="1536"/>
                    <a:pt x="314" y="1558"/>
                  </a:cubicBezTo>
                  <a:cubicBezTo>
                    <a:pt x="314" y="1558"/>
                    <a:pt x="314" y="1561"/>
                    <a:pt x="314" y="1570"/>
                  </a:cubicBezTo>
                  <a:cubicBezTo>
                    <a:pt x="296" y="1569"/>
                    <a:pt x="283" y="1568"/>
                    <a:pt x="276" y="1568"/>
                  </a:cubicBezTo>
                  <a:cubicBezTo>
                    <a:pt x="256" y="1568"/>
                    <a:pt x="268" y="1574"/>
                    <a:pt x="311" y="1592"/>
                  </a:cubicBezTo>
                  <a:cubicBezTo>
                    <a:pt x="353" y="1608"/>
                    <a:pt x="396" y="1621"/>
                    <a:pt x="395" y="1621"/>
                  </a:cubicBezTo>
                  <a:cubicBezTo>
                    <a:pt x="394" y="1621"/>
                    <a:pt x="387" y="1619"/>
                    <a:pt x="370" y="1614"/>
                  </a:cubicBezTo>
                  <a:cubicBezTo>
                    <a:pt x="347" y="1607"/>
                    <a:pt x="333" y="1604"/>
                    <a:pt x="324" y="1604"/>
                  </a:cubicBezTo>
                  <a:cubicBezTo>
                    <a:pt x="310" y="1604"/>
                    <a:pt x="309" y="1612"/>
                    <a:pt x="307" y="1624"/>
                  </a:cubicBezTo>
                  <a:cubicBezTo>
                    <a:pt x="304" y="1642"/>
                    <a:pt x="304" y="1642"/>
                    <a:pt x="364" y="1655"/>
                  </a:cubicBezTo>
                  <a:cubicBezTo>
                    <a:pt x="390" y="1670"/>
                    <a:pt x="393" y="1676"/>
                    <a:pt x="383" y="1676"/>
                  </a:cubicBezTo>
                  <a:cubicBezTo>
                    <a:pt x="371" y="1676"/>
                    <a:pt x="338" y="1667"/>
                    <a:pt x="304" y="1658"/>
                  </a:cubicBezTo>
                  <a:cubicBezTo>
                    <a:pt x="257" y="1643"/>
                    <a:pt x="229" y="1635"/>
                    <a:pt x="224" y="1635"/>
                  </a:cubicBezTo>
                  <a:cubicBezTo>
                    <a:pt x="216" y="1635"/>
                    <a:pt x="258" y="1651"/>
                    <a:pt x="364" y="1683"/>
                  </a:cubicBezTo>
                  <a:cubicBezTo>
                    <a:pt x="444" y="1707"/>
                    <a:pt x="468" y="1719"/>
                    <a:pt x="457" y="1719"/>
                  </a:cubicBezTo>
                  <a:cubicBezTo>
                    <a:pt x="452" y="1719"/>
                    <a:pt x="439" y="1716"/>
                    <a:pt x="420" y="1711"/>
                  </a:cubicBezTo>
                  <a:cubicBezTo>
                    <a:pt x="361" y="1696"/>
                    <a:pt x="361" y="1693"/>
                    <a:pt x="361" y="1686"/>
                  </a:cubicBezTo>
                  <a:lnTo>
                    <a:pt x="245" y="1655"/>
                  </a:lnTo>
                  <a:lnTo>
                    <a:pt x="245" y="1655"/>
                  </a:lnTo>
                  <a:cubicBezTo>
                    <a:pt x="245" y="1661"/>
                    <a:pt x="245" y="1661"/>
                    <a:pt x="301" y="1680"/>
                  </a:cubicBezTo>
                  <a:cubicBezTo>
                    <a:pt x="301" y="1680"/>
                    <a:pt x="301" y="1686"/>
                    <a:pt x="361" y="1705"/>
                  </a:cubicBezTo>
                  <a:cubicBezTo>
                    <a:pt x="417" y="1724"/>
                    <a:pt x="477" y="1740"/>
                    <a:pt x="536" y="1752"/>
                  </a:cubicBezTo>
                  <a:cubicBezTo>
                    <a:pt x="596" y="1761"/>
                    <a:pt x="596" y="1768"/>
                    <a:pt x="596" y="1771"/>
                  </a:cubicBezTo>
                  <a:cubicBezTo>
                    <a:pt x="536" y="1765"/>
                    <a:pt x="477" y="1749"/>
                    <a:pt x="420" y="1730"/>
                  </a:cubicBezTo>
                  <a:cubicBezTo>
                    <a:pt x="380" y="1714"/>
                    <a:pt x="342" y="1702"/>
                    <a:pt x="301" y="1696"/>
                  </a:cubicBezTo>
                  <a:cubicBezTo>
                    <a:pt x="294" y="1694"/>
                    <a:pt x="289" y="1693"/>
                    <a:pt x="287" y="1693"/>
                  </a:cubicBezTo>
                  <a:cubicBezTo>
                    <a:pt x="270" y="1693"/>
                    <a:pt x="372" y="1738"/>
                    <a:pt x="477" y="1768"/>
                  </a:cubicBezTo>
                  <a:lnTo>
                    <a:pt x="417" y="1752"/>
                  </a:lnTo>
                  <a:cubicBezTo>
                    <a:pt x="397" y="1748"/>
                    <a:pt x="383" y="1746"/>
                    <a:pt x="374" y="1746"/>
                  </a:cubicBezTo>
                  <a:cubicBezTo>
                    <a:pt x="357" y="1746"/>
                    <a:pt x="357" y="1752"/>
                    <a:pt x="354" y="1758"/>
                  </a:cubicBezTo>
                  <a:cubicBezTo>
                    <a:pt x="354" y="1768"/>
                    <a:pt x="354" y="1771"/>
                    <a:pt x="414" y="1783"/>
                  </a:cubicBezTo>
                  <a:cubicBezTo>
                    <a:pt x="455" y="1790"/>
                    <a:pt x="492" y="1802"/>
                    <a:pt x="530" y="1815"/>
                  </a:cubicBezTo>
                  <a:cubicBezTo>
                    <a:pt x="571" y="1818"/>
                    <a:pt x="611" y="1827"/>
                    <a:pt x="649" y="1837"/>
                  </a:cubicBezTo>
                  <a:lnTo>
                    <a:pt x="530" y="1824"/>
                  </a:lnTo>
                  <a:cubicBezTo>
                    <a:pt x="465" y="1814"/>
                    <a:pt x="418" y="1808"/>
                    <a:pt x="388" y="1808"/>
                  </a:cubicBezTo>
                  <a:cubicBezTo>
                    <a:pt x="363" y="1808"/>
                    <a:pt x="350" y="1812"/>
                    <a:pt x="348" y="1821"/>
                  </a:cubicBezTo>
                  <a:cubicBezTo>
                    <a:pt x="348" y="1829"/>
                    <a:pt x="348" y="1841"/>
                    <a:pt x="313" y="1841"/>
                  </a:cubicBezTo>
                  <a:cubicBezTo>
                    <a:pt x="306" y="1841"/>
                    <a:pt x="298" y="1841"/>
                    <a:pt x="289" y="1840"/>
                  </a:cubicBezTo>
                  <a:lnTo>
                    <a:pt x="289" y="1840"/>
                  </a:lnTo>
                  <a:cubicBezTo>
                    <a:pt x="286" y="1849"/>
                    <a:pt x="286" y="1855"/>
                    <a:pt x="345" y="1865"/>
                  </a:cubicBezTo>
                  <a:lnTo>
                    <a:pt x="345" y="1874"/>
                  </a:lnTo>
                  <a:cubicBezTo>
                    <a:pt x="332" y="1873"/>
                    <a:pt x="322" y="1872"/>
                    <a:pt x="314" y="1872"/>
                  </a:cubicBezTo>
                  <a:cubicBezTo>
                    <a:pt x="288" y="1872"/>
                    <a:pt x="298" y="1880"/>
                    <a:pt x="342" y="1890"/>
                  </a:cubicBezTo>
                  <a:cubicBezTo>
                    <a:pt x="401" y="1902"/>
                    <a:pt x="342" y="1896"/>
                    <a:pt x="342" y="1902"/>
                  </a:cubicBezTo>
                  <a:cubicBezTo>
                    <a:pt x="295" y="1899"/>
                    <a:pt x="266" y="1897"/>
                    <a:pt x="260" y="1897"/>
                  </a:cubicBezTo>
                  <a:cubicBezTo>
                    <a:pt x="251" y="1897"/>
                    <a:pt x="294" y="1902"/>
                    <a:pt x="401" y="1915"/>
                  </a:cubicBezTo>
                  <a:cubicBezTo>
                    <a:pt x="417" y="1919"/>
                    <a:pt x="432" y="1922"/>
                    <a:pt x="448" y="1923"/>
                  </a:cubicBezTo>
                  <a:lnTo>
                    <a:pt x="448" y="1923"/>
                  </a:lnTo>
                  <a:cubicBezTo>
                    <a:pt x="410" y="1919"/>
                    <a:pt x="379" y="1918"/>
                    <a:pt x="360" y="1918"/>
                  </a:cubicBezTo>
                  <a:cubicBezTo>
                    <a:pt x="322" y="1918"/>
                    <a:pt x="325" y="1924"/>
                    <a:pt x="398" y="1934"/>
                  </a:cubicBezTo>
                  <a:cubicBezTo>
                    <a:pt x="398" y="1937"/>
                    <a:pt x="398" y="1939"/>
                    <a:pt x="386" y="1939"/>
                  </a:cubicBezTo>
                  <a:cubicBezTo>
                    <a:pt x="378" y="1939"/>
                    <a:pt x="363" y="1938"/>
                    <a:pt x="339" y="1937"/>
                  </a:cubicBezTo>
                  <a:cubicBezTo>
                    <a:pt x="320" y="1934"/>
                    <a:pt x="308" y="1933"/>
                    <a:pt x="302" y="1933"/>
                  </a:cubicBezTo>
                  <a:cubicBezTo>
                    <a:pt x="291" y="1933"/>
                    <a:pt x="316" y="1940"/>
                    <a:pt x="398" y="1953"/>
                  </a:cubicBezTo>
                  <a:cubicBezTo>
                    <a:pt x="474" y="1967"/>
                    <a:pt x="500" y="1973"/>
                    <a:pt x="476" y="1973"/>
                  </a:cubicBezTo>
                  <a:cubicBezTo>
                    <a:pt x="463" y="1973"/>
                    <a:pt x="436" y="1972"/>
                    <a:pt x="395" y="1968"/>
                  </a:cubicBezTo>
                  <a:cubicBezTo>
                    <a:pt x="379" y="1967"/>
                    <a:pt x="364" y="1967"/>
                    <a:pt x="352" y="1967"/>
                  </a:cubicBezTo>
                  <a:cubicBezTo>
                    <a:pt x="277" y="1967"/>
                    <a:pt x="284" y="1982"/>
                    <a:pt x="336" y="1987"/>
                  </a:cubicBezTo>
                  <a:cubicBezTo>
                    <a:pt x="440" y="2001"/>
                    <a:pt x="450" y="2013"/>
                    <a:pt x="409" y="2013"/>
                  </a:cubicBezTo>
                  <a:cubicBezTo>
                    <a:pt x="404" y="2013"/>
                    <a:pt x="398" y="2012"/>
                    <a:pt x="392" y="2012"/>
                  </a:cubicBezTo>
                  <a:cubicBezTo>
                    <a:pt x="333" y="2012"/>
                    <a:pt x="333" y="2018"/>
                    <a:pt x="389" y="2028"/>
                  </a:cubicBezTo>
                  <a:cubicBezTo>
                    <a:pt x="364" y="2025"/>
                    <a:pt x="338" y="2023"/>
                    <a:pt x="322" y="2023"/>
                  </a:cubicBezTo>
                  <a:cubicBezTo>
                    <a:pt x="302" y="2023"/>
                    <a:pt x="298" y="2026"/>
                    <a:pt x="329" y="2031"/>
                  </a:cubicBezTo>
                  <a:cubicBezTo>
                    <a:pt x="329" y="2031"/>
                    <a:pt x="329" y="2037"/>
                    <a:pt x="389" y="2037"/>
                  </a:cubicBezTo>
                  <a:lnTo>
                    <a:pt x="508" y="2056"/>
                  </a:lnTo>
                  <a:cubicBezTo>
                    <a:pt x="546" y="2056"/>
                    <a:pt x="586" y="2056"/>
                    <a:pt x="624" y="2062"/>
                  </a:cubicBezTo>
                  <a:cubicBezTo>
                    <a:pt x="675" y="2068"/>
                    <a:pt x="638" y="2075"/>
                    <a:pt x="512" y="2075"/>
                  </a:cubicBezTo>
                  <a:cubicBezTo>
                    <a:pt x="492" y="2075"/>
                    <a:pt x="470" y="2075"/>
                    <a:pt x="445" y="2075"/>
                  </a:cubicBezTo>
                  <a:lnTo>
                    <a:pt x="326" y="2075"/>
                  </a:lnTo>
                  <a:lnTo>
                    <a:pt x="445" y="2084"/>
                  </a:lnTo>
                  <a:cubicBezTo>
                    <a:pt x="445" y="2086"/>
                    <a:pt x="444" y="2089"/>
                    <a:pt x="423" y="2089"/>
                  </a:cubicBezTo>
                  <a:cubicBezTo>
                    <a:pt x="414" y="2089"/>
                    <a:pt x="402" y="2088"/>
                    <a:pt x="386" y="2087"/>
                  </a:cubicBezTo>
                  <a:cubicBezTo>
                    <a:pt x="356" y="2086"/>
                    <a:pt x="341" y="2085"/>
                    <a:pt x="334" y="2085"/>
                  </a:cubicBezTo>
                  <a:cubicBezTo>
                    <a:pt x="326" y="2085"/>
                    <a:pt x="326" y="2086"/>
                    <a:pt x="326" y="2087"/>
                  </a:cubicBezTo>
                  <a:cubicBezTo>
                    <a:pt x="326" y="2087"/>
                    <a:pt x="323" y="2094"/>
                    <a:pt x="383" y="2097"/>
                  </a:cubicBezTo>
                  <a:cubicBezTo>
                    <a:pt x="502" y="2106"/>
                    <a:pt x="502" y="2106"/>
                    <a:pt x="442" y="2106"/>
                  </a:cubicBezTo>
                  <a:cubicBezTo>
                    <a:pt x="421" y="2106"/>
                    <a:pt x="404" y="2105"/>
                    <a:pt x="390" y="2105"/>
                  </a:cubicBezTo>
                  <a:cubicBezTo>
                    <a:pt x="327" y="2105"/>
                    <a:pt x="344" y="2111"/>
                    <a:pt x="442" y="2119"/>
                  </a:cubicBezTo>
                  <a:cubicBezTo>
                    <a:pt x="558" y="2125"/>
                    <a:pt x="558" y="2125"/>
                    <a:pt x="442" y="2125"/>
                  </a:cubicBezTo>
                  <a:cubicBezTo>
                    <a:pt x="427" y="2123"/>
                    <a:pt x="411" y="2122"/>
                    <a:pt x="396" y="2122"/>
                  </a:cubicBezTo>
                  <a:cubicBezTo>
                    <a:pt x="371" y="2122"/>
                    <a:pt x="346" y="2124"/>
                    <a:pt x="323" y="2128"/>
                  </a:cubicBezTo>
                  <a:lnTo>
                    <a:pt x="380" y="2131"/>
                  </a:lnTo>
                  <a:cubicBezTo>
                    <a:pt x="499" y="2134"/>
                    <a:pt x="499" y="2141"/>
                    <a:pt x="439" y="2141"/>
                  </a:cubicBezTo>
                  <a:cubicBezTo>
                    <a:pt x="380" y="2141"/>
                    <a:pt x="380" y="2144"/>
                    <a:pt x="439" y="2156"/>
                  </a:cubicBezTo>
                  <a:cubicBezTo>
                    <a:pt x="436" y="2166"/>
                    <a:pt x="436" y="2169"/>
                    <a:pt x="376" y="2169"/>
                  </a:cubicBezTo>
                  <a:cubicBezTo>
                    <a:pt x="332" y="2166"/>
                    <a:pt x="305" y="2165"/>
                    <a:pt x="294" y="2165"/>
                  </a:cubicBezTo>
                  <a:cubicBezTo>
                    <a:pt x="277" y="2165"/>
                    <a:pt x="305" y="2168"/>
                    <a:pt x="376" y="2172"/>
                  </a:cubicBezTo>
                  <a:cubicBezTo>
                    <a:pt x="436" y="2178"/>
                    <a:pt x="436" y="2178"/>
                    <a:pt x="376" y="2188"/>
                  </a:cubicBezTo>
                  <a:cubicBezTo>
                    <a:pt x="317" y="2191"/>
                    <a:pt x="317" y="2191"/>
                    <a:pt x="373" y="2197"/>
                  </a:cubicBezTo>
                  <a:cubicBezTo>
                    <a:pt x="398" y="2198"/>
                    <a:pt x="423" y="2199"/>
                    <a:pt x="447" y="2199"/>
                  </a:cubicBezTo>
                  <a:cubicBezTo>
                    <a:pt x="482" y="2199"/>
                    <a:pt x="517" y="2198"/>
                    <a:pt x="552" y="2194"/>
                  </a:cubicBezTo>
                  <a:cubicBezTo>
                    <a:pt x="552" y="2191"/>
                    <a:pt x="552" y="2191"/>
                    <a:pt x="611" y="2191"/>
                  </a:cubicBezTo>
                  <a:cubicBezTo>
                    <a:pt x="611" y="2191"/>
                    <a:pt x="611" y="2194"/>
                    <a:pt x="611" y="2200"/>
                  </a:cubicBezTo>
                  <a:cubicBezTo>
                    <a:pt x="611" y="2203"/>
                    <a:pt x="611" y="2206"/>
                    <a:pt x="668" y="2216"/>
                  </a:cubicBezTo>
                  <a:cubicBezTo>
                    <a:pt x="698" y="2221"/>
                    <a:pt x="741" y="2223"/>
                    <a:pt x="770" y="2223"/>
                  </a:cubicBezTo>
                  <a:cubicBezTo>
                    <a:pt x="799" y="2223"/>
                    <a:pt x="814" y="2221"/>
                    <a:pt x="784" y="2216"/>
                  </a:cubicBezTo>
                  <a:lnTo>
                    <a:pt x="843" y="2213"/>
                  </a:lnTo>
                  <a:cubicBezTo>
                    <a:pt x="1022" y="2213"/>
                    <a:pt x="1022" y="2206"/>
                    <a:pt x="846" y="2206"/>
                  </a:cubicBezTo>
                  <a:cubicBezTo>
                    <a:pt x="668" y="2203"/>
                    <a:pt x="668" y="2203"/>
                    <a:pt x="787" y="2200"/>
                  </a:cubicBezTo>
                  <a:lnTo>
                    <a:pt x="787" y="2200"/>
                  </a:lnTo>
                  <a:cubicBezTo>
                    <a:pt x="822" y="2201"/>
                    <a:pt x="846" y="2201"/>
                    <a:pt x="864" y="2201"/>
                  </a:cubicBezTo>
                  <a:cubicBezTo>
                    <a:pt x="906" y="2201"/>
                    <a:pt x="906" y="2199"/>
                    <a:pt x="906" y="2197"/>
                  </a:cubicBezTo>
                  <a:cubicBezTo>
                    <a:pt x="906" y="2193"/>
                    <a:pt x="906" y="2192"/>
                    <a:pt x="918" y="2192"/>
                  </a:cubicBezTo>
                  <a:cubicBezTo>
                    <a:pt x="926" y="2192"/>
                    <a:pt x="941" y="2193"/>
                    <a:pt x="966" y="2194"/>
                  </a:cubicBezTo>
                  <a:cubicBezTo>
                    <a:pt x="977" y="2195"/>
                    <a:pt x="989" y="2195"/>
                    <a:pt x="1001" y="2195"/>
                  </a:cubicBezTo>
                  <a:cubicBezTo>
                    <a:pt x="1029" y="2195"/>
                    <a:pt x="1056" y="2193"/>
                    <a:pt x="1085" y="2191"/>
                  </a:cubicBezTo>
                  <a:cubicBezTo>
                    <a:pt x="1085" y="2188"/>
                    <a:pt x="1085" y="2188"/>
                    <a:pt x="1025" y="2185"/>
                  </a:cubicBezTo>
                  <a:cubicBezTo>
                    <a:pt x="1013" y="2185"/>
                    <a:pt x="1004" y="2185"/>
                    <a:pt x="997" y="2185"/>
                  </a:cubicBezTo>
                  <a:cubicBezTo>
                    <a:pt x="970" y="2185"/>
                    <a:pt x="989" y="2181"/>
                    <a:pt x="1085" y="2181"/>
                  </a:cubicBezTo>
                  <a:cubicBezTo>
                    <a:pt x="1144" y="2178"/>
                    <a:pt x="1144" y="2178"/>
                    <a:pt x="1028" y="2175"/>
                  </a:cubicBezTo>
                  <a:cubicBezTo>
                    <a:pt x="909" y="2172"/>
                    <a:pt x="909" y="2166"/>
                    <a:pt x="1028" y="2166"/>
                  </a:cubicBezTo>
                  <a:lnTo>
                    <a:pt x="1028" y="2159"/>
                  </a:lnTo>
                  <a:cubicBezTo>
                    <a:pt x="991" y="2153"/>
                    <a:pt x="950" y="2150"/>
                    <a:pt x="912" y="2150"/>
                  </a:cubicBezTo>
                  <a:cubicBezTo>
                    <a:pt x="793" y="2144"/>
                    <a:pt x="793" y="2144"/>
                    <a:pt x="853" y="2144"/>
                  </a:cubicBezTo>
                  <a:lnTo>
                    <a:pt x="972" y="2147"/>
                  </a:lnTo>
                  <a:cubicBezTo>
                    <a:pt x="989" y="2148"/>
                    <a:pt x="1002" y="2148"/>
                    <a:pt x="1010" y="2148"/>
                  </a:cubicBezTo>
                  <a:cubicBezTo>
                    <a:pt x="1031" y="2148"/>
                    <a:pt x="1031" y="2146"/>
                    <a:pt x="1031" y="2144"/>
                  </a:cubicBezTo>
                  <a:cubicBezTo>
                    <a:pt x="1031" y="2141"/>
                    <a:pt x="1031" y="2134"/>
                    <a:pt x="972" y="2131"/>
                  </a:cubicBezTo>
                  <a:lnTo>
                    <a:pt x="972" y="2131"/>
                  </a:lnTo>
                  <a:lnTo>
                    <a:pt x="1031" y="2134"/>
                  </a:lnTo>
                  <a:cubicBezTo>
                    <a:pt x="1031" y="2133"/>
                    <a:pt x="1046" y="2133"/>
                    <a:pt x="1054" y="2133"/>
                  </a:cubicBezTo>
                  <a:cubicBezTo>
                    <a:pt x="1061" y="2133"/>
                    <a:pt x="1061" y="2133"/>
                    <a:pt x="1031" y="2131"/>
                  </a:cubicBezTo>
                  <a:cubicBezTo>
                    <a:pt x="1031" y="2131"/>
                    <a:pt x="1034" y="2128"/>
                    <a:pt x="1094" y="2125"/>
                  </a:cubicBezTo>
                  <a:cubicBezTo>
                    <a:pt x="1154" y="2125"/>
                    <a:pt x="1038" y="2106"/>
                    <a:pt x="919" y="2106"/>
                  </a:cubicBezTo>
                  <a:cubicBezTo>
                    <a:pt x="917" y="2107"/>
                    <a:pt x="916" y="2108"/>
                    <a:pt x="916" y="2108"/>
                  </a:cubicBezTo>
                  <a:cubicBezTo>
                    <a:pt x="916" y="2108"/>
                    <a:pt x="917" y="2107"/>
                    <a:pt x="919" y="2103"/>
                  </a:cubicBezTo>
                  <a:cubicBezTo>
                    <a:pt x="897" y="2100"/>
                    <a:pt x="878" y="2097"/>
                    <a:pt x="859" y="2094"/>
                  </a:cubicBezTo>
                  <a:cubicBezTo>
                    <a:pt x="799" y="2091"/>
                    <a:pt x="799" y="2087"/>
                    <a:pt x="799" y="2081"/>
                  </a:cubicBezTo>
                  <a:lnTo>
                    <a:pt x="799" y="2081"/>
                  </a:lnTo>
                  <a:lnTo>
                    <a:pt x="919" y="2094"/>
                  </a:lnTo>
                  <a:cubicBezTo>
                    <a:pt x="1003" y="2103"/>
                    <a:pt x="1061" y="2107"/>
                    <a:pt x="1079" y="2107"/>
                  </a:cubicBezTo>
                  <a:cubicBezTo>
                    <a:pt x="1099" y="2107"/>
                    <a:pt x="1071" y="2102"/>
                    <a:pt x="978" y="2091"/>
                  </a:cubicBezTo>
                  <a:lnTo>
                    <a:pt x="978" y="2091"/>
                  </a:lnTo>
                  <a:lnTo>
                    <a:pt x="1038" y="2097"/>
                  </a:lnTo>
                  <a:cubicBezTo>
                    <a:pt x="1057" y="2099"/>
                    <a:pt x="1071" y="2100"/>
                    <a:pt x="1077" y="2100"/>
                  </a:cubicBezTo>
                  <a:cubicBezTo>
                    <a:pt x="1091" y="2100"/>
                    <a:pt x="1077" y="2096"/>
                    <a:pt x="1038" y="2087"/>
                  </a:cubicBezTo>
                  <a:cubicBezTo>
                    <a:pt x="1038" y="2087"/>
                    <a:pt x="922" y="2069"/>
                    <a:pt x="862" y="2062"/>
                  </a:cubicBezTo>
                  <a:cubicBezTo>
                    <a:pt x="803" y="2056"/>
                    <a:pt x="803" y="2053"/>
                    <a:pt x="803" y="2053"/>
                  </a:cubicBezTo>
                  <a:cubicBezTo>
                    <a:pt x="804" y="2052"/>
                    <a:pt x="805" y="2051"/>
                    <a:pt x="809" y="2051"/>
                  </a:cubicBezTo>
                  <a:cubicBezTo>
                    <a:pt x="815" y="2051"/>
                    <a:pt x="829" y="2052"/>
                    <a:pt x="862" y="2056"/>
                  </a:cubicBezTo>
                  <a:cubicBezTo>
                    <a:pt x="906" y="2061"/>
                    <a:pt x="933" y="2063"/>
                    <a:pt x="945" y="2063"/>
                  </a:cubicBezTo>
                  <a:cubicBezTo>
                    <a:pt x="966" y="2063"/>
                    <a:pt x="939" y="2057"/>
                    <a:pt x="865" y="2047"/>
                  </a:cubicBezTo>
                  <a:lnTo>
                    <a:pt x="865" y="2047"/>
                  </a:lnTo>
                  <a:lnTo>
                    <a:pt x="925" y="2053"/>
                  </a:lnTo>
                  <a:cubicBezTo>
                    <a:pt x="949" y="2055"/>
                    <a:pt x="974" y="2058"/>
                    <a:pt x="990" y="2058"/>
                  </a:cubicBezTo>
                  <a:cubicBezTo>
                    <a:pt x="1013" y="2058"/>
                    <a:pt x="1019" y="2053"/>
                    <a:pt x="984" y="2040"/>
                  </a:cubicBezTo>
                  <a:cubicBezTo>
                    <a:pt x="987" y="2031"/>
                    <a:pt x="987" y="2023"/>
                    <a:pt x="1016" y="2023"/>
                  </a:cubicBezTo>
                  <a:cubicBezTo>
                    <a:pt x="1024" y="2023"/>
                    <a:pt x="1034" y="2023"/>
                    <a:pt x="1047" y="2025"/>
                  </a:cubicBezTo>
                  <a:cubicBezTo>
                    <a:pt x="1055" y="2026"/>
                    <a:pt x="1060" y="2027"/>
                    <a:pt x="1062" y="2027"/>
                  </a:cubicBezTo>
                  <a:cubicBezTo>
                    <a:pt x="1075" y="2027"/>
                    <a:pt x="975" y="2002"/>
                    <a:pt x="875" y="1978"/>
                  </a:cubicBezTo>
                  <a:lnTo>
                    <a:pt x="875" y="1978"/>
                  </a:lnTo>
                  <a:cubicBezTo>
                    <a:pt x="900" y="1982"/>
                    <a:pt x="915" y="1984"/>
                    <a:pt x="923" y="1984"/>
                  </a:cubicBezTo>
                  <a:cubicBezTo>
                    <a:pt x="933" y="1984"/>
                    <a:pt x="934" y="1981"/>
                    <a:pt x="934" y="1978"/>
                  </a:cubicBezTo>
                  <a:cubicBezTo>
                    <a:pt x="934" y="1973"/>
                    <a:pt x="934" y="1971"/>
                    <a:pt x="942" y="1971"/>
                  </a:cubicBezTo>
                  <a:cubicBezTo>
                    <a:pt x="949" y="1971"/>
                    <a:pt x="964" y="1973"/>
                    <a:pt x="994" y="1978"/>
                  </a:cubicBezTo>
                  <a:cubicBezTo>
                    <a:pt x="1052" y="1990"/>
                    <a:pt x="1081" y="1996"/>
                    <a:pt x="1083" y="1996"/>
                  </a:cubicBezTo>
                  <a:cubicBezTo>
                    <a:pt x="1085" y="1996"/>
                    <a:pt x="1055" y="1989"/>
                    <a:pt x="994" y="1975"/>
                  </a:cubicBezTo>
                  <a:cubicBezTo>
                    <a:pt x="936" y="1964"/>
                    <a:pt x="922" y="1958"/>
                    <a:pt x="937" y="1958"/>
                  </a:cubicBezTo>
                  <a:cubicBezTo>
                    <a:pt x="952" y="1958"/>
                    <a:pt x="997" y="1964"/>
                    <a:pt x="1056" y="1975"/>
                  </a:cubicBezTo>
                  <a:cubicBezTo>
                    <a:pt x="1085" y="1979"/>
                    <a:pt x="1100" y="1981"/>
                    <a:pt x="1107" y="1981"/>
                  </a:cubicBezTo>
                  <a:cubicBezTo>
                    <a:pt x="1115" y="1981"/>
                    <a:pt x="1116" y="1979"/>
                    <a:pt x="1116" y="1978"/>
                  </a:cubicBezTo>
                  <a:cubicBezTo>
                    <a:pt x="1056" y="1962"/>
                    <a:pt x="1056" y="1956"/>
                    <a:pt x="1060" y="1949"/>
                  </a:cubicBezTo>
                  <a:cubicBezTo>
                    <a:pt x="1060" y="1940"/>
                    <a:pt x="1060" y="1940"/>
                    <a:pt x="940" y="1915"/>
                  </a:cubicBezTo>
                  <a:cubicBezTo>
                    <a:pt x="825" y="1890"/>
                    <a:pt x="825" y="1887"/>
                    <a:pt x="825" y="1881"/>
                  </a:cubicBezTo>
                  <a:cubicBezTo>
                    <a:pt x="825" y="1879"/>
                    <a:pt x="825" y="1877"/>
                    <a:pt x="832" y="1877"/>
                  </a:cubicBezTo>
                  <a:cubicBezTo>
                    <a:pt x="839" y="1877"/>
                    <a:pt x="854" y="1879"/>
                    <a:pt x="884" y="1887"/>
                  </a:cubicBezTo>
                  <a:cubicBezTo>
                    <a:pt x="906" y="1890"/>
                    <a:pt x="925" y="1893"/>
                    <a:pt x="944" y="1893"/>
                  </a:cubicBezTo>
                  <a:cubicBezTo>
                    <a:pt x="945" y="1892"/>
                    <a:pt x="946" y="1890"/>
                    <a:pt x="952" y="1890"/>
                  </a:cubicBezTo>
                  <a:cubicBezTo>
                    <a:pt x="959" y="1890"/>
                    <a:pt x="973" y="1892"/>
                    <a:pt x="1006" y="1899"/>
                  </a:cubicBezTo>
                  <a:cubicBezTo>
                    <a:pt x="1006" y="1899"/>
                    <a:pt x="1044" y="1907"/>
                    <a:pt x="1060" y="1907"/>
                  </a:cubicBezTo>
                  <a:cubicBezTo>
                    <a:pt x="1063" y="1907"/>
                    <a:pt x="1066" y="1907"/>
                    <a:pt x="1066" y="1906"/>
                  </a:cubicBezTo>
                  <a:cubicBezTo>
                    <a:pt x="1066" y="1902"/>
                    <a:pt x="1066" y="1899"/>
                    <a:pt x="1075" y="1899"/>
                  </a:cubicBezTo>
                  <a:cubicBezTo>
                    <a:pt x="1083" y="1899"/>
                    <a:pt x="1098" y="1901"/>
                    <a:pt x="1125" y="1909"/>
                  </a:cubicBezTo>
                  <a:cubicBezTo>
                    <a:pt x="1125" y="1906"/>
                    <a:pt x="1125" y="1906"/>
                    <a:pt x="1069" y="1890"/>
                  </a:cubicBezTo>
                  <a:cubicBezTo>
                    <a:pt x="1014" y="1875"/>
                    <a:pt x="959" y="1858"/>
                    <a:pt x="998" y="1858"/>
                  </a:cubicBezTo>
                  <a:cubicBezTo>
                    <a:pt x="1001" y="1858"/>
                    <a:pt x="1005" y="1858"/>
                    <a:pt x="1009" y="1859"/>
                  </a:cubicBezTo>
                  <a:cubicBezTo>
                    <a:pt x="1013" y="1852"/>
                    <a:pt x="1013" y="1843"/>
                    <a:pt x="953" y="1827"/>
                  </a:cubicBezTo>
                  <a:cubicBezTo>
                    <a:pt x="953" y="1826"/>
                    <a:pt x="953" y="1826"/>
                    <a:pt x="955" y="1826"/>
                  </a:cubicBezTo>
                  <a:cubicBezTo>
                    <a:pt x="959" y="1826"/>
                    <a:pt x="971" y="1829"/>
                    <a:pt x="1013" y="1840"/>
                  </a:cubicBezTo>
                  <a:cubicBezTo>
                    <a:pt x="1065" y="1855"/>
                    <a:pt x="1094" y="1862"/>
                    <a:pt x="1101" y="1862"/>
                  </a:cubicBezTo>
                  <a:cubicBezTo>
                    <a:pt x="1109" y="1862"/>
                    <a:pt x="1081" y="1850"/>
                    <a:pt x="1016" y="1827"/>
                  </a:cubicBezTo>
                  <a:cubicBezTo>
                    <a:pt x="981" y="1818"/>
                    <a:pt x="967" y="1813"/>
                    <a:pt x="972" y="1813"/>
                  </a:cubicBezTo>
                  <a:cubicBezTo>
                    <a:pt x="976" y="1813"/>
                    <a:pt x="991" y="1816"/>
                    <a:pt x="1016" y="1821"/>
                  </a:cubicBezTo>
                  <a:cubicBezTo>
                    <a:pt x="1016" y="1821"/>
                    <a:pt x="1016" y="1818"/>
                    <a:pt x="959" y="1799"/>
                  </a:cubicBezTo>
                  <a:cubicBezTo>
                    <a:pt x="925" y="1787"/>
                    <a:pt x="911" y="1781"/>
                    <a:pt x="915" y="1781"/>
                  </a:cubicBezTo>
                  <a:cubicBezTo>
                    <a:pt x="919" y="1781"/>
                    <a:pt x="934" y="1784"/>
                    <a:pt x="959" y="1790"/>
                  </a:cubicBezTo>
                  <a:cubicBezTo>
                    <a:pt x="996" y="1801"/>
                    <a:pt x="1010" y="1805"/>
                    <a:pt x="1016" y="1805"/>
                  </a:cubicBezTo>
                  <a:cubicBezTo>
                    <a:pt x="1019" y="1805"/>
                    <a:pt x="1019" y="1803"/>
                    <a:pt x="1019" y="1802"/>
                  </a:cubicBezTo>
                  <a:cubicBezTo>
                    <a:pt x="970" y="1782"/>
                    <a:pt x="966" y="1753"/>
                    <a:pt x="997" y="1753"/>
                  </a:cubicBezTo>
                  <a:cubicBezTo>
                    <a:pt x="1005" y="1753"/>
                    <a:pt x="1014" y="1755"/>
                    <a:pt x="1025" y="1758"/>
                  </a:cubicBezTo>
                  <a:cubicBezTo>
                    <a:pt x="966" y="1733"/>
                    <a:pt x="966" y="1733"/>
                    <a:pt x="966" y="1730"/>
                  </a:cubicBezTo>
                  <a:lnTo>
                    <a:pt x="966" y="1730"/>
                  </a:lnTo>
                  <a:cubicBezTo>
                    <a:pt x="1008" y="1745"/>
                    <a:pt x="1028" y="1751"/>
                    <a:pt x="1031" y="1751"/>
                  </a:cubicBezTo>
                  <a:cubicBezTo>
                    <a:pt x="1036" y="1751"/>
                    <a:pt x="986" y="1731"/>
                    <a:pt x="909" y="1705"/>
                  </a:cubicBezTo>
                  <a:lnTo>
                    <a:pt x="909" y="1708"/>
                  </a:lnTo>
                  <a:lnTo>
                    <a:pt x="909" y="1711"/>
                  </a:lnTo>
                  <a:cubicBezTo>
                    <a:pt x="849" y="1691"/>
                    <a:pt x="819" y="1677"/>
                    <a:pt x="828" y="1677"/>
                  </a:cubicBezTo>
                  <a:cubicBezTo>
                    <a:pt x="836" y="1677"/>
                    <a:pt x="881" y="1690"/>
                    <a:pt x="969" y="1721"/>
                  </a:cubicBezTo>
                  <a:cubicBezTo>
                    <a:pt x="1026" y="1740"/>
                    <a:pt x="1056" y="1751"/>
                    <a:pt x="1058" y="1751"/>
                  </a:cubicBezTo>
                  <a:cubicBezTo>
                    <a:pt x="1060" y="1751"/>
                    <a:pt x="1030" y="1739"/>
                    <a:pt x="969" y="1714"/>
                  </a:cubicBezTo>
                  <a:cubicBezTo>
                    <a:pt x="906" y="1691"/>
                    <a:pt x="877" y="1679"/>
                    <a:pt x="883" y="1679"/>
                  </a:cubicBezTo>
                  <a:cubicBezTo>
                    <a:pt x="887" y="1679"/>
                    <a:pt x="917" y="1688"/>
                    <a:pt x="972" y="1705"/>
                  </a:cubicBezTo>
                  <a:cubicBezTo>
                    <a:pt x="1029" y="1727"/>
                    <a:pt x="1058" y="1738"/>
                    <a:pt x="1059" y="1738"/>
                  </a:cubicBezTo>
                  <a:cubicBezTo>
                    <a:pt x="1060" y="1738"/>
                    <a:pt x="1031" y="1726"/>
                    <a:pt x="972" y="1702"/>
                  </a:cubicBezTo>
                  <a:cubicBezTo>
                    <a:pt x="831" y="1647"/>
                    <a:pt x="753" y="1612"/>
                    <a:pt x="765" y="1612"/>
                  </a:cubicBezTo>
                  <a:cubicBezTo>
                    <a:pt x="772" y="1612"/>
                    <a:pt x="820" y="1628"/>
                    <a:pt x="915" y="1664"/>
                  </a:cubicBezTo>
                  <a:cubicBezTo>
                    <a:pt x="1031" y="1708"/>
                    <a:pt x="1091" y="1727"/>
                    <a:pt x="1091" y="1727"/>
                  </a:cubicBezTo>
                  <a:cubicBezTo>
                    <a:pt x="1053" y="1708"/>
                    <a:pt x="1016" y="1693"/>
                    <a:pt x="975" y="1677"/>
                  </a:cubicBezTo>
                  <a:cubicBezTo>
                    <a:pt x="912" y="1655"/>
                    <a:pt x="882" y="1644"/>
                    <a:pt x="886" y="1644"/>
                  </a:cubicBezTo>
                  <a:cubicBezTo>
                    <a:pt x="889" y="1644"/>
                    <a:pt x="919" y="1653"/>
                    <a:pt x="975" y="1671"/>
                  </a:cubicBezTo>
                  <a:cubicBezTo>
                    <a:pt x="1062" y="1701"/>
                    <a:pt x="1107" y="1715"/>
                    <a:pt x="1116" y="1715"/>
                  </a:cubicBezTo>
                  <a:cubicBezTo>
                    <a:pt x="1126" y="1715"/>
                    <a:pt x="1097" y="1700"/>
                    <a:pt x="1038" y="1671"/>
                  </a:cubicBezTo>
                  <a:cubicBezTo>
                    <a:pt x="974" y="1638"/>
                    <a:pt x="945" y="1619"/>
                    <a:pt x="952" y="1619"/>
                  </a:cubicBezTo>
                  <a:cubicBezTo>
                    <a:pt x="958" y="1619"/>
                    <a:pt x="987" y="1631"/>
                    <a:pt x="1041" y="1658"/>
                  </a:cubicBezTo>
                  <a:cubicBezTo>
                    <a:pt x="1107" y="1690"/>
                    <a:pt x="1136" y="1704"/>
                    <a:pt x="1137" y="1704"/>
                  </a:cubicBezTo>
                  <a:cubicBezTo>
                    <a:pt x="1138" y="1704"/>
                    <a:pt x="1124" y="1696"/>
                    <a:pt x="1100" y="1683"/>
                  </a:cubicBezTo>
                  <a:cubicBezTo>
                    <a:pt x="1100" y="1677"/>
                    <a:pt x="1100" y="1674"/>
                    <a:pt x="1100" y="1671"/>
                  </a:cubicBezTo>
                  <a:cubicBezTo>
                    <a:pt x="1063" y="1649"/>
                    <a:pt x="1025" y="1630"/>
                    <a:pt x="984" y="1611"/>
                  </a:cubicBezTo>
                  <a:lnTo>
                    <a:pt x="984" y="1611"/>
                  </a:lnTo>
                  <a:cubicBezTo>
                    <a:pt x="1053" y="1640"/>
                    <a:pt x="1102" y="1659"/>
                    <a:pt x="1108" y="1659"/>
                  </a:cubicBezTo>
                  <a:cubicBezTo>
                    <a:pt x="1113" y="1659"/>
                    <a:pt x="1094" y="1649"/>
                    <a:pt x="1044" y="1624"/>
                  </a:cubicBezTo>
                  <a:cubicBezTo>
                    <a:pt x="1047" y="1620"/>
                    <a:pt x="1047" y="1617"/>
                    <a:pt x="1047" y="1617"/>
                  </a:cubicBezTo>
                  <a:cubicBezTo>
                    <a:pt x="1047" y="1614"/>
                    <a:pt x="1047" y="1614"/>
                    <a:pt x="987" y="1586"/>
                  </a:cubicBezTo>
                  <a:cubicBezTo>
                    <a:pt x="967" y="1575"/>
                    <a:pt x="961" y="1571"/>
                    <a:pt x="963" y="1571"/>
                  </a:cubicBezTo>
                  <a:cubicBezTo>
                    <a:pt x="968" y="1571"/>
                    <a:pt x="1008" y="1587"/>
                    <a:pt x="1047" y="1602"/>
                  </a:cubicBezTo>
                  <a:cubicBezTo>
                    <a:pt x="1088" y="1619"/>
                    <a:pt x="1129" y="1636"/>
                    <a:pt x="1132" y="1636"/>
                  </a:cubicBezTo>
                  <a:cubicBezTo>
                    <a:pt x="1134" y="1636"/>
                    <a:pt x="1127" y="1632"/>
                    <a:pt x="1110" y="1624"/>
                  </a:cubicBezTo>
                  <a:cubicBezTo>
                    <a:pt x="1050" y="1599"/>
                    <a:pt x="991" y="1564"/>
                    <a:pt x="931" y="1533"/>
                  </a:cubicBezTo>
                  <a:cubicBezTo>
                    <a:pt x="913" y="1523"/>
                    <a:pt x="907" y="1518"/>
                    <a:pt x="909" y="1518"/>
                  </a:cubicBezTo>
                  <a:cubicBezTo>
                    <a:pt x="913" y="1518"/>
                    <a:pt x="953" y="1537"/>
                    <a:pt x="991" y="1558"/>
                  </a:cubicBezTo>
                  <a:cubicBezTo>
                    <a:pt x="1031" y="1577"/>
                    <a:pt x="1069" y="1592"/>
                    <a:pt x="1110" y="1608"/>
                  </a:cubicBezTo>
                  <a:cubicBezTo>
                    <a:pt x="1113" y="1605"/>
                    <a:pt x="1113" y="1599"/>
                    <a:pt x="1053" y="1570"/>
                  </a:cubicBezTo>
                  <a:cubicBezTo>
                    <a:pt x="1015" y="1552"/>
                    <a:pt x="1002" y="1538"/>
                    <a:pt x="1015" y="1538"/>
                  </a:cubicBezTo>
                  <a:cubicBezTo>
                    <a:pt x="1022" y="1538"/>
                    <a:pt x="1036" y="1542"/>
                    <a:pt x="1056" y="1551"/>
                  </a:cubicBezTo>
                  <a:lnTo>
                    <a:pt x="1056" y="1545"/>
                  </a:lnTo>
                  <a:cubicBezTo>
                    <a:pt x="1056" y="1542"/>
                    <a:pt x="1000" y="1508"/>
                    <a:pt x="1000" y="1504"/>
                  </a:cubicBezTo>
                  <a:cubicBezTo>
                    <a:pt x="981" y="1492"/>
                    <a:pt x="962" y="1479"/>
                    <a:pt x="940" y="1470"/>
                  </a:cubicBezTo>
                  <a:cubicBezTo>
                    <a:pt x="940" y="1469"/>
                    <a:pt x="941" y="1468"/>
                    <a:pt x="943" y="1468"/>
                  </a:cubicBezTo>
                  <a:cubicBezTo>
                    <a:pt x="947" y="1468"/>
                    <a:pt x="961" y="1473"/>
                    <a:pt x="1000" y="1495"/>
                  </a:cubicBezTo>
                  <a:cubicBezTo>
                    <a:pt x="940" y="1461"/>
                    <a:pt x="911" y="1444"/>
                    <a:pt x="914" y="1444"/>
                  </a:cubicBezTo>
                  <a:lnTo>
                    <a:pt x="914" y="1444"/>
                  </a:lnTo>
                  <a:cubicBezTo>
                    <a:pt x="916" y="1444"/>
                    <a:pt x="946" y="1459"/>
                    <a:pt x="1003" y="1489"/>
                  </a:cubicBezTo>
                  <a:cubicBezTo>
                    <a:pt x="1060" y="1520"/>
                    <a:pt x="1089" y="1535"/>
                    <a:pt x="1090" y="1535"/>
                  </a:cubicBezTo>
                  <a:cubicBezTo>
                    <a:pt x="1091" y="1535"/>
                    <a:pt x="1062" y="1519"/>
                    <a:pt x="1003" y="1486"/>
                  </a:cubicBezTo>
                  <a:cubicBezTo>
                    <a:pt x="971" y="1467"/>
                    <a:pt x="956" y="1458"/>
                    <a:pt x="959" y="1458"/>
                  </a:cubicBezTo>
                  <a:cubicBezTo>
                    <a:pt x="961" y="1458"/>
                    <a:pt x="976" y="1465"/>
                    <a:pt x="1003" y="1479"/>
                  </a:cubicBezTo>
                  <a:cubicBezTo>
                    <a:pt x="1031" y="1494"/>
                    <a:pt x="1046" y="1501"/>
                    <a:pt x="1048" y="1501"/>
                  </a:cubicBezTo>
                  <a:cubicBezTo>
                    <a:pt x="1049" y="1501"/>
                    <a:pt x="1034" y="1493"/>
                    <a:pt x="1003" y="1476"/>
                  </a:cubicBezTo>
                  <a:cubicBezTo>
                    <a:pt x="928" y="1432"/>
                    <a:pt x="877" y="1399"/>
                    <a:pt x="882" y="1399"/>
                  </a:cubicBezTo>
                  <a:cubicBezTo>
                    <a:pt x="885" y="1399"/>
                    <a:pt x="904" y="1409"/>
                    <a:pt x="947" y="1432"/>
                  </a:cubicBezTo>
                  <a:cubicBezTo>
                    <a:pt x="947" y="1432"/>
                    <a:pt x="947" y="1429"/>
                    <a:pt x="887" y="1392"/>
                  </a:cubicBezTo>
                  <a:cubicBezTo>
                    <a:pt x="829" y="1357"/>
                    <a:pt x="800" y="1340"/>
                    <a:pt x="801" y="1340"/>
                  </a:cubicBezTo>
                  <a:lnTo>
                    <a:pt x="801" y="1340"/>
                  </a:lnTo>
                  <a:cubicBezTo>
                    <a:pt x="802" y="1340"/>
                    <a:pt x="831" y="1356"/>
                    <a:pt x="890" y="1389"/>
                  </a:cubicBezTo>
                  <a:cubicBezTo>
                    <a:pt x="946" y="1418"/>
                    <a:pt x="975" y="1433"/>
                    <a:pt x="978" y="1433"/>
                  </a:cubicBezTo>
                  <a:cubicBezTo>
                    <a:pt x="982" y="1433"/>
                    <a:pt x="953" y="1415"/>
                    <a:pt x="890" y="1379"/>
                  </a:cubicBezTo>
                  <a:cubicBezTo>
                    <a:pt x="890" y="1379"/>
                    <a:pt x="861" y="1360"/>
                    <a:pt x="864" y="1360"/>
                  </a:cubicBezTo>
                  <a:cubicBezTo>
                    <a:pt x="866" y="1360"/>
                    <a:pt x="873" y="1364"/>
                    <a:pt x="890" y="1373"/>
                  </a:cubicBezTo>
                  <a:cubicBezTo>
                    <a:pt x="920" y="1385"/>
                    <a:pt x="950" y="1396"/>
                    <a:pt x="958" y="1396"/>
                  </a:cubicBezTo>
                  <a:cubicBezTo>
                    <a:pt x="968" y="1396"/>
                    <a:pt x="954" y="1384"/>
                    <a:pt x="893" y="1351"/>
                  </a:cubicBezTo>
                  <a:lnTo>
                    <a:pt x="893" y="1342"/>
                  </a:lnTo>
                  <a:cubicBezTo>
                    <a:pt x="921" y="1355"/>
                    <a:pt x="937" y="1363"/>
                    <a:pt x="940" y="1363"/>
                  </a:cubicBezTo>
                  <a:cubicBezTo>
                    <a:pt x="944" y="1363"/>
                    <a:pt x="930" y="1352"/>
                    <a:pt x="897" y="1329"/>
                  </a:cubicBezTo>
                  <a:lnTo>
                    <a:pt x="868" y="1311"/>
                  </a:lnTo>
                  <a:lnTo>
                    <a:pt x="868" y="1311"/>
                  </a:lnTo>
                  <a:cubicBezTo>
                    <a:pt x="896" y="1328"/>
                    <a:pt x="926" y="1343"/>
                    <a:pt x="956" y="1357"/>
                  </a:cubicBezTo>
                  <a:cubicBezTo>
                    <a:pt x="956" y="1354"/>
                    <a:pt x="956" y="1354"/>
                    <a:pt x="900" y="1316"/>
                  </a:cubicBezTo>
                  <a:cubicBezTo>
                    <a:pt x="840" y="1285"/>
                    <a:pt x="840" y="1282"/>
                    <a:pt x="840" y="1279"/>
                  </a:cubicBezTo>
                  <a:lnTo>
                    <a:pt x="840" y="1279"/>
                  </a:lnTo>
                  <a:cubicBezTo>
                    <a:pt x="881" y="1298"/>
                    <a:pt x="922" y="1320"/>
                    <a:pt x="959" y="1345"/>
                  </a:cubicBezTo>
                  <a:lnTo>
                    <a:pt x="959" y="1342"/>
                  </a:lnTo>
                  <a:cubicBezTo>
                    <a:pt x="888" y="1296"/>
                    <a:pt x="859" y="1277"/>
                    <a:pt x="861" y="1277"/>
                  </a:cubicBezTo>
                  <a:lnTo>
                    <a:pt x="861" y="1277"/>
                  </a:lnTo>
                  <a:cubicBezTo>
                    <a:pt x="862" y="1277"/>
                    <a:pt x="876" y="1286"/>
                    <a:pt x="900" y="1301"/>
                  </a:cubicBezTo>
                  <a:cubicBezTo>
                    <a:pt x="942" y="1325"/>
                    <a:pt x="954" y="1331"/>
                    <a:pt x="958" y="1331"/>
                  </a:cubicBezTo>
                  <a:cubicBezTo>
                    <a:pt x="959" y="1331"/>
                    <a:pt x="959" y="1330"/>
                    <a:pt x="959" y="1329"/>
                  </a:cubicBezTo>
                  <a:cubicBezTo>
                    <a:pt x="940" y="1316"/>
                    <a:pt x="934" y="1312"/>
                    <a:pt x="935" y="1312"/>
                  </a:cubicBezTo>
                  <a:lnTo>
                    <a:pt x="935" y="1312"/>
                  </a:lnTo>
                  <a:cubicBezTo>
                    <a:pt x="937" y="1312"/>
                    <a:pt x="961" y="1327"/>
                    <a:pt x="959" y="1329"/>
                  </a:cubicBezTo>
                  <a:lnTo>
                    <a:pt x="1019" y="1367"/>
                  </a:lnTo>
                  <a:cubicBezTo>
                    <a:pt x="1035" y="1376"/>
                    <a:pt x="1043" y="1380"/>
                    <a:pt x="1043" y="1380"/>
                  </a:cubicBezTo>
                  <a:cubicBezTo>
                    <a:pt x="1046" y="1380"/>
                    <a:pt x="1003" y="1353"/>
                    <a:pt x="962" y="1326"/>
                  </a:cubicBezTo>
                  <a:cubicBezTo>
                    <a:pt x="962" y="1326"/>
                    <a:pt x="962" y="1323"/>
                    <a:pt x="962" y="1320"/>
                  </a:cubicBezTo>
                  <a:cubicBezTo>
                    <a:pt x="962" y="1316"/>
                    <a:pt x="962" y="1313"/>
                    <a:pt x="903" y="1279"/>
                  </a:cubicBezTo>
                  <a:cubicBezTo>
                    <a:pt x="862" y="1254"/>
                    <a:pt x="825" y="1229"/>
                    <a:pt x="787" y="1201"/>
                  </a:cubicBezTo>
                  <a:lnTo>
                    <a:pt x="787" y="1201"/>
                  </a:lnTo>
                  <a:cubicBezTo>
                    <a:pt x="825" y="1226"/>
                    <a:pt x="862" y="1251"/>
                    <a:pt x="903" y="1273"/>
                  </a:cubicBezTo>
                  <a:cubicBezTo>
                    <a:pt x="925" y="1282"/>
                    <a:pt x="944" y="1295"/>
                    <a:pt x="962" y="1307"/>
                  </a:cubicBezTo>
                  <a:cubicBezTo>
                    <a:pt x="1009" y="1338"/>
                    <a:pt x="1029" y="1349"/>
                    <a:pt x="1032" y="1349"/>
                  </a:cubicBezTo>
                  <a:cubicBezTo>
                    <a:pt x="1037" y="1349"/>
                    <a:pt x="1002" y="1321"/>
                    <a:pt x="966" y="1295"/>
                  </a:cubicBezTo>
                  <a:cubicBezTo>
                    <a:pt x="905" y="1252"/>
                    <a:pt x="876" y="1230"/>
                    <a:pt x="879" y="1230"/>
                  </a:cubicBezTo>
                  <a:lnTo>
                    <a:pt x="879" y="1230"/>
                  </a:lnTo>
                  <a:cubicBezTo>
                    <a:pt x="881" y="1230"/>
                    <a:pt x="910" y="1248"/>
                    <a:pt x="966" y="1285"/>
                  </a:cubicBezTo>
                  <a:cubicBezTo>
                    <a:pt x="998" y="1306"/>
                    <a:pt x="1013" y="1316"/>
                    <a:pt x="1014" y="1316"/>
                  </a:cubicBezTo>
                  <a:cubicBezTo>
                    <a:pt x="1017" y="1316"/>
                    <a:pt x="920" y="1249"/>
                    <a:pt x="790" y="1160"/>
                  </a:cubicBezTo>
                  <a:lnTo>
                    <a:pt x="615" y="1034"/>
                  </a:lnTo>
                  <a:lnTo>
                    <a:pt x="615" y="1034"/>
                  </a:lnTo>
                  <a:lnTo>
                    <a:pt x="790" y="1154"/>
                  </a:lnTo>
                  <a:cubicBezTo>
                    <a:pt x="926" y="1243"/>
                    <a:pt x="985" y="1281"/>
                    <a:pt x="988" y="1281"/>
                  </a:cubicBezTo>
                  <a:cubicBezTo>
                    <a:pt x="990" y="1281"/>
                    <a:pt x="962" y="1260"/>
                    <a:pt x="912" y="1222"/>
                  </a:cubicBezTo>
                  <a:cubicBezTo>
                    <a:pt x="881" y="1198"/>
                    <a:pt x="867" y="1186"/>
                    <a:pt x="868" y="1186"/>
                  </a:cubicBezTo>
                  <a:lnTo>
                    <a:pt x="868" y="1186"/>
                  </a:lnTo>
                  <a:cubicBezTo>
                    <a:pt x="869" y="1186"/>
                    <a:pt x="884" y="1197"/>
                    <a:pt x="912" y="1216"/>
                  </a:cubicBezTo>
                  <a:cubicBezTo>
                    <a:pt x="950" y="1242"/>
                    <a:pt x="964" y="1250"/>
                    <a:pt x="969" y="1250"/>
                  </a:cubicBezTo>
                  <a:cubicBezTo>
                    <a:pt x="972" y="1250"/>
                    <a:pt x="972" y="1248"/>
                    <a:pt x="972" y="1244"/>
                  </a:cubicBezTo>
                  <a:cubicBezTo>
                    <a:pt x="975" y="1235"/>
                    <a:pt x="975" y="1232"/>
                    <a:pt x="915" y="1191"/>
                  </a:cubicBezTo>
                  <a:cubicBezTo>
                    <a:pt x="915" y="1191"/>
                    <a:pt x="915" y="1188"/>
                    <a:pt x="915" y="1185"/>
                  </a:cubicBezTo>
                  <a:cubicBezTo>
                    <a:pt x="958" y="1214"/>
                    <a:pt x="978" y="1226"/>
                    <a:pt x="981" y="1226"/>
                  </a:cubicBezTo>
                  <a:cubicBezTo>
                    <a:pt x="986" y="1226"/>
                    <a:pt x="935" y="1187"/>
                    <a:pt x="859" y="1135"/>
                  </a:cubicBezTo>
                  <a:cubicBezTo>
                    <a:pt x="859" y="1135"/>
                    <a:pt x="859" y="1132"/>
                    <a:pt x="859" y="1128"/>
                  </a:cubicBezTo>
                  <a:lnTo>
                    <a:pt x="919" y="1172"/>
                  </a:lnTo>
                  <a:cubicBezTo>
                    <a:pt x="950" y="1194"/>
                    <a:pt x="965" y="1202"/>
                    <a:pt x="972" y="1202"/>
                  </a:cubicBezTo>
                  <a:cubicBezTo>
                    <a:pt x="979" y="1202"/>
                    <a:pt x="980" y="1195"/>
                    <a:pt x="981" y="1185"/>
                  </a:cubicBezTo>
                  <a:cubicBezTo>
                    <a:pt x="984" y="1157"/>
                    <a:pt x="987" y="1154"/>
                    <a:pt x="868" y="1066"/>
                  </a:cubicBezTo>
                  <a:cubicBezTo>
                    <a:pt x="806" y="1017"/>
                    <a:pt x="777" y="992"/>
                    <a:pt x="780" y="992"/>
                  </a:cubicBezTo>
                  <a:lnTo>
                    <a:pt x="780" y="992"/>
                  </a:lnTo>
                  <a:cubicBezTo>
                    <a:pt x="783" y="992"/>
                    <a:pt x="813" y="1013"/>
                    <a:pt x="868" y="1056"/>
                  </a:cubicBezTo>
                  <a:cubicBezTo>
                    <a:pt x="910" y="1089"/>
                    <a:pt x="951" y="1120"/>
                    <a:pt x="953" y="1120"/>
                  </a:cubicBezTo>
                  <a:cubicBezTo>
                    <a:pt x="953" y="1120"/>
                    <a:pt x="946" y="1114"/>
                    <a:pt x="928" y="1100"/>
                  </a:cubicBezTo>
                  <a:cubicBezTo>
                    <a:pt x="928" y="1100"/>
                    <a:pt x="928" y="1100"/>
                    <a:pt x="929" y="1100"/>
                  </a:cubicBezTo>
                  <a:cubicBezTo>
                    <a:pt x="932" y="1100"/>
                    <a:pt x="944" y="1104"/>
                    <a:pt x="987" y="1138"/>
                  </a:cubicBezTo>
                  <a:cubicBezTo>
                    <a:pt x="1036" y="1171"/>
                    <a:pt x="1055" y="1184"/>
                    <a:pt x="1058" y="1184"/>
                  </a:cubicBezTo>
                  <a:cubicBezTo>
                    <a:pt x="1063" y="1184"/>
                    <a:pt x="1027" y="1154"/>
                    <a:pt x="991" y="1125"/>
                  </a:cubicBezTo>
                  <a:cubicBezTo>
                    <a:pt x="939" y="1086"/>
                    <a:pt x="921" y="1072"/>
                    <a:pt x="922" y="1072"/>
                  </a:cubicBezTo>
                  <a:lnTo>
                    <a:pt x="922" y="1072"/>
                  </a:lnTo>
                  <a:cubicBezTo>
                    <a:pt x="923" y="1072"/>
                    <a:pt x="957" y="1097"/>
                    <a:pt x="991" y="1122"/>
                  </a:cubicBezTo>
                  <a:cubicBezTo>
                    <a:pt x="1032" y="1153"/>
                    <a:pt x="1073" y="1183"/>
                    <a:pt x="1075" y="1183"/>
                  </a:cubicBezTo>
                  <a:cubicBezTo>
                    <a:pt x="1075" y="1183"/>
                    <a:pt x="1068" y="1177"/>
                    <a:pt x="1050" y="1163"/>
                  </a:cubicBezTo>
                  <a:cubicBezTo>
                    <a:pt x="1015" y="1132"/>
                    <a:pt x="980" y="1094"/>
                    <a:pt x="986" y="1094"/>
                  </a:cubicBezTo>
                  <a:cubicBezTo>
                    <a:pt x="991" y="1094"/>
                    <a:pt x="1010" y="1108"/>
                    <a:pt x="1053" y="1144"/>
                  </a:cubicBezTo>
                  <a:cubicBezTo>
                    <a:pt x="1053" y="1144"/>
                    <a:pt x="1053" y="1141"/>
                    <a:pt x="1056" y="1138"/>
                  </a:cubicBezTo>
                  <a:cubicBezTo>
                    <a:pt x="997" y="1091"/>
                    <a:pt x="997" y="1085"/>
                    <a:pt x="997" y="1078"/>
                  </a:cubicBezTo>
                  <a:cubicBezTo>
                    <a:pt x="998" y="1076"/>
                    <a:pt x="998" y="1075"/>
                    <a:pt x="1000" y="1075"/>
                  </a:cubicBezTo>
                  <a:cubicBezTo>
                    <a:pt x="1005" y="1075"/>
                    <a:pt x="1018" y="1084"/>
                    <a:pt x="1060" y="1119"/>
                  </a:cubicBezTo>
                  <a:cubicBezTo>
                    <a:pt x="1087" y="1145"/>
                    <a:pt x="1101" y="1157"/>
                    <a:pt x="1102" y="1157"/>
                  </a:cubicBezTo>
                  <a:cubicBezTo>
                    <a:pt x="1103" y="1157"/>
                    <a:pt x="1089" y="1142"/>
                    <a:pt x="1060" y="1113"/>
                  </a:cubicBezTo>
                  <a:cubicBezTo>
                    <a:pt x="1056" y="1113"/>
                    <a:pt x="947" y="1009"/>
                    <a:pt x="944" y="1006"/>
                  </a:cubicBezTo>
                  <a:cubicBezTo>
                    <a:pt x="900" y="972"/>
                    <a:pt x="862" y="937"/>
                    <a:pt x="825" y="900"/>
                  </a:cubicBezTo>
                  <a:lnTo>
                    <a:pt x="825" y="900"/>
                  </a:lnTo>
                  <a:lnTo>
                    <a:pt x="884" y="950"/>
                  </a:lnTo>
                  <a:lnTo>
                    <a:pt x="1003" y="1050"/>
                  </a:lnTo>
                  <a:cubicBezTo>
                    <a:pt x="1003" y="1047"/>
                    <a:pt x="1003" y="1044"/>
                    <a:pt x="944" y="994"/>
                  </a:cubicBezTo>
                  <a:lnTo>
                    <a:pt x="944" y="994"/>
                  </a:lnTo>
                  <a:cubicBezTo>
                    <a:pt x="988" y="1029"/>
                    <a:pt x="999" y="1036"/>
                    <a:pt x="1004" y="1036"/>
                  </a:cubicBezTo>
                  <a:cubicBezTo>
                    <a:pt x="1005" y="1036"/>
                    <a:pt x="1006" y="1035"/>
                    <a:pt x="1006" y="1034"/>
                  </a:cubicBezTo>
                  <a:cubicBezTo>
                    <a:pt x="1006" y="1028"/>
                    <a:pt x="1006" y="1022"/>
                    <a:pt x="947" y="969"/>
                  </a:cubicBezTo>
                  <a:lnTo>
                    <a:pt x="947" y="969"/>
                  </a:lnTo>
                  <a:cubicBezTo>
                    <a:pt x="1001" y="1014"/>
                    <a:pt x="1031" y="1036"/>
                    <a:pt x="1037" y="1036"/>
                  </a:cubicBezTo>
                  <a:cubicBezTo>
                    <a:pt x="1044" y="1036"/>
                    <a:pt x="1017" y="1004"/>
                    <a:pt x="953" y="944"/>
                  </a:cubicBezTo>
                  <a:cubicBezTo>
                    <a:pt x="922" y="916"/>
                    <a:pt x="907" y="902"/>
                    <a:pt x="908" y="902"/>
                  </a:cubicBezTo>
                  <a:lnTo>
                    <a:pt x="908" y="902"/>
                  </a:lnTo>
                  <a:cubicBezTo>
                    <a:pt x="910" y="902"/>
                    <a:pt x="925" y="913"/>
                    <a:pt x="953" y="937"/>
                  </a:cubicBezTo>
                  <a:cubicBezTo>
                    <a:pt x="982" y="962"/>
                    <a:pt x="997" y="974"/>
                    <a:pt x="998" y="974"/>
                  </a:cubicBezTo>
                  <a:cubicBezTo>
                    <a:pt x="999" y="974"/>
                    <a:pt x="984" y="960"/>
                    <a:pt x="953" y="931"/>
                  </a:cubicBezTo>
                  <a:cubicBezTo>
                    <a:pt x="934" y="913"/>
                    <a:pt x="927" y="906"/>
                    <a:pt x="928" y="906"/>
                  </a:cubicBezTo>
                  <a:lnTo>
                    <a:pt x="928" y="906"/>
                  </a:lnTo>
                  <a:cubicBezTo>
                    <a:pt x="931" y="906"/>
                    <a:pt x="972" y="941"/>
                    <a:pt x="1013" y="978"/>
                  </a:cubicBezTo>
                  <a:cubicBezTo>
                    <a:pt x="1080" y="1036"/>
                    <a:pt x="1109" y="1061"/>
                    <a:pt x="1112" y="1061"/>
                  </a:cubicBezTo>
                  <a:cubicBezTo>
                    <a:pt x="1114" y="1061"/>
                    <a:pt x="1100" y="1046"/>
                    <a:pt x="1075" y="1022"/>
                  </a:cubicBezTo>
                  <a:cubicBezTo>
                    <a:pt x="1016" y="962"/>
                    <a:pt x="1016" y="956"/>
                    <a:pt x="1019" y="953"/>
                  </a:cubicBezTo>
                  <a:cubicBezTo>
                    <a:pt x="981" y="912"/>
                    <a:pt x="940" y="875"/>
                    <a:pt x="900" y="837"/>
                  </a:cubicBezTo>
                  <a:lnTo>
                    <a:pt x="838" y="777"/>
                  </a:lnTo>
                  <a:lnTo>
                    <a:pt x="838" y="777"/>
                  </a:lnTo>
                  <a:cubicBezTo>
                    <a:pt x="858" y="796"/>
                    <a:pt x="879" y="813"/>
                    <a:pt x="900" y="831"/>
                  </a:cubicBezTo>
                  <a:cubicBezTo>
                    <a:pt x="943" y="869"/>
                    <a:pt x="956" y="877"/>
                    <a:pt x="961" y="877"/>
                  </a:cubicBezTo>
                  <a:cubicBezTo>
                    <a:pt x="962" y="877"/>
                    <a:pt x="962" y="875"/>
                    <a:pt x="962" y="875"/>
                  </a:cubicBezTo>
                  <a:cubicBezTo>
                    <a:pt x="962" y="871"/>
                    <a:pt x="962" y="868"/>
                    <a:pt x="962" y="865"/>
                  </a:cubicBezTo>
                  <a:cubicBezTo>
                    <a:pt x="991" y="887"/>
                    <a:pt x="1007" y="898"/>
                    <a:pt x="1009" y="898"/>
                  </a:cubicBezTo>
                  <a:cubicBezTo>
                    <a:pt x="1012" y="898"/>
                    <a:pt x="998" y="883"/>
                    <a:pt x="966" y="853"/>
                  </a:cubicBezTo>
                  <a:lnTo>
                    <a:pt x="906" y="796"/>
                  </a:lnTo>
                  <a:lnTo>
                    <a:pt x="906" y="796"/>
                  </a:lnTo>
                  <a:cubicBezTo>
                    <a:pt x="957" y="843"/>
                    <a:pt x="987" y="865"/>
                    <a:pt x="995" y="865"/>
                  </a:cubicBezTo>
                  <a:cubicBezTo>
                    <a:pt x="1006" y="865"/>
                    <a:pt x="979" y="826"/>
                    <a:pt x="912" y="756"/>
                  </a:cubicBezTo>
                  <a:lnTo>
                    <a:pt x="912" y="756"/>
                  </a:lnTo>
                  <a:lnTo>
                    <a:pt x="972" y="815"/>
                  </a:lnTo>
                  <a:cubicBezTo>
                    <a:pt x="1028" y="871"/>
                    <a:pt x="1031" y="875"/>
                    <a:pt x="1041" y="875"/>
                  </a:cubicBezTo>
                  <a:cubicBezTo>
                    <a:pt x="1044" y="875"/>
                    <a:pt x="1000" y="818"/>
                    <a:pt x="1013" y="818"/>
                  </a:cubicBezTo>
                  <a:cubicBezTo>
                    <a:pt x="1015" y="819"/>
                    <a:pt x="1017" y="819"/>
                    <a:pt x="1019" y="819"/>
                  </a:cubicBezTo>
                  <a:cubicBezTo>
                    <a:pt x="1027" y="819"/>
                    <a:pt x="1027" y="810"/>
                    <a:pt x="981" y="762"/>
                  </a:cubicBezTo>
                  <a:cubicBezTo>
                    <a:pt x="984" y="762"/>
                    <a:pt x="984" y="762"/>
                    <a:pt x="1041" y="821"/>
                  </a:cubicBezTo>
                  <a:cubicBezTo>
                    <a:pt x="1094" y="881"/>
                    <a:pt x="1097" y="881"/>
                    <a:pt x="1100" y="881"/>
                  </a:cubicBezTo>
                  <a:cubicBezTo>
                    <a:pt x="1103" y="881"/>
                    <a:pt x="1047" y="824"/>
                    <a:pt x="994" y="765"/>
                  </a:cubicBezTo>
                  <a:cubicBezTo>
                    <a:pt x="966" y="735"/>
                    <a:pt x="952" y="720"/>
                    <a:pt x="954" y="720"/>
                  </a:cubicBezTo>
                  <a:lnTo>
                    <a:pt x="954" y="720"/>
                  </a:lnTo>
                  <a:cubicBezTo>
                    <a:pt x="955" y="720"/>
                    <a:pt x="972" y="735"/>
                    <a:pt x="1003" y="765"/>
                  </a:cubicBezTo>
                  <a:cubicBezTo>
                    <a:pt x="1037" y="795"/>
                    <a:pt x="1057" y="811"/>
                    <a:pt x="1062" y="811"/>
                  </a:cubicBezTo>
                  <a:cubicBezTo>
                    <a:pt x="1066" y="811"/>
                    <a:pt x="1057" y="797"/>
                    <a:pt x="1034" y="768"/>
                  </a:cubicBezTo>
                  <a:cubicBezTo>
                    <a:pt x="1038" y="768"/>
                    <a:pt x="1044" y="771"/>
                    <a:pt x="1097" y="828"/>
                  </a:cubicBezTo>
                  <a:cubicBezTo>
                    <a:pt x="1130" y="862"/>
                    <a:pt x="1165" y="898"/>
                    <a:pt x="1169" y="898"/>
                  </a:cubicBezTo>
                  <a:cubicBezTo>
                    <a:pt x="1171" y="898"/>
                    <a:pt x="1158" y="880"/>
                    <a:pt x="1116" y="831"/>
                  </a:cubicBezTo>
                  <a:cubicBezTo>
                    <a:pt x="1119" y="831"/>
                    <a:pt x="1119" y="831"/>
                    <a:pt x="1172" y="890"/>
                  </a:cubicBezTo>
                  <a:cubicBezTo>
                    <a:pt x="1205" y="925"/>
                    <a:pt x="1236" y="959"/>
                    <a:pt x="1237" y="959"/>
                  </a:cubicBezTo>
                  <a:cubicBezTo>
                    <a:pt x="1238" y="959"/>
                    <a:pt x="1222" y="941"/>
                    <a:pt x="1179" y="890"/>
                  </a:cubicBezTo>
                  <a:cubicBezTo>
                    <a:pt x="1155" y="862"/>
                    <a:pt x="1147" y="848"/>
                    <a:pt x="1151" y="848"/>
                  </a:cubicBezTo>
                  <a:cubicBezTo>
                    <a:pt x="1155" y="848"/>
                    <a:pt x="1174" y="863"/>
                    <a:pt x="1204" y="893"/>
                  </a:cubicBezTo>
                  <a:cubicBezTo>
                    <a:pt x="1204" y="894"/>
                    <a:pt x="1205" y="894"/>
                    <a:pt x="1205" y="894"/>
                  </a:cubicBezTo>
                  <a:cubicBezTo>
                    <a:pt x="1206" y="894"/>
                    <a:pt x="1201" y="885"/>
                    <a:pt x="1160" y="837"/>
                  </a:cubicBezTo>
                  <a:lnTo>
                    <a:pt x="1107" y="777"/>
                  </a:lnTo>
                  <a:lnTo>
                    <a:pt x="1107" y="777"/>
                  </a:lnTo>
                  <a:cubicBezTo>
                    <a:pt x="1161" y="837"/>
                    <a:pt x="1188" y="867"/>
                    <a:pt x="1189" y="867"/>
                  </a:cubicBezTo>
                  <a:cubicBezTo>
                    <a:pt x="1190" y="867"/>
                    <a:pt x="1165" y="837"/>
                    <a:pt x="1116" y="777"/>
                  </a:cubicBezTo>
                  <a:cubicBezTo>
                    <a:pt x="1090" y="748"/>
                    <a:pt x="1077" y="734"/>
                    <a:pt x="1078" y="734"/>
                  </a:cubicBezTo>
                  <a:lnTo>
                    <a:pt x="1078" y="734"/>
                  </a:lnTo>
                  <a:cubicBezTo>
                    <a:pt x="1078" y="734"/>
                    <a:pt x="1092" y="749"/>
                    <a:pt x="1119" y="777"/>
                  </a:cubicBezTo>
                  <a:cubicBezTo>
                    <a:pt x="1138" y="799"/>
                    <a:pt x="1157" y="821"/>
                    <a:pt x="1179" y="840"/>
                  </a:cubicBezTo>
                  <a:cubicBezTo>
                    <a:pt x="1182" y="840"/>
                    <a:pt x="1147" y="784"/>
                    <a:pt x="1166" y="784"/>
                  </a:cubicBezTo>
                  <a:cubicBezTo>
                    <a:pt x="1173" y="784"/>
                    <a:pt x="1179" y="785"/>
                    <a:pt x="1184" y="785"/>
                  </a:cubicBezTo>
                  <a:cubicBezTo>
                    <a:pt x="1200" y="785"/>
                    <a:pt x="1199" y="777"/>
                    <a:pt x="1160" y="730"/>
                  </a:cubicBezTo>
                  <a:cubicBezTo>
                    <a:pt x="1138" y="701"/>
                    <a:pt x="1127" y="686"/>
                    <a:pt x="1128" y="686"/>
                  </a:cubicBezTo>
                  <a:lnTo>
                    <a:pt x="1128" y="686"/>
                  </a:lnTo>
                  <a:cubicBezTo>
                    <a:pt x="1129" y="686"/>
                    <a:pt x="1143" y="701"/>
                    <a:pt x="1169" y="730"/>
                  </a:cubicBezTo>
                  <a:cubicBezTo>
                    <a:pt x="1219" y="790"/>
                    <a:pt x="1223" y="790"/>
                    <a:pt x="1229" y="790"/>
                  </a:cubicBezTo>
                  <a:cubicBezTo>
                    <a:pt x="1232" y="793"/>
                    <a:pt x="1235" y="793"/>
                    <a:pt x="1282" y="853"/>
                  </a:cubicBezTo>
                  <a:cubicBezTo>
                    <a:pt x="1238" y="793"/>
                    <a:pt x="1238" y="793"/>
                    <a:pt x="1241" y="793"/>
                  </a:cubicBezTo>
                  <a:cubicBezTo>
                    <a:pt x="1265" y="823"/>
                    <a:pt x="1277" y="838"/>
                    <a:pt x="1279" y="838"/>
                  </a:cubicBezTo>
                  <a:cubicBezTo>
                    <a:pt x="1280" y="838"/>
                    <a:pt x="1271" y="823"/>
                    <a:pt x="1251" y="793"/>
                  </a:cubicBezTo>
                  <a:cubicBezTo>
                    <a:pt x="1205" y="735"/>
                    <a:pt x="1183" y="706"/>
                    <a:pt x="1183" y="706"/>
                  </a:cubicBezTo>
                  <a:lnTo>
                    <a:pt x="1183" y="706"/>
                  </a:lnTo>
                  <a:cubicBezTo>
                    <a:pt x="1183" y="706"/>
                    <a:pt x="1207" y="735"/>
                    <a:pt x="1254" y="793"/>
                  </a:cubicBezTo>
                  <a:cubicBezTo>
                    <a:pt x="1287" y="836"/>
                    <a:pt x="1326" y="880"/>
                    <a:pt x="1327" y="880"/>
                  </a:cubicBezTo>
                  <a:cubicBezTo>
                    <a:pt x="1327" y="880"/>
                    <a:pt x="1321" y="873"/>
                    <a:pt x="1307" y="856"/>
                  </a:cubicBezTo>
                  <a:cubicBezTo>
                    <a:pt x="1260" y="796"/>
                    <a:pt x="1270" y="796"/>
                    <a:pt x="1226" y="737"/>
                  </a:cubicBezTo>
                  <a:cubicBezTo>
                    <a:pt x="1229" y="737"/>
                    <a:pt x="1235" y="740"/>
                    <a:pt x="1279" y="796"/>
                  </a:cubicBezTo>
                  <a:cubicBezTo>
                    <a:pt x="1294" y="814"/>
                    <a:pt x="1302" y="822"/>
                    <a:pt x="1305" y="822"/>
                  </a:cubicBezTo>
                  <a:cubicBezTo>
                    <a:pt x="1311" y="822"/>
                    <a:pt x="1289" y="782"/>
                    <a:pt x="1260" y="743"/>
                  </a:cubicBezTo>
                  <a:cubicBezTo>
                    <a:pt x="1238" y="713"/>
                    <a:pt x="1228" y="698"/>
                    <a:pt x="1229" y="698"/>
                  </a:cubicBezTo>
                  <a:lnTo>
                    <a:pt x="1229" y="698"/>
                  </a:lnTo>
                  <a:cubicBezTo>
                    <a:pt x="1230" y="698"/>
                    <a:pt x="1241" y="713"/>
                    <a:pt x="1263" y="743"/>
                  </a:cubicBezTo>
                  <a:cubicBezTo>
                    <a:pt x="1310" y="803"/>
                    <a:pt x="1313" y="803"/>
                    <a:pt x="1317" y="803"/>
                  </a:cubicBezTo>
                  <a:cubicBezTo>
                    <a:pt x="1305" y="785"/>
                    <a:pt x="1300" y="778"/>
                    <a:pt x="1300" y="778"/>
                  </a:cubicBezTo>
                  <a:lnTo>
                    <a:pt x="1300" y="778"/>
                  </a:lnTo>
                  <a:cubicBezTo>
                    <a:pt x="1301" y="778"/>
                    <a:pt x="1333" y="820"/>
                    <a:pt x="1364" y="862"/>
                  </a:cubicBezTo>
                  <a:cubicBezTo>
                    <a:pt x="1404" y="922"/>
                    <a:pt x="1407" y="922"/>
                    <a:pt x="1414" y="922"/>
                  </a:cubicBezTo>
                  <a:cubicBezTo>
                    <a:pt x="1380" y="868"/>
                    <a:pt x="1387" y="865"/>
                    <a:pt x="1395" y="865"/>
                  </a:cubicBezTo>
                  <a:cubicBezTo>
                    <a:pt x="1396" y="865"/>
                    <a:pt x="1397" y="865"/>
                    <a:pt x="1398" y="865"/>
                  </a:cubicBezTo>
                  <a:cubicBezTo>
                    <a:pt x="1398" y="865"/>
                    <a:pt x="1399" y="865"/>
                    <a:pt x="1399" y="865"/>
                  </a:cubicBezTo>
                  <a:cubicBezTo>
                    <a:pt x="1415" y="865"/>
                    <a:pt x="1377" y="806"/>
                    <a:pt x="1304" y="693"/>
                  </a:cubicBezTo>
                  <a:lnTo>
                    <a:pt x="1223" y="574"/>
                  </a:lnTo>
                  <a:lnTo>
                    <a:pt x="1307" y="693"/>
                  </a:lnTo>
                  <a:lnTo>
                    <a:pt x="1436" y="871"/>
                  </a:lnTo>
                  <a:cubicBezTo>
                    <a:pt x="1439" y="871"/>
                    <a:pt x="1398" y="812"/>
                    <a:pt x="1354" y="752"/>
                  </a:cubicBezTo>
                  <a:cubicBezTo>
                    <a:pt x="1334" y="723"/>
                    <a:pt x="1325" y="708"/>
                    <a:pt x="1327" y="708"/>
                  </a:cubicBezTo>
                  <a:lnTo>
                    <a:pt x="1327" y="708"/>
                  </a:lnTo>
                  <a:cubicBezTo>
                    <a:pt x="1330" y="708"/>
                    <a:pt x="1343" y="724"/>
                    <a:pt x="1367" y="756"/>
                  </a:cubicBezTo>
                  <a:cubicBezTo>
                    <a:pt x="1390" y="785"/>
                    <a:pt x="1403" y="800"/>
                    <a:pt x="1405" y="800"/>
                  </a:cubicBezTo>
                  <a:cubicBezTo>
                    <a:pt x="1407" y="800"/>
                    <a:pt x="1400" y="785"/>
                    <a:pt x="1382" y="756"/>
                  </a:cubicBezTo>
                  <a:cubicBezTo>
                    <a:pt x="1385" y="756"/>
                    <a:pt x="1389" y="756"/>
                    <a:pt x="1432" y="815"/>
                  </a:cubicBezTo>
                  <a:cubicBezTo>
                    <a:pt x="1433" y="816"/>
                    <a:pt x="1434" y="816"/>
                    <a:pt x="1434" y="816"/>
                  </a:cubicBezTo>
                  <a:cubicBezTo>
                    <a:pt x="1434" y="816"/>
                    <a:pt x="1429" y="807"/>
                    <a:pt x="1398" y="759"/>
                  </a:cubicBezTo>
                  <a:cubicBezTo>
                    <a:pt x="1378" y="729"/>
                    <a:pt x="1368" y="714"/>
                    <a:pt x="1369" y="714"/>
                  </a:cubicBezTo>
                  <a:lnTo>
                    <a:pt x="1369" y="714"/>
                  </a:lnTo>
                  <a:cubicBezTo>
                    <a:pt x="1371" y="714"/>
                    <a:pt x="1382" y="729"/>
                    <a:pt x="1404" y="759"/>
                  </a:cubicBezTo>
                  <a:cubicBezTo>
                    <a:pt x="1452" y="828"/>
                    <a:pt x="1475" y="857"/>
                    <a:pt x="1478" y="857"/>
                  </a:cubicBezTo>
                  <a:cubicBezTo>
                    <a:pt x="1481" y="857"/>
                    <a:pt x="1473" y="843"/>
                    <a:pt x="1458" y="818"/>
                  </a:cubicBezTo>
                  <a:cubicBezTo>
                    <a:pt x="1420" y="762"/>
                    <a:pt x="1423" y="762"/>
                    <a:pt x="1426" y="762"/>
                  </a:cubicBezTo>
                  <a:cubicBezTo>
                    <a:pt x="1429" y="762"/>
                    <a:pt x="1432" y="762"/>
                    <a:pt x="1401" y="702"/>
                  </a:cubicBezTo>
                  <a:lnTo>
                    <a:pt x="1401" y="702"/>
                  </a:lnTo>
                  <a:lnTo>
                    <a:pt x="1407" y="705"/>
                  </a:lnTo>
                  <a:cubicBezTo>
                    <a:pt x="1423" y="721"/>
                    <a:pt x="1432" y="743"/>
                    <a:pt x="1442" y="762"/>
                  </a:cubicBezTo>
                  <a:lnTo>
                    <a:pt x="1483" y="821"/>
                  </a:lnTo>
                  <a:cubicBezTo>
                    <a:pt x="1484" y="822"/>
                    <a:pt x="1485" y="822"/>
                    <a:pt x="1486" y="822"/>
                  </a:cubicBezTo>
                  <a:cubicBezTo>
                    <a:pt x="1490" y="822"/>
                    <a:pt x="1489" y="813"/>
                    <a:pt x="1461" y="765"/>
                  </a:cubicBezTo>
                  <a:cubicBezTo>
                    <a:pt x="1425" y="707"/>
                    <a:pt x="1407" y="678"/>
                    <a:pt x="1407" y="678"/>
                  </a:cubicBezTo>
                  <a:lnTo>
                    <a:pt x="1407" y="678"/>
                  </a:lnTo>
                  <a:cubicBezTo>
                    <a:pt x="1407" y="678"/>
                    <a:pt x="1426" y="707"/>
                    <a:pt x="1464" y="765"/>
                  </a:cubicBezTo>
                  <a:cubicBezTo>
                    <a:pt x="1490" y="807"/>
                    <a:pt x="1519" y="849"/>
                    <a:pt x="1521" y="849"/>
                  </a:cubicBezTo>
                  <a:cubicBezTo>
                    <a:pt x="1521" y="849"/>
                    <a:pt x="1518" y="842"/>
                    <a:pt x="1508" y="824"/>
                  </a:cubicBezTo>
                  <a:cubicBezTo>
                    <a:pt x="1479" y="776"/>
                    <a:pt x="1469" y="758"/>
                    <a:pt x="1470" y="758"/>
                  </a:cubicBezTo>
                  <a:lnTo>
                    <a:pt x="1470" y="758"/>
                  </a:lnTo>
                  <a:cubicBezTo>
                    <a:pt x="1472" y="758"/>
                    <a:pt x="1494" y="793"/>
                    <a:pt x="1514" y="828"/>
                  </a:cubicBezTo>
                  <a:cubicBezTo>
                    <a:pt x="1550" y="886"/>
                    <a:pt x="1568" y="915"/>
                    <a:pt x="1570" y="915"/>
                  </a:cubicBezTo>
                  <a:cubicBezTo>
                    <a:pt x="1571" y="915"/>
                    <a:pt x="1556" y="886"/>
                    <a:pt x="1526" y="828"/>
                  </a:cubicBezTo>
                  <a:cubicBezTo>
                    <a:pt x="1533" y="828"/>
                    <a:pt x="1512" y="774"/>
                    <a:pt x="1522" y="774"/>
                  </a:cubicBezTo>
                  <a:cubicBezTo>
                    <a:pt x="1523" y="774"/>
                    <a:pt x="1523" y="774"/>
                    <a:pt x="1523" y="774"/>
                  </a:cubicBezTo>
                  <a:cubicBezTo>
                    <a:pt x="1538" y="774"/>
                    <a:pt x="1545" y="774"/>
                    <a:pt x="1579" y="827"/>
                  </a:cubicBezTo>
                  <a:lnTo>
                    <a:pt x="1579" y="827"/>
                  </a:lnTo>
                  <a:cubicBezTo>
                    <a:pt x="1551" y="777"/>
                    <a:pt x="1555" y="777"/>
                    <a:pt x="1564" y="777"/>
                  </a:cubicBezTo>
                  <a:cubicBezTo>
                    <a:pt x="1577" y="795"/>
                    <a:pt x="1584" y="803"/>
                    <a:pt x="1586" y="803"/>
                  </a:cubicBezTo>
                  <a:cubicBezTo>
                    <a:pt x="1591" y="803"/>
                    <a:pt x="1571" y="763"/>
                    <a:pt x="1552" y="721"/>
                  </a:cubicBezTo>
                  <a:lnTo>
                    <a:pt x="1545" y="721"/>
                  </a:lnTo>
                  <a:cubicBezTo>
                    <a:pt x="1507" y="651"/>
                    <a:pt x="1492" y="622"/>
                    <a:pt x="1494" y="622"/>
                  </a:cubicBezTo>
                  <a:lnTo>
                    <a:pt x="1494" y="622"/>
                  </a:lnTo>
                  <a:cubicBezTo>
                    <a:pt x="1496" y="622"/>
                    <a:pt x="1506" y="637"/>
                    <a:pt x="1523" y="661"/>
                  </a:cubicBezTo>
                  <a:cubicBezTo>
                    <a:pt x="1548" y="702"/>
                    <a:pt x="1574" y="740"/>
                    <a:pt x="1592" y="781"/>
                  </a:cubicBezTo>
                  <a:cubicBezTo>
                    <a:pt x="1614" y="821"/>
                    <a:pt x="1636" y="862"/>
                    <a:pt x="1664" y="900"/>
                  </a:cubicBezTo>
                  <a:cubicBezTo>
                    <a:pt x="1665" y="900"/>
                    <a:pt x="1665" y="900"/>
                    <a:pt x="1665" y="900"/>
                  </a:cubicBezTo>
                  <a:cubicBezTo>
                    <a:pt x="1668" y="900"/>
                    <a:pt x="1668" y="897"/>
                    <a:pt x="1636" y="840"/>
                  </a:cubicBezTo>
                  <a:cubicBezTo>
                    <a:pt x="1602" y="784"/>
                    <a:pt x="1602" y="784"/>
                    <a:pt x="1608" y="784"/>
                  </a:cubicBezTo>
                  <a:cubicBezTo>
                    <a:pt x="1611" y="784"/>
                    <a:pt x="1614" y="784"/>
                    <a:pt x="1586" y="724"/>
                  </a:cubicBezTo>
                  <a:cubicBezTo>
                    <a:pt x="1558" y="670"/>
                    <a:pt x="1558" y="668"/>
                    <a:pt x="1562" y="668"/>
                  </a:cubicBezTo>
                  <a:cubicBezTo>
                    <a:pt x="1563" y="668"/>
                    <a:pt x="1564" y="668"/>
                    <a:pt x="1564" y="668"/>
                  </a:cubicBezTo>
                  <a:cubicBezTo>
                    <a:pt x="1599" y="727"/>
                    <a:pt x="1605" y="727"/>
                    <a:pt x="1605" y="727"/>
                  </a:cubicBezTo>
                  <a:cubicBezTo>
                    <a:pt x="1621" y="759"/>
                    <a:pt x="1617" y="752"/>
                    <a:pt x="1636" y="787"/>
                  </a:cubicBezTo>
                  <a:lnTo>
                    <a:pt x="1699" y="906"/>
                  </a:lnTo>
                  <a:cubicBezTo>
                    <a:pt x="1693" y="884"/>
                    <a:pt x="1683" y="865"/>
                    <a:pt x="1674" y="846"/>
                  </a:cubicBezTo>
                  <a:cubicBezTo>
                    <a:pt x="1652" y="805"/>
                    <a:pt x="1688" y="797"/>
                    <a:pt x="1715" y="797"/>
                  </a:cubicBezTo>
                  <a:cubicBezTo>
                    <a:pt x="1727" y="797"/>
                    <a:pt x="1737" y="798"/>
                    <a:pt x="1740" y="799"/>
                  </a:cubicBezTo>
                  <a:cubicBezTo>
                    <a:pt x="1757" y="830"/>
                    <a:pt x="1768" y="846"/>
                    <a:pt x="1771" y="846"/>
                  </a:cubicBezTo>
                  <a:cubicBezTo>
                    <a:pt x="1773" y="846"/>
                    <a:pt x="1767" y="832"/>
                    <a:pt x="1752" y="803"/>
                  </a:cubicBezTo>
                  <a:cubicBezTo>
                    <a:pt x="1732" y="754"/>
                    <a:pt x="1740" y="745"/>
                    <a:pt x="1756" y="745"/>
                  </a:cubicBezTo>
                  <a:cubicBezTo>
                    <a:pt x="1760" y="745"/>
                    <a:pt x="1764" y="746"/>
                    <a:pt x="1768" y="746"/>
                  </a:cubicBezTo>
                  <a:cubicBezTo>
                    <a:pt x="1773" y="747"/>
                    <a:pt x="1779" y="748"/>
                    <a:pt x="1783" y="748"/>
                  </a:cubicBezTo>
                  <a:cubicBezTo>
                    <a:pt x="1799" y="748"/>
                    <a:pt x="1807" y="739"/>
                    <a:pt x="1790" y="693"/>
                  </a:cubicBezTo>
                  <a:lnTo>
                    <a:pt x="1799" y="693"/>
                  </a:lnTo>
                  <a:cubicBezTo>
                    <a:pt x="1799" y="693"/>
                    <a:pt x="1800" y="693"/>
                    <a:pt x="1800" y="693"/>
                  </a:cubicBezTo>
                  <a:cubicBezTo>
                    <a:pt x="1808" y="693"/>
                    <a:pt x="1793" y="636"/>
                    <a:pt x="1796" y="636"/>
                  </a:cubicBezTo>
                  <a:cubicBezTo>
                    <a:pt x="1788" y="608"/>
                    <a:pt x="1785" y="594"/>
                    <a:pt x="1786" y="594"/>
                  </a:cubicBezTo>
                  <a:lnTo>
                    <a:pt x="1786" y="594"/>
                  </a:lnTo>
                  <a:cubicBezTo>
                    <a:pt x="1787" y="594"/>
                    <a:pt x="1793" y="608"/>
                    <a:pt x="1802" y="636"/>
                  </a:cubicBezTo>
                  <a:cubicBezTo>
                    <a:pt x="1815" y="677"/>
                    <a:pt x="1830" y="718"/>
                    <a:pt x="1849" y="756"/>
                  </a:cubicBezTo>
                  <a:cubicBezTo>
                    <a:pt x="1849" y="756"/>
                    <a:pt x="1850" y="756"/>
                    <a:pt x="1850" y="756"/>
                  </a:cubicBezTo>
                  <a:cubicBezTo>
                    <a:pt x="1854" y="756"/>
                    <a:pt x="1833" y="698"/>
                    <a:pt x="1812" y="640"/>
                  </a:cubicBezTo>
                  <a:cubicBezTo>
                    <a:pt x="1793" y="580"/>
                    <a:pt x="1796" y="580"/>
                    <a:pt x="1796" y="580"/>
                  </a:cubicBezTo>
                  <a:cubicBezTo>
                    <a:pt x="1799" y="580"/>
                    <a:pt x="1799" y="580"/>
                    <a:pt x="1821" y="640"/>
                  </a:cubicBezTo>
                  <a:lnTo>
                    <a:pt x="1862" y="759"/>
                  </a:lnTo>
                  <a:lnTo>
                    <a:pt x="1865" y="759"/>
                  </a:lnTo>
                  <a:cubicBezTo>
                    <a:pt x="1846" y="699"/>
                    <a:pt x="1849" y="699"/>
                    <a:pt x="1849" y="699"/>
                  </a:cubicBezTo>
                  <a:cubicBezTo>
                    <a:pt x="1852" y="699"/>
                    <a:pt x="1852" y="699"/>
                    <a:pt x="1893" y="818"/>
                  </a:cubicBezTo>
                  <a:cubicBezTo>
                    <a:pt x="1914" y="878"/>
                    <a:pt x="1924" y="907"/>
                    <a:pt x="1926" y="907"/>
                  </a:cubicBezTo>
                  <a:cubicBezTo>
                    <a:pt x="1927" y="907"/>
                    <a:pt x="1918" y="878"/>
                    <a:pt x="1899" y="818"/>
                  </a:cubicBezTo>
                  <a:lnTo>
                    <a:pt x="1887" y="762"/>
                  </a:lnTo>
                  <a:lnTo>
                    <a:pt x="1887" y="762"/>
                  </a:lnTo>
                  <a:cubicBezTo>
                    <a:pt x="1900" y="799"/>
                    <a:pt x="1907" y="813"/>
                    <a:pt x="1909" y="813"/>
                  </a:cubicBezTo>
                  <a:cubicBezTo>
                    <a:pt x="1913" y="813"/>
                    <a:pt x="1895" y="743"/>
                    <a:pt x="1884" y="702"/>
                  </a:cubicBezTo>
                  <a:lnTo>
                    <a:pt x="1884" y="702"/>
                  </a:lnTo>
                  <a:cubicBezTo>
                    <a:pt x="1904" y="762"/>
                    <a:pt x="1915" y="792"/>
                    <a:pt x="1917" y="792"/>
                  </a:cubicBezTo>
                  <a:cubicBezTo>
                    <a:pt x="1918" y="792"/>
                    <a:pt x="1910" y="763"/>
                    <a:pt x="1893" y="705"/>
                  </a:cubicBezTo>
                  <a:cubicBezTo>
                    <a:pt x="1884" y="676"/>
                    <a:pt x="1880" y="661"/>
                    <a:pt x="1881" y="661"/>
                  </a:cubicBezTo>
                  <a:lnTo>
                    <a:pt x="1881" y="661"/>
                  </a:lnTo>
                  <a:cubicBezTo>
                    <a:pt x="1883" y="661"/>
                    <a:pt x="1890" y="676"/>
                    <a:pt x="1903" y="705"/>
                  </a:cubicBezTo>
                  <a:cubicBezTo>
                    <a:pt x="1924" y="765"/>
                    <a:pt x="1928" y="765"/>
                    <a:pt x="1934" y="768"/>
                  </a:cubicBezTo>
                  <a:cubicBezTo>
                    <a:pt x="1922" y="722"/>
                    <a:pt x="1936" y="713"/>
                    <a:pt x="1956" y="713"/>
                  </a:cubicBezTo>
                  <a:cubicBezTo>
                    <a:pt x="1962" y="713"/>
                    <a:pt x="1968" y="714"/>
                    <a:pt x="1975" y="715"/>
                  </a:cubicBezTo>
                  <a:cubicBezTo>
                    <a:pt x="1982" y="715"/>
                    <a:pt x="1989" y="716"/>
                    <a:pt x="1995" y="716"/>
                  </a:cubicBezTo>
                  <a:cubicBezTo>
                    <a:pt x="2016" y="716"/>
                    <a:pt x="2025" y="708"/>
                    <a:pt x="2015" y="661"/>
                  </a:cubicBezTo>
                  <a:cubicBezTo>
                    <a:pt x="2019" y="661"/>
                    <a:pt x="2019" y="661"/>
                    <a:pt x="2037" y="721"/>
                  </a:cubicBezTo>
                  <a:cubicBezTo>
                    <a:pt x="2043" y="746"/>
                    <a:pt x="2046" y="760"/>
                    <a:pt x="2047" y="760"/>
                  </a:cubicBezTo>
                  <a:cubicBezTo>
                    <a:pt x="2048" y="760"/>
                    <a:pt x="2044" y="732"/>
                    <a:pt x="2031" y="665"/>
                  </a:cubicBezTo>
                  <a:cubicBezTo>
                    <a:pt x="2026" y="630"/>
                    <a:pt x="2019" y="596"/>
                    <a:pt x="2019" y="596"/>
                  </a:cubicBezTo>
                  <a:lnTo>
                    <a:pt x="2019" y="596"/>
                  </a:lnTo>
                  <a:cubicBezTo>
                    <a:pt x="2020" y="596"/>
                    <a:pt x="2024" y="614"/>
                    <a:pt x="2034" y="665"/>
                  </a:cubicBezTo>
                  <a:cubicBezTo>
                    <a:pt x="2047" y="724"/>
                    <a:pt x="2056" y="724"/>
                    <a:pt x="2069" y="727"/>
                  </a:cubicBezTo>
                  <a:cubicBezTo>
                    <a:pt x="2070" y="727"/>
                    <a:pt x="2071" y="727"/>
                    <a:pt x="2072" y="727"/>
                  </a:cubicBezTo>
                  <a:cubicBezTo>
                    <a:pt x="2083" y="727"/>
                    <a:pt x="2093" y="725"/>
                    <a:pt x="2084" y="671"/>
                  </a:cubicBezTo>
                  <a:cubicBezTo>
                    <a:pt x="2083" y="641"/>
                    <a:pt x="2082" y="626"/>
                    <a:pt x="2082" y="626"/>
                  </a:cubicBezTo>
                  <a:lnTo>
                    <a:pt x="2082" y="626"/>
                  </a:lnTo>
                  <a:cubicBezTo>
                    <a:pt x="2083" y="626"/>
                    <a:pt x="2084" y="641"/>
                    <a:pt x="2087" y="671"/>
                  </a:cubicBezTo>
                  <a:cubicBezTo>
                    <a:pt x="2099" y="744"/>
                    <a:pt x="2115" y="795"/>
                    <a:pt x="2122" y="795"/>
                  </a:cubicBezTo>
                  <a:cubicBezTo>
                    <a:pt x="2127" y="795"/>
                    <a:pt x="2129" y="777"/>
                    <a:pt x="2125" y="734"/>
                  </a:cubicBezTo>
                  <a:cubicBezTo>
                    <a:pt x="2128" y="734"/>
                    <a:pt x="2131" y="734"/>
                    <a:pt x="2141" y="793"/>
                  </a:cubicBezTo>
                  <a:cubicBezTo>
                    <a:pt x="2144" y="793"/>
                    <a:pt x="2147" y="793"/>
                    <a:pt x="2147" y="737"/>
                  </a:cubicBezTo>
                  <a:lnTo>
                    <a:pt x="2172" y="740"/>
                  </a:lnTo>
                  <a:cubicBezTo>
                    <a:pt x="2181" y="740"/>
                    <a:pt x="2178" y="680"/>
                    <a:pt x="2178" y="680"/>
                  </a:cubicBezTo>
                  <a:lnTo>
                    <a:pt x="2178" y="680"/>
                  </a:lnTo>
                  <a:lnTo>
                    <a:pt x="2185" y="683"/>
                  </a:lnTo>
                  <a:cubicBezTo>
                    <a:pt x="2191" y="740"/>
                    <a:pt x="2210" y="743"/>
                    <a:pt x="2235" y="746"/>
                  </a:cubicBezTo>
                  <a:cubicBezTo>
                    <a:pt x="2257" y="749"/>
                    <a:pt x="2279" y="752"/>
                    <a:pt x="2285" y="812"/>
                  </a:cubicBezTo>
                  <a:cubicBezTo>
                    <a:pt x="2285" y="812"/>
                    <a:pt x="2288" y="812"/>
                    <a:pt x="2288" y="752"/>
                  </a:cubicBezTo>
                  <a:cubicBezTo>
                    <a:pt x="2286" y="685"/>
                    <a:pt x="2288" y="657"/>
                    <a:pt x="2290" y="657"/>
                  </a:cubicBezTo>
                  <a:cubicBezTo>
                    <a:pt x="2292" y="657"/>
                    <a:pt x="2295" y="671"/>
                    <a:pt x="2297" y="696"/>
                  </a:cubicBezTo>
                  <a:cubicBezTo>
                    <a:pt x="2302" y="756"/>
                    <a:pt x="2308" y="786"/>
                    <a:pt x="2312" y="786"/>
                  </a:cubicBezTo>
                  <a:cubicBezTo>
                    <a:pt x="2316" y="786"/>
                    <a:pt x="2319" y="757"/>
                    <a:pt x="2319" y="699"/>
                  </a:cubicBezTo>
                  <a:cubicBezTo>
                    <a:pt x="2319" y="730"/>
                    <a:pt x="2319" y="724"/>
                    <a:pt x="2319" y="759"/>
                  </a:cubicBezTo>
                  <a:cubicBezTo>
                    <a:pt x="2323" y="804"/>
                    <a:pt x="2326" y="824"/>
                    <a:pt x="2329" y="824"/>
                  </a:cubicBezTo>
                  <a:cubicBezTo>
                    <a:pt x="2333" y="824"/>
                    <a:pt x="2335" y="774"/>
                    <a:pt x="2335" y="702"/>
                  </a:cubicBezTo>
                  <a:cubicBezTo>
                    <a:pt x="2339" y="744"/>
                    <a:pt x="2344" y="785"/>
                    <a:pt x="2346" y="785"/>
                  </a:cubicBezTo>
                  <a:cubicBezTo>
                    <a:pt x="2347" y="785"/>
                    <a:pt x="2348" y="778"/>
                    <a:pt x="2348" y="762"/>
                  </a:cubicBezTo>
                  <a:cubicBezTo>
                    <a:pt x="2351" y="762"/>
                    <a:pt x="2351" y="762"/>
                    <a:pt x="2354" y="881"/>
                  </a:cubicBezTo>
                  <a:cubicBezTo>
                    <a:pt x="2354" y="918"/>
                    <a:pt x="2354" y="959"/>
                    <a:pt x="2360" y="997"/>
                  </a:cubicBezTo>
                  <a:cubicBezTo>
                    <a:pt x="2363" y="959"/>
                    <a:pt x="2363" y="918"/>
                    <a:pt x="2360" y="881"/>
                  </a:cubicBezTo>
                  <a:lnTo>
                    <a:pt x="2366" y="881"/>
                  </a:lnTo>
                  <a:cubicBezTo>
                    <a:pt x="2366" y="881"/>
                    <a:pt x="2369" y="881"/>
                    <a:pt x="2369" y="821"/>
                  </a:cubicBezTo>
                  <a:cubicBezTo>
                    <a:pt x="2369" y="765"/>
                    <a:pt x="2373" y="765"/>
                    <a:pt x="2376" y="765"/>
                  </a:cubicBezTo>
                  <a:cubicBezTo>
                    <a:pt x="2376" y="782"/>
                    <a:pt x="2376" y="790"/>
                    <a:pt x="2376" y="790"/>
                  </a:cubicBezTo>
                  <a:cubicBezTo>
                    <a:pt x="2377" y="790"/>
                    <a:pt x="2378" y="747"/>
                    <a:pt x="2376" y="705"/>
                  </a:cubicBezTo>
                  <a:cubicBezTo>
                    <a:pt x="2373" y="665"/>
                    <a:pt x="2376" y="627"/>
                    <a:pt x="2379" y="586"/>
                  </a:cubicBezTo>
                  <a:lnTo>
                    <a:pt x="2379" y="470"/>
                  </a:lnTo>
                  <a:cubicBezTo>
                    <a:pt x="2382" y="389"/>
                    <a:pt x="2379" y="311"/>
                    <a:pt x="2369" y="232"/>
                  </a:cubicBezTo>
                  <a:cubicBezTo>
                    <a:pt x="2358" y="197"/>
                    <a:pt x="2349" y="161"/>
                    <a:pt x="2343" y="161"/>
                  </a:cubicBezTo>
                  <a:cubicBezTo>
                    <a:pt x="2339" y="161"/>
                    <a:pt x="2337" y="180"/>
                    <a:pt x="2338" y="229"/>
                  </a:cubicBezTo>
                  <a:cubicBezTo>
                    <a:pt x="2338" y="248"/>
                    <a:pt x="2335" y="270"/>
                    <a:pt x="2329" y="289"/>
                  </a:cubicBezTo>
                  <a:cubicBezTo>
                    <a:pt x="2322" y="267"/>
                    <a:pt x="2319" y="248"/>
                    <a:pt x="2319" y="229"/>
                  </a:cubicBezTo>
                  <a:cubicBezTo>
                    <a:pt x="2316" y="169"/>
                    <a:pt x="2297" y="166"/>
                    <a:pt x="2272" y="163"/>
                  </a:cubicBezTo>
                  <a:cubicBezTo>
                    <a:pt x="2244" y="163"/>
                    <a:pt x="2228" y="160"/>
                    <a:pt x="2219" y="101"/>
                  </a:cubicBezTo>
                  <a:cubicBezTo>
                    <a:pt x="2210" y="41"/>
                    <a:pt x="2207" y="41"/>
                    <a:pt x="2207" y="41"/>
                  </a:cubicBezTo>
                  <a:lnTo>
                    <a:pt x="2207" y="41"/>
                  </a:lnTo>
                  <a:cubicBezTo>
                    <a:pt x="2209" y="87"/>
                    <a:pt x="2191" y="96"/>
                    <a:pt x="2166" y="96"/>
                  </a:cubicBezTo>
                  <a:cubicBezTo>
                    <a:pt x="2159" y="96"/>
                    <a:pt x="2152" y="95"/>
                    <a:pt x="2144" y="94"/>
                  </a:cubicBezTo>
                  <a:cubicBezTo>
                    <a:pt x="2136" y="94"/>
                    <a:pt x="2128" y="93"/>
                    <a:pt x="2121" y="93"/>
                  </a:cubicBezTo>
                  <a:cubicBezTo>
                    <a:pt x="2095" y="93"/>
                    <a:pt x="2074" y="101"/>
                    <a:pt x="2081" y="148"/>
                  </a:cubicBezTo>
                  <a:lnTo>
                    <a:pt x="2072" y="148"/>
                  </a:lnTo>
                  <a:cubicBezTo>
                    <a:pt x="2062" y="88"/>
                    <a:pt x="2053" y="85"/>
                    <a:pt x="2044" y="85"/>
                  </a:cubicBezTo>
                  <a:cubicBezTo>
                    <a:pt x="2041" y="139"/>
                    <a:pt x="2033" y="141"/>
                    <a:pt x="2031" y="141"/>
                  </a:cubicBezTo>
                  <a:cubicBezTo>
                    <a:pt x="2031" y="141"/>
                    <a:pt x="2031" y="141"/>
                    <a:pt x="2031" y="141"/>
                  </a:cubicBezTo>
                  <a:cubicBezTo>
                    <a:pt x="2022" y="85"/>
                    <a:pt x="2019" y="85"/>
                    <a:pt x="2006" y="82"/>
                  </a:cubicBezTo>
                  <a:cubicBezTo>
                    <a:pt x="1997" y="82"/>
                    <a:pt x="1990" y="82"/>
                    <a:pt x="2003" y="141"/>
                  </a:cubicBezTo>
                  <a:cubicBezTo>
                    <a:pt x="1997" y="141"/>
                    <a:pt x="1962" y="138"/>
                    <a:pt x="1934" y="75"/>
                  </a:cubicBezTo>
                  <a:cubicBezTo>
                    <a:pt x="1929" y="58"/>
                    <a:pt x="1927" y="51"/>
                    <a:pt x="1925" y="51"/>
                  </a:cubicBezTo>
                  <a:lnTo>
                    <a:pt x="1925" y="51"/>
                  </a:lnTo>
                  <a:cubicBezTo>
                    <a:pt x="1922" y="51"/>
                    <a:pt x="1927" y="93"/>
                    <a:pt x="1934" y="135"/>
                  </a:cubicBezTo>
                  <a:cubicBezTo>
                    <a:pt x="1943" y="173"/>
                    <a:pt x="1950" y="210"/>
                    <a:pt x="1950" y="251"/>
                  </a:cubicBezTo>
                  <a:cubicBezTo>
                    <a:pt x="1950" y="251"/>
                    <a:pt x="1934" y="191"/>
                    <a:pt x="1921" y="132"/>
                  </a:cubicBezTo>
                  <a:cubicBezTo>
                    <a:pt x="1915" y="75"/>
                    <a:pt x="1915" y="75"/>
                    <a:pt x="1906" y="72"/>
                  </a:cubicBezTo>
                  <a:lnTo>
                    <a:pt x="1893" y="72"/>
                  </a:lnTo>
                  <a:cubicBezTo>
                    <a:pt x="1903" y="119"/>
                    <a:pt x="1890" y="127"/>
                    <a:pt x="1868" y="127"/>
                  </a:cubicBezTo>
                  <a:cubicBezTo>
                    <a:pt x="1861" y="127"/>
                    <a:pt x="1854" y="126"/>
                    <a:pt x="1846" y="126"/>
                  </a:cubicBezTo>
                  <a:cubicBezTo>
                    <a:pt x="1838" y="125"/>
                    <a:pt x="1830" y="125"/>
                    <a:pt x="1824" y="125"/>
                  </a:cubicBezTo>
                  <a:cubicBezTo>
                    <a:pt x="1797" y="125"/>
                    <a:pt x="1790" y="133"/>
                    <a:pt x="1802" y="179"/>
                  </a:cubicBezTo>
                  <a:cubicBezTo>
                    <a:pt x="1812" y="209"/>
                    <a:pt x="1815" y="224"/>
                    <a:pt x="1812" y="224"/>
                  </a:cubicBezTo>
                  <a:cubicBezTo>
                    <a:pt x="1809" y="224"/>
                    <a:pt x="1799" y="209"/>
                    <a:pt x="1783" y="179"/>
                  </a:cubicBezTo>
                  <a:cubicBezTo>
                    <a:pt x="1732" y="63"/>
                    <a:pt x="1712" y="21"/>
                    <a:pt x="1707" y="21"/>
                  </a:cubicBezTo>
                  <a:lnTo>
                    <a:pt x="1707" y="21"/>
                  </a:lnTo>
                  <a:cubicBezTo>
                    <a:pt x="1704" y="21"/>
                    <a:pt x="1707" y="35"/>
                    <a:pt x="1711" y="57"/>
                  </a:cubicBezTo>
                  <a:cubicBezTo>
                    <a:pt x="1730" y="94"/>
                    <a:pt x="1743" y="135"/>
                    <a:pt x="1752" y="176"/>
                  </a:cubicBezTo>
                  <a:cubicBezTo>
                    <a:pt x="1771" y="235"/>
                    <a:pt x="1780" y="265"/>
                    <a:pt x="1778" y="265"/>
                  </a:cubicBezTo>
                  <a:cubicBezTo>
                    <a:pt x="1776" y="265"/>
                    <a:pt x="1765" y="235"/>
                    <a:pt x="1743" y="176"/>
                  </a:cubicBezTo>
                  <a:cubicBezTo>
                    <a:pt x="1729" y="129"/>
                    <a:pt x="1712" y="109"/>
                    <a:pt x="1697" y="109"/>
                  </a:cubicBezTo>
                  <a:cubicBezTo>
                    <a:pt x="1678" y="109"/>
                    <a:pt x="1665" y="147"/>
                    <a:pt x="1678" y="205"/>
                  </a:cubicBezTo>
                  <a:lnTo>
                    <a:pt x="1678" y="205"/>
                  </a:lnTo>
                  <a:cubicBezTo>
                    <a:pt x="1676" y="200"/>
                    <a:pt x="1673" y="192"/>
                    <a:pt x="1664" y="169"/>
                  </a:cubicBezTo>
                  <a:cubicBezTo>
                    <a:pt x="1642" y="110"/>
                    <a:pt x="1639" y="110"/>
                    <a:pt x="1617" y="107"/>
                  </a:cubicBezTo>
                  <a:lnTo>
                    <a:pt x="1602" y="107"/>
                  </a:lnTo>
                  <a:cubicBezTo>
                    <a:pt x="1620" y="155"/>
                    <a:pt x="1622" y="173"/>
                    <a:pt x="1616" y="173"/>
                  </a:cubicBezTo>
                  <a:cubicBezTo>
                    <a:pt x="1608" y="173"/>
                    <a:pt x="1585" y="138"/>
                    <a:pt x="1570" y="104"/>
                  </a:cubicBezTo>
                  <a:cubicBezTo>
                    <a:pt x="1545" y="44"/>
                    <a:pt x="1545" y="44"/>
                    <a:pt x="1533" y="41"/>
                  </a:cubicBezTo>
                  <a:lnTo>
                    <a:pt x="1533" y="41"/>
                  </a:lnTo>
                  <a:cubicBezTo>
                    <a:pt x="1546" y="90"/>
                    <a:pt x="1545" y="109"/>
                    <a:pt x="1538" y="109"/>
                  </a:cubicBezTo>
                  <a:cubicBezTo>
                    <a:pt x="1527" y="109"/>
                    <a:pt x="1505" y="73"/>
                    <a:pt x="1492" y="38"/>
                  </a:cubicBezTo>
                  <a:lnTo>
                    <a:pt x="1479" y="38"/>
                  </a:lnTo>
                  <a:cubicBezTo>
                    <a:pt x="1497" y="92"/>
                    <a:pt x="1490" y="94"/>
                    <a:pt x="1484" y="94"/>
                  </a:cubicBezTo>
                  <a:cubicBezTo>
                    <a:pt x="1484" y="94"/>
                    <a:pt x="1483" y="94"/>
                    <a:pt x="1483" y="94"/>
                  </a:cubicBezTo>
                  <a:cubicBezTo>
                    <a:pt x="1467" y="94"/>
                    <a:pt x="1464" y="94"/>
                    <a:pt x="1492" y="154"/>
                  </a:cubicBezTo>
                  <a:cubicBezTo>
                    <a:pt x="1511" y="191"/>
                    <a:pt x="1526" y="229"/>
                    <a:pt x="1539" y="270"/>
                  </a:cubicBezTo>
                  <a:lnTo>
                    <a:pt x="1514" y="210"/>
                  </a:lnTo>
                  <a:cubicBezTo>
                    <a:pt x="1489" y="154"/>
                    <a:pt x="1473" y="151"/>
                    <a:pt x="1451" y="151"/>
                  </a:cubicBezTo>
                  <a:cubicBezTo>
                    <a:pt x="1426" y="148"/>
                    <a:pt x="1417" y="148"/>
                    <a:pt x="1385" y="88"/>
                  </a:cubicBezTo>
                  <a:lnTo>
                    <a:pt x="1385" y="88"/>
                  </a:lnTo>
                  <a:lnTo>
                    <a:pt x="1407" y="144"/>
                  </a:lnTo>
                  <a:cubicBezTo>
                    <a:pt x="1418" y="174"/>
                    <a:pt x="1423" y="189"/>
                    <a:pt x="1422" y="189"/>
                  </a:cubicBezTo>
                  <a:cubicBezTo>
                    <a:pt x="1420" y="189"/>
                    <a:pt x="1412" y="174"/>
                    <a:pt x="1398" y="144"/>
                  </a:cubicBezTo>
                  <a:cubicBezTo>
                    <a:pt x="1380" y="114"/>
                    <a:pt x="1366" y="98"/>
                    <a:pt x="1359" y="98"/>
                  </a:cubicBezTo>
                  <a:cubicBezTo>
                    <a:pt x="1352" y="98"/>
                    <a:pt x="1351" y="112"/>
                    <a:pt x="1360" y="141"/>
                  </a:cubicBezTo>
                  <a:lnTo>
                    <a:pt x="1351" y="141"/>
                  </a:lnTo>
                  <a:cubicBezTo>
                    <a:pt x="1319" y="81"/>
                    <a:pt x="1299" y="50"/>
                    <a:pt x="1294" y="50"/>
                  </a:cubicBezTo>
                  <a:cubicBezTo>
                    <a:pt x="1289" y="50"/>
                    <a:pt x="1298" y="79"/>
                    <a:pt x="1326" y="138"/>
                  </a:cubicBezTo>
                  <a:cubicBezTo>
                    <a:pt x="1295" y="79"/>
                    <a:pt x="1291" y="79"/>
                    <a:pt x="1285" y="79"/>
                  </a:cubicBezTo>
                  <a:cubicBezTo>
                    <a:pt x="1294" y="106"/>
                    <a:pt x="1295" y="121"/>
                    <a:pt x="1289" y="121"/>
                  </a:cubicBezTo>
                  <a:cubicBezTo>
                    <a:pt x="1282" y="121"/>
                    <a:pt x="1270" y="106"/>
                    <a:pt x="1254" y="75"/>
                  </a:cubicBezTo>
                  <a:lnTo>
                    <a:pt x="1248" y="75"/>
                  </a:lnTo>
                  <a:cubicBezTo>
                    <a:pt x="1270" y="129"/>
                    <a:pt x="1270" y="132"/>
                    <a:pt x="1265" y="132"/>
                  </a:cubicBezTo>
                  <a:cubicBezTo>
                    <a:pt x="1264" y="132"/>
                    <a:pt x="1264" y="132"/>
                    <a:pt x="1263" y="132"/>
                  </a:cubicBezTo>
                  <a:cubicBezTo>
                    <a:pt x="1257" y="132"/>
                    <a:pt x="1254" y="132"/>
                    <a:pt x="1279" y="191"/>
                  </a:cubicBezTo>
                  <a:cubicBezTo>
                    <a:pt x="1307" y="248"/>
                    <a:pt x="1301" y="248"/>
                    <a:pt x="1301" y="248"/>
                  </a:cubicBezTo>
                  <a:cubicBezTo>
                    <a:pt x="1279" y="210"/>
                    <a:pt x="1260" y="173"/>
                    <a:pt x="1244" y="132"/>
                  </a:cubicBezTo>
                  <a:cubicBezTo>
                    <a:pt x="1235" y="107"/>
                    <a:pt x="1227" y="93"/>
                    <a:pt x="1223" y="93"/>
                  </a:cubicBezTo>
                  <a:cubicBezTo>
                    <a:pt x="1219" y="93"/>
                    <a:pt x="1225" y="121"/>
                    <a:pt x="1254" y="188"/>
                  </a:cubicBezTo>
                  <a:cubicBezTo>
                    <a:pt x="1280" y="246"/>
                    <a:pt x="1294" y="275"/>
                    <a:pt x="1293" y="275"/>
                  </a:cubicBezTo>
                  <a:cubicBezTo>
                    <a:pt x="1293" y="275"/>
                    <a:pt x="1279" y="246"/>
                    <a:pt x="1251" y="188"/>
                  </a:cubicBezTo>
                  <a:cubicBezTo>
                    <a:pt x="1231" y="146"/>
                    <a:pt x="1211" y="105"/>
                    <a:pt x="1209" y="105"/>
                  </a:cubicBezTo>
                  <a:lnTo>
                    <a:pt x="1209" y="105"/>
                  </a:lnTo>
                  <a:cubicBezTo>
                    <a:pt x="1208" y="105"/>
                    <a:pt x="1210" y="112"/>
                    <a:pt x="1216" y="129"/>
                  </a:cubicBezTo>
                  <a:cubicBezTo>
                    <a:pt x="1216" y="129"/>
                    <a:pt x="1207" y="129"/>
                    <a:pt x="1241" y="188"/>
                  </a:cubicBezTo>
                  <a:lnTo>
                    <a:pt x="1226" y="185"/>
                  </a:lnTo>
                  <a:cubicBezTo>
                    <a:pt x="1182" y="126"/>
                    <a:pt x="1176" y="126"/>
                    <a:pt x="1169" y="126"/>
                  </a:cubicBezTo>
                  <a:cubicBezTo>
                    <a:pt x="1185" y="155"/>
                    <a:pt x="1193" y="170"/>
                    <a:pt x="1192" y="170"/>
                  </a:cubicBezTo>
                  <a:cubicBezTo>
                    <a:pt x="1190" y="170"/>
                    <a:pt x="1180" y="155"/>
                    <a:pt x="1160" y="126"/>
                  </a:cubicBezTo>
                  <a:cubicBezTo>
                    <a:pt x="1145" y="101"/>
                    <a:pt x="1136" y="86"/>
                    <a:pt x="1135" y="86"/>
                  </a:cubicBezTo>
                  <a:lnTo>
                    <a:pt x="1135" y="86"/>
                  </a:lnTo>
                  <a:cubicBezTo>
                    <a:pt x="1133" y="86"/>
                    <a:pt x="1148" y="114"/>
                    <a:pt x="1188" y="182"/>
                  </a:cubicBezTo>
                  <a:cubicBezTo>
                    <a:pt x="1204" y="212"/>
                    <a:pt x="1210" y="227"/>
                    <a:pt x="1208" y="227"/>
                  </a:cubicBezTo>
                  <a:cubicBezTo>
                    <a:pt x="1205" y="227"/>
                    <a:pt x="1194" y="212"/>
                    <a:pt x="1176" y="182"/>
                  </a:cubicBezTo>
                  <a:cubicBezTo>
                    <a:pt x="1133" y="112"/>
                    <a:pt x="1115" y="83"/>
                    <a:pt x="1114" y="83"/>
                  </a:cubicBezTo>
                  <a:lnTo>
                    <a:pt x="1114" y="83"/>
                  </a:lnTo>
                  <a:cubicBezTo>
                    <a:pt x="1113" y="83"/>
                    <a:pt x="1120" y="98"/>
                    <a:pt x="1135" y="122"/>
                  </a:cubicBezTo>
                  <a:cubicBezTo>
                    <a:pt x="1160" y="176"/>
                    <a:pt x="1160" y="179"/>
                    <a:pt x="1160" y="179"/>
                  </a:cubicBezTo>
                  <a:cubicBezTo>
                    <a:pt x="1160" y="179"/>
                    <a:pt x="1160" y="179"/>
                    <a:pt x="1160" y="179"/>
                  </a:cubicBezTo>
                  <a:cubicBezTo>
                    <a:pt x="1125" y="122"/>
                    <a:pt x="1075" y="116"/>
                    <a:pt x="1028" y="113"/>
                  </a:cubicBezTo>
                  <a:lnTo>
                    <a:pt x="1028" y="113"/>
                  </a:lnTo>
                  <a:cubicBezTo>
                    <a:pt x="1047" y="154"/>
                    <a:pt x="1069" y="195"/>
                    <a:pt x="1094" y="229"/>
                  </a:cubicBezTo>
                  <a:cubicBezTo>
                    <a:pt x="1127" y="279"/>
                    <a:pt x="1140" y="298"/>
                    <a:pt x="1140" y="298"/>
                  </a:cubicBezTo>
                  <a:cubicBezTo>
                    <a:pt x="1139" y="298"/>
                    <a:pt x="1116" y="263"/>
                    <a:pt x="1091" y="229"/>
                  </a:cubicBezTo>
                  <a:cubicBezTo>
                    <a:pt x="1031" y="141"/>
                    <a:pt x="998" y="96"/>
                    <a:pt x="996" y="96"/>
                  </a:cubicBezTo>
                  <a:lnTo>
                    <a:pt x="996" y="96"/>
                  </a:lnTo>
                  <a:cubicBezTo>
                    <a:pt x="993" y="96"/>
                    <a:pt x="1021" y="140"/>
                    <a:pt x="1081" y="229"/>
                  </a:cubicBezTo>
                  <a:cubicBezTo>
                    <a:pt x="1122" y="289"/>
                    <a:pt x="1143" y="318"/>
                    <a:pt x="1142" y="318"/>
                  </a:cubicBezTo>
                  <a:cubicBezTo>
                    <a:pt x="1141" y="318"/>
                    <a:pt x="1119" y="289"/>
                    <a:pt x="1075" y="229"/>
                  </a:cubicBezTo>
                  <a:cubicBezTo>
                    <a:pt x="1053" y="199"/>
                    <a:pt x="1042" y="184"/>
                    <a:pt x="1041" y="184"/>
                  </a:cubicBezTo>
                  <a:lnTo>
                    <a:pt x="1041" y="184"/>
                  </a:lnTo>
                  <a:cubicBezTo>
                    <a:pt x="1040" y="184"/>
                    <a:pt x="1049" y="199"/>
                    <a:pt x="1066" y="229"/>
                  </a:cubicBezTo>
                  <a:cubicBezTo>
                    <a:pt x="1084" y="257"/>
                    <a:pt x="1093" y="271"/>
                    <a:pt x="1092" y="271"/>
                  </a:cubicBezTo>
                  <a:cubicBezTo>
                    <a:pt x="1091" y="271"/>
                    <a:pt x="1080" y="256"/>
                    <a:pt x="1060" y="226"/>
                  </a:cubicBezTo>
                  <a:cubicBezTo>
                    <a:pt x="1029" y="184"/>
                    <a:pt x="998" y="142"/>
                    <a:pt x="996" y="142"/>
                  </a:cubicBezTo>
                  <a:lnTo>
                    <a:pt x="996" y="142"/>
                  </a:lnTo>
                  <a:cubicBezTo>
                    <a:pt x="996" y="142"/>
                    <a:pt x="1001" y="149"/>
                    <a:pt x="1013" y="166"/>
                  </a:cubicBezTo>
                  <a:cubicBezTo>
                    <a:pt x="1013" y="166"/>
                    <a:pt x="1006" y="166"/>
                    <a:pt x="962" y="107"/>
                  </a:cubicBezTo>
                  <a:cubicBezTo>
                    <a:pt x="949" y="89"/>
                    <a:pt x="942" y="82"/>
                    <a:pt x="940" y="82"/>
                  </a:cubicBezTo>
                  <a:lnTo>
                    <a:pt x="940" y="82"/>
                  </a:lnTo>
                  <a:cubicBezTo>
                    <a:pt x="936" y="82"/>
                    <a:pt x="960" y="124"/>
                    <a:pt x="984" y="166"/>
                  </a:cubicBezTo>
                  <a:cubicBezTo>
                    <a:pt x="1017" y="224"/>
                    <a:pt x="1033" y="253"/>
                    <a:pt x="1031" y="253"/>
                  </a:cubicBezTo>
                  <a:cubicBezTo>
                    <a:pt x="1028" y="253"/>
                    <a:pt x="1008" y="223"/>
                    <a:pt x="969" y="163"/>
                  </a:cubicBezTo>
                  <a:cubicBezTo>
                    <a:pt x="940" y="119"/>
                    <a:pt x="924" y="100"/>
                    <a:pt x="920" y="100"/>
                  </a:cubicBezTo>
                  <a:cubicBezTo>
                    <a:pt x="914" y="100"/>
                    <a:pt x="938" y="148"/>
                    <a:pt x="984" y="220"/>
                  </a:cubicBezTo>
                  <a:cubicBezTo>
                    <a:pt x="1030" y="289"/>
                    <a:pt x="1049" y="318"/>
                    <a:pt x="1049" y="318"/>
                  </a:cubicBezTo>
                  <a:cubicBezTo>
                    <a:pt x="1049" y="318"/>
                    <a:pt x="1039" y="304"/>
                    <a:pt x="1022" y="279"/>
                  </a:cubicBezTo>
                  <a:cubicBezTo>
                    <a:pt x="981" y="220"/>
                    <a:pt x="975" y="220"/>
                    <a:pt x="975" y="220"/>
                  </a:cubicBezTo>
                  <a:cubicBezTo>
                    <a:pt x="972" y="220"/>
                    <a:pt x="966" y="220"/>
                    <a:pt x="925" y="160"/>
                  </a:cubicBezTo>
                  <a:lnTo>
                    <a:pt x="925" y="160"/>
                  </a:lnTo>
                  <a:cubicBezTo>
                    <a:pt x="925" y="160"/>
                    <a:pt x="919" y="160"/>
                    <a:pt x="950" y="216"/>
                  </a:cubicBezTo>
                  <a:cubicBezTo>
                    <a:pt x="979" y="262"/>
                    <a:pt x="988" y="281"/>
                    <a:pt x="984" y="281"/>
                  </a:cubicBezTo>
                  <a:cubicBezTo>
                    <a:pt x="977" y="281"/>
                    <a:pt x="934" y="231"/>
                    <a:pt x="878" y="157"/>
                  </a:cubicBezTo>
                  <a:lnTo>
                    <a:pt x="878" y="157"/>
                  </a:lnTo>
                  <a:lnTo>
                    <a:pt x="909" y="213"/>
                  </a:lnTo>
                  <a:cubicBezTo>
                    <a:pt x="959" y="287"/>
                    <a:pt x="994" y="338"/>
                    <a:pt x="993" y="338"/>
                  </a:cubicBezTo>
                  <a:cubicBezTo>
                    <a:pt x="992" y="338"/>
                    <a:pt x="977" y="318"/>
                    <a:pt x="944" y="273"/>
                  </a:cubicBezTo>
                  <a:cubicBezTo>
                    <a:pt x="919" y="238"/>
                    <a:pt x="925" y="245"/>
                    <a:pt x="900" y="213"/>
                  </a:cubicBezTo>
                  <a:lnTo>
                    <a:pt x="900" y="213"/>
                  </a:lnTo>
                  <a:cubicBezTo>
                    <a:pt x="930" y="258"/>
                    <a:pt x="941" y="277"/>
                    <a:pt x="937" y="277"/>
                  </a:cubicBezTo>
                  <a:cubicBezTo>
                    <a:pt x="930" y="277"/>
                    <a:pt x="886" y="225"/>
                    <a:pt x="831" y="151"/>
                  </a:cubicBezTo>
                  <a:cubicBezTo>
                    <a:pt x="787" y="94"/>
                    <a:pt x="787" y="94"/>
                    <a:pt x="781" y="91"/>
                  </a:cubicBezTo>
                  <a:lnTo>
                    <a:pt x="781" y="91"/>
                  </a:lnTo>
                  <a:lnTo>
                    <a:pt x="825" y="151"/>
                  </a:lnTo>
                  <a:cubicBezTo>
                    <a:pt x="856" y="188"/>
                    <a:pt x="884" y="229"/>
                    <a:pt x="909" y="270"/>
                  </a:cubicBezTo>
                  <a:cubicBezTo>
                    <a:pt x="903" y="270"/>
                    <a:pt x="900" y="270"/>
                    <a:pt x="856" y="210"/>
                  </a:cubicBezTo>
                  <a:cubicBezTo>
                    <a:pt x="820" y="168"/>
                    <a:pt x="785" y="126"/>
                    <a:pt x="783" y="126"/>
                  </a:cubicBezTo>
                  <a:lnTo>
                    <a:pt x="783" y="126"/>
                  </a:lnTo>
                  <a:cubicBezTo>
                    <a:pt x="782" y="126"/>
                    <a:pt x="787" y="133"/>
                    <a:pt x="799" y="151"/>
                  </a:cubicBezTo>
                  <a:cubicBezTo>
                    <a:pt x="799" y="151"/>
                    <a:pt x="793" y="148"/>
                    <a:pt x="743" y="88"/>
                  </a:cubicBezTo>
                  <a:lnTo>
                    <a:pt x="721" y="88"/>
                  </a:lnTo>
                  <a:cubicBezTo>
                    <a:pt x="741" y="117"/>
                    <a:pt x="749" y="131"/>
                    <a:pt x="746" y="131"/>
                  </a:cubicBezTo>
                  <a:cubicBezTo>
                    <a:pt x="744" y="131"/>
                    <a:pt x="730" y="115"/>
                    <a:pt x="705" y="85"/>
                  </a:cubicBezTo>
                  <a:lnTo>
                    <a:pt x="705" y="85"/>
                  </a:lnTo>
                  <a:cubicBezTo>
                    <a:pt x="705" y="85"/>
                    <a:pt x="696" y="85"/>
                    <a:pt x="737" y="144"/>
                  </a:cubicBezTo>
                  <a:cubicBezTo>
                    <a:pt x="727" y="144"/>
                    <a:pt x="721" y="144"/>
                    <a:pt x="674" y="85"/>
                  </a:cubicBezTo>
                  <a:cubicBezTo>
                    <a:pt x="651" y="55"/>
                    <a:pt x="639" y="40"/>
                    <a:pt x="638" y="40"/>
                  </a:cubicBezTo>
                  <a:lnTo>
                    <a:pt x="638" y="40"/>
                  </a:lnTo>
                  <a:cubicBezTo>
                    <a:pt x="637" y="40"/>
                    <a:pt x="647" y="55"/>
                    <a:pt x="668" y="85"/>
                  </a:cubicBezTo>
                  <a:cubicBezTo>
                    <a:pt x="715" y="141"/>
                    <a:pt x="712" y="141"/>
                    <a:pt x="705" y="141"/>
                  </a:cubicBezTo>
                  <a:lnTo>
                    <a:pt x="696" y="141"/>
                  </a:lnTo>
                  <a:cubicBezTo>
                    <a:pt x="743" y="201"/>
                    <a:pt x="743" y="201"/>
                    <a:pt x="737" y="201"/>
                  </a:cubicBezTo>
                  <a:cubicBezTo>
                    <a:pt x="734" y="198"/>
                    <a:pt x="668" y="138"/>
                    <a:pt x="662" y="138"/>
                  </a:cubicBezTo>
                  <a:cubicBezTo>
                    <a:pt x="646" y="138"/>
                    <a:pt x="646" y="138"/>
                    <a:pt x="702" y="198"/>
                  </a:cubicBezTo>
                  <a:cubicBezTo>
                    <a:pt x="704" y="198"/>
                    <a:pt x="727" y="223"/>
                    <a:pt x="725" y="223"/>
                  </a:cubicBezTo>
                  <a:cubicBezTo>
                    <a:pt x="724" y="223"/>
                    <a:pt x="717" y="216"/>
                    <a:pt x="696" y="195"/>
                  </a:cubicBezTo>
                  <a:cubicBezTo>
                    <a:pt x="690" y="195"/>
                    <a:pt x="627" y="135"/>
                    <a:pt x="611" y="135"/>
                  </a:cubicBezTo>
                  <a:cubicBezTo>
                    <a:pt x="607" y="134"/>
                    <a:pt x="604" y="134"/>
                    <a:pt x="602" y="134"/>
                  </a:cubicBezTo>
                  <a:cubicBezTo>
                    <a:pt x="591" y="134"/>
                    <a:pt x="599" y="143"/>
                    <a:pt x="640" y="191"/>
                  </a:cubicBezTo>
                  <a:cubicBezTo>
                    <a:pt x="693" y="251"/>
                    <a:pt x="718" y="281"/>
                    <a:pt x="716" y="281"/>
                  </a:cubicBezTo>
                  <a:cubicBezTo>
                    <a:pt x="715" y="281"/>
                    <a:pt x="687" y="251"/>
                    <a:pt x="633" y="191"/>
                  </a:cubicBezTo>
                  <a:cubicBezTo>
                    <a:pt x="568" y="121"/>
                    <a:pt x="540" y="92"/>
                    <a:pt x="538" y="92"/>
                  </a:cubicBezTo>
                  <a:lnTo>
                    <a:pt x="538" y="92"/>
                  </a:lnTo>
                  <a:cubicBezTo>
                    <a:pt x="536" y="92"/>
                    <a:pt x="547" y="106"/>
                    <a:pt x="568" y="129"/>
                  </a:cubicBezTo>
                  <a:cubicBezTo>
                    <a:pt x="615" y="188"/>
                    <a:pt x="615" y="188"/>
                    <a:pt x="608" y="188"/>
                  </a:cubicBezTo>
                  <a:cubicBezTo>
                    <a:pt x="583" y="159"/>
                    <a:pt x="569" y="144"/>
                    <a:pt x="566" y="144"/>
                  </a:cubicBezTo>
                  <a:lnTo>
                    <a:pt x="566" y="144"/>
                  </a:lnTo>
                  <a:cubicBezTo>
                    <a:pt x="564" y="144"/>
                    <a:pt x="572" y="159"/>
                    <a:pt x="593" y="188"/>
                  </a:cubicBezTo>
                  <a:cubicBezTo>
                    <a:pt x="586" y="185"/>
                    <a:pt x="586" y="185"/>
                    <a:pt x="536" y="129"/>
                  </a:cubicBezTo>
                  <a:lnTo>
                    <a:pt x="524" y="126"/>
                  </a:lnTo>
                  <a:lnTo>
                    <a:pt x="524" y="126"/>
                  </a:lnTo>
                  <a:cubicBezTo>
                    <a:pt x="563" y="175"/>
                    <a:pt x="571" y="193"/>
                    <a:pt x="564" y="193"/>
                  </a:cubicBezTo>
                  <a:cubicBezTo>
                    <a:pt x="554" y="193"/>
                    <a:pt x="511" y="157"/>
                    <a:pt x="477" y="122"/>
                  </a:cubicBezTo>
                  <a:lnTo>
                    <a:pt x="477" y="122"/>
                  </a:lnTo>
                  <a:cubicBezTo>
                    <a:pt x="477" y="122"/>
                    <a:pt x="470" y="123"/>
                    <a:pt x="521" y="182"/>
                  </a:cubicBezTo>
                  <a:cubicBezTo>
                    <a:pt x="572" y="240"/>
                    <a:pt x="596" y="269"/>
                    <a:pt x="595" y="269"/>
                  </a:cubicBezTo>
                  <a:cubicBezTo>
                    <a:pt x="593" y="269"/>
                    <a:pt x="565" y="239"/>
                    <a:pt x="511" y="179"/>
                  </a:cubicBezTo>
                  <a:cubicBezTo>
                    <a:pt x="456" y="121"/>
                    <a:pt x="429" y="92"/>
                    <a:pt x="428" y="92"/>
                  </a:cubicBezTo>
                  <a:lnTo>
                    <a:pt x="428" y="92"/>
                  </a:lnTo>
                  <a:cubicBezTo>
                    <a:pt x="427" y="92"/>
                    <a:pt x="453" y="121"/>
                    <a:pt x="505" y="179"/>
                  </a:cubicBezTo>
                  <a:cubicBezTo>
                    <a:pt x="525" y="203"/>
                    <a:pt x="533" y="217"/>
                    <a:pt x="528" y="217"/>
                  </a:cubicBezTo>
                  <a:cubicBezTo>
                    <a:pt x="521" y="217"/>
                    <a:pt x="486" y="188"/>
                    <a:pt x="423" y="119"/>
                  </a:cubicBezTo>
                  <a:lnTo>
                    <a:pt x="31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53"/>
            <p:cNvSpPr/>
            <p:nvPr/>
          </p:nvSpPr>
          <p:spPr>
            <a:xfrm>
              <a:off x="3454362" y="2223444"/>
              <a:ext cx="56296" cy="44669"/>
            </a:xfrm>
            <a:custGeom>
              <a:avLst/>
              <a:gdLst/>
              <a:ahLst/>
              <a:cxnLst/>
              <a:rect l="l" t="t" r="r" b="b"/>
              <a:pathLst>
                <a:path w="2658" h="2109" extrusionOk="0">
                  <a:moveTo>
                    <a:pt x="743" y="1"/>
                  </a:moveTo>
                  <a:cubicBezTo>
                    <a:pt x="736" y="1"/>
                    <a:pt x="736" y="1"/>
                    <a:pt x="740" y="60"/>
                  </a:cubicBezTo>
                  <a:lnTo>
                    <a:pt x="746" y="60"/>
                  </a:lnTo>
                  <a:cubicBezTo>
                    <a:pt x="746" y="4"/>
                    <a:pt x="746" y="4"/>
                    <a:pt x="743" y="1"/>
                  </a:cubicBezTo>
                  <a:close/>
                  <a:moveTo>
                    <a:pt x="103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58" y="336"/>
                  </a:moveTo>
                  <a:cubicBezTo>
                    <a:pt x="1862" y="377"/>
                    <a:pt x="1862" y="414"/>
                    <a:pt x="1855" y="455"/>
                  </a:cubicBezTo>
                  <a:lnTo>
                    <a:pt x="1852" y="395"/>
                  </a:lnTo>
                  <a:lnTo>
                    <a:pt x="1855" y="336"/>
                  </a:lnTo>
                  <a:close/>
                  <a:moveTo>
                    <a:pt x="1172" y="358"/>
                  </a:moveTo>
                  <a:cubicBezTo>
                    <a:pt x="1175" y="399"/>
                    <a:pt x="1172" y="436"/>
                    <a:pt x="1169" y="477"/>
                  </a:cubicBezTo>
                  <a:lnTo>
                    <a:pt x="1166" y="474"/>
                  </a:lnTo>
                  <a:cubicBezTo>
                    <a:pt x="1166" y="417"/>
                    <a:pt x="1169" y="358"/>
                    <a:pt x="1169" y="358"/>
                  </a:cubicBezTo>
                  <a:close/>
                  <a:moveTo>
                    <a:pt x="746" y="474"/>
                  </a:moveTo>
                  <a:cubicBezTo>
                    <a:pt x="746" y="494"/>
                    <a:pt x="746" y="500"/>
                    <a:pt x="745" y="500"/>
                  </a:cubicBezTo>
                  <a:cubicBezTo>
                    <a:pt x="744" y="500"/>
                    <a:pt x="744" y="474"/>
                    <a:pt x="746" y="474"/>
                  </a:cubicBezTo>
                  <a:close/>
                  <a:moveTo>
                    <a:pt x="1818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4" y="471"/>
                    <a:pt x="1821" y="489"/>
                    <a:pt x="1818" y="508"/>
                  </a:cubicBezTo>
                  <a:lnTo>
                    <a:pt x="1815" y="449"/>
                  </a:lnTo>
                  <a:cubicBezTo>
                    <a:pt x="1815" y="389"/>
                    <a:pt x="1818" y="389"/>
                    <a:pt x="1818" y="389"/>
                  </a:cubicBezTo>
                  <a:close/>
                  <a:moveTo>
                    <a:pt x="683" y="408"/>
                  </a:moveTo>
                  <a:cubicBezTo>
                    <a:pt x="683" y="468"/>
                    <a:pt x="686" y="527"/>
                    <a:pt x="686" y="527"/>
                  </a:cubicBezTo>
                  <a:cubicBezTo>
                    <a:pt x="686" y="505"/>
                    <a:pt x="689" y="486"/>
                    <a:pt x="689" y="468"/>
                  </a:cubicBezTo>
                  <a:cubicBezTo>
                    <a:pt x="689" y="446"/>
                    <a:pt x="686" y="427"/>
                    <a:pt x="686" y="408"/>
                  </a:cubicBezTo>
                  <a:close/>
                  <a:moveTo>
                    <a:pt x="2197" y="442"/>
                  </a:moveTo>
                  <a:cubicBezTo>
                    <a:pt x="2200" y="446"/>
                    <a:pt x="2200" y="446"/>
                    <a:pt x="2200" y="502"/>
                  </a:cubicBezTo>
                  <a:cubicBezTo>
                    <a:pt x="2200" y="543"/>
                    <a:pt x="2200" y="580"/>
                    <a:pt x="2194" y="621"/>
                  </a:cubicBezTo>
                  <a:cubicBezTo>
                    <a:pt x="2191" y="562"/>
                    <a:pt x="2191" y="502"/>
                    <a:pt x="2197" y="442"/>
                  </a:cubicBezTo>
                  <a:close/>
                  <a:moveTo>
                    <a:pt x="652" y="580"/>
                  </a:moveTo>
                  <a:cubicBezTo>
                    <a:pt x="655" y="580"/>
                    <a:pt x="655" y="580"/>
                    <a:pt x="655" y="640"/>
                  </a:cubicBezTo>
                  <a:lnTo>
                    <a:pt x="652" y="640"/>
                  </a:lnTo>
                  <a:lnTo>
                    <a:pt x="649" y="580"/>
                  </a:lnTo>
                  <a:close/>
                  <a:moveTo>
                    <a:pt x="2639" y="398"/>
                  </a:moveTo>
                  <a:cubicBezTo>
                    <a:pt x="2641" y="398"/>
                    <a:pt x="2640" y="482"/>
                    <a:pt x="2636" y="565"/>
                  </a:cubicBezTo>
                  <a:cubicBezTo>
                    <a:pt x="2634" y="624"/>
                    <a:pt x="2633" y="654"/>
                    <a:pt x="2633" y="654"/>
                  </a:cubicBezTo>
                  <a:cubicBezTo>
                    <a:pt x="2632" y="654"/>
                    <a:pt x="2632" y="624"/>
                    <a:pt x="2632" y="565"/>
                  </a:cubicBezTo>
                  <a:cubicBezTo>
                    <a:pt x="2629" y="524"/>
                    <a:pt x="2629" y="486"/>
                    <a:pt x="2636" y="446"/>
                  </a:cubicBezTo>
                  <a:cubicBezTo>
                    <a:pt x="2637" y="412"/>
                    <a:pt x="2639" y="398"/>
                    <a:pt x="2639" y="398"/>
                  </a:cubicBezTo>
                  <a:close/>
                  <a:moveTo>
                    <a:pt x="429" y="549"/>
                  </a:moveTo>
                  <a:lnTo>
                    <a:pt x="429" y="609"/>
                  </a:lnTo>
                  <a:lnTo>
                    <a:pt x="426" y="665"/>
                  </a:lnTo>
                  <a:lnTo>
                    <a:pt x="423" y="605"/>
                  </a:lnTo>
                  <a:cubicBezTo>
                    <a:pt x="423" y="549"/>
                    <a:pt x="426" y="549"/>
                    <a:pt x="429" y="549"/>
                  </a:cubicBezTo>
                  <a:close/>
                  <a:moveTo>
                    <a:pt x="516" y="463"/>
                  </a:moveTo>
                  <a:cubicBezTo>
                    <a:pt x="517" y="463"/>
                    <a:pt x="516" y="492"/>
                    <a:pt x="514" y="562"/>
                  </a:cubicBezTo>
                  <a:cubicBezTo>
                    <a:pt x="511" y="618"/>
                    <a:pt x="508" y="677"/>
                    <a:pt x="508" y="677"/>
                  </a:cubicBezTo>
                  <a:cubicBezTo>
                    <a:pt x="505" y="677"/>
                    <a:pt x="508" y="618"/>
                    <a:pt x="511" y="502"/>
                  </a:cubicBezTo>
                  <a:cubicBezTo>
                    <a:pt x="513" y="477"/>
                    <a:pt x="515" y="463"/>
                    <a:pt x="516" y="463"/>
                  </a:cubicBezTo>
                  <a:close/>
                  <a:moveTo>
                    <a:pt x="626" y="554"/>
                  </a:moveTo>
                  <a:cubicBezTo>
                    <a:pt x="628" y="554"/>
                    <a:pt x="629" y="608"/>
                    <a:pt x="627" y="693"/>
                  </a:cubicBezTo>
                  <a:lnTo>
                    <a:pt x="621" y="693"/>
                  </a:lnTo>
                  <a:cubicBezTo>
                    <a:pt x="617" y="656"/>
                    <a:pt x="617" y="615"/>
                    <a:pt x="624" y="577"/>
                  </a:cubicBezTo>
                  <a:cubicBezTo>
                    <a:pt x="625" y="561"/>
                    <a:pt x="625" y="554"/>
                    <a:pt x="626" y="554"/>
                  </a:cubicBezTo>
                  <a:close/>
                  <a:moveTo>
                    <a:pt x="63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6" y="693"/>
                    <a:pt x="63" y="712"/>
                    <a:pt x="60" y="734"/>
                  </a:cubicBezTo>
                  <a:lnTo>
                    <a:pt x="56" y="674"/>
                  </a:lnTo>
                  <a:cubicBezTo>
                    <a:pt x="56" y="615"/>
                    <a:pt x="60" y="615"/>
                    <a:pt x="63" y="615"/>
                  </a:cubicBezTo>
                  <a:close/>
                  <a:moveTo>
                    <a:pt x="1965" y="646"/>
                  </a:moveTo>
                  <a:cubicBezTo>
                    <a:pt x="1968" y="668"/>
                    <a:pt x="1968" y="687"/>
                    <a:pt x="1968" y="706"/>
                  </a:cubicBezTo>
                  <a:cubicBezTo>
                    <a:pt x="1968" y="728"/>
                    <a:pt x="1968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3" y="623"/>
                  </a:moveTo>
                  <a:cubicBezTo>
                    <a:pt x="814" y="623"/>
                    <a:pt x="816" y="652"/>
                    <a:pt x="818" y="721"/>
                  </a:cubicBezTo>
                  <a:cubicBezTo>
                    <a:pt x="818" y="781"/>
                    <a:pt x="818" y="781"/>
                    <a:pt x="815" y="781"/>
                  </a:cubicBezTo>
                  <a:cubicBezTo>
                    <a:pt x="815" y="781"/>
                    <a:pt x="812" y="721"/>
                    <a:pt x="812" y="662"/>
                  </a:cubicBezTo>
                  <a:cubicBezTo>
                    <a:pt x="812" y="637"/>
                    <a:pt x="812" y="623"/>
                    <a:pt x="813" y="623"/>
                  </a:cubicBezTo>
                  <a:close/>
                  <a:moveTo>
                    <a:pt x="840" y="665"/>
                  </a:moveTo>
                  <a:cubicBezTo>
                    <a:pt x="843" y="706"/>
                    <a:pt x="843" y="743"/>
                    <a:pt x="837" y="784"/>
                  </a:cubicBezTo>
                  <a:lnTo>
                    <a:pt x="834" y="724"/>
                  </a:lnTo>
                  <a:lnTo>
                    <a:pt x="837" y="665"/>
                  </a:lnTo>
                  <a:close/>
                  <a:moveTo>
                    <a:pt x="2093" y="640"/>
                  </a:moveTo>
                  <a:cubicBezTo>
                    <a:pt x="2093" y="640"/>
                    <a:pt x="2093" y="648"/>
                    <a:pt x="2093" y="665"/>
                  </a:cubicBezTo>
                  <a:cubicBezTo>
                    <a:pt x="2093" y="665"/>
                    <a:pt x="2093" y="724"/>
                    <a:pt x="2090" y="784"/>
                  </a:cubicBezTo>
                  <a:cubicBezTo>
                    <a:pt x="2090" y="784"/>
                    <a:pt x="2089" y="809"/>
                    <a:pt x="2088" y="809"/>
                  </a:cubicBezTo>
                  <a:cubicBezTo>
                    <a:pt x="2087" y="809"/>
                    <a:pt x="2087" y="803"/>
                    <a:pt x="2087" y="784"/>
                  </a:cubicBezTo>
                  <a:lnTo>
                    <a:pt x="2087" y="724"/>
                  </a:lnTo>
                  <a:cubicBezTo>
                    <a:pt x="2089" y="682"/>
                    <a:pt x="2092" y="640"/>
                    <a:pt x="2093" y="640"/>
                  </a:cubicBezTo>
                  <a:close/>
                  <a:moveTo>
                    <a:pt x="1881" y="709"/>
                  </a:moveTo>
                  <a:cubicBezTo>
                    <a:pt x="1883" y="709"/>
                    <a:pt x="1883" y="724"/>
                    <a:pt x="1883" y="753"/>
                  </a:cubicBezTo>
                  <a:cubicBezTo>
                    <a:pt x="1883" y="812"/>
                    <a:pt x="1883" y="812"/>
                    <a:pt x="1880" y="812"/>
                  </a:cubicBezTo>
                  <a:cubicBezTo>
                    <a:pt x="1874" y="812"/>
                    <a:pt x="1874" y="812"/>
                    <a:pt x="1877" y="753"/>
                  </a:cubicBezTo>
                  <a:cubicBezTo>
                    <a:pt x="1879" y="723"/>
                    <a:pt x="1880" y="709"/>
                    <a:pt x="1881" y="709"/>
                  </a:cubicBezTo>
                  <a:close/>
                  <a:moveTo>
                    <a:pt x="1902" y="756"/>
                  </a:moveTo>
                  <a:cubicBezTo>
                    <a:pt x="1905" y="756"/>
                    <a:pt x="1905" y="756"/>
                    <a:pt x="1905" y="815"/>
                  </a:cubicBezTo>
                  <a:lnTo>
                    <a:pt x="1902" y="815"/>
                  </a:lnTo>
                  <a:lnTo>
                    <a:pt x="1899" y="756"/>
                  </a:lnTo>
                  <a:close/>
                  <a:moveTo>
                    <a:pt x="1930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0" y="759"/>
                  </a:lnTo>
                  <a:close/>
                  <a:moveTo>
                    <a:pt x="1561" y="709"/>
                  </a:moveTo>
                  <a:cubicBezTo>
                    <a:pt x="1561" y="746"/>
                    <a:pt x="1561" y="787"/>
                    <a:pt x="1558" y="825"/>
                  </a:cubicBezTo>
                  <a:lnTo>
                    <a:pt x="1554" y="825"/>
                  </a:lnTo>
                  <a:cubicBezTo>
                    <a:pt x="1554" y="765"/>
                    <a:pt x="1558" y="709"/>
                    <a:pt x="1558" y="709"/>
                  </a:cubicBezTo>
                  <a:close/>
                  <a:moveTo>
                    <a:pt x="1213" y="718"/>
                  </a:moveTo>
                  <a:cubicBezTo>
                    <a:pt x="1213" y="756"/>
                    <a:pt x="1213" y="797"/>
                    <a:pt x="1210" y="834"/>
                  </a:cubicBezTo>
                  <a:lnTo>
                    <a:pt x="1207" y="778"/>
                  </a:lnTo>
                  <a:lnTo>
                    <a:pt x="1210" y="718"/>
                  </a:lnTo>
                  <a:close/>
                  <a:moveTo>
                    <a:pt x="95" y="620"/>
                  </a:moveTo>
                  <a:cubicBezTo>
                    <a:pt x="96" y="620"/>
                    <a:pt x="96" y="621"/>
                    <a:pt x="97" y="621"/>
                  </a:cubicBezTo>
                  <a:cubicBezTo>
                    <a:pt x="100" y="621"/>
                    <a:pt x="103" y="621"/>
                    <a:pt x="103" y="681"/>
                  </a:cubicBezTo>
                  <a:lnTo>
                    <a:pt x="100" y="681"/>
                  </a:lnTo>
                  <a:cubicBezTo>
                    <a:pt x="100" y="663"/>
                    <a:pt x="100" y="656"/>
                    <a:pt x="100" y="656"/>
                  </a:cubicBezTo>
                  <a:lnTo>
                    <a:pt x="100" y="656"/>
                  </a:lnTo>
                  <a:cubicBezTo>
                    <a:pt x="99" y="656"/>
                    <a:pt x="98" y="698"/>
                    <a:pt x="100" y="740"/>
                  </a:cubicBezTo>
                  <a:lnTo>
                    <a:pt x="100" y="856"/>
                  </a:lnTo>
                  <a:cubicBezTo>
                    <a:pt x="94" y="818"/>
                    <a:pt x="94" y="778"/>
                    <a:pt x="94" y="737"/>
                  </a:cubicBezTo>
                  <a:cubicBezTo>
                    <a:pt x="91" y="635"/>
                    <a:pt x="91" y="620"/>
                    <a:pt x="95" y="620"/>
                  </a:cubicBezTo>
                  <a:close/>
                  <a:moveTo>
                    <a:pt x="762" y="771"/>
                  </a:moveTo>
                  <a:cubicBezTo>
                    <a:pt x="765" y="793"/>
                    <a:pt x="768" y="812"/>
                    <a:pt x="765" y="831"/>
                  </a:cubicBezTo>
                  <a:cubicBezTo>
                    <a:pt x="765" y="851"/>
                    <a:pt x="764" y="857"/>
                    <a:pt x="764" y="857"/>
                  </a:cubicBezTo>
                  <a:cubicBezTo>
                    <a:pt x="763" y="857"/>
                    <a:pt x="761" y="831"/>
                    <a:pt x="758" y="831"/>
                  </a:cubicBezTo>
                  <a:cubicBezTo>
                    <a:pt x="755" y="771"/>
                    <a:pt x="755" y="771"/>
                    <a:pt x="762" y="771"/>
                  </a:cubicBezTo>
                  <a:close/>
                  <a:moveTo>
                    <a:pt x="539" y="740"/>
                  </a:moveTo>
                  <a:cubicBezTo>
                    <a:pt x="539" y="781"/>
                    <a:pt x="539" y="818"/>
                    <a:pt x="536" y="859"/>
                  </a:cubicBezTo>
                  <a:lnTo>
                    <a:pt x="533" y="859"/>
                  </a:lnTo>
                  <a:cubicBezTo>
                    <a:pt x="533" y="800"/>
                    <a:pt x="536" y="740"/>
                    <a:pt x="536" y="740"/>
                  </a:cubicBezTo>
                  <a:close/>
                  <a:moveTo>
                    <a:pt x="1429" y="750"/>
                  </a:moveTo>
                  <a:cubicBezTo>
                    <a:pt x="1435" y="750"/>
                    <a:pt x="1435" y="750"/>
                    <a:pt x="1435" y="809"/>
                  </a:cubicBezTo>
                  <a:cubicBezTo>
                    <a:pt x="1435" y="863"/>
                    <a:pt x="1430" y="866"/>
                    <a:pt x="1427" y="866"/>
                  </a:cubicBezTo>
                  <a:cubicBezTo>
                    <a:pt x="1427" y="866"/>
                    <a:pt x="1426" y="866"/>
                    <a:pt x="1426" y="866"/>
                  </a:cubicBezTo>
                  <a:cubicBezTo>
                    <a:pt x="1423" y="828"/>
                    <a:pt x="1423" y="787"/>
                    <a:pt x="1429" y="750"/>
                  </a:cubicBezTo>
                  <a:close/>
                  <a:moveTo>
                    <a:pt x="1926" y="852"/>
                  </a:moveTo>
                  <a:cubicBezTo>
                    <a:pt x="1926" y="852"/>
                    <a:pt x="1925" y="858"/>
                    <a:pt x="1924" y="878"/>
                  </a:cubicBezTo>
                  <a:cubicBezTo>
                    <a:pt x="1926" y="878"/>
                    <a:pt x="1927" y="852"/>
                    <a:pt x="1926" y="852"/>
                  </a:cubicBezTo>
                  <a:close/>
                  <a:moveTo>
                    <a:pt x="702" y="765"/>
                  </a:moveTo>
                  <a:cubicBezTo>
                    <a:pt x="705" y="765"/>
                    <a:pt x="708" y="765"/>
                    <a:pt x="708" y="825"/>
                  </a:cubicBezTo>
                  <a:cubicBezTo>
                    <a:pt x="711" y="844"/>
                    <a:pt x="708" y="862"/>
                    <a:pt x="705" y="884"/>
                  </a:cubicBezTo>
                  <a:cubicBezTo>
                    <a:pt x="702" y="862"/>
                    <a:pt x="702" y="844"/>
                    <a:pt x="702" y="822"/>
                  </a:cubicBezTo>
                  <a:lnTo>
                    <a:pt x="699" y="822"/>
                  </a:lnTo>
                  <a:cubicBezTo>
                    <a:pt x="699" y="765"/>
                    <a:pt x="702" y="765"/>
                    <a:pt x="702" y="765"/>
                  </a:cubicBezTo>
                  <a:close/>
                  <a:moveTo>
                    <a:pt x="444" y="645"/>
                  </a:moveTo>
                  <a:cubicBezTo>
                    <a:pt x="445" y="645"/>
                    <a:pt x="445" y="674"/>
                    <a:pt x="445" y="728"/>
                  </a:cubicBezTo>
                  <a:cubicBezTo>
                    <a:pt x="445" y="787"/>
                    <a:pt x="442" y="847"/>
                    <a:pt x="439" y="903"/>
                  </a:cubicBezTo>
                  <a:lnTo>
                    <a:pt x="433" y="903"/>
                  </a:lnTo>
                  <a:lnTo>
                    <a:pt x="439" y="787"/>
                  </a:lnTo>
                  <a:cubicBezTo>
                    <a:pt x="442" y="689"/>
                    <a:pt x="444" y="645"/>
                    <a:pt x="444" y="645"/>
                  </a:cubicBezTo>
                  <a:close/>
                  <a:moveTo>
                    <a:pt x="1044" y="812"/>
                  </a:moveTo>
                  <a:cubicBezTo>
                    <a:pt x="1047" y="853"/>
                    <a:pt x="1044" y="891"/>
                    <a:pt x="1040" y="931"/>
                  </a:cubicBezTo>
                  <a:lnTo>
                    <a:pt x="1037" y="872"/>
                  </a:lnTo>
                  <a:lnTo>
                    <a:pt x="1040" y="812"/>
                  </a:lnTo>
                  <a:close/>
                  <a:moveTo>
                    <a:pt x="279" y="822"/>
                  </a:moveTo>
                  <a:cubicBezTo>
                    <a:pt x="282" y="862"/>
                    <a:pt x="282" y="900"/>
                    <a:pt x="276" y="941"/>
                  </a:cubicBezTo>
                  <a:lnTo>
                    <a:pt x="270" y="941"/>
                  </a:lnTo>
                  <a:cubicBezTo>
                    <a:pt x="266" y="900"/>
                    <a:pt x="270" y="862"/>
                    <a:pt x="279" y="822"/>
                  </a:cubicBezTo>
                  <a:close/>
                  <a:moveTo>
                    <a:pt x="1116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6" y="941"/>
                    <a:pt x="1116" y="941"/>
                  </a:cubicBezTo>
                  <a:cubicBezTo>
                    <a:pt x="1113" y="941"/>
                    <a:pt x="1116" y="822"/>
                    <a:pt x="1116" y="765"/>
                  </a:cubicBezTo>
                  <a:lnTo>
                    <a:pt x="1116" y="762"/>
                  </a:lnTo>
                  <a:close/>
                  <a:moveTo>
                    <a:pt x="602" y="928"/>
                  </a:moveTo>
                  <a:lnTo>
                    <a:pt x="602" y="985"/>
                  </a:lnTo>
                  <a:cubicBezTo>
                    <a:pt x="600" y="985"/>
                    <a:pt x="598" y="1011"/>
                    <a:pt x="596" y="1011"/>
                  </a:cubicBezTo>
                  <a:cubicBezTo>
                    <a:pt x="596" y="1011"/>
                    <a:pt x="595" y="1004"/>
                    <a:pt x="595" y="985"/>
                  </a:cubicBezTo>
                  <a:cubicBezTo>
                    <a:pt x="592" y="966"/>
                    <a:pt x="595" y="947"/>
                    <a:pt x="602" y="928"/>
                  </a:cubicBezTo>
                  <a:close/>
                  <a:moveTo>
                    <a:pt x="1893" y="1026"/>
                  </a:moveTo>
                  <a:cubicBezTo>
                    <a:pt x="1893" y="1033"/>
                    <a:pt x="1893" y="1042"/>
                    <a:pt x="1893" y="1050"/>
                  </a:cubicBezTo>
                  <a:cubicBezTo>
                    <a:pt x="1893" y="1054"/>
                    <a:pt x="1893" y="1057"/>
                    <a:pt x="1893" y="1059"/>
                  </a:cubicBezTo>
                  <a:lnTo>
                    <a:pt x="1893" y="1059"/>
                  </a:lnTo>
                  <a:cubicBezTo>
                    <a:pt x="1893" y="1050"/>
                    <a:pt x="1893" y="1039"/>
                    <a:pt x="1893" y="1026"/>
                  </a:cubicBezTo>
                  <a:close/>
                  <a:moveTo>
                    <a:pt x="293" y="919"/>
                  </a:moveTo>
                  <a:cubicBezTo>
                    <a:pt x="290" y="919"/>
                    <a:pt x="288" y="959"/>
                    <a:pt x="288" y="1000"/>
                  </a:cubicBezTo>
                  <a:cubicBezTo>
                    <a:pt x="288" y="1060"/>
                    <a:pt x="291" y="1060"/>
                    <a:pt x="298" y="1063"/>
                  </a:cubicBezTo>
                  <a:cubicBezTo>
                    <a:pt x="301" y="1041"/>
                    <a:pt x="304" y="1022"/>
                    <a:pt x="304" y="1003"/>
                  </a:cubicBezTo>
                  <a:cubicBezTo>
                    <a:pt x="304" y="944"/>
                    <a:pt x="301" y="944"/>
                    <a:pt x="298" y="944"/>
                  </a:cubicBezTo>
                  <a:cubicBezTo>
                    <a:pt x="296" y="926"/>
                    <a:pt x="294" y="919"/>
                    <a:pt x="293" y="919"/>
                  </a:cubicBezTo>
                  <a:close/>
                  <a:moveTo>
                    <a:pt x="1893" y="1059"/>
                  </a:moveTo>
                  <a:cubicBezTo>
                    <a:pt x="1894" y="1080"/>
                    <a:pt x="1894" y="1090"/>
                    <a:pt x="1894" y="1090"/>
                  </a:cubicBezTo>
                  <a:cubicBezTo>
                    <a:pt x="1894" y="1090"/>
                    <a:pt x="1894" y="1079"/>
                    <a:pt x="1893" y="1059"/>
                  </a:cubicBezTo>
                  <a:close/>
                  <a:moveTo>
                    <a:pt x="796" y="146"/>
                  </a:moveTo>
                  <a:lnTo>
                    <a:pt x="796" y="146"/>
                  </a:lnTo>
                  <a:cubicBezTo>
                    <a:pt x="795" y="146"/>
                    <a:pt x="794" y="175"/>
                    <a:pt x="796" y="245"/>
                  </a:cubicBezTo>
                  <a:cubicBezTo>
                    <a:pt x="796" y="347"/>
                    <a:pt x="796" y="362"/>
                    <a:pt x="792" y="362"/>
                  </a:cubicBezTo>
                  <a:cubicBezTo>
                    <a:pt x="791" y="362"/>
                    <a:pt x="791" y="361"/>
                    <a:pt x="790" y="361"/>
                  </a:cubicBezTo>
                  <a:cubicBezTo>
                    <a:pt x="787" y="361"/>
                    <a:pt x="783" y="361"/>
                    <a:pt x="783" y="301"/>
                  </a:cubicBezTo>
                  <a:cubicBezTo>
                    <a:pt x="783" y="242"/>
                    <a:pt x="783" y="242"/>
                    <a:pt x="777" y="242"/>
                  </a:cubicBezTo>
                  <a:cubicBezTo>
                    <a:pt x="768" y="242"/>
                    <a:pt x="758" y="417"/>
                    <a:pt x="755" y="533"/>
                  </a:cubicBezTo>
                  <a:cubicBezTo>
                    <a:pt x="755" y="593"/>
                    <a:pt x="755" y="623"/>
                    <a:pt x="755" y="623"/>
                  </a:cubicBezTo>
                  <a:cubicBezTo>
                    <a:pt x="754" y="623"/>
                    <a:pt x="754" y="593"/>
                    <a:pt x="752" y="533"/>
                  </a:cubicBezTo>
                  <a:cubicBezTo>
                    <a:pt x="752" y="474"/>
                    <a:pt x="749" y="474"/>
                    <a:pt x="746" y="474"/>
                  </a:cubicBezTo>
                  <a:cubicBezTo>
                    <a:pt x="746" y="425"/>
                    <a:pt x="748" y="416"/>
                    <a:pt x="750" y="416"/>
                  </a:cubicBezTo>
                  <a:cubicBezTo>
                    <a:pt x="751" y="416"/>
                    <a:pt x="752" y="417"/>
                    <a:pt x="752" y="417"/>
                  </a:cubicBezTo>
                  <a:lnTo>
                    <a:pt x="752" y="358"/>
                  </a:lnTo>
                  <a:cubicBezTo>
                    <a:pt x="751" y="298"/>
                    <a:pt x="749" y="268"/>
                    <a:pt x="747" y="268"/>
                  </a:cubicBezTo>
                  <a:cubicBezTo>
                    <a:pt x="746" y="268"/>
                    <a:pt x="744" y="297"/>
                    <a:pt x="743" y="355"/>
                  </a:cubicBezTo>
                  <a:cubicBezTo>
                    <a:pt x="741" y="384"/>
                    <a:pt x="740" y="399"/>
                    <a:pt x="740" y="399"/>
                  </a:cubicBezTo>
                  <a:cubicBezTo>
                    <a:pt x="739" y="399"/>
                    <a:pt x="738" y="384"/>
                    <a:pt x="736" y="355"/>
                  </a:cubicBezTo>
                  <a:cubicBezTo>
                    <a:pt x="734" y="313"/>
                    <a:pt x="732" y="270"/>
                    <a:pt x="731" y="270"/>
                  </a:cubicBezTo>
                  <a:cubicBezTo>
                    <a:pt x="730" y="270"/>
                    <a:pt x="730" y="278"/>
                    <a:pt x="730" y="295"/>
                  </a:cubicBezTo>
                  <a:cubicBezTo>
                    <a:pt x="730" y="295"/>
                    <a:pt x="724" y="295"/>
                    <a:pt x="721" y="236"/>
                  </a:cubicBezTo>
                  <a:cubicBezTo>
                    <a:pt x="720" y="235"/>
                    <a:pt x="719" y="235"/>
                    <a:pt x="718" y="235"/>
                  </a:cubicBezTo>
                  <a:cubicBezTo>
                    <a:pt x="713" y="235"/>
                    <a:pt x="711" y="244"/>
                    <a:pt x="711" y="292"/>
                  </a:cubicBezTo>
                  <a:cubicBezTo>
                    <a:pt x="711" y="352"/>
                    <a:pt x="708" y="352"/>
                    <a:pt x="705" y="352"/>
                  </a:cubicBezTo>
                  <a:cubicBezTo>
                    <a:pt x="705" y="351"/>
                    <a:pt x="704" y="350"/>
                    <a:pt x="703" y="350"/>
                  </a:cubicBezTo>
                  <a:cubicBezTo>
                    <a:pt x="701" y="350"/>
                    <a:pt x="699" y="360"/>
                    <a:pt x="699" y="408"/>
                  </a:cubicBezTo>
                  <a:cubicBezTo>
                    <a:pt x="702" y="449"/>
                    <a:pt x="699" y="486"/>
                    <a:pt x="689" y="524"/>
                  </a:cubicBezTo>
                  <a:cubicBezTo>
                    <a:pt x="687" y="549"/>
                    <a:pt x="685" y="563"/>
                    <a:pt x="684" y="563"/>
                  </a:cubicBezTo>
                  <a:cubicBezTo>
                    <a:pt x="683" y="563"/>
                    <a:pt x="682" y="534"/>
                    <a:pt x="680" y="464"/>
                  </a:cubicBezTo>
                  <a:cubicBezTo>
                    <a:pt x="680" y="405"/>
                    <a:pt x="677" y="405"/>
                    <a:pt x="674" y="405"/>
                  </a:cubicBezTo>
                  <a:cubicBezTo>
                    <a:pt x="674" y="405"/>
                    <a:pt x="671" y="405"/>
                    <a:pt x="668" y="345"/>
                  </a:cubicBezTo>
                  <a:cubicBezTo>
                    <a:pt x="667" y="328"/>
                    <a:pt x="666" y="321"/>
                    <a:pt x="666" y="321"/>
                  </a:cubicBezTo>
                  <a:cubicBezTo>
                    <a:pt x="664" y="321"/>
                    <a:pt x="664" y="363"/>
                    <a:pt x="664" y="405"/>
                  </a:cubicBezTo>
                  <a:cubicBezTo>
                    <a:pt x="664" y="464"/>
                    <a:pt x="664" y="521"/>
                    <a:pt x="664" y="521"/>
                  </a:cubicBezTo>
                  <a:cubicBezTo>
                    <a:pt x="661" y="521"/>
                    <a:pt x="658" y="402"/>
                    <a:pt x="658" y="345"/>
                  </a:cubicBezTo>
                  <a:cubicBezTo>
                    <a:pt x="657" y="285"/>
                    <a:pt x="656" y="256"/>
                    <a:pt x="655" y="256"/>
                  </a:cubicBezTo>
                  <a:cubicBezTo>
                    <a:pt x="655" y="256"/>
                    <a:pt x="655" y="285"/>
                    <a:pt x="655" y="342"/>
                  </a:cubicBezTo>
                  <a:cubicBezTo>
                    <a:pt x="655" y="384"/>
                    <a:pt x="653" y="426"/>
                    <a:pt x="650" y="426"/>
                  </a:cubicBezTo>
                  <a:cubicBezTo>
                    <a:pt x="649" y="426"/>
                    <a:pt x="647" y="419"/>
                    <a:pt x="646" y="402"/>
                  </a:cubicBezTo>
                  <a:cubicBezTo>
                    <a:pt x="639" y="402"/>
                    <a:pt x="633" y="399"/>
                    <a:pt x="633" y="339"/>
                  </a:cubicBezTo>
                  <a:cubicBezTo>
                    <a:pt x="632" y="319"/>
                    <a:pt x="631" y="313"/>
                    <a:pt x="630" y="313"/>
                  </a:cubicBezTo>
                  <a:cubicBezTo>
                    <a:pt x="628" y="313"/>
                    <a:pt x="627" y="339"/>
                    <a:pt x="627" y="339"/>
                  </a:cubicBezTo>
                  <a:cubicBezTo>
                    <a:pt x="625" y="368"/>
                    <a:pt x="624" y="383"/>
                    <a:pt x="621" y="383"/>
                  </a:cubicBezTo>
                  <a:cubicBezTo>
                    <a:pt x="619" y="383"/>
                    <a:pt x="616" y="368"/>
                    <a:pt x="611" y="336"/>
                  </a:cubicBezTo>
                  <a:cubicBezTo>
                    <a:pt x="603" y="276"/>
                    <a:pt x="599" y="247"/>
                    <a:pt x="597" y="247"/>
                  </a:cubicBezTo>
                  <a:cubicBezTo>
                    <a:pt x="595" y="247"/>
                    <a:pt x="595" y="276"/>
                    <a:pt x="595" y="336"/>
                  </a:cubicBezTo>
                  <a:cubicBezTo>
                    <a:pt x="595" y="370"/>
                    <a:pt x="595" y="403"/>
                    <a:pt x="595" y="403"/>
                  </a:cubicBezTo>
                  <a:cubicBezTo>
                    <a:pt x="594" y="403"/>
                    <a:pt x="594" y="385"/>
                    <a:pt x="592" y="336"/>
                  </a:cubicBezTo>
                  <a:cubicBezTo>
                    <a:pt x="591" y="318"/>
                    <a:pt x="590" y="311"/>
                    <a:pt x="589" y="311"/>
                  </a:cubicBezTo>
                  <a:cubicBezTo>
                    <a:pt x="587" y="311"/>
                    <a:pt x="584" y="351"/>
                    <a:pt x="580" y="392"/>
                  </a:cubicBezTo>
                  <a:cubicBezTo>
                    <a:pt x="577" y="452"/>
                    <a:pt x="577" y="568"/>
                    <a:pt x="577" y="627"/>
                  </a:cubicBezTo>
                  <a:cubicBezTo>
                    <a:pt x="577" y="697"/>
                    <a:pt x="577" y="726"/>
                    <a:pt x="575" y="726"/>
                  </a:cubicBezTo>
                  <a:cubicBezTo>
                    <a:pt x="575" y="726"/>
                    <a:pt x="573" y="712"/>
                    <a:pt x="570" y="687"/>
                  </a:cubicBezTo>
                  <a:cubicBezTo>
                    <a:pt x="564" y="646"/>
                    <a:pt x="561" y="605"/>
                    <a:pt x="564" y="568"/>
                  </a:cubicBezTo>
                  <a:cubicBezTo>
                    <a:pt x="564" y="508"/>
                    <a:pt x="567" y="508"/>
                    <a:pt x="567" y="508"/>
                  </a:cubicBezTo>
                  <a:lnTo>
                    <a:pt x="570" y="508"/>
                  </a:lnTo>
                  <a:cubicBezTo>
                    <a:pt x="574" y="468"/>
                    <a:pt x="570" y="430"/>
                    <a:pt x="564" y="389"/>
                  </a:cubicBezTo>
                  <a:cubicBezTo>
                    <a:pt x="563" y="359"/>
                    <a:pt x="561" y="345"/>
                    <a:pt x="560" y="345"/>
                  </a:cubicBezTo>
                  <a:cubicBezTo>
                    <a:pt x="559" y="345"/>
                    <a:pt x="558" y="359"/>
                    <a:pt x="558" y="389"/>
                  </a:cubicBezTo>
                  <a:cubicBezTo>
                    <a:pt x="555" y="330"/>
                    <a:pt x="548" y="330"/>
                    <a:pt x="542" y="326"/>
                  </a:cubicBezTo>
                  <a:cubicBezTo>
                    <a:pt x="536" y="326"/>
                    <a:pt x="527" y="326"/>
                    <a:pt x="523" y="267"/>
                  </a:cubicBezTo>
                  <a:cubicBezTo>
                    <a:pt x="522" y="266"/>
                    <a:pt x="521" y="266"/>
                    <a:pt x="520" y="266"/>
                  </a:cubicBezTo>
                  <a:cubicBezTo>
                    <a:pt x="516" y="266"/>
                    <a:pt x="514" y="275"/>
                    <a:pt x="514" y="323"/>
                  </a:cubicBezTo>
                  <a:cubicBezTo>
                    <a:pt x="514" y="393"/>
                    <a:pt x="513" y="422"/>
                    <a:pt x="512" y="422"/>
                  </a:cubicBezTo>
                  <a:cubicBezTo>
                    <a:pt x="511" y="422"/>
                    <a:pt x="511" y="408"/>
                    <a:pt x="511" y="383"/>
                  </a:cubicBezTo>
                  <a:cubicBezTo>
                    <a:pt x="509" y="308"/>
                    <a:pt x="492" y="254"/>
                    <a:pt x="479" y="254"/>
                  </a:cubicBezTo>
                  <a:cubicBezTo>
                    <a:pt x="471" y="254"/>
                    <a:pt x="465" y="273"/>
                    <a:pt x="464" y="317"/>
                  </a:cubicBezTo>
                  <a:lnTo>
                    <a:pt x="458" y="317"/>
                  </a:lnTo>
                  <a:cubicBezTo>
                    <a:pt x="454" y="285"/>
                    <a:pt x="448" y="269"/>
                    <a:pt x="442" y="269"/>
                  </a:cubicBezTo>
                  <a:cubicBezTo>
                    <a:pt x="436" y="269"/>
                    <a:pt x="431" y="283"/>
                    <a:pt x="429" y="311"/>
                  </a:cubicBezTo>
                  <a:lnTo>
                    <a:pt x="420" y="311"/>
                  </a:lnTo>
                  <a:cubicBezTo>
                    <a:pt x="417" y="281"/>
                    <a:pt x="414" y="266"/>
                    <a:pt x="412" y="266"/>
                  </a:cubicBezTo>
                  <a:cubicBezTo>
                    <a:pt x="411" y="266"/>
                    <a:pt x="409" y="280"/>
                    <a:pt x="407" y="308"/>
                  </a:cubicBezTo>
                  <a:cubicBezTo>
                    <a:pt x="405" y="350"/>
                    <a:pt x="405" y="392"/>
                    <a:pt x="404" y="392"/>
                  </a:cubicBezTo>
                  <a:cubicBezTo>
                    <a:pt x="404" y="392"/>
                    <a:pt x="404" y="385"/>
                    <a:pt x="404" y="367"/>
                  </a:cubicBezTo>
                  <a:cubicBezTo>
                    <a:pt x="404" y="308"/>
                    <a:pt x="398" y="308"/>
                    <a:pt x="385" y="305"/>
                  </a:cubicBezTo>
                  <a:cubicBezTo>
                    <a:pt x="373" y="305"/>
                    <a:pt x="373" y="305"/>
                    <a:pt x="376" y="364"/>
                  </a:cubicBezTo>
                  <a:cubicBezTo>
                    <a:pt x="373" y="380"/>
                    <a:pt x="370" y="387"/>
                    <a:pt x="368" y="387"/>
                  </a:cubicBezTo>
                  <a:cubicBezTo>
                    <a:pt x="364" y="387"/>
                    <a:pt x="364" y="344"/>
                    <a:pt x="364" y="301"/>
                  </a:cubicBezTo>
                  <a:cubicBezTo>
                    <a:pt x="365" y="249"/>
                    <a:pt x="364" y="221"/>
                    <a:pt x="363" y="221"/>
                  </a:cubicBezTo>
                  <a:cubicBezTo>
                    <a:pt x="362" y="221"/>
                    <a:pt x="359" y="264"/>
                    <a:pt x="357" y="361"/>
                  </a:cubicBezTo>
                  <a:cubicBezTo>
                    <a:pt x="355" y="429"/>
                    <a:pt x="353" y="457"/>
                    <a:pt x="350" y="457"/>
                  </a:cubicBezTo>
                  <a:cubicBezTo>
                    <a:pt x="349" y="457"/>
                    <a:pt x="348" y="442"/>
                    <a:pt x="348" y="417"/>
                  </a:cubicBezTo>
                  <a:cubicBezTo>
                    <a:pt x="348" y="361"/>
                    <a:pt x="351" y="361"/>
                    <a:pt x="354" y="361"/>
                  </a:cubicBezTo>
                  <a:lnTo>
                    <a:pt x="354" y="242"/>
                  </a:lnTo>
                  <a:cubicBezTo>
                    <a:pt x="351" y="242"/>
                    <a:pt x="351" y="242"/>
                    <a:pt x="348" y="301"/>
                  </a:cubicBezTo>
                  <a:cubicBezTo>
                    <a:pt x="348" y="301"/>
                    <a:pt x="345" y="301"/>
                    <a:pt x="342" y="358"/>
                  </a:cubicBezTo>
                  <a:cubicBezTo>
                    <a:pt x="338" y="417"/>
                    <a:pt x="338" y="477"/>
                    <a:pt x="342" y="536"/>
                  </a:cubicBezTo>
                  <a:cubicBezTo>
                    <a:pt x="345" y="596"/>
                    <a:pt x="342" y="596"/>
                    <a:pt x="338" y="596"/>
                  </a:cubicBezTo>
                  <a:cubicBezTo>
                    <a:pt x="332" y="536"/>
                    <a:pt x="332" y="477"/>
                    <a:pt x="335" y="417"/>
                  </a:cubicBezTo>
                  <a:cubicBezTo>
                    <a:pt x="338" y="377"/>
                    <a:pt x="338" y="339"/>
                    <a:pt x="338" y="298"/>
                  </a:cubicBezTo>
                  <a:cubicBezTo>
                    <a:pt x="338" y="287"/>
                    <a:pt x="338" y="282"/>
                    <a:pt x="337" y="282"/>
                  </a:cubicBezTo>
                  <a:cubicBezTo>
                    <a:pt x="333" y="282"/>
                    <a:pt x="322" y="379"/>
                    <a:pt x="320" y="474"/>
                  </a:cubicBezTo>
                  <a:lnTo>
                    <a:pt x="320" y="414"/>
                  </a:lnTo>
                  <a:cubicBezTo>
                    <a:pt x="320" y="355"/>
                    <a:pt x="313" y="355"/>
                    <a:pt x="307" y="355"/>
                  </a:cubicBezTo>
                  <a:cubicBezTo>
                    <a:pt x="307" y="355"/>
                    <a:pt x="306" y="355"/>
                    <a:pt x="305" y="355"/>
                  </a:cubicBezTo>
                  <a:cubicBezTo>
                    <a:pt x="300" y="355"/>
                    <a:pt x="298" y="357"/>
                    <a:pt x="298" y="411"/>
                  </a:cubicBezTo>
                  <a:cubicBezTo>
                    <a:pt x="298" y="452"/>
                    <a:pt x="298" y="489"/>
                    <a:pt x="295" y="530"/>
                  </a:cubicBezTo>
                  <a:cubicBezTo>
                    <a:pt x="298" y="568"/>
                    <a:pt x="298" y="609"/>
                    <a:pt x="298" y="649"/>
                  </a:cubicBezTo>
                  <a:cubicBezTo>
                    <a:pt x="298" y="649"/>
                    <a:pt x="291" y="590"/>
                    <a:pt x="288" y="530"/>
                  </a:cubicBezTo>
                  <a:cubicBezTo>
                    <a:pt x="282" y="411"/>
                    <a:pt x="276" y="348"/>
                    <a:pt x="263" y="348"/>
                  </a:cubicBezTo>
                  <a:cubicBezTo>
                    <a:pt x="257" y="348"/>
                    <a:pt x="248" y="345"/>
                    <a:pt x="244" y="286"/>
                  </a:cubicBezTo>
                  <a:cubicBezTo>
                    <a:pt x="238" y="286"/>
                    <a:pt x="235" y="286"/>
                    <a:pt x="235" y="345"/>
                  </a:cubicBezTo>
                  <a:lnTo>
                    <a:pt x="229" y="342"/>
                  </a:lnTo>
                  <a:cubicBezTo>
                    <a:pt x="227" y="312"/>
                    <a:pt x="225" y="298"/>
                    <a:pt x="223" y="298"/>
                  </a:cubicBezTo>
                  <a:cubicBezTo>
                    <a:pt x="221" y="298"/>
                    <a:pt x="219" y="312"/>
                    <a:pt x="219" y="342"/>
                  </a:cubicBezTo>
                  <a:cubicBezTo>
                    <a:pt x="218" y="362"/>
                    <a:pt x="217" y="369"/>
                    <a:pt x="216" y="369"/>
                  </a:cubicBezTo>
                  <a:cubicBezTo>
                    <a:pt x="214" y="369"/>
                    <a:pt x="212" y="341"/>
                    <a:pt x="210" y="339"/>
                  </a:cubicBezTo>
                  <a:cubicBezTo>
                    <a:pt x="207" y="285"/>
                    <a:pt x="206" y="256"/>
                    <a:pt x="205" y="256"/>
                  </a:cubicBezTo>
                  <a:lnTo>
                    <a:pt x="205" y="256"/>
                  </a:lnTo>
                  <a:cubicBezTo>
                    <a:pt x="204" y="256"/>
                    <a:pt x="205" y="300"/>
                    <a:pt x="207" y="399"/>
                  </a:cubicBezTo>
                  <a:cubicBezTo>
                    <a:pt x="207" y="439"/>
                    <a:pt x="210" y="480"/>
                    <a:pt x="216" y="518"/>
                  </a:cubicBezTo>
                  <a:lnTo>
                    <a:pt x="226" y="521"/>
                  </a:lnTo>
                  <a:lnTo>
                    <a:pt x="216" y="577"/>
                  </a:lnTo>
                  <a:cubicBezTo>
                    <a:pt x="210" y="615"/>
                    <a:pt x="207" y="656"/>
                    <a:pt x="207" y="693"/>
                  </a:cubicBezTo>
                  <a:cubicBezTo>
                    <a:pt x="207" y="715"/>
                    <a:pt x="207" y="734"/>
                    <a:pt x="204" y="753"/>
                  </a:cubicBezTo>
                  <a:lnTo>
                    <a:pt x="204" y="634"/>
                  </a:lnTo>
                  <a:cubicBezTo>
                    <a:pt x="207" y="577"/>
                    <a:pt x="207" y="518"/>
                    <a:pt x="207" y="458"/>
                  </a:cubicBezTo>
                  <a:cubicBezTo>
                    <a:pt x="205" y="385"/>
                    <a:pt x="201" y="334"/>
                    <a:pt x="198" y="334"/>
                  </a:cubicBezTo>
                  <a:cubicBezTo>
                    <a:pt x="196" y="334"/>
                    <a:pt x="194" y="353"/>
                    <a:pt x="194" y="399"/>
                  </a:cubicBezTo>
                  <a:cubicBezTo>
                    <a:pt x="191" y="399"/>
                    <a:pt x="191" y="399"/>
                    <a:pt x="188" y="339"/>
                  </a:cubicBezTo>
                  <a:cubicBezTo>
                    <a:pt x="188" y="314"/>
                    <a:pt x="188" y="300"/>
                    <a:pt x="187" y="300"/>
                  </a:cubicBezTo>
                  <a:cubicBezTo>
                    <a:pt x="185" y="300"/>
                    <a:pt x="184" y="328"/>
                    <a:pt x="182" y="395"/>
                  </a:cubicBezTo>
                  <a:cubicBezTo>
                    <a:pt x="180" y="455"/>
                    <a:pt x="179" y="485"/>
                    <a:pt x="177" y="485"/>
                  </a:cubicBezTo>
                  <a:cubicBezTo>
                    <a:pt x="176" y="485"/>
                    <a:pt x="174" y="455"/>
                    <a:pt x="172" y="395"/>
                  </a:cubicBezTo>
                  <a:cubicBezTo>
                    <a:pt x="169" y="325"/>
                    <a:pt x="163" y="295"/>
                    <a:pt x="159" y="295"/>
                  </a:cubicBezTo>
                  <a:cubicBezTo>
                    <a:pt x="156" y="295"/>
                    <a:pt x="154" y="309"/>
                    <a:pt x="154" y="333"/>
                  </a:cubicBezTo>
                  <a:cubicBezTo>
                    <a:pt x="154" y="401"/>
                    <a:pt x="150" y="429"/>
                    <a:pt x="147" y="429"/>
                  </a:cubicBezTo>
                  <a:cubicBezTo>
                    <a:pt x="145" y="429"/>
                    <a:pt x="142" y="414"/>
                    <a:pt x="141" y="389"/>
                  </a:cubicBezTo>
                  <a:cubicBezTo>
                    <a:pt x="139" y="359"/>
                    <a:pt x="138" y="345"/>
                    <a:pt x="136" y="345"/>
                  </a:cubicBezTo>
                  <a:cubicBezTo>
                    <a:pt x="135" y="345"/>
                    <a:pt x="133" y="359"/>
                    <a:pt x="132" y="389"/>
                  </a:cubicBezTo>
                  <a:cubicBezTo>
                    <a:pt x="132" y="347"/>
                    <a:pt x="130" y="305"/>
                    <a:pt x="128" y="305"/>
                  </a:cubicBezTo>
                  <a:cubicBezTo>
                    <a:pt x="127" y="305"/>
                    <a:pt x="126" y="312"/>
                    <a:pt x="125" y="330"/>
                  </a:cubicBezTo>
                  <a:cubicBezTo>
                    <a:pt x="125" y="330"/>
                    <a:pt x="122" y="330"/>
                    <a:pt x="125" y="389"/>
                  </a:cubicBezTo>
                  <a:lnTo>
                    <a:pt x="119" y="505"/>
                  </a:lnTo>
                  <a:cubicBezTo>
                    <a:pt x="122" y="546"/>
                    <a:pt x="125" y="583"/>
                    <a:pt x="122" y="624"/>
                  </a:cubicBezTo>
                  <a:cubicBezTo>
                    <a:pt x="122" y="639"/>
                    <a:pt x="122" y="646"/>
                    <a:pt x="120" y="646"/>
                  </a:cubicBezTo>
                  <a:cubicBezTo>
                    <a:pt x="116" y="646"/>
                    <a:pt x="108" y="577"/>
                    <a:pt x="103" y="442"/>
                  </a:cubicBezTo>
                  <a:lnTo>
                    <a:pt x="97" y="323"/>
                  </a:lnTo>
                  <a:lnTo>
                    <a:pt x="97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4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0" y="381"/>
                    <a:pt x="78" y="352"/>
                    <a:pt x="77" y="352"/>
                  </a:cubicBezTo>
                  <a:cubicBezTo>
                    <a:pt x="75" y="352"/>
                    <a:pt x="74" y="381"/>
                    <a:pt x="72" y="439"/>
                  </a:cubicBezTo>
                  <a:cubicBezTo>
                    <a:pt x="72" y="499"/>
                    <a:pt x="72" y="529"/>
                    <a:pt x="72" y="529"/>
                  </a:cubicBezTo>
                  <a:cubicBezTo>
                    <a:pt x="71" y="529"/>
                    <a:pt x="71" y="499"/>
                    <a:pt x="69" y="439"/>
                  </a:cubicBezTo>
                  <a:cubicBezTo>
                    <a:pt x="72" y="399"/>
                    <a:pt x="69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0" y="476"/>
                  </a:cubicBezTo>
                  <a:cubicBezTo>
                    <a:pt x="59" y="476"/>
                    <a:pt x="58" y="461"/>
                    <a:pt x="56" y="436"/>
                  </a:cubicBezTo>
                  <a:cubicBezTo>
                    <a:pt x="56" y="408"/>
                    <a:pt x="56" y="393"/>
                    <a:pt x="54" y="393"/>
                  </a:cubicBezTo>
                  <a:cubicBezTo>
                    <a:pt x="52" y="393"/>
                    <a:pt x="50" y="407"/>
                    <a:pt x="47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7" y="287"/>
                  </a:cubicBezTo>
                  <a:cubicBezTo>
                    <a:pt x="37" y="287"/>
                    <a:pt x="36" y="317"/>
                    <a:pt x="35" y="377"/>
                  </a:cubicBezTo>
                  <a:cubicBezTo>
                    <a:pt x="33" y="404"/>
                    <a:pt x="32" y="419"/>
                    <a:pt x="31" y="419"/>
                  </a:cubicBezTo>
                  <a:cubicBezTo>
                    <a:pt x="30" y="419"/>
                    <a:pt x="28" y="404"/>
                    <a:pt x="25" y="373"/>
                  </a:cubicBezTo>
                  <a:cubicBezTo>
                    <a:pt x="24" y="344"/>
                    <a:pt x="23" y="329"/>
                    <a:pt x="22" y="329"/>
                  </a:cubicBezTo>
                  <a:cubicBezTo>
                    <a:pt x="21" y="329"/>
                    <a:pt x="20" y="344"/>
                    <a:pt x="19" y="373"/>
                  </a:cubicBezTo>
                  <a:cubicBezTo>
                    <a:pt x="16" y="433"/>
                    <a:pt x="19" y="493"/>
                    <a:pt x="22" y="552"/>
                  </a:cubicBezTo>
                  <a:cubicBezTo>
                    <a:pt x="25" y="552"/>
                    <a:pt x="25" y="552"/>
                    <a:pt x="25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6" y="668"/>
                  </a:cubicBezTo>
                  <a:cubicBezTo>
                    <a:pt x="1" y="714"/>
                    <a:pt x="0" y="800"/>
                    <a:pt x="3" y="800"/>
                  </a:cubicBezTo>
                  <a:cubicBezTo>
                    <a:pt x="4" y="800"/>
                    <a:pt x="5" y="795"/>
                    <a:pt x="6" y="784"/>
                  </a:cubicBezTo>
                  <a:lnTo>
                    <a:pt x="9" y="844"/>
                  </a:lnTo>
                  <a:cubicBezTo>
                    <a:pt x="9" y="933"/>
                    <a:pt x="11" y="978"/>
                    <a:pt x="13" y="978"/>
                  </a:cubicBezTo>
                  <a:cubicBezTo>
                    <a:pt x="14" y="978"/>
                    <a:pt x="16" y="933"/>
                    <a:pt x="16" y="844"/>
                  </a:cubicBezTo>
                  <a:cubicBezTo>
                    <a:pt x="16" y="747"/>
                    <a:pt x="16" y="704"/>
                    <a:pt x="16" y="704"/>
                  </a:cubicBezTo>
                  <a:cubicBezTo>
                    <a:pt x="17" y="704"/>
                    <a:pt x="17" y="733"/>
                    <a:pt x="19" y="787"/>
                  </a:cubicBezTo>
                  <a:cubicBezTo>
                    <a:pt x="19" y="903"/>
                    <a:pt x="22" y="903"/>
                    <a:pt x="25" y="906"/>
                  </a:cubicBezTo>
                  <a:cubicBezTo>
                    <a:pt x="28" y="906"/>
                    <a:pt x="28" y="906"/>
                    <a:pt x="28" y="966"/>
                  </a:cubicBezTo>
                  <a:cubicBezTo>
                    <a:pt x="28" y="1003"/>
                    <a:pt x="28" y="1044"/>
                    <a:pt x="35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6" y="1001"/>
                    <a:pt x="37" y="986"/>
                    <a:pt x="38" y="986"/>
                  </a:cubicBezTo>
                  <a:cubicBezTo>
                    <a:pt x="39" y="986"/>
                    <a:pt x="42" y="1015"/>
                    <a:pt x="44" y="1085"/>
                  </a:cubicBezTo>
                  <a:cubicBezTo>
                    <a:pt x="45" y="1110"/>
                    <a:pt x="46" y="1124"/>
                    <a:pt x="46" y="1124"/>
                  </a:cubicBezTo>
                  <a:cubicBezTo>
                    <a:pt x="47" y="1124"/>
                    <a:pt x="47" y="1095"/>
                    <a:pt x="47" y="1025"/>
                  </a:cubicBezTo>
                  <a:cubicBezTo>
                    <a:pt x="47" y="967"/>
                    <a:pt x="49" y="938"/>
                    <a:pt x="50" y="938"/>
                  </a:cubicBezTo>
                  <a:cubicBezTo>
                    <a:pt x="52" y="938"/>
                    <a:pt x="55" y="968"/>
                    <a:pt x="56" y="1028"/>
                  </a:cubicBezTo>
                  <a:lnTo>
                    <a:pt x="63" y="1028"/>
                  </a:lnTo>
                  <a:cubicBezTo>
                    <a:pt x="66" y="988"/>
                    <a:pt x="69" y="950"/>
                    <a:pt x="66" y="909"/>
                  </a:cubicBezTo>
                  <a:cubicBezTo>
                    <a:pt x="66" y="842"/>
                    <a:pt x="66" y="814"/>
                    <a:pt x="66" y="814"/>
                  </a:cubicBezTo>
                  <a:cubicBezTo>
                    <a:pt x="67" y="814"/>
                    <a:pt x="68" y="828"/>
                    <a:pt x="69" y="853"/>
                  </a:cubicBezTo>
                  <a:cubicBezTo>
                    <a:pt x="72" y="913"/>
                    <a:pt x="72" y="969"/>
                    <a:pt x="72" y="969"/>
                  </a:cubicBezTo>
                  <a:cubicBezTo>
                    <a:pt x="72" y="1028"/>
                    <a:pt x="75" y="1028"/>
                    <a:pt x="78" y="1032"/>
                  </a:cubicBezTo>
                  <a:cubicBezTo>
                    <a:pt x="82" y="1032"/>
                    <a:pt x="88" y="1032"/>
                    <a:pt x="88" y="972"/>
                  </a:cubicBezTo>
                  <a:lnTo>
                    <a:pt x="88" y="1032"/>
                  </a:lnTo>
                  <a:cubicBezTo>
                    <a:pt x="90" y="1032"/>
                    <a:pt x="91" y="1058"/>
                    <a:pt x="91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4" y="1032"/>
                    <a:pt x="100" y="1091"/>
                  </a:cubicBezTo>
                  <a:cubicBezTo>
                    <a:pt x="102" y="1103"/>
                    <a:pt x="103" y="1108"/>
                    <a:pt x="104" y="1108"/>
                  </a:cubicBezTo>
                  <a:cubicBezTo>
                    <a:pt x="109" y="1108"/>
                    <a:pt x="114" y="1012"/>
                    <a:pt x="107" y="916"/>
                  </a:cubicBezTo>
                  <a:lnTo>
                    <a:pt x="110" y="916"/>
                  </a:lnTo>
                  <a:cubicBezTo>
                    <a:pt x="113" y="897"/>
                    <a:pt x="113" y="878"/>
                    <a:pt x="113" y="859"/>
                  </a:cubicBezTo>
                  <a:cubicBezTo>
                    <a:pt x="113" y="800"/>
                    <a:pt x="116" y="800"/>
                    <a:pt x="119" y="800"/>
                  </a:cubicBezTo>
                  <a:lnTo>
                    <a:pt x="119" y="919"/>
                  </a:lnTo>
                  <a:cubicBezTo>
                    <a:pt x="117" y="1021"/>
                    <a:pt x="119" y="1084"/>
                    <a:pt x="121" y="1084"/>
                  </a:cubicBezTo>
                  <a:cubicBezTo>
                    <a:pt x="122" y="1084"/>
                    <a:pt x="124" y="1052"/>
                    <a:pt x="125" y="978"/>
                  </a:cubicBezTo>
                  <a:lnTo>
                    <a:pt x="125" y="1038"/>
                  </a:lnTo>
                  <a:cubicBezTo>
                    <a:pt x="125" y="1068"/>
                    <a:pt x="126" y="1083"/>
                    <a:pt x="128" y="1083"/>
                  </a:cubicBezTo>
                  <a:cubicBezTo>
                    <a:pt x="129" y="1083"/>
                    <a:pt x="132" y="1068"/>
                    <a:pt x="135" y="1038"/>
                  </a:cubicBezTo>
                  <a:cubicBezTo>
                    <a:pt x="138" y="1038"/>
                    <a:pt x="141" y="922"/>
                    <a:pt x="141" y="862"/>
                  </a:cubicBezTo>
                  <a:cubicBezTo>
                    <a:pt x="141" y="803"/>
                    <a:pt x="144" y="803"/>
                    <a:pt x="144" y="803"/>
                  </a:cubicBezTo>
                  <a:cubicBezTo>
                    <a:pt x="147" y="803"/>
                    <a:pt x="147" y="803"/>
                    <a:pt x="147" y="862"/>
                  </a:cubicBezTo>
                  <a:cubicBezTo>
                    <a:pt x="147" y="922"/>
                    <a:pt x="149" y="952"/>
                    <a:pt x="151" y="952"/>
                  </a:cubicBezTo>
                  <a:cubicBezTo>
                    <a:pt x="153" y="952"/>
                    <a:pt x="155" y="922"/>
                    <a:pt x="157" y="862"/>
                  </a:cubicBezTo>
                  <a:lnTo>
                    <a:pt x="157" y="925"/>
                  </a:lnTo>
                  <a:cubicBezTo>
                    <a:pt x="157" y="965"/>
                    <a:pt x="158" y="1007"/>
                    <a:pt x="165" y="1007"/>
                  </a:cubicBezTo>
                  <a:cubicBezTo>
                    <a:pt x="168" y="1007"/>
                    <a:pt x="171" y="1001"/>
                    <a:pt x="176" y="985"/>
                  </a:cubicBezTo>
                  <a:cubicBezTo>
                    <a:pt x="188" y="988"/>
                    <a:pt x="197" y="988"/>
                    <a:pt x="197" y="1047"/>
                  </a:cubicBezTo>
                  <a:cubicBezTo>
                    <a:pt x="197" y="1058"/>
                    <a:pt x="198" y="1063"/>
                    <a:pt x="199" y="1063"/>
                  </a:cubicBezTo>
                  <a:cubicBezTo>
                    <a:pt x="202" y="1063"/>
                    <a:pt x="211" y="969"/>
                    <a:pt x="216" y="872"/>
                  </a:cubicBezTo>
                  <a:cubicBezTo>
                    <a:pt x="216" y="931"/>
                    <a:pt x="219" y="931"/>
                    <a:pt x="226" y="934"/>
                  </a:cubicBezTo>
                  <a:cubicBezTo>
                    <a:pt x="235" y="934"/>
                    <a:pt x="235" y="934"/>
                    <a:pt x="235" y="994"/>
                  </a:cubicBezTo>
                  <a:cubicBezTo>
                    <a:pt x="234" y="1052"/>
                    <a:pt x="233" y="1081"/>
                    <a:pt x="233" y="1081"/>
                  </a:cubicBezTo>
                  <a:cubicBezTo>
                    <a:pt x="234" y="1081"/>
                    <a:pt x="235" y="1052"/>
                    <a:pt x="238" y="994"/>
                  </a:cubicBezTo>
                  <a:cubicBezTo>
                    <a:pt x="239" y="949"/>
                    <a:pt x="241" y="930"/>
                    <a:pt x="244" y="930"/>
                  </a:cubicBezTo>
                  <a:cubicBezTo>
                    <a:pt x="247" y="930"/>
                    <a:pt x="251" y="981"/>
                    <a:pt x="251" y="1054"/>
                  </a:cubicBezTo>
                  <a:cubicBezTo>
                    <a:pt x="251" y="1113"/>
                    <a:pt x="254" y="1113"/>
                    <a:pt x="260" y="1116"/>
                  </a:cubicBezTo>
                  <a:cubicBezTo>
                    <a:pt x="263" y="1068"/>
                    <a:pt x="267" y="1059"/>
                    <a:pt x="272" y="1059"/>
                  </a:cubicBezTo>
                  <a:cubicBezTo>
                    <a:pt x="273" y="1059"/>
                    <a:pt x="275" y="1059"/>
                    <a:pt x="276" y="1060"/>
                  </a:cubicBezTo>
                  <a:cubicBezTo>
                    <a:pt x="285" y="1060"/>
                    <a:pt x="285" y="1060"/>
                    <a:pt x="285" y="941"/>
                  </a:cubicBezTo>
                  <a:cubicBezTo>
                    <a:pt x="285" y="825"/>
                    <a:pt x="288" y="825"/>
                    <a:pt x="295" y="825"/>
                  </a:cubicBezTo>
                  <a:cubicBezTo>
                    <a:pt x="298" y="825"/>
                    <a:pt x="301" y="825"/>
                    <a:pt x="301" y="884"/>
                  </a:cubicBezTo>
                  <a:cubicBezTo>
                    <a:pt x="301" y="906"/>
                    <a:pt x="304" y="925"/>
                    <a:pt x="307" y="944"/>
                  </a:cubicBezTo>
                  <a:cubicBezTo>
                    <a:pt x="310" y="944"/>
                    <a:pt x="313" y="947"/>
                    <a:pt x="313" y="1003"/>
                  </a:cubicBezTo>
                  <a:cubicBezTo>
                    <a:pt x="313" y="1003"/>
                    <a:pt x="317" y="1063"/>
                    <a:pt x="323" y="1066"/>
                  </a:cubicBezTo>
                  <a:cubicBezTo>
                    <a:pt x="329" y="1066"/>
                    <a:pt x="335" y="1066"/>
                    <a:pt x="335" y="1126"/>
                  </a:cubicBezTo>
                  <a:cubicBezTo>
                    <a:pt x="338" y="1126"/>
                    <a:pt x="338" y="1126"/>
                    <a:pt x="338" y="1066"/>
                  </a:cubicBezTo>
                  <a:cubicBezTo>
                    <a:pt x="338" y="1024"/>
                    <a:pt x="340" y="984"/>
                    <a:pt x="345" y="984"/>
                  </a:cubicBezTo>
                  <a:cubicBezTo>
                    <a:pt x="347" y="984"/>
                    <a:pt x="350" y="992"/>
                    <a:pt x="354" y="1010"/>
                  </a:cubicBezTo>
                  <a:cubicBezTo>
                    <a:pt x="355" y="1010"/>
                    <a:pt x="355" y="1010"/>
                    <a:pt x="356" y="1010"/>
                  </a:cubicBezTo>
                  <a:cubicBezTo>
                    <a:pt x="362" y="1010"/>
                    <a:pt x="370" y="1007"/>
                    <a:pt x="370" y="953"/>
                  </a:cubicBezTo>
                  <a:cubicBezTo>
                    <a:pt x="373" y="953"/>
                    <a:pt x="373" y="953"/>
                    <a:pt x="373" y="1013"/>
                  </a:cubicBezTo>
                  <a:cubicBezTo>
                    <a:pt x="373" y="1073"/>
                    <a:pt x="375" y="1103"/>
                    <a:pt x="377" y="1103"/>
                  </a:cubicBezTo>
                  <a:cubicBezTo>
                    <a:pt x="379" y="1103"/>
                    <a:pt x="382" y="1074"/>
                    <a:pt x="385" y="1016"/>
                  </a:cubicBezTo>
                  <a:cubicBezTo>
                    <a:pt x="385" y="986"/>
                    <a:pt x="386" y="971"/>
                    <a:pt x="387" y="971"/>
                  </a:cubicBezTo>
                  <a:cubicBezTo>
                    <a:pt x="389" y="971"/>
                    <a:pt x="390" y="986"/>
                    <a:pt x="392" y="1016"/>
                  </a:cubicBezTo>
                  <a:cubicBezTo>
                    <a:pt x="392" y="1016"/>
                    <a:pt x="395" y="1016"/>
                    <a:pt x="398" y="956"/>
                  </a:cubicBezTo>
                  <a:cubicBezTo>
                    <a:pt x="400" y="929"/>
                    <a:pt x="400" y="914"/>
                    <a:pt x="402" y="914"/>
                  </a:cubicBezTo>
                  <a:cubicBezTo>
                    <a:pt x="403" y="914"/>
                    <a:pt x="404" y="929"/>
                    <a:pt x="407" y="960"/>
                  </a:cubicBezTo>
                  <a:cubicBezTo>
                    <a:pt x="407" y="1019"/>
                    <a:pt x="411" y="1019"/>
                    <a:pt x="414" y="1019"/>
                  </a:cubicBezTo>
                  <a:cubicBezTo>
                    <a:pt x="417" y="991"/>
                    <a:pt x="426" y="977"/>
                    <a:pt x="435" y="977"/>
                  </a:cubicBezTo>
                  <a:cubicBezTo>
                    <a:pt x="446" y="977"/>
                    <a:pt x="456" y="994"/>
                    <a:pt x="458" y="1025"/>
                  </a:cubicBezTo>
                  <a:cubicBezTo>
                    <a:pt x="461" y="966"/>
                    <a:pt x="461" y="966"/>
                    <a:pt x="464" y="966"/>
                  </a:cubicBezTo>
                  <a:cubicBezTo>
                    <a:pt x="465" y="1011"/>
                    <a:pt x="466" y="1031"/>
                    <a:pt x="467" y="1031"/>
                  </a:cubicBezTo>
                  <a:cubicBezTo>
                    <a:pt x="469" y="1031"/>
                    <a:pt x="470" y="981"/>
                    <a:pt x="470" y="909"/>
                  </a:cubicBezTo>
                  <a:lnTo>
                    <a:pt x="467" y="909"/>
                  </a:lnTo>
                  <a:lnTo>
                    <a:pt x="464" y="906"/>
                  </a:lnTo>
                  <a:cubicBezTo>
                    <a:pt x="464" y="855"/>
                    <a:pt x="466" y="826"/>
                    <a:pt x="468" y="826"/>
                  </a:cubicBezTo>
                  <a:cubicBezTo>
                    <a:pt x="470" y="826"/>
                    <a:pt x="473" y="870"/>
                    <a:pt x="473" y="969"/>
                  </a:cubicBezTo>
                  <a:cubicBezTo>
                    <a:pt x="475" y="1028"/>
                    <a:pt x="476" y="1058"/>
                    <a:pt x="476" y="1058"/>
                  </a:cubicBezTo>
                  <a:cubicBezTo>
                    <a:pt x="477" y="1058"/>
                    <a:pt x="478" y="1028"/>
                    <a:pt x="480" y="969"/>
                  </a:cubicBezTo>
                  <a:cubicBezTo>
                    <a:pt x="481" y="910"/>
                    <a:pt x="483" y="881"/>
                    <a:pt x="484" y="881"/>
                  </a:cubicBezTo>
                  <a:cubicBezTo>
                    <a:pt x="486" y="881"/>
                    <a:pt x="487" y="911"/>
                    <a:pt x="489" y="969"/>
                  </a:cubicBezTo>
                  <a:cubicBezTo>
                    <a:pt x="489" y="1029"/>
                    <a:pt x="489" y="1059"/>
                    <a:pt x="489" y="1059"/>
                  </a:cubicBezTo>
                  <a:cubicBezTo>
                    <a:pt x="490" y="1059"/>
                    <a:pt x="490" y="1030"/>
                    <a:pt x="492" y="972"/>
                  </a:cubicBezTo>
                  <a:cubicBezTo>
                    <a:pt x="496" y="839"/>
                    <a:pt x="500" y="762"/>
                    <a:pt x="503" y="762"/>
                  </a:cubicBezTo>
                  <a:cubicBezTo>
                    <a:pt x="506" y="762"/>
                    <a:pt x="508" y="809"/>
                    <a:pt x="508" y="913"/>
                  </a:cubicBezTo>
                  <a:cubicBezTo>
                    <a:pt x="505" y="972"/>
                    <a:pt x="508" y="1032"/>
                    <a:pt x="514" y="1091"/>
                  </a:cubicBezTo>
                  <a:cubicBezTo>
                    <a:pt x="517" y="1054"/>
                    <a:pt x="517" y="1013"/>
                    <a:pt x="517" y="975"/>
                  </a:cubicBezTo>
                  <a:cubicBezTo>
                    <a:pt x="516" y="916"/>
                    <a:pt x="516" y="886"/>
                    <a:pt x="517" y="886"/>
                  </a:cubicBezTo>
                  <a:lnTo>
                    <a:pt x="517" y="886"/>
                  </a:lnTo>
                  <a:cubicBezTo>
                    <a:pt x="518" y="886"/>
                    <a:pt x="520" y="916"/>
                    <a:pt x="523" y="975"/>
                  </a:cubicBezTo>
                  <a:cubicBezTo>
                    <a:pt x="529" y="1074"/>
                    <a:pt x="533" y="1118"/>
                    <a:pt x="537" y="1118"/>
                  </a:cubicBezTo>
                  <a:cubicBezTo>
                    <a:pt x="541" y="1118"/>
                    <a:pt x="544" y="1090"/>
                    <a:pt x="548" y="1038"/>
                  </a:cubicBezTo>
                  <a:cubicBezTo>
                    <a:pt x="555" y="980"/>
                    <a:pt x="560" y="951"/>
                    <a:pt x="563" y="951"/>
                  </a:cubicBezTo>
                  <a:lnTo>
                    <a:pt x="563" y="951"/>
                  </a:lnTo>
                  <a:cubicBezTo>
                    <a:pt x="566" y="951"/>
                    <a:pt x="566" y="980"/>
                    <a:pt x="561" y="1038"/>
                  </a:cubicBezTo>
                  <a:cubicBezTo>
                    <a:pt x="557" y="1108"/>
                    <a:pt x="556" y="1137"/>
                    <a:pt x="556" y="1137"/>
                  </a:cubicBezTo>
                  <a:cubicBezTo>
                    <a:pt x="557" y="1137"/>
                    <a:pt x="558" y="1122"/>
                    <a:pt x="561" y="1097"/>
                  </a:cubicBezTo>
                  <a:lnTo>
                    <a:pt x="577" y="1101"/>
                  </a:lnTo>
                  <a:cubicBezTo>
                    <a:pt x="580" y="1063"/>
                    <a:pt x="583" y="1022"/>
                    <a:pt x="583" y="985"/>
                  </a:cubicBezTo>
                  <a:cubicBezTo>
                    <a:pt x="585" y="1057"/>
                    <a:pt x="588" y="1108"/>
                    <a:pt x="592" y="1108"/>
                  </a:cubicBezTo>
                  <a:cubicBezTo>
                    <a:pt x="594" y="1108"/>
                    <a:pt x="596" y="1089"/>
                    <a:pt x="599" y="1044"/>
                  </a:cubicBezTo>
                  <a:lnTo>
                    <a:pt x="605" y="1044"/>
                  </a:lnTo>
                  <a:cubicBezTo>
                    <a:pt x="605" y="1045"/>
                    <a:pt x="606" y="1045"/>
                    <a:pt x="606" y="1045"/>
                  </a:cubicBezTo>
                  <a:cubicBezTo>
                    <a:pt x="608" y="1045"/>
                    <a:pt x="609" y="1036"/>
                    <a:pt x="611" y="988"/>
                  </a:cubicBezTo>
                  <a:cubicBezTo>
                    <a:pt x="612" y="970"/>
                    <a:pt x="613" y="963"/>
                    <a:pt x="614" y="963"/>
                  </a:cubicBezTo>
                  <a:cubicBezTo>
                    <a:pt x="616" y="963"/>
                    <a:pt x="618" y="1005"/>
                    <a:pt x="621" y="1047"/>
                  </a:cubicBezTo>
                  <a:cubicBezTo>
                    <a:pt x="623" y="1089"/>
                    <a:pt x="625" y="1131"/>
                    <a:pt x="626" y="1131"/>
                  </a:cubicBezTo>
                  <a:cubicBezTo>
                    <a:pt x="627" y="1131"/>
                    <a:pt x="627" y="1124"/>
                    <a:pt x="627" y="1107"/>
                  </a:cubicBezTo>
                  <a:cubicBezTo>
                    <a:pt x="627" y="1047"/>
                    <a:pt x="633" y="991"/>
                    <a:pt x="636" y="931"/>
                  </a:cubicBezTo>
                  <a:cubicBezTo>
                    <a:pt x="637" y="915"/>
                    <a:pt x="638" y="908"/>
                    <a:pt x="639" y="908"/>
                  </a:cubicBezTo>
                  <a:cubicBezTo>
                    <a:pt x="641" y="908"/>
                    <a:pt x="642" y="949"/>
                    <a:pt x="639" y="991"/>
                  </a:cubicBezTo>
                  <a:cubicBezTo>
                    <a:pt x="636" y="1032"/>
                    <a:pt x="639" y="1072"/>
                    <a:pt x="646" y="1110"/>
                  </a:cubicBezTo>
                  <a:cubicBezTo>
                    <a:pt x="646" y="1110"/>
                    <a:pt x="646" y="1110"/>
                    <a:pt x="647" y="1110"/>
                  </a:cubicBezTo>
                  <a:cubicBezTo>
                    <a:pt x="650" y="1110"/>
                    <a:pt x="655" y="1107"/>
                    <a:pt x="655" y="1054"/>
                  </a:cubicBezTo>
                  <a:cubicBezTo>
                    <a:pt x="655" y="1025"/>
                    <a:pt x="659" y="1010"/>
                    <a:pt x="664" y="1010"/>
                  </a:cubicBezTo>
                  <a:cubicBezTo>
                    <a:pt x="670" y="1010"/>
                    <a:pt x="675" y="1026"/>
                    <a:pt x="677" y="1057"/>
                  </a:cubicBezTo>
                  <a:lnTo>
                    <a:pt x="683" y="1057"/>
                  </a:lnTo>
                  <a:cubicBezTo>
                    <a:pt x="686" y="1057"/>
                    <a:pt x="689" y="1000"/>
                    <a:pt x="692" y="1000"/>
                  </a:cubicBezTo>
                  <a:cubicBezTo>
                    <a:pt x="692" y="1000"/>
                    <a:pt x="693" y="1000"/>
                    <a:pt x="693" y="1000"/>
                  </a:cubicBezTo>
                  <a:cubicBezTo>
                    <a:pt x="693" y="1000"/>
                    <a:pt x="696" y="1000"/>
                    <a:pt x="699" y="941"/>
                  </a:cubicBezTo>
                  <a:cubicBezTo>
                    <a:pt x="702" y="941"/>
                    <a:pt x="705" y="941"/>
                    <a:pt x="705" y="1000"/>
                  </a:cubicBezTo>
                  <a:cubicBezTo>
                    <a:pt x="707" y="942"/>
                    <a:pt x="707" y="913"/>
                    <a:pt x="708" y="913"/>
                  </a:cubicBezTo>
                  <a:cubicBezTo>
                    <a:pt x="709" y="913"/>
                    <a:pt x="710" y="942"/>
                    <a:pt x="711" y="1000"/>
                  </a:cubicBezTo>
                  <a:cubicBezTo>
                    <a:pt x="711" y="1060"/>
                    <a:pt x="711" y="1090"/>
                    <a:pt x="712" y="1090"/>
                  </a:cubicBezTo>
                  <a:cubicBezTo>
                    <a:pt x="712" y="1090"/>
                    <a:pt x="713" y="1061"/>
                    <a:pt x="715" y="1003"/>
                  </a:cubicBezTo>
                  <a:cubicBezTo>
                    <a:pt x="716" y="974"/>
                    <a:pt x="717" y="959"/>
                    <a:pt x="718" y="959"/>
                  </a:cubicBezTo>
                  <a:cubicBezTo>
                    <a:pt x="718" y="959"/>
                    <a:pt x="719" y="974"/>
                    <a:pt x="721" y="1003"/>
                  </a:cubicBezTo>
                  <a:cubicBezTo>
                    <a:pt x="721" y="1033"/>
                    <a:pt x="722" y="1048"/>
                    <a:pt x="722" y="1048"/>
                  </a:cubicBezTo>
                  <a:cubicBezTo>
                    <a:pt x="723" y="1048"/>
                    <a:pt x="724" y="1033"/>
                    <a:pt x="724" y="1003"/>
                  </a:cubicBezTo>
                  <a:cubicBezTo>
                    <a:pt x="726" y="930"/>
                    <a:pt x="730" y="881"/>
                    <a:pt x="733" y="881"/>
                  </a:cubicBezTo>
                  <a:cubicBezTo>
                    <a:pt x="735" y="881"/>
                    <a:pt x="736" y="901"/>
                    <a:pt x="736" y="947"/>
                  </a:cubicBezTo>
                  <a:cubicBezTo>
                    <a:pt x="736" y="947"/>
                    <a:pt x="740" y="947"/>
                    <a:pt x="743" y="887"/>
                  </a:cubicBezTo>
                  <a:cubicBezTo>
                    <a:pt x="744" y="829"/>
                    <a:pt x="745" y="800"/>
                    <a:pt x="745" y="800"/>
                  </a:cubicBezTo>
                  <a:cubicBezTo>
                    <a:pt x="746" y="800"/>
                    <a:pt x="746" y="829"/>
                    <a:pt x="746" y="887"/>
                  </a:cubicBezTo>
                  <a:cubicBezTo>
                    <a:pt x="747" y="947"/>
                    <a:pt x="749" y="977"/>
                    <a:pt x="751" y="977"/>
                  </a:cubicBezTo>
                  <a:cubicBezTo>
                    <a:pt x="752" y="977"/>
                    <a:pt x="754" y="948"/>
                    <a:pt x="755" y="891"/>
                  </a:cubicBezTo>
                  <a:cubicBezTo>
                    <a:pt x="755" y="891"/>
                    <a:pt x="757" y="864"/>
                    <a:pt x="759" y="864"/>
                  </a:cubicBezTo>
                  <a:cubicBezTo>
                    <a:pt x="759" y="864"/>
                    <a:pt x="761" y="871"/>
                    <a:pt x="762" y="891"/>
                  </a:cubicBezTo>
                  <a:cubicBezTo>
                    <a:pt x="765" y="925"/>
                    <a:pt x="772" y="961"/>
                    <a:pt x="777" y="961"/>
                  </a:cubicBezTo>
                  <a:cubicBezTo>
                    <a:pt x="780" y="961"/>
                    <a:pt x="782" y="943"/>
                    <a:pt x="780" y="894"/>
                  </a:cubicBezTo>
                  <a:lnTo>
                    <a:pt x="787" y="894"/>
                  </a:lnTo>
                  <a:cubicBezTo>
                    <a:pt x="790" y="924"/>
                    <a:pt x="792" y="939"/>
                    <a:pt x="794" y="939"/>
                  </a:cubicBezTo>
                  <a:cubicBezTo>
                    <a:pt x="796" y="939"/>
                    <a:pt x="798" y="925"/>
                    <a:pt x="799" y="897"/>
                  </a:cubicBezTo>
                  <a:lnTo>
                    <a:pt x="802" y="837"/>
                  </a:lnTo>
                  <a:cubicBezTo>
                    <a:pt x="802" y="878"/>
                    <a:pt x="805" y="916"/>
                    <a:pt x="809" y="956"/>
                  </a:cubicBezTo>
                  <a:cubicBezTo>
                    <a:pt x="812" y="956"/>
                    <a:pt x="812" y="956"/>
                    <a:pt x="812" y="897"/>
                  </a:cubicBezTo>
                  <a:cubicBezTo>
                    <a:pt x="809" y="837"/>
                    <a:pt x="812" y="837"/>
                    <a:pt x="815" y="837"/>
                  </a:cubicBezTo>
                  <a:cubicBezTo>
                    <a:pt x="821" y="878"/>
                    <a:pt x="824" y="919"/>
                    <a:pt x="821" y="956"/>
                  </a:cubicBezTo>
                  <a:lnTo>
                    <a:pt x="824" y="960"/>
                  </a:lnTo>
                  <a:cubicBezTo>
                    <a:pt x="824" y="890"/>
                    <a:pt x="825" y="861"/>
                    <a:pt x="826" y="861"/>
                  </a:cubicBezTo>
                  <a:cubicBezTo>
                    <a:pt x="827" y="861"/>
                    <a:pt x="827" y="875"/>
                    <a:pt x="827" y="900"/>
                  </a:cubicBezTo>
                  <a:cubicBezTo>
                    <a:pt x="830" y="960"/>
                    <a:pt x="834" y="960"/>
                    <a:pt x="837" y="960"/>
                  </a:cubicBezTo>
                  <a:cubicBezTo>
                    <a:pt x="837" y="940"/>
                    <a:pt x="837" y="933"/>
                    <a:pt x="837" y="933"/>
                  </a:cubicBezTo>
                  <a:lnTo>
                    <a:pt x="837" y="933"/>
                  </a:lnTo>
                  <a:cubicBezTo>
                    <a:pt x="838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8" y="1036"/>
                    <a:pt x="838" y="1044"/>
                    <a:pt x="839" y="1044"/>
                  </a:cubicBezTo>
                  <a:cubicBezTo>
                    <a:pt x="840" y="1044"/>
                    <a:pt x="840" y="1002"/>
                    <a:pt x="840" y="960"/>
                  </a:cubicBezTo>
                  <a:lnTo>
                    <a:pt x="846" y="963"/>
                  </a:lnTo>
                  <a:cubicBezTo>
                    <a:pt x="849" y="963"/>
                    <a:pt x="852" y="963"/>
                    <a:pt x="849" y="903"/>
                  </a:cubicBezTo>
                  <a:cubicBezTo>
                    <a:pt x="849" y="862"/>
                    <a:pt x="849" y="825"/>
                    <a:pt x="852" y="784"/>
                  </a:cubicBezTo>
                  <a:cubicBezTo>
                    <a:pt x="852" y="764"/>
                    <a:pt x="853" y="758"/>
                    <a:pt x="853" y="758"/>
                  </a:cubicBezTo>
                  <a:lnTo>
                    <a:pt x="853" y="758"/>
                  </a:lnTo>
                  <a:cubicBezTo>
                    <a:pt x="854" y="758"/>
                    <a:pt x="855" y="784"/>
                    <a:pt x="852" y="784"/>
                  </a:cubicBezTo>
                  <a:cubicBezTo>
                    <a:pt x="852" y="825"/>
                    <a:pt x="852" y="862"/>
                    <a:pt x="856" y="903"/>
                  </a:cubicBezTo>
                  <a:cubicBezTo>
                    <a:pt x="859" y="922"/>
                    <a:pt x="862" y="944"/>
                    <a:pt x="859" y="963"/>
                  </a:cubicBezTo>
                  <a:cubicBezTo>
                    <a:pt x="857" y="1013"/>
                    <a:pt x="859" y="1032"/>
                    <a:pt x="861" y="1032"/>
                  </a:cubicBezTo>
                  <a:cubicBezTo>
                    <a:pt x="865" y="1032"/>
                    <a:pt x="869" y="998"/>
                    <a:pt x="871" y="966"/>
                  </a:cubicBezTo>
                  <a:cubicBezTo>
                    <a:pt x="874" y="906"/>
                    <a:pt x="877" y="876"/>
                    <a:pt x="878" y="876"/>
                  </a:cubicBezTo>
                  <a:cubicBezTo>
                    <a:pt x="880" y="876"/>
                    <a:pt x="881" y="906"/>
                    <a:pt x="881" y="966"/>
                  </a:cubicBezTo>
                  <a:cubicBezTo>
                    <a:pt x="881" y="999"/>
                    <a:pt x="881" y="1014"/>
                    <a:pt x="882" y="1014"/>
                  </a:cubicBezTo>
                  <a:cubicBezTo>
                    <a:pt x="884" y="1014"/>
                    <a:pt x="888" y="917"/>
                    <a:pt x="890" y="790"/>
                  </a:cubicBezTo>
                  <a:lnTo>
                    <a:pt x="893" y="615"/>
                  </a:lnTo>
                  <a:lnTo>
                    <a:pt x="893" y="790"/>
                  </a:lnTo>
                  <a:cubicBezTo>
                    <a:pt x="895" y="930"/>
                    <a:pt x="896" y="988"/>
                    <a:pt x="898" y="988"/>
                  </a:cubicBezTo>
                  <a:cubicBezTo>
                    <a:pt x="900" y="988"/>
                    <a:pt x="902" y="959"/>
                    <a:pt x="906" y="909"/>
                  </a:cubicBezTo>
                  <a:cubicBezTo>
                    <a:pt x="909" y="882"/>
                    <a:pt x="910" y="867"/>
                    <a:pt x="911" y="867"/>
                  </a:cubicBezTo>
                  <a:cubicBezTo>
                    <a:pt x="912" y="867"/>
                    <a:pt x="912" y="882"/>
                    <a:pt x="912" y="913"/>
                  </a:cubicBezTo>
                  <a:cubicBezTo>
                    <a:pt x="912" y="969"/>
                    <a:pt x="915" y="972"/>
                    <a:pt x="925" y="972"/>
                  </a:cubicBezTo>
                  <a:cubicBezTo>
                    <a:pt x="925" y="972"/>
                    <a:pt x="926" y="972"/>
                    <a:pt x="927" y="972"/>
                  </a:cubicBezTo>
                  <a:cubicBezTo>
                    <a:pt x="934" y="972"/>
                    <a:pt x="937" y="970"/>
                    <a:pt x="937" y="916"/>
                  </a:cubicBezTo>
                  <a:lnTo>
                    <a:pt x="943" y="916"/>
                  </a:lnTo>
                  <a:cubicBezTo>
                    <a:pt x="945" y="961"/>
                    <a:pt x="946" y="981"/>
                    <a:pt x="948" y="981"/>
                  </a:cubicBezTo>
                  <a:cubicBezTo>
                    <a:pt x="950" y="981"/>
                    <a:pt x="952" y="930"/>
                    <a:pt x="950" y="856"/>
                  </a:cubicBezTo>
                  <a:lnTo>
                    <a:pt x="950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2" y="978"/>
                    <a:pt x="987" y="981"/>
                  </a:cubicBezTo>
                  <a:cubicBezTo>
                    <a:pt x="991" y="982"/>
                    <a:pt x="995" y="982"/>
                    <a:pt x="998" y="982"/>
                  </a:cubicBezTo>
                  <a:cubicBezTo>
                    <a:pt x="1016" y="982"/>
                    <a:pt x="1019" y="968"/>
                    <a:pt x="1019" y="869"/>
                  </a:cubicBezTo>
                  <a:cubicBezTo>
                    <a:pt x="1020" y="809"/>
                    <a:pt x="1022" y="779"/>
                    <a:pt x="1023" y="779"/>
                  </a:cubicBezTo>
                  <a:cubicBezTo>
                    <a:pt x="1024" y="779"/>
                    <a:pt x="1025" y="809"/>
                    <a:pt x="1025" y="869"/>
                  </a:cubicBezTo>
                  <a:cubicBezTo>
                    <a:pt x="1025" y="911"/>
                    <a:pt x="1026" y="953"/>
                    <a:pt x="1027" y="953"/>
                  </a:cubicBezTo>
                  <a:cubicBezTo>
                    <a:pt x="1028" y="953"/>
                    <a:pt x="1028" y="946"/>
                    <a:pt x="1028" y="928"/>
                  </a:cubicBezTo>
                  <a:cubicBezTo>
                    <a:pt x="1028" y="928"/>
                    <a:pt x="1034" y="928"/>
                    <a:pt x="1037" y="988"/>
                  </a:cubicBezTo>
                  <a:cubicBezTo>
                    <a:pt x="1041" y="1039"/>
                    <a:pt x="1044" y="1058"/>
                    <a:pt x="1046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9" y="941"/>
                    <a:pt x="1048" y="922"/>
                    <a:pt x="1049" y="922"/>
                  </a:cubicBezTo>
                  <a:lnTo>
                    <a:pt x="1049" y="922"/>
                  </a:lnTo>
                  <a:cubicBezTo>
                    <a:pt x="1049" y="922"/>
                    <a:pt x="1051" y="956"/>
                    <a:pt x="1053" y="991"/>
                  </a:cubicBezTo>
                  <a:cubicBezTo>
                    <a:pt x="1055" y="1033"/>
                    <a:pt x="1057" y="1075"/>
                    <a:pt x="1059" y="1075"/>
                  </a:cubicBezTo>
                  <a:cubicBezTo>
                    <a:pt x="1059" y="1075"/>
                    <a:pt x="1059" y="1068"/>
                    <a:pt x="1059" y="1050"/>
                  </a:cubicBezTo>
                  <a:cubicBezTo>
                    <a:pt x="1061" y="1016"/>
                    <a:pt x="1068" y="984"/>
                    <a:pt x="1074" y="984"/>
                  </a:cubicBezTo>
                  <a:cubicBezTo>
                    <a:pt x="1078" y="984"/>
                    <a:pt x="1081" y="1002"/>
                    <a:pt x="1081" y="1054"/>
                  </a:cubicBezTo>
                  <a:lnTo>
                    <a:pt x="1087" y="1054"/>
                  </a:lnTo>
                  <a:cubicBezTo>
                    <a:pt x="1087" y="1000"/>
                    <a:pt x="1093" y="997"/>
                    <a:pt x="1098" y="997"/>
                  </a:cubicBezTo>
                  <a:cubicBezTo>
                    <a:pt x="1099" y="997"/>
                    <a:pt x="1099" y="997"/>
                    <a:pt x="1100" y="997"/>
                  </a:cubicBezTo>
                  <a:cubicBezTo>
                    <a:pt x="1106" y="997"/>
                    <a:pt x="1109" y="997"/>
                    <a:pt x="1109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0" y="1102"/>
                    <a:pt x="1113" y="1088"/>
                    <a:pt x="1116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5" y="903"/>
                    <a:pt x="1125" y="862"/>
                    <a:pt x="1131" y="825"/>
                  </a:cubicBezTo>
                  <a:lnTo>
                    <a:pt x="1131" y="1000"/>
                  </a:lnTo>
                  <a:cubicBezTo>
                    <a:pt x="1132" y="1000"/>
                    <a:pt x="1132" y="1000"/>
                    <a:pt x="1132" y="1000"/>
                  </a:cubicBezTo>
                  <a:cubicBezTo>
                    <a:pt x="1135" y="1000"/>
                    <a:pt x="1138" y="998"/>
                    <a:pt x="1138" y="944"/>
                  </a:cubicBezTo>
                  <a:cubicBezTo>
                    <a:pt x="1141" y="1003"/>
                    <a:pt x="1144" y="1003"/>
                    <a:pt x="1150" y="1003"/>
                  </a:cubicBezTo>
                  <a:cubicBezTo>
                    <a:pt x="1151" y="1003"/>
                    <a:pt x="1151" y="1003"/>
                    <a:pt x="1152" y="1003"/>
                  </a:cubicBezTo>
                  <a:cubicBezTo>
                    <a:pt x="1158" y="1003"/>
                    <a:pt x="1163" y="1001"/>
                    <a:pt x="1166" y="947"/>
                  </a:cubicBezTo>
                  <a:cubicBezTo>
                    <a:pt x="1167" y="1007"/>
                    <a:pt x="1173" y="1038"/>
                    <a:pt x="1179" y="1038"/>
                  </a:cubicBezTo>
                  <a:cubicBezTo>
                    <a:pt x="1184" y="1038"/>
                    <a:pt x="1189" y="1009"/>
                    <a:pt x="1191" y="950"/>
                  </a:cubicBezTo>
                  <a:cubicBezTo>
                    <a:pt x="1191" y="920"/>
                    <a:pt x="1192" y="905"/>
                    <a:pt x="1193" y="905"/>
                  </a:cubicBezTo>
                  <a:cubicBezTo>
                    <a:pt x="1194" y="905"/>
                    <a:pt x="1196" y="920"/>
                    <a:pt x="1197" y="950"/>
                  </a:cubicBezTo>
                  <a:cubicBezTo>
                    <a:pt x="1199" y="980"/>
                    <a:pt x="1200" y="995"/>
                    <a:pt x="1200" y="995"/>
                  </a:cubicBezTo>
                  <a:cubicBezTo>
                    <a:pt x="1201" y="995"/>
                    <a:pt x="1202" y="981"/>
                    <a:pt x="1203" y="953"/>
                  </a:cubicBezTo>
                  <a:cubicBezTo>
                    <a:pt x="1204" y="936"/>
                    <a:pt x="1205" y="929"/>
                    <a:pt x="1206" y="929"/>
                  </a:cubicBezTo>
                  <a:cubicBezTo>
                    <a:pt x="1208" y="929"/>
                    <a:pt x="1211" y="971"/>
                    <a:pt x="1213" y="1013"/>
                  </a:cubicBezTo>
                  <a:cubicBezTo>
                    <a:pt x="1215" y="1083"/>
                    <a:pt x="1216" y="1111"/>
                    <a:pt x="1218" y="1111"/>
                  </a:cubicBezTo>
                  <a:cubicBezTo>
                    <a:pt x="1220" y="1111"/>
                    <a:pt x="1221" y="1097"/>
                    <a:pt x="1222" y="1072"/>
                  </a:cubicBezTo>
                  <a:cubicBezTo>
                    <a:pt x="1228" y="1016"/>
                    <a:pt x="1235" y="1016"/>
                    <a:pt x="1238" y="1016"/>
                  </a:cubicBezTo>
                  <a:cubicBezTo>
                    <a:pt x="1244" y="978"/>
                    <a:pt x="1247" y="938"/>
                    <a:pt x="1244" y="900"/>
                  </a:cubicBezTo>
                  <a:cubicBezTo>
                    <a:pt x="1244" y="840"/>
                    <a:pt x="1247" y="781"/>
                    <a:pt x="1247" y="781"/>
                  </a:cubicBezTo>
                  <a:cubicBezTo>
                    <a:pt x="1249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3" y="756"/>
                    <a:pt x="1253" y="781"/>
                    <a:pt x="1250" y="781"/>
                  </a:cubicBezTo>
                  <a:cubicBezTo>
                    <a:pt x="1247" y="822"/>
                    <a:pt x="1247" y="859"/>
                    <a:pt x="1250" y="900"/>
                  </a:cubicBezTo>
                  <a:cubicBezTo>
                    <a:pt x="1254" y="960"/>
                    <a:pt x="1260" y="960"/>
                    <a:pt x="1263" y="960"/>
                  </a:cubicBezTo>
                  <a:lnTo>
                    <a:pt x="1275" y="963"/>
                  </a:lnTo>
                  <a:cubicBezTo>
                    <a:pt x="1280" y="993"/>
                    <a:pt x="1283" y="1008"/>
                    <a:pt x="1285" y="1008"/>
                  </a:cubicBezTo>
                  <a:cubicBezTo>
                    <a:pt x="1287" y="1008"/>
                    <a:pt x="1288" y="994"/>
                    <a:pt x="1288" y="966"/>
                  </a:cubicBezTo>
                  <a:lnTo>
                    <a:pt x="1288" y="906"/>
                  </a:lnTo>
                  <a:cubicBezTo>
                    <a:pt x="1290" y="967"/>
                    <a:pt x="1299" y="998"/>
                    <a:pt x="1309" y="998"/>
                  </a:cubicBezTo>
                  <a:cubicBezTo>
                    <a:pt x="1318" y="998"/>
                    <a:pt x="1327" y="969"/>
                    <a:pt x="1329" y="913"/>
                  </a:cubicBezTo>
                  <a:lnTo>
                    <a:pt x="1329" y="969"/>
                  </a:lnTo>
                  <a:cubicBezTo>
                    <a:pt x="1329" y="1028"/>
                    <a:pt x="1332" y="1028"/>
                    <a:pt x="1338" y="1032"/>
                  </a:cubicBezTo>
                  <a:cubicBezTo>
                    <a:pt x="1341" y="1032"/>
                    <a:pt x="1353" y="975"/>
                    <a:pt x="1363" y="975"/>
                  </a:cubicBezTo>
                  <a:cubicBezTo>
                    <a:pt x="1363" y="975"/>
                    <a:pt x="1363" y="975"/>
                    <a:pt x="1363" y="975"/>
                  </a:cubicBezTo>
                  <a:cubicBezTo>
                    <a:pt x="1364" y="975"/>
                    <a:pt x="1366" y="975"/>
                    <a:pt x="1367" y="975"/>
                  </a:cubicBezTo>
                  <a:cubicBezTo>
                    <a:pt x="1377" y="975"/>
                    <a:pt x="1385" y="973"/>
                    <a:pt x="1385" y="919"/>
                  </a:cubicBezTo>
                  <a:cubicBezTo>
                    <a:pt x="1388" y="919"/>
                    <a:pt x="1388" y="919"/>
                    <a:pt x="1388" y="978"/>
                  </a:cubicBezTo>
                  <a:cubicBezTo>
                    <a:pt x="1385" y="1038"/>
                    <a:pt x="1388" y="1038"/>
                    <a:pt x="1391" y="1038"/>
                  </a:cubicBezTo>
                  <a:cubicBezTo>
                    <a:pt x="1395" y="1000"/>
                    <a:pt x="1398" y="960"/>
                    <a:pt x="1395" y="922"/>
                  </a:cubicBezTo>
                  <a:cubicBezTo>
                    <a:pt x="1395" y="892"/>
                    <a:pt x="1395" y="877"/>
                    <a:pt x="1397" y="877"/>
                  </a:cubicBezTo>
                  <a:cubicBezTo>
                    <a:pt x="1398" y="877"/>
                    <a:pt x="1401" y="892"/>
                    <a:pt x="1404" y="922"/>
                  </a:cubicBezTo>
                  <a:cubicBezTo>
                    <a:pt x="1407" y="952"/>
                    <a:pt x="1412" y="968"/>
                    <a:pt x="1417" y="968"/>
                  </a:cubicBezTo>
                  <a:cubicBezTo>
                    <a:pt x="1421" y="968"/>
                    <a:pt x="1426" y="954"/>
                    <a:pt x="1429" y="925"/>
                  </a:cubicBezTo>
                  <a:cubicBezTo>
                    <a:pt x="1432" y="925"/>
                    <a:pt x="1435" y="925"/>
                    <a:pt x="1435" y="985"/>
                  </a:cubicBezTo>
                  <a:cubicBezTo>
                    <a:pt x="1437" y="1019"/>
                    <a:pt x="1440" y="1054"/>
                    <a:pt x="1443" y="1054"/>
                  </a:cubicBezTo>
                  <a:cubicBezTo>
                    <a:pt x="1446" y="1054"/>
                    <a:pt x="1448" y="1036"/>
                    <a:pt x="1451" y="988"/>
                  </a:cubicBezTo>
                  <a:cubicBezTo>
                    <a:pt x="1454" y="988"/>
                    <a:pt x="1454" y="988"/>
                    <a:pt x="1454" y="1047"/>
                  </a:cubicBezTo>
                  <a:cubicBezTo>
                    <a:pt x="1456" y="1082"/>
                    <a:pt x="1457" y="1116"/>
                    <a:pt x="1458" y="1116"/>
                  </a:cubicBezTo>
                  <a:cubicBezTo>
                    <a:pt x="1458" y="1116"/>
                    <a:pt x="1459" y="1098"/>
                    <a:pt x="1460" y="1047"/>
                  </a:cubicBezTo>
                  <a:cubicBezTo>
                    <a:pt x="1463" y="1019"/>
                    <a:pt x="1467" y="1005"/>
                    <a:pt x="1471" y="1005"/>
                  </a:cubicBezTo>
                  <a:cubicBezTo>
                    <a:pt x="1475" y="1005"/>
                    <a:pt x="1479" y="1020"/>
                    <a:pt x="1482" y="1050"/>
                  </a:cubicBezTo>
                  <a:cubicBezTo>
                    <a:pt x="1485" y="1050"/>
                    <a:pt x="1489" y="1050"/>
                    <a:pt x="1489" y="994"/>
                  </a:cubicBezTo>
                  <a:lnTo>
                    <a:pt x="1489" y="934"/>
                  </a:lnTo>
                  <a:cubicBezTo>
                    <a:pt x="1490" y="994"/>
                    <a:pt x="1491" y="1024"/>
                    <a:pt x="1492" y="1024"/>
                  </a:cubicBezTo>
                  <a:cubicBezTo>
                    <a:pt x="1493" y="1024"/>
                    <a:pt x="1493" y="994"/>
                    <a:pt x="1495" y="934"/>
                  </a:cubicBezTo>
                  <a:cubicBezTo>
                    <a:pt x="1495" y="905"/>
                    <a:pt x="1496" y="890"/>
                    <a:pt x="1496" y="890"/>
                  </a:cubicBezTo>
                  <a:cubicBezTo>
                    <a:pt x="1497" y="890"/>
                    <a:pt x="1498" y="905"/>
                    <a:pt x="1498" y="934"/>
                  </a:cubicBezTo>
                  <a:cubicBezTo>
                    <a:pt x="1501" y="994"/>
                    <a:pt x="1504" y="994"/>
                    <a:pt x="1504" y="994"/>
                  </a:cubicBezTo>
                  <a:cubicBezTo>
                    <a:pt x="1507" y="994"/>
                    <a:pt x="1522" y="941"/>
                    <a:pt x="1537" y="941"/>
                  </a:cubicBezTo>
                  <a:cubicBezTo>
                    <a:pt x="1538" y="941"/>
                    <a:pt x="1538" y="941"/>
                    <a:pt x="1539" y="941"/>
                  </a:cubicBezTo>
                  <a:cubicBezTo>
                    <a:pt x="1544" y="941"/>
                    <a:pt x="1549" y="942"/>
                    <a:pt x="1553" y="942"/>
                  </a:cubicBezTo>
                  <a:cubicBezTo>
                    <a:pt x="1568" y="942"/>
                    <a:pt x="1573" y="934"/>
                    <a:pt x="1573" y="887"/>
                  </a:cubicBezTo>
                  <a:cubicBezTo>
                    <a:pt x="1575" y="858"/>
                    <a:pt x="1576" y="843"/>
                    <a:pt x="1576" y="843"/>
                  </a:cubicBezTo>
                  <a:cubicBezTo>
                    <a:pt x="1577" y="843"/>
                    <a:pt x="1578" y="858"/>
                    <a:pt x="1579" y="887"/>
                  </a:cubicBezTo>
                  <a:cubicBezTo>
                    <a:pt x="1583" y="947"/>
                    <a:pt x="1586" y="947"/>
                    <a:pt x="1589" y="947"/>
                  </a:cubicBezTo>
                  <a:cubicBezTo>
                    <a:pt x="1592" y="947"/>
                    <a:pt x="1595" y="950"/>
                    <a:pt x="1595" y="1007"/>
                  </a:cubicBezTo>
                  <a:cubicBezTo>
                    <a:pt x="1598" y="950"/>
                    <a:pt x="1598" y="950"/>
                    <a:pt x="1601" y="950"/>
                  </a:cubicBezTo>
                  <a:cubicBezTo>
                    <a:pt x="1601" y="980"/>
                    <a:pt x="1602" y="995"/>
                    <a:pt x="1603" y="995"/>
                  </a:cubicBezTo>
                  <a:cubicBezTo>
                    <a:pt x="1605" y="995"/>
                    <a:pt x="1606" y="980"/>
                    <a:pt x="1608" y="950"/>
                  </a:cubicBezTo>
                  <a:cubicBezTo>
                    <a:pt x="1609" y="892"/>
                    <a:pt x="1610" y="863"/>
                    <a:pt x="1610" y="863"/>
                  </a:cubicBezTo>
                  <a:cubicBezTo>
                    <a:pt x="1611" y="863"/>
                    <a:pt x="1611" y="892"/>
                    <a:pt x="1611" y="950"/>
                  </a:cubicBezTo>
                  <a:cubicBezTo>
                    <a:pt x="1611" y="992"/>
                    <a:pt x="1616" y="1034"/>
                    <a:pt x="1617" y="1034"/>
                  </a:cubicBezTo>
                  <a:cubicBezTo>
                    <a:pt x="1618" y="1034"/>
                    <a:pt x="1618" y="1027"/>
                    <a:pt x="1617" y="1010"/>
                  </a:cubicBezTo>
                  <a:cubicBezTo>
                    <a:pt x="1617" y="953"/>
                    <a:pt x="1623" y="953"/>
                    <a:pt x="1626" y="894"/>
                  </a:cubicBezTo>
                  <a:cubicBezTo>
                    <a:pt x="1630" y="894"/>
                    <a:pt x="1633" y="894"/>
                    <a:pt x="1633" y="953"/>
                  </a:cubicBezTo>
                  <a:cubicBezTo>
                    <a:pt x="1634" y="971"/>
                    <a:pt x="1636" y="979"/>
                    <a:pt x="1638" y="979"/>
                  </a:cubicBezTo>
                  <a:cubicBezTo>
                    <a:pt x="1644" y="979"/>
                    <a:pt x="1652" y="938"/>
                    <a:pt x="1655" y="897"/>
                  </a:cubicBezTo>
                  <a:cubicBezTo>
                    <a:pt x="1655" y="869"/>
                    <a:pt x="1655" y="855"/>
                    <a:pt x="1656" y="855"/>
                  </a:cubicBezTo>
                  <a:cubicBezTo>
                    <a:pt x="1657" y="855"/>
                    <a:pt x="1658" y="869"/>
                    <a:pt x="1658" y="897"/>
                  </a:cubicBezTo>
                  <a:cubicBezTo>
                    <a:pt x="1658" y="956"/>
                    <a:pt x="1661" y="956"/>
                    <a:pt x="1664" y="960"/>
                  </a:cubicBezTo>
                  <a:cubicBezTo>
                    <a:pt x="1665" y="942"/>
                    <a:pt x="1666" y="935"/>
                    <a:pt x="1666" y="935"/>
                  </a:cubicBezTo>
                  <a:cubicBezTo>
                    <a:pt x="1667" y="935"/>
                    <a:pt x="1667" y="977"/>
                    <a:pt x="1667" y="1019"/>
                  </a:cubicBezTo>
                  <a:cubicBezTo>
                    <a:pt x="1664" y="1075"/>
                    <a:pt x="1667" y="1075"/>
                    <a:pt x="1673" y="1079"/>
                  </a:cubicBezTo>
                  <a:cubicBezTo>
                    <a:pt x="1676" y="1025"/>
                    <a:pt x="1687" y="1022"/>
                    <a:pt x="1696" y="1022"/>
                  </a:cubicBezTo>
                  <a:cubicBezTo>
                    <a:pt x="1697" y="1022"/>
                    <a:pt x="1698" y="1022"/>
                    <a:pt x="1699" y="1022"/>
                  </a:cubicBezTo>
                  <a:cubicBezTo>
                    <a:pt x="1699" y="1022"/>
                    <a:pt x="1699" y="1022"/>
                    <a:pt x="1700" y="1022"/>
                  </a:cubicBezTo>
                  <a:cubicBezTo>
                    <a:pt x="1714" y="1022"/>
                    <a:pt x="1718" y="963"/>
                    <a:pt x="1724" y="850"/>
                  </a:cubicBezTo>
                  <a:lnTo>
                    <a:pt x="1727" y="731"/>
                  </a:lnTo>
                  <a:lnTo>
                    <a:pt x="1727" y="850"/>
                  </a:lnTo>
                  <a:cubicBezTo>
                    <a:pt x="1727" y="909"/>
                    <a:pt x="1730" y="1025"/>
                    <a:pt x="1730" y="1025"/>
                  </a:cubicBezTo>
                  <a:cubicBezTo>
                    <a:pt x="1733" y="988"/>
                    <a:pt x="1733" y="947"/>
                    <a:pt x="1733" y="909"/>
                  </a:cubicBezTo>
                  <a:cubicBezTo>
                    <a:pt x="1733" y="880"/>
                    <a:pt x="1734" y="865"/>
                    <a:pt x="1735" y="865"/>
                  </a:cubicBezTo>
                  <a:cubicBezTo>
                    <a:pt x="1737" y="865"/>
                    <a:pt x="1739" y="880"/>
                    <a:pt x="1742" y="909"/>
                  </a:cubicBezTo>
                  <a:cubicBezTo>
                    <a:pt x="1746" y="941"/>
                    <a:pt x="1748" y="957"/>
                    <a:pt x="1750" y="957"/>
                  </a:cubicBezTo>
                  <a:cubicBezTo>
                    <a:pt x="1752" y="957"/>
                    <a:pt x="1753" y="942"/>
                    <a:pt x="1755" y="913"/>
                  </a:cubicBezTo>
                  <a:cubicBezTo>
                    <a:pt x="1758" y="913"/>
                    <a:pt x="1761" y="913"/>
                    <a:pt x="1764" y="972"/>
                  </a:cubicBezTo>
                  <a:cubicBezTo>
                    <a:pt x="1768" y="972"/>
                    <a:pt x="1768" y="972"/>
                    <a:pt x="1768" y="913"/>
                  </a:cubicBezTo>
                  <a:cubicBezTo>
                    <a:pt x="1768" y="885"/>
                    <a:pt x="1768" y="871"/>
                    <a:pt x="1769" y="871"/>
                  </a:cubicBezTo>
                  <a:cubicBezTo>
                    <a:pt x="1771" y="871"/>
                    <a:pt x="1772" y="885"/>
                    <a:pt x="1774" y="916"/>
                  </a:cubicBezTo>
                  <a:cubicBezTo>
                    <a:pt x="1776" y="985"/>
                    <a:pt x="1780" y="1014"/>
                    <a:pt x="1783" y="1014"/>
                  </a:cubicBezTo>
                  <a:cubicBezTo>
                    <a:pt x="1785" y="1014"/>
                    <a:pt x="1786" y="1000"/>
                    <a:pt x="1786" y="975"/>
                  </a:cubicBezTo>
                  <a:cubicBezTo>
                    <a:pt x="1786" y="927"/>
                    <a:pt x="1788" y="918"/>
                    <a:pt x="1791" y="918"/>
                  </a:cubicBezTo>
                  <a:cubicBezTo>
                    <a:pt x="1791" y="918"/>
                    <a:pt x="1792" y="918"/>
                    <a:pt x="1793" y="919"/>
                  </a:cubicBezTo>
                  <a:cubicBezTo>
                    <a:pt x="1796" y="919"/>
                    <a:pt x="1799" y="919"/>
                    <a:pt x="1802" y="859"/>
                  </a:cubicBezTo>
                  <a:lnTo>
                    <a:pt x="1808" y="859"/>
                  </a:lnTo>
                  <a:cubicBezTo>
                    <a:pt x="1808" y="881"/>
                    <a:pt x="1808" y="900"/>
                    <a:pt x="1805" y="919"/>
                  </a:cubicBezTo>
                  <a:lnTo>
                    <a:pt x="1808" y="978"/>
                  </a:lnTo>
                  <a:cubicBezTo>
                    <a:pt x="1809" y="978"/>
                    <a:pt x="1809" y="978"/>
                    <a:pt x="1810" y="978"/>
                  </a:cubicBezTo>
                  <a:cubicBezTo>
                    <a:pt x="1815" y="978"/>
                    <a:pt x="1818" y="976"/>
                    <a:pt x="1821" y="922"/>
                  </a:cubicBezTo>
                  <a:cubicBezTo>
                    <a:pt x="1822" y="862"/>
                    <a:pt x="1823" y="833"/>
                    <a:pt x="1824" y="833"/>
                  </a:cubicBezTo>
                  <a:cubicBezTo>
                    <a:pt x="1824" y="833"/>
                    <a:pt x="1824" y="862"/>
                    <a:pt x="1824" y="922"/>
                  </a:cubicBezTo>
                  <a:cubicBezTo>
                    <a:pt x="1824" y="964"/>
                    <a:pt x="1825" y="1006"/>
                    <a:pt x="1828" y="1006"/>
                  </a:cubicBezTo>
                  <a:cubicBezTo>
                    <a:pt x="1828" y="1006"/>
                    <a:pt x="1829" y="999"/>
                    <a:pt x="1830" y="981"/>
                  </a:cubicBezTo>
                  <a:cubicBezTo>
                    <a:pt x="1831" y="933"/>
                    <a:pt x="1833" y="915"/>
                    <a:pt x="1834" y="915"/>
                  </a:cubicBezTo>
                  <a:cubicBezTo>
                    <a:pt x="1835" y="915"/>
                    <a:pt x="1836" y="949"/>
                    <a:pt x="1836" y="981"/>
                  </a:cubicBezTo>
                  <a:cubicBezTo>
                    <a:pt x="1835" y="1041"/>
                    <a:pt x="1834" y="1071"/>
                    <a:pt x="1835" y="1071"/>
                  </a:cubicBezTo>
                  <a:cubicBezTo>
                    <a:pt x="1836" y="1071"/>
                    <a:pt x="1840" y="1042"/>
                    <a:pt x="1846" y="985"/>
                  </a:cubicBezTo>
                  <a:cubicBezTo>
                    <a:pt x="1852" y="985"/>
                    <a:pt x="1865" y="928"/>
                    <a:pt x="1874" y="928"/>
                  </a:cubicBezTo>
                  <a:cubicBezTo>
                    <a:pt x="1887" y="931"/>
                    <a:pt x="1893" y="931"/>
                    <a:pt x="1893" y="991"/>
                  </a:cubicBezTo>
                  <a:cubicBezTo>
                    <a:pt x="1893" y="1004"/>
                    <a:pt x="1893" y="1016"/>
                    <a:pt x="1893" y="1026"/>
                  </a:cubicBezTo>
                  <a:lnTo>
                    <a:pt x="1893" y="1026"/>
                  </a:lnTo>
                  <a:cubicBezTo>
                    <a:pt x="1894" y="946"/>
                    <a:pt x="1898" y="934"/>
                    <a:pt x="1903" y="934"/>
                  </a:cubicBezTo>
                  <a:cubicBezTo>
                    <a:pt x="1904" y="934"/>
                    <a:pt x="1905" y="934"/>
                    <a:pt x="1905" y="934"/>
                  </a:cubicBezTo>
                  <a:cubicBezTo>
                    <a:pt x="1908" y="952"/>
                    <a:pt x="1911" y="960"/>
                    <a:pt x="1913" y="960"/>
                  </a:cubicBezTo>
                  <a:cubicBezTo>
                    <a:pt x="1918" y="960"/>
                    <a:pt x="1922" y="920"/>
                    <a:pt x="1924" y="878"/>
                  </a:cubicBezTo>
                  <a:lnTo>
                    <a:pt x="1918" y="878"/>
                  </a:lnTo>
                  <a:cubicBezTo>
                    <a:pt x="1918" y="808"/>
                    <a:pt x="1919" y="779"/>
                    <a:pt x="1921" y="779"/>
                  </a:cubicBezTo>
                  <a:cubicBezTo>
                    <a:pt x="1923" y="779"/>
                    <a:pt x="1925" y="794"/>
                    <a:pt x="1927" y="818"/>
                  </a:cubicBezTo>
                  <a:cubicBezTo>
                    <a:pt x="1934" y="859"/>
                    <a:pt x="1934" y="897"/>
                    <a:pt x="1930" y="938"/>
                  </a:cubicBezTo>
                  <a:cubicBezTo>
                    <a:pt x="1930" y="978"/>
                    <a:pt x="1934" y="1016"/>
                    <a:pt x="1937" y="1057"/>
                  </a:cubicBezTo>
                  <a:cubicBezTo>
                    <a:pt x="1940" y="1057"/>
                    <a:pt x="1943" y="1057"/>
                    <a:pt x="1940" y="997"/>
                  </a:cubicBezTo>
                  <a:cubicBezTo>
                    <a:pt x="1940" y="938"/>
                    <a:pt x="1940" y="938"/>
                    <a:pt x="1943" y="938"/>
                  </a:cubicBezTo>
                  <a:cubicBezTo>
                    <a:pt x="1944" y="938"/>
                    <a:pt x="1944" y="939"/>
                    <a:pt x="1945" y="939"/>
                  </a:cubicBezTo>
                  <a:cubicBezTo>
                    <a:pt x="1947" y="939"/>
                    <a:pt x="1950" y="930"/>
                    <a:pt x="1952" y="881"/>
                  </a:cubicBezTo>
                  <a:cubicBezTo>
                    <a:pt x="1952" y="822"/>
                    <a:pt x="1956" y="822"/>
                    <a:pt x="1959" y="822"/>
                  </a:cubicBezTo>
                  <a:cubicBezTo>
                    <a:pt x="1962" y="881"/>
                    <a:pt x="1968" y="884"/>
                    <a:pt x="1968" y="884"/>
                  </a:cubicBezTo>
                  <a:lnTo>
                    <a:pt x="1968" y="944"/>
                  </a:lnTo>
                  <a:cubicBezTo>
                    <a:pt x="1968" y="1000"/>
                    <a:pt x="1971" y="1060"/>
                    <a:pt x="1971" y="1060"/>
                  </a:cubicBezTo>
                  <a:cubicBezTo>
                    <a:pt x="1974" y="1041"/>
                    <a:pt x="1977" y="1022"/>
                    <a:pt x="1974" y="1003"/>
                  </a:cubicBezTo>
                  <a:cubicBezTo>
                    <a:pt x="1974" y="962"/>
                    <a:pt x="2011" y="954"/>
                    <a:pt x="2036" y="954"/>
                  </a:cubicBezTo>
                  <a:cubicBezTo>
                    <a:pt x="2047" y="954"/>
                    <a:pt x="2056" y="955"/>
                    <a:pt x="2059" y="956"/>
                  </a:cubicBezTo>
                  <a:cubicBezTo>
                    <a:pt x="2062" y="986"/>
                    <a:pt x="2066" y="1001"/>
                    <a:pt x="2069" y="1001"/>
                  </a:cubicBezTo>
                  <a:cubicBezTo>
                    <a:pt x="2071" y="1001"/>
                    <a:pt x="2073" y="986"/>
                    <a:pt x="2071" y="956"/>
                  </a:cubicBezTo>
                  <a:cubicBezTo>
                    <a:pt x="2071" y="910"/>
                    <a:pt x="2081" y="902"/>
                    <a:pt x="2094" y="902"/>
                  </a:cubicBezTo>
                  <a:cubicBezTo>
                    <a:pt x="2098" y="902"/>
                    <a:pt x="2102" y="902"/>
                    <a:pt x="2106" y="903"/>
                  </a:cubicBezTo>
                  <a:cubicBezTo>
                    <a:pt x="2111" y="904"/>
                    <a:pt x="2115" y="905"/>
                    <a:pt x="2120" y="905"/>
                  </a:cubicBezTo>
                  <a:cubicBezTo>
                    <a:pt x="2134" y="905"/>
                    <a:pt x="2144" y="896"/>
                    <a:pt x="2144" y="850"/>
                  </a:cubicBezTo>
                  <a:lnTo>
                    <a:pt x="2153" y="850"/>
                  </a:lnTo>
                  <a:cubicBezTo>
                    <a:pt x="2159" y="850"/>
                    <a:pt x="2165" y="793"/>
                    <a:pt x="2169" y="793"/>
                  </a:cubicBezTo>
                  <a:cubicBezTo>
                    <a:pt x="2170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3" y="749"/>
                    <a:pt x="2173" y="764"/>
                    <a:pt x="2172" y="793"/>
                  </a:cubicBezTo>
                  <a:cubicBezTo>
                    <a:pt x="2172" y="834"/>
                    <a:pt x="2172" y="872"/>
                    <a:pt x="2175" y="913"/>
                  </a:cubicBezTo>
                  <a:cubicBezTo>
                    <a:pt x="2184" y="875"/>
                    <a:pt x="2184" y="834"/>
                    <a:pt x="2181" y="797"/>
                  </a:cubicBezTo>
                  <a:cubicBezTo>
                    <a:pt x="2181" y="737"/>
                    <a:pt x="2184" y="737"/>
                    <a:pt x="2184" y="737"/>
                  </a:cubicBezTo>
                  <a:cubicBezTo>
                    <a:pt x="2187" y="737"/>
                    <a:pt x="2187" y="737"/>
                    <a:pt x="2187" y="797"/>
                  </a:cubicBezTo>
                  <a:lnTo>
                    <a:pt x="2187" y="916"/>
                  </a:ln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0" y="1064"/>
                    <a:pt x="2202" y="1035"/>
                    <a:pt x="2203" y="975"/>
                  </a:cubicBezTo>
                  <a:lnTo>
                    <a:pt x="2209" y="919"/>
                  </a:lnTo>
                  <a:cubicBezTo>
                    <a:pt x="2210" y="955"/>
                    <a:pt x="2212" y="968"/>
                    <a:pt x="2213" y="968"/>
                  </a:cubicBezTo>
                  <a:cubicBezTo>
                    <a:pt x="2216" y="968"/>
                    <a:pt x="2220" y="900"/>
                    <a:pt x="2222" y="859"/>
                  </a:cubicBezTo>
                  <a:cubicBezTo>
                    <a:pt x="2223" y="919"/>
                    <a:pt x="2225" y="949"/>
                    <a:pt x="2227" y="949"/>
                  </a:cubicBezTo>
                  <a:cubicBezTo>
                    <a:pt x="2228" y="949"/>
                    <a:pt x="2230" y="920"/>
                    <a:pt x="2231" y="862"/>
                  </a:cubicBezTo>
                  <a:cubicBezTo>
                    <a:pt x="2231" y="833"/>
                    <a:pt x="2232" y="818"/>
                    <a:pt x="2233" y="818"/>
                  </a:cubicBezTo>
                  <a:cubicBezTo>
                    <a:pt x="2234" y="818"/>
                    <a:pt x="2236" y="833"/>
                    <a:pt x="2238" y="862"/>
                  </a:cubicBezTo>
                  <a:cubicBezTo>
                    <a:pt x="2241" y="922"/>
                    <a:pt x="2244" y="922"/>
                    <a:pt x="2250" y="922"/>
                  </a:cubicBezTo>
                  <a:cubicBezTo>
                    <a:pt x="2253" y="878"/>
                    <a:pt x="2266" y="870"/>
                    <a:pt x="2284" y="870"/>
                  </a:cubicBezTo>
                  <a:cubicBezTo>
                    <a:pt x="2289" y="870"/>
                    <a:pt x="2294" y="871"/>
                    <a:pt x="2300" y="872"/>
                  </a:cubicBezTo>
                  <a:cubicBezTo>
                    <a:pt x="2307" y="872"/>
                    <a:pt x="2312" y="873"/>
                    <a:pt x="2318" y="873"/>
                  </a:cubicBezTo>
                  <a:cubicBezTo>
                    <a:pt x="2336" y="873"/>
                    <a:pt x="2347" y="865"/>
                    <a:pt x="2347" y="818"/>
                  </a:cubicBezTo>
                  <a:cubicBezTo>
                    <a:pt x="2350" y="818"/>
                    <a:pt x="2350" y="818"/>
                    <a:pt x="2354" y="878"/>
                  </a:cubicBezTo>
                  <a:cubicBezTo>
                    <a:pt x="2354" y="903"/>
                    <a:pt x="2354" y="917"/>
                    <a:pt x="2355" y="917"/>
                  </a:cubicBezTo>
                  <a:cubicBezTo>
                    <a:pt x="2356" y="917"/>
                    <a:pt x="2358" y="889"/>
                    <a:pt x="2360" y="822"/>
                  </a:cubicBezTo>
                  <a:cubicBezTo>
                    <a:pt x="2362" y="787"/>
                    <a:pt x="2362" y="753"/>
                    <a:pt x="2363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69" y="881"/>
                    <a:pt x="2382" y="881"/>
                  </a:cubicBezTo>
                  <a:cubicBezTo>
                    <a:pt x="2384" y="882"/>
                    <a:pt x="2385" y="882"/>
                    <a:pt x="2387" y="882"/>
                  </a:cubicBezTo>
                  <a:cubicBezTo>
                    <a:pt x="2395" y="882"/>
                    <a:pt x="2404" y="874"/>
                    <a:pt x="2404" y="828"/>
                  </a:cubicBezTo>
                  <a:cubicBezTo>
                    <a:pt x="2407" y="798"/>
                    <a:pt x="2408" y="783"/>
                    <a:pt x="2409" y="783"/>
                  </a:cubicBezTo>
                  <a:lnTo>
                    <a:pt x="2409" y="783"/>
                  </a:lnTo>
                  <a:cubicBezTo>
                    <a:pt x="2409" y="783"/>
                    <a:pt x="2408" y="798"/>
                    <a:pt x="2407" y="828"/>
                  </a:cubicBezTo>
                  <a:cubicBezTo>
                    <a:pt x="2405" y="901"/>
                    <a:pt x="2410" y="952"/>
                    <a:pt x="2417" y="952"/>
                  </a:cubicBezTo>
                  <a:cubicBezTo>
                    <a:pt x="2421" y="952"/>
                    <a:pt x="2425" y="934"/>
                    <a:pt x="2429" y="891"/>
                  </a:cubicBezTo>
                  <a:cubicBezTo>
                    <a:pt x="2432" y="891"/>
                    <a:pt x="2435" y="891"/>
                    <a:pt x="2435" y="950"/>
                  </a:cubicBezTo>
                  <a:cubicBezTo>
                    <a:pt x="2438" y="950"/>
                    <a:pt x="2441" y="950"/>
                    <a:pt x="2451" y="894"/>
                  </a:cubicBezTo>
                  <a:lnTo>
                    <a:pt x="2473" y="894"/>
                  </a:lnTo>
                  <a:cubicBezTo>
                    <a:pt x="2473" y="894"/>
                    <a:pt x="2473" y="894"/>
                    <a:pt x="2473" y="894"/>
                  </a:cubicBezTo>
                  <a:cubicBezTo>
                    <a:pt x="2479" y="894"/>
                    <a:pt x="2485" y="837"/>
                    <a:pt x="2485" y="837"/>
                  </a:cubicBezTo>
                  <a:lnTo>
                    <a:pt x="2488" y="837"/>
                  </a:lnTo>
                  <a:cubicBezTo>
                    <a:pt x="2488" y="897"/>
                    <a:pt x="2504" y="900"/>
                    <a:pt x="2526" y="903"/>
                  </a:cubicBezTo>
                  <a:cubicBezTo>
                    <a:pt x="2548" y="906"/>
                    <a:pt x="2567" y="909"/>
                    <a:pt x="2570" y="969"/>
                  </a:cubicBezTo>
                  <a:cubicBezTo>
                    <a:pt x="2570" y="969"/>
                    <a:pt x="2573" y="969"/>
                    <a:pt x="2576" y="909"/>
                  </a:cubicBezTo>
                  <a:cubicBezTo>
                    <a:pt x="2578" y="842"/>
                    <a:pt x="2580" y="814"/>
                    <a:pt x="2582" y="814"/>
                  </a:cubicBezTo>
                  <a:cubicBezTo>
                    <a:pt x="2583" y="814"/>
                    <a:pt x="2584" y="828"/>
                    <a:pt x="2585" y="853"/>
                  </a:cubicBezTo>
                  <a:cubicBezTo>
                    <a:pt x="2587" y="913"/>
                    <a:pt x="2591" y="943"/>
                    <a:pt x="2595" y="943"/>
                  </a:cubicBezTo>
                  <a:cubicBezTo>
                    <a:pt x="2599" y="943"/>
                    <a:pt x="2603" y="914"/>
                    <a:pt x="2604" y="856"/>
                  </a:cubicBezTo>
                  <a:lnTo>
                    <a:pt x="2604" y="913"/>
                  </a:lnTo>
                  <a:cubicBezTo>
                    <a:pt x="2605" y="959"/>
                    <a:pt x="2608" y="978"/>
                    <a:pt x="2610" y="978"/>
                  </a:cubicBezTo>
                  <a:cubicBezTo>
                    <a:pt x="2614" y="978"/>
                    <a:pt x="2618" y="929"/>
                    <a:pt x="2620" y="856"/>
                  </a:cubicBezTo>
                  <a:cubicBezTo>
                    <a:pt x="2622" y="899"/>
                    <a:pt x="2624" y="941"/>
                    <a:pt x="2627" y="941"/>
                  </a:cubicBezTo>
                  <a:cubicBezTo>
                    <a:pt x="2628" y="941"/>
                    <a:pt x="2628" y="935"/>
                    <a:pt x="2629" y="919"/>
                  </a:cubicBezTo>
                  <a:cubicBezTo>
                    <a:pt x="2632" y="919"/>
                    <a:pt x="2632" y="919"/>
                    <a:pt x="2632" y="1035"/>
                  </a:cubicBezTo>
                  <a:cubicBezTo>
                    <a:pt x="2629" y="1075"/>
                    <a:pt x="2632" y="1116"/>
                    <a:pt x="2636" y="1154"/>
                  </a:cubicBezTo>
                  <a:cubicBezTo>
                    <a:pt x="2639" y="1116"/>
                    <a:pt x="2639" y="1075"/>
                    <a:pt x="2639" y="1038"/>
                  </a:cubicBezTo>
                  <a:lnTo>
                    <a:pt x="2645" y="1038"/>
                  </a:lnTo>
                  <a:cubicBezTo>
                    <a:pt x="2645" y="1038"/>
                    <a:pt x="2648" y="1038"/>
                    <a:pt x="2648" y="978"/>
                  </a:cubicBezTo>
                  <a:cubicBezTo>
                    <a:pt x="2648" y="930"/>
                    <a:pt x="2650" y="921"/>
                    <a:pt x="2653" y="921"/>
                  </a:cubicBezTo>
                  <a:cubicBezTo>
                    <a:pt x="2653" y="921"/>
                    <a:pt x="2654" y="921"/>
                    <a:pt x="2654" y="922"/>
                  </a:cubicBezTo>
                  <a:cubicBezTo>
                    <a:pt x="2654" y="938"/>
                    <a:pt x="2655" y="945"/>
                    <a:pt x="2655" y="945"/>
                  </a:cubicBezTo>
                  <a:cubicBezTo>
                    <a:pt x="2656" y="945"/>
                    <a:pt x="2657" y="905"/>
                    <a:pt x="2654" y="862"/>
                  </a:cubicBezTo>
                  <a:cubicBezTo>
                    <a:pt x="2651" y="822"/>
                    <a:pt x="2654" y="784"/>
                    <a:pt x="2658" y="743"/>
                  </a:cubicBezTo>
                  <a:lnTo>
                    <a:pt x="2658" y="627"/>
                  </a:lnTo>
                  <a:cubicBezTo>
                    <a:pt x="2658" y="546"/>
                    <a:pt x="2658" y="468"/>
                    <a:pt x="2651" y="389"/>
                  </a:cubicBezTo>
                  <a:cubicBezTo>
                    <a:pt x="2644" y="353"/>
                    <a:pt x="2638" y="318"/>
                    <a:pt x="2634" y="318"/>
                  </a:cubicBezTo>
                  <a:cubicBezTo>
                    <a:pt x="2631" y="318"/>
                    <a:pt x="2629" y="336"/>
                    <a:pt x="2629" y="386"/>
                  </a:cubicBezTo>
                  <a:cubicBezTo>
                    <a:pt x="2629" y="405"/>
                    <a:pt x="2626" y="424"/>
                    <a:pt x="2623" y="442"/>
                  </a:cubicBezTo>
                  <a:cubicBezTo>
                    <a:pt x="2620" y="424"/>
                    <a:pt x="2617" y="405"/>
                    <a:pt x="2617" y="383"/>
                  </a:cubicBezTo>
                  <a:cubicBezTo>
                    <a:pt x="2617" y="323"/>
                    <a:pt x="2604" y="323"/>
                    <a:pt x="2589" y="320"/>
                  </a:cubicBezTo>
                  <a:cubicBezTo>
                    <a:pt x="2570" y="317"/>
                    <a:pt x="2560" y="317"/>
                    <a:pt x="2557" y="258"/>
                  </a:cubicBezTo>
                  <a:cubicBezTo>
                    <a:pt x="2554" y="198"/>
                    <a:pt x="2551" y="198"/>
                    <a:pt x="2551" y="198"/>
                  </a:cubicBezTo>
                  <a:cubicBezTo>
                    <a:pt x="2551" y="244"/>
                    <a:pt x="2540" y="253"/>
                    <a:pt x="2524" y="253"/>
                  </a:cubicBezTo>
                  <a:cubicBezTo>
                    <a:pt x="2520" y="253"/>
                    <a:pt x="2515" y="252"/>
                    <a:pt x="2510" y="251"/>
                  </a:cubicBezTo>
                  <a:cubicBezTo>
                    <a:pt x="2505" y="251"/>
                    <a:pt x="2500" y="250"/>
                    <a:pt x="2496" y="250"/>
                  </a:cubicBezTo>
                  <a:cubicBezTo>
                    <a:pt x="2480" y="250"/>
                    <a:pt x="2466" y="258"/>
                    <a:pt x="2466" y="305"/>
                  </a:cubicBezTo>
                  <a:lnTo>
                    <a:pt x="2460" y="301"/>
                  </a:lnTo>
                  <a:cubicBezTo>
                    <a:pt x="2460" y="245"/>
                    <a:pt x="2454" y="242"/>
                    <a:pt x="2448" y="242"/>
                  </a:cubicBezTo>
                  <a:cubicBezTo>
                    <a:pt x="2442" y="296"/>
                    <a:pt x="2436" y="298"/>
                    <a:pt x="2435" y="298"/>
                  </a:cubicBezTo>
                  <a:cubicBezTo>
                    <a:pt x="2435" y="298"/>
                    <a:pt x="2435" y="298"/>
                    <a:pt x="2435" y="298"/>
                  </a:cubicBezTo>
                  <a:cubicBezTo>
                    <a:pt x="2435" y="239"/>
                    <a:pt x="2432" y="239"/>
                    <a:pt x="2426" y="239"/>
                  </a:cubicBezTo>
                  <a:cubicBezTo>
                    <a:pt x="2419" y="239"/>
                    <a:pt x="2416" y="239"/>
                    <a:pt x="2416" y="295"/>
                  </a:cubicBezTo>
                  <a:cubicBezTo>
                    <a:pt x="2413" y="295"/>
                    <a:pt x="2391" y="292"/>
                    <a:pt x="2382" y="232"/>
                  </a:cubicBezTo>
                  <a:cubicBezTo>
                    <a:pt x="2381" y="215"/>
                    <a:pt x="2380" y="208"/>
                    <a:pt x="2379" y="208"/>
                  </a:cubicBezTo>
                  <a:cubicBezTo>
                    <a:pt x="2377" y="208"/>
                    <a:pt x="2375" y="249"/>
                    <a:pt x="2372" y="289"/>
                  </a:cubicBezTo>
                  <a:cubicBezTo>
                    <a:pt x="2375" y="330"/>
                    <a:pt x="2372" y="367"/>
                    <a:pt x="2366" y="408"/>
                  </a:cubicBezTo>
                  <a:lnTo>
                    <a:pt x="2366" y="289"/>
                  </a:lnTo>
                  <a:cubicBezTo>
                    <a:pt x="2369" y="229"/>
                    <a:pt x="2369" y="229"/>
                    <a:pt x="2363" y="229"/>
                  </a:cubicBezTo>
                  <a:lnTo>
                    <a:pt x="2357" y="229"/>
                  </a:lnTo>
                  <a:cubicBezTo>
                    <a:pt x="2357" y="276"/>
                    <a:pt x="2347" y="284"/>
                    <a:pt x="2333" y="284"/>
                  </a:cubicBezTo>
                  <a:cubicBezTo>
                    <a:pt x="2329" y="284"/>
                    <a:pt x="2324" y="283"/>
                    <a:pt x="2319" y="283"/>
                  </a:cubicBezTo>
                  <a:cubicBezTo>
                    <a:pt x="2313" y="282"/>
                    <a:pt x="2307" y="281"/>
                    <a:pt x="2303" y="281"/>
                  </a:cubicBezTo>
                  <a:cubicBezTo>
                    <a:pt x="2287" y="281"/>
                    <a:pt x="2281" y="290"/>
                    <a:pt x="2281" y="336"/>
                  </a:cubicBezTo>
                  <a:cubicBezTo>
                    <a:pt x="2281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69" y="336"/>
                  </a:cubicBezTo>
                  <a:cubicBezTo>
                    <a:pt x="2257" y="220"/>
                    <a:pt x="2253" y="178"/>
                    <a:pt x="2250" y="178"/>
                  </a:cubicBezTo>
                  <a:cubicBezTo>
                    <a:pt x="2249" y="178"/>
                    <a:pt x="2248" y="192"/>
                    <a:pt x="2247" y="214"/>
                  </a:cubicBezTo>
                  <a:cubicBezTo>
                    <a:pt x="2250" y="254"/>
                    <a:pt x="2253" y="292"/>
                    <a:pt x="2250" y="333"/>
                  </a:cubicBezTo>
                  <a:cubicBezTo>
                    <a:pt x="2250" y="391"/>
                    <a:pt x="2249" y="420"/>
                    <a:pt x="2248" y="420"/>
                  </a:cubicBezTo>
                  <a:cubicBezTo>
                    <a:pt x="2247" y="420"/>
                    <a:pt x="2245" y="391"/>
                    <a:pt x="2244" y="333"/>
                  </a:cubicBezTo>
                  <a:cubicBezTo>
                    <a:pt x="2244" y="286"/>
                    <a:pt x="2237" y="266"/>
                    <a:pt x="2227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8" y="264"/>
                  </a:cubicBezTo>
                  <a:lnTo>
                    <a:pt x="2169" y="261"/>
                  </a:lnTo>
                  <a:cubicBezTo>
                    <a:pt x="2169" y="310"/>
                    <a:pt x="2165" y="328"/>
                    <a:pt x="2162" y="328"/>
                  </a:cubicBezTo>
                  <a:cubicBezTo>
                    <a:pt x="2156" y="328"/>
                    <a:pt x="2150" y="292"/>
                    <a:pt x="2150" y="258"/>
                  </a:cubicBezTo>
                  <a:cubicBezTo>
                    <a:pt x="2147" y="198"/>
                    <a:pt x="2147" y="198"/>
                    <a:pt x="2140" y="198"/>
                  </a:cubicBezTo>
                  <a:cubicBezTo>
                    <a:pt x="2137" y="246"/>
                    <a:pt x="2131" y="264"/>
                    <a:pt x="2127" y="264"/>
                  </a:cubicBezTo>
                  <a:cubicBezTo>
                    <a:pt x="2121" y="264"/>
                    <a:pt x="2115" y="230"/>
                    <a:pt x="2115" y="195"/>
                  </a:cubicBezTo>
                  <a:lnTo>
                    <a:pt x="2109" y="195"/>
                  </a:lnTo>
                  <a:cubicBezTo>
                    <a:pt x="2106" y="249"/>
                    <a:pt x="2101" y="251"/>
                    <a:pt x="2098" y="251"/>
                  </a:cubicBezTo>
                  <a:cubicBezTo>
                    <a:pt x="2097" y="251"/>
                    <a:pt x="2097" y="251"/>
                    <a:pt x="2097" y="251"/>
                  </a:cubicBezTo>
                  <a:cubicBezTo>
                    <a:pt x="2096" y="251"/>
                    <a:pt x="2095" y="251"/>
                    <a:pt x="2094" y="251"/>
                  </a:cubicBezTo>
                  <a:cubicBezTo>
                    <a:pt x="2087" y="251"/>
                    <a:pt x="2084" y="254"/>
                    <a:pt x="2087" y="308"/>
                  </a:cubicBezTo>
                  <a:cubicBezTo>
                    <a:pt x="2090" y="348"/>
                    <a:pt x="2090" y="389"/>
                    <a:pt x="2084" y="427"/>
                  </a:cubicBezTo>
                  <a:lnTo>
                    <a:pt x="2084" y="367"/>
                  </a:lnTo>
                  <a:cubicBezTo>
                    <a:pt x="2084" y="308"/>
                    <a:pt x="2075" y="308"/>
                    <a:pt x="2062" y="305"/>
                  </a:cubicBezTo>
                  <a:cubicBezTo>
                    <a:pt x="2046" y="305"/>
                    <a:pt x="2040" y="301"/>
                    <a:pt x="2037" y="242"/>
                  </a:cubicBezTo>
                  <a:lnTo>
                    <a:pt x="2034" y="301"/>
                  </a:lnTo>
                  <a:cubicBezTo>
                    <a:pt x="2032" y="331"/>
                    <a:pt x="2031" y="346"/>
                    <a:pt x="2030" y="346"/>
                  </a:cubicBezTo>
                  <a:cubicBezTo>
                    <a:pt x="2028" y="346"/>
                    <a:pt x="2028" y="331"/>
                    <a:pt x="2028" y="301"/>
                  </a:cubicBezTo>
                  <a:cubicBezTo>
                    <a:pt x="2026" y="271"/>
                    <a:pt x="2022" y="255"/>
                    <a:pt x="2017" y="255"/>
                  </a:cubicBezTo>
                  <a:cubicBezTo>
                    <a:pt x="2013" y="255"/>
                    <a:pt x="2009" y="269"/>
                    <a:pt x="2006" y="298"/>
                  </a:cubicBezTo>
                  <a:lnTo>
                    <a:pt x="1999" y="295"/>
                  </a:lnTo>
                  <a:cubicBezTo>
                    <a:pt x="1998" y="237"/>
                    <a:pt x="1995" y="207"/>
                    <a:pt x="1992" y="207"/>
                  </a:cubicBezTo>
                  <a:cubicBezTo>
                    <a:pt x="1988" y="207"/>
                    <a:pt x="1985" y="236"/>
                    <a:pt x="1984" y="295"/>
                  </a:cubicBezTo>
                  <a:cubicBezTo>
                    <a:pt x="1984" y="236"/>
                    <a:pt x="1981" y="236"/>
                    <a:pt x="1977" y="236"/>
                  </a:cubicBezTo>
                  <a:cubicBezTo>
                    <a:pt x="1974" y="263"/>
                    <a:pt x="1970" y="278"/>
                    <a:pt x="1966" y="278"/>
                  </a:cubicBezTo>
                  <a:cubicBezTo>
                    <a:pt x="1962" y="278"/>
                    <a:pt x="1959" y="263"/>
                    <a:pt x="1959" y="232"/>
                  </a:cubicBezTo>
                  <a:lnTo>
                    <a:pt x="1956" y="232"/>
                  </a:lnTo>
                  <a:cubicBezTo>
                    <a:pt x="1952" y="289"/>
                    <a:pt x="1949" y="289"/>
                    <a:pt x="1946" y="289"/>
                  </a:cubicBezTo>
                  <a:cubicBezTo>
                    <a:pt x="1943" y="289"/>
                    <a:pt x="1940" y="289"/>
                    <a:pt x="1937" y="348"/>
                  </a:cubicBezTo>
                  <a:cubicBezTo>
                    <a:pt x="1934" y="405"/>
                    <a:pt x="1930" y="405"/>
                    <a:pt x="1930" y="405"/>
                  </a:cubicBezTo>
                  <a:cubicBezTo>
                    <a:pt x="1930" y="367"/>
                    <a:pt x="1930" y="326"/>
                    <a:pt x="1934" y="289"/>
                  </a:cubicBezTo>
                  <a:cubicBezTo>
                    <a:pt x="1936" y="264"/>
                    <a:pt x="1937" y="250"/>
                    <a:pt x="1936" y="250"/>
                  </a:cubicBezTo>
                  <a:lnTo>
                    <a:pt x="1936" y="250"/>
                  </a:lnTo>
                  <a:cubicBezTo>
                    <a:pt x="1934" y="250"/>
                    <a:pt x="1930" y="278"/>
                    <a:pt x="1924" y="345"/>
                  </a:cubicBezTo>
                  <a:cubicBezTo>
                    <a:pt x="1919" y="403"/>
                    <a:pt x="1916" y="432"/>
                    <a:pt x="1915" y="432"/>
                  </a:cubicBezTo>
                  <a:cubicBezTo>
                    <a:pt x="1914" y="432"/>
                    <a:pt x="1915" y="403"/>
                    <a:pt x="1918" y="345"/>
                  </a:cubicBezTo>
                  <a:cubicBezTo>
                    <a:pt x="1922" y="303"/>
                    <a:pt x="1925" y="261"/>
                    <a:pt x="1923" y="261"/>
                  </a:cubicBezTo>
                  <a:lnTo>
                    <a:pt x="1923" y="261"/>
                  </a:lnTo>
                  <a:cubicBezTo>
                    <a:pt x="1922" y="261"/>
                    <a:pt x="1921" y="268"/>
                    <a:pt x="1918" y="286"/>
                  </a:cubicBezTo>
                  <a:cubicBezTo>
                    <a:pt x="1918" y="286"/>
                    <a:pt x="1915" y="286"/>
                    <a:pt x="1912" y="342"/>
                  </a:cubicBezTo>
                  <a:lnTo>
                    <a:pt x="1905" y="342"/>
                  </a:lnTo>
                  <a:cubicBezTo>
                    <a:pt x="1899" y="283"/>
                    <a:pt x="1896" y="283"/>
                    <a:pt x="1893" y="283"/>
                  </a:cubicBezTo>
                  <a:cubicBezTo>
                    <a:pt x="1891" y="310"/>
                    <a:pt x="1891" y="325"/>
                    <a:pt x="1890" y="325"/>
                  </a:cubicBezTo>
                  <a:cubicBezTo>
                    <a:pt x="1889" y="325"/>
                    <a:pt x="1888" y="310"/>
                    <a:pt x="1887" y="279"/>
                  </a:cubicBezTo>
                  <a:cubicBezTo>
                    <a:pt x="1887" y="255"/>
                    <a:pt x="1886" y="240"/>
                    <a:pt x="1885" y="240"/>
                  </a:cubicBezTo>
                  <a:cubicBezTo>
                    <a:pt x="1885" y="240"/>
                    <a:pt x="1883" y="269"/>
                    <a:pt x="1883" y="339"/>
                  </a:cubicBezTo>
                  <a:cubicBezTo>
                    <a:pt x="1882" y="369"/>
                    <a:pt x="1880" y="384"/>
                    <a:pt x="1879" y="384"/>
                  </a:cubicBezTo>
                  <a:cubicBezTo>
                    <a:pt x="1877" y="384"/>
                    <a:pt x="1876" y="369"/>
                    <a:pt x="1874" y="339"/>
                  </a:cubicBezTo>
                  <a:cubicBezTo>
                    <a:pt x="1874" y="269"/>
                    <a:pt x="1873" y="240"/>
                    <a:pt x="1872" y="240"/>
                  </a:cubicBezTo>
                  <a:cubicBezTo>
                    <a:pt x="1871" y="240"/>
                    <a:pt x="1871" y="255"/>
                    <a:pt x="1871" y="279"/>
                  </a:cubicBezTo>
                  <a:cubicBezTo>
                    <a:pt x="1868" y="336"/>
                    <a:pt x="1865" y="336"/>
                    <a:pt x="1865" y="336"/>
                  </a:cubicBezTo>
                  <a:cubicBezTo>
                    <a:pt x="1865" y="276"/>
                    <a:pt x="1836" y="273"/>
                    <a:pt x="1808" y="270"/>
                  </a:cubicBezTo>
                  <a:cubicBezTo>
                    <a:pt x="1802" y="308"/>
                    <a:pt x="1799" y="348"/>
                    <a:pt x="1802" y="386"/>
                  </a:cubicBezTo>
                  <a:cubicBezTo>
                    <a:pt x="1802" y="436"/>
                    <a:pt x="1802" y="455"/>
                    <a:pt x="1802" y="455"/>
                  </a:cubicBezTo>
                  <a:cubicBezTo>
                    <a:pt x="1801" y="455"/>
                    <a:pt x="1801" y="420"/>
                    <a:pt x="1799" y="386"/>
                  </a:cubicBezTo>
                  <a:cubicBezTo>
                    <a:pt x="1797" y="297"/>
                    <a:pt x="1795" y="252"/>
                    <a:pt x="1793" y="252"/>
                  </a:cubicBezTo>
                  <a:cubicBezTo>
                    <a:pt x="1792" y="252"/>
                    <a:pt x="1791" y="297"/>
                    <a:pt x="1793" y="386"/>
                  </a:cubicBezTo>
                  <a:cubicBezTo>
                    <a:pt x="1794" y="446"/>
                    <a:pt x="1795" y="475"/>
                    <a:pt x="1795" y="475"/>
                  </a:cubicBezTo>
                  <a:cubicBezTo>
                    <a:pt x="1794" y="475"/>
                    <a:pt x="1793" y="446"/>
                    <a:pt x="1789" y="386"/>
                  </a:cubicBezTo>
                  <a:cubicBezTo>
                    <a:pt x="1788" y="356"/>
                    <a:pt x="1787" y="341"/>
                    <a:pt x="1786" y="341"/>
                  </a:cubicBezTo>
                  <a:cubicBezTo>
                    <a:pt x="1786" y="341"/>
                    <a:pt x="1785" y="355"/>
                    <a:pt x="1783" y="383"/>
                  </a:cubicBezTo>
                  <a:cubicBezTo>
                    <a:pt x="1783" y="413"/>
                    <a:pt x="1782" y="428"/>
                    <a:pt x="1782" y="428"/>
                  </a:cubicBezTo>
                  <a:cubicBezTo>
                    <a:pt x="1781" y="428"/>
                    <a:pt x="1780" y="413"/>
                    <a:pt x="1780" y="383"/>
                  </a:cubicBezTo>
                  <a:cubicBezTo>
                    <a:pt x="1778" y="341"/>
                    <a:pt x="1776" y="299"/>
                    <a:pt x="1774" y="299"/>
                  </a:cubicBezTo>
                  <a:cubicBezTo>
                    <a:pt x="1774" y="299"/>
                    <a:pt x="1774" y="306"/>
                    <a:pt x="1774" y="323"/>
                  </a:cubicBezTo>
                  <a:cubicBezTo>
                    <a:pt x="1774" y="323"/>
                    <a:pt x="1771" y="323"/>
                    <a:pt x="1768" y="264"/>
                  </a:cubicBezTo>
                  <a:cubicBezTo>
                    <a:pt x="1767" y="246"/>
                    <a:pt x="1766" y="239"/>
                    <a:pt x="1765" y="239"/>
                  </a:cubicBezTo>
                  <a:cubicBezTo>
                    <a:pt x="1763" y="239"/>
                    <a:pt x="1760" y="280"/>
                    <a:pt x="1758" y="320"/>
                  </a:cubicBezTo>
                  <a:cubicBezTo>
                    <a:pt x="1753" y="380"/>
                    <a:pt x="1750" y="410"/>
                    <a:pt x="1749" y="410"/>
                  </a:cubicBezTo>
                  <a:cubicBezTo>
                    <a:pt x="1747" y="410"/>
                    <a:pt x="1747" y="380"/>
                    <a:pt x="1749" y="320"/>
                  </a:cubicBezTo>
                  <a:cubicBezTo>
                    <a:pt x="1750" y="275"/>
                    <a:pt x="1748" y="255"/>
                    <a:pt x="1746" y="255"/>
                  </a:cubicBezTo>
                  <a:cubicBezTo>
                    <a:pt x="1742" y="255"/>
                    <a:pt x="1735" y="305"/>
                    <a:pt x="1733" y="377"/>
                  </a:cubicBezTo>
                  <a:cubicBezTo>
                    <a:pt x="1731" y="446"/>
                    <a:pt x="1730" y="475"/>
                    <a:pt x="1730" y="475"/>
                  </a:cubicBezTo>
                  <a:cubicBezTo>
                    <a:pt x="1730" y="475"/>
                    <a:pt x="1730" y="461"/>
                    <a:pt x="1730" y="436"/>
                  </a:cubicBezTo>
                  <a:cubicBezTo>
                    <a:pt x="1730" y="377"/>
                    <a:pt x="1727" y="377"/>
                    <a:pt x="1727" y="377"/>
                  </a:cubicBezTo>
                  <a:cubicBezTo>
                    <a:pt x="1724" y="377"/>
                    <a:pt x="1720" y="377"/>
                    <a:pt x="1720" y="317"/>
                  </a:cubicBezTo>
                  <a:cubicBezTo>
                    <a:pt x="1720" y="317"/>
                    <a:pt x="1717" y="317"/>
                    <a:pt x="1711" y="373"/>
                  </a:cubicBezTo>
                  <a:cubicBezTo>
                    <a:pt x="1709" y="418"/>
                    <a:pt x="1706" y="437"/>
                    <a:pt x="1703" y="437"/>
                  </a:cubicBezTo>
                  <a:cubicBezTo>
                    <a:pt x="1699" y="437"/>
                    <a:pt x="1694" y="385"/>
                    <a:pt x="1692" y="311"/>
                  </a:cubicBezTo>
                  <a:lnTo>
                    <a:pt x="1686" y="370"/>
                  </a:lnTo>
                  <a:cubicBezTo>
                    <a:pt x="1684" y="444"/>
                    <a:pt x="1682" y="493"/>
                    <a:pt x="1681" y="493"/>
                  </a:cubicBezTo>
                  <a:cubicBezTo>
                    <a:pt x="1680" y="493"/>
                    <a:pt x="1680" y="474"/>
                    <a:pt x="1680" y="430"/>
                  </a:cubicBezTo>
                  <a:lnTo>
                    <a:pt x="1680" y="370"/>
                  </a:lnTo>
                  <a:cubicBezTo>
                    <a:pt x="1679" y="414"/>
                    <a:pt x="1676" y="433"/>
                    <a:pt x="1673" y="433"/>
                  </a:cubicBezTo>
                  <a:cubicBezTo>
                    <a:pt x="1669" y="433"/>
                    <a:pt x="1664" y="382"/>
                    <a:pt x="1664" y="308"/>
                  </a:cubicBezTo>
                  <a:cubicBezTo>
                    <a:pt x="1664" y="248"/>
                    <a:pt x="1664" y="248"/>
                    <a:pt x="1661" y="248"/>
                  </a:cubicBezTo>
                  <a:lnTo>
                    <a:pt x="1661" y="308"/>
                  </a:lnTo>
                  <a:cubicBezTo>
                    <a:pt x="1661" y="348"/>
                    <a:pt x="1661" y="386"/>
                    <a:pt x="1658" y="427"/>
                  </a:cubicBezTo>
                  <a:cubicBezTo>
                    <a:pt x="1655" y="424"/>
                    <a:pt x="1652" y="424"/>
                    <a:pt x="1652" y="364"/>
                  </a:cubicBezTo>
                  <a:cubicBezTo>
                    <a:pt x="1649" y="324"/>
                    <a:pt x="1647" y="282"/>
                    <a:pt x="1646" y="282"/>
                  </a:cubicBezTo>
                  <a:cubicBezTo>
                    <a:pt x="1646" y="282"/>
                    <a:pt x="1645" y="288"/>
                    <a:pt x="1645" y="305"/>
                  </a:cubicBezTo>
                  <a:cubicBezTo>
                    <a:pt x="1645" y="305"/>
                    <a:pt x="1642" y="305"/>
                    <a:pt x="1639" y="245"/>
                  </a:cubicBezTo>
                  <a:lnTo>
                    <a:pt x="1626" y="245"/>
                  </a:lnTo>
                  <a:cubicBezTo>
                    <a:pt x="1625" y="273"/>
                    <a:pt x="1623" y="287"/>
                    <a:pt x="1621" y="287"/>
                  </a:cubicBezTo>
                  <a:cubicBezTo>
                    <a:pt x="1619" y="287"/>
                    <a:pt x="1617" y="272"/>
                    <a:pt x="1617" y="242"/>
                  </a:cubicBezTo>
                  <a:cubicBezTo>
                    <a:pt x="1617" y="242"/>
                    <a:pt x="1611" y="242"/>
                    <a:pt x="1608" y="301"/>
                  </a:cubicBezTo>
                  <a:cubicBezTo>
                    <a:pt x="1601" y="298"/>
                    <a:pt x="1598" y="298"/>
                    <a:pt x="1598" y="239"/>
                  </a:cubicBezTo>
                  <a:cubicBezTo>
                    <a:pt x="1598" y="211"/>
                    <a:pt x="1598" y="196"/>
                    <a:pt x="1598" y="196"/>
                  </a:cubicBezTo>
                  <a:cubicBezTo>
                    <a:pt x="1597" y="196"/>
                    <a:pt x="1597" y="211"/>
                    <a:pt x="1595" y="239"/>
                  </a:cubicBezTo>
                  <a:cubicBezTo>
                    <a:pt x="1595" y="298"/>
                    <a:pt x="1592" y="298"/>
                    <a:pt x="1589" y="298"/>
                  </a:cubicBezTo>
                  <a:lnTo>
                    <a:pt x="1583" y="298"/>
                  </a:lnTo>
                  <a:cubicBezTo>
                    <a:pt x="1583" y="355"/>
                    <a:pt x="1583" y="355"/>
                    <a:pt x="1579" y="355"/>
                  </a:cubicBezTo>
                  <a:cubicBezTo>
                    <a:pt x="1576" y="355"/>
                    <a:pt x="1567" y="295"/>
                    <a:pt x="1564" y="295"/>
                  </a:cubicBezTo>
                  <a:cubicBezTo>
                    <a:pt x="1562" y="295"/>
                    <a:pt x="1561" y="294"/>
                    <a:pt x="1559" y="294"/>
                  </a:cubicBezTo>
                  <a:cubicBezTo>
                    <a:pt x="1555" y="294"/>
                    <a:pt x="1555" y="303"/>
                    <a:pt x="1558" y="352"/>
                  </a:cubicBezTo>
                  <a:cubicBezTo>
                    <a:pt x="1560" y="352"/>
                    <a:pt x="1560" y="378"/>
                    <a:pt x="1559" y="378"/>
                  </a:cubicBezTo>
                  <a:cubicBezTo>
                    <a:pt x="1558" y="378"/>
                    <a:pt x="1556" y="371"/>
                    <a:pt x="1554" y="352"/>
                  </a:cubicBezTo>
                  <a:cubicBezTo>
                    <a:pt x="1551" y="352"/>
                    <a:pt x="1542" y="292"/>
                    <a:pt x="1532" y="289"/>
                  </a:cubicBezTo>
                  <a:cubicBezTo>
                    <a:pt x="1520" y="289"/>
                    <a:pt x="1520" y="289"/>
                    <a:pt x="1520" y="348"/>
                  </a:cubicBezTo>
                  <a:cubicBezTo>
                    <a:pt x="1521" y="406"/>
                    <a:pt x="1521" y="435"/>
                    <a:pt x="1521" y="435"/>
                  </a:cubicBezTo>
                  <a:cubicBezTo>
                    <a:pt x="1520" y="435"/>
                    <a:pt x="1518" y="405"/>
                    <a:pt x="1517" y="345"/>
                  </a:cubicBezTo>
                  <a:cubicBezTo>
                    <a:pt x="1513" y="276"/>
                    <a:pt x="1511" y="247"/>
                    <a:pt x="1509" y="247"/>
                  </a:cubicBezTo>
                  <a:cubicBezTo>
                    <a:pt x="1508" y="247"/>
                    <a:pt x="1507" y="261"/>
                    <a:pt x="1507" y="286"/>
                  </a:cubicBezTo>
                  <a:cubicBezTo>
                    <a:pt x="1504" y="345"/>
                    <a:pt x="1504" y="345"/>
                    <a:pt x="1501" y="345"/>
                  </a:cubicBezTo>
                  <a:cubicBezTo>
                    <a:pt x="1501" y="315"/>
                    <a:pt x="1500" y="300"/>
                    <a:pt x="1499" y="300"/>
                  </a:cubicBezTo>
                  <a:cubicBezTo>
                    <a:pt x="1497" y="300"/>
                    <a:pt x="1495" y="314"/>
                    <a:pt x="1492" y="342"/>
                  </a:cubicBezTo>
                  <a:cubicBezTo>
                    <a:pt x="1489" y="342"/>
                    <a:pt x="1489" y="342"/>
                    <a:pt x="1489" y="283"/>
                  </a:cubicBezTo>
                  <a:lnTo>
                    <a:pt x="1482" y="283"/>
                  </a:lnTo>
                  <a:cubicBezTo>
                    <a:pt x="1480" y="331"/>
                    <a:pt x="1475" y="349"/>
                    <a:pt x="1470" y="349"/>
                  </a:cubicBezTo>
                  <a:cubicBezTo>
                    <a:pt x="1463" y="349"/>
                    <a:pt x="1456" y="314"/>
                    <a:pt x="1454" y="279"/>
                  </a:cubicBezTo>
                  <a:cubicBezTo>
                    <a:pt x="1454" y="279"/>
                    <a:pt x="1451" y="279"/>
                    <a:pt x="1448" y="336"/>
                  </a:cubicBezTo>
                  <a:cubicBezTo>
                    <a:pt x="1446" y="395"/>
                    <a:pt x="1445" y="425"/>
                    <a:pt x="1444" y="425"/>
                  </a:cubicBezTo>
                  <a:cubicBezTo>
                    <a:pt x="1442" y="425"/>
                    <a:pt x="1442" y="395"/>
                    <a:pt x="1442" y="336"/>
                  </a:cubicBezTo>
                  <a:cubicBezTo>
                    <a:pt x="1442" y="276"/>
                    <a:pt x="1442" y="247"/>
                    <a:pt x="1441" y="247"/>
                  </a:cubicBezTo>
                  <a:cubicBezTo>
                    <a:pt x="1441" y="247"/>
                    <a:pt x="1440" y="276"/>
                    <a:pt x="1438" y="336"/>
                  </a:cubicBezTo>
                  <a:cubicBezTo>
                    <a:pt x="1437" y="360"/>
                    <a:pt x="1434" y="374"/>
                    <a:pt x="1431" y="374"/>
                  </a:cubicBezTo>
                  <a:cubicBezTo>
                    <a:pt x="1426" y="374"/>
                    <a:pt x="1421" y="344"/>
                    <a:pt x="1423" y="273"/>
                  </a:cubicBezTo>
                  <a:lnTo>
                    <a:pt x="1423" y="157"/>
                  </a:lnTo>
                  <a:cubicBezTo>
                    <a:pt x="1420" y="214"/>
                    <a:pt x="1417" y="214"/>
                    <a:pt x="1417" y="214"/>
                  </a:cubicBezTo>
                  <a:cubicBezTo>
                    <a:pt x="1417" y="273"/>
                    <a:pt x="1413" y="273"/>
                    <a:pt x="1404" y="273"/>
                  </a:cubicBezTo>
                  <a:cubicBezTo>
                    <a:pt x="1404" y="273"/>
                    <a:pt x="1404" y="273"/>
                    <a:pt x="1403" y="273"/>
                  </a:cubicBezTo>
                  <a:cubicBezTo>
                    <a:pt x="1397" y="273"/>
                    <a:pt x="1386" y="327"/>
                    <a:pt x="1379" y="327"/>
                  </a:cubicBezTo>
                  <a:cubicBezTo>
                    <a:pt x="1379" y="327"/>
                    <a:pt x="1379" y="327"/>
                    <a:pt x="1379" y="326"/>
                  </a:cubicBezTo>
                  <a:cubicBezTo>
                    <a:pt x="1373" y="326"/>
                    <a:pt x="1363" y="326"/>
                    <a:pt x="1360" y="267"/>
                  </a:cubicBezTo>
                  <a:cubicBezTo>
                    <a:pt x="1360" y="266"/>
                    <a:pt x="1359" y="266"/>
                    <a:pt x="1358" y="266"/>
                  </a:cubicBezTo>
                  <a:cubicBezTo>
                    <a:pt x="1356" y="266"/>
                    <a:pt x="1353" y="275"/>
                    <a:pt x="1348" y="323"/>
                  </a:cubicBezTo>
                  <a:cubicBezTo>
                    <a:pt x="1346" y="352"/>
                    <a:pt x="1344" y="366"/>
                    <a:pt x="1342" y="366"/>
                  </a:cubicBezTo>
                  <a:cubicBezTo>
                    <a:pt x="1340" y="366"/>
                    <a:pt x="1338" y="351"/>
                    <a:pt x="1338" y="320"/>
                  </a:cubicBezTo>
                  <a:lnTo>
                    <a:pt x="1335" y="320"/>
                  </a:lnTo>
                  <a:cubicBezTo>
                    <a:pt x="1329" y="380"/>
                    <a:pt x="1326" y="380"/>
                    <a:pt x="1326" y="380"/>
                  </a:cubicBezTo>
                  <a:cubicBezTo>
                    <a:pt x="1326" y="338"/>
                    <a:pt x="1324" y="296"/>
                    <a:pt x="1322" y="296"/>
                  </a:cubicBezTo>
                  <a:cubicBezTo>
                    <a:pt x="1321" y="296"/>
                    <a:pt x="1320" y="303"/>
                    <a:pt x="1319" y="320"/>
                  </a:cubicBezTo>
                  <a:cubicBezTo>
                    <a:pt x="1319" y="377"/>
                    <a:pt x="1316" y="377"/>
                    <a:pt x="1310" y="377"/>
                  </a:cubicBezTo>
                  <a:cubicBezTo>
                    <a:pt x="1306" y="343"/>
                    <a:pt x="1272" y="323"/>
                    <a:pt x="1243" y="323"/>
                  </a:cubicBezTo>
                  <a:cubicBezTo>
                    <a:pt x="1220" y="323"/>
                    <a:pt x="1200" y="335"/>
                    <a:pt x="1200" y="361"/>
                  </a:cubicBezTo>
                  <a:lnTo>
                    <a:pt x="1191" y="361"/>
                  </a:lnTo>
                  <a:lnTo>
                    <a:pt x="1181" y="358"/>
                  </a:lnTo>
                  <a:cubicBezTo>
                    <a:pt x="1181" y="308"/>
                    <a:pt x="1179" y="290"/>
                    <a:pt x="1175" y="290"/>
                  </a:cubicBezTo>
                  <a:cubicBezTo>
                    <a:pt x="1169" y="290"/>
                    <a:pt x="1162" y="322"/>
                    <a:pt x="1156" y="355"/>
                  </a:cubicBezTo>
                  <a:cubicBezTo>
                    <a:pt x="1153" y="414"/>
                    <a:pt x="1150" y="414"/>
                    <a:pt x="1147" y="414"/>
                  </a:cubicBezTo>
                  <a:cubicBezTo>
                    <a:pt x="1147" y="343"/>
                    <a:pt x="1144" y="314"/>
                    <a:pt x="1140" y="314"/>
                  </a:cubicBezTo>
                  <a:cubicBezTo>
                    <a:pt x="1137" y="314"/>
                    <a:pt x="1134" y="327"/>
                    <a:pt x="1131" y="352"/>
                  </a:cubicBezTo>
                  <a:cubicBezTo>
                    <a:pt x="1130" y="411"/>
                    <a:pt x="1128" y="440"/>
                    <a:pt x="1127" y="440"/>
                  </a:cubicBezTo>
                  <a:cubicBezTo>
                    <a:pt x="1126" y="440"/>
                    <a:pt x="1125" y="410"/>
                    <a:pt x="1125" y="352"/>
                  </a:cubicBezTo>
                  <a:cubicBezTo>
                    <a:pt x="1125" y="298"/>
                    <a:pt x="1124" y="268"/>
                    <a:pt x="1122" y="268"/>
                  </a:cubicBezTo>
                  <a:cubicBezTo>
                    <a:pt x="1119" y="268"/>
                    <a:pt x="1116" y="312"/>
                    <a:pt x="1113" y="408"/>
                  </a:cubicBezTo>
                  <a:cubicBezTo>
                    <a:pt x="1111" y="438"/>
                    <a:pt x="1110" y="453"/>
                    <a:pt x="1109" y="453"/>
                  </a:cubicBezTo>
                  <a:cubicBezTo>
                    <a:pt x="1109" y="453"/>
                    <a:pt x="1108" y="438"/>
                    <a:pt x="1106" y="408"/>
                  </a:cubicBezTo>
                  <a:cubicBezTo>
                    <a:pt x="1104" y="338"/>
                    <a:pt x="1103" y="309"/>
                    <a:pt x="1101" y="309"/>
                  </a:cubicBezTo>
                  <a:cubicBezTo>
                    <a:pt x="1101" y="309"/>
                    <a:pt x="1100" y="324"/>
                    <a:pt x="1100" y="348"/>
                  </a:cubicBezTo>
                  <a:cubicBezTo>
                    <a:pt x="1098" y="406"/>
                    <a:pt x="1097" y="435"/>
                    <a:pt x="1095" y="435"/>
                  </a:cubicBezTo>
                  <a:cubicBezTo>
                    <a:pt x="1094" y="435"/>
                    <a:pt x="1092" y="405"/>
                    <a:pt x="1091" y="345"/>
                  </a:cubicBezTo>
                  <a:cubicBezTo>
                    <a:pt x="1087" y="286"/>
                    <a:pt x="1086" y="256"/>
                    <a:pt x="1085" y="256"/>
                  </a:cubicBezTo>
                  <a:cubicBezTo>
                    <a:pt x="1084" y="256"/>
                    <a:pt x="1083" y="286"/>
                    <a:pt x="1081" y="345"/>
                  </a:cubicBezTo>
                  <a:cubicBezTo>
                    <a:pt x="1080" y="403"/>
                    <a:pt x="1076" y="432"/>
                    <a:pt x="1072" y="432"/>
                  </a:cubicBezTo>
                  <a:cubicBezTo>
                    <a:pt x="1068" y="432"/>
                    <a:pt x="1064" y="402"/>
                    <a:pt x="1062" y="342"/>
                  </a:cubicBezTo>
                  <a:cubicBezTo>
                    <a:pt x="1060" y="342"/>
                    <a:pt x="1058" y="316"/>
                    <a:pt x="1057" y="316"/>
                  </a:cubicBezTo>
                  <a:cubicBezTo>
                    <a:pt x="1056" y="316"/>
                    <a:pt x="1056" y="322"/>
                    <a:pt x="1056" y="342"/>
                  </a:cubicBezTo>
                  <a:lnTo>
                    <a:pt x="1053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4" y="339"/>
                    <a:pt x="1025" y="276"/>
                    <a:pt x="1003" y="273"/>
                  </a:cubicBezTo>
                  <a:cubicBezTo>
                    <a:pt x="996" y="273"/>
                    <a:pt x="991" y="272"/>
                    <a:pt x="986" y="272"/>
                  </a:cubicBezTo>
                  <a:cubicBezTo>
                    <a:pt x="966" y="272"/>
                    <a:pt x="963" y="281"/>
                    <a:pt x="965" y="330"/>
                  </a:cubicBezTo>
                  <a:cubicBezTo>
                    <a:pt x="967" y="387"/>
                    <a:pt x="966" y="416"/>
                    <a:pt x="964" y="416"/>
                  </a:cubicBezTo>
                  <a:cubicBezTo>
                    <a:pt x="963" y="416"/>
                    <a:pt x="961" y="386"/>
                    <a:pt x="959" y="326"/>
                  </a:cubicBezTo>
                  <a:cubicBezTo>
                    <a:pt x="956" y="326"/>
                    <a:pt x="950" y="267"/>
                    <a:pt x="943" y="267"/>
                  </a:cubicBezTo>
                  <a:cubicBezTo>
                    <a:pt x="937" y="264"/>
                    <a:pt x="931" y="264"/>
                    <a:pt x="931" y="204"/>
                  </a:cubicBezTo>
                  <a:lnTo>
                    <a:pt x="928" y="204"/>
                  </a:lnTo>
                  <a:cubicBezTo>
                    <a:pt x="924" y="272"/>
                    <a:pt x="916" y="300"/>
                    <a:pt x="909" y="300"/>
                  </a:cubicBezTo>
                  <a:cubicBezTo>
                    <a:pt x="903" y="300"/>
                    <a:pt x="897" y="284"/>
                    <a:pt x="893" y="258"/>
                  </a:cubicBezTo>
                  <a:cubicBezTo>
                    <a:pt x="887" y="258"/>
                    <a:pt x="884" y="258"/>
                    <a:pt x="878" y="317"/>
                  </a:cubicBezTo>
                  <a:cubicBezTo>
                    <a:pt x="874" y="345"/>
                    <a:pt x="873" y="359"/>
                    <a:pt x="872" y="359"/>
                  </a:cubicBezTo>
                  <a:cubicBezTo>
                    <a:pt x="870" y="359"/>
                    <a:pt x="870" y="344"/>
                    <a:pt x="868" y="314"/>
                  </a:cubicBezTo>
                  <a:cubicBezTo>
                    <a:pt x="868" y="279"/>
                    <a:pt x="862" y="245"/>
                    <a:pt x="856" y="245"/>
                  </a:cubicBezTo>
                  <a:cubicBezTo>
                    <a:pt x="853" y="245"/>
                    <a:pt x="849" y="262"/>
                    <a:pt x="849" y="311"/>
                  </a:cubicBezTo>
                  <a:lnTo>
                    <a:pt x="846" y="251"/>
                  </a:lnTo>
                  <a:cubicBezTo>
                    <a:pt x="845" y="234"/>
                    <a:pt x="844" y="227"/>
                    <a:pt x="843" y="227"/>
                  </a:cubicBezTo>
                  <a:cubicBezTo>
                    <a:pt x="841" y="227"/>
                    <a:pt x="840" y="269"/>
                    <a:pt x="840" y="311"/>
                  </a:cubicBezTo>
                  <a:cubicBezTo>
                    <a:pt x="840" y="364"/>
                    <a:pt x="839" y="393"/>
                    <a:pt x="838" y="393"/>
                  </a:cubicBezTo>
                  <a:cubicBezTo>
                    <a:pt x="837" y="393"/>
                    <a:pt x="835" y="348"/>
                    <a:pt x="834" y="251"/>
                  </a:cubicBezTo>
                  <a:cubicBezTo>
                    <a:pt x="834" y="182"/>
                    <a:pt x="834" y="153"/>
                    <a:pt x="833" y="153"/>
                  </a:cubicBezTo>
                  <a:cubicBezTo>
                    <a:pt x="833" y="153"/>
                    <a:pt x="832" y="167"/>
                    <a:pt x="830" y="192"/>
                  </a:cubicBezTo>
                  <a:cubicBezTo>
                    <a:pt x="828" y="233"/>
                    <a:pt x="826" y="273"/>
                    <a:pt x="824" y="273"/>
                  </a:cubicBezTo>
                  <a:cubicBezTo>
                    <a:pt x="823" y="273"/>
                    <a:pt x="822" y="266"/>
                    <a:pt x="821" y="248"/>
                  </a:cubicBezTo>
                  <a:cubicBezTo>
                    <a:pt x="821" y="248"/>
                    <a:pt x="818" y="248"/>
                    <a:pt x="815" y="367"/>
                  </a:cubicBezTo>
                  <a:cubicBezTo>
                    <a:pt x="815" y="421"/>
                    <a:pt x="812" y="424"/>
                    <a:pt x="809" y="424"/>
                  </a:cubicBezTo>
                  <a:cubicBezTo>
                    <a:pt x="809" y="424"/>
                    <a:pt x="809" y="424"/>
                    <a:pt x="809" y="424"/>
                  </a:cubicBezTo>
                  <a:cubicBezTo>
                    <a:pt x="809" y="364"/>
                    <a:pt x="809" y="364"/>
                    <a:pt x="815" y="308"/>
                  </a:cubicBezTo>
                  <a:lnTo>
                    <a:pt x="809" y="305"/>
                  </a:lnTo>
                  <a:cubicBezTo>
                    <a:pt x="799" y="267"/>
                    <a:pt x="796" y="226"/>
                    <a:pt x="799" y="185"/>
                  </a:cubicBezTo>
                  <a:cubicBezTo>
                    <a:pt x="798" y="161"/>
                    <a:pt x="797" y="146"/>
                    <a:pt x="796" y="146"/>
                  </a:cubicBezTo>
                  <a:close/>
                  <a:moveTo>
                    <a:pt x="53" y="1499"/>
                  </a:moveTo>
                  <a:cubicBezTo>
                    <a:pt x="53" y="1499"/>
                    <a:pt x="50" y="1558"/>
                    <a:pt x="50" y="1618"/>
                  </a:cubicBezTo>
                  <a:lnTo>
                    <a:pt x="53" y="1618"/>
                  </a:lnTo>
                  <a:cubicBezTo>
                    <a:pt x="56" y="1580"/>
                    <a:pt x="60" y="1539"/>
                    <a:pt x="56" y="1502"/>
                  </a:cubicBezTo>
                  <a:lnTo>
                    <a:pt x="53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40" y="2009"/>
                    <a:pt x="740" y="2069"/>
                  </a:cubicBezTo>
                  <a:cubicBezTo>
                    <a:pt x="740" y="2094"/>
                    <a:pt x="740" y="2108"/>
                    <a:pt x="741" y="2108"/>
                  </a:cubicBezTo>
                  <a:cubicBezTo>
                    <a:pt x="742" y="2108"/>
                    <a:pt x="744" y="2080"/>
                    <a:pt x="746" y="2012"/>
                  </a:cubicBezTo>
                  <a:cubicBezTo>
                    <a:pt x="746" y="1953"/>
                    <a:pt x="746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53"/>
            <p:cNvSpPr/>
            <p:nvPr/>
          </p:nvSpPr>
          <p:spPr>
            <a:xfrm>
              <a:off x="3614377" y="2223444"/>
              <a:ext cx="56318" cy="44669"/>
            </a:xfrm>
            <a:custGeom>
              <a:avLst/>
              <a:gdLst/>
              <a:ahLst/>
              <a:cxnLst/>
              <a:rect l="l" t="t" r="r" b="b"/>
              <a:pathLst>
                <a:path w="2659" h="2109" extrusionOk="0">
                  <a:moveTo>
                    <a:pt x="740" y="1"/>
                  </a:moveTo>
                  <a:cubicBezTo>
                    <a:pt x="734" y="1"/>
                    <a:pt x="734" y="1"/>
                    <a:pt x="737" y="60"/>
                  </a:cubicBezTo>
                  <a:lnTo>
                    <a:pt x="743" y="60"/>
                  </a:lnTo>
                  <a:cubicBezTo>
                    <a:pt x="743" y="4"/>
                    <a:pt x="743" y="4"/>
                    <a:pt x="740" y="1"/>
                  </a:cubicBezTo>
                  <a:close/>
                  <a:moveTo>
                    <a:pt x="104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59" y="336"/>
                  </a:moveTo>
                  <a:cubicBezTo>
                    <a:pt x="1859" y="377"/>
                    <a:pt x="1859" y="414"/>
                    <a:pt x="1856" y="455"/>
                  </a:cubicBezTo>
                  <a:lnTo>
                    <a:pt x="1853" y="395"/>
                  </a:lnTo>
                  <a:lnTo>
                    <a:pt x="1856" y="336"/>
                  </a:lnTo>
                  <a:close/>
                  <a:moveTo>
                    <a:pt x="1170" y="358"/>
                  </a:moveTo>
                  <a:cubicBezTo>
                    <a:pt x="1173" y="399"/>
                    <a:pt x="1173" y="436"/>
                    <a:pt x="1166" y="477"/>
                  </a:cubicBezTo>
                  <a:lnTo>
                    <a:pt x="1163" y="474"/>
                  </a:lnTo>
                  <a:cubicBezTo>
                    <a:pt x="1163" y="417"/>
                    <a:pt x="1166" y="358"/>
                    <a:pt x="1166" y="358"/>
                  </a:cubicBezTo>
                  <a:close/>
                  <a:moveTo>
                    <a:pt x="743" y="474"/>
                  </a:moveTo>
                  <a:cubicBezTo>
                    <a:pt x="743" y="494"/>
                    <a:pt x="743" y="500"/>
                    <a:pt x="743" y="500"/>
                  </a:cubicBezTo>
                  <a:cubicBezTo>
                    <a:pt x="742" y="500"/>
                    <a:pt x="741" y="474"/>
                    <a:pt x="743" y="474"/>
                  </a:cubicBezTo>
                  <a:close/>
                  <a:moveTo>
                    <a:pt x="1818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1" y="471"/>
                    <a:pt x="1821" y="489"/>
                    <a:pt x="1818" y="508"/>
                  </a:cubicBezTo>
                  <a:lnTo>
                    <a:pt x="1815" y="449"/>
                  </a:lnTo>
                  <a:cubicBezTo>
                    <a:pt x="1815" y="389"/>
                    <a:pt x="1818" y="389"/>
                    <a:pt x="1818" y="389"/>
                  </a:cubicBezTo>
                  <a:close/>
                  <a:moveTo>
                    <a:pt x="681" y="408"/>
                  </a:moveTo>
                  <a:cubicBezTo>
                    <a:pt x="681" y="468"/>
                    <a:pt x="684" y="527"/>
                    <a:pt x="684" y="527"/>
                  </a:cubicBezTo>
                  <a:cubicBezTo>
                    <a:pt x="687" y="505"/>
                    <a:pt x="687" y="486"/>
                    <a:pt x="687" y="468"/>
                  </a:cubicBezTo>
                  <a:cubicBezTo>
                    <a:pt x="687" y="446"/>
                    <a:pt x="687" y="427"/>
                    <a:pt x="684" y="408"/>
                  </a:cubicBezTo>
                  <a:close/>
                  <a:moveTo>
                    <a:pt x="2194" y="442"/>
                  </a:moveTo>
                  <a:cubicBezTo>
                    <a:pt x="2197" y="446"/>
                    <a:pt x="2197" y="446"/>
                    <a:pt x="2197" y="502"/>
                  </a:cubicBezTo>
                  <a:cubicBezTo>
                    <a:pt x="2201" y="543"/>
                    <a:pt x="2197" y="580"/>
                    <a:pt x="2191" y="621"/>
                  </a:cubicBezTo>
                  <a:cubicBezTo>
                    <a:pt x="2188" y="562"/>
                    <a:pt x="2191" y="502"/>
                    <a:pt x="2194" y="442"/>
                  </a:cubicBezTo>
                  <a:close/>
                  <a:moveTo>
                    <a:pt x="649" y="580"/>
                  </a:moveTo>
                  <a:cubicBezTo>
                    <a:pt x="652" y="580"/>
                    <a:pt x="652" y="580"/>
                    <a:pt x="652" y="640"/>
                  </a:cubicBezTo>
                  <a:lnTo>
                    <a:pt x="649" y="640"/>
                  </a:lnTo>
                  <a:lnTo>
                    <a:pt x="646" y="580"/>
                  </a:lnTo>
                  <a:close/>
                  <a:moveTo>
                    <a:pt x="2637" y="398"/>
                  </a:moveTo>
                  <a:lnTo>
                    <a:pt x="2637" y="398"/>
                  </a:lnTo>
                  <a:cubicBezTo>
                    <a:pt x="2639" y="398"/>
                    <a:pt x="2638" y="482"/>
                    <a:pt x="2633" y="565"/>
                  </a:cubicBezTo>
                  <a:cubicBezTo>
                    <a:pt x="2631" y="624"/>
                    <a:pt x="2631" y="654"/>
                    <a:pt x="2630" y="654"/>
                  </a:cubicBezTo>
                  <a:cubicBezTo>
                    <a:pt x="2630" y="654"/>
                    <a:pt x="2630" y="624"/>
                    <a:pt x="2630" y="565"/>
                  </a:cubicBezTo>
                  <a:cubicBezTo>
                    <a:pt x="2627" y="524"/>
                    <a:pt x="2630" y="486"/>
                    <a:pt x="2633" y="446"/>
                  </a:cubicBezTo>
                  <a:cubicBezTo>
                    <a:pt x="2635" y="412"/>
                    <a:pt x="2636" y="398"/>
                    <a:pt x="2637" y="398"/>
                  </a:cubicBezTo>
                  <a:close/>
                  <a:moveTo>
                    <a:pt x="427" y="549"/>
                  </a:moveTo>
                  <a:lnTo>
                    <a:pt x="427" y="609"/>
                  </a:lnTo>
                  <a:lnTo>
                    <a:pt x="424" y="665"/>
                  </a:lnTo>
                  <a:lnTo>
                    <a:pt x="421" y="605"/>
                  </a:lnTo>
                  <a:cubicBezTo>
                    <a:pt x="421" y="549"/>
                    <a:pt x="424" y="549"/>
                    <a:pt x="427" y="549"/>
                  </a:cubicBezTo>
                  <a:close/>
                  <a:moveTo>
                    <a:pt x="513" y="463"/>
                  </a:moveTo>
                  <a:lnTo>
                    <a:pt x="513" y="463"/>
                  </a:lnTo>
                  <a:cubicBezTo>
                    <a:pt x="514" y="463"/>
                    <a:pt x="513" y="492"/>
                    <a:pt x="511" y="562"/>
                  </a:cubicBezTo>
                  <a:cubicBezTo>
                    <a:pt x="508" y="618"/>
                    <a:pt x="505" y="677"/>
                    <a:pt x="505" y="677"/>
                  </a:cubicBezTo>
                  <a:cubicBezTo>
                    <a:pt x="502" y="677"/>
                    <a:pt x="505" y="618"/>
                    <a:pt x="508" y="502"/>
                  </a:cubicBezTo>
                  <a:cubicBezTo>
                    <a:pt x="511" y="477"/>
                    <a:pt x="512" y="463"/>
                    <a:pt x="513" y="463"/>
                  </a:cubicBezTo>
                  <a:close/>
                  <a:moveTo>
                    <a:pt x="624" y="554"/>
                  </a:moveTo>
                  <a:cubicBezTo>
                    <a:pt x="626" y="554"/>
                    <a:pt x="627" y="608"/>
                    <a:pt x="624" y="693"/>
                  </a:cubicBezTo>
                  <a:lnTo>
                    <a:pt x="618" y="693"/>
                  </a:lnTo>
                  <a:cubicBezTo>
                    <a:pt x="615" y="656"/>
                    <a:pt x="618" y="615"/>
                    <a:pt x="621" y="577"/>
                  </a:cubicBezTo>
                  <a:cubicBezTo>
                    <a:pt x="622" y="561"/>
                    <a:pt x="623" y="554"/>
                    <a:pt x="624" y="554"/>
                  </a:cubicBezTo>
                  <a:close/>
                  <a:moveTo>
                    <a:pt x="63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3" y="693"/>
                    <a:pt x="63" y="712"/>
                    <a:pt x="60" y="734"/>
                  </a:cubicBezTo>
                  <a:lnTo>
                    <a:pt x="57" y="674"/>
                  </a:lnTo>
                  <a:cubicBezTo>
                    <a:pt x="57" y="615"/>
                    <a:pt x="60" y="615"/>
                    <a:pt x="63" y="615"/>
                  </a:cubicBezTo>
                  <a:close/>
                  <a:moveTo>
                    <a:pt x="1966" y="646"/>
                  </a:moveTo>
                  <a:cubicBezTo>
                    <a:pt x="1966" y="668"/>
                    <a:pt x="1969" y="687"/>
                    <a:pt x="1969" y="706"/>
                  </a:cubicBezTo>
                  <a:cubicBezTo>
                    <a:pt x="1969" y="728"/>
                    <a:pt x="1966" y="746"/>
                    <a:pt x="1966" y="765"/>
                  </a:cubicBezTo>
                  <a:cubicBezTo>
                    <a:pt x="1966" y="765"/>
                    <a:pt x="1962" y="706"/>
                    <a:pt x="1962" y="646"/>
                  </a:cubicBezTo>
                  <a:close/>
                  <a:moveTo>
                    <a:pt x="814" y="623"/>
                  </a:moveTo>
                  <a:cubicBezTo>
                    <a:pt x="815" y="623"/>
                    <a:pt x="817" y="652"/>
                    <a:pt x="819" y="721"/>
                  </a:cubicBezTo>
                  <a:cubicBezTo>
                    <a:pt x="819" y="781"/>
                    <a:pt x="819" y="781"/>
                    <a:pt x="815" y="781"/>
                  </a:cubicBezTo>
                  <a:cubicBezTo>
                    <a:pt x="815" y="781"/>
                    <a:pt x="812" y="721"/>
                    <a:pt x="812" y="662"/>
                  </a:cubicBezTo>
                  <a:cubicBezTo>
                    <a:pt x="812" y="637"/>
                    <a:pt x="813" y="623"/>
                    <a:pt x="814" y="623"/>
                  </a:cubicBezTo>
                  <a:close/>
                  <a:moveTo>
                    <a:pt x="841" y="665"/>
                  </a:moveTo>
                  <a:cubicBezTo>
                    <a:pt x="841" y="706"/>
                    <a:pt x="841" y="743"/>
                    <a:pt x="837" y="784"/>
                  </a:cubicBezTo>
                  <a:lnTo>
                    <a:pt x="834" y="724"/>
                  </a:lnTo>
                  <a:lnTo>
                    <a:pt x="837" y="665"/>
                  </a:lnTo>
                  <a:close/>
                  <a:moveTo>
                    <a:pt x="854" y="758"/>
                  </a:moveTo>
                  <a:lnTo>
                    <a:pt x="854" y="758"/>
                  </a:lnTo>
                  <a:cubicBezTo>
                    <a:pt x="854" y="758"/>
                    <a:pt x="855" y="784"/>
                    <a:pt x="853" y="784"/>
                  </a:cubicBezTo>
                  <a:cubicBezTo>
                    <a:pt x="853" y="764"/>
                    <a:pt x="853" y="758"/>
                    <a:pt x="854" y="758"/>
                  </a:cubicBezTo>
                  <a:close/>
                  <a:moveTo>
                    <a:pt x="2092" y="640"/>
                  </a:moveTo>
                  <a:cubicBezTo>
                    <a:pt x="2092" y="640"/>
                    <a:pt x="2092" y="648"/>
                    <a:pt x="2091" y="665"/>
                  </a:cubicBezTo>
                  <a:cubicBezTo>
                    <a:pt x="2091" y="665"/>
                    <a:pt x="2091" y="724"/>
                    <a:pt x="2088" y="784"/>
                  </a:cubicBezTo>
                  <a:lnTo>
                    <a:pt x="2085" y="784"/>
                  </a:lnTo>
                  <a:lnTo>
                    <a:pt x="2085" y="724"/>
                  </a:lnTo>
                  <a:cubicBezTo>
                    <a:pt x="2089" y="682"/>
                    <a:pt x="2092" y="640"/>
                    <a:pt x="2092" y="640"/>
                  </a:cubicBezTo>
                  <a:close/>
                  <a:moveTo>
                    <a:pt x="1882" y="709"/>
                  </a:moveTo>
                  <a:cubicBezTo>
                    <a:pt x="1883" y="709"/>
                    <a:pt x="1884" y="724"/>
                    <a:pt x="1884" y="753"/>
                  </a:cubicBezTo>
                  <a:cubicBezTo>
                    <a:pt x="1884" y="812"/>
                    <a:pt x="1884" y="812"/>
                    <a:pt x="1881" y="812"/>
                  </a:cubicBezTo>
                  <a:cubicBezTo>
                    <a:pt x="1875" y="812"/>
                    <a:pt x="1875" y="812"/>
                    <a:pt x="1878" y="753"/>
                  </a:cubicBezTo>
                  <a:cubicBezTo>
                    <a:pt x="1879" y="723"/>
                    <a:pt x="1881" y="709"/>
                    <a:pt x="1882" y="709"/>
                  </a:cubicBezTo>
                  <a:close/>
                  <a:moveTo>
                    <a:pt x="1903" y="756"/>
                  </a:moveTo>
                  <a:cubicBezTo>
                    <a:pt x="1906" y="756"/>
                    <a:pt x="1906" y="756"/>
                    <a:pt x="1906" y="815"/>
                  </a:cubicBezTo>
                  <a:lnTo>
                    <a:pt x="1903" y="815"/>
                  </a:lnTo>
                  <a:lnTo>
                    <a:pt x="1900" y="756"/>
                  </a:lnTo>
                  <a:close/>
                  <a:moveTo>
                    <a:pt x="1931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1" y="759"/>
                  </a:lnTo>
                  <a:close/>
                  <a:moveTo>
                    <a:pt x="1558" y="709"/>
                  </a:moveTo>
                  <a:cubicBezTo>
                    <a:pt x="1561" y="746"/>
                    <a:pt x="1558" y="787"/>
                    <a:pt x="1555" y="825"/>
                  </a:cubicBezTo>
                  <a:lnTo>
                    <a:pt x="1552" y="825"/>
                  </a:lnTo>
                  <a:cubicBezTo>
                    <a:pt x="1552" y="765"/>
                    <a:pt x="1555" y="709"/>
                    <a:pt x="1555" y="709"/>
                  </a:cubicBezTo>
                  <a:close/>
                  <a:moveTo>
                    <a:pt x="1210" y="718"/>
                  </a:moveTo>
                  <a:cubicBezTo>
                    <a:pt x="1213" y="756"/>
                    <a:pt x="1213" y="797"/>
                    <a:pt x="1207" y="834"/>
                  </a:cubicBezTo>
                  <a:lnTo>
                    <a:pt x="1204" y="778"/>
                  </a:lnTo>
                  <a:lnTo>
                    <a:pt x="1207" y="718"/>
                  </a:lnTo>
                  <a:close/>
                  <a:moveTo>
                    <a:pt x="96" y="620"/>
                  </a:moveTo>
                  <a:cubicBezTo>
                    <a:pt x="96" y="620"/>
                    <a:pt x="97" y="621"/>
                    <a:pt x="98" y="621"/>
                  </a:cubicBezTo>
                  <a:cubicBezTo>
                    <a:pt x="101" y="621"/>
                    <a:pt x="104" y="621"/>
                    <a:pt x="104" y="681"/>
                  </a:cubicBezTo>
                  <a:lnTo>
                    <a:pt x="101" y="681"/>
                  </a:lnTo>
                  <a:cubicBezTo>
                    <a:pt x="101" y="663"/>
                    <a:pt x="101" y="656"/>
                    <a:pt x="100" y="656"/>
                  </a:cubicBezTo>
                  <a:lnTo>
                    <a:pt x="100" y="656"/>
                  </a:lnTo>
                  <a:cubicBezTo>
                    <a:pt x="100" y="656"/>
                    <a:pt x="99" y="698"/>
                    <a:pt x="101" y="740"/>
                  </a:cubicBezTo>
                  <a:lnTo>
                    <a:pt x="101" y="856"/>
                  </a:lnTo>
                  <a:cubicBezTo>
                    <a:pt x="95" y="818"/>
                    <a:pt x="92" y="778"/>
                    <a:pt x="95" y="737"/>
                  </a:cubicBezTo>
                  <a:cubicBezTo>
                    <a:pt x="92" y="635"/>
                    <a:pt x="92" y="620"/>
                    <a:pt x="96" y="620"/>
                  </a:cubicBezTo>
                  <a:close/>
                  <a:moveTo>
                    <a:pt x="762" y="771"/>
                  </a:moveTo>
                  <a:cubicBezTo>
                    <a:pt x="765" y="793"/>
                    <a:pt x="765" y="812"/>
                    <a:pt x="765" y="831"/>
                  </a:cubicBezTo>
                  <a:cubicBezTo>
                    <a:pt x="765" y="851"/>
                    <a:pt x="765" y="857"/>
                    <a:pt x="764" y="857"/>
                  </a:cubicBezTo>
                  <a:cubicBezTo>
                    <a:pt x="763" y="857"/>
                    <a:pt x="761" y="831"/>
                    <a:pt x="759" y="831"/>
                  </a:cubicBezTo>
                  <a:cubicBezTo>
                    <a:pt x="756" y="771"/>
                    <a:pt x="756" y="771"/>
                    <a:pt x="762" y="771"/>
                  </a:cubicBezTo>
                  <a:close/>
                  <a:moveTo>
                    <a:pt x="537" y="740"/>
                  </a:moveTo>
                  <a:cubicBezTo>
                    <a:pt x="540" y="781"/>
                    <a:pt x="537" y="818"/>
                    <a:pt x="533" y="859"/>
                  </a:cubicBezTo>
                  <a:lnTo>
                    <a:pt x="530" y="859"/>
                  </a:lnTo>
                  <a:cubicBezTo>
                    <a:pt x="530" y="800"/>
                    <a:pt x="533" y="740"/>
                    <a:pt x="533" y="740"/>
                  </a:cubicBezTo>
                  <a:close/>
                  <a:moveTo>
                    <a:pt x="1427" y="750"/>
                  </a:moveTo>
                  <a:cubicBezTo>
                    <a:pt x="1433" y="750"/>
                    <a:pt x="1433" y="750"/>
                    <a:pt x="1433" y="809"/>
                  </a:cubicBezTo>
                  <a:cubicBezTo>
                    <a:pt x="1433" y="863"/>
                    <a:pt x="1428" y="866"/>
                    <a:pt x="1424" y="866"/>
                  </a:cubicBezTo>
                  <a:cubicBezTo>
                    <a:pt x="1424" y="866"/>
                    <a:pt x="1424" y="866"/>
                    <a:pt x="1423" y="866"/>
                  </a:cubicBezTo>
                  <a:cubicBezTo>
                    <a:pt x="1420" y="828"/>
                    <a:pt x="1420" y="787"/>
                    <a:pt x="1427" y="750"/>
                  </a:cubicBezTo>
                  <a:close/>
                  <a:moveTo>
                    <a:pt x="1927" y="852"/>
                  </a:moveTo>
                  <a:cubicBezTo>
                    <a:pt x="1927" y="852"/>
                    <a:pt x="1926" y="858"/>
                    <a:pt x="1925" y="878"/>
                  </a:cubicBezTo>
                  <a:cubicBezTo>
                    <a:pt x="1927" y="878"/>
                    <a:pt x="1928" y="852"/>
                    <a:pt x="1927" y="852"/>
                  </a:cubicBezTo>
                  <a:close/>
                  <a:moveTo>
                    <a:pt x="703" y="765"/>
                  </a:moveTo>
                  <a:cubicBezTo>
                    <a:pt x="706" y="765"/>
                    <a:pt x="709" y="765"/>
                    <a:pt x="709" y="825"/>
                  </a:cubicBezTo>
                  <a:cubicBezTo>
                    <a:pt x="709" y="844"/>
                    <a:pt x="709" y="862"/>
                    <a:pt x="706" y="884"/>
                  </a:cubicBezTo>
                  <a:cubicBezTo>
                    <a:pt x="703" y="862"/>
                    <a:pt x="699" y="844"/>
                    <a:pt x="699" y="822"/>
                  </a:cubicBezTo>
                  <a:cubicBezTo>
                    <a:pt x="699" y="765"/>
                    <a:pt x="703" y="765"/>
                    <a:pt x="703" y="765"/>
                  </a:cubicBezTo>
                  <a:close/>
                  <a:moveTo>
                    <a:pt x="442" y="645"/>
                  </a:moveTo>
                  <a:cubicBezTo>
                    <a:pt x="443" y="645"/>
                    <a:pt x="443" y="674"/>
                    <a:pt x="443" y="728"/>
                  </a:cubicBezTo>
                  <a:cubicBezTo>
                    <a:pt x="443" y="787"/>
                    <a:pt x="443" y="847"/>
                    <a:pt x="436" y="903"/>
                  </a:cubicBezTo>
                  <a:lnTo>
                    <a:pt x="430" y="903"/>
                  </a:lnTo>
                  <a:cubicBezTo>
                    <a:pt x="430" y="903"/>
                    <a:pt x="433" y="844"/>
                    <a:pt x="436" y="787"/>
                  </a:cubicBezTo>
                  <a:cubicBezTo>
                    <a:pt x="440" y="689"/>
                    <a:pt x="441" y="645"/>
                    <a:pt x="442" y="645"/>
                  </a:cubicBezTo>
                  <a:close/>
                  <a:moveTo>
                    <a:pt x="1044" y="812"/>
                  </a:moveTo>
                  <a:cubicBezTo>
                    <a:pt x="1044" y="853"/>
                    <a:pt x="1044" y="891"/>
                    <a:pt x="1041" y="931"/>
                  </a:cubicBezTo>
                  <a:lnTo>
                    <a:pt x="1038" y="872"/>
                  </a:lnTo>
                  <a:lnTo>
                    <a:pt x="1041" y="812"/>
                  </a:lnTo>
                  <a:close/>
                  <a:moveTo>
                    <a:pt x="276" y="822"/>
                  </a:moveTo>
                  <a:lnTo>
                    <a:pt x="276" y="822"/>
                  </a:lnTo>
                  <a:cubicBezTo>
                    <a:pt x="280" y="862"/>
                    <a:pt x="280" y="900"/>
                    <a:pt x="273" y="941"/>
                  </a:cubicBezTo>
                  <a:lnTo>
                    <a:pt x="267" y="941"/>
                  </a:lnTo>
                  <a:cubicBezTo>
                    <a:pt x="267" y="900"/>
                    <a:pt x="270" y="862"/>
                    <a:pt x="276" y="822"/>
                  </a:cubicBezTo>
                  <a:close/>
                  <a:moveTo>
                    <a:pt x="1113" y="762"/>
                  </a:moveTo>
                  <a:cubicBezTo>
                    <a:pt x="1116" y="765"/>
                    <a:pt x="1116" y="765"/>
                    <a:pt x="1116" y="822"/>
                  </a:cubicBezTo>
                  <a:cubicBezTo>
                    <a:pt x="1116" y="881"/>
                    <a:pt x="1113" y="941"/>
                    <a:pt x="1113" y="941"/>
                  </a:cubicBezTo>
                  <a:cubicBezTo>
                    <a:pt x="1110" y="941"/>
                    <a:pt x="1113" y="822"/>
                    <a:pt x="1113" y="765"/>
                  </a:cubicBezTo>
                  <a:lnTo>
                    <a:pt x="1113" y="762"/>
                  </a:lnTo>
                  <a:close/>
                  <a:moveTo>
                    <a:pt x="599" y="928"/>
                  </a:moveTo>
                  <a:lnTo>
                    <a:pt x="599" y="985"/>
                  </a:lnTo>
                  <a:cubicBezTo>
                    <a:pt x="597" y="985"/>
                    <a:pt x="595" y="1011"/>
                    <a:pt x="594" y="1011"/>
                  </a:cubicBezTo>
                  <a:cubicBezTo>
                    <a:pt x="593" y="1011"/>
                    <a:pt x="593" y="1004"/>
                    <a:pt x="593" y="985"/>
                  </a:cubicBezTo>
                  <a:cubicBezTo>
                    <a:pt x="593" y="966"/>
                    <a:pt x="593" y="947"/>
                    <a:pt x="599" y="928"/>
                  </a:cubicBezTo>
                  <a:close/>
                  <a:moveTo>
                    <a:pt x="1894" y="1021"/>
                  </a:moveTo>
                  <a:cubicBezTo>
                    <a:pt x="1893" y="1030"/>
                    <a:pt x="1893" y="1040"/>
                    <a:pt x="1893" y="1050"/>
                  </a:cubicBezTo>
                  <a:cubicBezTo>
                    <a:pt x="1894" y="1054"/>
                    <a:pt x="1894" y="1057"/>
                    <a:pt x="1894" y="1059"/>
                  </a:cubicBezTo>
                  <a:lnTo>
                    <a:pt x="1894" y="1059"/>
                  </a:lnTo>
                  <a:cubicBezTo>
                    <a:pt x="1894" y="1050"/>
                    <a:pt x="1894" y="1037"/>
                    <a:pt x="1894" y="1021"/>
                  </a:cubicBezTo>
                  <a:close/>
                  <a:moveTo>
                    <a:pt x="290" y="919"/>
                  </a:moveTo>
                  <a:cubicBezTo>
                    <a:pt x="287" y="919"/>
                    <a:pt x="286" y="959"/>
                    <a:pt x="286" y="1000"/>
                  </a:cubicBezTo>
                  <a:cubicBezTo>
                    <a:pt x="286" y="1060"/>
                    <a:pt x="289" y="1060"/>
                    <a:pt x="295" y="1063"/>
                  </a:cubicBezTo>
                  <a:cubicBezTo>
                    <a:pt x="298" y="1041"/>
                    <a:pt x="301" y="1022"/>
                    <a:pt x="301" y="1003"/>
                  </a:cubicBezTo>
                  <a:cubicBezTo>
                    <a:pt x="301" y="944"/>
                    <a:pt x="298" y="944"/>
                    <a:pt x="295" y="944"/>
                  </a:cubicBezTo>
                  <a:cubicBezTo>
                    <a:pt x="293" y="926"/>
                    <a:pt x="292" y="919"/>
                    <a:pt x="290" y="919"/>
                  </a:cubicBezTo>
                  <a:close/>
                  <a:moveTo>
                    <a:pt x="1894" y="1059"/>
                  </a:moveTo>
                  <a:cubicBezTo>
                    <a:pt x="1894" y="1080"/>
                    <a:pt x="1895" y="1090"/>
                    <a:pt x="1895" y="1090"/>
                  </a:cubicBezTo>
                  <a:cubicBezTo>
                    <a:pt x="1895" y="1090"/>
                    <a:pt x="1895" y="1079"/>
                    <a:pt x="1894" y="1059"/>
                  </a:cubicBezTo>
                  <a:close/>
                  <a:moveTo>
                    <a:pt x="793" y="146"/>
                  </a:moveTo>
                  <a:cubicBezTo>
                    <a:pt x="792" y="146"/>
                    <a:pt x="792" y="175"/>
                    <a:pt x="793" y="245"/>
                  </a:cubicBezTo>
                  <a:cubicBezTo>
                    <a:pt x="793" y="347"/>
                    <a:pt x="793" y="362"/>
                    <a:pt x="790" y="362"/>
                  </a:cubicBezTo>
                  <a:cubicBezTo>
                    <a:pt x="789" y="362"/>
                    <a:pt x="788" y="361"/>
                    <a:pt x="787" y="361"/>
                  </a:cubicBezTo>
                  <a:cubicBezTo>
                    <a:pt x="784" y="361"/>
                    <a:pt x="781" y="361"/>
                    <a:pt x="781" y="301"/>
                  </a:cubicBezTo>
                  <a:cubicBezTo>
                    <a:pt x="781" y="242"/>
                    <a:pt x="781" y="242"/>
                    <a:pt x="775" y="242"/>
                  </a:cubicBezTo>
                  <a:cubicBezTo>
                    <a:pt x="765" y="242"/>
                    <a:pt x="756" y="417"/>
                    <a:pt x="753" y="533"/>
                  </a:cubicBezTo>
                  <a:cubicBezTo>
                    <a:pt x="753" y="593"/>
                    <a:pt x="753" y="623"/>
                    <a:pt x="752" y="623"/>
                  </a:cubicBezTo>
                  <a:cubicBezTo>
                    <a:pt x="752" y="623"/>
                    <a:pt x="751" y="593"/>
                    <a:pt x="750" y="533"/>
                  </a:cubicBezTo>
                  <a:cubicBezTo>
                    <a:pt x="750" y="474"/>
                    <a:pt x="746" y="474"/>
                    <a:pt x="743" y="474"/>
                  </a:cubicBezTo>
                  <a:cubicBezTo>
                    <a:pt x="743" y="425"/>
                    <a:pt x="745" y="416"/>
                    <a:pt x="748" y="416"/>
                  </a:cubicBezTo>
                  <a:cubicBezTo>
                    <a:pt x="748" y="416"/>
                    <a:pt x="749" y="417"/>
                    <a:pt x="750" y="417"/>
                  </a:cubicBezTo>
                  <a:lnTo>
                    <a:pt x="750" y="358"/>
                  </a:lnTo>
                  <a:cubicBezTo>
                    <a:pt x="748" y="298"/>
                    <a:pt x="746" y="268"/>
                    <a:pt x="745" y="268"/>
                  </a:cubicBezTo>
                  <a:cubicBezTo>
                    <a:pt x="743" y="268"/>
                    <a:pt x="742" y="297"/>
                    <a:pt x="740" y="355"/>
                  </a:cubicBezTo>
                  <a:cubicBezTo>
                    <a:pt x="739" y="384"/>
                    <a:pt x="738" y="399"/>
                    <a:pt x="737" y="399"/>
                  </a:cubicBezTo>
                  <a:cubicBezTo>
                    <a:pt x="736" y="399"/>
                    <a:pt x="736" y="384"/>
                    <a:pt x="734" y="355"/>
                  </a:cubicBezTo>
                  <a:cubicBezTo>
                    <a:pt x="732" y="313"/>
                    <a:pt x="730" y="270"/>
                    <a:pt x="728" y="270"/>
                  </a:cubicBezTo>
                  <a:cubicBezTo>
                    <a:pt x="728" y="270"/>
                    <a:pt x="728" y="278"/>
                    <a:pt x="728" y="295"/>
                  </a:cubicBezTo>
                  <a:cubicBezTo>
                    <a:pt x="728" y="295"/>
                    <a:pt x="721" y="295"/>
                    <a:pt x="718" y="236"/>
                  </a:cubicBezTo>
                  <a:cubicBezTo>
                    <a:pt x="717" y="235"/>
                    <a:pt x="716" y="235"/>
                    <a:pt x="715" y="235"/>
                  </a:cubicBezTo>
                  <a:cubicBezTo>
                    <a:pt x="711" y="235"/>
                    <a:pt x="709" y="244"/>
                    <a:pt x="709" y="292"/>
                  </a:cubicBezTo>
                  <a:cubicBezTo>
                    <a:pt x="709" y="352"/>
                    <a:pt x="706" y="352"/>
                    <a:pt x="703" y="352"/>
                  </a:cubicBezTo>
                  <a:cubicBezTo>
                    <a:pt x="702" y="351"/>
                    <a:pt x="701" y="350"/>
                    <a:pt x="701" y="350"/>
                  </a:cubicBezTo>
                  <a:cubicBezTo>
                    <a:pt x="698" y="350"/>
                    <a:pt x="696" y="360"/>
                    <a:pt x="696" y="408"/>
                  </a:cubicBezTo>
                  <a:cubicBezTo>
                    <a:pt x="699" y="449"/>
                    <a:pt x="696" y="486"/>
                    <a:pt x="687" y="524"/>
                  </a:cubicBezTo>
                  <a:cubicBezTo>
                    <a:pt x="684" y="549"/>
                    <a:pt x="683" y="563"/>
                    <a:pt x="682" y="563"/>
                  </a:cubicBezTo>
                  <a:cubicBezTo>
                    <a:pt x="680" y="563"/>
                    <a:pt x="679" y="534"/>
                    <a:pt x="678" y="464"/>
                  </a:cubicBezTo>
                  <a:cubicBezTo>
                    <a:pt x="678" y="405"/>
                    <a:pt x="674" y="405"/>
                    <a:pt x="671" y="405"/>
                  </a:cubicBezTo>
                  <a:cubicBezTo>
                    <a:pt x="671" y="405"/>
                    <a:pt x="668" y="405"/>
                    <a:pt x="665" y="345"/>
                  </a:cubicBezTo>
                  <a:cubicBezTo>
                    <a:pt x="664" y="328"/>
                    <a:pt x="663" y="321"/>
                    <a:pt x="663" y="321"/>
                  </a:cubicBezTo>
                  <a:cubicBezTo>
                    <a:pt x="662" y="321"/>
                    <a:pt x="662" y="363"/>
                    <a:pt x="662" y="405"/>
                  </a:cubicBezTo>
                  <a:cubicBezTo>
                    <a:pt x="662" y="464"/>
                    <a:pt x="662" y="521"/>
                    <a:pt x="662" y="521"/>
                  </a:cubicBezTo>
                  <a:cubicBezTo>
                    <a:pt x="659" y="521"/>
                    <a:pt x="656" y="402"/>
                    <a:pt x="656" y="345"/>
                  </a:cubicBezTo>
                  <a:cubicBezTo>
                    <a:pt x="654" y="285"/>
                    <a:pt x="653" y="256"/>
                    <a:pt x="653" y="256"/>
                  </a:cubicBezTo>
                  <a:cubicBezTo>
                    <a:pt x="652" y="256"/>
                    <a:pt x="652" y="285"/>
                    <a:pt x="652" y="342"/>
                  </a:cubicBezTo>
                  <a:cubicBezTo>
                    <a:pt x="652" y="384"/>
                    <a:pt x="651" y="426"/>
                    <a:pt x="648" y="426"/>
                  </a:cubicBezTo>
                  <a:cubicBezTo>
                    <a:pt x="646" y="426"/>
                    <a:pt x="645" y="419"/>
                    <a:pt x="643" y="402"/>
                  </a:cubicBezTo>
                  <a:cubicBezTo>
                    <a:pt x="637" y="402"/>
                    <a:pt x="631" y="399"/>
                    <a:pt x="631" y="339"/>
                  </a:cubicBezTo>
                  <a:cubicBezTo>
                    <a:pt x="629" y="319"/>
                    <a:pt x="628" y="313"/>
                    <a:pt x="628" y="313"/>
                  </a:cubicBezTo>
                  <a:cubicBezTo>
                    <a:pt x="626" y="313"/>
                    <a:pt x="624" y="339"/>
                    <a:pt x="624" y="339"/>
                  </a:cubicBezTo>
                  <a:cubicBezTo>
                    <a:pt x="623" y="368"/>
                    <a:pt x="621" y="383"/>
                    <a:pt x="619" y="383"/>
                  </a:cubicBezTo>
                  <a:cubicBezTo>
                    <a:pt x="617" y="383"/>
                    <a:pt x="613" y="368"/>
                    <a:pt x="609" y="336"/>
                  </a:cubicBezTo>
                  <a:cubicBezTo>
                    <a:pt x="601" y="276"/>
                    <a:pt x="597" y="247"/>
                    <a:pt x="595" y="247"/>
                  </a:cubicBezTo>
                  <a:cubicBezTo>
                    <a:pt x="593" y="247"/>
                    <a:pt x="593" y="276"/>
                    <a:pt x="593" y="336"/>
                  </a:cubicBezTo>
                  <a:cubicBezTo>
                    <a:pt x="593" y="370"/>
                    <a:pt x="593" y="403"/>
                    <a:pt x="592" y="403"/>
                  </a:cubicBezTo>
                  <a:cubicBezTo>
                    <a:pt x="592" y="403"/>
                    <a:pt x="591" y="385"/>
                    <a:pt x="590" y="336"/>
                  </a:cubicBezTo>
                  <a:cubicBezTo>
                    <a:pt x="589" y="318"/>
                    <a:pt x="588" y="311"/>
                    <a:pt x="587" y="311"/>
                  </a:cubicBezTo>
                  <a:cubicBezTo>
                    <a:pt x="584" y="311"/>
                    <a:pt x="582" y="351"/>
                    <a:pt x="577" y="392"/>
                  </a:cubicBezTo>
                  <a:cubicBezTo>
                    <a:pt x="574" y="452"/>
                    <a:pt x="574" y="568"/>
                    <a:pt x="574" y="627"/>
                  </a:cubicBezTo>
                  <a:cubicBezTo>
                    <a:pt x="574" y="697"/>
                    <a:pt x="574" y="726"/>
                    <a:pt x="573" y="726"/>
                  </a:cubicBezTo>
                  <a:cubicBezTo>
                    <a:pt x="572" y="726"/>
                    <a:pt x="570" y="712"/>
                    <a:pt x="568" y="687"/>
                  </a:cubicBezTo>
                  <a:cubicBezTo>
                    <a:pt x="562" y="646"/>
                    <a:pt x="562" y="605"/>
                    <a:pt x="562" y="568"/>
                  </a:cubicBezTo>
                  <a:cubicBezTo>
                    <a:pt x="562" y="508"/>
                    <a:pt x="565" y="508"/>
                    <a:pt x="565" y="508"/>
                  </a:cubicBezTo>
                  <a:lnTo>
                    <a:pt x="568" y="508"/>
                  </a:lnTo>
                  <a:cubicBezTo>
                    <a:pt x="571" y="468"/>
                    <a:pt x="571" y="430"/>
                    <a:pt x="562" y="389"/>
                  </a:cubicBezTo>
                  <a:cubicBezTo>
                    <a:pt x="560" y="359"/>
                    <a:pt x="558" y="345"/>
                    <a:pt x="557" y="345"/>
                  </a:cubicBezTo>
                  <a:cubicBezTo>
                    <a:pt x="556" y="345"/>
                    <a:pt x="555" y="359"/>
                    <a:pt x="555" y="389"/>
                  </a:cubicBezTo>
                  <a:cubicBezTo>
                    <a:pt x="552" y="330"/>
                    <a:pt x="546" y="330"/>
                    <a:pt x="540" y="326"/>
                  </a:cubicBezTo>
                  <a:cubicBezTo>
                    <a:pt x="533" y="326"/>
                    <a:pt x="524" y="326"/>
                    <a:pt x="521" y="267"/>
                  </a:cubicBezTo>
                  <a:cubicBezTo>
                    <a:pt x="520" y="266"/>
                    <a:pt x="519" y="266"/>
                    <a:pt x="518" y="266"/>
                  </a:cubicBezTo>
                  <a:cubicBezTo>
                    <a:pt x="514" y="266"/>
                    <a:pt x="511" y="275"/>
                    <a:pt x="511" y="323"/>
                  </a:cubicBezTo>
                  <a:cubicBezTo>
                    <a:pt x="511" y="393"/>
                    <a:pt x="510" y="422"/>
                    <a:pt x="509" y="422"/>
                  </a:cubicBezTo>
                  <a:cubicBezTo>
                    <a:pt x="509" y="422"/>
                    <a:pt x="508" y="408"/>
                    <a:pt x="508" y="383"/>
                  </a:cubicBezTo>
                  <a:cubicBezTo>
                    <a:pt x="506" y="308"/>
                    <a:pt x="490" y="254"/>
                    <a:pt x="476" y="254"/>
                  </a:cubicBezTo>
                  <a:cubicBezTo>
                    <a:pt x="469" y="254"/>
                    <a:pt x="462" y="273"/>
                    <a:pt x="461" y="317"/>
                  </a:cubicBezTo>
                  <a:lnTo>
                    <a:pt x="455" y="317"/>
                  </a:lnTo>
                  <a:cubicBezTo>
                    <a:pt x="452" y="285"/>
                    <a:pt x="445" y="269"/>
                    <a:pt x="439" y="269"/>
                  </a:cubicBezTo>
                  <a:cubicBezTo>
                    <a:pt x="434" y="269"/>
                    <a:pt x="428" y="283"/>
                    <a:pt x="427" y="311"/>
                  </a:cubicBezTo>
                  <a:lnTo>
                    <a:pt x="417" y="311"/>
                  </a:lnTo>
                  <a:cubicBezTo>
                    <a:pt x="414" y="281"/>
                    <a:pt x="412" y="266"/>
                    <a:pt x="410" y="266"/>
                  </a:cubicBezTo>
                  <a:cubicBezTo>
                    <a:pt x="408" y="266"/>
                    <a:pt x="406" y="280"/>
                    <a:pt x="405" y="308"/>
                  </a:cubicBezTo>
                  <a:cubicBezTo>
                    <a:pt x="403" y="350"/>
                    <a:pt x="402" y="392"/>
                    <a:pt x="402" y="392"/>
                  </a:cubicBezTo>
                  <a:cubicBezTo>
                    <a:pt x="402" y="392"/>
                    <a:pt x="402" y="385"/>
                    <a:pt x="402" y="367"/>
                  </a:cubicBezTo>
                  <a:cubicBezTo>
                    <a:pt x="402" y="308"/>
                    <a:pt x="396" y="308"/>
                    <a:pt x="383" y="305"/>
                  </a:cubicBezTo>
                  <a:cubicBezTo>
                    <a:pt x="370" y="305"/>
                    <a:pt x="370" y="305"/>
                    <a:pt x="374" y="364"/>
                  </a:cubicBezTo>
                  <a:cubicBezTo>
                    <a:pt x="370" y="380"/>
                    <a:pt x="367" y="387"/>
                    <a:pt x="366" y="387"/>
                  </a:cubicBezTo>
                  <a:cubicBezTo>
                    <a:pt x="361" y="387"/>
                    <a:pt x="361" y="344"/>
                    <a:pt x="361" y="301"/>
                  </a:cubicBezTo>
                  <a:cubicBezTo>
                    <a:pt x="362" y="249"/>
                    <a:pt x="362" y="221"/>
                    <a:pt x="361" y="221"/>
                  </a:cubicBezTo>
                  <a:cubicBezTo>
                    <a:pt x="359" y="221"/>
                    <a:pt x="356" y="264"/>
                    <a:pt x="355" y="361"/>
                  </a:cubicBezTo>
                  <a:cubicBezTo>
                    <a:pt x="353" y="429"/>
                    <a:pt x="350" y="457"/>
                    <a:pt x="348" y="457"/>
                  </a:cubicBezTo>
                  <a:cubicBezTo>
                    <a:pt x="346" y="457"/>
                    <a:pt x="345" y="442"/>
                    <a:pt x="345" y="417"/>
                  </a:cubicBezTo>
                  <a:cubicBezTo>
                    <a:pt x="345" y="361"/>
                    <a:pt x="348" y="361"/>
                    <a:pt x="352" y="361"/>
                  </a:cubicBezTo>
                  <a:lnTo>
                    <a:pt x="352" y="242"/>
                  </a:lnTo>
                  <a:cubicBezTo>
                    <a:pt x="348" y="242"/>
                    <a:pt x="348" y="242"/>
                    <a:pt x="345" y="301"/>
                  </a:cubicBezTo>
                  <a:cubicBezTo>
                    <a:pt x="345" y="301"/>
                    <a:pt x="342" y="301"/>
                    <a:pt x="339" y="358"/>
                  </a:cubicBezTo>
                  <a:cubicBezTo>
                    <a:pt x="336" y="417"/>
                    <a:pt x="336" y="477"/>
                    <a:pt x="339" y="536"/>
                  </a:cubicBezTo>
                  <a:cubicBezTo>
                    <a:pt x="342" y="596"/>
                    <a:pt x="339" y="596"/>
                    <a:pt x="336" y="596"/>
                  </a:cubicBezTo>
                  <a:cubicBezTo>
                    <a:pt x="330" y="536"/>
                    <a:pt x="330" y="477"/>
                    <a:pt x="333" y="417"/>
                  </a:cubicBezTo>
                  <a:cubicBezTo>
                    <a:pt x="336" y="377"/>
                    <a:pt x="339" y="339"/>
                    <a:pt x="336" y="298"/>
                  </a:cubicBezTo>
                  <a:cubicBezTo>
                    <a:pt x="336" y="287"/>
                    <a:pt x="335" y="282"/>
                    <a:pt x="335" y="282"/>
                  </a:cubicBezTo>
                  <a:cubicBezTo>
                    <a:pt x="331" y="282"/>
                    <a:pt x="320" y="379"/>
                    <a:pt x="317" y="474"/>
                  </a:cubicBezTo>
                  <a:lnTo>
                    <a:pt x="317" y="414"/>
                  </a:lnTo>
                  <a:cubicBezTo>
                    <a:pt x="317" y="355"/>
                    <a:pt x="311" y="355"/>
                    <a:pt x="305" y="355"/>
                  </a:cubicBezTo>
                  <a:cubicBezTo>
                    <a:pt x="304" y="355"/>
                    <a:pt x="303" y="355"/>
                    <a:pt x="303" y="355"/>
                  </a:cubicBezTo>
                  <a:cubicBezTo>
                    <a:pt x="298" y="355"/>
                    <a:pt x="295" y="357"/>
                    <a:pt x="295" y="411"/>
                  </a:cubicBezTo>
                  <a:cubicBezTo>
                    <a:pt x="298" y="452"/>
                    <a:pt x="298" y="489"/>
                    <a:pt x="292" y="530"/>
                  </a:cubicBezTo>
                  <a:cubicBezTo>
                    <a:pt x="298" y="568"/>
                    <a:pt x="298" y="609"/>
                    <a:pt x="295" y="649"/>
                  </a:cubicBezTo>
                  <a:cubicBezTo>
                    <a:pt x="295" y="649"/>
                    <a:pt x="289" y="590"/>
                    <a:pt x="286" y="530"/>
                  </a:cubicBezTo>
                  <a:cubicBezTo>
                    <a:pt x="280" y="411"/>
                    <a:pt x="273" y="348"/>
                    <a:pt x="261" y="348"/>
                  </a:cubicBezTo>
                  <a:cubicBezTo>
                    <a:pt x="254" y="348"/>
                    <a:pt x="245" y="345"/>
                    <a:pt x="242" y="286"/>
                  </a:cubicBezTo>
                  <a:cubicBezTo>
                    <a:pt x="236" y="286"/>
                    <a:pt x="233" y="286"/>
                    <a:pt x="233" y="345"/>
                  </a:cubicBezTo>
                  <a:lnTo>
                    <a:pt x="226" y="342"/>
                  </a:lnTo>
                  <a:cubicBezTo>
                    <a:pt x="225" y="312"/>
                    <a:pt x="222" y="298"/>
                    <a:pt x="220" y="298"/>
                  </a:cubicBezTo>
                  <a:cubicBezTo>
                    <a:pt x="218" y="298"/>
                    <a:pt x="217" y="312"/>
                    <a:pt x="217" y="342"/>
                  </a:cubicBezTo>
                  <a:cubicBezTo>
                    <a:pt x="216" y="362"/>
                    <a:pt x="215" y="369"/>
                    <a:pt x="214" y="369"/>
                  </a:cubicBezTo>
                  <a:cubicBezTo>
                    <a:pt x="212" y="369"/>
                    <a:pt x="210" y="341"/>
                    <a:pt x="207" y="339"/>
                  </a:cubicBezTo>
                  <a:cubicBezTo>
                    <a:pt x="205" y="285"/>
                    <a:pt x="203" y="256"/>
                    <a:pt x="203" y="256"/>
                  </a:cubicBezTo>
                  <a:lnTo>
                    <a:pt x="203" y="256"/>
                  </a:lnTo>
                  <a:cubicBezTo>
                    <a:pt x="202" y="256"/>
                    <a:pt x="203" y="300"/>
                    <a:pt x="204" y="399"/>
                  </a:cubicBezTo>
                  <a:cubicBezTo>
                    <a:pt x="204" y="439"/>
                    <a:pt x="207" y="480"/>
                    <a:pt x="214" y="518"/>
                  </a:cubicBezTo>
                  <a:lnTo>
                    <a:pt x="223" y="521"/>
                  </a:lnTo>
                  <a:lnTo>
                    <a:pt x="214" y="577"/>
                  </a:lnTo>
                  <a:cubicBezTo>
                    <a:pt x="207" y="615"/>
                    <a:pt x="204" y="656"/>
                    <a:pt x="204" y="693"/>
                  </a:cubicBezTo>
                  <a:cubicBezTo>
                    <a:pt x="207" y="715"/>
                    <a:pt x="204" y="734"/>
                    <a:pt x="201" y="753"/>
                  </a:cubicBezTo>
                  <a:lnTo>
                    <a:pt x="201" y="634"/>
                  </a:lnTo>
                  <a:cubicBezTo>
                    <a:pt x="204" y="577"/>
                    <a:pt x="204" y="518"/>
                    <a:pt x="204" y="458"/>
                  </a:cubicBezTo>
                  <a:cubicBezTo>
                    <a:pt x="202" y="385"/>
                    <a:pt x="198" y="334"/>
                    <a:pt x="195" y="334"/>
                  </a:cubicBezTo>
                  <a:cubicBezTo>
                    <a:pt x="193" y="334"/>
                    <a:pt x="192" y="353"/>
                    <a:pt x="192" y="399"/>
                  </a:cubicBezTo>
                  <a:cubicBezTo>
                    <a:pt x="189" y="399"/>
                    <a:pt x="189" y="399"/>
                    <a:pt x="186" y="339"/>
                  </a:cubicBezTo>
                  <a:cubicBezTo>
                    <a:pt x="186" y="314"/>
                    <a:pt x="185" y="300"/>
                    <a:pt x="184" y="300"/>
                  </a:cubicBezTo>
                  <a:cubicBezTo>
                    <a:pt x="183" y="300"/>
                    <a:pt x="181" y="328"/>
                    <a:pt x="179" y="395"/>
                  </a:cubicBezTo>
                  <a:cubicBezTo>
                    <a:pt x="178" y="455"/>
                    <a:pt x="176" y="485"/>
                    <a:pt x="175" y="485"/>
                  </a:cubicBezTo>
                  <a:cubicBezTo>
                    <a:pt x="173" y="485"/>
                    <a:pt x="171" y="455"/>
                    <a:pt x="170" y="395"/>
                  </a:cubicBezTo>
                  <a:cubicBezTo>
                    <a:pt x="166" y="325"/>
                    <a:pt x="160" y="295"/>
                    <a:pt x="156" y="295"/>
                  </a:cubicBezTo>
                  <a:cubicBezTo>
                    <a:pt x="153" y="295"/>
                    <a:pt x="151" y="309"/>
                    <a:pt x="151" y="333"/>
                  </a:cubicBezTo>
                  <a:cubicBezTo>
                    <a:pt x="151" y="401"/>
                    <a:pt x="148" y="429"/>
                    <a:pt x="145" y="429"/>
                  </a:cubicBezTo>
                  <a:cubicBezTo>
                    <a:pt x="142" y="429"/>
                    <a:pt x="140" y="414"/>
                    <a:pt x="139" y="389"/>
                  </a:cubicBezTo>
                  <a:cubicBezTo>
                    <a:pt x="139" y="359"/>
                    <a:pt x="138" y="345"/>
                    <a:pt x="137" y="345"/>
                  </a:cubicBezTo>
                  <a:cubicBezTo>
                    <a:pt x="135" y="345"/>
                    <a:pt x="134" y="359"/>
                    <a:pt x="132" y="389"/>
                  </a:cubicBezTo>
                  <a:cubicBezTo>
                    <a:pt x="132" y="347"/>
                    <a:pt x="131" y="305"/>
                    <a:pt x="129" y="305"/>
                  </a:cubicBezTo>
                  <a:cubicBezTo>
                    <a:pt x="128" y="305"/>
                    <a:pt x="127" y="312"/>
                    <a:pt x="126" y="330"/>
                  </a:cubicBezTo>
                  <a:cubicBezTo>
                    <a:pt x="126" y="330"/>
                    <a:pt x="123" y="330"/>
                    <a:pt x="126" y="389"/>
                  </a:cubicBezTo>
                  <a:cubicBezTo>
                    <a:pt x="126" y="389"/>
                    <a:pt x="123" y="446"/>
                    <a:pt x="120" y="505"/>
                  </a:cubicBezTo>
                  <a:cubicBezTo>
                    <a:pt x="123" y="546"/>
                    <a:pt x="123" y="583"/>
                    <a:pt x="120" y="624"/>
                  </a:cubicBezTo>
                  <a:cubicBezTo>
                    <a:pt x="120" y="639"/>
                    <a:pt x="119" y="646"/>
                    <a:pt x="118" y="646"/>
                  </a:cubicBezTo>
                  <a:cubicBezTo>
                    <a:pt x="115" y="646"/>
                    <a:pt x="109" y="577"/>
                    <a:pt x="104" y="442"/>
                  </a:cubicBezTo>
                  <a:lnTo>
                    <a:pt x="98" y="323"/>
                  </a:lnTo>
                  <a:lnTo>
                    <a:pt x="98" y="442"/>
                  </a:lnTo>
                  <a:cubicBezTo>
                    <a:pt x="95" y="442"/>
                    <a:pt x="92" y="442"/>
                    <a:pt x="92" y="383"/>
                  </a:cubicBezTo>
                  <a:cubicBezTo>
                    <a:pt x="92" y="323"/>
                    <a:pt x="92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5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1" y="381"/>
                    <a:pt x="79" y="352"/>
                    <a:pt x="77" y="352"/>
                  </a:cubicBezTo>
                  <a:cubicBezTo>
                    <a:pt x="76" y="352"/>
                    <a:pt x="74" y="381"/>
                    <a:pt x="73" y="439"/>
                  </a:cubicBezTo>
                  <a:cubicBezTo>
                    <a:pt x="73" y="499"/>
                    <a:pt x="73" y="529"/>
                    <a:pt x="72" y="529"/>
                  </a:cubicBezTo>
                  <a:cubicBezTo>
                    <a:pt x="72" y="529"/>
                    <a:pt x="71" y="499"/>
                    <a:pt x="70" y="439"/>
                  </a:cubicBezTo>
                  <a:cubicBezTo>
                    <a:pt x="70" y="399"/>
                    <a:pt x="66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1" y="476"/>
                  </a:cubicBezTo>
                  <a:cubicBezTo>
                    <a:pt x="60" y="476"/>
                    <a:pt x="58" y="461"/>
                    <a:pt x="57" y="436"/>
                  </a:cubicBezTo>
                  <a:cubicBezTo>
                    <a:pt x="57" y="408"/>
                    <a:pt x="56" y="393"/>
                    <a:pt x="55" y="393"/>
                  </a:cubicBezTo>
                  <a:cubicBezTo>
                    <a:pt x="53" y="393"/>
                    <a:pt x="51" y="407"/>
                    <a:pt x="48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8" y="287"/>
                  </a:cubicBezTo>
                  <a:cubicBezTo>
                    <a:pt x="37" y="287"/>
                    <a:pt x="37" y="317"/>
                    <a:pt x="35" y="377"/>
                  </a:cubicBezTo>
                  <a:cubicBezTo>
                    <a:pt x="34" y="404"/>
                    <a:pt x="33" y="419"/>
                    <a:pt x="32" y="419"/>
                  </a:cubicBezTo>
                  <a:cubicBezTo>
                    <a:pt x="30" y="419"/>
                    <a:pt x="29" y="404"/>
                    <a:pt x="26" y="373"/>
                  </a:cubicBezTo>
                  <a:cubicBezTo>
                    <a:pt x="24" y="344"/>
                    <a:pt x="23" y="329"/>
                    <a:pt x="23" y="329"/>
                  </a:cubicBezTo>
                  <a:cubicBezTo>
                    <a:pt x="22" y="329"/>
                    <a:pt x="21" y="344"/>
                    <a:pt x="19" y="373"/>
                  </a:cubicBezTo>
                  <a:cubicBezTo>
                    <a:pt x="16" y="433"/>
                    <a:pt x="16" y="493"/>
                    <a:pt x="23" y="552"/>
                  </a:cubicBezTo>
                  <a:cubicBezTo>
                    <a:pt x="26" y="552"/>
                    <a:pt x="26" y="552"/>
                    <a:pt x="26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7" y="668"/>
                  </a:cubicBezTo>
                  <a:cubicBezTo>
                    <a:pt x="2" y="714"/>
                    <a:pt x="1" y="800"/>
                    <a:pt x="4" y="800"/>
                  </a:cubicBezTo>
                  <a:cubicBezTo>
                    <a:pt x="5" y="800"/>
                    <a:pt x="6" y="795"/>
                    <a:pt x="7" y="784"/>
                  </a:cubicBezTo>
                  <a:lnTo>
                    <a:pt x="10" y="844"/>
                  </a:lnTo>
                  <a:cubicBezTo>
                    <a:pt x="10" y="933"/>
                    <a:pt x="12" y="978"/>
                    <a:pt x="13" y="978"/>
                  </a:cubicBezTo>
                  <a:cubicBezTo>
                    <a:pt x="15" y="978"/>
                    <a:pt x="16" y="933"/>
                    <a:pt x="16" y="844"/>
                  </a:cubicBezTo>
                  <a:cubicBezTo>
                    <a:pt x="16" y="747"/>
                    <a:pt x="16" y="704"/>
                    <a:pt x="17" y="704"/>
                  </a:cubicBezTo>
                  <a:cubicBezTo>
                    <a:pt x="17" y="704"/>
                    <a:pt x="18" y="733"/>
                    <a:pt x="19" y="787"/>
                  </a:cubicBezTo>
                  <a:cubicBezTo>
                    <a:pt x="19" y="903"/>
                    <a:pt x="23" y="903"/>
                    <a:pt x="26" y="906"/>
                  </a:cubicBezTo>
                  <a:cubicBezTo>
                    <a:pt x="29" y="906"/>
                    <a:pt x="29" y="906"/>
                    <a:pt x="29" y="966"/>
                  </a:cubicBezTo>
                  <a:cubicBezTo>
                    <a:pt x="26" y="1003"/>
                    <a:pt x="29" y="1044"/>
                    <a:pt x="35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7" y="1001"/>
                    <a:pt x="37" y="986"/>
                    <a:pt x="38" y="986"/>
                  </a:cubicBezTo>
                  <a:cubicBezTo>
                    <a:pt x="40" y="986"/>
                    <a:pt x="43" y="1015"/>
                    <a:pt x="45" y="1085"/>
                  </a:cubicBezTo>
                  <a:cubicBezTo>
                    <a:pt x="46" y="1110"/>
                    <a:pt x="47" y="1124"/>
                    <a:pt x="47" y="1124"/>
                  </a:cubicBezTo>
                  <a:cubicBezTo>
                    <a:pt x="48" y="1124"/>
                    <a:pt x="48" y="1095"/>
                    <a:pt x="48" y="1025"/>
                  </a:cubicBezTo>
                  <a:cubicBezTo>
                    <a:pt x="48" y="967"/>
                    <a:pt x="49" y="938"/>
                    <a:pt x="51" y="938"/>
                  </a:cubicBezTo>
                  <a:cubicBezTo>
                    <a:pt x="53" y="938"/>
                    <a:pt x="55" y="968"/>
                    <a:pt x="57" y="1028"/>
                  </a:cubicBezTo>
                  <a:lnTo>
                    <a:pt x="63" y="1028"/>
                  </a:lnTo>
                  <a:cubicBezTo>
                    <a:pt x="66" y="988"/>
                    <a:pt x="66" y="950"/>
                    <a:pt x="66" y="909"/>
                  </a:cubicBezTo>
                  <a:cubicBezTo>
                    <a:pt x="66" y="842"/>
                    <a:pt x="66" y="814"/>
                    <a:pt x="67" y="814"/>
                  </a:cubicBezTo>
                  <a:cubicBezTo>
                    <a:pt x="68" y="814"/>
                    <a:pt x="68" y="828"/>
                    <a:pt x="70" y="853"/>
                  </a:cubicBezTo>
                  <a:cubicBezTo>
                    <a:pt x="73" y="913"/>
                    <a:pt x="73" y="969"/>
                    <a:pt x="73" y="969"/>
                  </a:cubicBezTo>
                  <a:cubicBezTo>
                    <a:pt x="73" y="1028"/>
                    <a:pt x="73" y="1028"/>
                    <a:pt x="76" y="1032"/>
                  </a:cubicBezTo>
                  <a:cubicBezTo>
                    <a:pt x="79" y="1032"/>
                    <a:pt x="85" y="1032"/>
                    <a:pt x="85" y="972"/>
                  </a:cubicBezTo>
                  <a:lnTo>
                    <a:pt x="85" y="1032"/>
                  </a:lnTo>
                  <a:cubicBezTo>
                    <a:pt x="87" y="1032"/>
                    <a:pt x="88" y="1058"/>
                    <a:pt x="88" y="1058"/>
                  </a:cubicBezTo>
                  <a:cubicBezTo>
                    <a:pt x="88" y="1058"/>
                    <a:pt x="88" y="1051"/>
                    <a:pt x="88" y="1032"/>
                  </a:cubicBezTo>
                  <a:cubicBezTo>
                    <a:pt x="88" y="1032"/>
                    <a:pt x="92" y="1032"/>
                    <a:pt x="98" y="1091"/>
                  </a:cubicBezTo>
                  <a:cubicBezTo>
                    <a:pt x="99" y="1103"/>
                    <a:pt x="100" y="1108"/>
                    <a:pt x="102" y="1108"/>
                  </a:cubicBezTo>
                  <a:cubicBezTo>
                    <a:pt x="107" y="1108"/>
                    <a:pt x="112" y="1012"/>
                    <a:pt x="104" y="916"/>
                  </a:cubicBezTo>
                  <a:lnTo>
                    <a:pt x="107" y="916"/>
                  </a:lnTo>
                  <a:cubicBezTo>
                    <a:pt x="110" y="897"/>
                    <a:pt x="113" y="878"/>
                    <a:pt x="110" y="859"/>
                  </a:cubicBezTo>
                  <a:cubicBezTo>
                    <a:pt x="110" y="800"/>
                    <a:pt x="113" y="800"/>
                    <a:pt x="117" y="800"/>
                  </a:cubicBezTo>
                  <a:lnTo>
                    <a:pt x="117" y="919"/>
                  </a:lnTo>
                  <a:cubicBezTo>
                    <a:pt x="115" y="1021"/>
                    <a:pt x="116" y="1084"/>
                    <a:pt x="118" y="1084"/>
                  </a:cubicBezTo>
                  <a:cubicBezTo>
                    <a:pt x="120" y="1084"/>
                    <a:pt x="122" y="1052"/>
                    <a:pt x="123" y="978"/>
                  </a:cubicBezTo>
                  <a:lnTo>
                    <a:pt x="123" y="1038"/>
                  </a:lnTo>
                  <a:cubicBezTo>
                    <a:pt x="123" y="1068"/>
                    <a:pt x="124" y="1083"/>
                    <a:pt x="125" y="1083"/>
                  </a:cubicBezTo>
                  <a:cubicBezTo>
                    <a:pt x="127" y="1083"/>
                    <a:pt x="129" y="1068"/>
                    <a:pt x="132" y="1038"/>
                  </a:cubicBezTo>
                  <a:cubicBezTo>
                    <a:pt x="135" y="1038"/>
                    <a:pt x="139" y="922"/>
                    <a:pt x="139" y="862"/>
                  </a:cubicBezTo>
                  <a:cubicBezTo>
                    <a:pt x="139" y="803"/>
                    <a:pt x="142" y="803"/>
                    <a:pt x="142" y="803"/>
                  </a:cubicBezTo>
                  <a:cubicBezTo>
                    <a:pt x="145" y="803"/>
                    <a:pt x="145" y="803"/>
                    <a:pt x="145" y="862"/>
                  </a:cubicBezTo>
                  <a:cubicBezTo>
                    <a:pt x="145" y="922"/>
                    <a:pt x="146" y="952"/>
                    <a:pt x="148" y="952"/>
                  </a:cubicBezTo>
                  <a:cubicBezTo>
                    <a:pt x="150" y="952"/>
                    <a:pt x="153" y="922"/>
                    <a:pt x="154" y="862"/>
                  </a:cubicBezTo>
                  <a:lnTo>
                    <a:pt x="154" y="925"/>
                  </a:lnTo>
                  <a:cubicBezTo>
                    <a:pt x="154" y="965"/>
                    <a:pt x="156" y="1007"/>
                    <a:pt x="162" y="1007"/>
                  </a:cubicBezTo>
                  <a:cubicBezTo>
                    <a:pt x="165" y="1007"/>
                    <a:pt x="169" y="1001"/>
                    <a:pt x="173" y="985"/>
                  </a:cubicBezTo>
                  <a:cubicBezTo>
                    <a:pt x="186" y="988"/>
                    <a:pt x="195" y="988"/>
                    <a:pt x="195" y="1047"/>
                  </a:cubicBezTo>
                  <a:cubicBezTo>
                    <a:pt x="195" y="1058"/>
                    <a:pt x="195" y="1063"/>
                    <a:pt x="196" y="1063"/>
                  </a:cubicBezTo>
                  <a:cubicBezTo>
                    <a:pt x="199" y="1063"/>
                    <a:pt x="209" y="969"/>
                    <a:pt x="214" y="872"/>
                  </a:cubicBezTo>
                  <a:cubicBezTo>
                    <a:pt x="214" y="931"/>
                    <a:pt x="217" y="931"/>
                    <a:pt x="223" y="934"/>
                  </a:cubicBezTo>
                  <a:cubicBezTo>
                    <a:pt x="233" y="934"/>
                    <a:pt x="233" y="934"/>
                    <a:pt x="233" y="994"/>
                  </a:cubicBezTo>
                  <a:cubicBezTo>
                    <a:pt x="231" y="1052"/>
                    <a:pt x="230" y="1081"/>
                    <a:pt x="231" y="1081"/>
                  </a:cubicBezTo>
                  <a:cubicBezTo>
                    <a:pt x="231" y="1081"/>
                    <a:pt x="233" y="1052"/>
                    <a:pt x="236" y="994"/>
                  </a:cubicBezTo>
                  <a:cubicBezTo>
                    <a:pt x="237" y="949"/>
                    <a:pt x="239" y="930"/>
                    <a:pt x="241" y="930"/>
                  </a:cubicBezTo>
                  <a:cubicBezTo>
                    <a:pt x="245" y="930"/>
                    <a:pt x="248" y="981"/>
                    <a:pt x="248" y="1054"/>
                  </a:cubicBezTo>
                  <a:cubicBezTo>
                    <a:pt x="248" y="1113"/>
                    <a:pt x="251" y="1113"/>
                    <a:pt x="258" y="1116"/>
                  </a:cubicBezTo>
                  <a:cubicBezTo>
                    <a:pt x="260" y="1068"/>
                    <a:pt x="265" y="1059"/>
                    <a:pt x="270" y="1059"/>
                  </a:cubicBezTo>
                  <a:cubicBezTo>
                    <a:pt x="271" y="1059"/>
                    <a:pt x="272" y="1059"/>
                    <a:pt x="273" y="1060"/>
                  </a:cubicBezTo>
                  <a:cubicBezTo>
                    <a:pt x="283" y="1060"/>
                    <a:pt x="283" y="1060"/>
                    <a:pt x="283" y="941"/>
                  </a:cubicBezTo>
                  <a:cubicBezTo>
                    <a:pt x="283" y="825"/>
                    <a:pt x="286" y="825"/>
                    <a:pt x="292" y="825"/>
                  </a:cubicBezTo>
                  <a:cubicBezTo>
                    <a:pt x="295" y="825"/>
                    <a:pt x="298" y="825"/>
                    <a:pt x="298" y="884"/>
                  </a:cubicBezTo>
                  <a:cubicBezTo>
                    <a:pt x="298" y="906"/>
                    <a:pt x="301" y="925"/>
                    <a:pt x="305" y="944"/>
                  </a:cubicBezTo>
                  <a:cubicBezTo>
                    <a:pt x="308" y="944"/>
                    <a:pt x="311" y="947"/>
                    <a:pt x="311" y="1003"/>
                  </a:cubicBezTo>
                  <a:cubicBezTo>
                    <a:pt x="311" y="1003"/>
                    <a:pt x="314" y="1063"/>
                    <a:pt x="320" y="1066"/>
                  </a:cubicBezTo>
                  <a:cubicBezTo>
                    <a:pt x="327" y="1066"/>
                    <a:pt x="333" y="1066"/>
                    <a:pt x="333" y="1126"/>
                  </a:cubicBezTo>
                  <a:cubicBezTo>
                    <a:pt x="336" y="1126"/>
                    <a:pt x="336" y="1126"/>
                    <a:pt x="336" y="1066"/>
                  </a:cubicBezTo>
                  <a:cubicBezTo>
                    <a:pt x="336" y="1024"/>
                    <a:pt x="337" y="984"/>
                    <a:pt x="343" y="984"/>
                  </a:cubicBezTo>
                  <a:cubicBezTo>
                    <a:pt x="345" y="984"/>
                    <a:pt x="348" y="992"/>
                    <a:pt x="352" y="1010"/>
                  </a:cubicBezTo>
                  <a:cubicBezTo>
                    <a:pt x="352" y="1010"/>
                    <a:pt x="353" y="1010"/>
                    <a:pt x="353" y="1010"/>
                  </a:cubicBezTo>
                  <a:cubicBezTo>
                    <a:pt x="360" y="1010"/>
                    <a:pt x="367" y="1007"/>
                    <a:pt x="367" y="953"/>
                  </a:cubicBezTo>
                  <a:cubicBezTo>
                    <a:pt x="370" y="953"/>
                    <a:pt x="370" y="953"/>
                    <a:pt x="370" y="1013"/>
                  </a:cubicBezTo>
                  <a:cubicBezTo>
                    <a:pt x="370" y="1073"/>
                    <a:pt x="372" y="1103"/>
                    <a:pt x="374" y="1103"/>
                  </a:cubicBezTo>
                  <a:cubicBezTo>
                    <a:pt x="377" y="1103"/>
                    <a:pt x="380" y="1074"/>
                    <a:pt x="383" y="1016"/>
                  </a:cubicBezTo>
                  <a:cubicBezTo>
                    <a:pt x="383" y="986"/>
                    <a:pt x="384" y="971"/>
                    <a:pt x="385" y="971"/>
                  </a:cubicBezTo>
                  <a:cubicBezTo>
                    <a:pt x="386" y="971"/>
                    <a:pt x="388" y="986"/>
                    <a:pt x="389" y="1016"/>
                  </a:cubicBezTo>
                  <a:cubicBezTo>
                    <a:pt x="389" y="1016"/>
                    <a:pt x="392" y="1016"/>
                    <a:pt x="396" y="956"/>
                  </a:cubicBezTo>
                  <a:cubicBezTo>
                    <a:pt x="397" y="929"/>
                    <a:pt x="398" y="914"/>
                    <a:pt x="399" y="914"/>
                  </a:cubicBezTo>
                  <a:cubicBezTo>
                    <a:pt x="400" y="914"/>
                    <a:pt x="402" y="929"/>
                    <a:pt x="405" y="960"/>
                  </a:cubicBezTo>
                  <a:cubicBezTo>
                    <a:pt x="405" y="1019"/>
                    <a:pt x="408" y="1019"/>
                    <a:pt x="411" y="1019"/>
                  </a:cubicBezTo>
                  <a:cubicBezTo>
                    <a:pt x="414" y="991"/>
                    <a:pt x="423" y="977"/>
                    <a:pt x="433" y="977"/>
                  </a:cubicBezTo>
                  <a:cubicBezTo>
                    <a:pt x="443" y="977"/>
                    <a:pt x="453" y="994"/>
                    <a:pt x="455" y="1025"/>
                  </a:cubicBezTo>
                  <a:cubicBezTo>
                    <a:pt x="458" y="966"/>
                    <a:pt x="458" y="966"/>
                    <a:pt x="461" y="966"/>
                  </a:cubicBezTo>
                  <a:cubicBezTo>
                    <a:pt x="463" y="1011"/>
                    <a:pt x="464" y="1031"/>
                    <a:pt x="465" y="1031"/>
                  </a:cubicBezTo>
                  <a:cubicBezTo>
                    <a:pt x="466" y="1031"/>
                    <a:pt x="468" y="981"/>
                    <a:pt x="468" y="909"/>
                  </a:cubicBezTo>
                  <a:lnTo>
                    <a:pt x="464" y="909"/>
                  </a:lnTo>
                  <a:lnTo>
                    <a:pt x="461" y="906"/>
                  </a:lnTo>
                  <a:cubicBezTo>
                    <a:pt x="461" y="855"/>
                    <a:pt x="463" y="826"/>
                    <a:pt x="465" y="826"/>
                  </a:cubicBezTo>
                  <a:cubicBezTo>
                    <a:pt x="468" y="826"/>
                    <a:pt x="471" y="870"/>
                    <a:pt x="471" y="969"/>
                  </a:cubicBezTo>
                  <a:cubicBezTo>
                    <a:pt x="472" y="1028"/>
                    <a:pt x="473" y="1058"/>
                    <a:pt x="474" y="1058"/>
                  </a:cubicBezTo>
                  <a:cubicBezTo>
                    <a:pt x="475" y="1058"/>
                    <a:pt x="475" y="1028"/>
                    <a:pt x="477" y="969"/>
                  </a:cubicBezTo>
                  <a:cubicBezTo>
                    <a:pt x="479" y="910"/>
                    <a:pt x="480" y="881"/>
                    <a:pt x="482" y="881"/>
                  </a:cubicBezTo>
                  <a:cubicBezTo>
                    <a:pt x="483" y="881"/>
                    <a:pt x="485" y="911"/>
                    <a:pt x="486" y="969"/>
                  </a:cubicBezTo>
                  <a:cubicBezTo>
                    <a:pt x="486" y="1029"/>
                    <a:pt x="486" y="1059"/>
                    <a:pt x="487" y="1059"/>
                  </a:cubicBezTo>
                  <a:cubicBezTo>
                    <a:pt x="487" y="1059"/>
                    <a:pt x="488" y="1030"/>
                    <a:pt x="490" y="972"/>
                  </a:cubicBezTo>
                  <a:cubicBezTo>
                    <a:pt x="493" y="839"/>
                    <a:pt x="498" y="762"/>
                    <a:pt x="501" y="762"/>
                  </a:cubicBezTo>
                  <a:cubicBezTo>
                    <a:pt x="503" y="762"/>
                    <a:pt x="505" y="809"/>
                    <a:pt x="505" y="913"/>
                  </a:cubicBezTo>
                  <a:cubicBezTo>
                    <a:pt x="502" y="972"/>
                    <a:pt x="505" y="1032"/>
                    <a:pt x="511" y="1091"/>
                  </a:cubicBezTo>
                  <a:cubicBezTo>
                    <a:pt x="515" y="1054"/>
                    <a:pt x="518" y="1013"/>
                    <a:pt x="515" y="975"/>
                  </a:cubicBezTo>
                  <a:cubicBezTo>
                    <a:pt x="513" y="916"/>
                    <a:pt x="513" y="886"/>
                    <a:pt x="514" y="886"/>
                  </a:cubicBezTo>
                  <a:lnTo>
                    <a:pt x="514" y="886"/>
                  </a:lnTo>
                  <a:cubicBezTo>
                    <a:pt x="515" y="886"/>
                    <a:pt x="518" y="916"/>
                    <a:pt x="521" y="975"/>
                  </a:cubicBezTo>
                  <a:cubicBezTo>
                    <a:pt x="526" y="1074"/>
                    <a:pt x="530" y="1118"/>
                    <a:pt x="535" y="1118"/>
                  </a:cubicBezTo>
                  <a:cubicBezTo>
                    <a:pt x="538" y="1118"/>
                    <a:pt x="542" y="1090"/>
                    <a:pt x="546" y="1038"/>
                  </a:cubicBezTo>
                  <a:cubicBezTo>
                    <a:pt x="552" y="980"/>
                    <a:pt x="558" y="951"/>
                    <a:pt x="560" y="951"/>
                  </a:cubicBezTo>
                  <a:lnTo>
                    <a:pt x="560" y="951"/>
                  </a:lnTo>
                  <a:cubicBezTo>
                    <a:pt x="563" y="951"/>
                    <a:pt x="563" y="980"/>
                    <a:pt x="558" y="1038"/>
                  </a:cubicBezTo>
                  <a:cubicBezTo>
                    <a:pt x="555" y="1108"/>
                    <a:pt x="553" y="1137"/>
                    <a:pt x="554" y="1137"/>
                  </a:cubicBezTo>
                  <a:cubicBezTo>
                    <a:pt x="554" y="1137"/>
                    <a:pt x="556" y="1122"/>
                    <a:pt x="558" y="1097"/>
                  </a:cubicBezTo>
                  <a:lnTo>
                    <a:pt x="574" y="1101"/>
                  </a:lnTo>
                  <a:cubicBezTo>
                    <a:pt x="578" y="1075"/>
                    <a:pt x="581" y="1048"/>
                    <a:pt x="582" y="1022"/>
                  </a:cubicBezTo>
                  <a:lnTo>
                    <a:pt x="582" y="1022"/>
                  </a:lnTo>
                  <a:cubicBezTo>
                    <a:pt x="584" y="1074"/>
                    <a:pt x="586" y="1108"/>
                    <a:pt x="589" y="1108"/>
                  </a:cubicBezTo>
                  <a:cubicBezTo>
                    <a:pt x="591" y="1108"/>
                    <a:pt x="594" y="1089"/>
                    <a:pt x="596" y="1044"/>
                  </a:cubicBezTo>
                  <a:lnTo>
                    <a:pt x="602" y="1044"/>
                  </a:lnTo>
                  <a:cubicBezTo>
                    <a:pt x="603" y="1045"/>
                    <a:pt x="603" y="1045"/>
                    <a:pt x="604" y="1045"/>
                  </a:cubicBezTo>
                  <a:cubicBezTo>
                    <a:pt x="606" y="1045"/>
                    <a:pt x="606" y="1036"/>
                    <a:pt x="609" y="988"/>
                  </a:cubicBezTo>
                  <a:cubicBezTo>
                    <a:pt x="610" y="970"/>
                    <a:pt x="610" y="963"/>
                    <a:pt x="611" y="963"/>
                  </a:cubicBezTo>
                  <a:cubicBezTo>
                    <a:pt x="614" y="963"/>
                    <a:pt x="616" y="1005"/>
                    <a:pt x="618" y="1047"/>
                  </a:cubicBezTo>
                  <a:cubicBezTo>
                    <a:pt x="620" y="1089"/>
                    <a:pt x="622" y="1131"/>
                    <a:pt x="624" y="1131"/>
                  </a:cubicBezTo>
                  <a:cubicBezTo>
                    <a:pt x="624" y="1131"/>
                    <a:pt x="624" y="1124"/>
                    <a:pt x="624" y="1107"/>
                  </a:cubicBezTo>
                  <a:cubicBezTo>
                    <a:pt x="624" y="1047"/>
                    <a:pt x="631" y="991"/>
                    <a:pt x="634" y="931"/>
                  </a:cubicBezTo>
                  <a:cubicBezTo>
                    <a:pt x="635" y="915"/>
                    <a:pt x="635" y="908"/>
                    <a:pt x="636" y="908"/>
                  </a:cubicBezTo>
                  <a:cubicBezTo>
                    <a:pt x="638" y="908"/>
                    <a:pt x="639" y="949"/>
                    <a:pt x="637" y="991"/>
                  </a:cubicBezTo>
                  <a:cubicBezTo>
                    <a:pt x="637" y="1032"/>
                    <a:pt x="637" y="1072"/>
                    <a:pt x="643" y="1110"/>
                  </a:cubicBezTo>
                  <a:cubicBezTo>
                    <a:pt x="643" y="1110"/>
                    <a:pt x="644" y="1110"/>
                    <a:pt x="644" y="1110"/>
                  </a:cubicBezTo>
                  <a:cubicBezTo>
                    <a:pt x="647" y="1110"/>
                    <a:pt x="652" y="1107"/>
                    <a:pt x="652" y="1054"/>
                  </a:cubicBezTo>
                  <a:cubicBezTo>
                    <a:pt x="652" y="1025"/>
                    <a:pt x="657" y="1010"/>
                    <a:pt x="662" y="1010"/>
                  </a:cubicBezTo>
                  <a:cubicBezTo>
                    <a:pt x="667" y="1010"/>
                    <a:pt x="673" y="1026"/>
                    <a:pt x="674" y="1057"/>
                  </a:cubicBezTo>
                  <a:lnTo>
                    <a:pt x="681" y="1057"/>
                  </a:lnTo>
                  <a:cubicBezTo>
                    <a:pt x="684" y="1057"/>
                    <a:pt x="687" y="1000"/>
                    <a:pt x="690" y="1000"/>
                  </a:cubicBezTo>
                  <a:cubicBezTo>
                    <a:pt x="690" y="1000"/>
                    <a:pt x="690" y="1000"/>
                    <a:pt x="690" y="1000"/>
                  </a:cubicBezTo>
                  <a:cubicBezTo>
                    <a:pt x="690" y="1000"/>
                    <a:pt x="693" y="1000"/>
                    <a:pt x="696" y="941"/>
                  </a:cubicBezTo>
                  <a:cubicBezTo>
                    <a:pt x="699" y="941"/>
                    <a:pt x="703" y="941"/>
                    <a:pt x="703" y="1000"/>
                  </a:cubicBezTo>
                  <a:cubicBezTo>
                    <a:pt x="704" y="942"/>
                    <a:pt x="705" y="913"/>
                    <a:pt x="706" y="913"/>
                  </a:cubicBezTo>
                  <a:cubicBezTo>
                    <a:pt x="707" y="913"/>
                    <a:pt x="707" y="942"/>
                    <a:pt x="709" y="1000"/>
                  </a:cubicBezTo>
                  <a:cubicBezTo>
                    <a:pt x="709" y="1060"/>
                    <a:pt x="709" y="1090"/>
                    <a:pt x="709" y="1090"/>
                  </a:cubicBezTo>
                  <a:cubicBezTo>
                    <a:pt x="710" y="1090"/>
                    <a:pt x="710" y="1061"/>
                    <a:pt x="712" y="1003"/>
                  </a:cubicBezTo>
                  <a:cubicBezTo>
                    <a:pt x="714" y="974"/>
                    <a:pt x="714" y="959"/>
                    <a:pt x="715" y="959"/>
                  </a:cubicBezTo>
                  <a:cubicBezTo>
                    <a:pt x="716" y="959"/>
                    <a:pt x="717" y="974"/>
                    <a:pt x="718" y="1003"/>
                  </a:cubicBezTo>
                  <a:cubicBezTo>
                    <a:pt x="718" y="1033"/>
                    <a:pt x="719" y="1048"/>
                    <a:pt x="720" y="1048"/>
                  </a:cubicBezTo>
                  <a:cubicBezTo>
                    <a:pt x="721" y="1048"/>
                    <a:pt x="721" y="1033"/>
                    <a:pt x="721" y="1003"/>
                  </a:cubicBezTo>
                  <a:cubicBezTo>
                    <a:pt x="723" y="930"/>
                    <a:pt x="728" y="881"/>
                    <a:pt x="731" y="881"/>
                  </a:cubicBezTo>
                  <a:cubicBezTo>
                    <a:pt x="733" y="881"/>
                    <a:pt x="734" y="901"/>
                    <a:pt x="734" y="947"/>
                  </a:cubicBezTo>
                  <a:cubicBezTo>
                    <a:pt x="734" y="947"/>
                    <a:pt x="737" y="947"/>
                    <a:pt x="740" y="887"/>
                  </a:cubicBezTo>
                  <a:cubicBezTo>
                    <a:pt x="742" y="829"/>
                    <a:pt x="743" y="800"/>
                    <a:pt x="743" y="800"/>
                  </a:cubicBezTo>
                  <a:cubicBezTo>
                    <a:pt x="743" y="800"/>
                    <a:pt x="743" y="829"/>
                    <a:pt x="743" y="887"/>
                  </a:cubicBezTo>
                  <a:cubicBezTo>
                    <a:pt x="745" y="947"/>
                    <a:pt x="747" y="977"/>
                    <a:pt x="748" y="977"/>
                  </a:cubicBezTo>
                  <a:cubicBezTo>
                    <a:pt x="750" y="977"/>
                    <a:pt x="751" y="948"/>
                    <a:pt x="753" y="891"/>
                  </a:cubicBezTo>
                  <a:cubicBezTo>
                    <a:pt x="753" y="891"/>
                    <a:pt x="754" y="864"/>
                    <a:pt x="756" y="864"/>
                  </a:cubicBezTo>
                  <a:cubicBezTo>
                    <a:pt x="757" y="864"/>
                    <a:pt x="758" y="871"/>
                    <a:pt x="759" y="891"/>
                  </a:cubicBezTo>
                  <a:cubicBezTo>
                    <a:pt x="763" y="925"/>
                    <a:pt x="771" y="961"/>
                    <a:pt x="776" y="961"/>
                  </a:cubicBezTo>
                  <a:cubicBezTo>
                    <a:pt x="780" y="961"/>
                    <a:pt x="782" y="943"/>
                    <a:pt x="781" y="894"/>
                  </a:cubicBezTo>
                  <a:lnTo>
                    <a:pt x="787" y="894"/>
                  </a:lnTo>
                  <a:cubicBezTo>
                    <a:pt x="790" y="924"/>
                    <a:pt x="793" y="939"/>
                    <a:pt x="795" y="939"/>
                  </a:cubicBezTo>
                  <a:cubicBezTo>
                    <a:pt x="797" y="939"/>
                    <a:pt x="798" y="925"/>
                    <a:pt x="800" y="897"/>
                  </a:cubicBezTo>
                  <a:lnTo>
                    <a:pt x="802" y="857"/>
                  </a:lnTo>
                  <a:lnTo>
                    <a:pt x="802" y="857"/>
                  </a:lnTo>
                  <a:cubicBezTo>
                    <a:pt x="801" y="891"/>
                    <a:pt x="804" y="922"/>
                    <a:pt x="809" y="956"/>
                  </a:cubicBezTo>
                  <a:cubicBezTo>
                    <a:pt x="812" y="956"/>
                    <a:pt x="812" y="956"/>
                    <a:pt x="812" y="897"/>
                  </a:cubicBezTo>
                  <a:cubicBezTo>
                    <a:pt x="809" y="837"/>
                    <a:pt x="812" y="837"/>
                    <a:pt x="815" y="837"/>
                  </a:cubicBezTo>
                  <a:cubicBezTo>
                    <a:pt x="822" y="878"/>
                    <a:pt x="822" y="919"/>
                    <a:pt x="822" y="956"/>
                  </a:cubicBezTo>
                  <a:lnTo>
                    <a:pt x="825" y="960"/>
                  </a:lnTo>
                  <a:cubicBezTo>
                    <a:pt x="825" y="890"/>
                    <a:pt x="826" y="861"/>
                    <a:pt x="827" y="861"/>
                  </a:cubicBezTo>
                  <a:cubicBezTo>
                    <a:pt x="827" y="861"/>
                    <a:pt x="828" y="875"/>
                    <a:pt x="828" y="900"/>
                  </a:cubicBezTo>
                  <a:cubicBezTo>
                    <a:pt x="831" y="960"/>
                    <a:pt x="834" y="960"/>
                    <a:pt x="837" y="960"/>
                  </a:cubicBezTo>
                  <a:cubicBezTo>
                    <a:pt x="837" y="940"/>
                    <a:pt x="838" y="933"/>
                    <a:pt x="838" y="933"/>
                  </a:cubicBezTo>
                  <a:lnTo>
                    <a:pt x="838" y="933"/>
                  </a:lnTo>
                  <a:cubicBezTo>
                    <a:pt x="839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8" y="1036"/>
                    <a:pt x="839" y="1044"/>
                    <a:pt x="839" y="1044"/>
                  </a:cubicBezTo>
                  <a:cubicBezTo>
                    <a:pt x="841" y="1044"/>
                    <a:pt x="841" y="1002"/>
                    <a:pt x="841" y="960"/>
                  </a:cubicBezTo>
                  <a:lnTo>
                    <a:pt x="847" y="963"/>
                  </a:lnTo>
                  <a:cubicBezTo>
                    <a:pt x="850" y="963"/>
                    <a:pt x="853" y="963"/>
                    <a:pt x="850" y="903"/>
                  </a:cubicBezTo>
                  <a:cubicBezTo>
                    <a:pt x="847" y="862"/>
                    <a:pt x="850" y="825"/>
                    <a:pt x="853" y="784"/>
                  </a:cubicBezTo>
                  <a:lnTo>
                    <a:pt x="853" y="784"/>
                  </a:lnTo>
                  <a:cubicBezTo>
                    <a:pt x="850" y="825"/>
                    <a:pt x="853" y="862"/>
                    <a:pt x="856" y="903"/>
                  </a:cubicBezTo>
                  <a:cubicBezTo>
                    <a:pt x="859" y="922"/>
                    <a:pt x="859" y="944"/>
                    <a:pt x="859" y="963"/>
                  </a:cubicBezTo>
                  <a:cubicBezTo>
                    <a:pt x="858" y="1013"/>
                    <a:pt x="859" y="1032"/>
                    <a:pt x="862" y="1032"/>
                  </a:cubicBezTo>
                  <a:cubicBezTo>
                    <a:pt x="865" y="1032"/>
                    <a:pt x="870" y="998"/>
                    <a:pt x="872" y="966"/>
                  </a:cubicBezTo>
                  <a:cubicBezTo>
                    <a:pt x="875" y="906"/>
                    <a:pt x="877" y="876"/>
                    <a:pt x="879" y="876"/>
                  </a:cubicBezTo>
                  <a:cubicBezTo>
                    <a:pt x="880" y="876"/>
                    <a:pt x="881" y="906"/>
                    <a:pt x="881" y="966"/>
                  </a:cubicBezTo>
                  <a:cubicBezTo>
                    <a:pt x="881" y="999"/>
                    <a:pt x="882" y="1014"/>
                    <a:pt x="883" y="1014"/>
                  </a:cubicBezTo>
                  <a:cubicBezTo>
                    <a:pt x="885" y="1014"/>
                    <a:pt x="888" y="917"/>
                    <a:pt x="891" y="790"/>
                  </a:cubicBezTo>
                  <a:lnTo>
                    <a:pt x="894" y="615"/>
                  </a:lnTo>
                  <a:lnTo>
                    <a:pt x="894" y="790"/>
                  </a:lnTo>
                  <a:cubicBezTo>
                    <a:pt x="896" y="930"/>
                    <a:pt x="896" y="988"/>
                    <a:pt x="899" y="988"/>
                  </a:cubicBezTo>
                  <a:cubicBezTo>
                    <a:pt x="900" y="988"/>
                    <a:pt x="902" y="959"/>
                    <a:pt x="906" y="909"/>
                  </a:cubicBezTo>
                  <a:cubicBezTo>
                    <a:pt x="909" y="882"/>
                    <a:pt x="911" y="867"/>
                    <a:pt x="912" y="867"/>
                  </a:cubicBezTo>
                  <a:cubicBezTo>
                    <a:pt x="913" y="867"/>
                    <a:pt x="913" y="882"/>
                    <a:pt x="913" y="913"/>
                  </a:cubicBezTo>
                  <a:cubicBezTo>
                    <a:pt x="913" y="969"/>
                    <a:pt x="916" y="972"/>
                    <a:pt x="925" y="972"/>
                  </a:cubicBezTo>
                  <a:cubicBezTo>
                    <a:pt x="926" y="972"/>
                    <a:pt x="927" y="972"/>
                    <a:pt x="928" y="972"/>
                  </a:cubicBezTo>
                  <a:cubicBezTo>
                    <a:pt x="935" y="972"/>
                    <a:pt x="938" y="970"/>
                    <a:pt x="938" y="916"/>
                  </a:cubicBezTo>
                  <a:lnTo>
                    <a:pt x="944" y="916"/>
                  </a:lnTo>
                  <a:cubicBezTo>
                    <a:pt x="945" y="961"/>
                    <a:pt x="947" y="981"/>
                    <a:pt x="948" y="981"/>
                  </a:cubicBezTo>
                  <a:cubicBezTo>
                    <a:pt x="950" y="981"/>
                    <a:pt x="952" y="930"/>
                    <a:pt x="950" y="856"/>
                  </a:cubicBezTo>
                  <a:lnTo>
                    <a:pt x="950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3" y="978"/>
                    <a:pt x="988" y="981"/>
                  </a:cubicBezTo>
                  <a:cubicBezTo>
                    <a:pt x="992" y="982"/>
                    <a:pt x="995" y="982"/>
                    <a:pt x="998" y="982"/>
                  </a:cubicBezTo>
                  <a:cubicBezTo>
                    <a:pt x="1017" y="982"/>
                    <a:pt x="1019" y="968"/>
                    <a:pt x="1019" y="869"/>
                  </a:cubicBezTo>
                  <a:cubicBezTo>
                    <a:pt x="1021" y="809"/>
                    <a:pt x="1022" y="779"/>
                    <a:pt x="1023" y="779"/>
                  </a:cubicBezTo>
                  <a:cubicBezTo>
                    <a:pt x="1025" y="779"/>
                    <a:pt x="1025" y="809"/>
                    <a:pt x="1025" y="869"/>
                  </a:cubicBezTo>
                  <a:cubicBezTo>
                    <a:pt x="1025" y="911"/>
                    <a:pt x="1027" y="953"/>
                    <a:pt x="1028" y="953"/>
                  </a:cubicBezTo>
                  <a:cubicBezTo>
                    <a:pt x="1028" y="953"/>
                    <a:pt x="1029" y="946"/>
                    <a:pt x="1029" y="928"/>
                  </a:cubicBezTo>
                  <a:cubicBezTo>
                    <a:pt x="1029" y="928"/>
                    <a:pt x="1035" y="928"/>
                    <a:pt x="1038" y="988"/>
                  </a:cubicBezTo>
                  <a:cubicBezTo>
                    <a:pt x="1042" y="1039"/>
                    <a:pt x="1045" y="1058"/>
                    <a:pt x="1047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9" y="941"/>
                    <a:pt x="1049" y="922"/>
                    <a:pt x="1049" y="922"/>
                  </a:cubicBezTo>
                  <a:lnTo>
                    <a:pt x="1049" y="922"/>
                  </a:lnTo>
                  <a:cubicBezTo>
                    <a:pt x="1050" y="922"/>
                    <a:pt x="1052" y="956"/>
                    <a:pt x="1054" y="991"/>
                  </a:cubicBezTo>
                  <a:cubicBezTo>
                    <a:pt x="1056" y="1033"/>
                    <a:pt x="1058" y="1075"/>
                    <a:pt x="1059" y="1075"/>
                  </a:cubicBezTo>
                  <a:cubicBezTo>
                    <a:pt x="1060" y="1075"/>
                    <a:pt x="1060" y="1068"/>
                    <a:pt x="1060" y="1050"/>
                  </a:cubicBezTo>
                  <a:cubicBezTo>
                    <a:pt x="1062" y="1016"/>
                    <a:pt x="1069" y="984"/>
                    <a:pt x="1074" y="984"/>
                  </a:cubicBezTo>
                  <a:cubicBezTo>
                    <a:pt x="1078" y="984"/>
                    <a:pt x="1082" y="1002"/>
                    <a:pt x="1082" y="1054"/>
                  </a:cubicBezTo>
                  <a:lnTo>
                    <a:pt x="1088" y="1054"/>
                  </a:lnTo>
                  <a:cubicBezTo>
                    <a:pt x="1088" y="1000"/>
                    <a:pt x="1093" y="997"/>
                    <a:pt x="1099" y="997"/>
                  </a:cubicBezTo>
                  <a:cubicBezTo>
                    <a:pt x="1099" y="997"/>
                    <a:pt x="1100" y="997"/>
                    <a:pt x="1101" y="997"/>
                  </a:cubicBezTo>
                  <a:cubicBezTo>
                    <a:pt x="1107" y="997"/>
                    <a:pt x="1110" y="997"/>
                    <a:pt x="1110" y="1057"/>
                  </a:cubicBezTo>
                  <a:cubicBezTo>
                    <a:pt x="1108" y="1087"/>
                    <a:pt x="1108" y="1102"/>
                    <a:pt x="1110" y="1102"/>
                  </a:cubicBezTo>
                  <a:cubicBezTo>
                    <a:pt x="1111" y="1102"/>
                    <a:pt x="1113" y="1088"/>
                    <a:pt x="1116" y="1060"/>
                  </a:cubicBezTo>
                  <a:cubicBezTo>
                    <a:pt x="1119" y="1060"/>
                    <a:pt x="1123" y="941"/>
                    <a:pt x="1126" y="941"/>
                  </a:cubicBezTo>
                  <a:cubicBezTo>
                    <a:pt x="1123" y="903"/>
                    <a:pt x="1126" y="862"/>
                    <a:pt x="1132" y="825"/>
                  </a:cubicBezTo>
                  <a:lnTo>
                    <a:pt x="1132" y="884"/>
                  </a:lnTo>
                  <a:lnTo>
                    <a:pt x="1132" y="1000"/>
                  </a:lnTo>
                  <a:cubicBezTo>
                    <a:pt x="1132" y="1000"/>
                    <a:pt x="1133" y="1000"/>
                    <a:pt x="1133" y="1000"/>
                  </a:cubicBezTo>
                  <a:cubicBezTo>
                    <a:pt x="1136" y="1000"/>
                    <a:pt x="1138" y="998"/>
                    <a:pt x="1138" y="944"/>
                  </a:cubicBezTo>
                  <a:cubicBezTo>
                    <a:pt x="1141" y="1003"/>
                    <a:pt x="1144" y="1003"/>
                    <a:pt x="1151" y="1003"/>
                  </a:cubicBezTo>
                  <a:cubicBezTo>
                    <a:pt x="1151" y="1003"/>
                    <a:pt x="1152" y="1003"/>
                    <a:pt x="1153" y="1003"/>
                  </a:cubicBezTo>
                  <a:cubicBezTo>
                    <a:pt x="1158" y="1003"/>
                    <a:pt x="1164" y="1001"/>
                    <a:pt x="1166" y="947"/>
                  </a:cubicBezTo>
                  <a:cubicBezTo>
                    <a:pt x="1168" y="1007"/>
                    <a:pt x="1174" y="1038"/>
                    <a:pt x="1179" y="1038"/>
                  </a:cubicBezTo>
                  <a:cubicBezTo>
                    <a:pt x="1185" y="1038"/>
                    <a:pt x="1190" y="1009"/>
                    <a:pt x="1191" y="950"/>
                  </a:cubicBezTo>
                  <a:cubicBezTo>
                    <a:pt x="1191" y="920"/>
                    <a:pt x="1192" y="905"/>
                    <a:pt x="1193" y="905"/>
                  </a:cubicBezTo>
                  <a:cubicBezTo>
                    <a:pt x="1195" y="905"/>
                    <a:pt x="1196" y="920"/>
                    <a:pt x="1198" y="950"/>
                  </a:cubicBezTo>
                  <a:cubicBezTo>
                    <a:pt x="1199" y="980"/>
                    <a:pt x="1200" y="995"/>
                    <a:pt x="1201" y="995"/>
                  </a:cubicBezTo>
                  <a:cubicBezTo>
                    <a:pt x="1202" y="995"/>
                    <a:pt x="1202" y="981"/>
                    <a:pt x="1204" y="953"/>
                  </a:cubicBezTo>
                  <a:cubicBezTo>
                    <a:pt x="1205" y="936"/>
                    <a:pt x="1206" y="929"/>
                    <a:pt x="1207" y="929"/>
                  </a:cubicBezTo>
                  <a:cubicBezTo>
                    <a:pt x="1209" y="929"/>
                    <a:pt x="1211" y="971"/>
                    <a:pt x="1213" y="1013"/>
                  </a:cubicBezTo>
                  <a:cubicBezTo>
                    <a:pt x="1215" y="1083"/>
                    <a:pt x="1217" y="1111"/>
                    <a:pt x="1219" y="1111"/>
                  </a:cubicBezTo>
                  <a:cubicBezTo>
                    <a:pt x="1220" y="1111"/>
                    <a:pt x="1222" y="1097"/>
                    <a:pt x="1223" y="1072"/>
                  </a:cubicBezTo>
                  <a:cubicBezTo>
                    <a:pt x="1229" y="1016"/>
                    <a:pt x="1235" y="1016"/>
                    <a:pt x="1238" y="1016"/>
                  </a:cubicBezTo>
                  <a:cubicBezTo>
                    <a:pt x="1245" y="978"/>
                    <a:pt x="1245" y="938"/>
                    <a:pt x="1245" y="900"/>
                  </a:cubicBezTo>
                  <a:cubicBezTo>
                    <a:pt x="1245" y="840"/>
                    <a:pt x="1248" y="781"/>
                    <a:pt x="1248" y="781"/>
                  </a:cubicBezTo>
                  <a:cubicBezTo>
                    <a:pt x="1250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4" y="756"/>
                    <a:pt x="1253" y="781"/>
                    <a:pt x="1251" y="781"/>
                  </a:cubicBezTo>
                  <a:cubicBezTo>
                    <a:pt x="1245" y="822"/>
                    <a:pt x="1245" y="859"/>
                    <a:pt x="1251" y="900"/>
                  </a:cubicBezTo>
                  <a:cubicBezTo>
                    <a:pt x="1254" y="960"/>
                    <a:pt x="1260" y="960"/>
                    <a:pt x="1264" y="960"/>
                  </a:cubicBezTo>
                  <a:lnTo>
                    <a:pt x="1276" y="963"/>
                  </a:lnTo>
                  <a:cubicBezTo>
                    <a:pt x="1281" y="993"/>
                    <a:pt x="1284" y="1008"/>
                    <a:pt x="1286" y="1008"/>
                  </a:cubicBezTo>
                  <a:cubicBezTo>
                    <a:pt x="1288" y="1008"/>
                    <a:pt x="1289" y="994"/>
                    <a:pt x="1289" y="966"/>
                  </a:cubicBezTo>
                  <a:lnTo>
                    <a:pt x="1289" y="906"/>
                  </a:lnTo>
                  <a:cubicBezTo>
                    <a:pt x="1289" y="967"/>
                    <a:pt x="1298" y="998"/>
                    <a:pt x="1307" y="998"/>
                  </a:cubicBezTo>
                  <a:cubicBezTo>
                    <a:pt x="1316" y="998"/>
                    <a:pt x="1325" y="969"/>
                    <a:pt x="1326" y="913"/>
                  </a:cubicBezTo>
                  <a:lnTo>
                    <a:pt x="1326" y="969"/>
                  </a:lnTo>
                  <a:cubicBezTo>
                    <a:pt x="1326" y="1028"/>
                    <a:pt x="1329" y="1028"/>
                    <a:pt x="1336" y="1032"/>
                  </a:cubicBezTo>
                  <a:cubicBezTo>
                    <a:pt x="1339" y="1032"/>
                    <a:pt x="1351" y="975"/>
                    <a:pt x="1360" y="975"/>
                  </a:cubicBezTo>
                  <a:cubicBezTo>
                    <a:pt x="1360" y="975"/>
                    <a:pt x="1360" y="975"/>
                    <a:pt x="1361" y="975"/>
                  </a:cubicBezTo>
                  <a:cubicBezTo>
                    <a:pt x="1362" y="975"/>
                    <a:pt x="1363" y="975"/>
                    <a:pt x="1364" y="975"/>
                  </a:cubicBezTo>
                  <a:cubicBezTo>
                    <a:pt x="1375" y="975"/>
                    <a:pt x="1383" y="973"/>
                    <a:pt x="1383" y="919"/>
                  </a:cubicBezTo>
                  <a:cubicBezTo>
                    <a:pt x="1386" y="919"/>
                    <a:pt x="1386" y="919"/>
                    <a:pt x="1386" y="978"/>
                  </a:cubicBezTo>
                  <a:cubicBezTo>
                    <a:pt x="1383" y="1038"/>
                    <a:pt x="1386" y="1038"/>
                    <a:pt x="1389" y="1038"/>
                  </a:cubicBezTo>
                  <a:cubicBezTo>
                    <a:pt x="1395" y="1000"/>
                    <a:pt x="1395" y="960"/>
                    <a:pt x="1392" y="922"/>
                  </a:cubicBezTo>
                  <a:cubicBezTo>
                    <a:pt x="1392" y="892"/>
                    <a:pt x="1393" y="877"/>
                    <a:pt x="1394" y="877"/>
                  </a:cubicBezTo>
                  <a:cubicBezTo>
                    <a:pt x="1396" y="877"/>
                    <a:pt x="1398" y="892"/>
                    <a:pt x="1401" y="922"/>
                  </a:cubicBezTo>
                  <a:cubicBezTo>
                    <a:pt x="1405" y="952"/>
                    <a:pt x="1410" y="968"/>
                    <a:pt x="1414" y="968"/>
                  </a:cubicBezTo>
                  <a:cubicBezTo>
                    <a:pt x="1419" y="968"/>
                    <a:pt x="1423" y="954"/>
                    <a:pt x="1427" y="925"/>
                  </a:cubicBezTo>
                  <a:cubicBezTo>
                    <a:pt x="1430" y="925"/>
                    <a:pt x="1433" y="925"/>
                    <a:pt x="1433" y="985"/>
                  </a:cubicBezTo>
                  <a:cubicBezTo>
                    <a:pt x="1435" y="1019"/>
                    <a:pt x="1438" y="1054"/>
                    <a:pt x="1441" y="1054"/>
                  </a:cubicBezTo>
                  <a:cubicBezTo>
                    <a:pt x="1443" y="1054"/>
                    <a:pt x="1446" y="1036"/>
                    <a:pt x="1448" y="988"/>
                  </a:cubicBezTo>
                  <a:cubicBezTo>
                    <a:pt x="1452" y="988"/>
                    <a:pt x="1452" y="988"/>
                    <a:pt x="1452" y="1047"/>
                  </a:cubicBezTo>
                  <a:cubicBezTo>
                    <a:pt x="1453" y="1082"/>
                    <a:pt x="1454" y="1116"/>
                    <a:pt x="1455" y="1116"/>
                  </a:cubicBezTo>
                  <a:cubicBezTo>
                    <a:pt x="1456" y="1116"/>
                    <a:pt x="1457" y="1098"/>
                    <a:pt x="1458" y="1047"/>
                  </a:cubicBezTo>
                  <a:cubicBezTo>
                    <a:pt x="1461" y="1019"/>
                    <a:pt x="1465" y="1005"/>
                    <a:pt x="1469" y="1005"/>
                  </a:cubicBezTo>
                  <a:cubicBezTo>
                    <a:pt x="1473" y="1005"/>
                    <a:pt x="1477" y="1020"/>
                    <a:pt x="1480" y="1050"/>
                  </a:cubicBezTo>
                  <a:cubicBezTo>
                    <a:pt x="1483" y="1050"/>
                    <a:pt x="1486" y="1050"/>
                    <a:pt x="1486" y="994"/>
                  </a:cubicBezTo>
                  <a:lnTo>
                    <a:pt x="1486" y="934"/>
                  </a:lnTo>
                  <a:cubicBezTo>
                    <a:pt x="1488" y="994"/>
                    <a:pt x="1488" y="1024"/>
                    <a:pt x="1489" y="1024"/>
                  </a:cubicBezTo>
                  <a:cubicBezTo>
                    <a:pt x="1490" y="1024"/>
                    <a:pt x="1491" y="994"/>
                    <a:pt x="1492" y="934"/>
                  </a:cubicBezTo>
                  <a:cubicBezTo>
                    <a:pt x="1492" y="905"/>
                    <a:pt x="1493" y="890"/>
                    <a:pt x="1494" y="890"/>
                  </a:cubicBezTo>
                  <a:cubicBezTo>
                    <a:pt x="1495" y="890"/>
                    <a:pt x="1495" y="905"/>
                    <a:pt x="1495" y="934"/>
                  </a:cubicBezTo>
                  <a:cubicBezTo>
                    <a:pt x="1499" y="994"/>
                    <a:pt x="1502" y="994"/>
                    <a:pt x="1502" y="994"/>
                  </a:cubicBezTo>
                  <a:cubicBezTo>
                    <a:pt x="1505" y="994"/>
                    <a:pt x="1520" y="941"/>
                    <a:pt x="1535" y="941"/>
                  </a:cubicBezTo>
                  <a:cubicBezTo>
                    <a:pt x="1535" y="941"/>
                    <a:pt x="1536" y="941"/>
                    <a:pt x="1536" y="941"/>
                  </a:cubicBezTo>
                  <a:cubicBezTo>
                    <a:pt x="1542" y="941"/>
                    <a:pt x="1547" y="942"/>
                    <a:pt x="1551" y="942"/>
                  </a:cubicBezTo>
                  <a:cubicBezTo>
                    <a:pt x="1565" y="942"/>
                    <a:pt x="1571" y="934"/>
                    <a:pt x="1571" y="887"/>
                  </a:cubicBezTo>
                  <a:cubicBezTo>
                    <a:pt x="1572" y="858"/>
                    <a:pt x="1573" y="843"/>
                    <a:pt x="1574" y="843"/>
                  </a:cubicBezTo>
                  <a:cubicBezTo>
                    <a:pt x="1575" y="843"/>
                    <a:pt x="1575" y="858"/>
                    <a:pt x="1577" y="887"/>
                  </a:cubicBezTo>
                  <a:cubicBezTo>
                    <a:pt x="1580" y="947"/>
                    <a:pt x="1583" y="947"/>
                    <a:pt x="1586" y="947"/>
                  </a:cubicBezTo>
                  <a:cubicBezTo>
                    <a:pt x="1589" y="947"/>
                    <a:pt x="1593" y="950"/>
                    <a:pt x="1593" y="1007"/>
                  </a:cubicBezTo>
                  <a:cubicBezTo>
                    <a:pt x="1596" y="950"/>
                    <a:pt x="1596" y="950"/>
                    <a:pt x="1599" y="950"/>
                  </a:cubicBezTo>
                  <a:cubicBezTo>
                    <a:pt x="1599" y="980"/>
                    <a:pt x="1600" y="995"/>
                    <a:pt x="1601" y="995"/>
                  </a:cubicBezTo>
                  <a:cubicBezTo>
                    <a:pt x="1602" y="995"/>
                    <a:pt x="1604" y="980"/>
                    <a:pt x="1605" y="950"/>
                  </a:cubicBezTo>
                  <a:cubicBezTo>
                    <a:pt x="1607" y="892"/>
                    <a:pt x="1608" y="863"/>
                    <a:pt x="1608" y="863"/>
                  </a:cubicBezTo>
                  <a:cubicBezTo>
                    <a:pt x="1608" y="863"/>
                    <a:pt x="1608" y="892"/>
                    <a:pt x="1608" y="950"/>
                  </a:cubicBezTo>
                  <a:cubicBezTo>
                    <a:pt x="1608" y="992"/>
                    <a:pt x="1613" y="1034"/>
                    <a:pt x="1615" y="1034"/>
                  </a:cubicBezTo>
                  <a:cubicBezTo>
                    <a:pt x="1615" y="1034"/>
                    <a:pt x="1615" y="1027"/>
                    <a:pt x="1615" y="1010"/>
                  </a:cubicBezTo>
                  <a:cubicBezTo>
                    <a:pt x="1615" y="953"/>
                    <a:pt x="1621" y="953"/>
                    <a:pt x="1624" y="894"/>
                  </a:cubicBezTo>
                  <a:cubicBezTo>
                    <a:pt x="1627" y="894"/>
                    <a:pt x="1630" y="894"/>
                    <a:pt x="1630" y="953"/>
                  </a:cubicBezTo>
                  <a:cubicBezTo>
                    <a:pt x="1631" y="971"/>
                    <a:pt x="1633" y="979"/>
                    <a:pt x="1636" y="979"/>
                  </a:cubicBezTo>
                  <a:cubicBezTo>
                    <a:pt x="1642" y="979"/>
                    <a:pt x="1650" y="938"/>
                    <a:pt x="1652" y="897"/>
                  </a:cubicBezTo>
                  <a:cubicBezTo>
                    <a:pt x="1652" y="869"/>
                    <a:pt x="1653" y="855"/>
                    <a:pt x="1654" y="855"/>
                  </a:cubicBezTo>
                  <a:cubicBezTo>
                    <a:pt x="1655" y="855"/>
                    <a:pt x="1655" y="869"/>
                    <a:pt x="1655" y="897"/>
                  </a:cubicBezTo>
                  <a:cubicBezTo>
                    <a:pt x="1655" y="956"/>
                    <a:pt x="1658" y="956"/>
                    <a:pt x="1662" y="960"/>
                  </a:cubicBezTo>
                  <a:cubicBezTo>
                    <a:pt x="1662" y="942"/>
                    <a:pt x="1663" y="935"/>
                    <a:pt x="1664" y="935"/>
                  </a:cubicBezTo>
                  <a:cubicBezTo>
                    <a:pt x="1665" y="935"/>
                    <a:pt x="1665" y="977"/>
                    <a:pt x="1665" y="1019"/>
                  </a:cubicBezTo>
                  <a:cubicBezTo>
                    <a:pt x="1662" y="1075"/>
                    <a:pt x="1665" y="1075"/>
                    <a:pt x="1671" y="1079"/>
                  </a:cubicBezTo>
                  <a:cubicBezTo>
                    <a:pt x="1674" y="1025"/>
                    <a:pt x="1684" y="1022"/>
                    <a:pt x="1693" y="1022"/>
                  </a:cubicBezTo>
                  <a:cubicBezTo>
                    <a:pt x="1694" y="1022"/>
                    <a:pt x="1695" y="1022"/>
                    <a:pt x="1696" y="1022"/>
                  </a:cubicBezTo>
                  <a:cubicBezTo>
                    <a:pt x="1696" y="1022"/>
                    <a:pt x="1697" y="1022"/>
                    <a:pt x="1697" y="1022"/>
                  </a:cubicBezTo>
                  <a:cubicBezTo>
                    <a:pt x="1712" y="1022"/>
                    <a:pt x="1715" y="963"/>
                    <a:pt x="1721" y="850"/>
                  </a:cubicBezTo>
                  <a:lnTo>
                    <a:pt x="1724" y="731"/>
                  </a:lnTo>
                  <a:lnTo>
                    <a:pt x="1724" y="850"/>
                  </a:lnTo>
                  <a:cubicBezTo>
                    <a:pt x="1724" y="909"/>
                    <a:pt x="1727" y="1025"/>
                    <a:pt x="1727" y="1025"/>
                  </a:cubicBezTo>
                  <a:cubicBezTo>
                    <a:pt x="1731" y="988"/>
                    <a:pt x="1734" y="947"/>
                    <a:pt x="1731" y="909"/>
                  </a:cubicBezTo>
                  <a:cubicBezTo>
                    <a:pt x="1731" y="880"/>
                    <a:pt x="1731" y="865"/>
                    <a:pt x="1733" y="865"/>
                  </a:cubicBezTo>
                  <a:cubicBezTo>
                    <a:pt x="1734" y="865"/>
                    <a:pt x="1737" y="880"/>
                    <a:pt x="1740" y="909"/>
                  </a:cubicBezTo>
                  <a:cubicBezTo>
                    <a:pt x="1743" y="941"/>
                    <a:pt x="1745" y="957"/>
                    <a:pt x="1747" y="957"/>
                  </a:cubicBezTo>
                  <a:cubicBezTo>
                    <a:pt x="1749" y="957"/>
                    <a:pt x="1751" y="942"/>
                    <a:pt x="1752" y="913"/>
                  </a:cubicBezTo>
                  <a:cubicBezTo>
                    <a:pt x="1756" y="913"/>
                    <a:pt x="1759" y="913"/>
                    <a:pt x="1762" y="972"/>
                  </a:cubicBezTo>
                  <a:cubicBezTo>
                    <a:pt x="1765" y="972"/>
                    <a:pt x="1765" y="972"/>
                    <a:pt x="1765" y="913"/>
                  </a:cubicBezTo>
                  <a:cubicBezTo>
                    <a:pt x="1765" y="885"/>
                    <a:pt x="1766" y="871"/>
                    <a:pt x="1767" y="871"/>
                  </a:cubicBezTo>
                  <a:cubicBezTo>
                    <a:pt x="1768" y="871"/>
                    <a:pt x="1770" y="885"/>
                    <a:pt x="1771" y="916"/>
                  </a:cubicBezTo>
                  <a:cubicBezTo>
                    <a:pt x="1773" y="985"/>
                    <a:pt x="1777" y="1014"/>
                    <a:pt x="1780" y="1014"/>
                  </a:cubicBezTo>
                  <a:cubicBezTo>
                    <a:pt x="1782" y="1014"/>
                    <a:pt x="1784" y="1000"/>
                    <a:pt x="1784" y="975"/>
                  </a:cubicBezTo>
                  <a:cubicBezTo>
                    <a:pt x="1784" y="927"/>
                    <a:pt x="1786" y="918"/>
                    <a:pt x="1788" y="918"/>
                  </a:cubicBezTo>
                  <a:cubicBezTo>
                    <a:pt x="1789" y="918"/>
                    <a:pt x="1789" y="918"/>
                    <a:pt x="1790" y="919"/>
                  </a:cubicBezTo>
                  <a:cubicBezTo>
                    <a:pt x="1793" y="919"/>
                    <a:pt x="1796" y="919"/>
                    <a:pt x="1799" y="859"/>
                  </a:cubicBezTo>
                  <a:lnTo>
                    <a:pt x="1806" y="859"/>
                  </a:lnTo>
                  <a:cubicBezTo>
                    <a:pt x="1809" y="881"/>
                    <a:pt x="1806" y="900"/>
                    <a:pt x="1803" y="919"/>
                  </a:cubicBezTo>
                  <a:lnTo>
                    <a:pt x="1806" y="978"/>
                  </a:lnTo>
                  <a:cubicBezTo>
                    <a:pt x="1806" y="978"/>
                    <a:pt x="1807" y="978"/>
                    <a:pt x="1807" y="978"/>
                  </a:cubicBezTo>
                  <a:cubicBezTo>
                    <a:pt x="1813" y="978"/>
                    <a:pt x="1815" y="976"/>
                    <a:pt x="1818" y="922"/>
                  </a:cubicBezTo>
                  <a:cubicBezTo>
                    <a:pt x="1820" y="862"/>
                    <a:pt x="1821" y="833"/>
                    <a:pt x="1821" y="833"/>
                  </a:cubicBezTo>
                  <a:cubicBezTo>
                    <a:pt x="1821" y="833"/>
                    <a:pt x="1821" y="862"/>
                    <a:pt x="1821" y="922"/>
                  </a:cubicBezTo>
                  <a:cubicBezTo>
                    <a:pt x="1821" y="964"/>
                    <a:pt x="1823" y="1006"/>
                    <a:pt x="1825" y="1006"/>
                  </a:cubicBezTo>
                  <a:cubicBezTo>
                    <a:pt x="1826" y="1006"/>
                    <a:pt x="1827" y="999"/>
                    <a:pt x="1828" y="981"/>
                  </a:cubicBezTo>
                  <a:cubicBezTo>
                    <a:pt x="1829" y="933"/>
                    <a:pt x="1830" y="915"/>
                    <a:pt x="1831" y="915"/>
                  </a:cubicBezTo>
                  <a:cubicBezTo>
                    <a:pt x="1833" y="915"/>
                    <a:pt x="1834" y="949"/>
                    <a:pt x="1834" y="981"/>
                  </a:cubicBezTo>
                  <a:cubicBezTo>
                    <a:pt x="1832" y="1041"/>
                    <a:pt x="1832" y="1071"/>
                    <a:pt x="1833" y="1071"/>
                  </a:cubicBezTo>
                  <a:cubicBezTo>
                    <a:pt x="1834" y="1071"/>
                    <a:pt x="1837" y="1042"/>
                    <a:pt x="1843" y="985"/>
                  </a:cubicBezTo>
                  <a:cubicBezTo>
                    <a:pt x="1850" y="985"/>
                    <a:pt x="1862" y="928"/>
                    <a:pt x="1872" y="928"/>
                  </a:cubicBezTo>
                  <a:cubicBezTo>
                    <a:pt x="1884" y="931"/>
                    <a:pt x="1890" y="931"/>
                    <a:pt x="1893" y="991"/>
                  </a:cubicBezTo>
                  <a:cubicBezTo>
                    <a:pt x="1893" y="1002"/>
                    <a:pt x="1893" y="1012"/>
                    <a:pt x="1894" y="1021"/>
                  </a:cubicBezTo>
                  <a:lnTo>
                    <a:pt x="1894" y="1021"/>
                  </a:lnTo>
                  <a:cubicBezTo>
                    <a:pt x="1894" y="945"/>
                    <a:pt x="1896" y="934"/>
                    <a:pt x="1902" y="934"/>
                  </a:cubicBezTo>
                  <a:cubicBezTo>
                    <a:pt x="1903" y="934"/>
                    <a:pt x="1905" y="934"/>
                    <a:pt x="1906" y="934"/>
                  </a:cubicBezTo>
                  <a:cubicBezTo>
                    <a:pt x="1909" y="952"/>
                    <a:pt x="1911" y="960"/>
                    <a:pt x="1914" y="960"/>
                  </a:cubicBezTo>
                  <a:cubicBezTo>
                    <a:pt x="1919" y="960"/>
                    <a:pt x="1923" y="920"/>
                    <a:pt x="1925" y="878"/>
                  </a:cubicBezTo>
                  <a:lnTo>
                    <a:pt x="1919" y="878"/>
                  </a:lnTo>
                  <a:cubicBezTo>
                    <a:pt x="1919" y="808"/>
                    <a:pt x="1920" y="779"/>
                    <a:pt x="1922" y="779"/>
                  </a:cubicBezTo>
                  <a:cubicBezTo>
                    <a:pt x="1923" y="779"/>
                    <a:pt x="1925" y="794"/>
                    <a:pt x="1928" y="818"/>
                  </a:cubicBezTo>
                  <a:cubicBezTo>
                    <a:pt x="1931" y="859"/>
                    <a:pt x="1931" y="897"/>
                    <a:pt x="1931" y="938"/>
                  </a:cubicBezTo>
                  <a:cubicBezTo>
                    <a:pt x="1928" y="978"/>
                    <a:pt x="1931" y="1016"/>
                    <a:pt x="1937" y="1057"/>
                  </a:cubicBezTo>
                  <a:cubicBezTo>
                    <a:pt x="1940" y="1057"/>
                    <a:pt x="1944" y="1057"/>
                    <a:pt x="1940" y="997"/>
                  </a:cubicBezTo>
                  <a:cubicBezTo>
                    <a:pt x="1940" y="938"/>
                    <a:pt x="1940" y="938"/>
                    <a:pt x="1944" y="938"/>
                  </a:cubicBezTo>
                  <a:cubicBezTo>
                    <a:pt x="1944" y="938"/>
                    <a:pt x="1945" y="939"/>
                    <a:pt x="1945" y="939"/>
                  </a:cubicBezTo>
                  <a:cubicBezTo>
                    <a:pt x="1948" y="939"/>
                    <a:pt x="1950" y="930"/>
                    <a:pt x="1953" y="881"/>
                  </a:cubicBezTo>
                  <a:cubicBezTo>
                    <a:pt x="1953" y="822"/>
                    <a:pt x="1956" y="822"/>
                    <a:pt x="1959" y="822"/>
                  </a:cubicBezTo>
                  <a:cubicBezTo>
                    <a:pt x="1962" y="881"/>
                    <a:pt x="1969" y="884"/>
                    <a:pt x="1969" y="884"/>
                  </a:cubicBezTo>
                  <a:lnTo>
                    <a:pt x="1969" y="944"/>
                  </a:lnTo>
                  <a:cubicBezTo>
                    <a:pt x="1969" y="1000"/>
                    <a:pt x="1972" y="1060"/>
                    <a:pt x="1972" y="1060"/>
                  </a:cubicBezTo>
                  <a:cubicBezTo>
                    <a:pt x="1975" y="1041"/>
                    <a:pt x="1975" y="1022"/>
                    <a:pt x="1975" y="1003"/>
                  </a:cubicBezTo>
                  <a:cubicBezTo>
                    <a:pt x="1975" y="962"/>
                    <a:pt x="2011" y="954"/>
                    <a:pt x="2037" y="954"/>
                  </a:cubicBezTo>
                  <a:cubicBezTo>
                    <a:pt x="2048" y="954"/>
                    <a:pt x="2057" y="955"/>
                    <a:pt x="2060" y="956"/>
                  </a:cubicBezTo>
                  <a:cubicBezTo>
                    <a:pt x="2063" y="986"/>
                    <a:pt x="2067" y="1001"/>
                    <a:pt x="2069" y="1001"/>
                  </a:cubicBezTo>
                  <a:cubicBezTo>
                    <a:pt x="2072" y="1001"/>
                    <a:pt x="2074" y="986"/>
                    <a:pt x="2072" y="956"/>
                  </a:cubicBezTo>
                  <a:cubicBezTo>
                    <a:pt x="2072" y="910"/>
                    <a:pt x="2082" y="902"/>
                    <a:pt x="2095" y="902"/>
                  </a:cubicBezTo>
                  <a:cubicBezTo>
                    <a:pt x="2098" y="902"/>
                    <a:pt x="2102" y="902"/>
                    <a:pt x="2107" y="903"/>
                  </a:cubicBezTo>
                  <a:cubicBezTo>
                    <a:pt x="2111" y="904"/>
                    <a:pt x="2116" y="905"/>
                    <a:pt x="2120" y="905"/>
                  </a:cubicBezTo>
                  <a:cubicBezTo>
                    <a:pt x="2135" y="905"/>
                    <a:pt x="2144" y="896"/>
                    <a:pt x="2144" y="850"/>
                  </a:cubicBezTo>
                  <a:lnTo>
                    <a:pt x="2154" y="850"/>
                  </a:lnTo>
                  <a:cubicBezTo>
                    <a:pt x="2160" y="850"/>
                    <a:pt x="2166" y="793"/>
                    <a:pt x="2169" y="793"/>
                  </a:cubicBezTo>
                  <a:cubicBezTo>
                    <a:pt x="2171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4" y="749"/>
                    <a:pt x="2174" y="764"/>
                    <a:pt x="2172" y="793"/>
                  </a:cubicBezTo>
                  <a:cubicBezTo>
                    <a:pt x="2169" y="834"/>
                    <a:pt x="2169" y="872"/>
                    <a:pt x="2176" y="913"/>
                  </a:cubicBezTo>
                  <a:cubicBezTo>
                    <a:pt x="2182" y="875"/>
                    <a:pt x="2185" y="834"/>
                    <a:pt x="2182" y="797"/>
                  </a:cubicBezTo>
                  <a:cubicBezTo>
                    <a:pt x="2182" y="737"/>
                    <a:pt x="2185" y="737"/>
                    <a:pt x="2185" y="737"/>
                  </a:cubicBezTo>
                  <a:cubicBezTo>
                    <a:pt x="2188" y="737"/>
                    <a:pt x="2188" y="737"/>
                    <a:pt x="2188" y="797"/>
                  </a:cubicBezTo>
                  <a:lnTo>
                    <a:pt x="2188" y="916"/>
                  </a:ln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1" y="1064"/>
                    <a:pt x="2202" y="1035"/>
                    <a:pt x="2204" y="975"/>
                  </a:cubicBezTo>
                  <a:lnTo>
                    <a:pt x="2210" y="919"/>
                  </a:lnTo>
                  <a:cubicBezTo>
                    <a:pt x="2211" y="955"/>
                    <a:pt x="2212" y="968"/>
                    <a:pt x="2214" y="968"/>
                  </a:cubicBezTo>
                  <a:cubicBezTo>
                    <a:pt x="2217" y="968"/>
                    <a:pt x="2220" y="900"/>
                    <a:pt x="2223" y="859"/>
                  </a:cubicBezTo>
                  <a:cubicBezTo>
                    <a:pt x="2224" y="919"/>
                    <a:pt x="2226" y="949"/>
                    <a:pt x="2227" y="949"/>
                  </a:cubicBezTo>
                  <a:cubicBezTo>
                    <a:pt x="2229" y="949"/>
                    <a:pt x="2230" y="920"/>
                    <a:pt x="2232" y="862"/>
                  </a:cubicBezTo>
                  <a:cubicBezTo>
                    <a:pt x="2232" y="833"/>
                    <a:pt x="2233" y="818"/>
                    <a:pt x="2234" y="818"/>
                  </a:cubicBezTo>
                  <a:cubicBezTo>
                    <a:pt x="2235" y="818"/>
                    <a:pt x="2237" y="833"/>
                    <a:pt x="2238" y="862"/>
                  </a:cubicBezTo>
                  <a:cubicBezTo>
                    <a:pt x="2241" y="922"/>
                    <a:pt x="2244" y="922"/>
                    <a:pt x="2251" y="922"/>
                  </a:cubicBezTo>
                  <a:cubicBezTo>
                    <a:pt x="2253" y="878"/>
                    <a:pt x="2267" y="870"/>
                    <a:pt x="2284" y="870"/>
                  </a:cubicBezTo>
                  <a:cubicBezTo>
                    <a:pt x="2290" y="870"/>
                    <a:pt x="2295" y="871"/>
                    <a:pt x="2301" y="872"/>
                  </a:cubicBezTo>
                  <a:cubicBezTo>
                    <a:pt x="2306" y="872"/>
                    <a:pt x="2312" y="873"/>
                    <a:pt x="2317" y="873"/>
                  </a:cubicBezTo>
                  <a:cubicBezTo>
                    <a:pt x="2335" y="873"/>
                    <a:pt x="2348" y="865"/>
                    <a:pt x="2348" y="818"/>
                  </a:cubicBezTo>
                  <a:cubicBezTo>
                    <a:pt x="2351" y="818"/>
                    <a:pt x="2351" y="818"/>
                    <a:pt x="2354" y="878"/>
                  </a:cubicBezTo>
                  <a:cubicBezTo>
                    <a:pt x="2354" y="903"/>
                    <a:pt x="2355" y="917"/>
                    <a:pt x="2356" y="917"/>
                  </a:cubicBezTo>
                  <a:cubicBezTo>
                    <a:pt x="2357" y="917"/>
                    <a:pt x="2359" y="889"/>
                    <a:pt x="2360" y="822"/>
                  </a:cubicBezTo>
                  <a:cubicBezTo>
                    <a:pt x="2362" y="787"/>
                    <a:pt x="2363" y="753"/>
                    <a:pt x="2363" y="753"/>
                  </a:cubicBezTo>
                  <a:cubicBezTo>
                    <a:pt x="2364" y="753"/>
                    <a:pt x="2364" y="771"/>
                    <a:pt x="2364" y="822"/>
                  </a:cubicBezTo>
                  <a:cubicBezTo>
                    <a:pt x="2364" y="881"/>
                    <a:pt x="2367" y="881"/>
                    <a:pt x="2379" y="881"/>
                  </a:cubicBezTo>
                  <a:cubicBezTo>
                    <a:pt x="2381" y="882"/>
                    <a:pt x="2383" y="882"/>
                    <a:pt x="2385" y="882"/>
                  </a:cubicBezTo>
                  <a:cubicBezTo>
                    <a:pt x="2393" y="882"/>
                    <a:pt x="2401" y="874"/>
                    <a:pt x="2401" y="828"/>
                  </a:cubicBezTo>
                  <a:cubicBezTo>
                    <a:pt x="2404" y="798"/>
                    <a:pt x="2406" y="783"/>
                    <a:pt x="2406" y="783"/>
                  </a:cubicBezTo>
                  <a:lnTo>
                    <a:pt x="2406" y="783"/>
                  </a:lnTo>
                  <a:cubicBezTo>
                    <a:pt x="2407" y="783"/>
                    <a:pt x="2406" y="798"/>
                    <a:pt x="2404" y="828"/>
                  </a:cubicBezTo>
                  <a:cubicBezTo>
                    <a:pt x="2402" y="901"/>
                    <a:pt x="2408" y="952"/>
                    <a:pt x="2414" y="952"/>
                  </a:cubicBezTo>
                  <a:cubicBezTo>
                    <a:pt x="2418" y="952"/>
                    <a:pt x="2423" y="934"/>
                    <a:pt x="2426" y="891"/>
                  </a:cubicBezTo>
                  <a:cubicBezTo>
                    <a:pt x="2429" y="891"/>
                    <a:pt x="2432" y="891"/>
                    <a:pt x="2432" y="950"/>
                  </a:cubicBezTo>
                  <a:cubicBezTo>
                    <a:pt x="2436" y="950"/>
                    <a:pt x="2439" y="950"/>
                    <a:pt x="2448" y="894"/>
                  </a:cubicBezTo>
                  <a:lnTo>
                    <a:pt x="2470" y="894"/>
                  </a:lnTo>
                  <a:cubicBezTo>
                    <a:pt x="2470" y="894"/>
                    <a:pt x="2470" y="894"/>
                    <a:pt x="2471" y="894"/>
                  </a:cubicBezTo>
                  <a:cubicBezTo>
                    <a:pt x="2477" y="894"/>
                    <a:pt x="2483" y="837"/>
                    <a:pt x="2483" y="837"/>
                  </a:cubicBezTo>
                  <a:lnTo>
                    <a:pt x="2486" y="837"/>
                  </a:lnTo>
                  <a:cubicBezTo>
                    <a:pt x="2486" y="897"/>
                    <a:pt x="2501" y="900"/>
                    <a:pt x="2523" y="903"/>
                  </a:cubicBezTo>
                  <a:cubicBezTo>
                    <a:pt x="2545" y="906"/>
                    <a:pt x="2564" y="909"/>
                    <a:pt x="2567" y="969"/>
                  </a:cubicBezTo>
                  <a:cubicBezTo>
                    <a:pt x="2567" y="969"/>
                    <a:pt x="2570" y="969"/>
                    <a:pt x="2574" y="909"/>
                  </a:cubicBezTo>
                  <a:cubicBezTo>
                    <a:pt x="2575" y="842"/>
                    <a:pt x="2577" y="814"/>
                    <a:pt x="2579" y="814"/>
                  </a:cubicBezTo>
                  <a:cubicBezTo>
                    <a:pt x="2580" y="814"/>
                    <a:pt x="2582" y="828"/>
                    <a:pt x="2583" y="853"/>
                  </a:cubicBezTo>
                  <a:cubicBezTo>
                    <a:pt x="2584" y="913"/>
                    <a:pt x="2588" y="943"/>
                    <a:pt x="2592" y="943"/>
                  </a:cubicBezTo>
                  <a:cubicBezTo>
                    <a:pt x="2596" y="943"/>
                    <a:pt x="2600" y="914"/>
                    <a:pt x="2602" y="856"/>
                  </a:cubicBezTo>
                  <a:lnTo>
                    <a:pt x="2602" y="913"/>
                  </a:lnTo>
                  <a:cubicBezTo>
                    <a:pt x="2603" y="959"/>
                    <a:pt x="2605" y="978"/>
                    <a:pt x="2607" y="978"/>
                  </a:cubicBezTo>
                  <a:cubicBezTo>
                    <a:pt x="2611" y="978"/>
                    <a:pt x="2615" y="929"/>
                    <a:pt x="2617" y="856"/>
                  </a:cubicBezTo>
                  <a:cubicBezTo>
                    <a:pt x="2620" y="899"/>
                    <a:pt x="2622" y="941"/>
                    <a:pt x="2624" y="941"/>
                  </a:cubicBezTo>
                  <a:cubicBezTo>
                    <a:pt x="2625" y="941"/>
                    <a:pt x="2626" y="935"/>
                    <a:pt x="2627" y="919"/>
                  </a:cubicBezTo>
                  <a:cubicBezTo>
                    <a:pt x="2630" y="919"/>
                    <a:pt x="2630" y="919"/>
                    <a:pt x="2630" y="1035"/>
                  </a:cubicBezTo>
                  <a:cubicBezTo>
                    <a:pt x="2630" y="1075"/>
                    <a:pt x="2630" y="1116"/>
                    <a:pt x="2633" y="1154"/>
                  </a:cubicBezTo>
                  <a:cubicBezTo>
                    <a:pt x="2636" y="1116"/>
                    <a:pt x="2639" y="1075"/>
                    <a:pt x="2636" y="1038"/>
                  </a:cubicBezTo>
                  <a:lnTo>
                    <a:pt x="2642" y="1038"/>
                  </a:lnTo>
                  <a:cubicBezTo>
                    <a:pt x="2642" y="1038"/>
                    <a:pt x="2646" y="1038"/>
                    <a:pt x="2646" y="978"/>
                  </a:cubicBezTo>
                  <a:cubicBezTo>
                    <a:pt x="2646" y="930"/>
                    <a:pt x="2648" y="921"/>
                    <a:pt x="2650" y="921"/>
                  </a:cubicBezTo>
                  <a:cubicBezTo>
                    <a:pt x="2651" y="921"/>
                    <a:pt x="2651" y="921"/>
                    <a:pt x="2652" y="922"/>
                  </a:cubicBezTo>
                  <a:cubicBezTo>
                    <a:pt x="2652" y="938"/>
                    <a:pt x="2652" y="945"/>
                    <a:pt x="2652" y="945"/>
                  </a:cubicBezTo>
                  <a:cubicBezTo>
                    <a:pt x="2653" y="945"/>
                    <a:pt x="2654" y="905"/>
                    <a:pt x="2652" y="862"/>
                  </a:cubicBezTo>
                  <a:cubicBezTo>
                    <a:pt x="2652" y="822"/>
                    <a:pt x="2652" y="784"/>
                    <a:pt x="2655" y="743"/>
                  </a:cubicBezTo>
                  <a:lnTo>
                    <a:pt x="2655" y="627"/>
                  </a:lnTo>
                  <a:cubicBezTo>
                    <a:pt x="2658" y="546"/>
                    <a:pt x="2655" y="468"/>
                    <a:pt x="2649" y="389"/>
                  </a:cubicBezTo>
                  <a:cubicBezTo>
                    <a:pt x="2641" y="353"/>
                    <a:pt x="2635" y="318"/>
                    <a:pt x="2631" y="318"/>
                  </a:cubicBezTo>
                  <a:cubicBezTo>
                    <a:pt x="2628" y="318"/>
                    <a:pt x="2627" y="336"/>
                    <a:pt x="2627" y="386"/>
                  </a:cubicBezTo>
                  <a:cubicBezTo>
                    <a:pt x="2627" y="405"/>
                    <a:pt x="2624" y="424"/>
                    <a:pt x="2621" y="442"/>
                  </a:cubicBezTo>
                  <a:cubicBezTo>
                    <a:pt x="2617" y="424"/>
                    <a:pt x="2614" y="405"/>
                    <a:pt x="2614" y="383"/>
                  </a:cubicBezTo>
                  <a:cubicBezTo>
                    <a:pt x="2614" y="323"/>
                    <a:pt x="2602" y="323"/>
                    <a:pt x="2586" y="320"/>
                  </a:cubicBezTo>
                  <a:cubicBezTo>
                    <a:pt x="2567" y="317"/>
                    <a:pt x="2558" y="317"/>
                    <a:pt x="2555" y="258"/>
                  </a:cubicBezTo>
                  <a:cubicBezTo>
                    <a:pt x="2552" y="198"/>
                    <a:pt x="2548" y="198"/>
                    <a:pt x="2548" y="198"/>
                  </a:cubicBezTo>
                  <a:cubicBezTo>
                    <a:pt x="2548" y="244"/>
                    <a:pt x="2537" y="253"/>
                    <a:pt x="2522" y="253"/>
                  </a:cubicBezTo>
                  <a:cubicBezTo>
                    <a:pt x="2517" y="253"/>
                    <a:pt x="2513" y="252"/>
                    <a:pt x="2508" y="251"/>
                  </a:cubicBezTo>
                  <a:cubicBezTo>
                    <a:pt x="2503" y="251"/>
                    <a:pt x="2498" y="250"/>
                    <a:pt x="2493" y="250"/>
                  </a:cubicBezTo>
                  <a:cubicBezTo>
                    <a:pt x="2477" y="250"/>
                    <a:pt x="2464" y="258"/>
                    <a:pt x="2464" y="305"/>
                  </a:cubicBezTo>
                  <a:lnTo>
                    <a:pt x="2458" y="301"/>
                  </a:lnTo>
                  <a:cubicBezTo>
                    <a:pt x="2458" y="245"/>
                    <a:pt x="2451" y="242"/>
                    <a:pt x="2445" y="242"/>
                  </a:cubicBezTo>
                  <a:cubicBezTo>
                    <a:pt x="2439" y="296"/>
                    <a:pt x="2434" y="298"/>
                    <a:pt x="2433" y="298"/>
                  </a:cubicBezTo>
                  <a:cubicBezTo>
                    <a:pt x="2433" y="298"/>
                    <a:pt x="2432" y="298"/>
                    <a:pt x="2432" y="298"/>
                  </a:cubicBezTo>
                  <a:cubicBezTo>
                    <a:pt x="2432" y="239"/>
                    <a:pt x="2429" y="239"/>
                    <a:pt x="2423" y="239"/>
                  </a:cubicBezTo>
                  <a:cubicBezTo>
                    <a:pt x="2417" y="239"/>
                    <a:pt x="2417" y="239"/>
                    <a:pt x="2414" y="295"/>
                  </a:cubicBezTo>
                  <a:cubicBezTo>
                    <a:pt x="2411" y="295"/>
                    <a:pt x="2392" y="292"/>
                    <a:pt x="2382" y="232"/>
                  </a:cubicBezTo>
                  <a:cubicBezTo>
                    <a:pt x="2381" y="215"/>
                    <a:pt x="2380" y="208"/>
                    <a:pt x="2380" y="208"/>
                  </a:cubicBezTo>
                  <a:cubicBezTo>
                    <a:pt x="2377" y="208"/>
                    <a:pt x="2375" y="249"/>
                    <a:pt x="2373" y="289"/>
                  </a:cubicBezTo>
                  <a:cubicBezTo>
                    <a:pt x="2373" y="330"/>
                    <a:pt x="2370" y="367"/>
                    <a:pt x="2367" y="408"/>
                  </a:cubicBezTo>
                  <a:lnTo>
                    <a:pt x="2367" y="289"/>
                  </a:lnTo>
                  <a:cubicBezTo>
                    <a:pt x="2370" y="229"/>
                    <a:pt x="2370" y="229"/>
                    <a:pt x="2364" y="229"/>
                  </a:cubicBezTo>
                  <a:lnTo>
                    <a:pt x="2357" y="229"/>
                  </a:lnTo>
                  <a:cubicBezTo>
                    <a:pt x="2357" y="276"/>
                    <a:pt x="2348" y="284"/>
                    <a:pt x="2333" y="284"/>
                  </a:cubicBezTo>
                  <a:cubicBezTo>
                    <a:pt x="2329" y="284"/>
                    <a:pt x="2325" y="283"/>
                    <a:pt x="2320" y="283"/>
                  </a:cubicBezTo>
                  <a:cubicBezTo>
                    <a:pt x="2313" y="282"/>
                    <a:pt x="2308" y="281"/>
                    <a:pt x="2303" y="281"/>
                  </a:cubicBezTo>
                  <a:cubicBezTo>
                    <a:pt x="2288" y="281"/>
                    <a:pt x="2282" y="290"/>
                    <a:pt x="2282" y="336"/>
                  </a:cubicBezTo>
                  <a:cubicBezTo>
                    <a:pt x="2282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70" y="336"/>
                  </a:cubicBezTo>
                  <a:cubicBezTo>
                    <a:pt x="2258" y="220"/>
                    <a:pt x="2253" y="178"/>
                    <a:pt x="2251" y="178"/>
                  </a:cubicBezTo>
                  <a:cubicBezTo>
                    <a:pt x="2249" y="178"/>
                    <a:pt x="2249" y="192"/>
                    <a:pt x="2248" y="214"/>
                  </a:cubicBezTo>
                  <a:cubicBezTo>
                    <a:pt x="2251" y="254"/>
                    <a:pt x="2251" y="292"/>
                    <a:pt x="2251" y="333"/>
                  </a:cubicBezTo>
                  <a:cubicBezTo>
                    <a:pt x="2251" y="391"/>
                    <a:pt x="2250" y="420"/>
                    <a:pt x="2249" y="420"/>
                  </a:cubicBezTo>
                  <a:cubicBezTo>
                    <a:pt x="2248" y="420"/>
                    <a:pt x="2246" y="391"/>
                    <a:pt x="2244" y="333"/>
                  </a:cubicBezTo>
                  <a:cubicBezTo>
                    <a:pt x="2244" y="286"/>
                    <a:pt x="2237" y="266"/>
                    <a:pt x="2228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9" y="264"/>
                  </a:cubicBezTo>
                  <a:lnTo>
                    <a:pt x="2169" y="261"/>
                  </a:lnTo>
                  <a:cubicBezTo>
                    <a:pt x="2169" y="310"/>
                    <a:pt x="2166" y="328"/>
                    <a:pt x="2162" y="328"/>
                  </a:cubicBezTo>
                  <a:cubicBezTo>
                    <a:pt x="2157" y="328"/>
                    <a:pt x="2150" y="292"/>
                    <a:pt x="2150" y="258"/>
                  </a:cubicBezTo>
                  <a:cubicBezTo>
                    <a:pt x="2147" y="198"/>
                    <a:pt x="2147" y="198"/>
                    <a:pt x="2141" y="198"/>
                  </a:cubicBezTo>
                  <a:cubicBezTo>
                    <a:pt x="2137" y="246"/>
                    <a:pt x="2132" y="264"/>
                    <a:pt x="2128" y="264"/>
                  </a:cubicBezTo>
                  <a:cubicBezTo>
                    <a:pt x="2121" y="264"/>
                    <a:pt x="2116" y="230"/>
                    <a:pt x="2116" y="195"/>
                  </a:cubicBezTo>
                  <a:lnTo>
                    <a:pt x="2110" y="195"/>
                  </a:lnTo>
                  <a:cubicBezTo>
                    <a:pt x="2107" y="249"/>
                    <a:pt x="2101" y="251"/>
                    <a:pt x="2098" y="251"/>
                  </a:cubicBezTo>
                  <a:cubicBezTo>
                    <a:pt x="2098" y="251"/>
                    <a:pt x="2097" y="251"/>
                    <a:pt x="2097" y="251"/>
                  </a:cubicBezTo>
                  <a:cubicBezTo>
                    <a:pt x="2096" y="251"/>
                    <a:pt x="2095" y="251"/>
                    <a:pt x="2095" y="251"/>
                  </a:cubicBezTo>
                  <a:cubicBezTo>
                    <a:pt x="2087" y="251"/>
                    <a:pt x="2085" y="254"/>
                    <a:pt x="2088" y="308"/>
                  </a:cubicBezTo>
                  <a:cubicBezTo>
                    <a:pt x="2088" y="348"/>
                    <a:pt x="2088" y="389"/>
                    <a:pt x="2085" y="427"/>
                  </a:cubicBezTo>
                  <a:lnTo>
                    <a:pt x="2085" y="367"/>
                  </a:lnTo>
                  <a:cubicBezTo>
                    <a:pt x="2085" y="308"/>
                    <a:pt x="2075" y="308"/>
                    <a:pt x="2063" y="305"/>
                  </a:cubicBezTo>
                  <a:cubicBezTo>
                    <a:pt x="2047" y="305"/>
                    <a:pt x="2041" y="301"/>
                    <a:pt x="2038" y="242"/>
                  </a:cubicBezTo>
                  <a:lnTo>
                    <a:pt x="2034" y="301"/>
                  </a:lnTo>
                  <a:cubicBezTo>
                    <a:pt x="2033" y="331"/>
                    <a:pt x="2031" y="346"/>
                    <a:pt x="2030" y="346"/>
                  </a:cubicBezTo>
                  <a:cubicBezTo>
                    <a:pt x="2029" y="346"/>
                    <a:pt x="2028" y="331"/>
                    <a:pt x="2028" y="301"/>
                  </a:cubicBezTo>
                  <a:cubicBezTo>
                    <a:pt x="2027" y="271"/>
                    <a:pt x="2023" y="255"/>
                    <a:pt x="2018" y="255"/>
                  </a:cubicBezTo>
                  <a:cubicBezTo>
                    <a:pt x="2014" y="255"/>
                    <a:pt x="2009" y="269"/>
                    <a:pt x="2006" y="298"/>
                  </a:cubicBezTo>
                  <a:lnTo>
                    <a:pt x="2000" y="295"/>
                  </a:lnTo>
                  <a:cubicBezTo>
                    <a:pt x="1998" y="237"/>
                    <a:pt x="1995" y="207"/>
                    <a:pt x="1992" y="207"/>
                  </a:cubicBezTo>
                  <a:cubicBezTo>
                    <a:pt x="1989" y="207"/>
                    <a:pt x="1986" y="236"/>
                    <a:pt x="1984" y="295"/>
                  </a:cubicBezTo>
                  <a:cubicBezTo>
                    <a:pt x="1984" y="236"/>
                    <a:pt x="1981" y="236"/>
                    <a:pt x="1978" y="236"/>
                  </a:cubicBezTo>
                  <a:cubicBezTo>
                    <a:pt x="1975" y="263"/>
                    <a:pt x="1970" y="278"/>
                    <a:pt x="1966" y="278"/>
                  </a:cubicBezTo>
                  <a:cubicBezTo>
                    <a:pt x="1962" y="278"/>
                    <a:pt x="1959" y="263"/>
                    <a:pt x="1959" y="232"/>
                  </a:cubicBezTo>
                  <a:lnTo>
                    <a:pt x="1956" y="232"/>
                  </a:lnTo>
                  <a:cubicBezTo>
                    <a:pt x="1953" y="289"/>
                    <a:pt x="1950" y="289"/>
                    <a:pt x="1947" y="289"/>
                  </a:cubicBezTo>
                  <a:cubicBezTo>
                    <a:pt x="1944" y="289"/>
                    <a:pt x="1940" y="289"/>
                    <a:pt x="1937" y="348"/>
                  </a:cubicBezTo>
                  <a:cubicBezTo>
                    <a:pt x="1934" y="405"/>
                    <a:pt x="1931" y="405"/>
                    <a:pt x="1931" y="405"/>
                  </a:cubicBezTo>
                  <a:cubicBezTo>
                    <a:pt x="1928" y="367"/>
                    <a:pt x="1931" y="326"/>
                    <a:pt x="1934" y="289"/>
                  </a:cubicBezTo>
                  <a:cubicBezTo>
                    <a:pt x="1937" y="264"/>
                    <a:pt x="1937" y="250"/>
                    <a:pt x="1935" y="250"/>
                  </a:cubicBezTo>
                  <a:lnTo>
                    <a:pt x="1935" y="250"/>
                  </a:lnTo>
                  <a:cubicBezTo>
                    <a:pt x="1933" y="250"/>
                    <a:pt x="1927" y="278"/>
                    <a:pt x="1922" y="345"/>
                  </a:cubicBezTo>
                  <a:cubicBezTo>
                    <a:pt x="1917" y="403"/>
                    <a:pt x="1915" y="432"/>
                    <a:pt x="1914" y="432"/>
                  </a:cubicBezTo>
                  <a:cubicBezTo>
                    <a:pt x="1914" y="432"/>
                    <a:pt x="1915" y="403"/>
                    <a:pt x="1919" y="345"/>
                  </a:cubicBezTo>
                  <a:cubicBezTo>
                    <a:pt x="1921" y="303"/>
                    <a:pt x="1923" y="261"/>
                    <a:pt x="1922" y="261"/>
                  </a:cubicBezTo>
                  <a:lnTo>
                    <a:pt x="1922" y="261"/>
                  </a:lnTo>
                  <a:cubicBezTo>
                    <a:pt x="1921" y="261"/>
                    <a:pt x="1920" y="268"/>
                    <a:pt x="1919" y="286"/>
                  </a:cubicBezTo>
                  <a:cubicBezTo>
                    <a:pt x="1919" y="286"/>
                    <a:pt x="1912" y="286"/>
                    <a:pt x="1912" y="342"/>
                  </a:cubicBezTo>
                  <a:lnTo>
                    <a:pt x="1903" y="342"/>
                  </a:lnTo>
                  <a:cubicBezTo>
                    <a:pt x="1897" y="283"/>
                    <a:pt x="1893" y="283"/>
                    <a:pt x="1890" y="283"/>
                  </a:cubicBezTo>
                  <a:cubicBezTo>
                    <a:pt x="1889" y="310"/>
                    <a:pt x="1888" y="325"/>
                    <a:pt x="1887" y="325"/>
                  </a:cubicBezTo>
                  <a:cubicBezTo>
                    <a:pt x="1886" y="325"/>
                    <a:pt x="1886" y="310"/>
                    <a:pt x="1884" y="279"/>
                  </a:cubicBezTo>
                  <a:cubicBezTo>
                    <a:pt x="1884" y="255"/>
                    <a:pt x="1884" y="240"/>
                    <a:pt x="1883" y="240"/>
                  </a:cubicBezTo>
                  <a:cubicBezTo>
                    <a:pt x="1882" y="240"/>
                    <a:pt x="1881" y="269"/>
                    <a:pt x="1881" y="339"/>
                  </a:cubicBezTo>
                  <a:cubicBezTo>
                    <a:pt x="1879" y="369"/>
                    <a:pt x="1878" y="384"/>
                    <a:pt x="1876" y="384"/>
                  </a:cubicBezTo>
                  <a:cubicBezTo>
                    <a:pt x="1875" y="384"/>
                    <a:pt x="1873" y="369"/>
                    <a:pt x="1872" y="339"/>
                  </a:cubicBezTo>
                  <a:cubicBezTo>
                    <a:pt x="1872" y="269"/>
                    <a:pt x="1870" y="240"/>
                    <a:pt x="1870" y="240"/>
                  </a:cubicBezTo>
                  <a:cubicBezTo>
                    <a:pt x="1869" y="240"/>
                    <a:pt x="1868" y="255"/>
                    <a:pt x="1868" y="279"/>
                  </a:cubicBezTo>
                  <a:cubicBezTo>
                    <a:pt x="1865" y="336"/>
                    <a:pt x="1862" y="336"/>
                    <a:pt x="1862" y="336"/>
                  </a:cubicBezTo>
                  <a:cubicBezTo>
                    <a:pt x="1862" y="276"/>
                    <a:pt x="1834" y="273"/>
                    <a:pt x="1806" y="270"/>
                  </a:cubicBezTo>
                  <a:cubicBezTo>
                    <a:pt x="1799" y="308"/>
                    <a:pt x="1799" y="348"/>
                    <a:pt x="1799" y="386"/>
                  </a:cubicBezTo>
                  <a:cubicBezTo>
                    <a:pt x="1799" y="436"/>
                    <a:pt x="1799" y="455"/>
                    <a:pt x="1799" y="455"/>
                  </a:cubicBezTo>
                  <a:cubicBezTo>
                    <a:pt x="1799" y="455"/>
                    <a:pt x="1798" y="420"/>
                    <a:pt x="1796" y="386"/>
                  </a:cubicBezTo>
                  <a:cubicBezTo>
                    <a:pt x="1795" y="297"/>
                    <a:pt x="1792" y="252"/>
                    <a:pt x="1791" y="252"/>
                  </a:cubicBezTo>
                  <a:cubicBezTo>
                    <a:pt x="1789" y="252"/>
                    <a:pt x="1788" y="297"/>
                    <a:pt x="1790" y="386"/>
                  </a:cubicBezTo>
                  <a:cubicBezTo>
                    <a:pt x="1792" y="446"/>
                    <a:pt x="1792" y="475"/>
                    <a:pt x="1792" y="475"/>
                  </a:cubicBezTo>
                  <a:cubicBezTo>
                    <a:pt x="1792" y="475"/>
                    <a:pt x="1790" y="446"/>
                    <a:pt x="1787" y="386"/>
                  </a:cubicBezTo>
                  <a:cubicBezTo>
                    <a:pt x="1785" y="356"/>
                    <a:pt x="1785" y="341"/>
                    <a:pt x="1784" y="341"/>
                  </a:cubicBezTo>
                  <a:cubicBezTo>
                    <a:pt x="1783" y="341"/>
                    <a:pt x="1782" y="355"/>
                    <a:pt x="1781" y="383"/>
                  </a:cubicBezTo>
                  <a:cubicBezTo>
                    <a:pt x="1781" y="413"/>
                    <a:pt x="1780" y="428"/>
                    <a:pt x="1779" y="428"/>
                  </a:cubicBezTo>
                  <a:cubicBezTo>
                    <a:pt x="1778" y="428"/>
                    <a:pt x="1778" y="413"/>
                    <a:pt x="1778" y="383"/>
                  </a:cubicBezTo>
                  <a:cubicBezTo>
                    <a:pt x="1775" y="341"/>
                    <a:pt x="1773" y="299"/>
                    <a:pt x="1772" y="299"/>
                  </a:cubicBezTo>
                  <a:cubicBezTo>
                    <a:pt x="1772" y="299"/>
                    <a:pt x="1771" y="306"/>
                    <a:pt x="1771" y="323"/>
                  </a:cubicBezTo>
                  <a:cubicBezTo>
                    <a:pt x="1771" y="323"/>
                    <a:pt x="1768" y="323"/>
                    <a:pt x="1765" y="264"/>
                  </a:cubicBezTo>
                  <a:cubicBezTo>
                    <a:pt x="1764" y="246"/>
                    <a:pt x="1763" y="239"/>
                    <a:pt x="1762" y="239"/>
                  </a:cubicBezTo>
                  <a:cubicBezTo>
                    <a:pt x="1760" y="239"/>
                    <a:pt x="1758" y="280"/>
                    <a:pt x="1756" y="320"/>
                  </a:cubicBezTo>
                  <a:cubicBezTo>
                    <a:pt x="1751" y="380"/>
                    <a:pt x="1748" y="410"/>
                    <a:pt x="1746" y="410"/>
                  </a:cubicBezTo>
                  <a:cubicBezTo>
                    <a:pt x="1745" y="410"/>
                    <a:pt x="1745" y="380"/>
                    <a:pt x="1746" y="320"/>
                  </a:cubicBezTo>
                  <a:cubicBezTo>
                    <a:pt x="1747" y="275"/>
                    <a:pt x="1746" y="255"/>
                    <a:pt x="1743" y="255"/>
                  </a:cubicBezTo>
                  <a:cubicBezTo>
                    <a:pt x="1739" y="255"/>
                    <a:pt x="1732" y="305"/>
                    <a:pt x="1731" y="377"/>
                  </a:cubicBezTo>
                  <a:cubicBezTo>
                    <a:pt x="1729" y="446"/>
                    <a:pt x="1728" y="475"/>
                    <a:pt x="1728" y="475"/>
                  </a:cubicBezTo>
                  <a:cubicBezTo>
                    <a:pt x="1727" y="475"/>
                    <a:pt x="1727" y="461"/>
                    <a:pt x="1727" y="436"/>
                  </a:cubicBezTo>
                  <a:cubicBezTo>
                    <a:pt x="1727" y="377"/>
                    <a:pt x="1724" y="377"/>
                    <a:pt x="1724" y="377"/>
                  </a:cubicBezTo>
                  <a:cubicBezTo>
                    <a:pt x="1721" y="377"/>
                    <a:pt x="1718" y="377"/>
                    <a:pt x="1718" y="317"/>
                  </a:cubicBezTo>
                  <a:cubicBezTo>
                    <a:pt x="1718" y="317"/>
                    <a:pt x="1715" y="317"/>
                    <a:pt x="1709" y="373"/>
                  </a:cubicBezTo>
                  <a:cubicBezTo>
                    <a:pt x="1706" y="418"/>
                    <a:pt x="1703" y="437"/>
                    <a:pt x="1701" y="437"/>
                  </a:cubicBezTo>
                  <a:cubicBezTo>
                    <a:pt x="1696" y="437"/>
                    <a:pt x="1692" y="385"/>
                    <a:pt x="1690" y="311"/>
                  </a:cubicBezTo>
                  <a:lnTo>
                    <a:pt x="1684" y="370"/>
                  </a:lnTo>
                  <a:cubicBezTo>
                    <a:pt x="1682" y="444"/>
                    <a:pt x="1680" y="493"/>
                    <a:pt x="1678" y="493"/>
                  </a:cubicBezTo>
                  <a:cubicBezTo>
                    <a:pt x="1678" y="493"/>
                    <a:pt x="1677" y="474"/>
                    <a:pt x="1677" y="430"/>
                  </a:cubicBezTo>
                  <a:lnTo>
                    <a:pt x="1677" y="370"/>
                  </a:lnTo>
                  <a:cubicBezTo>
                    <a:pt x="1676" y="414"/>
                    <a:pt x="1674" y="433"/>
                    <a:pt x="1671" y="433"/>
                  </a:cubicBezTo>
                  <a:cubicBezTo>
                    <a:pt x="1666" y="433"/>
                    <a:pt x="1662" y="382"/>
                    <a:pt x="1662" y="308"/>
                  </a:cubicBezTo>
                  <a:cubicBezTo>
                    <a:pt x="1662" y="248"/>
                    <a:pt x="1662" y="248"/>
                    <a:pt x="1658" y="248"/>
                  </a:cubicBezTo>
                  <a:lnTo>
                    <a:pt x="1658" y="308"/>
                  </a:lnTo>
                  <a:cubicBezTo>
                    <a:pt x="1662" y="348"/>
                    <a:pt x="1658" y="386"/>
                    <a:pt x="1655" y="427"/>
                  </a:cubicBezTo>
                  <a:cubicBezTo>
                    <a:pt x="1652" y="424"/>
                    <a:pt x="1649" y="424"/>
                    <a:pt x="1649" y="364"/>
                  </a:cubicBezTo>
                  <a:cubicBezTo>
                    <a:pt x="1647" y="324"/>
                    <a:pt x="1645" y="282"/>
                    <a:pt x="1643" y="282"/>
                  </a:cubicBezTo>
                  <a:cubicBezTo>
                    <a:pt x="1643" y="282"/>
                    <a:pt x="1643" y="288"/>
                    <a:pt x="1643" y="305"/>
                  </a:cubicBezTo>
                  <a:cubicBezTo>
                    <a:pt x="1643" y="305"/>
                    <a:pt x="1640" y="305"/>
                    <a:pt x="1636" y="245"/>
                  </a:cubicBezTo>
                  <a:lnTo>
                    <a:pt x="1624" y="245"/>
                  </a:lnTo>
                  <a:cubicBezTo>
                    <a:pt x="1622" y="273"/>
                    <a:pt x="1620" y="287"/>
                    <a:pt x="1618" y="287"/>
                  </a:cubicBezTo>
                  <a:cubicBezTo>
                    <a:pt x="1616" y="287"/>
                    <a:pt x="1615" y="272"/>
                    <a:pt x="1615" y="242"/>
                  </a:cubicBezTo>
                  <a:cubicBezTo>
                    <a:pt x="1615" y="242"/>
                    <a:pt x="1608" y="242"/>
                    <a:pt x="1605" y="301"/>
                  </a:cubicBezTo>
                  <a:cubicBezTo>
                    <a:pt x="1599" y="298"/>
                    <a:pt x="1596" y="298"/>
                    <a:pt x="1596" y="239"/>
                  </a:cubicBezTo>
                  <a:cubicBezTo>
                    <a:pt x="1596" y="211"/>
                    <a:pt x="1596" y="196"/>
                    <a:pt x="1595" y="196"/>
                  </a:cubicBezTo>
                  <a:cubicBezTo>
                    <a:pt x="1595" y="196"/>
                    <a:pt x="1594" y="211"/>
                    <a:pt x="1593" y="239"/>
                  </a:cubicBezTo>
                  <a:cubicBezTo>
                    <a:pt x="1593" y="298"/>
                    <a:pt x="1589" y="298"/>
                    <a:pt x="1586" y="298"/>
                  </a:cubicBezTo>
                  <a:lnTo>
                    <a:pt x="1580" y="298"/>
                  </a:lnTo>
                  <a:cubicBezTo>
                    <a:pt x="1580" y="355"/>
                    <a:pt x="1580" y="355"/>
                    <a:pt x="1577" y="355"/>
                  </a:cubicBezTo>
                  <a:cubicBezTo>
                    <a:pt x="1574" y="355"/>
                    <a:pt x="1564" y="295"/>
                    <a:pt x="1561" y="295"/>
                  </a:cubicBezTo>
                  <a:cubicBezTo>
                    <a:pt x="1560" y="295"/>
                    <a:pt x="1558" y="294"/>
                    <a:pt x="1557" y="294"/>
                  </a:cubicBezTo>
                  <a:cubicBezTo>
                    <a:pt x="1552" y="294"/>
                    <a:pt x="1552" y="303"/>
                    <a:pt x="1555" y="352"/>
                  </a:cubicBezTo>
                  <a:cubicBezTo>
                    <a:pt x="1557" y="352"/>
                    <a:pt x="1558" y="378"/>
                    <a:pt x="1556" y="378"/>
                  </a:cubicBezTo>
                  <a:cubicBezTo>
                    <a:pt x="1555" y="378"/>
                    <a:pt x="1554" y="371"/>
                    <a:pt x="1552" y="352"/>
                  </a:cubicBezTo>
                  <a:cubicBezTo>
                    <a:pt x="1549" y="352"/>
                    <a:pt x="1539" y="292"/>
                    <a:pt x="1530" y="289"/>
                  </a:cubicBezTo>
                  <a:cubicBezTo>
                    <a:pt x="1517" y="289"/>
                    <a:pt x="1517" y="289"/>
                    <a:pt x="1517" y="348"/>
                  </a:cubicBezTo>
                  <a:cubicBezTo>
                    <a:pt x="1519" y="406"/>
                    <a:pt x="1519" y="435"/>
                    <a:pt x="1518" y="435"/>
                  </a:cubicBezTo>
                  <a:cubicBezTo>
                    <a:pt x="1517" y="435"/>
                    <a:pt x="1516" y="405"/>
                    <a:pt x="1514" y="345"/>
                  </a:cubicBezTo>
                  <a:cubicBezTo>
                    <a:pt x="1511" y="276"/>
                    <a:pt x="1508" y="247"/>
                    <a:pt x="1506" y="247"/>
                  </a:cubicBezTo>
                  <a:cubicBezTo>
                    <a:pt x="1505" y="247"/>
                    <a:pt x="1505" y="261"/>
                    <a:pt x="1505" y="286"/>
                  </a:cubicBezTo>
                  <a:cubicBezTo>
                    <a:pt x="1502" y="345"/>
                    <a:pt x="1502" y="345"/>
                    <a:pt x="1499" y="345"/>
                  </a:cubicBezTo>
                  <a:cubicBezTo>
                    <a:pt x="1499" y="315"/>
                    <a:pt x="1498" y="300"/>
                    <a:pt x="1496" y="300"/>
                  </a:cubicBezTo>
                  <a:cubicBezTo>
                    <a:pt x="1495" y="300"/>
                    <a:pt x="1492" y="314"/>
                    <a:pt x="1489" y="342"/>
                  </a:cubicBezTo>
                  <a:cubicBezTo>
                    <a:pt x="1486" y="342"/>
                    <a:pt x="1486" y="342"/>
                    <a:pt x="1486" y="283"/>
                  </a:cubicBezTo>
                  <a:lnTo>
                    <a:pt x="1480" y="283"/>
                  </a:lnTo>
                  <a:cubicBezTo>
                    <a:pt x="1477" y="331"/>
                    <a:pt x="1472" y="349"/>
                    <a:pt x="1467" y="349"/>
                  </a:cubicBezTo>
                  <a:cubicBezTo>
                    <a:pt x="1461" y="349"/>
                    <a:pt x="1453" y="314"/>
                    <a:pt x="1452" y="279"/>
                  </a:cubicBezTo>
                  <a:cubicBezTo>
                    <a:pt x="1452" y="279"/>
                    <a:pt x="1448" y="279"/>
                    <a:pt x="1445" y="336"/>
                  </a:cubicBezTo>
                  <a:cubicBezTo>
                    <a:pt x="1444" y="395"/>
                    <a:pt x="1442" y="425"/>
                    <a:pt x="1441" y="425"/>
                  </a:cubicBezTo>
                  <a:cubicBezTo>
                    <a:pt x="1440" y="425"/>
                    <a:pt x="1439" y="395"/>
                    <a:pt x="1439" y="336"/>
                  </a:cubicBezTo>
                  <a:cubicBezTo>
                    <a:pt x="1439" y="276"/>
                    <a:pt x="1439" y="247"/>
                    <a:pt x="1439" y="247"/>
                  </a:cubicBezTo>
                  <a:cubicBezTo>
                    <a:pt x="1438" y="247"/>
                    <a:pt x="1437" y="276"/>
                    <a:pt x="1436" y="336"/>
                  </a:cubicBezTo>
                  <a:cubicBezTo>
                    <a:pt x="1435" y="360"/>
                    <a:pt x="1431" y="374"/>
                    <a:pt x="1428" y="374"/>
                  </a:cubicBezTo>
                  <a:cubicBezTo>
                    <a:pt x="1423" y="374"/>
                    <a:pt x="1418" y="344"/>
                    <a:pt x="1420" y="273"/>
                  </a:cubicBezTo>
                  <a:lnTo>
                    <a:pt x="1420" y="157"/>
                  </a:lnTo>
                  <a:cubicBezTo>
                    <a:pt x="1417" y="214"/>
                    <a:pt x="1414" y="214"/>
                    <a:pt x="1414" y="214"/>
                  </a:cubicBezTo>
                  <a:cubicBezTo>
                    <a:pt x="1414" y="273"/>
                    <a:pt x="1411" y="273"/>
                    <a:pt x="1401" y="273"/>
                  </a:cubicBezTo>
                  <a:cubicBezTo>
                    <a:pt x="1401" y="273"/>
                    <a:pt x="1401" y="273"/>
                    <a:pt x="1401" y="273"/>
                  </a:cubicBezTo>
                  <a:cubicBezTo>
                    <a:pt x="1395" y="273"/>
                    <a:pt x="1383" y="327"/>
                    <a:pt x="1377" y="327"/>
                  </a:cubicBezTo>
                  <a:cubicBezTo>
                    <a:pt x="1377" y="327"/>
                    <a:pt x="1377" y="327"/>
                    <a:pt x="1376" y="326"/>
                  </a:cubicBezTo>
                  <a:cubicBezTo>
                    <a:pt x="1370" y="326"/>
                    <a:pt x="1361" y="326"/>
                    <a:pt x="1358" y="267"/>
                  </a:cubicBezTo>
                  <a:cubicBezTo>
                    <a:pt x="1357" y="266"/>
                    <a:pt x="1356" y="266"/>
                    <a:pt x="1356" y="266"/>
                  </a:cubicBezTo>
                  <a:cubicBezTo>
                    <a:pt x="1353" y="266"/>
                    <a:pt x="1350" y="275"/>
                    <a:pt x="1345" y="323"/>
                  </a:cubicBezTo>
                  <a:cubicBezTo>
                    <a:pt x="1344" y="352"/>
                    <a:pt x="1341" y="366"/>
                    <a:pt x="1339" y="366"/>
                  </a:cubicBezTo>
                  <a:cubicBezTo>
                    <a:pt x="1337" y="366"/>
                    <a:pt x="1336" y="351"/>
                    <a:pt x="1336" y="320"/>
                  </a:cubicBezTo>
                  <a:lnTo>
                    <a:pt x="1333" y="320"/>
                  </a:lnTo>
                  <a:cubicBezTo>
                    <a:pt x="1326" y="380"/>
                    <a:pt x="1323" y="380"/>
                    <a:pt x="1323" y="380"/>
                  </a:cubicBezTo>
                  <a:cubicBezTo>
                    <a:pt x="1323" y="338"/>
                    <a:pt x="1322" y="296"/>
                    <a:pt x="1320" y="296"/>
                  </a:cubicBezTo>
                  <a:cubicBezTo>
                    <a:pt x="1319" y="296"/>
                    <a:pt x="1318" y="303"/>
                    <a:pt x="1317" y="320"/>
                  </a:cubicBezTo>
                  <a:cubicBezTo>
                    <a:pt x="1317" y="377"/>
                    <a:pt x="1314" y="377"/>
                    <a:pt x="1307" y="377"/>
                  </a:cubicBezTo>
                  <a:cubicBezTo>
                    <a:pt x="1304" y="343"/>
                    <a:pt x="1270" y="323"/>
                    <a:pt x="1242" y="323"/>
                  </a:cubicBezTo>
                  <a:cubicBezTo>
                    <a:pt x="1220" y="323"/>
                    <a:pt x="1201" y="335"/>
                    <a:pt x="1201" y="361"/>
                  </a:cubicBezTo>
                  <a:lnTo>
                    <a:pt x="1191" y="361"/>
                  </a:lnTo>
                  <a:lnTo>
                    <a:pt x="1182" y="358"/>
                  </a:lnTo>
                  <a:cubicBezTo>
                    <a:pt x="1182" y="308"/>
                    <a:pt x="1179" y="290"/>
                    <a:pt x="1175" y="290"/>
                  </a:cubicBezTo>
                  <a:cubicBezTo>
                    <a:pt x="1170" y="290"/>
                    <a:pt x="1162" y="322"/>
                    <a:pt x="1157" y="355"/>
                  </a:cubicBezTo>
                  <a:cubicBezTo>
                    <a:pt x="1154" y="414"/>
                    <a:pt x="1151" y="414"/>
                    <a:pt x="1148" y="414"/>
                  </a:cubicBezTo>
                  <a:cubicBezTo>
                    <a:pt x="1148" y="343"/>
                    <a:pt x="1144" y="314"/>
                    <a:pt x="1140" y="314"/>
                  </a:cubicBezTo>
                  <a:cubicBezTo>
                    <a:pt x="1138" y="314"/>
                    <a:pt x="1134" y="327"/>
                    <a:pt x="1132" y="352"/>
                  </a:cubicBezTo>
                  <a:cubicBezTo>
                    <a:pt x="1130" y="411"/>
                    <a:pt x="1129" y="440"/>
                    <a:pt x="1128" y="440"/>
                  </a:cubicBezTo>
                  <a:cubicBezTo>
                    <a:pt x="1126" y="440"/>
                    <a:pt x="1126" y="410"/>
                    <a:pt x="1126" y="352"/>
                  </a:cubicBezTo>
                  <a:cubicBezTo>
                    <a:pt x="1126" y="298"/>
                    <a:pt x="1124" y="268"/>
                    <a:pt x="1122" y="268"/>
                  </a:cubicBezTo>
                  <a:cubicBezTo>
                    <a:pt x="1120" y="268"/>
                    <a:pt x="1117" y="312"/>
                    <a:pt x="1113" y="408"/>
                  </a:cubicBezTo>
                  <a:cubicBezTo>
                    <a:pt x="1112" y="438"/>
                    <a:pt x="1111" y="453"/>
                    <a:pt x="1110" y="453"/>
                  </a:cubicBezTo>
                  <a:cubicBezTo>
                    <a:pt x="1109" y="453"/>
                    <a:pt x="1108" y="438"/>
                    <a:pt x="1107" y="408"/>
                  </a:cubicBezTo>
                  <a:cubicBezTo>
                    <a:pt x="1105" y="338"/>
                    <a:pt x="1103" y="309"/>
                    <a:pt x="1102" y="309"/>
                  </a:cubicBezTo>
                  <a:cubicBezTo>
                    <a:pt x="1101" y="309"/>
                    <a:pt x="1101" y="324"/>
                    <a:pt x="1101" y="348"/>
                  </a:cubicBezTo>
                  <a:cubicBezTo>
                    <a:pt x="1099" y="406"/>
                    <a:pt x="1097" y="435"/>
                    <a:pt x="1096" y="435"/>
                  </a:cubicBezTo>
                  <a:cubicBezTo>
                    <a:pt x="1094" y="435"/>
                    <a:pt x="1093" y="405"/>
                    <a:pt x="1091" y="345"/>
                  </a:cubicBezTo>
                  <a:cubicBezTo>
                    <a:pt x="1088" y="286"/>
                    <a:pt x="1087" y="256"/>
                    <a:pt x="1085" y="256"/>
                  </a:cubicBezTo>
                  <a:cubicBezTo>
                    <a:pt x="1084" y="256"/>
                    <a:pt x="1083" y="286"/>
                    <a:pt x="1082" y="345"/>
                  </a:cubicBezTo>
                  <a:cubicBezTo>
                    <a:pt x="1080" y="403"/>
                    <a:pt x="1076" y="432"/>
                    <a:pt x="1072" y="432"/>
                  </a:cubicBezTo>
                  <a:cubicBezTo>
                    <a:pt x="1069" y="432"/>
                    <a:pt x="1065" y="402"/>
                    <a:pt x="1063" y="342"/>
                  </a:cubicBezTo>
                  <a:cubicBezTo>
                    <a:pt x="1061" y="342"/>
                    <a:pt x="1059" y="316"/>
                    <a:pt x="1058" y="316"/>
                  </a:cubicBezTo>
                  <a:cubicBezTo>
                    <a:pt x="1057" y="316"/>
                    <a:pt x="1057" y="322"/>
                    <a:pt x="1057" y="342"/>
                  </a:cubicBezTo>
                  <a:lnTo>
                    <a:pt x="1054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4" y="339"/>
                    <a:pt x="1025" y="276"/>
                    <a:pt x="1003" y="273"/>
                  </a:cubicBezTo>
                  <a:cubicBezTo>
                    <a:pt x="997" y="273"/>
                    <a:pt x="992" y="272"/>
                    <a:pt x="987" y="272"/>
                  </a:cubicBezTo>
                  <a:cubicBezTo>
                    <a:pt x="967" y="272"/>
                    <a:pt x="963" y="281"/>
                    <a:pt x="966" y="330"/>
                  </a:cubicBezTo>
                  <a:cubicBezTo>
                    <a:pt x="967" y="387"/>
                    <a:pt x="967" y="416"/>
                    <a:pt x="965" y="416"/>
                  </a:cubicBezTo>
                  <a:cubicBezTo>
                    <a:pt x="964" y="416"/>
                    <a:pt x="961" y="386"/>
                    <a:pt x="960" y="326"/>
                  </a:cubicBezTo>
                  <a:cubicBezTo>
                    <a:pt x="956" y="326"/>
                    <a:pt x="950" y="267"/>
                    <a:pt x="944" y="267"/>
                  </a:cubicBezTo>
                  <a:cubicBezTo>
                    <a:pt x="938" y="264"/>
                    <a:pt x="931" y="264"/>
                    <a:pt x="931" y="204"/>
                  </a:cubicBezTo>
                  <a:lnTo>
                    <a:pt x="928" y="204"/>
                  </a:lnTo>
                  <a:cubicBezTo>
                    <a:pt x="925" y="272"/>
                    <a:pt x="917" y="300"/>
                    <a:pt x="909" y="300"/>
                  </a:cubicBezTo>
                  <a:cubicBezTo>
                    <a:pt x="904" y="300"/>
                    <a:pt x="898" y="284"/>
                    <a:pt x="894" y="258"/>
                  </a:cubicBezTo>
                  <a:cubicBezTo>
                    <a:pt x="888" y="258"/>
                    <a:pt x="884" y="258"/>
                    <a:pt x="878" y="317"/>
                  </a:cubicBezTo>
                  <a:cubicBezTo>
                    <a:pt x="875" y="345"/>
                    <a:pt x="873" y="359"/>
                    <a:pt x="872" y="359"/>
                  </a:cubicBezTo>
                  <a:cubicBezTo>
                    <a:pt x="871" y="359"/>
                    <a:pt x="870" y="344"/>
                    <a:pt x="869" y="314"/>
                  </a:cubicBezTo>
                  <a:cubicBezTo>
                    <a:pt x="869" y="279"/>
                    <a:pt x="862" y="245"/>
                    <a:pt x="857" y="245"/>
                  </a:cubicBezTo>
                  <a:cubicBezTo>
                    <a:pt x="853" y="245"/>
                    <a:pt x="850" y="262"/>
                    <a:pt x="850" y="311"/>
                  </a:cubicBezTo>
                  <a:lnTo>
                    <a:pt x="847" y="251"/>
                  </a:lnTo>
                  <a:cubicBezTo>
                    <a:pt x="846" y="234"/>
                    <a:pt x="845" y="227"/>
                    <a:pt x="844" y="227"/>
                  </a:cubicBezTo>
                  <a:cubicBezTo>
                    <a:pt x="842" y="227"/>
                    <a:pt x="841" y="269"/>
                    <a:pt x="841" y="311"/>
                  </a:cubicBezTo>
                  <a:cubicBezTo>
                    <a:pt x="841" y="364"/>
                    <a:pt x="840" y="393"/>
                    <a:pt x="839" y="393"/>
                  </a:cubicBezTo>
                  <a:cubicBezTo>
                    <a:pt x="838" y="393"/>
                    <a:pt x="836" y="348"/>
                    <a:pt x="834" y="251"/>
                  </a:cubicBezTo>
                  <a:cubicBezTo>
                    <a:pt x="834" y="182"/>
                    <a:pt x="833" y="153"/>
                    <a:pt x="832" y="153"/>
                  </a:cubicBezTo>
                  <a:cubicBezTo>
                    <a:pt x="832" y="153"/>
                    <a:pt x="831" y="167"/>
                    <a:pt x="831" y="192"/>
                  </a:cubicBezTo>
                  <a:cubicBezTo>
                    <a:pt x="829" y="233"/>
                    <a:pt x="827" y="273"/>
                    <a:pt x="825" y="273"/>
                  </a:cubicBezTo>
                  <a:cubicBezTo>
                    <a:pt x="824" y="273"/>
                    <a:pt x="823" y="266"/>
                    <a:pt x="822" y="248"/>
                  </a:cubicBezTo>
                  <a:cubicBezTo>
                    <a:pt x="819" y="248"/>
                    <a:pt x="815" y="248"/>
                    <a:pt x="815" y="367"/>
                  </a:cubicBezTo>
                  <a:cubicBezTo>
                    <a:pt x="815" y="421"/>
                    <a:pt x="813" y="424"/>
                    <a:pt x="810" y="424"/>
                  </a:cubicBezTo>
                  <a:cubicBezTo>
                    <a:pt x="810" y="424"/>
                    <a:pt x="809" y="424"/>
                    <a:pt x="809" y="424"/>
                  </a:cubicBezTo>
                  <a:cubicBezTo>
                    <a:pt x="809" y="364"/>
                    <a:pt x="809" y="364"/>
                    <a:pt x="812" y="308"/>
                  </a:cubicBezTo>
                  <a:lnTo>
                    <a:pt x="806" y="305"/>
                  </a:lnTo>
                  <a:cubicBezTo>
                    <a:pt x="800" y="267"/>
                    <a:pt x="797" y="226"/>
                    <a:pt x="797" y="185"/>
                  </a:cubicBezTo>
                  <a:cubicBezTo>
                    <a:pt x="795" y="161"/>
                    <a:pt x="794" y="146"/>
                    <a:pt x="793" y="146"/>
                  </a:cubicBezTo>
                  <a:close/>
                  <a:moveTo>
                    <a:pt x="54" y="1499"/>
                  </a:moveTo>
                  <a:cubicBezTo>
                    <a:pt x="54" y="1499"/>
                    <a:pt x="51" y="1558"/>
                    <a:pt x="51" y="1618"/>
                  </a:cubicBezTo>
                  <a:lnTo>
                    <a:pt x="54" y="1618"/>
                  </a:lnTo>
                  <a:cubicBezTo>
                    <a:pt x="57" y="1580"/>
                    <a:pt x="57" y="1539"/>
                    <a:pt x="57" y="1502"/>
                  </a:cubicBezTo>
                  <a:lnTo>
                    <a:pt x="54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40" y="2009"/>
                    <a:pt x="740" y="2069"/>
                  </a:cubicBezTo>
                  <a:cubicBezTo>
                    <a:pt x="740" y="2094"/>
                    <a:pt x="741" y="2108"/>
                    <a:pt x="742" y="2108"/>
                  </a:cubicBezTo>
                  <a:cubicBezTo>
                    <a:pt x="743" y="2108"/>
                    <a:pt x="745" y="2080"/>
                    <a:pt x="746" y="2012"/>
                  </a:cubicBezTo>
                  <a:cubicBezTo>
                    <a:pt x="746" y="1953"/>
                    <a:pt x="746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53"/>
            <p:cNvSpPr/>
            <p:nvPr/>
          </p:nvSpPr>
          <p:spPr>
            <a:xfrm>
              <a:off x="3774349" y="2223444"/>
              <a:ext cx="56296" cy="44669"/>
            </a:xfrm>
            <a:custGeom>
              <a:avLst/>
              <a:gdLst/>
              <a:ahLst/>
              <a:cxnLst/>
              <a:rect l="l" t="t" r="r" b="b"/>
              <a:pathLst>
                <a:path w="2658" h="2109" extrusionOk="0">
                  <a:moveTo>
                    <a:pt x="740" y="1"/>
                  </a:moveTo>
                  <a:cubicBezTo>
                    <a:pt x="733" y="1"/>
                    <a:pt x="733" y="1"/>
                    <a:pt x="737" y="60"/>
                  </a:cubicBezTo>
                  <a:lnTo>
                    <a:pt x="743" y="60"/>
                  </a:lnTo>
                  <a:cubicBezTo>
                    <a:pt x="743" y="4"/>
                    <a:pt x="743" y="4"/>
                    <a:pt x="740" y="1"/>
                  </a:cubicBezTo>
                  <a:close/>
                  <a:moveTo>
                    <a:pt x="104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58" y="336"/>
                  </a:moveTo>
                  <a:cubicBezTo>
                    <a:pt x="1862" y="377"/>
                    <a:pt x="1858" y="414"/>
                    <a:pt x="1855" y="455"/>
                  </a:cubicBezTo>
                  <a:lnTo>
                    <a:pt x="1852" y="395"/>
                  </a:lnTo>
                  <a:lnTo>
                    <a:pt x="1855" y="336"/>
                  </a:lnTo>
                  <a:close/>
                  <a:moveTo>
                    <a:pt x="1172" y="358"/>
                  </a:moveTo>
                  <a:cubicBezTo>
                    <a:pt x="1172" y="399"/>
                    <a:pt x="1172" y="436"/>
                    <a:pt x="1169" y="477"/>
                  </a:cubicBezTo>
                  <a:lnTo>
                    <a:pt x="1166" y="474"/>
                  </a:lnTo>
                  <a:cubicBezTo>
                    <a:pt x="1166" y="417"/>
                    <a:pt x="1169" y="358"/>
                    <a:pt x="1169" y="358"/>
                  </a:cubicBezTo>
                  <a:close/>
                  <a:moveTo>
                    <a:pt x="743" y="474"/>
                  </a:moveTo>
                  <a:cubicBezTo>
                    <a:pt x="743" y="494"/>
                    <a:pt x="742" y="500"/>
                    <a:pt x="742" y="500"/>
                  </a:cubicBezTo>
                  <a:cubicBezTo>
                    <a:pt x="741" y="500"/>
                    <a:pt x="741" y="474"/>
                    <a:pt x="743" y="474"/>
                  </a:cubicBezTo>
                  <a:close/>
                  <a:moveTo>
                    <a:pt x="1818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1" y="471"/>
                    <a:pt x="1821" y="489"/>
                    <a:pt x="1818" y="508"/>
                  </a:cubicBezTo>
                  <a:lnTo>
                    <a:pt x="1815" y="449"/>
                  </a:lnTo>
                  <a:cubicBezTo>
                    <a:pt x="1815" y="389"/>
                    <a:pt x="1818" y="389"/>
                    <a:pt x="1818" y="389"/>
                  </a:cubicBezTo>
                  <a:close/>
                  <a:moveTo>
                    <a:pt x="680" y="408"/>
                  </a:moveTo>
                  <a:cubicBezTo>
                    <a:pt x="680" y="468"/>
                    <a:pt x="683" y="527"/>
                    <a:pt x="683" y="527"/>
                  </a:cubicBezTo>
                  <a:cubicBezTo>
                    <a:pt x="686" y="505"/>
                    <a:pt x="686" y="486"/>
                    <a:pt x="686" y="468"/>
                  </a:cubicBezTo>
                  <a:cubicBezTo>
                    <a:pt x="686" y="446"/>
                    <a:pt x="686" y="427"/>
                    <a:pt x="683" y="408"/>
                  </a:cubicBezTo>
                  <a:close/>
                  <a:moveTo>
                    <a:pt x="2197" y="442"/>
                  </a:moveTo>
                  <a:cubicBezTo>
                    <a:pt x="2200" y="446"/>
                    <a:pt x="2200" y="446"/>
                    <a:pt x="2200" y="502"/>
                  </a:cubicBezTo>
                  <a:cubicBezTo>
                    <a:pt x="2200" y="543"/>
                    <a:pt x="2200" y="580"/>
                    <a:pt x="2194" y="621"/>
                  </a:cubicBezTo>
                  <a:cubicBezTo>
                    <a:pt x="2191" y="562"/>
                    <a:pt x="2191" y="502"/>
                    <a:pt x="2197" y="442"/>
                  </a:cubicBezTo>
                  <a:close/>
                  <a:moveTo>
                    <a:pt x="649" y="580"/>
                  </a:moveTo>
                  <a:cubicBezTo>
                    <a:pt x="652" y="580"/>
                    <a:pt x="652" y="580"/>
                    <a:pt x="652" y="640"/>
                  </a:cubicBezTo>
                  <a:lnTo>
                    <a:pt x="649" y="640"/>
                  </a:lnTo>
                  <a:lnTo>
                    <a:pt x="646" y="580"/>
                  </a:lnTo>
                  <a:close/>
                  <a:moveTo>
                    <a:pt x="2636" y="398"/>
                  </a:moveTo>
                  <a:cubicBezTo>
                    <a:pt x="2638" y="398"/>
                    <a:pt x="2637" y="482"/>
                    <a:pt x="2633" y="565"/>
                  </a:cubicBezTo>
                  <a:cubicBezTo>
                    <a:pt x="2631" y="624"/>
                    <a:pt x="2630" y="654"/>
                    <a:pt x="2630" y="654"/>
                  </a:cubicBezTo>
                  <a:cubicBezTo>
                    <a:pt x="2629" y="654"/>
                    <a:pt x="2629" y="624"/>
                    <a:pt x="2629" y="565"/>
                  </a:cubicBezTo>
                  <a:cubicBezTo>
                    <a:pt x="2629" y="524"/>
                    <a:pt x="2629" y="486"/>
                    <a:pt x="2633" y="446"/>
                  </a:cubicBezTo>
                  <a:cubicBezTo>
                    <a:pt x="2634" y="412"/>
                    <a:pt x="2636" y="398"/>
                    <a:pt x="2636" y="398"/>
                  </a:cubicBezTo>
                  <a:close/>
                  <a:moveTo>
                    <a:pt x="429" y="549"/>
                  </a:moveTo>
                  <a:lnTo>
                    <a:pt x="429" y="609"/>
                  </a:lnTo>
                  <a:lnTo>
                    <a:pt x="423" y="665"/>
                  </a:lnTo>
                  <a:lnTo>
                    <a:pt x="423" y="605"/>
                  </a:lnTo>
                  <a:cubicBezTo>
                    <a:pt x="423" y="549"/>
                    <a:pt x="426" y="549"/>
                    <a:pt x="429" y="549"/>
                  </a:cubicBezTo>
                  <a:close/>
                  <a:moveTo>
                    <a:pt x="513" y="463"/>
                  </a:moveTo>
                  <a:cubicBezTo>
                    <a:pt x="514" y="463"/>
                    <a:pt x="513" y="492"/>
                    <a:pt x="511" y="562"/>
                  </a:cubicBezTo>
                  <a:cubicBezTo>
                    <a:pt x="508" y="618"/>
                    <a:pt x="505" y="677"/>
                    <a:pt x="505" y="677"/>
                  </a:cubicBezTo>
                  <a:cubicBezTo>
                    <a:pt x="505" y="677"/>
                    <a:pt x="508" y="618"/>
                    <a:pt x="511" y="502"/>
                  </a:cubicBezTo>
                  <a:lnTo>
                    <a:pt x="508" y="502"/>
                  </a:lnTo>
                  <a:cubicBezTo>
                    <a:pt x="510" y="477"/>
                    <a:pt x="512" y="463"/>
                    <a:pt x="513" y="463"/>
                  </a:cubicBezTo>
                  <a:close/>
                  <a:moveTo>
                    <a:pt x="623" y="554"/>
                  </a:moveTo>
                  <a:cubicBezTo>
                    <a:pt x="625" y="554"/>
                    <a:pt x="626" y="608"/>
                    <a:pt x="624" y="693"/>
                  </a:cubicBezTo>
                  <a:lnTo>
                    <a:pt x="617" y="693"/>
                  </a:lnTo>
                  <a:cubicBezTo>
                    <a:pt x="617" y="656"/>
                    <a:pt x="617" y="615"/>
                    <a:pt x="621" y="577"/>
                  </a:cubicBezTo>
                  <a:cubicBezTo>
                    <a:pt x="621" y="561"/>
                    <a:pt x="622" y="554"/>
                    <a:pt x="623" y="554"/>
                  </a:cubicBezTo>
                  <a:close/>
                  <a:moveTo>
                    <a:pt x="63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6" y="693"/>
                    <a:pt x="63" y="712"/>
                    <a:pt x="60" y="734"/>
                  </a:cubicBezTo>
                  <a:lnTo>
                    <a:pt x="57" y="674"/>
                  </a:lnTo>
                  <a:cubicBezTo>
                    <a:pt x="57" y="615"/>
                    <a:pt x="60" y="615"/>
                    <a:pt x="63" y="615"/>
                  </a:cubicBezTo>
                  <a:close/>
                  <a:moveTo>
                    <a:pt x="207" y="459"/>
                  </a:moveTo>
                  <a:cubicBezTo>
                    <a:pt x="209" y="479"/>
                    <a:pt x="212" y="499"/>
                    <a:pt x="216" y="518"/>
                  </a:cubicBezTo>
                  <a:lnTo>
                    <a:pt x="226" y="521"/>
                  </a:lnTo>
                  <a:lnTo>
                    <a:pt x="216" y="577"/>
                  </a:lnTo>
                  <a:cubicBezTo>
                    <a:pt x="207" y="615"/>
                    <a:pt x="204" y="656"/>
                    <a:pt x="207" y="693"/>
                  </a:cubicBezTo>
                  <a:cubicBezTo>
                    <a:pt x="207" y="715"/>
                    <a:pt x="207" y="734"/>
                    <a:pt x="204" y="753"/>
                  </a:cubicBezTo>
                  <a:lnTo>
                    <a:pt x="204" y="634"/>
                  </a:lnTo>
                  <a:cubicBezTo>
                    <a:pt x="207" y="578"/>
                    <a:pt x="207" y="518"/>
                    <a:pt x="207" y="459"/>
                  </a:cubicBezTo>
                  <a:close/>
                  <a:moveTo>
                    <a:pt x="1965" y="646"/>
                  </a:moveTo>
                  <a:cubicBezTo>
                    <a:pt x="1968" y="668"/>
                    <a:pt x="1968" y="687"/>
                    <a:pt x="1968" y="706"/>
                  </a:cubicBezTo>
                  <a:cubicBezTo>
                    <a:pt x="1968" y="728"/>
                    <a:pt x="1968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3" y="623"/>
                  </a:moveTo>
                  <a:cubicBezTo>
                    <a:pt x="814" y="623"/>
                    <a:pt x="816" y="652"/>
                    <a:pt x="818" y="721"/>
                  </a:cubicBezTo>
                  <a:cubicBezTo>
                    <a:pt x="818" y="781"/>
                    <a:pt x="818" y="781"/>
                    <a:pt x="815" y="781"/>
                  </a:cubicBezTo>
                  <a:cubicBezTo>
                    <a:pt x="815" y="781"/>
                    <a:pt x="812" y="721"/>
                    <a:pt x="812" y="662"/>
                  </a:cubicBezTo>
                  <a:cubicBezTo>
                    <a:pt x="812" y="637"/>
                    <a:pt x="812" y="623"/>
                    <a:pt x="813" y="623"/>
                  </a:cubicBezTo>
                  <a:close/>
                  <a:moveTo>
                    <a:pt x="840" y="665"/>
                  </a:moveTo>
                  <a:cubicBezTo>
                    <a:pt x="843" y="706"/>
                    <a:pt x="840" y="743"/>
                    <a:pt x="837" y="784"/>
                  </a:cubicBezTo>
                  <a:lnTo>
                    <a:pt x="834" y="724"/>
                  </a:lnTo>
                  <a:lnTo>
                    <a:pt x="837" y="665"/>
                  </a:lnTo>
                  <a:close/>
                  <a:moveTo>
                    <a:pt x="2093" y="640"/>
                  </a:moveTo>
                  <a:cubicBezTo>
                    <a:pt x="2093" y="640"/>
                    <a:pt x="2094" y="648"/>
                    <a:pt x="2094" y="665"/>
                  </a:cubicBezTo>
                  <a:cubicBezTo>
                    <a:pt x="2094" y="665"/>
                    <a:pt x="2094" y="724"/>
                    <a:pt x="2090" y="784"/>
                  </a:cubicBezTo>
                  <a:cubicBezTo>
                    <a:pt x="2090" y="784"/>
                    <a:pt x="2089" y="809"/>
                    <a:pt x="2088" y="809"/>
                  </a:cubicBezTo>
                  <a:cubicBezTo>
                    <a:pt x="2088" y="809"/>
                    <a:pt x="2087" y="803"/>
                    <a:pt x="2087" y="784"/>
                  </a:cubicBezTo>
                  <a:lnTo>
                    <a:pt x="2087" y="724"/>
                  </a:lnTo>
                  <a:cubicBezTo>
                    <a:pt x="2089" y="682"/>
                    <a:pt x="2092" y="640"/>
                    <a:pt x="2093" y="640"/>
                  </a:cubicBezTo>
                  <a:close/>
                  <a:moveTo>
                    <a:pt x="1882" y="709"/>
                  </a:moveTo>
                  <a:cubicBezTo>
                    <a:pt x="1883" y="709"/>
                    <a:pt x="1884" y="724"/>
                    <a:pt x="1884" y="753"/>
                  </a:cubicBezTo>
                  <a:cubicBezTo>
                    <a:pt x="1884" y="812"/>
                    <a:pt x="1884" y="812"/>
                    <a:pt x="1880" y="812"/>
                  </a:cubicBezTo>
                  <a:cubicBezTo>
                    <a:pt x="1874" y="812"/>
                    <a:pt x="1874" y="812"/>
                    <a:pt x="1877" y="753"/>
                  </a:cubicBezTo>
                  <a:cubicBezTo>
                    <a:pt x="1879" y="723"/>
                    <a:pt x="1880" y="709"/>
                    <a:pt x="1882" y="709"/>
                  </a:cubicBezTo>
                  <a:close/>
                  <a:moveTo>
                    <a:pt x="1902" y="756"/>
                  </a:moveTo>
                  <a:cubicBezTo>
                    <a:pt x="1905" y="756"/>
                    <a:pt x="1905" y="756"/>
                    <a:pt x="1905" y="815"/>
                  </a:cubicBezTo>
                  <a:lnTo>
                    <a:pt x="1902" y="815"/>
                  </a:lnTo>
                  <a:lnTo>
                    <a:pt x="1899" y="756"/>
                  </a:lnTo>
                  <a:close/>
                  <a:moveTo>
                    <a:pt x="1931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1" y="759"/>
                  </a:lnTo>
                  <a:close/>
                  <a:moveTo>
                    <a:pt x="1558" y="709"/>
                  </a:moveTo>
                  <a:cubicBezTo>
                    <a:pt x="1561" y="746"/>
                    <a:pt x="1561" y="787"/>
                    <a:pt x="1554" y="825"/>
                  </a:cubicBezTo>
                  <a:lnTo>
                    <a:pt x="1551" y="825"/>
                  </a:lnTo>
                  <a:cubicBezTo>
                    <a:pt x="1551" y="765"/>
                    <a:pt x="1554" y="709"/>
                    <a:pt x="1554" y="709"/>
                  </a:cubicBezTo>
                  <a:close/>
                  <a:moveTo>
                    <a:pt x="1213" y="718"/>
                  </a:moveTo>
                  <a:cubicBezTo>
                    <a:pt x="1213" y="756"/>
                    <a:pt x="1213" y="797"/>
                    <a:pt x="1210" y="834"/>
                  </a:cubicBezTo>
                  <a:lnTo>
                    <a:pt x="1207" y="778"/>
                  </a:lnTo>
                  <a:lnTo>
                    <a:pt x="1210" y="718"/>
                  </a:lnTo>
                  <a:close/>
                  <a:moveTo>
                    <a:pt x="95" y="620"/>
                  </a:moveTo>
                  <a:cubicBezTo>
                    <a:pt x="96" y="620"/>
                    <a:pt x="96" y="621"/>
                    <a:pt x="97" y="621"/>
                  </a:cubicBezTo>
                  <a:cubicBezTo>
                    <a:pt x="100" y="621"/>
                    <a:pt x="104" y="621"/>
                    <a:pt x="104" y="681"/>
                  </a:cubicBezTo>
                  <a:lnTo>
                    <a:pt x="100" y="681"/>
                  </a:lnTo>
                  <a:cubicBezTo>
                    <a:pt x="100" y="663"/>
                    <a:pt x="100" y="656"/>
                    <a:pt x="100" y="656"/>
                  </a:cubicBezTo>
                  <a:lnTo>
                    <a:pt x="100" y="656"/>
                  </a:lnTo>
                  <a:cubicBezTo>
                    <a:pt x="99" y="656"/>
                    <a:pt x="98" y="698"/>
                    <a:pt x="100" y="740"/>
                  </a:cubicBezTo>
                  <a:lnTo>
                    <a:pt x="100" y="856"/>
                  </a:lnTo>
                  <a:cubicBezTo>
                    <a:pt x="94" y="818"/>
                    <a:pt x="91" y="778"/>
                    <a:pt x="94" y="737"/>
                  </a:cubicBezTo>
                  <a:cubicBezTo>
                    <a:pt x="91" y="635"/>
                    <a:pt x="91" y="620"/>
                    <a:pt x="95" y="620"/>
                  </a:cubicBezTo>
                  <a:close/>
                  <a:moveTo>
                    <a:pt x="762" y="771"/>
                  </a:moveTo>
                  <a:cubicBezTo>
                    <a:pt x="765" y="793"/>
                    <a:pt x="765" y="812"/>
                    <a:pt x="765" y="831"/>
                  </a:cubicBezTo>
                  <a:cubicBezTo>
                    <a:pt x="765" y="851"/>
                    <a:pt x="764" y="857"/>
                    <a:pt x="764" y="857"/>
                  </a:cubicBezTo>
                  <a:cubicBezTo>
                    <a:pt x="763" y="857"/>
                    <a:pt x="761" y="831"/>
                    <a:pt x="759" y="831"/>
                  </a:cubicBezTo>
                  <a:cubicBezTo>
                    <a:pt x="755" y="771"/>
                    <a:pt x="755" y="771"/>
                    <a:pt x="762" y="771"/>
                  </a:cubicBezTo>
                  <a:close/>
                  <a:moveTo>
                    <a:pt x="536" y="740"/>
                  </a:moveTo>
                  <a:cubicBezTo>
                    <a:pt x="539" y="781"/>
                    <a:pt x="539" y="818"/>
                    <a:pt x="533" y="859"/>
                  </a:cubicBezTo>
                  <a:lnTo>
                    <a:pt x="530" y="859"/>
                  </a:lnTo>
                  <a:cubicBezTo>
                    <a:pt x="530" y="800"/>
                    <a:pt x="533" y="740"/>
                    <a:pt x="533" y="740"/>
                  </a:cubicBezTo>
                  <a:close/>
                  <a:moveTo>
                    <a:pt x="1429" y="750"/>
                  </a:moveTo>
                  <a:cubicBezTo>
                    <a:pt x="1432" y="752"/>
                    <a:pt x="1432" y="761"/>
                    <a:pt x="1432" y="809"/>
                  </a:cubicBezTo>
                  <a:cubicBezTo>
                    <a:pt x="1432" y="863"/>
                    <a:pt x="1427" y="866"/>
                    <a:pt x="1424" y="866"/>
                  </a:cubicBezTo>
                  <a:cubicBezTo>
                    <a:pt x="1423" y="866"/>
                    <a:pt x="1423" y="866"/>
                    <a:pt x="1423" y="866"/>
                  </a:cubicBezTo>
                  <a:cubicBezTo>
                    <a:pt x="1420" y="828"/>
                    <a:pt x="1423" y="788"/>
                    <a:pt x="1429" y="750"/>
                  </a:cubicBezTo>
                  <a:close/>
                  <a:moveTo>
                    <a:pt x="1926" y="852"/>
                  </a:moveTo>
                  <a:cubicBezTo>
                    <a:pt x="1926" y="852"/>
                    <a:pt x="1925" y="858"/>
                    <a:pt x="1924" y="878"/>
                  </a:cubicBezTo>
                  <a:cubicBezTo>
                    <a:pt x="1926" y="878"/>
                    <a:pt x="1927" y="852"/>
                    <a:pt x="1926" y="852"/>
                  </a:cubicBezTo>
                  <a:close/>
                  <a:moveTo>
                    <a:pt x="702" y="765"/>
                  </a:moveTo>
                  <a:cubicBezTo>
                    <a:pt x="705" y="765"/>
                    <a:pt x="708" y="765"/>
                    <a:pt x="708" y="825"/>
                  </a:cubicBezTo>
                  <a:cubicBezTo>
                    <a:pt x="708" y="844"/>
                    <a:pt x="708" y="862"/>
                    <a:pt x="705" y="884"/>
                  </a:cubicBezTo>
                  <a:cubicBezTo>
                    <a:pt x="702" y="862"/>
                    <a:pt x="699" y="844"/>
                    <a:pt x="699" y="822"/>
                  </a:cubicBezTo>
                  <a:cubicBezTo>
                    <a:pt x="699" y="765"/>
                    <a:pt x="702" y="765"/>
                    <a:pt x="702" y="765"/>
                  </a:cubicBezTo>
                  <a:close/>
                  <a:moveTo>
                    <a:pt x="441" y="645"/>
                  </a:moveTo>
                  <a:cubicBezTo>
                    <a:pt x="442" y="645"/>
                    <a:pt x="442" y="674"/>
                    <a:pt x="442" y="728"/>
                  </a:cubicBezTo>
                  <a:cubicBezTo>
                    <a:pt x="445" y="787"/>
                    <a:pt x="442" y="847"/>
                    <a:pt x="436" y="903"/>
                  </a:cubicBezTo>
                  <a:lnTo>
                    <a:pt x="429" y="903"/>
                  </a:lnTo>
                  <a:cubicBezTo>
                    <a:pt x="429" y="903"/>
                    <a:pt x="433" y="844"/>
                    <a:pt x="436" y="787"/>
                  </a:cubicBezTo>
                  <a:cubicBezTo>
                    <a:pt x="439" y="689"/>
                    <a:pt x="441" y="645"/>
                    <a:pt x="441" y="645"/>
                  </a:cubicBezTo>
                  <a:close/>
                  <a:moveTo>
                    <a:pt x="1044" y="812"/>
                  </a:moveTo>
                  <a:cubicBezTo>
                    <a:pt x="1044" y="853"/>
                    <a:pt x="1044" y="891"/>
                    <a:pt x="1041" y="931"/>
                  </a:cubicBezTo>
                  <a:lnTo>
                    <a:pt x="1037" y="872"/>
                  </a:lnTo>
                  <a:lnTo>
                    <a:pt x="1041" y="812"/>
                  </a:lnTo>
                  <a:close/>
                  <a:moveTo>
                    <a:pt x="279" y="822"/>
                  </a:moveTo>
                  <a:cubicBezTo>
                    <a:pt x="282" y="862"/>
                    <a:pt x="279" y="900"/>
                    <a:pt x="276" y="941"/>
                  </a:cubicBezTo>
                  <a:lnTo>
                    <a:pt x="270" y="941"/>
                  </a:lnTo>
                  <a:cubicBezTo>
                    <a:pt x="266" y="900"/>
                    <a:pt x="270" y="862"/>
                    <a:pt x="279" y="822"/>
                  </a:cubicBezTo>
                  <a:close/>
                  <a:moveTo>
                    <a:pt x="1116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6" y="941"/>
                    <a:pt x="1116" y="941"/>
                  </a:cubicBezTo>
                  <a:cubicBezTo>
                    <a:pt x="1113" y="941"/>
                    <a:pt x="1116" y="822"/>
                    <a:pt x="1116" y="765"/>
                  </a:cubicBezTo>
                  <a:lnTo>
                    <a:pt x="1116" y="762"/>
                  </a:lnTo>
                  <a:close/>
                  <a:moveTo>
                    <a:pt x="599" y="928"/>
                  </a:moveTo>
                  <a:lnTo>
                    <a:pt x="599" y="985"/>
                  </a:lnTo>
                  <a:cubicBezTo>
                    <a:pt x="597" y="985"/>
                    <a:pt x="595" y="1011"/>
                    <a:pt x="593" y="1011"/>
                  </a:cubicBezTo>
                  <a:cubicBezTo>
                    <a:pt x="593" y="1011"/>
                    <a:pt x="592" y="1004"/>
                    <a:pt x="592" y="985"/>
                  </a:cubicBezTo>
                  <a:cubicBezTo>
                    <a:pt x="592" y="966"/>
                    <a:pt x="596" y="947"/>
                    <a:pt x="599" y="928"/>
                  </a:cubicBezTo>
                  <a:close/>
                  <a:moveTo>
                    <a:pt x="1893" y="1021"/>
                  </a:moveTo>
                  <a:cubicBezTo>
                    <a:pt x="1893" y="1030"/>
                    <a:pt x="1893" y="1040"/>
                    <a:pt x="1893" y="1050"/>
                  </a:cubicBezTo>
                  <a:cubicBezTo>
                    <a:pt x="1893" y="1054"/>
                    <a:pt x="1893" y="1057"/>
                    <a:pt x="1893" y="1059"/>
                  </a:cubicBezTo>
                  <a:lnTo>
                    <a:pt x="1893" y="1059"/>
                  </a:lnTo>
                  <a:cubicBezTo>
                    <a:pt x="1893" y="1050"/>
                    <a:pt x="1893" y="1037"/>
                    <a:pt x="1893" y="1021"/>
                  </a:cubicBezTo>
                  <a:close/>
                  <a:moveTo>
                    <a:pt x="293" y="919"/>
                  </a:moveTo>
                  <a:cubicBezTo>
                    <a:pt x="290" y="919"/>
                    <a:pt x="288" y="959"/>
                    <a:pt x="288" y="1000"/>
                  </a:cubicBezTo>
                  <a:cubicBezTo>
                    <a:pt x="288" y="1060"/>
                    <a:pt x="292" y="1060"/>
                    <a:pt x="298" y="1063"/>
                  </a:cubicBezTo>
                  <a:cubicBezTo>
                    <a:pt x="301" y="1041"/>
                    <a:pt x="304" y="1022"/>
                    <a:pt x="304" y="1003"/>
                  </a:cubicBezTo>
                  <a:cubicBezTo>
                    <a:pt x="304" y="944"/>
                    <a:pt x="301" y="944"/>
                    <a:pt x="298" y="944"/>
                  </a:cubicBezTo>
                  <a:cubicBezTo>
                    <a:pt x="296" y="926"/>
                    <a:pt x="294" y="919"/>
                    <a:pt x="293" y="919"/>
                  </a:cubicBezTo>
                  <a:close/>
                  <a:moveTo>
                    <a:pt x="1893" y="1059"/>
                  </a:moveTo>
                  <a:cubicBezTo>
                    <a:pt x="1894" y="1080"/>
                    <a:pt x="1894" y="1090"/>
                    <a:pt x="1894" y="1090"/>
                  </a:cubicBezTo>
                  <a:cubicBezTo>
                    <a:pt x="1894" y="1090"/>
                    <a:pt x="1894" y="1079"/>
                    <a:pt x="1893" y="1059"/>
                  </a:cubicBezTo>
                  <a:close/>
                  <a:moveTo>
                    <a:pt x="793" y="146"/>
                  </a:moveTo>
                  <a:cubicBezTo>
                    <a:pt x="791" y="146"/>
                    <a:pt x="791" y="175"/>
                    <a:pt x="793" y="245"/>
                  </a:cubicBezTo>
                  <a:cubicBezTo>
                    <a:pt x="793" y="347"/>
                    <a:pt x="793" y="362"/>
                    <a:pt x="789" y="362"/>
                  </a:cubicBezTo>
                  <a:cubicBezTo>
                    <a:pt x="788" y="362"/>
                    <a:pt x="788" y="361"/>
                    <a:pt x="787" y="361"/>
                  </a:cubicBezTo>
                  <a:cubicBezTo>
                    <a:pt x="784" y="361"/>
                    <a:pt x="780" y="361"/>
                    <a:pt x="780" y="301"/>
                  </a:cubicBezTo>
                  <a:cubicBezTo>
                    <a:pt x="780" y="242"/>
                    <a:pt x="780" y="242"/>
                    <a:pt x="774" y="242"/>
                  </a:cubicBezTo>
                  <a:cubicBezTo>
                    <a:pt x="765" y="242"/>
                    <a:pt x="755" y="417"/>
                    <a:pt x="752" y="533"/>
                  </a:cubicBezTo>
                  <a:cubicBezTo>
                    <a:pt x="752" y="593"/>
                    <a:pt x="752" y="623"/>
                    <a:pt x="752" y="623"/>
                  </a:cubicBezTo>
                  <a:cubicBezTo>
                    <a:pt x="751" y="623"/>
                    <a:pt x="751" y="593"/>
                    <a:pt x="749" y="533"/>
                  </a:cubicBezTo>
                  <a:cubicBezTo>
                    <a:pt x="749" y="474"/>
                    <a:pt x="746" y="474"/>
                    <a:pt x="743" y="474"/>
                  </a:cubicBezTo>
                  <a:cubicBezTo>
                    <a:pt x="743" y="425"/>
                    <a:pt x="745" y="416"/>
                    <a:pt x="747" y="416"/>
                  </a:cubicBezTo>
                  <a:cubicBezTo>
                    <a:pt x="748" y="416"/>
                    <a:pt x="749" y="417"/>
                    <a:pt x="749" y="417"/>
                  </a:cubicBezTo>
                  <a:lnTo>
                    <a:pt x="749" y="358"/>
                  </a:lnTo>
                  <a:cubicBezTo>
                    <a:pt x="748" y="298"/>
                    <a:pt x="746" y="268"/>
                    <a:pt x="744" y="268"/>
                  </a:cubicBezTo>
                  <a:cubicBezTo>
                    <a:pt x="743" y="268"/>
                    <a:pt x="741" y="297"/>
                    <a:pt x="740" y="355"/>
                  </a:cubicBezTo>
                  <a:cubicBezTo>
                    <a:pt x="738" y="384"/>
                    <a:pt x="737" y="399"/>
                    <a:pt x="737" y="399"/>
                  </a:cubicBezTo>
                  <a:cubicBezTo>
                    <a:pt x="736" y="399"/>
                    <a:pt x="735" y="384"/>
                    <a:pt x="733" y="355"/>
                  </a:cubicBezTo>
                  <a:cubicBezTo>
                    <a:pt x="731" y="313"/>
                    <a:pt x="729" y="270"/>
                    <a:pt x="728" y="270"/>
                  </a:cubicBezTo>
                  <a:cubicBezTo>
                    <a:pt x="727" y="270"/>
                    <a:pt x="727" y="278"/>
                    <a:pt x="727" y="295"/>
                  </a:cubicBezTo>
                  <a:cubicBezTo>
                    <a:pt x="727" y="295"/>
                    <a:pt x="721" y="295"/>
                    <a:pt x="718" y="236"/>
                  </a:cubicBezTo>
                  <a:cubicBezTo>
                    <a:pt x="717" y="235"/>
                    <a:pt x="716" y="235"/>
                    <a:pt x="715" y="235"/>
                  </a:cubicBezTo>
                  <a:cubicBezTo>
                    <a:pt x="710" y="235"/>
                    <a:pt x="708" y="244"/>
                    <a:pt x="708" y="292"/>
                  </a:cubicBezTo>
                  <a:cubicBezTo>
                    <a:pt x="708" y="352"/>
                    <a:pt x="705" y="352"/>
                    <a:pt x="702" y="352"/>
                  </a:cubicBezTo>
                  <a:cubicBezTo>
                    <a:pt x="702" y="351"/>
                    <a:pt x="701" y="350"/>
                    <a:pt x="700" y="350"/>
                  </a:cubicBezTo>
                  <a:cubicBezTo>
                    <a:pt x="698" y="350"/>
                    <a:pt x="696" y="360"/>
                    <a:pt x="696" y="408"/>
                  </a:cubicBezTo>
                  <a:cubicBezTo>
                    <a:pt x="699" y="449"/>
                    <a:pt x="696" y="486"/>
                    <a:pt x="686" y="524"/>
                  </a:cubicBezTo>
                  <a:cubicBezTo>
                    <a:pt x="684" y="549"/>
                    <a:pt x="682" y="563"/>
                    <a:pt x="681" y="563"/>
                  </a:cubicBezTo>
                  <a:cubicBezTo>
                    <a:pt x="680" y="563"/>
                    <a:pt x="679" y="534"/>
                    <a:pt x="677" y="464"/>
                  </a:cubicBezTo>
                  <a:cubicBezTo>
                    <a:pt x="677" y="405"/>
                    <a:pt x="674" y="405"/>
                    <a:pt x="671" y="405"/>
                  </a:cubicBezTo>
                  <a:cubicBezTo>
                    <a:pt x="671" y="405"/>
                    <a:pt x="668" y="405"/>
                    <a:pt x="664" y="345"/>
                  </a:cubicBezTo>
                  <a:cubicBezTo>
                    <a:pt x="664" y="328"/>
                    <a:pt x="663" y="321"/>
                    <a:pt x="662" y="321"/>
                  </a:cubicBezTo>
                  <a:cubicBezTo>
                    <a:pt x="661" y="321"/>
                    <a:pt x="661" y="363"/>
                    <a:pt x="661" y="405"/>
                  </a:cubicBezTo>
                  <a:lnTo>
                    <a:pt x="661" y="521"/>
                  </a:lnTo>
                  <a:cubicBezTo>
                    <a:pt x="658" y="521"/>
                    <a:pt x="655" y="402"/>
                    <a:pt x="655" y="345"/>
                  </a:cubicBezTo>
                  <a:cubicBezTo>
                    <a:pt x="654" y="285"/>
                    <a:pt x="653" y="256"/>
                    <a:pt x="652" y="256"/>
                  </a:cubicBezTo>
                  <a:cubicBezTo>
                    <a:pt x="652" y="256"/>
                    <a:pt x="652" y="285"/>
                    <a:pt x="652" y="342"/>
                  </a:cubicBezTo>
                  <a:cubicBezTo>
                    <a:pt x="652" y="384"/>
                    <a:pt x="650" y="426"/>
                    <a:pt x="647" y="426"/>
                  </a:cubicBezTo>
                  <a:cubicBezTo>
                    <a:pt x="646" y="426"/>
                    <a:pt x="644" y="419"/>
                    <a:pt x="643" y="402"/>
                  </a:cubicBezTo>
                  <a:cubicBezTo>
                    <a:pt x="636" y="402"/>
                    <a:pt x="630" y="399"/>
                    <a:pt x="630" y="339"/>
                  </a:cubicBezTo>
                  <a:cubicBezTo>
                    <a:pt x="630" y="319"/>
                    <a:pt x="629" y="313"/>
                    <a:pt x="628" y="313"/>
                  </a:cubicBezTo>
                  <a:cubicBezTo>
                    <a:pt x="627" y="313"/>
                    <a:pt x="624" y="339"/>
                    <a:pt x="624" y="339"/>
                  </a:cubicBezTo>
                  <a:cubicBezTo>
                    <a:pt x="624" y="368"/>
                    <a:pt x="623" y="383"/>
                    <a:pt x="621" y="383"/>
                  </a:cubicBezTo>
                  <a:cubicBezTo>
                    <a:pt x="618" y="383"/>
                    <a:pt x="614" y="368"/>
                    <a:pt x="608" y="336"/>
                  </a:cubicBezTo>
                  <a:cubicBezTo>
                    <a:pt x="600" y="276"/>
                    <a:pt x="596" y="247"/>
                    <a:pt x="594" y="247"/>
                  </a:cubicBezTo>
                  <a:cubicBezTo>
                    <a:pt x="592" y="247"/>
                    <a:pt x="592" y="276"/>
                    <a:pt x="592" y="336"/>
                  </a:cubicBezTo>
                  <a:cubicBezTo>
                    <a:pt x="591" y="318"/>
                    <a:pt x="591" y="311"/>
                    <a:pt x="589" y="311"/>
                  </a:cubicBezTo>
                  <a:cubicBezTo>
                    <a:pt x="587" y="311"/>
                    <a:pt x="584" y="351"/>
                    <a:pt x="580" y="392"/>
                  </a:cubicBezTo>
                  <a:cubicBezTo>
                    <a:pt x="577" y="452"/>
                    <a:pt x="574" y="568"/>
                    <a:pt x="574" y="627"/>
                  </a:cubicBezTo>
                  <a:cubicBezTo>
                    <a:pt x="574" y="697"/>
                    <a:pt x="574" y="726"/>
                    <a:pt x="572" y="726"/>
                  </a:cubicBezTo>
                  <a:cubicBezTo>
                    <a:pt x="571" y="726"/>
                    <a:pt x="570" y="712"/>
                    <a:pt x="567" y="687"/>
                  </a:cubicBezTo>
                  <a:cubicBezTo>
                    <a:pt x="564" y="646"/>
                    <a:pt x="561" y="605"/>
                    <a:pt x="564" y="568"/>
                  </a:cubicBezTo>
                  <a:cubicBezTo>
                    <a:pt x="564" y="508"/>
                    <a:pt x="567" y="508"/>
                    <a:pt x="567" y="508"/>
                  </a:cubicBezTo>
                  <a:lnTo>
                    <a:pt x="570" y="508"/>
                  </a:lnTo>
                  <a:cubicBezTo>
                    <a:pt x="574" y="468"/>
                    <a:pt x="570" y="430"/>
                    <a:pt x="564" y="389"/>
                  </a:cubicBezTo>
                  <a:cubicBezTo>
                    <a:pt x="563" y="359"/>
                    <a:pt x="561" y="345"/>
                    <a:pt x="560" y="345"/>
                  </a:cubicBezTo>
                  <a:cubicBezTo>
                    <a:pt x="559" y="345"/>
                    <a:pt x="558" y="359"/>
                    <a:pt x="558" y="389"/>
                  </a:cubicBezTo>
                  <a:cubicBezTo>
                    <a:pt x="555" y="330"/>
                    <a:pt x="549" y="330"/>
                    <a:pt x="542" y="326"/>
                  </a:cubicBezTo>
                  <a:cubicBezTo>
                    <a:pt x="536" y="326"/>
                    <a:pt x="527" y="326"/>
                    <a:pt x="523" y="267"/>
                  </a:cubicBezTo>
                  <a:cubicBezTo>
                    <a:pt x="522" y="266"/>
                    <a:pt x="521" y="266"/>
                    <a:pt x="520" y="266"/>
                  </a:cubicBezTo>
                  <a:cubicBezTo>
                    <a:pt x="516" y="266"/>
                    <a:pt x="514" y="275"/>
                    <a:pt x="514" y="323"/>
                  </a:cubicBezTo>
                  <a:cubicBezTo>
                    <a:pt x="514" y="393"/>
                    <a:pt x="513" y="422"/>
                    <a:pt x="512" y="422"/>
                  </a:cubicBezTo>
                  <a:cubicBezTo>
                    <a:pt x="511" y="422"/>
                    <a:pt x="511" y="408"/>
                    <a:pt x="511" y="383"/>
                  </a:cubicBezTo>
                  <a:cubicBezTo>
                    <a:pt x="509" y="308"/>
                    <a:pt x="492" y="254"/>
                    <a:pt x="479" y="254"/>
                  </a:cubicBezTo>
                  <a:cubicBezTo>
                    <a:pt x="471" y="254"/>
                    <a:pt x="465" y="273"/>
                    <a:pt x="464" y="317"/>
                  </a:cubicBezTo>
                  <a:lnTo>
                    <a:pt x="458" y="317"/>
                  </a:lnTo>
                  <a:cubicBezTo>
                    <a:pt x="454" y="285"/>
                    <a:pt x="448" y="269"/>
                    <a:pt x="442" y="269"/>
                  </a:cubicBezTo>
                  <a:cubicBezTo>
                    <a:pt x="436" y="269"/>
                    <a:pt x="431" y="283"/>
                    <a:pt x="429" y="311"/>
                  </a:cubicBezTo>
                  <a:lnTo>
                    <a:pt x="420" y="311"/>
                  </a:lnTo>
                  <a:cubicBezTo>
                    <a:pt x="417" y="281"/>
                    <a:pt x="415" y="266"/>
                    <a:pt x="413" y="266"/>
                  </a:cubicBezTo>
                  <a:cubicBezTo>
                    <a:pt x="411" y="266"/>
                    <a:pt x="409" y="280"/>
                    <a:pt x="408" y="308"/>
                  </a:cubicBezTo>
                  <a:cubicBezTo>
                    <a:pt x="405" y="350"/>
                    <a:pt x="405" y="392"/>
                    <a:pt x="404" y="392"/>
                  </a:cubicBezTo>
                  <a:cubicBezTo>
                    <a:pt x="404" y="392"/>
                    <a:pt x="404" y="385"/>
                    <a:pt x="404" y="367"/>
                  </a:cubicBezTo>
                  <a:cubicBezTo>
                    <a:pt x="404" y="308"/>
                    <a:pt x="398" y="308"/>
                    <a:pt x="386" y="305"/>
                  </a:cubicBezTo>
                  <a:cubicBezTo>
                    <a:pt x="373" y="305"/>
                    <a:pt x="373" y="305"/>
                    <a:pt x="376" y="364"/>
                  </a:cubicBezTo>
                  <a:cubicBezTo>
                    <a:pt x="373" y="380"/>
                    <a:pt x="370" y="387"/>
                    <a:pt x="368" y="387"/>
                  </a:cubicBezTo>
                  <a:cubicBezTo>
                    <a:pt x="364" y="387"/>
                    <a:pt x="364" y="344"/>
                    <a:pt x="364" y="301"/>
                  </a:cubicBezTo>
                  <a:cubicBezTo>
                    <a:pt x="365" y="249"/>
                    <a:pt x="365" y="221"/>
                    <a:pt x="363" y="221"/>
                  </a:cubicBezTo>
                  <a:cubicBezTo>
                    <a:pt x="362" y="221"/>
                    <a:pt x="359" y="264"/>
                    <a:pt x="357" y="361"/>
                  </a:cubicBezTo>
                  <a:cubicBezTo>
                    <a:pt x="356" y="429"/>
                    <a:pt x="353" y="457"/>
                    <a:pt x="351" y="457"/>
                  </a:cubicBezTo>
                  <a:cubicBezTo>
                    <a:pt x="349" y="457"/>
                    <a:pt x="348" y="442"/>
                    <a:pt x="348" y="417"/>
                  </a:cubicBezTo>
                  <a:cubicBezTo>
                    <a:pt x="348" y="361"/>
                    <a:pt x="351" y="361"/>
                    <a:pt x="354" y="361"/>
                  </a:cubicBezTo>
                  <a:lnTo>
                    <a:pt x="354" y="242"/>
                  </a:lnTo>
                  <a:cubicBezTo>
                    <a:pt x="351" y="242"/>
                    <a:pt x="351" y="242"/>
                    <a:pt x="348" y="301"/>
                  </a:cubicBezTo>
                  <a:cubicBezTo>
                    <a:pt x="348" y="301"/>
                    <a:pt x="345" y="301"/>
                    <a:pt x="342" y="358"/>
                  </a:cubicBezTo>
                  <a:cubicBezTo>
                    <a:pt x="339" y="417"/>
                    <a:pt x="339" y="477"/>
                    <a:pt x="342" y="536"/>
                  </a:cubicBezTo>
                  <a:cubicBezTo>
                    <a:pt x="345" y="596"/>
                    <a:pt x="342" y="596"/>
                    <a:pt x="339" y="596"/>
                  </a:cubicBezTo>
                  <a:cubicBezTo>
                    <a:pt x="332" y="536"/>
                    <a:pt x="332" y="477"/>
                    <a:pt x="335" y="417"/>
                  </a:cubicBezTo>
                  <a:cubicBezTo>
                    <a:pt x="339" y="377"/>
                    <a:pt x="339" y="339"/>
                    <a:pt x="339" y="298"/>
                  </a:cubicBezTo>
                  <a:cubicBezTo>
                    <a:pt x="339" y="287"/>
                    <a:pt x="338" y="282"/>
                    <a:pt x="337" y="282"/>
                  </a:cubicBezTo>
                  <a:cubicBezTo>
                    <a:pt x="333" y="282"/>
                    <a:pt x="322" y="379"/>
                    <a:pt x="320" y="474"/>
                  </a:cubicBezTo>
                  <a:lnTo>
                    <a:pt x="320" y="414"/>
                  </a:lnTo>
                  <a:cubicBezTo>
                    <a:pt x="320" y="355"/>
                    <a:pt x="314" y="355"/>
                    <a:pt x="307" y="355"/>
                  </a:cubicBezTo>
                  <a:cubicBezTo>
                    <a:pt x="307" y="355"/>
                    <a:pt x="306" y="355"/>
                    <a:pt x="306" y="355"/>
                  </a:cubicBezTo>
                  <a:cubicBezTo>
                    <a:pt x="300" y="355"/>
                    <a:pt x="298" y="357"/>
                    <a:pt x="298" y="411"/>
                  </a:cubicBezTo>
                  <a:cubicBezTo>
                    <a:pt x="298" y="452"/>
                    <a:pt x="298" y="489"/>
                    <a:pt x="295" y="530"/>
                  </a:cubicBezTo>
                  <a:cubicBezTo>
                    <a:pt x="298" y="568"/>
                    <a:pt x="298" y="609"/>
                    <a:pt x="298" y="649"/>
                  </a:cubicBezTo>
                  <a:cubicBezTo>
                    <a:pt x="298" y="649"/>
                    <a:pt x="292" y="590"/>
                    <a:pt x="288" y="530"/>
                  </a:cubicBezTo>
                  <a:cubicBezTo>
                    <a:pt x="282" y="411"/>
                    <a:pt x="276" y="348"/>
                    <a:pt x="263" y="348"/>
                  </a:cubicBezTo>
                  <a:cubicBezTo>
                    <a:pt x="257" y="348"/>
                    <a:pt x="248" y="345"/>
                    <a:pt x="245" y="286"/>
                  </a:cubicBezTo>
                  <a:cubicBezTo>
                    <a:pt x="238" y="286"/>
                    <a:pt x="235" y="286"/>
                    <a:pt x="235" y="345"/>
                  </a:cubicBezTo>
                  <a:lnTo>
                    <a:pt x="229" y="342"/>
                  </a:lnTo>
                  <a:cubicBezTo>
                    <a:pt x="227" y="312"/>
                    <a:pt x="225" y="298"/>
                    <a:pt x="223" y="298"/>
                  </a:cubicBezTo>
                  <a:cubicBezTo>
                    <a:pt x="221" y="298"/>
                    <a:pt x="219" y="312"/>
                    <a:pt x="219" y="342"/>
                  </a:cubicBezTo>
                  <a:cubicBezTo>
                    <a:pt x="218" y="362"/>
                    <a:pt x="217" y="369"/>
                    <a:pt x="216" y="369"/>
                  </a:cubicBezTo>
                  <a:cubicBezTo>
                    <a:pt x="214" y="369"/>
                    <a:pt x="212" y="341"/>
                    <a:pt x="210" y="339"/>
                  </a:cubicBezTo>
                  <a:cubicBezTo>
                    <a:pt x="207" y="285"/>
                    <a:pt x="206" y="256"/>
                    <a:pt x="205" y="256"/>
                  </a:cubicBezTo>
                  <a:lnTo>
                    <a:pt x="205" y="256"/>
                  </a:lnTo>
                  <a:cubicBezTo>
                    <a:pt x="204" y="256"/>
                    <a:pt x="205" y="300"/>
                    <a:pt x="207" y="399"/>
                  </a:cubicBezTo>
                  <a:cubicBezTo>
                    <a:pt x="206" y="407"/>
                    <a:pt x="206" y="415"/>
                    <a:pt x="206" y="424"/>
                  </a:cubicBezTo>
                  <a:lnTo>
                    <a:pt x="206" y="424"/>
                  </a:lnTo>
                  <a:cubicBezTo>
                    <a:pt x="204" y="369"/>
                    <a:pt x="200" y="334"/>
                    <a:pt x="198" y="334"/>
                  </a:cubicBezTo>
                  <a:cubicBezTo>
                    <a:pt x="196" y="334"/>
                    <a:pt x="194" y="353"/>
                    <a:pt x="194" y="399"/>
                  </a:cubicBezTo>
                  <a:cubicBezTo>
                    <a:pt x="191" y="399"/>
                    <a:pt x="191" y="399"/>
                    <a:pt x="188" y="339"/>
                  </a:cubicBezTo>
                  <a:cubicBezTo>
                    <a:pt x="188" y="314"/>
                    <a:pt x="188" y="300"/>
                    <a:pt x="187" y="300"/>
                  </a:cubicBezTo>
                  <a:cubicBezTo>
                    <a:pt x="186" y="300"/>
                    <a:pt x="184" y="328"/>
                    <a:pt x="182" y="395"/>
                  </a:cubicBezTo>
                  <a:cubicBezTo>
                    <a:pt x="180" y="455"/>
                    <a:pt x="179" y="485"/>
                    <a:pt x="177" y="485"/>
                  </a:cubicBezTo>
                  <a:cubicBezTo>
                    <a:pt x="176" y="485"/>
                    <a:pt x="174" y="455"/>
                    <a:pt x="172" y="395"/>
                  </a:cubicBezTo>
                  <a:cubicBezTo>
                    <a:pt x="169" y="325"/>
                    <a:pt x="163" y="295"/>
                    <a:pt x="159" y="295"/>
                  </a:cubicBezTo>
                  <a:cubicBezTo>
                    <a:pt x="156" y="295"/>
                    <a:pt x="154" y="309"/>
                    <a:pt x="154" y="333"/>
                  </a:cubicBezTo>
                  <a:cubicBezTo>
                    <a:pt x="154" y="401"/>
                    <a:pt x="151" y="429"/>
                    <a:pt x="147" y="429"/>
                  </a:cubicBezTo>
                  <a:cubicBezTo>
                    <a:pt x="145" y="429"/>
                    <a:pt x="142" y="414"/>
                    <a:pt x="141" y="389"/>
                  </a:cubicBezTo>
                  <a:cubicBezTo>
                    <a:pt x="140" y="359"/>
                    <a:pt x="138" y="345"/>
                    <a:pt x="136" y="345"/>
                  </a:cubicBezTo>
                  <a:cubicBezTo>
                    <a:pt x="135" y="345"/>
                    <a:pt x="133" y="359"/>
                    <a:pt x="132" y="389"/>
                  </a:cubicBezTo>
                  <a:cubicBezTo>
                    <a:pt x="132" y="347"/>
                    <a:pt x="130" y="305"/>
                    <a:pt x="128" y="305"/>
                  </a:cubicBezTo>
                  <a:cubicBezTo>
                    <a:pt x="127" y="305"/>
                    <a:pt x="126" y="312"/>
                    <a:pt x="125" y="330"/>
                  </a:cubicBezTo>
                  <a:cubicBezTo>
                    <a:pt x="125" y="330"/>
                    <a:pt x="122" y="330"/>
                    <a:pt x="125" y="389"/>
                  </a:cubicBezTo>
                  <a:cubicBezTo>
                    <a:pt x="125" y="389"/>
                    <a:pt x="122" y="446"/>
                    <a:pt x="119" y="505"/>
                  </a:cubicBezTo>
                  <a:cubicBezTo>
                    <a:pt x="122" y="546"/>
                    <a:pt x="122" y="583"/>
                    <a:pt x="122" y="624"/>
                  </a:cubicBezTo>
                  <a:cubicBezTo>
                    <a:pt x="122" y="639"/>
                    <a:pt x="122" y="646"/>
                    <a:pt x="120" y="646"/>
                  </a:cubicBezTo>
                  <a:cubicBezTo>
                    <a:pt x="117" y="646"/>
                    <a:pt x="108" y="577"/>
                    <a:pt x="104" y="442"/>
                  </a:cubicBezTo>
                  <a:lnTo>
                    <a:pt x="97" y="323"/>
                  </a:lnTo>
                  <a:lnTo>
                    <a:pt x="97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4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0" y="381"/>
                    <a:pt x="78" y="352"/>
                    <a:pt x="77" y="352"/>
                  </a:cubicBezTo>
                  <a:cubicBezTo>
                    <a:pt x="75" y="352"/>
                    <a:pt x="74" y="381"/>
                    <a:pt x="72" y="439"/>
                  </a:cubicBezTo>
                  <a:cubicBezTo>
                    <a:pt x="72" y="499"/>
                    <a:pt x="72" y="529"/>
                    <a:pt x="72" y="529"/>
                  </a:cubicBezTo>
                  <a:cubicBezTo>
                    <a:pt x="71" y="529"/>
                    <a:pt x="71" y="499"/>
                    <a:pt x="69" y="439"/>
                  </a:cubicBezTo>
                  <a:cubicBezTo>
                    <a:pt x="69" y="399"/>
                    <a:pt x="69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0" y="476"/>
                  </a:cubicBezTo>
                  <a:cubicBezTo>
                    <a:pt x="59" y="476"/>
                    <a:pt x="58" y="461"/>
                    <a:pt x="57" y="436"/>
                  </a:cubicBezTo>
                  <a:cubicBezTo>
                    <a:pt x="57" y="408"/>
                    <a:pt x="56" y="393"/>
                    <a:pt x="54" y="393"/>
                  </a:cubicBezTo>
                  <a:cubicBezTo>
                    <a:pt x="53" y="393"/>
                    <a:pt x="50" y="407"/>
                    <a:pt x="47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7" y="287"/>
                  </a:cubicBezTo>
                  <a:cubicBezTo>
                    <a:pt x="37" y="287"/>
                    <a:pt x="36" y="317"/>
                    <a:pt x="35" y="377"/>
                  </a:cubicBezTo>
                  <a:cubicBezTo>
                    <a:pt x="33" y="404"/>
                    <a:pt x="32" y="419"/>
                    <a:pt x="31" y="419"/>
                  </a:cubicBezTo>
                  <a:cubicBezTo>
                    <a:pt x="30" y="419"/>
                    <a:pt x="28" y="404"/>
                    <a:pt x="25" y="373"/>
                  </a:cubicBezTo>
                  <a:cubicBezTo>
                    <a:pt x="24" y="344"/>
                    <a:pt x="23" y="329"/>
                    <a:pt x="22" y="329"/>
                  </a:cubicBezTo>
                  <a:cubicBezTo>
                    <a:pt x="21" y="329"/>
                    <a:pt x="20" y="344"/>
                    <a:pt x="19" y="373"/>
                  </a:cubicBezTo>
                  <a:cubicBezTo>
                    <a:pt x="16" y="433"/>
                    <a:pt x="19" y="493"/>
                    <a:pt x="22" y="552"/>
                  </a:cubicBezTo>
                  <a:cubicBezTo>
                    <a:pt x="25" y="552"/>
                    <a:pt x="25" y="552"/>
                    <a:pt x="25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6" y="668"/>
                  </a:cubicBezTo>
                  <a:cubicBezTo>
                    <a:pt x="1" y="714"/>
                    <a:pt x="0" y="800"/>
                    <a:pt x="3" y="800"/>
                  </a:cubicBezTo>
                  <a:cubicBezTo>
                    <a:pt x="4" y="800"/>
                    <a:pt x="5" y="795"/>
                    <a:pt x="6" y="784"/>
                  </a:cubicBezTo>
                  <a:lnTo>
                    <a:pt x="10" y="844"/>
                  </a:lnTo>
                  <a:cubicBezTo>
                    <a:pt x="10" y="933"/>
                    <a:pt x="11" y="978"/>
                    <a:pt x="13" y="978"/>
                  </a:cubicBezTo>
                  <a:cubicBezTo>
                    <a:pt x="14" y="978"/>
                    <a:pt x="16" y="933"/>
                    <a:pt x="16" y="844"/>
                  </a:cubicBezTo>
                  <a:cubicBezTo>
                    <a:pt x="16" y="747"/>
                    <a:pt x="16" y="704"/>
                    <a:pt x="16" y="704"/>
                  </a:cubicBezTo>
                  <a:cubicBezTo>
                    <a:pt x="17" y="704"/>
                    <a:pt x="18" y="733"/>
                    <a:pt x="19" y="787"/>
                  </a:cubicBezTo>
                  <a:cubicBezTo>
                    <a:pt x="19" y="903"/>
                    <a:pt x="22" y="903"/>
                    <a:pt x="25" y="906"/>
                  </a:cubicBezTo>
                  <a:cubicBezTo>
                    <a:pt x="28" y="906"/>
                    <a:pt x="28" y="906"/>
                    <a:pt x="28" y="966"/>
                  </a:cubicBezTo>
                  <a:cubicBezTo>
                    <a:pt x="25" y="1003"/>
                    <a:pt x="28" y="1044"/>
                    <a:pt x="35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6" y="1001"/>
                    <a:pt x="37" y="986"/>
                    <a:pt x="38" y="986"/>
                  </a:cubicBezTo>
                  <a:cubicBezTo>
                    <a:pt x="39" y="986"/>
                    <a:pt x="42" y="1015"/>
                    <a:pt x="44" y="1085"/>
                  </a:cubicBezTo>
                  <a:cubicBezTo>
                    <a:pt x="45" y="1110"/>
                    <a:pt x="46" y="1124"/>
                    <a:pt x="46" y="1124"/>
                  </a:cubicBezTo>
                  <a:cubicBezTo>
                    <a:pt x="47" y="1124"/>
                    <a:pt x="47" y="1095"/>
                    <a:pt x="47" y="1025"/>
                  </a:cubicBezTo>
                  <a:cubicBezTo>
                    <a:pt x="47" y="967"/>
                    <a:pt x="49" y="938"/>
                    <a:pt x="51" y="938"/>
                  </a:cubicBezTo>
                  <a:cubicBezTo>
                    <a:pt x="53" y="938"/>
                    <a:pt x="55" y="968"/>
                    <a:pt x="57" y="1028"/>
                  </a:cubicBezTo>
                  <a:lnTo>
                    <a:pt x="63" y="1028"/>
                  </a:lnTo>
                  <a:cubicBezTo>
                    <a:pt x="66" y="988"/>
                    <a:pt x="66" y="950"/>
                    <a:pt x="66" y="909"/>
                  </a:cubicBezTo>
                  <a:cubicBezTo>
                    <a:pt x="66" y="842"/>
                    <a:pt x="66" y="814"/>
                    <a:pt x="67" y="814"/>
                  </a:cubicBezTo>
                  <a:cubicBezTo>
                    <a:pt x="67" y="814"/>
                    <a:pt x="68" y="828"/>
                    <a:pt x="69" y="853"/>
                  </a:cubicBezTo>
                  <a:cubicBezTo>
                    <a:pt x="72" y="913"/>
                    <a:pt x="72" y="969"/>
                    <a:pt x="72" y="969"/>
                  </a:cubicBezTo>
                  <a:cubicBezTo>
                    <a:pt x="72" y="1028"/>
                    <a:pt x="75" y="1028"/>
                    <a:pt x="78" y="1032"/>
                  </a:cubicBezTo>
                  <a:cubicBezTo>
                    <a:pt x="82" y="1032"/>
                    <a:pt x="88" y="1032"/>
                    <a:pt x="88" y="972"/>
                  </a:cubicBezTo>
                  <a:lnTo>
                    <a:pt x="88" y="1032"/>
                  </a:lnTo>
                  <a:cubicBezTo>
                    <a:pt x="90" y="1032"/>
                    <a:pt x="91" y="1058"/>
                    <a:pt x="91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4" y="1032"/>
                    <a:pt x="100" y="1091"/>
                  </a:cubicBezTo>
                  <a:cubicBezTo>
                    <a:pt x="102" y="1103"/>
                    <a:pt x="103" y="1108"/>
                    <a:pt x="104" y="1108"/>
                  </a:cubicBezTo>
                  <a:cubicBezTo>
                    <a:pt x="110" y="1108"/>
                    <a:pt x="114" y="1012"/>
                    <a:pt x="107" y="916"/>
                  </a:cubicBezTo>
                  <a:lnTo>
                    <a:pt x="110" y="916"/>
                  </a:lnTo>
                  <a:cubicBezTo>
                    <a:pt x="113" y="897"/>
                    <a:pt x="113" y="878"/>
                    <a:pt x="113" y="859"/>
                  </a:cubicBezTo>
                  <a:cubicBezTo>
                    <a:pt x="113" y="800"/>
                    <a:pt x="116" y="800"/>
                    <a:pt x="119" y="800"/>
                  </a:cubicBezTo>
                  <a:lnTo>
                    <a:pt x="119" y="919"/>
                  </a:lnTo>
                  <a:cubicBezTo>
                    <a:pt x="117" y="1021"/>
                    <a:pt x="119" y="1084"/>
                    <a:pt x="121" y="1084"/>
                  </a:cubicBezTo>
                  <a:cubicBezTo>
                    <a:pt x="122" y="1084"/>
                    <a:pt x="124" y="1052"/>
                    <a:pt x="125" y="978"/>
                  </a:cubicBezTo>
                  <a:lnTo>
                    <a:pt x="125" y="1038"/>
                  </a:lnTo>
                  <a:cubicBezTo>
                    <a:pt x="125" y="1068"/>
                    <a:pt x="126" y="1083"/>
                    <a:pt x="128" y="1083"/>
                  </a:cubicBezTo>
                  <a:cubicBezTo>
                    <a:pt x="129" y="1083"/>
                    <a:pt x="132" y="1068"/>
                    <a:pt x="135" y="1038"/>
                  </a:cubicBezTo>
                  <a:cubicBezTo>
                    <a:pt x="138" y="1038"/>
                    <a:pt x="141" y="922"/>
                    <a:pt x="141" y="862"/>
                  </a:cubicBezTo>
                  <a:cubicBezTo>
                    <a:pt x="141" y="803"/>
                    <a:pt x="144" y="803"/>
                    <a:pt x="144" y="803"/>
                  </a:cubicBezTo>
                  <a:cubicBezTo>
                    <a:pt x="147" y="803"/>
                    <a:pt x="147" y="803"/>
                    <a:pt x="147" y="862"/>
                  </a:cubicBezTo>
                  <a:cubicBezTo>
                    <a:pt x="147" y="922"/>
                    <a:pt x="149" y="952"/>
                    <a:pt x="151" y="952"/>
                  </a:cubicBezTo>
                  <a:cubicBezTo>
                    <a:pt x="153" y="952"/>
                    <a:pt x="155" y="922"/>
                    <a:pt x="157" y="862"/>
                  </a:cubicBezTo>
                  <a:lnTo>
                    <a:pt x="157" y="925"/>
                  </a:lnTo>
                  <a:cubicBezTo>
                    <a:pt x="157" y="965"/>
                    <a:pt x="158" y="1007"/>
                    <a:pt x="165" y="1007"/>
                  </a:cubicBezTo>
                  <a:cubicBezTo>
                    <a:pt x="168" y="1007"/>
                    <a:pt x="171" y="1001"/>
                    <a:pt x="176" y="985"/>
                  </a:cubicBezTo>
                  <a:cubicBezTo>
                    <a:pt x="188" y="988"/>
                    <a:pt x="198" y="988"/>
                    <a:pt x="198" y="1047"/>
                  </a:cubicBezTo>
                  <a:cubicBezTo>
                    <a:pt x="198" y="1058"/>
                    <a:pt x="198" y="1063"/>
                    <a:pt x="199" y="1063"/>
                  </a:cubicBezTo>
                  <a:cubicBezTo>
                    <a:pt x="202" y="1063"/>
                    <a:pt x="211" y="969"/>
                    <a:pt x="216" y="872"/>
                  </a:cubicBezTo>
                  <a:cubicBezTo>
                    <a:pt x="216" y="931"/>
                    <a:pt x="219" y="931"/>
                    <a:pt x="226" y="934"/>
                  </a:cubicBezTo>
                  <a:cubicBezTo>
                    <a:pt x="235" y="934"/>
                    <a:pt x="235" y="934"/>
                    <a:pt x="235" y="994"/>
                  </a:cubicBezTo>
                  <a:cubicBezTo>
                    <a:pt x="234" y="1052"/>
                    <a:pt x="233" y="1081"/>
                    <a:pt x="233" y="1081"/>
                  </a:cubicBezTo>
                  <a:cubicBezTo>
                    <a:pt x="234" y="1081"/>
                    <a:pt x="235" y="1052"/>
                    <a:pt x="238" y="994"/>
                  </a:cubicBezTo>
                  <a:cubicBezTo>
                    <a:pt x="239" y="949"/>
                    <a:pt x="242" y="930"/>
                    <a:pt x="244" y="930"/>
                  </a:cubicBezTo>
                  <a:cubicBezTo>
                    <a:pt x="247" y="930"/>
                    <a:pt x="251" y="981"/>
                    <a:pt x="251" y="1054"/>
                  </a:cubicBezTo>
                  <a:cubicBezTo>
                    <a:pt x="251" y="1113"/>
                    <a:pt x="254" y="1113"/>
                    <a:pt x="260" y="1116"/>
                  </a:cubicBezTo>
                  <a:cubicBezTo>
                    <a:pt x="263" y="1068"/>
                    <a:pt x="267" y="1059"/>
                    <a:pt x="272" y="1059"/>
                  </a:cubicBezTo>
                  <a:cubicBezTo>
                    <a:pt x="274" y="1059"/>
                    <a:pt x="275" y="1059"/>
                    <a:pt x="276" y="1060"/>
                  </a:cubicBezTo>
                  <a:cubicBezTo>
                    <a:pt x="285" y="1060"/>
                    <a:pt x="285" y="1060"/>
                    <a:pt x="285" y="941"/>
                  </a:cubicBezTo>
                  <a:cubicBezTo>
                    <a:pt x="285" y="825"/>
                    <a:pt x="288" y="825"/>
                    <a:pt x="295" y="825"/>
                  </a:cubicBezTo>
                  <a:cubicBezTo>
                    <a:pt x="298" y="825"/>
                    <a:pt x="301" y="825"/>
                    <a:pt x="301" y="884"/>
                  </a:cubicBezTo>
                  <a:cubicBezTo>
                    <a:pt x="301" y="906"/>
                    <a:pt x="301" y="925"/>
                    <a:pt x="307" y="944"/>
                  </a:cubicBezTo>
                  <a:cubicBezTo>
                    <a:pt x="310" y="944"/>
                    <a:pt x="314" y="947"/>
                    <a:pt x="314" y="1003"/>
                  </a:cubicBezTo>
                  <a:cubicBezTo>
                    <a:pt x="314" y="1003"/>
                    <a:pt x="317" y="1063"/>
                    <a:pt x="323" y="1066"/>
                  </a:cubicBezTo>
                  <a:cubicBezTo>
                    <a:pt x="329" y="1066"/>
                    <a:pt x="335" y="1066"/>
                    <a:pt x="335" y="1126"/>
                  </a:cubicBezTo>
                  <a:cubicBezTo>
                    <a:pt x="339" y="1126"/>
                    <a:pt x="339" y="1126"/>
                    <a:pt x="339" y="1066"/>
                  </a:cubicBezTo>
                  <a:cubicBezTo>
                    <a:pt x="339" y="1024"/>
                    <a:pt x="340" y="984"/>
                    <a:pt x="345" y="984"/>
                  </a:cubicBezTo>
                  <a:cubicBezTo>
                    <a:pt x="348" y="984"/>
                    <a:pt x="350" y="992"/>
                    <a:pt x="354" y="1010"/>
                  </a:cubicBezTo>
                  <a:cubicBezTo>
                    <a:pt x="355" y="1010"/>
                    <a:pt x="355" y="1010"/>
                    <a:pt x="356" y="1010"/>
                  </a:cubicBezTo>
                  <a:cubicBezTo>
                    <a:pt x="362" y="1010"/>
                    <a:pt x="370" y="1007"/>
                    <a:pt x="370" y="953"/>
                  </a:cubicBezTo>
                  <a:cubicBezTo>
                    <a:pt x="373" y="953"/>
                    <a:pt x="373" y="953"/>
                    <a:pt x="373" y="1013"/>
                  </a:cubicBezTo>
                  <a:cubicBezTo>
                    <a:pt x="373" y="1073"/>
                    <a:pt x="375" y="1103"/>
                    <a:pt x="377" y="1103"/>
                  </a:cubicBezTo>
                  <a:cubicBezTo>
                    <a:pt x="379" y="1103"/>
                    <a:pt x="382" y="1074"/>
                    <a:pt x="386" y="1016"/>
                  </a:cubicBezTo>
                  <a:cubicBezTo>
                    <a:pt x="386" y="986"/>
                    <a:pt x="386" y="971"/>
                    <a:pt x="388" y="971"/>
                  </a:cubicBezTo>
                  <a:cubicBezTo>
                    <a:pt x="389" y="971"/>
                    <a:pt x="390" y="986"/>
                    <a:pt x="392" y="1016"/>
                  </a:cubicBezTo>
                  <a:cubicBezTo>
                    <a:pt x="392" y="1016"/>
                    <a:pt x="395" y="1016"/>
                    <a:pt x="398" y="956"/>
                  </a:cubicBezTo>
                  <a:cubicBezTo>
                    <a:pt x="400" y="929"/>
                    <a:pt x="400" y="914"/>
                    <a:pt x="402" y="914"/>
                  </a:cubicBezTo>
                  <a:cubicBezTo>
                    <a:pt x="403" y="914"/>
                    <a:pt x="404" y="929"/>
                    <a:pt x="408" y="960"/>
                  </a:cubicBezTo>
                  <a:cubicBezTo>
                    <a:pt x="408" y="1019"/>
                    <a:pt x="411" y="1019"/>
                    <a:pt x="414" y="1019"/>
                  </a:cubicBezTo>
                  <a:cubicBezTo>
                    <a:pt x="417" y="991"/>
                    <a:pt x="425" y="977"/>
                    <a:pt x="434" y="977"/>
                  </a:cubicBezTo>
                  <a:cubicBezTo>
                    <a:pt x="443" y="977"/>
                    <a:pt x="453" y="994"/>
                    <a:pt x="455" y="1025"/>
                  </a:cubicBezTo>
                  <a:cubicBezTo>
                    <a:pt x="458" y="966"/>
                    <a:pt x="458" y="966"/>
                    <a:pt x="461" y="966"/>
                  </a:cubicBezTo>
                  <a:cubicBezTo>
                    <a:pt x="462" y="1011"/>
                    <a:pt x="463" y="1031"/>
                    <a:pt x="464" y="1031"/>
                  </a:cubicBezTo>
                  <a:cubicBezTo>
                    <a:pt x="466" y="1031"/>
                    <a:pt x="467" y="981"/>
                    <a:pt x="467" y="909"/>
                  </a:cubicBezTo>
                  <a:lnTo>
                    <a:pt x="464" y="909"/>
                  </a:lnTo>
                  <a:lnTo>
                    <a:pt x="461" y="906"/>
                  </a:lnTo>
                  <a:cubicBezTo>
                    <a:pt x="461" y="855"/>
                    <a:pt x="463" y="826"/>
                    <a:pt x="465" y="826"/>
                  </a:cubicBezTo>
                  <a:cubicBezTo>
                    <a:pt x="467" y="826"/>
                    <a:pt x="470" y="870"/>
                    <a:pt x="470" y="969"/>
                  </a:cubicBezTo>
                  <a:cubicBezTo>
                    <a:pt x="472" y="1028"/>
                    <a:pt x="473" y="1058"/>
                    <a:pt x="473" y="1058"/>
                  </a:cubicBezTo>
                  <a:cubicBezTo>
                    <a:pt x="474" y="1058"/>
                    <a:pt x="475" y="1028"/>
                    <a:pt x="476" y="969"/>
                  </a:cubicBezTo>
                  <a:cubicBezTo>
                    <a:pt x="478" y="910"/>
                    <a:pt x="480" y="881"/>
                    <a:pt x="481" y="881"/>
                  </a:cubicBezTo>
                  <a:cubicBezTo>
                    <a:pt x="483" y="881"/>
                    <a:pt x="484" y="911"/>
                    <a:pt x="486" y="969"/>
                  </a:cubicBezTo>
                  <a:cubicBezTo>
                    <a:pt x="486" y="1029"/>
                    <a:pt x="486" y="1059"/>
                    <a:pt x="486" y="1059"/>
                  </a:cubicBezTo>
                  <a:cubicBezTo>
                    <a:pt x="487" y="1059"/>
                    <a:pt x="487" y="1030"/>
                    <a:pt x="489" y="972"/>
                  </a:cubicBezTo>
                  <a:cubicBezTo>
                    <a:pt x="493" y="839"/>
                    <a:pt x="497" y="762"/>
                    <a:pt x="500" y="762"/>
                  </a:cubicBezTo>
                  <a:cubicBezTo>
                    <a:pt x="503" y="762"/>
                    <a:pt x="505" y="809"/>
                    <a:pt x="505" y="913"/>
                  </a:cubicBezTo>
                  <a:cubicBezTo>
                    <a:pt x="505" y="972"/>
                    <a:pt x="505" y="1032"/>
                    <a:pt x="511" y="1091"/>
                  </a:cubicBezTo>
                  <a:cubicBezTo>
                    <a:pt x="517" y="1054"/>
                    <a:pt x="517" y="1013"/>
                    <a:pt x="514" y="975"/>
                  </a:cubicBezTo>
                  <a:cubicBezTo>
                    <a:pt x="512" y="916"/>
                    <a:pt x="512" y="886"/>
                    <a:pt x="514" y="886"/>
                  </a:cubicBezTo>
                  <a:lnTo>
                    <a:pt x="514" y="886"/>
                  </a:lnTo>
                  <a:cubicBezTo>
                    <a:pt x="515" y="886"/>
                    <a:pt x="517" y="916"/>
                    <a:pt x="520" y="975"/>
                  </a:cubicBezTo>
                  <a:cubicBezTo>
                    <a:pt x="526" y="1074"/>
                    <a:pt x="530" y="1118"/>
                    <a:pt x="534" y="1118"/>
                  </a:cubicBezTo>
                  <a:cubicBezTo>
                    <a:pt x="538" y="1118"/>
                    <a:pt x="541" y="1090"/>
                    <a:pt x="545" y="1038"/>
                  </a:cubicBezTo>
                  <a:cubicBezTo>
                    <a:pt x="552" y="980"/>
                    <a:pt x="557" y="951"/>
                    <a:pt x="560" y="951"/>
                  </a:cubicBezTo>
                  <a:lnTo>
                    <a:pt x="560" y="951"/>
                  </a:lnTo>
                  <a:cubicBezTo>
                    <a:pt x="563" y="951"/>
                    <a:pt x="563" y="980"/>
                    <a:pt x="558" y="1038"/>
                  </a:cubicBezTo>
                  <a:cubicBezTo>
                    <a:pt x="554" y="1108"/>
                    <a:pt x="553" y="1137"/>
                    <a:pt x="553" y="1137"/>
                  </a:cubicBezTo>
                  <a:cubicBezTo>
                    <a:pt x="554" y="1137"/>
                    <a:pt x="555" y="1122"/>
                    <a:pt x="558" y="1097"/>
                  </a:cubicBezTo>
                  <a:lnTo>
                    <a:pt x="574" y="1101"/>
                  </a:lnTo>
                  <a:cubicBezTo>
                    <a:pt x="578" y="1075"/>
                    <a:pt x="581" y="1048"/>
                    <a:pt x="581" y="1022"/>
                  </a:cubicBezTo>
                  <a:lnTo>
                    <a:pt x="581" y="1022"/>
                  </a:lnTo>
                  <a:cubicBezTo>
                    <a:pt x="583" y="1074"/>
                    <a:pt x="586" y="1108"/>
                    <a:pt x="589" y="1108"/>
                  </a:cubicBezTo>
                  <a:cubicBezTo>
                    <a:pt x="591" y="1108"/>
                    <a:pt x="593" y="1089"/>
                    <a:pt x="596" y="1044"/>
                  </a:cubicBezTo>
                  <a:lnTo>
                    <a:pt x="602" y="1044"/>
                  </a:lnTo>
                  <a:cubicBezTo>
                    <a:pt x="602" y="1045"/>
                    <a:pt x="603" y="1045"/>
                    <a:pt x="603" y="1045"/>
                  </a:cubicBezTo>
                  <a:cubicBezTo>
                    <a:pt x="605" y="1045"/>
                    <a:pt x="606" y="1036"/>
                    <a:pt x="608" y="988"/>
                  </a:cubicBezTo>
                  <a:cubicBezTo>
                    <a:pt x="609" y="970"/>
                    <a:pt x="610" y="963"/>
                    <a:pt x="611" y="963"/>
                  </a:cubicBezTo>
                  <a:cubicBezTo>
                    <a:pt x="613" y="963"/>
                    <a:pt x="615" y="1005"/>
                    <a:pt x="617" y="1047"/>
                  </a:cubicBezTo>
                  <a:cubicBezTo>
                    <a:pt x="620" y="1089"/>
                    <a:pt x="622" y="1131"/>
                    <a:pt x="623" y="1131"/>
                  </a:cubicBezTo>
                  <a:cubicBezTo>
                    <a:pt x="623" y="1131"/>
                    <a:pt x="624" y="1124"/>
                    <a:pt x="624" y="1107"/>
                  </a:cubicBezTo>
                  <a:cubicBezTo>
                    <a:pt x="624" y="1047"/>
                    <a:pt x="630" y="991"/>
                    <a:pt x="633" y="931"/>
                  </a:cubicBezTo>
                  <a:cubicBezTo>
                    <a:pt x="634" y="915"/>
                    <a:pt x="635" y="908"/>
                    <a:pt x="636" y="908"/>
                  </a:cubicBezTo>
                  <a:cubicBezTo>
                    <a:pt x="638" y="908"/>
                    <a:pt x="639" y="949"/>
                    <a:pt x="636" y="991"/>
                  </a:cubicBezTo>
                  <a:cubicBezTo>
                    <a:pt x="636" y="1032"/>
                    <a:pt x="639" y="1072"/>
                    <a:pt x="643" y="1110"/>
                  </a:cubicBezTo>
                  <a:cubicBezTo>
                    <a:pt x="643" y="1110"/>
                    <a:pt x="643" y="1110"/>
                    <a:pt x="644" y="1110"/>
                  </a:cubicBezTo>
                  <a:cubicBezTo>
                    <a:pt x="647" y="1110"/>
                    <a:pt x="652" y="1107"/>
                    <a:pt x="652" y="1054"/>
                  </a:cubicBezTo>
                  <a:cubicBezTo>
                    <a:pt x="652" y="1025"/>
                    <a:pt x="656" y="1010"/>
                    <a:pt x="661" y="1010"/>
                  </a:cubicBezTo>
                  <a:cubicBezTo>
                    <a:pt x="667" y="1010"/>
                    <a:pt x="672" y="1026"/>
                    <a:pt x="674" y="1057"/>
                  </a:cubicBezTo>
                  <a:lnTo>
                    <a:pt x="680" y="1057"/>
                  </a:lnTo>
                  <a:cubicBezTo>
                    <a:pt x="683" y="1057"/>
                    <a:pt x="686" y="1000"/>
                    <a:pt x="689" y="1000"/>
                  </a:cubicBezTo>
                  <a:cubicBezTo>
                    <a:pt x="689" y="1000"/>
                    <a:pt x="689" y="1000"/>
                    <a:pt x="690" y="1000"/>
                  </a:cubicBezTo>
                  <a:cubicBezTo>
                    <a:pt x="690" y="1000"/>
                    <a:pt x="693" y="1000"/>
                    <a:pt x="696" y="941"/>
                  </a:cubicBezTo>
                  <a:cubicBezTo>
                    <a:pt x="699" y="941"/>
                    <a:pt x="702" y="941"/>
                    <a:pt x="702" y="1000"/>
                  </a:cubicBezTo>
                  <a:cubicBezTo>
                    <a:pt x="704" y="942"/>
                    <a:pt x="704" y="913"/>
                    <a:pt x="705" y="913"/>
                  </a:cubicBezTo>
                  <a:cubicBezTo>
                    <a:pt x="706" y="913"/>
                    <a:pt x="707" y="942"/>
                    <a:pt x="708" y="1000"/>
                  </a:cubicBezTo>
                  <a:cubicBezTo>
                    <a:pt x="708" y="1060"/>
                    <a:pt x="708" y="1090"/>
                    <a:pt x="709" y="1090"/>
                  </a:cubicBezTo>
                  <a:cubicBezTo>
                    <a:pt x="709" y="1090"/>
                    <a:pt x="710" y="1061"/>
                    <a:pt x="711" y="1003"/>
                  </a:cubicBezTo>
                  <a:cubicBezTo>
                    <a:pt x="713" y="974"/>
                    <a:pt x="714" y="959"/>
                    <a:pt x="715" y="959"/>
                  </a:cubicBezTo>
                  <a:cubicBezTo>
                    <a:pt x="715" y="959"/>
                    <a:pt x="716" y="974"/>
                    <a:pt x="718" y="1003"/>
                  </a:cubicBezTo>
                  <a:cubicBezTo>
                    <a:pt x="718" y="1033"/>
                    <a:pt x="719" y="1048"/>
                    <a:pt x="719" y="1048"/>
                  </a:cubicBezTo>
                  <a:cubicBezTo>
                    <a:pt x="720" y="1048"/>
                    <a:pt x="721" y="1033"/>
                    <a:pt x="721" y="1003"/>
                  </a:cubicBezTo>
                  <a:cubicBezTo>
                    <a:pt x="723" y="930"/>
                    <a:pt x="727" y="881"/>
                    <a:pt x="730" y="881"/>
                  </a:cubicBezTo>
                  <a:cubicBezTo>
                    <a:pt x="732" y="881"/>
                    <a:pt x="733" y="901"/>
                    <a:pt x="733" y="947"/>
                  </a:cubicBezTo>
                  <a:cubicBezTo>
                    <a:pt x="733" y="947"/>
                    <a:pt x="737" y="947"/>
                    <a:pt x="740" y="887"/>
                  </a:cubicBezTo>
                  <a:cubicBezTo>
                    <a:pt x="741" y="829"/>
                    <a:pt x="742" y="800"/>
                    <a:pt x="742" y="800"/>
                  </a:cubicBezTo>
                  <a:cubicBezTo>
                    <a:pt x="743" y="800"/>
                    <a:pt x="743" y="829"/>
                    <a:pt x="743" y="887"/>
                  </a:cubicBezTo>
                  <a:cubicBezTo>
                    <a:pt x="744" y="947"/>
                    <a:pt x="746" y="977"/>
                    <a:pt x="748" y="977"/>
                  </a:cubicBezTo>
                  <a:cubicBezTo>
                    <a:pt x="749" y="977"/>
                    <a:pt x="751" y="948"/>
                    <a:pt x="752" y="891"/>
                  </a:cubicBezTo>
                  <a:cubicBezTo>
                    <a:pt x="752" y="891"/>
                    <a:pt x="754" y="864"/>
                    <a:pt x="755" y="864"/>
                  </a:cubicBezTo>
                  <a:cubicBezTo>
                    <a:pt x="756" y="864"/>
                    <a:pt x="757" y="871"/>
                    <a:pt x="759" y="891"/>
                  </a:cubicBezTo>
                  <a:cubicBezTo>
                    <a:pt x="762" y="925"/>
                    <a:pt x="770" y="961"/>
                    <a:pt x="775" y="961"/>
                  </a:cubicBezTo>
                  <a:cubicBezTo>
                    <a:pt x="779" y="961"/>
                    <a:pt x="782" y="943"/>
                    <a:pt x="780" y="894"/>
                  </a:cubicBezTo>
                  <a:lnTo>
                    <a:pt x="787" y="894"/>
                  </a:lnTo>
                  <a:cubicBezTo>
                    <a:pt x="790" y="924"/>
                    <a:pt x="792" y="939"/>
                    <a:pt x="794" y="939"/>
                  </a:cubicBezTo>
                  <a:cubicBezTo>
                    <a:pt x="796" y="939"/>
                    <a:pt x="798" y="925"/>
                    <a:pt x="799" y="897"/>
                  </a:cubicBezTo>
                  <a:lnTo>
                    <a:pt x="802" y="837"/>
                  </a:lnTo>
                  <a:cubicBezTo>
                    <a:pt x="802" y="878"/>
                    <a:pt x="802" y="916"/>
                    <a:pt x="809" y="956"/>
                  </a:cubicBezTo>
                  <a:cubicBezTo>
                    <a:pt x="812" y="956"/>
                    <a:pt x="812" y="956"/>
                    <a:pt x="812" y="897"/>
                  </a:cubicBezTo>
                  <a:cubicBezTo>
                    <a:pt x="809" y="837"/>
                    <a:pt x="812" y="837"/>
                    <a:pt x="815" y="837"/>
                  </a:cubicBezTo>
                  <a:cubicBezTo>
                    <a:pt x="821" y="878"/>
                    <a:pt x="824" y="919"/>
                    <a:pt x="821" y="956"/>
                  </a:cubicBezTo>
                  <a:lnTo>
                    <a:pt x="824" y="960"/>
                  </a:lnTo>
                  <a:cubicBezTo>
                    <a:pt x="824" y="890"/>
                    <a:pt x="825" y="861"/>
                    <a:pt x="826" y="861"/>
                  </a:cubicBezTo>
                  <a:cubicBezTo>
                    <a:pt x="827" y="861"/>
                    <a:pt x="827" y="875"/>
                    <a:pt x="827" y="900"/>
                  </a:cubicBezTo>
                  <a:cubicBezTo>
                    <a:pt x="831" y="960"/>
                    <a:pt x="834" y="960"/>
                    <a:pt x="837" y="960"/>
                  </a:cubicBezTo>
                  <a:cubicBezTo>
                    <a:pt x="837" y="940"/>
                    <a:pt x="837" y="933"/>
                    <a:pt x="838" y="933"/>
                  </a:cubicBezTo>
                  <a:lnTo>
                    <a:pt x="838" y="933"/>
                  </a:lnTo>
                  <a:cubicBezTo>
                    <a:pt x="838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8" y="1036"/>
                    <a:pt x="838" y="1044"/>
                    <a:pt x="839" y="1044"/>
                  </a:cubicBezTo>
                  <a:cubicBezTo>
                    <a:pt x="840" y="1044"/>
                    <a:pt x="840" y="1002"/>
                    <a:pt x="840" y="960"/>
                  </a:cubicBezTo>
                  <a:lnTo>
                    <a:pt x="846" y="963"/>
                  </a:lnTo>
                  <a:cubicBezTo>
                    <a:pt x="849" y="963"/>
                    <a:pt x="853" y="963"/>
                    <a:pt x="849" y="903"/>
                  </a:cubicBezTo>
                  <a:cubicBezTo>
                    <a:pt x="849" y="862"/>
                    <a:pt x="849" y="825"/>
                    <a:pt x="853" y="784"/>
                  </a:cubicBezTo>
                  <a:cubicBezTo>
                    <a:pt x="853" y="764"/>
                    <a:pt x="853" y="758"/>
                    <a:pt x="853" y="758"/>
                  </a:cubicBezTo>
                  <a:lnTo>
                    <a:pt x="853" y="758"/>
                  </a:lnTo>
                  <a:cubicBezTo>
                    <a:pt x="854" y="758"/>
                    <a:pt x="855" y="784"/>
                    <a:pt x="853" y="784"/>
                  </a:cubicBezTo>
                  <a:cubicBezTo>
                    <a:pt x="853" y="825"/>
                    <a:pt x="853" y="862"/>
                    <a:pt x="856" y="903"/>
                  </a:cubicBezTo>
                  <a:cubicBezTo>
                    <a:pt x="859" y="922"/>
                    <a:pt x="859" y="944"/>
                    <a:pt x="859" y="963"/>
                  </a:cubicBezTo>
                  <a:cubicBezTo>
                    <a:pt x="857" y="1013"/>
                    <a:pt x="859" y="1032"/>
                    <a:pt x="861" y="1032"/>
                  </a:cubicBezTo>
                  <a:cubicBezTo>
                    <a:pt x="865" y="1032"/>
                    <a:pt x="870" y="998"/>
                    <a:pt x="871" y="966"/>
                  </a:cubicBezTo>
                  <a:cubicBezTo>
                    <a:pt x="874" y="906"/>
                    <a:pt x="877" y="876"/>
                    <a:pt x="878" y="876"/>
                  </a:cubicBezTo>
                  <a:cubicBezTo>
                    <a:pt x="880" y="876"/>
                    <a:pt x="881" y="906"/>
                    <a:pt x="881" y="966"/>
                  </a:cubicBezTo>
                  <a:cubicBezTo>
                    <a:pt x="881" y="999"/>
                    <a:pt x="881" y="1014"/>
                    <a:pt x="882" y="1014"/>
                  </a:cubicBezTo>
                  <a:cubicBezTo>
                    <a:pt x="884" y="1014"/>
                    <a:pt x="888" y="917"/>
                    <a:pt x="890" y="790"/>
                  </a:cubicBezTo>
                  <a:lnTo>
                    <a:pt x="893" y="615"/>
                  </a:lnTo>
                  <a:lnTo>
                    <a:pt x="893" y="790"/>
                  </a:lnTo>
                  <a:cubicBezTo>
                    <a:pt x="895" y="930"/>
                    <a:pt x="896" y="988"/>
                    <a:pt x="898" y="988"/>
                  </a:cubicBezTo>
                  <a:cubicBezTo>
                    <a:pt x="900" y="988"/>
                    <a:pt x="902" y="959"/>
                    <a:pt x="906" y="909"/>
                  </a:cubicBezTo>
                  <a:cubicBezTo>
                    <a:pt x="909" y="882"/>
                    <a:pt x="910" y="867"/>
                    <a:pt x="911" y="867"/>
                  </a:cubicBezTo>
                  <a:cubicBezTo>
                    <a:pt x="912" y="867"/>
                    <a:pt x="912" y="882"/>
                    <a:pt x="912" y="913"/>
                  </a:cubicBezTo>
                  <a:cubicBezTo>
                    <a:pt x="912" y="969"/>
                    <a:pt x="915" y="972"/>
                    <a:pt x="925" y="972"/>
                  </a:cubicBezTo>
                  <a:cubicBezTo>
                    <a:pt x="925" y="972"/>
                    <a:pt x="926" y="972"/>
                    <a:pt x="927" y="972"/>
                  </a:cubicBezTo>
                  <a:cubicBezTo>
                    <a:pt x="935" y="972"/>
                    <a:pt x="937" y="970"/>
                    <a:pt x="937" y="916"/>
                  </a:cubicBezTo>
                  <a:lnTo>
                    <a:pt x="943" y="916"/>
                  </a:lnTo>
                  <a:cubicBezTo>
                    <a:pt x="945" y="961"/>
                    <a:pt x="946" y="981"/>
                    <a:pt x="948" y="981"/>
                  </a:cubicBezTo>
                  <a:cubicBezTo>
                    <a:pt x="950" y="981"/>
                    <a:pt x="952" y="930"/>
                    <a:pt x="950" y="856"/>
                  </a:cubicBezTo>
                  <a:lnTo>
                    <a:pt x="950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2" y="978"/>
                    <a:pt x="987" y="981"/>
                  </a:cubicBezTo>
                  <a:cubicBezTo>
                    <a:pt x="991" y="982"/>
                    <a:pt x="995" y="982"/>
                    <a:pt x="998" y="982"/>
                  </a:cubicBezTo>
                  <a:cubicBezTo>
                    <a:pt x="1016" y="982"/>
                    <a:pt x="1019" y="968"/>
                    <a:pt x="1019" y="869"/>
                  </a:cubicBezTo>
                  <a:cubicBezTo>
                    <a:pt x="1020" y="809"/>
                    <a:pt x="1022" y="779"/>
                    <a:pt x="1023" y="779"/>
                  </a:cubicBezTo>
                  <a:cubicBezTo>
                    <a:pt x="1024" y="779"/>
                    <a:pt x="1025" y="809"/>
                    <a:pt x="1025" y="869"/>
                  </a:cubicBezTo>
                  <a:cubicBezTo>
                    <a:pt x="1025" y="911"/>
                    <a:pt x="1026" y="953"/>
                    <a:pt x="1027" y="953"/>
                  </a:cubicBezTo>
                  <a:cubicBezTo>
                    <a:pt x="1028" y="953"/>
                    <a:pt x="1028" y="946"/>
                    <a:pt x="1028" y="928"/>
                  </a:cubicBezTo>
                  <a:cubicBezTo>
                    <a:pt x="1028" y="928"/>
                    <a:pt x="1034" y="928"/>
                    <a:pt x="1037" y="988"/>
                  </a:cubicBezTo>
                  <a:cubicBezTo>
                    <a:pt x="1041" y="1039"/>
                    <a:pt x="1044" y="1058"/>
                    <a:pt x="1046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9" y="941"/>
                    <a:pt x="1048" y="922"/>
                    <a:pt x="1049" y="922"/>
                  </a:cubicBezTo>
                  <a:lnTo>
                    <a:pt x="1049" y="922"/>
                  </a:lnTo>
                  <a:cubicBezTo>
                    <a:pt x="1049" y="922"/>
                    <a:pt x="1051" y="956"/>
                    <a:pt x="1053" y="991"/>
                  </a:cubicBezTo>
                  <a:cubicBezTo>
                    <a:pt x="1055" y="1033"/>
                    <a:pt x="1058" y="1075"/>
                    <a:pt x="1059" y="1075"/>
                  </a:cubicBezTo>
                  <a:cubicBezTo>
                    <a:pt x="1059" y="1075"/>
                    <a:pt x="1059" y="1068"/>
                    <a:pt x="1059" y="1050"/>
                  </a:cubicBezTo>
                  <a:cubicBezTo>
                    <a:pt x="1061" y="1016"/>
                    <a:pt x="1068" y="984"/>
                    <a:pt x="1074" y="984"/>
                  </a:cubicBezTo>
                  <a:cubicBezTo>
                    <a:pt x="1078" y="984"/>
                    <a:pt x="1081" y="1002"/>
                    <a:pt x="1081" y="1054"/>
                  </a:cubicBezTo>
                  <a:lnTo>
                    <a:pt x="1088" y="1054"/>
                  </a:lnTo>
                  <a:cubicBezTo>
                    <a:pt x="1088" y="1000"/>
                    <a:pt x="1093" y="997"/>
                    <a:pt x="1098" y="997"/>
                  </a:cubicBezTo>
                  <a:cubicBezTo>
                    <a:pt x="1099" y="997"/>
                    <a:pt x="1099" y="997"/>
                    <a:pt x="1100" y="997"/>
                  </a:cubicBezTo>
                  <a:cubicBezTo>
                    <a:pt x="1106" y="997"/>
                    <a:pt x="1109" y="997"/>
                    <a:pt x="1109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0" y="1102"/>
                    <a:pt x="1113" y="1088"/>
                    <a:pt x="1116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2" y="903"/>
                    <a:pt x="1125" y="862"/>
                    <a:pt x="1131" y="825"/>
                  </a:cubicBezTo>
                  <a:lnTo>
                    <a:pt x="1131" y="884"/>
                  </a:lnTo>
                  <a:lnTo>
                    <a:pt x="1131" y="1000"/>
                  </a:lnTo>
                  <a:cubicBezTo>
                    <a:pt x="1132" y="1000"/>
                    <a:pt x="1132" y="1000"/>
                    <a:pt x="1132" y="1000"/>
                  </a:cubicBezTo>
                  <a:cubicBezTo>
                    <a:pt x="1135" y="1000"/>
                    <a:pt x="1138" y="998"/>
                    <a:pt x="1138" y="944"/>
                  </a:cubicBezTo>
                  <a:cubicBezTo>
                    <a:pt x="1141" y="1003"/>
                    <a:pt x="1144" y="1003"/>
                    <a:pt x="1150" y="1003"/>
                  </a:cubicBezTo>
                  <a:cubicBezTo>
                    <a:pt x="1151" y="1003"/>
                    <a:pt x="1151" y="1003"/>
                    <a:pt x="1152" y="1003"/>
                  </a:cubicBezTo>
                  <a:cubicBezTo>
                    <a:pt x="1158" y="1003"/>
                    <a:pt x="1163" y="1001"/>
                    <a:pt x="1166" y="947"/>
                  </a:cubicBezTo>
                  <a:cubicBezTo>
                    <a:pt x="1167" y="1007"/>
                    <a:pt x="1173" y="1038"/>
                    <a:pt x="1179" y="1038"/>
                  </a:cubicBezTo>
                  <a:cubicBezTo>
                    <a:pt x="1184" y="1038"/>
                    <a:pt x="1189" y="1009"/>
                    <a:pt x="1191" y="950"/>
                  </a:cubicBezTo>
                  <a:cubicBezTo>
                    <a:pt x="1191" y="920"/>
                    <a:pt x="1192" y="905"/>
                    <a:pt x="1193" y="905"/>
                  </a:cubicBezTo>
                  <a:cubicBezTo>
                    <a:pt x="1194" y="905"/>
                    <a:pt x="1196" y="920"/>
                    <a:pt x="1197" y="950"/>
                  </a:cubicBezTo>
                  <a:cubicBezTo>
                    <a:pt x="1199" y="980"/>
                    <a:pt x="1200" y="995"/>
                    <a:pt x="1200" y="995"/>
                  </a:cubicBezTo>
                  <a:cubicBezTo>
                    <a:pt x="1201" y="995"/>
                    <a:pt x="1202" y="981"/>
                    <a:pt x="1204" y="953"/>
                  </a:cubicBezTo>
                  <a:cubicBezTo>
                    <a:pt x="1204" y="936"/>
                    <a:pt x="1205" y="929"/>
                    <a:pt x="1206" y="929"/>
                  </a:cubicBezTo>
                  <a:cubicBezTo>
                    <a:pt x="1208" y="929"/>
                    <a:pt x="1211" y="971"/>
                    <a:pt x="1213" y="1013"/>
                  </a:cubicBezTo>
                  <a:cubicBezTo>
                    <a:pt x="1215" y="1083"/>
                    <a:pt x="1217" y="1111"/>
                    <a:pt x="1218" y="1111"/>
                  </a:cubicBezTo>
                  <a:cubicBezTo>
                    <a:pt x="1220" y="1111"/>
                    <a:pt x="1221" y="1097"/>
                    <a:pt x="1222" y="1072"/>
                  </a:cubicBezTo>
                  <a:cubicBezTo>
                    <a:pt x="1229" y="1016"/>
                    <a:pt x="1235" y="1016"/>
                    <a:pt x="1238" y="1016"/>
                  </a:cubicBezTo>
                  <a:cubicBezTo>
                    <a:pt x="1244" y="978"/>
                    <a:pt x="1247" y="938"/>
                    <a:pt x="1244" y="900"/>
                  </a:cubicBezTo>
                  <a:cubicBezTo>
                    <a:pt x="1244" y="840"/>
                    <a:pt x="1247" y="781"/>
                    <a:pt x="1247" y="781"/>
                  </a:cubicBezTo>
                  <a:cubicBezTo>
                    <a:pt x="1249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3" y="756"/>
                    <a:pt x="1253" y="781"/>
                    <a:pt x="1251" y="781"/>
                  </a:cubicBezTo>
                  <a:cubicBezTo>
                    <a:pt x="1244" y="822"/>
                    <a:pt x="1244" y="859"/>
                    <a:pt x="1251" y="900"/>
                  </a:cubicBezTo>
                  <a:cubicBezTo>
                    <a:pt x="1254" y="960"/>
                    <a:pt x="1260" y="960"/>
                    <a:pt x="1263" y="960"/>
                  </a:cubicBezTo>
                  <a:lnTo>
                    <a:pt x="1276" y="963"/>
                  </a:lnTo>
                  <a:cubicBezTo>
                    <a:pt x="1280" y="993"/>
                    <a:pt x="1284" y="1008"/>
                    <a:pt x="1285" y="1008"/>
                  </a:cubicBezTo>
                  <a:cubicBezTo>
                    <a:pt x="1287" y="1008"/>
                    <a:pt x="1288" y="994"/>
                    <a:pt x="1288" y="966"/>
                  </a:cubicBezTo>
                  <a:lnTo>
                    <a:pt x="1288" y="906"/>
                  </a:lnTo>
                  <a:cubicBezTo>
                    <a:pt x="1290" y="967"/>
                    <a:pt x="1299" y="998"/>
                    <a:pt x="1309" y="998"/>
                  </a:cubicBezTo>
                  <a:cubicBezTo>
                    <a:pt x="1318" y="998"/>
                    <a:pt x="1327" y="969"/>
                    <a:pt x="1329" y="913"/>
                  </a:cubicBezTo>
                  <a:lnTo>
                    <a:pt x="1329" y="969"/>
                  </a:lnTo>
                  <a:cubicBezTo>
                    <a:pt x="1329" y="1028"/>
                    <a:pt x="1332" y="1028"/>
                    <a:pt x="1338" y="1032"/>
                  </a:cubicBezTo>
                  <a:cubicBezTo>
                    <a:pt x="1341" y="1032"/>
                    <a:pt x="1353" y="975"/>
                    <a:pt x="1363" y="975"/>
                  </a:cubicBezTo>
                  <a:cubicBezTo>
                    <a:pt x="1363" y="975"/>
                    <a:pt x="1363" y="975"/>
                    <a:pt x="1363" y="975"/>
                  </a:cubicBezTo>
                  <a:cubicBezTo>
                    <a:pt x="1365" y="975"/>
                    <a:pt x="1366" y="975"/>
                    <a:pt x="1367" y="975"/>
                  </a:cubicBezTo>
                  <a:cubicBezTo>
                    <a:pt x="1378" y="975"/>
                    <a:pt x="1385" y="973"/>
                    <a:pt x="1385" y="919"/>
                  </a:cubicBezTo>
                  <a:cubicBezTo>
                    <a:pt x="1388" y="919"/>
                    <a:pt x="1388" y="919"/>
                    <a:pt x="1388" y="978"/>
                  </a:cubicBezTo>
                  <a:cubicBezTo>
                    <a:pt x="1385" y="1038"/>
                    <a:pt x="1388" y="1038"/>
                    <a:pt x="1392" y="1038"/>
                  </a:cubicBezTo>
                  <a:cubicBezTo>
                    <a:pt x="1395" y="1000"/>
                    <a:pt x="1395" y="960"/>
                    <a:pt x="1395" y="922"/>
                  </a:cubicBezTo>
                  <a:cubicBezTo>
                    <a:pt x="1395" y="892"/>
                    <a:pt x="1395" y="877"/>
                    <a:pt x="1397" y="877"/>
                  </a:cubicBezTo>
                  <a:cubicBezTo>
                    <a:pt x="1399" y="877"/>
                    <a:pt x="1401" y="892"/>
                    <a:pt x="1404" y="922"/>
                  </a:cubicBezTo>
                  <a:cubicBezTo>
                    <a:pt x="1407" y="952"/>
                    <a:pt x="1412" y="968"/>
                    <a:pt x="1417" y="968"/>
                  </a:cubicBezTo>
                  <a:cubicBezTo>
                    <a:pt x="1422" y="968"/>
                    <a:pt x="1426" y="954"/>
                    <a:pt x="1429" y="925"/>
                  </a:cubicBezTo>
                  <a:cubicBezTo>
                    <a:pt x="1432" y="925"/>
                    <a:pt x="1435" y="925"/>
                    <a:pt x="1435" y="985"/>
                  </a:cubicBezTo>
                  <a:cubicBezTo>
                    <a:pt x="1437" y="1019"/>
                    <a:pt x="1440" y="1054"/>
                    <a:pt x="1443" y="1054"/>
                  </a:cubicBezTo>
                  <a:cubicBezTo>
                    <a:pt x="1446" y="1054"/>
                    <a:pt x="1448" y="1036"/>
                    <a:pt x="1451" y="988"/>
                  </a:cubicBezTo>
                  <a:cubicBezTo>
                    <a:pt x="1454" y="988"/>
                    <a:pt x="1454" y="988"/>
                    <a:pt x="1454" y="1047"/>
                  </a:cubicBezTo>
                  <a:cubicBezTo>
                    <a:pt x="1456" y="1082"/>
                    <a:pt x="1457" y="1116"/>
                    <a:pt x="1458" y="1116"/>
                  </a:cubicBezTo>
                  <a:cubicBezTo>
                    <a:pt x="1458" y="1116"/>
                    <a:pt x="1459" y="1098"/>
                    <a:pt x="1460" y="1047"/>
                  </a:cubicBezTo>
                  <a:cubicBezTo>
                    <a:pt x="1464" y="1019"/>
                    <a:pt x="1467" y="1005"/>
                    <a:pt x="1471" y="1005"/>
                  </a:cubicBezTo>
                  <a:cubicBezTo>
                    <a:pt x="1475" y="1005"/>
                    <a:pt x="1479" y="1020"/>
                    <a:pt x="1482" y="1050"/>
                  </a:cubicBezTo>
                  <a:cubicBezTo>
                    <a:pt x="1486" y="1050"/>
                    <a:pt x="1489" y="1050"/>
                    <a:pt x="1489" y="994"/>
                  </a:cubicBezTo>
                  <a:lnTo>
                    <a:pt x="1489" y="934"/>
                  </a:lnTo>
                  <a:cubicBezTo>
                    <a:pt x="1490" y="994"/>
                    <a:pt x="1491" y="1024"/>
                    <a:pt x="1492" y="1024"/>
                  </a:cubicBezTo>
                  <a:cubicBezTo>
                    <a:pt x="1493" y="1024"/>
                    <a:pt x="1493" y="994"/>
                    <a:pt x="1495" y="934"/>
                  </a:cubicBezTo>
                  <a:cubicBezTo>
                    <a:pt x="1495" y="905"/>
                    <a:pt x="1496" y="890"/>
                    <a:pt x="1497" y="890"/>
                  </a:cubicBezTo>
                  <a:cubicBezTo>
                    <a:pt x="1497" y="890"/>
                    <a:pt x="1498" y="905"/>
                    <a:pt x="1498" y="934"/>
                  </a:cubicBezTo>
                  <a:cubicBezTo>
                    <a:pt x="1501" y="994"/>
                    <a:pt x="1504" y="994"/>
                    <a:pt x="1504" y="994"/>
                  </a:cubicBezTo>
                  <a:cubicBezTo>
                    <a:pt x="1507" y="994"/>
                    <a:pt x="1522" y="941"/>
                    <a:pt x="1538" y="941"/>
                  </a:cubicBezTo>
                  <a:cubicBezTo>
                    <a:pt x="1538" y="941"/>
                    <a:pt x="1538" y="941"/>
                    <a:pt x="1539" y="941"/>
                  </a:cubicBezTo>
                  <a:cubicBezTo>
                    <a:pt x="1544" y="941"/>
                    <a:pt x="1549" y="942"/>
                    <a:pt x="1553" y="942"/>
                  </a:cubicBezTo>
                  <a:cubicBezTo>
                    <a:pt x="1568" y="942"/>
                    <a:pt x="1573" y="934"/>
                    <a:pt x="1573" y="887"/>
                  </a:cubicBezTo>
                  <a:cubicBezTo>
                    <a:pt x="1575" y="858"/>
                    <a:pt x="1576" y="843"/>
                    <a:pt x="1576" y="843"/>
                  </a:cubicBezTo>
                  <a:cubicBezTo>
                    <a:pt x="1577" y="843"/>
                    <a:pt x="1578" y="858"/>
                    <a:pt x="1580" y="887"/>
                  </a:cubicBezTo>
                  <a:cubicBezTo>
                    <a:pt x="1583" y="947"/>
                    <a:pt x="1586" y="947"/>
                    <a:pt x="1589" y="947"/>
                  </a:cubicBezTo>
                  <a:cubicBezTo>
                    <a:pt x="1592" y="947"/>
                    <a:pt x="1595" y="950"/>
                    <a:pt x="1595" y="1007"/>
                  </a:cubicBezTo>
                  <a:cubicBezTo>
                    <a:pt x="1598" y="950"/>
                    <a:pt x="1598" y="950"/>
                    <a:pt x="1601" y="950"/>
                  </a:cubicBezTo>
                  <a:cubicBezTo>
                    <a:pt x="1601" y="980"/>
                    <a:pt x="1602" y="995"/>
                    <a:pt x="1603" y="995"/>
                  </a:cubicBezTo>
                  <a:cubicBezTo>
                    <a:pt x="1605" y="995"/>
                    <a:pt x="1606" y="980"/>
                    <a:pt x="1608" y="950"/>
                  </a:cubicBezTo>
                  <a:cubicBezTo>
                    <a:pt x="1609" y="892"/>
                    <a:pt x="1610" y="863"/>
                    <a:pt x="1611" y="863"/>
                  </a:cubicBezTo>
                  <a:cubicBezTo>
                    <a:pt x="1611" y="863"/>
                    <a:pt x="1611" y="892"/>
                    <a:pt x="1611" y="950"/>
                  </a:cubicBezTo>
                  <a:cubicBezTo>
                    <a:pt x="1611" y="992"/>
                    <a:pt x="1614" y="1034"/>
                    <a:pt x="1616" y="1034"/>
                  </a:cubicBezTo>
                  <a:cubicBezTo>
                    <a:pt x="1617" y="1034"/>
                    <a:pt x="1617" y="1027"/>
                    <a:pt x="1617" y="1010"/>
                  </a:cubicBezTo>
                  <a:cubicBezTo>
                    <a:pt x="1617" y="953"/>
                    <a:pt x="1623" y="953"/>
                    <a:pt x="1627" y="894"/>
                  </a:cubicBezTo>
                  <a:cubicBezTo>
                    <a:pt x="1630" y="894"/>
                    <a:pt x="1633" y="894"/>
                    <a:pt x="1630" y="953"/>
                  </a:cubicBezTo>
                  <a:cubicBezTo>
                    <a:pt x="1631" y="971"/>
                    <a:pt x="1633" y="979"/>
                    <a:pt x="1635" y="979"/>
                  </a:cubicBezTo>
                  <a:cubicBezTo>
                    <a:pt x="1641" y="979"/>
                    <a:pt x="1649" y="938"/>
                    <a:pt x="1652" y="897"/>
                  </a:cubicBezTo>
                  <a:cubicBezTo>
                    <a:pt x="1652" y="869"/>
                    <a:pt x="1652" y="855"/>
                    <a:pt x="1653" y="855"/>
                  </a:cubicBezTo>
                  <a:cubicBezTo>
                    <a:pt x="1654" y="855"/>
                    <a:pt x="1655" y="869"/>
                    <a:pt x="1655" y="897"/>
                  </a:cubicBezTo>
                  <a:cubicBezTo>
                    <a:pt x="1655" y="956"/>
                    <a:pt x="1658" y="956"/>
                    <a:pt x="1661" y="960"/>
                  </a:cubicBezTo>
                  <a:cubicBezTo>
                    <a:pt x="1662" y="942"/>
                    <a:pt x="1663" y="935"/>
                    <a:pt x="1663" y="935"/>
                  </a:cubicBezTo>
                  <a:cubicBezTo>
                    <a:pt x="1664" y="935"/>
                    <a:pt x="1664" y="977"/>
                    <a:pt x="1664" y="1019"/>
                  </a:cubicBezTo>
                  <a:cubicBezTo>
                    <a:pt x="1661" y="1075"/>
                    <a:pt x="1664" y="1075"/>
                    <a:pt x="1670" y="1079"/>
                  </a:cubicBezTo>
                  <a:cubicBezTo>
                    <a:pt x="1673" y="1025"/>
                    <a:pt x="1684" y="1022"/>
                    <a:pt x="1693" y="1022"/>
                  </a:cubicBezTo>
                  <a:cubicBezTo>
                    <a:pt x="1694" y="1022"/>
                    <a:pt x="1695" y="1022"/>
                    <a:pt x="1696" y="1022"/>
                  </a:cubicBezTo>
                  <a:cubicBezTo>
                    <a:pt x="1696" y="1022"/>
                    <a:pt x="1696" y="1022"/>
                    <a:pt x="1697" y="1022"/>
                  </a:cubicBezTo>
                  <a:cubicBezTo>
                    <a:pt x="1711" y="1022"/>
                    <a:pt x="1714" y="963"/>
                    <a:pt x="1721" y="850"/>
                  </a:cubicBezTo>
                  <a:lnTo>
                    <a:pt x="1724" y="731"/>
                  </a:lnTo>
                  <a:lnTo>
                    <a:pt x="1724" y="850"/>
                  </a:lnTo>
                  <a:cubicBezTo>
                    <a:pt x="1724" y="909"/>
                    <a:pt x="1727" y="1025"/>
                    <a:pt x="1727" y="1025"/>
                  </a:cubicBezTo>
                  <a:cubicBezTo>
                    <a:pt x="1733" y="988"/>
                    <a:pt x="1733" y="947"/>
                    <a:pt x="1730" y="909"/>
                  </a:cubicBezTo>
                  <a:cubicBezTo>
                    <a:pt x="1730" y="880"/>
                    <a:pt x="1731" y="865"/>
                    <a:pt x="1732" y="865"/>
                  </a:cubicBezTo>
                  <a:cubicBezTo>
                    <a:pt x="1734" y="865"/>
                    <a:pt x="1736" y="880"/>
                    <a:pt x="1739" y="909"/>
                  </a:cubicBezTo>
                  <a:cubicBezTo>
                    <a:pt x="1743" y="941"/>
                    <a:pt x="1745" y="957"/>
                    <a:pt x="1747" y="957"/>
                  </a:cubicBezTo>
                  <a:cubicBezTo>
                    <a:pt x="1749" y="957"/>
                    <a:pt x="1750" y="942"/>
                    <a:pt x="1752" y="913"/>
                  </a:cubicBezTo>
                  <a:cubicBezTo>
                    <a:pt x="1755" y="913"/>
                    <a:pt x="1758" y="913"/>
                    <a:pt x="1761" y="972"/>
                  </a:cubicBezTo>
                  <a:cubicBezTo>
                    <a:pt x="1764" y="972"/>
                    <a:pt x="1764" y="972"/>
                    <a:pt x="1764" y="913"/>
                  </a:cubicBezTo>
                  <a:cubicBezTo>
                    <a:pt x="1764" y="885"/>
                    <a:pt x="1765" y="871"/>
                    <a:pt x="1766" y="871"/>
                  </a:cubicBezTo>
                  <a:cubicBezTo>
                    <a:pt x="1768" y="871"/>
                    <a:pt x="1769" y="885"/>
                    <a:pt x="1771" y="916"/>
                  </a:cubicBezTo>
                  <a:cubicBezTo>
                    <a:pt x="1773" y="985"/>
                    <a:pt x="1777" y="1014"/>
                    <a:pt x="1780" y="1014"/>
                  </a:cubicBezTo>
                  <a:cubicBezTo>
                    <a:pt x="1782" y="1014"/>
                    <a:pt x="1783" y="1000"/>
                    <a:pt x="1783" y="975"/>
                  </a:cubicBezTo>
                  <a:cubicBezTo>
                    <a:pt x="1783" y="927"/>
                    <a:pt x="1785" y="918"/>
                    <a:pt x="1788" y="918"/>
                  </a:cubicBezTo>
                  <a:cubicBezTo>
                    <a:pt x="1788" y="918"/>
                    <a:pt x="1789" y="918"/>
                    <a:pt x="1790" y="919"/>
                  </a:cubicBezTo>
                  <a:cubicBezTo>
                    <a:pt x="1793" y="919"/>
                    <a:pt x="1796" y="919"/>
                    <a:pt x="1799" y="859"/>
                  </a:cubicBezTo>
                  <a:lnTo>
                    <a:pt x="1805" y="859"/>
                  </a:lnTo>
                  <a:cubicBezTo>
                    <a:pt x="1808" y="881"/>
                    <a:pt x="1808" y="900"/>
                    <a:pt x="1802" y="919"/>
                  </a:cubicBezTo>
                  <a:lnTo>
                    <a:pt x="1805" y="978"/>
                  </a:lnTo>
                  <a:cubicBezTo>
                    <a:pt x="1806" y="978"/>
                    <a:pt x="1806" y="978"/>
                    <a:pt x="1807" y="978"/>
                  </a:cubicBezTo>
                  <a:cubicBezTo>
                    <a:pt x="1812" y="978"/>
                    <a:pt x="1815" y="976"/>
                    <a:pt x="1818" y="922"/>
                  </a:cubicBezTo>
                  <a:cubicBezTo>
                    <a:pt x="1819" y="862"/>
                    <a:pt x="1820" y="833"/>
                    <a:pt x="1820" y="833"/>
                  </a:cubicBezTo>
                  <a:cubicBezTo>
                    <a:pt x="1821" y="833"/>
                    <a:pt x="1821" y="862"/>
                    <a:pt x="1821" y="922"/>
                  </a:cubicBezTo>
                  <a:cubicBezTo>
                    <a:pt x="1821" y="964"/>
                    <a:pt x="1822" y="1006"/>
                    <a:pt x="1824" y="1006"/>
                  </a:cubicBezTo>
                  <a:cubicBezTo>
                    <a:pt x="1825" y="1006"/>
                    <a:pt x="1826" y="999"/>
                    <a:pt x="1827" y="981"/>
                  </a:cubicBezTo>
                  <a:cubicBezTo>
                    <a:pt x="1828" y="933"/>
                    <a:pt x="1830" y="915"/>
                    <a:pt x="1831" y="915"/>
                  </a:cubicBezTo>
                  <a:cubicBezTo>
                    <a:pt x="1832" y="915"/>
                    <a:pt x="1833" y="949"/>
                    <a:pt x="1833" y="981"/>
                  </a:cubicBezTo>
                  <a:cubicBezTo>
                    <a:pt x="1832" y="1041"/>
                    <a:pt x="1831" y="1071"/>
                    <a:pt x="1832" y="1071"/>
                  </a:cubicBezTo>
                  <a:cubicBezTo>
                    <a:pt x="1833" y="1071"/>
                    <a:pt x="1837" y="1042"/>
                    <a:pt x="1843" y="985"/>
                  </a:cubicBezTo>
                  <a:cubicBezTo>
                    <a:pt x="1849" y="985"/>
                    <a:pt x="1862" y="928"/>
                    <a:pt x="1871" y="928"/>
                  </a:cubicBezTo>
                  <a:cubicBezTo>
                    <a:pt x="1884" y="931"/>
                    <a:pt x="1890" y="931"/>
                    <a:pt x="1893" y="991"/>
                  </a:cubicBezTo>
                  <a:cubicBezTo>
                    <a:pt x="1893" y="1002"/>
                    <a:pt x="1893" y="1012"/>
                    <a:pt x="1893" y="1021"/>
                  </a:cubicBezTo>
                  <a:lnTo>
                    <a:pt x="1893" y="1021"/>
                  </a:lnTo>
                  <a:cubicBezTo>
                    <a:pt x="1893" y="945"/>
                    <a:pt x="1896" y="934"/>
                    <a:pt x="1902" y="934"/>
                  </a:cubicBezTo>
                  <a:cubicBezTo>
                    <a:pt x="1903" y="934"/>
                    <a:pt x="1904" y="934"/>
                    <a:pt x="1905" y="934"/>
                  </a:cubicBezTo>
                  <a:cubicBezTo>
                    <a:pt x="1908" y="952"/>
                    <a:pt x="1911" y="960"/>
                    <a:pt x="1913" y="960"/>
                  </a:cubicBezTo>
                  <a:cubicBezTo>
                    <a:pt x="1918" y="960"/>
                    <a:pt x="1922" y="920"/>
                    <a:pt x="1924" y="878"/>
                  </a:cubicBezTo>
                  <a:lnTo>
                    <a:pt x="1918" y="878"/>
                  </a:lnTo>
                  <a:cubicBezTo>
                    <a:pt x="1918" y="808"/>
                    <a:pt x="1919" y="779"/>
                    <a:pt x="1921" y="779"/>
                  </a:cubicBezTo>
                  <a:cubicBezTo>
                    <a:pt x="1923" y="779"/>
                    <a:pt x="1925" y="794"/>
                    <a:pt x="1927" y="818"/>
                  </a:cubicBezTo>
                  <a:cubicBezTo>
                    <a:pt x="1931" y="859"/>
                    <a:pt x="1934" y="897"/>
                    <a:pt x="1931" y="938"/>
                  </a:cubicBezTo>
                  <a:cubicBezTo>
                    <a:pt x="1931" y="978"/>
                    <a:pt x="1931" y="1016"/>
                    <a:pt x="1937" y="1057"/>
                  </a:cubicBezTo>
                  <a:cubicBezTo>
                    <a:pt x="1940" y="1057"/>
                    <a:pt x="1943" y="1057"/>
                    <a:pt x="1940" y="997"/>
                  </a:cubicBezTo>
                  <a:cubicBezTo>
                    <a:pt x="1940" y="938"/>
                    <a:pt x="1940" y="938"/>
                    <a:pt x="1943" y="938"/>
                  </a:cubicBezTo>
                  <a:cubicBezTo>
                    <a:pt x="1944" y="938"/>
                    <a:pt x="1944" y="939"/>
                    <a:pt x="1945" y="939"/>
                  </a:cubicBezTo>
                  <a:cubicBezTo>
                    <a:pt x="1947" y="939"/>
                    <a:pt x="1950" y="930"/>
                    <a:pt x="1952" y="881"/>
                  </a:cubicBezTo>
                  <a:cubicBezTo>
                    <a:pt x="1952" y="822"/>
                    <a:pt x="1956" y="822"/>
                    <a:pt x="1959" y="822"/>
                  </a:cubicBezTo>
                  <a:cubicBezTo>
                    <a:pt x="1962" y="881"/>
                    <a:pt x="1968" y="884"/>
                    <a:pt x="1968" y="884"/>
                  </a:cubicBezTo>
                  <a:lnTo>
                    <a:pt x="1968" y="944"/>
                  </a:lnTo>
                  <a:cubicBezTo>
                    <a:pt x="1968" y="1000"/>
                    <a:pt x="1971" y="1060"/>
                    <a:pt x="1971" y="1060"/>
                  </a:cubicBezTo>
                  <a:cubicBezTo>
                    <a:pt x="1974" y="1041"/>
                    <a:pt x="1974" y="1022"/>
                    <a:pt x="1974" y="1003"/>
                  </a:cubicBezTo>
                  <a:cubicBezTo>
                    <a:pt x="1974" y="962"/>
                    <a:pt x="2011" y="954"/>
                    <a:pt x="2036" y="954"/>
                  </a:cubicBezTo>
                  <a:cubicBezTo>
                    <a:pt x="2047" y="954"/>
                    <a:pt x="2056" y="955"/>
                    <a:pt x="2059" y="956"/>
                  </a:cubicBezTo>
                  <a:cubicBezTo>
                    <a:pt x="2062" y="986"/>
                    <a:pt x="2066" y="1001"/>
                    <a:pt x="2069" y="1001"/>
                  </a:cubicBezTo>
                  <a:cubicBezTo>
                    <a:pt x="2072" y="1001"/>
                    <a:pt x="2073" y="986"/>
                    <a:pt x="2072" y="956"/>
                  </a:cubicBezTo>
                  <a:cubicBezTo>
                    <a:pt x="2072" y="910"/>
                    <a:pt x="2081" y="902"/>
                    <a:pt x="2094" y="902"/>
                  </a:cubicBezTo>
                  <a:cubicBezTo>
                    <a:pt x="2098" y="902"/>
                    <a:pt x="2102" y="902"/>
                    <a:pt x="2106" y="903"/>
                  </a:cubicBezTo>
                  <a:cubicBezTo>
                    <a:pt x="2111" y="904"/>
                    <a:pt x="2116" y="905"/>
                    <a:pt x="2120" y="905"/>
                  </a:cubicBezTo>
                  <a:cubicBezTo>
                    <a:pt x="2134" y="905"/>
                    <a:pt x="2144" y="896"/>
                    <a:pt x="2144" y="850"/>
                  </a:cubicBezTo>
                  <a:lnTo>
                    <a:pt x="2153" y="850"/>
                  </a:lnTo>
                  <a:cubicBezTo>
                    <a:pt x="2159" y="850"/>
                    <a:pt x="2166" y="793"/>
                    <a:pt x="2169" y="793"/>
                  </a:cubicBezTo>
                  <a:cubicBezTo>
                    <a:pt x="2170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3" y="749"/>
                    <a:pt x="2173" y="764"/>
                    <a:pt x="2172" y="793"/>
                  </a:cubicBezTo>
                  <a:cubicBezTo>
                    <a:pt x="2169" y="834"/>
                    <a:pt x="2172" y="872"/>
                    <a:pt x="2175" y="913"/>
                  </a:cubicBezTo>
                  <a:cubicBezTo>
                    <a:pt x="2181" y="875"/>
                    <a:pt x="2184" y="834"/>
                    <a:pt x="2181" y="797"/>
                  </a:cubicBezTo>
                  <a:cubicBezTo>
                    <a:pt x="2181" y="737"/>
                    <a:pt x="2184" y="737"/>
                    <a:pt x="2184" y="737"/>
                  </a:cubicBezTo>
                  <a:cubicBezTo>
                    <a:pt x="2188" y="737"/>
                    <a:pt x="2188" y="737"/>
                    <a:pt x="2188" y="797"/>
                  </a:cubicBezTo>
                  <a:lnTo>
                    <a:pt x="2188" y="916"/>
                  </a:ln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0" y="1064"/>
                    <a:pt x="2202" y="1035"/>
                    <a:pt x="2203" y="975"/>
                  </a:cubicBezTo>
                  <a:lnTo>
                    <a:pt x="2209" y="919"/>
                  </a:lnTo>
                  <a:cubicBezTo>
                    <a:pt x="2210" y="955"/>
                    <a:pt x="2212" y="968"/>
                    <a:pt x="2213" y="968"/>
                  </a:cubicBezTo>
                  <a:cubicBezTo>
                    <a:pt x="2216" y="968"/>
                    <a:pt x="2220" y="900"/>
                    <a:pt x="2222" y="859"/>
                  </a:cubicBezTo>
                  <a:cubicBezTo>
                    <a:pt x="2224" y="919"/>
                    <a:pt x="2225" y="949"/>
                    <a:pt x="2227" y="949"/>
                  </a:cubicBezTo>
                  <a:cubicBezTo>
                    <a:pt x="2228" y="949"/>
                    <a:pt x="2230" y="920"/>
                    <a:pt x="2231" y="862"/>
                  </a:cubicBezTo>
                  <a:cubicBezTo>
                    <a:pt x="2231" y="833"/>
                    <a:pt x="2232" y="818"/>
                    <a:pt x="2233" y="818"/>
                  </a:cubicBezTo>
                  <a:cubicBezTo>
                    <a:pt x="2235" y="818"/>
                    <a:pt x="2236" y="833"/>
                    <a:pt x="2238" y="862"/>
                  </a:cubicBezTo>
                  <a:cubicBezTo>
                    <a:pt x="2241" y="922"/>
                    <a:pt x="2244" y="922"/>
                    <a:pt x="2250" y="922"/>
                  </a:cubicBezTo>
                  <a:cubicBezTo>
                    <a:pt x="2253" y="878"/>
                    <a:pt x="2266" y="870"/>
                    <a:pt x="2284" y="870"/>
                  </a:cubicBezTo>
                  <a:cubicBezTo>
                    <a:pt x="2289" y="870"/>
                    <a:pt x="2295" y="871"/>
                    <a:pt x="2300" y="872"/>
                  </a:cubicBezTo>
                  <a:cubicBezTo>
                    <a:pt x="2307" y="872"/>
                    <a:pt x="2312" y="873"/>
                    <a:pt x="2318" y="873"/>
                  </a:cubicBezTo>
                  <a:cubicBezTo>
                    <a:pt x="2336" y="873"/>
                    <a:pt x="2347" y="865"/>
                    <a:pt x="2347" y="818"/>
                  </a:cubicBezTo>
                  <a:cubicBezTo>
                    <a:pt x="2350" y="818"/>
                    <a:pt x="2350" y="818"/>
                    <a:pt x="2354" y="878"/>
                  </a:cubicBezTo>
                  <a:cubicBezTo>
                    <a:pt x="2354" y="903"/>
                    <a:pt x="2354" y="917"/>
                    <a:pt x="2355" y="917"/>
                  </a:cubicBezTo>
                  <a:cubicBezTo>
                    <a:pt x="2356" y="917"/>
                    <a:pt x="2358" y="889"/>
                    <a:pt x="2360" y="822"/>
                  </a:cubicBezTo>
                  <a:cubicBezTo>
                    <a:pt x="2362" y="787"/>
                    <a:pt x="2362" y="753"/>
                    <a:pt x="2363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69" y="881"/>
                    <a:pt x="2382" y="881"/>
                  </a:cubicBezTo>
                  <a:cubicBezTo>
                    <a:pt x="2384" y="882"/>
                    <a:pt x="2386" y="882"/>
                    <a:pt x="2387" y="882"/>
                  </a:cubicBezTo>
                  <a:cubicBezTo>
                    <a:pt x="2396" y="882"/>
                    <a:pt x="2404" y="874"/>
                    <a:pt x="2404" y="828"/>
                  </a:cubicBezTo>
                  <a:cubicBezTo>
                    <a:pt x="2407" y="798"/>
                    <a:pt x="2408" y="783"/>
                    <a:pt x="2409" y="783"/>
                  </a:cubicBezTo>
                  <a:lnTo>
                    <a:pt x="2409" y="783"/>
                  </a:lnTo>
                  <a:cubicBezTo>
                    <a:pt x="2409" y="783"/>
                    <a:pt x="2408" y="798"/>
                    <a:pt x="2407" y="828"/>
                  </a:cubicBezTo>
                  <a:cubicBezTo>
                    <a:pt x="2405" y="901"/>
                    <a:pt x="2410" y="952"/>
                    <a:pt x="2417" y="952"/>
                  </a:cubicBezTo>
                  <a:cubicBezTo>
                    <a:pt x="2421" y="952"/>
                    <a:pt x="2425" y="934"/>
                    <a:pt x="2429" y="891"/>
                  </a:cubicBezTo>
                  <a:cubicBezTo>
                    <a:pt x="2432" y="891"/>
                    <a:pt x="2435" y="891"/>
                    <a:pt x="2435" y="950"/>
                  </a:cubicBezTo>
                  <a:cubicBezTo>
                    <a:pt x="2438" y="950"/>
                    <a:pt x="2441" y="950"/>
                    <a:pt x="2451" y="894"/>
                  </a:cubicBezTo>
                  <a:lnTo>
                    <a:pt x="2473" y="894"/>
                  </a:lnTo>
                  <a:cubicBezTo>
                    <a:pt x="2473" y="894"/>
                    <a:pt x="2473" y="894"/>
                    <a:pt x="2473" y="894"/>
                  </a:cubicBezTo>
                  <a:cubicBezTo>
                    <a:pt x="2479" y="894"/>
                    <a:pt x="2485" y="837"/>
                    <a:pt x="2485" y="837"/>
                  </a:cubicBezTo>
                  <a:lnTo>
                    <a:pt x="2488" y="837"/>
                  </a:lnTo>
                  <a:cubicBezTo>
                    <a:pt x="2488" y="897"/>
                    <a:pt x="2504" y="900"/>
                    <a:pt x="2526" y="903"/>
                  </a:cubicBezTo>
                  <a:cubicBezTo>
                    <a:pt x="2548" y="906"/>
                    <a:pt x="2567" y="909"/>
                    <a:pt x="2570" y="969"/>
                  </a:cubicBezTo>
                  <a:cubicBezTo>
                    <a:pt x="2570" y="969"/>
                    <a:pt x="2573" y="969"/>
                    <a:pt x="2576" y="909"/>
                  </a:cubicBezTo>
                  <a:cubicBezTo>
                    <a:pt x="2578" y="842"/>
                    <a:pt x="2580" y="814"/>
                    <a:pt x="2582" y="814"/>
                  </a:cubicBezTo>
                  <a:cubicBezTo>
                    <a:pt x="2583" y="814"/>
                    <a:pt x="2584" y="828"/>
                    <a:pt x="2586" y="853"/>
                  </a:cubicBezTo>
                  <a:cubicBezTo>
                    <a:pt x="2587" y="913"/>
                    <a:pt x="2591" y="943"/>
                    <a:pt x="2595" y="943"/>
                  </a:cubicBezTo>
                  <a:cubicBezTo>
                    <a:pt x="2599" y="943"/>
                    <a:pt x="2603" y="914"/>
                    <a:pt x="2604" y="856"/>
                  </a:cubicBezTo>
                  <a:lnTo>
                    <a:pt x="2604" y="913"/>
                  </a:lnTo>
                  <a:cubicBezTo>
                    <a:pt x="2606" y="959"/>
                    <a:pt x="2608" y="978"/>
                    <a:pt x="2610" y="978"/>
                  </a:cubicBezTo>
                  <a:cubicBezTo>
                    <a:pt x="2614" y="978"/>
                    <a:pt x="2618" y="929"/>
                    <a:pt x="2620" y="856"/>
                  </a:cubicBezTo>
                  <a:cubicBezTo>
                    <a:pt x="2622" y="899"/>
                    <a:pt x="2624" y="941"/>
                    <a:pt x="2627" y="941"/>
                  </a:cubicBezTo>
                  <a:cubicBezTo>
                    <a:pt x="2628" y="941"/>
                    <a:pt x="2628" y="935"/>
                    <a:pt x="2629" y="919"/>
                  </a:cubicBezTo>
                  <a:cubicBezTo>
                    <a:pt x="2633" y="919"/>
                    <a:pt x="2633" y="919"/>
                    <a:pt x="2633" y="1035"/>
                  </a:cubicBezTo>
                  <a:cubicBezTo>
                    <a:pt x="2629" y="1075"/>
                    <a:pt x="2629" y="1116"/>
                    <a:pt x="2636" y="1154"/>
                  </a:cubicBezTo>
                  <a:cubicBezTo>
                    <a:pt x="2639" y="1116"/>
                    <a:pt x="2639" y="1075"/>
                    <a:pt x="2639" y="1038"/>
                  </a:cubicBezTo>
                  <a:lnTo>
                    <a:pt x="2645" y="1038"/>
                  </a:lnTo>
                  <a:cubicBezTo>
                    <a:pt x="2645" y="1038"/>
                    <a:pt x="2648" y="1038"/>
                    <a:pt x="2648" y="978"/>
                  </a:cubicBezTo>
                  <a:cubicBezTo>
                    <a:pt x="2648" y="930"/>
                    <a:pt x="2650" y="921"/>
                    <a:pt x="2653" y="921"/>
                  </a:cubicBezTo>
                  <a:cubicBezTo>
                    <a:pt x="2653" y="921"/>
                    <a:pt x="2654" y="921"/>
                    <a:pt x="2654" y="922"/>
                  </a:cubicBezTo>
                  <a:cubicBezTo>
                    <a:pt x="2654" y="938"/>
                    <a:pt x="2655" y="945"/>
                    <a:pt x="2655" y="945"/>
                  </a:cubicBezTo>
                  <a:cubicBezTo>
                    <a:pt x="2656" y="945"/>
                    <a:pt x="2657" y="905"/>
                    <a:pt x="2654" y="862"/>
                  </a:cubicBezTo>
                  <a:cubicBezTo>
                    <a:pt x="2651" y="822"/>
                    <a:pt x="2651" y="784"/>
                    <a:pt x="2658" y="743"/>
                  </a:cubicBezTo>
                  <a:lnTo>
                    <a:pt x="2658" y="627"/>
                  </a:lnTo>
                  <a:cubicBezTo>
                    <a:pt x="2658" y="546"/>
                    <a:pt x="2658" y="468"/>
                    <a:pt x="2651" y="389"/>
                  </a:cubicBezTo>
                  <a:cubicBezTo>
                    <a:pt x="2644" y="353"/>
                    <a:pt x="2638" y="318"/>
                    <a:pt x="2634" y="318"/>
                  </a:cubicBezTo>
                  <a:cubicBezTo>
                    <a:pt x="2631" y="318"/>
                    <a:pt x="2629" y="336"/>
                    <a:pt x="2629" y="386"/>
                  </a:cubicBezTo>
                  <a:cubicBezTo>
                    <a:pt x="2626" y="405"/>
                    <a:pt x="2626" y="424"/>
                    <a:pt x="2623" y="442"/>
                  </a:cubicBezTo>
                  <a:cubicBezTo>
                    <a:pt x="2620" y="424"/>
                    <a:pt x="2617" y="405"/>
                    <a:pt x="2617" y="383"/>
                  </a:cubicBezTo>
                  <a:cubicBezTo>
                    <a:pt x="2617" y="323"/>
                    <a:pt x="2604" y="323"/>
                    <a:pt x="2589" y="320"/>
                  </a:cubicBezTo>
                  <a:cubicBezTo>
                    <a:pt x="2570" y="317"/>
                    <a:pt x="2560" y="317"/>
                    <a:pt x="2557" y="258"/>
                  </a:cubicBezTo>
                  <a:cubicBezTo>
                    <a:pt x="2554" y="198"/>
                    <a:pt x="2551" y="198"/>
                    <a:pt x="2551" y="198"/>
                  </a:cubicBezTo>
                  <a:cubicBezTo>
                    <a:pt x="2551" y="244"/>
                    <a:pt x="2540" y="253"/>
                    <a:pt x="2524" y="253"/>
                  </a:cubicBezTo>
                  <a:cubicBezTo>
                    <a:pt x="2520" y="253"/>
                    <a:pt x="2515" y="252"/>
                    <a:pt x="2510" y="251"/>
                  </a:cubicBezTo>
                  <a:cubicBezTo>
                    <a:pt x="2505" y="251"/>
                    <a:pt x="2500" y="250"/>
                    <a:pt x="2496" y="250"/>
                  </a:cubicBezTo>
                  <a:cubicBezTo>
                    <a:pt x="2480" y="250"/>
                    <a:pt x="2466" y="258"/>
                    <a:pt x="2466" y="305"/>
                  </a:cubicBezTo>
                  <a:lnTo>
                    <a:pt x="2460" y="301"/>
                  </a:lnTo>
                  <a:cubicBezTo>
                    <a:pt x="2460" y="245"/>
                    <a:pt x="2454" y="242"/>
                    <a:pt x="2448" y="242"/>
                  </a:cubicBezTo>
                  <a:cubicBezTo>
                    <a:pt x="2442" y="296"/>
                    <a:pt x="2436" y="298"/>
                    <a:pt x="2435" y="298"/>
                  </a:cubicBezTo>
                  <a:cubicBezTo>
                    <a:pt x="2435" y="298"/>
                    <a:pt x="2435" y="298"/>
                    <a:pt x="2435" y="298"/>
                  </a:cubicBezTo>
                  <a:cubicBezTo>
                    <a:pt x="2435" y="239"/>
                    <a:pt x="2432" y="239"/>
                    <a:pt x="2426" y="239"/>
                  </a:cubicBezTo>
                  <a:cubicBezTo>
                    <a:pt x="2419" y="239"/>
                    <a:pt x="2416" y="239"/>
                    <a:pt x="2416" y="295"/>
                  </a:cubicBezTo>
                  <a:cubicBezTo>
                    <a:pt x="2413" y="295"/>
                    <a:pt x="2391" y="292"/>
                    <a:pt x="2382" y="232"/>
                  </a:cubicBezTo>
                  <a:cubicBezTo>
                    <a:pt x="2381" y="215"/>
                    <a:pt x="2380" y="208"/>
                    <a:pt x="2379" y="208"/>
                  </a:cubicBezTo>
                  <a:cubicBezTo>
                    <a:pt x="2377" y="208"/>
                    <a:pt x="2375" y="249"/>
                    <a:pt x="2372" y="289"/>
                  </a:cubicBezTo>
                  <a:cubicBezTo>
                    <a:pt x="2372" y="330"/>
                    <a:pt x="2372" y="367"/>
                    <a:pt x="2366" y="408"/>
                  </a:cubicBezTo>
                  <a:lnTo>
                    <a:pt x="2366" y="289"/>
                  </a:lnTo>
                  <a:cubicBezTo>
                    <a:pt x="2369" y="229"/>
                    <a:pt x="2369" y="229"/>
                    <a:pt x="2363" y="229"/>
                  </a:cubicBezTo>
                  <a:lnTo>
                    <a:pt x="2357" y="229"/>
                  </a:lnTo>
                  <a:cubicBezTo>
                    <a:pt x="2357" y="276"/>
                    <a:pt x="2347" y="284"/>
                    <a:pt x="2333" y="284"/>
                  </a:cubicBezTo>
                  <a:cubicBezTo>
                    <a:pt x="2329" y="284"/>
                    <a:pt x="2324" y="283"/>
                    <a:pt x="2319" y="283"/>
                  </a:cubicBezTo>
                  <a:cubicBezTo>
                    <a:pt x="2313" y="282"/>
                    <a:pt x="2307" y="281"/>
                    <a:pt x="2303" y="281"/>
                  </a:cubicBezTo>
                  <a:cubicBezTo>
                    <a:pt x="2287" y="281"/>
                    <a:pt x="2282" y="290"/>
                    <a:pt x="2282" y="336"/>
                  </a:cubicBezTo>
                  <a:cubicBezTo>
                    <a:pt x="2282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69" y="336"/>
                  </a:cubicBezTo>
                  <a:cubicBezTo>
                    <a:pt x="2257" y="220"/>
                    <a:pt x="2253" y="178"/>
                    <a:pt x="2250" y="178"/>
                  </a:cubicBezTo>
                  <a:cubicBezTo>
                    <a:pt x="2249" y="178"/>
                    <a:pt x="2248" y="192"/>
                    <a:pt x="2247" y="214"/>
                  </a:cubicBezTo>
                  <a:cubicBezTo>
                    <a:pt x="2250" y="254"/>
                    <a:pt x="2253" y="292"/>
                    <a:pt x="2250" y="333"/>
                  </a:cubicBezTo>
                  <a:cubicBezTo>
                    <a:pt x="2250" y="391"/>
                    <a:pt x="2249" y="420"/>
                    <a:pt x="2248" y="420"/>
                  </a:cubicBezTo>
                  <a:cubicBezTo>
                    <a:pt x="2247" y="420"/>
                    <a:pt x="2245" y="391"/>
                    <a:pt x="2244" y="333"/>
                  </a:cubicBezTo>
                  <a:cubicBezTo>
                    <a:pt x="2244" y="286"/>
                    <a:pt x="2237" y="266"/>
                    <a:pt x="2228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8" y="264"/>
                  </a:cubicBezTo>
                  <a:lnTo>
                    <a:pt x="2169" y="261"/>
                  </a:lnTo>
                  <a:cubicBezTo>
                    <a:pt x="2169" y="310"/>
                    <a:pt x="2165" y="328"/>
                    <a:pt x="2162" y="328"/>
                  </a:cubicBezTo>
                  <a:cubicBezTo>
                    <a:pt x="2156" y="328"/>
                    <a:pt x="2150" y="292"/>
                    <a:pt x="2150" y="258"/>
                  </a:cubicBezTo>
                  <a:cubicBezTo>
                    <a:pt x="2147" y="198"/>
                    <a:pt x="2147" y="198"/>
                    <a:pt x="2141" y="198"/>
                  </a:cubicBezTo>
                  <a:cubicBezTo>
                    <a:pt x="2137" y="246"/>
                    <a:pt x="2132" y="264"/>
                    <a:pt x="2127" y="264"/>
                  </a:cubicBezTo>
                  <a:cubicBezTo>
                    <a:pt x="2121" y="264"/>
                    <a:pt x="2115" y="230"/>
                    <a:pt x="2115" y="195"/>
                  </a:cubicBezTo>
                  <a:lnTo>
                    <a:pt x="2109" y="195"/>
                  </a:lnTo>
                  <a:cubicBezTo>
                    <a:pt x="2106" y="249"/>
                    <a:pt x="2101" y="251"/>
                    <a:pt x="2098" y="251"/>
                  </a:cubicBezTo>
                  <a:cubicBezTo>
                    <a:pt x="2097" y="251"/>
                    <a:pt x="2097" y="251"/>
                    <a:pt x="2097" y="251"/>
                  </a:cubicBezTo>
                  <a:cubicBezTo>
                    <a:pt x="2096" y="251"/>
                    <a:pt x="2095" y="251"/>
                    <a:pt x="2094" y="251"/>
                  </a:cubicBezTo>
                  <a:cubicBezTo>
                    <a:pt x="2087" y="251"/>
                    <a:pt x="2084" y="254"/>
                    <a:pt x="2087" y="308"/>
                  </a:cubicBezTo>
                  <a:cubicBezTo>
                    <a:pt x="2090" y="348"/>
                    <a:pt x="2087" y="389"/>
                    <a:pt x="2084" y="427"/>
                  </a:cubicBezTo>
                  <a:lnTo>
                    <a:pt x="2084" y="367"/>
                  </a:lnTo>
                  <a:cubicBezTo>
                    <a:pt x="2084" y="308"/>
                    <a:pt x="2075" y="308"/>
                    <a:pt x="2062" y="305"/>
                  </a:cubicBezTo>
                  <a:cubicBezTo>
                    <a:pt x="2046" y="305"/>
                    <a:pt x="2040" y="301"/>
                    <a:pt x="2037" y="242"/>
                  </a:cubicBezTo>
                  <a:lnTo>
                    <a:pt x="2034" y="301"/>
                  </a:lnTo>
                  <a:cubicBezTo>
                    <a:pt x="2032" y="331"/>
                    <a:pt x="2031" y="346"/>
                    <a:pt x="2030" y="346"/>
                  </a:cubicBezTo>
                  <a:cubicBezTo>
                    <a:pt x="2028" y="346"/>
                    <a:pt x="2028" y="331"/>
                    <a:pt x="2028" y="301"/>
                  </a:cubicBezTo>
                  <a:cubicBezTo>
                    <a:pt x="2026" y="271"/>
                    <a:pt x="2022" y="255"/>
                    <a:pt x="2018" y="255"/>
                  </a:cubicBezTo>
                  <a:cubicBezTo>
                    <a:pt x="2013" y="255"/>
                    <a:pt x="2009" y="269"/>
                    <a:pt x="2006" y="298"/>
                  </a:cubicBezTo>
                  <a:lnTo>
                    <a:pt x="1999" y="295"/>
                  </a:lnTo>
                  <a:cubicBezTo>
                    <a:pt x="1998" y="237"/>
                    <a:pt x="1995" y="207"/>
                    <a:pt x="1992" y="207"/>
                  </a:cubicBezTo>
                  <a:cubicBezTo>
                    <a:pt x="1988" y="207"/>
                    <a:pt x="1985" y="236"/>
                    <a:pt x="1984" y="295"/>
                  </a:cubicBezTo>
                  <a:cubicBezTo>
                    <a:pt x="1984" y="236"/>
                    <a:pt x="1981" y="236"/>
                    <a:pt x="1978" y="236"/>
                  </a:cubicBezTo>
                  <a:cubicBezTo>
                    <a:pt x="1974" y="263"/>
                    <a:pt x="1970" y="278"/>
                    <a:pt x="1966" y="278"/>
                  </a:cubicBezTo>
                  <a:cubicBezTo>
                    <a:pt x="1962" y="278"/>
                    <a:pt x="1959" y="263"/>
                    <a:pt x="1959" y="232"/>
                  </a:cubicBezTo>
                  <a:lnTo>
                    <a:pt x="1956" y="232"/>
                  </a:lnTo>
                  <a:cubicBezTo>
                    <a:pt x="1952" y="289"/>
                    <a:pt x="1949" y="289"/>
                    <a:pt x="1946" y="289"/>
                  </a:cubicBezTo>
                  <a:cubicBezTo>
                    <a:pt x="1943" y="289"/>
                    <a:pt x="1940" y="289"/>
                    <a:pt x="1937" y="348"/>
                  </a:cubicBezTo>
                  <a:cubicBezTo>
                    <a:pt x="1934" y="405"/>
                    <a:pt x="1931" y="405"/>
                    <a:pt x="1931" y="405"/>
                  </a:cubicBezTo>
                  <a:cubicBezTo>
                    <a:pt x="1931" y="367"/>
                    <a:pt x="1931" y="326"/>
                    <a:pt x="1934" y="289"/>
                  </a:cubicBezTo>
                  <a:cubicBezTo>
                    <a:pt x="1936" y="264"/>
                    <a:pt x="1936" y="250"/>
                    <a:pt x="1934" y="250"/>
                  </a:cubicBezTo>
                  <a:lnTo>
                    <a:pt x="1934" y="250"/>
                  </a:lnTo>
                  <a:cubicBezTo>
                    <a:pt x="1932" y="250"/>
                    <a:pt x="1927" y="278"/>
                    <a:pt x="1921" y="345"/>
                  </a:cubicBezTo>
                  <a:cubicBezTo>
                    <a:pt x="1916" y="403"/>
                    <a:pt x="1914" y="432"/>
                    <a:pt x="1914" y="432"/>
                  </a:cubicBezTo>
                  <a:cubicBezTo>
                    <a:pt x="1913" y="432"/>
                    <a:pt x="1915" y="403"/>
                    <a:pt x="1918" y="345"/>
                  </a:cubicBezTo>
                  <a:cubicBezTo>
                    <a:pt x="1920" y="303"/>
                    <a:pt x="1922" y="261"/>
                    <a:pt x="1921" y="261"/>
                  </a:cubicBezTo>
                  <a:lnTo>
                    <a:pt x="1921" y="261"/>
                  </a:lnTo>
                  <a:cubicBezTo>
                    <a:pt x="1921" y="261"/>
                    <a:pt x="1920" y="268"/>
                    <a:pt x="1918" y="286"/>
                  </a:cubicBezTo>
                  <a:cubicBezTo>
                    <a:pt x="1918" y="286"/>
                    <a:pt x="1912" y="286"/>
                    <a:pt x="1912" y="342"/>
                  </a:cubicBezTo>
                  <a:lnTo>
                    <a:pt x="1902" y="342"/>
                  </a:lnTo>
                  <a:cubicBezTo>
                    <a:pt x="1896" y="283"/>
                    <a:pt x="1893" y="283"/>
                    <a:pt x="1890" y="283"/>
                  </a:cubicBezTo>
                  <a:cubicBezTo>
                    <a:pt x="1888" y="310"/>
                    <a:pt x="1887" y="325"/>
                    <a:pt x="1887" y="325"/>
                  </a:cubicBezTo>
                  <a:cubicBezTo>
                    <a:pt x="1886" y="325"/>
                    <a:pt x="1885" y="310"/>
                    <a:pt x="1884" y="279"/>
                  </a:cubicBezTo>
                  <a:cubicBezTo>
                    <a:pt x="1884" y="255"/>
                    <a:pt x="1883" y="240"/>
                    <a:pt x="1882" y="240"/>
                  </a:cubicBezTo>
                  <a:cubicBezTo>
                    <a:pt x="1881" y="240"/>
                    <a:pt x="1880" y="269"/>
                    <a:pt x="1880" y="339"/>
                  </a:cubicBezTo>
                  <a:cubicBezTo>
                    <a:pt x="1879" y="369"/>
                    <a:pt x="1877" y="384"/>
                    <a:pt x="1876" y="384"/>
                  </a:cubicBezTo>
                  <a:cubicBezTo>
                    <a:pt x="1874" y="384"/>
                    <a:pt x="1873" y="369"/>
                    <a:pt x="1871" y="339"/>
                  </a:cubicBezTo>
                  <a:cubicBezTo>
                    <a:pt x="1871" y="269"/>
                    <a:pt x="1870" y="240"/>
                    <a:pt x="1869" y="240"/>
                  </a:cubicBezTo>
                  <a:cubicBezTo>
                    <a:pt x="1868" y="240"/>
                    <a:pt x="1868" y="255"/>
                    <a:pt x="1868" y="279"/>
                  </a:cubicBezTo>
                  <a:cubicBezTo>
                    <a:pt x="1865" y="336"/>
                    <a:pt x="1862" y="336"/>
                    <a:pt x="1862" y="336"/>
                  </a:cubicBezTo>
                  <a:cubicBezTo>
                    <a:pt x="1862" y="276"/>
                    <a:pt x="1833" y="273"/>
                    <a:pt x="1805" y="270"/>
                  </a:cubicBezTo>
                  <a:cubicBezTo>
                    <a:pt x="1802" y="308"/>
                    <a:pt x="1799" y="348"/>
                    <a:pt x="1799" y="386"/>
                  </a:cubicBezTo>
                  <a:cubicBezTo>
                    <a:pt x="1799" y="436"/>
                    <a:pt x="1799" y="455"/>
                    <a:pt x="1799" y="455"/>
                  </a:cubicBezTo>
                  <a:cubicBezTo>
                    <a:pt x="1798" y="455"/>
                    <a:pt x="1798" y="420"/>
                    <a:pt x="1796" y="386"/>
                  </a:cubicBezTo>
                  <a:cubicBezTo>
                    <a:pt x="1794" y="297"/>
                    <a:pt x="1792" y="252"/>
                    <a:pt x="1790" y="252"/>
                  </a:cubicBezTo>
                  <a:cubicBezTo>
                    <a:pt x="1789" y="252"/>
                    <a:pt x="1788" y="297"/>
                    <a:pt x="1790" y="386"/>
                  </a:cubicBezTo>
                  <a:cubicBezTo>
                    <a:pt x="1791" y="446"/>
                    <a:pt x="1792" y="475"/>
                    <a:pt x="1791" y="475"/>
                  </a:cubicBezTo>
                  <a:cubicBezTo>
                    <a:pt x="1791" y="475"/>
                    <a:pt x="1790" y="446"/>
                    <a:pt x="1786" y="386"/>
                  </a:cubicBezTo>
                  <a:cubicBezTo>
                    <a:pt x="1785" y="356"/>
                    <a:pt x="1784" y="341"/>
                    <a:pt x="1783" y="341"/>
                  </a:cubicBezTo>
                  <a:cubicBezTo>
                    <a:pt x="1782" y="341"/>
                    <a:pt x="1782" y="355"/>
                    <a:pt x="1780" y="383"/>
                  </a:cubicBezTo>
                  <a:cubicBezTo>
                    <a:pt x="1780" y="413"/>
                    <a:pt x="1779" y="428"/>
                    <a:pt x="1779" y="428"/>
                  </a:cubicBezTo>
                  <a:cubicBezTo>
                    <a:pt x="1778" y="428"/>
                    <a:pt x="1777" y="413"/>
                    <a:pt x="1777" y="383"/>
                  </a:cubicBezTo>
                  <a:cubicBezTo>
                    <a:pt x="1775" y="341"/>
                    <a:pt x="1773" y="299"/>
                    <a:pt x="1771" y="299"/>
                  </a:cubicBezTo>
                  <a:cubicBezTo>
                    <a:pt x="1771" y="299"/>
                    <a:pt x="1771" y="306"/>
                    <a:pt x="1771" y="323"/>
                  </a:cubicBezTo>
                  <a:cubicBezTo>
                    <a:pt x="1771" y="323"/>
                    <a:pt x="1768" y="323"/>
                    <a:pt x="1764" y="264"/>
                  </a:cubicBezTo>
                  <a:cubicBezTo>
                    <a:pt x="1764" y="246"/>
                    <a:pt x="1764" y="239"/>
                    <a:pt x="1763" y="239"/>
                  </a:cubicBezTo>
                  <a:cubicBezTo>
                    <a:pt x="1761" y="239"/>
                    <a:pt x="1757" y="280"/>
                    <a:pt x="1755" y="320"/>
                  </a:cubicBezTo>
                  <a:cubicBezTo>
                    <a:pt x="1750" y="380"/>
                    <a:pt x="1747" y="410"/>
                    <a:pt x="1746" y="410"/>
                  </a:cubicBezTo>
                  <a:cubicBezTo>
                    <a:pt x="1744" y="410"/>
                    <a:pt x="1744" y="380"/>
                    <a:pt x="1746" y="320"/>
                  </a:cubicBezTo>
                  <a:cubicBezTo>
                    <a:pt x="1747" y="275"/>
                    <a:pt x="1746" y="255"/>
                    <a:pt x="1744" y="255"/>
                  </a:cubicBezTo>
                  <a:cubicBezTo>
                    <a:pt x="1740" y="255"/>
                    <a:pt x="1734" y="305"/>
                    <a:pt x="1730" y="377"/>
                  </a:cubicBezTo>
                  <a:cubicBezTo>
                    <a:pt x="1728" y="446"/>
                    <a:pt x="1727" y="475"/>
                    <a:pt x="1727" y="475"/>
                  </a:cubicBezTo>
                  <a:cubicBezTo>
                    <a:pt x="1727" y="475"/>
                    <a:pt x="1727" y="461"/>
                    <a:pt x="1727" y="436"/>
                  </a:cubicBezTo>
                  <a:cubicBezTo>
                    <a:pt x="1727" y="377"/>
                    <a:pt x="1724" y="377"/>
                    <a:pt x="1724" y="377"/>
                  </a:cubicBezTo>
                  <a:cubicBezTo>
                    <a:pt x="1721" y="377"/>
                    <a:pt x="1717" y="377"/>
                    <a:pt x="1717" y="317"/>
                  </a:cubicBezTo>
                  <a:cubicBezTo>
                    <a:pt x="1717" y="317"/>
                    <a:pt x="1717" y="317"/>
                    <a:pt x="1711" y="373"/>
                  </a:cubicBezTo>
                  <a:cubicBezTo>
                    <a:pt x="1708" y="418"/>
                    <a:pt x="1705" y="437"/>
                    <a:pt x="1702" y="437"/>
                  </a:cubicBezTo>
                  <a:cubicBezTo>
                    <a:pt x="1698" y="437"/>
                    <a:pt x="1694" y="385"/>
                    <a:pt x="1692" y="311"/>
                  </a:cubicBezTo>
                  <a:lnTo>
                    <a:pt x="1686" y="370"/>
                  </a:lnTo>
                  <a:cubicBezTo>
                    <a:pt x="1684" y="444"/>
                    <a:pt x="1682" y="493"/>
                    <a:pt x="1681" y="493"/>
                  </a:cubicBezTo>
                  <a:cubicBezTo>
                    <a:pt x="1680" y="493"/>
                    <a:pt x="1680" y="474"/>
                    <a:pt x="1680" y="430"/>
                  </a:cubicBezTo>
                  <a:lnTo>
                    <a:pt x="1680" y="370"/>
                  </a:lnTo>
                  <a:cubicBezTo>
                    <a:pt x="1679" y="414"/>
                    <a:pt x="1676" y="433"/>
                    <a:pt x="1673" y="433"/>
                  </a:cubicBezTo>
                  <a:cubicBezTo>
                    <a:pt x="1669" y="433"/>
                    <a:pt x="1664" y="382"/>
                    <a:pt x="1664" y="308"/>
                  </a:cubicBezTo>
                  <a:cubicBezTo>
                    <a:pt x="1664" y="248"/>
                    <a:pt x="1664" y="248"/>
                    <a:pt x="1661" y="248"/>
                  </a:cubicBezTo>
                  <a:lnTo>
                    <a:pt x="1661" y="308"/>
                  </a:lnTo>
                  <a:cubicBezTo>
                    <a:pt x="1661" y="348"/>
                    <a:pt x="1661" y="386"/>
                    <a:pt x="1658" y="427"/>
                  </a:cubicBezTo>
                  <a:cubicBezTo>
                    <a:pt x="1655" y="424"/>
                    <a:pt x="1652" y="424"/>
                    <a:pt x="1652" y="364"/>
                  </a:cubicBezTo>
                  <a:cubicBezTo>
                    <a:pt x="1649" y="324"/>
                    <a:pt x="1647" y="282"/>
                    <a:pt x="1646" y="282"/>
                  </a:cubicBezTo>
                  <a:cubicBezTo>
                    <a:pt x="1646" y="282"/>
                    <a:pt x="1645" y="288"/>
                    <a:pt x="1645" y="305"/>
                  </a:cubicBezTo>
                  <a:cubicBezTo>
                    <a:pt x="1645" y="305"/>
                    <a:pt x="1642" y="305"/>
                    <a:pt x="1639" y="245"/>
                  </a:cubicBezTo>
                  <a:lnTo>
                    <a:pt x="1627" y="245"/>
                  </a:lnTo>
                  <a:cubicBezTo>
                    <a:pt x="1625" y="273"/>
                    <a:pt x="1623" y="287"/>
                    <a:pt x="1621" y="287"/>
                  </a:cubicBezTo>
                  <a:cubicBezTo>
                    <a:pt x="1619" y="287"/>
                    <a:pt x="1617" y="272"/>
                    <a:pt x="1617" y="242"/>
                  </a:cubicBezTo>
                  <a:cubicBezTo>
                    <a:pt x="1617" y="242"/>
                    <a:pt x="1611" y="242"/>
                    <a:pt x="1608" y="301"/>
                  </a:cubicBezTo>
                  <a:cubicBezTo>
                    <a:pt x="1601" y="298"/>
                    <a:pt x="1598" y="298"/>
                    <a:pt x="1598" y="239"/>
                  </a:cubicBezTo>
                  <a:cubicBezTo>
                    <a:pt x="1598" y="211"/>
                    <a:pt x="1598" y="196"/>
                    <a:pt x="1598" y="196"/>
                  </a:cubicBezTo>
                  <a:cubicBezTo>
                    <a:pt x="1598" y="196"/>
                    <a:pt x="1597" y="211"/>
                    <a:pt x="1595" y="239"/>
                  </a:cubicBezTo>
                  <a:cubicBezTo>
                    <a:pt x="1595" y="298"/>
                    <a:pt x="1592" y="298"/>
                    <a:pt x="1589" y="298"/>
                  </a:cubicBezTo>
                  <a:lnTo>
                    <a:pt x="1583" y="298"/>
                  </a:lnTo>
                  <a:cubicBezTo>
                    <a:pt x="1583" y="355"/>
                    <a:pt x="1583" y="355"/>
                    <a:pt x="1580" y="355"/>
                  </a:cubicBezTo>
                  <a:cubicBezTo>
                    <a:pt x="1576" y="355"/>
                    <a:pt x="1567" y="295"/>
                    <a:pt x="1564" y="295"/>
                  </a:cubicBezTo>
                  <a:cubicBezTo>
                    <a:pt x="1562" y="295"/>
                    <a:pt x="1561" y="294"/>
                    <a:pt x="1560" y="294"/>
                  </a:cubicBezTo>
                  <a:cubicBezTo>
                    <a:pt x="1555" y="294"/>
                    <a:pt x="1555" y="303"/>
                    <a:pt x="1558" y="352"/>
                  </a:cubicBezTo>
                  <a:cubicBezTo>
                    <a:pt x="1560" y="352"/>
                    <a:pt x="1560" y="378"/>
                    <a:pt x="1559" y="378"/>
                  </a:cubicBezTo>
                  <a:cubicBezTo>
                    <a:pt x="1558" y="378"/>
                    <a:pt x="1557" y="371"/>
                    <a:pt x="1554" y="352"/>
                  </a:cubicBezTo>
                  <a:cubicBezTo>
                    <a:pt x="1551" y="352"/>
                    <a:pt x="1542" y="292"/>
                    <a:pt x="1533" y="289"/>
                  </a:cubicBezTo>
                  <a:cubicBezTo>
                    <a:pt x="1520" y="289"/>
                    <a:pt x="1520" y="289"/>
                    <a:pt x="1520" y="348"/>
                  </a:cubicBezTo>
                  <a:cubicBezTo>
                    <a:pt x="1522" y="406"/>
                    <a:pt x="1522" y="435"/>
                    <a:pt x="1521" y="435"/>
                  </a:cubicBezTo>
                  <a:cubicBezTo>
                    <a:pt x="1520" y="435"/>
                    <a:pt x="1518" y="405"/>
                    <a:pt x="1517" y="345"/>
                  </a:cubicBezTo>
                  <a:cubicBezTo>
                    <a:pt x="1513" y="276"/>
                    <a:pt x="1511" y="247"/>
                    <a:pt x="1509" y="247"/>
                  </a:cubicBezTo>
                  <a:cubicBezTo>
                    <a:pt x="1508" y="247"/>
                    <a:pt x="1507" y="261"/>
                    <a:pt x="1507" y="286"/>
                  </a:cubicBezTo>
                  <a:cubicBezTo>
                    <a:pt x="1504" y="345"/>
                    <a:pt x="1504" y="345"/>
                    <a:pt x="1501" y="345"/>
                  </a:cubicBezTo>
                  <a:cubicBezTo>
                    <a:pt x="1501" y="315"/>
                    <a:pt x="1500" y="300"/>
                    <a:pt x="1499" y="300"/>
                  </a:cubicBezTo>
                  <a:cubicBezTo>
                    <a:pt x="1497" y="300"/>
                    <a:pt x="1495" y="314"/>
                    <a:pt x="1492" y="342"/>
                  </a:cubicBezTo>
                  <a:cubicBezTo>
                    <a:pt x="1489" y="342"/>
                    <a:pt x="1489" y="342"/>
                    <a:pt x="1489" y="283"/>
                  </a:cubicBezTo>
                  <a:lnTo>
                    <a:pt x="1482" y="283"/>
                  </a:lnTo>
                  <a:cubicBezTo>
                    <a:pt x="1480" y="331"/>
                    <a:pt x="1475" y="349"/>
                    <a:pt x="1470" y="349"/>
                  </a:cubicBezTo>
                  <a:cubicBezTo>
                    <a:pt x="1463" y="349"/>
                    <a:pt x="1456" y="314"/>
                    <a:pt x="1454" y="279"/>
                  </a:cubicBezTo>
                  <a:cubicBezTo>
                    <a:pt x="1454" y="279"/>
                    <a:pt x="1451" y="279"/>
                    <a:pt x="1448" y="336"/>
                  </a:cubicBezTo>
                  <a:cubicBezTo>
                    <a:pt x="1446" y="395"/>
                    <a:pt x="1445" y="425"/>
                    <a:pt x="1444" y="425"/>
                  </a:cubicBezTo>
                  <a:cubicBezTo>
                    <a:pt x="1442" y="425"/>
                    <a:pt x="1442" y="395"/>
                    <a:pt x="1442" y="336"/>
                  </a:cubicBezTo>
                  <a:cubicBezTo>
                    <a:pt x="1442" y="276"/>
                    <a:pt x="1442" y="247"/>
                    <a:pt x="1441" y="247"/>
                  </a:cubicBezTo>
                  <a:cubicBezTo>
                    <a:pt x="1441" y="247"/>
                    <a:pt x="1440" y="276"/>
                    <a:pt x="1439" y="336"/>
                  </a:cubicBezTo>
                  <a:cubicBezTo>
                    <a:pt x="1437" y="360"/>
                    <a:pt x="1434" y="374"/>
                    <a:pt x="1431" y="374"/>
                  </a:cubicBezTo>
                  <a:cubicBezTo>
                    <a:pt x="1426" y="374"/>
                    <a:pt x="1421" y="344"/>
                    <a:pt x="1423" y="273"/>
                  </a:cubicBezTo>
                  <a:lnTo>
                    <a:pt x="1423" y="157"/>
                  </a:lnTo>
                  <a:cubicBezTo>
                    <a:pt x="1420" y="214"/>
                    <a:pt x="1417" y="214"/>
                    <a:pt x="1417" y="214"/>
                  </a:cubicBezTo>
                  <a:cubicBezTo>
                    <a:pt x="1417" y="273"/>
                    <a:pt x="1413" y="273"/>
                    <a:pt x="1404" y="273"/>
                  </a:cubicBezTo>
                  <a:cubicBezTo>
                    <a:pt x="1404" y="273"/>
                    <a:pt x="1404" y="273"/>
                    <a:pt x="1404" y="273"/>
                  </a:cubicBezTo>
                  <a:cubicBezTo>
                    <a:pt x="1397" y="273"/>
                    <a:pt x="1386" y="327"/>
                    <a:pt x="1379" y="327"/>
                  </a:cubicBezTo>
                  <a:cubicBezTo>
                    <a:pt x="1379" y="327"/>
                    <a:pt x="1379" y="327"/>
                    <a:pt x="1379" y="326"/>
                  </a:cubicBezTo>
                  <a:cubicBezTo>
                    <a:pt x="1373" y="326"/>
                    <a:pt x="1363" y="326"/>
                    <a:pt x="1360" y="267"/>
                  </a:cubicBezTo>
                  <a:cubicBezTo>
                    <a:pt x="1360" y="266"/>
                    <a:pt x="1359" y="266"/>
                    <a:pt x="1358" y="266"/>
                  </a:cubicBezTo>
                  <a:cubicBezTo>
                    <a:pt x="1356" y="266"/>
                    <a:pt x="1353" y="275"/>
                    <a:pt x="1348" y="323"/>
                  </a:cubicBezTo>
                  <a:cubicBezTo>
                    <a:pt x="1346" y="352"/>
                    <a:pt x="1344" y="366"/>
                    <a:pt x="1342" y="366"/>
                  </a:cubicBezTo>
                  <a:cubicBezTo>
                    <a:pt x="1340" y="366"/>
                    <a:pt x="1338" y="351"/>
                    <a:pt x="1338" y="320"/>
                  </a:cubicBezTo>
                  <a:lnTo>
                    <a:pt x="1335" y="320"/>
                  </a:lnTo>
                  <a:cubicBezTo>
                    <a:pt x="1329" y="380"/>
                    <a:pt x="1326" y="380"/>
                    <a:pt x="1326" y="380"/>
                  </a:cubicBezTo>
                  <a:cubicBezTo>
                    <a:pt x="1326" y="338"/>
                    <a:pt x="1324" y="296"/>
                    <a:pt x="1322" y="296"/>
                  </a:cubicBezTo>
                  <a:cubicBezTo>
                    <a:pt x="1321" y="296"/>
                    <a:pt x="1320" y="303"/>
                    <a:pt x="1319" y="320"/>
                  </a:cubicBezTo>
                  <a:cubicBezTo>
                    <a:pt x="1319" y="377"/>
                    <a:pt x="1316" y="377"/>
                    <a:pt x="1310" y="377"/>
                  </a:cubicBezTo>
                  <a:cubicBezTo>
                    <a:pt x="1307" y="343"/>
                    <a:pt x="1272" y="323"/>
                    <a:pt x="1243" y="323"/>
                  </a:cubicBezTo>
                  <a:cubicBezTo>
                    <a:pt x="1220" y="323"/>
                    <a:pt x="1200" y="335"/>
                    <a:pt x="1200" y="361"/>
                  </a:cubicBezTo>
                  <a:lnTo>
                    <a:pt x="1191" y="361"/>
                  </a:lnTo>
                  <a:cubicBezTo>
                    <a:pt x="1188" y="361"/>
                    <a:pt x="1182" y="358"/>
                    <a:pt x="1182" y="358"/>
                  </a:cubicBezTo>
                  <a:cubicBezTo>
                    <a:pt x="1182" y="308"/>
                    <a:pt x="1179" y="290"/>
                    <a:pt x="1175" y="290"/>
                  </a:cubicBezTo>
                  <a:cubicBezTo>
                    <a:pt x="1169" y="290"/>
                    <a:pt x="1162" y="322"/>
                    <a:pt x="1156" y="355"/>
                  </a:cubicBezTo>
                  <a:cubicBezTo>
                    <a:pt x="1153" y="414"/>
                    <a:pt x="1150" y="414"/>
                    <a:pt x="1147" y="414"/>
                  </a:cubicBezTo>
                  <a:cubicBezTo>
                    <a:pt x="1147" y="343"/>
                    <a:pt x="1144" y="314"/>
                    <a:pt x="1140" y="314"/>
                  </a:cubicBezTo>
                  <a:cubicBezTo>
                    <a:pt x="1137" y="314"/>
                    <a:pt x="1134" y="327"/>
                    <a:pt x="1131" y="352"/>
                  </a:cubicBezTo>
                  <a:cubicBezTo>
                    <a:pt x="1130" y="411"/>
                    <a:pt x="1128" y="440"/>
                    <a:pt x="1127" y="440"/>
                  </a:cubicBezTo>
                  <a:cubicBezTo>
                    <a:pt x="1126" y="440"/>
                    <a:pt x="1125" y="410"/>
                    <a:pt x="1125" y="352"/>
                  </a:cubicBezTo>
                  <a:cubicBezTo>
                    <a:pt x="1125" y="298"/>
                    <a:pt x="1124" y="268"/>
                    <a:pt x="1122" y="268"/>
                  </a:cubicBezTo>
                  <a:cubicBezTo>
                    <a:pt x="1119" y="268"/>
                    <a:pt x="1116" y="312"/>
                    <a:pt x="1113" y="408"/>
                  </a:cubicBezTo>
                  <a:cubicBezTo>
                    <a:pt x="1111" y="438"/>
                    <a:pt x="1110" y="453"/>
                    <a:pt x="1109" y="453"/>
                  </a:cubicBezTo>
                  <a:cubicBezTo>
                    <a:pt x="1109" y="453"/>
                    <a:pt x="1108" y="438"/>
                    <a:pt x="1106" y="408"/>
                  </a:cubicBezTo>
                  <a:cubicBezTo>
                    <a:pt x="1105" y="338"/>
                    <a:pt x="1103" y="309"/>
                    <a:pt x="1101" y="309"/>
                  </a:cubicBezTo>
                  <a:cubicBezTo>
                    <a:pt x="1101" y="309"/>
                    <a:pt x="1100" y="324"/>
                    <a:pt x="1100" y="348"/>
                  </a:cubicBezTo>
                  <a:cubicBezTo>
                    <a:pt x="1099" y="406"/>
                    <a:pt x="1097" y="435"/>
                    <a:pt x="1095" y="435"/>
                  </a:cubicBezTo>
                  <a:cubicBezTo>
                    <a:pt x="1094" y="435"/>
                    <a:pt x="1092" y="405"/>
                    <a:pt x="1091" y="345"/>
                  </a:cubicBezTo>
                  <a:cubicBezTo>
                    <a:pt x="1088" y="286"/>
                    <a:pt x="1086" y="256"/>
                    <a:pt x="1085" y="256"/>
                  </a:cubicBezTo>
                  <a:cubicBezTo>
                    <a:pt x="1084" y="256"/>
                    <a:pt x="1083" y="286"/>
                    <a:pt x="1081" y="345"/>
                  </a:cubicBezTo>
                  <a:cubicBezTo>
                    <a:pt x="1080" y="403"/>
                    <a:pt x="1076" y="432"/>
                    <a:pt x="1072" y="432"/>
                  </a:cubicBezTo>
                  <a:cubicBezTo>
                    <a:pt x="1068" y="432"/>
                    <a:pt x="1064" y="402"/>
                    <a:pt x="1062" y="342"/>
                  </a:cubicBezTo>
                  <a:cubicBezTo>
                    <a:pt x="1060" y="342"/>
                    <a:pt x="1058" y="316"/>
                    <a:pt x="1057" y="316"/>
                  </a:cubicBezTo>
                  <a:cubicBezTo>
                    <a:pt x="1057" y="316"/>
                    <a:pt x="1056" y="322"/>
                    <a:pt x="1056" y="342"/>
                  </a:cubicBezTo>
                  <a:lnTo>
                    <a:pt x="1053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4" y="339"/>
                    <a:pt x="1025" y="276"/>
                    <a:pt x="1003" y="273"/>
                  </a:cubicBezTo>
                  <a:cubicBezTo>
                    <a:pt x="997" y="273"/>
                    <a:pt x="991" y="272"/>
                    <a:pt x="986" y="272"/>
                  </a:cubicBezTo>
                  <a:cubicBezTo>
                    <a:pt x="966" y="272"/>
                    <a:pt x="963" y="281"/>
                    <a:pt x="965" y="330"/>
                  </a:cubicBezTo>
                  <a:cubicBezTo>
                    <a:pt x="967" y="387"/>
                    <a:pt x="966" y="416"/>
                    <a:pt x="965" y="416"/>
                  </a:cubicBezTo>
                  <a:cubicBezTo>
                    <a:pt x="963" y="416"/>
                    <a:pt x="961" y="386"/>
                    <a:pt x="959" y="326"/>
                  </a:cubicBezTo>
                  <a:cubicBezTo>
                    <a:pt x="956" y="326"/>
                    <a:pt x="950" y="267"/>
                    <a:pt x="943" y="267"/>
                  </a:cubicBezTo>
                  <a:cubicBezTo>
                    <a:pt x="937" y="264"/>
                    <a:pt x="931" y="264"/>
                    <a:pt x="931" y="204"/>
                  </a:cubicBezTo>
                  <a:lnTo>
                    <a:pt x="928" y="204"/>
                  </a:lnTo>
                  <a:cubicBezTo>
                    <a:pt x="924" y="272"/>
                    <a:pt x="916" y="300"/>
                    <a:pt x="909" y="300"/>
                  </a:cubicBezTo>
                  <a:cubicBezTo>
                    <a:pt x="903" y="300"/>
                    <a:pt x="897" y="284"/>
                    <a:pt x="893" y="258"/>
                  </a:cubicBezTo>
                  <a:cubicBezTo>
                    <a:pt x="887" y="258"/>
                    <a:pt x="884" y="258"/>
                    <a:pt x="878" y="317"/>
                  </a:cubicBezTo>
                  <a:cubicBezTo>
                    <a:pt x="874" y="345"/>
                    <a:pt x="873" y="359"/>
                    <a:pt x="872" y="359"/>
                  </a:cubicBezTo>
                  <a:cubicBezTo>
                    <a:pt x="871" y="359"/>
                    <a:pt x="870" y="344"/>
                    <a:pt x="868" y="314"/>
                  </a:cubicBezTo>
                  <a:cubicBezTo>
                    <a:pt x="868" y="279"/>
                    <a:pt x="862" y="245"/>
                    <a:pt x="856" y="245"/>
                  </a:cubicBezTo>
                  <a:cubicBezTo>
                    <a:pt x="853" y="245"/>
                    <a:pt x="849" y="262"/>
                    <a:pt x="849" y="311"/>
                  </a:cubicBezTo>
                  <a:lnTo>
                    <a:pt x="846" y="251"/>
                  </a:lnTo>
                  <a:cubicBezTo>
                    <a:pt x="845" y="234"/>
                    <a:pt x="844" y="227"/>
                    <a:pt x="844" y="227"/>
                  </a:cubicBezTo>
                  <a:cubicBezTo>
                    <a:pt x="842" y="227"/>
                    <a:pt x="840" y="269"/>
                    <a:pt x="840" y="311"/>
                  </a:cubicBezTo>
                  <a:cubicBezTo>
                    <a:pt x="840" y="364"/>
                    <a:pt x="839" y="393"/>
                    <a:pt x="838" y="393"/>
                  </a:cubicBezTo>
                  <a:cubicBezTo>
                    <a:pt x="837" y="393"/>
                    <a:pt x="835" y="348"/>
                    <a:pt x="834" y="251"/>
                  </a:cubicBezTo>
                  <a:cubicBezTo>
                    <a:pt x="834" y="182"/>
                    <a:pt x="833" y="153"/>
                    <a:pt x="832" y="153"/>
                  </a:cubicBezTo>
                  <a:cubicBezTo>
                    <a:pt x="831" y="153"/>
                    <a:pt x="831" y="167"/>
                    <a:pt x="831" y="192"/>
                  </a:cubicBezTo>
                  <a:cubicBezTo>
                    <a:pt x="828" y="233"/>
                    <a:pt x="826" y="273"/>
                    <a:pt x="824" y="273"/>
                  </a:cubicBezTo>
                  <a:cubicBezTo>
                    <a:pt x="823" y="273"/>
                    <a:pt x="822" y="266"/>
                    <a:pt x="821" y="248"/>
                  </a:cubicBezTo>
                  <a:cubicBezTo>
                    <a:pt x="818" y="248"/>
                    <a:pt x="815" y="248"/>
                    <a:pt x="815" y="367"/>
                  </a:cubicBezTo>
                  <a:cubicBezTo>
                    <a:pt x="815" y="421"/>
                    <a:pt x="812" y="424"/>
                    <a:pt x="810" y="424"/>
                  </a:cubicBezTo>
                  <a:cubicBezTo>
                    <a:pt x="809" y="424"/>
                    <a:pt x="809" y="424"/>
                    <a:pt x="809" y="424"/>
                  </a:cubicBezTo>
                  <a:cubicBezTo>
                    <a:pt x="809" y="364"/>
                    <a:pt x="809" y="364"/>
                    <a:pt x="812" y="308"/>
                  </a:cubicBezTo>
                  <a:lnTo>
                    <a:pt x="806" y="305"/>
                  </a:lnTo>
                  <a:cubicBezTo>
                    <a:pt x="799" y="267"/>
                    <a:pt x="796" y="226"/>
                    <a:pt x="796" y="185"/>
                  </a:cubicBezTo>
                  <a:cubicBezTo>
                    <a:pt x="795" y="161"/>
                    <a:pt x="794" y="146"/>
                    <a:pt x="793" y="146"/>
                  </a:cubicBezTo>
                  <a:close/>
                  <a:moveTo>
                    <a:pt x="53" y="1499"/>
                  </a:moveTo>
                  <a:cubicBezTo>
                    <a:pt x="53" y="1499"/>
                    <a:pt x="50" y="1558"/>
                    <a:pt x="50" y="1618"/>
                  </a:cubicBezTo>
                  <a:lnTo>
                    <a:pt x="53" y="1618"/>
                  </a:lnTo>
                  <a:cubicBezTo>
                    <a:pt x="57" y="1580"/>
                    <a:pt x="57" y="1539"/>
                    <a:pt x="57" y="1502"/>
                  </a:cubicBezTo>
                  <a:lnTo>
                    <a:pt x="53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40" y="2009"/>
                    <a:pt x="740" y="2069"/>
                  </a:cubicBezTo>
                  <a:cubicBezTo>
                    <a:pt x="740" y="2094"/>
                    <a:pt x="740" y="2108"/>
                    <a:pt x="741" y="2108"/>
                  </a:cubicBezTo>
                  <a:cubicBezTo>
                    <a:pt x="742" y="2108"/>
                    <a:pt x="744" y="2080"/>
                    <a:pt x="746" y="2012"/>
                  </a:cubicBezTo>
                  <a:cubicBezTo>
                    <a:pt x="746" y="1953"/>
                    <a:pt x="746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53"/>
            <p:cNvSpPr/>
            <p:nvPr/>
          </p:nvSpPr>
          <p:spPr>
            <a:xfrm>
              <a:off x="3934301" y="2223444"/>
              <a:ext cx="56381" cy="44669"/>
            </a:xfrm>
            <a:custGeom>
              <a:avLst/>
              <a:gdLst/>
              <a:ahLst/>
              <a:cxnLst/>
              <a:rect l="l" t="t" r="r" b="b"/>
              <a:pathLst>
                <a:path w="2662" h="2109" extrusionOk="0">
                  <a:moveTo>
                    <a:pt x="743" y="1"/>
                  </a:moveTo>
                  <a:cubicBezTo>
                    <a:pt x="737" y="1"/>
                    <a:pt x="737" y="1"/>
                    <a:pt x="740" y="60"/>
                  </a:cubicBezTo>
                  <a:lnTo>
                    <a:pt x="746" y="60"/>
                  </a:lnTo>
                  <a:cubicBezTo>
                    <a:pt x="746" y="4"/>
                    <a:pt x="746" y="4"/>
                    <a:pt x="743" y="1"/>
                  </a:cubicBezTo>
                  <a:close/>
                  <a:moveTo>
                    <a:pt x="104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59" y="336"/>
                  </a:moveTo>
                  <a:cubicBezTo>
                    <a:pt x="1862" y="377"/>
                    <a:pt x="1862" y="414"/>
                    <a:pt x="1856" y="455"/>
                  </a:cubicBezTo>
                  <a:lnTo>
                    <a:pt x="1853" y="395"/>
                  </a:lnTo>
                  <a:lnTo>
                    <a:pt x="1856" y="336"/>
                  </a:lnTo>
                  <a:close/>
                  <a:moveTo>
                    <a:pt x="1173" y="358"/>
                  </a:moveTo>
                  <a:cubicBezTo>
                    <a:pt x="1176" y="399"/>
                    <a:pt x="1173" y="436"/>
                    <a:pt x="1170" y="477"/>
                  </a:cubicBezTo>
                  <a:lnTo>
                    <a:pt x="1166" y="474"/>
                  </a:lnTo>
                  <a:cubicBezTo>
                    <a:pt x="1166" y="417"/>
                    <a:pt x="1170" y="358"/>
                    <a:pt x="1170" y="358"/>
                  </a:cubicBezTo>
                  <a:close/>
                  <a:moveTo>
                    <a:pt x="746" y="474"/>
                  </a:moveTo>
                  <a:cubicBezTo>
                    <a:pt x="746" y="494"/>
                    <a:pt x="746" y="500"/>
                    <a:pt x="746" y="500"/>
                  </a:cubicBezTo>
                  <a:cubicBezTo>
                    <a:pt x="745" y="500"/>
                    <a:pt x="744" y="474"/>
                    <a:pt x="746" y="474"/>
                  </a:cubicBezTo>
                  <a:close/>
                  <a:moveTo>
                    <a:pt x="1818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4" y="471"/>
                    <a:pt x="1821" y="489"/>
                    <a:pt x="1818" y="508"/>
                  </a:cubicBezTo>
                  <a:lnTo>
                    <a:pt x="1815" y="449"/>
                  </a:lnTo>
                  <a:cubicBezTo>
                    <a:pt x="1815" y="389"/>
                    <a:pt x="1818" y="389"/>
                    <a:pt x="1818" y="389"/>
                  </a:cubicBezTo>
                  <a:close/>
                  <a:moveTo>
                    <a:pt x="684" y="408"/>
                  </a:moveTo>
                  <a:cubicBezTo>
                    <a:pt x="684" y="468"/>
                    <a:pt x="687" y="527"/>
                    <a:pt x="687" y="527"/>
                  </a:cubicBezTo>
                  <a:cubicBezTo>
                    <a:pt x="690" y="505"/>
                    <a:pt x="690" y="486"/>
                    <a:pt x="690" y="468"/>
                  </a:cubicBezTo>
                  <a:cubicBezTo>
                    <a:pt x="690" y="446"/>
                    <a:pt x="690" y="427"/>
                    <a:pt x="687" y="408"/>
                  </a:cubicBezTo>
                  <a:close/>
                  <a:moveTo>
                    <a:pt x="2197" y="442"/>
                  </a:moveTo>
                  <a:cubicBezTo>
                    <a:pt x="2201" y="446"/>
                    <a:pt x="2201" y="446"/>
                    <a:pt x="2201" y="502"/>
                  </a:cubicBezTo>
                  <a:cubicBezTo>
                    <a:pt x="2204" y="543"/>
                    <a:pt x="2201" y="580"/>
                    <a:pt x="2194" y="621"/>
                  </a:cubicBezTo>
                  <a:cubicBezTo>
                    <a:pt x="2191" y="562"/>
                    <a:pt x="2191" y="502"/>
                    <a:pt x="2197" y="442"/>
                  </a:cubicBezTo>
                  <a:close/>
                  <a:moveTo>
                    <a:pt x="652" y="580"/>
                  </a:moveTo>
                  <a:cubicBezTo>
                    <a:pt x="656" y="580"/>
                    <a:pt x="656" y="580"/>
                    <a:pt x="656" y="640"/>
                  </a:cubicBezTo>
                  <a:lnTo>
                    <a:pt x="652" y="640"/>
                  </a:lnTo>
                  <a:lnTo>
                    <a:pt x="649" y="580"/>
                  </a:lnTo>
                  <a:close/>
                  <a:moveTo>
                    <a:pt x="2640" y="398"/>
                  </a:moveTo>
                  <a:cubicBezTo>
                    <a:pt x="2642" y="398"/>
                    <a:pt x="2641" y="482"/>
                    <a:pt x="2636" y="565"/>
                  </a:cubicBezTo>
                  <a:cubicBezTo>
                    <a:pt x="2635" y="624"/>
                    <a:pt x="2634" y="654"/>
                    <a:pt x="2633" y="654"/>
                  </a:cubicBezTo>
                  <a:cubicBezTo>
                    <a:pt x="2633" y="654"/>
                    <a:pt x="2633" y="624"/>
                    <a:pt x="2633" y="565"/>
                  </a:cubicBezTo>
                  <a:cubicBezTo>
                    <a:pt x="2630" y="524"/>
                    <a:pt x="2630" y="486"/>
                    <a:pt x="2636" y="446"/>
                  </a:cubicBezTo>
                  <a:cubicBezTo>
                    <a:pt x="2638" y="412"/>
                    <a:pt x="2639" y="398"/>
                    <a:pt x="2640" y="398"/>
                  </a:cubicBezTo>
                  <a:close/>
                  <a:moveTo>
                    <a:pt x="430" y="549"/>
                  </a:moveTo>
                  <a:lnTo>
                    <a:pt x="430" y="609"/>
                  </a:lnTo>
                  <a:lnTo>
                    <a:pt x="427" y="665"/>
                  </a:lnTo>
                  <a:lnTo>
                    <a:pt x="424" y="605"/>
                  </a:lnTo>
                  <a:cubicBezTo>
                    <a:pt x="424" y="549"/>
                    <a:pt x="427" y="549"/>
                    <a:pt x="430" y="549"/>
                  </a:cubicBezTo>
                  <a:close/>
                  <a:moveTo>
                    <a:pt x="516" y="463"/>
                  </a:moveTo>
                  <a:cubicBezTo>
                    <a:pt x="517" y="463"/>
                    <a:pt x="516" y="492"/>
                    <a:pt x="515" y="562"/>
                  </a:cubicBezTo>
                  <a:lnTo>
                    <a:pt x="508" y="677"/>
                  </a:lnTo>
                  <a:cubicBezTo>
                    <a:pt x="505" y="677"/>
                    <a:pt x="508" y="618"/>
                    <a:pt x="511" y="502"/>
                  </a:cubicBezTo>
                  <a:cubicBezTo>
                    <a:pt x="514" y="477"/>
                    <a:pt x="516" y="463"/>
                    <a:pt x="516" y="463"/>
                  </a:cubicBezTo>
                  <a:close/>
                  <a:moveTo>
                    <a:pt x="627" y="554"/>
                  </a:moveTo>
                  <a:cubicBezTo>
                    <a:pt x="629" y="554"/>
                    <a:pt x="630" y="608"/>
                    <a:pt x="627" y="693"/>
                  </a:cubicBezTo>
                  <a:lnTo>
                    <a:pt x="621" y="693"/>
                  </a:lnTo>
                  <a:cubicBezTo>
                    <a:pt x="618" y="656"/>
                    <a:pt x="618" y="615"/>
                    <a:pt x="624" y="577"/>
                  </a:cubicBezTo>
                  <a:cubicBezTo>
                    <a:pt x="625" y="561"/>
                    <a:pt x="626" y="554"/>
                    <a:pt x="627" y="554"/>
                  </a:cubicBezTo>
                  <a:close/>
                  <a:moveTo>
                    <a:pt x="63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6" y="693"/>
                    <a:pt x="63" y="712"/>
                    <a:pt x="60" y="734"/>
                  </a:cubicBezTo>
                  <a:lnTo>
                    <a:pt x="57" y="674"/>
                  </a:lnTo>
                  <a:cubicBezTo>
                    <a:pt x="57" y="615"/>
                    <a:pt x="60" y="615"/>
                    <a:pt x="63" y="615"/>
                  </a:cubicBezTo>
                  <a:close/>
                  <a:moveTo>
                    <a:pt x="1965" y="646"/>
                  </a:moveTo>
                  <a:cubicBezTo>
                    <a:pt x="1969" y="668"/>
                    <a:pt x="1969" y="687"/>
                    <a:pt x="1969" y="706"/>
                  </a:cubicBezTo>
                  <a:cubicBezTo>
                    <a:pt x="1969" y="728"/>
                    <a:pt x="1969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4" y="623"/>
                  </a:moveTo>
                  <a:cubicBezTo>
                    <a:pt x="815" y="623"/>
                    <a:pt x="817" y="652"/>
                    <a:pt x="819" y="721"/>
                  </a:cubicBezTo>
                  <a:cubicBezTo>
                    <a:pt x="819" y="781"/>
                    <a:pt x="819" y="781"/>
                    <a:pt x="815" y="781"/>
                  </a:cubicBezTo>
                  <a:cubicBezTo>
                    <a:pt x="819" y="781"/>
                    <a:pt x="815" y="721"/>
                    <a:pt x="815" y="662"/>
                  </a:cubicBezTo>
                  <a:lnTo>
                    <a:pt x="812" y="662"/>
                  </a:lnTo>
                  <a:cubicBezTo>
                    <a:pt x="812" y="637"/>
                    <a:pt x="813" y="623"/>
                    <a:pt x="814" y="623"/>
                  </a:cubicBezTo>
                  <a:close/>
                  <a:moveTo>
                    <a:pt x="840" y="665"/>
                  </a:moveTo>
                  <a:cubicBezTo>
                    <a:pt x="844" y="706"/>
                    <a:pt x="844" y="743"/>
                    <a:pt x="837" y="784"/>
                  </a:cubicBezTo>
                  <a:lnTo>
                    <a:pt x="834" y="724"/>
                  </a:lnTo>
                  <a:lnTo>
                    <a:pt x="837" y="665"/>
                  </a:lnTo>
                  <a:close/>
                  <a:moveTo>
                    <a:pt x="2093" y="640"/>
                  </a:moveTo>
                  <a:cubicBezTo>
                    <a:pt x="2094" y="640"/>
                    <a:pt x="2094" y="648"/>
                    <a:pt x="2094" y="665"/>
                  </a:cubicBezTo>
                  <a:cubicBezTo>
                    <a:pt x="2094" y="665"/>
                    <a:pt x="2094" y="724"/>
                    <a:pt x="2091" y="784"/>
                  </a:cubicBezTo>
                  <a:cubicBezTo>
                    <a:pt x="2091" y="784"/>
                    <a:pt x="2089" y="809"/>
                    <a:pt x="2089" y="809"/>
                  </a:cubicBezTo>
                  <a:cubicBezTo>
                    <a:pt x="2088" y="809"/>
                    <a:pt x="2088" y="803"/>
                    <a:pt x="2088" y="784"/>
                  </a:cubicBezTo>
                  <a:lnTo>
                    <a:pt x="2088" y="724"/>
                  </a:lnTo>
                  <a:cubicBezTo>
                    <a:pt x="2090" y="682"/>
                    <a:pt x="2092" y="640"/>
                    <a:pt x="2093" y="640"/>
                  </a:cubicBezTo>
                  <a:close/>
                  <a:moveTo>
                    <a:pt x="1882" y="709"/>
                  </a:moveTo>
                  <a:cubicBezTo>
                    <a:pt x="1883" y="709"/>
                    <a:pt x="1884" y="724"/>
                    <a:pt x="1884" y="753"/>
                  </a:cubicBezTo>
                  <a:cubicBezTo>
                    <a:pt x="1884" y="812"/>
                    <a:pt x="1884" y="812"/>
                    <a:pt x="1881" y="812"/>
                  </a:cubicBezTo>
                  <a:cubicBezTo>
                    <a:pt x="1875" y="812"/>
                    <a:pt x="1875" y="812"/>
                    <a:pt x="1878" y="753"/>
                  </a:cubicBezTo>
                  <a:cubicBezTo>
                    <a:pt x="1879" y="723"/>
                    <a:pt x="1881" y="709"/>
                    <a:pt x="1882" y="709"/>
                  </a:cubicBezTo>
                  <a:close/>
                  <a:moveTo>
                    <a:pt x="1903" y="756"/>
                  </a:moveTo>
                  <a:cubicBezTo>
                    <a:pt x="1906" y="756"/>
                    <a:pt x="1906" y="756"/>
                    <a:pt x="1906" y="815"/>
                  </a:cubicBezTo>
                  <a:lnTo>
                    <a:pt x="1903" y="815"/>
                  </a:lnTo>
                  <a:lnTo>
                    <a:pt x="1900" y="756"/>
                  </a:lnTo>
                  <a:close/>
                  <a:moveTo>
                    <a:pt x="1931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1" y="759"/>
                  </a:lnTo>
                  <a:close/>
                  <a:moveTo>
                    <a:pt x="1561" y="709"/>
                  </a:moveTo>
                  <a:cubicBezTo>
                    <a:pt x="1561" y="746"/>
                    <a:pt x="1561" y="787"/>
                    <a:pt x="1558" y="825"/>
                  </a:cubicBezTo>
                  <a:lnTo>
                    <a:pt x="1555" y="825"/>
                  </a:lnTo>
                  <a:cubicBezTo>
                    <a:pt x="1555" y="765"/>
                    <a:pt x="1558" y="709"/>
                    <a:pt x="1558" y="709"/>
                  </a:cubicBezTo>
                  <a:close/>
                  <a:moveTo>
                    <a:pt x="1213" y="718"/>
                  </a:moveTo>
                  <a:cubicBezTo>
                    <a:pt x="1217" y="756"/>
                    <a:pt x="1213" y="797"/>
                    <a:pt x="1210" y="834"/>
                  </a:cubicBezTo>
                  <a:lnTo>
                    <a:pt x="1207" y="778"/>
                  </a:lnTo>
                  <a:lnTo>
                    <a:pt x="1210" y="718"/>
                  </a:lnTo>
                  <a:close/>
                  <a:moveTo>
                    <a:pt x="95" y="620"/>
                  </a:moveTo>
                  <a:cubicBezTo>
                    <a:pt x="96" y="620"/>
                    <a:pt x="97" y="621"/>
                    <a:pt x="98" y="621"/>
                  </a:cubicBezTo>
                  <a:cubicBezTo>
                    <a:pt x="101" y="621"/>
                    <a:pt x="104" y="621"/>
                    <a:pt x="104" y="681"/>
                  </a:cubicBezTo>
                  <a:lnTo>
                    <a:pt x="101" y="681"/>
                  </a:lnTo>
                  <a:cubicBezTo>
                    <a:pt x="101" y="663"/>
                    <a:pt x="101" y="656"/>
                    <a:pt x="100" y="656"/>
                  </a:cubicBezTo>
                  <a:lnTo>
                    <a:pt x="100" y="656"/>
                  </a:lnTo>
                  <a:cubicBezTo>
                    <a:pt x="100" y="656"/>
                    <a:pt x="99" y="698"/>
                    <a:pt x="101" y="740"/>
                  </a:cubicBezTo>
                  <a:lnTo>
                    <a:pt x="101" y="856"/>
                  </a:lnTo>
                  <a:cubicBezTo>
                    <a:pt x="95" y="818"/>
                    <a:pt x="95" y="778"/>
                    <a:pt x="95" y="737"/>
                  </a:cubicBezTo>
                  <a:cubicBezTo>
                    <a:pt x="92" y="635"/>
                    <a:pt x="92" y="620"/>
                    <a:pt x="95" y="620"/>
                  </a:cubicBezTo>
                  <a:close/>
                  <a:moveTo>
                    <a:pt x="765" y="771"/>
                  </a:moveTo>
                  <a:cubicBezTo>
                    <a:pt x="765" y="793"/>
                    <a:pt x="768" y="812"/>
                    <a:pt x="768" y="831"/>
                  </a:cubicBezTo>
                  <a:cubicBezTo>
                    <a:pt x="768" y="851"/>
                    <a:pt x="768" y="857"/>
                    <a:pt x="767" y="857"/>
                  </a:cubicBezTo>
                  <a:cubicBezTo>
                    <a:pt x="766" y="857"/>
                    <a:pt x="764" y="831"/>
                    <a:pt x="762" y="831"/>
                  </a:cubicBezTo>
                  <a:cubicBezTo>
                    <a:pt x="759" y="771"/>
                    <a:pt x="759" y="771"/>
                    <a:pt x="765" y="771"/>
                  </a:cubicBezTo>
                  <a:close/>
                  <a:moveTo>
                    <a:pt x="540" y="740"/>
                  </a:moveTo>
                  <a:cubicBezTo>
                    <a:pt x="540" y="781"/>
                    <a:pt x="540" y="818"/>
                    <a:pt x="536" y="859"/>
                  </a:cubicBezTo>
                  <a:lnTo>
                    <a:pt x="533" y="859"/>
                  </a:lnTo>
                  <a:cubicBezTo>
                    <a:pt x="533" y="800"/>
                    <a:pt x="536" y="740"/>
                    <a:pt x="536" y="740"/>
                  </a:cubicBezTo>
                  <a:close/>
                  <a:moveTo>
                    <a:pt x="1430" y="750"/>
                  </a:moveTo>
                  <a:cubicBezTo>
                    <a:pt x="1436" y="750"/>
                    <a:pt x="1436" y="750"/>
                    <a:pt x="1436" y="809"/>
                  </a:cubicBezTo>
                  <a:cubicBezTo>
                    <a:pt x="1436" y="863"/>
                    <a:pt x="1431" y="866"/>
                    <a:pt x="1427" y="866"/>
                  </a:cubicBezTo>
                  <a:cubicBezTo>
                    <a:pt x="1427" y="866"/>
                    <a:pt x="1427" y="866"/>
                    <a:pt x="1426" y="866"/>
                  </a:cubicBezTo>
                  <a:cubicBezTo>
                    <a:pt x="1423" y="828"/>
                    <a:pt x="1423" y="787"/>
                    <a:pt x="1430" y="750"/>
                  </a:cubicBezTo>
                  <a:close/>
                  <a:moveTo>
                    <a:pt x="1930" y="852"/>
                  </a:moveTo>
                  <a:cubicBezTo>
                    <a:pt x="1930" y="852"/>
                    <a:pt x="1929" y="858"/>
                    <a:pt x="1928" y="878"/>
                  </a:cubicBezTo>
                  <a:cubicBezTo>
                    <a:pt x="1930" y="878"/>
                    <a:pt x="1931" y="852"/>
                    <a:pt x="1930" y="852"/>
                  </a:cubicBezTo>
                  <a:close/>
                  <a:moveTo>
                    <a:pt x="706" y="765"/>
                  </a:moveTo>
                  <a:cubicBezTo>
                    <a:pt x="709" y="765"/>
                    <a:pt x="712" y="765"/>
                    <a:pt x="712" y="825"/>
                  </a:cubicBezTo>
                  <a:cubicBezTo>
                    <a:pt x="712" y="844"/>
                    <a:pt x="709" y="862"/>
                    <a:pt x="709" y="884"/>
                  </a:cubicBezTo>
                  <a:cubicBezTo>
                    <a:pt x="703" y="862"/>
                    <a:pt x="703" y="844"/>
                    <a:pt x="703" y="822"/>
                  </a:cubicBezTo>
                  <a:cubicBezTo>
                    <a:pt x="703" y="765"/>
                    <a:pt x="706" y="765"/>
                    <a:pt x="706" y="765"/>
                  </a:cubicBezTo>
                  <a:close/>
                  <a:moveTo>
                    <a:pt x="445" y="645"/>
                  </a:moveTo>
                  <a:cubicBezTo>
                    <a:pt x="446" y="645"/>
                    <a:pt x="446" y="674"/>
                    <a:pt x="446" y="728"/>
                  </a:cubicBezTo>
                  <a:cubicBezTo>
                    <a:pt x="446" y="787"/>
                    <a:pt x="442" y="847"/>
                    <a:pt x="439" y="903"/>
                  </a:cubicBezTo>
                  <a:lnTo>
                    <a:pt x="433" y="903"/>
                  </a:lnTo>
                  <a:lnTo>
                    <a:pt x="439" y="787"/>
                  </a:lnTo>
                  <a:cubicBezTo>
                    <a:pt x="443" y="689"/>
                    <a:pt x="444" y="645"/>
                    <a:pt x="445" y="645"/>
                  </a:cubicBezTo>
                  <a:close/>
                  <a:moveTo>
                    <a:pt x="1044" y="812"/>
                  </a:moveTo>
                  <a:cubicBezTo>
                    <a:pt x="1047" y="853"/>
                    <a:pt x="1044" y="891"/>
                    <a:pt x="1041" y="931"/>
                  </a:cubicBezTo>
                  <a:lnTo>
                    <a:pt x="1038" y="872"/>
                  </a:lnTo>
                  <a:lnTo>
                    <a:pt x="1041" y="812"/>
                  </a:lnTo>
                  <a:close/>
                  <a:moveTo>
                    <a:pt x="280" y="822"/>
                  </a:moveTo>
                  <a:lnTo>
                    <a:pt x="280" y="822"/>
                  </a:lnTo>
                  <a:cubicBezTo>
                    <a:pt x="283" y="862"/>
                    <a:pt x="283" y="900"/>
                    <a:pt x="276" y="941"/>
                  </a:cubicBezTo>
                  <a:lnTo>
                    <a:pt x="270" y="941"/>
                  </a:lnTo>
                  <a:cubicBezTo>
                    <a:pt x="270" y="900"/>
                    <a:pt x="273" y="862"/>
                    <a:pt x="280" y="822"/>
                  </a:cubicBezTo>
                  <a:close/>
                  <a:moveTo>
                    <a:pt x="1116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6" y="941"/>
                    <a:pt x="1116" y="941"/>
                  </a:cubicBezTo>
                  <a:cubicBezTo>
                    <a:pt x="1113" y="941"/>
                    <a:pt x="1116" y="822"/>
                    <a:pt x="1116" y="765"/>
                  </a:cubicBezTo>
                  <a:lnTo>
                    <a:pt x="1116" y="762"/>
                  </a:lnTo>
                  <a:close/>
                  <a:moveTo>
                    <a:pt x="602" y="928"/>
                  </a:moveTo>
                  <a:lnTo>
                    <a:pt x="602" y="985"/>
                  </a:lnTo>
                  <a:cubicBezTo>
                    <a:pt x="600" y="985"/>
                    <a:pt x="598" y="1011"/>
                    <a:pt x="597" y="1011"/>
                  </a:cubicBezTo>
                  <a:cubicBezTo>
                    <a:pt x="596" y="1011"/>
                    <a:pt x="596" y="1004"/>
                    <a:pt x="596" y="985"/>
                  </a:cubicBezTo>
                  <a:cubicBezTo>
                    <a:pt x="593" y="966"/>
                    <a:pt x="596" y="947"/>
                    <a:pt x="602" y="928"/>
                  </a:cubicBezTo>
                  <a:close/>
                  <a:moveTo>
                    <a:pt x="1897" y="1021"/>
                  </a:moveTo>
                  <a:lnTo>
                    <a:pt x="1897" y="1021"/>
                  </a:lnTo>
                  <a:cubicBezTo>
                    <a:pt x="1897" y="1030"/>
                    <a:pt x="1897" y="1040"/>
                    <a:pt x="1897" y="1050"/>
                  </a:cubicBezTo>
                  <a:cubicBezTo>
                    <a:pt x="1897" y="1054"/>
                    <a:pt x="1897" y="1057"/>
                    <a:pt x="1897" y="1059"/>
                  </a:cubicBezTo>
                  <a:lnTo>
                    <a:pt x="1897" y="1059"/>
                  </a:lnTo>
                  <a:cubicBezTo>
                    <a:pt x="1897" y="1050"/>
                    <a:pt x="1897" y="1037"/>
                    <a:pt x="1897" y="1021"/>
                  </a:cubicBezTo>
                  <a:close/>
                  <a:moveTo>
                    <a:pt x="294" y="919"/>
                  </a:moveTo>
                  <a:cubicBezTo>
                    <a:pt x="290" y="919"/>
                    <a:pt x="289" y="959"/>
                    <a:pt x="289" y="1000"/>
                  </a:cubicBezTo>
                  <a:cubicBezTo>
                    <a:pt x="289" y="1060"/>
                    <a:pt x="292" y="1060"/>
                    <a:pt x="298" y="1063"/>
                  </a:cubicBezTo>
                  <a:cubicBezTo>
                    <a:pt x="301" y="1041"/>
                    <a:pt x="305" y="1022"/>
                    <a:pt x="305" y="1003"/>
                  </a:cubicBezTo>
                  <a:cubicBezTo>
                    <a:pt x="305" y="944"/>
                    <a:pt x="301" y="944"/>
                    <a:pt x="298" y="944"/>
                  </a:cubicBezTo>
                  <a:cubicBezTo>
                    <a:pt x="296" y="926"/>
                    <a:pt x="295" y="919"/>
                    <a:pt x="294" y="919"/>
                  </a:cubicBezTo>
                  <a:close/>
                  <a:moveTo>
                    <a:pt x="1897" y="1059"/>
                  </a:moveTo>
                  <a:cubicBezTo>
                    <a:pt x="1897" y="1080"/>
                    <a:pt x="1898" y="1090"/>
                    <a:pt x="1898" y="1090"/>
                  </a:cubicBezTo>
                  <a:cubicBezTo>
                    <a:pt x="1898" y="1090"/>
                    <a:pt x="1898" y="1079"/>
                    <a:pt x="1897" y="1059"/>
                  </a:cubicBezTo>
                  <a:close/>
                  <a:moveTo>
                    <a:pt x="796" y="146"/>
                  </a:moveTo>
                  <a:cubicBezTo>
                    <a:pt x="795" y="146"/>
                    <a:pt x="795" y="175"/>
                    <a:pt x="797" y="245"/>
                  </a:cubicBezTo>
                  <a:cubicBezTo>
                    <a:pt x="797" y="347"/>
                    <a:pt x="797" y="362"/>
                    <a:pt x="793" y="362"/>
                  </a:cubicBezTo>
                  <a:cubicBezTo>
                    <a:pt x="792" y="362"/>
                    <a:pt x="791" y="361"/>
                    <a:pt x="790" y="361"/>
                  </a:cubicBezTo>
                  <a:cubicBezTo>
                    <a:pt x="787" y="361"/>
                    <a:pt x="784" y="361"/>
                    <a:pt x="784" y="301"/>
                  </a:cubicBezTo>
                  <a:cubicBezTo>
                    <a:pt x="784" y="242"/>
                    <a:pt x="784" y="242"/>
                    <a:pt x="778" y="242"/>
                  </a:cubicBezTo>
                  <a:cubicBezTo>
                    <a:pt x="768" y="242"/>
                    <a:pt x="759" y="417"/>
                    <a:pt x="756" y="533"/>
                  </a:cubicBezTo>
                  <a:cubicBezTo>
                    <a:pt x="756" y="593"/>
                    <a:pt x="756" y="623"/>
                    <a:pt x="755" y="623"/>
                  </a:cubicBezTo>
                  <a:cubicBezTo>
                    <a:pt x="755" y="623"/>
                    <a:pt x="754" y="593"/>
                    <a:pt x="753" y="533"/>
                  </a:cubicBezTo>
                  <a:cubicBezTo>
                    <a:pt x="753" y="474"/>
                    <a:pt x="750" y="474"/>
                    <a:pt x="746" y="474"/>
                  </a:cubicBezTo>
                  <a:cubicBezTo>
                    <a:pt x="746" y="425"/>
                    <a:pt x="749" y="416"/>
                    <a:pt x="751" y="416"/>
                  </a:cubicBezTo>
                  <a:cubicBezTo>
                    <a:pt x="752" y="416"/>
                    <a:pt x="752" y="417"/>
                    <a:pt x="753" y="417"/>
                  </a:cubicBezTo>
                  <a:lnTo>
                    <a:pt x="753" y="358"/>
                  </a:lnTo>
                  <a:cubicBezTo>
                    <a:pt x="751" y="298"/>
                    <a:pt x="750" y="268"/>
                    <a:pt x="748" y="268"/>
                  </a:cubicBezTo>
                  <a:cubicBezTo>
                    <a:pt x="746" y="268"/>
                    <a:pt x="745" y="297"/>
                    <a:pt x="743" y="355"/>
                  </a:cubicBezTo>
                  <a:cubicBezTo>
                    <a:pt x="742" y="384"/>
                    <a:pt x="741" y="399"/>
                    <a:pt x="740" y="399"/>
                  </a:cubicBezTo>
                  <a:cubicBezTo>
                    <a:pt x="739" y="399"/>
                    <a:pt x="739" y="384"/>
                    <a:pt x="737" y="355"/>
                  </a:cubicBezTo>
                  <a:cubicBezTo>
                    <a:pt x="735" y="313"/>
                    <a:pt x="733" y="270"/>
                    <a:pt x="732" y="270"/>
                  </a:cubicBezTo>
                  <a:cubicBezTo>
                    <a:pt x="731" y="270"/>
                    <a:pt x="731" y="278"/>
                    <a:pt x="731" y="295"/>
                  </a:cubicBezTo>
                  <a:cubicBezTo>
                    <a:pt x="731" y="295"/>
                    <a:pt x="725" y="295"/>
                    <a:pt x="721" y="236"/>
                  </a:cubicBezTo>
                  <a:cubicBezTo>
                    <a:pt x="720" y="235"/>
                    <a:pt x="719" y="235"/>
                    <a:pt x="718" y="235"/>
                  </a:cubicBezTo>
                  <a:cubicBezTo>
                    <a:pt x="714" y="235"/>
                    <a:pt x="712" y="244"/>
                    <a:pt x="712" y="292"/>
                  </a:cubicBezTo>
                  <a:cubicBezTo>
                    <a:pt x="712" y="352"/>
                    <a:pt x="709" y="352"/>
                    <a:pt x="706" y="352"/>
                  </a:cubicBezTo>
                  <a:cubicBezTo>
                    <a:pt x="705" y="351"/>
                    <a:pt x="705" y="350"/>
                    <a:pt x="704" y="350"/>
                  </a:cubicBezTo>
                  <a:cubicBezTo>
                    <a:pt x="702" y="350"/>
                    <a:pt x="699" y="360"/>
                    <a:pt x="699" y="408"/>
                  </a:cubicBezTo>
                  <a:cubicBezTo>
                    <a:pt x="703" y="449"/>
                    <a:pt x="699" y="486"/>
                    <a:pt x="690" y="524"/>
                  </a:cubicBezTo>
                  <a:cubicBezTo>
                    <a:pt x="687" y="549"/>
                    <a:pt x="686" y="563"/>
                    <a:pt x="685" y="563"/>
                  </a:cubicBezTo>
                  <a:cubicBezTo>
                    <a:pt x="683" y="563"/>
                    <a:pt x="682" y="534"/>
                    <a:pt x="681" y="464"/>
                  </a:cubicBezTo>
                  <a:cubicBezTo>
                    <a:pt x="681" y="405"/>
                    <a:pt x="678" y="405"/>
                    <a:pt x="674" y="405"/>
                  </a:cubicBezTo>
                  <a:cubicBezTo>
                    <a:pt x="674" y="405"/>
                    <a:pt x="671" y="405"/>
                    <a:pt x="668" y="345"/>
                  </a:cubicBezTo>
                  <a:cubicBezTo>
                    <a:pt x="667" y="328"/>
                    <a:pt x="667" y="321"/>
                    <a:pt x="666" y="321"/>
                  </a:cubicBezTo>
                  <a:cubicBezTo>
                    <a:pt x="665" y="321"/>
                    <a:pt x="665" y="363"/>
                    <a:pt x="665" y="405"/>
                  </a:cubicBezTo>
                  <a:lnTo>
                    <a:pt x="665" y="521"/>
                  </a:lnTo>
                  <a:cubicBezTo>
                    <a:pt x="662" y="521"/>
                    <a:pt x="659" y="402"/>
                    <a:pt x="659" y="345"/>
                  </a:cubicBezTo>
                  <a:cubicBezTo>
                    <a:pt x="657" y="285"/>
                    <a:pt x="656" y="256"/>
                    <a:pt x="656" y="256"/>
                  </a:cubicBezTo>
                  <a:cubicBezTo>
                    <a:pt x="656" y="256"/>
                    <a:pt x="656" y="285"/>
                    <a:pt x="656" y="342"/>
                  </a:cubicBezTo>
                  <a:cubicBezTo>
                    <a:pt x="656" y="384"/>
                    <a:pt x="654" y="426"/>
                    <a:pt x="651" y="426"/>
                  </a:cubicBezTo>
                  <a:cubicBezTo>
                    <a:pt x="650" y="426"/>
                    <a:pt x="648" y="419"/>
                    <a:pt x="646" y="402"/>
                  </a:cubicBezTo>
                  <a:cubicBezTo>
                    <a:pt x="640" y="402"/>
                    <a:pt x="634" y="399"/>
                    <a:pt x="634" y="339"/>
                  </a:cubicBezTo>
                  <a:cubicBezTo>
                    <a:pt x="633" y="319"/>
                    <a:pt x="632" y="313"/>
                    <a:pt x="631" y="313"/>
                  </a:cubicBezTo>
                  <a:cubicBezTo>
                    <a:pt x="629" y="313"/>
                    <a:pt x="627" y="339"/>
                    <a:pt x="627" y="339"/>
                  </a:cubicBezTo>
                  <a:cubicBezTo>
                    <a:pt x="626" y="368"/>
                    <a:pt x="624" y="383"/>
                    <a:pt x="622" y="383"/>
                  </a:cubicBezTo>
                  <a:cubicBezTo>
                    <a:pt x="620" y="383"/>
                    <a:pt x="616" y="368"/>
                    <a:pt x="612" y="336"/>
                  </a:cubicBezTo>
                  <a:cubicBezTo>
                    <a:pt x="604" y="276"/>
                    <a:pt x="600" y="247"/>
                    <a:pt x="598" y="247"/>
                  </a:cubicBezTo>
                  <a:cubicBezTo>
                    <a:pt x="596" y="247"/>
                    <a:pt x="596" y="276"/>
                    <a:pt x="596" y="336"/>
                  </a:cubicBezTo>
                  <a:cubicBezTo>
                    <a:pt x="596" y="370"/>
                    <a:pt x="596" y="403"/>
                    <a:pt x="595" y="403"/>
                  </a:cubicBezTo>
                  <a:cubicBezTo>
                    <a:pt x="595" y="403"/>
                    <a:pt x="594" y="385"/>
                    <a:pt x="593" y="336"/>
                  </a:cubicBezTo>
                  <a:cubicBezTo>
                    <a:pt x="592" y="318"/>
                    <a:pt x="591" y="311"/>
                    <a:pt x="590" y="311"/>
                  </a:cubicBezTo>
                  <a:cubicBezTo>
                    <a:pt x="588" y="311"/>
                    <a:pt x="585" y="351"/>
                    <a:pt x="580" y="392"/>
                  </a:cubicBezTo>
                  <a:cubicBezTo>
                    <a:pt x="577" y="452"/>
                    <a:pt x="577" y="568"/>
                    <a:pt x="577" y="627"/>
                  </a:cubicBezTo>
                  <a:cubicBezTo>
                    <a:pt x="577" y="697"/>
                    <a:pt x="577" y="726"/>
                    <a:pt x="576" y="726"/>
                  </a:cubicBezTo>
                  <a:cubicBezTo>
                    <a:pt x="575" y="726"/>
                    <a:pt x="574" y="712"/>
                    <a:pt x="571" y="687"/>
                  </a:cubicBezTo>
                  <a:cubicBezTo>
                    <a:pt x="565" y="646"/>
                    <a:pt x="562" y="605"/>
                    <a:pt x="565" y="568"/>
                  </a:cubicBezTo>
                  <a:cubicBezTo>
                    <a:pt x="565" y="508"/>
                    <a:pt x="568" y="508"/>
                    <a:pt x="568" y="508"/>
                  </a:cubicBezTo>
                  <a:lnTo>
                    <a:pt x="571" y="508"/>
                  </a:lnTo>
                  <a:cubicBezTo>
                    <a:pt x="574" y="468"/>
                    <a:pt x="571" y="430"/>
                    <a:pt x="565" y="389"/>
                  </a:cubicBezTo>
                  <a:cubicBezTo>
                    <a:pt x="563" y="359"/>
                    <a:pt x="562" y="345"/>
                    <a:pt x="560" y="345"/>
                  </a:cubicBezTo>
                  <a:cubicBezTo>
                    <a:pt x="559" y="345"/>
                    <a:pt x="558" y="359"/>
                    <a:pt x="558" y="389"/>
                  </a:cubicBezTo>
                  <a:cubicBezTo>
                    <a:pt x="555" y="330"/>
                    <a:pt x="549" y="330"/>
                    <a:pt x="543" y="326"/>
                  </a:cubicBezTo>
                  <a:cubicBezTo>
                    <a:pt x="536" y="326"/>
                    <a:pt x="527" y="326"/>
                    <a:pt x="524" y="267"/>
                  </a:cubicBezTo>
                  <a:cubicBezTo>
                    <a:pt x="523" y="266"/>
                    <a:pt x="522" y="266"/>
                    <a:pt x="521" y="266"/>
                  </a:cubicBezTo>
                  <a:cubicBezTo>
                    <a:pt x="517" y="266"/>
                    <a:pt x="515" y="275"/>
                    <a:pt x="515" y="323"/>
                  </a:cubicBezTo>
                  <a:cubicBezTo>
                    <a:pt x="515" y="393"/>
                    <a:pt x="513" y="422"/>
                    <a:pt x="513" y="422"/>
                  </a:cubicBezTo>
                  <a:cubicBezTo>
                    <a:pt x="512" y="422"/>
                    <a:pt x="511" y="408"/>
                    <a:pt x="511" y="383"/>
                  </a:cubicBezTo>
                  <a:cubicBezTo>
                    <a:pt x="509" y="308"/>
                    <a:pt x="493" y="254"/>
                    <a:pt x="480" y="254"/>
                  </a:cubicBezTo>
                  <a:cubicBezTo>
                    <a:pt x="472" y="254"/>
                    <a:pt x="466" y="273"/>
                    <a:pt x="464" y="317"/>
                  </a:cubicBezTo>
                  <a:lnTo>
                    <a:pt x="458" y="317"/>
                  </a:lnTo>
                  <a:cubicBezTo>
                    <a:pt x="455" y="285"/>
                    <a:pt x="448" y="269"/>
                    <a:pt x="442" y="269"/>
                  </a:cubicBezTo>
                  <a:cubicBezTo>
                    <a:pt x="437" y="269"/>
                    <a:pt x="431" y="283"/>
                    <a:pt x="430" y="311"/>
                  </a:cubicBezTo>
                  <a:lnTo>
                    <a:pt x="421" y="311"/>
                  </a:lnTo>
                  <a:cubicBezTo>
                    <a:pt x="417" y="281"/>
                    <a:pt x="415" y="266"/>
                    <a:pt x="413" y="266"/>
                  </a:cubicBezTo>
                  <a:cubicBezTo>
                    <a:pt x="411" y="266"/>
                    <a:pt x="410" y="280"/>
                    <a:pt x="408" y="308"/>
                  </a:cubicBezTo>
                  <a:cubicBezTo>
                    <a:pt x="406" y="350"/>
                    <a:pt x="405" y="392"/>
                    <a:pt x="405" y="392"/>
                  </a:cubicBezTo>
                  <a:cubicBezTo>
                    <a:pt x="405" y="392"/>
                    <a:pt x="405" y="385"/>
                    <a:pt x="405" y="367"/>
                  </a:cubicBezTo>
                  <a:cubicBezTo>
                    <a:pt x="405" y="308"/>
                    <a:pt x="399" y="308"/>
                    <a:pt x="386" y="305"/>
                  </a:cubicBezTo>
                  <a:cubicBezTo>
                    <a:pt x="374" y="305"/>
                    <a:pt x="374" y="305"/>
                    <a:pt x="377" y="364"/>
                  </a:cubicBezTo>
                  <a:cubicBezTo>
                    <a:pt x="373" y="380"/>
                    <a:pt x="371" y="387"/>
                    <a:pt x="369" y="387"/>
                  </a:cubicBezTo>
                  <a:cubicBezTo>
                    <a:pt x="364" y="387"/>
                    <a:pt x="364" y="344"/>
                    <a:pt x="364" y="301"/>
                  </a:cubicBezTo>
                  <a:cubicBezTo>
                    <a:pt x="366" y="249"/>
                    <a:pt x="365" y="221"/>
                    <a:pt x="364" y="221"/>
                  </a:cubicBezTo>
                  <a:cubicBezTo>
                    <a:pt x="362" y="221"/>
                    <a:pt x="360" y="264"/>
                    <a:pt x="358" y="361"/>
                  </a:cubicBezTo>
                  <a:cubicBezTo>
                    <a:pt x="356" y="429"/>
                    <a:pt x="353" y="457"/>
                    <a:pt x="351" y="457"/>
                  </a:cubicBezTo>
                  <a:cubicBezTo>
                    <a:pt x="350" y="457"/>
                    <a:pt x="348" y="442"/>
                    <a:pt x="348" y="417"/>
                  </a:cubicBezTo>
                  <a:cubicBezTo>
                    <a:pt x="348" y="361"/>
                    <a:pt x="352" y="361"/>
                    <a:pt x="355" y="361"/>
                  </a:cubicBezTo>
                  <a:lnTo>
                    <a:pt x="355" y="242"/>
                  </a:lnTo>
                  <a:cubicBezTo>
                    <a:pt x="352" y="242"/>
                    <a:pt x="352" y="242"/>
                    <a:pt x="348" y="301"/>
                  </a:cubicBezTo>
                  <a:cubicBezTo>
                    <a:pt x="348" y="301"/>
                    <a:pt x="345" y="301"/>
                    <a:pt x="342" y="358"/>
                  </a:cubicBezTo>
                  <a:cubicBezTo>
                    <a:pt x="339" y="417"/>
                    <a:pt x="339" y="477"/>
                    <a:pt x="342" y="536"/>
                  </a:cubicBezTo>
                  <a:cubicBezTo>
                    <a:pt x="345" y="596"/>
                    <a:pt x="342" y="596"/>
                    <a:pt x="339" y="596"/>
                  </a:cubicBezTo>
                  <a:cubicBezTo>
                    <a:pt x="333" y="536"/>
                    <a:pt x="333" y="477"/>
                    <a:pt x="336" y="417"/>
                  </a:cubicBezTo>
                  <a:cubicBezTo>
                    <a:pt x="339" y="377"/>
                    <a:pt x="342" y="339"/>
                    <a:pt x="339" y="298"/>
                  </a:cubicBezTo>
                  <a:cubicBezTo>
                    <a:pt x="339" y="287"/>
                    <a:pt x="339" y="282"/>
                    <a:pt x="338" y="282"/>
                  </a:cubicBezTo>
                  <a:cubicBezTo>
                    <a:pt x="334" y="282"/>
                    <a:pt x="323" y="379"/>
                    <a:pt x="320" y="474"/>
                  </a:cubicBezTo>
                  <a:lnTo>
                    <a:pt x="320" y="414"/>
                  </a:lnTo>
                  <a:cubicBezTo>
                    <a:pt x="320" y="355"/>
                    <a:pt x="314" y="355"/>
                    <a:pt x="308" y="355"/>
                  </a:cubicBezTo>
                  <a:cubicBezTo>
                    <a:pt x="307" y="355"/>
                    <a:pt x="307" y="355"/>
                    <a:pt x="306" y="355"/>
                  </a:cubicBezTo>
                  <a:cubicBezTo>
                    <a:pt x="301" y="355"/>
                    <a:pt x="298" y="357"/>
                    <a:pt x="298" y="411"/>
                  </a:cubicBezTo>
                  <a:cubicBezTo>
                    <a:pt x="301" y="452"/>
                    <a:pt x="298" y="489"/>
                    <a:pt x="295" y="530"/>
                  </a:cubicBezTo>
                  <a:cubicBezTo>
                    <a:pt x="298" y="568"/>
                    <a:pt x="301" y="609"/>
                    <a:pt x="298" y="649"/>
                  </a:cubicBezTo>
                  <a:cubicBezTo>
                    <a:pt x="298" y="649"/>
                    <a:pt x="292" y="590"/>
                    <a:pt x="289" y="530"/>
                  </a:cubicBezTo>
                  <a:cubicBezTo>
                    <a:pt x="283" y="411"/>
                    <a:pt x="276" y="348"/>
                    <a:pt x="264" y="348"/>
                  </a:cubicBezTo>
                  <a:cubicBezTo>
                    <a:pt x="258" y="348"/>
                    <a:pt x="248" y="345"/>
                    <a:pt x="245" y="286"/>
                  </a:cubicBezTo>
                  <a:cubicBezTo>
                    <a:pt x="239" y="286"/>
                    <a:pt x="236" y="286"/>
                    <a:pt x="236" y="345"/>
                  </a:cubicBezTo>
                  <a:lnTo>
                    <a:pt x="229" y="342"/>
                  </a:lnTo>
                  <a:cubicBezTo>
                    <a:pt x="228" y="312"/>
                    <a:pt x="225" y="298"/>
                    <a:pt x="223" y="298"/>
                  </a:cubicBezTo>
                  <a:cubicBezTo>
                    <a:pt x="222" y="298"/>
                    <a:pt x="220" y="312"/>
                    <a:pt x="220" y="342"/>
                  </a:cubicBezTo>
                  <a:cubicBezTo>
                    <a:pt x="219" y="362"/>
                    <a:pt x="218" y="369"/>
                    <a:pt x="217" y="369"/>
                  </a:cubicBezTo>
                  <a:cubicBezTo>
                    <a:pt x="215" y="369"/>
                    <a:pt x="213" y="341"/>
                    <a:pt x="211" y="339"/>
                  </a:cubicBezTo>
                  <a:cubicBezTo>
                    <a:pt x="208" y="285"/>
                    <a:pt x="206" y="256"/>
                    <a:pt x="206" y="256"/>
                  </a:cubicBezTo>
                  <a:lnTo>
                    <a:pt x="206" y="256"/>
                  </a:lnTo>
                  <a:cubicBezTo>
                    <a:pt x="205" y="256"/>
                    <a:pt x="206" y="300"/>
                    <a:pt x="207" y="399"/>
                  </a:cubicBezTo>
                  <a:cubicBezTo>
                    <a:pt x="207" y="439"/>
                    <a:pt x="211" y="480"/>
                    <a:pt x="217" y="518"/>
                  </a:cubicBezTo>
                  <a:lnTo>
                    <a:pt x="226" y="521"/>
                  </a:lnTo>
                  <a:lnTo>
                    <a:pt x="217" y="577"/>
                  </a:lnTo>
                  <a:cubicBezTo>
                    <a:pt x="211" y="615"/>
                    <a:pt x="207" y="656"/>
                    <a:pt x="207" y="693"/>
                  </a:cubicBezTo>
                  <a:cubicBezTo>
                    <a:pt x="207" y="715"/>
                    <a:pt x="207" y="734"/>
                    <a:pt x="204" y="753"/>
                  </a:cubicBezTo>
                  <a:lnTo>
                    <a:pt x="204" y="634"/>
                  </a:lnTo>
                  <a:cubicBezTo>
                    <a:pt x="207" y="577"/>
                    <a:pt x="207" y="518"/>
                    <a:pt x="207" y="458"/>
                  </a:cubicBezTo>
                  <a:cubicBezTo>
                    <a:pt x="205" y="385"/>
                    <a:pt x="201" y="334"/>
                    <a:pt x="198" y="334"/>
                  </a:cubicBezTo>
                  <a:cubicBezTo>
                    <a:pt x="196" y="334"/>
                    <a:pt x="195" y="353"/>
                    <a:pt x="195" y="399"/>
                  </a:cubicBezTo>
                  <a:cubicBezTo>
                    <a:pt x="192" y="399"/>
                    <a:pt x="192" y="399"/>
                    <a:pt x="189" y="339"/>
                  </a:cubicBezTo>
                  <a:cubicBezTo>
                    <a:pt x="189" y="314"/>
                    <a:pt x="188" y="300"/>
                    <a:pt x="187" y="300"/>
                  </a:cubicBezTo>
                  <a:cubicBezTo>
                    <a:pt x="186" y="300"/>
                    <a:pt x="184" y="328"/>
                    <a:pt x="182" y="395"/>
                  </a:cubicBezTo>
                  <a:cubicBezTo>
                    <a:pt x="181" y="455"/>
                    <a:pt x="179" y="485"/>
                    <a:pt x="178" y="485"/>
                  </a:cubicBezTo>
                  <a:cubicBezTo>
                    <a:pt x="176" y="485"/>
                    <a:pt x="175" y="455"/>
                    <a:pt x="173" y="395"/>
                  </a:cubicBezTo>
                  <a:cubicBezTo>
                    <a:pt x="169" y="325"/>
                    <a:pt x="163" y="295"/>
                    <a:pt x="159" y="295"/>
                  </a:cubicBezTo>
                  <a:cubicBezTo>
                    <a:pt x="156" y="295"/>
                    <a:pt x="154" y="309"/>
                    <a:pt x="154" y="333"/>
                  </a:cubicBezTo>
                  <a:cubicBezTo>
                    <a:pt x="154" y="401"/>
                    <a:pt x="151" y="429"/>
                    <a:pt x="148" y="429"/>
                  </a:cubicBezTo>
                  <a:cubicBezTo>
                    <a:pt x="145" y="429"/>
                    <a:pt x="143" y="414"/>
                    <a:pt x="142" y="389"/>
                  </a:cubicBezTo>
                  <a:cubicBezTo>
                    <a:pt x="140" y="359"/>
                    <a:pt x="138" y="345"/>
                    <a:pt x="137" y="345"/>
                  </a:cubicBezTo>
                  <a:cubicBezTo>
                    <a:pt x="135" y="345"/>
                    <a:pt x="134" y="359"/>
                    <a:pt x="132" y="389"/>
                  </a:cubicBezTo>
                  <a:cubicBezTo>
                    <a:pt x="132" y="347"/>
                    <a:pt x="131" y="305"/>
                    <a:pt x="129" y="305"/>
                  </a:cubicBezTo>
                  <a:cubicBezTo>
                    <a:pt x="128" y="305"/>
                    <a:pt x="127" y="312"/>
                    <a:pt x="126" y="330"/>
                  </a:cubicBezTo>
                  <a:cubicBezTo>
                    <a:pt x="126" y="330"/>
                    <a:pt x="123" y="330"/>
                    <a:pt x="126" y="389"/>
                  </a:cubicBezTo>
                  <a:lnTo>
                    <a:pt x="120" y="505"/>
                  </a:lnTo>
                  <a:cubicBezTo>
                    <a:pt x="123" y="546"/>
                    <a:pt x="126" y="583"/>
                    <a:pt x="123" y="624"/>
                  </a:cubicBezTo>
                  <a:cubicBezTo>
                    <a:pt x="123" y="639"/>
                    <a:pt x="122" y="646"/>
                    <a:pt x="121" y="646"/>
                  </a:cubicBezTo>
                  <a:cubicBezTo>
                    <a:pt x="117" y="646"/>
                    <a:pt x="109" y="577"/>
                    <a:pt x="104" y="442"/>
                  </a:cubicBezTo>
                  <a:lnTo>
                    <a:pt x="98" y="323"/>
                  </a:lnTo>
                  <a:lnTo>
                    <a:pt x="98" y="442"/>
                  </a:lnTo>
                  <a:cubicBezTo>
                    <a:pt x="95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5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1" y="381"/>
                    <a:pt x="79" y="352"/>
                    <a:pt x="77" y="352"/>
                  </a:cubicBezTo>
                  <a:cubicBezTo>
                    <a:pt x="76" y="352"/>
                    <a:pt x="74" y="381"/>
                    <a:pt x="73" y="439"/>
                  </a:cubicBezTo>
                  <a:cubicBezTo>
                    <a:pt x="73" y="499"/>
                    <a:pt x="73" y="529"/>
                    <a:pt x="72" y="529"/>
                  </a:cubicBezTo>
                  <a:cubicBezTo>
                    <a:pt x="72" y="529"/>
                    <a:pt x="71" y="499"/>
                    <a:pt x="70" y="439"/>
                  </a:cubicBezTo>
                  <a:cubicBezTo>
                    <a:pt x="73" y="399"/>
                    <a:pt x="70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1" y="476"/>
                  </a:cubicBezTo>
                  <a:cubicBezTo>
                    <a:pt x="60" y="476"/>
                    <a:pt x="58" y="461"/>
                    <a:pt x="57" y="436"/>
                  </a:cubicBezTo>
                  <a:cubicBezTo>
                    <a:pt x="57" y="408"/>
                    <a:pt x="56" y="393"/>
                    <a:pt x="55" y="393"/>
                  </a:cubicBezTo>
                  <a:cubicBezTo>
                    <a:pt x="53" y="393"/>
                    <a:pt x="51" y="407"/>
                    <a:pt x="48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8" y="287"/>
                  </a:cubicBezTo>
                  <a:cubicBezTo>
                    <a:pt x="37" y="287"/>
                    <a:pt x="37" y="317"/>
                    <a:pt x="35" y="377"/>
                  </a:cubicBezTo>
                  <a:cubicBezTo>
                    <a:pt x="34" y="404"/>
                    <a:pt x="33" y="419"/>
                    <a:pt x="32" y="419"/>
                  </a:cubicBezTo>
                  <a:cubicBezTo>
                    <a:pt x="30" y="419"/>
                    <a:pt x="29" y="404"/>
                    <a:pt x="26" y="373"/>
                  </a:cubicBezTo>
                  <a:cubicBezTo>
                    <a:pt x="24" y="344"/>
                    <a:pt x="23" y="329"/>
                    <a:pt x="23" y="329"/>
                  </a:cubicBezTo>
                  <a:cubicBezTo>
                    <a:pt x="22" y="329"/>
                    <a:pt x="21" y="344"/>
                    <a:pt x="19" y="373"/>
                  </a:cubicBezTo>
                  <a:cubicBezTo>
                    <a:pt x="19" y="433"/>
                    <a:pt x="19" y="493"/>
                    <a:pt x="23" y="552"/>
                  </a:cubicBezTo>
                  <a:cubicBezTo>
                    <a:pt x="26" y="552"/>
                    <a:pt x="26" y="552"/>
                    <a:pt x="26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7" y="668"/>
                  </a:cubicBezTo>
                  <a:cubicBezTo>
                    <a:pt x="2" y="714"/>
                    <a:pt x="1" y="800"/>
                    <a:pt x="4" y="800"/>
                  </a:cubicBezTo>
                  <a:cubicBezTo>
                    <a:pt x="5" y="800"/>
                    <a:pt x="6" y="795"/>
                    <a:pt x="7" y="784"/>
                  </a:cubicBezTo>
                  <a:lnTo>
                    <a:pt x="10" y="844"/>
                  </a:lnTo>
                  <a:cubicBezTo>
                    <a:pt x="10" y="933"/>
                    <a:pt x="12" y="978"/>
                    <a:pt x="13" y="978"/>
                  </a:cubicBezTo>
                  <a:cubicBezTo>
                    <a:pt x="15" y="978"/>
                    <a:pt x="16" y="933"/>
                    <a:pt x="16" y="844"/>
                  </a:cubicBezTo>
                  <a:cubicBezTo>
                    <a:pt x="16" y="747"/>
                    <a:pt x="16" y="704"/>
                    <a:pt x="17" y="704"/>
                  </a:cubicBezTo>
                  <a:cubicBezTo>
                    <a:pt x="17" y="704"/>
                    <a:pt x="18" y="733"/>
                    <a:pt x="19" y="787"/>
                  </a:cubicBezTo>
                  <a:cubicBezTo>
                    <a:pt x="19" y="903"/>
                    <a:pt x="23" y="903"/>
                    <a:pt x="26" y="906"/>
                  </a:cubicBezTo>
                  <a:cubicBezTo>
                    <a:pt x="29" y="906"/>
                    <a:pt x="29" y="906"/>
                    <a:pt x="29" y="966"/>
                  </a:cubicBezTo>
                  <a:cubicBezTo>
                    <a:pt x="29" y="1003"/>
                    <a:pt x="29" y="1044"/>
                    <a:pt x="35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7" y="1001"/>
                    <a:pt x="37" y="986"/>
                    <a:pt x="38" y="986"/>
                  </a:cubicBezTo>
                  <a:cubicBezTo>
                    <a:pt x="40" y="986"/>
                    <a:pt x="43" y="1015"/>
                    <a:pt x="44" y="1085"/>
                  </a:cubicBezTo>
                  <a:cubicBezTo>
                    <a:pt x="46" y="1110"/>
                    <a:pt x="47" y="1124"/>
                    <a:pt x="47" y="1124"/>
                  </a:cubicBezTo>
                  <a:cubicBezTo>
                    <a:pt x="48" y="1124"/>
                    <a:pt x="48" y="1095"/>
                    <a:pt x="48" y="1025"/>
                  </a:cubicBezTo>
                  <a:cubicBezTo>
                    <a:pt x="48" y="967"/>
                    <a:pt x="49" y="938"/>
                    <a:pt x="51" y="938"/>
                  </a:cubicBezTo>
                  <a:cubicBezTo>
                    <a:pt x="53" y="938"/>
                    <a:pt x="55" y="968"/>
                    <a:pt x="57" y="1028"/>
                  </a:cubicBezTo>
                  <a:lnTo>
                    <a:pt x="63" y="1028"/>
                  </a:lnTo>
                  <a:cubicBezTo>
                    <a:pt x="66" y="988"/>
                    <a:pt x="70" y="950"/>
                    <a:pt x="66" y="909"/>
                  </a:cubicBezTo>
                  <a:cubicBezTo>
                    <a:pt x="66" y="842"/>
                    <a:pt x="66" y="814"/>
                    <a:pt x="67" y="814"/>
                  </a:cubicBezTo>
                  <a:cubicBezTo>
                    <a:pt x="67" y="814"/>
                    <a:pt x="68" y="828"/>
                    <a:pt x="70" y="853"/>
                  </a:cubicBezTo>
                  <a:cubicBezTo>
                    <a:pt x="73" y="913"/>
                    <a:pt x="73" y="969"/>
                    <a:pt x="73" y="969"/>
                  </a:cubicBezTo>
                  <a:cubicBezTo>
                    <a:pt x="73" y="1028"/>
                    <a:pt x="76" y="1028"/>
                    <a:pt x="79" y="1032"/>
                  </a:cubicBezTo>
                  <a:cubicBezTo>
                    <a:pt x="82" y="1032"/>
                    <a:pt x="88" y="1032"/>
                    <a:pt x="88" y="972"/>
                  </a:cubicBezTo>
                  <a:cubicBezTo>
                    <a:pt x="88" y="988"/>
                    <a:pt x="88" y="1010"/>
                    <a:pt x="88" y="1032"/>
                  </a:cubicBezTo>
                  <a:cubicBezTo>
                    <a:pt x="90" y="1032"/>
                    <a:pt x="91" y="1058"/>
                    <a:pt x="91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5" y="1032"/>
                    <a:pt x="101" y="1091"/>
                  </a:cubicBezTo>
                  <a:cubicBezTo>
                    <a:pt x="102" y="1103"/>
                    <a:pt x="103" y="1108"/>
                    <a:pt x="105" y="1108"/>
                  </a:cubicBezTo>
                  <a:cubicBezTo>
                    <a:pt x="110" y="1108"/>
                    <a:pt x="115" y="1012"/>
                    <a:pt x="107" y="916"/>
                  </a:cubicBezTo>
                  <a:lnTo>
                    <a:pt x="110" y="916"/>
                  </a:lnTo>
                  <a:cubicBezTo>
                    <a:pt x="113" y="897"/>
                    <a:pt x="113" y="878"/>
                    <a:pt x="113" y="859"/>
                  </a:cubicBezTo>
                  <a:cubicBezTo>
                    <a:pt x="113" y="800"/>
                    <a:pt x="117" y="800"/>
                    <a:pt x="120" y="800"/>
                  </a:cubicBezTo>
                  <a:lnTo>
                    <a:pt x="120" y="919"/>
                  </a:lnTo>
                  <a:cubicBezTo>
                    <a:pt x="118" y="1021"/>
                    <a:pt x="119" y="1084"/>
                    <a:pt x="121" y="1084"/>
                  </a:cubicBezTo>
                  <a:cubicBezTo>
                    <a:pt x="123" y="1084"/>
                    <a:pt x="125" y="1052"/>
                    <a:pt x="126" y="978"/>
                  </a:cubicBezTo>
                  <a:lnTo>
                    <a:pt x="126" y="1038"/>
                  </a:lnTo>
                  <a:cubicBezTo>
                    <a:pt x="126" y="1068"/>
                    <a:pt x="127" y="1083"/>
                    <a:pt x="128" y="1083"/>
                  </a:cubicBezTo>
                  <a:cubicBezTo>
                    <a:pt x="130" y="1083"/>
                    <a:pt x="132" y="1068"/>
                    <a:pt x="135" y="1038"/>
                  </a:cubicBezTo>
                  <a:cubicBezTo>
                    <a:pt x="138" y="1038"/>
                    <a:pt x="142" y="922"/>
                    <a:pt x="142" y="862"/>
                  </a:cubicBezTo>
                  <a:cubicBezTo>
                    <a:pt x="142" y="803"/>
                    <a:pt x="145" y="803"/>
                    <a:pt x="145" y="803"/>
                  </a:cubicBezTo>
                  <a:cubicBezTo>
                    <a:pt x="148" y="803"/>
                    <a:pt x="148" y="803"/>
                    <a:pt x="148" y="862"/>
                  </a:cubicBezTo>
                  <a:cubicBezTo>
                    <a:pt x="148" y="922"/>
                    <a:pt x="149" y="952"/>
                    <a:pt x="151" y="952"/>
                  </a:cubicBezTo>
                  <a:cubicBezTo>
                    <a:pt x="153" y="952"/>
                    <a:pt x="156" y="922"/>
                    <a:pt x="157" y="862"/>
                  </a:cubicBezTo>
                  <a:lnTo>
                    <a:pt x="157" y="925"/>
                  </a:lnTo>
                  <a:cubicBezTo>
                    <a:pt x="157" y="965"/>
                    <a:pt x="159" y="1007"/>
                    <a:pt x="166" y="1007"/>
                  </a:cubicBezTo>
                  <a:cubicBezTo>
                    <a:pt x="168" y="1007"/>
                    <a:pt x="172" y="1001"/>
                    <a:pt x="176" y="985"/>
                  </a:cubicBezTo>
                  <a:cubicBezTo>
                    <a:pt x="189" y="988"/>
                    <a:pt x="198" y="988"/>
                    <a:pt x="198" y="1047"/>
                  </a:cubicBezTo>
                  <a:cubicBezTo>
                    <a:pt x="198" y="1058"/>
                    <a:pt x="198" y="1063"/>
                    <a:pt x="199" y="1063"/>
                  </a:cubicBezTo>
                  <a:cubicBezTo>
                    <a:pt x="202" y="1063"/>
                    <a:pt x="212" y="969"/>
                    <a:pt x="217" y="872"/>
                  </a:cubicBezTo>
                  <a:cubicBezTo>
                    <a:pt x="217" y="931"/>
                    <a:pt x="220" y="931"/>
                    <a:pt x="226" y="934"/>
                  </a:cubicBezTo>
                  <a:cubicBezTo>
                    <a:pt x="236" y="934"/>
                    <a:pt x="236" y="934"/>
                    <a:pt x="236" y="994"/>
                  </a:cubicBezTo>
                  <a:cubicBezTo>
                    <a:pt x="234" y="1052"/>
                    <a:pt x="233" y="1081"/>
                    <a:pt x="234" y="1081"/>
                  </a:cubicBezTo>
                  <a:cubicBezTo>
                    <a:pt x="234" y="1081"/>
                    <a:pt x="236" y="1052"/>
                    <a:pt x="239" y="994"/>
                  </a:cubicBezTo>
                  <a:cubicBezTo>
                    <a:pt x="240" y="949"/>
                    <a:pt x="242" y="930"/>
                    <a:pt x="244" y="930"/>
                  </a:cubicBezTo>
                  <a:cubicBezTo>
                    <a:pt x="248" y="930"/>
                    <a:pt x="251" y="981"/>
                    <a:pt x="251" y="1054"/>
                  </a:cubicBezTo>
                  <a:cubicBezTo>
                    <a:pt x="251" y="1113"/>
                    <a:pt x="254" y="1113"/>
                    <a:pt x="261" y="1116"/>
                  </a:cubicBezTo>
                  <a:cubicBezTo>
                    <a:pt x="263" y="1068"/>
                    <a:pt x="268" y="1059"/>
                    <a:pt x="273" y="1059"/>
                  </a:cubicBezTo>
                  <a:cubicBezTo>
                    <a:pt x="274" y="1059"/>
                    <a:pt x="275" y="1059"/>
                    <a:pt x="276" y="1060"/>
                  </a:cubicBezTo>
                  <a:cubicBezTo>
                    <a:pt x="286" y="1060"/>
                    <a:pt x="286" y="1060"/>
                    <a:pt x="286" y="941"/>
                  </a:cubicBezTo>
                  <a:cubicBezTo>
                    <a:pt x="286" y="825"/>
                    <a:pt x="289" y="825"/>
                    <a:pt x="295" y="825"/>
                  </a:cubicBezTo>
                  <a:cubicBezTo>
                    <a:pt x="298" y="825"/>
                    <a:pt x="301" y="825"/>
                    <a:pt x="301" y="884"/>
                  </a:cubicBezTo>
                  <a:cubicBezTo>
                    <a:pt x="301" y="906"/>
                    <a:pt x="305" y="925"/>
                    <a:pt x="308" y="944"/>
                  </a:cubicBezTo>
                  <a:cubicBezTo>
                    <a:pt x="311" y="944"/>
                    <a:pt x="314" y="947"/>
                    <a:pt x="314" y="1003"/>
                  </a:cubicBezTo>
                  <a:cubicBezTo>
                    <a:pt x="314" y="1003"/>
                    <a:pt x="317" y="1063"/>
                    <a:pt x="323" y="1066"/>
                  </a:cubicBezTo>
                  <a:cubicBezTo>
                    <a:pt x="330" y="1066"/>
                    <a:pt x="336" y="1066"/>
                    <a:pt x="336" y="1126"/>
                  </a:cubicBezTo>
                  <a:cubicBezTo>
                    <a:pt x="339" y="1126"/>
                    <a:pt x="339" y="1126"/>
                    <a:pt x="339" y="1066"/>
                  </a:cubicBezTo>
                  <a:cubicBezTo>
                    <a:pt x="339" y="1024"/>
                    <a:pt x="341" y="984"/>
                    <a:pt x="346" y="984"/>
                  </a:cubicBezTo>
                  <a:cubicBezTo>
                    <a:pt x="348" y="984"/>
                    <a:pt x="351" y="992"/>
                    <a:pt x="355" y="1010"/>
                  </a:cubicBezTo>
                  <a:cubicBezTo>
                    <a:pt x="355" y="1010"/>
                    <a:pt x="356" y="1010"/>
                    <a:pt x="357" y="1010"/>
                  </a:cubicBezTo>
                  <a:cubicBezTo>
                    <a:pt x="363" y="1010"/>
                    <a:pt x="370" y="1007"/>
                    <a:pt x="370" y="953"/>
                  </a:cubicBezTo>
                  <a:cubicBezTo>
                    <a:pt x="374" y="953"/>
                    <a:pt x="374" y="953"/>
                    <a:pt x="374" y="1013"/>
                  </a:cubicBezTo>
                  <a:cubicBezTo>
                    <a:pt x="374" y="1073"/>
                    <a:pt x="375" y="1103"/>
                    <a:pt x="377" y="1103"/>
                  </a:cubicBezTo>
                  <a:cubicBezTo>
                    <a:pt x="380" y="1103"/>
                    <a:pt x="383" y="1074"/>
                    <a:pt x="386" y="1016"/>
                  </a:cubicBezTo>
                  <a:cubicBezTo>
                    <a:pt x="386" y="986"/>
                    <a:pt x="387" y="971"/>
                    <a:pt x="388" y="971"/>
                  </a:cubicBezTo>
                  <a:cubicBezTo>
                    <a:pt x="389" y="971"/>
                    <a:pt x="391" y="986"/>
                    <a:pt x="392" y="1016"/>
                  </a:cubicBezTo>
                  <a:cubicBezTo>
                    <a:pt x="392" y="1016"/>
                    <a:pt x="395" y="1016"/>
                    <a:pt x="399" y="956"/>
                  </a:cubicBezTo>
                  <a:cubicBezTo>
                    <a:pt x="400" y="929"/>
                    <a:pt x="401" y="914"/>
                    <a:pt x="402" y="914"/>
                  </a:cubicBezTo>
                  <a:cubicBezTo>
                    <a:pt x="403" y="914"/>
                    <a:pt x="405" y="929"/>
                    <a:pt x="408" y="960"/>
                  </a:cubicBezTo>
                  <a:cubicBezTo>
                    <a:pt x="408" y="1019"/>
                    <a:pt x="411" y="1019"/>
                    <a:pt x="414" y="1019"/>
                  </a:cubicBezTo>
                  <a:cubicBezTo>
                    <a:pt x="417" y="991"/>
                    <a:pt x="427" y="977"/>
                    <a:pt x="436" y="977"/>
                  </a:cubicBezTo>
                  <a:cubicBezTo>
                    <a:pt x="446" y="977"/>
                    <a:pt x="456" y="994"/>
                    <a:pt x="458" y="1025"/>
                  </a:cubicBezTo>
                  <a:cubicBezTo>
                    <a:pt x="461" y="966"/>
                    <a:pt x="461" y="966"/>
                    <a:pt x="464" y="966"/>
                  </a:cubicBezTo>
                  <a:cubicBezTo>
                    <a:pt x="466" y="1011"/>
                    <a:pt x="467" y="1031"/>
                    <a:pt x="468" y="1031"/>
                  </a:cubicBezTo>
                  <a:cubicBezTo>
                    <a:pt x="469" y="1031"/>
                    <a:pt x="471" y="981"/>
                    <a:pt x="471" y="909"/>
                  </a:cubicBezTo>
                  <a:lnTo>
                    <a:pt x="468" y="909"/>
                  </a:lnTo>
                  <a:lnTo>
                    <a:pt x="464" y="906"/>
                  </a:lnTo>
                  <a:cubicBezTo>
                    <a:pt x="464" y="855"/>
                    <a:pt x="466" y="826"/>
                    <a:pt x="468" y="826"/>
                  </a:cubicBezTo>
                  <a:cubicBezTo>
                    <a:pt x="471" y="826"/>
                    <a:pt x="474" y="870"/>
                    <a:pt x="474" y="969"/>
                  </a:cubicBezTo>
                  <a:cubicBezTo>
                    <a:pt x="475" y="1028"/>
                    <a:pt x="476" y="1058"/>
                    <a:pt x="477" y="1058"/>
                  </a:cubicBezTo>
                  <a:cubicBezTo>
                    <a:pt x="478" y="1058"/>
                    <a:pt x="479" y="1028"/>
                    <a:pt x="480" y="969"/>
                  </a:cubicBezTo>
                  <a:cubicBezTo>
                    <a:pt x="482" y="910"/>
                    <a:pt x="483" y="881"/>
                    <a:pt x="485" y="881"/>
                  </a:cubicBezTo>
                  <a:cubicBezTo>
                    <a:pt x="486" y="881"/>
                    <a:pt x="488" y="911"/>
                    <a:pt x="489" y="969"/>
                  </a:cubicBezTo>
                  <a:cubicBezTo>
                    <a:pt x="489" y="1029"/>
                    <a:pt x="489" y="1059"/>
                    <a:pt x="490" y="1059"/>
                  </a:cubicBezTo>
                  <a:cubicBezTo>
                    <a:pt x="490" y="1059"/>
                    <a:pt x="491" y="1030"/>
                    <a:pt x="493" y="972"/>
                  </a:cubicBezTo>
                  <a:cubicBezTo>
                    <a:pt x="496" y="839"/>
                    <a:pt x="501" y="762"/>
                    <a:pt x="504" y="762"/>
                  </a:cubicBezTo>
                  <a:cubicBezTo>
                    <a:pt x="506" y="762"/>
                    <a:pt x="508" y="809"/>
                    <a:pt x="508" y="913"/>
                  </a:cubicBezTo>
                  <a:cubicBezTo>
                    <a:pt x="505" y="972"/>
                    <a:pt x="508" y="1032"/>
                    <a:pt x="515" y="1091"/>
                  </a:cubicBezTo>
                  <a:cubicBezTo>
                    <a:pt x="518" y="1054"/>
                    <a:pt x="518" y="1013"/>
                    <a:pt x="518" y="975"/>
                  </a:cubicBezTo>
                  <a:cubicBezTo>
                    <a:pt x="516" y="916"/>
                    <a:pt x="516" y="886"/>
                    <a:pt x="517" y="886"/>
                  </a:cubicBezTo>
                  <a:lnTo>
                    <a:pt x="517" y="886"/>
                  </a:lnTo>
                  <a:cubicBezTo>
                    <a:pt x="518" y="886"/>
                    <a:pt x="521" y="916"/>
                    <a:pt x="524" y="975"/>
                  </a:cubicBezTo>
                  <a:cubicBezTo>
                    <a:pt x="529" y="1074"/>
                    <a:pt x="533" y="1118"/>
                    <a:pt x="538" y="1118"/>
                  </a:cubicBezTo>
                  <a:cubicBezTo>
                    <a:pt x="541" y="1118"/>
                    <a:pt x="545" y="1090"/>
                    <a:pt x="549" y="1038"/>
                  </a:cubicBezTo>
                  <a:cubicBezTo>
                    <a:pt x="555" y="980"/>
                    <a:pt x="561" y="951"/>
                    <a:pt x="564" y="951"/>
                  </a:cubicBezTo>
                  <a:lnTo>
                    <a:pt x="564" y="951"/>
                  </a:lnTo>
                  <a:cubicBezTo>
                    <a:pt x="566" y="951"/>
                    <a:pt x="566" y="980"/>
                    <a:pt x="562" y="1038"/>
                  </a:cubicBezTo>
                  <a:cubicBezTo>
                    <a:pt x="558" y="1108"/>
                    <a:pt x="556" y="1137"/>
                    <a:pt x="557" y="1137"/>
                  </a:cubicBezTo>
                  <a:cubicBezTo>
                    <a:pt x="557" y="1137"/>
                    <a:pt x="559" y="1122"/>
                    <a:pt x="562" y="1097"/>
                  </a:cubicBezTo>
                  <a:lnTo>
                    <a:pt x="577" y="1101"/>
                  </a:lnTo>
                  <a:cubicBezTo>
                    <a:pt x="583" y="1063"/>
                    <a:pt x="583" y="1022"/>
                    <a:pt x="583" y="985"/>
                  </a:cubicBezTo>
                  <a:cubicBezTo>
                    <a:pt x="585" y="1057"/>
                    <a:pt x="589" y="1108"/>
                    <a:pt x="592" y="1108"/>
                  </a:cubicBezTo>
                  <a:cubicBezTo>
                    <a:pt x="594" y="1108"/>
                    <a:pt x="597" y="1089"/>
                    <a:pt x="599" y="1044"/>
                  </a:cubicBezTo>
                  <a:lnTo>
                    <a:pt x="605" y="1044"/>
                  </a:lnTo>
                  <a:cubicBezTo>
                    <a:pt x="606" y="1045"/>
                    <a:pt x="606" y="1045"/>
                    <a:pt x="607" y="1045"/>
                  </a:cubicBezTo>
                  <a:cubicBezTo>
                    <a:pt x="609" y="1045"/>
                    <a:pt x="609" y="1036"/>
                    <a:pt x="612" y="988"/>
                  </a:cubicBezTo>
                  <a:cubicBezTo>
                    <a:pt x="613" y="970"/>
                    <a:pt x="614" y="963"/>
                    <a:pt x="614" y="963"/>
                  </a:cubicBezTo>
                  <a:cubicBezTo>
                    <a:pt x="617" y="963"/>
                    <a:pt x="619" y="1005"/>
                    <a:pt x="621" y="1047"/>
                  </a:cubicBezTo>
                  <a:cubicBezTo>
                    <a:pt x="623" y="1089"/>
                    <a:pt x="626" y="1131"/>
                    <a:pt x="627" y="1131"/>
                  </a:cubicBezTo>
                  <a:cubicBezTo>
                    <a:pt x="627" y="1131"/>
                    <a:pt x="627" y="1124"/>
                    <a:pt x="627" y="1107"/>
                  </a:cubicBezTo>
                  <a:cubicBezTo>
                    <a:pt x="627" y="1047"/>
                    <a:pt x="634" y="991"/>
                    <a:pt x="637" y="931"/>
                  </a:cubicBezTo>
                  <a:cubicBezTo>
                    <a:pt x="638" y="915"/>
                    <a:pt x="639" y="908"/>
                    <a:pt x="639" y="908"/>
                  </a:cubicBezTo>
                  <a:cubicBezTo>
                    <a:pt x="641" y="908"/>
                    <a:pt x="642" y="949"/>
                    <a:pt x="640" y="991"/>
                  </a:cubicBezTo>
                  <a:cubicBezTo>
                    <a:pt x="637" y="1032"/>
                    <a:pt x="640" y="1072"/>
                    <a:pt x="646" y="1110"/>
                  </a:cubicBezTo>
                  <a:cubicBezTo>
                    <a:pt x="646" y="1110"/>
                    <a:pt x="647" y="1110"/>
                    <a:pt x="647" y="1110"/>
                  </a:cubicBezTo>
                  <a:cubicBezTo>
                    <a:pt x="650" y="1110"/>
                    <a:pt x="656" y="1107"/>
                    <a:pt x="656" y="1054"/>
                  </a:cubicBezTo>
                  <a:cubicBezTo>
                    <a:pt x="656" y="1025"/>
                    <a:pt x="660" y="1010"/>
                    <a:pt x="665" y="1010"/>
                  </a:cubicBezTo>
                  <a:cubicBezTo>
                    <a:pt x="670" y="1010"/>
                    <a:pt x="676" y="1026"/>
                    <a:pt x="678" y="1057"/>
                  </a:cubicBezTo>
                  <a:lnTo>
                    <a:pt x="684" y="1057"/>
                  </a:lnTo>
                  <a:cubicBezTo>
                    <a:pt x="687" y="1057"/>
                    <a:pt x="690" y="1000"/>
                    <a:pt x="693" y="1000"/>
                  </a:cubicBezTo>
                  <a:cubicBezTo>
                    <a:pt x="693" y="1000"/>
                    <a:pt x="693" y="1000"/>
                    <a:pt x="693" y="1000"/>
                  </a:cubicBezTo>
                  <a:cubicBezTo>
                    <a:pt x="693" y="1000"/>
                    <a:pt x="696" y="1000"/>
                    <a:pt x="699" y="941"/>
                  </a:cubicBezTo>
                  <a:cubicBezTo>
                    <a:pt x="703" y="941"/>
                    <a:pt x="706" y="941"/>
                    <a:pt x="706" y="1000"/>
                  </a:cubicBezTo>
                  <a:cubicBezTo>
                    <a:pt x="707" y="942"/>
                    <a:pt x="708" y="913"/>
                    <a:pt x="709" y="913"/>
                  </a:cubicBezTo>
                  <a:cubicBezTo>
                    <a:pt x="710" y="913"/>
                    <a:pt x="710" y="942"/>
                    <a:pt x="712" y="1000"/>
                  </a:cubicBezTo>
                  <a:cubicBezTo>
                    <a:pt x="712" y="1060"/>
                    <a:pt x="712" y="1090"/>
                    <a:pt x="712" y="1090"/>
                  </a:cubicBezTo>
                  <a:cubicBezTo>
                    <a:pt x="713" y="1090"/>
                    <a:pt x="714" y="1061"/>
                    <a:pt x="715" y="1003"/>
                  </a:cubicBezTo>
                  <a:cubicBezTo>
                    <a:pt x="717" y="974"/>
                    <a:pt x="717" y="959"/>
                    <a:pt x="718" y="959"/>
                  </a:cubicBezTo>
                  <a:cubicBezTo>
                    <a:pt x="719" y="959"/>
                    <a:pt x="720" y="974"/>
                    <a:pt x="721" y="1003"/>
                  </a:cubicBezTo>
                  <a:cubicBezTo>
                    <a:pt x="721" y="1033"/>
                    <a:pt x="722" y="1048"/>
                    <a:pt x="723" y="1048"/>
                  </a:cubicBezTo>
                  <a:cubicBezTo>
                    <a:pt x="724" y="1048"/>
                    <a:pt x="725" y="1033"/>
                    <a:pt x="725" y="1003"/>
                  </a:cubicBezTo>
                  <a:cubicBezTo>
                    <a:pt x="726" y="930"/>
                    <a:pt x="731" y="881"/>
                    <a:pt x="734" y="881"/>
                  </a:cubicBezTo>
                  <a:cubicBezTo>
                    <a:pt x="736" y="881"/>
                    <a:pt x="737" y="901"/>
                    <a:pt x="737" y="947"/>
                  </a:cubicBezTo>
                  <a:cubicBezTo>
                    <a:pt x="737" y="947"/>
                    <a:pt x="740" y="947"/>
                    <a:pt x="743" y="887"/>
                  </a:cubicBezTo>
                  <a:cubicBezTo>
                    <a:pt x="745" y="829"/>
                    <a:pt x="746" y="800"/>
                    <a:pt x="746" y="800"/>
                  </a:cubicBezTo>
                  <a:cubicBezTo>
                    <a:pt x="746" y="800"/>
                    <a:pt x="746" y="829"/>
                    <a:pt x="746" y="887"/>
                  </a:cubicBezTo>
                  <a:cubicBezTo>
                    <a:pt x="748" y="947"/>
                    <a:pt x="750" y="977"/>
                    <a:pt x="751" y="977"/>
                  </a:cubicBezTo>
                  <a:cubicBezTo>
                    <a:pt x="753" y="977"/>
                    <a:pt x="754" y="948"/>
                    <a:pt x="756" y="891"/>
                  </a:cubicBezTo>
                  <a:cubicBezTo>
                    <a:pt x="756" y="891"/>
                    <a:pt x="757" y="864"/>
                    <a:pt x="759" y="864"/>
                  </a:cubicBezTo>
                  <a:cubicBezTo>
                    <a:pt x="760" y="864"/>
                    <a:pt x="761" y="871"/>
                    <a:pt x="762" y="891"/>
                  </a:cubicBezTo>
                  <a:cubicBezTo>
                    <a:pt x="766" y="925"/>
                    <a:pt x="774" y="961"/>
                    <a:pt x="779" y="961"/>
                  </a:cubicBezTo>
                  <a:cubicBezTo>
                    <a:pt x="783" y="961"/>
                    <a:pt x="785" y="943"/>
                    <a:pt x="784" y="894"/>
                  </a:cubicBezTo>
                  <a:lnTo>
                    <a:pt x="790" y="894"/>
                  </a:lnTo>
                  <a:cubicBezTo>
                    <a:pt x="793" y="924"/>
                    <a:pt x="796" y="939"/>
                    <a:pt x="798" y="939"/>
                  </a:cubicBezTo>
                  <a:cubicBezTo>
                    <a:pt x="800" y="939"/>
                    <a:pt x="801" y="925"/>
                    <a:pt x="803" y="897"/>
                  </a:cubicBezTo>
                  <a:lnTo>
                    <a:pt x="805" y="858"/>
                  </a:lnTo>
                  <a:lnTo>
                    <a:pt x="805" y="858"/>
                  </a:lnTo>
                  <a:cubicBezTo>
                    <a:pt x="804" y="891"/>
                    <a:pt x="807" y="923"/>
                    <a:pt x="809" y="956"/>
                  </a:cubicBezTo>
                  <a:cubicBezTo>
                    <a:pt x="812" y="956"/>
                    <a:pt x="812" y="956"/>
                    <a:pt x="812" y="897"/>
                  </a:cubicBezTo>
                  <a:cubicBezTo>
                    <a:pt x="812" y="837"/>
                    <a:pt x="812" y="837"/>
                    <a:pt x="819" y="837"/>
                  </a:cubicBezTo>
                  <a:cubicBezTo>
                    <a:pt x="822" y="878"/>
                    <a:pt x="825" y="919"/>
                    <a:pt x="822" y="956"/>
                  </a:cubicBezTo>
                  <a:lnTo>
                    <a:pt x="825" y="960"/>
                  </a:lnTo>
                  <a:cubicBezTo>
                    <a:pt x="825" y="890"/>
                    <a:pt x="826" y="861"/>
                    <a:pt x="827" y="861"/>
                  </a:cubicBezTo>
                  <a:cubicBezTo>
                    <a:pt x="827" y="861"/>
                    <a:pt x="828" y="875"/>
                    <a:pt x="828" y="900"/>
                  </a:cubicBezTo>
                  <a:cubicBezTo>
                    <a:pt x="831" y="960"/>
                    <a:pt x="834" y="960"/>
                    <a:pt x="837" y="960"/>
                  </a:cubicBezTo>
                  <a:cubicBezTo>
                    <a:pt x="837" y="940"/>
                    <a:pt x="838" y="933"/>
                    <a:pt x="838" y="933"/>
                  </a:cubicBezTo>
                  <a:lnTo>
                    <a:pt x="838" y="933"/>
                  </a:lnTo>
                  <a:cubicBezTo>
                    <a:pt x="839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8" y="1036"/>
                    <a:pt x="839" y="1044"/>
                    <a:pt x="839" y="1044"/>
                  </a:cubicBezTo>
                  <a:cubicBezTo>
                    <a:pt x="840" y="1044"/>
                    <a:pt x="840" y="1002"/>
                    <a:pt x="840" y="960"/>
                  </a:cubicBezTo>
                  <a:lnTo>
                    <a:pt x="847" y="963"/>
                  </a:lnTo>
                  <a:cubicBezTo>
                    <a:pt x="850" y="963"/>
                    <a:pt x="853" y="963"/>
                    <a:pt x="850" y="903"/>
                  </a:cubicBezTo>
                  <a:cubicBezTo>
                    <a:pt x="850" y="862"/>
                    <a:pt x="850" y="825"/>
                    <a:pt x="853" y="784"/>
                  </a:cubicBezTo>
                  <a:cubicBezTo>
                    <a:pt x="853" y="764"/>
                    <a:pt x="853" y="758"/>
                    <a:pt x="854" y="758"/>
                  </a:cubicBezTo>
                  <a:lnTo>
                    <a:pt x="854" y="758"/>
                  </a:lnTo>
                  <a:cubicBezTo>
                    <a:pt x="854" y="758"/>
                    <a:pt x="855" y="784"/>
                    <a:pt x="853" y="784"/>
                  </a:cubicBezTo>
                  <a:cubicBezTo>
                    <a:pt x="853" y="825"/>
                    <a:pt x="853" y="862"/>
                    <a:pt x="856" y="903"/>
                  </a:cubicBezTo>
                  <a:cubicBezTo>
                    <a:pt x="859" y="922"/>
                    <a:pt x="862" y="944"/>
                    <a:pt x="859" y="963"/>
                  </a:cubicBezTo>
                  <a:cubicBezTo>
                    <a:pt x="858" y="1013"/>
                    <a:pt x="859" y="1032"/>
                    <a:pt x="862" y="1032"/>
                  </a:cubicBezTo>
                  <a:cubicBezTo>
                    <a:pt x="865" y="1032"/>
                    <a:pt x="870" y="998"/>
                    <a:pt x="872" y="966"/>
                  </a:cubicBezTo>
                  <a:cubicBezTo>
                    <a:pt x="875" y="906"/>
                    <a:pt x="877" y="876"/>
                    <a:pt x="879" y="876"/>
                  </a:cubicBezTo>
                  <a:cubicBezTo>
                    <a:pt x="880" y="876"/>
                    <a:pt x="881" y="906"/>
                    <a:pt x="881" y="966"/>
                  </a:cubicBezTo>
                  <a:cubicBezTo>
                    <a:pt x="881" y="999"/>
                    <a:pt x="882" y="1014"/>
                    <a:pt x="882" y="1014"/>
                  </a:cubicBezTo>
                  <a:cubicBezTo>
                    <a:pt x="884" y="1014"/>
                    <a:pt x="888" y="917"/>
                    <a:pt x="891" y="790"/>
                  </a:cubicBezTo>
                  <a:lnTo>
                    <a:pt x="894" y="615"/>
                  </a:lnTo>
                  <a:lnTo>
                    <a:pt x="894" y="790"/>
                  </a:lnTo>
                  <a:cubicBezTo>
                    <a:pt x="896" y="930"/>
                    <a:pt x="896" y="988"/>
                    <a:pt x="899" y="988"/>
                  </a:cubicBezTo>
                  <a:cubicBezTo>
                    <a:pt x="900" y="988"/>
                    <a:pt x="902" y="959"/>
                    <a:pt x="906" y="909"/>
                  </a:cubicBezTo>
                  <a:cubicBezTo>
                    <a:pt x="909" y="882"/>
                    <a:pt x="911" y="867"/>
                    <a:pt x="912" y="867"/>
                  </a:cubicBezTo>
                  <a:cubicBezTo>
                    <a:pt x="913" y="867"/>
                    <a:pt x="913" y="882"/>
                    <a:pt x="913" y="913"/>
                  </a:cubicBezTo>
                  <a:cubicBezTo>
                    <a:pt x="913" y="969"/>
                    <a:pt x="916" y="972"/>
                    <a:pt x="925" y="972"/>
                  </a:cubicBezTo>
                  <a:cubicBezTo>
                    <a:pt x="926" y="972"/>
                    <a:pt x="927" y="972"/>
                    <a:pt x="928" y="972"/>
                  </a:cubicBezTo>
                  <a:cubicBezTo>
                    <a:pt x="935" y="972"/>
                    <a:pt x="938" y="970"/>
                    <a:pt x="938" y="916"/>
                  </a:cubicBezTo>
                  <a:lnTo>
                    <a:pt x="944" y="916"/>
                  </a:lnTo>
                  <a:cubicBezTo>
                    <a:pt x="945" y="961"/>
                    <a:pt x="947" y="981"/>
                    <a:pt x="948" y="981"/>
                  </a:cubicBezTo>
                  <a:cubicBezTo>
                    <a:pt x="950" y="981"/>
                    <a:pt x="952" y="930"/>
                    <a:pt x="950" y="856"/>
                  </a:cubicBezTo>
                  <a:lnTo>
                    <a:pt x="950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3" y="978"/>
                    <a:pt x="988" y="981"/>
                  </a:cubicBezTo>
                  <a:cubicBezTo>
                    <a:pt x="992" y="982"/>
                    <a:pt x="995" y="982"/>
                    <a:pt x="998" y="982"/>
                  </a:cubicBezTo>
                  <a:cubicBezTo>
                    <a:pt x="1017" y="982"/>
                    <a:pt x="1019" y="968"/>
                    <a:pt x="1019" y="869"/>
                  </a:cubicBezTo>
                  <a:cubicBezTo>
                    <a:pt x="1021" y="809"/>
                    <a:pt x="1022" y="779"/>
                    <a:pt x="1023" y="779"/>
                  </a:cubicBezTo>
                  <a:cubicBezTo>
                    <a:pt x="1025" y="779"/>
                    <a:pt x="1025" y="809"/>
                    <a:pt x="1025" y="869"/>
                  </a:cubicBezTo>
                  <a:cubicBezTo>
                    <a:pt x="1025" y="911"/>
                    <a:pt x="1027" y="953"/>
                    <a:pt x="1028" y="953"/>
                  </a:cubicBezTo>
                  <a:cubicBezTo>
                    <a:pt x="1028" y="953"/>
                    <a:pt x="1028" y="946"/>
                    <a:pt x="1028" y="928"/>
                  </a:cubicBezTo>
                  <a:cubicBezTo>
                    <a:pt x="1028" y="928"/>
                    <a:pt x="1035" y="928"/>
                    <a:pt x="1038" y="988"/>
                  </a:cubicBezTo>
                  <a:cubicBezTo>
                    <a:pt x="1042" y="1039"/>
                    <a:pt x="1045" y="1058"/>
                    <a:pt x="1047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9" y="941"/>
                    <a:pt x="1049" y="922"/>
                    <a:pt x="1049" y="922"/>
                  </a:cubicBezTo>
                  <a:lnTo>
                    <a:pt x="1049" y="922"/>
                  </a:lnTo>
                  <a:cubicBezTo>
                    <a:pt x="1050" y="922"/>
                    <a:pt x="1052" y="956"/>
                    <a:pt x="1054" y="991"/>
                  </a:cubicBezTo>
                  <a:cubicBezTo>
                    <a:pt x="1056" y="1033"/>
                    <a:pt x="1058" y="1075"/>
                    <a:pt x="1059" y="1075"/>
                  </a:cubicBezTo>
                  <a:cubicBezTo>
                    <a:pt x="1060" y="1075"/>
                    <a:pt x="1060" y="1068"/>
                    <a:pt x="1060" y="1050"/>
                  </a:cubicBezTo>
                  <a:cubicBezTo>
                    <a:pt x="1062" y="1016"/>
                    <a:pt x="1068" y="984"/>
                    <a:pt x="1074" y="984"/>
                  </a:cubicBezTo>
                  <a:cubicBezTo>
                    <a:pt x="1078" y="984"/>
                    <a:pt x="1082" y="1002"/>
                    <a:pt x="1082" y="1054"/>
                  </a:cubicBezTo>
                  <a:lnTo>
                    <a:pt x="1088" y="1054"/>
                  </a:lnTo>
                  <a:cubicBezTo>
                    <a:pt x="1088" y="1000"/>
                    <a:pt x="1093" y="997"/>
                    <a:pt x="1099" y="997"/>
                  </a:cubicBezTo>
                  <a:cubicBezTo>
                    <a:pt x="1099" y="997"/>
                    <a:pt x="1100" y="997"/>
                    <a:pt x="1101" y="997"/>
                  </a:cubicBezTo>
                  <a:cubicBezTo>
                    <a:pt x="1107" y="997"/>
                    <a:pt x="1110" y="997"/>
                    <a:pt x="1110" y="1057"/>
                  </a:cubicBezTo>
                  <a:cubicBezTo>
                    <a:pt x="1108" y="1087"/>
                    <a:pt x="1108" y="1102"/>
                    <a:pt x="1110" y="1102"/>
                  </a:cubicBezTo>
                  <a:cubicBezTo>
                    <a:pt x="1111" y="1102"/>
                    <a:pt x="1113" y="1088"/>
                    <a:pt x="1116" y="1060"/>
                  </a:cubicBezTo>
                  <a:cubicBezTo>
                    <a:pt x="1119" y="1060"/>
                    <a:pt x="1123" y="941"/>
                    <a:pt x="1126" y="941"/>
                  </a:cubicBezTo>
                  <a:cubicBezTo>
                    <a:pt x="1126" y="903"/>
                    <a:pt x="1126" y="862"/>
                    <a:pt x="1132" y="825"/>
                  </a:cubicBezTo>
                  <a:lnTo>
                    <a:pt x="1132" y="884"/>
                  </a:lnTo>
                  <a:lnTo>
                    <a:pt x="1132" y="1000"/>
                  </a:lnTo>
                  <a:cubicBezTo>
                    <a:pt x="1132" y="1000"/>
                    <a:pt x="1133" y="1000"/>
                    <a:pt x="1133" y="1000"/>
                  </a:cubicBezTo>
                  <a:cubicBezTo>
                    <a:pt x="1136" y="1000"/>
                    <a:pt x="1138" y="998"/>
                    <a:pt x="1138" y="944"/>
                  </a:cubicBezTo>
                  <a:cubicBezTo>
                    <a:pt x="1141" y="1003"/>
                    <a:pt x="1144" y="1003"/>
                    <a:pt x="1151" y="1003"/>
                  </a:cubicBezTo>
                  <a:cubicBezTo>
                    <a:pt x="1151" y="1003"/>
                    <a:pt x="1152" y="1003"/>
                    <a:pt x="1152" y="1003"/>
                  </a:cubicBezTo>
                  <a:cubicBezTo>
                    <a:pt x="1158" y="1003"/>
                    <a:pt x="1164" y="1001"/>
                    <a:pt x="1166" y="947"/>
                  </a:cubicBezTo>
                  <a:cubicBezTo>
                    <a:pt x="1168" y="1007"/>
                    <a:pt x="1174" y="1038"/>
                    <a:pt x="1179" y="1038"/>
                  </a:cubicBezTo>
                  <a:cubicBezTo>
                    <a:pt x="1185" y="1038"/>
                    <a:pt x="1190" y="1009"/>
                    <a:pt x="1191" y="950"/>
                  </a:cubicBezTo>
                  <a:cubicBezTo>
                    <a:pt x="1191" y="920"/>
                    <a:pt x="1192" y="905"/>
                    <a:pt x="1193" y="905"/>
                  </a:cubicBezTo>
                  <a:cubicBezTo>
                    <a:pt x="1195" y="905"/>
                    <a:pt x="1196" y="920"/>
                    <a:pt x="1198" y="950"/>
                  </a:cubicBezTo>
                  <a:cubicBezTo>
                    <a:pt x="1199" y="980"/>
                    <a:pt x="1200" y="995"/>
                    <a:pt x="1201" y="995"/>
                  </a:cubicBezTo>
                  <a:cubicBezTo>
                    <a:pt x="1202" y="995"/>
                    <a:pt x="1202" y="981"/>
                    <a:pt x="1204" y="953"/>
                  </a:cubicBezTo>
                  <a:cubicBezTo>
                    <a:pt x="1205" y="936"/>
                    <a:pt x="1206" y="929"/>
                    <a:pt x="1207" y="929"/>
                  </a:cubicBezTo>
                  <a:cubicBezTo>
                    <a:pt x="1209" y="929"/>
                    <a:pt x="1211" y="971"/>
                    <a:pt x="1213" y="1013"/>
                  </a:cubicBezTo>
                  <a:cubicBezTo>
                    <a:pt x="1215" y="1083"/>
                    <a:pt x="1217" y="1111"/>
                    <a:pt x="1219" y="1111"/>
                  </a:cubicBezTo>
                  <a:cubicBezTo>
                    <a:pt x="1220" y="1111"/>
                    <a:pt x="1221" y="1097"/>
                    <a:pt x="1223" y="1072"/>
                  </a:cubicBezTo>
                  <a:cubicBezTo>
                    <a:pt x="1229" y="1016"/>
                    <a:pt x="1235" y="1016"/>
                    <a:pt x="1238" y="1016"/>
                  </a:cubicBezTo>
                  <a:cubicBezTo>
                    <a:pt x="1245" y="978"/>
                    <a:pt x="1248" y="938"/>
                    <a:pt x="1245" y="900"/>
                  </a:cubicBezTo>
                  <a:cubicBezTo>
                    <a:pt x="1245" y="840"/>
                    <a:pt x="1248" y="781"/>
                    <a:pt x="1248" y="781"/>
                  </a:cubicBezTo>
                  <a:cubicBezTo>
                    <a:pt x="1250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4" y="756"/>
                    <a:pt x="1253" y="781"/>
                    <a:pt x="1251" y="781"/>
                  </a:cubicBezTo>
                  <a:cubicBezTo>
                    <a:pt x="1248" y="822"/>
                    <a:pt x="1248" y="859"/>
                    <a:pt x="1251" y="900"/>
                  </a:cubicBezTo>
                  <a:cubicBezTo>
                    <a:pt x="1254" y="960"/>
                    <a:pt x="1260" y="960"/>
                    <a:pt x="1264" y="960"/>
                  </a:cubicBezTo>
                  <a:lnTo>
                    <a:pt x="1276" y="963"/>
                  </a:lnTo>
                  <a:cubicBezTo>
                    <a:pt x="1281" y="993"/>
                    <a:pt x="1284" y="1008"/>
                    <a:pt x="1286" y="1008"/>
                  </a:cubicBezTo>
                  <a:cubicBezTo>
                    <a:pt x="1288" y="1008"/>
                    <a:pt x="1289" y="994"/>
                    <a:pt x="1289" y="966"/>
                  </a:cubicBezTo>
                  <a:lnTo>
                    <a:pt x="1289" y="906"/>
                  </a:lnTo>
                  <a:cubicBezTo>
                    <a:pt x="1290" y="967"/>
                    <a:pt x="1300" y="998"/>
                    <a:pt x="1310" y="998"/>
                  </a:cubicBezTo>
                  <a:cubicBezTo>
                    <a:pt x="1319" y="998"/>
                    <a:pt x="1328" y="969"/>
                    <a:pt x="1329" y="913"/>
                  </a:cubicBezTo>
                  <a:lnTo>
                    <a:pt x="1329" y="969"/>
                  </a:lnTo>
                  <a:cubicBezTo>
                    <a:pt x="1329" y="1028"/>
                    <a:pt x="1332" y="1028"/>
                    <a:pt x="1339" y="1032"/>
                  </a:cubicBezTo>
                  <a:cubicBezTo>
                    <a:pt x="1342" y="1032"/>
                    <a:pt x="1354" y="975"/>
                    <a:pt x="1363" y="975"/>
                  </a:cubicBezTo>
                  <a:cubicBezTo>
                    <a:pt x="1363" y="975"/>
                    <a:pt x="1364" y="975"/>
                    <a:pt x="1364" y="975"/>
                  </a:cubicBezTo>
                  <a:cubicBezTo>
                    <a:pt x="1365" y="975"/>
                    <a:pt x="1366" y="975"/>
                    <a:pt x="1367" y="975"/>
                  </a:cubicBezTo>
                  <a:cubicBezTo>
                    <a:pt x="1378" y="975"/>
                    <a:pt x="1386" y="973"/>
                    <a:pt x="1386" y="919"/>
                  </a:cubicBezTo>
                  <a:cubicBezTo>
                    <a:pt x="1389" y="919"/>
                    <a:pt x="1389" y="919"/>
                    <a:pt x="1389" y="978"/>
                  </a:cubicBezTo>
                  <a:cubicBezTo>
                    <a:pt x="1386" y="1038"/>
                    <a:pt x="1389" y="1038"/>
                    <a:pt x="1392" y="1038"/>
                  </a:cubicBezTo>
                  <a:cubicBezTo>
                    <a:pt x="1395" y="1000"/>
                    <a:pt x="1398" y="960"/>
                    <a:pt x="1395" y="922"/>
                  </a:cubicBezTo>
                  <a:cubicBezTo>
                    <a:pt x="1395" y="892"/>
                    <a:pt x="1396" y="877"/>
                    <a:pt x="1397" y="877"/>
                  </a:cubicBezTo>
                  <a:cubicBezTo>
                    <a:pt x="1399" y="877"/>
                    <a:pt x="1401" y="892"/>
                    <a:pt x="1405" y="922"/>
                  </a:cubicBezTo>
                  <a:cubicBezTo>
                    <a:pt x="1408" y="952"/>
                    <a:pt x="1413" y="968"/>
                    <a:pt x="1417" y="968"/>
                  </a:cubicBezTo>
                  <a:cubicBezTo>
                    <a:pt x="1422" y="968"/>
                    <a:pt x="1427" y="954"/>
                    <a:pt x="1430" y="925"/>
                  </a:cubicBezTo>
                  <a:cubicBezTo>
                    <a:pt x="1433" y="925"/>
                    <a:pt x="1436" y="925"/>
                    <a:pt x="1436" y="985"/>
                  </a:cubicBezTo>
                  <a:cubicBezTo>
                    <a:pt x="1438" y="1019"/>
                    <a:pt x="1441" y="1054"/>
                    <a:pt x="1444" y="1054"/>
                  </a:cubicBezTo>
                  <a:cubicBezTo>
                    <a:pt x="1446" y="1054"/>
                    <a:pt x="1449" y="1036"/>
                    <a:pt x="1452" y="988"/>
                  </a:cubicBezTo>
                  <a:cubicBezTo>
                    <a:pt x="1455" y="988"/>
                    <a:pt x="1455" y="988"/>
                    <a:pt x="1455" y="1047"/>
                  </a:cubicBezTo>
                  <a:cubicBezTo>
                    <a:pt x="1456" y="1082"/>
                    <a:pt x="1457" y="1116"/>
                    <a:pt x="1458" y="1116"/>
                  </a:cubicBezTo>
                  <a:cubicBezTo>
                    <a:pt x="1459" y="1116"/>
                    <a:pt x="1460" y="1098"/>
                    <a:pt x="1461" y="1047"/>
                  </a:cubicBezTo>
                  <a:cubicBezTo>
                    <a:pt x="1464" y="1019"/>
                    <a:pt x="1468" y="1005"/>
                    <a:pt x="1472" y="1005"/>
                  </a:cubicBezTo>
                  <a:cubicBezTo>
                    <a:pt x="1476" y="1005"/>
                    <a:pt x="1480" y="1020"/>
                    <a:pt x="1483" y="1050"/>
                  </a:cubicBezTo>
                  <a:cubicBezTo>
                    <a:pt x="1486" y="1050"/>
                    <a:pt x="1489" y="1050"/>
                    <a:pt x="1489" y="994"/>
                  </a:cubicBezTo>
                  <a:lnTo>
                    <a:pt x="1489" y="934"/>
                  </a:lnTo>
                  <a:cubicBezTo>
                    <a:pt x="1491" y="994"/>
                    <a:pt x="1492" y="1024"/>
                    <a:pt x="1492" y="1024"/>
                  </a:cubicBezTo>
                  <a:cubicBezTo>
                    <a:pt x="1493" y="1024"/>
                    <a:pt x="1494" y="994"/>
                    <a:pt x="1495" y="934"/>
                  </a:cubicBezTo>
                  <a:cubicBezTo>
                    <a:pt x="1495" y="905"/>
                    <a:pt x="1496" y="890"/>
                    <a:pt x="1497" y="890"/>
                  </a:cubicBezTo>
                  <a:cubicBezTo>
                    <a:pt x="1498" y="890"/>
                    <a:pt x="1499" y="905"/>
                    <a:pt x="1499" y="934"/>
                  </a:cubicBezTo>
                  <a:cubicBezTo>
                    <a:pt x="1502" y="994"/>
                    <a:pt x="1505" y="994"/>
                    <a:pt x="1505" y="994"/>
                  </a:cubicBezTo>
                  <a:cubicBezTo>
                    <a:pt x="1508" y="994"/>
                    <a:pt x="1523" y="941"/>
                    <a:pt x="1538" y="941"/>
                  </a:cubicBezTo>
                  <a:cubicBezTo>
                    <a:pt x="1538" y="941"/>
                    <a:pt x="1539" y="941"/>
                    <a:pt x="1539" y="941"/>
                  </a:cubicBezTo>
                  <a:cubicBezTo>
                    <a:pt x="1545" y="941"/>
                    <a:pt x="1550" y="942"/>
                    <a:pt x="1554" y="942"/>
                  </a:cubicBezTo>
                  <a:cubicBezTo>
                    <a:pt x="1568" y="942"/>
                    <a:pt x="1574" y="934"/>
                    <a:pt x="1574" y="887"/>
                  </a:cubicBezTo>
                  <a:cubicBezTo>
                    <a:pt x="1575" y="858"/>
                    <a:pt x="1576" y="843"/>
                    <a:pt x="1577" y="843"/>
                  </a:cubicBezTo>
                  <a:cubicBezTo>
                    <a:pt x="1578" y="843"/>
                    <a:pt x="1578" y="858"/>
                    <a:pt x="1580" y="887"/>
                  </a:cubicBezTo>
                  <a:cubicBezTo>
                    <a:pt x="1583" y="947"/>
                    <a:pt x="1586" y="947"/>
                    <a:pt x="1589" y="947"/>
                  </a:cubicBezTo>
                  <a:cubicBezTo>
                    <a:pt x="1593" y="947"/>
                    <a:pt x="1596" y="950"/>
                    <a:pt x="1596" y="1007"/>
                  </a:cubicBezTo>
                  <a:cubicBezTo>
                    <a:pt x="1599" y="950"/>
                    <a:pt x="1599" y="950"/>
                    <a:pt x="1602" y="950"/>
                  </a:cubicBezTo>
                  <a:cubicBezTo>
                    <a:pt x="1602" y="980"/>
                    <a:pt x="1603" y="995"/>
                    <a:pt x="1604" y="995"/>
                  </a:cubicBezTo>
                  <a:cubicBezTo>
                    <a:pt x="1605" y="995"/>
                    <a:pt x="1607" y="980"/>
                    <a:pt x="1608" y="950"/>
                  </a:cubicBezTo>
                  <a:cubicBezTo>
                    <a:pt x="1610" y="892"/>
                    <a:pt x="1611" y="863"/>
                    <a:pt x="1611" y="863"/>
                  </a:cubicBezTo>
                  <a:cubicBezTo>
                    <a:pt x="1611" y="863"/>
                    <a:pt x="1611" y="892"/>
                    <a:pt x="1611" y="950"/>
                  </a:cubicBezTo>
                  <a:cubicBezTo>
                    <a:pt x="1611" y="992"/>
                    <a:pt x="1616" y="1034"/>
                    <a:pt x="1618" y="1034"/>
                  </a:cubicBezTo>
                  <a:cubicBezTo>
                    <a:pt x="1618" y="1034"/>
                    <a:pt x="1619" y="1027"/>
                    <a:pt x="1618" y="1010"/>
                  </a:cubicBezTo>
                  <a:cubicBezTo>
                    <a:pt x="1618" y="953"/>
                    <a:pt x="1624" y="953"/>
                    <a:pt x="1627" y="894"/>
                  </a:cubicBezTo>
                  <a:cubicBezTo>
                    <a:pt x="1630" y="894"/>
                    <a:pt x="1633" y="894"/>
                    <a:pt x="1633" y="953"/>
                  </a:cubicBezTo>
                  <a:cubicBezTo>
                    <a:pt x="1634" y="971"/>
                    <a:pt x="1636" y="979"/>
                    <a:pt x="1639" y="979"/>
                  </a:cubicBezTo>
                  <a:cubicBezTo>
                    <a:pt x="1645" y="979"/>
                    <a:pt x="1653" y="938"/>
                    <a:pt x="1655" y="897"/>
                  </a:cubicBezTo>
                  <a:cubicBezTo>
                    <a:pt x="1655" y="869"/>
                    <a:pt x="1656" y="855"/>
                    <a:pt x="1657" y="855"/>
                  </a:cubicBezTo>
                  <a:cubicBezTo>
                    <a:pt x="1658" y="855"/>
                    <a:pt x="1658" y="869"/>
                    <a:pt x="1658" y="897"/>
                  </a:cubicBezTo>
                  <a:cubicBezTo>
                    <a:pt x="1658" y="956"/>
                    <a:pt x="1662" y="956"/>
                    <a:pt x="1665" y="960"/>
                  </a:cubicBezTo>
                  <a:cubicBezTo>
                    <a:pt x="1666" y="942"/>
                    <a:pt x="1666" y="935"/>
                    <a:pt x="1667" y="935"/>
                  </a:cubicBezTo>
                  <a:cubicBezTo>
                    <a:pt x="1668" y="935"/>
                    <a:pt x="1668" y="977"/>
                    <a:pt x="1668" y="1019"/>
                  </a:cubicBezTo>
                  <a:cubicBezTo>
                    <a:pt x="1665" y="1075"/>
                    <a:pt x="1668" y="1075"/>
                    <a:pt x="1674" y="1079"/>
                  </a:cubicBezTo>
                  <a:cubicBezTo>
                    <a:pt x="1677" y="1025"/>
                    <a:pt x="1687" y="1022"/>
                    <a:pt x="1696" y="1022"/>
                  </a:cubicBezTo>
                  <a:cubicBezTo>
                    <a:pt x="1697" y="1022"/>
                    <a:pt x="1698" y="1022"/>
                    <a:pt x="1699" y="1022"/>
                  </a:cubicBezTo>
                  <a:cubicBezTo>
                    <a:pt x="1700" y="1022"/>
                    <a:pt x="1700" y="1022"/>
                    <a:pt x="1700" y="1022"/>
                  </a:cubicBezTo>
                  <a:cubicBezTo>
                    <a:pt x="1715" y="1022"/>
                    <a:pt x="1718" y="963"/>
                    <a:pt x="1724" y="850"/>
                  </a:cubicBezTo>
                  <a:lnTo>
                    <a:pt x="1727" y="731"/>
                  </a:lnTo>
                  <a:lnTo>
                    <a:pt x="1727" y="850"/>
                  </a:lnTo>
                  <a:cubicBezTo>
                    <a:pt x="1727" y="909"/>
                    <a:pt x="1730" y="1025"/>
                    <a:pt x="1730" y="1025"/>
                  </a:cubicBezTo>
                  <a:cubicBezTo>
                    <a:pt x="1734" y="988"/>
                    <a:pt x="1734" y="947"/>
                    <a:pt x="1734" y="909"/>
                  </a:cubicBezTo>
                  <a:cubicBezTo>
                    <a:pt x="1734" y="880"/>
                    <a:pt x="1734" y="865"/>
                    <a:pt x="1736" y="865"/>
                  </a:cubicBezTo>
                  <a:cubicBezTo>
                    <a:pt x="1738" y="865"/>
                    <a:pt x="1740" y="880"/>
                    <a:pt x="1743" y="909"/>
                  </a:cubicBezTo>
                  <a:cubicBezTo>
                    <a:pt x="1746" y="941"/>
                    <a:pt x="1749" y="957"/>
                    <a:pt x="1751" y="957"/>
                  </a:cubicBezTo>
                  <a:cubicBezTo>
                    <a:pt x="1752" y="957"/>
                    <a:pt x="1754" y="942"/>
                    <a:pt x="1756" y="913"/>
                  </a:cubicBezTo>
                  <a:cubicBezTo>
                    <a:pt x="1759" y="913"/>
                    <a:pt x="1762" y="913"/>
                    <a:pt x="1765" y="972"/>
                  </a:cubicBezTo>
                  <a:cubicBezTo>
                    <a:pt x="1768" y="972"/>
                    <a:pt x="1768" y="972"/>
                    <a:pt x="1768" y="913"/>
                  </a:cubicBezTo>
                  <a:cubicBezTo>
                    <a:pt x="1768" y="885"/>
                    <a:pt x="1769" y="871"/>
                    <a:pt x="1770" y="871"/>
                  </a:cubicBezTo>
                  <a:cubicBezTo>
                    <a:pt x="1771" y="871"/>
                    <a:pt x="1773" y="885"/>
                    <a:pt x="1774" y="916"/>
                  </a:cubicBezTo>
                  <a:cubicBezTo>
                    <a:pt x="1776" y="985"/>
                    <a:pt x="1780" y="1014"/>
                    <a:pt x="1783" y="1014"/>
                  </a:cubicBezTo>
                  <a:cubicBezTo>
                    <a:pt x="1785" y="1014"/>
                    <a:pt x="1787" y="1000"/>
                    <a:pt x="1787" y="975"/>
                  </a:cubicBezTo>
                  <a:cubicBezTo>
                    <a:pt x="1787" y="927"/>
                    <a:pt x="1789" y="918"/>
                    <a:pt x="1791" y="918"/>
                  </a:cubicBezTo>
                  <a:cubicBezTo>
                    <a:pt x="1792" y="918"/>
                    <a:pt x="1793" y="918"/>
                    <a:pt x="1793" y="919"/>
                  </a:cubicBezTo>
                  <a:cubicBezTo>
                    <a:pt x="1796" y="919"/>
                    <a:pt x="1799" y="919"/>
                    <a:pt x="1803" y="859"/>
                  </a:cubicBezTo>
                  <a:lnTo>
                    <a:pt x="1809" y="859"/>
                  </a:lnTo>
                  <a:cubicBezTo>
                    <a:pt x="1809" y="881"/>
                    <a:pt x="1809" y="900"/>
                    <a:pt x="1806" y="919"/>
                  </a:cubicBezTo>
                  <a:lnTo>
                    <a:pt x="1809" y="978"/>
                  </a:lnTo>
                  <a:cubicBezTo>
                    <a:pt x="1809" y="978"/>
                    <a:pt x="1810" y="978"/>
                    <a:pt x="1811" y="978"/>
                  </a:cubicBezTo>
                  <a:cubicBezTo>
                    <a:pt x="1816" y="978"/>
                    <a:pt x="1819" y="976"/>
                    <a:pt x="1821" y="922"/>
                  </a:cubicBezTo>
                  <a:cubicBezTo>
                    <a:pt x="1823" y="862"/>
                    <a:pt x="1824" y="833"/>
                    <a:pt x="1824" y="833"/>
                  </a:cubicBezTo>
                  <a:cubicBezTo>
                    <a:pt x="1824" y="833"/>
                    <a:pt x="1824" y="862"/>
                    <a:pt x="1824" y="922"/>
                  </a:cubicBezTo>
                  <a:cubicBezTo>
                    <a:pt x="1824" y="964"/>
                    <a:pt x="1826" y="1006"/>
                    <a:pt x="1828" y="1006"/>
                  </a:cubicBezTo>
                  <a:cubicBezTo>
                    <a:pt x="1829" y="1006"/>
                    <a:pt x="1830" y="999"/>
                    <a:pt x="1831" y="981"/>
                  </a:cubicBezTo>
                  <a:cubicBezTo>
                    <a:pt x="1832" y="933"/>
                    <a:pt x="1833" y="915"/>
                    <a:pt x="1834" y="915"/>
                  </a:cubicBezTo>
                  <a:cubicBezTo>
                    <a:pt x="1836" y="915"/>
                    <a:pt x="1837" y="949"/>
                    <a:pt x="1837" y="981"/>
                  </a:cubicBezTo>
                  <a:cubicBezTo>
                    <a:pt x="1835" y="1041"/>
                    <a:pt x="1835" y="1071"/>
                    <a:pt x="1836" y="1071"/>
                  </a:cubicBezTo>
                  <a:cubicBezTo>
                    <a:pt x="1837" y="1071"/>
                    <a:pt x="1840" y="1042"/>
                    <a:pt x="1846" y="985"/>
                  </a:cubicBezTo>
                  <a:cubicBezTo>
                    <a:pt x="1853" y="985"/>
                    <a:pt x="1865" y="928"/>
                    <a:pt x="1875" y="928"/>
                  </a:cubicBezTo>
                  <a:cubicBezTo>
                    <a:pt x="1887" y="931"/>
                    <a:pt x="1893" y="931"/>
                    <a:pt x="1897" y="991"/>
                  </a:cubicBezTo>
                  <a:cubicBezTo>
                    <a:pt x="1897" y="1002"/>
                    <a:pt x="1897" y="1012"/>
                    <a:pt x="1897" y="1021"/>
                  </a:cubicBezTo>
                  <a:lnTo>
                    <a:pt x="1897" y="1021"/>
                  </a:lnTo>
                  <a:cubicBezTo>
                    <a:pt x="1897" y="945"/>
                    <a:pt x="1900" y="934"/>
                    <a:pt x="1906" y="934"/>
                  </a:cubicBezTo>
                  <a:cubicBezTo>
                    <a:pt x="1907" y="934"/>
                    <a:pt x="1908" y="934"/>
                    <a:pt x="1909" y="934"/>
                  </a:cubicBezTo>
                  <a:cubicBezTo>
                    <a:pt x="1912" y="952"/>
                    <a:pt x="1914" y="960"/>
                    <a:pt x="1917" y="960"/>
                  </a:cubicBezTo>
                  <a:cubicBezTo>
                    <a:pt x="1922" y="960"/>
                    <a:pt x="1926" y="920"/>
                    <a:pt x="1928" y="878"/>
                  </a:cubicBezTo>
                  <a:lnTo>
                    <a:pt x="1922" y="878"/>
                  </a:lnTo>
                  <a:cubicBezTo>
                    <a:pt x="1922" y="808"/>
                    <a:pt x="1923" y="779"/>
                    <a:pt x="1925" y="779"/>
                  </a:cubicBezTo>
                  <a:cubicBezTo>
                    <a:pt x="1926" y="779"/>
                    <a:pt x="1928" y="794"/>
                    <a:pt x="1931" y="818"/>
                  </a:cubicBezTo>
                  <a:cubicBezTo>
                    <a:pt x="1934" y="859"/>
                    <a:pt x="1934" y="897"/>
                    <a:pt x="1934" y="938"/>
                  </a:cubicBezTo>
                  <a:cubicBezTo>
                    <a:pt x="1931" y="978"/>
                    <a:pt x="1934" y="1016"/>
                    <a:pt x="1937" y="1057"/>
                  </a:cubicBezTo>
                  <a:cubicBezTo>
                    <a:pt x="1940" y="1057"/>
                    <a:pt x="1944" y="1057"/>
                    <a:pt x="1940" y="997"/>
                  </a:cubicBezTo>
                  <a:cubicBezTo>
                    <a:pt x="1940" y="938"/>
                    <a:pt x="1940" y="938"/>
                    <a:pt x="1947" y="938"/>
                  </a:cubicBezTo>
                  <a:cubicBezTo>
                    <a:pt x="1947" y="938"/>
                    <a:pt x="1948" y="939"/>
                    <a:pt x="1948" y="939"/>
                  </a:cubicBezTo>
                  <a:cubicBezTo>
                    <a:pt x="1951" y="939"/>
                    <a:pt x="1953" y="930"/>
                    <a:pt x="1953" y="881"/>
                  </a:cubicBezTo>
                  <a:cubicBezTo>
                    <a:pt x="1953" y="822"/>
                    <a:pt x="1959" y="822"/>
                    <a:pt x="1962" y="822"/>
                  </a:cubicBezTo>
                  <a:cubicBezTo>
                    <a:pt x="1962" y="881"/>
                    <a:pt x="1969" y="884"/>
                    <a:pt x="1969" y="884"/>
                  </a:cubicBezTo>
                  <a:lnTo>
                    <a:pt x="1969" y="944"/>
                  </a:lnTo>
                  <a:cubicBezTo>
                    <a:pt x="1969" y="1000"/>
                    <a:pt x="1972" y="1060"/>
                    <a:pt x="1972" y="1060"/>
                  </a:cubicBezTo>
                  <a:cubicBezTo>
                    <a:pt x="1975" y="1041"/>
                    <a:pt x="1978" y="1022"/>
                    <a:pt x="1975" y="1003"/>
                  </a:cubicBezTo>
                  <a:cubicBezTo>
                    <a:pt x="1975" y="962"/>
                    <a:pt x="2011" y="954"/>
                    <a:pt x="2037" y="954"/>
                  </a:cubicBezTo>
                  <a:cubicBezTo>
                    <a:pt x="2048" y="954"/>
                    <a:pt x="2057" y="955"/>
                    <a:pt x="2060" y="956"/>
                  </a:cubicBezTo>
                  <a:cubicBezTo>
                    <a:pt x="2063" y="986"/>
                    <a:pt x="2067" y="1001"/>
                    <a:pt x="2069" y="1001"/>
                  </a:cubicBezTo>
                  <a:cubicBezTo>
                    <a:pt x="2072" y="1001"/>
                    <a:pt x="2074" y="986"/>
                    <a:pt x="2072" y="956"/>
                  </a:cubicBezTo>
                  <a:cubicBezTo>
                    <a:pt x="2072" y="910"/>
                    <a:pt x="2081" y="902"/>
                    <a:pt x="2095" y="902"/>
                  </a:cubicBezTo>
                  <a:cubicBezTo>
                    <a:pt x="2098" y="902"/>
                    <a:pt x="2102" y="902"/>
                    <a:pt x="2107" y="903"/>
                  </a:cubicBezTo>
                  <a:cubicBezTo>
                    <a:pt x="2111" y="904"/>
                    <a:pt x="2116" y="905"/>
                    <a:pt x="2120" y="905"/>
                  </a:cubicBezTo>
                  <a:cubicBezTo>
                    <a:pt x="2135" y="905"/>
                    <a:pt x="2144" y="896"/>
                    <a:pt x="2144" y="850"/>
                  </a:cubicBezTo>
                  <a:lnTo>
                    <a:pt x="2154" y="850"/>
                  </a:lnTo>
                  <a:cubicBezTo>
                    <a:pt x="2160" y="850"/>
                    <a:pt x="2166" y="793"/>
                    <a:pt x="2169" y="793"/>
                  </a:cubicBezTo>
                  <a:cubicBezTo>
                    <a:pt x="2171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4" y="749"/>
                    <a:pt x="2174" y="764"/>
                    <a:pt x="2172" y="793"/>
                  </a:cubicBezTo>
                  <a:cubicBezTo>
                    <a:pt x="2172" y="834"/>
                    <a:pt x="2172" y="872"/>
                    <a:pt x="2175" y="913"/>
                  </a:cubicBezTo>
                  <a:cubicBezTo>
                    <a:pt x="2185" y="875"/>
                    <a:pt x="2185" y="834"/>
                    <a:pt x="2182" y="797"/>
                  </a:cubicBezTo>
                  <a:cubicBezTo>
                    <a:pt x="2182" y="737"/>
                    <a:pt x="2185" y="737"/>
                    <a:pt x="2185" y="737"/>
                  </a:cubicBezTo>
                  <a:cubicBezTo>
                    <a:pt x="2188" y="737"/>
                    <a:pt x="2188" y="737"/>
                    <a:pt x="2188" y="797"/>
                  </a:cubicBezTo>
                  <a:lnTo>
                    <a:pt x="2188" y="916"/>
                  </a:ln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1" y="1064"/>
                    <a:pt x="2202" y="1035"/>
                    <a:pt x="2204" y="975"/>
                  </a:cubicBezTo>
                  <a:lnTo>
                    <a:pt x="2210" y="919"/>
                  </a:lnTo>
                  <a:cubicBezTo>
                    <a:pt x="2211" y="955"/>
                    <a:pt x="2212" y="968"/>
                    <a:pt x="2214" y="968"/>
                  </a:cubicBezTo>
                  <a:cubicBezTo>
                    <a:pt x="2217" y="968"/>
                    <a:pt x="2220" y="900"/>
                    <a:pt x="2222" y="859"/>
                  </a:cubicBezTo>
                  <a:cubicBezTo>
                    <a:pt x="2224" y="919"/>
                    <a:pt x="2226" y="949"/>
                    <a:pt x="2227" y="949"/>
                  </a:cubicBezTo>
                  <a:cubicBezTo>
                    <a:pt x="2229" y="949"/>
                    <a:pt x="2230" y="920"/>
                    <a:pt x="2232" y="862"/>
                  </a:cubicBezTo>
                  <a:cubicBezTo>
                    <a:pt x="2232" y="833"/>
                    <a:pt x="2233" y="818"/>
                    <a:pt x="2234" y="818"/>
                  </a:cubicBezTo>
                  <a:cubicBezTo>
                    <a:pt x="2235" y="818"/>
                    <a:pt x="2237" y="833"/>
                    <a:pt x="2238" y="862"/>
                  </a:cubicBezTo>
                  <a:cubicBezTo>
                    <a:pt x="2241" y="922"/>
                    <a:pt x="2244" y="922"/>
                    <a:pt x="2251" y="922"/>
                  </a:cubicBezTo>
                  <a:cubicBezTo>
                    <a:pt x="2253" y="878"/>
                    <a:pt x="2267" y="870"/>
                    <a:pt x="2284" y="870"/>
                  </a:cubicBezTo>
                  <a:cubicBezTo>
                    <a:pt x="2289" y="870"/>
                    <a:pt x="2295" y="871"/>
                    <a:pt x="2301" y="872"/>
                  </a:cubicBezTo>
                  <a:cubicBezTo>
                    <a:pt x="2307" y="872"/>
                    <a:pt x="2313" y="873"/>
                    <a:pt x="2318" y="873"/>
                  </a:cubicBezTo>
                  <a:cubicBezTo>
                    <a:pt x="2336" y="873"/>
                    <a:pt x="2348" y="865"/>
                    <a:pt x="2348" y="818"/>
                  </a:cubicBezTo>
                  <a:cubicBezTo>
                    <a:pt x="2351" y="818"/>
                    <a:pt x="2351" y="818"/>
                    <a:pt x="2354" y="878"/>
                  </a:cubicBezTo>
                  <a:cubicBezTo>
                    <a:pt x="2354" y="903"/>
                    <a:pt x="2355" y="917"/>
                    <a:pt x="2355" y="917"/>
                  </a:cubicBezTo>
                  <a:cubicBezTo>
                    <a:pt x="2357" y="917"/>
                    <a:pt x="2359" y="889"/>
                    <a:pt x="2360" y="822"/>
                  </a:cubicBezTo>
                  <a:cubicBezTo>
                    <a:pt x="2362" y="787"/>
                    <a:pt x="2363" y="753"/>
                    <a:pt x="2363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70" y="881"/>
                    <a:pt x="2382" y="881"/>
                  </a:cubicBezTo>
                  <a:cubicBezTo>
                    <a:pt x="2384" y="882"/>
                    <a:pt x="2386" y="882"/>
                    <a:pt x="2388" y="882"/>
                  </a:cubicBezTo>
                  <a:cubicBezTo>
                    <a:pt x="2396" y="882"/>
                    <a:pt x="2404" y="874"/>
                    <a:pt x="2404" y="828"/>
                  </a:cubicBezTo>
                  <a:cubicBezTo>
                    <a:pt x="2407" y="798"/>
                    <a:pt x="2409" y="783"/>
                    <a:pt x="2409" y="783"/>
                  </a:cubicBezTo>
                  <a:lnTo>
                    <a:pt x="2409" y="783"/>
                  </a:lnTo>
                  <a:cubicBezTo>
                    <a:pt x="2410" y="783"/>
                    <a:pt x="2409" y="798"/>
                    <a:pt x="2407" y="828"/>
                  </a:cubicBezTo>
                  <a:cubicBezTo>
                    <a:pt x="2405" y="901"/>
                    <a:pt x="2411" y="952"/>
                    <a:pt x="2417" y="952"/>
                  </a:cubicBezTo>
                  <a:cubicBezTo>
                    <a:pt x="2421" y="952"/>
                    <a:pt x="2426" y="934"/>
                    <a:pt x="2429" y="891"/>
                  </a:cubicBezTo>
                  <a:cubicBezTo>
                    <a:pt x="2432" y="891"/>
                    <a:pt x="2436" y="891"/>
                    <a:pt x="2436" y="950"/>
                  </a:cubicBezTo>
                  <a:cubicBezTo>
                    <a:pt x="2439" y="950"/>
                    <a:pt x="2442" y="950"/>
                    <a:pt x="2451" y="894"/>
                  </a:cubicBezTo>
                  <a:lnTo>
                    <a:pt x="2473" y="894"/>
                  </a:lnTo>
                  <a:cubicBezTo>
                    <a:pt x="2473" y="894"/>
                    <a:pt x="2473" y="894"/>
                    <a:pt x="2474" y="894"/>
                  </a:cubicBezTo>
                  <a:cubicBezTo>
                    <a:pt x="2480" y="894"/>
                    <a:pt x="2486" y="837"/>
                    <a:pt x="2486" y="837"/>
                  </a:cubicBezTo>
                  <a:lnTo>
                    <a:pt x="2489" y="837"/>
                  </a:lnTo>
                  <a:cubicBezTo>
                    <a:pt x="2489" y="897"/>
                    <a:pt x="2505" y="900"/>
                    <a:pt x="2526" y="903"/>
                  </a:cubicBezTo>
                  <a:cubicBezTo>
                    <a:pt x="2548" y="906"/>
                    <a:pt x="2567" y="909"/>
                    <a:pt x="2570" y="969"/>
                  </a:cubicBezTo>
                  <a:cubicBezTo>
                    <a:pt x="2570" y="969"/>
                    <a:pt x="2573" y="969"/>
                    <a:pt x="2577" y="909"/>
                  </a:cubicBezTo>
                  <a:cubicBezTo>
                    <a:pt x="2578" y="842"/>
                    <a:pt x="2580" y="814"/>
                    <a:pt x="2582" y="814"/>
                  </a:cubicBezTo>
                  <a:cubicBezTo>
                    <a:pt x="2583" y="814"/>
                    <a:pt x="2585" y="828"/>
                    <a:pt x="2586" y="853"/>
                  </a:cubicBezTo>
                  <a:cubicBezTo>
                    <a:pt x="2588" y="913"/>
                    <a:pt x="2592" y="943"/>
                    <a:pt x="2595" y="943"/>
                  </a:cubicBezTo>
                  <a:cubicBezTo>
                    <a:pt x="2599" y="943"/>
                    <a:pt x="2603" y="914"/>
                    <a:pt x="2605" y="856"/>
                  </a:cubicBezTo>
                  <a:lnTo>
                    <a:pt x="2605" y="913"/>
                  </a:lnTo>
                  <a:cubicBezTo>
                    <a:pt x="2606" y="959"/>
                    <a:pt x="2608" y="978"/>
                    <a:pt x="2611" y="978"/>
                  </a:cubicBezTo>
                  <a:cubicBezTo>
                    <a:pt x="2614" y="978"/>
                    <a:pt x="2619" y="929"/>
                    <a:pt x="2620" y="856"/>
                  </a:cubicBezTo>
                  <a:cubicBezTo>
                    <a:pt x="2623" y="899"/>
                    <a:pt x="2625" y="941"/>
                    <a:pt x="2627" y="941"/>
                  </a:cubicBezTo>
                  <a:cubicBezTo>
                    <a:pt x="2628" y="941"/>
                    <a:pt x="2629" y="935"/>
                    <a:pt x="2630" y="919"/>
                  </a:cubicBezTo>
                  <a:cubicBezTo>
                    <a:pt x="2633" y="919"/>
                    <a:pt x="2633" y="919"/>
                    <a:pt x="2633" y="1035"/>
                  </a:cubicBezTo>
                  <a:cubicBezTo>
                    <a:pt x="2630" y="1075"/>
                    <a:pt x="2633" y="1116"/>
                    <a:pt x="2636" y="1154"/>
                  </a:cubicBezTo>
                  <a:cubicBezTo>
                    <a:pt x="2639" y="1116"/>
                    <a:pt x="2639" y="1075"/>
                    <a:pt x="2639" y="1038"/>
                  </a:cubicBezTo>
                  <a:lnTo>
                    <a:pt x="2646" y="1038"/>
                  </a:lnTo>
                  <a:cubicBezTo>
                    <a:pt x="2646" y="1038"/>
                    <a:pt x="2649" y="1038"/>
                    <a:pt x="2649" y="978"/>
                  </a:cubicBezTo>
                  <a:cubicBezTo>
                    <a:pt x="2649" y="930"/>
                    <a:pt x="2651" y="921"/>
                    <a:pt x="2653" y="921"/>
                  </a:cubicBezTo>
                  <a:cubicBezTo>
                    <a:pt x="2654" y="921"/>
                    <a:pt x="2654" y="921"/>
                    <a:pt x="2655" y="922"/>
                  </a:cubicBezTo>
                  <a:cubicBezTo>
                    <a:pt x="2655" y="938"/>
                    <a:pt x="2655" y="945"/>
                    <a:pt x="2655" y="945"/>
                  </a:cubicBezTo>
                  <a:cubicBezTo>
                    <a:pt x="2656" y="945"/>
                    <a:pt x="2657" y="905"/>
                    <a:pt x="2655" y="862"/>
                  </a:cubicBezTo>
                  <a:cubicBezTo>
                    <a:pt x="2652" y="822"/>
                    <a:pt x="2655" y="784"/>
                    <a:pt x="2658" y="743"/>
                  </a:cubicBezTo>
                  <a:lnTo>
                    <a:pt x="2658" y="627"/>
                  </a:lnTo>
                  <a:cubicBezTo>
                    <a:pt x="2661" y="546"/>
                    <a:pt x="2658" y="468"/>
                    <a:pt x="2652" y="389"/>
                  </a:cubicBezTo>
                  <a:cubicBezTo>
                    <a:pt x="2645" y="353"/>
                    <a:pt x="2638" y="318"/>
                    <a:pt x="2634" y="318"/>
                  </a:cubicBezTo>
                  <a:cubicBezTo>
                    <a:pt x="2632" y="318"/>
                    <a:pt x="2630" y="336"/>
                    <a:pt x="2630" y="386"/>
                  </a:cubicBezTo>
                  <a:cubicBezTo>
                    <a:pt x="2630" y="405"/>
                    <a:pt x="2627" y="424"/>
                    <a:pt x="2624" y="442"/>
                  </a:cubicBezTo>
                  <a:cubicBezTo>
                    <a:pt x="2620" y="424"/>
                    <a:pt x="2617" y="405"/>
                    <a:pt x="2617" y="383"/>
                  </a:cubicBezTo>
                  <a:cubicBezTo>
                    <a:pt x="2617" y="323"/>
                    <a:pt x="2605" y="323"/>
                    <a:pt x="2589" y="320"/>
                  </a:cubicBezTo>
                  <a:cubicBezTo>
                    <a:pt x="2570" y="317"/>
                    <a:pt x="2561" y="317"/>
                    <a:pt x="2558" y="258"/>
                  </a:cubicBezTo>
                  <a:cubicBezTo>
                    <a:pt x="2555" y="198"/>
                    <a:pt x="2552" y="198"/>
                    <a:pt x="2552" y="198"/>
                  </a:cubicBezTo>
                  <a:cubicBezTo>
                    <a:pt x="2552" y="244"/>
                    <a:pt x="2540" y="253"/>
                    <a:pt x="2525" y="253"/>
                  </a:cubicBezTo>
                  <a:cubicBezTo>
                    <a:pt x="2520" y="253"/>
                    <a:pt x="2516" y="252"/>
                    <a:pt x="2511" y="251"/>
                  </a:cubicBezTo>
                  <a:cubicBezTo>
                    <a:pt x="2506" y="251"/>
                    <a:pt x="2501" y="250"/>
                    <a:pt x="2496" y="250"/>
                  </a:cubicBezTo>
                  <a:cubicBezTo>
                    <a:pt x="2480" y="250"/>
                    <a:pt x="2467" y="258"/>
                    <a:pt x="2467" y="305"/>
                  </a:cubicBezTo>
                  <a:lnTo>
                    <a:pt x="2461" y="301"/>
                  </a:lnTo>
                  <a:cubicBezTo>
                    <a:pt x="2461" y="245"/>
                    <a:pt x="2454" y="242"/>
                    <a:pt x="2448" y="242"/>
                  </a:cubicBezTo>
                  <a:cubicBezTo>
                    <a:pt x="2442" y="296"/>
                    <a:pt x="2437" y="298"/>
                    <a:pt x="2436" y="298"/>
                  </a:cubicBezTo>
                  <a:cubicBezTo>
                    <a:pt x="2436" y="298"/>
                    <a:pt x="2436" y="298"/>
                    <a:pt x="2436" y="298"/>
                  </a:cubicBezTo>
                  <a:cubicBezTo>
                    <a:pt x="2436" y="239"/>
                    <a:pt x="2432" y="239"/>
                    <a:pt x="2426" y="239"/>
                  </a:cubicBezTo>
                  <a:cubicBezTo>
                    <a:pt x="2420" y="239"/>
                    <a:pt x="2417" y="239"/>
                    <a:pt x="2417" y="295"/>
                  </a:cubicBezTo>
                  <a:cubicBezTo>
                    <a:pt x="2414" y="295"/>
                    <a:pt x="2392" y="292"/>
                    <a:pt x="2382" y="232"/>
                  </a:cubicBezTo>
                  <a:cubicBezTo>
                    <a:pt x="2381" y="215"/>
                    <a:pt x="2380" y="208"/>
                    <a:pt x="2380" y="208"/>
                  </a:cubicBezTo>
                  <a:cubicBezTo>
                    <a:pt x="2377" y="208"/>
                    <a:pt x="2375" y="249"/>
                    <a:pt x="2373" y="289"/>
                  </a:cubicBezTo>
                  <a:cubicBezTo>
                    <a:pt x="2376" y="330"/>
                    <a:pt x="2373" y="367"/>
                    <a:pt x="2367" y="408"/>
                  </a:cubicBezTo>
                  <a:lnTo>
                    <a:pt x="2367" y="289"/>
                  </a:lnTo>
                  <a:cubicBezTo>
                    <a:pt x="2370" y="229"/>
                    <a:pt x="2370" y="229"/>
                    <a:pt x="2363" y="229"/>
                  </a:cubicBezTo>
                  <a:lnTo>
                    <a:pt x="2357" y="229"/>
                  </a:lnTo>
                  <a:cubicBezTo>
                    <a:pt x="2357" y="276"/>
                    <a:pt x="2348" y="284"/>
                    <a:pt x="2333" y="284"/>
                  </a:cubicBezTo>
                  <a:cubicBezTo>
                    <a:pt x="2329" y="284"/>
                    <a:pt x="2325" y="283"/>
                    <a:pt x="2320" y="283"/>
                  </a:cubicBezTo>
                  <a:cubicBezTo>
                    <a:pt x="2313" y="282"/>
                    <a:pt x="2308" y="281"/>
                    <a:pt x="2303" y="281"/>
                  </a:cubicBezTo>
                  <a:cubicBezTo>
                    <a:pt x="2288" y="281"/>
                    <a:pt x="2282" y="290"/>
                    <a:pt x="2282" y="336"/>
                  </a:cubicBezTo>
                  <a:cubicBezTo>
                    <a:pt x="2282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69" y="336"/>
                  </a:cubicBezTo>
                  <a:cubicBezTo>
                    <a:pt x="2258" y="220"/>
                    <a:pt x="2253" y="178"/>
                    <a:pt x="2251" y="178"/>
                  </a:cubicBezTo>
                  <a:cubicBezTo>
                    <a:pt x="2249" y="178"/>
                    <a:pt x="2249" y="192"/>
                    <a:pt x="2248" y="214"/>
                  </a:cubicBezTo>
                  <a:cubicBezTo>
                    <a:pt x="2251" y="254"/>
                    <a:pt x="2254" y="292"/>
                    <a:pt x="2251" y="333"/>
                  </a:cubicBezTo>
                  <a:cubicBezTo>
                    <a:pt x="2251" y="391"/>
                    <a:pt x="2250" y="420"/>
                    <a:pt x="2249" y="420"/>
                  </a:cubicBezTo>
                  <a:cubicBezTo>
                    <a:pt x="2248" y="420"/>
                    <a:pt x="2246" y="391"/>
                    <a:pt x="2244" y="333"/>
                  </a:cubicBezTo>
                  <a:cubicBezTo>
                    <a:pt x="2244" y="286"/>
                    <a:pt x="2237" y="266"/>
                    <a:pt x="2228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9" y="264"/>
                  </a:cubicBezTo>
                  <a:lnTo>
                    <a:pt x="2169" y="261"/>
                  </a:lnTo>
                  <a:cubicBezTo>
                    <a:pt x="2169" y="310"/>
                    <a:pt x="2166" y="328"/>
                    <a:pt x="2162" y="328"/>
                  </a:cubicBezTo>
                  <a:cubicBezTo>
                    <a:pt x="2157" y="328"/>
                    <a:pt x="2150" y="292"/>
                    <a:pt x="2150" y="258"/>
                  </a:cubicBezTo>
                  <a:cubicBezTo>
                    <a:pt x="2147" y="198"/>
                    <a:pt x="2147" y="198"/>
                    <a:pt x="2141" y="198"/>
                  </a:cubicBezTo>
                  <a:cubicBezTo>
                    <a:pt x="2137" y="246"/>
                    <a:pt x="2132" y="264"/>
                    <a:pt x="2128" y="264"/>
                  </a:cubicBezTo>
                  <a:cubicBezTo>
                    <a:pt x="2121" y="264"/>
                    <a:pt x="2116" y="230"/>
                    <a:pt x="2116" y="195"/>
                  </a:cubicBezTo>
                  <a:lnTo>
                    <a:pt x="2110" y="195"/>
                  </a:lnTo>
                  <a:cubicBezTo>
                    <a:pt x="2107" y="249"/>
                    <a:pt x="2101" y="251"/>
                    <a:pt x="2098" y="251"/>
                  </a:cubicBezTo>
                  <a:cubicBezTo>
                    <a:pt x="2098" y="251"/>
                    <a:pt x="2097" y="251"/>
                    <a:pt x="2097" y="251"/>
                  </a:cubicBezTo>
                  <a:cubicBezTo>
                    <a:pt x="2096" y="251"/>
                    <a:pt x="2095" y="251"/>
                    <a:pt x="2095" y="251"/>
                  </a:cubicBezTo>
                  <a:cubicBezTo>
                    <a:pt x="2087" y="251"/>
                    <a:pt x="2085" y="254"/>
                    <a:pt x="2088" y="308"/>
                  </a:cubicBezTo>
                  <a:cubicBezTo>
                    <a:pt x="2091" y="348"/>
                    <a:pt x="2091" y="389"/>
                    <a:pt x="2085" y="427"/>
                  </a:cubicBezTo>
                  <a:lnTo>
                    <a:pt x="2085" y="367"/>
                  </a:lnTo>
                  <a:cubicBezTo>
                    <a:pt x="2085" y="308"/>
                    <a:pt x="2075" y="308"/>
                    <a:pt x="2063" y="305"/>
                  </a:cubicBezTo>
                  <a:cubicBezTo>
                    <a:pt x="2047" y="305"/>
                    <a:pt x="2041" y="301"/>
                    <a:pt x="2038" y="242"/>
                  </a:cubicBezTo>
                  <a:lnTo>
                    <a:pt x="2034" y="301"/>
                  </a:lnTo>
                  <a:cubicBezTo>
                    <a:pt x="2033" y="331"/>
                    <a:pt x="2031" y="346"/>
                    <a:pt x="2030" y="346"/>
                  </a:cubicBezTo>
                  <a:cubicBezTo>
                    <a:pt x="2029" y="346"/>
                    <a:pt x="2028" y="331"/>
                    <a:pt x="2028" y="301"/>
                  </a:cubicBezTo>
                  <a:cubicBezTo>
                    <a:pt x="2027" y="271"/>
                    <a:pt x="2022" y="255"/>
                    <a:pt x="2018" y="255"/>
                  </a:cubicBezTo>
                  <a:cubicBezTo>
                    <a:pt x="2015" y="255"/>
                    <a:pt x="2011" y="269"/>
                    <a:pt x="2009" y="298"/>
                  </a:cubicBezTo>
                  <a:lnTo>
                    <a:pt x="2003" y="295"/>
                  </a:lnTo>
                  <a:cubicBezTo>
                    <a:pt x="2002" y="237"/>
                    <a:pt x="1998" y="207"/>
                    <a:pt x="1995" y="207"/>
                  </a:cubicBezTo>
                  <a:cubicBezTo>
                    <a:pt x="1992" y="207"/>
                    <a:pt x="1989" y="236"/>
                    <a:pt x="1987" y="295"/>
                  </a:cubicBezTo>
                  <a:cubicBezTo>
                    <a:pt x="1987" y="236"/>
                    <a:pt x="1984" y="236"/>
                    <a:pt x="1981" y="236"/>
                  </a:cubicBezTo>
                  <a:cubicBezTo>
                    <a:pt x="1978" y="263"/>
                    <a:pt x="1973" y="278"/>
                    <a:pt x="1970" y="278"/>
                  </a:cubicBezTo>
                  <a:cubicBezTo>
                    <a:pt x="1966" y="278"/>
                    <a:pt x="1962" y="263"/>
                    <a:pt x="1962" y="232"/>
                  </a:cubicBezTo>
                  <a:lnTo>
                    <a:pt x="1959" y="232"/>
                  </a:lnTo>
                  <a:cubicBezTo>
                    <a:pt x="1956" y="289"/>
                    <a:pt x="1953" y="289"/>
                    <a:pt x="1950" y="289"/>
                  </a:cubicBezTo>
                  <a:cubicBezTo>
                    <a:pt x="1947" y="289"/>
                    <a:pt x="1944" y="289"/>
                    <a:pt x="1940" y="348"/>
                  </a:cubicBezTo>
                  <a:cubicBezTo>
                    <a:pt x="1937" y="405"/>
                    <a:pt x="1934" y="405"/>
                    <a:pt x="1934" y="405"/>
                  </a:cubicBezTo>
                  <a:cubicBezTo>
                    <a:pt x="1931" y="367"/>
                    <a:pt x="1931" y="326"/>
                    <a:pt x="1937" y="289"/>
                  </a:cubicBezTo>
                  <a:cubicBezTo>
                    <a:pt x="1940" y="264"/>
                    <a:pt x="1940" y="250"/>
                    <a:pt x="1938" y="250"/>
                  </a:cubicBezTo>
                  <a:lnTo>
                    <a:pt x="1938" y="250"/>
                  </a:lnTo>
                  <a:cubicBezTo>
                    <a:pt x="1936" y="250"/>
                    <a:pt x="1930" y="278"/>
                    <a:pt x="1925" y="345"/>
                  </a:cubicBezTo>
                  <a:cubicBezTo>
                    <a:pt x="1920" y="403"/>
                    <a:pt x="1918" y="432"/>
                    <a:pt x="1917" y="432"/>
                  </a:cubicBezTo>
                  <a:cubicBezTo>
                    <a:pt x="1917" y="432"/>
                    <a:pt x="1918" y="403"/>
                    <a:pt x="1922" y="345"/>
                  </a:cubicBezTo>
                  <a:cubicBezTo>
                    <a:pt x="1924" y="303"/>
                    <a:pt x="1926" y="261"/>
                    <a:pt x="1925" y="261"/>
                  </a:cubicBezTo>
                  <a:lnTo>
                    <a:pt x="1925" y="261"/>
                  </a:lnTo>
                  <a:cubicBezTo>
                    <a:pt x="1924" y="261"/>
                    <a:pt x="1923" y="268"/>
                    <a:pt x="1922" y="286"/>
                  </a:cubicBezTo>
                  <a:cubicBezTo>
                    <a:pt x="1922" y="286"/>
                    <a:pt x="1915" y="286"/>
                    <a:pt x="1915" y="342"/>
                  </a:cubicBezTo>
                  <a:lnTo>
                    <a:pt x="1906" y="342"/>
                  </a:lnTo>
                  <a:cubicBezTo>
                    <a:pt x="1900" y="283"/>
                    <a:pt x="1897" y="283"/>
                    <a:pt x="1893" y="283"/>
                  </a:cubicBezTo>
                  <a:cubicBezTo>
                    <a:pt x="1892" y="310"/>
                    <a:pt x="1891" y="325"/>
                    <a:pt x="1890" y="325"/>
                  </a:cubicBezTo>
                  <a:cubicBezTo>
                    <a:pt x="1890" y="325"/>
                    <a:pt x="1889" y="310"/>
                    <a:pt x="1887" y="279"/>
                  </a:cubicBezTo>
                  <a:cubicBezTo>
                    <a:pt x="1887" y="255"/>
                    <a:pt x="1887" y="240"/>
                    <a:pt x="1886" y="240"/>
                  </a:cubicBezTo>
                  <a:cubicBezTo>
                    <a:pt x="1885" y="240"/>
                    <a:pt x="1884" y="269"/>
                    <a:pt x="1884" y="339"/>
                  </a:cubicBezTo>
                  <a:cubicBezTo>
                    <a:pt x="1882" y="369"/>
                    <a:pt x="1881" y="384"/>
                    <a:pt x="1879" y="384"/>
                  </a:cubicBezTo>
                  <a:cubicBezTo>
                    <a:pt x="1878" y="384"/>
                    <a:pt x="1876" y="369"/>
                    <a:pt x="1875" y="339"/>
                  </a:cubicBezTo>
                  <a:cubicBezTo>
                    <a:pt x="1875" y="269"/>
                    <a:pt x="1874" y="240"/>
                    <a:pt x="1873" y="240"/>
                  </a:cubicBezTo>
                  <a:cubicBezTo>
                    <a:pt x="1872" y="240"/>
                    <a:pt x="1871" y="255"/>
                    <a:pt x="1871" y="279"/>
                  </a:cubicBezTo>
                  <a:cubicBezTo>
                    <a:pt x="1868" y="336"/>
                    <a:pt x="1865" y="336"/>
                    <a:pt x="1865" y="336"/>
                  </a:cubicBezTo>
                  <a:cubicBezTo>
                    <a:pt x="1865" y="276"/>
                    <a:pt x="1837" y="273"/>
                    <a:pt x="1809" y="270"/>
                  </a:cubicBezTo>
                  <a:cubicBezTo>
                    <a:pt x="1803" y="308"/>
                    <a:pt x="1799" y="348"/>
                    <a:pt x="1803" y="386"/>
                  </a:cubicBezTo>
                  <a:cubicBezTo>
                    <a:pt x="1803" y="436"/>
                    <a:pt x="1803" y="455"/>
                    <a:pt x="1802" y="455"/>
                  </a:cubicBezTo>
                  <a:cubicBezTo>
                    <a:pt x="1802" y="455"/>
                    <a:pt x="1801" y="420"/>
                    <a:pt x="1799" y="386"/>
                  </a:cubicBezTo>
                  <a:cubicBezTo>
                    <a:pt x="1798" y="297"/>
                    <a:pt x="1795" y="252"/>
                    <a:pt x="1794" y="252"/>
                  </a:cubicBezTo>
                  <a:cubicBezTo>
                    <a:pt x="1792" y="252"/>
                    <a:pt x="1792" y="297"/>
                    <a:pt x="1793" y="386"/>
                  </a:cubicBezTo>
                  <a:cubicBezTo>
                    <a:pt x="1795" y="446"/>
                    <a:pt x="1795" y="475"/>
                    <a:pt x="1795" y="475"/>
                  </a:cubicBezTo>
                  <a:cubicBezTo>
                    <a:pt x="1795" y="475"/>
                    <a:pt x="1793" y="446"/>
                    <a:pt x="1790" y="386"/>
                  </a:cubicBezTo>
                  <a:cubicBezTo>
                    <a:pt x="1788" y="356"/>
                    <a:pt x="1788" y="341"/>
                    <a:pt x="1787" y="341"/>
                  </a:cubicBezTo>
                  <a:cubicBezTo>
                    <a:pt x="1786" y="341"/>
                    <a:pt x="1785" y="355"/>
                    <a:pt x="1784" y="383"/>
                  </a:cubicBezTo>
                  <a:cubicBezTo>
                    <a:pt x="1784" y="413"/>
                    <a:pt x="1783" y="428"/>
                    <a:pt x="1782" y="428"/>
                  </a:cubicBezTo>
                  <a:cubicBezTo>
                    <a:pt x="1781" y="428"/>
                    <a:pt x="1781" y="413"/>
                    <a:pt x="1781" y="383"/>
                  </a:cubicBezTo>
                  <a:cubicBezTo>
                    <a:pt x="1778" y="341"/>
                    <a:pt x="1776" y="299"/>
                    <a:pt x="1775" y="299"/>
                  </a:cubicBezTo>
                  <a:cubicBezTo>
                    <a:pt x="1775" y="299"/>
                    <a:pt x="1774" y="306"/>
                    <a:pt x="1774" y="323"/>
                  </a:cubicBezTo>
                  <a:cubicBezTo>
                    <a:pt x="1774" y="323"/>
                    <a:pt x="1771" y="323"/>
                    <a:pt x="1768" y="264"/>
                  </a:cubicBezTo>
                  <a:cubicBezTo>
                    <a:pt x="1767" y="246"/>
                    <a:pt x="1766" y="239"/>
                    <a:pt x="1765" y="239"/>
                  </a:cubicBezTo>
                  <a:cubicBezTo>
                    <a:pt x="1763" y="239"/>
                    <a:pt x="1761" y="280"/>
                    <a:pt x="1759" y="320"/>
                  </a:cubicBezTo>
                  <a:cubicBezTo>
                    <a:pt x="1754" y="380"/>
                    <a:pt x="1751" y="410"/>
                    <a:pt x="1749" y="410"/>
                  </a:cubicBezTo>
                  <a:cubicBezTo>
                    <a:pt x="1748" y="410"/>
                    <a:pt x="1748" y="380"/>
                    <a:pt x="1749" y="320"/>
                  </a:cubicBezTo>
                  <a:cubicBezTo>
                    <a:pt x="1750" y="275"/>
                    <a:pt x="1749" y="255"/>
                    <a:pt x="1746" y="255"/>
                  </a:cubicBezTo>
                  <a:cubicBezTo>
                    <a:pt x="1742" y="255"/>
                    <a:pt x="1736" y="305"/>
                    <a:pt x="1734" y="377"/>
                  </a:cubicBezTo>
                  <a:cubicBezTo>
                    <a:pt x="1732" y="446"/>
                    <a:pt x="1731" y="475"/>
                    <a:pt x="1731" y="475"/>
                  </a:cubicBezTo>
                  <a:cubicBezTo>
                    <a:pt x="1730" y="475"/>
                    <a:pt x="1730" y="461"/>
                    <a:pt x="1730" y="436"/>
                  </a:cubicBezTo>
                  <a:cubicBezTo>
                    <a:pt x="1730" y="377"/>
                    <a:pt x="1727" y="377"/>
                    <a:pt x="1727" y="377"/>
                  </a:cubicBezTo>
                  <a:cubicBezTo>
                    <a:pt x="1724" y="377"/>
                    <a:pt x="1721" y="377"/>
                    <a:pt x="1721" y="317"/>
                  </a:cubicBezTo>
                  <a:cubicBezTo>
                    <a:pt x="1721" y="317"/>
                    <a:pt x="1718" y="317"/>
                    <a:pt x="1712" y="373"/>
                  </a:cubicBezTo>
                  <a:cubicBezTo>
                    <a:pt x="1709" y="418"/>
                    <a:pt x="1706" y="437"/>
                    <a:pt x="1704" y="437"/>
                  </a:cubicBezTo>
                  <a:cubicBezTo>
                    <a:pt x="1699" y="437"/>
                    <a:pt x="1695" y="385"/>
                    <a:pt x="1693" y="311"/>
                  </a:cubicBezTo>
                  <a:lnTo>
                    <a:pt x="1687" y="370"/>
                  </a:lnTo>
                  <a:cubicBezTo>
                    <a:pt x="1685" y="444"/>
                    <a:pt x="1683" y="493"/>
                    <a:pt x="1682" y="493"/>
                  </a:cubicBezTo>
                  <a:cubicBezTo>
                    <a:pt x="1681" y="493"/>
                    <a:pt x="1680" y="474"/>
                    <a:pt x="1680" y="430"/>
                  </a:cubicBezTo>
                  <a:lnTo>
                    <a:pt x="1680" y="370"/>
                  </a:lnTo>
                  <a:cubicBezTo>
                    <a:pt x="1679" y="414"/>
                    <a:pt x="1677" y="433"/>
                    <a:pt x="1674" y="433"/>
                  </a:cubicBezTo>
                  <a:cubicBezTo>
                    <a:pt x="1670" y="433"/>
                    <a:pt x="1665" y="382"/>
                    <a:pt x="1665" y="308"/>
                  </a:cubicBezTo>
                  <a:cubicBezTo>
                    <a:pt x="1665" y="248"/>
                    <a:pt x="1665" y="248"/>
                    <a:pt x="1662" y="248"/>
                  </a:cubicBezTo>
                  <a:lnTo>
                    <a:pt x="1662" y="308"/>
                  </a:lnTo>
                  <a:cubicBezTo>
                    <a:pt x="1662" y="348"/>
                    <a:pt x="1662" y="386"/>
                    <a:pt x="1658" y="427"/>
                  </a:cubicBezTo>
                  <a:cubicBezTo>
                    <a:pt x="1655" y="424"/>
                    <a:pt x="1652" y="424"/>
                    <a:pt x="1652" y="364"/>
                  </a:cubicBezTo>
                  <a:cubicBezTo>
                    <a:pt x="1650" y="324"/>
                    <a:pt x="1648" y="282"/>
                    <a:pt x="1647" y="282"/>
                  </a:cubicBezTo>
                  <a:cubicBezTo>
                    <a:pt x="1646" y="282"/>
                    <a:pt x="1646" y="288"/>
                    <a:pt x="1646" y="305"/>
                  </a:cubicBezTo>
                  <a:cubicBezTo>
                    <a:pt x="1646" y="305"/>
                    <a:pt x="1643" y="305"/>
                    <a:pt x="1640" y="245"/>
                  </a:cubicBezTo>
                  <a:lnTo>
                    <a:pt x="1627" y="245"/>
                  </a:lnTo>
                  <a:cubicBezTo>
                    <a:pt x="1625" y="273"/>
                    <a:pt x="1623" y="287"/>
                    <a:pt x="1621" y="287"/>
                  </a:cubicBezTo>
                  <a:cubicBezTo>
                    <a:pt x="1619" y="287"/>
                    <a:pt x="1618" y="272"/>
                    <a:pt x="1618" y="242"/>
                  </a:cubicBezTo>
                  <a:cubicBezTo>
                    <a:pt x="1618" y="242"/>
                    <a:pt x="1611" y="242"/>
                    <a:pt x="1608" y="301"/>
                  </a:cubicBezTo>
                  <a:cubicBezTo>
                    <a:pt x="1602" y="298"/>
                    <a:pt x="1599" y="298"/>
                    <a:pt x="1599" y="239"/>
                  </a:cubicBezTo>
                  <a:cubicBezTo>
                    <a:pt x="1599" y="211"/>
                    <a:pt x="1599" y="196"/>
                    <a:pt x="1598" y="196"/>
                  </a:cubicBezTo>
                  <a:cubicBezTo>
                    <a:pt x="1598" y="196"/>
                    <a:pt x="1597" y="211"/>
                    <a:pt x="1596" y="239"/>
                  </a:cubicBezTo>
                  <a:cubicBezTo>
                    <a:pt x="1596" y="298"/>
                    <a:pt x="1593" y="298"/>
                    <a:pt x="1589" y="298"/>
                  </a:cubicBezTo>
                  <a:lnTo>
                    <a:pt x="1583" y="298"/>
                  </a:lnTo>
                  <a:cubicBezTo>
                    <a:pt x="1583" y="355"/>
                    <a:pt x="1583" y="355"/>
                    <a:pt x="1580" y="355"/>
                  </a:cubicBezTo>
                  <a:cubicBezTo>
                    <a:pt x="1577" y="355"/>
                    <a:pt x="1568" y="295"/>
                    <a:pt x="1564" y="295"/>
                  </a:cubicBezTo>
                  <a:cubicBezTo>
                    <a:pt x="1563" y="295"/>
                    <a:pt x="1561" y="294"/>
                    <a:pt x="1560" y="294"/>
                  </a:cubicBezTo>
                  <a:cubicBezTo>
                    <a:pt x="1555" y="294"/>
                    <a:pt x="1556" y="303"/>
                    <a:pt x="1558" y="352"/>
                  </a:cubicBezTo>
                  <a:cubicBezTo>
                    <a:pt x="1560" y="352"/>
                    <a:pt x="1561" y="378"/>
                    <a:pt x="1559" y="378"/>
                  </a:cubicBezTo>
                  <a:cubicBezTo>
                    <a:pt x="1558" y="378"/>
                    <a:pt x="1557" y="371"/>
                    <a:pt x="1555" y="352"/>
                  </a:cubicBezTo>
                  <a:cubicBezTo>
                    <a:pt x="1552" y="352"/>
                    <a:pt x="1542" y="292"/>
                    <a:pt x="1533" y="289"/>
                  </a:cubicBezTo>
                  <a:cubicBezTo>
                    <a:pt x="1520" y="289"/>
                    <a:pt x="1520" y="289"/>
                    <a:pt x="1520" y="348"/>
                  </a:cubicBezTo>
                  <a:cubicBezTo>
                    <a:pt x="1522" y="406"/>
                    <a:pt x="1522" y="435"/>
                    <a:pt x="1521" y="435"/>
                  </a:cubicBezTo>
                  <a:cubicBezTo>
                    <a:pt x="1521" y="435"/>
                    <a:pt x="1519" y="405"/>
                    <a:pt x="1517" y="345"/>
                  </a:cubicBezTo>
                  <a:cubicBezTo>
                    <a:pt x="1514" y="276"/>
                    <a:pt x="1511" y="247"/>
                    <a:pt x="1510" y="247"/>
                  </a:cubicBezTo>
                  <a:cubicBezTo>
                    <a:pt x="1508" y="247"/>
                    <a:pt x="1508" y="261"/>
                    <a:pt x="1508" y="286"/>
                  </a:cubicBezTo>
                  <a:cubicBezTo>
                    <a:pt x="1505" y="345"/>
                    <a:pt x="1505" y="345"/>
                    <a:pt x="1502" y="345"/>
                  </a:cubicBezTo>
                  <a:cubicBezTo>
                    <a:pt x="1502" y="315"/>
                    <a:pt x="1501" y="300"/>
                    <a:pt x="1499" y="300"/>
                  </a:cubicBezTo>
                  <a:cubicBezTo>
                    <a:pt x="1498" y="300"/>
                    <a:pt x="1495" y="314"/>
                    <a:pt x="1492" y="342"/>
                  </a:cubicBezTo>
                  <a:cubicBezTo>
                    <a:pt x="1489" y="342"/>
                    <a:pt x="1489" y="342"/>
                    <a:pt x="1489" y="283"/>
                  </a:cubicBezTo>
                  <a:lnTo>
                    <a:pt x="1483" y="283"/>
                  </a:lnTo>
                  <a:cubicBezTo>
                    <a:pt x="1480" y="331"/>
                    <a:pt x="1475" y="349"/>
                    <a:pt x="1471" y="349"/>
                  </a:cubicBezTo>
                  <a:cubicBezTo>
                    <a:pt x="1464" y="349"/>
                    <a:pt x="1457" y="314"/>
                    <a:pt x="1455" y="279"/>
                  </a:cubicBezTo>
                  <a:cubicBezTo>
                    <a:pt x="1455" y="279"/>
                    <a:pt x="1452" y="279"/>
                    <a:pt x="1448" y="336"/>
                  </a:cubicBezTo>
                  <a:cubicBezTo>
                    <a:pt x="1447" y="395"/>
                    <a:pt x="1445" y="425"/>
                    <a:pt x="1444" y="425"/>
                  </a:cubicBezTo>
                  <a:cubicBezTo>
                    <a:pt x="1443" y="425"/>
                    <a:pt x="1442" y="395"/>
                    <a:pt x="1442" y="336"/>
                  </a:cubicBezTo>
                  <a:cubicBezTo>
                    <a:pt x="1442" y="276"/>
                    <a:pt x="1442" y="247"/>
                    <a:pt x="1442" y="247"/>
                  </a:cubicBezTo>
                  <a:cubicBezTo>
                    <a:pt x="1441" y="247"/>
                    <a:pt x="1441" y="276"/>
                    <a:pt x="1439" y="336"/>
                  </a:cubicBezTo>
                  <a:cubicBezTo>
                    <a:pt x="1438" y="360"/>
                    <a:pt x="1434" y="374"/>
                    <a:pt x="1431" y="374"/>
                  </a:cubicBezTo>
                  <a:cubicBezTo>
                    <a:pt x="1426" y="374"/>
                    <a:pt x="1421" y="344"/>
                    <a:pt x="1423" y="273"/>
                  </a:cubicBezTo>
                  <a:lnTo>
                    <a:pt x="1423" y="157"/>
                  </a:lnTo>
                  <a:cubicBezTo>
                    <a:pt x="1420" y="214"/>
                    <a:pt x="1417" y="214"/>
                    <a:pt x="1417" y="214"/>
                  </a:cubicBezTo>
                  <a:cubicBezTo>
                    <a:pt x="1417" y="273"/>
                    <a:pt x="1414" y="273"/>
                    <a:pt x="1405" y="273"/>
                  </a:cubicBezTo>
                  <a:cubicBezTo>
                    <a:pt x="1404" y="273"/>
                    <a:pt x="1404" y="273"/>
                    <a:pt x="1404" y="273"/>
                  </a:cubicBezTo>
                  <a:cubicBezTo>
                    <a:pt x="1398" y="273"/>
                    <a:pt x="1386" y="327"/>
                    <a:pt x="1380" y="327"/>
                  </a:cubicBezTo>
                  <a:cubicBezTo>
                    <a:pt x="1380" y="327"/>
                    <a:pt x="1380" y="327"/>
                    <a:pt x="1379" y="326"/>
                  </a:cubicBezTo>
                  <a:cubicBezTo>
                    <a:pt x="1373" y="326"/>
                    <a:pt x="1364" y="326"/>
                    <a:pt x="1361" y="267"/>
                  </a:cubicBezTo>
                  <a:cubicBezTo>
                    <a:pt x="1360" y="266"/>
                    <a:pt x="1360" y="266"/>
                    <a:pt x="1359" y="266"/>
                  </a:cubicBezTo>
                  <a:cubicBezTo>
                    <a:pt x="1356" y="266"/>
                    <a:pt x="1353" y="275"/>
                    <a:pt x="1348" y="323"/>
                  </a:cubicBezTo>
                  <a:cubicBezTo>
                    <a:pt x="1347" y="352"/>
                    <a:pt x="1344" y="366"/>
                    <a:pt x="1342" y="366"/>
                  </a:cubicBezTo>
                  <a:cubicBezTo>
                    <a:pt x="1340" y="366"/>
                    <a:pt x="1339" y="351"/>
                    <a:pt x="1339" y="320"/>
                  </a:cubicBezTo>
                  <a:lnTo>
                    <a:pt x="1336" y="320"/>
                  </a:lnTo>
                  <a:cubicBezTo>
                    <a:pt x="1329" y="380"/>
                    <a:pt x="1326" y="380"/>
                    <a:pt x="1326" y="380"/>
                  </a:cubicBezTo>
                  <a:cubicBezTo>
                    <a:pt x="1326" y="338"/>
                    <a:pt x="1325" y="296"/>
                    <a:pt x="1323" y="296"/>
                  </a:cubicBezTo>
                  <a:cubicBezTo>
                    <a:pt x="1322" y="296"/>
                    <a:pt x="1321" y="303"/>
                    <a:pt x="1320" y="320"/>
                  </a:cubicBezTo>
                  <a:cubicBezTo>
                    <a:pt x="1320" y="377"/>
                    <a:pt x="1317" y="377"/>
                    <a:pt x="1311" y="377"/>
                  </a:cubicBezTo>
                  <a:cubicBezTo>
                    <a:pt x="1307" y="343"/>
                    <a:pt x="1272" y="323"/>
                    <a:pt x="1243" y="323"/>
                  </a:cubicBezTo>
                  <a:cubicBezTo>
                    <a:pt x="1220" y="323"/>
                    <a:pt x="1201" y="335"/>
                    <a:pt x="1201" y="361"/>
                  </a:cubicBezTo>
                  <a:lnTo>
                    <a:pt x="1191" y="361"/>
                  </a:lnTo>
                  <a:cubicBezTo>
                    <a:pt x="1188" y="361"/>
                    <a:pt x="1182" y="358"/>
                    <a:pt x="1182" y="358"/>
                  </a:cubicBezTo>
                  <a:cubicBezTo>
                    <a:pt x="1182" y="308"/>
                    <a:pt x="1179" y="290"/>
                    <a:pt x="1175" y="290"/>
                  </a:cubicBezTo>
                  <a:cubicBezTo>
                    <a:pt x="1170" y="290"/>
                    <a:pt x="1162" y="322"/>
                    <a:pt x="1157" y="355"/>
                  </a:cubicBezTo>
                  <a:cubicBezTo>
                    <a:pt x="1154" y="414"/>
                    <a:pt x="1151" y="414"/>
                    <a:pt x="1148" y="414"/>
                  </a:cubicBezTo>
                  <a:cubicBezTo>
                    <a:pt x="1148" y="343"/>
                    <a:pt x="1144" y="314"/>
                    <a:pt x="1140" y="314"/>
                  </a:cubicBezTo>
                  <a:cubicBezTo>
                    <a:pt x="1137" y="314"/>
                    <a:pt x="1134" y="327"/>
                    <a:pt x="1132" y="352"/>
                  </a:cubicBezTo>
                  <a:cubicBezTo>
                    <a:pt x="1130" y="411"/>
                    <a:pt x="1129" y="440"/>
                    <a:pt x="1128" y="440"/>
                  </a:cubicBezTo>
                  <a:cubicBezTo>
                    <a:pt x="1126" y="440"/>
                    <a:pt x="1126" y="410"/>
                    <a:pt x="1126" y="352"/>
                  </a:cubicBezTo>
                  <a:cubicBezTo>
                    <a:pt x="1126" y="298"/>
                    <a:pt x="1124" y="268"/>
                    <a:pt x="1122" y="268"/>
                  </a:cubicBezTo>
                  <a:cubicBezTo>
                    <a:pt x="1120" y="268"/>
                    <a:pt x="1117" y="312"/>
                    <a:pt x="1113" y="408"/>
                  </a:cubicBezTo>
                  <a:cubicBezTo>
                    <a:pt x="1112" y="438"/>
                    <a:pt x="1111" y="453"/>
                    <a:pt x="1110" y="453"/>
                  </a:cubicBezTo>
                  <a:cubicBezTo>
                    <a:pt x="1109" y="453"/>
                    <a:pt x="1108" y="438"/>
                    <a:pt x="1107" y="408"/>
                  </a:cubicBezTo>
                  <a:cubicBezTo>
                    <a:pt x="1105" y="338"/>
                    <a:pt x="1103" y="309"/>
                    <a:pt x="1102" y="309"/>
                  </a:cubicBezTo>
                  <a:cubicBezTo>
                    <a:pt x="1101" y="309"/>
                    <a:pt x="1101" y="324"/>
                    <a:pt x="1101" y="348"/>
                  </a:cubicBezTo>
                  <a:cubicBezTo>
                    <a:pt x="1099" y="406"/>
                    <a:pt x="1097" y="435"/>
                    <a:pt x="1096" y="435"/>
                  </a:cubicBezTo>
                  <a:cubicBezTo>
                    <a:pt x="1094" y="435"/>
                    <a:pt x="1093" y="405"/>
                    <a:pt x="1091" y="345"/>
                  </a:cubicBezTo>
                  <a:cubicBezTo>
                    <a:pt x="1088" y="286"/>
                    <a:pt x="1086" y="256"/>
                    <a:pt x="1085" y="256"/>
                  </a:cubicBezTo>
                  <a:cubicBezTo>
                    <a:pt x="1084" y="256"/>
                    <a:pt x="1083" y="286"/>
                    <a:pt x="1082" y="345"/>
                  </a:cubicBezTo>
                  <a:cubicBezTo>
                    <a:pt x="1080" y="403"/>
                    <a:pt x="1076" y="432"/>
                    <a:pt x="1072" y="432"/>
                  </a:cubicBezTo>
                  <a:cubicBezTo>
                    <a:pt x="1068" y="432"/>
                    <a:pt x="1065" y="402"/>
                    <a:pt x="1063" y="342"/>
                  </a:cubicBezTo>
                  <a:cubicBezTo>
                    <a:pt x="1061" y="342"/>
                    <a:pt x="1059" y="316"/>
                    <a:pt x="1058" y="316"/>
                  </a:cubicBezTo>
                  <a:cubicBezTo>
                    <a:pt x="1057" y="316"/>
                    <a:pt x="1057" y="322"/>
                    <a:pt x="1057" y="342"/>
                  </a:cubicBezTo>
                  <a:lnTo>
                    <a:pt x="1054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4" y="339"/>
                    <a:pt x="1025" y="276"/>
                    <a:pt x="1003" y="273"/>
                  </a:cubicBezTo>
                  <a:cubicBezTo>
                    <a:pt x="997" y="273"/>
                    <a:pt x="992" y="272"/>
                    <a:pt x="987" y="272"/>
                  </a:cubicBezTo>
                  <a:cubicBezTo>
                    <a:pt x="967" y="272"/>
                    <a:pt x="963" y="281"/>
                    <a:pt x="966" y="330"/>
                  </a:cubicBezTo>
                  <a:cubicBezTo>
                    <a:pt x="967" y="387"/>
                    <a:pt x="967" y="416"/>
                    <a:pt x="965" y="416"/>
                  </a:cubicBezTo>
                  <a:cubicBezTo>
                    <a:pt x="963" y="416"/>
                    <a:pt x="961" y="386"/>
                    <a:pt x="960" y="326"/>
                  </a:cubicBezTo>
                  <a:cubicBezTo>
                    <a:pt x="956" y="326"/>
                    <a:pt x="950" y="267"/>
                    <a:pt x="944" y="267"/>
                  </a:cubicBezTo>
                  <a:cubicBezTo>
                    <a:pt x="938" y="264"/>
                    <a:pt x="931" y="264"/>
                    <a:pt x="931" y="204"/>
                  </a:cubicBezTo>
                  <a:lnTo>
                    <a:pt x="928" y="204"/>
                  </a:lnTo>
                  <a:cubicBezTo>
                    <a:pt x="925" y="272"/>
                    <a:pt x="918" y="300"/>
                    <a:pt x="911" y="300"/>
                  </a:cubicBezTo>
                  <a:cubicBezTo>
                    <a:pt x="906" y="300"/>
                    <a:pt x="901" y="284"/>
                    <a:pt x="897" y="258"/>
                  </a:cubicBezTo>
                  <a:cubicBezTo>
                    <a:pt x="891" y="258"/>
                    <a:pt x="887" y="258"/>
                    <a:pt x="881" y="317"/>
                  </a:cubicBezTo>
                  <a:cubicBezTo>
                    <a:pt x="878" y="345"/>
                    <a:pt x="877" y="359"/>
                    <a:pt x="875" y="359"/>
                  </a:cubicBezTo>
                  <a:cubicBezTo>
                    <a:pt x="874" y="359"/>
                    <a:pt x="873" y="344"/>
                    <a:pt x="872" y="314"/>
                  </a:cubicBezTo>
                  <a:cubicBezTo>
                    <a:pt x="872" y="279"/>
                    <a:pt x="865" y="245"/>
                    <a:pt x="860" y="245"/>
                  </a:cubicBezTo>
                  <a:cubicBezTo>
                    <a:pt x="856" y="245"/>
                    <a:pt x="853" y="262"/>
                    <a:pt x="853" y="311"/>
                  </a:cubicBezTo>
                  <a:lnTo>
                    <a:pt x="850" y="251"/>
                  </a:lnTo>
                  <a:cubicBezTo>
                    <a:pt x="849" y="234"/>
                    <a:pt x="848" y="227"/>
                    <a:pt x="847" y="227"/>
                  </a:cubicBezTo>
                  <a:cubicBezTo>
                    <a:pt x="845" y="227"/>
                    <a:pt x="844" y="269"/>
                    <a:pt x="844" y="311"/>
                  </a:cubicBezTo>
                  <a:cubicBezTo>
                    <a:pt x="844" y="364"/>
                    <a:pt x="843" y="393"/>
                    <a:pt x="842" y="393"/>
                  </a:cubicBezTo>
                  <a:cubicBezTo>
                    <a:pt x="841" y="393"/>
                    <a:pt x="839" y="348"/>
                    <a:pt x="837" y="251"/>
                  </a:cubicBezTo>
                  <a:cubicBezTo>
                    <a:pt x="837" y="182"/>
                    <a:pt x="836" y="153"/>
                    <a:pt x="835" y="153"/>
                  </a:cubicBezTo>
                  <a:cubicBezTo>
                    <a:pt x="835" y="153"/>
                    <a:pt x="834" y="167"/>
                    <a:pt x="834" y="192"/>
                  </a:cubicBezTo>
                  <a:cubicBezTo>
                    <a:pt x="832" y="233"/>
                    <a:pt x="830" y="273"/>
                    <a:pt x="828" y="273"/>
                  </a:cubicBezTo>
                  <a:cubicBezTo>
                    <a:pt x="827" y="273"/>
                    <a:pt x="826" y="266"/>
                    <a:pt x="825" y="248"/>
                  </a:cubicBezTo>
                  <a:cubicBezTo>
                    <a:pt x="822" y="248"/>
                    <a:pt x="819" y="248"/>
                    <a:pt x="819" y="367"/>
                  </a:cubicBezTo>
                  <a:cubicBezTo>
                    <a:pt x="819" y="421"/>
                    <a:pt x="816" y="424"/>
                    <a:pt x="813" y="424"/>
                  </a:cubicBezTo>
                  <a:cubicBezTo>
                    <a:pt x="813" y="424"/>
                    <a:pt x="813" y="424"/>
                    <a:pt x="812" y="424"/>
                  </a:cubicBezTo>
                  <a:cubicBezTo>
                    <a:pt x="812" y="364"/>
                    <a:pt x="812" y="364"/>
                    <a:pt x="815" y="308"/>
                  </a:cubicBezTo>
                  <a:lnTo>
                    <a:pt x="809" y="305"/>
                  </a:lnTo>
                  <a:cubicBezTo>
                    <a:pt x="800" y="267"/>
                    <a:pt x="797" y="226"/>
                    <a:pt x="800" y="185"/>
                  </a:cubicBezTo>
                  <a:cubicBezTo>
                    <a:pt x="798" y="161"/>
                    <a:pt x="797" y="146"/>
                    <a:pt x="796" y="146"/>
                  </a:cubicBezTo>
                  <a:close/>
                  <a:moveTo>
                    <a:pt x="54" y="1499"/>
                  </a:moveTo>
                  <a:cubicBezTo>
                    <a:pt x="54" y="1499"/>
                    <a:pt x="51" y="1558"/>
                    <a:pt x="51" y="1618"/>
                  </a:cubicBezTo>
                  <a:lnTo>
                    <a:pt x="54" y="1618"/>
                  </a:lnTo>
                  <a:cubicBezTo>
                    <a:pt x="57" y="1580"/>
                    <a:pt x="60" y="1539"/>
                    <a:pt x="57" y="1502"/>
                  </a:cubicBezTo>
                  <a:lnTo>
                    <a:pt x="54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40" y="2009"/>
                    <a:pt x="740" y="2069"/>
                  </a:cubicBezTo>
                  <a:cubicBezTo>
                    <a:pt x="740" y="2094"/>
                    <a:pt x="741" y="2108"/>
                    <a:pt x="742" y="2108"/>
                  </a:cubicBezTo>
                  <a:cubicBezTo>
                    <a:pt x="743" y="2108"/>
                    <a:pt x="745" y="2080"/>
                    <a:pt x="746" y="2012"/>
                  </a:cubicBezTo>
                  <a:cubicBezTo>
                    <a:pt x="746" y="1953"/>
                    <a:pt x="746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53"/>
            <p:cNvSpPr/>
            <p:nvPr/>
          </p:nvSpPr>
          <p:spPr>
            <a:xfrm>
              <a:off x="4094337" y="2223444"/>
              <a:ext cx="56296" cy="44669"/>
            </a:xfrm>
            <a:custGeom>
              <a:avLst/>
              <a:gdLst/>
              <a:ahLst/>
              <a:cxnLst/>
              <a:rect l="l" t="t" r="r" b="b"/>
              <a:pathLst>
                <a:path w="2658" h="2109" extrusionOk="0">
                  <a:moveTo>
                    <a:pt x="740" y="1"/>
                  </a:moveTo>
                  <a:cubicBezTo>
                    <a:pt x="734" y="1"/>
                    <a:pt x="734" y="1"/>
                    <a:pt x="737" y="60"/>
                  </a:cubicBezTo>
                  <a:lnTo>
                    <a:pt x="743" y="60"/>
                  </a:lnTo>
                  <a:cubicBezTo>
                    <a:pt x="743" y="4"/>
                    <a:pt x="743" y="4"/>
                    <a:pt x="740" y="1"/>
                  </a:cubicBezTo>
                  <a:close/>
                  <a:moveTo>
                    <a:pt x="104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59" y="336"/>
                  </a:moveTo>
                  <a:cubicBezTo>
                    <a:pt x="1859" y="377"/>
                    <a:pt x="1859" y="414"/>
                    <a:pt x="1855" y="455"/>
                  </a:cubicBezTo>
                  <a:lnTo>
                    <a:pt x="1852" y="395"/>
                  </a:lnTo>
                  <a:lnTo>
                    <a:pt x="1855" y="336"/>
                  </a:lnTo>
                  <a:close/>
                  <a:moveTo>
                    <a:pt x="1169" y="358"/>
                  </a:moveTo>
                  <a:cubicBezTo>
                    <a:pt x="1172" y="399"/>
                    <a:pt x="1172" y="436"/>
                    <a:pt x="1166" y="477"/>
                  </a:cubicBezTo>
                  <a:lnTo>
                    <a:pt x="1163" y="474"/>
                  </a:lnTo>
                  <a:cubicBezTo>
                    <a:pt x="1163" y="417"/>
                    <a:pt x="1166" y="358"/>
                    <a:pt x="1166" y="358"/>
                  </a:cubicBezTo>
                  <a:close/>
                  <a:moveTo>
                    <a:pt x="743" y="474"/>
                  </a:moveTo>
                  <a:cubicBezTo>
                    <a:pt x="743" y="494"/>
                    <a:pt x="743" y="500"/>
                    <a:pt x="742" y="500"/>
                  </a:cubicBezTo>
                  <a:cubicBezTo>
                    <a:pt x="742" y="500"/>
                    <a:pt x="741" y="474"/>
                    <a:pt x="743" y="474"/>
                  </a:cubicBezTo>
                  <a:close/>
                  <a:moveTo>
                    <a:pt x="1818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1" y="471"/>
                    <a:pt x="1821" y="489"/>
                    <a:pt x="1818" y="508"/>
                  </a:cubicBezTo>
                  <a:lnTo>
                    <a:pt x="1815" y="449"/>
                  </a:lnTo>
                  <a:cubicBezTo>
                    <a:pt x="1815" y="389"/>
                    <a:pt x="1818" y="389"/>
                    <a:pt x="1818" y="389"/>
                  </a:cubicBezTo>
                  <a:close/>
                  <a:moveTo>
                    <a:pt x="680" y="408"/>
                  </a:moveTo>
                  <a:cubicBezTo>
                    <a:pt x="680" y="468"/>
                    <a:pt x="683" y="527"/>
                    <a:pt x="683" y="527"/>
                  </a:cubicBezTo>
                  <a:cubicBezTo>
                    <a:pt x="687" y="505"/>
                    <a:pt x="687" y="486"/>
                    <a:pt x="687" y="468"/>
                  </a:cubicBezTo>
                  <a:cubicBezTo>
                    <a:pt x="687" y="446"/>
                    <a:pt x="687" y="427"/>
                    <a:pt x="683" y="408"/>
                  </a:cubicBezTo>
                  <a:close/>
                  <a:moveTo>
                    <a:pt x="2194" y="442"/>
                  </a:moveTo>
                  <a:cubicBezTo>
                    <a:pt x="2197" y="446"/>
                    <a:pt x="2197" y="446"/>
                    <a:pt x="2197" y="502"/>
                  </a:cubicBezTo>
                  <a:cubicBezTo>
                    <a:pt x="2200" y="543"/>
                    <a:pt x="2197" y="580"/>
                    <a:pt x="2191" y="621"/>
                  </a:cubicBezTo>
                  <a:cubicBezTo>
                    <a:pt x="2188" y="562"/>
                    <a:pt x="2191" y="502"/>
                    <a:pt x="2194" y="442"/>
                  </a:cubicBezTo>
                  <a:close/>
                  <a:moveTo>
                    <a:pt x="649" y="580"/>
                  </a:moveTo>
                  <a:cubicBezTo>
                    <a:pt x="652" y="580"/>
                    <a:pt x="652" y="580"/>
                    <a:pt x="652" y="640"/>
                  </a:cubicBezTo>
                  <a:lnTo>
                    <a:pt x="649" y="640"/>
                  </a:lnTo>
                  <a:lnTo>
                    <a:pt x="646" y="580"/>
                  </a:lnTo>
                  <a:close/>
                  <a:moveTo>
                    <a:pt x="2636" y="398"/>
                  </a:moveTo>
                  <a:cubicBezTo>
                    <a:pt x="2638" y="398"/>
                    <a:pt x="2637" y="482"/>
                    <a:pt x="2633" y="565"/>
                  </a:cubicBezTo>
                  <a:cubicBezTo>
                    <a:pt x="2631" y="624"/>
                    <a:pt x="2630" y="654"/>
                    <a:pt x="2630" y="654"/>
                  </a:cubicBezTo>
                  <a:cubicBezTo>
                    <a:pt x="2629" y="654"/>
                    <a:pt x="2629" y="624"/>
                    <a:pt x="2629" y="565"/>
                  </a:cubicBezTo>
                  <a:cubicBezTo>
                    <a:pt x="2626" y="524"/>
                    <a:pt x="2629" y="486"/>
                    <a:pt x="2633" y="446"/>
                  </a:cubicBezTo>
                  <a:cubicBezTo>
                    <a:pt x="2634" y="412"/>
                    <a:pt x="2636" y="398"/>
                    <a:pt x="2636" y="398"/>
                  </a:cubicBezTo>
                  <a:close/>
                  <a:moveTo>
                    <a:pt x="426" y="549"/>
                  </a:moveTo>
                  <a:lnTo>
                    <a:pt x="426" y="609"/>
                  </a:lnTo>
                  <a:lnTo>
                    <a:pt x="423" y="665"/>
                  </a:lnTo>
                  <a:lnTo>
                    <a:pt x="420" y="605"/>
                  </a:lnTo>
                  <a:cubicBezTo>
                    <a:pt x="420" y="549"/>
                    <a:pt x="423" y="549"/>
                    <a:pt x="426" y="549"/>
                  </a:cubicBezTo>
                  <a:close/>
                  <a:moveTo>
                    <a:pt x="513" y="463"/>
                  </a:moveTo>
                  <a:cubicBezTo>
                    <a:pt x="514" y="463"/>
                    <a:pt x="513" y="492"/>
                    <a:pt x="511" y="562"/>
                  </a:cubicBezTo>
                  <a:cubicBezTo>
                    <a:pt x="508" y="618"/>
                    <a:pt x="505" y="677"/>
                    <a:pt x="505" y="677"/>
                  </a:cubicBezTo>
                  <a:cubicBezTo>
                    <a:pt x="502" y="677"/>
                    <a:pt x="505" y="618"/>
                    <a:pt x="508" y="502"/>
                  </a:cubicBezTo>
                  <a:cubicBezTo>
                    <a:pt x="510" y="477"/>
                    <a:pt x="512" y="463"/>
                    <a:pt x="513" y="463"/>
                  </a:cubicBezTo>
                  <a:close/>
                  <a:moveTo>
                    <a:pt x="623" y="554"/>
                  </a:moveTo>
                  <a:cubicBezTo>
                    <a:pt x="625" y="554"/>
                    <a:pt x="626" y="608"/>
                    <a:pt x="624" y="693"/>
                  </a:cubicBezTo>
                  <a:lnTo>
                    <a:pt x="618" y="693"/>
                  </a:lnTo>
                  <a:cubicBezTo>
                    <a:pt x="614" y="656"/>
                    <a:pt x="618" y="615"/>
                    <a:pt x="621" y="577"/>
                  </a:cubicBezTo>
                  <a:cubicBezTo>
                    <a:pt x="622" y="561"/>
                    <a:pt x="622" y="554"/>
                    <a:pt x="623" y="554"/>
                  </a:cubicBezTo>
                  <a:close/>
                  <a:moveTo>
                    <a:pt x="60" y="615"/>
                  </a:moveTo>
                  <a:cubicBezTo>
                    <a:pt x="63" y="615"/>
                    <a:pt x="63" y="615"/>
                    <a:pt x="63" y="674"/>
                  </a:cubicBezTo>
                  <a:cubicBezTo>
                    <a:pt x="63" y="693"/>
                    <a:pt x="63" y="712"/>
                    <a:pt x="57" y="734"/>
                  </a:cubicBezTo>
                  <a:lnTo>
                    <a:pt x="53" y="674"/>
                  </a:lnTo>
                  <a:cubicBezTo>
                    <a:pt x="53" y="615"/>
                    <a:pt x="57" y="615"/>
                    <a:pt x="60" y="615"/>
                  </a:cubicBezTo>
                  <a:close/>
                  <a:moveTo>
                    <a:pt x="1965" y="646"/>
                  </a:moveTo>
                  <a:cubicBezTo>
                    <a:pt x="1965" y="668"/>
                    <a:pt x="1968" y="687"/>
                    <a:pt x="1968" y="706"/>
                  </a:cubicBezTo>
                  <a:cubicBezTo>
                    <a:pt x="1968" y="728"/>
                    <a:pt x="1965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3" y="623"/>
                  </a:moveTo>
                  <a:cubicBezTo>
                    <a:pt x="814" y="623"/>
                    <a:pt x="816" y="652"/>
                    <a:pt x="818" y="721"/>
                  </a:cubicBezTo>
                  <a:cubicBezTo>
                    <a:pt x="818" y="781"/>
                    <a:pt x="818" y="781"/>
                    <a:pt x="815" y="781"/>
                  </a:cubicBezTo>
                  <a:cubicBezTo>
                    <a:pt x="815" y="781"/>
                    <a:pt x="812" y="721"/>
                    <a:pt x="812" y="662"/>
                  </a:cubicBezTo>
                  <a:cubicBezTo>
                    <a:pt x="812" y="637"/>
                    <a:pt x="812" y="623"/>
                    <a:pt x="813" y="623"/>
                  </a:cubicBezTo>
                  <a:close/>
                  <a:moveTo>
                    <a:pt x="840" y="665"/>
                  </a:moveTo>
                  <a:cubicBezTo>
                    <a:pt x="840" y="706"/>
                    <a:pt x="840" y="743"/>
                    <a:pt x="837" y="784"/>
                  </a:cubicBezTo>
                  <a:lnTo>
                    <a:pt x="834" y="724"/>
                  </a:lnTo>
                  <a:lnTo>
                    <a:pt x="837" y="665"/>
                  </a:lnTo>
                  <a:close/>
                  <a:moveTo>
                    <a:pt x="853" y="758"/>
                  </a:moveTo>
                  <a:lnTo>
                    <a:pt x="853" y="758"/>
                  </a:lnTo>
                  <a:cubicBezTo>
                    <a:pt x="854" y="758"/>
                    <a:pt x="855" y="784"/>
                    <a:pt x="853" y="784"/>
                  </a:cubicBezTo>
                  <a:cubicBezTo>
                    <a:pt x="853" y="764"/>
                    <a:pt x="853" y="758"/>
                    <a:pt x="853" y="758"/>
                  </a:cubicBezTo>
                  <a:close/>
                  <a:moveTo>
                    <a:pt x="2090" y="640"/>
                  </a:moveTo>
                  <a:cubicBezTo>
                    <a:pt x="2090" y="640"/>
                    <a:pt x="2090" y="648"/>
                    <a:pt x="2090" y="665"/>
                  </a:cubicBezTo>
                  <a:cubicBezTo>
                    <a:pt x="2090" y="665"/>
                    <a:pt x="2090" y="724"/>
                    <a:pt x="2087" y="784"/>
                  </a:cubicBezTo>
                  <a:lnTo>
                    <a:pt x="2084" y="784"/>
                  </a:lnTo>
                  <a:lnTo>
                    <a:pt x="2084" y="724"/>
                  </a:lnTo>
                  <a:cubicBezTo>
                    <a:pt x="2086" y="682"/>
                    <a:pt x="2089" y="640"/>
                    <a:pt x="2090" y="640"/>
                  </a:cubicBezTo>
                  <a:close/>
                  <a:moveTo>
                    <a:pt x="2087" y="784"/>
                  </a:moveTo>
                  <a:cubicBezTo>
                    <a:pt x="2089" y="784"/>
                    <a:pt x="2089" y="809"/>
                    <a:pt x="2088" y="809"/>
                  </a:cubicBezTo>
                  <a:cubicBezTo>
                    <a:pt x="2088" y="809"/>
                    <a:pt x="2087" y="803"/>
                    <a:pt x="2087" y="784"/>
                  </a:cubicBezTo>
                  <a:close/>
                  <a:moveTo>
                    <a:pt x="1882" y="709"/>
                  </a:moveTo>
                  <a:cubicBezTo>
                    <a:pt x="1883" y="709"/>
                    <a:pt x="1884" y="724"/>
                    <a:pt x="1884" y="753"/>
                  </a:cubicBezTo>
                  <a:cubicBezTo>
                    <a:pt x="1884" y="812"/>
                    <a:pt x="1884" y="812"/>
                    <a:pt x="1880" y="812"/>
                  </a:cubicBezTo>
                  <a:cubicBezTo>
                    <a:pt x="1874" y="812"/>
                    <a:pt x="1874" y="812"/>
                    <a:pt x="1877" y="753"/>
                  </a:cubicBezTo>
                  <a:cubicBezTo>
                    <a:pt x="1879" y="723"/>
                    <a:pt x="1880" y="709"/>
                    <a:pt x="1882" y="709"/>
                  </a:cubicBezTo>
                  <a:close/>
                  <a:moveTo>
                    <a:pt x="1902" y="756"/>
                  </a:moveTo>
                  <a:cubicBezTo>
                    <a:pt x="1906" y="756"/>
                    <a:pt x="1906" y="756"/>
                    <a:pt x="1906" y="815"/>
                  </a:cubicBezTo>
                  <a:lnTo>
                    <a:pt x="1902" y="815"/>
                  </a:lnTo>
                  <a:lnTo>
                    <a:pt x="1899" y="756"/>
                  </a:lnTo>
                  <a:close/>
                  <a:moveTo>
                    <a:pt x="1931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1" y="759"/>
                  </a:lnTo>
                  <a:close/>
                  <a:moveTo>
                    <a:pt x="1558" y="709"/>
                  </a:moveTo>
                  <a:cubicBezTo>
                    <a:pt x="1558" y="746"/>
                    <a:pt x="1558" y="787"/>
                    <a:pt x="1555" y="825"/>
                  </a:cubicBezTo>
                  <a:lnTo>
                    <a:pt x="1551" y="825"/>
                  </a:lnTo>
                  <a:cubicBezTo>
                    <a:pt x="1551" y="765"/>
                    <a:pt x="1555" y="709"/>
                    <a:pt x="1555" y="709"/>
                  </a:cubicBezTo>
                  <a:close/>
                  <a:moveTo>
                    <a:pt x="1210" y="718"/>
                  </a:moveTo>
                  <a:cubicBezTo>
                    <a:pt x="1213" y="756"/>
                    <a:pt x="1213" y="797"/>
                    <a:pt x="1207" y="834"/>
                  </a:cubicBezTo>
                  <a:lnTo>
                    <a:pt x="1204" y="778"/>
                  </a:lnTo>
                  <a:lnTo>
                    <a:pt x="1207" y="718"/>
                  </a:lnTo>
                  <a:close/>
                  <a:moveTo>
                    <a:pt x="92" y="620"/>
                  </a:moveTo>
                  <a:cubicBezTo>
                    <a:pt x="93" y="620"/>
                    <a:pt x="93" y="621"/>
                    <a:pt x="94" y="621"/>
                  </a:cubicBezTo>
                  <a:cubicBezTo>
                    <a:pt x="97" y="621"/>
                    <a:pt x="100" y="621"/>
                    <a:pt x="100" y="681"/>
                  </a:cubicBezTo>
                  <a:lnTo>
                    <a:pt x="97" y="681"/>
                  </a:lnTo>
                  <a:cubicBezTo>
                    <a:pt x="97" y="663"/>
                    <a:pt x="97" y="656"/>
                    <a:pt x="97" y="656"/>
                  </a:cubicBezTo>
                  <a:lnTo>
                    <a:pt x="97" y="656"/>
                  </a:lnTo>
                  <a:cubicBezTo>
                    <a:pt x="96" y="656"/>
                    <a:pt x="95" y="698"/>
                    <a:pt x="97" y="740"/>
                  </a:cubicBezTo>
                  <a:lnTo>
                    <a:pt x="97" y="856"/>
                  </a:lnTo>
                  <a:cubicBezTo>
                    <a:pt x="94" y="818"/>
                    <a:pt x="91" y="778"/>
                    <a:pt x="94" y="737"/>
                  </a:cubicBezTo>
                  <a:lnTo>
                    <a:pt x="91" y="737"/>
                  </a:lnTo>
                  <a:cubicBezTo>
                    <a:pt x="88" y="635"/>
                    <a:pt x="88" y="620"/>
                    <a:pt x="92" y="620"/>
                  </a:cubicBezTo>
                  <a:close/>
                  <a:moveTo>
                    <a:pt x="762" y="771"/>
                  </a:moveTo>
                  <a:cubicBezTo>
                    <a:pt x="765" y="793"/>
                    <a:pt x="765" y="812"/>
                    <a:pt x="765" y="831"/>
                  </a:cubicBezTo>
                  <a:cubicBezTo>
                    <a:pt x="765" y="851"/>
                    <a:pt x="765" y="857"/>
                    <a:pt x="764" y="857"/>
                  </a:cubicBezTo>
                  <a:cubicBezTo>
                    <a:pt x="763" y="857"/>
                    <a:pt x="761" y="831"/>
                    <a:pt x="759" y="831"/>
                  </a:cubicBezTo>
                  <a:cubicBezTo>
                    <a:pt x="755" y="771"/>
                    <a:pt x="755" y="771"/>
                    <a:pt x="762" y="771"/>
                  </a:cubicBezTo>
                  <a:close/>
                  <a:moveTo>
                    <a:pt x="536" y="740"/>
                  </a:moveTo>
                  <a:cubicBezTo>
                    <a:pt x="539" y="781"/>
                    <a:pt x="536" y="818"/>
                    <a:pt x="533" y="859"/>
                  </a:cubicBezTo>
                  <a:lnTo>
                    <a:pt x="530" y="859"/>
                  </a:lnTo>
                  <a:cubicBezTo>
                    <a:pt x="530" y="800"/>
                    <a:pt x="533" y="740"/>
                    <a:pt x="533" y="740"/>
                  </a:cubicBezTo>
                  <a:close/>
                  <a:moveTo>
                    <a:pt x="1426" y="750"/>
                  </a:moveTo>
                  <a:cubicBezTo>
                    <a:pt x="1432" y="750"/>
                    <a:pt x="1432" y="750"/>
                    <a:pt x="1432" y="809"/>
                  </a:cubicBezTo>
                  <a:cubicBezTo>
                    <a:pt x="1432" y="863"/>
                    <a:pt x="1427" y="866"/>
                    <a:pt x="1424" y="866"/>
                  </a:cubicBezTo>
                  <a:cubicBezTo>
                    <a:pt x="1424" y="866"/>
                    <a:pt x="1423" y="866"/>
                    <a:pt x="1423" y="866"/>
                  </a:cubicBezTo>
                  <a:cubicBezTo>
                    <a:pt x="1420" y="828"/>
                    <a:pt x="1420" y="787"/>
                    <a:pt x="1426" y="750"/>
                  </a:cubicBezTo>
                  <a:close/>
                  <a:moveTo>
                    <a:pt x="1926" y="852"/>
                  </a:moveTo>
                  <a:lnTo>
                    <a:pt x="1926" y="852"/>
                  </a:lnTo>
                  <a:cubicBezTo>
                    <a:pt x="1926" y="852"/>
                    <a:pt x="1925" y="858"/>
                    <a:pt x="1924" y="878"/>
                  </a:cubicBezTo>
                  <a:cubicBezTo>
                    <a:pt x="1926" y="878"/>
                    <a:pt x="1927" y="852"/>
                    <a:pt x="1926" y="852"/>
                  </a:cubicBezTo>
                  <a:close/>
                  <a:moveTo>
                    <a:pt x="702" y="765"/>
                  </a:moveTo>
                  <a:cubicBezTo>
                    <a:pt x="705" y="765"/>
                    <a:pt x="708" y="765"/>
                    <a:pt x="708" y="825"/>
                  </a:cubicBezTo>
                  <a:cubicBezTo>
                    <a:pt x="708" y="844"/>
                    <a:pt x="708" y="862"/>
                    <a:pt x="705" y="884"/>
                  </a:cubicBezTo>
                  <a:cubicBezTo>
                    <a:pt x="702" y="862"/>
                    <a:pt x="699" y="844"/>
                    <a:pt x="699" y="822"/>
                  </a:cubicBezTo>
                  <a:cubicBezTo>
                    <a:pt x="699" y="765"/>
                    <a:pt x="702" y="765"/>
                    <a:pt x="702" y="765"/>
                  </a:cubicBezTo>
                  <a:close/>
                  <a:moveTo>
                    <a:pt x="442" y="645"/>
                  </a:moveTo>
                  <a:cubicBezTo>
                    <a:pt x="442" y="645"/>
                    <a:pt x="442" y="674"/>
                    <a:pt x="442" y="728"/>
                  </a:cubicBezTo>
                  <a:cubicBezTo>
                    <a:pt x="442" y="787"/>
                    <a:pt x="442" y="847"/>
                    <a:pt x="436" y="903"/>
                  </a:cubicBezTo>
                  <a:lnTo>
                    <a:pt x="430" y="903"/>
                  </a:lnTo>
                  <a:cubicBezTo>
                    <a:pt x="430" y="903"/>
                    <a:pt x="433" y="844"/>
                    <a:pt x="436" y="787"/>
                  </a:cubicBezTo>
                  <a:cubicBezTo>
                    <a:pt x="439" y="689"/>
                    <a:pt x="441" y="645"/>
                    <a:pt x="442" y="645"/>
                  </a:cubicBezTo>
                  <a:close/>
                  <a:moveTo>
                    <a:pt x="1041" y="812"/>
                  </a:moveTo>
                  <a:cubicBezTo>
                    <a:pt x="1044" y="853"/>
                    <a:pt x="1044" y="891"/>
                    <a:pt x="1038" y="931"/>
                  </a:cubicBezTo>
                  <a:lnTo>
                    <a:pt x="1034" y="872"/>
                  </a:lnTo>
                  <a:lnTo>
                    <a:pt x="1038" y="812"/>
                  </a:lnTo>
                  <a:close/>
                  <a:moveTo>
                    <a:pt x="276" y="822"/>
                  </a:moveTo>
                  <a:cubicBezTo>
                    <a:pt x="279" y="862"/>
                    <a:pt x="279" y="900"/>
                    <a:pt x="273" y="941"/>
                  </a:cubicBezTo>
                  <a:lnTo>
                    <a:pt x="267" y="941"/>
                  </a:lnTo>
                  <a:cubicBezTo>
                    <a:pt x="267" y="900"/>
                    <a:pt x="270" y="862"/>
                    <a:pt x="276" y="822"/>
                  </a:cubicBezTo>
                  <a:close/>
                  <a:moveTo>
                    <a:pt x="1116" y="784"/>
                  </a:moveTo>
                  <a:cubicBezTo>
                    <a:pt x="1116" y="792"/>
                    <a:pt x="1116" y="804"/>
                    <a:pt x="1116" y="822"/>
                  </a:cubicBezTo>
                  <a:cubicBezTo>
                    <a:pt x="1116" y="881"/>
                    <a:pt x="1113" y="941"/>
                    <a:pt x="1113" y="941"/>
                  </a:cubicBezTo>
                  <a:cubicBezTo>
                    <a:pt x="1113" y="941"/>
                    <a:pt x="1115" y="844"/>
                    <a:pt x="1116" y="784"/>
                  </a:cubicBezTo>
                  <a:close/>
                  <a:moveTo>
                    <a:pt x="599" y="928"/>
                  </a:moveTo>
                  <a:lnTo>
                    <a:pt x="599" y="985"/>
                  </a:lnTo>
                  <a:cubicBezTo>
                    <a:pt x="597" y="985"/>
                    <a:pt x="595" y="1011"/>
                    <a:pt x="593" y="1011"/>
                  </a:cubicBezTo>
                  <a:cubicBezTo>
                    <a:pt x="593" y="1011"/>
                    <a:pt x="592" y="1004"/>
                    <a:pt x="592" y="985"/>
                  </a:cubicBezTo>
                  <a:cubicBezTo>
                    <a:pt x="592" y="966"/>
                    <a:pt x="592" y="947"/>
                    <a:pt x="599" y="928"/>
                  </a:cubicBezTo>
                  <a:close/>
                  <a:moveTo>
                    <a:pt x="1893" y="1021"/>
                  </a:moveTo>
                  <a:lnTo>
                    <a:pt x="1893" y="1021"/>
                  </a:lnTo>
                  <a:cubicBezTo>
                    <a:pt x="1893" y="1030"/>
                    <a:pt x="1893" y="1040"/>
                    <a:pt x="1893" y="1050"/>
                  </a:cubicBezTo>
                  <a:cubicBezTo>
                    <a:pt x="1893" y="1054"/>
                    <a:pt x="1893" y="1057"/>
                    <a:pt x="1893" y="1059"/>
                  </a:cubicBezTo>
                  <a:lnTo>
                    <a:pt x="1893" y="1059"/>
                  </a:lnTo>
                  <a:cubicBezTo>
                    <a:pt x="1893" y="1050"/>
                    <a:pt x="1893" y="1037"/>
                    <a:pt x="1893" y="1021"/>
                  </a:cubicBezTo>
                  <a:close/>
                  <a:moveTo>
                    <a:pt x="290" y="919"/>
                  </a:moveTo>
                  <a:cubicBezTo>
                    <a:pt x="287" y="919"/>
                    <a:pt x="285" y="959"/>
                    <a:pt x="285" y="1000"/>
                  </a:cubicBezTo>
                  <a:cubicBezTo>
                    <a:pt x="285" y="1060"/>
                    <a:pt x="289" y="1060"/>
                    <a:pt x="295" y="1063"/>
                  </a:cubicBezTo>
                  <a:cubicBezTo>
                    <a:pt x="301" y="1041"/>
                    <a:pt x="301" y="1022"/>
                    <a:pt x="301" y="1003"/>
                  </a:cubicBezTo>
                  <a:cubicBezTo>
                    <a:pt x="301" y="944"/>
                    <a:pt x="298" y="944"/>
                    <a:pt x="295" y="944"/>
                  </a:cubicBezTo>
                  <a:cubicBezTo>
                    <a:pt x="293" y="926"/>
                    <a:pt x="291" y="919"/>
                    <a:pt x="290" y="919"/>
                  </a:cubicBezTo>
                  <a:close/>
                  <a:moveTo>
                    <a:pt x="1893" y="1059"/>
                  </a:moveTo>
                  <a:cubicBezTo>
                    <a:pt x="1894" y="1080"/>
                    <a:pt x="1894" y="1090"/>
                    <a:pt x="1894" y="1090"/>
                  </a:cubicBezTo>
                  <a:cubicBezTo>
                    <a:pt x="1895" y="1090"/>
                    <a:pt x="1894" y="1079"/>
                    <a:pt x="1893" y="1059"/>
                  </a:cubicBezTo>
                  <a:close/>
                  <a:moveTo>
                    <a:pt x="793" y="146"/>
                  </a:moveTo>
                  <a:lnTo>
                    <a:pt x="793" y="146"/>
                  </a:lnTo>
                  <a:cubicBezTo>
                    <a:pt x="792" y="146"/>
                    <a:pt x="791" y="175"/>
                    <a:pt x="793" y="245"/>
                  </a:cubicBezTo>
                  <a:cubicBezTo>
                    <a:pt x="793" y="347"/>
                    <a:pt x="793" y="362"/>
                    <a:pt x="789" y="362"/>
                  </a:cubicBezTo>
                  <a:cubicBezTo>
                    <a:pt x="788" y="362"/>
                    <a:pt x="788" y="361"/>
                    <a:pt x="787" y="361"/>
                  </a:cubicBezTo>
                  <a:cubicBezTo>
                    <a:pt x="784" y="361"/>
                    <a:pt x="781" y="361"/>
                    <a:pt x="781" y="301"/>
                  </a:cubicBezTo>
                  <a:cubicBezTo>
                    <a:pt x="781" y="242"/>
                    <a:pt x="781" y="242"/>
                    <a:pt x="774" y="242"/>
                  </a:cubicBezTo>
                  <a:cubicBezTo>
                    <a:pt x="765" y="242"/>
                    <a:pt x="755" y="417"/>
                    <a:pt x="752" y="533"/>
                  </a:cubicBezTo>
                  <a:cubicBezTo>
                    <a:pt x="752" y="593"/>
                    <a:pt x="752" y="623"/>
                    <a:pt x="752" y="623"/>
                  </a:cubicBezTo>
                  <a:cubicBezTo>
                    <a:pt x="752" y="623"/>
                    <a:pt x="751" y="593"/>
                    <a:pt x="749" y="533"/>
                  </a:cubicBezTo>
                  <a:cubicBezTo>
                    <a:pt x="749" y="474"/>
                    <a:pt x="746" y="474"/>
                    <a:pt x="743" y="474"/>
                  </a:cubicBezTo>
                  <a:cubicBezTo>
                    <a:pt x="743" y="425"/>
                    <a:pt x="745" y="416"/>
                    <a:pt x="747" y="416"/>
                  </a:cubicBezTo>
                  <a:cubicBezTo>
                    <a:pt x="748" y="416"/>
                    <a:pt x="749" y="417"/>
                    <a:pt x="749" y="417"/>
                  </a:cubicBezTo>
                  <a:lnTo>
                    <a:pt x="749" y="358"/>
                  </a:lnTo>
                  <a:cubicBezTo>
                    <a:pt x="748" y="298"/>
                    <a:pt x="746" y="268"/>
                    <a:pt x="744" y="268"/>
                  </a:cubicBezTo>
                  <a:cubicBezTo>
                    <a:pt x="743" y="268"/>
                    <a:pt x="741" y="297"/>
                    <a:pt x="740" y="355"/>
                  </a:cubicBezTo>
                  <a:cubicBezTo>
                    <a:pt x="738" y="384"/>
                    <a:pt x="737" y="399"/>
                    <a:pt x="737" y="399"/>
                  </a:cubicBezTo>
                  <a:cubicBezTo>
                    <a:pt x="736" y="399"/>
                    <a:pt x="735" y="384"/>
                    <a:pt x="734" y="355"/>
                  </a:cubicBezTo>
                  <a:cubicBezTo>
                    <a:pt x="731" y="313"/>
                    <a:pt x="729" y="270"/>
                    <a:pt x="728" y="270"/>
                  </a:cubicBezTo>
                  <a:cubicBezTo>
                    <a:pt x="728" y="270"/>
                    <a:pt x="727" y="278"/>
                    <a:pt x="727" y="295"/>
                  </a:cubicBezTo>
                  <a:cubicBezTo>
                    <a:pt x="727" y="295"/>
                    <a:pt x="721" y="295"/>
                    <a:pt x="718" y="236"/>
                  </a:cubicBezTo>
                  <a:cubicBezTo>
                    <a:pt x="717" y="235"/>
                    <a:pt x="716" y="235"/>
                    <a:pt x="715" y="235"/>
                  </a:cubicBezTo>
                  <a:cubicBezTo>
                    <a:pt x="711" y="235"/>
                    <a:pt x="708" y="244"/>
                    <a:pt x="708" y="292"/>
                  </a:cubicBezTo>
                  <a:cubicBezTo>
                    <a:pt x="708" y="352"/>
                    <a:pt x="705" y="352"/>
                    <a:pt x="702" y="352"/>
                  </a:cubicBezTo>
                  <a:cubicBezTo>
                    <a:pt x="702" y="351"/>
                    <a:pt x="701" y="350"/>
                    <a:pt x="700" y="350"/>
                  </a:cubicBezTo>
                  <a:cubicBezTo>
                    <a:pt x="698" y="350"/>
                    <a:pt x="696" y="360"/>
                    <a:pt x="696" y="408"/>
                  </a:cubicBezTo>
                  <a:cubicBezTo>
                    <a:pt x="699" y="449"/>
                    <a:pt x="696" y="486"/>
                    <a:pt x="687" y="524"/>
                  </a:cubicBezTo>
                  <a:cubicBezTo>
                    <a:pt x="684" y="549"/>
                    <a:pt x="682" y="563"/>
                    <a:pt x="681" y="563"/>
                  </a:cubicBezTo>
                  <a:cubicBezTo>
                    <a:pt x="680" y="563"/>
                    <a:pt x="679" y="534"/>
                    <a:pt x="677" y="464"/>
                  </a:cubicBezTo>
                  <a:cubicBezTo>
                    <a:pt x="677" y="405"/>
                    <a:pt x="674" y="405"/>
                    <a:pt x="671" y="405"/>
                  </a:cubicBezTo>
                  <a:cubicBezTo>
                    <a:pt x="671" y="405"/>
                    <a:pt x="668" y="405"/>
                    <a:pt x="665" y="345"/>
                  </a:cubicBezTo>
                  <a:cubicBezTo>
                    <a:pt x="664" y="328"/>
                    <a:pt x="663" y="321"/>
                    <a:pt x="663" y="321"/>
                  </a:cubicBezTo>
                  <a:cubicBezTo>
                    <a:pt x="661" y="321"/>
                    <a:pt x="661" y="363"/>
                    <a:pt x="661" y="405"/>
                  </a:cubicBezTo>
                  <a:lnTo>
                    <a:pt x="661" y="521"/>
                  </a:lnTo>
                  <a:cubicBezTo>
                    <a:pt x="658" y="521"/>
                    <a:pt x="655" y="402"/>
                    <a:pt x="655" y="345"/>
                  </a:cubicBezTo>
                  <a:cubicBezTo>
                    <a:pt x="654" y="285"/>
                    <a:pt x="653" y="256"/>
                    <a:pt x="652" y="256"/>
                  </a:cubicBezTo>
                  <a:cubicBezTo>
                    <a:pt x="652" y="256"/>
                    <a:pt x="652" y="285"/>
                    <a:pt x="652" y="342"/>
                  </a:cubicBezTo>
                  <a:cubicBezTo>
                    <a:pt x="652" y="384"/>
                    <a:pt x="650" y="426"/>
                    <a:pt x="647" y="426"/>
                  </a:cubicBezTo>
                  <a:cubicBezTo>
                    <a:pt x="646" y="426"/>
                    <a:pt x="644" y="419"/>
                    <a:pt x="643" y="402"/>
                  </a:cubicBezTo>
                  <a:cubicBezTo>
                    <a:pt x="636" y="402"/>
                    <a:pt x="630" y="399"/>
                    <a:pt x="630" y="339"/>
                  </a:cubicBezTo>
                  <a:cubicBezTo>
                    <a:pt x="629" y="319"/>
                    <a:pt x="628" y="313"/>
                    <a:pt x="627" y="313"/>
                  </a:cubicBezTo>
                  <a:cubicBezTo>
                    <a:pt x="625" y="313"/>
                    <a:pt x="624" y="339"/>
                    <a:pt x="624" y="339"/>
                  </a:cubicBezTo>
                  <a:cubicBezTo>
                    <a:pt x="622" y="368"/>
                    <a:pt x="621" y="383"/>
                    <a:pt x="618" y="383"/>
                  </a:cubicBezTo>
                  <a:cubicBezTo>
                    <a:pt x="616" y="383"/>
                    <a:pt x="613" y="368"/>
                    <a:pt x="608" y="336"/>
                  </a:cubicBezTo>
                  <a:cubicBezTo>
                    <a:pt x="600" y="276"/>
                    <a:pt x="596" y="247"/>
                    <a:pt x="594" y="247"/>
                  </a:cubicBezTo>
                  <a:cubicBezTo>
                    <a:pt x="592" y="247"/>
                    <a:pt x="592" y="276"/>
                    <a:pt x="592" y="336"/>
                  </a:cubicBezTo>
                  <a:cubicBezTo>
                    <a:pt x="592" y="370"/>
                    <a:pt x="592" y="403"/>
                    <a:pt x="592" y="403"/>
                  </a:cubicBezTo>
                  <a:cubicBezTo>
                    <a:pt x="591" y="403"/>
                    <a:pt x="591" y="385"/>
                    <a:pt x="589" y="336"/>
                  </a:cubicBezTo>
                  <a:cubicBezTo>
                    <a:pt x="588" y="318"/>
                    <a:pt x="587" y="311"/>
                    <a:pt x="586" y="311"/>
                  </a:cubicBezTo>
                  <a:cubicBezTo>
                    <a:pt x="584" y="311"/>
                    <a:pt x="581" y="351"/>
                    <a:pt x="577" y="392"/>
                  </a:cubicBezTo>
                  <a:cubicBezTo>
                    <a:pt x="574" y="452"/>
                    <a:pt x="574" y="568"/>
                    <a:pt x="574" y="627"/>
                  </a:cubicBezTo>
                  <a:cubicBezTo>
                    <a:pt x="574" y="697"/>
                    <a:pt x="574" y="726"/>
                    <a:pt x="572" y="726"/>
                  </a:cubicBezTo>
                  <a:cubicBezTo>
                    <a:pt x="572" y="726"/>
                    <a:pt x="570" y="712"/>
                    <a:pt x="567" y="687"/>
                  </a:cubicBezTo>
                  <a:cubicBezTo>
                    <a:pt x="561" y="646"/>
                    <a:pt x="561" y="605"/>
                    <a:pt x="561" y="568"/>
                  </a:cubicBezTo>
                  <a:cubicBezTo>
                    <a:pt x="561" y="508"/>
                    <a:pt x="564" y="508"/>
                    <a:pt x="564" y="508"/>
                  </a:cubicBezTo>
                  <a:lnTo>
                    <a:pt x="567" y="508"/>
                  </a:lnTo>
                  <a:cubicBezTo>
                    <a:pt x="571" y="468"/>
                    <a:pt x="567" y="430"/>
                    <a:pt x="561" y="389"/>
                  </a:cubicBezTo>
                  <a:cubicBezTo>
                    <a:pt x="560" y="359"/>
                    <a:pt x="558" y="345"/>
                    <a:pt x="557" y="345"/>
                  </a:cubicBezTo>
                  <a:cubicBezTo>
                    <a:pt x="556" y="345"/>
                    <a:pt x="555" y="359"/>
                    <a:pt x="555" y="389"/>
                  </a:cubicBezTo>
                  <a:cubicBezTo>
                    <a:pt x="552" y="330"/>
                    <a:pt x="545" y="330"/>
                    <a:pt x="539" y="326"/>
                  </a:cubicBezTo>
                  <a:cubicBezTo>
                    <a:pt x="533" y="326"/>
                    <a:pt x="524" y="326"/>
                    <a:pt x="520" y="267"/>
                  </a:cubicBezTo>
                  <a:cubicBezTo>
                    <a:pt x="519" y="266"/>
                    <a:pt x="518" y="266"/>
                    <a:pt x="517" y="266"/>
                  </a:cubicBezTo>
                  <a:cubicBezTo>
                    <a:pt x="513" y="266"/>
                    <a:pt x="511" y="275"/>
                    <a:pt x="511" y="323"/>
                  </a:cubicBezTo>
                  <a:cubicBezTo>
                    <a:pt x="511" y="393"/>
                    <a:pt x="510" y="422"/>
                    <a:pt x="509" y="422"/>
                  </a:cubicBezTo>
                  <a:cubicBezTo>
                    <a:pt x="508" y="422"/>
                    <a:pt x="508" y="408"/>
                    <a:pt x="508" y="383"/>
                  </a:cubicBezTo>
                  <a:cubicBezTo>
                    <a:pt x="506" y="308"/>
                    <a:pt x="489" y="254"/>
                    <a:pt x="476" y="254"/>
                  </a:cubicBezTo>
                  <a:cubicBezTo>
                    <a:pt x="468" y="254"/>
                    <a:pt x="462" y="273"/>
                    <a:pt x="461" y="317"/>
                  </a:cubicBezTo>
                  <a:lnTo>
                    <a:pt x="455" y="317"/>
                  </a:lnTo>
                  <a:cubicBezTo>
                    <a:pt x="451" y="285"/>
                    <a:pt x="445" y="269"/>
                    <a:pt x="439" y="269"/>
                  </a:cubicBezTo>
                  <a:cubicBezTo>
                    <a:pt x="433" y="269"/>
                    <a:pt x="428" y="283"/>
                    <a:pt x="426" y="311"/>
                  </a:cubicBezTo>
                  <a:lnTo>
                    <a:pt x="417" y="311"/>
                  </a:lnTo>
                  <a:cubicBezTo>
                    <a:pt x="414" y="281"/>
                    <a:pt x="411" y="266"/>
                    <a:pt x="409" y="266"/>
                  </a:cubicBezTo>
                  <a:cubicBezTo>
                    <a:pt x="408" y="266"/>
                    <a:pt x="406" y="280"/>
                    <a:pt x="404" y="308"/>
                  </a:cubicBezTo>
                  <a:cubicBezTo>
                    <a:pt x="402" y="350"/>
                    <a:pt x="402" y="392"/>
                    <a:pt x="401" y="392"/>
                  </a:cubicBezTo>
                  <a:cubicBezTo>
                    <a:pt x="401" y="392"/>
                    <a:pt x="401" y="385"/>
                    <a:pt x="401" y="367"/>
                  </a:cubicBezTo>
                  <a:cubicBezTo>
                    <a:pt x="401" y="308"/>
                    <a:pt x="395" y="308"/>
                    <a:pt x="383" y="305"/>
                  </a:cubicBezTo>
                  <a:cubicBezTo>
                    <a:pt x="370" y="305"/>
                    <a:pt x="370" y="305"/>
                    <a:pt x="373" y="364"/>
                  </a:cubicBezTo>
                  <a:cubicBezTo>
                    <a:pt x="370" y="380"/>
                    <a:pt x="367" y="387"/>
                    <a:pt x="365" y="387"/>
                  </a:cubicBezTo>
                  <a:cubicBezTo>
                    <a:pt x="361" y="387"/>
                    <a:pt x="361" y="344"/>
                    <a:pt x="361" y="301"/>
                  </a:cubicBezTo>
                  <a:cubicBezTo>
                    <a:pt x="362" y="249"/>
                    <a:pt x="362" y="221"/>
                    <a:pt x="360" y="221"/>
                  </a:cubicBezTo>
                  <a:cubicBezTo>
                    <a:pt x="359" y="221"/>
                    <a:pt x="356" y="264"/>
                    <a:pt x="354" y="361"/>
                  </a:cubicBezTo>
                  <a:cubicBezTo>
                    <a:pt x="353" y="429"/>
                    <a:pt x="350" y="457"/>
                    <a:pt x="348" y="457"/>
                  </a:cubicBezTo>
                  <a:cubicBezTo>
                    <a:pt x="346" y="457"/>
                    <a:pt x="345" y="442"/>
                    <a:pt x="345" y="417"/>
                  </a:cubicBezTo>
                  <a:cubicBezTo>
                    <a:pt x="345" y="361"/>
                    <a:pt x="348" y="361"/>
                    <a:pt x="351" y="361"/>
                  </a:cubicBezTo>
                  <a:lnTo>
                    <a:pt x="351" y="242"/>
                  </a:lnTo>
                  <a:cubicBezTo>
                    <a:pt x="348" y="242"/>
                    <a:pt x="348" y="242"/>
                    <a:pt x="345" y="301"/>
                  </a:cubicBezTo>
                  <a:cubicBezTo>
                    <a:pt x="345" y="301"/>
                    <a:pt x="342" y="301"/>
                    <a:pt x="339" y="358"/>
                  </a:cubicBezTo>
                  <a:cubicBezTo>
                    <a:pt x="336" y="417"/>
                    <a:pt x="336" y="477"/>
                    <a:pt x="339" y="536"/>
                  </a:cubicBezTo>
                  <a:cubicBezTo>
                    <a:pt x="342" y="596"/>
                    <a:pt x="339" y="596"/>
                    <a:pt x="336" y="596"/>
                  </a:cubicBezTo>
                  <a:cubicBezTo>
                    <a:pt x="329" y="536"/>
                    <a:pt x="329" y="477"/>
                    <a:pt x="332" y="417"/>
                  </a:cubicBezTo>
                  <a:cubicBezTo>
                    <a:pt x="339" y="377"/>
                    <a:pt x="339" y="339"/>
                    <a:pt x="336" y="298"/>
                  </a:cubicBezTo>
                  <a:cubicBezTo>
                    <a:pt x="336" y="287"/>
                    <a:pt x="335" y="282"/>
                    <a:pt x="334" y="282"/>
                  </a:cubicBezTo>
                  <a:cubicBezTo>
                    <a:pt x="330" y="282"/>
                    <a:pt x="319" y="379"/>
                    <a:pt x="317" y="474"/>
                  </a:cubicBezTo>
                  <a:lnTo>
                    <a:pt x="317" y="414"/>
                  </a:lnTo>
                  <a:cubicBezTo>
                    <a:pt x="317" y="355"/>
                    <a:pt x="310" y="355"/>
                    <a:pt x="304" y="355"/>
                  </a:cubicBezTo>
                  <a:cubicBezTo>
                    <a:pt x="304" y="355"/>
                    <a:pt x="303" y="355"/>
                    <a:pt x="302" y="355"/>
                  </a:cubicBezTo>
                  <a:cubicBezTo>
                    <a:pt x="297" y="355"/>
                    <a:pt x="295" y="357"/>
                    <a:pt x="295" y="411"/>
                  </a:cubicBezTo>
                  <a:cubicBezTo>
                    <a:pt x="298" y="452"/>
                    <a:pt x="298" y="489"/>
                    <a:pt x="292" y="530"/>
                  </a:cubicBezTo>
                  <a:cubicBezTo>
                    <a:pt x="298" y="568"/>
                    <a:pt x="298" y="609"/>
                    <a:pt x="295" y="649"/>
                  </a:cubicBezTo>
                  <a:cubicBezTo>
                    <a:pt x="295" y="649"/>
                    <a:pt x="289" y="590"/>
                    <a:pt x="285" y="530"/>
                  </a:cubicBezTo>
                  <a:cubicBezTo>
                    <a:pt x="279" y="411"/>
                    <a:pt x="273" y="348"/>
                    <a:pt x="260" y="348"/>
                  </a:cubicBezTo>
                  <a:cubicBezTo>
                    <a:pt x="254" y="348"/>
                    <a:pt x="245" y="345"/>
                    <a:pt x="242" y="286"/>
                  </a:cubicBezTo>
                  <a:cubicBezTo>
                    <a:pt x="235" y="286"/>
                    <a:pt x="232" y="286"/>
                    <a:pt x="232" y="345"/>
                  </a:cubicBezTo>
                  <a:lnTo>
                    <a:pt x="226" y="342"/>
                  </a:lnTo>
                  <a:cubicBezTo>
                    <a:pt x="224" y="312"/>
                    <a:pt x="222" y="298"/>
                    <a:pt x="220" y="298"/>
                  </a:cubicBezTo>
                  <a:cubicBezTo>
                    <a:pt x="218" y="298"/>
                    <a:pt x="216" y="312"/>
                    <a:pt x="216" y="342"/>
                  </a:cubicBezTo>
                  <a:cubicBezTo>
                    <a:pt x="215" y="362"/>
                    <a:pt x="214" y="369"/>
                    <a:pt x="213" y="369"/>
                  </a:cubicBezTo>
                  <a:cubicBezTo>
                    <a:pt x="211" y="369"/>
                    <a:pt x="209" y="341"/>
                    <a:pt x="207" y="339"/>
                  </a:cubicBezTo>
                  <a:cubicBezTo>
                    <a:pt x="204" y="285"/>
                    <a:pt x="203" y="256"/>
                    <a:pt x="202" y="256"/>
                  </a:cubicBezTo>
                  <a:lnTo>
                    <a:pt x="202" y="256"/>
                  </a:lnTo>
                  <a:cubicBezTo>
                    <a:pt x="201" y="256"/>
                    <a:pt x="202" y="300"/>
                    <a:pt x="204" y="399"/>
                  </a:cubicBezTo>
                  <a:cubicBezTo>
                    <a:pt x="204" y="439"/>
                    <a:pt x="207" y="480"/>
                    <a:pt x="213" y="518"/>
                  </a:cubicBezTo>
                  <a:lnTo>
                    <a:pt x="223" y="521"/>
                  </a:lnTo>
                  <a:lnTo>
                    <a:pt x="213" y="577"/>
                  </a:lnTo>
                  <a:cubicBezTo>
                    <a:pt x="207" y="615"/>
                    <a:pt x="204" y="656"/>
                    <a:pt x="204" y="693"/>
                  </a:cubicBezTo>
                  <a:cubicBezTo>
                    <a:pt x="207" y="715"/>
                    <a:pt x="204" y="734"/>
                    <a:pt x="201" y="753"/>
                  </a:cubicBezTo>
                  <a:lnTo>
                    <a:pt x="201" y="634"/>
                  </a:lnTo>
                  <a:cubicBezTo>
                    <a:pt x="204" y="577"/>
                    <a:pt x="204" y="518"/>
                    <a:pt x="204" y="458"/>
                  </a:cubicBezTo>
                  <a:cubicBezTo>
                    <a:pt x="202" y="385"/>
                    <a:pt x="198" y="334"/>
                    <a:pt x="195" y="334"/>
                  </a:cubicBezTo>
                  <a:cubicBezTo>
                    <a:pt x="193" y="334"/>
                    <a:pt x="191" y="353"/>
                    <a:pt x="191" y="399"/>
                  </a:cubicBezTo>
                  <a:cubicBezTo>
                    <a:pt x="188" y="399"/>
                    <a:pt x="188" y="399"/>
                    <a:pt x="185" y="339"/>
                  </a:cubicBezTo>
                  <a:cubicBezTo>
                    <a:pt x="185" y="314"/>
                    <a:pt x="185" y="300"/>
                    <a:pt x="184" y="300"/>
                  </a:cubicBezTo>
                  <a:cubicBezTo>
                    <a:pt x="182" y="300"/>
                    <a:pt x="181" y="328"/>
                    <a:pt x="179" y="395"/>
                  </a:cubicBezTo>
                  <a:cubicBezTo>
                    <a:pt x="177" y="455"/>
                    <a:pt x="176" y="485"/>
                    <a:pt x="174" y="485"/>
                  </a:cubicBezTo>
                  <a:cubicBezTo>
                    <a:pt x="173" y="485"/>
                    <a:pt x="171" y="455"/>
                    <a:pt x="169" y="395"/>
                  </a:cubicBezTo>
                  <a:cubicBezTo>
                    <a:pt x="166" y="325"/>
                    <a:pt x="160" y="295"/>
                    <a:pt x="156" y="295"/>
                  </a:cubicBezTo>
                  <a:cubicBezTo>
                    <a:pt x="153" y="295"/>
                    <a:pt x="151" y="309"/>
                    <a:pt x="151" y="333"/>
                  </a:cubicBezTo>
                  <a:cubicBezTo>
                    <a:pt x="151" y="401"/>
                    <a:pt x="148" y="429"/>
                    <a:pt x="144" y="429"/>
                  </a:cubicBezTo>
                  <a:cubicBezTo>
                    <a:pt x="142" y="429"/>
                    <a:pt x="139" y="414"/>
                    <a:pt x="138" y="389"/>
                  </a:cubicBezTo>
                  <a:cubicBezTo>
                    <a:pt x="138" y="359"/>
                    <a:pt x="137" y="345"/>
                    <a:pt x="135" y="345"/>
                  </a:cubicBezTo>
                  <a:cubicBezTo>
                    <a:pt x="133" y="345"/>
                    <a:pt x="130" y="359"/>
                    <a:pt x="129" y="389"/>
                  </a:cubicBezTo>
                  <a:cubicBezTo>
                    <a:pt x="129" y="347"/>
                    <a:pt x="129" y="305"/>
                    <a:pt x="126" y="305"/>
                  </a:cubicBezTo>
                  <a:cubicBezTo>
                    <a:pt x="126" y="305"/>
                    <a:pt x="124" y="312"/>
                    <a:pt x="122" y="330"/>
                  </a:cubicBezTo>
                  <a:cubicBezTo>
                    <a:pt x="122" y="330"/>
                    <a:pt x="122" y="330"/>
                    <a:pt x="122" y="389"/>
                  </a:cubicBezTo>
                  <a:cubicBezTo>
                    <a:pt x="122" y="389"/>
                    <a:pt x="119" y="446"/>
                    <a:pt x="116" y="505"/>
                  </a:cubicBezTo>
                  <a:cubicBezTo>
                    <a:pt x="122" y="546"/>
                    <a:pt x="122" y="583"/>
                    <a:pt x="119" y="624"/>
                  </a:cubicBezTo>
                  <a:cubicBezTo>
                    <a:pt x="119" y="639"/>
                    <a:pt x="119" y="646"/>
                    <a:pt x="117" y="646"/>
                  </a:cubicBezTo>
                  <a:cubicBezTo>
                    <a:pt x="114" y="646"/>
                    <a:pt x="106" y="577"/>
                    <a:pt x="104" y="442"/>
                  </a:cubicBezTo>
                  <a:lnTo>
                    <a:pt x="97" y="323"/>
                  </a:lnTo>
                  <a:lnTo>
                    <a:pt x="97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4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0" y="381"/>
                    <a:pt x="79" y="352"/>
                    <a:pt x="77" y="352"/>
                  </a:cubicBezTo>
                  <a:cubicBezTo>
                    <a:pt x="75" y="352"/>
                    <a:pt x="74" y="381"/>
                    <a:pt x="72" y="439"/>
                  </a:cubicBezTo>
                  <a:cubicBezTo>
                    <a:pt x="72" y="499"/>
                    <a:pt x="72" y="529"/>
                    <a:pt x="72" y="529"/>
                  </a:cubicBezTo>
                  <a:cubicBezTo>
                    <a:pt x="72" y="529"/>
                    <a:pt x="71" y="499"/>
                    <a:pt x="69" y="439"/>
                  </a:cubicBezTo>
                  <a:cubicBezTo>
                    <a:pt x="69" y="399"/>
                    <a:pt x="66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0" y="476"/>
                  </a:cubicBezTo>
                  <a:cubicBezTo>
                    <a:pt x="59" y="476"/>
                    <a:pt x="58" y="461"/>
                    <a:pt x="57" y="436"/>
                  </a:cubicBezTo>
                  <a:cubicBezTo>
                    <a:pt x="57" y="408"/>
                    <a:pt x="56" y="393"/>
                    <a:pt x="54" y="393"/>
                  </a:cubicBezTo>
                  <a:cubicBezTo>
                    <a:pt x="53" y="393"/>
                    <a:pt x="50" y="407"/>
                    <a:pt x="47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7" y="287"/>
                  </a:cubicBezTo>
                  <a:cubicBezTo>
                    <a:pt x="37" y="287"/>
                    <a:pt x="36" y="317"/>
                    <a:pt x="35" y="377"/>
                  </a:cubicBezTo>
                  <a:cubicBezTo>
                    <a:pt x="33" y="404"/>
                    <a:pt x="32" y="419"/>
                    <a:pt x="31" y="419"/>
                  </a:cubicBezTo>
                  <a:cubicBezTo>
                    <a:pt x="30" y="419"/>
                    <a:pt x="28" y="404"/>
                    <a:pt x="25" y="373"/>
                  </a:cubicBezTo>
                  <a:cubicBezTo>
                    <a:pt x="24" y="344"/>
                    <a:pt x="23" y="329"/>
                    <a:pt x="22" y="329"/>
                  </a:cubicBezTo>
                  <a:cubicBezTo>
                    <a:pt x="21" y="329"/>
                    <a:pt x="21" y="344"/>
                    <a:pt x="19" y="373"/>
                  </a:cubicBezTo>
                  <a:cubicBezTo>
                    <a:pt x="16" y="433"/>
                    <a:pt x="16" y="493"/>
                    <a:pt x="22" y="552"/>
                  </a:cubicBezTo>
                  <a:cubicBezTo>
                    <a:pt x="25" y="552"/>
                    <a:pt x="25" y="552"/>
                    <a:pt x="25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6" y="668"/>
                  </a:cubicBezTo>
                  <a:cubicBezTo>
                    <a:pt x="1" y="714"/>
                    <a:pt x="0" y="800"/>
                    <a:pt x="4" y="800"/>
                  </a:cubicBezTo>
                  <a:cubicBezTo>
                    <a:pt x="4" y="800"/>
                    <a:pt x="5" y="795"/>
                    <a:pt x="6" y="784"/>
                  </a:cubicBezTo>
                  <a:lnTo>
                    <a:pt x="10" y="844"/>
                  </a:lnTo>
                  <a:cubicBezTo>
                    <a:pt x="10" y="933"/>
                    <a:pt x="10" y="978"/>
                    <a:pt x="12" y="978"/>
                  </a:cubicBezTo>
                  <a:cubicBezTo>
                    <a:pt x="13" y="978"/>
                    <a:pt x="14" y="933"/>
                    <a:pt x="16" y="844"/>
                  </a:cubicBezTo>
                  <a:cubicBezTo>
                    <a:pt x="16" y="747"/>
                    <a:pt x="16" y="704"/>
                    <a:pt x="16" y="704"/>
                  </a:cubicBezTo>
                  <a:cubicBezTo>
                    <a:pt x="17" y="704"/>
                    <a:pt x="18" y="733"/>
                    <a:pt x="19" y="787"/>
                  </a:cubicBezTo>
                  <a:cubicBezTo>
                    <a:pt x="19" y="903"/>
                    <a:pt x="22" y="903"/>
                    <a:pt x="22" y="906"/>
                  </a:cubicBezTo>
                  <a:cubicBezTo>
                    <a:pt x="25" y="906"/>
                    <a:pt x="25" y="906"/>
                    <a:pt x="25" y="966"/>
                  </a:cubicBezTo>
                  <a:cubicBezTo>
                    <a:pt x="25" y="1003"/>
                    <a:pt x="28" y="1044"/>
                    <a:pt x="32" y="1085"/>
                  </a:cubicBezTo>
                  <a:cubicBezTo>
                    <a:pt x="35" y="1085"/>
                    <a:pt x="35" y="1085"/>
                    <a:pt x="35" y="1025"/>
                  </a:cubicBezTo>
                  <a:cubicBezTo>
                    <a:pt x="33" y="1001"/>
                    <a:pt x="34" y="986"/>
                    <a:pt x="35" y="986"/>
                  </a:cubicBezTo>
                  <a:cubicBezTo>
                    <a:pt x="36" y="986"/>
                    <a:pt x="39" y="1015"/>
                    <a:pt x="41" y="1085"/>
                  </a:cubicBezTo>
                  <a:cubicBezTo>
                    <a:pt x="42" y="1110"/>
                    <a:pt x="43" y="1124"/>
                    <a:pt x="43" y="1124"/>
                  </a:cubicBezTo>
                  <a:cubicBezTo>
                    <a:pt x="44" y="1124"/>
                    <a:pt x="44" y="1095"/>
                    <a:pt x="44" y="1025"/>
                  </a:cubicBezTo>
                  <a:cubicBezTo>
                    <a:pt x="44" y="967"/>
                    <a:pt x="46" y="938"/>
                    <a:pt x="48" y="938"/>
                  </a:cubicBezTo>
                  <a:cubicBezTo>
                    <a:pt x="50" y="938"/>
                    <a:pt x="52" y="968"/>
                    <a:pt x="53" y="1028"/>
                  </a:cubicBezTo>
                  <a:lnTo>
                    <a:pt x="60" y="1028"/>
                  </a:lnTo>
                  <a:cubicBezTo>
                    <a:pt x="66" y="988"/>
                    <a:pt x="66" y="950"/>
                    <a:pt x="63" y="909"/>
                  </a:cubicBezTo>
                  <a:cubicBezTo>
                    <a:pt x="63" y="842"/>
                    <a:pt x="63" y="814"/>
                    <a:pt x="64" y="814"/>
                  </a:cubicBezTo>
                  <a:cubicBezTo>
                    <a:pt x="64" y="814"/>
                    <a:pt x="65" y="828"/>
                    <a:pt x="66" y="853"/>
                  </a:cubicBezTo>
                  <a:cubicBezTo>
                    <a:pt x="69" y="913"/>
                    <a:pt x="69" y="969"/>
                    <a:pt x="69" y="969"/>
                  </a:cubicBezTo>
                  <a:cubicBezTo>
                    <a:pt x="69" y="1028"/>
                    <a:pt x="72" y="1028"/>
                    <a:pt x="75" y="1032"/>
                  </a:cubicBezTo>
                  <a:cubicBezTo>
                    <a:pt x="79" y="1032"/>
                    <a:pt x="85" y="1032"/>
                    <a:pt x="85" y="972"/>
                  </a:cubicBezTo>
                  <a:lnTo>
                    <a:pt x="85" y="1032"/>
                  </a:lnTo>
                  <a:cubicBezTo>
                    <a:pt x="87" y="1032"/>
                    <a:pt x="88" y="1058"/>
                    <a:pt x="88" y="1058"/>
                  </a:cubicBezTo>
                  <a:cubicBezTo>
                    <a:pt x="88" y="1058"/>
                    <a:pt x="88" y="1051"/>
                    <a:pt x="88" y="1032"/>
                  </a:cubicBezTo>
                  <a:cubicBezTo>
                    <a:pt x="88" y="1032"/>
                    <a:pt x="91" y="1032"/>
                    <a:pt x="97" y="1091"/>
                  </a:cubicBezTo>
                  <a:cubicBezTo>
                    <a:pt x="99" y="1103"/>
                    <a:pt x="100" y="1108"/>
                    <a:pt x="101" y="1108"/>
                  </a:cubicBezTo>
                  <a:cubicBezTo>
                    <a:pt x="107" y="1108"/>
                    <a:pt x="111" y="1012"/>
                    <a:pt x="104" y="916"/>
                  </a:cubicBezTo>
                  <a:lnTo>
                    <a:pt x="107" y="916"/>
                  </a:lnTo>
                  <a:cubicBezTo>
                    <a:pt x="110" y="897"/>
                    <a:pt x="113" y="878"/>
                    <a:pt x="110" y="859"/>
                  </a:cubicBezTo>
                  <a:cubicBezTo>
                    <a:pt x="110" y="800"/>
                    <a:pt x="113" y="800"/>
                    <a:pt x="116" y="800"/>
                  </a:cubicBezTo>
                  <a:lnTo>
                    <a:pt x="116" y="919"/>
                  </a:lnTo>
                  <a:cubicBezTo>
                    <a:pt x="114" y="1021"/>
                    <a:pt x="116" y="1084"/>
                    <a:pt x="118" y="1084"/>
                  </a:cubicBezTo>
                  <a:cubicBezTo>
                    <a:pt x="119" y="1084"/>
                    <a:pt x="121" y="1052"/>
                    <a:pt x="122" y="978"/>
                  </a:cubicBezTo>
                  <a:lnTo>
                    <a:pt x="122" y="1038"/>
                  </a:lnTo>
                  <a:cubicBezTo>
                    <a:pt x="122" y="1068"/>
                    <a:pt x="123" y="1083"/>
                    <a:pt x="125" y="1083"/>
                  </a:cubicBezTo>
                  <a:cubicBezTo>
                    <a:pt x="126" y="1083"/>
                    <a:pt x="129" y="1068"/>
                    <a:pt x="132" y="1038"/>
                  </a:cubicBezTo>
                  <a:cubicBezTo>
                    <a:pt x="135" y="1038"/>
                    <a:pt x="138" y="922"/>
                    <a:pt x="138" y="862"/>
                  </a:cubicBezTo>
                  <a:cubicBezTo>
                    <a:pt x="138" y="803"/>
                    <a:pt x="141" y="803"/>
                    <a:pt x="141" y="803"/>
                  </a:cubicBezTo>
                  <a:cubicBezTo>
                    <a:pt x="144" y="803"/>
                    <a:pt x="144" y="803"/>
                    <a:pt x="144" y="862"/>
                  </a:cubicBezTo>
                  <a:cubicBezTo>
                    <a:pt x="144" y="922"/>
                    <a:pt x="146" y="952"/>
                    <a:pt x="148" y="952"/>
                  </a:cubicBezTo>
                  <a:cubicBezTo>
                    <a:pt x="150" y="952"/>
                    <a:pt x="152" y="922"/>
                    <a:pt x="154" y="862"/>
                  </a:cubicBezTo>
                  <a:lnTo>
                    <a:pt x="154" y="925"/>
                  </a:lnTo>
                  <a:cubicBezTo>
                    <a:pt x="154" y="965"/>
                    <a:pt x="155" y="1007"/>
                    <a:pt x="162" y="1007"/>
                  </a:cubicBezTo>
                  <a:cubicBezTo>
                    <a:pt x="165" y="1007"/>
                    <a:pt x="168" y="1001"/>
                    <a:pt x="173" y="985"/>
                  </a:cubicBezTo>
                  <a:cubicBezTo>
                    <a:pt x="185" y="988"/>
                    <a:pt x="195" y="988"/>
                    <a:pt x="195" y="1047"/>
                  </a:cubicBezTo>
                  <a:cubicBezTo>
                    <a:pt x="195" y="1058"/>
                    <a:pt x="195" y="1063"/>
                    <a:pt x="196" y="1063"/>
                  </a:cubicBezTo>
                  <a:cubicBezTo>
                    <a:pt x="199" y="1063"/>
                    <a:pt x="208" y="969"/>
                    <a:pt x="213" y="872"/>
                  </a:cubicBezTo>
                  <a:cubicBezTo>
                    <a:pt x="213" y="931"/>
                    <a:pt x="216" y="931"/>
                    <a:pt x="223" y="934"/>
                  </a:cubicBezTo>
                  <a:cubicBezTo>
                    <a:pt x="232" y="934"/>
                    <a:pt x="232" y="934"/>
                    <a:pt x="232" y="994"/>
                  </a:cubicBezTo>
                  <a:cubicBezTo>
                    <a:pt x="231" y="1052"/>
                    <a:pt x="230" y="1081"/>
                    <a:pt x="230" y="1081"/>
                  </a:cubicBezTo>
                  <a:cubicBezTo>
                    <a:pt x="231" y="1081"/>
                    <a:pt x="232" y="1052"/>
                    <a:pt x="235" y="994"/>
                  </a:cubicBezTo>
                  <a:cubicBezTo>
                    <a:pt x="236" y="949"/>
                    <a:pt x="239" y="930"/>
                    <a:pt x="241" y="930"/>
                  </a:cubicBezTo>
                  <a:cubicBezTo>
                    <a:pt x="244" y="930"/>
                    <a:pt x="248" y="981"/>
                    <a:pt x="248" y="1054"/>
                  </a:cubicBezTo>
                  <a:cubicBezTo>
                    <a:pt x="248" y="1113"/>
                    <a:pt x="251" y="1113"/>
                    <a:pt x="257" y="1116"/>
                  </a:cubicBezTo>
                  <a:cubicBezTo>
                    <a:pt x="260" y="1068"/>
                    <a:pt x="264" y="1059"/>
                    <a:pt x="269" y="1059"/>
                  </a:cubicBezTo>
                  <a:cubicBezTo>
                    <a:pt x="271" y="1059"/>
                    <a:pt x="272" y="1059"/>
                    <a:pt x="273" y="1060"/>
                  </a:cubicBezTo>
                  <a:cubicBezTo>
                    <a:pt x="282" y="1060"/>
                    <a:pt x="282" y="1060"/>
                    <a:pt x="282" y="941"/>
                  </a:cubicBezTo>
                  <a:cubicBezTo>
                    <a:pt x="282" y="825"/>
                    <a:pt x="285" y="825"/>
                    <a:pt x="292" y="825"/>
                  </a:cubicBezTo>
                  <a:cubicBezTo>
                    <a:pt x="295" y="825"/>
                    <a:pt x="298" y="825"/>
                    <a:pt x="298" y="884"/>
                  </a:cubicBezTo>
                  <a:cubicBezTo>
                    <a:pt x="298" y="906"/>
                    <a:pt x="301" y="925"/>
                    <a:pt x="304" y="944"/>
                  </a:cubicBezTo>
                  <a:cubicBezTo>
                    <a:pt x="307" y="944"/>
                    <a:pt x="310" y="947"/>
                    <a:pt x="310" y="1003"/>
                  </a:cubicBezTo>
                  <a:cubicBezTo>
                    <a:pt x="310" y="1003"/>
                    <a:pt x="314" y="1063"/>
                    <a:pt x="320" y="1066"/>
                  </a:cubicBezTo>
                  <a:cubicBezTo>
                    <a:pt x="326" y="1066"/>
                    <a:pt x="332" y="1066"/>
                    <a:pt x="332" y="1126"/>
                  </a:cubicBezTo>
                  <a:cubicBezTo>
                    <a:pt x="336" y="1126"/>
                    <a:pt x="336" y="1126"/>
                    <a:pt x="336" y="1066"/>
                  </a:cubicBezTo>
                  <a:cubicBezTo>
                    <a:pt x="336" y="1024"/>
                    <a:pt x="337" y="984"/>
                    <a:pt x="342" y="984"/>
                  </a:cubicBezTo>
                  <a:cubicBezTo>
                    <a:pt x="345" y="984"/>
                    <a:pt x="347" y="992"/>
                    <a:pt x="351" y="1010"/>
                  </a:cubicBezTo>
                  <a:cubicBezTo>
                    <a:pt x="352" y="1010"/>
                    <a:pt x="352" y="1010"/>
                    <a:pt x="353" y="1010"/>
                  </a:cubicBezTo>
                  <a:cubicBezTo>
                    <a:pt x="359" y="1010"/>
                    <a:pt x="367" y="1007"/>
                    <a:pt x="367" y="953"/>
                  </a:cubicBezTo>
                  <a:cubicBezTo>
                    <a:pt x="370" y="953"/>
                    <a:pt x="370" y="953"/>
                    <a:pt x="370" y="1013"/>
                  </a:cubicBezTo>
                  <a:cubicBezTo>
                    <a:pt x="370" y="1073"/>
                    <a:pt x="372" y="1103"/>
                    <a:pt x="374" y="1103"/>
                  </a:cubicBezTo>
                  <a:cubicBezTo>
                    <a:pt x="376" y="1103"/>
                    <a:pt x="379" y="1074"/>
                    <a:pt x="383" y="1016"/>
                  </a:cubicBezTo>
                  <a:cubicBezTo>
                    <a:pt x="383" y="986"/>
                    <a:pt x="383" y="971"/>
                    <a:pt x="384" y="971"/>
                  </a:cubicBezTo>
                  <a:cubicBezTo>
                    <a:pt x="386" y="971"/>
                    <a:pt x="387" y="986"/>
                    <a:pt x="389" y="1016"/>
                  </a:cubicBezTo>
                  <a:cubicBezTo>
                    <a:pt x="389" y="1016"/>
                    <a:pt x="392" y="1016"/>
                    <a:pt x="395" y="956"/>
                  </a:cubicBezTo>
                  <a:cubicBezTo>
                    <a:pt x="397" y="929"/>
                    <a:pt x="397" y="914"/>
                    <a:pt x="399" y="914"/>
                  </a:cubicBezTo>
                  <a:cubicBezTo>
                    <a:pt x="400" y="914"/>
                    <a:pt x="401" y="929"/>
                    <a:pt x="404" y="960"/>
                  </a:cubicBezTo>
                  <a:cubicBezTo>
                    <a:pt x="404" y="1019"/>
                    <a:pt x="408" y="1019"/>
                    <a:pt x="411" y="1019"/>
                  </a:cubicBezTo>
                  <a:cubicBezTo>
                    <a:pt x="414" y="991"/>
                    <a:pt x="423" y="977"/>
                    <a:pt x="432" y="977"/>
                  </a:cubicBezTo>
                  <a:cubicBezTo>
                    <a:pt x="443" y="977"/>
                    <a:pt x="453" y="994"/>
                    <a:pt x="455" y="1025"/>
                  </a:cubicBezTo>
                  <a:cubicBezTo>
                    <a:pt x="458" y="966"/>
                    <a:pt x="458" y="966"/>
                    <a:pt x="461" y="966"/>
                  </a:cubicBezTo>
                  <a:cubicBezTo>
                    <a:pt x="462" y="1011"/>
                    <a:pt x="463" y="1031"/>
                    <a:pt x="464" y="1031"/>
                  </a:cubicBezTo>
                  <a:cubicBezTo>
                    <a:pt x="466" y="1031"/>
                    <a:pt x="467" y="981"/>
                    <a:pt x="467" y="909"/>
                  </a:cubicBezTo>
                  <a:lnTo>
                    <a:pt x="464" y="909"/>
                  </a:lnTo>
                  <a:lnTo>
                    <a:pt x="461" y="906"/>
                  </a:lnTo>
                  <a:cubicBezTo>
                    <a:pt x="461" y="855"/>
                    <a:pt x="463" y="826"/>
                    <a:pt x="465" y="826"/>
                  </a:cubicBezTo>
                  <a:cubicBezTo>
                    <a:pt x="467" y="826"/>
                    <a:pt x="470" y="870"/>
                    <a:pt x="470" y="969"/>
                  </a:cubicBezTo>
                  <a:cubicBezTo>
                    <a:pt x="472" y="1028"/>
                    <a:pt x="473" y="1058"/>
                    <a:pt x="473" y="1058"/>
                  </a:cubicBezTo>
                  <a:cubicBezTo>
                    <a:pt x="474" y="1058"/>
                    <a:pt x="475" y="1028"/>
                    <a:pt x="477" y="969"/>
                  </a:cubicBezTo>
                  <a:cubicBezTo>
                    <a:pt x="478" y="910"/>
                    <a:pt x="480" y="881"/>
                    <a:pt x="481" y="881"/>
                  </a:cubicBezTo>
                  <a:cubicBezTo>
                    <a:pt x="483" y="881"/>
                    <a:pt x="484" y="911"/>
                    <a:pt x="486" y="969"/>
                  </a:cubicBezTo>
                  <a:cubicBezTo>
                    <a:pt x="486" y="1029"/>
                    <a:pt x="486" y="1059"/>
                    <a:pt x="486" y="1059"/>
                  </a:cubicBezTo>
                  <a:cubicBezTo>
                    <a:pt x="487" y="1059"/>
                    <a:pt x="488" y="1030"/>
                    <a:pt x="489" y="972"/>
                  </a:cubicBezTo>
                  <a:cubicBezTo>
                    <a:pt x="493" y="839"/>
                    <a:pt x="497" y="762"/>
                    <a:pt x="500" y="762"/>
                  </a:cubicBezTo>
                  <a:cubicBezTo>
                    <a:pt x="503" y="762"/>
                    <a:pt x="505" y="809"/>
                    <a:pt x="505" y="913"/>
                  </a:cubicBezTo>
                  <a:cubicBezTo>
                    <a:pt x="502" y="972"/>
                    <a:pt x="505" y="1032"/>
                    <a:pt x="511" y="1091"/>
                  </a:cubicBezTo>
                  <a:cubicBezTo>
                    <a:pt x="514" y="1054"/>
                    <a:pt x="517" y="1013"/>
                    <a:pt x="514" y="975"/>
                  </a:cubicBezTo>
                  <a:cubicBezTo>
                    <a:pt x="513" y="916"/>
                    <a:pt x="513" y="886"/>
                    <a:pt x="514" y="886"/>
                  </a:cubicBezTo>
                  <a:lnTo>
                    <a:pt x="514" y="886"/>
                  </a:lnTo>
                  <a:cubicBezTo>
                    <a:pt x="515" y="886"/>
                    <a:pt x="517" y="916"/>
                    <a:pt x="520" y="975"/>
                  </a:cubicBezTo>
                  <a:cubicBezTo>
                    <a:pt x="526" y="1074"/>
                    <a:pt x="530" y="1118"/>
                    <a:pt x="534" y="1118"/>
                  </a:cubicBezTo>
                  <a:cubicBezTo>
                    <a:pt x="538" y="1118"/>
                    <a:pt x="541" y="1090"/>
                    <a:pt x="545" y="1038"/>
                  </a:cubicBezTo>
                  <a:cubicBezTo>
                    <a:pt x="552" y="980"/>
                    <a:pt x="557" y="951"/>
                    <a:pt x="560" y="951"/>
                  </a:cubicBezTo>
                  <a:lnTo>
                    <a:pt x="560" y="951"/>
                  </a:lnTo>
                  <a:cubicBezTo>
                    <a:pt x="563" y="951"/>
                    <a:pt x="563" y="980"/>
                    <a:pt x="558" y="1038"/>
                  </a:cubicBezTo>
                  <a:cubicBezTo>
                    <a:pt x="554" y="1108"/>
                    <a:pt x="553" y="1137"/>
                    <a:pt x="553" y="1137"/>
                  </a:cubicBezTo>
                  <a:cubicBezTo>
                    <a:pt x="554" y="1137"/>
                    <a:pt x="555" y="1122"/>
                    <a:pt x="558" y="1097"/>
                  </a:cubicBezTo>
                  <a:lnTo>
                    <a:pt x="574" y="1101"/>
                  </a:lnTo>
                  <a:cubicBezTo>
                    <a:pt x="578" y="1075"/>
                    <a:pt x="581" y="1048"/>
                    <a:pt x="581" y="1022"/>
                  </a:cubicBezTo>
                  <a:lnTo>
                    <a:pt x="581" y="1022"/>
                  </a:lnTo>
                  <a:cubicBezTo>
                    <a:pt x="583" y="1074"/>
                    <a:pt x="586" y="1108"/>
                    <a:pt x="589" y="1108"/>
                  </a:cubicBezTo>
                  <a:cubicBezTo>
                    <a:pt x="591" y="1108"/>
                    <a:pt x="593" y="1089"/>
                    <a:pt x="596" y="1044"/>
                  </a:cubicBezTo>
                  <a:lnTo>
                    <a:pt x="602" y="1044"/>
                  </a:lnTo>
                  <a:cubicBezTo>
                    <a:pt x="602" y="1045"/>
                    <a:pt x="603" y="1045"/>
                    <a:pt x="603" y="1045"/>
                  </a:cubicBezTo>
                  <a:cubicBezTo>
                    <a:pt x="605" y="1045"/>
                    <a:pt x="606" y="1036"/>
                    <a:pt x="608" y="988"/>
                  </a:cubicBezTo>
                  <a:cubicBezTo>
                    <a:pt x="609" y="970"/>
                    <a:pt x="610" y="963"/>
                    <a:pt x="611" y="963"/>
                  </a:cubicBezTo>
                  <a:cubicBezTo>
                    <a:pt x="613" y="963"/>
                    <a:pt x="615" y="1005"/>
                    <a:pt x="618" y="1047"/>
                  </a:cubicBezTo>
                  <a:cubicBezTo>
                    <a:pt x="620" y="1089"/>
                    <a:pt x="622" y="1131"/>
                    <a:pt x="623" y="1131"/>
                  </a:cubicBezTo>
                  <a:cubicBezTo>
                    <a:pt x="624" y="1131"/>
                    <a:pt x="624" y="1124"/>
                    <a:pt x="624" y="1107"/>
                  </a:cubicBezTo>
                  <a:cubicBezTo>
                    <a:pt x="624" y="1047"/>
                    <a:pt x="630" y="991"/>
                    <a:pt x="633" y="931"/>
                  </a:cubicBezTo>
                  <a:cubicBezTo>
                    <a:pt x="634" y="915"/>
                    <a:pt x="635" y="908"/>
                    <a:pt x="636" y="908"/>
                  </a:cubicBezTo>
                  <a:cubicBezTo>
                    <a:pt x="638" y="908"/>
                    <a:pt x="639" y="949"/>
                    <a:pt x="636" y="991"/>
                  </a:cubicBezTo>
                  <a:cubicBezTo>
                    <a:pt x="636" y="1032"/>
                    <a:pt x="636" y="1072"/>
                    <a:pt x="643" y="1110"/>
                  </a:cubicBezTo>
                  <a:cubicBezTo>
                    <a:pt x="643" y="1110"/>
                    <a:pt x="643" y="1110"/>
                    <a:pt x="644" y="1110"/>
                  </a:cubicBezTo>
                  <a:cubicBezTo>
                    <a:pt x="647" y="1110"/>
                    <a:pt x="652" y="1107"/>
                    <a:pt x="652" y="1054"/>
                  </a:cubicBezTo>
                  <a:cubicBezTo>
                    <a:pt x="652" y="1025"/>
                    <a:pt x="656" y="1010"/>
                    <a:pt x="661" y="1010"/>
                  </a:cubicBezTo>
                  <a:cubicBezTo>
                    <a:pt x="667" y="1010"/>
                    <a:pt x="672" y="1026"/>
                    <a:pt x="674" y="1057"/>
                  </a:cubicBezTo>
                  <a:lnTo>
                    <a:pt x="680" y="1057"/>
                  </a:lnTo>
                  <a:cubicBezTo>
                    <a:pt x="683" y="1057"/>
                    <a:pt x="686" y="1000"/>
                    <a:pt x="689" y="1000"/>
                  </a:cubicBezTo>
                  <a:cubicBezTo>
                    <a:pt x="689" y="1000"/>
                    <a:pt x="690" y="1000"/>
                    <a:pt x="690" y="1000"/>
                  </a:cubicBezTo>
                  <a:cubicBezTo>
                    <a:pt x="690" y="1000"/>
                    <a:pt x="693" y="1000"/>
                    <a:pt x="696" y="941"/>
                  </a:cubicBezTo>
                  <a:cubicBezTo>
                    <a:pt x="699" y="941"/>
                    <a:pt x="702" y="941"/>
                    <a:pt x="702" y="1000"/>
                  </a:cubicBezTo>
                  <a:cubicBezTo>
                    <a:pt x="704" y="942"/>
                    <a:pt x="705" y="913"/>
                    <a:pt x="705" y="913"/>
                  </a:cubicBezTo>
                  <a:cubicBezTo>
                    <a:pt x="706" y="913"/>
                    <a:pt x="707" y="942"/>
                    <a:pt x="708" y="1000"/>
                  </a:cubicBezTo>
                  <a:cubicBezTo>
                    <a:pt x="708" y="1060"/>
                    <a:pt x="708" y="1090"/>
                    <a:pt x="709" y="1090"/>
                  </a:cubicBezTo>
                  <a:cubicBezTo>
                    <a:pt x="709" y="1090"/>
                    <a:pt x="710" y="1061"/>
                    <a:pt x="712" y="1003"/>
                  </a:cubicBezTo>
                  <a:cubicBezTo>
                    <a:pt x="713" y="974"/>
                    <a:pt x="714" y="959"/>
                    <a:pt x="715" y="959"/>
                  </a:cubicBezTo>
                  <a:cubicBezTo>
                    <a:pt x="716" y="959"/>
                    <a:pt x="716" y="974"/>
                    <a:pt x="718" y="1003"/>
                  </a:cubicBezTo>
                  <a:cubicBezTo>
                    <a:pt x="718" y="1033"/>
                    <a:pt x="719" y="1048"/>
                    <a:pt x="719" y="1048"/>
                  </a:cubicBezTo>
                  <a:cubicBezTo>
                    <a:pt x="720" y="1048"/>
                    <a:pt x="721" y="1033"/>
                    <a:pt x="721" y="1003"/>
                  </a:cubicBezTo>
                  <a:cubicBezTo>
                    <a:pt x="723" y="930"/>
                    <a:pt x="727" y="881"/>
                    <a:pt x="730" y="881"/>
                  </a:cubicBezTo>
                  <a:cubicBezTo>
                    <a:pt x="732" y="881"/>
                    <a:pt x="734" y="901"/>
                    <a:pt x="734" y="947"/>
                  </a:cubicBezTo>
                  <a:cubicBezTo>
                    <a:pt x="734" y="947"/>
                    <a:pt x="737" y="947"/>
                    <a:pt x="740" y="887"/>
                  </a:cubicBezTo>
                  <a:cubicBezTo>
                    <a:pt x="741" y="829"/>
                    <a:pt x="742" y="800"/>
                    <a:pt x="743" y="800"/>
                  </a:cubicBezTo>
                  <a:cubicBezTo>
                    <a:pt x="743" y="800"/>
                    <a:pt x="743" y="829"/>
                    <a:pt x="743" y="887"/>
                  </a:cubicBezTo>
                  <a:cubicBezTo>
                    <a:pt x="744" y="947"/>
                    <a:pt x="746" y="977"/>
                    <a:pt x="748" y="977"/>
                  </a:cubicBezTo>
                  <a:cubicBezTo>
                    <a:pt x="749" y="977"/>
                    <a:pt x="751" y="948"/>
                    <a:pt x="752" y="891"/>
                  </a:cubicBezTo>
                  <a:cubicBezTo>
                    <a:pt x="752" y="891"/>
                    <a:pt x="754" y="864"/>
                    <a:pt x="756" y="864"/>
                  </a:cubicBezTo>
                  <a:cubicBezTo>
                    <a:pt x="757" y="864"/>
                    <a:pt x="758" y="871"/>
                    <a:pt x="759" y="891"/>
                  </a:cubicBezTo>
                  <a:cubicBezTo>
                    <a:pt x="762" y="925"/>
                    <a:pt x="770" y="961"/>
                    <a:pt x="776" y="961"/>
                  </a:cubicBezTo>
                  <a:cubicBezTo>
                    <a:pt x="779" y="961"/>
                    <a:pt x="782" y="943"/>
                    <a:pt x="781" y="894"/>
                  </a:cubicBezTo>
                  <a:lnTo>
                    <a:pt x="787" y="894"/>
                  </a:lnTo>
                  <a:cubicBezTo>
                    <a:pt x="790" y="924"/>
                    <a:pt x="792" y="939"/>
                    <a:pt x="794" y="939"/>
                  </a:cubicBezTo>
                  <a:cubicBezTo>
                    <a:pt x="796" y="939"/>
                    <a:pt x="798" y="925"/>
                    <a:pt x="799" y="897"/>
                  </a:cubicBezTo>
                  <a:lnTo>
                    <a:pt x="801" y="857"/>
                  </a:lnTo>
                  <a:lnTo>
                    <a:pt x="801" y="857"/>
                  </a:lnTo>
                  <a:cubicBezTo>
                    <a:pt x="800" y="891"/>
                    <a:pt x="804" y="922"/>
                    <a:pt x="809" y="956"/>
                  </a:cubicBezTo>
                  <a:cubicBezTo>
                    <a:pt x="812" y="956"/>
                    <a:pt x="812" y="956"/>
                    <a:pt x="812" y="897"/>
                  </a:cubicBezTo>
                  <a:cubicBezTo>
                    <a:pt x="809" y="837"/>
                    <a:pt x="812" y="837"/>
                    <a:pt x="815" y="837"/>
                  </a:cubicBezTo>
                  <a:cubicBezTo>
                    <a:pt x="821" y="878"/>
                    <a:pt x="821" y="919"/>
                    <a:pt x="821" y="956"/>
                  </a:cubicBezTo>
                  <a:lnTo>
                    <a:pt x="824" y="960"/>
                  </a:lnTo>
                  <a:cubicBezTo>
                    <a:pt x="824" y="890"/>
                    <a:pt x="825" y="861"/>
                    <a:pt x="826" y="861"/>
                  </a:cubicBezTo>
                  <a:cubicBezTo>
                    <a:pt x="827" y="861"/>
                    <a:pt x="828" y="875"/>
                    <a:pt x="828" y="900"/>
                  </a:cubicBezTo>
                  <a:cubicBezTo>
                    <a:pt x="831" y="960"/>
                    <a:pt x="834" y="960"/>
                    <a:pt x="837" y="960"/>
                  </a:cubicBezTo>
                  <a:cubicBezTo>
                    <a:pt x="837" y="940"/>
                    <a:pt x="837" y="933"/>
                    <a:pt x="838" y="933"/>
                  </a:cubicBezTo>
                  <a:lnTo>
                    <a:pt x="838" y="933"/>
                  </a:lnTo>
                  <a:cubicBezTo>
                    <a:pt x="838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8" y="1036"/>
                    <a:pt x="839" y="1044"/>
                    <a:pt x="839" y="1044"/>
                  </a:cubicBezTo>
                  <a:cubicBezTo>
                    <a:pt x="840" y="1044"/>
                    <a:pt x="840" y="1002"/>
                    <a:pt x="840" y="960"/>
                  </a:cubicBezTo>
                  <a:lnTo>
                    <a:pt x="846" y="963"/>
                  </a:lnTo>
                  <a:cubicBezTo>
                    <a:pt x="849" y="963"/>
                    <a:pt x="853" y="963"/>
                    <a:pt x="849" y="903"/>
                  </a:cubicBezTo>
                  <a:cubicBezTo>
                    <a:pt x="846" y="862"/>
                    <a:pt x="849" y="825"/>
                    <a:pt x="853" y="784"/>
                  </a:cubicBezTo>
                  <a:lnTo>
                    <a:pt x="853" y="784"/>
                  </a:lnTo>
                  <a:cubicBezTo>
                    <a:pt x="849" y="825"/>
                    <a:pt x="853" y="866"/>
                    <a:pt x="856" y="903"/>
                  </a:cubicBezTo>
                  <a:cubicBezTo>
                    <a:pt x="859" y="922"/>
                    <a:pt x="859" y="944"/>
                    <a:pt x="859" y="963"/>
                  </a:cubicBezTo>
                  <a:cubicBezTo>
                    <a:pt x="858" y="1013"/>
                    <a:pt x="859" y="1032"/>
                    <a:pt x="861" y="1032"/>
                  </a:cubicBezTo>
                  <a:cubicBezTo>
                    <a:pt x="865" y="1032"/>
                    <a:pt x="870" y="998"/>
                    <a:pt x="871" y="966"/>
                  </a:cubicBezTo>
                  <a:cubicBezTo>
                    <a:pt x="875" y="906"/>
                    <a:pt x="877" y="876"/>
                    <a:pt x="878" y="876"/>
                  </a:cubicBezTo>
                  <a:cubicBezTo>
                    <a:pt x="880" y="876"/>
                    <a:pt x="881" y="906"/>
                    <a:pt x="881" y="966"/>
                  </a:cubicBezTo>
                  <a:cubicBezTo>
                    <a:pt x="881" y="999"/>
                    <a:pt x="881" y="1014"/>
                    <a:pt x="882" y="1014"/>
                  </a:cubicBezTo>
                  <a:cubicBezTo>
                    <a:pt x="884" y="1014"/>
                    <a:pt x="888" y="917"/>
                    <a:pt x="890" y="790"/>
                  </a:cubicBezTo>
                  <a:lnTo>
                    <a:pt x="893" y="615"/>
                  </a:lnTo>
                  <a:lnTo>
                    <a:pt x="893" y="790"/>
                  </a:lnTo>
                  <a:cubicBezTo>
                    <a:pt x="895" y="930"/>
                    <a:pt x="896" y="988"/>
                    <a:pt x="898" y="988"/>
                  </a:cubicBezTo>
                  <a:cubicBezTo>
                    <a:pt x="900" y="988"/>
                    <a:pt x="902" y="959"/>
                    <a:pt x="906" y="909"/>
                  </a:cubicBezTo>
                  <a:cubicBezTo>
                    <a:pt x="909" y="882"/>
                    <a:pt x="911" y="867"/>
                    <a:pt x="911" y="867"/>
                  </a:cubicBezTo>
                  <a:cubicBezTo>
                    <a:pt x="912" y="867"/>
                    <a:pt x="912" y="882"/>
                    <a:pt x="912" y="913"/>
                  </a:cubicBezTo>
                  <a:cubicBezTo>
                    <a:pt x="912" y="969"/>
                    <a:pt x="915" y="972"/>
                    <a:pt x="925" y="972"/>
                  </a:cubicBezTo>
                  <a:cubicBezTo>
                    <a:pt x="926" y="972"/>
                    <a:pt x="926" y="972"/>
                    <a:pt x="927" y="972"/>
                  </a:cubicBezTo>
                  <a:cubicBezTo>
                    <a:pt x="935" y="972"/>
                    <a:pt x="937" y="970"/>
                    <a:pt x="937" y="916"/>
                  </a:cubicBezTo>
                  <a:lnTo>
                    <a:pt x="943" y="916"/>
                  </a:lnTo>
                  <a:cubicBezTo>
                    <a:pt x="945" y="961"/>
                    <a:pt x="946" y="981"/>
                    <a:pt x="948" y="981"/>
                  </a:cubicBezTo>
                  <a:cubicBezTo>
                    <a:pt x="950" y="981"/>
                    <a:pt x="952" y="930"/>
                    <a:pt x="950" y="856"/>
                  </a:cubicBezTo>
                  <a:lnTo>
                    <a:pt x="950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2" y="978"/>
                    <a:pt x="987" y="981"/>
                  </a:cubicBezTo>
                  <a:cubicBezTo>
                    <a:pt x="991" y="982"/>
                    <a:pt x="995" y="982"/>
                    <a:pt x="998" y="982"/>
                  </a:cubicBezTo>
                  <a:cubicBezTo>
                    <a:pt x="1016" y="982"/>
                    <a:pt x="1019" y="968"/>
                    <a:pt x="1019" y="869"/>
                  </a:cubicBezTo>
                  <a:cubicBezTo>
                    <a:pt x="1020" y="809"/>
                    <a:pt x="1022" y="779"/>
                    <a:pt x="1023" y="779"/>
                  </a:cubicBezTo>
                  <a:cubicBezTo>
                    <a:pt x="1024" y="779"/>
                    <a:pt x="1025" y="809"/>
                    <a:pt x="1025" y="869"/>
                  </a:cubicBezTo>
                  <a:cubicBezTo>
                    <a:pt x="1025" y="911"/>
                    <a:pt x="1027" y="953"/>
                    <a:pt x="1027" y="953"/>
                  </a:cubicBezTo>
                  <a:cubicBezTo>
                    <a:pt x="1028" y="953"/>
                    <a:pt x="1028" y="946"/>
                    <a:pt x="1028" y="928"/>
                  </a:cubicBezTo>
                  <a:cubicBezTo>
                    <a:pt x="1028" y="928"/>
                    <a:pt x="1034" y="928"/>
                    <a:pt x="1038" y="988"/>
                  </a:cubicBezTo>
                  <a:cubicBezTo>
                    <a:pt x="1042" y="1039"/>
                    <a:pt x="1044" y="1058"/>
                    <a:pt x="1046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9" y="941"/>
                    <a:pt x="1049" y="922"/>
                    <a:pt x="1049" y="922"/>
                  </a:cubicBezTo>
                  <a:lnTo>
                    <a:pt x="1049" y="922"/>
                  </a:lnTo>
                  <a:cubicBezTo>
                    <a:pt x="1050" y="922"/>
                    <a:pt x="1051" y="956"/>
                    <a:pt x="1053" y="991"/>
                  </a:cubicBezTo>
                  <a:cubicBezTo>
                    <a:pt x="1055" y="1033"/>
                    <a:pt x="1058" y="1075"/>
                    <a:pt x="1059" y="1075"/>
                  </a:cubicBezTo>
                  <a:cubicBezTo>
                    <a:pt x="1059" y="1075"/>
                    <a:pt x="1059" y="1068"/>
                    <a:pt x="1059" y="1050"/>
                  </a:cubicBezTo>
                  <a:cubicBezTo>
                    <a:pt x="1061" y="1016"/>
                    <a:pt x="1068" y="984"/>
                    <a:pt x="1074" y="984"/>
                  </a:cubicBezTo>
                  <a:cubicBezTo>
                    <a:pt x="1078" y="984"/>
                    <a:pt x="1081" y="1002"/>
                    <a:pt x="1081" y="1054"/>
                  </a:cubicBezTo>
                  <a:lnTo>
                    <a:pt x="1088" y="1054"/>
                  </a:lnTo>
                  <a:cubicBezTo>
                    <a:pt x="1088" y="1000"/>
                    <a:pt x="1093" y="997"/>
                    <a:pt x="1098" y="997"/>
                  </a:cubicBezTo>
                  <a:cubicBezTo>
                    <a:pt x="1099" y="997"/>
                    <a:pt x="1100" y="997"/>
                    <a:pt x="1100" y="997"/>
                  </a:cubicBezTo>
                  <a:cubicBezTo>
                    <a:pt x="1106" y="997"/>
                    <a:pt x="1110" y="997"/>
                    <a:pt x="1110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0" y="1102"/>
                    <a:pt x="1113" y="1088"/>
                    <a:pt x="1116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2" y="903"/>
                    <a:pt x="1125" y="862"/>
                    <a:pt x="1132" y="825"/>
                  </a:cubicBezTo>
                  <a:lnTo>
                    <a:pt x="1132" y="884"/>
                  </a:lnTo>
                  <a:lnTo>
                    <a:pt x="1132" y="1000"/>
                  </a:lnTo>
                  <a:cubicBezTo>
                    <a:pt x="1132" y="1000"/>
                    <a:pt x="1132" y="1000"/>
                    <a:pt x="1132" y="1000"/>
                  </a:cubicBezTo>
                  <a:cubicBezTo>
                    <a:pt x="1135" y="1000"/>
                    <a:pt x="1138" y="998"/>
                    <a:pt x="1138" y="944"/>
                  </a:cubicBezTo>
                  <a:cubicBezTo>
                    <a:pt x="1141" y="1003"/>
                    <a:pt x="1144" y="1003"/>
                    <a:pt x="1150" y="1003"/>
                  </a:cubicBezTo>
                  <a:cubicBezTo>
                    <a:pt x="1151" y="1003"/>
                    <a:pt x="1152" y="1003"/>
                    <a:pt x="1152" y="1003"/>
                  </a:cubicBezTo>
                  <a:cubicBezTo>
                    <a:pt x="1158" y="1003"/>
                    <a:pt x="1163" y="1001"/>
                    <a:pt x="1166" y="947"/>
                  </a:cubicBezTo>
                  <a:cubicBezTo>
                    <a:pt x="1168" y="1007"/>
                    <a:pt x="1173" y="1038"/>
                    <a:pt x="1179" y="1038"/>
                  </a:cubicBezTo>
                  <a:cubicBezTo>
                    <a:pt x="1184" y="1038"/>
                    <a:pt x="1190" y="1009"/>
                    <a:pt x="1191" y="950"/>
                  </a:cubicBezTo>
                  <a:cubicBezTo>
                    <a:pt x="1191" y="920"/>
                    <a:pt x="1192" y="905"/>
                    <a:pt x="1193" y="905"/>
                  </a:cubicBezTo>
                  <a:cubicBezTo>
                    <a:pt x="1194" y="905"/>
                    <a:pt x="1196" y="920"/>
                    <a:pt x="1197" y="950"/>
                  </a:cubicBezTo>
                  <a:cubicBezTo>
                    <a:pt x="1199" y="980"/>
                    <a:pt x="1200" y="995"/>
                    <a:pt x="1200" y="995"/>
                  </a:cubicBezTo>
                  <a:cubicBezTo>
                    <a:pt x="1201" y="995"/>
                    <a:pt x="1202" y="981"/>
                    <a:pt x="1204" y="953"/>
                  </a:cubicBezTo>
                  <a:cubicBezTo>
                    <a:pt x="1205" y="936"/>
                    <a:pt x="1205" y="929"/>
                    <a:pt x="1206" y="929"/>
                  </a:cubicBezTo>
                  <a:cubicBezTo>
                    <a:pt x="1209" y="929"/>
                    <a:pt x="1211" y="971"/>
                    <a:pt x="1213" y="1013"/>
                  </a:cubicBezTo>
                  <a:cubicBezTo>
                    <a:pt x="1213" y="1083"/>
                    <a:pt x="1214" y="1111"/>
                    <a:pt x="1216" y="1111"/>
                  </a:cubicBezTo>
                  <a:cubicBezTo>
                    <a:pt x="1217" y="1111"/>
                    <a:pt x="1218" y="1097"/>
                    <a:pt x="1219" y="1072"/>
                  </a:cubicBezTo>
                  <a:cubicBezTo>
                    <a:pt x="1226" y="1016"/>
                    <a:pt x="1232" y="1016"/>
                    <a:pt x="1235" y="1016"/>
                  </a:cubicBezTo>
                  <a:cubicBezTo>
                    <a:pt x="1244" y="978"/>
                    <a:pt x="1244" y="938"/>
                    <a:pt x="1244" y="900"/>
                  </a:cubicBezTo>
                  <a:cubicBezTo>
                    <a:pt x="1244" y="840"/>
                    <a:pt x="1247" y="781"/>
                    <a:pt x="1247" y="781"/>
                  </a:cubicBezTo>
                  <a:cubicBezTo>
                    <a:pt x="1250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3" y="756"/>
                    <a:pt x="1253" y="781"/>
                    <a:pt x="1251" y="781"/>
                  </a:cubicBezTo>
                  <a:cubicBezTo>
                    <a:pt x="1244" y="822"/>
                    <a:pt x="1244" y="859"/>
                    <a:pt x="1251" y="900"/>
                  </a:cubicBezTo>
                  <a:cubicBezTo>
                    <a:pt x="1254" y="960"/>
                    <a:pt x="1257" y="960"/>
                    <a:pt x="1260" y="960"/>
                  </a:cubicBezTo>
                  <a:lnTo>
                    <a:pt x="1273" y="963"/>
                  </a:lnTo>
                  <a:cubicBezTo>
                    <a:pt x="1277" y="993"/>
                    <a:pt x="1280" y="1008"/>
                    <a:pt x="1282" y="1008"/>
                  </a:cubicBezTo>
                  <a:cubicBezTo>
                    <a:pt x="1284" y="1008"/>
                    <a:pt x="1285" y="994"/>
                    <a:pt x="1285" y="966"/>
                  </a:cubicBezTo>
                  <a:lnTo>
                    <a:pt x="1285" y="906"/>
                  </a:lnTo>
                  <a:cubicBezTo>
                    <a:pt x="1287" y="967"/>
                    <a:pt x="1296" y="998"/>
                    <a:pt x="1306" y="998"/>
                  </a:cubicBezTo>
                  <a:cubicBezTo>
                    <a:pt x="1315" y="998"/>
                    <a:pt x="1324" y="969"/>
                    <a:pt x="1326" y="913"/>
                  </a:cubicBezTo>
                  <a:lnTo>
                    <a:pt x="1326" y="969"/>
                  </a:lnTo>
                  <a:cubicBezTo>
                    <a:pt x="1326" y="1028"/>
                    <a:pt x="1329" y="1028"/>
                    <a:pt x="1335" y="1032"/>
                  </a:cubicBezTo>
                  <a:cubicBezTo>
                    <a:pt x="1338" y="1032"/>
                    <a:pt x="1350" y="975"/>
                    <a:pt x="1360" y="975"/>
                  </a:cubicBezTo>
                  <a:cubicBezTo>
                    <a:pt x="1360" y="975"/>
                    <a:pt x="1360" y="975"/>
                    <a:pt x="1360" y="975"/>
                  </a:cubicBezTo>
                  <a:cubicBezTo>
                    <a:pt x="1361" y="975"/>
                    <a:pt x="1363" y="975"/>
                    <a:pt x="1364" y="975"/>
                  </a:cubicBezTo>
                  <a:cubicBezTo>
                    <a:pt x="1375" y="975"/>
                    <a:pt x="1382" y="973"/>
                    <a:pt x="1382" y="919"/>
                  </a:cubicBezTo>
                  <a:cubicBezTo>
                    <a:pt x="1385" y="919"/>
                    <a:pt x="1385" y="919"/>
                    <a:pt x="1385" y="978"/>
                  </a:cubicBezTo>
                  <a:cubicBezTo>
                    <a:pt x="1382" y="1038"/>
                    <a:pt x="1385" y="1038"/>
                    <a:pt x="1388" y="1038"/>
                  </a:cubicBezTo>
                  <a:cubicBezTo>
                    <a:pt x="1395" y="1000"/>
                    <a:pt x="1395" y="960"/>
                    <a:pt x="1392" y="922"/>
                  </a:cubicBezTo>
                  <a:cubicBezTo>
                    <a:pt x="1392" y="892"/>
                    <a:pt x="1392" y="877"/>
                    <a:pt x="1394" y="877"/>
                  </a:cubicBezTo>
                  <a:cubicBezTo>
                    <a:pt x="1396" y="877"/>
                    <a:pt x="1398" y="892"/>
                    <a:pt x="1401" y="922"/>
                  </a:cubicBezTo>
                  <a:cubicBezTo>
                    <a:pt x="1404" y="952"/>
                    <a:pt x="1409" y="968"/>
                    <a:pt x="1414" y="968"/>
                  </a:cubicBezTo>
                  <a:cubicBezTo>
                    <a:pt x="1419" y="968"/>
                    <a:pt x="1423" y="954"/>
                    <a:pt x="1426" y="925"/>
                  </a:cubicBezTo>
                  <a:cubicBezTo>
                    <a:pt x="1429" y="925"/>
                    <a:pt x="1432" y="925"/>
                    <a:pt x="1432" y="985"/>
                  </a:cubicBezTo>
                  <a:cubicBezTo>
                    <a:pt x="1434" y="1019"/>
                    <a:pt x="1437" y="1054"/>
                    <a:pt x="1440" y="1054"/>
                  </a:cubicBezTo>
                  <a:cubicBezTo>
                    <a:pt x="1443" y="1054"/>
                    <a:pt x="1445" y="1036"/>
                    <a:pt x="1448" y="988"/>
                  </a:cubicBezTo>
                  <a:cubicBezTo>
                    <a:pt x="1451" y="988"/>
                    <a:pt x="1451" y="988"/>
                    <a:pt x="1451" y="1047"/>
                  </a:cubicBezTo>
                  <a:cubicBezTo>
                    <a:pt x="1453" y="1082"/>
                    <a:pt x="1454" y="1116"/>
                    <a:pt x="1455" y="1116"/>
                  </a:cubicBezTo>
                  <a:cubicBezTo>
                    <a:pt x="1455" y="1116"/>
                    <a:pt x="1456" y="1098"/>
                    <a:pt x="1457" y="1047"/>
                  </a:cubicBezTo>
                  <a:cubicBezTo>
                    <a:pt x="1461" y="1019"/>
                    <a:pt x="1464" y="1005"/>
                    <a:pt x="1468" y="1005"/>
                  </a:cubicBezTo>
                  <a:cubicBezTo>
                    <a:pt x="1472" y="1005"/>
                    <a:pt x="1476" y="1020"/>
                    <a:pt x="1479" y="1050"/>
                  </a:cubicBezTo>
                  <a:cubicBezTo>
                    <a:pt x="1483" y="1050"/>
                    <a:pt x="1486" y="1050"/>
                    <a:pt x="1486" y="994"/>
                  </a:cubicBezTo>
                  <a:cubicBezTo>
                    <a:pt x="1486" y="972"/>
                    <a:pt x="1486" y="950"/>
                    <a:pt x="1486" y="934"/>
                  </a:cubicBezTo>
                  <a:cubicBezTo>
                    <a:pt x="1487" y="994"/>
                    <a:pt x="1488" y="1024"/>
                    <a:pt x="1489" y="1024"/>
                  </a:cubicBezTo>
                  <a:cubicBezTo>
                    <a:pt x="1490" y="1024"/>
                    <a:pt x="1490" y="994"/>
                    <a:pt x="1492" y="934"/>
                  </a:cubicBezTo>
                  <a:cubicBezTo>
                    <a:pt x="1492" y="905"/>
                    <a:pt x="1493" y="890"/>
                    <a:pt x="1493" y="890"/>
                  </a:cubicBezTo>
                  <a:cubicBezTo>
                    <a:pt x="1494" y="890"/>
                    <a:pt x="1495" y="905"/>
                    <a:pt x="1495" y="934"/>
                  </a:cubicBezTo>
                  <a:cubicBezTo>
                    <a:pt x="1498" y="994"/>
                    <a:pt x="1501" y="994"/>
                    <a:pt x="1501" y="994"/>
                  </a:cubicBezTo>
                  <a:cubicBezTo>
                    <a:pt x="1504" y="994"/>
                    <a:pt x="1519" y="941"/>
                    <a:pt x="1535" y="941"/>
                  </a:cubicBezTo>
                  <a:cubicBezTo>
                    <a:pt x="1535" y="941"/>
                    <a:pt x="1535" y="941"/>
                    <a:pt x="1536" y="941"/>
                  </a:cubicBezTo>
                  <a:cubicBezTo>
                    <a:pt x="1541" y="941"/>
                    <a:pt x="1546" y="942"/>
                    <a:pt x="1550" y="942"/>
                  </a:cubicBezTo>
                  <a:cubicBezTo>
                    <a:pt x="1565" y="942"/>
                    <a:pt x="1570" y="934"/>
                    <a:pt x="1570" y="887"/>
                  </a:cubicBezTo>
                  <a:cubicBezTo>
                    <a:pt x="1572" y="858"/>
                    <a:pt x="1573" y="843"/>
                    <a:pt x="1573" y="843"/>
                  </a:cubicBezTo>
                  <a:cubicBezTo>
                    <a:pt x="1574" y="843"/>
                    <a:pt x="1575" y="858"/>
                    <a:pt x="1577" y="887"/>
                  </a:cubicBezTo>
                  <a:cubicBezTo>
                    <a:pt x="1580" y="947"/>
                    <a:pt x="1583" y="947"/>
                    <a:pt x="1586" y="947"/>
                  </a:cubicBezTo>
                  <a:cubicBezTo>
                    <a:pt x="1589" y="947"/>
                    <a:pt x="1592" y="950"/>
                    <a:pt x="1592" y="1007"/>
                  </a:cubicBezTo>
                  <a:cubicBezTo>
                    <a:pt x="1595" y="950"/>
                    <a:pt x="1595" y="950"/>
                    <a:pt x="1598" y="950"/>
                  </a:cubicBezTo>
                  <a:cubicBezTo>
                    <a:pt x="1598" y="980"/>
                    <a:pt x="1599" y="995"/>
                    <a:pt x="1600" y="995"/>
                  </a:cubicBezTo>
                  <a:cubicBezTo>
                    <a:pt x="1602" y="995"/>
                    <a:pt x="1603" y="980"/>
                    <a:pt x="1605" y="950"/>
                  </a:cubicBezTo>
                  <a:cubicBezTo>
                    <a:pt x="1606" y="892"/>
                    <a:pt x="1607" y="863"/>
                    <a:pt x="1607" y="863"/>
                  </a:cubicBezTo>
                  <a:cubicBezTo>
                    <a:pt x="1608" y="863"/>
                    <a:pt x="1608" y="892"/>
                    <a:pt x="1608" y="950"/>
                  </a:cubicBezTo>
                  <a:cubicBezTo>
                    <a:pt x="1608" y="992"/>
                    <a:pt x="1613" y="1034"/>
                    <a:pt x="1614" y="1034"/>
                  </a:cubicBezTo>
                  <a:cubicBezTo>
                    <a:pt x="1615" y="1034"/>
                    <a:pt x="1615" y="1027"/>
                    <a:pt x="1614" y="1010"/>
                  </a:cubicBezTo>
                  <a:cubicBezTo>
                    <a:pt x="1614" y="953"/>
                    <a:pt x="1620" y="953"/>
                    <a:pt x="1624" y="894"/>
                  </a:cubicBezTo>
                  <a:cubicBezTo>
                    <a:pt x="1627" y="894"/>
                    <a:pt x="1630" y="894"/>
                    <a:pt x="1630" y="953"/>
                  </a:cubicBezTo>
                  <a:cubicBezTo>
                    <a:pt x="1631" y="971"/>
                    <a:pt x="1633" y="979"/>
                    <a:pt x="1635" y="979"/>
                  </a:cubicBezTo>
                  <a:cubicBezTo>
                    <a:pt x="1641" y="979"/>
                    <a:pt x="1650" y="938"/>
                    <a:pt x="1652" y="897"/>
                  </a:cubicBezTo>
                  <a:cubicBezTo>
                    <a:pt x="1652" y="869"/>
                    <a:pt x="1653" y="855"/>
                    <a:pt x="1653" y="855"/>
                  </a:cubicBezTo>
                  <a:cubicBezTo>
                    <a:pt x="1654" y="855"/>
                    <a:pt x="1655" y="869"/>
                    <a:pt x="1655" y="897"/>
                  </a:cubicBezTo>
                  <a:cubicBezTo>
                    <a:pt x="1655" y="956"/>
                    <a:pt x="1658" y="956"/>
                    <a:pt x="1661" y="960"/>
                  </a:cubicBezTo>
                  <a:cubicBezTo>
                    <a:pt x="1662" y="942"/>
                    <a:pt x="1663" y="935"/>
                    <a:pt x="1663" y="935"/>
                  </a:cubicBezTo>
                  <a:cubicBezTo>
                    <a:pt x="1664" y="935"/>
                    <a:pt x="1664" y="977"/>
                    <a:pt x="1664" y="1019"/>
                  </a:cubicBezTo>
                  <a:cubicBezTo>
                    <a:pt x="1661" y="1075"/>
                    <a:pt x="1664" y="1075"/>
                    <a:pt x="1671" y="1079"/>
                  </a:cubicBezTo>
                  <a:cubicBezTo>
                    <a:pt x="1673" y="1025"/>
                    <a:pt x="1684" y="1022"/>
                    <a:pt x="1693" y="1022"/>
                  </a:cubicBezTo>
                  <a:cubicBezTo>
                    <a:pt x="1694" y="1022"/>
                    <a:pt x="1695" y="1022"/>
                    <a:pt x="1696" y="1022"/>
                  </a:cubicBezTo>
                  <a:cubicBezTo>
                    <a:pt x="1696" y="1022"/>
                    <a:pt x="1696" y="1022"/>
                    <a:pt x="1697" y="1022"/>
                  </a:cubicBezTo>
                  <a:cubicBezTo>
                    <a:pt x="1711" y="1022"/>
                    <a:pt x="1715" y="963"/>
                    <a:pt x="1721" y="850"/>
                  </a:cubicBezTo>
                  <a:lnTo>
                    <a:pt x="1724" y="731"/>
                  </a:lnTo>
                  <a:lnTo>
                    <a:pt x="1724" y="850"/>
                  </a:lnTo>
                  <a:cubicBezTo>
                    <a:pt x="1724" y="909"/>
                    <a:pt x="1727" y="1025"/>
                    <a:pt x="1727" y="1025"/>
                  </a:cubicBezTo>
                  <a:cubicBezTo>
                    <a:pt x="1730" y="988"/>
                    <a:pt x="1733" y="947"/>
                    <a:pt x="1730" y="909"/>
                  </a:cubicBezTo>
                  <a:cubicBezTo>
                    <a:pt x="1730" y="880"/>
                    <a:pt x="1731" y="865"/>
                    <a:pt x="1732" y="865"/>
                  </a:cubicBezTo>
                  <a:cubicBezTo>
                    <a:pt x="1734" y="865"/>
                    <a:pt x="1736" y="880"/>
                    <a:pt x="1739" y="909"/>
                  </a:cubicBezTo>
                  <a:cubicBezTo>
                    <a:pt x="1743" y="941"/>
                    <a:pt x="1745" y="957"/>
                    <a:pt x="1747" y="957"/>
                  </a:cubicBezTo>
                  <a:cubicBezTo>
                    <a:pt x="1749" y="957"/>
                    <a:pt x="1750" y="942"/>
                    <a:pt x="1752" y="913"/>
                  </a:cubicBezTo>
                  <a:cubicBezTo>
                    <a:pt x="1755" y="913"/>
                    <a:pt x="1758" y="913"/>
                    <a:pt x="1761" y="972"/>
                  </a:cubicBezTo>
                  <a:cubicBezTo>
                    <a:pt x="1765" y="972"/>
                    <a:pt x="1765" y="972"/>
                    <a:pt x="1765" y="913"/>
                  </a:cubicBezTo>
                  <a:cubicBezTo>
                    <a:pt x="1765" y="885"/>
                    <a:pt x="1765" y="871"/>
                    <a:pt x="1766" y="871"/>
                  </a:cubicBezTo>
                  <a:cubicBezTo>
                    <a:pt x="1768" y="871"/>
                    <a:pt x="1769" y="885"/>
                    <a:pt x="1771" y="916"/>
                  </a:cubicBezTo>
                  <a:cubicBezTo>
                    <a:pt x="1773" y="985"/>
                    <a:pt x="1777" y="1014"/>
                    <a:pt x="1780" y="1014"/>
                  </a:cubicBezTo>
                  <a:cubicBezTo>
                    <a:pt x="1782" y="1014"/>
                    <a:pt x="1783" y="1000"/>
                    <a:pt x="1783" y="975"/>
                  </a:cubicBezTo>
                  <a:cubicBezTo>
                    <a:pt x="1783" y="927"/>
                    <a:pt x="1785" y="918"/>
                    <a:pt x="1788" y="918"/>
                  </a:cubicBezTo>
                  <a:cubicBezTo>
                    <a:pt x="1788" y="918"/>
                    <a:pt x="1789" y="918"/>
                    <a:pt x="1790" y="919"/>
                  </a:cubicBezTo>
                  <a:cubicBezTo>
                    <a:pt x="1793" y="919"/>
                    <a:pt x="1796" y="919"/>
                    <a:pt x="1799" y="859"/>
                  </a:cubicBezTo>
                  <a:lnTo>
                    <a:pt x="1805" y="859"/>
                  </a:lnTo>
                  <a:cubicBezTo>
                    <a:pt x="1808" y="881"/>
                    <a:pt x="1805" y="900"/>
                    <a:pt x="1802" y="919"/>
                  </a:cubicBezTo>
                  <a:lnTo>
                    <a:pt x="1805" y="978"/>
                  </a:lnTo>
                  <a:cubicBezTo>
                    <a:pt x="1806" y="978"/>
                    <a:pt x="1806" y="978"/>
                    <a:pt x="1807" y="978"/>
                  </a:cubicBezTo>
                  <a:cubicBezTo>
                    <a:pt x="1812" y="978"/>
                    <a:pt x="1815" y="976"/>
                    <a:pt x="1818" y="922"/>
                  </a:cubicBezTo>
                  <a:cubicBezTo>
                    <a:pt x="1819" y="862"/>
                    <a:pt x="1820" y="833"/>
                    <a:pt x="1821" y="833"/>
                  </a:cubicBezTo>
                  <a:cubicBezTo>
                    <a:pt x="1821" y="833"/>
                    <a:pt x="1821" y="862"/>
                    <a:pt x="1821" y="922"/>
                  </a:cubicBezTo>
                  <a:cubicBezTo>
                    <a:pt x="1821" y="964"/>
                    <a:pt x="1823" y="1006"/>
                    <a:pt x="1825" y="1006"/>
                  </a:cubicBezTo>
                  <a:cubicBezTo>
                    <a:pt x="1825" y="1006"/>
                    <a:pt x="1826" y="999"/>
                    <a:pt x="1827" y="981"/>
                  </a:cubicBezTo>
                  <a:cubicBezTo>
                    <a:pt x="1829" y="933"/>
                    <a:pt x="1830" y="915"/>
                    <a:pt x="1831" y="915"/>
                  </a:cubicBezTo>
                  <a:cubicBezTo>
                    <a:pt x="1832" y="915"/>
                    <a:pt x="1833" y="949"/>
                    <a:pt x="1833" y="981"/>
                  </a:cubicBezTo>
                  <a:cubicBezTo>
                    <a:pt x="1832" y="1041"/>
                    <a:pt x="1831" y="1071"/>
                    <a:pt x="1832" y="1071"/>
                  </a:cubicBezTo>
                  <a:cubicBezTo>
                    <a:pt x="1834" y="1071"/>
                    <a:pt x="1837" y="1042"/>
                    <a:pt x="1843" y="985"/>
                  </a:cubicBezTo>
                  <a:cubicBezTo>
                    <a:pt x="1849" y="985"/>
                    <a:pt x="1862" y="928"/>
                    <a:pt x="1871" y="928"/>
                  </a:cubicBezTo>
                  <a:cubicBezTo>
                    <a:pt x="1884" y="931"/>
                    <a:pt x="1890" y="931"/>
                    <a:pt x="1893" y="991"/>
                  </a:cubicBezTo>
                  <a:cubicBezTo>
                    <a:pt x="1893" y="1002"/>
                    <a:pt x="1893" y="1012"/>
                    <a:pt x="1893" y="1021"/>
                  </a:cubicBezTo>
                  <a:lnTo>
                    <a:pt x="1893" y="1021"/>
                  </a:lnTo>
                  <a:cubicBezTo>
                    <a:pt x="1894" y="945"/>
                    <a:pt x="1896" y="934"/>
                    <a:pt x="1902" y="934"/>
                  </a:cubicBezTo>
                  <a:cubicBezTo>
                    <a:pt x="1903" y="934"/>
                    <a:pt x="1904" y="934"/>
                    <a:pt x="1906" y="934"/>
                  </a:cubicBezTo>
                  <a:cubicBezTo>
                    <a:pt x="1908" y="952"/>
                    <a:pt x="1911" y="960"/>
                    <a:pt x="1913" y="960"/>
                  </a:cubicBezTo>
                  <a:cubicBezTo>
                    <a:pt x="1918" y="960"/>
                    <a:pt x="1922" y="920"/>
                    <a:pt x="1924" y="878"/>
                  </a:cubicBezTo>
                  <a:lnTo>
                    <a:pt x="1918" y="878"/>
                  </a:lnTo>
                  <a:cubicBezTo>
                    <a:pt x="1918" y="808"/>
                    <a:pt x="1919" y="779"/>
                    <a:pt x="1921" y="779"/>
                  </a:cubicBezTo>
                  <a:cubicBezTo>
                    <a:pt x="1923" y="779"/>
                    <a:pt x="1925" y="794"/>
                    <a:pt x="1928" y="818"/>
                  </a:cubicBezTo>
                  <a:cubicBezTo>
                    <a:pt x="1931" y="859"/>
                    <a:pt x="1931" y="897"/>
                    <a:pt x="1931" y="938"/>
                  </a:cubicBezTo>
                  <a:cubicBezTo>
                    <a:pt x="1928" y="978"/>
                    <a:pt x="1931" y="1016"/>
                    <a:pt x="1937" y="1057"/>
                  </a:cubicBezTo>
                  <a:cubicBezTo>
                    <a:pt x="1940" y="1057"/>
                    <a:pt x="1943" y="1057"/>
                    <a:pt x="1940" y="997"/>
                  </a:cubicBezTo>
                  <a:cubicBezTo>
                    <a:pt x="1940" y="938"/>
                    <a:pt x="1940" y="938"/>
                    <a:pt x="1943" y="938"/>
                  </a:cubicBezTo>
                  <a:cubicBezTo>
                    <a:pt x="1944" y="938"/>
                    <a:pt x="1944" y="939"/>
                    <a:pt x="1945" y="939"/>
                  </a:cubicBezTo>
                  <a:cubicBezTo>
                    <a:pt x="1947" y="939"/>
                    <a:pt x="1950" y="930"/>
                    <a:pt x="1953" y="881"/>
                  </a:cubicBezTo>
                  <a:cubicBezTo>
                    <a:pt x="1953" y="822"/>
                    <a:pt x="1956" y="822"/>
                    <a:pt x="1959" y="822"/>
                  </a:cubicBezTo>
                  <a:cubicBezTo>
                    <a:pt x="1962" y="881"/>
                    <a:pt x="1968" y="884"/>
                    <a:pt x="1968" y="884"/>
                  </a:cubicBezTo>
                  <a:lnTo>
                    <a:pt x="1968" y="944"/>
                  </a:lnTo>
                  <a:cubicBezTo>
                    <a:pt x="1968" y="1000"/>
                    <a:pt x="1971" y="1060"/>
                    <a:pt x="1971" y="1060"/>
                  </a:cubicBezTo>
                  <a:cubicBezTo>
                    <a:pt x="1975" y="1041"/>
                    <a:pt x="1975" y="1022"/>
                    <a:pt x="1975" y="1003"/>
                  </a:cubicBezTo>
                  <a:cubicBezTo>
                    <a:pt x="1975" y="962"/>
                    <a:pt x="2011" y="954"/>
                    <a:pt x="2036" y="954"/>
                  </a:cubicBezTo>
                  <a:cubicBezTo>
                    <a:pt x="2047" y="954"/>
                    <a:pt x="2056" y="955"/>
                    <a:pt x="2059" y="956"/>
                  </a:cubicBezTo>
                  <a:cubicBezTo>
                    <a:pt x="2062" y="986"/>
                    <a:pt x="2066" y="1001"/>
                    <a:pt x="2069" y="1001"/>
                  </a:cubicBezTo>
                  <a:cubicBezTo>
                    <a:pt x="2072" y="1001"/>
                    <a:pt x="2073" y="986"/>
                    <a:pt x="2072" y="956"/>
                  </a:cubicBezTo>
                  <a:cubicBezTo>
                    <a:pt x="2072" y="910"/>
                    <a:pt x="2081" y="902"/>
                    <a:pt x="2094" y="902"/>
                  </a:cubicBezTo>
                  <a:cubicBezTo>
                    <a:pt x="2098" y="902"/>
                    <a:pt x="2102" y="902"/>
                    <a:pt x="2106" y="903"/>
                  </a:cubicBezTo>
                  <a:cubicBezTo>
                    <a:pt x="2111" y="904"/>
                    <a:pt x="2116" y="905"/>
                    <a:pt x="2120" y="905"/>
                  </a:cubicBezTo>
                  <a:cubicBezTo>
                    <a:pt x="2134" y="905"/>
                    <a:pt x="2144" y="896"/>
                    <a:pt x="2144" y="850"/>
                  </a:cubicBezTo>
                  <a:lnTo>
                    <a:pt x="2153" y="850"/>
                  </a:lnTo>
                  <a:cubicBezTo>
                    <a:pt x="2159" y="850"/>
                    <a:pt x="2166" y="793"/>
                    <a:pt x="2169" y="793"/>
                  </a:cubicBezTo>
                  <a:cubicBezTo>
                    <a:pt x="2170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4" y="749"/>
                    <a:pt x="2174" y="764"/>
                    <a:pt x="2172" y="793"/>
                  </a:cubicBezTo>
                  <a:cubicBezTo>
                    <a:pt x="2169" y="834"/>
                    <a:pt x="2169" y="872"/>
                    <a:pt x="2175" y="913"/>
                  </a:cubicBezTo>
                  <a:cubicBezTo>
                    <a:pt x="2181" y="875"/>
                    <a:pt x="2184" y="834"/>
                    <a:pt x="2181" y="797"/>
                  </a:cubicBezTo>
                  <a:cubicBezTo>
                    <a:pt x="2181" y="737"/>
                    <a:pt x="2184" y="737"/>
                    <a:pt x="2184" y="737"/>
                  </a:cubicBezTo>
                  <a:cubicBezTo>
                    <a:pt x="2188" y="737"/>
                    <a:pt x="2188" y="737"/>
                    <a:pt x="2188" y="797"/>
                  </a:cubicBezTo>
                  <a:cubicBezTo>
                    <a:pt x="2188" y="856"/>
                    <a:pt x="2188" y="916"/>
                    <a:pt x="2188" y="916"/>
                  </a:cubicBez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0" y="1064"/>
                    <a:pt x="2202" y="1035"/>
                    <a:pt x="2203" y="975"/>
                  </a:cubicBezTo>
                  <a:lnTo>
                    <a:pt x="2210" y="919"/>
                  </a:lnTo>
                  <a:cubicBezTo>
                    <a:pt x="2211" y="955"/>
                    <a:pt x="2212" y="968"/>
                    <a:pt x="2213" y="968"/>
                  </a:cubicBezTo>
                  <a:cubicBezTo>
                    <a:pt x="2216" y="968"/>
                    <a:pt x="2220" y="900"/>
                    <a:pt x="2222" y="859"/>
                  </a:cubicBezTo>
                  <a:cubicBezTo>
                    <a:pt x="2224" y="919"/>
                    <a:pt x="2225" y="949"/>
                    <a:pt x="2227" y="949"/>
                  </a:cubicBezTo>
                  <a:cubicBezTo>
                    <a:pt x="2228" y="949"/>
                    <a:pt x="2230" y="920"/>
                    <a:pt x="2231" y="862"/>
                  </a:cubicBezTo>
                  <a:cubicBezTo>
                    <a:pt x="2231" y="833"/>
                    <a:pt x="2232" y="818"/>
                    <a:pt x="2233" y="818"/>
                  </a:cubicBezTo>
                  <a:cubicBezTo>
                    <a:pt x="2235" y="818"/>
                    <a:pt x="2236" y="833"/>
                    <a:pt x="2238" y="862"/>
                  </a:cubicBezTo>
                  <a:cubicBezTo>
                    <a:pt x="2241" y="922"/>
                    <a:pt x="2244" y="922"/>
                    <a:pt x="2250" y="922"/>
                  </a:cubicBezTo>
                  <a:cubicBezTo>
                    <a:pt x="2253" y="878"/>
                    <a:pt x="2266" y="870"/>
                    <a:pt x="2282" y="870"/>
                  </a:cubicBezTo>
                  <a:cubicBezTo>
                    <a:pt x="2287" y="870"/>
                    <a:pt x="2292" y="871"/>
                    <a:pt x="2297" y="872"/>
                  </a:cubicBezTo>
                  <a:cubicBezTo>
                    <a:pt x="2304" y="872"/>
                    <a:pt x="2309" y="873"/>
                    <a:pt x="2315" y="873"/>
                  </a:cubicBezTo>
                  <a:cubicBezTo>
                    <a:pt x="2333" y="873"/>
                    <a:pt x="2344" y="865"/>
                    <a:pt x="2344" y="818"/>
                  </a:cubicBezTo>
                  <a:cubicBezTo>
                    <a:pt x="2347" y="818"/>
                    <a:pt x="2347" y="818"/>
                    <a:pt x="2351" y="878"/>
                  </a:cubicBezTo>
                  <a:cubicBezTo>
                    <a:pt x="2351" y="903"/>
                    <a:pt x="2351" y="917"/>
                    <a:pt x="2352" y="917"/>
                  </a:cubicBezTo>
                  <a:cubicBezTo>
                    <a:pt x="2353" y="917"/>
                    <a:pt x="2355" y="889"/>
                    <a:pt x="2357" y="822"/>
                  </a:cubicBezTo>
                  <a:cubicBezTo>
                    <a:pt x="2359" y="787"/>
                    <a:pt x="2359" y="753"/>
                    <a:pt x="2360" y="753"/>
                  </a:cubicBezTo>
                  <a:cubicBezTo>
                    <a:pt x="2360" y="753"/>
                    <a:pt x="2360" y="771"/>
                    <a:pt x="2360" y="822"/>
                  </a:cubicBezTo>
                  <a:cubicBezTo>
                    <a:pt x="2360" y="881"/>
                    <a:pt x="2366" y="881"/>
                    <a:pt x="2379" y="881"/>
                  </a:cubicBezTo>
                  <a:cubicBezTo>
                    <a:pt x="2381" y="882"/>
                    <a:pt x="2382" y="882"/>
                    <a:pt x="2384" y="882"/>
                  </a:cubicBezTo>
                  <a:cubicBezTo>
                    <a:pt x="2393" y="882"/>
                    <a:pt x="2401" y="874"/>
                    <a:pt x="2401" y="828"/>
                  </a:cubicBezTo>
                  <a:cubicBezTo>
                    <a:pt x="2404" y="798"/>
                    <a:pt x="2405" y="783"/>
                    <a:pt x="2406" y="783"/>
                  </a:cubicBezTo>
                  <a:lnTo>
                    <a:pt x="2406" y="783"/>
                  </a:lnTo>
                  <a:cubicBezTo>
                    <a:pt x="2406" y="783"/>
                    <a:pt x="2405" y="798"/>
                    <a:pt x="2404" y="828"/>
                  </a:cubicBezTo>
                  <a:cubicBezTo>
                    <a:pt x="2402" y="901"/>
                    <a:pt x="2407" y="952"/>
                    <a:pt x="2414" y="952"/>
                  </a:cubicBezTo>
                  <a:cubicBezTo>
                    <a:pt x="2418" y="952"/>
                    <a:pt x="2422" y="934"/>
                    <a:pt x="2426" y="891"/>
                  </a:cubicBezTo>
                  <a:cubicBezTo>
                    <a:pt x="2429" y="891"/>
                    <a:pt x="2432" y="891"/>
                    <a:pt x="2432" y="950"/>
                  </a:cubicBezTo>
                  <a:cubicBezTo>
                    <a:pt x="2435" y="950"/>
                    <a:pt x="2438" y="950"/>
                    <a:pt x="2448" y="894"/>
                  </a:cubicBezTo>
                  <a:lnTo>
                    <a:pt x="2470" y="894"/>
                  </a:lnTo>
                  <a:cubicBezTo>
                    <a:pt x="2470" y="894"/>
                    <a:pt x="2470" y="894"/>
                    <a:pt x="2470" y="894"/>
                  </a:cubicBezTo>
                  <a:cubicBezTo>
                    <a:pt x="2476" y="894"/>
                    <a:pt x="2482" y="837"/>
                    <a:pt x="2482" y="837"/>
                  </a:cubicBezTo>
                  <a:lnTo>
                    <a:pt x="2485" y="837"/>
                  </a:lnTo>
                  <a:cubicBezTo>
                    <a:pt x="2485" y="897"/>
                    <a:pt x="2501" y="900"/>
                    <a:pt x="2523" y="903"/>
                  </a:cubicBezTo>
                  <a:cubicBezTo>
                    <a:pt x="2545" y="906"/>
                    <a:pt x="2564" y="909"/>
                    <a:pt x="2567" y="969"/>
                  </a:cubicBezTo>
                  <a:cubicBezTo>
                    <a:pt x="2567" y="969"/>
                    <a:pt x="2570" y="969"/>
                    <a:pt x="2573" y="909"/>
                  </a:cubicBezTo>
                  <a:cubicBezTo>
                    <a:pt x="2575" y="842"/>
                    <a:pt x="2577" y="814"/>
                    <a:pt x="2579" y="814"/>
                  </a:cubicBezTo>
                  <a:cubicBezTo>
                    <a:pt x="2580" y="814"/>
                    <a:pt x="2581" y="828"/>
                    <a:pt x="2582" y="853"/>
                  </a:cubicBezTo>
                  <a:cubicBezTo>
                    <a:pt x="2584" y="913"/>
                    <a:pt x="2588" y="943"/>
                    <a:pt x="2592" y="943"/>
                  </a:cubicBezTo>
                  <a:cubicBezTo>
                    <a:pt x="2596" y="943"/>
                    <a:pt x="2600" y="914"/>
                    <a:pt x="2601" y="856"/>
                  </a:cubicBezTo>
                  <a:lnTo>
                    <a:pt x="2601" y="913"/>
                  </a:lnTo>
                  <a:cubicBezTo>
                    <a:pt x="2602" y="959"/>
                    <a:pt x="2605" y="978"/>
                    <a:pt x="2607" y="978"/>
                  </a:cubicBezTo>
                  <a:cubicBezTo>
                    <a:pt x="2611" y="978"/>
                    <a:pt x="2615" y="929"/>
                    <a:pt x="2617" y="856"/>
                  </a:cubicBezTo>
                  <a:cubicBezTo>
                    <a:pt x="2619" y="899"/>
                    <a:pt x="2621" y="941"/>
                    <a:pt x="2624" y="941"/>
                  </a:cubicBezTo>
                  <a:cubicBezTo>
                    <a:pt x="2625" y="941"/>
                    <a:pt x="2625" y="935"/>
                    <a:pt x="2626" y="919"/>
                  </a:cubicBezTo>
                  <a:cubicBezTo>
                    <a:pt x="2629" y="919"/>
                    <a:pt x="2629" y="919"/>
                    <a:pt x="2629" y="1035"/>
                  </a:cubicBezTo>
                  <a:cubicBezTo>
                    <a:pt x="2629" y="1075"/>
                    <a:pt x="2629" y="1116"/>
                    <a:pt x="2633" y="1154"/>
                  </a:cubicBezTo>
                  <a:cubicBezTo>
                    <a:pt x="2636" y="1116"/>
                    <a:pt x="2639" y="1075"/>
                    <a:pt x="2636" y="1038"/>
                  </a:cubicBezTo>
                  <a:lnTo>
                    <a:pt x="2642" y="1038"/>
                  </a:lnTo>
                  <a:cubicBezTo>
                    <a:pt x="2642" y="1038"/>
                    <a:pt x="2645" y="1038"/>
                    <a:pt x="2645" y="978"/>
                  </a:cubicBezTo>
                  <a:cubicBezTo>
                    <a:pt x="2645" y="930"/>
                    <a:pt x="2647" y="921"/>
                    <a:pt x="2650" y="921"/>
                  </a:cubicBezTo>
                  <a:cubicBezTo>
                    <a:pt x="2650" y="921"/>
                    <a:pt x="2651" y="921"/>
                    <a:pt x="2651" y="922"/>
                  </a:cubicBezTo>
                  <a:cubicBezTo>
                    <a:pt x="2651" y="938"/>
                    <a:pt x="2652" y="945"/>
                    <a:pt x="2652" y="945"/>
                  </a:cubicBezTo>
                  <a:cubicBezTo>
                    <a:pt x="2653" y="945"/>
                    <a:pt x="2654" y="905"/>
                    <a:pt x="2651" y="862"/>
                  </a:cubicBezTo>
                  <a:cubicBezTo>
                    <a:pt x="2651" y="822"/>
                    <a:pt x="2651" y="784"/>
                    <a:pt x="2655" y="743"/>
                  </a:cubicBezTo>
                  <a:lnTo>
                    <a:pt x="2655" y="627"/>
                  </a:lnTo>
                  <a:cubicBezTo>
                    <a:pt x="2658" y="546"/>
                    <a:pt x="2655" y="468"/>
                    <a:pt x="2648" y="389"/>
                  </a:cubicBezTo>
                  <a:cubicBezTo>
                    <a:pt x="2641" y="353"/>
                    <a:pt x="2635" y="318"/>
                    <a:pt x="2631" y="318"/>
                  </a:cubicBezTo>
                  <a:cubicBezTo>
                    <a:pt x="2628" y="318"/>
                    <a:pt x="2626" y="336"/>
                    <a:pt x="2626" y="386"/>
                  </a:cubicBezTo>
                  <a:cubicBezTo>
                    <a:pt x="2626" y="405"/>
                    <a:pt x="2623" y="424"/>
                    <a:pt x="2620" y="442"/>
                  </a:cubicBezTo>
                  <a:cubicBezTo>
                    <a:pt x="2617" y="424"/>
                    <a:pt x="2614" y="405"/>
                    <a:pt x="2614" y="383"/>
                  </a:cubicBezTo>
                  <a:cubicBezTo>
                    <a:pt x="2614" y="323"/>
                    <a:pt x="2601" y="323"/>
                    <a:pt x="2586" y="320"/>
                  </a:cubicBezTo>
                  <a:cubicBezTo>
                    <a:pt x="2567" y="317"/>
                    <a:pt x="2557" y="317"/>
                    <a:pt x="2554" y="258"/>
                  </a:cubicBezTo>
                  <a:cubicBezTo>
                    <a:pt x="2551" y="198"/>
                    <a:pt x="2548" y="198"/>
                    <a:pt x="2548" y="198"/>
                  </a:cubicBezTo>
                  <a:cubicBezTo>
                    <a:pt x="2548" y="244"/>
                    <a:pt x="2537" y="253"/>
                    <a:pt x="2521" y="253"/>
                  </a:cubicBezTo>
                  <a:cubicBezTo>
                    <a:pt x="2517" y="253"/>
                    <a:pt x="2512" y="252"/>
                    <a:pt x="2507" y="251"/>
                  </a:cubicBezTo>
                  <a:cubicBezTo>
                    <a:pt x="2502" y="251"/>
                    <a:pt x="2497" y="250"/>
                    <a:pt x="2493" y="250"/>
                  </a:cubicBezTo>
                  <a:cubicBezTo>
                    <a:pt x="2477" y="250"/>
                    <a:pt x="2463" y="258"/>
                    <a:pt x="2463" y="305"/>
                  </a:cubicBezTo>
                  <a:lnTo>
                    <a:pt x="2457" y="301"/>
                  </a:lnTo>
                  <a:cubicBezTo>
                    <a:pt x="2457" y="245"/>
                    <a:pt x="2451" y="242"/>
                    <a:pt x="2445" y="242"/>
                  </a:cubicBezTo>
                  <a:cubicBezTo>
                    <a:pt x="2439" y="296"/>
                    <a:pt x="2433" y="298"/>
                    <a:pt x="2432" y="298"/>
                  </a:cubicBezTo>
                  <a:cubicBezTo>
                    <a:pt x="2432" y="298"/>
                    <a:pt x="2432" y="298"/>
                    <a:pt x="2432" y="298"/>
                  </a:cubicBezTo>
                  <a:cubicBezTo>
                    <a:pt x="2432" y="239"/>
                    <a:pt x="2429" y="239"/>
                    <a:pt x="2423" y="239"/>
                  </a:cubicBezTo>
                  <a:cubicBezTo>
                    <a:pt x="2416" y="239"/>
                    <a:pt x="2413" y="239"/>
                    <a:pt x="2413" y="295"/>
                  </a:cubicBezTo>
                  <a:cubicBezTo>
                    <a:pt x="2410" y="295"/>
                    <a:pt x="2388" y="292"/>
                    <a:pt x="2379" y="232"/>
                  </a:cubicBezTo>
                  <a:cubicBezTo>
                    <a:pt x="2378" y="215"/>
                    <a:pt x="2377" y="208"/>
                    <a:pt x="2376" y="208"/>
                  </a:cubicBezTo>
                  <a:cubicBezTo>
                    <a:pt x="2374" y="208"/>
                    <a:pt x="2372" y="249"/>
                    <a:pt x="2369" y="289"/>
                  </a:cubicBezTo>
                  <a:cubicBezTo>
                    <a:pt x="2373" y="330"/>
                    <a:pt x="2369" y="367"/>
                    <a:pt x="2363" y="408"/>
                  </a:cubicBezTo>
                  <a:lnTo>
                    <a:pt x="2363" y="289"/>
                  </a:lnTo>
                  <a:cubicBezTo>
                    <a:pt x="2366" y="229"/>
                    <a:pt x="2366" y="229"/>
                    <a:pt x="2363" y="229"/>
                  </a:cubicBezTo>
                  <a:lnTo>
                    <a:pt x="2357" y="229"/>
                  </a:lnTo>
                  <a:cubicBezTo>
                    <a:pt x="2357" y="276"/>
                    <a:pt x="2347" y="284"/>
                    <a:pt x="2333" y="284"/>
                  </a:cubicBezTo>
                  <a:cubicBezTo>
                    <a:pt x="2329" y="284"/>
                    <a:pt x="2324" y="283"/>
                    <a:pt x="2319" y="283"/>
                  </a:cubicBezTo>
                  <a:cubicBezTo>
                    <a:pt x="2313" y="282"/>
                    <a:pt x="2308" y="281"/>
                    <a:pt x="2303" y="281"/>
                  </a:cubicBezTo>
                  <a:cubicBezTo>
                    <a:pt x="2287" y="281"/>
                    <a:pt x="2282" y="290"/>
                    <a:pt x="2282" y="336"/>
                  </a:cubicBezTo>
                  <a:cubicBezTo>
                    <a:pt x="2282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69" y="336"/>
                  </a:cubicBezTo>
                  <a:cubicBezTo>
                    <a:pt x="2257" y="220"/>
                    <a:pt x="2253" y="178"/>
                    <a:pt x="2250" y="178"/>
                  </a:cubicBezTo>
                  <a:cubicBezTo>
                    <a:pt x="2249" y="178"/>
                    <a:pt x="2248" y="192"/>
                    <a:pt x="2247" y="214"/>
                  </a:cubicBezTo>
                  <a:cubicBezTo>
                    <a:pt x="2250" y="254"/>
                    <a:pt x="2250" y="292"/>
                    <a:pt x="2250" y="333"/>
                  </a:cubicBezTo>
                  <a:cubicBezTo>
                    <a:pt x="2250" y="391"/>
                    <a:pt x="2250" y="420"/>
                    <a:pt x="2248" y="420"/>
                  </a:cubicBezTo>
                  <a:cubicBezTo>
                    <a:pt x="2247" y="420"/>
                    <a:pt x="2246" y="391"/>
                    <a:pt x="2244" y="333"/>
                  </a:cubicBezTo>
                  <a:cubicBezTo>
                    <a:pt x="2244" y="286"/>
                    <a:pt x="2237" y="266"/>
                    <a:pt x="2228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8" y="264"/>
                  </a:cubicBezTo>
                  <a:lnTo>
                    <a:pt x="2169" y="261"/>
                  </a:lnTo>
                  <a:cubicBezTo>
                    <a:pt x="2169" y="310"/>
                    <a:pt x="2166" y="328"/>
                    <a:pt x="2162" y="328"/>
                  </a:cubicBezTo>
                  <a:cubicBezTo>
                    <a:pt x="2156" y="328"/>
                    <a:pt x="2150" y="292"/>
                    <a:pt x="2150" y="258"/>
                  </a:cubicBezTo>
                  <a:cubicBezTo>
                    <a:pt x="2147" y="198"/>
                    <a:pt x="2147" y="198"/>
                    <a:pt x="2141" y="198"/>
                  </a:cubicBezTo>
                  <a:cubicBezTo>
                    <a:pt x="2137" y="246"/>
                    <a:pt x="2132" y="264"/>
                    <a:pt x="2127" y="264"/>
                  </a:cubicBezTo>
                  <a:cubicBezTo>
                    <a:pt x="2121" y="264"/>
                    <a:pt x="2116" y="230"/>
                    <a:pt x="2116" y="195"/>
                  </a:cubicBezTo>
                  <a:lnTo>
                    <a:pt x="2109" y="195"/>
                  </a:lnTo>
                  <a:cubicBezTo>
                    <a:pt x="2106" y="249"/>
                    <a:pt x="2101" y="251"/>
                    <a:pt x="2098" y="251"/>
                  </a:cubicBezTo>
                  <a:cubicBezTo>
                    <a:pt x="2097" y="251"/>
                    <a:pt x="2097" y="251"/>
                    <a:pt x="2097" y="251"/>
                  </a:cubicBezTo>
                  <a:cubicBezTo>
                    <a:pt x="2096" y="251"/>
                    <a:pt x="2095" y="251"/>
                    <a:pt x="2094" y="251"/>
                  </a:cubicBezTo>
                  <a:cubicBezTo>
                    <a:pt x="2087" y="251"/>
                    <a:pt x="2084" y="254"/>
                    <a:pt x="2087" y="308"/>
                  </a:cubicBezTo>
                  <a:cubicBezTo>
                    <a:pt x="2087" y="348"/>
                    <a:pt x="2087" y="389"/>
                    <a:pt x="2084" y="427"/>
                  </a:cubicBezTo>
                  <a:lnTo>
                    <a:pt x="2084" y="367"/>
                  </a:lnTo>
                  <a:cubicBezTo>
                    <a:pt x="2084" y="308"/>
                    <a:pt x="2075" y="308"/>
                    <a:pt x="2062" y="305"/>
                  </a:cubicBezTo>
                  <a:cubicBezTo>
                    <a:pt x="2047" y="305"/>
                    <a:pt x="2040" y="301"/>
                    <a:pt x="2037" y="242"/>
                  </a:cubicBezTo>
                  <a:lnTo>
                    <a:pt x="2034" y="301"/>
                  </a:lnTo>
                  <a:cubicBezTo>
                    <a:pt x="2032" y="331"/>
                    <a:pt x="2031" y="346"/>
                    <a:pt x="2030" y="346"/>
                  </a:cubicBezTo>
                  <a:cubicBezTo>
                    <a:pt x="2029" y="346"/>
                    <a:pt x="2028" y="331"/>
                    <a:pt x="2028" y="301"/>
                  </a:cubicBezTo>
                  <a:cubicBezTo>
                    <a:pt x="2026" y="271"/>
                    <a:pt x="2022" y="255"/>
                    <a:pt x="2018" y="255"/>
                  </a:cubicBezTo>
                  <a:cubicBezTo>
                    <a:pt x="2013" y="255"/>
                    <a:pt x="2009" y="269"/>
                    <a:pt x="2006" y="298"/>
                  </a:cubicBezTo>
                  <a:lnTo>
                    <a:pt x="2000" y="295"/>
                  </a:lnTo>
                  <a:cubicBezTo>
                    <a:pt x="1998" y="237"/>
                    <a:pt x="1995" y="207"/>
                    <a:pt x="1992" y="207"/>
                  </a:cubicBezTo>
                  <a:cubicBezTo>
                    <a:pt x="1989" y="207"/>
                    <a:pt x="1985" y="236"/>
                    <a:pt x="1984" y="295"/>
                  </a:cubicBezTo>
                  <a:cubicBezTo>
                    <a:pt x="1984" y="236"/>
                    <a:pt x="1981" y="236"/>
                    <a:pt x="1978" y="236"/>
                  </a:cubicBezTo>
                  <a:cubicBezTo>
                    <a:pt x="1975" y="263"/>
                    <a:pt x="1970" y="278"/>
                    <a:pt x="1966" y="278"/>
                  </a:cubicBezTo>
                  <a:cubicBezTo>
                    <a:pt x="1962" y="278"/>
                    <a:pt x="1959" y="263"/>
                    <a:pt x="1959" y="232"/>
                  </a:cubicBezTo>
                  <a:lnTo>
                    <a:pt x="1956" y="232"/>
                  </a:lnTo>
                  <a:cubicBezTo>
                    <a:pt x="1953" y="289"/>
                    <a:pt x="1949" y="289"/>
                    <a:pt x="1946" y="289"/>
                  </a:cubicBezTo>
                  <a:cubicBezTo>
                    <a:pt x="1943" y="289"/>
                    <a:pt x="1940" y="289"/>
                    <a:pt x="1937" y="348"/>
                  </a:cubicBezTo>
                  <a:cubicBezTo>
                    <a:pt x="1934" y="405"/>
                    <a:pt x="1931" y="405"/>
                    <a:pt x="1931" y="405"/>
                  </a:cubicBezTo>
                  <a:cubicBezTo>
                    <a:pt x="1928" y="367"/>
                    <a:pt x="1931" y="326"/>
                    <a:pt x="1934" y="289"/>
                  </a:cubicBezTo>
                  <a:cubicBezTo>
                    <a:pt x="1936" y="264"/>
                    <a:pt x="1936" y="250"/>
                    <a:pt x="1935" y="250"/>
                  </a:cubicBezTo>
                  <a:lnTo>
                    <a:pt x="1935" y="250"/>
                  </a:lnTo>
                  <a:cubicBezTo>
                    <a:pt x="1932" y="250"/>
                    <a:pt x="1927" y="278"/>
                    <a:pt x="1921" y="345"/>
                  </a:cubicBezTo>
                  <a:cubicBezTo>
                    <a:pt x="1917" y="403"/>
                    <a:pt x="1914" y="432"/>
                    <a:pt x="1914" y="432"/>
                  </a:cubicBezTo>
                  <a:cubicBezTo>
                    <a:pt x="1913" y="432"/>
                    <a:pt x="1915" y="403"/>
                    <a:pt x="1918" y="345"/>
                  </a:cubicBezTo>
                  <a:cubicBezTo>
                    <a:pt x="1920" y="303"/>
                    <a:pt x="1923" y="261"/>
                    <a:pt x="1921" y="261"/>
                  </a:cubicBezTo>
                  <a:lnTo>
                    <a:pt x="1921" y="261"/>
                  </a:lnTo>
                  <a:cubicBezTo>
                    <a:pt x="1921" y="261"/>
                    <a:pt x="1920" y="268"/>
                    <a:pt x="1918" y="286"/>
                  </a:cubicBezTo>
                  <a:cubicBezTo>
                    <a:pt x="1918" y="286"/>
                    <a:pt x="1912" y="286"/>
                    <a:pt x="1912" y="342"/>
                  </a:cubicBezTo>
                  <a:lnTo>
                    <a:pt x="1902" y="342"/>
                  </a:lnTo>
                  <a:cubicBezTo>
                    <a:pt x="1896" y="283"/>
                    <a:pt x="1893" y="283"/>
                    <a:pt x="1890" y="283"/>
                  </a:cubicBezTo>
                  <a:cubicBezTo>
                    <a:pt x="1888" y="310"/>
                    <a:pt x="1888" y="325"/>
                    <a:pt x="1887" y="325"/>
                  </a:cubicBezTo>
                  <a:cubicBezTo>
                    <a:pt x="1886" y="325"/>
                    <a:pt x="1885" y="310"/>
                    <a:pt x="1884" y="279"/>
                  </a:cubicBezTo>
                  <a:cubicBezTo>
                    <a:pt x="1884" y="255"/>
                    <a:pt x="1883" y="240"/>
                    <a:pt x="1882" y="240"/>
                  </a:cubicBezTo>
                  <a:cubicBezTo>
                    <a:pt x="1882" y="240"/>
                    <a:pt x="1880" y="269"/>
                    <a:pt x="1880" y="339"/>
                  </a:cubicBezTo>
                  <a:cubicBezTo>
                    <a:pt x="1879" y="369"/>
                    <a:pt x="1877" y="384"/>
                    <a:pt x="1876" y="384"/>
                  </a:cubicBezTo>
                  <a:cubicBezTo>
                    <a:pt x="1874" y="384"/>
                    <a:pt x="1873" y="369"/>
                    <a:pt x="1871" y="339"/>
                  </a:cubicBezTo>
                  <a:cubicBezTo>
                    <a:pt x="1871" y="269"/>
                    <a:pt x="1870" y="240"/>
                    <a:pt x="1869" y="240"/>
                  </a:cubicBezTo>
                  <a:cubicBezTo>
                    <a:pt x="1869" y="240"/>
                    <a:pt x="1868" y="255"/>
                    <a:pt x="1868" y="279"/>
                  </a:cubicBezTo>
                  <a:cubicBezTo>
                    <a:pt x="1865" y="336"/>
                    <a:pt x="1862" y="336"/>
                    <a:pt x="1862" y="336"/>
                  </a:cubicBezTo>
                  <a:cubicBezTo>
                    <a:pt x="1862" y="276"/>
                    <a:pt x="1833" y="273"/>
                    <a:pt x="1805" y="270"/>
                  </a:cubicBezTo>
                  <a:cubicBezTo>
                    <a:pt x="1799" y="308"/>
                    <a:pt x="1796" y="348"/>
                    <a:pt x="1799" y="386"/>
                  </a:cubicBezTo>
                  <a:cubicBezTo>
                    <a:pt x="1799" y="436"/>
                    <a:pt x="1799" y="455"/>
                    <a:pt x="1799" y="455"/>
                  </a:cubicBezTo>
                  <a:cubicBezTo>
                    <a:pt x="1798" y="455"/>
                    <a:pt x="1798" y="420"/>
                    <a:pt x="1796" y="386"/>
                  </a:cubicBezTo>
                  <a:cubicBezTo>
                    <a:pt x="1794" y="297"/>
                    <a:pt x="1792" y="252"/>
                    <a:pt x="1790" y="252"/>
                  </a:cubicBezTo>
                  <a:cubicBezTo>
                    <a:pt x="1789" y="252"/>
                    <a:pt x="1788" y="297"/>
                    <a:pt x="1790" y="386"/>
                  </a:cubicBezTo>
                  <a:cubicBezTo>
                    <a:pt x="1791" y="446"/>
                    <a:pt x="1792" y="475"/>
                    <a:pt x="1792" y="475"/>
                  </a:cubicBezTo>
                  <a:cubicBezTo>
                    <a:pt x="1791" y="475"/>
                    <a:pt x="1790" y="446"/>
                    <a:pt x="1786" y="386"/>
                  </a:cubicBezTo>
                  <a:cubicBezTo>
                    <a:pt x="1785" y="356"/>
                    <a:pt x="1784" y="341"/>
                    <a:pt x="1783" y="341"/>
                  </a:cubicBezTo>
                  <a:cubicBezTo>
                    <a:pt x="1783" y="341"/>
                    <a:pt x="1782" y="355"/>
                    <a:pt x="1780" y="383"/>
                  </a:cubicBezTo>
                  <a:cubicBezTo>
                    <a:pt x="1780" y="413"/>
                    <a:pt x="1779" y="428"/>
                    <a:pt x="1779" y="428"/>
                  </a:cubicBezTo>
                  <a:cubicBezTo>
                    <a:pt x="1778" y="428"/>
                    <a:pt x="1777" y="413"/>
                    <a:pt x="1777" y="383"/>
                  </a:cubicBezTo>
                  <a:cubicBezTo>
                    <a:pt x="1775" y="341"/>
                    <a:pt x="1773" y="299"/>
                    <a:pt x="1772" y="299"/>
                  </a:cubicBezTo>
                  <a:cubicBezTo>
                    <a:pt x="1771" y="299"/>
                    <a:pt x="1771" y="306"/>
                    <a:pt x="1771" y="323"/>
                  </a:cubicBezTo>
                  <a:cubicBezTo>
                    <a:pt x="1771" y="323"/>
                    <a:pt x="1768" y="323"/>
                    <a:pt x="1765" y="264"/>
                  </a:cubicBezTo>
                  <a:cubicBezTo>
                    <a:pt x="1764" y="246"/>
                    <a:pt x="1763" y="239"/>
                    <a:pt x="1762" y="239"/>
                  </a:cubicBezTo>
                  <a:cubicBezTo>
                    <a:pt x="1760" y="239"/>
                    <a:pt x="1757" y="280"/>
                    <a:pt x="1755" y="320"/>
                  </a:cubicBezTo>
                  <a:cubicBezTo>
                    <a:pt x="1750" y="380"/>
                    <a:pt x="1747" y="410"/>
                    <a:pt x="1746" y="410"/>
                  </a:cubicBezTo>
                  <a:cubicBezTo>
                    <a:pt x="1744" y="410"/>
                    <a:pt x="1744" y="380"/>
                    <a:pt x="1746" y="320"/>
                  </a:cubicBezTo>
                  <a:cubicBezTo>
                    <a:pt x="1747" y="275"/>
                    <a:pt x="1745" y="255"/>
                    <a:pt x="1743" y="255"/>
                  </a:cubicBezTo>
                  <a:cubicBezTo>
                    <a:pt x="1739" y="255"/>
                    <a:pt x="1732" y="305"/>
                    <a:pt x="1730" y="377"/>
                  </a:cubicBezTo>
                  <a:cubicBezTo>
                    <a:pt x="1728" y="446"/>
                    <a:pt x="1727" y="475"/>
                    <a:pt x="1727" y="475"/>
                  </a:cubicBezTo>
                  <a:cubicBezTo>
                    <a:pt x="1727" y="475"/>
                    <a:pt x="1727" y="461"/>
                    <a:pt x="1727" y="436"/>
                  </a:cubicBezTo>
                  <a:cubicBezTo>
                    <a:pt x="1727" y="377"/>
                    <a:pt x="1724" y="377"/>
                    <a:pt x="1724" y="377"/>
                  </a:cubicBezTo>
                  <a:cubicBezTo>
                    <a:pt x="1721" y="377"/>
                    <a:pt x="1718" y="377"/>
                    <a:pt x="1718" y="317"/>
                  </a:cubicBezTo>
                  <a:cubicBezTo>
                    <a:pt x="1718" y="317"/>
                    <a:pt x="1714" y="317"/>
                    <a:pt x="1708" y="373"/>
                  </a:cubicBezTo>
                  <a:cubicBezTo>
                    <a:pt x="1706" y="418"/>
                    <a:pt x="1703" y="437"/>
                    <a:pt x="1700" y="437"/>
                  </a:cubicBezTo>
                  <a:cubicBezTo>
                    <a:pt x="1696" y="437"/>
                    <a:pt x="1691" y="385"/>
                    <a:pt x="1689" y="311"/>
                  </a:cubicBezTo>
                  <a:lnTo>
                    <a:pt x="1683" y="370"/>
                  </a:lnTo>
                  <a:cubicBezTo>
                    <a:pt x="1681" y="444"/>
                    <a:pt x="1679" y="493"/>
                    <a:pt x="1678" y="493"/>
                  </a:cubicBezTo>
                  <a:cubicBezTo>
                    <a:pt x="1677" y="493"/>
                    <a:pt x="1677" y="474"/>
                    <a:pt x="1677" y="430"/>
                  </a:cubicBezTo>
                  <a:lnTo>
                    <a:pt x="1677" y="370"/>
                  </a:lnTo>
                  <a:cubicBezTo>
                    <a:pt x="1676" y="414"/>
                    <a:pt x="1673" y="433"/>
                    <a:pt x="1670" y="433"/>
                  </a:cubicBezTo>
                  <a:cubicBezTo>
                    <a:pt x="1666" y="433"/>
                    <a:pt x="1661" y="382"/>
                    <a:pt x="1661" y="308"/>
                  </a:cubicBezTo>
                  <a:cubicBezTo>
                    <a:pt x="1661" y="248"/>
                    <a:pt x="1661" y="248"/>
                    <a:pt x="1658" y="248"/>
                  </a:cubicBezTo>
                  <a:lnTo>
                    <a:pt x="1658" y="308"/>
                  </a:lnTo>
                  <a:cubicBezTo>
                    <a:pt x="1661" y="348"/>
                    <a:pt x="1658" y="386"/>
                    <a:pt x="1655" y="427"/>
                  </a:cubicBezTo>
                  <a:cubicBezTo>
                    <a:pt x="1652" y="424"/>
                    <a:pt x="1649" y="424"/>
                    <a:pt x="1649" y="364"/>
                  </a:cubicBezTo>
                  <a:cubicBezTo>
                    <a:pt x="1646" y="324"/>
                    <a:pt x="1644" y="282"/>
                    <a:pt x="1643" y="282"/>
                  </a:cubicBezTo>
                  <a:cubicBezTo>
                    <a:pt x="1643" y="282"/>
                    <a:pt x="1642" y="288"/>
                    <a:pt x="1642" y="305"/>
                  </a:cubicBezTo>
                  <a:cubicBezTo>
                    <a:pt x="1642" y="305"/>
                    <a:pt x="1639" y="305"/>
                    <a:pt x="1636" y="245"/>
                  </a:cubicBezTo>
                  <a:lnTo>
                    <a:pt x="1624" y="245"/>
                  </a:lnTo>
                  <a:cubicBezTo>
                    <a:pt x="1622" y="273"/>
                    <a:pt x="1620" y="287"/>
                    <a:pt x="1618" y="287"/>
                  </a:cubicBezTo>
                  <a:cubicBezTo>
                    <a:pt x="1616" y="287"/>
                    <a:pt x="1614" y="272"/>
                    <a:pt x="1614" y="242"/>
                  </a:cubicBezTo>
                  <a:cubicBezTo>
                    <a:pt x="1614" y="242"/>
                    <a:pt x="1608" y="242"/>
                    <a:pt x="1605" y="301"/>
                  </a:cubicBezTo>
                  <a:cubicBezTo>
                    <a:pt x="1598" y="298"/>
                    <a:pt x="1595" y="298"/>
                    <a:pt x="1595" y="239"/>
                  </a:cubicBezTo>
                  <a:cubicBezTo>
                    <a:pt x="1595" y="211"/>
                    <a:pt x="1595" y="196"/>
                    <a:pt x="1595" y="196"/>
                  </a:cubicBezTo>
                  <a:cubicBezTo>
                    <a:pt x="1595" y="196"/>
                    <a:pt x="1594" y="211"/>
                    <a:pt x="1592" y="239"/>
                  </a:cubicBezTo>
                  <a:cubicBezTo>
                    <a:pt x="1592" y="298"/>
                    <a:pt x="1589" y="298"/>
                    <a:pt x="1586" y="298"/>
                  </a:cubicBezTo>
                  <a:lnTo>
                    <a:pt x="1580" y="298"/>
                  </a:lnTo>
                  <a:cubicBezTo>
                    <a:pt x="1580" y="355"/>
                    <a:pt x="1580" y="355"/>
                    <a:pt x="1577" y="355"/>
                  </a:cubicBezTo>
                  <a:cubicBezTo>
                    <a:pt x="1573" y="355"/>
                    <a:pt x="1564" y="295"/>
                    <a:pt x="1561" y="295"/>
                  </a:cubicBezTo>
                  <a:cubicBezTo>
                    <a:pt x="1559" y="295"/>
                    <a:pt x="1558" y="294"/>
                    <a:pt x="1557" y="294"/>
                  </a:cubicBezTo>
                  <a:cubicBezTo>
                    <a:pt x="1552" y="294"/>
                    <a:pt x="1552" y="303"/>
                    <a:pt x="1555" y="352"/>
                  </a:cubicBezTo>
                  <a:cubicBezTo>
                    <a:pt x="1557" y="352"/>
                    <a:pt x="1557" y="378"/>
                    <a:pt x="1556" y="378"/>
                  </a:cubicBezTo>
                  <a:cubicBezTo>
                    <a:pt x="1555" y="378"/>
                    <a:pt x="1554" y="371"/>
                    <a:pt x="1551" y="352"/>
                  </a:cubicBezTo>
                  <a:cubicBezTo>
                    <a:pt x="1548" y="352"/>
                    <a:pt x="1539" y="292"/>
                    <a:pt x="1530" y="289"/>
                  </a:cubicBezTo>
                  <a:cubicBezTo>
                    <a:pt x="1517" y="289"/>
                    <a:pt x="1517" y="289"/>
                    <a:pt x="1517" y="348"/>
                  </a:cubicBezTo>
                  <a:cubicBezTo>
                    <a:pt x="1519" y="406"/>
                    <a:pt x="1519" y="435"/>
                    <a:pt x="1518" y="435"/>
                  </a:cubicBezTo>
                  <a:cubicBezTo>
                    <a:pt x="1517" y="435"/>
                    <a:pt x="1515" y="405"/>
                    <a:pt x="1514" y="345"/>
                  </a:cubicBezTo>
                  <a:cubicBezTo>
                    <a:pt x="1510" y="276"/>
                    <a:pt x="1508" y="247"/>
                    <a:pt x="1506" y="247"/>
                  </a:cubicBezTo>
                  <a:cubicBezTo>
                    <a:pt x="1505" y="247"/>
                    <a:pt x="1504" y="261"/>
                    <a:pt x="1504" y="286"/>
                  </a:cubicBezTo>
                  <a:cubicBezTo>
                    <a:pt x="1501" y="345"/>
                    <a:pt x="1501" y="345"/>
                    <a:pt x="1498" y="345"/>
                  </a:cubicBezTo>
                  <a:cubicBezTo>
                    <a:pt x="1498" y="315"/>
                    <a:pt x="1497" y="300"/>
                    <a:pt x="1496" y="300"/>
                  </a:cubicBezTo>
                  <a:cubicBezTo>
                    <a:pt x="1494" y="300"/>
                    <a:pt x="1492" y="314"/>
                    <a:pt x="1489" y="342"/>
                  </a:cubicBezTo>
                  <a:cubicBezTo>
                    <a:pt x="1486" y="342"/>
                    <a:pt x="1486" y="342"/>
                    <a:pt x="1486" y="283"/>
                  </a:cubicBezTo>
                  <a:lnTo>
                    <a:pt x="1479" y="283"/>
                  </a:lnTo>
                  <a:cubicBezTo>
                    <a:pt x="1477" y="331"/>
                    <a:pt x="1472" y="349"/>
                    <a:pt x="1467" y="349"/>
                  </a:cubicBezTo>
                  <a:cubicBezTo>
                    <a:pt x="1460" y="349"/>
                    <a:pt x="1453" y="314"/>
                    <a:pt x="1451" y="279"/>
                  </a:cubicBezTo>
                  <a:cubicBezTo>
                    <a:pt x="1451" y="279"/>
                    <a:pt x="1448" y="279"/>
                    <a:pt x="1445" y="336"/>
                  </a:cubicBezTo>
                  <a:cubicBezTo>
                    <a:pt x="1443" y="395"/>
                    <a:pt x="1442" y="425"/>
                    <a:pt x="1441" y="425"/>
                  </a:cubicBezTo>
                  <a:cubicBezTo>
                    <a:pt x="1439" y="425"/>
                    <a:pt x="1439" y="395"/>
                    <a:pt x="1439" y="336"/>
                  </a:cubicBezTo>
                  <a:cubicBezTo>
                    <a:pt x="1439" y="276"/>
                    <a:pt x="1439" y="247"/>
                    <a:pt x="1438" y="247"/>
                  </a:cubicBezTo>
                  <a:cubicBezTo>
                    <a:pt x="1438" y="247"/>
                    <a:pt x="1437" y="276"/>
                    <a:pt x="1435" y="336"/>
                  </a:cubicBezTo>
                  <a:cubicBezTo>
                    <a:pt x="1434" y="360"/>
                    <a:pt x="1431" y="374"/>
                    <a:pt x="1428" y="374"/>
                  </a:cubicBezTo>
                  <a:cubicBezTo>
                    <a:pt x="1423" y="374"/>
                    <a:pt x="1418" y="344"/>
                    <a:pt x="1420" y="273"/>
                  </a:cubicBezTo>
                  <a:lnTo>
                    <a:pt x="1420" y="157"/>
                  </a:lnTo>
                  <a:cubicBezTo>
                    <a:pt x="1417" y="214"/>
                    <a:pt x="1414" y="214"/>
                    <a:pt x="1414" y="214"/>
                  </a:cubicBezTo>
                  <a:cubicBezTo>
                    <a:pt x="1414" y="273"/>
                    <a:pt x="1410" y="273"/>
                    <a:pt x="1401" y="273"/>
                  </a:cubicBezTo>
                  <a:cubicBezTo>
                    <a:pt x="1401" y="273"/>
                    <a:pt x="1401" y="273"/>
                    <a:pt x="1401" y="273"/>
                  </a:cubicBezTo>
                  <a:cubicBezTo>
                    <a:pt x="1394" y="273"/>
                    <a:pt x="1383" y="327"/>
                    <a:pt x="1376" y="327"/>
                  </a:cubicBezTo>
                  <a:cubicBezTo>
                    <a:pt x="1376" y="327"/>
                    <a:pt x="1376" y="327"/>
                    <a:pt x="1376" y="326"/>
                  </a:cubicBezTo>
                  <a:cubicBezTo>
                    <a:pt x="1370" y="326"/>
                    <a:pt x="1360" y="326"/>
                    <a:pt x="1357" y="267"/>
                  </a:cubicBezTo>
                  <a:cubicBezTo>
                    <a:pt x="1357" y="266"/>
                    <a:pt x="1356" y="266"/>
                    <a:pt x="1355" y="266"/>
                  </a:cubicBezTo>
                  <a:cubicBezTo>
                    <a:pt x="1353" y="266"/>
                    <a:pt x="1350" y="275"/>
                    <a:pt x="1345" y="323"/>
                  </a:cubicBezTo>
                  <a:cubicBezTo>
                    <a:pt x="1343" y="352"/>
                    <a:pt x="1341" y="366"/>
                    <a:pt x="1339" y="366"/>
                  </a:cubicBezTo>
                  <a:cubicBezTo>
                    <a:pt x="1337" y="366"/>
                    <a:pt x="1335" y="351"/>
                    <a:pt x="1335" y="320"/>
                  </a:cubicBezTo>
                  <a:lnTo>
                    <a:pt x="1332" y="320"/>
                  </a:lnTo>
                  <a:cubicBezTo>
                    <a:pt x="1326" y="380"/>
                    <a:pt x="1323" y="380"/>
                    <a:pt x="1323" y="380"/>
                  </a:cubicBezTo>
                  <a:cubicBezTo>
                    <a:pt x="1323" y="338"/>
                    <a:pt x="1321" y="296"/>
                    <a:pt x="1319" y="296"/>
                  </a:cubicBezTo>
                  <a:cubicBezTo>
                    <a:pt x="1318" y="296"/>
                    <a:pt x="1317" y="303"/>
                    <a:pt x="1316" y="320"/>
                  </a:cubicBezTo>
                  <a:cubicBezTo>
                    <a:pt x="1316" y="377"/>
                    <a:pt x="1313" y="377"/>
                    <a:pt x="1307" y="377"/>
                  </a:cubicBezTo>
                  <a:cubicBezTo>
                    <a:pt x="1303" y="343"/>
                    <a:pt x="1270" y="323"/>
                    <a:pt x="1241" y="323"/>
                  </a:cubicBezTo>
                  <a:cubicBezTo>
                    <a:pt x="1219" y="323"/>
                    <a:pt x="1200" y="335"/>
                    <a:pt x="1200" y="361"/>
                  </a:cubicBezTo>
                  <a:lnTo>
                    <a:pt x="1191" y="361"/>
                  </a:lnTo>
                  <a:lnTo>
                    <a:pt x="1182" y="358"/>
                  </a:lnTo>
                  <a:cubicBezTo>
                    <a:pt x="1182" y="308"/>
                    <a:pt x="1179" y="290"/>
                    <a:pt x="1175" y="290"/>
                  </a:cubicBezTo>
                  <a:cubicBezTo>
                    <a:pt x="1169" y="290"/>
                    <a:pt x="1162" y="322"/>
                    <a:pt x="1157" y="355"/>
                  </a:cubicBezTo>
                  <a:cubicBezTo>
                    <a:pt x="1153" y="414"/>
                    <a:pt x="1150" y="414"/>
                    <a:pt x="1147" y="414"/>
                  </a:cubicBezTo>
                  <a:cubicBezTo>
                    <a:pt x="1147" y="343"/>
                    <a:pt x="1144" y="314"/>
                    <a:pt x="1140" y="314"/>
                  </a:cubicBezTo>
                  <a:cubicBezTo>
                    <a:pt x="1137" y="314"/>
                    <a:pt x="1134" y="327"/>
                    <a:pt x="1132" y="352"/>
                  </a:cubicBezTo>
                  <a:cubicBezTo>
                    <a:pt x="1130" y="411"/>
                    <a:pt x="1128" y="440"/>
                    <a:pt x="1127" y="440"/>
                  </a:cubicBezTo>
                  <a:cubicBezTo>
                    <a:pt x="1126" y="440"/>
                    <a:pt x="1125" y="410"/>
                    <a:pt x="1125" y="352"/>
                  </a:cubicBezTo>
                  <a:cubicBezTo>
                    <a:pt x="1125" y="298"/>
                    <a:pt x="1124" y="268"/>
                    <a:pt x="1122" y="268"/>
                  </a:cubicBezTo>
                  <a:cubicBezTo>
                    <a:pt x="1120" y="268"/>
                    <a:pt x="1116" y="312"/>
                    <a:pt x="1113" y="408"/>
                  </a:cubicBezTo>
                  <a:cubicBezTo>
                    <a:pt x="1111" y="438"/>
                    <a:pt x="1110" y="453"/>
                    <a:pt x="1110" y="453"/>
                  </a:cubicBezTo>
                  <a:cubicBezTo>
                    <a:pt x="1109" y="453"/>
                    <a:pt x="1108" y="438"/>
                    <a:pt x="1106" y="408"/>
                  </a:cubicBezTo>
                  <a:cubicBezTo>
                    <a:pt x="1105" y="338"/>
                    <a:pt x="1103" y="309"/>
                    <a:pt x="1102" y="309"/>
                  </a:cubicBezTo>
                  <a:cubicBezTo>
                    <a:pt x="1101" y="309"/>
                    <a:pt x="1100" y="324"/>
                    <a:pt x="1100" y="348"/>
                  </a:cubicBezTo>
                  <a:cubicBezTo>
                    <a:pt x="1099" y="406"/>
                    <a:pt x="1097" y="435"/>
                    <a:pt x="1096" y="435"/>
                  </a:cubicBezTo>
                  <a:cubicBezTo>
                    <a:pt x="1094" y="435"/>
                    <a:pt x="1092" y="405"/>
                    <a:pt x="1091" y="345"/>
                  </a:cubicBezTo>
                  <a:cubicBezTo>
                    <a:pt x="1088" y="286"/>
                    <a:pt x="1086" y="256"/>
                    <a:pt x="1085" y="256"/>
                  </a:cubicBezTo>
                  <a:cubicBezTo>
                    <a:pt x="1084" y="256"/>
                    <a:pt x="1083" y="286"/>
                    <a:pt x="1081" y="345"/>
                  </a:cubicBezTo>
                  <a:cubicBezTo>
                    <a:pt x="1080" y="403"/>
                    <a:pt x="1076" y="432"/>
                    <a:pt x="1072" y="432"/>
                  </a:cubicBezTo>
                  <a:cubicBezTo>
                    <a:pt x="1068" y="432"/>
                    <a:pt x="1064" y="402"/>
                    <a:pt x="1063" y="342"/>
                  </a:cubicBezTo>
                  <a:cubicBezTo>
                    <a:pt x="1060" y="342"/>
                    <a:pt x="1058" y="316"/>
                    <a:pt x="1057" y="316"/>
                  </a:cubicBezTo>
                  <a:cubicBezTo>
                    <a:pt x="1057" y="316"/>
                    <a:pt x="1056" y="322"/>
                    <a:pt x="1056" y="342"/>
                  </a:cubicBezTo>
                  <a:lnTo>
                    <a:pt x="1053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4" y="339"/>
                    <a:pt x="1025" y="276"/>
                    <a:pt x="1003" y="273"/>
                  </a:cubicBezTo>
                  <a:cubicBezTo>
                    <a:pt x="997" y="273"/>
                    <a:pt x="991" y="272"/>
                    <a:pt x="987" y="272"/>
                  </a:cubicBezTo>
                  <a:cubicBezTo>
                    <a:pt x="967" y="272"/>
                    <a:pt x="963" y="281"/>
                    <a:pt x="965" y="330"/>
                  </a:cubicBezTo>
                  <a:cubicBezTo>
                    <a:pt x="967" y="387"/>
                    <a:pt x="966" y="416"/>
                    <a:pt x="965" y="416"/>
                  </a:cubicBezTo>
                  <a:cubicBezTo>
                    <a:pt x="963" y="416"/>
                    <a:pt x="961" y="386"/>
                    <a:pt x="959" y="326"/>
                  </a:cubicBezTo>
                  <a:cubicBezTo>
                    <a:pt x="956" y="326"/>
                    <a:pt x="950" y="267"/>
                    <a:pt x="943" y="267"/>
                  </a:cubicBezTo>
                  <a:cubicBezTo>
                    <a:pt x="937" y="264"/>
                    <a:pt x="931" y="264"/>
                    <a:pt x="931" y="204"/>
                  </a:cubicBezTo>
                  <a:lnTo>
                    <a:pt x="928" y="204"/>
                  </a:lnTo>
                  <a:cubicBezTo>
                    <a:pt x="924" y="272"/>
                    <a:pt x="917" y="300"/>
                    <a:pt x="909" y="300"/>
                  </a:cubicBezTo>
                  <a:cubicBezTo>
                    <a:pt x="903" y="300"/>
                    <a:pt x="897" y="284"/>
                    <a:pt x="893" y="258"/>
                  </a:cubicBezTo>
                  <a:cubicBezTo>
                    <a:pt x="887" y="258"/>
                    <a:pt x="884" y="258"/>
                    <a:pt x="878" y="317"/>
                  </a:cubicBezTo>
                  <a:cubicBezTo>
                    <a:pt x="875" y="345"/>
                    <a:pt x="873" y="359"/>
                    <a:pt x="872" y="359"/>
                  </a:cubicBezTo>
                  <a:cubicBezTo>
                    <a:pt x="871" y="359"/>
                    <a:pt x="870" y="344"/>
                    <a:pt x="868" y="314"/>
                  </a:cubicBezTo>
                  <a:cubicBezTo>
                    <a:pt x="868" y="279"/>
                    <a:pt x="862" y="245"/>
                    <a:pt x="857" y="245"/>
                  </a:cubicBezTo>
                  <a:cubicBezTo>
                    <a:pt x="853" y="245"/>
                    <a:pt x="849" y="262"/>
                    <a:pt x="849" y="311"/>
                  </a:cubicBezTo>
                  <a:lnTo>
                    <a:pt x="846" y="251"/>
                  </a:lnTo>
                  <a:cubicBezTo>
                    <a:pt x="845" y="234"/>
                    <a:pt x="845" y="227"/>
                    <a:pt x="844" y="227"/>
                  </a:cubicBezTo>
                  <a:cubicBezTo>
                    <a:pt x="842" y="227"/>
                    <a:pt x="840" y="269"/>
                    <a:pt x="840" y="311"/>
                  </a:cubicBezTo>
                  <a:cubicBezTo>
                    <a:pt x="840" y="364"/>
                    <a:pt x="839" y="393"/>
                    <a:pt x="838" y="393"/>
                  </a:cubicBezTo>
                  <a:cubicBezTo>
                    <a:pt x="837" y="393"/>
                    <a:pt x="836" y="348"/>
                    <a:pt x="834" y="251"/>
                  </a:cubicBezTo>
                  <a:cubicBezTo>
                    <a:pt x="834" y="182"/>
                    <a:pt x="833" y="153"/>
                    <a:pt x="832" y="153"/>
                  </a:cubicBezTo>
                  <a:cubicBezTo>
                    <a:pt x="831" y="153"/>
                    <a:pt x="831" y="167"/>
                    <a:pt x="831" y="192"/>
                  </a:cubicBezTo>
                  <a:cubicBezTo>
                    <a:pt x="828" y="233"/>
                    <a:pt x="826" y="273"/>
                    <a:pt x="824" y="273"/>
                  </a:cubicBezTo>
                  <a:cubicBezTo>
                    <a:pt x="823" y="273"/>
                    <a:pt x="822" y="266"/>
                    <a:pt x="821" y="248"/>
                  </a:cubicBezTo>
                  <a:cubicBezTo>
                    <a:pt x="818" y="248"/>
                    <a:pt x="815" y="248"/>
                    <a:pt x="815" y="367"/>
                  </a:cubicBezTo>
                  <a:cubicBezTo>
                    <a:pt x="815" y="421"/>
                    <a:pt x="812" y="424"/>
                    <a:pt x="810" y="424"/>
                  </a:cubicBezTo>
                  <a:cubicBezTo>
                    <a:pt x="809" y="424"/>
                    <a:pt x="809" y="424"/>
                    <a:pt x="809" y="424"/>
                  </a:cubicBezTo>
                  <a:cubicBezTo>
                    <a:pt x="809" y="364"/>
                    <a:pt x="809" y="364"/>
                    <a:pt x="812" y="308"/>
                  </a:cubicBezTo>
                  <a:lnTo>
                    <a:pt x="806" y="305"/>
                  </a:lnTo>
                  <a:cubicBezTo>
                    <a:pt x="796" y="267"/>
                    <a:pt x="793" y="226"/>
                    <a:pt x="796" y="185"/>
                  </a:cubicBezTo>
                  <a:cubicBezTo>
                    <a:pt x="795" y="161"/>
                    <a:pt x="794" y="146"/>
                    <a:pt x="793" y="146"/>
                  </a:cubicBezTo>
                  <a:close/>
                  <a:moveTo>
                    <a:pt x="53" y="1499"/>
                  </a:moveTo>
                  <a:cubicBezTo>
                    <a:pt x="53" y="1499"/>
                    <a:pt x="50" y="1558"/>
                    <a:pt x="50" y="1618"/>
                  </a:cubicBezTo>
                  <a:lnTo>
                    <a:pt x="53" y="1618"/>
                  </a:lnTo>
                  <a:cubicBezTo>
                    <a:pt x="57" y="1580"/>
                    <a:pt x="57" y="1539"/>
                    <a:pt x="57" y="1502"/>
                  </a:cubicBezTo>
                  <a:lnTo>
                    <a:pt x="53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40" y="2009"/>
                    <a:pt x="740" y="2069"/>
                  </a:cubicBezTo>
                  <a:cubicBezTo>
                    <a:pt x="740" y="2094"/>
                    <a:pt x="740" y="2108"/>
                    <a:pt x="741" y="2108"/>
                  </a:cubicBezTo>
                  <a:cubicBezTo>
                    <a:pt x="742" y="2108"/>
                    <a:pt x="744" y="2080"/>
                    <a:pt x="746" y="2012"/>
                  </a:cubicBezTo>
                  <a:cubicBezTo>
                    <a:pt x="746" y="1953"/>
                    <a:pt x="746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53"/>
            <p:cNvSpPr/>
            <p:nvPr/>
          </p:nvSpPr>
          <p:spPr>
            <a:xfrm>
              <a:off x="4254288" y="2223444"/>
              <a:ext cx="56318" cy="44669"/>
            </a:xfrm>
            <a:custGeom>
              <a:avLst/>
              <a:gdLst/>
              <a:ahLst/>
              <a:cxnLst/>
              <a:rect l="l" t="t" r="r" b="b"/>
              <a:pathLst>
                <a:path w="2659" h="2109" extrusionOk="0">
                  <a:moveTo>
                    <a:pt x="740" y="1"/>
                  </a:moveTo>
                  <a:cubicBezTo>
                    <a:pt x="737" y="1"/>
                    <a:pt x="737" y="1"/>
                    <a:pt x="737" y="60"/>
                  </a:cubicBezTo>
                  <a:lnTo>
                    <a:pt x="743" y="60"/>
                  </a:lnTo>
                  <a:cubicBezTo>
                    <a:pt x="743" y="4"/>
                    <a:pt x="743" y="4"/>
                    <a:pt x="740" y="1"/>
                  </a:cubicBezTo>
                  <a:close/>
                  <a:moveTo>
                    <a:pt x="104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59" y="336"/>
                  </a:moveTo>
                  <a:cubicBezTo>
                    <a:pt x="1862" y="377"/>
                    <a:pt x="1859" y="414"/>
                    <a:pt x="1856" y="455"/>
                  </a:cubicBezTo>
                  <a:lnTo>
                    <a:pt x="1853" y="395"/>
                  </a:lnTo>
                  <a:lnTo>
                    <a:pt x="1856" y="336"/>
                  </a:lnTo>
                  <a:close/>
                  <a:moveTo>
                    <a:pt x="1173" y="358"/>
                  </a:moveTo>
                  <a:cubicBezTo>
                    <a:pt x="1173" y="399"/>
                    <a:pt x="1173" y="436"/>
                    <a:pt x="1170" y="477"/>
                  </a:cubicBezTo>
                  <a:lnTo>
                    <a:pt x="1166" y="474"/>
                  </a:lnTo>
                  <a:cubicBezTo>
                    <a:pt x="1166" y="417"/>
                    <a:pt x="1170" y="358"/>
                    <a:pt x="1170" y="358"/>
                  </a:cubicBezTo>
                  <a:close/>
                  <a:moveTo>
                    <a:pt x="743" y="474"/>
                  </a:moveTo>
                  <a:cubicBezTo>
                    <a:pt x="743" y="494"/>
                    <a:pt x="743" y="500"/>
                    <a:pt x="743" y="500"/>
                  </a:cubicBezTo>
                  <a:cubicBezTo>
                    <a:pt x="742" y="500"/>
                    <a:pt x="741" y="474"/>
                    <a:pt x="743" y="474"/>
                  </a:cubicBezTo>
                  <a:close/>
                  <a:moveTo>
                    <a:pt x="1818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1" y="471"/>
                    <a:pt x="1821" y="489"/>
                    <a:pt x="1818" y="508"/>
                  </a:cubicBezTo>
                  <a:lnTo>
                    <a:pt x="1815" y="449"/>
                  </a:lnTo>
                  <a:cubicBezTo>
                    <a:pt x="1815" y="389"/>
                    <a:pt x="1818" y="389"/>
                    <a:pt x="1818" y="389"/>
                  </a:cubicBezTo>
                  <a:close/>
                  <a:moveTo>
                    <a:pt x="681" y="408"/>
                  </a:moveTo>
                  <a:cubicBezTo>
                    <a:pt x="681" y="468"/>
                    <a:pt x="684" y="527"/>
                    <a:pt x="684" y="527"/>
                  </a:cubicBezTo>
                  <a:cubicBezTo>
                    <a:pt x="687" y="505"/>
                    <a:pt x="690" y="486"/>
                    <a:pt x="687" y="468"/>
                  </a:cubicBezTo>
                  <a:cubicBezTo>
                    <a:pt x="690" y="446"/>
                    <a:pt x="687" y="427"/>
                    <a:pt x="684" y="408"/>
                  </a:cubicBezTo>
                  <a:close/>
                  <a:moveTo>
                    <a:pt x="2197" y="442"/>
                  </a:moveTo>
                  <a:cubicBezTo>
                    <a:pt x="2201" y="446"/>
                    <a:pt x="2201" y="446"/>
                    <a:pt x="2201" y="502"/>
                  </a:cubicBezTo>
                  <a:cubicBezTo>
                    <a:pt x="2201" y="543"/>
                    <a:pt x="2201" y="580"/>
                    <a:pt x="2194" y="621"/>
                  </a:cubicBezTo>
                  <a:cubicBezTo>
                    <a:pt x="2191" y="562"/>
                    <a:pt x="2191" y="502"/>
                    <a:pt x="2197" y="442"/>
                  </a:cubicBezTo>
                  <a:close/>
                  <a:moveTo>
                    <a:pt x="649" y="580"/>
                  </a:moveTo>
                  <a:cubicBezTo>
                    <a:pt x="653" y="580"/>
                    <a:pt x="653" y="580"/>
                    <a:pt x="653" y="640"/>
                  </a:cubicBezTo>
                  <a:lnTo>
                    <a:pt x="649" y="640"/>
                  </a:lnTo>
                  <a:lnTo>
                    <a:pt x="646" y="580"/>
                  </a:lnTo>
                  <a:close/>
                  <a:moveTo>
                    <a:pt x="2637" y="398"/>
                  </a:moveTo>
                  <a:cubicBezTo>
                    <a:pt x="2639" y="398"/>
                    <a:pt x="2638" y="482"/>
                    <a:pt x="2633" y="565"/>
                  </a:cubicBezTo>
                  <a:cubicBezTo>
                    <a:pt x="2632" y="624"/>
                    <a:pt x="2631" y="654"/>
                    <a:pt x="2630" y="654"/>
                  </a:cubicBezTo>
                  <a:cubicBezTo>
                    <a:pt x="2630" y="654"/>
                    <a:pt x="2630" y="624"/>
                    <a:pt x="2630" y="565"/>
                  </a:cubicBezTo>
                  <a:cubicBezTo>
                    <a:pt x="2630" y="524"/>
                    <a:pt x="2630" y="486"/>
                    <a:pt x="2633" y="446"/>
                  </a:cubicBezTo>
                  <a:cubicBezTo>
                    <a:pt x="2635" y="412"/>
                    <a:pt x="2636" y="398"/>
                    <a:pt x="2637" y="398"/>
                  </a:cubicBezTo>
                  <a:close/>
                  <a:moveTo>
                    <a:pt x="430" y="549"/>
                  </a:moveTo>
                  <a:lnTo>
                    <a:pt x="430" y="609"/>
                  </a:lnTo>
                  <a:lnTo>
                    <a:pt x="427" y="665"/>
                  </a:lnTo>
                  <a:lnTo>
                    <a:pt x="424" y="605"/>
                  </a:lnTo>
                  <a:cubicBezTo>
                    <a:pt x="424" y="549"/>
                    <a:pt x="427" y="549"/>
                    <a:pt x="430" y="549"/>
                  </a:cubicBezTo>
                  <a:close/>
                  <a:moveTo>
                    <a:pt x="516" y="463"/>
                  </a:moveTo>
                  <a:cubicBezTo>
                    <a:pt x="517" y="463"/>
                    <a:pt x="516" y="492"/>
                    <a:pt x="515" y="562"/>
                  </a:cubicBezTo>
                  <a:lnTo>
                    <a:pt x="508" y="677"/>
                  </a:lnTo>
                  <a:cubicBezTo>
                    <a:pt x="505" y="677"/>
                    <a:pt x="508" y="618"/>
                    <a:pt x="512" y="502"/>
                  </a:cubicBezTo>
                  <a:cubicBezTo>
                    <a:pt x="514" y="477"/>
                    <a:pt x="516" y="463"/>
                    <a:pt x="516" y="463"/>
                  </a:cubicBezTo>
                  <a:close/>
                  <a:moveTo>
                    <a:pt x="624" y="554"/>
                  </a:moveTo>
                  <a:cubicBezTo>
                    <a:pt x="626" y="554"/>
                    <a:pt x="627" y="608"/>
                    <a:pt x="624" y="693"/>
                  </a:cubicBezTo>
                  <a:lnTo>
                    <a:pt x="618" y="693"/>
                  </a:lnTo>
                  <a:cubicBezTo>
                    <a:pt x="618" y="656"/>
                    <a:pt x="618" y="615"/>
                    <a:pt x="621" y="577"/>
                  </a:cubicBezTo>
                  <a:cubicBezTo>
                    <a:pt x="622" y="561"/>
                    <a:pt x="623" y="554"/>
                    <a:pt x="624" y="554"/>
                  </a:cubicBezTo>
                  <a:close/>
                  <a:moveTo>
                    <a:pt x="63" y="615"/>
                  </a:moveTo>
                  <a:cubicBezTo>
                    <a:pt x="67" y="615"/>
                    <a:pt x="67" y="615"/>
                    <a:pt x="67" y="674"/>
                  </a:cubicBezTo>
                  <a:cubicBezTo>
                    <a:pt x="67" y="693"/>
                    <a:pt x="63" y="712"/>
                    <a:pt x="60" y="734"/>
                  </a:cubicBezTo>
                  <a:lnTo>
                    <a:pt x="57" y="674"/>
                  </a:lnTo>
                  <a:cubicBezTo>
                    <a:pt x="57" y="615"/>
                    <a:pt x="60" y="615"/>
                    <a:pt x="63" y="615"/>
                  </a:cubicBezTo>
                  <a:close/>
                  <a:moveTo>
                    <a:pt x="208" y="459"/>
                  </a:moveTo>
                  <a:cubicBezTo>
                    <a:pt x="209" y="479"/>
                    <a:pt x="212" y="499"/>
                    <a:pt x="217" y="518"/>
                  </a:cubicBezTo>
                  <a:lnTo>
                    <a:pt x="226" y="521"/>
                  </a:lnTo>
                  <a:lnTo>
                    <a:pt x="217" y="577"/>
                  </a:lnTo>
                  <a:cubicBezTo>
                    <a:pt x="208" y="615"/>
                    <a:pt x="204" y="656"/>
                    <a:pt x="208" y="693"/>
                  </a:cubicBezTo>
                  <a:cubicBezTo>
                    <a:pt x="208" y="715"/>
                    <a:pt x="208" y="734"/>
                    <a:pt x="204" y="753"/>
                  </a:cubicBezTo>
                  <a:lnTo>
                    <a:pt x="204" y="634"/>
                  </a:lnTo>
                  <a:cubicBezTo>
                    <a:pt x="208" y="578"/>
                    <a:pt x="208" y="518"/>
                    <a:pt x="208" y="459"/>
                  </a:cubicBezTo>
                  <a:close/>
                  <a:moveTo>
                    <a:pt x="1966" y="646"/>
                  </a:moveTo>
                  <a:cubicBezTo>
                    <a:pt x="1969" y="668"/>
                    <a:pt x="1969" y="687"/>
                    <a:pt x="1969" y="706"/>
                  </a:cubicBezTo>
                  <a:cubicBezTo>
                    <a:pt x="1969" y="728"/>
                    <a:pt x="1969" y="746"/>
                    <a:pt x="1966" y="765"/>
                  </a:cubicBezTo>
                  <a:cubicBezTo>
                    <a:pt x="1966" y="765"/>
                    <a:pt x="1962" y="706"/>
                    <a:pt x="1962" y="646"/>
                  </a:cubicBezTo>
                  <a:close/>
                  <a:moveTo>
                    <a:pt x="814" y="623"/>
                  </a:moveTo>
                  <a:cubicBezTo>
                    <a:pt x="815" y="623"/>
                    <a:pt x="817" y="652"/>
                    <a:pt x="819" y="721"/>
                  </a:cubicBezTo>
                  <a:cubicBezTo>
                    <a:pt x="819" y="781"/>
                    <a:pt x="819" y="781"/>
                    <a:pt x="815" y="781"/>
                  </a:cubicBezTo>
                  <a:cubicBezTo>
                    <a:pt x="815" y="781"/>
                    <a:pt x="812" y="721"/>
                    <a:pt x="812" y="662"/>
                  </a:cubicBezTo>
                  <a:cubicBezTo>
                    <a:pt x="812" y="637"/>
                    <a:pt x="813" y="623"/>
                    <a:pt x="814" y="623"/>
                  </a:cubicBezTo>
                  <a:close/>
                  <a:moveTo>
                    <a:pt x="841" y="665"/>
                  </a:moveTo>
                  <a:cubicBezTo>
                    <a:pt x="844" y="706"/>
                    <a:pt x="841" y="743"/>
                    <a:pt x="837" y="784"/>
                  </a:cubicBezTo>
                  <a:lnTo>
                    <a:pt x="834" y="724"/>
                  </a:lnTo>
                  <a:lnTo>
                    <a:pt x="837" y="665"/>
                  </a:lnTo>
                  <a:close/>
                  <a:moveTo>
                    <a:pt x="2093" y="640"/>
                  </a:moveTo>
                  <a:cubicBezTo>
                    <a:pt x="2094" y="640"/>
                    <a:pt x="2094" y="648"/>
                    <a:pt x="2094" y="665"/>
                  </a:cubicBezTo>
                  <a:cubicBezTo>
                    <a:pt x="2094" y="665"/>
                    <a:pt x="2094" y="724"/>
                    <a:pt x="2091" y="784"/>
                  </a:cubicBezTo>
                  <a:cubicBezTo>
                    <a:pt x="2091" y="784"/>
                    <a:pt x="2090" y="809"/>
                    <a:pt x="2089" y="809"/>
                  </a:cubicBezTo>
                  <a:cubicBezTo>
                    <a:pt x="2088" y="809"/>
                    <a:pt x="2088" y="803"/>
                    <a:pt x="2088" y="784"/>
                  </a:cubicBezTo>
                  <a:lnTo>
                    <a:pt x="2088" y="724"/>
                  </a:lnTo>
                  <a:cubicBezTo>
                    <a:pt x="2090" y="682"/>
                    <a:pt x="2092" y="640"/>
                    <a:pt x="2093" y="640"/>
                  </a:cubicBezTo>
                  <a:close/>
                  <a:moveTo>
                    <a:pt x="1882" y="709"/>
                  </a:moveTo>
                  <a:cubicBezTo>
                    <a:pt x="1883" y="709"/>
                    <a:pt x="1884" y="724"/>
                    <a:pt x="1884" y="753"/>
                  </a:cubicBezTo>
                  <a:cubicBezTo>
                    <a:pt x="1884" y="812"/>
                    <a:pt x="1884" y="812"/>
                    <a:pt x="1881" y="812"/>
                  </a:cubicBezTo>
                  <a:cubicBezTo>
                    <a:pt x="1875" y="812"/>
                    <a:pt x="1875" y="812"/>
                    <a:pt x="1878" y="753"/>
                  </a:cubicBezTo>
                  <a:cubicBezTo>
                    <a:pt x="1879" y="723"/>
                    <a:pt x="1881" y="709"/>
                    <a:pt x="1882" y="709"/>
                  </a:cubicBezTo>
                  <a:close/>
                  <a:moveTo>
                    <a:pt x="1903" y="756"/>
                  </a:moveTo>
                  <a:cubicBezTo>
                    <a:pt x="1906" y="756"/>
                    <a:pt x="1906" y="756"/>
                    <a:pt x="1906" y="815"/>
                  </a:cubicBezTo>
                  <a:lnTo>
                    <a:pt x="1903" y="815"/>
                  </a:lnTo>
                  <a:lnTo>
                    <a:pt x="1900" y="756"/>
                  </a:lnTo>
                  <a:close/>
                  <a:moveTo>
                    <a:pt x="1931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1" y="759"/>
                  </a:lnTo>
                  <a:close/>
                  <a:moveTo>
                    <a:pt x="1558" y="709"/>
                  </a:moveTo>
                  <a:cubicBezTo>
                    <a:pt x="1561" y="746"/>
                    <a:pt x="1561" y="787"/>
                    <a:pt x="1555" y="825"/>
                  </a:cubicBezTo>
                  <a:lnTo>
                    <a:pt x="1552" y="825"/>
                  </a:lnTo>
                  <a:cubicBezTo>
                    <a:pt x="1552" y="765"/>
                    <a:pt x="1555" y="709"/>
                    <a:pt x="1555" y="709"/>
                  </a:cubicBezTo>
                  <a:close/>
                  <a:moveTo>
                    <a:pt x="1213" y="718"/>
                  </a:moveTo>
                  <a:cubicBezTo>
                    <a:pt x="1213" y="756"/>
                    <a:pt x="1213" y="797"/>
                    <a:pt x="1210" y="834"/>
                  </a:cubicBezTo>
                  <a:lnTo>
                    <a:pt x="1207" y="778"/>
                  </a:lnTo>
                  <a:lnTo>
                    <a:pt x="1210" y="718"/>
                  </a:lnTo>
                  <a:close/>
                  <a:moveTo>
                    <a:pt x="96" y="620"/>
                  </a:moveTo>
                  <a:cubicBezTo>
                    <a:pt x="96" y="620"/>
                    <a:pt x="97" y="621"/>
                    <a:pt x="98" y="621"/>
                  </a:cubicBezTo>
                  <a:cubicBezTo>
                    <a:pt x="101" y="621"/>
                    <a:pt x="104" y="621"/>
                    <a:pt x="104" y="681"/>
                  </a:cubicBezTo>
                  <a:lnTo>
                    <a:pt x="101" y="681"/>
                  </a:lnTo>
                  <a:cubicBezTo>
                    <a:pt x="101" y="663"/>
                    <a:pt x="101" y="656"/>
                    <a:pt x="100" y="656"/>
                  </a:cubicBezTo>
                  <a:lnTo>
                    <a:pt x="100" y="656"/>
                  </a:lnTo>
                  <a:cubicBezTo>
                    <a:pt x="100" y="656"/>
                    <a:pt x="99" y="698"/>
                    <a:pt x="101" y="740"/>
                  </a:cubicBezTo>
                  <a:lnTo>
                    <a:pt x="101" y="856"/>
                  </a:lnTo>
                  <a:cubicBezTo>
                    <a:pt x="95" y="818"/>
                    <a:pt x="92" y="778"/>
                    <a:pt x="95" y="737"/>
                  </a:cubicBezTo>
                  <a:cubicBezTo>
                    <a:pt x="92" y="635"/>
                    <a:pt x="92" y="620"/>
                    <a:pt x="96" y="620"/>
                  </a:cubicBezTo>
                  <a:close/>
                  <a:moveTo>
                    <a:pt x="762" y="771"/>
                  </a:moveTo>
                  <a:cubicBezTo>
                    <a:pt x="765" y="793"/>
                    <a:pt x="765" y="812"/>
                    <a:pt x="765" y="831"/>
                  </a:cubicBezTo>
                  <a:cubicBezTo>
                    <a:pt x="765" y="851"/>
                    <a:pt x="765" y="857"/>
                    <a:pt x="764" y="857"/>
                  </a:cubicBezTo>
                  <a:cubicBezTo>
                    <a:pt x="763" y="857"/>
                    <a:pt x="761" y="831"/>
                    <a:pt x="759" y="831"/>
                  </a:cubicBezTo>
                  <a:cubicBezTo>
                    <a:pt x="756" y="771"/>
                    <a:pt x="756" y="771"/>
                    <a:pt x="762" y="771"/>
                  </a:cubicBezTo>
                  <a:close/>
                  <a:moveTo>
                    <a:pt x="540" y="740"/>
                  </a:moveTo>
                  <a:cubicBezTo>
                    <a:pt x="540" y="781"/>
                    <a:pt x="540" y="818"/>
                    <a:pt x="533" y="859"/>
                  </a:cubicBezTo>
                  <a:lnTo>
                    <a:pt x="530" y="859"/>
                  </a:lnTo>
                  <a:cubicBezTo>
                    <a:pt x="530" y="800"/>
                    <a:pt x="533" y="740"/>
                    <a:pt x="533" y="740"/>
                  </a:cubicBezTo>
                  <a:close/>
                  <a:moveTo>
                    <a:pt x="1430" y="750"/>
                  </a:moveTo>
                  <a:cubicBezTo>
                    <a:pt x="1436" y="750"/>
                    <a:pt x="1436" y="750"/>
                    <a:pt x="1436" y="809"/>
                  </a:cubicBezTo>
                  <a:cubicBezTo>
                    <a:pt x="1436" y="863"/>
                    <a:pt x="1431" y="866"/>
                    <a:pt x="1428" y="866"/>
                  </a:cubicBezTo>
                  <a:cubicBezTo>
                    <a:pt x="1427" y="866"/>
                    <a:pt x="1427" y="866"/>
                    <a:pt x="1427" y="866"/>
                  </a:cubicBezTo>
                  <a:cubicBezTo>
                    <a:pt x="1420" y="828"/>
                    <a:pt x="1423" y="787"/>
                    <a:pt x="1430" y="750"/>
                  </a:cubicBezTo>
                  <a:close/>
                  <a:moveTo>
                    <a:pt x="1927" y="852"/>
                  </a:moveTo>
                  <a:cubicBezTo>
                    <a:pt x="1927" y="852"/>
                    <a:pt x="1926" y="858"/>
                    <a:pt x="1925" y="878"/>
                  </a:cubicBezTo>
                  <a:cubicBezTo>
                    <a:pt x="1927" y="878"/>
                    <a:pt x="1928" y="852"/>
                    <a:pt x="1927" y="852"/>
                  </a:cubicBezTo>
                  <a:close/>
                  <a:moveTo>
                    <a:pt x="703" y="765"/>
                  </a:moveTo>
                  <a:cubicBezTo>
                    <a:pt x="706" y="765"/>
                    <a:pt x="709" y="765"/>
                    <a:pt x="709" y="825"/>
                  </a:cubicBezTo>
                  <a:cubicBezTo>
                    <a:pt x="709" y="844"/>
                    <a:pt x="709" y="862"/>
                    <a:pt x="706" y="884"/>
                  </a:cubicBezTo>
                  <a:cubicBezTo>
                    <a:pt x="703" y="862"/>
                    <a:pt x="703" y="844"/>
                    <a:pt x="700" y="822"/>
                  </a:cubicBezTo>
                  <a:cubicBezTo>
                    <a:pt x="700" y="765"/>
                    <a:pt x="703" y="765"/>
                    <a:pt x="703" y="765"/>
                  </a:cubicBezTo>
                  <a:close/>
                  <a:moveTo>
                    <a:pt x="445" y="645"/>
                  </a:moveTo>
                  <a:cubicBezTo>
                    <a:pt x="446" y="645"/>
                    <a:pt x="446" y="674"/>
                    <a:pt x="446" y="728"/>
                  </a:cubicBezTo>
                  <a:cubicBezTo>
                    <a:pt x="446" y="787"/>
                    <a:pt x="443" y="847"/>
                    <a:pt x="439" y="903"/>
                  </a:cubicBezTo>
                  <a:lnTo>
                    <a:pt x="433" y="903"/>
                  </a:lnTo>
                  <a:cubicBezTo>
                    <a:pt x="433" y="903"/>
                    <a:pt x="436" y="844"/>
                    <a:pt x="439" y="787"/>
                  </a:cubicBezTo>
                  <a:cubicBezTo>
                    <a:pt x="443" y="689"/>
                    <a:pt x="444" y="645"/>
                    <a:pt x="445" y="645"/>
                  </a:cubicBezTo>
                  <a:close/>
                  <a:moveTo>
                    <a:pt x="1044" y="812"/>
                  </a:moveTo>
                  <a:cubicBezTo>
                    <a:pt x="1044" y="853"/>
                    <a:pt x="1044" y="891"/>
                    <a:pt x="1041" y="931"/>
                  </a:cubicBezTo>
                  <a:lnTo>
                    <a:pt x="1038" y="872"/>
                  </a:lnTo>
                  <a:lnTo>
                    <a:pt x="1041" y="812"/>
                  </a:lnTo>
                  <a:close/>
                  <a:moveTo>
                    <a:pt x="280" y="822"/>
                  </a:moveTo>
                  <a:cubicBezTo>
                    <a:pt x="283" y="862"/>
                    <a:pt x="280" y="900"/>
                    <a:pt x="276" y="941"/>
                  </a:cubicBezTo>
                  <a:lnTo>
                    <a:pt x="270" y="941"/>
                  </a:lnTo>
                  <a:cubicBezTo>
                    <a:pt x="267" y="900"/>
                    <a:pt x="270" y="862"/>
                    <a:pt x="280" y="822"/>
                  </a:cubicBezTo>
                  <a:close/>
                  <a:moveTo>
                    <a:pt x="1116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6" y="941"/>
                    <a:pt x="1116" y="941"/>
                  </a:cubicBezTo>
                  <a:cubicBezTo>
                    <a:pt x="1113" y="941"/>
                    <a:pt x="1116" y="822"/>
                    <a:pt x="1116" y="765"/>
                  </a:cubicBezTo>
                  <a:lnTo>
                    <a:pt x="1116" y="762"/>
                  </a:lnTo>
                  <a:close/>
                  <a:moveTo>
                    <a:pt x="599" y="928"/>
                  </a:moveTo>
                  <a:lnTo>
                    <a:pt x="599" y="985"/>
                  </a:lnTo>
                  <a:cubicBezTo>
                    <a:pt x="597" y="985"/>
                    <a:pt x="596" y="1011"/>
                    <a:pt x="596" y="1011"/>
                  </a:cubicBezTo>
                  <a:cubicBezTo>
                    <a:pt x="596" y="1011"/>
                    <a:pt x="596" y="1004"/>
                    <a:pt x="596" y="985"/>
                  </a:cubicBezTo>
                  <a:lnTo>
                    <a:pt x="593" y="985"/>
                  </a:lnTo>
                  <a:cubicBezTo>
                    <a:pt x="593" y="966"/>
                    <a:pt x="596" y="947"/>
                    <a:pt x="599" y="928"/>
                  </a:cubicBezTo>
                  <a:close/>
                  <a:moveTo>
                    <a:pt x="1894" y="1021"/>
                  </a:moveTo>
                  <a:lnTo>
                    <a:pt x="1894" y="1021"/>
                  </a:lnTo>
                  <a:cubicBezTo>
                    <a:pt x="1894" y="1030"/>
                    <a:pt x="1894" y="1040"/>
                    <a:pt x="1894" y="1050"/>
                  </a:cubicBezTo>
                  <a:cubicBezTo>
                    <a:pt x="1894" y="1054"/>
                    <a:pt x="1894" y="1057"/>
                    <a:pt x="1894" y="1059"/>
                  </a:cubicBezTo>
                  <a:lnTo>
                    <a:pt x="1894" y="1059"/>
                  </a:lnTo>
                  <a:cubicBezTo>
                    <a:pt x="1894" y="1050"/>
                    <a:pt x="1894" y="1037"/>
                    <a:pt x="1894" y="1021"/>
                  </a:cubicBezTo>
                  <a:close/>
                  <a:moveTo>
                    <a:pt x="294" y="919"/>
                  </a:moveTo>
                  <a:cubicBezTo>
                    <a:pt x="291" y="919"/>
                    <a:pt x="289" y="959"/>
                    <a:pt x="289" y="1000"/>
                  </a:cubicBezTo>
                  <a:cubicBezTo>
                    <a:pt x="289" y="1060"/>
                    <a:pt x="292" y="1060"/>
                    <a:pt x="298" y="1063"/>
                  </a:cubicBezTo>
                  <a:cubicBezTo>
                    <a:pt x="302" y="1041"/>
                    <a:pt x="305" y="1022"/>
                    <a:pt x="305" y="1003"/>
                  </a:cubicBezTo>
                  <a:cubicBezTo>
                    <a:pt x="305" y="944"/>
                    <a:pt x="302" y="944"/>
                    <a:pt x="298" y="944"/>
                  </a:cubicBezTo>
                  <a:cubicBezTo>
                    <a:pt x="297" y="926"/>
                    <a:pt x="295" y="919"/>
                    <a:pt x="294" y="919"/>
                  </a:cubicBezTo>
                  <a:close/>
                  <a:moveTo>
                    <a:pt x="1894" y="1059"/>
                  </a:moveTo>
                  <a:cubicBezTo>
                    <a:pt x="1894" y="1080"/>
                    <a:pt x="1895" y="1090"/>
                    <a:pt x="1895" y="1090"/>
                  </a:cubicBezTo>
                  <a:cubicBezTo>
                    <a:pt x="1895" y="1090"/>
                    <a:pt x="1895" y="1079"/>
                    <a:pt x="1894" y="1059"/>
                  </a:cubicBezTo>
                  <a:close/>
                  <a:moveTo>
                    <a:pt x="793" y="146"/>
                  </a:moveTo>
                  <a:lnTo>
                    <a:pt x="793" y="146"/>
                  </a:lnTo>
                  <a:cubicBezTo>
                    <a:pt x="792" y="146"/>
                    <a:pt x="792" y="175"/>
                    <a:pt x="794" y="245"/>
                  </a:cubicBezTo>
                  <a:cubicBezTo>
                    <a:pt x="794" y="347"/>
                    <a:pt x="794" y="362"/>
                    <a:pt x="790" y="362"/>
                  </a:cubicBezTo>
                  <a:cubicBezTo>
                    <a:pt x="789" y="362"/>
                    <a:pt x="788" y="361"/>
                    <a:pt x="787" y="361"/>
                  </a:cubicBezTo>
                  <a:cubicBezTo>
                    <a:pt x="784" y="361"/>
                    <a:pt x="781" y="361"/>
                    <a:pt x="781" y="301"/>
                  </a:cubicBezTo>
                  <a:cubicBezTo>
                    <a:pt x="781" y="242"/>
                    <a:pt x="781" y="242"/>
                    <a:pt x="775" y="242"/>
                  </a:cubicBezTo>
                  <a:cubicBezTo>
                    <a:pt x="765" y="242"/>
                    <a:pt x="756" y="417"/>
                    <a:pt x="753" y="533"/>
                  </a:cubicBezTo>
                  <a:cubicBezTo>
                    <a:pt x="753" y="593"/>
                    <a:pt x="753" y="623"/>
                    <a:pt x="752" y="623"/>
                  </a:cubicBezTo>
                  <a:cubicBezTo>
                    <a:pt x="752" y="623"/>
                    <a:pt x="751" y="593"/>
                    <a:pt x="750" y="533"/>
                  </a:cubicBezTo>
                  <a:cubicBezTo>
                    <a:pt x="750" y="474"/>
                    <a:pt x="747" y="474"/>
                    <a:pt x="743" y="474"/>
                  </a:cubicBezTo>
                  <a:cubicBezTo>
                    <a:pt x="743" y="425"/>
                    <a:pt x="745" y="416"/>
                    <a:pt x="748" y="416"/>
                  </a:cubicBezTo>
                  <a:cubicBezTo>
                    <a:pt x="749" y="416"/>
                    <a:pt x="749" y="417"/>
                    <a:pt x="750" y="417"/>
                  </a:cubicBezTo>
                  <a:lnTo>
                    <a:pt x="750" y="358"/>
                  </a:lnTo>
                  <a:cubicBezTo>
                    <a:pt x="748" y="298"/>
                    <a:pt x="747" y="268"/>
                    <a:pt x="745" y="268"/>
                  </a:cubicBezTo>
                  <a:cubicBezTo>
                    <a:pt x="743" y="268"/>
                    <a:pt x="742" y="297"/>
                    <a:pt x="740" y="355"/>
                  </a:cubicBezTo>
                  <a:cubicBezTo>
                    <a:pt x="739" y="384"/>
                    <a:pt x="738" y="399"/>
                    <a:pt x="737" y="399"/>
                  </a:cubicBezTo>
                  <a:cubicBezTo>
                    <a:pt x="736" y="399"/>
                    <a:pt x="736" y="384"/>
                    <a:pt x="734" y="355"/>
                  </a:cubicBezTo>
                  <a:cubicBezTo>
                    <a:pt x="732" y="313"/>
                    <a:pt x="730" y="270"/>
                    <a:pt x="728" y="270"/>
                  </a:cubicBezTo>
                  <a:cubicBezTo>
                    <a:pt x="728" y="270"/>
                    <a:pt x="728" y="278"/>
                    <a:pt x="728" y="295"/>
                  </a:cubicBezTo>
                  <a:cubicBezTo>
                    <a:pt x="728" y="295"/>
                    <a:pt x="721" y="295"/>
                    <a:pt x="718" y="236"/>
                  </a:cubicBezTo>
                  <a:cubicBezTo>
                    <a:pt x="717" y="235"/>
                    <a:pt x="716" y="235"/>
                    <a:pt x="715" y="235"/>
                  </a:cubicBezTo>
                  <a:cubicBezTo>
                    <a:pt x="711" y="235"/>
                    <a:pt x="709" y="244"/>
                    <a:pt x="709" y="292"/>
                  </a:cubicBezTo>
                  <a:cubicBezTo>
                    <a:pt x="709" y="352"/>
                    <a:pt x="706" y="352"/>
                    <a:pt x="703" y="352"/>
                  </a:cubicBezTo>
                  <a:cubicBezTo>
                    <a:pt x="702" y="351"/>
                    <a:pt x="701" y="350"/>
                    <a:pt x="701" y="350"/>
                  </a:cubicBezTo>
                  <a:cubicBezTo>
                    <a:pt x="698" y="350"/>
                    <a:pt x="696" y="360"/>
                    <a:pt x="696" y="408"/>
                  </a:cubicBezTo>
                  <a:cubicBezTo>
                    <a:pt x="700" y="449"/>
                    <a:pt x="696" y="486"/>
                    <a:pt x="687" y="524"/>
                  </a:cubicBezTo>
                  <a:cubicBezTo>
                    <a:pt x="684" y="549"/>
                    <a:pt x="683" y="563"/>
                    <a:pt x="682" y="563"/>
                  </a:cubicBezTo>
                  <a:cubicBezTo>
                    <a:pt x="680" y="563"/>
                    <a:pt x="679" y="534"/>
                    <a:pt x="678" y="464"/>
                  </a:cubicBezTo>
                  <a:cubicBezTo>
                    <a:pt x="678" y="405"/>
                    <a:pt x="674" y="405"/>
                    <a:pt x="671" y="405"/>
                  </a:cubicBezTo>
                  <a:cubicBezTo>
                    <a:pt x="671" y="405"/>
                    <a:pt x="668" y="405"/>
                    <a:pt x="665" y="345"/>
                  </a:cubicBezTo>
                  <a:cubicBezTo>
                    <a:pt x="665" y="328"/>
                    <a:pt x="665" y="321"/>
                    <a:pt x="664" y="321"/>
                  </a:cubicBezTo>
                  <a:cubicBezTo>
                    <a:pt x="663" y="321"/>
                    <a:pt x="662" y="363"/>
                    <a:pt x="662" y="405"/>
                  </a:cubicBezTo>
                  <a:lnTo>
                    <a:pt x="662" y="521"/>
                  </a:lnTo>
                  <a:cubicBezTo>
                    <a:pt x="659" y="521"/>
                    <a:pt x="659" y="402"/>
                    <a:pt x="659" y="345"/>
                  </a:cubicBezTo>
                  <a:cubicBezTo>
                    <a:pt x="657" y="285"/>
                    <a:pt x="656" y="256"/>
                    <a:pt x="656" y="256"/>
                  </a:cubicBezTo>
                  <a:cubicBezTo>
                    <a:pt x="656" y="256"/>
                    <a:pt x="656" y="285"/>
                    <a:pt x="656" y="342"/>
                  </a:cubicBezTo>
                  <a:cubicBezTo>
                    <a:pt x="656" y="384"/>
                    <a:pt x="654" y="426"/>
                    <a:pt x="651" y="426"/>
                  </a:cubicBezTo>
                  <a:cubicBezTo>
                    <a:pt x="650" y="426"/>
                    <a:pt x="648" y="419"/>
                    <a:pt x="646" y="402"/>
                  </a:cubicBezTo>
                  <a:cubicBezTo>
                    <a:pt x="640" y="402"/>
                    <a:pt x="634" y="399"/>
                    <a:pt x="634" y="339"/>
                  </a:cubicBezTo>
                  <a:cubicBezTo>
                    <a:pt x="633" y="319"/>
                    <a:pt x="632" y="313"/>
                    <a:pt x="631" y="313"/>
                  </a:cubicBezTo>
                  <a:cubicBezTo>
                    <a:pt x="629" y="313"/>
                    <a:pt x="627" y="339"/>
                    <a:pt x="627" y="339"/>
                  </a:cubicBezTo>
                  <a:cubicBezTo>
                    <a:pt x="626" y="368"/>
                    <a:pt x="624" y="383"/>
                    <a:pt x="622" y="383"/>
                  </a:cubicBezTo>
                  <a:cubicBezTo>
                    <a:pt x="620" y="383"/>
                    <a:pt x="617" y="368"/>
                    <a:pt x="612" y="336"/>
                  </a:cubicBezTo>
                  <a:cubicBezTo>
                    <a:pt x="604" y="276"/>
                    <a:pt x="600" y="247"/>
                    <a:pt x="598" y="247"/>
                  </a:cubicBezTo>
                  <a:cubicBezTo>
                    <a:pt x="596" y="247"/>
                    <a:pt x="596" y="276"/>
                    <a:pt x="596" y="336"/>
                  </a:cubicBezTo>
                  <a:cubicBezTo>
                    <a:pt x="596" y="370"/>
                    <a:pt x="596" y="403"/>
                    <a:pt x="596" y="403"/>
                  </a:cubicBezTo>
                  <a:cubicBezTo>
                    <a:pt x="595" y="403"/>
                    <a:pt x="594" y="385"/>
                    <a:pt x="593" y="336"/>
                  </a:cubicBezTo>
                  <a:cubicBezTo>
                    <a:pt x="592" y="318"/>
                    <a:pt x="591" y="311"/>
                    <a:pt x="590" y="311"/>
                  </a:cubicBezTo>
                  <a:cubicBezTo>
                    <a:pt x="588" y="311"/>
                    <a:pt x="585" y="351"/>
                    <a:pt x="580" y="392"/>
                  </a:cubicBezTo>
                  <a:cubicBezTo>
                    <a:pt x="577" y="452"/>
                    <a:pt x="577" y="568"/>
                    <a:pt x="577" y="627"/>
                  </a:cubicBezTo>
                  <a:cubicBezTo>
                    <a:pt x="577" y="697"/>
                    <a:pt x="577" y="726"/>
                    <a:pt x="576" y="726"/>
                  </a:cubicBezTo>
                  <a:cubicBezTo>
                    <a:pt x="575" y="726"/>
                    <a:pt x="574" y="712"/>
                    <a:pt x="571" y="687"/>
                  </a:cubicBezTo>
                  <a:cubicBezTo>
                    <a:pt x="565" y="646"/>
                    <a:pt x="562" y="605"/>
                    <a:pt x="565" y="568"/>
                  </a:cubicBezTo>
                  <a:cubicBezTo>
                    <a:pt x="565" y="508"/>
                    <a:pt x="568" y="508"/>
                    <a:pt x="568" y="508"/>
                  </a:cubicBezTo>
                  <a:lnTo>
                    <a:pt x="571" y="508"/>
                  </a:lnTo>
                  <a:cubicBezTo>
                    <a:pt x="574" y="468"/>
                    <a:pt x="571" y="430"/>
                    <a:pt x="565" y="389"/>
                  </a:cubicBezTo>
                  <a:cubicBezTo>
                    <a:pt x="563" y="359"/>
                    <a:pt x="562" y="345"/>
                    <a:pt x="560" y="345"/>
                  </a:cubicBezTo>
                  <a:cubicBezTo>
                    <a:pt x="559" y="345"/>
                    <a:pt x="559" y="359"/>
                    <a:pt x="559" y="389"/>
                  </a:cubicBezTo>
                  <a:cubicBezTo>
                    <a:pt x="555" y="330"/>
                    <a:pt x="549" y="330"/>
                    <a:pt x="543" y="326"/>
                  </a:cubicBezTo>
                  <a:cubicBezTo>
                    <a:pt x="537" y="326"/>
                    <a:pt x="527" y="326"/>
                    <a:pt x="524" y="267"/>
                  </a:cubicBezTo>
                  <a:cubicBezTo>
                    <a:pt x="523" y="266"/>
                    <a:pt x="522" y="266"/>
                    <a:pt x="521" y="266"/>
                  </a:cubicBezTo>
                  <a:cubicBezTo>
                    <a:pt x="517" y="266"/>
                    <a:pt x="515" y="275"/>
                    <a:pt x="515" y="323"/>
                  </a:cubicBezTo>
                  <a:cubicBezTo>
                    <a:pt x="515" y="393"/>
                    <a:pt x="514" y="422"/>
                    <a:pt x="513" y="422"/>
                  </a:cubicBezTo>
                  <a:cubicBezTo>
                    <a:pt x="512" y="422"/>
                    <a:pt x="512" y="408"/>
                    <a:pt x="512" y="383"/>
                  </a:cubicBezTo>
                  <a:cubicBezTo>
                    <a:pt x="510" y="308"/>
                    <a:pt x="493" y="254"/>
                    <a:pt x="480" y="254"/>
                  </a:cubicBezTo>
                  <a:cubicBezTo>
                    <a:pt x="472" y="254"/>
                    <a:pt x="466" y="273"/>
                    <a:pt x="464" y="317"/>
                  </a:cubicBezTo>
                  <a:lnTo>
                    <a:pt x="458" y="317"/>
                  </a:lnTo>
                  <a:cubicBezTo>
                    <a:pt x="455" y="285"/>
                    <a:pt x="448" y="269"/>
                    <a:pt x="442" y="269"/>
                  </a:cubicBezTo>
                  <a:cubicBezTo>
                    <a:pt x="437" y="269"/>
                    <a:pt x="432" y="283"/>
                    <a:pt x="430" y="311"/>
                  </a:cubicBezTo>
                  <a:lnTo>
                    <a:pt x="421" y="311"/>
                  </a:lnTo>
                  <a:cubicBezTo>
                    <a:pt x="417" y="281"/>
                    <a:pt x="415" y="266"/>
                    <a:pt x="413" y="266"/>
                  </a:cubicBezTo>
                  <a:cubicBezTo>
                    <a:pt x="411" y="266"/>
                    <a:pt x="410" y="280"/>
                    <a:pt x="408" y="308"/>
                  </a:cubicBezTo>
                  <a:cubicBezTo>
                    <a:pt x="406" y="350"/>
                    <a:pt x="405" y="392"/>
                    <a:pt x="405" y="392"/>
                  </a:cubicBezTo>
                  <a:cubicBezTo>
                    <a:pt x="405" y="392"/>
                    <a:pt x="405" y="385"/>
                    <a:pt x="405" y="367"/>
                  </a:cubicBezTo>
                  <a:cubicBezTo>
                    <a:pt x="405" y="308"/>
                    <a:pt x="399" y="308"/>
                    <a:pt x="386" y="305"/>
                  </a:cubicBezTo>
                  <a:cubicBezTo>
                    <a:pt x="374" y="305"/>
                    <a:pt x="374" y="305"/>
                    <a:pt x="377" y="364"/>
                  </a:cubicBezTo>
                  <a:cubicBezTo>
                    <a:pt x="373" y="380"/>
                    <a:pt x="371" y="387"/>
                    <a:pt x="369" y="387"/>
                  </a:cubicBezTo>
                  <a:cubicBezTo>
                    <a:pt x="364" y="387"/>
                    <a:pt x="364" y="344"/>
                    <a:pt x="364" y="301"/>
                  </a:cubicBezTo>
                  <a:cubicBezTo>
                    <a:pt x="366" y="249"/>
                    <a:pt x="365" y="221"/>
                    <a:pt x="364" y="221"/>
                  </a:cubicBezTo>
                  <a:cubicBezTo>
                    <a:pt x="362" y="221"/>
                    <a:pt x="360" y="264"/>
                    <a:pt x="358" y="361"/>
                  </a:cubicBezTo>
                  <a:cubicBezTo>
                    <a:pt x="356" y="429"/>
                    <a:pt x="353" y="457"/>
                    <a:pt x="351" y="457"/>
                  </a:cubicBezTo>
                  <a:cubicBezTo>
                    <a:pt x="350" y="457"/>
                    <a:pt x="349" y="442"/>
                    <a:pt x="349" y="417"/>
                  </a:cubicBezTo>
                  <a:cubicBezTo>
                    <a:pt x="349" y="361"/>
                    <a:pt x="352" y="361"/>
                    <a:pt x="355" y="361"/>
                  </a:cubicBezTo>
                  <a:lnTo>
                    <a:pt x="355" y="242"/>
                  </a:lnTo>
                  <a:cubicBezTo>
                    <a:pt x="352" y="242"/>
                    <a:pt x="352" y="242"/>
                    <a:pt x="349" y="301"/>
                  </a:cubicBezTo>
                  <a:cubicBezTo>
                    <a:pt x="349" y="301"/>
                    <a:pt x="345" y="301"/>
                    <a:pt x="342" y="358"/>
                  </a:cubicBezTo>
                  <a:cubicBezTo>
                    <a:pt x="339" y="417"/>
                    <a:pt x="339" y="477"/>
                    <a:pt x="342" y="536"/>
                  </a:cubicBezTo>
                  <a:cubicBezTo>
                    <a:pt x="345" y="596"/>
                    <a:pt x="342" y="596"/>
                    <a:pt x="339" y="596"/>
                  </a:cubicBezTo>
                  <a:cubicBezTo>
                    <a:pt x="333" y="536"/>
                    <a:pt x="333" y="477"/>
                    <a:pt x="336" y="417"/>
                  </a:cubicBezTo>
                  <a:cubicBezTo>
                    <a:pt x="339" y="377"/>
                    <a:pt x="339" y="339"/>
                    <a:pt x="339" y="298"/>
                  </a:cubicBezTo>
                  <a:cubicBezTo>
                    <a:pt x="339" y="287"/>
                    <a:pt x="339" y="282"/>
                    <a:pt x="338" y="282"/>
                  </a:cubicBezTo>
                  <a:cubicBezTo>
                    <a:pt x="334" y="282"/>
                    <a:pt x="323" y="379"/>
                    <a:pt x="320" y="474"/>
                  </a:cubicBezTo>
                  <a:lnTo>
                    <a:pt x="320" y="414"/>
                  </a:lnTo>
                  <a:cubicBezTo>
                    <a:pt x="320" y="355"/>
                    <a:pt x="314" y="355"/>
                    <a:pt x="308" y="355"/>
                  </a:cubicBezTo>
                  <a:cubicBezTo>
                    <a:pt x="307" y="355"/>
                    <a:pt x="307" y="355"/>
                    <a:pt x="306" y="355"/>
                  </a:cubicBezTo>
                  <a:cubicBezTo>
                    <a:pt x="301" y="355"/>
                    <a:pt x="298" y="357"/>
                    <a:pt x="298" y="411"/>
                  </a:cubicBezTo>
                  <a:cubicBezTo>
                    <a:pt x="298" y="452"/>
                    <a:pt x="298" y="489"/>
                    <a:pt x="295" y="530"/>
                  </a:cubicBezTo>
                  <a:cubicBezTo>
                    <a:pt x="298" y="568"/>
                    <a:pt x="298" y="609"/>
                    <a:pt x="298" y="649"/>
                  </a:cubicBezTo>
                  <a:cubicBezTo>
                    <a:pt x="298" y="649"/>
                    <a:pt x="292" y="590"/>
                    <a:pt x="289" y="530"/>
                  </a:cubicBezTo>
                  <a:cubicBezTo>
                    <a:pt x="283" y="411"/>
                    <a:pt x="276" y="348"/>
                    <a:pt x="264" y="348"/>
                  </a:cubicBezTo>
                  <a:cubicBezTo>
                    <a:pt x="258" y="348"/>
                    <a:pt x="248" y="345"/>
                    <a:pt x="245" y="286"/>
                  </a:cubicBezTo>
                  <a:cubicBezTo>
                    <a:pt x="239" y="286"/>
                    <a:pt x="236" y="286"/>
                    <a:pt x="236" y="345"/>
                  </a:cubicBezTo>
                  <a:lnTo>
                    <a:pt x="229" y="342"/>
                  </a:lnTo>
                  <a:cubicBezTo>
                    <a:pt x="228" y="312"/>
                    <a:pt x="226" y="298"/>
                    <a:pt x="224" y="298"/>
                  </a:cubicBezTo>
                  <a:cubicBezTo>
                    <a:pt x="222" y="298"/>
                    <a:pt x="220" y="312"/>
                    <a:pt x="220" y="342"/>
                  </a:cubicBezTo>
                  <a:cubicBezTo>
                    <a:pt x="219" y="362"/>
                    <a:pt x="218" y="369"/>
                    <a:pt x="217" y="369"/>
                  </a:cubicBezTo>
                  <a:cubicBezTo>
                    <a:pt x="215" y="369"/>
                    <a:pt x="213" y="341"/>
                    <a:pt x="211" y="339"/>
                  </a:cubicBezTo>
                  <a:cubicBezTo>
                    <a:pt x="208" y="285"/>
                    <a:pt x="206" y="256"/>
                    <a:pt x="206" y="256"/>
                  </a:cubicBezTo>
                  <a:lnTo>
                    <a:pt x="206" y="256"/>
                  </a:lnTo>
                  <a:cubicBezTo>
                    <a:pt x="205" y="256"/>
                    <a:pt x="206" y="300"/>
                    <a:pt x="208" y="399"/>
                  </a:cubicBezTo>
                  <a:cubicBezTo>
                    <a:pt x="207" y="407"/>
                    <a:pt x="206" y="415"/>
                    <a:pt x="206" y="424"/>
                  </a:cubicBezTo>
                  <a:lnTo>
                    <a:pt x="206" y="424"/>
                  </a:lnTo>
                  <a:cubicBezTo>
                    <a:pt x="204" y="369"/>
                    <a:pt x="201" y="334"/>
                    <a:pt x="198" y="334"/>
                  </a:cubicBezTo>
                  <a:cubicBezTo>
                    <a:pt x="196" y="334"/>
                    <a:pt x="195" y="353"/>
                    <a:pt x="195" y="399"/>
                  </a:cubicBezTo>
                  <a:cubicBezTo>
                    <a:pt x="192" y="399"/>
                    <a:pt x="192" y="399"/>
                    <a:pt x="189" y="339"/>
                  </a:cubicBezTo>
                  <a:cubicBezTo>
                    <a:pt x="189" y="314"/>
                    <a:pt x="188" y="300"/>
                    <a:pt x="187" y="300"/>
                  </a:cubicBezTo>
                  <a:cubicBezTo>
                    <a:pt x="186" y="300"/>
                    <a:pt x="184" y="328"/>
                    <a:pt x="182" y="395"/>
                  </a:cubicBezTo>
                  <a:cubicBezTo>
                    <a:pt x="181" y="455"/>
                    <a:pt x="179" y="485"/>
                    <a:pt x="178" y="485"/>
                  </a:cubicBezTo>
                  <a:cubicBezTo>
                    <a:pt x="176" y="485"/>
                    <a:pt x="175" y="455"/>
                    <a:pt x="173" y="395"/>
                  </a:cubicBezTo>
                  <a:cubicBezTo>
                    <a:pt x="169" y="325"/>
                    <a:pt x="163" y="295"/>
                    <a:pt x="159" y="295"/>
                  </a:cubicBezTo>
                  <a:cubicBezTo>
                    <a:pt x="156" y="295"/>
                    <a:pt x="154" y="309"/>
                    <a:pt x="154" y="333"/>
                  </a:cubicBezTo>
                  <a:cubicBezTo>
                    <a:pt x="154" y="401"/>
                    <a:pt x="151" y="429"/>
                    <a:pt x="148" y="429"/>
                  </a:cubicBezTo>
                  <a:cubicBezTo>
                    <a:pt x="145" y="429"/>
                    <a:pt x="143" y="414"/>
                    <a:pt x="142" y="389"/>
                  </a:cubicBezTo>
                  <a:cubicBezTo>
                    <a:pt x="140" y="359"/>
                    <a:pt x="139" y="345"/>
                    <a:pt x="137" y="345"/>
                  </a:cubicBezTo>
                  <a:cubicBezTo>
                    <a:pt x="135" y="345"/>
                    <a:pt x="134" y="359"/>
                    <a:pt x="132" y="389"/>
                  </a:cubicBezTo>
                  <a:cubicBezTo>
                    <a:pt x="132" y="347"/>
                    <a:pt x="131" y="305"/>
                    <a:pt x="129" y="305"/>
                  </a:cubicBezTo>
                  <a:cubicBezTo>
                    <a:pt x="128" y="305"/>
                    <a:pt x="127" y="312"/>
                    <a:pt x="126" y="330"/>
                  </a:cubicBezTo>
                  <a:cubicBezTo>
                    <a:pt x="126" y="330"/>
                    <a:pt x="123" y="330"/>
                    <a:pt x="126" y="389"/>
                  </a:cubicBezTo>
                  <a:cubicBezTo>
                    <a:pt x="126" y="389"/>
                    <a:pt x="123" y="446"/>
                    <a:pt x="120" y="505"/>
                  </a:cubicBezTo>
                  <a:cubicBezTo>
                    <a:pt x="123" y="546"/>
                    <a:pt x="123" y="583"/>
                    <a:pt x="123" y="624"/>
                  </a:cubicBezTo>
                  <a:cubicBezTo>
                    <a:pt x="123" y="639"/>
                    <a:pt x="122" y="646"/>
                    <a:pt x="121" y="646"/>
                  </a:cubicBezTo>
                  <a:cubicBezTo>
                    <a:pt x="117" y="646"/>
                    <a:pt x="109" y="577"/>
                    <a:pt x="104" y="442"/>
                  </a:cubicBezTo>
                  <a:lnTo>
                    <a:pt x="98" y="323"/>
                  </a:lnTo>
                  <a:lnTo>
                    <a:pt x="98" y="442"/>
                  </a:lnTo>
                  <a:cubicBezTo>
                    <a:pt x="95" y="442"/>
                    <a:pt x="92" y="442"/>
                    <a:pt x="92" y="383"/>
                  </a:cubicBezTo>
                  <a:cubicBezTo>
                    <a:pt x="92" y="323"/>
                    <a:pt x="92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5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1" y="381"/>
                    <a:pt x="79" y="352"/>
                    <a:pt x="77" y="352"/>
                  </a:cubicBezTo>
                  <a:cubicBezTo>
                    <a:pt x="76" y="352"/>
                    <a:pt x="74" y="381"/>
                    <a:pt x="73" y="439"/>
                  </a:cubicBezTo>
                  <a:cubicBezTo>
                    <a:pt x="73" y="499"/>
                    <a:pt x="73" y="529"/>
                    <a:pt x="72" y="529"/>
                  </a:cubicBezTo>
                  <a:cubicBezTo>
                    <a:pt x="72" y="529"/>
                    <a:pt x="71" y="499"/>
                    <a:pt x="70" y="439"/>
                  </a:cubicBezTo>
                  <a:cubicBezTo>
                    <a:pt x="70" y="399"/>
                    <a:pt x="70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1" y="476"/>
                  </a:cubicBezTo>
                  <a:cubicBezTo>
                    <a:pt x="60" y="476"/>
                    <a:pt x="58" y="461"/>
                    <a:pt x="57" y="436"/>
                  </a:cubicBezTo>
                  <a:cubicBezTo>
                    <a:pt x="57" y="408"/>
                    <a:pt x="56" y="393"/>
                    <a:pt x="55" y="393"/>
                  </a:cubicBezTo>
                  <a:cubicBezTo>
                    <a:pt x="53" y="393"/>
                    <a:pt x="51" y="407"/>
                    <a:pt x="48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8" y="287"/>
                  </a:cubicBezTo>
                  <a:cubicBezTo>
                    <a:pt x="38" y="287"/>
                    <a:pt x="37" y="317"/>
                    <a:pt x="35" y="377"/>
                  </a:cubicBezTo>
                  <a:cubicBezTo>
                    <a:pt x="34" y="404"/>
                    <a:pt x="33" y="419"/>
                    <a:pt x="32" y="419"/>
                  </a:cubicBezTo>
                  <a:cubicBezTo>
                    <a:pt x="31" y="419"/>
                    <a:pt x="29" y="404"/>
                    <a:pt x="26" y="373"/>
                  </a:cubicBezTo>
                  <a:cubicBezTo>
                    <a:pt x="24" y="344"/>
                    <a:pt x="23" y="329"/>
                    <a:pt x="23" y="329"/>
                  </a:cubicBezTo>
                  <a:cubicBezTo>
                    <a:pt x="22" y="329"/>
                    <a:pt x="21" y="344"/>
                    <a:pt x="19" y="373"/>
                  </a:cubicBezTo>
                  <a:cubicBezTo>
                    <a:pt x="16" y="433"/>
                    <a:pt x="19" y="493"/>
                    <a:pt x="23" y="552"/>
                  </a:cubicBezTo>
                  <a:cubicBezTo>
                    <a:pt x="26" y="552"/>
                    <a:pt x="26" y="552"/>
                    <a:pt x="26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7" y="668"/>
                  </a:cubicBezTo>
                  <a:cubicBezTo>
                    <a:pt x="2" y="714"/>
                    <a:pt x="1" y="800"/>
                    <a:pt x="4" y="800"/>
                  </a:cubicBezTo>
                  <a:cubicBezTo>
                    <a:pt x="5" y="800"/>
                    <a:pt x="6" y="795"/>
                    <a:pt x="7" y="784"/>
                  </a:cubicBezTo>
                  <a:lnTo>
                    <a:pt x="10" y="844"/>
                  </a:lnTo>
                  <a:cubicBezTo>
                    <a:pt x="10" y="933"/>
                    <a:pt x="12" y="978"/>
                    <a:pt x="13" y="978"/>
                  </a:cubicBezTo>
                  <a:cubicBezTo>
                    <a:pt x="15" y="978"/>
                    <a:pt x="16" y="933"/>
                    <a:pt x="16" y="844"/>
                  </a:cubicBezTo>
                  <a:cubicBezTo>
                    <a:pt x="16" y="747"/>
                    <a:pt x="16" y="704"/>
                    <a:pt x="17" y="704"/>
                  </a:cubicBezTo>
                  <a:cubicBezTo>
                    <a:pt x="17" y="704"/>
                    <a:pt x="18" y="733"/>
                    <a:pt x="19" y="787"/>
                  </a:cubicBezTo>
                  <a:cubicBezTo>
                    <a:pt x="19" y="903"/>
                    <a:pt x="23" y="903"/>
                    <a:pt x="26" y="906"/>
                  </a:cubicBezTo>
                  <a:cubicBezTo>
                    <a:pt x="29" y="906"/>
                    <a:pt x="29" y="906"/>
                    <a:pt x="29" y="966"/>
                  </a:cubicBezTo>
                  <a:cubicBezTo>
                    <a:pt x="26" y="1003"/>
                    <a:pt x="29" y="1044"/>
                    <a:pt x="35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7" y="1001"/>
                    <a:pt x="37" y="986"/>
                    <a:pt x="38" y="986"/>
                  </a:cubicBezTo>
                  <a:cubicBezTo>
                    <a:pt x="40" y="986"/>
                    <a:pt x="43" y="1015"/>
                    <a:pt x="45" y="1085"/>
                  </a:cubicBezTo>
                  <a:cubicBezTo>
                    <a:pt x="46" y="1110"/>
                    <a:pt x="47" y="1124"/>
                    <a:pt x="47" y="1124"/>
                  </a:cubicBezTo>
                  <a:cubicBezTo>
                    <a:pt x="48" y="1124"/>
                    <a:pt x="48" y="1095"/>
                    <a:pt x="48" y="1025"/>
                  </a:cubicBezTo>
                  <a:cubicBezTo>
                    <a:pt x="48" y="967"/>
                    <a:pt x="49" y="938"/>
                    <a:pt x="51" y="938"/>
                  </a:cubicBezTo>
                  <a:cubicBezTo>
                    <a:pt x="53" y="938"/>
                    <a:pt x="56" y="968"/>
                    <a:pt x="57" y="1028"/>
                  </a:cubicBezTo>
                  <a:lnTo>
                    <a:pt x="63" y="1028"/>
                  </a:lnTo>
                  <a:cubicBezTo>
                    <a:pt x="67" y="988"/>
                    <a:pt x="67" y="950"/>
                    <a:pt x="67" y="909"/>
                  </a:cubicBezTo>
                  <a:cubicBezTo>
                    <a:pt x="67" y="842"/>
                    <a:pt x="67" y="814"/>
                    <a:pt x="67" y="814"/>
                  </a:cubicBezTo>
                  <a:cubicBezTo>
                    <a:pt x="68" y="814"/>
                    <a:pt x="68" y="828"/>
                    <a:pt x="70" y="853"/>
                  </a:cubicBezTo>
                  <a:cubicBezTo>
                    <a:pt x="73" y="913"/>
                    <a:pt x="73" y="969"/>
                    <a:pt x="73" y="969"/>
                  </a:cubicBezTo>
                  <a:cubicBezTo>
                    <a:pt x="73" y="1028"/>
                    <a:pt x="76" y="1028"/>
                    <a:pt x="79" y="1032"/>
                  </a:cubicBezTo>
                  <a:cubicBezTo>
                    <a:pt x="82" y="1032"/>
                    <a:pt x="88" y="1032"/>
                    <a:pt x="88" y="972"/>
                  </a:cubicBezTo>
                  <a:lnTo>
                    <a:pt x="88" y="1032"/>
                  </a:lnTo>
                  <a:cubicBezTo>
                    <a:pt x="91" y="1032"/>
                    <a:pt x="91" y="1058"/>
                    <a:pt x="91" y="1058"/>
                  </a:cubicBezTo>
                  <a:cubicBezTo>
                    <a:pt x="92" y="1058"/>
                    <a:pt x="92" y="1051"/>
                    <a:pt x="92" y="1032"/>
                  </a:cubicBezTo>
                  <a:cubicBezTo>
                    <a:pt x="92" y="1032"/>
                    <a:pt x="95" y="1032"/>
                    <a:pt x="101" y="1091"/>
                  </a:cubicBezTo>
                  <a:cubicBezTo>
                    <a:pt x="102" y="1103"/>
                    <a:pt x="103" y="1108"/>
                    <a:pt x="105" y="1108"/>
                  </a:cubicBezTo>
                  <a:cubicBezTo>
                    <a:pt x="110" y="1108"/>
                    <a:pt x="115" y="1012"/>
                    <a:pt x="107" y="916"/>
                  </a:cubicBezTo>
                  <a:lnTo>
                    <a:pt x="110" y="916"/>
                  </a:lnTo>
                  <a:cubicBezTo>
                    <a:pt x="114" y="897"/>
                    <a:pt x="114" y="878"/>
                    <a:pt x="114" y="859"/>
                  </a:cubicBezTo>
                  <a:cubicBezTo>
                    <a:pt x="114" y="800"/>
                    <a:pt x="117" y="800"/>
                    <a:pt x="120" y="800"/>
                  </a:cubicBezTo>
                  <a:lnTo>
                    <a:pt x="120" y="919"/>
                  </a:lnTo>
                  <a:cubicBezTo>
                    <a:pt x="118" y="1021"/>
                    <a:pt x="119" y="1084"/>
                    <a:pt x="121" y="1084"/>
                  </a:cubicBezTo>
                  <a:cubicBezTo>
                    <a:pt x="123" y="1084"/>
                    <a:pt x="125" y="1052"/>
                    <a:pt x="126" y="978"/>
                  </a:cubicBezTo>
                  <a:lnTo>
                    <a:pt x="126" y="1038"/>
                  </a:lnTo>
                  <a:cubicBezTo>
                    <a:pt x="126" y="1068"/>
                    <a:pt x="127" y="1083"/>
                    <a:pt x="128" y="1083"/>
                  </a:cubicBezTo>
                  <a:cubicBezTo>
                    <a:pt x="130" y="1083"/>
                    <a:pt x="132" y="1068"/>
                    <a:pt x="135" y="1038"/>
                  </a:cubicBezTo>
                  <a:cubicBezTo>
                    <a:pt x="139" y="1038"/>
                    <a:pt x="142" y="922"/>
                    <a:pt x="142" y="862"/>
                  </a:cubicBezTo>
                  <a:cubicBezTo>
                    <a:pt x="142" y="803"/>
                    <a:pt x="145" y="803"/>
                    <a:pt x="145" y="803"/>
                  </a:cubicBezTo>
                  <a:cubicBezTo>
                    <a:pt x="148" y="803"/>
                    <a:pt x="148" y="803"/>
                    <a:pt x="148" y="862"/>
                  </a:cubicBezTo>
                  <a:cubicBezTo>
                    <a:pt x="148" y="922"/>
                    <a:pt x="150" y="952"/>
                    <a:pt x="152" y="952"/>
                  </a:cubicBezTo>
                  <a:cubicBezTo>
                    <a:pt x="153" y="952"/>
                    <a:pt x="156" y="922"/>
                    <a:pt x="157" y="862"/>
                  </a:cubicBezTo>
                  <a:lnTo>
                    <a:pt x="157" y="925"/>
                  </a:lnTo>
                  <a:cubicBezTo>
                    <a:pt x="157" y="965"/>
                    <a:pt x="159" y="1007"/>
                    <a:pt x="166" y="1007"/>
                  </a:cubicBezTo>
                  <a:cubicBezTo>
                    <a:pt x="168" y="1007"/>
                    <a:pt x="172" y="1001"/>
                    <a:pt x="176" y="985"/>
                  </a:cubicBezTo>
                  <a:cubicBezTo>
                    <a:pt x="189" y="988"/>
                    <a:pt x="198" y="988"/>
                    <a:pt x="198" y="1047"/>
                  </a:cubicBezTo>
                  <a:cubicBezTo>
                    <a:pt x="198" y="1058"/>
                    <a:pt x="199" y="1063"/>
                    <a:pt x="199" y="1063"/>
                  </a:cubicBezTo>
                  <a:cubicBezTo>
                    <a:pt x="203" y="1063"/>
                    <a:pt x="212" y="969"/>
                    <a:pt x="217" y="872"/>
                  </a:cubicBezTo>
                  <a:cubicBezTo>
                    <a:pt x="217" y="931"/>
                    <a:pt x="220" y="931"/>
                    <a:pt x="226" y="934"/>
                  </a:cubicBezTo>
                  <a:cubicBezTo>
                    <a:pt x="236" y="934"/>
                    <a:pt x="236" y="934"/>
                    <a:pt x="236" y="994"/>
                  </a:cubicBezTo>
                  <a:cubicBezTo>
                    <a:pt x="234" y="1052"/>
                    <a:pt x="233" y="1081"/>
                    <a:pt x="234" y="1081"/>
                  </a:cubicBezTo>
                  <a:cubicBezTo>
                    <a:pt x="234" y="1081"/>
                    <a:pt x="236" y="1052"/>
                    <a:pt x="239" y="994"/>
                  </a:cubicBezTo>
                  <a:cubicBezTo>
                    <a:pt x="240" y="949"/>
                    <a:pt x="242" y="930"/>
                    <a:pt x="244" y="930"/>
                  </a:cubicBezTo>
                  <a:cubicBezTo>
                    <a:pt x="248" y="930"/>
                    <a:pt x="251" y="981"/>
                    <a:pt x="251" y="1054"/>
                  </a:cubicBezTo>
                  <a:cubicBezTo>
                    <a:pt x="251" y="1113"/>
                    <a:pt x="255" y="1113"/>
                    <a:pt x="261" y="1116"/>
                  </a:cubicBezTo>
                  <a:cubicBezTo>
                    <a:pt x="263" y="1068"/>
                    <a:pt x="268" y="1059"/>
                    <a:pt x="273" y="1059"/>
                  </a:cubicBezTo>
                  <a:cubicBezTo>
                    <a:pt x="274" y="1059"/>
                    <a:pt x="275" y="1059"/>
                    <a:pt x="276" y="1060"/>
                  </a:cubicBezTo>
                  <a:cubicBezTo>
                    <a:pt x="286" y="1060"/>
                    <a:pt x="286" y="1060"/>
                    <a:pt x="286" y="941"/>
                  </a:cubicBezTo>
                  <a:cubicBezTo>
                    <a:pt x="286" y="825"/>
                    <a:pt x="289" y="825"/>
                    <a:pt x="295" y="825"/>
                  </a:cubicBezTo>
                  <a:cubicBezTo>
                    <a:pt x="298" y="825"/>
                    <a:pt x="302" y="825"/>
                    <a:pt x="302" y="884"/>
                  </a:cubicBezTo>
                  <a:cubicBezTo>
                    <a:pt x="302" y="906"/>
                    <a:pt x="305" y="925"/>
                    <a:pt x="308" y="944"/>
                  </a:cubicBezTo>
                  <a:cubicBezTo>
                    <a:pt x="311" y="944"/>
                    <a:pt x="314" y="947"/>
                    <a:pt x="314" y="1003"/>
                  </a:cubicBezTo>
                  <a:cubicBezTo>
                    <a:pt x="314" y="1003"/>
                    <a:pt x="317" y="1063"/>
                    <a:pt x="323" y="1066"/>
                  </a:cubicBezTo>
                  <a:cubicBezTo>
                    <a:pt x="330" y="1066"/>
                    <a:pt x="336" y="1066"/>
                    <a:pt x="336" y="1126"/>
                  </a:cubicBezTo>
                  <a:cubicBezTo>
                    <a:pt x="339" y="1126"/>
                    <a:pt x="339" y="1126"/>
                    <a:pt x="339" y="1066"/>
                  </a:cubicBezTo>
                  <a:cubicBezTo>
                    <a:pt x="339" y="1024"/>
                    <a:pt x="341" y="984"/>
                    <a:pt x="346" y="984"/>
                  </a:cubicBezTo>
                  <a:cubicBezTo>
                    <a:pt x="348" y="984"/>
                    <a:pt x="351" y="992"/>
                    <a:pt x="355" y="1010"/>
                  </a:cubicBezTo>
                  <a:cubicBezTo>
                    <a:pt x="355" y="1010"/>
                    <a:pt x="356" y="1010"/>
                    <a:pt x="357" y="1010"/>
                  </a:cubicBezTo>
                  <a:cubicBezTo>
                    <a:pt x="363" y="1010"/>
                    <a:pt x="370" y="1007"/>
                    <a:pt x="370" y="953"/>
                  </a:cubicBezTo>
                  <a:cubicBezTo>
                    <a:pt x="374" y="953"/>
                    <a:pt x="374" y="953"/>
                    <a:pt x="374" y="1013"/>
                  </a:cubicBezTo>
                  <a:cubicBezTo>
                    <a:pt x="374" y="1073"/>
                    <a:pt x="375" y="1103"/>
                    <a:pt x="378" y="1103"/>
                  </a:cubicBezTo>
                  <a:cubicBezTo>
                    <a:pt x="380" y="1103"/>
                    <a:pt x="383" y="1074"/>
                    <a:pt x="386" y="1016"/>
                  </a:cubicBezTo>
                  <a:cubicBezTo>
                    <a:pt x="386" y="986"/>
                    <a:pt x="387" y="971"/>
                    <a:pt x="388" y="971"/>
                  </a:cubicBezTo>
                  <a:cubicBezTo>
                    <a:pt x="389" y="971"/>
                    <a:pt x="391" y="986"/>
                    <a:pt x="392" y="1016"/>
                  </a:cubicBezTo>
                  <a:cubicBezTo>
                    <a:pt x="392" y="1016"/>
                    <a:pt x="396" y="1016"/>
                    <a:pt x="399" y="956"/>
                  </a:cubicBezTo>
                  <a:cubicBezTo>
                    <a:pt x="400" y="929"/>
                    <a:pt x="401" y="914"/>
                    <a:pt x="402" y="914"/>
                  </a:cubicBezTo>
                  <a:cubicBezTo>
                    <a:pt x="403" y="914"/>
                    <a:pt x="405" y="929"/>
                    <a:pt x="408" y="960"/>
                  </a:cubicBezTo>
                  <a:cubicBezTo>
                    <a:pt x="408" y="1019"/>
                    <a:pt x="411" y="1019"/>
                    <a:pt x="414" y="1019"/>
                  </a:cubicBezTo>
                  <a:cubicBezTo>
                    <a:pt x="417" y="991"/>
                    <a:pt x="427" y="977"/>
                    <a:pt x="436" y="977"/>
                  </a:cubicBezTo>
                  <a:cubicBezTo>
                    <a:pt x="446" y="977"/>
                    <a:pt x="457" y="994"/>
                    <a:pt x="458" y="1025"/>
                  </a:cubicBezTo>
                  <a:cubicBezTo>
                    <a:pt x="461" y="966"/>
                    <a:pt x="461" y="966"/>
                    <a:pt x="464" y="966"/>
                  </a:cubicBezTo>
                  <a:cubicBezTo>
                    <a:pt x="466" y="1011"/>
                    <a:pt x="467" y="1031"/>
                    <a:pt x="468" y="1031"/>
                  </a:cubicBezTo>
                  <a:cubicBezTo>
                    <a:pt x="470" y="1031"/>
                    <a:pt x="471" y="981"/>
                    <a:pt x="471" y="909"/>
                  </a:cubicBezTo>
                  <a:lnTo>
                    <a:pt x="468" y="909"/>
                  </a:lnTo>
                  <a:lnTo>
                    <a:pt x="464" y="906"/>
                  </a:lnTo>
                  <a:cubicBezTo>
                    <a:pt x="464" y="855"/>
                    <a:pt x="466" y="826"/>
                    <a:pt x="468" y="826"/>
                  </a:cubicBezTo>
                  <a:cubicBezTo>
                    <a:pt x="471" y="826"/>
                    <a:pt x="474" y="870"/>
                    <a:pt x="474" y="969"/>
                  </a:cubicBezTo>
                  <a:cubicBezTo>
                    <a:pt x="475" y="1028"/>
                    <a:pt x="476" y="1058"/>
                    <a:pt x="477" y="1058"/>
                  </a:cubicBezTo>
                  <a:cubicBezTo>
                    <a:pt x="478" y="1058"/>
                    <a:pt x="479" y="1028"/>
                    <a:pt x="480" y="969"/>
                  </a:cubicBezTo>
                  <a:cubicBezTo>
                    <a:pt x="482" y="910"/>
                    <a:pt x="483" y="881"/>
                    <a:pt x="485" y="881"/>
                  </a:cubicBezTo>
                  <a:cubicBezTo>
                    <a:pt x="486" y="881"/>
                    <a:pt x="488" y="911"/>
                    <a:pt x="490" y="969"/>
                  </a:cubicBezTo>
                  <a:cubicBezTo>
                    <a:pt x="490" y="1029"/>
                    <a:pt x="490" y="1059"/>
                    <a:pt x="490" y="1059"/>
                  </a:cubicBezTo>
                  <a:cubicBezTo>
                    <a:pt x="490" y="1059"/>
                    <a:pt x="491" y="1030"/>
                    <a:pt x="493" y="972"/>
                  </a:cubicBezTo>
                  <a:cubicBezTo>
                    <a:pt x="496" y="839"/>
                    <a:pt x="501" y="762"/>
                    <a:pt x="504" y="762"/>
                  </a:cubicBezTo>
                  <a:cubicBezTo>
                    <a:pt x="507" y="762"/>
                    <a:pt x="508" y="809"/>
                    <a:pt x="508" y="913"/>
                  </a:cubicBezTo>
                  <a:cubicBezTo>
                    <a:pt x="505" y="972"/>
                    <a:pt x="505" y="1032"/>
                    <a:pt x="515" y="1091"/>
                  </a:cubicBezTo>
                  <a:cubicBezTo>
                    <a:pt x="518" y="1054"/>
                    <a:pt x="518" y="1013"/>
                    <a:pt x="518" y="975"/>
                  </a:cubicBezTo>
                  <a:cubicBezTo>
                    <a:pt x="516" y="916"/>
                    <a:pt x="516" y="886"/>
                    <a:pt x="517" y="886"/>
                  </a:cubicBezTo>
                  <a:lnTo>
                    <a:pt x="517" y="886"/>
                  </a:lnTo>
                  <a:cubicBezTo>
                    <a:pt x="519" y="886"/>
                    <a:pt x="521" y="916"/>
                    <a:pt x="524" y="975"/>
                  </a:cubicBezTo>
                  <a:cubicBezTo>
                    <a:pt x="529" y="1074"/>
                    <a:pt x="533" y="1118"/>
                    <a:pt x="538" y="1118"/>
                  </a:cubicBezTo>
                  <a:cubicBezTo>
                    <a:pt x="541" y="1118"/>
                    <a:pt x="545" y="1090"/>
                    <a:pt x="549" y="1038"/>
                  </a:cubicBezTo>
                  <a:cubicBezTo>
                    <a:pt x="555" y="980"/>
                    <a:pt x="561" y="951"/>
                    <a:pt x="564" y="951"/>
                  </a:cubicBezTo>
                  <a:lnTo>
                    <a:pt x="564" y="951"/>
                  </a:lnTo>
                  <a:cubicBezTo>
                    <a:pt x="566" y="951"/>
                    <a:pt x="566" y="980"/>
                    <a:pt x="562" y="1038"/>
                  </a:cubicBezTo>
                  <a:cubicBezTo>
                    <a:pt x="556" y="1108"/>
                    <a:pt x="554" y="1137"/>
                    <a:pt x="555" y="1137"/>
                  </a:cubicBezTo>
                  <a:cubicBezTo>
                    <a:pt x="555" y="1137"/>
                    <a:pt x="558" y="1122"/>
                    <a:pt x="562" y="1097"/>
                  </a:cubicBezTo>
                  <a:lnTo>
                    <a:pt x="577" y="1101"/>
                  </a:lnTo>
                  <a:cubicBezTo>
                    <a:pt x="580" y="1063"/>
                    <a:pt x="584" y="1022"/>
                    <a:pt x="584" y="985"/>
                  </a:cubicBezTo>
                  <a:cubicBezTo>
                    <a:pt x="584" y="1057"/>
                    <a:pt x="586" y="1108"/>
                    <a:pt x="590" y="1108"/>
                  </a:cubicBezTo>
                  <a:cubicBezTo>
                    <a:pt x="593" y="1108"/>
                    <a:pt x="596" y="1089"/>
                    <a:pt x="599" y="1044"/>
                  </a:cubicBezTo>
                  <a:lnTo>
                    <a:pt x="602" y="1044"/>
                  </a:lnTo>
                  <a:cubicBezTo>
                    <a:pt x="603" y="1045"/>
                    <a:pt x="603" y="1045"/>
                    <a:pt x="604" y="1045"/>
                  </a:cubicBezTo>
                  <a:cubicBezTo>
                    <a:pt x="606" y="1045"/>
                    <a:pt x="606" y="1036"/>
                    <a:pt x="609" y="988"/>
                  </a:cubicBezTo>
                  <a:cubicBezTo>
                    <a:pt x="610" y="970"/>
                    <a:pt x="612" y="963"/>
                    <a:pt x="613" y="963"/>
                  </a:cubicBezTo>
                  <a:cubicBezTo>
                    <a:pt x="615" y="963"/>
                    <a:pt x="616" y="1005"/>
                    <a:pt x="618" y="1047"/>
                  </a:cubicBezTo>
                  <a:cubicBezTo>
                    <a:pt x="620" y="1089"/>
                    <a:pt x="622" y="1131"/>
                    <a:pt x="624" y="1131"/>
                  </a:cubicBezTo>
                  <a:cubicBezTo>
                    <a:pt x="624" y="1131"/>
                    <a:pt x="624" y="1124"/>
                    <a:pt x="624" y="1107"/>
                  </a:cubicBezTo>
                  <a:cubicBezTo>
                    <a:pt x="624" y="1047"/>
                    <a:pt x="631" y="991"/>
                    <a:pt x="634" y="931"/>
                  </a:cubicBezTo>
                  <a:cubicBezTo>
                    <a:pt x="635" y="915"/>
                    <a:pt x="636" y="908"/>
                    <a:pt x="636" y="908"/>
                  </a:cubicBezTo>
                  <a:cubicBezTo>
                    <a:pt x="638" y="908"/>
                    <a:pt x="639" y="949"/>
                    <a:pt x="637" y="991"/>
                  </a:cubicBezTo>
                  <a:cubicBezTo>
                    <a:pt x="637" y="1032"/>
                    <a:pt x="640" y="1072"/>
                    <a:pt x="643" y="1110"/>
                  </a:cubicBezTo>
                  <a:cubicBezTo>
                    <a:pt x="643" y="1110"/>
                    <a:pt x="644" y="1110"/>
                    <a:pt x="644" y="1110"/>
                  </a:cubicBezTo>
                  <a:cubicBezTo>
                    <a:pt x="647" y="1110"/>
                    <a:pt x="653" y="1107"/>
                    <a:pt x="653" y="1054"/>
                  </a:cubicBezTo>
                  <a:cubicBezTo>
                    <a:pt x="653" y="1025"/>
                    <a:pt x="657" y="1010"/>
                    <a:pt x="662" y="1010"/>
                  </a:cubicBezTo>
                  <a:cubicBezTo>
                    <a:pt x="667" y="1010"/>
                    <a:pt x="673" y="1026"/>
                    <a:pt x="674" y="1057"/>
                  </a:cubicBezTo>
                  <a:lnTo>
                    <a:pt x="681" y="1057"/>
                  </a:lnTo>
                  <a:cubicBezTo>
                    <a:pt x="684" y="1057"/>
                    <a:pt x="687" y="1000"/>
                    <a:pt x="690" y="1000"/>
                  </a:cubicBezTo>
                  <a:cubicBezTo>
                    <a:pt x="690" y="1000"/>
                    <a:pt x="690" y="1000"/>
                    <a:pt x="690" y="1000"/>
                  </a:cubicBezTo>
                  <a:cubicBezTo>
                    <a:pt x="690" y="1000"/>
                    <a:pt x="693" y="1000"/>
                    <a:pt x="696" y="941"/>
                  </a:cubicBezTo>
                  <a:cubicBezTo>
                    <a:pt x="700" y="941"/>
                    <a:pt x="703" y="941"/>
                    <a:pt x="703" y="1000"/>
                  </a:cubicBezTo>
                  <a:cubicBezTo>
                    <a:pt x="704" y="942"/>
                    <a:pt x="705" y="913"/>
                    <a:pt x="706" y="913"/>
                  </a:cubicBezTo>
                  <a:cubicBezTo>
                    <a:pt x="707" y="913"/>
                    <a:pt x="707" y="942"/>
                    <a:pt x="709" y="1000"/>
                  </a:cubicBezTo>
                  <a:cubicBezTo>
                    <a:pt x="709" y="1060"/>
                    <a:pt x="709" y="1090"/>
                    <a:pt x="709" y="1090"/>
                  </a:cubicBezTo>
                  <a:cubicBezTo>
                    <a:pt x="710" y="1090"/>
                    <a:pt x="711" y="1061"/>
                    <a:pt x="712" y="1003"/>
                  </a:cubicBezTo>
                  <a:cubicBezTo>
                    <a:pt x="714" y="974"/>
                    <a:pt x="714" y="959"/>
                    <a:pt x="715" y="959"/>
                  </a:cubicBezTo>
                  <a:cubicBezTo>
                    <a:pt x="716" y="959"/>
                    <a:pt x="717" y="974"/>
                    <a:pt x="718" y="1003"/>
                  </a:cubicBezTo>
                  <a:cubicBezTo>
                    <a:pt x="718" y="1033"/>
                    <a:pt x="719" y="1048"/>
                    <a:pt x="720" y="1048"/>
                  </a:cubicBezTo>
                  <a:cubicBezTo>
                    <a:pt x="721" y="1048"/>
                    <a:pt x="721" y="1033"/>
                    <a:pt x="721" y="1003"/>
                  </a:cubicBezTo>
                  <a:cubicBezTo>
                    <a:pt x="723" y="930"/>
                    <a:pt x="728" y="881"/>
                    <a:pt x="731" y="881"/>
                  </a:cubicBezTo>
                  <a:cubicBezTo>
                    <a:pt x="733" y="881"/>
                    <a:pt x="734" y="901"/>
                    <a:pt x="734" y="947"/>
                  </a:cubicBezTo>
                  <a:cubicBezTo>
                    <a:pt x="734" y="947"/>
                    <a:pt x="737" y="947"/>
                    <a:pt x="740" y="887"/>
                  </a:cubicBezTo>
                  <a:cubicBezTo>
                    <a:pt x="742" y="829"/>
                    <a:pt x="743" y="800"/>
                    <a:pt x="743" y="800"/>
                  </a:cubicBezTo>
                  <a:cubicBezTo>
                    <a:pt x="743" y="800"/>
                    <a:pt x="743" y="829"/>
                    <a:pt x="743" y="887"/>
                  </a:cubicBezTo>
                  <a:cubicBezTo>
                    <a:pt x="745" y="947"/>
                    <a:pt x="747" y="977"/>
                    <a:pt x="748" y="977"/>
                  </a:cubicBezTo>
                  <a:cubicBezTo>
                    <a:pt x="750" y="977"/>
                    <a:pt x="751" y="948"/>
                    <a:pt x="753" y="891"/>
                  </a:cubicBezTo>
                  <a:cubicBezTo>
                    <a:pt x="753" y="891"/>
                    <a:pt x="754" y="864"/>
                    <a:pt x="756" y="864"/>
                  </a:cubicBezTo>
                  <a:cubicBezTo>
                    <a:pt x="757" y="864"/>
                    <a:pt x="758" y="871"/>
                    <a:pt x="759" y="891"/>
                  </a:cubicBezTo>
                  <a:cubicBezTo>
                    <a:pt x="763" y="925"/>
                    <a:pt x="771" y="961"/>
                    <a:pt x="776" y="961"/>
                  </a:cubicBezTo>
                  <a:cubicBezTo>
                    <a:pt x="780" y="961"/>
                    <a:pt x="782" y="943"/>
                    <a:pt x="781" y="894"/>
                  </a:cubicBezTo>
                  <a:lnTo>
                    <a:pt x="787" y="894"/>
                  </a:lnTo>
                  <a:cubicBezTo>
                    <a:pt x="790" y="924"/>
                    <a:pt x="793" y="939"/>
                    <a:pt x="795" y="939"/>
                  </a:cubicBezTo>
                  <a:cubicBezTo>
                    <a:pt x="797" y="939"/>
                    <a:pt x="798" y="925"/>
                    <a:pt x="800" y="897"/>
                  </a:cubicBezTo>
                  <a:lnTo>
                    <a:pt x="803" y="837"/>
                  </a:lnTo>
                  <a:cubicBezTo>
                    <a:pt x="803" y="878"/>
                    <a:pt x="803" y="916"/>
                    <a:pt x="809" y="956"/>
                  </a:cubicBezTo>
                  <a:cubicBezTo>
                    <a:pt x="812" y="956"/>
                    <a:pt x="812" y="956"/>
                    <a:pt x="812" y="897"/>
                  </a:cubicBezTo>
                  <a:cubicBezTo>
                    <a:pt x="809" y="837"/>
                    <a:pt x="812" y="837"/>
                    <a:pt x="815" y="837"/>
                  </a:cubicBezTo>
                  <a:cubicBezTo>
                    <a:pt x="822" y="878"/>
                    <a:pt x="825" y="919"/>
                    <a:pt x="822" y="956"/>
                  </a:cubicBezTo>
                  <a:lnTo>
                    <a:pt x="825" y="960"/>
                  </a:lnTo>
                  <a:cubicBezTo>
                    <a:pt x="825" y="890"/>
                    <a:pt x="826" y="861"/>
                    <a:pt x="827" y="861"/>
                  </a:cubicBezTo>
                  <a:cubicBezTo>
                    <a:pt x="827" y="861"/>
                    <a:pt x="828" y="875"/>
                    <a:pt x="828" y="900"/>
                  </a:cubicBezTo>
                  <a:cubicBezTo>
                    <a:pt x="831" y="960"/>
                    <a:pt x="834" y="960"/>
                    <a:pt x="837" y="960"/>
                  </a:cubicBezTo>
                  <a:cubicBezTo>
                    <a:pt x="837" y="940"/>
                    <a:pt x="838" y="933"/>
                    <a:pt x="838" y="933"/>
                  </a:cubicBezTo>
                  <a:lnTo>
                    <a:pt x="838" y="933"/>
                  </a:lnTo>
                  <a:cubicBezTo>
                    <a:pt x="839" y="933"/>
                    <a:pt x="840" y="960"/>
                    <a:pt x="837" y="960"/>
                  </a:cubicBezTo>
                  <a:lnTo>
                    <a:pt x="837" y="1019"/>
                  </a:lnTo>
                  <a:cubicBezTo>
                    <a:pt x="838" y="1036"/>
                    <a:pt x="839" y="1044"/>
                    <a:pt x="839" y="1044"/>
                  </a:cubicBezTo>
                  <a:cubicBezTo>
                    <a:pt x="841" y="1044"/>
                    <a:pt x="841" y="1002"/>
                    <a:pt x="841" y="960"/>
                  </a:cubicBezTo>
                  <a:lnTo>
                    <a:pt x="847" y="963"/>
                  </a:lnTo>
                  <a:cubicBezTo>
                    <a:pt x="850" y="963"/>
                    <a:pt x="853" y="963"/>
                    <a:pt x="850" y="903"/>
                  </a:cubicBezTo>
                  <a:cubicBezTo>
                    <a:pt x="850" y="862"/>
                    <a:pt x="850" y="825"/>
                    <a:pt x="853" y="784"/>
                  </a:cubicBezTo>
                  <a:cubicBezTo>
                    <a:pt x="853" y="764"/>
                    <a:pt x="853" y="758"/>
                    <a:pt x="854" y="758"/>
                  </a:cubicBezTo>
                  <a:lnTo>
                    <a:pt x="854" y="758"/>
                  </a:lnTo>
                  <a:cubicBezTo>
                    <a:pt x="854" y="758"/>
                    <a:pt x="855" y="784"/>
                    <a:pt x="853" y="784"/>
                  </a:cubicBezTo>
                  <a:cubicBezTo>
                    <a:pt x="853" y="825"/>
                    <a:pt x="853" y="866"/>
                    <a:pt x="856" y="903"/>
                  </a:cubicBezTo>
                  <a:cubicBezTo>
                    <a:pt x="859" y="922"/>
                    <a:pt x="859" y="944"/>
                    <a:pt x="859" y="963"/>
                  </a:cubicBezTo>
                  <a:cubicBezTo>
                    <a:pt x="858" y="1013"/>
                    <a:pt x="860" y="1032"/>
                    <a:pt x="862" y="1032"/>
                  </a:cubicBezTo>
                  <a:cubicBezTo>
                    <a:pt x="865" y="1032"/>
                    <a:pt x="870" y="998"/>
                    <a:pt x="872" y="966"/>
                  </a:cubicBezTo>
                  <a:cubicBezTo>
                    <a:pt x="875" y="906"/>
                    <a:pt x="877" y="876"/>
                    <a:pt x="879" y="876"/>
                  </a:cubicBezTo>
                  <a:cubicBezTo>
                    <a:pt x="881" y="876"/>
                    <a:pt x="881" y="906"/>
                    <a:pt x="881" y="966"/>
                  </a:cubicBezTo>
                  <a:cubicBezTo>
                    <a:pt x="881" y="999"/>
                    <a:pt x="882" y="1014"/>
                    <a:pt x="883" y="1014"/>
                  </a:cubicBezTo>
                  <a:cubicBezTo>
                    <a:pt x="885" y="1014"/>
                    <a:pt x="888" y="917"/>
                    <a:pt x="891" y="790"/>
                  </a:cubicBezTo>
                  <a:lnTo>
                    <a:pt x="894" y="615"/>
                  </a:lnTo>
                  <a:lnTo>
                    <a:pt x="894" y="790"/>
                  </a:lnTo>
                  <a:cubicBezTo>
                    <a:pt x="896" y="930"/>
                    <a:pt x="896" y="988"/>
                    <a:pt x="899" y="988"/>
                  </a:cubicBezTo>
                  <a:cubicBezTo>
                    <a:pt x="900" y="988"/>
                    <a:pt x="902" y="959"/>
                    <a:pt x="906" y="909"/>
                  </a:cubicBezTo>
                  <a:cubicBezTo>
                    <a:pt x="909" y="882"/>
                    <a:pt x="911" y="867"/>
                    <a:pt x="912" y="867"/>
                  </a:cubicBezTo>
                  <a:cubicBezTo>
                    <a:pt x="913" y="867"/>
                    <a:pt x="913" y="882"/>
                    <a:pt x="913" y="913"/>
                  </a:cubicBezTo>
                  <a:cubicBezTo>
                    <a:pt x="913" y="969"/>
                    <a:pt x="916" y="972"/>
                    <a:pt x="925" y="972"/>
                  </a:cubicBezTo>
                  <a:cubicBezTo>
                    <a:pt x="926" y="972"/>
                    <a:pt x="927" y="972"/>
                    <a:pt x="928" y="972"/>
                  </a:cubicBezTo>
                  <a:cubicBezTo>
                    <a:pt x="935" y="972"/>
                    <a:pt x="938" y="970"/>
                    <a:pt x="938" y="916"/>
                  </a:cubicBezTo>
                  <a:lnTo>
                    <a:pt x="944" y="916"/>
                  </a:lnTo>
                  <a:cubicBezTo>
                    <a:pt x="945" y="961"/>
                    <a:pt x="947" y="981"/>
                    <a:pt x="948" y="981"/>
                  </a:cubicBezTo>
                  <a:cubicBezTo>
                    <a:pt x="951" y="981"/>
                    <a:pt x="952" y="930"/>
                    <a:pt x="950" y="856"/>
                  </a:cubicBezTo>
                  <a:lnTo>
                    <a:pt x="950" y="856"/>
                  </a:lnTo>
                  <a:lnTo>
                    <a:pt x="957" y="859"/>
                  </a:lnTo>
                  <a:lnTo>
                    <a:pt x="957" y="919"/>
                  </a:lnTo>
                  <a:cubicBezTo>
                    <a:pt x="957" y="975"/>
                    <a:pt x="963" y="978"/>
                    <a:pt x="988" y="981"/>
                  </a:cubicBezTo>
                  <a:cubicBezTo>
                    <a:pt x="992" y="982"/>
                    <a:pt x="995" y="982"/>
                    <a:pt x="998" y="982"/>
                  </a:cubicBezTo>
                  <a:cubicBezTo>
                    <a:pt x="1017" y="982"/>
                    <a:pt x="1019" y="968"/>
                    <a:pt x="1019" y="869"/>
                  </a:cubicBezTo>
                  <a:cubicBezTo>
                    <a:pt x="1021" y="809"/>
                    <a:pt x="1022" y="779"/>
                    <a:pt x="1023" y="779"/>
                  </a:cubicBezTo>
                  <a:cubicBezTo>
                    <a:pt x="1025" y="779"/>
                    <a:pt x="1025" y="809"/>
                    <a:pt x="1025" y="869"/>
                  </a:cubicBezTo>
                  <a:cubicBezTo>
                    <a:pt x="1025" y="911"/>
                    <a:pt x="1027" y="953"/>
                    <a:pt x="1028" y="953"/>
                  </a:cubicBezTo>
                  <a:cubicBezTo>
                    <a:pt x="1028" y="953"/>
                    <a:pt x="1029" y="946"/>
                    <a:pt x="1029" y="928"/>
                  </a:cubicBezTo>
                  <a:cubicBezTo>
                    <a:pt x="1029" y="928"/>
                    <a:pt x="1035" y="928"/>
                    <a:pt x="1038" y="988"/>
                  </a:cubicBezTo>
                  <a:cubicBezTo>
                    <a:pt x="1042" y="1039"/>
                    <a:pt x="1045" y="1058"/>
                    <a:pt x="1047" y="1058"/>
                  </a:cubicBezTo>
                  <a:cubicBezTo>
                    <a:pt x="1049" y="1058"/>
                    <a:pt x="1051" y="1025"/>
                    <a:pt x="1051" y="991"/>
                  </a:cubicBezTo>
                  <a:cubicBezTo>
                    <a:pt x="1049" y="941"/>
                    <a:pt x="1049" y="922"/>
                    <a:pt x="1049" y="922"/>
                  </a:cubicBezTo>
                  <a:lnTo>
                    <a:pt x="1049" y="922"/>
                  </a:lnTo>
                  <a:cubicBezTo>
                    <a:pt x="1050" y="922"/>
                    <a:pt x="1052" y="956"/>
                    <a:pt x="1054" y="991"/>
                  </a:cubicBezTo>
                  <a:cubicBezTo>
                    <a:pt x="1056" y="1033"/>
                    <a:pt x="1058" y="1075"/>
                    <a:pt x="1059" y="1075"/>
                  </a:cubicBezTo>
                  <a:cubicBezTo>
                    <a:pt x="1060" y="1075"/>
                    <a:pt x="1060" y="1068"/>
                    <a:pt x="1060" y="1050"/>
                  </a:cubicBezTo>
                  <a:cubicBezTo>
                    <a:pt x="1062" y="1016"/>
                    <a:pt x="1069" y="984"/>
                    <a:pt x="1074" y="984"/>
                  </a:cubicBezTo>
                  <a:cubicBezTo>
                    <a:pt x="1078" y="984"/>
                    <a:pt x="1082" y="1002"/>
                    <a:pt x="1082" y="1054"/>
                  </a:cubicBezTo>
                  <a:lnTo>
                    <a:pt x="1088" y="1054"/>
                  </a:lnTo>
                  <a:cubicBezTo>
                    <a:pt x="1088" y="1000"/>
                    <a:pt x="1093" y="997"/>
                    <a:pt x="1099" y="997"/>
                  </a:cubicBezTo>
                  <a:cubicBezTo>
                    <a:pt x="1099" y="997"/>
                    <a:pt x="1100" y="997"/>
                    <a:pt x="1101" y="997"/>
                  </a:cubicBezTo>
                  <a:cubicBezTo>
                    <a:pt x="1107" y="997"/>
                    <a:pt x="1110" y="997"/>
                    <a:pt x="1110" y="1057"/>
                  </a:cubicBezTo>
                  <a:cubicBezTo>
                    <a:pt x="1108" y="1087"/>
                    <a:pt x="1108" y="1102"/>
                    <a:pt x="1110" y="1102"/>
                  </a:cubicBezTo>
                  <a:cubicBezTo>
                    <a:pt x="1111" y="1102"/>
                    <a:pt x="1113" y="1088"/>
                    <a:pt x="1116" y="1060"/>
                  </a:cubicBezTo>
                  <a:cubicBezTo>
                    <a:pt x="1119" y="1060"/>
                    <a:pt x="1123" y="941"/>
                    <a:pt x="1126" y="941"/>
                  </a:cubicBezTo>
                  <a:cubicBezTo>
                    <a:pt x="1126" y="903"/>
                    <a:pt x="1126" y="862"/>
                    <a:pt x="1132" y="825"/>
                  </a:cubicBezTo>
                  <a:lnTo>
                    <a:pt x="1132" y="884"/>
                  </a:lnTo>
                  <a:lnTo>
                    <a:pt x="1132" y="1000"/>
                  </a:lnTo>
                  <a:cubicBezTo>
                    <a:pt x="1132" y="1000"/>
                    <a:pt x="1133" y="1000"/>
                    <a:pt x="1133" y="1000"/>
                  </a:cubicBezTo>
                  <a:cubicBezTo>
                    <a:pt x="1136" y="1000"/>
                    <a:pt x="1138" y="998"/>
                    <a:pt x="1138" y="944"/>
                  </a:cubicBezTo>
                  <a:cubicBezTo>
                    <a:pt x="1141" y="1003"/>
                    <a:pt x="1145" y="1003"/>
                    <a:pt x="1151" y="1003"/>
                  </a:cubicBezTo>
                  <a:cubicBezTo>
                    <a:pt x="1151" y="1003"/>
                    <a:pt x="1152" y="1003"/>
                    <a:pt x="1153" y="1003"/>
                  </a:cubicBezTo>
                  <a:cubicBezTo>
                    <a:pt x="1158" y="1003"/>
                    <a:pt x="1164" y="1001"/>
                    <a:pt x="1166" y="947"/>
                  </a:cubicBezTo>
                  <a:cubicBezTo>
                    <a:pt x="1168" y="1007"/>
                    <a:pt x="1174" y="1038"/>
                    <a:pt x="1179" y="1038"/>
                  </a:cubicBezTo>
                  <a:cubicBezTo>
                    <a:pt x="1185" y="1038"/>
                    <a:pt x="1190" y="1009"/>
                    <a:pt x="1192" y="950"/>
                  </a:cubicBezTo>
                  <a:cubicBezTo>
                    <a:pt x="1192" y="920"/>
                    <a:pt x="1192" y="905"/>
                    <a:pt x="1193" y="905"/>
                  </a:cubicBezTo>
                  <a:cubicBezTo>
                    <a:pt x="1195" y="905"/>
                    <a:pt x="1196" y="920"/>
                    <a:pt x="1198" y="950"/>
                  </a:cubicBezTo>
                  <a:cubicBezTo>
                    <a:pt x="1199" y="980"/>
                    <a:pt x="1200" y="995"/>
                    <a:pt x="1201" y="995"/>
                  </a:cubicBezTo>
                  <a:cubicBezTo>
                    <a:pt x="1202" y="995"/>
                    <a:pt x="1203" y="981"/>
                    <a:pt x="1204" y="953"/>
                  </a:cubicBezTo>
                  <a:cubicBezTo>
                    <a:pt x="1205" y="936"/>
                    <a:pt x="1206" y="929"/>
                    <a:pt x="1207" y="929"/>
                  </a:cubicBezTo>
                  <a:cubicBezTo>
                    <a:pt x="1209" y="929"/>
                    <a:pt x="1211" y="971"/>
                    <a:pt x="1213" y="1013"/>
                  </a:cubicBezTo>
                  <a:cubicBezTo>
                    <a:pt x="1215" y="1083"/>
                    <a:pt x="1217" y="1111"/>
                    <a:pt x="1219" y="1111"/>
                  </a:cubicBezTo>
                  <a:cubicBezTo>
                    <a:pt x="1220" y="1111"/>
                    <a:pt x="1222" y="1097"/>
                    <a:pt x="1223" y="1072"/>
                  </a:cubicBezTo>
                  <a:cubicBezTo>
                    <a:pt x="1229" y="1016"/>
                    <a:pt x="1235" y="1016"/>
                    <a:pt x="1239" y="1016"/>
                  </a:cubicBezTo>
                  <a:cubicBezTo>
                    <a:pt x="1245" y="978"/>
                    <a:pt x="1248" y="938"/>
                    <a:pt x="1245" y="900"/>
                  </a:cubicBezTo>
                  <a:cubicBezTo>
                    <a:pt x="1245" y="840"/>
                    <a:pt x="1248" y="781"/>
                    <a:pt x="1248" y="781"/>
                  </a:cubicBezTo>
                  <a:cubicBezTo>
                    <a:pt x="1250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4" y="756"/>
                    <a:pt x="1253" y="781"/>
                    <a:pt x="1251" y="781"/>
                  </a:cubicBezTo>
                  <a:cubicBezTo>
                    <a:pt x="1245" y="822"/>
                    <a:pt x="1245" y="859"/>
                    <a:pt x="1251" y="900"/>
                  </a:cubicBezTo>
                  <a:cubicBezTo>
                    <a:pt x="1254" y="960"/>
                    <a:pt x="1260" y="960"/>
                    <a:pt x="1264" y="960"/>
                  </a:cubicBezTo>
                  <a:lnTo>
                    <a:pt x="1276" y="963"/>
                  </a:lnTo>
                  <a:cubicBezTo>
                    <a:pt x="1281" y="993"/>
                    <a:pt x="1284" y="1008"/>
                    <a:pt x="1286" y="1008"/>
                  </a:cubicBezTo>
                  <a:cubicBezTo>
                    <a:pt x="1288" y="1008"/>
                    <a:pt x="1289" y="994"/>
                    <a:pt x="1289" y="966"/>
                  </a:cubicBezTo>
                  <a:lnTo>
                    <a:pt x="1289" y="906"/>
                  </a:lnTo>
                  <a:cubicBezTo>
                    <a:pt x="1290" y="967"/>
                    <a:pt x="1300" y="998"/>
                    <a:pt x="1310" y="998"/>
                  </a:cubicBezTo>
                  <a:cubicBezTo>
                    <a:pt x="1319" y="998"/>
                    <a:pt x="1328" y="969"/>
                    <a:pt x="1329" y="913"/>
                  </a:cubicBezTo>
                  <a:lnTo>
                    <a:pt x="1329" y="969"/>
                  </a:lnTo>
                  <a:cubicBezTo>
                    <a:pt x="1329" y="1028"/>
                    <a:pt x="1333" y="1028"/>
                    <a:pt x="1339" y="1032"/>
                  </a:cubicBezTo>
                  <a:cubicBezTo>
                    <a:pt x="1342" y="1032"/>
                    <a:pt x="1354" y="975"/>
                    <a:pt x="1363" y="975"/>
                  </a:cubicBezTo>
                  <a:cubicBezTo>
                    <a:pt x="1363" y="975"/>
                    <a:pt x="1364" y="975"/>
                    <a:pt x="1364" y="975"/>
                  </a:cubicBezTo>
                  <a:cubicBezTo>
                    <a:pt x="1365" y="975"/>
                    <a:pt x="1366" y="975"/>
                    <a:pt x="1367" y="975"/>
                  </a:cubicBezTo>
                  <a:cubicBezTo>
                    <a:pt x="1378" y="975"/>
                    <a:pt x="1386" y="973"/>
                    <a:pt x="1386" y="919"/>
                  </a:cubicBezTo>
                  <a:cubicBezTo>
                    <a:pt x="1389" y="919"/>
                    <a:pt x="1389" y="919"/>
                    <a:pt x="1389" y="978"/>
                  </a:cubicBezTo>
                  <a:cubicBezTo>
                    <a:pt x="1386" y="1038"/>
                    <a:pt x="1389" y="1038"/>
                    <a:pt x="1392" y="1038"/>
                  </a:cubicBezTo>
                  <a:cubicBezTo>
                    <a:pt x="1395" y="1000"/>
                    <a:pt x="1395" y="960"/>
                    <a:pt x="1395" y="922"/>
                  </a:cubicBezTo>
                  <a:cubicBezTo>
                    <a:pt x="1395" y="892"/>
                    <a:pt x="1396" y="877"/>
                    <a:pt x="1398" y="877"/>
                  </a:cubicBezTo>
                  <a:cubicBezTo>
                    <a:pt x="1399" y="877"/>
                    <a:pt x="1402" y="892"/>
                    <a:pt x="1405" y="922"/>
                  </a:cubicBezTo>
                  <a:cubicBezTo>
                    <a:pt x="1408" y="952"/>
                    <a:pt x="1413" y="968"/>
                    <a:pt x="1418" y="968"/>
                  </a:cubicBezTo>
                  <a:cubicBezTo>
                    <a:pt x="1422" y="968"/>
                    <a:pt x="1427" y="954"/>
                    <a:pt x="1430" y="925"/>
                  </a:cubicBezTo>
                  <a:cubicBezTo>
                    <a:pt x="1433" y="925"/>
                    <a:pt x="1436" y="925"/>
                    <a:pt x="1436" y="985"/>
                  </a:cubicBezTo>
                  <a:cubicBezTo>
                    <a:pt x="1438" y="1019"/>
                    <a:pt x="1441" y="1054"/>
                    <a:pt x="1444" y="1054"/>
                  </a:cubicBezTo>
                  <a:cubicBezTo>
                    <a:pt x="1446" y="1054"/>
                    <a:pt x="1449" y="1036"/>
                    <a:pt x="1452" y="988"/>
                  </a:cubicBezTo>
                  <a:cubicBezTo>
                    <a:pt x="1455" y="988"/>
                    <a:pt x="1455" y="988"/>
                    <a:pt x="1455" y="1047"/>
                  </a:cubicBezTo>
                  <a:cubicBezTo>
                    <a:pt x="1457" y="1082"/>
                    <a:pt x="1457" y="1116"/>
                    <a:pt x="1458" y="1116"/>
                  </a:cubicBezTo>
                  <a:cubicBezTo>
                    <a:pt x="1459" y="1116"/>
                    <a:pt x="1460" y="1098"/>
                    <a:pt x="1461" y="1047"/>
                  </a:cubicBezTo>
                  <a:cubicBezTo>
                    <a:pt x="1464" y="1019"/>
                    <a:pt x="1468" y="1005"/>
                    <a:pt x="1472" y="1005"/>
                  </a:cubicBezTo>
                  <a:cubicBezTo>
                    <a:pt x="1476" y="1005"/>
                    <a:pt x="1480" y="1020"/>
                    <a:pt x="1483" y="1050"/>
                  </a:cubicBezTo>
                  <a:cubicBezTo>
                    <a:pt x="1486" y="1050"/>
                    <a:pt x="1489" y="1050"/>
                    <a:pt x="1489" y="994"/>
                  </a:cubicBezTo>
                  <a:lnTo>
                    <a:pt x="1489" y="934"/>
                  </a:lnTo>
                  <a:cubicBezTo>
                    <a:pt x="1491" y="994"/>
                    <a:pt x="1492" y="1024"/>
                    <a:pt x="1492" y="1024"/>
                  </a:cubicBezTo>
                  <a:cubicBezTo>
                    <a:pt x="1493" y="1024"/>
                    <a:pt x="1494" y="994"/>
                    <a:pt x="1496" y="934"/>
                  </a:cubicBezTo>
                  <a:cubicBezTo>
                    <a:pt x="1496" y="905"/>
                    <a:pt x="1496" y="890"/>
                    <a:pt x="1497" y="890"/>
                  </a:cubicBezTo>
                  <a:cubicBezTo>
                    <a:pt x="1498" y="890"/>
                    <a:pt x="1499" y="905"/>
                    <a:pt x="1499" y="934"/>
                  </a:cubicBezTo>
                  <a:cubicBezTo>
                    <a:pt x="1502" y="994"/>
                    <a:pt x="1505" y="994"/>
                    <a:pt x="1505" y="994"/>
                  </a:cubicBezTo>
                  <a:cubicBezTo>
                    <a:pt x="1508" y="994"/>
                    <a:pt x="1523" y="941"/>
                    <a:pt x="1538" y="941"/>
                  </a:cubicBezTo>
                  <a:cubicBezTo>
                    <a:pt x="1539" y="941"/>
                    <a:pt x="1539" y="941"/>
                    <a:pt x="1539" y="941"/>
                  </a:cubicBezTo>
                  <a:cubicBezTo>
                    <a:pt x="1545" y="941"/>
                    <a:pt x="1550" y="942"/>
                    <a:pt x="1554" y="942"/>
                  </a:cubicBezTo>
                  <a:cubicBezTo>
                    <a:pt x="1568" y="942"/>
                    <a:pt x="1574" y="934"/>
                    <a:pt x="1574" y="887"/>
                  </a:cubicBezTo>
                  <a:cubicBezTo>
                    <a:pt x="1575" y="858"/>
                    <a:pt x="1576" y="843"/>
                    <a:pt x="1577" y="843"/>
                  </a:cubicBezTo>
                  <a:cubicBezTo>
                    <a:pt x="1578" y="843"/>
                    <a:pt x="1579" y="858"/>
                    <a:pt x="1580" y="887"/>
                  </a:cubicBezTo>
                  <a:cubicBezTo>
                    <a:pt x="1583" y="947"/>
                    <a:pt x="1586" y="947"/>
                    <a:pt x="1590" y="947"/>
                  </a:cubicBezTo>
                  <a:cubicBezTo>
                    <a:pt x="1593" y="947"/>
                    <a:pt x="1596" y="950"/>
                    <a:pt x="1596" y="1007"/>
                  </a:cubicBezTo>
                  <a:cubicBezTo>
                    <a:pt x="1599" y="950"/>
                    <a:pt x="1599" y="950"/>
                    <a:pt x="1602" y="950"/>
                  </a:cubicBezTo>
                  <a:cubicBezTo>
                    <a:pt x="1602" y="980"/>
                    <a:pt x="1603" y="995"/>
                    <a:pt x="1604" y="995"/>
                  </a:cubicBezTo>
                  <a:cubicBezTo>
                    <a:pt x="1605" y="995"/>
                    <a:pt x="1607" y="980"/>
                    <a:pt x="1608" y="950"/>
                  </a:cubicBezTo>
                  <a:cubicBezTo>
                    <a:pt x="1610" y="892"/>
                    <a:pt x="1611" y="863"/>
                    <a:pt x="1611" y="863"/>
                  </a:cubicBezTo>
                  <a:cubicBezTo>
                    <a:pt x="1611" y="863"/>
                    <a:pt x="1611" y="892"/>
                    <a:pt x="1611" y="950"/>
                  </a:cubicBezTo>
                  <a:cubicBezTo>
                    <a:pt x="1611" y="992"/>
                    <a:pt x="1616" y="1034"/>
                    <a:pt x="1618" y="1034"/>
                  </a:cubicBezTo>
                  <a:cubicBezTo>
                    <a:pt x="1618" y="1034"/>
                    <a:pt x="1619" y="1027"/>
                    <a:pt x="1618" y="1010"/>
                  </a:cubicBezTo>
                  <a:cubicBezTo>
                    <a:pt x="1618" y="953"/>
                    <a:pt x="1624" y="953"/>
                    <a:pt x="1627" y="894"/>
                  </a:cubicBezTo>
                  <a:cubicBezTo>
                    <a:pt x="1630" y="894"/>
                    <a:pt x="1633" y="894"/>
                    <a:pt x="1633" y="953"/>
                  </a:cubicBezTo>
                  <a:cubicBezTo>
                    <a:pt x="1634" y="971"/>
                    <a:pt x="1636" y="979"/>
                    <a:pt x="1639" y="979"/>
                  </a:cubicBezTo>
                  <a:cubicBezTo>
                    <a:pt x="1645" y="979"/>
                    <a:pt x="1653" y="938"/>
                    <a:pt x="1655" y="897"/>
                  </a:cubicBezTo>
                  <a:cubicBezTo>
                    <a:pt x="1655" y="869"/>
                    <a:pt x="1656" y="855"/>
                    <a:pt x="1657" y="855"/>
                  </a:cubicBezTo>
                  <a:cubicBezTo>
                    <a:pt x="1658" y="855"/>
                    <a:pt x="1658" y="869"/>
                    <a:pt x="1658" y="897"/>
                  </a:cubicBezTo>
                  <a:cubicBezTo>
                    <a:pt x="1658" y="956"/>
                    <a:pt x="1662" y="956"/>
                    <a:pt x="1665" y="960"/>
                  </a:cubicBezTo>
                  <a:cubicBezTo>
                    <a:pt x="1666" y="942"/>
                    <a:pt x="1666" y="935"/>
                    <a:pt x="1667" y="935"/>
                  </a:cubicBezTo>
                  <a:cubicBezTo>
                    <a:pt x="1668" y="935"/>
                    <a:pt x="1668" y="977"/>
                    <a:pt x="1668" y="1019"/>
                  </a:cubicBezTo>
                  <a:cubicBezTo>
                    <a:pt x="1665" y="1075"/>
                    <a:pt x="1668" y="1075"/>
                    <a:pt x="1674" y="1079"/>
                  </a:cubicBezTo>
                  <a:cubicBezTo>
                    <a:pt x="1677" y="1025"/>
                    <a:pt x="1688" y="1022"/>
                    <a:pt x="1696" y="1022"/>
                  </a:cubicBezTo>
                  <a:cubicBezTo>
                    <a:pt x="1697" y="1022"/>
                    <a:pt x="1698" y="1022"/>
                    <a:pt x="1699" y="1022"/>
                  </a:cubicBezTo>
                  <a:cubicBezTo>
                    <a:pt x="1700" y="1022"/>
                    <a:pt x="1700" y="1022"/>
                    <a:pt x="1700" y="1022"/>
                  </a:cubicBezTo>
                  <a:cubicBezTo>
                    <a:pt x="1715" y="1022"/>
                    <a:pt x="1715" y="963"/>
                    <a:pt x="1721" y="850"/>
                  </a:cubicBezTo>
                  <a:lnTo>
                    <a:pt x="1727" y="731"/>
                  </a:lnTo>
                  <a:lnTo>
                    <a:pt x="1727" y="850"/>
                  </a:lnTo>
                  <a:cubicBezTo>
                    <a:pt x="1727" y="909"/>
                    <a:pt x="1727" y="1025"/>
                    <a:pt x="1727" y="1025"/>
                  </a:cubicBezTo>
                  <a:cubicBezTo>
                    <a:pt x="1734" y="988"/>
                    <a:pt x="1734" y="947"/>
                    <a:pt x="1731" y="909"/>
                  </a:cubicBezTo>
                  <a:cubicBezTo>
                    <a:pt x="1731" y="880"/>
                    <a:pt x="1731" y="865"/>
                    <a:pt x="1733" y="865"/>
                  </a:cubicBezTo>
                  <a:cubicBezTo>
                    <a:pt x="1734" y="865"/>
                    <a:pt x="1737" y="880"/>
                    <a:pt x="1740" y="909"/>
                  </a:cubicBezTo>
                  <a:cubicBezTo>
                    <a:pt x="1743" y="941"/>
                    <a:pt x="1745" y="957"/>
                    <a:pt x="1747" y="957"/>
                  </a:cubicBezTo>
                  <a:cubicBezTo>
                    <a:pt x="1749" y="957"/>
                    <a:pt x="1751" y="942"/>
                    <a:pt x="1752" y="913"/>
                  </a:cubicBezTo>
                  <a:cubicBezTo>
                    <a:pt x="1756" y="913"/>
                    <a:pt x="1759" y="913"/>
                    <a:pt x="1762" y="972"/>
                  </a:cubicBezTo>
                  <a:cubicBezTo>
                    <a:pt x="1765" y="972"/>
                    <a:pt x="1765" y="972"/>
                    <a:pt x="1765" y="913"/>
                  </a:cubicBezTo>
                  <a:cubicBezTo>
                    <a:pt x="1765" y="885"/>
                    <a:pt x="1766" y="871"/>
                    <a:pt x="1767" y="871"/>
                  </a:cubicBezTo>
                  <a:cubicBezTo>
                    <a:pt x="1768" y="871"/>
                    <a:pt x="1770" y="885"/>
                    <a:pt x="1771" y="916"/>
                  </a:cubicBezTo>
                  <a:cubicBezTo>
                    <a:pt x="1773" y="985"/>
                    <a:pt x="1777" y="1014"/>
                    <a:pt x="1780" y="1014"/>
                  </a:cubicBezTo>
                  <a:cubicBezTo>
                    <a:pt x="1782" y="1014"/>
                    <a:pt x="1784" y="1000"/>
                    <a:pt x="1784" y="975"/>
                  </a:cubicBezTo>
                  <a:cubicBezTo>
                    <a:pt x="1784" y="927"/>
                    <a:pt x="1786" y="918"/>
                    <a:pt x="1788" y="918"/>
                  </a:cubicBezTo>
                  <a:cubicBezTo>
                    <a:pt x="1789" y="918"/>
                    <a:pt x="1790" y="918"/>
                    <a:pt x="1790" y="919"/>
                  </a:cubicBezTo>
                  <a:cubicBezTo>
                    <a:pt x="1793" y="919"/>
                    <a:pt x="1796" y="919"/>
                    <a:pt x="1799" y="859"/>
                  </a:cubicBezTo>
                  <a:lnTo>
                    <a:pt x="1806" y="859"/>
                  </a:lnTo>
                  <a:cubicBezTo>
                    <a:pt x="1809" y="881"/>
                    <a:pt x="1809" y="900"/>
                    <a:pt x="1803" y="919"/>
                  </a:cubicBezTo>
                  <a:lnTo>
                    <a:pt x="1806" y="978"/>
                  </a:lnTo>
                  <a:cubicBezTo>
                    <a:pt x="1806" y="978"/>
                    <a:pt x="1807" y="978"/>
                    <a:pt x="1807" y="978"/>
                  </a:cubicBezTo>
                  <a:cubicBezTo>
                    <a:pt x="1813" y="978"/>
                    <a:pt x="1815" y="976"/>
                    <a:pt x="1818" y="922"/>
                  </a:cubicBezTo>
                  <a:cubicBezTo>
                    <a:pt x="1820" y="862"/>
                    <a:pt x="1821" y="833"/>
                    <a:pt x="1821" y="833"/>
                  </a:cubicBezTo>
                  <a:cubicBezTo>
                    <a:pt x="1821" y="833"/>
                    <a:pt x="1821" y="862"/>
                    <a:pt x="1821" y="922"/>
                  </a:cubicBezTo>
                  <a:cubicBezTo>
                    <a:pt x="1821" y="964"/>
                    <a:pt x="1823" y="1006"/>
                    <a:pt x="1825" y="1006"/>
                  </a:cubicBezTo>
                  <a:cubicBezTo>
                    <a:pt x="1826" y="1006"/>
                    <a:pt x="1827" y="999"/>
                    <a:pt x="1828" y="981"/>
                  </a:cubicBezTo>
                  <a:cubicBezTo>
                    <a:pt x="1829" y="933"/>
                    <a:pt x="1830" y="915"/>
                    <a:pt x="1831" y="915"/>
                  </a:cubicBezTo>
                  <a:cubicBezTo>
                    <a:pt x="1833" y="915"/>
                    <a:pt x="1834" y="949"/>
                    <a:pt x="1834" y="981"/>
                  </a:cubicBezTo>
                  <a:cubicBezTo>
                    <a:pt x="1832" y="1041"/>
                    <a:pt x="1832" y="1071"/>
                    <a:pt x="1833" y="1071"/>
                  </a:cubicBezTo>
                  <a:cubicBezTo>
                    <a:pt x="1834" y="1071"/>
                    <a:pt x="1837" y="1042"/>
                    <a:pt x="1843" y="985"/>
                  </a:cubicBezTo>
                  <a:cubicBezTo>
                    <a:pt x="1850" y="985"/>
                    <a:pt x="1862" y="928"/>
                    <a:pt x="1872" y="928"/>
                  </a:cubicBezTo>
                  <a:cubicBezTo>
                    <a:pt x="1884" y="931"/>
                    <a:pt x="1890" y="931"/>
                    <a:pt x="1894" y="991"/>
                  </a:cubicBezTo>
                  <a:cubicBezTo>
                    <a:pt x="1894" y="1002"/>
                    <a:pt x="1894" y="1012"/>
                    <a:pt x="1894" y="1021"/>
                  </a:cubicBezTo>
                  <a:lnTo>
                    <a:pt x="1894" y="1021"/>
                  </a:lnTo>
                  <a:cubicBezTo>
                    <a:pt x="1894" y="945"/>
                    <a:pt x="1897" y="934"/>
                    <a:pt x="1902" y="934"/>
                  </a:cubicBezTo>
                  <a:cubicBezTo>
                    <a:pt x="1904" y="934"/>
                    <a:pt x="1905" y="934"/>
                    <a:pt x="1906" y="934"/>
                  </a:cubicBezTo>
                  <a:cubicBezTo>
                    <a:pt x="1909" y="952"/>
                    <a:pt x="1911" y="960"/>
                    <a:pt x="1914" y="960"/>
                  </a:cubicBezTo>
                  <a:cubicBezTo>
                    <a:pt x="1919" y="960"/>
                    <a:pt x="1923" y="920"/>
                    <a:pt x="1925" y="878"/>
                  </a:cubicBezTo>
                  <a:lnTo>
                    <a:pt x="1919" y="878"/>
                  </a:lnTo>
                  <a:cubicBezTo>
                    <a:pt x="1919" y="808"/>
                    <a:pt x="1920" y="779"/>
                    <a:pt x="1922" y="779"/>
                  </a:cubicBezTo>
                  <a:cubicBezTo>
                    <a:pt x="1923" y="779"/>
                    <a:pt x="1925" y="794"/>
                    <a:pt x="1928" y="818"/>
                  </a:cubicBezTo>
                  <a:cubicBezTo>
                    <a:pt x="1931" y="859"/>
                    <a:pt x="1934" y="897"/>
                    <a:pt x="1931" y="938"/>
                  </a:cubicBezTo>
                  <a:cubicBezTo>
                    <a:pt x="1931" y="978"/>
                    <a:pt x="1931" y="1016"/>
                    <a:pt x="1937" y="1057"/>
                  </a:cubicBezTo>
                  <a:cubicBezTo>
                    <a:pt x="1941" y="1057"/>
                    <a:pt x="1944" y="1057"/>
                    <a:pt x="1941" y="997"/>
                  </a:cubicBezTo>
                  <a:cubicBezTo>
                    <a:pt x="1941" y="938"/>
                    <a:pt x="1941" y="938"/>
                    <a:pt x="1944" y="938"/>
                  </a:cubicBezTo>
                  <a:cubicBezTo>
                    <a:pt x="1944" y="938"/>
                    <a:pt x="1945" y="939"/>
                    <a:pt x="1945" y="939"/>
                  </a:cubicBezTo>
                  <a:cubicBezTo>
                    <a:pt x="1948" y="939"/>
                    <a:pt x="1951" y="930"/>
                    <a:pt x="1953" y="881"/>
                  </a:cubicBezTo>
                  <a:cubicBezTo>
                    <a:pt x="1953" y="822"/>
                    <a:pt x="1956" y="822"/>
                    <a:pt x="1959" y="822"/>
                  </a:cubicBezTo>
                  <a:cubicBezTo>
                    <a:pt x="1962" y="881"/>
                    <a:pt x="1969" y="884"/>
                    <a:pt x="1969" y="884"/>
                  </a:cubicBezTo>
                  <a:lnTo>
                    <a:pt x="1969" y="944"/>
                  </a:lnTo>
                  <a:cubicBezTo>
                    <a:pt x="1969" y="1000"/>
                    <a:pt x="1972" y="1060"/>
                    <a:pt x="1972" y="1060"/>
                  </a:cubicBezTo>
                  <a:cubicBezTo>
                    <a:pt x="1975" y="1041"/>
                    <a:pt x="1975" y="1022"/>
                    <a:pt x="1975" y="1003"/>
                  </a:cubicBezTo>
                  <a:cubicBezTo>
                    <a:pt x="1975" y="962"/>
                    <a:pt x="2011" y="954"/>
                    <a:pt x="2037" y="954"/>
                  </a:cubicBezTo>
                  <a:cubicBezTo>
                    <a:pt x="2048" y="954"/>
                    <a:pt x="2057" y="955"/>
                    <a:pt x="2060" y="956"/>
                  </a:cubicBezTo>
                  <a:cubicBezTo>
                    <a:pt x="2063" y="986"/>
                    <a:pt x="2067" y="1001"/>
                    <a:pt x="2069" y="1001"/>
                  </a:cubicBezTo>
                  <a:cubicBezTo>
                    <a:pt x="2072" y="1001"/>
                    <a:pt x="2074" y="986"/>
                    <a:pt x="2072" y="956"/>
                  </a:cubicBezTo>
                  <a:cubicBezTo>
                    <a:pt x="2072" y="910"/>
                    <a:pt x="2082" y="902"/>
                    <a:pt x="2095" y="902"/>
                  </a:cubicBezTo>
                  <a:cubicBezTo>
                    <a:pt x="2098" y="902"/>
                    <a:pt x="2102" y="902"/>
                    <a:pt x="2107" y="903"/>
                  </a:cubicBezTo>
                  <a:cubicBezTo>
                    <a:pt x="2112" y="904"/>
                    <a:pt x="2116" y="905"/>
                    <a:pt x="2120" y="905"/>
                  </a:cubicBezTo>
                  <a:cubicBezTo>
                    <a:pt x="2135" y="905"/>
                    <a:pt x="2144" y="896"/>
                    <a:pt x="2144" y="850"/>
                  </a:cubicBezTo>
                  <a:lnTo>
                    <a:pt x="2154" y="850"/>
                  </a:lnTo>
                  <a:cubicBezTo>
                    <a:pt x="2160" y="850"/>
                    <a:pt x="2166" y="793"/>
                    <a:pt x="2169" y="793"/>
                  </a:cubicBezTo>
                  <a:cubicBezTo>
                    <a:pt x="2171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4" y="749"/>
                    <a:pt x="2174" y="764"/>
                    <a:pt x="2172" y="793"/>
                  </a:cubicBezTo>
                  <a:cubicBezTo>
                    <a:pt x="2172" y="834"/>
                    <a:pt x="2172" y="872"/>
                    <a:pt x="2176" y="913"/>
                  </a:cubicBezTo>
                  <a:cubicBezTo>
                    <a:pt x="2182" y="875"/>
                    <a:pt x="2185" y="834"/>
                    <a:pt x="2182" y="797"/>
                  </a:cubicBezTo>
                  <a:cubicBezTo>
                    <a:pt x="2182" y="737"/>
                    <a:pt x="2185" y="737"/>
                    <a:pt x="2185" y="737"/>
                  </a:cubicBezTo>
                  <a:cubicBezTo>
                    <a:pt x="2188" y="737"/>
                    <a:pt x="2188" y="737"/>
                    <a:pt x="2188" y="797"/>
                  </a:cubicBezTo>
                  <a:lnTo>
                    <a:pt x="2188" y="916"/>
                  </a:ln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1" y="1064"/>
                    <a:pt x="2202" y="1035"/>
                    <a:pt x="2204" y="975"/>
                  </a:cubicBezTo>
                  <a:lnTo>
                    <a:pt x="2210" y="919"/>
                  </a:lnTo>
                  <a:cubicBezTo>
                    <a:pt x="2211" y="955"/>
                    <a:pt x="2212" y="968"/>
                    <a:pt x="2214" y="968"/>
                  </a:cubicBezTo>
                  <a:cubicBezTo>
                    <a:pt x="2217" y="968"/>
                    <a:pt x="2220" y="900"/>
                    <a:pt x="2223" y="859"/>
                  </a:cubicBezTo>
                  <a:cubicBezTo>
                    <a:pt x="2224" y="919"/>
                    <a:pt x="2226" y="949"/>
                    <a:pt x="2227" y="949"/>
                  </a:cubicBezTo>
                  <a:cubicBezTo>
                    <a:pt x="2229" y="949"/>
                    <a:pt x="2230" y="920"/>
                    <a:pt x="2232" y="862"/>
                  </a:cubicBezTo>
                  <a:cubicBezTo>
                    <a:pt x="2232" y="833"/>
                    <a:pt x="2233" y="818"/>
                    <a:pt x="2234" y="818"/>
                  </a:cubicBezTo>
                  <a:cubicBezTo>
                    <a:pt x="2235" y="818"/>
                    <a:pt x="2237" y="833"/>
                    <a:pt x="2238" y="862"/>
                  </a:cubicBezTo>
                  <a:cubicBezTo>
                    <a:pt x="2241" y="922"/>
                    <a:pt x="2244" y="922"/>
                    <a:pt x="2251" y="922"/>
                  </a:cubicBezTo>
                  <a:cubicBezTo>
                    <a:pt x="2253" y="878"/>
                    <a:pt x="2267" y="870"/>
                    <a:pt x="2284" y="870"/>
                  </a:cubicBezTo>
                  <a:cubicBezTo>
                    <a:pt x="2290" y="870"/>
                    <a:pt x="2295" y="871"/>
                    <a:pt x="2301" y="872"/>
                  </a:cubicBezTo>
                  <a:cubicBezTo>
                    <a:pt x="2307" y="872"/>
                    <a:pt x="2313" y="873"/>
                    <a:pt x="2318" y="873"/>
                  </a:cubicBezTo>
                  <a:cubicBezTo>
                    <a:pt x="2337" y="873"/>
                    <a:pt x="2348" y="865"/>
                    <a:pt x="2348" y="818"/>
                  </a:cubicBezTo>
                  <a:cubicBezTo>
                    <a:pt x="2351" y="818"/>
                    <a:pt x="2351" y="818"/>
                    <a:pt x="2354" y="878"/>
                  </a:cubicBezTo>
                  <a:cubicBezTo>
                    <a:pt x="2354" y="903"/>
                    <a:pt x="2355" y="917"/>
                    <a:pt x="2356" y="917"/>
                  </a:cubicBezTo>
                  <a:cubicBezTo>
                    <a:pt x="2357" y="917"/>
                    <a:pt x="2359" y="889"/>
                    <a:pt x="2360" y="822"/>
                  </a:cubicBezTo>
                  <a:cubicBezTo>
                    <a:pt x="2362" y="787"/>
                    <a:pt x="2363" y="753"/>
                    <a:pt x="2363" y="753"/>
                  </a:cubicBezTo>
                  <a:cubicBezTo>
                    <a:pt x="2364" y="753"/>
                    <a:pt x="2364" y="771"/>
                    <a:pt x="2364" y="822"/>
                  </a:cubicBezTo>
                  <a:cubicBezTo>
                    <a:pt x="2364" y="881"/>
                    <a:pt x="2370" y="881"/>
                    <a:pt x="2382" y="881"/>
                  </a:cubicBezTo>
                  <a:cubicBezTo>
                    <a:pt x="2384" y="882"/>
                    <a:pt x="2386" y="882"/>
                    <a:pt x="2388" y="882"/>
                  </a:cubicBezTo>
                  <a:cubicBezTo>
                    <a:pt x="2396" y="882"/>
                    <a:pt x="2404" y="874"/>
                    <a:pt x="2404" y="828"/>
                  </a:cubicBezTo>
                  <a:cubicBezTo>
                    <a:pt x="2407" y="798"/>
                    <a:pt x="2409" y="783"/>
                    <a:pt x="2409" y="783"/>
                  </a:cubicBezTo>
                  <a:lnTo>
                    <a:pt x="2409" y="783"/>
                  </a:lnTo>
                  <a:cubicBezTo>
                    <a:pt x="2410" y="783"/>
                    <a:pt x="2409" y="798"/>
                    <a:pt x="2407" y="828"/>
                  </a:cubicBezTo>
                  <a:cubicBezTo>
                    <a:pt x="2405" y="901"/>
                    <a:pt x="2411" y="952"/>
                    <a:pt x="2418" y="952"/>
                  </a:cubicBezTo>
                  <a:cubicBezTo>
                    <a:pt x="2421" y="952"/>
                    <a:pt x="2426" y="934"/>
                    <a:pt x="2429" y="891"/>
                  </a:cubicBezTo>
                  <a:cubicBezTo>
                    <a:pt x="2433" y="891"/>
                    <a:pt x="2436" y="891"/>
                    <a:pt x="2436" y="950"/>
                  </a:cubicBezTo>
                  <a:cubicBezTo>
                    <a:pt x="2439" y="950"/>
                    <a:pt x="2442" y="950"/>
                    <a:pt x="2451" y="894"/>
                  </a:cubicBezTo>
                  <a:lnTo>
                    <a:pt x="2473" y="894"/>
                  </a:lnTo>
                  <a:cubicBezTo>
                    <a:pt x="2473" y="894"/>
                    <a:pt x="2474" y="894"/>
                    <a:pt x="2474" y="894"/>
                  </a:cubicBezTo>
                  <a:cubicBezTo>
                    <a:pt x="2480" y="894"/>
                    <a:pt x="2486" y="837"/>
                    <a:pt x="2486" y="837"/>
                  </a:cubicBezTo>
                  <a:lnTo>
                    <a:pt x="2489" y="837"/>
                  </a:lnTo>
                  <a:cubicBezTo>
                    <a:pt x="2489" y="897"/>
                    <a:pt x="2505" y="900"/>
                    <a:pt x="2527" y="903"/>
                  </a:cubicBezTo>
                  <a:cubicBezTo>
                    <a:pt x="2548" y="906"/>
                    <a:pt x="2567" y="909"/>
                    <a:pt x="2570" y="969"/>
                  </a:cubicBezTo>
                  <a:cubicBezTo>
                    <a:pt x="2570" y="969"/>
                    <a:pt x="2574" y="969"/>
                    <a:pt x="2577" y="909"/>
                  </a:cubicBezTo>
                  <a:cubicBezTo>
                    <a:pt x="2579" y="842"/>
                    <a:pt x="2580" y="814"/>
                    <a:pt x="2582" y="814"/>
                  </a:cubicBezTo>
                  <a:cubicBezTo>
                    <a:pt x="2583" y="814"/>
                    <a:pt x="2585" y="828"/>
                    <a:pt x="2586" y="853"/>
                  </a:cubicBezTo>
                  <a:cubicBezTo>
                    <a:pt x="2588" y="913"/>
                    <a:pt x="2592" y="943"/>
                    <a:pt x="2596" y="943"/>
                  </a:cubicBezTo>
                  <a:cubicBezTo>
                    <a:pt x="2599" y="943"/>
                    <a:pt x="2603" y="914"/>
                    <a:pt x="2605" y="856"/>
                  </a:cubicBezTo>
                  <a:lnTo>
                    <a:pt x="2605" y="913"/>
                  </a:lnTo>
                  <a:cubicBezTo>
                    <a:pt x="2606" y="959"/>
                    <a:pt x="2608" y="978"/>
                    <a:pt x="2611" y="978"/>
                  </a:cubicBezTo>
                  <a:cubicBezTo>
                    <a:pt x="2614" y="978"/>
                    <a:pt x="2619" y="929"/>
                    <a:pt x="2621" y="856"/>
                  </a:cubicBezTo>
                  <a:cubicBezTo>
                    <a:pt x="2623" y="899"/>
                    <a:pt x="2625" y="941"/>
                    <a:pt x="2627" y="941"/>
                  </a:cubicBezTo>
                  <a:cubicBezTo>
                    <a:pt x="2628" y="941"/>
                    <a:pt x="2629" y="935"/>
                    <a:pt x="2630" y="919"/>
                  </a:cubicBezTo>
                  <a:cubicBezTo>
                    <a:pt x="2633" y="919"/>
                    <a:pt x="2633" y="919"/>
                    <a:pt x="2633" y="1035"/>
                  </a:cubicBezTo>
                  <a:cubicBezTo>
                    <a:pt x="2630" y="1075"/>
                    <a:pt x="2630" y="1116"/>
                    <a:pt x="2636" y="1154"/>
                  </a:cubicBezTo>
                  <a:cubicBezTo>
                    <a:pt x="2639" y="1116"/>
                    <a:pt x="2639" y="1075"/>
                    <a:pt x="2639" y="1038"/>
                  </a:cubicBezTo>
                  <a:lnTo>
                    <a:pt x="2646" y="1038"/>
                  </a:lnTo>
                  <a:cubicBezTo>
                    <a:pt x="2646" y="1038"/>
                    <a:pt x="2649" y="1038"/>
                    <a:pt x="2649" y="978"/>
                  </a:cubicBezTo>
                  <a:cubicBezTo>
                    <a:pt x="2649" y="930"/>
                    <a:pt x="2651" y="921"/>
                    <a:pt x="2653" y="921"/>
                  </a:cubicBezTo>
                  <a:cubicBezTo>
                    <a:pt x="2654" y="921"/>
                    <a:pt x="2654" y="921"/>
                    <a:pt x="2655" y="922"/>
                  </a:cubicBezTo>
                  <a:cubicBezTo>
                    <a:pt x="2655" y="938"/>
                    <a:pt x="2655" y="945"/>
                    <a:pt x="2656" y="945"/>
                  </a:cubicBezTo>
                  <a:cubicBezTo>
                    <a:pt x="2656" y="945"/>
                    <a:pt x="2657" y="905"/>
                    <a:pt x="2655" y="862"/>
                  </a:cubicBezTo>
                  <a:cubicBezTo>
                    <a:pt x="2652" y="822"/>
                    <a:pt x="2652" y="784"/>
                    <a:pt x="2658" y="743"/>
                  </a:cubicBezTo>
                  <a:lnTo>
                    <a:pt x="2658" y="627"/>
                  </a:lnTo>
                  <a:cubicBezTo>
                    <a:pt x="2658" y="546"/>
                    <a:pt x="2658" y="468"/>
                    <a:pt x="2652" y="389"/>
                  </a:cubicBezTo>
                  <a:cubicBezTo>
                    <a:pt x="2645" y="353"/>
                    <a:pt x="2638" y="318"/>
                    <a:pt x="2634" y="318"/>
                  </a:cubicBezTo>
                  <a:cubicBezTo>
                    <a:pt x="2632" y="318"/>
                    <a:pt x="2630" y="336"/>
                    <a:pt x="2630" y="386"/>
                  </a:cubicBezTo>
                  <a:cubicBezTo>
                    <a:pt x="2630" y="405"/>
                    <a:pt x="2627" y="424"/>
                    <a:pt x="2624" y="442"/>
                  </a:cubicBezTo>
                  <a:cubicBezTo>
                    <a:pt x="2621" y="424"/>
                    <a:pt x="2617" y="405"/>
                    <a:pt x="2617" y="383"/>
                  </a:cubicBezTo>
                  <a:cubicBezTo>
                    <a:pt x="2617" y="323"/>
                    <a:pt x="2605" y="323"/>
                    <a:pt x="2589" y="320"/>
                  </a:cubicBezTo>
                  <a:cubicBezTo>
                    <a:pt x="2570" y="317"/>
                    <a:pt x="2561" y="317"/>
                    <a:pt x="2558" y="258"/>
                  </a:cubicBezTo>
                  <a:cubicBezTo>
                    <a:pt x="2555" y="198"/>
                    <a:pt x="2552" y="198"/>
                    <a:pt x="2552" y="198"/>
                  </a:cubicBezTo>
                  <a:cubicBezTo>
                    <a:pt x="2552" y="244"/>
                    <a:pt x="2540" y="253"/>
                    <a:pt x="2525" y="253"/>
                  </a:cubicBezTo>
                  <a:cubicBezTo>
                    <a:pt x="2521" y="253"/>
                    <a:pt x="2516" y="252"/>
                    <a:pt x="2511" y="251"/>
                  </a:cubicBezTo>
                  <a:cubicBezTo>
                    <a:pt x="2506" y="251"/>
                    <a:pt x="2501" y="250"/>
                    <a:pt x="2496" y="250"/>
                  </a:cubicBezTo>
                  <a:cubicBezTo>
                    <a:pt x="2480" y="250"/>
                    <a:pt x="2467" y="258"/>
                    <a:pt x="2467" y="305"/>
                  </a:cubicBezTo>
                  <a:lnTo>
                    <a:pt x="2461" y="301"/>
                  </a:lnTo>
                  <a:cubicBezTo>
                    <a:pt x="2461" y="245"/>
                    <a:pt x="2454" y="242"/>
                    <a:pt x="2448" y="242"/>
                  </a:cubicBezTo>
                  <a:cubicBezTo>
                    <a:pt x="2443" y="296"/>
                    <a:pt x="2437" y="298"/>
                    <a:pt x="2436" y="298"/>
                  </a:cubicBezTo>
                  <a:cubicBezTo>
                    <a:pt x="2436" y="298"/>
                    <a:pt x="2436" y="298"/>
                    <a:pt x="2436" y="298"/>
                  </a:cubicBezTo>
                  <a:cubicBezTo>
                    <a:pt x="2436" y="239"/>
                    <a:pt x="2433" y="239"/>
                    <a:pt x="2426" y="239"/>
                  </a:cubicBezTo>
                  <a:cubicBezTo>
                    <a:pt x="2420" y="239"/>
                    <a:pt x="2417" y="239"/>
                    <a:pt x="2417" y="295"/>
                  </a:cubicBezTo>
                  <a:cubicBezTo>
                    <a:pt x="2414" y="295"/>
                    <a:pt x="2392" y="292"/>
                    <a:pt x="2382" y="232"/>
                  </a:cubicBezTo>
                  <a:cubicBezTo>
                    <a:pt x="2381" y="215"/>
                    <a:pt x="2381" y="208"/>
                    <a:pt x="2380" y="208"/>
                  </a:cubicBezTo>
                  <a:cubicBezTo>
                    <a:pt x="2377" y="208"/>
                    <a:pt x="2375" y="249"/>
                    <a:pt x="2373" y="289"/>
                  </a:cubicBezTo>
                  <a:cubicBezTo>
                    <a:pt x="2373" y="330"/>
                    <a:pt x="2373" y="367"/>
                    <a:pt x="2367" y="408"/>
                  </a:cubicBezTo>
                  <a:lnTo>
                    <a:pt x="2367" y="289"/>
                  </a:lnTo>
                  <a:cubicBezTo>
                    <a:pt x="2370" y="229"/>
                    <a:pt x="2370" y="229"/>
                    <a:pt x="2364" y="229"/>
                  </a:cubicBezTo>
                  <a:lnTo>
                    <a:pt x="2357" y="229"/>
                  </a:lnTo>
                  <a:cubicBezTo>
                    <a:pt x="2357" y="276"/>
                    <a:pt x="2348" y="284"/>
                    <a:pt x="2333" y="284"/>
                  </a:cubicBezTo>
                  <a:cubicBezTo>
                    <a:pt x="2329" y="284"/>
                    <a:pt x="2325" y="283"/>
                    <a:pt x="2320" y="283"/>
                  </a:cubicBezTo>
                  <a:cubicBezTo>
                    <a:pt x="2313" y="282"/>
                    <a:pt x="2308" y="281"/>
                    <a:pt x="2304" y="281"/>
                  </a:cubicBezTo>
                  <a:cubicBezTo>
                    <a:pt x="2288" y="281"/>
                    <a:pt x="2282" y="290"/>
                    <a:pt x="2282" y="336"/>
                  </a:cubicBezTo>
                  <a:cubicBezTo>
                    <a:pt x="2282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70" y="336"/>
                  </a:cubicBezTo>
                  <a:cubicBezTo>
                    <a:pt x="2258" y="220"/>
                    <a:pt x="2253" y="178"/>
                    <a:pt x="2251" y="178"/>
                  </a:cubicBezTo>
                  <a:cubicBezTo>
                    <a:pt x="2249" y="178"/>
                    <a:pt x="2249" y="192"/>
                    <a:pt x="2248" y="214"/>
                  </a:cubicBezTo>
                  <a:cubicBezTo>
                    <a:pt x="2251" y="254"/>
                    <a:pt x="2254" y="292"/>
                    <a:pt x="2251" y="333"/>
                  </a:cubicBezTo>
                  <a:cubicBezTo>
                    <a:pt x="2251" y="391"/>
                    <a:pt x="2250" y="420"/>
                    <a:pt x="2249" y="420"/>
                  </a:cubicBezTo>
                  <a:cubicBezTo>
                    <a:pt x="2248" y="420"/>
                    <a:pt x="2246" y="391"/>
                    <a:pt x="2244" y="333"/>
                  </a:cubicBezTo>
                  <a:cubicBezTo>
                    <a:pt x="2244" y="286"/>
                    <a:pt x="2237" y="266"/>
                    <a:pt x="2228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9" y="264"/>
                  </a:cubicBezTo>
                  <a:lnTo>
                    <a:pt x="2169" y="261"/>
                  </a:lnTo>
                  <a:cubicBezTo>
                    <a:pt x="2169" y="310"/>
                    <a:pt x="2166" y="328"/>
                    <a:pt x="2162" y="328"/>
                  </a:cubicBezTo>
                  <a:cubicBezTo>
                    <a:pt x="2157" y="328"/>
                    <a:pt x="2150" y="292"/>
                    <a:pt x="2150" y="258"/>
                  </a:cubicBezTo>
                  <a:cubicBezTo>
                    <a:pt x="2147" y="198"/>
                    <a:pt x="2147" y="198"/>
                    <a:pt x="2141" y="198"/>
                  </a:cubicBezTo>
                  <a:cubicBezTo>
                    <a:pt x="2137" y="246"/>
                    <a:pt x="2132" y="264"/>
                    <a:pt x="2128" y="264"/>
                  </a:cubicBezTo>
                  <a:cubicBezTo>
                    <a:pt x="2121" y="264"/>
                    <a:pt x="2116" y="230"/>
                    <a:pt x="2116" y="195"/>
                  </a:cubicBezTo>
                  <a:lnTo>
                    <a:pt x="2110" y="195"/>
                  </a:lnTo>
                  <a:cubicBezTo>
                    <a:pt x="2107" y="249"/>
                    <a:pt x="2102" y="251"/>
                    <a:pt x="2098" y="251"/>
                  </a:cubicBezTo>
                  <a:cubicBezTo>
                    <a:pt x="2098" y="251"/>
                    <a:pt x="2098" y="251"/>
                    <a:pt x="2097" y="251"/>
                  </a:cubicBezTo>
                  <a:cubicBezTo>
                    <a:pt x="2096" y="251"/>
                    <a:pt x="2095" y="251"/>
                    <a:pt x="2095" y="251"/>
                  </a:cubicBezTo>
                  <a:cubicBezTo>
                    <a:pt x="2087" y="251"/>
                    <a:pt x="2085" y="254"/>
                    <a:pt x="2088" y="308"/>
                  </a:cubicBezTo>
                  <a:cubicBezTo>
                    <a:pt x="2091" y="348"/>
                    <a:pt x="2088" y="389"/>
                    <a:pt x="2085" y="427"/>
                  </a:cubicBezTo>
                  <a:lnTo>
                    <a:pt x="2085" y="367"/>
                  </a:lnTo>
                  <a:cubicBezTo>
                    <a:pt x="2085" y="308"/>
                    <a:pt x="2075" y="308"/>
                    <a:pt x="2063" y="305"/>
                  </a:cubicBezTo>
                  <a:cubicBezTo>
                    <a:pt x="2047" y="305"/>
                    <a:pt x="2041" y="301"/>
                    <a:pt x="2038" y="242"/>
                  </a:cubicBezTo>
                  <a:lnTo>
                    <a:pt x="2035" y="301"/>
                  </a:lnTo>
                  <a:cubicBezTo>
                    <a:pt x="2033" y="331"/>
                    <a:pt x="2031" y="346"/>
                    <a:pt x="2030" y="346"/>
                  </a:cubicBezTo>
                  <a:cubicBezTo>
                    <a:pt x="2029" y="346"/>
                    <a:pt x="2028" y="331"/>
                    <a:pt x="2028" y="301"/>
                  </a:cubicBezTo>
                  <a:cubicBezTo>
                    <a:pt x="2027" y="271"/>
                    <a:pt x="2023" y="255"/>
                    <a:pt x="2018" y="255"/>
                  </a:cubicBezTo>
                  <a:cubicBezTo>
                    <a:pt x="2014" y="255"/>
                    <a:pt x="2009" y="269"/>
                    <a:pt x="2006" y="298"/>
                  </a:cubicBezTo>
                  <a:lnTo>
                    <a:pt x="2000" y="295"/>
                  </a:lnTo>
                  <a:cubicBezTo>
                    <a:pt x="1998" y="237"/>
                    <a:pt x="1995" y="207"/>
                    <a:pt x="1992" y="207"/>
                  </a:cubicBezTo>
                  <a:cubicBezTo>
                    <a:pt x="1989" y="207"/>
                    <a:pt x="1986" y="236"/>
                    <a:pt x="1984" y="295"/>
                  </a:cubicBezTo>
                  <a:cubicBezTo>
                    <a:pt x="1984" y="236"/>
                    <a:pt x="1981" y="236"/>
                    <a:pt x="1978" y="236"/>
                  </a:cubicBezTo>
                  <a:cubicBezTo>
                    <a:pt x="1975" y="263"/>
                    <a:pt x="1970" y="278"/>
                    <a:pt x="1967" y="278"/>
                  </a:cubicBezTo>
                  <a:cubicBezTo>
                    <a:pt x="1963" y="278"/>
                    <a:pt x="1959" y="263"/>
                    <a:pt x="1959" y="232"/>
                  </a:cubicBezTo>
                  <a:lnTo>
                    <a:pt x="1956" y="232"/>
                  </a:lnTo>
                  <a:cubicBezTo>
                    <a:pt x="1953" y="289"/>
                    <a:pt x="1950" y="289"/>
                    <a:pt x="1947" y="289"/>
                  </a:cubicBezTo>
                  <a:cubicBezTo>
                    <a:pt x="1944" y="289"/>
                    <a:pt x="1941" y="289"/>
                    <a:pt x="1937" y="348"/>
                  </a:cubicBezTo>
                  <a:cubicBezTo>
                    <a:pt x="1934" y="405"/>
                    <a:pt x="1931" y="405"/>
                    <a:pt x="1931" y="405"/>
                  </a:cubicBezTo>
                  <a:cubicBezTo>
                    <a:pt x="1931" y="367"/>
                    <a:pt x="1931" y="326"/>
                    <a:pt x="1934" y="289"/>
                  </a:cubicBezTo>
                  <a:cubicBezTo>
                    <a:pt x="1937" y="264"/>
                    <a:pt x="1937" y="250"/>
                    <a:pt x="1935" y="250"/>
                  </a:cubicBezTo>
                  <a:lnTo>
                    <a:pt x="1935" y="250"/>
                  </a:lnTo>
                  <a:cubicBezTo>
                    <a:pt x="1933" y="250"/>
                    <a:pt x="1927" y="278"/>
                    <a:pt x="1922" y="345"/>
                  </a:cubicBezTo>
                  <a:cubicBezTo>
                    <a:pt x="1917" y="403"/>
                    <a:pt x="1915" y="432"/>
                    <a:pt x="1914" y="432"/>
                  </a:cubicBezTo>
                  <a:cubicBezTo>
                    <a:pt x="1914" y="432"/>
                    <a:pt x="1915" y="403"/>
                    <a:pt x="1919" y="345"/>
                  </a:cubicBezTo>
                  <a:cubicBezTo>
                    <a:pt x="1921" y="303"/>
                    <a:pt x="1923" y="261"/>
                    <a:pt x="1922" y="261"/>
                  </a:cubicBezTo>
                  <a:lnTo>
                    <a:pt x="1922" y="261"/>
                  </a:lnTo>
                  <a:cubicBezTo>
                    <a:pt x="1921" y="261"/>
                    <a:pt x="1920" y="268"/>
                    <a:pt x="1919" y="286"/>
                  </a:cubicBezTo>
                  <a:cubicBezTo>
                    <a:pt x="1919" y="286"/>
                    <a:pt x="1912" y="286"/>
                    <a:pt x="1912" y="342"/>
                  </a:cubicBezTo>
                  <a:lnTo>
                    <a:pt x="1903" y="342"/>
                  </a:lnTo>
                  <a:cubicBezTo>
                    <a:pt x="1897" y="283"/>
                    <a:pt x="1894" y="283"/>
                    <a:pt x="1890" y="283"/>
                  </a:cubicBezTo>
                  <a:cubicBezTo>
                    <a:pt x="1889" y="310"/>
                    <a:pt x="1888" y="325"/>
                    <a:pt x="1887" y="325"/>
                  </a:cubicBezTo>
                  <a:cubicBezTo>
                    <a:pt x="1886" y="325"/>
                    <a:pt x="1886" y="310"/>
                    <a:pt x="1884" y="279"/>
                  </a:cubicBezTo>
                  <a:cubicBezTo>
                    <a:pt x="1884" y="255"/>
                    <a:pt x="1884" y="240"/>
                    <a:pt x="1883" y="240"/>
                  </a:cubicBezTo>
                  <a:cubicBezTo>
                    <a:pt x="1882" y="240"/>
                    <a:pt x="1881" y="269"/>
                    <a:pt x="1881" y="339"/>
                  </a:cubicBezTo>
                  <a:cubicBezTo>
                    <a:pt x="1879" y="369"/>
                    <a:pt x="1878" y="384"/>
                    <a:pt x="1876" y="384"/>
                  </a:cubicBezTo>
                  <a:cubicBezTo>
                    <a:pt x="1875" y="384"/>
                    <a:pt x="1873" y="369"/>
                    <a:pt x="1872" y="339"/>
                  </a:cubicBezTo>
                  <a:cubicBezTo>
                    <a:pt x="1872" y="269"/>
                    <a:pt x="1870" y="240"/>
                    <a:pt x="1870" y="240"/>
                  </a:cubicBezTo>
                  <a:cubicBezTo>
                    <a:pt x="1869" y="240"/>
                    <a:pt x="1868" y="255"/>
                    <a:pt x="1868" y="279"/>
                  </a:cubicBezTo>
                  <a:cubicBezTo>
                    <a:pt x="1865" y="336"/>
                    <a:pt x="1862" y="336"/>
                    <a:pt x="1862" y="336"/>
                  </a:cubicBezTo>
                  <a:cubicBezTo>
                    <a:pt x="1862" y="276"/>
                    <a:pt x="1834" y="273"/>
                    <a:pt x="1806" y="270"/>
                  </a:cubicBezTo>
                  <a:cubicBezTo>
                    <a:pt x="1803" y="308"/>
                    <a:pt x="1799" y="348"/>
                    <a:pt x="1799" y="386"/>
                  </a:cubicBezTo>
                  <a:cubicBezTo>
                    <a:pt x="1799" y="436"/>
                    <a:pt x="1799" y="455"/>
                    <a:pt x="1799" y="455"/>
                  </a:cubicBezTo>
                  <a:cubicBezTo>
                    <a:pt x="1799" y="455"/>
                    <a:pt x="1798" y="420"/>
                    <a:pt x="1796" y="386"/>
                  </a:cubicBezTo>
                  <a:cubicBezTo>
                    <a:pt x="1795" y="297"/>
                    <a:pt x="1792" y="252"/>
                    <a:pt x="1791" y="252"/>
                  </a:cubicBezTo>
                  <a:cubicBezTo>
                    <a:pt x="1789" y="252"/>
                    <a:pt x="1789" y="297"/>
                    <a:pt x="1790" y="386"/>
                  </a:cubicBezTo>
                  <a:cubicBezTo>
                    <a:pt x="1792" y="446"/>
                    <a:pt x="1792" y="475"/>
                    <a:pt x="1792" y="475"/>
                  </a:cubicBezTo>
                  <a:cubicBezTo>
                    <a:pt x="1792" y="475"/>
                    <a:pt x="1790" y="446"/>
                    <a:pt x="1787" y="386"/>
                  </a:cubicBezTo>
                  <a:cubicBezTo>
                    <a:pt x="1785" y="356"/>
                    <a:pt x="1785" y="341"/>
                    <a:pt x="1784" y="341"/>
                  </a:cubicBezTo>
                  <a:cubicBezTo>
                    <a:pt x="1783" y="341"/>
                    <a:pt x="1782" y="355"/>
                    <a:pt x="1781" y="383"/>
                  </a:cubicBezTo>
                  <a:cubicBezTo>
                    <a:pt x="1781" y="413"/>
                    <a:pt x="1780" y="428"/>
                    <a:pt x="1779" y="428"/>
                  </a:cubicBezTo>
                  <a:cubicBezTo>
                    <a:pt x="1778" y="428"/>
                    <a:pt x="1778" y="413"/>
                    <a:pt x="1778" y="383"/>
                  </a:cubicBezTo>
                  <a:cubicBezTo>
                    <a:pt x="1775" y="341"/>
                    <a:pt x="1773" y="299"/>
                    <a:pt x="1772" y="299"/>
                  </a:cubicBezTo>
                  <a:cubicBezTo>
                    <a:pt x="1772" y="299"/>
                    <a:pt x="1771" y="306"/>
                    <a:pt x="1771" y="323"/>
                  </a:cubicBezTo>
                  <a:cubicBezTo>
                    <a:pt x="1771" y="323"/>
                    <a:pt x="1768" y="323"/>
                    <a:pt x="1768" y="264"/>
                  </a:cubicBezTo>
                  <a:cubicBezTo>
                    <a:pt x="1767" y="246"/>
                    <a:pt x="1766" y="239"/>
                    <a:pt x="1765" y="239"/>
                  </a:cubicBezTo>
                  <a:cubicBezTo>
                    <a:pt x="1763" y="239"/>
                    <a:pt x="1761" y="280"/>
                    <a:pt x="1759" y="320"/>
                  </a:cubicBezTo>
                  <a:cubicBezTo>
                    <a:pt x="1752" y="380"/>
                    <a:pt x="1749" y="410"/>
                    <a:pt x="1747" y="410"/>
                  </a:cubicBezTo>
                  <a:cubicBezTo>
                    <a:pt x="1745" y="410"/>
                    <a:pt x="1746" y="380"/>
                    <a:pt x="1749" y="320"/>
                  </a:cubicBezTo>
                  <a:cubicBezTo>
                    <a:pt x="1751" y="275"/>
                    <a:pt x="1749" y="255"/>
                    <a:pt x="1746" y="255"/>
                  </a:cubicBezTo>
                  <a:cubicBezTo>
                    <a:pt x="1742" y="255"/>
                    <a:pt x="1736" y="305"/>
                    <a:pt x="1734" y="377"/>
                  </a:cubicBezTo>
                  <a:cubicBezTo>
                    <a:pt x="1732" y="401"/>
                    <a:pt x="1731" y="421"/>
                    <a:pt x="1731" y="436"/>
                  </a:cubicBezTo>
                  <a:cubicBezTo>
                    <a:pt x="1731" y="377"/>
                    <a:pt x="1727" y="377"/>
                    <a:pt x="1727" y="377"/>
                  </a:cubicBezTo>
                  <a:cubicBezTo>
                    <a:pt x="1724" y="377"/>
                    <a:pt x="1721" y="377"/>
                    <a:pt x="1721" y="317"/>
                  </a:cubicBezTo>
                  <a:cubicBezTo>
                    <a:pt x="1721" y="317"/>
                    <a:pt x="1718" y="317"/>
                    <a:pt x="1712" y="373"/>
                  </a:cubicBezTo>
                  <a:cubicBezTo>
                    <a:pt x="1709" y="418"/>
                    <a:pt x="1707" y="437"/>
                    <a:pt x="1704" y="437"/>
                  </a:cubicBezTo>
                  <a:cubicBezTo>
                    <a:pt x="1699" y="437"/>
                    <a:pt x="1695" y="385"/>
                    <a:pt x="1693" y="311"/>
                  </a:cubicBezTo>
                  <a:lnTo>
                    <a:pt x="1687" y="370"/>
                  </a:lnTo>
                  <a:cubicBezTo>
                    <a:pt x="1685" y="444"/>
                    <a:pt x="1683" y="493"/>
                    <a:pt x="1682" y="493"/>
                  </a:cubicBezTo>
                  <a:cubicBezTo>
                    <a:pt x="1681" y="493"/>
                    <a:pt x="1680" y="474"/>
                    <a:pt x="1680" y="430"/>
                  </a:cubicBezTo>
                  <a:lnTo>
                    <a:pt x="1680" y="370"/>
                  </a:lnTo>
                  <a:cubicBezTo>
                    <a:pt x="1679" y="414"/>
                    <a:pt x="1677" y="433"/>
                    <a:pt x="1674" y="433"/>
                  </a:cubicBezTo>
                  <a:cubicBezTo>
                    <a:pt x="1670" y="433"/>
                    <a:pt x="1665" y="382"/>
                    <a:pt x="1665" y="308"/>
                  </a:cubicBezTo>
                  <a:cubicBezTo>
                    <a:pt x="1665" y="248"/>
                    <a:pt x="1665" y="248"/>
                    <a:pt x="1662" y="248"/>
                  </a:cubicBezTo>
                  <a:lnTo>
                    <a:pt x="1662" y="308"/>
                  </a:lnTo>
                  <a:cubicBezTo>
                    <a:pt x="1662" y="348"/>
                    <a:pt x="1662" y="386"/>
                    <a:pt x="1658" y="427"/>
                  </a:cubicBezTo>
                  <a:cubicBezTo>
                    <a:pt x="1655" y="424"/>
                    <a:pt x="1652" y="424"/>
                    <a:pt x="1652" y="364"/>
                  </a:cubicBezTo>
                  <a:cubicBezTo>
                    <a:pt x="1650" y="324"/>
                    <a:pt x="1648" y="282"/>
                    <a:pt x="1647" y="282"/>
                  </a:cubicBezTo>
                  <a:cubicBezTo>
                    <a:pt x="1646" y="282"/>
                    <a:pt x="1646" y="288"/>
                    <a:pt x="1646" y="305"/>
                  </a:cubicBezTo>
                  <a:cubicBezTo>
                    <a:pt x="1646" y="305"/>
                    <a:pt x="1643" y="305"/>
                    <a:pt x="1640" y="245"/>
                  </a:cubicBezTo>
                  <a:lnTo>
                    <a:pt x="1627" y="245"/>
                  </a:lnTo>
                  <a:cubicBezTo>
                    <a:pt x="1626" y="273"/>
                    <a:pt x="1623" y="287"/>
                    <a:pt x="1621" y="287"/>
                  </a:cubicBezTo>
                  <a:cubicBezTo>
                    <a:pt x="1619" y="287"/>
                    <a:pt x="1618" y="272"/>
                    <a:pt x="1618" y="242"/>
                  </a:cubicBezTo>
                  <a:cubicBezTo>
                    <a:pt x="1618" y="242"/>
                    <a:pt x="1611" y="242"/>
                    <a:pt x="1608" y="301"/>
                  </a:cubicBezTo>
                  <a:cubicBezTo>
                    <a:pt x="1602" y="298"/>
                    <a:pt x="1599" y="298"/>
                    <a:pt x="1599" y="239"/>
                  </a:cubicBezTo>
                  <a:cubicBezTo>
                    <a:pt x="1599" y="211"/>
                    <a:pt x="1599" y="196"/>
                    <a:pt x="1599" y="196"/>
                  </a:cubicBezTo>
                  <a:cubicBezTo>
                    <a:pt x="1598" y="196"/>
                    <a:pt x="1597" y="211"/>
                    <a:pt x="1596" y="239"/>
                  </a:cubicBezTo>
                  <a:cubicBezTo>
                    <a:pt x="1596" y="298"/>
                    <a:pt x="1593" y="298"/>
                    <a:pt x="1590" y="298"/>
                  </a:cubicBezTo>
                  <a:lnTo>
                    <a:pt x="1583" y="298"/>
                  </a:lnTo>
                  <a:cubicBezTo>
                    <a:pt x="1583" y="355"/>
                    <a:pt x="1583" y="355"/>
                    <a:pt x="1580" y="355"/>
                  </a:cubicBezTo>
                  <a:cubicBezTo>
                    <a:pt x="1577" y="355"/>
                    <a:pt x="1568" y="295"/>
                    <a:pt x="1564" y="295"/>
                  </a:cubicBezTo>
                  <a:cubicBezTo>
                    <a:pt x="1563" y="295"/>
                    <a:pt x="1561" y="294"/>
                    <a:pt x="1560" y="294"/>
                  </a:cubicBezTo>
                  <a:cubicBezTo>
                    <a:pt x="1555" y="294"/>
                    <a:pt x="1556" y="303"/>
                    <a:pt x="1558" y="352"/>
                  </a:cubicBezTo>
                  <a:cubicBezTo>
                    <a:pt x="1560" y="352"/>
                    <a:pt x="1561" y="378"/>
                    <a:pt x="1559" y="378"/>
                  </a:cubicBezTo>
                  <a:cubicBezTo>
                    <a:pt x="1559" y="378"/>
                    <a:pt x="1557" y="371"/>
                    <a:pt x="1555" y="352"/>
                  </a:cubicBezTo>
                  <a:cubicBezTo>
                    <a:pt x="1552" y="352"/>
                    <a:pt x="1543" y="292"/>
                    <a:pt x="1533" y="289"/>
                  </a:cubicBezTo>
                  <a:cubicBezTo>
                    <a:pt x="1521" y="289"/>
                    <a:pt x="1521" y="289"/>
                    <a:pt x="1521" y="348"/>
                  </a:cubicBezTo>
                  <a:cubicBezTo>
                    <a:pt x="1522" y="406"/>
                    <a:pt x="1522" y="435"/>
                    <a:pt x="1521" y="435"/>
                  </a:cubicBezTo>
                  <a:cubicBezTo>
                    <a:pt x="1521" y="435"/>
                    <a:pt x="1519" y="405"/>
                    <a:pt x="1517" y="345"/>
                  </a:cubicBezTo>
                  <a:cubicBezTo>
                    <a:pt x="1514" y="276"/>
                    <a:pt x="1511" y="247"/>
                    <a:pt x="1510" y="247"/>
                  </a:cubicBezTo>
                  <a:cubicBezTo>
                    <a:pt x="1509" y="247"/>
                    <a:pt x="1508" y="261"/>
                    <a:pt x="1508" y="286"/>
                  </a:cubicBezTo>
                  <a:cubicBezTo>
                    <a:pt x="1505" y="345"/>
                    <a:pt x="1505" y="345"/>
                    <a:pt x="1502" y="345"/>
                  </a:cubicBezTo>
                  <a:cubicBezTo>
                    <a:pt x="1502" y="315"/>
                    <a:pt x="1501" y="300"/>
                    <a:pt x="1499" y="300"/>
                  </a:cubicBezTo>
                  <a:cubicBezTo>
                    <a:pt x="1498" y="300"/>
                    <a:pt x="1495" y="314"/>
                    <a:pt x="1492" y="342"/>
                  </a:cubicBezTo>
                  <a:cubicBezTo>
                    <a:pt x="1489" y="342"/>
                    <a:pt x="1489" y="342"/>
                    <a:pt x="1489" y="283"/>
                  </a:cubicBezTo>
                  <a:lnTo>
                    <a:pt x="1483" y="283"/>
                  </a:lnTo>
                  <a:cubicBezTo>
                    <a:pt x="1480" y="331"/>
                    <a:pt x="1476" y="349"/>
                    <a:pt x="1471" y="349"/>
                  </a:cubicBezTo>
                  <a:cubicBezTo>
                    <a:pt x="1464" y="349"/>
                    <a:pt x="1457" y="314"/>
                    <a:pt x="1455" y="279"/>
                  </a:cubicBezTo>
                  <a:cubicBezTo>
                    <a:pt x="1455" y="279"/>
                    <a:pt x="1452" y="279"/>
                    <a:pt x="1449" y="336"/>
                  </a:cubicBezTo>
                  <a:cubicBezTo>
                    <a:pt x="1447" y="395"/>
                    <a:pt x="1445" y="425"/>
                    <a:pt x="1444" y="425"/>
                  </a:cubicBezTo>
                  <a:cubicBezTo>
                    <a:pt x="1443" y="425"/>
                    <a:pt x="1442" y="395"/>
                    <a:pt x="1442" y="336"/>
                  </a:cubicBezTo>
                  <a:cubicBezTo>
                    <a:pt x="1442" y="276"/>
                    <a:pt x="1442" y="247"/>
                    <a:pt x="1442" y="247"/>
                  </a:cubicBezTo>
                  <a:cubicBezTo>
                    <a:pt x="1441" y="247"/>
                    <a:pt x="1441" y="276"/>
                    <a:pt x="1439" y="336"/>
                  </a:cubicBezTo>
                  <a:cubicBezTo>
                    <a:pt x="1438" y="360"/>
                    <a:pt x="1435" y="374"/>
                    <a:pt x="1431" y="374"/>
                  </a:cubicBezTo>
                  <a:cubicBezTo>
                    <a:pt x="1426" y="374"/>
                    <a:pt x="1422" y="344"/>
                    <a:pt x="1423" y="273"/>
                  </a:cubicBezTo>
                  <a:lnTo>
                    <a:pt x="1423" y="157"/>
                  </a:lnTo>
                  <a:cubicBezTo>
                    <a:pt x="1420" y="214"/>
                    <a:pt x="1417" y="214"/>
                    <a:pt x="1417" y="214"/>
                  </a:cubicBezTo>
                  <a:cubicBezTo>
                    <a:pt x="1417" y="273"/>
                    <a:pt x="1414" y="273"/>
                    <a:pt x="1405" y="273"/>
                  </a:cubicBezTo>
                  <a:cubicBezTo>
                    <a:pt x="1404" y="273"/>
                    <a:pt x="1404" y="273"/>
                    <a:pt x="1404" y="273"/>
                  </a:cubicBezTo>
                  <a:cubicBezTo>
                    <a:pt x="1398" y="273"/>
                    <a:pt x="1386" y="327"/>
                    <a:pt x="1380" y="327"/>
                  </a:cubicBezTo>
                  <a:cubicBezTo>
                    <a:pt x="1380" y="327"/>
                    <a:pt x="1380" y="327"/>
                    <a:pt x="1380" y="326"/>
                  </a:cubicBezTo>
                  <a:cubicBezTo>
                    <a:pt x="1373" y="326"/>
                    <a:pt x="1364" y="326"/>
                    <a:pt x="1361" y="267"/>
                  </a:cubicBezTo>
                  <a:cubicBezTo>
                    <a:pt x="1360" y="266"/>
                    <a:pt x="1360" y="266"/>
                    <a:pt x="1359" y="266"/>
                  </a:cubicBezTo>
                  <a:cubicBezTo>
                    <a:pt x="1356" y="266"/>
                    <a:pt x="1353" y="275"/>
                    <a:pt x="1348" y="323"/>
                  </a:cubicBezTo>
                  <a:cubicBezTo>
                    <a:pt x="1347" y="352"/>
                    <a:pt x="1344" y="366"/>
                    <a:pt x="1343" y="366"/>
                  </a:cubicBezTo>
                  <a:cubicBezTo>
                    <a:pt x="1340" y="366"/>
                    <a:pt x="1339" y="351"/>
                    <a:pt x="1339" y="320"/>
                  </a:cubicBezTo>
                  <a:lnTo>
                    <a:pt x="1336" y="320"/>
                  </a:lnTo>
                  <a:cubicBezTo>
                    <a:pt x="1329" y="380"/>
                    <a:pt x="1326" y="380"/>
                    <a:pt x="1326" y="380"/>
                  </a:cubicBezTo>
                  <a:cubicBezTo>
                    <a:pt x="1326" y="338"/>
                    <a:pt x="1325" y="296"/>
                    <a:pt x="1323" y="296"/>
                  </a:cubicBezTo>
                  <a:cubicBezTo>
                    <a:pt x="1322" y="296"/>
                    <a:pt x="1321" y="303"/>
                    <a:pt x="1320" y="320"/>
                  </a:cubicBezTo>
                  <a:cubicBezTo>
                    <a:pt x="1320" y="377"/>
                    <a:pt x="1317" y="377"/>
                    <a:pt x="1311" y="377"/>
                  </a:cubicBezTo>
                  <a:cubicBezTo>
                    <a:pt x="1307" y="343"/>
                    <a:pt x="1273" y="323"/>
                    <a:pt x="1243" y="323"/>
                  </a:cubicBezTo>
                  <a:cubicBezTo>
                    <a:pt x="1221" y="323"/>
                    <a:pt x="1201" y="335"/>
                    <a:pt x="1201" y="361"/>
                  </a:cubicBezTo>
                  <a:lnTo>
                    <a:pt x="1192" y="361"/>
                  </a:lnTo>
                  <a:cubicBezTo>
                    <a:pt x="1188" y="361"/>
                    <a:pt x="1182" y="358"/>
                    <a:pt x="1182" y="358"/>
                  </a:cubicBezTo>
                  <a:cubicBezTo>
                    <a:pt x="1182" y="308"/>
                    <a:pt x="1179" y="290"/>
                    <a:pt x="1175" y="290"/>
                  </a:cubicBezTo>
                  <a:cubicBezTo>
                    <a:pt x="1170" y="290"/>
                    <a:pt x="1162" y="322"/>
                    <a:pt x="1157" y="355"/>
                  </a:cubicBezTo>
                  <a:cubicBezTo>
                    <a:pt x="1154" y="414"/>
                    <a:pt x="1151" y="414"/>
                    <a:pt x="1148" y="414"/>
                  </a:cubicBezTo>
                  <a:cubicBezTo>
                    <a:pt x="1148" y="343"/>
                    <a:pt x="1144" y="314"/>
                    <a:pt x="1140" y="314"/>
                  </a:cubicBezTo>
                  <a:cubicBezTo>
                    <a:pt x="1138" y="314"/>
                    <a:pt x="1135" y="327"/>
                    <a:pt x="1132" y="352"/>
                  </a:cubicBezTo>
                  <a:cubicBezTo>
                    <a:pt x="1130" y="411"/>
                    <a:pt x="1129" y="440"/>
                    <a:pt x="1128" y="440"/>
                  </a:cubicBezTo>
                  <a:cubicBezTo>
                    <a:pt x="1127" y="440"/>
                    <a:pt x="1126" y="410"/>
                    <a:pt x="1126" y="352"/>
                  </a:cubicBezTo>
                  <a:cubicBezTo>
                    <a:pt x="1126" y="298"/>
                    <a:pt x="1124" y="268"/>
                    <a:pt x="1122" y="268"/>
                  </a:cubicBezTo>
                  <a:cubicBezTo>
                    <a:pt x="1120" y="268"/>
                    <a:pt x="1117" y="312"/>
                    <a:pt x="1113" y="408"/>
                  </a:cubicBezTo>
                  <a:cubicBezTo>
                    <a:pt x="1112" y="438"/>
                    <a:pt x="1111" y="453"/>
                    <a:pt x="1110" y="453"/>
                  </a:cubicBezTo>
                  <a:cubicBezTo>
                    <a:pt x="1109" y="453"/>
                    <a:pt x="1108" y="438"/>
                    <a:pt x="1107" y="408"/>
                  </a:cubicBezTo>
                  <a:cubicBezTo>
                    <a:pt x="1105" y="338"/>
                    <a:pt x="1103" y="309"/>
                    <a:pt x="1102" y="309"/>
                  </a:cubicBezTo>
                  <a:cubicBezTo>
                    <a:pt x="1101" y="309"/>
                    <a:pt x="1101" y="324"/>
                    <a:pt x="1101" y="348"/>
                  </a:cubicBezTo>
                  <a:cubicBezTo>
                    <a:pt x="1099" y="406"/>
                    <a:pt x="1098" y="435"/>
                    <a:pt x="1096" y="435"/>
                  </a:cubicBezTo>
                  <a:cubicBezTo>
                    <a:pt x="1094" y="435"/>
                    <a:pt x="1093" y="405"/>
                    <a:pt x="1091" y="345"/>
                  </a:cubicBezTo>
                  <a:cubicBezTo>
                    <a:pt x="1088" y="286"/>
                    <a:pt x="1087" y="256"/>
                    <a:pt x="1085" y="256"/>
                  </a:cubicBezTo>
                  <a:cubicBezTo>
                    <a:pt x="1084" y="256"/>
                    <a:pt x="1083" y="286"/>
                    <a:pt x="1082" y="345"/>
                  </a:cubicBezTo>
                  <a:cubicBezTo>
                    <a:pt x="1080" y="403"/>
                    <a:pt x="1076" y="432"/>
                    <a:pt x="1073" y="432"/>
                  </a:cubicBezTo>
                  <a:cubicBezTo>
                    <a:pt x="1069" y="432"/>
                    <a:pt x="1065" y="402"/>
                    <a:pt x="1063" y="342"/>
                  </a:cubicBezTo>
                  <a:cubicBezTo>
                    <a:pt x="1061" y="342"/>
                    <a:pt x="1059" y="316"/>
                    <a:pt x="1058" y="316"/>
                  </a:cubicBezTo>
                  <a:cubicBezTo>
                    <a:pt x="1057" y="316"/>
                    <a:pt x="1057" y="322"/>
                    <a:pt x="1057" y="342"/>
                  </a:cubicBezTo>
                  <a:lnTo>
                    <a:pt x="1054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4" y="339"/>
                    <a:pt x="1025" y="276"/>
                    <a:pt x="1004" y="273"/>
                  </a:cubicBezTo>
                  <a:cubicBezTo>
                    <a:pt x="997" y="273"/>
                    <a:pt x="992" y="272"/>
                    <a:pt x="987" y="272"/>
                  </a:cubicBezTo>
                  <a:cubicBezTo>
                    <a:pt x="967" y="272"/>
                    <a:pt x="963" y="281"/>
                    <a:pt x="966" y="330"/>
                  </a:cubicBezTo>
                  <a:cubicBezTo>
                    <a:pt x="967" y="387"/>
                    <a:pt x="967" y="416"/>
                    <a:pt x="965" y="416"/>
                  </a:cubicBezTo>
                  <a:cubicBezTo>
                    <a:pt x="964" y="416"/>
                    <a:pt x="961" y="386"/>
                    <a:pt x="960" y="326"/>
                  </a:cubicBezTo>
                  <a:cubicBezTo>
                    <a:pt x="957" y="326"/>
                    <a:pt x="950" y="267"/>
                    <a:pt x="944" y="267"/>
                  </a:cubicBezTo>
                  <a:cubicBezTo>
                    <a:pt x="938" y="264"/>
                    <a:pt x="931" y="264"/>
                    <a:pt x="931" y="204"/>
                  </a:cubicBezTo>
                  <a:lnTo>
                    <a:pt x="928" y="204"/>
                  </a:lnTo>
                  <a:cubicBezTo>
                    <a:pt x="925" y="272"/>
                    <a:pt x="917" y="300"/>
                    <a:pt x="909" y="300"/>
                  </a:cubicBezTo>
                  <a:cubicBezTo>
                    <a:pt x="904" y="300"/>
                    <a:pt x="898" y="284"/>
                    <a:pt x="894" y="258"/>
                  </a:cubicBezTo>
                  <a:cubicBezTo>
                    <a:pt x="888" y="258"/>
                    <a:pt x="884" y="258"/>
                    <a:pt x="878" y="317"/>
                  </a:cubicBezTo>
                  <a:cubicBezTo>
                    <a:pt x="875" y="345"/>
                    <a:pt x="873" y="359"/>
                    <a:pt x="872" y="359"/>
                  </a:cubicBezTo>
                  <a:cubicBezTo>
                    <a:pt x="871" y="359"/>
                    <a:pt x="870" y="344"/>
                    <a:pt x="869" y="314"/>
                  </a:cubicBezTo>
                  <a:cubicBezTo>
                    <a:pt x="869" y="279"/>
                    <a:pt x="862" y="245"/>
                    <a:pt x="857" y="245"/>
                  </a:cubicBezTo>
                  <a:cubicBezTo>
                    <a:pt x="853" y="245"/>
                    <a:pt x="850" y="262"/>
                    <a:pt x="850" y="311"/>
                  </a:cubicBezTo>
                  <a:lnTo>
                    <a:pt x="847" y="251"/>
                  </a:lnTo>
                  <a:cubicBezTo>
                    <a:pt x="846" y="234"/>
                    <a:pt x="845" y="227"/>
                    <a:pt x="844" y="227"/>
                  </a:cubicBezTo>
                  <a:cubicBezTo>
                    <a:pt x="842" y="227"/>
                    <a:pt x="841" y="269"/>
                    <a:pt x="841" y="311"/>
                  </a:cubicBezTo>
                  <a:cubicBezTo>
                    <a:pt x="841" y="364"/>
                    <a:pt x="840" y="393"/>
                    <a:pt x="839" y="393"/>
                  </a:cubicBezTo>
                  <a:cubicBezTo>
                    <a:pt x="838" y="393"/>
                    <a:pt x="836" y="348"/>
                    <a:pt x="834" y="251"/>
                  </a:cubicBezTo>
                  <a:cubicBezTo>
                    <a:pt x="834" y="182"/>
                    <a:pt x="833" y="153"/>
                    <a:pt x="832" y="153"/>
                  </a:cubicBezTo>
                  <a:cubicBezTo>
                    <a:pt x="832" y="153"/>
                    <a:pt x="831" y="167"/>
                    <a:pt x="831" y="192"/>
                  </a:cubicBezTo>
                  <a:cubicBezTo>
                    <a:pt x="829" y="233"/>
                    <a:pt x="827" y="273"/>
                    <a:pt x="825" y="273"/>
                  </a:cubicBezTo>
                  <a:cubicBezTo>
                    <a:pt x="824" y="273"/>
                    <a:pt x="823" y="266"/>
                    <a:pt x="822" y="248"/>
                  </a:cubicBezTo>
                  <a:cubicBezTo>
                    <a:pt x="819" y="248"/>
                    <a:pt x="815" y="248"/>
                    <a:pt x="815" y="367"/>
                  </a:cubicBezTo>
                  <a:cubicBezTo>
                    <a:pt x="815" y="421"/>
                    <a:pt x="813" y="424"/>
                    <a:pt x="810" y="424"/>
                  </a:cubicBezTo>
                  <a:cubicBezTo>
                    <a:pt x="810" y="424"/>
                    <a:pt x="810" y="424"/>
                    <a:pt x="809" y="424"/>
                  </a:cubicBezTo>
                  <a:cubicBezTo>
                    <a:pt x="809" y="364"/>
                    <a:pt x="809" y="364"/>
                    <a:pt x="812" y="308"/>
                  </a:cubicBezTo>
                  <a:lnTo>
                    <a:pt x="806" y="305"/>
                  </a:lnTo>
                  <a:cubicBezTo>
                    <a:pt x="800" y="267"/>
                    <a:pt x="797" y="226"/>
                    <a:pt x="797" y="185"/>
                  </a:cubicBezTo>
                  <a:cubicBezTo>
                    <a:pt x="795" y="161"/>
                    <a:pt x="794" y="146"/>
                    <a:pt x="793" y="146"/>
                  </a:cubicBezTo>
                  <a:close/>
                  <a:moveTo>
                    <a:pt x="54" y="1499"/>
                  </a:moveTo>
                  <a:cubicBezTo>
                    <a:pt x="54" y="1499"/>
                    <a:pt x="51" y="1558"/>
                    <a:pt x="51" y="1618"/>
                  </a:cubicBezTo>
                  <a:lnTo>
                    <a:pt x="54" y="1618"/>
                  </a:lnTo>
                  <a:cubicBezTo>
                    <a:pt x="57" y="1580"/>
                    <a:pt x="57" y="1539"/>
                    <a:pt x="57" y="1502"/>
                  </a:cubicBezTo>
                  <a:lnTo>
                    <a:pt x="54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40" y="2009"/>
                    <a:pt x="740" y="2069"/>
                  </a:cubicBezTo>
                  <a:cubicBezTo>
                    <a:pt x="740" y="2094"/>
                    <a:pt x="741" y="2108"/>
                    <a:pt x="742" y="2108"/>
                  </a:cubicBezTo>
                  <a:cubicBezTo>
                    <a:pt x="743" y="2108"/>
                    <a:pt x="745" y="2080"/>
                    <a:pt x="747" y="2012"/>
                  </a:cubicBezTo>
                  <a:cubicBezTo>
                    <a:pt x="747" y="1953"/>
                    <a:pt x="747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53"/>
            <p:cNvSpPr/>
            <p:nvPr/>
          </p:nvSpPr>
          <p:spPr>
            <a:xfrm>
              <a:off x="4414261" y="2223444"/>
              <a:ext cx="56360" cy="44669"/>
            </a:xfrm>
            <a:custGeom>
              <a:avLst/>
              <a:gdLst/>
              <a:ahLst/>
              <a:cxnLst/>
              <a:rect l="l" t="t" r="r" b="b"/>
              <a:pathLst>
                <a:path w="2661" h="2109" extrusionOk="0">
                  <a:moveTo>
                    <a:pt x="743" y="1"/>
                  </a:moveTo>
                  <a:cubicBezTo>
                    <a:pt x="737" y="1"/>
                    <a:pt x="737" y="1"/>
                    <a:pt x="740" y="60"/>
                  </a:cubicBezTo>
                  <a:lnTo>
                    <a:pt x="746" y="60"/>
                  </a:lnTo>
                  <a:cubicBezTo>
                    <a:pt x="746" y="4"/>
                    <a:pt x="746" y="4"/>
                    <a:pt x="743" y="1"/>
                  </a:cubicBezTo>
                  <a:close/>
                  <a:moveTo>
                    <a:pt x="104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62" y="336"/>
                  </a:moveTo>
                  <a:cubicBezTo>
                    <a:pt x="1862" y="377"/>
                    <a:pt x="1862" y="414"/>
                    <a:pt x="1855" y="455"/>
                  </a:cubicBezTo>
                  <a:lnTo>
                    <a:pt x="1855" y="395"/>
                  </a:lnTo>
                  <a:lnTo>
                    <a:pt x="1859" y="336"/>
                  </a:lnTo>
                  <a:close/>
                  <a:moveTo>
                    <a:pt x="1172" y="358"/>
                  </a:moveTo>
                  <a:cubicBezTo>
                    <a:pt x="1175" y="399"/>
                    <a:pt x="1172" y="436"/>
                    <a:pt x="1169" y="477"/>
                  </a:cubicBezTo>
                  <a:lnTo>
                    <a:pt x="1166" y="474"/>
                  </a:lnTo>
                  <a:cubicBezTo>
                    <a:pt x="1166" y="417"/>
                    <a:pt x="1169" y="358"/>
                    <a:pt x="1169" y="358"/>
                  </a:cubicBezTo>
                  <a:close/>
                  <a:moveTo>
                    <a:pt x="746" y="474"/>
                  </a:moveTo>
                  <a:cubicBezTo>
                    <a:pt x="746" y="494"/>
                    <a:pt x="746" y="500"/>
                    <a:pt x="745" y="500"/>
                  </a:cubicBezTo>
                  <a:cubicBezTo>
                    <a:pt x="745" y="500"/>
                    <a:pt x="744" y="474"/>
                    <a:pt x="746" y="474"/>
                  </a:cubicBezTo>
                  <a:close/>
                  <a:moveTo>
                    <a:pt x="1821" y="389"/>
                  </a:moveTo>
                  <a:cubicBezTo>
                    <a:pt x="1824" y="389"/>
                    <a:pt x="1824" y="389"/>
                    <a:pt x="1824" y="449"/>
                  </a:cubicBezTo>
                  <a:cubicBezTo>
                    <a:pt x="1824" y="471"/>
                    <a:pt x="1821" y="489"/>
                    <a:pt x="1821" y="508"/>
                  </a:cubicBezTo>
                  <a:lnTo>
                    <a:pt x="1818" y="449"/>
                  </a:lnTo>
                  <a:cubicBezTo>
                    <a:pt x="1818" y="389"/>
                    <a:pt x="1821" y="389"/>
                    <a:pt x="1821" y="389"/>
                  </a:cubicBezTo>
                  <a:close/>
                  <a:moveTo>
                    <a:pt x="683" y="408"/>
                  </a:moveTo>
                  <a:cubicBezTo>
                    <a:pt x="683" y="468"/>
                    <a:pt x="686" y="527"/>
                    <a:pt x="686" y="527"/>
                  </a:cubicBezTo>
                  <a:cubicBezTo>
                    <a:pt x="690" y="505"/>
                    <a:pt x="690" y="486"/>
                    <a:pt x="690" y="468"/>
                  </a:cubicBezTo>
                  <a:cubicBezTo>
                    <a:pt x="690" y="446"/>
                    <a:pt x="690" y="427"/>
                    <a:pt x="686" y="408"/>
                  </a:cubicBezTo>
                  <a:close/>
                  <a:moveTo>
                    <a:pt x="2197" y="442"/>
                  </a:moveTo>
                  <a:cubicBezTo>
                    <a:pt x="2200" y="446"/>
                    <a:pt x="2200" y="446"/>
                    <a:pt x="2200" y="502"/>
                  </a:cubicBezTo>
                  <a:cubicBezTo>
                    <a:pt x="2203" y="543"/>
                    <a:pt x="2200" y="580"/>
                    <a:pt x="2194" y="621"/>
                  </a:cubicBezTo>
                  <a:cubicBezTo>
                    <a:pt x="2191" y="562"/>
                    <a:pt x="2191" y="502"/>
                    <a:pt x="2197" y="442"/>
                  </a:cubicBezTo>
                  <a:close/>
                  <a:moveTo>
                    <a:pt x="652" y="580"/>
                  </a:moveTo>
                  <a:cubicBezTo>
                    <a:pt x="655" y="580"/>
                    <a:pt x="655" y="580"/>
                    <a:pt x="655" y="640"/>
                  </a:cubicBezTo>
                  <a:lnTo>
                    <a:pt x="652" y="640"/>
                  </a:lnTo>
                  <a:lnTo>
                    <a:pt x="649" y="580"/>
                  </a:lnTo>
                  <a:close/>
                  <a:moveTo>
                    <a:pt x="2640" y="398"/>
                  </a:moveTo>
                  <a:lnTo>
                    <a:pt x="2640" y="398"/>
                  </a:lnTo>
                  <a:cubicBezTo>
                    <a:pt x="2641" y="398"/>
                    <a:pt x="2640" y="482"/>
                    <a:pt x="2636" y="565"/>
                  </a:cubicBezTo>
                  <a:cubicBezTo>
                    <a:pt x="2634" y="624"/>
                    <a:pt x="2633" y="654"/>
                    <a:pt x="2633" y="654"/>
                  </a:cubicBezTo>
                  <a:cubicBezTo>
                    <a:pt x="2633" y="654"/>
                    <a:pt x="2633" y="624"/>
                    <a:pt x="2633" y="565"/>
                  </a:cubicBezTo>
                  <a:cubicBezTo>
                    <a:pt x="2629" y="524"/>
                    <a:pt x="2633" y="486"/>
                    <a:pt x="2636" y="446"/>
                  </a:cubicBezTo>
                  <a:cubicBezTo>
                    <a:pt x="2638" y="412"/>
                    <a:pt x="2639" y="398"/>
                    <a:pt x="2640" y="398"/>
                  </a:cubicBezTo>
                  <a:close/>
                  <a:moveTo>
                    <a:pt x="429" y="549"/>
                  </a:moveTo>
                  <a:lnTo>
                    <a:pt x="429" y="609"/>
                  </a:lnTo>
                  <a:lnTo>
                    <a:pt x="426" y="665"/>
                  </a:lnTo>
                  <a:lnTo>
                    <a:pt x="423" y="605"/>
                  </a:lnTo>
                  <a:cubicBezTo>
                    <a:pt x="423" y="549"/>
                    <a:pt x="426" y="549"/>
                    <a:pt x="429" y="549"/>
                  </a:cubicBezTo>
                  <a:close/>
                  <a:moveTo>
                    <a:pt x="516" y="463"/>
                  </a:moveTo>
                  <a:cubicBezTo>
                    <a:pt x="517" y="463"/>
                    <a:pt x="516" y="492"/>
                    <a:pt x="514" y="562"/>
                  </a:cubicBezTo>
                  <a:cubicBezTo>
                    <a:pt x="511" y="618"/>
                    <a:pt x="508" y="677"/>
                    <a:pt x="508" y="677"/>
                  </a:cubicBezTo>
                  <a:cubicBezTo>
                    <a:pt x="505" y="677"/>
                    <a:pt x="508" y="618"/>
                    <a:pt x="511" y="502"/>
                  </a:cubicBezTo>
                  <a:cubicBezTo>
                    <a:pt x="514" y="477"/>
                    <a:pt x="515" y="463"/>
                    <a:pt x="516" y="463"/>
                  </a:cubicBezTo>
                  <a:close/>
                  <a:moveTo>
                    <a:pt x="626" y="554"/>
                  </a:moveTo>
                  <a:cubicBezTo>
                    <a:pt x="628" y="554"/>
                    <a:pt x="629" y="608"/>
                    <a:pt x="627" y="693"/>
                  </a:cubicBezTo>
                  <a:lnTo>
                    <a:pt x="621" y="693"/>
                  </a:lnTo>
                  <a:cubicBezTo>
                    <a:pt x="618" y="656"/>
                    <a:pt x="621" y="615"/>
                    <a:pt x="624" y="577"/>
                  </a:cubicBezTo>
                  <a:cubicBezTo>
                    <a:pt x="625" y="561"/>
                    <a:pt x="625" y="554"/>
                    <a:pt x="626" y="554"/>
                  </a:cubicBezTo>
                  <a:close/>
                  <a:moveTo>
                    <a:pt x="63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6" y="693"/>
                    <a:pt x="66" y="712"/>
                    <a:pt x="60" y="734"/>
                  </a:cubicBezTo>
                  <a:lnTo>
                    <a:pt x="57" y="674"/>
                  </a:lnTo>
                  <a:cubicBezTo>
                    <a:pt x="57" y="615"/>
                    <a:pt x="60" y="615"/>
                    <a:pt x="63" y="615"/>
                  </a:cubicBezTo>
                  <a:close/>
                  <a:moveTo>
                    <a:pt x="1965" y="646"/>
                  </a:moveTo>
                  <a:cubicBezTo>
                    <a:pt x="1968" y="668"/>
                    <a:pt x="1971" y="687"/>
                    <a:pt x="1968" y="706"/>
                  </a:cubicBezTo>
                  <a:cubicBezTo>
                    <a:pt x="1971" y="728"/>
                    <a:pt x="1968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6" y="623"/>
                  </a:moveTo>
                  <a:cubicBezTo>
                    <a:pt x="818" y="623"/>
                    <a:pt x="819" y="652"/>
                    <a:pt x="821" y="721"/>
                  </a:cubicBezTo>
                  <a:cubicBezTo>
                    <a:pt x="821" y="781"/>
                    <a:pt x="821" y="781"/>
                    <a:pt x="818" y="781"/>
                  </a:cubicBezTo>
                  <a:cubicBezTo>
                    <a:pt x="818" y="781"/>
                    <a:pt x="815" y="721"/>
                    <a:pt x="815" y="662"/>
                  </a:cubicBezTo>
                  <a:cubicBezTo>
                    <a:pt x="815" y="637"/>
                    <a:pt x="815" y="623"/>
                    <a:pt x="816" y="623"/>
                  </a:cubicBezTo>
                  <a:close/>
                  <a:moveTo>
                    <a:pt x="843" y="665"/>
                  </a:moveTo>
                  <a:cubicBezTo>
                    <a:pt x="843" y="706"/>
                    <a:pt x="843" y="743"/>
                    <a:pt x="840" y="784"/>
                  </a:cubicBezTo>
                  <a:lnTo>
                    <a:pt x="837" y="724"/>
                  </a:lnTo>
                  <a:lnTo>
                    <a:pt x="840" y="665"/>
                  </a:lnTo>
                  <a:close/>
                  <a:moveTo>
                    <a:pt x="856" y="758"/>
                  </a:moveTo>
                  <a:lnTo>
                    <a:pt x="856" y="758"/>
                  </a:lnTo>
                  <a:cubicBezTo>
                    <a:pt x="857" y="758"/>
                    <a:pt x="858" y="784"/>
                    <a:pt x="856" y="784"/>
                  </a:cubicBezTo>
                  <a:cubicBezTo>
                    <a:pt x="856" y="764"/>
                    <a:pt x="856" y="758"/>
                    <a:pt x="856" y="758"/>
                  </a:cubicBezTo>
                  <a:close/>
                  <a:moveTo>
                    <a:pt x="2093" y="640"/>
                  </a:moveTo>
                  <a:cubicBezTo>
                    <a:pt x="2093" y="640"/>
                    <a:pt x="2094" y="648"/>
                    <a:pt x="2094" y="665"/>
                  </a:cubicBezTo>
                  <a:cubicBezTo>
                    <a:pt x="2094" y="665"/>
                    <a:pt x="2094" y="724"/>
                    <a:pt x="2090" y="784"/>
                  </a:cubicBezTo>
                  <a:cubicBezTo>
                    <a:pt x="2090" y="784"/>
                    <a:pt x="2089" y="809"/>
                    <a:pt x="2088" y="809"/>
                  </a:cubicBezTo>
                  <a:cubicBezTo>
                    <a:pt x="2088" y="809"/>
                    <a:pt x="2087" y="803"/>
                    <a:pt x="2087" y="784"/>
                  </a:cubicBezTo>
                  <a:lnTo>
                    <a:pt x="2087" y="724"/>
                  </a:lnTo>
                  <a:cubicBezTo>
                    <a:pt x="2089" y="682"/>
                    <a:pt x="2092" y="640"/>
                    <a:pt x="2093" y="640"/>
                  </a:cubicBezTo>
                  <a:close/>
                  <a:moveTo>
                    <a:pt x="1882" y="709"/>
                  </a:moveTo>
                  <a:cubicBezTo>
                    <a:pt x="1883" y="709"/>
                    <a:pt x="1884" y="724"/>
                    <a:pt x="1884" y="753"/>
                  </a:cubicBezTo>
                  <a:cubicBezTo>
                    <a:pt x="1884" y="812"/>
                    <a:pt x="1884" y="812"/>
                    <a:pt x="1880" y="812"/>
                  </a:cubicBezTo>
                  <a:cubicBezTo>
                    <a:pt x="1877" y="812"/>
                    <a:pt x="1877" y="812"/>
                    <a:pt x="1880" y="753"/>
                  </a:cubicBezTo>
                  <a:lnTo>
                    <a:pt x="1877" y="753"/>
                  </a:lnTo>
                  <a:cubicBezTo>
                    <a:pt x="1879" y="723"/>
                    <a:pt x="1880" y="709"/>
                    <a:pt x="1882" y="709"/>
                  </a:cubicBezTo>
                  <a:close/>
                  <a:moveTo>
                    <a:pt x="1902" y="756"/>
                  </a:moveTo>
                  <a:cubicBezTo>
                    <a:pt x="1906" y="756"/>
                    <a:pt x="1906" y="756"/>
                    <a:pt x="1906" y="815"/>
                  </a:cubicBezTo>
                  <a:lnTo>
                    <a:pt x="1902" y="815"/>
                  </a:lnTo>
                  <a:lnTo>
                    <a:pt x="1899" y="756"/>
                  </a:lnTo>
                  <a:close/>
                  <a:moveTo>
                    <a:pt x="1931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1" y="759"/>
                  </a:lnTo>
                  <a:close/>
                  <a:moveTo>
                    <a:pt x="1561" y="709"/>
                  </a:moveTo>
                  <a:cubicBezTo>
                    <a:pt x="1561" y="746"/>
                    <a:pt x="1561" y="787"/>
                    <a:pt x="1558" y="825"/>
                  </a:cubicBezTo>
                  <a:lnTo>
                    <a:pt x="1555" y="825"/>
                  </a:lnTo>
                  <a:cubicBezTo>
                    <a:pt x="1555" y="765"/>
                    <a:pt x="1558" y="709"/>
                    <a:pt x="1558" y="709"/>
                  </a:cubicBezTo>
                  <a:close/>
                  <a:moveTo>
                    <a:pt x="1213" y="718"/>
                  </a:moveTo>
                  <a:cubicBezTo>
                    <a:pt x="1216" y="756"/>
                    <a:pt x="1213" y="797"/>
                    <a:pt x="1210" y="834"/>
                  </a:cubicBezTo>
                  <a:lnTo>
                    <a:pt x="1207" y="778"/>
                  </a:lnTo>
                  <a:lnTo>
                    <a:pt x="1210" y="718"/>
                  </a:lnTo>
                  <a:close/>
                  <a:moveTo>
                    <a:pt x="95" y="620"/>
                  </a:moveTo>
                  <a:cubicBezTo>
                    <a:pt x="96" y="620"/>
                    <a:pt x="96" y="621"/>
                    <a:pt x="97" y="621"/>
                  </a:cubicBezTo>
                  <a:cubicBezTo>
                    <a:pt x="100" y="621"/>
                    <a:pt x="104" y="621"/>
                    <a:pt x="104" y="681"/>
                  </a:cubicBezTo>
                  <a:lnTo>
                    <a:pt x="100" y="681"/>
                  </a:lnTo>
                  <a:cubicBezTo>
                    <a:pt x="100" y="663"/>
                    <a:pt x="100" y="656"/>
                    <a:pt x="100" y="656"/>
                  </a:cubicBezTo>
                  <a:lnTo>
                    <a:pt x="100" y="656"/>
                  </a:lnTo>
                  <a:cubicBezTo>
                    <a:pt x="99" y="656"/>
                    <a:pt x="98" y="698"/>
                    <a:pt x="100" y="740"/>
                  </a:cubicBezTo>
                  <a:lnTo>
                    <a:pt x="100" y="856"/>
                  </a:lnTo>
                  <a:cubicBezTo>
                    <a:pt x="97" y="818"/>
                    <a:pt x="94" y="778"/>
                    <a:pt x="94" y="737"/>
                  </a:cubicBezTo>
                  <a:cubicBezTo>
                    <a:pt x="91" y="635"/>
                    <a:pt x="91" y="620"/>
                    <a:pt x="95" y="620"/>
                  </a:cubicBezTo>
                  <a:close/>
                  <a:moveTo>
                    <a:pt x="765" y="771"/>
                  </a:moveTo>
                  <a:cubicBezTo>
                    <a:pt x="765" y="793"/>
                    <a:pt x="768" y="812"/>
                    <a:pt x="768" y="831"/>
                  </a:cubicBezTo>
                  <a:cubicBezTo>
                    <a:pt x="768" y="851"/>
                    <a:pt x="768" y="857"/>
                    <a:pt x="767" y="857"/>
                  </a:cubicBezTo>
                  <a:cubicBezTo>
                    <a:pt x="766" y="857"/>
                    <a:pt x="764" y="831"/>
                    <a:pt x="762" y="831"/>
                  </a:cubicBezTo>
                  <a:cubicBezTo>
                    <a:pt x="759" y="771"/>
                    <a:pt x="759" y="771"/>
                    <a:pt x="765" y="771"/>
                  </a:cubicBezTo>
                  <a:close/>
                  <a:moveTo>
                    <a:pt x="539" y="740"/>
                  </a:moveTo>
                  <a:cubicBezTo>
                    <a:pt x="539" y="781"/>
                    <a:pt x="539" y="818"/>
                    <a:pt x="536" y="859"/>
                  </a:cubicBezTo>
                  <a:lnTo>
                    <a:pt x="533" y="859"/>
                  </a:lnTo>
                  <a:cubicBezTo>
                    <a:pt x="533" y="800"/>
                    <a:pt x="536" y="740"/>
                    <a:pt x="536" y="740"/>
                  </a:cubicBezTo>
                  <a:close/>
                  <a:moveTo>
                    <a:pt x="1429" y="750"/>
                  </a:moveTo>
                  <a:cubicBezTo>
                    <a:pt x="1435" y="750"/>
                    <a:pt x="1435" y="750"/>
                    <a:pt x="1435" y="809"/>
                  </a:cubicBezTo>
                  <a:cubicBezTo>
                    <a:pt x="1435" y="863"/>
                    <a:pt x="1430" y="866"/>
                    <a:pt x="1427" y="866"/>
                  </a:cubicBezTo>
                  <a:cubicBezTo>
                    <a:pt x="1427" y="866"/>
                    <a:pt x="1426" y="866"/>
                    <a:pt x="1426" y="866"/>
                  </a:cubicBezTo>
                  <a:cubicBezTo>
                    <a:pt x="1423" y="828"/>
                    <a:pt x="1423" y="787"/>
                    <a:pt x="1429" y="750"/>
                  </a:cubicBezTo>
                  <a:close/>
                  <a:moveTo>
                    <a:pt x="1930" y="852"/>
                  </a:moveTo>
                  <a:cubicBezTo>
                    <a:pt x="1929" y="852"/>
                    <a:pt x="1929" y="858"/>
                    <a:pt x="1927" y="878"/>
                  </a:cubicBezTo>
                  <a:cubicBezTo>
                    <a:pt x="1930" y="878"/>
                    <a:pt x="1930" y="852"/>
                    <a:pt x="1930" y="852"/>
                  </a:cubicBezTo>
                  <a:close/>
                  <a:moveTo>
                    <a:pt x="705" y="765"/>
                  </a:moveTo>
                  <a:cubicBezTo>
                    <a:pt x="708" y="765"/>
                    <a:pt x="712" y="765"/>
                    <a:pt x="712" y="825"/>
                  </a:cubicBezTo>
                  <a:cubicBezTo>
                    <a:pt x="712" y="844"/>
                    <a:pt x="708" y="862"/>
                    <a:pt x="708" y="884"/>
                  </a:cubicBezTo>
                  <a:cubicBezTo>
                    <a:pt x="705" y="862"/>
                    <a:pt x="702" y="844"/>
                    <a:pt x="702" y="822"/>
                  </a:cubicBezTo>
                  <a:cubicBezTo>
                    <a:pt x="702" y="765"/>
                    <a:pt x="705" y="765"/>
                    <a:pt x="705" y="765"/>
                  </a:cubicBezTo>
                  <a:close/>
                  <a:moveTo>
                    <a:pt x="445" y="645"/>
                  </a:moveTo>
                  <a:cubicBezTo>
                    <a:pt x="445" y="645"/>
                    <a:pt x="445" y="674"/>
                    <a:pt x="445" y="728"/>
                  </a:cubicBezTo>
                  <a:cubicBezTo>
                    <a:pt x="445" y="787"/>
                    <a:pt x="445" y="847"/>
                    <a:pt x="439" y="903"/>
                  </a:cubicBezTo>
                  <a:lnTo>
                    <a:pt x="433" y="903"/>
                  </a:lnTo>
                  <a:cubicBezTo>
                    <a:pt x="433" y="903"/>
                    <a:pt x="436" y="844"/>
                    <a:pt x="439" y="787"/>
                  </a:cubicBezTo>
                  <a:cubicBezTo>
                    <a:pt x="442" y="689"/>
                    <a:pt x="444" y="645"/>
                    <a:pt x="445" y="645"/>
                  </a:cubicBezTo>
                  <a:close/>
                  <a:moveTo>
                    <a:pt x="1044" y="812"/>
                  </a:moveTo>
                  <a:cubicBezTo>
                    <a:pt x="1047" y="853"/>
                    <a:pt x="1047" y="891"/>
                    <a:pt x="1041" y="931"/>
                  </a:cubicBezTo>
                  <a:lnTo>
                    <a:pt x="1037" y="872"/>
                  </a:lnTo>
                  <a:lnTo>
                    <a:pt x="1041" y="812"/>
                  </a:lnTo>
                  <a:close/>
                  <a:moveTo>
                    <a:pt x="279" y="822"/>
                  </a:moveTo>
                  <a:cubicBezTo>
                    <a:pt x="282" y="862"/>
                    <a:pt x="282" y="900"/>
                    <a:pt x="276" y="941"/>
                  </a:cubicBezTo>
                  <a:lnTo>
                    <a:pt x="270" y="941"/>
                  </a:lnTo>
                  <a:cubicBezTo>
                    <a:pt x="270" y="900"/>
                    <a:pt x="273" y="862"/>
                    <a:pt x="279" y="822"/>
                  </a:cubicBezTo>
                  <a:close/>
                  <a:moveTo>
                    <a:pt x="1116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6" y="941"/>
                    <a:pt x="1116" y="941"/>
                  </a:cubicBezTo>
                  <a:cubicBezTo>
                    <a:pt x="1113" y="941"/>
                    <a:pt x="1116" y="822"/>
                    <a:pt x="1116" y="765"/>
                  </a:cubicBezTo>
                  <a:lnTo>
                    <a:pt x="1116" y="762"/>
                  </a:lnTo>
                  <a:close/>
                  <a:moveTo>
                    <a:pt x="602" y="928"/>
                  </a:moveTo>
                  <a:lnTo>
                    <a:pt x="602" y="985"/>
                  </a:lnTo>
                  <a:cubicBezTo>
                    <a:pt x="600" y="985"/>
                    <a:pt x="598" y="1011"/>
                    <a:pt x="597" y="1011"/>
                  </a:cubicBezTo>
                  <a:cubicBezTo>
                    <a:pt x="596" y="1011"/>
                    <a:pt x="596" y="1004"/>
                    <a:pt x="596" y="985"/>
                  </a:cubicBezTo>
                  <a:cubicBezTo>
                    <a:pt x="592" y="966"/>
                    <a:pt x="596" y="947"/>
                    <a:pt x="602" y="928"/>
                  </a:cubicBezTo>
                  <a:close/>
                  <a:moveTo>
                    <a:pt x="1896" y="1021"/>
                  </a:moveTo>
                  <a:cubicBezTo>
                    <a:pt x="1896" y="1030"/>
                    <a:pt x="1896" y="1040"/>
                    <a:pt x="1896" y="1050"/>
                  </a:cubicBezTo>
                  <a:cubicBezTo>
                    <a:pt x="1896" y="1054"/>
                    <a:pt x="1896" y="1057"/>
                    <a:pt x="1897" y="1059"/>
                  </a:cubicBezTo>
                  <a:lnTo>
                    <a:pt x="1897" y="1059"/>
                  </a:lnTo>
                  <a:cubicBezTo>
                    <a:pt x="1896" y="1050"/>
                    <a:pt x="1896" y="1037"/>
                    <a:pt x="1896" y="1021"/>
                  </a:cubicBezTo>
                  <a:close/>
                  <a:moveTo>
                    <a:pt x="293" y="919"/>
                  </a:moveTo>
                  <a:cubicBezTo>
                    <a:pt x="290" y="919"/>
                    <a:pt x="288" y="959"/>
                    <a:pt x="288" y="1000"/>
                  </a:cubicBezTo>
                  <a:cubicBezTo>
                    <a:pt x="288" y="1060"/>
                    <a:pt x="292" y="1060"/>
                    <a:pt x="298" y="1063"/>
                  </a:cubicBezTo>
                  <a:cubicBezTo>
                    <a:pt x="301" y="1041"/>
                    <a:pt x="304" y="1022"/>
                    <a:pt x="304" y="1003"/>
                  </a:cubicBezTo>
                  <a:cubicBezTo>
                    <a:pt x="304" y="944"/>
                    <a:pt x="301" y="944"/>
                    <a:pt x="298" y="944"/>
                  </a:cubicBezTo>
                  <a:cubicBezTo>
                    <a:pt x="296" y="926"/>
                    <a:pt x="294" y="919"/>
                    <a:pt x="293" y="919"/>
                  </a:cubicBezTo>
                  <a:close/>
                  <a:moveTo>
                    <a:pt x="1897" y="1059"/>
                  </a:moveTo>
                  <a:cubicBezTo>
                    <a:pt x="1897" y="1080"/>
                    <a:pt x="1897" y="1090"/>
                    <a:pt x="1897" y="1090"/>
                  </a:cubicBezTo>
                  <a:cubicBezTo>
                    <a:pt x="1898" y="1090"/>
                    <a:pt x="1897" y="1079"/>
                    <a:pt x="1897" y="1059"/>
                  </a:cubicBezTo>
                  <a:close/>
                  <a:moveTo>
                    <a:pt x="796" y="146"/>
                  </a:moveTo>
                  <a:lnTo>
                    <a:pt x="796" y="146"/>
                  </a:lnTo>
                  <a:cubicBezTo>
                    <a:pt x="795" y="146"/>
                    <a:pt x="794" y="175"/>
                    <a:pt x="796" y="245"/>
                  </a:cubicBezTo>
                  <a:cubicBezTo>
                    <a:pt x="796" y="347"/>
                    <a:pt x="796" y="362"/>
                    <a:pt x="792" y="362"/>
                  </a:cubicBezTo>
                  <a:cubicBezTo>
                    <a:pt x="792" y="362"/>
                    <a:pt x="791" y="361"/>
                    <a:pt x="790" y="361"/>
                  </a:cubicBezTo>
                  <a:cubicBezTo>
                    <a:pt x="787" y="361"/>
                    <a:pt x="784" y="361"/>
                    <a:pt x="784" y="301"/>
                  </a:cubicBezTo>
                  <a:cubicBezTo>
                    <a:pt x="784" y="242"/>
                    <a:pt x="784" y="242"/>
                    <a:pt x="777" y="242"/>
                  </a:cubicBezTo>
                  <a:cubicBezTo>
                    <a:pt x="768" y="242"/>
                    <a:pt x="759" y="417"/>
                    <a:pt x="755" y="533"/>
                  </a:cubicBezTo>
                  <a:cubicBezTo>
                    <a:pt x="755" y="593"/>
                    <a:pt x="755" y="623"/>
                    <a:pt x="755" y="623"/>
                  </a:cubicBezTo>
                  <a:cubicBezTo>
                    <a:pt x="755" y="623"/>
                    <a:pt x="754" y="593"/>
                    <a:pt x="752" y="533"/>
                  </a:cubicBezTo>
                  <a:cubicBezTo>
                    <a:pt x="752" y="474"/>
                    <a:pt x="749" y="474"/>
                    <a:pt x="746" y="474"/>
                  </a:cubicBezTo>
                  <a:cubicBezTo>
                    <a:pt x="746" y="425"/>
                    <a:pt x="748" y="416"/>
                    <a:pt x="751" y="416"/>
                  </a:cubicBezTo>
                  <a:cubicBezTo>
                    <a:pt x="751" y="416"/>
                    <a:pt x="752" y="417"/>
                    <a:pt x="752" y="417"/>
                  </a:cubicBezTo>
                  <a:lnTo>
                    <a:pt x="752" y="358"/>
                  </a:lnTo>
                  <a:cubicBezTo>
                    <a:pt x="751" y="298"/>
                    <a:pt x="749" y="268"/>
                    <a:pt x="748" y="268"/>
                  </a:cubicBezTo>
                  <a:cubicBezTo>
                    <a:pt x="746" y="268"/>
                    <a:pt x="744" y="297"/>
                    <a:pt x="743" y="355"/>
                  </a:cubicBezTo>
                  <a:cubicBezTo>
                    <a:pt x="741" y="384"/>
                    <a:pt x="741" y="399"/>
                    <a:pt x="740" y="399"/>
                  </a:cubicBezTo>
                  <a:cubicBezTo>
                    <a:pt x="739" y="399"/>
                    <a:pt x="738" y="384"/>
                    <a:pt x="737" y="355"/>
                  </a:cubicBezTo>
                  <a:cubicBezTo>
                    <a:pt x="734" y="313"/>
                    <a:pt x="732" y="270"/>
                    <a:pt x="731" y="270"/>
                  </a:cubicBezTo>
                  <a:cubicBezTo>
                    <a:pt x="731" y="270"/>
                    <a:pt x="730" y="278"/>
                    <a:pt x="730" y="295"/>
                  </a:cubicBezTo>
                  <a:cubicBezTo>
                    <a:pt x="730" y="295"/>
                    <a:pt x="724" y="295"/>
                    <a:pt x="721" y="236"/>
                  </a:cubicBezTo>
                  <a:cubicBezTo>
                    <a:pt x="720" y="235"/>
                    <a:pt x="719" y="235"/>
                    <a:pt x="718" y="235"/>
                  </a:cubicBezTo>
                  <a:cubicBezTo>
                    <a:pt x="714" y="235"/>
                    <a:pt x="712" y="244"/>
                    <a:pt x="712" y="292"/>
                  </a:cubicBezTo>
                  <a:cubicBezTo>
                    <a:pt x="712" y="352"/>
                    <a:pt x="708" y="352"/>
                    <a:pt x="705" y="352"/>
                  </a:cubicBezTo>
                  <a:cubicBezTo>
                    <a:pt x="705" y="351"/>
                    <a:pt x="704" y="350"/>
                    <a:pt x="704" y="350"/>
                  </a:cubicBezTo>
                  <a:cubicBezTo>
                    <a:pt x="701" y="350"/>
                    <a:pt x="699" y="360"/>
                    <a:pt x="699" y="408"/>
                  </a:cubicBezTo>
                  <a:cubicBezTo>
                    <a:pt x="702" y="449"/>
                    <a:pt x="699" y="486"/>
                    <a:pt x="690" y="524"/>
                  </a:cubicBezTo>
                  <a:cubicBezTo>
                    <a:pt x="687" y="549"/>
                    <a:pt x="685" y="563"/>
                    <a:pt x="684" y="563"/>
                  </a:cubicBezTo>
                  <a:cubicBezTo>
                    <a:pt x="683" y="563"/>
                    <a:pt x="682" y="534"/>
                    <a:pt x="680" y="464"/>
                  </a:cubicBezTo>
                  <a:cubicBezTo>
                    <a:pt x="680" y="405"/>
                    <a:pt x="677" y="405"/>
                    <a:pt x="674" y="405"/>
                  </a:cubicBezTo>
                  <a:cubicBezTo>
                    <a:pt x="674" y="405"/>
                    <a:pt x="671" y="405"/>
                    <a:pt x="668" y="345"/>
                  </a:cubicBezTo>
                  <a:cubicBezTo>
                    <a:pt x="667" y="328"/>
                    <a:pt x="666" y="321"/>
                    <a:pt x="666" y="321"/>
                  </a:cubicBezTo>
                  <a:cubicBezTo>
                    <a:pt x="665" y="321"/>
                    <a:pt x="665" y="363"/>
                    <a:pt x="665" y="405"/>
                  </a:cubicBezTo>
                  <a:lnTo>
                    <a:pt x="665" y="521"/>
                  </a:lnTo>
                  <a:cubicBezTo>
                    <a:pt x="661" y="521"/>
                    <a:pt x="658" y="402"/>
                    <a:pt x="658" y="345"/>
                  </a:cubicBezTo>
                  <a:cubicBezTo>
                    <a:pt x="657" y="285"/>
                    <a:pt x="656" y="256"/>
                    <a:pt x="656" y="256"/>
                  </a:cubicBezTo>
                  <a:cubicBezTo>
                    <a:pt x="655" y="256"/>
                    <a:pt x="655" y="285"/>
                    <a:pt x="655" y="342"/>
                  </a:cubicBezTo>
                  <a:cubicBezTo>
                    <a:pt x="655" y="384"/>
                    <a:pt x="654" y="426"/>
                    <a:pt x="650" y="426"/>
                  </a:cubicBezTo>
                  <a:cubicBezTo>
                    <a:pt x="649" y="426"/>
                    <a:pt x="648" y="419"/>
                    <a:pt x="646" y="402"/>
                  </a:cubicBezTo>
                  <a:cubicBezTo>
                    <a:pt x="639" y="402"/>
                    <a:pt x="633" y="399"/>
                    <a:pt x="633" y="339"/>
                  </a:cubicBezTo>
                  <a:cubicBezTo>
                    <a:pt x="632" y="319"/>
                    <a:pt x="631" y="313"/>
                    <a:pt x="630" y="313"/>
                  </a:cubicBezTo>
                  <a:cubicBezTo>
                    <a:pt x="628" y="313"/>
                    <a:pt x="627" y="339"/>
                    <a:pt x="627" y="339"/>
                  </a:cubicBezTo>
                  <a:cubicBezTo>
                    <a:pt x="625" y="368"/>
                    <a:pt x="624" y="383"/>
                    <a:pt x="622" y="383"/>
                  </a:cubicBezTo>
                  <a:cubicBezTo>
                    <a:pt x="619" y="383"/>
                    <a:pt x="616" y="368"/>
                    <a:pt x="611" y="336"/>
                  </a:cubicBezTo>
                  <a:cubicBezTo>
                    <a:pt x="603" y="276"/>
                    <a:pt x="600" y="247"/>
                    <a:pt x="598" y="247"/>
                  </a:cubicBezTo>
                  <a:cubicBezTo>
                    <a:pt x="596" y="247"/>
                    <a:pt x="596" y="276"/>
                    <a:pt x="596" y="336"/>
                  </a:cubicBezTo>
                  <a:cubicBezTo>
                    <a:pt x="596" y="370"/>
                    <a:pt x="596" y="403"/>
                    <a:pt x="595" y="403"/>
                  </a:cubicBezTo>
                  <a:cubicBezTo>
                    <a:pt x="595" y="403"/>
                    <a:pt x="594" y="385"/>
                    <a:pt x="592" y="336"/>
                  </a:cubicBezTo>
                  <a:cubicBezTo>
                    <a:pt x="592" y="318"/>
                    <a:pt x="591" y="311"/>
                    <a:pt x="590" y="311"/>
                  </a:cubicBezTo>
                  <a:cubicBezTo>
                    <a:pt x="587" y="311"/>
                    <a:pt x="584" y="351"/>
                    <a:pt x="580" y="392"/>
                  </a:cubicBezTo>
                  <a:cubicBezTo>
                    <a:pt x="577" y="452"/>
                    <a:pt x="577" y="568"/>
                    <a:pt x="577" y="627"/>
                  </a:cubicBezTo>
                  <a:cubicBezTo>
                    <a:pt x="577" y="697"/>
                    <a:pt x="577" y="726"/>
                    <a:pt x="576" y="726"/>
                  </a:cubicBezTo>
                  <a:cubicBezTo>
                    <a:pt x="575" y="726"/>
                    <a:pt x="573" y="712"/>
                    <a:pt x="571" y="687"/>
                  </a:cubicBezTo>
                  <a:cubicBezTo>
                    <a:pt x="564" y="646"/>
                    <a:pt x="561" y="605"/>
                    <a:pt x="564" y="568"/>
                  </a:cubicBezTo>
                  <a:cubicBezTo>
                    <a:pt x="564" y="508"/>
                    <a:pt x="567" y="508"/>
                    <a:pt x="567" y="508"/>
                  </a:cubicBezTo>
                  <a:lnTo>
                    <a:pt x="571" y="508"/>
                  </a:lnTo>
                  <a:cubicBezTo>
                    <a:pt x="574" y="468"/>
                    <a:pt x="571" y="430"/>
                    <a:pt x="564" y="389"/>
                  </a:cubicBezTo>
                  <a:cubicBezTo>
                    <a:pt x="563" y="359"/>
                    <a:pt x="561" y="345"/>
                    <a:pt x="560" y="345"/>
                  </a:cubicBezTo>
                  <a:cubicBezTo>
                    <a:pt x="559" y="345"/>
                    <a:pt x="558" y="359"/>
                    <a:pt x="558" y="389"/>
                  </a:cubicBezTo>
                  <a:cubicBezTo>
                    <a:pt x="555" y="330"/>
                    <a:pt x="549" y="330"/>
                    <a:pt x="542" y="326"/>
                  </a:cubicBezTo>
                  <a:cubicBezTo>
                    <a:pt x="536" y="326"/>
                    <a:pt x="527" y="326"/>
                    <a:pt x="524" y="267"/>
                  </a:cubicBezTo>
                  <a:cubicBezTo>
                    <a:pt x="522" y="266"/>
                    <a:pt x="521" y="266"/>
                    <a:pt x="520" y="266"/>
                  </a:cubicBezTo>
                  <a:cubicBezTo>
                    <a:pt x="516" y="266"/>
                    <a:pt x="514" y="275"/>
                    <a:pt x="514" y="323"/>
                  </a:cubicBezTo>
                  <a:cubicBezTo>
                    <a:pt x="514" y="393"/>
                    <a:pt x="513" y="422"/>
                    <a:pt x="512" y="422"/>
                  </a:cubicBezTo>
                  <a:cubicBezTo>
                    <a:pt x="512" y="422"/>
                    <a:pt x="511" y="408"/>
                    <a:pt x="511" y="383"/>
                  </a:cubicBezTo>
                  <a:cubicBezTo>
                    <a:pt x="509" y="308"/>
                    <a:pt x="492" y="254"/>
                    <a:pt x="479" y="254"/>
                  </a:cubicBezTo>
                  <a:cubicBezTo>
                    <a:pt x="471" y="254"/>
                    <a:pt x="465" y="273"/>
                    <a:pt x="464" y="317"/>
                  </a:cubicBezTo>
                  <a:lnTo>
                    <a:pt x="458" y="317"/>
                  </a:lnTo>
                  <a:cubicBezTo>
                    <a:pt x="454" y="285"/>
                    <a:pt x="448" y="269"/>
                    <a:pt x="442" y="269"/>
                  </a:cubicBezTo>
                  <a:cubicBezTo>
                    <a:pt x="436" y="269"/>
                    <a:pt x="431" y="283"/>
                    <a:pt x="429" y="311"/>
                  </a:cubicBezTo>
                  <a:lnTo>
                    <a:pt x="420" y="311"/>
                  </a:lnTo>
                  <a:cubicBezTo>
                    <a:pt x="417" y="281"/>
                    <a:pt x="415" y="266"/>
                    <a:pt x="413" y="266"/>
                  </a:cubicBezTo>
                  <a:cubicBezTo>
                    <a:pt x="411" y="266"/>
                    <a:pt x="409" y="280"/>
                    <a:pt x="408" y="308"/>
                  </a:cubicBezTo>
                  <a:cubicBezTo>
                    <a:pt x="405" y="350"/>
                    <a:pt x="405" y="392"/>
                    <a:pt x="405" y="392"/>
                  </a:cubicBezTo>
                  <a:cubicBezTo>
                    <a:pt x="404" y="392"/>
                    <a:pt x="404" y="385"/>
                    <a:pt x="404" y="367"/>
                  </a:cubicBezTo>
                  <a:cubicBezTo>
                    <a:pt x="404" y="308"/>
                    <a:pt x="398" y="308"/>
                    <a:pt x="386" y="305"/>
                  </a:cubicBezTo>
                  <a:cubicBezTo>
                    <a:pt x="373" y="305"/>
                    <a:pt x="373" y="305"/>
                    <a:pt x="376" y="364"/>
                  </a:cubicBezTo>
                  <a:cubicBezTo>
                    <a:pt x="373" y="380"/>
                    <a:pt x="370" y="387"/>
                    <a:pt x="368" y="387"/>
                  </a:cubicBezTo>
                  <a:cubicBezTo>
                    <a:pt x="364" y="387"/>
                    <a:pt x="364" y="344"/>
                    <a:pt x="364" y="301"/>
                  </a:cubicBezTo>
                  <a:cubicBezTo>
                    <a:pt x="365" y="249"/>
                    <a:pt x="365" y="221"/>
                    <a:pt x="363" y="221"/>
                  </a:cubicBezTo>
                  <a:cubicBezTo>
                    <a:pt x="362" y="221"/>
                    <a:pt x="359" y="264"/>
                    <a:pt x="357" y="361"/>
                  </a:cubicBezTo>
                  <a:cubicBezTo>
                    <a:pt x="356" y="429"/>
                    <a:pt x="353" y="457"/>
                    <a:pt x="351" y="457"/>
                  </a:cubicBezTo>
                  <a:cubicBezTo>
                    <a:pt x="349" y="457"/>
                    <a:pt x="348" y="442"/>
                    <a:pt x="348" y="417"/>
                  </a:cubicBezTo>
                  <a:cubicBezTo>
                    <a:pt x="348" y="361"/>
                    <a:pt x="351" y="361"/>
                    <a:pt x="354" y="361"/>
                  </a:cubicBezTo>
                  <a:lnTo>
                    <a:pt x="354" y="242"/>
                  </a:lnTo>
                  <a:cubicBezTo>
                    <a:pt x="351" y="242"/>
                    <a:pt x="351" y="242"/>
                    <a:pt x="348" y="301"/>
                  </a:cubicBezTo>
                  <a:cubicBezTo>
                    <a:pt x="348" y="301"/>
                    <a:pt x="345" y="301"/>
                    <a:pt x="342" y="358"/>
                  </a:cubicBezTo>
                  <a:cubicBezTo>
                    <a:pt x="339" y="417"/>
                    <a:pt x="339" y="477"/>
                    <a:pt x="342" y="536"/>
                  </a:cubicBezTo>
                  <a:cubicBezTo>
                    <a:pt x="345" y="596"/>
                    <a:pt x="342" y="596"/>
                    <a:pt x="339" y="596"/>
                  </a:cubicBezTo>
                  <a:cubicBezTo>
                    <a:pt x="332" y="536"/>
                    <a:pt x="332" y="477"/>
                    <a:pt x="335" y="417"/>
                  </a:cubicBezTo>
                  <a:cubicBezTo>
                    <a:pt x="339" y="377"/>
                    <a:pt x="342" y="339"/>
                    <a:pt x="339" y="298"/>
                  </a:cubicBezTo>
                  <a:cubicBezTo>
                    <a:pt x="339" y="287"/>
                    <a:pt x="338" y="282"/>
                    <a:pt x="337" y="282"/>
                  </a:cubicBezTo>
                  <a:cubicBezTo>
                    <a:pt x="333" y="282"/>
                    <a:pt x="322" y="379"/>
                    <a:pt x="320" y="474"/>
                  </a:cubicBezTo>
                  <a:lnTo>
                    <a:pt x="320" y="414"/>
                  </a:lnTo>
                  <a:cubicBezTo>
                    <a:pt x="320" y="355"/>
                    <a:pt x="314" y="355"/>
                    <a:pt x="307" y="355"/>
                  </a:cubicBezTo>
                  <a:cubicBezTo>
                    <a:pt x="307" y="355"/>
                    <a:pt x="306" y="355"/>
                    <a:pt x="306" y="355"/>
                  </a:cubicBezTo>
                  <a:cubicBezTo>
                    <a:pt x="300" y="355"/>
                    <a:pt x="298" y="357"/>
                    <a:pt x="298" y="411"/>
                  </a:cubicBezTo>
                  <a:cubicBezTo>
                    <a:pt x="301" y="452"/>
                    <a:pt x="298" y="489"/>
                    <a:pt x="295" y="530"/>
                  </a:cubicBezTo>
                  <a:cubicBezTo>
                    <a:pt x="298" y="568"/>
                    <a:pt x="301" y="609"/>
                    <a:pt x="298" y="649"/>
                  </a:cubicBezTo>
                  <a:cubicBezTo>
                    <a:pt x="298" y="649"/>
                    <a:pt x="292" y="590"/>
                    <a:pt x="288" y="530"/>
                  </a:cubicBezTo>
                  <a:cubicBezTo>
                    <a:pt x="282" y="411"/>
                    <a:pt x="276" y="348"/>
                    <a:pt x="263" y="348"/>
                  </a:cubicBezTo>
                  <a:cubicBezTo>
                    <a:pt x="257" y="348"/>
                    <a:pt x="248" y="345"/>
                    <a:pt x="245" y="286"/>
                  </a:cubicBezTo>
                  <a:cubicBezTo>
                    <a:pt x="238" y="286"/>
                    <a:pt x="235" y="286"/>
                    <a:pt x="235" y="345"/>
                  </a:cubicBezTo>
                  <a:lnTo>
                    <a:pt x="229" y="342"/>
                  </a:lnTo>
                  <a:cubicBezTo>
                    <a:pt x="227" y="312"/>
                    <a:pt x="225" y="298"/>
                    <a:pt x="223" y="298"/>
                  </a:cubicBezTo>
                  <a:cubicBezTo>
                    <a:pt x="221" y="298"/>
                    <a:pt x="220" y="312"/>
                    <a:pt x="220" y="342"/>
                  </a:cubicBezTo>
                  <a:cubicBezTo>
                    <a:pt x="218" y="362"/>
                    <a:pt x="217" y="369"/>
                    <a:pt x="216" y="369"/>
                  </a:cubicBezTo>
                  <a:cubicBezTo>
                    <a:pt x="214" y="369"/>
                    <a:pt x="212" y="341"/>
                    <a:pt x="210" y="339"/>
                  </a:cubicBezTo>
                  <a:cubicBezTo>
                    <a:pt x="207" y="285"/>
                    <a:pt x="206" y="256"/>
                    <a:pt x="205" y="256"/>
                  </a:cubicBezTo>
                  <a:lnTo>
                    <a:pt x="205" y="256"/>
                  </a:lnTo>
                  <a:cubicBezTo>
                    <a:pt x="204" y="256"/>
                    <a:pt x="205" y="300"/>
                    <a:pt x="207" y="399"/>
                  </a:cubicBezTo>
                  <a:cubicBezTo>
                    <a:pt x="207" y="439"/>
                    <a:pt x="210" y="480"/>
                    <a:pt x="216" y="518"/>
                  </a:cubicBezTo>
                  <a:lnTo>
                    <a:pt x="226" y="521"/>
                  </a:lnTo>
                  <a:lnTo>
                    <a:pt x="216" y="577"/>
                  </a:lnTo>
                  <a:cubicBezTo>
                    <a:pt x="210" y="615"/>
                    <a:pt x="207" y="656"/>
                    <a:pt x="207" y="693"/>
                  </a:cubicBezTo>
                  <a:cubicBezTo>
                    <a:pt x="207" y="715"/>
                    <a:pt x="207" y="734"/>
                    <a:pt x="204" y="753"/>
                  </a:cubicBezTo>
                  <a:lnTo>
                    <a:pt x="204" y="634"/>
                  </a:lnTo>
                  <a:cubicBezTo>
                    <a:pt x="207" y="577"/>
                    <a:pt x="207" y="518"/>
                    <a:pt x="207" y="458"/>
                  </a:cubicBezTo>
                  <a:cubicBezTo>
                    <a:pt x="205" y="385"/>
                    <a:pt x="201" y="334"/>
                    <a:pt x="198" y="334"/>
                  </a:cubicBezTo>
                  <a:cubicBezTo>
                    <a:pt x="196" y="334"/>
                    <a:pt x="194" y="353"/>
                    <a:pt x="194" y="399"/>
                  </a:cubicBezTo>
                  <a:cubicBezTo>
                    <a:pt x="191" y="399"/>
                    <a:pt x="191" y="399"/>
                    <a:pt x="188" y="339"/>
                  </a:cubicBezTo>
                  <a:cubicBezTo>
                    <a:pt x="188" y="314"/>
                    <a:pt x="188" y="300"/>
                    <a:pt x="187" y="300"/>
                  </a:cubicBezTo>
                  <a:cubicBezTo>
                    <a:pt x="186" y="300"/>
                    <a:pt x="184" y="328"/>
                    <a:pt x="182" y="395"/>
                  </a:cubicBezTo>
                  <a:cubicBezTo>
                    <a:pt x="180" y="455"/>
                    <a:pt x="179" y="485"/>
                    <a:pt x="177" y="485"/>
                  </a:cubicBezTo>
                  <a:cubicBezTo>
                    <a:pt x="176" y="485"/>
                    <a:pt x="174" y="455"/>
                    <a:pt x="173" y="395"/>
                  </a:cubicBezTo>
                  <a:cubicBezTo>
                    <a:pt x="169" y="325"/>
                    <a:pt x="163" y="295"/>
                    <a:pt x="159" y="295"/>
                  </a:cubicBezTo>
                  <a:cubicBezTo>
                    <a:pt x="156" y="295"/>
                    <a:pt x="154" y="309"/>
                    <a:pt x="154" y="333"/>
                  </a:cubicBezTo>
                  <a:cubicBezTo>
                    <a:pt x="154" y="401"/>
                    <a:pt x="151" y="429"/>
                    <a:pt x="147" y="429"/>
                  </a:cubicBezTo>
                  <a:cubicBezTo>
                    <a:pt x="145" y="429"/>
                    <a:pt x="143" y="414"/>
                    <a:pt x="141" y="389"/>
                  </a:cubicBezTo>
                  <a:cubicBezTo>
                    <a:pt x="140" y="359"/>
                    <a:pt x="138" y="345"/>
                    <a:pt x="136" y="345"/>
                  </a:cubicBezTo>
                  <a:cubicBezTo>
                    <a:pt x="135" y="345"/>
                    <a:pt x="133" y="359"/>
                    <a:pt x="132" y="389"/>
                  </a:cubicBezTo>
                  <a:cubicBezTo>
                    <a:pt x="132" y="347"/>
                    <a:pt x="130" y="305"/>
                    <a:pt x="128" y="305"/>
                  </a:cubicBezTo>
                  <a:cubicBezTo>
                    <a:pt x="127" y="305"/>
                    <a:pt x="126" y="312"/>
                    <a:pt x="126" y="330"/>
                  </a:cubicBezTo>
                  <a:cubicBezTo>
                    <a:pt x="126" y="330"/>
                    <a:pt x="122" y="330"/>
                    <a:pt x="126" y="389"/>
                  </a:cubicBezTo>
                  <a:cubicBezTo>
                    <a:pt x="126" y="389"/>
                    <a:pt x="122" y="446"/>
                    <a:pt x="119" y="505"/>
                  </a:cubicBezTo>
                  <a:cubicBezTo>
                    <a:pt x="122" y="546"/>
                    <a:pt x="126" y="583"/>
                    <a:pt x="122" y="624"/>
                  </a:cubicBezTo>
                  <a:cubicBezTo>
                    <a:pt x="122" y="639"/>
                    <a:pt x="122" y="646"/>
                    <a:pt x="120" y="646"/>
                  </a:cubicBezTo>
                  <a:cubicBezTo>
                    <a:pt x="117" y="646"/>
                    <a:pt x="108" y="577"/>
                    <a:pt x="104" y="442"/>
                  </a:cubicBezTo>
                  <a:lnTo>
                    <a:pt x="97" y="323"/>
                  </a:lnTo>
                  <a:lnTo>
                    <a:pt x="97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4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0" y="381"/>
                    <a:pt x="79" y="352"/>
                    <a:pt x="77" y="352"/>
                  </a:cubicBezTo>
                  <a:cubicBezTo>
                    <a:pt x="75" y="352"/>
                    <a:pt x="74" y="381"/>
                    <a:pt x="72" y="439"/>
                  </a:cubicBezTo>
                  <a:cubicBezTo>
                    <a:pt x="72" y="499"/>
                    <a:pt x="72" y="529"/>
                    <a:pt x="72" y="529"/>
                  </a:cubicBezTo>
                  <a:cubicBezTo>
                    <a:pt x="71" y="529"/>
                    <a:pt x="71" y="499"/>
                    <a:pt x="69" y="439"/>
                  </a:cubicBezTo>
                  <a:cubicBezTo>
                    <a:pt x="72" y="399"/>
                    <a:pt x="69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0" y="476"/>
                  </a:cubicBezTo>
                  <a:cubicBezTo>
                    <a:pt x="59" y="476"/>
                    <a:pt x="58" y="461"/>
                    <a:pt x="57" y="436"/>
                  </a:cubicBezTo>
                  <a:cubicBezTo>
                    <a:pt x="57" y="408"/>
                    <a:pt x="56" y="393"/>
                    <a:pt x="54" y="393"/>
                  </a:cubicBezTo>
                  <a:cubicBezTo>
                    <a:pt x="53" y="393"/>
                    <a:pt x="50" y="407"/>
                    <a:pt x="47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7" y="287"/>
                  </a:cubicBezTo>
                  <a:cubicBezTo>
                    <a:pt x="37" y="287"/>
                    <a:pt x="36" y="317"/>
                    <a:pt x="35" y="377"/>
                  </a:cubicBezTo>
                  <a:cubicBezTo>
                    <a:pt x="33" y="404"/>
                    <a:pt x="32" y="419"/>
                    <a:pt x="31" y="419"/>
                  </a:cubicBezTo>
                  <a:cubicBezTo>
                    <a:pt x="30" y="419"/>
                    <a:pt x="28" y="404"/>
                    <a:pt x="25" y="373"/>
                  </a:cubicBezTo>
                  <a:cubicBezTo>
                    <a:pt x="24" y="344"/>
                    <a:pt x="23" y="329"/>
                    <a:pt x="22" y="329"/>
                  </a:cubicBezTo>
                  <a:cubicBezTo>
                    <a:pt x="21" y="329"/>
                    <a:pt x="21" y="344"/>
                    <a:pt x="19" y="373"/>
                  </a:cubicBezTo>
                  <a:cubicBezTo>
                    <a:pt x="19" y="433"/>
                    <a:pt x="19" y="493"/>
                    <a:pt x="22" y="552"/>
                  </a:cubicBezTo>
                  <a:cubicBezTo>
                    <a:pt x="25" y="552"/>
                    <a:pt x="25" y="552"/>
                    <a:pt x="25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6" y="668"/>
                  </a:cubicBezTo>
                  <a:cubicBezTo>
                    <a:pt x="1" y="714"/>
                    <a:pt x="0" y="800"/>
                    <a:pt x="4" y="800"/>
                  </a:cubicBezTo>
                  <a:cubicBezTo>
                    <a:pt x="4" y="800"/>
                    <a:pt x="5" y="795"/>
                    <a:pt x="6" y="784"/>
                  </a:cubicBezTo>
                  <a:lnTo>
                    <a:pt x="10" y="844"/>
                  </a:lnTo>
                  <a:cubicBezTo>
                    <a:pt x="10" y="933"/>
                    <a:pt x="11" y="978"/>
                    <a:pt x="13" y="978"/>
                  </a:cubicBezTo>
                  <a:cubicBezTo>
                    <a:pt x="14" y="978"/>
                    <a:pt x="16" y="933"/>
                    <a:pt x="16" y="844"/>
                  </a:cubicBezTo>
                  <a:cubicBezTo>
                    <a:pt x="16" y="747"/>
                    <a:pt x="16" y="704"/>
                    <a:pt x="16" y="704"/>
                  </a:cubicBezTo>
                  <a:cubicBezTo>
                    <a:pt x="17" y="704"/>
                    <a:pt x="18" y="733"/>
                    <a:pt x="19" y="787"/>
                  </a:cubicBezTo>
                  <a:cubicBezTo>
                    <a:pt x="19" y="903"/>
                    <a:pt x="22" y="903"/>
                    <a:pt x="25" y="906"/>
                  </a:cubicBezTo>
                  <a:cubicBezTo>
                    <a:pt x="28" y="906"/>
                    <a:pt x="28" y="906"/>
                    <a:pt x="28" y="966"/>
                  </a:cubicBezTo>
                  <a:cubicBezTo>
                    <a:pt x="28" y="1003"/>
                    <a:pt x="32" y="1044"/>
                    <a:pt x="35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6" y="1001"/>
                    <a:pt x="37" y="986"/>
                    <a:pt x="38" y="986"/>
                  </a:cubicBezTo>
                  <a:cubicBezTo>
                    <a:pt x="39" y="986"/>
                    <a:pt x="42" y="1015"/>
                    <a:pt x="44" y="1085"/>
                  </a:cubicBezTo>
                  <a:cubicBezTo>
                    <a:pt x="45" y="1110"/>
                    <a:pt x="46" y="1124"/>
                    <a:pt x="47" y="1124"/>
                  </a:cubicBezTo>
                  <a:cubicBezTo>
                    <a:pt x="47" y="1124"/>
                    <a:pt x="47" y="1095"/>
                    <a:pt x="47" y="1025"/>
                  </a:cubicBezTo>
                  <a:cubicBezTo>
                    <a:pt x="47" y="967"/>
                    <a:pt x="49" y="938"/>
                    <a:pt x="51" y="938"/>
                  </a:cubicBezTo>
                  <a:cubicBezTo>
                    <a:pt x="53" y="938"/>
                    <a:pt x="55" y="968"/>
                    <a:pt x="57" y="1028"/>
                  </a:cubicBezTo>
                  <a:lnTo>
                    <a:pt x="63" y="1028"/>
                  </a:lnTo>
                  <a:cubicBezTo>
                    <a:pt x="69" y="988"/>
                    <a:pt x="69" y="950"/>
                    <a:pt x="66" y="909"/>
                  </a:cubicBezTo>
                  <a:cubicBezTo>
                    <a:pt x="66" y="842"/>
                    <a:pt x="66" y="814"/>
                    <a:pt x="67" y="814"/>
                  </a:cubicBezTo>
                  <a:cubicBezTo>
                    <a:pt x="67" y="814"/>
                    <a:pt x="68" y="828"/>
                    <a:pt x="69" y="853"/>
                  </a:cubicBezTo>
                  <a:cubicBezTo>
                    <a:pt x="72" y="913"/>
                    <a:pt x="72" y="969"/>
                    <a:pt x="72" y="969"/>
                  </a:cubicBezTo>
                  <a:cubicBezTo>
                    <a:pt x="72" y="1028"/>
                    <a:pt x="75" y="1028"/>
                    <a:pt x="79" y="1032"/>
                  </a:cubicBezTo>
                  <a:cubicBezTo>
                    <a:pt x="82" y="1032"/>
                    <a:pt x="88" y="1032"/>
                    <a:pt x="88" y="972"/>
                  </a:cubicBezTo>
                  <a:lnTo>
                    <a:pt x="88" y="1032"/>
                  </a:lnTo>
                  <a:cubicBezTo>
                    <a:pt x="90" y="1032"/>
                    <a:pt x="91" y="1058"/>
                    <a:pt x="91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4" y="1032"/>
                    <a:pt x="100" y="1091"/>
                  </a:cubicBezTo>
                  <a:cubicBezTo>
                    <a:pt x="102" y="1103"/>
                    <a:pt x="103" y="1108"/>
                    <a:pt x="104" y="1108"/>
                  </a:cubicBezTo>
                  <a:cubicBezTo>
                    <a:pt x="110" y="1108"/>
                    <a:pt x="114" y="1012"/>
                    <a:pt x="107" y="916"/>
                  </a:cubicBezTo>
                  <a:lnTo>
                    <a:pt x="110" y="916"/>
                  </a:lnTo>
                  <a:cubicBezTo>
                    <a:pt x="113" y="897"/>
                    <a:pt x="113" y="878"/>
                    <a:pt x="113" y="859"/>
                  </a:cubicBezTo>
                  <a:cubicBezTo>
                    <a:pt x="113" y="800"/>
                    <a:pt x="116" y="800"/>
                    <a:pt x="119" y="800"/>
                  </a:cubicBezTo>
                  <a:lnTo>
                    <a:pt x="119" y="919"/>
                  </a:lnTo>
                  <a:cubicBezTo>
                    <a:pt x="117" y="1021"/>
                    <a:pt x="119" y="1084"/>
                    <a:pt x="121" y="1084"/>
                  </a:cubicBezTo>
                  <a:cubicBezTo>
                    <a:pt x="122" y="1084"/>
                    <a:pt x="124" y="1052"/>
                    <a:pt x="126" y="978"/>
                  </a:cubicBezTo>
                  <a:lnTo>
                    <a:pt x="126" y="1038"/>
                  </a:lnTo>
                  <a:cubicBezTo>
                    <a:pt x="126" y="1068"/>
                    <a:pt x="126" y="1083"/>
                    <a:pt x="128" y="1083"/>
                  </a:cubicBezTo>
                  <a:cubicBezTo>
                    <a:pt x="129" y="1083"/>
                    <a:pt x="132" y="1068"/>
                    <a:pt x="135" y="1038"/>
                  </a:cubicBezTo>
                  <a:cubicBezTo>
                    <a:pt x="138" y="1038"/>
                    <a:pt x="141" y="922"/>
                    <a:pt x="141" y="862"/>
                  </a:cubicBezTo>
                  <a:cubicBezTo>
                    <a:pt x="141" y="803"/>
                    <a:pt x="144" y="803"/>
                    <a:pt x="144" y="803"/>
                  </a:cubicBezTo>
                  <a:cubicBezTo>
                    <a:pt x="147" y="803"/>
                    <a:pt x="147" y="803"/>
                    <a:pt x="147" y="862"/>
                  </a:cubicBezTo>
                  <a:cubicBezTo>
                    <a:pt x="147" y="922"/>
                    <a:pt x="149" y="952"/>
                    <a:pt x="151" y="952"/>
                  </a:cubicBezTo>
                  <a:cubicBezTo>
                    <a:pt x="153" y="952"/>
                    <a:pt x="155" y="922"/>
                    <a:pt x="157" y="862"/>
                  </a:cubicBezTo>
                  <a:lnTo>
                    <a:pt x="157" y="925"/>
                  </a:lnTo>
                  <a:cubicBezTo>
                    <a:pt x="157" y="965"/>
                    <a:pt x="158" y="1007"/>
                    <a:pt x="165" y="1007"/>
                  </a:cubicBezTo>
                  <a:cubicBezTo>
                    <a:pt x="168" y="1007"/>
                    <a:pt x="171" y="1001"/>
                    <a:pt x="176" y="985"/>
                  </a:cubicBezTo>
                  <a:cubicBezTo>
                    <a:pt x="188" y="988"/>
                    <a:pt x="198" y="988"/>
                    <a:pt x="198" y="1047"/>
                  </a:cubicBezTo>
                  <a:cubicBezTo>
                    <a:pt x="198" y="1058"/>
                    <a:pt x="198" y="1063"/>
                    <a:pt x="199" y="1063"/>
                  </a:cubicBezTo>
                  <a:cubicBezTo>
                    <a:pt x="202" y="1063"/>
                    <a:pt x="211" y="969"/>
                    <a:pt x="216" y="872"/>
                  </a:cubicBezTo>
                  <a:cubicBezTo>
                    <a:pt x="216" y="931"/>
                    <a:pt x="220" y="931"/>
                    <a:pt x="226" y="934"/>
                  </a:cubicBezTo>
                  <a:cubicBezTo>
                    <a:pt x="235" y="934"/>
                    <a:pt x="235" y="934"/>
                    <a:pt x="235" y="994"/>
                  </a:cubicBezTo>
                  <a:cubicBezTo>
                    <a:pt x="234" y="1052"/>
                    <a:pt x="233" y="1081"/>
                    <a:pt x="233" y="1081"/>
                  </a:cubicBezTo>
                  <a:cubicBezTo>
                    <a:pt x="234" y="1081"/>
                    <a:pt x="235" y="1052"/>
                    <a:pt x="238" y="994"/>
                  </a:cubicBezTo>
                  <a:cubicBezTo>
                    <a:pt x="240" y="949"/>
                    <a:pt x="242" y="930"/>
                    <a:pt x="244" y="930"/>
                  </a:cubicBezTo>
                  <a:cubicBezTo>
                    <a:pt x="247" y="930"/>
                    <a:pt x="251" y="981"/>
                    <a:pt x="251" y="1054"/>
                  </a:cubicBezTo>
                  <a:cubicBezTo>
                    <a:pt x="251" y="1113"/>
                    <a:pt x="254" y="1113"/>
                    <a:pt x="260" y="1116"/>
                  </a:cubicBezTo>
                  <a:cubicBezTo>
                    <a:pt x="263" y="1068"/>
                    <a:pt x="267" y="1059"/>
                    <a:pt x="272" y="1059"/>
                  </a:cubicBezTo>
                  <a:cubicBezTo>
                    <a:pt x="274" y="1059"/>
                    <a:pt x="275" y="1059"/>
                    <a:pt x="276" y="1060"/>
                  </a:cubicBezTo>
                  <a:cubicBezTo>
                    <a:pt x="285" y="1060"/>
                    <a:pt x="285" y="1060"/>
                    <a:pt x="285" y="941"/>
                  </a:cubicBezTo>
                  <a:cubicBezTo>
                    <a:pt x="285" y="825"/>
                    <a:pt x="288" y="825"/>
                    <a:pt x="295" y="825"/>
                  </a:cubicBezTo>
                  <a:cubicBezTo>
                    <a:pt x="298" y="825"/>
                    <a:pt x="301" y="825"/>
                    <a:pt x="301" y="884"/>
                  </a:cubicBezTo>
                  <a:cubicBezTo>
                    <a:pt x="301" y="906"/>
                    <a:pt x="304" y="925"/>
                    <a:pt x="307" y="944"/>
                  </a:cubicBezTo>
                  <a:cubicBezTo>
                    <a:pt x="310" y="944"/>
                    <a:pt x="314" y="947"/>
                    <a:pt x="314" y="1003"/>
                  </a:cubicBezTo>
                  <a:cubicBezTo>
                    <a:pt x="314" y="1003"/>
                    <a:pt x="317" y="1063"/>
                    <a:pt x="323" y="1066"/>
                  </a:cubicBezTo>
                  <a:cubicBezTo>
                    <a:pt x="329" y="1066"/>
                    <a:pt x="335" y="1066"/>
                    <a:pt x="335" y="1126"/>
                  </a:cubicBezTo>
                  <a:cubicBezTo>
                    <a:pt x="339" y="1126"/>
                    <a:pt x="339" y="1126"/>
                    <a:pt x="339" y="1066"/>
                  </a:cubicBezTo>
                  <a:cubicBezTo>
                    <a:pt x="339" y="1024"/>
                    <a:pt x="340" y="984"/>
                    <a:pt x="345" y="984"/>
                  </a:cubicBezTo>
                  <a:cubicBezTo>
                    <a:pt x="348" y="984"/>
                    <a:pt x="351" y="992"/>
                    <a:pt x="354" y="1010"/>
                  </a:cubicBezTo>
                  <a:cubicBezTo>
                    <a:pt x="355" y="1010"/>
                    <a:pt x="356" y="1010"/>
                    <a:pt x="356" y="1010"/>
                  </a:cubicBezTo>
                  <a:cubicBezTo>
                    <a:pt x="362" y="1010"/>
                    <a:pt x="370" y="1007"/>
                    <a:pt x="370" y="953"/>
                  </a:cubicBezTo>
                  <a:cubicBezTo>
                    <a:pt x="373" y="953"/>
                    <a:pt x="373" y="953"/>
                    <a:pt x="373" y="1013"/>
                  </a:cubicBezTo>
                  <a:cubicBezTo>
                    <a:pt x="373" y="1073"/>
                    <a:pt x="375" y="1103"/>
                    <a:pt x="377" y="1103"/>
                  </a:cubicBezTo>
                  <a:cubicBezTo>
                    <a:pt x="379" y="1103"/>
                    <a:pt x="383" y="1074"/>
                    <a:pt x="386" y="1016"/>
                  </a:cubicBezTo>
                  <a:cubicBezTo>
                    <a:pt x="386" y="986"/>
                    <a:pt x="386" y="971"/>
                    <a:pt x="388" y="971"/>
                  </a:cubicBezTo>
                  <a:cubicBezTo>
                    <a:pt x="389" y="971"/>
                    <a:pt x="390" y="986"/>
                    <a:pt x="392" y="1016"/>
                  </a:cubicBezTo>
                  <a:cubicBezTo>
                    <a:pt x="392" y="1016"/>
                    <a:pt x="395" y="1016"/>
                    <a:pt x="398" y="956"/>
                  </a:cubicBezTo>
                  <a:cubicBezTo>
                    <a:pt x="400" y="929"/>
                    <a:pt x="400" y="914"/>
                    <a:pt x="402" y="914"/>
                  </a:cubicBezTo>
                  <a:cubicBezTo>
                    <a:pt x="403" y="914"/>
                    <a:pt x="404" y="929"/>
                    <a:pt x="408" y="960"/>
                  </a:cubicBezTo>
                  <a:cubicBezTo>
                    <a:pt x="408" y="1019"/>
                    <a:pt x="411" y="1019"/>
                    <a:pt x="414" y="1019"/>
                  </a:cubicBezTo>
                  <a:cubicBezTo>
                    <a:pt x="417" y="991"/>
                    <a:pt x="426" y="977"/>
                    <a:pt x="435" y="977"/>
                  </a:cubicBezTo>
                  <a:cubicBezTo>
                    <a:pt x="446" y="977"/>
                    <a:pt x="456" y="994"/>
                    <a:pt x="458" y="1025"/>
                  </a:cubicBezTo>
                  <a:cubicBezTo>
                    <a:pt x="461" y="966"/>
                    <a:pt x="461" y="966"/>
                    <a:pt x="464" y="966"/>
                  </a:cubicBezTo>
                  <a:cubicBezTo>
                    <a:pt x="465" y="1011"/>
                    <a:pt x="466" y="1031"/>
                    <a:pt x="467" y="1031"/>
                  </a:cubicBezTo>
                  <a:cubicBezTo>
                    <a:pt x="469" y="1031"/>
                    <a:pt x="470" y="981"/>
                    <a:pt x="470" y="909"/>
                  </a:cubicBezTo>
                  <a:lnTo>
                    <a:pt x="467" y="909"/>
                  </a:lnTo>
                  <a:lnTo>
                    <a:pt x="464" y="906"/>
                  </a:lnTo>
                  <a:cubicBezTo>
                    <a:pt x="464" y="855"/>
                    <a:pt x="466" y="826"/>
                    <a:pt x="468" y="826"/>
                  </a:cubicBezTo>
                  <a:cubicBezTo>
                    <a:pt x="470" y="826"/>
                    <a:pt x="473" y="870"/>
                    <a:pt x="473" y="969"/>
                  </a:cubicBezTo>
                  <a:cubicBezTo>
                    <a:pt x="475" y="1028"/>
                    <a:pt x="476" y="1058"/>
                    <a:pt x="477" y="1058"/>
                  </a:cubicBezTo>
                  <a:cubicBezTo>
                    <a:pt x="477" y="1058"/>
                    <a:pt x="478" y="1028"/>
                    <a:pt x="480" y="969"/>
                  </a:cubicBezTo>
                  <a:cubicBezTo>
                    <a:pt x="481" y="910"/>
                    <a:pt x="483" y="881"/>
                    <a:pt x="484" y="881"/>
                  </a:cubicBezTo>
                  <a:cubicBezTo>
                    <a:pt x="486" y="881"/>
                    <a:pt x="487" y="911"/>
                    <a:pt x="489" y="969"/>
                  </a:cubicBezTo>
                  <a:cubicBezTo>
                    <a:pt x="489" y="1029"/>
                    <a:pt x="489" y="1059"/>
                    <a:pt x="489" y="1059"/>
                  </a:cubicBezTo>
                  <a:cubicBezTo>
                    <a:pt x="490" y="1059"/>
                    <a:pt x="491" y="1030"/>
                    <a:pt x="492" y="972"/>
                  </a:cubicBezTo>
                  <a:cubicBezTo>
                    <a:pt x="496" y="839"/>
                    <a:pt x="500" y="762"/>
                    <a:pt x="503" y="762"/>
                  </a:cubicBezTo>
                  <a:cubicBezTo>
                    <a:pt x="506" y="762"/>
                    <a:pt x="508" y="809"/>
                    <a:pt x="508" y="913"/>
                  </a:cubicBezTo>
                  <a:cubicBezTo>
                    <a:pt x="505" y="972"/>
                    <a:pt x="508" y="1032"/>
                    <a:pt x="514" y="1091"/>
                  </a:cubicBezTo>
                  <a:cubicBezTo>
                    <a:pt x="517" y="1054"/>
                    <a:pt x="517" y="1013"/>
                    <a:pt x="517" y="975"/>
                  </a:cubicBezTo>
                  <a:cubicBezTo>
                    <a:pt x="516" y="916"/>
                    <a:pt x="516" y="886"/>
                    <a:pt x="517" y="886"/>
                  </a:cubicBezTo>
                  <a:lnTo>
                    <a:pt x="517" y="886"/>
                  </a:lnTo>
                  <a:cubicBezTo>
                    <a:pt x="518" y="886"/>
                    <a:pt x="520" y="916"/>
                    <a:pt x="524" y="975"/>
                  </a:cubicBezTo>
                  <a:cubicBezTo>
                    <a:pt x="529" y="1074"/>
                    <a:pt x="533" y="1118"/>
                    <a:pt x="537" y="1118"/>
                  </a:cubicBezTo>
                  <a:cubicBezTo>
                    <a:pt x="541" y="1118"/>
                    <a:pt x="544" y="1090"/>
                    <a:pt x="549" y="1038"/>
                  </a:cubicBezTo>
                  <a:cubicBezTo>
                    <a:pt x="555" y="980"/>
                    <a:pt x="560" y="951"/>
                    <a:pt x="563" y="951"/>
                  </a:cubicBezTo>
                  <a:lnTo>
                    <a:pt x="563" y="951"/>
                  </a:lnTo>
                  <a:cubicBezTo>
                    <a:pt x="566" y="951"/>
                    <a:pt x="566" y="980"/>
                    <a:pt x="561" y="1038"/>
                  </a:cubicBezTo>
                  <a:cubicBezTo>
                    <a:pt x="557" y="1108"/>
                    <a:pt x="556" y="1137"/>
                    <a:pt x="557" y="1137"/>
                  </a:cubicBezTo>
                  <a:cubicBezTo>
                    <a:pt x="557" y="1137"/>
                    <a:pt x="559" y="1122"/>
                    <a:pt x="561" y="1097"/>
                  </a:cubicBezTo>
                  <a:lnTo>
                    <a:pt x="577" y="1101"/>
                  </a:lnTo>
                  <a:cubicBezTo>
                    <a:pt x="583" y="1063"/>
                    <a:pt x="583" y="1022"/>
                    <a:pt x="583" y="985"/>
                  </a:cubicBezTo>
                  <a:cubicBezTo>
                    <a:pt x="585" y="1057"/>
                    <a:pt x="588" y="1108"/>
                    <a:pt x="592" y="1108"/>
                  </a:cubicBezTo>
                  <a:cubicBezTo>
                    <a:pt x="594" y="1108"/>
                    <a:pt x="596" y="1089"/>
                    <a:pt x="599" y="1044"/>
                  </a:cubicBezTo>
                  <a:lnTo>
                    <a:pt x="605" y="1044"/>
                  </a:lnTo>
                  <a:cubicBezTo>
                    <a:pt x="606" y="1045"/>
                    <a:pt x="606" y="1045"/>
                    <a:pt x="606" y="1045"/>
                  </a:cubicBezTo>
                  <a:cubicBezTo>
                    <a:pt x="608" y="1045"/>
                    <a:pt x="609" y="1036"/>
                    <a:pt x="611" y="988"/>
                  </a:cubicBezTo>
                  <a:cubicBezTo>
                    <a:pt x="612" y="970"/>
                    <a:pt x="613" y="963"/>
                    <a:pt x="614" y="963"/>
                  </a:cubicBezTo>
                  <a:cubicBezTo>
                    <a:pt x="616" y="963"/>
                    <a:pt x="618" y="1005"/>
                    <a:pt x="621" y="1047"/>
                  </a:cubicBezTo>
                  <a:cubicBezTo>
                    <a:pt x="623" y="1089"/>
                    <a:pt x="625" y="1131"/>
                    <a:pt x="626" y="1131"/>
                  </a:cubicBezTo>
                  <a:cubicBezTo>
                    <a:pt x="627" y="1131"/>
                    <a:pt x="627" y="1124"/>
                    <a:pt x="627" y="1107"/>
                  </a:cubicBezTo>
                  <a:cubicBezTo>
                    <a:pt x="627" y="1047"/>
                    <a:pt x="633" y="991"/>
                    <a:pt x="636" y="931"/>
                  </a:cubicBezTo>
                  <a:cubicBezTo>
                    <a:pt x="637" y="915"/>
                    <a:pt x="638" y="908"/>
                    <a:pt x="639" y="908"/>
                  </a:cubicBezTo>
                  <a:cubicBezTo>
                    <a:pt x="641" y="908"/>
                    <a:pt x="642" y="949"/>
                    <a:pt x="639" y="991"/>
                  </a:cubicBezTo>
                  <a:cubicBezTo>
                    <a:pt x="636" y="1032"/>
                    <a:pt x="639" y="1072"/>
                    <a:pt x="646" y="1110"/>
                  </a:cubicBezTo>
                  <a:cubicBezTo>
                    <a:pt x="646" y="1110"/>
                    <a:pt x="646" y="1110"/>
                    <a:pt x="647" y="1110"/>
                  </a:cubicBezTo>
                  <a:cubicBezTo>
                    <a:pt x="650" y="1110"/>
                    <a:pt x="655" y="1107"/>
                    <a:pt x="655" y="1054"/>
                  </a:cubicBezTo>
                  <a:cubicBezTo>
                    <a:pt x="655" y="1025"/>
                    <a:pt x="660" y="1010"/>
                    <a:pt x="665" y="1010"/>
                  </a:cubicBezTo>
                  <a:cubicBezTo>
                    <a:pt x="670" y="1010"/>
                    <a:pt x="675" y="1026"/>
                    <a:pt x="677" y="1057"/>
                  </a:cubicBezTo>
                  <a:lnTo>
                    <a:pt x="683" y="1057"/>
                  </a:lnTo>
                  <a:cubicBezTo>
                    <a:pt x="686" y="1057"/>
                    <a:pt x="689" y="1000"/>
                    <a:pt x="692" y="1000"/>
                  </a:cubicBezTo>
                  <a:cubicBezTo>
                    <a:pt x="693" y="1000"/>
                    <a:pt x="693" y="1000"/>
                    <a:pt x="693" y="1000"/>
                  </a:cubicBezTo>
                  <a:cubicBezTo>
                    <a:pt x="693" y="1000"/>
                    <a:pt x="696" y="1000"/>
                    <a:pt x="699" y="941"/>
                  </a:cubicBezTo>
                  <a:cubicBezTo>
                    <a:pt x="702" y="941"/>
                    <a:pt x="705" y="941"/>
                    <a:pt x="705" y="1000"/>
                  </a:cubicBezTo>
                  <a:cubicBezTo>
                    <a:pt x="707" y="942"/>
                    <a:pt x="708" y="913"/>
                    <a:pt x="708" y="913"/>
                  </a:cubicBezTo>
                  <a:cubicBezTo>
                    <a:pt x="709" y="913"/>
                    <a:pt x="710" y="942"/>
                    <a:pt x="712" y="1000"/>
                  </a:cubicBezTo>
                  <a:cubicBezTo>
                    <a:pt x="712" y="1060"/>
                    <a:pt x="712" y="1090"/>
                    <a:pt x="712" y="1090"/>
                  </a:cubicBezTo>
                  <a:cubicBezTo>
                    <a:pt x="712" y="1090"/>
                    <a:pt x="713" y="1061"/>
                    <a:pt x="715" y="1003"/>
                  </a:cubicBezTo>
                  <a:cubicBezTo>
                    <a:pt x="716" y="974"/>
                    <a:pt x="717" y="959"/>
                    <a:pt x="718" y="959"/>
                  </a:cubicBezTo>
                  <a:cubicBezTo>
                    <a:pt x="719" y="959"/>
                    <a:pt x="719" y="974"/>
                    <a:pt x="721" y="1003"/>
                  </a:cubicBezTo>
                  <a:cubicBezTo>
                    <a:pt x="721" y="1033"/>
                    <a:pt x="722" y="1048"/>
                    <a:pt x="723" y="1048"/>
                  </a:cubicBezTo>
                  <a:cubicBezTo>
                    <a:pt x="723" y="1048"/>
                    <a:pt x="724" y="1033"/>
                    <a:pt x="724" y="1003"/>
                  </a:cubicBezTo>
                  <a:cubicBezTo>
                    <a:pt x="726" y="930"/>
                    <a:pt x="730" y="881"/>
                    <a:pt x="733" y="881"/>
                  </a:cubicBezTo>
                  <a:cubicBezTo>
                    <a:pt x="735" y="881"/>
                    <a:pt x="737" y="901"/>
                    <a:pt x="737" y="947"/>
                  </a:cubicBezTo>
                  <a:cubicBezTo>
                    <a:pt x="737" y="947"/>
                    <a:pt x="740" y="947"/>
                    <a:pt x="743" y="887"/>
                  </a:cubicBezTo>
                  <a:cubicBezTo>
                    <a:pt x="744" y="829"/>
                    <a:pt x="745" y="800"/>
                    <a:pt x="746" y="800"/>
                  </a:cubicBezTo>
                  <a:cubicBezTo>
                    <a:pt x="746" y="800"/>
                    <a:pt x="746" y="829"/>
                    <a:pt x="746" y="887"/>
                  </a:cubicBezTo>
                  <a:cubicBezTo>
                    <a:pt x="748" y="947"/>
                    <a:pt x="749" y="977"/>
                    <a:pt x="751" y="977"/>
                  </a:cubicBezTo>
                  <a:cubicBezTo>
                    <a:pt x="752" y="977"/>
                    <a:pt x="754" y="948"/>
                    <a:pt x="755" y="891"/>
                  </a:cubicBezTo>
                  <a:cubicBezTo>
                    <a:pt x="755" y="891"/>
                    <a:pt x="757" y="864"/>
                    <a:pt x="759" y="864"/>
                  </a:cubicBezTo>
                  <a:cubicBezTo>
                    <a:pt x="760" y="864"/>
                    <a:pt x="761" y="871"/>
                    <a:pt x="762" y="891"/>
                  </a:cubicBezTo>
                  <a:cubicBezTo>
                    <a:pt x="765" y="925"/>
                    <a:pt x="773" y="961"/>
                    <a:pt x="779" y="961"/>
                  </a:cubicBezTo>
                  <a:cubicBezTo>
                    <a:pt x="782" y="961"/>
                    <a:pt x="785" y="943"/>
                    <a:pt x="784" y="894"/>
                  </a:cubicBezTo>
                  <a:lnTo>
                    <a:pt x="790" y="894"/>
                  </a:lnTo>
                  <a:cubicBezTo>
                    <a:pt x="793" y="924"/>
                    <a:pt x="795" y="939"/>
                    <a:pt x="797" y="939"/>
                  </a:cubicBezTo>
                  <a:cubicBezTo>
                    <a:pt x="799" y="939"/>
                    <a:pt x="801" y="925"/>
                    <a:pt x="802" y="897"/>
                  </a:cubicBezTo>
                  <a:lnTo>
                    <a:pt x="804" y="857"/>
                  </a:lnTo>
                  <a:lnTo>
                    <a:pt x="804" y="857"/>
                  </a:lnTo>
                  <a:cubicBezTo>
                    <a:pt x="804" y="891"/>
                    <a:pt x="807" y="922"/>
                    <a:pt x="812" y="956"/>
                  </a:cubicBezTo>
                  <a:cubicBezTo>
                    <a:pt x="815" y="956"/>
                    <a:pt x="815" y="956"/>
                    <a:pt x="815" y="897"/>
                  </a:cubicBezTo>
                  <a:cubicBezTo>
                    <a:pt x="812" y="837"/>
                    <a:pt x="815" y="837"/>
                    <a:pt x="818" y="837"/>
                  </a:cubicBezTo>
                  <a:cubicBezTo>
                    <a:pt x="821" y="878"/>
                    <a:pt x="824" y="919"/>
                    <a:pt x="824" y="956"/>
                  </a:cubicBezTo>
                  <a:lnTo>
                    <a:pt x="827" y="960"/>
                  </a:lnTo>
                  <a:cubicBezTo>
                    <a:pt x="827" y="890"/>
                    <a:pt x="829" y="861"/>
                    <a:pt x="829" y="861"/>
                  </a:cubicBezTo>
                  <a:cubicBezTo>
                    <a:pt x="830" y="861"/>
                    <a:pt x="831" y="875"/>
                    <a:pt x="831" y="900"/>
                  </a:cubicBezTo>
                  <a:cubicBezTo>
                    <a:pt x="834" y="960"/>
                    <a:pt x="837" y="960"/>
                    <a:pt x="840" y="960"/>
                  </a:cubicBezTo>
                  <a:cubicBezTo>
                    <a:pt x="840" y="940"/>
                    <a:pt x="840" y="933"/>
                    <a:pt x="841" y="933"/>
                  </a:cubicBezTo>
                  <a:lnTo>
                    <a:pt x="841" y="933"/>
                  </a:lnTo>
                  <a:cubicBezTo>
                    <a:pt x="841" y="933"/>
                    <a:pt x="842" y="960"/>
                    <a:pt x="840" y="960"/>
                  </a:cubicBezTo>
                  <a:lnTo>
                    <a:pt x="840" y="1019"/>
                  </a:lnTo>
                  <a:cubicBezTo>
                    <a:pt x="841" y="1036"/>
                    <a:pt x="842" y="1044"/>
                    <a:pt x="842" y="1044"/>
                  </a:cubicBezTo>
                  <a:cubicBezTo>
                    <a:pt x="843" y="1044"/>
                    <a:pt x="843" y="1002"/>
                    <a:pt x="843" y="960"/>
                  </a:cubicBezTo>
                  <a:lnTo>
                    <a:pt x="849" y="963"/>
                  </a:lnTo>
                  <a:cubicBezTo>
                    <a:pt x="853" y="963"/>
                    <a:pt x="856" y="963"/>
                    <a:pt x="853" y="903"/>
                  </a:cubicBezTo>
                  <a:cubicBezTo>
                    <a:pt x="849" y="862"/>
                    <a:pt x="849" y="825"/>
                    <a:pt x="856" y="784"/>
                  </a:cubicBezTo>
                  <a:lnTo>
                    <a:pt x="856" y="784"/>
                  </a:lnTo>
                  <a:cubicBezTo>
                    <a:pt x="853" y="825"/>
                    <a:pt x="853" y="862"/>
                    <a:pt x="859" y="903"/>
                  </a:cubicBezTo>
                  <a:cubicBezTo>
                    <a:pt x="859" y="922"/>
                    <a:pt x="862" y="944"/>
                    <a:pt x="862" y="963"/>
                  </a:cubicBezTo>
                  <a:cubicBezTo>
                    <a:pt x="861" y="1013"/>
                    <a:pt x="862" y="1032"/>
                    <a:pt x="865" y="1032"/>
                  </a:cubicBezTo>
                  <a:cubicBezTo>
                    <a:pt x="868" y="1032"/>
                    <a:pt x="873" y="998"/>
                    <a:pt x="874" y="966"/>
                  </a:cubicBezTo>
                  <a:cubicBezTo>
                    <a:pt x="878" y="906"/>
                    <a:pt x="880" y="876"/>
                    <a:pt x="882" y="876"/>
                  </a:cubicBezTo>
                  <a:cubicBezTo>
                    <a:pt x="883" y="876"/>
                    <a:pt x="884" y="906"/>
                    <a:pt x="884" y="966"/>
                  </a:cubicBezTo>
                  <a:cubicBezTo>
                    <a:pt x="884" y="999"/>
                    <a:pt x="884" y="1014"/>
                    <a:pt x="885" y="1014"/>
                  </a:cubicBezTo>
                  <a:cubicBezTo>
                    <a:pt x="887" y="1014"/>
                    <a:pt x="891" y="917"/>
                    <a:pt x="893" y="790"/>
                  </a:cubicBezTo>
                  <a:lnTo>
                    <a:pt x="896" y="615"/>
                  </a:lnTo>
                  <a:lnTo>
                    <a:pt x="896" y="790"/>
                  </a:lnTo>
                  <a:cubicBezTo>
                    <a:pt x="898" y="930"/>
                    <a:pt x="899" y="988"/>
                    <a:pt x="901" y="988"/>
                  </a:cubicBezTo>
                  <a:cubicBezTo>
                    <a:pt x="903" y="988"/>
                    <a:pt x="905" y="959"/>
                    <a:pt x="909" y="909"/>
                  </a:cubicBezTo>
                  <a:cubicBezTo>
                    <a:pt x="912" y="882"/>
                    <a:pt x="914" y="867"/>
                    <a:pt x="914" y="867"/>
                  </a:cubicBezTo>
                  <a:cubicBezTo>
                    <a:pt x="915" y="867"/>
                    <a:pt x="915" y="882"/>
                    <a:pt x="915" y="913"/>
                  </a:cubicBezTo>
                  <a:cubicBezTo>
                    <a:pt x="915" y="969"/>
                    <a:pt x="918" y="972"/>
                    <a:pt x="928" y="972"/>
                  </a:cubicBezTo>
                  <a:cubicBezTo>
                    <a:pt x="929" y="972"/>
                    <a:pt x="930" y="972"/>
                    <a:pt x="930" y="972"/>
                  </a:cubicBezTo>
                  <a:cubicBezTo>
                    <a:pt x="938" y="972"/>
                    <a:pt x="940" y="970"/>
                    <a:pt x="940" y="916"/>
                  </a:cubicBezTo>
                  <a:lnTo>
                    <a:pt x="947" y="916"/>
                  </a:lnTo>
                  <a:cubicBezTo>
                    <a:pt x="948" y="961"/>
                    <a:pt x="949" y="981"/>
                    <a:pt x="951" y="981"/>
                  </a:cubicBezTo>
                  <a:cubicBezTo>
                    <a:pt x="953" y="981"/>
                    <a:pt x="955" y="930"/>
                    <a:pt x="953" y="856"/>
                  </a:cubicBezTo>
                  <a:lnTo>
                    <a:pt x="953" y="856"/>
                  </a:lnTo>
                  <a:lnTo>
                    <a:pt x="959" y="859"/>
                  </a:lnTo>
                  <a:lnTo>
                    <a:pt x="959" y="919"/>
                  </a:lnTo>
                  <a:cubicBezTo>
                    <a:pt x="959" y="975"/>
                    <a:pt x="965" y="978"/>
                    <a:pt x="990" y="981"/>
                  </a:cubicBezTo>
                  <a:cubicBezTo>
                    <a:pt x="994" y="982"/>
                    <a:pt x="998" y="982"/>
                    <a:pt x="1001" y="982"/>
                  </a:cubicBezTo>
                  <a:cubicBezTo>
                    <a:pt x="1019" y="982"/>
                    <a:pt x="1022" y="968"/>
                    <a:pt x="1022" y="869"/>
                  </a:cubicBezTo>
                  <a:cubicBezTo>
                    <a:pt x="1023" y="809"/>
                    <a:pt x="1025" y="779"/>
                    <a:pt x="1026" y="779"/>
                  </a:cubicBezTo>
                  <a:cubicBezTo>
                    <a:pt x="1027" y="779"/>
                    <a:pt x="1028" y="809"/>
                    <a:pt x="1028" y="869"/>
                  </a:cubicBezTo>
                  <a:cubicBezTo>
                    <a:pt x="1028" y="911"/>
                    <a:pt x="1030" y="953"/>
                    <a:pt x="1031" y="953"/>
                  </a:cubicBezTo>
                  <a:cubicBezTo>
                    <a:pt x="1031" y="953"/>
                    <a:pt x="1031" y="946"/>
                    <a:pt x="1031" y="928"/>
                  </a:cubicBezTo>
                  <a:cubicBezTo>
                    <a:pt x="1031" y="928"/>
                    <a:pt x="1037" y="928"/>
                    <a:pt x="1041" y="988"/>
                  </a:cubicBezTo>
                  <a:cubicBezTo>
                    <a:pt x="1043" y="1039"/>
                    <a:pt x="1045" y="1058"/>
                    <a:pt x="1047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50" y="941"/>
                    <a:pt x="1050" y="922"/>
                    <a:pt x="1050" y="922"/>
                  </a:cubicBezTo>
                  <a:cubicBezTo>
                    <a:pt x="1051" y="922"/>
                    <a:pt x="1051" y="956"/>
                    <a:pt x="1053" y="991"/>
                  </a:cubicBezTo>
                  <a:cubicBezTo>
                    <a:pt x="1055" y="1033"/>
                    <a:pt x="1058" y="1075"/>
                    <a:pt x="1059" y="1075"/>
                  </a:cubicBezTo>
                  <a:cubicBezTo>
                    <a:pt x="1059" y="1075"/>
                    <a:pt x="1059" y="1068"/>
                    <a:pt x="1059" y="1050"/>
                  </a:cubicBezTo>
                  <a:cubicBezTo>
                    <a:pt x="1061" y="1016"/>
                    <a:pt x="1068" y="984"/>
                    <a:pt x="1074" y="984"/>
                  </a:cubicBezTo>
                  <a:cubicBezTo>
                    <a:pt x="1078" y="984"/>
                    <a:pt x="1081" y="1002"/>
                    <a:pt x="1081" y="1054"/>
                  </a:cubicBezTo>
                  <a:lnTo>
                    <a:pt x="1088" y="1054"/>
                  </a:lnTo>
                  <a:cubicBezTo>
                    <a:pt x="1088" y="1000"/>
                    <a:pt x="1093" y="997"/>
                    <a:pt x="1098" y="997"/>
                  </a:cubicBezTo>
                  <a:cubicBezTo>
                    <a:pt x="1099" y="997"/>
                    <a:pt x="1100" y="997"/>
                    <a:pt x="1100" y="997"/>
                  </a:cubicBezTo>
                  <a:cubicBezTo>
                    <a:pt x="1106" y="997"/>
                    <a:pt x="1110" y="997"/>
                    <a:pt x="1110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0" y="1102"/>
                    <a:pt x="1113" y="1088"/>
                    <a:pt x="1116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5" y="903"/>
                    <a:pt x="1128" y="862"/>
                    <a:pt x="1131" y="825"/>
                  </a:cubicBezTo>
                  <a:lnTo>
                    <a:pt x="1131" y="884"/>
                  </a:lnTo>
                  <a:lnTo>
                    <a:pt x="1131" y="1000"/>
                  </a:lnTo>
                  <a:cubicBezTo>
                    <a:pt x="1132" y="1000"/>
                    <a:pt x="1132" y="1000"/>
                    <a:pt x="1132" y="1000"/>
                  </a:cubicBezTo>
                  <a:cubicBezTo>
                    <a:pt x="1135" y="1000"/>
                    <a:pt x="1138" y="998"/>
                    <a:pt x="1138" y="944"/>
                  </a:cubicBezTo>
                  <a:cubicBezTo>
                    <a:pt x="1141" y="1003"/>
                    <a:pt x="1144" y="1003"/>
                    <a:pt x="1150" y="1003"/>
                  </a:cubicBezTo>
                  <a:cubicBezTo>
                    <a:pt x="1151" y="1003"/>
                    <a:pt x="1151" y="1003"/>
                    <a:pt x="1152" y="1003"/>
                  </a:cubicBezTo>
                  <a:cubicBezTo>
                    <a:pt x="1158" y="1003"/>
                    <a:pt x="1163" y="1001"/>
                    <a:pt x="1166" y="947"/>
                  </a:cubicBezTo>
                  <a:cubicBezTo>
                    <a:pt x="1168" y="1007"/>
                    <a:pt x="1173" y="1038"/>
                    <a:pt x="1179" y="1038"/>
                  </a:cubicBezTo>
                  <a:cubicBezTo>
                    <a:pt x="1184" y="1038"/>
                    <a:pt x="1189" y="1009"/>
                    <a:pt x="1191" y="950"/>
                  </a:cubicBezTo>
                  <a:cubicBezTo>
                    <a:pt x="1191" y="920"/>
                    <a:pt x="1192" y="905"/>
                    <a:pt x="1193" y="905"/>
                  </a:cubicBezTo>
                  <a:cubicBezTo>
                    <a:pt x="1194" y="905"/>
                    <a:pt x="1196" y="920"/>
                    <a:pt x="1197" y="950"/>
                  </a:cubicBezTo>
                  <a:cubicBezTo>
                    <a:pt x="1199" y="980"/>
                    <a:pt x="1200" y="995"/>
                    <a:pt x="1200" y="995"/>
                  </a:cubicBezTo>
                  <a:cubicBezTo>
                    <a:pt x="1201" y="995"/>
                    <a:pt x="1202" y="981"/>
                    <a:pt x="1204" y="953"/>
                  </a:cubicBezTo>
                  <a:cubicBezTo>
                    <a:pt x="1204" y="936"/>
                    <a:pt x="1205" y="929"/>
                    <a:pt x="1206" y="929"/>
                  </a:cubicBezTo>
                  <a:cubicBezTo>
                    <a:pt x="1209" y="929"/>
                    <a:pt x="1211" y="971"/>
                    <a:pt x="1213" y="1013"/>
                  </a:cubicBezTo>
                  <a:cubicBezTo>
                    <a:pt x="1215" y="1083"/>
                    <a:pt x="1217" y="1111"/>
                    <a:pt x="1218" y="1111"/>
                  </a:cubicBezTo>
                  <a:cubicBezTo>
                    <a:pt x="1220" y="1111"/>
                    <a:pt x="1221" y="1097"/>
                    <a:pt x="1222" y="1072"/>
                  </a:cubicBezTo>
                  <a:cubicBezTo>
                    <a:pt x="1229" y="1016"/>
                    <a:pt x="1235" y="1016"/>
                    <a:pt x="1238" y="1016"/>
                  </a:cubicBezTo>
                  <a:cubicBezTo>
                    <a:pt x="1244" y="978"/>
                    <a:pt x="1247" y="938"/>
                    <a:pt x="1244" y="900"/>
                  </a:cubicBezTo>
                  <a:cubicBezTo>
                    <a:pt x="1244" y="840"/>
                    <a:pt x="1247" y="781"/>
                    <a:pt x="1247" y="781"/>
                  </a:cubicBezTo>
                  <a:cubicBezTo>
                    <a:pt x="1250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3" y="756"/>
                    <a:pt x="1253" y="781"/>
                    <a:pt x="1251" y="781"/>
                  </a:cubicBezTo>
                  <a:cubicBezTo>
                    <a:pt x="1247" y="822"/>
                    <a:pt x="1247" y="859"/>
                    <a:pt x="1251" y="900"/>
                  </a:cubicBezTo>
                  <a:cubicBezTo>
                    <a:pt x="1254" y="960"/>
                    <a:pt x="1260" y="960"/>
                    <a:pt x="1263" y="960"/>
                  </a:cubicBezTo>
                  <a:lnTo>
                    <a:pt x="1276" y="963"/>
                  </a:lnTo>
                  <a:cubicBezTo>
                    <a:pt x="1280" y="993"/>
                    <a:pt x="1284" y="1008"/>
                    <a:pt x="1285" y="1008"/>
                  </a:cubicBezTo>
                  <a:cubicBezTo>
                    <a:pt x="1287" y="1008"/>
                    <a:pt x="1288" y="994"/>
                    <a:pt x="1288" y="966"/>
                  </a:cubicBezTo>
                  <a:lnTo>
                    <a:pt x="1288" y="906"/>
                  </a:lnTo>
                  <a:cubicBezTo>
                    <a:pt x="1290" y="967"/>
                    <a:pt x="1300" y="998"/>
                    <a:pt x="1309" y="998"/>
                  </a:cubicBezTo>
                  <a:cubicBezTo>
                    <a:pt x="1318" y="998"/>
                    <a:pt x="1327" y="969"/>
                    <a:pt x="1329" y="913"/>
                  </a:cubicBezTo>
                  <a:lnTo>
                    <a:pt x="1329" y="969"/>
                  </a:lnTo>
                  <a:cubicBezTo>
                    <a:pt x="1329" y="1028"/>
                    <a:pt x="1332" y="1028"/>
                    <a:pt x="1338" y="1032"/>
                  </a:cubicBezTo>
                  <a:cubicBezTo>
                    <a:pt x="1341" y="1032"/>
                    <a:pt x="1353" y="975"/>
                    <a:pt x="1363" y="975"/>
                  </a:cubicBezTo>
                  <a:cubicBezTo>
                    <a:pt x="1363" y="975"/>
                    <a:pt x="1363" y="975"/>
                    <a:pt x="1363" y="975"/>
                  </a:cubicBezTo>
                  <a:cubicBezTo>
                    <a:pt x="1365" y="975"/>
                    <a:pt x="1366" y="975"/>
                    <a:pt x="1367" y="975"/>
                  </a:cubicBezTo>
                  <a:cubicBezTo>
                    <a:pt x="1378" y="975"/>
                    <a:pt x="1385" y="973"/>
                    <a:pt x="1385" y="919"/>
                  </a:cubicBezTo>
                  <a:cubicBezTo>
                    <a:pt x="1388" y="919"/>
                    <a:pt x="1388" y="919"/>
                    <a:pt x="1388" y="978"/>
                  </a:cubicBezTo>
                  <a:cubicBezTo>
                    <a:pt x="1385" y="1038"/>
                    <a:pt x="1388" y="1038"/>
                    <a:pt x="1392" y="1038"/>
                  </a:cubicBezTo>
                  <a:cubicBezTo>
                    <a:pt x="1395" y="1000"/>
                    <a:pt x="1398" y="960"/>
                    <a:pt x="1395" y="922"/>
                  </a:cubicBezTo>
                  <a:cubicBezTo>
                    <a:pt x="1395" y="892"/>
                    <a:pt x="1395" y="877"/>
                    <a:pt x="1397" y="877"/>
                  </a:cubicBezTo>
                  <a:cubicBezTo>
                    <a:pt x="1399" y="877"/>
                    <a:pt x="1401" y="892"/>
                    <a:pt x="1404" y="922"/>
                  </a:cubicBezTo>
                  <a:cubicBezTo>
                    <a:pt x="1407" y="952"/>
                    <a:pt x="1412" y="968"/>
                    <a:pt x="1417" y="968"/>
                  </a:cubicBezTo>
                  <a:cubicBezTo>
                    <a:pt x="1422" y="968"/>
                    <a:pt x="1426" y="954"/>
                    <a:pt x="1429" y="925"/>
                  </a:cubicBezTo>
                  <a:cubicBezTo>
                    <a:pt x="1432" y="925"/>
                    <a:pt x="1435" y="925"/>
                    <a:pt x="1435" y="985"/>
                  </a:cubicBezTo>
                  <a:cubicBezTo>
                    <a:pt x="1437" y="1019"/>
                    <a:pt x="1440" y="1054"/>
                    <a:pt x="1443" y="1054"/>
                  </a:cubicBezTo>
                  <a:cubicBezTo>
                    <a:pt x="1446" y="1054"/>
                    <a:pt x="1449" y="1036"/>
                    <a:pt x="1451" y="988"/>
                  </a:cubicBezTo>
                  <a:cubicBezTo>
                    <a:pt x="1454" y="988"/>
                    <a:pt x="1454" y="988"/>
                    <a:pt x="1454" y="1047"/>
                  </a:cubicBezTo>
                  <a:cubicBezTo>
                    <a:pt x="1456" y="1082"/>
                    <a:pt x="1457" y="1116"/>
                    <a:pt x="1458" y="1116"/>
                  </a:cubicBezTo>
                  <a:cubicBezTo>
                    <a:pt x="1458" y="1116"/>
                    <a:pt x="1459" y="1098"/>
                    <a:pt x="1461" y="1047"/>
                  </a:cubicBezTo>
                  <a:cubicBezTo>
                    <a:pt x="1464" y="1019"/>
                    <a:pt x="1467" y="1005"/>
                    <a:pt x="1471" y="1005"/>
                  </a:cubicBezTo>
                  <a:cubicBezTo>
                    <a:pt x="1475" y="1005"/>
                    <a:pt x="1479" y="1020"/>
                    <a:pt x="1482" y="1050"/>
                  </a:cubicBezTo>
                  <a:cubicBezTo>
                    <a:pt x="1486" y="1050"/>
                    <a:pt x="1489" y="1050"/>
                    <a:pt x="1489" y="994"/>
                  </a:cubicBezTo>
                  <a:lnTo>
                    <a:pt x="1489" y="934"/>
                  </a:lnTo>
                  <a:cubicBezTo>
                    <a:pt x="1490" y="994"/>
                    <a:pt x="1491" y="1024"/>
                    <a:pt x="1492" y="1024"/>
                  </a:cubicBezTo>
                  <a:cubicBezTo>
                    <a:pt x="1493" y="1024"/>
                    <a:pt x="1493" y="994"/>
                    <a:pt x="1495" y="934"/>
                  </a:cubicBezTo>
                  <a:cubicBezTo>
                    <a:pt x="1495" y="905"/>
                    <a:pt x="1496" y="890"/>
                    <a:pt x="1497" y="890"/>
                  </a:cubicBezTo>
                  <a:cubicBezTo>
                    <a:pt x="1497" y="890"/>
                    <a:pt x="1498" y="905"/>
                    <a:pt x="1498" y="934"/>
                  </a:cubicBezTo>
                  <a:cubicBezTo>
                    <a:pt x="1501" y="994"/>
                    <a:pt x="1504" y="994"/>
                    <a:pt x="1504" y="994"/>
                  </a:cubicBezTo>
                  <a:cubicBezTo>
                    <a:pt x="1507" y="994"/>
                    <a:pt x="1522" y="941"/>
                    <a:pt x="1538" y="941"/>
                  </a:cubicBezTo>
                  <a:cubicBezTo>
                    <a:pt x="1538" y="941"/>
                    <a:pt x="1538" y="941"/>
                    <a:pt x="1539" y="941"/>
                  </a:cubicBezTo>
                  <a:cubicBezTo>
                    <a:pt x="1544" y="941"/>
                    <a:pt x="1549" y="942"/>
                    <a:pt x="1553" y="942"/>
                  </a:cubicBezTo>
                  <a:cubicBezTo>
                    <a:pt x="1568" y="942"/>
                    <a:pt x="1573" y="934"/>
                    <a:pt x="1573" y="887"/>
                  </a:cubicBezTo>
                  <a:cubicBezTo>
                    <a:pt x="1575" y="858"/>
                    <a:pt x="1576" y="843"/>
                    <a:pt x="1576" y="843"/>
                  </a:cubicBezTo>
                  <a:cubicBezTo>
                    <a:pt x="1577" y="843"/>
                    <a:pt x="1578" y="858"/>
                    <a:pt x="1580" y="887"/>
                  </a:cubicBezTo>
                  <a:cubicBezTo>
                    <a:pt x="1583" y="947"/>
                    <a:pt x="1586" y="947"/>
                    <a:pt x="1589" y="947"/>
                  </a:cubicBezTo>
                  <a:cubicBezTo>
                    <a:pt x="1592" y="947"/>
                    <a:pt x="1595" y="950"/>
                    <a:pt x="1595" y="1007"/>
                  </a:cubicBezTo>
                  <a:cubicBezTo>
                    <a:pt x="1598" y="950"/>
                    <a:pt x="1598" y="950"/>
                    <a:pt x="1602" y="950"/>
                  </a:cubicBezTo>
                  <a:cubicBezTo>
                    <a:pt x="1602" y="980"/>
                    <a:pt x="1602" y="995"/>
                    <a:pt x="1604" y="995"/>
                  </a:cubicBezTo>
                  <a:cubicBezTo>
                    <a:pt x="1605" y="995"/>
                    <a:pt x="1606" y="980"/>
                    <a:pt x="1608" y="950"/>
                  </a:cubicBezTo>
                  <a:cubicBezTo>
                    <a:pt x="1609" y="892"/>
                    <a:pt x="1610" y="863"/>
                    <a:pt x="1611" y="863"/>
                  </a:cubicBezTo>
                  <a:cubicBezTo>
                    <a:pt x="1611" y="863"/>
                    <a:pt x="1611" y="892"/>
                    <a:pt x="1611" y="950"/>
                  </a:cubicBezTo>
                  <a:cubicBezTo>
                    <a:pt x="1611" y="992"/>
                    <a:pt x="1616" y="1034"/>
                    <a:pt x="1617" y="1034"/>
                  </a:cubicBezTo>
                  <a:cubicBezTo>
                    <a:pt x="1618" y="1034"/>
                    <a:pt x="1618" y="1027"/>
                    <a:pt x="1617" y="1010"/>
                  </a:cubicBezTo>
                  <a:cubicBezTo>
                    <a:pt x="1617" y="953"/>
                    <a:pt x="1623" y="953"/>
                    <a:pt x="1627" y="894"/>
                  </a:cubicBezTo>
                  <a:cubicBezTo>
                    <a:pt x="1630" y="894"/>
                    <a:pt x="1633" y="894"/>
                    <a:pt x="1633" y="953"/>
                  </a:cubicBezTo>
                  <a:cubicBezTo>
                    <a:pt x="1634" y="971"/>
                    <a:pt x="1636" y="979"/>
                    <a:pt x="1638" y="979"/>
                  </a:cubicBezTo>
                  <a:cubicBezTo>
                    <a:pt x="1644" y="979"/>
                    <a:pt x="1653" y="938"/>
                    <a:pt x="1655" y="897"/>
                  </a:cubicBezTo>
                  <a:cubicBezTo>
                    <a:pt x="1655" y="869"/>
                    <a:pt x="1656" y="855"/>
                    <a:pt x="1656" y="855"/>
                  </a:cubicBezTo>
                  <a:cubicBezTo>
                    <a:pt x="1657" y="855"/>
                    <a:pt x="1658" y="869"/>
                    <a:pt x="1658" y="897"/>
                  </a:cubicBezTo>
                  <a:cubicBezTo>
                    <a:pt x="1658" y="956"/>
                    <a:pt x="1661" y="956"/>
                    <a:pt x="1664" y="960"/>
                  </a:cubicBezTo>
                  <a:cubicBezTo>
                    <a:pt x="1665" y="942"/>
                    <a:pt x="1666" y="935"/>
                    <a:pt x="1666" y="935"/>
                  </a:cubicBezTo>
                  <a:cubicBezTo>
                    <a:pt x="1667" y="935"/>
                    <a:pt x="1667" y="977"/>
                    <a:pt x="1667" y="1019"/>
                  </a:cubicBezTo>
                  <a:cubicBezTo>
                    <a:pt x="1664" y="1075"/>
                    <a:pt x="1667" y="1075"/>
                    <a:pt x="1674" y="1079"/>
                  </a:cubicBezTo>
                  <a:cubicBezTo>
                    <a:pt x="1676" y="1025"/>
                    <a:pt x="1687" y="1022"/>
                    <a:pt x="1696" y="1022"/>
                  </a:cubicBezTo>
                  <a:cubicBezTo>
                    <a:pt x="1697" y="1022"/>
                    <a:pt x="1698" y="1022"/>
                    <a:pt x="1699" y="1022"/>
                  </a:cubicBezTo>
                  <a:cubicBezTo>
                    <a:pt x="1699" y="1022"/>
                    <a:pt x="1699" y="1022"/>
                    <a:pt x="1700" y="1022"/>
                  </a:cubicBezTo>
                  <a:cubicBezTo>
                    <a:pt x="1715" y="1022"/>
                    <a:pt x="1718" y="963"/>
                    <a:pt x="1724" y="850"/>
                  </a:cubicBezTo>
                  <a:lnTo>
                    <a:pt x="1727" y="731"/>
                  </a:lnTo>
                  <a:lnTo>
                    <a:pt x="1727" y="850"/>
                  </a:lnTo>
                  <a:cubicBezTo>
                    <a:pt x="1727" y="909"/>
                    <a:pt x="1730" y="1025"/>
                    <a:pt x="1730" y="1025"/>
                  </a:cubicBezTo>
                  <a:cubicBezTo>
                    <a:pt x="1733" y="988"/>
                    <a:pt x="1733" y="947"/>
                    <a:pt x="1733" y="909"/>
                  </a:cubicBezTo>
                  <a:cubicBezTo>
                    <a:pt x="1733" y="880"/>
                    <a:pt x="1734" y="865"/>
                    <a:pt x="1736" y="865"/>
                  </a:cubicBezTo>
                  <a:cubicBezTo>
                    <a:pt x="1737" y="865"/>
                    <a:pt x="1739" y="880"/>
                    <a:pt x="1743" y="909"/>
                  </a:cubicBezTo>
                  <a:cubicBezTo>
                    <a:pt x="1746" y="941"/>
                    <a:pt x="1748" y="957"/>
                    <a:pt x="1750" y="957"/>
                  </a:cubicBezTo>
                  <a:cubicBezTo>
                    <a:pt x="1752" y="957"/>
                    <a:pt x="1754" y="942"/>
                    <a:pt x="1755" y="913"/>
                  </a:cubicBezTo>
                  <a:cubicBezTo>
                    <a:pt x="1758" y="913"/>
                    <a:pt x="1761" y="913"/>
                    <a:pt x="1765" y="972"/>
                  </a:cubicBezTo>
                  <a:cubicBezTo>
                    <a:pt x="1768" y="972"/>
                    <a:pt x="1768" y="972"/>
                    <a:pt x="1768" y="913"/>
                  </a:cubicBezTo>
                  <a:cubicBezTo>
                    <a:pt x="1768" y="885"/>
                    <a:pt x="1768" y="871"/>
                    <a:pt x="1770" y="871"/>
                  </a:cubicBezTo>
                  <a:cubicBezTo>
                    <a:pt x="1771" y="871"/>
                    <a:pt x="1772" y="885"/>
                    <a:pt x="1774" y="916"/>
                  </a:cubicBezTo>
                  <a:cubicBezTo>
                    <a:pt x="1776" y="985"/>
                    <a:pt x="1780" y="1014"/>
                    <a:pt x="1783" y="1014"/>
                  </a:cubicBezTo>
                  <a:cubicBezTo>
                    <a:pt x="1785" y="1014"/>
                    <a:pt x="1786" y="1000"/>
                    <a:pt x="1786" y="975"/>
                  </a:cubicBezTo>
                  <a:cubicBezTo>
                    <a:pt x="1786" y="927"/>
                    <a:pt x="1789" y="918"/>
                    <a:pt x="1791" y="918"/>
                  </a:cubicBezTo>
                  <a:cubicBezTo>
                    <a:pt x="1792" y="918"/>
                    <a:pt x="1792" y="918"/>
                    <a:pt x="1793" y="919"/>
                  </a:cubicBezTo>
                  <a:cubicBezTo>
                    <a:pt x="1796" y="919"/>
                    <a:pt x="1799" y="919"/>
                    <a:pt x="1802" y="859"/>
                  </a:cubicBezTo>
                  <a:lnTo>
                    <a:pt x="1808" y="859"/>
                  </a:lnTo>
                  <a:cubicBezTo>
                    <a:pt x="1808" y="881"/>
                    <a:pt x="1808" y="900"/>
                    <a:pt x="1805" y="919"/>
                  </a:cubicBezTo>
                  <a:lnTo>
                    <a:pt x="1808" y="978"/>
                  </a:lnTo>
                  <a:cubicBezTo>
                    <a:pt x="1809" y="978"/>
                    <a:pt x="1810" y="978"/>
                    <a:pt x="1810" y="978"/>
                  </a:cubicBezTo>
                  <a:cubicBezTo>
                    <a:pt x="1815" y="978"/>
                    <a:pt x="1818" y="976"/>
                    <a:pt x="1821" y="922"/>
                  </a:cubicBezTo>
                  <a:cubicBezTo>
                    <a:pt x="1822" y="862"/>
                    <a:pt x="1823" y="833"/>
                    <a:pt x="1824" y="833"/>
                  </a:cubicBezTo>
                  <a:cubicBezTo>
                    <a:pt x="1824" y="833"/>
                    <a:pt x="1824" y="862"/>
                    <a:pt x="1824" y="922"/>
                  </a:cubicBezTo>
                  <a:cubicBezTo>
                    <a:pt x="1824" y="964"/>
                    <a:pt x="1826" y="1006"/>
                    <a:pt x="1828" y="1006"/>
                  </a:cubicBezTo>
                  <a:cubicBezTo>
                    <a:pt x="1828" y="1006"/>
                    <a:pt x="1829" y="999"/>
                    <a:pt x="1830" y="981"/>
                  </a:cubicBezTo>
                  <a:cubicBezTo>
                    <a:pt x="1832" y="933"/>
                    <a:pt x="1833" y="915"/>
                    <a:pt x="1834" y="915"/>
                  </a:cubicBezTo>
                  <a:cubicBezTo>
                    <a:pt x="1836" y="915"/>
                    <a:pt x="1837" y="949"/>
                    <a:pt x="1837" y="981"/>
                  </a:cubicBezTo>
                  <a:cubicBezTo>
                    <a:pt x="1835" y="1041"/>
                    <a:pt x="1834" y="1071"/>
                    <a:pt x="1835" y="1071"/>
                  </a:cubicBezTo>
                  <a:cubicBezTo>
                    <a:pt x="1837" y="1071"/>
                    <a:pt x="1840" y="1042"/>
                    <a:pt x="1846" y="985"/>
                  </a:cubicBezTo>
                  <a:cubicBezTo>
                    <a:pt x="1852" y="985"/>
                    <a:pt x="1865" y="928"/>
                    <a:pt x="1874" y="928"/>
                  </a:cubicBezTo>
                  <a:cubicBezTo>
                    <a:pt x="1887" y="931"/>
                    <a:pt x="1893" y="931"/>
                    <a:pt x="1896" y="991"/>
                  </a:cubicBezTo>
                  <a:cubicBezTo>
                    <a:pt x="1896" y="1002"/>
                    <a:pt x="1896" y="1012"/>
                    <a:pt x="1896" y="1021"/>
                  </a:cubicBezTo>
                  <a:lnTo>
                    <a:pt x="1896" y="1021"/>
                  </a:lnTo>
                  <a:cubicBezTo>
                    <a:pt x="1897" y="945"/>
                    <a:pt x="1899" y="934"/>
                    <a:pt x="1905" y="934"/>
                  </a:cubicBezTo>
                  <a:cubicBezTo>
                    <a:pt x="1906" y="934"/>
                    <a:pt x="1907" y="934"/>
                    <a:pt x="1909" y="934"/>
                  </a:cubicBezTo>
                  <a:cubicBezTo>
                    <a:pt x="1911" y="952"/>
                    <a:pt x="1914" y="960"/>
                    <a:pt x="1916" y="960"/>
                  </a:cubicBezTo>
                  <a:cubicBezTo>
                    <a:pt x="1922" y="960"/>
                    <a:pt x="1925" y="920"/>
                    <a:pt x="1927" y="878"/>
                  </a:cubicBezTo>
                  <a:lnTo>
                    <a:pt x="1921" y="878"/>
                  </a:lnTo>
                  <a:cubicBezTo>
                    <a:pt x="1921" y="808"/>
                    <a:pt x="1922" y="779"/>
                    <a:pt x="1924" y="779"/>
                  </a:cubicBezTo>
                  <a:cubicBezTo>
                    <a:pt x="1926" y="779"/>
                    <a:pt x="1928" y="794"/>
                    <a:pt x="1931" y="818"/>
                  </a:cubicBezTo>
                  <a:cubicBezTo>
                    <a:pt x="1934" y="859"/>
                    <a:pt x="1934" y="897"/>
                    <a:pt x="1934" y="938"/>
                  </a:cubicBezTo>
                  <a:cubicBezTo>
                    <a:pt x="1931" y="978"/>
                    <a:pt x="1934" y="1016"/>
                    <a:pt x="1940" y="1057"/>
                  </a:cubicBezTo>
                  <a:cubicBezTo>
                    <a:pt x="1943" y="1057"/>
                    <a:pt x="1946" y="1057"/>
                    <a:pt x="1943" y="997"/>
                  </a:cubicBezTo>
                  <a:cubicBezTo>
                    <a:pt x="1943" y="938"/>
                    <a:pt x="1943" y="938"/>
                    <a:pt x="1946" y="938"/>
                  </a:cubicBezTo>
                  <a:cubicBezTo>
                    <a:pt x="1947" y="938"/>
                    <a:pt x="1947" y="939"/>
                    <a:pt x="1948" y="939"/>
                  </a:cubicBezTo>
                  <a:cubicBezTo>
                    <a:pt x="1951" y="939"/>
                    <a:pt x="1953" y="930"/>
                    <a:pt x="1956" y="881"/>
                  </a:cubicBezTo>
                  <a:cubicBezTo>
                    <a:pt x="1956" y="822"/>
                    <a:pt x="1959" y="822"/>
                    <a:pt x="1962" y="822"/>
                  </a:cubicBezTo>
                  <a:cubicBezTo>
                    <a:pt x="1965" y="881"/>
                    <a:pt x="1971" y="884"/>
                    <a:pt x="1971" y="884"/>
                  </a:cubicBezTo>
                  <a:lnTo>
                    <a:pt x="1971" y="944"/>
                  </a:lnTo>
                  <a:cubicBezTo>
                    <a:pt x="1971" y="1000"/>
                    <a:pt x="1974" y="1060"/>
                    <a:pt x="1974" y="1060"/>
                  </a:cubicBezTo>
                  <a:cubicBezTo>
                    <a:pt x="1974" y="1041"/>
                    <a:pt x="1978" y="1022"/>
                    <a:pt x="1978" y="1003"/>
                  </a:cubicBezTo>
                  <a:cubicBezTo>
                    <a:pt x="1978" y="962"/>
                    <a:pt x="2014" y="954"/>
                    <a:pt x="2039" y="954"/>
                  </a:cubicBezTo>
                  <a:cubicBezTo>
                    <a:pt x="2050" y="954"/>
                    <a:pt x="2059" y="955"/>
                    <a:pt x="2062" y="956"/>
                  </a:cubicBezTo>
                  <a:cubicBezTo>
                    <a:pt x="2065" y="986"/>
                    <a:pt x="2069" y="1001"/>
                    <a:pt x="2072" y="1001"/>
                  </a:cubicBezTo>
                  <a:cubicBezTo>
                    <a:pt x="2075" y="1001"/>
                    <a:pt x="2076" y="986"/>
                    <a:pt x="2075" y="956"/>
                  </a:cubicBezTo>
                  <a:cubicBezTo>
                    <a:pt x="2075" y="910"/>
                    <a:pt x="2084" y="902"/>
                    <a:pt x="2096" y="902"/>
                  </a:cubicBezTo>
                  <a:cubicBezTo>
                    <a:pt x="2099" y="902"/>
                    <a:pt x="2103" y="902"/>
                    <a:pt x="2106" y="903"/>
                  </a:cubicBezTo>
                  <a:cubicBezTo>
                    <a:pt x="2111" y="904"/>
                    <a:pt x="2116" y="905"/>
                    <a:pt x="2120" y="905"/>
                  </a:cubicBezTo>
                  <a:cubicBezTo>
                    <a:pt x="2134" y="905"/>
                    <a:pt x="2144" y="896"/>
                    <a:pt x="2144" y="850"/>
                  </a:cubicBezTo>
                  <a:lnTo>
                    <a:pt x="2153" y="850"/>
                  </a:lnTo>
                  <a:cubicBezTo>
                    <a:pt x="2159" y="850"/>
                    <a:pt x="2166" y="793"/>
                    <a:pt x="2169" y="793"/>
                  </a:cubicBezTo>
                  <a:cubicBezTo>
                    <a:pt x="2170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3" y="749"/>
                    <a:pt x="2173" y="764"/>
                    <a:pt x="2172" y="793"/>
                  </a:cubicBezTo>
                  <a:cubicBezTo>
                    <a:pt x="2172" y="834"/>
                    <a:pt x="2172" y="872"/>
                    <a:pt x="2175" y="913"/>
                  </a:cubicBezTo>
                  <a:cubicBezTo>
                    <a:pt x="2184" y="875"/>
                    <a:pt x="2188" y="834"/>
                    <a:pt x="2181" y="797"/>
                  </a:cubicBezTo>
                  <a:cubicBezTo>
                    <a:pt x="2181" y="737"/>
                    <a:pt x="2184" y="737"/>
                    <a:pt x="2184" y="737"/>
                  </a:cubicBezTo>
                  <a:cubicBezTo>
                    <a:pt x="2188" y="737"/>
                    <a:pt x="2188" y="737"/>
                    <a:pt x="2188" y="797"/>
                  </a:cubicBezTo>
                  <a:cubicBezTo>
                    <a:pt x="2188" y="856"/>
                    <a:pt x="2188" y="916"/>
                    <a:pt x="2188" y="916"/>
                  </a:cubicBez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0" y="1064"/>
                    <a:pt x="2202" y="1035"/>
                    <a:pt x="2203" y="975"/>
                  </a:cubicBezTo>
                  <a:lnTo>
                    <a:pt x="2210" y="919"/>
                  </a:lnTo>
                  <a:cubicBezTo>
                    <a:pt x="2210" y="955"/>
                    <a:pt x="2212" y="968"/>
                    <a:pt x="2213" y="968"/>
                  </a:cubicBezTo>
                  <a:cubicBezTo>
                    <a:pt x="2216" y="968"/>
                    <a:pt x="2220" y="900"/>
                    <a:pt x="2222" y="859"/>
                  </a:cubicBezTo>
                  <a:cubicBezTo>
                    <a:pt x="2224" y="919"/>
                    <a:pt x="2225" y="949"/>
                    <a:pt x="2227" y="949"/>
                  </a:cubicBezTo>
                  <a:cubicBezTo>
                    <a:pt x="2228" y="949"/>
                    <a:pt x="2230" y="920"/>
                    <a:pt x="2231" y="862"/>
                  </a:cubicBezTo>
                  <a:cubicBezTo>
                    <a:pt x="2231" y="833"/>
                    <a:pt x="2232" y="818"/>
                    <a:pt x="2233" y="818"/>
                  </a:cubicBezTo>
                  <a:cubicBezTo>
                    <a:pt x="2235" y="818"/>
                    <a:pt x="2236" y="833"/>
                    <a:pt x="2238" y="862"/>
                  </a:cubicBezTo>
                  <a:cubicBezTo>
                    <a:pt x="2241" y="922"/>
                    <a:pt x="2244" y="922"/>
                    <a:pt x="2250" y="922"/>
                  </a:cubicBezTo>
                  <a:cubicBezTo>
                    <a:pt x="2253" y="878"/>
                    <a:pt x="2266" y="870"/>
                    <a:pt x="2284" y="870"/>
                  </a:cubicBezTo>
                  <a:cubicBezTo>
                    <a:pt x="2289" y="870"/>
                    <a:pt x="2295" y="871"/>
                    <a:pt x="2300" y="872"/>
                  </a:cubicBezTo>
                  <a:cubicBezTo>
                    <a:pt x="2307" y="872"/>
                    <a:pt x="2313" y="873"/>
                    <a:pt x="2318" y="873"/>
                  </a:cubicBezTo>
                  <a:cubicBezTo>
                    <a:pt x="2336" y="873"/>
                    <a:pt x="2347" y="865"/>
                    <a:pt x="2347" y="818"/>
                  </a:cubicBezTo>
                  <a:cubicBezTo>
                    <a:pt x="2351" y="818"/>
                    <a:pt x="2351" y="818"/>
                    <a:pt x="2354" y="878"/>
                  </a:cubicBezTo>
                  <a:cubicBezTo>
                    <a:pt x="2354" y="903"/>
                    <a:pt x="2354" y="917"/>
                    <a:pt x="2355" y="917"/>
                  </a:cubicBezTo>
                  <a:cubicBezTo>
                    <a:pt x="2356" y="917"/>
                    <a:pt x="2358" y="889"/>
                    <a:pt x="2360" y="822"/>
                  </a:cubicBezTo>
                  <a:cubicBezTo>
                    <a:pt x="2362" y="787"/>
                    <a:pt x="2362" y="753"/>
                    <a:pt x="2363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69" y="881"/>
                    <a:pt x="2382" y="881"/>
                  </a:cubicBezTo>
                  <a:cubicBezTo>
                    <a:pt x="2384" y="882"/>
                    <a:pt x="2386" y="882"/>
                    <a:pt x="2387" y="882"/>
                  </a:cubicBezTo>
                  <a:cubicBezTo>
                    <a:pt x="2396" y="882"/>
                    <a:pt x="2404" y="874"/>
                    <a:pt x="2404" y="828"/>
                  </a:cubicBezTo>
                  <a:cubicBezTo>
                    <a:pt x="2407" y="798"/>
                    <a:pt x="2408" y="783"/>
                    <a:pt x="2409" y="783"/>
                  </a:cubicBezTo>
                  <a:lnTo>
                    <a:pt x="2409" y="783"/>
                  </a:lnTo>
                  <a:cubicBezTo>
                    <a:pt x="2409" y="783"/>
                    <a:pt x="2408" y="798"/>
                    <a:pt x="2407" y="828"/>
                  </a:cubicBezTo>
                  <a:cubicBezTo>
                    <a:pt x="2405" y="901"/>
                    <a:pt x="2410" y="952"/>
                    <a:pt x="2417" y="952"/>
                  </a:cubicBezTo>
                  <a:cubicBezTo>
                    <a:pt x="2421" y="952"/>
                    <a:pt x="2425" y="934"/>
                    <a:pt x="2429" y="891"/>
                  </a:cubicBezTo>
                  <a:cubicBezTo>
                    <a:pt x="2432" y="891"/>
                    <a:pt x="2435" y="891"/>
                    <a:pt x="2435" y="950"/>
                  </a:cubicBezTo>
                  <a:cubicBezTo>
                    <a:pt x="2438" y="950"/>
                    <a:pt x="2441" y="950"/>
                    <a:pt x="2451" y="894"/>
                  </a:cubicBezTo>
                  <a:lnTo>
                    <a:pt x="2473" y="894"/>
                  </a:lnTo>
                  <a:cubicBezTo>
                    <a:pt x="2473" y="894"/>
                    <a:pt x="2473" y="894"/>
                    <a:pt x="2473" y="894"/>
                  </a:cubicBezTo>
                  <a:cubicBezTo>
                    <a:pt x="2479" y="894"/>
                    <a:pt x="2485" y="837"/>
                    <a:pt x="2485" y="837"/>
                  </a:cubicBezTo>
                  <a:lnTo>
                    <a:pt x="2488" y="837"/>
                  </a:lnTo>
                  <a:cubicBezTo>
                    <a:pt x="2488" y="897"/>
                    <a:pt x="2504" y="900"/>
                    <a:pt x="2526" y="903"/>
                  </a:cubicBezTo>
                  <a:cubicBezTo>
                    <a:pt x="2548" y="906"/>
                    <a:pt x="2567" y="909"/>
                    <a:pt x="2570" y="969"/>
                  </a:cubicBezTo>
                  <a:cubicBezTo>
                    <a:pt x="2570" y="969"/>
                    <a:pt x="2573" y="969"/>
                    <a:pt x="2576" y="909"/>
                  </a:cubicBezTo>
                  <a:cubicBezTo>
                    <a:pt x="2578" y="842"/>
                    <a:pt x="2580" y="814"/>
                    <a:pt x="2582" y="814"/>
                  </a:cubicBezTo>
                  <a:cubicBezTo>
                    <a:pt x="2583" y="814"/>
                    <a:pt x="2584" y="828"/>
                    <a:pt x="2586" y="853"/>
                  </a:cubicBezTo>
                  <a:cubicBezTo>
                    <a:pt x="2587" y="913"/>
                    <a:pt x="2591" y="943"/>
                    <a:pt x="2595" y="943"/>
                  </a:cubicBezTo>
                  <a:cubicBezTo>
                    <a:pt x="2599" y="943"/>
                    <a:pt x="2603" y="914"/>
                    <a:pt x="2604" y="856"/>
                  </a:cubicBezTo>
                  <a:lnTo>
                    <a:pt x="2604" y="913"/>
                  </a:lnTo>
                  <a:cubicBezTo>
                    <a:pt x="2606" y="959"/>
                    <a:pt x="2608" y="978"/>
                    <a:pt x="2610" y="978"/>
                  </a:cubicBezTo>
                  <a:cubicBezTo>
                    <a:pt x="2614" y="978"/>
                    <a:pt x="2618" y="929"/>
                    <a:pt x="2620" y="856"/>
                  </a:cubicBezTo>
                  <a:cubicBezTo>
                    <a:pt x="2622" y="899"/>
                    <a:pt x="2625" y="941"/>
                    <a:pt x="2627" y="941"/>
                  </a:cubicBezTo>
                  <a:cubicBezTo>
                    <a:pt x="2628" y="941"/>
                    <a:pt x="2629" y="935"/>
                    <a:pt x="2629" y="919"/>
                  </a:cubicBezTo>
                  <a:cubicBezTo>
                    <a:pt x="2633" y="919"/>
                    <a:pt x="2633" y="919"/>
                    <a:pt x="2633" y="1035"/>
                  </a:cubicBezTo>
                  <a:cubicBezTo>
                    <a:pt x="2629" y="1075"/>
                    <a:pt x="2633" y="1116"/>
                    <a:pt x="2636" y="1154"/>
                  </a:cubicBezTo>
                  <a:cubicBezTo>
                    <a:pt x="2639" y="1116"/>
                    <a:pt x="2642" y="1075"/>
                    <a:pt x="2639" y="1038"/>
                  </a:cubicBezTo>
                  <a:lnTo>
                    <a:pt x="2645" y="1038"/>
                  </a:lnTo>
                  <a:cubicBezTo>
                    <a:pt x="2645" y="1038"/>
                    <a:pt x="2648" y="1038"/>
                    <a:pt x="2648" y="978"/>
                  </a:cubicBezTo>
                  <a:cubicBezTo>
                    <a:pt x="2648" y="930"/>
                    <a:pt x="2650" y="921"/>
                    <a:pt x="2653" y="921"/>
                  </a:cubicBezTo>
                  <a:cubicBezTo>
                    <a:pt x="2653" y="921"/>
                    <a:pt x="2654" y="921"/>
                    <a:pt x="2655" y="922"/>
                  </a:cubicBezTo>
                  <a:cubicBezTo>
                    <a:pt x="2655" y="938"/>
                    <a:pt x="2655" y="945"/>
                    <a:pt x="2655" y="945"/>
                  </a:cubicBezTo>
                  <a:cubicBezTo>
                    <a:pt x="2656" y="945"/>
                    <a:pt x="2657" y="905"/>
                    <a:pt x="2655" y="862"/>
                  </a:cubicBezTo>
                  <a:cubicBezTo>
                    <a:pt x="2651" y="822"/>
                    <a:pt x="2655" y="784"/>
                    <a:pt x="2658" y="743"/>
                  </a:cubicBezTo>
                  <a:lnTo>
                    <a:pt x="2658" y="627"/>
                  </a:lnTo>
                  <a:cubicBezTo>
                    <a:pt x="2661" y="546"/>
                    <a:pt x="2658" y="468"/>
                    <a:pt x="2651" y="389"/>
                  </a:cubicBezTo>
                  <a:cubicBezTo>
                    <a:pt x="2644" y="353"/>
                    <a:pt x="2638" y="318"/>
                    <a:pt x="2634" y="318"/>
                  </a:cubicBezTo>
                  <a:cubicBezTo>
                    <a:pt x="2631" y="318"/>
                    <a:pt x="2629" y="336"/>
                    <a:pt x="2629" y="386"/>
                  </a:cubicBezTo>
                  <a:cubicBezTo>
                    <a:pt x="2629" y="405"/>
                    <a:pt x="2626" y="424"/>
                    <a:pt x="2623" y="442"/>
                  </a:cubicBezTo>
                  <a:cubicBezTo>
                    <a:pt x="2620" y="424"/>
                    <a:pt x="2617" y="405"/>
                    <a:pt x="2617" y="383"/>
                  </a:cubicBezTo>
                  <a:cubicBezTo>
                    <a:pt x="2617" y="323"/>
                    <a:pt x="2604" y="323"/>
                    <a:pt x="2589" y="320"/>
                  </a:cubicBezTo>
                  <a:cubicBezTo>
                    <a:pt x="2570" y="317"/>
                    <a:pt x="2560" y="317"/>
                    <a:pt x="2557" y="258"/>
                  </a:cubicBezTo>
                  <a:cubicBezTo>
                    <a:pt x="2554" y="198"/>
                    <a:pt x="2551" y="198"/>
                    <a:pt x="2551" y="198"/>
                  </a:cubicBezTo>
                  <a:cubicBezTo>
                    <a:pt x="2551" y="244"/>
                    <a:pt x="2540" y="253"/>
                    <a:pt x="2524" y="253"/>
                  </a:cubicBezTo>
                  <a:cubicBezTo>
                    <a:pt x="2520" y="253"/>
                    <a:pt x="2515" y="252"/>
                    <a:pt x="2510" y="251"/>
                  </a:cubicBezTo>
                  <a:cubicBezTo>
                    <a:pt x="2505" y="251"/>
                    <a:pt x="2501" y="250"/>
                    <a:pt x="2496" y="250"/>
                  </a:cubicBezTo>
                  <a:cubicBezTo>
                    <a:pt x="2480" y="250"/>
                    <a:pt x="2466" y="258"/>
                    <a:pt x="2466" y="305"/>
                  </a:cubicBezTo>
                  <a:lnTo>
                    <a:pt x="2460" y="301"/>
                  </a:lnTo>
                  <a:cubicBezTo>
                    <a:pt x="2460" y="245"/>
                    <a:pt x="2454" y="242"/>
                    <a:pt x="2448" y="242"/>
                  </a:cubicBezTo>
                  <a:cubicBezTo>
                    <a:pt x="2442" y="296"/>
                    <a:pt x="2436" y="298"/>
                    <a:pt x="2435" y="298"/>
                  </a:cubicBezTo>
                  <a:cubicBezTo>
                    <a:pt x="2435" y="298"/>
                    <a:pt x="2435" y="298"/>
                    <a:pt x="2435" y="298"/>
                  </a:cubicBezTo>
                  <a:cubicBezTo>
                    <a:pt x="2435" y="239"/>
                    <a:pt x="2432" y="239"/>
                    <a:pt x="2426" y="239"/>
                  </a:cubicBezTo>
                  <a:cubicBezTo>
                    <a:pt x="2419" y="239"/>
                    <a:pt x="2416" y="239"/>
                    <a:pt x="2416" y="295"/>
                  </a:cubicBezTo>
                  <a:cubicBezTo>
                    <a:pt x="2413" y="295"/>
                    <a:pt x="2391" y="292"/>
                    <a:pt x="2382" y="232"/>
                  </a:cubicBezTo>
                  <a:cubicBezTo>
                    <a:pt x="2381" y="215"/>
                    <a:pt x="2380" y="208"/>
                    <a:pt x="2379" y="208"/>
                  </a:cubicBezTo>
                  <a:cubicBezTo>
                    <a:pt x="2377" y="208"/>
                    <a:pt x="2375" y="249"/>
                    <a:pt x="2372" y="289"/>
                  </a:cubicBezTo>
                  <a:cubicBezTo>
                    <a:pt x="2376" y="330"/>
                    <a:pt x="2372" y="367"/>
                    <a:pt x="2366" y="408"/>
                  </a:cubicBezTo>
                  <a:lnTo>
                    <a:pt x="2366" y="289"/>
                  </a:lnTo>
                  <a:cubicBezTo>
                    <a:pt x="2369" y="229"/>
                    <a:pt x="2369" y="229"/>
                    <a:pt x="2363" y="229"/>
                  </a:cubicBezTo>
                  <a:lnTo>
                    <a:pt x="2357" y="229"/>
                  </a:lnTo>
                  <a:cubicBezTo>
                    <a:pt x="2357" y="276"/>
                    <a:pt x="2347" y="284"/>
                    <a:pt x="2333" y="284"/>
                  </a:cubicBezTo>
                  <a:cubicBezTo>
                    <a:pt x="2329" y="284"/>
                    <a:pt x="2324" y="283"/>
                    <a:pt x="2319" y="283"/>
                  </a:cubicBezTo>
                  <a:cubicBezTo>
                    <a:pt x="2313" y="282"/>
                    <a:pt x="2308" y="281"/>
                    <a:pt x="2303" y="281"/>
                  </a:cubicBezTo>
                  <a:cubicBezTo>
                    <a:pt x="2287" y="281"/>
                    <a:pt x="2282" y="290"/>
                    <a:pt x="2282" y="336"/>
                  </a:cubicBezTo>
                  <a:cubicBezTo>
                    <a:pt x="2282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69" y="336"/>
                  </a:cubicBezTo>
                  <a:cubicBezTo>
                    <a:pt x="2257" y="220"/>
                    <a:pt x="2253" y="178"/>
                    <a:pt x="2250" y="178"/>
                  </a:cubicBezTo>
                  <a:cubicBezTo>
                    <a:pt x="2249" y="178"/>
                    <a:pt x="2248" y="192"/>
                    <a:pt x="2247" y="214"/>
                  </a:cubicBezTo>
                  <a:cubicBezTo>
                    <a:pt x="2253" y="254"/>
                    <a:pt x="2253" y="292"/>
                    <a:pt x="2250" y="333"/>
                  </a:cubicBezTo>
                  <a:cubicBezTo>
                    <a:pt x="2250" y="391"/>
                    <a:pt x="2249" y="420"/>
                    <a:pt x="2248" y="420"/>
                  </a:cubicBezTo>
                  <a:cubicBezTo>
                    <a:pt x="2247" y="420"/>
                    <a:pt x="2246" y="391"/>
                    <a:pt x="2244" y="333"/>
                  </a:cubicBezTo>
                  <a:cubicBezTo>
                    <a:pt x="2244" y="286"/>
                    <a:pt x="2237" y="266"/>
                    <a:pt x="2228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8" y="264"/>
                  </a:cubicBezTo>
                  <a:lnTo>
                    <a:pt x="2169" y="261"/>
                  </a:lnTo>
                  <a:cubicBezTo>
                    <a:pt x="2169" y="310"/>
                    <a:pt x="2166" y="328"/>
                    <a:pt x="2163" y="328"/>
                  </a:cubicBezTo>
                  <a:cubicBezTo>
                    <a:pt x="2158" y="328"/>
                    <a:pt x="2153" y="292"/>
                    <a:pt x="2153" y="258"/>
                  </a:cubicBezTo>
                  <a:cubicBezTo>
                    <a:pt x="2150" y="198"/>
                    <a:pt x="2150" y="198"/>
                    <a:pt x="2144" y="198"/>
                  </a:cubicBezTo>
                  <a:cubicBezTo>
                    <a:pt x="2140" y="246"/>
                    <a:pt x="2135" y="264"/>
                    <a:pt x="2130" y="264"/>
                  </a:cubicBezTo>
                  <a:cubicBezTo>
                    <a:pt x="2124" y="264"/>
                    <a:pt x="2119" y="230"/>
                    <a:pt x="2119" y="195"/>
                  </a:cubicBezTo>
                  <a:lnTo>
                    <a:pt x="2112" y="195"/>
                  </a:lnTo>
                  <a:cubicBezTo>
                    <a:pt x="2110" y="249"/>
                    <a:pt x="2104" y="251"/>
                    <a:pt x="2101" y="251"/>
                  </a:cubicBezTo>
                  <a:cubicBezTo>
                    <a:pt x="2100" y="251"/>
                    <a:pt x="2100" y="251"/>
                    <a:pt x="2100" y="251"/>
                  </a:cubicBezTo>
                  <a:cubicBezTo>
                    <a:pt x="2099" y="251"/>
                    <a:pt x="2098" y="251"/>
                    <a:pt x="2097" y="251"/>
                  </a:cubicBezTo>
                  <a:cubicBezTo>
                    <a:pt x="2090" y="251"/>
                    <a:pt x="2088" y="254"/>
                    <a:pt x="2090" y="308"/>
                  </a:cubicBezTo>
                  <a:cubicBezTo>
                    <a:pt x="2090" y="348"/>
                    <a:pt x="2090" y="389"/>
                    <a:pt x="2087" y="427"/>
                  </a:cubicBezTo>
                  <a:lnTo>
                    <a:pt x="2087" y="367"/>
                  </a:lnTo>
                  <a:cubicBezTo>
                    <a:pt x="2087" y="308"/>
                    <a:pt x="2078" y="308"/>
                    <a:pt x="2065" y="305"/>
                  </a:cubicBezTo>
                  <a:cubicBezTo>
                    <a:pt x="2050" y="305"/>
                    <a:pt x="2043" y="301"/>
                    <a:pt x="2040" y="242"/>
                  </a:cubicBezTo>
                  <a:lnTo>
                    <a:pt x="2037" y="301"/>
                  </a:lnTo>
                  <a:cubicBezTo>
                    <a:pt x="2036" y="331"/>
                    <a:pt x="2034" y="346"/>
                    <a:pt x="2033" y="346"/>
                  </a:cubicBezTo>
                  <a:cubicBezTo>
                    <a:pt x="2032" y="346"/>
                    <a:pt x="2031" y="331"/>
                    <a:pt x="2031" y="301"/>
                  </a:cubicBezTo>
                  <a:cubicBezTo>
                    <a:pt x="2029" y="271"/>
                    <a:pt x="2025" y="255"/>
                    <a:pt x="2021" y="255"/>
                  </a:cubicBezTo>
                  <a:cubicBezTo>
                    <a:pt x="2017" y="255"/>
                    <a:pt x="2012" y="269"/>
                    <a:pt x="2009" y="298"/>
                  </a:cubicBezTo>
                  <a:lnTo>
                    <a:pt x="2003" y="295"/>
                  </a:lnTo>
                  <a:cubicBezTo>
                    <a:pt x="2001" y="237"/>
                    <a:pt x="1998" y="207"/>
                    <a:pt x="1995" y="207"/>
                  </a:cubicBezTo>
                  <a:cubicBezTo>
                    <a:pt x="1992" y="207"/>
                    <a:pt x="1989" y="236"/>
                    <a:pt x="1987" y="295"/>
                  </a:cubicBezTo>
                  <a:cubicBezTo>
                    <a:pt x="1987" y="236"/>
                    <a:pt x="1984" y="236"/>
                    <a:pt x="1981" y="236"/>
                  </a:cubicBezTo>
                  <a:cubicBezTo>
                    <a:pt x="1978" y="263"/>
                    <a:pt x="1973" y="278"/>
                    <a:pt x="1969" y="278"/>
                  </a:cubicBezTo>
                  <a:cubicBezTo>
                    <a:pt x="1965" y="278"/>
                    <a:pt x="1962" y="263"/>
                    <a:pt x="1962" y="232"/>
                  </a:cubicBezTo>
                  <a:lnTo>
                    <a:pt x="1959" y="232"/>
                  </a:lnTo>
                  <a:cubicBezTo>
                    <a:pt x="1956" y="289"/>
                    <a:pt x="1953" y="289"/>
                    <a:pt x="1949" y="289"/>
                  </a:cubicBezTo>
                  <a:cubicBezTo>
                    <a:pt x="1946" y="289"/>
                    <a:pt x="1943" y="289"/>
                    <a:pt x="1940" y="348"/>
                  </a:cubicBezTo>
                  <a:cubicBezTo>
                    <a:pt x="1937" y="405"/>
                    <a:pt x="1934" y="405"/>
                    <a:pt x="1934" y="405"/>
                  </a:cubicBezTo>
                  <a:cubicBezTo>
                    <a:pt x="1931" y="367"/>
                    <a:pt x="1934" y="326"/>
                    <a:pt x="1937" y="289"/>
                  </a:cubicBezTo>
                  <a:cubicBezTo>
                    <a:pt x="1939" y="264"/>
                    <a:pt x="1939" y="250"/>
                    <a:pt x="1938" y="250"/>
                  </a:cubicBezTo>
                  <a:lnTo>
                    <a:pt x="1938" y="250"/>
                  </a:lnTo>
                  <a:cubicBezTo>
                    <a:pt x="1935" y="250"/>
                    <a:pt x="1930" y="278"/>
                    <a:pt x="1924" y="345"/>
                  </a:cubicBezTo>
                  <a:cubicBezTo>
                    <a:pt x="1920" y="403"/>
                    <a:pt x="1917" y="432"/>
                    <a:pt x="1917" y="432"/>
                  </a:cubicBezTo>
                  <a:cubicBezTo>
                    <a:pt x="1916" y="432"/>
                    <a:pt x="1918" y="403"/>
                    <a:pt x="1921" y="345"/>
                  </a:cubicBezTo>
                  <a:cubicBezTo>
                    <a:pt x="1923" y="303"/>
                    <a:pt x="1926" y="261"/>
                    <a:pt x="1925" y="261"/>
                  </a:cubicBezTo>
                  <a:lnTo>
                    <a:pt x="1925" y="261"/>
                  </a:lnTo>
                  <a:cubicBezTo>
                    <a:pt x="1924" y="261"/>
                    <a:pt x="1923" y="268"/>
                    <a:pt x="1921" y="286"/>
                  </a:cubicBezTo>
                  <a:cubicBezTo>
                    <a:pt x="1921" y="286"/>
                    <a:pt x="1915" y="286"/>
                    <a:pt x="1915" y="342"/>
                  </a:cubicBezTo>
                  <a:lnTo>
                    <a:pt x="1906" y="342"/>
                  </a:lnTo>
                  <a:cubicBezTo>
                    <a:pt x="1899" y="283"/>
                    <a:pt x="1896" y="283"/>
                    <a:pt x="1893" y="283"/>
                  </a:cubicBezTo>
                  <a:cubicBezTo>
                    <a:pt x="1891" y="310"/>
                    <a:pt x="1891" y="325"/>
                    <a:pt x="1890" y="325"/>
                  </a:cubicBezTo>
                  <a:cubicBezTo>
                    <a:pt x="1889" y="325"/>
                    <a:pt x="1888" y="310"/>
                    <a:pt x="1887" y="279"/>
                  </a:cubicBezTo>
                  <a:cubicBezTo>
                    <a:pt x="1887" y="255"/>
                    <a:pt x="1886" y="240"/>
                    <a:pt x="1886" y="240"/>
                  </a:cubicBezTo>
                  <a:cubicBezTo>
                    <a:pt x="1885" y="240"/>
                    <a:pt x="1884" y="269"/>
                    <a:pt x="1884" y="339"/>
                  </a:cubicBezTo>
                  <a:cubicBezTo>
                    <a:pt x="1882" y="369"/>
                    <a:pt x="1880" y="384"/>
                    <a:pt x="1879" y="384"/>
                  </a:cubicBezTo>
                  <a:cubicBezTo>
                    <a:pt x="1877" y="384"/>
                    <a:pt x="1876" y="369"/>
                    <a:pt x="1874" y="339"/>
                  </a:cubicBezTo>
                  <a:cubicBezTo>
                    <a:pt x="1874" y="269"/>
                    <a:pt x="1873" y="240"/>
                    <a:pt x="1872" y="240"/>
                  </a:cubicBezTo>
                  <a:cubicBezTo>
                    <a:pt x="1872" y="240"/>
                    <a:pt x="1871" y="255"/>
                    <a:pt x="1871" y="279"/>
                  </a:cubicBezTo>
                  <a:cubicBezTo>
                    <a:pt x="1868" y="336"/>
                    <a:pt x="1865" y="336"/>
                    <a:pt x="1865" y="336"/>
                  </a:cubicBezTo>
                  <a:cubicBezTo>
                    <a:pt x="1865" y="276"/>
                    <a:pt x="1837" y="273"/>
                    <a:pt x="1808" y="270"/>
                  </a:cubicBezTo>
                  <a:cubicBezTo>
                    <a:pt x="1802" y="308"/>
                    <a:pt x="1799" y="348"/>
                    <a:pt x="1802" y="386"/>
                  </a:cubicBezTo>
                  <a:cubicBezTo>
                    <a:pt x="1802" y="436"/>
                    <a:pt x="1802" y="455"/>
                    <a:pt x="1802" y="455"/>
                  </a:cubicBezTo>
                  <a:cubicBezTo>
                    <a:pt x="1802" y="455"/>
                    <a:pt x="1801" y="420"/>
                    <a:pt x="1799" y="386"/>
                  </a:cubicBezTo>
                  <a:cubicBezTo>
                    <a:pt x="1797" y="297"/>
                    <a:pt x="1795" y="252"/>
                    <a:pt x="1793" y="252"/>
                  </a:cubicBezTo>
                  <a:cubicBezTo>
                    <a:pt x="1792" y="252"/>
                    <a:pt x="1791" y="297"/>
                    <a:pt x="1793" y="386"/>
                  </a:cubicBezTo>
                  <a:cubicBezTo>
                    <a:pt x="1794" y="446"/>
                    <a:pt x="1795" y="475"/>
                    <a:pt x="1795" y="475"/>
                  </a:cubicBezTo>
                  <a:cubicBezTo>
                    <a:pt x="1794" y="475"/>
                    <a:pt x="1793" y="446"/>
                    <a:pt x="1790" y="386"/>
                  </a:cubicBezTo>
                  <a:cubicBezTo>
                    <a:pt x="1788" y="356"/>
                    <a:pt x="1787" y="341"/>
                    <a:pt x="1786" y="341"/>
                  </a:cubicBezTo>
                  <a:cubicBezTo>
                    <a:pt x="1786" y="341"/>
                    <a:pt x="1785" y="355"/>
                    <a:pt x="1783" y="383"/>
                  </a:cubicBezTo>
                  <a:cubicBezTo>
                    <a:pt x="1783" y="413"/>
                    <a:pt x="1783" y="428"/>
                    <a:pt x="1782" y="428"/>
                  </a:cubicBezTo>
                  <a:cubicBezTo>
                    <a:pt x="1781" y="428"/>
                    <a:pt x="1780" y="413"/>
                    <a:pt x="1780" y="383"/>
                  </a:cubicBezTo>
                  <a:cubicBezTo>
                    <a:pt x="1778" y="341"/>
                    <a:pt x="1776" y="299"/>
                    <a:pt x="1775" y="299"/>
                  </a:cubicBezTo>
                  <a:cubicBezTo>
                    <a:pt x="1774" y="299"/>
                    <a:pt x="1774" y="306"/>
                    <a:pt x="1774" y="323"/>
                  </a:cubicBezTo>
                  <a:cubicBezTo>
                    <a:pt x="1774" y="323"/>
                    <a:pt x="1771" y="323"/>
                    <a:pt x="1768" y="264"/>
                  </a:cubicBezTo>
                  <a:cubicBezTo>
                    <a:pt x="1767" y="246"/>
                    <a:pt x="1766" y="239"/>
                    <a:pt x="1765" y="239"/>
                  </a:cubicBezTo>
                  <a:cubicBezTo>
                    <a:pt x="1763" y="239"/>
                    <a:pt x="1760" y="280"/>
                    <a:pt x="1758" y="320"/>
                  </a:cubicBezTo>
                  <a:cubicBezTo>
                    <a:pt x="1754" y="380"/>
                    <a:pt x="1750" y="410"/>
                    <a:pt x="1749" y="410"/>
                  </a:cubicBezTo>
                  <a:cubicBezTo>
                    <a:pt x="1747" y="410"/>
                    <a:pt x="1747" y="380"/>
                    <a:pt x="1749" y="320"/>
                  </a:cubicBezTo>
                  <a:cubicBezTo>
                    <a:pt x="1750" y="275"/>
                    <a:pt x="1748" y="255"/>
                    <a:pt x="1746" y="255"/>
                  </a:cubicBezTo>
                  <a:cubicBezTo>
                    <a:pt x="1742" y="255"/>
                    <a:pt x="1735" y="305"/>
                    <a:pt x="1733" y="377"/>
                  </a:cubicBezTo>
                  <a:cubicBezTo>
                    <a:pt x="1731" y="446"/>
                    <a:pt x="1731" y="475"/>
                    <a:pt x="1730" y="475"/>
                  </a:cubicBezTo>
                  <a:cubicBezTo>
                    <a:pt x="1730" y="475"/>
                    <a:pt x="1730" y="461"/>
                    <a:pt x="1730" y="436"/>
                  </a:cubicBezTo>
                  <a:cubicBezTo>
                    <a:pt x="1730" y="377"/>
                    <a:pt x="1727" y="377"/>
                    <a:pt x="1727" y="377"/>
                  </a:cubicBezTo>
                  <a:cubicBezTo>
                    <a:pt x="1724" y="377"/>
                    <a:pt x="1721" y="377"/>
                    <a:pt x="1721" y="317"/>
                  </a:cubicBezTo>
                  <a:cubicBezTo>
                    <a:pt x="1721" y="317"/>
                    <a:pt x="1717" y="317"/>
                    <a:pt x="1711" y="373"/>
                  </a:cubicBezTo>
                  <a:cubicBezTo>
                    <a:pt x="1709" y="418"/>
                    <a:pt x="1706" y="437"/>
                    <a:pt x="1703" y="437"/>
                  </a:cubicBezTo>
                  <a:cubicBezTo>
                    <a:pt x="1699" y="437"/>
                    <a:pt x="1694" y="385"/>
                    <a:pt x="1692" y="311"/>
                  </a:cubicBezTo>
                  <a:lnTo>
                    <a:pt x="1686" y="370"/>
                  </a:lnTo>
                  <a:cubicBezTo>
                    <a:pt x="1684" y="444"/>
                    <a:pt x="1682" y="493"/>
                    <a:pt x="1681" y="493"/>
                  </a:cubicBezTo>
                  <a:cubicBezTo>
                    <a:pt x="1680" y="493"/>
                    <a:pt x="1680" y="474"/>
                    <a:pt x="1680" y="430"/>
                  </a:cubicBezTo>
                  <a:lnTo>
                    <a:pt x="1680" y="370"/>
                  </a:lnTo>
                  <a:cubicBezTo>
                    <a:pt x="1679" y="414"/>
                    <a:pt x="1676" y="433"/>
                    <a:pt x="1674" y="433"/>
                  </a:cubicBezTo>
                  <a:cubicBezTo>
                    <a:pt x="1669" y="433"/>
                    <a:pt x="1664" y="382"/>
                    <a:pt x="1664" y="308"/>
                  </a:cubicBezTo>
                  <a:cubicBezTo>
                    <a:pt x="1664" y="248"/>
                    <a:pt x="1664" y="248"/>
                    <a:pt x="1661" y="248"/>
                  </a:cubicBezTo>
                  <a:lnTo>
                    <a:pt x="1661" y="308"/>
                  </a:lnTo>
                  <a:cubicBezTo>
                    <a:pt x="1661" y="348"/>
                    <a:pt x="1661" y="386"/>
                    <a:pt x="1658" y="427"/>
                  </a:cubicBezTo>
                  <a:cubicBezTo>
                    <a:pt x="1655" y="424"/>
                    <a:pt x="1652" y="424"/>
                    <a:pt x="1652" y="364"/>
                  </a:cubicBezTo>
                  <a:cubicBezTo>
                    <a:pt x="1649" y="324"/>
                    <a:pt x="1647" y="282"/>
                    <a:pt x="1646" y="282"/>
                  </a:cubicBezTo>
                  <a:cubicBezTo>
                    <a:pt x="1646" y="282"/>
                    <a:pt x="1645" y="288"/>
                    <a:pt x="1645" y="305"/>
                  </a:cubicBezTo>
                  <a:cubicBezTo>
                    <a:pt x="1645" y="305"/>
                    <a:pt x="1642" y="305"/>
                    <a:pt x="1639" y="245"/>
                  </a:cubicBezTo>
                  <a:lnTo>
                    <a:pt x="1627" y="245"/>
                  </a:lnTo>
                  <a:cubicBezTo>
                    <a:pt x="1625" y="273"/>
                    <a:pt x="1623" y="287"/>
                    <a:pt x="1621" y="287"/>
                  </a:cubicBezTo>
                  <a:cubicBezTo>
                    <a:pt x="1619" y="287"/>
                    <a:pt x="1617" y="272"/>
                    <a:pt x="1617" y="242"/>
                  </a:cubicBezTo>
                  <a:cubicBezTo>
                    <a:pt x="1617" y="242"/>
                    <a:pt x="1611" y="242"/>
                    <a:pt x="1608" y="301"/>
                  </a:cubicBezTo>
                  <a:cubicBezTo>
                    <a:pt x="1602" y="298"/>
                    <a:pt x="1598" y="298"/>
                    <a:pt x="1598" y="239"/>
                  </a:cubicBezTo>
                  <a:cubicBezTo>
                    <a:pt x="1598" y="211"/>
                    <a:pt x="1598" y="196"/>
                    <a:pt x="1598" y="196"/>
                  </a:cubicBezTo>
                  <a:cubicBezTo>
                    <a:pt x="1598" y="196"/>
                    <a:pt x="1597" y="211"/>
                    <a:pt x="1595" y="239"/>
                  </a:cubicBezTo>
                  <a:cubicBezTo>
                    <a:pt x="1595" y="298"/>
                    <a:pt x="1592" y="298"/>
                    <a:pt x="1589" y="298"/>
                  </a:cubicBezTo>
                  <a:lnTo>
                    <a:pt x="1583" y="298"/>
                  </a:lnTo>
                  <a:cubicBezTo>
                    <a:pt x="1583" y="355"/>
                    <a:pt x="1583" y="355"/>
                    <a:pt x="1580" y="355"/>
                  </a:cubicBezTo>
                  <a:cubicBezTo>
                    <a:pt x="1576" y="355"/>
                    <a:pt x="1567" y="295"/>
                    <a:pt x="1564" y="295"/>
                  </a:cubicBezTo>
                  <a:cubicBezTo>
                    <a:pt x="1562" y="295"/>
                    <a:pt x="1561" y="294"/>
                    <a:pt x="1560" y="294"/>
                  </a:cubicBezTo>
                  <a:cubicBezTo>
                    <a:pt x="1555" y="294"/>
                    <a:pt x="1555" y="303"/>
                    <a:pt x="1558" y="352"/>
                  </a:cubicBezTo>
                  <a:cubicBezTo>
                    <a:pt x="1560" y="352"/>
                    <a:pt x="1560" y="378"/>
                    <a:pt x="1559" y="378"/>
                  </a:cubicBezTo>
                  <a:cubicBezTo>
                    <a:pt x="1558" y="378"/>
                    <a:pt x="1557" y="371"/>
                    <a:pt x="1555" y="352"/>
                  </a:cubicBezTo>
                  <a:cubicBezTo>
                    <a:pt x="1551" y="352"/>
                    <a:pt x="1542" y="292"/>
                    <a:pt x="1533" y="289"/>
                  </a:cubicBezTo>
                  <a:cubicBezTo>
                    <a:pt x="1520" y="289"/>
                    <a:pt x="1520" y="289"/>
                    <a:pt x="1520" y="348"/>
                  </a:cubicBezTo>
                  <a:cubicBezTo>
                    <a:pt x="1522" y="406"/>
                    <a:pt x="1522" y="435"/>
                    <a:pt x="1521" y="435"/>
                  </a:cubicBezTo>
                  <a:cubicBezTo>
                    <a:pt x="1520" y="435"/>
                    <a:pt x="1519" y="405"/>
                    <a:pt x="1517" y="345"/>
                  </a:cubicBezTo>
                  <a:cubicBezTo>
                    <a:pt x="1513" y="276"/>
                    <a:pt x="1511" y="247"/>
                    <a:pt x="1509" y="247"/>
                  </a:cubicBezTo>
                  <a:cubicBezTo>
                    <a:pt x="1508" y="247"/>
                    <a:pt x="1508" y="261"/>
                    <a:pt x="1508" y="286"/>
                  </a:cubicBezTo>
                  <a:cubicBezTo>
                    <a:pt x="1504" y="345"/>
                    <a:pt x="1504" y="345"/>
                    <a:pt x="1501" y="345"/>
                  </a:cubicBezTo>
                  <a:cubicBezTo>
                    <a:pt x="1501" y="315"/>
                    <a:pt x="1500" y="300"/>
                    <a:pt x="1499" y="300"/>
                  </a:cubicBezTo>
                  <a:cubicBezTo>
                    <a:pt x="1497" y="300"/>
                    <a:pt x="1495" y="314"/>
                    <a:pt x="1492" y="342"/>
                  </a:cubicBezTo>
                  <a:cubicBezTo>
                    <a:pt x="1489" y="342"/>
                    <a:pt x="1489" y="342"/>
                    <a:pt x="1489" y="283"/>
                  </a:cubicBezTo>
                  <a:lnTo>
                    <a:pt x="1482" y="283"/>
                  </a:lnTo>
                  <a:cubicBezTo>
                    <a:pt x="1480" y="331"/>
                    <a:pt x="1475" y="349"/>
                    <a:pt x="1470" y="349"/>
                  </a:cubicBezTo>
                  <a:cubicBezTo>
                    <a:pt x="1463" y="349"/>
                    <a:pt x="1456" y="314"/>
                    <a:pt x="1454" y="279"/>
                  </a:cubicBezTo>
                  <a:cubicBezTo>
                    <a:pt x="1454" y="279"/>
                    <a:pt x="1451" y="279"/>
                    <a:pt x="1448" y="336"/>
                  </a:cubicBezTo>
                  <a:cubicBezTo>
                    <a:pt x="1446" y="395"/>
                    <a:pt x="1445" y="425"/>
                    <a:pt x="1444" y="425"/>
                  </a:cubicBezTo>
                  <a:cubicBezTo>
                    <a:pt x="1443" y="425"/>
                    <a:pt x="1442" y="395"/>
                    <a:pt x="1442" y="336"/>
                  </a:cubicBezTo>
                  <a:cubicBezTo>
                    <a:pt x="1442" y="276"/>
                    <a:pt x="1442" y="247"/>
                    <a:pt x="1441" y="247"/>
                  </a:cubicBezTo>
                  <a:cubicBezTo>
                    <a:pt x="1441" y="247"/>
                    <a:pt x="1440" y="276"/>
                    <a:pt x="1439" y="336"/>
                  </a:cubicBezTo>
                  <a:cubicBezTo>
                    <a:pt x="1437" y="360"/>
                    <a:pt x="1434" y="374"/>
                    <a:pt x="1431" y="374"/>
                  </a:cubicBezTo>
                  <a:cubicBezTo>
                    <a:pt x="1426" y="374"/>
                    <a:pt x="1421" y="344"/>
                    <a:pt x="1423" y="273"/>
                  </a:cubicBezTo>
                  <a:lnTo>
                    <a:pt x="1423" y="157"/>
                  </a:lnTo>
                  <a:cubicBezTo>
                    <a:pt x="1420" y="214"/>
                    <a:pt x="1417" y="214"/>
                    <a:pt x="1417" y="214"/>
                  </a:cubicBezTo>
                  <a:cubicBezTo>
                    <a:pt x="1417" y="273"/>
                    <a:pt x="1414" y="273"/>
                    <a:pt x="1404" y="273"/>
                  </a:cubicBezTo>
                  <a:cubicBezTo>
                    <a:pt x="1404" y="273"/>
                    <a:pt x="1404" y="273"/>
                    <a:pt x="1404" y="273"/>
                  </a:cubicBezTo>
                  <a:cubicBezTo>
                    <a:pt x="1397" y="273"/>
                    <a:pt x="1386" y="327"/>
                    <a:pt x="1380" y="327"/>
                  </a:cubicBezTo>
                  <a:cubicBezTo>
                    <a:pt x="1379" y="327"/>
                    <a:pt x="1379" y="327"/>
                    <a:pt x="1379" y="326"/>
                  </a:cubicBezTo>
                  <a:cubicBezTo>
                    <a:pt x="1373" y="326"/>
                    <a:pt x="1363" y="326"/>
                    <a:pt x="1360" y="267"/>
                  </a:cubicBezTo>
                  <a:cubicBezTo>
                    <a:pt x="1360" y="266"/>
                    <a:pt x="1359" y="266"/>
                    <a:pt x="1358" y="266"/>
                  </a:cubicBezTo>
                  <a:cubicBezTo>
                    <a:pt x="1356" y="266"/>
                    <a:pt x="1353" y="275"/>
                    <a:pt x="1348" y="323"/>
                  </a:cubicBezTo>
                  <a:cubicBezTo>
                    <a:pt x="1346" y="352"/>
                    <a:pt x="1344" y="366"/>
                    <a:pt x="1342" y="366"/>
                  </a:cubicBezTo>
                  <a:cubicBezTo>
                    <a:pt x="1340" y="366"/>
                    <a:pt x="1338" y="351"/>
                    <a:pt x="1338" y="320"/>
                  </a:cubicBezTo>
                  <a:lnTo>
                    <a:pt x="1335" y="320"/>
                  </a:lnTo>
                  <a:cubicBezTo>
                    <a:pt x="1329" y="380"/>
                    <a:pt x="1326" y="380"/>
                    <a:pt x="1326" y="380"/>
                  </a:cubicBezTo>
                  <a:cubicBezTo>
                    <a:pt x="1326" y="338"/>
                    <a:pt x="1324" y="296"/>
                    <a:pt x="1322" y="296"/>
                  </a:cubicBezTo>
                  <a:cubicBezTo>
                    <a:pt x="1321" y="296"/>
                    <a:pt x="1320" y="303"/>
                    <a:pt x="1320" y="320"/>
                  </a:cubicBezTo>
                  <a:cubicBezTo>
                    <a:pt x="1320" y="377"/>
                    <a:pt x="1316" y="377"/>
                    <a:pt x="1310" y="377"/>
                  </a:cubicBezTo>
                  <a:cubicBezTo>
                    <a:pt x="1307" y="343"/>
                    <a:pt x="1272" y="323"/>
                    <a:pt x="1243" y="323"/>
                  </a:cubicBezTo>
                  <a:cubicBezTo>
                    <a:pt x="1220" y="323"/>
                    <a:pt x="1200" y="335"/>
                    <a:pt x="1200" y="361"/>
                  </a:cubicBezTo>
                  <a:lnTo>
                    <a:pt x="1191" y="361"/>
                  </a:lnTo>
                  <a:cubicBezTo>
                    <a:pt x="1188" y="361"/>
                    <a:pt x="1182" y="358"/>
                    <a:pt x="1182" y="358"/>
                  </a:cubicBezTo>
                  <a:cubicBezTo>
                    <a:pt x="1182" y="308"/>
                    <a:pt x="1179" y="290"/>
                    <a:pt x="1175" y="290"/>
                  </a:cubicBezTo>
                  <a:cubicBezTo>
                    <a:pt x="1169" y="290"/>
                    <a:pt x="1162" y="322"/>
                    <a:pt x="1157" y="355"/>
                  </a:cubicBezTo>
                  <a:cubicBezTo>
                    <a:pt x="1153" y="414"/>
                    <a:pt x="1150" y="414"/>
                    <a:pt x="1147" y="414"/>
                  </a:cubicBezTo>
                  <a:cubicBezTo>
                    <a:pt x="1147" y="343"/>
                    <a:pt x="1144" y="314"/>
                    <a:pt x="1140" y="314"/>
                  </a:cubicBezTo>
                  <a:cubicBezTo>
                    <a:pt x="1137" y="314"/>
                    <a:pt x="1134" y="327"/>
                    <a:pt x="1131" y="352"/>
                  </a:cubicBezTo>
                  <a:cubicBezTo>
                    <a:pt x="1130" y="411"/>
                    <a:pt x="1128" y="440"/>
                    <a:pt x="1127" y="440"/>
                  </a:cubicBezTo>
                  <a:cubicBezTo>
                    <a:pt x="1126" y="440"/>
                    <a:pt x="1125" y="410"/>
                    <a:pt x="1125" y="352"/>
                  </a:cubicBezTo>
                  <a:cubicBezTo>
                    <a:pt x="1125" y="298"/>
                    <a:pt x="1124" y="268"/>
                    <a:pt x="1122" y="268"/>
                  </a:cubicBezTo>
                  <a:cubicBezTo>
                    <a:pt x="1120" y="268"/>
                    <a:pt x="1116" y="312"/>
                    <a:pt x="1113" y="408"/>
                  </a:cubicBezTo>
                  <a:cubicBezTo>
                    <a:pt x="1111" y="438"/>
                    <a:pt x="1110" y="453"/>
                    <a:pt x="1110" y="453"/>
                  </a:cubicBezTo>
                  <a:cubicBezTo>
                    <a:pt x="1109" y="453"/>
                    <a:pt x="1108" y="438"/>
                    <a:pt x="1106" y="408"/>
                  </a:cubicBezTo>
                  <a:cubicBezTo>
                    <a:pt x="1105" y="338"/>
                    <a:pt x="1103" y="309"/>
                    <a:pt x="1102" y="309"/>
                  </a:cubicBezTo>
                  <a:cubicBezTo>
                    <a:pt x="1101" y="309"/>
                    <a:pt x="1100" y="324"/>
                    <a:pt x="1100" y="348"/>
                  </a:cubicBezTo>
                  <a:cubicBezTo>
                    <a:pt x="1099" y="406"/>
                    <a:pt x="1097" y="435"/>
                    <a:pt x="1095" y="435"/>
                  </a:cubicBezTo>
                  <a:cubicBezTo>
                    <a:pt x="1094" y="435"/>
                    <a:pt x="1092" y="405"/>
                    <a:pt x="1091" y="345"/>
                  </a:cubicBezTo>
                  <a:cubicBezTo>
                    <a:pt x="1088" y="286"/>
                    <a:pt x="1086" y="256"/>
                    <a:pt x="1085" y="256"/>
                  </a:cubicBezTo>
                  <a:cubicBezTo>
                    <a:pt x="1084" y="256"/>
                    <a:pt x="1083" y="286"/>
                    <a:pt x="1081" y="345"/>
                  </a:cubicBezTo>
                  <a:cubicBezTo>
                    <a:pt x="1080" y="403"/>
                    <a:pt x="1076" y="432"/>
                    <a:pt x="1072" y="432"/>
                  </a:cubicBezTo>
                  <a:cubicBezTo>
                    <a:pt x="1068" y="432"/>
                    <a:pt x="1064" y="402"/>
                    <a:pt x="1063" y="342"/>
                  </a:cubicBezTo>
                  <a:cubicBezTo>
                    <a:pt x="1060" y="342"/>
                    <a:pt x="1058" y="316"/>
                    <a:pt x="1057" y="316"/>
                  </a:cubicBezTo>
                  <a:cubicBezTo>
                    <a:pt x="1057" y="316"/>
                    <a:pt x="1056" y="322"/>
                    <a:pt x="1056" y="342"/>
                  </a:cubicBezTo>
                  <a:lnTo>
                    <a:pt x="1053" y="283"/>
                  </a:lnTo>
                  <a:lnTo>
                    <a:pt x="1050" y="279"/>
                  </a:lnTo>
                  <a:lnTo>
                    <a:pt x="1050" y="339"/>
                  </a:lnTo>
                  <a:cubicBezTo>
                    <a:pt x="1047" y="339"/>
                    <a:pt x="1028" y="276"/>
                    <a:pt x="1006" y="273"/>
                  </a:cubicBezTo>
                  <a:cubicBezTo>
                    <a:pt x="1000" y="273"/>
                    <a:pt x="994" y="272"/>
                    <a:pt x="990" y="272"/>
                  </a:cubicBezTo>
                  <a:cubicBezTo>
                    <a:pt x="970" y="272"/>
                    <a:pt x="966" y="281"/>
                    <a:pt x="969" y="330"/>
                  </a:cubicBezTo>
                  <a:cubicBezTo>
                    <a:pt x="970" y="387"/>
                    <a:pt x="969" y="416"/>
                    <a:pt x="968" y="416"/>
                  </a:cubicBezTo>
                  <a:cubicBezTo>
                    <a:pt x="966" y="416"/>
                    <a:pt x="964" y="386"/>
                    <a:pt x="962" y="326"/>
                  </a:cubicBezTo>
                  <a:cubicBezTo>
                    <a:pt x="959" y="326"/>
                    <a:pt x="953" y="267"/>
                    <a:pt x="947" y="267"/>
                  </a:cubicBezTo>
                  <a:cubicBezTo>
                    <a:pt x="940" y="264"/>
                    <a:pt x="934" y="264"/>
                    <a:pt x="934" y="204"/>
                  </a:cubicBezTo>
                  <a:lnTo>
                    <a:pt x="931" y="204"/>
                  </a:lnTo>
                  <a:cubicBezTo>
                    <a:pt x="927" y="272"/>
                    <a:pt x="920" y="300"/>
                    <a:pt x="912" y="300"/>
                  </a:cubicBezTo>
                  <a:cubicBezTo>
                    <a:pt x="906" y="300"/>
                    <a:pt x="900" y="284"/>
                    <a:pt x="896" y="258"/>
                  </a:cubicBezTo>
                  <a:cubicBezTo>
                    <a:pt x="890" y="258"/>
                    <a:pt x="887" y="258"/>
                    <a:pt x="881" y="317"/>
                  </a:cubicBezTo>
                  <a:cubicBezTo>
                    <a:pt x="878" y="345"/>
                    <a:pt x="876" y="359"/>
                    <a:pt x="875" y="359"/>
                  </a:cubicBezTo>
                  <a:cubicBezTo>
                    <a:pt x="874" y="359"/>
                    <a:pt x="873" y="344"/>
                    <a:pt x="871" y="314"/>
                  </a:cubicBezTo>
                  <a:cubicBezTo>
                    <a:pt x="871" y="279"/>
                    <a:pt x="865" y="245"/>
                    <a:pt x="860" y="245"/>
                  </a:cubicBezTo>
                  <a:cubicBezTo>
                    <a:pt x="856" y="245"/>
                    <a:pt x="853" y="262"/>
                    <a:pt x="853" y="311"/>
                  </a:cubicBezTo>
                  <a:lnTo>
                    <a:pt x="849" y="251"/>
                  </a:lnTo>
                  <a:cubicBezTo>
                    <a:pt x="849" y="234"/>
                    <a:pt x="848" y="227"/>
                    <a:pt x="847" y="227"/>
                  </a:cubicBezTo>
                  <a:cubicBezTo>
                    <a:pt x="845" y="227"/>
                    <a:pt x="843" y="269"/>
                    <a:pt x="843" y="311"/>
                  </a:cubicBezTo>
                  <a:cubicBezTo>
                    <a:pt x="843" y="364"/>
                    <a:pt x="843" y="393"/>
                    <a:pt x="842" y="393"/>
                  </a:cubicBezTo>
                  <a:cubicBezTo>
                    <a:pt x="840" y="393"/>
                    <a:pt x="839" y="348"/>
                    <a:pt x="837" y="251"/>
                  </a:cubicBezTo>
                  <a:cubicBezTo>
                    <a:pt x="837" y="182"/>
                    <a:pt x="836" y="153"/>
                    <a:pt x="835" y="153"/>
                  </a:cubicBezTo>
                  <a:cubicBezTo>
                    <a:pt x="834" y="153"/>
                    <a:pt x="834" y="167"/>
                    <a:pt x="834" y="192"/>
                  </a:cubicBezTo>
                  <a:cubicBezTo>
                    <a:pt x="832" y="233"/>
                    <a:pt x="829" y="273"/>
                    <a:pt x="827" y="273"/>
                  </a:cubicBezTo>
                  <a:cubicBezTo>
                    <a:pt x="826" y="273"/>
                    <a:pt x="825" y="266"/>
                    <a:pt x="824" y="248"/>
                  </a:cubicBezTo>
                  <a:cubicBezTo>
                    <a:pt x="821" y="248"/>
                    <a:pt x="818" y="248"/>
                    <a:pt x="818" y="367"/>
                  </a:cubicBezTo>
                  <a:cubicBezTo>
                    <a:pt x="818" y="421"/>
                    <a:pt x="816" y="424"/>
                    <a:pt x="813" y="424"/>
                  </a:cubicBezTo>
                  <a:cubicBezTo>
                    <a:pt x="812" y="424"/>
                    <a:pt x="812" y="424"/>
                    <a:pt x="812" y="424"/>
                  </a:cubicBezTo>
                  <a:cubicBezTo>
                    <a:pt x="812" y="364"/>
                    <a:pt x="812" y="364"/>
                    <a:pt x="815" y="308"/>
                  </a:cubicBezTo>
                  <a:lnTo>
                    <a:pt x="809" y="305"/>
                  </a:lnTo>
                  <a:cubicBezTo>
                    <a:pt x="799" y="267"/>
                    <a:pt x="796" y="226"/>
                    <a:pt x="799" y="185"/>
                  </a:cubicBezTo>
                  <a:cubicBezTo>
                    <a:pt x="798" y="161"/>
                    <a:pt x="797" y="146"/>
                    <a:pt x="796" y="146"/>
                  </a:cubicBezTo>
                  <a:close/>
                  <a:moveTo>
                    <a:pt x="53" y="1499"/>
                  </a:moveTo>
                  <a:cubicBezTo>
                    <a:pt x="53" y="1499"/>
                    <a:pt x="50" y="1558"/>
                    <a:pt x="50" y="1618"/>
                  </a:cubicBezTo>
                  <a:lnTo>
                    <a:pt x="53" y="1618"/>
                  </a:lnTo>
                  <a:cubicBezTo>
                    <a:pt x="60" y="1580"/>
                    <a:pt x="60" y="1539"/>
                    <a:pt x="57" y="1502"/>
                  </a:cubicBezTo>
                  <a:lnTo>
                    <a:pt x="53" y="1499"/>
                  </a:lnTo>
                  <a:close/>
                  <a:moveTo>
                    <a:pt x="746" y="1953"/>
                  </a:moveTo>
                  <a:cubicBezTo>
                    <a:pt x="746" y="1953"/>
                    <a:pt x="743" y="2009"/>
                    <a:pt x="743" y="2069"/>
                  </a:cubicBezTo>
                  <a:cubicBezTo>
                    <a:pt x="743" y="2094"/>
                    <a:pt x="743" y="2108"/>
                    <a:pt x="744" y="2108"/>
                  </a:cubicBezTo>
                  <a:cubicBezTo>
                    <a:pt x="745" y="2108"/>
                    <a:pt x="747" y="2080"/>
                    <a:pt x="749" y="2012"/>
                  </a:cubicBezTo>
                  <a:cubicBezTo>
                    <a:pt x="749" y="1953"/>
                    <a:pt x="749" y="1953"/>
                    <a:pt x="746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53"/>
            <p:cNvSpPr/>
            <p:nvPr/>
          </p:nvSpPr>
          <p:spPr>
            <a:xfrm>
              <a:off x="4574297" y="2223444"/>
              <a:ext cx="56296" cy="44669"/>
            </a:xfrm>
            <a:custGeom>
              <a:avLst/>
              <a:gdLst/>
              <a:ahLst/>
              <a:cxnLst/>
              <a:rect l="l" t="t" r="r" b="b"/>
              <a:pathLst>
                <a:path w="2658" h="2109" extrusionOk="0">
                  <a:moveTo>
                    <a:pt x="739" y="1"/>
                  </a:moveTo>
                  <a:cubicBezTo>
                    <a:pt x="733" y="1"/>
                    <a:pt x="733" y="1"/>
                    <a:pt x="736" y="60"/>
                  </a:cubicBezTo>
                  <a:lnTo>
                    <a:pt x="742" y="60"/>
                  </a:lnTo>
                  <a:cubicBezTo>
                    <a:pt x="742" y="4"/>
                    <a:pt x="742" y="4"/>
                    <a:pt x="739" y="1"/>
                  </a:cubicBezTo>
                  <a:close/>
                  <a:moveTo>
                    <a:pt x="103" y="326"/>
                  </a:moveTo>
                  <a:lnTo>
                    <a:pt x="106" y="386"/>
                  </a:lnTo>
                  <a:lnTo>
                    <a:pt x="109" y="386"/>
                  </a:lnTo>
                  <a:cubicBezTo>
                    <a:pt x="109" y="326"/>
                    <a:pt x="109" y="326"/>
                    <a:pt x="106" y="326"/>
                  </a:cubicBezTo>
                  <a:close/>
                  <a:moveTo>
                    <a:pt x="1858" y="336"/>
                  </a:moveTo>
                  <a:cubicBezTo>
                    <a:pt x="1858" y="377"/>
                    <a:pt x="1858" y="414"/>
                    <a:pt x="1855" y="455"/>
                  </a:cubicBezTo>
                  <a:lnTo>
                    <a:pt x="1852" y="395"/>
                  </a:lnTo>
                  <a:lnTo>
                    <a:pt x="1855" y="336"/>
                  </a:lnTo>
                  <a:close/>
                  <a:moveTo>
                    <a:pt x="1172" y="358"/>
                  </a:moveTo>
                  <a:cubicBezTo>
                    <a:pt x="1172" y="399"/>
                    <a:pt x="1172" y="436"/>
                    <a:pt x="1169" y="477"/>
                  </a:cubicBezTo>
                  <a:lnTo>
                    <a:pt x="1166" y="474"/>
                  </a:lnTo>
                  <a:cubicBezTo>
                    <a:pt x="1166" y="417"/>
                    <a:pt x="1169" y="358"/>
                    <a:pt x="1169" y="358"/>
                  </a:cubicBezTo>
                  <a:close/>
                  <a:moveTo>
                    <a:pt x="742" y="474"/>
                  </a:moveTo>
                  <a:cubicBezTo>
                    <a:pt x="742" y="494"/>
                    <a:pt x="742" y="500"/>
                    <a:pt x="742" y="500"/>
                  </a:cubicBezTo>
                  <a:cubicBezTo>
                    <a:pt x="741" y="500"/>
                    <a:pt x="740" y="474"/>
                    <a:pt x="742" y="474"/>
                  </a:cubicBezTo>
                  <a:close/>
                  <a:moveTo>
                    <a:pt x="1817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1" y="471"/>
                    <a:pt x="1821" y="489"/>
                    <a:pt x="1817" y="508"/>
                  </a:cubicBezTo>
                  <a:lnTo>
                    <a:pt x="1814" y="449"/>
                  </a:lnTo>
                  <a:cubicBezTo>
                    <a:pt x="1814" y="389"/>
                    <a:pt x="1817" y="389"/>
                    <a:pt x="1817" y="389"/>
                  </a:cubicBezTo>
                  <a:close/>
                  <a:moveTo>
                    <a:pt x="680" y="408"/>
                  </a:moveTo>
                  <a:cubicBezTo>
                    <a:pt x="680" y="468"/>
                    <a:pt x="683" y="527"/>
                    <a:pt x="683" y="527"/>
                  </a:cubicBezTo>
                  <a:cubicBezTo>
                    <a:pt x="686" y="505"/>
                    <a:pt x="686" y="486"/>
                    <a:pt x="686" y="468"/>
                  </a:cubicBezTo>
                  <a:cubicBezTo>
                    <a:pt x="686" y="446"/>
                    <a:pt x="686" y="427"/>
                    <a:pt x="683" y="408"/>
                  </a:cubicBezTo>
                  <a:close/>
                  <a:moveTo>
                    <a:pt x="2197" y="442"/>
                  </a:moveTo>
                  <a:cubicBezTo>
                    <a:pt x="2200" y="446"/>
                    <a:pt x="2200" y="446"/>
                    <a:pt x="2200" y="502"/>
                  </a:cubicBezTo>
                  <a:cubicBezTo>
                    <a:pt x="2200" y="543"/>
                    <a:pt x="2197" y="580"/>
                    <a:pt x="2193" y="621"/>
                  </a:cubicBezTo>
                  <a:cubicBezTo>
                    <a:pt x="2187" y="562"/>
                    <a:pt x="2190" y="502"/>
                    <a:pt x="2197" y="442"/>
                  </a:cubicBezTo>
                  <a:close/>
                  <a:moveTo>
                    <a:pt x="648" y="580"/>
                  </a:moveTo>
                  <a:cubicBezTo>
                    <a:pt x="652" y="580"/>
                    <a:pt x="652" y="580"/>
                    <a:pt x="652" y="640"/>
                  </a:cubicBezTo>
                  <a:lnTo>
                    <a:pt x="648" y="640"/>
                  </a:lnTo>
                  <a:lnTo>
                    <a:pt x="645" y="580"/>
                  </a:lnTo>
                  <a:close/>
                  <a:moveTo>
                    <a:pt x="2636" y="398"/>
                  </a:moveTo>
                  <a:cubicBezTo>
                    <a:pt x="2638" y="398"/>
                    <a:pt x="2637" y="482"/>
                    <a:pt x="2632" y="565"/>
                  </a:cubicBezTo>
                  <a:cubicBezTo>
                    <a:pt x="2631" y="624"/>
                    <a:pt x="2630" y="654"/>
                    <a:pt x="2629" y="654"/>
                  </a:cubicBezTo>
                  <a:cubicBezTo>
                    <a:pt x="2629" y="654"/>
                    <a:pt x="2629" y="624"/>
                    <a:pt x="2629" y="565"/>
                  </a:cubicBezTo>
                  <a:cubicBezTo>
                    <a:pt x="2629" y="524"/>
                    <a:pt x="2629" y="486"/>
                    <a:pt x="2632" y="446"/>
                  </a:cubicBezTo>
                  <a:cubicBezTo>
                    <a:pt x="2634" y="412"/>
                    <a:pt x="2635" y="398"/>
                    <a:pt x="2636" y="398"/>
                  </a:cubicBezTo>
                  <a:close/>
                  <a:moveTo>
                    <a:pt x="426" y="549"/>
                  </a:moveTo>
                  <a:lnTo>
                    <a:pt x="426" y="609"/>
                  </a:lnTo>
                  <a:lnTo>
                    <a:pt x="423" y="665"/>
                  </a:lnTo>
                  <a:lnTo>
                    <a:pt x="420" y="605"/>
                  </a:lnTo>
                  <a:cubicBezTo>
                    <a:pt x="420" y="549"/>
                    <a:pt x="423" y="549"/>
                    <a:pt x="426" y="549"/>
                  </a:cubicBezTo>
                  <a:close/>
                  <a:moveTo>
                    <a:pt x="512" y="463"/>
                  </a:moveTo>
                  <a:lnTo>
                    <a:pt x="512" y="463"/>
                  </a:lnTo>
                  <a:cubicBezTo>
                    <a:pt x="513" y="463"/>
                    <a:pt x="512" y="492"/>
                    <a:pt x="511" y="562"/>
                  </a:cubicBezTo>
                  <a:cubicBezTo>
                    <a:pt x="507" y="618"/>
                    <a:pt x="504" y="677"/>
                    <a:pt x="504" y="677"/>
                  </a:cubicBezTo>
                  <a:cubicBezTo>
                    <a:pt x="501" y="677"/>
                    <a:pt x="504" y="618"/>
                    <a:pt x="507" y="502"/>
                  </a:cubicBezTo>
                  <a:cubicBezTo>
                    <a:pt x="510" y="477"/>
                    <a:pt x="512" y="463"/>
                    <a:pt x="512" y="463"/>
                  </a:cubicBezTo>
                  <a:close/>
                  <a:moveTo>
                    <a:pt x="623" y="554"/>
                  </a:moveTo>
                  <a:cubicBezTo>
                    <a:pt x="625" y="554"/>
                    <a:pt x="626" y="608"/>
                    <a:pt x="623" y="693"/>
                  </a:cubicBezTo>
                  <a:lnTo>
                    <a:pt x="617" y="693"/>
                  </a:lnTo>
                  <a:cubicBezTo>
                    <a:pt x="617" y="656"/>
                    <a:pt x="617" y="615"/>
                    <a:pt x="620" y="577"/>
                  </a:cubicBezTo>
                  <a:cubicBezTo>
                    <a:pt x="621" y="561"/>
                    <a:pt x="622" y="554"/>
                    <a:pt x="623" y="554"/>
                  </a:cubicBezTo>
                  <a:close/>
                  <a:moveTo>
                    <a:pt x="62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6" y="693"/>
                    <a:pt x="62" y="712"/>
                    <a:pt x="59" y="734"/>
                  </a:cubicBezTo>
                  <a:lnTo>
                    <a:pt x="56" y="674"/>
                  </a:lnTo>
                  <a:cubicBezTo>
                    <a:pt x="56" y="615"/>
                    <a:pt x="59" y="615"/>
                    <a:pt x="62" y="615"/>
                  </a:cubicBezTo>
                  <a:close/>
                  <a:moveTo>
                    <a:pt x="207" y="459"/>
                  </a:moveTo>
                  <a:lnTo>
                    <a:pt x="207" y="459"/>
                  </a:lnTo>
                  <a:cubicBezTo>
                    <a:pt x="208" y="479"/>
                    <a:pt x="211" y="499"/>
                    <a:pt x="216" y="518"/>
                  </a:cubicBezTo>
                  <a:lnTo>
                    <a:pt x="225" y="521"/>
                  </a:lnTo>
                  <a:lnTo>
                    <a:pt x="216" y="577"/>
                  </a:lnTo>
                  <a:cubicBezTo>
                    <a:pt x="207" y="615"/>
                    <a:pt x="203" y="656"/>
                    <a:pt x="207" y="693"/>
                  </a:cubicBezTo>
                  <a:cubicBezTo>
                    <a:pt x="207" y="715"/>
                    <a:pt x="203" y="734"/>
                    <a:pt x="203" y="753"/>
                  </a:cubicBezTo>
                  <a:lnTo>
                    <a:pt x="203" y="634"/>
                  </a:lnTo>
                  <a:cubicBezTo>
                    <a:pt x="207" y="578"/>
                    <a:pt x="207" y="518"/>
                    <a:pt x="207" y="459"/>
                  </a:cubicBezTo>
                  <a:close/>
                  <a:moveTo>
                    <a:pt x="1965" y="646"/>
                  </a:moveTo>
                  <a:cubicBezTo>
                    <a:pt x="1968" y="668"/>
                    <a:pt x="1968" y="687"/>
                    <a:pt x="1968" y="706"/>
                  </a:cubicBezTo>
                  <a:cubicBezTo>
                    <a:pt x="1968" y="728"/>
                    <a:pt x="1968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3" y="623"/>
                  </a:moveTo>
                  <a:cubicBezTo>
                    <a:pt x="814" y="623"/>
                    <a:pt x="816" y="652"/>
                    <a:pt x="818" y="721"/>
                  </a:cubicBezTo>
                  <a:cubicBezTo>
                    <a:pt x="818" y="781"/>
                    <a:pt x="818" y="781"/>
                    <a:pt x="815" y="781"/>
                  </a:cubicBezTo>
                  <a:cubicBezTo>
                    <a:pt x="815" y="781"/>
                    <a:pt x="811" y="721"/>
                    <a:pt x="811" y="662"/>
                  </a:cubicBezTo>
                  <a:cubicBezTo>
                    <a:pt x="811" y="637"/>
                    <a:pt x="812" y="623"/>
                    <a:pt x="813" y="623"/>
                  </a:cubicBezTo>
                  <a:close/>
                  <a:moveTo>
                    <a:pt x="840" y="665"/>
                  </a:moveTo>
                  <a:cubicBezTo>
                    <a:pt x="840" y="706"/>
                    <a:pt x="840" y="743"/>
                    <a:pt x="837" y="784"/>
                  </a:cubicBezTo>
                  <a:lnTo>
                    <a:pt x="833" y="724"/>
                  </a:lnTo>
                  <a:lnTo>
                    <a:pt x="837" y="665"/>
                  </a:lnTo>
                  <a:close/>
                  <a:moveTo>
                    <a:pt x="853" y="758"/>
                  </a:moveTo>
                  <a:cubicBezTo>
                    <a:pt x="854" y="758"/>
                    <a:pt x="854" y="784"/>
                    <a:pt x="852" y="784"/>
                  </a:cubicBezTo>
                  <a:cubicBezTo>
                    <a:pt x="852" y="764"/>
                    <a:pt x="853" y="758"/>
                    <a:pt x="853" y="758"/>
                  </a:cubicBezTo>
                  <a:close/>
                  <a:moveTo>
                    <a:pt x="2092" y="640"/>
                  </a:moveTo>
                  <a:cubicBezTo>
                    <a:pt x="2093" y="640"/>
                    <a:pt x="2093" y="648"/>
                    <a:pt x="2093" y="665"/>
                  </a:cubicBezTo>
                  <a:cubicBezTo>
                    <a:pt x="2093" y="665"/>
                    <a:pt x="2093" y="724"/>
                    <a:pt x="2090" y="784"/>
                  </a:cubicBezTo>
                  <a:cubicBezTo>
                    <a:pt x="2090" y="784"/>
                    <a:pt x="2089" y="809"/>
                    <a:pt x="2088" y="809"/>
                  </a:cubicBezTo>
                  <a:cubicBezTo>
                    <a:pt x="2087" y="809"/>
                    <a:pt x="2087" y="803"/>
                    <a:pt x="2087" y="784"/>
                  </a:cubicBezTo>
                  <a:lnTo>
                    <a:pt x="2087" y="724"/>
                  </a:lnTo>
                  <a:cubicBezTo>
                    <a:pt x="2089" y="682"/>
                    <a:pt x="2091" y="640"/>
                    <a:pt x="2092" y="640"/>
                  </a:cubicBezTo>
                  <a:close/>
                  <a:moveTo>
                    <a:pt x="1881" y="709"/>
                  </a:moveTo>
                  <a:cubicBezTo>
                    <a:pt x="1882" y="709"/>
                    <a:pt x="1883" y="724"/>
                    <a:pt x="1883" y="753"/>
                  </a:cubicBezTo>
                  <a:cubicBezTo>
                    <a:pt x="1883" y="812"/>
                    <a:pt x="1883" y="812"/>
                    <a:pt x="1880" y="812"/>
                  </a:cubicBezTo>
                  <a:cubicBezTo>
                    <a:pt x="1874" y="812"/>
                    <a:pt x="1874" y="812"/>
                    <a:pt x="1877" y="753"/>
                  </a:cubicBezTo>
                  <a:cubicBezTo>
                    <a:pt x="1878" y="723"/>
                    <a:pt x="1880" y="709"/>
                    <a:pt x="1881" y="709"/>
                  </a:cubicBezTo>
                  <a:close/>
                  <a:moveTo>
                    <a:pt x="1902" y="756"/>
                  </a:moveTo>
                  <a:cubicBezTo>
                    <a:pt x="1905" y="756"/>
                    <a:pt x="1905" y="756"/>
                    <a:pt x="1905" y="815"/>
                  </a:cubicBezTo>
                  <a:lnTo>
                    <a:pt x="1902" y="815"/>
                  </a:lnTo>
                  <a:lnTo>
                    <a:pt x="1899" y="756"/>
                  </a:lnTo>
                  <a:close/>
                  <a:moveTo>
                    <a:pt x="1930" y="759"/>
                  </a:moveTo>
                  <a:lnTo>
                    <a:pt x="1933" y="762"/>
                  </a:lnTo>
                  <a:cubicBezTo>
                    <a:pt x="1936" y="762"/>
                    <a:pt x="1936" y="762"/>
                    <a:pt x="1936" y="822"/>
                  </a:cubicBezTo>
                  <a:lnTo>
                    <a:pt x="1933" y="818"/>
                  </a:lnTo>
                  <a:lnTo>
                    <a:pt x="1930" y="759"/>
                  </a:lnTo>
                  <a:close/>
                  <a:moveTo>
                    <a:pt x="1557" y="709"/>
                  </a:moveTo>
                  <a:cubicBezTo>
                    <a:pt x="1560" y="746"/>
                    <a:pt x="1557" y="787"/>
                    <a:pt x="1554" y="825"/>
                  </a:cubicBezTo>
                  <a:lnTo>
                    <a:pt x="1551" y="825"/>
                  </a:lnTo>
                  <a:cubicBezTo>
                    <a:pt x="1551" y="765"/>
                    <a:pt x="1554" y="709"/>
                    <a:pt x="1554" y="709"/>
                  </a:cubicBezTo>
                  <a:close/>
                  <a:moveTo>
                    <a:pt x="1213" y="718"/>
                  </a:moveTo>
                  <a:cubicBezTo>
                    <a:pt x="1213" y="756"/>
                    <a:pt x="1213" y="797"/>
                    <a:pt x="1209" y="834"/>
                  </a:cubicBezTo>
                  <a:lnTo>
                    <a:pt x="1206" y="778"/>
                  </a:lnTo>
                  <a:lnTo>
                    <a:pt x="1209" y="718"/>
                  </a:lnTo>
                  <a:close/>
                  <a:moveTo>
                    <a:pt x="95" y="620"/>
                  </a:moveTo>
                  <a:cubicBezTo>
                    <a:pt x="95" y="620"/>
                    <a:pt x="96" y="621"/>
                    <a:pt x="97" y="621"/>
                  </a:cubicBezTo>
                  <a:cubicBezTo>
                    <a:pt x="100" y="621"/>
                    <a:pt x="103" y="621"/>
                    <a:pt x="103" y="681"/>
                  </a:cubicBezTo>
                  <a:lnTo>
                    <a:pt x="100" y="681"/>
                  </a:lnTo>
                  <a:cubicBezTo>
                    <a:pt x="100" y="663"/>
                    <a:pt x="100" y="656"/>
                    <a:pt x="99" y="656"/>
                  </a:cubicBezTo>
                  <a:lnTo>
                    <a:pt x="99" y="656"/>
                  </a:lnTo>
                  <a:cubicBezTo>
                    <a:pt x="99" y="656"/>
                    <a:pt x="98" y="698"/>
                    <a:pt x="100" y="740"/>
                  </a:cubicBezTo>
                  <a:lnTo>
                    <a:pt x="100" y="856"/>
                  </a:lnTo>
                  <a:cubicBezTo>
                    <a:pt x="94" y="818"/>
                    <a:pt x="91" y="778"/>
                    <a:pt x="94" y="737"/>
                  </a:cubicBezTo>
                  <a:cubicBezTo>
                    <a:pt x="91" y="635"/>
                    <a:pt x="91" y="620"/>
                    <a:pt x="95" y="620"/>
                  </a:cubicBezTo>
                  <a:close/>
                  <a:moveTo>
                    <a:pt x="761" y="771"/>
                  </a:moveTo>
                  <a:cubicBezTo>
                    <a:pt x="764" y="793"/>
                    <a:pt x="764" y="812"/>
                    <a:pt x="764" y="831"/>
                  </a:cubicBezTo>
                  <a:cubicBezTo>
                    <a:pt x="764" y="851"/>
                    <a:pt x="764" y="857"/>
                    <a:pt x="763" y="857"/>
                  </a:cubicBezTo>
                  <a:cubicBezTo>
                    <a:pt x="762" y="857"/>
                    <a:pt x="760" y="831"/>
                    <a:pt x="758" y="831"/>
                  </a:cubicBezTo>
                  <a:cubicBezTo>
                    <a:pt x="755" y="771"/>
                    <a:pt x="755" y="771"/>
                    <a:pt x="761" y="771"/>
                  </a:cubicBezTo>
                  <a:close/>
                  <a:moveTo>
                    <a:pt x="536" y="740"/>
                  </a:moveTo>
                  <a:cubicBezTo>
                    <a:pt x="539" y="781"/>
                    <a:pt x="536" y="818"/>
                    <a:pt x="533" y="859"/>
                  </a:cubicBezTo>
                  <a:lnTo>
                    <a:pt x="529" y="859"/>
                  </a:lnTo>
                  <a:cubicBezTo>
                    <a:pt x="529" y="800"/>
                    <a:pt x="533" y="740"/>
                    <a:pt x="533" y="740"/>
                  </a:cubicBezTo>
                  <a:close/>
                  <a:moveTo>
                    <a:pt x="1426" y="750"/>
                  </a:moveTo>
                  <a:cubicBezTo>
                    <a:pt x="1432" y="750"/>
                    <a:pt x="1432" y="750"/>
                    <a:pt x="1432" y="809"/>
                  </a:cubicBezTo>
                  <a:cubicBezTo>
                    <a:pt x="1432" y="863"/>
                    <a:pt x="1427" y="866"/>
                    <a:pt x="1423" y="866"/>
                  </a:cubicBezTo>
                  <a:cubicBezTo>
                    <a:pt x="1423" y="866"/>
                    <a:pt x="1423" y="866"/>
                    <a:pt x="1423" y="866"/>
                  </a:cubicBezTo>
                  <a:cubicBezTo>
                    <a:pt x="1419" y="828"/>
                    <a:pt x="1423" y="787"/>
                    <a:pt x="1426" y="750"/>
                  </a:cubicBezTo>
                  <a:close/>
                  <a:moveTo>
                    <a:pt x="1926" y="852"/>
                  </a:moveTo>
                  <a:cubicBezTo>
                    <a:pt x="1926" y="852"/>
                    <a:pt x="1925" y="858"/>
                    <a:pt x="1924" y="878"/>
                  </a:cubicBezTo>
                  <a:cubicBezTo>
                    <a:pt x="1926" y="878"/>
                    <a:pt x="1927" y="852"/>
                    <a:pt x="1926" y="852"/>
                  </a:cubicBezTo>
                  <a:close/>
                  <a:moveTo>
                    <a:pt x="702" y="765"/>
                  </a:moveTo>
                  <a:cubicBezTo>
                    <a:pt x="705" y="765"/>
                    <a:pt x="708" y="765"/>
                    <a:pt x="708" y="825"/>
                  </a:cubicBezTo>
                  <a:cubicBezTo>
                    <a:pt x="708" y="844"/>
                    <a:pt x="708" y="862"/>
                    <a:pt x="705" y="884"/>
                  </a:cubicBezTo>
                  <a:cubicBezTo>
                    <a:pt x="702" y="862"/>
                    <a:pt x="699" y="844"/>
                    <a:pt x="699" y="822"/>
                  </a:cubicBezTo>
                  <a:cubicBezTo>
                    <a:pt x="699" y="765"/>
                    <a:pt x="702" y="765"/>
                    <a:pt x="702" y="765"/>
                  </a:cubicBezTo>
                  <a:close/>
                  <a:moveTo>
                    <a:pt x="441" y="645"/>
                  </a:moveTo>
                  <a:cubicBezTo>
                    <a:pt x="442" y="645"/>
                    <a:pt x="442" y="674"/>
                    <a:pt x="442" y="728"/>
                  </a:cubicBezTo>
                  <a:cubicBezTo>
                    <a:pt x="445" y="787"/>
                    <a:pt x="442" y="847"/>
                    <a:pt x="435" y="903"/>
                  </a:cubicBezTo>
                  <a:lnTo>
                    <a:pt x="429" y="903"/>
                  </a:lnTo>
                  <a:lnTo>
                    <a:pt x="435" y="787"/>
                  </a:lnTo>
                  <a:cubicBezTo>
                    <a:pt x="439" y="689"/>
                    <a:pt x="440" y="645"/>
                    <a:pt x="441" y="645"/>
                  </a:cubicBezTo>
                  <a:close/>
                  <a:moveTo>
                    <a:pt x="1043" y="812"/>
                  </a:moveTo>
                  <a:cubicBezTo>
                    <a:pt x="1043" y="853"/>
                    <a:pt x="1043" y="891"/>
                    <a:pt x="1040" y="931"/>
                  </a:cubicBezTo>
                  <a:lnTo>
                    <a:pt x="1037" y="872"/>
                  </a:lnTo>
                  <a:lnTo>
                    <a:pt x="1040" y="812"/>
                  </a:lnTo>
                  <a:close/>
                  <a:moveTo>
                    <a:pt x="276" y="822"/>
                  </a:moveTo>
                  <a:lnTo>
                    <a:pt x="276" y="822"/>
                  </a:lnTo>
                  <a:cubicBezTo>
                    <a:pt x="282" y="862"/>
                    <a:pt x="279" y="900"/>
                    <a:pt x="272" y="941"/>
                  </a:cubicBezTo>
                  <a:lnTo>
                    <a:pt x="266" y="941"/>
                  </a:lnTo>
                  <a:cubicBezTo>
                    <a:pt x="266" y="900"/>
                    <a:pt x="269" y="862"/>
                    <a:pt x="276" y="822"/>
                  </a:cubicBezTo>
                  <a:close/>
                  <a:moveTo>
                    <a:pt x="1115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5" y="941"/>
                    <a:pt x="1115" y="941"/>
                  </a:cubicBezTo>
                  <a:cubicBezTo>
                    <a:pt x="1112" y="941"/>
                    <a:pt x="1115" y="822"/>
                    <a:pt x="1115" y="765"/>
                  </a:cubicBezTo>
                  <a:lnTo>
                    <a:pt x="1115" y="762"/>
                  </a:lnTo>
                  <a:close/>
                  <a:moveTo>
                    <a:pt x="598" y="928"/>
                  </a:moveTo>
                  <a:lnTo>
                    <a:pt x="598" y="985"/>
                  </a:lnTo>
                  <a:cubicBezTo>
                    <a:pt x="596" y="985"/>
                    <a:pt x="594" y="1011"/>
                    <a:pt x="593" y="1011"/>
                  </a:cubicBezTo>
                  <a:cubicBezTo>
                    <a:pt x="592" y="1011"/>
                    <a:pt x="592" y="1004"/>
                    <a:pt x="592" y="985"/>
                  </a:cubicBezTo>
                  <a:cubicBezTo>
                    <a:pt x="592" y="966"/>
                    <a:pt x="592" y="947"/>
                    <a:pt x="598" y="928"/>
                  </a:cubicBezTo>
                  <a:close/>
                  <a:moveTo>
                    <a:pt x="1893" y="1021"/>
                  </a:moveTo>
                  <a:cubicBezTo>
                    <a:pt x="1893" y="1030"/>
                    <a:pt x="1893" y="1040"/>
                    <a:pt x="1893" y="1050"/>
                  </a:cubicBezTo>
                  <a:cubicBezTo>
                    <a:pt x="1893" y="1054"/>
                    <a:pt x="1893" y="1057"/>
                    <a:pt x="1893" y="1059"/>
                  </a:cubicBezTo>
                  <a:lnTo>
                    <a:pt x="1893" y="1059"/>
                  </a:lnTo>
                  <a:cubicBezTo>
                    <a:pt x="1893" y="1050"/>
                    <a:pt x="1893" y="1037"/>
                    <a:pt x="1893" y="1021"/>
                  </a:cubicBezTo>
                  <a:close/>
                  <a:moveTo>
                    <a:pt x="293" y="919"/>
                  </a:moveTo>
                  <a:cubicBezTo>
                    <a:pt x="290" y="919"/>
                    <a:pt x="288" y="959"/>
                    <a:pt x="288" y="1000"/>
                  </a:cubicBezTo>
                  <a:cubicBezTo>
                    <a:pt x="288" y="1060"/>
                    <a:pt x="291" y="1060"/>
                    <a:pt x="297" y="1063"/>
                  </a:cubicBezTo>
                  <a:cubicBezTo>
                    <a:pt x="301" y="1041"/>
                    <a:pt x="301" y="1022"/>
                    <a:pt x="304" y="1003"/>
                  </a:cubicBezTo>
                  <a:cubicBezTo>
                    <a:pt x="304" y="944"/>
                    <a:pt x="301" y="944"/>
                    <a:pt x="297" y="944"/>
                  </a:cubicBezTo>
                  <a:cubicBezTo>
                    <a:pt x="296" y="926"/>
                    <a:pt x="294" y="919"/>
                    <a:pt x="293" y="919"/>
                  </a:cubicBezTo>
                  <a:close/>
                  <a:moveTo>
                    <a:pt x="1893" y="1059"/>
                  </a:moveTo>
                  <a:cubicBezTo>
                    <a:pt x="1893" y="1080"/>
                    <a:pt x="1894" y="1090"/>
                    <a:pt x="1894" y="1090"/>
                  </a:cubicBezTo>
                  <a:cubicBezTo>
                    <a:pt x="1894" y="1090"/>
                    <a:pt x="1894" y="1079"/>
                    <a:pt x="1893" y="1059"/>
                  </a:cubicBezTo>
                  <a:close/>
                  <a:moveTo>
                    <a:pt x="792" y="146"/>
                  </a:moveTo>
                  <a:lnTo>
                    <a:pt x="792" y="146"/>
                  </a:lnTo>
                  <a:cubicBezTo>
                    <a:pt x="791" y="146"/>
                    <a:pt x="791" y="175"/>
                    <a:pt x="793" y="245"/>
                  </a:cubicBezTo>
                  <a:cubicBezTo>
                    <a:pt x="793" y="347"/>
                    <a:pt x="793" y="362"/>
                    <a:pt x="789" y="362"/>
                  </a:cubicBezTo>
                  <a:cubicBezTo>
                    <a:pt x="788" y="362"/>
                    <a:pt x="787" y="361"/>
                    <a:pt x="786" y="361"/>
                  </a:cubicBezTo>
                  <a:cubicBezTo>
                    <a:pt x="783" y="361"/>
                    <a:pt x="780" y="361"/>
                    <a:pt x="780" y="301"/>
                  </a:cubicBezTo>
                  <a:cubicBezTo>
                    <a:pt x="780" y="242"/>
                    <a:pt x="780" y="242"/>
                    <a:pt x="774" y="242"/>
                  </a:cubicBezTo>
                  <a:cubicBezTo>
                    <a:pt x="764" y="242"/>
                    <a:pt x="755" y="417"/>
                    <a:pt x="752" y="533"/>
                  </a:cubicBezTo>
                  <a:cubicBezTo>
                    <a:pt x="752" y="593"/>
                    <a:pt x="752" y="623"/>
                    <a:pt x="752" y="623"/>
                  </a:cubicBezTo>
                  <a:cubicBezTo>
                    <a:pt x="751" y="623"/>
                    <a:pt x="750" y="593"/>
                    <a:pt x="749" y="533"/>
                  </a:cubicBezTo>
                  <a:cubicBezTo>
                    <a:pt x="749" y="474"/>
                    <a:pt x="746" y="474"/>
                    <a:pt x="742" y="474"/>
                  </a:cubicBezTo>
                  <a:cubicBezTo>
                    <a:pt x="742" y="425"/>
                    <a:pt x="745" y="416"/>
                    <a:pt x="747" y="416"/>
                  </a:cubicBezTo>
                  <a:cubicBezTo>
                    <a:pt x="748" y="416"/>
                    <a:pt x="748" y="417"/>
                    <a:pt x="749" y="417"/>
                  </a:cubicBezTo>
                  <a:lnTo>
                    <a:pt x="749" y="358"/>
                  </a:lnTo>
                  <a:cubicBezTo>
                    <a:pt x="747" y="298"/>
                    <a:pt x="746" y="268"/>
                    <a:pt x="744" y="268"/>
                  </a:cubicBezTo>
                  <a:cubicBezTo>
                    <a:pt x="742" y="268"/>
                    <a:pt x="741" y="297"/>
                    <a:pt x="739" y="355"/>
                  </a:cubicBezTo>
                  <a:cubicBezTo>
                    <a:pt x="738" y="384"/>
                    <a:pt x="737" y="399"/>
                    <a:pt x="736" y="399"/>
                  </a:cubicBezTo>
                  <a:cubicBezTo>
                    <a:pt x="735" y="399"/>
                    <a:pt x="735" y="384"/>
                    <a:pt x="733" y="355"/>
                  </a:cubicBezTo>
                  <a:cubicBezTo>
                    <a:pt x="731" y="313"/>
                    <a:pt x="729" y="270"/>
                    <a:pt x="728" y="270"/>
                  </a:cubicBezTo>
                  <a:cubicBezTo>
                    <a:pt x="727" y="270"/>
                    <a:pt x="727" y="278"/>
                    <a:pt x="727" y="295"/>
                  </a:cubicBezTo>
                  <a:cubicBezTo>
                    <a:pt x="727" y="295"/>
                    <a:pt x="721" y="295"/>
                    <a:pt x="717" y="236"/>
                  </a:cubicBezTo>
                  <a:cubicBezTo>
                    <a:pt x="716" y="235"/>
                    <a:pt x="715" y="235"/>
                    <a:pt x="714" y="235"/>
                  </a:cubicBezTo>
                  <a:cubicBezTo>
                    <a:pt x="710" y="235"/>
                    <a:pt x="708" y="244"/>
                    <a:pt x="708" y="292"/>
                  </a:cubicBezTo>
                  <a:cubicBezTo>
                    <a:pt x="708" y="352"/>
                    <a:pt x="705" y="352"/>
                    <a:pt x="702" y="352"/>
                  </a:cubicBezTo>
                  <a:cubicBezTo>
                    <a:pt x="701" y="351"/>
                    <a:pt x="701" y="350"/>
                    <a:pt x="700" y="350"/>
                  </a:cubicBezTo>
                  <a:cubicBezTo>
                    <a:pt x="698" y="350"/>
                    <a:pt x="695" y="360"/>
                    <a:pt x="695" y="408"/>
                  </a:cubicBezTo>
                  <a:cubicBezTo>
                    <a:pt x="699" y="449"/>
                    <a:pt x="695" y="486"/>
                    <a:pt x="686" y="524"/>
                  </a:cubicBezTo>
                  <a:cubicBezTo>
                    <a:pt x="683" y="549"/>
                    <a:pt x="682" y="563"/>
                    <a:pt x="681" y="563"/>
                  </a:cubicBezTo>
                  <a:cubicBezTo>
                    <a:pt x="679" y="563"/>
                    <a:pt x="679" y="534"/>
                    <a:pt x="677" y="464"/>
                  </a:cubicBezTo>
                  <a:cubicBezTo>
                    <a:pt x="677" y="405"/>
                    <a:pt x="674" y="405"/>
                    <a:pt x="670" y="405"/>
                  </a:cubicBezTo>
                  <a:cubicBezTo>
                    <a:pt x="670" y="405"/>
                    <a:pt x="667" y="405"/>
                    <a:pt x="664" y="345"/>
                  </a:cubicBezTo>
                  <a:cubicBezTo>
                    <a:pt x="663" y="328"/>
                    <a:pt x="663" y="321"/>
                    <a:pt x="662" y="321"/>
                  </a:cubicBezTo>
                  <a:cubicBezTo>
                    <a:pt x="661" y="321"/>
                    <a:pt x="661" y="363"/>
                    <a:pt x="661" y="405"/>
                  </a:cubicBezTo>
                  <a:cubicBezTo>
                    <a:pt x="661" y="464"/>
                    <a:pt x="661" y="521"/>
                    <a:pt x="661" y="521"/>
                  </a:cubicBezTo>
                  <a:cubicBezTo>
                    <a:pt x="658" y="521"/>
                    <a:pt x="655" y="402"/>
                    <a:pt x="655" y="345"/>
                  </a:cubicBezTo>
                  <a:cubicBezTo>
                    <a:pt x="653" y="285"/>
                    <a:pt x="652" y="256"/>
                    <a:pt x="652" y="256"/>
                  </a:cubicBezTo>
                  <a:cubicBezTo>
                    <a:pt x="652" y="256"/>
                    <a:pt x="652" y="285"/>
                    <a:pt x="652" y="342"/>
                  </a:cubicBezTo>
                  <a:cubicBezTo>
                    <a:pt x="652" y="384"/>
                    <a:pt x="650" y="426"/>
                    <a:pt x="647" y="426"/>
                  </a:cubicBezTo>
                  <a:cubicBezTo>
                    <a:pt x="646" y="426"/>
                    <a:pt x="644" y="419"/>
                    <a:pt x="642" y="402"/>
                  </a:cubicBezTo>
                  <a:cubicBezTo>
                    <a:pt x="636" y="402"/>
                    <a:pt x="630" y="399"/>
                    <a:pt x="630" y="339"/>
                  </a:cubicBezTo>
                  <a:cubicBezTo>
                    <a:pt x="629" y="319"/>
                    <a:pt x="628" y="313"/>
                    <a:pt x="627" y="313"/>
                  </a:cubicBezTo>
                  <a:cubicBezTo>
                    <a:pt x="625" y="313"/>
                    <a:pt x="623" y="339"/>
                    <a:pt x="623" y="339"/>
                  </a:cubicBezTo>
                  <a:cubicBezTo>
                    <a:pt x="622" y="368"/>
                    <a:pt x="620" y="383"/>
                    <a:pt x="618" y="383"/>
                  </a:cubicBezTo>
                  <a:cubicBezTo>
                    <a:pt x="616" y="383"/>
                    <a:pt x="612" y="368"/>
                    <a:pt x="608" y="336"/>
                  </a:cubicBezTo>
                  <a:cubicBezTo>
                    <a:pt x="600" y="276"/>
                    <a:pt x="596" y="247"/>
                    <a:pt x="594" y="247"/>
                  </a:cubicBezTo>
                  <a:cubicBezTo>
                    <a:pt x="592" y="247"/>
                    <a:pt x="592" y="276"/>
                    <a:pt x="592" y="336"/>
                  </a:cubicBezTo>
                  <a:cubicBezTo>
                    <a:pt x="592" y="370"/>
                    <a:pt x="592" y="403"/>
                    <a:pt x="591" y="403"/>
                  </a:cubicBezTo>
                  <a:cubicBezTo>
                    <a:pt x="591" y="403"/>
                    <a:pt x="590" y="385"/>
                    <a:pt x="589" y="336"/>
                  </a:cubicBezTo>
                  <a:cubicBezTo>
                    <a:pt x="588" y="318"/>
                    <a:pt x="587" y="311"/>
                    <a:pt x="586" y="311"/>
                  </a:cubicBezTo>
                  <a:cubicBezTo>
                    <a:pt x="584" y="311"/>
                    <a:pt x="581" y="351"/>
                    <a:pt x="576" y="392"/>
                  </a:cubicBezTo>
                  <a:cubicBezTo>
                    <a:pt x="573" y="452"/>
                    <a:pt x="573" y="568"/>
                    <a:pt x="573" y="627"/>
                  </a:cubicBezTo>
                  <a:cubicBezTo>
                    <a:pt x="573" y="697"/>
                    <a:pt x="573" y="726"/>
                    <a:pt x="572" y="726"/>
                  </a:cubicBezTo>
                  <a:cubicBezTo>
                    <a:pt x="571" y="726"/>
                    <a:pt x="570" y="712"/>
                    <a:pt x="567" y="687"/>
                  </a:cubicBezTo>
                  <a:cubicBezTo>
                    <a:pt x="561" y="646"/>
                    <a:pt x="561" y="605"/>
                    <a:pt x="561" y="568"/>
                  </a:cubicBezTo>
                  <a:cubicBezTo>
                    <a:pt x="561" y="508"/>
                    <a:pt x="564" y="508"/>
                    <a:pt x="564" y="508"/>
                  </a:cubicBezTo>
                  <a:lnTo>
                    <a:pt x="567" y="508"/>
                  </a:lnTo>
                  <a:cubicBezTo>
                    <a:pt x="570" y="468"/>
                    <a:pt x="570" y="430"/>
                    <a:pt x="561" y="389"/>
                  </a:cubicBezTo>
                  <a:cubicBezTo>
                    <a:pt x="559" y="359"/>
                    <a:pt x="558" y="345"/>
                    <a:pt x="556" y="345"/>
                  </a:cubicBezTo>
                  <a:cubicBezTo>
                    <a:pt x="555" y="345"/>
                    <a:pt x="554" y="359"/>
                    <a:pt x="554" y="389"/>
                  </a:cubicBezTo>
                  <a:cubicBezTo>
                    <a:pt x="551" y="330"/>
                    <a:pt x="545" y="330"/>
                    <a:pt x="539" y="326"/>
                  </a:cubicBezTo>
                  <a:cubicBezTo>
                    <a:pt x="533" y="326"/>
                    <a:pt x="523" y="326"/>
                    <a:pt x="520" y="267"/>
                  </a:cubicBezTo>
                  <a:cubicBezTo>
                    <a:pt x="519" y="266"/>
                    <a:pt x="518" y="266"/>
                    <a:pt x="517" y="266"/>
                  </a:cubicBezTo>
                  <a:cubicBezTo>
                    <a:pt x="513" y="266"/>
                    <a:pt x="511" y="275"/>
                    <a:pt x="511" y="323"/>
                  </a:cubicBezTo>
                  <a:cubicBezTo>
                    <a:pt x="511" y="393"/>
                    <a:pt x="510" y="422"/>
                    <a:pt x="509" y="422"/>
                  </a:cubicBezTo>
                  <a:cubicBezTo>
                    <a:pt x="508" y="422"/>
                    <a:pt x="507" y="408"/>
                    <a:pt x="507" y="383"/>
                  </a:cubicBezTo>
                  <a:cubicBezTo>
                    <a:pt x="505" y="308"/>
                    <a:pt x="489" y="254"/>
                    <a:pt x="476" y="254"/>
                  </a:cubicBezTo>
                  <a:cubicBezTo>
                    <a:pt x="468" y="254"/>
                    <a:pt x="462" y="273"/>
                    <a:pt x="460" y="317"/>
                  </a:cubicBezTo>
                  <a:lnTo>
                    <a:pt x="454" y="317"/>
                  </a:lnTo>
                  <a:cubicBezTo>
                    <a:pt x="451" y="285"/>
                    <a:pt x="444" y="269"/>
                    <a:pt x="438" y="269"/>
                  </a:cubicBezTo>
                  <a:cubicBezTo>
                    <a:pt x="433" y="269"/>
                    <a:pt x="428" y="283"/>
                    <a:pt x="426" y="311"/>
                  </a:cubicBezTo>
                  <a:lnTo>
                    <a:pt x="417" y="311"/>
                  </a:lnTo>
                  <a:cubicBezTo>
                    <a:pt x="413" y="281"/>
                    <a:pt x="411" y="266"/>
                    <a:pt x="409" y="266"/>
                  </a:cubicBezTo>
                  <a:cubicBezTo>
                    <a:pt x="407" y="266"/>
                    <a:pt x="406" y="280"/>
                    <a:pt x="404" y="308"/>
                  </a:cubicBezTo>
                  <a:cubicBezTo>
                    <a:pt x="402" y="350"/>
                    <a:pt x="401" y="392"/>
                    <a:pt x="401" y="392"/>
                  </a:cubicBezTo>
                  <a:cubicBezTo>
                    <a:pt x="401" y="392"/>
                    <a:pt x="401" y="385"/>
                    <a:pt x="401" y="367"/>
                  </a:cubicBezTo>
                  <a:cubicBezTo>
                    <a:pt x="401" y="308"/>
                    <a:pt x="395" y="308"/>
                    <a:pt x="382" y="305"/>
                  </a:cubicBezTo>
                  <a:cubicBezTo>
                    <a:pt x="370" y="305"/>
                    <a:pt x="370" y="305"/>
                    <a:pt x="373" y="364"/>
                  </a:cubicBezTo>
                  <a:cubicBezTo>
                    <a:pt x="369" y="380"/>
                    <a:pt x="367" y="387"/>
                    <a:pt x="365" y="387"/>
                  </a:cubicBezTo>
                  <a:cubicBezTo>
                    <a:pt x="360" y="387"/>
                    <a:pt x="360" y="344"/>
                    <a:pt x="360" y="301"/>
                  </a:cubicBezTo>
                  <a:cubicBezTo>
                    <a:pt x="362" y="249"/>
                    <a:pt x="361" y="221"/>
                    <a:pt x="360" y="221"/>
                  </a:cubicBezTo>
                  <a:cubicBezTo>
                    <a:pt x="358" y="221"/>
                    <a:pt x="356" y="264"/>
                    <a:pt x="354" y="361"/>
                  </a:cubicBezTo>
                  <a:cubicBezTo>
                    <a:pt x="352" y="429"/>
                    <a:pt x="349" y="457"/>
                    <a:pt x="347" y="457"/>
                  </a:cubicBezTo>
                  <a:cubicBezTo>
                    <a:pt x="346" y="457"/>
                    <a:pt x="344" y="442"/>
                    <a:pt x="344" y="417"/>
                  </a:cubicBezTo>
                  <a:cubicBezTo>
                    <a:pt x="344" y="361"/>
                    <a:pt x="348" y="361"/>
                    <a:pt x="351" y="361"/>
                  </a:cubicBezTo>
                  <a:lnTo>
                    <a:pt x="351" y="242"/>
                  </a:lnTo>
                  <a:cubicBezTo>
                    <a:pt x="348" y="242"/>
                    <a:pt x="348" y="242"/>
                    <a:pt x="344" y="301"/>
                  </a:cubicBezTo>
                  <a:cubicBezTo>
                    <a:pt x="344" y="301"/>
                    <a:pt x="341" y="301"/>
                    <a:pt x="338" y="358"/>
                  </a:cubicBezTo>
                  <a:cubicBezTo>
                    <a:pt x="335" y="417"/>
                    <a:pt x="335" y="477"/>
                    <a:pt x="338" y="536"/>
                  </a:cubicBezTo>
                  <a:cubicBezTo>
                    <a:pt x="341" y="596"/>
                    <a:pt x="338" y="596"/>
                    <a:pt x="335" y="596"/>
                  </a:cubicBezTo>
                  <a:cubicBezTo>
                    <a:pt x="332" y="536"/>
                    <a:pt x="329" y="477"/>
                    <a:pt x="332" y="417"/>
                  </a:cubicBezTo>
                  <a:cubicBezTo>
                    <a:pt x="338" y="377"/>
                    <a:pt x="338" y="339"/>
                    <a:pt x="335" y="298"/>
                  </a:cubicBezTo>
                  <a:cubicBezTo>
                    <a:pt x="335" y="287"/>
                    <a:pt x="335" y="282"/>
                    <a:pt x="334" y="282"/>
                  </a:cubicBezTo>
                  <a:cubicBezTo>
                    <a:pt x="330" y="282"/>
                    <a:pt x="319" y="379"/>
                    <a:pt x="316" y="474"/>
                  </a:cubicBezTo>
                  <a:lnTo>
                    <a:pt x="316" y="414"/>
                  </a:lnTo>
                  <a:cubicBezTo>
                    <a:pt x="316" y="355"/>
                    <a:pt x="310" y="355"/>
                    <a:pt x="304" y="355"/>
                  </a:cubicBezTo>
                  <a:cubicBezTo>
                    <a:pt x="303" y="355"/>
                    <a:pt x="303" y="355"/>
                    <a:pt x="302" y="355"/>
                  </a:cubicBezTo>
                  <a:cubicBezTo>
                    <a:pt x="297" y="355"/>
                    <a:pt x="297" y="357"/>
                    <a:pt x="294" y="411"/>
                  </a:cubicBezTo>
                  <a:cubicBezTo>
                    <a:pt x="297" y="452"/>
                    <a:pt x="297" y="489"/>
                    <a:pt x="291" y="530"/>
                  </a:cubicBezTo>
                  <a:cubicBezTo>
                    <a:pt x="297" y="568"/>
                    <a:pt x="297" y="609"/>
                    <a:pt x="294" y="649"/>
                  </a:cubicBezTo>
                  <a:cubicBezTo>
                    <a:pt x="294" y="649"/>
                    <a:pt x="288" y="590"/>
                    <a:pt x="285" y="530"/>
                  </a:cubicBezTo>
                  <a:cubicBezTo>
                    <a:pt x="282" y="411"/>
                    <a:pt x="276" y="348"/>
                    <a:pt x="263" y="348"/>
                  </a:cubicBezTo>
                  <a:cubicBezTo>
                    <a:pt x="257" y="348"/>
                    <a:pt x="247" y="345"/>
                    <a:pt x="244" y="286"/>
                  </a:cubicBezTo>
                  <a:cubicBezTo>
                    <a:pt x="238" y="286"/>
                    <a:pt x="235" y="286"/>
                    <a:pt x="235" y="345"/>
                  </a:cubicBezTo>
                  <a:lnTo>
                    <a:pt x="229" y="342"/>
                  </a:lnTo>
                  <a:cubicBezTo>
                    <a:pt x="227" y="312"/>
                    <a:pt x="225" y="298"/>
                    <a:pt x="223" y="298"/>
                  </a:cubicBezTo>
                  <a:cubicBezTo>
                    <a:pt x="221" y="298"/>
                    <a:pt x="219" y="312"/>
                    <a:pt x="219" y="342"/>
                  </a:cubicBezTo>
                  <a:cubicBezTo>
                    <a:pt x="218" y="362"/>
                    <a:pt x="217" y="369"/>
                    <a:pt x="216" y="369"/>
                  </a:cubicBezTo>
                  <a:cubicBezTo>
                    <a:pt x="214" y="369"/>
                    <a:pt x="212" y="341"/>
                    <a:pt x="210" y="339"/>
                  </a:cubicBezTo>
                  <a:cubicBezTo>
                    <a:pt x="207" y="285"/>
                    <a:pt x="205" y="256"/>
                    <a:pt x="205" y="256"/>
                  </a:cubicBezTo>
                  <a:lnTo>
                    <a:pt x="205" y="256"/>
                  </a:lnTo>
                  <a:cubicBezTo>
                    <a:pt x="204" y="256"/>
                    <a:pt x="205" y="300"/>
                    <a:pt x="207" y="399"/>
                  </a:cubicBezTo>
                  <a:cubicBezTo>
                    <a:pt x="206" y="407"/>
                    <a:pt x="206" y="415"/>
                    <a:pt x="205" y="424"/>
                  </a:cubicBezTo>
                  <a:lnTo>
                    <a:pt x="205" y="424"/>
                  </a:lnTo>
                  <a:cubicBezTo>
                    <a:pt x="203" y="369"/>
                    <a:pt x="200" y="334"/>
                    <a:pt x="197" y="334"/>
                  </a:cubicBezTo>
                  <a:cubicBezTo>
                    <a:pt x="195" y="334"/>
                    <a:pt x="194" y="353"/>
                    <a:pt x="194" y="399"/>
                  </a:cubicBezTo>
                  <a:cubicBezTo>
                    <a:pt x="191" y="399"/>
                    <a:pt x="191" y="399"/>
                    <a:pt x="188" y="339"/>
                  </a:cubicBezTo>
                  <a:cubicBezTo>
                    <a:pt x="188" y="314"/>
                    <a:pt x="187" y="300"/>
                    <a:pt x="186" y="300"/>
                  </a:cubicBezTo>
                  <a:cubicBezTo>
                    <a:pt x="185" y="300"/>
                    <a:pt x="183" y="328"/>
                    <a:pt x="182" y="395"/>
                  </a:cubicBezTo>
                  <a:cubicBezTo>
                    <a:pt x="180" y="455"/>
                    <a:pt x="178" y="485"/>
                    <a:pt x="177" y="485"/>
                  </a:cubicBezTo>
                  <a:cubicBezTo>
                    <a:pt x="175" y="485"/>
                    <a:pt x="174" y="455"/>
                    <a:pt x="172" y="395"/>
                  </a:cubicBezTo>
                  <a:cubicBezTo>
                    <a:pt x="168" y="325"/>
                    <a:pt x="162" y="295"/>
                    <a:pt x="158" y="295"/>
                  </a:cubicBezTo>
                  <a:cubicBezTo>
                    <a:pt x="155" y="295"/>
                    <a:pt x="153" y="309"/>
                    <a:pt x="153" y="333"/>
                  </a:cubicBezTo>
                  <a:cubicBezTo>
                    <a:pt x="153" y="401"/>
                    <a:pt x="150" y="429"/>
                    <a:pt x="147" y="429"/>
                  </a:cubicBezTo>
                  <a:cubicBezTo>
                    <a:pt x="145" y="429"/>
                    <a:pt x="142" y="414"/>
                    <a:pt x="141" y="389"/>
                  </a:cubicBezTo>
                  <a:cubicBezTo>
                    <a:pt x="139" y="359"/>
                    <a:pt x="138" y="345"/>
                    <a:pt x="136" y="345"/>
                  </a:cubicBezTo>
                  <a:cubicBezTo>
                    <a:pt x="135" y="345"/>
                    <a:pt x="133" y="359"/>
                    <a:pt x="131" y="389"/>
                  </a:cubicBezTo>
                  <a:cubicBezTo>
                    <a:pt x="131" y="347"/>
                    <a:pt x="130" y="305"/>
                    <a:pt x="128" y="305"/>
                  </a:cubicBezTo>
                  <a:cubicBezTo>
                    <a:pt x="127" y="305"/>
                    <a:pt x="126" y="312"/>
                    <a:pt x="125" y="330"/>
                  </a:cubicBezTo>
                  <a:cubicBezTo>
                    <a:pt x="125" y="330"/>
                    <a:pt x="122" y="330"/>
                    <a:pt x="125" y="389"/>
                  </a:cubicBezTo>
                  <a:lnTo>
                    <a:pt x="119" y="505"/>
                  </a:lnTo>
                  <a:cubicBezTo>
                    <a:pt x="122" y="546"/>
                    <a:pt x="122" y="583"/>
                    <a:pt x="122" y="624"/>
                  </a:cubicBezTo>
                  <a:cubicBezTo>
                    <a:pt x="122" y="639"/>
                    <a:pt x="121" y="646"/>
                    <a:pt x="120" y="646"/>
                  </a:cubicBezTo>
                  <a:cubicBezTo>
                    <a:pt x="116" y="646"/>
                    <a:pt x="108" y="577"/>
                    <a:pt x="103" y="442"/>
                  </a:cubicBezTo>
                  <a:lnTo>
                    <a:pt x="97" y="323"/>
                  </a:lnTo>
                  <a:lnTo>
                    <a:pt x="97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4" y="323"/>
                    <a:pt x="84" y="383"/>
                  </a:cubicBezTo>
                  <a:cubicBezTo>
                    <a:pt x="84" y="450"/>
                    <a:pt x="84" y="479"/>
                    <a:pt x="84" y="479"/>
                  </a:cubicBezTo>
                  <a:cubicBezTo>
                    <a:pt x="83" y="479"/>
                    <a:pt x="83" y="464"/>
                    <a:pt x="81" y="439"/>
                  </a:cubicBezTo>
                  <a:cubicBezTo>
                    <a:pt x="80" y="381"/>
                    <a:pt x="78" y="352"/>
                    <a:pt x="77" y="352"/>
                  </a:cubicBezTo>
                  <a:cubicBezTo>
                    <a:pt x="75" y="352"/>
                    <a:pt x="73" y="381"/>
                    <a:pt x="72" y="439"/>
                  </a:cubicBezTo>
                  <a:cubicBezTo>
                    <a:pt x="72" y="499"/>
                    <a:pt x="72" y="529"/>
                    <a:pt x="71" y="529"/>
                  </a:cubicBezTo>
                  <a:cubicBezTo>
                    <a:pt x="71" y="529"/>
                    <a:pt x="70" y="499"/>
                    <a:pt x="69" y="439"/>
                  </a:cubicBezTo>
                  <a:cubicBezTo>
                    <a:pt x="69" y="399"/>
                    <a:pt x="69" y="361"/>
                    <a:pt x="62" y="320"/>
                  </a:cubicBezTo>
                  <a:lnTo>
                    <a:pt x="62" y="380"/>
                  </a:lnTo>
                  <a:cubicBezTo>
                    <a:pt x="62" y="447"/>
                    <a:pt x="61" y="476"/>
                    <a:pt x="60" y="476"/>
                  </a:cubicBezTo>
                  <a:cubicBezTo>
                    <a:pt x="59" y="476"/>
                    <a:pt x="57" y="461"/>
                    <a:pt x="56" y="436"/>
                  </a:cubicBezTo>
                  <a:cubicBezTo>
                    <a:pt x="56" y="408"/>
                    <a:pt x="55" y="393"/>
                    <a:pt x="54" y="393"/>
                  </a:cubicBezTo>
                  <a:cubicBezTo>
                    <a:pt x="52" y="393"/>
                    <a:pt x="50" y="407"/>
                    <a:pt x="47" y="436"/>
                  </a:cubicBezTo>
                  <a:cubicBezTo>
                    <a:pt x="41" y="436"/>
                    <a:pt x="37" y="436"/>
                    <a:pt x="37" y="377"/>
                  </a:cubicBezTo>
                  <a:cubicBezTo>
                    <a:pt x="37" y="317"/>
                    <a:pt x="37" y="287"/>
                    <a:pt x="37" y="287"/>
                  </a:cubicBezTo>
                  <a:cubicBezTo>
                    <a:pt x="37" y="287"/>
                    <a:pt x="36" y="317"/>
                    <a:pt x="34" y="377"/>
                  </a:cubicBezTo>
                  <a:cubicBezTo>
                    <a:pt x="33" y="404"/>
                    <a:pt x="32" y="419"/>
                    <a:pt x="31" y="419"/>
                  </a:cubicBezTo>
                  <a:cubicBezTo>
                    <a:pt x="30" y="419"/>
                    <a:pt x="28" y="404"/>
                    <a:pt x="25" y="373"/>
                  </a:cubicBezTo>
                  <a:cubicBezTo>
                    <a:pt x="23" y="344"/>
                    <a:pt x="22" y="329"/>
                    <a:pt x="22" y="329"/>
                  </a:cubicBezTo>
                  <a:cubicBezTo>
                    <a:pt x="21" y="329"/>
                    <a:pt x="20" y="344"/>
                    <a:pt x="19" y="373"/>
                  </a:cubicBezTo>
                  <a:cubicBezTo>
                    <a:pt x="15" y="433"/>
                    <a:pt x="15" y="493"/>
                    <a:pt x="22" y="552"/>
                  </a:cubicBezTo>
                  <a:cubicBezTo>
                    <a:pt x="25" y="552"/>
                    <a:pt x="25" y="552"/>
                    <a:pt x="25" y="612"/>
                  </a:cubicBezTo>
                  <a:lnTo>
                    <a:pt x="19" y="609"/>
                  </a:lnTo>
                  <a:cubicBezTo>
                    <a:pt x="15" y="609"/>
                    <a:pt x="12" y="609"/>
                    <a:pt x="6" y="668"/>
                  </a:cubicBezTo>
                  <a:cubicBezTo>
                    <a:pt x="1" y="714"/>
                    <a:pt x="0" y="800"/>
                    <a:pt x="3" y="800"/>
                  </a:cubicBezTo>
                  <a:cubicBezTo>
                    <a:pt x="4" y="800"/>
                    <a:pt x="5" y="795"/>
                    <a:pt x="6" y="784"/>
                  </a:cubicBezTo>
                  <a:lnTo>
                    <a:pt x="9" y="844"/>
                  </a:lnTo>
                  <a:cubicBezTo>
                    <a:pt x="9" y="933"/>
                    <a:pt x="11" y="978"/>
                    <a:pt x="12" y="978"/>
                  </a:cubicBezTo>
                  <a:cubicBezTo>
                    <a:pt x="14" y="978"/>
                    <a:pt x="15" y="933"/>
                    <a:pt x="15" y="844"/>
                  </a:cubicBezTo>
                  <a:cubicBezTo>
                    <a:pt x="15" y="747"/>
                    <a:pt x="15" y="704"/>
                    <a:pt x="16" y="704"/>
                  </a:cubicBezTo>
                  <a:cubicBezTo>
                    <a:pt x="16" y="704"/>
                    <a:pt x="17" y="733"/>
                    <a:pt x="19" y="787"/>
                  </a:cubicBezTo>
                  <a:cubicBezTo>
                    <a:pt x="19" y="903"/>
                    <a:pt x="22" y="903"/>
                    <a:pt x="25" y="906"/>
                  </a:cubicBezTo>
                  <a:cubicBezTo>
                    <a:pt x="28" y="906"/>
                    <a:pt x="28" y="906"/>
                    <a:pt x="28" y="966"/>
                  </a:cubicBezTo>
                  <a:cubicBezTo>
                    <a:pt x="25" y="1003"/>
                    <a:pt x="28" y="1044"/>
                    <a:pt x="34" y="1085"/>
                  </a:cubicBezTo>
                  <a:cubicBezTo>
                    <a:pt x="37" y="1085"/>
                    <a:pt x="37" y="1085"/>
                    <a:pt x="37" y="1025"/>
                  </a:cubicBezTo>
                  <a:cubicBezTo>
                    <a:pt x="36" y="1001"/>
                    <a:pt x="36" y="986"/>
                    <a:pt x="37" y="986"/>
                  </a:cubicBezTo>
                  <a:cubicBezTo>
                    <a:pt x="39" y="986"/>
                    <a:pt x="42" y="1015"/>
                    <a:pt x="44" y="1085"/>
                  </a:cubicBezTo>
                  <a:cubicBezTo>
                    <a:pt x="45" y="1110"/>
                    <a:pt x="46" y="1124"/>
                    <a:pt x="46" y="1124"/>
                  </a:cubicBezTo>
                  <a:cubicBezTo>
                    <a:pt x="47" y="1124"/>
                    <a:pt x="47" y="1095"/>
                    <a:pt x="47" y="1025"/>
                  </a:cubicBezTo>
                  <a:cubicBezTo>
                    <a:pt x="47" y="967"/>
                    <a:pt x="48" y="938"/>
                    <a:pt x="50" y="938"/>
                  </a:cubicBezTo>
                  <a:cubicBezTo>
                    <a:pt x="52" y="938"/>
                    <a:pt x="55" y="968"/>
                    <a:pt x="56" y="1028"/>
                  </a:cubicBezTo>
                  <a:lnTo>
                    <a:pt x="62" y="1028"/>
                  </a:lnTo>
                  <a:cubicBezTo>
                    <a:pt x="66" y="988"/>
                    <a:pt x="66" y="950"/>
                    <a:pt x="66" y="909"/>
                  </a:cubicBezTo>
                  <a:cubicBezTo>
                    <a:pt x="66" y="842"/>
                    <a:pt x="66" y="814"/>
                    <a:pt x="66" y="814"/>
                  </a:cubicBezTo>
                  <a:cubicBezTo>
                    <a:pt x="67" y="814"/>
                    <a:pt x="67" y="828"/>
                    <a:pt x="69" y="853"/>
                  </a:cubicBezTo>
                  <a:cubicBezTo>
                    <a:pt x="72" y="913"/>
                    <a:pt x="72" y="969"/>
                    <a:pt x="72" y="969"/>
                  </a:cubicBezTo>
                  <a:cubicBezTo>
                    <a:pt x="72" y="1028"/>
                    <a:pt x="75" y="1028"/>
                    <a:pt x="78" y="1032"/>
                  </a:cubicBezTo>
                  <a:cubicBezTo>
                    <a:pt x="81" y="1032"/>
                    <a:pt x="88" y="1032"/>
                    <a:pt x="88" y="972"/>
                  </a:cubicBezTo>
                  <a:lnTo>
                    <a:pt x="88" y="1032"/>
                  </a:lnTo>
                  <a:cubicBezTo>
                    <a:pt x="90" y="1032"/>
                    <a:pt x="90" y="1058"/>
                    <a:pt x="91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4" y="1032"/>
                    <a:pt x="100" y="1091"/>
                  </a:cubicBezTo>
                  <a:cubicBezTo>
                    <a:pt x="101" y="1103"/>
                    <a:pt x="103" y="1108"/>
                    <a:pt x="104" y="1108"/>
                  </a:cubicBezTo>
                  <a:cubicBezTo>
                    <a:pt x="109" y="1108"/>
                    <a:pt x="114" y="1012"/>
                    <a:pt x="106" y="916"/>
                  </a:cubicBezTo>
                  <a:lnTo>
                    <a:pt x="109" y="916"/>
                  </a:lnTo>
                  <a:cubicBezTo>
                    <a:pt x="109" y="897"/>
                    <a:pt x="113" y="878"/>
                    <a:pt x="113" y="859"/>
                  </a:cubicBezTo>
                  <a:cubicBezTo>
                    <a:pt x="113" y="800"/>
                    <a:pt x="116" y="800"/>
                    <a:pt x="119" y="800"/>
                  </a:cubicBezTo>
                  <a:lnTo>
                    <a:pt x="119" y="919"/>
                  </a:lnTo>
                  <a:cubicBezTo>
                    <a:pt x="117" y="1021"/>
                    <a:pt x="118" y="1084"/>
                    <a:pt x="120" y="1084"/>
                  </a:cubicBezTo>
                  <a:cubicBezTo>
                    <a:pt x="122" y="1084"/>
                    <a:pt x="124" y="1052"/>
                    <a:pt x="125" y="978"/>
                  </a:cubicBezTo>
                  <a:lnTo>
                    <a:pt x="125" y="1038"/>
                  </a:lnTo>
                  <a:cubicBezTo>
                    <a:pt x="125" y="1068"/>
                    <a:pt x="126" y="1083"/>
                    <a:pt x="127" y="1083"/>
                  </a:cubicBezTo>
                  <a:cubicBezTo>
                    <a:pt x="129" y="1083"/>
                    <a:pt x="131" y="1068"/>
                    <a:pt x="135" y="1038"/>
                  </a:cubicBezTo>
                  <a:cubicBezTo>
                    <a:pt x="138" y="1038"/>
                    <a:pt x="141" y="922"/>
                    <a:pt x="141" y="862"/>
                  </a:cubicBezTo>
                  <a:cubicBezTo>
                    <a:pt x="141" y="803"/>
                    <a:pt x="144" y="803"/>
                    <a:pt x="144" y="803"/>
                  </a:cubicBezTo>
                  <a:cubicBezTo>
                    <a:pt x="147" y="803"/>
                    <a:pt x="147" y="803"/>
                    <a:pt x="147" y="862"/>
                  </a:cubicBezTo>
                  <a:cubicBezTo>
                    <a:pt x="147" y="922"/>
                    <a:pt x="149" y="952"/>
                    <a:pt x="151" y="952"/>
                  </a:cubicBezTo>
                  <a:cubicBezTo>
                    <a:pt x="153" y="952"/>
                    <a:pt x="155" y="922"/>
                    <a:pt x="156" y="862"/>
                  </a:cubicBezTo>
                  <a:lnTo>
                    <a:pt x="156" y="925"/>
                  </a:lnTo>
                  <a:cubicBezTo>
                    <a:pt x="156" y="965"/>
                    <a:pt x="158" y="1007"/>
                    <a:pt x="165" y="1007"/>
                  </a:cubicBezTo>
                  <a:cubicBezTo>
                    <a:pt x="167" y="1007"/>
                    <a:pt x="171" y="1001"/>
                    <a:pt x="175" y="985"/>
                  </a:cubicBezTo>
                  <a:cubicBezTo>
                    <a:pt x="188" y="988"/>
                    <a:pt x="197" y="988"/>
                    <a:pt x="197" y="1047"/>
                  </a:cubicBezTo>
                  <a:cubicBezTo>
                    <a:pt x="197" y="1058"/>
                    <a:pt x="198" y="1063"/>
                    <a:pt x="198" y="1063"/>
                  </a:cubicBezTo>
                  <a:cubicBezTo>
                    <a:pt x="202" y="1063"/>
                    <a:pt x="211" y="969"/>
                    <a:pt x="216" y="872"/>
                  </a:cubicBezTo>
                  <a:cubicBezTo>
                    <a:pt x="216" y="931"/>
                    <a:pt x="219" y="931"/>
                    <a:pt x="225" y="934"/>
                  </a:cubicBezTo>
                  <a:cubicBezTo>
                    <a:pt x="235" y="934"/>
                    <a:pt x="235" y="934"/>
                    <a:pt x="235" y="994"/>
                  </a:cubicBezTo>
                  <a:cubicBezTo>
                    <a:pt x="233" y="1052"/>
                    <a:pt x="232" y="1081"/>
                    <a:pt x="233" y="1081"/>
                  </a:cubicBezTo>
                  <a:cubicBezTo>
                    <a:pt x="233" y="1081"/>
                    <a:pt x="235" y="1052"/>
                    <a:pt x="238" y="994"/>
                  </a:cubicBezTo>
                  <a:cubicBezTo>
                    <a:pt x="239" y="949"/>
                    <a:pt x="241" y="930"/>
                    <a:pt x="243" y="930"/>
                  </a:cubicBezTo>
                  <a:cubicBezTo>
                    <a:pt x="246" y="930"/>
                    <a:pt x="249" y="981"/>
                    <a:pt x="247" y="1054"/>
                  </a:cubicBezTo>
                  <a:cubicBezTo>
                    <a:pt x="247" y="1113"/>
                    <a:pt x="250" y="1113"/>
                    <a:pt x="257" y="1116"/>
                  </a:cubicBezTo>
                  <a:cubicBezTo>
                    <a:pt x="259" y="1068"/>
                    <a:pt x="264" y="1059"/>
                    <a:pt x="269" y="1059"/>
                  </a:cubicBezTo>
                  <a:cubicBezTo>
                    <a:pt x="270" y="1059"/>
                    <a:pt x="271" y="1059"/>
                    <a:pt x="272" y="1060"/>
                  </a:cubicBezTo>
                  <a:cubicBezTo>
                    <a:pt x="282" y="1060"/>
                    <a:pt x="282" y="1060"/>
                    <a:pt x="282" y="941"/>
                  </a:cubicBezTo>
                  <a:cubicBezTo>
                    <a:pt x="282" y="825"/>
                    <a:pt x="285" y="825"/>
                    <a:pt x="291" y="825"/>
                  </a:cubicBezTo>
                  <a:cubicBezTo>
                    <a:pt x="294" y="825"/>
                    <a:pt x="297" y="825"/>
                    <a:pt x="297" y="884"/>
                  </a:cubicBezTo>
                  <a:cubicBezTo>
                    <a:pt x="301" y="906"/>
                    <a:pt x="301" y="925"/>
                    <a:pt x="304" y="944"/>
                  </a:cubicBezTo>
                  <a:cubicBezTo>
                    <a:pt x="307" y="944"/>
                    <a:pt x="310" y="947"/>
                    <a:pt x="310" y="1003"/>
                  </a:cubicBezTo>
                  <a:cubicBezTo>
                    <a:pt x="310" y="1003"/>
                    <a:pt x="313" y="1063"/>
                    <a:pt x="319" y="1066"/>
                  </a:cubicBezTo>
                  <a:cubicBezTo>
                    <a:pt x="326" y="1066"/>
                    <a:pt x="332" y="1066"/>
                    <a:pt x="332" y="1126"/>
                  </a:cubicBezTo>
                  <a:cubicBezTo>
                    <a:pt x="335" y="1126"/>
                    <a:pt x="335" y="1126"/>
                    <a:pt x="335" y="1066"/>
                  </a:cubicBezTo>
                  <a:cubicBezTo>
                    <a:pt x="335" y="1024"/>
                    <a:pt x="337" y="984"/>
                    <a:pt x="342" y="984"/>
                  </a:cubicBezTo>
                  <a:cubicBezTo>
                    <a:pt x="344" y="984"/>
                    <a:pt x="347" y="992"/>
                    <a:pt x="351" y="1010"/>
                  </a:cubicBezTo>
                  <a:cubicBezTo>
                    <a:pt x="351" y="1010"/>
                    <a:pt x="352" y="1010"/>
                    <a:pt x="353" y="1010"/>
                  </a:cubicBezTo>
                  <a:cubicBezTo>
                    <a:pt x="359" y="1010"/>
                    <a:pt x="366" y="1007"/>
                    <a:pt x="366" y="953"/>
                  </a:cubicBezTo>
                  <a:cubicBezTo>
                    <a:pt x="370" y="953"/>
                    <a:pt x="370" y="953"/>
                    <a:pt x="370" y="1013"/>
                  </a:cubicBezTo>
                  <a:cubicBezTo>
                    <a:pt x="370" y="1073"/>
                    <a:pt x="371" y="1103"/>
                    <a:pt x="374" y="1103"/>
                  </a:cubicBezTo>
                  <a:cubicBezTo>
                    <a:pt x="376" y="1103"/>
                    <a:pt x="379" y="1074"/>
                    <a:pt x="382" y="1016"/>
                  </a:cubicBezTo>
                  <a:cubicBezTo>
                    <a:pt x="382" y="986"/>
                    <a:pt x="383" y="971"/>
                    <a:pt x="384" y="971"/>
                  </a:cubicBezTo>
                  <a:cubicBezTo>
                    <a:pt x="385" y="971"/>
                    <a:pt x="387" y="986"/>
                    <a:pt x="388" y="1016"/>
                  </a:cubicBezTo>
                  <a:cubicBezTo>
                    <a:pt x="388" y="1016"/>
                    <a:pt x="392" y="1016"/>
                    <a:pt x="395" y="956"/>
                  </a:cubicBezTo>
                  <a:cubicBezTo>
                    <a:pt x="396" y="929"/>
                    <a:pt x="397" y="914"/>
                    <a:pt x="398" y="914"/>
                  </a:cubicBezTo>
                  <a:cubicBezTo>
                    <a:pt x="399" y="914"/>
                    <a:pt x="401" y="929"/>
                    <a:pt x="404" y="960"/>
                  </a:cubicBezTo>
                  <a:cubicBezTo>
                    <a:pt x="404" y="1019"/>
                    <a:pt x="407" y="1019"/>
                    <a:pt x="410" y="1019"/>
                  </a:cubicBezTo>
                  <a:cubicBezTo>
                    <a:pt x="413" y="991"/>
                    <a:pt x="423" y="977"/>
                    <a:pt x="432" y="977"/>
                  </a:cubicBezTo>
                  <a:cubicBezTo>
                    <a:pt x="442" y="977"/>
                    <a:pt x="453" y="994"/>
                    <a:pt x="454" y="1025"/>
                  </a:cubicBezTo>
                  <a:cubicBezTo>
                    <a:pt x="457" y="966"/>
                    <a:pt x="457" y="966"/>
                    <a:pt x="460" y="966"/>
                  </a:cubicBezTo>
                  <a:cubicBezTo>
                    <a:pt x="462" y="1011"/>
                    <a:pt x="463" y="1031"/>
                    <a:pt x="464" y="1031"/>
                  </a:cubicBezTo>
                  <a:cubicBezTo>
                    <a:pt x="466" y="1031"/>
                    <a:pt x="467" y="981"/>
                    <a:pt x="467" y="909"/>
                  </a:cubicBezTo>
                  <a:lnTo>
                    <a:pt x="464" y="909"/>
                  </a:lnTo>
                  <a:lnTo>
                    <a:pt x="460" y="906"/>
                  </a:lnTo>
                  <a:cubicBezTo>
                    <a:pt x="460" y="855"/>
                    <a:pt x="462" y="826"/>
                    <a:pt x="464" y="826"/>
                  </a:cubicBezTo>
                  <a:cubicBezTo>
                    <a:pt x="467" y="826"/>
                    <a:pt x="470" y="870"/>
                    <a:pt x="470" y="969"/>
                  </a:cubicBezTo>
                  <a:cubicBezTo>
                    <a:pt x="471" y="1028"/>
                    <a:pt x="472" y="1058"/>
                    <a:pt x="473" y="1058"/>
                  </a:cubicBezTo>
                  <a:cubicBezTo>
                    <a:pt x="474" y="1058"/>
                    <a:pt x="475" y="1028"/>
                    <a:pt x="476" y="969"/>
                  </a:cubicBezTo>
                  <a:cubicBezTo>
                    <a:pt x="478" y="910"/>
                    <a:pt x="479" y="881"/>
                    <a:pt x="481" y="881"/>
                  </a:cubicBezTo>
                  <a:cubicBezTo>
                    <a:pt x="482" y="881"/>
                    <a:pt x="484" y="911"/>
                    <a:pt x="486" y="969"/>
                  </a:cubicBezTo>
                  <a:cubicBezTo>
                    <a:pt x="486" y="1029"/>
                    <a:pt x="486" y="1059"/>
                    <a:pt x="486" y="1059"/>
                  </a:cubicBezTo>
                  <a:cubicBezTo>
                    <a:pt x="486" y="1059"/>
                    <a:pt x="487" y="1030"/>
                    <a:pt x="489" y="972"/>
                  </a:cubicBezTo>
                  <a:cubicBezTo>
                    <a:pt x="492" y="839"/>
                    <a:pt x="497" y="762"/>
                    <a:pt x="500" y="762"/>
                  </a:cubicBezTo>
                  <a:cubicBezTo>
                    <a:pt x="503" y="762"/>
                    <a:pt x="504" y="809"/>
                    <a:pt x="504" y="913"/>
                  </a:cubicBezTo>
                  <a:cubicBezTo>
                    <a:pt x="501" y="972"/>
                    <a:pt x="504" y="1032"/>
                    <a:pt x="511" y="1091"/>
                  </a:cubicBezTo>
                  <a:cubicBezTo>
                    <a:pt x="514" y="1054"/>
                    <a:pt x="517" y="1013"/>
                    <a:pt x="514" y="975"/>
                  </a:cubicBezTo>
                  <a:cubicBezTo>
                    <a:pt x="512" y="916"/>
                    <a:pt x="512" y="886"/>
                    <a:pt x="513" y="886"/>
                  </a:cubicBezTo>
                  <a:lnTo>
                    <a:pt x="513" y="886"/>
                  </a:lnTo>
                  <a:cubicBezTo>
                    <a:pt x="515" y="886"/>
                    <a:pt x="517" y="916"/>
                    <a:pt x="520" y="975"/>
                  </a:cubicBezTo>
                  <a:cubicBezTo>
                    <a:pt x="525" y="1074"/>
                    <a:pt x="529" y="1118"/>
                    <a:pt x="534" y="1118"/>
                  </a:cubicBezTo>
                  <a:cubicBezTo>
                    <a:pt x="537" y="1118"/>
                    <a:pt x="541" y="1090"/>
                    <a:pt x="545" y="1038"/>
                  </a:cubicBezTo>
                  <a:cubicBezTo>
                    <a:pt x="551" y="980"/>
                    <a:pt x="557" y="951"/>
                    <a:pt x="560" y="951"/>
                  </a:cubicBezTo>
                  <a:lnTo>
                    <a:pt x="560" y="951"/>
                  </a:lnTo>
                  <a:cubicBezTo>
                    <a:pt x="562" y="951"/>
                    <a:pt x="562" y="980"/>
                    <a:pt x="558" y="1038"/>
                  </a:cubicBezTo>
                  <a:cubicBezTo>
                    <a:pt x="554" y="1108"/>
                    <a:pt x="552" y="1137"/>
                    <a:pt x="553" y="1137"/>
                  </a:cubicBezTo>
                  <a:cubicBezTo>
                    <a:pt x="553" y="1137"/>
                    <a:pt x="555" y="1122"/>
                    <a:pt x="558" y="1097"/>
                  </a:cubicBezTo>
                  <a:lnTo>
                    <a:pt x="573" y="1101"/>
                  </a:lnTo>
                  <a:cubicBezTo>
                    <a:pt x="578" y="1075"/>
                    <a:pt x="580" y="1048"/>
                    <a:pt x="581" y="1022"/>
                  </a:cubicBezTo>
                  <a:lnTo>
                    <a:pt x="581" y="1022"/>
                  </a:lnTo>
                  <a:cubicBezTo>
                    <a:pt x="583" y="1074"/>
                    <a:pt x="585" y="1108"/>
                    <a:pt x="588" y="1108"/>
                  </a:cubicBezTo>
                  <a:cubicBezTo>
                    <a:pt x="590" y="1108"/>
                    <a:pt x="593" y="1089"/>
                    <a:pt x="595" y="1044"/>
                  </a:cubicBezTo>
                  <a:lnTo>
                    <a:pt x="601" y="1044"/>
                  </a:lnTo>
                  <a:cubicBezTo>
                    <a:pt x="602" y="1045"/>
                    <a:pt x="603" y="1045"/>
                    <a:pt x="603" y="1045"/>
                  </a:cubicBezTo>
                  <a:cubicBezTo>
                    <a:pt x="605" y="1045"/>
                    <a:pt x="605" y="1036"/>
                    <a:pt x="608" y="988"/>
                  </a:cubicBezTo>
                  <a:cubicBezTo>
                    <a:pt x="609" y="970"/>
                    <a:pt x="610" y="963"/>
                    <a:pt x="610" y="963"/>
                  </a:cubicBezTo>
                  <a:cubicBezTo>
                    <a:pt x="613" y="963"/>
                    <a:pt x="615" y="1005"/>
                    <a:pt x="617" y="1047"/>
                  </a:cubicBezTo>
                  <a:cubicBezTo>
                    <a:pt x="619" y="1089"/>
                    <a:pt x="622" y="1131"/>
                    <a:pt x="623" y="1131"/>
                  </a:cubicBezTo>
                  <a:cubicBezTo>
                    <a:pt x="623" y="1131"/>
                    <a:pt x="623" y="1124"/>
                    <a:pt x="623" y="1107"/>
                  </a:cubicBezTo>
                  <a:cubicBezTo>
                    <a:pt x="623" y="1047"/>
                    <a:pt x="630" y="991"/>
                    <a:pt x="633" y="931"/>
                  </a:cubicBezTo>
                  <a:cubicBezTo>
                    <a:pt x="634" y="915"/>
                    <a:pt x="635" y="908"/>
                    <a:pt x="635" y="908"/>
                  </a:cubicBezTo>
                  <a:cubicBezTo>
                    <a:pt x="637" y="908"/>
                    <a:pt x="638" y="949"/>
                    <a:pt x="636" y="991"/>
                  </a:cubicBezTo>
                  <a:cubicBezTo>
                    <a:pt x="636" y="1032"/>
                    <a:pt x="639" y="1072"/>
                    <a:pt x="642" y="1110"/>
                  </a:cubicBezTo>
                  <a:cubicBezTo>
                    <a:pt x="643" y="1110"/>
                    <a:pt x="643" y="1110"/>
                    <a:pt x="643" y="1110"/>
                  </a:cubicBezTo>
                  <a:cubicBezTo>
                    <a:pt x="646" y="1110"/>
                    <a:pt x="652" y="1107"/>
                    <a:pt x="652" y="1054"/>
                  </a:cubicBezTo>
                  <a:cubicBezTo>
                    <a:pt x="652" y="1025"/>
                    <a:pt x="656" y="1010"/>
                    <a:pt x="661" y="1010"/>
                  </a:cubicBezTo>
                  <a:cubicBezTo>
                    <a:pt x="666" y="1010"/>
                    <a:pt x="672" y="1026"/>
                    <a:pt x="674" y="1057"/>
                  </a:cubicBezTo>
                  <a:lnTo>
                    <a:pt x="680" y="1057"/>
                  </a:lnTo>
                  <a:cubicBezTo>
                    <a:pt x="683" y="1057"/>
                    <a:pt x="686" y="1000"/>
                    <a:pt x="689" y="1000"/>
                  </a:cubicBezTo>
                  <a:cubicBezTo>
                    <a:pt x="689" y="1000"/>
                    <a:pt x="689" y="1000"/>
                    <a:pt x="689" y="1000"/>
                  </a:cubicBezTo>
                  <a:cubicBezTo>
                    <a:pt x="689" y="1000"/>
                    <a:pt x="692" y="1000"/>
                    <a:pt x="695" y="941"/>
                  </a:cubicBezTo>
                  <a:cubicBezTo>
                    <a:pt x="699" y="941"/>
                    <a:pt x="702" y="941"/>
                    <a:pt x="702" y="1000"/>
                  </a:cubicBezTo>
                  <a:cubicBezTo>
                    <a:pt x="703" y="942"/>
                    <a:pt x="704" y="913"/>
                    <a:pt x="705" y="913"/>
                  </a:cubicBezTo>
                  <a:cubicBezTo>
                    <a:pt x="706" y="913"/>
                    <a:pt x="706" y="942"/>
                    <a:pt x="708" y="1000"/>
                  </a:cubicBezTo>
                  <a:cubicBezTo>
                    <a:pt x="708" y="1060"/>
                    <a:pt x="708" y="1090"/>
                    <a:pt x="708" y="1090"/>
                  </a:cubicBezTo>
                  <a:cubicBezTo>
                    <a:pt x="709" y="1090"/>
                    <a:pt x="710" y="1061"/>
                    <a:pt x="711" y="1003"/>
                  </a:cubicBezTo>
                  <a:cubicBezTo>
                    <a:pt x="713" y="974"/>
                    <a:pt x="714" y="959"/>
                    <a:pt x="714" y="959"/>
                  </a:cubicBezTo>
                  <a:cubicBezTo>
                    <a:pt x="715" y="959"/>
                    <a:pt x="716" y="974"/>
                    <a:pt x="717" y="1003"/>
                  </a:cubicBezTo>
                  <a:cubicBezTo>
                    <a:pt x="717" y="1033"/>
                    <a:pt x="718" y="1048"/>
                    <a:pt x="719" y="1048"/>
                  </a:cubicBezTo>
                  <a:cubicBezTo>
                    <a:pt x="720" y="1048"/>
                    <a:pt x="721" y="1033"/>
                    <a:pt x="721" y="1003"/>
                  </a:cubicBezTo>
                  <a:cubicBezTo>
                    <a:pt x="722" y="930"/>
                    <a:pt x="727" y="881"/>
                    <a:pt x="730" y="881"/>
                  </a:cubicBezTo>
                  <a:cubicBezTo>
                    <a:pt x="732" y="881"/>
                    <a:pt x="733" y="901"/>
                    <a:pt x="733" y="947"/>
                  </a:cubicBezTo>
                  <a:cubicBezTo>
                    <a:pt x="733" y="947"/>
                    <a:pt x="736" y="947"/>
                    <a:pt x="739" y="887"/>
                  </a:cubicBezTo>
                  <a:cubicBezTo>
                    <a:pt x="741" y="829"/>
                    <a:pt x="742" y="800"/>
                    <a:pt x="742" y="800"/>
                  </a:cubicBezTo>
                  <a:cubicBezTo>
                    <a:pt x="742" y="800"/>
                    <a:pt x="742" y="829"/>
                    <a:pt x="742" y="887"/>
                  </a:cubicBezTo>
                  <a:cubicBezTo>
                    <a:pt x="744" y="947"/>
                    <a:pt x="746" y="977"/>
                    <a:pt x="747" y="977"/>
                  </a:cubicBezTo>
                  <a:cubicBezTo>
                    <a:pt x="749" y="977"/>
                    <a:pt x="750" y="948"/>
                    <a:pt x="752" y="891"/>
                  </a:cubicBezTo>
                  <a:cubicBezTo>
                    <a:pt x="752" y="891"/>
                    <a:pt x="753" y="864"/>
                    <a:pt x="755" y="864"/>
                  </a:cubicBezTo>
                  <a:cubicBezTo>
                    <a:pt x="756" y="864"/>
                    <a:pt x="757" y="871"/>
                    <a:pt x="758" y="891"/>
                  </a:cubicBezTo>
                  <a:cubicBezTo>
                    <a:pt x="762" y="925"/>
                    <a:pt x="770" y="961"/>
                    <a:pt x="775" y="961"/>
                  </a:cubicBezTo>
                  <a:cubicBezTo>
                    <a:pt x="779" y="961"/>
                    <a:pt x="781" y="943"/>
                    <a:pt x="780" y="894"/>
                  </a:cubicBezTo>
                  <a:lnTo>
                    <a:pt x="786" y="894"/>
                  </a:lnTo>
                  <a:cubicBezTo>
                    <a:pt x="790" y="924"/>
                    <a:pt x="792" y="939"/>
                    <a:pt x="794" y="939"/>
                  </a:cubicBezTo>
                  <a:cubicBezTo>
                    <a:pt x="796" y="939"/>
                    <a:pt x="797" y="925"/>
                    <a:pt x="799" y="897"/>
                  </a:cubicBezTo>
                  <a:lnTo>
                    <a:pt x="802" y="837"/>
                  </a:lnTo>
                  <a:cubicBezTo>
                    <a:pt x="802" y="878"/>
                    <a:pt x="802" y="916"/>
                    <a:pt x="808" y="956"/>
                  </a:cubicBezTo>
                  <a:cubicBezTo>
                    <a:pt x="811" y="956"/>
                    <a:pt x="811" y="956"/>
                    <a:pt x="811" y="897"/>
                  </a:cubicBezTo>
                  <a:cubicBezTo>
                    <a:pt x="808" y="837"/>
                    <a:pt x="811" y="837"/>
                    <a:pt x="815" y="837"/>
                  </a:cubicBezTo>
                  <a:cubicBezTo>
                    <a:pt x="821" y="878"/>
                    <a:pt x="821" y="919"/>
                    <a:pt x="821" y="956"/>
                  </a:cubicBezTo>
                  <a:lnTo>
                    <a:pt x="824" y="960"/>
                  </a:lnTo>
                  <a:cubicBezTo>
                    <a:pt x="824" y="890"/>
                    <a:pt x="825" y="861"/>
                    <a:pt x="826" y="861"/>
                  </a:cubicBezTo>
                  <a:cubicBezTo>
                    <a:pt x="827" y="861"/>
                    <a:pt x="827" y="875"/>
                    <a:pt x="827" y="900"/>
                  </a:cubicBezTo>
                  <a:cubicBezTo>
                    <a:pt x="830" y="960"/>
                    <a:pt x="833" y="960"/>
                    <a:pt x="837" y="960"/>
                  </a:cubicBezTo>
                  <a:cubicBezTo>
                    <a:pt x="837" y="940"/>
                    <a:pt x="837" y="933"/>
                    <a:pt x="837" y="933"/>
                  </a:cubicBezTo>
                  <a:lnTo>
                    <a:pt x="837" y="933"/>
                  </a:lnTo>
                  <a:cubicBezTo>
                    <a:pt x="838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7" y="1036"/>
                    <a:pt x="838" y="1044"/>
                    <a:pt x="839" y="1044"/>
                  </a:cubicBezTo>
                  <a:cubicBezTo>
                    <a:pt x="840" y="1044"/>
                    <a:pt x="840" y="1002"/>
                    <a:pt x="840" y="960"/>
                  </a:cubicBezTo>
                  <a:lnTo>
                    <a:pt x="846" y="963"/>
                  </a:lnTo>
                  <a:cubicBezTo>
                    <a:pt x="849" y="963"/>
                    <a:pt x="852" y="963"/>
                    <a:pt x="849" y="903"/>
                  </a:cubicBezTo>
                  <a:cubicBezTo>
                    <a:pt x="846" y="862"/>
                    <a:pt x="849" y="825"/>
                    <a:pt x="852" y="784"/>
                  </a:cubicBezTo>
                  <a:lnTo>
                    <a:pt x="852" y="784"/>
                  </a:lnTo>
                  <a:cubicBezTo>
                    <a:pt x="849" y="825"/>
                    <a:pt x="852" y="862"/>
                    <a:pt x="855" y="903"/>
                  </a:cubicBezTo>
                  <a:cubicBezTo>
                    <a:pt x="858" y="922"/>
                    <a:pt x="858" y="944"/>
                    <a:pt x="858" y="963"/>
                  </a:cubicBezTo>
                  <a:cubicBezTo>
                    <a:pt x="857" y="1013"/>
                    <a:pt x="859" y="1032"/>
                    <a:pt x="861" y="1032"/>
                  </a:cubicBezTo>
                  <a:cubicBezTo>
                    <a:pt x="864" y="1032"/>
                    <a:pt x="869" y="998"/>
                    <a:pt x="871" y="966"/>
                  </a:cubicBezTo>
                  <a:cubicBezTo>
                    <a:pt x="874" y="906"/>
                    <a:pt x="876" y="876"/>
                    <a:pt x="878" y="876"/>
                  </a:cubicBezTo>
                  <a:cubicBezTo>
                    <a:pt x="880" y="876"/>
                    <a:pt x="880" y="906"/>
                    <a:pt x="880" y="966"/>
                  </a:cubicBezTo>
                  <a:cubicBezTo>
                    <a:pt x="880" y="999"/>
                    <a:pt x="881" y="1014"/>
                    <a:pt x="882" y="1014"/>
                  </a:cubicBezTo>
                  <a:cubicBezTo>
                    <a:pt x="884" y="1014"/>
                    <a:pt x="888" y="917"/>
                    <a:pt x="890" y="790"/>
                  </a:cubicBezTo>
                  <a:lnTo>
                    <a:pt x="893" y="615"/>
                  </a:lnTo>
                  <a:lnTo>
                    <a:pt x="893" y="790"/>
                  </a:lnTo>
                  <a:cubicBezTo>
                    <a:pt x="895" y="930"/>
                    <a:pt x="896" y="988"/>
                    <a:pt x="898" y="988"/>
                  </a:cubicBezTo>
                  <a:cubicBezTo>
                    <a:pt x="899" y="988"/>
                    <a:pt x="902" y="959"/>
                    <a:pt x="905" y="909"/>
                  </a:cubicBezTo>
                  <a:cubicBezTo>
                    <a:pt x="909" y="882"/>
                    <a:pt x="910" y="867"/>
                    <a:pt x="911" y="867"/>
                  </a:cubicBezTo>
                  <a:cubicBezTo>
                    <a:pt x="912" y="867"/>
                    <a:pt x="912" y="882"/>
                    <a:pt x="912" y="913"/>
                  </a:cubicBezTo>
                  <a:cubicBezTo>
                    <a:pt x="912" y="969"/>
                    <a:pt x="915" y="972"/>
                    <a:pt x="924" y="972"/>
                  </a:cubicBezTo>
                  <a:cubicBezTo>
                    <a:pt x="925" y="972"/>
                    <a:pt x="926" y="972"/>
                    <a:pt x="927" y="972"/>
                  </a:cubicBezTo>
                  <a:cubicBezTo>
                    <a:pt x="934" y="972"/>
                    <a:pt x="937" y="970"/>
                    <a:pt x="937" y="916"/>
                  </a:cubicBezTo>
                  <a:lnTo>
                    <a:pt x="943" y="916"/>
                  </a:lnTo>
                  <a:cubicBezTo>
                    <a:pt x="944" y="961"/>
                    <a:pt x="946" y="981"/>
                    <a:pt x="947" y="981"/>
                  </a:cubicBezTo>
                  <a:cubicBezTo>
                    <a:pt x="950" y="981"/>
                    <a:pt x="951" y="930"/>
                    <a:pt x="949" y="856"/>
                  </a:cubicBezTo>
                  <a:lnTo>
                    <a:pt x="949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2" y="978"/>
                    <a:pt x="987" y="981"/>
                  </a:cubicBezTo>
                  <a:cubicBezTo>
                    <a:pt x="991" y="982"/>
                    <a:pt x="994" y="982"/>
                    <a:pt x="997" y="982"/>
                  </a:cubicBezTo>
                  <a:cubicBezTo>
                    <a:pt x="1016" y="982"/>
                    <a:pt x="1018" y="968"/>
                    <a:pt x="1018" y="869"/>
                  </a:cubicBezTo>
                  <a:cubicBezTo>
                    <a:pt x="1020" y="809"/>
                    <a:pt x="1021" y="779"/>
                    <a:pt x="1023" y="779"/>
                  </a:cubicBezTo>
                  <a:cubicBezTo>
                    <a:pt x="1024" y="779"/>
                    <a:pt x="1025" y="809"/>
                    <a:pt x="1025" y="869"/>
                  </a:cubicBezTo>
                  <a:cubicBezTo>
                    <a:pt x="1025" y="911"/>
                    <a:pt x="1026" y="953"/>
                    <a:pt x="1027" y="953"/>
                  </a:cubicBezTo>
                  <a:cubicBezTo>
                    <a:pt x="1027" y="953"/>
                    <a:pt x="1028" y="946"/>
                    <a:pt x="1028" y="928"/>
                  </a:cubicBezTo>
                  <a:cubicBezTo>
                    <a:pt x="1028" y="928"/>
                    <a:pt x="1034" y="928"/>
                    <a:pt x="1037" y="988"/>
                  </a:cubicBezTo>
                  <a:cubicBezTo>
                    <a:pt x="1041" y="1039"/>
                    <a:pt x="1044" y="1058"/>
                    <a:pt x="1046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8" y="941"/>
                    <a:pt x="1048" y="922"/>
                    <a:pt x="1049" y="922"/>
                  </a:cubicBezTo>
                  <a:lnTo>
                    <a:pt x="1049" y="922"/>
                  </a:lnTo>
                  <a:cubicBezTo>
                    <a:pt x="1049" y="922"/>
                    <a:pt x="1051" y="956"/>
                    <a:pt x="1053" y="991"/>
                  </a:cubicBezTo>
                  <a:cubicBezTo>
                    <a:pt x="1055" y="1033"/>
                    <a:pt x="1057" y="1075"/>
                    <a:pt x="1058" y="1075"/>
                  </a:cubicBezTo>
                  <a:cubicBezTo>
                    <a:pt x="1059" y="1075"/>
                    <a:pt x="1059" y="1068"/>
                    <a:pt x="1059" y="1050"/>
                  </a:cubicBezTo>
                  <a:cubicBezTo>
                    <a:pt x="1061" y="1016"/>
                    <a:pt x="1068" y="984"/>
                    <a:pt x="1073" y="984"/>
                  </a:cubicBezTo>
                  <a:cubicBezTo>
                    <a:pt x="1077" y="984"/>
                    <a:pt x="1081" y="1002"/>
                    <a:pt x="1081" y="1054"/>
                  </a:cubicBezTo>
                  <a:lnTo>
                    <a:pt x="1087" y="1054"/>
                  </a:lnTo>
                  <a:cubicBezTo>
                    <a:pt x="1087" y="1000"/>
                    <a:pt x="1092" y="997"/>
                    <a:pt x="1098" y="997"/>
                  </a:cubicBezTo>
                  <a:cubicBezTo>
                    <a:pt x="1099" y="997"/>
                    <a:pt x="1099" y="997"/>
                    <a:pt x="1100" y="997"/>
                  </a:cubicBezTo>
                  <a:cubicBezTo>
                    <a:pt x="1106" y="997"/>
                    <a:pt x="1109" y="997"/>
                    <a:pt x="1109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0" y="1102"/>
                    <a:pt x="1112" y="1088"/>
                    <a:pt x="1115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2" y="903"/>
                    <a:pt x="1125" y="862"/>
                    <a:pt x="1131" y="825"/>
                  </a:cubicBezTo>
                  <a:lnTo>
                    <a:pt x="1131" y="884"/>
                  </a:lnTo>
                  <a:lnTo>
                    <a:pt x="1131" y="1000"/>
                  </a:lnTo>
                  <a:cubicBezTo>
                    <a:pt x="1131" y="1000"/>
                    <a:pt x="1132" y="1000"/>
                    <a:pt x="1132" y="1000"/>
                  </a:cubicBezTo>
                  <a:cubicBezTo>
                    <a:pt x="1135" y="1000"/>
                    <a:pt x="1137" y="998"/>
                    <a:pt x="1137" y="944"/>
                  </a:cubicBezTo>
                  <a:cubicBezTo>
                    <a:pt x="1140" y="1003"/>
                    <a:pt x="1144" y="1003"/>
                    <a:pt x="1150" y="1003"/>
                  </a:cubicBezTo>
                  <a:cubicBezTo>
                    <a:pt x="1150" y="1003"/>
                    <a:pt x="1151" y="1003"/>
                    <a:pt x="1152" y="1003"/>
                  </a:cubicBezTo>
                  <a:cubicBezTo>
                    <a:pt x="1157" y="1003"/>
                    <a:pt x="1163" y="1001"/>
                    <a:pt x="1166" y="947"/>
                  </a:cubicBezTo>
                  <a:cubicBezTo>
                    <a:pt x="1167" y="1007"/>
                    <a:pt x="1173" y="1038"/>
                    <a:pt x="1178" y="1038"/>
                  </a:cubicBezTo>
                  <a:cubicBezTo>
                    <a:pt x="1184" y="1038"/>
                    <a:pt x="1189" y="1009"/>
                    <a:pt x="1191" y="950"/>
                  </a:cubicBezTo>
                  <a:cubicBezTo>
                    <a:pt x="1191" y="920"/>
                    <a:pt x="1191" y="905"/>
                    <a:pt x="1193" y="905"/>
                  </a:cubicBezTo>
                  <a:cubicBezTo>
                    <a:pt x="1194" y="905"/>
                    <a:pt x="1195" y="920"/>
                    <a:pt x="1197" y="950"/>
                  </a:cubicBezTo>
                  <a:cubicBezTo>
                    <a:pt x="1198" y="980"/>
                    <a:pt x="1199" y="995"/>
                    <a:pt x="1200" y="995"/>
                  </a:cubicBezTo>
                  <a:cubicBezTo>
                    <a:pt x="1201" y="995"/>
                    <a:pt x="1202" y="981"/>
                    <a:pt x="1203" y="953"/>
                  </a:cubicBezTo>
                  <a:cubicBezTo>
                    <a:pt x="1204" y="936"/>
                    <a:pt x="1205" y="929"/>
                    <a:pt x="1206" y="929"/>
                  </a:cubicBezTo>
                  <a:cubicBezTo>
                    <a:pt x="1208" y="929"/>
                    <a:pt x="1210" y="971"/>
                    <a:pt x="1213" y="1013"/>
                  </a:cubicBezTo>
                  <a:cubicBezTo>
                    <a:pt x="1214" y="1083"/>
                    <a:pt x="1216" y="1111"/>
                    <a:pt x="1218" y="1111"/>
                  </a:cubicBezTo>
                  <a:cubicBezTo>
                    <a:pt x="1219" y="1111"/>
                    <a:pt x="1221" y="1097"/>
                    <a:pt x="1222" y="1072"/>
                  </a:cubicBezTo>
                  <a:cubicBezTo>
                    <a:pt x="1228" y="1016"/>
                    <a:pt x="1234" y="1016"/>
                    <a:pt x="1238" y="1016"/>
                  </a:cubicBezTo>
                  <a:cubicBezTo>
                    <a:pt x="1244" y="978"/>
                    <a:pt x="1247" y="938"/>
                    <a:pt x="1244" y="900"/>
                  </a:cubicBezTo>
                  <a:cubicBezTo>
                    <a:pt x="1244" y="840"/>
                    <a:pt x="1247" y="781"/>
                    <a:pt x="1247" y="781"/>
                  </a:cubicBezTo>
                  <a:cubicBezTo>
                    <a:pt x="1249" y="762"/>
                    <a:pt x="1251" y="756"/>
                    <a:pt x="1251" y="756"/>
                  </a:cubicBezTo>
                  <a:lnTo>
                    <a:pt x="1251" y="756"/>
                  </a:lnTo>
                  <a:cubicBezTo>
                    <a:pt x="1253" y="756"/>
                    <a:pt x="1252" y="781"/>
                    <a:pt x="1250" y="781"/>
                  </a:cubicBezTo>
                  <a:cubicBezTo>
                    <a:pt x="1244" y="822"/>
                    <a:pt x="1244" y="859"/>
                    <a:pt x="1250" y="900"/>
                  </a:cubicBezTo>
                  <a:cubicBezTo>
                    <a:pt x="1253" y="960"/>
                    <a:pt x="1260" y="960"/>
                    <a:pt x="1263" y="960"/>
                  </a:cubicBezTo>
                  <a:lnTo>
                    <a:pt x="1275" y="963"/>
                  </a:lnTo>
                  <a:cubicBezTo>
                    <a:pt x="1280" y="993"/>
                    <a:pt x="1283" y="1008"/>
                    <a:pt x="1285" y="1008"/>
                  </a:cubicBezTo>
                  <a:cubicBezTo>
                    <a:pt x="1287" y="1008"/>
                    <a:pt x="1288" y="994"/>
                    <a:pt x="1288" y="966"/>
                  </a:cubicBezTo>
                  <a:lnTo>
                    <a:pt x="1288" y="906"/>
                  </a:lnTo>
                  <a:cubicBezTo>
                    <a:pt x="1289" y="967"/>
                    <a:pt x="1299" y="998"/>
                    <a:pt x="1309" y="998"/>
                  </a:cubicBezTo>
                  <a:cubicBezTo>
                    <a:pt x="1318" y="998"/>
                    <a:pt x="1327" y="969"/>
                    <a:pt x="1329" y="913"/>
                  </a:cubicBezTo>
                  <a:lnTo>
                    <a:pt x="1329" y="969"/>
                  </a:lnTo>
                  <a:cubicBezTo>
                    <a:pt x="1329" y="1028"/>
                    <a:pt x="1332" y="1028"/>
                    <a:pt x="1338" y="1032"/>
                  </a:cubicBezTo>
                  <a:cubicBezTo>
                    <a:pt x="1341" y="1032"/>
                    <a:pt x="1353" y="975"/>
                    <a:pt x="1362" y="975"/>
                  </a:cubicBezTo>
                  <a:cubicBezTo>
                    <a:pt x="1363" y="975"/>
                    <a:pt x="1363" y="975"/>
                    <a:pt x="1363" y="975"/>
                  </a:cubicBezTo>
                  <a:cubicBezTo>
                    <a:pt x="1364" y="975"/>
                    <a:pt x="1365" y="975"/>
                    <a:pt x="1366" y="975"/>
                  </a:cubicBezTo>
                  <a:cubicBezTo>
                    <a:pt x="1377" y="975"/>
                    <a:pt x="1385" y="973"/>
                    <a:pt x="1385" y="919"/>
                  </a:cubicBezTo>
                  <a:cubicBezTo>
                    <a:pt x="1388" y="919"/>
                    <a:pt x="1388" y="919"/>
                    <a:pt x="1388" y="978"/>
                  </a:cubicBezTo>
                  <a:cubicBezTo>
                    <a:pt x="1385" y="1038"/>
                    <a:pt x="1388" y="1038"/>
                    <a:pt x="1391" y="1038"/>
                  </a:cubicBezTo>
                  <a:cubicBezTo>
                    <a:pt x="1394" y="1000"/>
                    <a:pt x="1394" y="960"/>
                    <a:pt x="1394" y="922"/>
                  </a:cubicBezTo>
                  <a:cubicBezTo>
                    <a:pt x="1394" y="892"/>
                    <a:pt x="1395" y="877"/>
                    <a:pt x="1397" y="877"/>
                  </a:cubicBezTo>
                  <a:cubicBezTo>
                    <a:pt x="1398" y="877"/>
                    <a:pt x="1401" y="892"/>
                    <a:pt x="1404" y="922"/>
                  </a:cubicBezTo>
                  <a:cubicBezTo>
                    <a:pt x="1407" y="952"/>
                    <a:pt x="1411" y="968"/>
                    <a:pt x="1415" y="968"/>
                  </a:cubicBezTo>
                  <a:cubicBezTo>
                    <a:pt x="1419" y="968"/>
                    <a:pt x="1423" y="954"/>
                    <a:pt x="1426" y="925"/>
                  </a:cubicBezTo>
                  <a:cubicBezTo>
                    <a:pt x="1429" y="925"/>
                    <a:pt x="1432" y="925"/>
                    <a:pt x="1432" y="985"/>
                  </a:cubicBezTo>
                  <a:cubicBezTo>
                    <a:pt x="1434" y="1019"/>
                    <a:pt x="1437" y="1054"/>
                    <a:pt x="1440" y="1054"/>
                  </a:cubicBezTo>
                  <a:cubicBezTo>
                    <a:pt x="1442" y="1054"/>
                    <a:pt x="1445" y="1036"/>
                    <a:pt x="1448" y="988"/>
                  </a:cubicBezTo>
                  <a:cubicBezTo>
                    <a:pt x="1451" y="988"/>
                    <a:pt x="1451" y="988"/>
                    <a:pt x="1451" y="1047"/>
                  </a:cubicBezTo>
                  <a:cubicBezTo>
                    <a:pt x="1453" y="1082"/>
                    <a:pt x="1453" y="1116"/>
                    <a:pt x="1454" y="1116"/>
                  </a:cubicBezTo>
                  <a:cubicBezTo>
                    <a:pt x="1455" y="1116"/>
                    <a:pt x="1456" y="1098"/>
                    <a:pt x="1457" y="1047"/>
                  </a:cubicBezTo>
                  <a:cubicBezTo>
                    <a:pt x="1460" y="1019"/>
                    <a:pt x="1464" y="1005"/>
                    <a:pt x="1468" y="1005"/>
                  </a:cubicBezTo>
                  <a:cubicBezTo>
                    <a:pt x="1472" y="1005"/>
                    <a:pt x="1476" y="1020"/>
                    <a:pt x="1479" y="1050"/>
                  </a:cubicBezTo>
                  <a:cubicBezTo>
                    <a:pt x="1482" y="1050"/>
                    <a:pt x="1485" y="1050"/>
                    <a:pt x="1485" y="994"/>
                  </a:cubicBezTo>
                  <a:lnTo>
                    <a:pt x="1485" y="934"/>
                  </a:lnTo>
                  <a:cubicBezTo>
                    <a:pt x="1487" y="994"/>
                    <a:pt x="1488" y="1024"/>
                    <a:pt x="1488" y="1024"/>
                  </a:cubicBezTo>
                  <a:cubicBezTo>
                    <a:pt x="1489" y="1024"/>
                    <a:pt x="1490" y="994"/>
                    <a:pt x="1491" y="934"/>
                  </a:cubicBezTo>
                  <a:cubicBezTo>
                    <a:pt x="1491" y="905"/>
                    <a:pt x="1492" y="890"/>
                    <a:pt x="1493" y="890"/>
                  </a:cubicBezTo>
                  <a:cubicBezTo>
                    <a:pt x="1494" y="890"/>
                    <a:pt x="1495" y="905"/>
                    <a:pt x="1495" y="934"/>
                  </a:cubicBezTo>
                  <a:cubicBezTo>
                    <a:pt x="1498" y="994"/>
                    <a:pt x="1501" y="994"/>
                    <a:pt x="1501" y="994"/>
                  </a:cubicBezTo>
                  <a:cubicBezTo>
                    <a:pt x="1504" y="994"/>
                    <a:pt x="1519" y="941"/>
                    <a:pt x="1534" y="941"/>
                  </a:cubicBezTo>
                  <a:cubicBezTo>
                    <a:pt x="1534" y="941"/>
                    <a:pt x="1535" y="941"/>
                    <a:pt x="1535" y="941"/>
                  </a:cubicBezTo>
                  <a:cubicBezTo>
                    <a:pt x="1541" y="941"/>
                    <a:pt x="1546" y="942"/>
                    <a:pt x="1550" y="942"/>
                  </a:cubicBezTo>
                  <a:cubicBezTo>
                    <a:pt x="1564" y="942"/>
                    <a:pt x="1570" y="934"/>
                    <a:pt x="1570" y="887"/>
                  </a:cubicBezTo>
                  <a:cubicBezTo>
                    <a:pt x="1571" y="858"/>
                    <a:pt x="1572" y="843"/>
                    <a:pt x="1573" y="843"/>
                  </a:cubicBezTo>
                  <a:cubicBezTo>
                    <a:pt x="1574" y="843"/>
                    <a:pt x="1575" y="858"/>
                    <a:pt x="1576" y="887"/>
                  </a:cubicBezTo>
                  <a:cubicBezTo>
                    <a:pt x="1579" y="947"/>
                    <a:pt x="1582" y="947"/>
                    <a:pt x="1585" y="947"/>
                  </a:cubicBezTo>
                  <a:cubicBezTo>
                    <a:pt x="1589" y="947"/>
                    <a:pt x="1592" y="950"/>
                    <a:pt x="1592" y="1007"/>
                  </a:cubicBezTo>
                  <a:cubicBezTo>
                    <a:pt x="1595" y="950"/>
                    <a:pt x="1595" y="950"/>
                    <a:pt x="1598" y="950"/>
                  </a:cubicBezTo>
                  <a:cubicBezTo>
                    <a:pt x="1598" y="980"/>
                    <a:pt x="1599" y="995"/>
                    <a:pt x="1600" y="995"/>
                  </a:cubicBezTo>
                  <a:cubicBezTo>
                    <a:pt x="1601" y="995"/>
                    <a:pt x="1603" y="980"/>
                    <a:pt x="1604" y="950"/>
                  </a:cubicBezTo>
                  <a:cubicBezTo>
                    <a:pt x="1606" y="892"/>
                    <a:pt x="1607" y="863"/>
                    <a:pt x="1607" y="863"/>
                  </a:cubicBezTo>
                  <a:cubicBezTo>
                    <a:pt x="1607" y="863"/>
                    <a:pt x="1607" y="892"/>
                    <a:pt x="1607" y="950"/>
                  </a:cubicBezTo>
                  <a:cubicBezTo>
                    <a:pt x="1607" y="992"/>
                    <a:pt x="1612" y="1034"/>
                    <a:pt x="1614" y="1034"/>
                  </a:cubicBezTo>
                  <a:cubicBezTo>
                    <a:pt x="1614" y="1034"/>
                    <a:pt x="1615" y="1027"/>
                    <a:pt x="1614" y="1010"/>
                  </a:cubicBezTo>
                  <a:cubicBezTo>
                    <a:pt x="1614" y="953"/>
                    <a:pt x="1620" y="953"/>
                    <a:pt x="1623" y="894"/>
                  </a:cubicBezTo>
                  <a:cubicBezTo>
                    <a:pt x="1626" y="894"/>
                    <a:pt x="1629" y="894"/>
                    <a:pt x="1629" y="953"/>
                  </a:cubicBezTo>
                  <a:cubicBezTo>
                    <a:pt x="1630" y="971"/>
                    <a:pt x="1632" y="979"/>
                    <a:pt x="1635" y="979"/>
                  </a:cubicBezTo>
                  <a:cubicBezTo>
                    <a:pt x="1641" y="979"/>
                    <a:pt x="1649" y="938"/>
                    <a:pt x="1651" y="897"/>
                  </a:cubicBezTo>
                  <a:cubicBezTo>
                    <a:pt x="1651" y="869"/>
                    <a:pt x="1652" y="855"/>
                    <a:pt x="1653" y="855"/>
                  </a:cubicBezTo>
                  <a:cubicBezTo>
                    <a:pt x="1654" y="855"/>
                    <a:pt x="1654" y="869"/>
                    <a:pt x="1654" y="897"/>
                  </a:cubicBezTo>
                  <a:cubicBezTo>
                    <a:pt x="1654" y="956"/>
                    <a:pt x="1658" y="956"/>
                    <a:pt x="1661" y="960"/>
                  </a:cubicBezTo>
                  <a:cubicBezTo>
                    <a:pt x="1662" y="942"/>
                    <a:pt x="1662" y="935"/>
                    <a:pt x="1663" y="935"/>
                  </a:cubicBezTo>
                  <a:cubicBezTo>
                    <a:pt x="1664" y="935"/>
                    <a:pt x="1664" y="977"/>
                    <a:pt x="1664" y="1019"/>
                  </a:cubicBezTo>
                  <a:cubicBezTo>
                    <a:pt x="1661" y="1075"/>
                    <a:pt x="1664" y="1075"/>
                    <a:pt x="1670" y="1079"/>
                  </a:cubicBezTo>
                  <a:cubicBezTo>
                    <a:pt x="1673" y="1025"/>
                    <a:pt x="1683" y="1022"/>
                    <a:pt x="1692" y="1022"/>
                  </a:cubicBezTo>
                  <a:cubicBezTo>
                    <a:pt x="1693" y="1022"/>
                    <a:pt x="1694" y="1022"/>
                    <a:pt x="1695" y="1022"/>
                  </a:cubicBezTo>
                  <a:cubicBezTo>
                    <a:pt x="1696" y="1022"/>
                    <a:pt x="1696" y="1022"/>
                    <a:pt x="1696" y="1022"/>
                  </a:cubicBezTo>
                  <a:cubicBezTo>
                    <a:pt x="1711" y="1022"/>
                    <a:pt x="1714" y="963"/>
                    <a:pt x="1720" y="850"/>
                  </a:cubicBezTo>
                  <a:lnTo>
                    <a:pt x="1723" y="731"/>
                  </a:lnTo>
                  <a:lnTo>
                    <a:pt x="1723" y="850"/>
                  </a:lnTo>
                  <a:cubicBezTo>
                    <a:pt x="1723" y="909"/>
                    <a:pt x="1727" y="1025"/>
                    <a:pt x="1727" y="1025"/>
                  </a:cubicBezTo>
                  <a:cubicBezTo>
                    <a:pt x="1730" y="988"/>
                    <a:pt x="1733" y="947"/>
                    <a:pt x="1730" y="909"/>
                  </a:cubicBezTo>
                  <a:cubicBezTo>
                    <a:pt x="1730" y="880"/>
                    <a:pt x="1730" y="865"/>
                    <a:pt x="1732" y="865"/>
                  </a:cubicBezTo>
                  <a:cubicBezTo>
                    <a:pt x="1734" y="865"/>
                    <a:pt x="1736" y="880"/>
                    <a:pt x="1739" y="909"/>
                  </a:cubicBezTo>
                  <a:cubicBezTo>
                    <a:pt x="1742" y="941"/>
                    <a:pt x="1745" y="957"/>
                    <a:pt x="1747" y="957"/>
                  </a:cubicBezTo>
                  <a:cubicBezTo>
                    <a:pt x="1748" y="957"/>
                    <a:pt x="1750" y="942"/>
                    <a:pt x="1752" y="913"/>
                  </a:cubicBezTo>
                  <a:cubicBezTo>
                    <a:pt x="1755" y="913"/>
                    <a:pt x="1758" y="913"/>
                    <a:pt x="1761" y="972"/>
                  </a:cubicBezTo>
                  <a:cubicBezTo>
                    <a:pt x="1764" y="972"/>
                    <a:pt x="1764" y="972"/>
                    <a:pt x="1764" y="913"/>
                  </a:cubicBezTo>
                  <a:cubicBezTo>
                    <a:pt x="1764" y="885"/>
                    <a:pt x="1765" y="871"/>
                    <a:pt x="1766" y="871"/>
                  </a:cubicBezTo>
                  <a:cubicBezTo>
                    <a:pt x="1767" y="871"/>
                    <a:pt x="1769" y="885"/>
                    <a:pt x="1770" y="916"/>
                  </a:cubicBezTo>
                  <a:cubicBezTo>
                    <a:pt x="1772" y="985"/>
                    <a:pt x="1776" y="1014"/>
                    <a:pt x="1779" y="1014"/>
                  </a:cubicBezTo>
                  <a:cubicBezTo>
                    <a:pt x="1781" y="1014"/>
                    <a:pt x="1783" y="1000"/>
                    <a:pt x="1783" y="975"/>
                  </a:cubicBezTo>
                  <a:cubicBezTo>
                    <a:pt x="1783" y="927"/>
                    <a:pt x="1785" y="918"/>
                    <a:pt x="1787" y="918"/>
                  </a:cubicBezTo>
                  <a:cubicBezTo>
                    <a:pt x="1788" y="918"/>
                    <a:pt x="1789" y="918"/>
                    <a:pt x="1789" y="919"/>
                  </a:cubicBezTo>
                  <a:cubicBezTo>
                    <a:pt x="1792" y="919"/>
                    <a:pt x="1795" y="919"/>
                    <a:pt x="1799" y="859"/>
                  </a:cubicBezTo>
                  <a:lnTo>
                    <a:pt x="1805" y="859"/>
                  </a:lnTo>
                  <a:cubicBezTo>
                    <a:pt x="1808" y="881"/>
                    <a:pt x="1805" y="900"/>
                    <a:pt x="1802" y="919"/>
                  </a:cubicBezTo>
                  <a:lnTo>
                    <a:pt x="1805" y="978"/>
                  </a:lnTo>
                  <a:cubicBezTo>
                    <a:pt x="1805" y="978"/>
                    <a:pt x="1806" y="978"/>
                    <a:pt x="1807" y="978"/>
                  </a:cubicBezTo>
                  <a:cubicBezTo>
                    <a:pt x="1812" y="978"/>
                    <a:pt x="1815" y="976"/>
                    <a:pt x="1817" y="922"/>
                  </a:cubicBezTo>
                  <a:cubicBezTo>
                    <a:pt x="1819" y="862"/>
                    <a:pt x="1820" y="833"/>
                    <a:pt x="1820" y="833"/>
                  </a:cubicBezTo>
                  <a:cubicBezTo>
                    <a:pt x="1821" y="833"/>
                    <a:pt x="1821" y="862"/>
                    <a:pt x="1821" y="922"/>
                  </a:cubicBezTo>
                  <a:cubicBezTo>
                    <a:pt x="1821" y="964"/>
                    <a:pt x="1822" y="1006"/>
                    <a:pt x="1824" y="1006"/>
                  </a:cubicBezTo>
                  <a:cubicBezTo>
                    <a:pt x="1825" y="1006"/>
                    <a:pt x="1826" y="999"/>
                    <a:pt x="1827" y="981"/>
                  </a:cubicBezTo>
                  <a:cubicBezTo>
                    <a:pt x="1828" y="933"/>
                    <a:pt x="1829" y="915"/>
                    <a:pt x="1831" y="915"/>
                  </a:cubicBezTo>
                  <a:cubicBezTo>
                    <a:pt x="1832" y="915"/>
                    <a:pt x="1833" y="949"/>
                    <a:pt x="1833" y="981"/>
                  </a:cubicBezTo>
                  <a:cubicBezTo>
                    <a:pt x="1831" y="1041"/>
                    <a:pt x="1831" y="1071"/>
                    <a:pt x="1832" y="1071"/>
                  </a:cubicBezTo>
                  <a:cubicBezTo>
                    <a:pt x="1833" y="1071"/>
                    <a:pt x="1836" y="1042"/>
                    <a:pt x="1842" y="985"/>
                  </a:cubicBezTo>
                  <a:cubicBezTo>
                    <a:pt x="1849" y="985"/>
                    <a:pt x="1861" y="928"/>
                    <a:pt x="1871" y="928"/>
                  </a:cubicBezTo>
                  <a:cubicBezTo>
                    <a:pt x="1883" y="931"/>
                    <a:pt x="1889" y="931"/>
                    <a:pt x="1893" y="991"/>
                  </a:cubicBezTo>
                  <a:cubicBezTo>
                    <a:pt x="1893" y="1002"/>
                    <a:pt x="1893" y="1012"/>
                    <a:pt x="1893" y="1021"/>
                  </a:cubicBezTo>
                  <a:lnTo>
                    <a:pt x="1893" y="1021"/>
                  </a:lnTo>
                  <a:cubicBezTo>
                    <a:pt x="1893" y="945"/>
                    <a:pt x="1896" y="934"/>
                    <a:pt x="1902" y="934"/>
                  </a:cubicBezTo>
                  <a:cubicBezTo>
                    <a:pt x="1903" y="934"/>
                    <a:pt x="1904" y="934"/>
                    <a:pt x="1905" y="934"/>
                  </a:cubicBezTo>
                  <a:cubicBezTo>
                    <a:pt x="1908" y="952"/>
                    <a:pt x="1911" y="960"/>
                    <a:pt x="1913" y="960"/>
                  </a:cubicBezTo>
                  <a:cubicBezTo>
                    <a:pt x="1918" y="960"/>
                    <a:pt x="1922" y="920"/>
                    <a:pt x="1924" y="878"/>
                  </a:cubicBezTo>
                  <a:lnTo>
                    <a:pt x="1918" y="878"/>
                  </a:lnTo>
                  <a:cubicBezTo>
                    <a:pt x="1918" y="808"/>
                    <a:pt x="1919" y="779"/>
                    <a:pt x="1921" y="779"/>
                  </a:cubicBezTo>
                  <a:cubicBezTo>
                    <a:pt x="1922" y="779"/>
                    <a:pt x="1924" y="794"/>
                    <a:pt x="1927" y="818"/>
                  </a:cubicBezTo>
                  <a:cubicBezTo>
                    <a:pt x="1930" y="859"/>
                    <a:pt x="1933" y="897"/>
                    <a:pt x="1930" y="938"/>
                  </a:cubicBezTo>
                  <a:cubicBezTo>
                    <a:pt x="1927" y="978"/>
                    <a:pt x="1930" y="1016"/>
                    <a:pt x="1936" y="1057"/>
                  </a:cubicBezTo>
                  <a:cubicBezTo>
                    <a:pt x="1940" y="1057"/>
                    <a:pt x="1943" y="1057"/>
                    <a:pt x="1940" y="997"/>
                  </a:cubicBezTo>
                  <a:cubicBezTo>
                    <a:pt x="1940" y="938"/>
                    <a:pt x="1940" y="938"/>
                    <a:pt x="1943" y="938"/>
                  </a:cubicBezTo>
                  <a:cubicBezTo>
                    <a:pt x="1943" y="938"/>
                    <a:pt x="1944" y="939"/>
                    <a:pt x="1944" y="939"/>
                  </a:cubicBezTo>
                  <a:cubicBezTo>
                    <a:pt x="1947" y="939"/>
                    <a:pt x="1950" y="930"/>
                    <a:pt x="1952" y="881"/>
                  </a:cubicBezTo>
                  <a:cubicBezTo>
                    <a:pt x="1952" y="822"/>
                    <a:pt x="1955" y="822"/>
                    <a:pt x="1958" y="822"/>
                  </a:cubicBezTo>
                  <a:cubicBezTo>
                    <a:pt x="1962" y="881"/>
                    <a:pt x="1968" y="884"/>
                    <a:pt x="1968" y="884"/>
                  </a:cubicBezTo>
                  <a:lnTo>
                    <a:pt x="1968" y="944"/>
                  </a:lnTo>
                  <a:cubicBezTo>
                    <a:pt x="1968" y="1000"/>
                    <a:pt x="1971" y="1060"/>
                    <a:pt x="1971" y="1060"/>
                  </a:cubicBezTo>
                  <a:cubicBezTo>
                    <a:pt x="1974" y="1041"/>
                    <a:pt x="1974" y="1022"/>
                    <a:pt x="1974" y="1003"/>
                  </a:cubicBezTo>
                  <a:cubicBezTo>
                    <a:pt x="1974" y="962"/>
                    <a:pt x="2011" y="954"/>
                    <a:pt x="2036" y="954"/>
                  </a:cubicBezTo>
                  <a:cubicBezTo>
                    <a:pt x="2047" y="954"/>
                    <a:pt x="2056" y="955"/>
                    <a:pt x="2059" y="956"/>
                  </a:cubicBezTo>
                  <a:cubicBezTo>
                    <a:pt x="2062" y="986"/>
                    <a:pt x="2066" y="1001"/>
                    <a:pt x="2068" y="1001"/>
                  </a:cubicBezTo>
                  <a:cubicBezTo>
                    <a:pt x="2071" y="1001"/>
                    <a:pt x="2073" y="986"/>
                    <a:pt x="2071" y="956"/>
                  </a:cubicBezTo>
                  <a:cubicBezTo>
                    <a:pt x="2071" y="910"/>
                    <a:pt x="2081" y="902"/>
                    <a:pt x="2094" y="902"/>
                  </a:cubicBezTo>
                  <a:cubicBezTo>
                    <a:pt x="2097" y="902"/>
                    <a:pt x="2101" y="902"/>
                    <a:pt x="2106" y="903"/>
                  </a:cubicBezTo>
                  <a:cubicBezTo>
                    <a:pt x="2111" y="904"/>
                    <a:pt x="2115" y="905"/>
                    <a:pt x="2119" y="905"/>
                  </a:cubicBezTo>
                  <a:cubicBezTo>
                    <a:pt x="2134" y="905"/>
                    <a:pt x="2143" y="896"/>
                    <a:pt x="2143" y="850"/>
                  </a:cubicBezTo>
                  <a:lnTo>
                    <a:pt x="2153" y="850"/>
                  </a:lnTo>
                  <a:cubicBezTo>
                    <a:pt x="2159" y="850"/>
                    <a:pt x="2165" y="793"/>
                    <a:pt x="2168" y="793"/>
                  </a:cubicBezTo>
                  <a:cubicBezTo>
                    <a:pt x="2170" y="764"/>
                    <a:pt x="2172" y="749"/>
                    <a:pt x="2172" y="749"/>
                  </a:cubicBezTo>
                  <a:lnTo>
                    <a:pt x="2172" y="749"/>
                  </a:lnTo>
                  <a:cubicBezTo>
                    <a:pt x="2173" y="749"/>
                    <a:pt x="2173" y="764"/>
                    <a:pt x="2172" y="793"/>
                  </a:cubicBezTo>
                  <a:cubicBezTo>
                    <a:pt x="2168" y="834"/>
                    <a:pt x="2172" y="872"/>
                    <a:pt x="2175" y="913"/>
                  </a:cubicBezTo>
                  <a:cubicBezTo>
                    <a:pt x="2181" y="875"/>
                    <a:pt x="2184" y="834"/>
                    <a:pt x="2181" y="797"/>
                  </a:cubicBezTo>
                  <a:cubicBezTo>
                    <a:pt x="2181" y="737"/>
                    <a:pt x="2184" y="737"/>
                    <a:pt x="2184" y="737"/>
                  </a:cubicBezTo>
                  <a:cubicBezTo>
                    <a:pt x="2187" y="737"/>
                    <a:pt x="2187" y="737"/>
                    <a:pt x="2187" y="797"/>
                  </a:cubicBezTo>
                  <a:cubicBezTo>
                    <a:pt x="2187" y="856"/>
                    <a:pt x="2187" y="916"/>
                    <a:pt x="2187" y="916"/>
                  </a:cubicBezTo>
                  <a:lnTo>
                    <a:pt x="2190" y="916"/>
                  </a:lnTo>
                  <a:cubicBezTo>
                    <a:pt x="2190" y="856"/>
                    <a:pt x="2193" y="856"/>
                    <a:pt x="2193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7" y="1064"/>
                    <a:pt x="2199" y="1064"/>
                  </a:cubicBezTo>
                  <a:cubicBezTo>
                    <a:pt x="2200" y="1064"/>
                    <a:pt x="2201" y="1035"/>
                    <a:pt x="2203" y="975"/>
                  </a:cubicBezTo>
                  <a:lnTo>
                    <a:pt x="2209" y="919"/>
                  </a:lnTo>
                  <a:cubicBezTo>
                    <a:pt x="2210" y="955"/>
                    <a:pt x="2211" y="968"/>
                    <a:pt x="2213" y="968"/>
                  </a:cubicBezTo>
                  <a:cubicBezTo>
                    <a:pt x="2216" y="968"/>
                    <a:pt x="2219" y="900"/>
                    <a:pt x="2222" y="859"/>
                  </a:cubicBezTo>
                  <a:cubicBezTo>
                    <a:pt x="2223" y="919"/>
                    <a:pt x="2225" y="949"/>
                    <a:pt x="2226" y="949"/>
                  </a:cubicBezTo>
                  <a:cubicBezTo>
                    <a:pt x="2228" y="949"/>
                    <a:pt x="2229" y="920"/>
                    <a:pt x="2231" y="862"/>
                  </a:cubicBezTo>
                  <a:cubicBezTo>
                    <a:pt x="2231" y="833"/>
                    <a:pt x="2232" y="818"/>
                    <a:pt x="2233" y="818"/>
                  </a:cubicBezTo>
                  <a:cubicBezTo>
                    <a:pt x="2234" y="818"/>
                    <a:pt x="2236" y="833"/>
                    <a:pt x="2237" y="862"/>
                  </a:cubicBezTo>
                  <a:cubicBezTo>
                    <a:pt x="2240" y="922"/>
                    <a:pt x="2244" y="922"/>
                    <a:pt x="2250" y="922"/>
                  </a:cubicBezTo>
                  <a:cubicBezTo>
                    <a:pt x="2252" y="878"/>
                    <a:pt x="2266" y="870"/>
                    <a:pt x="2283" y="870"/>
                  </a:cubicBezTo>
                  <a:cubicBezTo>
                    <a:pt x="2289" y="870"/>
                    <a:pt x="2294" y="871"/>
                    <a:pt x="2300" y="872"/>
                  </a:cubicBezTo>
                  <a:cubicBezTo>
                    <a:pt x="2306" y="872"/>
                    <a:pt x="2312" y="873"/>
                    <a:pt x="2317" y="873"/>
                  </a:cubicBezTo>
                  <a:cubicBezTo>
                    <a:pt x="2336" y="873"/>
                    <a:pt x="2347" y="865"/>
                    <a:pt x="2347" y="818"/>
                  </a:cubicBezTo>
                  <a:cubicBezTo>
                    <a:pt x="2350" y="818"/>
                    <a:pt x="2350" y="818"/>
                    <a:pt x="2353" y="878"/>
                  </a:cubicBezTo>
                  <a:cubicBezTo>
                    <a:pt x="2353" y="903"/>
                    <a:pt x="2354" y="917"/>
                    <a:pt x="2355" y="917"/>
                  </a:cubicBezTo>
                  <a:cubicBezTo>
                    <a:pt x="2356" y="917"/>
                    <a:pt x="2358" y="889"/>
                    <a:pt x="2360" y="822"/>
                  </a:cubicBezTo>
                  <a:cubicBezTo>
                    <a:pt x="2361" y="787"/>
                    <a:pt x="2362" y="753"/>
                    <a:pt x="2362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69" y="881"/>
                    <a:pt x="2381" y="881"/>
                  </a:cubicBezTo>
                  <a:cubicBezTo>
                    <a:pt x="2383" y="882"/>
                    <a:pt x="2385" y="882"/>
                    <a:pt x="2387" y="882"/>
                  </a:cubicBezTo>
                  <a:cubicBezTo>
                    <a:pt x="2395" y="882"/>
                    <a:pt x="2403" y="874"/>
                    <a:pt x="2403" y="828"/>
                  </a:cubicBezTo>
                  <a:cubicBezTo>
                    <a:pt x="2407" y="798"/>
                    <a:pt x="2408" y="783"/>
                    <a:pt x="2409" y="783"/>
                  </a:cubicBezTo>
                  <a:lnTo>
                    <a:pt x="2409" y="783"/>
                  </a:lnTo>
                  <a:cubicBezTo>
                    <a:pt x="2409" y="783"/>
                    <a:pt x="2408" y="798"/>
                    <a:pt x="2407" y="828"/>
                  </a:cubicBezTo>
                  <a:cubicBezTo>
                    <a:pt x="2405" y="901"/>
                    <a:pt x="2410" y="952"/>
                    <a:pt x="2417" y="952"/>
                  </a:cubicBezTo>
                  <a:cubicBezTo>
                    <a:pt x="2421" y="952"/>
                    <a:pt x="2425" y="934"/>
                    <a:pt x="2428" y="891"/>
                  </a:cubicBezTo>
                  <a:cubicBezTo>
                    <a:pt x="2432" y="891"/>
                    <a:pt x="2435" y="891"/>
                    <a:pt x="2435" y="950"/>
                  </a:cubicBezTo>
                  <a:cubicBezTo>
                    <a:pt x="2438" y="950"/>
                    <a:pt x="2441" y="950"/>
                    <a:pt x="2450" y="894"/>
                  </a:cubicBezTo>
                  <a:lnTo>
                    <a:pt x="2472" y="894"/>
                  </a:lnTo>
                  <a:cubicBezTo>
                    <a:pt x="2472" y="894"/>
                    <a:pt x="2473" y="894"/>
                    <a:pt x="2473" y="894"/>
                  </a:cubicBezTo>
                  <a:cubicBezTo>
                    <a:pt x="2476" y="894"/>
                    <a:pt x="2482" y="837"/>
                    <a:pt x="2482" y="837"/>
                  </a:cubicBezTo>
                  <a:lnTo>
                    <a:pt x="2485" y="837"/>
                  </a:lnTo>
                  <a:cubicBezTo>
                    <a:pt x="2485" y="897"/>
                    <a:pt x="2501" y="900"/>
                    <a:pt x="2522" y="903"/>
                  </a:cubicBezTo>
                  <a:cubicBezTo>
                    <a:pt x="2544" y="906"/>
                    <a:pt x="2563" y="909"/>
                    <a:pt x="2566" y="969"/>
                  </a:cubicBezTo>
                  <a:cubicBezTo>
                    <a:pt x="2566" y="969"/>
                    <a:pt x="2570" y="969"/>
                    <a:pt x="2573" y="909"/>
                  </a:cubicBezTo>
                  <a:cubicBezTo>
                    <a:pt x="2574" y="842"/>
                    <a:pt x="2576" y="814"/>
                    <a:pt x="2578" y="814"/>
                  </a:cubicBezTo>
                  <a:cubicBezTo>
                    <a:pt x="2579" y="814"/>
                    <a:pt x="2581" y="828"/>
                    <a:pt x="2582" y="853"/>
                  </a:cubicBezTo>
                  <a:cubicBezTo>
                    <a:pt x="2584" y="913"/>
                    <a:pt x="2588" y="943"/>
                    <a:pt x="2592" y="943"/>
                  </a:cubicBezTo>
                  <a:cubicBezTo>
                    <a:pt x="2595" y="943"/>
                    <a:pt x="2599" y="914"/>
                    <a:pt x="2601" y="856"/>
                  </a:cubicBezTo>
                  <a:lnTo>
                    <a:pt x="2601" y="913"/>
                  </a:lnTo>
                  <a:cubicBezTo>
                    <a:pt x="2602" y="959"/>
                    <a:pt x="2604" y="978"/>
                    <a:pt x="2607" y="978"/>
                  </a:cubicBezTo>
                  <a:cubicBezTo>
                    <a:pt x="2610" y="978"/>
                    <a:pt x="2615" y="929"/>
                    <a:pt x="2617" y="856"/>
                  </a:cubicBezTo>
                  <a:cubicBezTo>
                    <a:pt x="2619" y="899"/>
                    <a:pt x="2621" y="941"/>
                    <a:pt x="2623" y="941"/>
                  </a:cubicBezTo>
                  <a:cubicBezTo>
                    <a:pt x="2624" y="941"/>
                    <a:pt x="2625" y="935"/>
                    <a:pt x="2626" y="919"/>
                  </a:cubicBezTo>
                  <a:cubicBezTo>
                    <a:pt x="2629" y="919"/>
                    <a:pt x="2629" y="919"/>
                    <a:pt x="2629" y="1035"/>
                  </a:cubicBezTo>
                  <a:cubicBezTo>
                    <a:pt x="2629" y="1075"/>
                    <a:pt x="2629" y="1116"/>
                    <a:pt x="2632" y="1154"/>
                  </a:cubicBezTo>
                  <a:cubicBezTo>
                    <a:pt x="2638" y="1116"/>
                    <a:pt x="2638" y="1075"/>
                    <a:pt x="2635" y="1038"/>
                  </a:cubicBezTo>
                  <a:lnTo>
                    <a:pt x="2642" y="1038"/>
                  </a:lnTo>
                  <a:cubicBezTo>
                    <a:pt x="2642" y="1038"/>
                    <a:pt x="2645" y="1038"/>
                    <a:pt x="2645" y="978"/>
                  </a:cubicBezTo>
                  <a:cubicBezTo>
                    <a:pt x="2645" y="930"/>
                    <a:pt x="2647" y="921"/>
                    <a:pt x="2649" y="921"/>
                  </a:cubicBezTo>
                  <a:cubicBezTo>
                    <a:pt x="2650" y="921"/>
                    <a:pt x="2650" y="921"/>
                    <a:pt x="2651" y="922"/>
                  </a:cubicBezTo>
                  <a:cubicBezTo>
                    <a:pt x="2651" y="938"/>
                    <a:pt x="2651" y="945"/>
                    <a:pt x="2652" y="945"/>
                  </a:cubicBezTo>
                  <a:cubicBezTo>
                    <a:pt x="2652" y="945"/>
                    <a:pt x="2653" y="905"/>
                    <a:pt x="2651" y="862"/>
                  </a:cubicBezTo>
                  <a:cubicBezTo>
                    <a:pt x="2651" y="822"/>
                    <a:pt x="2651" y="784"/>
                    <a:pt x="2654" y="743"/>
                  </a:cubicBezTo>
                  <a:lnTo>
                    <a:pt x="2654" y="627"/>
                  </a:lnTo>
                  <a:cubicBezTo>
                    <a:pt x="2657" y="546"/>
                    <a:pt x="2654" y="468"/>
                    <a:pt x="2648" y="389"/>
                  </a:cubicBezTo>
                  <a:cubicBezTo>
                    <a:pt x="2641" y="353"/>
                    <a:pt x="2634" y="318"/>
                    <a:pt x="2630" y="318"/>
                  </a:cubicBezTo>
                  <a:cubicBezTo>
                    <a:pt x="2628" y="318"/>
                    <a:pt x="2626" y="336"/>
                    <a:pt x="2626" y="386"/>
                  </a:cubicBezTo>
                  <a:cubicBezTo>
                    <a:pt x="2626" y="405"/>
                    <a:pt x="2626" y="424"/>
                    <a:pt x="2620" y="442"/>
                  </a:cubicBezTo>
                  <a:cubicBezTo>
                    <a:pt x="2617" y="424"/>
                    <a:pt x="2617" y="405"/>
                    <a:pt x="2613" y="383"/>
                  </a:cubicBezTo>
                  <a:cubicBezTo>
                    <a:pt x="2613" y="323"/>
                    <a:pt x="2601" y="323"/>
                    <a:pt x="2585" y="320"/>
                  </a:cubicBezTo>
                  <a:cubicBezTo>
                    <a:pt x="2566" y="317"/>
                    <a:pt x="2557" y="317"/>
                    <a:pt x="2554" y="258"/>
                  </a:cubicBezTo>
                  <a:cubicBezTo>
                    <a:pt x="2551" y="198"/>
                    <a:pt x="2548" y="198"/>
                    <a:pt x="2548" y="198"/>
                  </a:cubicBezTo>
                  <a:cubicBezTo>
                    <a:pt x="2548" y="244"/>
                    <a:pt x="2536" y="253"/>
                    <a:pt x="2522" y="253"/>
                  </a:cubicBezTo>
                  <a:cubicBezTo>
                    <a:pt x="2518" y="253"/>
                    <a:pt x="2514" y="252"/>
                    <a:pt x="2510" y="251"/>
                  </a:cubicBezTo>
                  <a:cubicBezTo>
                    <a:pt x="2505" y="251"/>
                    <a:pt x="2500" y="250"/>
                    <a:pt x="2495" y="250"/>
                  </a:cubicBezTo>
                  <a:cubicBezTo>
                    <a:pt x="2479" y="250"/>
                    <a:pt x="2466" y="258"/>
                    <a:pt x="2466" y="305"/>
                  </a:cubicBezTo>
                  <a:lnTo>
                    <a:pt x="2460" y="301"/>
                  </a:lnTo>
                  <a:cubicBezTo>
                    <a:pt x="2460" y="245"/>
                    <a:pt x="2454" y="242"/>
                    <a:pt x="2447" y="242"/>
                  </a:cubicBezTo>
                  <a:cubicBezTo>
                    <a:pt x="2442" y="296"/>
                    <a:pt x="2436" y="298"/>
                    <a:pt x="2435" y="298"/>
                  </a:cubicBezTo>
                  <a:cubicBezTo>
                    <a:pt x="2435" y="298"/>
                    <a:pt x="2435" y="298"/>
                    <a:pt x="2435" y="298"/>
                  </a:cubicBezTo>
                  <a:cubicBezTo>
                    <a:pt x="2435" y="239"/>
                    <a:pt x="2432" y="239"/>
                    <a:pt x="2425" y="239"/>
                  </a:cubicBezTo>
                  <a:cubicBezTo>
                    <a:pt x="2419" y="239"/>
                    <a:pt x="2416" y="239"/>
                    <a:pt x="2416" y="295"/>
                  </a:cubicBezTo>
                  <a:cubicBezTo>
                    <a:pt x="2413" y="295"/>
                    <a:pt x="2391" y="292"/>
                    <a:pt x="2381" y="232"/>
                  </a:cubicBezTo>
                  <a:cubicBezTo>
                    <a:pt x="2381" y="215"/>
                    <a:pt x="2380" y="208"/>
                    <a:pt x="2379" y="208"/>
                  </a:cubicBezTo>
                  <a:cubicBezTo>
                    <a:pt x="2376" y="208"/>
                    <a:pt x="2374" y="249"/>
                    <a:pt x="2372" y="289"/>
                  </a:cubicBezTo>
                  <a:cubicBezTo>
                    <a:pt x="2372" y="330"/>
                    <a:pt x="2369" y="367"/>
                    <a:pt x="2366" y="408"/>
                  </a:cubicBezTo>
                  <a:lnTo>
                    <a:pt x="2366" y="289"/>
                  </a:lnTo>
                  <a:cubicBezTo>
                    <a:pt x="2369" y="229"/>
                    <a:pt x="2369" y="229"/>
                    <a:pt x="2363" y="229"/>
                  </a:cubicBezTo>
                  <a:lnTo>
                    <a:pt x="2356" y="229"/>
                  </a:lnTo>
                  <a:cubicBezTo>
                    <a:pt x="2356" y="276"/>
                    <a:pt x="2347" y="284"/>
                    <a:pt x="2332" y="284"/>
                  </a:cubicBezTo>
                  <a:cubicBezTo>
                    <a:pt x="2328" y="284"/>
                    <a:pt x="2324" y="283"/>
                    <a:pt x="2319" y="283"/>
                  </a:cubicBezTo>
                  <a:cubicBezTo>
                    <a:pt x="2312" y="282"/>
                    <a:pt x="2307" y="281"/>
                    <a:pt x="2303" y="281"/>
                  </a:cubicBezTo>
                  <a:cubicBezTo>
                    <a:pt x="2287" y="281"/>
                    <a:pt x="2281" y="290"/>
                    <a:pt x="2281" y="336"/>
                  </a:cubicBezTo>
                  <a:cubicBezTo>
                    <a:pt x="2281" y="366"/>
                    <a:pt x="2280" y="381"/>
                    <a:pt x="2278" y="381"/>
                  </a:cubicBezTo>
                  <a:cubicBezTo>
                    <a:pt x="2276" y="381"/>
                    <a:pt x="2273" y="366"/>
                    <a:pt x="2269" y="336"/>
                  </a:cubicBezTo>
                  <a:cubicBezTo>
                    <a:pt x="2257" y="220"/>
                    <a:pt x="2252" y="178"/>
                    <a:pt x="2250" y="178"/>
                  </a:cubicBezTo>
                  <a:cubicBezTo>
                    <a:pt x="2249" y="178"/>
                    <a:pt x="2248" y="192"/>
                    <a:pt x="2247" y="214"/>
                  </a:cubicBezTo>
                  <a:cubicBezTo>
                    <a:pt x="2250" y="254"/>
                    <a:pt x="2250" y="292"/>
                    <a:pt x="2250" y="333"/>
                  </a:cubicBezTo>
                  <a:cubicBezTo>
                    <a:pt x="2250" y="391"/>
                    <a:pt x="2249" y="420"/>
                    <a:pt x="2248" y="420"/>
                  </a:cubicBezTo>
                  <a:cubicBezTo>
                    <a:pt x="2247" y="420"/>
                    <a:pt x="2245" y="391"/>
                    <a:pt x="2244" y="333"/>
                  </a:cubicBezTo>
                  <a:cubicBezTo>
                    <a:pt x="2244" y="286"/>
                    <a:pt x="2236" y="266"/>
                    <a:pt x="2227" y="266"/>
                  </a:cubicBezTo>
                  <a:cubicBezTo>
                    <a:pt x="2213" y="266"/>
                    <a:pt x="2195" y="313"/>
                    <a:pt x="2193" y="383"/>
                  </a:cubicBezTo>
                  <a:lnTo>
                    <a:pt x="2193" y="323"/>
                  </a:lnTo>
                  <a:cubicBezTo>
                    <a:pt x="2193" y="264"/>
                    <a:pt x="2190" y="264"/>
                    <a:pt x="2178" y="264"/>
                  </a:cubicBezTo>
                  <a:lnTo>
                    <a:pt x="2168" y="261"/>
                  </a:lnTo>
                  <a:cubicBezTo>
                    <a:pt x="2168" y="310"/>
                    <a:pt x="2165" y="328"/>
                    <a:pt x="2161" y="328"/>
                  </a:cubicBezTo>
                  <a:cubicBezTo>
                    <a:pt x="2156" y="328"/>
                    <a:pt x="2150" y="292"/>
                    <a:pt x="2150" y="258"/>
                  </a:cubicBezTo>
                  <a:cubicBezTo>
                    <a:pt x="2146" y="198"/>
                    <a:pt x="2146" y="198"/>
                    <a:pt x="2140" y="198"/>
                  </a:cubicBezTo>
                  <a:cubicBezTo>
                    <a:pt x="2136" y="246"/>
                    <a:pt x="2131" y="264"/>
                    <a:pt x="2127" y="264"/>
                  </a:cubicBezTo>
                  <a:cubicBezTo>
                    <a:pt x="2120" y="264"/>
                    <a:pt x="2115" y="230"/>
                    <a:pt x="2115" y="195"/>
                  </a:cubicBezTo>
                  <a:lnTo>
                    <a:pt x="2109" y="195"/>
                  </a:lnTo>
                  <a:cubicBezTo>
                    <a:pt x="2106" y="249"/>
                    <a:pt x="2101" y="251"/>
                    <a:pt x="2097" y="251"/>
                  </a:cubicBezTo>
                  <a:cubicBezTo>
                    <a:pt x="2097" y="251"/>
                    <a:pt x="2097" y="251"/>
                    <a:pt x="2096" y="251"/>
                  </a:cubicBezTo>
                  <a:cubicBezTo>
                    <a:pt x="2095" y="251"/>
                    <a:pt x="2095" y="251"/>
                    <a:pt x="2094" y="251"/>
                  </a:cubicBezTo>
                  <a:cubicBezTo>
                    <a:pt x="2086" y="251"/>
                    <a:pt x="2084" y="254"/>
                    <a:pt x="2087" y="308"/>
                  </a:cubicBezTo>
                  <a:cubicBezTo>
                    <a:pt x="2087" y="348"/>
                    <a:pt x="2087" y="389"/>
                    <a:pt x="2084" y="427"/>
                  </a:cubicBezTo>
                  <a:lnTo>
                    <a:pt x="2084" y="367"/>
                  </a:lnTo>
                  <a:cubicBezTo>
                    <a:pt x="2084" y="308"/>
                    <a:pt x="2074" y="308"/>
                    <a:pt x="2062" y="305"/>
                  </a:cubicBezTo>
                  <a:cubicBezTo>
                    <a:pt x="2046" y="305"/>
                    <a:pt x="2040" y="301"/>
                    <a:pt x="2037" y="242"/>
                  </a:cubicBezTo>
                  <a:lnTo>
                    <a:pt x="2034" y="301"/>
                  </a:lnTo>
                  <a:cubicBezTo>
                    <a:pt x="2032" y="331"/>
                    <a:pt x="2030" y="346"/>
                    <a:pt x="2029" y="346"/>
                  </a:cubicBezTo>
                  <a:cubicBezTo>
                    <a:pt x="2028" y="346"/>
                    <a:pt x="2027" y="331"/>
                    <a:pt x="2027" y="301"/>
                  </a:cubicBezTo>
                  <a:cubicBezTo>
                    <a:pt x="2026" y="271"/>
                    <a:pt x="2022" y="255"/>
                    <a:pt x="2017" y="255"/>
                  </a:cubicBezTo>
                  <a:cubicBezTo>
                    <a:pt x="2013" y="255"/>
                    <a:pt x="2008" y="269"/>
                    <a:pt x="2005" y="298"/>
                  </a:cubicBezTo>
                  <a:lnTo>
                    <a:pt x="1999" y="295"/>
                  </a:lnTo>
                  <a:cubicBezTo>
                    <a:pt x="1998" y="237"/>
                    <a:pt x="1994" y="207"/>
                    <a:pt x="1991" y="207"/>
                  </a:cubicBezTo>
                  <a:cubicBezTo>
                    <a:pt x="1988" y="207"/>
                    <a:pt x="1985" y="236"/>
                    <a:pt x="1983" y="295"/>
                  </a:cubicBezTo>
                  <a:cubicBezTo>
                    <a:pt x="1983" y="236"/>
                    <a:pt x="1980" y="236"/>
                    <a:pt x="1977" y="236"/>
                  </a:cubicBezTo>
                  <a:cubicBezTo>
                    <a:pt x="1974" y="263"/>
                    <a:pt x="1970" y="278"/>
                    <a:pt x="1966" y="278"/>
                  </a:cubicBezTo>
                  <a:cubicBezTo>
                    <a:pt x="1962" y="278"/>
                    <a:pt x="1958" y="263"/>
                    <a:pt x="1958" y="232"/>
                  </a:cubicBezTo>
                  <a:lnTo>
                    <a:pt x="1955" y="232"/>
                  </a:lnTo>
                  <a:cubicBezTo>
                    <a:pt x="1952" y="289"/>
                    <a:pt x="1949" y="289"/>
                    <a:pt x="1946" y="289"/>
                  </a:cubicBezTo>
                  <a:cubicBezTo>
                    <a:pt x="1943" y="289"/>
                    <a:pt x="1940" y="289"/>
                    <a:pt x="1936" y="348"/>
                  </a:cubicBezTo>
                  <a:cubicBezTo>
                    <a:pt x="1933" y="405"/>
                    <a:pt x="1930" y="405"/>
                    <a:pt x="1930" y="405"/>
                  </a:cubicBezTo>
                  <a:cubicBezTo>
                    <a:pt x="1927" y="367"/>
                    <a:pt x="1930" y="326"/>
                    <a:pt x="1933" y="289"/>
                  </a:cubicBezTo>
                  <a:cubicBezTo>
                    <a:pt x="1936" y="264"/>
                    <a:pt x="1936" y="250"/>
                    <a:pt x="1934" y="250"/>
                  </a:cubicBezTo>
                  <a:lnTo>
                    <a:pt x="1934" y="250"/>
                  </a:lnTo>
                  <a:cubicBezTo>
                    <a:pt x="1932" y="250"/>
                    <a:pt x="1926" y="278"/>
                    <a:pt x="1921" y="345"/>
                  </a:cubicBezTo>
                  <a:cubicBezTo>
                    <a:pt x="1916" y="403"/>
                    <a:pt x="1914" y="432"/>
                    <a:pt x="1913" y="432"/>
                  </a:cubicBezTo>
                  <a:cubicBezTo>
                    <a:pt x="1913" y="432"/>
                    <a:pt x="1915" y="403"/>
                    <a:pt x="1918" y="345"/>
                  </a:cubicBezTo>
                  <a:cubicBezTo>
                    <a:pt x="1920" y="303"/>
                    <a:pt x="1922" y="261"/>
                    <a:pt x="1921" y="261"/>
                  </a:cubicBezTo>
                  <a:lnTo>
                    <a:pt x="1921" y="261"/>
                  </a:lnTo>
                  <a:cubicBezTo>
                    <a:pt x="1921" y="261"/>
                    <a:pt x="1920" y="268"/>
                    <a:pt x="1918" y="286"/>
                  </a:cubicBezTo>
                  <a:cubicBezTo>
                    <a:pt x="1918" y="286"/>
                    <a:pt x="1911" y="286"/>
                    <a:pt x="1911" y="342"/>
                  </a:cubicBezTo>
                  <a:lnTo>
                    <a:pt x="1902" y="342"/>
                  </a:lnTo>
                  <a:cubicBezTo>
                    <a:pt x="1896" y="283"/>
                    <a:pt x="1893" y="283"/>
                    <a:pt x="1889" y="283"/>
                  </a:cubicBezTo>
                  <a:cubicBezTo>
                    <a:pt x="1888" y="310"/>
                    <a:pt x="1887" y="325"/>
                    <a:pt x="1886" y="325"/>
                  </a:cubicBezTo>
                  <a:cubicBezTo>
                    <a:pt x="1886" y="325"/>
                    <a:pt x="1885" y="310"/>
                    <a:pt x="1883" y="279"/>
                  </a:cubicBezTo>
                  <a:cubicBezTo>
                    <a:pt x="1883" y="255"/>
                    <a:pt x="1883" y="240"/>
                    <a:pt x="1882" y="240"/>
                  </a:cubicBezTo>
                  <a:cubicBezTo>
                    <a:pt x="1881" y="240"/>
                    <a:pt x="1880" y="269"/>
                    <a:pt x="1880" y="339"/>
                  </a:cubicBezTo>
                  <a:cubicBezTo>
                    <a:pt x="1878" y="369"/>
                    <a:pt x="1877" y="384"/>
                    <a:pt x="1875" y="384"/>
                  </a:cubicBezTo>
                  <a:cubicBezTo>
                    <a:pt x="1874" y="384"/>
                    <a:pt x="1872" y="369"/>
                    <a:pt x="1871" y="339"/>
                  </a:cubicBezTo>
                  <a:cubicBezTo>
                    <a:pt x="1871" y="269"/>
                    <a:pt x="1870" y="240"/>
                    <a:pt x="1869" y="240"/>
                  </a:cubicBezTo>
                  <a:cubicBezTo>
                    <a:pt x="1868" y="240"/>
                    <a:pt x="1868" y="255"/>
                    <a:pt x="1868" y="279"/>
                  </a:cubicBezTo>
                  <a:cubicBezTo>
                    <a:pt x="1864" y="336"/>
                    <a:pt x="1861" y="336"/>
                    <a:pt x="1861" y="336"/>
                  </a:cubicBezTo>
                  <a:cubicBezTo>
                    <a:pt x="1861" y="276"/>
                    <a:pt x="1833" y="273"/>
                    <a:pt x="1805" y="270"/>
                  </a:cubicBezTo>
                  <a:cubicBezTo>
                    <a:pt x="1799" y="308"/>
                    <a:pt x="1799" y="348"/>
                    <a:pt x="1799" y="386"/>
                  </a:cubicBezTo>
                  <a:cubicBezTo>
                    <a:pt x="1799" y="436"/>
                    <a:pt x="1799" y="455"/>
                    <a:pt x="1798" y="455"/>
                  </a:cubicBezTo>
                  <a:cubicBezTo>
                    <a:pt x="1798" y="455"/>
                    <a:pt x="1797" y="420"/>
                    <a:pt x="1795" y="386"/>
                  </a:cubicBezTo>
                  <a:cubicBezTo>
                    <a:pt x="1794" y="297"/>
                    <a:pt x="1792" y="252"/>
                    <a:pt x="1790" y="252"/>
                  </a:cubicBezTo>
                  <a:cubicBezTo>
                    <a:pt x="1788" y="252"/>
                    <a:pt x="1788" y="297"/>
                    <a:pt x="1789" y="386"/>
                  </a:cubicBezTo>
                  <a:cubicBezTo>
                    <a:pt x="1791" y="446"/>
                    <a:pt x="1792" y="475"/>
                    <a:pt x="1791" y="475"/>
                  </a:cubicBezTo>
                  <a:cubicBezTo>
                    <a:pt x="1791" y="475"/>
                    <a:pt x="1789" y="446"/>
                    <a:pt x="1786" y="386"/>
                  </a:cubicBezTo>
                  <a:cubicBezTo>
                    <a:pt x="1784" y="356"/>
                    <a:pt x="1784" y="341"/>
                    <a:pt x="1783" y="341"/>
                  </a:cubicBezTo>
                  <a:cubicBezTo>
                    <a:pt x="1782" y="341"/>
                    <a:pt x="1781" y="355"/>
                    <a:pt x="1780" y="383"/>
                  </a:cubicBezTo>
                  <a:cubicBezTo>
                    <a:pt x="1780" y="413"/>
                    <a:pt x="1779" y="428"/>
                    <a:pt x="1778" y="428"/>
                  </a:cubicBezTo>
                  <a:cubicBezTo>
                    <a:pt x="1777" y="428"/>
                    <a:pt x="1777" y="413"/>
                    <a:pt x="1777" y="383"/>
                  </a:cubicBezTo>
                  <a:cubicBezTo>
                    <a:pt x="1774" y="341"/>
                    <a:pt x="1772" y="299"/>
                    <a:pt x="1771" y="299"/>
                  </a:cubicBezTo>
                  <a:cubicBezTo>
                    <a:pt x="1771" y="299"/>
                    <a:pt x="1770" y="306"/>
                    <a:pt x="1770" y="323"/>
                  </a:cubicBezTo>
                  <a:cubicBezTo>
                    <a:pt x="1770" y="323"/>
                    <a:pt x="1767" y="323"/>
                    <a:pt x="1764" y="264"/>
                  </a:cubicBezTo>
                  <a:cubicBezTo>
                    <a:pt x="1763" y="246"/>
                    <a:pt x="1762" y="239"/>
                    <a:pt x="1761" y="239"/>
                  </a:cubicBezTo>
                  <a:cubicBezTo>
                    <a:pt x="1759" y="239"/>
                    <a:pt x="1757" y="280"/>
                    <a:pt x="1755" y="320"/>
                  </a:cubicBezTo>
                  <a:cubicBezTo>
                    <a:pt x="1750" y="380"/>
                    <a:pt x="1747" y="410"/>
                    <a:pt x="1745" y="410"/>
                  </a:cubicBezTo>
                  <a:cubicBezTo>
                    <a:pt x="1744" y="410"/>
                    <a:pt x="1744" y="380"/>
                    <a:pt x="1745" y="320"/>
                  </a:cubicBezTo>
                  <a:cubicBezTo>
                    <a:pt x="1747" y="275"/>
                    <a:pt x="1745" y="255"/>
                    <a:pt x="1742" y="255"/>
                  </a:cubicBezTo>
                  <a:cubicBezTo>
                    <a:pt x="1738" y="255"/>
                    <a:pt x="1732" y="305"/>
                    <a:pt x="1730" y="377"/>
                  </a:cubicBezTo>
                  <a:cubicBezTo>
                    <a:pt x="1728" y="446"/>
                    <a:pt x="1727" y="475"/>
                    <a:pt x="1727" y="475"/>
                  </a:cubicBezTo>
                  <a:cubicBezTo>
                    <a:pt x="1727" y="475"/>
                    <a:pt x="1727" y="461"/>
                    <a:pt x="1727" y="436"/>
                  </a:cubicBezTo>
                  <a:cubicBezTo>
                    <a:pt x="1727" y="377"/>
                    <a:pt x="1723" y="377"/>
                    <a:pt x="1723" y="377"/>
                  </a:cubicBezTo>
                  <a:cubicBezTo>
                    <a:pt x="1720" y="377"/>
                    <a:pt x="1717" y="377"/>
                    <a:pt x="1717" y="317"/>
                  </a:cubicBezTo>
                  <a:cubicBezTo>
                    <a:pt x="1717" y="317"/>
                    <a:pt x="1714" y="317"/>
                    <a:pt x="1708" y="373"/>
                  </a:cubicBezTo>
                  <a:cubicBezTo>
                    <a:pt x="1705" y="418"/>
                    <a:pt x="1703" y="437"/>
                    <a:pt x="1700" y="437"/>
                  </a:cubicBezTo>
                  <a:cubicBezTo>
                    <a:pt x="1695" y="437"/>
                    <a:pt x="1691" y="385"/>
                    <a:pt x="1689" y="311"/>
                  </a:cubicBezTo>
                  <a:lnTo>
                    <a:pt x="1683" y="370"/>
                  </a:lnTo>
                  <a:cubicBezTo>
                    <a:pt x="1681" y="444"/>
                    <a:pt x="1679" y="493"/>
                    <a:pt x="1678" y="493"/>
                  </a:cubicBezTo>
                  <a:cubicBezTo>
                    <a:pt x="1677" y="493"/>
                    <a:pt x="1676" y="474"/>
                    <a:pt x="1676" y="430"/>
                  </a:cubicBezTo>
                  <a:lnTo>
                    <a:pt x="1676" y="370"/>
                  </a:lnTo>
                  <a:cubicBezTo>
                    <a:pt x="1675" y="414"/>
                    <a:pt x="1673" y="433"/>
                    <a:pt x="1670" y="433"/>
                  </a:cubicBezTo>
                  <a:cubicBezTo>
                    <a:pt x="1666" y="433"/>
                    <a:pt x="1661" y="382"/>
                    <a:pt x="1661" y="308"/>
                  </a:cubicBezTo>
                  <a:cubicBezTo>
                    <a:pt x="1661" y="248"/>
                    <a:pt x="1661" y="248"/>
                    <a:pt x="1658" y="248"/>
                  </a:cubicBezTo>
                  <a:lnTo>
                    <a:pt x="1658" y="308"/>
                  </a:lnTo>
                  <a:cubicBezTo>
                    <a:pt x="1661" y="348"/>
                    <a:pt x="1658" y="386"/>
                    <a:pt x="1654" y="427"/>
                  </a:cubicBezTo>
                  <a:cubicBezTo>
                    <a:pt x="1651" y="424"/>
                    <a:pt x="1648" y="424"/>
                    <a:pt x="1648" y="364"/>
                  </a:cubicBezTo>
                  <a:cubicBezTo>
                    <a:pt x="1646" y="324"/>
                    <a:pt x="1644" y="282"/>
                    <a:pt x="1643" y="282"/>
                  </a:cubicBezTo>
                  <a:cubicBezTo>
                    <a:pt x="1642" y="282"/>
                    <a:pt x="1642" y="288"/>
                    <a:pt x="1642" y="305"/>
                  </a:cubicBezTo>
                  <a:cubicBezTo>
                    <a:pt x="1642" y="305"/>
                    <a:pt x="1639" y="305"/>
                    <a:pt x="1636" y="245"/>
                  </a:cubicBezTo>
                  <a:lnTo>
                    <a:pt x="1623" y="245"/>
                  </a:lnTo>
                  <a:cubicBezTo>
                    <a:pt x="1622" y="273"/>
                    <a:pt x="1619" y="287"/>
                    <a:pt x="1617" y="287"/>
                  </a:cubicBezTo>
                  <a:cubicBezTo>
                    <a:pt x="1615" y="287"/>
                    <a:pt x="1614" y="272"/>
                    <a:pt x="1614" y="242"/>
                  </a:cubicBezTo>
                  <a:cubicBezTo>
                    <a:pt x="1614" y="242"/>
                    <a:pt x="1607" y="242"/>
                    <a:pt x="1604" y="301"/>
                  </a:cubicBezTo>
                  <a:cubicBezTo>
                    <a:pt x="1598" y="298"/>
                    <a:pt x="1595" y="298"/>
                    <a:pt x="1595" y="239"/>
                  </a:cubicBezTo>
                  <a:cubicBezTo>
                    <a:pt x="1595" y="211"/>
                    <a:pt x="1595" y="196"/>
                    <a:pt x="1594" y="196"/>
                  </a:cubicBezTo>
                  <a:cubicBezTo>
                    <a:pt x="1594" y="196"/>
                    <a:pt x="1593" y="211"/>
                    <a:pt x="1592" y="239"/>
                  </a:cubicBezTo>
                  <a:cubicBezTo>
                    <a:pt x="1592" y="298"/>
                    <a:pt x="1589" y="298"/>
                    <a:pt x="1585" y="298"/>
                  </a:cubicBezTo>
                  <a:lnTo>
                    <a:pt x="1579" y="298"/>
                  </a:lnTo>
                  <a:cubicBezTo>
                    <a:pt x="1579" y="355"/>
                    <a:pt x="1579" y="355"/>
                    <a:pt x="1576" y="355"/>
                  </a:cubicBezTo>
                  <a:cubicBezTo>
                    <a:pt x="1573" y="355"/>
                    <a:pt x="1564" y="295"/>
                    <a:pt x="1560" y="295"/>
                  </a:cubicBezTo>
                  <a:cubicBezTo>
                    <a:pt x="1559" y="295"/>
                    <a:pt x="1557" y="294"/>
                    <a:pt x="1556" y="294"/>
                  </a:cubicBezTo>
                  <a:cubicBezTo>
                    <a:pt x="1551" y="294"/>
                    <a:pt x="1552" y="303"/>
                    <a:pt x="1554" y="352"/>
                  </a:cubicBezTo>
                  <a:cubicBezTo>
                    <a:pt x="1556" y="352"/>
                    <a:pt x="1557" y="378"/>
                    <a:pt x="1555" y="378"/>
                  </a:cubicBezTo>
                  <a:cubicBezTo>
                    <a:pt x="1554" y="378"/>
                    <a:pt x="1553" y="371"/>
                    <a:pt x="1551" y="352"/>
                  </a:cubicBezTo>
                  <a:cubicBezTo>
                    <a:pt x="1548" y="352"/>
                    <a:pt x="1538" y="292"/>
                    <a:pt x="1529" y="289"/>
                  </a:cubicBezTo>
                  <a:cubicBezTo>
                    <a:pt x="1517" y="289"/>
                    <a:pt x="1517" y="289"/>
                    <a:pt x="1517" y="348"/>
                  </a:cubicBezTo>
                  <a:cubicBezTo>
                    <a:pt x="1518" y="406"/>
                    <a:pt x="1518" y="435"/>
                    <a:pt x="1517" y="435"/>
                  </a:cubicBezTo>
                  <a:cubicBezTo>
                    <a:pt x="1517" y="435"/>
                    <a:pt x="1515" y="405"/>
                    <a:pt x="1513" y="345"/>
                  </a:cubicBezTo>
                  <a:cubicBezTo>
                    <a:pt x="1510" y="276"/>
                    <a:pt x="1507" y="247"/>
                    <a:pt x="1506" y="247"/>
                  </a:cubicBezTo>
                  <a:cubicBezTo>
                    <a:pt x="1505" y="247"/>
                    <a:pt x="1504" y="261"/>
                    <a:pt x="1504" y="286"/>
                  </a:cubicBezTo>
                  <a:cubicBezTo>
                    <a:pt x="1501" y="345"/>
                    <a:pt x="1501" y="345"/>
                    <a:pt x="1498" y="345"/>
                  </a:cubicBezTo>
                  <a:cubicBezTo>
                    <a:pt x="1498" y="315"/>
                    <a:pt x="1497" y="300"/>
                    <a:pt x="1495" y="300"/>
                  </a:cubicBezTo>
                  <a:cubicBezTo>
                    <a:pt x="1494" y="300"/>
                    <a:pt x="1491" y="314"/>
                    <a:pt x="1488" y="342"/>
                  </a:cubicBezTo>
                  <a:cubicBezTo>
                    <a:pt x="1485" y="342"/>
                    <a:pt x="1485" y="342"/>
                    <a:pt x="1485" y="283"/>
                  </a:cubicBezTo>
                  <a:lnTo>
                    <a:pt x="1479" y="283"/>
                  </a:lnTo>
                  <a:cubicBezTo>
                    <a:pt x="1476" y="331"/>
                    <a:pt x="1472" y="349"/>
                    <a:pt x="1467" y="349"/>
                  </a:cubicBezTo>
                  <a:cubicBezTo>
                    <a:pt x="1460" y="349"/>
                    <a:pt x="1453" y="314"/>
                    <a:pt x="1451" y="279"/>
                  </a:cubicBezTo>
                  <a:cubicBezTo>
                    <a:pt x="1451" y="279"/>
                    <a:pt x="1448" y="279"/>
                    <a:pt x="1444" y="336"/>
                  </a:cubicBezTo>
                  <a:cubicBezTo>
                    <a:pt x="1443" y="395"/>
                    <a:pt x="1441" y="425"/>
                    <a:pt x="1440" y="425"/>
                  </a:cubicBezTo>
                  <a:cubicBezTo>
                    <a:pt x="1439" y="425"/>
                    <a:pt x="1438" y="395"/>
                    <a:pt x="1438" y="336"/>
                  </a:cubicBezTo>
                  <a:cubicBezTo>
                    <a:pt x="1438" y="276"/>
                    <a:pt x="1438" y="247"/>
                    <a:pt x="1438" y="247"/>
                  </a:cubicBezTo>
                  <a:cubicBezTo>
                    <a:pt x="1437" y="247"/>
                    <a:pt x="1437" y="276"/>
                    <a:pt x="1435" y="336"/>
                  </a:cubicBezTo>
                  <a:cubicBezTo>
                    <a:pt x="1434" y="360"/>
                    <a:pt x="1430" y="374"/>
                    <a:pt x="1427" y="374"/>
                  </a:cubicBezTo>
                  <a:cubicBezTo>
                    <a:pt x="1422" y="374"/>
                    <a:pt x="1418" y="344"/>
                    <a:pt x="1419" y="273"/>
                  </a:cubicBezTo>
                  <a:lnTo>
                    <a:pt x="1419" y="157"/>
                  </a:lnTo>
                  <a:cubicBezTo>
                    <a:pt x="1416" y="214"/>
                    <a:pt x="1413" y="214"/>
                    <a:pt x="1413" y="214"/>
                  </a:cubicBezTo>
                  <a:cubicBezTo>
                    <a:pt x="1413" y="273"/>
                    <a:pt x="1410" y="273"/>
                    <a:pt x="1401" y="273"/>
                  </a:cubicBezTo>
                  <a:cubicBezTo>
                    <a:pt x="1400" y="273"/>
                    <a:pt x="1400" y="273"/>
                    <a:pt x="1400" y="273"/>
                  </a:cubicBezTo>
                  <a:cubicBezTo>
                    <a:pt x="1394" y="273"/>
                    <a:pt x="1382" y="327"/>
                    <a:pt x="1379" y="327"/>
                  </a:cubicBezTo>
                  <a:cubicBezTo>
                    <a:pt x="1379" y="327"/>
                    <a:pt x="1379" y="327"/>
                    <a:pt x="1379" y="326"/>
                  </a:cubicBezTo>
                  <a:cubicBezTo>
                    <a:pt x="1372" y="326"/>
                    <a:pt x="1363" y="326"/>
                    <a:pt x="1360" y="267"/>
                  </a:cubicBezTo>
                  <a:cubicBezTo>
                    <a:pt x="1359" y="266"/>
                    <a:pt x="1359" y="266"/>
                    <a:pt x="1358" y="266"/>
                  </a:cubicBezTo>
                  <a:cubicBezTo>
                    <a:pt x="1355" y="266"/>
                    <a:pt x="1352" y="275"/>
                    <a:pt x="1347" y="323"/>
                  </a:cubicBezTo>
                  <a:cubicBezTo>
                    <a:pt x="1346" y="352"/>
                    <a:pt x="1344" y="366"/>
                    <a:pt x="1342" y="366"/>
                  </a:cubicBezTo>
                  <a:cubicBezTo>
                    <a:pt x="1340" y="366"/>
                    <a:pt x="1338" y="351"/>
                    <a:pt x="1338" y="320"/>
                  </a:cubicBezTo>
                  <a:lnTo>
                    <a:pt x="1335" y="320"/>
                  </a:lnTo>
                  <a:cubicBezTo>
                    <a:pt x="1329" y="380"/>
                    <a:pt x="1325" y="380"/>
                    <a:pt x="1325" y="380"/>
                  </a:cubicBezTo>
                  <a:cubicBezTo>
                    <a:pt x="1325" y="338"/>
                    <a:pt x="1324" y="296"/>
                    <a:pt x="1322" y="296"/>
                  </a:cubicBezTo>
                  <a:cubicBezTo>
                    <a:pt x="1321" y="296"/>
                    <a:pt x="1320" y="303"/>
                    <a:pt x="1319" y="320"/>
                  </a:cubicBezTo>
                  <a:cubicBezTo>
                    <a:pt x="1319" y="377"/>
                    <a:pt x="1316" y="377"/>
                    <a:pt x="1310" y="377"/>
                  </a:cubicBezTo>
                  <a:cubicBezTo>
                    <a:pt x="1306" y="343"/>
                    <a:pt x="1272" y="323"/>
                    <a:pt x="1242" y="323"/>
                  </a:cubicBezTo>
                  <a:cubicBezTo>
                    <a:pt x="1220" y="323"/>
                    <a:pt x="1200" y="335"/>
                    <a:pt x="1200" y="361"/>
                  </a:cubicBezTo>
                  <a:lnTo>
                    <a:pt x="1191" y="361"/>
                  </a:lnTo>
                  <a:lnTo>
                    <a:pt x="1181" y="358"/>
                  </a:lnTo>
                  <a:cubicBezTo>
                    <a:pt x="1181" y="308"/>
                    <a:pt x="1178" y="290"/>
                    <a:pt x="1174" y="290"/>
                  </a:cubicBezTo>
                  <a:cubicBezTo>
                    <a:pt x="1169" y="290"/>
                    <a:pt x="1162" y="322"/>
                    <a:pt x="1156" y="355"/>
                  </a:cubicBezTo>
                  <a:cubicBezTo>
                    <a:pt x="1153" y="414"/>
                    <a:pt x="1150" y="414"/>
                    <a:pt x="1147" y="414"/>
                  </a:cubicBezTo>
                  <a:cubicBezTo>
                    <a:pt x="1147" y="343"/>
                    <a:pt x="1143" y="314"/>
                    <a:pt x="1139" y="314"/>
                  </a:cubicBezTo>
                  <a:cubicBezTo>
                    <a:pt x="1137" y="314"/>
                    <a:pt x="1134" y="327"/>
                    <a:pt x="1131" y="352"/>
                  </a:cubicBezTo>
                  <a:cubicBezTo>
                    <a:pt x="1130" y="411"/>
                    <a:pt x="1128" y="440"/>
                    <a:pt x="1127" y="440"/>
                  </a:cubicBezTo>
                  <a:cubicBezTo>
                    <a:pt x="1126" y="440"/>
                    <a:pt x="1125" y="410"/>
                    <a:pt x="1125" y="352"/>
                  </a:cubicBezTo>
                  <a:cubicBezTo>
                    <a:pt x="1125" y="298"/>
                    <a:pt x="1124" y="268"/>
                    <a:pt x="1122" y="268"/>
                  </a:cubicBezTo>
                  <a:cubicBezTo>
                    <a:pt x="1119" y="268"/>
                    <a:pt x="1116" y="312"/>
                    <a:pt x="1112" y="408"/>
                  </a:cubicBezTo>
                  <a:cubicBezTo>
                    <a:pt x="1111" y="438"/>
                    <a:pt x="1110" y="453"/>
                    <a:pt x="1109" y="453"/>
                  </a:cubicBezTo>
                  <a:cubicBezTo>
                    <a:pt x="1108" y="453"/>
                    <a:pt x="1108" y="438"/>
                    <a:pt x="1106" y="408"/>
                  </a:cubicBezTo>
                  <a:cubicBezTo>
                    <a:pt x="1104" y="338"/>
                    <a:pt x="1102" y="309"/>
                    <a:pt x="1101" y="309"/>
                  </a:cubicBezTo>
                  <a:cubicBezTo>
                    <a:pt x="1100" y="309"/>
                    <a:pt x="1100" y="324"/>
                    <a:pt x="1100" y="348"/>
                  </a:cubicBezTo>
                  <a:cubicBezTo>
                    <a:pt x="1098" y="406"/>
                    <a:pt x="1097" y="435"/>
                    <a:pt x="1095" y="435"/>
                  </a:cubicBezTo>
                  <a:cubicBezTo>
                    <a:pt x="1093" y="435"/>
                    <a:pt x="1092" y="405"/>
                    <a:pt x="1090" y="345"/>
                  </a:cubicBezTo>
                  <a:cubicBezTo>
                    <a:pt x="1087" y="286"/>
                    <a:pt x="1086" y="256"/>
                    <a:pt x="1084" y="256"/>
                  </a:cubicBezTo>
                  <a:cubicBezTo>
                    <a:pt x="1083" y="256"/>
                    <a:pt x="1083" y="286"/>
                    <a:pt x="1081" y="345"/>
                  </a:cubicBezTo>
                  <a:cubicBezTo>
                    <a:pt x="1079" y="403"/>
                    <a:pt x="1076" y="432"/>
                    <a:pt x="1072" y="432"/>
                  </a:cubicBezTo>
                  <a:cubicBezTo>
                    <a:pt x="1068" y="432"/>
                    <a:pt x="1064" y="402"/>
                    <a:pt x="1062" y="342"/>
                  </a:cubicBezTo>
                  <a:cubicBezTo>
                    <a:pt x="1060" y="342"/>
                    <a:pt x="1058" y="316"/>
                    <a:pt x="1057" y="316"/>
                  </a:cubicBezTo>
                  <a:cubicBezTo>
                    <a:pt x="1056" y="316"/>
                    <a:pt x="1056" y="322"/>
                    <a:pt x="1056" y="342"/>
                  </a:cubicBezTo>
                  <a:lnTo>
                    <a:pt x="1053" y="283"/>
                  </a:lnTo>
                  <a:lnTo>
                    <a:pt x="1046" y="279"/>
                  </a:lnTo>
                  <a:lnTo>
                    <a:pt x="1046" y="339"/>
                  </a:lnTo>
                  <a:cubicBezTo>
                    <a:pt x="1043" y="339"/>
                    <a:pt x="1025" y="276"/>
                    <a:pt x="1003" y="273"/>
                  </a:cubicBezTo>
                  <a:cubicBezTo>
                    <a:pt x="996" y="273"/>
                    <a:pt x="991" y="272"/>
                    <a:pt x="986" y="272"/>
                  </a:cubicBezTo>
                  <a:cubicBezTo>
                    <a:pt x="966" y="272"/>
                    <a:pt x="962" y="281"/>
                    <a:pt x="965" y="330"/>
                  </a:cubicBezTo>
                  <a:cubicBezTo>
                    <a:pt x="967" y="387"/>
                    <a:pt x="966" y="416"/>
                    <a:pt x="964" y="416"/>
                  </a:cubicBezTo>
                  <a:cubicBezTo>
                    <a:pt x="963" y="416"/>
                    <a:pt x="960" y="386"/>
                    <a:pt x="959" y="326"/>
                  </a:cubicBezTo>
                  <a:cubicBezTo>
                    <a:pt x="956" y="326"/>
                    <a:pt x="949" y="267"/>
                    <a:pt x="943" y="267"/>
                  </a:cubicBezTo>
                  <a:cubicBezTo>
                    <a:pt x="937" y="264"/>
                    <a:pt x="931" y="264"/>
                    <a:pt x="931" y="204"/>
                  </a:cubicBezTo>
                  <a:lnTo>
                    <a:pt x="927" y="204"/>
                  </a:lnTo>
                  <a:cubicBezTo>
                    <a:pt x="924" y="272"/>
                    <a:pt x="916" y="300"/>
                    <a:pt x="908" y="300"/>
                  </a:cubicBezTo>
                  <a:cubicBezTo>
                    <a:pt x="903" y="300"/>
                    <a:pt x="897" y="284"/>
                    <a:pt x="893" y="258"/>
                  </a:cubicBezTo>
                  <a:cubicBezTo>
                    <a:pt x="887" y="258"/>
                    <a:pt x="884" y="258"/>
                    <a:pt x="877" y="317"/>
                  </a:cubicBezTo>
                  <a:cubicBezTo>
                    <a:pt x="874" y="345"/>
                    <a:pt x="873" y="359"/>
                    <a:pt x="871" y="359"/>
                  </a:cubicBezTo>
                  <a:cubicBezTo>
                    <a:pt x="870" y="359"/>
                    <a:pt x="869" y="344"/>
                    <a:pt x="868" y="314"/>
                  </a:cubicBezTo>
                  <a:cubicBezTo>
                    <a:pt x="868" y="279"/>
                    <a:pt x="861" y="245"/>
                    <a:pt x="856" y="245"/>
                  </a:cubicBezTo>
                  <a:cubicBezTo>
                    <a:pt x="852" y="245"/>
                    <a:pt x="849" y="262"/>
                    <a:pt x="849" y="311"/>
                  </a:cubicBezTo>
                  <a:lnTo>
                    <a:pt x="846" y="251"/>
                  </a:lnTo>
                  <a:cubicBezTo>
                    <a:pt x="845" y="234"/>
                    <a:pt x="844" y="227"/>
                    <a:pt x="843" y="227"/>
                  </a:cubicBezTo>
                  <a:cubicBezTo>
                    <a:pt x="841" y="227"/>
                    <a:pt x="840" y="269"/>
                    <a:pt x="840" y="311"/>
                  </a:cubicBezTo>
                  <a:cubicBezTo>
                    <a:pt x="840" y="364"/>
                    <a:pt x="839" y="393"/>
                    <a:pt x="838" y="393"/>
                  </a:cubicBezTo>
                  <a:cubicBezTo>
                    <a:pt x="837" y="393"/>
                    <a:pt x="835" y="348"/>
                    <a:pt x="833" y="251"/>
                  </a:cubicBezTo>
                  <a:cubicBezTo>
                    <a:pt x="833" y="182"/>
                    <a:pt x="832" y="153"/>
                    <a:pt x="831" y="153"/>
                  </a:cubicBezTo>
                  <a:cubicBezTo>
                    <a:pt x="831" y="153"/>
                    <a:pt x="830" y="167"/>
                    <a:pt x="830" y="192"/>
                  </a:cubicBezTo>
                  <a:cubicBezTo>
                    <a:pt x="828" y="233"/>
                    <a:pt x="826" y="273"/>
                    <a:pt x="824" y="273"/>
                  </a:cubicBezTo>
                  <a:cubicBezTo>
                    <a:pt x="823" y="273"/>
                    <a:pt x="822" y="266"/>
                    <a:pt x="821" y="248"/>
                  </a:cubicBezTo>
                  <a:cubicBezTo>
                    <a:pt x="818" y="248"/>
                    <a:pt x="815" y="248"/>
                    <a:pt x="815" y="367"/>
                  </a:cubicBezTo>
                  <a:cubicBezTo>
                    <a:pt x="815" y="421"/>
                    <a:pt x="812" y="424"/>
                    <a:pt x="809" y="424"/>
                  </a:cubicBezTo>
                  <a:cubicBezTo>
                    <a:pt x="809" y="424"/>
                    <a:pt x="809" y="424"/>
                    <a:pt x="808" y="424"/>
                  </a:cubicBezTo>
                  <a:cubicBezTo>
                    <a:pt x="808" y="364"/>
                    <a:pt x="808" y="364"/>
                    <a:pt x="811" y="308"/>
                  </a:cubicBezTo>
                  <a:lnTo>
                    <a:pt x="805" y="305"/>
                  </a:lnTo>
                  <a:cubicBezTo>
                    <a:pt x="799" y="267"/>
                    <a:pt x="796" y="226"/>
                    <a:pt x="796" y="185"/>
                  </a:cubicBezTo>
                  <a:cubicBezTo>
                    <a:pt x="794" y="161"/>
                    <a:pt x="793" y="146"/>
                    <a:pt x="792" y="146"/>
                  </a:cubicBezTo>
                  <a:close/>
                  <a:moveTo>
                    <a:pt x="53" y="1499"/>
                  </a:moveTo>
                  <a:cubicBezTo>
                    <a:pt x="53" y="1499"/>
                    <a:pt x="50" y="1558"/>
                    <a:pt x="50" y="1618"/>
                  </a:cubicBezTo>
                  <a:lnTo>
                    <a:pt x="53" y="1618"/>
                  </a:lnTo>
                  <a:cubicBezTo>
                    <a:pt x="56" y="1580"/>
                    <a:pt x="56" y="1539"/>
                    <a:pt x="56" y="1502"/>
                  </a:cubicBezTo>
                  <a:lnTo>
                    <a:pt x="53" y="1499"/>
                  </a:lnTo>
                  <a:close/>
                  <a:moveTo>
                    <a:pt x="742" y="1953"/>
                  </a:moveTo>
                  <a:cubicBezTo>
                    <a:pt x="742" y="1953"/>
                    <a:pt x="739" y="2009"/>
                    <a:pt x="739" y="2069"/>
                  </a:cubicBezTo>
                  <a:cubicBezTo>
                    <a:pt x="739" y="2094"/>
                    <a:pt x="740" y="2108"/>
                    <a:pt x="741" y="2108"/>
                  </a:cubicBezTo>
                  <a:cubicBezTo>
                    <a:pt x="742" y="2108"/>
                    <a:pt x="744" y="2080"/>
                    <a:pt x="746" y="2012"/>
                  </a:cubicBezTo>
                  <a:cubicBezTo>
                    <a:pt x="746" y="1953"/>
                    <a:pt x="746" y="1953"/>
                    <a:pt x="742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53"/>
            <p:cNvSpPr/>
            <p:nvPr/>
          </p:nvSpPr>
          <p:spPr>
            <a:xfrm>
              <a:off x="4734248" y="2223444"/>
              <a:ext cx="56296" cy="44669"/>
            </a:xfrm>
            <a:custGeom>
              <a:avLst/>
              <a:gdLst/>
              <a:ahLst/>
              <a:cxnLst/>
              <a:rect l="l" t="t" r="r" b="b"/>
              <a:pathLst>
                <a:path w="2658" h="2109" extrusionOk="0">
                  <a:moveTo>
                    <a:pt x="743" y="1"/>
                  </a:moveTo>
                  <a:cubicBezTo>
                    <a:pt x="737" y="1"/>
                    <a:pt x="737" y="1"/>
                    <a:pt x="740" y="60"/>
                  </a:cubicBezTo>
                  <a:lnTo>
                    <a:pt x="746" y="60"/>
                  </a:lnTo>
                  <a:cubicBezTo>
                    <a:pt x="746" y="4"/>
                    <a:pt x="746" y="4"/>
                    <a:pt x="743" y="1"/>
                  </a:cubicBezTo>
                  <a:close/>
                  <a:moveTo>
                    <a:pt x="104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59" y="336"/>
                  </a:moveTo>
                  <a:cubicBezTo>
                    <a:pt x="1862" y="377"/>
                    <a:pt x="1859" y="414"/>
                    <a:pt x="1855" y="455"/>
                  </a:cubicBezTo>
                  <a:lnTo>
                    <a:pt x="1852" y="395"/>
                  </a:lnTo>
                  <a:lnTo>
                    <a:pt x="1855" y="336"/>
                  </a:lnTo>
                  <a:close/>
                  <a:moveTo>
                    <a:pt x="1172" y="358"/>
                  </a:moveTo>
                  <a:cubicBezTo>
                    <a:pt x="1172" y="399"/>
                    <a:pt x="1172" y="436"/>
                    <a:pt x="1169" y="477"/>
                  </a:cubicBezTo>
                  <a:lnTo>
                    <a:pt x="1166" y="474"/>
                  </a:lnTo>
                  <a:cubicBezTo>
                    <a:pt x="1166" y="417"/>
                    <a:pt x="1169" y="358"/>
                    <a:pt x="1169" y="358"/>
                  </a:cubicBezTo>
                  <a:close/>
                  <a:moveTo>
                    <a:pt x="743" y="474"/>
                  </a:moveTo>
                  <a:cubicBezTo>
                    <a:pt x="743" y="494"/>
                    <a:pt x="743" y="500"/>
                    <a:pt x="742" y="500"/>
                  </a:cubicBezTo>
                  <a:cubicBezTo>
                    <a:pt x="742" y="500"/>
                    <a:pt x="741" y="474"/>
                    <a:pt x="743" y="474"/>
                  </a:cubicBezTo>
                  <a:close/>
                  <a:moveTo>
                    <a:pt x="1818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1" y="471"/>
                    <a:pt x="1821" y="489"/>
                    <a:pt x="1818" y="508"/>
                  </a:cubicBezTo>
                  <a:lnTo>
                    <a:pt x="1815" y="449"/>
                  </a:lnTo>
                  <a:cubicBezTo>
                    <a:pt x="1815" y="389"/>
                    <a:pt x="1818" y="389"/>
                    <a:pt x="1818" y="389"/>
                  </a:cubicBezTo>
                  <a:close/>
                  <a:moveTo>
                    <a:pt x="2197" y="442"/>
                  </a:moveTo>
                  <a:cubicBezTo>
                    <a:pt x="2200" y="446"/>
                    <a:pt x="2200" y="446"/>
                    <a:pt x="2200" y="502"/>
                  </a:cubicBezTo>
                  <a:cubicBezTo>
                    <a:pt x="2200" y="543"/>
                    <a:pt x="2200" y="580"/>
                    <a:pt x="2194" y="621"/>
                  </a:cubicBezTo>
                  <a:cubicBezTo>
                    <a:pt x="2191" y="562"/>
                    <a:pt x="2191" y="502"/>
                    <a:pt x="2197" y="442"/>
                  </a:cubicBezTo>
                  <a:close/>
                  <a:moveTo>
                    <a:pt x="649" y="580"/>
                  </a:moveTo>
                  <a:cubicBezTo>
                    <a:pt x="652" y="580"/>
                    <a:pt x="652" y="580"/>
                    <a:pt x="652" y="640"/>
                  </a:cubicBezTo>
                  <a:lnTo>
                    <a:pt x="649" y="640"/>
                  </a:lnTo>
                  <a:lnTo>
                    <a:pt x="646" y="580"/>
                  </a:lnTo>
                  <a:close/>
                  <a:moveTo>
                    <a:pt x="2637" y="398"/>
                  </a:moveTo>
                  <a:cubicBezTo>
                    <a:pt x="2638" y="398"/>
                    <a:pt x="2637" y="482"/>
                    <a:pt x="2633" y="565"/>
                  </a:cubicBezTo>
                  <a:cubicBezTo>
                    <a:pt x="2631" y="624"/>
                    <a:pt x="2630" y="654"/>
                    <a:pt x="2630" y="654"/>
                  </a:cubicBezTo>
                  <a:cubicBezTo>
                    <a:pt x="2630" y="654"/>
                    <a:pt x="2630" y="624"/>
                    <a:pt x="2630" y="565"/>
                  </a:cubicBezTo>
                  <a:cubicBezTo>
                    <a:pt x="2630" y="524"/>
                    <a:pt x="2630" y="486"/>
                    <a:pt x="2633" y="446"/>
                  </a:cubicBezTo>
                  <a:cubicBezTo>
                    <a:pt x="2634" y="412"/>
                    <a:pt x="2636" y="398"/>
                    <a:pt x="2637" y="398"/>
                  </a:cubicBezTo>
                  <a:close/>
                  <a:moveTo>
                    <a:pt x="430" y="549"/>
                  </a:moveTo>
                  <a:lnTo>
                    <a:pt x="430" y="609"/>
                  </a:lnTo>
                  <a:lnTo>
                    <a:pt x="426" y="665"/>
                  </a:lnTo>
                  <a:lnTo>
                    <a:pt x="423" y="605"/>
                  </a:lnTo>
                  <a:cubicBezTo>
                    <a:pt x="423" y="549"/>
                    <a:pt x="426" y="549"/>
                    <a:pt x="430" y="549"/>
                  </a:cubicBezTo>
                  <a:close/>
                  <a:moveTo>
                    <a:pt x="516" y="463"/>
                  </a:moveTo>
                  <a:cubicBezTo>
                    <a:pt x="517" y="463"/>
                    <a:pt x="516" y="492"/>
                    <a:pt x="514" y="562"/>
                  </a:cubicBezTo>
                  <a:cubicBezTo>
                    <a:pt x="511" y="618"/>
                    <a:pt x="508" y="677"/>
                    <a:pt x="508" y="677"/>
                  </a:cubicBezTo>
                  <a:cubicBezTo>
                    <a:pt x="505" y="677"/>
                    <a:pt x="508" y="618"/>
                    <a:pt x="511" y="502"/>
                  </a:cubicBezTo>
                  <a:cubicBezTo>
                    <a:pt x="514" y="477"/>
                    <a:pt x="515" y="463"/>
                    <a:pt x="516" y="463"/>
                  </a:cubicBezTo>
                  <a:close/>
                  <a:moveTo>
                    <a:pt x="623" y="554"/>
                  </a:moveTo>
                  <a:cubicBezTo>
                    <a:pt x="625" y="554"/>
                    <a:pt x="626" y="608"/>
                    <a:pt x="624" y="693"/>
                  </a:cubicBezTo>
                  <a:lnTo>
                    <a:pt x="618" y="693"/>
                  </a:lnTo>
                  <a:cubicBezTo>
                    <a:pt x="618" y="656"/>
                    <a:pt x="618" y="615"/>
                    <a:pt x="621" y="577"/>
                  </a:cubicBezTo>
                  <a:cubicBezTo>
                    <a:pt x="622" y="561"/>
                    <a:pt x="622" y="554"/>
                    <a:pt x="623" y="554"/>
                  </a:cubicBezTo>
                  <a:close/>
                  <a:moveTo>
                    <a:pt x="63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6" y="693"/>
                    <a:pt x="63" y="712"/>
                    <a:pt x="60" y="734"/>
                  </a:cubicBezTo>
                  <a:lnTo>
                    <a:pt x="57" y="674"/>
                  </a:lnTo>
                  <a:cubicBezTo>
                    <a:pt x="57" y="615"/>
                    <a:pt x="60" y="615"/>
                    <a:pt x="63" y="615"/>
                  </a:cubicBezTo>
                  <a:close/>
                  <a:moveTo>
                    <a:pt x="207" y="459"/>
                  </a:moveTo>
                  <a:lnTo>
                    <a:pt x="207" y="459"/>
                  </a:lnTo>
                  <a:cubicBezTo>
                    <a:pt x="209" y="479"/>
                    <a:pt x="212" y="499"/>
                    <a:pt x="216" y="518"/>
                  </a:cubicBezTo>
                  <a:lnTo>
                    <a:pt x="226" y="521"/>
                  </a:lnTo>
                  <a:lnTo>
                    <a:pt x="216" y="577"/>
                  </a:lnTo>
                  <a:cubicBezTo>
                    <a:pt x="207" y="615"/>
                    <a:pt x="204" y="656"/>
                    <a:pt x="207" y="693"/>
                  </a:cubicBezTo>
                  <a:cubicBezTo>
                    <a:pt x="207" y="715"/>
                    <a:pt x="207" y="734"/>
                    <a:pt x="204" y="753"/>
                  </a:cubicBezTo>
                  <a:lnTo>
                    <a:pt x="204" y="634"/>
                  </a:lnTo>
                  <a:cubicBezTo>
                    <a:pt x="207" y="578"/>
                    <a:pt x="207" y="518"/>
                    <a:pt x="207" y="459"/>
                  </a:cubicBezTo>
                  <a:close/>
                  <a:moveTo>
                    <a:pt x="1965" y="646"/>
                  </a:moveTo>
                  <a:cubicBezTo>
                    <a:pt x="1968" y="668"/>
                    <a:pt x="1968" y="687"/>
                    <a:pt x="1968" y="706"/>
                  </a:cubicBezTo>
                  <a:cubicBezTo>
                    <a:pt x="1968" y="728"/>
                    <a:pt x="1968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3" y="623"/>
                  </a:moveTo>
                  <a:cubicBezTo>
                    <a:pt x="815" y="623"/>
                    <a:pt x="816" y="652"/>
                    <a:pt x="818" y="721"/>
                  </a:cubicBezTo>
                  <a:cubicBezTo>
                    <a:pt x="818" y="781"/>
                    <a:pt x="818" y="781"/>
                    <a:pt x="815" y="781"/>
                  </a:cubicBezTo>
                  <a:cubicBezTo>
                    <a:pt x="815" y="781"/>
                    <a:pt x="812" y="721"/>
                    <a:pt x="812" y="662"/>
                  </a:cubicBezTo>
                  <a:cubicBezTo>
                    <a:pt x="812" y="637"/>
                    <a:pt x="812" y="623"/>
                    <a:pt x="813" y="623"/>
                  </a:cubicBezTo>
                  <a:close/>
                  <a:moveTo>
                    <a:pt x="840" y="665"/>
                  </a:moveTo>
                  <a:cubicBezTo>
                    <a:pt x="843" y="706"/>
                    <a:pt x="840" y="743"/>
                    <a:pt x="837" y="784"/>
                  </a:cubicBezTo>
                  <a:lnTo>
                    <a:pt x="834" y="724"/>
                  </a:lnTo>
                  <a:lnTo>
                    <a:pt x="837" y="665"/>
                  </a:lnTo>
                  <a:close/>
                  <a:moveTo>
                    <a:pt x="2093" y="640"/>
                  </a:moveTo>
                  <a:cubicBezTo>
                    <a:pt x="2093" y="640"/>
                    <a:pt x="2094" y="648"/>
                    <a:pt x="2094" y="665"/>
                  </a:cubicBezTo>
                  <a:cubicBezTo>
                    <a:pt x="2094" y="665"/>
                    <a:pt x="2094" y="724"/>
                    <a:pt x="2091" y="784"/>
                  </a:cubicBezTo>
                  <a:cubicBezTo>
                    <a:pt x="2091" y="784"/>
                    <a:pt x="2089" y="809"/>
                    <a:pt x="2088" y="809"/>
                  </a:cubicBezTo>
                  <a:cubicBezTo>
                    <a:pt x="2088" y="809"/>
                    <a:pt x="2087" y="803"/>
                    <a:pt x="2087" y="784"/>
                  </a:cubicBezTo>
                  <a:lnTo>
                    <a:pt x="2087" y="724"/>
                  </a:lnTo>
                  <a:cubicBezTo>
                    <a:pt x="2090" y="682"/>
                    <a:pt x="2092" y="640"/>
                    <a:pt x="2093" y="640"/>
                  </a:cubicBezTo>
                  <a:close/>
                  <a:moveTo>
                    <a:pt x="1882" y="709"/>
                  </a:moveTo>
                  <a:cubicBezTo>
                    <a:pt x="1883" y="709"/>
                    <a:pt x="1884" y="724"/>
                    <a:pt x="1884" y="753"/>
                  </a:cubicBezTo>
                  <a:cubicBezTo>
                    <a:pt x="1884" y="812"/>
                    <a:pt x="1884" y="812"/>
                    <a:pt x="1881" y="812"/>
                  </a:cubicBezTo>
                  <a:cubicBezTo>
                    <a:pt x="1874" y="812"/>
                    <a:pt x="1874" y="812"/>
                    <a:pt x="1877" y="753"/>
                  </a:cubicBezTo>
                  <a:cubicBezTo>
                    <a:pt x="1879" y="723"/>
                    <a:pt x="1880" y="709"/>
                    <a:pt x="1882" y="709"/>
                  </a:cubicBezTo>
                  <a:close/>
                  <a:moveTo>
                    <a:pt x="1902" y="756"/>
                  </a:moveTo>
                  <a:cubicBezTo>
                    <a:pt x="1906" y="756"/>
                    <a:pt x="1906" y="756"/>
                    <a:pt x="1906" y="815"/>
                  </a:cubicBezTo>
                  <a:lnTo>
                    <a:pt x="1902" y="815"/>
                  </a:lnTo>
                  <a:lnTo>
                    <a:pt x="1899" y="756"/>
                  </a:lnTo>
                  <a:close/>
                  <a:moveTo>
                    <a:pt x="1931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1" y="759"/>
                  </a:lnTo>
                  <a:close/>
                  <a:moveTo>
                    <a:pt x="1558" y="709"/>
                  </a:moveTo>
                  <a:cubicBezTo>
                    <a:pt x="1561" y="746"/>
                    <a:pt x="1561" y="787"/>
                    <a:pt x="1555" y="825"/>
                  </a:cubicBezTo>
                  <a:lnTo>
                    <a:pt x="1551" y="825"/>
                  </a:lnTo>
                  <a:cubicBezTo>
                    <a:pt x="1551" y="765"/>
                    <a:pt x="1555" y="709"/>
                    <a:pt x="1555" y="709"/>
                  </a:cubicBezTo>
                  <a:close/>
                  <a:moveTo>
                    <a:pt x="1213" y="718"/>
                  </a:moveTo>
                  <a:cubicBezTo>
                    <a:pt x="1213" y="756"/>
                    <a:pt x="1213" y="797"/>
                    <a:pt x="1210" y="834"/>
                  </a:cubicBezTo>
                  <a:lnTo>
                    <a:pt x="1207" y="778"/>
                  </a:lnTo>
                  <a:lnTo>
                    <a:pt x="1210" y="718"/>
                  </a:lnTo>
                  <a:close/>
                  <a:moveTo>
                    <a:pt x="95" y="620"/>
                  </a:moveTo>
                  <a:cubicBezTo>
                    <a:pt x="96" y="620"/>
                    <a:pt x="97" y="621"/>
                    <a:pt x="97" y="621"/>
                  </a:cubicBezTo>
                  <a:cubicBezTo>
                    <a:pt x="101" y="621"/>
                    <a:pt x="104" y="621"/>
                    <a:pt x="104" y="681"/>
                  </a:cubicBezTo>
                  <a:lnTo>
                    <a:pt x="101" y="681"/>
                  </a:lnTo>
                  <a:cubicBezTo>
                    <a:pt x="101" y="663"/>
                    <a:pt x="100" y="656"/>
                    <a:pt x="100" y="656"/>
                  </a:cubicBezTo>
                  <a:lnTo>
                    <a:pt x="100" y="656"/>
                  </a:lnTo>
                  <a:cubicBezTo>
                    <a:pt x="99" y="656"/>
                    <a:pt x="98" y="698"/>
                    <a:pt x="101" y="740"/>
                  </a:cubicBezTo>
                  <a:lnTo>
                    <a:pt x="101" y="856"/>
                  </a:lnTo>
                  <a:cubicBezTo>
                    <a:pt x="94" y="818"/>
                    <a:pt x="94" y="778"/>
                    <a:pt x="94" y="737"/>
                  </a:cubicBezTo>
                  <a:cubicBezTo>
                    <a:pt x="92" y="635"/>
                    <a:pt x="91" y="620"/>
                    <a:pt x="95" y="620"/>
                  </a:cubicBezTo>
                  <a:close/>
                  <a:moveTo>
                    <a:pt x="762" y="771"/>
                  </a:moveTo>
                  <a:cubicBezTo>
                    <a:pt x="765" y="793"/>
                    <a:pt x="765" y="812"/>
                    <a:pt x="765" y="831"/>
                  </a:cubicBezTo>
                  <a:cubicBezTo>
                    <a:pt x="765" y="851"/>
                    <a:pt x="765" y="857"/>
                    <a:pt x="764" y="857"/>
                  </a:cubicBezTo>
                  <a:cubicBezTo>
                    <a:pt x="763" y="857"/>
                    <a:pt x="761" y="831"/>
                    <a:pt x="759" y="831"/>
                  </a:cubicBezTo>
                  <a:cubicBezTo>
                    <a:pt x="756" y="771"/>
                    <a:pt x="756" y="771"/>
                    <a:pt x="762" y="771"/>
                  </a:cubicBezTo>
                  <a:close/>
                  <a:moveTo>
                    <a:pt x="539" y="740"/>
                  </a:moveTo>
                  <a:cubicBezTo>
                    <a:pt x="539" y="781"/>
                    <a:pt x="539" y="818"/>
                    <a:pt x="536" y="859"/>
                  </a:cubicBezTo>
                  <a:lnTo>
                    <a:pt x="533" y="859"/>
                  </a:lnTo>
                  <a:cubicBezTo>
                    <a:pt x="533" y="800"/>
                    <a:pt x="536" y="740"/>
                    <a:pt x="536" y="740"/>
                  </a:cubicBezTo>
                  <a:close/>
                  <a:moveTo>
                    <a:pt x="1429" y="750"/>
                  </a:moveTo>
                  <a:cubicBezTo>
                    <a:pt x="1436" y="750"/>
                    <a:pt x="1436" y="750"/>
                    <a:pt x="1436" y="809"/>
                  </a:cubicBezTo>
                  <a:cubicBezTo>
                    <a:pt x="1436" y="863"/>
                    <a:pt x="1430" y="866"/>
                    <a:pt x="1427" y="866"/>
                  </a:cubicBezTo>
                  <a:cubicBezTo>
                    <a:pt x="1427" y="866"/>
                    <a:pt x="1426" y="866"/>
                    <a:pt x="1426" y="866"/>
                  </a:cubicBezTo>
                  <a:cubicBezTo>
                    <a:pt x="1423" y="828"/>
                    <a:pt x="1423" y="787"/>
                    <a:pt x="1429" y="750"/>
                  </a:cubicBezTo>
                  <a:close/>
                  <a:moveTo>
                    <a:pt x="1927" y="852"/>
                  </a:moveTo>
                  <a:cubicBezTo>
                    <a:pt x="1926" y="852"/>
                    <a:pt x="1925" y="858"/>
                    <a:pt x="1924" y="878"/>
                  </a:cubicBezTo>
                  <a:cubicBezTo>
                    <a:pt x="1927" y="878"/>
                    <a:pt x="1927" y="852"/>
                    <a:pt x="1927" y="852"/>
                  </a:cubicBezTo>
                  <a:close/>
                  <a:moveTo>
                    <a:pt x="702" y="765"/>
                  </a:moveTo>
                  <a:cubicBezTo>
                    <a:pt x="705" y="765"/>
                    <a:pt x="708" y="765"/>
                    <a:pt x="708" y="825"/>
                  </a:cubicBezTo>
                  <a:cubicBezTo>
                    <a:pt x="712" y="844"/>
                    <a:pt x="708" y="862"/>
                    <a:pt x="705" y="884"/>
                  </a:cubicBezTo>
                  <a:cubicBezTo>
                    <a:pt x="702" y="862"/>
                    <a:pt x="702" y="844"/>
                    <a:pt x="702" y="822"/>
                  </a:cubicBezTo>
                  <a:lnTo>
                    <a:pt x="699" y="822"/>
                  </a:lnTo>
                  <a:cubicBezTo>
                    <a:pt x="699" y="765"/>
                    <a:pt x="702" y="765"/>
                    <a:pt x="702" y="765"/>
                  </a:cubicBezTo>
                  <a:close/>
                  <a:moveTo>
                    <a:pt x="445" y="645"/>
                  </a:moveTo>
                  <a:cubicBezTo>
                    <a:pt x="445" y="645"/>
                    <a:pt x="445" y="674"/>
                    <a:pt x="445" y="728"/>
                  </a:cubicBezTo>
                  <a:cubicBezTo>
                    <a:pt x="445" y="787"/>
                    <a:pt x="442" y="847"/>
                    <a:pt x="439" y="903"/>
                  </a:cubicBezTo>
                  <a:lnTo>
                    <a:pt x="433" y="903"/>
                  </a:lnTo>
                  <a:lnTo>
                    <a:pt x="439" y="787"/>
                  </a:lnTo>
                  <a:cubicBezTo>
                    <a:pt x="442" y="689"/>
                    <a:pt x="444" y="645"/>
                    <a:pt x="445" y="645"/>
                  </a:cubicBezTo>
                  <a:close/>
                  <a:moveTo>
                    <a:pt x="1044" y="812"/>
                  </a:moveTo>
                  <a:cubicBezTo>
                    <a:pt x="1047" y="853"/>
                    <a:pt x="1044" y="891"/>
                    <a:pt x="1041" y="931"/>
                  </a:cubicBezTo>
                  <a:lnTo>
                    <a:pt x="1038" y="872"/>
                  </a:lnTo>
                  <a:lnTo>
                    <a:pt x="1041" y="812"/>
                  </a:lnTo>
                  <a:close/>
                  <a:moveTo>
                    <a:pt x="279" y="822"/>
                  </a:moveTo>
                  <a:lnTo>
                    <a:pt x="279" y="822"/>
                  </a:lnTo>
                  <a:cubicBezTo>
                    <a:pt x="282" y="862"/>
                    <a:pt x="282" y="900"/>
                    <a:pt x="276" y="941"/>
                  </a:cubicBezTo>
                  <a:lnTo>
                    <a:pt x="270" y="941"/>
                  </a:lnTo>
                  <a:cubicBezTo>
                    <a:pt x="267" y="900"/>
                    <a:pt x="270" y="862"/>
                    <a:pt x="279" y="822"/>
                  </a:cubicBezTo>
                  <a:close/>
                  <a:moveTo>
                    <a:pt x="1116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6" y="941"/>
                    <a:pt x="1116" y="941"/>
                  </a:cubicBezTo>
                  <a:cubicBezTo>
                    <a:pt x="1113" y="941"/>
                    <a:pt x="1116" y="822"/>
                    <a:pt x="1116" y="765"/>
                  </a:cubicBezTo>
                  <a:lnTo>
                    <a:pt x="1116" y="762"/>
                  </a:lnTo>
                  <a:close/>
                  <a:moveTo>
                    <a:pt x="599" y="928"/>
                  </a:moveTo>
                  <a:lnTo>
                    <a:pt x="599" y="985"/>
                  </a:lnTo>
                  <a:cubicBezTo>
                    <a:pt x="599" y="985"/>
                    <a:pt x="597" y="1011"/>
                    <a:pt x="596" y="1011"/>
                  </a:cubicBezTo>
                  <a:cubicBezTo>
                    <a:pt x="596" y="1011"/>
                    <a:pt x="596" y="1004"/>
                    <a:pt x="596" y="985"/>
                  </a:cubicBezTo>
                  <a:lnTo>
                    <a:pt x="593" y="985"/>
                  </a:lnTo>
                  <a:cubicBezTo>
                    <a:pt x="593" y="966"/>
                    <a:pt x="596" y="947"/>
                    <a:pt x="599" y="928"/>
                  </a:cubicBezTo>
                  <a:close/>
                  <a:moveTo>
                    <a:pt x="1893" y="1021"/>
                  </a:moveTo>
                  <a:cubicBezTo>
                    <a:pt x="1893" y="1030"/>
                    <a:pt x="1893" y="1040"/>
                    <a:pt x="1893" y="1050"/>
                  </a:cubicBezTo>
                  <a:cubicBezTo>
                    <a:pt x="1893" y="1054"/>
                    <a:pt x="1893" y="1057"/>
                    <a:pt x="1894" y="1059"/>
                  </a:cubicBezTo>
                  <a:lnTo>
                    <a:pt x="1894" y="1059"/>
                  </a:lnTo>
                  <a:cubicBezTo>
                    <a:pt x="1893" y="1050"/>
                    <a:pt x="1893" y="1037"/>
                    <a:pt x="1893" y="1021"/>
                  </a:cubicBezTo>
                  <a:close/>
                  <a:moveTo>
                    <a:pt x="293" y="919"/>
                  </a:moveTo>
                  <a:cubicBezTo>
                    <a:pt x="290" y="919"/>
                    <a:pt x="289" y="959"/>
                    <a:pt x="289" y="1000"/>
                  </a:cubicBezTo>
                  <a:cubicBezTo>
                    <a:pt x="289" y="1060"/>
                    <a:pt x="292" y="1060"/>
                    <a:pt x="298" y="1063"/>
                  </a:cubicBezTo>
                  <a:cubicBezTo>
                    <a:pt x="301" y="1041"/>
                    <a:pt x="304" y="1022"/>
                    <a:pt x="304" y="1003"/>
                  </a:cubicBezTo>
                  <a:cubicBezTo>
                    <a:pt x="304" y="944"/>
                    <a:pt x="301" y="944"/>
                    <a:pt x="298" y="944"/>
                  </a:cubicBezTo>
                  <a:cubicBezTo>
                    <a:pt x="296" y="926"/>
                    <a:pt x="294" y="919"/>
                    <a:pt x="293" y="919"/>
                  </a:cubicBezTo>
                  <a:close/>
                  <a:moveTo>
                    <a:pt x="1894" y="1059"/>
                  </a:moveTo>
                  <a:cubicBezTo>
                    <a:pt x="1894" y="1080"/>
                    <a:pt x="1894" y="1090"/>
                    <a:pt x="1894" y="1090"/>
                  </a:cubicBezTo>
                  <a:cubicBezTo>
                    <a:pt x="1895" y="1090"/>
                    <a:pt x="1894" y="1079"/>
                    <a:pt x="1894" y="1059"/>
                  </a:cubicBezTo>
                  <a:close/>
                  <a:moveTo>
                    <a:pt x="793" y="146"/>
                  </a:moveTo>
                  <a:cubicBezTo>
                    <a:pt x="792" y="146"/>
                    <a:pt x="791" y="175"/>
                    <a:pt x="793" y="245"/>
                  </a:cubicBezTo>
                  <a:cubicBezTo>
                    <a:pt x="793" y="347"/>
                    <a:pt x="793" y="362"/>
                    <a:pt x="789" y="362"/>
                  </a:cubicBezTo>
                  <a:cubicBezTo>
                    <a:pt x="788" y="362"/>
                    <a:pt x="788" y="361"/>
                    <a:pt x="787" y="361"/>
                  </a:cubicBezTo>
                  <a:cubicBezTo>
                    <a:pt x="784" y="361"/>
                    <a:pt x="781" y="361"/>
                    <a:pt x="781" y="301"/>
                  </a:cubicBezTo>
                  <a:cubicBezTo>
                    <a:pt x="781" y="242"/>
                    <a:pt x="781" y="242"/>
                    <a:pt x="774" y="242"/>
                  </a:cubicBezTo>
                  <a:cubicBezTo>
                    <a:pt x="765" y="242"/>
                    <a:pt x="756" y="417"/>
                    <a:pt x="752" y="533"/>
                  </a:cubicBezTo>
                  <a:cubicBezTo>
                    <a:pt x="752" y="593"/>
                    <a:pt x="752" y="623"/>
                    <a:pt x="752" y="623"/>
                  </a:cubicBezTo>
                  <a:cubicBezTo>
                    <a:pt x="752" y="623"/>
                    <a:pt x="751" y="593"/>
                    <a:pt x="749" y="533"/>
                  </a:cubicBezTo>
                  <a:cubicBezTo>
                    <a:pt x="749" y="474"/>
                    <a:pt x="746" y="474"/>
                    <a:pt x="743" y="474"/>
                  </a:cubicBezTo>
                  <a:cubicBezTo>
                    <a:pt x="743" y="425"/>
                    <a:pt x="745" y="416"/>
                    <a:pt x="748" y="416"/>
                  </a:cubicBezTo>
                  <a:cubicBezTo>
                    <a:pt x="748" y="416"/>
                    <a:pt x="749" y="417"/>
                    <a:pt x="749" y="417"/>
                  </a:cubicBezTo>
                  <a:lnTo>
                    <a:pt x="749" y="358"/>
                  </a:lnTo>
                  <a:cubicBezTo>
                    <a:pt x="748" y="298"/>
                    <a:pt x="746" y="268"/>
                    <a:pt x="745" y="268"/>
                  </a:cubicBezTo>
                  <a:cubicBezTo>
                    <a:pt x="743" y="268"/>
                    <a:pt x="741" y="297"/>
                    <a:pt x="740" y="355"/>
                  </a:cubicBezTo>
                  <a:cubicBezTo>
                    <a:pt x="738" y="384"/>
                    <a:pt x="737" y="399"/>
                    <a:pt x="737" y="399"/>
                  </a:cubicBezTo>
                  <a:cubicBezTo>
                    <a:pt x="736" y="399"/>
                    <a:pt x="735" y="384"/>
                    <a:pt x="734" y="355"/>
                  </a:cubicBezTo>
                  <a:cubicBezTo>
                    <a:pt x="731" y="313"/>
                    <a:pt x="729" y="270"/>
                    <a:pt x="728" y="270"/>
                  </a:cubicBezTo>
                  <a:cubicBezTo>
                    <a:pt x="728" y="270"/>
                    <a:pt x="727" y="278"/>
                    <a:pt x="727" y="295"/>
                  </a:cubicBezTo>
                  <a:cubicBezTo>
                    <a:pt x="727" y="295"/>
                    <a:pt x="721" y="295"/>
                    <a:pt x="718" y="236"/>
                  </a:cubicBezTo>
                  <a:cubicBezTo>
                    <a:pt x="717" y="235"/>
                    <a:pt x="716" y="235"/>
                    <a:pt x="715" y="235"/>
                  </a:cubicBezTo>
                  <a:cubicBezTo>
                    <a:pt x="711" y="235"/>
                    <a:pt x="708" y="244"/>
                    <a:pt x="708" y="292"/>
                  </a:cubicBezTo>
                  <a:cubicBezTo>
                    <a:pt x="708" y="352"/>
                    <a:pt x="705" y="352"/>
                    <a:pt x="702" y="352"/>
                  </a:cubicBezTo>
                  <a:cubicBezTo>
                    <a:pt x="702" y="351"/>
                    <a:pt x="701" y="350"/>
                    <a:pt x="700" y="350"/>
                  </a:cubicBezTo>
                  <a:cubicBezTo>
                    <a:pt x="698" y="350"/>
                    <a:pt x="696" y="360"/>
                    <a:pt x="696" y="408"/>
                  </a:cubicBezTo>
                  <a:cubicBezTo>
                    <a:pt x="702" y="449"/>
                    <a:pt x="699" y="486"/>
                    <a:pt x="687" y="524"/>
                  </a:cubicBezTo>
                  <a:lnTo>
                    <a:pt x="687" y="524"/>
                  </a:lnTo>
                  <a:cubicBezTo>
                    <a:pt x="687" y="503"/>
                    <a:pt x="690" y="485"/>
                    <a:pt x="690" y="468"/>
                  </a:cubicBezTo>
                  <a:cubicBezTo>
                    <a:pt x="690" y="446"/>
                    <a:pt x="687" y="427"/>
                    <a:pt x="687" y="408"/>
                  </a:cubicBezTo>
                  <a:lnTo>
                    <a:pt x="683" y="408"/>
                  </a:lnTo>
                  <a:cubicBezTo>
                    <a:pt x="683" y="461"/>
                    <a:pt x="686" y="514"/>
                    <a:pt x="686" y="525"/>
                  </a:cubicBezTo>
                  <a:lnTo>
                    <a:pt x="686" y="525"/>
                  </a:lnTo>
                  <a:cubicBezTo>
                    <a:pt x="684" y="549"/>
                    <a:pt x="682" y="563"/>
                    <a:pt x="681" y="563"/>
                  </a:cubicBezTo>
                  <a:cubicBezTo>
                    <a:pt x="680" y="563"/>
                    <a:pt x="679" y="534"/>
                    <a:pt x="677" y="464"/>
                  </a:cubicBezTo>
                  <a:cubicBezTo>
                    <a:pt x="677" y="405"/>
                    <a:pt x="674" y="405"/>
                    <a:pt x="674" y="405"/>
                  </a:cubicBezTo>
                  <a:cubicBezTo>
                    <a:pt x="674" y="405"/>
                    <a:pt x="671" y="405"/>
                    <a:pt x="668" y="345"/>
                  </a:cubicBezTo>
                  <a:cubicBezTo>
                    <a:pt x="667" y="328"/>
                    <a:pt x="666" y="321"/>
                    <a:pt x="666" y="321"/>
                  </a:cubicBezTo>
                  <a:cubicBezTo>
                    <a:pt x="665" y="321"/>
                    <a:pt x="665" y="363"/>
                    <a:pt x="665" y="405"/>
                  </a:cubicBezTo>
                  <a:cubicBezTo>
                    <a:pt x="661" y="464"/>
                    <a:pt x="665" y="521"/>
                    <a:pt x="665" y="521"/>
                  </a:cubicBezTo>
                  <a:cubicBezTo>
                    <a:pt x="661" y="521"/>
                    <a:pt x="658" y="402"/>
                    <a:pt x="658" y="345"/>
                  </a:cubicBezTo>
                  <a:cubicBezTo>
                    <a:pt x="657" y="285"/>
                    <a:pt x="656" y="256"/>
                    <a:pt x="656" y="256"/>
                  </a:cubicBezTo>
                  <a:cubicBezTo>
                    <a:pt x="655" y="256"/>
                    <a:pt x="655" y="285"/>
                    <a:pt x="655" y="342"/>
                  </a:cubicBezTo>
                  <a:cubicBezTo>
                    <a:pt x="655" y="384"/>
                    <a:pt x="654" y="426"/>
                    <a:pt x="651" y="426"/>
                  </a:cubicBezTo>
                  <a:cubicBezTo>
                    <a:pt x="649" y="426"/>
                    <a:pt x="648" y="419"/>
                    <a:pt x="646" y="402"/>
                  </a:cubicBezTo>
                  <a:cubicBezTo>
                    <a:pt x="640" y="402"/>
                    <a:pt x="633" y="399"/>
                    <a:pt x="633" y="339"/>
                  </a:cubicBezTo>
                  <a:cubicBezTo>
                    <a:pt x="632" y="319"/>
                    <a:pt x="631" y="313"/>
                    <a:pt x="630" y="313"/>
                  </a:cubicBezTo>
                  <a:cubicBezTo>
                    <a:pt x="628" y="313"/>
                    <a:pt x="627" y="339"/>
                    <a:pt x="627" y="339"/>
                  </a:cubicBezTo>
                  <a:cubicBezTo>
                    <a:pt x="625" y="368"/>
                    <a:pt x="624" y="383"/>
                    <a:pt x="622" y="383"/>
                  </a:cubicBezTo>
                  <a:cubicBezTo>
                    <a:pt x="619" y="383"/>
                    <a:pt x="616" y="368"/>
                    <a:pt x="611" y="336"/>
                  </a:cubicBezTo>
                  <a:cubicBezTo>
                    <a:pt x="604" y="276"/>
                    <a:pt x="600" y="247"/>
                    <a:pt x="598" y="247"/>
                  </a:cubicBezTo>
                  <a:cubicBezTo>
                    <a:pt x="596" y="247"/>
                    <a:pt x="596" y="276"/>
                    <a:pt x="596" y="336"/>
                  </a:cubicBezTo>
                  <a:cubicBezTo>
                    <a:pt x="596" y="370"/>
                    <a:pt x="596" y="403"/>
                    <a:pt x="595" y="403"/>
                  </a:cubicBezTo>
                  <a:cubicBezTo>
                    <a:pt x="595" y="403"/>
                    <a:pt x="594" y="385"/>
                    <a:pt x="593" y="336"/>
                  </a:cubicBezTo>
                  <a:cubicBezTo>
                    <a:pt x="592" y="318"/>
                    <a:pt x="591" y="311"/>
                    <a:pt x="590" y="311"/>
                  </a:cubicBezTo>
                  <a:cubicBezTo>
                    <a:pt x="587" y="311"/>
                    <a:pt x="584" y="351"/>
                    <a:pt x="580" y="392"/>
                  </a:cubicBezTo>
                  <a:cubicBezTo>
                    <a:pt x="577" y="452"/>
                    <a:pt x="577" y="568"/>
                    <a:pt x="577" y="627"/>
                  </a:cubicBezTo>
                  <a:cubicBezTo>
                    <a:pt x="577" y="697"/>
                    <a:pt x="577" y="726"/>
                    <a:pt x="576" y="726"/>
                  </a:cubicBezTo>
                  <a:cubicBezTo>
                    <a:pt x="575" y="726"/>
                    <a:pt x="573" y="712"/>
                    <a:pt x="571" y="687"/>
                  </a:cubicBezTo>
                  <a:cubicBezTo>
                    <a:pt x="564" y="646"/>
                    <a:pt x="561" y="605"/>
                    <a:pt x="564" y="568"/>
                  </a:cubicBezTo>
                  <a:cubicBezTo>
                    <a:pt x="564" y="508"/>
                    <a:pt x="567" y="508"/>
                    <a:pt x="567" y="508"/>
                  </a:cubicBezTo>
                  <a:lnTo>
                    <a:pt x="571" y="508"/>
                  </a:lnTo>
                  <a:cubicBezTo>
                    <a:pt x="574" y="468"/>
                    <a:pt x="571" y="430"/>
                    <a:pt x="564" y="389"/>
                  </a:cubicBezTo>
                  <a:cubicBezTo>
                    <a:pt x="563" y="359"/>
                    <a:pt x="561" y="345"/>
                    <a:pt x="560" y="345"/>
                  </a:cubicBezTo>
                  <a:cubicBezTo>
                    <a:pt x="559" y="345"/>
                    <a:pt x="558" y="359"/>
                    <a:pt x="558" y="389"/>
                  </a:cubicBezTo>
                  <a:cubicBezTo>
                    <a:pt x="555" y="330"/>
                    <a:pt x="549" y="330"/>
                    <a:pt x="542" y="326"/>
                  </a:cubicBezTo>
                  <a:cubicBezTo>
                    <a:pt x="536" y="326"/>
                    <a:pt x="527" y="326"/>
                    <a:pt x="524" y="267"/>
                  </a:cubicBezTo>
                  <a:cubicBezTo>
                    <a:pt x="522" y="266"/>
                    <a:pt x="521" y="266"/>
                    <a:pt x="520" y="266"/>
                  </a:cubicBezTo>
                  <a:cubicBezTo>
                    <a:pt x="516" y="266"/>
                    <a:pt x="514" y="275"/>
                    <a:pt x="514" y="323"/>
                  </a:cubicBezTo>
                  <a:cubicBezTo>
                    <a:pt x="514" y="393"/>
                    <a:pt x="513" y="422"/>
                    <a:pt x="512" y="422"/>
                  </a:cubicBezTo>
                  <a:cubicBezTo>
                    <a:pt x="512" y="422"/>
                    <a:pt x="511" y="408"/>
                    <a:pt x="511" y="383"/>
                  </a:cubicBezTo>
                  <a:cubicBezTo>
                    <a:pt x="509" y="308"/>
                    <a:pt x="492" y="254"/>
                    <a:pt x="479" y="254"/>
                  </a:cubicBezTo>
                  <a:cubicBezTo>
                    <a:pt x="472" y="254"/>
                    <a:pt x="465" y="273"/>
                    <a:pt x="464" y="317"/>
                  </a:cubicBezTo>
                  <a:lnTo>
                    <a:pt x="458" y="317"/>
                  </a:lnTo>
                  <a:cubicBezTo>
                    <a:pt x="455" y="285"/>
                    <a:pt x="448" y="269"/>
                    <a:pt x="442" y="269"/>
                  </a:cubicBezTo>
                  <a:cubicBezTo>
                    <a:pt x="436" y="269"/>
                    <a:pt x="431" y="283"/>
                    <a:pt x="430" y="311"/>
                  </a:cubicBezTo>
                  <a:lnTo>
                    <a:pt x="420" y="311"/>
                  </a:lnTo>
                  <a:cubicBezTo>
                    <a:pt x="417" y="281"/>
                    <a:pt x="415" y="266"/>
                    <a:pt x="413" y="266"/>
                  </a:cubicBezTo>
                  <a:cubicBezTo>
                    <a:pt x="411" y="266"/>
                    <a:pt x="409" y="280"/>
                    <a:pt x="408" y="308"/>
                  </a:cubicBezTo>
                  <a:cubicBezTo>
                    <a:pt x="405" y="350"/>
                    <a:pt x="405" y="392"/>
                    <a:pt x="405" y="392"/>
                  </a:cubicBezTo>
                  <a:cubicBezTo>
                    <a:pt x="405" y="392"/>
                    <a:pt x="405" y="385"/>
                    <a:pt x="405" y="367"/>
                  </a:cubicBezTo>
                  <a:cubicBezTo>
                    <a:pt x="405" y="308"/>
                    <a:pt x="398" y="308"/>
                    <a:pt x="386" y="305"/>
                  </a:cubicBezTo>
                  <a:cubicBezTo>
                    <a:pt x="373" y="305"/>
                    <a:pt x="373" y="305"/>
                    <a:pt x="376" y="364"/>
                  </a:cubicBezTo>
                  <a:cubicBezTo>
                    <a:pt x="373" y="380"/>
                    <a:pt x="370" y="387"/>
                    <a:pt x="368" y="387"/>
                  </a:cubicBezTo>
                  <a:cubicBezTo>
                    <a:pt x="364" y="387"/>
                    <a:pt x="364" y="344"/>
                    <a:pt x="364" y="301"/>
                  </a:cubicBezTo>
                  <a:cubicBezTo>
                    <a:pt x="365" y="249"/>
                    <a:pt x="365" y="221"/>
                    <a:pt x="363" y="221"/>
                  </a:cubicBezTo>
                  <a:cubicBezTo>
                    <a:pt x="362" y="221"/>
                    <a:pt x="359" y="264"/>
                    <a:pt x="358" y="361"/>
                  </a:cubicBezTo>
                  <a:cubicBezTo>
                    <a:pt x="356" y="429"/>
                    <a:pt x="353" y="457"/>
                    <a:pt x="351" y="457"/>
                  </a:cubicBezTo>
                  <a:cubicBezTo>
                    <a:pt x="349" y="457"/>
                    <a:pt x="348" y="442"/>
                    <a:pt x="348" y="417"/>
                  </a:cubicBezTo>
                  <a:cubicBezTo>
                    <a:pt x="348" y="361"/>
                    <a:pt x="351" y="361"/>
                    <a:pt x="354" y="361"/>
                  </a:cubicBezTo>
                  <a:lnTo>
                    <a:pt x="354" y="242"/>
                  </a:lnTo>
                  <a:cubicBezTo>
                    <a:pt x="351" y="242"/>
                    <a:pt x="351" y="242"/>
                    <a:pt x="348" y="301"/>
                  </a:cubicBezTo>
                  <a:cubicBezTo>
                    <a:pt x="348" y="301"/>
                    <a:pt x="345" y="301"/>
                    <a:pt x="342" y="358"/>
                  </a:cubicBezTo>
                  <a:cubicBezTo>
                    <a:pt x="339" y="417"/>
                    <a:pt x="339" y="477"/>
                    <a:pt x="342" y="536"/>
                  </a:cubicBezTo>
                  <a:cubicBezTo>
                    <a:pt x="345" y="596"/>
                    <a:pt x="342" y="596"/>
                    <a:pt x="339" y="596"/>
                  </a:cubicBezTo>
                  <a:cubicBezTo>
                    <a:pt x="332" y="536"/>
                    <a:pt x="332" y="477"/>
                    <a:pt x="336" y="417"/>
                  </a:cubicBezTo>
                  <a:cubicBezTo>
                    <a:pt x="339" y="377"/>
                    <a:pt x="339" y="339"/>
                    <a:pt x="339" y="298"/>
                  </a:cubicBezTo>
                  <a:cubicBezTo>
                    <a:pt x="339" y="287"/>
                    <a:pt x="338" y="282"/>
                    <a:pt x="337" y="282"/>
                  </a:cubicBezTo>
                  <a:cubicBezTo>
                    <a:pt x="333" y="282"/>
                    <a:pt x="322" y="379"/>
                    <a:pt x="320" y="474"/>
                  </a:cubicBezTo>
                  <a:lnTo>
                    <a:pt x="320" y="414"/>
                  </a:lnTo>
                  <a:cubicBezTo>
                    <a:pt x="320" y="355"/>
                    <a:pt x="314" y="355"/>
                    <a:pt x="307" y="355"/>
                  </a:cubicBezTo>
                  <a:cubicBezTo>
                    <a:pt x="307" y="355"/>
                    <a:pt x="306" y="355"/>
                    <a:pt x="306" y="355"/>
                  </a:cubicBezTo>
                  <a:cubicBezTo>
                    <a:pt x="301" y="355"/>
                    <a:pt x="298" y="357"/>
                    <a:pt x="298" y="411"/>
                  </a:cubicBezTo>
                  <a:cubicBezTo>
                    <a:pt x="298" y="452"/>
                    <a:pt x="298" y="489"/>
                    <a:pt x="295" y="530"/>
                  </a:cubicBezTo>
                  <a:cubicBezTo>
                    <a:pt x="298" y="568"/>
                    <a:pt x="298" y="609"/>
                    <a:pt x="298" y="649"/>
                  </a:cubicBezTo>
                  <a:cubicBezTo>
                    <a:pt x="298" y="649"/>
                    <a:pt x="292" y="590"/>
                    <a:pt x="289" y="530"/>
                  </a:cubicBezTo>
                  <a:cubicBezTo>
                    <a:pt x="282" y="411"/>
                    <a:pt x="276" y="348"/>
                    <a:pt x="263" y="348"/>
                  </a:cubicBezTo>
                  <a:cubicBezTo>
                    <a:pt x="257" y="348"/>
                    <a:pt x="248" y="345"/>
                    <a:pt x="245" y="286"/>
                  </a:cubicBezTo>
                  <a:cubicBezTo>
                    <a:pt x="238" y="286"/>
                    <a:pt x="235" y="286"/>
                    <a:pt x="235" y="345"/>
                  </a:cubicBezTo>
                  <a:lnTo>
                    <a:pt x="229" y="342"/>
                  </a:lnTo>
                  <a:cubicBezTo>
                    <a:pt x="227" y="312"/>
                    <a:pt x="225" y="298"/>
                    <a:pt x="223" y="298"/>
                  </a:cubicBezTo>
                  <a:cubicBezTo>
                    <a:pt x="221" y="298"/>
                    <a:pt x="220" y="312"/>
                    <a:pt x="220" y="342"/>
                  </a:cubicBezTo>
                  <a:cubicBezTo>
                    <a:pt x="219" y="362"/>
                    <a:pt x="218" y="369"/>
                    <a:pt x="217" y="369"/>
                  </a:cubicBezTo>
                  <a:cubicBezTo>
                    <a:pt x="214" y="369"/>
                    <a:pt x="212" y="341"/>
                    <a:pt x="210" y="339"/>
                  </a:cubicBezTo>
                  <a:cubicBezTo>
                    <a:pt x="207" y="285"/>
                    <a:pt x="206" y="256"/>
                    <a:pt x="205" y="256"/>
                  </a:cubicBezTo>
                  <a:lnTo>
                    <a:pt x="205" y="256"/>
                  </a:lnTo>
                  <a:cubicBezTo>
                    <a:pt x="205" y="256"/>
                    <a:pt x="205" y="300"/>
                    <a:pt x="207" y="399"/>
                  </a:cubicBezTo>
                  <a:cubicBezTo>
                    <a:pt x="206" y="407"/>
                    <a:pt x="206" y="415"/>
                    <a:pt x="206" y="424"/>
                  </a:cubicBezTo>
                  <a:lnTo>
                    <a:pt x="206" y="424"/>
                  </a:lnTo>
                  <a:cubicBezTo>
                    <a:pt x="204" y="369"/>
                    <a:pt x="200" y="334"/>
                    <a:pt x="198" y="334"/>
                  </a:cubicBezTo>
                  <a:cubicBezTo>
                    <a:pt x="196" y="334"/>
                    <a:pt x="195" y="353"/>
                    <a:pt x="195" y="399"/>
                  </a:cubicBezTo>
                  <a:cubicBezTo>
                    <a:pt x="191" y="399"/>
                    <a:pt x="191" y="399"/>
                    <a:pt x="188" y="339"/>
                  </a:cubicBezTo>
                  <a:cubicBezTo>
                    <a:pt x="188" y="314"/>
                    <a:pt x="188" y="300"/>
                    <a:pt x="187" y="300"/>
                  </a:cubicBezTo>
                  <a:cubicBezTo>
                    <a:pt x="186" y="300"/>
                    <a:pt x="184" y="328"/>
                    <a:pt x="182" y="395"/>
                  </a:cubicBezTo>
                  <a:cubicBezTo>
                    <a:pt x="180" y="455"/>
                    <a:pt x="179" y="485"/>
                    <a:pt x="177" y="485"/>
                  </a:cubicBezTo>
                  <a:cubicBezTo>
                    <a:pt x="176" y="485"/>
                    <a:pt x="174" y="455"/>
                    <a:pt x="173" y="395"/>
                  </a:cubicBezTo>
                  <a:cubicBezTo>
                    <a:pt x="169" y="325"/>
                    <a:pt x="163" y="295"/>
                    <a:pt x="159" y="295"/>
                  </a:cubicBezTo>
                  <a:cubicBezTo>
                    <a:pt x="156" y="295"/>
                    <a:pt x="154" y="309"/>
                    <a:pt x="154" y="333"/>
                  </a:cubicBezTo>
                  <a:cubicBezTo>
                    <a:pt x="154" y="401"/>
                    <a:pt x="151" y="429"/>
                    <a:pt x="147" y="429"/>
                  </a:cubicBezTo>
                  <a:cubicBezTo>
                    <a:pt x="145" y="429"/>
                    <a:pt x="143" y="414"/>
                    <a:pt x="141" y="389"/>
                  </a:cubicBezTo>
                  <a:cubicBezTo>
                    <a:pt x="140" y="359"/>
                    <a:pt x="138" y="345"/>
                    <a:pt x="137" y="345"/>
                  </a:cubicBezTo>
                  <a:cubicBezTo>
                    <a:pt x="135" y="345"/>
                    <a:pt x="133" y="359"/>
                    <a:pt x="132" y="389"/>
                  </a:cubicBezTo>
                  <a:cubicBezTo>
                    <a:pt x="132" y="347"/>
                    <a:pt x="130" y="305"/>
                    <a:pt x="128" y="305"/>
                  </a:cubicBezTo>
                  <a:cubicBezTo>
                    <a:pt x="127" y="305"/>
                    <a:pt x="127" y="312"/>
                    <a:pt x="126" y="330"/>
                  </a:cubicBezTo>
                  <a:cubicBezTo>
                    <a:pt x="126" y="330"/>
                    <a:pt x="122" y="330"/>
                    <a:pt x="126" y="389"/>
                  </a:cubicBezTo>
                  <a:cubicBezTo>
                    <a:pt x="126" y="389"/>
                    <a:pt x="122" y="446"/>
                    <a:pt x="119" y="505"/>
                  </a:cubicBezTo>
                  <a:cubicBezTo>
                    <a:pt x="122" y="546"/>
                    <a:pt x="122" y="583"/>
                    <a:pt x="122" y="624"/>
                  </a:cubicBezTo>
                  <a:cubicBezTo>
                    <a:pt x="122" y="639"/>
                    <a:pt x="122" y="646"/>
                    <a:pt x="120" y="646"/>
                  </a:cubicBezTo>
                  <a:cubicBezTo>
                    <a:pt x="117" y="646"/>
                    <a:pt x="108" y="577"/>
                    <a:pt x="104" y="442"/>
                  </a:cubicBezTo>
                  <a:lnTo>
                    <a:pt x="97" y="323"/>
                  </a:lnTo>
                  <a:lnTo>
                    <a:pt x="97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4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0" y="381"/>
                    <a:pt x="79" y="352"/>
                    <a:pt x="77" y="352"/>
                  </a:cubicBezTo>
                  <a:cubicBezTo>
                    <a:pt x="75" y="352"/>
                    <a:pt x="74" y="381"/>
                    <a:pt x="72" y="439"/>
                  </a:cubicBezTo>
                  <a:cubicBezTo>
                    <a:pt x="72" y="499"/>
                    <a:pt x="72" y="529"/>
                    <a:pt x="72" y="529"/>
                  </a:cubicBezTo>
                  <a:cubicBezTo>
                    <a:pt x="72" y="529"/>
                    <a:pt x="71" y="499"/>
                    <a:pt x="69" y="439"/>
                  </a:cubicBezTo>
                  <a:cubicBezTo>
                    <a:pt x="69" y="399"/>
                    <a:pt x="69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0" y="476"/>
                  </a:cubicBezTo>
                  <a:cubicBezTo>
                    <a:pt x="59" y="476"/>
                    <a:pt x="58" y="461"/>
                    <a:pt x="57" y="436"/>
                  </a:cubicBezTo>
                  <a:cubicBezTo>
                    <a:pt x="57" y="408"/>
                    <a:pt x="56" y="393"/>
                    <a:pt x="54" y="393"/>
                  </a:cubicBezTo>
                  <a:cubicBezTo>
                    <a:pt x="53" y="393"/>
                    <a:pt x="50" y="407"/>
                    <a:pt x="47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7" y="287"/>
                  </a:cubicBezTo>
                  <a:cubicBezTo>
                    <a:pt x="37" y="287"/>
                    <a:pt x="36" y="317"/>
                    <a:pt x="35" y="377"/>
                  </a:cubicBezTo>
                  <a:cubicBezTo>
                    <a:pt x="33" y="404"/>
                    <a:pt x="32" y="419"/>
                    <a:pt x="31" y="419"/>
                  </a:cubicBezTo>
                  <a:cubicBezTo>
                    <a:pt x="30" y="419"/>
                    <a:pt x="29" y="404"/>
                    <a:pt x="25" y="373"/>
                  </a:cubicBezTo>
                  <a:cubicBezTo>
                    <a:pt x="24" y="344"/>
                    <a:pt x="23" y="329"/>
                    <a:pt x="22" y="329"/>
                  </a:cubicBezTo>
                  <a:cubicBezTo>
                    <a:pt x="21" y="329"/>
                    <a:pt x="21" y="344"/>
                    <a:pt x="19" y="373"/>
                  </a:cubicBezTo>
                  <a:cubicBezTo>
                    <a:pt x="16" y="433"/>
                    <a:pt x="19" y="493"/>
                    <a:pt x="22" y="552"/>
                  </a:cubicBezTo>
                  <a:cubicBezTo>
                    <a:pt x="25" y="552"/>
                    <a:pt x="25" y="552"/>
                    <a:pt x="25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7" y="668"/>
                  </a:cubicBezTo>
                  <a:cubicBezTo>
                    <a:pt x="1" y="714"/>
                    <a:pt x="0" y="800"/>
                    <a:pt x="4" y="800"/>
                  </a:cubicBezTo>
                  <a:cubicBezTo>
                    <a:pt x="4" y="800"/>
                    <a:pt x="5" y="795"/>
                    <a:pt x="7" y="784"/>
                  </a:cubicBezTo>
                  <a:lnTo>
                    <a:pt x="10" y="844"/>
                  </a:lnTo>
                  <a:cubicBezTo>
                    <a:pt x="10" y="933"/>
                    <a:pt x="11" y="978"/>
                    <a:pt x="13" y="978"/>
                  </a:cubicBezTo>
                  <a:cubicBezTo>
                    <a:pt x="14" y="978"/>
                    <a:pt x="16" y="933"/>
                    <a:pt x="16" y="844"/>
                  </a:cubicBezTo>
                  <a:cubicBezTo>
                    <a:pt x="16" y="747"/>
                    <a:pt x="16" y="704"/>
                    <a:pt x="16" y="704"/>
                  </a:cubicBezTo>
                  <a:cubicBezTo>
                    <a:pt x="17" y="704"/>
                    <a:pt x="18" y="733"/>
                    <a:pt x="19" y="787"/>
                  </a:cubicBezTo>
                  <a:cubicBezTo>
                    <a:pt x="19" y="903"/>
                    <a:pt x="22" y="903"/>
                    <a:pt x="25" y="906"/>
                  </a:cubicBezTo>
                  <a:cubicBezTo>
                    <a:pt x="28" y="906"/>
                    <a:pt x="28" y="906"/>
                    <a:pt x="28" y="966"/>
                  </a:cubicBezTo>
                  <a:cubicBezTo>
                    <a:pt x="28" y="1003"/>
                    <a:pt x="28" y="1044"/>
                    <a:pt x="35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7" y="1001"/>
                    <a:pt x="37" y="986"/>
                    <a:pt x="38" y="986"/>
                  </a:cubicBezTo>
                  <a:cubicBezTo>
                    <a:pt x="39" y="986"/>
                    <a:pt x="42" y="1015"/>
                    <a:pt x="44" y="1085"/>
                  </a:cubicBezTo>
                  <a:cubicBezTo>
                    <a:pt x="45" y="1110"/>
                    <a:pt x="46" y="1124"/>
                    <a:pt x="47" y="1124"/>
                  </a:cubicBezTo>
                  <a:cubicBezTo>
                    <a:pt x="47" y="1124"/>
                    <a:pt x="47" y="1095"/>
                    <a:pt x="47" y="1025"/>
                  </a:cubicBezTo>
                  <a:cubicBezTo>
                    <a:pt x="47" y="967"/>
                    <a:pt x="49" y="938"/>
                    <a:pt x="51" y="938"/>
                  </a:cubicBezTo>
                  <a:cubicBezTo>
                    <a:pt x="53" y="938"/>
                    <a:pt x="55" y="968"/>
                    <a:pt x="57" y="1028"/>
                  </a:cubicBezTo>
                  <a:lnTo>
                    <a:pt x="63" y="1028"/>
                  </a:lnTo>
                  <a:cubicBezTo>
                    <a:pt x="66" y="988"/>
                    <a:pt x="66" y="950"/>
                    <a:pt x="66" y="909"/>
                  </a:cubicBezTo>
                  <a:cubicBezTo>
                    <a:pt x="66" y="842"/>
                    <a:pt x="66" y="814"/>
                    <a:pt x="67" y="814"/>
                  </a:cubicBezTo>
                  <a:cubicBezTo>
                    <a:pt x="67" y="814"/>
                    <a:pt x="68" y="828"/>
                    <a:pt x="69" y="853"/>
                  </a:cubicBezTo>
                  <a:cubicBezTo>
                    <a:pt x="72" y="913"/>
                    <a:pt x="72" y="969"/>
                    <a:pt x="72" y="969"/>
                  </a:cubicBezTo>
                  <a:cubicBezTo>
                    <a:pt x="72" y="1028"/>
                    <a:pt x="75" y="1028"/>
                    <a:pt x="79" y="1032"/>
                  </a:cubicBezTo>
                  <a:cubicBezTo>
                    <a:pt x="82" y="1032"/>
                    <a:pt x="88" y="1032"/>
                    <a:pt x="88" y="972"/>
                  </a:cubicBezTo>
                  <a:lnTo>
                    <a:pt x="88" y="1032"/>
                  </a:lnTo>
                  <a:cubicBezTo>
                    <a:pt x="90" y="1032"/>
                    <a:pt x="91" y="1058"/>
                    <a:pt x="91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4" y="1032"/>
                    <a:pt x="101" y="1091"/>
                  </a:cubicBezTo>
                  <a:cubicBezTo>
                    <a:pt x="102" y="1103"/>
                    <a:pt x="103" y="1108"/>
                    <a:pt x="104" y="1108"/>
                  </a:cubicBezTo>
                  <a:cubicBezTo>
                    <a:pt x="110" y="1108"/>
                    <a:pt x="114" y="1012"/>
                    <a:pt x="107" y="916"/>
                  </a:cubicBezTo>
                  <a:lnTo>
                    <a:pt x="110" y="916"/>
                  </a:lnTo>
                  <a:cubicBezTo>
                    <a:pt x="113" y="897"/>
                    <a:pt x="113" y="878"/>
                    <a:pt x="113" y="859"/>
                  </a:cubicBezTo>
                  <a:cubicBezTo>
                    <a:pt x="113" y="800"/>
                    <a:pt x="116" y="800"/>
                    <a:pt x="119" y="800"/>
                  </a:cubicBezTo>
                  <a:lnTo>
                    <a:pt x="119" y="919"/>
                  </a:lnTo>
                  <a:cubicBezTo>
                    <a:pt x="118" y="1021"/>
                    <a:pt x="119" y="1084"/>
                    <a:pt x="121" y="1084"/>
                  </a:cubicBezTo>
                  <a:cubicBezTo>
                    <a:pt x="122" y="1084"/>
                    <a:pt x="124" y="1052"/>
                    <a:pt x="126" y="978"/>
                  </a:cubicBezTo>
                  <a:lnTo>
                    <a:pt x="126" y="1038"/>
                  </a:lnTo>
                  <a:cubicBezTo>
                    <a:pt x="126" y="1068"/>
                    <a:pt x="126" y="1083"/>
                    <a:pt x="128" y="1083"/>
                  </a:cubicBezTo>
                  <a:cubicBezTo>
                    <a:pt x="130" y="1083"/>
                    <a:pt x="132" y="1068"/>
                    <a:pt x="135" y="1038"/>
                  </a:cubicBezTo>
                  <a:cubicBezTo>
                    <a:pt x="138" y="1038"/>
                    <a:pt x="141" y="922"/>
                    <a:pt x="141" y="862"/>
                  </a:cubicBezTo>
                  <a:cubicBezTo>
                    <a:pt x="141" y="803"/>
                    <a:pt x="144" y="803"/>
                    <a:pt x="144" y="803"/>
                  </a:cubicBezTo>
                  <a:cubicBezTo>
                    <a:pt x="148" y="803"/>
                    <a:pt x="148" y="803"/>
                    <a:pt x="148" y="862"/>
                  </a:cubicBezTo>
                  <a:cubicBezTo>
                    <a:pt x="148" y="922"/>
                    <a:pt x="149" y="952"/>
                    <a:pt x="151" y="952"/>
                  </a:cubicBezTo>
                  <a:cubicBezTo>
                    <a:pt x="153" y="952"/>
                    <a:pt x="155" y="922"/>
                    <a:pt x="157" y="862"/>
                  </a:cubicBezTo>
                  <a:lnTo>
                    <a:pt x="157" y="925"/>
                  </a:lnTo>
                  <a:cubicBezTo>
                    <a:pt x="157" y="965"/>
                    <a:pt x="159" y="1007"/>
                    <a:pt x="165" y="1007"/>
                  </a:cubicBezTo>
                  <a:cubicBezTo>
                    <a:pt x="168" y="1007"/>
                    <a:pt x="171" y="1001"/>
                    <a:pt x="176" y="985"/>
                  </a:cubicBezTo>
                  <a:cubicBezTo>
                    <a:pt x="188" y="988"/>
                    <a:pt x="198" y="988"/>
                    <a:pt x="198" y="1047"/>
                  </a:cubicBezTo>
                  <a:cubicBezTo>
                    <a:pt x="198" y="1058"/>
                    <a:pt x="198" y="1063"/>
                    <a:pt x="199" y="1063"/>
                  </a:cubicBezTo>
                  <a:cubicBezTo>
                    <a:pt x="202" y="1063"/>
                    <a:pt x="211" y="969"/>
                    <a:pt x="216" y="872"/>
                  </a:cubicBezTo>
                  <a:cubicBezTo>
                    <a:pt x="216" y="931"/>
                    <a:pt x="220" y="931"/>
                    <a:pt x="226" y="934"/>
                  </a:cubicBezTo>
                  <a:cubicBezTo>
                    <a:pt x="235" y="934"/>
                    <a:pt x="235" y="934"/>
                    <a:pt x="235" y="994"/>
                  </a:cubicBezTo>
                  <a:cubicBezTo>
                    <a:pt x="234" y="1052"/>
                    <a:pt x="233" y="1081"/>
                    <a:pt x="233" y="1081"/>
                  </a:cubicBezTo>
                  <a:cubicBezTo>
                    <a:pt x="234" y="1081"/>
                    <a:pt x="235" y="1052"/>
                    <a:pt x="238" y="994"/>
                  </a:cubicBezTo>
                  <a:cubicBezTo>
                    <a:pt x="240" y="949"/>
                    <a:pt x="242" y="930"/>
                    <a:pt x="244" y="930"/>
                  </a:cubicBezTo>
                  <a:cubicBezTo>
                    <a:pt x="247" y="930"/>
                    <a:pt x="251" y="981"/>
                    <a:pt x="251" y="1054"/>
                  </a:cubicBezTo>
                  <a:cubicBezTo>
                    <a:pt x="251" y="1113"/>
                    <a:pt x="254" y="1113"/>
                    <a:pt x="260" y="1116"/>
                  </a:cubicBezTo>
                  <a:cubicBezTo>
                    <a:pt x="263" y="1068"/>
                    <a:pt x="268" y="1059"/>
                    <a:pt x="273" y="1059"/>
                  </a:cubicBezTo>
                  <a:cubicBezTo>
                    <a:pt x="274" y="1059"/>
                    <a:pt x="275" y="1059"/>
                    <a:pt x="276" y="1060"/>
                  </a:cubicBezTo>
                  <a:cubicBezTo>
                    <a:pt x="285" y="1060"/>
                    <a:pt x="285" y="1060"/>
                    <a:pt x="285" y="941"/>
                  </a:cubicBezTo>
                  <a:cubicBezTo>
                    <a:pt x="285" y="825"/>
                    <a:pt x="289" y="825"/>
                    <a:pt x="295" y="825"/>
                  </a:cubicBezTo>
                  <a:cubicBezTo>
                    <a:pt x="298" y="825"/>
                    <a:pt x="301" y="825"/>
                    <a:pt x="301" y="884"/>
                  </a:cubicBezTo>
                  <a:cubicBezTo>
                    <a:pt x="301" y="906"/>
                    <a:pt x="304" y="925"/>
                    <a:pt x="307" y="944"/>
                  </a:cubicBezTo>
                  <a:cubicBezTo>
                    <a:pt x="311" y="944"/>
                    <a:pt x="314" y="947"/>
                    <a:pt x="314" y="1003"/>
                  </a:cubicBezTo>
                  <a:cubicBezTo>
                    <a:pt x="314" y="1003"/>
                    <a:pt x="317" y="1063"/>
                    <a:pt x="323" y="1066"/>
                  </a:cubicBezTo>
                  <a:cubicBezTo>
                    <a:pt x="329" y="1066"/>
                    <a:pt x="336" y="1066"/>
                    <a:pt x="336" y="1126"/>
                  </a:cubicBezTo>
                  <a:cubicBezTo>
                    <a:pt x="339" y="1126"/>
                    <a:pt x="339" y="1126"/>
                    <a:pt x="339" y="1066"/>
                  </a:cubicBezTo>
                  <a:cubicBezTo>
                    <a:pt x="339" y="1024"/>
                    <a:pt x="340" y="984"/>
                    <a:pt x="345" y="984"/>
                  </a:cubicBezTo>
                  <a:cubicBezTo>
                    <a:pt x="348" y="984"/>
                    <a:pt x="351" y="992"/>
                    <a:pt x="354" y="1010"/>
                  </a:cubicBezTo>
                  <a:cubicBezTo>
                    <a:pt x="355" y="1010"/>
                    <a:pt x="356" y="1010"/>
                    <a:pt x="356" y="1010"/>
                  </a:cubicBezTo>
                  <a:cubicBezTo>
                    <a:pt x="362" y="1010"/>
                    <a:pt x="370" y="1007"/>
                    <a:pt x="370" y="953"/>
                  </a:cubicBezTo>
                  <a:cubicBezTo>
                    <a:pt x="373" y="953"/>
                    <a:pt x="373" y="953"/>
                    <a:pt x="373" y="1013"/>
                  </a:cubicBezTo>
                  <a:cubicBezTo>
                    <a:pt x="373" y="1073"/>
                    <a:pt x="375" y="1103"/>
                    <a:pt x="377" y="1103"/>
                  </a:cubicBezTo>
                  <a:cubicBezTo>
                    <a:pt x="379" y="1103"/>
                    <a:pt x="383" y="1074"/>
                    <a:pt x="386" y="1016"/>
                  </a:cubicBezTo>
                  <a:cubicBezTo>
                    <a:pt x="386" y="986"/>
                    <a:pt x="386" y="971"/>
                    <a:pt x="388" y="971"/>
                  </a:cubicBezTo>
                  <a:cubicBezTo>
                    <a:pt x="389" y="971"/>
                    <a:pt x="390" y="986"/>
                    <a:pt x="392" y="1016"/>
                  </a:cubicBezTo>
                  <a:cubicBezTo>
                    <a:pt x="392" y="1016"/>
                    <a:pt x="395" y="1016"/>
                    <a:pt x="398" y="956"/>
                  </a:cubicBezTo>
                  <a:cubicBezTo>
                    <a:pt x="400" y="929"/>
                    <a:pt x="401" y="914"/>
                    <a:pt x="402" y="914"/>
                  </a:cubicBezTo>
                  <a:cubicBezTo>
                    <a:pt x="403" y="914"/>
                    <a:pt x="404" y="929"/>
                    <a:pt x="408" y="960"/>
                  </a:cubicBezTo>
                  <a:cubicBezTo>
                    <a:pt x="408" y="1019"/>
                    <a:pt x="411" y="1019"/>
                    <a:pt x="414" y="1019"/>
                  </a:cubicBezTo>
                  <a:cubicBezTo>
                    <a:pt x="417" y="991"/>
                    <a:pt x="426" y="977"/>
                    <a:pt x="435" y="977"/>
                  </a:cubicBezTo>
                  <a:cubicBezTo>
                    <a:pt x="446" y="977"/>
                    <a:pt x="456" y="994"/>
                    <a:pt x="458" y="1025"/>
                  </a:cubicBezTo>
                  <a:cubicBezTo>
                    <a:pt x="461" y="966"/>
                    <a:pt x="461" y="966"/>
                    <a:pt x="464" y="966"/>
                  </a:cubicBezTo>
                  <a:cubicBezTo>
                    <a:pt x="465" y="1011"/>
                    <a:pt x="466" y="1031"/>
                    <a:pt x="467" y="1031"/>
                  </a:cubicBezTo>
                  <a:cubicBezTo>
                    <a:pt x="469" y="1031"/>
                    <a:pt x="470" y="981"/>
                    <a:pt x="470" y="909"/>
                  </a:cubicBezTo>
                  <a:lnTo>
                    <a:pt x="467" y="909"/>
                  </a:lnTo>
                  <a:lnTo>
                    <a:pt x="464" y="906"/>
                  </a:lnTo>
                  <a:cubicBezTo>
                    <a:pt x="464" y="855"/>
                    <a:pt x="466" y="826"/>
                    <a:pt x="468" y="826"/>
                  </a:cubicBezTo>
                  <a:cubicBezTo>
                    <a:pt x="471" y="826"/>
                    <a:pt x="473" y="870"/>
                    <a:pt x="473" y="969"/>
                  </a:cubicBezTo>
                  <a:cubicBezTo>
                    <a:pt x="475" y="1028"/>
                    <a:pt x="476" y="1058"/>
                    <a:pt x="477" y="1058"/>
                  </a:cubicBezTo>
                  <a:cubicBezTo>
                    <a:pt x="477" y="1058"/>
                    <a:pt x="478" y="1028"/>
                    <a:pt x="480" y="969"/>
                  </a:cubicBezTo>
                  <a:cubicBezTo>
                    <a:pt x="481" y="910"/>
                    <a:pt x="483" y="881"/>
                    <a:pt x="484" y="881"/>
                  </a:cubicBezTo>
                  <a:cubicBezTo>
                    <a:pt x="486" y="881"/>
                    <a:pt x="488" y="911"/>
                    <a:pt x="489" y="969"/>
                  </a:cubicBezTo>
                  <a:cubicBezTo>
                    <a:pt x="489" y="1029"/>
                    <a:pt x="489" y="1059"/>
                    <a:pt x="490" y="1059"/>
                  </a:cubicBezTo>
                  <a:cubicBezTo>
                    <a:pt x="490" y="1059"/>
                    <a:pt x="491" y="1030"/>
                    <a:pt x="492" y="972"/>
                  </a:cubicBezTo>
                  <a:cubicBezTo>
                    <a:pt x="496" y="839"/>
                    <a:pt x="500" y="762"/>
                    <a:pt x="504" y="762"/>
                  </a:cubicBezTo>
                  <a:cubicBezTo>
                    <a:pt x="506" y="762"/>
                    <a:pt x="508" y="809"/>
                    <a:pt x="508" y="913"/>
                  </a:cubicBezTo>
                  <a:cubicBezTo>
                    <a:pt x="505" y="972"/>
                    <a:pt x="505" y="1032"/>
                    <a:pt x="514" y="1091"/>
                  </a:cubicBezTo>
                  <a:cubicBezTo>
                    <a:pt x="517" y="1054"/>
                    <a:pt x="517" y="1013"/>
                    <a:pt x="517" y="975"/>
                  </a:cubicBezTo>
                  <a:cubicBezTo>
                    <a:pt x="516" y="916"/>
                    <a:pt x="516" y="886"/>
                    <a:pt x="517" y="886"/>
                  </a:cubicBezTo>
                  <a:lnTo>
                    <a:pt x="517" y="886"/>
                  </a:lnTo>
                  <a:cubicBezTo>
                    <a:pt x="518" y="886"/>
                    <a:pt x="520" y="916"/>
                    <a:pt x="524" y="975"/>
                  </a:cubicBezTo>
                  <a:cubicBezTo>
                    <a:pt x="529" y="1074"/>
                    <a:pt x="533" y="1118"/>
                    <a:pt x="537" y="1118"/>
                  </a:cubicBezTo>
                  <a:cubicBezTo>
                    <a:pt x="541" y="1118"/>
                    <a:pt x="544" y="1090"/>
                    <a:pt x="549" y="1038"/>
                  </a:cubicBezTo>
                  <a:cubicBezTo>
                    <a:pt x="555" y="980"/>
                    <a:pt x="560" y="951"/>
                    <a:pt x="563" y="951"/>
                  </a:cubicBezTo>
                  <a:lnTo>
                    <a:pt x="563" y="951"/>
                  </a:lnTo>
                  <a:cubicBezTo>
                    <a:pt x="566" y="951"/>
                    <a:pt x="566" y="980"/>
                    <a:pt x="561" y="1038"/>
                  </a:cubicBezTo>
                  <a:cubicBezTo>
                    <a:pt x="558" y="1108"/>
                    <a:pt x="556" y="1137"/>
                    <a:pt x="557" y="1137"/>
                  </a:cubicBezTo>
                  <a:cubicBezTo>
                    <a:pt x="557" y="1137"/>
                    <a:pt x="559" y="1122"/>
                    <a:pt x="561" y="1097"/>
                  </a:cubicBezTo>
                  <a:lnTo>
                    <a:pt x="577" y="1101"/>
                  </a:lnTo>
                  <a:cubicBezTo>
                    <a:pt x="580" y="1063"/>
                    <a:pt x="583" y="1022"/>
                    <a:pt x="583" y="985"/>
                  </a:cubicBezTo>
                  <a:cubicBezTo>
                    <a:pt x="583" y="1057"/>
                    <a:pt x="586" y="1108"/>
                    <a:pt x="590" y="1108"/>
                  </a:cubicBezTo>
                  <a:cubicBezTo>
                    <a:pt x="592" y="1108"/>
                    <a:pt x="595" y="1089"/>
                    <a:pt x="599" y="1044"/>
                  </a:cubicBezTo>
                  <a:lnTo>
                    <a:pt x="605" y="1044"/>
                  </a:lnTo>
                  <a:cubicBezTo>
                    <a:pt x="605" y="1045"/>
                    <a:pt x="605" y="1045"/>
                    <a:pt x="605" y="1045"/>
                  </a:cubicBezTo>
                  <a:cubicBezTo>
                    <a:pt x="605" y="1045"/>
                    <a:pt x="606" y="1036"/>
                    <a:pt x="611" y="988"/>
                  </a:cubicBezTo>
                  <a:cubicBezTo>
                    <a:pt x="612" y="970"/>
                    <a:pt x="613" y="963"/>
                    <a:pt x="613" y="963"/>
                  </a:cubicBezTo>
                  <a:cubicBezTo>
                    <a:pt x="615" y="963"/>
                    <a:pt x="615" y="1005"/>
                    <a:pt x="618" y="1047"/>
                  </a:cubicBezTo>
                  <a:cubicBezTo>
                    <a:pt x="620" y="1089"/>
                    <a:pt x="622" y="1131"/>
                    <a:pt x="623" y="1131"/>
                  </a:cubicBezTo>
                  <a:cubicBezTo>
                    <a:pt x="624" y="1131"/>
                    <a:pt x="624" y="1124"/>
                    <a:pt x="624" y="1107"/>
                  </a:cubicBezTo>
                  <a:cubicBezTo>
                    <a:pt x="624" y="1047"/>
                    <a:pt x="630" y="991"/>
                    <a:pt x="633" y="931"/>
                  </a:cubicBezTo>
                  <a:cubicBezTo>
                    <a:pt x="634" y="915"/>
                    <a:pt x="635" y="908"/>
                    <a:pt x="636" y="908"/>
                  </a:cubicBezTo>
                  <a:cubicBezTo>
                    <a:pt x="638" y="908"/>
                    <a:pt x="639" y="949"/>
                    <a:pt x="636" y="991"/>
                  </a:cubicBezTo>
                  <a:cubicBezTo>
                    <a:pt x="636" y="1032"/>
                    <a:pt x="640" y="1072"/>
                    <a:pt x="643" y="1110"/>
                  </a:cubicBezTo>
                  <a:cubicBezTo>
                    <a:pt x="643" y="1110"/>
                    <a:pt x="643" y="1110"/>
                    <a:pt x="644" y="1110"/>
                  </a:cubicBezTo>
                  <a:cubicBezTo>
                    <a:pt x="647" y="1110"/>
                    <a:pt x="652" y="1107"/>
                    <a:pt x="652" y="1054"/>
                  </a:cubicBezTo>
                  <a:cubicBezTo>
                    <a:pt x="652" y="1025"/>
                    <a:pt x="657" y="1010"/>
                    <a:pt x="661" y="1010"/>
                  </a:cubicBezTo>
                  <a:cubicBezTo>
                    <a:pt x="667" y="1010"/>
                    <a:pt x="672" y="1026"/>
                    <a:pt x="674" y="1057"/>
                  </a:cubicBezTo>
                  <a:lnTo>
                    <a:pt x="680" y="1057"/>
                  </a:lnTo>
                  <a:cubicBezTo>
                    <a:pt x="683" y="1057"/>
                    <a:pt x="686" y="1000"/>
                    <a:pt x="689" y="1000"/>
                  </a:cubicBezTo>
                  <a:cubicBezTo>
                    <a:pt x="690" y="1000"/>
                    <a:pt x="690" y="1000"/>
                    <a:pt x="690" y="1000"/>
                  </a:cubicBezTo>
                  <a:cubicBezTo>
                    <a:pt x="690" y="1000"/>
                    <a:pt x="693" y="1000"/>
                    <a:pt x="696" y="941"/>
                  </a:cubicBezTo>
                  <a:cubicBezTo>
                    <a:pt x="699" y="941"/>
                    <a:pt x="702" y="941"/>
                    <a:pt x="702" y="1000"/>
                  </a:cubicBezTo>
                  <a:cubicBezTo>
                    <a:pt x="704" y="942"/>
                    <a:pt x="705" y="913"/>
                    <a:pt x="705" y="913"/>
                  </a:cubicBezTo>
                  <a:cubicBezTo>
                    <a:pt x="706" y="913"/>
                    <a:pt x="707" y="942"/>
                    <a:pt x="708" y="1000"/>
                  </a:cubicBezTo>
                  <a:cubicBezTo>
                    <a:pt x="708" y="1060"/>
                    <a:pt x="708" y="1090"/>
                    <a:pt x="709" y="1090"/>
                  </a:cubicBezTo>
                  <a:cubicBezTo>
                    <a:pt x="709" y="1090"/>
                    <a:pt x="710" y="1061"/>
                    <a:pt x="712" y="1003"/>
                  </a:cubicBezTo>
                  <a:cubicBezTo>
                    <a:pt x="713" y="974"/>
                    <a:pt x="714" y="959"/>
                    <a:pt x="715" y="959"/>
                  </a:cubicBezTo>
                  <a:cubicBezTo>
                    <a:pt x="716" y="959"/>
                    <a:pt x="716" y="974"/>
                    <a:pt x="718" y="1003"/>
                  </a:cubicBezTo>
                  <a:cubicBezTo>
                    <a:pt x="718" y="1033"/>
                    <a:pt x="719" y="1048"/>
                    <a:pt x="719" y="1048"/>
                  </a:cubicBezTo>
                  <a:cubicBezTo>
                    <a:pt x="720" y="1048"/>
                    <a:pt x="721" y="1033"/>
                    <a:pt x="721" y="1003"/>
                  </a:cubicBezTo>
                  <a:cubicBezTo>
                    <a:pt x="723" y="930"/>
                    <a:pt x="727" y="881"/>
                    <a:pt x="730" y="881"/>
                  </a:cubicBezTo>
                  <a:cubicBezTo>
                    <a:pt x="732" y="881"/>
                    <a:pt x="734" y="901"/>
                    <a:pt x="734" y="947"/>
                  </a:cubicBezTo>
                  <a:cubicBezTo>
                    <a:pt x="734" y="947"/>
                    <a:pt x="737" y="947"/>
                    <a:pt x="740" y="887"/>
                  </a:cubicBezTo>
                  <a:cubicBezTo>
                    <a:pt x="741" y="829"/>
                    <a:pt x="742" y="800"/>
                    <a:pt x="743" y="800"/>
                  </a:cubicBezTo>
                  <a:cubicBezTo>
                    <a:pt x="743" y="800"/>
                    <a:pt x="743" y="829"/>
                    <a:pt x="743" y="887"/>
                  </a:cubicBezTo>
                  <a:cubicBezTo>
                    <a:pt x="745" y="947"/>
                    <a:pt x="746" y="977"/>
                    <a:pt x="748" y="977"/>
                  </a:cubicBezTo>
                  <a:cubicBezTo>
                    <a:pt x="749" y="977"/>
                    <a:pt x="751" y="948"/>
                    <a:pt x="752" y="891"/>
                  </a:cubicBezTo>
                  <a:cubicBezTo>
                    <a:pt x="752" y="891"/>
                    <a:pt x="754" y="864"/>
                    <a:pt x="756" y="864"/>
                  </a:cubicBezTo>
                  <a:cubicBezTo>
                    <a:pt x="757" y="864"/>
                    <a:pt x="758" y="871"/>
                    <a:pt x="759" y="891"/>
                  </a:cubicBezTo>
                  <a:cubicBezTo>
                    <a:pt x="762" y="925"/>
                    <a:pt x="770" y="961"/>
                    <a:pt x="776" y="961"/>
                  </a:cubicBezTo>
                  <a:cubicBezTo>
                    <a:pt x="779" y="961"/>
                    <a:pt x="782" y="943"/>
                    <a:pt x="781" y="894"/>
                  </a:cubicBezTo>
                  <a:lnTo>
                    <a:pt x="787" y="894"/>
                  </a:lnTo>
                  <a:cubicBezTo>
                    <a:pt x="790" y="924"/>
                    <a:pt x="792" y="939"/>
                    <a:pt x="794" y="939"/>
                  </a:cubicBezTo>
                  <a:cubicBezTo>
                    <a:pt x="796" y="939"/>
                    <a:pt x="798" y="925"/>
                    <a:pt x="799" y="897"/>
                  </a:cubicBezTo>
                  <a:lnTo>
                    <a:pt x="803" y="837"/>
                  </a:lnTo>
                  <a:cubicBezTo>
                    <a:pt x="803" y="878"/>
                    <a:pt x="806" y="916"/>
                    <a:pt x="809" y="956"/>
                  </a:cubicBezTo>
                  <a:cubicBezTo>
                    <a:pt x="812" y="956"/>
                    <a:pt x="812" y="956"/>
                    <a:pt x="812" y="897"/>
                  </a:cubicBezTo>
                  <a:cubicBezTo>
                    <a:pt x="809" y="837"/>
                    <a:pt x="812" y="837"/>
                    <a:pt x="815" y="837"/>
                  </a:cubicBezTo>
                  <a:cubicBezTo>
                    <a:pt x="821" y="878"/>
                    <a:pt x="824" y="919"/>
                    <a:pt x="821" y="956"/>
                  </a:cubicBezTo>
                  <a:lnTo>
                    <a:pt x="824" y="960"/>
                  </a:lnTo>
                  <a:cubicBezTo>
                    <a:pt x="824" y="890"/>
                    <a:pt x="826" y="861"/>
                    <a:pt x="826" y="861"/>
                  </a:cubicBezTo>
                  <a:cubicBezTo>
                    <a:pt x="827" y="861"/>
                    <a:pt x="828" y="875"/>
                    <a:pt x="828" y="900"/>
                  </a:cubicBezTo>
                  <a:cubicBezTo>
                    <a:pt x="831" y="960"/>
                    <a:pt x="834" y="960"/>
                    <a:pt x="837" y="960"/>
                  </a:cubicBezTo>
                  <a:cubicBezTo>
                    <a:pt x="837" y="940"/>
                    <a:pt x="837" y="933"/>
                    <a:pt x="838" y="933"/>
                  </a:cubicBezTo>
                  <a:lnTo>
                    <a:pt x="838" y="933"/>
                  </a:lnTo>
                  <a:cubicBezTo>
                    <a:pt x="838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8" y="1036"/>
                    <a:pt x="839" y="1044"/>
                    <a:pt x="839" y="1044"/>
                  </a:cubicBezTo>
                  <a:cubicBezTo>
                    <a:pt x="840" y="1044"/>
                    <a:pt x="840" y="1002"/>
                    <a:pt x="840" y="960"/>
                  </a:cubicBezTo>
                  <a:lnTo>
                    <a:pt x="846" y="963"/>
                  </a:lnTo>
                  <a:cubicBezTo>
                    <a:pt x="850" y="963"/>
                    <a:pt x="853" y="963"/>
                    <a:pt x="850" y="903"/>
                  </a:cubicBezTo>
                  <a:cubicBezTo>
                    <a:pt x="850" y="862"/>
                    <a:pt x="850" y="825"/>
                    <a:pt x="853" y="784"/>
                  </a:cubicBezTo>
                  <a:cubicBezTo>
                    <a:pt x="853" y="764"/>
                    <a:pt x="853" y="758"/>
                    <a:pt x="853" y="758"/>
                  </a:cubicBezTo>
                  <a:lnTo>
                    <a:pt x="853" y="758"/>
                  </a:lnTo>
                  <a:cubicBezTo>
                    <a:pt x="854" y="758"/>
                    <a:pt x="855" y="784"/>
                    <a:pt x="853" y="784"/>
                  </a:cubicBezTo>
                  <a:cubicBezTo>
                    <a:pt x="853" y="825"/>
                    <a:pt x="853" y="862"/>
                    <a:pt x="856" y="903"/>
                  </a:cubicBezTo>
                  <a:cubicBezTo>
                    <a:pt x="859" y="922"/>
                    <a:pt x="859" y="944"/>
                    <a:pt x="859" y="963"/>
                  </a:cubicBezTo>
                  <a:cubicBezTo>
                    <a:pt x="858" y="1013"/>
                    <a:pt x="859" y="1032"/>
                    <a:pt x="861" y="1032"/>
                  </a:cubicBezTo>
                  <a:cubicBezTo>
                    <a:pt x="865" y="1032"/>
                    <a:pt x="870" y="998"/>
                    <a:pt x="871" y="966"/>
                  </a:cubicBezTo>
                  <a:cubicBezTo>
                    <a:pt x="875" y="906"/>
                    <a:pt x="877" y="876"/>
                    <a:pt x="879" y="876"/>
                  </a:cubicBezTo>
                  <a:cubicBezTo>
                    <a:pt x="880" y="876"/>
                    <a:pt x="881" y="906"/>
                    <a:pt x="881" y="966"/>
                  </a:cubicBezTo>
                  <a:cubicBezTo>
                    <a:pt x="881" y="999"/>
                    <a:pt x="881" y="1014"/>
                    <a:pt x="882" y="1014"/>
                  </a:cubicBezTo>
                  <a:cubicBezTo>
                    <a:pt x="884" y="1014"/>
                    <a:pt x="888" y="917"/>
                    <a:pt x="890" y="790"/>
                  </a:cubicBezTo>
                  <a:lnTo>
                    <a:pt x="893" y="615"/>
                  </a:lnTo>
                  <a:lnTo>
                    <a:pt x="893" y="790"/>
                  </a:lnTo>
                  <a:cubicBezTo>
                    <a:pt x="895" y="930"/>
                    <a:pt x="896" y="988"/>
                    <a:pt x="898" y="988"/>
                  </a:cubicBezTo>
                  <a:cubicBezTo>
                    <a:pt x="900" y="988"/>
                    <a:pt x="902" y="959"/>
                    <a:pt x="906" y="909"/>
                  </a:cubicBezTo>
                  <a:cubicBezTo>
                    <a:pt x="909" y="882"/>
                    <a:pt x="911" y="867"/>
                    <a:pt x="911" y="867"/>
                  </a:cubicBezTo>
                  <a:cubicBezTo>
                    <a:pt x="912" y="867"/>
                    <a:pt x="912" y="882"/>
                    <a:pt x="912" y="913"/>
                  </a:cubicBezTo>
                  <a:cubicBezTo>
                    <a:pt x="912" y="969"/>
                    <a:pt x="915" y="972"/>
                    <a:pt x="925" y="972"/>
                  </a:cubicBezTo>
                  <a:cubicBezTo>
                    <a:pt x="926" y="972"/>
                    <a:pt x="926" y="972"/>
                    <a:pt x="927" y="972"/>
                  </a:cubicBezTo>
                  <a:cubicBezTo>
                    <a:pt x="935" y="972"/>
                    <a:pt x="937" y="970"/>
                    <a:pt x="937" y="916"/>
                  </a:cubicBezTo>
                  <a:lnTo>
                    <a:pt x="944" y="916"/>
                  </a:lnTo>
                  <a:cubicBezTo>
                    <a:pt x="945" y="961"/>
                    <a:pt x="946" y="981"/>
                    <a:pt x="948" y="981"/>
                  </a:cubicBezTo>
                  <a:cubicBezTo>
                    <a:pt x="950" y="981"/>
                    <a:pt x="952" y="930"/>
                    <a:pt x="950" y="856"/>
                  </a:cubicBezTo>
                  <a:lnTo>
                    <a:pt x="950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2" y="978"/>
                    <a:pt x="987" y="981"/>
                  </a:cubicBezTo>
                  <a:cubicBezTo>
                    <a:pt x="991" y="982"/>
                    <a:pt x="995" y="982"/>
                    <a:pt x="998" y="982"/>
                  </a:cubicBezTo>
                  <a:cubicBezTo>
                    <a:pt x="1016" y="982"/>
                    <a:pt x="1019" y="968"/>
                    <a:pt x="1019" y="869"/>
                  </a:cubicBezTo>
                  <a:cubicBezTo>
                    <a:pt x="1020" y="809"/>
                    <a:pt x="1022" y="779"/>
                    <a:pt x="1023" y="779"/>
                  </a:cubicBezTo>
                  <a:cubicBezTo>
                    <a:pt x="1024" y="779"/>
                    <a:pt x="1025" y="809"/>
                    <a:pt x="1025" y="869"/>
                  </a:cubicBezTo>
                  <a:cubicBezTo>
                    <a:pt x="1025" y="911"/>
                    <a:pt x="1027" y="953"/>
                    <a:pt x="1027" y="953"/>
                  </a:cubicBezTo>
                  <a:cubicBezTo>
                    <a:pt x="1028" y="953"/>
                    <a:pt x="1028" y="946"/>
                    <a:pt x="1028" y="928"/>
                  </a:cubicBezTo>
                  <a:cubicBezTo>
                    <a:pt x="1028" y="928"/>
                    <a:pt x="1034" y="928"/>
                    <a:pt x="1038" y="988"/>
                  </a:cubicBezTo>
                  <a:cubicBezTo>
                    <a:pt x="1042" y="1039"/>
                    <a:pt x="1044" y="1058"/>
                    <a:pt x="1046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9" y="941"/>
                    <a:pt x="1049" y="922"/>
                    <a:pt x="1049" y="922"/>
                  </a:cubicBezTo>
                  <a:lnTo>
                    <a:pt x="1049" y="922"/>
                  </a:lnTo>
                  <a:cubicBezTo>
                    <a:pt x="1050" y="922"/>
                    <a:pt x="1051" y="956"/>
                    <a:pt x="1053" y="991"/>
                  </a:cubicBezTo>
                  <a:cubicBezTo>
                    <a:pt x="1055" y="1033"/>
                    <a:pt x="1058" y="1075"/>
                    <a:pt x="1059" y="1075"/>
                  </a:cubicBezTo>
                  <a:cubicBezTo>
                    <a:pt x="1059" y="1075"/>
                    <a:pt x="1059" y="1068"/>
                    <a:pt x="1059" y="1050"/>
                  </a:cubicBezTo>
                  <a:cubicBezTo>
                    <a:pt x="1061" y="1016"/>
                    <a:pt x="1068" y="984"/>
                    <a:pt x="1074" y="984"/>
                  </a:cubicBezTo>
                  <a:cubicBezTo>
                    <a:pt x="1078" y="984"/>
                    <a:pt x="1081" y="1002"/>
                    <a:pt x="1081" y="1054"/>
                  </a:cubicBezTo>
                  <a:lnTo>
                    <a:pt x="1088" y="1054"/>
                  </a:lnTo>
                  <a:cubicBezTo>
                    <a:pt x="1088" y="1000"/>
                    <a:pt x="1093" y="997"/>
                    <a:pt x="1098" y="997"/>
                  </a:cubicBezTo>
                  <a:cubicBezTo>
                    <a:pt x="1099" y="997"/>
                    <a:pt x="1100" y="997"/>
                    <a:pt x="1100" y="997"/>
                  </a:cubicBezTo>
                  <a:cubicBezTo>
                    <a:pt x="1106" y="997"/>
                    <a:pt x="1110" y="997"/>
                    <a:pt x="1110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0" y="1102"/>
                    <a:pt x="1113" y="1088"/>
                    <a:pt x="1116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5" y="903"/>
                    <a:pt x="1125" y="862"/>
                    <a:pt x="1132" y="825"/>
                  </a:cubicBezTo>
                  <a:lnTo>
                    <a:pt x="1132" y="884"/>
                  </a:lnTo>
                  <a:lnTo>
                    <a:pt x="1132" y="1000"/>
                  </a:lnTo>
                  <a:cubicBezTo>
                    <a:pt x="1132" y="1000"/>
                    <a:pt x="1132" y="1000"/>
                    <a:pt x="1132" y="1000"/>
                  </a:cubicBezTo>
                  <a:cubicBezTo>
                    <a:pt x="1135" y="1000"/>
                    <a:pt x="1138" y="998"/>
                    <a:pt x="1138" y="944"/>
                  </a:cubicBezTo>
                  <a:cubicBezTo>
                    <a:pt x="1141" y="1003"/>
                    <a:pt x="1144" y="1003"/>
                    <a:pt x="1150" y="1003"/>
                  </a:cubicBezTo>
                  <a:cubicBezTo>
                    <a:pt x="1151" y="1003"/>
                    <a:pt x="1152" y="1003"/>
                    <a:pt x="1152" y="1003"/>
                  </a:cubicBezTo>
                  <a:cubicBezTo>
                    <a:pt x="1158" y="1003"/>
                    <a:pt x="1163" y="1001"/>
                    <a:pt x="1166" y="947"/>
                  </a:cubicBezTo>
                  <a:cubicBezTo>
                    <a:pt x="1168" y="1007"/>
                    <a:pt x="1173" y="1038"/>
                    <a:pt x="1179" y="1038"/>
                  </a:cubicBezTo>
                  <a:cubicBezTo>
                    <a:pt x="1184" y="1038"/>
                    <a:pt x="1190" y="1009"/>
                    <a:pt x="1191" y="950"/>
                  </a:cubicBezTo>
                  <a:cubicBezTo>
                    <a:pt x="1191" y="920"/>
                    <a:pt x="1192" y="905"/>
                    <a:pt x="1193" y="905"/>
                  </a:cubicBezTo>
                  <a:cubicBezTo>
                    <a:pt x="1194" y="905"/>
                    <a:pt x="1196" y="920"/>
                    <a:pt x="1197" y="950"/>
                  </a:cubicBezTo>
                  <a:cubicBezTo>
                    <a:pt x="1199" y="980"/>
                    <a:pt x="1200" y="995"/>
                    <a:pt x="1201" y="995"/>
                  </a:cubicBezTo>
                  <a:cubicBezTo>
                    <a:pt x="1201" y="995"/>
                    <a:pt x="1202" y="981"/>
                    <a:pt x="1204" y="953"/>
                  </a:cubicBezTo>
                  <a:cubicBezTo>
                    <a:pt x="1205" y="936"/>
                    <a:pt x="1205" y="929"/>
                    <a:pt x="1206" y="929"/>
                  </a:cubicBezTo>
                  <a:cubicBezTo>
                    <a:pt x="1209" y="929"/>
                    <a:pt x="1211" y="971"/>
                    <a:pt x="1213" y="1013"/>
                  </a:cubicBezTo>
                  <a:cubicBezTo>
                    <a:pt x="1215" y="1083"/>
                    <a:pt x="1217" y="1111"/>
                    <a:pt x="1219" y="1111"/>
                  </a:cubicBezTo>
                  <a:cubicBezTo>
                    <a:pt x="1220" y="1111"/>
                    <a:pt x="1221" y="1097"/>
                    <a:pt x="1222" y="1072"/>
                  </a:cubicBezTo>
                  <a:cubicBezTo>
                    <a:pt x="1229" y="1016"/>
                    <a:pt x="1235" y="1016"/>
                    <a:pt x="1238" y="1016"/>
                  </a:cubicBezTo>
                  <a:cubicBezTo>
                    <a:pt x="1244" y="978"/>
                    <a:pt x="1248" y="938"/>
                    <a:pt x="1244" y="900"/>
                  </a:cubicBezTo>
                  <a:cubicBezTo>
                    <a:pt x="1244" y="840"/>
                    <a:pt x="1248" y="781"/>
                    <a:pt x="1248" y="781"/>
                  </a:cubicBezTo>
                  <a:cubicBezTo>
                    <a:pt x="1250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3" y="756"/>
                    <a:pt x="1253" y="781"/>
                    <a:pt x="1251" y="781"/>
                  </a:cubicBezTo>
                  <a:cubicBezTo>
                    <a:pt x="1248" y="822"/>
                    <a:pt x="1248" y="859"/>
                    <a:pt x="1251" y="900"/>
                  </a:cubicBezTo>
                  <a:cubicBezTo>
                    <a:pt x="1254" y="960"/>
                    <a:pt x="1260" y="960"/>
                    <a:pt x="1263" y="960"/>
                  </a:cubicBezTo>
                  <a:lnTo>
                    <a:pt x="1276" y="963"/>
                  </a:lnTo>
                  <a:cubicBezTo>
                    <a:pt x="1280" y="993"/>
                    <a:pt x="1284" y="1008"/>
                    <a:pt x="1286" y="1008"/>
                  </a:cubicBezTo>
                  <a:cubicBezTo>
                    <a:pt x="1287" y="1008"/>
                    <a:pt x="1288" y="994"/>
                    <a:pt x="1288" y="966"/>
                  </a:cubicBezTo>
                  <a:lnTo>
                    <a:pt x="1288" y="906"/>
                  </a:lnTo>
                  <a:cubicBezTo>
                    <a:pt x="1290" y="967"/>
                    <a:pt x="1300" y="998"/>
                    <a:pt x="1309" y="998"/>
                  </a:cubicBezTo>
                  <a:cubicBezTo>
                    <a:pt x="1318" y="998"/>
                    <a:pt x="1327" y="969"/>
                    <a:pt x="1329" y="913"/>
                  </a:cubicBezTo>
                  <a:lnTo>
                    <a:pt x="1329" y="969"/>
                  </a:lnTo>
                  <a:cubicBezTo>
                    <a:pt x="1329" y="1028"/>
                    <a:pt x="1332" y="1028"/>
                    <a:pt x="1338" y="1032"/>
                  </a:cubicBezTo>
                  <a:cubicBezTo>
                    <a:pt x="1341" y="1032"/>
                    <a:pt x="1353" y="975"/>
                    <a:pt x="1363" y="975"/>
                  </a:cubicBezTo>
                  <a:cubicBezTo>
                    <a:pt x="1363" y="975"/>
                    <a:pt x="1363" y="975"/>
                    <a:pt x="1363" y="975"/>
                  </a:cubicBezTo>
                  <a:cubicBezTo>
                    <a:pt x="1365" y="975"/>
                    <a:pt x="1366" y="975"/>
                    <a:pt x="1367" y="975"/>
                  </a:cubicBezTo>
                  <a:cubicBezTo>
                    <a:pt x="1378" y="975"/>
                    <a:pt x="1385" y="973"/>
                    <a:pt x="1385" y="919"/>
                  </a:cubicBezTo>
                  <a:cubicBezTo>
                    <a:pt x="1389" y="919"/>
                    <a:pt x="1389" y="919"/>
                    <a:pt x="1389" y="978"/>
                  </a:cubicBezTo>
                  <a:cubicBezTo>
                    <a:pt x="1385" y="1038"/>
                    <a:pt x="1389" y="1038"/>
                    <a:pt x="1392" y="1038"/>
                  </a:cubicBezTo>
                  <a:cubicBezTo>
                    <a:pt x="1395" y="1000"/>
                    <a:pt x="1395" y="960"/>
                    <a:pt x="1395" y="922"/>
                  </a:cubicBezTo>
                  <a:cubicBezTo>
                    <a:pt x="1395" y="892"/>
                    <a:pt x="1396" y="877"/>
                    <a:pt x="1397" y="877"/>
                  </a:cubicBezTo>
                  <a:cubicBezTo>
                    <a:pt x="1399" y="877"/>
                    <a:pt x="1401" y="892"/>
                    <a:pt x="1404" y="922"/>
                  </a:cubicBezTo>
                  <a:cubicBezTo>
                    <a:pt x="1407" y="952"/>
                    <a:pt x="1412" y="968"/>
                    <a:pt x="1417" y="968"/>
                  </a:cubicBezTo>
                  <a:cubicBezTo>
                    <a:pt x="1422" y="968"/>
                    <a:pt x="1426" y="954"/>
                    <a:pt x="1429" y="925"/>
                  </a:cubicBezTo>
                  <a:cubicBezTo>
                    <a:pt x="1432" y="925"/>
                    <a:pt x="1436" y="925"/>
                    <a:pt x="1436" y="985"/>
                  </a:cubicBezTo>
                  <a:cubicBezTo>
                    <a:pt x="1437" y="1019"/>
                    <a:pt x="1440" y="1054"/>
                    <a:pt x="1444" y="1054"/>
                  </a:cubicBezTo>
                  <a:cubicBezTo>
                    <a:pt x="1446" y="1054"/>
                    <a:pt x="1449" y="1036"/>
                    <a:pt x="1451" y="988"/>
                  </a:cubicBezTo>
                  <a:cubicBezTo>
                    <a:pt x="1454" y="988"/>
                    <a:pt x="1454" y="988"/>
                    <a:pt x="1454" y="1047"/>
                  </a:cubicBezTo>
                  <a:cubicBezTo>
                    <a:pt x="1456" y="1082"/>
                    <a:pt x="1457" y="1116"/>
                    <a:pt x="1458" y="1116"/>
                  </a:cubicBezTo>
                  <a:cubicBezTo>
                    <a:pt x="1459" y="1116"/>
                    <a:pt x="1459" y="1098"/>
                    <a:pt x="1461" y="1047"/>
                  </a:cubicBezTo>
                  <a:cubicBezTo>
                    <a:pt x="1464" y="1019"/>
                    <a:pt x="1468" y="1005"/>
                    <a:pt x="1471" y="1005"/>
                  </a:cubicBezTo>
                  <a:cubicBezTo>
                    <a:pt x="1475" y="1005"/>
                    <a:pt x="1479" y="1020"/>
                    <a:pt x="1483" y="1050"/>
                  </a:cubicBezTo>
                  <a:cubicBezTo>
                    <a:pt x="1486" y="1050"/>
                    <a:pt x="1489" y="1050"/>
                    <a:pt x="1489" y="994"/>
                  </a:cubicBezTo>
                  <a:lnTo>
                    <a:pt x="1489" y="934"/>
                  </a:lnTo>
                  <a:cubicBezTo>
                    <a:pt x="1490" y="994"/>
                    <a:pt x="1491" y="1024"/>
                    <a:pt x="1492" y="1024"/>
                  </a:cubicBezTo>
                  <a:cubicBezTo>
                    <a:pt x="1493" y="1024"/>
                    <a:pt x="1494" y="994"/>
                    <a:pt x="1495" y="934"/>
                  </a:cubicBezTo>
                  <a:cubicBezTo>
                    <a:pt x="1495" y="905"/>
                    <a:pt x="1496" y="890"/>
                    <a:pt x="1497" y="890"/>
                  </a:cubicBezTo>
                  <a:cubicBezTo>
                    <a:pt x="1497" y="890"/>
                    <a:pt x="1498" y="905"/>
                    <a:pt x="1498" y="934"/>
                  </a:cubicBezTo>
                  <a:cubicBezTo>
                    <a:pt x="1501" y="994"/>
                    <a:pt x="1504" y="994"/>
                    <a:pt x="1504" y="994"/>
                  </a:cubicBezTo>
                  <a:cubicBezTo>
                    <a:pt x="1508" y="994"/>
                    <a:pt x="1522" y="941"/>
                    <a:pt x="1538" y="941"/>
                  </a:cubicBezTo>
                  <a:cubicBezTo>
                    <a:pt x="1538" y="941"/>
                    <a:pt x="1539" y="941"/>
                    <a:pt x="1539" y="941"/>
                  </a:cubicBezTo>
                  <a:cubicBezTo>
                    <a:pt x="1545" y="941"/>
                    <a:pt x="1549" y="942"/>
                    <a:pt x="1553" y="942"/>
                  </a:cubicBezTo>
                  <a:cubicBezTo>
                    <a:pt x="1568" y="942"/>
                    <a:pt x="1573" y="934"/>
                    <a:pt x="1573" y="887"/>
                  </a:cubicBezTo>
                  <a:cubicBezTo>
                    <a:pt x="1575" y="858"/>
                    <a:pt x="1576" y="843"/>
                    <a:pt x="1577" y="843"/>
                  </a:cubicBezTo>
                  <a:cubicBezTo>
                    <a:pt x="1577" y="843"/>
                    <a:pt x="1578" y="858"/>
                    <a:pt x="1580" y="887"/>
                  </a:cubicBezTo>
                  <a:cubicBezTo>
                    <a:pt x="1583" y="947"/>
                    <a:pt x="1586" y="947"/>
                    <a:pt x="1589" y="947"/>
                  </a:cubicBezTo>
                  <a:cubicBezTo>
                    <a:pt x="1592" y="947"/>
                    <a:pt x="1595" y="950"/>
                    <a:pt x="1595" y="1007"/>
                  </a:cubicBezTo>
                  <a:cubicBezTo>
                    <a:pt x="1598" y="950"/>
                    <a:pt x="1598" y="950"/>
                    <a:pt x="1602" y="950"/>
                  </a:cubicBezTo>
                  <a:cubicBezTo>
                    <a:pt x="1602" y="980"/>
                    <a:pt x="1602" y="995"/>
                    <a:pt x="1604" y="995"/>
                  </a:cubicBezTo>
                  <a:cubicBezTo>
                    <a:pt x="1605" y="995"/>
                    <a:pt x="1606" y="980"/>
                    <a:pt x="1608" y="950"/>
                  </a:cubicBezTo>
                  <a:cubicBezTo>
                    <a:pt x="1609" y="892"/>
                    <a:pt x="1610" y="863"/>
                    <a:pt x="1611" y="863"/>
                  </a:cubicBezTo>
                  <a:cubicBezTo>
                    <a:pt x="1611" y="863"/>
                    <a:pt x="1611" y="892"/>
                    <a:pt x="1611" y="950"/>
                  </a:cubicBezTo>
                  <a:cubicBezTo>
                    <a:pt x="1611" y="992"/>
                    <a:pt x="1616" y="1034"/>
                    <a:pt x="1617" y="1034"/>
                  </a:cubicBezTo>
                  <a:cubicBezTo>
                    <a:pt x="1618" y="1034"/>
                    <a:pt x="1618" y="1027"/>
                    <a:pt x="1617" y="1010"/>
                  </a:cubicBezTo>
                  <a:cubicBezTo>
                    <a:pt x="1617" y="953"/>
                    <a:pt x="1624" y="953"/>
                    <a:pt x="1627" y="894"/>
                  </a:cubicBezTo>
                  <a:cubicBezTo>
                    <a:pt x="1630" y="894"/>
                    <a:pt x="1633" y="894"/>
                    <a:pt x="1633" y="953"/>
                  </a:cubicBezTo>
                  <a:cubicBezTo>
                    <a:pt x="1634" y="971"/>
                    <a:pt x="1636" y="979"/>
                    <a:pt x="1639" y="979"/>
                  </a:cubicBezTo>
                  <a:cubicBezTo>
                    <a:pt x="1644" y="979"/>
                    <a:pt x="1653" y="938"/>
                    <a:pt x="1655" y="897"/>
                  </a:cubicBezTo>
                  <a:cubicBezTo>
                    <a:pt x="1655" y="869"/>
                    <a:pt x="1656" y="855"/>
                    <a:pt x="1656" y="855"/>
                  </a:cubicBezTo>
                  <a:cubicBezTo>
                    <a:pt x="1657" y="855"/>
                    <a:pt x="1658" y="869"/>
                    <a:pt x="1658" y="897"/>
                  </a:cubicBezTo>
                  <a:cubicBezTo>
                    <a:pt x="1658" y="956"/>
                    <a:pt x="1661" y="956"/>
                    <a:pt x="1664" y="960"/>
                  </a:cubicBezTo>
                  <a:cubicBezTo>
                    <a:pt x="1665" y="942"/>
                    <a:pt x="1666" y="935"/>
                    <a:pt x="1666" y="935"/>
                  </a:cubicBezTo>
                  <a:cubicBezTo>
                    <a:pt x="1667" y="935"/>
                    <a:pt x="1667" y="977"/>
                    <a:pt x="1667" y="1019"/>
                  </a:cubicBezTo>
                  <a:cubicBezTo>
                    <a:pt x="1664" y="1075"/>
                    <a:pt x="1667" y="1075"/>
                    <a:pt x="1674" y="1079"/>
                  </a:cubicBezTo>
                  <a:cubicBezTo>
                    <a:pt x="1677" y="1025"/>
                    <a:pt x="1687" y="1022"/>
                    <a:pt x="1696" y="1022"/>
                  </a:cubicBezTo>
                  <a:cubicBezTo>
                    <a:pt x="1697" y="1022"/>
                    <a:pt x="1698" y="1022"/>
                    <a:pt x="1699" y="1022"/>
                  </a:cubicBezTo>
                  <a:cubicBezTo>
                    <a:pt x="1699" y="1022"/>
                    <a:pt x="1700" y="1022"/>
                    <a:pt x="1700" y="1022"/>
                  </a:cubicBezTo>
                  <a:cubicBezTo>
                    <a:pt x="1715" y="1022"/>
                    <a:pt x="1718" y="963"/>
                    <a:pt x="1724" y="850"/>
                  </a:cubicBezTo>
                  <a:lnTo>
                    <a:pt x="1727" y="731"/>
                  </a:lnTo>
                  <a:lnTo>
                    <a:pt x="1727" y="850"/>
                  </a:lnTo>
                  <a:cubicBezTo>
                    <a:pt x="1727" y="909"/>
                    <a:pt x="1730" y="1025"/>
                    <a:pt x="1730" y="1025"/>
                  </a:cubicBezTo>
                  <a:cubicBezTo>
                    <a:pt x="1733" y="988"/>
                    <a:pt x="1733" y="947"/>
                    <a:pt x="1733" y="909"/>
                  </a:cubicBezTo>
                  <a:cubicBezTo>
                    <a:pt x="1733" y="880"/>
                    <a:pt x="1734" y="865"/>
                    <a:pt x="1736" y="865"/>
                  </a:cubicBezTo>
                  <a:cubicBezTo>
                    <a:pt x="1737" y="865"/>
                    <a:pt x="1740" y="880"/>
                    <a:pt x="1743" y="909"/>
                  </a:cubicBezTo>
                  <a:cubicBezTo>
                    <a:pt x="1746" y="941"/>
                    <a:pt x="1748" y="957"/>
                    <a:pt x="1750" y="957"/>
                  </a:cubicBezTo>
                  <a:cubicBezTo>
                    <a:pt x="1752" y="957"/>
                    <a:pt x="1754" y="942"/>
                    <a:pt x="1755" y="913"/>
                  </a:cubicBezTo>
                  <a:cubicBezTo>
                    <a:pt x="1758" y="913"/>
                    <a:pt x="1758" y="913"/>
                    <a:pt x="1761" y="972"/>
                  </a:cubicBezTo>
                  <a:cubicBezTo>
                    <a:pt x="1765" y="972"/>
                    <a:pt x="1765" y="972"/>
                    <a:pt x="1765" y="913"/>
                  </a:cubicBezTo>
                  <a:cubicBezTo>
                    <a:pt x="1766" y="885"/>
                    <a:pt x="1768" y="871"/>
                    <a:pt x="1769" y="871"/>
                  </a:cubicBezTo>
                  <a:cubicBezTo>
                    <a:pt x="1770" y="871"/>
                    <a:pt x="1771" y="885"/>
                    <a:pt x="1771" y="916"/>
                  </a:cubicBezTo>
                  <a:cubicBezTo>
                    <a:pt x="1773" y="985"/>
                    <a:pt x="1777" y="1014"/>
                    <a:pt x="1780" y="1014"/>
                  </a:cubicBezTo>
                  <a:cubicBezTo>
                    <a:pt x="1782" y="1014"/>
                    <a:pt x="1783" y="1000"/>
                    <a:pt x="1783" y="975"/>
                  </a:cubicBezTo>
                  <a:cubicBezTo>
                    <a:pt x="1783" y="927"/>
                    <a:pt x="1785" y="918"/>
                    <a:pt x="1788" y="918"/>
                  </a:cubicBezTo>
                  <a:cubicBezTo>
                    <a:pt x="1788" y="918"/>
                    <a:pt x="1789" y="918"/>
                    <a:pt x="1790" y="919"/>
                  </a:cubicBezTo>
                  <a:cubicBezTo>
                    <a:pt x="1793" y="919"/>
                    <a:pt x="1796" y="919"/>
                    <a:pt x="1799" y="859"/>
                  </a:cubicBezTo>
                  <a:lnTo>
                    <a:pt x="1805" y="859"/>
                  </a:lnTo>
                  <a:cubicBezTo>
                    <a:pt x="1808" y="881"/>
                    <a:pt x="1808" y="900"/>
                    <a:pt x="1802" y="919"/>
                  </a:cubicBezTo>
                  <a:lnTo>
                    <a:pt x="1805" y="978"/>
                  </a:lnTo>
                  <a:cubicBezTo>
                    <a:pt x="1806" y="978"/>
                    <a:pt x="1806" y="978"/>
                    <a:pt x="1807" y="978"/>
                  </a:cubicBezTo>
                  <a:cubicBezTo>
                    <a:pt x="1812" y="978"/>
                    <a:pt x="1815" y="976"/>
                    <a:pt x="1818" y="922"/>
                  </a:cubicBezTo>
                  <a:cubicBezTo>
                    <a:pt x="1819" y="862"/>
                    <a:pt x="1820" y="833"/>
                    <a:pt x="1821" y="833"/>
                  </a:cubicBezTo>
                  <a:cubicBezTo>
                    <a:pt x="1821" y="833"/>
                    <a:pt x="1821" y="862"/>
                    <a:pt x="1821" y="922"/>
                  </a:cubicBezTo>
                  <a:cubicBezTo>
                    <a:pt x="1821" y="964"/>
                    <a:pt x="1823" y="1006"/>
                    <a:pt x="1825" y="1006"/>
                  </a:cubicBezTo>
                  <a:cubicBezTo>
                    <a:pt x="1825" y="1006"/>
                    <a:pt x="1826" y="999"/>
                    <a:pt x="1827" y="981"/>
                  </a:cubicBezTo>
                  <a:cubicBezTo>
                    <a:pt x="1829" y="933"/>
                    <a:pt x="1830" y="915"/>
                    <a:pt x="1831" y="915"/>
                  </a:cubicBezTo>
                  <a:cubicBezTo>
                    <a:pt x="1832" y="915"/>
                    <a:pt x="1834" y="949"/>
                    <a:pt x="1834" y="981"/>
                  </a:cubicBezTo>
                  <a:cubicBezTo>
                    <a:pt x="1832" y="1041"/>
                    <a:pt x="1831" y="1071"/>
                    <a:pt x="1832" y="1071"/>
                  </a:cubicBezTo>
                  <a:cubicBezTo>
                    <a:pt x="1834" y="1071"/>
                    <a:pt x="1837" y="1042"/>
                    <a:pt x="1843" y="985"/>
                  </a:cubicBezTo>
                  <a:cubicBezTo>
                    <a:pt x="1849" y="985"/>
                    <a:pt x="1862" y="928"/>
                    <a:pt x="1871" y="928"/>
                  </a:cubicBezTo>
                  <a:cubicBezTo>
                    <a:pt x="1884" y="931"/>
                    <a:pt x="1890" y="931"/>
                    <a:pt x="1893" y="991"/>
                  </a:cubicBezTo>
                  <a:cubicBezTo>
                    <a:pt x="1893" y="1002"/>
                    <a:pt x="1893" y="1012"/>
                    <a:pt x="1893" y="1021"/>
                  </a:cubicBezTo>
                  <a:lnTo>
                    <a:pt x="1893" y="1021"/>
                  </a:lnTo>
                  <a:cubicBezTo>
                    <a:pt x="1894" y="945"/>
                    <a:pt x="1896" y="934"/>
                    <a:pt x="1902" y="934"/>
                  </a:cubicBezTo>
                  <a:cubicBezTo>
                    <a:pt x="1903" y="934"/>
                    <a:pt x="1904" y="934"/>
                    <a:pt x="1906" y="934"/>
                  </a:cubicBezTo>
                  <a:cubicBezTo>
                    <a:pt x="1908" y="952"/>
                    <a:pt x="1911" y="960"/>
                    <a:pt x="1913" y="960"/>
                  </a:cubicBezTo>
                  <a:cubicBezTo>
                    <a:pt x="1918" y="960"/>
                    <a:pt x="1922" y="920"/>
                    <a:pt x="1924" y="878"/>
                  </a:cubicBezTo>
                  <a:lnTo>
                    <a:pt x="1918" y="878"/>
                  </a:lnTo>
                  <a:cubicBezTo>
                    <a:pt x="1918" y="808"/>
                    <a:pt x="1919" y="779"/>
                    <a:pt x="1921" y="779"/>
                  </a:cubicBezTo>
                  <a:cubicBezTo>
                    <a:pt x="1923" y="779"/>
                    <a:pt x="1925" y="794"/>
                    <a:pt x="1928" y="818"/>
                  </a:cubicBezTo>
                  <a:cubicBezTo>
                    <a:pt x="1934" y="859"/>
                    <a:pt x="1934" y="897"/>
                    <a:pt x="1931" y="938"/>
                  </a:cubicBezTo>
                  <a:cubicBezTo>
                    <a:pt x="1931" y="978"/>
                    <a:pt x="1934" y="1016"/>
                    <a:pt x="1937" y="1057"/>
                  </a:cubicBezTo>
                  <a:cubicBezTo>
                    <a:pt x="1940" y="1057"/>
                    <a:pt x="1943" y="1057"/>
                    <a:pt x="1940" y="997"/>
                  </a:cubicBezTo>
                  <a:cubicBezTo>
                    <a:pt x="1940" y="938"/>
                    <a:pt x="1940" y="938"/>
                    <a:pt x="1943" y="938"/>
                  </a:cubicBezTo>
                  <a:cubicBezTo>
                    <a:pt x="1944" y="938"/>
                    <a:pt x="1944" y="939"/>
                    <a:pt x="1945" y="939"/>
                  </a:cubicBezTo>
                  <a:cubicBezTo>
                    <a:pt x="1948" y="939"/>
                    <a:pt x="1950" y="930"/>
                    <a:pt x="1953" y="881"/>
                  </a:cubicBezTo>
                  <a:cubicBezTo>
                    <a:pt x="1953" y="822"/>
                    <a:pt x="1956" y="822"/>
                    <a:pt x="1959" y="822"/>
                  </a:cubicBezTo>
                  <a:cubicBezTo>
                    <a:pt x="1962" y="881"/>
                    <a:pt x="1968" y="884"/>
                    <a:pt x="1968" y="884"/>
                  </a:cubicBezTo>
                  <a:lnTo>
                    <a:pt x="1968" y="944"/>
                  </a:lnTo>
                  <a:cubicBezTo>
                    <a:pt x="1968" y="1000"/>
                    <a:pt x="1971" y="1060"/>
                    <a:pt x="1971" y="1060"/>
                  </a:cubicBezTo>
                  <a:cubicBezTo>
                    <a:pt x="1975" y="1041"/>
                    <a:pt x="1975" y="1022"/>
                    <a:pt x="1975" y="1003"/>
                  </a:cubicBezTo>
                  <a:cubicBezTo>
                    <a:pt x="1975" y="962"/>
                    <a:pt x="2011" y="954"/>
                    <a:pt x="2036" y="954"/>
                  </a:cubicBezTo>
                  <a:cubicBezTo>
                    <a:pt x="2047" y="954"/>
                    <a:pt x="2056" y="955"/>
                    <a:pt x="2059" y="956"/>
                  </a:cubicBezTo>
                  <a:cubicBezTo>
                    <a:pt x="2062" y="986"/>
                    <a:pt x="2066" y="1001"/>
                    <a:pt x="2069" y="1001"/>
                  </a:cubicBezTo>
                  <a:cubicBezTo>
                    <a:pt x="2072" y="1001"/>
                    <a:pt x="2073" y="986"/>
                    <a:pt x="2072" y="956"/>
                  </a:cubicBezTo>
                  <a:cubicBezTo>
                    <a:pt x="2072" y="910"/>
                    <a:pt x="2081" y="902"/>
                    <a:pt x="2094" y="902"/>
                  </a:cubicBezTo>
                  <a:cubicBezTo>
                    <a:pt x="2098" y="902"/>
                    <a:pt x="2102" y="902"/>
                    <a:pt x="2106" y="903"/>
                  </a:cubicBezTo>
                  <a:cubicBezTo>
                    <a:pt x="2111" y="904"/>
                    <a:pt x="2116" y="905"/>
                    <a:pt x="2120" y="905"/>
                  </a:cubicBezTo>
                  <a:cubicBezTo>
                    <a:pt x="2134" y="905"/>
                    <a:pt x="2144" y="896"/>
                    <a:pt x="2144" y="850"/>
                  </a:cubicBezTo>
                  <a:lnTo>
                    <a:pt x="2153" y="850"/>
                  </a:lnTo>
                  <a:cubicBezTo>
                    <a:pt x="2159" y="850"/>
                    <a:pt x="2166" y="793"/>
                    <a:pt x="2169" y="793"/>
                  </a:cubicBezTo>
                  <a:cubicBezTo>
                    <a:pt x="2170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4" y="749"/>
                    <a:pt x="2174" y="764"/>
                    <a:pt x="2172" y="793"/>
                  </a:cubicBezTo>
                  <a:cubicBezTo>
                    <a:pt x="2172" y="834"/>
                    <a:pt x="2172" y="872"/>
                    <a:pt x="2175" y="913"/>
                  </a:cubicBezTo>
                  <a:cubicBezTo>
                    <a:pt x="2181" y="875"/>
                    <a:pt x="2185" y="834"/>
                    <a:pt x="2181" y="797"/>
                  </a:cubicBezTo>
                  <a:cubicBezTo>
                    <a:pt x="2181" y="737"/>
                    <a:pt x="2185" y="737"/>
                    <a:pt x="2185" y="737"/>
                  </a:cubicBezTo>
                  <a:cubicBezTo>
                    <a:pt x="2188" y="737"/>
                    <a:pt x="2188" y="737"/>
                    <a:pt x="2188" y="797"/>
                  </a:cubicBezTo>
                  <a:lnTo>
                    <a:pt x="2188" y="916"/>
                  </a:ln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0" y="1064"/>
                    <a:pt x="2202" y="1035"/>
                    <a:pt x="2203" y="975"/>
                  </a:cubicBezTo>
                  <a:lnTo>
                    <a:pt x="2210" y="919"/>
                  </a:lnTo>
                  <a:cubicBezTo>
                    <a:pt x="2211" y="955"/>
                    <a:pt x="2212" y="968"/>
                    <a:pt x="2213" y="968"/>
                  </a:cubicBezTo>
                  <a:cubicBezTo>
                    <a:pt x="2216" y="968"/>
                    <a:pt x="2220" y="900"/>
                    <a:pt x="2222" y="859"/>
                  </a:cubicBezTo>
                  <a:cubicBezTo>
                    <a:pt x="2224" y="919"/>
                    <a:pt x="2225" y="949"/>
                    <a:pt x="2227" y="949"/>
                  </a:cubicBezTo>
                  <a:cubicBezTo>
                    <a:pt x="2228" y="949"/>
                    <a:pt x="2230" y="920"/>
                    <a:pt x="2232" y="862"/>
                  </a:cubicBezTo>
                  <a:cubicBezTo>
                    <a:pt x="2232" y="833"/>
                    <a:pt x="2232" y="818"/>
                    <a:pt x="2233" y="818"/>
                  </a:cubicBezTo>
                  <a:cubicBezTo>
                    <a:pt x="2235" y="818"/>
                    <a:pt x="2236" y="833"/>
                    <a:pt x="2238" y="862"/>
                  </a:cubicBezTo>
                  <a:cubicBezTo>
                    <a:pt x="2241" y="922"/>
                    <a:pt x="2244" y="922"/>
                    <a:pt x="2250" y="922"/>
                  </a:cubicBezTo>
                  <a:cubicBezTo>
                    <a:pt x="2253" y="878"/>
                    <a:pt x="2266" y="870"/>
                    <a:pt x="2284" y="870"/>
                  </a:cubicBezTo>
                  <a:cubicBezTo>
                    <a:pt x="2289" y="870"/>
                    <a:pt x="2295" y="871"/>
                    <a:pt x="2300" y="872"/>
                  </a:cubicBezTo>
                  <a:cubicBezTo>
                    <a:pt x="2307" y="872"/>
                    <a:pt x="2313" y="873"/>
                    <a:pt x="2318" y="873"/>
                  </a:cubicBezTo>
                  <a:cubicBezTo>
                    <a:pt x="2336" y="873"/>
                    <a:pt x="2347" y="865"/>
                    <a:pt x="2347" y="818"/>
                  </a:cubicBezTo>
                  <a:cubicBezTo>
                    <a:pt x="2351" y="818"/>
                    <a:pt x="2351" y="818"/>
                    <a:pt x="2354" y="878"/>
                  </a:cubicBezTo>
                  <a:cubicBezTo>
                    <a:pt x="2354" y="903"/>
                    <a:pt x="2354" y="917"/>
                    <a:pt x="2355" y="917"/>
                  </a:cubicBezTo>
                  <a:cubicBezTo>
                    <a:pt x="2356" y="917"/>
                    <a:pt x="2358" y="889"/>
                    <a:pt x="2360" y="822"/>
                  </a:cubicBezTo>
                  <a:cubicBezTo>
                    <a:pt x="2362" y="787"/>
                    <a:pt x="2363" y="753"/>
                    <a:pt x="2363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69" y="881"/>
                    <a:pt x="2382" y="881"/>
                  </a:cubicBezTo>
                  <a:cubicBezTo>
                    <a:pt x="2384" y="882"/>
                    <a:pt x="2386" y="882"/>
                    <a:pt x="2388" y="882"/>
                  </a:cubicBezTo>
                  <a:cubicBezTo>
                    <a:pt x="2396" y="882"/>
                    <a:pt x="2404" y="874"/>
                    <a:pt x="2404" y="828"/>
                  </a:cubicBezTo>
                  <a:cubicBezTo>
                    <a:pt x="2407" y="798"/>
                    <a:pt x="2409" y="783"/>
                    <a:pt x="2409" y="783"/>
                  </a:cubicBezTo>
                  <a:lnTo>
                    <a:pt x="2409" y="783"/>
                  </a:lnTo>
                  <a:cubicBezTo>
                    <a:pt x="2409" y="783"/>
                    <a:pt x="2409" y="798"/>
                    <a:pt x="2407" y="828"/>
                  </a:cubicBezTo>
                  <a:cubicBezTo>
                    <a:pt x="2405" y="901"/>
                    <a:pt x="2410" y="952"/>
                    <a:pt x="2417" y="952"/>
                  </a:cubicBezTo>
                  <a:cubicBezTo>
                    <a:pt x="2421" y="952"/>
                    <a:pt x="2425" y="934"/>
                    <a:pt x="2429" y="891"/>
                  </a:cubicBezTo>
                  <a:cubicBezTo>
                    <a:pt x="2432" y="891"/>
                    <a:pt x="2435" y="891"/>
                    <a:pt x="2435" y="950"/>
                  </a:cubicBezTo>
                  <a:cubicBezTo>
                    <a:pt x="2438" y="950"/>
                    <a:pt x="2441" y="950"/>
                    <a:pt x="2451" y="894"/>
                  </a:cubicBezTo>
                  <a:lnTo>
                    <a:pt x="2473" y="894"/>
                  </a:lnTo>
                  <a:cubicBezTo>
                    <a:pt x="2473" y="894"/>
                    <a:pt x="2473" y="894"/>
                    <a:pt x="2473" y="894"/>
                  </a:cubicBezTo>
                  <a:cubicBezTo>
                    <a:pt x="2479" y="894"/>
                    <a:pt x="2485" y="837"/>
                    <a:pt x="2485" y="837"/>
                  </a:cubicBezTo>
                  <a:lnTo>
                    <a:pt x="2488" y="837"/>
                  </a:lnTo>
                  <a:cubicBezTo>
                    <a:pt x="2488" y="897"/>
                    <a:pt x="2504" y="900"/>
                    <a:pt x="2526" y="903"/>
                  </a:cubicBezTo>
                  <a:cubicBezTo>
                    <a:pt x="2548" y="906"/>
                    <a:pt x="2567" y="909"/>
                    <a:pt x="2570" y="969"/>
                  </a:cubicBezTo>
                  <a:cubicBezTo>
                    <a:pt x="2570" y="969"/>
                    <a:pt x="2573" y="969"/>
                    <a:pt x="2576" y="909"/>
                  </a:cubicBezTo>
                  <a:cubicBezTo>
                    <a:pt x="2578" y="842"/>
                    <a:pt x="2580" y="814"/>
                    <a:pt x="2582" y="814"/>
                  </a:cubicBezTo>
                  <a:cubicBezTo>
                    <a:pt x="2583" y="814"/>
                    <a:pt x="2584" y="828"/>
                    <a:pt x="2586" y="853"/>
                  </a:cubicBezTo>
                  <a:cubicBezTo>
                    <a:pt x="2587" y="913"/>
                    <a:pt x="2591" y="943"/>
                    <a:pt x="2595" y="943"/>
                  </a:cubicBezTo>
                  <a:cubicBezTo>
                    <a:pt x="2599" y="943"/>
                    <a:pt x="2603" y="914"/>
                    <a:pt x="2604" y="856"/>
                  </a:cubicBezTo>
                  <a:lnTo>
                    <a:pt x="2604" y="913"/>
                  </a:lnTo>
                  <a:cubicBezTo>
                    <a:pt x="2606" y="959"/>
                    <a:pt x="2608" y="978"/>
                    <a:pt x="2610" y="978"/>
                  </a:cubicBezTo>
                  <a:cubicBezTo>
                    <a:pt x="2614" y="978"/>
                    <a:pt x="2618" y="929"/>
                    <a:pt x="2620" y="856"/>
                  </a:cubicBezTo>
                  <a:cubicBezTo>
                    <a:pt x="2622" y="899"/>
                    <a:pt x="2625" y="941"/>
                    <a:pt x="2627" y="941"/>
                  </a:cubicBezTo>
                  <a:cubicBezTo>
                    <a:pt x="2628" y="941"/>
                    <a:pt x="2629" y="935"/>
                    <a:pt x="2630" y="919"/>
                  </a:cubicBezTo>
                  <a:cubicBezTo>
                    <a:pt x="2633" y="919"/>
                    <a:pt x="2633" y="919"/>
                    <a:pt x="2633" y="1035"/>
                  </a:cubicBezTo>
                  <a:cubicBezTo>
                    <a:pt x="2630" y="1075"/>
                    <a:pt x="2630" y="1116"/>
                    <a:pt x="2636" y="1154"/>
                  </a:cubicBezTo>
                  <a:cubicBezTo>
                    <a:pt x="2639" y="1116"/>
                    <a:pt x="2639" y="1075"/>
                    <a:pt x="2639" y="1038"/>
                  </a:cubicBezTo>
                  <a:lnTo>
                    <a:pt x="2645" y="1038"/>
                  </a:lnTo>
                  <a:cubicBezTo>
                    <a:pt x="2645" y="1038"/>
                    <a:pt x="2648" y="1038"/>
                    <a:pt x="2648" y="978"/>
                  </a:cubicBezTo>
                  <a:cubicBezTo>
                    <a:pt x="2648" y="930"/>
                    <a:pt x="2650" y="921"/>
                    <a:pt x="2653" y="921"/>
                  </a:cubicBezTo>
                  <a:cubicBezTo>
                    <a:pt x="2653" y="921"/>
                    <a:pt x="2654" y="921"/>
                    <a:pt x="2655" y="922"/>
                  </a:cubicBezTo>
                  <a:cubicBezTo>
                    <a:pt x="2655" y="938"/>
                    <a:pt x="2655" y="945"/>
                    <a:pt x="2655" y="945"/>
                  </a:cubicBezTo>
                  <a:cubicBezTo>
                    <a:pt x="2656" y="945"/>
                    <a:pt x="2657" y="905"/>
                    <a:pt x="2655" y="862"/>
                  </a:cubicBezTo>
                  <a:cubicBezTo>
                    <a:pt x="2651" y="822"/>
                    <a:pt x="2651" y="784"/>
                    <a:pt x="2658" y="743"/>
                  </a:cubicBezTo>
                  <a:lnTo>
                    <a:pt x="2658" y="627"/>
                  </a:lnTo>
                  <a:cubicBezTo>
                    <a:pt x="2658" y="546"/>
                    <a:pt x="2658" y="468"/>
                    <a:pt x="2651" y="389"/>
                  </a:cubicBezTo>
                  <a:cubicBezTo>
                    <a:pt x="2644" y="353"/>
                    <a:pt x="2638" y="318"/>
                    <a:pt x="2634" y="318"/>
                  </a:cubicBezTo>
                  <a:cubicBezTo>
                    <a:pt x="2631" y="318"/>
                    <a:pt x="2630" y="336"/>
                    <a:pt x="2630" y="386"/>
                  </a:cubicBezTo>
                  <a:cubicBezTo>
                    <a:pt x="2630" y="405"/>
                    <a:pt x="2626" y="424"/>
                    <a:pt x="2623" y="442"/>
                  </a:cubicBezTo>
                  <a:cubicBezTo>
                    <a:pt x="2620" y="424"/>
                    <a:pt x="2617" y="405"/>
                    <a:pt x="2617" y="383"/>
                  </a:cubicBezTo>
                  <a:cubicBezTo>
                    <a:pt x="2617" y="323"/>
                    <a:pt x="2604" y="323"/>
                    <a:pt x="2589" y="320"/>
                  </a:cubicBezTo>
                  <a:cubicBezTo>
                    <a:pt x="2570" y="317"/>
                    <a:pt x="2561" y="317"/>
                    <a:pt x="2557" y="258"/>
                  </a:cubicBezTo>
                  <a:cubicBezTo>
                    <a:pt x="2554" y="198"/>
                    <a:pt x="2551" y="198"/>
                    <a:pt x="2551" y="198"/>
                  </a:cubicBezTo>
                  <a:cubicBezTo>
                    <a:pt x="2551" y="244"/>
                    <a:pt x="2540" y="253"/>
                    <a:pt x="2525" y="253"/>
                  </a:cubicBezTo>
                  <a:cubicBezTo>
                    <a:pt x="2520" y="253"/>
                    <a:pt x="2515" y="252"/>
                    <a:pt x="2510" y="251"/>
                  </a:cubicBezTo>
                  <a:cubicBezTo>
                    <a:pt x="2506" y="251"/>
                    <a:pt x="2501" y="250"/>
                    <a:pt x="2496" y="250"/>
                  </a:cubicBezTo>
                  <a:cubicBezTo>
                    <a:pt x="2480" y="250"/>
                    <a:pt x="2467" y="258"/>
                    <a:pt x="2467" y="305"/>
                  </a:cubicBezTo>
                  <a:lnTo>
                    <a:pt x="2460" y="301"/>
                  </a:lnTo>
                  <a:cubicBezTo>
                    <a:pt x="2460" y="245"/>
                    <a:pt x="2454" y="242"/>
                    <a:pt x="2448" y="242"/>
                  </a:cubicBezTo>
                  <a:cubicBezTo>
                    <a:pt x="2442" y="296"/>
                    <a:pt x="2436" y="298"/>
                    <a:pt x="2435" y="298"/>
                  </a:cubicBezTo>
                  <a:cubicBezTo>
                    <a:pt x="2435" y="298"/>
                    <a:pt x="2435" y="298"/>
                    <a:pt x="2435" y="298"/>
                  </a:cubicBezTo>
                  <a:cubicBezTo>
                    <a:pt x="2435" y="239"/>
                    <a:pt x="2432" y="239"/>
                    <a:pt x="2426" y="239"/>
                  </a:cubicBezTo>
                  <a:cubicBezTo>
                    <a:pt x="2420" y="239"/>
                    <a:pt x="2416" y="239"/>
                    <a:pt x="2416" y="295"/>
                  </a:cubicBezTo>
                  <a:cubicBezTo>
                    <a:pt x="2413" y="295"/>
                    <a:pt x="2391" y="292"/>
                    <a:pt x="2382" y="232"/>
                  </a:cubicBezTo>
                  <a:cubicBezTo>
                    <a:pt x="2381" y="215"/>
                    <a:pt x="2380" y="208"/>
                    <a:pt x="2379" y="208"/>
                  </a:cubicBezTo>
                  <a:cubicBezTo>
                    <a:pt x="2377" y="208"/>
                    <a:pt x="2375" y="249"/>
                    <a:pt x="2373" y="289"/>
                  </a:cubicBezTo>
                  <a:cubicBezTo>
                    <a:pt x="2373" y="330"/>
                    <a:pt x="2373" y="367"/>
                    <a:pt x="2366" y="408"/>
                  </a:cubicBezTo>
                  <a:lnTo>
                    <a:pt x="2366" y="289"/>
                  </a:lnTo>
                  <a:cubicBezTo>
                    <a:pt x="2369" y="229"/>
                    <a:pt x="2369" y="229"/>
                    <a:pt x="2363" y="229"/>
                  </a:cubicBezTo>
                  <a:lnTo>
                    <a:pt x="2357" y="229"/>
                  </a:lnTo>
                  <a:cubicBezTo>
                    <a:pt x="2357" y="276"/>
                    <a:pt x="2347" y="284"/>
                    <a:pt x="2333" y="284"/>
                  </a:cubicBezTo>
                  <a:cubicBezTo>
                    <a:pt x="2329" y="284"/>
                    <a:pt x="2324" y="283"/>
                    <a:pt x="2319" y="283"/>
                  </a:cubicBezTo>
                  <a:cubicBezTo>
                    <a:pt x="2313" y="282"/>
                    <a:pt x="2308" y="281"/>
                    <a:pt x="2303" y="281"/>
                  </a:cubicBezTo>
                  <a:cubicBezTo>
                    <a:pt x="2287" y="281"/>
                    <a:pt x="2282" y="290"/>
                    <a:pt x="2282" y="336"/>
                  </a:cubicBezTo>
                  <a:cubicBezTo>
                    <a:pt x="2282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69" y="336"/>
                  </a:cubicBezTo>
                  <a:cubicBezTo>
                    <a:pt x="2257" y="220"/>
                    <a:pt x="2253" y="178"/>
                    <a:pt x="2250" y="178"/>
                  </a:cubicBezTo>
                  <a:cubicBezTo>
                    <a:pt x="2249" y="178"/>
                    <a:pt x="2248" y="192"/>
                    <a:pt x="2247" y="214"/>
                  </a:cubicBezTo>
                  <a:cubicBezTo>
                    <a:pt x="2250" y="254"/>
                    <a:pt x="2253" y="292"/>
                    <a:pt x="2250" y="333"/>
                  </a:cubicBezTo>
                  <a:cubicBezTo>
                    <a:pt x="2250" y="391"/>
                    <a:pt x="2250" y="420"/>
                    <a:pt x="2248" y="420"/>
                  </a:cubicBezTo>
                  <a:cubicBezTo>
                    <a:pt x="2247" y="420"/>
                    <a:pt x="2246" y="391"/>
                    <a:pt x="2244" y="333"/>
                  </a:cubicBezTo>
                  <a:cubicBezTo>
                    <a:pt x="2244" y="286"/>
                    <a:pt x="2237" y="266"/>
                    <a:pt x="2228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8" y="264"/>
                  </a:cubicBezTo>
                  <a:lnTo>
                    <a:pt x="2169" y="261"/>
                  </a:lnTo>
                  <a:cubicBezTo>
                    <a:pt x="2169" y="310"/>
                    <a:pt x="2166" y="328"/>
                    <a:pt x="2162" y="328"/>
                  </a:cubicBezTo>
                  <a:cubicBezTo>
                    <a:pt x="2156" y="328"/>
                    <a:pt x="2150" y="292"/>
                    <a:pt x="2150" y="258"/>
                  </a:cubicBezTo>
                  <a:cubicBezTo>
                    <a:pt x="2147" y="198"/>
                    <a:pt x="2147" y="198"/>
                    <a:pt x="2141" y="198"/>
                  </a:cubicBezTo>
                  <a:cubicBezTo>
                    <a:pt x="2137" y="246"/>
                    <a:pt x="2132" y="264"/>
                    <a:pt x="2127" y="264"/>
                  </a:cubicBezTo>
                  <a:cubicBezTo>
                    <a:pt x="2121" y="264"/>
                    <a:pt x="2116" y="230"/>
                    <a:pt x="2116" y="195"/>
                  </a:cubicBezTo>
                  <a:lnTo>
                    <a:pt x="2109" y="195"/>
                  </a:lnTo>
                  <a:cubicBezTo>
                    <a:pt x="2106" y="249"/>
                    <a:pt x="2101" y="251"/>
                    <a:pt x="2098" y="251"/>
                  </a:cubicBezTo>
                  <a:cubicBezTo>
                    <a:pt x="2097" y="251"/>
                    <a:pt x="2097" y="251"/>
                    <a:pt x="2097" y="251"/>
                  </a:cubicBezTo>
                  <a:cubicBezTo>
                    <a:pt x="2096" y="251"/>
                    <a:pt x="2095" y="251"/>
                    <a:pt x="2094" y="251"/>
                  </a:cubicBezTo>
                  <a:cubicBezTo>
                    <a:pt x="2087" y="251"/>
                    <a:pt x="2085" y="254"/>
                    <a:pt x="2087" y="308"/>
                  </a:cubicBezTo>
                  <a:cubicBezTo>
                    <a:pt x="2091" y="348"/>
                    <a:pt x="2087" y="389"/>
                    <a:pt x="2084" y="427"/>
                  </a:cubicBezTo>
                  <a:lnTo>
                    <a:pt x="2084" y="367"/>
                  </a:lnTo>
                  <a:cubicBezTo>
                    <a:pt x="2084" y="308"/>
                    <a:pt x="2075" y="308"/>
                    <a:pt x="2062" y="305"/>
                  </a:cubicBezTo>
                  <a:cubicBezTo>
                    <a:pt x="2047" y="305"/>
                    <a:pt x="2040" y="301"/>
                    <a:pt x="2037" y="242"/>
                  </a:cubicBezTo>
                  <a:lnTo>
                    <a:pt x="2034" y="301"/>
                  </a:lnTo>
                  <a:cubicBezTo>
                    <a:pt x="2033" y="331"/>
                    <a:pt x="2031" y="346"/>
                    <a:pt x="2030" y="346"/>
                  </a:cubicBezTo>
                  <a:cubicBezTo>
                    <a:pt x="2029" y="346"/>
                    <a:pt x="2028" y="331"/>
                    <a:pt x="2028" y="301"/>
                  </a:cubicBezTo>
                  <a:cubicBezTo>
                    <a:pt x="2026" y="271"/>
                    <a:pt x="2022" y="255"/>
                    <a:pt x="2018" y="255"/>
                  </a:cubicBezTo>
                  <a:cubicBezTo>
                    <a:pt x="2013" y="255"/>
                    <a:pt x="2009" y="269"/>
                    <a:pt x="2006" y="298"/>
                  </a:cubicBezTo>
                  <a:lnTo>
                    <a:pt x="2000" y="295"/>
                  </a:lnTo>
                  <a:cubicBezTo>
                    <a:pt x="1998" y="237"/>
                    <a:pt x="1995" y="207"/>
                    <a:pt x="1992" y="207"/>
                  </a:cubicBezTo>
                  <a:cubicBezTo>
                    <a:pt x="1989" y="207"/>
                    <a:pt x="1986" y="236"/>
                    <a:pt x="1984" y="295"/>
                  </a:cubicBezTo>
                  <a:cubicBezTo>
                    <a:pt x="1984" y="236"/>
                    <a:pt x="1981" y="236"/>
                    <a:pt x="1978" y="236"/>
                  </a:cubicBezTo>
                  <a:cubicBezTo>
                    <a:pt x="1975" y="263"/>
                    <a:pt x="1970" y="278"/>
                    <a:pt x="1966" y="278"/>
                  </a:cubicBezTo>
                  <a:cubicBezTo>
                    <a:pt x="1962" y="278"/>
                    <a:pt x="1959" y="263"/>
                    <a:pt x="1959" y="232"/>
                  </a:cubicBezTo>
                  <a:lnTo>
                    <a:pt x="1956" y="232"/>
                  </a:lnTo>
                  <a:cubicBezTo>
                    <a:pt x="1953" y="289"/>
                    <a:pt x="1949" y="289"/>
                    <a:pt x="1946" y="289"/>
                  </a:cubicBezTo>
                  <a:cubicBezTo>
                    <a:pt x="1943" y="289"/>
                    <a:pt x="1940" y="289"/>
                    <a:pt x="1937" y="348"/>
                  </a:cubicBezTo>
                  <a:cubicBezTo>
                    <a:pt x="1934" y="405"/>
                    <a:pt x="1931" y="405"/>
                    <a:pt x="1931" y="405"/>
                  </a:cubicBezTo>
                  <a:cubicBezTo>
                    <a:pt x="1931" y="367"/>
                    <a:pt x="1931" y="326"/>
                    <a:pt x="1934" y="289"/>
                  </a:cubicBezTo>
                  <a:cubicBezTo>
                    <a:pt x="1936" y="264"/>
                    <a:pt x="1936" y="250"/>
                    <a:pt x="1935" y="250"/>
                  </a:cubicBezTo>
                  <a:lnTo>
                    <a:pt x="1935" y="250"/>
                  </a:lnTo>
                  <a:cubicBezTo>
                    <a:pt x="1932" y="250"/>
                    <a:pt x="1927" y="278"/>
                    <a:pt x="1921" y="345"/>
                  </a:cubicBezTo>
                  <a:cubicBezTo>
                    <a:pt x="1917" y="403"/>
                    <a:pt x="1914" y="432"/>
                    <a:pt x="1914" y="432"/>
                  </a:cubicBezTo>
                  <a:cubicBezTo>
                    <a:pt x="1913" y="432"/>
                    <a:pt x="1915" y="403"/>
                    <a:pt x="1918" y="345"/>
                  </a:cubicBezTo>
                  <a:cubicBezTo>
                    <a:pt x="1920" y="303"/>
                    <a:pt x="1923" y="261"/>
                    <a:pt x="1921" y="261"/>
                  </a:cubicBezTo>
                  <a:lnTo>
                    <a:pt x="1921" y="261"/>
                  </a:lnTo>
                  <a:cubicBezTo>
                    <a:pt x="1921" y="261"/>
                    <a:pt x="1920" y="268"/>
                    <a:pt x="1918" y="286"/>
                  </a:cubicBezTo>
                  <a:cubicBezTo>
                    <a:pt x="1918" y="286"/>
                    <a:pt x="1912" y="286"/>
                    <a:pt x="1912" y="342"/>
                  </a:cubicBezTo>
                  <a:lnTo>
                    <a:pt x="1902" y="342"/>
                  </a:lnTo>
                  <a:cubicBezTo>
                    <a:pt x="1896" y="283"/>
                    <a:pt x="1893" y="283"/>
                    <a:pt x="1890" y="283"/>
                  </a:cubicBezTo>
                  <a:cubicBezTo>
                    <a:pt x="1888" y="310"/>
                    <a:pt x="1888" y="325"/>
                    <a:pt x="1887" y="325"/>
                  </a:cubicBezTo>
                  <a:cubicBezTo>
                    <a:pt x="1886" y="325"/>
                    <a:pt x="1885" y="310"/>
                    <a:pt x="1884" y="279"/>
                  </a:cubicBezTo>
                  <a:cubicBezTo>
                    <a:pt x="1884" y="255"/>
                    <a:pt x="1883" y="240"/>
                    <a:pt x="1883" y="240"/>
                  </a:cubicBezTo>
                  <a:cubicBezTo>
                    <a:pt x="1882" y="240"/>
                    <a:pt x="1881" y="269"/>
                    <a:pt x="1881" y="339"/>
                  </a:cubicBezTo>
                  <a:cubicBezTo>
                    <a:pt x="1879" y="369"/>
                    <a:pt x="1877" y="384"/>
                    <a:pt x="1876" y="384"/>
                  </a:cubicBezTo>
                  <a:cubicBezTo>
                    <a:pt x="1874" y="384"/>
                    <a:pt x="1873" y="369"/>
                    <a:pt x="1871" y="339"/>
                  </a:cubicBezTo>
                  <a:cubicBezTo>
                    <a:pt x="1871" y="269"/>
                    <a:pt x="1870" y="240"/>
                    <a:pt x="1869" y="240"/>
                  </a:cubicBezTo>
                  <a:cubicBezTo>
                    <a:pt x="1869" y="240"/>
                    <a:pt x="1868" y="255"/>
                    <a:pt x="1868" y="279"/>
                  </a:cubicBezTo>
                  <a:cubicBezTo>
                    <a:pt x="1865" y="336"/>
                    <a:pt x="1862" y="336"/>
                    <a:pt x="1862" y="336"/>
                  </a:cubicBezTo>
                  <a:cubicBezTo>
                    <a:pt x="1862" y="276"/>
                    <a:pt x="1834" y="273"/>
                    <a:pt x="1805" y="270"/>
                  </a:cubicBezTo>
                  <a:cubicBezTo>
                    <a:pt x="1802" y="308"/>
                    <a:pt x="1799" y="348"/>
                    <a:pt x="1799" y="386"/>
                  </a:cubicBezTo>
                  <a:cubicBezTo>
                    <a:pt x="1799" y="436"/>
                    <a:pt x="1799" y="455"/>
                    <a:pt x="1799" y="455"/>
                  </a:cubicBezTo>
                  <a:cubicBezTo>
                    <a:pt x="1799" y="455"/>
                    <a:pt x="1798" y="420"/>
                    <a:pt x="1796" y="386"/>
                  </a:cubicBezTo>
                  <a:cubicBezTo>
                    <a:pt x="1796" y="297"/>
                    <a:pt x="1794" y="252"/>
                    <a:pt x="1793" y="252"/>
                  </a:cubicBezTo>
                  <a:cubicBezTo>
                    <a:pt x="1791" y="252"/>
                    <a:pt x="1790" y="297"/>
                    <a:pt x="1790" y="386"/>
                  </a:cubicBezTo>
                  <a:cubicBezTo>
                    <a:pt x="1788" y="356"/>
                    <a:pt x="1787" y="341"/>
                    <a:pt x="1786" y="341"/>
                  </a:cubicBezTo>
                  <a:cubicBezTo>
                    <a:pt x="1786" y="341"/>
                    <a:pt x="1785" y="355"/>
                    <a:pt x="1783" y="383"/>
                  </a:cubicBezTo>
                  <a:cubicBezTo>
                    <a:pt x="1783" y="413"/>
                    <a:pt x="1782" y="428"/>
                    <a:pt x="1781" y="428"/>
                  </a:cubicBezTo>
                  <a:cubicBezTo>
                    <a:pt x="1779" y="428"/>
                    <a:pt x="1779" y="413"/>
                    <a:pt x="1780" y="383"/>
                  </a:cubicBezTo>
                  <a:cubicBezTo>
                    <a:pt x="1778" y="341"/>
                    <a:pt x="1776" y="299"/>
                    <a:pt x="1775" y="299"/>
                  </a:cubicBezTo>
                  <a:cubicBezTo>
                    <a:pt x="1774" y="299"/>
                    <a:pt x="1774" y="306"/>
                    <a:pt x="1774" y="323"/>
                  </a:cubicBezTo>
                  <a:cubicBezTo>
                    <a:pt x="1774" y="323"/>
                    <a:pt x="1771" y="323"/>
                    <a:pt x="1768" y="264"/>
                  </a:cubicBezTo>
                  <a:cubicBezTo>
                    <a:pt x="1767" y="246"/>
                    <a:pt x="1766" y="239"/>
                    <a:pt x="1765" y="239"/>
                  </a:cubicBezTo>
                  <a:cubicBezTo>
                    <a:pt x="1763" y="239"/>
                    <a:pt x="1761" y="280"/>
                    <a:pt x="1758" y="320"/>
                  </a:cubicBezTo>
                  <a:cubicBezTo>
                    <a:pt x="1754" y="380"/>
                    <a:pt x="1750" y="410"/>
                    <a:pt x="1749" y="410"/>
                  </a:cubicBezTo>
                  <a:cubicBezTo>
                    <a:pt x="1747" y="410"/>
                    <a:pt x="1747" y="380"/>
                    <a:pt x="1749" y="320"/>
                  </a:cubicBezTo>
                  <a:cubicBezTo>
                    <a:pt x="1750" y="275"/>
                    <a:pt x="1749" y="255"/>
                    <a:pt x="1746" y="255"/>
                  </a:cubicBezTo>
                  <a:cubicBezTo>
                    <a:pt x="1742" y="255"/>
                    <a:pt x="1735" y="305"/>
                    <a:pt x="1733" y="377"/>
                  </a:cubicBezTo>
                  <a:cubicBezTo>
                    <a:pt x="1731" y="446"/>
                    <a:pt x="1731" y="475"/>
                    <a:pt x="1730" y="475"/>
                  </a:cubicBezTo>
                  <a:cubicBezTo>
                    <a:pt x="1730" y="475"/>
                    <a:pt x="1730" y="461"/>
                    <a:pt x="1730" y="436"/>
                  </a:cubicBezTo>
                  <a:cubicBezTo>
                    <a:pt x="1730" y="377"/>
                    <a:pt x="1727" y="377"/>
                    <a:pt x="1727" y="377"/>
                  </a:cubicBezTo>
                  <a:cubicBezTo>
                    <a:pt x="1724" y="377"/>
                    <a:pt x="1721" y="377"/>
                    <a:pt x="1721" y="317"/>
                  </a:cubicBezTo>
                  <a:cubicBezTo>
                    <a:pt x="1721" y="317"/>
                    <a:pt x="1718" y="317"/>
                    <a:pt x="1711" y="373"/>
                  </a:cubicBezTo>
                  <a:cubicBezTo>
                    <a:pt x="1709" y="418"/>
                    <a:pt x="1706" y="437"/>
                    <a:pt x="1703" y="437"/>
                  </a:cubicBezTo>
                  <a:cubicBezTo>
                    <a:pt x="1699" y="437"/>
                    <a:pt x="1694" y="385"/>
                    <a:pt x="1693" y="311"/>
                  </a:cubicBezTo>
                  <a:lnTo>
                    <a:pt x="1686" y="370"/>
                  </a:lnTo>
                  <a:cubicBezTo>
                    <a:pt x="1684" y="444"/>
                    <a:pt x="1682" y="493"/>
                    <a:pt x="1681" y="493"/>
                  </a:cubicBezTo>
                  <a:cubicBezTo>
                    <a:pt x="1680" y="493"/>
                    <a:pt x="1680" y="474"/>
                    <a:pt x="1680" y="430"/>
                  </a:cubicBezTo>
                  <a:lnTo>
                    <a:pt x="1680" y="370"/>
                  </a:lnTo>
                  <a:cubicBezTo>
                    <a:pt x="1679" y="414"/>
                    <a:pt x="1676" y="433"/>
                    <a:pt x="1674" y="433"/>
                  </a:cubicBezTo>
                  <a:cubicBezTo>
                    <a:pt x="1669" y="433"/>
                    <a:pt x="1664" y="382"/>
                    <a:pt x="1664" y="308"/>
                  </a:cubicBezTo>
                  <a:cubicBezTo>
                    <a:pt x="1664" y="248"/>
                    <a:pt x="1664" y="248"/>
                    <a:pt x="1661" y="248"/>
                  </a:cubicBezTo>
                  <a:lnTo>
                    <a:pt x="1661" y="308"/>
                  </a:lnTo>
                  <a:cubicBezTo>
                    <a:pt x="1661" y="348"/>
                    <a:pt x="1661" y="386"/>
                    <a:pt x="1658" y="427"/>
                  </a:cubicBezTo>
                  <a:cubicBezTo>
                    <a:pt x="1655" y="424"/>
                    <a:pt x="1652" y="424"/>
                    <a:pt x="1652" y="364"/>
                  </a:cubicBezTo>
                  <a:cubicBezTo>
                    <a:pt x="1650" y="324"/>
                    <a:pt x="1647" y="282"/>
                    <a:pt x="1646" y="282"/>
                  </a:cubicBezTo>
                  <a:cubicBezTo>
                    <a:pt x="1646" y="282"/>
                    <a:pt x="1646" y="288"/>
                    <a:pt x="1646" y="305"/>
                  </a:cubicBezTo>
                  <a:cubicBezTo>
                    <a:pt x="1646" y="305"/>
                    <a:pt x="1642" y="305"/>
                    <a:pt x="1639" y="245"/>
                  </a:cubicBezTo>
                  <a:lnTo>
                    <a:pt x="1627" y="245"/>
                  </a:lnTo>
                  <a:cubicBezTo>
                    <a:pt x="1625" y="273"/>
                    <a:pt x="1623" y="287"/>
                    <a:pt x="1621" y="287"/>
                  </a:cubicBezTo>
                  <a:cubicBezTo>
                    <a:pt x="1619" y="287"/>
                    <a:pt x="1617" y="272"/>
                    <a:pt x="1617" y="242"/>
                  </a:cubicBezTo>
                  <a:cubicBezTo>
                    <a:pt x="1617" y="242"/>
                    <a:pt x="1611" y="242"/>
                    <a:pt x="1608" y="301"/>
                  </a:cubicBezTo>
                  <a:cubicBezTo>
                    <a:pt x="1602" y="298"/>
                    <a:pt x="1598" y="298"/>
                    <a:pt x="1598" y="239"/>
                  </a:cubicBezTo>
                  <a:cubicBezTo>
                    <a:pt x="1598" y="211"/>
                    <a:pt x="1598" y="196"/>
                    <a:pt x="1598" y="196"/>
                  </a:cubicBezTo>
                  <a:cubicBezTo>
                    <a:pt x="1598" y="196"/>
                    <a:pt x="1597" y="211"/>
                    <a:pt x="1595" y="239"/>
                  </a:cubicBezTo>
                  <a:cubicBezTo>
                    <a:pt x="1595" y="298"/>
                    <a:pt x="1592" y="298"/>
                    <a:pt x="1589" y="298"/>
                  </a:cubicBezTo>
                  <a:lnTo>
                    <a:pt x="1583" y="298"/>
                  </a:lnTo>
                  <a:cubicBezTo>
                    <a:pt x="1583" y="355"/>
                    <a:pt x="1583" y="355"/>
                    <a:pt x="1580" y="355"/>
                  </a:cubicBezTo>
                  <a:cubicBezTo>
                    <a:pt x="1577" y="355"/>
                    <a:pt x="1567" y="295"/>
                    <a:pt x="1564" y="295"/>
                  </a:cubicBezTo>
                  <a:cubicBezTo>
                    <a:pt x="1562" y="295"/>
                    <a:pt x="1561" y="294"/>
                    <a:pt x="1560" y="294"/>
                  </a:cubicBezTo>
                  <a:cubicBezTo>
                    <a:pt x="1555" y="294"/>
                    <a:pt x="1555" y="303"/>
                    <a:pt x="1558" y="352"/>
                  </a:cubicBezTo>
                  <a:cubicBezTo>
                    <a:pt x="1560" y="352"/>
                    <a:pt x="1561" y="378"/>
                    <a:pt x="1559" y="378"/>
                  </a:cubicBezTo>
                  <a:cubicBezTo>
                    <a:pt x="1558" y="378"/>
                    <a:pt x="1557" y="371"/>
                    <a:pt x="1555" y="352"/>
                  </a:cubicBezTo>
                  <a:cubicBezTo>
                    <a:pt x="1551" y="352"/>
                    <a:pt x="1542" y="292"/>
                    <a:pt x="1533" y="289"/>
                  </a:cubicBezTo>
                  <a:cubicBezTo>
                    <a:pt x="1520" y="289"/>
                    <a:pt x="1520" y="289"/>
                    <a:pt x="1520" y="348"/>
                  </a:cubicBezTo>
                  <a:cubicBezTo>
                    <a:pt x="1522" y="406"/>
                    <a:pt x="1522" y="435"/>
                    <a:pt x="1521" y="435"/>
                  </a:cubicBezTo>
                  <a:cubicBezTo>
                    <a:pt x="1520" y="435"/>
                    <a:pt x="1519" y="405"/>
                    <a:pt x="1517" y="345"/>
                  </a:cubicBezTo>
                  <a:cubicBezTo>
                    <a:pt x="1513" y="276"/>
                    <a:pt x="1511" y="247"/>
                    <a:pt x="1509" y="247"/>
                  </a:cubicBezTo>
                  <a:cubicBezTo>
                    <a:pt x="1508" y="247"/>
                    <a:pt x="1508" y="261"/>
                    <a:pt x="1508" y="286"/>
                  </a:cubicBezTo>
                  <a:cubicBezTo>
                    <a:pt x="1504" y="345"/>
                    <a:pt x="1504" y="345"/>
                    <a:pt x="1501" y="345"/>
                  </a:cubicBezTo>
                  <a:cubicBezTo>
                    <a:pt x="1501" y="315"/>
                    <a:pt x="1501" y="300"/>
                    <a:pt x="1499" y="300"/>
                  </a:cubicBezTo>
                  <a:cubicBezTo>
                    <a:pt x="1497" y="300"/>
                    <a:pt x="1495" y="314"/>
                    <a:pt x="1492" y="342"/>
                  </a:cubicBezTo>
                  <a:cubicBezTo>
                    <a:pt x="1489" y="342"/>
                    <a:pt x="1489" y="342"/>
                    <a:pt x="1489" y="283"/>
                  </a:cubicBezTo>
                  <a:lnTo>
                    <a:pt x="1483" y="283"/>
                  </a:lnTo>
                  <a:cubicBezTo>
                    <a:pt x="1480" y="331"/>
                    <a:pt x="1475" y="349"/>
                    <a:pt x="1470" y="349"/>
                  </a:cubicBezTo>
                  <a:cubicBezTo>
                    <a:pt x="1463" y="349"/>
                    <a:pt x="1456" y="314"/>
                    <a:pt x="1454" y="279"/>
                  </a:cubicBezTo>
                  <a:cubicBezTo>
                    <a:pt x="1454" y="279"/>
                    <a:pt x="1451" y="279"/>
                    <a:pt x="1448" y="336"/>
                  </a:cubicBezTo>
                  <a:cubicBezTo>
                    <a:pt x="1447" y="395"/>
                    <a:pt x="1445" y="425"/>
                    <a:pt x="1444" y="425"/>
                  </a:cubicBezTo>
                  <a:cubicBezTo>
                    <a:pt x="1443" y="425"/>
                    <a:pt x="1442" y="395"/>
                    <a:pt x="1442" y="336"/>
                  </a:cubicBezTo>
                  <a:cubicBezTo>
                    <a:pt x="1442" y="276"/>
                    <a:pt x="1442" y="247"/>
                    <a:pt x="1441" y="247"/>
                  </a:cubicBezTo>
                  <a:cubicBezTo>
                    <a:pt x="1441" y="247"/>
                    <a:pt x="1440" y="276"/>
                    <a:pt x="1439" y="336"/>
                  </a:cubicBezTo>
                  <a:cubicBezTo>
                    <a:pt x="1437" y="360"/>
                    <a:pt x="1434" y="374"/>
                    <a:pt x="1431" y="374"/>
                  </a:cubicBezTo>
                  <a:cubicBezTo>
                    <a:pt x="1426" y="374"/>
                    <a:pt x="1421" y="344"/>
                    <a:pt x="1423" y="273"/>
                  </a:cubicBezTo>
                  <a:lnTo>
                    <a:pt x="1423" y="157"/>
                  </a:lnTo>
                  <a:cubicBezTo>
                    <a:pt x="1420" y="214"/>
                    <a:pt x="1417" y="214"/>
                    <a:pt x="1417" y="214"/>
                  </a:cubicBezTo>
                  <a:cubicBezTo>
                    <a:pt x="1417" y="273"/>
                    <a:pt x="1414" y="273"/>
                    <a:pt x="1404" y="273"/>
                  </a:cubicBezTo>
                  <a:cubicBezTo>
                    <a:pt x="1404" y="273"/>
                    <a:pt x="1404" y="273"/>
                    <a:pt x="1404" y="273"/>
                  </a:cubicBezTo>
                  <a:cubicBezTo>
                    <a:pt x="1397" y="273"/>
                    <a:pt x="1386" y="327"/>
                    <a:pt x="1380" y="327"/>
                  </a:cubicBezTo>
                  <a:cubicBezTo>
                    <a:pt x="1379" y="327"/>
                    <a:pt x="1379" y="327"/>
                    <a:pt x="1379" y="326"/>
                  </a:cubicBezTo>
                  <a:cubicBezTo>
                    <a:pt x="1373" y="326"/>
                    <a:pt x="1363" y="326"/>
                    <a:pt x="1360" y="267"/>
                  </a:cubicBezTo>
                  <a:cubicBezTo>
                    <a:pt x="1360" y="266"/>
                    <a:pt x="1359" y="266"/>
                    <a:pt x="1359" y="266"/>
                  </a:cubicBezTo>
                  <a:cubicBezTo>
                    <a:pt x="1356" y="266"/>
                    <a:pt x="1353" y="275"/>
                    <a:pt x="1348" y="323"/>
                  </a:cubicBezTo>
                  <a:cubicBezTo>
                    <a:pt x="1346" y="352"/>
                    <a:pt x="1344" y="366"/>
                    <a:pt x="1342" y="366"/>
                  </a:cubicBezTo>
                  <a:cubicBezTo>
                    <a:pt x="1340" y="366"/>
                    <a:pt x="1338" y="351"/>
                    <a:pt x="1338" y="320"/>
                  </a:cubicBezTo>
                  <a:lnTo>
                    <a:pt x="1335" y="320"/>
                  </a:lnTo>
                  <a:cubicBezTo>
                    <a:pt x="1329" y="380"/>
                    <a:pt x="1326" y="380"/>
                    <a:pt x="1326" y="380"/>
                  </a:cubicBezTo>
                  <a:cubicBezTo>
                    <a:pt x="1326" y="338"/>
                    <a:pt x="1324" y="296"/>
                    <a:pt x="1322" y="296"/>
                  </a:cubicBezTo>
                  <a:cubicBezTo>
                    <a:pt x="1321" y="296"/>
                    <a:pt x="1321" y="303"/>
                    <a:pt x="1320" y="320"/>
                  </a:cubicBezTo>
                  <a:cubicBezTo>
                    <a:pt x="1320" y="377"/>
                    <a:pt x="1316" y="377"/>
                    <a:pt x="1310" y="377"/>
                  </a:cubicBezTo>
                  <a:cubicBezTo>
                    <a:pt x="1307" y="343"/>
                    <a:pt x="1272" y="323"/>
                    <a:pt x="1243" y="323"/>
                  </a:cubicBezTo>
                  <a:cubicBezTo>
                    <a:pt x="1220" y="323"/>
                    <a:pt x="1201" y="335"/>
                    <a:pt x="1201" y="361"/>
                  </a:cubicBezTo>
                  <a:lnTo>
                    <a:pt x="1191" y="361"/>
                  </a:lnTo>
                  <a:cubicBezTo>
                    <a:pt x="1188" y="361"/>
                    <a:pt x="1182" y="358"/>
                    <a:pt x="1182" y="358"/>
                  </a:cubicBezTo>
                  <a:cubicBezTo>
                    <a:pt x="1182" y="308"/>
                    <a:pt x="1179" y="290"/>
                    <a:pt x="1175" y="290"/>
                  </a:cubicBezTo>
                  <a:cubicBezTo>
                    <a:pt x="1169" y="290"/>
                    <a:pt x="1162" y="322"/>
                    <a:pt x="1157" y="355"/>
                  </a:cubicBezTo>
                  <a:cubicBezTo>
                    <a:pt x="1153" y="414"/>
                    <a:pt x="1150" y="414"/>
                    <a:pt x="1147" y="414"/>
                  </a:cubicBezTo>
                  <a:cubicBezTo>
                    <a:pt x="1147" y="343"/>
                    <a:pt x="1144" y="314"/>
                    <a:pt x="1140" y="314"/>
                  </a:cubicBezTo>
                  <a:cubicBezTo>
                    <a:pt x="1137" y="314"/>
                    <a:pt x="1134" y="327"/>
                    <a:pt x="1132" y="352"/>
                  </a:cubicBezTo>
                  <a:cubicBezTo>
                    <a:pt x="1130" y="411"/>
                    <a:pt x="1128" y="440"/>
                    <a:pt x="1127" y="440"/>
                  </a:cubicBezTo>
                  <a:cubicBezTo>
                    <a:pt x="1126" y="440"/>
                    <a:pt x="1125" y="410"/>
                    <a:pt x="1125" y="352"/>
                  </a:cubicBezTo>
                  <a:cubicBezTo>
                    <a:pt x="1125" y="298"/>
                    <a:pt x="1124" y="268"/>
                    <a:pt x="1122" y="268"/>
                  </a:cubicBezTo>
                  <a:cubicBezTo>
                    <a:pt x="1120" y="268"/>
                    <a:pt x="1116" y="312"/>
                    <a:pt x="1113" y="408"/>
                  </a:cubicBezTo>
                  <a:cubicBezTo>
                    <a:pt x="1111" y="438"/>
                    <a:pt x="1110" y="453"/>
                    <a:pt x="1110" y="453"/>
                  </a:cubicBezTo>
                  <a:cubicBezTo>
                    <a:pt x="1109" y="453"/>
                    <a:pt x="1108" y="438"/>
                    <a:pt x="1106" y="408"/>
                  </a:cubicBezTo>
                  <a:cubicBezTo>
                    <a:pt x="1105" y="338"/>
                    <a:pt x="1103" y="309"/>
                    <a:pt x="1102" y="309"/>
                  </a:cubicBezTo>
                  <a:cubicBezTo>
                    <a:pt x="1101" y="309"/>
                    <a:pt x="1100" y="324"/>
                    <a:pt x="1100" y="348"/>
                  </a:cubicBezTo>
                  <a:cubicBezTo>
                    <a:pt x="1099" y="406"/>
                    <a:pt x="1097" y="435"/>
                    <a:pt x="1096" y="435"/>
                  </a:cubicBezTo>
                  <a:cubicBezTo>
                    <a:pt x="1094" y="435"/>
                    <a:pt x="1092" y="405"/>
                    <a:pt x="1091" y="345"/>
                  </a:cubicBezTo>
                  <a:cubicBezTo>
                    <a:pt x="1088" y="286"/>
                    <a:pt x="1086" y="256"/>
                    <a:pt x="1085" y="256"/>
                  </a:cubicBezTo>
                  <a:cubicBezTo>
                    <a:pt x="1084" y="256"/>
                    <a:pt x="1083" y="286"/>
                    <a:pt x="1081" y="345"/>
                  </a:cubicBezTo>
                  <a:cubicBezTo>
                    <a:pt x="1080" y="403"/>
                    <a:pt x="1076" y="432"/>
                    <a:pt x="1072" y="432"/>
                  </a:cubicBezTo>
                  <a:cubicBezTo>
                    <a:pt x="1068" y="432"/>
                    <a:pt x="1064" y="402"/>
                    <a:pt x="1063" y="342"/>
                  </a:cubicBezTo>
                  <a:cubicBezTo>
                    <a:pt x="1061" y="342"/>
                    <a:pt x="1058" y="316"/>
                    <a:pt x="1057" y="316"/>
                  </a:cubicBezTo>
                  <a:cubicBezTo>
                    <a:pt x="1057" y="316"/>
                    <a:pt x="1056" y="322"/>
                    <a:pt x="1056" y="342"/>
                  </a:cubicBezTo>
                  <a:lnTo>
                    <a:pt x="1053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4" y="339"/>
                    <a:pt x="1025" y="276"/>
                    <a:pt x="1003" y="273"/>
                  </a:cubicBezTo>
                  <a:cubicBezTo>
                    <a:pt x="997" y="273"/>
                    <a:pt x="991" y="272"/>
                    <a:pt x="987" y="272"/>
                  </a:cubicBezTo>
                  <a:cubicBezTo>
                    <a:pt x="967" y="272"/>
                    <a:pt x="963" y="281"/>
                    <a:pt x="965" y="330"/>
                  </a:cubicBezTo>
                  <a:cubicBezTo>
                    <a:pt x="967" y="387"/>
                    <a:pt x="966" y="416"/>
                    <a:pt x="965" y="416"/>
                  </a:cubicBezTo>
                  <a:cubicBezTo>
                    <a:pt x="963" y="416"/>
                    <a:pt x="961" y="386"/>
                    <a:pt x="959" y="326"/>
                  </a:cubicBezTo>
                  <a:cubicBezTo>
                    <a:pt x="956" y="326"/>
                    <a:pt x="950" y="267"/>
                    <a:pt x="944" y="267"/>
                  </a:cubicBezTo>
                  <a:cubicBezTo>
                    <a:pt x="937" y="264"/>
                    <a:pt x="931" y="264"/>
                    <a:pt x="931" y="204"/>
                  </a:cubicBezTo>
                  <a:lnTo>
                    <a:pt x="928" y="204"/>
                  </a:lnTo>
                  <a:cubicBezTo>
                    <a:pt x="924" y="272"/>
                    <a:pt x="917" y="300"/>
                    <a:pt x="909" y="300"/>
                  </a:cubicBezTo>
                  <a:cubicBezTo>
                    <a:pt x="903" y="300"/>
                    <a:pt x="897" y="284"/>
                    <a:pt x="893" y="258"/>
                  </a:cubicBezTo>
                  <a:cubicBezTo>
                    <a:pt x="887" y="258"/>
                    <a:pt x="884" y="258"/>
                    <a:pt x="878" y="317"/>
                  </a:cubicBezTo>
                  <a:cubicBezTo>
                    <a:pt x="875" y="345"/>
                    <a:pt x="873" y="359"/>
                    <a:pt x="872" y="359"/>
                  </a:cubicBezTo>
                  <a:cubicBezTo>
                    <a:pt x="871" y="359"/>
                    <a:pt x="870" y="344"/>
                    <a:pt x="868" y="314"/>
                  </a:cubicBezTo>
                  <a:cubicBezTo>
                    <a:pt x="868" y="279"/>
                    <a:pt x="862" y="245"/>
                    <a:pt x="857" y="245"/>
                  </a:cubicBezTo>
                  <a:cubicBezTo>
                    <a:pt x="853" y="245"/>
                    <a:pt x="850" y="262"/>
                    <a:pt x="850" y="311"/>
                  </a:cubicBezTo>
                  <a:lnTo>
                    <a:pt x="846" y="251"/>
                  </a:lnTo>
                  <a:cubicBezTo>
                    <a:pt x="845" y="234"/>
                    <a:pt x="845" y="227"/>
                    <a:pt x="844" y="227"/>
                  </a:cubicBezTo>
                  <a:cubicBezTo>
                    <a:pt x="842" y="227"/>
                    <a:pt x="840" y="269"/>
                    <a:pt x="840" y="311"/>
                  </a:cubicBezTo>
                  <a:cubicBezTo>
                    <a:pt x="840" y="364"/>
                    <a:pt x="839" y="393"/>
                    <a:pt x="839" y="393"/>
                  </a:cubicBezTo>
                  <a:cubicBezTo>
                    <a:pt x="837" y="393"/>
                    <a:pt x="836" y="348"/>
                    <a:pt x="834" y="251"/>
                  </a:cubicBezTo>
                  <a:cubicBezTo>
                    <a:pt x="834" y="182"/>
                    <a:pt x="833" y="153"/>
                    <a:pt x="832" y="153"/>
                  </a:cubicBezTo>
                  <a:cubicBezTo>
                    <a:pt x="831" y="153"/>
                    <a:pt x="831" y="167"/>
                    <a:pt x="831" y="192"/>
                  </a:cubicBezTo>
                  <a:cubicBezTo>
                    <a:pt x="829" y="233"/>
                    <a:pt x="826" y="273"/>
                    <a:pt x="824" y="273"/>
                  </a:cubicBezTo>
                  <a:cubicBezTo>
                    <a:pt x="823" y="273"/>
                    <a:pt x="822" y="266"/>
                    <a:pt x="821" y="248"/>
                  </a:cubicBezTo>
                  <a:cubicBezTo>
                    <a:pt x="818" y="248"/>
                    <a:pt x="815" y="248"/>
                    <a:pt x="815" y="367"/>
                  </a:cubicBezTo>
                  <a:cubicBezTo>
                    <a:pt x="815" y="421"/>
                    <a:pt x="812" y="424"/>
                    <a:pt x="810" y="424"/>
                  </a:cubicBezTo>
                  <a:cubicBezTo>
                    <a:pt x="809" y="424"/>
                    <a:pt x="809" y="424"/>
                    <a:pt x="809" y="424"/>
                  </a:cubicBezTo>
                  <a:cubicBezTo>
                    <a:pt x="809" y="364"/>
                    <a:pt x="809" y="364"/>
                    <a:pt x="812" y="308"/>
                  </a:cubicBezTo>
                  <a:lnTo>
                    <a:pt x="806" y="305"/>
                  </a:lnTo>
                  <a:cubicBezTo>
                    <a:pt x="799" y="267"/>
                    <a:pt x="796" y="226"/>
                    <a:pt x="796" y="185"/>
                  </a:cubicBezTo>
                  <a:cubicBezTo>
                    <a:pt x="795" y="161"/>
                    <a:pt x="794" y="146"/>
                    <a:pt x="793" y="146"/>
                  </a:cubicBezTo>
                  <a:close/>
                  <a:moveTo>
                    <a:pt x="54" y="1499"/>
                  </a:moveTo>
                  <a:cubicBezTo>
                    <a:pt x="54" y="1499"/>
                    <a:pt x="50" y="1558"/>
                    <a:pt x="50" y="1618"/>
                  </a:cubicBezTo>
                  <a:lnTo>
                    <a:pt x="54" y="1618"/>
                  </a:lnTo>
                  <a:cubicBezTo>
                    <a:pt x="57" y="1580"/>
                    <a:pt x="60" y="1539"/>
                    <a:pt x="57" y="1502"/>
                  </a:cubicBezTo>
                  <a:lnTo>
                    <a:pt x="54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40" y="2009"/>
                    <a:pt x="740" y="2069"/>
                  </a:cubicBezTo>
                  <a:cubicBezTo>
                    <a:pt x="740" y="2094"/>
                    <a:pt x="740" y="2108"/>
                    <a:pt x="741" y="2108"/>
                  </a:cubicBezTo>
                  <a:cubicBezTo>
                    <a:pt x="742" y="2108"/>
                    <a:pt x="744" y="2080"/>
                    <a:pt x="746" y="2012"/>
                  </a:cubicBezTo>
                  <a:cubicBezTo>
                    <a:pt x="746" y="1953"/>
                    <a:pt x="746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53"/>
            <p:cNvSpPr/>
            <p:nvPr/>
          </p:nvSpPr>
          <p:spPr>
            <a:xfrm>
              <a:off x="4894221" y="2223444"/>
              <a:ext cx="56360" cy="44669"/>
            </a:xfrm>
            <a:custGeom>
              <a:avLst/>
              <a:gdLst/>
              <a:ahLst/>
              <a:cxnLst/>
              <a:rect l="l" t="t" r="r" b="b"/>
              <a:pathLst>
                <a:path w="2661" h="2109" extrusionOk="0">
                  <a:moveTo>
                    <a:pt x="742" y="1"/>
                  </a:moveTo>
                  <a:cubicBezTo>
                    <a:pt x="736" y="1"/>
                    <a:pt x="736" y="1"/>
                    <a:pt x="739" y="60"/>
                  </a:cubicBezTo>
                  <a:lnTo>
                    <a:pt x="746" y="60"/>
                  </a:lnTo>
                  <a:cubicBezTo>
                    <a:pt x="746" y="4"/>
                    <a:pt x="746" y="4"/>
                    <a:pt x="742" y="1"/>
                  </a:cubicBezTo>
                  <a:close/>
                  <a:moveTo>
                    <a:pt x="106" y="326"/>
                  </a:moveTo>
                  <a:lnTo>
                    <a:pt x="109" y="386"/>
                  </a:lnTo>
                  <a:cubicBezTo>
                    <a:pt x="109" y="326"/>
                    <a:pt x="109" y="326"/>
                    <a:pt x="109" y="326"/>
                  </a:cubicBezTo>
                  <a:close/>
                  <a:moveTo>
                    <a:pt x="1861" y="336"/>
                  </a:moveTo>
                  <a:cubicBezTo>
                    <a:pt x="1861" y="377"/>
                    <a:pt x="1861" y="414"/>
                    <a:pt x="1858" y="455"/>
                  </a:cubicBezTo>
                  <a:lnTo>
                    <a:pt x="1855" y="395"/>
                  </a:lnTo>
                  <a:lnTo>
                    <a:pt x="1858" y="336"/>
                  </a:lnTo>
                  <a:close/>
                  <a:moveTo>
                    <a:pt x="1172" y="358"/>
                  </a:moveTo>
                  <a:cubicBezTo>
                    <a:pt x="1175" y="399"/>
                    <a:pt x="1175" y="436"/>
                    <a:pt x="1169" y="477"/>
                  </a:cubicBezTo>
                  <a:lnTo>
                    <a:pt x="1166" y="474"/>
                  </a:lnTo>
                  <a:cubicBezTo>
                    <a:pt x="1166" y="417"/>
                    <a:pt x="1169" y="358"/>
                    <a:pt x="1169" y="358"/>
                  </a:cubicBezTo>
                  <a:close/>
                  <a:moveTo>
                    <a:pt x="746" y="474"/>
                  </a:moveTo>
                  <a:cubicBezTo>
                    <a:pt x="746" y="494"/>
                    <a:pt x="745" y="500"/>
                    <a:pt x="745" y="500"/>
                  </a:cubicBezTo>
                  <a:cubicBezTo>
                    <a:pt x="744" y="500"/>
                    <a:pt x="743" y="474"/>
                    <a:pt x="746" y="474"/>
                  </a:cubicBezTo>
                  <a:close/>
                  <a:moveTo>
                    <a:pt x="1820" y="389"/>
                  </a:moveTo>
                  <a:cubicBezTo>
                    <a:pt x="1824" y="389"/>
                    <a:pt x="1824" y="389"/>
                    <a:pt x="1824" y="449"/>
                  </a:cubicBezTo>
                  <a:cubicBezTo>
                    <a:pt x="1824" y="471"/>
                    <a:pt x="1820" y="489"/>
                    <a:pt x="1820" y="508"/>
                  </a:cubicBezTo>
                  <a:lnTo>
                    <a:pt x="1817" y="449"/>
                  </a:lnTo>
                  <a:cubicBezTo>
                    <a:pt x="1817" y="389"/>
                    <a:pt x="1820" y="389"/>
                    <a:pt x="1820" y="389"/>
                  </a:cubicBezTo>
                  <a:close/>
                  <a:moveTo>
                    <a:pt x="683" y="408"/>
                  </a:moveTo>
                  <a:cubicBezTo>
                    <a:pt x="683" y="468"/>
                    <a:pt x="686" y="527"/>
                    <a:pt x="686" y="527"/>
                  </a:cubicBezTo>
                  <a:cubicBezTo>
                    <a:pt x="689" y="505"/>
                    <a:pt x="689" y="486"/>
                    <a:pt x="689" y="468"/>
                  </a:cubicBezTo>
                  <a:cubicBezTo>
                    <a:pt x="689" y="446"/>
                    <a:pt x="689" y="427"/>
                    <a:pt x="686" y="408"/>
                  </a:cubicBezTo>
                  <a:close/>
                  <a:moveTo>
                    <a:pt x="2197" y="442"/>
                  </a:moveTo>
                  <a:cubicBezTo>
                    <a:pt x="2200" y="446"/>
                    <a:pt x="2200" y="446"/>
                    <a:pt x="2200" y="502"/>
                  </a:cubicBezTo>
                  <a:cubicBezTo>
                    <a:pt x="2203" y="543"/>
                    <a:pt x="2200" y="580"/>
                    <a:pt x="2193" y="621"/>
                  </a:cubicBezTo>
                  <a:cubicBezTo>
                    <a:pt x="2190" y="562"/>
                    <a:pt x="2193" y="502"/>
                    <a:pt x="2197" y="442"/>
                  </a:cubicBezTo>
                  <a:close/>
                  <a:moveTo>
                    <a:pt x="652" y="580"/>
                  </a:moveTo>
                  <a:cubicBezTo>
                    <a:pt x="655" y="580"/>
                    <a:pt x="655" y="580"/>
                    <a:pt x="655" y="640"/>
                  </a:cubicBezTo>
                  <a:lnTo>
                    <a:pt x="652" y="640"/>
                  </a:lnTo>
                  <a:lnTo>
                    <a:pt x="648" y="580"/>
                  </a:lnTo>
                  <a:close/>
                  <a:moveTo>
                    <a:pt x="2639" y="398"/>
                  </a:moveTo>
                  <a:cubicBezTo>
                    <a:pt x="2641" y="398"/>
                    <a:pt x="2640" y="482"/>
                    <a:pt x="2635" y="565"/>
                  </a:cubicBezTo>
                  <a:cubicBezTo>
                    <a:pt x="2634" y="624"/>
                    <a:pt x="2633" y="654"/>
                    <a:pt x="2633" y="654"/>
                  </a:cubicBezTo>
                  <a:cubicBezTo>
                    <a:pt x="2632" y="654"/>
                    <a:pt x="2632" y="624"/>
                    <a:pt x="2632" y="565"/>
                  </a:cubicBezTo>
                  <a:cubicBezTo>
                    <a:pt x="2629" y="524"/>
                    <a:pt x="2632" y="486"/>
                    <a:pt x="2635" y="446"/>
                  </a:cubicBezTo>
                  <a:cubicBezTo>
                    <a:pt x="2637" y="412"/>
                    <a:pt x="2638" y="398"/>
                    <a:pt x="2639" y="398"/>
                  </a:cubicBezTo>
                  <a:close/>
                  <a:moveTo>
                    <a:pt x="429" y="549"/>
                  </a:moveTo>
                  <a:lnTo>
                    <a:pt x="429" y="609"/>
                  </a:lnTo>
                  <a:lnTo>
                    <a:pt x="426" y="665"/>
                  </a:lnTo>
                  <a:lnTo>
                    <a:pt x="423" y="605"/>
                  </a:lnTo>
                  <a:cubicBezTo>
                    <a:pt x="423" y="549"/>
                    <a:pt x="426" y="549"/>
                    <a:pt x="429" y="549"/>
                  </a:cubicBezTo>
                  <a:close/>
                  <a:moveTo>
                    <a:pt x="515" y="463"/>
                  </a:moveTo>
                  <a:cubicBezTo>
                    <a:pt x="516" y="463"/>
                    <a:pt x="516" y="492"/>
                    <a:pt x="514" y="562"/>
                  </a:cubicBezTo>
                  <a:cubicBezTo>
                    <a:pt x="511" y="618"/>
                    <a:pt x="507" y="677"/>
                    <a:pt x="507" y="677"/>
                  </a:cubicBezTo>
                  <a:cubicBezTo>
                    <a:pt x="504" y="677"/>
                    <a:pt x="507" y="618"/>
                    <a:pt x="511" y="502"/>
                  </a:cubicBezTo>
                  <a:cubicBezTo>
                    <a:pt x="513" y="477"/>
                    <a:pt x="515" y="463"/>
                    <a:pt x="515" y="463"/>
                  </a:cubicBezTo>
                  <a:close/>
                  <a:moveTo>
                    <a:pt x="626" y="554"/>
                  </a:moveTo>
                  <a:cubicBezTo>
                    <a:pt x="628" y="554"/>
                    <a:pt x="629" y="608"/>
                    <a:pt x="626" y="693"/>
                  </a:cubicBezTo>
                  <a:lnTo>
                    <a:pt x="620" y="693"/>
                  </a:lnTo>
                  <a:cubicBezTo>
                    <a:pt x="617" y="656"/>
                    <a:pt x="620" y="615"/>
                    <a:pt x="623" y="577"/>
                  </a:cubicBezTo>
                  <a:cubicBezTo>
                    <a:pt x="624" y="561"/>
                    <a:pt x="625" y="554"/>
                    <a:pt x="626" y="554"/>
                  </a:cubicBezTo>
                  <a:close/>
                  <a:moveTo>
                    <a:pt x="62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6" y="693"/>
                    <a:pt x="66" y="712"/>
                    <a:pt x="59" y="734"/>
                  </a:cubicBezTo>
                  <a:lnTo>
                    <a:pt x="56" y="674"/>
                  </a:lnTo>
                  <a:cubicBezTo>
                    <a:pt x="56" y="615"/>
                    <a:pt x="59" y="615"/>
                    <a:pt x="62" y="615"/>
                  </a:cubicBezTo>
                  <a:close/>
                  <a:moveTo>
                    <a:pt x="1968" y="646"/>
                  </a:moveTo>
                  <a:cubicBezTo>
                    <a:pt x="1968" y="668"/>
                    <a:pt x="1971" y="687"/>
                    <a:pt x="1971" y="706"/>
                  </a:cubicBezTo>
                  <a:cubicBezTo>
                    <a:pt x="1971" y="728"/>
                    <a:pt x="1968" y="746"/>
                    <a:pt x="1968" y="765"/>
                  </a:cubicBezTo>
                  <a:cubicBezTo>
                    <a:pt x="1968" y="765"/>
                    <a:pt x="1965" y="706"/>
                    <a:pt x="1965" y="646"/>
                  </a:cubicBezTo>
                  <a:close/>
                  <a:moveTo>
                    <a:pt x="816" y="623"/>
                  </a:moveTo>
                  <a:cubicBezTo>
                    <a:pt x="817" y="623"/>
                    <a:pt x="819" y="652"/>
                    <a:pt x="821" y="721"/>
                  </a:cubicBezTo>
                  <a:cubicBezTo>
                    <a:pt x="821" y="781"/>
                    <a:pt x="821" y="781"/>
                    <a:pt x="818" y="781"/>
                  </a:cubicBezTo>
                  <a:cubicBezTo>
                    <a:pt x="818" y="781"/>
                    <a:pt x="815" y="721"/>
                    <a:pt x="815" y="662"/>
                  </a:cubicBezTo>
                  <a:cubicBezTo>
                    <a:pt x="815" y="637"/>
                    <a:pt x="815" y="623"/>
                    <a:pt x="816" y="623"/>
                  </a:cubicBezTo>
                  <a:close/>
                  <a:moveTo>
                    <a:pt x="843" y="665"/>
                  </a:moveTo>
                  <a:cubicBezTo>
                    <a:pt x="843" y="706"/>
                    <a:pt x="843" y="743"/>
                    <a:pt x="840" y="784"/>
                  </a:cubicBezTo>
                  <a:lnTo>
                    <a:pt x="836" y="724"/>
                  </a:lnTo>
                  <a:lnTo>
                    <a:pt x="840" y="665"/>
                  </a:lnTo>
                  <a:close/>
                  <a:moveTo>
                    <a:pt x="856" y="758"/>
                  </a:moveTo>
                  <a:lnTo>
                    <a:pt x="856" y="758"/>
                  </a:lnTo>
                  <a:cubicBezTo>
                    <a:pt x="857" y="758"/>
                    <a:pt x="857" y="784"/>
                    <a:pt x="855" y="784"/>
                  </a:cubicBezTo>
                  <a:cubicBezTo>
                    <a:pt x="855" y="764"/>
                    <a:pt x="856" y="758"/>
                    <a:pt x="856" y="758"/>
                  </a:cubicBezTo>
                  <a:close/>
                  <a:moveTo>
                    <a:pt x="2092" y="640"/>
                  </a:moveTo>
                  <a:cubicBezTo>
                    <a:pt x="2093" y="640"/>
                    <a:pt x="2093" y="648"/>
                    <a:pt x="2093" y="665"/>
                  </a:cubicBezTo>
                  <a:cubicBezTo>
                    <a:pt x="2093" y="665"/>
                    <a:pt x="2093" y="724"/>
                    <a:pt x="2090" y="784"/>
                  </a:cubicBezTo>
                  <a:cubicBezTo>
                    <a:pt x="2090" y="784"/>
                    <a:pt x="2089" y="809"/>
                    <a:pt x="2088" y="809"/>
                  </a:cubicBezTo>
                  <a:cubicBezTo>
                    <a:pt x="2087" y="809"/>
                    <a:pt x="2087" y="803"/>
                    <a:pt x="2087" y="784"/>
                  </a:cubicBezTo>
                  <a:lnTo>
                    <a:pt x="2087" y="724"/>
                  </a:lnTo>
                  <a:cubicBezTo>
                    <a:pt x="2089" y="682"/>
                    <a:pt x="2091" y="640"/>
                    <a:pt x="2092" y="640"/>
                  </a:cubicBezTo>
                  <a:close/>
                  <a:moveTo>
                    <a:pt x="1884" y="709"/>
                  </a:moveTo>
                  <a:cubicBezTo>
                    <a:pt x="1885" y="709"/>
                    <a:pt x="1886" y="724"/>
                    <a:pt x="1886" y="753"/>
                  </a:cubicBezTo>
                  <a:cubicBezTo>
                    <a:pt x="1886" y="812"/>
                    <a:pt x="1886" y="812"/>
                    <a:pt x="1883" y="812"/>
                  </a:cubicBezTo>
                  <a:cubicBezTo>
                    <a:pt x="1877" y="812"/>
                    <a:pt x="1877" y="812"/>
                    <a:pt x="1880" y="753"/>
                  </a:cubicBezTo>
                  <a:cubicBezTo>
                    <a:pt x="1882" y="723"/>
                    <a:pt x="1883" y="709"/>
                    <a:pt x="1884" y="709"/>
                  </a:cubicBezTo>
                  <a:close/>
                  <a:moveTo>
                    <a:pt x="1905" y="756"/>
                  </a:moveTo>
                  <a:cubicBezTo>
                    <a:pt x="1908" y="756"/>
                    <a:pt x="1908" y="756"/>
                    <a:pt x="1908" y="815"/>
                  </a:cubicBezTo>
                  <a:lnTo>
                    <a:pt x="1905" y="815"/>
                  </a:lnTo>
                  <a:lnTo>
                    <a:pt x="1902" y="756"/>
                  </a:lnTo>
                  <a:close/>
                  <a:moveTo>
                    <a:pt x="1933" y="759"/>
                  </a:moveTo>
                  <a:lnTo>
                    <a:pt x="1936" y="762"/>
                  </a:lnTo>
                  <a:cubicBezTo>
                    <a:pt x="1940" y="762"/>
                    <a:pt x="1940" y="762"/>
                    <a:pt x="1940" y="822"/>
                  </a:cubicBezTo>
                  <a:lnTo>
                    <a:pt x="1936" y="818"/>
                  </a:lnTo>
                  <a:lnTo>
                    <a:pt x="1933" y="759"/>
                  </a:lnTo>
                  <a:close/>
                  <a:moveTo>
                    <a:pt x="1560" y="709"/>
                  </a:moveTo>
                  <a:cubicBezTo>
                    <a:pt x="1560" y="746"/>
                    <a:pt x="1560" y="787"/>
                    <a:pt x="1557" y="825"/>
                  </a:cubicBezTo>
                  <a:lnTo>
                    <a:pt x="1554" y="825"/>
                  </a:lnTo>
                  <a:cubicBezTo>
                    <a:pt x="1554" y="765"/>
                    <a:pt x="1557" y="709"/>
                    <a:pt x="1557" y="709"/>
                  </a:cubicBezTo>
                  <a:close/>
                  <a:moveTo>
                    <a:pt x="1213" y="718"/>
                  </a:moveTo>
                  <a:cubicBezTo>
                    <a:pt x="1216" y="756"/>
                    <a:pt x="1213" y="797"/>
                    <a:pt x="1209" y="834"/>
                  </a:cubicBezTo>
                  <a:lnTo>
                    <a:pt x="1206" y="778"/>
                  </a:lnTo>
                  <a:lnTo>
                    <a:pt x="1209" y="718"/>
                  </a:lnTo>
                  <a:close/>
                  <a:moveTo>
                    <a:pt x="95" y="620"/>
                  </a:moveTo>
                  <a:cubicBezTo>
                    <a:pt x="95" y="620"/>
                    <a:pt x="96" y="621"/>
                    <a:pt x="97" y="621"/>
                  </a:cubicBezTo>
                  <a:cubicBezTo>
                    <a:pt x="100" y="621"/>
                    <a:pt x="103" y="621"/>
                    <a:pt x="103" y="681"/>
                  </a:cubicBezTo>
                  <a:lnTo>
                    <a:pt x="100" y="681"/>
                  </a:lnTo>
                  <a:cubicBezTo>
                    <a:pt x="100" y="663"/>
                    <a:pt x="100" y="656"/>
                    <a:pt x="99" y="656"/>
                  </a:cubicBezTo>
                  <a:lnTo>
                    <a:pt x="99" y="656"/>
                  </a:lnTo>
                  <a:cubicBezTo>
                    <a:pt x="99" y="656"/>
                    <a:pt x="98" y="698"/>
                    <a:pt x="100" y="740"/>
                  </a:cubicBezTo>
                  <a:lnTo>
                    <a:pt x="100" y="856"/>
                  </a:lnTo>
                  <a:cubicBezTo>
                    <a:pt x="97" y="818"/>
                    <a:pt x="94" y="778"/>
                    <a:pt x="94" y="737"/>
                  </a:cubicBezTo>
                  <a:cubicBezTo>
                    <a:pt x="91" y="635"/>
                    <a:pt x="91" y="620"/>
                    <a:pt x="95" y="620"/>
                  </a:cubicBezTo>
                  <a:close/>
                  <a:moveTo>
                    <a:pt x="764" y="771"/>
                  </a:moveTo>
                  <a:cubicBezTo>
                    <a:pt x="768" y="793"/>
                    <a:pt x="768" y="812"/>
                    <a:pt x="768" y="831"/>
                  </a:cubicBezTo>
                  <a:cubicBezTo>
                    <a:pt x="768" y="851"/>
                    <a:pt x="767" y="857"/>
                    <a:pt x="767" y="857"/>
                  </a:cubicBezTo>
                  <a:cubicBezTo>
                    <a:pt x="765" y="857"/>
                    <a:pt x="763" y="831"/>
                    <a:pt x="761" y="831"/>
                  </a:cubicBezTo>
                  <a:cubicBezTo>
                    <a:pt x="758" y="771"/>
                    <a:pt x="758" y="771"/>
                    <a:pt x="764" y="771"/>
                  </a:cubicBezTo>
                  <a:close/>
                  <a:moveTo>
                    <a:pt x="539" y="740"/>
                  </a:moveTo>
                  <a:cubicBezTo>
                    <a:pt x="539" y="781"/>
                    <a:pt x="539" y="818"/>
                    <a:pt x="536" y="859"/>
                  </a:cubicBezTo>
                  <a:lnTo>
                    <a:pt x="532" y="859"/>
                  </a:lnTo>
                  <a:cubicBezTo>
                    <a:pt x="532" y="800"/>
                    <a:pt x="536" y="740"/>
                    <a:pt x="536" y="740"/>
                  </a:cubicBezTo>
                  <a:close/>
                  <a:moveTo>
                    <a:pt x="1429" y="750"/>
                  </a:moveTo>
                  <a:cubicBezTo>
                    <a:pt x="1435" y="750"/>
                    <a:pt x="1435" y="750"/>
                    <a:pt x="1435" y="809"/>
                  </a:cubicBezTo>
                  <a:cubicBezTo>
                    <a:pt x="1435" y="863"/>
                    <a:pt x="1430" y="866"/>
                    <a:pt x="1427" y="866"/>
                  </a:cubicBezTo>
                  <a:cubicBezTo>
                    <a:pt x="1426" y="866"/>
                    <a:pt x="1426" y="866"/>
                    <a:pt x="1426" y="866"/>
                  </a:cubicBezTo>
                  <a:cubicBezTo>
                    <a:pt x="1422" y="828"/>
                    <a:pt x="1422" y="787"/>
                    <a:pt x="1429" y="750"/>
                  </a:cubicBezTo>
                  <a:close/>
                  <a:moveTo>
                    <a:pt x="1929" y="852"/>
                  </a:moveTo>
                  <a:cubicBezTo>
                    <a:pt x="1929" y="852"/>
                    <a:pt x="1928" y="858"/>
                    <a:pt x="1927" y="878"/>
                  </a:cubicBezTo>
                  <a:cubicBezTo>
                    <a:pt x="1929" y="878"/>
                    <a:pt x="1930" y="852"/>
                    <a:pt x="1929" y="852"/>
                  </a:cubicBezTo>
                  <a:close/>
                  <a:moveTo>
                    <a:pt x="705" y="765"/>
                  </a:moveTo>
                  <a:cubicBezTo>
                    <a:pt x="708" y="765"/>
                    <a:pt x="711" y="765"/>
                    <a:pt x="711" y="825"/>
                  </a:cubicBezTo>
                  <a:cubicBezTo>
                    <a:pt x="711" y="844"/>
                    <a:pt x="711" y="862"/>
                    <a:pt x="708" y="884"/>
                  </a:cubicBezTo>
                  <a:cubicBezTo>
                    <a:pt x="705" y="862"/>
                    <a:pt x="702" y="844"/>
                    <a:pt x="702" y="822"/>
                  </a:cubicBezTo>
                  <a:cubicBezTo>
                    <a:pt x="702" y="765"/>
                    <a:pt x="705" y="765"/>
                    <a:pt x="705" y="765"/>
                  </a:cubicBezTo>
                  <a:close/>
                  <a:moveTo>
                    <a:pt x="444" y="645"/>
                  </a:moveTo>
                  <a:cubicBezTo>
                    <a:pt x="445" y="645"/>
                    <a:pt x="445" y="674"/>
                    <a:pt x="445" y="728"/>
                  </a:cubicBezTo>
                  <a:cubicBezTo>
                    <a:pt x="445" y="787"/>
                    <a:pt x="445" y="847"/>
                    <a:pt x="438" y="903"/>
                  </a:cubicBezTo>
                  <a:lnTo>
                    <a:pt x="432" y="903"/>
                  </a:lnTo>
                  <a:cubicBezTo>
                    <a:pt x="432" y="903"/>
                    <a:pt x="435" y="844"/>
                    <a:pt x="438" y="787"/>
                  </a:cubicBezTo>
                  <a:cubicBezTo>
                    <a:pt x="442" y="689"/>
                    <a:pt x="443" y="645"/>
                    <a:pt x="444" y="645"/>
                  </a:cubicBezTo>
                  <a:close/>
                  <a:moveTo>
                    <a:pt x="1043" y="812"/>
                  </a:moveTo>
                  <a:cubicBezTo>
                    <a:pt x="1046" y="853"/>
                    <a:pt x="1046" y="891"/>
                    <a:pt x="1040" y="931"/>
                  </a:cubicBezTo>
                  <a:lnTo>
                    <a:pt x="1037" y="872"/>
                  </a:lnTo>
                  <a:lnTo>
                    <a:pt x="1040" y="812"/>
                  </a:lnTo>
                  <a:close/>
                  <a:moveTo>
                    <a:pt x="279" y="822"/>
                  </a:moveTo>
                  <a:cubicBezTo>
                    <a:pt x="282" y="862"/>
                    <a:pt x="282" y="900"/>
                    <a:pt x="276" y="941"/>
                  </a:cubicBezTo>
                  <a:lnTo>
                    <a:pt x="269" y="941"/>
                  </a:lnTo>
                  <a:cubicBezTo>
                    <a:pt x="269" y="900"/>
                    <a:pt x="272" y="862"/>
                    <a:pt x="279" y="822"/>
                  </a:cubicBezTo>
                  <a:close/>
                  <a:moveTo>
                    <a:pt x="1115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5" y="941"/>
                    <a:pt x="1115" y="941"/>
                  </a:cubicBezTo>
                  <a:cubicBezTo>
                    <a:pt x="1112" y="941"/>
                    <a:pt x="1115" y="822"/>
                    <a:pt x="1115" y="765"/>
                  </a:cubicBezTo>
                  <a:lnTo>
                    <a:pt x="1115" y="762"/>
                  </a:lnTo>
                  <a:close/>
                  <a:moveTo>
                    <a:pt x="601" y="928"/>
                  </a:moveTo>
                  <a:lnTo>
                    <a:pt x="601" y="985"/>
                  </a:lnTo>
                  <a:cubicBezTo>
                    <a:pt x="599" y="985"/>
                    <a:pt x="597" y="1011"/>
                    <a:pt x="596" y="1011"/>
                  </a:cubicBezTo>
                  <a:cubicBezTo>
                    <a:pt x="596" y="1011"/>
                    <a:pt x="595" y="1004"/>
                    <a:pt x="595" y="985"/>
                  </a:cubicBezTo>
                  <a:cubicBezTo>
                    <a:pt x="592" y="966"/>
                    <a:pt x="595" y="947"/>
                    <a:pt x="601" y="928"/>
                  </a:cubicBezTo>
                  <a:close/>
                  <a:moveTo>
                    <a:pt x="1896" y="1021"/>
                  </a:moveTo>
                  <a:cubicBezTo>
                    <a:pt x="1896" y="1030"/>
                    <a:pt x="1896" y="1040"/>
                    <a:pt x="1896" y="1050"/>
                  </a:cubicBezTo>
                  <a:cubicBezTo>
                    <a:pt x="1896" y="1054"/>
                    <a:pt x="1896" y="1057"/>
                    <a:pt x="1896" y="1059"/>
                  </a:cubicBezTo>
                  <a:lnTo>
                    <a:pt x="1896" y="1059"/>
                  </a:lnTo>
                  <a:cubicBezTo>
                    <a:pt x="1896" y="1050"/>
                    <a:pt x="1896" y="1037"/>
                    <a:pt x="1896" y="1021"/>
                  </a:cubicBezTo>
                  <a:close/>
                  <a:moveTo>
                    <a:pt x="293" y="919"/>
                  </a:moveTo>
                  <a:cubicBezTo>
                    <a:pt x="290" y="919"/>
                    <a:pt x="288" y="959"/>
                    <a:pt x="288" y="1000"/>
                  </a:cubicBezTo>
                  <a:cubicBezTo>
                    <a:pt x="288" y="1060"/>
                    <a:pt x="291" y="1060"/>
                    <a:pt x="297" y="1063"/>
                  </a:cubicBezTo>
                  <a:cubicBezTo>
                    <a:pt x="301" y="1041"/>
                    <a:pt x="304" y="1022"/>
                    <a:pt x="304" y="1003"/>
                  </a:cubicBezTo>
                  <a:cubicBezTo>
                    <a:pt x="304" y="944"/>
                    <a:pt x="301" y="944"/>
                    <a:pt x="297" y="944"/>
                  </a:cubicBezTo>
                  <a:cubicBezTo>
                    <a:pt x="296" y="926"/>
                    <a:pt x="294" y="919"/>
                    <a:pt x="293" y="919"/>
                  </a:cubicBezTo>
                  <a:close/>
                  <a:moveTo>
                    <a:pt x="1896" y="1059"/>
                  </a:moveTo>
                  <a:cubicBezTo>
                    <a:pt x="1896" y="1080"/>
                    <a:pt x="1897" y="1090"/>
                    <a:pt x="1897" y="1090"/>
                  </a:cubicBezTo>
                  <a:cubicBezTo>
                    <a:pt x="1897" y="1090"/>
                    <a:pt x="1897" y="1079"/>
                    <a:pt x="1896" y="1059"/>
                  </a:cubicBezTo>
                  <a:close/>
                  <a:moveTo>
                    <a:pt x="795" y="146"/>
                  </a:moveTo>
                  <a:lnTo>
                    <a:pt x="795" y="146"/>
                  </a:lnTo>
                  <a:cubicBezTo>
                    <a:pt x="794" y="146"/>
                    <a:pt x="794" y="175"/>
                    <a:pt x="796" y="245"/>
                  </a:cubicBezTo>
                  <a:cubicBezTo>
                    <a:pt x="796" y="347"/>
                    <a:pt x="796" y="362"/>
                    <a:pt x="792" y="362"/>
                  </a:cubicBezTo>
                  <a:cubicBezTo>
                    <a:pt x="791" y="362"/>
                    <a:pt x="790" y="361"/>
                    <a:pt x="789" y="361"/>
                  </a:cubicBezTo>
                  <a:cubicBezTo>
                    <a:pt x="786" y="361"/>
                    <a:pt x="783" y="361"/>
                    <a:pt x="783" y="301"/>
                  </a:cubicBezTo>
                  <a:cubicBezTo>
                    <a:pt x="783" y="242"/>
                    <a:pt x="783" y="242"/>
                    <a:pt x="777" y="242"/>
                  </a:cubicBezTo>
                  <a:cubicBezTo>
                    <a:pt x="768" y="242"/>
                    <a:pt x="758" y="417"/>
                    <a:pt x="755" y="533"/>
                  </a:cubicBezTo>
                  <a:cubicBezTo>
                    <a:pt x="755" y="593"/>
                    <a:pt x="755" y="623"/>
                    <a:pt x="755" y="623"/>
                  </a:cubicBezTo>
                  <a:cubicBezTo>
                    <a:pt x="754" y="623"/>
                    <a:pt x="753" y="593"/>
                    <a:pt x="752" y="533"/>
                  </a:cubicBezTo>
                  <a:cubicBezTo>
                    <a:pt x="752" y="474"/>
                    <a:pt x="749" y="474"/>
                    <a:pt x="746" y="474"/>
                  </a:cubicBezTo>
                  <a:cubicBezTo>
                    <a:pt x="746" y="425"/>
                    <a:pt x="748" y="416"/>
                    <a:pt x="750" y="416"/>
                  </a:cubicBezTo>
                  <a:cubicBezTo>
                    <a:pt x="751" y="416"/>
                    <a:pt x="751" y="417"/>
                    <a:pt x="752" y="417"/>
                  </a:cubicBezTo>
                  <a:lnTo>
                    <a:pt x="752" y="358"/>
                  </a:lnTo>
                  <a:cubicBezTo>
                    <a:pt x="750" y="298"/>
                    <a:pt x="749" y="268"/>
                    <a:pt x="747" y="268"/>
                  </a:cubicBezTo>
                  <a:cubicBezTo>
                    <a:pt x="746" y="268"/>
                    <a:pt x="744" y="297"/>
                    <a:pt x="742" y="355"/>
                  </a:cubicBezTo>
                  <a:cubicBezTo>
                    <a:pt x="741" y="384"/>
                    <a:pt x="740" y="399"/>
                    <a:pt x="739" y="399"/>
                  </a:cubicBezTo>
                  <a:cubicBezTo>
                    <a:pt x="739" y="399"/>
                    <a:pt x="738" y="384"/>
                    <a:pt x="736" y="355"/>
                  </a:cubicBezTo>
                  <a:cubicBezTo>
                    <a:pt x="734" y="313"/>
                    <a:pt x="732" y="270"/>
                    <a:pt x="731" y="270"/>
                  </a:cubicBezTo>
                  <a:cubicBezTo>
                    <a:pt x="730" y="270"/>
                    <a:pt x="730" y="278"/>
                    <a:pt x="730" y="295"/>
                  </a:cubicBezTo>
                  <a:cubicBezTo>
                    <a:pt x="730" y="295"/>
                    <a:pt x="724" y="295"/>
                    <a:pt x="721" y="236"/>
                  </a:cubicBezTo>
                  <a:cubicBezTo>
                    <a:pt x="719" y="235"/>
                    <a:pt x="718" y="235"/>
                    <a:pt x="717" y="235"/>
                  </a:cubicBezTo>
                  <a:cubicBezTo>
                    <a:pt x="713" y="235"/>
                    <a:pt x="711" y="244"/>
                    <a:pt x="711" y="292"/>
                  </a:cubicBezTo>
                  <a:cubicBezTo>
                    <a:pt x="711" y="352"/>
                    <a:pt x="708" y="352"/>
                    <a:pt x="705" y="352"/>
                  </a:cubicBezTo>
                  <a:cubicBezTo>
                    <a:pt x="704" y="351"/>
                    <a:pt x="704" y="350"/>
                    <a:pt x="703" y="350"/>
                  </a:cubicBezTo>
                  <a:cubicBezTo>
                    <a:pt x="701" y="350"/>
                    <a:pt x="699" y="360"/>
                    <a:pt x="699" y="408"/>
                  </a:cubicBezTo>
                  <a:cubicBezTo>
                    <a:pt x="702" y="449"/>
                    <a:pt x="699" y="486"/>
                    <a:pt x="689" y="524"/>
                  </a:cubicBezTo>
                  <a:cubicBezTo>
                    <a:pt x="687" y="549"/>
                    <a:pt x="685" y="563"/>
                    <a:pt x="684" y="563"/>
                  </a:cubicBezTo>
                  <a:cubicBezTo>
                    <a:pt x="682" y="563"/>
                    <a:pt x="682" y="534"/>
                    <a:pt x="680" y="464"/>
                  </a:cubicBezTo>
                  <a:cubicBezTo>
                    <a:pt x="680" y="405"/>
                    <a:pt x="677" y="405"/>
                    <a:pt x="674" y="405"/>
                  </a:cubicBezTo>
                  <a:cubicBezTo>
                    <a:pt x="674" y="405"/>
                    <a:pt x="670" y="405"/>
                    <a:pt x="667" y="345"/>
                  </a:cubicBezTo>
                  <a:cubicBezTo>
                    <a:pt x="666" y="328"/>
                    <a:pt x="666" y="321"/>
                    <a:pt x="665" y="321"/>
                  </a:cubicBezTo>
                  <a:cubicBezTo>
                    <a:pt x="664" y="321"/>
                    <a:pt x="664" y="363"/>
                    <a:pt x="664" y="405"/>
                  </a:cubicBezTo>
                  <a:lnTo>
                    <a:pt x="664" y="521"/>
                  </a:lnTo>
                  <a:cubicBezTo>
                    <a:pt x="661" y="521"/>
                    <a:pt x="658" y="402"/>
                    <a:pt x="658" y="345"/>
                  </a:cubicBezTo>
                  <a:cubicBezTo>
                    <a:pt x="656" y="285"/>
                    <a:pt x="655" y="256"/>
                    <a:pt x="655" y="256"/>
                  </a:cubicBezTo>
                  <a:cubicBezTo>
                    <a:pt x="655" y="256"/>
                    <a:pt x="655" y="285"/>
                    <a:pt x="655" y="342"/>
                  </a:cubicBezTo>
                  <a:cubicBezTo>
                    <a:pt x="655" y="384"/>
                    <a:pt x="653" y="426"/>
                    <a:pt x="650" y="426"/>
                  </a:cubicBezTo>
                  <a:cubicBezTo>
                    <a:pt x="649" y="426"/>
                    <a:pt x="647" y="419"/>
                    <a:pt x="645" y="402"/>
                  </a:cubicBezTo>
                  <a:cubicBezTo>
                    <a:pt x="639" y="402"/>
                    <a:pt x="633" y="399"/>
                    <a:pt x="633" y="339"/>
                  </a:cubicBezTo>
                  <a:cubicBezTo>
                    <a:pt x="632" y="319"/>
                    <a:pt x="631" y="313"/>
                    <a:pt x="630" y="313"/>
                  </a:cubicBezTo>
                  <a:cubicBezTo>
                    <a:pt x="628" y="313"/>
                    <a:pt x="626" y="339"/>
                    <a:pt x="626" y="339"/>
                  </a:cubicBezTo>
                  <a:cubicBezTo>
                    <a:pt x="625" y="368"/>
                    <a:pt x="623" y="383"/>
                    <a:pt x="621" y="383"/>
                  </a:cubicBezTo>
                  <a:cubicBezTo>
                    <a:pt x="619" y="383"/>
                    <a:pt x="616" y="368"/>
                    <a:pt x="611" y="336"/>
                  </a:cubicBezTo>
                  <a:cubicBezTo>
                    <a:pt x="603" y="276"/>
                    <a:pt x="599" y="247"/>
                    <a:pt x="597" y="247"/>
                  </a:cubicBezTo>
                  <a:cubicBezTo>
                    <a:pt x="595" y="247"/>
                    <a:pt x="595" y="276"/>
                    <a:pt x="595" y="336"/>
                  </a:cubicBezTo>
                  <a:cubicBezTo>
                    <a:pt x="595" y="370"/>
                    <a:pt x="595" y="403"/>
                    <a:pt x="595" y="403"/>
                  </a:cubicBezTo>
                  <a:cubicBezTo>
                    <a:pt x="594" y="403"/>
                    <a:pt x="593" y="385"/>
                    <a:pt x="592" y="336"/>
                  </a:cubicBezTo>
                  <a:cubicBezTo>
                    <a:pt x="591" y="318"/>
                    <a:pt x="590" y="311"/>
                    <a:pt x="589" y="311"/>
                  </a:cubicBezTo>
                  <a:cubicBezTo>
                    <a:pt x="587" y="311"/>
                    <a:pt x="584" y="351"/>
                    <a:pt x="579" y="392"/>
                  </a:cubicBezTo>
                  <a:cubicBezTo>
                    <a:pt x="576" y="452"/>
                    <a:pt x="576" y="568"/>
                    <a:pt x="576" y="627"/>
                  </a:cubicBezTo>
                  <a:cubicBezTo>
                    <a:pt x="576" y="697"/>
                    <a:pt x="576" y="726"/>
                    <a:pt x="575" y="726"/>
                  </a:cubicBezTo>
                  <a:cubicBezTo>
                    <a:pt x="574" y="726"/>
                    <a:pt x="573" y="712"/>
                    <a:pt x="570" y="687"/>
                  </a:cubicBezTo>
                  <a:cubicBezTo>
                    <a:pt x="564" y="646"/>
                    <a:pt x="564" y="605"/>
                    <a:pt x="564" y="568"/>
                  </a:cubicBezTo>
                  <a:cubicBezTo>
                    <a:pt x="564" y="508"/>
                    <a:pt x="567" y="508"/>
                    <a:pt x="567" y="508"/>
                  </a:cubicBezTo>
                  <a:lnTo>
                    <a:pt x="570" y="508"/>
                  </a:lnTo>
                  <a:cubicBezTo>
                    <a:pt x="573" y="468"/>
                    <a:pt x="570" y="430"/>
                    <a:pt x="564" y="389"/>
                  </a:cubicBezTo>
                  <a:cubicBezTo>
                    <a:pt x="562" y="359"/>
                    <a:pt x="561" y="345"/>
                    <a:pt x="560" y="345"/>
                  </a:cubicBezTo>
                  <a:cubicBezTo>
                    <a:pt x="558" y="345"/>
                    <a:pt x="558" y="359"/>
                    <a:pt x="558" y="389"/>
                  </a:cubicBezTo>
                  <a:cubicBezTo>
                    <a:pt x="554" y="330"/>
                    <a:pt x="548" y="330"/>
                    <a:pt x="542" y="326"/>
                  </a:cubicBezTo>
                  <a:cubicBezTo>
                    <a:pt x="536" y="326"/>
                    <a:pt x="526" y="326"/>
                    <a:pt x="523" y="267"/>
                  </a:cubicBezTo>
                  <a:cubicBezTo>
                    <a:pt x="522" y="266"/>
                    <a:pt x="521" y="266"/>
                    <a:pt x="520" y="266"/>
                  </a:cubicBezTo>
                  <a:cubicBezTo>
                    <a:pt x="516" y="266"/>
                    <a:pt x="514" y="275"/>
                    <a:pt x="514" y="323"/>
                  </a:cubicBezTo>
                  <a:cubicBezTo>
                    <a:pt x="514" y="393"/>
                    <a:pt x="513" y="422"/>
                    <a:pt x="512" y="422"/>
                  </a:cubicBezTo>
                  <a:cubicBezTo>
                    <a:pt x="511" y="422"/>
                    <a:pt x="511" y="408"/>
                    <a:pt x="511" y="383"/>
                  </a:cubicBezTo>
                  <a:cubicBezTo>
                    <a:pt x="509" y="308"/>
                    <a:pt x="492" y="254"/>
                    <a:pt x="479" y="254"/>
                  </a:cubicBezTo>
                  <a:cubicBezTo>
                    <a:pt x="471" y="254"/>
                    <a:pt x="465" y="273"/>
                    <a:pt x="464" y="317"/>
                  </a:cubicBezTo>
                  <a:lnTo>
                    <a:pt x="457" y="317"/>
                  </a:lnTo>
                  <a:cubicBezTo>
                    <a:pt x="454" y="285"/>
                    <a:pt x="448" y="269"/>
                    <a:pt x="442" y="269"/>
                  </a:cubicBezTo>
                  <a:cubicBezTo>
                    <a:pt x="436" y="269"/>
                    <a:pt x="431" y="283"/>
                    <a:pt x="429" y="311"/>
                  </a:cubicBezTo>
                  <a:lnTo>
                    <a:pt x="420" y="311"/>
                  </a:lnTo>
                  <a:cubicBezTo>
                    <a:pt x="416" y="281"/>
                    <a:pt x="414" y="266"/>
                    <a:pt x="412" y="266"/>
                  </a:cubicBezTo>
                  <a:cubicBezTo>
                    <a:pt x="410" y="266"/>
                    <a:pt x="409" y="280"/>
                    <a:pt x="407" y="308"/>
                  </a:cubicBezTo>
                  <a:cubicBezTo>
                    <a:pt x="405" y="350"/>
                    <a:pt x="404" y="392"/>
                    <a:pt x="404" y="392"/>
                  </a:cubicBezTo>
                  <a:cubicBezTo>
                    <a:pt x="404" y="392"/>
                    <a:pt x="404" y="385"/>
                    <a:pt x="404" y="367"/>
                  </a:cubicBezTo>
                  <a:cubicBezTo>
                    <a:pt x="404" y="308"/>
                    <a:pt x="398" y="308"/>
                    <a:pt x="385" y="305"/>
                  </a:cubicBezTo>
                  <a:cubicBezTo>
                    <a:pt x="373" y="305"/>
                    <a:pt x="373" y="305"/>
                    <a:pt x="376" y="364"/>
                  </a:cubicBezTo>
                  <a:cubicBezTo>
                    <a:pt x="372" y="380"/>
                    <a:pt x="370" y="387"/>
                    <a:pt x="368" y="387"/>
                  </a:cubicBezTo>
                  <a:cubicBezTo>
                    <a:pt x="363" y="387"/>
                    <a:pt x="363" y="344"/>
                    <a:pt x="363" y="301"/>
                  </a:cubicBezTo>
                  <a:cubicBezTo>
                    <a:pt x="365" y="249"/>
                    <a:pt x="364" y="221"/>
                    <a:pt x="363" y="221"/>
                  </a:cubicBezTo>
                  <a:cubicBezTo>
                    <a:pt x="361" y="221"/>
                    <a:pt x="359" y="264"/>
                    <a:pt x="357" y="361"/>
                  </a:cubicBezTo>
                  <a:cubicBezTo>
                    <a:pt x="355" y="429"/>
                    <a:pt x="352" y="457"/>
                    <a:pt x="350" y="457"/>
                  </a:cubicBezTo>
                  <a:cubicBezTo>
                    <a:pt x="349" y="457"/>
                    <a:pt x="348" y="442"/>
                    <a:pt x="348" y="417"/>
                  </a:cubicBezTo>
                  <a:cubicBezTo>
                    <a:pt x="348" y="361"/>
                    <a:pt x="351" y="361"/>
                    <a:pt x="354" y="361"/>
                  </a:cubicBezTo>
                  <a:lnTo>
                    <a:pt x="354" y="242"/>
                  </a:lnTo>
                  <a:cubicBezTo>
                    <a:pt x="351" y="242"/>
                    <a:pt x="351" y="242"/>
                    <a:pt x="348" y="301"/>
                  </a:cubicBezTo>
                  <a:cubicBezTo>
                    <a:pt x="348" y="301"/>
                    <a:pt x="344" y="301"/>
                    <a:pt x="341" y="358"/>
                  </a:cubicBezTo>
                  <a:cubicBezTo>
                    <a:pt x="338" y="417"/>
                    <a:pt x="338" y="477"/>
                    <a:pt x="341" y="536"/>
                  </a:cubicBezTo>
                  <a:cubicBezTo>
                    <a:pt x="344" y="596"/>
                    <a:pt x="341" y="596"/>
                    <a:pt x="338" y="596"/>
                  </a:cubicBezTo>
                  <a:cubicBezTo>
                    <a:pt x="332" y="536"/>
                    <a:pt x="332" y="477"/>
                    <a:pt x="335" y="417"/>
                  </a:cubicBezTo>
                  <a:cubicBezTo>
                    <a:pt x="338" y="377"/>
                    <a:pt x="341" y="339"/>
                    <a:pt x="338" y="298"/>
                  </a:cubicBezTo>
                  <a:cubicBezTo>
                    <a:pt x="338" y="287"/>
                    <a:pt x="338" y="282"/>
                    <a:pt x="337" y="282"/>
                  </a:cubicBezTo>
                  <a:cubicBezTo>
                    <a:pt x="333" y="282"/>
                    <a:pt x="322" y="379"/>
                    <a:pt x="319" y="474"/>
                  </a:cubicBezTo>
                  <a:lnTo>
                    <a:pt x="319" y="414"/>
                  </a:lnTo>
                  <a:cubicBezTo>
                    <a:pt x="319" y="355"/>
                    <a:pt x="313" y="355"/>
                    <a:pt x="307" y="355"/>
                  </a:cubicBezTo>
                  <a:cubicBezTo>
                    <a:pt x="306" y="355"/>
                    <a:pt x="306" y="355"/>
                    <a:pt x="305" y="355"/>
                  </a:cubicBezTo>
                  <a:cubicBezTo>
                    <a:pt x="300" y="355"/>
                    <a:pt x="297" y="357"/>
                    <a:pt x="297" y="411"/>
                  </a:cubicBezTo>
                  <a:cubicBezTo>
                    <a:pt x="301" y="452"/>
                    <a:pt x="297" y="489"/>
                    <a:pt x="294" y="530"/>
                  </a:cubicBezTo>
                  <a:cubicBezTo>
                    <a:pt x="297" y="568"/>
                    <a:pt x="301" y="609"/>
                    <a:pt x="297" y="649"/>
                  </a:cubicBezTo>
                  <a:cubicBezTo>
                    <a:pt x="297" y="649"/>
                    <a:pt x="291" y="590"/>
                    <a:pt x="288" y="530"/>
                  </a:cubicBezTo>
                  <a:cubicBezTo>
                    <a:pt x="282" y="411"/>
                    <a:pt x="276" y="348"/>
                    <a:pt x="263" y="348"/>
                  </a:cubicBezTo>
                  <a:cubicBezTo>
                    <a:pt x="257" y="348"/>
                    <a:pt x="247" y="345"/>
                    <a:pt x="244" y="286"/>
                  </a:cubicBezTo>
                  <a:cubicBezTo>
                    <a:pt x="238" y="286"/>
                    <a:pt x="235" y="286"/>
                    <a:pt x="235" y="345"/>
                  </a:cubicBezTo>
                  <a:lnTo>
                    <a:pt x="229" y="342"/>
                  </a:lnTo>
                  <a:cubicBezTo>
                    <a:pt x="227" y="312"/>
                    <a:pt x="225" y="298"/>
                    <a:pt x="223" y="298"/>
                  </a:cubicBezTo>
                  <a:cubicBezTo>
                    <a:pt x="221" y="298"/>
                    <a:pt x="219" y="312"/>
                    <a:pt x="219" y="342"/>
                  </a:cubicBezTo>
                  <a:cubicBezTo>
                    <a:pt x="218" y="362"/>
                    <a:pt x="217" y="369"/>
                    <a:pt x="216" y="369"/>
                  </a:cubicBezTo>
                  <a:cubicBezTo>
                    <a:pt x="214" y="369"/>
                    <a:pt x="212" y="341"/>
                    <a:pt x="210" y="339"/>
                  </a:cubicBezTo>
                  <a:cubicBezTo>
                    <a:pt x="207" y="285"/>
                    <a:pt x="205" y="256"/>
                    <a:pt x="205" y="256"/>
                  </a:cubicBezTo>
                  <a:lnTo>
                    <a:pt x="205" y="256"/>
                  </a:lnTo>
                  <a:cubicBezTo>
                    <a:pt x="204" y="256"/>
                    <a:pt x="205" y="300"/>
                    <a:pt x="207" y="399"/>
                  </a:cubicBezTo>
                  <a:cubicBezTo>
                    <a:pt x="207" y="439"/>
                    <a:pt x="210" y="480"/>
                    <a:pt x="216" y="518"/>
                  </a:cubicBezTo>
                  <a:lnTo>
                    <a:pt x="225" y="521"/>
                  </a:lnTo>
                  <a:lnTo>
                    <a:pt x="216" y="577"/>
                  </a:lnTo>
                  <a:cubicBezTo>
                    <a:pt x="210" y="615"/>
                    <a:pt x="207" y="656"/>
                    <a:pt x="207" y="693"/>
                  </a:cubicBezTo>
                  <a:cubicBezTo>
                    <a:pt x="207" y="715"/>
                    <a:pt x="207" y="734"/>
                    <a:pt x="203" y="753"/>
                  </a:cubicBezTo>
                  <a:lnTo>
                    <a:pt x="203" y="634"/>
                  </a:lnTo>
                  <a:cubicBezTo>
                    <a:pt x="207" y="577"/>
                    <a:pt x="207" y="518"/>
                    <a:pt x="207" y="458"/>
                  </a:cubicBezTo>
                  <a:cubicBezTo>
                    <a:pt x="205" y="385"/>
                    <a:pt x="200" y="334"/>
                    <a:pt x="197" y="334"/>
                  </a:cubicBezTo>
                  <a:cubicBezTo>
                    <a:pt x="195" y="334"/>
                    <a:pt x="194" y="353"/>
                    <a:pt x="194" y="399"/>
                  </a:cubicBezTo>
                  <a:cubicBezTo>
                    <a:pt x="191" y="399"/>
                    <a:pt x="191" y="399"/>
                    <a:pt x="188" y="339"/>
                  </a:cubicBezTo>
                  <a:cubicBezTo>
                    <a:pt x="188" y="314"/>
                    <a:pt x="187" y="300"/>
                    <a:pt x="186" y="300"/>
                  </a:cubicBezTo>
                  <a:cubicBezTo>
                    <a:pt x="185" y="300"/>
                    <a:pt x="183" y="328"/>
                    <a:pt x="181" y="395"/>
                  </a:cubicBezTo>
                  <a:cubicBezTo>
                    <a:pt x="180" y="455"/>
                    <a:pt x="178" y="485"/>
                    <a:pt x="177" y="485"/>
                  </a:cubicBezTo>
                  <a:cubicBezTo>
                    <a:pt x="175" y="485"/>
                    <a:pt x="174" y="455"/>
                    <a:pt x="172" y="395"/>
                  </a:cubicBezTo>
                  <a:cubicBezTo>
                    <a:pt x="168" y="325"/>
                    <a:pt x="162" y="295"/>
                    <a:pt x="158" y="295"/>
                  </a:cubicBezTo>
                  <a:cubicBezTo>
                    <a:pt x="155" y="295"/>
                    <a:pt x="153" y="309"/>
                    <a:pt x="153" y="333"/>
                  </a:cubicBezTo>
                  <a:cubicBezTo>
                    <a:pt x="153" y="401"/>
                    <a:pt x="150" y="429"/>
                    <a:pt x="147" y="429"/>
                  </a:cubicBezTo>
                  <a:cubicBezTo>
                    <a:pt x="145" y="429"/>
                    <a:pt x="142" y="414"/>
                    <a:pt x="141" y="389"/>
                  </a:cubicBezTo>
                  <a:cubicBezTo>
                    <a:pt x="139" y="359"/>
                    <a:pt x="138" y="345"/>
                    <a:pt x="136" y="345"/>
                  </a:cubicBezTo>
                  <a:cubicBezTo>
                    <a:pt x="134" y="345"/>
                    <a:pt x="133" y="359"/>
                    <a:pt x="131" y="389"/>
                  </a:cubicBezTo>
                  <a:cubicBezTo>
                    <a:pt x="131" y="347"/>
                    <a:pt x="130" y="305"/>
                    <a:pt x="128" y="305"/>
                  </a:cubicBezTo>
                  <a:cubicBezTo>
                    <a:pt x="127" y="305"/>
                    <a:pt x="126" y="312"/>
                    <a:pt x="125" y="330"/>
                  </a:cubicBezTo>
                  <a:cubicBezTo>
                    <a:pt x="125" y="330"/>
                    <a:pt x="122" y="330"/>
                    <a:pt x="125" y="389"/>
                  </a:cubicBezTo>
                  <a:cubicBezTo>
                    <a:pt x="125" y="389"/>
                    <a:pt x="122" y="446"/>
                    <a:pt x="119" y="505"/>
                  </a:cubicBezTo>
                  <a:cubicBezTo>
                    <a:pt x="125" y="546"/>
                    <a:pt x="125" y="583"/>
                    <a:pt x="122" y="624"/>
                  </a:cubicBezTo>
                  <a:cubicBezTo>
                    <a:pt x="122" y="639"/>
                    <a:pt x="121" y="646"/>
                    <a:pt x="120" y="646"/>
                  </a:cubicBezTo>
                  <a:cubicBezTo>
                    <a:pt x="116" y="646"/>
                    <a:pt x="108" y="577"/>
                    <a:pt x="103" y="442"/>
                  </a:cubicBezTo>
                  <a:lnTo>
                    <a:pt x="97" y="323"/>
                  </a:lnTo>
                  <a:lnTo>
                    <a:pt x="97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7" y="323"/>
                  </a:cubicBezTo>
                  <a:cubicBezTo>
                    <a:pt x="87" y="323"/>
                    <a:pt x="84" y="323"/>
                    <a:pt x="84" y="383"/>
                  </a:cubicBezTo>
                  <a:cubicBezTo>
                    <a:pt x="84" y="450"/>
                    <a:pt x="84" y="479"/>
                    <a:pt x="84" y="479"/>
                  </a:cubicBezTo>
                  <a:cubicBezTo>
                    <a:pt x="83" y="479"/>
                    <a:pt x="83" y="464"/>
                    <a:pt x="81" y="439"/>
                  </a:cubicBezTo>
                  <a:cubicBezTo>
                    <a:pt x="80" y="381"/>
                    <a:pt x="78" y="352"/>
                    <a:pt x="77" y="352"/>
                  </a:cubicBezTo>
                  <a:cubicBezTo>
                    <a:pt x="75" y="352"/>
                    <a:pt x="73" y="381"/>
                    <a:pt x="72" y="439"/>
                  </a:cubicBezTo>
                  <a:cubicBezTo>
                    <a:pt x="72" y="499"/>
                    <a:pt x="72" y="529"/>
                    <a:pt x="71" y="529"/>
                  </a:cubicBezTo>
                  <a:cubicBezTo>
                    <a:pt x="71" y="529"/>
                    <a:pt x="70" y="499"/>
                    <a:pt x="69" y="439"/>
                  </a:cubicBezTo>
                  <a:cubicBezTo>
                    <a:pt x="72" y="399"/>
                    <a:pt x="69" y="361"/>
                    <a:pt x="62" y="320"/>
                  </a:cubicBezTo>
                  <a:lnTo>
                    <a:pt x="62" y="380"/>
                  </a:lnTo>
                  <a:cubicBezTo>
                    <a:pt x="62" y="447"/>
                    <a:pt x="61" y="476"/>
                    <a:pt x="60" y="476"/>
                  </a:cubicBezTo>
                  <a:cubicBezTo>
                    <a:pt x="59" y="476"/>
                    <a:pt x="57" y="461"/>
                    <a:pt x="56" y="436"/>
                  </a:cubicBezTo>
                  <a:cubicBezTo>
                    <a:pt x="56" y="408"/>
                    <a:pt x="55" y="393"/>
                    <a:pt x="54" y="393"/>
                  </a:cubicBezTo>
                  <a:cubicBezTo>
                    <a:pt x="52" y="393"/>
                    <a:pt x="50" y="407"/>
                    <a:pt x="47" y="436"/>
                  </a:cubicBezTo>
                  <a:cubicBezTo>
                    <a:pt x="40" y="436"/>
                    <a:pt x="37" y="436"/>
                    <a:pt x="37" y="377"/>
                  </a:cubicBezTo>
                  <a:cubicBezTo>
                    <a:pt x="34" y="404"/>
                    <a:pt x="33" y="419"/>
                    <a:pt x="32" y="419"/>
                  </a:cubicBezTo>
                  <a:cubicBezTo>
                    <a:pt x="30" y="419"/>
                    <a:pt x="30" y="404"/>
                    <a:pt x="28" y="373"/>
                  </a:cubicBezTo>
                  <a:cubicBezTo>
                    <a:pt x="26" y="344"/>
                    <a:pt x="26" y="329"/>
                    <a:pt x="25" y="329"/>
                  </a:cubicBezTo>
                  <a:cubicBezTo>
                    <a:pt x="24" y="329"/>
                    <a:pt x="23" y="344"/>
                    <a:pt x="22" y="373"/>
                  </a:cubicBezTo>
                  <a:cubicBezTo>
                    <a:pt x="19" y="433"/>
                    <a:pt x="19" y="493"/>
                    <a:pt x="22" y="552"/>
                  </a:cubicBezTo>
                  <a:cubicBezTo>
                    <a:pt x="25" y="552"/>
                    <a:pt x="25" y="552"/>
                    <a:pt x="25" y="612"/>
                  </a:cubicBezTo>
                  <a:lnTo>
                    <a:pt x="19" y="609"/>
                  </a:lnTo>
                  <a:cubicBezTo>
                    <a:pt x="15" y="609"/>
                    <a:pt x="12" y="609"/>
                    <a:pt x="6" y="668"/>
                  </a:cubicBezTo>
                  <a:cubicBezTo>
                    <a:pt x="1" y="714"/>
                    <a:pt x="2" y="800"/>
                    <a:pt x="6" y="800"/>
                  </a:cubicBezTo>
                  <a:cubicBezTo>
                    <a:pt x="6" y="800"/>
                    <a:pt x="6" y="800"/>
                    <a:pt x="7" y="799"/>
                  </a:cubicBezTo>
                  <a:lnTo>
                    <a:pt x="7" y="799"/>
                  </a:lnTo>
                  <a:lnTo>
                    <a:pt x="9" y="844"/>
                  </a:lnTo>
                  <a:cubicBezTo>
                    <a:pt x="9" y="933"/>
                    <a:pt x="11" y="978"/>
                    <a:pt x="12" y="978"/>
                  </a:cubicBezTo>
                  <a:cubicBezTo>
                    <a:pt x="14" y="978"/>
                    <a:pt x="15" y="933"/>
                    <a:pt x="15" y="844"/>
                  </a:cubicBezTo>
                  <a:cubicBezTo>
                    <a:pt x="15" y="747"/>
                    <a:pt x="15" y="704"/>
                    <a:pt x="16" y="704"/>
                  </a:cubicBezTo>
                  <a:cubicBezTo>
                    <a:pt x="16" y="704"/>
                    <a:pt x="17" y="733"/>
                    <a:pt x="19" y="787"/>
                  </a:cubicBezTo>
                  <a:cubicBezTo>
                    <a:pt x="19" y="903"/>
                    <a:pt x="22" y="903"/>
                    <a:pt x="25" y="906"/>
                  </a:cubicBezTo>
                  <a:cubicBezTo>
                    <a:pt x="28" y="906"/>
                    <a:pt x="28" y="906"/>
                    <a:pt x="28" y="966"/>
                  </a:cubicBezTo>
                  <a:cubicBezTo>
                    <a:pt x="28" y="1003"/>
                    <a:pt x="31" y="1044"/>
                    <a:pt x="34" y="1085"/>
                  </a:cubicBezTo>
                  <a:cubicBezTo>
                    <a:pt x="37" y="1085"/>
                    <a:pt x="37" y="1085"/>
                    <a:pt x="37" y="1025"/>
                  </a:cubicBezTo>
                  <a:cubicBezTo>
                    <a:pt x="36" y="1001"/>
                    <a:pt x="36" y="986"/>
                    <a:pt x="37" y="986"/>
                  </a:cubicBezTo>
                  <a:cubicBezTo>
                    <a:pt x="39" y="986"/>
                    <a:pt x="42" y="1015"/>
                    <a:pt x="44" y="1085"/>
                  </a:cubicBezTo>
                  <a:cubicBezTo>
                    <a:pt x="45" y="1110"/>
                    <a:pt x="46" y="1124"/>
                    <a:pt x="46" y="1124"/>
                  </a:cubicBezTo>
                  <a:cubicBezTo>
                    <a:pt x="47" y="1124"/>
                    <a:pt x="47" y="1095"/>
                    <a:pt x="47" y="1025"/>
                  </a:cubicBezTo>
                  <a:cubicBezTo>
                    <a:pt x="47" y="967"/>
                    <a:pt x="48" y="938"/>
                    <a:pt x="50" y="938"/>
                  </a:cubicBezTo>
                  <a:cubicBezTo>
                    <a:pt x="52" y="938"/>
                    <a:pt x="55" y="968"/>
                    <a:pt x="56" y="1028"/>
                  </a:cubicBezTo>
                  <a:lnTo>
                    <a:pt x="62" y="1028"/>
                  </a:lnTo>
                  <a:cubicBezTo>
                    <a:pt x="69" y="988"/>
                    <a:pt x="69" y="950"/>
                    <a:pt x="66" y="909"/>
                  </a:cubicBezTo>
                  <a:cubicBezTo>
                    <a:pt x="66" y="842"/>
                    <a:pt x="66" y="814"/>
                    <a:pt x="66" y="814"/>
                  </a:cubicBezTo>
                  <a:cubicBezTo>
                    <a:pt x="67" y="814"/>
                    <a:pt x="67" y="828"/>
                    <a:pt x="69" y="853"/>
                  </a:cubicBezTo>
                  <a:cubicBezTo>
                    <a:pt x="72" y="913"/>
                    <a:pt x="72" y="969"/>
                    <a:pt x="72" y="969"/>
                  </a:cubicBezTo>
                  <a:cubicBezTo>
                    <a:pt x="72" y="1028"/>
                    <a:pt x="75" y="1028"/>
                    <a:pt x="78" y="1032"/>
                  </a:cubicBezTo>
                  <a:cubicBezTo>
                    <a:pt x="81" y="1032"/>
                    <a:pt x="87" y="1032"/>
                    <a:pt x="87" y="972"/>
                  </a:cubicBezTo>
                  <a:lnTo>
                    <a:pt x="87" y="1032"/>
                  </a:lnTo>
                  <a:cubicBezTo>
                    <a:pt x="90" y="1032"/>
                    <a:pt x="90" y="1058"/>
                    <a:pt x="90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4" y="1032"/>
                    <a:pt x="100" y="1091"/>
                  </a:cubicBezTo>
                  <a:cubicBezTo>
                    <a:pt x="101" y="1103"/>
                    <a:pt x="103" y="1108"/>
                    <a:pt x="104" y="1108"/>
                  </a:cubicBezTo>
                  <a:cubicBezTo>
                    <a:pt x="109" y="1108"/>
                    <a:pt x="114" y="1012"/>
                    <a:pt x="106" y="916"/>
                  </a:cubicBezTo>
                  <a:lnTo>
                    <a:pt x="109" y="916"/>
                  </a:lnTo>
                  <a:cubicBezTo>
                    <a:pt x="113" y="897"/>
                    <a:pt x="113" y="878"/>
                    <a:pt x="113" y="859"/>
                  </a:cubicBezTo>
                  <a:cubicBezTo>
                    <a:pt x="113" y="800"/>
                    <a:pt x="116" y="800"/>
                    <a:pt x="119" y="800"/>
                  </a:cubicBezTo>
                  <a:lnTo>
                    <a:pt x="119" y="919"/>
                  </a:lnTo>
                  <a:cubicBezTo>
                    <a:pt x="117" y="1021"/>
                    <a:pt x="118" y="1084"/>
                    <a:pt x="120" y="1084"/>
                  </a:cubicBezTo>
                  <a:cubicBezTo>
                    <a:pt x="122" y="1084"/>
                    <a:pt x="124" y="1052"/>
                    <a:pt x="125" y="978"/>
                  </a:cubicBezTo>
                  <a:lnTo>
                    <a:pt x="125" y="1038"/>
                  </a:lnTo>
                  <a:cubicBezTo>
                    <a:pt x="125" y="1068"/>
                    <a:pt x="126" y="1083"/>
                    <a:pt x="127" y="1083"/>
                  </a:cubicBezTo>
                  <a:cubicBezTo>
                    <a:pt x="129" y="1083"/>
                    <a:pt x="131" y="1068"/>
                    <a:pt x="134" y="1038"/>
                  </a:cubicBezTo>
                  <a:cubicBezTo>
                    <a:pt x="138" y="1038"/>
                    <a:pt x="141" y="922"/>
                    <a:pt x="141" y="862"/>
                  </a:cubicBezTo>
                  <a:cubicBezTo>
                    <a:pt x="141" y="803"/>
                    <a:pt x="144" y="803"/>
                    <a:pt x="144" y="803"/>
                  </a:cubicBezTo>
                  <a:cubicBezTo>
                    <a:pt x="147" y="803"/>
                    <a:pt x="147" y="803"/>
                    <a:pt x="147" y="862"/>
                  </a:cubicBezTo>
                  <a:cubicBezTo>
                    <a:pt x="147" y="922"/>
                    <a:pt x="149" y="952"/>
                    <a:pt x="151" y="952"/>
                  </a:cubicBezTo>
                  <a:cubicBezTo>
                    <a:pt x="153" y="952"/>
                    <a:pt x="155" y="922"/>
                    <a:pt x="156" y="862"/>
                  </a:cubicBezTo>
                  <a:lnTo>
                    <a:pt x="156" y="925"/>
                  </a:lnTo>
                  <a:cubicBezTo>
                    <a:pt x="156" y="965"/>
                    <a:pt x="158" y="1007"/>
                    <a:pt x="165" y="1007"/>
                  </a:cubicBezTo>
                  <a:cubicBezTo>
                    <a:pt x="167" y="1007"/>
                    <a:pt x="171" y="1001"/>
                    <a:pt x="175" y="985"/>
                  </a:cubicBezTo>
                  <a:cubicBezTo>
                    <a:pt x="188" y="988"/>
                    <a:pt x="197" y="988"/>
                    <a:pt x="197" y="1047"/>
                  </a:cubicBezTo>
                  <a:cubicBezTo>
                    <a:pt x="197" y="1058"/>
                    <a:pt x="198" y="1063"/>
                    <a:pt x="198" y="1063"/>
                  </a:cubicBezTo>
                  <a:cubicBezTo>
                    <a:pt x="202" y="1063"/>
                    <a:pt x="211" y="969"/>
                    <a:pt x="216" y="872"/>
                  </a:cubicBezTo>
                  <a:cubicBezTo>
                    <a:pt x="216" y="931"/>
                    <a:pt x="219" y="931"/>
                    <a:pt x="225" y="934"/>
                  </a:cubicBezTo>
                  <a:cubicBezTo>
                    <a:pt x="235" y="934"/>
                    <a:pt x="235" y="934"/>
                    <a:pt x="235" y="994"/>
                  </a:cubicBezTo>
                  <a:cubicBezTo>
                    <a:pt x="233" y="1052"/>
                    <a:pt x="232" y="1081"/>
                    <a:pt x="233" y="1081"/>
                  </a:cubicBezTo>
                  <a:cubicBezTo>
                    <a:pt x="233" y="1081"/>
                    <a:pt x="235" y="1052"/>
                    <a:pt x="238" y="994"/>
                  </a:cubicBezTo>
                  <a:cubicBezTo>
                    <a:pt x="239" y="949"/>
                    <a:pt x="241" y="930"/>
                    <a:pt x="243" y="930"/>
                  </a:cubicBezTo>
                  <a:cubicBezTo>
                    <a:pt x="247" y="930"/>
                    <a:pt x="250" y="981"/>
                    <a:pt x="250" y="1054"/>
                  </a:cubicBezTo>
                  <a:cubicBezTo>
                    <a:pt x="250" y="1113"/>
                    <a:pt x="254" y="1113"/>
                    <a:pt x="260" y="1116"/>
                  </a:cubicBezTo>
                  <a:cubicBezTo>
                    <a:pt x="262" y="1068"/>
                    <a:pt x="267" y="1059"/>
                    <a:pt x="272" y="1059"/>
                  </a:cubicBezTo>
                  <a:cubicBezTo>
                    <a:pt x="273" y="1059"/>
                    <a:pt x="274" y="1059"/>
                    <a:pt x="276" y="1060"/>
                  </a:cubicBezTo>
                  <a:cubicBezTo>
                    <a:pt x="285" y="1060"/>
                    <a:pt x="285" y="1060"/>
                    <a:pt x="285" y="941"/>
                  </a:cubicBezTo>
                  <a:cubicBezTo>
                    <a:pt x="285" y="825"/>
                    <a:pt x="288" y="825"/>
                    <a:pt x="294" y="825"/>
                  </a:cubicBezTo>
                  <a:cubicBezTo>
                    <a:pt x="297" y="825"/>
                    <a:pt x="301" y="825"/>
                    <a:pt x="301" y="884"/>
                  </a:cubicBezTo>
                  <a:cubicBezTo>
                    <a:pt x="301" y="906"/>
                    <a:pt x="304" y="925"/>
                    <a:pt x="307" y="944"/>
                  </a:cubicBezTo>
                  <a:cubicBezTo>
                    <a:pt x="310" y="944"/>
                    <a:pt x="313" y="947"/>
                    <a:pt x="313" y="1003"/>
                  </a:cubicBezTo>
                  <a:cubicBezTo>
                    <a:pt x="313" y="1003"/>
                    <a:pt x="316" y="1063"/>
                    <a:pt x="323" y="1066"/>
                  </a:cubicBezTo>
                  <a:cubicBezTo>
                    <a:pt x="329" y="1066"/>
                    <a:pt x="335" y="1066"/>
                    <a:pt x="335" y="1126"/>
                  </a:cubicBezTo>
                  <a:cubicBezTo>
                    <a:pt x="338" y="1126"/>
                    <a:pt x="338" y="1126"/>
                    <a:pt x="338" y="1066"/>
                  </a:cubicBezTo>
                  <a:cubicBezTo>
                    <a:pt x="338" y="1024"/>
                    <a:pt x="340" y="984"/>
                    <a:pt x="345" y="984"/>
                  </a:cubicBezTo>
                  <a:cubicBezTo>
                    <a:pt x="347" y="984"/>
                    <a:pt x="350" y="992"/>
                    <a:pt x="354" y="1010"/>
                  </a:cubicBezTo>
                  <a:cubicBezTo>
                    <a:pt x="354" y="1010"/>
                    <a:pt x="355" y="1010"/>
                    <a:pt x="356" y="1010"/>
                  </a:cubicBezTo>
                  <a:cubicBezTo>
                    <a:pt x="362" y="1010"/>
                    <a:pt x="370" y="1007"/>
                    <a:pt x="370" y="953"/>
                  </a:cubicBezTo>
                  <a:cubicBezTo>
                    <a:pt x="373" y="953"/>
                    <a:pt x="373" y="953"/>
                    <a:pt x="373" y="1013"/>
                  </a:cubicBezTo>
                  <a:cubicBezTo>
                    <a:pt x="373" y="1073"/>
                    <a:pt x="374" y="1103"/>
                    <a:pt x="377" y="1103"/>
                  </a:cubicBezTo>
                  <a:cubicBezTo>
                    <a:pt x="379" y="1103"/>
                    <a:pt x="382" y="1074"/>
                    <a:pt x="385" y="1016"/>
                  </a:cubicBezTo>
                  <a:cubicBezTo>
                    <a:pt x="385" y="986"/>
                    <a:pt x="386" y="971"/>
                    <a:pt x="387" y="971"/>
                  </a:cubicBezTo>
                  <a:cubicBezTo>
                    <a:pt x="388" y="971"/>
                    <a:pt x="390" y="986"/>
                    <a:pt x="391" y="1016"/>
                  </a:cubicBezTo>
                  <a:cubicBezTo>
                    <a:pt x="391" y="1016"/>
                    <a:pt x="395" y="1016"/>
                    <a:pt x="398" y="956"/>
                  </a:cubicBezTo>
                  <a:cubicBezTo>
                    <a:pt x="399" y="929"/>
                    <a:pt x="400" y="914"/>
                    <a:pt x="401" y="914"/>
                  </a:cubicBezTo>
                  <a:cubicBezTo>
                    <a:pt x="402" y="914"/>
                    <a:pt x="404" y="929"/>
                    <a:pt x="407" y="960"/>
                  </a:cubicBezTo>
                  <a:cubicBezTo>
                    <a:pt x="407" y="1019"/>
                    <a:pt x="410" y="1019"/>
                    <a:pt x="413" y="1019"/>
                  </a:cubicBezTo>
                  <a:cubicBezTo>
                    <a:pt x="416" y="991"/>
                    <a:pt x="426" y="977"/>
                    <a:pt x="435" y="977"/>
                  </a:cubicBezTo>
                  <a:cubicBezTo>
                    <a:pt x="445" y="977"/>
                    <a:pt x="456" y="994"/>
                    <a:pt x="457" y="1025"/>
                  </a:cubicBezTo>
                  <a:cubicBezTo>
                    <a:pt x="460" y="966"/>
                    <a:pt x="460" y="966"/>
                    <a:pt x="464" y="966"/>
                  </a:cubicBezTo>
                  <a:cubicBezTo>
                    <a:pt x="465" y="1011"/>
                    <a:pt x="466" y="1031"/>
                    <a:pt x="467" y="1031"/>
                  </a:cubicBezTo>
                  <a:cubicBezTo>
                    <a:pt x="469" y="1031"/>
                    <a:pt x="470" y="981"/>
                    <a:pt x="470" y="909"/>
                  </a:cubicBezTo>
                  <a:lnTo>
                    <a:pt x="467" y="909"/>
                  </a:lnTo>
                  <a:lnTo>
                    <a:pt x="464" y="906"/>
                  </a:lnTo>
                  <a:cubicBezTo>
                    <a:pt x="464" y="855"/>
                    <a:pt x="465" y="826"/>
                    <a:pt x="467" y="826"/>
                  </a:cubicBezTo>
                  <a:cubicBezTo>
                    <a:pt x="470" y="826"/>
                    <a:pt x="473" y="870"/>
                    <a:pt x="473" y="969"/>
                  </a:cubicBezTo>
                  <a:cubicBezTo>
                    <a:pt x="475" y="1028"/>
                    <a:pt x="475" y="1058"/>
                    <a:pt x="476" y="1058"/>
                  </a:cubicBezTo>
                  <a:cubicBezTo>
                    <a:pt x="477" y="1058"/>
                    <a:pt x="478" y="1028"/>
                    <a:pt x="479" y="969"/>
                  </a:cubicBezTo>
                  <a:cubicBezTo>
                    <a:pt x="481" y="910"/>
                    <a:pt x="482" y="881"/>
                    <a:pt x="484" y="881"/>
                  </a:cubicBezTo>
                  <a:cubicBezTo>
                    <a:pt x="485" y="881"/>
                    <a:pt x="487" y="911"/>
                    <a:pt x="489" y="969"/>
                  </a:cubicBezTo>
                  <a:cubicBezTo>
                    <a:pt x="489" y="1029"/>
                    <a:pt x="489" y="1059"/>
                    <a:pt x="489" y="1059"/>
                  </a:cubicBezTo>
                  <a:cubicBezTo>
                    <a:pt x="489" y="1059"/>
                    <a:pt x="490" y="1030"/>
                    <a:pt x="492" y="972"/>
                  </a:cubicBezTo>
                  <a:cubicBezTo>
                    <a:pt x="495" y="839"/>
                    <a:pt x="500" y="762"/>
                    <a:pt x="503" y="762"/>
                  </a:cubicBezTo>
                  <a:cubicBezTo>
                    <a:pt x="506" y="762"/>
                    <a:pt x="507" y="809"/>
                    <a:pt x="507" y="913"/>
                  </a:cubicBezTo>
                  <a:cubicBezTo>
                    <a:pt x="504" y="972"/>
                    <a:pt x="507" y="1032"/>
                    <a:pt x="514" y="1091"/>
                  </a:cubicBezTo>
                  <a:cubicBezTo>
                    <a:pt x="517" y="1054"/>
                    <a:pt x="520" y="1013"/>
                    <a:pt x="517" y="975"/>
                  </a:cubicBezTo>
                  <a:cubicBezTo>
                    <a:pt x="515" y="916"/>
                    <a:pt x="515" y="886"/>
                    <a:pt x="516" y="886"/>
                  </a:cubicBezTo>
                  <a:lnTo>
                    <a:pt x="516" y="886"/>
                  </a:lnTo>
                  <a:cubicBezTo>
                    <a:pt x="518" y="886"/>
                    <a:pt x="520" y="916"/>
                    <a:pt x="523" y="975"/>
                  </a:cubicBezTo>
                  <a:cubicBezTo>
                    <a:pt x="528" y="1074"/>
                    <a:pt x="533" y="1118"/>
                    <a:pt x="537" y="1118"/>
                  </a:cubicBezTo>
                  <a:cubicBezTo>
                    <a:pt x="540" y="1118"/>
                    <a:pt x="544" y="1090"/>
                    <a:pt x="548" y="1038"/>
                  </a:cubicBezTo>
                  <a:cubicBezTo>
                    <a:pt x="554" y="980"/>
                    <a:pt x="560" y="951"/>
                    <a:pt x="563" y="951"/>
                  </a:cubicBezTo>
                  <a:lnTo>
                    <a:pt x="563" y="951"/>
                  </a:lnTo>
                  <a:cubicBezTo>
                    <a:pt x="565" y="951"/>
                    <a:pt x="565" y="980"/>
                    <a:pt x="561" y="1038"/>
                  </a:cubicBezTo>
                  <a:cubicBezTo>
                    <a:pt x="557" y="1108"/>
                    <a:pt x="555" y="1137"/>
                    <a:pt x="556" y="1137"/>
                  </a:cubicBezTo>
                  <a:cubicBezTo>
                    <a:pt x="557" y="1137"/>
                    <a:pt x="558" y="1122"/>
                    <a:pt x="561" y="1097"/>
                  </a:cubicBezTo>
                  <a:lnTo>
                    <a:pt x="576" y="1101"/>
                  </a:lnTo>
                  <a:cubicBezTo>
                    <a:pt x="583" y="1063"/>
                    <a:pt x="583" y="1022"/>
                    <a:pt x="583" y="985"/>
                  </a:cubicBezTo>
                  <a:cubicBezTo>
                    <a:pt x="585" y="1057"/>
                    <a:pt x="588" y="1108"/>
                    <a:pt x="591" y="1108"/>
                  </a:cubicBezTo>
                  <a:cubicBezTo>
                    <a:pt x="594" y="1108"/>
                    <a:pt x="596" y="1089"/>
                    <a:pt x="598" y="1044"/>
                  </a:cubicBezTo>
                  <a:lnTo>
                    <a:pt x="605" y="1044"/>
                  </a:lnTo>
                  <a:cubicBezTo>
                    <a:pt x="605" y="1045"/>
                    <a:pt x="606" y="1045"/>
                    <a:pt x="606" y="1045"/>
                  </a:cubicBezTo>
                  <a:cubicBezTo>
                    <a:pt x="608" y="1045"/>
                    <a:pt x="608" y="1036"/>
                    <a:pt x="611" y="988"/>
                  </a:cubicBezTo>
                  <a:cubicBezTo>
                    <a:pt x="612" y="970"/>
                    <a:pt x="613" y="963"/>
                    <a:pt x="614" y="963"/>
                  </a:cubicBezTo>
                  <a:cubicBezTo>
                    <a:pt x="616" y="963"/>
                    <a:pt x="618" y="1005"/>
                    <a:pt x="620" y="1047"/>
                  </a:cubicBezTo>
                  <a:cubicBezTo>
                    <a:pt x="622" y="1089"/>
                    <a:pt x="625" y="1131"/>
                    <a:pt x="626" y="1131"/>
                  </a:cubicBezTo>
                  <a:cubicBezTo>
                    <a:pt x="626" y="1131"/>
                    <a:pt x="626" y="1124"/>
                    <a:pt x="626" y="1107"/>
                  </a:cubicBezTo>
                  <a:cubicBezTo>
                    <a:pt x="626" y="1047"/>
                    <a:pt x="633" y="991"/>
                    <a:pt x="636" y="931"/>
                  </a:cubicBezTo>
                  <a:cubicBezTo>
                    <a:pt x="637" y="915"/>
                    <a:pt x="638" y="908"/>
                    <a:pt x="638" y="908"/>
                  </a:cubicBezTo>
                  <a:cubicBezTo>
                    <a:pt x="640" y="908"/>
                    <a:pt x="641" y="949"/>
                    <a:pt x="639" y="991"/>
                  </a:cubicBezTo>
                  <a:cubicBezTo>
                    <a:pt x="639" y="1032"/>
                    <a:pt x="639" y="1072"/>
                    <a:pt x="645" y="1110"/>
                  </a:cubicBezTo>
                  <a:cubicBezTo>
                    <a:pt x="646" y="1110"/>
                    <a:pt x="646" y="1110"/>
                    <a:pt x="646" y="1110"/>
                  </a:cubicBezTo>
                  <a:cubicBezTo>
                    <a:pt x="650" y="1110"/>
                    <a:pt x="655" y="1107"/>
                    <a:pt x="655" y="1054"/>
                  </a:cubicBezTo>
                  <a:cubicBezTo>
                    <a:pt x="655" y="1025"/>
                    <a:pt x="659" y="1010"/>
                    <a:pt x="664" y="1010"/>
                  </a:cubicBezTo>
                  <a:cubicBezTo>
                    <a:pt x="669" y="1010"/>
                    <a:pt x="675" y="1026"/>
                    <a:pt x="677" y="1057"/>
                  </a:cubicBezTo>
                  <a:lnTo>
                    <a:pt x="683" y="1057"/>
                  </a:lnTo>
                  <a:cubicBezTo>
                    <a:pt x="686" y="1057"/>
                    <a:pt x="689" y="1000"/>
                    <a:pt x="692" y="1000"/>
                  </a:cubicBezTo>
                  <a:cubicBezTo>
                    <a:pt x="692" y="1000"/>
                    <a:pt x="692" y="1000"/>
                    <a:pt x="692" y="1000"/>
                  </a:cubicBezTo>
                  <a:cubicBezTo>
                    <a:pt x="692" y="1000"/>
                    <a:pt x="695" y="1000"/>
                    <a:pt x="699" y="941"/>
                  </a:cubicBezTo>
                  <a:cubicBezTo>
                    <a:pt x="702" y="941"/>
                    <a:pt x="705" y="941"/>
                    <a:pt x="705" y="1000"/>
                  </a:cubicBezTo>
                  <a:cubicBezTo>
                    <a:pt x="706" y="942"/>
                    <a:pt x="707" y="913"/>
                    <a:pt x="708" y="913"/>
                  </a:cubicBezTo>
                  <a:cubicBezTo>
                    <a:pt x="709" y="913"/>
                    <a:pt x="710" y="942"/>
                    <a:pt x="711" y="1000"/>
                  </a:cubicBezTo>
                  <a:cubicBezTo>
                    <a:pt x="711" y="1060"/>
                    <a:pt x="711" y="1090"/>
                    <a:pt x="712" y="1090"/>
                  </a:cubicBezTo>
                  <a:cubicBezTo>
                    <a:pt x="712" y="1090"/>
                    <a:pt x="713" y="1061"/>
                    <a:pt x="714" y="1003"/>
                  </a:cubicBezTo>
                  <a:cubicBezTo>
                    <a:pt x="716" y="974"/>
                    <a:pt x="717" y="959"/>
                    <a:pt x="717" y="959"/>
                  </a:cubicBezTo>
                  <a:cubicBezTo>
                    <a:pt x="718" y="959"/>
                    <a:pt x="719" y="974"/>
                    <a:pt x="721" y="1003"/>
                  </a:cubicBezTo>
                  <a:cubicBezTo>
                    <a:pt x="721" y="1033"/>
                    <a:pt x="721" y="1048"/>
                    <a:pt x="722" y="1048"/>
                  </a:cubicBezTo>
                  <a:cubicBezTo>
                    <a:pt x="723" y="1048"/>
                    <a:pt x="724" y="1033"/>
                    <a:pt x="724" y="1003"/>
                  </a:cubicBezTo>
                  <a:cubicBezTo>
                    <a:pt x="726" y="930"/>
                    <a:pt x="730" y="881"/>
                    <a:pt x="733" y="881"/>
                  </a:cubicBezTo>
                  <a:cubicBezTo>
                    <a:pt x="735" y="881"/>
                    <a:pt x="736" y="901"/>
                    <a:pt x="736" y="947"/>
                  </a:cubicBezTo>
                  <a:cubicBezTo>
                    <a:pt x="736" y="947"/>
                    <a:pt x="739" y="947"/>
                    <a:pt x="742" y="887"/>
                  </a:cubicBezTo>
                  <a:cubicBezTo>
                    <a:pt x="744" y="829"/>
                    <a:pt x="745" y="800"/>
                    <a:pt x="745" y="800"/>
                  </a:cubicBezTo>
                  <a:cubicBezTo>
                    <a:pt x="746" y="800"/>
                    <a:pt x="746" y="829"/>
                    <a:pt x="746" y="887"/>
                  </a:cubicBezTo>
                  <a:cubicBezTo>
                    <a:pt x="747" y="947"/>
                    <a:pt x="749" y="977"/>
                    <a:pt x="750" y="977"/>
                  </a:cubicBezTo>
                  <a:cubicBezTo>
                    <a:pt x="752" y="977"/>
                    <a:pt x="753" y="948"/>
                    <a:pt x="755" y="891"/>
                  </a:cubicBezTo>
                  <a:cubicBezTo>
                    <a:pt x="755" y="891"/>
                    <a:pt x="756" y="864"/>
                    <a:pt x="758" y="864"/>
                  </a:cubicBezTo>
                  <a:cubicBezTo>
                    <a:pt x="759" y="864"/>
                    <a:pt x="760" y="871"/>
                    <a:pt x="761" y="891"/>
                  </a:cubicBezTo>
                  <a:cubicBezTo>
                    <a:pt x="765" y="925"/>
                    <a:pt x="773" y="961"/>
                    <a:pt x="778" y="961"/>
                  </a:cubicBezTo>
                  <a:cubicBezTo>
                    <a:pt x="782" y="961"/>
                    <a:pt x="784" y="943"/>
                    <a:pt x="783" y="894"/>
                  </a:cubicBezTo>
                  <a:lnTo>
                    <a:pt x="789" y="894"/>
                  </a:lnTo>
                  <a:cubicBezTo>
                    <a:pt x="793" y="924"/>
                    <a:pt x="795" y="939"/>
                    <a:pt x="797" y="939"/>
                  </a:cubicBezTo>
                  <a:cubicBezTo>
                    <a:pt x="799" y="939"/>
                    <a:pt x="800" y="925"/>
                    <a:pt x="802" y="897"/>
                  </a:cubicBezTo>
                  <a:lnTo>
                    <a:pt x="804" y="857"/>
                  </a:lnTo>
                  <a:lnTo>
                    <a:pt x="804" y="857"/>
                  </a:lnTo>
                  <a:cubicBezTo>
                    <a:pt x="803" y="891"/>
                    <a:pt x="806" y="922"/>
                    <a:pt x="811" y="956"/>
                  </a:cubicBezTo>
                  <a:cubicBezTo>
                    <a:pt x="815" y="956"/>
                    <a:pt x="815" y="956"/>
                    <a:pt x="815" y="897"/>
                  </a:cubicBezTo>
                  <a:cubicBezTo>
                    <a:pt x="811" y="837"/>
                    <a:pt x="815" y="837"/>
                    <a:pt x="818" y="837"/>
                  </a:cubicBezTo>
                  <a:cubicBezTo>
                    <a:pt x="824" y="878"/>
                    <a:pt x="824" y="919"/>
                    <a:pt x="824" y="956"/>
                  </a:cubicBezTo>
                  <a:lnTo>
                    <a:pt x="827" y="960"/>
                  </a:lnTo>
                  <a:cubicBezTo>
                    <a:pt x="827" y="890"/>
                    <a:pt x="828" y="861"/>
                    <a:pt x="829" y="861"/>
                  </a:cubicBezTo>
                  <a:cubicBezTo>
                    <a:pt x="830" y="861"/>
                    <a:pt x="830" y="875"/>
                    <a:pt x="830" y="900"/>
                  </a:cubicBezTo>
                  <a:cubicBezTo>
                    <a:pt x="833" y="960"/>
                    <a:pt x="836" y="960"/>
                    <a:pt x="840" y="960"/>
                  </a:cubicBezTo>
                  <a:cubicBezTo>
                    <a:pt x="840" y="940"/>
                    <a:pt x="840" y="933"/>
                    <a:pt x="840" y="933"/>
                  </a:cubicBezTo>
                  <a:lnTo>
                    <a:pt x="840" y="933"/>
                  </a:lnTo>
                  <a:cubicBezTo>
                    <a:pt x="841" y="933"/>
                    <a:pt x="842" y="960"/>
                    <a:pt x="840" y="960"/>
                  </a:cubicBezTo>
                  <a:lnTo>
                    <a:pt x="840" y="1019"/>
                  </a:lnTo>
                  <a:cubicBezTo>
                    <a:pt x="841" y="1036"/>
                    <a:pt x="841" y="1044"/>
                    <a:pt x="842" y="1044"/>
                  </a:cubicBezTo>
                  <a:cubicBezTo>
                    <a:pt x="843" y="1044"/>
                    <a:pt x="843" y="1002"/>
                    <a:pt x="843" y="960"/>
                  </a:cubicBezTo>
                  <a:lnTo>
                    <a:pt x="849" y="963"/>
                  </a:lnTo>
                  <a:cubicBezTo>
                    <a:pt x="852" y="963"/>
                    <a:pt x="855" y="963"/>
                    <a:pt x="852" y="903"/>
                  </a:cubicBezTo>
                  <a:cubicBezTo>
                    <a:pt x="849" y="862"/>
                    <a:pt x="849" y="825"/>
                    <a:pt x="855" y="784"/>
                  </a:cubicBezTo>
                  <a:lnTo>
                    <a:pt x="855" y="784"/>
                  </a:lnTo>
                  <a:cubicBezTo>
                    <a:pt x="852" y="825"/>
                    <a:pt x="852" y="862"/>
                    <a:pt x="858" y="903"/>
                  </a:cubicBezTo>
                  <a:cubicBezTo>
                    <a:pt x="862" y="922"/>
                    <a:pt x="862" y="944"/>
                    <a:pt x="862" y="963"/>
                  </a:cubicBezTo>
                  <a:cubicBezTo>
                    <a:pt x="860" y="1013"/>
                    <a:pt x="862" y="1032"/>
                    <a:pt x="864" y="1032"/>
                  </a:cubicBezTo>
                  <a:cubicBezTo>
                    <a:pt x="867" y="1032"/>
                    <a:pt x="872" y="998"/>
                    <a:pt x="874" y="966"/>
                  </a:cubicBezTo>
                  <a:cubicBezTo>
                    <a:pt x="877" y="906"/>
                    <a:pt x="880" y="876"/>
                    <a:pt x="881" y="876"/>
                  </a:cubicBezTo>
                  <a:cubicBezTo>
                    <a:pt x="883" y="876"/>
                    <a:pt x="883" y="906"/>
                    <a:pt x="883" y="966"/>
                  </a:cubicBezTo>
                  <a:cubicBezTo>
                    <a:pt x="883" y="999"/>
                    <a:pt x="884" y="1014"/>
                    <a:pt x="885" y="1014"/>
                  </a:cubicBezTo>
                  <a:cubicBezTo>
                    <a:pt x="887" y="1014"/>
                    <a:pt x="891" y="917"/>
                    <a:pt x="893" y="790"/>
                  </a:cubicBezTo>
                  <a:lnTo>
                    <a:pt x="896" y="615"/>
                  </a:lnTo>
                  <a:lnTo>
                    <a:pt x="896" y="790"/>
                  </a:lnTo>
                  <a:cubicBezTo>
                    <a:pt x="898" y="930"/>
                    <a:pt x="899" y="988"/>
                    <a:pt x="901" y="988"/>
                  </a:cubicBezTo>
                  <a:cubicBezTo>
                    <a:pt x="902" y="988"/>
                    <a:pt x="905" y="959"/>
                    <a:pt x="909" y="909"/>
                  </a:cubicBezTo>
                  <a:cubicBezTo>
                    <a:pt x="912" y="882"/>
                    <a:pt x="913" y="867"/>
                    <a:pt x="914" y="867"/>
                  </a:cubicBezTo>
                  <a:cubicBezTo>
                    <a:pt x="915" y="867"/>
                    <a:pt x="915" y="882"/>
                    <a:pt x="915" y="913"/>
                  </a:cubicBezTo>
                  <a:cubicBezTo>
                    <a:pt x="915" y="969"/>
                    <a:pt x="918" y="972"/>
                    <a:pt x="927" y="972"/>
                  </a:cubicBezTo>
                  <a:cubicBezTo>
                    <a:pt x="928" y="972"/>
                    <a:pt x="929" y="972"/>
                    <a:pt x="930" y="972"/>
                  </a:cubicBezTo>
                  <a:cubicBezTo>
                    <a:pt x="937" y="972"/>
                    <a:pt x="940" y="970"/>
                    <a:pt x="940" y="916"/>
                  </a:cubicBezTo>
                  <a:lnTo>
                    <a:pt x="946" y="916"/>
                  </a:lnTo>
                  <a:cubicBezTo>
                    <a:pt x="947" y="961"/>
                    <a:pt x="949" y="981"/>
                    <a:pt x="950" y="981"/>
                  </a:cubicBezTo>
                  <a:cubicBezTo>
                    <a:pt x="953" y="981"/>
                    <a:pt x="954" y="930"/>
                    <a:pt x="952" y="856"/>
                  </a:cubicBezTo>
                  <a:lnTo>
                    <a:pt x="952" y="856"/>
                  </a:lnTo>
                  <a:lnTo>
                    <a:pt x="959" y="859"/>
                  </a:lnTo>
                  <a:lnTo>
                    <a:pt x="959" y="919"/>
                  </a:lnTo>
                  <a:cubicBezTo>
                    <a:pt x="959" y="975"/>
                    <a:pt x="965" y="978"/>
                    <a:pt x="990" y="981"/>
                  </a:cubicBezTo>
                  <a:cubicBezTo>
                    <a:pt x="994" y="982"/>
                    <a:pt x="997" y="982"/>
                    <a:pt x="1001" y="982"/>
                  </a:cubicBezTo>
                  <a:cubicBezTo>
                    <a:pt x="1019" y="982"/>
                    <a:pt x="1021" y="968"/>
                    <a:pt x="1021" y="869"/>
                  </a:cubicBezTo>
                  <a:cubicBezTo>
                    <a:pt x="1023" y="809"/>
                    <a:pt x="1024" y="779"/>
                    <a:pt x="1026" y="779"/>
                  </a:cubicBezTo>
                  <a:cubicBezTo>
                    <a:pt x="1027" y="779"/>
                    <a:pt x="1028" y="809"/>
                    <a:pt x="1028" y="869"/>
                  </a:cubicBezTo>
                  <a:cubicBezTo>
                    <a:pt x="1028" y="911"/>
                    <a:pt x="1029" y="953"/>
                    <a:pt x="1030" y="953"/>
                  </a:cubicBezTo>
                  <a:cubicBezTo>
                    <a:pt x="1030" y="953"/>
                    <a:pt x="1031" y="946"/>
                    <a:pt x="1031" y="928"/>
                  </a:cubicBezTo>
                  <a:cubicBezTo>
                    <a:pt x="1031" y="928"/>
                    <a:pt x="1037" y="928"/>
                    <a:pt x="1040" y="988"/>
                  </a:cubicBezTo>
                  <a:cubicBezTo>
                    <a:pt x="1044" y="1039"/>
                    <a:pt x="1047" y="1058"/>
                    <a:pt x="1049" y="1058"/>
                  </a:cubicBezTo>
                  <a:cubicBezTo>
                    <a:pt x="1052" y="1058"/>
                    <a:pt x="1053" y="1025"/>
                    <a:pt x="1053" y="991"/>
                  </a:cubicBezTo>
                  <a:cubicBezTo>
                    <a:pt x="1051" y="941"/>
                    <a:pt x="1051" y="922"/>
                    <a:pt x="1052" y="922"/>
                  </a:cubicBezTo>
                  <a:lnTo>
                    <a:pt x="1052" y="922"/>
                  </a:lnTo>
                  <a:cubicBezTo>
                    <a:pt x="1052" y="922"/>
                    <a:pt x="1054" y="956"/>
                    <a:pt x="1056" y="991"/>
                  </a:cubicBezTo>
                  <a:cubicBezTo>
                    <a:pt x="1058" y="1033"/>
                    <a:pt x="1060" y="1075"/>
                    <a:pt x="1061" y="1075"/>
                  </a:cubicBezTo>
                  <a:cubicBezTo>
                    <a:pt x="1062" y="1075"/>
                    <a:pt x="1062" y="1068"/>
                    <a:pt x="1062" y="1050"/>
                  </a:cubicBezTo>
                  <a:cubicBezTo>
                    <a:pt x="1064" y="1016"/>
                    <a:pt x="1071" y="984"/>
                    <a:pt x="1076" y="984"/>
                  </a:cubicBezTo>
                  <a:cubicBezTo>
                    <a:pt x="1081" y="984"/>
                    <a:pt x="1084" y="1002"/>
                    <a:pt x="1084" y="1054"/>
                  </a:cubicBezTo>
                  <a:lnTo>
                    <a:pt x="1090" y="1054"/>
                  </a:lnTo>
                  <a:cubicBezTo>
                    <a:pt x="1090" y="1000"/>
                    <a:pt x="1095" y="997"/>
                    <a:pt x="1101" y="997"/>
                  </a:cubicBezTo>
                  <a:cubicBezTo>
                    <a:pt x="1102" y="997"/>
                    <a:pt x="1102" y="997"/>
                    <a:pt x="1103" y="997"/>
                  </a:cubicBezTo>
                  <a:cubicBezTo>
                    <a:pt x="1106" y="997"/>
                    <a:pt x="1109" y="997"/>
                    <a:pt x="1109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0" y="1102"/>
                    <a:pt x="1112" y="1088"/>
                    <a:pt x="1115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5" y="903"/>
                    <a:pt x="1128" y="862"/>
                    <a:pt x="1134" y="825"/>
                  </a:cubicBezTo>
                  <a:lnTo>
                    <a:pt x="1134" y="884"/>
                  </a:lnTo>
                  <a:lnTo>
                    <a:pt x="1134" y="1000"/>
                  </a:lnTo>
                  <a:cubicBezTo>
                    <a:pt x="1134" y="1000"/>
                    <a:pt x="1135" y="1000"/>
                    <a:pt x="1135" y="1000"/>
                  </a:cubicBezTo>
                  <a:cubicBezTo>
                    <a:pt x="1138" y="1000"/>
                    <a:pt x="1140" y="998"/>
                    <a:pt x="1140" y="944"/>
                  </a:cubicBezTo>
                  <a:cubicBezTo>
                    <a:pt x="1144" y="1003"/>
                    <a:pt x="1147" y="1003"/>
                    <a:pt x="1150" y="1003"/>
                  </a:cubicBezTo>
                  <a:cubicBezTo>
                    <a:pt x="1150" y="1003"/>
                    <a:pt x="1151" y="1003"/>
                    <a:pt x="1152" y="1003"/>
                  </a:cubicBezTo>
                  <a:cubicBezTo>
                    <a:pt x="1157" y="1003"/>
                    <a:pt x="1163" y="1001"/>
                    <a:pt x="1166" y="947"/>
                  </a:cubicBezTo>
                  <a:cubicBezTo>
                    <a:pt x="1167" y="1007"/>
                    <a:pt x="1173" y="1038"/>
                    <a:pt x="1178" y="1038"/>
                  </a:cubicBezTo>
                  <a:cubicBezTo>
                    <a:pt x="1184" y="1038"/>
                    <a:pt x="1189" y="1009"/>
                    <a:pt x="1191" y="950"/>
                  </a:cubicBezTo>
                  <a:cubicBezTo>
                    <a:pt x="1191" y="920"/>
                    <a:pt x="1191" y="905"/>
                    <a:pt x="1193" y="905"/>
                  </a:cubicBezTo>
                  <a:cubicBezTo>
                    <a:pt x="1194" y="905"/>
                    <a:pt x="1195" y="920"/>
                    <a:pt x="1197" y="950"/>
                  </a:cubicBezTo>
                  <a:cubicBezTo>
                    <a:pt x="1198" y="980"/>
                    <a:pt x="1199" y="995"/>
                    <a:pt x="1200" y="995"/>
                  </a:cubicBezTo>
                  <a:cubicBezTo>
                    <a:pt x="1201" y="995"/>
                    <a:pt x="1202" y="981"/>
                    <a:pt x="1203" y="953"/>
                  </a:cubicBezTo>
                  <a:cubicBezTo>
                    <a:pt x="1204" y="936"/>
                    <a:pt x="1205" y="929"/>
                    <a:pt x="1206" y="929"/>
                  </a:cubicBezTo>
                  <a:cubicBezTo>
                    <a:pt x="1208" y="929"/>
                    <a:pt x="1210" y="971"/>
                    <a:pt x="1213" y="1013"/>
                  </a:cubicBezTo>
                  <a:cubicBezTo>
                    <a:pt x="1214" y="1083"/>
                    <a:pt x="1216" y="1111"/>
                    <a:pt x="1218" y="1111"/>
                  </a:cubicBezTo>
                  <a:cubicBezTo>
                    <a:pt x="1219" y="1111"/>
                    <a:pt x="1221" y="1097"/>
                    <a:pt x="1222" y="1072"/>
                  </a:cubicBezTo>
                  <a:cubicBezTo>
                    <a:pt x="1228" y="1016"/>
                    <a:pt x="1234" y="1016"/>
                    <a:pt x="1238" y="1016"/>
                  </a:cubicBezTo>
                  <a:cubicBezTo>
                    <a:pt x="1247" y="978"/>
                    <a:pt x="1247" y="938"/>
                    <a:pt x="1244" y="900"/>
                  </a:cubicBezTo>
                  <a:cubicBezTo>
                    <a:pt x="1244" y="840"/>
                    <a:pt x="1247" y="781"/>
                    <a:pt x="1247" y="781"/>
                  </a:cubicBezTo>
                  <a:cubicBezTo>
                    <a:pt x="1249" y="762"/>
                    <a:pt x="1250" y="756"/>
                    <a:pt x="1251" y="756"/>
                  </a:cubicBezTo>
                  <a:lnTo>
                    <a:pt x="1251" y="756"/>
                  </a:lnTo>
                  <a:cubicBezTo>
                    <a:pt x="1253" y="756"/>
                    <a:pt x="1252" y="781"/>
                    <a:pt x="1250" y="781"/>
                  </a:cubicBezTo>
                  <a:cubicBezTo>
                    <a:pt x="1247" y="822"/>
                    <a:pt x="1247" y="859"/>
                    <a:pt x="1250" y="900"/>
                  </a:cubicBezTo>
                  <a:cubicBezTo>
                    <a:pt x="1253" y="960"/>
                    <a:pt x="1260" y="960"/>
                    <a:pt x="1263" y="960"/>
                  </a:cubicBezTo>
                  <a:lnTo>
                    <a:pt x="1275" y="963"/>
                  </a:lnTo>
                  <a:cubicBezTo>
                    <a:pt x="1280" y="993"/>
                    <a:pt x="1283" y="1008"/>
                    <a:pt x="1285" y="1008"/>
                  </a:cubicBezTo>
                  <a:cubicBezTo>
                    <a:pt x="1287" y="1008"/>
                    <a:pt x="1288" y="994"/>
                    <a:pt x="1288" y="966"/>
                  </a:cubicBezTo>
                  <a:lnTo>
                    <a:pt x="1288" y="906"/>
                  </a:lnTo>
                  <a:cubicBezTo>
                    <a:pt x="1289" y="967"/>
                    <a:pt x="1299" y="998"/>
                    <a:pt x="1309" y="998"/>
                  </a:cubicBezTo>
                  <a:cubicBezTo>
                    <a:pt x="1318" y="998"/>
                    <a:pt x="1327" y="969"/>
                    <a:pt x="1328" y="913"/>
                  </a:cubicBezTo>
                  <a:lnTo>
                    <a:pt x="1328" y="969"/>
                  </a:lnTo>
                  <a:cubicBezTo>
                    <a:pt x="1328" y="1028"/>
                    <a:pt x="1332" y="1028"/>
                    <a:pt x="1338" y="1032"/>
                  </a:cubicBezTo>
                  <a:cubicBezTo>
                    <a:pt x="1341" y="1032"/>
                    <a:pt x="1353" y="975"/>
                    <a:pt x="1362" y="975"/>
                  </a:cubicBezTo>
                  <a:cubicBezTo>
                    <a:pt x="1362" y="975"/>
                    <a:pt x="1363" y="975"/>
                    <a:pt x="1363" y="975"/>
                  </a:cubicBezTo>
                  <a:cubicBezTo>
                    <a:pt x="1364" y="975"/>
                    <a:pt x="1365" y="975"/>
                    <a:pt x="1366" y="975"/>
                  </a:cubicBezTo>
                  <a:cubicBezTo>
                    <a:pt x="1377" y="975"/>
                    <a:pt x="1385" y="973"/>
                    <a:pt x="1385" y="919"/>
                  </a:cubicBezTo>
                  <a:cubicBezTo>
                    <a:pt x="1388" y="919"/>
                    <a:pt x="1388" y="919"/>
                    <a:pt x="1388" y="978"/>
                  </a:cubicBezTo>
                  <a:cubicBezTo>
                    <a:pt x="1385" y="1038"/>
                    <a:pt x="1388" y="1038"/>
                    <a:pt x="1391" y="1038"/>
                  </a:cubicBezTo>
                  <a:cubicBezTo>
                    <a:pt x="1394" y="1000"/>
                    <a:pt x="1397" y="960"/>
                    <a:pt x="1394" y="922"/>
                  </a:cubicBezTo>
                  <a:cubicBezTo>
                    <a:pt x="1394" y="892"/>
                    <a:pt x="1395" y="877"/>
                    <a:pt x="1397" y="877"/>
                  </a:cubicBezTo>
                  <a:cubicBezTo>
                    <a:pt x="1398" y="877"/>
                    <a:pt x="1401" y="892"/>
                    <a:pt x="1404" y="922"/>
                  </a:cubicBezTo>
                  <a:cubicBezTo>
                    <a:pt x="1407" y="952"/>
                    <a:pt x="1412" y="968"/>
                    <a:pt x="1417" y="968"/>
                  </a:cubicBezTo>
                  <a:cubicBezTo>
                    <a:pt x="1421" y="968"/>
                    <a:pt x="1426" y="954"/>
                    <a:pt x="1429" y="925"/>
                  </a:cubicBezTo>
                  <a:cubicBezTo>
                    <a:pt x="1432" y="925"/>
                    <a:pt x="1435" y="925"/>
                    <a:pt x="1435" y="985"/>
                  </a:cubicBezTo>
                  <a:cubicBezTo>
                    <a:pt x="1437" y="1019"/>
                    <a:pt x="1440" y="1054"/>
                    <a:pt x="1443" y="1054"/>
                  </a:cubicBezTo>
                  <a:cubicBezTo>
                    <a:pt x="1445" y="1054"/>
                    <a:pt x="1448" y="1036"/>
                    <a:pt x="1451" y="988"/>
                  </a:cubicBezTo>
                  <a:cubicBezTo>
                    <a:pt x="1454" y="988"/>
                    <a:pt x="1454" y="988"/>
                    <a:pt x="1454" y="1047"/>
                  </a:cubicBezTo>
                  <a:cubicBezTo>
                    <a:pt x="1456" y="1082"/>
                    <a:pt x="1456" y="1116"/>
                    <a:pt x="1457" y="1116"/>
                  </a:cubicBezTo>
                  <a:cubicBezTo>
                    <a:pt x="1458" y="1116"/>
                    <a:pt x="1459" y="1098"/>
                    <a:pt x="1460" y="1047"/>
                  </a:cubicBezTo>
                  <a:cubicBezTo>
                    <a:pt x="1463" y="1019"/>
                    <a:pt x="1467" y="1005"/>
                    <a:pt x="1471" y="1005"/>
                  </a:cubicBezTo>
                  <a:cubicBezTo>
                    <a:pt x="1475" y="1005"/>
                    <a:pt x="1479" y="1020"/>
                    <a:pt x="1482" y="1050"/>
                  </a:cubicBezTo>
                  <a:cubicBezTo>
                    <a:pt x="1485" y="1050"/>
                    <a:pt x="1488" y="1050"/>
                    <a:pt x="1488" y="994"/>
                  </a:cubicBezTo>
                  <a:cubicBezTo>
                    <a:pt x="1488" y="972"/>
                    <a:pt x="1488" y="950"/>
                    <a:pt x="1488" y="934"/>
                  </a:cubicBezTo>
                  <a:cubicBezTo>
                    <a:pt x="1490" y="994"/>
                    <a:pt x="1491" y="1024"/>
                    <a:pt x="1491" y="1024"/>
                  </a:cubicBezTo>
                  <a:cubicBezTo>
                    <a:pt x="1492" y="1024"/>
                    <a:pt x="1493" y="994"/>
                    <a:pt x="1495" y="934"/>
                  </a:cubicBezTo>
                  <a:cubicBezTo>
                    <a:pt x="1495" y="905"/>
                    <a:pt x="1495" y="890"/>
                    <a:pt x="1496" y="890"/>
                  </a:cubicBezTo>
                  <a:cubicBezTo>
                    <a:pt x="1497" y="890"/>
                    <a:pt x="1498" y="905"/>
                    <a:pt x="1498" y="934"/>
                  </a:cubicBezTo>
                  <a:cubicBezTo>
                    <a:pt x="1501" y="994"/>
                    <a:pt x="1504" y="994"/>
                    <a:pt x="1504" y="994"/>
                  </a:cubicBezTo>
                  <a:cubicBezTo>
                    <a:pt x="1507" y="994"/>
                    <a:pt x="1522" y="941"/>
                    <a:pt x="1537" y="941"/>
                  </a:cubicBezTo>
                  <a:cubicBezTo>
                    <a:pt x="1538" y="941"/>
                    <a:pt x="1538" y="941"/>
                    <a:pt x="1538" y="941"/>
                  </a:cubicBezTo>
                  <a:cubicBezTo>
                    <a:pt x="1544" y="941"/>
                    <a:pt x="1549" y="942"/>
                    <a:pt x="1553" y="942"/>
                  </a:cubicBezTo>
                  <a:cubicBezTo>
                    <a:pt x="1567" y="942"/>
                    <a:pt x="1573" y="934"/>
                    <a:pt x="1573" y="887"/>
                  </a:cubicBezTo>
                  <a:cubicBezTo>
                    <a:pt x="1574" y="858"/>
                    <a:pt x="1575" y="843"/>
                    <a:pt x="1576" y="843"/>
                  </a:cubicBezTo>
                  <a:cubicBezTo>
                    <a:pt x="1577" y="843"/>
                    <a:pt x="1578" y="858"/>
                    <a:pt x="1579" y="887"/>
                  </a:cubicBezTo>
                  <a:cubicBezTo>
                    <a:pt x="1582" y="947"/>
                    <a:pt x="1585" y="947"/>
                    <a:pt x="1589" y="947"/>
                  </a:cubicBezTo>
                  <a:cubicBezTo>
                    <a:pt x="1592" y="947"/>
                    <a:pt x="1595" y="950"/>
                    <a:pt x="1595" y="1007"/>
                  </a:cubicBezTo>
                  <a:cubicBezTo>
                    <a:pt x="1598" y="950"/>
                    <a:pt x="1598" y="950"/>
                    <a:pt x="1601" y="950"/>
                  </a:cubicBezTo>
                  <a:cubicBezTo>
                    <a:pt x="1601" y="980"/>
                    <a:pt x="1602" y="995"/>
                    <a:pt x="1603" y="995"/>
                  </a:cubicBezTo>
                  <a:cubicBezTo>
                    <a:pt x="1604" y="995"/>
                    <a:pt x="1606" y="980"/>
                    <a:pt x="1607" y="950"/>
                  </a:cubicBezTo>
                  <a:cubicBezTo>
                    <a:pt x="1609" y="892"/>
                    <a:pt x="1610" y="863"/>
                    <a:pt x="1610" y="863"/>
                  </a:cubicBezTo>
                  <a:cubicBezTo>
                    <a:pt x="1611" y="863"/>
                    <a:pt x="1611" y="892"/>
                    <a:pt x="1611" y="950"/>
                  </a:cubicBezTo>
                  <a:cubicBezTo>
                    <a:pt x="1611" y="992"/>
                    <a:pt x="1615" y="1034"/>
                    <a:pt x="1617" y="1034"/>
                  </a:cubicBezTo>
                  <a:cubicBezTo>
                    <a:pt x="1618" y="1034"/>
                    <a:pt x="1618" y="1027"/>
                    <a:pt x="1617" y="1010"/>
                  </a:cubicBezTo>
                  <a:cubicBezTo>
                    <a:pt x="1617" y="953"/>
                    <a:pt x="1623" y="953"/>
                    <a:pt x="1626" y="894"/>
                  </a:cubicBezTo>
                  <a:cubicBezTo>
                    <a:pt x="1629" y="894"/>
                    <a:pt x="1632" y="894"/>
                    <a:pt x="1632" y="953"/>
                  </a:cubicBezTo>
                  <a:cubicBezTo>
                    <a:pt x="1633" y="971"/>
                    <a:pt x="1635" y="979"/>
                    <a:pt x="1638" y="979"/>
                  </a:cubicBezTo>
                  <a:cubicBezTo>
                    <a:pt x="1644" y="979"/>
                    <a:pt x="1652" y="938"/>
                    <a:pt x="1654" y="897"/>
                  </a:cubicBezTo>
                  <a:cubicBezTo>
                    <a:pt x="1654" y="869"/>
                    <a:pt x="1655" y="855"/>
                    <a:pt x="1656" y="855"/>
                  </a:cubicBezTo>
                  <a:cubicBezTo>
                    <a:pt x="1657" y="855"/>
                    <a:pt x="1658" y="869"/>
                    <a:pt x="1658" y="897"/>
                  </a:cubicBezTo>
                  <a:cubicBezTo>
                    <a:pt x="1658" y="956"/>
                    <a:pt x="1661" y="956"/>
                    <a:pt x="1664" y="960"/>
                  </a:cubicBezTo>
                  <a:cubicBezTo>
                    <a:pt x="1665" y="942"/>
                    <a:pt x="1665" y="935"/>
                    <a:pt x="1666" y="935"/>
                  </a:cubicBezTo>
                  <a:cubicBezTo>
                    <a:pt x="1667" y="935"/>
                    <a:pt x="1667" y="977"/>
                    <a:pt x="1667" y="1019"/>
                  </a:cubicBezTo>
                  <a:cubicBezTo>
                    <a:pt x="1664" y="1075"/>
                    <a:pt x="1667" y="1075"/>
                    <a:pt x="1673" y="1079"/>
                  </a:cubicBezTo>
                  <a:cubicBezTo>
                    <a:pt x="1676" y="1025"/>
                    <a:pt x="1687" y="1022"/>
                    <a:pt x="1695" y="1022"/>
                  </a:cubicBezTo>
                  <a:cubicBezTo>
                    <a:pt x="1696" y="1022"/>
                    <a:pt x="1697" y="1022"/>
                    <a:pt x="1698" y="1022"/>
                  </a:cubicBezTo>
                  <a:cubicBezTo>
                    <a:pt x="1699" y="1022"/>
                    <a:pt x="1699" y="1022"/>
                    <a:pt x="1699" y="1022"/>
                  </a:cubicBezTo>
                  <a:cubicBezTo>
                    <a:pt x="1714" y="1022"/>
                    <a:pt x="1717" y="963"/>
                    <a:pt x="1723" y="850"/>
                  </a:cubicBezTo>
                  <a:lnTo>
                    <a:pt x="1726" y="731"/>
                  </a:lnTo>
                  <a:lnTo>
                    <a:pt x="1726" y="850"/>
                  </a:lnTo>
                  <a:cubicBezTo>
                    <a:pt x="1726" y="909"/>
                    <a:pt x="1730" y="1025"/>
                    <a:pt x="1730" y="1025"/>
                  </a:cubicBezTo>
                  <a:cubicBezTo>
                    <a:pt x="1733" y="988"/>
                    <a:pt x="1733" y="947"/>
                    <a:pt x="1733" y="909"/>
                  </a:cubicBezTo>
                  <a:cubicBezTo>
                    <a:pt x="1733" y="880"/>
                    <a:pt x="1734" y="865"/>
                    <a:pt x="1735" y="865"/>
                  </a:cubicBezTo>
                  <a:cubicBezTo>
                    <a:pt x="1737" y="865"/>
                    <a:pt x="1739" y="880"/>
                    <a:pt x="1742" y="909"/>
                  </a:cubicBezTo>
                  <a:cubicBezTo>
                    <a:pt x="1745" y="941"/>
                    <a:pt x="1748" y="957"/>
                    <a:pt x="1750" y="957"/>
                  </a:cubicBezTo>
                  <a:cubicBezTo>
                    <a:pt x="1752" y="957"/>
                    <a:pt x="1753" y="942"/>
                    <a:pt x="1755" y="913"/>
                  </a:cubicBezTo>
                  <a:cubicBezTo>
                    <a:pt x="1758" y="913"/>
                    <a:pt x="1761" y="913"/>
                    <a:pt x="1764" y="972"/>
                  </a:cubicBezTo>
                  <a:cubicBezTo>
                    <a:pt x="1767" y="972"/>
                    <a:pt x="1767" y="972"/>
                    <a:pt x="1767" y="913"/>
                  </a:cubicBezTo>
                  <a:cubicBezTo>
                    <a:pt x="1767" y="885"/>
                    <a:pt x="1768" y="871"/>
                    <a:pt x="1769" y="871"/>
                  </a:cubicBezTo>
                  <a:cubicBezTo>
                    <a:pt x="1770" y="871"/>
                    <a:pt x="1772" y="885"/>
                    <a:pt x="1773" y="916"/>
                  </a:cubicBezTo>
                  <a:cubicBezTo>
                    <a:pt x="1775" y="985"/>
                    <a:pt x="1779" y="1014"/>
                    <a:pt x="1782" y="1014"/>
                  </a:cubicBezTo>
                  <a:cubicBezTo>
                    <a:pt x="1784" y="1014"/>
                    <a:pt x="1786" y="1000"/>
                    <a:pt x="1786" y="975"/>
                  </a:cubicBezTo>
                  <a:cubicBezTo>
                    <a:pt x="1786" y="927"/>
                    <a:pt x="1788" y="918"/>
                    <a:pt x="1791" y="918"/>
                  </a:cubicBezTo>
                  <a:cubicBezTo>
                    <a:pt x="1791" y="918"/>
                    <a:pt x="1792" y="918"/>
                    <a:pt x="1792" y="919"/>
                  </a:cubicBezTo>
                  <a:cubicBezTo>
                    <a:pt x="1795" y="919"/>
                    <a:pt x="1799" y="919"/>
                    <a:pt x="1802" y="859"/>
                  </a:cubicBezTo>
                  <a:lnTo>
                    <a:pt x="1808" y="859"/>
                  </a:lnTo>
                  <a:cubicBezTo>
                    <a:pt x="1811" y="881"/>
                    <a:pt x="1808" y="900"/>
                    <a:pt x="1805" y="919"/>
                  </a:cubicBezTo>
                  <a:lnTo>
                    <a:pt x="1808" y="978"/>
                  </a:lnTo>
                  <a:cubicBezTo>
                    <a:pt x="1809" y="978"/>
                    <a:pt x="1809" y="978"/>
                    <a:pt x="1810" y="978"/>
                  </a:cubicBezTo>
                  <a:cubicBezTo>
                    <a:pt x="1815" y="978"/>
                    <a:pt x="1818" y="976"/>
                    <a:pt x="1820" y="922"/>
                  </a:cubicBezTo>
                  <a:cubicBezTo>
                    <a:pt x="1822" y="862"/>
                    <a:pt x="1823" y="833"/>
                    <a:pt x="1823" y="833"/>
                  </a:cubicBezTo>
                  <a:cubicBezTo>
                    <a:pt x="1824" y="833"/>
                    <a:pt x="1824" y="862"/>
                    <a:pt x="1824" y="922"/>
                  </a:cubicBezTo>
                  <a:cubicBezTo>
                    <a:pt x="1824" y="964"/>
                    <a:pt x="1825" y="1006"/>
                    <a:pt x="1827" y="1006"/>
                  </a:cubicBezTo>
                  <a:cubicBezTo>
                    <a:pt x="1828" y="1006"/>
                    <a:pt x="1829" y="999"/>
                    <a:pt x="1830" y="981"/>
                  </a:cubicBezTo>
                  <a:cubicBezTo>
                    <a:pt x="1831" y="933"/>
                    <a:pt x="1833" y="915"/>
                    <a:pt x="1834" y="915"/>
                  </a:cubicBezTo>
                  <a:cubicBezTo>
                    <a:pt x="1835" y="915"/>
                    <a:pt x="1836" y="949"/>
                    <a:pt x="1836" y="981"/>
                  </a:cubicBezTo>
                  <a:cubicBezTo>
                    <a:pt x="1835" y="1041"/>
                    <a:pt x="1834" y="1071"/>
                    <a:pt x="1835" y="1071"/>
                  </a:cubicBezTo>
                  <a:cubicBezTo>
                    <a:pt x="1836" y="1071"/>
                    <a:pt x="1839" y="1042"/>
                    <a:pt x="1846" y="985"/>
                  </a:cubicBezTo>
                  <a:cubicBezTo>
                    <a:pt x="1852" y="985"/>
                    <a:pt x="1864" y="928"/>
                    <a:pt x="1874" y="928"/>
                  </a:cubicBezTo>
                  <a:cubicBezTo>
                    <a:pt x="1886" y="931"/>
                    <a:pt x="1893" y="931"/>
                    <a:pt x="1896" y="991"/>
                  </a:cubicBezTo>
                  <a:cubicBezTo>
                    <a:pt x="1896" y="1002"/>
                    <a:pt x="1896" y="1012"/>
                    <a:pt x="1896" y="1021"/>
                  </a:cubicBezTo>
                  <a:lnTo>
                    <a:pt x="1896" y="1021"/>
                  </a:lnTo>
                  <a:cubicBezTo>
                    <a:pt x="1896" y="945"/>
                    <a:pt x="1899" y="934"/>
                    <a:pt x="1905" y="934"/>
                  </a:cubicBezTo>
                  <a:cubicBezTo>
                    <a:pt x="1906" y="934"/>
                    <a:pt x="1907" y="934"/>
                    <a:pt x="1908" y="934"/>
                  </a:cubicBezTo>
                  <a:cubicBezTo>
                    <a:pt x="1911" y="952"/>
                    <a:pt x="1914" y="960"/>
                    <a:pt x="1916" y="960"/>
                  </a:cubicBezTo>
                  <a:cubicBezTo>
                    <a:pt x="1921" y="960"/>
                    <a:pt x="1925" y="920"/>
                    <a:pt x="1927" y="878"/>
                  </a:cubicBezTo>
                  <a:lnTo>
                    <a:pt x="1921" y="878"/>
                  </a:lnTo>
                  <a:cubicBezTo>
                    <a:pt x="1921" y="808"/>
                    <a:pt x="1922" y="779"/>
                    <a:pt x="1924" y="779"/>
                  </a:cubicBezTo>
                  <a:cubicBezTo>
                    <a:pt x="1926" y="779"/>
                    <a:pt x="1928" y="794"/>
                    <a:pt x="1930" y="818"/>
                  </a:cubicBezTo>
                  <a:cubicBezTo>
                    <a:pt x="1933" y="859"/>
                    <a:pt x="1933" y="897"/>
                    <a:pt x="1933" y="938"/>
                  </a:cubicBezTo>
                  <a:cubicBezTo>
                    <a:pt x="1930" y="978"/>
                    <a:pt x="1933" y="1016"/>
                    <a:pt x="1940" y="1057"/>
                  </a:cubicBezTo>
                  <a:cubicBezTo>
                    <a:pt x="1943" y="1057"/>
                    <a:pt x="1946" y="1057"/>
                    <a:pt x="1943" y="997"/>
                  </a:cubicBezTo>
                  <a:cubicBezTo>
                    <a:pt x="1943" y="938"/>
                    <a:pt x="1943" y="938"/>
                    <a:pt x="1946" y="938"/>
                  </a:cubicBezTo>
                  <a:cubicBezTo>
                    <a:pt x="1946" y="938"/>
                    <a:pt x="1947" y="939"/>
                    <a:pt x="1948" y="939"/>
                  </a:cubicBezTo>
                  <a:cubicBezTo>
                    <a:pt x="1950" y="939"/>
                    <a:pt x="1953" y="930"/>
                    <a:pt x="1955" y="881"/>
                  </a:cubicBezTo>
                  <a:cubicBezTo>
                    <a:pt x="1955" y="822"/>
                    <a:pt x="1958" y="822"/>
                    <a:pt x="1961" y="822"/>
                  </a:cubicBezTo>
                  <a:cubicBezTo>
                    <a:pt x="1965" y="881"/>
                    <a:pt x="1971" y="884"/>
                    <a:pt x="1971" y="884"/>
                  </a:cubicBezTo>
                  <a:lnTo>
                    <a:pt x="1971" y="944"/>
                  </a:lnTo>
                  <a:cubicBezTo>
                    <a:pt x="1971" y="1000"/>
                    <a:pt x="1974" y="1060"/>
                    <a:pt x="1974" y="1060"/>
                  </a:cubicBezTo>
                  <a:cubicBezTo>
                    <a:pt x="1977" y="1041"/>
                    <a:pt x="1977" y="1022"/>
                    <a:pt x="1977" y="1003"/>
                  </a:cubicBezTo>
                  <a:cubicBezTo>
                    <a:pt x="1977" y="962"/>
                    <a:pt x="2014" y="954"/>
                    <a:pt x="2039" y="954"/>
                  </a:cubicBezTo>
                  <a:cubicBezTo>
                    <a:pt x="2050" y="954"/>
                    <a:pt x="2059" y="955"/>
                    <a:pt x="2062" y="956"/>
                  </a:cubicBezTo>
                  <a:cubicBezTo>
                    <a:pt x="2065" y="986"/>
                    <a:pt x="2069" y="1001"/>
                    <a:pt x="2072" y="1001"/>
                  </a:cubicBezTo>
                  <a:cubicBezTo>
                    <a:pt x="2074" y="1001"/>
                    <a:pt x="2076" y="986"/>
                    <a:pt x="2074" y="956"/>
                  </a:cubicBezTo>
                  <a:cubicBezTo>
                    <a:pt x="2074" y="910"/>
                    <a:pt x="2084" y="902"/>
                    <a:pt x="2097" y="902"/>
                  </a:cubicBezTo>
                  <a:cubicBezTo>
                    <a:pt x="2101" y="902"/>
                    <a:pt x="2105" y="902"/>
                    <a:pt x="2109" y="903"/>
                  </a:cubicBezTo>
                  <a:cubicBezTo>
                    <a:pt x="2114" y="904"/>
                    <a:pt x="2118" y="905"/>
                    <a:pt x="2122" y="905"/>
                  </a:cubicBezTo>
                  <a:cubicBezTo>
                    <a:pt x="2137" y="905"/>
                    <a:pt x="2146" y="896"/>
                    <a:pt x="2146" y="850"/>
                  </a:cubicBezTo>
                  <a:lnTo>
                    <a:pt x="2156" y="850"/>
                  </a:lnTo>
                  <a:cubicBezTo>
                    <a:pt x="2162" y="850"/>
                    <a:pt x="2168" y="793"/>
                    <a:pt x="2171" y="793"/>
                  </a:cubicBezTo>
                  <a:cubicBezTo>
                    <a:pt x="2173" y="764"/>
                    <a:pt x="2175" y="749"/>
                    <a:pt x="2175" y="749"/>
                  </a:cubicBezTo>
                  <a:lnTo>
                    <a:pt x="2175" y="749"/>
                  </a:lnTo>
                  <a:cubicBezTo>
                    <a:pt x="2176" y="749"/>
                    <a:pt x="2176" y="764"/>
                    <a:pt x="2175" y="793"/>
                  </a:cubicBezTo>
                  <a:cubicBezTo>
                    <a:pt x="2171" y="834"/>
                    <a:pt x="2171" y="872"/>
                    <a:pt x="2178" y="913"/>
                  </a:cubicBezTo>
                  <a:cubicBezTo>
                    <a:pt x="2184" y="875"/>
                    <a:pt x="2187" y="834"/>
                    <a:pt x="2184" y="797"/>
                  </a:cubicBezTo>
                  <a:cubicBezTo>
                    <a:pt x="2184" y="737"/>
                    <a:pt x="2187" y="737"/>
                    <a:pt x="2187" y="737"/>
                  </a:cubicBezTo>
                  <a:cubicBezTo>
                    <a:pt x="2190" y="737"/>
                    <a:pt x="2190" y="737"/>
                    <a:pt x="2190" y="797"/>
                  </a:cubicBezTo>
                  <a:lnTo>
                    <a:pt x="2190" y="916"/>
                  </a:lnTo>
                  <a:lnTo>
                    <a:pt x="2193" y="916"/>
                  </a:lnTo>
                  <a:cubicBezTo>
                    <a:pt x="2193" y="856"/>
                    <a:pt x="2197" y="856"/>
                    <a:pt x="2197" y="856"/>
                  </a:cubicBezTo>
                  <a:cubicBezTo>
                    <a:pt x="2200" y="856"/>
                    <a:pt x="2200" y="856"/>
                    <a:pt x="2200" y="975"/>
                  </a:cubicBezTo>
                  <a:cubicBezTo>
                    <a:pt x="2200" y="1035"/>
                    <a:pt x="2200" y="1064"/>
                    <a:pt x="2200" y="1064"/>
                  </a:cubicBezTo>
                  <a:cubicBezTo>
                    <a:pt x="2201" y="1064"/>
                    <a:pt x="2203" y="1035"/>
                    <a:pt x="2206" y="975"/>
                  </a:cubicBezTo>
                  <a:lnTo>
                    <a:pt x="2212" y="919"/>
                  </a:lnTo>
                  <a:cubicBezTo>
                    <a:pt x="2212" y="955"/>
                    <a:pt x="2213" y="968"/>
                    <a:pt x="2214" y="968"/>
                  </a:cubicBezTo>
                  <a:cubicBezTo>
                    <a:pt x="2217" y="968"/>
                    <a:pt x="2223" y="900"/>
                    <a:pt x="2225" y="859"/>
                  </a:cubicBezTo>
                  <a:cubicBezTo>
                    <a:pt x="2225" y="919"/>
                    <a:pt x="2226" y="949"/>
                    <a:pt x="2227" y="949"/>
                  </a:cubicBezTo>
                  <a:cubicBezTo>
                    <a:pt x="2228" y="949"/>
                    <a:pt x="2229" y="920"/>
                    <a:pt x="2231" y="862"/>
                  </a:cubicBezTo>
                  <a:cubicBezTo>
                    <a:pt x="2231" y="833"/>
                    <a:pt x="2232" y="818"/>
                    <a:pt x="2233" y="818"/>
                  </a:cubicBezTo>
                  <a:cubicBezTo>
                    <a:pt x="2234" y="818"/>
                    <a:pt x="2236" y="833"/>
                    <a:pt x="2237" y="862"/>
                  </a:cubicBezTo>
                  <a:cubicBezTo>
                    <a:pt x="2240" y="922"/>
                    <a:pt x="2244" y="922"/>
                    <a:pt x="2250" y="922"/>
                  </a:cubicBezTo>
                  <a:cubicBezTo>
                    <a:pt x="2252" y="878"/>
                    <a:pt x="2266" y="870"/>
                    <a:pt x="2283" y="870"/>
                  </a:cubicBezTo>
                  <a:cubicBezTo>
                    <a:pt x="2289" y="870"/>
                    <a:pt x="2294" y="871"/>
                    <a:pt x="2300" y="872"/>
                  </a:cubicBezTo>
                  <a:cubicBezTo>
                    <a:pt x="2306" y="872"/>
                    <a:pt x="2312" y="873"/>
                    <a:pt x="2317" y="873"/>
                  </a:cubicBezTo>
                  <a:cubicBezTo>
                    <a:pt x="2336" y="873"/>
                    <a:pt x="2347" y="865"/>
                    <a:pt x="2347" y="818"/>
                  </a:cubicBezTo>
                  <a:cubicBezTo>
                    <a:pt x="2350" y="818"/>
                    <a:pt x="2350" y="818"/>
                    <a:pt x="2353" y="878"/>
                  </a:cubicBezTo>
                  <a:cubicBezTo>
                    <a:pt x="2353" y="903"/>
                    <a:pt x="2354" y="917"/>
                    <a:pt x="2355" y="917"/>
                  </a:cubicBezTo>
                  <a:cubicBezTo>
                    <a:pt x="2356" y="917"/>
                    <a:pt x="2358" y="889"/>
                    <a:pt x="2359" y="822"/>
                  </a:cubicBezTo>
                  <a:cubicBezTo>
                    <a:pt x="2361" y="787"/>
                    <a:pt x="2362" y="753"/>
                    <a:pt x="2362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69" y="881"/>
                    <a:pt x="2381" y="881"/>
                  </a:cubicBezTo>
                  <a:cubicBezTo>
                    <a:pt x="2383" y="882"/>
                    <a:pt x="2385" y="882"/>
                    <a:pt x="2387" y="882"/>
                  </a:cubicBezTo>
                  <a:cubicBezTo>
                    <a:pt x="2395" y="882"/>
                    <a:pt x="2403" y="874"/>
                    <a:pt x="2403" y="828"/>
                  </a:cubicBezTo>
                  <a:cubicBezTo>
                    <a:pt x="2406" y="798"/>
                    <a:pt x="2408" y="783"/>
                    <a:pt x="2408" y="783"/>
                  </a:cubicBezTo>
                  <a:lnTo>
                    <a:pt x="2408" y="783"/>
                  </a:lnTo>
                  <a:cubicBezTo>
                    <a:pt x="2409" y="783"/>
                    <a:pt x="2408" y="798"/>
                    <a:pt x="2406" y="828"/>
                  </a:cubicBezTo>
                  <a:cubicBezTo>
                    <a:pt x="2405" y="901"/>
                    <a:pt x="2410" y="952"/>
                    <a:pt x="2417" y="952"/>
                  </a:cubicBezTo>
                  <a:cubicBezTo>
                    <a:pt x="2421" y="952"/>
                    <a:pt x="2425" y="934"/>
                    <a:pt x="2428" y="891"/>
                  </a:cubicBezTo>
                  <a:cubicBezTo>
                    <a:pt x="2432" y="891"/>
                    <a:pt x="2435" y="891"/>
                    <a:pt x="2435" y="950"/>
                  </a:cubicBezTo>
                  <a:cubicBezTo>
                    <a:pt x="2438" y="950"/>
                    <a:pt x="2441" y="950"/>
                    <a:pt x="2450" y="894"/>
                  </a:cubicBezTo>
                  <a:lnTo>
                    <a:pt x="2472" y="894"/>
                  </a:lnTo>
                  <a:cubicBezTo>
                    <a:pt x="2472" y="894"/>
                    <a:pt x="2473" y="894"/>
                    <a:pt x="2473" y="894"/>
                  </a:cubicBezTo>
                  <a:cubicBezTo>
                    <a:pt x="2479" y="894"/>
                    <a:pt x="2485" y="837"/>
                    <a:pt x="2485" y="837"/>
                  </a:cubicBezTo>
                  <a:lnTo>
                    <a:pt x="2488" y="837"/>
                  </a:lnTo>
                  <a:cubicBezTo>
                    <a:pt x="2488" y="897"/>
                    <a:pt x="2504" y="900"/>
                    <a:pt x="2526" y="903"/>
                  </a:cubicBezTo>
                  <a:cubicBezTo>
                    <a:pt x="2548" y="906"/>
                    <a:pt x="2566" y="909"/>
                    <a:pt x="2569" y="969"/>
                  </a:cubicBezTo>
                  <a:cubicBezTo>
                    <a:pt x="2569" y="969"/>
                    <a:pt x="2573" y="969"/>
                    <a:pt x="2576" y="909"/>
                  </a:cubicBezTo>
                  <a:cubicBezTo>
                    <a:pt x="2578" y="842"/>
                    <a:pt x="2579" y="814"/>
                    <a:pt x="2581" y="814"/>
                  </a:cubicBezTo>
                  <a:cubicBezTo>
                    <a:pt x="2583" y="814"/>
                    <a:pt x="2584" y="828"/>
                    <a:pt x="2585" y="853"/>
                  </a:cubicBezTo>
                  <a:cubicBezTo>
                    <a:pt x="2587" y="913"/>
                    <a:pt x="2591" y="943"/>
                    <a:pt x="2595" y="943"/>
                  </a:cubicBezTo>
                  <a:cubicBezTo>
                    <a:pt x="2598" y="943"/>
                    <a:pt x="2602" y="914"/>
                    <a:pt x="2604" y="856"/>
                  </a:cubicBezTo>
                  <a:lnTo>
                    <a:pt x="2604" y="913"/>
                  </a:lnTo>
                  <a:cubicBezTo>
                    <a:pt x="2605" y="959"/>
                    <a:pt x="2607" y="978"/>
                    <a:pt x="2610" y="978"/>
                  </a:cubicBezTo>
                  <a:cubicBezTo>
                    <a:pt x="2613" y="978"/>
                    <a:pt x="2618" y="929"/>
                    <a:pt x="2620" y="856"/>
                  </a:cubicBezTo>
                  <a:cubicBezTo>
                    <a:pt x="2622" y="899"/>
                    <a:pt x="2624" y="941"/>
                    <a:pt x="2626" y="941"/>
                  </a:cubicBezTo>
                  <a:cubicBezTo>
                    <a:pt x="2627" y="941"/>
                    <a:pt x="2628" y="935"/>
                    <a:pt x="2629" y="919"/>
                  </a:cubicBezTo>
                  <a:cubicBezTo>
                    <a:pt x="2632" y="919"/>
                    <a:pt x="2632" y="919"/>
                    <a:pt x="2632" y="1035"/>
                  </a:cubicBezTo>
                  <a:cubicBezTo>
                    <a:pt x="2632" y="1075"/>
                    <a:pt x="2632" y="1116"/>
                    <a:pt x="2635" y="1154"/>
                  </a:cubicBezTo>
                  <a:cubicBezTo>
                    <a:pt x="2638" y="1116"/>
                    <a:pt x="2642" y="1075"/>
                    <a:pt x="2638" y="1038"/>
                  </a:cubicBezTo>
                  <a:lnTo>
                    <a:pt x="2645" y="1038"/>
                  </a:lnTo>
                  <a:cubicBezTo>
                    <a:pt x="2645" y="1038"/>
                    <a:pt x="2648" y="1038"/>
                    <a:pt x="2648" y="978"/>
                  </a:cubicBezTo>
                  <a:cubicBezTo>
                    <a:pt x="2648" y="930"/>
                    <a:pt x="2650" y="921"/>
                    <a:pt x="2652" y="921"/>
                  </a:cubicBezTo>
                  <a:cubicBezTo>
                    <a:pt x="2653" y="921"/>
                    <a:pt x="2653" y="921"/>
                    <a:pt x="2654" y="922"/>
                  </a:cubicBezTo>
                  <a:cubicBezTo>
                    <a:pt x="2654" y="938"/>
                    <a:pt x="2654" y="945"/>
                    <a:pt x="2655" y="945"/>
                  </a:cubicBezTo>
                  <a:cubicBezTo>
                    <a:pt x="2655" y="945"/>
                    <a:pt x="2656" y="905"/>
                    <a:pt x="2654" y="862"/>
                  </a:cubicBezTo>
                  <a:cubicBezTo>
                    <a:pt x="2654" y="822"/>
                    <a:pt x="2654" y="784"/>
                    <a:pt x="2657" y="743"/>
                  </a:cubicBezTo>
                  <a:lnTo>
                    <a:pt x="2657" y="627"/>
                  </a:lnTo>
                  <a:cubicBezTo>
                    <a:pt x="2660" y="546"/>
                    <a:pt x="2657" y="468"/>
                    <a:pt x="2651" y="389"/>
                  </a:cubicBezTo>
                  <a:cubicBezTo>
                    <a:pt x="2644" y="353"/>
                    <a:pt x="2637" y="318"/>
                    <a:pt x="2634" y="318"/>
                  </a:cubicBezTo>
                  <a:cubicBezTo>
                    <a:pt x="2631" y="318"/>
                    <a:pt x="2629" y="336"/>
                    <a:pt x="2629" y="386"/>
                  </a:cubicBezTo>
                  <a:cubicBezTo>
                    <a:pt x="2629" y="405"/>
                    <a:pt x="2626" y="424"/>
                    <a:pt x="2623" y="442"/>
                  </a:cubicBezTo>
                  <a:cubicBezTo>
                    <a:pt x="2620" y="424"/>
                    <a:pt x="2616" y="405"/>
                    <a:pt x="2616" y="383"/>
                  </a:cubicBezTo>
                  <a:cubicBezTo>
                    <a:pt x="2616" y="323"/>
                    <a:pt x="2604" y="323"/>
                    <a:pt x="2588" y="320"/>
                  </a:cubicBezTo>
                  <a:cubicBezTo>
                    <a:pt x="2569" y="317"/>
                    <a:pt x="2560" y="317"/>
                    <a:pt x="2557" y="258"/>
                  </a:cubicBezTo>
                  <a:cubicBezTo>
                    <a:pt x="2554" y="198"/>
                    <a:pt x="2551" y="198"/>
                    <a:pt x="2551" y="198"/>
                  </a:cubicBezTo>
                  <a:cubicBezTo>
                    <a:pt x="2551" y="244"/>
                    <a:pt x="2539" y="253"/>
                    <a:pt x="2524" y="253"/>
                  </a:cubicBezTo>
                  <a:cubicBezTo>
                    <a:pt x="2520" y="253"/>
                    <a:pt x="2515" y="252"/>
                    <a:pt x="2510" y="251"/>
                  </a:cubicBezTo>
                  <a:cubicBezTo>
                    <a:pt x="2505" y="251"/>
                    <a:pt x="2500" y="250"/>
                    <a:pt x="2495" y="250"/>
                  </a:cubicBezTo>
                  <a:cubicBezTo>
                    <a:pt x="2479" y="250"/>
                    <a:pt x="2466" y="258"/>
                    <a:pt x="2466" y="305"/>
                  </a:cubicBezTo>
                  <a:lnTo>
                    <a:pt x="2460" y="301"/>
                  </a:lnTo>
                  <a:cubicBezTo>
                    <a:pt x="2460" y="245"/>
                    <a:pt x="2454" y="242"/>
                    <a:pt x="2447" y="242"/>
                  </a:cubicBezTo>
                  <a:cubicBezTo>
                    <a:pt x="2442" y="296"/>
                    <a:pt x="2436" y="298"/>
                    <a:pt x="2435" y="298"/>
                  </a:cubicBezTo>
                  <a:cubicBezTo>
                    <a:pt x="2435" y="298"/>
                    <a:pt x="2435" y="298"/>
                    <a:pt x="2435" y="298"/>
                  </a:cubicBezTo>
                  <a:cubicBezTo>
                    <a:pt x="2435" y="239"/>
                    <a:pt x="2432" y="239"/>
                    <a:pt x="2425" y="239"/>
                  </a:cubicBezTo>
                  <a:cubicBezTo>
                    <a:pt x="2419" y="239"/>
                    <a:pt x="2416" y="239"/>
                    <a:pt x="2416" y="295"/>
                  </a:cubicBezTo>
                  <a:cubicBezTo>
                    <a:pt x="2413" y="295"/>
                    <a:pt x="2391" y="292"/>
                    <a:pt x="2381" y="232"/>
                  </a:cubicBezTo>
                  <a:cubicBezTo>
                    <a:pt x="2381" y="215"/>
                    <a:pt x="2380" y="208"/>
                    <a:pt x="2379" y="208"/>
                  </a:cubicBezTo>
                  <a:cubicBezTo>
                    <a:pt x="2376" y="208"/>
                    <a:pt x="2374" y="249"/>
                    <a:pt x="2372" y="289"/>
                  </a:cubicBezTo>
                  <a:cubicBezTo>
                    <a:pt x="2375" y="330"/>
                    <a:pt x="2372" y="367"/>
                    <a:pt x="2366" y="408"/>
                  </a:cubicBezTo>
                  <a:lnTo>
                    <a:pt x="2366" y="289"/>
                  </a:lnTo>
                  <a:cubicBezTo>
                    <a:pt x="2369" y="229"/>
                    <a:pt x="2369" y="229"/>
                    <a:pt x="2363" y="229"/>
                  </a:cubicBezTo>
                  <a:lnTo>
                    <a:pt x="2356" y="229"/>
                  </a:lnTo>
                  <a:cubicBezTo>
                    <a:pt x="2356" y="276"/>
                    <a:pt x="2347" y="284"/>
                    <a:pt x="2332" y="284"/>
                  </a:cubicBezTo>
                  <a:cubicBezTo>
                    <a:pt x="2328" y="284"/>
                    <a:pt x="2324" y="283"/>
                    <a:pt x="2319" y="283"/>
                  </a:cubicBezTo>
                  <a:cubicBezTo>
                    <a:pt x="2312" y="282"/>
                    <a:pt x="2307" y="281"/>
                    <a:pt x="2303" y="281"/>
                  </a:cubicBezTo>
                  <a:cubicBezTo>
                    <a:pt x="2288" y="281"/>
                    <a:pt x="2284" y="290"/>
                    <a:pt x="2281" y="336"/>
                  </a:cubicBezTo>
                  <a:cubicBezTo>
                    <a:pt x="2281" y="366"/>
                    <a:pt x="2280" y="381"/>
                    <a:pt x="2279" y="381"/>
                  </a:cubicBezTo>
                  <a:cubicBezTo>
                    <a:pt x="2277" y="381"/>
                    <a:pt x="2275" y="366"/>
                    <a:pt x="2272" y="336"/>
                  </a:cubicBezTo>
                  <a:cubicBezTo>
                    <a:pt x="2260" y="220"/>
                    <a:pt x="2255" y="178"/>
                    <a:pt x="2253" y="178"/>
                  </a:cubicBezTo>
                  <a:cubicBezTo>
                    <a:pt x="2252" y="178"/>
                    <a:pt x="2251" y="192"/>
                    <a:pt x="2250" y="214"/>
                  </a:cubicBezTo>
                  <a:cubicBezTo>
                    <a:pt x="2253" y="254"/>
                    <a:pt x="2253" y="292"/>
                    <a:pt x="2253" y="333"/>
                  </a:cubicBezTo>
                  <a:cubicBezTo>
                    <a:pt x="2253" y="391"/>
                    <a:pt x="2252" y="420"/>
                    <a:pt x="2251" y="420"/>
                  </a:cubicBezTo>
                  <a:cubicBezTo>
                    <a:pt x="2250" y="420"/>
                    <a:pt x="2248" y="391"/>
                    <a:pt x="2247" y="333"/>
                  </a:cubicBezTo>
                  <a:cubicBezTo>
                    <a:pt x="2247" y="286"/>
                    <a:pt x="2239" y="266"/>
                    <a:pt x="2230" y="266"/>
                  </a:cubicBezTo>
                  <a:cubicBezTo>
                    <a:pt x="2216" y="266"/>
                    <a:pt x="2198" y="313"/>
                    <a:pt x="2197" y="383"/>
                  </a:cubicBezTo>
                  <a:lnTo>
                    <a:pt x="2197" y="323"/>
                  </a:lnTo>
                  <a:cubicBezTo>
                    <a:pt x="2197" y="264"/>
                    <a:pt x="2193" y="264"/>
                    <a:pt x="2181" y="264"/>
                  </a:cubicBezTo>
                  <a:lnTo>
                    <a:pt x="2171" y="261"/>
                  </a:lnTo>
                  <a:cubicBezTo>
                    <a:pt x="2171" y="310"/>
                    <a:pt x="2168" y="328"/>
                    <a:pt x="2164" y="328"/>
                  </a:cubicBezTo>
                  <a:cubicBezTo>
                    <a:pt x="2159" y="328"/>
                    <a:pt x="2153" y="292"/>
                    <a:pt x="2153" y="258"/>
                  </a:cubicBezTo>
                  <a:cubicBezTo>
                    <a:pt x="2150" y="198"/>
                    <a:pt x="2150" y="198"/>
                    <a:pt x="2143" y="198"/>
                  </a:cubicBezTo>
                  <a:cubicBezTo>
                    <a:pt x="2139" y="246"/>
                    <a:pt x="2134" y="264"/>
                    <a:pt x="2130" y="264"/>
                  </a:cubicBezTo>
                  <a:cubicBezTo>
                    <a:pt x="2124" y="264"/>
                    <a:pt x="2118" y="230"/>
                    <a:pt x="2118" y="195"/>
                  </a:cubicBezTo>
                  <a:lnTo>
                    <a:pt x="2112" y="195"/>
                  </a:lnTo>
                  <a:cubicBezTo>
                    <a:pt x="2109" y="249"/>
                    <a:pt x="2104" y="251"/>
                    <a:pt x="2100" y="251"/>
                  </a:cubicBezTo>
                  <a:cubicBezTo>
                    <a:pt x="2100" y="251"/>
                    <a:pt x="2100" y="251"/>
                    <a:pt x="2099" y="251"/>
                  </a:cubicBezTo>
                  <a:cubicBezTo>
                    <a:pt x="2098" y="251"/>
                    <a:pt x="2098" y="251"/>
                    <a:pt x="2097" y="251"/>
                  </a:cubicBezTo>
                  <a:cubicBezTo>
                    <a:pt x="2089" y="251"/>
                    <a:pt x="2087" y="254"/>
                    <a:pt x="2090" y="308"/>
                  </a:cubicBezTo>
                  <a:cubicBezTo>
                    <a:pt x="2090" y="348"/>
                    <a:pt x="2090" y="389"/>
                    <a:pt x="2087" y="427"/>
                  </a:cubicBezTo>
                  <a:lnTo>
                    <a:pt x="2087" y="367"/>
                  </a:lnTo>
                  <a:cubicBezTo>
                    <a:pt x="2087" y="308"/>
                    <a:pt x="2077" y="308"/>
                    <a:pt x="2065" y="305"/>
                  </a:cubicBezTo>
                  <a:cubicBezTo>
                    <a:pt x="2049" y="305"/>
                    <a:pt x="2043" y="301"/>
                    <a:pt x="2040" y="242"/>
                  </a:cubicBezTo>
                  <a:lnTo>
                    <a:pt x="2037" y="301"/>
                  </a:lnTo>
                  <a:cubicBezTo>
                    <a:pt x="2035" y="331"/>
                    <a:pt x="2034" y="346"/>
                    <a:pt x="2032" y="346"/>
                  </a:cubicBezTo>
                  <a:cubicBezTo>
                    <a:pt x="2031" y="346"/>
                    <a:pt x="2030" y="331"/>
                    <a:pt x="2030" y="301"/>
                  </a:cubicBezTo>
                  <a:cubicBezTo>
                    <a:pt x="2029" y="271"/>
                    <a:pt x="2025" y="255"/>
                    <a:pt x="2020" y="255"/>
                  </a:cubicBezTo>
                  <a:cubicBezTo>
                    <a:pt x="2016" y="255"/>
                    <a:pt x="2012" y="269"/>
                    <a:pt x="2009" y="298"/>
                  </a:cubicBezTo>
                  <a:lnTo>
                    <a:pt x="2002" y="295"/>
                  </a:lnTo>
                  <a:cubicBezTo>
                    <a:pt x="2001" y="237"/>
                    <a:pt x="1997" y="207"/>
                    <a:pt x="1994" y="207"/>
                  </a:cubicBezTo>
                  <a:cubicBezTo>
                    <a:pt x="1991" y="207"/>
                    <a:pt x="1988" y="236"/>
                    <a:pt x="1987" y="295"/>
                  </a:cubicBezTo>
                  <a:cubicBezTo>
                    <a:pt x="1987" y="236"/>
                    <a:pt x="1983" y="236"/>
                    <a:pt x="1980" y="236"/>
                  </a:cubicBezTo>
                  <a:cubicBezTo>
                    <a:pt x="1977" y="263"/>
                    <a:pt x="1973" y="278"/>
                    <a:pt x="1969" y="278"/>
                  </a:cubicBezTo>
                  <a:cubicBezTo>
                    <a:pt x="1965" y="278"/>
                    <a:pt x="1961" y="263"/>
                    <a:pt x="1961" y="232"/>
                  </a:cubicBezTo>
                  <a:lnTo>
                    <a:pt x="1958" y="232"/>
                  </a:lnTo>
                  <a:cubicBezTo>
                    <a:pt x="1955" y="289"/>
                    <a:pt x="1952" y="289"/>
                    <a:pt x="1949" y="289"/>
                  </a:cubicBezTo>
                  <a:cubicBezTo>
                    <a:pt x="1946" y="289"/>
                    <a:pt x="1943" y="289"/>
                    <a:pt x="1940" y="348"/>
                  </a:cubicBezTo>
                  <a:cubicBezTo>
                    <a:pt x="1936" y="405"/>
                    <a:pt x="1933" y="405"/>
                    <a:pt x="1933" y="405"/>
                  </a:cubicBezTo>
                  <a:cubicBezTo>
                    <a:pt x="1930" y="367"/>
                    <a:pt x="1933" y="326"/>
                    <a:pt x="1936" y="289"/>
                  </a:cubicBezTo>
                  <a:cubicBezTo>
                    <a:pt x="1939" y="264"/>
                    <a:pt x="1939" y="250"/>
                    <a:pt x="1937" y="250"/>
                  </a:cubicBezTo>
                  <a:lnTo>
                    <a:pt x="1937" y="250"/>
                  </a:lnTo>
                  <a:cubicBezTo>
                    <a:pt x="1935" y="250"/>
                    <a:pt x="1929" y="278"/>
                    <a:pt x="1924" y="345"/>
                  </a:cubicBezTo>
                  <a:cubicBezTo>
                    <a:pt x="1919" y="403"/>
                    <a:pt x="1917" y="432"/>
                    <a:pt x="1916" y="432"/>
                  </a:cubicBezTo>
                  <a:cubicBezTo>
                    <a:pt x="1916" y="432"/>
                    <a:pt x="1918" y="403"/>
                    <a:pt x="1921" y="345"/>
                  </a:cubicBezTo>
                  <a:cubicBezTo>
                    <a:pt x="1923" y="303"/>
                    <a:pt x="1925" y="261"/>
                    <a:pt x="1924" y="261"/>
                  </a:cubicBezTo>
                  <a:lnTo>
                    <a:pt x="1924" y="261"/>
                  </a:lnTo>
                  <a:cubicBezTo>
                    <a:pt x="1924" y="261"/>
                    <a:pt x="1923" y="268"/>
                    <a:pt x="1921" y="286"/>
                  </a:cubicBezTo>
                  <a:cubicBezTo>
                    <a:pt x="1921" y="286"/>
                    <a:pt x="1914" y="286"/>
                    <a:pt x="1914" y="342"/>
                  </a:cubicBezTo>
                  <a:lnTo>
                    <a:pt x="1905" y="342"/>
                  </a:lnTo>
                  <a:cubicBezTo>
                    <a:pt x="1899" y="283"/>
                    <a:pt x="1896" y="283"/>
                    <a:pt x="1893" y="283"/>
                  </a:cubicBezTo>
                  <a:cubicBezTo>
                    <a:pt x="1891" y="310"/>
                    <a:pt x="1890" y="325"/>
                    <a:pt x="1889" y="325"/>
                  </a:cubicBezTo>
                  <a:cubicBezTo>
                    <a:pt x="1889" y="325"/>
                    <a:pt x="1888" y="310"/>
                    <a:pt x="1886" y="279"/>
                  </a:cubicBezTo>
                  <a:cubicBezTo>
                    <a:pt x="1886" y="255"/>
                    <a:pt x="1886" y="240"/>
                    <a:pt x="1885" y="240"/>
                  </a:cubicBezTo>
                  <a:cubicBezTo>
                    <a:pt x="1884" y="240"/>
                    <a:pt x="1883" y="269"/>
                    <a:pt x="1883" y="339"/>
                  </a:cubicBezTo>
                  <a:cubicBezTo>
                    <a:pt x="1882" y="369"/>
                    <a:pt x="1880" y="384"/>
                    <a:pt x="1878" y="384"/>
                  </a:cubicBezTo>
                  <a:cubicBezTo>
                    <a:pt x="1877" y="384"/>
                    <a:pt x="1875" y="369"/>
                    <a:pt x="1874" y="339"/>
                  </a:cubicBezTo>
                  <a:cubicBezTo>
                    <a:pt x="1874" y="269"/>
                    <a:pt x="1873" y="240"/>
                    <a:pt x="1872" y="240"/>
                  </a:cubicBezTo>
                  <a:cubicBezTo>
                    <a:pt x="1871" y="240"/>
                    <a:pt x="1871" y="255"/>
                    <a:pt x="1871" y="279"/>
                  </a:cubicBezTo>
                  <a:cubicBezTo>
                    <a:pt x="1867" y="336"/>
                    <a:pt x="1864" y="336"/>
                    <a:pt x="1864" y="336"/>
                  </a:cubicBezTo>
                  <a:cubicBezTo>
                    <a:pt x="1864" y="276"/>
                    <a:pt x="1836" y="273"/>
                    <a:pt x="1808" y="270"/>
                  </a:cubicBezTo>
                  <a:cubicBezTo>
                    <a:pt x="1802" y="308"/>
                    <a:pt x="1799" y="348"/>
                    <a:pt x="1802" y="386"/>
                  </a:cubicBezTo>
                  <a:cubicBezTo>
                    <a:pt x="1802" y="436"/>
                    <a:pt x="1802" y="455"/>
                    <a:pt x="1801" y="455"/>
                  </a:cubicBezTo>
                  <a:cubicBezTo>
                    <a:pt x="1801" y="455"/>
                    <a:pt x="1800" y="420"/>
                    <a:pt x="1799" y="386"/>
                  </a:cubicBezTo>
                  <a:cubicBezTo>
                    <a:pt x="1797" y="297"/>
                    <a:pt x="1795" y="252"/>
                    <a:pt x="1793" y="252"/>
                  </a:cubicBezTo>
                  <a:cubicBezTo>
                    <a:pt x="1791" y="252"/>
                    <a:pt x="1791" y="297"/>
                    <a:pt x="1792" y="386"/>
                  </a:cubicBezTo>
                  <a:cubicBezTo>
                    <a:pt x="1794" y="446"/>
                    <a:pt x="1795" y="475"/>
                    <a:pt x="1794" y="475"/>
                  </a:cubicBezTo>
                  <a:cubicBezTo>
                    <a:pt x="1794" y="475"/>
                    <a:pt x="1792" y="446"/>
                    <a:pt x="1789" y="386"/>
                  </a:cubicBezTo>
                  <a:cubicBezTo>
                    <a:pt x="1788" y="356"/>
                    <a:pt x="1787" y="341"/>
                    <a:pt x="1786" y="341"/>
                  </a:cubicBezTo>
                  <a:cubicBezTo>
                    <a:pt x="1785" y="341"/>
                    <a:pt x="1784" y="355"/>
                    <a:pt x="1783" y="383"/>
                  </a:cubicBezTo>
                  <a:cubicBezTo>
                    <a:pt x="1783" y="413"/>
                    <a:pt x="1782" y="428"/>
                    <a:pt x="1781" y="428"/>
                  </a:cubicBezTo>
                  <a:cubicBezTo>
                    <a:pt x="1781" y="428"/>
                    <a:pt x="1780" y="413"/>
                    <a:pt x="1780" y="383"/>
                  </a:cubicBezTo>
                  <a:cubicBezTo>
                    <a:pt x="1778" y="341"/>
                    <a:pt x="1775" y="299"/>
                    <a:pt x="1774" y="299"/>
                  </a:cubicBezTo>
                  <a:cubicBezTo>
                    <a:pt x="1774" y="299"/>
                    <a:pt x="1773" y="306"/>
                    <a:pt x="1773" y="323"/>
                  </a:cubicBezTo>
                  <a:cubicBezTo>
                    <a:pt x="1773" y="323"/>
                    <a:pt x="1770" y="323"/>
                    <a:pt x="1767" y="264"/>
                  </a:cubicBezTo>
                  <a:cubicBezTo>
                    <a:pt x="1766" y="246"/>
                    <a:pt x="1765" y="239"/>
                    <a:pt x="1764" y="239"/>
                  </a:cubicBezTo>
                  <a:cubicBezTo>
                    <a:pt x="1762" y="239"/>
                    <a:pt x="1760" y="280"/>
                    <a:pt x="1758" y="320"/>
                  </a:cubicBezTo>
                  <a:cubicBezTo>
                    <a:pt x="1753" y="380"/>
                    <a:pt x="1750" y="410"/>
                    <a:pt x="1748" y="410"/>
                  </a:cubicBezTo>
                  <a:cubicBezTo>
                    <a:pt x="1747" y="410"/>
                    <a:pt x="1747" y="380"/>
                    <a:pt x="1748" y="320"/>
                  </a:cubicBezTo>
                  <a:cubicBezTo>
                    <a:pt x="1750" y="275"/>
                    <a:pt x="1748" y="255"/>
                    <a:pt x="1745" y="255"/>
                  </a:cubicBezTo>
                  <a:cubicBezTo>
                    <a:pt x="1741" y="255"/>
                    <a:pt x="1735" y="305"/>
                    <a:pt x="1733" y="377"/>
                  </a:cubicBezTo>
                  <a:cubicBezTo>
                    <a:pt x="1731" y="446"/>
                    <a:pt x="1730" y="475"/>
                    <a:pt x="1730" y="475"/>
                  </a:cubicBezTo>
                  <a:cubicBezTo>
                    <a:pt x="1730" y="475"/>
                    <a:pt x="1730" y="461"/>
                    <a:pt x="1730" y="436"/>
                  </a:cubicBezTo>
                  <a:cubicBezTo>
                    <a:pt x="1730" y="377"/>
                    <a:pt x="1726" y="377"/>
                    <a:pt x="1726" y="377"/>
                  </a:cubicBezTo>
                  <a:cubicBezTo>
                    <a:pt x="1723" y="377"/>
                    <a:pt x="1720" y="377"/>
                    <a:pt x="1720" y="317"/>
                  </a:cubicBezTo>
                  <a:cubicBezTo>
                    <a:pt x="1720" y="317"/>
                    <a:pt x="1717" y="317"/>
                    <a:pt x="1711" y="373"/>
                  </a:cubicBezTo>
                  <a:cubicBezTo>
                    <a:pt x="1708" y="418"/>
                    <a:pt x="1706" y="437"/>
                    <a:pt x="1703" y="437"/>
                  </a:cubicBezTo>
                  <a:cubicBezTo>
                    <a:pt x="1698" y="437"/>
                    <a:pt x="1694" y="385"/>
                    <a:pt x="1692" y="311"/>
                  </a:cubicBezTo>
                  <a:lnTo>
                    <a:pt x="1686" y="370"/>
                  </a:lnTo>
                  <a:cubicBezTo>
                    <a:pt x="1684" y="444"/>
                    <a:pt x="1682" y="493"/>
                    <a:pt x="1681" y="493"/>
                  </a:cubicBezTo>
                  <a:cubicBezTo>
                    <a:pt x="1680" y="493"/>
                    <a:pt x="1679" y="474"/>
                    <a:pt x="1679" y="430"/>
                  </a:cubicBezTo>
                  <a:lnTo>
                    <a:pt x="1679" y="370"/>
                  </a:lnTo>
                  <a:cubicBezTo>
                    <a:pt x="1678" y="414"/>
                    <a:pt x="1676" y="433"/>
                    <a:pt x="1673" y="433"/>
                  </a:cubicBezTo>
                  <a:cubicBezTo>
                    <a:pt x="1669" y="433"/>
                    <a:pt x="1664" y="382"/>
                    <a:pt x="1664" y="308"/>
                  </a:cubicBezTo>
                  <a:cubicBezTo>
                    <a:pt x="1664" y="248"/>
                    <a:pt x="1664" y="248"/>
                    <a:pt x="1661" y="248"/>
                  </a:cubicBezTo>
                  <a:lnTo>
                    <a:pt x="1661" y="308"/>
                  </a:lnTo>
                  <a:cubicBezTo>
                    <a:pt x="1664" y="348"/>
                    <a:pt x="1661" y="386"/>
                    <a:pt x="1658" y="427"/>
                  </a:cubicBezTo>
                  <a:cubicBezTo>
                    <a:pt x="1654" y="424"/>
                    <a:pt x="1651" y="424"/>
                    <a:pt x="1651" y="364"/>
                  </a:cubicBezTo>
                  <a:cubicBezTo>
                    <a:pt x="1649" y="324"/>
                    <a:pt x="1647" y="282"/>
                    <a:pt x="1646" y="282"/>
                  </a:cubicBezTo>
                  <a:cubicBezTo>
                    <a:pt x="1645" y="282"/>
                    <a:pt x="1645" y="288"/>
                    <a:pt x="1645" y="305"/>
                  </a:cubicBezTo>
                  <a:cubicBezTo>
                    <a:pt x="1645" y="305"/>
                    <a:pt x="1642" y="305"/>
                    <a:pt x="1639" y="245"/>
                  </a:cubicBezTo>
                  <a:lnTo>
                    <a:pt x="1626" y="245"/>
                  </a:lnTo>
                  <a:cubicBezTo>
                    <a:pt x="1625" y="273"/>
                    <a:pt x="1622" y="287"/>
                    <a:pt x="1620" y="287"/>
                  </a:cubicBezTo>
                  <a:cubicBezTo>
                    <a:pt x="1618" y="287"/>
                    <a:pt x="1617" y="272"/>
                    <a:pt x="1617" y="242"/>
                  </a:cubicBezTo>
                  <a:cubicBezTo>
                    <a:pt x="1617" y="242"/>
                    <a:pt x="1611" y="242"/>
                    <a:pt x="1607" y="301"/>
                  </a:cubicBezTo>
                  <a:cubicBezTo>
                    <a:pt x="1601" y="298"/>
                    <a:pt x="1598" y="298"/>
                    <a:pt x="1598" y="239"/>
                  </a:cubicBezTo>
                  <a:cubicBezTo>
                    <a:pt x="1598" y="211"/>
                    <a:pt x="1598" y="196"/>
                    <a:pt x="1598" y="196"/>
                  </a:cubicBezTo>
                  <a:cubicBezTo>
                    <a:pt x="1597" y="196"/>
                    <a:pt x="1596" y="211"/>
                    <a:pt x="1595" y="239"/>
                  </a:cubicBezTo>
                  <a:cubicBezTo>
                    <a:pt x="1595" y="298"/>
                    <a:pt x="1592" y="298"/>
                    <a:pt x="1589" y="298"/>
                  </a:cubicBezTo>
                  <a:lnTo>
                    <a:pt x="1582" y="298"/>
                  </a:lnTo>
                  <a:cubicBezTo>
                    <a:pt x="1582" y="355"/>
                    <a:pt x="1582" y="355"/>
                    <a:pt x="1579" y="355"/>
                  </a:cubicBezTo>
                  <a:cubicBezTo>
                    <a:pt x="1576" y="355"/>
                    <a:pt x="1567" y="295"/>
                    <a:pt x="1564" y="295"/>
                  </a:cubicBezTo>
                  <a:cubicBezTo>
                    <a:pt x="1562" y="295"/>
                    <a:pt x="1560" y="294"/>
                    <a:pt x="1559" y="294"/>
                  </a:cubicBezTo>
                  <a:cubicBezTo>
                    <a:pt x="1554" y="294"/>
                    <a:pt x="1555" y="303"/>
                    <a:pt x="1557" y="352"/>
                  </a:cubicBezTo>
                  <a:cubicBezTo>
                    <a:pt x="1559" y="352"/>
                    <a:pt x="1560" y="378"/>
                    <a:pt x="1558" y="378"/>
                  </a:cubicBezTo>
                  <a:cubicBezTo>
                    <a:pt x="1558" y="378"/>
                    <a:pt x="1556" y="371"/>
                    <a:pt x="1554" y="352"/>
                  </a:cubicBezTo>
                  <a:cubicBezTo>
                    <a:pt x="1551" y="352"/>
                    <a:pt x="1542" y="292"/>
                    <a:pt x="1532" y="289"/>
                  </a:cubicBezTo>
                  <a:cubicBezTo>
                    <a:pt x="1520" y="289"/>
                    <a:pt x="1520" y="289"/>
                    <a:pt x="1520" y="348"/>
                  </a:cubicBezTo>
                  <a:cubicBezTo>
                    <a:pt x="1521" y="406"/>
                    <a:pt x="1521" y="435"/>
                    <a:pt x="1520" y="435"/>
                  </a:cubicBezTo>
                  <a:cubicBezTo>
                    <a:pt x="1520" y="435"/>
                    <a:pt x="1518" y="405"/>
                    <a:pt x="1516" y="345"/>
                  </a:cubicBezTo>
                  <a:cubicBezTo>
                    <a:pt x="1513" y="276"/>
                    <a:pt x="1510" y="247"/>
                    <a:pt x="1509" y="247"/>
                  </a:cubicBezTo>
                  <a:cubicBezTo>
                    <a:pt x="1508" y="247"/>
                    <a:pt x="1507" y="261"/>
                    <a:pt x="1507" y="286"/>
                  </a:cubicBezTo>
                  <a:cubicBezTo>
                    <a:pt x="1504" y="345"/>
                    <a:pt x="1504" y="345"/>
                    <a:pt x="1501" y="345"/>
                  </a:cubicBezTo>
                  <a:cubicBezTo>
                    <a:pt x="1501" y="315"/>
                    <a:pt x="1500" y="300"/>
                    <a:pt x="1498" y="300"/>
                  </a:cubicBezTo>
                  <a:cubicBezTo>
                    <a:pt x="1497" y="300"/>
                    <a:pt x="1495" y="314"/>
                    <a:pt x="1491" y="342"/>
                  </a:cubicBezTo>
                  <a:cubicBezTo>
                    <a:pt x="1488" y="342"/>
                    <a:pt x="1488" y="342"/>
                    <a:pt x="1488" y="283"/>
                  </a:cubicBezTo>
                  <a:lnTo>
                    <a:pt x="1482" y="283"/>
                  </a:lnTo>
                  <a:cubicBezTo>
                    <a:pt x="1479" y="331"/>
                    <a:pt x="1475" y="349"/>
                    <a:pt x="1470" y="349"/>
                  </a:cubicBezTo>
                  <a:cubicBezTo>
                    <a:pt x="1463" y="349"/>
                    <a:pt x="1456" y="314"/>
                    <a:pt x="1454" y="279"/>
                  </a:cubicBezTo>
                  <a:cubicBezTo>
                    <a:pt x="1454" y="279"/>
                    <a:pt x="1451" y="279"/>
                    <a:pt x="1448" y="336"/>
                  </a:cubicBezTo>
                  <a:cubicBezTo>
                    <a:pt x="1446" y="395"/>
                    <a:pt x="1444" y="425"/>
                    <a:pt x="1443" y="425"/>
                  </a:cubicBezTo>
                  <a:cubicBezTo>
                    <a:pt x="1442" y="425"/>
                    <a:pt x="1441" y="395"/>
                    <a:pt x="1441" y="336"/>
                  </a:cubicBezTo>
                  <a:cubicBezTo>
                    <a:pt x="1441" y="276"/>
                    <a:pt x="1441" y="247"/>
                    <a:pt x="1441" y="247"/>
                  </a:cubicBezTo>
                  <a:cubicBezTo>
                    <a:pt x="1441" y="247"/>
                    <a:pt x="1440" y="276"/>
                    <a:pt x="1438" y="336"/>
                  </a:cubicBezTo>
                  <a:cubicBezTo>
                    <a:pt x="1437" y="360"/>
                    <a:pt x="1434" y="374"/>
                    <a:pt x="1430" y="374"/>
                  </a:cubicBezTo>
                  <a:cubicBezTo>
                    <a:pt x="1425" y="374"/>
                    <a:pt x="1421" y="344"/>
                    <a:pt x="1422" y="273"/>
                  </a:cubicBezTo>
                  <a:lnTo>
                    <a:pt x="1422" y="157"/>
                  </a:lnTo>
                  <a:cubicBezTo>
                    <a:pt x="1419" y="214"/>
                    <a:pt x="1416" y="214"/>
                    <a:pt x="1416" y="214"/>
                  </a:cubicBezTo>
                  <a:cubicBezTo>
                    <a:pt x="1416" y="273"/>
                    <a:pt x="1413" y="273"/>
                    <a:pt x="1404" y="273"/>
                  </a:cubicBezTo>
                  <a:cubicBezTo>
                    <a:pt x="1404" y="273"/>
                    <a:pt x="1403" y="273"/>
                    <a:pt x="1403" y="273"/>
                  </a:cubicBezTo>
                  <a:cubicBezTo>
                    <a:pt x="1397" y="273"/>
                    <a:pt x="1385" y="327"/>
                    <a:pt x="1379" y="327"/>
                  </a:cubicBezTo>
                  <a:cubicBezTo>
                    <a:pt x="1379" y="327"/>
                    <a:pt x="1379" y="327"/>
                    <a:pt x="1379" y="326"/>
                  </a:cubicBezTo>
                  <a:cubicBezTo>
                    <a:pt x="1372" y="326"/>
                    <a:pt x="1363" y="326"/>
                    <a:pt x="1360" y="267"/>
                  </a:cubicBezTo>
                  <a:cubicBezTo>
                    <a:pt x="1359" y="266"/>
                    <a:pt x="1359" y="266"/>
                    <a:pt x="1358" y="266"/>
                  </a:cubicBezTo>
                  <a:cubicBezTo>
                    <a:pt x="1355" y="266"/>
                    <a:pt x="1352" y="275"/>
                    <a:pt x="1347" y="323"/>
                  </a:cubicBezTo>
                  <a:cubicBezTo>
                    <a:pt x="1346" y="352"/>
                    <a:pt x="1343" y="366"/>
                    <a:pt x="1342" y="366"/>
                  </a:cubicBezTo>
                  <a:cubicBezTo>
                    <a:pt x="1340" y="366"/>
                    <a:pt x="1338" y="351"/>
                    <a:pt x="1338" y="320"/>
                  </a:cubicBezTo>
                  <a:lnTo>
                    <a:pt x="1335" y="320"/>
                  </a:lnTo>
                  <a:cubicBezTo>
                    <a:pt x="1328" y="380"/>
                    <a:pt x="1325" y="380"/>
                    <a:pt x="1325" y="380"/>
                  </a:cubicBezTo>
                  <a:cubicBezTo>
                    <a:pt x="1325" y="338"/>
                    <a:pt x="1324" y="296"/>
                    <a:pt x="1322" y="296"/>
                  </a:cubicBezTo>
                  <a:cubicBezTo>
                    <a:pt x="1321" y="296"/>
                    <a:pt x="1320" y="303"/>
                    <a:pt x="1319" y="320"/>
                  </a:cubicBezTo>
                  <a:cubicBezTo>
                    <a:pt x="1319" y="377"/>
                    <a:pt x="1316" y="377"/>
                    <a:pt x="1310" y="377"/>
                  </a:cubicBezTo>
                  <a:cubicBezTo>
                    <a:pt x="1306" y="343"/>
                    <a:pt x="1272" y="323"/>
                    <a:pt x="1242" y="323"/>
                  </a:cubicBezTo>
                  <a:cubicBezTo>
                    <a:pt x="1220" y="323"/>
                    <a:pt x="1200" y="335"/>
                    <a:pt x="1200" y="361"/>
                  </a:cubicBezTo>
                  <a:lnTo>
                    <a:pt x="1191" y="361"/>
                  </a:lnTo>
                  <a:cubicBezTo>
                    <a:pt x="1187" y="361"/>
                    <a:pt x="1181" y="358"/>
                    <a:pt x="1181" y="358"/>
                  </a:cubicBezTo>
                  <a:cubicBezTo>
                    <a:pt x="1181" y="308"/>
                    <a:pt x="1178" y="290"/>
                    <a:pt x="1175" y="290"/>
                  </a:cubicBezTo>
                  <a:cubicBezTo>
                    <a:pt x="1169" y="290"/>
                    <a:pt x="1163" y="322"/>
                    <a:pt x="1159" y="355"/>
                  </a:cubicBezTo>
                  <a:cubicBezTo>
                    <a:pt x="1156" y="414"/>
                    <a:pt x="1153" y="414"/>
                    <a:pt x="1150" y="414"/>
                  </a:cubicBezTo>
                  <a:cubicBezTo>
                    <a:pt x="1150" y="343"/>
                    <a:pt x="1147" y="314"/>
                    <a:pt x="1142" y="314"/>
                  </a:cubicBezTo>
                  <a:cubicBezTo>
                    <a:pt x="1140" y="314"/>
                    <a:pt x="1137" y="327"/>
                    <a:pt x="1134" y="352"/>
                  </a:cubicBezTo>
                  <a:cubicBezTo>
                    <a:pt x="1131" y="411"/>
                    <a:pt x="1129" y="440"/>
                    <a:pt x="1129" y="440"/>
                  </a:cubicBezTo>
                  <a:cubicBezTo>
                    <a:pt x="1128" y="440"/>
                    <a:pt x="1128" y="410"/>
                    <a:pt x="1128" y="352"/>
                  </a:cubicBezTo>
                  <a:cubicBezTo>
                    <a:pt x="1128" y="298"/>
                    <a:pt x="1127" y="268"/>
                    <a:pt x="1125" y="268"/>
                  </a:cubicBezTo>
                  <a:cubicBezTo>
                    <a:pt x="1122" y="268"/>
                    <a:pt x="1119" y="312"/>
                    <a:pt x="1115" y="408"/>
                  </a:cubicBezTo>
                  <a:cubicBezTo>
                    <a:pt x="1114" y="438"/>
                    <a:pt x="1113" y="453"/>
                    <a:pt x="1112" y="453"/>
                  </a:cubicBezTo>
                  <a:cubicBezTo>
                    <a:pt x="1111" y="453"/>
                    <a:pt x="1111" y="438"/>
                    <a:pt x="1109" y="408"/>
                  </a:cubicBezTo>
                  <a:cubicBezTo>
                    <a:pt x="1107" y="338"/>
                    <a:pt x="1105" y="309"/>
                    <a:pt x="1104" y="309"/>
                  </a:cubicBezTo>
                  <a:cubicBezTo>
                    <a:pt x="1103" y="309"/>
                    <a:pt x="1103" y="324"/>
                    <a:pt x="1103" y="348"/>
                  </a:cubicBezTo>
                  <a:cubicBezTo>
                    <a:pt x="1101" y="406"/>
                    <a:pt x="1100" y="435"/>
                    <a:pt x="1098" y="435"/>
                  </a:cubicBezTo>
                  <a:cubicBezTo>
                    <a:pt x="1097" y="435"/>
                    <a:pt x="1095" y="405"/>
                    <a:pt x="1093" y="345"/>
                  </a:cubicBezTo>
                  <a:cubicBezTo>
                    <a:pt x="1090" y="286"/>
                    <a:pt x="1089" y="256"/>
                    <a:pt x="1088" y="256"/>
                  </a:cubicBezTo>
                  <a:cubicBezTo>
                    <a:pt x="1086" y="256"/>
                    <a:pt x="1086" y="286"/>
                    <a:pt x="1084" y="345"/>
                  </a:cubicBezTo>
                  <a:cubicBezTo>
                    <a:pt x="1082" y="403"/>
                    <a:pt x="1079" y="432"/>
                    <a:pt x="1075" y="432"/>
                  </a:cubicBezTo>
                  <a:cubicBezTo>
                    <a:pt x="1071" y="432"/>
                    <a:pt x="1067" y="402"/>
                    <a:pt x="1065" y="342"/>
                  </a:cubicBezTo>
                  <a:cubicBezTo>
                    <a:pt x="1063" y="342"/>
                    <a:pt x="1061" y="316"/>
                    <a:pt x="1060" y="316"/>
                  </a:cubicBezTo>
                  <a:cubicBezTo>
                    <a:pt x="1059" y="316"/>
                    <a:pt x="1059" y="322"/>
                    <a:pt x="1059" y="342"/>
                  </a:cubicBezTo>
                  <a:lnTo>
                    <a:pt x="1056" y="283"/>
                  </a:lnTo>
                  <a:lnTo>
                    <a:pt x="1050" y="279"/>
                  </a:lnTo>
                  <a:lnTo>
                    <a:pt x="1050" y="339"/>
                  </a:lnTo>
                  <a:cubicBezTo>
                    <a:pt x="1046" y="339"/>
                    <a:pt x="1028" y="276"/>
                    <a:pt x="1006" y="273"/>
                  </a:cubicBezTo>
                  <a:cubicBezTo>
                    <a:pt x="999" y="273"/>
                    <a:pt x="994" y="272"/>
                    <a:pt x="989" y="272"/>
                  </a:cubicBezTo>
                  <a:cubicBezTo>
                    <a:pt x="969" y="272"/>
                    <a:pt x="966" y="281"/>
                    <a:pt x="968" y="330"/>
                  </a:cubicBezTo>
                  <a:cubicBezTo>
                    <a:pt x="970" y="387"/>
                    <a:pt x="969" y="416"/>
                    <a:pt x="967" y="416"/>
                  </a:cubicBezTo>
                  <a:cubicBezTo>
                    <a:pt x="966" y="416"/>
                    <a:pt x="963" y="386"/>
                    <a:pt x="962" y="326"/>
                  </a:cubicBezTo>
                  <a:cubicBezTo>
                    <a:pt x="959" y="326"/>
                    <a:pt x="952" y="267"/>
                    <a:pt x="946" y="267"/>
                  </a:cubicBezTo>
                  <a:cubicBezTo>
                    <a:pt x="940" y="264"/>
                    <a:pt x="934" y="264"/>
                    <a:pt x="934" y="204"/>
                  </a:cubicBezTo>
                  <a:lnTo>
                    <a:pt x="930" y="204"/>
                  </a:lnTo>
                  <a:cubicBezTo>
                    <a:pt x="927" y="272"/>
                    <a:pt x="919" y="300"/>
                    <a:pt x="912" y="300"/>
                  </a:cubicBezTo>
                  <a:cubicBezTo>
                    <a:pt x="906" y="300"/>
                    <a:pt x="900" y="284"/>
                    <a:pt x="896" y="258"/>
                  </a:cubicBezTo>
                  <a:cubicBezTo>
                    <a:pt x="890" y="258"/>
                    <a:pt x="887" y="258"/>
                    <a:pt x="880" y="317"/>
                  </a:cubicBezTo>
                  <a:cubicBezTo>
                    <a:pt x="877" y="345"/>
                    <a:pt x="876" y="359"/>
                    <a:pt x="875" y="359"/>
                  </a:cubicBezTo>
                  <a:cubicBezTo>
                    <a:pt x="873" y="359"/>
                    <a:pt x="873" y="344"/>
                    <a:pt x="871" y="314"/>
                  </a:cubicBezTo>
                  <a:cubicBezTo>
                    <a:pt x="871" y="279"/>
                    <a:pt x="865" y="245"/>
                    <a:pt x="859" y="245"/>
                  </a:cubicBezTo>
                  <a:cubicBezTo>
                    <a:pt x="855" y="245"/>
                    <a:pt x="852" y="262"/>
                    <a:pt x="852" y="311"/>
                  </a:cubicBezTo>
                  <a:lnTo>
                    <a:pt x="849" y="251"/>
                  </a:lnTo>
                  <a:cubicBezTo>
                    <a:pt x="848" y="234"/>
                    <a:pt x="847" y="227"/>
                    <a:pt x="846" y="227"/>
                  </a:cubicBezTo>
                  <a:cubicBezTo>
                    <a:pt x="844" y="227"/>
                    <a:pt x="843" y="269"/>
                    <a:pt x="843" y="311"/>
                  </a:cubicBezTo>
                  <a:cubicBezTo>
                    <a:pt x="843" y="364"/>
                    <a:pt x="842" y="393"/>
                    <a:pt x="841" y="393"/>
                  </a:cubicBezTo>
                  <a:cubicBezTo>
                    <a:pt x="840" y="393"/>
                    <a:pt x="838" y="348"/>
                    <a:pt x="836" y="251"/>
                  </a:cubicBezTo>
                  <a:cubicBezTo>
                    <a:pt x="836" y="182"/>
                    <a:pt x="835" y="153"/>
                    <a:pt x="834" y="153"/>
                  </a:cubicBezTo>
                  <a:cubicBezTo>
                    <a:pt x="834" y="153"/>
                    <a:pt x="833" y="167"/>
                    <a:pt x="833" y="192"/>
                  </a:cubicBezTo>
                  <a:cubicBezTo>
                    <a:pt x="831" y="233"/>
                    <a:pt x="829" y="273"/>
                    <a:pt x="827" y="273"/>
                  </a:cubicBezTo>
                  <a:cubicBezTo>
                    <a:pt x="826" y="273"/>
                    <a:pt x="825" y="266"/>
                    <a:pt x="824" y="248"/>
                  </a:cubicBezTo>
                  <a:cubicBezTo>
                    <a:pt x="821" y="248"/>
                    <a:pt x="818" y="248"/>
                    <a:pt x="818" y="367"/>
                  </a:cubicBezTo>
                  <a:cubicBezTo>
                    <a:pt x="818" y="421"/>
                    <a:pt x="815" y="424"/>
                    <a:pt x="812" y="424"/>
                  </a:cubicBezTo>
                  <a:cubicBezTo>
                    <a:pt x="812" y="424"/>
                    <a:pt x="812" y="424"/>
                    <a:pt x="811" y="424"/>
                  </a:cubicBezTo>
                  <a:cubicBezTo>
                    <a:pt x="811" y="364"/>
                    <a:pt x="811" y="364"/>
                    <a:pt x="815" y="308"/>
                  </a:cubicBezTo>
                  <a:lnTo>
                    <a:pt x="808" y="305"/>
                  </a:lnTo>
                  <a:cubicBezTo>
                    <a:pt x="799" y="267"/>
                    <a:pt x="796" y="226"/>
                    <a:pt x="799" y="185"/>
                  </a:cubicBezTo>
                  <a:cubicBezTo>
                    <a:pt x="798" y="161"/>
                    <a:pt x="796" y="146"/>
                    <a:pt x="795" y="146"/>
                  </a:cubicBezTo>
                  <a:close/>
                  <a:moveTo>
                    <a:pt x="53" y="1499"/>
                  </a:moveTo>
                  <a:cubicBezTo>
                    <a:pt x="53" y="1499"/>
                    <a:pt x="50" y="1558"/>
                    <a:pt x="50" y="1618"/>
                  </a:cubicBezTo>
                  <a:lnTo>
                    <a:pt x="53" y="1618"/>
                  </a:lnTo>
                  <a:cubicBezTo>
                    <a:pt x="59" y="1580"/>
                    <a:pt x="59" y="1539"/>
                    <a:pt x="56" y="1502"/>
                  </a:cubicBezTo>
                  <a:lnTo>
                    <a:pt x="53" y="1499"/>
                  </a:lnTo>
                  <a:close/>
                  <a:moveTo>
                    <a:pt x="746" y="1953"/>
                  </a:moveTo>
                  <a:cubicBezTo>
                    <a:pt x="746" y="1953"/>
                    <a:pt x="742" y="2009"/>
                    <a:pt x="742" y="2069"/>
                  </a:cubicBezTo>
                  <a:cubicBezTo>
                    <a:pt x="742" y="2094"/>
                    <a:pt x="743" y="2108"/>
                    <a:pt x="744" y="2108"/>
                  </a:cubicBezTo>
                  <a:cubicBezTo>
                    <a:pt x="745" y="2108"/>
                    <a:pt x="747" y="2080"/>
                    <a:pt x="749" y="2012"/>
                  </a:cubicBezTo>
                  <a:cubicBezTo>
                    <a:pt x="749" y="1953"/>
                    <a:pt x="749" y="1953"/>
                    <a:pt x="746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53"/>
            <p:cNvSpPr/>
            <p:nvPr/>
          </p:nvSpPr>
          <p:spPr>
            <a:xfrm>
              <a:off x="5054235" y="2223444"/>
              <a:ext cx="56296" cy="44669"/>
            </a:xfrm>
            <a:custGeom>
              <a:avLst/>
              <a:gdLst/>
              <a:ahLst/>
              <a:cxnLst/>
              <a:rect l="l" t="t" r="r" b="b"/>
              <a:pathLst>
                <a:path w="2658" h="2109" extrusionOk="0">
                  <a:moveTo>
                    <a:pt x="740" y="1"/>
                  </a:moveTo>
                  <a:cubicBezTo>
                    <a:pt x="734" y="1"/>
                    <a:pt x="734" y="1"/>
                    <a:pt x="737" y="60"/>
                  </a:cubicBezTo>
                  <a:lnTo>
                    <a:pt x="743" y="60"/>
                  </a:lnTo>
                  <a:cubicBezTo>
                    <a:pt x="743" y="4"/>
                    <a:pt x="743" y="4"/>
                    <a:pt x="740" y="1"/>
                  </a:cubicBezTo>
                  <a:close/>
                  <a:moveTo>
                    <a:pt x="104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59" y="336"/>
                  </a:moveTo>
                  <a:cubicBezTo>
                    <a:pt x="1859" y="377"/>
                    <a:pt x="1859" y="414"/>
                    <a:pt x="1856" y="455"/>
                  </a:cubicBezTo>
                  <a:lnTo>
                    <a:pt x="1852" y="395"/>
                  </a:lnTo>
                  <a:lnTo>
                    <a:pt x="1856" y="336"/>
                  </a:lnTo>
                  <a:close/>
                  <a:moveTo>
                    <a:pt x="1172" y="358"/>
                  </a:moveTo>
                  <a:cubicBezTo>
                    <a:pt x="1172" y="399"/>
                    <a:pt x="1172" y="436"/>
                    <a:pt x="1169" y="477"/>
                  </a:cubicBezTo>
                  <a:lnTo>
                    <a:pt x="1166" y="474"/>
                  </a:lnTo>
                  <a:cubicBezTo>
                    <a:pt x="1166" y="417"/>
                    <a:pt x="1169" y="358"/>
                    <a:pt x="1169" y="358"/>
                  </a:cubicBezTo>
                  <a:close/>
                  <a:moveTo>
                    <a:pt x="743" y="474"/>
                  </a:moveTo>
                  <a:cubicBezTo>
                    <a:pt x="743" y="494"/>
                    <a:pt x="743" y="500"/>
                    <a:pt x="742" y="500"/>
                  </a:cubicBezTo>
                  <a:cubicBezTo>
                    <a:pt x="742" y="500"/>
                    <a:pt x="741" y="474"/>
                    <a:pt x="743" y="474"/>
                  </a:cubicBezTo>
                  <a:close/>
                  <a:moveTo>
                    <a:pt x="1818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1" y="471"/>
                    <a:pt x="1821" y="489"/>
                    <a:pt x="1818" y="508"/>
                  </a:cubicBezTo>
                  <a:lnTo>
                    <a:pt x="1815" y="449"/>
                  </a:lnTo>
                  <a:cubicBezTo>
                    <a:pt x="1815" y="389"/>
                    <a:pt x="1818" y="389"/>
                    <a:pt x="1818" y="389"/>
                  </a:cubicBezTo>
                  <a:close/>
                  <a:moveTo>
                    <a:pt x="680" y="408"/>
                  </a:moveTo>
                  <a:cubicBezTo>
                    <a:pt x="680" y="468"/>
                    <a:pt x="684" y="527"/>
                    <a:pt x="684" y="527"/>
                  </a:cubicBezTo>
                  <a:cubicBezTo>
                    <a:pt x="687" y="505"/>
                    <a:pt x="687" y="486"/>
                    <a:pt x="687" y="468"/>
                  </a:cubicBezTo>
                  <a:cubicBezTo>
                    <a:pt x="687" y="446"/>
                    <a:pt x="687" y="427"/>
                    <a:pt x="684" y="408"/>
                  </a:cubicBezTo>
                  <a:close/>
                  <a:moveTo>
                    <a:pt x="2197" y="442"/>
                  </a:moveTo>
                  <a:cubicBezTo>
                    <a:pt x="2200" y="446"/>
                    <a:pt x="2200" y="446"/>
                    <a:pt x="2200" y="502"/>
                  </a:cubicBezTo>
                  <a:cubicBezTo>
                    <a:pt x="2200" y="543"/>
                    <a:pt x="2197" y="580"/>
                    <a:pt x="2194" y="621"/>
                  </a:cubicBezTo>
                  <a:cubicBezTo>
                    <a:pt x="2191" y="562"/>
                    <a:pt x="2191" y="502"/>
                    <a:pt x="2197" y="442"/>
                  </a:cubicBezTo>
                  <a:close/>
                  <a:moveTo>
                    <a:pt x="649" y="580"/>
                  </a:moveTo>
                  <a:cubicBezTo>
                    <a:pt x="652" y="580"/>
                    <a:pt x="652" y="580"/>
                    <a:pt x="652" y="640"/>
                  </a:cubicBezTo>
                  <a:lnTo>
                    <a:pt x="649" y="640"/>
                  </a:lnTo>
                  <a:lnTo>
                    <a:pt x="646" y="580"/>
                  </a:lnTo>
                  <a:close/>
                  <a:moveTo>
                    <a:pt x="2637" y="398"/>
                  </a:moveTo>
                  <a:cubicBezTo>
                    <a:pt x="2638" y="398"/>
                    <a:pt x="2637" y="482"/>
                    <a:pt x="2633" y="565"/>
                  </a:cubicBezTo>
                  <a:cubicBezTo>
                    <a:pt x="2631" y="624"/>
                    <a:pt x="2630" y="654"/>
                    <a:pt x="2630" y="654"/>
                  </a:cubicBezTo>
                  <a:cubicBezTo>
                    <a:pt x="2630" y="654"/>
                    <a:pt x="2630" y="624"/>
                    <a:pt x="2630" y="565"/>
                  </a:cubicBezTo>
                  <a:cubicBezTo>
                    <a:pt x="2630" y="524"/>
                    <a:pt x="2630" y="486"/>
                    <a:pt x="2633" y="446"/>
                  </a:cubicBezTo>
                  <a:cubicBezTo>
                    <a:pt x="2635" y="412"/>
                    <a:pt x="2636" y="398"/>
                    <a:pt x="2637" y="398"/>
                  </a:cubicBezTo>
                  <a:close/>
                  <a:moveTo>
                    <a:pt x="427" y="549"/>
                  </a:moveTo>
                  <a:lnTo>
                    <a:pt x="427" y="609"/>
                  </a:lnTo>
                  <a:lnTo>
                    <a:pt x="423" y="665"/>
                  </a:lnTo>
                  <a:lnTo>
                    <a:pt x="420" y="605"/>
                  </a:lnTo>
                  <a:cubicBezTo>
                    <a:pt x="420" y="549"/>
                    <a:pt x="423" y="549"/>
                    <a:pt x="427" y="549"/>
                  </a:cubicBezTo>
                  <a:close/>
                  <a:moveTo>
                    <a:pt x="513" y="463"/>
                  </a:moveTo>
                  <a:lnTo>
                    <a:pt x="513" y="463"/>
                  </a:lnTo>
                  <a:cubicBezTo>
                    <a:pt x="514" y="463"/>
                    <a:pt x="513" y="492"/>
                    <a:pt x="511" y="562"/>
                  </a:cubicBezTo>
                  <a:cubicBezTo>
                    <a:pt x="508" y="618"/>
                    <a:pt x="505" y="677"/>
                    <a:pt x="505" y="677"/>
                  </a:cubicBezTo>
                  <a:cubicBezTo>
                    <a:pt x="502" y="677"/>
                    <a:pt x="505" y="618"/>
                    <a:pt x="511" y="502"/>
                  </a:cubicBezTo>
                  <a:lnTo>
                    <a:pt x="508" y="502"/>
                  </a:lnTo>
                  <a:cubicBezTo>
                    <a:pt x="511" y="477"/>
                    <a:pt x="512" y="463"/>
                    <a:pt x="513" y="463"/>
                  </a:cubicBezTo>
                  <a:close/>
                  <a:moveTo>
                    <a:pt x="623" y="554"/>
                  </a:moveTo>
                  <a:cubicBezTo>
                    <a:pt x="625" y="554"/>
                    <a:pt x="626" y="608"/>
                    <a:pt x="624" y="693"/>
                  </a:cubicBezTo>
                  <a:lnTo>
                    <a:pt x="618" y="693"/>
                  </a:lnTo>
                  <a:cubicBezTo>
                    <a:pt x="618" y="656"/>
                    <a:pt x="618" y="615"/>
                    <a:pt x="621" y="577"/>
                  </a:cubicBezTo>
                  <a:cubicBezTo>
                    <a:pt x="622" y="561"/>
                    <a:pt x="623" y="554"/>
                    <a:pt x="623" y="554"/>
                  </a:cubicBezTo>
                  <a:close/>
                  <a:moveTo>
                    <a:pt x="63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6" y="693"/>
                    <a:pt x="63" y="712"/>
                    <a:pt x="60" y="734"/>
                  </a:cubicBezTo>
                  <a:lnTo>
                    <a:pt x="57" y="674"/>
                  </a:lnTo>
                  <a:cubicBezTo>
                    <a:pt x="57" y="615"/>
                    <a:pt x="60" y="615"/>
                    <a:pt x="63" y="615"/>
                  </a:cubicBezTo>
                  <a:close/>
                  <a:moveTo>
                    <a:pt x="207" y="459"/>
                  </a:moveTo>
                  <a:lnTo>
                    <a:pt x="207" y="459"/>
                  </a:lnTo>
                  <a:cubicBezTo>
                    <a:pt x="209" y="479"/>
                    <a:pt x="212" y="499"/>
                    <a:pt x="217" y="518"/>
                  </a:cubicBezTo>
                  <a:lnTo>
                    <a:pt x="226" y="521"/>
                  </a:lnTo>
                  <a:lnTo>
                    <a:pt x="217" y="577"/>
                  </a:lnTo>
                  <a:cubicBezTo>
                    <a:pt x="207" y="615"/>
                    <a:pt x="204" y="656"/>
                    <a:pt x="207" y="693"/>
                  </a:cubicBezTo>
                  <a:cubicBezTo>
                    <a:pt x="207" y="715"/>
                    <a:pt x="207" y="734"/>
                    <a:pt x="204" y="753"/>
                  </a:cubicBezTo>
                  <a:lnTo>
                    <a:pt x="204" y="634"/>
                  </a:lnTo>
                  <a:cubicBezTo>
                    <a:pt x="207" y="578"/>
                    <a:pt x="207" y="518"/>
                    <a:pt x="207" y="459"/>
                  </a:cubicBezTo>
                  <a:close/>
                  <a:moveTo>
                    <a:pt x="1965" y="646"/>
                  </a:moveTo>
                  <a:cubicBezTo>
                    <a:pt x="1968" y="668"/>
                    <a:pt x="1968" y="687"/>
                    <a:pt x="1968" y="706"/>
                  </a:cubicBezTo>
                  <a:cubicBezTo>
                    <a:pt x="1968" y="728"/>
                    <a:pt x="1968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3" y="623"/>
                  </a:moveTo>
                  <a:cubicBezTo>
                    <a:pt x="815" y="623"/>
                    <a:pt x="816" y="652"/>
                    <a:pt x="818" y="721"/>
                  </a:cubicBezTo>
                  <a:cubicBezTo>
                    <a:pt x="818" y="781"/>
                    <a:pt x="818" y="781"/>
                    <a:pt x="815" y="781"/>
                  </a:cubicBezTo>
                  <a:cubicBezTo>
                    <a:pt x="815" y="781"/>
                    <a:pt x="812" y="721"/>
                    <a:pt x="812" y="662"/>
                  </a:cubicBezTo>
                  <a:cubicBezTo>
                    <a:pt x="812" y="637"/>
                    <a:pt x="813" y="623"/>
                    <a:pt x="813" y="623"/>
                  </a:cubicBezTo>
                  <a:close/>
                  <a:moveTo>
                    <a:pt x="840" y="665"/>
                  </a:moveTo>
                  <a:cubicBezTo>
                    <a:pt x="840" y="706"/>
                    <a:pt x="840" y="743"/>
                    <a:pt x="837" y="784"/>
                  </a:cubicBezTo>
                  <a:lnTo>
                    <a:pt x="834" y="724"/>
                  </a:lnTo>
                  <a:lnTo>
                    <a:pt x="837" y="665"/>
                  </a:lnTo>
                  <a:close/>
                  <a:moveTo>
                    <a:pt x="853" y="758"/>
                  </a:moveTo>
                  <a:lnTo>
                    <a:pt x="853" y="758"/>
                  </a:lnTo>
                  <a:cubicBezTo>
                    <a:pt x="854" y="758"/>
                    <a:pt x="855" y="784"/>
                    <a:pt x="853" y="784"/>
                  </a:cubicBezTo>
                  <a:cubicBezTo>
                    <a:pt x="853" y="764"/>
                    <a:pt x="853" y="758"/>
                    <a:pt x="853" y="758"/>
                  </a:cubicBezTo>
                  <a:close/>
                  <a:moveTo>
                    <a:pt x="2093" y="640"/>
                  </a:moveTo>
                  <a:cubicBezTo>
                    <a:pt x="2093" y="640"/>
                    <a:pt x="2094" y="648"/>
                    <a:pt x="2094" y="665"/>
                  </a:cubicBezTo>
                  <a:cubicBezTo>
                    <a:pt x="2094" y="665"/>
                    <a:pt x="2094" y="724"/>
                    <a:pt x="2091" y="784"/>
                  </a:cubicBezTo>
                  <a:cubicBezTo>
                    <a:pt x="2091" y="784"/>
                    <a:pt x="2089" y="809"/>
                    <a:pt x="2088" y="809"/>
                  </a:cubicBezTo>
                  <a:cubicBezTo>
                    <a:pt x="2088" y="809"/>
                    <a:pt x="2087" y="803"/>
                    <a:pt x="2087" y="784"/>
                  </a:cubicBezTo>
                  <a:lnTo>
                    <a:pt x="2087" y="724"/>
                  </a:lnTo>
                  <a:cubicBezTo>
                    <a:pt x="2090" y="682"/>
                    <a:pt x="2092" y="640"/>
                    <a:pt x="2093" y="640"/>
                  </a:cubicBezTo>
                  <a:close/>
                  <a:moveTo>
                    <a:pt x="1882" y="709"/>
                  </a:moveTo>
                  <a:cubicBezTo>
                    <a:pt x="1883" y="709"/>
                    <a:pt x="1884" y="724"/>
                    <a:pt x="1884" y="753"/>
                  </a:cubicBezTo>
                  <a:cubicBezTo>
                    <a:pt x="1884" y="812"/>
                    <a:pt x="1884" y="812"/>
                    <a:pt x="1881" y="812"/>
                  </a:cubicBezTo>
                  <a:cubicBezTo>
                    <a:pt x="1874" y="812"/>
                    <a:pt x="1874" y="812"/>
                    <a:pt x="1877" y="753"/>
                  </a:cubicBezTo>
                  <a:cubicBezTo>
                    <a:pt x="1879" y="723"/>
                    <a:pt x="1881" y="709"/>
                    <a:pt x="1882" y="709"/>
                  </a:cubicBezTo>
                  <a:close/>
                  <a:moveTo>
                    <a:pt x="1903" y="756"/>
                  </a:moveTo>
                  <a:cubicBezTo>
                    <a:pt x="1906" y="756"/>
                    <a:pt x="1906" y="756"/>
                    <a:pt x="1906" y="815"/>
                  </a:cubicBezTo>
                  <a:lnTo>
                    <a:pt x="1903" y="815"/>
                  </a:lnTo>
                  <a:lnTo>
                    <a:pt x="1899" y="756"/>
                  </a:lnTo>
                  <a:close/>
                  <a:moveTo>
                    <a:pt x="1931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1" y="759"/>
                  </a:lnTo>
                  <a:close/>
                  <a:moveTo>
                    <a:pt x="1558" y="709"/>
                  </a:moveTo>
                  <a:cubicBezTo>
                    <a:pt x="1561" y="746"/>
                    <a:pt x="1558" y="787"/>
                    <a:pt x="1555" y="825"/>
                  </a:cubicBezTo>
                  <a:lnTo>
                    <a:pt x="1552" y="825"/>
                  </a:lnTo>
                  <a:cubicBezTo>
                    <a:pt x="1552" y="765"/>
                    <a:pt x="1555" y="709"/>
                    <a:pt x="1555" y="709"/>
                  </a:cubicBezTo>
                  <a:close/>
                  <a:moveTo>
                    <a:pt x="1213" y="718"/>
                  </a:moveTo>
                  <a:cubicBezTo>
                    <a:pt x="1213" y="756"/>
                    <a:pt x="1213" y="797"/>
                    <a:pt x="1210" y="834"/>
                  </a:cubicBezTo>
                  <a:lnTo>
                    <a:pt x="1207" y="778"/>
                  </a:lnTo>
                  <a:lnTo>
                    <a:pt x="1210" y="718"/>
                  </a:lnTo>
                  <a:close/>
                  <a:moveTo>
                    <a:pt x="95" y="620"/>
                  </a:moveTo>
                  <a:cubicBezTo>
                    <a:pt x="96" y="620"/>
                    <a:pt x="97" y="621"/>
                    <a:pt x="97" y="621"/>
                  </a:cubicBezTo>
                  <a:cubicBezTo>
                    <a:pt x="101" y="621"/>
                    <a:pt x="104" y="621"/>
                    <a:pt x="104" y="681"/>
                  </a:cubicBezTo>
                  <a:lnTo>
                    <a:pt x="101" y="681"/>
                  </a:lnTo>
                  <a:cubicBezTo>
                    <a:pt x="101" y="663"/>
                    <a:pt x="100" y="656"/>
                    <a:pt x="100" y="656"/>
                  </a:cubicBezTo>
                  <a:lnTo>
                    <a:pt x="100" y="656"/>
                  </a:lnTo>
                  <a:cubicBezTo>
                    <a:pt x="99" y="656"/>
                    <a:pt x="98" y="698"/>
                    <a:pt x="101" y="740"/>
                  </a:cubicBezTo>
                  <a:lnTo>
                    <a:pt x="101" y="856"/>
                  </a:lnTo>
                  <a:cubicBezTo>
                    <a:pt x="94" y="818"/>
                    <a:pt x="91" y="778"/>
                    <a:pt x="94" y="737"/>
                  </a:cubicBezTo>
                  <a:cubicBezTo>
                    <a:pt x="92" y="635"/>
                    <a:pt x="91" y="620"/>
                    <a:pt x="95" y="620"/>
                  </a:cubicBezTo>
                  <a:close/>
                  <a:moveTo>
                    <a:pt x="762" y="771"/>
                  </a:moveTo>
                  <a:cubicBezTo>
                    <a:pt x="765" y="793"/>
                    <a:pt x="765" y="812"/>
                    <a:pt x="765" y="831"/>
                  </a:cubicBezTo>
                  <a:cubicBezTo>
                    <a:pt x="765" y="851"/>
                    <a:pt x="765" y="857"/>
                    <a:pt x="764" y="857"/>
                  </a:cubicBezTo>
                  <a:cubicBezTo>
                    <a:pt x="763" y="857"/>
                    <a:pt x="761" y="831"/>
                    <a:pt x="759" y="831"/>
                  </a:cubicBezTo>
                  <a:cubicBezTo>
                    <a:pt x="756" y="771"/>
                    <a:pt x="756" y="771"/>
                    <a:pt x="762" y="771"/>
                  </a:cubicBezTo>
                  <a:close/>
                  <a:moveTo>
                    <a:pt x="536" y="740"/>
                  </a:moveTo>
                  <a:cubicBezTo>
                    <a:pt x="539" y="781"/>
                    <a:pt x="536" y="818"/>
                    <a:pt x="533" y="859"/>
                  </a:cubicBezTo>
                  <a:lnTo>
                    <a:pt x="530" y="859"/>
                  </a:lnTo>
                  <a:cubicBezTo>
                    <a:pt x="530" y="800"/>
                    <a:pt x="533" y="740"/>
                    <a:pt x="533" y="740"/>
                  </a:cubicBezTo>
                  <a:close/>
                  <a:moveTo>
                    <a:pt x="1426" y="750"/>
                  </a:moveTo>
                  <a:cubicBezTo>
                    <a:pt x="1432" y="750"/>
                    <a:pt x="1432" y="750"/>
                    <a:pt x="1432" y="809"/>
                  </a:cubicBezTo>
                  <a:cubicBezTo>
                    <a:pt x="1432" y="863"/>
                    <a:pt x="1427" y="866"/>
                    <a:pt x="1424" y="866"/>
                  </a:cubicBezTo>
                  <a:cubicBezTo>
                    <a:pt x="1424" y="866"/>
                    <a:pt x="1423" y="866"/>
                    <a:pt x="1423" y="866"/>
                  </a:cubicBezTo>
                  <a:cubicBezTo>
                    <a:pt x="1420" y="828"/>
                    <a:pt x="1423" y="787"/>
                    <a:pt x="1426" y="750"/>
                  </a:cubicBezTo>
                  <a:close/>
                  <a:moveTo>
                    <a:pt x="1927" y="852"/>
                  </a:moveTo>
                  <a:cubicBezTo>
                    <a:pt x="1926" y="852"/>
                    <a:pt x="1926" y="858"/>
                    <a:pt x="1925" y="878"/>
                  </a:cubicBezTo>
                  <a:cubicBezTo>
                    <a:pt x="1927" y="878"/>
                    <a:pt x="1927" y="852"/>
                    <a:pt x="1927" y="852"/>
                  </a:cubicBezTo>
                  <a:close/>
                  <a:moveTo>
                    <a:pt x="702" y="765"/>
                  </a:moveTo>
                  <a:cubicBezTo>
                    <a:pt x="705" y="765"/>
                    <a:pt x="709" y="765"/>
                    <a:pt x="709" y="825"/>
                  </a:cubicBezTo>
                  <a:cubicBezTo>
                    <a:pt x="709" y="844"/>
                    <a:pt x="709" y="862"/>
                    <a:pt x="705" y="884"/>
                  </a:cubicBezTo>
                  <a:cubicBezTo>
                    <a:pt x="702" y="862"/>
                    <a:pt x="699" y="844"/>
                    <a:pt x="699" y="822"/>
                  </a:cubicBezTo>
                  <a:cubicBezTo>
                    <a:pt x="699" y="765"/>
                    <a:pt x="702" y="765"/>
                    <a:pt x="702" y="765"/>
                  </a:cubicBezTo>
                  <a:close/>
                  <a:moveTo>
                    <a:pt x="442" y="645"/>
                  </a:moveTo>
                  <a:cubicBezTo>
                    <a:pt x="442" y="645"/>
                    <a:pt x="442" y="674"/>
                    <a:pt x="442" y="728"/>
                  </a:cubicBezTo>
                  <a:cubicBezTo>
                    <a:pt x="445" y="787"/>
                    <a:pt x="442" y="847"/>
                    <a:pt x="436" y="903"/>
                  </a:cubicBezTo>
                  <a:lnTo>
                    <a:pt x="430" y="903"/>
                  </a:lnTo>
                  <a:cubicBezTo>
                    <a:pt x="430" y="903"/>
                    <a:pt x="433" y="844"/>
                    <a:pt x="436" y="787"/>
                  </a:cubicBezTo>
                  <a:cubicBezTo>
                    <a:pt x="439" y="689"/>
                    <a:pt x="441" y="645"/>
                    <a:pt x="442" y="645"/>
                  </a:cubicBezTo>
                  <a:close/>
                  <a:moveTo>
                    <a:pt x="1044" y="812"/>
                  </a:moveTo>
                  <a:cubicBezTo>
                    <a:pt x="1044" y="853"/>
                    <a:pt x="1044" y="891"/>
                    <a:pt x="1041" y="931"/>
                  </a:cubicBezTo>
                  <a:lnTo>
                    <a:pt x="1038" y="872"/>
                  </a:lnTo>
                  <a:lnTo>
                    <a:pt x="1041" y="812"/>
                  </a:lnTo>
                  <a:close/>
                  <a:moveTo>
                    <a:pt x="276" y="822"/>
                  </a:moveTo>
                  <a:lnTo>
                    <a:pt x="276" y="822"/>
                  </a:lnTo>
                  <a:cubicBezTo>
                    <a:pt x="282" y="862"/>
                    <a:pt x="279" y="900"/>
                    <a:pt x="273" y="941"/>
                  </a:cubicBezTo>
                  <a:lnTo>
                    <a:pt x="267" y="941"/>
                  </a:lnTo>
                  <a:cubicBezTo>
                    <a:pt x="267" y="900"/>
                    <a:pt x="270" y="862"/>
                    <a:pt x="276" y="822"/>
                  </a:cubicBezTo>
                  <a:close/>
                  <a:moveTo>
                    <a:pt x="1116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6" y="941"/>
                    <a:pt x="1116" y="941"/>
                  </a:cubicBezTo>
                  <a:cubicBezTo>
                    <a:pt x="1113" y="941"/>
                    <a:pt x="1116" y="822"/>
                    <a:pt x="1116" y="765"/>
                  </a:cubicBezTo>
                  <a:lnTo>
                    <a:pt x="1116" y="762"/>
                  </a:lnTo>
                  <a:close/>
                  <a:moveTo>
                    <a:pt x="599" y="928"/>
                  </a:moveTo>
                  <a:lnTo>
                    <a:pt x="599" y="985"/>
                  </a:lnTo>
                  <a:cubicBezTo>
                    <a:pt x="597" y="985"/>
                    <a:pt x="595" y="1011"/>
                    <a:pt x="594" y="1011"/>
                  </a:cubicBezTo>
                  <a:cubicBezTo>
                    <a:pt x="593" y="1011"/>
                    <a:pt x="593" y="1004"/>
                    <a:pt x="593" y="985"/>
                  </a:cubicBezTo>
                  <a:cubicBezTo>
                    <a:pt x="593" y="966"/>
                    <a:pt x="596" y="947"/>
                    <a:pt x="599" y="928"/>
                  </a:cubicBezTo>
                  <a:close/>
                  <a:moveTo>
                    <a:pt x="1893" y="1021"/>
                  </a:moveTo>
                  <a:cubicBezTo>
                    <a:pt x="1893" y="1030"/>
                    <a:pt x="1893" y="1040"/>
                    <a:pt x="1893" y="1050"/>
                  </a:cubicBezTo>
                  <a:cubicBezTo>
                    <a:pt x="1893" y="1054"/>
                    <a:pt x="1893" y="1057"/>
                    <a:pt x="1894" y="1059"/>
                  </a:cubicBezTo>
                  <a:lnTo>
                    <a:pt x="1894" y="1059"/>
                  </a:lnTo>
                  <a:cubicBezTo>
                    <a:pt x="1893" y="1050"/>
                    <a:pt x="1893" y="1037"/>
                    <a:pt x="1893" y="1021"/>
                  </a:cubicBezTo>
                  <a:close/>
                  <a:moveTo>
                    <a:pt x="293" y="919"/>
                  </a:moveTo>
                  <a:cubicBezTo>
                    <a:pt x="290" y="919"/>
                    <a:pt x="289" y="959"/>
                    <a:pt x="289" y="1000"/>
                  </a:cubicBezTo>
                  <a:cubicBezTo>
                    <a:pt x="289" y="1060"/>
                    <a:pt x="292" y="1060"/>
                    <a:pt x="298" y="1063"/>
                  </a:cubicBezTo>
                  <a:cubicBezTo>
                    <a:pt x="301" y="1041"/>
                    <a:pt x="301" y="1022"/>
                    <a:pt x="304" y="1003"/>
                  </a:cubicBezTo>
                  <a:cubicBezTo>
                    <a:pt x="304" y="944"/>
                    <a:pt x="301" y="944"/>
                    <a:pt x="298" y="944"/>
                  </a:cubicBezTo>
                  <a:cubicBezTo>
                    <a:pt x="296" y="926"/>
                    <a:pt x="295" y="919"/>
                    <a:pt x="293" y="919"/>
                  </a:cubicBezTo>
                  <a:close/>
                  <a:moveTo>
                    <a:pt x="1894" y="1059"/>
                  </a:moveTo>
                  <a:cubicBezTo>
                    <a:pt x="1894" y="1080"/>
                    <a:pt x="1894" y="1090"/>
                    <a:pt x="1894" y="1090"/>
                  </a:cubicBezTo>
                  <a:cubicBezTo>
                    <a:pt x="1895" y="1090"/>
                    <a:pt x="1895" y="1079"/>
                    <a:pt x="1894" y="1059"/>
                  </a:cubicBezTo>
                  <a:close/>
                  <a:moveTo>
                    <a:pt x="793" y="146"/>
                  </a:moveTo>
                  <a:lnTo>
                    <a:pt x="793" y="146"/>
                  </a:lnTo>
                  <a:cubicBezTo>
                    <a:pt x="792" y="146"/>
                    <a:pt x="791" y="175"/>
                    <a:pt x="793" y="245"/>
                  </a:cubicBezTo>
                  <a:cubicBezTo>
                    <a:pt x="793" y="347"/>
                    <a:pt x="793" y="362"/>
                    <a:pt x="789" y="362"/>
                  </a:cubicBezTo>
                  <a:cubicBezTo>
                    <a:pt x="789" y="362"/>
                    <a:pt x="788" y="361"/>
                    <a:pt x="787" y="361"/>
                  </a:cubicBezTo>
                  <a:cubicBezTo>
                    <a:pt x="784" y="361"/>
                    <a:pt x="781" y="361"/>
                    <a:pt x="781" y="301"/>
                  </a:cubicBezTo>
                  <a:cubicBezTo>
                    <a:pt x="781" y="242"/>
                    <a:pt x="781" y="242"/>
                    <a:pt x="774" y="242"/>
                  </a:cubicBezTo>
                  <a:cubicBezTo>
                    <a:pt x="765" y="242"/>
                    <a:pt x="756" y="417"/>
                    <a:pt x="752" y="533"/>
                  </a:cubicBezTo>
                  <a:cubicBezTo>
                    <a:pt x="752" y="593"/>
                    <a:pt x="752" y="623"/>
                    <a:pt x="752" y="623"/>
                  </a:cubicBezTo>
                  <a:cubicBezTo>
                    <a:pt x="752" y="623"/>
                    <a:pt x="751" y="593"/>
                    <a:pt x="749" y="533"/>
                  </a:cubicBezTo>
                  <a:cubicBezTo>
                    <a:pt x="749" y="474"/>
                    <a:pt x="746" y="474"/>
                    <a:pt x="743" y="474"/>
                  </a:cubicBezTo>
                  <a:cubicBezTo>
                    <a:pt x="743" y="425"/>
                    <a:pt x="745" y="416"/>
                    <a:pt x="748" y="416"/>
                  </a:cubicBezTo>
                  <a:cubicBezTo>
                    <a:pt x="748" y="416"/>
                    <a:pt x="749" y="417"/>
                    <a:pt x="749" y="417"/>
                  </a:cubicBezTo>
                  <a:lnTo>
                    <a:pt x="749" y="358"/>
                  </a:lnTo>
                  <a:cubicBezTo>
                    <a:pt x="748" y="298"/>
                    <a:pt x="746" y="268"/>
                    <a:pt x="745" y="268"/>
                  </a:cubicBezTo>
                  <a:cubicBezTo>
                    <a:pt x="743" y="268"/>
                    <a:pt x="741" y="297"/>
                    <a:pt x="740" y="355"/>
                  </a:cubicBezTo>
                  <a:cubicBezTo>
                    <a:pt x="738" y="384"/>
                    <a:pt x="738" y="399"/>
                    <a:pt x="737" y="399"/>
                  </a:cubicBezTo>
                  <a:cubicBezTo>
                    <a:pt x="736" y="399"/>
                    <a:pt x="735" y="384"/>
                    <a:pt x="734" y="355"/>
                  </a:cubicBezTo>
                  <a:cubicBezTo>
                    <a:pt x="731" y="313"/>
                    <a:pt x="729" y="270"/>
                    <a:pt x="728" y="270"/>
                  </a:cubicBezTo>
                  <a:cubicBezTo>
                    <a:pt x="728" y="270"/>
                    <a:pt x="727" y="278"/>
                    <a:pt x="727" y="295"/>
                  </a:cubicBezTo>
                  <a:cubicBezTo>
                    <a:pt x="727" y="295"/>
                    <a:pt x="721" y="295"/>
                    <a:pt x="718" y="236"/>
                  </a:cubicBezTo>
                  <a:cubicBezTo>
                    <a:pt x="717" y="235"/>
                    <a:pt x="716" y="235"/>
                    <a:pt x="715" y="235"/>
                  </a:cubicBezTo>
                  <a:cubicBezTo>
                    <a:pt x="711" y="235"/>
                    <a:pt x="709" y="244"/>
                    <a:pt x="709" y="292"/>
                  </a:cubicBezTo>
                  <a:cubicBezTo>
                    <a:pt x="709" y="352"/>
                    <a:pt x="705" y="352"/>
                    <a:pt x="702" y="352"/>
                  </a:cubicBezTo>
                  <a:cubicBezTo>
                    <a:pt x="702" y="351"/>
                    <a:pt x="701" y="350"/>
                    <a:pt x="701" y="350"/>
                  </a:cubicBezTo>
                  <a:cubicBezTo>
                    <a:pt x="698" y="350"/>
                    <a:pt x="696" y="360"/>
                    <a:pt x="696" y="408"/>
                  </a:cubicBezTo>
                  <a:cubicBezTo>
                    <a:pt x="699" y="449"/>
                    <a:pt x="696" y="486"/>
                    <a:pt x="687" y="524"/>
                  </a:cubicBezTo>
                  <a:cubicBezTo>
                    <a:pt x="684" y="549"/>
                    <a:pt x="683" y="563"/>
                    <a:pt x="681" y="563"/>
                  </a:cubicBezTo>
                  <a:cubicBezTo>
                    <a:pt x="680" y="563"/>
                    <a:pt x="679" y="534"/>
                    <a:pt x="677" y="464"/>
                  </a:cubicBezTo>
                  <a:cubicBezTo>
                    <a:pt x="677" y="405"/>
                    <a:pt x="674" y="405"/>
                    <a:pt x="671" y="405"/>
                  </a:cubicBezTo>
                  <a:cubicBezTo>
                    <a:pt x="671" y="405"/>
                    <a:pt x="668" y="405"/>
                    <a:pt x="665" y="345"/>
                  </a:cubicBezTo>
                  <a:cubicBezTo>
                    <a:pt x="664" y="328"/>
                    <a:pt x="663" y="321"/>
                    <a:pt x="663" y="321"/>
                  </a:cubicBezTo>
                  <a:cubicBezTo>
                    <a:pt x="662" y="321"/>
                    <a:pt x="662" y="363"/>
                    <a:pt x="662" y="405"/>
                  </a:cubicBezTo>
                  <a:lnTo>
                    <a:pt x="662" y="521"/>
                  </a:lnTo>
                  <a:cubicBezTo>
                    <a:pt x="658" y="521"/>
                    <a:pt x="655" y="402"/>
                    <a:pt x="655" y="345"/>
                  </a:cubicBezTo>
                  <a:cubicBezTo>
                    <a:pt x="654" y="285"/>
                    <a:pt x="653" y="256"/>
                    <a:pt x="653" y="256"/>
                  </a:cubicBezTo>
                  <a:cubicBezTo>
                    <a:pt x="652" y="256"/>
                    <a:pt x="652" y="285"/>
                    <a:pt x="652" y="342"/>
                  </a:cubicBezTo>
                  <a:cubicBezTo>
                    <a:pt x="652" y="384"/>
                    <a:pt x="651" y="426"/>
                    <a:pt x="647" y="426"/>
                  </a:cubicBezTo>
                  <a:cubicBezTo>
                    <a:pt x="646" y="426"/>
                    <a:pt x="645" y="419"/>
                    <a:pt x="643" y="402"/>
                  </a:cubicBezTo>
                  <a:cubicBezTo>
                    <a:pt x="637" y="402"/>
                    <a:pt x="630" y="399"/>
                    <a:pt x="630" y="339"/>
                  </a:cubicBezTo>
                  <a:cubicBezTo>
                    <a:pt x="629" y="319"/>
                    <a:pt x="628" y="313"/>
                    <a:pt x="627" y="313"/>
                  </a:cubicBezTo>
                  <a:cubicBezTo>
                    <a:pt x="625" y="313"/>
                    <a:pt x="624" y="339"/>
                    <a:pt x="624" y="339"/>
                  </a:cubicBezTo>
                  <a:cubicBezTo>
                    <a:pt x="622" y="368"/>
                    <a:pt x="621" y="383"/>
                    <a:pt x="619" y="383"/>
                  </a:cubicBezTo>
                  <a:cubicBezTo>
                    <a:pt x="616" y="383"/>
                    <a:pt x="613" y="368"/>
                    <a:pt x="608" y="336"/>
                  </a:cubicBezTo>
                  <a:cubicBezTo>
                    <a:pt x="600" y="276"/>
                    <a:pt x="597" y="247"/>
                    <a:pt x="595" y="247"/>
                  </a:cubicBezTo>
                  <a:cubicBezTo>
                    <a:pt x="593" y="247"/>
                    <a:pt x="593" y="276"/>
                    <a:pt x="593" y="336"/>
                  </a:cubicBezTo>
                  <a:cubicBezTo>
                    <a:pt x="593" y="370"/>
                    <a:pt x="593" y="403"/>
                    <a:pt x="592" y="403"/>
                  </a:cubicBezTo>
                  <a:cubicBezTo>
                    <a:pt x="592" y="403"/>
                    <a:pt x="591" y="385"/>
                    <a:pt x="589" y="336"/>
                  </a:cubicBezTo>
                  <a:cubicBezTo>
                    <a:pt x="589" y="318"/>
                    <a:pt x="588" y="311"/>
                    <a:pt x="587" y="311"/>
                  </a:cubicBezTo>
                  <a:cubicBezTo>
                    <a:pt x="584" y="311"/>
                    <a:pt x="581" y="351"/>
                    <a:pt x="577" y="392"/>
                  </a:cubicBezTo>
                  <a:cubicBezTo>
                    <a:pt x="574" y="452"/>
                    <a:pt x="574" y="568"/>
                    <a:pt x="574" y="627"/>
                  </a:cubicBezTo>
                  <a:cubicBezTo>
                    <a:pt x="574" y="697"/>
                    <a:pt x="574" y="726"/>
                    <a:pt x="573" y="726"/>
                  </a:cubicBezTo>
                  <a:cubicBezTo>
                    <a:pt x="572" y="726"/>
                    <a:pt x="570" y="712"/>
                    <a:pt x="568" y="687"/>
                  </a:cubicBezTo>
                  <a:cubicBezTo>
                    <a:pt x="564" y="646"/>
                    <a:pt x="561" y="605"/>
                    <a:pt x="561" y="568"/>
                  </a:cubicBezTo>
                  <a:cubicBezTo>
                    <a:pt x="561" y="508"/>
                    <a:pt x="564" y="508"/>
                    <a:pt x="564" y="508"/>
                  </a:cubicBezTo>
                  <a:lnTo>
                    <a:pt x="568" y="508"/>
                  </a:lnTo>
                  <a:cubicBezTo>
                    <a:pt x="571" y="468"/>
                    <a:pt x="571" y="430"/>
                    <a:pt x="561" y="389"/>
                  </a:cubicBezTo>
                  <a:cubicBezTo>
                    <a:pt x="560" y="359"/>
                    <a:pt x="558" y="345"/>
                    <a:pt x="557" y="345"/>
                  </a:cubicBezTo>
                  <a:cubicBezTo>
                    <a:pt x="556" y="345"/>
                    <a:pt x="555" y="359"/>
                    <a:pt x="555" y="389"/>
                  </a:cubicBezTo>
                  <a:cubicBezTo>
                    <a:pt x="552" y="330"/>
                    <a:pt x="546" y="330"/>
                    <a:pt x="539" y="326"/>
                  </a:cubicBezTo>
                  <a:cubicBezTo>
                    <a:pt x="533" y="326"/>
                    <a:pt x="524" y="326"/>
                    <a:pt x="521" y="267"/>
                  </a:cubicBezTo>
                  <a:cubicBezTo>
                    <a:pt x="519" y="266"/>
                    <a:pt x="518" y="266"/>
                    <a:pt x="517" y="266"/>
                  </a:cubicBezTo>
                  <a:cubicBezTo>
                    <a:pt x="513" y="266"/>
                    <a:pt x="511" y="275"/>
                    <a:pt x="511" y="323"/>
                  </a:cubicBezTo>
                  <a:cubicBezTo>
                    <a:pt x="511" y="393"/>
                    <a:pt x="510" y="422"/>
                    <a:pt x="509" y="422"/>
                  </a:cubicBezTo>
                  <a:cubicBezTo>
                    <a:pt x="509" y="422"/>
                    <a:pt x="508" y="408"/>
                    <a:pt x="508" y="383"/>
                  </a:cubicBezTo>
                  <a:cubicBezTo>
                    <a:pt x="506" y="308"/>
                    <a:pt x="489" y="254"/>
                    <a:pt x="476" y="254"/>
                  </a:cubicBezTo>
                  <a:cubicBezTo>
                    <a:pt x="469" y="254"/>
                    <a:pt x="462" y="273"/>
                    <a:pt x="461" y="317"/>
                  </a:cubicBezTo>
                  <a:lnTo>
                    <a:pt x="455" y="317"/>
                  </a:lnTo>
                  <a:cubicBezTo>
                    <a:pt x="452" y="285"/>
                    <a:pt x="446" y="269"/>
                    <a:pt x="441" y="269"/>
                  </a:cubicBezTo>
                  <a:cubicBezTo>
                    <a:pt x="436" y="269"/>
                    <a:pt x="431" y="283"/>
                    <a:pt x="430" y="311"/>
                  </a:cubicBezTo>
                  <a:lnTo>
                    <a:pt x="420" y="311"/>
                  </a:lnTo>
                  <a:cubicBezTo>
                    <a:pt x="417" y="281"/>
                    <a:pt x="415" y="266"/>
                    <a:pt x="413" y="266"/>
                  </a:cubicBezTo>
                  <a:cubicBezTo>
                    <a:pt x="411" y="266"/>
                    <a:pt x="409" y="280"/>
                    <a:pt x="408" y="308"/>
                  </a:cubicBezTo>
                  <a:cubicBezTo>
                    <a:pt x="406" y="350"/>
                    <a:pt x="405" y="392"/>
                    <a:pt x="405" y="392"/>
                  </a:cubicBezTo>
                  <a:cubicBezTo>
                    <a:pt x="405" y="392"/>
                    <a:pt x="405" y="385"/>
                    <a:pt x="405" y="367"/>
                  </a:cubicBezTo>
                  <a:cubicBezTo>
                    <a:pt x="405" y="308"/>
                    <a:pt x="398" y="308"/>
                    <a:pt x="386" y="305"/>
                  </a:cubicBezTo>
                  <a:cubicBezTo>
                    <a:pt x="373" y="305"/>
                    <a:pt x="373" y="305"/>
                    <a:pt x="376" y="364"/>
                  </a:cubicBezTo>
                  <a:cubicBezTo>
                    <a:pt x="373" y="380"/>
                    <a:pt x="370" y="387"/>
                    <a:pt x="368" y="387"/>
                  </a:cubicBezTo>
                  <a:cubicBezTo>
                    <a:pt x="364" y="387"/>
                    <a:pt x="364" y="344"/>
                    <a:pt x="364" y="301"/>
                  </a:cubicBezTo>
                  <a:cubicBezTo>
                    <a:pt x="365" y="249"/>
                    <a:pt x="365" y="221"/>
                    <a:pt x="364" y="221"/>
                  </a:cubicBezTo>
                  <a:cubicBezTo>
                    <a:pt x="362" y="221"/>
                    <a:pt x="359" y="264"/>
                    <a:pt x="358" y="361"/>
                  </a:cubicBezTo>
                  <a:cubicBezTo>
                    <a:pt x="356" y="429"/>
                    <a:pt x="353" y="457"/>
                    <a:pt x="351" y="457"/>
                  </a:cubicBezTo>
                  <a:cubicBezTo>
                    <a:pt x="349" y="457"/>
                    <a:pt x="348" y="442"/>
                    <a:pt x="348" y="417"/>
                  </a:cubicBezTo>
                  <a:cubicBezTo>
                    <a:pt x="348" y="361"/>
                    <a:pt x="351" y="361"/>
                    <a:pt x="354" y="361"/>
                  </a:cubicBezTo>
                  <a:lnTo>
                    <a:pt x="354" y="242"/>
                  </a:lnTo>
                  <a:cubicBezTo>
                    <a:pt x="351" y="242"/>
                    <a:pt x="351" y="242"/>
                    <a:pt x="348" y="301"/>
                  </a:cubicBezTo>
                  <a:cubicBezTo>
                    <a:pt x="348" y="301"/>
                    <a:pt x="345" y="301"/>
                    <a:pt x="342" y="358"/>
                  </a:cubicBezTo>
                  <a:cubicBezTo>
                    <a:pt x="339" y="417"/>
                    <a:pt x="339" y="477"/>
                    <a:pt x="342" y="536"/>
                  </a:cubicBezTo>
                  <a:cubicBezTo>
                    <a:pt x="345" y="596"/>
                    <a:pt x="342" y="596"/>
                    <a:pt x="339" y="596"/>
                  </a:cubicBezTo>
                  <a:cubicBezTo>
                    <a:pt x="333" y="536"/>
                    <a:pt x="329" y="477"/>
                    <a:pt x="336" y="417"/>
                  </a:cubicBezTo>
                  <a:cubicBezTo>
                    <a:pt x="339" y="377"/>
                    <a:pt x="339" y="339"/>
                    <a:pt x="339" y="298"/>
                  </a:cubicBezTo>
                  <a:cubicBezTo>
                    <a:pt x="339" y="287"/>
                    <a:pt x="338" y="282"/>
                    <a:pt x="337" y="282"/>
                  </a:cubicBezTo>
                  <a:cubicBezTo>
                    <a:pt x="333" y="282"/>
                    <a:pt x="323" y="379"/>
                    <a:pt x="320" y="474"/>
                  </a:cubicBezTo>
                  <a:lnTo>
                    <a:pt x="320" y="414"/>
                  </a:lnTo>
                  <a:cubicBezTo>
                    <a:pt x="320" y="355"/>
                    <a:pt x="314" y="355"/>
                    <a:pt x="307" y="355"/>
                  </a:cubicBezTo>
                  <a:cubicBezTo>
                    <a:pt x="307" y="355"/>
                    <a:pt x="306" y="355"/>
                    <a:pt x="306" y="355"/>
                  </a:cubicBezTo>
                  <a:cubicBezTo>
                    <a:pt x="301" y="355"/>
                    <a:pt x="298" y="357"/>
                    <a:pt x="298" y="411"/>
                  </a:cubicBezTo>
                  <a:cubicBezTo>
                    <a:pt x="298" y="452"/>
                    <a:pt x="298" y="489"/>
                    <a:pt x="295" y="530"/>
                  </a:cubicBezTo>
                  <a:cubicBezTo>
                    <a:pt x="298" y="568"/>
                    <a:pt x="298" y="609"/>
                    <a:pt x="298" y="649"/>
                  </a:cubicBezTo>
                  <a:cubicBezTo>
                    <a:pt x="298" y="649"/>
                    <a:pt x="292" y="590"/>
                    <a:pt x="289" y="530"/>
                  </a:cubicBezTo>
                  <a:cubicBezTo>
                    <a:pt x="282" y="411"/>
                    <a:pt x="276" y="348"/>
                    <a:pt x="264" y="348"/>
                  </a:cubicBezTo>
                  <a:cubicBezTo>
                    <a:pt x="257" y="348"/>
                    <a:pt x="248" y="345"/>
                    <a:pt x="245" y="286"/>
                  </a:cubicBezTo>
                  <a:cubicBezTo>
                    <a:pt x="239" y="286"/>
                    <a:pt x="235" y="286"/>
                    <a:pt x="235" y="345"/>
                  </a:cubicBezTo>
                  <a:lnTo>
                    <a:pt x="229" y="342"/>
                  </a:lnTo>
                  <a:cubicBezTo>
                    <a:pt x="228" y="312"/>
                    <a:pt x="225" y="298"/>
                    <a:pt x="223" y="298"/>
                  </a:cubicBezTo>
                  <a:cubicBezTo>
                    <a:pt x="221" y="298"/>
                    <a:pt x="220" y="312"/>
                    <a:pt x="220" y="342"/>
                  </a:cubicBezTo>
                  <a:cubicBezTo>
                    <a:pt x="219" y="362"/>
                    <a:pt x="218" y="369"/>
                    <a:pt x="217" y="369"/>
                  </a:cubicBezTo>
                  <a:cubicBezTo>
                    <a:pt x="215" y="369"/>
                    <a:pt x="212" y="341"/>
                    <a:pt x="210" y="339"/>
                  </a:cubicBezTo>
                  <a:cubicBezTo>
                    <a:pt x="207" y="285"/>
                    <a:pt x="206" y="256"/>
                    <a:pt x="205" y="256"/>
                  </a:cubicBezTo>
                  <a:lnTo>
                    <a:pt x="205" y="256"/>
                  </a:lnTo>
                  <a:cubicBezTo>
                    <a:pt x="205" y="256"/>
                    <a:pt x="205" y="300"/>
                    <a:pt x="207" y="399"/>
                  </a:cubicBezTo>
                  <a:cubicBezTo>
                    <a:pt x="207" y="407"/>
                    <a:pt x="206" y="415"/>
                    <a:pt x="206" y="424"/>
                  </a:cubicBezTo>
                  <a:lnTo>
                    <a:pt x="206" y="424"/>
                  </a:lnTo>
                  <a:cubicBezTo>
                    <a:pt x="204" y="369"/>
                    <a:pt x="200" y="334"/>
                    <a:pt x="198" y="334"/>
                  </a:cubicBezTo>
                  <a:cubicBezTo>
                    <a:pt x="196" y="334"/>
                    <a:pt x="195" y="353"/>
                    <a:pt x="195" y="399"/>
                  </a:cubicBezTo>
                  <a:cubicBezTo>
                    <a:pt x="192" y="399"/>
                    <a:pt x="192" y="399"/>
                    <a:pt x="188" y="339"/>
                  </a:cubicBezTo>
                  <a:cubicBezTo>
                    <a:pt x="188" y="314"/>
                    <a:pt x="188" y="300"/>
                    <a:pt x="187" y="300"/>
                  </a:cubicBezTo>
                  <a:cubicBezTo>
                    <a:pt x="186" y="300"/>
                    <a:pt x="184" y="328"/>
                    <a:pt x="182" y="395"/>
                  </a:cubicBezTo>
                  <a:cubicBezTo>
                    <a:pt x="181" y="455"/>
                    <a:pt x="179" y="485"/>
                    <a:pt x="177" y="485"/>
                  </a:cubicBezTo>
                  <a:cubicBezTo>
                    <a:pt x="176" y="485"/>
                    <a:pt x="174" y="455"/>
                    <a:pt x="173" y="395"/>
                  </a:cubicBezTo>
                  <a:cubicBezTo>
                    <a:pt x="169" y="325"/>
                    <a:pt x="163" y="295"/>
                    <a:pt x="159" y="295"/>
                  </a:cubicBezTo>
                  <a:cubicBezTo>
                    <a:pt x="156" y="295"/>
                    <a:pt x="154" y="309"/>
                    <a:pt x="154" y="333"/>
                  </a:cubicBezTo>
                  <a:cubicBezTo>
                    <a:pt x="154" y="401"/>
                    <a:pt x="151" y="429"/>
                    <a:pt x="148" y="429"/>
                  </a:cubicBezTo>
                  <a:cubicBezTo>
                    <a:pt x="145" y="429"/>
                    <a:pt x="143" y="414"/>
                    <a:pt x="141" y="389"/>
                  </a:cubicBezTo>
                  <a:cubicBezTo>
                    <a:pt x="140" y="359"/>
                    <a:pt x="138" y="345"/>
                    <a:pt x="137" y="345"/>
                  </a:cubicBezTo>
                  <a:cubicBezTo>
                    <a:pt x="135" y="345"/>
                    <a:pt x="134" y="359"/>
                    <a:pt x="132" y="389"/>
                  </a:cubicBezTo>
                  <a:cubicBezTo>
                    <a:pt x="132" y="347"/>
                    <a:pt x="130" y="305"/>
                    <a:pt x="128" y="305"/>
                  </a:cubicBezTo>
                  <a:cubicBezTo>
                    <a:pt x="128" y="305"/>
                    <a:pt x="127" y="312"/>
                    <a:pt x="126" y="330"/>
                  </a:cubicBezTo>
                  <a:cubicBezTo>
                    <a:pt x="126" y="330"/>
                    <a:pt x="123" y="330"/>
                    <a:pt x="126" y="389"/>
                  </a:cubicBezTo>
                  <a:lnTo>
                    <a:pt x="119" y="505"/>
                  </a:lnTo>
                  <a:cubicBezTo>
                    <a:pt x="123" y="546"/>
                    <a:pt x="123" y="583"/>
                    <a:pt x="123" y="624"/>
                  </a:cubicBezTo>
                  <a:cubicBezTo>
                    <a:pt x="123" y="639"/>
                    <a:pt x="122" y="646"/>
                    <a:pt x="121" y="646"/>
                  </a:cubicBezTo>
                  <a:cubicBezTo>
                    <a:pt x="117" y="646"/>
                    <a:pt x="108" y="577"/>
                    <a:pt x="104" y="442"/>
                  </a:cubicBezTo>
                  <a:lnTo>
                    <a:pt x="97" y="323"/>
                  </a:lnTo>
                  <a:lnTo>
                    <a:pt x="97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4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0" y="381"/>
                    <a:pt x="79" y="352"/>
                    <a:pt x="77" y="352"/>
                  </a:cubicBezTo>
                  <a:cubicBezTo>
                    <a:pt x="76" y="352"/>
                    <a:pt x="74" y="381"/>
                    <a:pt x="72" y="439"/>
                  </a:cubicBezTo>
                  <a:cubicBezTo>
                    <a:pt x="72" y="499"/>
                    <a:pt x="72" y="529"/>
                    <a:pt x="72" y="529"/>
                  </a:cubicBezTo>
                  <a:cubicBezTo>
                    <a:pt x="72" y="529"/>
                    <a:pt x="71" y="499"/>
                    <a:pt x="69" y="439"/>
                  </a:cubicBezTo>
                  <a:cubicBezTo>
                    <a:pt x="69" y="399"/>
                    <a:pt x="69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0" y="476"/>
                  </a:cubicBezTo>
                  <a:cubicBezTo>
                    <a:pt x="59" y="476"/>
                    <a:pt x="58" y="461"/>
                    <a:pt x="57" y="436"/>
                  </a:cubicBezTo>
                  <a:cubicBezTo>
                    <a:pt x="57" y="408"/>
                    <a:pt x="56" y="393"/>
                    <a:pt x="54" y="393"/>
                  </a:cubicBezTo>
                  <a:cubicBezTo>
                    <a:pt x="53" y="393"/>
                    <a:pt x="50" y="407"/>
                    <a:pt x="47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8" y="287"/>
                  </a:cubicBezTo>
                  <a:cubicBezTo>
                    <a:pt x="37" y="287"/>
                    <a:pt x="36" y="317"/>
                    <a:pt x="35" y="377"/>
                  </a:cubicBezTo>
                  <a:cubicBezTo>
                    <a:pt x="33" y="404"/>
                    <a:pt x="32" y="419"/>
                    <a:pt x="31" y="419"/>
                  </a:cubicBezTo>
                  <a:cubicBezTo>
                    <a:pt x="30" y="419"/>
                    <a:pt x="29" y="404"/>
                    <a:pt x="25" y="373"/>
                  </a:cubicBezTo>
                  <a:cubicBezTo>
                    <a:pt x="24" y="344"/>
                    <a:pt x="23" y="329"/>
                    <a:pt x="22" y="329"/>
                  </a:cubicBezTo>
                  <a:cubicBezTo>
                    <a:pt x="21" y="329"/>
                    <a:pt x="21" y="344"/>
                    <a:pt x="19" y="373"/>
                  </a:cubicBezTo>
                  <a:cubicBezTo>
                    <a:pt x="16" y="433"/>
                    <a:pt x="16" y="493"/>
                    <a:pt x="22" y="552"/>
                  </a:cubicBezTo>
                  <a:cubicBezTo>
                    <a:pt x="25" y="552"/>
                    <a:pt x="25" y="552"/>
                    <a:pt x="25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7" y="668"/>
                  </a:cubicBezTo>
                  <a:cubicBezTo>
                    <a:pt x="2" y="714"/>
                    <a:pt x="1" y="800"/>
                    <a:pt x="4" y="800"/>
                  </a:cubicBezTo>
                  <a:cubicBezTo>
                    <a:pt x="4" y="800"/>
                    <a:pt x="5" y="795"/>
                    <a:pt x="7" y="784"/>
                  </a:cubicBezTo>
                  <a:lnTo>
                    <a:pt x="10" y="844"/>
                  </a:lnTo>
                  <a:cubicBezTo>
                    <a:pt x="10" y="933"/>
                    <a:pt x="11" y="978"/>
                    <a:pt x="13" y="978"/>
                  </a:cubicBezTo>
                  <a:cubicBezTo>
                    <a:pt x="14" y="978"/>
                    <a:pt x="16" y="933"/>
                    <a:pt x="16" y="844"/>
                  </a:cubicBezTo>
                  <a:cubicBezTo>
                    <a:pt x="16" y="747"/>
                    <a:pt x="16" y="704"/>
                    <a:pt x="17" y="704"/>
                  </a:cubicBezTo>
                  <a:cubicBezTo>
                    <a:pt x="17" y="704"/>
                    <a:pt x="18" y="733"/>
                    <a:pt x="19" y="787"/>
                  </a:cubicBezTo>
                  <a:cubicBezTo>
                    <a:pt x="19" y="903"/>
                    <a:pt x="22" y="903"/>
                    <a:pt x="25" y="906"/>
                  </a:cubicBezTo>
                  <a:cubicBezTo>
                    <a:pt x="29" y="906"/>
                    <a:pt x="29" y="906"/>
                    <a:pt x="29" y="966"/>
                  </a:cubicBezTo>
                  <a:cubicBezTo>
                    <a:pt x="25" y="1003"/>
                    <a:pt x="29" y="1044"/>
                    <a:pt x="35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7" y="1001"/>
                    <a:pt x="37" y="986"/>
                    <a:pt x="38" y="986"/>
                  </a:cubicBezTo>
                  <a:cubicBezTo>
                    <a:pt x="39" y="986"/>
                    <a:pt x="42" y="1015"/>
                    <a:pt x="44" y="1085"/>
                  </a:cubicBezTo>
                  <a:cubicBezTo>
                    <a:pt x="46" y="1110"/>
                    <a:pt x="46" y="1124"/>
                    <a:pt x="47" y="1124"/>
                  </a:cubicBezTo>
                  <a:cubicBezTo>
                    <a:pt x="47" y="1124"/>
                    <a:pt x="47" y="1095"/>
                    <a:pt x="47" y="1025"/>
                  </a:cubicBezTo>
                  <a:cubicBezTo>
                    <a:pt x="47" y="967"/>
                    <a:pt x="49" y="938"/>
                    <a:pt x="51" y="938"/>
                  </a:cubicBezTo>
                  <a:cubicBezTo>
                    <a:pt x="53" y="938"/>
                    <a:pt x="55" y="968"/>
                    <a:pt x="57" y="1028"/>
                  </a:cubicBezTo>
                  <a:lnTo>
                    <a:pt x="63" y="1028"/>
                  </a:lnTo>
                  <a:cubicBezTo>
                    <a:pt x="66" y="988"/>
                    <a:pt x="66" y="950"/>
                    <a:pt x="66" y="909"/>
                  </a:cubicBezTo>
                  <a:cubicBezTo>
                    <a:pt x="66" y="842"/>
                    <a:pt x="66" y="814"/>
                    <a:pt x="67" y="814"/>
                  </a:cubicBezTo>
                  <a:cubicBezTo>
                    <a:pt x="67" y="814"/>
                    <a:pt x="68" y="828"/>
                    <a:pt x="69" y="853"/>
                  </a:cubicBezTo>
                  <a:cubicBezTo>
                    <a:pt x="72" y="913"/>
                    <a:pt x="72" y="969"/>
                    <a:pt x="72" y="969"/>
                  </a:cubicBezTo>
                  <a:cubicBezTo>
                    <a:pt x="72" y="1028"/>
                    <a:pt x="76" y="1028"/>
                    <a:pt x="79" y="1032"/>
                  </a:cubicBezTo>
                  <a:cubicBezTo>
                    <a:pt x="82" y="1032"/>
                    <a:pt x="88" y="1032"/>
                    <a:pt x="88" y="972"/>
                  </a:cubicBezTo>
                  <a:lnTo>
                    <a:pt x="88" y="1032"/>
                  </a:lnTo>
                  <a:cubicBezTo>
                    <a:pt x="90" y="1032"/>
                    <a:pt x="91" y="1058"/>
                    <a:pt x="91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4" y="1032"/>
                    <a:pt x="101" y="1091"/>
                  </a:cubicBezTo>
                  <a:cubicBezTo>
                    <a:pt x="102" y="1103"/>
                    <a:pt x="103" y="1108"/>
                    <a:pt x="104" y="1108"/>
                  </a:cubicBezTo>
                  <a:cubicBezTo>
                    <a:pt x="110" y="1108"/>
                    <a:pt x="115" y="1012"/>
                    <a:pt x="107" y="916"/>
                  </a:cubicBezTo>
                  <a:lnTo>
                    <a:pt x="110" y="916"/>
                  </a:lnTo>
                  <a:cubicBezTo>
                    <a:pt x="110" y="897"/>
                    <a:pt x="113" y="878"/>
                    <a:pt x="113" y="859"/>
                  </a:cubicBezTo>
                  <a:cubicBezTo>
                    <a:pt x="113" y="800"/>
                    <a:pt x="116" y="800"/>
                    <a:pt x="119" y="800"/>
                  </a:cubicBezTo>
                  <a:lnTo>
                    <a:pt x="119" y="919"/>
                  </a:lnTo>
                  <a:cubicBezTo>
                    <a:pt x="118" y="1021"/>
                    <a:pt x="119" y="1084"/>
                    <a:pt x="121" y="1084"/>
                  </a:cubicBezTo>
                  <a:cubicBezTo>
                    <a:pt x="123" y="1084"/>
                    <a:pt x="124" y="1052"/>
                    <a:pt x="126" y="978"/>
                  </a:cubicBezTo>
                  <a:lnTo>
                    <a:pt x="126" y="1038"/>
                  </a:lnTo>
                  <a:cubicBezTo>
                    <a:pt x="126" y="1068"/>
                    <a:pt x="126" y="1083"/>
                    <a:pt x="128" y="1083"/>
                  </a:cubicBezTo>
                  <a:cubicBezTo>
                    <a:pt x="130" y="1083"/>
                    <a:pt x="132" y="1068"/>
                    <a:pt x="135" y="1038"/>
                  </a:cubicBezTo>
                  <a:cubicBezTo>
                    <a:pt x="138" y="1038"/>
                    <a:pt x="141" y="922"/>
                    <a:pt x="141" y="862"/>
                  </a:cubicBezTo>
                  <a:cubicBezTo>
                    <a:pt x="141" y="803"/>
                    <a:pt x="144" y="803"/>
                    <a:pt x="144" y="803"/>
                  </a:cubicBezTo>
                  <a:cubicBezTo>
                    <a:pt x="148" y="803"/>
                    <a:pt x="148" y="803"/>
                    <a:pt x="148" y="862"/>
                  </a:cubicBezTo>
                  <a:cubicBezTo>
                    <a:pt x="148" y="922"/>
                    <a:pt x="149" y="952"/>
                    <a:pt x="151" y="952"/>
                  </a:cubicBezTo>
                  <a:cubicBezTo>
                    <a:pt x="153" y="952"/>
                    <a:pt x="155" y="922"/>
                    <a:pt x="157" y="862"/>
                  </a:cubicBezTo>
                  <a:lnTo>
                    <a:pt x="157" y="925"/>
                  </a:lnTo>
                  <a:cubicBezTo>
                    <a:pt x="157" y="965"/>
                    <a:pt x="159" y="1007"/>
                    <a:pt x="165" y="1007"/>
                  </a:cubicBezTo>
                  <a:cubicBezTo>
                    <a:pt x="168" y="1007"/>
                    <a:pt x="171" y="1001"/>
                    <a:pt x="176" y="985"/>
                  </a:cubicBezTo>
                  <a:cubicBezTo>
                    <a:pt x="188" y="988"/>
                    <a:pt x="198" y="988"/>
                    <a:pt x="198" y="1047"/>
                  </a:cubicBezTo>
                  <a:cubicBezTo>
                    <a:pt x="198" y="1058"/>
                    <a:pt x="198" y="1063"/>
                    <a:pt x="199" y="1063"/>
                  </a:cubicBezTo>
                  <a:cubicBezTo>
                    <a:pt x="202" y="1063"/>
                    <a:pt x="211" y="969"/>
                    <a:pt x="217" y="872"/>
                  </a:cubicBezTo>
                  <a:cubicBezTo>
                    <a:pt x="217" y="931"/>
                    <a:pt x="220" y="931"/>
                    <a:pt x="226" y="934"/>
                  </a:cubicBezTo>
                  <a:cubicBezTo>
                    <a:pt x="235" y="934"/>
                    <a:pt x="235" y="934"/>
                    <a:pt x="235" y="994"/>
                  </a:cubicBezTo>
                  <a:cubicBezTo>
                    <a:pt x="234" y="1052"/>
                    <a:pt x="233" y="1081"/>
                    <a:pt x="233" y="1081"/>
                  </a:cubicBezTo>
                  <a:cubicBezTo>
                    <a:pt x="234" y="1081"/>
                    <a:pt x="235" y="1052"/>
                    <a:pt x="239" y="994"/>
                  </a:cubicBezTo>
                  <a:cubicBezTo>
                    <a:pt x="240" y="949"/>
                    <a:pt x="242" y="930"/>
                    <a:pt x="244" y="930"/>
                  </a:cubicBezTo>
                  <a:cubicBezTo>
                    <a:pt x="247" y="930"/>
                    <a:pt x="250" y="981"/>
                    <a:pt x="248" y="1054"/>
                  </a:cubicBezTo>
                  <a:cubicBezTo>
                    <a:pt x="248" y="1113"/>
                    <a:pt x="251" y="1113"/>
                    <a:pt x="257" y="1116"/>
                  </a:cubicBezTo>
                  <a:cubicBezTo>
                    <a:pt x="260" y="1068"/>
                    <a:pt x="264" y="1059"/>
                    <a:pt x="269" y="1059"/>
                  </a:cubicBezTo>
                  <a:cubicBezTo>
                    <a:pt x="271" y="1059"/>
                    <a:pt x="272" y="1059"/>
                    <a:pt x="273" y="1060"/>
                  </a:cubicBezTo>
                  <a:cubicBezTo>
                    <a:pt x="282" y="1060"/>
                    <a:pt x="282" y="1060"/>
                    <a:pt x="282" y="941"/>
                  </a:cubicBezTo>
                  <a:cubicBezTo>
                    <a:pt x="286" y="825"/>
                    <a:pt x="286" y="825"/>
                    <a:pt x="292" y="825"/>
                  </a:cubicBezTo>
                  <a:cubicBezTo>
                    <a:pt x="295" y="825"/>
                    <a:pt x="298" y="825"/>
                    <a:pt x="298" y="884"/>
                  </a:cubicBezTo>
                  <a:cubicBezTo>
                    <a:pt x="301" y="906"/>
                    <a:pt x="301" y="925"/>
                    <a:pt x="304" y="944"/>
                  </a:cubicBezTo>
                  <a:cubicBezTo>
                    <a:pt x="307" y="944"/>
                    <a:pt x="311" y="947"/>
                    <a:pt x="311" y="1003"/>
                  </a:cubicBezTo>
                  <a:cubicBezTo>
                    <a:pt x="311" y="1003"/>
                    <a:pt x="314" y="1063"/>
                    <a:pt x="320" y="1066"/>
                  </a:cubicBezTo>
                  <a:cubicBezTo>
                    <a:pt x="326" y="1066"/>
                    <a:pt x="333" y="1066"/>
                    <a:pt x="333" y="1126"/>
                  </a:cubicBezTo>
                  <a:cubicBezTo>
                    <a:pt x="336" y="1126"/>
                    <a:pt x="336" y="1126"/>
                    <a:pt x="336" y="1066"/>
                  </a:cubicBezTo>
                  <a:cubicBezTo>
                    <a:pt x="336" y="1024"/>
                    <a:pt x="337" y="984"/>
                    <a:pt x="342" y="984"/>
                  </a:cubicBezTo>
                  <a:cubicBezTo>
                    <a:pt x="345" y="984"/>
                    <a:pt x="348" y="992"/>
                    <a:pt x="351" y="1010"/>
                  </a:cubicBezTo>
                  <a:cubicBezTo>
                    <a:pt x="352" y="1010"/>
                    <a:pt x="353" y="1010"/>
                    <a:pt x="353" y="1010"/>
                  </a:cubicBezTo>
                  <a:cubicBezTo>
                    <a:pt x="359" y="1010"/>
                    <a:pt x="367" y="1007"/>
                    <a:pt x="367" y="953"/>
                  </a:cubicBezTo>
                  <a:cubicBezTo>
                    <a:pt x="370" y="953"/>
                    <a:pt x="370" y="953"/>
                    <a:pt x="370" y="1013"/>
                  </a:cubicBezTo>
                  <a:cubicBezTo>
                    <a:pt x="370" y="1073"/>
                    <a:pt x="372" y="1103"/>
                    <a:pt x="374" y="1103"/>
                  </a:cubicBezTo>
                  <a:cubicBezTo>
                    <a:pt x="376" y="1103"/>
                    <a:pt x="380" y="1074"/>
                    <a:pt x="383" y="1016"/>
                  </a:cubicBezTo>
                  <a:cubicBezTo>
                    <a:pt x="383" y="986"/>
                    <a:pt x="383" y="971"/>
                    <a:pt x="385" y="971"/>
                  </a:cubicBezTo>
                  <a:cubicBezTo>
                    <a:pt x="386" y="971"/>
                    <a:pt x="387" y="986"/>
                    <a:pt x="389" y="1016"/>
                  </a:cubicBezTo>
                  <a:cubicBezTo>
                    <a:pt x="389" y="1016"/>
                    <a:pt x="392" y="1016"/>
                    <a:pt x="395" y="956"/>
                  </a:cubicBezTo>
                  <a:cubicBezTo>
                    <a:pt x="397" y="929"/>
                    <a:pt x="398" y="914"/>
                    <a:pt x="399" y="914"/>
                  </a:cubicBezTo>
                  <a:cubicBezTo>
                    <a:pt x="400" y="914"/>
                    <a:pt x="401" y="929"/>
                    <a:pt x="405" y="960"/>
                  </a:cubicBezTo>
                  <a:cubicBezTo>
                    <a:pt x="405" y="1019"/>
                    <a:pt x="408" y="1019"/>
                    <a:pt x="411" y="1019"/>
                  </a:cubicBezTo>
                  <a:cubicBezTo>
                    <a:pt x="414" y="991"/>
                    <a:pt x="423" y="977"/>
                    <a:pt x="432" y="977"/>
                  </a:cubicBezTo>
                  <a:cubicBezTo>
                    <a:pt x="443" y="977"/>
                    <a:pt x="453" y="994"/>
                    <a:pt x="455" y="1025"/>
                  </a:cubicBezTo>
                  <a:cubicBezTo>
                    <a:pt x="458" y="966"/>
                    <a:pt x="458" y="966"/>
                    <a:pt x="461" y="966"/>
                  </a:cubicBezTo>
                  <a:cubicBezTo>
                    <a:pt x="462" y="1011"/>
                    <a:pt x="463" y="1031"/>
                    <a:pt x="464" y="1031"/>
                  </a:cubicBezTo>
                  <a:cubicBezTo>
                    <a:pt x="466" y="1031"/>
                    <a:pt x="467" y="981"/>
                    <a:pt x="467" y="909"/>
                  </a:cubicBezTo>
                  <a:lnTo>
                    <a:pt x="464" y="909"/>
                  </a:lnTo>
                  <a:lnTo>
                    <a:pt x="461" y="906"/>
                  </a:lnTo>
                  <a:cubicBezTo>
                    <a:pt x="461" y="855"/>
                    <a:pt x="463" y="826"/>
                    <a:pt x="465" y="826"/>
                  </a:cubicBezTo>
                  <a:cubicBezTo>
                    <a:pt x="468" y="826"/>
                    <a:pt x="470" y="870"/>
                    <a:pt x="470" y="969"/>
                  </a:cubicBezTo>
                  <a:cubicBezTo>
                    <a:pt x="472" y="1028"/>
                    <a:pt x="473" y="1058"/>
                    <a:pt x="474" y="1058"/>
                  </a:cubicBezTo>
                  <a:cubicBezTo>
                    <a:pt x="474" y="1058"/>
                    <a:pt x="475" y="1028"/>
                    <a:pt x="477" y="969"/>
                  </a:cubicBezTo>
                  <a:cubicBezTo>
                    <a:pt x="478" y="910"/>
                    <a:pt x="480" y="881"/>
                    <a:pt x="481" y="881"/>
                  </a:cubicBezTo>
                  <a:cubicBezTo>
                    <a:pt x="483" y="881"/>
                    <a:pt x="485" y="911"/>
                    <a:pt x="486" y="969"/>
                  </a:cubicBezTo>
                  <a:cubicBezTo>
                    <a:pt x="486" y="1029"/>
                    <a:pt x="486" y="1059"/>
                    <a:pt x="486" y="1059"/>
                  </a:cubicBezTo>
                  <a:cubicBezTo>
                    <a:pt x="487" y="1059"/>
                    <a:pt x="488" y="1030"/>
                    <a:pt x="489" y="972"/>
                  </a:cubicBezTo>
                  <a:cubicBezTo>
                    <a:pt x="493" y="839"/>
                    <a:pt x="497" y="762"/>
                    <a:pt x="501" y="762"/>
                  </a:cubicBezTo>
                  <a:cubicBezTo>
                    <a:pt x="503" y="762"/>
                    <a:pt x="505" y="809"/>
                    <a:pt x="505" y="913"/>
                  </a:cubicBezTo>
                  <a:cubicBezTo>
                    <a:pt x="502" y="972"/>
                    <a:pt x="505" y="1032"/>
                    <a:pt x="511" y="1091"/>
                  </a:cubicBezTo>
                  <a:cubicBezTo>
                    <a:pt x="514" y="1054"/>
                    <a:pt x="517" y="1013"/>
                    <a:pt x="514" y="975"/>
                  </a:cubicBezTo>
                  <a:cubicBezTo>
                    <a:pt x="513" y="916"/>
                    <a:pt x="513" y="886"/>
                    <a:pt x="514" y="886"/>
                  </a:cubicBezTo>
                  <a:lnTo>
                    <a:pt x="514" y="886"/>
                  </a:lnTo>
                  <a:cubicBezTo>
                    <a:pt x="515" y="886"/>
                    <a:pt x="517" y="916"/>
                    <a:pt x="521" y="975"/>
                  </a:cubicBezTo>
                  <a:cubicBezTo>
                    <a:pt x="526" y="1074"/>
                    <a:pt x="530" y="1118"/>
                    <a:pt x="534" y="1118"/>
                  </a:cubicBezTo>
                  <a:cubicBezTo>
                    <a:pt x="538" y="1118"/>
                    <a:pt x="541" y="1090"/>
                    <a:pt x="546" y="1038"/>
                  </a:cubicBezTo>
                  <a:cubicBezTo>
                    <a:pt x="552" y="980"/>
                    <a:pt x="557" y="951"/>
                    <a:pt x="560" y="951"/>
                  </a:cubicBezTo>
                  <a:lnTo>
                    <a:pt x="560" y="951"/>
                  </a:lnTo>
                  <a:cubicBezTo>
                    <a:pt x="563" y="951"/>
                    <a:pt x="563" y="980"/>
                    <a:pt x="558" y="1038"/>
                  </a:cubicBezTo>
                  <a:cubicBezTo>
                    <a:pt x="554" y="1108"/>
                    <a:pt x="553" y="1137"/>
                    <a:pt x="554" y="1137"/>
                  </a:cubicBezTo>
                  <a:cubicBezTo>
                    <a:pt x="554" y="1137"/>
                    <a:pt x="556" y="1122"/>
                    <a:pt x="558" y="1097"/>
                  </a:cubicBezTo>
                  <a:lnTo>
                    <a:pt x="574" y="1101"/>
                  </a:lnTo>
                  <a:cubicBezTo>
                    <a:pt x="578" y="1075"/>
                    <a:pt x="581" y="1048"/>
                    <a:pt x="581" y="1022"/>
                  </a:cubicBezTo>
                  <a:lnTo>
                    <a:pt x="581" y="1022"/>
                  </a:lnTo>
                  <a:cubicBezTo>
                    <a:pt x="583" y="1074"/>
                    <a:pt x="586" y="1108"/>
                    <a:pt x="589" y="1108"/>
                  </a:cubicBezTo>
                  <a:cubicBezTo>
                    <a:pt x="591" y="1108"/>
                    <a:pt x="593" y="1089"/>
                    <a:pt x="596" y="1044"/>
                  </a:cubicBezTo>
                  <a:lnTo>
                    <a:pt x="602" y="1044"/>
                  </a:lnTo>
                  <a:cubicBezTo>
                    <a:pt x="603" y="1045"/>
                    <a:pt x="603" y="1045"/>
                    <a:pt x="604" y="1045"/>
                  </a:cubicBezTo>
                  <a:cubicBezTo>
                    <a:pt x="605" y="1045"/>
                    <a:pt x="606" y="1036"/>
                    <a:pt x="608" y="988"/>
                  </a:cubicBezTo>
                  <a:cubicBezTo>
                    <a:pt x="609" y="970"/>
                    <a:pt x="610" y="963"/>
                    <a:pt x="611" y="963"/>
                  </a:cubicBezTo>
                  <a:cubicBezTo>
                    <a:pt x="613" y="963"/>
                    <a:pt x="615" y="1005"/>
                    <a:pt x="618" y="1047"/>
                  </a:cubicBezTo>
                  <a:cubicBezTo>
                    <a:pt x="620" y="1089"/>
                    <a:pt x="622" y="1131"/>
                    <a:pt x="623" y="1131"/>
                  </a:cubicBezTo>
                  <a:cubicBezTo>
                    <a:pt x="624" y="1131"/>
                    <a:pt x="624" y="1124"/>
                    <a:pt x="624" y="1107"/>
                  </a:cubicBezTo>
                  <a:cubicBezTo>
                    <a:pt x="624" y="1047"/>
                    <a:pt x="630" y="991"/>
                    <a:pt x="633" y="931"/>
                  </a:cubicBezTo>
                  <a:cubicBezTo>
                    <a:pt x="634" y="915"/>
                    <a:pt x="635" y="908"/>
                    <a:pt x="636" y="908"/>
                  </a:cubicBezTo>
                  <a:cubicBezTo>
                    <a:pt x="638" y="908"/>
                    <a:pt x="639" y="949"/>
                    <a:pt x="637" y="991"/>
                  </a:cubicBezTo>
                  <a:cubicBezTo>
                    <a:pt x="637" y="1032"/>
                    <a:pt x="640" y="1072"/>
                    <a:pt x="643" y="1110"/>
                  </a:cubicBezTo>
                  <a:cubicBezTo>
                    <a:pt x="643" y="1110"/>
                    <a:pt x="643" y="1110"/>
                    <a:pt x="644" y="1110"/>
                  </a:cubicBezTo>
                  <a:cubicBezTo>
                    <a:pt x="647" y="1110"/>
                    <a:pt x="652" y="1107"/>
                    <a:pt x="652" y="1054"/>
                  </a:cubicBezTo>
                  <a:cubicBezTo>
                    <a:pt x="652" y="1025"/>
                    <a:pt x="657" y="1010"/>
                    <a:pt x="662" y="1010"/>
                  </a:cubicBezTo>
                  <a:cubicBezTo>
                    <a:pt x="667" y="1010"/>
                    <a:pt x="673" y="1026"/>
                    <a:pt x="674" y="1057"/>
                  </a:cubicBezTo>
                  <a:lnTo>
                    <a:pt x="680" y="1057"/>
                  </a:lnTo>
                  <a:cubicBezTo>
                    <a:pt x="683" y="1057"/>
                    <a:pt x="686" y="1000"/>
                    <a:pt x="690" y="1000"/>
                  </a:cubicBezTo>
                  <a:cubicBezTo>
                    <a:pt x="690" y="1000"/>
                    <a:pt x="690" y="1000"/>
                    <a:pt x="690" y="1000"/>
                  </a:cubicBezTo>
                  <a:cubicBezTo>
                    <a:pt x="690" y="1000"/>
                    <a:pt x="693" y="1000"/>
                    <a:pt x="696" y="941"/>
                  </a:cubicBezTo>
                  <a:cubicBezTo>
                    <a:pt x="699" y="941"/>
                    <a:pt x="702" y="941"/>
                    <a:pt x="702" y="1000"/>
                  </a:cubicBezTo>
                  <a:cubicBezTo>
                    <a:pt x="704" y="942"/>
                    <a:pt x="705" y="913"/>
                    <a:pt x="705" y="913"/>
                  </a:cubicBezTo>
                  <a:cubicBezTo>
                    <a:pt x="706" y="913"/>
                    <a:pt x="707" y="942"/>
                    <a:pt x="709" y="1000"/>
                  </a:cubicBezTo>
                  <a:cubicBezTo>
                    <a:pt x="709" y="1060"/>
                    <a:pt x="709" y="1090"/>
                    <a:pt x="709" y="1090"/>
                  </a:cubicBezTo>
                  <a:cubicBezTo>
                    <a:pt x="709" y="1090"/>
                    <a:pt x="710" y="1061"/>
                    <a:pt x="712" y="1003"/>
                  </a:cubicBezTo>
                  <a:cubicBezTo>
                    <a:pt x="713" y="974"/>
                    <a:pt x="714" y="959"/>
                    <a:pt x="715" y="959"/>
                  </a:cubicBezTo>
                  <a:cubicBezTo>
                    <a:pt x="716" y="959"/>
                    <a:pt x="716" y="974"/>
                    <a:pt x="718" y="1003"/>
                  </a:cubicBezTo>
                  <a:cubicBezTo>
                    <a:pt x="718" y="1033"/>
                    <a:pt x="719" y="1048"/>
                    <a:pt x="720" y="1048"/>
                  </a:cubicBezTo>
                  <a:cubicBezTo>
                    <a:pt x="720" y="1048"/>
                    <a:pt x="721" y="1033"/>
                    <a:pt x="721" y="1003"/>
                  </a:cubicBezTo>
                  <a:cubicBezTo>
                    <a:pt x="723" y="930"/>
                    <a:pt x="727" y="881"/>
                    <a:pt x="730" y="881"/>
                  </a:cubicBezTo>
                  <a:cubicBezTo>
                    <a:pt x="732" y="881"/>
                    <a:pt x="734" y="901"/>
                    <a:pt x="734" y="947"/>
                  </a:cubicBezTo>
                  <a:cubicBezTo>
                    <a:pt x="734" y="947"/>
                    <a:pt x="737" y="947"/>
                    <a:pt x="740" y="887"/>
                  </a:cubicBezTo>
                  <a:cubicBezTo>
                    <a:pt x="741" y="829"/>
                    <a:pt x="742" y="800"/>
                    <a:pt x="743" y="800"/>
                  </a:cubicBezTo>
                  <a:cubicBezTo>
                    <a:pt x="743" y="800"/>
                    <a:pt x="743" y="829"/>
                    <a:pt x="743" y="887"/>
                  </a:cubicBezTo>
                  <a:cubicBezTo>
                    <a:pt x="745" y="947"/>
                    <a:pt x="746" y="977"/>
                    <a:pt x="748" y="977"/>
                  </a:cubicBezTo>
                  <a:cubicBezTo>
                    <a:pt x="749" y="977"/>
                    <a:pt x="751" y="948"/>
                    <a:pt x="752" y="891"/>
                  </a:cubicBezTo>
                  <a:cubicBezTo>
                    <a:pt x="752" y="891"/>
                    <a:pt x="754" y="864"/>
                    <a:pt x="756" y="864"/>
                  </a:cubicBezTo>
                  <a:cubicBezTo>
                    <a:pt x="757" y="864"/>
                    <a:pt x="758" y="871"/>
                    <a:pt x="759" y="891"/>
                  </a:cubicBezTo>
                  <a:cubicBezTo>
                    <a:pt x="762" y="925"/>
                    <a:pt x="770" y="961"/>
                    <a:pt x="776" y="961"/>
                  </a:cubicBezTo>
                  <a:cubicBezTo>
                    <a:pt x="779" y="961"/>
                    <a:pt x="782" y="943"/>
                    <a:pt x="781" y="894"/>
                  </a:cubicBezTo>
                  <a:lnTo>
                    <a:pt x="787" y="894"/>
                  </a:lnTo>
                  <a:cubicBezTo>
                    <a:pt x="790" y="924"/>
                    <a:pt x="792" y="939"/>
                    <a:pt x="794" y="939"/>
                  </a:cubicBezTo>
                  <a:cubicBezTo>
                    <a:pt x="796" y="939"/>
                    <a:pt x="798" y="925"/>
                    <a:pt x="799" y="897"/>
                  </a:cubicBezTo>
                  <a:lnTo>
                    <a:pt x="803" y="837"/>
                  </a:lnTo>
                  <a:cubicBezTo>
                    <a:pt x="803" y="878"/>
                    <a:pt x="803" y="916"/>
                    <a:pt x="809" y="956"/>
                  </a:cubicBezTo>
                  <a:cubicBezTo>
                    <a:pt x="812" y="956"/>
                    <a:pt x="812" y="956"/>
                    <a:pt x="812" y="897"/>
                  </a:cubicBezTo>
                  <a:cubicBezTo>
                    <a:pt x="809" y="837"/>
                    <a:pt x="812" y="837"/>
                    <a:pt x="815" y="837"/>
                  </a:cubicBezTo>
                  <a:cubicBezTo>
                    <a:pt x="821" y="878"/>
                    <a:pt x="821" y="919"/>
                    <a:pt x="821" y="956"/>
                  </a:cubicBezTo>
                  <a:lnTo>
                    <a:pt x="825" y="960"/>
                  </a:lnTo>
                  <a:cubicBezTo>
                    <a:pt x="825" y="890"/>
                    <a:pt x="826" y="861"/>
                    <a:pt x="827" y="861"/>
                  </a:cubicBezTo>
                  <a:cubicBezTo>
                    <a:pt x="827" y="861"/>
                    <a:pt x="828" y="875"/>
                    <a:pt x="828" y="900"/>
                  </a:cubicBezTo>
                  <a:cubicBezTo>
                    <a:pt x="831" y="960"/>
                    <a:pt x="834" y="960"/>
                    <a:pt x="837" y="960"/>
                  </a:cubicBezTo>
                  <a:cubicBezTo>
                    <a:pt x="837" y="940"/>
                    <a:pt x="837" y="933"/>
                    <a:pt x="838" y="933"/>
                  </a:cubicBezTo>
                  <a:lnTo>
                    <a:pt x="838" y="933"/>
                  </a:lnTo>
                  <a:cubicBezTo>
                    <a:pt x="838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8" y="1036"/>
                    <a:pt x="839" y="1044"/>
                    <a:pt x="839" y="1044"/>
                  </a:cubicBezTo>
                  <a:cubicBezTo>
                    <a:pt x="840" y="1044"/>
                    <a:pt x="840" y="1002"/>
                    <a:pt x="840" y="960"/>
                  </a:cubicBezTo>
                  <a:lnTo>
                    <a:pt x="846" y="963"/>
                  </a:lnTo>
                  <a:cubicBezTo>
                    <a:pt x="850" y="963"/>
                    <a:pt x="853" y="963"/>
                    <a:pt x="850" y="903"/>
                  </a:cubicBezTo>
                  <a:cubicBezTo>
                    <a:pt x="846" y="862"/>
                    <a:pt x="850" y="825"/>
                    <a:pt x="853" y="784"/>
                  </a:cubicBezTo>
                  <a:lnTo>
                    <a:pt x="853" y="784"/>
                  </a:lnTo>
                  <a:cubicBezTo>
                    <a:pt x="850" y="825"/>
                    <a:pt x="853" y="862"/>
                    <a:pt x="856" y="903"/>
                  </a:cubicBezTo>
                  <a:cubicBezTo>
                    <a:pt x="859" y="922"/>
                    <a:pt x="859" y="944"/>
                    <a:pt x="859" y="963"/>
                  </a:cubicBezTo>
                  <a:cubicBezTo>
                    <a:pt x="858" y="1013"/>
                    <a:pt x="859" y="1032"/>
                    <a:pt x="862" y="1032"/>
                  </a:cubicBezTo>
                  <a:cubicBezTo>
                    <a:pt x="865" y="1032"/>
                    <a:pt x="870" y="998"/>
                    <a:pt x="872" y="966"/>
                  </a:cubicBezTo>
                  <a:cubicBezTo>
                    <a:pt x="875" y="906"/>
                    <a:pt x="877" y="876"/>
                    <a:pt x="879" y="876"/>
                  </a:cubicBezTo>
                  <a:cubicBezTo>
                    <a:pt x="880" y="876"/>
                    <a:pt x="881" y="906"/>
                    <a:pt x="881" y="966"/>
                  </a:cubicBezTo>
                  <a:cubicBezTo>
                    <a:pt x="881" y="999"/>
                    <a:pt x="881" y="1014"/>
                    <a:pt x="882" y="1014"/>
                  </a:cubicBezTo>
                  <a:cubicBezTo>
                    <a:pt x="884" y="1014"/>
                    <a:pt x="888" y="917"/>
                    <a:pt x="890" y="790"/>
                  </a:cubicBezTo>
                  <a:lnTo>
                    <a:pt x="893" y="615"/>
                  </a:lnTo>
                  <a:lnTo>
                    <a:pt x="893" y="790"/>
                  </a:lnTo>
                  <a:cubicBezTo>
                    <a:pt x="895" y="930"/>
                    <a:pt x="896" y="988"/>
                    <a:pt x="898" y="988"/>
                  </a:cubicBezTo>
                  <a:cubicBezTo>
                    <a:pt x="900" y="988"/>
                    <a:pt x="902" y="959"/>
                    <a:pt x="906" y="909"/>
                  </a:cubicBezTo>
                  <a:cubicBezTo>
                    <a:pt x="909" y="882"/>
                    <a:pt x="911" y="867"/>
                    <a:pt x="911" y="867"/>
                  </a:cubicBezTo>
                  <a:cubicBezTo>
                    <a:pt x="912" y="867"/>
                    <a:pt x="912" y="882"/>
                    <a:pt x="912" y="913"/>
                  </a:cubicBezTo>
                  <a:cubicBezTo>
                    <a:pt x="912" y="969"/>
                    <a:pt x="915" y="972"/>
                    <a:pt x="925" y="972"/>
                  </a:cubicBezTo>
                  <a:cubicBezTo>
                    <a:pt x="926" y="972"/>
                    <a:pt x="927" y="972"/>
                    <a:pt x="927" y="972"/>
                  </a:cubicBezTo>
                  <a:cubicBezTo>
                    <a:pt x="935" y="972"/>
                    <a:pt x="937" y="970"/>
                    <a:pt x="937" y="916"/>
                  </a:cubicBezTo>
                  <a:lnTo>
                    <a:pt x="944" y="916"/>
                  </a:lnTo>
                  <a:cubicBezTo>
                    <a:pt x="945" y="961"/>
                    <a:pt x="946" y="981"/>
                    <a:pt x="948" y="981"/>
                  </a:cubicBezTo>
                  <a:cubicBezTo>
                    <a:pt x="950" y="981"/>
                    <a:pt x="952" y="930"/>
                    <a:pt x="950" y="856"/>
                  </a:cubicBezTo>
                  <a:lnTo>
                    <a:pt x="950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2" y="978"/>
                    <a:pt x="987" y="981"/>
                  </a:cubicBezTo>
                  <a:cubicBezTo>
                    <a:pt x="991" y="982"/>
                    <a:pt x="995" y="982"/>
                    <a:pt x="998" y="982"/>
                  </a:cubicBezTo>
                  <a:cubicBezTo>
                    <a:pt x="1017" y="982"/>
                    <a:pt x="1019" y="968"/>
                    <a:pt x="1019" y="869"/>
                  </a:cubicBezTo>
                  <a:cubicBezTo>
                    <a:pt x="1020" y="809"/>
                    <a:pt x="1022" y="779"/>
                    <a:pt x="1023" y="779"/>
                  </a:cubicBezTo>
                  <a:cubicBezTo>
                    <a:pt x="1024" y="779"/>
                    <a:pt x="1025" y="809"/>
                    <a:pt x="1025" y="869"/>
                  </a:cubicBezTo>
                  <a:cubicBezTo>
                    <a:pt x="1025" y="911"/>
                    <a:pt x="1027" y="953"/>
                    <a:pt x="1028" y="953"/>
                  </a:cubicBezTo>
                  <a:cubicBezTo>
                    <a:pt x="1028" y="953"/>
                    <a:pt x="1028" y="946"/>
                    <a:pt x="1028" y="928"/>
                  </a:cubicBezTo>
                  <a:cubicBezTo>
                    <a:pt x="1028" y="928"/>
                    <a:pt x="1034" y="928"/>
                    <a:pt x="1038" y="988"/>
                  </a:cubicBezTo>
                  <a:cubicBezTo>
                    <a:pt x="1042" y="1039"/>
                    <a:pt x="1045" y="1058"/>
                    <a:pt x="1047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9" y="941"/>
                    <a:pt x="1049" y="922"/>
                    <a:pt x="1049" y="922"/>
                  </a:cubicBezTo>
                  <a:lnTo>
                    <a:pt x="1049" y="922"/>
                  </a:lnTo>
                  <a:cubicBezTo>
                    <a:pt x="1050" y="922"/>
                    <a:pt x="1051" y="956"/>
                    <a:pt x="1053" y="991"/>
                  </a:cubicBezTo>
                  <a:cubicBezTo>
                    <a:pt x="1056" y="1033"/>
                    <a:pt x="1058" y="1075"/>
                    <a:pt x="1059" y="1075"/>
                  </a:cubicBezTo>
                  <a:cubicBezTo>
                    <a:pt x="1059" y="1075"/>
                    <a:pt x="1060" y="1068"/>
                    <a:pt x="1060" y="1050"/>
                  </a:cubicBezTo>
                  <a:cubicBezTo>
                    <a:pt x="1061" y="1016"/>
                    <a:pt x="1068" y="984"/>
                    <a:pt x="1074" y="984"/>
                  </a:cubicBezTo>
                  <a:cubicBezTo>
                    <a:pt x="1078" y="984"/>
                    <a:pt x="1082" y="1002"/>
                    <a:pt x="1082" y="1054"/>
                  </a:cubicBezTo>
                  <a:lnTo>
                    <a:pt x="1088" y="1054"/>
                  </a:lnTo>
                  <a:cubicBezTo>
                    <a:pt x="1088" y="1000"/>
                    <a:pt x="1093" y="997"/>
                    <a:pt x="1099" y="997"/>
                  </a:cubicBezTo>
                  <a:cubicBezTo>
                    <a:pt x="1099" y="997"/>
                    <a:pt x="1100" y="997"/>
                    <a:pt x="1100" y="997"/>
                  </a:cubicBezTo>
                  <a:cubicBezTo>
                    <a:pt x="1107" y="997"/>
                    <a:pt x="1110" y="997"/>
                    <a:pt x="1110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1" y="1102"/>
                    <a:pt x="1113" y="1088"/>
                    <a:pt x="1116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2" y="903"/>
                    <a:pt x="1125" y="862"/>
                    <a:pt x="1132" y="825"/>
                  </a:cubicBezTo>
                  <a:lnTo>
                    <a:pt x="1132" y="1000"/>
                  </a:lnTo>
                  <a:cubicBezTo>
                    <a:pt x="1132" y="1000"/>
                    <a:pt x="1132" y="1000"/>
                    <a:pt x="1133" y="1000"/>
                  </a:cubicBezTo>
                  <a:cubicBezTo>
                    <a:pt x="1135" y="1000"/>
                    <a:pt x="1138" y="998"/>
                    <a:pt x="1138" y="944"/>
                  </a:cubicBezTo>
                  <a:cubicBezTo>
                    <a:pt x="1141" y="1003"/>
                    <a:pt x="1144" y="1003"/>
                    <a:pt x="1150" y="1003"/>
                  </a:cubicBezTo>
                  <a:cubicBezTo>
                    <a:pt x="1151" y="1003"/>
                    <a:pt x="1152" y="1003"/>
                    <a:pt x="1152" y="1003"/>
                  </a:cubicBezTo>
                  <a:cubicBezTo>
                    <a:pt x="1158" y="1003"/>
                    <a:pt x="1163" y="1001"/>
                    <a:pt x="1166" y="947"/>
                  </a:cubicBezTo>
                  <a:cubicBezTo>
                    <a:pt x="1168" y="1007"/>
                    <a:pt x="1173" y="1038"/>
                    <a:pt x="1179" y="1038"/>
                  </a:cubicBezTo>
                  <a:cubicBezTo>
                    <a:pt x="1184" y="1038"/>
                    <a:pt x="1190" y="1009"/>
                    <a:pt x="1191" y="950"/>
                  </a:cubicBezTo>
                  <a:cubicBezTo>
                    <a:pt x="1191" y="920"/>
                    <a:pt x="1192" y="905"/>
                    <a:pt x="1193" y="905"/>
                  </a:cubicBezTo>
                  <a:cubicBezTo>
                    <a:pt x="1194" y="905"/>
                    <a:pt x="1196" y="920"/>
                    <a:pt x="1197" y="950"/>
                  </a:cubicBezTo>
                  <a:cubicBezTo>
                    <a:pt x="1199" y="980"/>
                    <a:pt x="1200" y="995"/>
                    <a:pt x="1201" y="995"/>
                  </a:cubicBezTo>
                  <a:cubicBezTo>
                    <a:pt x="1201" y="995"/>
                    <a:pt x="1202" y="981"/>
                    <a:pt x="1204" y="953"/>
                  </a:cubicBezTo>
                  <a:cubicBezTo>
                    <a:pt x="1205" y="936"/>
                    <a:pt x="1206" y="929"/>
                    <a:pt x="1206" y="929"/>
                  </a:cubicBezTo>
                  <a:cubicBezTo>
                    <a:pt x="1209" y="929"/>
                    <a:pt x="1211" y="971"/>
                    <a:pt x="1213" y="1013"/>
                  </a:cubicBezTo>
                  <a:cubicBezTo>
                    <a:pt x="1215" y="1083"/>
                    <a:pt x="1217" y="1111"/>
                    <a:pt x="1219" y="1111"/>
                  </a:cubicBezTo>
                  <a:cubicBezTo>
                    <a:pt x="1220" y="1111"/>
                    <a:pt x="1221" y="1097"/>
                    <a:pt x="1223" y="1072"/>
                  </a:cubicBezTo>
                  <a:cubicBezTo>
                    <a:pt x="1229" y="1016"/>
                    <a:pt x="1235" y="1016"/>
                    <a:pt x="1238" y="1016"/>
                  </a:cubicBezTo>
                  <a:cubicBezTo>
                    <a:pt x="1244" y="978"/>
                    <a:pt x="1248" y="938"/>
                    <a:pt x="1244" y="900"/>
                  </a:cubicBezTo>
                  <a:cubicBezTo>
                    <a:pt x="1244" y="840"/>
                    <a:pt x="1248" y="781"/>
                    <a:pt x="1248" y="781"/>
                  </a:cubicBezTo>
                  <a:cubicBezTo>
                    <a:pt x="1250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4" y="756"/>
                    <a:pt x="1253" y="781"/>
                    <a:pt x="1251" y="781"/>
                  </a:cubicBezTo>
                  <a:cubicBezTo>
                    <a:pt x="1244" y="822"/>
                    <a:pt x="1244" y="859"/>
                    <a:pt x="1251" y="900"/>
                  </a:cubicBezTo>
                  <a:cubicBezTo>
                    <a:pt x="1254" y="960"/>
                    <a:pt x="1260" y="960"/>
                    <a:pt x="1263" y="960"/>
                  </a:cubicBezTo>
                  <a:lnTo>
                    <a:pt x="1276" y="963"/>
                  </a:lnTo>
                  <a:cubicBezTo>
                    <a:pt x="1281" y="993"/>
                    <a:pt x="1284" y="1008"/>
                    <a:pt x="1286" y="1008"/>
                  </a:cubicBezTo>
                  <a:cubicBezTo>
                    <a:pt x="1288" y="1008"/>
                    <a:pt x="1288" y="994"/>
                    <a:pt x="1288" y="966"/>
                  </a:cubicBezTo>
                  <a:lnTo>
                    <a:pt x="1288" y="906"/>
                  </a:lnTo>
                  <a:cubicBezTo>
                    <a:pt x="1290" y="967"/>
                    <a:pt x="1300" y="998"/>
                    <a:pt x="1309" y="998"/>
                  </a:cubicBezTo>
                  <a:cubicBezTo>
                    <a:pt x="1318" y="998"/>
                    <a:pt x="1328" y="969"/>
                    <a:pt x="1329" y="913"/>
                  </a:cubicBezTo>
                  <a:lnTo>
                    <a:pt x="1329" y="969"/>
                  </a:lnTo>
                  <a:cubicBezTo>
                    <a:pt x="1329" y="1028"/>
                    <a:pt x="1332" y="1028"/>
                    <a:pt x="1338" y="1032"/>
                  </a:cubicBezTo>
                  <a:cubicBezTo>
                    <a:pt x="1342" y="1032"/>
                    <a:pt x="1354" y="975"/>
                    <a:pt x="1363" y="975"/>
                  </a:cubicBezTo>
                  <a:cubicBezTo>
                    <a:pt x="1363" y="975"/>
                    <a:pt x="1363" y="975"/>
                    <a:pt x="1364" y="975"/>
                  </a:cubicBezTo>
                  <a:cubicBezTo>
                    <a:pt x="1365" y="975"/>
                    <a:pt x="1366" y="975"/>
                    <a:pt x="1367" y="975"/>
                  </a:cubicBezTo>
                  <a:cubicBezTo>
                    <a:pt x="1378" y="975"/>
                    <a:pt x="1385" y="973"/>
                    <a:pt x="1385" y="919"/>
                  </a:cubicBezTo>
                  <a:cubicBezTo>
                    <a:pt x="1389" y="919"/>
                    <a:pt x="1389" y="919"/>
                    <a:pt x="1389" y="978"/>
                  </a:cubicBezTo>
                  <a:cubicBezTo>
                    <a:pt x="1385" y="1038"/>
                    <a:pt x="1389" y="1038"/>
                    <a:pt x="1392" y="1038"/>
                  </a:cubicBezTo>
                  <a:cubicBezTo>
                    <a:pt x="1395" y="1000"/>
                    <a:pt x="1395" y="960"/>
                    <a:pt x="1395" y="922"/>
                  </a:cubicBezTo>
                  <a:cubicBezTo>
                    <a:pt x="1395" y="892"/>
                    <a:pt x="1396" y="877"/>
                    <a:pt x="1397" y="877"/>
                  </a:cubicBezTo>
                  <a:cubicBezTo>
                    <a:pt x="1399" y="877"/>
                    <a:pt x="1401" y="892"/>
                    <a:pt x="1404" y="922"/>
                  </a:cubicBezTo>
                  <a:cubicBezTo>
                    <a:pt x="1408" y="952"/>
                    <a:pt x="1412" y="968"/>
                    <a:pt x="1417" y="968"/>
                  </a:cubicBezTo>
                  <a:cubicBezTo>
                    <a:pt x="1422" y="968"/>
                    <a:pt x="1426" y="954"/>
                    <a:pt x="1429" y="925"/>
                  </a:cubicBezTo>
                  <a:cubicBezTo>
                    <a:pt x="1432" y="925"/>
                    <a:pt x="1436" y="925"/>
                    <a:pt x="1436" y="985"/>
                  </a:cubicBezTo>
                  <a:cubicBezTo>
                    <a:pt x="1436" y="1019"/>
                    <a:pt x="1438" y="1054"/>
                    <a:pt x="1441" y="1054"/>
                  </a:cubicBezTo>
                  <a:cubicBezTo>
                    <a:pt x="1444" y="1054"/>
                    <a:pt x="1447" y="1036"/>
                    <a:pt x="1451" y="988"/>
                  </a:cubicBezTo>
                  <a:cubicBezTo>
                    <a:pt x="1451" y="988"/>
                    <a:pt x="1451" y="988"/>
                    <a:pt x="1451" y="1047"/>
                  </a:cubicBezTo>
                  <a:cubicBezTo>
                    <a:pt x="1453" y="1082"/>
                    <a:pt x="1454" y="1116"/>
                    <a:pt x="1455" y="1116"/>
                  </a:cubicBezTo>
                  <a:cubicBezTo>
                    <a:pt x="1455" y="1116"/>
                    <a:pt x="1456" y="1098"/>
                    <a:pt x="1458" y="1047"/>
                  </a:cubicBezTo>
                  <a:cubicBezTo>
                    <a:pt x="1461" y="1019"/>
                    <a:pt x="1465" y="1005"/>
                    <a:pt x="1468" y="1005"/>
                  </a:cubicBezTo>
                  <a:cubicBezTo>
                    <a:pt x="1472" y="1005"/>
                    <a:pt x="1476" y="1020"/>
                    <a:pt x="1480" y="1050"/>
                  </a:cubicBezTo>
                  <a:cubicBezTo>
                    <a:pt x="1483" y="1050"/>
                    <a:pt x="1486" y="1050"/>
                    <a:pt x="1486" y="994"/>
                  </a:cubicBezTo>
                  <a:lnTo>
                    <a:pt x="1486" y="934"/>
                  </a:lnTo>
                  <a:cubicBezTo>
                    <a:pt x="1487" y="994"/>
                    <a:pt x="1488" y="1024"/>
                    <a:pt x="1489" y="1024"/>
                  </a:cubicBezTo>
                  <a:cubicBezTo>
                    <a:pt x="1490" y="1024"/>
                    <a:pt x="1490" y="994"/>
                    <a:pt x="1492" y="934"/>
                  </a:cubicBezTo>
                  <a:cubicBezTo>
                    <a:pt x="1492" y="905"/>
                    <a:pt x="1493" y="890"/>
                    <a:pt x="1494" y="890"/>
                  </a:cubicBezTo>
                  <a:cubicBezTo>
                    <a:pt x="1494" y="890"/>
                    <a:pt x="1495" y="905"/>
                    <a:pt x="1495" y="934"/>
                  </a:cubicBezTo>
                  <a:cubicBezTo>
                    <a:pt x="1498" y="994"/>
                    <a:pt x="1501" y="994"/>
                    <a:pt x="1501" y="994"/>
                  </a:cubicBezTo>
                  <a:cubicBezTo>
                    <a:pt x="1504" y="994"/>
                    <a:pt x="1519" y="941"/>
                    <a:pt x="1535" y="941"/>
                  </a:cubicBezTo>
                  <a:cubicBezTo>
                    <a:pt x="1535" y="941"/>
                    <a:pt x="1535" y="941"/>
                    <a:pt x="1536" y="941"/>
                  </a:cubicBezTo>
                  <a:cubicBezTo>
                    <a:pt x="1542" y="941"/>
                    <a:pt x="1546" y="942"/>
                    <a:pt x="1550" y="942"/>
                  </a:cubicBezTo>
                  <a:cubicBezTo>
                    <a:pt x="1565" y="942"/>
                    <a:pt x="1570" y="934"/>
                    <a:pt x="1570" y="887"/>
                  </a:cubicBezTo>
                  <a:cubicBezTo>
                    <a:pt x="1572" y="858"/>
                    <a:pt x="1573" y="843"/>
                    <a:pt x="1574" y="843"/>
                  </a:cubicBezTo>
                  <a:cubicBezTo>
                    <a:pt x="1574" y="843"/>
                    <a:pt x="1575" y="858"/>
                    <a:pt x="1577" y="887"/>
                  </a:cubicBezTo>
                  <a:cubicBezTo>
                    <a:pt x="1580" y="947"/>
                    <a:pt x="1583" y="947"/>
                    <a:pt x="1586" y="947"/>
                  </a:cubicBezTo>
                  <a:cubicBezTo>
                    <a:pt x="1589" y="947"/>
                    <a:pt x="1592" y="950"/>
                    <a:pt x="1592" y="1007"/>
                  </a:cubicBezTo>
                  <a:cubicBezTo>
                    <a:pt x="1595" y="950"/>
                    <a:pt x="1595" y="950"/>
                    <a:pt x="1599" y="950"/>
                  </a:cubicBezTo>
                  <a:cubicBezTo>
                    <a:pt x="1599" y="980"/>
                    <a:pt x="1599" y="995"/>
                    <a:pt x="1601" y="995"/>
                  </a:cubicBezTo>
                  <a:cubicBezTo>
                    <a:pt x="1602" y="995"/>
                    <a:pt x="1603" y="980"/>
                    <a:pt x="1605" y="950"/>
                  </a:cubicBezTo>
                  <a:cubicBezTo>
                    <a:pt x="1606" y="892"/>
                    <a:pt x="1607" y="863"/>
                    <a:pt x="1608" y="863"/>
                  </a:cubicBezTo>
                  <a:cubicBezTo>
                    <a:pt x="1608" y="863"/>
                    <a:pt x="1608" y="892"/>
                    <a:pt x="1608" y="950"/>
                  </a:cubicBezTo>
                  <a:cubicBezTo>
                    <a:pt x="1608" y="992"/>
                    <a:pt x="1613" y="1034"/>
                    <a:pt x="1614" y="1034"/>
                  </a:cubicBezTo>
                  <a:cubicBezTo>
                    <a:pt x="1615" y="1034"/>
                    <a:pt x="1615" y="1027"/>
                    <a:pt x="1614" y="1010"/>
                  </a:cubicBezTo>
                  <a:cubicBezTo>
                    <a:pt x="1614" y="953"/>
                    <a:pt x="1621" y="953"/>
                    <a:pt x="1624" y="894"/>
                  </a:cubicBezTo>
                  <a:cubicBezTo>
                    <a:pt x="1627" y="894"/>
                    <a:pt x="1630" y="894"/>
                    <a:pt x="1630" y="953"/>
                  </a:cubicBezTo>
                  <a:cubicBezTo>
                    <a:pt x="1631" y="971"/>
                    <a:pt x="1633" y="979"/>
                    <a:pt x="1635" y="979"/>
                  </a:cubicBezTo>
                  <a:cubicBezTo>
                    <a:pt x="1641" y="979"/>
                    <a:pt x="1650" y="938"/>
                    <a:pt x="1652" y="897"/>
                  </a:cubicBezTo>
                  <a:cubicBezTo>
                    <a:pt x="1652" y="869"/>
                    <a:pt x="1653" y="855"/>
                    <a:pt x="1653" y="855"/>
                  </a:cubicBezTo>
                  <a:cubicBezTo>
                    <a:pt x="1654" y="855"/>
                    <a:pt x="1655" y="869"/>
                    <a:pt x="1655" y="897"/>
                  </a:cubicBezTo>
                  <a:cubicBezTo>
                    <a:pt x="1655" y="956"/>
                    <a:pt x="1658" y="956"/>
                    <a:pt x="1661" y="960"/>
                  </a:cubicBezTo>
                  <a:cubicBezTo>
                    <a:pt x="1662" y="942"/>
                    <a:pt x="1663" y="935"/>
                    <a:pt x="1663" y="935"/>
                  </a:cubicBezTo>
                  <a:cubicBezTo>
                    <a:pt x="1664" y="935"/>
                    <a:pt x="1664" y="977"/>
                    <a:pt x="1664" y="1019"/>
                  </a:cubicBezTo>
                  <a:cubicBezTo>
                    <a:pt x="1661" y="1075"/>
                    <a:pt x="1664" y="1075"/>
                    <a:pt x="1671" y="1079"/>
                  </a:cubicBezTo>
                  <a:cubicBezTo>
                    <a:pt x="1673" y="1025"/>
                    <a:pt x="1684" y="1022"/>
                    <a:pt x="1693" y="1022"/>
                  </a:cubicBezTo>
                  <a:cubicBezTo>
                    <a:pt x="1694" y="1022"/>
                    <a:pt x="1695" y="1022"/>
                    <a:pt x="1696" y="1022"/>
                  </a:cubicBezTo>
                  <a:cubicBezTo>
                    <a:pt x="1696" y="1022"/>
                    <a:pt x="1697" y="1022"/>
                    <a:pt x="1697" y="1022"/>
                  </a:cubicBezTo>
                  <a:cubicBezTo>
                    <a:pt x="1712" y="1022"/>
                    <a:pt x="1715" y="963"/>
                    <a:pt x="1721" y="850"/>
                  </a:cubicBezTo>
                  <a:lnTo>
                    <a:pt x="1724" y="731"/>
                  </a:lnTo>
                  <a:lnTo>
                    <a:pt x="1724" y="850"/>
                  </a:lnTo>
                  <a:cubicBezTo>
                    <a:pt x="1724" y="909"/>
                    <a:pt x="1727" y="1025"/>
                    <a:pt x="1727" y="1025"/>
                  </a:cubicBezTo>
                  <a:cubicBezTo>
                    <a:pt x="1730" y="988"/>
                    <a:pt x="1733" y="947"/>
                    <a:pt x="1730" y="909"/>
                  </a:cubicBezTo>
                  <a:cubicBezTo>
                    <a:pt x="1730" y="880"/>
                    <a:pt x="1731" y="865"/>
                    <a:pt x="1733" y="865"/>
                  </a:cubicBezTo>
                  <a:cubicBezTo>
                    <a:pt x="1734" y="865"/>
                    <a:pt x="1736" y="880"/>
                    <a:pt x="1740" y="909"/>
                  </a:cubicBezTo>
                  <a:cubicBezTo>
                    <a:pt x="1743" y="941"/>
                    <a:pt x="1745" y="957"/>
                    <a:pt x="1747" y="957"/>
                  </a:cubicBezTo>
                  <a:cubicBezTo>
                    <a:pt x="1749" y="957"/>
                    <a:pt x="1751" y="942"/>
                    <a:pt x="1752" y="913"/>
                  </a:cubicBezTo>
                  <a:cubicBezTo>
                    <a:pt x="1755" y="913"/>
                    <a:pt x="1758" y="913"/>
                    <a:pt x="1762" y="972"/>
                  </a:cubicBezTo>
                  <a:cubicBezTo>
                    <a:pt x="1765" y="972"/>
                    <a:pt x="1765" y="972"/>
                    <a:pt x="1765" y="913"/>
                  </a:cubicBezTo>
                  <a:cubicBezTo>
                    <a:pt x="1765" y="885"/>
                    <a:pt x="1765" y="871"/>
                    <a:pt x="1767" y="871"/>
                  </a:cubicBezTo>
                  <a:cubicBezTo>
                    <a:pt x="1768" y="871"/>
                    <a:pt x="1769" y="885"/>
                    <a:pt x="1771" y="916"/>
                  </a:cubicBezTo>
                  <a:cubicBezTo>
                    <a:pt x="1773" y="985"/>
                    <a:pt x="1777" y="1014"/>
                    <a:pt x="1780" y="1014"/>
                  </a:cubicBezTo>
                  <a:cubicBezTo>
                    <a:pt x="1782" y="1014"/>
                    <a:pt x="1783" y="1000"/>
                    <a:pt x="1783" y="975"/>
                  </a:cubicBezTo>
                  <a:cubicBezTo>
                    <a:pt x="1783" y="927"/>
                    <a:pt x="1786" y="918"/>
                    <a:pt x="1788" y="918"/>
                  </a:cubicBezTo>
                  <a:cubicBezTo>
                    <a:pt x="1789" y="918"/>
                    <a:pt x="1789" y="918"/>
                    <a:pt x="1790" y="919"/>
                  </a:cubicBezTo>
                  <a:cubicBezTo>
                    <a:pt x="1793" y="919"/>
                    <a:pt x="1796" y="919"/>
                    <a:pt x="1799" y="859"/>
                  </a:cubicBezTo>
                  <a:lnTo>
                    <a:pt x="1805" y="859"/>
                  </a:lnTo>
                  <a:cubicBezTo>
                    <a:pt x="1809" y="881"/>
                    <a:pt x="1805" y="900"/>
                    <a:pt x="1802" y="919"/>
                  </a:cubicBezTo>
                  <a:lnTo>
                    <a:pt x="1805" y="978"/>
                  </a:lnTo>
                  <a:cubicBezTo>
                    <a:pt x="1806" y="978"/>
                    <a:pt x="1807" y="978"/>
                    <a:pt x="1807" y="978"/>
                  </a:cubicBezTo>
                  <a:cubicBezTo>
                    <a:pt x="1812" y="978"/>
                    <a:pt x="1815" y="976"/>
                    <a:pt x="1818" y="922"/>
                  </a:cubicBezTo>
                  <a:cubicBezTo>
                    <a:pt x="1820" y="862"/>
                    <a:pt x="1820" y="833"/>
                    <a:pt x="1821" y="833"/>
                  </a:cubicBezTo>
                  <a:cubicBezTo>
                    <a:pt x="1821" y="833"/>
                    <a:pt x="1821" y="862"/>
                    <a:pt x="1821" y="922"/>
                  </a:cubicBezTo>
                  <a:cubicBezTo>
                    <a:pt x="1821" y="964"/>
                    <a:pt x="1823" y="1006"/>
                    <a:pt x="1825" y="1006"/>
                  </a:cubicBezTo>
                  <a:cubicBezTo>
                    <a:pt x="1826" y="1006"/>
                    <a:pt x="1826" y="999"/>
                    <a:pt x="1827" y="981"/>
                  </a:cubicBezTo>
                  <a:cubicBezTo>
                    <a:pt x="1829" y="933"/>
                    <a:pt x="1830" y="915"/>
                    <a:pt x="1831" y="915"/>
                  </a:cubicBezTo>
                  <a:cubicBezTo>
                    <a:pt x="1833" y="915"/>
                    <a:pt x="1834" y="949"/>
                    <a:pt x="1834" y="981"/>
                  </a:cubicBezTo>
                  <a:cubicBezTo>
                    <a:pt x="1832" y="1041"/>
                    <a:pt x="1831" y="1071"/>
                    <a:pt x="1832" y="1071"/>
                  </a:cubicBezTo>
                  <a:cubicBezTo>
                    <a:pt x="1834" y="1071"/>
                    <a:pt x="1837" y="1042"/>
                    <a:pt x="1843" y="985"/>
                  </a:cubicBezTo>
                  <a:cubicBezTo>
                    <a:pt x="1849" y="985"/>
                    <a:pt x="1862" y="928"/>
                    <a:pt x="1871" y="928"/>
                  </a:cubicBezTo>
                  <a:cubicBezTo>
                    <a:pt x="1884" y="931"/>
                    <a:pt x="1890" y="931"/>
                    <a:pt x="1893" y="991"/>
                  </a:cubicBezTo>
                  <a:cubicBezTo>
                    <a:pt x="1893" y="1002"/>
                    <a:pt x="1893" y="1012"/>
                    <a:pt x="1893" y="1021"/>
                  </a:cubicBezTo>
                  <a:lnTo>
                    <a:pt x="1893" y="1021"/>
                  </a:lnTo>
                  <a:cubicBezTo>
                    <a:pt x="1894" y="945"/>
                    <a:pt x="1896" y="934"/>
                    <a:pt x="1902" y="934"/>
                  </a:cubicBezTo>
                  <a:cubicBezTo>
                    <a:pt x="1903" y="934"/>
                    <a:pt x="1904" y="934"/>
                    <a:pt x="1906" y="934"/>
                  </a:cubicBezTo>
                  <a:cubicBezTo>
                    <a:pt x="1909" y="952"/>
                    <a:pt x="1911" y="960"/>
                    <a:pt x="1913" y="960"/>
                  </a:cubicBezTo>
                  <a:cubicBezTo>
                    <a:pt x="1919" y="960"/>
                    <a:pt x="1922" y="920"/>
                    <a:pt x="1925" y="878"/>
                  </a:cubicBezTo>
                  <a:lnTo>
                    <a:pt x="1918" y="878"/>
                  </a:lnTo>
                  <a:cubicBezTo>
                    <a:pt x="1918" y="808"/>
                    <a:pt x="1919" y="779"/>
                    <a:pt x="1921" y="779"/>
                  </a:cubicBezTo>
                  <a:cubicBezTo>
                    <a:pt x="1923" y="779"/>
                    <a:pt x="1925" y="794"/>
                    <a:pt x="1928" y="818"/>
                  </a:cubicBezTo>
                  <a:cubicBezTo>
                    <a:pt x="1931" y="859"/>
                    <a:pt x="1934" y="897"/>
                    <a:pt x="1931" y="938"/>
                  </a:cubicBezTo>
                  <a:cubicBezTo>
                    <a:pt x="1931" y="978"/>
                    <a:pt x="1931" y="1016"/>
                    <a:pt x="1937" y="1057"/>
                  </a:cubicBezTo>
                  <a:cubicBezTo>
                    <a:pt x="1940" y="1057"/>
                    <a:pt x="1943" y="1057"/>
                    <a:pt x="1940" y="997"/>
                  </a:cubicBezTo>
                  <a:cubicBezTo>
                    <a:pt x="1940" y="938"/>
                    <a:pt x="1940" y="938"/>
                    <a:pt x="1943" y="938"/>
                  </a:cubicBezTo>
                  <a:cubicBezTo>
                    <a:pt x="1944" y="938"/>
                    <a:pt x="1944" y="939"/>
                    <a:pt x="1945" y="939"/>
                  </a:cubicBezTo>
                  <a:cubicBezTo>
                    <a:pt x="1948" y="939"/>
                    <a:pt x="1950" y="930"/>
                    <a:pt x="1953" y="881"/>
                  </a:cubicBezTo>
                  <a:cubicBezTo>
                    <a:pt x="1953" y="822"/>
                    <a:pt x="1956" y="822"/>
                    <a:pt x="1959" y="822"/>
                  </a:cubicBezTo>
                  <a:cubicBezTo>
                    <a:pt x="1962" y="881"/>
                    <a:pt x="1968" y="884"/>
                    <a:pt x="1968" y="884"/>
                  </a:cubicBezTo>
                  <a:lnTo>
                    <a:pt x="1968" y="944"/>
                  </a:lnTo>
                  <a:cubicBezTo>
                    <a:pt x="1968" y="1000"/>
                    <a:pt x="1972" y="1060"/>
                    <a:pt x="1972" y="1060"/>
                  </a:cubicBezTo>
                  <a:cubicBezTo>
                    <a:pt x="1975" y="1041"/>
                    <a:pt x="1975" y="1022"/>
                    <a:pt x="1975" y="1003"/>
                  </a:cubicBezTo>
                  <a:cubicBezTo>
                    <a:pt x="1975" y="962"/>
                    <a:pt x="2011" y="954"/>
                    <a:pt x="2036" y="954"/>
                  </a:cubicBezTo>
                  <a:cubicBezTo>
                    <a:pt x="2047" y="954"/>
                    <a:pt x="2056" y="955"/>
                    <a:pt x="2059" y="956"/>
                  </a:cubicBezTo>
                  <a:cubicBezTo>
                    <a:pt x="2062" y="986"/>
                    <a:pt x="2066" y="1001"/>
                    <a:pt x="2069" y="1001"/>
                  </a:cubicBezTo>
                  <a:cubicBezTo>
                    <a:pt x="2072" y="1001"/>
                    <a:pt x="2073" y="986"/>
                    <a:pt x="2072" y="956"/>
                  </a:cubicBezTo>
                  <a:cubicBezTo>
                    <a:pt x="2072" y="910"/>
                    <a:pt x="2081" y="902"/>
                    <a:pt x="2094" y="902"/>
                  </a:cubicBezTo>
                  <a:cubicBezTo>
                    <a:pt x="2098" y="902"/>
                    <a:pt x="2102" y="902"/>
                    <a:pt x="2106" y="903"/>
                  </a:cubicBezTo>
                  <a:cubicBezTo>
                    <a:pt x="2111" y="904"/>
                    <a:pt x="2116" y="905"/>
                    <a:pt x="2120" y="905"/>
                  </a:cubicBezTo>
                  <a:cubicBezTo>
                    <a:pt x="2134" y="905"/>
                    <a:pt x="2144" y="896"/>
                    <a:pt x="2144" y="850"/>
                  </a:cubicBezTo>
                  <a:lnTo>
                    <a:pt x="2153" y="850"/>
                  </a:lnTo>
                  <a:cubicBezTo>
                    <a:pt x="2160" y="850"/>
                    <a:pt x="2166" y="793"/>
                    <a:pt x="2169" y="793"/>
                  </a:cubicBezTo>
                  <a:cubicBezTo>
                    <a:pt x="2171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4" y="749"/>
                    <a:pt x="2174" y="764"/>
                    <a:pt x="2172" y="793"/>
                  </a:cubicBezTo>
                  <a:cubicBezTo>
                    <a:pt x="2169" y="834"/>
                    <a:pt x="2172" y="872"/>
                    <a:pt x="2175" y="913"/>
                  </a:cubicBezTo>
                  <a:cubicBezTo>
                    <a:pt x="2181" y="875"/>
                    <a:pt x="2185" y="834"/>
                    <a:pt x="2181" y="797"/>
                  </a:cubicBezTo>
                  <a:cubicBezTo>
                    <a:pt x="2181" y="737"/>
                    <a:pt x="2185" y="737"/>
                    <a:pt x="2185" y="737"/>
                  </a:cubicBezTo>
                  <a:cubicBezTo>
                    <a:pt x="2188" y="737"/>
                    <a:pt x="2188" y="737"/>
                    <a:pt x="2188" y="797"/>
                  </a:cubicBezTo>
                  <a:lnTo>
                    <a:pt x="2188" y="916"/>
                  </a:ln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0" y="1064"/>
                    <a:pt x="2202" y="1035"/>
                    <a:pt x="2203" y="975"/>
                  </a:cubicBezTo>
                  <a:lnTo>
                    <a:pt x="2210" y="919"/>
                  </a:lnTo>
                  <a:cubicBezTo>
                    <a:pt x="2211" y="955"/>
                    <a:pt x="2212" y="968"/>
                    <a:pt x="2213" y="968"/>
                  </a:cubicBezTo>
                  <a:cubicBezTo>
                    <a:pt x="2216" y="968"/>
                    <a:pt x="2220" y="900"/>
                    <a:pt x="2222" y="859"/>
                  </a:cubicBezTo>
                  <a:cubicBezTo>
                    <a:pt x="2224" y="919"/>
                    <a:pt x="2225" y="949"/>
                    <a:pt x="2227" y="949"/>
                  </a:cubicBezTo>
                  <a:cubicBezTo>
                    <a:pt x="2229" y="949"/>
                    <a:pt x="2230" y="920"/>
                    <a:pt x="2232" y="862"/>
                  </a:cubicBezTo>
                  <a:cubicBezTo>
                    <a:pt x="2232" y="833"/>
                    <a:pt x="2232" y="818"/>
                    <a:pt x="2234" y="818"/>
                  </a:cubicBezTo>
                  <a:cubicBezTo>
                    <a:pt x="2235" y="818"/>
                    <a:pt x="2236" y="833"/>
                    <a:pt x="2238" y="862"/>
                  </a:cubicBezTo>
                  <a:cubicBezTo>
                    <a:pt x="2241" y="922"/>
                    <a:pt x="2244" y="922"/>
                    <a:pt x="2250" y="922"/>
                  </a:cubicBezTo>
                  <a:cubicBezTo>
                    <a:pt x="2253" y="878"/>
                    <a:pt x="2266" y="870"/>
                    <a:pt x="2284" y="870"/>
                  </a:cubicBezTo>
                  <a:cubicBezTo>
                    <a:pt x="2289" y="870"/>
                    <a:pt x="2295" y="871"/>
                    <a:pt x="2301" y="872"/>
                  </a:cubicBezTo>
                  <a:cubicBezTo>
                    <a:pt x="2307" y="872"/>
                    <a:pt x="2313" y="873"/>
                    <a:pt x="2318" y="873"/>
                  </a:cubicBezTo>
                  <a:cubicBezTo>
                    <a:pt x="2336" y="873"/>
                    <a:pt x="2348" y="865"/>
                    <a:pt x="2348" y="818"/>
                  </a:cubicBezTo>
                  <a:cubicBezTo>
                    <a:pt x="2351" y="818"/>
                    <a:pt x="2351" y="818"/>
                    <a:pt x="2354" y="878"/>
                  </a:cubicBezTo>
                  <a:cubicBezTo>
                    <a:pt x="2354" y="903"/>
                    <a:pt x="2354" y="917"/>
                    <a:pt x="2355" y="917"/>
                  </a:cubicBezTo>
                  <a:cubicBezTo>
                    <a:pt x="2356" y="917"/>
                    <a:pt x="2358" y="889"/>
                    <a:pt x="2360" y="822"/>
                  </a:cubicBezTo>
                  <a:cubicBezTo>
                    <a:pt x="2362" y="787"/>
                    <a:pt x="2363" y="753"/>
                    <a:pt x="2363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70" y="881"/>
                    <a:pt x="2382" y="881"/>
                  </a:cubicBezTo>
                  <a:cubicBezTo>
                    <a:pt x="2384" y="882"/>
                    <a:pt x="2386" y="882"/>
                    <a:pt x="2388" y="882"/>
                  </a:cubicBezTo>
                  <a:cubicBezTo>
                    <a:pt x="2396" y="882"/>
                    <a:pt x="2404" y="874"/>
                    <a:pt x="2404" y="828"/>
                  </a:cubicBezTo>
                  <a:cubicBezTo>
                    <a:pt x="2407" y="798"/>
                    <a:pt x="2409" y="783"/>
                    <a:pt x="2409" y="783"/>
                  </a:cubicBezTo>
                  <a:lnTo>
                    <a:pt x="2409" y="783"/>
                  </a:lnTo>
                  <a:cubicBezTo>
                    <a:pt x="2409" y="783"/>
                    <a:pt x="2409" y="798"/>
                    <a:pt x="2407" y="828"/>
                  </a:cubicBezTo>
                  <a:cubicBezTo>
                    <a:pt x="2405" y="901"/>
                    <a:pt x="2411" y="952"/>
                    <a:pt x="2417" y="952"/>
                  </a:cubicBezTo>
                  <a:cubicBezTo>
                    <a:pt x="2421" y="952"/>
                    <a:pt x="2426" y="934"/>
                    <a:pt x="2429" y="891"/>
                  </a:cubicBezTo>
                  <a:cubicBezTo>
                    <a:pt x="2432" y="891"/>
                    <a:pt x="2435" y="891"/>
                    <a:pt x="2435" y="950"/>
                  </a:cubicBezTo>
                  <a:cubicBezTo>
                    <a:pt x="2438" y="950"/>
                    <a:pt x="2442" y="950"/>
                    <a:pt x="2451" y="894"/>
                  </a:cubicBezTo>
                  <a:lnTo>
                    <a:pt x="2473" y="894"/>
                  </a:lnTo>
                  <a:cubicBezTo>
                    <a:pt x="2473" y="894"/>
                    <a:pt x="2473" y="894"/>
                    <a:pt x="2473" y="894"/>
                  </a:cubicBezTo>
                  <a:cubicBezTo>
                    <a:pt x="2480" y="894"/>
                    <a:pt x="2485" y="837"/>
                    <a:pt x="2485" y="837"/>
                  </a:cubicBezTo>
                  <a:lnTo>
                    <a:pt x="2489" y="837"/>
                  </a:lnTo>
                  <a:cubicBezTo>
                    <a:pt x="2489" y="897"/>
                    <a:pt x="2504" y="900"/>
                    <a:pt x="2526" y="903"/>
                  </a:cubicBezTo>
                  <a:cubicBezTo>
                    <a:pt x="2545" y="906"/>
                    <a:pt x="2564" y="909"/>
                    <a:pt x="2567" y="969"/>
                  </a:cubicBezTo>
                  <a:cubicBezTo>
                    <a:pt x="2567" y="969"/>
                    <a:pt x="2570" y="969"/>
                    <a:pt x="2573" y="909"/>
                  </a:cubicBezTo>
                  <a:cubicBezTo>
                    <a:pt x="2575" y="842"/>
                    <a:pt x="2577" y="814"/>
                    <a:pt x="2579" y="814"/>
                  </a:cubicBezTo>
                  <a:cubicBezTo>
                    <a:pt x="2580" y="814"/>
                    <a:pt x="2581" y="828"/>
                    <a:pt x="2583" y="853"/>
                  </a:cubicBezTo>
                  <a:cubicBezTo>
                    <a:pt x="2584" y="913"/>
                    <a:pt x="2588" y="943"/>
                    <a:pt x="2592" y="943"/>
                  </a:cubicBezTo>
                  <a:cubicBezTo>
                    <a:pt x="2596" y="943"/>
                    <a:pt x="2600" y="914"/>
                    <a:pt x="2601" y="856"/>
                  </a:cubicBezTo>
                  <a:lnTo>
                    <a:pt x="2601" y="913"/>
                  </a:lnTo>
                  <a:cubicBezTo>
                    <a:pt x="2603" y="959"/>
                    <a:pt x="2605" y="978"/>
                    <a:pt x="2607" y="978"/>
                  </a:cubicBezTo>
                  <a:cubicBezTo>
                    <a:pt x="2611" y="978"/>
                    <a:pt x="2615" y="929"/>
                    <a:pt x="2617" y="856"/>
                  </a:cubicBezTo>
                  <a:cubicBezTo>
                    <a:pt x="2619" y="899"/>
                    <a:pt x="2622" y="941"/>
                    <a:pt x="2624" y="941"/>
                  </a:cubicBezTo>
                  <a:cubicBezTo>
                    <a:pt x="2625" y="941"/>
                    <a:pt x="2626" y="935"/>
                    <a:pt x="2626" y="919"/>
                  </a:cubicBezTo>
                  <a:cubicBezTo>
                    <a:pt x="2630" y="919"/>
                    <a:pt x="2630" y="919"/>
                    <a:pt x="2630" y="1035"/>
                  </a:cubicBezTo>
                  <a:cubicBezTo>
                    <a:pt x="2630" y="1075"/>
                    <a:pt x="2630" y="1116"/>
                    <a:pt x="2633" y="1154"/>
                  </a:cubicBezTo>
                  <a:cubicBezTo>
                    <a:pt x="2639" y="1116"/>
                    <a:pt x="2639" y="1075"/>
                    <a:pt x="2636" y="1038"/>
                  </a:cubicBezTo>
                  <a:lnTo>
                    <a:pt x="2642" y="1038"/>
                  </a:lnTo>
                  <a:cubicBezTo>
                    <a:pt x="2642" y="1038"/>
                    <a:pt x="2645" y="1038"/>
                    <a:pt x="2645" y="978"/>
                  </a:cubicBezTo>
                  <a:cubicBezTo>
                    <a:pt x="2645" y="930"/>
                    <a:pt x="2647" y="921"/>
                    <a:pt x="2650" y="921"/>
                  </a:cubicBezTo>
                  <a:cubicBezTo>
                    <a:pt x="2650" y="921"/>
                    <a:pt x="2651" y="921"/>
                    <a:pt x="2652" y="922"/>
                  </a:cubicBezTo>
                  <a:cubicBezTo>
                    <a:pt x="2652" y="938"/>
                    <a:pt x="2652" y="945"/>
                    <a:pt x="2652" y="945"/>
                  </a:cubicBezTo>
                  <a:cubicBezTo>
                    <a:pt x="2653" y="945"/>
                    <a:pt x="2654" y="905"/>
                    <a:pt x="2652" y="862"/>
                  </a:cubicBezTo>
                  <a:cubicBezTo>
                    <a:pt x="2652" y="822"/>
                    <a:pt x="2652" y="784"/>
                    <a:pt x="2655" y="743"/>
                  </a:cubicBezTo>
                  <a:lnTo>
                    <a:pt x="2655" y="627"/>
                  </a:lnTo>
                  <a:cubicBezTo>
                    <a:pt x="2658" y="546"/>
                    <a:pt x="2655" y="468"/>
                    <a:pt x="2648" y="389"/>
                  </a:cubicBezTo>
                  <a:cubicBezTo>
                    <a:pt x="2641" y="353"/>
                    <a:pt x="2635" y="318"/>
                    <a:pt x="2631" y="318"/>
                  </a:cubicBezTo>
                  <a:cubicBezTo>
                    <a:pt x="2628" y="318"/>
                    <a:pt x="2626" y="336"/>
                    <a:pt x="2626" y="386"/>
                  </a:cubicBezTo>
                  <a:cubicBezTo>
                    <a:pt x="2626" y="405"/>
                    <a:pt x="2626" y="424"/>
                    <a:pt x="2620" y="442"/>
                  </a:cubicBezTo>
                  <a:cubicBezTo>
                    <a:pt x="2617" y="424"/>
                    <a:pt x="2617" y="405"/>
                    <a:pt x="2614" y="383"/>
                  </a:cubicBezTo>
                  <a:cubicBezTo>
                    <a:pt x="2614" y="323"/>
                    <a:pt x="2605" y="323"/>
                    <a:pt x="2589" y="320"/>
                  </a:cubicBezTo>
                  <a:cubicBezTo>
                    <a:pt x="2570" y="317"/>
                    <a:pt x="2561" y="317"/>
                    <a:pt x="2558" y="258"/>
                  </a:cubicBezTo>
                  <a:cubicBezTo>
                    <a:pt x="2551" y="198"/>
                    <a:pt x="2551" y="198"/>
                    <a:pt x="2551" y="198"/>
                  </a:cubicBezTo>
                  <a:cubicBezTo>
                    <a:pt x="2551" y="244"/>
                    <a:pt x="2540" y="253"/>
                    <a:pt x="2525" y="253"/>
                  </a:cubicBezTo>
                  <a:cubicBezTo>
                    <a:pt x="2520" y="253"/>
                    <a:pt x="2515" y="252"/>
                    <a:pt x="2511" y="251"/>
                  </a:cubicBezTo>
                  <a:cubicBezTo>
                    <a:pt x="2506" y="251"/>
                    <a:pt x="2501" y="250"/>
                    <a:pt x="2496" y="250"/>
                  </a:cubicBezTo>
                  <a:cubicBezTo>
                    <a:pt x="2480" y="250"/>
                    <a:pt x="2467" y="258"/>
                    <a:pt x="2467" y="305"/>
                  </a:cubicBezTo>
                  <a:lnTo>
                    <a:pt x="2460" y="301"/>
                  </a:lnTo>
                  <a:cubicBezTo>
                    <a:pt x="2460" y="245"/>
                    <a:pt x="2454" y="242"/>
                    <a:pt x="2448" y="242"/>
                  </a:cubicBezTo>
                  <a:cubicBezTo>
                    <a:pt x="2442" y="296"/>
                    <a:pt x="2437" y="298"/>
                    <a:pt x="2435" y="298"/>
                  </a:cubicBezTo>
                  <a:cubicBezTo>
                    <a:pt x="2435" y="298"/>
                    <a:pt x="2435" y="298"/>
                    <a:pt x="2435" y="298"/>
                  </a:cubicBezTo>
                  <a:cubicBezTo>
                    <a:pt x="2435" y="239"/>
                    <a:pt x="2432" y="239"/>
                    <a:pt x="2426" y="239"/>
                  </a:cubicBezTo>
                  <a:cubicBezTo>
                    <a:pt x="2420" y="239"/>
                    <a:pt x="2417" y="239"/>
                    <a:pt x="2417" y="295"/>
                  </a:cubicBezTo>
                  <a:cubicBezTo>
                    <a:pt x="2413" y="295"/>
                    <a:pt x="2391" y="292"/>
                    <a:pt x="2382" y="232"/>
                  </a:cubicBezTo>
                  <a:cubicBezTo>
                    <a:pt x="2381" y="215"/>
                    <a:pt x="2380" y="208"/>
                    <a:pt x="2379" y="208"/>
                  </a:cubicBezTo>
                  <a:cubicBezTo>
                    <a:pt x="2377" y="208"/>
                    <a:pt x="2375" y="249"/>
                    <a:pt x="2373" y="289"/>
                  </a:cubicBezTo>
                  <a:cubicBezTo>
                    <a:pt x="2373" y="330"/>
                    <a:pt x="2373" y="367"/>
                    <a:pt x="2366" y="408"/>
                  </a:cubicBezTo>
                  <a:lnTo>
                    <a:pt x="2366" y="289"/>
                  </a:lnTo>
                  <a:cubicBezTo>
                    <a:pt x="2370" y="229"/>
                    <a:pt x="2370" y="229"/>
                    <a:pt x="2363" y="229"/>
                  </a:cubicBezTo>
                  <a:lnTo>
                    <a:pt x="2357" y="229"/>
                  </a:lnTo>
                  <a:cubicBezTo>
                    <a:pt x="2357" y="276"/>
                    <a:pt x="2348" y="284"/>
                    <a:pt x="2333" y="284"/>
                  </a:cubicBezTo>
                  <a:cubicBezTo>
                    <a:pt x="2329" y="284"/>
                    <a:pt x="2324" y="283"/>
                    <a:pt x="2319" y="283"/>
                  </a:cubicBezTo>
                  <a:cubicBezTo>
                    <a:pt x="2313" y="282"/>
                    <a:pt x="2308" y="281"/>
                    <a:pt x="2303" y="281"/>
                  </a:cubicBezTo>
                  <a:cubicBezTo>
                    <a:pt x="2287" y="281"/>
                    <a:pt x="2282" y="290"/>
                    <a:pt x="2282" y="336"/>
                  </a:cubicBezTo>
                  <a:cubicBezTo>
                    <a:pt x="2282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69" y="336"/>
                  </a:cubicBezTo>
                  <a:cubicBezTo>
                    <a:pt x="2257" y="220"/>
                    <a:pt x="2253" y="178"/>
                    <a:pt x="2251" y="178"/>
                  </a:cubicBezTo>
                  <a:cubicBezTo>
                    <a:pt x="2249" y="178"/>
                    <a:pt x="2248" y="192"/>
                    <a:pt x="2247" y="214"/>
                  </a:cubicBezTo>
                  <a:cubicBezTo>
                    <a:pt x="2250" y="254"/>
                    <a:pt x="2250" y="292"/>
                    <a:pt x="2250" y="333"/>
                  </a:cubicBezTo>
                  <a:cubicBezTo>
                    <a:pt x="2250" y="391"/>
                    <a:pt x="2250" y="420"/>
                    <a:pt x="2248" y="420"/>
                  </a:cubicBezTo>
                  <a:cubicBezTo>
                    <a:pt x="2247" y="420"/>
                    <a:pt x="2246" y="391"/>
                    <a:pt x="2244" y="333"/>
                  </a:cubicBezTo>
                  <a:cubicBezTo>
                    <a:pt x="2244" y="286"/>
                    <a:pt x="2237" y="266"/>
                    <a:pt x="2228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8" y="264"/>
                  </a:cubicBezTo>
                  <a:lnTo>
                    <a:pt x="2169" y="261"/>
                  </a:lnTo>
                  <a:cubicBezTo>
                    <a:pt x="2169" y="310"/>
                    <a:pt x="2166" y="328"/>
                    <a:pt x="2162" y="328"/>
                  </a:cubicBezTo>
                  <a:cubicBezTo>
                    <a:pt x="2157" y="328"/>
                    <a:pt x="2150" y="292"/>
                    <a:pt x="2150" y="258"/>
                  </a:cubicBezTo>
                  <a:cubicBezTo>
                    <a:pt x="2147" y="198"/>
                    <a:pt x="2147" y="198"/>
                    <a:pt x="2141" y="198"/>
                  </a:cubicBezTo>
                  <a:cubicBezTo>
                    <a:pt x="2137" y="246"/>
                    <a:pt x="2132" y="264"/>
                    <a:pt x="2127" y="264"/>
                  </a:cubicBezTo>
                  <a:cubicBezTo>
                    <a:pt x="2121" y="264"/>
                    <a:pt x="2116" y="230"/>
                    <a:pt x="2116" y="195"/>
                  </a:cubicBezTo>
                  <a:lnTo>
                    <a:pt x="2109" y="195"/>
                  </a:lnTo>
                  <a:cubicBezTo>
                    <a:pt x="2107" y="249"/>
                    <a:pt x="2101" y="251"/>
                    <a:pt x="2098" y="251"/>
                  </a:cubicBezTo>
                  <a:cubicBezTo>
                    <a:pt x="2097" y="251"/>
                    <a:pt x="2097" y="251"/>
                    <a:pt x="2097" y="251"/>
                  </a:cubicBezTo>
                  <a:cubicBezTo>
                    <a:pt x="2096" y="251"/>
                    <a:pt x="2095" y="251"/>
                    <a:pt x="2094" y="251"/>
                  </a:cubicBezTo>
                  <a:cubicBezTo>
                    <a:pt x="2087" y="251"/>
                    <a:pt x="2085" y="254"/>
                    <a:pt x="2087" y="308"/>
                  </a:cubicBezTo>
                  <a:cubicBezTo>
                    <a:pt x="2091" y="348"/>
                    <a:pt x="2087" y="389"/>
                    <a:pt x="2084" y="427"/>
                  </a:cubicBezTo>
                  <a:lnTo>
                    <a:pt x="2084" y="367"/>
                  </a:lnTo>
                  <a:cubicBezTo>
                    <a:pt x="2084" y="308"/>
                    <a:pt x="2075" y="308"/>
                    <a:pt x="2062" y="305"/>
                  </a:cubicBezTo>
                  <a:cubicBezTo>
                    <a:pt x="2047" y="305"/>
                    <a:pt x="2040" y="301"/>
                    <a:pt x="2037" y="242"/>
                  </a:cubicBezTo>
                  <a:lnTo>
                    <a:pt x="2034" y="301"/>
                  </a:lnTo>
                  <a:cubicBezTo>
                    <a:pt x="2033" y="331"/>
                    <a:pt x="2031" y="346"/>
                    <a:pt x="2030" y="346"/>
                  </a:cubicBezTo>
                  <a:cubicBezTo>
                    <a:pt x="2029" y="346"/>
                    <a:pt x="2028" y="331"/>
                    <a:pt x="2028" y="301"/>
                  </a:cubicBezTo>
                  <a:cubicBezTo>
                    <a:pt x="2026" y="271"/>
                    <a:pt x="2022" y="255"/>
                    <a:pt x="2018" y="255"/>
                  </a:cubicBezTo>
                  <a:cubicBezTo>
                    <a:pt x="2014" y="255"/>
                    <a:pt x="2009" y="269"/>
                    <a:pt x="2006" y="298"/>
                  </a:cubicBezTo>
                  <a:lnTo>
                    <a:pt x="2000" y="295"/>
                  </a:lnTo>
                  <a:cubicBezTo>
                    <a:pt x="1998" y="237"/>
                    <a:pt x="1995" y="207"/>
                    <a:pt x="1992" y="207"/>
                  </a:cubicBezTo>
                  <a:cubicBezTo>
                    <a:pt x="1989" y="207"/>
                    <a:pt x="1986" y="236"/>
                    <a:pt x="1984" y="295"/>
                  </a:cubicBezTo>
                  <a:cubicBezTo>
                    <a:pt x="1984" y="236"/>
                    <a:pt x="1981" y="236"/>
                    <a:pt x="1978" y="236"/>
                  </a:cubicBezTo>
                  <a:cubicBezTo>
                    <a:pt x="1975" y="263"/>
                    <a:pt x="1970" y="278"/>
                    <a:pt x="1966" y="278"/>
                  </a:cubicBezTo>
                  <a:cubicBezTo>
                    <a:pt x="1962" y="278"/>
                    <a:pt x="1959" y="263"/>
                    <a:pt x="1959" y="232"/>
                  </a:cubicBezTo>
                  <a:lnTo>
                    <a:pt x="1956" y="232"/>
                  </a:lnTo>
                  <a:cubicBezTo>
                    <a:pt x="1953" y="289"/>
                    <a:pt x="1950" y="289"/>
                    <a:pt x="1946" y="289"/>
                  </a:cubicBezTo>
                  <a:cubicBezTo>
                    <a:pt x="1943" y="289"/>
                    <a:pt x="1940" y="289"/>
                    <a:pt x="1937" y="348"/>
                  </a:cubicBezTo>
                  <a:cubicBezTo>
                    <a:pt x="1934" y="405"/>
                    <a:pt x="1931" y="405"/>
                    <a:pt x="1931" y="405"/>
                  </a:cubicBezTo>
                  <a:cubicBezTo>
                    <a:pt x="1931" y="367"/>
                    <a:pt x="1931" y="326"/>
                    <a:pt x="1934" y="289"/>
                  </a:cubicBezTo>
                  <a:cubicBezTo>
                    <a:pt x="1937" y="264"/>
                    <a:pt x="1936" y="250"/>
                    <a:pt x="1935" y="250"/>
                  </a:cubicBezTo>
                  <a:lnTo>
                    <a:pt x="1935" y="250"/>
                  </a:lnTo>
                  <a:cubicBezTo>
                    <a:pt x="1932" y="250"/>
                    <a:pt x="1927" y="278"/>
                    <a:pt x="1921" y="345"/>
                  </a:cubicBezTo>
                  <a:cubicBezTo>
                    <a:pt x="1917" y="403"/>
                    <a:pt x="1914" y="432"/>
                    <a:pt x="1914" y="432"/>
                  </a:cubicBezTo>
                  <a:cubicBezTo>
                    <a:pt x="1914" y="432"/>
                    <a:pt x="1915" y="403"/>
                    <a:pt x="1918" y="345"/>
                  </a:cubicBezTo>
                  <a:cubicBezTo>
                    <a:pt x="1920" y="303"/>
                    <a:pt x="1923" y="261"/>
                    <a:pt x="1922" y="261"/>
                  </a:cubicBezTo>
                  <a:lnTo>
                    <a:pt x="1922" y="261"/>
                  </a:lnTo>
                  <a:cubicBezTo>
                    <a:pt x="1921" y="261"/>
                    <a:pt x="1920" y="268"/>
                    <a:pt x="1918" y="286"/>
                  </a:cubicBezTo>
                  <a:cubicBezTo>
                    <a:pt x="1918" y="286"/>
                    <a:pt x="1912" y="286"/>
                    <a:pt x="1912" y="342"/>
                  </a:cubicBezTo>
                  <a:lnTo>
                    <a:pt x="1903" y="342"/>
                  </a:lnTo>
                  <a:cubicBezTo>
                    <a:pt x="1896" y="283"/>
                    <a:pt x="1893" y="283"/>
                    <a:pt x="1890" y="283"/>
                  </a:cubicBezTo>
                  <a:cubicBezTo>
                    <a:pt x="1888" y="310"/>
                    <a:pt x="1888" y="325"/>
                    <a:pt x="1887" y="325"/>
                  </a:cubicBezTo>
                  <a:cubicBezTo>
                    <a:pt x="1886" y="325"/>
                    <a:pt x="1885" y="310"/>
                    <a:pt x="1884" y="279"/>
                  </a:cubicBezTo>
                  <a:cubicBezTo>
                    <a:pt x="1884" y="255"/>
                    <a:pt x="1883" y="240"/>
                    <a:pt x="1883" y="240"/>
                  </a:cubicBezTo>
                  <a:cubicBezTo>
                    <a:pt x="1882" y="240"/>
                    <a:pt x="1881" y="269"/>
                    <a:pt x="1881" y="339"/>
                  </a:cubicBezTo>
                  <a:cubicBezTo>
                    <a:pt x="1879" y="369"/>
                    <a:pt x="1877" y="384"/>
                    <a:pt x="1876" y="384"/>
                  </a:cubicBezTo>
                  <a:cubicBezTo>
                    <a:pt x="1874" y="384"/>
                    <a:pt x="1873" y="369"/>
                    <a:pt x="1871" y="339"/>
                  </a:cubicBezTo>
                  <a:cubicBezTo>
                    <a:pt x="1871" y="269"/>
                    <a:pt x="1870" y="240"/>
                    <a:pt x="1869" y="240"/>
                  </a:cubicBezTo>
                  <a:cubicBezTo>
                    <a:pt x="1869" y="240"/>
                    <a:pt x="1868" y="255"/>
                    <a:pt x="1868" y="279"/>
                  </a:cubicBezTo>
                  <a:cubicBezTo>
                    <a:pt x="1865" y="336"/>
                    <a:pt x="1862" y="336"/>
                    <a:pt x="1862" y="336"/>
                  </a:cubicBezTo>
                  <a:cubicBezTo>
                    <a:pt x="1862" y="276"/>
                    <a:pt x="1834" y="273"/>
                    <a:pt x="1805" y="270"/>
                  </a:cubicBezTo>
                  <a:cubicBezTo>
                    <a:pt x="1799" y="308"/>
                    <a:pt x="1799" y="348"/>
                    <a:pt x="1799" y="386"/>
                  </a:cubicBezTo>
                  <a:cubicBezTo>
                    <a:pt x="1799" y="436"/>
                    <a:pt x="1799" y="455"/>
                    <a:pt x="1799" y="455"/>
                  </a:cubicBezTo>
                  <a:cubicBezTo>
                    <a:pt x="1799" y="455"/>
                    <a:pt x="1798" y="420"/>
                    <a:pt x="1796" y="386"/>
                  </a:cubicBezTo>
                  <a:cubicBezTo>
                    <a:pt x="1794" y="297"/>
                    <a:pt x="1792" y="252"/>
                    <a:pt x="1791" y="252"/>
                  </a:cubicBezTo>
                  <a:cubicBezTo>
                    <a:pt x="1789" y="252"/>
                    <a:pt x="1788" y="297"/>
                    <a:pt x="1790" y="386"/>
                  </a:cubicBezTo>
                  <a:cubicBezTo>
                    <a:pt x="1791" y="446"/>
                    <a:pt x="1792" y="475"/>
                    <a:pt x="1792" y="475"/>
                  </a:cubicBezTo>
                  <a:cubicBezTo>
                    <a:pt x="1791" y="475"/>
                    <a:pt x="1790" y="446"/>
                    <a:pt x="1787" y="386"/>
                  </a:cubicBezTo>
                  <a:cubicBezTo>
                    <a:pt x="1785" y="356"/>
                    <a:pt x="1784" y="341"/>
                    <a:pt x="1783" y="341"/>
                  </a:cubicBezTo>
                  <a:cubicBezTo>
                    <a:pt x="1783" y="341"/>
                    <a:pt x="1782" y="355"/>
                    <a:pt x="1780" y="383"/>
                  </a:cubicBezTo>
                  <a:cubicBezTo>
                    <a:pt x="1780" y="413"/>
                    <a:pt x="1780" y="428"/>
                    <a:pt x="1779" y="428"/>
                  </a:cubicBezTo>
                  <a:cubicBezTo>
                    <a:pt x="1778" y="428"/>
                    <a:pt x="1777" y="413"/>
                    <a:pt x="1777" y="383"/>
                  </a:cubicBezTo>
                  <a:cubicBezTo>
                    <a:pt x="1775" y="341"/>
                    <a:pt x="1773" y="299"/>
                    <a:pt x="1772" y="299"/>
                  </a:cubicBezTo>
                  <a:cubicBezTo>
                    <a:pt x="1771" y="299"/>
                    <a:pt x="1771" y="306"/>
                    <a:pt x="1771" y="323"/>
                  </a:cubicBezTo>
                  <a:cubicBezTo>
                    <a:pt x="1771" y="323"/>
                    <a:pt x="1768" y="323"/>
                    <a:pt x="1765" y="264"/>
                  </a:cubicBezTo>
                  <a:cubicBezTo>
                    <a:pt x="1764" y="246"/>
                    <a:pt x="1763" y="239"/>
                    <a:pt x="1762" y="239"/>
                  </a:cubicBezTo>
                  <a:cubicBezTo>
                    <a:pt x="1760" y="239"/>
                    <a:pt x="1757" y="280"/>
                    <a:pt x="1755" y="320"/>
                  </a:cubicBezTo>
                  <a:cubicBezTo>
                    <a:pt x="1751" y="380"/>
                    <a:pt x="1747" y="410"/>
                    <a:pt x="1746" y="410"/>
                  </a:cubicBezTo>
                  <a:cubicBezTo>
                    <a:pt x="1744" y="410"/>
                    <a:pt x="1744" y="380"/>
                    <a:pt x="1746" y="320"/>
                  </a:cubicBezTo>
                  <a:cubicBezTo>
                    <a:pt x="1747" y="275"/>
                    <a:pt x="1746" y="255"/>
                    <a:pt x="1743" y="255"/>
                  </a:cubicBezTo>
                  <a:cubicBezTo>
                    <a:pt x="1739" y="255"/>
                    <a:pt x="1732" y="305"/>
                    <a:pt x="1730" y="377"/>
                  </a:cubicBezTo>
                  <a:cubicBezTo>
                    <a:pt x="1728" y="446"/>
                    <a:pt x="1728" y="475"/>
                    <a:pt x="1727" y="475"/>
                  </a:cubicBezTo>
                  <a:cubicBezTo>
                    <a:pt x="1727" y="475"/>
                    <a:pt x="1727" y="461"/>
                    <a:pt x="1727" y="436"/>
                  </a:cubicBezTo>
                  <a:cubicBezTo>
                    <a:pt x="1727" y="377"/>
                    <a:pt x="1724" y="377"/>
                    <a:pt x="1724" y="377"/>
                  </a:cubicBezTo>
                  <a:cubicBezTo>
                    <a:pt x="1721" y="377"/>
                    <a:pt x="1718" y="377"/>
                    <a:pt x="1718" y="317"/>
                  </a:cubicBezTo>
                  <a:cubicBezTo>
                    <a:pt x="1718" y="317"/>
                    <a:pt x="1715" y="317"/>
                    <a:pt x="1708" y="373"/>
                  </a:cubicBezTo>
                  <a:cubicBezTo>
                    <a:pt x="1706" y="418"/>
                    <a:pt x="1703" y="437"/>
                    <a:pt x="1700" y="437"/>
                  </a:cubicBezTo>
                  <a:cubicBezTo>
                    <a:pt x="1696" y="437"/>
                    <a:pt x="1691" y="385"/>
                    <a:pt x="1689" y="311"/>
                  </a:cubicBezTo>
                  <a:lnTo>
                    <a:pt x="1683" y="370"/>
                  </a:lnTo>
                  <a:cubicBezTo>
                    <a:pt x="1681" y="444"/>
                    <a:pt x="1679" y="493"/>
                    <a:pt x="1678" y="493"/>
                  </a:cubicBezTo>
                  <a:cubicBezTo>
                    <a:pt x="1677" y="493"/>
                    <a:pt x="1677" y="474"/>
                    <a:pt x="1677" y="430"/>
                  </a:cubicBezTo>
                  <a:lnTo>
                    <a:pt x="1677" y="370"/>
                  </a:lnTo>
                  <a:cubicBezTo>
                    <a:pt x="1676" y="414"/>
                    <a:pt x="1673" y="433"/>
                    <a:pt x="1671" y="433"/>
                  </a:cubicBezTo>
                  <a:cubicBezTo>
                    <a:pt x="1666" y="433"/>
                    <a:pt x="1661" y="382"/>
                    <a:pt x="1661" y="308"/>
                  </a:cubicBezTo>
                  <a:cubicBezTo>
                    <a:pt x="1661" y="248"/>
                    <a:pt x="1661" y="248"/>
                    <a:pt x="1658" y="248"/>
                  </a:cubicBezTo>
                  <a:lnTo>
                    <a:pt x="1658" y="308"/>
                  </a:lnTo>
                  <a:cubicBezTo>
                    <a:pt x="1661" y="348"/>
                    <a:pt x="1661" y="386"/>
                    <a:pt x="1655" y="427"/>
                  </a:cubicBezTo>
                  <a:cubicBezTo>
                    <a:pt x="1652" y="424"/>
                    <a:pt x="1649" y="424"/>
                    <a:pt x="1649" y="364"/>
                  </a:cubicBezTo>
                  <a:cubicBezTo>
                    <a:pt x="1646" y="324"/>
                    <a:pt x="1644" y="282"/>
                    <a:pt x="1643" y="282"/>
                  </a:cubicBezTo>
                  <a:cubicBezTo>
                    <a:pt x="1643" y="282"/>
                    <a:pt x="1642" y="288"/>
                    <a:pt x="1642" y="305"/>
                  </a:cubicBezTo>
                  <a:cubicBezTo>
                    <a:pt x="1642" y="305"/>
                    <a:pt x="1639" y="305"/>
                    <a:pt x="1636" y="245"/>
                  </a:cubicBezTo>
                  <a:lnTo>
                    <a:pt x="1624" y="245"/>
                  </a:lnTo>
                  <a:cubicBezTo>
                    <a:pt x="1622" y="273"/>
                    <a:pt x="1620" y="287"/>
                    <a:pt x="1618" y="287"/>
                  </a:cubicBezTo>
                  <a:cubicBezTo>
                    <a:pt x="1616" y="287"/>
                    <a:pt x="1614" y="272"/>
                    <a:pt x="1614" y="242"/>
                  </a:cubicBezTo>
                  <a:cubicBezTo>
                    <a:pt x="1614" y="242"/>
                    <a:pt x="1608" y="242"/>
                    <a:pt x="1605" y="301"/>
                  </a:cubicBezTo>
                  <a:cubicBezTo>
                    <a:pt x="1599" y="298"/>
                    <a:pt x="1595" y="298"/>
                    <a:pt x="1595" y="239"/>
                  </a:cubicBezTo>
                  <a:cubicBezTo>
                    <a:pt x="1595" y="211"/>
                    <a:pt x="1595" y="196"/>
                    <a:pt x="1595" y="196"/>
                  </a:cubicBezTo>
                  <a:cubicBezTo>
                    <a:pt x="1595" y="196"/>
                    <a:pt x="1594" y="211"/>
                    <a:pt x="1592" y="239"/>
                  </a:cubicBezTo>
                  <a:cubicBezTo>
                    <a:pt x="1592" y="298"/>
                    <a:pt x="1589" y="298"/>
                    <a:pt x="1586" y="298"/>
                  </a:cubicBezTo>
                  <a:lnTo>
                    <a:pt x="1580" y="298"/>
                  </a:lnTo>
                  <a:cubicBezTo>
                    <a:pt x="1580" y="355"/>
                    <a:pt x="1580" y="355"/>
                    <a:pt x="1577" y="355"/>
                  </a:cubicBezTo>
                  <a:cubicBezTo>
                    <a:pt x="1574" y="355"/>
                    <a:pt x="1564" y="295"/>
                    <a:pt x="1561" y="295"/>
                  </a:cubicBezTo>
                  <a:cubicBezTo>
                    <a:pt x="1559" y="295"/>
                    <a:pt x="1558" y="294"/>
                    <a:pt x="1557" y="294"/>
                  </a:cubicBezTo>
                  <a:cubicBezTo>
                    <a:pt x="1552" y="294"/>
                    <a:pt x="1552" y="303"/>
                    <a:pt x="1555" y="352"/>
                  </a:cubicBezTo>
                  <a:cubicBezTo>
                    <a:pt x="1557" y="352"/>
                    <a:pt x="1557" y="378"/>
                    <a:pt x="1556" y="378"/>
                  </a:cubicBezTo>
                  <a:cubicBezTo>
                    <a:pt x="1555" y="378"/>
                    <a:pt x="1554" y="371"/>
                    <a:pt x="1552" y="352"/>
                  </a:cubicBezTo>
                  <a:cubicBezTo>
                    <a:pt x="1548" y="352"/>
                    <a:pt x="1539" y="292"/>
                    <a:pt x="1530" y="289"/>
                  </a:cubicBezTo>
                  <a:cubicBezTo>
                    <a:pt x="1517" y="289"/>
                    <a:pt x="1517" y="289"/>
                    <a:pt x="1517" y="348"/>
                  </a:cubicBezTo>
                  <a:cubicBezTo>
                    <a:pt x="1519" y="406"/>
                    <a:pt x="1519" y="435"/>
                    <a:pt x="1518" y="435"/>
                  </a:cubicBezTo>
                  <a:cubicBezTo>
                    <a:pt x="1517" y="435"/>
                    <a:pt x="1516" y="405"/>
                    <a:pt x="1514" y="345"/>
                  </a:cubicBezTo>
                  <a:cubicBezTo>
                    <a:pt x="1510" y="276"/>
                    <a:pt x="1508" y="247"/>
                    <a:pt x="1506" y="247"/>
                  </a:cubicBezTo>
                  <a:cubicBezTo>
                    <a:pt x="1505" y="247"/>
                    <a:pt x="1505" y="261"/>
                    <a:pt x="1505" y="286"/>
                  </a:cubicBezTo>
                  <a:cubicBezTo>
                    <a:pt x="1501" y="345"/>
                    <a:pt x="1501" y="345"/>
                    <a:pt x="1498" y="345"/>
                  </a:cubicBezTo>
                  <a:cubicBezTo>
                    <a:pt x="1498" y="315"/>
                    <a:pt x="1497" y="300"/>
                    <a:pt x="1496" y="300"/>
                  </a:cubicBezTo>
                  <a:cubicBezTo>
                    <a:pt x="1494" y="300"/>
                    <a:pt x="1492" y="314"/>
                    <a:pt x="1489" y="342"/>
                  </a:cubicBezTo>
                  <a:cubicBezTo>
                    <a:pt x="1486" y="342"/>
                    <a:pt x="1486" y="342"/>
                    <a:pt x="1489" y="283"/>
                  </a:cubicBezTo>
                  <a:lnTo>
                    <a:pt x="1483" y="283"/>
                  </a:lnTo>
                  <a:cubicBezTo>
                    <a:pt x="1480" y="331"/>
                    <a:pt x="1475" y="349"/>
                    <a:pt x="1470" y="349"/>
                  </a:cubicBezTo>
                  <a:cubicBezTo>
                    <a:pt x="1463" y="349"/>
                    <a:pt x="1456" y="314"/>
                    <a:pt x="1454" y="279"/>
                  </a:cubicBezTo>
                  <a:cubicBezTo>
                    <a:pt x="1454" y="279"/>
                    <a:pt x="1451" y="279"/>
                    <a:pt x="1448" y="336"/>
                  </a:cubicBezTo>
                  <a:cubicBezTo>
                    <a:pt x="1447" y="395"/>
                    <a:pt x="1445" y="425"/>
                    <a:pt x="1444" y="425"/>
                  </a:cubicBezTo>
                  <a:cubicBezTo>
                    <a:pt x="1443" y="425"/>
                    <a:pt x="1442" y="395"/>
                    <a:pt x="1442" y="336"/>
                  </a:cubicBezTo>
                  <a:cubicBezTo>
                    <a:pt x="1442" y="276"/>
                    <a:pt x="1442" y="247"/>
                    <a:pt x="1442" y="247"/>
                  </a:cubicBezTo>
                  <a:cubicBezTo>
                    <a:pt x="1441" y="247"/>
                    <a:pt x="1440" y="276"/>
                    <a:pt x="1439" y="336"/>
                  </a:cubicBezTo>
                  <a:cubicBezTo>
                    <a:pt x="1437" y="360"/>
                    <a:pt x="1434" y="374"/>
                    <a:pt x="1431" y="374"/>
                  </a:cubicBezTo>
                  <a:cubicBezTo>
                    <a:pt x="1426" y="374"/>
                    <a:pt x="1421" y="344"/>
                    <a:pt x="1423" y="273"/>
                  </a:cubicBezTo>
                  <a:lnTo>
                    <a:pt x="1423" y="157"/>
                  </a:lnTo>
                  <a:cubicBezTo>
                    <a:pt x="1420" y="214"/>
                    <a:pt x="1417" y="214"/>
                    <a:pt x="1417" y="214"/>
                  </a:cubicBezTo>
                  <a:cubicBezTo>
                    <a:pt x="1417" y="273"/>
                    <a:pt x="1414" y="273"/>
                    <a:pt x="1404" y="273"/>
                  </a:cubicBezTo>
                  <a:cubicBezTo>
                    <a:pt x="1404" y="273"/>
                    <a:pt x="1404" y="273"/>
                    <a:pt x="1404" y="273"/>
                  </a:cubicBezTo>
                  <a:cubicBezTo>
                    <a:pt x="1398" y="273"/>
                    <a:pt x="1386" y="327"/>
                    <a:pt x="1380" y="327"/>
                  </a:cubicBezTo>
                  <a:cubicBezTo>
                    <a:pt x="1380" y="327"/>
                    <a:pt x="1379" y="327"/>
                    <a:pt x="1379" y="326"/>
                  </a:cubicBezTo>
                  <a:cubicBezTo>
                    <a:pt x="1373" y="326"/>
                    <a:pt x="1364" y="326"/>
                    <a:pt x="1360" y="267"/>
                  </a:cubicBezTo>
                  <a:cubicBezTo>
                    <a:pt x="1360" y="266"/>
                    <a:pt x="1359" y="266"/>
                    <a:pt x="1359" y="266"/>
                  </a:cubicBezTo>
                  <a:cubicBezTo>
                    <a:pt x="1356" y="266"/>
                    <a:pt x="1353" y="275"/>
                    <a:pt x="1348" y="323"/>
                  </a:cubicBezTo>
                  <a:cubicBezTo>
                    <a:pt x="1346" y="352"/>
                    <a:pt x="1344" y="366"/>
                    <a:pt x="1342" y="366"/>
                  </a:cubicBezTo>
                  <a:cubicBezTo>
                    <a:pt x="1340" y="366"/>
                    <a:pt x="1338" y="351"/>
                    <a:pt x="1338" y="320"/>
                  </a:cubicBezTo>
                  <a:lnTo>
                    <a:pt x="1335" y="320"/>
                  </a:lnTo>
                  <a:cubicBezTo>
                    <a:pt x="1329" y="380"/>
                    <a:pt x="1326" y="380"/>
                    <a:pt x="1326" y="380"/>
                  </a:cubicBezTo>
                  <a:cubicBezTo>
                    <a:pt x="1326" y="338"/>
                    <a:pt x="1324" y="296"/>
                    <a:pt x="1322" y="296"/>
                  </a:cubicBezTo>
                  <a:cubicBezTo>
                    <a:pt x="1322" y="296"/>
                    <a:pt x="1321" y="303"/>
                    <a:pt x="1320" y="320"/>
                  </a:cubicBezTo>
                  <a:cubicBezTo>
                    <a:pt x="1320" y="377"/>
                    <a:pt x="1317" y="377"/>
                    <a:pt x="1310" y="377"/>
                  </a:cubicBezTo>
                  <a:cubicBezTo>
                    <a:pt x="1307" y="343"/>
                    <a:pt x="1272" y="323"/>
                    <a:pt x="1243" y="323"/>
                  </a:cubicBezTo>
                  <a:cubicBezTo>
                    <a:pt x="1220" y="323"/>
                    <a:pt x="1201" y="335"/>
                    <a:pt x="1201" y="361"/>
                  </a:cubicBezTo>
                  <a:lnTo>
                    <a:pt x="1191" y="361"/>
                  </a:lnTo>
                  <a:lnTo>
                    <a:pt x="1182" y="358"/>
                  </a:lnTo>
                  <a:cubicBezTo>
                    <a:pt x="1182" y="308"/>
                    <a:pt x="1179" y="290"/>
                    <a:pt x="1175" y="290"/>
                  </a:cubicBezTo>
                  <a:cubicBezTo>
                    <a:pt x="1170" y="290"/>
                    <a:pt x="1162" y="322"/>
                    <a:pt x="1157" y="355"/>
                  </a:cubicBezTo>
                  <a:cubicBezTo>
                    <a:pt x="1154" y="414"/>
                    <a:pt x="1150" y="414"/>
                    <a:pt x="1147" y="414"/>
                  </a:cubicBezTo>
                  <a:cubicBezTo>
                    <a:pt x="1147" y="343"/>
                    <a:pt x="1144" y="314"/>
                    <a:pt x="1140" y="314"/>
                  </a:cubicBezTo>
                  <a:cubicBezTo>
                    <a:pt x="1137" y="314"/>
                    <a:pt x="1134" y="327"/>
                    <a:pt x="1132" y="352"/>
                  </a:cubicBezTo>
                  <a:cubicBezTo>
                    <a:pt x="1130" y="411"/>
                    <a:pt x="1129" y="440"/>
                    <a:pt x="1127" y="440"/>
                  </a:cubicBezTo>
                  <a:cubicBezTo>
                    <a:pt x="1126" y="440"/>
                    <a:pt x="1125" y="410"/>
                    <a:pt x="1125" y="352"/>
                  </a:cubicBezTo>
                  <a:cubicBezTo>
                    <a:pt x="1125" y="298"/>
                    <a:pt x="1124" y="268"/>
                    <a:pt x="1122" y="268"/>
                  </a:cubicBezTo>
                  <a:cubicBezTo>
                    <a:pt x="1120" y="268"/>
                    <a:pt x="1116" y="312"/>
                    <a:pt x="1113" y="408"/>
                  </a:cubicBezTo>
                  <a:cubicBezTo>
                    <a:pt x="1111" y="438"/>
                    <a:pt x="1110" y="453"/>
                    <a:pt x="1110" y="453"/>
                  </a:cubicBezTo>
                  <a:cubicBezTo>
                    <a:pt x="1109" y="453"/>
                    <a:pt x="1108" y="438"/>
                    <a:pt x="1107" y="408"/>
                  </a:cubicBezTo>
                  <a:cubicBezTo>
                    <a:pt x="1105" y="338"/>
                    <a:pt x="1103" y="309"/>
                    <a:pt x="1102" y="309"/>
                  </a:cubicBezTo>
                  <a:cubicBezTo>
                    <a:pt x="1101" y="309"/>
                    <a:pt x="1100" y="324"/>
                    <a:pt x="1100" y="348"/>
                  </a:cubicBezTo>
                  <a:cubicBezTo>
                    <a:pt x="1099" y="406"/>
                    <a:pt x="1097" y="435"/>
                    <a:pt x="1096" y="435"/>
                  </a:cubicBezTo>
                  <a:cubicBezTo>
                    <a:pt x="1094" y="435"/>
                    <a:pt x="1092" y="405"/>
                    <a:pt x="1091" y="345"/>
                  </a:cubicBezTo>
                  <a:cubicBezTo>
                    <a:pt x="1088" y="286"/>
                    <a:pt x="1086" y="256"/>
                    <a:pt x="1085" y="256"/>
                  </a:cubicBezTo>
                  <a:cubicBezTo>
                    <a:pt x="1084" y="256"/>
                    <a:pt x="1083" y="286"/>
                    <a:pt x="1082" y="345"/>
                  </a:cubicBezTo>
                  <a:cubicBezTo>
                    <a:pt x="1080" y="403"/>
                    <a:pt x="1076" y="432"/>
                    <a:pt x="1072" y="432"/>
                  </a:cubicBezTo>
                  <a:cubicBezTo>
                    <a:pt x="1068" y="432"/>
                    <a:pt x="1064" y="402"/>
                    <a:pt x="1063" y="342"/>
                  </a:cubicBezTo>
                  <a:cubicBezTo>
                    <a:pt x="1061" y="342"/>
                    <a:pt x="1059" y="316"/>
                    <a:pt x="1057" y="316"/>
                  </a:cubicBezTo>
                  <a:cubicBezTo>
                    <a:pt x="1057" y="316"/>
                    <a:pt x="1056" y="322"/>
                    <a:pt x="1056" y="342"/>
                  </a:cubicBezTo>
                  <a:lnTo>
                    <a:pt x="1053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4" y="339"/>
                    <a:pt x="1025" y="276"/>
                    <a:pt x="1003" y="273"/>
                  </a:cubicBezTo>
                  <a:cubicBezTo>
                    <a:pt x="997" y="273"/>
                    <a:pt x="991" y="272"/>
                    <a:pt x="987" y="272"/>
                  </a:cubicBezTo>
                  <a:cubicBezTo>
                    <a:pt x="967" y="272"/>
                    <a:pt x="963" y="281"/>
                    <a:pt x="966" y="330"/>
                  </a:cubicBezTo>
                  <a:cubicBezTo>
                    <a:pt x="967" y="387"/>
                    <a:pt x="966" y="416"/>
                    <a:pt x="965" y="416"/>
                  </a:cubicBezTo>
                  <a:cubicBezTo>
                    <a:pt x="963" y="416"/>
                    <a:pt x="961" y="386"/>
                    <a:pt x="959" y="326"/>
                  </a:cubicBezTo>
                  <a:cubicBezTo>
                    <a:pt x="956" y="326"/>
                    <a:pt x="950" y="267"/>
                    <a:pt x="944" y="267"/>
                  </a:cubicBezTo>
                  <a:cubicBezTo>
                    <a:pt x="937" y="264"/>
                    <a:pt x="931" y="264"/>
                    <a:pt x="931" y="204"/>
                  </a:cubicBezTo>
                  <a:lnTo>
                    <a:pt x="928" y="204"/>
                  </a:lnTo>
                  <a:cubicBezTo>
                    <a:pt x="924" y="272"/>
                    <a:pt x="917" y="300"/>
                    <a:pt x="909" y="300"/>
                  </a:cubicBezTo>
                  <a:cubicBezTo>
                    <a:pt x="903" y="300"/>
                    <a:pt x="898" y="284"/>
                    <a:pt x="893" y="258"/>
                  </a:cubicBezTo>
                  <a:cubicBezTo>
                    <a:pt x="887" y="258"/>
                    <a:pt x="884" y="258"/>
                    <a:pt x="878" y="317"/>
                  </a:cubicBezTo>
                  <a:cubicBezTo>
                    <a:pt x="875" y="345"/>
                    <a:pt x="873" y="359"/>
                    <a:pt x="872" y="359"/>
                  </a:cubicBezTo>
                  <a:cubicBezTo>
                    <a:pt x="871" y="359"/>
                    <a:pt x="870" y="344"/>
                    <a:pt x="868" y="314"/>
                  </a:cubicBezTo>
                  <a:cubicBezTo>
                    <a:pt x="868" y="279"/>
                    <a:pt x="862" y="245"/>
                    <a:pt x="857" y="245"/>
                  </a:cubicBezTo>
                  <a:cubicBezTo>
                    <a:pt x="853" y="245"/>
                    <a:pt x="850" y="262"/>
                    <a:pt x="850" y="311"/>
                  </a:cubicBezTo>
                  <a:lnTo>
                    <a:pt x="846" y="251"/>
                  </a:lnTo>
                  <a:cubicBezTo>
                    <a:pt x="846" y="234"/>
                    <a:pt x="845" y="227"/>
                    <a:pt x="844" y="227"/>
                  </a:cubicBezTo>
                  <a:cubicBezTo>
                    <a:pt x="842" y="227"/>
                    <a:pt x="840" y="269"/>
                    <a:pt x="840" y="311"/>
                  </a:cubicBezTo>
                  <a:cubicBezTo>
                    <a:pt x="840" y="364"/>
                    <a:pt x="840" y="393"/>
                    <a:pt x="839" y="393"/>
                  </a:cubicBezTo>
                  <a:cubicBezTo>
                    <a:pt x="837" y="393"/>
                    <a:pt x="836" y="348"/>
                    <a:pt x="834" y="251"/>
                  </a:cubicBezTo>
                  <a:cubicBezTo>
                    <a:pt x="834" y="182"/>
                    <a:pt x="833" y="153"/>
                    <a:pt x="832" y="153"/>
                  </a:cubicBezTo>
                  <a:cubicBezTo>
                    <a:pt x="831" y="153"/>
                    <a:pt x="831" y="167"/>
                    <a:pt x="831" y="192"/>
                  </a:cubicBezTo>
                  <a:cubicBezTo>
                    <a:pt x="829" y="233"/>
                    <a:pt x="826" y="273"/>
                    <a:pt x="824" y="273"/>
                  </a:cubicBezTo>
                  <a:cubicBezTo>
                    <a:pt x="823" y="273"/>
                    <a:pt x="822" y="266"/>
                    <a:pt x="821" y="248"/>
                  </a:cubicBezTo>
                  <a:cubicBezTo>
                    <a:pt x="818" y="248"/>
                    <a:pt x="815" y="248"/>
                    <a:pt x="815" y="367"/>
                  </a:cubicBezTo>
                  <a:cubicBezTo>
                    <a:pt x="815" y="421"/>
                    <a:pt x="813" y="424"/>
                    <a:pt x="810" y="424"/>
                  </a:cubicBezTo>
                  <a:cubicBezTo>
                    <a:pt x="809" y="424"/>
                    <a:pt x="809" y="424"/>
                    <a:pt x="809" y="424"/>
                  </a:cubicBezTo>
                  <a:cubicBezTo>
                    <a:pt x="809" y="364"/>
                    <a:pt x="809" y="364"/>
                    <a:pt x="812" y="308"/>
                  </a:cubicBezTo>
                  <a:lnTo>
                    <a:pt x="806" y="305"/>
                  </a:lnTo>
                  <a:cubicBezTo>
                    <a:pt x="799" y="267"/>
                    <a:pt x="796" y="226"/>
                    <a:pt x="796" y="185"/>
                  </a:cubicBezTo>
                  <a:cubicBezTo>
                    <a:pt x="795" y="161"/>
                    <a:pt x="794" y="146"/>
                    <a:pt x="793" y="146"/>
                  </a:cubicBezTo>
                  <a:close/>
                  <a:moveTo>
                    <a:pt x="54" y="1499"/>
                  </a:moveTo>
                  <a:cubicBezTo>
                    <a:pt x="54" y="1499"/>
                    <a:pt x="50" y="1558"/>
                    <a:pt x="50" y="1618"/>
                  </a:cubicBezTo>
                  <a:lnTo>
                    <a:pt x="54" y="1618"/>
                  </a:lnTo>
                  <a:cubicBezTo>
                    <a:pt x="57" y="1580"/>
                    <a:pt x="57" y="1539"/>
                    <a:pt x="57" y="1502"/>
                  </a:cubicBezTo>
                  <a:lnTo>
                    <a:pt x="54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40" y="2009"/>
                    <a:pt x="740" y="2069"/>
                  </a:cubicBezTo>
                  <a:cubicBezTo>
                    <a:pt x="740" y="2094"/>
                    <a:pt x="740" y="2108"/>
                    <a:pt x="741" y="2108"/>
                  </a:cubicBezTo>
                  <a:cubicBezTo>
                    <a:pt x="743" y="2108"/>
                    <a:pt x="744" y="2080"/>
                    <a:pt x="746" y="2012"/>
                  </a:cubicBezTo>
                  <a:cubicBezTo>
                    <a:pt x="746" y="1953"/>
                    <a:pt x="746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53"/>
            <p:cNvSpPr/>
            <p:nvPr/>
          </p:nvSpPr>
          <p:spPr>
            <a:xfrm>
              <a:off x="5214208" y="2223444"/>
              <a:ext cx="56296" cy="44669"/>
            </a:xfrm>
            <a:custGeom>
              <a:avLst/>
              <a:gdLst/>
              <a:ahLst/>
              <a:cxnLst/>
              <a:rect l="l" t="t" r="r" b="b"/>
              <a:pathLst>
                <a:path w="2658" h="2109" extrusionOk="0">
                  <a:moveTo>
                    <a:pt x="743" y="1"/>
                  </a:moveTo>
                  <a:cubicBezTo>
                    <a:pt x="736" y="1"/>
                    <a:pt x="736" y="1"/>
                    <a:pt x="739" y="60"/>
                  </a:cubicBezTo>
                  <a:lnTo>
                    <a:pt x="746" y="60"/>
                  </a:lnTo>
                  <a:cubicBezTo>
                    <a:pt x="746" y="4"/>
                    <a:pt x="746" y="4"/>
                    <a:pt x="743" y="1"/>
                  </a:cubicBezTo>
                  <a:close/>
                  <a:moveTo>
                    <a:pt x="103" y="326"/>
                  </a:moveTo>
                  <a:lnTo>
                    <a:pt x="106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6" y="326"/>
                  </a:cubicBezTo>
                  <a:close/>
                  <a:moveTo>
                    <a:pt x="1858" y="336"/>
                  </a:moveTo>
                  <a:cubicBezTo>
                    <a:pt x="1861" y="377"/>
                    <a:pt x="1861" y="414"/>
                    <a:pt x="1855" y="455"/>
                  </a:cubicBezTo>
                  <a:lnTo>
                    <a:pt x="1852" y="395"/>
                  </a:lnTo>
                  <a:lnTo>
                    <a:pt x="1855" y="336"/>
                  </a:lnTo>
                  <a:close/>
                  <a:moveTo>
                    <a:pt x="1172" y="358"/>
                  </a:moveTo>
                  <a:cubicBezTo>
                    <a:pt x="1175" y="399"/>
                    <a:pt x="1172" y="436"/>
                    <a:pt x="1169" y="477"/>
                  </a:cubicBezTo>
                  <a:lnTo>
                    <a:pt x="1166" y="474"/>
                  </a:lnTo>
                  <a:cubicBezTo>
                    <a:pt x="1166" y="417"/>
                    <a:pt x="1169" y="358"/>
                    <a:pt x="1169" y="358"/>
                  </a:cubicBezTo>
                  <a:close/>
                  <a:moveTo>
                    <a:pt x="746" y="474"/>
                  </a:moveTo>
                  <a:cubicBezTo>
                    <a:pt x="746" y="494"/>
                    <a:pt x="745" y="500"/>
                    <a:pt x="745" y="500"/>
                  </a:cubicBezTo>
                  <a:cubicBezTo>
                    <a:pt x="744" y="500"/>
                    <a:pt x="744" y="474"/>
                    <a:pt x="746" y="474"/>
                  </a:cubicBezTo>
                  <a:close/>
                  <a:moveTo>
                    <a:pt x="1817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4" y="471"/>
                    <a:pt x="1821" y="489"/>
                    <a:pt x="1817" y="508"/>
                  </a:cubicBezTo>
                  <a:lnTo>
                    <a:pt x="1814" y="449"/>
                  </a:lnTo>
                  <a:cubicBezTo>
                    <a:pt x="1814" y="389"/>
                    <a:pt x="1817" y="389"/>
                    <a:pt x="1817" y="389"/>
                  </a:cubicBezTo>
                  <a:close/>
                  <a:moveTo>
                    <a:pt x="683" y="408"/>
                  </a:moveTo>
                  <a:cubicBezTo>
                    <a:pt x="683" y="468"/>
                    <a:pt x="686" y="527"/>
                    <a:pt x="686" y="527"/>
                  </a:cubicBezTo>
                  <a:cubicBezTo>
                    <a:pt x="686" y="505"/>
                    <a:pt x="689" y="486"/>
                    <a:pt x="689" y="468"/>
                  </a:cubicBezTo>
                  <a:cubicBezTo>
                    <a:pt x="689" y="446"/>
                    <a:pt x="686" y="427"/>
                    <a:pt x="686" y="408"/>
                  </a:cubicBezTo>
                  <a:close/>
                  <a:moveTo>
                    <a:pt x="2197" y="442"/>
                  </a:moveTo>
                  <a:cubicBezTo>
                    <a:pt x="2200" y="446"/>
                    <a:pt x="2200" y="446"/>
                    <a:pt x="2200" y="502"/>
                  </a:cubicBezTo>
                  <a:cubicBezTo>
                    <a:pt x="2203" y="543"/>
                    <a:pt x="2200" y="580"/>
                    <a:pt x="2193" y="621"/>
                  </a:cubicBezTo>
                  <a:cubicBezTo>
                    <a:pt x="2190" y="562"/>
                    <a:pt x="2190" y="502"/>
                    <a:pt x="2197" y="442"/>
                  </a:cubicBezTo>
                  <a:close/>
                  <a:moveTo>
                    <a:pt x="652" y="580"/>
                  </a:moveTo>
                  <a:cubicBezTo>
                    <a:pt x="655" y="580"/>
                    <a:pt x="655" y="580"/>
                    <a:pt x="655" y="640"/>
                  </a:cubicBezTo>
                  <a:lnTo>
                    <a:pt x="652" y="640"/>
                  </a:lnTo>
                  <a:lnTo>
                    <a:pt x="649" y="580"/>
                  </a:lnTo>
                  <a:close/>
                  <a:moveTo>
                    <a:pt x="2639" y="398"/>
                  </a:moveTo>
                  <a:cubicBezTo>
                    <a:pt x="2641" y="398"/>
                    <a:pt x="2640" y="482"/>
                    <a:pt x="2635" y="565"/>
                  </a:cubicBezTo>
                  <a:cubicBezTo>
                    <a:pt x="2634" y="624"/>
                    <a:pt x="2633" y="654"/>
                    <a:pt x="2633" y="654"/>
                  </a:cubicBezTo>
                  <a:cubicBezTo>
                    <a:pt x="2632" y="654"/>
                    <a:pt x="2632" y="624"/>
                    <a:pt x="2632" y="565"/>
                  </a:cubicBezTo>
                  <a:cubicBezTo>
                    <a:pt x="2629" y="524"/>
                    <a:pt x="2629" y="486"/>
                    <a:pt x="2635" y="446"/>
                  </a:cubicBezTo>
                  <a:cubicBezTo>
                    <a:pt x="2637" y="412"/>
                    <a:pt x="2638" y="398"/>
                    <a:pt x="2639" y="398"/>
                  </a:cubicBezTo>
                  <a:close/>
                  <a:moveTo>
                    <a:pt x="429" y="549"/>
                  </a:moveTo>
                  <a:lnTo>
                    <a:pt x="429" y="609"/>
                  </a:lnTo>
                  <a:lnTo>
                    <a:pt x="426" y="665"/>
                  </a:lnTo>
                  <a:lnTo>
                    <a:pt x="423" y="605"/>
                  </a:lnTo>
                  <a:cubicBezTo>
                    <a:pt x="423" y="549"/>
                    <a:pt x="426" y="549"/>
                    <a:pt x="429" y="549"/>
                  </a:cubicBezTo>
                  <a:close/>
                  <a:moveTo>
                    <a:pt x="515" y="463"/>
                  </a:moveTo>
                  <a:cubicBezTo>
                    <a:pt x="516" y="463"/>
                    <a:pt x="516" y="492"/>
                    <a:pt x="514" y="562"/>
                  </a:cubicBezTo>
                  <a:cubicBezTo>
                    <a:pt x="511" y="618"/>
                    <a:pt x="507" y="677"/>
                    <a:pt x="507" y="677"/>
                  </a:cubicBezTo>
                  <a:cubicBezTo>
                    <a:pt x="504" y="677"/>
                    <a:pt x="507" y="618"/>
                    <a:pt x="511" y="502"/>
                  </a:cubicBezTo>
                  <a:cubicBezTo>
                    <a:pt x="513" y="477"/>
                    <a:pt x="515" y="463"/>
                    <a:pt x="515" y="463"/>
                  </a:cubicBezTo>
                  <a:close/>
                  <a:moveTo>
                    <a:pt x="626" y="554"/>
                  </a:moveTo>
                  <a:cubicBezTo>
                    <a:pt x="628" y="554"/>
                    <a:pt x="629" y="608"/>
                    <a:pt x="627" y="693"/>
                  </a:cubicBezTo>
                  <a:lnTo>
                    <a:pt x="620" y="693"/>
                  </a:lnTo>
                  <a:cubicBezTo>
                    <a:pt x="617" y="656"/>
                    <a:pt x="617" y="615"/>
                    <a:pt x="623" y="577"/>
                  </a:cubicBezTo>
                  <a:cubicBezTo>
                    <a:pt x="624" y="561"/>
                    <a:pt x="625" y="554"/>
                    <a:pt x="626" y="554"/>
                  </a:cubicBezTo>
                  <a:close/>
                  <a:moveTo>
                    <a:pt x="62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6" y="693"/>
                    <a:pt x="62" y="712"/>
                    <a:pt x="59" y="734"/>
                  </a:cubicBezTo>
                  <a:lnTo>
                    <a:pt x="56" y="674"/>
                  </a:lnTo>
                  <a:cubicBezTo>
                    <a:pt x="56" y="615"/>
                    <a:pt x="59" y="615"/>
                    <a:pt x="62" y="615"/>
                  </a:cubicBezTo>
                  <a:close/>
                  <a:moveTo>
                    <a:pt x="1965" y="646"/>
                  </a:moveTo>
                  <a:cubicBezTo>
                    <a:pt x="1968" y="668"/>
                    <a:pt x="1968" y="687"/>
                    <a:pt x="1968" y="706"/>
                  </a:cubicBezTo>
                  <a:cubicBezTo>
                    <a:pt x="1968" y="728"/>
                    <a:pt x="1968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3" y="623"/>
                  </a:moveTo>
                  <a:cubicBezTo>
                    <a:pt x="814" y="623"/>
                    <a:pt x="816" y="652"/>
                    <a:pt x="818" y="721"/>
                  </a:cubicBezTo>
                  <a:cubicBezTo>
                    <a:pt x="818" y="781"/>
                    <a:pt x="818" y="781"/>
                    <a:pt x="815" y="781"/>
                  </a:cubicBezTo>
                  <a:cubicBezTo>
                    <a:pt x="815" y="781"/>
                    <a:pt x="811" y="721"/>
                    <a:pt x="811" y="662"/>
                  </a:cubicBezTo>
                  <a:cubicBezTo>
                    <a:pt x="811" y="637"/>
                    <a:pt x="812" y="623"/>
                    <a:pt x="813" y="623"/>
                  </a:cubicBezTo>
                  <a:close/>
                  <a:moveTo>
                    <a:pt x="840" y="665"/>
                  </a:moveTo>
                  <a:cubicBezTo>
                    <a:pt x="843" y="706"/>
                    <a:pt x="843" y="743"/>
                    <a:pt x="837" y="784"/>
                  </a:cubicBezTo>
                  <a:lnTo>
                    <a:pt x="833" y="724"/>
                  </a:lnTo>
                  <a:lnTo>
                    <a:pt x="837" y="665"/>
                  </a:lnTo>
                  <a:close/>
                  <a:moveTo>
                    <a:pt x="2092" y="640"/>
                  </a:moveTo>
                  <a:cubicBezTo>
                    <a:pt x="2093" y="640"/>
                    <a:pt x="2093" y="648"/>
                    <a:pt x="2093" y="665"/>
                  </a:cubicBezTo>
                  <a:cubicBezTo>
                    <a:pt x="2093" y="665"/>
                    <a:pt x="2093" y="724"/>
                    <a:pt x="2090" y="784"/>
                  </a:cubicBezTo>
                  <a:cubicBezTo>
                    <a:pt x="2090" y="784"/>
                    <a:pt x="2089" y="809"/>
                    <a:pt x="2088" y="809"/>
                  </a:cubicBezTo>
                  <a:cubicBezTo>
                    <a:pt x="2087" y="809"/>
                    <a:pt x="2087" y="803"/>
                    <a:pt x="2087" y="784"/>
                  </a:cubicBezTo>
                  <a:lnTo>
                    <a:pt x="2087" y="724"/>
                  </a:lnTo>
                  <a:cubicBezTo>
                    <a:pt x="2089" y="682"/>
                    <a:pt x="2091" y="640"/>
                    <a:pt x="2092" y="640"/>
                  </a:cubicBezTo>
                  <a:close/>
                  <a:moveTo>
                    <a:pt x="1881" y="709"/>
                  </a:moveTo>
                  <a:cubicBezTo>
                    <a:pt x="1882" y="709"/>
                    <a:pt x="1883" y="724"/>
                    <a:pt x="1883" y="753"/>
                  </a:cubicBezTo>
                  <a:cubicBezTo>
                    <a:pt x="1883" y="812"/>
                    <a:pt x="1883" y="812"/>
                    <a:pt x="1880" y="812"/>
                  </a:cubicBezTo>
                  <a:cubicBezTo>
                    <a:pt x="1874" y="812"/>
                    <a:pt x="1874" y="812"/>
                    <a:pt x="1877" y="753"/>
                  </a:cubicBezTo>
                  <a:cubicBezTo>
                    <a:pt x="1879" y="723"/>
                    <a:pt x="1880" y="709"/>
                    <a:pt x="1881" y="709"/>
                  </a:cubicBezTo>
                  <a:close/>
                  <a:moveTo>
                    <a:pt x="1902" y="756"/>
                  </a:moveTo>
                  <a:cubicBezTo>
                    <a:pt x="1905" y="756"/>
                    <a:pt x="1905" y="756"/>
                    <a:pt x="1905" y="815"/>
                  </a:cubicBezTo>
                  <a:lnTo>
                    <a:pt x="1902" y="815"/>
                  </a:lnTo>
                  <a:lnTo>
                    <a:pt x="1899" y="756"/>
                  </a:lnTo>
                  <a:close/>
                  <a:moveTo>
                    <a:pt x="1930" y="759"/>
                  </a:moveTo>
                  <a:lnTo>
                    <a:pt x="1933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3" y="818"/>
                  </a:lnTo>
                  <a:lnTo>
                    <a:pt x="1930" y="759"/>
                  </a:lnTo>
                  <a:close/>
                  <a:moveTo>
                    <a:pt x="1560" y="709"/>
                  </a:moveTo>
                  <a:cubicBezTo>
                    <a:pt x="1560" y="746"/>
                    <a:pt x="1560" y="787"/>
                    <a:pt x="1557" y="825"/>
                  </a:cubicBezTo>
                  <a:lnTo>
                    <a:pt x="1554" y="825"/>
                  </a:lnTo>
                  <a:cubicBezTo>
                    <a:pt x="1554" y="765"/>
                    <a:pt x="1557" y="709"/>
                    <a:pt x="1557" y="709"/>
                  </a:cubicBezTo>
                  <a:close/>
                  <a:moveTo>
                    <a:pt x="1213" y="718"/>
                  </a:moveTo>
                  <a:cubicBezTo>
                    <a:pt x="1216" y="756"/>
                    <a:pt x="1213" y="797"/>
                    <a:pt x="1209" y="834"/>
                  </a:cubicBezTo>
                  <a:lnTo>
                    <a:pt x="1206" y="778"/>
                  </a:lnTo>
                  <a:lnTo>
                    <a:pt x="1209" y="718"/>
                  </a:lnTo>
                  <a:close/>
                  <a:moveTo>
                    <a:pt x="95" y="620"/>
                  </a:moveTo>
                  <a:cubicBezTo>
                    <a:pt x="95" y="620"/>
                    <a:pt x="96" y="621"/>
                    <a:pt x="97" y="621"/>
                  </a:cubicBezTo>
                  <a:cubicBezTo>
                    <a:pt x="100" y="621"/>
                    <a:pt x="103" y="621"/>
                    <a:pt x="103" y="681"/>
                  </a:cubicBezTo>
                  <a:lnTo>
                    <a:pt x="100" y="681"/>
                  </a:lnTo>
                  <a:cubicBezTo>
                    <a:pt x="100" y="663"/>
                    <a:pt x="100" y="656"/>
                    <a:pt x="100" y="656"/>
                  </a:cubicBezTo>
                  <a:lnTo>
                    <a:pt x="100" y="656"/>
                  </a:lnTo>
                  <a:cubicBezTo>
                    <a:pt x="99" y="656"/>
                    <a:pt x="98" y="698"/>
                    <a:pt x="100" y="740"/>
                  </a:cubicBezTo>
                  <a:lnTo>
                    <a:pt x="100" y="856"/>
                  </a:lnTo>
                  <a:cubicBezTo>
                    <a:pt x="94" y="818"/>
                    <a:pt x="94" y="778"/>
                    <a:pt x="94" y="737"/>
                  </a:cubicBezTo>
                  <a:cubicBezTo>
                    <a:pt x="91" y="635"/>
                    <a:pt x="91" y="620"/>
                    <a:pt x="95" y="620"/>
                  </a:cubicBezTo>
                  <a:close/>
                  <a:moveTo>
                    <a:pt x="761" y="771"/>
                  </a:moveTo>
                  <a:cubicBezTo>
                    <a:pt x="764" y="793"/>
                    <a:pt x="768" y="812"/>
                    <a:pt x="764" y="831"/>
                  </a:cubicBezTo>
                  <a:cubicBezTo>
                    <a:pt x="766" y="851"/>
                    <a:pt x="766" y="857"/>
                    <a:pt x="766" y="857"/>
                  </a:cubicBezTo>
                  <a:cubicBezTo>
                    <a:pt x="765" y="857"/>
                    <a:pt x="762" y="831"/>
                    <a:pt x="758" y="831"/>
                  </a:cubicBezTo>
                  <a:cubicBezTo>
                    <a:pt x="755" y="771"/>
                    <a:pt x="755" y="771"/>
                    <a:pt x="761" y="771"/>
                  </a:cubicBezTo>
                  <a:close/>
                  <a:moveTo>
                    <a:pt x="539" y="740"/>
                  </a:moveTo>
                  <a:cubicBezTo>
                    <a:pt x="539" y="781"/>
                    <a:pt x="539" y="818"/>
                    <a:pt x="536" y="859"/>
                  </a:cubicBezTo>
                  <a:lnTo>
                    <a:pt x="533" y="859"/>
                  </a:lnTo>
                  <a:cubicBezTo>
                    <a:pt x="533" y="800"/>
                    <a:pt x="536" y="740"/>
                    <a:pt x="536" y="740"/>
                  </a:cubicBezTo>
                  <a:close/>
                  <a:moveTo>
                    <a:pt x="1429" y="750"/>
                  </a:moveTo>
                  <a:cubicBezTo>
                    <a:pt x="1435" y="750"/>
                    <a:pt x="1435" y="750"/>
                    <a:pt x="1435" y="809"/>
                  </a:cubicBezTo>
                  <a:cubicBezTo>
                    <a:pt x="1435" y="863"/>
                    <a:pt x="1430" y="866"/>
                    <a:pt x="1427" y="866"/>
                  </a:cubicBezTo>
                  <a:cubicBezTo>
                    <a:pt x="1426" y="866"/>
                    <a:pt x="1426" y="866"/>
                    <a:pt x="1426" y="866"/>
                  </a:cubicBezTo>
                  <a:cubicBezTo>
                    <a:pt x="1423" y="828"/>
                    <a:pt x="1423" y="787"/>
                    <a:pt x="1429" y="750"/>
                  </a:cubicBezTo>
                  <a:close/>
                  <a:moveTo>
                    <a:pt x="1926" y="852"/>
                  </a:moveTo>
                  <a:cubicBezTo>
                    <a:pt x="1926" y="852"/>
                    <a:pt x="1925" y="858"/>
                    <a:pt x="1924" y="878"/>
                  </a:cubicBezTo>
                  <a:cubicBezTo>
                    <a:pt x="1926" y="878"/>
                    <a:pt x="1927" y="852"/>
                    <a:pt x="1926" y="852"/>
                  </a:cubicBezTo>
                  <a:close/>
                  <a:moveTo>
                    <a:pt x="705" y="765"/>
                  </a:moveTo>
                  <a:cubicBezTo>
                    <a:pt x="705" y="765"/>
                    <a:pt x="708" y="765"/>
                    <a:pt x="708" y="825"/>
                  </a:cubicBezTo>
                  <a:cubicBezTo>
                    <a:pt x="711" y="844"/>
                    <a:pt x="708" y="862"/>
                    <a:pt x="705" y="884"/>
                  </a:cubicBezTo>
                  <a:cubicBezTo>
                    <a:pt x="702" y="862"/>
                    <a:pt x="702" y="844"/>
                    <a:pt x="702" y="822"/>
                  </a:cubicBezTo>
                  <a:lnTo>
                    <a:pt x="699" y="822"/>
                  </a:lnTo>
                  <a:cubicBezTo>
                    <a:pt x="699" y="765"/>
                    <a:pt x="705" y="765"/>
                    <a:pt x="705" y="765"/>
                  </a:cubicBezTo>
                  <a:close/>
                  <a:moveTo>
                    <a:pt x="444" y="645"/>
                  </a:moveTo>
                  <a:cubicBezTo>
                    <a:pt x="445" y="645"/>
                    <a:pt x="445" y="674"/>
                    <a:pt x="445" y="728"/>
                  </a:cubicBezTo>
                  <a:cubicBezTo>
                    <a:pt x="445" y="787"/>
                    <a:pt x="442" y="847"/>
                    <a:pt x="439" y="903"/>
                  </a:cubicBezTo>
                  <a:lnTo>
                    <a:pt x="432" y="903"/>
                  </a:lnTo>
                  <a:cubicBezTo>
                    <a:pt x="432" y="903"/>
                    <a:pt x="435" y="844"/>
                    <a:pt x="439" y="787"/>
                  </a:cubicBezTo>
                  <a:cubicBezTo>
                    <a:pt x="442" y="689"/>
                    <a:pt x="444" y="645"/>
                    <a:pt x="444" y="645"/>
                  </a:cubicBezTo>
                  <a:close/>
                  <a:moveTo>
                    <a:pt x="1043" y="812"/>
                  </a:moveTo>
                  <a:cubicBezTo>
                    <a:pt x="1047" y="853"/>
                    <a:pt x="1043" y="891"/>
                    <a:pt x="1040" y="931"/>
                  </a:cubicBezTo>
                  <a:lnTo>
                    <a:pt x="1037" y="872"/>
                  </a:lnTo>
                  <a:lnTo>
                    <a:pt x="1040" y="812"/>
                  </a:lnTo>
                  <a:close/>
                  <a:moveTo>
                    <a:pt x="279" y="822"/>
                  </a:moveTo>
                  <a:lnTo>
                    <a:pt x="279" y="822"/>
                  </a:lnTo>
                  <a:cubicBezTo>
                    <a:pt x="282" y="862"/>
                    <a:pt x="282" y="900"/>
                    <a:pt x="276" y="941"/>
                  </a:cubicBezTo>
                  <a:lnTo>
                    <a:pt x="269" y="941"/>
                  </a:lnTo>
                  <a:cubicBezTo>
                    <a:pt x="266" y="900"/>
                    <a:pt x="269" y="862"/>
                    <a:pt x="279" y="822"/>
                  </a:cubicBezTo>
                  <a:close/>
                  <a:moveTo>
                    <a:pt x="1115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5" y="941"/>
                    <a:pt x="1115" y="941"/>
                  </a:cubicBezTo>
                  <a:cubicBezTo>
                    <a:pt x="1112" y="941"/>
                    <a:pt x="1115" y="822"/>
                    <a:pt x="1115" y="765"/>
                  </a:cubicBezTo>
                  <a:lnTo>
                    <a:pt x="1115" y="762"/>
                  </a:lnTo>
                  <a:close/>
                  <a:moveTo>
                    <a:pt x="602" y="928"/>
                  </a:moveTo>
                  <a:lnTo>
                    <a:pt x="602" y="985"/>
                  </a:lnTo>
                  <a:cubicBezTo>
                    <a:pt x="599" y="985"/>
                    <a:pt x="597" y="1011"/>
                    <a:pt x="596" y="1011"/>
                  </a:cubicBezTo>
                  <a:cubicBezTo>
                    <a:pt x="596" y="1011"/>
                    <a:pt x="595" y="1004"/>
                    <a:pt x="595" y="985"/>
                  </a:cubicBezTo>
                  <a:cubicBezTo>
                    <a:pt x="592" y="966"/>
                    <a:pt x="595" y="947"/>
                    <a:pt x="602" y="928"/>
                  </a:cubicBezTo>
                  <a:close/>
                  <a:moveTo>
                    <a:pt x="1893" y="1021"/>
                  </a:moveTo>
                  <a:lnTo>
                    <a:pt x="1893" y="1021"/>
                  </a:lnTo>
                  <a:cubicBezTo>
                    <a:pt x="1893" y="1030"/>
                    <a:pt x="1893" y="1040"/>
                    <a:pt x="1893" y="1050"/>
                  </a:cubicBezTo>
                  <a:cubicBezTo>
                    <a:pt x="1893" y="1054"/>
                    <a:pt x="1893" y="1057"/>
                    <a:pt x="1893" y="1059"/>
                  </a:cubicBezTo>
                  <a:lnTo>
                    <a:pt x="1893" y="1059"/>
                  </a:lnTo>
                  <a:cubicBezTo>
                    <a:pt x="1893" y="1050"/>
                    <a:pt x="1893" y="1037"/>
                    <a:pt x="1893" y="1021"/>
                  </a:cubicBezTo>
                  <a:close/>
                  <a:moveTo>
                    <a:pt x="293" y="919"/>
                  </a:moveTo>
                  <a:cubicBezTo>
                    <a:pt x="290" y="919"/>
                    <a:pt x="288" y="959"/>
                    <a:pt x="288" y="1000"/>
                  </a:cubicBezTo>
                  <a:cubicBezTo>
                    <a:pt x="288" y="1060"/>
                    <a:pt x="291" y="1060"/>
                    <a:pt x="298" y="1063"/>
                  </a:cubicBezTo>
                  <a:cubicBezTo>
                    <a:pt x="301" y="1041"/>
                    <a:pt x="304" y="1022"/>
                    <a:pt x="304" y="1003"/>
                  </a:cubicBezTo>
                  <a:cubicBezTo>
                    <a:pt x="304" y="944"/>
                    <a:pt x="301" y="944"/>
                    <a:pt x="298" y="944"/>
                  </a:cubicBezTo>
                  <a:cubicBezTo>
                    <a:pt x="296" y="926"/>
                    <a:pt x="294" y="919"/>
                    <a:pt x="293" y="919"/>
                  </a:cubicBezTo>
                  <a:close/>
                  <a:moveTo>
                    <a:pt x="1893" y="1059"/>
                  </a:moveTo>
                  <a:cubicBezTo>
                    <a:pt x="1893" y="1080"/>
                    <a:pt x="1894" y="1090"/>
                    <a:pt x="1894" y="1090"/>
                  </a:cubicBezTo>
                  <a:cubicBezTo>
                    <a:pt x="1894" y="1090"/>
                    <a:pt x="1894" y="1079"/>
                    <a:pt x="1893" y="1059"/>
                  </a:cubicBezTo>
                  <a:close/>
                  <a:moveTo>
                    <a:pt x="795" y="146"/>
                  </a:moveTo>
                  <a:lnTo>
                    <a:pt x="795" y="146"/>
                  </a:lnTo>
                  <a:cubicBezTo>
                    <a:pt x="794" y="146"/>
                    <a:pt x="794" y="175"/>
                    <a:pt x="796" y="245"/>
                  </a:cubicBezTo>
                  <a:cubicBezTo>
                    <a:pt x="796" y="347"/>
                    <a:pt x="796" y="362"/>
                    <a:pt x="790" y="362"/>
                  </a:cubicBezTo>
                  <a:cubicBezTo>
                    <a:pt x="789" y="362"/>
                    <a:pt x="788" y="361"/>
                    <a:pt x="786" y="361"/>
                  </a:cubicBezTo>
                  <a:cubicBezTo>
                    <a:pt x="786" y="361"/>
                    <a:pt x="783" y="361"/>
                    <a:pt x="783" y="301"/>
                  </a:cubicBezTo>
                  <a:cubicBezTo>
                    <a:pt x="783" y="242"/>
                    <a:pt x="783" y="242"/>
                    <a:pt x="777" y="242"/>
                  </a:cubicBezTo>
                  <a:cubicBezTo>
                    <a:pt x="768" y="242"/>
                    <a:pt x="758" y="417"/>
                    <a:pt x="755" y="533"/>
                  </a:cubicBezTo>
                  <a:cubicBezTo>
                    <a:pt x="755" y="593"/>
                    <a:pt x="755" y="623"/>
                    <a:pt x="755" y="623"/>
                  </a:cubicBezTo>
                  <a:cubicBezTo>
                    <a:pt x="754" y="623"/>
                    <a:pt x="754" y="593"/>
                    <a:pt x="752" y="533"/>
                  </a:cubicBezTo>
                  <a:cubicBezTo>
                    <a:pt x="752" y="474"/>
                    <a:pt x="749" y="474"/>
                    <a:pt x="746" y="474"/>
                  </a:cubicBezTo>
                  <a:cubicBezTo>
                    <a:pt x="746" y="425"/>
                    <a:pt x="748" y="416"/>
                    <a:pt x="750" y="416"/>
                  </a:cubicBezTo>
                  <a:cubicBezTo>
                    <a:pt x="751" y="416"/>
                    <a:pt x="751" y="417"/>
                    <a:pt x="752" y="417"/>
                  </a:cubicBezTo>
                  <a:lnTo>
                    <a:pt x="752" y="358"/>
                  </a:lnTo>
                  <a:cubicBezTo>
                    <a:pt x="750" y="298"/>
                    <a:pt x="749" y="268"/>
                    <a:pt x="747" y="268"/>
                  </a:cubicBezTo>
                  <a:cubicBezTo>
                    <a:pt x="746" y="268"/>
                    <a:pt x="744" y="297"/>
                    <a:pt x="743" y="355"/>
                  </a:cubicBezTo>
                  <a:cubicBezTo>
                    <a:pt x="741" y="384"/>
                    <a:pt x="740" y="399"/>
                    <a:pt x="739" y="399"/>
                  </a:cubicBezTo>
                  <a:cubicBezTo>
                    <a:pt x="739" y="399"/>
                    <a:pt x="738" y="384"/>
                    <a:pt x="736" y="355"/>
                  </a:cubicBezTo>
                  <a:cubicBezTo>
                    <a:pt x="734" y="313"/>
                    <a:pt x="732" y="270"/>
                    <a:pt x="731" y="270"/>
                  </a:cubicBezTo>
                  <a:cubicBezTo>
                    <a:pt x="730" y="270"/>
                    <a:pt x="730" y="278"/>
                    <a:pt x="730" y="295"/>
                  </a:cubicBezTo>
                  <a:cubicBezTo>
                    <a:pt x="730" y="295"/>
                    <a:pt x="724" y="295"/>
                    <a:pt x="721" y="236"/>
                  </a:cubicBezTo>
                  <a:cubicBezTo>
                    <a:pt x="719" y="235"/>
                    <a:pt x="718" y="235"/>
                    <a:pt x="717" y="235"/>
                  </a:cubicBezTo>
                  <a:cubicBezTo>
                    <a:pt x="713" y="235"/>
                    <a:pt x="711" y="244"/>
                    <a:pt x="711" y="292"/>
                  </a:cubicBezTo>
                  <a:cubicBezTo>
                    <a:pt x="711" y="352"/>
                    <a:pt x="708" y="352"/>
                    <a:pt x="705" y="352"/>
                  </a:cubicBezTo>
                  <a:cubicBezTo>
                    <a:pt x="704" y="351"/>
                    <a:pt x="704" y="350"/>
                    <a:pt x="703" y="350"/>
                  </a:cubicBezTo>
                  <a:cubicBezTo>
                    <a:pt x="701" y="350"/>
                    <a:pt x="699" y="360"/>
                    <a:pt x="699" y="408"/>
                  </a:cubicBezTo>
                  <a:cubicBezTo>
                    <a:pt x="702" y="449"/>
                    <a:pt x="699" y="486"/>
                    <a:pt x="689" y="524"/>
                  </a:cubicBezTo>
                  <a:cubicBezTo>
                    <a:pt x="687" y="549"/>
                    <a:pt x="685" y="563"/>
                    <a:pt x="684" y="563"/>
                  </a:cubicBezTo>
                  <a:cubicBezTo>
                    <a:pt x="682" y="563"/>
                    <a:pt x="682" y="534"/>
                    <a:pt x="680" y="464"/>
                  </a:cubicBezTo>
                  <a:cubicBezTo>
                    <a:pt x="680" y="405"/>
                    <a:pt x="677" y="405"/>
                    <a:pt x="674" y="405"/>
                  </a:cubicBezTo>
                  <a:cubicBezTo>
                    <a:pt x="674" y="405"/>
                    <a:pt x="670" y="405"/>
                    <a:pt x="667" y="345"/>
                  </a:cubicBezTo>
                  <a:cubicBezTo>
                    <a:pt x="666" y="328"/>
                    <a:pt x="666" y="321"/>
                    <a:pt x="665" y="321"/>
                  </a:cubicBezTo>
                  <a:cubicBezTo>
                    <a:pt x="664" y="321"/>
                    <a:pt x="664" y="363"/>
                    <a:pt x="664" y="405"/>
                  </a:cubicBezTo>
                  <a:lnTo>
                    <a:pt x="664" y="521"/>
                  </a:lnTo>
                  <a:cubicBezTo>
                    <a:pt x="661" y="521"/>
                    <a:pt x="658" y="402"/>
                    <a:pt x="658" y="345"/>
                  </a:cubicBezTo>
                  <a:cubicBezTo>
                    <a:pt x="656" y="285"/>
                    <a:pt x="656" y="256"/>
                    <a:pt x="655" y="256"/>
                  </a:cubicBezTo>
                  <a:cubicBezTo>
                    <a:pt x="655" y="256"/>
                    <a:pt x="655" y="285"/>
                    <a:pt x="655" y="342"/>
                  </a:cubicBezTo>
                  <a:cubicBezTo>
                    <a:pt x="655" y="384"/>
                    <a:pt x="653" y="426"/>
                    <a:pt x="650" y="426"/>
                  </a:cubicBezTo>
                  <a:cubicBezTo>
                    <a:pt x="649" y="426"/>
                    <a:pt x="647" y="419"/>
                    <a:pt x="645" y="402"/>
                  </a:cubicBezTo>
                  <a:cubicBezTo>
                    <a:pt x="639" y="402"/>
                    <a:pt x="633" y="399"/>
                    <a:pt x="633" y="339"/>
                  </a:cubicBezTo>
                  <a:cubicBezTo>
                    <a:pt x="632" y="319"/>
                    <a:pt x="631" y="313"/>
                    <a:pt x="630" y="313"/>
                  </a:cubicBezTo>
                  <a:cubicBezTo>
                    <a:pt x="628" y="313"/>
                    <a:pt x="627" y="339"/>
                    <a:pt x="627" y="339"/>
                  </a:cubicBezTo>
                  <a:cubicBezTo>
                    <a:pt x="625" y="368"/>
                    <a:pt x="623" y="383"/>
                    <a:pt x="621" y="383"/>
                  </a:cubicBezTo>
                  <a:cubicBezTo>
                    <a:pt x="619" y="383"/>
                    <a:pt x="616" y="368"/>
                    <a:pt x="611" y="336"/>
                  </a:cubicBezTo>
                  <a:cubicBezTo>
                    <a:pt x="603" y="276"/>
                    <a:pt x="599" y="247"/>
                    <a:pt x="597" y="247"/>
                  </a:cubicBezTo>
                  <a:cubicBezTo>
                    <a:pt x="595" y="247"/>
                    <a:pt x="595" y="276"/>
                    <a:pt x="595" y="336"/>
                  </a:cubicBezTo>
                  <a:cubicBezTo>
                    <a:pt x="595" y="370"/>
                    <a:pt x="595" y="403"/>
                    <a:pt x="595" y="403"/>
                  </a:cubicBezTo>
                  <a:cubicBezTo>
                    <a:pt x="594" y="403"/>
                    <a:pt x="593" y="385"/>
                    <a:pt x="592" y="336"/>
                  </a:cubicBezTo>
                  <a:cubicBezTo>
                    <a:pt x="591" y="318"/>
                    <a:pt x="590" y="311"/>
                    <a:pt x="589" y="311"/>
                  </a:cubicBezTo>
                  <a:cubicBezTo>
                    <a:pt x="587" y="311"/>
                    <a:pt x="584" y="351"/>
                    <a:pt x="580" y="392"/>
                  </a:cubicBezTo>
                  <a:cubicBezTo>
                    <a:pt x="576" y="452"/>
                    <a:pt x="576" y="568"/>
                    <a:pt x="576" y="627"/>
                  </a:cubicBezTo>
                  <a:cubicBezTo>
                    <a:pt x="576" y="697"/>
                    <a:pt x="576" y="726"/>
                    <a:pt x="575" y="726"/>
                  </a:cubicBezTo>
                  <a:cubicBezTo>
                    <a:pt x="574" y="726"/>
                    <a:pt x="573" y="712"/>
                    <a:pt x="570" y="687"/>
                  </a:cubicBezTo>
                  <a:cubicBezTo>
                    <a:pt x="564" y="646"/>
                    <a:pt x="561" y="605"/>
                    <a:pt x="564" y="568"/>
                  </a:cubicBezTo>
                  <a:cubicBezTo>
                    <a:pt x="564" y="508"/>
                    <a:pt x="567" y="508"/>
                    <a:pt x="567" y="508"/>
                  </a:cubicBezTo>
                  <a:lnTo>
                    <a:pt x="570" y="508"/>
                  </a:lnTo>
                  <a:cubicBezTo>
                    <a:pt x="573" y="468"/>
                    <a:pt x="570" y="430"/>
                    <a:pt x="564" y="389"/>
                  </a:cubicBezTo>
                  <a:cubicBezTo>
                    <a:pt x="562" y="359"/>
                    <a:pt x="561" y="345"/>
                    <a:pt x="560" y="345"/>
                  </a:cubicBezTo>
                  <a:cubicBezTo>
                    <a:pt x="558" y="345"/>
                    <a:pt x="558" y="359"/>
                    <a:pt x="558" y="389"/>
                  </a:cubicBezTo>
                  <a:cubicBezTo>
                    <a:pt x="555" y="330"/>
                    <a:pt x="548" y="330"/>
                    <a:pt x="542" y="326"/>
                  </a:cubicBezTo>
                  <a:cubicBezTo>
                    <a:pt x="536" y="326"/>
                    <a:pt x="526" y="326"/>
                    <a:pt x="523" y="267"/>
                  </a:cubicBezTo>
                  <a:cubicBezTo>
                    <a:pt x="522" y="266"/>
                    <a:pt x="521" y="266"/>
                    <a:pt x="520" y="266"/>
                  </a:cubicBezTo>
                  <a:cubicBezTo>
                    <a:pt x="516" y="266"/>
                    <a:pt x="514" y="275"/>
                    <a:pt x="514" y="323"/>
                  </a:cubicBezTo>
                  <a:cubicBezTo>
                    <a:pt x="514" y="393"/>
                    <a:pt x="513" y="422"/>
                    <a:pt x="512" y="422"/>
                  </a:cubicBezTo>
                  <a:cubicBezTo>
                    <a:pt x="511" y="422"/>
                    <a:pt x="511" y="408"/>
                    <a:pt x="511" y="383"/>
                  </a:cubicBezTo>
                  <a:cubicBezTo>
                    <a:pt x="509" y="308"/>
                    <a:pt x="492" y="254"/>
                    <a:pt x="479" y="254"/>
                  </a:cubicBezTo>
                  <a:cubicBezTo>
                    <a:pt x="471" y="254"/>
                    <a:pt x="465" y="273"/>
                    <a:pt x="464" y="317"/>
                  </a:cubicBezTo>
                  <a:lnTo>
                    <a:pt x="457" y="317"/>
                  </a:lnTo>
                  <a:cubicBezTo>
                    <a:pt x="454" y="285"/>
                    <a:pt x="448" y="269"/>
                    <a:pt x="442" y="269"/>
                  </a:cubicBezTo>
                  <a:cubicBezTo>
                    <a:pt x="436" y="269"/>
                    <a:pt x="431" y="283"/>
                    <a:pt x="429" y="311"/>
                  </a:cubicBezTo>
                  <a:lnTo>
                    <a:pt x="420" y="311"/>
                  </a:lnTo>
                  <a:cubicBezTo>
                    <a:pt x="417" y="281"/>
                    <a:pt x="414" y="266"/>
                    <a:pt x="412" y="266"/>
                  </a:cubicBezTo>
                  <a:cubicBezTo>
                    <a:pt x="410" y="266"/>
                    <a:pt x="409" y="280"/>
                    <a:pt x="407" y="308"/>
                  </a:cubicBezTo>
                  <a:cubicBezTo>
                    <a:pt x="405" y="350"/>
                    <a:pt x="404" y="392"/>
                    <a:pt x="404" y="392"/>
                  </a:cubicBezTo>
                  <a:cubicBezTo>
                    <a:pt x="404" y="392"/>
                    <a:pt x="404" y="385"/>
                    <a:pt x="404" y="367"/>
                  </a:cubicBezTo>
                  <a:cubicBezTo>
                    <a:pt x="404" y="308"/>
                    <a:pt x="398" y="308"/>
                    <a:pt x="385" y="305"/>
                  </a:cubicBezTo>
                  <a:cubicBezTo>
                    <a:pt x="373" y="305"/>
                    <a:pt x="373" y="305"/>
                    <a:pt x="376" y="364"/>
                  </a:cubicBezTo>
                  <a:cubicBezTo>
                    <a:pt x="372" y="380"/>
                    <a:pt x="370" y="387"/>
                    <a:pt x="368" y="387"/>
                  </a:cubicBezTo>
                  <a:cubicBezTo>
                    <a:pt x="363" y="387"/>
                    <a:pt x="363" y="344"/>
                    <a:pt x="363" y="301"/>
                  </a:cubicBezTo>
                  <a:cubicBezTo>
                    <a:pt x="365" y="249"/>
                    <a:pt x="364" y="221"/>
                    <a:pt x="363" y="221"/>
                  </a:cubicBezTo>
                  <a:cubicBezTo>
                    <a:pt x="361" y="221"/>
                    <a:pt x="359" y="264"/>
                    <a:pt x="357" y="361"/>
                  </a:cubicBezTo>
                  <a:cubicBezTo>
                    <a:pt x="355" y="429"/>
                    <a:pt x="352" y="457"/>
                    <a:pt x="350" y="457"/>
                  </a:cubicBezTo>
                  <a:cubicBezTo>
                    <a:pt x="349" y="457"/>
                    <a:pt x="348" y="442"/>
                    <a:pt x="348" y="417"/>
                  </a:cubicBezTo>
                  <a:cubicBezTo>
                    <a:pt x="348" y="361"/>
                    <a:pt x="351" y="361"/>
                    <a:pt x="354" y="361"/>
                  </a:cubicBezTo>
                  <a:lnTo>
                    <a:pt x="354" y="242"/>
                  </a:lnTo>
                  <a:cubicBezTo>
                    <a:pt x="351" y="242"/>
                    <a:pt x="351" y="242"/>
                    <a:pt x="348" y="301"/>
                  </a:cubicBezTo>
                  <a:cubicBezTo>
                    <a:pt x="348" y="301"/>
                    <a:pt x="345" y="301"/>
                    <a:pt x="341" y="358"/>
                  </a:cubicBezTo>
                  <a:cubicBezTo>
                    <a:pt x="338" y="417"/>
                    <a:pt x="338" y="477"/>
                    <a:pt x="341" y="536"/>
                  </a:cubicBezTo>
                  <a:cubicBezTo>
                    <a:pt x="345" y="596"/>
                    <a:pt x="341" y="596"/>
                    <a:pt x="338" y="596"/>
                  </a:cubicBezTo>
                  <a:cubicBezTo>
                    <a:pt x="332" y="536"/>
                    <a:pt x="332" y="477"/>
                    <a:pt x="335" y="417"/>
                  </a:cubicBezTo>
                  <a:cubicBezTo>
                    <a:pt x="338" y="377"/>
                    <a:pt x="338" y="339"/>
                    <a:pt x="338" y="298"/>
                  </a:cubicBezTo>
                  <a:cubicBezTo>
                    <a:pt x="338" y="287"/>
                    <a:pt x="338" y="282"/>
                    <a:pt x="337" y="282"/>
                  </a:cubicBezTo>
                  <a:cubicBezTo>
                    <a:pt x="333" y="282"/>
                    <a:pt x="322" y="379"/>
                    <a:pt x="319" y="474"/>
                  </a:cubicBezTo>
                  <a:lnTo>
                    <a:pt x="319" y="414"/>
                  </a:lnTo>
                  <a:cubicBezTo>
                    <a:pt x="319" y="355"/>
                    <a:pt x="313" y="355"/>
                    <a:pt x="307" y="355"/>
                  </a:cubicBezTo>
                  <a:cubicBezTo>
                    <a:pt x="306" y="355"/>
                    <a:pt x="306" y="355"/>
                    <a:pt x="305" y="355"/>
                  </a:cubicBezTo>
                  <a:cubicBezTo>
                    <a:pt x="300" y="355"/>
                    <a:pt x="298" y="357"/>
                    <a:pt x="298" y="411"/>
                  </a:cubicBezTo>
                  <a:cubicBezTo>
                    <a:pt x="298" y="452"/>
                    <a:pt x="298" y="489"/>
                    <a:pt x="294" y="530"/>
                  </a:cubicBezTo>
                  <a:cubicBezTo>
                    <a:pt x="298" y="568"/>
                    <a:pt x="298" y="609"/>
                    <a:pt x="298" y="649"/>
                  </a:cubicBezTo>
                  <a:cubicBezTo>
                    <a:pt x="298" y="649"/>
                    <a:pt x="291" y="590"/>
                    <a:pt x="288" y="530"/>
                  </a:cubicBezTo>
                  <a:cubicBezTo>
                    <a:pt x="282" y="411"/>
                    <a:pt x="276" y="348"/>
                    <a:pt x="263" y="348"/>
                  </a:cubicBezTo>
                  <a:cubicBezTo>
                    <a:pt x="257" y="348"/>
                    <a:pt x="247" y="345"/>
                    <a:pt x="244" y="286"/>
                  </a:cubicBezTo>
                  <a:cubicBezTo>
                    <a:pt x="238" y="286"/>
                    <a:pt x="235" y="286"/>
                    <a:pt x="235" y="345"/>
                  </a:cubicBezTo>
                  <a:lnTo>
                    <a:pt x="229" y="342"/>
                  </a:lnTo>
                  <a:cubicBezTo>
                    <a:pt x="227" y="312"/>
                    <a:pt x="225" y="298"/>
                    <a:pt x="223" y="298"/>
                  </a:cubicBezTo>
                  <a:cubicBezTo>
                    <a:pt x="221" y="298"/>
                    <a:pt x="219" y="312"/>
                    <a:pt x="219" y="342"/>
                  </a:cubicBezTo>
                  <a:cubicBezTo>
                    <a:pt x="218" y="362"/>
                    <a:pt x="217" y="369"/>
                    <a:pt x="216" y="369"/>
                  </a:cubicBezTo>
                  <a:cubicBezTo>
                    <a:pt x="214" y="369"/>
                    <a:pt x="212" y="341"/>
                    <a:pt x="210" y="339"/>
                  </a:cubicBezTo>
                  <a:cubicBezTo>
                    <a:pt x="207" y="285"/>
                    <a:pt x="205" y="256"/>
                    <a:pt x="205" y="256"/>
                  </a:cubicBezTo>
                  <a:lnTo>
                    <a:pt x="205" y="256"/>
                  </a:lnTo>
                  <a:cubicBezTo>
                    <a:pt x="204" y="256"/>
                    <a:pt x="205" y="300"/>
                    <a:pt x="207" y="399"/>
                  </a:cubicBezTo>
                  <a:cubicBezTo>
                    <a:pt x="207" y="439"/>
                    <a:pt x="210" y="480"/>
                    <a:pt x="216" y="518"/>
                  </a:cubicBezTo>
                  <a:lnTo>
                    <a:pt x="225" y="521"/>
                  </a:lnTo>
                  <a:lnTo>
                    <a:pt x="216" y="577"/>
                  </a:lnTo>
                  <a:cubicBezTo>
                    <a:pt x="210" y="615"/>
                    <a:pt x="207" y="656"/>
                    <a:pt x="207" y="693"/>
                  </a:cubicBezTo>
                  <a:cubicBezTo>
                    <a:pt x="207" y="715"/>
                    <a:pt x="207" y="734"/>
                    <a:pt x="204" y="753"/>
                  </a:cubicBezTo>
                  <a:lnTo>
                    <a:pt x="204" y="634"/>
                  </a:lnTo>
                  <a:cubicBezTo>
                    <a:pt x="207" y="577"/>
                    <a:pt x="207" y="518"/>
                    <a:pt x="207" y="458"/>
                  </a:cubicBezTo>
                  <a:cubicBezTo>
                    <a:pt x="205" y="385"/>
                    <a:pt x="200" y="334"/>
                    <a:pt x="197" y="334"/>
                  </a:cubicBezTo>
                  <a:cubicBezTo>
                    <a:pt x="195" y="334"/>
                    <a:pt x="194" y="353"/>
                    <a:pt x="194" y="399"/>
                  </a:cubicBezTo>
                  <a:cubicBezTo>
                    <a:pt x="191" y="399"/>
                    <a:pt x="191" y="399"/>
                    <a:pt x="188" y="339"/>
                  </a:cubicBezTo>
                  <a:cubicBezTo>
                    <a:pt x="188" y="314"/>
                    <a:pt x="187" y="300"/>
                    <a:pt x="186" y="300"/>
                  </a:cubicBezTo>
                  <a:cubicBezTo>
                    <a:pt x="185" y="300"/>
                    <a:pt x="183" y="328"/>
                    <a:pt x="182" y="395"/>
                  </a:cubicBezTo>
                  <a:cubicBezTo>
                    <a:pt x="180" y="455"/>
                    <a:pt x="178" y="485"/>
                    <a:pt x="177" y="485"/>
                  </a:cubicBezTo>
                  <a:cubicBezTo>
                    <a:pt x="175" y="485"/>
                    <a:pt x="174" y="455"/>
                    <a:pt x="172" y="395"/>
                  </a:cubicBezTo>
                  <a:cubicBezTo>
                    <a:pt x="168" y="325"/>
                    <a:pt x="163" y="295"/>
                    <a:pt x="158" y="295"/>
                  </a:cubicBezTo>
                  <a:cubicBezTo>
                    <a:pt x="155" y="295"/>
                    <a:pt x="153" y="309"/>
                    <a:pt x="153" y="333"/>
                  </a:cubicBezTo>
                  <a:cubicBezTo>
                    <a:pt x="153" y="401"/>
                    <a:pt x="150" y="429"/>
                    <a:pt x="147" y="429"/>
                  </a:cubicBezTo>
                  <a:cubicBezTo>
                    <a:pt x="145" y="429"/>
                    <a:pt x="142" y="414"/>
                    <a:pt x="141" y="389"/>
                  </a:cubicBezTo>
                  <a:cubicBezTo>
                    <a:pt x="139" y="359"/>
                    <a:pt x="138" y="345"/>
                    <a:pt x="136" y="345"/>
                  </a:cubicBezTo>
                  <a:cubicBezTo>
                    <a:pt x="135" y="345"/>
                    <a:pt x="133" y="359"/>
                    <a:pt x="131" y="389"/>
                  </a:cubicBezTo>
                  <a:cubicBezTo>
                    <a:pt x="131" y="347"/>
                    <a:pt x="130" y="305"/>
                    <a:pt x="128" y="305"/>
                  </a:cubicBezTo>
                  <a:cubicBezTo>
                    <a:pt x="127" y="305"/>
                    <a:pt x="126" y="312"/>
                    <a:pt x="125" y="330"/>
                  </a:cubicBezTo>
                  <a:cubicBezTo>
                    <a:pt x="125" y="330"/>
                    <a:pt x="122" y="330"/>
                    <a:pt x="125" y="389"/>
                  </a:cubicBezTo>
                  <a:cubicBezTo>
                    <a:pt x="125" y="389"/>
                    <a:pt x="122" y="446"/>
                    <a:pt x="119" y="505"/>
                  </a:cubicBezTo>
                  <a:cubicBezTo>
                    <a:pt x="122" y="546"/>
                    <a:pt x="125" y="583"/>
                    <a:pt x="122" y="624"/>
                  </a:cubicBezTo>
                  <a:cubicBezTo>
                    <a:pt x="122" y="639"/>
                    <a:pt x="121" y="646"/>
                    <a:pt x="120" y="646"/>
                  </a:cubicBezTo>
                  <a:cubicBezTo>
                    <a:pt x="116" y="646"/>
                    <a:pt x="108" y="577"/>
                    <a:pt x="103" y="442"/>
                  </a:cubicBezTo>
                  <a:lnTo>
                    <a:pt x="97" y="323"/>
                  </a:lnTo>
                  <a:lnTo>
                    <a:pt x="97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4" y="323"/>
                    <a:pt x="84" y="383"/>
                  </a:cubicBezTo>
                  <a:cubicBezTo>
                    <a:pt x="84" y="450"/>
                    <a:pt x="84" y="479"/>
                    <a:pt x="84" y="479"/>
                  </a:cubicBezTo>
                  <a:cubicBezTo>
                    <a:pt x="83" y="479"/>
                    <a:pt x="83" y="464"/>
                    <a:pt x="81" y="439"/>
                  </a:cubicBezTo>
                  <a:cubicBezTo>
                    <a:pt x="80" y="381"/>
                    <a:pt x="78" y="352"/>
                    <a:pt x="77" y="352"/>
                  </a:cubicBezTo>
                  <a:cubicBezTo>
                    <a:pt x="75" y="352"/>
                    <a:pt x="73" y="381"/>
                    <a:pt x="72" y="439"/>
                  </a:cubicBezTo>
                  <a:cubicBezTo>
                    <a:pt x="72" y="499"/>
                    <a:pt x="72" y="529"/>
                    <a:pt x="72" y="529"/>
                  </a:cubicBezTo>
                  <a:cubicBezTo>
                    <a:pt x="71" y="529"/>
                    <a:pt x="70" y="499"/>
                    <a:pt x="69" y="439"/>
                  </a:cubicBezTo>
                  <a:cubicBezTo>
                    <a:pt x="72" y="399"/>
                    <a:pt x="69" y="361"/>
                    <a:pt x="62" y="320"/>
                  </a:cubicBezTo>
                  <a:lnTo>
                    <a:pt x="62" y="380"/>
                  </a:lnTo>
                  <a:cubicBezTo>
                    <a:pt x="62" y="447"/>
                    <a:pt x="61" y="476"/>
                    <a:pt x="60" y="476"/>
                  </a:cubicBezTo>
                  <a:cubicBezTo>
                    <a:pt x="59" y="476"/>
                    <a:pt x="58" y="461"/>
                    <a:pt x="56" y="436"/>
                  </a:cubicBezTo>
                  <a:cubicBezTo>
                    <a:pt x="56" y="408"/>
                    <a:pt x="55" y="393"/>
                    <a:pt x="54" y="393"/>
                  </a:cubicBezTo>
                  <a:cubicBezTo>
                    <a:pt x="52" y="393"/>
                    <a:pt x="50" y="407"/>
                    <a:pt x="47" y="436"/>
                  </a:cubicBezTo>
                  <a:cubicBezTo>
                    <a:pt x="41" y="436"/>
                    <a:pt x="37" y="436"/>
                    <a:pt x="37" y="377"/>
                  </a:cubicBezTo>
                  <a:cubicBezTo>
                    <a:pt x="37" y="317"/>
                    <a:pt x="37" y="287"/>
                    <a:pt x="37" y="287"/>
                  </a:cubicBezTo>
                  <a:cubicBezTo>
                    <a:pt x="37" y="287"/>
                    <a:pt x="36" y="317"/>
                    <a:pt x="34" y="377"/>
                  </a:cubicBezTo>
                  <a:cubicBezTo>
                    <a:pt x="33" y="404"/>
                    <a:pt x="32" y="419"/>
                    <a:pt x="31" y="419"/>
                  </a:cubicBezTo>
                  <a:cubicBezTo>
                    <a:pt x="30" y="419"/>
                    <a:pt x="28" y="404"/>
                    <a:pt x="25" y="373"/>
                  </a:cubicBezTo>
                  <a:cubicBezTo>
                    <a:pt x="23" y="344"/>
                    <a:pt x="23" y="329"/>
                    <a:pt x="22" y="329"/>
                  </a:cubicBezTo>
                  <a:cubicBezTo>
                    <a:pt x="21" y="329"/>
                    <a:pt x="20" y="344"/>
                    <a:pt x="19" y="373"/>
                  </a:cubicBezTo>
                  <a:cubicBezTo>
                    <a:pt x="15" y="433"/>
                    <a:pt x="19" y="493"/>
                    <a:pt x="22" y="552"/>
                  </a:cubicBezTo>
                  <a:cubicBezTo>
                    <a:pt x="25" y="552"/>
                    <a:pt x="25" y="552"/>
                    <a:pt x="25" y="612"/>
                  </a:cubicBezTo>
                  <a:lnTo>
                    <a:pt x="19" y="609"/>
                  </a:lnTo>
                  <a:cubicBezTo>
                    <a:pt x="15" y="609"/>
                    <a:pt x="12" y="609"/>
                    <a:pt x="6" y="668"/>
                  </a:cubicBezTo>
                  <a:cubicBezTo>
                    <a:pt x="1" y="714"/>
                    <a:pt x="0" y="800"/>
                    <a:pt x="3" y="800"/>
                  </a:cubicBezTo>
                  <a:cubicBezTo>
                    <a:pt x="4" y="800"/>
                    <a:pt x="5" y="795"/>
                    <a:pt x="6" y="784"/>
                  </a:cubicBezTo>
                  <a:lnTo>
                    <a:pt x="9" y="844"/>
                  </a:lnTo>
                  <a:cubicBezTo>
                    <a:pt x="9" y="933"/>
                    <a:pt x="11" y="978"/>
                    <a:pt x="12" y="978"/>
                  </a:cubicBezTo>
                  <a:cubicBezTo>
                    <a:pt x="14" y="978"/>
                    <a:pt x="15" y="933"/>
                    <a:pt x="15" y="844"/>
                  </a:cubicBezTo>
                  <a:cubicBezTo>
                    <a:pt x="15" y="747"/>
                    <a:pt x="15" y="704"/>
                    <a:pt x="16" y="704"/>
                  </a:cubicBezTo>
                  <a:cubicBezTo>
                    <a:pt x="16" y="704"/>
                    <a:pt x="17" y="733"/>
                    <a:pt x="19" y="787"/>
                  </a:cubicBezTo>
                  <a:cubicBezTo>
                    <a:pt x="19" y="903"/>
                    <a:pt x="22" y="903"/>
                    <a:pt x="25" y="906"/>
                  </a:cubicBezTo>
                  <a:cubicBezTo>
                    <a:pt x="28" y="906"/>
                    <a:pt x="28" y="906"/>
                    <a:pt x="28" y="966"/>
                  </a:cubicBezTo>
                  <a:cubicBezTo>
                    <a:pt x="28" y="1003"/>
                    <a:pt x="28" y="1044"/>
                    <a:pt x="34" y="1085"/>
                  </a:cubicBezTo>
                  <a:cubicBezTo>
                    <a:pt x="37" y="1085"/>
                    <a:pt x="37" y="1085"/>
                    <a:pt x="37" y="1025"/>
                  </a:cubicBezTo>
                  <a:cubicBezTo>
                    <a:pt x="36" y="1001"/>
                    <a:pt x="36" y="986"/>
                    <a:pt x="37" y="986"/>
                  </a:cubicBezTo>
                  <a:cubicBezTo>
                    <a:pt x="39" y="986"/>
                    <a:pt x="42" y="1015"/>
                    <a:pt x="44" y="1085"/>
                  </a:cubicBezTo>
                  <a:cubicBezTo>
                    <a:pt x="45" y="1110"/>
                    <a:pt x="46" y="1124"/>
                    <a:pt x="46" y="1124"/>
                  </a:cubicBezTo>
                  <a:cubicBezTo>
                    <a:pt x="47" y="1124"/>
                    <a:pt x="47" y="1095"/>
                    <a:pt x="47" y="1025"/>
                  </a:cubicBezTo>
                  <a:cubicBezTo>
                    <a:pt x="47" y="967"/>
                    <a:pt x="48" y="938"/>
                    <a:pt x="50" y="938"/>
                  </a:cubicBezTo>
                  <a:cubicBezTo>
                    <a:pt x="52" y="938"/>
                    <a:pt x="55" y="968"/>
                    <a:pt x="56" y="1028"/>
                  </a:cubicBezTo>
                  <a:lnTo>
                    <a:pt x="62" y="1028"/>
                  </a:lnTo>
                  <a:cubicBezTo>
                    <a:pt x="66" y="988"/>
                    <a:pt x="69" y="950"/>
                    <a:pt x="66" y="909"/>
                  </a:cubicBezTo>
                  <a:cubicBezTo>
                    <a:pt x="66" y="842"/>
                    <a:pt x="66" y="814"/>
                    <a:pt x="66" y="814"/>
                  </a:cubicBezTo>
                  <a:cubicBezTo>
                    <a:pt x="67" y="814"/>
                    <a:pt x="67" y="828"/>
                    <a:pt x="69" y="853"/>
                  </a:cubicBezTo>
                  <a:cubicBezTo>
                    <a:pt x="72" y="913"/>
                    <a:pt x="72" y="969"/>
                    <a:pt x="72" y="969"/>
                  </a:cubicBezTo>
                  <a:cubicBezTo>
                    <a:pt x="72" y="1028"/>
                    <a:pt x="75" y="1028"/>
                    <a:pt x="78" y="1032"/>
                  </a:cubicBezTo>
                  <a:cubicBezTo>
                    <a:pt x="81" y="1032"/>
                    <a:pt x="88" y="1032"/>
                    <a:pt x="88" y="972"/>
                  </a:cubicBezTo>
                  <a:cubicBezTo>
                    <a:pt x="88" y="988"/>
                    <a:pt x="88" y="1010"/>
                    <a:pt x="88" y="1032"/>
                  </a:cubicBezTo>
                  <a:cubicBezTo>
                    <a:pt x="90" y="1032"/>
                    <a:pt x="90" y="1058"/>
                    <a:pt x="91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4" y="1032"/>
                    <a:pt x="100" y="1091"/>
                  </a:cubicBezTo>
                  <a:cubicBezTo>
                    <a:pt x="101" y="1103"/>
                    <a:pt x="103" y="1108"/>
                    <a:pt x="104" y="1108"/>
                  </a:cubicBezTo>
                  <a:cubicBezTo>
                    <a:pt x="109" y="1108"/>
                    <a:pt x="114" y="1012"/>
                    <a:pt x="106" y="916"/>
                  </a:cubicBezTo>
                  <a:lnTo>
                    <a:pt x="110" y="916"/>
                  </a:lnTo>
                  <a:cubicBezTo>
                    <a:pt x="113" y="897"/>
                    <a:pt x="113" y="878"/>
                    <a:pt x="113" y="859"/>
                  </a:cubicBezTo>
                  <a:cubicBezTo>
                    <a:pt x="113" y="800"/>
                    <a:pt x="116" y="800"/>
                    <a:pt x="119" y="800"/>
                  </a:cubicBezTo>
                  <a:lnTo>
                    <a:pt x="119" y="919"/>
                  </a:lnTo>
                  <a:cubicBezTo>
                    <a:pt x="117" y="1021"/>
                    <a:pt x="118" y="1084"/>
                    <a:pt x="121" y="1084"/>
                  </a:cubicBezTo>
                  <a:cubicBezTo>
                    <a:pt x="122" y="1084"/>
                    <a:pt x="124" y="1052"/>
                    <a:pt x="125" y="978"/>
                  </a:cubicBezTo>
                  <a:lnTo>
                    <a:pt x="125" y="1038"/>
                  </a:lnTo>
                  <a:cubicBezTo>
                    <a:pt x="125" y="1068"/>
                    <a:pt x="126" y="1083"/>
                    <a:pt x="128" y="1083"/>
                  </a:cubicBezTo>
                  <a:cubicBezTo>
                    <a:pt x="129" y="1083"/>
                    <a:pt x="131" y="1068"/>
                    <a:pt x="135" y="1038"/>
                  </a:cubicBezTo>
                  <a:cubicBezTo>
                    <a:pt x="138" y="1038"/>
                    <a:pt x="141" y="922"/>
                    <a:pt x="141" y="862"/>
                  </a:cubicBezTo>
                  <a:cubicBezTo>
                    <a:pt x="141" y="803"/>
                    <a:pt x="144" y="803"/>
                    <a:pt x="144" y="803"/>
                  </a:cubicBezTo>
                  <a:cubicBezTo>
                    <a:pt x="147" y="803"/>
                    <a:pt x="147" y="803"/>
                    <a:pt x="147" y="862"/>
                  </a:cubicBezTo>
                  <a:cubicBezTo>
                    <a:pt x="147" y="922"/>
                    <a:pt x="149" y="952"/>
                    <a:pt x="151" y="952"/>
                  </a:cubicBezTo>
                  <a:cubicBezTo>
                    <a:pt x="153" y="952"/>
                    <a:pt x="155" y="922"/>
                    <a:pt x="157" y="862"/>
                  </a:cubicBezTo>
                  <a:lnTo>
                    <a:pt x="157" y="925"/>
                  </a:lnTo>
                  <a:cubicBezTo>
                    <a:pt x="157" y="965"/>
                    <a:pt x="158" y="1007"/>
                    <a:pt x="165" y="1007"/>
                  </a:cubicBezTo>
                  <a:cubicBezTo>
                    <a:pt x="167" y="1007"/>
                    <a:pt x="171" y="1001"/>
                    <a:pt x="175" y="985"/>
                  </a:cubicBezTo>
                  <a:cubicBezTo>
                    <a:pt x="188" y="988"/>
                    <a:pt x="197" y="988"/>
                    <a:pt x="197" y="1047"/>
                  </a:cubicBezTo>
                  <a:cubicBezTo>
                    <a:pt x="197" y="1058"/>
                    <a:pt x="198" y="1063"/>
                    <a:pt x="198" y="1063"/>
                  </a:cubicBezTo>
                  <a:cubicBezTo>
                    <a:pt x="202" y="1063"/>
                    <a:pt x="211" y="969"/>
                    <a:pt x="216" y="872"/>
                  </a:cubicBezTo>
                  <a:cubicBezTo>
                    <a:pt x="216" y="931"/>
                    <a:pt x="219" y="931"/>
                    <a:pt x="225" y="934"/>
                  </a:cubicBezTo>
                  <a:cubicBezTo>
                    <a:pt x="235" y="934"/>
                    <a:pt x="235" y="934"/>
                    <a:pt x="235" y="994"/>
                  </a:cubicBezTo>
                  <a:cubicBezTo>
                    <a:pt x="233" y="1052"/>
                    <a:pt x="233" y="1081"/>
                    <a:pt x="233" y="1081"/>
                  </a:cubicBezTo>
                  <a:cubicBezTo>
                    <a:pt x="233" y="1081"/>
                    <a:pt x="235" y="1052"/>
                    <a:pt x="238" y="994"/>
                  </a:cubicBezTo>
                  <a:cubicBezTo>
                    <a:pt x="239" y="949"/>
                    <a:pt x="241" y="930"/>
                    <a:pt x="243" y="930"/>
                  </a:cubicBezTo>
                  <a:cubicBezTo>
                    <a:pt x="247" y="930"/>
                    <a:pt x="251" y="981"/>
                    <a:pt x="251" y="1054"/>
                  </a:cubicBezTo>
                  <a:cubicBezTo>
                    <a:pt x="251" y="1113"/>
                    <a:pt x="254" y="1113"/>
                    <a:pt x="260" y="1116"/>
                  </a:cubicBezTo>
                  <a:cubicBezTo>
                    <a:pt x="262" y="1068"/>
                    <a:pt x="267" y="1059"/>
                    <a:pt x="272" y="1059"/>
                  </a:cubicBezTo>
                  <a:cubicBezTo>
                    <a:pt x="273" y="1059"/>
                    <a:pt x="274" y="1059"/>
                    <a:pt x="276" y="1060"/>
                  </a:cubicBezTo>
                  <a:cubicBezTo>
                    <a:pt x="285" y="1060"/>
                    <a:pt x="285" y="1060"/>
                    <a:pt x="285" y="941"/>
                  </a:cubicBezTo>
                  <a:cubicBezTo>
                    <a:pt x="285" y="825"/>
                    <a:pt x="288" y="825"/>
                    <a:pt x="294" y="825"/>
                  </a:cubicBezTo>
                  <a:cubicBezTo>
                    <a:pt x="298" y="825"/>
                    <a:pt x="301" y="825"/>
                    <a:pt x="301" y="884"/>
                  </a:cubicBezTo>
                  <a:cubicBezTo>
                    <a:pt x="301" y="906"/>
                    <a:pt x="304" y="925"/>
                    <a:pt x="307" y="944"/>
                  </a:cubicBezTo>
                  <a:cubicBezTo>
                    <a:pt x="310" y="944"/>
                    <a:pt x="313" y="947"/>
                    <a:pt x="313" y="1003"/>
                  </a:cubicBezTo>
                  <a:cubicBezTo>
                    <a:pt x="313" y="1003"/>
                    <a:pt x="316" y="1063"/>
                    <a:pt x="323" y="1066"/>
                  </a:cubicBezTo>
                  <a:cubicBezTo>
                    <a:pt x="329" y="1066"/>
                    <a:pt x="335" y="1066"/>
                    <a:pt x="335" y="1126"/>
                  </a:cubicBezTo>
                  <a:cubicBezTo>
                    <a:pt x="338" y="1126"/>
                    <a:pt x="338" y="1126"/>
                    <a:pt x="338" y="1066"/>
                  </a:cubicBezTo>
                  <a:cubicBezTo>
                    <a:pt x="338" y="1024"/>
                    <a:pt x="340" y="984"/>
                    <a:pt x="345" y="984"/>
                  </a:cubicBezTo>
                  <a:cubicBezTo>
                    <a:pt x="347" y="984"/>
                    <a:pt x="350" y="992"/>
                    <a:pt x="354" y="1010"/>
                  </a:cubicBezTo>
                  <a:cubicBezTo>
                    <a:pt x="355" y="1010"/>
                    <a:pt x="355" y="1010"/>
                    <a:pt x="356" y="1010"/>
                  </a:cubicBezTo>
                  <a:cubicBezTo>
                    <a:pt x="362" y="1010"/>
                    <a:pt x="370" y="1007"/>
                    <a:pt x="370" y="953"/>
                  </a:cubicBezTo>
                  <a:cubicBezTo>
                    <a:pt x="373" y="953"/>
                    <a:pt x="373" y="953"/>
                    <a:pt x="373" y="1013"/>
                  </a:cubicBezTo>
                  <a:cubicBezTo>
                    <a:pt x="373" y="1073"/>
                    <a:pt x="374" y="1103"/>
                    <a:pt x="377" y="1103"/>
                  </a:cubicBezTo>
                  <a:cubicBezTo>
                    <a:pt x="379" y="1103"/>
                    <a:pt x="382" y="1074"/>
                    <a:pt x="385" y="1016"/>
                  </a:cubicBezTo>
                  <a:cubicBezTo>
                    <a:pt x="385" y="986"/>
                    <a:pt x="386" y="971"/>
                    <a:pt x="387" y="971"/>
                  </a:cubicBezTo>
                  <a:cubicBezTo>
                    <a:pt x="388" y="971"/>
                    <a:pt x="390" y="986"/>
                    <a:pt x="392" y="1016"/>
                  </a:cubicBezTo>
                  <a:cubicBezTo>
                    <a:pt x="392" y="1016"/>
                    <a:pt x="395" y="1016"/>
                    <a:pt x="398" y="956"/>
                  </a:cubicBezTo>
                  <a:cubicBezTo>
                    <a:pt x="399" y="929"/>
                    <a:pt x="400" y="914"/>
                    <a:pt x="401" y="914"/>
                  </a:cubicBezTo>
                  <a:cubicBezTo>
                    <a:pt x="402" y="914"/>
                    <a:pt x="404" y="929"/>
                    <a:pt x="407" y="960"/>
                  </a:cubicBezTo>
                  <a:cubicBezTo>
                    <a:pt x="407" y="1019"/>
                    <a:pt x="410" y="1019"/>
                    <a:pt x="413" y="1019"/>
                  </a:cubicBezTo>
                  <a:cubicBezTo>
                    <a:pt x="416" y="991"/>
                    <a:pt x="426" y="977"/>
                    <a:pt x="435" y="977"/>
                  </a:cubicBezTo>
                  <a:cubicBezTo>
                    <a:pt x="445" y="977"/>
                    <a:pt x="456" y="994"/>
                    <a:pt x="457" y="1025"/>
                  </a:cubicBezTo>
                  <a:cubicBezTo>
                    <a:pt x="460" y="966"/>
                    <a:pt x="460" y="966"/>
                    <a:pt x="464" y="966"/>
                  </a:cubicBezTo>
                  <a:cubicBezTo>
                    <a:pt x="465" y="1011"/>
                    <a:pt x="466" y="1031"/>
                    <a:pt x="467" y="1031"/>
                  </a:cubicBezTo>
                  <a:cubicBezTo>
                    <a:pt x="469" y="1031"/>
                    <a:pt x="470" y="981"/>
                    <a:pt x="470" y="909"/>
                  </a:cubicBezTo>
                  <a:lnTo>
                    <a:pt x="467" y="909"/>
                  </a:lnTo>
                  <a:lnTo>
                    <a:pt x="464" y="906"/>
                  </a:lnTo>
                  <a:cubicBezTo>
                    <a:pt x="464" y="855"/>
                    <a:pt x="465" y="826"/>
                    <a:pt x="468" y="826"/>
                  </a:cubicBezTo>
                  <a:cubicBezTo>
                    <a:pt x="470" y="826"/>
                    <a:pt x="473" y="870"/>
                    <a:pt x="473" y="969"/>
                  </a:cubicBezTo>
                  <a:cubicBezTo>
                    <a:pt x="475" y="1028"/>
                    <a:pt x="475" y="1058"/>
                    <a:pt x="476" y="1058"/>
                  </a:cubicBezTo>
                  <a:cubicBezTo>
                    <a:pt x="477" y="1058"/>
                    <a:pt x="478" y="1028"/>
                    <a:pt x="479" y="969"/>
                  </a:cubicBezTo>
                  <a:cubicBezTo>
                    <a:pt x="481" y="910"/>
                    <a:pt x="482" y="881"/>
                    <a:pt x="484" y="881"/>
                  </a:cubicBezTo>
                  <a:cubicBezTo>
                    <a:pt x="486" y="881"/>
                    <a:pt x="487" y="911"/>
                    <a:pt x="489" y="969"/>
                  </a:cubicBezTo>
                  <a:cubicBezTo>
                    <a:pt x="489" y="1029"/>
                    <a:pt x="489" y="1059"/>
                    <a:pt x="489" y="1059"/>
                  </a:cubicBezTo>
                  <a:cubicBezTo>
                    <a:pt x="489" y="1059"/>
                    <a:pt x="490" y="1030"/>
                    <a:pt x="492" y="972"/>
                  </a:cubicBezTo>
                  <a:cubicBezTo>
                    <a:pt x="495" y="839"/>
                    <a:pt x="500" y="762"/>
                    <a:pt x="503" y="762"/>
                  </a:cubicBezTo>
                  <a:cubicBezTo>
                    <a:pt x="506" y="762"/>
                    <a:pt x="507" y="809"/>
                    <a:pt x="507" y="913"/>
                  </a:cubicBezTo>
                  <a:cubicBezTo>
                    <a:pt x="504" y="972"/>
                    <a:pt x="504" y="1032"/>
                    <a:pt x="514" y="1091"/>
                  </a:cubicBezTo>
                  <a:cubicBezTo>
                    <a:pt x="517" y="1054"/>
                    <a:pt x="517" y="1013"/>
                    <a:pt x="517" y="975"/>
                  </a:cubicBezTo>
                  <a:cubicBezTo>
                    <a:pt x="515" y="916"/>
                    <a:pt x="515" y="886"/>
                    <a:pt x="517" y="886"/>
                  </a:cubicBezTo>
                  <a:lnTo>
                    <a:pt x="517" y="886"/>
                  </a:lnTo>
                  <a:cubicBezTo>
                    <a:pt x="518" y="886"/>
                    <a:pt x="520" y="916"/>
                    <a:pt x="523" y="975"/>
                  </a:cubicBezTo>
                  <a:cubicBezTo>
                    <a:pt x="528" y="1074"/>
                    <a:pt x="533" y="1118"/>
                    <a:pt x="537" y="1118"/>
                  </a:cubicBezTo>
                  <a:cubicBezTo>
                    <a:pt x="540" y="1118"/>
                    <a:pt x="544" y="1090"/>
                    <a:pt x="548" y="1038"/>
                  </a:cubicBezTo>
                  <a:cubicBezTo>
                    <a:pt x="555" y="980"/>
                    <a:pt x="560" y="951"/>
                    <a:pt x="563" y="951"/>
                  </a:cubicBezTo>
                  <a:lnTo>
                    <a:pt x="563" y="951"/>
                  </a:lnTo>
                  <a:cubicBezTo>
                    <a:pt x="565" y="951"/>
                    <a:pt x="565" y="980"/>
                    <a:pt x="561" y="1038"/>
                  </a:cubicBezTo>
                  <a:cubicBezTo>
                    <a:pt x="557" y="1108"/>
                    <a:pt x="556" y="1137"/>
                    <a:pt x="556" y="1137"/>
                  </a:cubicBezTo>
                  <a:cubicBezTo>
                    <a:pt x="557" y="1137"/>
                    <a:pt x="558" y="1122"/>
                    <a:pt x="561" y="1097"/>
                  </a:cubicBezTo>
                  <a:lnTo>
                    <a:pt x="576" y="1101"/>
                  </a:lnTo>
                  <a:cubicBezTo>
                    <a:pt x="580" y="1063"/>
                    <a:pt x="583" y="1022"/>
                    <a:pt x="583" y="985"/>
                  </a:cubicBezTo>
                  <a:cubicBezTo>
                    <a:pt x="585" y="1057"/>
                    <a:pt x="588" y="1108"/>
                    <a:pt x="591" y="1108"/>
                  </a:cubicBezTo>
                  <a:cubicBezTo>
                    <a:pt x="594" y="1108"/>
                    <a:pt x="596" y="1089"/>
                    <a:pt x="598" y="1044"/>
                  </a:cubicBezTo>
                  <a:lnTo>
                    <a:pt x="605" y="1044"/>
                  </a:lnTo>
                  <a:cubicBezTo>
                    <a:pt x="605" y="1045"/>
                    <a:pt x="606" y="1045"/>
                    <a:pt x="606" y="1045"/>
                  </a:cubicBezTo>
                  <a:cubicBezTo>
                    <a:pt x="608" y="1045"/>
                    <a:pt x="608" y="1036"/>
                    <a:pt x="611" y="988"/>
                  </a:cubicBezTo>
                  <a:cubicBezTo>
                    <a:pt x="612" y="970"/>
                    <a:pt x="613" y="963"/>
                    <a:pt x="614" y="963"/>
                  </a:cubicBezTo>
                  <a:cubicBezTo>
                    <a:pt x="616" y="963"/>
                    <a:pt x="618" y="1005"/>
                    <a:pt x="620" y="1047"/>
                  </a:cubicBezTo>
                  <a:cubicBezTo>
                    <a:pt x="623" y="1089"/>
                    <a:pt x="625" y="1131"/>
                    <a:pt x="626" y="1131"/>
                  </a:cubicBezTo>
                  <a:cubicBezTo>
                    <a:pt x="626" y="1131"/>
                    <a:pt x="627" y="1124"/>
                    <a:pt x="627" y="1107"/>
                  </a:cubicBezTo>
                  <a:cubicBezTo>
                    <a:pt x="627" y="1047"/>
                    <a:pt x="633" y="991"/>
                    <a:pt x="636" y="931"/>
                  </a:cubicBezTo>
                  <a:cubicBezTo>
                    <a:pt x="637" y="915"/>
                    <a:pt x="638" y="908"/>
                    <a:pt x="639" y="908"/>
                  </a:cubicBezTo>
                  <a:cubicBezTo>
                    <a:pt x="640" y="908"/>
                    <a:pt x="641" y="949"/>
                    <a:pt x="639" y="991"/>
                  </a:cubicBezTo>
                  <a:cubicBezTo>
                    <a:pt x="636" y="1032"/>
                    <a:pt x="639" y="1072"/>
                    <a:pt x="645" y="1110"/>
                  </a:cubicBezTo>
                  <a:cubicBezTo>
                    <a:pt x="646" y="1110"/>
                    <a:pt x="646" y="1110"/>
                    <a:pt x="646" y="1110"/>
                  </a:cubicBezTo>
                  <a:cubicBezTo>
                    <a:pt x="650" y="1110"/>
                    <a:pt x="655" y="1107"/>
                    <a:pt x="655" y="1054"/>
                  </a:cubicBezTo>
                  <a:cubicBezTo>
                    <a:pt x="655" y="1025"/>
                    <a:pt x="659" y="1010"/>
                    <a:pt x="664" y="1010"/>
                  </a:cubicBezTo>
                  <a:cubicBezTo>
                    <a:pt x="669" y="1010"/>
                    <a:pt x="675" y="1026"/>
                    <a:pt x="677" y="1057"/>
                  </a:cubicBezTo>
                  <a:lnTo>
                    <a:pt x="683" y="1057"/>
                  </a:lnTo>
                  <a:cubicBezTo>
                    <a:pt x="686" y="1057"/>
                    <a:pt x="689" y="1000"/>
                    <a:pt x="692" y="1000"/>
                  </a:cubicBezTo>
                  <a:cubicBezTo>
                    <a:pt x="692" y="1000"/>
                    <a:pt x="692" y="1000"/>
                    <a:pt x="692" y="1000"/>
                  </a:cubicBezTo>
                  <a:cubicBezTo>
                    <a:pt x="692" y="1000"/>
                    <a:pt x="696" y="1000"/>
                    <a:pt x="699" y="941"/>
                  </a:cubicBezTo>
                  <a:cubicBezTo>
                    <a:pt x="702" y="941"/>
                    <a:pt x="705" y="941"/>
                    <a:pt x="705" y="1000"/>
                  </a:cubicBezTo>
                  <a:cubicBezTo>
                    <a:pt x="706" y="942"/>
                    <a:pt x="707" y="913"/>
                    <a:pt x="708" y="913"/>
                  </a:cubicBezTo>
                  <a:cubicBezTo>
                    <a:pt x="709" y="913"/>
                    <a:pt x="710" y="942"/>
                    <a:pt x="711" y="1000"/>
                  </a:cubicBezTo>
                  <a:cubicBezTo>
                    <a:pt x="711" y="1060"/>
                    <a:pt x="711" y="1090"/>
                    <a:pt x="712" y="1090"/>
                  </a:cubicBezTo>
                  <a:cubicBezTo>
                    <a:pt x="712" y="1090"/>
                    <a:pt x="713" y="1061"/>
                    <a:pt x="714" y="1003"/>
                  </a:cubicBezTo>
                  <a:cubicBezTo>
                    <a:pt x="716" y="974"/>
                    <a:pt x="717" y="959"/>
                    <a:pt x="717" y="959"/>
                  </a:cubicBezTo>
                  <a:cubicBezTo>
                    <a:pt x="718" y="959"/>
                    <a:pt x="719" y="974"/>
                    <a:pt x="721" y="1003"/>
                  </a:cubicBezTo>
                  <a:cubicBezTo>
                    <a:pt x="721" y="1033"/>
                    <a:pt x="721" y="1048"/>
                    <a:pt x="721" y="1048"/>
                  </a:cubicBezTo>
                  <a:cubicBezTo>
                    <a:pt x="721" y="1048"/>
                    <a:pt x="722" y="1033"/>
                    <a:pt x="724" y="1003"/>
                  </a:cubicBezTo>
                  <a:cubicBezTo>
                    <a:pt x="726" y="930"/>
                    <a:pt x="730" y="881"/>
                    <a:pt x="732" y="881"/>
                  </a:cubicBezTo>
                  <a:cubicBezTo>
                    <a:pt x="734" y="881"/>
                    <a:pt x="734" y="901"/>
                    <a:pt x="733" y="947"/>
                  </a:cubicBezTo>
                  <a:cubicBezTo>
                    <a:pt x="733" y="947"/>
                    <a:pt x="736" y="947"/>
                    <a:pt x="739" y="887"/>
                  </a:cubicBezTo>
                  <a:cubicBezTo>
                    <a:pt x="743" y="829"/>
                    <a:pt x="744" y="800"/>
                    <a:pt x="744" y="800"/>
                  </a:cubicBezTo>
                  <a:lnTo>
                    <a:pt x="744" y="800"/>
                  </a:lnTo>
                  <a:cubicBezTo>
                    <a:pt x="745" y="800"/>
                    <a:pt x="744" y="829"/>
                    <a:pt x="743" y="887"/>
                  </a:cubicBezTo>
                  <a:cubicBezTo>
                    <a:pt x="744" y="947"/>
                    <a:pt x="746" y="977"/>
                    <a:pt x="747" y="977"/>
                  </a:cubicBezTo>
                  <a:cubicBezTo>
                    <a:pt x="749" y="977"/>
                    <a:pt x="750" y="948"/>
                    <a:pt x="752" y="891"/>
                  </a:cubicBezTo>
                  <a:cubicBezTo>
                    <a:pt x="752" y="891"/>
                    <a:pt x="753" y="864"/>
                    <a:pt x="755" y="864"/>
                  </a:cubicBezTo>
                  <a:cubicBezTo>
                    <a:pt x="756" y="864"/>
                    <a:pt x="757" y="871"/>
                    <a:pt x="758" y="891"/>
                  </a:cubicBezTo>
                  <a:cubicBezTo>
                    <a:pt x="762" y="925"/>
                    <a:pt x="770" y="961"/>
                    <a:pt x="775" y="961"/>
                  </a:cubicBezTo>
                  <a:cubicBezTo>
                    <a:pt x="779" y="961"/>
                    <a:pt x="781" y="943"/>
                    <a:pt x="780" y="894"/>
                  </a:cubicBezTo>
                  <a:lnTo>
                    <a:pt x="786" y="894"/>
                  </a:lnTo>
                  <a:cubicBezTo>
                    <a:pt x="790" y="924"/>
                    <a:pt x="792" y="939"/>
                    <a:pt x="794" y="939"/>
                  </a:cubicBezTo>
                  <a:cubicBezTo>
                    <a:pt x="796" y="939"/>
                    <a:pt x="797" y="925"/>
                    <a:pt x="799" y="897"/>
                  </a:cubicBezTo>
                  <a:lnTo>
                    <a:pt x="802" y="837"/>
                  </a:lnTo>
                  <a:cubicBezTo>
                    <a:pt x="802" y="878"/>
                    <a:pt x="805" y="916"/>
                    <a:pt x="808" y="956"/>
                  </a:cubicBezTo>
                  <a:cubicBezTo>
                    <a:pt x="811" y="956"/>
                    <a:pt x="811" y="956"/>
                    <a:pt x="811" y="897"/>
                  </a:cubicBezTo>
                  <a:cubicBezTo>
                    <a:pt x="808" y="837"/>
                    <a:pt x="811" y="837"/>
                    <a:pt x="815" y="837"/>
                  </a:cubicBezTo>
                  <a:cubicBezTo>
                    <a:pt x="821" y="878"/>
                    <a:pt x="824" y="919"/>
                    <a:pt x="821" y="956"/>
                  </a:cubicBezTo>
                  <a:lnTo>
                    <a:pt x="824" y="960"/>
                  </a:lnTo>
                  <a:cubicBezTo>
                    <a:pt x="824" y="890"/>
                    <a:pt x="825" y="861"/>
                    <a:pt x="826" y="861"/>
                  </a:cubicBezTo>
                  <a:cubicBezTo>
                    <a:pt x="827" y="861"/>
                    <a:pt x="827" y="875"/>
                    <a:pt x="827" y="900"/>
                  </a:cubicBezTo>
                  <a:cubicBezTo>
                    <a:pt x="830" y="960"/>
                    <a:pt x="833" y="960"/>
                    <a:pt x="837" y="960"/>
                  </a:cubicBezTo>
                  <a:cubicBezTo>
                    <a:pt x="837" y="940"/>
                    <a:pt x="837" y="933"/>
                    <a:pt x="837" y="933"/>
                  </a:cubicBezTo>
                  <a:lnTo>
                    <a:pt x="837" y="933"/>
                  </a:lnTo>
                  <a:cubicBezTo>
                    <a:pt x="838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7" y="1036"/>
                    <a:pt x="838" y="1044"/>
                    <a:pt x="839" y="1044"/>
                  </a:cubicBezTo>
                  <a:cubicBezTo>
                    <a:pt x="840" y="1044"/>
                    <a:pt x="840" y="1002"/>
                    <a:pt x="840" y="960"/>
                  </a:cubicBezTo>
                  <a:lnTo>
                    <a:pt x="846" y="963"/>
                  </a:lnTo>
                  <a:cubicBezTo>
                    <a:pt x="849" y="963"/>
                    <a:pt x="852" y="963"/>
                    <a:pt x="849" y="903"/>
                  </a:cubicBezTo>
                  <a:cubicBezTo>
                    <a:pt x="849" y="862"/>
                    <a:pt x="849" y="825"/>
                    <a:pt x="852" y="784"/>
                  </a:cubicBezTo>
                  <a:cubicBezTo>
                    <a:pt x="852" y="764"/>
                    <a:pt x="853" y="758"/>
                    <a:pt x="853" y="758"/>
                  </a:cubicBezTo>
                  <a:lnTo>
                    <a:pt x="853" y="758"/>
                  </a:lnTo>
                  <a:cubicBezTo>
                    <a:pt x="854" y="758"/>
                    <a:pt x="854" y="784"/>
                    <a:pt x="852" y="784"/>
                  </a:cubicBezTo>
                  <a:cubicBezTo>
                    <a:pt x="852" y="825"/>
                    <a:pt x="852" y="862"/>
                    <a:pt x="855" y="903"/>
                  </a:cubicBezTo>
                  <a:cubicBezTo>
                    <a:pt x="858" y="922"/>
                    <a:pt x="862" y="944"/>
                    <a:pt x="858" y="963"/>
                  </a:cubicBezTo>
                  <a:cubicBezTo>
                    <a:pt x="857" y="1013"/>
                    <a:pt x="859" y="1032"/>
                    <a:pt x="861" y="1032"/>
                  </a:cubicBezTo>
                  <a:cubicBezTo>
                    <a:pt x="864" y="1032"/>
                    <a:pt x="869" y="998"/>
                    <a:pt x="871" y="966"/>
                  </a:cubicBezTo>
                  <a:cubicBezTo>
                    <a:pt x="874" y="906"/>
                    <a:pt x="877" y="876"/>
                    <a:pt x="878" y="876"/>
                  </a:cubicBezTo>
                  <a:cubicBezTo>
                    <a:pt x="880" y="876"/>
                    <a:pt x="880" y="906"/>
                    <a:pt x="880" y="966"/>
                  </a:cubicBezTo>
                  <a:cubicBezTo>
                    <a:pt x="880" y="999"/>
                    <a:pt x="881" y="1014"/>
                    <a:pt x="882" y="1014"/>
                  </a:cubicBezTo>
                  <a:cubicBezTo>
                    <a:pt x="884" y="1014"/>
                    <a:pt x="888" y="917"/>
                    <a:pt x="890" y="790"/>
                  </a:cubicBezTo>
                  <a:lnTo>
                    <a:pt x="893" y="615"/>
                  </a:lnTo>
                  <a:lnTo>
                    <a:pt x="893" y="790"/>
                  </a:lnTo>
                  <a:cubicBezTo>
                    <a:pt x="895" y="930"/>
                    <a:pt x="896" y="988"/>
                    <a:pt x="898" y="988"/>
                  </a:cubicBezTo>
                  <a:cubicBezTo>
                    <a:pt x="899" y="988"/>
                    <a:pt x="902" y="959"/>
                    <a:pt x="905" y="909"/>
                  </a:cubicBezTo>
                  <a:cubicBezTo>
                    <a:pt x="909" y="882"/>
                    <a:pt x="910" y="867"/>
                    <a:pt x="911" y="867"/>
                  </a:cubicBezTo>
                  <a:cubicBezTo>
                    <a:pt x="912" y="867"/>
                    <a:pt x="912" y="882"/>
                    <a:pt x="912" y="913"/>
                  </a:cubicBezTo>
                  <a:cubicBezTo>
                    <a:pt x="912" y="969"/>
                    <a:pt x="915" y="972"/>
                    <a:pt x="924" y="972"/>
                  </a:cubicBezTo>
                  <a:cubicBezTo>
                    <a:pt x="925" y="972"/>
                    <a:pt x="926" y="972"/>
                    <a:pt x="927" y="972"/>
                  </a:cubicBezTo>
                  <a:cubicBezTo>
                    <a:pt x="934" y="972"/>
                    <a:pt x="937" y="970"/>
                    <a:pt x="937" y="916"/>
                  </a:cubicBezTo>
                  <a:lnTo>
                    <a:pt x="943" y="916"/>
                  </a:lnTo>
                  <a:cubicBezTo>
                    <a:pt x="944" y="961"/>
                    <a:pt x="946" y="981"/>
                    <a:pt x="947" y="981"/>
                  </a:cubicBezTo>
                  <a:cubicBezTo>
                    <a:pt x="950" y="981"/>
                    <a:pt x="951" y="930"/>
                    <a:pt x="949" y="856"/>
                  </a:cubicBezTo>
                  <a:lnTo>
                    <a:pt x="949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2" y="978"/>
                    <a:pt x="987" y="981"/>
                  </a:cubicBezTo>
                  <a:cubicBezTo>
                    <a:pt x="991" y="982"/>
                    <a:pt x="994" y="982"/>
                    <a:pt x="997" y="982"/>
                  </a:cubicBezTo>
                  <a:cubicBezTo>
                    <a:pt x="1016" y="982"/>
                    <a:pt x="1018" y="968"/>
                    <a:pt x="1018" y="869"/>
                  </a:cubicBezTo>
                  <a:cubicBezTo>
                    <a:pt x="1020" y="809"/>
                    <a:pt x="1021" y="779"/>
                    <a:pt x="1023" y="779"/>
                  </a:cubicBezTo>
                  <a:cubicBezTo>
                    <a:pt x="1024" y="779"/>
                    <a:pt x="1025" y="809"/>
                    <a:pt x="1025" y="869"/>
                  </a:cubicBezTo>
                  <a:cubicBezTo>
                    <a:pt x="1025" y="911"/>
                    <a:pt x="1026" y="953"/>
                    <a:pt x="1027" y="953"/>
                  </a:cubicBezTo>
                  <a:cubicBezTo>
                    <a:pt x="1027" y="953"/>
                    <a:pt x="1028" y="946"/>
                    <a:pt x="1028" y="928"/>
                  </a:cubicBezTo>
                  <a:cubicBezTo>
                    <a:pt x="1028" y="928"/>
                    <a:pt x="1034" y="928"/>
                    <a:pt x="1037" y="988"/>
                  </a:cubicBezTo>
                  <a:cubicBezTo>
                    <a:pt x="1041" y="1039"/>
                    <a:pt x="1044" y="1058"/>
                    <a:pt x="1046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8" y="941"/>
                    <a:pt x="1048" y="922"/>
                    <a:pt x="1049" y="922"/>
                  </a:cubicBezTo>
                  <a:lnTo>
                    <a:pt x="1049" y="922"/>
                  </a:lnTo>
                  <a:cubicBezTo>
                    <a:pt x="1049" y="922"/>
                    <a:pt x="1051" y="956"/>
                    <a:pt x="1053" y="991"/>
                  </a:cubicBezTo>
                  <a:cubicBezTo>
                    <a:pt x="1055" y="1033"/>
                    <a:pt x="1057" y="1075"/>
                    <a:pt x="1058" y="1075"/>
                  </a:cubicBezTo>
                  <a:cubicBezTo>
                    <a:pt x="1059" y="1075"/>
                    <a:pt x="1059" y="1068"/>
                    <a:pt x="1059" y="1050"/>
                  </a:cubicBezTo>
                  <a:cubicBezTo>
                    <a:pt x="1061" y="1016"/>
                    <a:pt x="1068" y="984"/>
                    <a:pt x="1073" y="984"/>
                  </a:cubicBezTo>
                  <a:cubicBezTo>
                    <a:pt x="1078" y="984"/>
                    <a:pt x="1081" y="1002"/>
                    <a:pt x="1081" y="1054"/>
                  </a:cubicBezTo>
                  <a:lnTo>
                    <a:pt x="1087" y="1054"/>
                  </a:lnTo>
                  <a:cubicBezTo>
                    <a:pt x="1087" y="1000"/>
                    <a:pt x="1092" y="997"/>
                    <a:pt x="1098" y="997"/>
                  </a:cubicBezTo>
                  <a:cubicBezTo>
                    <a:pt x="1099" y="997"/>
                    <a:pt x="1099" y="997"/>
                    <a:pt x="1100" y="997"/>
                  </a:cubicBezTo>
                  <a:cubicBezTo>
                    <a:pt x="1106" y="997"/>
                    <a:pt x="1109" y="997"/>
                    <a:pt x="1109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0" y="1102"/>
                    <a:pt x="1112" y="1088"/>
                    <a:pt x="1115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5" y="903"/>
                    <a:pt x="1125" y="862"/>
                    <a:pt x="1131" y="825"/>
                  </a:cubicBezTo>
                  <a:lnTo>
                    <a:pt x="1131" y="884"/>
                  </a:lnTo>
                  <a:lnTo>
                    <a:pt x="1131" y="1000"/>
                  </a:lnTo>
                  <a:cubicBezTo>
                    <a:pt x="1131" y="1000"/>
                    <a:pt x="1132" y="1000"/>
                    <a:pt x="1132" y="1000"/>
                  </a:cubicBezTo>
                  <a:cubicBezTo>
                    <a:pt x="1135" y="1000"/>
                    <a:pt x="1137" y="998"/>
                    <a:pt x="1137" y="944"/>
                  </a:cubicBezTo>
                  <a:cubicBezTo>
                    <a:pt x="1141" y="1003"/>
                    <a:pt x="1144" y="1003"/>
                    <a:pt x="1150" y="1003"/>
                  </a:cubicBezTo>
                  <a:cubicBezTo>
                    <a:pt x="1151" y="1003"/>
                    <a:pt x="1151" y="1003"/>
                    <a:pt x="1152" y="1003"/>
                  </a:cubicBezTo>
                  <a:cubicBezTo>
                    <a:pt x="1157" y="1003"/>
                    <a:pt x="1163" y="1001"/>
                    <a:pt x="1166" y="947"/>
                  </a:cubicBezTo>
                  <a:cubicBezTo>
                    <a:pt x="1167" y="1007"/>
                    <a:pt x="1173" y="1038"/>
                    <a:pt x="1178" y="1038"/>
                  </a:cubicBezTo>
                  <a:cubicBezTo>
                    <a:pt x="1184" y="1038"/>
                    <a:pt x="1189" y="1009"/>
                    <a:pt x="1191" y="950"/>
                  </a:cubicBezTo>
                  <a:cubicBezTo>
                    <a:pt x="1191" y="920"/>
                    <a:pt x="1191" y="905"/>
                    <a:pt x="1193" y="905"/>
                  </a:cubicBezTo>
                  <a:cubicBezTo>
                    <a:pt x="1194" y="905"/>
                    <a:pt x="1195" y="920"/>
                    <a:pt x="1197" y="950"/>
                  </a:cubicBezTo>
                  <a:cubicBezTo>
                    <a:pt x="1199" y="980"/>
                    <a:pt x="1199" y="995"/>
                    <a:pt x="1200" y="995"/>
                  </a:cubicBezTo>
                  <a:cubicBezTo>
                    <a:pt x="1201" y="995"/>
                    <a:pt x="1202" y="981"/>
                    <a:pt x="1203" y="953"/>
                  </a:cubicBezTo>
                  <a:cubicBezTo>
                    <a:pt x="1204" y="936"/>
                    <a:pt x="1205" y="929"/>
                    <a:pt x="1206" y="929"/>
                  </a:cubicBezTo>
                  <a:cubicBezTo>
                    <a:pt x="1208" y="929"/>
                    <a:pt x="1210" y="971"/>
                    <a:pt x="1213" y="1013"/>
                  </a:cubicBezTo>
                  <a:cubicBezTo>
                    <a:pt x="1214" y="1083"/>
                    <a:pt x="1216" y="1111"/>
                    <a:pt x="1218" y="1111"/>
                  </a:cubicBezTo>
                  <a:cubicBezTo>
                    <a:pt x="1219" y="1111"/>
                    <a:pt x="1221" y="1097"/>
                    <a:pt x="1222" y="1072"/>
                  </a:cubicBezTo>
                  <a:cubicBezTo>
                    <a:pt x="1228" y="1016"/>
                    <a:pt x="1235" y="1016"/>
                    <a:pt x="1238" y="1016"/>
                  </a:cubicBezTo>
                  <a:cubicBezTo>
                    <a:pt x="1244" y="978"/>
                    <a:pt x="1247" y="938"/>
                    <a:pt x="1244" y="900"/>
                  </a:cubicBezTo>
                  <a:cubicBezTo>
                    <a:pt x="1244" y="840"/>
                    <a:pt x="1247" y="781"/>
                    <a:pt x="1247" y="781"/>
                  </a:cubicBezTo>
                  <a:cubicBezTo>
                    <a:pt x="1249" y="762"/>
                    <a:pt x="1251" y="756"/>
                    <a:pt x="1251" y="756"/>
                  </a:cubicBezTo>
                  <a:lnTo>
                    <a:pt x="1251" y="756"/>
                  </a:lnTo>
                  <a:cubicBezTo>
                    <a:pt x="1253" y="756"/>
                    <a:pt x="1252" y="781"/>
                    <a:pt x="1250" y="781"/>
                  </a:cubicBezTo>
                  <a:cubicBezTo>
                    <a:pt x="1247" y="822"/>
                    <a:pt x="1247" y="859"/>
                    <a:pt x="1250" y="900"/>
                  </a:cubicBezTo>
                  <a:cubicBezTo>
                    <a:pt x="1253" y="960"/>
                    <a:pt x="1260" y="960"/>
                    <a:pt x="1263" y="960"/>
                  </a:cubicBezTo>
                  <a:lnTo>
                    <a:pt x="1275" y="963"/>
                  </a:lnTo>
                  <a:cubicBezTo>
                    <a:pt x="1280" y="993"/>
                    <a:pt x="1283" y="1008"/>
                    <a:pt x="1285" y="1008"/>
                  </a:cubicBezTo>
                  <a:cubicBezTo>
                    <a:pt x="1287" y="1008"/>
                    <a:pt x="1288" y="994"/>
                    <a:pt x="1288" y="966"/>
                  </a:cubicBezTo>
                  <a:lnTo>
                    <a:pt x="1288" y="906"/>
                  </a:lnTo>
                  <a:cubicBezTo>
                    <a:pt x="1289" y="967"/>
                    <a:pt x="1299" y="998"/>
                    <a:pt x="1309" y="998"/>
                  </a:cubicBezTo>
                  <a:cubicBezTo>
                    <a:pt x="1318" y="998"/>
                    <a:pt x="1327" y="969"/>
                    <a:pt x="1329" y="913"/>
                  </a:cubicBezTo>
                  <a:lnTo>
                    <a:pt x="1329" y="969"/>
                  </a:lnTo>
                  <a:cubicBezTo>
                    <a:pt x="1329" y="1028"/>
                    <a:pt x="1332" y="1028"/>
                    <a:pt x="1338" y="1032"/>
                  </a:cubicBezTo>
                  <a:cubicBezTo>
                    <a:pt x="1341" y="1032"/>
                    <a:pt x="1353" y="975"/>
                    <a:pt x="1362" y="975"/>
                  </a:cubicBezTo>
                  <a:cubicBezTo>
                    <a:pt x="1363" y="975"/>
                    <a:pt x="1363" y="975"/>
                    <a:pt x="1363" y="975"/>
                  </a:cubicBezTo>
                  <a:cubicBezTo>
                    <a:pt x="1364" y="975"/>
                    <a:pt x="1365" y="975"/>
                    <a:pt x="1367" y="975"/>
                  </a:cubicBezTo>
                  <a:cubicBezTo>
                    <a:pt x="1377" y="975"/>
                    <a:pt x="1385" y="973"/>
                    <a:pt x="1385" y="919"/>
                  </a:cubicBezTo>
                  <a:cubicBezTo>
                    <a:pt x="1388" y="919"/>
                    <a:pt x="1388" y="919"/>
                    <a:pt x="1388" y="978"/>
                  </a:cubicBezTo>
                  <a:cubicBezTo>
                    <a:pt x="1385" y="1038"/>
                    <a:pt x="1388" y="1038"/>
                    <a:pt x="1391" y="1038"/>
                  </a:cubicBezTo>
                  <a:cubicBezTo>
                    <a:pt x="1394" y="1000"/>
                    <a:pt x="1394" y="960"/>
                    <a:pt x="1394" y="922"/>
                  </a:cubicBezTo>
                  <a:cubicBezTo>
                    <a:pt x="1394" y="892"/>
                    <a:pt x="1395" y="877"/>
                    <a:pt x="1397" y="877"/>
                  </a:cubicBezTo>
                  <a:cubicBezTo>
                    <a:pt x="1398" y="877"/>
                    <a:pt x="1401" y="892"/>
                    <a:pt x="1404" y="922"/>
                  </a:cubicBezTo>
                  <a:cubicBezTo>
                    <a:pt x="1407" y="952"/>
                    <a:pt x="1412" y="968"/>
                    <a:pt x="1417" y="968"/>
                  </a:cubicBezTo>
                  <a:cubicBezTo>
                    <a:pt x="1421" y="968"/>
                    <a:pt x="1426" y="954"/>
                    <a:pt x="1429" y="925"/>
                  </a:cubicBezTo>
                  <a:cubicBezTo>
                    <a:pt x="1432" y="925"/>
                    <a:pt x="1435" y="925"/>
                    <a:pt x="1435" y="985"/>
                  </a:cubicBezTo>
                  <a:cubicBezTo>
                    <a:pt x="1437" y="1019"/>
                    <a:pt x="1440" y="1054"/>
                    <a:pt x="1443" y="1054"/>
                  </a:cubicBezTo>
                  <a:cubicBezTo>
                    <a:pt x="1446" y="1054"/>
                    <a:pt x="1448" y="1036"/>
                    <a:pt x="1451" y="988"/>
                  </a:cubicBezTo>
                  <a:cubicBezTo>
                    <a:pt x="1454" y="988"/>
                    <a:pt x="1454" y="988"/>
                    <a:pt x="1454" y="1047"/>
                  </a:cubicBezTo>
                  <a:cubicBezTo>
                    <a:pt x="1456" y="1082"/>
                    <a:pt x="1456" y="1116"/>
                    <a:pt x="1457" y="1116"/>
                  </a:cubicBezTo>
                  <a:cubicBezTo>
                    <a:pt x="1458" y="1116"/>
                    <a:pt x="1459" y="1098"/>
                    <a:pt x="1460" y="1047"/>
                  </a:cubicBezTo>
                  <a:cubicBezTo>
                    <a:pt x="1463" y="1019"/>
                    <a:pt x="1467" y="1005"/>
                    <a:pt x="1471" y="1005"/>
                  </a:cubicBezTo>
                  <a:cubicBezTo>
                    <a:pt x="1475" y="1005"/>
                    <a:pt x="1479" y="1020"/>
                    <a:pt x="1482" y="1050"/>
                  </a:cubicBezTo>
                  <a:cubicBezTo>
                    <a:pt x="1485" y="1050"/>
                    <a:pt x="1488" y="1050"/>
                    <a:pt x="1488" y="994"/>
                  </a:cubicBezTo>
                  <a:cubicBezTo>
                    <a:pt x="1488" y="972"/>
                    <a:pt x="1488" y="950"/>
                    <a:pt x="1488" y="934"/>
                  </a:cubicBezTo>
                  <a:cubicBezTo>
                    <a:pt x="1490" y="994"/>
                    <a:pt x="1491" y="1024"/>
                    <a:pt x="1492" y="1024"/>
                  </a:cubicBezTo>
                  <a:cubicBezTo>
                    <a:pt x="1492" y="1024"/>
                    <a:pt x="1493" y="994"/>
                    <a:pt x="1495" y="934"/>
                  </a:cubicBezTo>
                  <a:cubicBezTo>
                    <a:pt x="1495" y="905"/>
                    <a:pt x="1495" y="890"/>
                    <a:pt x="1496" y="890"/>
                  </a:cubicBezTo>
                  <a:cubicBezTo>
                    <a:pt x="1497" y="890"/>
                    <a:pt x="1498" y="905"/>
                    <a:pt x="1498" y="934"/>
                  </a:cubicBezTo>
                  <a:cubicBezTo>
                    <a:pt x="1501" y="994"/>
                    <a:pt x="1504" y="994"/>
                    <a:pt x="1504" y="994"/>
                  </a:cubicBezTo>
                  <a:cubicBezTo>
                    <a:pt x="1507" y="994"/>
                    <a:pt x="1522" y="941"/>
                    <a:pt x="1537" y="941"/>
                  </a:cubicBezTo>
                  <a:cubicBezTo>
                    <a:pt x="1538" y="941"/>
                    <a:pt x="1538" y="941"/>
                    <a:pt x="1539" y="941"/>
                  </a:cubicBezTo>
                  <a:cubicBezTo>
                    <a:pt x="1544" y="941"/>
                    <a:pt x="1549" y="942"/>
                    <a:pt x="1553" y="942"/>
                  </a:cubicBezTo>
                  <a:cubicBezTo>
                    <a:pt x="1567" y="942"/>
                    <a:pt x="1573" y="934"/>
                    <a:pt x="1573" y="887"/>
                  </a:cubicBezTo>
                  <a:cubicBezTo>
                    <a:pt x="1575" y="858"/>
                    <a:pt x="1575" y="843"/>
                    <a:pt x="1576" y="843"/>
                  </a:cubicBezTo>
                  <a:cubicBezTo>
                    <a:pt x="1577" y="843"/>
                    <a:pt x="1578" y="858"/>
                    <a:pt x="1579" y="887"/>
                  </a:cubicBezTo>
                  <a:cubicBezTo>
                    <a:pt x="1582" y="947"/>
                    <a:pt x="1586" y="947"/>
                    <a:pt x="1589" y="947"/>
                  </a:cubicBezTo>
                  <a:cubicBezTo>
                    <a:pt x="1592" y="947"/>
                    <a:pt x="1595" y="950"/>
                    <a:pt x="1595" y="1007"/>
                  </a:cubicBezTo>
                  <a:cubicBezTo>
                    <a:pt x="1598" y="950"/>
                    <a:pt x="1598" y="950"/>
                    <a:pt x="1601" y="950"/>
                  </a:cubicBezTo>
                  <a:cubicBezTo>
                    <a:pt x="1601" y="980"/>
                    <a:pt x="1602" y="995"/>
                    <a:pt x="1603" y="995"/>
                  </a:cubicBezTo>
                  <a:cubicBezTo>
                    <a:pt x="1604" y="995"/>
                    <a:pt x="1606" y="980"/>
                    <a:pt x="1607" y="950"/>
                  </a:cubicBezTo>
                  <a:cubicBezTo>
                    <a:pt x="1609" y="892"/>
                    <a:pt x="1610" y="863"/>
                    <a:pt x="1610" y="863"/>
                  </a:cubicBezTo>
                  <a:cubicBezTo>
                    <a:pt x="1611" y="863"/>
                    <a:pt x="1611" y="892"/>
                    <a:pt x="1611" y="950"/>
                  </a:cubicBezTo>
                  <a:cubicBezTo>
                    <a:pt x="1611" y="992"/>
                    <a:pt x="1615" y="1034"/>
                    <a:pt x="1617" y="1034"/>
                  </a:cubicBezTo>
                  <a:cubicBezTo>
                    <a:pt x="1618" y="1034"/>
                    <a:pt x="1618" y="1027"/>
                    <a:pt x="1617" y="1010"/>
                  </a:cubicBezTo>
                  <a:cubicBezTo>
                    <a:pt x="1617" y="953"/>
                    <a:pt x="1623" y="953"/>
                    <a:pt x="1626" y="894"/>
                  </a:cubicBezTo>
                  <a:cubicBezTo>
                    <a:pt x="1629" y="894"/>
                    <a:pt x="1633" y="894"/>
                    <a:pt x="1633" y="953"/>
                  </a:cubicBezTo>
                  <a:cubicBezTo>
                    <a:pt x="1633" y="971"/>
                    <a:pt x="1636" y="979"/>
                    <a:pt x="1638" y="979"/>
                  </a:cubicBezTo>
                  <a:cubicBezTo>
                    <a:pt x="1644" y="979"/>
                    <a:pt x="1652" y="938"/>
                    <a:pt x="1654" y="897"/>
                  </a:cubicBezTo>
                  <a:cubicBezTo>
                    <a:pt x="1654" y="869"/>
                    <a:pt x="1655" y="855"/>
                    <a:pt x="1656" y="855"/>
                  </a:cubicBezTo>
                  <a:cubicBezTo>
                    <a:pt x="1657" y="855"/>
                    <a:pt x="1658" y="869"/>
                    <a:pt x="1658" y="897"/>
                  </a:cubicBezTo>
                  <a:cubicBezTo>
                    <a:pt x="1658" y="956"/>
                    <a:pt x="1661" y="956"/>
                    <a:pt x="1664" y="960"/>
                  </a:cubicBezTo>
                  <a:cubicBezTo>
                    <a:pt x="1665" y="942"/>
                    <a:pt x="1665" y="935"/>
                    <a:pt x="1666" y="935"/>
                  </a:cubicBezTo>
                  <a:cubicBezTo>
                    <a:pt x="1667" y="935"/>
                    <a:pt x="1667" y="977"/>
                    <a:pt x="1667" y="1019"/>
                  </a:cubicBezTo>
                  <a:cubicBezTo>
                    <a:pt x="1664" y="1075"/>
                    <a:pt x="1667" y="1075"/>
                    <a:pt x="1673" y="1079"/>
                  </a:cubicBezTo>
                  <a:cubicBezTo>
                    <a:pt x="1676" y="1025"/>
                    <a:pt x="1687" y="1022"/>
                    <a:pt x="1696" y="1022"/>
                  </a:cubicBezTo>
                  <a:cubicBezTo>
                    <a:pt x="1697" y="1022"/>
                    <a:pt x="1697" y="1022"/>
                    <a:pt x="1698" y="1022"/>
                  </a:cubicBezTo>
                  <a:cubicBezTo>
                    <a:pt x="1699" y="1022"/>
                    <a:pt x="1699" y="1022"/>
                    <a:pt x="1699" y="1022"/>
                  </a:cubicBezTo>
                  <a:cubicBezTo>
                    <a:pt x="1714" y="1022"/>
                    <a:pt x="1717" y="963"/>
                    <a:pt x="1723" y="850"/>
                  </a:cubicBezTo>
                  <a:lnTo>
                    <a:pt x="1727" y="731"/>
                  </a:lnTo>
                  <a:lnTo>
                    <a:pt x="1727" y="850"/>
                  </a:lnTo>
                  <a:cubicBezTo>
                    <a:pt x="1727" y="909"/>
                    <a:pt x="1730" y="1025"/>
                    <a:pt x="1730" y="1025"/>
                  </a:cubicBezTo>
                  <a:cubicBezTo>
                    <a:pt x="1733" y="988"/>
                    <a:pt x="1733" y="947"/>
                    <a:pt x="1733" y="909"/>
                  </a:cubicBezTo>
                  <a:cubicBezTo>
                    <a:pt x="1733" y="880"/>
                    <a:pt x="1734" y="865"/>
                    <a:pt x="1735" y="865"/>
                  </a:cubicBezTo>
                  <a:cubicBezTo>
                    <a:pt x="1737" y="865"/>
                    <a:pt x="1739" y="880"/>
                    <a:pt x="1742" y="909"/>
                  </a:cubicBezTo>
                  <a:cubicBezTo>
                    <a:pt x="1745" y="941"/>
                    <a:pt x="1748" y="957"/>
                    <a:pt x="1750" y="957"/>
                  </a:cubicBezTo>
                  <a:cubicBezTo>
                    <a:pt x="1752" y="957"/>
                    <a:pt x="1753" y="942"/>
                    <a:pt x="1755" y="913"/>
                  </a:cubicBezTo>
                  <a:cubicBezTo>
                    <a:pt x="1758" y="913"/>
                    <a:pt x="1761" y="913"/>
                    <a:pt x="1764" y="972"/>
                  </a:cubicBezTo>
                  <a:cubicBezTo>
                    <a:pt x="1767" y="972"/>
                    <a:pt x="1767" y="972"/>
                    <a:pt x="1767" y="913"/>
                  </a:cubicBezTo>
                  <a:cubicBezTo>
                    <a:pt x="1767" y="885"/>
                    <a:pt x="1768" y="871"/>
                    <a:pt x="1769" y="871"/>
                  </a:cubicBezTo>
                  <a:cubicBezTo>
                    <a:pt x="1770" y="871"/>
                    <a:pt x="1772" y="885"/>
                    <a:pt x="1774" y="916"/>
                  </a:cubicBezTo>
                  <a:cubicBezTo>
                    <a:pt x="1775" y="985"/>
                    <a:pt x="1779" y="1014"/>
                    <a:pt x="1782" y="1014"/>
                  </a:cubicBezTo>
                  <a:cubicBezTo>
                    <a:pt x="1784" y="1014"/>
                    <a:pt x="1786" y="1000"/>
                    <a:pt x="1786" y="975"/>
                  </a:cubicBezTo>
                  <a:cubicBezTo>
                    <a:pt x="1786" y="927"/>
                    <a:pt x="1788" y="918"/>
                    <a:pt x="1791" y="918"/>
                  </a:cubicBezTo>
                  <a:cubicBezTo>
                    <a:pt x="1791" y="918"/>
                    <a:pt x="1792" y="918"/>
                    <a:pt x="1792" y="919"/>
                  </a:cubicBezTo>
                  <a:cubicBezTo>
                    <a:pt x="1795" y="919"/>
                    <a:pt x="1799" y="919"/>
                    <a:pt x="1802" y="859"/>
                  </a:cubicBezTo>
                  <a:lnTo>
                    <a:pt x="1808" y="859"/>
                  </a:lnTo>
                  <a:cubicBezTo>
                    <a:pt x="1808" y="881"/>
                    <a:pt x="1808" y="900"/>
                    <a:pt x="1805" y="919"/>
                  </a:cubicBezTo>
                  <a:lnTo>
                    <a:pt x="1808" y="978"/>
                  </a:lnTo>
                  <a:cubicBezTo>
                    <a:pt x="1809" y="978"/>
                    <a:pt x="1809" y="978"/>
                    <a:pt x="1810" y="978"/>
                  </a:cubicBezTo>
                  <a:cubicBezTo>
                    <a:pt x="1815" y="978"/>
                    <a:pt x="1818" y="976"/>
                    <a:pt x="1821" y="922"/>
                  </a:cubicBezTo>
                  <a:cubicBezTo>
                    <a:pt x="1822" y="862"/>
                    <a:pt x="1823" y="833"/>
                    <a:pt x="1823" y="833"/>
                  </a:cubicBezTo>
                  <a:cubicBezTo>
                    <a:pt x="1824" y="833"/>
                    <a:pt x="1824" y="862"/>
                    <a:pt x="1824" y="922"/>
                  </a:cubicBezTo>
                  <a:cubicBezTo>
                    <a:pt x="1824" y="964"/>
                    <a:pt x="1825" y="1006"/>
                    <a:pt x="1826" y="1006"/>
                  </a:cubicBezTo>
                  <a:cubicBezTo>
                    <a:pt x="1827" y="1006"/>
                    <a:pt x="1827" y="999"/>
                    <a:pt x="1827" y="981"/>
                  </a:cubicBezTo>
                  <a:cubicBezTo>
                    <a:pt x="1829" y="933"/>
                    <a:pt x="1831" y="915"/>
                    <a:pt x="1832" y="915"/>
                  </a:cubicBezTo>
                  <a:cubicBezTo>
                    <a:pt x="1833" y="915"/>
                    <a:pt x="1833" y="949"/>
                    <a:pt x="1833" y="981"/>
                  </a:cubicBezTo>
                  <a:cubicBezTo>
                    <a:pt x="1832" y="1041"/>
                    <a:pt x="1831" y="1071"/>
                    <a:pt x="1832" y="1071"/>
                  </a:cubicBezTo>
                  <a:cubicBezTo>
                    <a:pt x="1833" y="1071"/>
                    <a:pt x="1836" y="1042"/>
                    <a:pt x="1842" y="985"/>
                  </a:cubicBezTo>
                  <a:cubicBezTo>
                    <a:pt x="1849" y="985"/>
                    <a:pt x="1861" y="928"/>
                    <a:pt x="1871" y="928"/>
                  </a:cubicBezTo>
                  <a:cubicBezTo>
                    <a:pt x="1883" y="931"/>
                    <a:pt x="1890" y="931"/>
                    <a:pt x="1893" y="991"/>
                  </a:cubicBezTo>
                  <a:cubicBezTo>
                    <a:pt x="1893" y="1002"/>
                    <a:pt x="1893" y="1012"/>
                    <a:pt x="1893" y="1021"/>
                  </a:cubicBezTo>
                  <a:lnTo>
                    <a:pt x="1893" y="1021"/>
                  </a:lnTo>
                  <a:cubicBezTo>
                    <a:pt x="1893" y="945"/>
                    <a:pt x="1896" y="934"/>
                    <a:pt x="1902" y="934"/>
                  </a:cubicBezTo>
                  <a:cubicBezTo>
                    <a:pt x="1903" y="934"/>
                    <a:pt x="1904" y="934"/>
                    <a:pt x="1905" y="934"/>
                  </a:cubicBezTo>
                  <a:cubicBezTo>
                    <a:pt x="1908" y="952"/>
                    <a:pt x="1911" y="960"/>
                    <a:pt x="1913" y="960"/>
                  </a:cubicBezTo>
                  <a:cubicBezTo>
                    <a:pt x="1918" y="960"/>
                    <a:pt x="1922" y="920"/>
                    <a:pt x="1924" y="878"/>
                  </a:cubicBezTo>
                  <a:lnTo>
                    <a:pt x="1918" y="878"/>
                  </a:lnTo>
                  <a:cubicBezTo>
                    <a:pt x="1918" y="808"/>
                    <a:pt x="1919" y="779"/>
                    <a:pt x="1921" y="779"/>
                  </a:cubicBezTo>
                  <a:cubicBezTo>
                    <a:pt x="1922" y="779"/>
                    <a:pt x="1925" y="794"/>
                    <a:pt x="1927" y="818"/>
                  </a:cubicBezTo>
                  <a:cubicBezTo>
                    <a:pt x="1933" y="859"/>
                    <a:pt x="1933" y="897"/>
                    <a:pt x="1930" y="938"/>
                  </a:cubicBezTo>
                  <a:cubicBezTo>
                    <a:pt x="1930" y="978"/>
                    <a:pt x="1933" y="1016"/>
                    <a:pt x="1937" y="1057"/>
                  </a:cubicBezTo>
                  <a:cubicBezTo>
                    <a:pt x="1940" y="1057"/>
                    <a:pt x="1943" y="1057"/>
                    <a:pt x="1940" y="997"/>
                  </a:cubicBezTo>
                  <a:cubicBezTo>
                    <a:pt x="1940" y="938"/>
                    <a:pt x="1940" y="938"/>
                    <a:pt x="1943" y="938"/>
                  </a:cubicBezTo>
                  <a:cubicBezTo>
                    <a:pt x="1943" y="938"/>
                    <a:pt x="1944" y="939"/>
                    <a:pt x="1945" y="939"/>
                  </a:cubicBezTo>
                  <a:cubicBezTo>
                    <a:pt x="1947" y="939"/>
                    <a:pt x="1950" y="930"/>
                    <a:pt x="1952" y="881"/>
                  </a:cubicBezTo>
                  <a:cubicBezTo>
                    <a:pt x="1952" y="822"/>
                    <a:pt x="1955" y="822"/>
                    <a:pt x="1958" y="822"/>
                  </a:cubicBezTo>
                  <a:cubicBezTo>
                    <a:pt x="1962" y="881"/>
                    <a:pt x="1968" y="884"/>
                    <a:pt x="1968" y="884"/>
                  </a:cubicBezTo>
                  <a:lnTo>
                    <a:pt x="1968" y="944"/>
                  </a:lnTo>
                  <a:cubicBezTo>
                    <a:pt x="1968" y="1000"/>
                    <a:pt x="1971" y="1060"/>
                    <a:pt x="1971" y="1060"/>
                  </a:cubicBezTo>
                  <a:cubicBezTo>
                    <a:pt x="1974" y="1041"/>
                    <a:pt x="1977" y="1022"/>
                    <a:pt x="1974" y="1003"/>
                  </a:cubicBezTo>
                  <a:cubicBezTo>
                    <a:pt x="1974" y="962"/>
                    <a:pt x="2011" y="954"/>
                    <a:pt x="2036" y="954"/>
                  </a:cubicBezTo>
                  <a:cubicBezTo>
                    <a:pt x="2047" y="954"/>
                    <a:pt x="2056" y="955"/>
                    <a:pt x="2059" y="956"/>
                  </a:cubicBezTo>
                  <a:cubicBezTo>
                    <a:pt x="2062" y="986"/>
                    <a:pt x="2066" y="1001"/>
                    <a:pt x="2069" y="1001"/>
                  </a:cubicBezTo>
                  <a:cubicBezTo>
                    <a:pt x="2071" y="1001"/>
                    <a:pt x="2073" y="986"/>
                    <a:pt x="2071" y="956"/>
                  </a:cubicBezTo>
                  <a:cubicBezTo>
                    <a:pt x="2071" y="910"/>
                    <a:pt x="2081" y="902"/>
                    <a:pt x="2094" y="902"/>
                  </a:cubicBezTo>
                  <a:cubicBezTo>
                    <a:pt x="2097" y="902"/>
                    <a:pt x="2102" y="902"/>
                    <a:pt x="2106" y="903"/>
                  </a:cubicBezTo>
                  <a:cubicBezTo>
                    <a:pt x="2111" y="904"/>
                    <a:pt x="2115" y="905"/>
                    <a:pt x="2119" y="905"/>
                  </a:cubicBezTo>
                  <a:cubicBezTo>
                    <a:pt x="2134" y="905"/>
                    <a:pt x="2143" y="896"/>
                    <a:pt x="2143" y="850"/>
                  </a:cubicBezTo>
                  <a:lnTo>
                    <a:pt x="2153" y="850"/>
                  </a:lnTo>
                  <a:cubicBezTo>
                    <a:pt x="2159" y="850"/>
                    <a:pt x="2165" y="793"/>
                    <a:pt x="2168" y="793"/>
                  </a:cubicBezTo>
                  <a:cubicBezTo>
                    <a:pt x="2170" y="764"/>
                    <a:pt x="2172" y="749"/>
                    <a:pt x="2172" y="749"/>
                  </a:cubicBezTo>
                  <a:lnTo>
                    <a:pt x="2172" y="749"/>
                  </a:lnTo>
                  <a:cubicBezTo>
                    <a:pt x="2173" y="749"/>
                    <a:pt x="2173" y="764"/>
                    <a:pt x="2172" y="793"/>
                  </a:cubicBezTo>
                  <a:cubicBezTo>
                    <a:pt x="2172" y="834"/>
                    <a:pt x="2172" y="872"/>
                    <a:pt x="2175" y="913"/>
                  </a:cubicBezTo>
                  <a:cubicBezTo>
                    <a:pt x="2184" y="875"/>
                    <a:pt x="2184" y="834"/>
                    <a:pt x="2181" y="797"/>
                  </a:cubicBezTo>
                  <a:cubicBezTo>
                    <a:pt x="2181" y="737"/>
                    <a:pt x="2184" y="737"/>
                    <a:pt x="2184" y="737"/>
                  </a:cubicBezTo>
                  <a:cubicBezTo>
                    <a:pt x="2187" y="737"/>
                    <a:pt x="2187" y="737"/>
                    <a:pt x="2187" y="797"/>
                  </a:cubicBezTo>
                  <a:lnTo>
                    <a:pt x="2187" y="916"/>
                  </a:lnTo>
                  <a:lnTo>
                    <a:pt x="2190" y="916"/>
                  </a:lnTo>
                  <a:cubicBezTo>
                    <a:pt x="2190" y="856"/>
                    <a:pt x="2193" y="856"/>
                    <a:pt x="2193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7" y="1064"/>
                    <a:pt x="2199" y="1064"/>
                  </a:cubicBezTo>
                  <a:cubicBezTo>
                    <a:pt x="2200" y="1064"/>
                    <a:pt x="2201" y="1035"/>
                    <a:pt x="2203" y="975"/>
                  </a:cubicBezTo>
                  <a:lnTo>
                    <a:pt x="2209" y="919"/>
                  </a:lnTo>
                  <a:cubicBezTo>
                    <a:pt x="2210" y="955"/>
                    <a:pt x="2211" y="968"/>
                    <a:pt x="2213" y="968"/>
                  </a:cubicBezTo>
                  <a:cubicBezTo>
                    <a:pt x="2216" y="968"/>
                    <a:pt x="2220" y="900"/>
                    <a:pt x="2222" y="859"/>
                  </a:cubicBezTo>
                  <a:cubicBezTo>
                    <a:pt x="2223" y="919"/>
                    <a:pt x="2225" y="949"/>
                    <a:pt x="2226" y="949"/>
                  </a:cubicBezTo>
                  <a:cubicBezTo>
                    <a:pt x="2228" y="949"/>
                    <a:pt x="2230" y="920"/>
                    <a:pt x="2231" y="862"/>
                  </a:cubicBezTo>
                  <a:cubicBezTo>
                    <a:pt x="2231" y="833"/>
                    <a:pt x="2232" y="818"/>
                    <a:pt x="2233" y="818"/>
                  </a:cubicBezTo>
                  <a:cubicBezTo>
                    <a:pt x="2234" y="818"/>
                    <a:pt x="2236" y="833"/>
                    <a:pt x="2237" y="862"/>
                  </a:cubicBezTo>
                  <a:cubicBezTo>
                    <a:pt x="2240" y="922"/>
                    <a:pt x="2244" y="922"/>
                    <a:pt x="2250" y="922"/>
                  </a:cubicBezTo>
                  <a:cubicBezTo>
                    <a:pt x="2252" y="878"/>
                    <a:pt x="2266" y="870"/>
                    <a:pt x="2283" y="870"/>
                  </a:cubicBezTo>
                  <a:cubicBezTo>
                    <a:pt x="2289" y="870"/>
                    <a:pt x="2294" y="871"/>
                    <a:pt x="2300" y="872"/>
                  </a:cubicBezTo>
                  <a:cubicBezTo>
                    <a:pt x="2306" y="872"/>
                    <a:pt x="2312" y="873"/>
                    <a:pt x="2317" y="873"/>
                  </a:cubicBezTo>
                  <a:cubicBezTo>
                    <a:pt x="2336" y="873"/>
                    <a:pt x="2347" y="865"/>
                    <a:pt x="2347" y="818"/>
                  </a:cubicBezTo>
                  <a:cubicBezTo>
                    <a:pt x="2350" y="818"/>
                    <a:pt x="2350" y="818"/>
                    <a:pt x="2353" y="878"/>
                  </a:cubicBezTo>
                  <a:cubicBezTo>
                    <a:pt x="2353" y="903"/>
                    <a:pt x="2354" y="917"/>
                    <a:pt x="2355" y="917"/>
                  </a:cubicBezTo>
                  <a:cubicBezTo>
                    <a:pt x="2356" y="917"/>
                    <a:pt x="2358" y="889"/>
                    <a:pt x="2360" y="822"/>
                  </a:cubicBezTo>
                  <a:cubicBezTo>
                    <a:pt x="2361" y="787"/>
                    <a:pt x="2362" y="753"/>
                    <a:pt x="2362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69" y="881"/>
                    <a:pt x="2382" y="881"/>
                  </a:cubicBezTo>
                  <a:cubicBezTo>
                    <a:pt x="2383" y="882"/>
                    <a:pt x="2385" y="882"/>
                    <a:pt x="2387" y="882"/>
                  </a:cubicBezTo>
                  <a:cubicBezTo>
                    <a:pt x="2395" y="882"/>
                    <a:pt x="2403" y="874"/>
                    <a:pt x="2403" y="828"/>
                  </a:cubicBezTo>
                  <a:cubicBezTo>
                    <a:pt x="2407" y="798"/>
                    <a:pt x="2408" y="783"/>
                    <a:pt x="2409" y="783"/>
                  </a:cubicBezTo>
                  <a:lnTo>
                    <a:pt x="2409" y="783"/>
                  </a:lnTo>
                  <a:cubicBezTo>
                    <a:pt x="2409" y="783"/>
                    <a:pt x="2408" y="798"/>
                    <a:pt x="2407" y="828"/>
                  </a:cubicBezTo>
                  <a:cubicBezTo>
                    <a:pt x="2405" y="901"/>
                    <a:pt x="2410" y="952"/>
                    <a:pt x="2417" y="952"/>
                  </a:cubicBezTo>
                  <a:cubicBezTo>
                    <a:pt x="2421" y="952"/>
                    <a:pt x="2425" y="934"/>
                    <a:pt x="2429" y="891"/>
                  </a:cubicBezTo>
                  <a:cubicBezTo>
                    <a:pt x="2432" y="891"/>
                    <a:pt x="2435" y="891"/>
                    <a:pt x="2435" y="950"/>
                  </a:cubicBezTo>
                  <a:cubicBezTo>
                    <a:pt x="2438" y="950"/>
                    <a:pt x="2441" y="950"/>
                    <a:pt x="2450" y="894"/>
                  </a:cubicBezTo>
                  <a:lnTo>
                    <a:pt x="2472" y="894"/>
                  </a:lnTo>
                  <a:cubicBezTo>
                    <a:pt x="2473" y="894"/>
                    <a:pt x="2473" y="894"/>
                    <a:pt x="2473" y="894"/>
                  </a:cubicBezTo>
                  <a:cubicBezTo>
                    <a:pt x="2479" y="894"/>
                    <a:pt x="2485" y="837"/>
                    <a:pt x="2485" y="837"/>
                  </a:cubicBezTo>
                  <a:lnTo>
                    <a:pt x="2488" y="837"/>
                  </a:lnTo>
                  <a:cubicBezTo>
                    <a:pt x="2488" y="897"/>
                    <a:pt x="2504" y="900"/>
                    <a:pt x="2526" y="903"/>
                  </a:cubicBezTo>
                  <a:cubicBezTo>
                    <a:pt x="2548" y="906"/>
                    <a:pt x="2566" y="909"/>
                    <a:pt x="2570" y="969"/>
                  </a:cubicBezTo>
                  <a:cubicBezTo>
                    <a:pt x="2570" y="969"/>
                    <a:pt x="2573" y="969"/>
                    <a:pt x="2576" y="909"/>
                  </a:cubicBezTo>
                  <a:cubicBezTo>
                    <a:pt x="2578" y="842"/>
                    <a:pt x="2579" y="814"/>
                    <a:pt x="2581" y="814"/>
                  </a:cubicBezTo>
                  <a:cubicBezTo>
                    <a:pt x="2583" y="814"/>
                    <a:pt x="2584" y="828"/>
                    <a:pt x="2585" y="853"/>
                  </a:cubicBezTo>
                  <a:cubicBezTo>
                    <a:pt x="2587" y="913"/>
                    <a:pt x="2591" y="943"/>
                    <a:pt x="2595" y="943"/>
                  </a:cubicBezTo>
                  <a:cubicBezTo>
                    <a:pt x="2599" y="943"/>
                    <a:pt x="2602" y="914"/>
                    <a:pt x="2604" y="856"/>
                  </a:cubicBezTo>
                  <a:lnTo>
                    <a:pt x="2604" y="913"/>
                  </a:lnTo>
                  <a:cubicBezTo>
                    <a:pt x="2605" y="959"/>
                    <a:pt x="2607" y="978"/>
                    <a:pt x="2610" y="978"/>
                  </a:cubicBezTo>
                  <a:cubicBezTo>
                    <a:pt x="2613" y="978"/>
                    <a:pt x="2618" y="929"/>
                    <a:pt x="2620" y="856"/>
                  </a:cubicBezTo>
                  <a:cubicBezTo>
                    <a:pt x="2622" y="899"/>
                    <a:pt x="2624" y="941"/>
                    <a:pt x="2626" y="941"/>
                  </a:cubicBezTo>
                  <a:cubicBezTo>
                    <a:pt x="2627" y="941"/>
                    <a:pt x="2628" y="935"/>
                    <a:pt x="2629" y="919"/>
                  </a:cubicBezTo>
                  <a:cubicBezTo>
                    <a:pt x="2632" y="919"/>
                    <a:pt x="2632" y="919"/>
                    <a:pt x="2632" y="1035"/>
                  </a:cubicBezTo>
                  <a:cubicBezTo>
                    <a:pt x="2629" y="1075"/>
                    <a:pt x="2632" y="1116"/>
                    <a:pt x="2635" y="1154"/>
                  </a:cubicBezTo>
                  <a:cubicBezTo>
                    <a:pt x="2638" y="1116"/>
                    <a:pt x="2638" y="1075"/>
                    <a:pt x="2638" y="1038"/>
                  </a:cubicBezTo>
                  <a:lnTo>
                    <a:pt x="2645" y="1038"/>
                  </a:lnTo>
                  <a:cubicBezTo>
                    <a:pt x="2645" y="1038"/>
                    <a:pt x="2648" y="1038"/>
                    <a:pt x="2648" y="978"/>
                  </a:cubicBezTo>
                  <a:cubicBezTo>
                    <a:pt x="2648" y="930"/>
                    <a:pt x="2650" y="921"/>
                    <a:pt x="2652" y="921"/>
                  </a:cubicBezTo>
                  <a:cubicBezTo>
                    <a:pt x="2653" y="921"/>
                    <a:pt x="2654" y="921"/>
                    <a:pt x="2654" y="922"/>
                  </a:cubicBezTo>
                  <a:cubicBezTo>
                    <a:pt x="2654" y="938"/>
                    <a:pt x="2654" y="945"/>
                    <a:pt x="2655" y="945"/>
                  </a:cubicBezTo>
                  <a:cubicBezTo>
                    <a:pt x="2655" y="945"/>
                    <a:pt x="2656" y="905"/>
                    <a:pt x="2654" y="862"/>
                  </a:cubicBezTo>
                  <a:cubicBezTo>
                    <a:pt x="2651" y="822"/>
                    <a:pt x="2654" y="784"/>
                    <a:pt x="2657" y="743"/>
                  </a:cubicBezTo>
                  <a:lnTo>
                    <a:pt x="2657" y="627"/>
                  </a:lnTo>
                  <a:cubicBezTo>
                    <a:pt x="2657" y="546"/>
                    <a:pt x="2657" y="468"/>
                    <a:pt x="2651" y="389"/>
                  </a:cubicBezTo>
                  <a:cubicBezTo>
                    <a:pt x="2644" y="353"/>
                    <a:pt x="2638" y="318"/>
                    <a:pt x="2634" y="318"/>
                  </a:cubicBezTo>
                  <a:cubicBezTo>
                    <a:pt x="2631" y="318"/>
                    <a:pt x="2629" y="336"/>
                    <a:pt x="2629" y="386"/>
                  </a:cubicBezTo>
                  <a:cubicBezTo>
                    <a:pt x="2629" y="405"/>
                    <a:pt x="2626" y="424"/>
                    <a:pt x="2623" y="442"/>
                  </a:cubicBezTo>
                  <a:cubicBezTo>
                    <a:pt x="2620" y="424"/>
                    <a:pt x="2617" y="405"/>
                    <a:pt x="2617" y="383"/>
                  </a:cubicBezTo>
                  <a:cubicBezTo>
                    <a:pt x="2617" y="323"/>
                    <a:pt x="2604" y="323"/>
                    <a:pt x="2588" y="320"/>
                  </a:cubicBezTo>
                  <a:cubicBezTo>
                    <a:pt x="2570" y="317"/>
                    <a:pt x="2560" y="317"/>
                    <a:pt x="2557" y="258"/>
                  </a:cubicBezTo>
                  <a:cubicBezTo>
                    <a:pt x="2554" y="198"/>
                    <a:pt x="2551" y="198"/>
                    <a:pt x="2551" y="198"/>
                  </a:cubicBezTo>
                  <a:cubicBezTo>
                    <a:pt x="2551" y="244"/>
                    <a:pt x="2539" y="253"/>
                    <a:pt x="2524" y="253"/>
                  </a:cubicBezTo>
                  <a:cubicBezTo>
                    <a:pt x="2520" y="253"/>
                    <a:pt x="2515" y="252"/>
                    <a:pt x="2510" y="251"/>
                  </a:cubicBezTo>
                  <a:cubicBezTo>
                    <a:pt x="2505" y="251"/>
                    <a:pt x="2500" y="250"/>
                    <a:pt x="2496" y="250"/>
                  </a:cubicBezTo>
                  <a:cubicBezTo>
                    <a:pt x="2479" y="250"/>
                    <a:pt x="2466" y="258"/>
                    <a:pt x="2466" y="305"/>
                  </a:cubicBezTo>
                  <a:lnTo>
                    <a:pt x="2460" y="301"/>
                  </a:lnTo>
                  <a:cubicBezTo>
                    <a:pt x="2460" y="245"/>
                    <a:pt x="2454" y="242"/>
                    <a:pt x="2447" y="242"/>
                  </a:cubicBezTo>
                  <a:cubicBezTo>
                    <a:pt x="2442" y="296"/>
                    <a:pt x="2436" y="298"/>
                    <a:pt x="2435" y="298"/>
                  </a:cubicBezTo>
                  <a:cubicBezTo>
                    <a:pt x="2435" y="298"/>
                    <a:pt x="2435" y="298"/>
                    <a:pt x="2435" y="298"/>
                  </a:cubicBezTo>
                  <a:cubicBezTo>
                    <a:pt x="2435" y="239"/>
                    <a:pt x="2432" y="239"/>
                    <a:pt x="2425" y="239"/>
                  </a:cubicBezTo>
                  <a:cubicBezTo>
                    <a:pt x="2419" y="239"/>
                    <a:pt x="2416" y="239"/>
                    <a:pt x="2416" y="295"/>
                  </a:cubicBezTo>
                  <a:cubicBezTo>
                    <a:pt x="2413" y="295"/>
                    <a:pt x="2391" y="292"/>
                    <a:pt x="2382" y="232"/>
                  </a:cubicBezTo>
                  <a:cubicBezTo>
                    <a:pt x="2381" y="215"/>
                    <a:pt x="2380" y="208"/>
                    <a:pt x="2379" y="208"/>
                  </a:cubicBezTo>
                  <a:cubicBezTo>
                    <a:pt x="2377" y="208"/>
                    <a:pt x="2374" y="249"/>
                    <a:pt x="2372" y="289"/>
                  </a:cubicBezTo>
                  <a:cubicBezTo>
                    <a:pt x="2375" y="330"/>
                    <a:pt x="2372" y="367"/>
                    <a:pt x="2366" y="408"/>
                  </a:cubicBezTo>
                  <a:lnTo>
                    <a:pt x="2366" y="289"/>
                  </a:lnTo>
                  <a:cubicBezTo>
                    <a:pt x="2369" y="229"/>
                    <a:pt x="2369" y="229"/>
                    <a:pt x="2363" y="229"/>
                  </a:cubicBezTo>
                  <a:lnTo>
                    <a:pt x="2356" y="229"/>
                  </a:lnTo>
                  <a:cubicBezTo>
                    <a:pt x="2356" y="276"/>
                    <a:pt x="2347" y="284"/>
                    <a:pt x="2333" y="284"/>
                  </a:cubicBezTo>
                  <a:cubicBezTo>
                    <a:pt x="2328" y="284"/>
                    <a:pt x="2324" y="283"/>
                    <a:pt x="2319" y="283"/>
                  </a:cubicBezTo>
                  <a:cubicBezTo>
                    <a:pt x="2313" y="282"/>
                    <a:pt x="2307" y="281"/>
                    <a:pt x="2303" y="281"/>
                  </a:cubicBezTo>
                  <a:cubicBezTo>
                    <a:pt x="2287" y="281"/>
                    <a:pt x="2281" y="290"/>
                    <a:pt x="2281" y="336"/>
                  </a:cubicBezTo>
                  <a:cubicBezTo>
                    <a:pt x="2281" y="366"/>
                    <a:pt x="2280" y="381"/>
                    <a:pt x="2278" y="381"/>
                  </a:cubicBezTo>
                  <a:cubicBezTo>
                    <a:pt x="2277" y="381"/>
                    <a:pt x="2273" y="366"/>
                    <a:pt x="2269" y="336"/>
                  </a:cubicBezTo>
                  <a:cubicBezTo>
                    <a:pt x="2257" y="220"/>
                    <a:pt x="2252" y="178"/>
                    <a:pt x="2250" y="178"/>
                  </a:cubicBezTo>
                  <a:cubicBezTo>
                    <a:pt x="2249" y="178"/>
                    <a:pt x="2248" y="192"/>
                    <a:pt x="2247" y="214"/>
                  </a:cubicBezTo>
                  <a:cubicBezTo>
                    <a:pt x="2250" y="254"/>
                    <a:pt x="2253" y="292"/>
                    <a:pt x="2250" y="333"/>
                  </a:cubicBezTo>
                  <a:cubicBezTo>
                    <a:pt x="2250" y="391"/>
                    <a:pt x="2249" y="420"/>
                    <a:pt x="2248" y="420"/>
                  </a:cubicBezTo>
                  <a:cubicBezTo>
                    <a:pt x="2247" y="420"/>
                    <a:pt x="2245" y="391"/>
                    <a:pt x="2244" y="333"/>
                  </a:cubicBezTo>
                  <a:cubicBezTo>
                    <a:pt x="2244" y="286"/>
                    <a:pt x="2236" y="266"/>
                    <a:pt x="2227" y="266"/>
                  </a:cubicBezTo>
                  <a:cubicBezTo>
                    <a:pt x="2213" y="266"/>
                    <a:pt x="2195" y="313"/>
                    <a:pt x="2193" y="383"/>
                  </a:cubicBezTo>
                  <a:lnTo>
                    <a:pt x="2193" y="323"/>
                  </a:lnTo>
                  <a:cubicBezTo>
                    <a:pt x="2193" y="264"/>
                    <a:pt x="2190" y="264"/>
                    <a:pt x="2178" y="264"/>
                  </a:cubicBezTo>
                  <a:lnTo>
                    <a:pt x="2168" y="261"/>
                  </a:lnTo>
                  <a:cubicBezTo>
                    <a:pt x="2168" y="310"/>
                    <a:pt x="2165" y="328"/>
                    <a:pt x="2161" y="328"/>
                  </a:cubicBezTo>
                  <a:cubicBezTo>
                    <a:pt x="2156" y="328"/>
                    <a:pt x="2150" y="292"/>
                    <a:pt x="2150" y="258"/>
                  </a:cubicBezTo>
                  <a:cubicBezTo>
                    <a:pt x="2146" y="198"/>
                    <a:pt x="2146" y="198"/>
                    <a:pt x="2140" y="198"/>
                  </a:cubicBezTo>
                  <a:cubicBezTo>
                    <a:pt x="2136" y="246"/>
                    <a:pt x="2131" y="264"/>
                    <a:pt x="2127" y="264"/>
                  </a:cubicBezTo>
                  <a:cubicBezTo>
                    <a:pt x="2120" y="264"/>
                    <a:pt x="2115" y="230"/>
                    <a:pt x="2115" y="195"/>
                  </a:cubicBezTo>
                  <a:lnTo>
                    <a:pt x="2109" y="195"/>
                  </a:lnTo>
                  <a:cubicBezTo>
                    <a:pt x="2106" y="249"/>
                    <a:pt x="2101" y="251"/>
                    <a:pt x="2097" y="251"/>
                  </a:cubicBezTo>
                  <a:cubicBezTo>
                    <a:pt x="2097" y="251"/>
                    <a:pt x="2097" y="251"/>
                    <a:pt x="2096" y="251"/>
                  </a:cubicBezTo>
                  <a:cubicBezTo>
                    <a:pt x="2095" y="251"/>
                    <a:pt x="2095" y="251"/>
                    <a:pt x="2094" y="251"/>
                  </a:cubicBezTo>
                  <a:cubicBezTo>
                    <a:pt x="2086" y="251"/>
                    <a:pt x="2084" y="254"/>
                    <a:pt x="2087" y="308"/>
                  </a:cubicBezTo>
                  <a:cubicBezTo>
                    <a:pt x="2090" y="348"/>
                    <a:pt x="2087" y="389"/>
                    <a:pt x="2084" y="427"/>
                  </a:cubicBezTo>
                  <a:lnTo>
                    <a:pt x="2084" y="367"/>
                  </a:lnTo>
                  <a:cubicBezTo>
                    <a:pt x="2084" y="308"/>
                    <a:pt x="2074" y="308"/>
                    <a:pt x="2062" y="305"/>
                  </a:cubicBezTo>
                  <a:cubicBezTo>
                    <a:pt x="2046" y="305"/>
                    <a:pt x="2040" y="301"/>
                    <a:pt x="2037" y="242"/>
                  </a:cubicBezTo>
                  <a:lnTo>
                    <a:pt x="2034" y="301"/>
                  </a:lnTo>
                  <a:cubicBezTo>
                    <a:pt x="2032" y="331"/>
                    <a:pt x="2031" y="346"/>
                    <a:pt x="2029" y="346"/>
                  </a:cubicBezTo>
                  <a:cubicBezTo>
                    <a:pt x="2028" y="346"/>
                    <a:pt x="2027" y="331"/>
                    <a:pt x="2027" y="301"/>
                  </a:cubicBezTo>
                  <a:cubicBezTo>
                    <a:pt x="2026" y="271"/>
                    <a:pt x="2022" y="255"/>
                    <a:pt x="2017" y="255"/>
                  </a:cubicBezTo>
                  <a:cubicBezTo>
                    <a:pt x="2013" y="255"/>
                    <a:pt x="2009" y="269"/>
                    <a:pt x="2005" y="298"/>
                  </a:cubicBezTo>
                  <a:lnTo>
                    <a:pt x="1999" y="295"/>
                  </a:lnTo>
                  <a:cubicBezTo>
                    <a:pt x="1998" y="237"/>
                    <a:pt x="1994" y="207"/>
                    <a:pt x="1991" y="207"/>
                  </a:cubicBezTo>
                  <a:cubicBezTo>
                    <a:pt x="1988" y="207"/>
                    <a:pt x="1985" y="236"/>
                    <a:pt x="1984" y="295"/>
                  </a:cubicBezTo>
                  <a:cubicBezTo>
                    <a:pt x="1984" y="236"/>
                    <a:pt x="1980" y="236"/>
                    <a:pt x="1977" y="236"/>
                  </a:cubicBezTo>
                  <a:cubicBezTo>
                    <a:pt x="1974" y="263"/>
                    <a:pt x="1970" y="278"/>
                    <a:pt x="1966" y="278"/>
                  </a:cubicBezTo>
                  <a:cubicBezTo>
                    <a:pt x="1962" y="278"/>
                    <a:pt x="1958" y="263"/>
                    <a:pt x="1958" y="232"/>
                  </a:cubicBezTo>
                  <a:lnTo>
                    <a:pt x="1955" y="232"/>
                  </a:lnTo>
                  <a:cubicBezTo>
                    <a:pt x="1952" y="289"/>
                    <a:pt x="1949" y="289"/>
                    <a:pt x="1946" y="289"/>
                  </a:cubicBezTo>
                  <a:cubicBezTo>
                    <a:pt x="1943" y="289"/>
                    <a:pt x="1940" y="289"/>
                    <a:pt x="1937" y="348"/>
                  </a:cubicBezTo>
                  <a:cubicBezTo>
                    <a:pt x="1933" y="405"/>
                    <a:pt x="1930" y="405"/>
                    <a:pt x="1930" y="405"/>
                  </a:cubicBezTo>
                  <a:cubicBezTo>
                    <a:pt x="1930" y="367"/>
                    <a:pt x="1930" y="326"/>
                    <a:pt x="1933" y="289"/>
                  </a:cubicBezTo>
                  <a:cubicBezTo>
                    <a:pt x="1936" y="264"/>
                    <a:pt x="1936" y="250"/>
                    <a:pt x="1934" y="250"/>
                  </a:cubicBezTo>
                  <a:lnTo>
                    <a:pt x="1934" y="250"/>
                  </a:lnTo>
                  <a:cubicBezTo>
                    <a:pt x="1932" y="250"/>
                    <a:pt x="1926" y="278"/>
                    <a:pt x="1921" y="345"/>
                  </a:cubicBezTo>
                  <a:cubicBezTo>
                    <a:pt x="1916" y="403"/>
                    <a:pt x="1914" y="432"/>
                    <a:pt x="1913" y="432"/>
                  </a:cubicBezTo>
                  <a:cubicBezTo>
                    <a:pt x="1913" y="432"/>
                    <a:pt x="1915" y="403"/>
                    <a:pt x="1918" y="345"/>
                  </a:cubicBezTo>
                  <a:cubicBezTo>
                    <a:pt x="1920" y="303"/>
                    <a:pt x="1922" y="261"/>
                    <a:pt x="1921" y="261"/>
                  </a:cubicBezTo>
                  <a:lnTo>
                    <a:pt x="1921" y="261"/>
                  </a:lnTo>
                  <a:cubicBezTo>
                    <a:pt x="1921" y="261"/>
                    <a:pt x="1920" y="268"/>
                    <a:pt x="1918" y="286"/>
                  </a:cubicBezTo>
                  <a:cubicBezTo>
                    <a:pt x="1918" y="286"/>
                    <a:pt x="1911" y="286"/>
                    <a:pt x="1911" y="342"/>
                  </a:cubicBezTo>
                  <a:lnTo>
                    <a:pt x="1902" y="342"/>
                  </a:lnTo>
                  <a:cubicBezTo>
                    <a:pt x="1896" y="283"/>
                    <a:pt x="1893" y="283"/>
                    <a:pt x="1890" y="283"/>
                  </a:cubicBezTo>
                  <a:cubicBezTo>
                    <a:pt x="1888" y="310"/>
                    <a:pt x="1887" y="325"/>
                    <a:pt x="1886" y="325"/>
                  </a:cubicBezTo>
                  <a:cubicBezTo>
                    <a:pt x="1886" y="325"/>
                    <a:pt x="1885" y="310"/>
                    <a:pt x="1883" y="279"/>
                  </a:cubicBezTo>
                  <a:cubicBezTo>
                    <a:pt x="1883" y="255"/>
                    <a:pt x="1883" y="240"/>
                    <a:pt x="1882" y="240"/>
                  </a:cubicBezTo>
                  <a:cubicBezTo>
                    <a:pt x="1881" y="240"/>
                    <a:pt x="1880" y="269"/>
                    <a:pt x="1880" y="339"/>
                  </a:cubicBezTo>
                  <a:cubicBezTo>
                    <a:pt x="1879" y="369"/>
                    <a:pt x="1877" y="384"/>
                    <a:pt x="1875" y="384"/>
                  </a:cubicBezTo>
                  <a:cubicBezTo>
                    <a:pt x="1874" y="384"/>
                    <a:pt x="1872" y="369"/>
                    <a:pt x="1871" y="339"/>
                  </a:cubicBezTo>
                  <a:cubicBezTo>
                    <a:pt x="1871" y="269"/>
                    <a:pt x="1871" y="240"/>
                    <a:pt x="1870" y="240"/>
                  </a:cubicBezTo>
                  <a:cubicBezTo>
                    <a:pt x="1870" y="240"/>
                    <a:pt x="1869" y="255"/>
                    <a:pt x="1868" y="279"/>
                  </a:cubicBezTo>
                  <a:cubicBezTo>
                    <a:pt x="1864" y="336"/>
                    <a:pt x="1861" y="336"/>
                    <a:pt x="1861" y="336"/>
                  </a:cubicBezTo>
                  <a:cubicBezTo>
                    <a:pt x="1861" y="276"/>
                    <a:pt x="1836" y="273"/>
                    <a:pt x="1808" y="270"/>
                  </a:cubicBezTo>
                  <a:cubicBezTo>
                    <a:pt x="1802" y="308"/>
                    <a:pt x="1799" y="348"/>
                    <a:pt x="1802" y="386"/>
                  </a:cubicBezTo>
                  <a:cubicBezTo>
                    <a:pt x="1802" y="436"/>
                    <a:pt x="1802" y="455"/>
                    <a:pt x="1802" y="455"/>
                  </a:cubicBezTo>
                  <a:cubicBezTo>
                    <a:pt x="1801" y="455"/>
                    <a:pt x="1800" y="420"/>
                    <a:pt x="1799" y="386"/>
                  </a:cubicBezTo>
                  <a:cubicBezTo>
                    <a:pt x="1797" y="297"/>
                    <a:pt x="1795" y="252"/>
                    <a:pt x="1793" y="252"/>
                  </a:cubicBezTo>
                  <a:cubicBezTo>
                    <a:pt x="1792" y="252"/>
                    <a:pt x="1791" y="297"/>
                    <a:pt x="1792" y="386"/>
                  </a:cubicBezTo>
                  <a:cubicBezTo>
                    <a:pt x="1794" y="446"/>
                    <a:pt x="1795" y="475"/>
                    <a:pt x="1794" y="475"/>
                  </a:cubicBezTo>
                  <a:cubicBezTo>
                    <a:pt x="1794" y="475"/>
                    <a:pt x="1792" y="446"/>
                    <a:pt x="1789" y="386"/>
                  </a:cubicBezTo>
                  <a:cubicBezTo>
                    <a:pt x="1788" y="356"/>
                    <a:pt x="1787" y="341"/>
                    <a:pt x="1786" y="341"/>
                  </a:cubicBezTo>
                  <a:cubicBezTo>
                    <a:pt x="1785" y="341"/>
                    <a:pt x="1785" y="355"/>
                    <a:pt x="1783" y="383"/>
                  </a:cubicBezTo>
                  <a:cubicBezTo>
                    <a:pt x="1783" y="413"/>
                    <a:pt x="1782" y="428"/>
                    <a:pt x="1781" y="428"/>
                  </a:cubicBezTo>
                  <a:cubicBezTo>
                    <a:pt x="1781" y="428"/>
                    <a:pt x="1780" y="413"/>
                    <a:pt x="1780" y="383"/>
                  </a:cubicBezTo>
                  <a:cubicBezTo>
                    <a:pt x="1778" y="341"/>
                    <a:pt x="1775" y="299"/>
                    <a:pt x="1774" y="299"/>
                  </a:cubicBezTo>
                  <a:cubicBezTo>
                    <a:pt x="1774" y="299"/>
                    <a:pt x="1774" y="306"/>
                    <a:pt x="1774" y="323"/>
                  </a:cubicBezTo>
                  <a:cubicBezTo>
                    <a:pt x="1774" y="323"/>
                    <a:pt x="1770" y="323"/>
                    <a:pt x="1767" y="264"/>
                  </a:cubicBezTo>
                  <a:cubicBezTo>
                    <a:pt x="1766" y="246"/>
                    <a:pt x="1765" y="239"/>
                    <a:pt x="1765" y="239"/>
                  </a:cubicBezTo>
                  <a:cubicBezTo>
                    <a:pt x="1762" y="239"/>
                    <a:pt x="1760" y="280"/>
                    <a:pt x="1758" y="320"/>
                  </a:cubicBezTo>
                  <a:cubicBezTo>
                    <a:pt x="1753" y="380"/>
                    <a:pt x="1750" y="410"/>
                    <a:pt x="1748" y="410"/>
                  </a:cubicBezTo>
                  <a:cubicBezTo>
                    <a:pt x="1747" y="410"/>
                    <a:pt x="1747" y="380"/>
                    <a:pt x="1748" y="320"/>
                  </a:cubicBezTo>
                  <a:cubicBezTo>
                    <a:pt x="1750" y="275"/>
                    <a:pt x="1748" y="255"/>
                    <a:pt x="1746" y="255"/>
                  </a:cubicBezTo>
                  <a:cubicBezTo>
                    <a:pt x="1741" y="255"/>
                    <a:pt x="1735" y="305"/>
                    <a:pt x="1733" y="377"/>
                  </a:cubicBezTo>
                  <a:cubicBezTo>
                    <a:pt x="1731" y="446"/>
                    <a:pt x="1730" y="475"/>
                    <a:pt x="1730" y="475"/>
                  </a:cubicBezTo>
                  <a:cubicBezTo>
                    <a:pt x="1730" y="475"/>
                    <a:pt x="1730" y="461"/>
                    <a:pt x="1730" y="436"/>
                  </a:cubicBezTo>
                  <a:cubicBezTo>
                    <a:pt x="1730" y="377"/>
                    <a:pt x="1727" y="377"/>
                    <a:pt x="1727" y="377"/>
                  </a:cubicBezTo>
                  <a:cubicBezTo>
                    <a:pt x="1723" y="377"/>
                    <a:pt x="1720" y="377"/>
                    <a:pt x="1720" y="317"/>
                  </a:cubicBezTo>
                  <a:cubicBezTo>
                    <a:pt x="1720" y="317"/>
                    <a:pt x="1717" y="317"/>
                    <a:pt x="1711" y="373"/>
                  </a:cubicBezTo>
                  <a:cubicBezTo>
                    <a:pt x="1709" y="418"/>
                    <a:pt x="1706" y="437"/>
                    <a:pt x="1703" y="437"/>
                  </a:cubicBezTo>
                  <a:cubicBezTo>
                    <a:pt x="1698" y="437"/>
                    <a:pt x="1694" y="385"/>
                    <a:pt x="1692" y="311"/>
                  </a:cubicBezTo>
                  <a:lnTo>
                    <a:pt x="1686" y="370"/>
                  </a:lnTo>
                  <a:cubicBezTo>
                    <a:pt x="1684" y="444"/>
                    <a:pt x="1682" y="493"/>
                    <a:pt x="1681" y="493"/>
                  </a:cubicBezTo>
                  <a:cubicBezTo>
                    <a:pt x="1680" y="493"/>
                    <a:pt x="1680" y="474"/>
                    <a:pt x="1680" y="430"/>
                  </a:cubicBezTo>
                  <a:lnTo>
                    <a:pt x="1680" y="370"/>
                  </a:lnTo>
                  <a:cubicBezTo>
                    <a:pt x="1678" y="414"/>
                    <a:pt x="1676" y="433"/>
                    <a:pt x="1673" y="433"/>
                  </a:cubicBezTo>
                  <a:cubicBezTo>
                    <a:pt x="1669" y="433"/>
                    <a:pt x="1664" y="382"/>
                    <a:pt x="1664" y="308"/>
                  </a:cubicBezTo>
                  <a:cubicBezTo>
                    <a:pt x="1664" y="248"/>
                    <a:pt x="1664" y="248"/>
                    <a:pt x="1661" y="248"/>
                  </a:cubicBezTo>
                  <a:lnTo>
                    <a:pt x="1661" y="308"/>
                  </a:lnTo>
                  <a:cubicBezTo>
                    <a:pt x="1661" y="348"/>
                    <a:pt x="1661" y="386"/>
                    <a:pt x="1658" y="427"/>
                  </a:cubicBezTo>
                  <a:cubicBezTo>
                    <a:pt x="1654" y="424"/>
                    <a:pt x="1651" y="424"/>
                    <a:pt x="1651" y="364"/>
                  </a:cubicBezTo>
                  <a:cubicBezTo>
                    <a:pt x="1649" y="324"/>
                    <a:pt x="1647" y="282"/>
                    <a:pt x="1646" y="282"/>
                  </a:cubicBezTo>
                  <a:cubicBezTo>
                    <a:pt x="1645" y="282"/>
                    <a:pt x="1645" y="288"/>
                    <a:pt x="1645" y="305"/>
                  </a:cubicBezTo>
                  <a:cubicBezTo>
                    <a:pt x="1645" y="305"/>
                    <a:pt x="1642" y="305"/>
                    <a:pt x="1639" y="245"/>
                  </a:cubicBezTo>
                  <a:lnTo>
                    <a:pt x="1626" y="245"/>
                  </a:lnTo>
                  <a:cubicBezTo>
                    <a:pt x="1625" y="273"/>
                    <a:pt x="1622" y="287"/>
                    <a:pt x="1620" y="287"/>
                  </a:cubicBezTo>
                  <a:cubicBezTo>
                    <a:pt x="1618" y="287"/>
                    <a:pt x="1617" y="272"/>
                    <a:pt x="1617" y="242"/>
                  </a:cubicBezTo>
                  <a:cubicBezTo>
                    <a:pt x="1617" y="242"/>
                    <a:pt x="1611" y="242"/>
                    <a:pt x="1607" y="301"/>
                  </a:cubicBezTo>
                  <a:cubicBezTo>
                    <a:pt x="1601" y="298"/>
                    <a:pt x="1598" y="298"/>
                    <a:pt x="1598" y="239"/>
                  </a:cubicBezTo>
                  <a:cubicBezTo>
                    <a:pt x="1598" y="211"/>
                    <a:pt x="1598" y="196"/>
                    <a:pt x="1598" y="196"/>
                  </a:cubicBezTo>
                  <a:cubicBezTo>
                    <a:pt x="1597" y="196"/>
                    <a:pt x="1596" y="211"/>
                    <a:pt x="1595" y="239"/>
                  </a:cubicBezTo>
                  <a:cubicBezTo>
                    <a:pt x="1595" y="298"/>
                    <a:pt x="1592" y="298"/>
                    <a:pt x="1589" y="298"/>
                  </a:cubicBezTo>
                  <a:lnTo>
                    <a:pt x="1582" y="298"/>
                  </a:lnTo>
                  <a:cubicBezTo>
                    <a:pt x="1582" y="355"/>
                    <a:pt x="1582" y="355"/>
                    <a:pt x="1579" y="355"/>
                  </a:cubicBezTo>
                  <a:cubicBezTo>
                    <a:pt x="1576" y="355"/>
                    <a:pt x="1567" y="295"/>
                    <a:pt x="1564" y="295"/>
                  </a:cubicBezTo>
                  <a:cubicBezTo>
                    <a:pt x="1562" y="295"/>
                    <a:pt x="1560" y="294"/>
                    <a:pt x="1559" y="294"/>
                  </a:cubicBezTo>
                  <a:cubicBezTo>
                    <a:pt x="1554" y="294"/>
                    <a:pt x="1555" y="303"/>
                    <a:pt x="1557" y="352"/>
                  </a:cubicBezTo>
                  <a:cubicBezTo>
                    <a:pt x="1559" y="352"/>
                    <a:pt x="1560" y="378"/>
                    <a:pt x="1558" y="378"/>
                  </a:cubicBezTo>
                  <a:cubicBezTo>
                    <a:pt x="1558" y="378"/>
                    <a:pt x="1556" y="371"/>
                    <a:pt x="1554" y="352"/>
                  </a:cubicBezTo>
                  <a:cubicBezTo>
                    <a:pt x="1551" y="352"/>
                    <a:pt x="1542" y="292"/>
                    <a:pt x="1532" y="289"/>
                  </a:cubicBezTo>
                  <a:cubicBezTo>
                    <a:pt x="1520" y="289"/>
                    <a:pt x="1520" y="289"/>
                    <a:pt x="1520" y="348"/>
                  </a:cubicBezTo>
                  <a:cubicBezTo>
                    <a:pt x="1521" y="406"/>
                    <a:pt x="1521" y="435"/>
                    <a:pt x="1521" y="435"/>
                  </a:cubicBezTo>
                  <a:cubicBezTo>
                    <a:pt x="1520" y="435"/>
                    <a:pt x="1518" y="405"/>
                    <a:pt x="1517" y="345"/>
                  </a:cubicBezTo>
                  <a:cubicBezTo>
                    <a:pt x="1513" y="276"/>
                    <a:pt x="1510" y="247"/>
                    <a:pt x="1509" y="247"/>
                  </a:cubicBezTo>
                  <a:cubicBezTo>
                    <a:pt x="1508" y="247"/>
                    <a:pt x="1507" y="261"/>
                    <a:pt x="1507" y="286"/>
                  </a:cubicBezTo>
                  <a:cubicBezTo>
                    <a:pt x="1504" y="345"/>
                    <a:pt x="1504" y="345"/>
                    <a:pt x="1501" y="345"/>
                  </a:cubicBezTo>
                  <a:cubicBezTo>
                    <a:pt x="1501" y="315"/>
                    <a:pt x="1500" y="300"/>
                    <a:pt x="1498" y="300"/>
                  </a:cubicBezTo>
                  <a:cubicBezTo>
                    <a:pt x="1497" y="300"/>
                    <a:pt x="1495" y="314"/>
                    <a:pt x="1492" y="342"/>
                  </a:cubicBezTo>
                  <a:cubicBezTo>
                    <a:pt x="1488" y="342"/>
                    <a:pt x="1488" y="342"/>
                    <a:pt x="1488" y="283"/>
                  </a:cubicBezTo>
                  <a:lnTo>
                    <a:pt x="1482" y="283"/>
                  </a:lnTo>
                  <a:cubicBezTo>
                    <a:pt x="1479" y="331"/>
                    <a:pt x="1475" y="349"/>
                    <a:pt x="1470" y="349"/>
                  </a:cubicBezTo>
                  <a:cubicBezTo>
                    <a:pt x="1463" y="349"/>
                    <a:pt x="1456" y="314"/>
                    <a:pt x="1454" y="279"/>
                  </a:cubicBezTo>
                  <a:cubicBezTo>
                    <a:pt x="1454" y="279"/>
                    <a:pt x="1451" y="279"/>
                    <a:pt x="1448" y="336"/>
                  </a:cubicBezTo>
                  <a:cubicBezTo>
                    <a:pt x="1446" y="395"/>
                    <a:pt x="1445" y="425"/>
                    <a:pt x="1443" y="425"/>
                  </a:cubicBezTo>
                  <a:cubicBezTo>
                    <a:pt x="1442" y="425"/>
                    <a:pt x="1441" y="395"/>
                    <a:pt x="1441" y="336"/>
                  </a:cubicBezTo>
                  <a:cubicBezTo>
                    <a:pt x="1441" y="276"/>
                    <a:pt x="1441" y="247"/>
                    <a:pt x="1441" y="247"/>
                  </a:cubicBezTo>
                  <a:cubicBezTo>
                    <a:pt x="1441" y="247"/>
                    <a:pt x="1440" y="276"/>
                    <a:pt x="1438" y="336"/>
                  </a:cubicBezTo>
                  <a:cubicBezTo>
                    <a:pt x="1437" y="360"/>
                    <a:pt x="1434" y="374"/>
                    <a:pt x="1430" y="374"/>
                  </a:cubicBezTo>
                  <a:cubicBezTo>
                    <a:pt x="1425" y="374"/>
                    <a:pt x="1421" y="344"/>
                    <a:pt x="1423" y="273"/>
                  </a:cubicBezTo>
                  <a:lnTo>
                    <a:pt x="1423" y="157"/>
                  </a:lnTo>
                  <a:cubicBezTo>
                    <a:pt x="1419" y="214"/>
                    <a:pt x="1416" y="214"/>
                    <a:pt x="1416" y="214"/>
                  </a:cubicBezTo>
                  <a:cubicBezTo>
                    <a:pt x="1416" y="273"/>
                    <a:pt x="1413" y="273"/>
                    <a:pt x="1404" y="273"/>
                  </a:cubicBezTo>
                  <a:cubicBezTo>
                    <a:pt x="1404" y="273"/>
                    <a:pt x="1403" y="273"/>
                    <a:pt x="1403" y="273"/>
                  </a:cubicBezTo>
                  <a:cubicBezTo>
                    <a:pt x="1397" y="273"/>
                    <a:pt x="1385" y="327"/>
                    <a:pt x="1379" y="327"/>
                  </a:cubicBezTo>
                  <a:cubicBezTo>
                    <a:pt x="1379" y="327"/>
                    <a:pt x="1379" y="327"/>
                    <a:pt x="1379" y="326"/>
                  </a:cubicBezTo>
                  <a:cubicBezTo>
                    <a:pt x="1372" y="326"/>
                    <a:pt x="1363" y="326"/>
                    <a:pt x="1360" y="267"/>
                  </a:cubicBezTo>
                  <a:cubicBezTo>
                    <a:pt x="1359" y="266"/>
                    <a:pt x="1359" y="266"/>
                    <a:pt x="1358" y="266"/>
                  </a:cubicBezTo>
                  <a:cubicBezTo>
                    <a:pt x="1355" y="266"/>
                    <a:pt x="1352" y="275"/>
                    <a:pt x="1347" y="323"/>
                  </a:cubicBezTo>
                  <a:cubicBezTo>
                    <a:pt x="1346" y="352"/>
                    <a:pt x="1344" y="366"/>
                    <a:pt x="1342" y="366"/>
                  </a:cubicBezTo>
                  <a:cubicBezTo>
                    <a:pt x="1340" y="366"/>
                    <a:pt x="1338" y="351"/>
                    <a:pt x="1338" y="320"/>
                  </a:cubicBezTo>
                  <a:lnTo>
                    <a:pt x="1335" y="320"/>
                  </a:lnTo>
                  <a:cubicBezTo>
                    <a:pt x="1329" y="380"/>
                    <a:pt x="1325" y="380"/>
                    <a:pt x="1325" y="380"/>
                  </a:cubicBezTo>
                  <a:cubicBezTo>
                    <a:pt x="1325" y="338"/>
                    <a:pt x="1324" y="296"/>
                    <a:pt x="1322" y="296"/>
                  </a:cubicBezTo>
                  <a:cubicBezTo>
                    <a:pt x="1321" y="296"/>
                    <a:pt x="1320" y="303"/>
                    <a:pt x="1319" y="320"/>
                  </a:cubicBezTo>
                  <a:cubicBezTo>
                    <a:pt x="1319" y="377"/>
                    <a:pt x="1316" y="377"/>
                    <a:pt x="1310" y="377"/>
                  </a:cubicBezTo>
                  <a:cubicBezTo>
                    <a:pt x="1306" y="343"/>
                    <a:pt x="1272" y="323"/>
                    <a:pt x="1242" y="323"/>
                  </a:cubicBezTo>
                  <a:cubicBezTo>
                    <a:pt x="1220" y="323"/>
                    <a:pt x="1200" y="335"/>
                    <a:pt x="1200" y="361"/>
                  </a:cubicBezTo>
                  <a:lnTo>
                    <a:pt x="1191" y="361"/>
                  </a:lnTo>
                  <a:cubicBezTo>
                    <a:pt x="1188" y="361"/>
                    <a:pt x="1181" y="358"/>
                    <a:pt x="1181" y="358"/>
                  </a:cubicBezTo>
                  <a:cubicBezTo>
                    <a:pt x="1181" y="308"/>
                    <a:pt x="1178" y="290"/>
                    <a:pt x="1174" y="290"/>
                  </a:cubicBezTo>
                  <a:cubicBezTo>
                    <a:pt x="1169" y="290"/>
                    <a:pt x="1162" y="322"/>
                    <a:pt x="1156" y="355"/>
                  </a:cubicBezTo>
                  <a:cubicBezTo>
                    <a:pt x="1153" y="414"/>
                    <a:pt x="1150" y="414"/>
                    <a:pt x="1147" y="414"/>
                  </a:cubicBezTo>
                  <a:cubicBezTo>
                    <a:pt x="1147" y="343"/>
                    <a:pt x="1143" y="314"/>
                    <a:pt x="1139" y="314"/>
                  </a:cubicBezTo>
                  <a:cubicBezTo>
                    <a:pt x="1137" y="314"/>
                    <a:pt x="1134" y="327"/>
                    <a:pt x="1131" y="352"/>
                  </a:cubicBezTo>
                  <a:cubicBezTo>
                    <a:pt x="1130" y="411"/>
                    <a:pt x="1128" y="440"/>
                    <a:pt x="1127" y="440"/>
                  </a:cubicBezTo>
                  <a:cubicBezTo>
                    <a:pt x="1126" y="440"/>
                    <a:pt x="1125" y="410"/>
                    <a:pt x="1125" y="352"/>
                  </a:cubicBezTo>
                  <a:cubicBezTo>
                    <a:pt x="1125" y="298"/>
                    <a:pt x="1124" y="268"/>
                    <a:pt x="1122" y="268"/>
                  </a:cubicBezTo>
                  <a:cubicBezTo>
                    <a:pt x="1119" y="268"/>
                    <a:pt x="1116" y="312"/>
                    <a:pt x="1112" y="408"/>
                  </a:cubicBezTo>
                  <a:cubicBezTo>
                    <a:pt x="1111" y="438"/>
                    <a:pt x="1110" y="453"/>
                    <a:pt x="1109" y="453"/>
                  </a:cubicBezTo>
                  <a:cubicBezTo>
                    <a:pt x="1108" y="453"/>
                    <a:pt x="1108" y="438"/>
                    <a:pt x="1106" y="408"/>
                  </a:cubicBezTo>
                  <a:cubicBezTo>
                    <a:pt x="1104" y="338"/>
                    <a:pt x="1102" y="309"/>
                    <a:pt x="1101" y="309"/>
                  </a:cubicBezTo>
                  <a:cubicBezTo>
                    <a:pt x="1100" y="309"/>
                    <a:pt x="1100" y="324"/>
                    <a:pt x="1100" y="348"/>
                  </a:cubicBezTo>
                  <a:cubicBezTo>
                    <a:pt x="1098" y="406"/>
                    <a:pt x="1097" y="435"/>
                    <a:pt x="1095" y="435"/>
                  </a:cubicBezTo>
                  <a:cubicBezTo>
                    <a:pt x="1094" y="435"/>
                    <a:pt x="1092" y="405"/>
                    <a:pt x="1090" y="345"/>
                  </a:cubicBezTo>
                  <a:cubicBezTo>
                    <a:pt x="1087" y="286"/>
                    <a:pt x="1086" y="256"/>
                    <a:pt x="1085" y="256"/>
                  </a:cubicBezTo>
                  <a:cubicBezTo>
                    <a:pt x="1083" y="256"/>
                    <a:pt x="1083" y="286"/>
                    <a:pt x="1081" y="345"/>
                  </a:cubicBezTo>
                  <a:cubicBezTo>
                    <a:pt x="1079" y="403"/>
                    <a:pt x="1076" y="432"/>
                    <a:pt x="1072" y="432"/>
                  </a:cubicBezTo>
                  <a:cubicBezTo>
                    <a:pt x="1068" y="432"/>
                    <a:pt x="1064" y="402"/>
                    <a:pt x="1062" y="342"/>
                  </a:cubicBezTo>
                  <a:cubicBezTo>
                    <a:pt x="1060" y="342"/>
                    <a:pt x="1058" y="316"/>
                    <a:pt x="1057" y="316"/>
                  </a:cubicBezTo>
                  <a:cubicBezTo>
                    <a:pt x="1056" y="316"/>
                    <a:pt x="1056" y="322"/>
                    <a:pt x="1056" y="342"/>
                  </a:cubicBezTo>
                  <a:lnTo>
                    <a:pt x="1053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3" y="339"/>
                    <a:pt x="1025" y="276"/>
                    <a:pt x="1003" y="273"/>
                  </a:cubicBezTo>
                  <a:cubicBezTo>
                    <a:pt x="996" y="273"/>
                    <a:pt x="991" y="272"/>
                    <a:pt x="986" y="272"/>
                  </a:cubicBezTo>
                  <a:cubicBezTo>
                    <a:pt x="966" y="272"/>
                    <a:pt x="962" y="281"/>
                    <a:pt x="965" y="330"/>
                  </a:cubicBezTo>
                  <a:cubicBezTo>
                    <a:pt x="967" y="387"/>
                    <a:pt x="966" y="416"/>
                    <a:pt x="964" y="416"/>
                  </a:cubicBezTo>
                  <a:cubicBezTo>
                    <a:pt x="963" y="416"/>
                    <a:pt x="960" y="386"/>
                    <a:pt x="959" y="326"/>
                  </a:cubicBezTo>
                  <a:cubicBezTo>
                    <a:pt x="956" y="326"/>
                    <a:pt x="949" y="267"/>
                    <a:pt x="943" y="267"/>
                  </a:cubicBezTo>
                  <a:cubicBezTo>
                    <a:pt x="937" y="264"/>
                    <a:pt x="931" y="264"/>
                    <a:pt x="931" y="204"/>
                  </a:cubicBezTo>
                  <a:lnTo>
                    <a:pt x="927" y="204"/>
                  </a:lnTo>
                  <a:cubicBezTo>
                    <a:pt x="924" y="272"/>
                    <a:pt x="916" y="300"/>
                    <a:pt x="909" y="300"/>
                  </a:cubicBezTo>
                  <a:cubicBezTo>
                    <a:pt x="903" y="300"/>
                    <a:pt x="897" y="284"/>
                    <a:pt x="893" y="258"/>
                  </a:cubicBezTo>
                  <a:cubicBezTo>
                    <a:pt x="887" y="258"/>
                    <a:pt x="884" y="258"/>
                    <a:pt x="877" y="317"/>
                  </a:cubicBezTo>
                  <a:cubicBezTo>
                    <a:pt x="874" y="345"/>
                    <a:pt x="873" y="359"/>
                    <a:pt x="871" y="359"/>
                  </a:cubicBezTo>
                  <a:cubicBezTo>
                    <a:pt x="870" y="359"/>
                    <a:pt x="869" y="344"/>
                    <a:pt x="868" y="314"/>
                  </a:cubicBezTo>
                  <a:cubicBezTo>
                    <a:pt x="868" y="279"/>
                    <a:pt x="862" y="245"/>
                    <a:pt x="856" y="245"/>
                  </a:cubicBezTo>
                  <a:cubicBezTo>
                    <a:pt x="852" y="245"/>
                    <a:pt x="849" y="262"/>
                    <a:pt x="849" y="311"/>
                  </a:cubicBezTo>
                  <a:lnTo>
                    <a:pt x="846" y="251"/>
                  </a:lnTo>
                  <a:cubicBezTo>
                    <a:pt x="845" y="234"/>
                    <a:pt x="844" y="227"/>
                    <a:pt x="843" y="227"/>
                  </a:cubicBezTo>
                  <a:cubicBezTo>
                    <a:pt x="841" y="227"/>
                    <a:pt x="840" y="269"/>
                    <a:pt x="840" y="311"/>
                  </a:cubicBezTo>
                  <a:cubicBezTo>
                    <a:pt x="840" y="364"/>
                    <a:pt x="839" y="393"/>
                    <a:pt x="838" y="393"/>
                  </a:cubicBezTo>
                  <a:cubicBezTo>
                    <a:pt x="837" y="393"/>
                    <a:pt x="835" y="348"/>
                    <a:pt x="833" y="251"/>
                  </a:cubicBezTo>
                  <a:cubicBezTo>
                    <a:pt x="833" y="182"/>
                    <a:pt x="832" y="153"/>
                    <a:pt x="831" y="153"/>
                  </a:cubicBezTo>
                  <a:cubicBezTo>
                    <a:pt x="831" y="153"/>
                    <a:pt x="830" y="167"/>
                    <a:pt x="830" y="192"/>
                  </a:cubicBezTo>
                  <a:cubicBezTo>
                    <a:pt x="828" y="233"/>
                    <a:pt x="826" y="273"/>
                    <a:pt x="824" y="273"/>
                  </a:cubicBezTo>
                  <a:cubicBezTo>
                    <a:pt x="823" y="273"/>
                    <a:pt x="822" y="266"/>
                    <a:pt x="821" y="248"/>
                  </a:cubicBezTo>
                  <a:cubicBezTo>
                    <a:pt x="818" y="248"/>
                    <a:pt x="815" y="248"/>
                    <a:pt x="815" y="367"/>
                  </a:cubicBezTo>
                  <a:cubicBezTo>
                    <a:pt x="815" y="421"/>
                    <a:pt x="812" y="424"/>
                    <a:pt x="809" y="424"/>
                  </a:cubicBezTo>
                  <a:cubicBezTo>
                    <a:pt x="809" y="424"/>
                    <a:pt x="809" y="424"/>
                    <a:pt x="808" y="424"/>
                  </a:cubicBezTo>
                  <a:cubicBezTo>
                    <a:pt x="808" y="364"/>
                    <a:pt x="808" y="364"/>
                    <a:pt x="811" y="308"/>
                  </a:cubicBezTo>
                  <a:lnTo>
                    <a:pt x="805" y="305"/>
                  </a:lnTo>
                  <a:cubicBezTo>
                    <a:pt x="799" y="267"/>
                    <a:pt x="796" y="226"/>
                    <a:pt x="799" y="185"/>
                  </a:cubicBezTo>
                  <a:cubicBezTo>
                    <a:pt x="798" y="161"/>
                    <a:pt x="796" y="146"/>
                    <a:pt x="795" y="146"/>
                  </a:cubicBezTo>
                  <a:close/>
                  <a:moveTo>
                    <a:pt x="53" y="1499"/>
                  </a:moveTo>
                  <a:cubicBezTo>
                    <a:pt x="53" y="1499"/>
                    <a:pt x="50" y="1558"/>
                    <a:pt x="50" y="1618"/>
                  </a:cubicBezTo>
                  <a:lnTo>
                    <a:pt x="53" y="1618"/>
                  </a:lnTo>
                  <a:cubicBezTo>
                    <a:pt x="56" y="1580"/>
                    <a:pt x="59" y="1539"/>
                    <a:pt x="56" y="1502"/>
                  </a:cubicBezTo>
                  <a:lnTo>
                    <a:pt x="53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39" y="2009"/>
                    <a:pt x="739" y="2069"/>
                  </a:cubicBezTo>
                  <a:cubicBezTo>
                    <a:pt x="739" y="2094"/>
                    <a:pt x="740" y="2108"/>
                    <a:pt x="741" y="2108"/>
                  </a:cubicBezTo>
                  <a:cubicBezTo>
                    <a:pt x="742" y="2108"/>
                    <a:pt x="744" y="2080"/>
                    <a:pt x="746" y="2012"/>
                  </a:cubicBezTo>
                  <a:cubicBezTo>
                    <a:pt x="746" y="1953"/>
                    <a:pt x="746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53"/>
            <p:cNvSpPr/>
            <p:nvPr/>
          </p:nvSpPr>
          <p:spPr>
            <a:xfrm>
              <a:off x="5374223" y="2223444"/>
              <a:ext cx="56296" cy="44669"/>
            </a:xfrm>
            <a:custGeom>
              <a:avLst/>
              <a:gdLst/>
              <a:ahLst/>
              <a:cxnLst/>
              <a:rect l="l" t="t" r="r" b="b"/>
              <a:pathLst>
                <a:path w="2658" h="2109" extrusionOk="0">
                  <a:moveTo>
                    <a:pt x="740" y="1"/>
                  </a:moveTo>
                  <a:cubicBezTo>
                    <a:pt x="734" y="1"/>
                    <a:pt x="734" y="1"/>
                    <a:pt x="737" y="60"/>
                  </a:cubicBezTo>
                  <a:lnTo>
                    <a:pt x="743" y="60"/>
                  </a:lnTo>
                  <a:cubicBezTo>
                    <a:pt x="743" y="4"/>
                    <a:pt x="743" y="4"/>
                    <a:pt x="740" y="1"/>
                  </a:cubicBezTo>
                  <a:close/>
                  <a:moveTo>
                    <a:pt x="104" y="326"/>
                  </a:moveTo>
                  <a:lnTo>
                    <a:pt x="107" y="386"/>
                  </a:lnTo>
                  <a:lnTo>
                    <a:pt x="110" y="386"/>
                  </a:lnTo>
                  <a:cubicBezTo>
                    <a:pt x="110" y="326"/>
                    <a:pt x="110" y="326"/>
                    <a:pt x="107" y="326"/>
                  </a:cubicBezTo>
                  <a:close/>
                  <a:moveTo>
                    <a:pt x="1859" y="336"/>
                  </a:moveTo>
                  <a:cubicBezTo>
                    <a:pt x="1859" y="377"/>
                    <a:pt x="1859" y="414"/>
                    <a:pt x="1856" y="455"/>
                  </a:cubicBezTo>
                  <a:lnTo>
                    <a:pt x="1853" y="395"/>
                  </a:lnTo>
                  <a:lnTo>
                    <a:pt x="1856" y="336"/>
                  </a:lnTo>
                  <a:close/>
                  <a:moveTo>
                    <a:pt x="1172" y="358"/>
                  </a:moveTo>
                  <a:cubicBezTo>
                    <a:pt x="1172" y="399"/>
                    <a:pt x="1172" y="436"/>
                    <a:pt x="1169" y="477"/>
                  </a:cubicBezTo>
                  <a:lnTo>
                    <a:pt x="1166" y="474"/>
                  </a:lnTo>
                  <a:cubicBezTo>
                    <a:pt x="1166" y="417"/>
                    <a:pt x="1169" y="358"/>
                    <a:pt x="1169" y="358"/>
                  </a:cubicBezTo>
                  <a:close/>
                  <a:moveTo>
                    <a:pt x="743" y="474"/>
                  </a:moveTo>
                  <a:cubicBezTo>
                    <a:pt x="743" y="494"/>
                    <a:pt x="743" y="500"/>
                    <a:pt x="742" y="500"/>
                  </a:cubicBezTo>
                  <a:cubicBezTo>
                    <a:pt x="742" y="500"/>
                    <a:pt x="741" y="474"/>
                    <a:pt x="743" y="474"/>
                  </a:cubicBezTo>
                  <a:close/>
                  <a:moveTo>
                    <a:pt x="1818" y="389"/>
                  </a:moveTo>
                  <a:cubicBezTo>
                    <a:pt x="1821" y="389"/>
                    <a:pt x="1821" y="389"/>
                    <a:pt x="1821" y="449"/>
                  </a:cubicBezTo>
                  <a:cubicBezTo>
                    <a:pt x="1821" y="471"/>
                    <a:pt x="1821" y="489"/>
                    <a:pt x="1818" y="508"/>
                  </a:cubicBezTo>
                  <a:lnTo>
                    <a:pt x="1815" y="449"/>
                  </a:lnTo>
                  <a:cubicBezTo>
                    <a:pt x="1815" y="389"/>
                    <a:pt x="1818" y="389"/>
                    <a:pt x="1818" y="389"/>
                  </a:cubicBezTo>
                  <a:close/>
                  <a:moveTo>
                    <a:pt x="680" y="408"/>
                  </a:moveTo>
                  <a:cubicBezTo>
                    <a:pt x="680" y="468"/>
                    <a:pt x="684" y="527"/>
                    <a:pt x="684" y="527"/>
                  </a:cubicBezTo>
                  <a:cubicBezTo>
                    <a:pt x="687" y="505"/>
                    <a:pt x="687" y="486"/>
                    <a:pt x="687" y="468"/>
                  </a:cubicBezTo>
                  <a:cubicBezTo>
                    <a:pt x="687" y="446"/>
                    <a:pt x="687" y="427"/>
                    <a:pt x="684" y="408"/>
                  </a:cubicBezTo>
                  <a:close/>
                  <a:moveTo>
                    <a:pt x="2194" y="442"/>
                  </a:moveTo>
                  <a:cubicBezTo>
                    <a:pt x="2197" y="446"/>
                    <a:pt x="2197" y="446"/>
                    <a:pt x="2197" y="502"/>
                  </a:cubicBezTo>
                  <a:cubicBezTo>
                    <a:pt x="2200" y="543"/>
                    <a:pt x="2197" y="580"/>
                    <a:pt x="2191" y="621"/>
                  </a:cubicBezTo>
                  <a:cubicBezTo>
                    <a:pt x="2188" y="562"/>
                    <a:pt x="2191" y="502"/>
                    <a:pt x="2194" y="442"/>
                  </a:cubicBezTo>
                  <a:close/>
                  <a:moveTo>
                    <a:pt x="649" y="580"/>
                  </a:moveTo>
                  <a:cubicBezTo>
                    <a:pt x="652" y="580"/>
                    <a:pt x="652" y="580"/>
                    <a:pt x="652" y="640"/>
                  </a:cubicBezTo>
                  <a:lnTo>
                    <a:pt x="649" y="640"/>
                  </a:lnTo>
                  <a:lnTo>
                    <a:pt x="646" y="580"/>
                  </a:lnTo>
                  <a:close/>
                  <a:moveTo>
                    <a:pt x="2637" y="398"/>
                  </a:moveTo>
                  <a:cubicBezTo>
                    <a:pt x="2639" y="398"/>
                    <a:pt x="2637" y="482"/>
                    <a:pt x="2633" y="565"/>
                  </a:cubicBezTo>
                  <a:cubicBezTo>
                    <a:pt x="2631" y="624"/>
                    <a:pt x="2630" y="654"/>
                    <a:pt x="2630" y="654"/>
                  </a:cubicBezTo>
                  <a:cubicBezTo>
                    <a:pt x="2630" y="654"/>
                    <a:pt x="2630" y="624"/>
                    <a:pt x="2630" y="565"/>
                  </a:cubicBezTo>
                  <a:cubicBezTo>
                    <a:pt x="2627" y="524"/>
                    <a:pt x="2630" y="486"/>
                    <a:pt x="2633" y="446"/>
                  </a:cubicBezTo>
                  <a:cubicBezTo>
                    <a:pt x="2635" y="412"/>
                    <a:pt x="2636" y="398"/>
                    <a:pt x="2637" y="398"/>
                  </a:cubicBezTo>
                  <a:close/>
                  <a:moveTo>
                    <a:pt x="427" y="549"/>
                  </a:moveTo>
                  <a:lnTo>
                    <a:pt x="427" y="609"/>
                  </a:lnTo>
                  <a:lnTo>
                    <a:pt x="423" y="665"/>
                  </a:lnTo>
                  <a:lnTo>
                    <a:pt x="420" y="605"/>
                  </a:lnTo>
                  <a:cubicBezTo>
                    <a:pt x="420" y="549"/>
                    <a:pt x="423" y="549"/>
                    <a:pt x="427" y="549"/>
                  </a:cubicBezTo>
                  <a:close/>
                  <a:moveTo>
                    <a:pt x="513" y="463"/>
                  </a:moveTo>
                  <a:cubicBezTo>
                    <a:pt x="514" y="463"/>
                    <a:pt x="513" y="492"/>
                    <a:pt x="511" y="562"/>
                  </a:cubicBezTo>
                  <a:lnTo>
                    <a:pt x="505" y="677"/>
                  </a:lnTo>
                  <a:cubicBezTo>
                    <a:pt x="502" y="677"/>
                    <a:pt x="505" y="618"/>
                    <a:pt x="508" y="502"/>
                  </a:cubicBezTo>
                  <a:cubicBezTo>
                    <a:pt x="511" y="477"/>
                    <a:pt x="512" y="463"/>
                    <a:pt x="513" y="463"/>
                  </a:cubicBezTo>
                  <a:close/>
                  <a:moveTo>
                    <a:pt x="623" y="554"/>
                  </a:moveTo>
                  <a:cubicBezTo>
                    <a:pt x="625" y="554"/>
                    <a:pt x="626" y="608"/>
                    <a:pt x="624" y="693"/>
                  </a:cubicBezTo>
                  <a:lnTo>
                    <a:pt x="618" y="693"/>
                  </a:lnTo>
                  <a:cubicBezTo>
                    <a:pt x="618" y="656"/>
                    <a:pt x="618" y="615"/>
                    <a:pt x="621" y="577"/>
                  </a:cubicBezTo>
                  <a:cubicBezTo>
                    <a:pt x="622" y="561"/>
                    <a:pt x="623" y="554"/>
                    <a:pt x="623" y="554"/>
                  </a:cubicBezTo>
                  <a:close/>
                  <a:moveTo>
                    <a:pt x="63" y="615"/>
                  </a:moveTo>
                  <a:cubicBezTo>
                    <a:pt x="66" y="615"/>
                    <a:pt x="66" y="615"/>
                    <a:pt x="66" y="674"/>
                  </a:cubicBezTo>
                  <a:cubicBezTo>
                    <a:pt x="63" y="693"/>
                    <a:pt x="63" y="712"/>
                    <a:pt x="60" y="734"/>
                  </a:cubicBezTo>
                  <a:lnTo>
                    <a:pt x="57" y="674"/>
                  </a:lnTo>
                  <a:cubicBezTo>
                    <a:pt x="57" y="615"/>
                    <a:pt x="60" y="615"/>
                    <a:pt x="63" y="615"/>
                  </a:cubicBezTo>
                  <a:close/>
                  <a:moveTo>
                    <a:pt x="207" y="459"/>
                  </a:moveTo>
                  <a:lnTo>
                    <a:pt x="207" y="459"/>
                  </a:lnTo>
                  <a:cubicBezTo>
                    <a:pt x="209" y="479"/>
                    <a:pt x="212" y="499"/>
                    <a:pt x="217" y="518"/>
                  </a:cubicBezTo>
                  <a:lnTo>
                    <a:pt x="226" y="521"/>
                  </a:lnTo>
                  <a:lnTo>
                    <a:pt x="217" y="577"/>
                  </a:lnTo>
                  <a:cubicBezTo>
                    <a:pt x="207" y="615"/>
                    <a:pt x="204" y="656"/>
                    <a:pt x="207" y="693"/>
                  </a:cubicBezTo>
                  <a:cubicBezTo>
                    <a:pt x="207" y="715"/>
                    <a:pt x="204" y="734"/>
                    <a:pt x="204" y="753"/>
                  </a:cubicBezTo>
                  <a:lnTo>
                    <a:pt x="204" y="634"/>
                  </a:lnTo>
                  <a:cubicBezTo>
                    <a:pt x="207" y="578"/>
                    <a:pt x="207" y="518"/>
                    <a:pt x="207" y="459"/>
                  </a:cubicBezTo>
                  <a:close/>
                  <a:moveTo>
                    <a:pt x="1965" y="646"/>
                  </a:moveTo>
                  <a:cubicBezTo>
                    <a:pt x="1968" y="668"/>
                    <a:pt x="1968" y="687"/>
                    <a:pt x="1968" y="706"/>
                  </a:cubicBezTo>
                  <a:cubicBezTo>
                    <a:pt x="1968" y="728"/>
                    <a:pt x="1968" y="746"/>
                    <a:pt x="1965" y="765"/>
                  </a:cubicBezTo>
                  <a:cubicBezTo>
                    <a:pt x="1965" y="765"/>
                    <a:pt x="1962" y="706"/>
                    <a:pt x="1962" y="646"/>
                  </a:cubicBezTo>
                  <a:close/>
                  <a:moveTo>
                    <a:pt x="813" y="623"/>
                  </a:moveTo>
                  <a:cubicBezTo>
                    <a:pt x="815" y="623"/>
                    <a:pt x="817" y="652"/>
                    <a:pt x="818" y="721"/>
                  </a:cubicBezTo>
                  <a:cubicBezTo>
                    <a:pt x="818" y="781"/>
                    <a:pt x="818" y="781"/>
                    <a:pt x="815" y="781"/>
                  </a:cubicBezTo>
                  <a:cubicBezTo>
                    <a:pt x="815" y="781"/>
                    <a:pt x="812" y="721"/>
                    <a:pt x="812" y="662"/>
                  </a:cubicBezTo>
                  <a:cubicBezTo>
                    <a:pt x="812" y="637"/>
                    <a:pt x="813" y="623"/>
                    <a:pt x="813" y="623"/>
                  </a:cubicBezTo>
                  <a:close/>
                  <a:moveTo>
                    <a:pt x="840" y="665"/>
                  </a:moveTo>
                  <a:cubicBezTo>
                    <a:pt x="840" y="706"/>
                    <a:pt x="840" y="743"/>
                    <a:pt x="837" y="784"/>
                  </a:cubicBezTo>
                  <a:lnTo>
                    <a:pt x="834" y="724"/>
                  </a:lnTo>
                  <a:lnTo>
                    <a:pt x="837" y="665"/>
                  </a:lnTo>
                  <a:close/>
                  <a:moveTo>
                    <a:pt x="854" y="758"/>
                  </a:moveTo>
                  <a:cubicBezTo>
                    <a:pt x="854" y="758"/>
                    <a:pt x="855" y="784"/>
                    <a:pt x="853" y="784"/>
                  </a:cubicBezTo>
                  <a:cubicBezTo>
                    <a:pt x="853" y="764"/>
                    <a:pt x="853" y="758"/>
                    <a:pt x="854" y="758"/>
                  </a:cubicBezTo>
                  <a:close/>
                  <a:moveTo>
                    <a:pt x="2093" y="640"/>
                  </a:moveTo>
                  <a:cubicBezTo>
                    <a:pt x="2094" y="640"/>
                    <a:pt x="2094" y="648"/>
                    <a:pt x="2094" y="665"/>
                  </a:cubicBezTo>
                  <a:cubicBezTo>
                    <a:pt x="2094" y="665"/>
                    <a:pt x="2094" y="724"/>
                    <a:pt x="2091" y="784"/>
                  </a:cubicBezTo>
                  <a:cubicBezTo>
                    <a:pt x="2091" y="784"/>
                    <a:pt x="2089" y="809"/>
                    <a:pt x="2088" y="809"/>
                  </a:cubicBezTo>
                  <a:cubicBezTo>
                    <a:pt x="2088" y="809"/>
                    <a:pt x="2088" y="803"/>
                    <a:pt x="2088" y="784"/>
                  </a:cubicBezTo>
                  <a:lnTo>
                    <a:pt x="2088" y="724"/>
                  </a:lnTo>
                  <a:cubicBezTo>
                    <a:pt x="2090" y="682"/>
                    <a:pt x="2092" y="640"/>
                    <a:pt x="2093" y="640"/>
                  </a:cubicBezTo>
                  <a:close/>
                  <a:moveTo>
                    <a:pt x="1882" y="709"/>
                  </a:moveTo>
                  <a:cubicBezTo>
                    <a:pt x="1883" y="709"/>
                    <a:pt x="1884" y="724"/>
                    <a:pt x="1884" y="753"/>
                  </a:cubicBezTo>
                  <a:cubicBezTo>
                    <a:pt x="1884" y="812"/>
                    <a:pt x="1884" y="812"/>
                    <a:pt x="1881" y="812"/>
                  </a:cubicBezTo>
                  <a:cubicBezTo>
                    <a:pt x="1874" y="812"/>
                    <a:pt x="1874" y="812"/>
                    <a:pt x="1878" y="753"/>
                  </a:cubicBezTo>
                  <a:cubicBezTo>
                    <a:pt x="1879" y="723"/>
                    <a:pt x="1881" y="709"/>
                    <a:pt x="1882" y="709"/>
                  </a:cubicBezTo>
                  <a:close/>
                  <a:moveTo>
                    <a:pt x="1903" y="756"/>
                  </a:moveTo>
                  <a:cubicBezTo>
                    <a:pt x="1906" y="756"/>
                    <a:pt x="1906" y="756"/>
                    <a:pt x="1906" y="815"/>
                  </a:cubicBezTo>
                  <a:lnTo>
                    <a:pt x="1903" y="815"/>
                  </a:lnTo>
                  <a:lnTo>
                    <a:pt x="1900" y="756"/>
                  </a:lnTo>
                  <a:close/>
                  <a:moveTo>
                    <a:pt x="1931" y="759"/>
                  </a:moveTo>
                  <a:lnTo>
                    <a:pt x="1934" y="762"/>
                  </a:lnTo>
                  <a:cubicBezTo>
                    <a:pt x="1937" y="762"/>
                    <a:pt x="1937" y="762"/>
                    <a:pt x="1937" y="822"/>
                  </a:cubicBezTo>
                  <a:lnTo>
                    <a:pt x="1934" y="818"/>
                  </a:lnTo>
                  <a:lnTo>
                    <a:pt x="1931" y="759"/>
                  </a:lnTo>
                  <a:close/>
                  <a:moveTo>
                    <a:pt x="1558" y="709"/>
                  </a:moveTo>
                  <a:cubicBezTo>
                    <a:pt x="1561" y="746"/>
                    <a:pt x="1558" y="787"/>
                    <a:pt x="1555" y="825"/>
                  </a:cubicBezTo>
                  <a:lnTo>
                    <a:pt x="1552" y="825"/>
                  </a:lnTo>
                  <a:cubicBezTo>
                    <a:pt x="1552" y="765"/>
                    <a:pt x="1555" y="709"/>
                    <a:pt x="1555" y="709"/>
                  </a:cubicBezTo>
                  <a:close/>
                  <a:moveTo>
                    <a:pt x="1210" y="718"/>
                  </a:moveTo>
                  <a:cubicBezTo>
                    <a:pt x="1213" y="756"/>
                    <a:pt x="1213" y="797"/>
                    <a:pt x="1207" y="834"/>
                  </a:cubicBezTo>
                  <a:lnTo>
                    <a:pt x="1204" y="778"/>
                  </a:lnTo>
                  <a:lnTo>
                    <a:pt x="1207" y="718"/>
                  </a:lnTo>
                  <a:close/>
                  <a:moveTo>
                    <a:pt x="95" y="620"/>
                  </a:moveTo>
                  <a:cubicBezTo>
                    <a:pt x="96" y="620"/>
                    <a:pt x="97" y="621"/>
                    <a:pt x="98" y="621"/>
                  </a:cubicBezTo>
                  <a:cubicBezTo>
                    <a:pt x="101" y="621"/>
                    <a:pt x="104" y="621"/>
                    <a:pt x="104" y="681"/>
                  </a:cubicBezTo>
                  <a:lnTo>
                    <a:pt x="101" y="681"/>
                  </a:lnTo>
                  <a:cubicBezTo>
                    <a:pt x="101" y="663"/>
                    <a:pt x="100" y="656"/>
                    <a:pt x="100" y="656"/>
                  </a:cubicBezTo>
                  <a:lnTo>
                    <a:pt x="100" y="656"/>
                  </a:lnTo>
                  <a:cubicBezTo>
                    <a:pt x="99" y="656"/>
                    <a:pt x="98" y="698"/>
                    <a:pt x="101" y="740"/>
                  </a:cubicBezTo>
                  <a:lnTo>
                    <a:pt x="101" y="856"/>
                  </a:lnTo>
                  <a:cubicBezTo>
                    <a:pt x="94" y="818"/>
                    <a:pt x="91" y="778"/>
                    <a:pt x="94" y="737"/>
                  </a:cubicBezTo>
                  <a:cubicBezTo>
                    <a:pt x="92" y="635"/>
                    <a:pt x="91" y="620"/>
                    <a:pt x="95" y="620"/>
                  </a:cubicBezTo>
                  <a:close/>
                  <a:moveTo>
                    <a:pt x="762" y="771"/>
                  </a:moveTo>
                  <a:cubicBezTo>
                    <a:pt x="765" y="793"/>
                    <a:pt x="765" y="812"/>
                    <a:pt x="765" y="831"/>
                  </a:cubicBezTo>
                  <a:cubicBezTo>
                    <a:pt x="765" y="851"/>
                    <a:pt x="765" y="857"/>
                    <a:pt x="764" y="857"/>
                  </a:cubicBezTo>
                  <a:cubicBezTo>
                    <a:pt x="763" y="857"/>
                    <a:pt x="761" y="831"/>
                    <a:pt x="759" y="831"/>
                  </a:cubicBezTo>
                  <a:cubicBezTo>
                    <a:pt x="756" y="771"/>
                    <a:pt x="756" y="771"/>
                    <a:pt x="762" y="771"/>
                  </a:cubicBezTo>
                  <a:close/>
                  <a:moveTo>
                    <a:pt x="536" y="740"/>
                  </a:moveTo>
                  <a:cubicBezTo>
                    <a:pt x="539" y="781"/>
                    <a:pt x="536" y="818"/>
                    <a:pt x="533" y="859"/>
                  </a:cubicBezTo>
                  <a:lnTo>
                    <a:pt x="530" y="859"/>
                  </a:lnTo>
                  <a:cubicBezTo>
                    <a:pt x="530" y="800"/>
                    <a:pt x="533" y="740"/>
                    <a:pt x="533" y="740"/>
                  </a:cubicBezTo>
                  <a:close/>
                  <a:moveTo>
                    <a:pt x="1426" y="750"/>
                  </a:moveTo>
                  <a:cubicBezTo>
                    <a:pt x="1433" y="750"/>
                    <a:pt x="1433" y="750"/>
                    <a:pt x="1433" y="809"/>
                  </a:cubicBezTo>
                  <a:cubicBezTo>
                    <a:pt x="1433" y="863"/>
                    <a:pt x="1427" y="866"/>
                    <a:pt x="1424" y="866"/>
                  </a:cubicBezTo>
                  <a:cubicBezTo>
                    <a:pt x="1424" y="866"/>
                    <a:pt x="1423" y="866"/>
                    <a:pt x="1423" y="866"/>
                  </a:cubicBezTo>
                  <a:cubicBezTo>
                    <a:pt x="1420" y="828"/>
                    <a:pt x="1420" y="787"/>
                    <a:pt x="1426" y="750"/>
                  </a:cubicBezTo>
                  <a:close/>
                  <a:moveTo>
                    <a:pt x="1927" y="852"/>
                  </a:moveTo>
                  <a:lnTo>
                    <a:pt x="1927" y="852"/>
                  </a:lnTo>
                  <a:cubicBezTo>
                    <a:pt x="1926" y="852"/>
                    <a:pt x="1926" y="858"/>
                    <a:pt x="1925" y="878"/>
                  </a:cubicBezTo>
                  <a:cubicBezTo>
                    <a:pt x="1927" y="878"/>
                    <a:pt x="1927" y="852"/>
                    <a:pt x="1927" y="852"/>
                  </a:cubicBezTo>
                  <a:close/>
                  <a:moveTo>
                    <a:pt x="702" y="765"/>
                  </a:moveTo>
                  <a:cubicBezTo>
                    <a:pt x="706" y="765"/>
                    <a:pt x="709" y="765"/>
                    <a:pt x="709" y="825"/>
                  </a:cubicBezTo>
                  <a:cubicBezTo>
                    <a:pt x="709" y="844"/>
                    <a:pt x="709" y="862"/>
                    <a:pt x="706" y="884"/>
                  </a:cubicBezTo>
                  <a:cubicBezTo>
                    <a:pt x="702" y="862"/>
                    <a:pt x="699" y="844"/>
                    <a:pt x="699" y="822"/>
                  </a:cubicBezTo>
                  <a:cubicBezTo>
                    <a:pt x="699" y="765"/>
                    <a:pt x="702" y="765"/>
                    <a:pt x="702" y="765"/>
                  </a:cubicBezTo>
                  <a:close/>
                  <a:moveTo>
                    <a:pt x="442" y="645"/>
                  </a:moveTo>
                  <a:cubicBezTo>
                    <a:pt x="442" y="645"/>
                    <a:pt x="442" y="674"/>
                    <a:pt x="442" y="728"/>
                  </a:cubicBezTo>
                  <a:cubicBezTo>
                    <a:pt x="445" y="787"/>
                    <a:pt x="442" y="847"/>
                    <a:pt x="436" y="903"/>
                  </a:cubicBezTo>
                  <a:lnTo>
                    <a:pt x="430" y="903"/>
                  </a:lnTo>
                  <a:cubicBezTo>
                    <a:pt x="430" y="903"/>
                    <a:pt x="433" y="844"/>
                    <a:pt x="436" y="787"/>
                  </a:cubicBezTo>
                  <a:cubicBezTo>
                    <a:pt x="439" y="689"/>
                    <a:pt x="441" y="645"/>
                    <a:pt x="442" y="645"/>
                  </a:cubicBezTo>
                  <a:close/>
                  <a:moveTo>
                    <a:pt x="1044" y="812"/>
                  </a:moveTo>
                  <a:cubicBezTo>
                    <a:pt x="1044" y="853"/>
                    <a:pt x="1044" y="891"/>
                    <a:pt x="1041" y="931"/>
                  </a:cubicBezTo>
                  <a:lnTo>
                    <a:pt x="1038" y="872"/>
                  </a:lnTo>
                  <a:lnTo>
                    <a:pt x="1041" y="812"/>
                  </a:lnTo>
                  <a:close/>
                  <a:moveTo>
                    <a:pt x="276" y="822"/>
                  </a:moveTo>
                  <a:lnTo>
                    <a:pt x="276" y="822"/>
                  </a:lnTo>
                  <a:cubicBezTo>
                    <a:pt x="279" y="862"/>
                    <a:pt x="279" y="900"/>
                    <a:pt x="273" y="941"/>
                  </a:cubicBezTo>
                  <a:lnTo>
                    <a:pt x="267" y="941"/>
                  </a:lnTo>
                  <a:cubicBezTo>
                    <a:pt x="267" y="900"/>
                    <a:pt x="270" y="862"/>
                    <a:pt x="276" y="822"/>
                  </a:cubicBezTo>
                  <a:close/>
                  <a:moveTo>
                    <a:pt x="1116" y="762"/>
                  </a:moveTo>
                  <a:cubicBezTo>
                    <a:pt x="1119" y="765"/>
                    <a:pt x="1119" y="765"/>
                    <a:pt x="1119" y="822"/>
                  </a:cubicBezTo>
                  <a:cubicBezTo>
                    <a:pt x="1119" y="881"/>
                    <a:pt x="1116" y="941"/>
                    <a:pt x="1116" y="941"/>
                  </a:cubicBezTo>
                  <a:cubicBezTo>
                    <a:pt x="1113" y="941"/>
                    <a:pt x="1116" y="822"/>
                    <a:pt x="1116" y="765"/>
                  </a:cubicBezTo>
                  <a:lnTo>
                    <a:pt x="1116" y="762"/>
                  </a:lnTo>
                  <a:close/>
                  <a:moveTo>
                    <a:pt x="599" y="928"/>
                  </a:moveTo>
                  <a:lnTo>
                    <a:pt x="599" y="985"/>
                  </a:lnTo>
                  <a:cubicBezTo>
                    <a:pt x="597" y="985"/>
                    <a:pt x="595" y="1011"/>
                    <a:pt x="594" y="1011"/>
                  </a:cubicBezTo>
                  <a:cubicBezTo>
                    <a:pt x="593" y="1011"/>
                    <a:pt x="593" y="1004"/>
                    <a:pt x="593" y="985"/>
                  </a:cubicBezTo>
                  <a:cubicBezTo>
                    <a:pt x="593" y="966"/>
                    <a:pt x="593" y="947"/>
                    <a:pt x="599" y="928"/>
                  </a:cubicBezTo>
                  <a:close/>
                  <a:moveTo>
                    <a:pt x="1893" y="1021"/>
                  </a:moveTo>
                  <a:lnTo>
                    <a:pt x="1893" y="1021"/>
                  </a:lnTo>
                  <a:cubicBezTo>
                    <a:pt x="1893" y="1030"/>
                    <a:pt x="1893" y="1040"/>
                    <a:pt x="1893" y="1050"/>
                  </a:cubicBezTo>
                  <a:cubicBezTo>
                    <a:pt x="1893" y="1054"/>
                    <a:pt x="1894" y="1057"/>
                    <a:pt x="1894" y="1059"/>
                  </a:cubicBezTo>
                  <a:lnTo>
                    <a:pt x="1894" y="1059"/>
                  </a:lnTo>
                  <a:cubicBezTo>
                    <a:pt x="1894" y="1050"/>
                    <a:pt x="1893" y="1037"/>
                    <a:pt x="1893" y="1021"/>
                  </a:cubicBezTo>
                  <a:close/>
                  <a:moveTo>
                    <a:pt x="290" y="919"/>
                  </a:moveTo>
                  <a:cubicBezTo>
                    <a:pt x="287" y="919"/>
                    <a:pt x="286" y="959"/>
                    <a:pt x="286" y="1000"/>
                  </a:cubicBezTo>
                  <a:cubicBezTo>
                    <a:pt x="286" y="1060"/>
                    <a:pt x="289" y="1060"/>
                    <a:pt x="295" y="1063"/>
                  </a:cubicBezTo>
                  <a:cubicBezTo>
                    <a:pt x="301" y="1041"/>
                    <a:pt x="301" y="1022"/>
                    <a:pt x="301" y="1003"/>
                  </a:cubicBezTo>
                  <a:cubicBezTo>
                    <a:pt x="301" y="944"/>
                    <a:pt x="298" y="944"/>
                    <a:pt x="295" y="944"/>
                  </a:cubicBezTo>
                  <a:cubicBezTo>
                    <a:pt x="293" y="926"/>
                    <a:pt x="292" y="919"/>
                    <a:pt x="290" y="919"/>
                  </a:cubicBezTo>
                  <a:close/>
                  <a:moveTo>
                    <a:pt x="1894" y="1059"/>
                  </a:moveTo>
                  <a:lnTo>
                    <a:pt x="1894" y="1059"/>
                  </a:lnTo>
                  <a:cubicBezTo>
                    <a:pt x="1894" y="1080"/>
                    <a:pt x="1894" y="1090"/>
                    <a:pt x="1895" y="1090"/>
                  </a:cubicBezTo>
                  <a:cubicBezTo>
                    <a:pt x="1895" y="1090"/>
                    <a:pt x="1895" y="1079"/>
                    <a:pt x="1894" y="1059"/>
                  </a:cubicBezTo>
                  <a:close/>
                  <a:moveTo>
                    <a:pt x="793" y="146"/>
                  </a:moveTo>
                  <a:cubicBezTo>
                    <a:pt x="792" y="146"/>
                    <a:pt x="791" y="175"/>
                    <a:pt x="793" y="245"/>
                  </a:cubicBezTo>
                  <a:cubicBezTo>
                    <a:pt x="793" y="347"/>
                    <a:pt x="793" y="362"/>
                    <a:pt x="789" y="362"/>
                  </a:cubicBezTo>
                  <a:cubicBezTo>
                    <a:pt x="789" y="362"/>
                    <a:pt x="788" y="361"/>
                    <a:pt x="787" y="361"/>
                  </a:cubicBezTo>
                  <a:cubicBezTo>
                    <a:pt x="784" y="361"/>
                    <a:pt x="781" y="361"/>
                    <a:pt x="781" y="301"/>
                  </a:cubicBezTo>
                  <a:cubicBezTo>
                    <a:pt x="781" y="242"/>
                    <a:pt x="781" y="242"/>
                    <a:pt x="774" y="242"/>
                  </a:cubicBezTo>
                  <a:cubicBezTo>
                    <a:pt x="765" y="242"/>
                    <a:pt x="756" y="417"/>
                    <a:pt x="753" y="533"/>
                  </a:cubicBezTo>
                  <a:cubicBezTo>
                    <a:pt x="753" y="593"/>
                    <a:pt x="753" y="623"/>
                    <a:pt x="752" y="623"/>
                  </a:cubicBezTo>
                  <a:cubicBezTo>
                    <a:pt x="752" y="623"/>
                    <a:pt x="751" y="593"/>
                    <a:pt x="749" y="533"/>
                  </a:cubicBezTo>
                  <a:cubicBezTo>
                    <a:pt x="749" y="474"/>
                    <a:pt x="746" y="474"/>
                    <a:pt x="743" y="474"/>
                  </a:cubicBezTo>
                  <a:cubicBezTo>
                    <a:pt x="743" y="425"/>
                    <a:pt x="745" y="416"/>
                    <a:pt x="748" y="416"/>
                  </a:cubicBezTo>
                  <a:cubicBezTo>
                    <a:pt x="748" y="416"/>
                    <a:pt x="749" y="417"/>
                    <a:pt x="749" y="417"/>
                  </a:cubicBezTo>
                  <a:lnTo>
                    <a:pt x="749" y="358"/>
                  </a:lnTo>
                  <a:cubicBezTo>
                    <a:pt x="748" y="298"/>
                    <a:pt x="746" y="268"/>
                    <a:pt x="745" y="268"/>
                  </a:cubicBezTo>
                  <a:cubicBezTo>
                    <a:pt x="743" y="268"/>
                    <a:pt x="742" y="297"/>
                    <a:pt x="740" y="355"/>
                  </a:cubicBezTo>
                  <a:cubicBezTo>
                    <a:pt x="738" y="384"/>
                    <a:pt x="738" y="399"/>
                    <a:pt x="737" y="399"/>
                  </a:cubicBezTo>
                  <a:cubicBezTo>
                    <a:pt x="736" y="399"/>
                    <a:pt x="735" y="384"/>
                    <a:pt x="734" y="355"/>
                  </a:cubicBezTo>
                  <a:cubicBezTo>
                    <a:pt x="732" y="313"/>
                    <a:pt x="729" y="270"/>
                    <a:pt x="728" y="270"/>
                  </a:cubicBezTo>
                  <a:cubicBezTo>
                    <a:pt x="728" y="270"/>
                    <a:pt x="727" y="278"/>
                    <a:pt x="727" y="295"/>
                  </a:cubicBezTo>
                  <a:cubicBezTo>
                    <a:pt x="727" y="295"/>
                    <a:pt x="721" y="295"/>
                    <a:pt x="718" y="236"/>
                  </a:cubicBezTo>
                  <a:cubicBezTo>
                    <a:pt x="717" y="235"/>
                    <a:pt x="716" y="235"/>
                    <a:pt x="715" y="235"/>
                  </a:cubicBezTo>
                  <a:cubicBezTo>
                    <a:pt x="711" y="235"/>
                    <a:pt x="709" y="244"/>
                    <a:pt x="709" y="292"/>
                  </a:cubicBezTo>
                  <a:cubicBezTo>
                    <a:pt x="709" y="352"/>
                    <a:pt x="706" y="352"/>
                    <a:pt x="702" y="352"/>
                  </a:cubicBezTo>
                  <a:cubicBezTo>
                    <a:pt x="702" y="351"/>
                    <a:pt x="701" y="350"/>
                    <a:pt x="701" y="350"/>
                  </a:cubicBezTo>
                  <a:cubicBezTo>
                    <a:pt x="698" y="350"/>
                    <a:pt x="696" y="360"/>
                    <a:pt x="696" y="408"/>
                  </a:cubicBezTo>
                  <a:cubicBezTo>
                    <a:pt x="699" y="449"/>
                    <a:pt x="696" y="486"/>
                    <a:pt x="687" y="524"/>
                  </a:cubicBezTo>
                  <a:cubicBezTo>
                    <a:pt x="684" y="549"/>
                    <a:pt x="683" y="563"/>
                    <a:pt x="682" y="563"/>
                  </a:cubicBezTo>
                  <a:cubicBezTo>
                    <a:pt x="680" y="563"/>
                    <a:pt x="679" y="534"/>
                    <a:pt x="677" y="464"/>
                  </a:cubicBezTo>
                  <a:cubicBezTo>
                    <a:pt x="677" y="405"/>
                    <a:pt x="674" y="405"/>
                    <a:pt x="671" y="405"/>
                  </a:cubicBezTo>
                  <a:cubicBezTo>
                    <a:pt x="671" y="405"/>
                    <a:pt x="668" y="405"/>
                    <a:pt x="665" y="345"/>
                  </a:cubicBezTo>
                  <a:cubicBezTo>
                    <a:pt x="664" y="328"/>
                    <a:pt x="663" y="321"/>
                    <a:pt x="663" y="321"/>
                  </a:cubicBezTo>
                  <a:cubicBezTo>
                    <a:pt x="662" y="321"/>
                    <a:pt x="662" y="363"/>
                    <a:pt x="662" y="405"/>
                  </a:cubicBezTo>
                  <a:cubicBezTo>
                    <a:pt x="662" y="464"/>
                    <a:pt x="662" y="521"/>
                    <a:pt x="662" y="521"/>
                  </a:cubicBezTo>
                  <a:cubicBezTo>
                    <a:pt x="659" y="521"/>
                    <a:pt x="655" y="402"/>
                    <a:pt x="655" y="345"/>
                  </a:cubicBezTo>
                  <a:cubicBezTo>
                    <a:pt x="654" y="285"/>
                    <a:pt x="653" y="256"/>
                    <a:pt x="653" y="256"/>
                  </a:cubicBezTo>
                  <a:cubicBezTo>
                    <a:pt x="652" y="256"/>
                    <a:pt x="652" y="285"/>
                    <a:pt x="652" y="342"/>
                  </a:cubicBezTo>
                  <a:cubicBezTo>
                    <a:pt x="652" y="384"/>
                    <a:pt x="651" y="426"/>
                    <a:pt x="648" y="426"/>
                  </a:cubicBezTo>
                  <a:cubicBezTo>
                    <a:pt x="646" y="426"/>
                    <a:pt x="645" y="419"/>
                    <a:pt x="643" y="402"/>
                  </a:cubicBezTo>
                  <a:cubicBezTo>
                    <a:pt x="637" y="402"/>
                    <a:pt x="630" y="399"/>
                    <a:pt x="630" y="339"/>
                  </a:cubicBezTo>
                  <a:cubicBezTo>
                    <a:pt x="629" y="319"/>
                    <a:pt x="628" y="313"/>
                    <a:pt x="627" y="313"/>
                  </a:cubicBezTo>
                  <a:cubicBezTo>
                    <a:pt x="625" y="313"/>
                    <a:pt x="624" y="339"/>
                    <a:pt x="624" y="339"/>
                  </a:cubicBezTo>
                  <a:cubicBezTo>
                    <a:pt x="623" y="368"/>
                    <a:pt x="621" y="383"/>
                    <a:pt x="619" y="383"/>
                  </a:cubicBezTo>
                  <a:cubicBezTo>
                    <a:pt x="616" y="383"/>
                    <a:pt x="613" y="368"/>
                    <a:pt x="608" y="336"/>
                  </a:cubicBezTo>
                  <a:cubicBezTo>
                    <a:pt x="601" y="276"/>
                    <a:pt x="597" y="247"/>
                    <a:pt x="595" y="247"/>
                  </a:cubicBezTo>
                  <a:cubicBezTo>
                    <a:pt x="593" y="247"/>
                    <a:pt x="593" y="276"/>
                    <a:pt x="593" y="336"/>
                  </a:cubicBezTo>
                  <a:cubicBezTo>
                    <a:pt x="593" y="370"/>
                    <a:pt x="593" y="403"/>
                    <a:pt x="592" y="403"/>
                  </a:cubicBezTo>
                  <a:cubicBezTo>
                    <a:pt x="592" y="403"/>
                    <a:pt x="591" y="385"/>
                    <a:pt x="590" y="336"/>
                  </a:cubicBezTo>
                  <a:cubicBezTo>
                    <a:pt x="589" y="318"/>
                    <a:pt x="588" y="311"/>
                    <a:pt x="587" y="311"/>
                  </a:cubicBezTo>
                  <a:cubicBezTo>
                    <a:pt x="584" y="311"/>
                    <a:pt x="581" y="351"/>
                    <a:pt x="577" y="392"/>
                  </a:cubicBezTo>
                  <a:cubicBezTo>
                    <a:pt x="574" y="452"/>
                    <a:pt x="574" y="568"/>
                    <a:pt x="574" y="627"/>
                  </a:cubicBezTo>
                  <a:cubicBezTo>
                    <a:pt x="574" y="697"/>
                    <a:pt x="574" y="726"/>
                    <a:pt x="573" y="726"/>
                  </a:cubicBezTo>
                  <a:cubicBezTo>
                    <a:pt x="572" y="726"/>
                    <a:pt x="570" y="712"/>
                    <a:pt x="568" y="687"/>
                  </a:cubicBezTo>
                  <a:cubicBezTo>
                    <a:pt x="561" y="646"/>
                    <a:pt x="561" y="605"/>
                    <a:pt x="561" y="568"/>
                  </a:cubicBezTo>
                  <a:cubicBezTo>
                    <a:pt x="561" y="508"/>
                    <a:pt x="565" y="508"/>
                    <a:pt x="565" y="508"/>
                  </a:cubicBezTo>
                  <a:lnTo>
                    <a:pt x="568" y="508"/>
                  </a:lnTo>
                  <a:cubicBezTo>
                    <a:pt x="571" y="468"/>
                    <a:pt x="571" y="430"/>
                    <a:pt x="561" y="389"/>
                  </a:cubicBezTo>
                  <a:cubicBezTo>
                    <a:pt x="560" y="359"/>
                    <a:pt x="558" y="345"/>
                    <a:pt x="557" y="345"/>
                  </a:cubicBezTo>
                  <a:cubicBezTo>
                    <a:pt x="556" y="345"/>
                    <a:pt x="555" y="359"/>
                    <a:pt x="555" y="389"/>
                  </a:cubicBezTo>
                  <a:cubicBezTo>
                    <a:pt x="552" y="330"/>
                    <a:pt x="546" y="330"/>
                    <a:pt x="539" y="326"/>
                  </a:cubicBezTo>
                  <a:cubicBezTo>
                    <a:pt x="533" y="326"/>
                    <a:pt x="524" y="326"/>
                    <a:pt x="521" y="267"/>
                  </a:cubicBezTo>
                  <a:cubicBezTo>
                    <a:pt x="519" y="266"/>
                    <a:pt x="518" y="266"/>
                    <a:pt x="517" y="266"/>
                  </a:cubicBezTo>
                  <a:cubicBezTo>
                    <a:pt x="513" y="266"/>
                    <a:pt x="511" y="275"/>
                    <a:pt x="511" y="323"/>
                  </a:cubicBezTo>
                  <a:cubicBezTo>
                    <a:pt x="511" y="393"/>
                    <a:pt x="510" y="422"/>
                    <a:pt x="509" y="422"/>
                  </a:cubicBezTo>
                  <a:cubicBezTo>
                    <a:pt x="509" y="422"/>
                    <a:pt x="508" y="408"/>
                    <a:pt x="508" y="383"/>
                  </a:cubicBezTo>
                  <a:cubicBezTo>
                    <a:pt x="506" y="308"/>
                    <a:pt x="489" y="254"/>
                    <a:pt x="476" y="254"/>
                  </a:cubicBezTo>
                  <a:cubicBezTo>
                    <a:pt x="469" y="254"/>
                    <a:pt x="462" y="273"/>
                    <a:pt x="461" y="317"/>
                  </a:cubicBezTo>
                  <a:lnTo>
                    <a:pt x="455" y="317"/>
                  </a:lnTo>
                  <a:cubicBezTo>
                    <a:pt x="452" y="285"/>
                    <a:pt x="445" y="269"/>
                    <a:pt x="439" y="269"/>
                  </a:cubicBezTo>
                  <a:cubicBezTo>
                    <a:pt x="433" y="269"/>
                    <a:pt x="428" y="283"/>
                    <a:pt x="427" y="311"/>
                  </a:cubicBezTo>
                  <a:lnTo>
                    <a:pt x="417" y="311"/>
                  </a:lnTo>
                  <a:cubicBezTo>
                    <a:pt x="414" y="281"/>
                    <a:pt x="412" y="266"/>
                    <a:pt x="410" y="266"/>
                  </a:cubicBezTo>
                  <a:cubicBezTo>
                    <a:pt x="408" y="266"/>
                    <a:pt x="406" y="280"/>
                    <a:pt x="405" y="308"/>
                  </a:cubicBezTo>
                  <a:cubicBezTo>
                    <a:pt x="402" y="350"/>
                    <a:pt x="402" y="392"/>
                    <a:pt x="402" y="392"/>
                  </a:cubicBezTo>
                  <a:cubicBezTo>
                    <a:pt x="402" y="392"/>
                    <a:pt x="402" y="385"/>
                    <a:pt x="402" y="367"/>
                  </a:cubicBezTo>
                  <a:cubicBezTo>
                    <a:pt x="402" y="308"/>
                    <a:pt x="395" y="308"/>
                    <a:pt x="383" y="305"/>
                  </a:cubicBezTo>
                  <a:cubicBezTo>
                    <a:pt x="370" y="305"/>
                    <a:pt x="370" y="305"/>
                    <a:pt x="373" y="364"/>
                  </a:cubicBezTo>
                  <a:cubicBezTo>
                    <a:pt x="370" y="380"/>
                    <a:pt x="367" y="387"/>
                    <a:pt x="365" y="387"/>
                  </a:cubicBezTo>
                  <a:cubicBezTo>
                    <a:pt x="361" y="387"/>
                    <a:pt x="361" y="344"/>
                    <a:pt x="361" y="301"/>
                  </a:cubicBezTo>
                  <a:cubicBezTo>
                    <a:pt x="362" y="249"/>
                    <a:pt x="362" y="221"/>
                    <a:pt x="360" y="221"/>
                  </a:cubicBezTo>
                  <a:cubicBezTo>
                    <a:pt x="359" y="221"/>
                    <a:pt x="356" y="264"/>
                    <a:pt x="355" y="361"/>
                  </a:cubicBezTo>
                  <a:cubicBezTo>
                    <a:pt x="353" y="429"/>
                    <a:pt x="350" y="457"/>
                    <a:pt x="348" y="457"/>
                  </a:cubicBezTo>
                  <a:cubicBezTo>
                    <a:pt x="346" y="457"/>
                    <a:pt x="345" y="442"/>
                    <a:pt x="345" y="417"/>
                  </a:cubicBezTo>
                  <a:cubicBezTo>
                    <a:pt x="345" y="361"/>
                    <a:pt x="348" y="361"/>
                    <a:pt x="351" y="361"/>
                  </a:cubicBezTo>
                  <a:lnTo>
                    <a:pt x="351" y="242"/>
                  </a:lnTo>
                  <a:cubicBezTo>
                    <a:pt x="348" y="242"/>
                    <a:pt x="348" y="242"/>
                    <a:pt x="345" y="301"/>
                  </a:cubicBezTo>
                  <a:cubicBezTo>
                    <a:pt x="345" y="301"/>
                    <a:pt x="342" y="301"/>
                    <a:pt x="339" y="358"/>
                  </a:cubicBezTo>
                  <a:cubicBezTo>
                    <a:pt x="336" y="417"/>
                    <a:pt x="336" y="477"/>
                    <a:pt x="339" y="536"/>
                  </a:cubicBezTo>
                  <a:cubicBezTo>
                    <a:pt x="342" y="596"/>
                    <a:pt x="339" y="596"/>
                    <a:pt x="336" y="596"/>
                  </a:cubicBezTo>
                  <a:cubicBezTo>
                    <a:pt x="333" y="536"/>
                    <a:pt x="329" y="477"/>
                    <a:pt x="333" y="417"/>
                  </a:cubicBezTo>
                  <a:cubicBezTo>
                    <a:pt x="339" y="377"/>
                    <a:pt x="339" y="339"/>
                    <a:pt x="336" y="298"/>
                  </a:cubicBezTo>
                  <a:cubicBezTo>
                    <a:pt x="336" y="287"/>
                    <a:pt x="335" y="282"/>
                    <a:pt x="334" y="282"/>
                  </a:cubicBezTo>
                  <a:cubicBezTo>
                    <a:pt x="330" y="282"/>
                    <a:pt x="320" y="379"/>
                    <a:pt x="317" y="474"/>
                  </a:cubicBezTo>
                  <a:lnTo>
                    <a:pt x="317" y="414"/>
                  </a:lnTo>
                  <a:cubicBezTo>
                    <a:pt x="317" y="355"/>
                    <a:pt x="311" y="355"/>
                    <a:pt x="304" y="355"/>
                  </a:cubicBezTo>
                  <a:cubicBezTo>
                    <a:pt x="304" y="355"/>
                    <a:pt x="303" y="355"/>
                    <a:pt x="303" y="355"/>
                  </a:cubicBezTo>
                  <a:cubicBezTo>
                    <a:pt x="298" y="355"/>
                    <a:pt x="295" y="357"/>
                    <a:pt x="295" y="411"/>
                  </a:cubicBezTo>
                  <a:cubicBezTo>
                    <a:pt x="298" y="452"/>
                    <a:pt x="298" y="489"/>
                    <a:pt x="292" y="530"/>
                  </a:cubicBezTo>
                  <a:cubicBezTo>
                    <a:pt x="298" y="568"/>
                    <a:pt x="298" y="609"/>
                    <a:pt x="295" y="649"/>
                  </a:cubicBezTo>
                  <a:cubicBezTo>
                    <a:pt x="295" y="649"/>
                    <a:pt x="289" y="590"/>
                    <a:pt x="286" y="530"/>
                  </a:cubicBezTo>
                  <a:cubicBezTo>
                    <a:pt x="279" y="411"/>
                    <a:pt x="273" y="348"/>
                    <a:pt x="261" y="348"/>
                  </a:cubicBezTo>
                  <a:cubicBezTo>
                    <a:pt x="254" y="348"/>
                    <a:pt x="245" y="345"/>
                    <a:pt x="245" y="286"/>
                  </a:cubicBezTo>
                  <a:cubicBezTo>
                    <a:pt x="239" y="286"/>
                    <a:pt x="235" y="286"/>
                    <a:pt x="235" y="345"/>
                  </a:cubicBezTo>
                  <a:lnTo>
                    <a:pt x="229" y="342"/>
                  </a:lnTo>
                  <a:cubicBezTo>
                    <a:pt x="228" y="312"/>
                    <a:pt x="225" y="298"/>
                    <a:pt x="223" y="298"/>
                  </a:cubicBezTo>
                  <a:cubicBezTo>
                    <a:pt x="221" y="298"/>
                    <a:pt x="220" y="312"/>
                    <a:pt x="220" y="342"/>
                  </a:cubicBezTo>
                  <a:cubicBezTo>
                    <a:pt x="219" y="362"/>
                    <a:pt x="218" y="369"/>
                    <a:pt x="217" y="369"/>
                  </a:cubicBezTo>
                  <a:cubicBezTo>
                    <a:pt x="215" y="369"/>
                    <a:pt x="212" y="341"/>
                    <a:pt x="210" y="339"/>
                  </a:cubicBezTo>
                  <a:cubicBezTo>
                    <a:pt x="208" y="285"/>
                    <a:pt x="206" y="256"/>
                    <a:pt x="205" y="256"/>
                  </a:cubicBezTo>
                  <a:lnTo>
                    <a:pt x="205" y="256"/>
                  </a:lnTo>
                  <a:cubicBezTo>
                    <a:pt x="205" y="256"/>
                    <a:pt x="206" y="300"/>
                    <a:pt x="207" y="399"/>
                  </a:cubicBezTo>
                  <a:cubicBezTo>
                    <a:pt x="207" y="407"/>
                    <a:pt x="206" y="415"/>
                    <a:pt x="206" y="424"/>
                  </a:cubicBezTo>
                  <a:lnTo>
                    <a:pt x="206" y="424"/>
                  </a:lnTo>
                  <a:cubicBezTo>
                    <a:pt x="204" y="369"/>
                    <a:pt x="200" y="334"/>
                    <a:pt x="198" y="334"/>
                  </a:cubicBezTo>
                  <a:cubicBezTo>
                    <a:pt x="196" y="334"/>
                    <a:pt x="195" y="353"/>
                    <a:pt x="195" y="399"/>
                  </a:cubicBezTo>
                  <a:cubicBezTo>
                    <a:pt x="192" y="399"/>
                    <a:pt x="192" y="399"/>
                    <a:pt x="188" y="339"/>
                  </a:cubicBezTo>
                  <a:cubicBezTo>
                    <a:pt x="188" y="314"/>
                    <a:pt x="188" y="300"/>
                    <a:pt x="187" y="300"/>
                  </a:cubicBezTo>
                  <a:cubicBezTo>
                    <a:pt x="186" y="300"/>
                    <a:pt x="184" y="328"/>
                    <a:pt x="182" y="395"/>
                  </a:cubicBezTo>
                  <a:cubicBezTo>
                    <a:pt x="181" y="455"/>
                    <a:pt x="179" y="485"/>
                    <a:pt x="177" y="485"/>
                  </a:cubicBezTo>
                  <a:cubicBezTo>
                    <a:pt x="176" y="485"/>
                    <a:pt x="174" y="455"/>
                    <a:pt x="173" y="395"/>
                  </a:cubicBezTo>
                  <a:cubicBezTo>
                    <a:pt x="169" y="325"/>
                    <a:pt x="163" y="295"/>
                    <a:pt x="159" y="295"/>
                  </a:cubicBezTo>
                  <a:cubicBezTo>
                    <a:pt x="156" y="295"/>
                    <a:pt x="154" y="309"/>
                    <a:pt x="154" y="333"/>
                  </a:cubicBezTo>
                  <a:cubicBezTo>
                    <a:pt x="154" y="401"/>
                    <a:pt x="151" y="429"/>
                    <a:pt x="148" y="429"/>
                  </a:cubicBezTo>
                  <a:cubicBezTo>
                    <a:pt x="145" y="429"/>
                    <a:pt x="143" y="414"/>
                    <a:pt x="141" y="389"/>
                  </a:cubicBezTo>
                  <a:cubicBezTo>
                    <a:pt x="140" y="359"/>
                    <a:pt x="138" y="345"/>
                    <a:pt x="137" y="345"/>
                  </a:cubicBezTo>
                  <a:cubicBezTo>
                    <a:pt x="135" y="345"/>
                    <a:pt x="134" y="359"/>
                    <a:pt x="132" y="389"/>
                  </a:cubicBezTo>
                  <a:cubicBezTo>
                    <a:pt x="132" y="347"/>
                    <a:pt x="130" y="305"/>
                    <a:pt x="128" y="305"/>
                  </a:cubicBezTo>
                  <a:cubicBezTo>
                    <a:pt x="128" y="305"/>
                    <a:pt x="127" y="312"/>
                    <a:pt x="126" y="330"/>
                  </a:cubicBezTo>
                  <a:cubicBezTo>
                    <a:pt x="126" y="330"/>
                    <a:pt x="123" y="330"/>
                    <a:pt x="126" y="389"/>
                  </a:cubicBezTo>
                  <a:cubicBezTo>
                    <a:pt x="126" y="389"/>
                    <a:pt x="123" y="446"/>
                    <a:pt x="120" y="505"/>
                  </a:cubicBezTo>
                  <a:cubicBezTo>
                    <a:pt x="123" y="546"/>
                    <a:pt x="123" y="583"/>
                    <a:pt x="123" y="624"/>
                  </a:cubicBezTo>
                  <a:cubicBezTo>
                    <a:pt x="123" y="639"/>
                    <a:pt x="122" y="646"/>
                    <a:pt x="121" y="646"/>
                  </a:cubicBezTo>
                  <a:cubicBezTo>
                    <a:pt x="117" y="646"/>
                    <a:pt x="109" y="577"/>
                    <a:pt x="104" y="442"/>
                  </a:cubicBezTo>
                  <a:lnTo>
                    <a:pt x="98" y="323"/>
                  </a:lnTo>
                  <a:lnTo>
                    <a:pt x="98" y="442"/>
                  </a:lnTo>
                  <a:cubicBezTo>
                    <a:pt x="94" y="442"/>
                    <a:pt x="91" y="442"/>
                    <a:pt x="91" y="383"/>
                  </a:cubicBezTo>
                  <a:cubicBezTo>
                    <a:pt x="91" y="323"/>
                    <a:pt x="91" y="323"/>
                    <a:pt x="88" y="323"/>
                  </a:cubicBezTo>
                  <a:cubicBezTo>
                    <a:pt x="88" y="323"/>
                    <a:pt x="85" y="323"/>
                    <a:pt x="85" y="383"/>
                  </a:cubicBezTo>
                  <a:cubicBezTo>
                    <a:pt x="85" y="450"/>
                    <a:pt x="85" y="479"/>
                    <a:pt x="84" y="479"/>
                  </a:cubicBezTo>
                  <a:cubicBezTo>
                    <a:pt x="84" y="479"/>
                    <a:pt x="83" y="464"/>
                    <a:pt x="82" y="439"/>
                  </a:cubicBezTo>
                  <a:cubicBezTo>
                    <a:pt x="80" y="381"/>
                    <a:pt x="79" y="352"/>
                    <a:pt x="77" y="352"/>
                  </a:cubicBezTo>
                  <a:cubicBezTo>
                    <a:pt x="76" y="352"/>
                    <a:pt x="74" y="381"/>
                    <a:pt x="73" y="439"/>
                  </a:cubicBezTo>
                  <a:cubicBezTo>
                    <a:pt x="73" y="499"/>
                    <a:pt x="73" y="529"/>
                    <a:pt x="72" y="529"/>
                  </a:cubicBezTo>
                  <a:cubicBezTo>
                    <a:pt x="72" y="529"/>
                    <a:pt x="71" y="499"/>
                    <a:pt x="69" y="439"/>
                  </a:cubicBezTo>
                  <a:cubicBezTo>
                    <a:pt x="69" y="399"/>
                    <a:pt x="69" y="361"/>
                    <a:pt x="63" y="320"/>
                  </a:cubicBezTo>
                  <a:lnTo>
                    <a:pt x="63" y="380"/>
                  </a:lnTo>
                  <a:cubicBezTo>
                    <a:pt x="63" y="447"/>
                    <a:pt x="62" y="476"/>
                    <a:pt x="61" y="476"/>
                  </a:cubicBezTo>
                  <a:cubicBezTo>
                    <a:pt x="59" y="476"/>
                    <a:pt x="58" y="461"/>
                    <a:pt x="57" y="436"/>
                  </a:cubicBezTo>
                  <a:cubicBezTo>
                    <a:pt x="57" y="408"/>
                    <a:pt x="56" y="393"/>
                    <a:pt x="54" y="393"/>
                  </a:cubicBezTo>
                  <a:cubicBezTo>
                    <a:pt x="53" y="393"/>
                    <a:pt x="51" y="407"/>
                    <a:pt x="47" y="436"/>
                  </a:cubicBezTo>
                  <a:cubicBezTo>
                    <a:pt x="41" y="436"/>
                    <a:pt x="38" y="436"/>
                    <a:pt x="38" y="377"/>
                  </a:cubicBezTo>
                  <a:cubicBezTo>
                    <a:pt x="38" y="317"/>
                    <a:pt x="38" y="287"/>
                    <a:pt x="38" y="287"/>
                  </a:cubicBezTo>
                  <a:cubicBezTo>
                    <a:pt x="37" y="287"/>
                    <a:pt x="36" y="317"/>
                    <a:pt x="35" y="377"/>
                  </a:cubicBezTo>
                  <a:cubicBezTo>
                    <a:pt x="33" y="404"/>
                    <a:pt x="33" y="419"/>
                    <a:pt x="31" y="419"/>
                  </a:cubicBezTo>
                  <a:cubicBezTo>
                    <a:pt x="30" y="419"/>
                    <a:pt x="29" y="404"/>
                    <a:pt x="26" y="373"/>
                  </a:cubicBezTo>
                  <a:cubicBezTo>
                    <a:pt x="24" y="344"/>
                    <a:pt x="23" y="329"/>
                    <a:pt x="22" y="329"/>
                  </a:cubicBezTo>
                  <a:cubicBezTo>
                    <a:pt x="22" y="329"/>
                    <a:pt x="21" y="344"/>
                    <a:pt x="19" y="373"/>
                  </a:cubicBezTo>
                  <a:cubicBezTo>
                    <a:pt x="16" y="433"/>
                    <a:pt x="16" y="493"/>
                    <a:pt x="22" y="552"/>
                  </a:cubicBezTo>
                  <a:cubicBezTo>
                    <a:pt x="26" y="552"/>
                    <a:pt x="26" y="552"/>
                    <a:pt x="26" y="612"/>
                  </a:cubicBezTo>
                  <a:lnTo>
                    <a:pt x="19" y="609"/>
                  </a:lnTo>
                  <a:cubicBezTo>
                    <a:pt x="16" y="609"/>
                    <a:pt x="13" y="609"/>
                    <a:pt x="7" y="668"/>
                  </a:cubicBezTo>
                  <a:cubicBezTo>
                    <a:pt x="2" y="714"/>
                    <a:pt x="1" y="800"/>
                    <a:pt x="4" y="800"/>
                  </a:cubicBezTo>
                  <a:cubicBezTo>
                    <a:pt x="5" y="800"/>
                    <a:pt x="5" y="795"/>
                    <a:pt x="7" y="784"/>
                  </a:cubicBezTo>
                  <a:lnTo>
                    <a:pt x="10" y="844"/>
                  </a:lnTo>
                  <a:cubicBezTo>
                    <a:pt x="10" y="933"/>
                    <a:pt x="11" y="978"/>
                    <a:pt x="13" y="978"/>
                  </a:cubicBezTo>
                  <a:cubicBezTo>
                    <a:pt x="15" y="978"/>
                    <a:pt x="16" y="933"/>
                    <a:pt x="16" y="844"/>
                  </a:cubicBezTo>
                  <a:cubicBezTo>
                    <a:pt x="16" y="747"/>
                    <a:pt x="16" y="704"/>
                    <a:pt x="17" y="704"/>
                  </a:cubicBezTo>
                  <a:cubicBezTo>
                    <a:pt x="17" y="704"/>
                    <a:pt x="18" y="733"/>
                    <a:pt x="19" y="787"/>
                  </a:cubicBezTo>
                  <a:cubicBezTo>
                    <a:pt x="19" y="903"/>
                    <a:pt x="22" y="903"/>
                    <a:pt x="26" y="906"/>
                  </a:cubicBezTo>
                  <a:cubicBezTo>
                    <a:pt x="29" y="906"/>
                    <a:pt x="29" y="906"/>
                    <a:pt x="29" y="966"/>
                  </a:cubicBezTo>
                  <a:cubicBezTo>
                    <a:pt x="26" y="1003"/>
                    <a:pt x="29" y="1044"/>
                    <a:pt x="35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7" y="1001"/>
                    <a:pt x="37" y="986"/>
                    <a:pt x="38" y="986"/>
                  </a:cubicBezTo>
                  <a:cubicBezTo>
                    <a:pt x="40" y="986"/>
                    <a:pt x="42" y="1015"/>
                    <a:pt x="44" y="1085"/>
                  </a:cubicBezTo>
                  <a:cubicBezTo>
                    <a:pt x="46" y="1110"/>
                    <a:pt x="46" y="1124"/>
                    <a:pt x="47" y="1124"/>
                  </a:cubicBezTo>
                  <a:cubicBezTo>
                    <a:pt x="47" y="1124"/>
                    <a:pt x="47" y="1095"/>
                    <a:pt x="47" y="1025"/>
                  </a:cubicBezTo>
                  <a:cubicBezTo>
                    <a:pt x="47" y="967"/>
                    <a:pt x="49" y="938"/>
                    <a:pt x="51" y="938"/>
                  </a:cubicBezTo>
                  <a:cubicBezTo>
                    <a:pt x="53" y="938"/>
                    <a:pt x="55" y="968"/>
                    <a:pt x="57" y="1028"/>
                  </a:cubicBezTo>
                  <a:lnTo>
                    <a:pt x="63" y="1028"/>
                  </a:lnTo>
                  <a:cubicBezTo>
                    <a:pt x="66" y="988"/>
                    <a:pt x="66" y="950"/>
                    <a:pt x="66" y="909"/>
                  </a:cubicBezTo>
                  <a:cubicBezTo>
                    <a:pt x="66" y="842"/>
                    <a:pt x="66" y="814"/>
                    <a:pt x="67" y="814"/>
                  </a:cubicBezTo>
                  <a:cubicBezTo>
                    <a:pt x="67" y="814"/>
                    <a:pt x="68" y="828"/>
                    <a:pt x="69" y="853"/>
                  </a:cubicBezTo>
                  <a:cubicBezTo>
                    <a:pt x="73" y="913"/>
                    <a:pt x="73" y="969"/>
                    <a:pt x="73" y="969"/>
                  </a:cubicBezTo>
                  <a:cubicBezTo>
                    <a:pt x="73" y="1028"/>
                    <a:pt x="76" y="1028"/>
                    <a:pt x="79" y="1032"/>
                  </a:cubicBezTo>
                  <a:cubicBezTo>
                    <a:pt x="82" y="1032"/>
                    <a:pt x="88" y="1032"/>
                    <a:pt x="88" y="972"/>
                  </a:cubicBezTo>
                  <a:lnTo>
                    <a:pt x="88" y="1032"/>
                  </a:lnTo>
                  <a:cubicBezTo>
                    <a:pt x="90" y="1032"/>
                    <a:pt x="91" y="1058"/>
                    <a:pt x="91" y="1058"/>
                  </a:cubicBezTo>
                  <a:cubicBezTo>
                    <a:pt x="91" y="1058"/>
                    <a:pt x="91" y="1051"/>
                    <a:pt x="91" y="1032"/>
                  </a:cubicBezTo>
                  <a:cubicBezTo>
                    <a:pt x="91" y="1032"/>
                    <a:pt x="94" y="1032"/>
                    <a:pt x="101" y="1091"/>
                  </a:cubicBezTo>
                  <a:cubicBezTo>
                    <a:pt x="102" y="1103"/>
                    <a:pt x="103" y="1108"/>
                    <a:pt x="104" y="1108"/>
                  </a:cubicBezTo>
                  <a:cubicBezTo>
                    <a:pt x="110" y="1108"/>
                    <a:pt x="115" y="1012"/>
                    <a:pt x="107" y="916"/>
                  </a:cubicBezTo>
                  <a:lnTo>
                    <a:pt x="110" y="916"/>
                  </a:lnTo>
                  <a:cubicBezTo>
                    <a:pt x="110" y="897"/>
                    <a:pt x="113" y="878"/>
                    <a:pt x="113" y="859"/>
                  </a:cubicBezTo>
                  <a:cubicBezTo>
                    <a:pt x="113" y="800"/>
                    <a:pt x="116" y="800"/>
                    <a:pt x="120" y="800"/>
                  </a:cubicBezTo>
                  <a:lnTo>
                    <a:pt x="120" y="919"/>
                  </a:lnTo>
                  <a:cubicBezTo>
                    <a:pt x="118" y="1021"/>
                    <a:pt x="119" y="1084"/>
                    <a:pt x="121" y="1084"/>
                  </a:cubicBezTo>
                  <a:cubicBezTo>
                    <a:pt x="123" y="1084"/>
                    <a:pt x="124" y="1052"/>
                    <a:pt x="126" y="978"/>
                  </a:cubicBezTo>
                  <a:lnTo>
                    <a:pt x="126" y="1038"/>
                  </a:lnTo>
                  <a:cubicBezTo>
                    <a:pt x="126" y="1068"/>
                    <a:pt x="127" y="1083"/>
                    <a:pt x="128" y="1083"/>
                  </a:cubicBezTo>
                  <a:cubicBezTo>
                    <a:pt x="130" y="1083"/>
                    <a:pt x="132" y="1068"/>
                    <a:pt x="135" y="1038"/>
                  </a:cubicBezTo>
                  <a:cubicBezTo>
                    <a:pt x="138" y="1038"/>
                    <a:pt x="141" y="922"/>
                    <a:pt x="141" y="862"/>
                  </a:cubicBezTo>
                  <a:cubicBezTo>
                    <a:pt x="141" y="803"/>
                    <a:pt x="145" y="803"/>
                    <a:pt x="145" y="803"/>
                  </a:cubicBezTo>
                  <a:cubicBezTo>
                    <a:pt x="148" y="803"/>
                    <a:pt x="148" y="803"/>
                    <a:pt x="148" y="862"/>
                  </a:cubicBezTo>
                  <a:cubicBezTo>
                    <a:pt x="148" y="922"/>
                    <a:pt x="149" y="952"/>
                    <a:pt x="151" y="952"/>
                  </a:cubicBezTo>
                  <a:cubicBezTo>
                    <a:pt x="153" y="952"/>
                    <a:pt x="156" y="922"/>
                    <a:pt x="157" y="862"/>
                  </a:cubicBezTo>
                  <a:lnTo>
                    <a:pt x="157" y="925"/>
                  </a:lnTo>
                  <a:cubicBezTo>
                    <a:pt x="157" y="965"/>
                    <a:pt x="157" y="1007"/>
                    <a:pt x="163" y="1007"/>
                  </a:cubicBezTo>
                  <a:cubicBezTo>
                    <a:pt x="165" y="1007"/>
                    <a:pt x="168" y="1001"/>
                    <a:pt x="173" y="985"/>
                  </a:cubicBezTo>
                  <a:cubicBezTo>
                    <a:pt x="185" y="988"/>
                    <a:pt x="195" y="988"/>
                    <a:pt x="195" y="1047"/>
                  </a:cubicBezTo>
                  <a:cubicBezTo>
                    <a:pt x="195" y="1058"/>
                    <a:pt x="195" y="1063"/>
                    <a:pt x="196" y="1063"/>
                  </a:cubicBezTo>
                  <a:cubicBezTo>
                    <a:pt x="199" y="1063"/>
                    <a:pt x="208" y="969"/>
                    <a:pt x="214" y="872"/>
                  </a:cubicBezTo>
                  <a:cubicBezTo>
                    <a:pt x="214" y="931"/>
                    <a:pt x="217" y="931"/>
                    <a:pt x="223" y="934"/>
                  </a:cubicBezTo>
                  <a:cubicBezTo>
                    <a:pt x="232" y="934"/>
                    <a:pt x="232" y="934"/>
                    <a:pt x="232" y="994"/>
                  </a:cubicBezTo>
                  <a:cubicBezTo>
                    <a:pt x="231" y="1052"/>
                    <a:pt x="230" y="1081"/>
                    <a:pt x="230" y="1081"/>
                  </a:cubicBezTo>
                  <a:cubicBezTo>
                    <a:pt x="231" y="1081"/>
                    <a:pt x="232" y="1052"/>
                    <a:pt x="235" y="994"/>
                  </a:cubicBezTo>
                  <a:cubicBezTo>
                    <a:pt x="237" y="949"/>
                    <a:pt x="239" y="930"/>
                    <a:pt x="241" y="930"/>
                  </a:cubicBezTo>
                  <a:cubicBezTo>
                    <a:pt x="244" y="930"/>
                    <a:pt x="248" y="981"/>
                    <a:pt x="248" y="1054"/>
                  </a:cubicBezTo>
                  <a:cubicBezTo>
                    <a:pt x="248" y="1113"/>
                    <a:pt x="251" y="1113"/>
                    <a:pt x="257" y="1116"/>
                  </a:cubicBezTo>
                  <a:cubicBezTo>
                    <a:pt x="260" y="1068"/>
                    <a:pt x="265" y="1059"/>
                    <a:pt x="270" y="1059"/>
                  </a:cubicBezTo>
                  <a:cubicBezTo>
                    <a:pt x="271" y="1059"/>
                    <a:pt x="272" y="1059"/>
                    <a:pt x="273" y="1060"/>
                  </a:cubicBezTo>
                  <a:cubicBezTo>
                    <a:pt x="282" y="1060"/>
                    <a:pt x="282" y="1060"/>
                    <a:pt x="282" y="941"/>
                  </a:cubicBezTo>
                  <a:cubicBezTo>
                    <a:pt x="282" y="825"/>
                    <a:pt x="286" y="825"/>
                    <a:pt x="292" y="825"/>
                  </a:cubicBezTo>
                  <a:cubicBezTo>
                    <a:pt x="295" y="825"/>
                    <a:pt x="298" y="825"/>
                    <a:pt x="298" y="884"/>
                  </a:cubicBezTo>
                  <a:cubicBezTo>
                    <a:pt x="301" y="906"/>
                    <a:pt x="301" y="925"/>
                    <a:pt x="304" y="944"/>
                  </a:cubicBezTo>
                  <a:cubicBezTo>
                    <a:pt x="308" y="944"/>
                    <a:pt x="311" y="947"/>
                    <a:pt x="311" y="1003"/>
                  </a:cubicBezTo>
                  <a:cubicBezTo>
                    <a:pt x="311" y="1003"/>
                    <a:pt x="314" y="1063"/>
                    <a:pt x="320" y="1066"/>
                  </a:cubicBezTo>
                  <a:cubicBezTo>
                    <a:pt x="326" y="1066"/>
                    <a:pt x="333" y="1066"/>
                    <a:pt x="333" y="1126"/>
                  </a:cubicBezTo>
                  <a:cubicBezTo>
                    <a:pt x="336" y="1126"/>
                    <a:pt x="336" y="1126"/>
                    <a:pt x="336" y="1066"/>
                  </a:cubicBezTo>
                  <a:cubicBezTo>
                    <a:pt x="336" y="1024"/>
                    <a:pt x="337" y="984"/>
                    <a:pt x="342" y="984"/>
                  </a:cubicBezTo>
                  <a:cubicBezTo>
                    <a:pt x="345" y="984"/>
                    <a:pt x="348" y="992"/>
                    <a:pt x="351" y="1010"/>
                  </a:cubicBezTo>
                  <a:cubicBezTo>
                    <a:pt x="352" y="1010"/>
                    <a:pt x="353" y="1010"/>
                    <a:pt x="353" y="1010"/>
                  </a:cubicBezTo>
                  <a:cubicBezTo>
                    <a:pt x="359" y="1010"/>
                    <a:pt x="367" y="1007"/>
                    <a:pt x="367" y="953"/>
                  </a:cubicBezTo>
                  <a:cubicBezTo>
                    <a:pt x="370" y="953"/>
                    <a:pt x="370" y="953"/>
                    <a:pt x="370" y="1013"/>
                  </a:cubicBezTo>
                  <a:cubicBezTo>
                    <a:pt x="370" y="1073"/>
                    <a:pt x="372" y="1103"/>
                    <a:pt x="374" y="1103"/>
                  </a:cubicBezTo>
                  <a:cubicBezTo>
                    <a:pt x="377" y="1103"/>
                    <a:pt x="380" y="1074"/>
                    <a:pt x="383" y="1016"/>
                  </a:cubicBezTo>
                  <a:cubicBezTo>
                    <a:pt x="383" y="986"/>
                    <a:pt x="384" y="971"/>
                    <a:pt x="385" y="971"/>
                  </a:cubicBezTo>
                  <a:cubicBezTo>
                    <a:pt x="386" y="971"/>
                    <a:pt x="387" y="986"/>
                    <a:pt x="389" y="1016"/>
                  </a:cubicBezTo>
                  <a:cubicBezTo>
                    <a:pt x="389" y="1016"/>
                    <a:pt x="392" y="1016"/>
                    <a:pt x="395" y="956"/>
                  </a:cubicBezTo>
                  <a:cubicBezTo>
                    <a:pt x="397" y="929"/>
                    <a:pt x="398" y="914"/>
                    <a:pt x="399" y="914"/>
                  </a:cubicBezTo>
                  <a:cubicBezTo>
                    <a:pt x="400" y="914"/>
                    <a:pt x="402" y="929"/>
                    <a:pt x="405" y="960"/>
                  </a:cubicBezTo>
                  <a:cubicBezTo>
                    <a:pt x="405" y="1019"/>
                    <a:pt x="408" y="1019"/>
                    <a:pt x="411" y="1019"/>
                  </a:cubicBezTo>
                  <a:cubicBezTo>
                    <a:pt x="414" y="991"/>
                    <a:pt x="423" y="977"/>
                    <a:pt x="433" y="977"/>
                  </a:cubicBezTo>
                  <a:cubicBezTo>
                    <a:pt x="443" y="977"/>
                    <a:pt x="453" y="994"/>
                    <a:pt x="455" y="1025"/>
                  </a:cubicBezTo>
                  <a:cubicBezTo>
                    <a:pt x="458" y="966"/>
                    <a:pt x="458" y="966"/>
                    <a:pt x="461" y="966"/>
                  </a:cubicBezTo>
                  <a:cubicBezTo>
                    <a:pt x="462" y="1011"/>
                    <a:pt x="464" y="1031"/>
                    <a:pt x="465" y="1031"/>
                  </a:cubicBezTo>
                  <a:cubicBezTo>
                    <a:pt x="466" y="1031"/>
                    <a:pt x="467" y="981"/>
                    <a:pt x="467" y="909"/>
                  </a:cubicBezTo>
                  <a:lnTo>
                    <a:pt x="464" y="909"/>
                  </a:lnTo>
                  <a:lnTo>
                    <a:pt x="461" y="906"/>
                  </a:lnTo>
                  <a:cubicBezTo>
                    <a:pt x="461" y="855"/>
                    <a:pt x="463" y="826"/>
                    <a:pt x="465" y="826"/>
                  </a:cubicBezTo>
                  <a:cubicBezTo>
                    <a:pt x="468" y="826"/>
                    <a:pt x="471" y="870"/>
                    <a:pt x="471" y="969"/>
                  </a:cubicBezTo>
                  <a:cubicBezTo>
                    <a:pt x="472" y="1028"/>
                    <a:pt x="473" y="1058"/>
                    <a:pt x="474" y="1058"/>
                  </a:cubicBezTo>
                  <a:cubicBezTo>
                    <a:pt x="474" y="1058"/>
                    <a:pt x="475" y="1028"/>
                    <a:pt x="477" y="969"/>
                  </a:cubicBezTo>
                  <a:cubicBezTo>
                    <a:pt x="478" y="910"/>
                    <a:pt x="480" y="881"/>
                    <a:pt x="481" y="881"/>
                  </a:cubicBezTo>
                  <a:cubicBezTo>
                    <a:pt x="483" y="881"/>
                    <a:pt x="485" y="911"/>
                    <a:pt x="486" y="969"/>
                  </a:cubicBezTo>
                  <a:cubicBezTo>
                    <a:pt x="486" y="1029"/>
                    <a:pt x="486" y="1059"/>
                    <a:pt x="487" y="1059"/>
                  </a:cubicBezTo>
                  <a:cubicBezTo>
                    <a:pt x="487" y="1059"/>
                    <a:pt x="488" y="1030"/>
                    <a:pt x="489" y="972"/>
                  </a:cubicBezTo>
                  <a:cubicBezTo>
                    <a:pt x="493" y="839"/>
                    <a:pt x="497" y="762"/>
                    <a:pt x="501" y="762"/>
                  </a:cubicBezTo>
                  <a:cubicBezTo>
                    <a:pt x="503" y="762"/>
                    <a:pt x="505" y="809"/>
                    <a:pt x="505" y="913"/>
                  </a:cubicBezTo>
                  <a:cubicBezTo>
                    <a:pt x="502" y="972"/>
                    <a:pt x="505" y="1032"/>
                    <a:pt x="511" y="1091"/>
                  </a:cubicBezTo>
                  <a:cubicBezTo>
                    <a:pt x="514" y="1054"/>
                    <a:pt x="518" y="1013"/>
                    <a:pt x="514" y="975"/>
                  </a:cubicBezTo>
                  <a:cubicBezTo>
                    <a:pt x="513" y="916"/>
                    <a:pt x="513" y="886"/>
                    <a:pt x="514" y="886"/>
                  </a:cubicBezTo>
                  <a:lnTo>
                    <a:pt x="514" y="886"/>
                  </a:lnTo>
                  <a:cubicBezTo>
                    <a:pt x="515" y="886"/>
                    <a:pt x="518" y="916"/>
                    <a:pt x="521" y="975"/>
                  </a:cubicBezTo>
                  <a:cubicBezTo>
                    <a:pt x="526" y="1074"/>
                    <a:pt x="530" y="1118"/>
                    <a:pt x="534" y="1118"/>
                  </a:cubicBezTo>
                  <a:cubicBezTo>
                    <a:pt x="538" y="1118"/>
                    <a:pt x="542" y="1090"/>
                    <a:pt x="546" y="1038"/>
                  </a:cubicBezTo>
                  <a:cubicBezTo>
                    <a:pt x="552" y="980"/>
                    <a:pt x="557" y="951"/>
                    <a:pt x="560" y="951"/>
                  </a:cubicBezTo>
                  <a:lnTo>
                    <a:pt x="560" y="951"/>
                  </a:lnTo>
                  <a:cubicBezTo>
                    <a:pt x="563" y="951"/>
                    <a:pt x="563" y="980"/>
                    <a:pt x="558" y="1038"/>
                  </a:cubicBezTo>
                  <a:cubicBezTo>
                    <a:pt x="555" y="1108"/>
                    <a:pt x="553" y="1137"/>
                    <a:pt x="554" y="1137"/>
                  </a:cubicBezTo>
                  <a:cubicBezTo>
                    <a:pt x="554" y="1137"/>
                    <a:pt x="556" y="1122"/>
                    <a:pt x="558" y="1097"/>
                  </a:cubicBezTo>
                  <a:lnTo>
                    <a:pt x="574" y="1101"/>
                  </a:lnTo>
                  <a:cubicBezTo>
                    <a:pt x="578" y="1075"/>
                    <a:pt x="581" y="1048"/>
                    <a:pt x="581" y="1022"/>
                  </a:cubicBezTo>
                  <a:lnTo>
                    <a:pt x="581" y="1022"/>
                  </a:lnTo>
                  <a:cubicBezTo>
                    <a:pt x="583" y="1074"/>
                    <a:pt x="586" y="1108"/>
                    <a:pt x="589" y="1108"/>
                  </a:cubicBezTo>
                  <a:cubicBezTo>
                    <a:pt x="591" y="1108"/>
                    <a:pt x="593" y="1089"/>
                    <a:pt x="596" y="1044"/>
                  </a:cubicBezTo>
                  <a:lnTo>
                    <a:pt x="602" y="1044"/>
                  </a:lnTo>
                  <a:cubicBezTo>
                    <a:pt x="603" y="1045"/>
                    <a:pt x="603" y="1045"/>
                    <a:pt x="604" y="1045"/>
                  </a:cubicBezTo>
                  <a:cubicBezTo>
                    <a:pt x="605" y="1045"/>
                    <a:pt x="606" y="1036"/>
                    <a:pt x="608" y="988"/>
                  </a:cubicBezTo>
                  <a:cubicBezTo>
                    <a:pt x="609" y="970"/>
                    <a:pt x="610" y="963"/>
                    <a:pt x="611" y="963"/>
                  </a:cubicBezTo>
                  <a:cubicBezTo>
                    <a:pt x="613" y="963"/>
                    <a:pt x="616" y="1005"/>
                    <a:pt x="618" y="1047"/>
                  </a:cubicBezTo>
                  <a:cubicBezTo>
                    <a:pt x="620" y="1089"/>
                    <a:pt x="622" y="1131"/>
                    <a:pt x="623" y="1131"/>
                  </a:cubicBezTo>
                  <a:cubicBezTo>
                    <a:pt x="624" y="1131"/>
                    <a:pt x="624" y="1124"/>
                    <a:pt x="624" y="1107"/>
                  </a:cubicBezTo>
                  <a:cubicBezTo>
                    <a:pt x="624" y="1047"/>
                    <a:pt x="630" y="991"/>
                    <a:pt x="633" y="931"/>
                  </a:cubicBezTo>
                  <a:cubicBezTo>
                    <a:pt x="634" y="915"/>
                    <a:pt x="635" y="908"/>
                    <a:pt x="636" y="908"/>
                  </a:cubicBezTo>
                  <a:cubicBezTo>
                    <a:pt x="638" y="908"/>
                    <a:pt x="639" y="949"/>
                    <a:pt x="637" y="991"/>
                  </a:cubicBezTo>
                  <a:cubicBezTo>
                    <a:pt x="637" y="1032"/>
                    <a:pt x="637" y="1072"/>
                    <a:pt x="643" y="1110"/>
                  </a:cubicBezTo>
                  <a:cubicBezTo>
                    <a:pt x="643" y="1110"/>
                    <a:pt x="643" y="1110"/>
                    <a:pt x="644" y="1110"/>
                  </a:cubicBezTo>
                  <a:cubicBezTo>
                    <a:pt x="647" y="1110"/>
                    <a:pt x="652" y="1107"/>
                    <a:pt x="652" y="1054"/>
                  </a:cubicBezTo>
                  <a:cubicBezTo>
                    <a:pt x="652" y="1025"/>
                    <a:pt x="657" y="1010"/>
                    <a:pt x="662" y="1010"/>
                  </a:cubicBezTo>
                  <a:cubicBezTo>
                    <a:pt x="667" y="1010"/>
                    <a:pt x="673" y="1026"/>
                    <a:pt x="674" y="1057"/>
                  </a:cubicBezTo>
                  <a:lnTo>
                    <a:pt x="680" y="1057"/>
                  </a:lnTo>
                  <a:cubicBezTo>
                    <a:pt x="684" y="1057"/>
                    <a:pt x="687" y="1000"/>
                    <a:pt x="690" y="1000"/>
                  </a:cubicBezTo>
                  <a:cubicBezTo>
                    <a:pt x="690" y="1000"/>
                    <a:pt x="690" y="1000"/>
                    <a:pt x="690" y="1000"/>
                  </a:cubicBezTo>
                  <a:cubicBezTo>
                    <a:pt x="690" y="1000"/>
                    <a:pt x="693" y="1000"/>
                    <a:pt x="696" y="941"/>
                  </a:cubicBezTo>
                  <a:cubicBezTo>
                    <a:pt x="699" y="941"/>
                    <a:pt x="702" y="941"/>
                    <a:pt x="702" y="1000"/>
                  </a:cubicBezTo>
                  <a:cubicBezTo>
                    <a:pt x="704" y="942"/>
                    <a:pt x="705" y="913"/>
                    <a:pt x="706" y="913"/>
                  </a:cubicBezTo>
                  <a:cubicBezTo>
                    <a:pt x="706" y="913"/>
                    <a:pt x="707" y="942"/>
                    <a:pt x="709" y="1000"/>
                  </a:cubicBezTo>
                  <a:cubicBezTo>
                    <a:pt x="709" y="1060"/>
                    <a:pt x="709" y="1090"/>
                    <a:pt x="709" y="1090"/>
                  </a:cubicBezTo>
                  <a:cubicBezTo>
                    <a:pt x="709" y="1090"/>
                    <a:pt x="710" y="1061"/>
                    <a:pt x="712" y="1003"/>
                  </a:cubicBezTo>
                  <a:cubicBezTo>
                    <a:pt x="713" y="974"/>
                    <a:pt x="714" y="959"/>
                    <a:pt x="715" y="959"/>
                  </a:cubicBezTo>
                  <a:cubicBezTo>
                    <a:pt x="716" y="959"/>
                    <a:pt x="717" y="974"/>
                    <a:pt x="718" y="1003"/>
                  </a:cubicBezTo>
                  <a:cubicBezTo>
                    <a:pt x="718" y="1033"/>
                    <a:pt x="719" y="1048"/>
                    <a:pt x="720" y="1048"/>
                  </a:cubicBezTo>
                  <a:cubicBezTo>
                    <a:pt x="720" y="1048"/>
                    <a:pt x="721" y="1033"/>
                    <a:pt x="721" y="1003"/>
                  </a:cubicBezTo>
                  <a:cubicBezTo>
                    <a:pt x="723" y="930"/>
                    <a:pt x="727" y="881"/>
                    <a:pt x="730" y="881"/>
                  </a:cubicBezTo>
                  <a:cubicBezTo>
                    <a:pt x="732" y="881"/>
                    <a:pt x="734" y="901"/>
                    <a:pt x="734" y="947"/>
                  </a:cubicBezTo>
                  <a:cubicBezTo>
                    <a:pt x="734" y="947"/>
                    <a:pt x="737" y="947"/>
                    <a:pt x="740" y="887"/>
                  </a:cubicBezTo>
                  <a:cubicBezTo>
                    <a:pt x="742" y="829"/>
                    <a:pt x="742" y="800"/>
                    <a:pt x="743" y="800"/>
                  </a:cubicBezTo>
                  <a:cubicBezTo>
                    <a:pt x="743" y="800"/>
                    <a:pt x="743" y="829"/>
                    <a:pt x="743" y="887"/>
                  </a:cubicBezTo>
                  <a:cubicBezTo>
                    <a:pt x="745" y="947"/>
                    <a:pt x="746" y="977"/>
                    <a:pt x="748" y="977"/>
                  </a:cubicBezTo>
                  <a:cubicBezTo>
                    <a:pt x="749" y="977"/>
                    <a:pt x="751" y="948"/>
                    <a:pt x="753" y="891"/>
                  </a:cubicBezTo>
                  <a:cubicBezTo>
                    <a:pt x="753" y="891"/>
                    <a:pt x="754" y="864"/>
                    <a:pt x="756" y="864"/>
                  </a:cubicBezTo>
                  <a:cubicBezTo>
                    <a:pt x="757" y="864"/>
                    <a:pt x="758" y="871"/>
                    <a:pt x="759" y="891"/>
                  </a:cubicBezTo>
                  <a:cubicBezTo>
                    <a:pt x="762" y="925"/>
                    <a:pt x="770" y="961"/>
                    <a:pt x="776" y="961"/>
                  </a:cubicBezTo>
                  <a:cubicBezTo>
                    <a:pt x="780" y="961"/>
                    <a:pt x="782" y="943"/>
                    <a:pt x="781" y="894"/>
                  </a:cubicBezTo>
                  <a:lnTo>
                    <a:pt x="787" y="894"/>
                  </a:lnTo>
                  <a:cubicBezTo>
                    <a:pt x="790" y="924"/>
                    <a:pt x="793" y="939"/>
                    <a:pt x="795" y="939"/>
                  </a:cubicBezTo>
                  <a:cubicBezTo>
                    <a:pt x="796" y="939"/>
                    <a:pt x="798" y="925"/>
                    <a:pt x="800" y="897"/>
                  </a:cubicBezTo>
                  <a:lnTo>
                    <a:pt x="802" y="857"/>
                  </a:lnTo>
                  <a:lnTo>
                    <a:pt x="802" y="857"/>
                  </a:lnTo>
                  <a:cubicBezTo>
                    <a:pt x="801" y="891"/>
                    <a:pt x="804" y="922"/>
                    <a:pt x="809" y="956"/>
                  </a:cubicBezTo>
                  <a:cubicBezTo>
                    <a:pt x="812" y="956"/>
                    <a:pt x="812" y="956"/>
                    <a:pt x="812" y="897"/>
                  </a:cubicBezTo>
                  <a:cubicBezTo>
                    <a:pt x="809" y="837"/>
                    <a:pt x="812" y="837"/>
                    <a:pt x="815" y="837"/>
                  </a:cubicBezTo>
                  <a:cubicBezTo>
                    <a:pt x="821" y="878"/>
                    <a:pt x="821" y="919"/>
                    <a:pt x="821" y="956"/>
                  </a:cubicBezTo>
                  <a:lnTo>
                    <a:pt x="825" y="960"/>
                  </a:lnTo>
                  <a:cubicBezTo>
                    <a:pt x="825" y="890"/>
                    <a:pt x="826" y="861"/>
                    <a:pt x="827" y="861"/>
                  </a:cubicBezTo>
                  <a:cubicBezTo>
                    <a:pt x="827" y="861"/>
                    <a:pt x="828" y="875"/>
                    <a:pt x="828" y="900"/>
                  </a:cubicBezTo>
                  <a:cubicBezTo>
                    <a:pt x="831" y="960"/>
                    <a:pt x="834" y="960"/>
                    <a:pt x="837" y="960"/>
                  </a:cubicBezTo>
                  <a:cubicBezTo>
                    <a:pt x="837" y="940"/>
                    <a:pt x="838" y="933"/>
                    <a:pt x="838" y="933"/>
                  </a:cubicBezTo>
                  <a:lnTo>
                    <a:pt x="838" y="933"/>
                  </a:lnTo>
                  <a:cubicBezTo>
                    <a:pt x="839" y="933"/>
                    <a:pt x="839" y="960"/>
                    <a:pt x="837" y="960"/>
                  </a:cubicBezTo>
                  <a:lnTo>
                    <a:pt x="837" y="1019"/>
                  </a:lnTo>
                  <a:cubicBezTo>
                    <a:pt x="838" y="1036"/>
                    <a:pt x="839" y="1044"/>
                    <a:pt x="839" y="1044"/>
                  </a:cubicBezTo>
                  <a:cubicBezTo>
                    <a:pt x="840" y="1044"/>
                    <a:pt x="840" y="1002"/>
                    <a:pt x="840" y="960"/>
                  </a:cubicBezTo>
                  <a:lnTo>
                    <a:pt x="847" y="963"/>
                  </a:lnTo>
                  <a:cubicBezTo>
                    <a:pt x="850" y="963"/>
                    <a:pt x="853" y="963"/>
                    <a:pt x="850" y="903"/>
                  </a:cubicBezTo>
                  <a:cubicBezTo>
                    <a:pt x="847" y="862"/>
                    <a:pt x="850" y="825"/>
                    <a:pt x="853" y="784"/>
                  </a:cubicBezTo>
                  <a:lnTo>
                    <a:pt x="853" y="784"/>
                  </a:lnTo>
                  <a:cubicBezTo>
                    <a:pt x="850" y="825"/>
                    <a:pt x="853" y="866"/>
                    <a:pt x="856" y="903"/>
                  </a:cubicBezTo>
                  <a:cubicBezTo>
                    <a:pt x="859" y="922"/>
                    <a:pt x="859" y="944"/>
                    <a:pt x="859" y="963"/>
                  </a:cubicBezTo>
                  <a:cubicBezTo>
                    <a:pt x="858" y="1013"/>
                    <a:pt x="859" y="1032"/>
                    <a:pt x="862" y="1032"/>
                  </a:cubicBezTo>
                  <a:cubicBezTo>
                    <a:pt x="865" y="1032"/>
                    <a:pt x="870" y="998"/>
                    <a:pt x="872" y="966"/>
                  </a:cubicBezTo>
                  <a:cubicBezTo>
                    <a:pt x="875" y="906"/>
                    <a:pt x="877" y="876"/>
                    <a:pt x="879" y="876"/>
                  </a:cubicBezTo>
                  <a:cubicBezTo>
                    <a:pt x="880" y="876"/>
                    <a:pt x="881" y="906"/>
                    <a:pt x="881" y="966"/>
                  </a:cubicBezTo>
                  <a:cubicBezTo>
                    <a:pt x="881" y="999"/>
                    <a:pt x="882" y="1014"/>
                    <a:pt x="882" y="1014"/>
                  </a:cubicBezTo>
                  <a:cubicBezTo>
                    <a:pt x="884" y="1014"/>
                    <a:pt x="888" y="917"/>
                    <a:pt x="890" y="790"/>
                  </a:cubicBezTo>
                  <a:lnTo>
                    <a:pt x="894" y="615"/>
                  </a:lnTo>
                  <a:lnTo>
                    <a:pt x="894" y="790"/>
                  </a:lnTo>
                  <a:cubicBezTo>
                    <a:pt x="895" y="930"/>
                    <a:pt x="896" y="988"/>
                    <a:pt x="898" y="988"/>
                  </a:cubicBezTo>
                  <a:cubicBezTo>
                    <a:pt x="900" y="988"/>
                    <a:pt x="902" y="959"/>
                    <a:pt x="906" y="909"/>
                  </a:cubicBezTo>
                  <a:cubicBezTo>
                    <a:pt x="909" y="882"/>
                    <a:pt x="911" y="867"/>
                    <a:pt x="912" y="867"/>
                  </a:cubicBezTo>
                  <a:cubicBezTo>
                    <a:pt x="912" y="867"/>
                    <a:pt x="912" y="882"/>
                    <a:pt x="912" y="913"/>
                  </a:cubicBezTo>
                  <a:cubicBezTo>
                    <a:pt x="912" y="969"/>
                    <a:pt x="916" y="972"/>
                    <a:pt x="925" y="972"/>
                  </a:cubicBezTo>
                  <a:cubicBezTo>
                    <a:pt x="926" y="972"/>
                    <a:pt x="927" y="972"/>
                    <a:pt x="927" y="972"/>
                  </a:cubicBezTo>
                  <a:cubicBezTo>
                    <a:pt x="935" y="972"/>
                    <a:pt x="937" y="970"/>
                    <a:pt x="937" y="916"/>
                  </a:cubicBezTo>
                  <a:lnTo>
                    <a:pt x="944" y="916"/>
                  </a:lnTo>
                  <a:cubicBezTo>
                    <a:pt x="945" y="961"/>
                    <a:pt x="947" y="981"/>
                    <a:pt x="948" y="981"/>
                  </a:cubicBezTo>
                  <a:cubicBezTo>
                    <a:pt x="950" y="981"/>
                    <a:pt x="952" y="930"/>
                    <a:pt x="950" y="856"/>
                  </a:cubicBezTo>
                  <a:lnTo>
                    <a:pt x="950" y="856"/>
                  </a:lnTo>
                  <a:lnTo>
                    <a:pt x="956" y="859"/>
                  </a:lnTo>
                  <a:lnTo>
                    <a:pt x="956" y="919"/>
                  </a:lnTo>
                  <a:cubicBezTo>
                    <a:pt x="956" y="975"/>
                    <a:pt x="963" y="978"/>
                    <a:pt x="988" y="981"/>
                  </a:cubicBezTo>
                  <a:cubicBezTo>
                    <a:pt x="992" y="982"/>
                    <a:pt x="995" y="982"/>
                    <a:pt x="998" y="982"/>
                  </a:cubicBezTo>
                  <a:cubicBezTo>
                    <a:pt x="1017" y="982"/>
                    <a:pt x="1019" y="968"/>
                    <a:pt x="1019" y="869"/>
                  </a:cubicBezTo>
                  <a:cubicBezTo>
                    <a:pt x="1020" y="809"/>
                    <a:pt x="1022" y="779"/>
                    <a:pt x="1023" y="779"/>
                  </a:cubicBezTo>
                  <a:cubicBezTo>
                    <a:pt x="1024" y="779"/>
                    <a:pt x="1025" y="809"/>
                    <a:pt x="1025" y="869"/>
                  </a:cubicBezTo>
                  <a:cubicBezTo>
                    <a:pt x="1025" y="911"/>
                    <a:pt x="1027" y="953"/>
                    <a:pt x="1028" y="953"/>
                  </a:cubicBezTo>
                  <a:cubicBezTo>
                    <a:pt x="1028" y="953"/>
                    <a:pt x="1028" y="946"/>
                    <a:pt x="1028" y="928"/>
                  </a:cubicBezTo>
                  <a:cubicBezTo>
                    <a:pt x="1028" y="928"/>
                    <a:pt x="1035" y="928"/>
                    <a:pt x="1038" y="988"/>
                  </a:cubicBezTo>
                  <a:cubicBezTo>
                    <a:pt x="1042" y="1039"/>
                    <a:pt x="1045" y="1058"/>
                    <a:pt x="1047" y="1058"/>
                  </a:cubicBezTo>
                  <a:cubicBezTo>
                    <a:pt x="1049" y="1058"/>
                    <a:pt x="1050" y="1025"/>
                    <a:pt x="1050" y="991"/>
                  </a:cubicBezTo>
                  <a:cubicBezTo>
                    <a:pt x="1049" y="941"/>
                    <a:pt x="1049" y="922"/>
                    <a:pt x="1049" y="922"/>
                  </a:cubicBezTo>
                  <a:lnTo>
                    <a:pt x="1049" y="922"/>
                  </a:lnTo>
                  <a:cubicBezTo>
                    <a:pt x="1050" y="922"/>
                    <a:pt x="1052" y="956"/>
                    <a:pt x="1053" y="991"/>
                  </a:cubicBezTo>
                  <a:cubicBezTo>
                    <a:pt x="1056" y="1033"/>
                    <a:pt x="1058" y="1075"/>
                    <a:pt x="1059" y="1075"/>
                  </a:cubicBezTo>
                  <a:cubicBezTo>
                    <a:pt x="1059" y="1075"/>
                    <a:pt x="1060" y="1068"/>
                    <a:pt x="1060" y="1050"/>
                  </a:cubicBezTo>
                  <a:cubicBezTo>
                    <a:pt x="1061" y="1016"/>
                    <a:pt x="1068" y="984"/>
                    <a:pt x="1074" y="984"/>
                  </a:cubicBezTo>
                  <a:cubicBezTo>
                    <a:pt x="1078" y="984"/>
                    <a:pt x="1082" y="1002"/>
                    <a:pt x="1082" y="1054"/>
                  </a:cubicBezTo>
                  <a:lnTo>
                    <a:pt x="1088" y="1054"/>
                  </a:lnTo>
                  <a:cubicBezTo>
                    <a:pt x="1088" y="1000"/>
                    <a:pt x="1093" y="997"/>
                    <a:pt x="1099" y="997"/>
                  </a:cubicBezTo>
                  <a:cubicBezTo>
                    <a:pt x="1099" y="997"/>
                    <a:pt x="1100" y="997"/>
                    <a:pt x="1100" y="997"/>
                  </a:cubicBezTo>
                  <a:cubicBezTo>
                    <a:pt x="1107" y="997"/>
                    <a:pt x="1110" y="997"/>
                    <a:pt x="1110" y="1057"/>
                  </a:cubicBezTo>
                  <a:cubicBezTo>
                    <a:pt x="1108" y="1087"/>
                    <a:pt x="1108" y="1102"/>
                    <a:pt x="1109" y="1102"/>
                  </a:cubicBezTo>
                  <a:cubicBezTo>
                    <a:pt x="1111" y="1102"/>
                    <a:pt x="1113" y="1088"/>
                    <a:pt x="1116" y="1060"/>
                  </a:cubicBezTo>
                  <a:cubicBezTo>
                    <a:pt x="1119" y="1060"/>
                    <a:pt x="1122" y="941"/>
                    <a:pt x="1125" y="941"/>
                  </a:cubicBezTo>
                  <a:cubicBezTo>
                    <a:pt x="1122" y="903"/>
                    <a:pt x="1125" y="862"/>
                    <a:pt x="1132" y="825"/>
                  </a:cubicBezTo>
                  <a:lnTo>
                    <a:pt x="1132" y="884"/>
                  </a:lnTo>
                  <a:lnTo>
                    <a:pt x="1132" y="1000"/>
                  </a:lnTo>
                  <a:cubicBezTo>
                    <a:pt x="1132" y="1000"/>
                    <a:pt x="1132" y="1000"/>
                    <a:pt x="1133" y="1000"/>
                  </a:cubicBezTo>
                  <a:cubicBezTo>
                    <a:pt x="1135" y="1000"/>
                    <a:pt x="1138" y="998"/>
                    <a:pt x="1138" y="944"/>
                  </a:cubicBezTo>
                  <a:cubicBezTo>
                    <a:pt x="1141" y="1003"/>
                    <a:pt x="1144" y="1003"/>
                    <a:pt x="1151" y="1003"/>
                  </a:cubicBezTo>
                  <a:cubicBezTo>
                    <a:pt x="1151" y="1003"/>
                    <a:pt x="1152" y="1003"/>
                    <a:pt x="1152" y="1003"/>
                  </a:cubicBezTo>
                  <a:cubicBezTo>
                    <a:pt x="1158" y="1003"/>
                    <a:pt x="1163" y="1001"/>
                    <a:pt x="1166" y="947"/>
                  </a:cubicBezTo>
                  <a:cubicBezTo>
                    <a:pt x="1168" y="1007"/>
                    <a:pt x="1173" y="1038"/>
                    <a:pt x="1179" y="1038"/>
                  </a:cubicBezTo>
                  <a:cubicBezTo>
                    <a:pt x="1184" y="1038"/>
                    <a:pt x="1190" y="1009"/>
                    <a:pt x="1191" y="950"/>
                  </a:cubicBezTo>
                  <a:cubicBezTo>
                    <a:pt x="1191" y="920"/>
                    <a:pt x="1192" y="905"/>
                    <a:pt x="1193" y="905"/>
                  </a:cubicBezTo>
                  <a:cubicBezTo>
                    <a:pt x="1194" y="905"/>
                    <a:pt x="1196" y="920"/>
                    <a:pt x="1198" y="950"/>
                  </a:cubicBezTo>
                  <a:cubicBezTo>
                    <a:pt x="1199" y="980"/>
                    <a:pt x="1200" y="995"/>
                    <a:pt x="1201" y="995"/>
                  </a:cubicBezTo>
                  <a:cubicBezTo>
                    <a:pt x="1201" y="995"/>
                    <a:pt x="1202" y="981"/>
                    <a:pt x="1204" y="953"/>
                  </a:cubicBezTo>
                  <a:cubicBezTo>
                    <a:pt x="1205" y="936"/>
                    <a:pt x="1206" y="929"/>
                    <a:pt x="1207" y="929"/>
                  </a:cubicBezTo>
                  <a:cubicBezTo>
                    <a:pt x="1209" y="929"/>
                    <a:pt x="1211" y="971"/>
                    <a:pt x="1213" y="1013"/>
                  </a:cubicBezTo>
                  <a:cubicBezTo>
                    <a:pt x="1215" y="1083"/>
                    <a:pt x="1217" y="1111"/>
                    <a:pt x="1219" y="1111"/>
                  </a:cubicBezTo>
                  <a:cubicBezTo>
                    <a:pt x="1220" y="1111"/>
                    <a:pt x="1221" y="1097"/>
                    <a:pt x="1223" y="1072"/>
                  </a:cubicBezTo>
                  <a:cubicBezTo>
                    <a:pt x="1229" y="1016"/>
                    <a:pt x="1235" y="1016"/>
                    <a:pt x="1238" y="1016"/>
                  </a:cubicBezTo>
                  <a:cubicBezTo>
                    <a:pt x="1245" y="978"/>
                    <a:pt x="1245" y="938"/>
                    <a:pt x="1245" y="900"/>
                  </a:cubicBezTo>
                  <a:cubicBezTo>
                    <a:pt x="1245" y="840"/>
                    <a:pt x="1248" y="781"/>
                    <a:pt x="1248" y="781"/>
                  </a:cubicBezTo>
                  <a:cubicBezTo>
                    <a:pt x="1250" y="762"/>
                    <a:pt x="1251" y="756"/>
                    <a:pt x="1252" y="756"/>
                  </a:cubicBezTo>
                  <a:lnTo>
                    <a:pt x="1252" y="756"/>
                  </a:lnTo>
                  <a:cubicBezTo>
                    <a:pt x="1254" y="756"/>
                    <a:pt x="1253" y="781"/>
                    <a:pt x="1251" y="781"/>
                  </a:cubicBezTo>
                  <a:cubicBezTo>
                    <a:pt x="1245" y="822"/>
                    <a:pt x="1245" y="859"/>
                    <a:pt x="1251" y="900"/>
                  </a:cubicBezTo>
                  <a:cubicBezTo>
                    <a:pt x="1254" y="960"/>
                    <a:pt x="1260" y="960"/>
                    <a:pt x="1263" y="960"/>
                  </a:cubicBezTo>
                  <a:lnTo>
                    <a:pt x="1276" y="963"/>
                  </a:lnTo>
                  <a:cubicBezTo>
                    <a:pt x="1281" y="993"/>
                    <a:pt x="1284" y="1008"/>
                    <a:pt x="1286" y="1008"/>
                  </a:cubicBezTo>
                  <a:cubicBezTo>
                    <a:pt x="1288" y="1008"/>
                    <a:pt x="1288" y="994"/>
                    <a:pt x="1288" y="966"/>
                  </a:cubicBezTo>
                  <a:lnTo>
                    <a:pt x="1288" y="906"/>
                  </a:lnTo>
                  <a:cubicBezTo>
                    <a:pt x="1290" y="967"/>
                    <a:pt x="1299" y="998"/>
                    <a:pt x="1308" y="998"/>
                  </a:cubicBezTo>
                  <a:cubicBezTo>
                    <a:pt x="1316" y="998"/>
                    <a:pt x="1324" y="969"/>
                    <a:pt x="1326" y="913"/>
                  </a:cubicBezTo>
                  <a:lnTo>
                    <a:pt x="1326" y="969"/>
                  </a:lnTo>
                  <a:cubicBezTo>
                    <a:pt x="1326" y="1028"/>
                    <a:pt x="1329" y="1028"/>
                    <a:pt x="1335" y="1032"/>
                  </a:cubicBezTo>
                  <a:cubicBezTo>
                    <a:pt x="1338" y="1032"/>
                    <a:pt x="1350" y="975"/>
                    <a:pt x="1360" y="975"/>
                  </a:cubicBezTo>
                  <a:cubicBezTo>
                    <a:pt x="1360" y="975"/>
                    <a:pt x="1360" y="975"/>
                    <a:pt x="1361" y="975"/>
                  </a:cubicBezTo>
                  <a:cubicBezTo>
                    <a:pt x="1362" y="975"/>
                    <a:pt x="1363" y="975"/>
                    <a:pt x="1364" y="975"/>
                  </a:cubicBezTo>
                  <a:cubicBezTo>
                    <a:pt x="1375" y="975"/>
                    <a:pt x="1382" y="973"/>
                    <a:pt x="1382" y="919"/>
                  </a:cubicBezTo>
                  <a:cubicBezTo>
                    <a:pt x="1386" y="919"/>
                    <a:pt x="1386" y="919"/>
                    <a:pt x="1386" y="978"/>
                  </a:cubicBezTo>
                  <a:cubicBezTo>
                    <a:pt x="1382" y="1038"/>
                    <a:pt x="1386" y="1038"/>
                    <a:pt x="1389" y="1038"/>
                  </a:cubicBezTo>
                  <a:cubicBezTo>
                    <a:pt x="1395" y="1000"/>
                    <a:pt x="1395" y="960"/>
                    <a:pt x="1392" y="922"/>
                  </a:cubicBezTo>
                  <a:cubicBezTo>
                    <a:pt x="1392" y="892"/>
                    <a:pt x="1393" y="877"/>
                    <a:pt x="1394" y="877"/>
                  </a:cubicBezTo>
                  <a:cubicBezTo>
                    <a:pt x="1396" y="877"/>
                    <a:pt x="1398" y="892"/>
                    <a:pt x="1401" y="922"/>
                  </a:cubicBezTo>
                  <a:cubicBezTo>
                    <a:pt x="1404" y="952"/>
                    <a:pt x="1409" y="968"/>
                    <a:pt x="1414" y="968"/>
                  </a:cubicBezTo>
                  <a:cubicBezTo>
                    <a:pt x="1419" y="968"/>
                    <a:pt x="1423" y="954"/>
                    <a:pt x="1426" y="925"/>
                  </a:cubicBezTo>
                  <a:cubicBezTo>
                    <a:pt x="1429" y="925"/>
                    <a:pt x="1433" y="925"/>
                    <a:pt x="1433" y="985"/>
                  </a:cubicBezTo>
                  <a:cubicBezTo>
                    <a:pt x="1434" y="1019"/>
                    <a:pt x="1437" y="1054"/>
                    <a:pt x="1441" y="1054"/>
                  </a:cubicBezTo>
                  <a:cubicBezTo>
                    <a:pt x="1443" y="1054"/>
                    <a:pt x="1446" y="1036"/>
                    <a:pt x="1448" y="988"/>
                  </a:cubicBezTo>
                  <a:cubicBezTo>
                    <a:pt x="1451" y="988"/>
                    <a:pt x="1451" y="988"/>
                    <a:pt x="1451" y="1047"/>
                  </a:cubicBezTo>
                  <a:cubicBezTo>
                    <a:pt x="1453" y="1082"/>
                    <a:pt x="1454" y="1116"/>
                    <a:pt x="1455" y="1116"/>
                  </a:cubicBezTo>
                  <a:cubicBezTo>
                    <a:pt x="1456" y="1116"/>
                    <a:pt x="1456" y="1098"/>
                    <a:pt x="1458" y="1047"/>
                  </a:cubicBezTo>
                  <a:cubicBezTo>
                    <a:pt x="1461" y="1019"/>
                    <a:pt x="1465" y="1005"/>
                    <a:pt x="1468" y="1005"/>
                  </a:cubicBezTo>
                  <a:cubicBezTo>
                    <a:pt x="1472" y="1005"/>
                    <a:pt x="1476" y="1020"/>
                    <a:pt x="1480" y="1050"/>
                  </a:cubicBezTo>
                  <a:cubicBezTo>
                    <a:pt x="1483" y="1050"/>
                    <a:pt x="1486" y="1050"/>
                    <a:pt x="1486" y="994"/>
                  </a:cubicBezTo>
                  <a:lnTo>
                    <a:pt x="1486" y="934"/>
                  </a:lnTo>
                  <a:cubicBezTo>
                    <a:pt x="1487" y="994"/>
                    <a:pt x="1488" y="1024"/>
                    <a:pt x="1489" y="1024"/>
                  </a:cubicBezTo>
                  <a:cubicBezTo>
                    <a:pt x="1490" y="1024"/>
                    <a:pt x="1491" y="994"/>
                    <a:pt x="1492" y="934"/>
                  </a:cubicBezTo>
                  <a:cubicBezTo>
                    <a:pt x="1492" y="905"/>
                    <a:pt x="1493" y="890"/>
                    <a:pt x="1494" y="890"/>
                  </a:cubicBezTo>
                  <a:cubicBezTo>
                    <a:pt x="1494" y="890"/>
                    <a:pt x="1495" y="905"/>
                    <a:pt x="1495" y="934"/>
                  </a:cubicBezTo>
                  <a:cubicBezTo>
                    <a:pt x="1498" y="994"/>
                    <a:pt x="1502" y="994"/>
                    <a:pt x="1502" y="994"/>
                  </a:cubicBezTo>
                  <a:cubicBezTo>
                    <a:pt x="1505" y="994"/>
                    <a:pt x="1519" y="941"/>
                    <a:pt x="1535" y="941"/>
                  </a:cubicBezTo>
                  <a:cubicBezTo>
                    <a:pt x="1535" y="941"/>
                    <a:pt x="1536" y="941"/>
                    <a:pt x="1536" y="941"/>
                  </a:cubicBezTo>
                  <a:cubicBezTo>
                    <a:pt x="1542" y="941"/>
                    <a:pt x="1546" y="942"/>
                    <a:pt x="1551" y="942"/>
                  </a:cubicBezTo>
                  <a:cubicBezTo>
                    <a:pt x="1565" y="942"/>
                    <a:pt x="1570" y="934"/>
                    <a:pt x="1570" y="887"/>
                  </a:cubicBezTo>
                  <a:cubicBezTo>
                    <a:pt x="1572" y="858"/>
                    <a:pt x="1573" y="843"/>
                    <a:pt x="1574" y="843"/>
                  </a:cubicBezTo>
                  <a:cubicBezTo>
                    <a:pt x="1574" y="843"/>
                    <a:pt x="1575" y="858"/>
                    <a:pt x="1577" y="887"/>
                  </a:cubicBezTo>
                  <a:cubicBezTo>
                    <a:pt x="1580" y="947"/>
                    <a:pt x="1583" y="947"/>
                    <a:pt x="1586" y="947"/>
                  </a:cubicBezTo>
                  <a:cubicBezTo>
                    <a:pt x="1589" y="947"/>
                    <a:pt x="1592" y="950"/>
                    <a:pt x="1592" y="1007"/>
                  </a:cubicBezTo>
                  <a:cubicBezTo>
                    <a:pt x="1596" y="950"/>
                    <a:pt x="1596" y="950"/>
                    <a:pt x="1599" y="950"/>
                  </a:cubicBezTo>
                  <a:cubicBezTo>
                    <a:pt x="1599" y="980"/>
                    <a:pt x="1599" y="995"/>
                    <a:pt x="1601" y="995"/>
                  </a:cubicBezTo>
                  <a:cubicBezTo>
                    <a:pt x="1602" y="995"/>
                    <a:pt x="1603" y="980"/>
                    <a:pt x="1605" y="950"/>
                  </a:cubicBezTo>
                  <a:cubicBezTo>
                    <a:pt x="1607" y="892"/>
                    <a:pt x="1607" y="863"/>
                    <a:pt x="1608" y="863"/>
                  </a:cubicBezTo>
                  <a:cubicBezTo>
                    <a:pt x="1608" y="863"/>
                    <a:pt x="1608" y="892"/>
                    <a:pt x="1608" y="950"/>
                  </a:cubicBezTo>
                  <a:cubicBezTo>
                    <a:pt x="1608" y="992"/>
                    <a:pt x="1613" y="1034"/>
                    <a:pt x="1614" y="1034"/>
                  </a:cubicBezTo>
                  <a:cubicBezTo>
                    <a:pt x="1615" y="1034"/>
                    <a:pt x="1615" y="1027"/>
                    <a:pt x="1614" y="1010"/>
                  </a:cubicBezTo>
                  <a:cubicBezTo>
                    <a:pt x="1614" y="953"/>
                    <a:pt x="1621" y="953"/>
                    <a:pt x="1624" y="894"/>
                  </a:cubicBezTo>
                  <a:cubicBezTo>
                    <a:pt x="1627" y="894"/>
                    <a:pt x="1630" y="894"/>
                    <a:pt x="1630" y="953"/>
                  </a:cubicBezTo>
                  <a:cubicBezTo>
                    <a:pt x="1631" y="971"/>
                    <a:pt x="1633" y="979"/>
                    <a:pt x="1636" y="979"/>
                  </a:cubicBezTo>
                  <a:cubicBezTo>
                    <a:pt x="1641" y="979"/>
                    <a:pt x="1650" y="938"/>
                    <a:pt x="1652" y="897"/>
                  </a:cubicBezTo>
                  <a:cubicBezTo>
                    <a:pt x="1652" y="869"/>
                    <a:pt x="1653" y="855"/>
                    <a:pt x="1654" y="855"/>
                  </a:cubicBezTo>
                  <a:cubicBezTo>
                    <a:pt x="1654" y="855"/>
                    <a:pt x="1655" y="869"/>
                    <a:pt x="1655" y="897"/>
                  </a:cubicBezTo>
                  <a:cubicBezTo>
                    <a:pt x="1655" y="956"/>
                    <a:pt x="1658" y="956"/>
                    <a:pt x="1661" y="960"/>
                  </a:cubicBezTo>
                  <a:cubicBezTo>
                    <a:pt x="1662" y="942"/>
                    <a:pt x="1663" y="935"/>
                    <a:pt x="1663" y="935"/>
                  </a:cubicBezTo>
                  <a:cubicBezTo>
                    <a:pt x="1664" y="935"/>
                    <a:pt x="1664" y="977"/>
                    <a:pt x="1664" y="1019"/>
                  </a:cubicBezTo>
                  <a:cubicBezTo>
                    <a:pt x="1661" y="1075"/>
                    <a:pt x="1664" y="1075"/>
                    <a:pt x="1671" y="1079"/>
                  </a:cubicBezTo>
                  <a:cubicBezTo>
                    <a:pt x="1674" y="1025"/>
                    <a:pt x="1684" y="1022"/>
                    <a:pt x="1693" y="1022"/>
                  </a:cubicBezTo>
                  <a:cubicBezTo>
                    <a:pt x="1694" y="1022"/>
                    <a:pt x="1695" y="1022"/>
                    <a:pt x="1696" y="1022"/>
                  </a:cubicBezTo>
                  <a:cubicBezTo>
                    <a:pt x="1696" y="1022"/>
                    <a:pt x="1697" y="1022"/>
                    <a:pt x="1697" y="1022"/>
                  </a:cubicBezTo>
                  <a:cubicBezTo>
                    <a:pt x="1712" y="1022"/>
                    <a:pt x="1715" y="963"/>
                    <a:pt x="1721" y="850"/>
                  </a:cubicBezTo>
                  <a:lnTo>
                    <a:pt x="1724" y="731"/>
                  </a:lnTo>
                  <a:lnTo>
                    <a:pt x="1724" y="850"/>
                  </a:lnTo>
                  <a:cubicBezTo>
                    <a:pt x="1724" y="909"/>
                    <a:pt x="1727" y="1025"/>
                    <a:pt x="1727" y="1025"/>
                  </a:cubicBezTo>
                  <a:cubicBezTo>
                    <a:pt x="1730" y="988"/>
                    <a:pt x="1733" y="947"/>
                    <a:pt x="1730" y="909"/>
                  </a:cubicBezTo>
                  <a:cubicBezTo>
                    <a:pt x="1730" y="880"/>
                    <a:pt x="1731" y="865"/>
                    <a:pt x="1733" y="865"/>
                  </a:cubicBezTo>
                  <a:cubicBezTo>
                    <a:pt x="1734" y="865"/>
                    <a:pt x="1737" y="880"/>
                    <a:pt x="1740" y="909"/>
                  </a:cubicBezTo>
                  <a:cubicBezTo>
                    <a:pt x="1743" y="941"/>
                    <a:pt x="1745" y="957"/>
                    <a:pt x="1747" y="957"/>
                  </a:cubicBezTo>
                  <a:cubicBezTo>
                    <a:pt x="1749" y="957"/>
                    <a:pt x="1751" y="942"/>
                    <a:pt x="1752" y="913"/>
                  </a:cubicBezTo>
                  <a:cubicBezTo>
                    <a:pt x="1755" y="913"/>
                    <a:pt x="1758" y="913"/>
                    <a:pt x="1762" y="972"/>
                  </a:cubicBezTo>
                  <a:cubicBezTo>
                    <a:pt x="1765" y="972"/>
                    <a:pt x="1765" y="972"/>
                    <a:pt x="1765" y="913"/>
                  </a:cubicBezTo>
                  <a:cubicBezTo>
                    <a:pt x="1765" y="885"/>
                    <a:pt x="1766" y="871"/>
                    <a:pt x="1767" y="871"/>
                  </a:cubicBezTo>
                  <a:cubicBezTo>
                    <a:pt x="1768" y="871"/>
                    <a:pt x="1769" y="885"/>
                    <a:pt x="1771" y="916"/>
                  </a:cubicBezTo>
                  <a:cubicBezTo>
                    <a:pt x="1773" y="985"/>
                    <a:pt x="1777" y="1014"/>
                    <a:pt x="1780" y="1014"/>
                  </a:cubicBezTo>
                  <a:cubicBezTo>
                    <a:pt x="1782" y="1014"/>
                    <a:pt x="1784" y="1000"/>
                    <a:pt x="1784" y="975"/>
                  </a:cubicBezTo>
                  <a:cubicBezTo>
                    <a:pt x="1784" y="927"/>
                    <a:pt x="1786" y="918"/>
                    <a:pt x="1788" y="918"/>
                  </a:cubicBezTo>
                  <a:cubicBezTo>
                    <a:pt x="1789" y="918"/>
                    <a:pt x="1789" y="918"/>
                    <a:pt x="1790" y="919"/>
                  </a:cubicBezTo>
                  <a:cubicBezTo>
                    <a:pt x="1793" y="919"/>
                    <a:pt x="1796" y="919"/>
                    <a:pt x="1799" y="859"/>
                  </a:cubicBezTo>
                  <a:lnTo>
                    <a:pt x="1806" y="859"/>
                  </a:lnTo>
                  <a:cubicBezTo>
                    <a:pt x="1809" y="881"/>
                    <a:pt x="1806" y="900"/>
                    <a:pt x="1802" y="919"/>
                  </a:cubicBezTo>
                  <a:lnTo>
                    <a:pt x="1806" y="978"/>
                  </a:lnTo>
                  <a:cubicBezTo>
                    <a:pt x="1806" y="978"/>
                    <a:pt x="1807" y="978"/>
                    <a:pt x="1807" y="978"/>
                  </a:cubicBezTo>
                  <a:cubicBezTo>
                    <a:pt x="1812" y="978"/>
                    <a:pt x="1815" y="976"/>
                    <a:pt x="1818" y="922"/>
                  </a:cubicBezTo>
                  <a:cubicBezTo>
                    <a:pt x="1820" y="862"/>
                    <a:pt x="1820" y="833"/>
                    <a:pt x="1821" y="833"/>
                  </a:cubicBezTo>
                  <a:cubicBezTo>
                    <a:pt x="1821" y="833"/>
                    <a:pt x="1821" y="862"/>
                    <a:pt x="1821" y="922"/>
                  </a:cubicBezTo>
                  <a:cubicBezTo>
                    <a:pt x="1821" y="964"/>
                    <a:pt x="1823" y="1006"/>
                    <a:pt x="1825" y="1006"/>
                  </a:cubicBezTo>
                  <a:cubicBezTo>
                    <a:pt x="1826" y="1006"/>
                    <a:pt x="1827" y="999"/>
                    <a:pt x="1827" y="981"/>
                  </a:cubicBezTo>
                  <a:cubicBezTo>
                    <a:pt x="1829" y="933"/>
                    <a:pt x="1830" y="915"/>
                    <a:pt x="1831" y="915"/>
                  </a:cubicBezTo>
                  <a:cubicBezTo>
                    <a:pt x="1833" y="915"/>
                    <a:pt x="1834" y="949"/>
                    <a:pt x="1834" y="981"/>
                  </a:cubicBezTo>
                  <a:cubicBezTo>
                    <a:pt x="1832" y="1041"/>
                    <a:pt x="1831" y="1071"/>
                    <a:pt x="1833" y="1071"/>
                  </a:cubicBezTo>
                  <a:cubicBezTo>
                    <a:pt x="1834" y="1071"/>
                    <a:pt x="1837" y="1042"/>
                    <a:pt x="1843" y="985"/>
                  </a:cubicBezTo>
                  <a:cubicBezTo>
                    <a:pt x="1849" y="985"/>
                    <a:pt x="1862" y="928"/>
                    <a:pt x="1871" y="928"/>
                  </a:cubicBezTo>
                  <a:cubicBezTo>
                    <a:pt x="1884" y="931"/>
                    <a:pt x="1890" y="931"/>
                    <a:pt x="1893" y="991"/>
                  </a:cubicBezTo>
                  <a:cubicBezTo>
                    <a:pt x="1893" y="1002"/>
                    <a:pt x="1893" y="1012"/>
                    <a:pt x="1893" y="1021"/>
                  </a:cubicBezTo>
                  <a:lnTo>
                    <a:pt x="1893" y="1021"/>
                  </a:lnTo>
                  <a:cubicBezTo>
                    <a:pt x="1894" y="945"/>
                    <a:pt x="1896" y="934"/>
                    <a:pt x="1902" y="934"/>
                  </a:cubicBezTo>
                  <a:cubicBezTo>
                    <a:pt x="1903" y="934"/>
                    <a:pt x="1904" y="934"/>
                    <a:pt x="1906" y="934"/>
                  </a:cubicBezTo>
                  <a:cubicBezTo>
                    <a:pt x="1909" y="952"/>
                    <a:pt x="1911" y="960"/>
                    <a:pt x="1913" y="960"/>
                  </a:cubicBezTo>
                  <a:cubicBezTo>
                    <a:pt x="1919" y="960"/>
                    <a:pt x="1922" y="920"/>
                    <a:pt x="1925" y="878"/>
                  </a:cubicBezTo>
                  <a:lnTo>
                    <a:pt x="1918" y="878"/>
                  </a:lnTo>
                  <a:cubicBezTo>
                    <a:pt x="1918" y="808"/>
                    <a:pt x="1919" y="779"/>
                    <a:pt x="1922" y="779"/>
                  </a:cubicBezTo>
                  <a:cubicBezTo>
                    <a:pt x="1923" y="779"/>
                    <a:pt x="1925" y="794"/>
                    <a:pt x="1928" y="818"/>
                  </a:cubicBezTo>
                  <a:cubicBezTo>
                    <a:pt x="1931" y="859"/>
                    <a:pt x="1931" y="897"/>
                    <a:pt x="1931" y="938"/>
                  </a:cubicBezTo>
                  <a:cubicBezTo>
                    <a:pt x="1928" y="978"/>
                    <a:pt x="1931" y="1016"/>
                    <a:pt x="1937" y="1057"/>
                  </a:cubicBezTo>
                  <a:cubicBezTo>
                    <a:pt x="1940" y="1057"/>
                    <a:pt x="1943" y="1057"/>
                    <a:pt x="1940" y="997"/>
                  </a:cubicBezTo>
                  <a:cubicBezTo>
                    <a:pt x="1940" y="938"/>
                    <a:pt x="1940" y="938"/>
                    <a:pt x="1943" y="938"/>
                  </a:cubicBezTo>
                  <a:cubicBezTo>
                    <a:pt x="1944" y="938"/>
                    <a:pt x="1945" y="939"/>
                    <a:pt x="1945" y="939"/>
                  </a:cubicBezTo>
                  <a:cubicBezTo>
                    <a:pt x="1948" y="939"/>
                    <a:pt x="1950" y="930"/>
                    <a:pt x="1953" y="881"/>
                  </a:cubicBezTo>
                  <a:cubicBezTo>
                    <a:pt x="1953" y="822"/>
                    <a:pt x="1956" y="822"/>
                    <a:pt x="1959" y="822"/>
                  </a:cubicBezTo>
                  <a:cubicBezTo>
                    <a:pt x="1962" y="881"/>
                    <a:pt x="1968" y="884"/>
                    <a:pt x="1968" y="884"/>
                  </a:cubicBezTo>
                  <a:lnTo>
                    <a:pt x="1968" y="944"/>
                  </a:lnTo>
                  <a:cubicBezTo>
                    <a:pt x="1968" y="1000"/>
                    <a:pt x="1972" y="1060"/>
                    <a:pt x="1972" y="1060"/>
                  </a:cubicBezTo>
                  <a:cubicBezTo>
                    <a:pt x="1975" y="1041"/>
                    <a:pt x="1975" y="1022"/>
                    <a:pt x="1975" y="1003"/>
                  </a:cubicBezTo>
                  <a:cubicBezTo>
                    <a:pt x="1975" y="962"/>
                    <a:pt x="2011" y="954"/>
                    <a:pt x="2037" y="954"/>
                  </a:cubicBezTo>
                  <a:cubicBezTo>
                    <a:pt x="2048" y="954"/>
                    <a:pt x="2056" y="955"/>
                    <a:pt x="2059" y="956"/>
                  </a:cubicBezTo>
                  <a:cubicBezTo>
                    <a:pt x="2062" y="986"/>
                    <a:pt x="2066" y="1001"/>
                    <a:pt x="2069" y="1001"/>
                  </a:cubicBezTo>
                  <a:cubicBezTo>
                    <a:pt x="2072" y="1001"/>
                    <a:pt x="2073" y="986"/>
                    <a:pt x="2072" y="956"/>
                  </a:cubicBezTo>
                  <a:cubicBezTo>
                    <a:pt x="2072" y="910"/>
                    <a:pt x="2081" y="902"/>
                    <a:pt x="2094" y="902"/>
                  </a:cubicBezTo>
                  <a:cubicBezTo>
                    <a:pt x="2098" y="902"/>
                    <a:pt x="2102" y="902"/>
                    <a:pt x="2106" y="903"/>
                  </a:cubicBezTo>
                  <a:cubicBezTo>
                    <a:pt x="2111" y="904"/>
                    <a:pt x="2116" y="905"/>
                    <a:pt x="2120" y="905"/>
                  </a:cubicBezTo>
                  <a:cubicBezTo>
                    <a:pt x="2135" y="905"/>
                    <a:pt x="2144" y="896"/>
                    <a:pt x="2144" y="850"/>
                  </a:cubicBezTo>
                  <a:lnTo>
                    <a:pt x="2153" y="850"/>
                  </a:lnTo>
                  <a:cubicBezTo>
                    <a:pt x="2160" y="850"/>
                    <a:pt x="2166" y="793"/>
                    <a:pt x="2169" y="793"/>
                  </a:cubicBezTo>
                  <a:cubicBezTo>
                    <a:pt x="2171" y="764"/>
                    <a:pt x="2172" y="749"/>
                    <a:pt x="2173" y="749"/>
                  </a:cubicBezTo>
                  <a:lnTo>
                    <a:pt x="2173" y="749"/>
                  </a:lnTo>
                  <a:cubicBezTo>
                    <a:pt x="2174" y="749"/>
                    <a:pt x="2174" y="764"/>
                    <a:pt x="2172" y="793"/>
                  </a:cubicBezTo>
                  <a:cubicBezTo>
                    <a:pt x="2169" y="834"/>
                    <a:pt x="2169" y="872"/>
                    <a:pt x="2175" y="913"/>
                  </a:cubicBezTo>
                  <a:cubicBezTo>
                    <a:pt x="2182" y="875"/>
                    <a:pt x="2185" y="834"/>
                    <a:pt x="2182" y="797"/>
                  </a:cubicBezTo>
                  <a:cubicBezTo>
                    <a:pt x="2182" y="737"/>
                    <a:pt x="2185" y="737"/>
                    <a:pt x="2185" y="737"/>
                  </a:cubicBezTo>
                  <a:cubicBezTo>
                    <a:pt x="2188" y="737"/>
                    <a:pt x="2188" y="737"/>
                    <a:pt x="2188" y="797"/>
                  </a:cubicBezTo>
                  <a:lnTo>
                    <a:pt x="2188" y="916"/>
                  </a:lnTo>
                  <a:lnTo>
                    <a:pt x="2191" y="916"/>
                  </a:lnTo>
                  <a:cubicBezTo>
                    <a:pt x="2191" y="856"/>
                    <a:pt x="2194" y="856"/>
                    <a:pt x="2194" y="856"/>
                  </a:cubicBezTo>
                  <a:cubicBezTo>
                    <a:pt x="2197" y="856"/>
                    <a:pt x="2197" y="856"/>
                    <a:pt x="2197" y="975"/>
                  </a:cubicBezTo>
                  <a:cubicBezTo>
                    <a:pt x="2197" y="1035"/>
                    <a:pt x="2198" y="1064"/>
                    <a:pt x="2199" y="1064"/>
                  </a:cubicBezTo>
                  <a:cubicBezTo>
                    <a:pt x="2200" y="1064"/>
                    <a:pt x="2202" y="1035"/>
                    <a:pt x="2203" y="975"/>
                  </a:cubicBezTo>
                  <a:lnTo>
                    <a:pt x="2210" y="919"/>
                  </a:lnTo>
                  <a:cubicBezTo>
                    <a:pt x="2211" y="955"/>
                    <a:pt x="2212" y="968"/>
                    <a:pt x="2213" y="968"/>
                  </a:cubicBezTo>
                  <a:cubicBezTo>
                    <a:pt x="2216" y="968"/>
                    <a:pt x="2220" y="900"/>
                    <a:pt x="2222" y="859"/>
                  </a:cubicBezTo>
                  <a:cubicBezTo>
                    <a:pt x="2224" y="919"/>
                    <a:pt x="2225" y="949"/>
                    <a:pt x="2227" y="949"/>
                  </a:cubicBezTo>
                  <a:cubicBezTo>
                    <a:pt x="2229" y="949"/>
                    <a:pt x="2230" y="920"/>
                    <a:pt x="2232" y="862"/>
                  </a:cubicBezTo>
                  <a:cubicBezTo>
                    <a:pt x="2232" y="833"/>
                    <a:pt x="2232" y="818"/>
                    <a:pt x="2234" y="818"/>
                  </a:cubicBezTo>
                  <a:cubicBezTo>
                    <a:pt x="2235" y="818"/>
                    <a:pt x="2236" y="833"/>
                    <a:pt x="2238" y="862"/>
                  </a:cubicBezTo>
                  <a:cubicBezTo>
                    <a:pt x="2241" y="922"/>
                    <a:pt x="2244" y="922"/>
                    <a:pt x="2251" y="922"/>
                  </a:cubicBezTo>
                  <a:cubicBezTo>
                    <a:pt x="2253" y="878"/>
                    <a:pt x="2266" y="870"/>
                    <a:pt x="2284" y="870"/>
                  </a:cubicBezTo>
                  <a:cubicBezTo>
                    <a:pt x="2289" y="870"/>
                    <a:pt x="2295" y="871"/>
                    <a:pt x="2301" y="872"/>
                  </a:cubicBezTo>
                  <a:cubicBezTo>
                    <a:pt x="2307" y="872"/>
                    <a:pt x="2313" y="873"/>
                    <a:pt x="2318" y="873"/>
                  </a:cubicBezTo>
                  <a:cubicBezTo>
                    <a:pt x="2336" y="873"/>
                    <a:pt x="2348" y="865"/>
                    <a:pt x="2348" y="818"/>
                  </a:cubicBezTo>
                  <a:cubicBezTo>
                    <a:pt x="2351" y="818"/>
                    <a:pt x="2351" y="818"/>
                    <a:pt x="2354" y="878"/>
                  </a:cubicBezTo>
                  <a:cubicBezTo>
                    <a:pt x="2354" y="903"/>
                    <a:pt x="2354" y="917"/>
                    <a:pt x="2355" y="917"/>
                  </a:cubicBezTo>
                  <a:cubicBezTo>
                    <a:pt x="2357" y="917"/>
                    <a:pt x="2358" y="889"/>
                    <a:pt x="2360" y="822"/>
                  </a:cubicBezTo>
                  <a:cubicBezTo>
                    <a:pt x="2362" y="787"/>
                    <a:pt x="2363" y="753"/>
                    <a:pt x="2363" y="753"/>
                  </a:cubicBezTo>
                  <a:cubicBezTo>
                    <a:pt x="2363" y="753"/>
                    <a:pt x="2363" y="771"/>
                    <a:pt x="2363" y="822"/>
                  </a:cubicBezTo>
                  <a:cubicBezTo>
                    <a:pt x="2363" y="881"/>
                    <a:pt x="2370" y="881"/>
                    <a:pt x="2382" y="881"/>
                  </a:cubicBezTo>
                  <a:cubicBezTo>
                    <a:pt x="2384" y="882"/>
                    <a:pt x="2386" y="882"/>
                    <a:pt x="2387" y="882"/>
                  </a:cubicBezTo>
                  <a:cubicBezTo>
                    <a:pt x="2395" y="882"/>
                    <a:pt x="2401" y="874"/>
                    <a:pt x="2401" y="828"/>
                  </a:cubicBezTo>
                  <a:cubicBezTo>
                    <a:pt x="2404" y="798"/>
                    <a:pt x="2406" y="783"/>
                    <a:pt x="2406" y="783"/>
                  </a:cubicBezTo>
                  <a:lnTo>
                    <a:pt x="2406" y="783"/>
                  </a:lnTo>
                  <a:cubicBezTo>
                    <a:pt x="2406" y="783"/>
                    <a:pt x="2406" y="798"/>
                    <a:pt x="2404" y="828"/>
                  </a:cubicBezTo>
                  <a:cubicBezTo>
                    <a:pt x="2402" y="901"/>
                    <a:pt x="2408" y="952"/>
                    <a:pt x="2414" y="952"/>
                  </a:cubicBezTo>
                  <a:cubicBezTo>
                    <a:pt x="2418" y="952"/>
                    <a:pt x="2422" y="934"/>
                    <a:pt x="2426" y="891"/>
                  </a:cubicBezTo>
                  <a:cubicBezTo>
                    <a:pt x="2429" y="891"/>
                    <a:pt x="2432" y="891"/>
                    <a:pt x="2432" y="950"/>
                  </a:cubicBezTo>
                  <a:cubicBezTo>
                    <a:pt x="2435" y="950"/>
                    <a:pt x="2439" y="950"/>
                    <a:pt x="2448" y="894"/>
                  </a:cubicBezTo>
                  <a:lnTo>
                    <a:pt x="2470" y="894"/>
                  </a:lnTo>
                  <a:cubicBezTo>
                    <a:pt x="2470" y="894"/>
                    <a:pt x="2470" y="894"/>
                    <a:pt x="2470" y="894"/>
                  </a:cubicBezTo>
                  <a:cubicBezTo>
                    <a:pt x="2476" y="894"/>
                    <a:pt x="2482" y="837"/>
                    <a:pt x="2482" y="837"/>
                  </a:cubicBezTo>
                  <a:lnTo>
                    <a:pt x="2486" y="837"/>
                  </a:lnTo>
                  <a:cubicBezTo>
                    <a:pt x="2486" y="897"/>
                    <a:pt x="2501" y="900"/>
                    <a:pt x="2523" y="903"/>
                  </a:cubicBezTo>
                  <a:cubicBezTo>
                    <a:pt x="2545" y="906"/>
                    <a:pt x="2564" y="909"/>
                    <a:pt x="2567" y="969"/>
                  </a:cubicBezTo>
                  <a:cubicBezTo>
                    <a:pt x="2567" y="969"/>
                    <a:pt x="2570" y="969"/>
                    <a:pt x="2573" y="909"/>
                  </a:cubicBezTo>
                  <a:cubicBezTo>
                    <a:pt x="2575" y="842"/>
                    <a:pt x="2577" y="814"/>
                    <a:pt x="2579" y="814"/>
                  </a:cubicBezTo>
                  <a:cubicBezTo>
                    <a:pt x="2580" y="814"/>
                    <a:pt x="2581" y="828"/>
                    <a:pt x="2583" y="853"/>
                  </a:cubicBezTo>
                  <a:cubicBezTo>
                    <a:pt x="2584" y="913"/>
                    <a:pt x="2588" y="943"/>
                    <a:pt x="2592" y="943"/>
                  </a:cubicBezTo>
                  <a:cubicBezTo>
                    <a:pt x="2596" y="943"/>
                    <a:pt x="2600" y="914"/>
                    <a:pt x="2601" y="856"/>
                  </a:cubicBezTo>
                  <a:lnTo>
                    <a:pt x="2601" y="913"/>
                  </a:lnTo>
                  <a:cubicBezTo>
                    <a:pt x="2603" y="959"/>
                    <a:pt x="2605" y="978"/>
                    <a:pt x="2607" y="978"/>
                  </a:cubicBezTo>
                  <a:cubicBezTo>
                    <a:pt x="2611" y="978"/>
                    <a:pt x="2615" y="929"/>
                    <a:pt x="2617" y="856"/>
                  </a:cubicBezTo>
                  <a:cubicBezTo>
                    <a:pt x="2619" y="899"/>
                    <a:pt x="2622" y="941"/>
                    <a:pt x="2624" y="941"/>
                  </a:cubicBezTo>
                  <a:cubicBezTo>
                    <a:pt x="2625" y="941"/>
                    <a:pt x="2626" y="935"/>
                    <a:pt x="2627" y="919"/>
                  </a:cubicBezTo>
                  <a:cubicBezTo>
                    <a:pt x="2630" y="919"/>
                    <a:pt x="2630" y="919"/>
                    <a:pt x="2630" y="1035"/>
                  </a:cubicBezTo>
                  <a:cubicBezTo>
                    <a:pt x="2630" y="1075"/>
                    <a:pt x="2630" y="1116"/>
                    <a:pt x="2633" y="1154"/>
                  </a:cubicBezTo>
                  <a:cubicBezTo>
                    <a:pt x="2636" y="1116"/>
                    <a:pt x="2639" y="1075"/>
                    <a:pt x="2636" y="1038"/>
                  </a:cubicBezTo>
                  <a:lnTo>
                    <a:pt x="2642" y="1038"/>
                  </a:lnTo>
                  <a:cubicBezTo>
                    <a:pt x="2642" y="1038"/>
                    <a:pt x="2645" y="1038"/>
                    <a:pt x="2645" y="978"/>
                  </a:cubicBezTo>
                  <a:cubicBezTo>
                    <a:pt x="2645" y="930"/>
                    <a:pt x="2647" y="921"/>
                    <a:pt x="2650" y="921"/>
                  </a:cubicBezTo>
                  <a:cubicBezTo>
                    <a:pt x="2650" y="921"/>
                    <a:pt x="2651" y="921"/>
                    <a:pt x="2652" y="922"/>
                  </a:cubicBezTo>
                  <a:cubicBezTo>
                    <a:pt x="2652" y="938"/>
                    <a:pt x="2652" y="945"/>
                    <a:pt x="2652" y="945"/>
                  </a:cubicBezTo>
                  <a:cubicBezTo>
                    <a:pt x="2653" y="945"/>
                    <a:pt x="2654" y="905"/>
                    <a:pt x="2652" y="862"/>
                  </a:cubicBezTo>
                  <a:cubicBezTo>
                    <a:pt x="2652" y="822"/>
                    <a:pt x="2652" y="784"/>
                    <a:pt x="2655" y="743"/>
                  </a:cubicBezTo>
                  <a:lnTo>
                    <a:pt x="2655" y="627"/>
                  </a:lnTo>
                  <a:cubicBezTo>
                    <a:pt x="2658" y="546"/>
                    <a:pt x="2655" y="468"/>
                    <a:pt x="2648" y="389"/>
                  </a:cubicBezTo>
                  <a:cubicBezTo>
                    <a:pt x="2641" y="353"/>
                    <a:pt x="2635" y="318"/>
                    <a:pt x="2631" y="318"/>
                  </a:cubicBezTo>
                  <a:cubicBezTo>
                    <a:pt x="2628" y="318"/>
                    <a:pt x="2627" y="336"/>
                    <a:pt x="2627" y="386"/>
                  </a:cubicBezTo>
                  <a:cubicBezTo>
                    <a:pt x="2627" y="405"/>
                    <a:pt x="2627" y="424"/>
                    <a:pt x="2620" y="442"/>
                  </a:cubicBezTo>
                  <a:cubicBezTo>
                    <a:pt x="2617" y="424"/>
                    <a:pt x="2617" y="405"/>
                    <a:pt x="2614" y="383"/>
                  </a:cubicBezTo>
                  <a:cubicBezTo>
                    <a:pt x="2614" y="323"/>
                    <a:pt x="2601" y="323"/>
                    <a:pt x="2586" y="320"/>
                  </a:cubicBezTo>
                  <a:cubicBezTo>
                    <a:pt x="2567" y="317"/>
                    <a:pt x="2558" y="317"/>
                    <a:pt x="2554" y="258"/>
                  </a:cubicBezTo>
                  <a:cubicBezTo>
                    <a:pt x="2551" y="198"/>
                    <a:pt x="2548" y="198"/>
                    <a:pt x="2548" y="198"/>
                  </a:cubicBezTo>
                  <a:cubicBezTo>
                    <a:pt x="2548" y="244"/>
                    <a:pt x="2537" y="253"/>
                    <a:pt x="2522" y="253"/>
                  </a:cubicBezTo>
                  <a:cubicBezTo>
                    <a:pt x="2517" y="253"/>
                    <a:pt x="2512" y="252"/>
                    <a:pt x="2507" y="251"/>
                  </a:cubicBezTo>
                  <a:cubicBezTo>
                    <a:pt x="2503" y="251"/>
                    <a:pt x="2498" y="250"/>
                    <a:pt x="2493" y="250"/>
                  </a:cubicBezTo>
                  <a:cubicBezTo>
                    <a:pt x="2477" y="250"/>
                    <a:pt x="2464" y="258"/>
                    <a:pt x="2464" y="305"/>
                  </a:cubicBezTo>
                  <a:lnTo>
                    <a:pt x="2457" y="301"/>
                  </a:lnTo>
                  <a:cubicBezTo>
                    <a:pt x="2457" y="245"/>
                    <a:pt x="2454" y="242"/>
                    <a:pt x="2448" y="242"/>
                  </a:cubicBezTo>
                  <a:cubicBezTo>
                    <a:pt x="2442" y="296"/>
                    <a:pt x="2437" y="298"/>
                    <a:pt x="2436" y="298"/>
                  </a:cubicBezTo>
                  <a:cubicBezTo>
                    <a:pt x="2435" y="298"/>
                    <a:pt x="2435" y="298"/>
                    <a:pt x="2435" y="298"/>
                  </a:cubicBezTo>
                  <a:cubicBezTo>
                    <a:pt x="2435" y="239"/>
                    <a:pt x="2432" y="239"/>
                    <a:pt x="2426" y="239"/>
                  </a:cubicBezTo>
                  <a:cubicBezTo>
                    <a:pt x="2420" y="239"/>
                    <a:pt x="2417" y="239"/>
                    <a:pt x="2417" y="295"/>
                  </a:cubicBezTo>
                  <a:cubicBezTo>
                    <a:pt x="2413" y="295"/>
                    <a:pt x="2392" y="292"/>
                    <a:pt x="2382" y="232"/>
                  </a:cubicBezTo>
                  <a:cubicBezTo>
                    <a:pt x="2381" y="215"/>
                    <a:pt x="2380" y="208"/>
                    <a:pt x="2379" y="208"/>
                  </a:cubicBezTo>
                  <a:cubicBezTo>
                    <a:pt x="2377" y="208"/>
                    <a:pt x="2375" y="249"/>
                    <a:pt x="2373" y="289"/>
                  </a:cubicBezTo>
                  <a:cubicBezTo>
                    <a:pt x="2373" y="330"/>
                    <a:pt x="2370" y="367"/>
                    <a:pt x="2366" y="408"/>
                  </a:cubicBezTo>
                  <a:lnTo>
                    <a:pt x="2366" y="289"/>
                  </a:lnTo>
                  <a:cubicBezTo>
                    <a:pt x="2370" y="229"/>
                    <a:pt x="2370" y="229"/>
                    <a:pt x="2363" y="229"/>
                  </a:cubicBezTo>
                  <a:lnTo>
                    <a:pt x="2357" y="229"/>
                  </a:lnTo>
                  <a:cubicBezTo>
                    <a:pt x="2357" y="276"/>
                    <a:pt x="2348" y="284"/>
                    <a:pt x="2333" y="284"/>
                  </a:cubicBezTo>
                  <a:cubicBezTo>
                    <a:pt x="2329" y="284"/>
                    <a:pt x="2324" y="283"/>
                    <a:pt x="2319" y="283"/>
                  </a:cubicBezTo>
                  <a:cubicBezTo>
                    <a:pt x="2313" y="282"/>
                    <a:pt x="2308" y="281"/>
                    <a:pt x="2303" y="281"/>
                  </a:cubicBezTo>
                  <a:cubicBezTo>
                    <a:pt x="2288" y="281"/>
                    <a:pt x="2282" y="290"/>
                    <a:pt x="2282" y="336"/>
                  </a:cubicBezTo>
                  <a:cubicBezTo>
                    <a:pt x="2282" y="366"/>
                    <a:pt x="2281" y="381"/>
                    <a:pt x="2279" y="381"/>
                  </a:cubicBezTo>
                  <a:cubicBezTo>
                    <a:pt x="2277" y="381"/>
                    <a:pt x="2274" y="366"/>
                    <a:pt x="2269" y="336"/>
                  </a:cubicBezTo>
                  <a:cubicBezTo>
                    <a:pt x="2257" y="220"/>
                    <a:pt x="2253" y="178"/>
                    <a:pt x="2251" y="178"/>
                  </a:cubicBezTo>
                  <a:cubicBezTo>
                    <a:pt x="2249" y="178"/>
                    <a:pt x="2249" y="192"/>
                    <a:pt x="2247" y="214"/>
                  </a:cubicBezTo>
                  <a:cubicBezTo>
                    <a:pt x="2251" y="254"/>
                    <a:pt x="2251" y="292"/>
                    <a:pt x="2251" y="333"/>
                  </a:cubicBezTo>
                  <a:cubicBezTo>
                    <a:pt x="2251" y="391"/>
                    <a:pt x="2250" y="420"/>
                    <a:pt x="2249" y="420"/>
                  </a:cubicBezTo>
                  <a:cubicBezTo>
                    <a:pt x="2247" y="420"/>
                    <a:pt x="2246" y="391"/>
                    <a:pt x="2244" y="333"/>
                  </a:cubicBezTo>
                  <a:cubicBezTo>
                    <a:pt x="2244" y="286"/>
                    <a:pt x="2237" y="266"/>
                    <a:pt x="2228" y="266"/>
                  </a:cubicBezTo>
                  <a:cubicBezTo>
                    <a:pt x="2214" y="266"/>
                    <a:pt x="2196" y="313"/>
                    <a:pt x="2194" y="383"/>
                  </a:cubicBezTo>
                  <a:lnTo>
                    <a:pt x="2194" y="323"/>
                  </a:lnTo>
                  <a:cubicBezTo>
                    <a:pt x="2194" y="264"/>
                    <a:pt x="2191" y="264"/>
                    <a:pt x="2178" y="264"/>
                  </a:cubicBezTo>
                  <a:lnTo>
                    <a:pt x="2169" y="261"/>
                  </a:lnTo>
                  <a:cubicBezTo>
                    <a:pt x="2169" y="310"/>
                    <a:pt x="2166" y="328"/>
                    <a:pt x="2162" y="328"/>
                  </a:cubicBezTo>
                  <a:cubicBezTo>
                    <a:pt x="2157" y="328"/>
                    <a:pt x="2150" y="292"/>
                    <a:pt x="2150" y="258"/>
                  </a:cubicBezTo>
                  <a:cubicBezTo>
                    <a:pt x="2147" y="198"/>
                    <a:pt x="2147" y="198"/>
                    <a:pt x="2141" y="198"/>
                  </a:cubicBezTo>
                  <a:cubicBezTo>
                    <a:pt x="2137" y="246"/>
                    <a:pt x="2132" y="264"/>
                    <a:pt x="2127" y="264"/>
                  </a:cubicBezTo>
                  <a:cubicBezTo>
                    <a:pt x="2121" y="264"/>
                    <a:pt x="2116" y="230"/>
                    <a:pt x="2116" y="195"/>
                  </a:cubicBezTo>
                  <a:lnTo>
                    <a:pt x="2109" y="195"/>
                  </a:lnTo>
                  <a:cubicBezTo>
                    <a:pt x="2107" y="249"/>
                    <a:pt x="2101" y="251"/>
                    <a:pt x="2098" y="251"/>
                  </a:cubicBezTo>
                  <a:cubicBezTo>
                    <a:pt x="2098" y="251"/>
                    <a:pt x="2097" y="251"/>
                    <a:pt x="2097" y="251"/>
                  </a:cubicBezTo>
                  <a:cubicBezTo>
                    <a:pt x="2096" y="251"/>
                    <a:pt x="2095" y="251"/>
                    <a:pt x="2094" y="251"/>
                  </a:cubicBezTo>
                  <a:cubicBezTo>
                    <a:pt x="2087" y="251"/>
                    <a:pt x="2085" y="254"/>
                    <a:pt x="2088" y="308"/>
                  </a:cubicBezTo>
                  <a:cubicBezTo>
                    <a:pt x="2088" y="348"/>
                    <a:pt x="2088" y="389"/>
                    <a:pt x="2084" y="427"/>
                  </a:cubicBezTo>
                  <a:lnTo>
                    <a:pt x="2084" y="367"/>
                  </a:lnTo>
                  <a:cubicBezTo>
                    <a:pt x="2084" y="308"/>
                    <a:pt x="2075" y="308"/>
                    <a:pt x="2062" y="305"/>
                  </a:cubicBezTo>
                  <a:cubicBezTo>
                    <a:pt x="2047" y="305"/>
                    <a:pt x="2041" y="301"/>
                    <a:pt x="2037" y="242"/>
                  </a:cubicBezTo>
                  <a:lnTo>
                    <a:pt x="2034" y="301"/>
                  </a:lnTo>
                  <a:cubicBezTo>
                    <a:pt x="2033" y="331"/>
                    <a:pt x="2031" y="346"/>
                    <a:pt x="2030" y="346"/>
                  </a:cubicBezTo>
                  <a:cubicBezTo>
                    <a:pt x="2029" y="346"/>
                    <a:pt x="2028" y="331"/>
                    <a:pt x="2028" y="301"/>
                  </a:cubicBezTo>
                  <a:cubicBezTo>
                    <a:pt x="2026" y="271"/>
                    <a:pt x="2022" y="255"/>
                    <a:pt x="2018" y="255"/>
                  </a:cubicBezTo>
                  <a:cubicBezTo>
                    <a:pt x="2014" y="255"/>
                    <a:pt x="2009" y="269"/>
                    <a:pt x="2006" y="298"/>
                  </a:cubicBezTo>
                  <a:lnTo>
                    <a:pt x="2000" y="295"/>
                  </a:lnTo>
                  <a:cubicBezTo>
                    <a:pt x="1998" y="237"/>
                    <a:pt x="1995" y="207"/>
                    <a:pt x="1992" y="207"/>
                  </a:cubicBezTo>
                  <a:cubicBezTo>
                    <a:pt x="1989" y="207"/>
                    <a:pt x="1986" y="236"/>
                    <a:pt x="1984" y="295"/>
                  </a:cubicBezTo>
                  <a:cubicBezTo>
                    <a:pt x="1984" y="236"/>
                    <a:pt x="1981" y="236"/>
                    <a:pt x="1978" y="236"/>
                  </a:cubicBezTo>
                  <a:cubicBezTo>
                    <a:pt x="1975" y="263"/>
                    <a:pt x="1970" y="278"/>
                    <a:pt x="1966" y="278"/>
                  </a:cubicBezTo>
                  <a:cubicBezTo>
                    <a:pt x="1962" y="278"/>
                    <a:pt x="1959" y="263"/>
                    <a:pt x="1959" y="232"/>
                  </a:cubicBezTo>
                  <a:lnTo>
                    <a:pt x="1956" y="232"/>
                  </a:lnTo>
                  <a:cubicBezTo>
                    <a:pt x="1953" y="289"/>
                    <a:pt x="1950" y="289"/>
                    <a:pt x="1947" y="289"/>
                  </a:cubicBezTo>
                  <a:cubicBezTo>
                    <a:pt x="1943" y="289"/>
                    <a:pt x="1940" y="289"/>
                    <a:pt x="1937" y="348"/>
                  </a:cubicBezTo>
                  <a:cubicBezTo>
                    <a:pt x="1934" y="405"/>
                    <a:pt x="1931" y="405"/>
                    <a:pt x="1931" y="405"/>
                  </a:cubicBezTo>
                  <a:cubicBezTo>
                    <a:pt x="1928" y="367"/>
                    <a:pt x="1931" y="326"/>
                    <a:pt x="1934" y="289"/>
                  </a:cubicBezTo>
                  <a:cubicBezTo>
                    <a:pt x="1937" y="264"/>
                    <a:pt x="1936" y="250"/>
                    <a:pt x="1935" y="250"/>
                  </a:cubicBezTo>
                  <a:lnTo>
                    <a:pt x="1935" y="250"/>
                  </a:lnTo>
                  <a:cubicBezTo>
                    <a:pt x="1932" y="250"/>
                    <a:pt x="1927" y="278"/>
                    <a:pt x="1921" y="345"/>
                  </a:cubicBezTo>
                  <a:cubicBezTo>
                    <a:pt x="1917" y="403"/>
                    <a:pt x="1914" y="432"/>
                    <a:pt x="1914" y="432"/>
                  </a:cubicBezTo>
                  <a:cubicBezTo>
                    <a:pt x="1914" y="432"/>
                    <a:pt x="1915" y="403"/>
                    <a:pt x="1918" y="345"/>
                  </a:cubicBezTo>
                  <a:cubicBezTo>
                    <a:pt x="1921" y="303"/>
                    <a:pt x="1923" y="261"/>
                    <a:pt x="1922" y="261"/>
                  </a:cubicBezTo>
                  <a:lnTo>
                    <a:pt x="1922" y="261"/>
                  </a:lnTo>
                  <a:cubicBezTo>
                    <a:pt x="1921" y="261"/>
                    <a:pt x="1920" y="268"/>
                    <a:pt x="1918" y="286"/>
                  </a:cubicBezTo>
                  <a:cubicBezTo>
                    <a:pt x="1918" y="286"/>
                    <a:pt x="1912" y="286"/>
                    <a:pt x="1912" y="342"/>
                  </a:cubicBezTo>
                  <a:lnTo>
                    <a:pt x="1903" y="342"/>
                  </a:lnTo>
                  <a:cubicBezTo>
                    <a:pt x="1896" y="283"/>
                    <a:pt x="1893" y="283"/>
                    <a:pt x="1890" y="283"/>
                  </a:cubicBezTo>
                  <a:cubicBezTo>
                    <a:pt x="1889" y="310"/>
                    <a:pt x="1888" y="325"/>
                    <a:pt x="1887" y="325"/>
                  </a:cubicBezTo>
                  <a:cubicBezTo>
                    <a:pt x="1886" y="325"/>
                    <a:pt x="1885" y="310"/>
                    <a:pt x="1884" y="279"/>
                  </a:cubicBezTo>
                  <a:cubicBezTo>
                    <a:pt x="1884" y="255"/>
                    <a:pt x="1883" y="240"/>
                    <a:pt x="1883" y="240"/>
                  </a:cubicBezTo>
                  <a:cubicBezTo>
                    <a:pt x="1882" y="240"/>
                    <a:pt x="1881" y="269"/>
                    <a:pt x="1881" y="339"/>
                  </a:cubicBezTo>
                  <a:cubicBezTo>
                    <a:pt x="1879" y="369"/>
                    <a:pt x="1878" y="384"/>
                    <a:pt x="1876" y="384"/>
                  </a:cubicBezTo>
                  <a:cubicBezTo>
                    <a:pt x="1874" y="384"/>
                    <a:pt x="1873" y="369"/>
                    <a:pt x="1871" y="339"/>
                  </a:cubicBezTo>
                  <a:cubicBezTo>
                    <a:pt x="1871" y="269"/>
                    <a:pt x="1870" y="240"/>
                    <a:pt x="1869" y="240"/>
                  </a:cubicBezTo>
                  <a:cubicBezTo>
                    <a:pt x="1869" y="240"/>
                    <a:pt x="1868" y="255"/>
                    <a:pt x="1868" y="279"/>
                  </a:cubicBezTo>
                  <a:cubicBezTo>
                    <a:pt x="1865" y="336"/>
                    <a:pt x="1862" y="336"/>
                    <a:pt x="1862" y="336"/>
                  </a:cubicBezTo>
                  <a:cubicBezTo>
                    <a:pt x="1862" y="276"/>
                    <a:pt x="1834" y="273"/>
                    <a:pt x="1806" y="270"/>
                  </a:cubicBezTo>
                  <a:cubicBezTo>
                    <a:pt x="1799" y="308"/>
                    <a:pt x="1799" y="348"/>
                    <a:pt x="1799" y="386"/>
                  </a:cubicBezTo>
                  <a:cubicBezTo>
                    <a:pt x="1799" y="436"/>
                    <a:pt x="1799" y="455"/>
                    <a:pt x="1799" y="455"/>
                  </a:cubicBezTo>
                  <a:cubicBezTo>
                    <a:pt x="1799" y="455"/>
                    <a:pt x="1798" y="420"/>
                    <a:pt x="1796" y="386"/>
                  </a:cubicBezTo>
                  <a:cubicBezTo>
                    <a:pt x="1795" y="297"/>
                    <a:pt x="1792" y="252"/>
                    <a:pt x="1791" y="252"/>
                  </a:cubicBezTo>
                  <a:cubicBezTo>
                    <a:pt x="1789" y="252"/>
                    <a:pt x="1788" y="297"/>
                    <a:pt x="1790" y="386"/>
                  </a:cubicBezTo>
                  <a:cubicBezTo>
                    <a:pt x="1791" y="446"/>
                    <a:pt x="1792" y="475"/>
                    <a:pt x="1792" y="475"/>
                  </a:cubicBezTo>
                  <a:cubicBezTo>
                    <a:pt x="1791" y="475"/>
                    <a:pt x="1790" y="446"/>
                    <a:pt x="1787" y="386"/>
                  </a:cubicBezTo>
                  <a:cubicBezTo>
                    <a:pt x="1785" y="356"/>
                    <a:pt x="1784" y="341"/>
                    <a:pt x="1784" y="341"/>
                  </a:cubicBezTo>
                  <a:cubicBezTo>
                    <a:pt x="1783" y="341"/>
                    <a:pt x="1782" y="355"/>
                    <a:pt x="1780" y="383"/>
                  </a:cubicBezTo>
                  <a:cubicBezTo>
                    <a:pt x="1780" y="413"/>
                    <a:pt x="1780" y="428"/>
                    <a:pt x="1779" y="428"/>
                  </a:cubicBezTo>
                  <a:cubicBezTo>
                    <a:pt x="1778" y="428"/>
                    <a:pt x="1777" y="413"/>
                    <a:pt x="1777" y="383"/>
                  </a:cubicBezTo>
                  <a:cubicBezTo>
                    <a:pt x="1775" y="341"/>
                    <a:pt x="1773" y="299"/>
                    <a:pt x="1772" y="299"/>
                  </a:cubicBezTo>
                  <a:cubicBezTo>
                    <a:pt x="1771" y="299"/>
                    <a:pt x="1771" y="306"/>
                    <a:pt x="1771" y="323"/>
                  </a:cubicBezTo>
                  <a:cubicBezTo>
                    <a:pt x="1771" y="323"/>
                    <a:pt x="1768" y="323"/>
                    <a:pt x="1765" y="264"/>
                  </a:cubicBezTo>
                  <a:cubicBezTo>
                    <a:pt x="1764" y="246"/>
                    <a:pt x="1763" y="239"/>
                    <a:pt x="1762" y="239"/>
                  </a:cubicBezTo>
                  <a:cubicBezTo>
                    <a:pt x="1760" y="239"/>
                    <a:pt x="1758" y="280"/>
                    <a:pt x="1755" y="320"/>
                  </a:cubicBezTo>
                  <a:cubicBezTo>
                    <a:pt x="1751" y="380"/>
                    <a:pt x="1748" y="410"/>
                    <a:pt x="1746" y="410"/>
                  </a:cubicBezTo>
                  <a:cubicBezTo>
                    <a:pt x="1744" y="410"/>
                    <a:pt x="1744" y="380"/>
                    <a:pt x="1746" y="320"/>
                  </a:cubicBezTo>
                  <a:cubicBezTo>
                    <a:pt x="1747" y="275"/>
                    <a:pt x="1746" y="255"/>
                    <a:pt x="1743" y="255"/>
                  </a:cubicBezTo>
                  <a:cubicBezTo>
                    <a:pt x="1739" y="255"/>
                    <a:pt x="1732" y="305"/>
                    <a:pt x="1730" y="377"/>
                  </a:cubicBezTo>
                  <a:cubicBezTo>
                    <a:pt x="1728" y="446"/>
                    <a:pt x="1728" y="475"/>
                    <a:pt x="1727" y="475"/>
                  </a:cubicBezTo>
                  <a:cubicBezTo>
                    <a:pt x="1727" y="475"/>
                    <a:pt x="1727" y="461"/>
                    <a:pt x="1727" y="436"/>
                  </a:cubicBezTo>
                  <a:cubicBezTo>
                    <a:pt x="1727" y="377"/>
                    <a:pt x="1724" y="377"/>
                    <a:pt x="1724" y="377"/>
                  </a:cubicBezTo>
                  <a:cubicBezTo>
                    <a:pt x="1721" y="377"/>
                    <a:pt x="1718" y="377"/>
                    <a:pt x="1718" y="317"/>
                  </a:cubicBezTo>
                  <a:cubicBezTo>
                    <a:pt x="1718" y="317"/>
                    <a:pt x="1715" y="317"/>
                    <a:pt x="1708" y="373"/>
                  </a:cubicBezTo>
                  <a:cubicBezTo>
                    <a:pt x="1706" y="418"/>
                    <a:pt x="1703" y="437"/>
                    <a:pt x="1700" y="437"/>
                  </a:cubicBezTo>
                  <a:cubicBezTo>
                    <a:pt x="1696" y="437"/>
                    <a:pt x="1692" y="385"/>
                    <a:pt x="1690" y="311"/>
                  </a:cubicBezTo>
                  <a:lnTo>
                    <a:pt x="1683" y="370"/>
                  </a:lnTo>
                  <a:cubicBezTo>
                    <a:pt x="1681" y="444"/>
                    <a:pt x="1679" y="493"/>
                    <a:pt x="1678" y="493"/>
                  </a:cubicBezTo>
                  <a:cubicBezTo>
                    <a:pt x="1677" y="493"/>
                    <a:pt x="1677" y="474"/>
                    <a:pt x="1677" y="430"/>
                  </a:cubicBezTo>
                  <a:lnTo>
                    <a:pt x="1677" y="370"/>
                  </a:lnTo>
                  <a:cubicBezTo>
                    <a:pt x="1676" y="414"/>
                    <a:pt x="1673" y="433"/>
                    <a:pt x="1671" y="433"/>
                  </a:cubicBezTo>
                  <a:cubicBezTo>
                    <a:pt x="1666" y="433"/>
                    <a:pt x="1661" y="382"/>
                    <a:pt x="1661" y="308"/>
                  </a:cubicBezTo>
                  <a:cubicBezTo>
                    <a:pt x="1661" y="248"/>
                    <a:pt x="1661" y="248"/>
                    <a:pt x="1658" y="248"/>
                  </a:cubicBezTo>
                  <a:lnTo>
                    <a:pt x="1658" y="308"/>
                  </a:lnTo>
                  <a:cubicBezTo>
                    <a:pt x="1661" y="348"/>
                    <a:pt x="1658" y="386"/>
                    <a:pt x="1655" y="427"/>
                  </a:cubicBezTo>
                  <a:cubicBezTo>
                    <a:pt x="1652" y="424"/>
                    <a:pt x="1649" y="424"/>
                    <a:pt x="1649" y="364"/>
                  </a:cubicBezTo>
                  <a:cubicBezTo>
                    <a:pt x="1647" y="324"/>
                    <a:pt x="1644" y="282"/>
                    <a:pt x="1643" y="282"/>
                  </a:cubicBezTo>
                  <a:cubicBezTo>
                    <a:pt x="1643" y="282"/>
                    <a:pt x="1643" y="288"/>
                    <a:pt x="1643" y="305"/>
                  </a:cubicBezTo>
                  <a:cubicBezTo>
                    <a:pt x="1643" y="305"/>
                    <a:pt x="1639" y="305"/>
                    <a:pt x="1636" y="245"/>
                  </a:cubicBezTo>
                  <a:lnTo>
                    <a:pt x="1624" y="245"/>
                  </a:lnTo>
                  <a:cubicBezTo>
                    <a:pt x="1622" y="273"/>
                    <a:pt x="1620" y="287"/>
                    <a:pt x="1618" y="287"/>
                  </a:cubicBezTo>
                  <a:cubicBezTo>
                    <a:pt x="1616" y="287"/>
                    <a:pt x="1614" y="272"/>
                    <a:pt x="1614" y="242"/>
                  </a:cubicBezTo>
                  <a:cubicBezTo>
                    <a:pt x="1614" y="242"/>
                    <a:pt x="1608" y="242"/>
                    <a:pt x="1605" y="301"/>
                  </a:cubicBezTo>
                  <a:cubicBezTo>
                    <a:pt x="1599" y="298"/>
                    <a:pt x="1596" y="298"/>
                    <a:pt x="1596" y="239"/>
                  </a:cubicBezTo>
                  <a:cubicBezTo>
                    <a:pt x="1596" y="211"/>
                    <a:pt x="1596" y="196"/>
                    <a:pt x="1595" y="196"/>
                  </a:cubicBezTo>
                  <a:cubicBezTo>
                    <a:pt x="1595" y="196"/>
                    <a:pt x="1594" y="211"/>
                    <a:pt x="1592" y="239"/>
                  </a:cubicBezTo>
                  <a:cubicBezTo>
                    <a:pt x="1592" y="298"/>
                    <a:pt x="1589" y="298"/>
                    <a:pt x="1586" y="298"/>
                  </a:cubicBezTo>
                  <a:lnTo>
                    <a:pt x="1580" y="298"/>
                  </a:lnTo>
                  <a:cubicBezTo>
                    <a:pt x="1580" y="355"/>
                    <a:pt x="1580" y="355"/>
                    <a:pt x="1577" y="355"/>
                  </a:cubicBezTo>
                  <a:cubicBezTo>
                    <a:pt x="1574" y="355"/>
                    <a:pt x="1564" y="295"/>
                    <a:pt x="1561" y="295"/>
                  </a:cubicBezTo>
                  <a:cubicBezTo>
                    <a:pt x="1559" y="295"/>
                    <a:pt x="1558" y="294"/>
                    <a:pt x="1557" y="294"/>
                  </a:cubicBezTo>
                  <a:cubicBezTo>
                    <a:pt x="1552" y="294"/>
                    <a:pt x="1552" y="303"/>
                    <a:pt x="1555" y="352"/>
                  </a:cubicBezTo>
                  <a:cubicBezTo>
                    <a:pt x="1557" y="352"/>
                    <a:pt x="1558" y="378"/>
                    <a:pt x="1556" y="378"/>
                  </a:cubicBezTo>
                  <a:cubicBezTo>
                    <a:pt x="1555" y="378"/>
                    <a:pt x="1554" y="371"/>
                    <a:pt x="1552" y="352"/>
                  </a:cubicBezTo>
                  <a:cubicBezTo>
                    <a:pt x="1549" y="352"/>
                    <a:pt x="1539" y="292"/>
                    <a:pt x="1530" y="289"/>
                  </a:cubicBezTo>
                  <a:cubicBezTo>
                    <a:pt x="1517" y="289"/>
                    <a:pt x="1517" y="289"/>
                    <a:pt x="1517" y="348"/>
                  </a:cubicBezTo>
                  <a:cubicBezTo>
                    <a:pt x="1519" y="406"/>
                    <a:pt x="1519" y="435"/>
                    <a:pt x="1518" y="435"/>
                  </a:cubicBezTo>
                  <a:cubicBezTo>
                    <a:pt x="1517" y="435"/>
                    <a:pt x="1516" y="405"/>
                    <a:pt x="1514" y="345"/>
                  </a:cubicBezTo>
                  <a:cubicBezTo>
                    <a:pt x="1510" y="276"/>
                    <a:pt x="1508" y="247"/>
                    <a:pt x="1506" y="247"/>
                  </a:cubicBezTo>
                  <a:cubicBezTo>
                    <a:pt x="1505" y="247"/>
                    <a:pt x="1505" y="261"/>
                    <a:pt x="1505" y="286"/>
                  </a:cubicBezTo>
                  <a:cubicBezTo>
                    <a:pt x="1502" y="345"/>
                    <a:pt x="1502" y="345"/>
                    <a:pt x="1498" y="345"/>
                  </a:cubicBezTo>
                  <a:cubicBezTo>
                    <a:pt x="1498" y="315"/>
                    <a:pt x="1498" y="300"/>
                    <a:pt x="1496" y="300"/>
                  </a:cubicBezTo>
                  <a:cubicBezTo>
                    <a:pt x="1494" y="300"/>
                    <a:pt x="1492" y="314"/>
                    <a:pt x="1489" y="342"/>
                  </a:cubicBezTo>
                  <a:cubicBezTo>
                    <a:pt x="1486" y="342"/>
                    <a:pt x="1486" y="342"/>
                    <a:pt x="1486" y="283"/>
                  </a:cubicBezTo>
                  <a:lnTo>
                    <a:pt x="1480" y="283"/>
                  </a:lnTo>
                  <a:cubicBezTo>
                    <a:pt x="1477" y="331"/>
                    <a:pt x="1472" y="349"/>
                    <a:pt x="1467" y="349"/>
                  </a:cubicBezTo>
                  <a:cubicBezTo>
                    <a:pt x="1460" y="349"/>
                    <a:pt x="1453" y="314"/>
                    <a:pt x="1451" y="279"/>
                  </a:cubicBezTo>
                  <a:cubicBezTo>
                    <a:pt x="1451" y="279"/>
                    <a:pt x="1448" y="279"/>
                    <a:pt x="1445" y="336"/>
                  </a:cubicBezTo>
                  <a:cubicBezTo>
                    <a:pt x="1444" y="395"/>
                    <a:pt x="1442" y="425"/>
                    <a:pt x="1441" y="425"/>
                  </a:cubicBezTo>
                  <a:cubicBezTo>
                    <a:pt x="1440" y="425"/>
                    <a:pt x="1439" y="395"/>
                    <a:pt x="1439" y="336"/>
                  </a:cubicBezTo>
                  <a:cubicBezTo>
                    <a:pt x="1439" y="276"/>
                    <a:pt x="1439" y="247"/>
                    <a:pt x="1438" y="247"/>
                  </a:cubicBezTo>
                  <a:cubicBezTo>
                    <a:pt x="1438" y="247"/>
                    <a:pt x="1437" y="276"/>
                    <a:pt x="1436" y="336"/>
                  </a:cubicBezTo>
                  <a:cubicBezTo>
                    <a:pt x="1434" y="360"/>
                    <a:pt x="1431" y="374"/>
                    <a:pt x="1428" y="374"/>
                  </a:cubicBezTo>
                  <a:cubicBezTo>
                    <a:pt x="1423" y="374"/>
                    <a:pt x="1418" y="344"/>
                    <a:pt x="1420" y="273"/>
                  </a:cubicBezTo>
                  <a:lnTo>
                    <a:pt x="1420" y="157"/>
                  </a:lnTo>
                  <a:cubicBezTo>
                    <a:pt x="1417" y="214"/>
                    <a:pt x="1414" y="214"/>
                    <a:pt x="1414" y="214"/>
                  </a:cubicBezTo>
                  <a:cubicBezTo>
                    <a:pt x="1414" y="273"/>
                    <a:pt x="1411" y="273"/>
                    <a:pt x="1401" y="273"/>
                  </a:cubicBezTo>
                  <a:cubicBezTo>
                    <a:pt x="1401" y="273"/>
                    <a:pt x="1401" y="273"/>
                    <a:pt x="1401" y="273"/>
                  </a:cubicBezTo>
                  <a:cubicBezTo>
                    <a:pt x="1395" y="273"/>
                    <a:pt x="1383" y="327"/>
                    <a:pt x="1377" y="327"/>
                  </a:cubicBezTo>
                  <a:cubicBezTo>
                    <a:pt x="1376" y="327"/>
                    <a:pt x="1376" y="327"/>
                    <a:pt x="1376" y="326"/>
                  </a:cubicBezTo>
                  <a:cubicBezTo>
                    <a:pt x="1370" y="326"/>
                    <a:pt x="1361" y="326"/>
                    <a:pt x="1357" y="267"/>
                  </a:cubicBezTo>
                  <a:cubicBezTo>
                    <a:pt x="1357" y="266"/>
                    <a:pt x="1356" y="266"/>
                    <a:pt x="1356" y="266"/>
                  </a:cubicBezTo>
                  <a:cubicBezTo>
                    <a:pt x="1353" y="266"/>
                    <a:pt x="1350" y="275"/>
                    <a:pt x="1345" y="323"/>
                  </a:cubicBezTo>
                  <a:cubicBezTo>
                    <a:pt x="1343" y="352"/>
                    <a:pt x="1341" y="366"/>
                    <a:pt x="1339" y="366"/>
                  </a:cubicBezTo>
                  <a:cubicBezTo>
                    <a:pt x="1337" y="366"/>
                    <a:pt x="1335" y="351"/>
                    <a:pt x="1335" y="320"/>
                  </a:cubicBezTo>
                  <a:cubicBezTo>
                    <a:pt x="1326" y="380"/>
                    <a:pt x="1326" y="380"/>
                    <a:pt x="1326" y="380"/>
                  </a:cubicBezTo>
                  <a:cubicBezTo>
                    <a:pt x="1326" y="338"/>
                    <a:pt x="1324" y="296"/>
                    <a:pt x="1322" y="296"/>
                  </a:cubicBezTo>
                  <a:cubicBezTo>
                    <a:pt x="1322" y="296"/>
                    <a:pt x="1321" y="303"/>
                    <a:pt x="1320" y="320"/>
                  </a:cubicBezTo>
                  <a:cubicBezTo>
                    <a:pt x="1320" y="377"/>
                    <a:pt x="1317" y="377"/>
                    <a:pt x="1310" y="377"/>
                  </a:cubicBezTo>
                  <a:cubicBezTo>
                    <a:pt x="1307" y="343"/>
                    <a:pt x="1272" y="323"/>
                    <a:pt x="1243" y="323"/>
                  </a:cubicBezTo>
                  <a:cubicBezTo>
                    <a:pt x="1220" y="323"/>
                    <a:pt x="1201" y="335"/>
                    <a:pt x="1201" y="361"/>
                  </a:cubicBezTo>
                  <a:lnTo>
                    <a:pt x="1191" y="361"/>
                  </a:lnTo>
                  <a:lnTo>
                    <a:pt x="1182" y="358"/>
                  </a:lnTo>
                  <a:cubicBezTo>
                    <a:pt x="1182" y="308"/>
                    <a:pt x="1179" y="290"/>
                    <a:pt x="1175" y="290"/>
                  </a:cubicBezTo>
                  <a:cubicBezTo>
                    <a:pt x="1170" y="290"/>
                    <a:pt x="1162" y="322"/>
                    <a:pt x="1157" y="355"/>
                  </a:cubicBezTo>
                  <a:cubicBezTo>
                    <a:pt x="1154" y="414"/>
                    <a:pt x="1151" y="414"/>
                    <a:pt x="1147" y="414"/>
                  </a:cubicBezTo>
                  <a:cubicBezTo>
                    <a:pt x="1147" y="343"/>
                    <a:pt x="1144" y="314"/>
                    <a:pt x="1140" y="314"/>
                  </a:cubicBezTo>
                  <a:cubicBezTo>
                    <a:pt x="1137" y="314"/>
                    <a:pt x="1134" y="327"/>
                    <a:pt x="1132" y="352"/>
                  </a:cubicBezTo>
                  <a:cubicBezTo>
                    <a:pt x="1130" y="411"/>
                    <a:pt x="1129" y="440"/>
                    <a:pt x="1127" y="440"/>
                  </a:cubicBezTo>
                  <a:cubicBezTo>
                    <a:pt x="1126" y="440"/>
                    <a:pt x="1125" y="410"/>
                    <a:pt x="1125" y="352"/>
                  </a:cubicBezTo>
                  <a:cubicBezTo>
                    <a:pt x="1125" y="298"/>
                    <a:pt x="1124" y="268"/>
                    <a:pt x="1122" y="268"/>
                  </a:cubicBezTo>
                  <a:cubicBezTo>
                    <a:pt x="1120" y="268"/>
                    <a:pt x="1116" y="312"/>
                    <a:pt x="1113" y="408"/>
                  </a:cubicBezTo>
                  <a:cubicBezTo>
                    <a:pt x="1111" y="438"/>
                    <a:pt x="1111" y="453"/>
                    <a:pt x="1110" y="453"/>
                  </a:cubicBezTo>
                  <a:cubicBezTo>
                    <a:pt x="1109" y="453"/>
                    <a:pt x="1108" y="438"/>
                    <a:pt x="1107" y="408"/>
                  </a:cubicBezTo>
                  <a:cubicBezTo>
                    <a:pt x="1105" y="338"/>
                    <a:pt x="1103" y="309"/>
                    <a:pt x="1102" y="309"/>
                  </a:cubicBezTo>
                  <a:cubicBezTo>
                    <a:pt x="1101" y="309"/>
                    <a:pt x="1100" y="324"/>
                    <a:pt x="1100" y="348"/>
                  </a:cubicBezTo>
                  <a:cubicBezTo>
                    <a:pt x="1099" y="406"/>
                    <a:pt x="1097" y="435"/>
                    <a:pt x="1096" y="435"/>
                  </a:cubicBezTo>
                  <a:cubicBezTo>
                    <a:pt x="1094" y="435"/>
                    <a:pt x="1093" y="405"/>
                    <a:pt x="1091" y="345"/>
                  </a:cubicBezTo>
                  <a:cubicBezTo>
                    <a:pt x="1088" y="286"/>
                    <a:pt x="1086" y="256"/>
                    <a:pt x="1085" y="256"/>
                  </a:cubicBezTo>
                  <a:cubicBezTo>
                    <a:pt x="1084" y="256"/>
                    <a:pt x="1083" y="286"/>
                    <a:pt x="1082" y="345"/>
                  </a:cubicBezTo>
                  <a:cubicBezTo>
                    <a:pt x="1080" y="403"/>
                    <a:pt x="1076" y="432"/>
                    <a:pt x="1072" y="432"/>
                  </a:cubicBezTo>
                  <a:cubicBezTo>
                    <a:pt x="1068" y="432"/>
                    <a:pt x="1064" y="402"/>
                    <a:pt x="1063" y="342"/>
                  </a:cubicBezTo>
                  <a:cubicBezTo>
                    <a:pt x="1061" y="342"/>
                    <a:pt x="1059" y="316"/>
                    <a:pt x="1057" y="316"/>
                  </a:cubicBezTo>
                  <a:cubicBezTo>
                    <a:pt x="1057" y="316"/>
                    <a:pt x="1057" y="322"/>
                    <a:pt x="1057" y="342"/>
                  </a:cubicBezTo>
                  <a:lnTo>
                    <a:pt x="1053" y="283"/>
                  </a:lnTo>
                  <a:lnTo>
                    <a:pt x="1047" y="279"/>
                  </a:lnTo>
                  <a:lnTo>
                    <a:pt x="1047" y="339"/>
                  </a:lnTo>
                  <a:cubicBezTo>
                    <a:pt x="1044" y="339"/>
                    <a:pt x="1025" y="276"/>
                    <a:pt x="1003" y="273"/>
                  </a:cubicBezTo>
                  <a:cubicBezTo>
                    <a:pt x="997" y="273"/>
                    <a:pt x="991" y="272"/>
                    <a:pt x="987" y="272"/>
                  </a:cubicBezTo>
                  <a:cubicBezTo>
                    <a:pt x="967" y="272"/>
                    <a:pt x="963" y="281"/>
                    <a:pt x="966" y="330"/>
                  </a:cubicBezTo>
                  <a:cubicBezTo>
                    <a:pt x="967" y="387"/>
                    <a:pt x="966" y="416"/>
                    <a:pt x="965" y="416"/>
                  </a:cubicBezTo>
                  <a:cubicBezTo>
                    <a:pt x="963" y="416"/>
                    <a:pt x="961" y="386"/>
                    <a:pt x="959" y="326"/>
                  </a:cubicBezTo>
                  <a:cubicBezTo>
                    <a:pt x="956" y="326"/>
                    <a:pt x="950" y="267"/>
                    <a:pt x="944" y="267"/>
                  </a:cubicBezTo>
                  <a:cubicBezTo>
                    <a:pt x="937" y="264"/>
                    <a:pt x="931" y="264"/>
                    <a:pt x="931" y="204"/>
                  </a:cubicBezTo>
                  <a:lnTo>
                    <a:pt x="928" y="204"/>
                  </a:lnTo>
                  <a:cubicBezTo>
                    <a:pt x="924" y="272"/>
                    <a:pt x="917" y="300"/>
                    <a:pt x="909" y="300"/>
                  </a:cubicBezTo>
                  <a:cubicBezTo>
                    <a:pt x="903" y="300"/>
                    <a:pt x="898" y="284"/>
                    <a:pt x="894" y="258"/>
                  </a:cubicBezTo>
                  <a:cubicBezTo>
                    <a:pt x="887" y="258"/>
                    <a:pt x="884" y="258"/>
                    <a:pt x="878" y="317"/>
                  </a:cubicBezTo>
                  <a:cubicBezTo>
                    <a:pt x="875" y="345"/>
                    <a:pt x="873" y="359"/>
                    <a:pt x="872" y="359"/>
                  </a:cubicBezTo>
                  <a:cubicBezTo>
                    <a:pt x="871" y="359"/>
                    <a:pt x="870" y="344"/>
                    <a:pt x="868" y="314"/>
                  </a:cubicBezTo>
                  <a:cubicBezTo>
                    <a:pt x="868" y="279"/>
                    <a:pt x="862" y="245"/>
                    <a:pt x="857" y="245"/>
                  </a:cubicBezTo>
                  <a:cubicBezTo>
                    <a:pt x="853" y="245"/>
                    <a:pt x="850" y="262"/>
                    <a:pt x="850" y="311"/>
                  </a:cubicBezTo>
                  <a:lnTo>
                    <a:pt x="847" y="251"/>
                  </a:lnTo>
                  <a:cubicBezTo>
                    <a:pt x="846" y="234"/>
                    <a:pt x="845" y="227"/>
                    <a:pt x="844" y="227"/>
                  </a:cubicBezTo>
                  <a:cubicBezTo>
                    <a:pt x="842" y="227"/>
                    <a:pt x="840" y="269"/>
                    <a:pt x="840" y="311"/>
                  </a:cubicBezTo>
                  <a:cubicBezTo>
                    <a:pt x="840" y="364"/>
                    <a:pt x="840" y="393"/>
                    <a:pt x="839" y="393"/>
                  </a:cubicBezTo>
                  <a:cubicBezTo>
                    <a:pt x="837" y="393"/>
                    <a:pt x="836" y="348"/>
                    <a:pt x="834" y="251"/>
                  </a:cubicBezTo>
                  <a:cubicBezTo>
                    <a:pt x="834" y="182"/>
                    <a:pt x="833" y="153"/>
                    <a:pt x="832" y="153"/>
                  </a:cubicBezTo>
                  <a:cubicBezTo>
                    <a:pt x="831" y="153"/>
                    <a:pt x="831" y="167"/>
                    <a:pt x="831" y="192"/>
                  </a:cubicBezTo>
                  <a:cubicBezTo>
                    <a:pt x="829" y="233"/>
                    <a:pt x="827" y="273"/>
                    <a:pt x="824" y="273"/>
                  </a:cubicBezTo>
                  <a:cubicBezTo>
                    <a:pt x="823" y="273"/>
                    <a:pt x="822" y="266"/>
                    <a:pt x="821" y="248"/>
                  </a:cubicBezTo>
                  <a:cubicBezTo>
                    <a:pt x="818" y="248"/>
                    <a:pt x="815" y="248"/>
                    <a:pt x="815" y="367"/>
                  </a:cubicBezTo>
                  <a:cubicBezTo>
                    <a:pt x="815" y="421"/>
                    <a:pt x="813" y="424"/>
                    <a:pt x="810" y="424"/>
                  </a:cubicBezTo>
                  <a:cubicBezTo>
                    <a:pt x="810" y="424"/>
                    <a:pt x="809" y="424"/>
                    <a:pt x="809" y="424"/>
                  </a:cubicBezTo>
                  <a:cubicBezTo>
                    <a:pt x="809" y="364"/>
                    <a:pt x="809" y="364"/>
                    <a:pt x="812" y="308"/>
                  </a:cubicBezTo>
                  <a:lnTo>
                    <a:pt x="806" y="305"/>
                  </a:lnTo>
                  <a:cubicBezTo>
                    <a:pt x="800" y="267"/>
                    <a:pt x="796" y="226"/>
                    <a:pt x="796" y="185"/>
                  </a:cubicBezTo>
                  <a:cubicBezTo>
                    <a:pt x="795" y="161"/>
                    <a:pt x="794" y="146"/>
                    <a:pt x="793" y="146"/>
                  </a:cubicBezTo>
                  <a:close/>
                  <a:moveTo>
                    <a:pt x="54" y="1499"/>
                  </a:moveTo>
                  <a:cubicBezTo>
                    <a:pt x="54" y="1499"/>
                    <a:pt x="51" y="1558"/>
                    <a:pt x="51" y="1618"/>
                  </a:cubicBezTo>
                  <a:cubicBezTo>
                    <a:pt x="57" y="1580"/>
                    <a:pt x="57" y="1539"/>
                    <a:pt x="54" y="1502"/>
                  </a:cubicBezTo>
                  <a:lnTo>
                    <a:pt x="54" y="1499"/>
                  </a:lnTo>
                  <a:close/>
                  <a:moveTo>
                    <a:pt x="743" y="1953"/>
                  </a:moveTo>
                  <a:cubicBezTo>
                    <a:pt x="743" y="1953"/>
                    <a:pt x="740" y="2009"/>
                    <a:pt x="740" y="2069"/>
                  </a:cubicBezTo>
                  <a:cubicBezTo>
                    <a:pt x="740" y="2094"/>
                    <a:pt x="741" y="2108"/>
                    <a:pt x="741" y="2108"/>
                  </a:cubicBezTo>
                  <a:cubicBezTo>
                    <a:pt x="743" y="2108"/>
                    <a:pt x="744" y="2080"/>
                    <a:pt x="746" y="2012"/>
                  </a:cubicBezTo>
                  <a:cubicBezTo>
                    <a:pt x="746" y="1953"/>
                    <a:pt x="746" y="1953"/>
                    <a:pt x="743" y="19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53"/>
            <p:cNvSpPr/>
            <p:nvPr/>
          </p:nvSpPr>
          <p:spPr>
            <a:xfrm>
              <a:off x="5534195" y="2223444"/>
              <a:ext cx="47125" cy="50430"/>
            </a:xfrm>
            <a:custGeom>
              <a:avLst/>
              <a:gdLst/>
              <a:ahLst/>
              <a:cxnLst/>
              <a:rect l="l" t="t" r="r" b="b"/>
              <a:pathLst>
                <a:path w="2225" h="2381" extrusionOk="0">
                  <a:moveTo>
                    <a:pt x="1326" y="1"/>
                  </a:moveTo>
                  <a:cubicBezTo>
                    <a:pt x="1316" y="1"/>
                    <a:pt x="1316" y="1"/>
                    <a:pt x="1288" y="60"/>
                  </a:cubicBezTo>
                  <a:lnTo>
                    <a:pt x="1297" y="60"/>
                  </a:lnTo>
                  <a:cubicBezTo>
                    <a:pt x="1332" y="4"/>
                    <a:pt x="1332" y="4"/>
                    <a:pt x="1326" y="1"/>
                  </a:cubicBezTo>
                  <a:close/>
                  <a:moveTo>
                    <a:pt x="160" y="326"/>
                  </a:moveTo>
                  <a:lnTo>
                    <a:pt x="160" y="386"/>
                  </a:lnTo>
                  <a:lnTo>
                    <a:pt x="163" y="386"/>
                  </a:lnTo>
                  <a:cubicBezTo>
                    <a:pt x="169" y="326"/>
                    <a:pt x="169" y="326"/>
                    <a:pt x="163" y="326"/>
                  </a:cubicBezTo>
                  <a:close/>
                  <a:moveTo>
                    <a:pt x="912" y="273"/>
                  </a:moveTo>
                  <a:lnTo>
                    <a:pt x="859" y="392"/>
                  </a:lnTo>
                  <a:cubicBezTo>
                    <a:pt x="874" y="358"/>
                    <a:pt x="871" y="364"/>
                    <a:pt x="887" y="333"/>
                  </a:cubicBezTo>
                  <a:lnTo>
                    <a:pt x="912" y="273"/>
                  </a:lnTo>
                  <a:close/>
                  <a:moveTo>
                    <a:pt x="462" y="458"/>
                  </a:moveTo>
                  <a:cubicBezTo>
                    <a:pt x="460" y="463"/>
                    <a:pt x="459" y="469"/>
                    <a:pt x="457" y="474"/>
                  </a:cubicBezTo>
                  <a:cubicBezTo>
                    <a:pt x="460" y="464"/>
                    <a:pt x="461" y="461"/>
                    <a:pt x="462" y="458"/>
                  </a:cubicBezTo>
                  <a:close/>
                  <a:moveTo>
                    <a:pt x="1783" y="358"/>
                  </a:moveTo>
                  <a:cubicBezTo>
                    <a:pt x="1749" y="399"/>
                    <a:pt x="1714" y="439"/>
                    <a:pt x="1676" y="477"/>
                  </a:cubicBezTo>
                  <a:lnTo>
                    <a:pt x="1670" y="477"/>
                  </a:lnTo>
                  <a:lnTo>
                    <a:pt x="1780" y="358"/>
                  </a:lnTo>
                  <a:close/>
                  <a:moveTo>
                    <a:pt x="1065" y="474"/>
                  </a:moveTo>
                  <a:lnTo>
                    <a:pt x="1065" y="474"/>
                  </a:lnTo>
                  <a:cubicBezTo>
                    <a:pt x="1055" y="494"/>
                    <a:pt x="1051" y="500"/>
                    <a:pt x="1051" y="500"/>
                  </a:cubicBezTo>
                  <a:cubicBezTo>
                    <a:pt x="1050" y="500"/>
                    <a:pt x="1063" y="474"/>
                    <a:pt x="1065" y="474"/>
                  </a:cubicBezTo>
                  <a:close/>
                  <a:moveTo>
                    <a:pt x="1012" y="408"/>
                  </a:moveTo>
                  <a:lnTo>
                    <a:pt x="956" y="527"/>
                  </a:lnTo>
                  <a:cubicBezTo>
                    <a:pt x="968" y="508"/>
                    <a:pt x="981" y="486"/>
                    <a:pt x="990" y="468"/>
                  </a:cubicBezTo>
                  <a:cubicBezTo>
                    <a:pt x="1000" y="449"/>
                    <a:pt x="1009" y="427"/>
                    <a:pt x="1015" y="408"/>
                  </a:cubicBezTo>
                  <a:close/>
                  <a:moveTo>
                    <a:pt x="881" y="580"/>
                  </a:moveTo>
                  <a:cubicBezTo>
                    <a:pt x="884" y="580"/>
                    <a:pt x="884" y="580"/>
                    <a:pt x="855" y="640"/>
                  </a:cubicBezTo>
                  <a:lnTo>
                    <a:pt x="852" y="640"/>
                  </a:lnTo>
                  <a:lnTo>
                    <a:pt x="877" y="580"/>
                  </a:lnTo>
                  <a:close/>
                  <a:moveTo>
                    <a:pt x="589" y="549"/>
                  </a:moveTo>
                  <a:lnTo>
                    <a:pt x="570" y="609"/>
                  </a:lnTo>
                  <a:lnTo>
                    <a:pt x="548" y="665"/>
                  </a:lnTo>
                  <a:lnTo>
                    <a:pt x="564" y="605"/>
                  </a:lnTo>
                  <a:cubicBezTo>
                    <a:pt x="583" y="549"/>
                    <a:pt x="586" y="549"/>
                    <a:pt x="589" y="549"/>
                  </a:cubicBezTo>
                  <a:close/>
                  <a:moveTo>
                    <a:pt x="742" y="463"/>
                  </a:moveTo>
                  <a:cubicBezTo>
                    <a:pt x="743" y="463"/>
                    <a:pt x="731" y="492"/>
                    <a:pt x="702" y="562"/>
                  </a:cubicBezTo>
                  <a:lnTo>
                    <a:pt x="649" y="677"/>
                  </a:lnTo>
                  <a:cubicBezTo>
                    <a:pt x="652" y="662"/>
                    <a:pt x="658" y="646"/>
                    <a:pt x="664" y="634"/>
                  </a:cubicBezTo>
                  <a:lnTo>
                    <a:pt x="721" y="502"/>
                  </a:lnTo>
                  <a:cubicBezTo>
                    <a:pt x="734" y="477"/>
                    <a:pt x="741" y="463"/>
                    <a:pt x="742" y="463"/>
                  </a:cubicBezTo>
                  <a:close/>
                  <a:moveTo>
                    <a:pt x="858" y="554"/>
                  </a:moveTo>
                  <a:lnTo>
                    <a:pt x="858" y="554"/>
                  </a:lnTo>
                  <a:cubicBezTo>
                    <a:pt x="861" y="554"/>
                    <a:pt x="836" y="608"/>
                    <a:pt x="793" y="693"/>
                  </a:cubicBezTo>
                  <a:lnTo>
                    <a:pt x="786" y="693"/>
                  </a:lnTo>
                  <a:cubicBezTo>
                    <a:pt x="802" y="652"/>
                    <a:pt x="821" y="615"/>
                    <a:pt x="843" y="577"/>
                  </a:cubicBezTo>
                  <a:cubicBezTo>
                    <a:pt x="852" y="561"/>
                    <a:pt x="857" y="554"/>
                    <a:pt x="858" y="554"/>
                  </a:cubicBezTo>
                  <a:close/>
                  <a:moveTo>
                    <a:pt x="81" y="615"/>
                  </a:moveTo>
                  <a:cubicBezTo>
                    <a:pt x="88" y="615"/>
                    <a:pt x="88" y="615"/>
                    <a:pt x="85" y="674"/>
                  </a:cubicBezTo>
                  <a:cubicBezTo>
                    <a:pt x="81" y="693"/>
                    <a:pt x="78" y="715"/>
                    <a:pt x="72" y="734"/>
                  </a:cubicBezTo>
                  <a:lnTo>
                    <a:pt x="72" y="674"/>
                  </a:lnTo>
                  <a:cubicBezTo>
                    <a:pt x="75" y="615"/>
                    <a:pt x="78" y="615"/>
                    <a:pt x="81" y="615"/>
                  </a:cubicBezTo>
                  <a:close/>
                  <a:moveTo>
                    <a:pt x="1076" y="623"/>
                  </a:moveTo>
                  <a:cubicBezTo>
                    <a:pt x="1078" y="623"/>
                    <a:pt x="1062" y="652"/>
                    <a:pt x="1022" y="721"/>
                  </a:cubicBezTo>
                  <a:cubicBezTo>
                    <a:pt x="984" y="781"/>
                    <a:pt x="984" y="781"/>
                    <a:pt x="981" y="781"/>
                  </a:cubicBezTo>
                  <a:lnTo>
                    <a:pt x="1050" y="662"/>
                  </a:lnTo>
                  <a:cubicBezTo>
                    <a:pt x="1065" y="637"/>
                    <a:pt x="1075" y="623"/>
                    <a:pt x="1076" y="623"/>
                  </a:cubicBezTo>
                  <a:close/>
                  <a:moveTo>
                    <a:pt x="1084" y="665"/>
                  </a:moveTo>
                  <a:cubicBezTo>
                    <a:pt x="1062" y="706"/>
                    <a:pt x="1034" y="746"/>
                    <a:pt x="1006" y="784"/>
                  </a:cubicBezTo>
                  <a:lnTo>
                    <a:pt x="1040" y="724"/>
                  </a:lnTo>
                  <a:lnTo>
                    <a:pt x="1081" y="665"/>
                  </a:lnTo>
                  <a:close/>
                  <a:moveTo>
                    <a:pt x="1042" y="758"/>
                  </a:moveTo>
                  <a:lnTo>
                    <a:pt x="1042" y="758"/>
                  </a:lnTo>
                  <a:cubicBezTo>
                    <a:pt x="1043" y="758"/>
                    <a:pt x="1027" y="784"/>
                    <a:pt x="1025" y="784"/>
                  </a:cubicBezTo>
                  <a:cubicBezTo>
                    <a:pt x="1037" y="764"/>
                    <a:pt x="1042" y="758"/>
                    <a:pt x="1042" y="758"/>
                  </a:cubicBezTo>
                  <a:close/>
                  <a:moveTo>
                    <a:pt x="1517" y="718"/>
                  </a:moveTo>
                  <a:cubicBezTo>
                    <a:pt x="1463" y="778"/>
                    <a:pt x="1404" y="837"/>
                    <a:pt x="1404" y="837"/>
                  </a:cubicBezTo>
                  <a:lnTo>
                    <a:pt x="1457" y="778"/>
                  </a:lnTo>
                  <a:lnTo>
                    <a:pt x="1514" y="718"/>
                  </a:lnTo>
                  <a:close/>
                  <a:moveTo>
                    <a:pt x="125" y="620"/>
                  </a:moveTo>
                  <a:cubicBezTo>
                    <a:pt x="126" y="620"/>
                    <a:pt x="127" y="621"/>
                    <a:pt x="128" y="621"/>
                  </a:cubicBezTo>
                  <a:cubicBezTo>
                    <a:pt x="132" y="621"/>
                    <a:pt x="138" y="621"/>
                    <a:pt x="132" y="681"/>
                  </a:cubicBezTo>
                  <a:lnTo>
                    <a:pt x="128" y="681"/>
                  </a:lnTo>
                  <a:cubicBezTo>
                    <a:pt x="129" y="663"/>
                    <a:pt x="129" y="656"/>
                    <a:pt x="129" y="656"/>
                  </a:cubicBezTo>
                  <a:lnTo>
                    <a:pt x="129" y="656"/>
                  </a:lnTo>
                  <a:cubicBezTo>
                    <a:pt x="128" y="656"/>
                    <a:pt x="124" y="698"/>
                    <a:pt x="122" y="740"/>
                  </a:cubicBezTo>
                  <a:cubicBezTo>
                    <a:pt x="119" y="797"/>
                    <a:pt x="116" y="856"/>
                    <a:pt x="116" y="856"/>
                  </a:cubicBezTo>
                  <a:cubicBezTo>
                    <a:pt x="110" y="818"/>
                    <a:pt x="113" y="778"/>
                    <a:pt x="116" y="737"/>
                  </a:cubicBezTo>
                  <a:cubicBezTo>
                    <a:pt x="119" y="635"/>
                    <a:pt x="119" y="620"/>
                    <a:pt x="125" y="620"/>
                  </a:cubicBezTo>
                  <a:close/>
                  <a:moveTo>
                    <a:pt x="921" y="771"/>
                  </a:moveTo>
                  <a:cubicBezTo>
                    <a:pt x="915" y="793"/>
                    <a:pt x="902" y="812"/>
                    <a:pt x="893" y="831"/>
                  </a:cubicBezTo>
                  <a:cubicBezTo>
                    <a:pt x="882" y="851"/>
                    <a:pt x="877" y="857"/>
                    <a:pt x="876" y="857"/>
                  </a:cubicBezTo>
                  <a:cubicBezTo>
                    <a:pt x="874" y="857"/>
                    <a:pt x="886" y="831"/>
                    <a:pt x="884" y="831"/>
                  </a:cubicBezTo>
                  <a:cubicBezTo>
                    <a:pt x="915" y="771"/>
                    <a:pt x="915" y="771"/>
                    <a:pt x="921" y="771"/>
                  </a:cubicBezTo>
                  <a:close/>
                  <a:moveTo>
                    <a:pt x="664" y="740"/>
                  </a:moveTo>
                  <a:cubicBezTo>
                    <a:pt x="649" y="781"/>
                    <a:pt x="633" y="822"/>
                    <a:pt x="611" y="859"/>
                  </a:cubicBezTo>
                  <a:lnTo>
                    <a:pt x="608" y="859"/>
                  </a:lnTo>
                  <a:lnTo>
                    <a:pt x="658" y="740"/>
                  </a:lnTo>
                  <a:close/>
                  <a:moveTo>
                    <a:pt x="855" y="765"/>
                  </a:moveTo>
                  <a:cubicBezTo>
                    <a:pt x="859" y="765"/>
                    <a:pt x="862" y="765"/>
                    <a:pt x="830" y="825"/>
                  </a:cubicBezTo>
                  <a:cubicBezTo>
                    <a:pt x="821" y="844"/>
                    <a:pt x="808" y="866"/>
                    <a:pt x="796" y="884"/>
                  </a:cubicBezTo>
                  <a:cubicBezTo>
                    <a:pt x="802" y="862"/>
                    <a:pt x="812" y="844"/>
                    <a:pt x="821" y="822"/>
                  </a:cubicBezTo>
                  <a:lnTo>
                    <a:pt x="821" y="825"/>
                  </a:lnTo>
                  <a:cubicBezTo>
                    <a:pt x="852" y="765"/>
                    <a:pt x="855" y="765"/>
                    <a:pt x="855" y="765"/>
                  </a:cubicBezTo>
                  <a:close/>
                  <a:moveTo>
                    <a:pt x="578" y="645"/>
                  </a:moveTo>
                  <a:lnTo>
                    <a:pt x="578" y="645"/>
                  </a:lnTo>
                  <a:cubicBezTo>
                    <a:pt x="579" y="645"/>
                    <a:pt x="570" y="674"/>
                    <a:pt x="551" y="728"/>
                  </a:cubicBezTo>
                  <a:cubicBezTo>
                    <a:pt x="533" y="787"/>
                    <a:pt x="511" y="847"/>
                    <a:pt x="486" y="903"/>
                  </a:cubicBezTo>
                  <a:lnTo>
                    <a:pt x="479" y="903"/>
                  </a:lnTo>
                  <a:lnTo>
                    <a:pt x="523" y="787"/>
                  </a:lnTo>
                  <a:cubicBezTo>
                    <a:pt x="559" y="689"/>
                    <a:pt x="577" y="645"/>
                    <a:pt x="578" y="645"/>
                  </a:cubicBezTo>
                  <a:close/>
                  <a:moveTo>
                    <a:pt x="1231" y="812"/>
                  </a:moveTo>
                  <a:cubicBezTo>
                    <a:pt x="1184" y="872"/>
                    <a:pt x="1137" y="931"/>
                    <a:pt x="1134" y="931"/>
                  </a:cubicBezTo>
                  <a:lnTo>
                    <a:pt x="1178" y="872"/>
                  </a:lnTo>
                  <a:lnTo>
                    <a:pt x="1228" y="812"/>
                  </a:lnTo>
                  <a:close/>
                  <a:moveTo>
                    <a:pt x="326" y="822"/>
                  </a:moveTo>
                  <a:lnTo>
                    <a:pt x="326" y="822"/>
                  </a:lnTo>
                  <a:cubicBezTo>
                    <a:pt x="323" y="862"/>
                    <a:pt x="313" y="903"/>
                    <a:pt x="298" y="941"/>
                  </a:cubicBezTo>
                  <a:lnTo>
                    <a:pt x="291" y="941"/>
                  </a:lnTo>
                  <a:cubicBezTo>
                    <a:pt x="298" y="900"/>
                    <a:pt x="310" y="859"/>
                    <a:pt x="326" y="822"/>
                  </a:cubicBezTo>
                  <a:close/>
                  <a:moveTo>
                    <a:pt x="1357" y="765"/>
                  </a:moveTo>
                  <a:cubicBezTo>
                    <a:pt x="1360" y="765"/>
                    <a:pt x="1360" y="765"/>
                    <a:pt x="1310" y="825"/>
                  </a:cubicBezTo>
                  <a:lnTo>
                    <a:pt x="1210" y="941"/>
                  </a:lnTo>
                  <a:cubicBezTo>
                    <a:pt x="1210" y="941"/>
                    <a:pt x="1307" y="822"/>
                    <a:pt x="1357" y="765"/>
                  </a:cubicBezTo>
                  <a:close/>
                  <a:moveTo>
                    <a:pt x="1633" y="872"/>
                  </a:moveTo>
                  <a:cubicBezTo>
                    <a:pt x="1629" y="878"/>
                    <a:pt x="1629" y="878"/>
                    <a:pt x="1573" y="934"/>
                  </a:cubicBezTo>
                  <a:cubicBezTo>
                    <a:pt x="1533" y="971"/>
                    <a:pt x="1520" y="978"/>
                    <a:pt x="1516" y="978"/>
                  </a:cubicBezTo>
                  <a:cubicBezTo>
                    <a:pt x="1514" y="978"/>
                    <a:pt x="1514" y="976"/>
                    <a:pt x="1514" y="975"/>
                  </a:cubicBezTo>
                  <a:cubicBezTo>
                    <a:pt x="1551" y="938"/>
                    <a:pt x="1589" y="903"/>
                    <a:pt x="1633" y="872"/>
                  </a:cubicBezTo>
                  <a:close/>
                  <a:moveTo>
                    <a:pt x="132" y="978"/>
                  </a:moveTo>
                  <a:lnTo>
                    <a:pt x="132" y="978"/>
                  </a:lnTo>
                  <a:cubicBezTo>
                    <a:pt x="130" y="993"/>
                    <a:pt x="129" y="1000"/>
                    <a:pt x="129" y="1006"/>
                  </a:cubicBezTo>
                  <a:lnTo>
                    <a:pt x="129" y="1006"/>
                  </a:lnTo>
                  <a:cubicBezTo>
                    <a:pt x="129" y="997"/>
                    <a:pt x="130" y="988"/>
                    <a:pt x="132" y="978"/>
                  </a:cubicBezTo>
                  <a:close/>
                  <a:moveTo>
                    <a:pt x="655" y="928"/>
                  </a:moveTo>
                  <a:lnTo>
                    <a:pt x="630" y="988"/>
                  </a:lnTo>
                  <a:cubicBezTo>
                    <a:pt x="630" y="988"/>
                    <a:pt x="630" y="988"/>
                    <a:pt x="630" y="988"/>
                  </a:cubicBezTo>
                  <a:cubicBezTo>
                    <a:pt x="627" y="988"/>
                    <a:pt x="613" y="1011"/>
                    <a:pt x="612" y="1011"/>
                  </a:cubicBezTo>
                  <a:cubicBezTo>
                    <a:pt x="611" y="1011"/>
                    <a:pt x="614" y="1005"/>
                    <a:pt x="624" y="985"/>
                  </a:cubicBezTo>
                  <a:cubicBezTo>
                    <a:pt x="633" y="966"/>
                    <a:pt x="642" y="944"/>
                    <a:pt x="655" y="928"/>
                  </a:cubicBezTo>
                  <a:close/>
                  <a:moveTo>
                    <a:pt x="320" y="919"/>
                  </a:moveTo>
                  <a:cubicBezTo>
                    <a:pt x="317" y="919"/>
                    <a:pt x="306" y="959"/>
                    <a:pt x="298" y="1000"/>
                  </a:cubicBezTo>
                  <a:cubicBezTo>
                    <a:pt x="285" y="1060"/>
                    <a:pt x="288" y="1060"/>
                    <a:pt x="294" y="1063"/>
                  </a:cubicBezTo>
                  <a:cubicBezTo>
                    <a:pt x="301" y="1044"/>
                    <a:pt x="310" y="1022"/>
                    <a:pt x="313" y="1003"/>
                  </a:cubicBezTo>
                  <a:cubicBezTo>
                    <a:pt x="326" y="944"/>
                    <a:pt x="323" y="944"/>
                    <a:pt x="320" y="944"/>
                  </a:cubicBezTo>
                  <a:cubicBezTo>
                    <a:pt x="321" y="926"/>
                    <a:pt x="321" y="919"/>
                    <a:pt x="320" y="919"/>
                  </a:cubicBezTo>
                  <a:close/>
                  <a:moveTo>
                    <a:pt x="1673" y="994"/>
                  </a:moveTo>
                  <a:lnTo>
                    <a:pt x="1673" y="997"/>
                  </a:lnTo>
                  <a:cubicBezTo>
                    <a:pt x="1636" y="1032"/>
                    <a:pt x="1595" y="1063"/>
                    <a:pt x="1554" y="1091"/>
                  </a:cubicBezTo>
                  <a:lnTo>
                    <a:pt x="1554" y="1088"/>
                  </a:lnTo>
                  <a:lnTo>
                    <a:pt x="1673" y="994"/>
                  </a:lnTo>
                  <a:close/>
                  <a:moveTo>
                    <a:pt x="1989" y="1125"/>
                  </a:moveTo>
                  <a:cubicBezTo>
                    <a:pt x="1990" y="1125"/>
                    <a:pt x="1990" y="1126"/>
                    <a:pt x="1990" y="1126"/>
                  </a:cubicBezTo>
                  <a:cubicBezTo>
                    <a:pt x="1990" y="1129"/>
                    <a:pt x="1990" y="1129"/>
                    <a:pt x="1930" y="1166"/>
                  </a:cubicBezTo>
                  <a:cubicBezTo>
                    <a:pt x="1912" y="1179"/>
                    <a:pt x="1893" y="1188"/>
                    <a:pt x="1871" y="1198"/>
                  </a:cubicBezTo>
                  <a:lnTo>
                    <a:pt x="1930" y="1157"/>
                  </a:lnTo>
                  <a:cubicBezTo>
                    <a:pt x="1975" y="1129"/>
                    <a:pt x="1986" y="1125"/>
                    <a:pt x="1989" y="1125"/>
                  </a:cubicBezTo>
                  <a:close/>
                  <a:moveTo>
                    <a:pt x="2043" y="1148"/>
                  </a:moveTo>
                  <a:lnTo>
                    <a:pt x="2043" y="1154"/>
                  </a:lnTo>
                  <a:cubicBezTo>
                    <a:pt x="2006" y="1179"/>
                    <a:pt x="1968" y="1201"/>
                    <a:pt x="1927" y="1220"/>
                  </a:cubicBezTo>
                  <a:lnTo>
                    <a:pt x="1984" y="1179"/>
                  </a:lnTo>
                  <a:lnTo>
                    <a:pt x="2043" y="1148"/>
                  </a:lnTo>
                  <a:close/>
                  <a:moveTo>
                    <a:pt x="1671" y="1405"/>
                  </a:moveTo>
                  <a:cubicBezTo>
                    <a:pt x="1673" y="1405"/>
                    <a:pt x="1658" y="1414"/>
                    <a:pt x="1626" y="1433"/>
                  </a:cubicBezTo>
                  <a:cubicBezTo>
                    <a:pt x="1581" y="1459"/>
                    <a:pt x="1570" y="1465"/>
                    <a:pt x="1568" y="1465"/>
                  </a:cubicBezTo>
                  <a:cubicBezTo>
                    <a:pt x="1567" y="1465"/>
                    <a:pt x="1567" y="1465"/>
                    <a:pt x="1567" y="1464"/>
                  </a:cubicBezTo>
                  <a:cubicBezTo>
                    <a:pt x="1570" y="1458"/>
                    <a:pt x="1570" y="1455"/>
                    <a:pt x="1626" y="1426"/>
                  </a:cubicBezTo>
                  <a:cubicBezTo>
                    <a:pt x="1654" y="1412"/>
                    <a:pt x="1669" y="1405"/>
                    <a:pt x="1671" y="1405"/>
                  </a:cubicBezTo>
                  <a:close/>
                  <a:moveTo>
                    <a:pt x="1623" y="1455"/>
                  </a:moveTo>
                  <a:lnTo>
                    <a:pt x="1623" y="1458"/>
                  </a:lnTo>
                  <a:cubicBezTo>
                    <a:pt x="1623" y="1461"/>
                    <a:pt x="1623" y="1461"/>
                    <a:pt x="1564" y="1495"/>
                  </a:cubicBezTo>
                  <a:lnTo>
                    <a:pt x="1564" y="1492"/>
                  </a:lnTo>
                  <a:lnTo>
                    <a:pt x="1623" y="1455"/>
                  </a:lnTo>
                  <a:close/>
                  <a:moveTo>
                    <a:pt x="1620" y="1495"/>
                  </a:moveTo>
                  <a:lnTo>
                    <a:pt x="1620" y="1499"/>
                  </a:lnTo>
                  <a:cubicBezTo>
                    <a:pt x="1620" y="1502"/>
                    <a:pt x="1620" y="1502"/>
                    <a:pt x="1561" y="1536"/>
                  </a:cubicBezTo>
                  <a:lnTo>
                    <a:pt x="1561" y="1530"/>
                  </a:lnTo>
                  <a:lnTo>
                    <a:pt x="1620" y="1495"/>
                  </a:lnTo>
                  <a:close/>
                  <a:moveTo>
                    <a:pt x="1733" y="1473"/>
                  </a:moveTo>
                  <a:lnTo>
                    <a:pt x="1733" y="1477"/>
                  </a:lnTo>
                  <a:cubicBezTo>
                    <a:pt x="1714" y="1492"/>
                    <a:pt x="1695" y="1502"/>
                    <a:pt x="1673" y="1514"/>
                  </a:cubicBezTo>
                  <a:cubicBezTo>
                    <a:pt x="1655" y="1524"/>
                    <a:pt x="1636" y="1533"/>
                    <a:pt x="1614" y="1539"/>
                  </a:cubicBezTo>
                  <a:lnTo>
                    <a:pt x="1733" y="1473"/>
                  </a:lnTo>
                  <a:close/>
                  <a:moveTo>
                    <a:pt x="34" y="1499"/>
                  </a:moveTo>
                  <a:cubicBezTo>
                    <a:pt x="34" y="1499"/>
                    <a:pt x="31" y="1558"/>
                    <a:pt x="28" y="1618"/>
                  </a:cubicBezTo>
                  <a:lnTo>
                    <a:pt x="31" y="1618"/>
                  </a:lnTo>
                  <a:cubicBezTo>
                    <a:pt x="31" y="1618"/>
                    <a:pt x="34" y="1558"/>
                    <a:pt x="38" y="1502"/>
                  </a:cubicBezTo>
                  <a:lnTo>
                    <a:pt x="34" y="1499"/>
                  </a:lnTo>
                  <a:close/>
                  <a:moveTo>
                    <a:pt x="1369" y="1591"/>
                  </a:moveTo>
                  <a:cubicBezTo>
                    <a:pt x="1358" y="1598"/>
                    <a:pt x="1344" y="1606"/>
                    <a:pt x="1329" y="1614"/>
                  </a:cubicBezTo>
                  <a:cubicBezTo>
                    <a:pt x="1304" y="1630"/>
                    <a:pt x="1290" y="1638"/>
                    <a:pt x="1290" y="1638"/>
                  </a:cubicBezTo>
                  <a:cubicBezTo>
                    <a:pt x="1291" y="1638"/>
                    <a:pt x="1314" y="1624"/>
                    <a:pt x="1369" y="1591"/>
                  </a:cubicBezTo>
                  <a:close/>
                  <a:moveTo>
                    <a:pt x="1739" y="1641"/>
                  </a:moveTo>
                  <a:lnTo>
                    <a:pt x="1739" y="1641"/>
                  </a:lnTo>
                  <a:cubicBezTo>
                    <a:pt x="1740" y="1641"/>
                    <a:pt x="1733" y="1644"/>
                    <a:pt x="1714" y="1652"/>
                  </a:cubicBezTo>
                  <a:lnTo>
                    <a:pt x="1598" y="1699"/>
                  </a:lnTo>
                  <a:cubicBezTo>
                    <a:pt x="1598" y="1699"/>
                    <a:pt x="1574" y="1708"/>
                    <a:pt x="1572" y="1708"/>
                  </a:cubicBezTo>
                  <a:cubicBezTo>
                    <a:pt x="1571" y="1708"/>
                    <a:pt x="1576" y="1705"/>
                    <a:pt x="1598" y="1696"/>
                  </a:cubicBezTo>
                  <a:lnTo>
                    <a:pt x="1658" y="1671"/>
                  </a:lnTo>
                  <a:cubicBezTo>
                    <a:pt x="1696" y="1656"/>
                    <a:pt x="1736" y="1641"/>
                    <a:pt x="1739" y="1641"/>
                  </a:cubicBezTo>
                  <a:close/>
                  <a:moveTo>
                    <a:pt x="1937" y="1708"/>
                  </a:moveTo>
                  <a:cubicBezTo>
                    <a:pt x="1937" y="1715"/>
                    <a:pt x="1937" y="1715"/>
                    <a:pt x="1877" y="1734"/>
                  </a:cubicBezTo>
                  <a:cubicBezTo>
                    <a:pt x="1839" y="1749"/>
                    <a:pt x="1799" y="1759"/>
                    <a:pt x="1761" y="1765"/>
                  </a:cubicBezTo>
                  <a:cubicBezTo>
                    <a:pt x="1818" y="1743"/>
                    <a:pt x="1877" y="1721"/>
                    <a:pt x="1937" y="1708"/>
                  </a:cubicBezTo>
                  <a:close/>
                  <a:moveTo>
                    <a:pt x="241" y="1953"/>
                  </a:moveTo>
                  <a:lnTo>
                    <a:pt x="172" y="2069"/>
                  </a:lnTo>
                  <a:cubicBezTo>
                    <a:pt x="159" y="2094"/>
                    <a:pt x="152" y="2108"/>
                    <a:pt x="152" y="2108"/>
                  </a:cubicBezTo>
                  <a:cubicBezTo>
                    <a:pt x="152" y="2108"/>
                    <a:pt x="168" y="2080"/>
                    <a:pt x="207" y="2012"/>
                  </a:cubicBezTo>
                  <a:cubicBezTo>
                    <a:pt x="240" y="1955"/>
                    <a:pt x="241" y="1953"/>
                    <a:pt x="241" y="1953"/>
                  </a:cubicBezTo>
                  <a:close/>
                  <a:moveTo>
                    <a:pt x="1865" y="2343"/>
                  </a:moveTo>
                  <a:cubicBezTo>
                    <a:pt x="1888" y="2343"/>
                    <a:pt x="1911" y="2344"/>
                    <a:pt x="1933" y="2348"/>
                  </a:cubicBezTo>
                  <a:cubicBezTo>
                    <a:pt x="1999" y="2351"/>
                    <a:pt x="1992" y="2354"/>
                    <a:pt x="1954" y="2354"/>
                  </a:cubicBezTo>
                  <a:cubicBezTo>
                    <a:pt x="1922" y="2354"/>
                    <a:pt x="1868" y="2352"/>
                    <a:pt x="1814" y="2348"/>
                  </a:cubicBezTo>
                  <a:cubicBezTo>
                    <a:pt x="1698" y="2348"/>
                    <a:pt x="1698" y="2348"/>
                    <a:pt x="1818" y="2345"/>
                  </a:cubicBezTo>
                  <a:cubicBezTo>
                    <a:pt x="1833" y="2343"/>
                    <a:pt x="1849" y="2343"/>
                    <a:pt x="1865" y="2343"/>
                  </a:cubicBezTo>
                  <a:close/>
                  <a:moveTo>
                    <a:pt x="1334" y="146"/>
                  </a:moveTo>
                  <a:cubicBezTo>
                    <a:pt x="1332" y="146"/>
                    <a:pt x="1314" y="175"/>
                    <a:pt x="1275" y="245"/>
                  </a:cubicBezTo>
                  <a:cubicBezTo>
                    <a:pt x="1203" y="364"/>
                    <a:pt x="1203" y="364"/>
                    <a:pt x="1197" y="364"/>
                  </a:cubicBezTo>
                  <a:cubicBezTo>
                    <a:pt x="1191" y="361"/>
                    <a:pt x="1188" y="361"/>
                    <a:pt x="1222" y="301"/>
                  </a:cubicBezTo>
                  <a:cubicBezTo>
                    <a:pt x="1257" y="245"/>
                    <a:pt x="1257" y="245"/>
                    <a:pt x="1247" y="242"/>
                  </a:cubicBezTo>
                  <a:lnTo>
                    <a:pt x="1247" y="242"/>
                  </a:lnTo>
                  <a:cubicBezTo>
                    <a:pt x="1231" y="242"/>
                    <a:pt x="1116" y="417"/>
                    <a:pt x="1047" y="536"/>
                  </a:cubicBezTo>
                  <a:cubicBezTo>
                    <a:pt x="1012" y="594"/>
                    <a:pt x="995" y="623"/>
                    <a:pt x="994" y="623"/>
                  </a:cubicBezTo>
                  <a:cubicBezTo>
                    <a:pt x="993" y="623"/>
                    <a:pt x="1009" y="593"/>
                    <a:pt x="1040" y="533"/>
                  </a:cubicBezTo>
                  <a:cubicBezTo>
                    <a:pt x="1075" y="477"/>
                    <a:pt x="1072" y="474"/>
                    <a:pt x="1065" y="474"/>
                  </a:cubicBezTo>
                  <a:cubicBezTo>
                    <a:pt x="1097" y="420"/>
                    <a:pt x="1102" y="417"/>
                    <a:pt x="1108" y="417"/>
                  </a:cubicBezTo>
                  <a:cubicBezTo>
                    <a:pt x="1108" y="417"/>
                    <a:pt x="1109" y="417"/>
                    <a:pt x="1109" y="417"/>
                  </a:cubicBezTo>
                  <a:lnTo>
                    <a:pt x="1141" y="358"/>
                  </a:lnTo>
                  <a:cubicBezTo>
                    <a:pt x="1172" y="298"/>
                    <a:pt x="1187" y="268"/>
                    <a:pt x="1185" y="268"/>
                  </a:cubicBezTo>
                  <a:lnTo>
                    <a:pt x="1185" y="268"/>
                  </a:lnTo>
                  <a:cubicBezTo>
                    <a:pt x="1183" y="268"/>
                    <a:pt x="1164" y="297"/>
                    <a:pt x="1128" y="355"/>
                  </a:cubicBezTo>
                  <a:cubicBezTo>
                    <a:pt x="1109" y="384"/>
                    <a:pt x="1100" y="399"/>
                    <a:pt x="1099" y="399"/>
                  </a:cubicBezTo>
                  <a:cubicBezTo>
                    <a:pt x="1098" y="399"/>
                    <a:pt x="1105" y="384"/>
                    <a:pt x="1119" y="355"/>
                  </a:cubicBezTo>
                  <a:cubicBezTo>
                    <a:pt x="1139" y="313"/>
                    <a:pt x="1159" y="270"/>
                    <a:pt x="1157" y="270"/>
                  </a:cubicBezTo>
                  <a:lnTo>
                    <a:pt x="1157" y="270"/>
                  </a:lnTo>
                  <a:cubicBezTo>
                    <a:pt x="1157" y="270"/>
                    <a:pt x="1153" y="278"/>
                    <a:pt x="1144" y="295"/>
                  </a:cubicBezTo>
                  <a:cubicBezTo>
                    <a:pt x="1144" y="295"/>
                    <a:pt x="1134" y="295"/>
                    <a:pt x="1159" y="236"/>
                  </a:cubicBezTo>
                  <a:cubicBezTo>
                    <a:pt x="1158" y="235"/>
                    <a:pt x="1156" y="235"/>
                    <a:pt x="1155" y="235"/>
                  </a:cubicBezTo>
                  <a:cubicBezTo>
                    <a:pt x="1148" y="235"/>
                    <a:pt x="1141" y="244"/>
                    <a:pt x="1116" y="292"/>
                  </a:cubicBezTo>
                  <a:cubicBezTo>
                    <a:pt x="1084" y="352"/>
                    <a:pt x="1078" y="352"/>
                    <a:pt x="1075" y="352"/>
                  </a:cubicBezTo>
                  <a:cubicBezTo>
                    <a:pt x="1074" y="352"/>
                    <a:pt x="1074" y="352"/>
                    <a:pt x="1073" y="352"/>
                  </a:cubicBezTo>
                  <a:cubicBezTo>
                    <a:pt x="1068" y="352"/>
                    <a:pt x="1062" y="354"/>
                    <a:pt x="1034" y="408"/>
                  </a:cubicBezTo>
                  <a:cubicBezTo>
                    <a:pt x="1015" y="452"/>
                    <a:pt x="990" y="489"/>
                    <a:pt x="959" y="527"/>
                  </a:cubicBezTo>
                  <a:cubicBezTo>
                    <a:pt x="944" y="550"/>
                    <a:pt x="934" y="564"/>
                    <a:pt x="933" y="564"/>
                  </a:cubicBezTo>
                  <a:cubicBezTo>
                    <a:pt x="931" y="564"/>
                    <a:pt x="944" y="535"/>
                    <a:pt x="978" y="464"/>
                  </a:cubicBezTo>
                  <a:cubicBezTo>
                    <a:pt x="1009" y="405"/>
                    <a:pt x="1003" y="405"/>
                    <a:pt x="1000" y="405"/>
                  </a:cubicBezTo>
                  <a:cubicBezTo>
                    <a:pt x="1000" y="405"/>
                    <a:pt x="993" y="405"/>
                    <a:pt x="1018" y="345"/>
                  </a:cubicBezTo>
                  <a:cubicBezTo>
                    <a:pt x="1026" y="328"/>
                    <a:pt x="1029" y="321"/>
                    <a:pt x="1028" y="321"/>
                  </a:cubicBezTo>
                  <a:lnTo>
                    <a:pt x="1028" y="321"/>
                  </a:lnTo>
                  <a:cubicBezTo>
                    <a:pt x="1027" y="321"/>
                    <a:pt x="1006" y="363"/>
                    <a:pt x="984" y="405"/>
                  </a:cubicBezTo>
                  <a:cubicBezTo>
                    <a:pt x="956" y="464"/>
                    <a:pt x="928" y="521"/>
                    <a:pt x="928" y="521"/>
                  </a:cubicBezTo>
                  <a:cubicBezTo>
                    <a:pt x="949" y="461"/>
                    <a:pt x="978" y="402"/>
                    <a:pt x="1006" y="345"/>
                  </a:cubicBezTo>
                  <a:cubicBezTo>
                    <a:pt x="1032" y="286"/>
                    <a:pt x="1046" y="256"/>
                    <a:pt x="1045" y="256"/>
                  </a:cubicBezTo>
                  <a:lnTo>
                    <a:pt x="1045" y="256"/>
                  </a:lnTo>
                  <a:cubicBezTo>
                    <a:pt x="1045" y="256"/>
                    <a:pt x="1031" y="286"/>
                    <a:pt x="1003" y="345"/>
                  </a:cubicBezTo>
                  <a:cubicBezTo>
                    <a:pt x="981" y="385"/>
                    <a:pt x="959" y="426"/>
                    <a:pt x="954" y="426"/>
                  </a:cubicBezTo>
                  <a:cubicBezTo>
                    <a:pt x="952" y="426"/>
                    <a:pt x="953" y="419"/>
                    <a:pt x="959" y="402"/>
                  </a:cubicBezTo>
                  <a:cubicBezTo>
                    <a:pt x="949" y="402"/>
                    <a:pt x="940" y="399"/>
                    <a:pt x="968" y="342"/>
                  </a:cubicBezTo>
                  <a:cubicBezTo>
                    <a:pt x="977" y="322"/>
                    <a:pt x="978" y="315"/>
                    <a:pt x="977" y="315"/>
                  </a:cubicBezTo>
                  <a:lnTo>
                    <a:pt x="977" y="315"/>
                  </a:lnTo>
                  <a:cubicBezTo>
                    <a:pt x="974" y="315"/>
                    <a:pt x="959" y="339"/>
                    <a:pt x="959" y="339"/>
                  </a:cubicBezTo>
                  <a:cubicBezTo>
                    <a:pt x="943" y="369"/>
                    <a:pt x="935" y="384"/>
                    <a:pt x="931" y="384"/>
                  </a:cubicBezTo>
                  <a:cubicBezTo>
                    <a:pt x="928" y="384"/>
                    <a:pt x="931" y="369"/>
                    <a:pt x="937" y="339"/>
                  </a:cubicBezTo>
                  <a:cubicBezTo>
                    <a:pt x="953" y="278"/>
                    <a:pt x="960" y="247"/>
                    <a:pt x="956" y="247"/>
                  </a:cubicBezTo>
                  <a:lnTo>
                    <a:pt x="956" y="247"/>
                  </a:lnTo>
                  <a:cubicBezTo>
                    <a:pt x="953" y="247"/>
                    <a:pt x="940" y="277"/>
                    <a:pt x="915" y="336"/>
                  </a:cubicBezTo>
                  <a:cubicBezTo>
                    <a:pt x="899" y="370"/>
                    <a:pt x="883" y="405"/>
                    <a:pt x="883" y="405"/>
                  </a:cubicBezTo>
                  <a:cubicBezTo>
                    <a:pt x="882" y="405"/>
                    <a:pt x="889" y="386"/>
                    <a:pt x="909" y="336"/>
                  </a:cubicBezTo>
                  <a:cubicBezTo>
                    <a:pt x="915" y="318"/>
                    <a:pt x="917" y="311"/>
                    <a:pt x="915" y="311"/>
                  </a:cubicBezTo>
                  <a:lnTo>
                    <a:pt x="915" y="311"/>
                  </a:lnTo>
                  <a:cubicBezTo>
                    <a:pt x="912" y="311"/>
                    <a:pt x="889" y="351"/>
                    <a:pt x="865" y="392"/>
                  </a:cubicBezTo>
                  <a:cubicBezTo>
                    <a:pt x="834" y="452"/>
                    <a:pt x="783" y="568"/>
                    <a:pt x="758" y="627"/>
                  </a:cubicBezTo>
                  <a:cubicBezTo>
                    <a:pt x="729" y="697"/>
                    <a:pt x="717" y="726"/>
                    <a:pt x="715" y="726"/>
                  </a:cubicBezTo>
                  <a:cubicBezTo>
                    <a:pt x="714" y="726"/>
                    <a:pt x="717" y="712"/>
                    <a:pt x="724" y="687"/>
                  </a:cubicBezTo>
                  <a:cubicBezTo>
                    <a:pt x="736" y="646"/>
                    <a:pt x="749" y="605"/>
                    <a:pt x="768" y="568"/>
                  </a:cubicBezTo>
                  <a:cubicBezTo>
                    <a:pt x="793" y="508"/>
                    <a:pt x="796" y="508"/>
                    <a:pt x="796" y="508"/>
                  </a:cubicBezTo>
                  <a:lnTo>
                    <a:pt x="802" y="508"/>
                  </a:lnTo>
                  <a:cubicBezTo>
                    <a:pt x="827" y="449"/>
                    <a:pt x="852" y="392"/>
                    <a:pt x="843" y="389"/>
                  </a:cubicBezTo>
                  <a:cubicBezTo>
                    <a:pt x="852" y="359"/>
                    <a:pt x="856" y="345"/>
                    <a:pt x="855" y="345"/>
                  </a:cubicBezTo>
                  <a:lnTo>
                    <a:pt x="855" y="345"/>
                  </a:lnTo>
                  <a:cubicBezTo>
                    <a:pt x="853" y="345"/>
                    <a:pt x="846" y="359"/>
                    <a:pt x="834" y="389"/>
                  </a:cubicBezTo>
                  <a:cubicBezTo>
                    <a:pt x="855" y="330"/>
                    <a:pt x="846" y="330"/>
                    <a:pt x="837" y="326"/>
                  </a:cubicBezTo>
                  <a:cubicBezTo>
                    <a:pt x="827" y="326"/>
                    <a:pt x="812" y="326"/>
                    <a:pt x="830" y="267"/>
                  </a:cubicBezTo>
                  <a:cubicBezTo>
                    <a:pt x="829" y="266"/>
                    <a:pt x="827" y="266"/>
                    <a:pt x="825" y="266"/>
                  </a:cubicBezTo>
                  <a:cubicBezTo>
                    <a:pt x="818" y="266"/>
                    <a:pt x="811" y="275"/>
                    <a:pt x="793" y="323"/>
                  </a:cubicBezTo>
                  <a:cubicBezTo>
                    <a:pt x="767" y="393"/>
                    <a:pt x="754" y="422"/>
                    <a:pt x="752" y="422"/>
                  </a:cubicBezTo>
                  <a:cubicBezTo>
                    <a:pt x="751" y="422"/>
                    <a:pt x="755" y="408"/>
                    <a:pt x="765" y="383"/>
                  </a:cubicBezTo>
                  <a:cubicBezTo>
                    <a:pt x="792" y="308"/>
                    <a:pt x="785" y="254"/>
                    <a:pt x="764" y="254"/>
                  </a:cubicBezTo>
                  <a:cubicBezTo>
                    <a:pt x="752" y="254"/>
                    <a:pt x="735" y="273"/>
                    <a:pt x="718" y="317"/>
                  </a:cubicBezTo>
                  <a:lnTo>
                    <a:pt x="708" y="317"/>
                  </a:lnTo>
                  <a:cubicBezTo>
                    <a:pt x="715" y="286"/>
                    <a:pt x="709" y="270"/>
                    <a:pt x="700" y="270"/>
                  </a:cubicBezTo>
                  <a:cubicBezTo>
                    <a:pt x="691" y="270"/>
                    <a:pt x="678" y="284"/>
                    <a:pt x="667" y="311"/>
                  </a:cubicBezTo>
                  <a:lnTo>
                    <a:pt x="652" y="311"/>
                  </a:lnTo>
                  <a:cubicBezTo>
                    <a:pt x="657" y="281"/>
                    <a:pt x="657" y="266"/>
                    <a:pt x="654" y="266"/>
                  </a:cubicBezTo>
                  <a:lnTo>
                    <a:pt x="654" y="266"/>
                  </a:lnTo>
                  <a:cubicBezTo>
                    <a:pt x="651" y="266"/>
                    <a:pt x="644" y="280"/>
                    <a:pt x="633" y="308"/>
                  </a:cubicBezTo>
                  <a:cubicBezTo>
                    <a:pt x="617" y="350"/>
                    <a:pt x="603" y="392"/>
                    <a:pt x="603" y="392"/>
                  </a:cubicBezTo>
                  <a:cubicBezTo>
                    <a:pt x="603" y="392"/>
                    <a:pt x="605" y="385"/>
                    <a:pt x="611" y="367"/>
                  </a:cubicBezTo>
                  <a:cubicBezTo>
                    <a:pt x="630" y="308"/>
                    <a:pt x="620" y="308"/>
                    <a:pt x="602" y="305"/>
                  </a:cubicBezTo>
                  <a:cubicBezTo>
                    <a:pt x="580" y="305"/>
                    <a:pt x="580" y="305"/>
                    <a:pt x="570" y="364"/>
                  </a:cubicBezTo>
                  <a:cubicBezTo>
                    <a:pt x="560" y="380"/>
                    <a:pt x="555" y="387"/>
                    <a:pt x="552" y="387"/>
                  </a:cubicBezTo>
                  <a:cubicBezTo>
                    <a:pt x="545" y="387"/>
                    <a:pt x="556" y="344"/>
                    <a:pt x="567" y="301"/>
                  </a:cubicBezTo>
                  <a:cubicBezTo>
                    <a:pt x="584" y="249"/>
                    <a:pt x="591" y="221"/>
                    <a:pt x="589" y="221"/>
                  </a:cubicBezTo>
                  <a:lnTo>
                    <a:pt x="589" y="221"/>
                  </a:lnTo>
                  <a:cubicBezTo>
                    <a:pt x="586" y="221"/>
                    <a:pt x="570" y="264"/>
                    <a:pt x="542" y="361"/>
                  </a:cubicBezTo>
                  <a:cubicBezTo>
                    <a:pt x="520" y="430"/>
                    <a:pt x="509" y="458"/>
                    <a:pt x="506" y="458"/>
                  </a:cubicBezTo>
                  <a:cubicBezTo>
                    <a:pt x="503" y="458"/>
                    <a:pt x="505" y="443"/>
                    <a:pt x="511" y="417"/>
                  </a:cubicBezTo>
                  <a:cubicBezTo>
                    <a:pt x="526" y="361"/>
                    <a:pt x="533" y="361"/>
                    <a:pt x="536" y="361"/>
                  </a:cubicBezTo>
                  <a:lnTo>
                    <a:pt x="567" y="242"/>
                  </a:lnTo>
                  <a:cubicBezTo>
                    <a:pt x="564" y="242"/>
                    <a:pt x="564" y="242"/>
                    <a:pt x="542" y="301"/>
                  </a:cubicBezTo>
                  <a:cubicBezTo>
                    <a:pt x="542" y="301"/>
                    <a:pt x="539" y="301"/>
                    <a:pt x="517" y="358"/>
                  </a:cubicBezTo>
                  <a:cubicBezTo>
                    <a:pt x="498" y="417"/>
                    <a:pt x="483" y="477"/>
                    <a:pt x="473" y="536"/>
                  </a:cubicBezTo>
                  <a:cubicBezTo>
                    <a:pt x="461" y="596"/>
                    <a:pt x="457" y="596"/>
                    <a:pt x="454" y="596"/>
                  </a:cubicBezTo>
                  <a:cubicBezTo>
                    <a:pt x="461" y="533"/>
                    <a:pt x="473" y="474"/>
                    <a:pt x="495" y="417"/>
                  </a:cubicBezTo>
                  <a:cubicBezTo>
                    <a:pt x="511" y="380"/>
                    <a:pt x="520" y="339"/>
                    <a:pt x="530" y="298"/>
                  </a:cubicBezTo>
                  <a:cubicBezTo>
                    <a:pt x="532" y="288"/>
                    <a:pt x="532" y="284"/>
                    <a:pt x="530" y="284"/>
                  </a:cubicBezTo>
                  <a:lnTo>
                    <a:pt x="530" y="284"/>
                  </a:lnTo>
                  <a:cubicBezTo>
                    <a:pt x="524" y="284"/>
                    <a:pt x="491" y="361"/>
                    <a:pt x="465" y="446"/>
                  </a:cubicBezTo>
                  <a:lnTo>
                    <a:pt x="465" y="446"/>
                  </a:lnTo>
                  <a:cubicBezTo>
                    <a:pt x="467" y="440"/>
                    <a:pt x="469" y="431"/>
                    <a:pt x="473" y="414"/>
                  </a:cubicBezTo>
                  <a:cubicBezTo>
                    <a:pt x="486" y="355"/>
                    <a:pt x="476" y="355"/>
                    <a:pt x="467" y="355"/>
                  </a:cubicBezTo>
                  <a:cubicBezTo>
                    <a:pt x="466" y="355"/>
                    <a:pt x="465" y="355"/>
                    <a:pt x="464" y="355"/>
                  </a:cubicBezTo>
                  <a:cubicBezTo>
                    <a:pt x="457" y="355"/>
                    <a:pt x="453" y="357"/>
                    <a:pt x="439" y="411"/>
                  </a:cubicBezTo>
                  <a:cubicBezTo>
                    <a:pt x="432" y="452"/>
                    <a:pt x="423" y="493"/>
                    <a:pt x="410" y="530"/>
                  </a:cubicBezTo>
                  <a:cubicBezTo>
                    <a:pt x="404" y="571"/>
                    <a:pt x="398" y="609"/>
                    <a:pt x="388" y="649"/>
                  </a:cubicBezTo>
                  <a:lnTo>
                    <a:pt x="401" y="530"/>
                  </a:lnTo>
                  <a:cubicBezTo>
                    <a:pt x="417" y="411"/>
                    <a:pt x="420" y="348"/>
                    <a:pt x="401" y="348"/>
                  </a:cubicBezTo>
                  <a:cubicBezTo>
                    <a:pt x="392" y="348"/>
                    <a:pt x="379" y="345"/>
                    <a:pt x="385" y="286"/>
                  </a:cubicBezTo>
                  <a:cubicBezTo>
                    <a:pt x="376" y="286"/>
                    <a:pt x="370" y="286"/>
                    <a:pt x="360" y="345"/>
                  </a:cubicBezTo>
                  <a:lnTo>
                    <a:pt x="351" y="342"/>
                  </a:lnTo>
                  <a:cubicBezTo>
                    <a:pt x="352" y="312"/>
                    <a:pt x="351" y="298"/>
                    <a:pt x="348" y="298"/>
                  </a:cubicBezTo>
                  <a:cubicBezTo>
                    <a:pt x="345" y="298"/>
                    <a:pt x="340" y="312"/>
                    <a:pt x="335" y="342"/>
                  </a:cubicBezTo>
                  <a:cubicBezTo>
                    <a:pt x="331" y="362"/>
                    <a:pt x="329" y="369"/>
                    <a:pt x="327" y="369"/>
                  </a:cubicBezTo>
                  <a:cubicBezTo>
                    <a:pt x="324" y="369"/>
                    <a:pt x="325" y="342"/>
                    <a:pt x="323" y="342"/>
                  </a:cubicBezTo>
                  <a:cubicBezTo>
                    <a:pt x="326" y="288"/>
                    <a:pt x="327" y="259"/>
                    <a:pt x="326" y="259"/>
                  </a:cubicBezTo>
                  <a:lnTo>
                    <a:pt x="326" y="259"/>
                  </a:lnTo>
                  <a:cubicBezTo>
                    <a:pt x="324" y="259"/>
                    <a:pt x="319" y="302"/>
                    <a:pt x="307" y="399"/>
                  </a:cubicBezTo>
                  <a:cubicBezTo>
                    <a:pt x="301" y="439"/>
                    <a:pt x="298" y="480"/>
                    <a:pt x="301" y="518"/>
                  </a:cubicBezTo>
                  <a:lnTo>
                    <a:pt x="316" y="521"/>
                  </a:lnTo>
                  <a:lnTo>
                    <a:pt x="291" y="577"/>
                  </a:lnTo>
                  <a:cubicBezTo>
                    <a:pt x="276" y="615"/>
                    <a:pt x="266" y="656"/>
                    <a:pt x="263" y="696"/>
                  </a:cubicBezTo>
                  <a:cubicBezTo>
                    <a:pt x="260" y="715"/>
                    <a:pt x="254" y="734"/>
                    <a:pt x="247" y="753"/>
                  </a:cubicBezTo>
                  <a:cubicBezTo>
                    <a:pt x="247" y="753"/>
                    <a:pt x="257" y="693"/>
                    <a:pt x="266" y="637"/>
                  </a:cubicBezTo>
                  <a:cubicBezTo>
                    <a:pt x="279" y="577"/>
                    <a:pt x="288" y="518"/>
                    <a:pt x="298" y="458"/>
                  </a:cubicBezTo>
                  <a:cubicBezTo>
                    <a:pt x="307" y="385"/>
                    <a:pt x="309" y="334"/>
                    <a:pt x="304" y="334"/>
                  </a:cubicBezTo>
                  <a:lnTo>
                    <a:pt x="304" y="334"/>
                  </a:lnTo>
                  <a:cubicBezTo>
                    <a:pt x="301" y="334"/>
                    <a:pt x="295" y="353"/>
                    <a:pt x="288" y="399"/>
                  </a:cubicBezTo>
                  <a:cubicBezTo>
                    <a:pt x="285" y="399"/>
                    <a:pt x="285" y="399"/>
                    <a:pt x="288" y="339"/>
                  </a:cubicBezTo>
                  <a:cubicBezTo>
                    <a:pt x="292" y="314"/>
                    <a:pt x="293" y="300"/>
                    <a:pt x="292" y="300"/>
                  </a:cubicBezTo>
                  <a:lnTo>
                    <a:pt x="292" y="300"/>
                  </a:lnTo>
                  <a:cubicBezTo>
                    <a:pt x="290" y="300"/>
                    <a:pt x="282" y="328"/>
                    <a:pt x="269" y="395"/>
                  </a:cubicBezTo>
                  <a:cubicBezTo>
                    <a:pt x="260" y="455"/>
                    <a:pt x="255" y="485"/>
                    <a:pt x="253" y="485"/>
                  </a:cubicBezTo>
                  <a:cubicBezTo>
                    <a:pt x="251" y="485"/>
                    <a:pt x="252" y="455"/>
                    <a:pt x="257" y="395"/>
                  </a:cubicBezTo>
                  <a:cubicBezTo>
                    <a:pt x="261" y="325"/>
                    <a:pt x="254" y="295"/>
                    <a:pt x="247" y="295"/>
                  </a:cubicBezTo>
                  <a:cubicBezTo>
                    <a:pt x="243" y="295"/>
                    <a:pt x="237" y="309"/>
                    <a:pt x="235" y="333"/>
                  </a:cubicBezTo>
                  <a:cubicBezTo>
                    <a:pt x="228" y="401"/>
                    <a:pt x="220" y="429"/>
                    <a:pt x="216" y="429"/>
                  </a:cubicBezTo>
                  <a:cubicBezTo>
                    <a:pt x="212" y="429"/>
                    <a:pt x="210" y="414"/>
                    <a:pt x="210" y="389"/>
                  </a:cubicBezTo>
                  <a:cubicBezTo>
                    <a:pt x="211" y="359"/>
                    <a:pt x="211" y="345"/>
                    <a:pt x="208" y="345"/>
                  </a:cubicBezTo>
                  <a:cubicBezTo>
                    <a:pt x="206" y="345"/>
                    <a:pt x="202" y="359"/>
                    <a:pt x="197" y="389"/>
                  </a:cubicBezTo>
                  <a:cubicBezTo>
                    <a:pt x="202" y="347"/>
                    <a:pt x="203" y="305"/>
                    <a:pt x="200" y="305"/>
                  </a:cubicBezTo>
                  <a:lnTo>
                    <a:pt x="200" y="305"/>
                  </a:lnTo>
                  <a:cubicBezTo>
                    <a:pt x="199" y="305"/>
                    <a:pt x="197" y="312"/>
                    <a:pt x="194" y="330"/>
                  </a:cubicBezTo>
                  <a:cubicBezTo>
                    <a:pt x="194" y="330"/>
                    <a:pt x="188" y="330"/>
                    <a:pt x="188" y="389"/>
                  </a:cubicBezTo>
                  <a:cubicBezTo>
                    <a:pt x="188" y="389"/>
                    <a:pt x="179" y="446"/>
                    <a:pt x="166" y="505"/>
                  </a:cubicBezTo>
                  <a:cubicBezTo>
                    <a:pt x="169" y="546"/>
                    <a:pt x="166" y="583"/>
                    <a:pt x="160" y="624"/>
                  </a:cubicBezTo>
                  <a:cubicBezTo>
                    <a:pt x="159" y="639"/>
                    <a:pt x="158" y="646"/>
                    <a:pt x="156" y="646"/>
                  </a:cubicBezTo>
                  <a:cubicBezTo>
                    <a:pt x="152" y="646"/>
                    <a:pt x="146" y="577"/>
                    <a:pt x="150" y="442"/>
                  </a:cubicBezTo>
                  <a:lnTo>
                    <a:pt x="150" y="326"/>
                  </a:lnTo>
                  <a:lnTo>
                    <a:pt x="141" y="442"/>
                  </a:lnTo>
                  <a:cubicBezTo>
                    <a:pt x="138" y="442"/>
                    <a:pt x="132" y="442"/>
                    <a:pt x="135" y="383"/>
                  </a:cubicBezTo>
                  <a:cubicBezTo>
                    <a:pt x="141" y="323"/>
                    <a:pt x="141" y="323"/>
                    <a:pt x="135" y="323"/>
                  </a:cubicBezTo>
                  <a:cubicBezTo>
                    <a:pt x="135" y="323"/>
                    <a:pt x="132" y="323"/>
                    <a:pt x="125" y="383"/>
                  </a:cubicBezTo>
                  <a:cubicBezTo>
                    <a:pt x="122" y="453"/>
                    <a:pt x="120" y="482"/>
                    <a:pt x="119" y="482"/>
                  </a:cubicBezTo>
                  <a:cubicBezTo>
                    <a:pt x="119" y="482"/>
                    <a:pt x="119" y="467"/>
                    <a:pt x="119" y="442"/>
                  </a:cubicBezTo>
                  <a:cubicBezTo>
                    <a:pt x="121" y="383"/>
                    <a:pt x="120" y="353"/>
                    <a:pt x="117" y="353"/>
                  </a:cubicBezTo>
                  <a:cubicBezTo>
                    <a:pt x="114" y="353"/>
                    <a:pt x="110" y="382"/>
                    <a:pt x="103" y="439"/>
                  </a:cubicBezTo>
                  <a:cubicBezTo>
                    <a:pt x="100" y="499"/>
                    <a:pt x="99" y="529"/>
                    <a:pt x="98" y="529"/>
                  </a:cubicBezTo>
                  <a:cubicBezTo>
                    <a:pt x="98" y="529"/>
                    <a:pt x="99" y="499"/>
                    <a:pt x="100" y="439"/>
                  </a:cubicBezTo>
                  <a:cubicBezTo>
                    <a:pt x="103" y="399"/>
                    <a:pt x="103" y="361"/>
                    <a:pt x="97" y="320"/>
                  </a:cubicBezTo>
                  <a:lnTo>
                    <a:pt x="94" y="380"/>
                  </a:lnTo>
                  <a:cubicBezTo>
                    <a:pt x="90" y="448"/>
                    <a:pt x="88" y="476"/>
                    <a:pt x="86" y="476"/>
                  </a:cubicBezTo>
                  <a:cubicBezTo>
                    <a:pt x="84" y="476"/>
                    <a:pt x="83" y="461"/>
                    <a:pt x="81" y="436"/>
                  </a:cubicBezTo>
                  <a:cubicBezTo>
                    <a:pt x="83" y="408"/>
                    <a:pt x="82" y="393"/>
                    <a:pt x="80" y="393"/>
                  </a:cubicBezTo>
                  <a:cubicBezTo>
                    <a:pt x="77" y="393"/>
                    <a:pt x="73" y="407"/>
                    <a:pt x="69" y="436"/>
                  </a:cubicBezTo>
                  <a:cubicBezTo>
                    <a:pt x="59" y="436"/>
                    <a:pt x="53" y="436"/>
                    <a:pt x="56" y="377"/>
                  </a:cubicBezTo>
                  <a:cubicBezTo>
                    <a:pt x="58" y="317"/>
                    <a:pt x="59" y="287"/>
                    <a:pt x="58" y="287"/>
                  </a:cubicBezTo>
                  <a:lnTo>
                    <a:pt x="58" y="287"/>
                  </a:lnTo>
                  <a:cubicBezTo>
                    <a:pt x="57" y="287"/>
                    <a:pt x="55" y="317"/>
                    <a:pt x="50" y="377"/>
                  </a:cubicBezTo>
                  <a:cubicBezTo>
                    <a:pt x="49" y="404"/>
                    <a:pt x="48" y="419"/>
                    <a:pt x="46" y="419"/>
                  </a:cubicBezTo>
                  <a:cubicBezTo>
                    <a:pt x="45" y="419"/>
                    <a:pt x="42" y="404"/>
                    <a:pt x="38" y="373"/>
                  </a:cubicBezTo>
                  <a:cubicBezTo>
                    <a:pt x="36" y="344"/>
                    <a:pt x="35" y="329"/>
                    <a:pt x="34" y="329"/>
                  </a:cubicBezTo>
                  <a:cubicBezTo>
                    <a:pt x="33" y="329"/>
                    <a:pt x="31" y="344"/>
                    <a:pt x="28" y="373"/>
                  </a:cubicBezTo>
                  <a:cubicBezTo>
                    <a:pt x="25" y="433"/>
                    <a:pt x="25" y="493"/>
                    <a:pt x="31" y="552"/>
                  </a:cubicBezTo>
                  <a:cubicBezTo>
                    <a:pt x="34" y="552"/>
                    <a:pt x="34" y="552"/>
                    <a:pt x="34" y="612"/>
                  </a:cubicBezTo>
                  <a:lnTo>
                    <a:pt x="25" y="609"/>
                  </a:lnTo>
                  <a:cubicBezTo>
                    <a:pt x="22" y="609"/>
                    <a:pt x="16" y="609"/>
                    <a:pt x="9" y="668"/>
                  </a:cubicBezTo>
                  <a:cubicBezTo>
                    <a:pt x="2" y="714"/>
                    <a:pt x="0" y="800"/>
                    <a:pt x="3" y="800"/>
                  </a:cubicBezTo>
                  <a:cubicBezTo>
                    <a:pt x="4" y="800"/>
                    <a:pt x="5" y="795"/>
                    <a:pt x="6" y="784"/>
                  </a:cubicBezTo>
                  <a:lnTo>
                    <a:pt x="9" y="844"/>
                  </a:lnTo>
                  <a:cubicBezTo>
                    <a:pt x="9" y="933"/>
                    <a:pt x="11" y="978"/>
                    <a:pt x="13" y="978"/>
                  </a:cubicBezTo>
                  <a:cubicBezTo>
                    <a:pt x="15" y="978"/>
                    <a:pt x="17" y="933"/>
                    <a:pt x="19" y="844"/>
                  </a:cubicBezTo>
                  <a:cubicBezTo>
                    <a:pt x="19" y="747"/>
                    <a:pt x="19" y="704"/>
                    <a:pt x="19" y="704"/>
                  </a:cubicBezTo>
                  <a:cubicBezTo>
                    <a:pt x="20" y="704"/>
                    <a:pt x="20" y="733"/>
                    <a:pt x="22" y="787"/>
                  </a:cubicBezTo>
                  <a:cubicBezTo>
                    <a:pt x="22" y="903"/>
                    <a:pt x="25" y="906"/>
                    <a:pt x="28" y="906"/>
                  </a:cubicBezTo>
                  <a:cubicBezTo>
                    <a:pt x="31" y="906"/>
                    <a:pt x="31" y="906"/>
                    <a:pt x="31" y="966"/>
                  </a:cubicBezTo>
                  <a:cubicBezTo>
                    <a:pt x="28" y="1003"/>
                    <a:pt x="28" y="1044"/>
                    <a:pt x="34" y="1085"/>
                  </a:cubicBezTo>
                  <a:cubicBezTo>
                    <a:pt x="38" y="1085"/>
                    <a:pt x="38" y="1085"/>
                    <a:pt x="38" y="1025"/>
                  </a:cubicBezTo>
                  <a:cubicBezTo>
                    <a:pt x="38" y="1001"/>
                    <a:pt x="39" y="986"/>
                    <a:pt x="40" y="986"/>
                  </a:cubicBezTo>
                  <a:cubicBezTo>
                    <a:pt x="42" y="986"/>
                    <a:pt x="44" y="1015"/>
                    <a:pt x="44" y="1085"/>
                  </a:cubicBezTo>
                  <a:cubicBezTo>
                    <a:pt x="44" y="1110"/>
                    <a:pt x="44" y="1124"/>
                    <a:pt x="44" y="1124"/>
                  </a:cubicBezTo>
                  <a:cubicBezTo>
                    <a:pt x="44" y="1124"/>
                    <a:pt x="45" y="1095"/>
                    <a:pt x="47" y="1025"/>
                  </a:cubicBezTo>
                  <a:cubicBezTo>
                    <a:pt x="50" y="968"/>
                    <a:pt x="53" y="939"/>
                    <a:pt x="55" y="939"/>
                  </a:cubicBezTo>
                  <a:cubicBezTo>
                    <a:pt x="57" y="939"/>
                    <a:pt x="58" y="969"/>
                    <a:pt x="56" y="1028"/>
                  </a:cubicBezTo>
                  <a:lnTo>
                    <a:pt x="63" y="1028"/>
                  </a:lnTo>
                  <a:cubicBezTo>
                    <a:pt x="69" y="991"/>
                    <a:pt x="72" y="950"/>
                    <a:pt x="72" y="909"/>
                  </a:cubicBezTo>
                  <a:cubicBezTo>
                    <a:pt x="76" y="842"/>
                    <a:pt x="77" y="814"/>
                    <a:pt x="78" y="814"/>
                  </a:cubicBezTo>
                  <a:cubicBezTo>
                    <a:pt x="78" y="814"/>
                    <a:pt x="78" y="828"/>
                    <a:pt x="78" y="853"/>
                  </a:cubicBezTo>
                  <a:cubicBezTo>
                    <a:pt x="78" y="913"/>
                    <a:pt x="75" y="969"/>
                    <a:pt x="75" y="969"/>
                  </a:cubicBezTo>
                  <a:cubicBezTo>
                    <a:pt x="72" y="1028"/>
                    <a:pt x="75" y="1028"/>
                    <a:pt x="78" y="1032"/>
                  </a:cubicBezTo>
                  <a:cubicBezTo>
                    <a:pt x="81" y="1032"/>
                    <a:pt x="88" y="1032"/>
                    <a:pt x="94" y="972"/>
                  </a:cubicBezTo>
                  <a:lnTo>
                    <a:pt x="94" y="972"/>
                  </a:lnTo>
                  <a:cubicBezTo>
                    <a:pt x="91" y="1007"/>
                    <a:pt x="91" y="1000"/>
                    <a:pt x="88" y="1032"/>
                  </a:cubicBezTo>
                  <a:cubicBezTo>
                    <a:pt x="90" y="1032"/>
                    <a:pt x="89" y="1058"/>
                    <a:pt x="89" y="1058"/>
                  </a:cubicBezTo>
                  <a:cubicBezTo>
                    <a:pt x="89" y="1058"/>
                    <a:pt x="90" y="1051"/>
                    <a:pt x="91" y="1032"/>
                  </a:cubicBezTo>
                  <a:cubicBezTo>
                    <a:pt x="91" y="1032"/>
                    <a:pt x="94" y="1032"/>
                    <a:pt x="97" y="1091"/>
                  </a:cubicBezTo>
                  <a:cubicBezTo>
                    <a:pt x="97" y="1103"/>
                    <a:pt x="98" y="1108"/>
                    <a:pt x="99" y="1108"/>
                  </a:cubicBezTo>
                  <a:cubicBezTo>
                    <a:pt x="104" y="1108"/>
                    <a:pt x="116" y="1012"/>
                    <a:pt x="116" y="916"/>
                  </a:cubicBezTo>
                  <a:lnTo>
                    <a:pt x="119" y="916"/>
                  </a:lnTo>
                  <a:cubicBezTo>
                    <a:pt x="125" y="897"/>
                    <a:pt x="128" y="878"/>
                    <a:pt x="128" y="859"/>
                  </a:cubicBezTo>
                  <a:cubicBezTo>
                    <a:pt x="135" y="800"/>
                    <a:pt x="138" y="800"/>
                    <a:pt x="141" y="800"/>
                  </a:cubicBezTo>
                  <a:lnTo>
                    <a:pt x="132" y="919"/>
                  </a:lnTo>
                  <a:cubicBezTo>
                    <a:pt x="121" y="1021"/>
                    <a:pt x="116" y="1084"/>
                    <a:pt x="118" y="1084"/>
                  </a:cubicBezTo>
                  <a:cubicBezTo>
                    <a:pt x="119" y="1084"/>
                    <a:pt x="122" y="1063"/>
                    <a:pt x="127" y="1016"/>
                  </a:cubicBezTo>
                  <a:lnTo>
                    <a:pt x="127" y="1016"/>
                  </a:lnTo>
                  <a:cubicBezTo>
                    <a:pt x="127" y="1021"/>
                    <a:pt x="126" y="1028"/>
                    <a:pt x="125" y="1038"/>
                  </a:cubicBezTo>
                  <a:cubicBezTo>
                    <a:pt x="124" y="1068"/>
                    <a:pt x="123" y="1083"/>
                    <a:pt x="124" y="1083"/>
                  </a:cubicBezTo>
                  <a:cubicBezTo>
                    <a:pt x="125" y="1083"/>
                    <a:pt x="128" y="1068"/>
                    <a:pt x="135" y="1038"/>
                  </a:cubicBezTo>
                  <a:cubicBezTo>
                    <a:pt x="135" y="1038"/>
                    <a:pt x="153" y="922"/>
                    <a:pt x="160" y="862"/>
                  </a:cubicBezTo>
                  <a:cubicBezTo>
                    <a:pt x="166" y="803"/>
                    <a:pt x="169" y="803"/>
                    <a:pt x="169" y="803"/>
                  </a:cubicBezTo>
                  <a:cubicBezTo>
                    <a:pt x="175" y="803"/>
                    <a:pt x="175" y="803"/>
                    <a:pt x="166" y="862"/>
                  </a:cubicBezTo>
                  <a:cubicBezTo>
                    <a:pt x="160" y="922"/>
                    <a:pt x="158" y="952"/>
                    <a:pt x="161" y="952"/>
                  </a:cubicBezTo>
                  <a:cubicBezTo>
                    <a:pt x="163" y="952"/>
                    <a:pt x="169" y="923"/>
                    <a:pt x="179" y="866"/>
                  </a:cubicBezTo>
                  <a:lnTo>
                    <a:pt x="179" y="866"/>
                  </a:lnTo>
                  <a:lnTo>
                    <a:pt x="172" y="922"/>
                  </a:lnTo>
                  <a:cubicBezTo>
                    <a:pt x="166" y="965"/>
                    <a:pt x="162" y="1007"/>
                    <a:pt x="170" y="1007"/>
                  </a:cubicBezTo>
                  <a:cubicBezTo>
                    <a:pt x="173" y="1007"/>
                    <a:pt x="178" y="1001"/>
                    <a:pt x="185" y="985"/>
                  </a:cubicBezTo>
                  <a:cubicBezTo>
                    <a:pt x="197" y="988"/>
                    <a:pt x="207" y="988"/>
                    <a:pt x="197" y="1047"/>
                  </a:cubicBezTo>
                  <a:cubicBezTo>
                    <a:pt x="196" y="1058"/>
                    <a:pt x="195" y="1063"/>
                    <a:pt x="196" y="1063"/>
                  </a:cubicBezTo>
                  <a:cubicBezTo>
                    <a:pt x="199" y="1063"/>
                    <a:pt x="224" y="969"/>
                    <a:pt x="244" y="872"/>
                  </a:cubicBezTo>
                  <a:lnTo>
                    <a:pt x="244" y="872"/>
                  </a:lnTo>
                  <a:cubicBezTo>
                    <a:pt x="235" y="931"/>
                    <a:pt x="238" y="931"/>
                    <a:pt x="244" y="934"/>
                  </a:cubicBezTo>
                  <a:cubicBezTo>
                    <a:pt x="254" y="934"/>
                    <a:pt x="254" y="934"/>
                    <a:pt x="244" y="994"/>
                  </a:cubicBezTo>
                  <a:cubicBezTo>
                    <a:pt x="232" y="1052"/>
                    <a:pt x="226" y="1081"/>
                    <a:pt x="226" y="1081"/>
                  </a:cubicBezTo>
                  <a:cubicBezTo>
                    <a:pt x="226" y="1081"/>
                    <a:pt x="233" y="1052"/>
                    <a:pt x="247" y="994"/>
                  </a:cubicBezTo>
                  <a:cubicBezTo>
                    <a:pt x="257" y="949"/>
                    <a:pt x="263" y="930"/>
                    <a:pt x="265" y="930"/>
                  </a:cubicBezTo>
                  <a:lnTo>
                    <a:pt x="265" y="930"/>
                  </a:lnTo>
                  <a:cubicBezTo>
                    <a:pt x="269" y="930"/>
                    <a:pt x="264" y="981"/>
                    <a:pt x="251" y="1054"/>
                  </a:cubicBezTo>
                  <a:cubicBezTo>
                    <a:pt x="238" y="1113"/>
                    <a:pt x="241" y="1113"/>
                    <a:pt x="247" y="1116"/>
                  </a:cubicBezTo>
                  <a:cubicBezTo>
                    <a:pt x="260" y="1057"/>
                    <a:pt x="266" y="1057"/>
                    <a:pt x="273" y="1057"/>
                  </a:cubicBezTo>
                  <a:cubicBezTo>
                    <a:pt x="274" y="1057"/>
                    <a:pt x="275" y="1057"/>
                    <a:pt x="276" y="1057"/>
                  </a:cubicBezTo>
                  <a:cubicBezTo>
                    <a:pt x="282" y="1057"/>
                    <a:pt x="285" y="1043"/>
                    <a:pt x="307" y="941"/>
                  </a:cubicBezTo>
                  <a:cubicBezTo>
                    <a:pt x="331" y="828"/>
                    <a:pt x="335" y="825"/>
                    <a:pt x="343" y="825"/>
                  </a:cubicBezTo>
                  <a:cubicBezTo>
                    <a:pt x="344" y="825"/>
                    <a:pt x="344" y="825"/>
                    <a:pt x="345" y="825"/>
                  </a:cubicBezTo>
                  <a:cubicBezTo>
                    <a:pt x="348" y="825"/>
                    <a:pt x="351" y="825"/>
                    <a:pt x="338" y="884"/>
                  </a:cubicBezTo>
                  <a:cubicBezTo>
                    <a:pt x="332" y="903"/>
                    <a:pt x="332" y="925"/>
                    <a:pt x="332" y="944"/>
                  </a:cubicBezTo>
                  <a:cubicBezTo>
                    <a:pt x="335" y="944"/>
                    <a:pt x="338" y="944"/>
                    <a:pt x="323" y="1003"/>
                  </a:cubicBezTo>
                  <a:cubicBezTo>
                    <a:pt x="323" y="1003"/>
                    <a:pt x="313" y="1063"/>
                    <a:pt x="320" y="1066"/>
                  </a:cubicBezTo>
                  <a:cubicBezTo>
                    <a:pt x="323" y="1066"/>
                    <a:pt x="329" y="1066"/>
                    <a:pt x="316" y="1126"/>
                  </a:cubicBezTo>
                  <a:cubicBezTo>
                    <a:pt x="320" y="1126"/>
                    <a:pt x="320" y="1126"/>
                    <a:pt x="332" y="1066"/>
                  </a:cubicBezTo>
                  <a:cubicBezTo>
                    <a:pt x="343" y="1024"/>
                    <a:pt x="356" y="984"/>
                    <a:pt x="361" y="984"/>
                  </a:cubicBezTo>
                  <a:cubicBezTo>
                    <a:pt x="363" y="984"/>
                    <a:pt x="364" y="992"/>
                    <a:pt x="363" y="1010"/>
                  </a:cubicBezTo>
                  <a:cubicBezTo>
                    <a:pt x="364" y="1010"/>
                    <a:pt x="365" y="1010"/>
                    <a:pt x="365" y="1010"/>
                  </a:cubicBezTo>
                  <a:cubicBezTo>
                    <a:pt x="372" y="1010"/>
                    <a:pt x="381" y="1007"/>
                    <a:pt x="395" y="953"/>
                  </a:cubicBezTo>
                  <a:cubicBezTo>
                    <a:pt x="398" y="953"/>
                    <a:pt x="398" y="953"/>
                    <a:pt x="382" y="1013"/>
                  </a:cubicBezTo>
                  <a:cubicBezTo>
                    <a:pt x="366" y="1073"/>
                    <a:pt x="359" y="1103"/>
                    <a:pt x="362" y="1103"/>
                  </a:cubicBezTo>
                  <a:cubicBezTo>
                    <a:pt x="364" y="1103"/>
                    <a:pt x="375" y="1074"/>
                    <a:pt x="395" y="1016"/>
                  </a:cubicBezTo>
                  <a:cubicBezTo>
                    <a:pt x="403" y="986"/>
                    <a:pt x="407" y="971"/>
                    <a:pt x="408" y="971"/>
                  </a:cubicBezTo>
                  <a:lnTo>
                    <a:pt x="408" y="971"/>
                  </a:lnTo>
                  <a:cubicBezTo>
                    <a:pt x="410" y="971"/>
                    <a:pt x="407" y="986"/>
                    <a:pt x="401" y="1016"/>
                  </a:cubicBezTo>
                  <a:cubicBezTo>
                    <a:pt x="401" y="1016"/>
                    <a:pt x="404" y="1016"/>
                    <a:pt x="426" y="956"/>
                  </a:cubicBezTo>
                  <a:cubicBezTo>
                    <a:pt x="435" y="927"/>
                    <a:pt x="440" y="912"/>
                    <a:pt x="441" y="912"/>
                  </a:cubicBezTo>
                  <a:lnTo>
                    <a:pt x="441" y="912"/>
                  </a:lnTo>
                  <a:cubicBezTo>
                    <a:pt x="443" y="912"/>
                    <a:pt x="440" y="928"/>
                    <a:pt x="436" y="960"/>
                  </a:cubicBezTo>
                  <a:cubicBezTo>
                    <a:pt x="417" y="1016"/>
                    <a:pt x="420" y="1019"/>
                    <a:pt x="423" y="1019"/>
                  </a:cubicBezTo>
                  <a:cubicBezTo>
                    <a:pt x="435" y="991"/>
                    <a:pt x="449" y="977"/>
                    <a:pt x="458" y="977"/>
                  </a:cubicBezTo>
                  <a:cubicBezTo>
                    <a:pt x="469" y="977"/>
                    <a:pt x="474" y="994"/>
                    <a:pt x="464" y="1025"/>
                  </a:cubicBezTo>
                  <a:cubicBezTo>
                    <a:pt x="489" y="966"/>
                    <a:pt x="489" y="966"/>
                    <a:pt x="492" y="966"/>
                  </a:cubicBezTo>
                  <a:cubicBezTo>
                    <a:pt x="477" y="1011"/>
                    <a:pt x="472" y="1031"/>
                    <a:pt x="473" y="1031"/>
                  </a:cubicBezTo>
                  <a:cubicBezTo>
                    <a:pt x="474" y="1031"/>
                    <a:pt x="493" y="981"/>
                    <a:pt x="520" y="909"/>
                  </a:cubicBezTo>
                  <a:lnTo>
                    <a:pt x="517" y="906"/>
                  </a:lnTo>
                  <a:lnTo>
                    <a:pt x="514" y="906"/>
                  </a:lnTo>
                  <a:cubicBezTo>
                    <a:pt x="532" y="855"/>
                    <a:pt x="544" y="826"/>
                    <a:pt x="546" y="826"/>
                  </a:cubicBezTo>
                  <a:lnTo>
                    <a:pt x="546" y="826"/>
                  </a:lnTo>
                  <a:cubicBezTo>
                    <a:pt x="549" y="826"/>
                    <a:pt x="536" y="870"/>
                    <a:pt x="501" y="969"/>
                  </a:cubicBezTo>
                  <a:cubicBezTo>
                    <a:pt x="483" y="1027"/>
                    <a:pt x="473" y="1056"/>
                    <a:pt x="474" y="1056"/>
                  </a:cubicBezTo>
                  <a:cubicBezTo>
                    <a:pt x="475" y="1056"/>
                    <a:pt x="486" y="1027"/>
                    <a:pt x="508" y="969"/>
                  </a:cubicBezTo>
                  <a:cubicBezTo>
                    <a:pt x="531" y="909"/>
                    <a:pt x="544" y="880"/>
                    <a:pt x="545" y="880"/>
                  </a:cubicBezTo>
                  <a:lnTo>
                    <a:pt x="545" y="880"/>
                  </a:lnTo>
                  <a:cubicBezTo>
                    <a:pt x="547" y="880"/>
                    <a:pt x="537" y="909"/>
                    <a:pt x="517" y="969"/>
                  </a:cubicBezTo>
                  <a:cubicBezTo>
                    <a:pt x="495" y="1028"/>
                    <a:pt x="484" y="1058"/>
                    <a:pt x="484" y="1058"/>
                  </a:cubicBezTo>
                  <a:cubicBezTo>
                    <a:pt x="485" y="1058"/>
                    <a:pt x="497" y="1028"/>
                    <a:pt x="520" y="969"/>
                  </a:cubicBezTo>
                  <a:cubicBezTo>
                    <a:pt x="573" y="837"/>
                    <a:pt x="607" y="762"/>
                    <a:pt x="610" y="762"/>
                  </a:cubicBezTo>
                  <a:lnTo>
                    <a:pt x="610" y="762"/>
                  </a:lnTo>
                  <a:cubicBezTo>
                    <a:pt x="613" y="762"/>
                    <a:pt x="598" y="809"/>
                    <a:pt x="558" y="913"/>
                  </a:cubicBezTo>
                  <a:cubicBezTo>
                    <a:pt x="514" y="1032"/>
                    <a:pt x="498" y="1091"/>
                    <a:pt x="498" y="1091"/>
                  </a:cubicBezTo>
                  <a:cubicBezTo>
                    <a:pt x="514" y="1054"/>
                    <a:pt x="533" y="1013"/>
                    <a:pt x="545" y="975"/>
                  </a:cubicBezTo>
                  <a:cubicBezTo>
                    <a:pt x="567" y="916"/>
                    <a:pt x="579" y="886"/>
                    <a:pt x="580" y="886"/>
                  </a:cubicBezTo>
                  <a:lnTo>
                    <a:pt x="580" y="886"/>
                  </a:lnTo>
                  <a:cubicBezTo>
                    <a:pt x="581" y="886"/>
                    <a:pt x="572" y="916"/>
                    <a:pt x="551" y="975"/>
                  </a:cubicBezTo>
                  <a:cubicBezTo>
                    <a:pt x="518" y="1074"/>
                    <a:pt x="505" y="1118"/>
                    <a:pt x="509" y="1118"/>
                  </a:cubicBezTo>
                  <a:cubicBezTo>
                    <a:pt x="512" y="1118"/>
                    <a:pt x="526" y="1090"/>
                    <a:pt x="551" y="1038"/>
                  </a:cubicBezTo>
                  <a:cubicBezTo>
                    <a:pt x="583" y="980"/>
                    <a:pt x="601" y="951"/>
                    <a:pt x="604" y="951"/>
                  </a:cubicBezTo>
                  <a:lnTo>
                    <a:pt x="604" y="951"/>
                  </a:lnTo>
                  <a:cubicBezTo>
                    <a:pt x="606" y="951"/>
                    <a:pt x="594" y="980"/>
                    <a:pt x="564" y="1038"/>
                  </a:cubicBezTo>
                  <a:cubicBezTo>
                    <a:pt x="531" y="1108"/>
                    <a:pt x="517" y="1137"/>
                    <a:pt x="518" y="1137"/>
                  </a:cubicBezTo>
                  <a:cubicBezTo>
                    <a:pt x="518" y="1137"/>
                    <a:pt x="526" y="1122"/>
                    <a:pt x="539" y="1097"/>
                  </a:cubicBezTo>
                  <a:lnTo>
                    <a:pt x="555" y="1101"/>
                  </a:lnTo>
                  <a:cubicBezTo>
                    <a:pt x="572" y="1071"/>
                    <a:pt x="587" y="1039"/>
                    <a:pt x="601" y="1008"/>
                  </a:cubicBezTo>
                  <a:lnTo>
                    <a:pt x="601" y="1008"/>
                  </a:lnTo>
                  <a:cubicBezTo>
                    <a:pt x="576" y="1068"/>
                    <a:pt x="561" y="1108"/>
                    <a:pt x="564" y="1108"/>
                  </a:cubicBezTo>
                  <a:cubicBezTo>
                    <a:pt x="567" y="1108"/>
                    <a:pt x="577" y="1089"/>
                    <a:pt x="598" y="1044"/>
                  </a:cubicBezTo>
                  <a:lnTo>
                    <a:pt x="605" y="1044"/>
                  </a:lnTo>
                  <a:cubicBezTo>
                    <a:pt x="605" y="1045"/>
                    <a:pt x="606" y="1045"/>
                    <a:pt x="606" y="1045"/>
                  </a:cubicBezTo>
                  <a:cubicBezTo>
                    <a:pt x="609" y="1045"/>
                    <a:pt x="614" y="1036"/>
                    <a:pt x="639" y="988"/>
                  </a:cubicBezTo>
                  <a:cubicBezTo>
                    <a:pt x="647" y="970"/>
                    <a:pt x="651" y="963"/>
                    <a:pt x="652" y="963"/>
                  </a:cubicBezTo>
                  <a:lnTo>
                    <a:pt x="652" y="963"/>
                  </a:lnTo>
                  <a:cubicBezTo>
                    <a:pt x="654" y="963"/>
                    <a:pt x="638" y="1005"/>
                    <a:pt x="620" y="1047"/>
                  </a:cubicBezTo>
                  <a:cubicBezTo>
                    <a:pt x="603" y="1089"/>
                    <a:pt x="585" y="1131"/>
                    <a:pt x="586" y="1131"/>
                  </a:cubicBezTo>
                  <a:cubicBezTo>
                    <a:pt x="587" y="1131"/>
                    <a:pt x="590" y="1124"/>
                    <a:pt x="598" y="1107"/>
                  </a:cubicBezTo>
                  <a:cubicBezTo>
                    <a:pt x="627" y="1047"/>
                    <a:pt x="661" y="991"/>
                    <a:pt x="692" y="931"/>
                  </a:cubicBezTo>
                  <a:cubicBezTo>
                    <a:pt x="702" y="914"/>
                    <a:pt x="706" y="907"/>
                    <a:pt x="707" y="907"/>
                  </a:cubicBezTo>
                  <a:lnTo>
                    <a:pt x="707" y="907"/>
                  </a:lnTo>
                  <a:cubicBezTo>
                    <a:pt x="709" y="907"/>
                    <a:pt x="690" y="949"/>
                    <a:pt x="667" y="991"/>
                  </a:cubicBezTo>
                  <a:cubicBezTo>
                    <a:pt x="645" y="1028"/>
                    <a:pt x="630" y="1069"/>
                    <a:pt x="614" y="1110"/>
                  </a:cubicBezTo>
                  <a:cubicBezTo>
                    <a:pt x="617" y="1110"/>
                    <a:pt x="624" y="1110"/>
                    <a:pt x="652" y="1054"/>
                  </a:cubicBezTo>
                  <a:cubicBezTo>
                    <a:pt x="665" y="1025"/>
                    <a:pt x="677" y="1010"/>
                    <a:pt x="682" y="1010"/>
                  </a:cubicBezTo>
                  <a:lnTo>
                    <a:pt x="682" y="1010"/>
                  </a:lnTo>
                  <a:cubicBezTo>
                    <a:pt x="688" y="1010"/>
                    <a:pt x="687" y="1026"/>
                    <a:pt x="674" y="1057"/>
                  </a:cubicBezTo>
                  <a:lnTo>
                    <a:pt x="680" y="1057"/>
                  </a:lnTo>
                  <a:cubicBezTo>
                    <a:pt x="680" y="1057"/>
                    <a:pt x="714" y="997"/>
                    <a:pt x="718" y="997"/>
                  </a:cubicBezTo>
                  <a:cubicBezTo>
                    <a:pt x="733" y="981"/>
                    <a:pt x="746" y="963"/>
                    <a:pt x="755" y="941"/>
                  </a:cubicBezTo>
                  <a:cubicBezTo>
                    <a:pt x="758" y="941"/>
                    <a:pt x="761" y="941"/>
                    <a:pt x="730" y="1000"/>
                  </a:cubicBezTo>
                  <a:cubicBezTo>
                    <a:pt x="763" y="942"/>
                    <a:pt x="779" y="913"/>
                    <a:pt x="780" y="913"/>
                  </a:cubicBezTo>
                  <a:lnTo>
                    <a:pt x="780" y="913"/>
                  </a:lnTo>
                  <a:cubicBezTo>
                    <a:pt x="781" y="913"/>
                    <a:pt x="766" y="942"/>
                    <a:pt x="736" y="1000"/>
                  </a:cubicBezTo>
                  <a:cubicBezTo>
                    <a:pt x="705" y="1060"/>
                    <a:pt x="689" y="1090"/>
                    <a:pt x="690" y="1090"/>
                  </a:cubicBezTo>
                  <a:cubicBezTo>
                    <a:pt x="690" y="1090"/>
                    <a:pt x="707" y="1060"/>
                    <a:pt x="739" y="1000"/>
                  </a:cubicBezTo>
                  <a:cubicBezTo>
                    <a:pt x="756" y="972"/>
                    <a:pt x="765" y="958"/>
                    <a:pt x="766" y="958"/>
                  </a:cubicBezTo>
                  <a:lnTo>
                    <a:pt x="766" y="958"/>
                  </a:lnTo>
                  <a:cubicBezTo>
                    <a:pt x="767" y="958"/>
                    <a:pt x="760" y="973"/>
                    <a:pt x="746" y="1003"/>
                  </a:cubicBezTo>
                  <a:cubicBezTo>
                    <a:pt x="729" y="1033"/>
                    <a:pt x="721" y="1048"/>
                    <a:pt x="721" y="1048"/>
                  </a:cubicBezTo>
                  <a:cubicBezTo>
                    <a:pt x="722" y="1048"/>
                    <a:pt x="732" y="1033"/>
                    <a:pt x="749" y="1003"/>
                  </a:cubicBezTo>
                  <a:cubicBezTo>
                    <a:pt x="789" y="930"/>
                    <a:pt x="821" y="881"/>
                    <a:pt x="825" y="881"/>
                  </a:cubicBezTo>
                  <a:lnTo>
                    <a:pt x="825" y="881"/>
                  </a:lnTo>
                  <a:cubicBezTo>
                    <a:pt x="827" y="881"/>
                    <a:pt x="818" y="901"/>
                    <a:pt x="793" y="947"/>
                  </a:cubicBezTo>
                  <a:cubicBezTo>
                    <a:pt x="793" y="947"/>
                    <a:pt x="796" y="947"/>
                    <a:pt x="830" y="887"/>
                  </a:cubicBezTo>
                  <a:cubicBezTo>
                    <a:pt x="865" y="828"/>
                    <a:pt x="883" y="798"/>
                    <a:pt x="884" y="798"/>
                  </a:cubicBezTo>
                  <a:lnTo>
                    <a:pt x="884" y="798"/>
                  </a:lnTo>
                  <a:cubicBezTo>
                    <a:pt x="884" y="798"/>
                    <a:pt x="868" y="828"/>
                    <a:pt x="834" y="887"/>
                  </a:cubicBezTo>
                  <a:cubicBezTo>
                    <a:pt x="802" y="947"/>
                    <a:pt x="787" y="977"/>
                    <a:pt x="789" y="977"/>
                  </a:cubicBezTo>
                  <a:cubicBezTo>
                    <a:pt x="791" y="977"/>
                    <a:pt x="810" y="948"/>
                    <a:pt x="846" y="891"/>
                  </a:cubicBezTo>
                  <a:cubicBezTo>
                    <a:pt x="846" y="891"/>
                    <a:pt x="861" y="864"/>
                    <a:pt x="863" y="864"/>
                  </a:cubicBezTo>
                  <a:lnTo>
                    <a:pt x="863" y="864"/>
                  </a:lnTo>
                  <a:cubicBezTo>
                    <a:pt x="864" y="864"/>
                    <a:pt x="862" y="871"/>
                    <a:pt x="852" y="891"/>
                  </a:cubicBezTo>
                  <a:cubicBezTo>
                    <a:pt x="836" y="925"/>
                    <a:pt x="824" y="961"/>
                    <a:pt x="829" y="961"/>
                  </a:cubicBezTo>
                  <a:cubicBezTo>
                    <a:pt x="834" y="961"/>
                    <a:pt x="847" y="943"/>
                    <a:pt x="874" y="894"/>
                  </a:cubicBezTo>
                  <a:lnTo>
                    <a:pt x="881" y="894"/>
                  </a:lnTo>
                  <a:cubicBezTo>
                    <a:pt x="866" y="924"/>
                    <a:pt x="860" y="939"/>
                    <a:pt x="862" y="939"/>
                  </a:cubicBezTo>
                  <a:cubicBezTo>
                    <a:pt x="864" y="939"/>
                    <a:pt x="874" y="925"/>
                    <a:pt x="893" y="897"/>
                  </a:cubicBezTo>
                  <a:lnTo>
                    <a:pt x="931" y="837"/>
                  </a:lnTo>
                  <a:lnTo>
                    <a:pt x="931" y="837"/>
                  </a:lnTo>
                  <a:cubicBezTo>
                    <a:pt x="909" y="875"/>
                    <a:pt x="887" y="916"/>
                    <a:pt x="868" y="956"/>
                  </a:cubicBezTo>
                  <a:cubicBezTo>
                    <a:pt x="871" y="956"/>
                    <a:pt x="871" y="956"/>
                    <a:pt x="906" y="897"/>
                  </a:cubicBezTo>
                  <a:cubicBezTo>
                    <a:pt x="940" y="837"/>
                    <a:pt x="943" y="837"/>
                    <a:pt x="946" y="837"/>
                  </a:cubicBezTo>
                  <a:cubicBezTo>
                    <a:pt x="928" y="881"/>
                    <a:pt x="906" y="919"/>
                    <a:pt x="881" y="956"/>
                  </a:cubicBezTo>
                  <a:lnTo>
                    <a:pt x="884" y="960"/>
                  </a:lnTo>
                  <a:cubicBezTo>
                    <a:pt x="926" y="890"/>
                    <a:pt x="944" y="861"/>
                    <a:pt x="945" y="861"/>
                  </a:cubicBezTo>
                  <a:lnTo>
                    <a:pt x="945" y="861"/>
                  </a:lnTo>
                  <a:cubicBezTo>
                    <a:pt x="945" y="861"/>
                    <a:pt x="937" y="875"/>
                    <a:pt x="921" y="900"/>
                  </a:cubicBezTo>
                  <a:cubicBezTo>
                    <a:pt x="890" y="960"/>
                    <a:pt x="890" y="960"/>
                    <a:pt x="893" y="960"/>
                  </a:cubicBezTo>
                  <a:cubicBezTo>
                    <a:pt x="906" y="940"/>
                    <a:pt x="910" y="933"/>
                    <a:pt x="910" y="933"/>
                  </a:cubicBezTo>
                  <a:lnTo>
                    <a:pt x="910" y="933"/>
                  </a:lnTo>
                  <a:cubicBezTo>
                    <a:pt x="911" y="933"/>
                    <a:pt x="895" y="960"/>
                    <a:pt x="893" y="960"/>
                  </a:cubicBezTo>
                  <a:lnTo>
                    <a:pt x="859" y="1019"/>
                  </a:lnTo>
                  <a:cubicBezTo>
                    <a:pt x="848" y="1036"/>
                    <a:pt x="845" y="1044"/>
                    <a:pt x="845" y="1044"/>
                  </a:cubicBezTo>
                  <a:cubicBezTo>
                    <a:pt x="846" y="1044"/>
                    <a:pt x="872" y="1002"/>
                    <a:pt x="896" y="960"/>
                  </a:cubicBezTo>
                  <a:lnTo>
                    <a:pt x="902" y="960"/>
                  </a:lnTo>
                  <a:cubicBezTo>
                    <a:pt x="903" y="960"/>
                    <a:pt x="904" y="961"/>
                    <a:pt x="904" y="961"/>
                  </a:cubicBezTo>
                  <a:cubicBezTo>
                    <a:pt x="908" y="961"/>
                    <a:pt x="915" y="952"/>
                    <a:pt x="943" y="903"/>
                  </a:cubicBezTo>
                  <a:cubicBezTo>
                    <a:pt x="968" y="862"/>
                    <a:pt x="996" y="822"/>
                    <a:pt x="1025" y="784"/>
                  </a:cubicBezTo>
                  <a:lnTo>
                    <a:pt x="1025" y="784"/>
                  </a:lnTo>
                  <a:cubicBezTo>
                    <a:pt x="996" y="822"/>
                    <a:pt x="971" y="862"/>
                    <a:pt x="949" y="903"/>
                  </a:cubicBezTo>
                  <a:cubicBezTo>
                    <a:pt x="940" y="925"/>
                    <a:pt x="928" y="944"/>
                    <a:pt x="915" y="963"/>
                  </a:cubicBezTo>
                  <a:cubicBezTo>
                    <a:pt x="882" y="1013"/>
                    <a:pt x="872" y="1032"/>
                    <a:pt x="874" y="1032"/>
                  </a:cubicBezTo>
                  <a:cubicBezTo>
                    <a:pt x="878" y="1032"/>
                    <a:pt x="904" y="998"/>
                    <a:pt x="928" y="966"/>
                  </a:cubicBezTo>
                  <a:cubicBezTo>
                    <a:pt x="970" y="906"/>
                    <a:pt x="992" y="876"/>
                    <a:pt x="993" y="876"/>
                  </a:cubicBezTo>
                  <a:lnTo>
                    <a:pt x="993" y="876"/>
                  </a:lnTo>
                  <a:cubicBezTo>
                    <a:pt x="995" y="876"/>
                    <a:pt x="976" y="906"/>
                    <a:pt x="937" y="966"/>
                  </a:cubicBezTo>
                  <a:cubicBezTo>
                    <a:pt x="915" y="999"/>
                    <a:pt x="906" y="1014"/>
                    <a:pt x="907" y="1014"/>
                  </a:cubicBezTo>
                  <a:cubicBezTo>
                    <a:pt x="909" y="1014"/>
                    <a:pt x="977" y="917"/>
                    <a:pt x="1065" y="790"/>
                  </a:cubicBezTo>
                  <a:lnTo>
                    <a:pt x="1188" y="612"/>
                  </a:lnTo>
                  <a:lnTo>
                    <a:pt x="1069" y="790"/>
                  </a:lnTo>
                  <a:cubicBezTo>
                    <a:pt x="977" y="930"/>
                    <a:pt x="939" y="988"/>
                    <a:pt x="941" y="988"/>
                  </a:cubicBezTo>
                  <a:cubicBezTo>
                    <a:pt x="943" y="988"/>
                    <a:pt x="965" y="959"/>
                    <a:pt x="1003" y="909"/>
                  </a:cubicBezTo>
                  <a:cubicBezTo>
                    <a:pt x="1026" y="882"/>
                    <a:pt x="1038" y="867"/>
                    <a:pt x="1039" y="867"/>
                  </a:cubicBezTo>
                  <a:lnTo>
                    <a:pt x="1039" y="867"/>
                  </a:lnTo>
                  <a:cubicBezTo>
                    <a:pt x="1040" y="867"/>
                    <a:pt x="1030" y="882"/>
                    <a:pt x="1009" y="913"/>
                  </a:cubicBezTo>
                  <a:cubicBezTo>
                    <a:pt x="968" y="969"/>
                    <a:pt x="971" y="972"/>
                    <a:pt x="981" y="972"/>
                  </a:cubicBezTo>
                  <a:cubicBezTo>
                    <a:pt x="987" y="972"/>
                    <a:pt x="990" y="972"/>
                    <a:pt x="1034" y="916"/>
                  </a:cubicBezTo>
                  <a:lnTo>
                    <a:pt x="1040" y="916"/>
                  </a:lnTo>
                  <a:cubicBezTo>
                    <a:pt x="1009" y="961"/>
                    <a:pt x="997" y="981"/>
                    <a:pt x="998" y="981"/>
                  </a:cubicBezTo>
                  <a:cubicBezTo>
                    <a:pt x="1000" y="981"/>
                    <a:pt x="1037" y="930"/>
                    <a:pt x="1087" y="856"/>
                  </a:cubicBezTo>
                  <a:lnTo>
                    <a:pt x="1094" y="859"/>
                  </a:lnTo>
                  <a:lnTo>
                    <a:pt x="1053" y="916"/>
                  </a:lnTo>
                  <a:cubicBezTo>
                    <a:pt x="1009" y="975"/>
                    <a:pt x="1015" y="978"/>
                    <a:pt x="1040" y="981"/>
                  </a:cubicBezTo>
                  <a:cubicBezTo>
                    <a:pt x="1044" y="982"/>
                    <a:pt x="1047" y="982"/>
                    <a:pt x="1050" y="982"/>
                  </a:cubicBezTo>
                  <a:cubicBezTo>
                    <a:pt x="1068" y="982"/>
                    <a:pt x="1081" y="968"/>
                    <a:pt x="1159" y="866"/>
                  </a:cubicBezTo>
                  <a:cubicBezTo>
                    <a:pt x="1206" y="808"/>
                    <a:pt x="1230" y="779"/>
                    <a:pt x="1232" y="779"/>
                  </a:cubicBezTo>
                  <a:lnTo>
                    <a:pt x="1232" y="779"/>
                  </a:lnTo>
                  <a:cubicBezTo>
                    <a:pt x="1233" y="779"/>
                    <a:pt x="1211" y="809"/>
                    <a:pt x="1166" y="869"/>
                  </a:cubicBezTo>
                  <a:cubicBezTo>
                    <a:pt x="1132" y="911"/>
                    <a:pt x="1102" y="953"/>
                    <a:pt x="1103" y="953"/>
                  </a:cubicBezTo>
                  <a:cubicBezTo>
                    <a:pt x="1103" y="953"/>
                    <a:pt x="1109" y="946"/>
                    <a:pt x="1122" y="928"/>
                  </a:cubicBezTo>
                  <a:lnTo>
                    <a:pt x="1122" y="928"/>
                  </a:lnTo>
                  <a:cubicBezTo>
                    <a:pt x="1122" y="928"/>
                    <a:pt x="1128" y="928"/>
                    <a:pt x="1087" y="988"/>
                  </a:cubicBezTo>
                  <a:cubicBezTo>
                    <a:pt x="1051" y="1038"/>
                    <a:pt x="1039" y="1057"/>
                    <a:pt x="1041" y="1057"/>
                  </a:cubicBezTo>
                  <a:cubicBezTo>
                    <a:pt x="1043" y="1057"/>
                    <a:pt x="1070" y="1023"/>
                    <a:pt x="1097" y="991"/>
                  </a:cubicBezTo>
                  <a:cubicBezTo>
                    <a:pt x="1135" y="941"/>
                    <a:pt x="1149" y="922"/>
                    <a:pt x="1150" y="922"/>
                  </a:cubicBezTo>
                  <a:lnTo>
                    <a:pt x="1150" y="922"/>
                  </a:lnTo>
                  <a:cubicBezTo>
                    <a:pt x="1151" y="922"/>
                    <a:pt x="1125" y="956"/>
                    <a:pt x="1100" y="991"/>
                  </a:cubicBezTo>
                  <a:cubicBezTo>
                    <a:pt x="1069" y="1033"/>
                    <a:pt x="1038" y="1075"/>
                    <a:pt x="1039" y="1075"/>
                  </a:cubicBezTo>
                  <a:cubicBezTo>
                    <a:pt x="1039" y="1075"/>
                    <a:pt x="1045" y="1068"/>
                    <a:pt x="1059" y="1050"/>
                  </a:cubicBezTo>
                  <a:cubicBezTo>
                    <a:pt x="1088" y="1016"/>
                    <a:pt x="1121" y="984"/>
                    <a:pt x="1127" y="984"/>
                  </a:cubicBezTo>
                  <a:lnTo>
                    <a:pt x="1127" y="984"/>
                  </a:lnTo>
                  <a:cubicBezTo>
                    <a:pt x="1131" y="984"/>
                    <a:pt x="1120" y="1002"/>
                    <a:pt x="1078" y="1054"/>
                  </a:cubicBezTo>
                  <a:lnTo>
                    <a:pt x="1084" y="1054"/>
                  </a:lnTo>
                  <a:cubicBezTo>
                    <a:pt x="1130" y="1000"/>
                    <a:pt x="1136" y="997"/>
                    <a:pt x="1142" y="997"/>
                  </a:cubicBezTo>
                  <a:cubicBezTo>
                    <a:pt x="1143" y="997"/>
                    <a:pt x="1143" y="997"/>
                    <a:pt x="1144" y="997"/>
                  </a:cubicBezTo>
                  <a:cubicBezTo>
                    <a:pt x="1150" y="997"/>
                    <a:pt x="1153" y="997"/>
                    <a:pt x="1103" y="1057"/>
                  </a:cubicBezTo>
                  <a:cubicBezTo>
                    <a:pt x="1078" y="1086"/>
                    <a:pt x="1065" y="1101"/>
                    <a:pt x="1066" y="1101"/>
                  </a:cubicBezTo>
                  <a:cubicBezTo>
                    <a:pt x="1067" y="1101"/>
                    <a:pt x="1081" y="1086"/>
                    <a:pt x="1109" y="1057"/>
                  </a:cubicBezTo>
                  <a:cubicBezTo>
                    <a:pt x="1112" y="1054"/>
                    <a:pt x="1216" y="944"/>
                    <a:pt x="1219" y="941"/>
                  </a:cubicBezTo>
                  <a:cubicBezTo>
                    <a:pt x="1250" y="900"/>
                    <a:pt x="1285" y="859"/>
                    <a:pt x="1326" y="825"/>
                  </a:cubicBezTo>
                  <a:lnTo>
                    <a:pt x="1326" y="825"/>
                  </a:lnTo>
                  <a:lnTo>
                    <a:pt x="1272" y="884"/>
                  </a:lnTo>
                  <a:lnTo>
                    <a:pt x="1172" y="1000"/>
                  </a:lnTo>
                  <a:cubicBezTo>
                    <a:pt x="1172" y="1000"/>
                    <a:pt x="1173" y="1000"/>
                    <a:pt x="1173" y="1000"/>
                  </a:cubicBezTo>
                  <a:cubicBezTo>
                    <a:pt x="1176" y="1000"/>
                    <a:pt x="1183" y="998"/>
                    <a:pt x="1228" y="944"/>
                  </a:cubicBezTo>
                  <a:lnTo>
                    <a:pt x="1228" y="944"/>
                  </a:lnTo>
                  <a:cubicBezTo>
                    <a:pt x="1181" y="1003"/>
                    <a:pt x="1184" y="1003"/>
                    <a:pt x="1191" y="1003"/>
                  </a:cubicBezTo>
                  <a:cubicBezTo>
                    <a:pt x="1191" y="1003"/>
                    <a:pt x="1192" y="1003"/>
                    <a:pt x="1193" y="1003"/>
                  </a:cubicBezTo>
                  <a:cubicBezTo>
                    <a:pt x="1198" y="1003"/>
                    <a:pt x="1206" y="1001"/>
                    <a:pt x="1257" y="947"/>
                  </a:cubicBezTo>
                  <a:lnTo>
                    <a:pt x="1257" y="947"/>
                  </a:lnTo>
                  <a:cubicBezTo>
                    <a:pt x="1206" y="1007"/>
                    <a:pt x="1185" y="1038"/>
                    <a:pt x="1191" y="1038"/>
                  </a:cubicBezTo>
                  <a:cubicBezTo>
                    <a:pt x="1196" y="1038"/>
                    <a:pt x="1228" y="1009"/>
                    <a:pt x="1282" y="950"/>
                  </a:cubicBezTo>
                  <a:cubicBezTo>
                    <a:pt x="1307" y="920"/>
                    <a:pt x="1320" y="905"/>
                    <a:pt x="1321" y="905"/>
                  </a:cubicBezTo>
                  <a:lnTo>
                    <a:pt x="1321" y="905"/>
                  </a:lnTo>
                  <a:cubicBezTo>
                    <a:pt x="1322" y="905"/>
                    <a:pt x="1310" y="920"/>
                    <a:pt x="1285" y="950"/>
                  </a:cubicBezTo>
                  <a:cubicBezTo>
                    <a:pt x="1259" y="980"/>
                    <a:pt x="1247" y="995"/>
                    <a:pt x="1248" y="995"/>
                  </a:cubicBezTo>
                  <a:cubicBezTo>
                    <a:pt x="1249" y="995"/>
                    <a:pt x="1263" y="981"/>
                    <a:pt x="1291" y="953"/>
                  </a:cubicBezTo>
                  <a:cubicBezTo>
                    <a:pt x="1308" y="936"/>
                    <a:pt x="1315" y="929"/>
                    <a:pt x="1316" y="929"/>
                  </a:cubicBezTo>
                  <a:lnTo>
                    <a:pt x="1316" y="929"/>
                  </a:lnTo>
                  <a:cubicBezTo>
                    <a:pt x="1318" y="929"/>
                    <a:pt x="1283" y="971"/>
                    <a:pt x="1247" y="1013"/>
                  </a:cubicBezTo>
                  <a:cubicBezTo>
                    <a:pt x="1185" y="1083"/>
                    <a:pt x="1160" y="1111"/>
                    <a:pt x="1161" y="1111"/>
                  </a:cubicBezTo>
                  <a:cubicBezTo>
                    <a:pt x="1163" y="1111"/>
                    <a:pt x="1177" y="1097"/>
                    <a:pt x="1200" y="1072"/>
                  </a:cubicBezTo>
                  <a:cubicBezTo>
                    <a:pt x="1260" y="1016"/>
                    <a:pt x="1266" y="1016"/>
                    <a:pt x="1269" y="1016"/>
                  </a:cubicBezTo>
                  <a:cubicBezTo>
                    <a:pt x="1310" y="978"/>
                    <a:pt x="1351" y="941"/>
                    <a:pt x="1385" y="900"/>
                  </a:cubicBezTo>
                  <a:lnTo>
                    <a:pt x="1501" y="781"/>
                  </a:lnTo>
                  <a:cubicBezTo>
                    <a:pt x="1521" y="761"/>
                    <a:pt x="1528" y="754"/>
                    <a:pt x="1529" y="754"/>
                  </a:cubicBezTo>
                  <a:lnTo>
                    <a:pt x="1529" y="754"/>
                  </a:lnTo>
                  <a:cubicBezTo>
                    <a:pt x="1531" y="754"/>
                    <a:pt x="1506" y="781"/>
                    <a:pt x="1504" y="781"/>
                  </a:cubicBezTo>
                  <a:cubicBezTo>
                    <a:pt x="1463" y="818"/>
                    <a:pt x="1426" y="856"/>
                    <a:pt x="1391" y="900"/>
                  </a:cubicBezTo>
                  <a:cubicBezTo>
                    <a:pt x="1338" y="960"/>
                    <a:pt x="1344" y="960"/>
                    <a:pt x="1347" y="960"/>
                  </a:cubicBezTo>
                  <a:lnTo>
                    <a:pt x="1360" y="963"/>
                  </a:lnTo>
                  <a:cubicBezTo>
                    <a:pt x="1335" y="992"/>
                    <a:pt x="1323" y="1007"/>
                    <a:pt x="1325" y="1007"/>
                  </a:cubicBezTo>
                  <a:cubicBezTo>
                    <a:pt x="1327" y="1007"/>
                    <a:pt x="1343" y="992"/>
                    <a:pt x="1373" y="963"/>
                  </a:cubicBezTo>
                  <a:cubicBezTo>
                    <a:pt x="1420" y="913"/>
                    <a:pt x="1404" y="931"/>
                    <a:pt x="1429" y="906"/>
                  </a:cubicBezTo>
                  <a:lnTo>
                    <a:pt x="1429" y="906"/>
                  </a:lnTo>
                  <a:cubicBezTo>
                    <a:pt x="1371" y="965"/>
                    <a:pt x="1351" y="996"/>
                    <a:pt x="1361" y="996"/>
                  </a:cubicBezTo>
                  <a:cubicBezTo>
                    <a:pt x="1371" y="996"/>
                    <a:pt x="1408" y="968"/>
                    <a:pt x="1467" y="909"/>
                  </a:cubicBezTo>
                  <a:lnTo>
                    <a:pt x="1467" y="909"/>
                  </a:lnTo>
                  <a:lnTo>
                    <a:pt x="1410" y="969"/>
                  </a:lnTo>
                  <a:cubicBezTo>
                    <a:pt x="1351" y="1028"/>
                    <a:pt x="1351" y="1032"/>
                    <a:pt x="1351" y="1038"/>
                  </a:cubicBezTo>
                  <a:cubicBezTo>
                    <a:pt x="1350" y="1038"/>
                    <a:pt x="1350" y="1038"/>
                    <a:pt x="1350" y="1038"/>
                  </a:cubicBezTo>
                  <a:cubicBezTo>
                    <a:pt x="1351" y="1038"/>
                    <a:pt x="1393" y="1007"/>
                    <a:pt x="1402" y="1007"/>
                  </a:cubicBezTo>
                  <a:cubicBezTo>
                    <a:pt x="1404" y="1007"/>
                    <a:pt x="1404" y="1008"/>
                    <a:pt x="1404" y="1010"/>
                  </a:cubicBezTo>
                  <a:cubicBezTo>
                    <a:pt x="1404" y="1016"/>
                    <a:pt x="1403" y="1022"/>
                    <a:pt x="1407" y="1022"/>
                  </a:cubicBezTo>
                  <a:cubicBezTo>
                    <a:pt x="1412" y="1022"/>
                    <a:pt x="1426" y="1011"/>
                    <a:pt x="1460" y="978"/>
                  </a:cubicBezTo>
                  <a:lnTo>
                    <a:pt x="1460" y="978"/>
                  </a:lnTo>
                  <a:cubicBezTo>
                    <a:pt x="1460" y="985"/>
                    <a:pt x="1460" y="985"/>
                    <a:pt x="1401" y="1041"/>
                  </a:cubicBezTo>
                  <a:cubicBezTo>
                    <a:pt x="1341" y="1091"/>
                    <a:pt x="1341" y="1097"/>
                    <a:pt x="1341" y="1101"/>
                  </a:cubicBezTo>
                  <a:cubicBezTo>
                    <a:pt x="1341" y="1101"/>
                    <a:pt x="1341" y="1101"/>
                    <a:pt x="1341" y="1101"/>
                  </a:cubicBezTo>
                  <a:cubicBezTo>
                    <a:pt x="1344" y="1101"/>
                    <a:pt x="1402" y="1046"/>
                    <a:pt x="1460" y="991"/>
                  </a:cubicBezTo>
                  <a:cubicBezTo>
                    <a:pt x="1488" y="964"/>
                    <a:pt x="1502" y="951"/>
                    <a:pt x="1503" y="951"/>
                  </a:cubicBezTo>
                  <a:lnTo>
                    <a:pt x="1503" y="951"/>
                  </a:lnTo>
                  <a:cubicBezTo>
                    <a:pt x="1505" y="951"/>
                    <a:pt x="1489" y="968"/>
                    <a:pt x="1457" y="1003"/>
                  </a:cubicBezTo>
                  <a:cubicBezTo>
                    <a:pt x="1421" y="1041"/>
                    <a:pt x="1407" y="1062"/>
                    <a:pt x="1414" y="1062"/>
                  </a:cubicBezTo>
                  <a:cubicBezTo>
                    <a:pt x="1418" y="1062"/>
                    <a:pt x="1432" y="1053"/>
                    <a:pt x="1454" y="1035"/>
                  </a:cubicBezTo>
                  <a:lnTo>
                    <a:pt x="1454" y="1035"/>
                  </a:lnTo>
                  <a:cubicBezTo>
                    <a:pt x="1454" y="1038"/>
                    <a:pt x="1454" y="1041"/>
                    <a:pt x="1394" y="1094"/>
                  </a:cubicBezTo>
                  <a:cubicBezTo>
                    <a:pt x="1358" y="1131"/>
                    <a:pt x="1322" y="1167"/>
                    <a:pt x="1325" y="1167"/>
                  </a:cubicBezTo>
                  <a:cubicBezTo>
                    <a:pt x="1328" y="1167"/>
                    <a:pt x="1346" y="1152"/>
                    <a:pt x="1391" y="1113"/>
                  </a:cubicBezTo>
                  <a:lnTo>
                    <a:pt x="1391" y="1113"/>
                  </a:lnTo>
                  <a:cubicBezTo>
                    <a:pt x="1391" y="1116"/>
                    <a:pt x="1391" y="1116"/>
                    <a:pt x="1332" y="1169"/>
                  </a:cubicBezTo>
                  <a:cubicBezTo>
                    <a:pt x="1297" y="1205"/>
                    <a:pt x="1262" y="1237"/>
                    <a:pt x="1263" y="1237"/>
                  </a:cubicBezTo>
                  <a:cubicBezTo>
                    <a:pt x="1264" y="1237"/>
                    <a:pt x="1283" y="1221"/>
                    <a:pt x="1332" y="1179"/>
                  </a:cubicBezTo>
                  <a:cubicBezTo>
                    <a:pt x="1356" y="1159"/>
                    <a:pt x="1370" y="1150"/>
                    <a:pt x="1374" y="1150"/>
                  </a:cubicBezTo>
                  <a:lnTo>
                    <a:pt x="1374" y="1150"/>
                  </a:lnTo>
                  <a:cubicBezTo>
                    <a:pt x="1379" y="1150"/>
                    <a:pt x="1364" y="1169"/>
                    <a:pt x="1329" y="1204"/>
                  </a:cubicBezTo>
                  <a:cubicBezTo>
                    <a:pt x="1329" y="1205"/>
                    <a:pt x="1329" y="1205"/>
                    <a:pt x="1329" y="1205"/>
                  </a:cubicBezTo>
                  <a:cubicBezTo>
                    <a:pt x="1332" y="1205"/>
                    <a:pt x="1343" y="1198"/>
                    <a:pt x="1388" y="1157"/>
                  </a:cubicBezTo>
                  <a:cubicBezTo>
                    <a:pt x="1420" y="1129"/>
                    <a:pt x="1413" y="1135"/>
                    <a:pt x="1445" y="1107"/>
                  </a:cubicBezTo>
                  <a:lnTo>
                    <a:pt x="1445" y="1107"/>
                  </a:lnTo>
                  <a:cubicBezTo>
                    <a:pt x="1386" y="1161"/>
                    <a:pt x="1357" y="1188"/>
                    <a:pt x="1358" y="1188"/>
                  </a:cubicBezTo>
                  <a:cubicBezTo>
                    <a:pt x="1359" y="1188"/>
                    <a:pt x="1387" y="1162"/>
                    <a:pt x="1445" y="1113"/>
                  </a:cubicBezTo>
                  <a:cubicBezTo>
                    <a:pt x="1473" y="1089"/>
                    <a:pt x="1488" y="1077"/>
                    <a:pt x="1489" y="1077"/>
                  </a:cubicBezTo>
                  <a:lnTo>
                    <a:pt x="1489" y="1077"/>
                  </a:lnTo>
                  <a:cubicBezTo>
                    <a:pt x="1490" y="1077"/>
                    <a:pt x="1475" y="1090"/>
                    <a:pt x="1445" y="1116"/>
                  </a:cubicBezTo>
                  <a:cubicBezTo>
                    <a:pt x="1423" y="1135"/>
                    <a:pt x="1404" y="1154"/>
                    <a:pt x="1385" y="1176"/>
                  </a:cubicBezTo>
                  <a:cubicBezTo>
                    <a:pt x="1385" y="1176"/>
                    <a:pt x="1385" y="1176"/>
                    <a:pt x="1385" y="1176"/>
                  </a:cubicBezTo>
                  <a:cubicBezTo>
                    <a:pt x="1389" y="1176"/>
                    <a:pt x="1419" y="1160"/>
                    <a:pt x="1432" y="1160"/>
                  </a:cubicBezTo>
                  <a:cubicBezTo>
                    <a:pt x="1437" y="1160"/>
                    <a:pt x="1439" y="1162"/>
                    <a:pt x="1438" y="1166"/>
                  </a:cubicBezTo>
                  <a:cubicBezTo>
                    <a:pt x="1437" y="1181"/>
                    <a:pt x="1436" y="1191"/>
                    <a:pt x="1444" y="1191"/>
                  </a:cubicBezTo>
                  <a:cubicBezTo>
                    <a:pt x="1451" y="1191"/>
                    <a:pt x="1466" y="1183"/>
                    <a:pt x="1495" y="1160"/>
                  </a:cubicBezTo>
                  <a:cubicBezTo>
                    <a:pt x="1522" y="1139"/>
                    <a:pt x="1536" y="1128"/>
                    <a:pt x="1537" y="1128"/>
                  </a:cubicBezTo>
                  <a:lnTo>
                    <a:pt x="1537" y="1128"/>
                  </a:lnTo>
                  <a:cubicBezTo>
                    <a:pt x="1537" y="1128"/>
                    <a:pt x="1522" y="1140"/>
                    <a:pt x="1492" y="1166"/>
                  </a:cubicBezTo>
                  <a:cubicBezTo>
                    <a:pt x="1432" y="1220"/>
                    <a:pt x="1432" y="1223"/>
                    <a:pt x="1432" y="1226"/>
                  </a:cubicBezTo>
                  <a:cubicBezTo>
                    <a:pt x="1432" y="1229"/>
                    <a:pt x="1432" y="1232"/>
                    <a:pt x="1373" y="1282"/>
                  </a:cubicBezTo>
                  <a:cubicBezTo>
                    <a:pt x="1419" y="1248"/>
                    <a:pt x="1429" y="1240"/>
                    <a:pt x="1430" y="1240"/>
                  </a:cubicBezTo>
                  <a:lnTo>
                    <a:pt x="1430" y="1240"/>
                  </a:lnTo>
                  <a:cubicBezTo>
                    <a:pt x="1430" y="1240"/>
                    <a:pt x="1430" y="1241"/>
                    <a:pt x="1429" y="1242"/>
                  </a:cubicBezTo>
                  <a:cubicBezTo>
                    <a:pt x="1399" y="1266"/>
                    <a:pt x="1384" y="1279"/>
                    <a:pt x="1385" y="1279"/>
                  </a:cubicBezTo>
                  <a:cubicBezTo>
                    <a:pt x="1387" y="1279"/>
                    <a:pt x="1401" y="1269"/>
                    <a:pt x="1429" y="1248"/>
                  </a:cubicBezTo>
                  <a:cubicBezTo>
                    <a:pt x="1488" y="1204"/>
                    <a:pt x="1518" y="1182"/>
                    <a:pt x="1518" y="1182"/>
                  </a:cubicBezTo>
                  <a:lnTo>
                    <a:pt x="1518" y="1182"/>
                  </a:lnTo>
                  <a:cubicBezTo>
                    <a:pt x="1519" y="1182"/>
                    <a:pt x="1489" y="1205"/>
                    <a:pt x="1429" y="1251"/>
                  </a:cubicBezTo>
                  <a:cubicBezTo>
                    <a:pt x="1386" y="1285"/>
                    <a:pt x="1343" y="1324"/>
                    <a:pt x="1345" y="1324"/>
                  </a:cubicBezTo>
                  <a:cubicBezTo>
                    <a:pt x="1346" y="1324"/>
                    <a:pt x="1353" y="1318"/>
                    <a:pt x="1369" y="1304"/>
                  </a:cubicBezTo>
                  <a:cubicBezTo>
                    <a:pt x="1429" y="1260"/>
                    <a:pt x="1426" y="1267"/>
                    <a:pt x="1485" y="1226"/>
                  </a:cubicBezTo>
                  <a:lnTo>
                    <a:pt x="1485" y="1226"/>
                  </a:lnTo>
                  <a:cubicBezTo>
                    <a:pt x="1485" y="1229"/>
                    <a:pt x="1485" y="1232"/>
                    <a:pt x="1426" y="1279"/>
                  </a:cubicBezTo>
                  <a:cubicBezTo>
                    <a:pt x="1403" y="1297"/>
                    <a:pt x="1397" y="1305"/>
                    <a:pt x="1402" y="1305"/>
                  </a:cubicBezTo>
                  <a:cubicBezTo>
                    <a:pt x="1410" y="1305"/>
                    <a:pt x="1446" y="1285"/>
                    <a:pt x="1482" y="1260"/>
                  </a:cubicBezTo>
                  <a:cubicBezTo>
                    <a:pt x="1510" y="1238"/>
                    <a:pt x="1525" y="1228"/>
                    <a:pt x="1527" y="1228"/>
                  </a:cubicBezTo>
                  <a:lnTo>
                    <a:pt x="1527" y="1228"/>
                  </a:lnTo>
                  <a:cubicBezTo>
                    <a:pt x="1528" y="1228"/>
                    <a:pt x="1514" y="1240"/>
                    <a:pt x="1482" y="1263"/>
                  </a:cubicBezTo>
                  <a:cubicBezTo>
                    <a:pt x="1423" y="1307"/>
                    <a:pt x="1423" y="1311"/>
                    <a:pt x="1423" y="1314"/>
                  </a:cubicBezTo>
                  <a:cubicBezTo>
                    <a:pt x="1438" y="1304"/>
                    <a:pt x="1444" y="1299"/>
                    <a:pt x="1445" y="1299"/>
                  </a:cubicBezTo>
                  <a:lnTo>
                    <a:pt x="1445" y="1299"/>
                  </a:lnTo>
                  <a:cubicBezTo>
                    <a:pt x="1448" y="1299"/>
                    <a:pt x="1405" y="1332"/>
                    <a:pt x="1363" y="1364"/>
                  </a:cubicBezTo>
                  <a:cubicBezTo>
                    <a:pt x="1304" y="1405"/>
                    <a:pt x="1304" y="1408"/>
                    <a:pt x="1300" y="1414"/>
                  </a:cubicBezTo>
                  <a:cubicBezTo>
                    <a:pt x="1330" y="1394"/>
                    <a:pt x="1345" y="1387"/>
                    <a:pt x="1352" y="1387"/>
                  </a:cubicBezTo>
                  <a:cubicBezTo>
                    <a:pt x="1359" y="1387"/>
                    <a:pt x="1358" y="1394"/>
                    <a:pt x="1357" y="1398"/>
                  </a:cubicBezTo>
                  <a:cubicBezTo>
                    <a:pt x="1357" y="1401"/>
                    <a:pt x="1358" y="1402"/>
                    <a:pt x="1361" y="1402"/>
                  </a:cubicBezTo>
                  <a:cubicBezTo>
                    <a:pt x="1375" y="1402"/>
                    <a:pt x="1431" y="1365"/>
                    <a:pt x="1532" y="1301"/>
                  </a:cubicBezTo>
                  <a:lnTo>
                    <a:pt x="1648" y="1223"/>
                  </a:lnTo>
                  <a:lnTo>
                    <a:pt x="1648" y="1223"/>
                  </a:lnTo>
                  <a:lnTo>
                    <a:pt x="1529" y="1304"/>
                  </a:lnTo>
                  <a:lnTo>
                    <a:pt x="1354" y="1433"/>
                  </a:lnTo>
                  <a:cubicBezTo>
                    <a:pt x="1354" y="1433"/>
                    <a:pt x="1354" y="1433"/>
                    <a:pt x="1354" y="1433"/>
                  </a:cubicBezTo>
                  <a:cubicBezTo>
                    <a:pt x="1358" y="1433"/>
                    <a:pt x="1415" y="1394"/>
                    <a:pt x="1470" y="1354"/>
                  </a:cubicBezTo>
                  <a:cubicBezTo>
                    <a:pt x="1497" y="1336"/>
                    <a:pt x="1512" y="1326"/>
                    <a:pt x="1514" y="1326"/>
                  </a:cubicBezTo>
                  <a:lnTo>
                    <a:pt x="1514" y="1326"/>
                  </a:lnTo>
                  <a:cubicBezTo>
                    <a:pt x="1517" y="1326"/>
                    <a:pt x="1502" y="1340"/>
                    <a:pt x="1470" y="1367"/>
                  </a:cubicBezTo>
                  <a:cubicBezTo>
                    <a:pt x="1437" y="1393"/>
                    <a:pt x="1422" y="1405"/>
                    <a:pt x="1425" y="1405"/>
                  </a:cubicBezTo>
                  <a:cubicBezTo>
                    <a:pt x="1427" y="1405"/>
                    <a:pt x="1441" y="1397"/>
                    <a:pt x="1467" y="1379"/>
                  </a:cubicBezTo>
                  <a:lnTo>
                    <a:pt x="1467" y="1379"/>
                  </a:lnTo>
                  <a:cubicBezTo>
                    <a:pt x="1467" y="1386"/>
                    <a:pt x="1467" y="1389"/>
                    <a:pt x="1407" y="1433"/>
                  </a:cubicBezTo>
                  <a:cubicBezTo>
                    <a:pt x="1407" y="1433"/>
                    <a:pt x="1407" y="1434"/>
                    <a:pt x="1408" y="1434"/>
                  </a:cubicBezTo>
                  <a:cubicBezTo>
                    <a:pt x="1410" y="1434"/>
                    <a:pt x="1420" y="1427"/>
                    <a:pt x="1467" y="1395"/>
                  </a:cubicBezTo>
                  <a:cubicBezTo>
                    <a:pt x="1494" y="1376"/>
                    <a:pt x="1509" y="1368"/>
                    <a:pt x="1511" y="1368"/>
                  </a:cubicBezTo>
                  <a:lnTo>
                    <a:pt x="1511" y="1368"/>
                  </a:lnTo>
                  <a:cubicBezTo>
                    <a:pt x="1513" y="1368"/>
                    <a:pt x="1499" y="1379"/>
                    <a:pt x="1467" y="1401"/>
                  </a:cubicBezTo>
                  <a:cubicBezTo>
                    <a:pt x="1390" y="1455"/>
                    <a:pt x="1362" y="1479"/>
                    <a:pt x="1366" y="1479"/>
                  </a:cubicBezTo>
                  <a:cubicBezTo>
                    <a:pt x="1369" y="1479"/>
                    <a:pt x="1382" y="1471"/>
                    <a:pt x="1404" y="1458"/>
                  </a:cubicBezTo>
                  <a:cubicBezTo>
                    <a:pt x="1444" y="1430"/>
                    <a:pt x="1457" y="1423"/>
                    <a:pt x="1461" y="1423"/>
                  </a:cubicBezTo>
                  <a:cubicBezTo>
                    <a:pt x="1463" y="1423"/>
                    <a:pt x="1463" y="1424"/>
                    <a:pt x="1463" y="1426"/>
                  </a:cubicBezTo>
                  <a:cubicBezTo>
                    <a:pt x="1463" y="1427"/>
                    <a:pt x="1463" y="1428"/>
                    <a:pt x="1464" y="1428"/>
                  </a:cubicBezTo>
                  <a:cubicBezTo>
                    <a:pt x="1467" y="1428"/>
                    <a:pt x="1477" y="1423"/>
                    <a:pt x="1520" y="1398"/>
                  </a:cubicBezTo>
                  <a:lnTo>
                    <a:pt x="1520" y="1408"/>
                  </a:lnTo>
                  <a:cubicBezTo>
                    <a:pt x="1501" y="1420"/>
                    <a:pt x="1482" y="1433"/>
                    <a:pt x="1460" y="1439"/>
                  </a:cubicBezTo>
                  <a:lnTo>
                    <a:pt x="1401" y="1483"/>
                  </a:lnTo>
                  <a:cubicBezTo>
                    <a:pt x="1401" y="1485"/>
                    <a:pt x="1401" y="1487"/>
                    <a:pt x="1403" y="1487"/>
                  </a:cubicBezTo>
                  <a:cubicBezTo>
                    <a:pt x="1407" y="1487"/>
                    <a:pt x="1420" y="1480"/>
                    <a:pt x="1457" y="1458"/>
                  </a:cubicBezTo>
                  <a:cubicBezTo>
                    <a:pt x="1516" y="1424"/>
                    <a:pt x="1546" y="1406"/>
                    <a:pt x="1546" y="1406"/>
                  </a:cubicBezTo>
                  <a:lnTo>
                    <a:pt x="1546" y="1406"/>
                  </a:lnTo>
                  <a:cubicBezTo>
                    <a:pt x="1547" y="1406"/>
                    <a:pt x="1517" y="1424"/>
                    <a:pt x="1457" y="1461"/>
                  </a:cubicBezTo>
                  <a:cubicBezTo>
                    <a:pt x="1412" y="1489"/>
                    <a:pt x="1368" y="1519"/>
                    <a:pt x="1373" y="1519"/>
                  </a:cubicBezTo>
                  <a:cubicBezTo>
                    <a:pt x="1375" y="1519"/>
                    <a:pt x="1383" y="1516"/>
                    <a:pt x="1398" y="1508"/>
                  </a:cubicBezTo>
                  <a:cubicBezTo>
                    <a:pt x="1446" y="1479"/>
                    <a:pt x="1465" y="1468"/>
                    <a:pt x="1466" y="1468"/>
                  </a:cubicBezTo>
                  <a:lnTo>
                    <a:pt x="1466" y="1468"/>
                  </a:lnTo>
                  <a:cubicBezTo>
                    <a:pt x="1469" y="1468"/>
                    <a:pt x="1433" y="1492"/>
                    <a:pt x="1398" y="1514"/>
                  </a:cubicBezTo>
                  <a:cubicBezTo>
                    <a:pt x="1336" y="1550"/>
                    <a:pt x="1306" y="1567"/>
                    <a:pt x="1308" y="1567"/>
                  </a:cubicBezTo>
                  <a:cubicBezTo>
                    <a:pt x="1310" y="1567"/>
                    <a:pt x="1339" y="1552"/>
                    <a:pt x="1394" y="1524"/>
                  </a:cubicBezTo>
                  <a:cubicBezTo>
                    <a:pt x="1394" y="1525"/>
                    <a:pt x="1396" y="1525"/>
                    <a:pt x="1398" y="1525"/>
                  </a:cubicBezTo>
                  <a:cubicBezTo>
                    <a:pt x="1407" y="1525"/>
                    <a:pt x="1433" y="1518"/>
                    <a:pt x="1445" y="1518"/>
                  </a:cubicBezTo>
                  <a:cubicBezTo>
                    <a:pt x="1448" y="1518"/>
                    <a:pt x="1451" y="1519"/>
                    <a:pt x="1451" y="1520"/>
                  </a:cubicBezTo>
                  <a:cubicBezTo>
                    <a:pt x="1448" y="1536"/>
                    <a:pt x="1448" y="1542"/>
                    <a:pt x="1388" y="1580"/>
                  </a:cubicBezTo>
                  <a:cubicBezTo>
                    <a:pt x="1381" y="1584"/>
                    <a:pt x="1375" y="1588"/>
                    <a:pt x="1369" y="1591"/>
                  </a:cubicBezTo>
                  <a:lnTo>
                    <a:pt x="1369" y="1591"/>
                  </a:lnTo>
                  <a:cubicBezTo>
                    <a:pt x="1419" y="1563"/>
                    <a:pt x="1437" y="1556"/>
                    <a:pt x="1444" y="1556"/>
                  </a:cubicBezTo>
                  <a:cubicBezTo>
                    <a:pt x="1448" y="1556"/>
                    <a:pt x="1448" y="1558"/>
                    <a:pt x="1448" y="1561"/>
                  </a:cubicBezTo>
                  <a:cubicBezTo>
                    <a:pt x="1423" y="1578"/>
                    <a:pt x="1417" y="1585"/>
                    <a:pt x="1423" y="1585"/>
                  </a:cubicBezTo>
                  <a:cubicBezTo>
                    <a:pt x="1432" y="1585"/>
                    <a:pt x="1468" y="1569"/>
                    <a:pt x="1504" y="1552"/>
                  </a:cubicBezTo>
                  <a:lnTo>
                    <a:pt x="1504" y="1552"/>
                  </a:lnTo>
                  <a:cubicBezTo>
                    <a:pt x="1504" y="1552"/>
                    <a:pt x="1504" y="1552"/>
                    <a:pt x="1504" y="1552"/>
                  </a:cubicBezTo>
                  <a:cubicBezTo>
                    <a:pt x="1506" y="1552"/>
                    <a:pt x="1529" y="1540"/>
                    <a:pt x="1529" y="1540"/>
                  </a:cubicBezTo>
                  <a:lnTo>
                    <a:pt x="1529" y="1540"/>
                  </a:lnTo>
                  <a:cubicBezTo>
                    <a:pt x="1528" y="1540"/>
                    <a:pt x="1522" y="1543"/>
                    <a:pt x="1504" y="1552"/>
                  </a:cubicBezTo>
                  <a:lnTo>
                    <a:pt x="1504" y="1542"/>
                  </a:lnTo>
                  <a:cubicBezTo>
                    <a:pt x="1566" y="1508"/>
                    <a:pt x="1594" y="1493"/>
                    <a:pt x="1599" y="1493"/>
                  </a:cubicBezTo>
                  <a:lnTo>
                    <a:pt x="1599" y="1493"/>
                  </a:lnTo>
                  <a:cubicBezTo>
                    <a:pt x="1603" y="1493"/>
                    <a:pt x="1589" y="1504"/>
                    <a:pt x="1561" y="1524"/>
                  </a:cubicBezTo>
                  <a:cubicBezTo>
                    <a:pt x="1523" y="1549"/>
                    <a:pt x="1482" y="1571"/>
                    <a:pt x="1441" y="1589"/>
                  </a:cubicBezTo>
                  <a:cubicBezTo>
                    <a:pt x="1401" y="1611"/>
                    <a:pt x="1363" y="1636"/>
                    <a:pt x="1322" y="1661"/>
                  </a:cubicBezTo>
                  <a:cubicBezTo>
                    <a:pt x="1322" y="1662"/>
                    <a:pt x="1322" y="1663"/>
                    <a:pt x="1324" y="1663"/>
                  </a:cubicBezTo>
                  <a:cubicBezTo>
                    <a:pt x="1327" y="1663"/>
                    <a:pt x="1340" y="1658"/>
                    <a:pt x="1382" y="1633"/>
                  </a:cubicBezTo>
                  <a:cubicBezTo>
                    <a:pt x="1427" y="1609"/>
                    <a:pt x="1438" y="1604"/>
                    <a:pt x="1441" y="1604"/>
                  </a:cubicBezTo>
                  <a:cubicBezTo>
                    <a:pt x="1441" y="1604"/>
                    <a:pt x="1441" y="1604"/>
                    <a:pt x="1441" y="1605"/>
                  </a:cubicBezTo>
                  <a:cubicBezTo>
                    <a:pt x="1441" y="1606"/>
                    <a:pt x="1441" y="1607"/>
                    <a:pt x="1444" y="1607"/>
                  </a:cubicBezTo>
                  <a:cubicBezTo>
                    <a:pt x="1448" y="1607"/>
                    <a:pt x="1460" y="1603"/>
                    <a:pt x="1498" y="1586"/>
                  </a:cubicBezTo>
                  <a:cubicBezTo>
                    <a:pt x="1539" y="1564"/>
                    <a:pt x="1552" y="1559"/>
                    <a:pt x="1556" y="1559"/>
                  </a:cubicBezTo>
                  <a:cubicBezTo>
                    <a:pt x="1557" y="1559"/>
                    <a:pt x="1557" y="1560"/>
                    <a:pt x="1557" y="1561"/>
                  </a:cubicBezTo>
                  <a:cubicBezTo>
                    <a:pt x="1498" y="1596"/>
                    <a:pt x="1498" y="1605"/>
                    <a:pt x="1498" y="1605"/>
                  </a:cubicBezTo>
                  <a:lnTo>
                    <a:pt x="1438" y="1633"/>
                  </a:lnTo>
                  <a:cubicBezTo>
                    <a:pt x="1379" y="1668"/>
                    <a:pt x="1319" y="1699"/>
                    <a:pt x="1319" y="1699"/>
                  </a:cubicBezTo>
                  <a:cubicBezTo>
                    <a:pt x="1338" y="1690"/>
                    <a:pt x="1360" y="1683"/>
                    <a:pt x="1379" y="1671"/>
                  </a:cubicBezTo>
                  <a:cubicBezTo>
                    <a:pt x="1388" y="1666"/>
                    <a:pt x="1395" y="1664"/>
                    <a:pt x="1401" y="1664"/>
                  </a:cubicBezTo>
                  <a:cubicBezTo>
                    <a:pt x="1435" y="1664"/>
                    <a:pt x="1426" y="1729"/>
                    <a:pt x="1426" y="1737"/>
                  </a:cubicBezTo>
                  <a:cubicBezTo>
                    <a:pt x="1390" y="1757"/>
                    <a:pt x="1375" y="1769"/>
                    <a:pt x="1381" y="1769"/>
                  </a:cubicBezTo>
                  <a:cubicBezTo>
                    <a:pt x="1385" y="1769"/>
                    <a:pt x="1399" y="1764"/>
                    <a:pt x="1423" y="1752"/>
                  </a:cubicBezTo>
                  <a:cubicBezTo>
                    <a:pt x="1443" y="1744"/>
                    <a:pt x="1456" y="1740"/>
                    <a:pt x="1464" y="1740"/>
                  </a:cubicBezTo>
                  <a:cubicBezTo>
                    <a:pt x="1480" y="1740"/>
                    <a:pt x="1478" y="1754"/>
                    <a:pt x="1476" y="1768"/>
                  </a:cubicBezTo>
                  <a:cubicBezTo>
                    <a:pt x="1474" y="1785"/>
                    <a:pt x="1473" y="1797"/>
                    <a:pt x="1491" y="1797"/>
                  </a:cubicBezTo>
                  <a:cubicBezTo>
                    <a:pt x="1499" y="1797"/>
                    <a:pt x="1512" y="1794"/>
                    <a:pt x="1532" y="1787"/>
                  </a:cubicBezTo>
                  <a:lnTo>
                    <a:pt x="1532" y="1787"/>
                  </a:lnTo>
                  <a:cubicBezTo>
                    <a:pt x="1532" y="1787"/>
                    <a:pt x="1529" y="1790"/>
                    <a:pt x="1529" y="1799"/>
                  </a:cubicBezTo>
                  <a:cubicBezTo>
                    <a:pt x="1529" y="1801"/>
                    <a:pt x="1532" y="1801"/>
                    <a:pt x="1535" y="1801"/>
                  </a:cubicBezTo>
                  <a:cubicBezTo>
                    <a:pt x="1548" y="1801"/>
                    <a:pt x="1576" y="1796"/>
                    <a:pt x="1584" y="1796"/>
                  </a:cubicBezTo>
                  <a:cubicBezTo>
                    <a:pt x="1585" y="1796"/>
                    <a:pt x="1586" y="1796"/>
                    <a:pt x="1586" y="1796"/>
                  </a:cubicBezTo>
                  <a:cubicBezTo>
                    <a:pt x="1611" y="1788"/>
                    <a:pt x="1626" y="1785"/>
                    <a:pt x="1629" y="1785"/>
                  </a:cubicBezTo>
                  <a:cubicBezTo>
                    <a:pt x="1634" y="1785"/>
                    <a:pt x="1619" y="1791"/>
                    <a:pt x="1586" y="1799"/>
                  </a:cubicBezTo>
                  <a:cubicBezTo>
                    <a:pt x="1545" y="1812"/>
                    <a:pt x="1507" y="1828"/>
                    <a:pt x="1467" y="1846"/>
                  </a:cubicBezTo>
                  <a:cubicBezTo>
                    <a:pt x="1467" y="1847"/>
                    <a:pt x="1468" y="1848"/>
                    <a:pt x="1470" y="1848"/>
                  </a:cubicBezTo>
                  <a:cubicBezTo>
                    <a:pt x="1482" y="1848"/>
                    <a:pt x="1534" y="1831"/>
                    <a:pt x="1586" y="1812"/>
                  </a:cubicBezTo>
                  <a:cubicBezTo>
                    <a:pt x="1632" y="1795"/>
                    <a:pt x="1640" y="1793"/>
                    <a:pt x="1642" y="1793"/>
                  </a:cubicBezTo>
                  <a:cubicBezTo>
                    <a:pt x="1642" y="1793"/>
                    <a:pt x="1642" y="1793"/>
                    <a:pt x="1642" y="1793"/>
                  </a:cubicBezTo>
                  <a:cubicBezTo>
                    <a:pt x="1642" y="1799"/>
                    <a:pt x="1642" y="1799"/>
                    <a:pt x="1582" y="1818"/>
                  </a:cubicBezTo>
                  <a:cubicBezTo>
                    <a:pt x="1526" y="1840"/>
                    <a:pt x="1467" y="1862"/>
                    <a:pt x="1467" y="1862"/>
                  </a:cubicBezTo>
                  <a:lnTo>
                    <a:pt x="1467" y="1865"/>
                  </a:lnTo>
                  <a:cubicBezTo>
                    <a:pt x="1510" y="1848"/>
                    <a:pt x="1520" y="1846"/>
                    <a:pt x="1522" y="1846"/>
                  </a:cubicBezTo>
                  <a:cubicBezTo>
                    <a:pt x="1523" y="1846"/>
                    <a:pt x="1523" y="1846"/>
                    <a:pt x="1523" y="1846"/>
                  </a:cubicBezTo>
                  <a:cubicBezTo>
                    <a:pt x="1523" y="1853"/>
                    <a:pt x="1523" y="1853"/>
                    <a:pt x="1407" y="1893"/>
                  </a:cubicBezTo>
                  <a:cubicBezTo>
                    <a:pt x="1344" y="1915"/>
                    <a:pt x="1314" y="1926"/>
                    <a:pt x="1318" y="1926"/>
                  </a:cubicBezTo>
                  <a:cubicBezTo>
                    <a:pt x="1320" y="1926"/>
                    <a:pt x="1349" y="1917"/>
                    <a:pt x="1404" y="1900"/>
                  </a:cubicBezTo>
                  <a:lnTo>
                    <a:pt x="1463" y="1887"/>
                  </a:lnTo>
                  <a:lnTo>
                    <a:pt x="1463" y="1887"/>
                  </a:lnTo>
                  <a:cubicBezTo>
                    <a:pt x="1420" y="1902"/>
                    <a:pt x="1408" y="1907"/>
                    <a:pt x="1413" y="1907"/>
                  </a:cubicBezTo>
                  <a:cubicBezTo>
                    <a:pt x="1421" y="1907"/>
                    <a:pt x="1482" y="1891"/>
                    <a:pt x="1520" y="1881"/>
                  </a:cubicBezTo>
                  <a:lnTo>
                    <a:pt x="1520" y="1881"/>
                  </a:lnTo>
                  <a:cubicBezTo>
                    <a:pt x="1455" y="1905"/>
                    <a:pt x="1426" y="1916"/>
                    <a:pt x="1431" y="1916"/>
                  </a:cubicBezTo>
                  <a:cubicBezTo>
                    <a:pt x="1436" y="1916"/>
                    <a:pt x="1465" y="1908"/>
                    <a:pt x="1520" y="1893"/>
                  </a:cubicBezTo>
                  <a:cubicBezTo>
                    <a:pt x="1546" y="1885"/>
                    <a:pt x="1560" y="1881"/>
                    <a:pt x="1563" y="1881"/>
                  </a:cubicBezTo>
                  <a:lnTo>
                    <a:pt x="1563" y="1881"/>
                  </a:lnTo>
                  <a:cubicBezTo>
                    <a:pt x="1566" y="1881"/>
                    <a:pt x="1550" y="1887"/>
                    <a:pt x="1517" y="1900"/>
                  </a:cubicBezTo>
                  <a:cubicBezTo>
                    <a:pt x="1457" y="1922"/>
                    <a:pt x="1457" y="1925"/>
                    <a:pt x="1457" y="1931"/>
                  </a:cubicBezTo>
                  <a:cubicBezTo>
                    <a:pt x="1468" y="1929"/>
                    <a:pt x="1477" y="1928"/>
                    <a:pt x="1484" y="1928"/>
                  </a:cubicBezTo>
                  <a:cubicBezTo>
                    <a:pt x="1516" y="1928"/>
                    <a:pt x="1513" y="1949"/>
                    <a:pt x="1510" y="1972"/>
                  </a:cubicBezTo>
                  <a:cubicBezTo>
                    <a:pt x="1505" y="2000"/>
                    <a:pt x="1504" y="2019"/>
                    <a:pt x="1534" y="2019"/>
                  </a:cubicBezTo>
                  <a:cubicBezTo>
                    <a:pt x="1541" y="2019"/>
                    <a:pt x="1550" y="2018"/>
                    <a:pt x="1561" y="2016"/>
                  </a:cubicBezTo>
                  <a:lnTo>
                    <a:pt x="1561" y="2016"/>
                  </a:lnTo>
                  <a:cubicBezTo>
                    <a:pt x="1561" y="2019"/>
                    <a:pt x="1561" y="2019"/>
                    <a:pt x="1501" y="2034"/>
                  </a:cubicBezTo>
                  <a:cubicBezTo>
                    <a:pt x="1472" y="2042"/>
                    <a:pt x="1458" y="2047"/>
                    <a:pt x="1463" y="2047"/>
                  </a:cubicBezTo>
                  <a:cubicBezTo>
                    <a:pt x="1469" y="2047"/>
                    <a:pt x="1499" y="2041"/>
                    <a:pt x="1561" y="2028"/>
                  </a:cubicBezTo>
                  <a:cubicBezTo>
                    <a:pt x="1593" y="2023"/>
                    <a:pt x="1624" y="2017"/>
                    <a:pt x="1628" y="2017"/>
                  </a:cubicBezTo>
                  <a:cubicBezTo>
                    <a:pt x="1631" y="2017"/>
                    <a:pt x="1614" y="2021"/>
                    <a:pt x="1561" y="2034"/>
                  </a:cubicBezTo>
                  <a:cubicBezTo>
                    <a:pt x="1501" y="2047"/>
                    <a:pt x="1501" y="2053"/>
                    <a:pt x="1498" y="2069"/>
                  </a:cubicBezTo>
                  <a:cubicBezTo>
                    <a:pt x="1498" y="2076"/>
                    <a:pt x="1496" y="2086"/>
                    <a:pt x="1519" y="2086"/>
                  </a:cubicBezTo>
                  <a:cubicBezTo>
                    <a:pt x="1527" y="2086"/>
                    <a:pt x="1538" y="2085"/>
                    <a:pt x="1554" y="2081"/>
                  </a:cubicBezTo>
                  <a:cubicBezTo>
                    <a:pt x="1578" y="2080"/>
                    <a:pt x="1591" y="2079"/>
                    <a:pt x="1595" y="2079"/>
                  </a:cubicBezTo>
                  <a:cubicBezTo>
                    <a:pt x="1601" y="2079"/>
                    <a:pt x="1587" y="2081"/>
                    <a:pt x="1554" y="2085"/>
                  </a:cubicBezTo>
                  <a:cubicBezTo>
                    <a:pt x="1453" y="2103"/>
                    <a:pt x="1395" y="2124"/>
                    <a:pt x="1451" y="2124"/>
                  </a:cubicBezTo>
                  <a:cubicBezTo>
                    <a:pt x="1461" y="2124"/>
                    <a:pt x="1474" y="2124"/>
                    <a:pt x="1492" y="2122"/>
                  </a:cubicBezTo>
                  <a:lnTo>
                    <a:pt x="1492" y="2122"/>
                  </a:lnTo>
                  <a:cubicBezTo>
                    <a:pt x="1492" y="2125"/>
                    <a:pt x="1492" y="2128"/>
                    <a:pt x="1432" y="2138"/>
                  </a:cubicBezTo>
                  <a:cubicBezTo>
                    <a:pt x="1432" y="2144"/>
                    <a:pt x="1429" y="2147"/>
                    <a:pt x="1488" y="2147"/>
                  </a:cubicBezTo>
                  <a:cubicBezTo>
                    <a:pt x="1488" y="2150"/>
                    <a:pt x="1485" y="2166"/>
                    <a:pt x="1485" y="2172"/>
                  </a:cubicBezTo>
                  <a:cubicBezTo>
                    <a:pt x="1485" y="2179"/>
                    <a:pt x="1542" y="2179"/>
                    <a:pt x="1542" y="2179"/>
                  </a:cubicBezTo>
                  <a:cubicBezTo>
                    <a:pt x="1542" y="2180"/>
                    <a:pt x="1542" y="2181"/>
                    <a:pt x="1542" y="2182"/>
                  </a:cubicBezTo>
                  <a:cubicBezTo>
                    <a:pt x="1482" y="2191"/>
                    <a:pt x="1479" y="2207"/>
                    <a:pt x="1476" y="2232"/>
                  </a:cubicBezTo>
                  <a:cubicBezTo>
                    <a:pt x="1476" y="2257"/>
                    <a:pt x="1473" y="2279"/>
                    <a:pt x="1413" y="2285"/>
                  </a:cubicBezTo>
                  <a:cubicBezTo>
                    <a:pt x="1413" y="2285"/>
                    <a:pt x="1413" y="2288"/>
                    <a:pt x="1470" y="2288"/>
                  </a:cubicBezTo>
                  <a:cubicBezTo>
                    <a:pt x="1502" y="2287"/>
                    <a:pt x="1525" y="2287"/>
                    <a:pt x="1541" y="2287"/>
                  </a:cubicBezTo>
                  <a:cubicBezTo>
                    <a:pt x="1584" y="2287"/>
                    <a:pt x="1573" y="2290"/>
                    <a:pt x="1529" y="2295"/>
                  </a:cubicBezTo>
                  <a:cubicBezTo>
                    <a:pt x="1410" y="2304"/>
                    <a:pt x="1407" y="2316"/>
                    <a:pt x="1526" y="2316"/>
                  </a:cubicBezTo>
                  <a:lnTo>
                    <a:pt x="1467" y="2320"/>
                  </a:lnTo>
                  <a:cubicBezTo>
                    <a:pt x="1347" y="2326"/>
                    <a:pt x="1407" y="2335"/>
                    <a:pt x="1523" y="2335"/>
                  </a:cubicBezTo>
                  <a:cubicBezTo>
                    <a:pt x="1463" y="2342"/>
                    <a:pt x="1404" y="2345"/>
                    <a:pt x="1463" y="2348"/>
                  </a:cubicBezTo>
                  <a:cubicBezTo>
                    <a:pt x="1463" y="2351"/>
                    <a:pt x="1463" y="2351"/>
                    <a:pt x="1344" y="2351"/>
                  </a:cubicBezTo>
                  <a:cubicBezTo>
                    <a:pt x="1304" y="2351"/>
                    <a:pt x="1266" y="2354"/>
                    <a:pt x="1225" y="2357"/>
                  </a:cubicBezTo>
                  <a:cubicBezTo>
                    <a:pt x="1266" y="2360"/>
                    <a:pt x="1304" y="2360"/>
                    <a:pt x="1344" y="2360"/>
                  </a:cubicBezTo>
                  <a:cubicBezTo>
                    <a:pt x="1344" y="2360"/>
                    <a:pt x="1344" y="2363"/>
                    <a:pt x="1341" y="2367"/>
                  </a:cubicBezTo>
                  <a:cubicBezTo>
                    <a:pt x="1341" y="2367"/>
                    <a:pt x="1341" y="2368"/>
                    <a:pt x="1359" y="2368"/>
                  </a:cubicBezTo>
                  <a:cubicBezTo>
                    <a:pt x="1368" y="2368"/>
                    <a:pt x="1381" y="2368"/>
                    <a:pt x="1401" y="2367"/>
                  </a:cubicBezTo>
                  <a:cubicBezTo>
                    <a:pt x="1460" y="2367"/>
                    <a:pt x="1460" y="2370"/>
                    <a:pt x="1460" y="2373"/>
                  </a:cubicBezTo>
                  <a:cubicBezTo>
                    <a:pt x="1421" y="2373"/>
                    <a:pt x="1434" y="2376"/>
                    <a:pt x="1465" y="2376"/>
                  </a:cubicBezTo>
                  <a:cubicBezTo>
                    <a:pt x="1480" y="2376"/>
                    <a:pt x="1500" y="2375"/>
                    <a:pt x="1520" y="2373"/>
                  </a:cubicBezTo>
                  <a:cubicBezTo>
                    <a:pt x="1557" y="2373"/>
                    <a:pt x="1598" y="2373"/>
                    <a:pt x="1636" y="2379"/>
                  </a:cubicBezTo>
                  <a:lnTo>
                    <a:pt x="1755" y="2379"/>
                  </a:lnTo>
                  <a:cubicBezTo>
                    <a:pt x="1774" y="2380"/>
                    <a:pt x="1794" y="2380"/>
                    <a:pt x="1814" y="2380"/>
                  </a:cubicBezTo>
                  <a:cubicBezTo>
                    <a:pt x="1873" y="2380"/>
                    <a:pt x="1932" y="2377"/>
                    <a:pt x="1993" y="2370"/>
                  </a:cubicBezTo>
                  <a:cubicBezTo>
                    <a:pt x="2048" y="2352"/>
                    <a:pt x="2103" y="2335"/>
                    <a:pt x="2019" y="2335"/>
                  </a:cubicBezTo>
                  <a:cubicBezTo>
                    <a:pt x="2012" y="2335"/>
                    <a:pt x="2005" y="2335"/>
                    <a:pt x="1996" y="2335"/>
                  </a:cubicBezTo>
                  <a:cubicBezTo>
                    <a:pt x="1974" y="2335"/>
                    <a:pt x="1955" y="2332"/>
                    <a:pt x="1937" y="2329"/>
                  </a:cubicBezTo>
                  <a:cubicBezTo>
                    <a:pt x="1955" y="2323"/>
                    <a:pt x="1977" y="2320"/>
                    <a:pt x="1996" y="2316"/>
                  </a:cubicBezTo>
                  <a:cubicBezTo>
                    <a:pt x="2056" y="2316"/>
                    <a:pt x="2056" y="2295"/>
                    <a:pt x="2059" y="2273"/>
                  </a:cubicBezTo>
                  <a:cubicBezTo>
                    <a:pt x="2062" y="2241"/>
                    <a:pt x="2062" y="2229"/>
                    <a:pt x="2121" y="2219"/>
                  </a:cubicBezTo>
                  <a:cubicBezTo>
                    <a:pt x="2181" y="2210"/>
                    <a:pt x="2184" y="2204"/>
                    <a:pt x="2184" y="2204"/>
                  </a:cubicBezTo>
                  <a:lnTo>
                    <a:pt x="2184" y="2204"/>
                  </a:lnTo>
                  <a:cubicBezTo>
                    <a:pt x="2181" y="2204"/>
                    <a:pt x="2178" y="2204"/>
                    <a:pt x="2176" y="2204"/>
                  </a:cubicBezTo>
                  <a:cubicBezTo>
                    <a:pt x="2125" y="2204"/>
                    <a:pt x="2128" y="2177"/>
                    <a:pt x="2131" y="2144"/>
                  </a:cubicBezTo>
                  <a:cubicBezTo>
                    <a:pt x="2134" y="2111"/>
                    <a:pt x="2136" y="2080"/>
                    <a:pt x="2096" y="2080"/>
                  </a:cubicBezTo>
                  <a:cubicBezTo>
                    <a:pt x="2090" y="2080"/>
                    <a:pt x="2084" y="2080"/>
                    <a:pt x="2078" y="2081"/>
                  </a:cubicBezTo>
                  <a:lnTo>
                    <a:pt x="2078" y="2069"/>
                  </a:lnTo>
                  <a:cubicBezTo>
                    <a:pt x="2137" y="2063"/>
                    <a:pt x="2137" y="2050"/>
                    <a:pt x="2137" y="2041"/>
                  </a:cubicBezTo>
                  <a:cubicBezTo>
                    <a:pt x="2081" y="2041"/>
                    <a:pt x="2081" y="2031"/>
                    <a:pt x="2081" y="2031"/>
                  </a:cubicBezTo>
                  <a:cubicBezTo>
                    <a:pt x="2140" y="2022"/>
                    <a:pt x="2140" y="2016"/>
                    <a:pt x="2140" y="2006"/>
                  </a:cubicBezTo>
                  <a:cubicBezTo>
                    <a:pt x="2142" y="1999"/>
                    <a:pt x="2143" y="1994"/>
                    <a:pt x="2130" y="1994"/>
                  </a:cubicBezTo>
                  <a:cubicBezTo>
                    <a:pt x="2122" y="1994"/>
                    <a:pt x="2107" y="1996"/>
                    <a:pt x="2084" y="2000"/>
                  </a:cubicBezTo>
                  <a:cubicBezTo>
                    <a:pt x="2084" y="1997"/>
                    <a:pt x="2087" y="1962"/>
                    <a:pt x="2147" y="1934"/>
                  </a:cubicBezTo>
                  <a:cubicBezTo>
                    <a:pt x="2175" y="1925"/>
                    <a:pt x="2177" y="1922"/>
                    <a:pt x="2165" y="1922"/>
                  </a:cubicBezTo>
                  <a:cubicBezTo>
                    <a:pt x="2152" y="1922"/>
                    <a:pt x="2122" y="1926"/>
                    <a:pt x="2090" y="1931"/>
                  </a:cubicBezTo>
                  <a:cubicBezTo>
                    <a:pt x="2053" y="1940"/>
                    <a:pt x="2012" y="1947"/>
                    <a:pt x="1971" y="1947"/>
                  </a:cubicBezTo>
                  <a:lnTo>
                    <a:pt x="2090" y="1922"/>
                  </a:lnTo>
                  <a:cubicBezTo>
                    <a:pt x="2150" y="1912"/>
                    <a:pt x="2150" y="1912"/>
                    <a:pt x="2150" y="1903"/>
                  </a:cubicBezTo>
                  <a:lnTo>
                    <a:pt x="2150" y="1893"/>
                  </a:lnTo>
                  <a:cubicBezTo>
                    <a:pt x="2140" y="1896"/>
                    <a:pt x="2131" y="1897"/>
                    <a:pt x="2125" y="1897"/>
                  </a:cubicBezTo>
                  <a:cubicBezTo>
                    <a:pt x="2093" y="1897"/>
                    <a:pt x="2094" y="1875"/>
                    <a:pt x="2096" y="1846"/>
                  </a:cubicBezTo>
                  <a:cubicBezTo>
                    <a:pt x="2101" y="1812"/>
                    <a:pt x="2102" y="1795"/>
                    <a:pt x="2080" y="1795"/>
                  </a:cubicBezTo>
                  <a:cubicBezTo>
                    <a:pt x="2071" y="1795"/>
                    <a:pt x="2060" y="1797"/>
                    <a:pt x="2043" y="1803"/>
                  </a:cubicBezTo>
                  <a:cubicBezTo>
                    <a:pt x="2022" y="1808"/>
                    <a:pt x="2009" y="1811"/>
                    <a:pt x="2003" y="1811"/>
                  </a:cubicBezTo>
                  <a:cubicBezTo>
                    <a:pt x="1991" y="1811"/>
                    <a:pt x="2005" y="1801"/>
                    <a:pt x="2046" y="1781"/>
                  </a:cubicBezTo>
                  <a:cubicBezTo>
                    <a:pt x="2174" y="1722"/>
                    <a:pt x="2210" y="1704"/>
                    <a:pt x="2199" y="1704"/>
                  </a:cubicBezTo>
                  <a:cubicBezTo>
                    <a:pt x="2195" y="1704"/>
                    <a:pt x="2182" y="1707"/>
                    <a:pt x="2165" y="1712"/>
                  </a:cubicBezTo>
                  <a:cubicBezTo>
                    <a:pt x="2128" y="1727"/>
                    <a:pt x="2090" y="1743"/>
                    <a:pt x="2049" y="1752"/>
                  </a:cubicBezTo>
                  <a:cubicBezTo>
                    <a:pt x="1995" y="1768"/>
                    <a:pt x="1965" y="1776"/>
                    <a:pt x="1961" y="1776"/>
                  </a:cubicBezTo>
                  <a:cubicBezTo>
                    <a:pt x="1955" y="1776"/>
                    <a:pt x="1985" y="1765"/>
                    <a:pt x="2049" y="1743"/>
                  </a:cubicBezTo>
                  <a:cubicBezTo>
                    <a:pt x="2142" y="1714"/>
                    <a:pt x="2130" y="1671"/>
                    <a:pt x="2065" y="1671"/>
                  </a:cubicBezTo>
                  <a:cubicBezTo>
                    <a:pt x="2046" y="1671"/>
                    <a:pt x="2023" y="1675"/>
                    <a:pt x="1996" y="1683"/>
                  </a:cubicBezTo>
                  <a:lnTo>
                    <a:pt x="2056" y="1661"/>
                  </a:lnTo>
                  <a:cubicBezTo>
                    <a:pt x="2115" y="1643"/>
                    <a:pt x="2115" y="1636"/>
                    <a:pt x="2118" y="1618"/>
                  </a:cubicBezTo>
                  <a:cubicBezTo>
                    <a:pt x="2118" y="1605"/>
                    <a:pt x="2118" y="1602"/>
                    <a:pt x="2118" y="1602"/>
                  </a:cubicBezTo>
                  <a:cubicBezTo>
                    <a:pt x="2086" y="1613"/>
                    <a:pt x="2067" y="1617"/>
                    <a:pt x="2058" y="1617"/>
                  </a:cubicBezTo>
                  <a:cubicBezTo>
                    <a:pt x="2033" y="1617"/>
                    <a:pt x="2078" y="1587"/>
                    <a:pt x="2121" y="1571"/>
                  </a:cubicBezTo>
                  <a:cubicBezTo>
                    <a:pt x="2181" y="1542"/>
                    <a:pt x="2181" y="1542"/>
                    <a:pt x="2181" y="1533"/>
                  </a:cubicBezTo>
                  <a:lnTo>
                    <a:pt x="2181" y="1533"/>
                  </a:lnTo>
                  <a:cubicBezTo>
                    <a:pt x="2156" y="1539"/>
                    <a:pt x="2139" y="1542"/>
                    <a:pt x="2128" y="1542"/>
                  </a:cubicBezTo>
                  <a:cubicBezTo>
                    <a:pt x="2091" y="1542"/>
                    <a:pt x="2138" y="1509"/>
                    <a:pt x="2184" y="1489"/>
                  </a:cubicBezTo>
                  <a:cubicBezTo>
                    <a:pt x="2184" y="1489"/>
                    <a:pt x="2184" y="1483"/>
                    <a:pt x="2187" y="1480"/>
                  </a:cubicBezTo>
                  <a:lnTo>
                    <a:pt x="2187" y="1480"/>
                  </a:lnTo>
                  <a:cubicBezTo>
                    <a:pt x="2163" y="1487"/>
                    <a:pt x="2149" y="1490"/>
                    <a:pt x="2140" y="1490"/>
                  </a:cubicBezTo>
                  <a:cubicBezTo>
                    <a:pt x="2128" y="1490"/>
                    <a:pt x="2128" y="1485"/>
                    <a:pt x="2128" y="1483"/>
                  </a:cubicBezTo>
                  <a:cubicBezTo>
                    <a:pt x="2129" y="1475"/>
                    <a:pt x="2130" y="1470"/>
                    <a:pt x="2124" y="1470"/>
                  </a:cubicBezTo>
                  <a:cubicBezTo>
                    <a:pt x="2117" y="1470"/>
                    <a:pt x="2102" y="1476"/>
                    <a:pt x="2071" y="1492"/>
                  </a:cubicBezTo>
                  <a:cubicBezTo>
                    <a:pt x="2034" y="1511"/>
                    <a:pt x="1993" y="1527"/>
                    <a:pt x="1952" y="1536"/>
                  </a:cubicBezTo>
                  <a:lnTo>
                    <a:pt x="2012" y="1511"/>
                  </a:lnTo>
                  <a:cubicBezTo>
                    <a:pt x="2071" y="1486"/>
                    <a:pt x="2071" y="1470"/>
                    <a:pt x="2074" y="1452"/>
                  </a:cubicBezTo>
                  <a:cubicBezTo>
                    <a:pt x="2078" y="1426"/>
                    <a:pt x="2078" y="1417"/>
                    <a:pt x="2137" y="1383"/>
                  </a:cubicBezTo>
                  <a:lnTo>
                    <a:pt x="2137" y="1383"/>
                  </a:lnTo>
                  <a:lnTo>
                    <a:pt x="2078" y="1405"/>
                  </a:lnTo>
                  <a:cubicBezTo>
                    <a:pt x="2052" y="1415"/>
                    <a:pt x="2038" y="1420"/>
                    <a:pt x="2035" y="1420"/>
                  </a:cubicBezTo>
                  <a:cubicBezTo>
                    <a:pt x="2031" y="1420"/>
                    <a:pt x="2047" y="1411"/>
                    <a:pt x="2081" y="1395"/>
                  </a:cubicBezTo>
                  <a:cubicBezTo>
                    <a:pt x="2125" y="1372"/>
                    <a:pt x="2136" y="1354"/>
                    <a:pt x="2115" y="1354"/>
                  </a:cubicBezTo>
                  <a:cubicBezTo>
                    <a:pt x="2107" y="1354"/>
                    <a:pt x="2096" y="1356"/>
                    <a:pt x="2081" y="1361"/>
                  </a:cubicBezTo>
                  <a:cubicBezTo>
                    <a:pt x="2084" y="1354"/>
                    <a:pt x="2084" y="1348"/>
                    <a:pt x="2084" y="1348"/>
                  </a:cubicBezTo>
                  <a:cubicBezTo>
                    <a:pt x="2154" y="1311"/>
                    <a:pt x="2183" y="1291"/>
                    <a:pt x="2171" y="1291"/>
                  </a:cubicBezTo>
                  <a:cubicBezTo>
                    <a:pt x="2162" y="1291"/>
                    <a:pt x="2133" y="1301"/>
                    <a:pt x="2084" y="1323"/>
                  </a:cubicBezTo>
                  <a:cubicBezTo>
                    <a:pt x="2143" y="1295"/>
                    <a:pt x="2143" y="1289"/>
                    <a:pt x="2147" y="1282"/>
                  </a:cubicBezTo>
                  <a:lnTo>
                    <a:pt x="2147" y="1282"/>
                  </a:lnTo>
                  <a:cubicBezTo>
                    <a:pt x="2130" y="1288"/>
                    <a:pt x="2118" y="1291"/>
                    <a:pt x="2111" y="1291"/>
                  </a:cubicBezTo>
                  <a:cubicBezTo>
                    <a:pt x="2093" y="1291"/>
                    <a:pt x="2106" y="1273"/>
                    <a:pt x="2147" y="1251"/>
                  </a:cubicBezTo>
                  <a:lnTo>
                    <a:pt x="2150" y="1248"/>
                  </a:lnTo>
                  <a:lnTo>
                    <a:pt x="2150" y="1248"/>
                  </a:lnTo>
                  <a:cubicBezTo>
                    <a:pt x="2114" y="1263"/>
                    <a:pt x="2100" y="1267"/>
                    <a:pt x="2094" y="1267"/>
                  </a:cubicBezTo>
                  <a:cubicBezTo>
                    <a:pt x="2090" y="1267"/>
                    <a:pt x="2090" y="1265"/>
                    <a:pt x="2090" y="1263"/>
                  </a:cubicBezTo>
                  <a:cubicBezTo>
                    <a:pt x="2090" y="1261"/>
                    <a:pt x="2090" y="1258"/>
                    <a:pt x="2086" y="1258"/>
                  </a:cubicBezTo>
                  <a:cubicBezTo>
                    <a:pt x="2080" y="1258"/>
                    <a:pt x="2066" y="1263"/>
                    <a:pt x="2034" y="1279"/>
                  </a:cubicBezTo>
                  <a:cubicBezTo>
                    <a:pt x="1986" y="1299"/>
                    <a:pt x="1977" y="1301"/>
                    <a:pt x="1975" y="1301"/>
                  </a:cubicBezTo>
                  <a:cubicBezTo>
                    <a:pt x="1974" y="1301"/>
                    <a:pt x="1974" y="1301"/>
                    <a:pt x="1974" y="1301"/>
                  </a:cubicBezTo>
                  <a:cubicBezTo>
                    <a:pt x="2012" y="1279"/>
                    <a:pt x="2053" y="1257"/>
                    <a:pt x="2093" y="1242"/>
                  </a:cubicBezTo>
                  <a:cubicBezTo>
                    <a:pt x="2122" y="1230"/>
                    <a:pt x="2137" y="1221"/>
                    <a:pt x="2129" y="1221"/>
                  </a:cubicBezTo>
                  <a:cubicBezTo>
                    <a:pt x="2121" y="1221"/>
                    <a:pt x="2092" y="1230"/>
                    <a:pt x="2034" y="1254"/>
                  </a:cubicBezTo>
                  <a:cubicBezTo>
                    <a:pt x="1977" y="1278"/>
                    <a:pt x="1949" y="1291"/>
                    <a:pt x="1947" y="1291"/>
                  </a:cubicBezTo>
                  <a:cubicBezTo>
                    <a:pt x="1946" y="1291"/>
                    <a:pt x="1976" y="1277"/>
                    <a:pt x="2037" y="1248"/>
                  </a:cubicBezTo>
                  <a:cubicBezTo>
                    <a:pt x="2078" y="1227"/>
                    <a:pt x="2121" y="1208"/>
                    <a:pt x="2118" y="1208"/>
                  </a:cubicBezTo>
                  <a:lnTo>
                    <a:pt x="2118" y="1208"/>
                  </a:lnTo>
                  <a:cubicBezTo>
                    <a:pt x="2117" y="1208"/>
                    <a:pt x="2109" y="1211"/>
                    <a:pt x="2093" y="1216"/>
                  </a:cubicBezTo>
                  <a:cubicBezTo>
                    <a:pt x="2093" y="1216"/>
                    <a:pt x="2094" y="1214"/>
                    <a:pt x="2090" y="1214"/>
                  </a:cubicBezTo>
                  <a:cubicBezTo>
                    <a:pt x="2085" y="1214"/>
                    <a:pt x="2071" y="1218"/>
                    <a:pt x="2037" y="1238"/>
                  </a:cubicBezTo>
                  <a:lnTo>
                    <a:pt x="2037" y="1223"/>
                  </a:lnTo>
                  <a:cubicBezTo>
                    <a:pt x="2096" y="1179"/>
                    <a:pt x="2100" y="1173"/>
                    <a:pt x="2100" y="1169"/>
                  </a:cubicBezTo>
                  <a:lnTo>
                    <a:pt x="2100" y="1169"/>
                  </a:lnTo>
                  <a:cubicBezTo>
                    <a:pt x="2072" y="1183"/>
                    <a:pt x="2057" y="1190"/>
                    <a:pt x="2055" y="1190"/>
                  </a:cubicBezTo>
                  <a:cubicBezTo>
                    <a:pt x="2053" y="1190"/>
                    <a:pt x="2068" y="1180"/>
                    <a:pt x="2100" y="1160"/>
                  </a:cubicBezTo>
                  <a:cubicBezTo>
                    <a:pt x="2126" y="1145"/>
                    <a:pt x="2141" y="1135"/>
                    <a:pt x="2138" y="1135"/>
                  </a:cubicBezTo>
                  <a:lnTo>
                    <a:pt x="2138" y="1135"/>
                  </a:lnTo>
                  <a:cubicBezTo>
                    <a:pt x="2135" y="1135"/>
                    <a:pt x="2106" y="1150"/>
                    <a:pt x="2040" y="1188"/>
                  </a:cubicBezTo>
                  <a:cubicBezTo>
                    <a:pt x="2014" y="1200"/>
                    <a:pt x="2000" y="1207"/>
                    <a:pt x="1997" y="1207"/>
                  </a:cubicBezTo>
                  <a:cubicBezTo>
                    <a:pt x="1994" y="1207"/>
                    <a:pt x="2009" y="1196"/>
                    <a:pt x="2043" y="1173"/>
                  </a:cubicBezTo>
                  <a:cubicBezTo>
                    <a:pt x="2115" y="1130"/>
                    <a:pt x="2142" y="1111"/>
                    <a:pt x="2139" y="1111"/>
                  </a:cubicBezTo>
                  <a:lnTo>
                    <a:pt x="2139" y="1111"/>
                  </a:lnTo>
                  <a:cubicBezTo>
                    <a:pt x="2138" y="1111"/>
                    <a:pt x="2124" y="1119"/>
                    <a:pt x="2103" y="1132"/>
                  </a:cubicBezTo>
                  <a:cubicBezTo>
                    <a:pt x="2060" y="1154"/>
                    <a:pt x="2048" y="1157"/>
                    <a:pt x="2045" y="1157"/>
                  </a:cubicBezTo>
                  <a:cubicBezTo>
                    <a:pt x="2043" y="1157"/>
                    <a:pt x="2043" y="1157"/>
                    <a:pt x="2043" y="1157"/>
                  </a:cubicBezTo>
                  <a:cubicBezTo>
                    <a:pt x="2103" y="1122"/>
                    <a:pt x="2106" y="1075"/>
                    <a:pt x="2109" y="1028"/>
                  </a:cubicBezTo>
                  <a:lnTo>
                    <a:pt x="2109" y="1028"/>
                  </a:lnTo>
                  <a:cubicBezTo>
                    <a:pt x="2068" y="1044"/>
                    <a:pt x="2031" y="1066"/>
                    <a:pt x="1993" y="1094"/>
                  </a:cubicBezTo>
                  <a:cubicBezTo>
                    <a:pt x="1944" y="1125"/>
                    <a:pt x="1925" y="1137"/>
                    <a:pt x="1924" y="1137"/>
                  </a:cubicBezTo>
                  <a:cubicBezTo>
                    <a:pt x="1923" y="1137"/>
                    <a:pt x="1958" y="1114"/>
                    <a:pt x="1993" y="1088"/>
                  </a:cubicBezTo>
                  <a:cubicBezTo>
                    <a:pt x="2086" y="1026"/>
                    <a:pt x="2130" y="994"/>
                    <a:pt x="2127" y="994"/>
                  </a:cubicBezTo>
                  <a:lnTo>
                    <a:pt x="2127" y="994"/>
                  </a:lnTo>
                  <a:cubicBezTo>
                    <a:pt x="2123" y="994"/>
                    <a:pt x="2079" y="1021"/>
                    <a:pt x="1993" y="1079"/>
                  </a:cubicBezTo>
                  <a:cubicBezTo>
                    <a:pt x="1936" y="1119"/>
                    <a:pt x="1907" y="1139"/>
                    <a:pt x="1906" y="1139"/>
                  </a:cubicBezTo>
                  <a:cubicBezTo>
                    <a:pt x="1906" y="1139"/>
                    <a:pt x="1936" y="1118"/>
                    <a:pt x="1996" y="1075"/>
                  </a:cubicBezTo>
                  <a:cubicBezTo>
                    <a:pt x="2028" y="1052"/>
                    <a:pt x="2043" y="1041"/>
                    <a:pt x="2040" y="1041"/>
                  </a:cubicBezTo>
                  <a:lnTo>
                    <a:pt x="2040" y="1041"/>
                  </a:lnTo>
                  <a:cubicBezTo>
                    <a:pt x="2038" y="1041"/>
                    <a:pt x="2023" y="1049"/>
                    <a:pt x="1996" y="1063"/>
                  </a:cubicBezTo>
                  <a:cubicBezTo>
                    <a:pt x="1968" y="1082"/>
                    <a:pt x="1953" y="1091"/>
                    <a:pt x="1952" y="1091"/>
                  </a:cubicBezTo>
                  <a:cubicBezTo>
                    <a:pt x="1950" y="1091"/>
                    <a:pt x="1965" y="1080"/>
                    <a:pt x="1996" y="1060"/>
                  </a:cubicBezTo>
                  <a:cubicBezTo>
                    <a:pt x="2040" y="1028"/>
                    <a:pt x="2083" y="994"/>
                    <a:pt x="2080" y="994"/>
                  </a:cubicBezTo>
                  <a:lnTo>
                    <a:pt x="2080" y="994"/>
                  </a:lnTo>
                  <a:cubicBezTo>
                    <a:pt x="2079" y="994"/>
                    <a:pt x="2072" y="999"/>
                    <a:pt x="2056" y="1010"/>
                  </a:cubicBezTo>
                  <a:cubicBezTo>
                    <a:pt x="2056" y="1010"/>
                    <a:pt x="2056" y="1003"/>
                    <a:pt x="2115" y="960"/>
                  </a:cubicBezTo>
                  <a:cubicBezTo>
                    <a:pt x="2135" y="945"/>
                    <a:pt x="2142" y="939"/>
                    <a:pt x="2140" y="939"/>
                  </a:cubicBezTo>
                  <a:lnTo>
                    <a:pt x="2140" y="939"/>
                  </a:lnTo>
                  <a:cubicBezTo>
                    <a:pt x="2136" y="939"/>
                    <a:pt x="2098" y="962"/>
                    <a:pt x="2059" y="985"/>
                  </a:cubicBezTo>
                  <a:cubicBezTo>
                    <a:pt x="2005" y="1015"/>
                    <a:pt x="1977" y="1030"/>
                    <a:pt x="1972" y="1030"/>
                  </a:cubicBezTo>
                  <a:cubicBezTo>
                    <a:pt x="1968" y="1030"/>
                    <a:pt x="1996" y="1009"/>
                    <a:pt x="2059" y="969"/>
                  </a:cubicBezTo>
                  <a:cubicBezTo>
                    <a:pt x="2113" y="935"/>
                    <a:pt x="2131" y="919"/>
                    <a:pt x="2123" y="919"/>
                  </a:cubicBezTo>
                  <a:cubicBezTo>
                    <a:pt x="2114" y="919"/>
                    <a:pt x="2067" y="942"/>
                    <a:pt x="2002" y="985"/>
                  </a:cubicBezTo>
                  <a:cubicBezTo>
                    <a:pt x="1936" y="1029"/>
                    <a:pt x="1908" y="1049"/>
                    <a:pt x="1906" y="1049"/>
                  </a:cubicBezTo>
                  <a:cubicBezTo>
                    <a:pt x="1905" y="1049"/>
                    <a:pt x="1919" y="1038"/>
                    <a:pt x="1943" y="1019"/>
                  </a:cubicBezTo>
                  <a:cubicBezTo>
                    <a:pt x="2002" y="978"/>
                    <a:pt x="2002" y="975"/>
                    <a:pt x="2002" y="975"/>
                  </a:cubicBezTo>
                  <a:cubicBezTo>
                    <a:pt x="2006" y="969"/>
                    <a:pt x="2006" y="963"/>
                    <a:pt x="2065" y="922"/>
                  </a:cubicBezTo>
                  <a:cubicBezTo>
                    <a:pt x="2065" y="922"/>
                    <a:pt x="2065" y="921"/>
                    <a:pt x="2064" y="921"/>
                  </a:cubicBezTo>
                  <a:cubicBezTo>
                    <a:pt x="2061" y="921"/>
                    <a:pt x="2049" y="925"/>
                    <a:pt x="2006" y="950"/>
                  </a:cubicBezTo>
                  <a:cubicBezTo>
                    <a:pt x="1969" y="973"/>
                    <a:pt x="1950" y="983"/>
                    <a:pt x="1944" y="983"/>
                  </a:cubicBezTo>
                  <a:cubicBezTo>
                    <a:pt x="1933" y="983"/>
                    <a:pt x="1987" y="937"/>
                    <a:pt x="2068" y="875"/>
                  </a:cubicBezTo>
                  <a:lnTo>
                    <a:pt x="2068" y="875"/>
                  </a:lnTo>
                  <a:lnTo>
                    <a:pt x="2009" y="909"/>
                  </a:lnTo>
                  <a:cubicBezTo>
                    <a:pt x="1939" y="958"/>
                    <a:pt x="1890" y="991"/>
                    <a:pt x="1887" y="991"/>
                  </a:cubicBezTo>
                  <a:cubicBezTo>
                    <a:pt x="1885" y="991"/>
                    <a:pt x="1904" y="976"/>
                    <a:pt x="1952" y="941"/>
                  </a:cubicBezTo>
                  <a:lnTo>
                    <a:pt x="2012" y="900"/>
                  </a:lnTo>
                  <a:lnTo>
                    <a:pt x="2012" y="900"/>
                  </a:lnTo>
                  <a:cubicBezTo>
                    <a:pt x="1973" y="926"/>
                    <a:pt x="1953" y="938"/>
                    <a:pt x="1948" y="938"/>
                  </a:cubicBezTo>
                  <a:cubicBezTo>
                    <a:pt x="1938" y="938"/>
                    <a:pt x="1991" y="889"/>
                    <a:pt x="2071" y="828"/>
                  </a:cubicBezTo>
                  <a:cubicBezTo>
                    <a:pt x="2131" y="784"/>
                    <a:pt x="2131" y="784"/>
                    <a:pt x="2131" y="781"/>
                  </a:cubicBezTo>
                  <a:lnTo>
                    <a:pt x="2131" y="781"/>
                  </a:lnTo>
                  <a:lnTo>
                    <a:pt x="2071" y="825"/>
                  </a:lnTo>
                  <a:cubicBezTo>
                    <a:pt x="2034" y="853"/>
                    <a:pt x="1996" y="881"/>
                    <a:pt x="1955" y="906"/>
                  </a:cubicBezTo>
                  <a:cubicBezTo>
                    <a:pt x="1955" y="903"/>
                    <a:pt x="1955" y="897"/>
                    <a:pt x="2015" y="853"/>
                  </a:cubicBezTo>
                  <a:cubicBezTo>
                    <a:pt x="2058" y="816"/>
                    <a:pt x="2102" y="780"/>
                    <a:pt x="2099" y="780"/>
                  </a:cubicBezTo>
                  <a:lnTo>
                    <a:pt x="2099" y="780"/>
                  </a:lnTo>
                  <a:cubicBezTo>
                    <a:pt x="2098" y="780"/>
                    <a:pt x="2091" y="785"/>
                    <a:pt x="2074" y="797"/>
                  </a:cubicBezTo>
                  <a:cubicBezTo>
                    <a:pt x="2074" y="797"/>
                    <a:pt x="2074" y="793"/>
                    <a:pt x="2134" y="743"/>
                  </a:cubicBezTo>
                  <a:cubicBezTo>
                    <a:pt x="2134" y="737"/>
                    <a:pt x="2134" y="731"/>
                    <a:pt x="2137" y="721"/>
                  </a:cubicBezTo>
                  <a:lnTo>
                    <a:pt x="2137" y="721"/>
                  </a:lnTo>
                  <a:cubicBezTo>
                    <a:pt x="2112" y="738"/>
                    <a:pt x="2098" y="746"/>
                    <a:pt x="2094" y="746"/>
                  </a:cubicBezTo>
                  <a:cubicBezTo>
                    <a:pt x="2088" y="746"/>
                    <a:pt x="2103" y="731"/>
                    <a:pt x="2137" y="706"/>
                  </a:cubicBezTo>
                  <a:cubicBezTo>
                    <a:pt x="2137" y="706"/>
                    <a:pt x="2137" y="704"/>
                    <a:pt x="2134" y="704"/>
                  </a:cubicBezTo>
                  <a:cubicBezTo>
                    <a:pt x="2129" y="704"/>
                    <a:pt x="2116" y="709"/>
                    <a:pt x="2081" y="734"/>
                  </a:cubicBezTo>
                  <a:cubicBezTo>
                    <a:pt x="2081" y="724"/>
                    <a:pt x="2081" y="718"/>
                    <a:pt x="2140" y="671"/>
                  </a:cubicBezTo>
                  <a:cubicBezTo>
                    <a:pt x="2171" y="647"/>
                    <a:pt x="2185" y="636"/>
                    <a:pt x="2185" y="636"/>
                  </a:cubicBezTo>
                  <a:lnTo>
                    <a:pt x="2185" y="636"/>
                  </a:lnTo>
                  <a:cubicBezTo>
                    <a:pt x="2184" y="636"/>
                    <a:pt x="2170" y="647"/>
                    <a:pt x="2140" y="668"/>
                  </a:cubicBezTo>
                  <a:cubicBezTo>
                    <a:pt x="2101" y="699"/>
                    <a:pt x="2088" y="707"/>
                    <a:pt x="2083" y="707"/>
                  </a:cubicBezTo>
                  <a:cubicBezTo>
                    <a:pt x="2081" y="707"/>
                    <a:pt x="2081" y="705"/>
                    <a:pt x="2081" y="703"/>
                  </a:cubicBezTo>
                  <a:cubicBezTo>
                    <a:pt x="2084" y="699"/>
                    <a:pt x="2084" y="693"/>
                    <a:pt x="2084" y="693"/>
                  </a:cubicBezTo>
                  <a:lnTo>
                    <a:pt x="2084" y="693"/>
                  </a:lnTo>
                  <a:cubicBezTo>
                    <a:pt x="2037" y="731"/>
                    <a:pt x="2027" y="738"/>
                    <a:pt x="2025" y="738"/>
                  </a:cubicBezTo>
                  <a:cubicBezTo>
                    <a:pt x="2024" y="738"/>
                    <a:pt x="2024" y="738"/>
                    <a:pt x="2024" y="737"/>
                  </a:cubicBezTo>
                  <a:cubicBezTo>
                    <a:pt x="2024" y="731"/>
                    <a:pt x="2084" y="668"/>
                    <a:pt x="2087" y="662"/>
                  </a:cubicBezTo>
                  <a:cubicBezTo>
                    <a:pt x="2087" y="656"/>
                    <a:pt x="2087" y="653"/>
                    <a:pt x="2084" y="653"/>
                  </a:cubicBezTo>
                  <a:cubicBezTo>
                    <a:pt x="2080" y="653"/>
                    <a:pt x="2066" y="665"/>
                    <a:pt x="2027" y="699"/>
                  </a:cubicBezTo>
                  <a:cubicBezTo>
                    <a:pt x="2027" y="703"/>
                    <a:pt x="2004" y="724"/>
                    <a:pt x="2001" y="724"/>
                  </a:cubicBezTo>
                  <a:cubicBezTo>
                    <a:pt x="2000" y="724"/>
                    <a:pt x="2006" y="717"/>
                    <a:pt x="2027" y="696"/>
                  </a:cubicBezTo>
                  <a:cubicBezTo>
                    <a:pt x="2027" y="690"/>
                    <a:pt x="2090" y="624"/>
                    <a:pt x="2090" y="609"/>
                  </a:cubicBezTo>
                  <a:cubicBezTo>
                    <a:pt x="2091" y="600"/>
                    <a:pt x="2092" y="595"/>
                    <a:pt x="2089" y="595"/>
                  </a:cubicBezTo>
                  <a:cubicBezTo>
                    <a:pt x="2084" y="595"/>
                    <a:pt x="2070" y="607"/>
                    <a:pt x="2034" y="637"/>
                  </a:cubicBezTo>
                  <a:cubicBezTo>
                    <a:pt x="1975" y="689"/>
                    <a:pt x="1945" y="715"/>
                    <a:pt x="1944" y="715"/>
                  </a:cubicBezTo>
                  <a:cubicBezTo>
                    <a:pt x="1944" y="715"/>
                    <a:pt x="1973" y="688"/>
                    <a:pt x="2034" y="634"/>
                  </a:cubicBezTo>
                  <a:cubicBezTo>
                    <a:pt x="2107" y="565"/>
                    <a:pt x="2135" y="535"/>
                    <a:pt x="2132" y="535"/>
                  </a:cubicBezTo>
                  <a:lnTo>
                    <a:pt x="2132" y="535"/>
                  </a:lnTo>
                  <a:cubicBezTo>
                    <a:pt x="2131" y="535"/>
                    <a:pt x="2116" y="547"/>
                    <a:pt x="2093" y="568"/>
                  </a:cubicBezTo>
                  <a:cubicBezTo>
                    <a:pt x="2046" y="602"/>
                    <a:pt x="2036" y="610"/>
                    <a:pt x="2036" y="610"/>
                  </a:cubicBezTo>
                  <a:cubicBezTo>
                    <a:pt x="2036" y="610"/>
                    <a:pt x="2036" y="609"/>
                    <a:pt x="2037" y="609"/>
                  </a:cubicBezTo>
                  <a:cubicBezTo>
                    <a:pt x="2068" y="579"/>
                    <a:pt x="2083" y="564"/>
                    <a:pt x="2080" y="564"/>
                  </a:cubicBezTo>
                  <a:lnTo>
                    <a:pt x="2080" y="564"/>
                  </a:lnTo>
                  <a:cubicBezTo>
                    <a:pt x="2077" y="564"/>
                    <a:pt x="2063" y="573"/>
                    <a:pt x="2037" y="593"/>
                  </a:cubicBezTo>
                  <a:cubicBezTo>
                    <a:pt x="2037" y="587"/>
                    <a:pt x="2037" y="587"/>
                    <a:pt x="2096" y="533"/>
                  </a:cubicBezTo>
                  <a:lnTo>
                    <a:pt x="2096" y="524"/>
                  </a:lnTo>
                  <a:cubicBezTo>
                    <a:pt x="2058" y="555"/>
                    <a:pt x="2040" y="567"/>
                    <a:pt x="2033" y="567"/>
                  </a:cubicBezTo>
                  <a:cubicBezTo>
                    <a:pt x="2021" y="567"/>
                    <a:pt x="2062" y="517"/>
                    <a:pt x="2100" y="477"/>
                  </a:cubicBezTo>
                  <a:cubicBezTo>
                    <a:pt x="2100" y="477"/>
                    <a:pt x="2100" y="477"/>
                    <a:pt x="2099" y="477"/>
                  </a:cubicBezTo>
                  <a:cubicBezTo>
                    <a:pt x="2098" y="477"/>
                    <a:pt x="2090" y="481"/>
                    <a:pt x="2043" y="518"/>
                  </a:cubicBezTo>
                  <a:cubicBezTo>
                    <a:pt x="1985" y="568"/>
                    <a:pt x="1956" y="593"/>
                    <a:pt x="1955" y="593"/>
                  </a:cubicBezTo>
                  <a:cubicBezTo>
                    <a:pt x="1954" y="593"/>
                    <a:pt x="1983" y="565"/>
                    <a:pt x="2043" y="508"/>
                  </a:cubicBezTo>
                  <a:cubicBezTo>
                    <a:pt x="2104" y="453"/>
                    <a:pt x="2133" y="425"/>
                    <a:pt x="2132" y="425"/>
                  </a:cubicBezTo>
                  <a:lnTo>
                    <a:pt x="2132" y="425"/>
                  </a:lnTo>
                  <a:cubicBezTo>
                    <a:pt x="2132" y="425"/>
                    <a:pt x="2102" y="451"/>
                    <a:pt x="2043" y="502"/>
                  </a:cubicBezTo>
                  <a:cubicBezTo>
                    <a:pt x="2024" y="519"/>
                    <a:pt x="2012" y="527"/>
                    <a:pt x="2008" y="527"/>
                  </a:cubicBezTo>
                  <a:cubicBezTo>
                    <a:pt x="2000" y="527"/>
                    <a:pt x="2026" y="493"/>
                    <a:pt x="2106" y="424"/>
                  </a:cubicBezTo>
                  <a:lnTo>
                    <a:pt x="2225" y="314"/>
                  </a:lnTo>
                  <a:lnTo>
                    <a:pt x="2225" y="314"/>
                  </a:lnTo>
                  <a:cubicBezTo>
                    <a:pt x="2172" y="355"/>
                    <a:pt x="2166" y="358"/>
                    <a:pt x="2165" y="358"/>
                  </a:cubicBezTo>
                  <a:cubicBezTo>
                    <a:pt x="2165" y="358"/>
                    <a:pt x="2165" y="358"/>
                    <a:pt x="2165" y="358"/>
                  </a:cubicBezTo>
                  <a:cubicBezTo>
                    <a:pt x="2130" y="390"/>
                    <a:pt x="2115" y="400"/>
                    <a:pt x="2110" y="400"/>
                  </a:cubicBezTo>
                  <a:cubicBezTo>
                    <a:pt x="2107" y="400"/>
                    <a:pt x="2108" y="395"/>
                    <a:pt x="2109" y="389"/>
                  </a:cubicBezTo>
                  <a:cubicBezTo>
                    <a:pt x="2109" y="388"/>
                    <a:pt x="2108" y="388"/>
                    <a:pt x="2107" y="388"/>
                  </a:cubicBezTo>
                  <a:cubicBezTo>
                    <a:pt x="2098" y="388"/>
                    <a:pt x="2064" y="406"/>
                    <a:pt x="2055" y="406"/>
                  </a:cubicBezTo>
                  <a:cubicBezTo>
                    <a:pt x="2053" y="406"/>
                    <a:pt x="2053" y="406"/>
                    <a:pt x="2053" y="405"/>
                  </a:cubicBezTo>
                  <a:cubicBezTo>
                    <a:pt x="2053" y="392"/>
                    <a:pt x="2056" y="377"/>
                    <a:pt x="2115" y="314"/>
                  </a:cubicBezTo>
                  <a:cubicBezTo>
                    <a:pt x="2115" y="312"/>
                    <a:pt x="2115" y="310"/>
                    <a:pt x="2114" y="310"/>
                  </a:cubicBezTo>
                  <a:cubicBezTo>
                    <a:pt x="2110" y="310"/>
                    <a:pt x="2097" y="319"/>
                    <a:pt x="2056" y="352"/>
                  </a:cubicBezTo>
                  <a:cubicBezTo>
                    <a:pt x="2031" y="375"/>
                    <a:pt x="2017" y="387"/>
                    <a:pt x="2014" y="387"/>
                  </a:cubicBezTo>
                  <a:cubicBezTo>
                    <a:pt x="2011" y="387"/>
                    <a:pt x="2026" y="369"/>
                    <a:pt x="2059" y="336"/>
                  </a:cubicBezTo>
                  <a:lnTo>
                    <a:pt x="2059" y="330"/>
                  </a:lnTo>
                  <a:cubicBezTo>
                    <a:pt x="2037" y="348"/>
                    <a:pt x="2021" y="361"/>
                    <a:pt x="2015" y="367"/>
                  </a:cubicBezTo>
                  <a:cubicBezTo>
                    <a:pt x="1996" y="380"/>
                    <a:pt x="1996" y="380"/>
                    <a:pt x="1996" y="380"/>
                  </a:cubicBezTo>
                  <a:cubicBezTo>
                    <a:pt x="2038" y="338"/>
                    <a:pt x="2077" y="296"/>
                    <a:pt x="2074" y="296"/>
                  </a:cubicBezTo>
                  <a:lnTo>
                    <a:pt x="2074" y="296"/>
                  </a:lnTo>
                  <a:cubicBezTo>
                    <a:pt x="2073" y="296"/>
                    <a:pt x="2065" y="303"/>
                    <a:pt x="2046" y="320"/>
                  </a:cubicBezTo>
                  <a:cubicBezTo>
                    <a:pt x="1992" y="374"/>
                    <a:pt x="1985" y="377"/>
                    <a:pt x="1977" y="377"/>
                  </a:cubicBezTo>
                  <a:cubicBezTo>
                    <a:pt x="1976" y="377"/>
                    <a:pt x="1975" y="377"/>
                    <a:pt x="1974" y="377"/>
                  </a:cubicBezTo>
                  <a:cubicBezTo>
                    <a:pt x="2003" y="343"/>
                    <a:pt x="1968" y="323"/>
                    <a:pt x="1923" y="323"/>
                  </a:cubicBezTo>
                  <a:cubicBezTo>
                    <a:pt x="1888" y="323"/>
                    <a:pt x="1847" y="335"/>
                    <a:pt x="1824" y="361"/>
                  </a:cubicBezTo>
                  <a:lnTo>
                    <a:pt x="1811" y="361"/>
                  </a:lnTo>
                  <a:cubicBezTo>
                    <a:pt x="1805" y="361"/>
                    <a:pt x="1796" y="358"/>
                    <a:pt x="1796" y="358"/>
                  </a:cubicBezTo>
                  <a:cubicBezTo>
                    <a:pt x="1841" y="308"/>
                    <a:pt x="1853" y="290"/>
                    <a:pt x="1847" y="290"/>
                  </a:cubicBezTo>
                  <a:lnTo>
                    <a:pt x="1847" y="290"/>
                  </a:lnTo>
                  <a:cubicBezTo>
                    <a:pt x="1839" y="290"/>
                    <a:pt x="1799" y="322"/>
                    <a:pt x="1761" y="355"/>
                  </a:cubicBezTo>
                  <a:cubicBezTo>
                    <a:pt x="1705" y="414"/>
                    <a:pt x="1702" y="414"/>
                    <a:pt x="1698" y="414"/>
                  </a:cubicBezTo>
                  <a:cubicBezTo>
                    <a:pt x="1758" y="344"/>
                    <a:pt x="1778" y="315"/>
                    <a:pt x="1772" y="315"/>
                  </a:cubicBezTo>
                  <a:lnTo>
                    <a:pt x="1772" y="315"/>
                  </a:lnTo>
                  <a:cubicBezTo>
                    <a:pt x="1767" y="315"/>
                    <a:pt x="1751" y="329"/>
                    <a:pt x="1727" y="352"/>
                  </a:cubicBezTo>
                  <a:cubicBezTo>
                    <a:pt x="1675" y="411"/>
                    <a:pt x="1648" y="441"/>
                    <a:pt x="1646" y="441"/>
                  </a:cubicBezTo>
                  <a:cubicBezTo>
                    <a:pt x="1644" y="441"/>
                    <a:pt x="1667" y="411"/>
                    <a:pt x="1717" y="352"/>
                  </a:cubicBezTo>
                  <a:cubicBezTo>
                    <a:pt x="1763" y="298"/>
                    <a:pt x="1785" y="268"/>
                    <a:pt x="1783" y="268"/>
                  </a:cubicBezTo>
                  <a:lnTo>
                    <a:pt x="1783" y="268"/>
                  </a:lnTo>
                  <a:cubicBezTo>
                    <a:pt x="1779" y="268"/>
                    <a:pt x="1737" y="312"/>
                    <a:pt x="1651" y="408"/>
                  </a:cubicBezTo>
                  <a:cubicBezTo>
                    <a:pt x="1625" y="438"/>
                    <a:pt x="1611" y="453"/>
                    <a:pt x="1610" y="453"/>
                  </a:cubicBezTo>
                  <a:cubicBezTo>
                    <a:pt x="1609" y="453"/>
                    <a:pt x="1620" y="438"/>
                    <a:pt x="1642" y="408"/>
                  </a:cubicBezTo>
                  <a:cubicBezTo>
                    <a:pt x="1697" y="338"/>
                    <a:pt x="1719" y="309"/>
                    <a:pt x="1717" y="309"/>
                  </a:cubicBezTo>
                  <a:lnTo>
                    <a:pt x="1717" y="309"/>
                  </a:lnTo>
                  <a:cubicBezTo>
                    <a:pt x="1716" y="309"/>
                    <a:pt x="1704" y="324"/>
                    <a:pt x="1683" y="348"/>
                  </a:cubicBezTo>
                  <a:cubicBezTo>
                    <a:pt x="1631" y="406"/>
                    <a:pt x="1605" y="435"/>
                    <a:pt x="1603" y="435"/>
                  </a:cubicBezTo>
                  <a:cubicBezTo>
                    <a:pt x="1600" y="435"/>
                    <a:pt x="1623" y="405"/>
                    <a:pt x="1670" y="345"/>
                  </a:cubicBezTo>
                  <a:cubicBezTo>
                    <a:pt x="1714" y="286"/>
                    <a:pt x="1736" y="256"/>
                    <a:pt x="1734" y="256"/>
                  </a:cubicBezTo>
                  <a:lnTo>
                    <a:pt x="1734" y="256"/>
                  </a:lnTo>
                  <a:cubicBezTo>
                    <a:pt x="1733" y="256"/>
                    <a:pt x="1708" y="286"/>
                    <a:pt x="1658" y="345"/>
                  </a:cubicBezTo>
                  <a:cubicBezTo>
                    <a:pt x="1606" y="403"/>
                    <a:pt x="1577" y="432"/>
                    <a:pt x="1571" y="432"/>
                  </a:cubicBezTo>
                  <a:cubicBezTo>
                    <a:pt x="1565" y="432"/>
                    <a:pt x="1584" y="402"/>
                    <a:pt x="1629" y="342"/>
                  </a:cubicBezTo>
                  <a:cubicBezTo>
                    <a:pt x="1627" y="342"/>
                    <a:pt x="1645" y="316"/>
                    <a:pt x="1643" y="316"/>
                  </a:cubicBezTo>
                  <a:lnTo>
                    <a:pt x="1643" y="316"/>
                  </a:lnTo>
                  <a:cubicBezTo>
                    <a:pt x="1642" y="316"/>
                    <a:pt x="1636" y="322"/>
                    <a:pt x="1620" y="342"/>
                  </a:cubicBezTo>
                  <a:lnTo>
                    <a:pt x="1664" y="283"/>
                  </a:lnTo>
                  <a:lnTo>
                    <a:pt x="1655" y="279"/>
                  </a:lnTo>
                  <a:lnTo>
                    <a:pt x="1608" y="339"/>
                  </a:lnTo>
                  <a:cubicBezTo>
                    <a:pt x="1604" y="339"/>
                    <a:pt x="1623" y="276"/>
                    <a:pt x="1589" y="276"/>
                  </a:cubicBezTo>
                  <a:cubicBezTo>
                    <a:pt x="1576" y="275"/>
                    <a:pt x="1567" y="274"/>
                    <a:pt x="1558" y="274"/>
                  </a:cubicBezTo>
                  <a:cubicBezTo>
                    <a:pt x="1532" y="274"/>
                    <a:pt x="1520" y="285"/>
                    <a:pt x="1492" y="330"/>
                  </a:cubicBezTo>
                  <a:cubicBezTo>
                    <a:pt x="1451" y="388"/>
                    <a:pt x="1429" y="417"/>
                    <a:pt x="1426" y="417"/>
                  </a:cubicBezTo>
                  <a:cubicBezTo>
                    <a:pt x="1423" y="417"/>
                    <a:pt x="1441" y="387"/>
                    <a:pt x="1482" y="326"/>
                  </a:cubicBezTo>
                  <a:cubicBezTo>
                    <a:pt x="1479" y="326"/>
                    <a:pt x="1510" y="267"/>
                    <a:pt x="1501" y="267"/>
                  </a:cubicBezTo>
                  <a:cubicBezTo>
                    <a:pt x="1492" y="267"/>
                    <a:pt x="1482" y="264"/>
                    <a:pt x="1523" y="204"/>
                  </a:cubicBezTo>
                  <a:lnTo>
                    <a:pt x="1520" y="204"/>
                  </a:lnTo>
                  <a:cubicBezTo>
                    <a:pt x="1466" y="273"/>
                    <a:pt x="1434" y="301"/>
                    <a:pt x="1422" y="301"/>
                  </a:cubicBezTo>
                  <a:cubicBezTo>
                    <a:pt x="1414" y="301"/>
                    <a:pt x="1415" y="286"/>
                    <a:pt x="1426" y="261"/>
                  </a:cubicBezTo>
                  <a:cubicBezTo>
                    <a:pt x="1424" y="260"/>
                    <a:pt x="1422" y="260"/>
                    <a:pt x="1421" y="260"/>
                  </a:cubicBezTo>
                  <a:cubicBezTo>
                    <a:pt x="1414" y="260"/>
                    <a:pt x="1404" y="269"/>
                    <a:pt x="1363" y="317"/>
                  </a:cubicBezTo>
                  <a:cubicBezTo>
                    <a:pt x="1340" y="345"/>
                    <a:pt x="1328" y="359"/>
                    <a:pt x="1326" y="359"/>
                  </a:cubicBezTo>
                  <a:cubicBezTo>
                    <a:pt x="1324" y="359"/>
                    <a:pt x="1333" y="344"/>
                    <a:pt x="1351" y="314"/>
                  </a:cubicBezTo>
                  <a:cubicBezTo>
                    <a:pt x="1372" y="279"/>
                    <a:pt x="1385" y="245"/>
                    <a:pt x="1376" y="245"/>
                  </a:cubicBezTo>
                  <a:lnTo>
                    <a:pt x="1376" y="245"/>
                  </a:lnTo>
                  <a:cubicBezTo>
                    <a:pt x="1370" y="245"/>
                    <a:pt x="1354" y="262"/>
                    <a:pt x="1322" y="311"/>
                  </a:cubicBezTo>
                  <a:lnTo>
                    <a:pt x="1357" y="251"/>
                  </a:lnTo>
                  <a:cubicBezTo>
                    <a:pt x="1366" y="234"/>
                    <a:pt x="1369" y="227"/>
                    <a:pt x="1368" y="227"/>
                  </a:cubicBezTo>
                  <a:lnTo>
                    <a:pt x="1368" y="227"/>
                  </a:lnTo>
                  <a:cubicBezTo>
                    <a:pt x="1365" y="227"/>
                    <a:pt x="1336" y="269"/>
                    <a:pt x="1310" y="311"/>
                  </a:cubicBezTo>
                  <a:cubicBezTo>
                    <a:pt x="1276" y="364"/>
                    <a:pt x="1257" y="394"/>
                    <a:pt x="1256" y="394"/>
                  </a:cubicBezTo>
                  <a:cubicBezTo>
                    <a:pt x="1254" y="394"/>
                    <a:pt x="1279" y="350"/>
                    <a:pt x="1338" y="251"/>
                  </a:cubicBezTo>
                  <a:cubicBezTo>
                    <a:pt x="1380" y="182"/>
                    <a:pt x="1397" y="153"/>
                    <a:pt x="1395" y="153"/>
                  </a:cubicBezTo>
                  <a:lnTo>
                    <a:pt x="1395" y="153"/>
                  </a:lnTo>
                  <a:cubicBezTo>
                    <a:pt x="1395" y="153"/>
                    <a:pt x="1385" y="167"/>
                    <a:pt x="1369" y="192"/>
                  </a:cubicBezTo>
                  <a:cubicBezTo>
                    <a:pt x="1341" y="233"/>
                    <a:pt x="1311" y="273"/>
                    <a:pt x="1307" y="273"/>
                  </a:cubicBezTo>
                  <a:cubicBezTo>
                    <a:pt x="1306" y="273"/>
                    <a:pt x="1309" y="266"/>
                    <a:pt x="1319" y="248"/>
                  </a:cubicBezTo>
                  <a:cubicBezTo>
                    <a:pt x="1313" y="248"/>
                    <a:pt x="1310" y="248"/>
                    <a:pt x="1235" y="367"/>
                  </a:cubicBezTo>
                  <a:cubicBezTo>
                    <a:pt x="1207" y="416"/>
                    <a:pt x="1197" y="425"/>
                    <a:pt x="1193" y="425"/>
                  </a:cubicBezTo>
                  <a:cubicBezTo>
                    <a:pt x="1192" y="425"/>
                    <a:pt x="1191" y="424"/>
                    <a:pt x="1191" y="424"/>
                  </a:cubicBezTo>
                  <a:cubicBezTo>
                    <a:pt x="1228" y="364"/>
                    <a:pt x="1228" y="364"/>
                    <a:pt x="1269" y="308"/>
                  </a:cubicBezTo>
                  <a:lnTo>
                    <a:pt x="1260" y="305"/>
                  </a:lnTo>
                  <a:cubicBezTo>
                    <a:pt x="1272" y="264"/>
                    <a:pt x="1291" y="223"/>
                    <a:pt x="1316" y="185"/>
                  </a:cubicBezTo>
                  <a:cubicBezTo>
                    <a:pt x="1329" y="161"/>
                    <a:pt x="1336" y="146"/>
                    <a:pt x="1334" y="1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53"/>
            <p:cNvSpPr/>
            <p:nvPr/>
          </p:nvSpPr>
          <p:spPr>
            <a:xfrm>
              <a:off x="5539490" y="2381786"/>
              <a:ext cx="45092" cy="58520"/>
            </a:xfrm>
            <a:custGeom>
              <a:avLst/>
              <a:gdLst/>
              <a:ahLst/>
              <a:cxnLst/>
              <a:rect l="l" t="t" r="r" b="b"/>
              <a:pathLst>
                <a:path w="2129" h="2763" extrusionOk="0">
                  <a:moveTo>
                    <a:pt x="511" y="49"/>
                  </a:moveTo>
                  <a:lnTo>
                    <a:pt x="511" y="52"/>
                  </a:lnTo>
                  <a:cubicBezTo>
                    <a:pt x="552" y="58"/>
                    <a:pt x="590" y="58"/>
                    <a:pt x="631" y="58"/>
                  </a:cubicBezTo>
                  <a:lnTo>
                    <a:pt x="631" y="55"/>
                  </a:lnTo>
                  <a:cubicBezTo>
                    <a:pt x="631" y="55"/>
                    <a:pt x="571" y="49"/>
                    <a:pt x="511" y="49"/>
                  </a:cubicBezTo>
                  <a:close/>
                  <a:moveTo>
                    <a:pt x="1458" y="58"/>
                  </a:moveTo>
                  <a:cubicBezTo>
                    <a:pt x="1517" y="58"/>
                    <a:pt x="1517" y="61"/>
                    <a:pt x="1514" y="65"/>
                  </a:cubicBezTo>
                  <a:cubicBezTo>
                    <a:pt x="1514" y="68"/>
                    <a:pt x="1514" y="68"/>
                    <a:pt x="1455" y="68"/>
                  </a:cubicBezTo>
                  <a:cubicBezTo>
                    <a:pt x="1436" y="68"/>
                    <a:pt x="1417" y="65"/>
                    <a:pt x="1398" y="61"/>
                  </a:cubicBezTo>
                  <a:lnTo>
                    <a:pt x="1458" y="58"/>
                  </a:lnTo>
                  <a:close/>
                  <a:moveTo>
                    <a:pt x="1487" y="94"/>
                  </a:moveTo>
                  <a:cubicBezTo>
                    <a:pt x="1511" y="94"/>
                    <a:pt x="1511" y="95"/>
                    <a:pt x="1511" y="99"/>
                  </a:cubicBezTo>
                  <a:cubicBezTo>
                    <a:pt x="1511" y="102"/>
                    <a:pt x="1508" y="105"/>
                    <a:pt x="1452" y="105"/>
                  </a:cubicBezTo>
                  <a:lnTo>
                    <a:pt x="1452" y="102"/>
                  </a:lnTo>
                  <a:cubicBezTo>
                    <a:pt x="1491" y="102"/>
                    <a:pt x="1478" y="101"/>
                    <a:pt x="1447" y="101"/>
                  </a:cubicBezTo>
                  <a:cubicBezTo>
                    <a:pt x="1432" y="101"/>
                    <a:pt x="1412" y="101"/>
                    <a:pt x="1392" y="102"/>
                  </a:cubicBezTo>
                  <a:lnTo>
                    <a:pt x="1273" y="102"/>
                  </a:lnTo>
                  <a:cubicBezTo>
                    <a:pt x="1314" y="96"/>
                    <a:pt x="1354" y="96"/>
                    <a:pt x="1392" y="96"/>
                  </a:cubicBezTo>
                  <a:cubicBezTo>
                    <a:pt x="1441" y="95"/>
                    <a:pt x="1470" y="94"/>
                    <a:pt x="1487" y="94"/>
                  </a:cubicBezTo>
                  <a:close/>
                  <a:moveTo>
                    <a:pt x="1806" y="105"/>
                  </a:moveTo>
                  <a:lnTo>
                    <a:pt x="1746" y="108"/>
                  </a:lnTo>
                  <a:lnTo>
                    <a:pt x="1746" y="112"/>
                  </a:lnTo>
                  <a:cubicBezTo>
                    <a:pt x="1803" y="112"/>
                    <a:pt x="1803" y="112"/>
                    <a:pt x="1806" y="108"/>
                  </a:cubicBezTo>
                  <a:lnTo>
                    <a:pt x="1806" y="105"/>
                  </a:lnTo>
                  <a:close/>
                  <a:moveTo>
                    <a:pt x="1191" y="278"/>
                  </a:moveTo>
                  <a:cubicBezTo>
                    <a:pt x="1229" y="278"/>
                    <a:pt x="1270" y="281"/>
                    <a:pt x="1307" y="287"/>
                  </a:cubicBezTo>
                  <a:cubicBezTo>
                    <a:pt x="1292" y="288"/>
                    <a:pt x="1276" y="289"/>
                    <a:pt x="1260" y="289"/>
                  </a:cubicBezTo>
                  <a:cubicBezTo>
                    <a:pt x="1237" y="289"/>
                    <a:pt x="1213" y="288"/>
                    <a:pt x="1191" y="284"/>
                  </a:cubicBezTo>
                  <a:cubicBezTo>
                    <a:pt x="1191" y="281"/>
                    <a:pt x="1191" y="278"/>
                    <a:pt x="1191" y="278"/>
                  </a:cubicBezTo>
                  <a:close/>
                  <a:moveTo>
                    <a:pt x="1129" y="296"/>
                  </a:moveTo>
                  <a:cubicBezTo>
                    <a:pt x="1069" y="296"/>
                    <a:pt x="1069" y="300"/>
                    <a:pt x="1069" y="306"/>
                  </a:cubicBezTo>
                  <a:cubicBezTo>
                    <a:pt x="1088" y="312"/>
                    <a:pt x="1107" y="312"/>
                    <a:pt x="1126" y="315"/>
                  </a:cubicBezTo>
                  <a:cubicBezTo>
                    <a:pt x="1185" y="315"/>
                    <a:pt x="1185" y="309"/>
                    <a:pt x="1188" y="306"/>
                  </a:cubicBezTo>
                  <a:cubicBezTo>
                    <a:pt x="1248" y="300"/>
                    <a:pt x="1188" y="296"/>
                    <a:pt x="1129" y="296"/>
                  </a:cubicBezTo>
                  <a:close/>
                  <a:moveTo>
                    <a:pt x="1524" y="437"/>
                  </a:moveTo>
                  <a:cubicBezTo>
                    <a:pt x="1583" y="437"/>
                    <a:pt x="1583" y="441"/>
                    <a:pt x="1583" y="444"/>
                  </a:cubicBezTo>
                  <a:lnTo>
                    <a:pt x="1524" y="444"/>
                  </a:lnTo>
                  <a:lnTo>
                    <a:pt x="1464" y="441"/>
                  </a:lnTo>
                  <a:lnTo>
                    <a:pt x="1524" y="437"/>
                  </a:lnTo>
                  <a:close/>
                  <a:moveTo>
                    <a:pt x="1226" y="447"/>
                  </a:moveTo>
                  <a:lnTo>
                    <a:pt x="1345" y="453"/>
                  </a:lnTo>
                  <a:cubicBezTo>
                    <a:pt x="1521" y="459"/>
                    <a:pt x="1521" y="459"/>
                    <a:pt x="1401" y="459"/>
                  </a:cubicBezTo>
                  <a:cubicBezTo>
                    <a:pt x="1386" y="460"/>
                    <a:pt x="1371" y="461"/>
                    <a:pt x="1355" y="461"/>
                  </a:cubicBezTo>
                  <a:cubicBezTo>
                    <a:pt x="1313" y="461"/>
                    <a:pt x="1270" y="458"/>
                    <a:pt x="1226" y="453"/>
                  </a:cubicBezTo>
                  <a:lnTo>
                    <a:pt x="1226" y="447"/>
                  </a:lnTo>
                  <a:close/>
                  <a:moveTo>
                    <a:pt x="1467" y="524"/>
                  </a:moveTo>
                  <a:cubicBezTo>
                    <a:pt x="1492" y="524"/>
                    <a:pt x="1546" y="526"/>
                    <a:pt x="1630" y="528"/>
                  </a:cubicBezTo>
                  <a:cubicBezTo>
                    <a:pt x="1663" y="532"/>
                    <a:pt x="1677" y="534"/>
                    <a:pt x="1659" y="534"/>
                  </a:cubicBezTo>
                  <a:cubicBezTo>
                    <a:pt x="1647" y="534"/>
                    <a:pt x="1619" y="533"/>
                    <a:pt x="1571" y="531"/>
                  </a:cubicBezTo>
                  <a:lnTo>
                    <a:pt x="1452" y="525"/>
                  </a:lnTo>
                  <a:cubicBezTo>
                    <a:pt x="1452" y="524"/>
                    <a:pt x="1457" y="524"/>
                    <a:pt x="1467" y="524"/>
                  </a:cubicBezTo>
                  <a:close/>
                  <a:moveTo>
                    <a:pt x="1273" y="550"/>
                  </a:moveTo>
                  <a:cubicBezTo>
                    <a:pt x="1332" y="550"/>
                    <a:pt x="1389" y="553"/>
                    <a:pt x="1389" y="553"/>
                  </a:cubicBezTo>
                  <a:lnTo>
                    <a:pt x="1389" y="557"/>
                  </a:lnTo>
                  <a:cubicBezTo>
                    <a:pt x="1373" y="558"/>
                    <a:pt x="1357" y="559"/>
                    <a:pt x="1341" y="559"/>
                  </a:cubicBezTo>
                  <a:cubicBezTo>
                    <a:pt x="1318" y="559"/>
                    <a:pt x="1295" y="557"/>
                    <a:pt x="1273" y="553"/>
                  </a:cubicBezTo>
                  <a:lnTo>
                    <a:pt x="1273" y="550"/>
                  </a:lnTo>
                  <a:close/>
                  <a:moveTo>
                    <a:pt x="1144" y="616"/>
                  </a:moveTo>
                  <a:cubicBezTo>
                    <a:pt x="1163" y="616"/>
                    <a:pt x="1185" y="616"/>
                    <a:pt x="1204" y="622"/>
                  </a:cubicBezTo>
                  <a:lnTo>
                    <a:pt x="1144" y="622"/>
                  </a:lnTo>
                  <a:cubicBezTo>
                    <a:pt x="1144" y="619"/>
                    <a:pt x="1085" y="616"/>
                    <a:pt x="1144" y="616"/>
                  </a:cubicBezTo>
                  <a:close/>
                  <a:moveTo>
                    <a:pt x="1436" y="641"/>
                  </a:moveTo>
                  <a:cubicBezTo>
                    <a:pt x="1477" y="641"/>
                    <a:pt x="1514" y="641"/>
                    <a:pt x="1555" y="644"/>
                  </a:cubicBezTo>
                  <a:cubicBezTo>
                    <a:pt x="1597" y="646"/>
                    <a:pt x="1580" y="649"/>
                    <a:pt x="1524" y="649"/>
                  </a:cubicBezTo>
                  <a:cubicBezTo>
                    <a:pt x="1501" y="649"/>
                    <a:pt x="1471" y="648"/>
                    <a:pt x="1436" y="647"/>
                  </a:cubicBezTo>
                  <a:cubicBezTo>
                    <a:pt x="1436" y="644"/>
                    <a:pt x="1436" y="644"/>
                    <a:pt x="1436" y="641"/>
                  </a:cubicBezTo>
                  <a:close/>
                  <a:moveTo>
                    <a:pt x="1552" y="672"/>
                  </a:moveTo>
                  <a:lnTo>
                    <a:pt x="1552" y="676"/>
                  </a:lnTo>
                  <a:cubicBezTo>
                    <a:pt x="1549" y="679"/>
                    <a:pt x="1549" y="679"/>
                    <a:pt x="1492" y="679"/>
                  </a:cubicBezTo>
                  <a:lnTo>
                    <a:pt x="1492" y="676"/>
                  </a:lnTo>
                  <a:lnTo>
                    <a:pt x="1552" y="672"/>
                  </a:lnTo>
                  <a:close/>
                  <a:moveTo>
                    <a:pt x="1724" y="707"/>
                  </a:moveTo>
                  <a:cubicBezTo>
                    <a:pt x="1665" y="707"/>
                    <a:pt x="1605" y="710"/>
                    <a:pt x="1605" y="710"/>
                  </a:cubicBezTo>
                  <a:cubicBezTo>
                    <a:pt x="1624" y="713"/>
                    <a:pt x="1643" y="713"/>
                    <a:pt x="1665" y="713"/>
                  </a:cubicBezTo>
                  <a:cubicBezTo>
                    <a:pt x="1683" y="713"/>
                    <a:pt x="1702" y="713"/>
                    <a:pt x="1724" y="710"/>
                  </a:cubicBezTo>
                  <a:lnTo>
                    <a:pt x="1724" y="707"/>
                  </a:lnTo>
                  <a:close/>
                  <a:moveTo>
                    <a:pt x="1307" y="726"/>
                  </a:moveTo>
                  <a:cubicBezTo>
                    <a:pt x="1367" y="726"/>
                    <a:pt x="1367" y="729"/>
                    <a:pt x="1367" y="729"/>
                  </a:cubicBezTo>
                  <a:cubicBezTo>
                    <a:pt x="1367" y="732"/>
                    <a:pt x="1364" y="735"/>
                    <a:pt x="1307" y="735"/>
                  </a:cubicBezTo>
                  <a:cubicBezTo>
                    <a:pt x="1301" y="736"/>
                    <a:pt x="1295" y="736"/>
                    <a:pt x="1289" y="736"/>
                  </a:cubicBezTo>
                  <a:cubicBezTo>
                    <a:pt x="1274" y="736"/>
                    <a:pt x="1261" y="734"/>
                    <a:pt x="1248" y="732"/>
                  </a:cubicBezTo>
                  <a:cubicBezTo>
                    <a:pt x="1267" y="729"/>
                    <a:pt x="1289" y="726"/>
                    <a:pt x="1307" y="726"/>
                  </a:cubicBezTo>
                  <a:close/>
                  <a:moveTo>
                    <a:pt x="2116" y="764"/>
                  </a:moveTo>
                  <a:cubicBezTo>
                    <a:pt x="2108" y="764"/>
                    <a:pt x="2094" y="765"/>
                    <a:pt x="2069" y="766"/>
                  </a:cubicBezTo>
                  <a:lnTo>
                    <a:pt x="2069" y="773"/>
                  </a:lnTo>
                  <a:cubicBezTo>
                    <a:pt x="2128" y="773"/>
                    <a:pt x="2128" y="773"/>
                    <a:pt x="2128" y="770"/>
                  </a:cubicBezTo>
                  <a:cubicBezTo>
                    <a:pt x="2128" y="766"/>
                    <a:pt x="2128" y="764"/>
                    <a:pt x="2116" y="764"/>
                  </a:cubicBezTo>
                  <a:close/>
                  <a:moveTo>
                    <a:pt x="60" y="770"/>
                  </a:moveTo>
                  <a:cubicBezTo>
                    <a:pt x="1" y="770"/>
                    <a:pt x="1" y="773"/>
                    <a:pt x="120" y="776"/>
                  </a:cubicBezTo>
                  <a:cubicBezTo>
                    <a:pt x="179" y="776"/>
                    <a:pt x="179" y="776"/>
                    <a:pt x="179" y="773"/>
                  </a:cubicBezTo>
                  <a:cubicBezTo>
                    <a:pt x="179" y="773"/>
                    <a:pt x="120" y="770"/>
                    <a:pt x="60" y="770"/>
                  </a:cubicBezTo>
                  <a:close/>
                  <a:moveTo>
                    <a:pt x="1346" y="786"/>
                  </a:moveTo>
                  <a:cubicBezTo>
                    <a:pt x="1358" y="786"/>
                    <a:pt x="1358" y="788"/>
                    <a:pt x="1358" y="792"/>
                  </a:cubicBezTo>
                  <a:cubicBezTo>
                    <a:pt x="1339" y="795"/>
                    <a:pt x="1317" y="795"/>
                    <a:pt x="1298" y="795"/>
                  </a:cubicBezTo>
                  <a:cubicBezTo>
                    <a:pt x="1238" y="795"/>
                    <a:pt x="1298" y="792"/>
                    <a:pt x="1298" y="788"/>
                  </a:cubicBezTo>
                  <a:cubicBezTo>
                    <a:pt x="1323" y="787"/>
                    <a:pt x="1337" y="786"/>
                    <a:pt x="1346" y="786"/>
                  </a:cubicBezTo>
                  <a:close/>
                  <a:moveTo>
                    <a:pt x="1467" y="845"/>
                  </a:moveTo>
                  <a:cubicBezTo>
                    <a:pt x="1527" y="845"/>
                    <a:pt x="1527" y="848"/>
                    <a:pt x="1408" y="851"/>
                  </a:cubicBezTo>
                  <a:cubicBezTo>
                    <a:pt x="1348" y="851"/>
                    <a:pt x="1348" y="851"/>
                    <a:pt x="1351" y="848"/>
                  </a:cubicBezTo>
                  <a:cubicBezTo>
                    <a:pt x="1351" y="848"/>
                    <a:pt x="1411" y="845"/>
                    <a:pt x="1467" y="845"/>
                  </a:cubicBezTo>
                  <a:close/>
                  <a:moveTo>
                    <a:pt x="1408" y="867"/>
                  </a:moveTo>
                  <a:lnTo>
                    <a:pt x="1464" y="870"/>
                  </a:lnTo>
                  <a:lnTo>
                    <a:pt x="1464" y="873"/>
                  </a:lnTo>
                  <a:cubicBezTo>
                    <a:pt x="1426" y="873"/>
                    <a:pt x="1386" y="873"/>
                    <a:pt x="1348" y="870"/>
                  </a:cubicBezTo>
                  <a:lnTo>
                    <a:pt x="1408" y="867"/>
                  </a:lnTo>
                  <a:close/>
                  <a:moveTo>
                    <a:pt x="1260" y="1077"/>
                  </a:moveTo>
                  <a:lnTo>
                    <a:pt x="1320" y="1080"/>
                  </a:lnTo>
                  <a:lnTo>
                    <a:pt x="1317" y="1083"/>
                  </a:lnTo>
                  <a:cubicBezTo>
                    <a:pt x="1301" y="1084"/>
                    <a:pt x="1285" y="1085"/>
                    <a:pt x="1269" y="1085"/>
                  </a:cubicBezTo>
                  <a:cubicBezTo>
                    <a:pt x="1246" y="1085"/>
                    <a:pt x="1223" y="1084"/>
                    <a:pt x="1201" y="1080"/>
                  </a:cubicBezTo>
                  <a:lnTo>
                    <a:pt x="1260" y="1077"/>
                  </a:lnTo>
                  <a:close/>
                  <a:moveTo>
                    <a:pt x="1221" y="1157"/>
                  </a:moveTo>
                  <a:cubicBezTo>
                    <a:pt x="1261" y="1157"/>
                    <a:pt x="1327" y="1158"/>
                    <a:pt x="1367" y="1158"/>
                  </a:cubicBezTo>
                  <a:cubicBezTo>
                    <a:pt x="1367" y="1161"/>
                    <a:pt x="1367" y="1161"/>
                    <a:pt x="1307" y="1161"/>
                  </a:cubicBezTo>
                  <a:cubicBezTo>
                    <a:pt x="1248" y="1161"/>
                    <a:pt x="1188" y="1158"/>
                    <a:pt x="1188" y="1158"/>
                  </a:cubicBezTo>
                  <a:cubicBezTo>
                    <a:pt x="1188" y="1157"/>
                    <a:pt x="1202" y="1157"/>
                    <a:pt x="1221" y="1157"/>
                  </a:cubicBezTo>
                  <a:close/>
                  <a:moveTo>
                    <a:pt x="1655" y="1211"/>
                  </a:moveTo>
                  <a:cubicBezTo>
                    <a:pt x="1715" y="1211"/>
                    <a:pt x="1774" y="1215"/>
                    <a:pt x="1774" y="1215"/>
                  </a:cubicBezTo>
                  <a:lnTo>
                    <a:pt x="1771" y="1218"/>
                  </a:lnTo>
                  <a:cubicBezTo>
                    <a:pt x="1734" y="1218"/>
                    <a:pt x="1693" y="1218"/>
                    <a:pt x="1655" y="1215"/>
                  </a:cubicBezTo>
                  <a:lnTo>
                    <a:pt x="1655" y="1211"/>
                  </a:lnTo>
                  <a:close/>
                  <a:moveTo>
                    <a:pt x="1354" y="1252"/>
                  </a:moveTo>
                  <a:lnTo>
                    <a:pt x="1414" y="1255"/>
                  </a:lnTo>
                  <a:lnTo>
                    <a:pt x="1411" y="1258"/>
                  </a:lnTo>
                  <a:cubicBezTo>
                    <a:pt x="1395" y="1260"/>
                    <a:pt x="1379" y="1261"/>
                    <a:pt x="1363" y="1261"/>
                  </a:cubicBezTo>
                  <a:cubicBezTo>
                    <a:pt x="1340" y="1261"/>
                    <a:pt x="1317" y="1259"/>
                    <a:pt x="1295" y="1255"/>
                  </a:cubicBezTo>
                  <a:lnTo>
                    <a:pt x="1354" y="1252"/>
                  </a:lnTo>
                  <a:close/>
                  <a:moveTo>
                    <a:pt x="1313" y="1479"/>
                  </a:moveTo>
                  <a:cubicBezTo>
                    <a:pt x="1336" y="1479"/>
                    <a:pt x="1359" y="1480"/>
                    <a:pt x="1383" y="1484"/>
                  </a:cubicBezTo>
                  <a:cubicBezTo>
                    <a:pt x="1379" y="1490"/>
                    <a:pt x="1379" y="1490"/>
                    <a:pt x="1323" y="1490"/>
                  </a:cubicBezTo>
                  <a:cubicBezTo>
                    <a:pt x="1264" y="1490"/>
                    <a:pt x="1264" y="1484"/>
                    <a:pt x="1264" y="1481"/>
                  </a:cubicBezTo>
                  <a:cubicBezTo>
                    <a:pt x="1280" y="1480"/>
                    <a:pt x="1297" y="1479"/>
                    <a:pt x="1313" y="1479"/>
                  </a:cubicBezTo>
                  <a:close/>
                  <a:moveTo>
                    <a:pt x="1304" y="1613"/>
                  </a:moveTo>
                  <a:cubicBezTo>
                    <a:pt x="1364" y="1613"/>
                    <a:pt x="1423" y="1616"/>
                    <a:pt x="1423" y="1616"/>
                  </a:cubicBezTo>
                  <a:lnTo>
                    <a:pt x="1423" y="1619"/>
                  </a:lnTo>
                  <a:cubicBezTo>
                    <a:pt x="1406" y="1620"/>
                    <a:pt x="1390" y="1621"/>
                    <a:pt x="1374" y="1621"/>
                  </a:cubicBezTo>
                  <a:cubicBezTo>
                    <a:pt x="1351" y="1621"/>
                    <a:pt x="1328" y="1619"/>
                    <a:pt x="1304" y="1616"/>
                  </a:cubicBezTo>
                  <a:lnTo>
                    <a:pt x="1304" y="1613"/>
                  </a:lnTo>
                  <a:close/>
                  <a:moveTo>
                    <a:pt x="1680" y="1885"/>
                  </a:moveTo>
                  <a:cubicBezTo>
                    <a:pt x="1740" y="1885"/>
                    <a:pt x="1740" y="1892"/>
                    <a:pt x="1740" y="1892"/>
                  </a:cubicBezTo>
                  <a:cubicBezTo>
                    <a:pt x="1740" y="1895"/>
                    <a:pt x="1740" y="1895"/>
                    <a:pt x="1680" y="1895"/>
                  </a:cubicBezTo>
                  <a:cubicBezTo>
                    <a:pt x="1662" y="1895"/>
                    <a:pt x="1643" y="1892"/>
                    <a:pt x="1621" y="1892"/>
                  </a:cubicBezTo>
                  <a:lnTo>
                    <a:pt x="1680" y="1885"/>
                  </a:lnTo>
                  <a:close/>
                  <a:moveTo>
                    <a:pt x="1737" y="1926"/>
                  </a:moveTo>
                  <a:lnTo>
                    <a:pt x="1793" y="1929"/>
                  </a:lnTo>
                  <a:lnTo>
                    <a:pt x="1793" y="1932"/>
                  </a:lnTo>
                  <a:cubicBezTo>
                    <a:pt x="1782" y="1933"/>
                    <a:pt x="1771" y="1934"/>
                    <a:pt x="1759" y="1934"/>
                  </a:cubicBezTo>
                  <a:cubicBezTo>
                    <a:pt x="1732" y="1934"/>
                    <a:pt x="1704" y="1931"/>
                    <a:pt x="1677" y="1929"/>
                  </a:cubicBezTo>
                  <a:lnTo>
                    <a:pt x="1737" y="1926"/>
                  </a:lnTo>
                  <a:close/>
                  <a:moveTo>
                    <a:pt x="1331" y="1949"/>
                  </a:moveTo>
                  <a:cubicBezTo>
                    <a:pt x="1339" y="1949"/>
                    <a:pt x="1353" y="1950"/>
                    <a:pt x="1376" y="1951"/>
                  </a:cubicBezTo>
                  <a:cubicBezTo>
                    <a:pt x="1436" y="1954"/>
                    <a:pt x="1436" y="1957"/>
                    <a:pt x="1376" y="1957"/>
                  </a:cubicBezTo>
                  <a:cubicBezTo>
                    <a:pt x="1317" y="1957"/>
                    <a:pt x="1317" y="1957"/>
                    <a:pt x="1317" y="1954"/>
                  </a:cubicBezTo>
                  <a:cubicBezTo>
                    <a:pt x="1319" y="1951"/>
                    <a:pt x="1319" y="1949"/>
                    <a:pt x="1331" y="1949"/>
                  </a:cubicBezTo>
                  <a:close/>
                  <a:moveTo>
                    <a:pt x="1079" y="1967"/>
                  </a:moveTo>
                  <a:cubicBezTo>
                    <a:pt x="1075" y="1967"/>
                    <a:pt x="1072" y="1967"/>
                    <a:pt x="1070" y="1967"/>
                  </a:cubicBezTo>
                  <a:lnTo>
                    <a:pt x="1070" y="1967"/>
                  </a:lnTo>
                  <a:cubicBezTo>
                    <a:pt x="1079" y="1967"/>
                    <a:pt x="1092" y="1967"/>
                    <a:pt x="1107" y="1967"/>
                  </a:cubicBezTo>
                  <a:lnTo>
                    <a:pt x="1107" y="1967"/>
                  </a:lnTo>
                  <a:cubicBezTo>
                    <a:pt x="1099" y="1967"/>
                    <a:pt x="1089" y="1967"/>
                    <a:pt x="1079" y="1967"/>
                  </a:cubicBezTo>
                  <a:close/>
                  <a:moveTo>
                    <a:pt x="1070" y="1967"/>
                  </a:moveTo>
                  <a:cubicBezTo>
                    <a:pt x="1044" y="1968"/>
                    <a:pt x="1036" y="1968"/>
                    <a:pt x="1041" y="1968"/>
                  </a:cubicBezTo>
                  <a:cubicBezTo>
                    <a:pt x="1045" y="1968"/>
                    <a:pt x="1055" y="1968"/>
                    <a:pt x="1070" y="1967"/>
                  </a:cubicBezTo>
                  <a:close/>
                  <a:moveTo>
                    <a:pt x="1373" y="1973"/>
                  </a:moveTo>
                  <a:lnTo>
                    <a:pt x="1373" y="1976"/>
                  </a:lnTo>
                  <a:cubicBezTo>
                    <a:pt x="1373" y="1980"/>
                    <a:pt x="1373" y="1981"/>
                    <a:pt x="1361" y="1981"/>
                  </a:cubicBezTo>
                  <a:cubicBezTo>
                    <a:pt x="1353" y="1981"/>
                    <a:pt x="1338" y="1981"/>
                    <a:pt x="1314" y="1979"/>
                  </a:cubicBezTo>
                  <a:lnTo>
                    <a:pt x="1314" y="1976"/>
                  </a:lnTo>
                  <a:lnTo>
                    <a:pt x="1373" y="1973"/>
                  </a:lnTo>
                  <a:close/>
                  <a:moveTo>
                    <a:pt x="1251" y="2001"/>
                  </a:moveTo>
                  <a:cubicBezTo>
                    <a:pt x="1251" y="2003"/>
                    <a:pt x="1266" y="2004"/>
                    <a:pt x="1273" y="2004"/>
                  </a:cubicBezTo>
                  <a:cubicBezTo>
                    <a:pt x="1281" y="2004"/>
                    <a:pt x="1281" y="2003"/>
                    <a:pt x="1251" y="2001"/>
                  </a:cubicBezTo>
                  <a:close/>
                  <a:moveTo>
                    <a:pt x="1370" y="2007"/>
                  </a:moveTo>
                  <a:lnTo>
                    <a:pt x="1370" y="2011"/>
                  </a:lnTo>
                  <a:cubicBezTo>
                    <a:pt x="1370" y="2014"/>
                    <a:pt x="1370" y="2014"/>
                    <a:pt x="1311" y="2014"/>
                  </a:cubicBezTo>
                  <a:lnTo>
                    <a:pt x="1311" y="2011"/>
                  </a:lnTo>
                  <a:lnTo>
                    <a:pt x="1370" y="2007"/>
                  </a:lnTo>
                  <a:close/>
                  <a:moveTo>
                    <a:pt x="1483" y="2039"/>
                  </a:moveTo>
                  <a:lnTo>
                    <a:pt x="1483" y="2042"/>
                  </a:lnTo>
                  <a:cubicBezTo>
                    <a:pt x="1464" y="2045"/>
                    <a:pt x="1442" y="2045"/>
                    <a:pt x="1423" y="2045"/>
                  </a:cubicBezTo>
                  <a:cubicBezTo>
                    <a:pt x="1405" y="2045"/>
                    <a:pt x="1383" y="2045"/>
                    <a:pt x="1364" y="2042"/>
                  </a:cubicBezTo>
                  <a:cubicBezTo>
                    <a:pt x="1364" y="2042"/>
                    <a:pt x="1423" y="2039"/>
                    <a:pt x="1483" y="2039"/>
                  </a:cubicBezTo>
                  <a:close/>
                  <a:moveTo>
                    <a:pt x="1408" y="2170"/>
                  </a:moveTo>
                  <a:cubicBezTo>
                    <a:pt x="1464" y="2174"/>
                    <a:pt x="1524" y="2177"/>
                    <a:pt x="1464" y="2177"/>
                  </a:cubicBezTo>
                  <a:cubicBezTo>
                    <a:pt x="1464" y="2177"/>
                    <a:pt x="1405" y="2177"/>
                    <a:pt x="1348" y="2174"/>
                  </a:cubicBezTo>
                  <a:cubicBezTo>
                    <a:pt x="1348" y="2174"/>
                    <a:pt x="1289" y="2170"/>
                    <a:pt x="1348" y="2170"/>
                  </a:cubicBezTo>
                  <a:close/>
                  <a:moveTo>
                    <a:pt x="1583" y="2278"/>
                  </a:moveTo>
                  <a:cubicBezTo>
                    <a:pt x="1617" y="2278"/>
                    <a:pt x="1652" y="2280"/>
                    <a:pt x="1687" y="2283"/>
                  </a:cubicBezTo>
                  <a:cubicBezTo>
                    <a:pt x="1687" y="2286"/>
                    <a:pt x="1687" y="2286"/>
                    <a:pt x="1627" y="2286"/>
                  </a:cubicBezTo>
                  <a:cubicBezTo>
                    <a:pt x="1616" y="2287"/>
                    <a:pt x="1605" y="2288"/>
                    <a:pt x="1595" y="2288"/>
                  </a:cubicBezTo>
                  <a:cubicBezTo>
                    <a:pt x="1566" y="2288"/>
                    <a:pt x="1539" y="2285"/>
                    <a:pt x="1511" y="2280"/>
                  </a:cubicBezTo>
                  <a:cubicBezTo>
                    <a:pt x="1534" y="2279"/>
                    <a:pt x="1558" y="2278"/>
                    <a:pt x="1583" y="2278"/>
                  </a:cubicBezTo>
                  <a:close/>
                  <a:moveTo>
                    <a:pt x="1568" y="2735"/>
                  </a:moveTo>
                  <a:cubicBezTo>
                    <a:pt x="1605" y="2735"/>
                    <a:pt x="1646" y="2735"/>
                    <a:pt x="1683" y="2738"/>
                  </a:cubicBezTo>
                  <a:cubicBezTo>
                    <a:pt x="1743" y="2741"/>
                    <a:pt x="1743" y="2742"/>
                    <a:pt x="1713" y="2742"/>
                  </a:cubicBezTo>
                  <a:cubicBezTo>
                    <a:pt x="1683" y="2742"/>
                    <a:pt x="1624" y="2741"/>
                    <a:pt x="1564" y="2738"/>
                  </a:cubicBezTo>
                  <a:cubicBezTo>
                    <a:pt x="1448" y="2735"/>
                    <a:pt x="1448" y="2735"/>
                    <a:pt x="1568" y="2735"/>
                  </a:cubicBezTo>
                  <a:close/>
                  <a:moveTo>
                    <a:pt x="1361" y="0"/>
                  </a:moveTo>
                  <a:cubicBezTo>
                    <a:pt x="1332" y="0"/>
                    <a:pt x="1317" y="2"/>
                    <a:pt x="1345" y="5"/>
                  </a:cubicBezTo>
                  <a:lnTo>
                    <a:pt x="1285" y="8"/>
                  </a:lnTo>
                  <a:cubicBezTo>
                    <a:pt x="1110" y="8"/>
                    <a:pt x="1110" y="14"/>
                    <a:pt x="1285" y="14"/>
                  </a:cubicBezTo>
                  <a:cubicBezTo>
                    <a:pt x="1464" y="14"/>
                    <a:pt x="1464" y="14"/>
                    <a:pt x="1345" y="17"/>
                  </a:cubicBezTo>
                  <a:cubicBezTo>
                    <a:pt x="1226" y="17"/>
                    <a:pt x="1226" y="21"/>
                    <a:pt x="1226" y="24"/>
                  </a:cubicBezTo>
                  <a:cubicBezTo>
                    <a:pt x="1226" y="27"/>
                    <a:pt x="1226" y="27"/>
                    <a:pt x="1166" y="27"/>
                  </a:cubicBezTo>
                  <a:cubicBezTo>
                    <a:pt x="1126" y="27"/>
                    <a:pt x="1085" y="27"/>
                    <a:pt x="1047" y="33"/>
                  </a:cubicBezTo>
                  <a:cubicBezTo>
                    <a:pt x="1047" y="36"/>
                    <a:pt x="1047" y="36"/>
                    <a:pt x="1107" y="36"/>
                  </a:cubicBezTo>
                  <a:cubicBezTo>
                    <a:pt x="1118" y="36"/>
                    <a:pt x="1127" y="35"/>
                    <a:pt x="1134" y="35"/>
                  </a:cubicBezTo>
                  <a:cubicBezTo>
                    <a:pt x="1161" y="35"/>
                    <a:pt x="1141" y="40"/>
                    <a:pt x="1044" y="43"/>
                  </a:cubicBezTo>
                  <a:cubicBezTo>
                    <a:pt x="985" y="46"/>
                    <a:pt x="985" y="46"/>
                    <a:pt x="1104" y="46"/>
                  </a:cubicBezTo>
                  <a:cubicBezTo>
                    <a:pt x="1223" y="46"/>
                    <a:pt x="1223" y="55"/>
                    <a:pt x="1104" y="58"/>
                  </a:cubicBezTo>
                  <a:lnTo>
                    <a:pt x="1104" y="65"/>
                  </a:lnTo>
                  <a:cubicBezTo>
                    <a:pt x="1141" y="68"/>
                    <a:pt x="1182" y="68"/>
                    <a:pt x="1220" y="68"/>
                  </a:cubicBezTo>
                  <a:cubicBezTo>
                    <a:pt x="1339" y="68"/>
                    <a:pt x="1339" y="68"/>
                    <a:pt x="1279" y="71"/>
                  </a:cubicBezTo>
                  <a:cubicBezTo>
                    <a:pt x="1220" y="74"/>
                    <a:pt x="1160" y="74"/>
                    <a:pt x="1160" y="74"/>
                  </a:cubicBezTo>
                  <a:cubicBezTo>
                    <a:pt x="1101" y="74"/>
                    <a:pt x="1101" y="77"/>
                    <a:pt x="1101" y="80"/>
                  </a:cubicBezTo>
                  <a:cubicBezTo>
                    <a:pt x="1101" y="83"/>
                    <a:pt x="1097" y="90"/>
                    <a:pt x="1157" y="90"/>
                  </a:cubicBezTo>
                  <a:lnTo>
                    <a:pt x="1097" y="90"/>
                  </a:lnTo>
                  <a:cubicBezTo>
                    <a:pt x="1097" y="93"/>
                    <a:pt x="1038" y="93"/>
                    <a:pt x="1097" y="93"/>
                  </a:cubicBezTo>
                  <a:cubicBezTo>
                    <a:pt x="1097" y="93"/>
                    <a:pt x="1097" y="96"/>
                    <a:pt x="1038" y="102"/>
                  </a:cubicBezTo>
                  <a:cubicBezTo>
                    <a:pt x="996" y="106"/>
                    <a:pt x="1040" y="112"/>
                    <a:pt x="1111" y="112"/>
                  </a:cubicBezTo>
                  <a:cubicBezTo>
                    <a:pt x="1141" y="112"/>
                    <a:pt x="1177" y="111"/>
                    <a:pt x="1213" y="108"/>
                  </a:cubicBezTo>
                  <a:cubicBezTo>
                    <a:pt x="1213" y="109"/>
                    <a:pt x="1213" y="110"/>
                    <a:pt x="1213" y="112"/>
                  </a:cubicBezTo>
                  <a:cubicBezTo>
                    <a:pt x="1232" y="115"/>
                    <a:pt x="1254" y="115"/>
                    <a:pt x="1273" y="115"/>
                  </a:cubicBezTo>
                  <a:cubicBezTo>
                    <a:pt x="1332" y="115"/>
                    <a:pt x="1332" y="118"/>
                    <a:pt x="1329" y="121"/>
                  </a:cubicBezTo>
                  <a:lnTo>
                    <a:pt x="1213" y="121"/>
                  </a:lnTo>
                  <a:cubicBezTo>
                    <a:pt x="1179" y="120"/>
                    <a:pt x="1150" y="120"/>
                    <a:pt x="1125" y="120"/>
                  </a:cubicBezTo>
                  <a:cubicBezTo>
                    <a:pt x="1021" y="120"/>
                    <a:pt x="1009" y="125"/>
                    <a:pt x="1151" y="127"/>
                  </a:cubicBezTo>
                  <a:lnTo>
                    <a:pt x="1094" y="127"/>
                  </a:lnTo>
                  <a:cubicBezTo>
                    <a:pt x="1035" y="127"/>
                    <a:pt x="1035" y="130"/>
                    <a:pt x="1091" y="140"/>
                  </a:cubicBezTo>
                  <a:cubicBezTo>
                    <a:pt x="1091" y="143"/>
                    <a:pt x="1210" y="146"/>
                    <a:pt x="1267" y="146"/>
                  </a:cubicBezTo>
                  <a:cubicBezTo>
                    <a:pt x="1326" y="146"/>
                    <a:pt x="1326" y="149"/>
                    <a:pt x="1326" y="149"/>
                  </a:cubicBezTo>
                  <a:cubicBezTo>
                    <a:pt x="1326" y="152"/>
                    <a:pt x="1326" y="152"/>
                    <a:pt x="1267" y="152"/>
                  </a:cubicBezTo>
                  <a:cubicBezTo>
                    <a:pt x="1148" y="152"/>
                    <a:pt x="1148" y="159"/>
                    <a:pt x="1267" y="162"/>
                  </a:cubicBezTo>
                  <a:lnTo>
                    <a:pt x="1207" y="162"/>
                  </a:lnTo>
                  <a:cubicBezTo>
                    <a:pt x="1148" y="162"/>
                    <a:pt x="1088" y="165"/>
                    <a:pt x="1144" y="180"/>
                  </a:cubicBezTo>
                  <a:cubicBezTo>
                    <a:pt x="1144" y="193"/>
                    <a:pt x="1141" y="202"/>
                    <a:pt x="1082" y="202"/>
                  </a:cubicBezTo>
                  <a:cubicBezTo>
                    <a:pt x="1022" y="202"/>
                    <a:pt x="1141" y="215"/>
                    <a:pt x="1257" y="224"/>
                  </a:cubicBezTo>
                  <a:cubicBezTo>
                    <a:pt x="1198" y="224"/>
                    <a:pt x="1198" y="227"/>
                    <a:pt x="1198" y="234"/>
                  </a:cubicBezTo>
                  <a:cubicBezTo>
                    <a:pt x="1195" y="243"/>
                    <a:pt x="1195" y="243"/>
                    <a:pt x="1135" y="243"/>
                  </a:cubicBezTo>
                  <a:cubicBezTo>
                    <a:pt x="1087" y="242"/>
                    <a:pt x="1059" y="241"/>
                    <a:pt x="1051" y="241"/>
                  </a:cubicBezTo>
                  <a:cubicBezTo>
                    <a:pt x="1039" y="241"/>
                    <a:pt x="1067" y="243"/>
                    <a:pt x="1135" y="246"/>
                  </a:cubicBezTo>
                  <a:cubicBezTo>
                    <a:pt x="1254" y="249"/>
                    <a:pt x="1195" y="259"/>
                    <a:pt x="1076" y="259"/>
                  </a:cubicBezTo>
                  <a:cubicBezTo>
                    <a:pt x="1016" y="259"/>
                    <a:pt x="1016" y="262"/>
                    <a:pt x="1016" y="268"/>
                  </a:cubicBezTo>
                  <a:cubicBezTo>
                    <a:pt x="1072" y="271"/>
                    <a:pt x="1072" y="278"/>
                    <a:pt x="1072" y="284"/>
                  </a:cubicBezTo>
                  <a:cubicBezTo>
                    <a:pt x="1069" y="293"/>
                    <a:pt x="1069" y="293"/>
                    <a:pt x="1188" y="293"/>
                  </a:cubicBezTo>
                  <a:cubicBezTo>
                    <a:pt x="1307" y="293"/>
                    <a:pt x="1307" y="296"/>
                    <a:pt x="1304" y="303"/>
                  </a:cubicBezTo>
                  <a:cubicBezTo>
                    <a:pt x="1304" y="309"/>
                    <a:pt x="1304" y="312"/>
                    <a:pt x="1245" y="312"/>
                  </a:cubicBezTo>
                  <a:cubicBezTo>
                    <a:pt x="1226" y="312"/>
                    <a:pt x="1204" y="312"/>
                    <a:pt x="1185" y="318"/>
                  </a:cubicBezTo>
                  <a:cubicBezTo>
                    <a:pt x="1185" y="321"/>
                    <a:pt x="1185" y="325"/>
                    <a:pt x="1126" y="325"/>
                  </a:cubicBezTo>
                  <a:cubicBezTo>
                    <a:pt x="1126" y="325"/>
                    <a:pt x="1066" y="328"/>
                    <a:pt x="1066" y="334"/>
                  </a:cubicBezTo>
                  <a:cubicBezTo>
                    <a:pt x="1063" y="340"/>
                    <a:pt x="1063" y="347"/>
                    <a:pt x="1003" y="347"/>
                  </a:cubicBezTo>
                  <a:cubicBezTo>
                    <a:pt x="1003" y="350"/>
                    <a:pt x="1003" y="350"/>
                    <a:pt x="1063" y="350"/>
                  </a:cubicBezTo>
                  <a:cubicBezTo>
                    <a:pt x="1123" y="350"/>
                    <a:pt x="1182" y="353"/>
                    <a:pt x="1119" y="365"/>
                  </a:cubicBezTo>
                  <a:cubicBezTo>
                    <a:pt x="1119" y="372"/>
                    <a:pt x="1116" y="381"/>
                    <a:pt x="1176" y="381"/>
                  </a:cubicBezTo>
                  <a:cubicBezTo>
                    <a:pt x="1176" y="384"/>
                    <a:pt x="1176" y="384"/>
                    <a:pt x="1116" y="384"/>
                  </a:cubicBezTo>
                  <a:cubicBezTo>
                    <a:pt x="1000" y="384"/>
                    <a:pt x="997" y="390"/>
                    <a:pt x="1116" y="400"/>
                  </a:cubicBezTo>
                  <a:cubicBezTo>
                    <a:pt x="1176" y="400"/>
                    <a:pt x="1173" y="403"/>
                    <a:pt x="1113" y="406"/>
                  </a:cubicBezTo>
                  <a:cubicBezTo>
                    <a:pt x="1113" y="406"/>
                    <a:pt x="1113" y="409"/>
                    <a:pt x="1173" y="412"/>
                  </a:cubicBezTo>
                  <a:cubicBezTo>
                    <a:pt x="1232" y="415"/>
                    <a:pt x="1232" y="415"/>
                    <a:pt x="1173" y="422"/>
                  </a:cubicBezTo>
                  <a:cubicBezTo>
                    <a:pt x="1113" y="422"/>
                    <a:pt x="1113" y="425"/>
                    <a:pt x="1110" y="428"/>
                  </a:cubicBezTo>
                  <a:cubicBezTo>
                    <a:pt x="1170" y="434"/>
                    <a:pt x="1163" y="469"/>
                    <a:pt x="1107" y="472"/>
                  </a:cubicBezTo>
                  <a:cubicBezTo>
                    <a:pt x="1163" y="475"/>
                    <a:pt x="1163" y="475"/>
                    <a:pt x="1163" y="478"/>
                  </a:cubicBezTo>
                  <a:cubicBezTo>
                    <a:pt x="1044" y="481"/>
                    <a:pt x="1104" y="488"/>
                    <a:pt x="1223" y="488"/>
                  </a:cubicBezTo>
                  <a:lnTo>
                    <a:pt x="1223" y="481"/>
                  </a:lnTo>
                  <a:lnTo>
                    <a:pt x="1223" y="478"/>
                  </a:lnTo>
                  <a:cubicBezTo>
                    <a:pt x="1342" y="478"/>
                    <a:pt x="1339" y="491"/>
                    <a:pt x="1163" y="491"/>
                  </a:cubicBezTo>
                  <a:cubicBezTo>
                    <a:pt x="1044" y="494"/>
                    <a:pt x="1044" y="494"/>
                    <a:pt x="1160" y="497"/>
                  </a:cubicBezTo>
                  <a:cubicBezTo>
                    <a:pt x="1279" y="500"/>
                    <a:pt x="1279" y="503"/>
                    <a:pt x="1160" y="506"/>
                  </a:cubicBezTo>
                  <a:cubicBezTo>
                    <a:pt x="1041" y="506"/>
                    <a:pt x="1041" y="506"/>
                    <a:pt x="1160" y="510"/>
                  </a:cubicBezTo>
                  <a:cubicBezTo>
                    <a:pt x="1395" y="516"/>
                    <a:pt x="1452" y="525"/>
                    <a:pt x="1217" y="525"/>
                  </a:cubicBezTo>
                  <a:cubicBezTo>
                    <a:pt x="1201" y="524"/>
                    <a:pt x="1185" y="524"/>
                    <a:pt x="1169" y="524"/>
                  </a:cubicBezTo>
                  <a:cubicBezTo>
                    <a:pt x="1125" y="524"/>
                    <a:pt x="1081" y="527"/>
                    <a:pt x="1038" y="531"/>
                  </a:cubicBezTo>
                  <a:cubicBezTo>
                    <a:pt x="1067" y="534"/>
                    <a:pt x="1094" y="536"/>
                    <a:pt x="1122" y="536"/>
                  </a:cubicBezTo>
                  <a:cubicBezTo>
                    <a:pt x="1133" y="536"/>
                    <a:pt x="1145" y="535"/>
                    <a:pt x="1157" y="535"/>
                  </a:cubicBezTo>
                  <a:cubicBezTo>
                    <a:pt x="1189" y="534"/>
                    <a:pt x="1212" y="533"/>
                    <a:pt x="1227" y="533"/>
                  </a:cubicBezTo>
                  <a:cubicBezTo>
                    <a:pt x="1266" y="533"/>
                    <a:pt x="1241" y="536"/>
                    <a:pt x="1154" y="541"/>
                  </a:cubicBezTo>
                  <a:cubicBezTo>
                    <a:pt x="975" y="550"/>
                    <a:pt x="975" y="557"/>
                    <a:pt x="1091" y="566"/>
                  </a:cubicBezTo>
                  <a:cubicBezTo>
                    <a:pt x="1177" y="577"/>
                    <a:pt x="1200" y="585"/>
                    <a:pt x="1161" y="585"/>
                  </a:cubicBezTo>
                  <a:cubicBezTo>
                    <a:pt x="1146" y="585"/>
                    <a:pt x="1123" y="584"/>
                    <a:pt x="1091" y="582"/>
                  </a:cubicBezTo>
                  <a:cubicBezTo>
                    <a:pt x="1032" y="577"/>
                    <a:pt x="1002" y="575"/>
                    <a:pt x="994" y="575"/>
                  </a:cubicBezTo>
                  <a:cubicBezTo>
                    <a:pt x="987" y="575"/>
                    <a:pt x="1002" y="577"/>
                    <a:pt x="1032" y="582"/>
                  </a:cubicBezTo>
                  <a:cubicBezTo>
                    <a:pt x="1032" y="588"/>
                    <a:pt x="1029" y="594"/>
                    <a:pt x="1029" y="597"/>
                  </a:cubicBezTo>
                  <a:cubicBezTo>
                    <a:pt x="1069" y="604"/>
                    <a:pt x="1107" y="604"/>
                    <a:pt x="1148" y="604"/>
                  </a:cubicBezTo>
                  <a:cubicBezTo>
                    <a:pt x="1029" y="607"/>
                    <a:pt x="969" y="613"/>
                    <a:pt x="1085" y="619"/>
                  </a:cubicBezTo>
                  <a:cubicBezTo>
                    <a:pt x="1085" y="622"/>
                    <a:pt x="1085" y="625"/>
                    <a:pt x="1085" y="625"/>
                  </a:cubicBezTo>
                  <a:cubicBezTo>
                    <a:pt x="1085" y="629"/>
                    <a:pt x="1085" y="629"/>
                    <a:pt x="1141" y="632"/>
                  </a:cubicBezTo>
                  <a:cubicBezTo>
                    <a:pt x="1201" y="635"/>
                    <a:pt x="1141" y="638"/>
                    <a:pt x="1082" y="641"/>
                  </a:cubicBezTo>
                  <a:cubicBezTo>
                    <a:pt x="1022" y="644"/>
                    <a:pt x="963" y="647"/>
                    <a:pt x="1022" y="647"/>
                  </a:cubicBezTo>
                  <a:cubicBezTo>
                    <a:pt x="1082" y="647"/>
                    <a:pt x="1138" y="654"/>
                    <a:pt x="1198" y="657"/>
                  </a:cubicBezTo>
                  <a:cubicBezTo>
                    <a:pt x="1241" y="661"/>
                    <a:pt x="1221" y="664"/>
                    <a:pt x="1184" y="664"/>
                  </a:cubicBezTo>
                  <a:cubicBezTo>
                    <a:pt x="1170" y="664"/>
                    <a:pt x="1154" y="664"/>
                    <a:pt x="1138" y="663"/>
                  </a:cubicBezTo>
                  <a:cubicBezTo>
                    <a:pt x="1127" y="662"/>
                    <a:pt x="1117" y="662"/>
                    <a:pt x="1106" y="662"/>
                  </a:cubicBezTo>
                  <a:cubicBezTo>
                    <a:pt x="1077" y="662"/>
                    <a:pt x="1049" y="665"/>
                    <a:pt x="1019" y="669"/>
                  </a:cubicBezTo>
                  <a:cubicBezTo>
                    <a:pt x="1019" y="672"/>
                    <a:pt x="1019" y="679"/>
                    <a:pt x="1079" y="679"/>
                  </a:cubicBezTo>
                  <a:cubicBezTo>
                    <a:pt x="1135" y="679"/>
                    <a:pt x="1135" y="698"/>
                    <a:pt x="1076" y="701"/>
                  </a:cubicBezTo>
                  <a:lnTo>
                    <a:pt x="1072" y="707"/>
                  </a:lnTo>
                  <a:cubicBezTo>
                    <a:pt x="1072" y="710"/>
                    <a:pt x="1132" y="713"/>
                    <a:pt x="1132" y="716"/>
                  </a:cubicBezTo>
                  <a:cubicBezTo>
                    <a:pt x="1132" y="716"/>
                    <a:pt x="1132" y="719"/>
                    <a:pt x="1188" y="723"/>
                  </a:cubicBezTo>
                  <a:cubicBezTo>
                    <a:pt x="1188" y="726"/>
                    <a:pt x="1188" y="729"/>
                    <a:pt x="1129" y="729"/>
                  </a:cubicBezTo>
                  <a:cubicBezTo>
                    <a:pt x="1248" y="732"/>
                    <a:pt x="1248" y="732"/>
                    <a:pt x="1129" y="735"/>
                  </a:cubicBezTo>
                  <a:cubicBezTo>
                    <a:pt x="1010" y="735"/>
                    <a:pt x="1010" y="735"/>
                    <a:pt x="1129" y="738"/>
                  </a:cubicBezTo>
                  <a:cubicBezTo>
                    <a:pt x="1188" y="741"/>
                    <a:pt x="1188" y="741"/>
                    <a:pt x="1129" y="745"/>
                  </a:cubicBezTo>
                  <a:cubicBezTo>
                    <a:pt x="1069" y="745"/>
                    <a:pt x="1069" y="748"/>
                    <a:pt x="1126" y="751"/>
                  </a:cubicBezTo>
                  <a:cubicBezTo>
                    <a:pt x="1245" y="754"/>
                    <a:pt x="1301" y="763"/>
                    <a:pt x="1185" y="763"/>
                  </a:cubicBezTo>
                  <a:cubicBezTo>
                    <a:pt x="1185" y="763"/>
                    <a:pt x="1185" y="766"/>
                    <a:pt x="1242" y="770"/>
                  </a:cubicBezTo>
                  <a:cubicBezTo>
                    <a:pt x="1361" y="773"/>
                    <a:pt x="1361" y="773"/>
                    <a:pt x="1242" y="773"/>
                  </a:cubicBezTo>
                  <a:cubicBezTo>
                    <a:pt x="1123" y="776"/>
                    <a:pt x="1123" y="779"/>
                    <a:pt x="1242" y="782"/>
                  </a:cubicBezTo>
                  <a:cubicBezTo>
                    <a:pt x="1242" y="782"/>
                    <a:pt x="1298" y="785"/>
                    <a:pt x="1238" y="788"/>
                  </a:cubicBezTo>
                  <a:cubicBezTo>
                    <a:pt x="1183" y="794"/>
                    <a:pt x="1128" y="811"/>
                    <a:pt x="1212" y="811"/>
                  </a:cubicBezTo>
                  <a:cubicBezTo>
                    <a:pt x="1219" y="811"/>
                    <a:pt x="1227" y="811"/>
                    <a:pt x="1235" y="810"/>
                  </a:cubicBezTo>
                  <a:lnTo>
                    <a:pt x="1235" y="817"/>
                  </a:lnTo>
                  <a:cubicBezTo>
                    <a:pt x="1176" y="823"/>
                    <a:pt x="1176" y="826"/>
                    <a:pt x="1235" y="829"/>
                  </a:cubicBezTo>
                  <a:lnTo>
                    <a:pt x="1292" y="832"/>
                  </a:lnTo>
                  <a:cubicBezTo>
                    <a:pt x="1254" y="832"/>
                    <a:pt x="1213" y="835"/>
                    <a:pt x="1173" y="842"/>
                  </a:cubicBezTo>
                  <a:cubicBezTo>
                    <a:pt x="1173" y="845"/>
                    <a:pt x="1173" y="845"/>
                    <a:pt x="1232" y="845"/>
                  </a:cubicBezTo>
                  <a:cubicBezTo>
                    <a:pt x="1250" y="844"/>
                    <a:pt x="1262" y="844"/>
                    <a:pt x="1271" y="844"/>
                  </a:cubicBezTo>
                  <a:cubicBezTo>
                    <a:pt x="1292" y="844"/>
                    <a:pt x="1292" y="846"/>
                    <a:pt x="1292" y="848"/>
                  </a:cubicBezTo>
                  <a:cubicBezTo>
                    <a:pt x="1251" y="854"/>
                    <a:pt x="1213" y="854"/>
                    <a:pt x="1173" y="854"/>
                  </a:cubicBezTo>
                  <a:lnTo>
                    <a:pt x="1173" y="857"/>
                  </a:lnTo>
                  <a:cubicBezTo>
                    <a:pt x="1289" y="857"/>
                    <a:pt x="1289" y="860"/>
                    <a:pt x="1229" y="860"/>
                  </a:cubicBezTo>
                  <a:cubicBezTo>
                    <a:pt x="1170" y="864"/>
                    <a:pt x="1170" y="867"/>
                    <a:pt x="1170" y="870"/>
                  </a:cubicBezTo>
                  <a:cubicBezTo>
                    <a:pt x="1209" y="870"/>
                    <a:pt x="1196" y="871"/>
                    <a:pt x="1183" y="871"/>
                  </a:cubicBezTo>
                  <a:cubicBezTo>
                    <a:pt x="1176" y="871"/>
                    <a:pt x="1170" y="871"/>
                    <a:pt x="1170" y="870"/>
                  </a:cubicBezTo>
                  <a:lnTo>
                    <a:pt x="1110" y="870"/>
                  </a:lnTo>
                  <a:cubicBezTo>
                    <a:pt x="1050" y="873"/>
                    <a:pt x="1110" y="873"/>
                    <a:pt x="1170" y="873"/>
                  </a:cubicBezTo>
                  <a:lnTo>
                    <a:pt x="1170" y="879"/>
                  </a:lnTo>
                  <a:cubicBezTo>
                    <a:pt x="1170" y="882"/>
                    <a:pt x="1170" y="884"/>
                    <a:pt x="1191" y="884"/>
                  </a:cubicBezTo>
                  <a:cubicBezTo>
                    <a:pt x="1199" y="884"/>
                    <a:pt x="1212" y="883"/>
                    <a:pt x="1229" y="882"/>
                  </a:cubicBezTo>
                  <a:cubicBezTo>
                    <a:pt x="1240" y="882"/>
                    <a:pt x="1251" y="881"/>
                    <a:pt x="1263" y="881"/>
                  </a:cubicBezTo>
                  <a:cubicBezTo>
                    <a:pt x="1290" y="881"/>
                    <a:pt x="1318" y="883"/>
                    <a:pt x="1345" y="886"/>
                  </a:cubicBezTo>
                  <a:cubicBezTo>
                    <a:pt x="1385" y="886"/>
                    <a:pt x="1371" y="887"/>
                    <a:pt x="1358" y="887"/>
                  </a:cubicBezTo>
                  <a:cubicBezTo>
                    <a:pt x="1352" y="887"/>
                    <a:pt x="1345" y="887"/>
                    <a:pt x="1345" y="886"/>
                  </a:cubicBezTo>
                  <a:cubicBezTo>
                    <a:pt x="1304" y="886"/>
                    <a:pt x="1267" y="886"/>
                    <a:pt x="1226" y="889"/>
                  </a:cubicBezTo>
                  <a:cubicBezTo>
                    <a:pt x="1207" y="892"/>
                    <a:pt x="1188" y="892"/>
                    <a:pt x="1166" y="892"/>
                  </a:cubicBezTo>
                  <a:cubicBezTo>
                    <a:pt x="1154" y="891"/>
                    <a:pt x="1143" y="891"/>
                    <a:pt x="1134" y="891"/>
                  </a:cubicBezTo>
                  <a:cubicBezTo>
                    <a:pt x="1063" y="891"/>
                    <a:pt x="1113" y="902"/>
                    <a:pt x="1166" y="904"/>
                  </a:cubicBezTo>
                  <a:cubicBezTo>
                    <a:pt x="1282" y="911"/>
                    <a:pt x="1282" y="914"/>
                    <a:pt x="1163" y="914"/>
                  </a:cubicBezTo>
                  <a:cubicBezTo>
                    <a:pt x="1047" y="914"/>
                    <a:pt x="1163" y="920"/>
                    <a:pt x="1339" y="926"/>
                  </a:cubicBezTo>
                  <a:lnTo>
                    <a:pt x="1517" y="929"/>
                  </a:lnTo>
                  <a:lnTo>
                    <a:pt x="1339" y="929"/>
                  </a:lnTo>
                  <a:cubicBezTo>
                    <a:pt x="1104" y="933"/>
                    <a:pt x="1104" y="933"/>
                    <a:pt x="1220" y="942"/>
                  </a:cubicBezTo>
                  <a:cubicBezTo>
                    <a:pt x="1279" y="948"/>
                    <a:pt x="1279" y="948"/>
                    <a:pt x="1220" y="948"/>
                  </a:cubicBezTo>
                  <a:cubicBezTo>
                    <a:pt x="1160" y="948"/>
                    <a:pt x="1160" y="951"/>
                    <a:pt x="1157" y="961"/>
                  </a:cubicBezTo>
                  <a:cubicBezTo>
                    <a:pt x="1157" y="970"/>
                    <a:pt x="1157" y="973"/>
                    <a:pt x="1217" y="973"/>
                  </a:cubicBezTo>
                  <a:lnTo>
                    <a:pt x="1213" y="980"/>
                  </a:lnTo>
                  <a:cubicBezTo>
                    <a:pt x="1117" y="982"/>
                    <a:pt x="1138" y="987"/>
                    <a:pt x="1212" y="987"/>
                  </a:cubicBezTo>
                  <a:cubicBezTo>
                    <a:pt x="1230" y="987"/>
                    <a:pt x="1250" y="986"/>
                    <a:pt x="1273" y="986"/>
                  </a:cubicBezTo>
                  <a:cubicBezTo>
                    <a:pt x="1273" y="986"/>
                    <a:pt x="1273" y="989"/>
                    <a:pt x="1273" y="992"/>
                  </a:cubicBezTo>
                  <a:lnTo>
                    <a:pt x="1213" y="992"/>
                  </a:lnTo>
                  <a:cubicBezTo>
                    <a:pt x="1154" y="992"/>
                    <a:pt x="1151" y="998"/>
                    <a:pt x="1148" y="1027"/>
                  </a:cubicBezTo>
                  <a:cubicBezTo>
                    <a:pt x="1144" y="1055"/>
                    <a:pt x="1144" y="1058"/>
                    <a:pt x="1260" y="1058"/>
                  </a:cubicBezTo>
                  <a:cubicBezTo>
                    <a:pt x="1379" y="1061"/>
                    <a:pt x="1379" y="1064"/>
                    <a:pt x="1260" y="1064"/>
                  </a:cubicBezTo>
                  <a:cubicBezTo>
                    <a:pt x="1201" y="1064"/>
                    <a:pt x="1141" y="1067"/>
                    <a:pt x="1201" y="1067"/>
                  </a:cubicBezTo>
                  <a:cubicBezTo>
                    <a:pt x="1201" y="1067"/>
                    <a:pt x="1201" y="1074"/>
                    <a:pt x="1141" y="1077"/>
                  </a:cubicBezTo>
                  <a:cubicBezTo>
                    <a:pt x="1022" y="1086"/>
                    <a:pt x="1082" y="1089"/>
                    <a:pt x="1138" y="1089"/>
                  </a:cubicBezTo>
                  <a:cubicBezTo>
                    <a:pt x="1173" y="1088"/>
                    <a:pt x="1193" y="1088"/>
                    <a:pt x="1201" y="1088"/>
                  </a:cubicBezTo>
                  <a:cubicBezTo>
                    <a:pt x="1222" y="1088"/>
                    <a:pt x="1180" y="1090"/>
                    <a:pt x="1138" y="1092"/>
                  </a:cubicBezTo>
                  <a:cubicBezTo>
                    <a:pt x="1079" y="1099"/>
                    <a:pt x="1019" y="1102"/>
                    <a:pt x="1079" y="1102"/>
                  </a:cubicBezTo>
                  <a:cubicBezTo>
                    <a:pt x="1138" y="1105"/>
                    <a:pt x="1195" y="1124"/>
                    <a:pt x="1076" y="1124"/>
                  </a:cubicBezTo>
                  <a:cubicBezTo>
                    <a:pt x="1076" y="1124"/>
                    <a:pt x="1076" y="1127"/>
                    <a:pt x="1076" y="1130"/>
                  </a:cubicBezTo>
                  <a:cubicBezTo>
                    <a:pt x="1135" y="1130"/>
                    <a:pt x="1132" y="1136"/>
                    <a:pt x="1132" y="1143"/>
                  </a:cubicBezTo>
                  <a:cubicBezTo>
                    <a:pt x="1132" y="1149"/>
                    <a:pt x="1132" y="1152"/>
                    <a:pt x="1072" y="1152"/>
                  </a:cubicBezTo>
                  <a:cubicBezTo>
                    <a:pt x="1056" y="1151"/>
                    <a:pt x="1045" y="1151"/>
                    <a:pt x="1037" y="1151"/>
                  </a:cubicBezTo>
                  <a:cubicBezTo>
                    <a:pt x="1017" y="1151"/>
                    <a:pt x="1029" y="1154"/>
                    <a:pt x="1072" y="1158"/>
                  </a:cubicBezTo>
                  <a:cubicBezTo>
                    <a:pt x="1069" y="1161"/>
                    <a:pt x="1188" y="1164"/>
                    <a:pt x="1188" y="1168"/>
                  </a:cubicBezTo>
                  <a:cubicBezTo>
                    <a:pt x="1226" y="1168"/>
                    <a:pt x="1267" y="1171"/>
                    <a:pt x="1304" y="1174"/>
                  </a:cubicBezTo>
                  <a:lnTo>
                    <a:pt x="1129" y="1174"/>
                  </a:lnTo>
                  <a:cubicBezTo>
                    <a:pt x="1129" y="1177"/>
                    <a:pt x="1126" y="1180"/>
                    <a:pt x="1185" y="1180"/>
                  </a:cubicBezTo>
                  <a:cubicBezTo>
                    <a:pt x="1126" y="1186"/>
                    <a:pt x="1126" y="1190"/>
                    <a:pt x="1126" y="1196"/>
                  </a:cubicBezTo>
                  <a:cubicBezTo>
                    <a:pt x="1126" y="1202"/>
                    <a:pt x="1123" y="1208"/>
                    <a:pt x="1182" y="1211"/>
                  </a:cubicBezTo>
                  <a:cubicBezTo>
                    <a:pt x="1063" y="1215"/>
                    <a:pt x="1060" y="1233"/>
                    <a:pt x="1179" y="1237"/>
                  </a:cubicBezTo>
                  <a:cubicBezTo>
                    <a:pt x="1238" y="1237"/>
                    <a:pt x="1238" y="1240"/>
                    <a:pt x="1179" y="1243"/>
                  </a:cubicBezTo>
                  <a:cubicBezTo>
                    <a:pt x="1119" y="1246"/>
                    <a:pt x="1119" y="1246"/>
                    <a:pt x="1176" y="1249"/>
                  </a:cubicBezTo>
                  <a:cubicBezTo>
                    <a:pt x="1235" y="1252"/>
                    <a:pt x="1176" y="1255"/>
                    <a:pt x="1116" y="1258"/>
                  </a:cubicBezTo>
                  <a:cubicBezTo>
                    <a:pt x="997" y="1262"/>
                    <a:pt x="997" y="1265"/>
                    <a:pt x="1057" y="1268"/>
                  </a:cubicBezTo>
                  <a:cubicBezTo>
                    <a:pt x="1113" y="1277"/>
                    <a:pt x="1113" y="1284"/>
                    <a:pt x="1113" y="1287"/>
                  </a:cubicBezTo>
                  <a:cubicBezTo>
                    <a:pt x="1141" y="1291"/>
                    <a:pt x="1170" y="1294"/>
                    <a:pt x="1198" y="1294"/>
                  </a:cubicBezTo>
                  <a:cubicBezTo>
                    <a:pt x="1209" y="1294"/>
                    <a:pt x="1219" y="1294"/>
                    <a:pt x="1229" y="1293"/>
                  </a:cubicBezTo>
                  <a:cubicBezTo>
                    <a:pt x="1289" y="1293"/>
                    <a:pt x="1348" y="1296"/>
                    <a:pt x="1348" y="1296"/>
                  </a:cubicBezTo>
                  <a:cubicBezTo>
                    <a:pt x="1381" y="1300"/>
                    <a:pt x="1376" y="1301"/>
                    <a:pt x="1365" y="1301"/>
                  </a:cubicBezTo>
                  <a:cubicBezTo>
                    <a:pt x="1358" y="1301"/>
                    <a:pt x="1348" y="1301"/>
                    <a:pt x="1348" y="1299"/>
                  </a:cubicBezTo>
                  <a:cubicBezTo>
                    <a:pt x="1328" y="1296"/>
                    <a:pt x="1308" y="1295"/>
                    <a:pt x="1289" y="1295"/>
                  </a:cubicBezTo>
                  <a:cubicBezTo>
                    <a:pt x="1269" y="1295"/>
                    <a:pt x="1249" y="1296"/>
                    <a:pt x="1229" y="1299"/>
                  </a:cubicBezTo>
                  <a:cubicBezTo>
                    <a:pt x="1170" y="1302"/>
                    <a:pt x="1170" y="1309"/>
                    <a:pt x="1170" y="1312"/>
                  </a:cubicBezTo>
                  <a:cubicBezTo>
                    <a:pt x="1166" y="1315"/>
                    <a:pt x="1166" y="1321"/>
                    <a:pt x="1166" y="1324"/>
                  </a:cubicBezTo>
                  <a:cubicBezTo>
                    <a:pt x="1107" y="1334"/>
                    <a:pt x="1107" y="1337"/>
                    <a:pt x="1163" y="1337"/>
                  </a:cubicBezTo>
                  <a:lnTo>
                    <a:pt x="1223" y="1337"/>
                  </a:lnTo>
                  <a:cubicBezTo>
                    <a:pt x="1104" y="1340"/>
                    <a:pt x="1101" y="1378"/>
                    <a:pt x="1217" y="1381"/>
                  </a:cubicBezTo>
                  <a:lnTo>
                    <a:pt x="1160" y="1381"/>
                  </a:lnTo>
                  <a:cubicBezTo>
                    <a:pt x="1101" y="1381"/>
                    <a:pt x="1101" y="1384"/>
                    <a:pt x="1097" y="1390"/>
                  </a:cubicBezTo>
                  <a:cubicBezTo>
                    <a:pt x="1097" y="1393"/>
                    <a:pt x="1157" y="1406"/>
                    <a:pt x="1154" y="1415"/>
                  </a:cubicBezTo>
                  <a:cubicBezTo>
                    <a:pt x="1154" y="1428"/>
                    <a:pt x="1151" y="1437"/>
                    <a:pt x="1210" y="1437"/>
                  </a:cubicBezTo>
                  <a:cubicBezTo>
                    <a:pt x="1210" y="1440"/>
                    <a:pt x="1210" y="1440"/>
                    <a:pt x="1151" y="1440"/>
                  </a:cubicBezTo>
                  <a:cubicBezTo>
                    <a:pt x="1133" y="1439"/>
                    <a:pt x="1121" y="1439"/>
                    <a:pt x="1112" y="1439"/>
                  </a:cubicBezTo>
                  <a:cubicBezTo>
                    <a:pt x="1091" y="1439"/>
                    <a:pt x="1091" y="1441"/>
                    <a:pt x="1091" y="1443"/>
                  </a:cubicBezTo>
                  <a:cubicBezTo>
                    <a:pt x="1129" y="1450"/>
                    <a:pt x="1170" y="1450"/>
                    <a:pt x="1210" y="1450"/>
                  </a:cubicBezTo>
                  <a:cubicBezTo>
                    <a:pt x="1267" y="1450"/>
                    <a:pt x="1267" y="1453"/>
                    <a:pt x="1207" y="1459"/>
                  </a:cubicBezTo>
                  <a:cubicBezTo>
                    <a:pt x="1148" y="1465"/>
                    <a:pt x="1144" y="1478"/>
                    <a:pt x="1204" y="1484"/>
                  </a:cubicBezTo>
                  <a:cubicBezTo>
                    <a:pt x="1204" y="1487"/>
                    <a:pt x="1204" y="1490"/>
                    <a:pt x="1144" y="1490"/>
                  </a:cubicBezTo>
                  <a:cubicBezTo>
                    <a:pt x="1085" y="1494"/>
                    <a:pt x="1025" y="1500"/>
                    <a:pt x="1141" y="1506"/>
                  </a:cubicBezTo>
                  <a:cubicBezTo>
                    <a:pt x="1141" y="1509"/>
                    <a:pt x="1141" y="1509"/>
                    <a:pt x="1082" y="1509"/>
                  </a:cubicBezTo>
                  <a:cubicBezTo>
                    <a:pt x="1022" y="1512"/>
                    <a:pt x="963" y="1512"/>
                    <a:pt x="1082" y="1515"/>
                  </a:cubicBezTo>
                  <a:cubicBezTo>
                    <a:pt x="1138" y="1522"/>
                    <a:pt x="1138" y="1531"/>
                    <a:pt x="1079" y="1541"/>
                  </a:cubicBezTo>
                  <a:cubicBezTo>
                    <a:pt x="1079" y="1544"/>
                    <a:pt x="1079" y="1547"/>
                    <a:pt x="1135" y="1547"/>
                  </a:cubicBezTo>
                  <a:lnTo>
                    <a:pt x="1195" y="1547"/>
                  </a:lnTo>
                  <a:cubicBezTo>
                    <a:pt x="1076" y="1550"/>
                    <a:pt x="1076" y="1550"/>
                    <a:pt x="1195" y="1553"/>
                  </a:cubicBezTo>
                  <a:cubicBezTo>
                    <a:pt x="1254" y="1553"/>
                    <a:pt x="1254" y="1556"/>
                    <a:pt x="1195" y="1556"/>
                  </a:cubicBezTo>
                  <a:cubicBezTo>
                    <a:pt x="1135" y="1559"/>
                    <a:pt x="1135" y="1562"/>
                    <a:pt x="1135" y="1562"/>
                  </a:cubicBezTo>
                  <a:cubicBezTo>
                    <a:pt x="1135" y="1566"/>
                    <a:pt x="1191" y="1581"/>
                    <a:pt x="1188" y="1597"/>
                  </a:cubicBezTo>
                  <a:cubicBezTo>
                    <a:pt x="1185" y="1622"/>
                    <a:pt x="1185" y="1635"/>
                    <a:pt x="1242" y="1635"/>
                  </a:cubicBezTo>
                  <a:cubicBezTo>
                    <a:pt x="1301" y="1638"/>
                    <a:pt x="1301" y="1638"/>
                    <a:pt x="1242" y="1641"/>
                  </a:cubicBezTo>
                  <a:cubicBezTo>
                    <a:pt x="1182" y="1644"/>
                    <a:pt x="1182" y="1647"/>
                    <a:pt x="1182" y="1650"/>
                  </a:cubicBezTo>
                  <a:cubicBezTo>
                    <a:pt x="1182" y="1653"/>
                    <a:pt x="1182" y="1656"/>
                    <a:pt x="1123" y="1656"/>
                  </a:cubicBezTo>
                  <a:cubicBezTo>
                    <a:pt x="1179" y="1660"/>
                    <a:pt x="1179" y="1660"/>
                    <a:pt x="1179" y="1663"/>
                  </a:cubicBezTo>
                  <a:cubicBezTo>
                    <a:pt x="1119" y="1663"/>
                    <a:pt x="1119" y="1666"/>
                    <a:pt x="1179" y="1669"/>
                  </a:cubicBezTo>
                  <a:cubicBezTo>
                    <a:pt x="1295" y="1672"/>
                    <a:pt x="1295" y="1672"/>
                    <a:pt x="1179" y="1672"/>
                  </a:cubicBezTo>
                  <a:cubicBezTo>
                    <a:pt x="1128" y="1672"/>
                    <a:pt x="1077" y="1679"/>
                    <a:pt x="1101" y="1679"/>
                  </a:cubicBezTo>
                  <a:cubicBezTo>
                    <a:pt x="1105" y="1679"/>
                    <a:pt x="1111" y="1679"/>
                    <a:pt x="1119" y="1678"/>
                  </a:cubicBezTo>
                  <a:cubicBezTo>
                    <a:pt x="1179" y="1678"/>
                    <a:pt x="1176" y="1685"/>
                    <a:pt x="1235" y="1688"/>
                  </a:cubicBezTo>
                  <a:cubicBezTo>
                    <a:pt x="1235" y="1691"/>
                    <a:pt x="1235" y="1694"/>
                    <a:pt x="1176" y="1694"/>
                  </a:cubicBezTo>
                  <a:cubicBezTo>
                    <a:pt x="1116" y="1697"/>
                    <a:pt x="1173" y="1716"/>
                    <a:pt x="1232" y="1719"/>
                  </a:cubicBezTo>
                  <a:cubicBezTo>
                    <a:pt x="1292" y="1719"/>
                    <a:pt x="1289" y="1722"/>
                    <a:pt x="1232" y="1722"/>
                  </a:cubicBezTo>
                  <a:cubicBezTo>
                    <a:pt x="1173" y="1722"/>
                    <a:pt x="1173" y="1725"/>
                    <a:pt x="1170" y="1729"/>
                  </a:cubicBezTo>
                  <a:cubicBezTo>
                    <a:pt x="1229" y="1732"/>
                    <a:pt x="1170" y="1732"/>
                    <a:pt x="1110" y="1732"/>
                  </a:cubicBezTo>
                  <a:cubicBezTo>
                    <a:pt x="1095" y="1731"/>
                    <a:pt x="1084" y="1730"/>
                    <a:pt x="1076" y="1730"/>
                  </a:cubicBezTo>
                  <a:cubicBezTo>
                    <a:pt x="1053" y="1730"/>
                    <a:pt x="1053" y="1733"/>
                    <a:pt x="1050" y="1738"/>
                  </a:cubicBezTo>
                  <a:cubicBezTo>
                    <a:pt x="1110" y="1741"/>
                    <a:pt x="1107" y="1754"/>
                    <a:pt x="1107" y="1763"/>
                  </a:cubicBezTo>
                  <a:cubicBezTo>
                    <a:pt x="1104" y="1779"/>
                    <a:pt x="1163" y="1782"/>
                    <a:pt x="1279" y="1788"/>
                  </a:cubicBezTo>
                  <a:lnTo>
                    <a:pt x="1398" y="1791"/>
                  </a:lnTo>
                  <a:lnTo>
                    <a:pt x="1279" y="1791"/>
                  </a:lnTo>
                  <a:cubicBezTo>
                    <a:pt x="1220" y="1791"/>
                    <a:pt x="1104" y="1794"/>
                    <a:pt x="1104" y="1794"/>
                  </a:cubicBezTo>
                  <a:cubicBezTo>
                    <a:pt x="1141" y="1801"/>
                    <a:pt x="1182" y="1801"/>
                    <a:pt x="1220" y="1801"/>
                  </a:cubicBezTo>
                  <a:cubicBezTo>
                    <a:pt x="1279" y="1801"/>
                    <a:pt x="1279" y="1804"/>
                    <a:pt x="1220" y="1810"/>
                  </a:cubicBezTo>
                  <a:cubicBezTo>
                    <a:pt x="1160" y="1816"/>
                    <a:pt x="1157" y="1819"/>
                    <a:pt x="1217" y="1823"/>
                  </a:cubicBezTo>
                  <a:cubicBezTo>
                    <a:pt x="1217" y="1826"/>
                    <a:pt x="1217" y="1829"/>
                    <a:pt x="1157" y="1832"/>
                  </a:cubicBezTo>
                  <a:cubicBezTo>
                    <a:pt x="1157" y="1835"/>
                    <a:pt x="1157" y="1835"/>
                    <a:pt x="1217" y="1835"/>
                  </a:cubicBezTo>
                  <a:cubicBezTo>
                    <a:pt x="1276" y="1835"/>
                    <a:pt x="1273" y="1838"/>
                    <a:pt x="1213" y="1841"/>
                  </a:cubicBezTo>
                  <a:cubicBezTo>
                    <a:pt x="1097" y="1845"/>
                    <a:pt x="1094" y="1854"/>
                    <a:pt x="1154" y="1854"/>
                  </a:cubicBezTo>
                  <a:cubicBezTo>
                    <a:pt x="1213" y="1854"/>
                    <a:pt x="1213" y="1857"/>
                    <a:pt x="1213" y="1860"/>
                  </a:cubicBezTo>
                  <a:cubicBezTo>
                    <a:pt x="1210" y="1863"/>
                    <a:pt x="1210" y="1866"/>
                    <a:pt x="1270" y="1870"/>
                  </a:cubicBezTo>
                  <a:lnTo>
                    <a:pt x="1270" y="1876"/>
                  </a:lnTo>
                  <a:cubicBezTo>
                    <a:pt x="1261" y="1877"/>
                    <a:pt x="1252" y="1878"/>
                    <a:pt x="1244" y="1878"/>
                  </a:cubicBezTo>
                  <a:cubicBezTo>
                    <a:pt x="1232" y="1878"/>
                    <a:pt x="1221" y="1876"/>
                    <a:pt x="1210" y="1873"/>
                  </a:cubicBezTo>
                  <a:lnTo>
                    <a:pt x="1151" y="1876"/>
                  </a:lnTo>
                  <a:cubicBezTo>
                    <a:pt x="1151" y="1882"/>
                    <a:pt x="1151" y="1888"/>
                    <a:pt x="1207" y="1892"/>
                  </a:cubicBezTo>
                  <a:cubicBezTo>
                    <a:pt x="1326" y="1895"/>
                    <a:pt x="1326" y="1895"/>
                    <a:pt x="1207" y="1895"/>
                  </a:cubicBezTo>
                  <a:cubicBezTo>
                    <a:pt x="1148" y="1895"/>
                    <a:pt x="1088" y="1898"/>
                    <a:pt x="1148" y="1901"/>
                  </a:cubicBezTo>
                  <a:cubicBezTo>
                    <a:pt x="1267" y="1904"/>
                    <a:pt x="1207" y="1907"/>
                    <a:pt x="1148" y="1907"/>
                  </a:cubicBezTo>
                  <a:cubicBezTo>
                    <a:pt x="1108" y="1906"/>
                    <a:pt x="1081" y="1905"/>
                    <a:pt x="1068" y="1905"/>
                  </a:cubicBezTo>
                  <a:cubicBezTo>
                    <a:pt x="1041" y="1905"/>
                    <a:pt x="1067" y="1908"/>
                    <a:pt x="1144" y="1917"/>
                  </a:cubicBezTo>
                  <a:cubicBezTo>
                    <a:pt x="1144" y="1923"/>
                    <a:pt x="1201" y="1935"/>
                    <a:pt x="1201" y="1945"/>
                  </a:cubicBezTo>
                  <a:cubicBezTo>
                    <a:pt x="1198" y="1957"/>
                    <a:pt x="1198" y="1964"/>
                    <a:pt x="1138" y="1967"/>
                  </a:cubicBezTo>
                  <a:cubicBezTo>
                    <a:pt x="1127" y="1967"/>
                    <a:pt x="1117" y="1967"/>
                    <a:pt x="1107" y="1967"/>
                  </a:cubicBezTo>
                  <a:lnTo>
                    <a:pt x="1107" y="1967"/>
                  </a:lnTo>
                  <a:cubicBezTo>
                    <a:pt x="1198" y="1967"/>
                    <a:pt x="1197" y="1971"/>
                    <a:pt x="1195" y="1982"/>
                  </a:cubicBezTo>
                  <a:cubicBezTo>
                    <a:pt x="1135" y="1992"/>
                    <a:pt x="1195" y="1998"/>
                    <a:pt x="1251" y="2001"/>
                  </a:cubicBezTo>
                  <a:lnTo>
                    <a:pt x="1254" y="1995"/>
                  </a:lnTo>
                  <a:cubicBezTo>
                    <a:pt x="1370" y="1995"/>
                    <a:pt x="1370" y="1998"/>
                    <a:pt x="1311" y="2004"/>
                  </a:cubicBezTo>
                  <a:cubicBezTo>
                    <a:pt x="1270" y="2007"/>
                    <a:pt x="1232" y="2007"/>
                    <a:pt x="1191" y="2007"/>
                  </a:cubicBezTo>
                  <a:cubicBezTo>
                    <a:pt x="1181" y="2007"/>
                    <a:pt x="1171" y="2006"/>
                    <a:pt x="1161" y="2006"/>
                  </a:cubicBezTo>
                  <a:cubicBezTo>
                    <a:pt x="1132" y="2006"/>
                    <a:pt x="1102" y="2009"/>
                    <a:pt x="1072" y="2014"/>
                  </a:cubicBezTo>
                  <a:cubicBezTo>
                    <a:pt x="1072" y="2016"/>
                    <a:pt x="1072" y="2018"/>
                    <a:pt x="1093" y="2018"/>
                  </a:cubicBezTo>
                  <a:cubicBezTo>
                    <a:pt x="1102" y="2018"/>
                    <a:pt x="1114" y="2018"/>
                    <a:pt x="1132" y="2017"/>
                  </a:cubicBezTo>
                  <a:cubicBezTo>
                    <a:pt x="1191" y="2017"/>
                    <a:pt x="1191" y="2017"/>
                    <a:pt x="1191" y="2020"/>
                  </a:cubicBezTo>
                  <a:cubicBezTo>
                    <a:pt x="1191" y="2023"/>
                    <a:pt x="1188" y="2026"/>
                    <a:pt x="1248" y="2029"/>
                  </a:cubicBezTo>
                  <a:cubicBezTo>
                    <a:pt x="1307" y="2029"/>
                    <a:pt x="1307" y="2033"/>
                    <a:pt x="1307" y="2036"/>
                  </a:cubicBezTo>
                  <a:cubicBezTo>
                    <a:pt x="1248" y="2039"/>
                    <a:pt x="1245" y="2045"/>
                    <a:pt x="1245" y="2045"/>
                  </a:cubicBezTo>
                  <a:lnTo>
                    <a:pt x="1188" y="2045"/>
                  </a:lnTo>
                  <a:cubicBezTo>
                    <a:pt x="1129" y="2045"/>
                    <a:pt x="1069" y="2048"/>
                    <a:pt x="1069" y="2048"/>
                  </a:cubicBezTo>
                  <a:cubicBezTo>
                    <a:pt x="1083" y="2050"/>
                    <a:pt x="1096" y="2053"/>
                    <a:pt x="1109" y="2053"/>
                  </a:cubicBezTo>
                  <a:cubicBezTo>
                    <a:pt x="1115" y="2053"/>
                    <a:pt x="1120" y="2052"/>
                    <a:pt x="1126" y="2051"/>
                  </a:cubicBezTo>
                  <a:cubicBezTo>
                    <a:pt x="1185" y="2051"/>
                    <a:pt x="1176" y="2130"/>
                    <a:pt x="1173" y="2139"/>
                  </a:cubicBezTo>
                  <a:cubicBezTo>
                    <a:pt x="1121" y="2147"/>
                    <a:pt x="1114" y="2155"/>
                    <a:pt x="1152" y="2155"/>
                  </a:cubicBezTo>
                  <a:cubicBezTo>
                    <a:pt x="1158" y="2155"/>
                    <a:pt x="1165" y="2155"/>
                    <a:pt x="1173" y="2155"/>
                  </a:cubicBezTo>
                  <a:cubicBezTo>
                    <a:pt x="1232" y="2155"/>
                    <a:pt x="1229" y="2170"/>
                    <a:pt x="1226" y="2189"/>
                  </a:cubicBezTo>
                  <a:cubicBezTo>
                    <a:pt x="1223" y="2211"/>
                    <a:pt x="1223" y="2227"/>
                    <a:pt x="1279" y="2227"/>
                  </a:cubicBezTo>
                  <a:cubicBezTo>
                    <a:pt x="1279" y="2227"/>
                    <a:pt x="1279" y="2230"/>
                    <a:pt x="1279" y="2239"/>
                  </a:cubicBezTo>
                  <a:cubicBezTo>
                    <a:pt x="1279" y="2246"/>
                    <a:pt x="1336" y="2252"/>
                    <a:pt x="1336" y="2255"/>
                  </a:cubicBezTo>
                  <a:cubicBezTo>
                    <a:pt x="1378" y="2257"/>
                    <a:pt x="1390" y="2259"/>
                    <a:pt x="1373" y="2259"/>
                  </a:cubicBezTo>
                  <a:cubicBezTo>
                    <a:pt x="1365" y="2259"/>
                    <a:pt x="1353" y="2259"/>
                    <a:pt x="1336" y="2258"/>
                  </a:cubicBezTo>
                  <a:cubicBezTo>
                    <a:pt x="1324" y="2257"/>
                    <a:pt x="1312" y="2257"/>
                    <a:pt x="1300" y="2257"/>
                  </a:cubicBezTo>
                  <a:cubicBezTo>
                    <a:pt x="1273" y="2257"/>
                    <a:pt x="1245" y="2259"/>
                    <a:pt x="1217" y="2261"/>
                  </a:cubicBezTo>
                  <a:cubicBezTo>
                    <a:pt x="1244" y="2266"/>
                    <a:pt x="1273" y="2269"/>
                    <a:pt x="1303" y="2269"/>
                  </a:cubicBezTo>
                  <a:cubicBezTo>
                    <a:pt x="1314" y="2269"/>
                    <a:pt x="1325" y="2268"/>
                    <a:pt x="1336" y="2268"/>
                  </a:cubicBezTo>
                  <a:cubicBezTo>
                    <a:pt x="1392" y="2268"/>
                    <a:pt x="1392" y="2271"/>
                    <a:pt x="1392" y="2271"/>
                  </a:cubicBezTo>
                  <a:cubicBezTo>
                    <a:pt x="1392" y="2274"/>
                    <a:pt x="1392" y="2274"/>
                    <a:pt x="1332" y="2274"/>
                  </a:cubicBezTo>
                  <a:lnTo>
                    <a:pt x="1217" y="2274"/>
                  </a:lnTo>
                  <a:lnTo>
                    <a:pt x="1213" y="2277"/>
                  </a:lnTo>
                  <a:cubicBezTo>
                    <a:pt x="1273" y="2277"/>
                    <a:pt x="1273" y="2280"/>
                    <a:pt x="1273" y="2280"/>
                  </a:cubicBezTo>
                  <a:cubicBezTo>
                    <a:pt x="1273" y="2283"/>
                    <a:pt x="1273" y="2283"/>
                    <a:pt x="1154" y="2283"/>
                  </a:cubicBezTo>
                  <a:cubicBezTo>
                    <a:pt x="1038" y="2283"/>
                    <a:pt x="1038" y="2286"/>
                    <a:pt x="1154" y="2290"/>
                  </a:cubicBezTo>
                  <a:lnTo>
                    <a:pt x="1213" y="2296"/>
                  </a:lnTo>
                  <a:cubicBezTo>
                    <a:pt x="1094" y="2299"/>
                    <a:pt x="1210" y="2305"/>
                    <a:pt x="1270" y="2308"/>
                  </a:cubicBezTo>
                  <a:cubicBezTo>
                    <a:pt x="1151" y="2311"/>
                    <a:pt x="1151" y="2315"/>
                    <a:pt x="1270" y="2321"/>
                  </a:cubicBezTo>
                  <a:cubicBezTo>
                    <a:pt x="1326" y="2321"/>
                    <a:pt x="1326" y="2324"/>
                    <a:pt x="1267" y="2327"/>
                  </a:cubicBezTo>
                  <a:cubicBezTo>
                    <a:pt x="1207" y="2330"/>
                    <a:pt x="1207" y="2333"/>
                    <a:pt x="1207" y="2340"/>
                  </a:cubicBezTo>
                  <a:cubicBezTo>
                    <a:pt x="1267" y="2343"/>
                    <a:pt x="1264" y="2365"/>
                    <a:pt x="1257" y="2390"/>
                  </a:cubicBezTo>
                  <a:cubicBezTo>
                    <a:pt x="1254" y="2421"/>
                    <a:pt x="1251" y="2440"/>
                    <a:pt x="1311" y="2440"/>
                  </a:cubicBezTo>
                  <a:cubicBezTo>
                    <a:pt x="1311" y="2443"/>
                    <a:pt x="1311" y="2443"/>
                    <a:pt x="1251" y="2446"/>
                  </a:cubicBezTo>
                  <a:cubicBezTo>
                    <a:pt x="1191" y="2446"/>
                    <a:pt x="1191" y="2449"/>
                    <a:pt x="1311" y="2452"/>
                  </a:cubicBezTo>
                  <a:cubicBezTo>
                    <a:pt x="1367" y="2456"/>
                    <a:pt x="1426" y="2456"/>
                    <a:pt x="1307" y="2456"/>
                  </a:cubicBezTo>
                  <a:cubicBezTo>
                    <a:pt x="1251" y="2456"/>
                    <a:pt x="1248" y="2462"/>
                    <a:pt x="1248" y="2474"/>
                  </a:cubicBezTo>
                  <a:cubicBezTo>
                    <a:pt x="1245" y="2484"/>
                    <a:pt x="1245" y="2499"/>
                    <a:pt x="1304" y="2499"/>
                  </a:cubicBezTo>
                  <a:cubicBezTo>
                    <a:pt x="1337" y="2503"/>
                    <a:pt x="1351" y="2505"/>
                    <a:pt x="1345" y="2505"/>
                  </a:cubicBezTo>
                  <a:cubicBezTo>
                    <a:pt x="1341" y="2505"/>
                    <a:pt x="1328" y="2504"/>
                    <a:pt x="1304" y="2503"/>
                  </a:cubicBezTo>
                  <a:cubicBezTo>
                    <a:pt x="1294" y="2502"/>
                    <a:pt x="1284" y="2502"/>
                    <a:pt x="1274" y="2502"/>
                  </a:cubicBezTo>
                  <a:cubicBezTo>
                    <a:pt x="1176" y="2502"/>
                    <a:pt x="1133" y="2516"/>
                    <a:pt x="1242" y="2525"/>
                  </a:cubicBezTo>
                  <a:cubicBezTo>
                    <a:pt x="1242" y="2528"/>
                    <a:pt x="1238" y="2531"/>
                    <a:pt x="1182" y="2531"/>
                  </a:cubicBezTo>
                  <a:cubicBezTo>
                    <a:pt x="1179" y="2534"/>
                    <a:pt x="1179" y="2537"/>
                    <a:pt x="1238" y="2546"/>
                  </a:cubicBezTo>
                  <a:cubicBezTo>
                    <a:pt x="1238" y="2550"/>
                    <a:pt x="1235" y="2562"/>
                    <a:pt x="1235" y="2568"/>
                  </a:cubicBezTo>
                  <a:cubicBezTo>
                    <a:pt x="1232" y="2575"/>
                    <a:pt x="1292" y="2584"/>
                    <a:pt x="1292" y="2584"/>
                  </a:cubicBezTo>
                  <a:cubicBezTo>
                    <a:pt x="1292" y="2585"/>
                    <a:pt x="1292" y="2586"/>
                    <a:pt x="1292" y="2587"/>
                  </a:cubicBezTo>
                  <a:cubicBezTo>
                    <a:pt x="1232" y="2587"/>
                    <a:pt x="1229" y="2603"/>
                    <a:pt x="1226" y="2625"/>
                  </a:cubicBezTo>
                  <a:cubicBezTo>
                    <a:pt x="1223" y="2647"/>
                    <a:pt x="1220" y="2669"/>
                    <a:pt x="1160" y="2672"/>
                  </a:cubicBezTo>
                  <a:cubicBezTo>
                    <a:pt x="1160" y="2672"/>
                    <a:pt x="1160" y="2675"/>
                    <a:pt x="1220" y="2678"/>
                  </a:cubicBezTo>
                  <a:cubicBezTo>
                    <a:pt x="1339" y="2681"/>
                    <a:pt x="1336" y="2684"/>
                    <a:pt x="1276" y="2688"/>
                  </a:cubicBezTo>
                  <a:cubicBezTo>
                    <a:pt x="1160" y="2691"/>
                    <a:pt x="1157" y="2703"/>
                    <a:pt x="1276" y="2706"/>
                  </a:cubicBezTo>
                  <a:lnTo>
                    <a:pt x="1217" y="2706"/>
                  </a:lnTo>
                  <a:cubicBezTo>
                    <a:pt x="1097" y="2709"/>
                    <a:pt x="1154" y="2719"/>
                    <a:pt x="1273" y="2722"/>
                  </a:cubicBezTo>
                  <a:cubicBezTo>
                    <a:pt x="1213" y="2725"/>
                    <a:pt x="1154" y="2728"/>
                    <a:pt x="1213" y="2731"/>
                  </a:cubicBezTo>
                  <a:cubicBezTo>
                    <a:pt x="1210" y="2735"/>
                    <a:pt x="1210" y="2735"/>
                    <a:pt x="1094" y="2735"/>
                  </a:cubicBezTo>
                  <a:cubicBezTo>
                    <a:pt x="1054" y="2735"/>
                    <a:pt x="1016" y="2735"/>
                    <a:pt x="975" y="2738"/>
                  </a:cubicBezTo>
                  <a:cubicBezTo>
                    <a:pt x="997" y="2741"/>
                    <a:pt x="1020" y="2743"/>
                    <a:pt x="1044" y="2743"/>
                  </a:cubicBezTo>
                  <a:cubicBezTo>
                    <a:pt x="1061" y="2743"/>
                    <a:pt x="1077" y="2742"/>
                    <a:pt x="1094" y="2741"/>
                  </a:cubicBezTo>
                  <a:lnTo>
                    <a:pt x="1094" y="2741"/>
                  </a:lnTo>
                  <a:cubicBezTo>
                    <a:pt x="1094" y="2741"/>
                    <a:pt x="1091" y="2744"/>
                    <a:pt x="1091" y="2747"/>
                  </a:cubicBezTo>
                  <a:cubicBezTo>
                    <a:pt x="1091" y="2747"/>
                    <a:pt x="1091" y="2750"/>
                    <a:pt x="1151" y="2750"/>
                  </a:cubicBezTo>
                  <a:cubicBezTo>
                    <a:pt x="1210" y="2753"/>
                    <a:pt x="1210" y="2756"/>
                    <a:pt x="1210" y="2760"/>
                  </a:cubicBezTo>
                  <a:cubicBezTo>
                    <a:pt x="1171" y="2760"/>
                    <a:pt x="1182" y="2761"/>
                    <a:pt x="1212" y="2761"/>
                  </a:cubicBezTo>
                  <a:cubicBezTo>
                    <a:pt x="1227" y="2761"/>
                    <a:pt x="1247" y="2761"/>
                    <a:pt x="1267" y="2760"/>
                  </a:cubicBezTo>
                  <a:cubicBezTo>
                    <a:pt x="1284" y="2758"/>
                    <a:pt x="1300" y="2758"/>
                    <a:pt x="1316" y="2758"/>
                  </a:cubicBezTo>
                  <a:cubicBezTo>
                    <a:pt x="1339" y="2758"/>
                    <a:pt x="1362" y="2759"/>
                    <a:pt x="1386" y="2763"/>
                  </a:cubicBezTo>
                  <a:lnTo>
                    <a:pt x="1505" y="2763"/>
                  </a:lnTo>
                  <a:cubicBezTo>
                    <a:pt x="1583" y="2763"/>
                    <a:pt x="1662" y="2763"/>
                    <a:pt x="1740" y="2756"/>
                  </a:cubicBezTo>
                  <a:cubicBezTo>
                    <a:pt x="1803" y="2741"/>
                    <a:pt x="1862" y="2731"/>
                    <a:pt x="1743" y="2731"/>
                  </a:cubicBezTo>
                  <a:cubicBezTo>
                    <a:pt x="1724" y="2731"/>
                    <a:pt x="1705" y="2728"/>
                    <a:pt x="1687" y="2725"/>
                  </a:cubicBezTo>
                  <a:cubicBezTo>
                    <a:pt x="1705" y="2722"/>
                    <a:pt x="1724" y="2719"/>
                    <a:pt x="1746" y="2719"/>
                  </a:cubicBezTo>
                  <a:cubicBezTo>
                    <a:pt x="1806" y="2719"/>
                    <a:pt x="1806" y="2706"/>
                    <a:pt x="1809" y="2691"/>
                  </a:cubicBezTo>
                  <a:cubicBezTo>
                    <a:pt x="1812" y="2672"/>
                    <a:pt x="1812" y="2662"/>
                    <a:pt x="1871" y="2656"/>
                  </a:cubicBezTo>
                  <a:cubicBezTo>
                    <a:pt x="1931" y="2653"/>
                    <a:pt x="1931" y="2650"/>
                    <a:pt x="1931" y="2650"/>
                  </a:cubicBezTo>
                  <a:cubicBezTo>
                    <a:pt x="1875" y="2650"/>
                    <a:pt x="1875" y="2631"/>
                    <a:pt x="1878" y="2609"/>
                  </a:cubicBezTo>
                  <a:cubicBezTo>
                    <a:pt x="1881" y="2587"/>
                    <a:pt x="1884" y="2562"/>
                    <a:pt x="1824" y="2562"/>
                  </a:cubicBezTo>
                  <a:cubicBezTo>
                    <a:pt x="1828" y="2559"/>
                    <a:pt x="1828" y="2556"/>
                    <a:pt x="1828" y="2556"/>
                  </a:cubicBezTo>
                  <a:cubicBezTo>
                    <a:pt x="1887" y="2556"/>
                    <a:pt x="1887" y="2550"/>
                    <a:pt x="1887" y="2543"/>
                  </a:cubicBezTo>
                  <a:cubicBezTo>
                    <a:pt x="1831" y="2537"/>
                    <a:pt x="1831" y="2531"/>
                    <a:pt x="1831" y="2531"/>
                  </a:cubicBezTo>
                  <a:cubicBezTo>
                    <a:pt x="1890" y="2531"/>
                    <a:pt x="1890" y="2528"/>
                    <a:pt x="1890" y="2521"/>
                  </a:cubicBezTo>
                  <a:cubicBezTo>
                    <a:pt x="1890" y="2515"/>
                    <a:pt x="1893" y="2512"/>
                    <a:pt x="1834" y="2512"/>
                  </a:cubicBezTo>
                  <a:cubicBezTo>
                    <a:pt x="1834" y="2509"/>
                    <a:pt x="1837" y="2487"/>
                    <a:pt x="1897" y="2474"/>
                  </a:cubicBezTo>
                  <a:cubicBezTo>
                    <a:pt x="1956" y="2471"/>
                    <a:pt x="1897" y="2468"/>
                    <a:pt x="1840" y="2465"/>
                  </a:cubicBezTo>
                  <a:cubicBezTo>
                    <a:pt x="1829" y="2466"/>
                    <a:pt x="1819" y="2466"/>
                    <a:pt x="1808" y="2466"/>
                  </a:cubicBezTo>
                  <a:cubicBezTo>
                    <a:pt x="1779" y="2466"/>
                    <a:pt x="1751" y="2463"/>
                    <a:pt x="1721" y="2459"/>
                  </a:cubicBezTo>
                  <a:lnTo>
                    <a:pt x="1840" y="2459"/>
                  </a:lnTo>
                  <a:cubicBezTo>
                    <a:pt x="1865" y="2460"/>
                    <a:pt x="1879" y="2461"/>
                    <a:pt x="1888" y="2461"/>
                  </a:cubicBezTo>
                  <a:cubicBezTo>
                    <a:pt x="1900" y="2461"/>
                    <a:pt x="1900" y="2459"/>
                    <a:pt x="1900" y="2456"/>
                  </a:cubicBezTo>
                  <a:lnTo>
                    <a:pt x="1900" y="2449"/>
                  </a:lnTo>
                  <a:cubicBezTo>
                    <a:pt x="1840" y="2449"/>
                    <a:pt x="1843" y="2434"/>
                    <a:pt x="1846" y="2412"/>
                  </a:cubicBezTo>
                  <a:cubicBezTo>
                    <a:pt x="1850" y="2380"/>
                    <a:pt x="1853" y="2371"/>
                    <a:pt x="1793" y="2371"/>
                  </a:cubicBezTo>
                  <a:cubicBezTo>
                    <a:pt x="1734" y="2371"/>
                    <a:pt x="1734" y="2368"/>
                    <a:pt x="1793" y="2358"/>
                  </a:cubicBezTo>
                  <a:cubicBezTo>
                    <a:pt x="1975" y="2340"/>
                    <a:pt x="1975" y="2340"/>
                    <a:pt x="1915" y="2337"/>
                  </a:cubicBezTo>
                  <a:lnTo>
                    <a:pt x="1915" y="2337"/>
                  </a:lnTo>
                  <a:cubicBezTo>
                    <a:pt x="1878" y="2340"/>
                    <a:pt x="1837" y="2340"/>
                    <a:pt x="1796" y="2340"/>
                  </a:cubicBezTo>
                  <a:cubicBezTo>
                    <a:pt x="1680" y="2340"/>
                    <a:pt x="1680" y="2337"/>
                    <a:pt x="1799" y="2333"/>
                  </a:cubicBezTo>
                  <a:cubicBezTo>
                    <a:pt x="1915" y="2333"/>
                    <a:pt x="1865" y="2283"/>
                    <a:pt x="1746" y="2280"/>
                  </a:cubicBezTo>
                  <a:lnTo>
                    <a:pt x="1806" y="2280"/>
                  </a:lnTo>
                  <a:cubicBezTo>
                    <a:pt x="1865" y="2280"/>
                    <a:pt x="1865" y="2277"/>
                    <a:pt x="1865" y="2264"/>
                  </a:cubicBezTo>
                  <a:cubicBezTo>
                    <a:pt x="1868" y="2258"/>
                    <a:pt x="1868" y="2255"/>
                    <a:pt x="1868" y="2255"/>
                  </a:cubicBezTo>
                  <a:cubicBezTo>
                    <a:pt x="1749" y="2255"/>
                    <a:pt x="1812" y="2236"/>
                    <a:pt x="1871" y="2236"/>
                  </a:cubicBezTo>
                  <a:cubicBezTo>
                    <a:pt x="1931" y="2230"/>
                    <a:pt x="1931" y="2230"/>
                    <a:pt x="1931" y="2224"/>
                  </a:cubicBezTo>
                  <a:cubicBezTo>
                    <a:pt x="1815" y="2214"/>
                    <a:pt x="1875" y="2199"/>
                    <a:pt x="1934" y="2199"/>
                  </a:cubicBezTo>
                  <a:cubicBezTo>
                    <a:pt x="1934" y="2199"/>
                    <a:pt x="1934" y="2195"/>
                    <a:pt x="1934" y="2192"/>
                  </a:cubicBezTo>
                  <a:cubicBezTo>
                    <a:pt x="1878" y="2189"/>
                    <a:pt x="1878" y="2183"/>
                    <a:pt x="1878" y="2180"/>
                  </a:cubicBezTo>
                  <a:cubicBezTo>
                    <a:pt x="1880" y="2173"/>
                    <a:pt x="1881" y="2169"/>
                    <a:pt x="1856" y="2169"/>
                  </a:cubicBezTo>
                  <a:cubicBezTo>
                    <a:pt x="1847" y="2169"/>
                    <a:pt x="1836" y="2170"/>
                    <a:pt x="1821" y="2170"/>
                  </a:cubicBezTo>
                  <a:cubicBezTo>
                    <a:pt x="1781" y="2170"/>
                    <a:pt x="1743" y="2170"/>
                    <a:pt x="1702" y="2167"/>
                  </a:cubicBezTo>
                  <a:lnTo>
                    <a:pt x="1762" y="2167"/>
                  </a:lnTo>
                  <a:cubicBezTo>
                    <a:pt x="1821" y="2167"/>
                    <a:pt x="1821" y="2158"/>
                    <a:pt x="1824" y="2142"/>
                  </a:cubicBezTo>
                  <a:cubicBezTo>
                    <a:pt x="1824" y="2127"/>
                    <a:pt x="1828" y="2120"/>
                    <a:pt x="1887" y="2117"/>
                  </a:cubicBezTo>
                  <a:lnTo>
                    <a:pt x="1828" y="2114"/>
                  </a:lnTo>
                  <a:cubicBezTo>
                    <a:pt x="1768" y="2111"/>
                    <a:pt x="1768" y="2108"/>
                    <a:pt x="1828" y="2108"/>
                  </a:cubicBezTo>
                  <a:cubicBezTo>
                    <a:pt x="1887" y="2105"/>
                    <a:pt x="1890" y="2092"/>
                    <a:pt x="1831" y="2086"/>
                  </a:cubicBezTo>
                  <a:cubicBezTo>
                    <a:pt x="1831" y="2083"/>
                    <a:pt x="1834" y="2080"/>
                    <a:pt x="1834" y="2080"/>
                  </a:cubicBezTo>
                  <a:cubicBezTo>
                    <a:pt x="1950" y="2076"/>
                    <a:pt x="1953" y="2067"/>
                    <a:pt x="1834" y="2064"/>
                  </a:cubicBezTo>
                  <a:cubicBezTo>
                    <a:pt x="1893" y="2064"/>
                    <a:pt x="1893" y="2061"/>
                    <a:pt x="1893" y="2054"/>
                  </a:cubicBezTo>
                  <a:cubicBezTo>
                    <a:pt x="1837" y="2048"/>
                    <a:pt x="1837" y="2036"/>
                    <a:pt x="1897" y="2036"/>
                  </a:cubicBezTo>
                  <a:lnTo>
                    <a:pt x="1897" y="2033"/>
                  </a:lnTo>
                  <a:cubicBezTo>
                    <a:pt x="1840" y="2029"/>
                    <a:pt x="1840" y="2026"/>
                    <a:pt x="1840" y="2023"/>
                  </a:cubicBezTo>
                  <a:cubicBezTo>
                    <a:pt x="1840" y="2020"/>
                    <a:pt x="1840" y="2017"/>
                    <a:pt x="1784" y="2014"/>
                  </a:cubicBezTo>
                  <a:cubicBezTo>
                    <a:pt x="1724" y="2011"/>
                    <a:pt x="1724" y="2007"/>
                    <a:pt x="1724" y="2007"/>
                  </a:cubicBezTo>
                  <a:cubicBezTo>
                    <a:pt x="1735" y="2007"/>
                    <a:pt x="1747" y="2006"/>
                    <a:pt x="1758" y="2006"/>
                  </a:cubicBezTo>
                  <a:cubicBezTo>
                    <a:pt x="1786" y="2006"/>
                    <a:pt x="1814" y="2008"/>
                    <a:pt x="1843" y="2011"/>
                  </a:cubicBezTo>
                  <a:cubicBezTo>
                    <a:pt x="1856" y="2012"/>
                    <a:pt x="1866" y="2013"/>
                    <a:pt x="1873" y="2013"/>
                  </a:cubicBezTo>
                  <a:cubicBezTo>
                    <a:pt x="1895" y="2013"/>
                    <a:pt x="1876" y="2005"/>
                    <a:pt x="1784" y="1998"/>
                  </a:cubicBezTo>
                  <a:cubicBezTo>
                    <a:pt x="1720" y="1993"/>
                    <a:pt x="1691" y="1991"/>
                    <a:pt x="1698" y="1991"/>
                  </a:cubicBezTo>
                  <a:cubicBezTo>
                    <a:pt x="1703" y="1991"/>
                    <a:pt x="1732" y="1992"/>
                    <a:pt x="1784" y="1995"/>
                  </a:cubicBezTo>
                  <a:cubicBezTo>
                    <a:pt x="1818" y="1997"/>
                    <a:pt x="1853" y="1999"/>
                    <a:pt x="1864" y="1999"/>
                  </a:cubicBezTo>
                  <a:cubicBezTo>
                    <a:pt x="1872" y="1999"/>
                    <a:pt x="1868" y="1998"/>
                    <a:pt x="1843" y="1995"/>
                  </a:cubicBezTo>
                  <a:cubicBezTo>
                    <a:pt x="1843" y="1995"/>
                    <a:pt x="1846" y="1989"/>
                    <a:pt x="1787" y="1989"/>
                  </a:cubicBezTo>
                  <a:cubicBezTo>
                    <a:pt x="1787" y="1986"/>
                    <a:pt x="1787" y="1982"/>
                    <a:pt x="1787" y="1979"/>
                  </a:cubicBezTo>
                  <a:cubicBezTo>
                    <a:pt x="1846" y="1970"/>
                    <a:pt x="1846" y="1967"/>
                    <a:pt x="1846" y="1964"/>
                  </a:cubicBezTo>
                  <a:cubicBezTo>
                    <a:pt x="1790" y="1960"/>
                    <a:pt x="1790" y="1960"/>
                    <a:pt x="1850" y="1957"/>
                  </a:cubicBezTo>
                  <a:cubicBezTo>
                    <a:pt x="1909" y="1957"/>
                    <a:pt x="1909" y="1954"/>
                    <a:pt x="1790" y="1954"/>
                  </a:cubicBezTo>
                  <a:cubicBezTo>
                    <a:pt x="1730" y="1951"/>
                    <a:pt x="1730" y="1948"/>
                    <a:pt x="1790" y="1945"/>
                  </a:cubicBezTo>
                  <a:cubicBezTo>
                    <a:pt x="1909" y="1945"/>
                    <a:pt x="1909" y="1942"/>
                    <a:pt x="1850" y="1942"/>
                  </a:cubicBezTo>
                  <a:cubicBezTo>
                    <a:pt x="1793" y="1939"/>
                    <a:pt x="1793" y="1935"/>
                    <a:pt x="1793" y="1935"/>
                  </a:cubicBezTo>
                  <a:cubicBezTo>
                    <a:pt x="1853" y="1935"/>
                    <a:pt x="1856" y="1907"/>
                    <a:pt x="1859" y="1876"/>
                  </a:cubicBezTo>
                  <a:cubicBezTo>
                    <a:pt x="1821" y="1870"/>
                    <a:pt x="1781" y="1870"/>
                    <a:pt x="1743" y="1870"/>
                  </a:cubicBezTo>
                  <a:cubicBezTo>
                    <a:pt x="1624" y="1870"/>
                    <a:pt x="1683" y="1870"/>
                    <a:pt x="1743" y="1866"/>
                  </a:cubicBezTo>
                  <a:cubicBezTo>
                    <a:pt x="1888" y="1864"/>
                    <a:pt x="1915" y="1859"/>
                    <a:pt x="1826" y="1859"/>
                  </a:cubicBezTo>
                  <a:cubicBezTo>
                    <a:pt x="1805" y="1859"/>
                    <a:pt x="1777" y="1860"/>
                    <a:pt x="1743" y="1860"/>
                  </a:cubicBezTo>
                  <a:cubicBezTo>
                    <a:pt x="1694" y="1861"/>
                    <a:pt x="1665" y="1862"/>
                    <a:pt x="1656" y="1862"/>
                  </a:cubicBezTo>
                  <a:cubicBezTo>
                    <a:pt x="1644" y="1862"/>
                    <a:pt x="1673" y="1861"/>
                    <a:pt x="1743" y="1857"/>
                  </a:cubicBezTo>
                  <a:cubicBezTo>
                    <a:pt x="1803" y="1854"/>
                    <a:pt x="1803" y="1854"/>
                    <a:pt x="1746" y="1851"/>
                  </a:cubicBezTo>
                  <a:cubicBezTo>
                    <a:pt x="1687" y="1851"/>
                    <a:pt x="1687" y="1848"/>
                    <a:pt x="1746" y="1848"/>
                  </a:cubicBezTo>
                  <a:cubicBezTo>
                    <a:pt x="1806" y="1845"/>
                    <a:pt x="1865" y="1841"/>
                    <a:pt x="1806" y="1841"/>
                  </a:cubicBezTo>
                  <a:cubicBezTo>
                    <a:pt x="1806" y="1841"/>
                    <a:pt x="1806" y="1838"/>
                    <a:pt x="1865" y="1835"/>
                  </a:cubicBezTo>
                  <a:cubicBezTo>
                    <a:pt x="1925" y="1832"/>
                    <a:pt x="1865" y="1829"/>
                    <a:pt x="1809" y="1826"/>
                  </a:cubicBezTo>
                  <a:cubicBezTo>
                    <a:pt x="1720" y="1819"/>
                    <a:pt x="1699" y="1815"/>
                    <a:pt x="1743" y="1815"/>
                  </a:cubicBezTo>
                  <a:cubicBezTo>
                    <a:pt x="1758" y="1815"/>
                    <a:pt x="1780" y="1816"/>
                    <a:pt x="1809" y="1816"/>
                  </a:cubicBezTo>
                  <a:cubicBezTo>
                    <a:pt x="1819" y="1817"/>
                    <a:pt x="1829" y="1817"/>
                    <a:pt x="1837" y="1817"/>
                  </a:cubicBezTo>
                  <a:cubicBezTo>
                    <a:pt x="1917" y="1817"/>
                    <a:pt x="1858" y="1803"/>
                    <a:pt x="1752" y="1798"/>
                  </a:cubicBezTo>
                  <a:cubicBezTo>
                    <a:pt x="1633" y="1794"/>
                    <a:pt x="1633" y="1794"/>
                    <a:pt x="1693" y="1794"/>
                  </a:cubicBezTo>
                  <a:cubicBezTo>
                    <a:pt x="1752" y="1794"/>
                    <a:pt x="1752" y="1791"/>
                    <a:pt x="1752" y="1791"/>
                  </a:cubicBezTo>
                  <a:cubicBezTo>
                    <a:pt x="1752" y="1788"/>
                    <a:pt x="1752" y="1785"/>
                    <a:pt x="1812" y="1785"/>
                  </a:cubicBezTo>
                  <a:cubicBezTo>
                    <a:pt x="1812" y="1785"/>
                    <a:pt x="1812" y="1782"/>
                    <a:pt x="1756" y="1776"/>
                  </a:cubicBezTo>
                  <a:cubicBezTo>
                    <a:pt x="1636" y="1769"/>
                    <a:pt x="1699" y="1760"/>
                    <a:pt x="1818" y="1757"/>
                  </a:cubicBezTo>
                  <a:lnTo>
                    <a:pt x="1759" y="1750"/>
                  </a:lnTo>
                  <a:cubicBezTo>
                    <a:pt x="1643" y="1747"/>
                    <a:pt x="1583" y="1744"/>
                    <a:pt x="1699" y="1744"/>
                  </a:cubicBezTo>
                  <a:lnTo>
                    <a:pt x="1759" y="1744"/>
                  </a:lnTo>
                  <a:cubicBezTo>
                    <a:pt x="1643" y="1741"/>
                    <a:pt x="1702" y="1729"/>
                    <a:pt x="1821" y="1729"/>
                  </a:cubicBezTo>
                  <a:cubicBezTo>
                    <a:pt x="1881" y="1729"/>
                    <a:pt x="1881" y="1729"/>
                    <a:pt x="1881" y="1725"/>
                  </a:cubicBezTo>
                  <a:lnTo>
                    <a:pt x="1821" y="1725"/>
                  </a:lnTo>
                  <a:cubicBezTo>
                    <a:pt x="1781" y="1725"/>
                    <a:pt x="1743" y="1725"/>
                    <a:pt x="1702" y="1722"/>
                  </a:cubicBezTo>
                  <a:cubicBezTo>
                    <a:pt x="1705" y="1719"/>
                    <a:pt x="1705" y="1716"/>
                    <a:pt x="1765" y="1716"/>
                  </a:cubicBezTo>
                  <a:cubicBezTo>
                    <a:pt x="1824" y="1710"/>
                    <a:pt x="1884" y="1707"/>
                    <a:pt x="1824" y="1707"/>
                  </a:cubicBezTo>
                  <a:cubicBezTo>
                    <a:pt x="1824" y="1707"/>
                    <a:pt x="1824" y="1703"/>
                    <a:pt x="1884" y="1700"/>
                  </a:cubicBezTo>
                  <a:cubicBezTo>
                    <a:pt x="1884" y="1697"/>
                    <a:pt x="1884" y="1694"/>
                    <a:pt x="1884" y="1688"/>
                  </a:cubicBezTo>
                  <a:cubicBezTo>
                    <a:pt x="1828" y="1685"/>
                    <a:pt x="1828" y="1678"/>
                    <a:pt x="1887" y="1678"/>
                  </a:cubicBezTo>
                  <a:cubicBezTo>
                    <a:pt x="1887" y="1678"/>
                    <a:pt x="1887" y="1672"/>
                    <a:pt x="1828" y="1669"/>
                  </a:cubicBezTo>
                  <a:cubicBezTo>
                    <a:pt x="1831" y="1663"/>
                    <a:pt x="1831" y="1660"/>
                    <a:pt x="1890" y="1660"/>
                  </a:cubicBezTo>
                  <a:cubicBezTo>
                    <a:pt x="1950" y="1660"/>
                    <a:pt x="1950" y="1660"/>
                    <a:pt x="1890" y="1656"/>
                  </a:cubicBezTo>
                  <a:cubicBezTo>
                    <a:pt x="1831" y="1656"/>
                    <a:pt x="1831" y="1653"/>
                    <a:pt x="1831" y="1650"/>
                  </a:cubicBezTo>
                  <a:cubicBezTo>
                    <a:pt x="1831" y="1647"/>
                    <a:pt x="1834" y="1644"/>
                    <a:pt x="1834" y="1644"/>
                  </a:cubicBezTo>
                  <a:cubicBezTo>
                    <a:pt x="1774" y="1644"/>
                    <a:pt x="1774" y="1644"/>
                    <a:pt x="1774" y="1641"/>
                  </a:cubicBezTo>
                  <a:cubicBezTo>
                    <a:pt x="1774" y="1638"/>
                    <a:pt x="1834" y="1628"/>
                    <a:pt x="1834" y="1622"/>
                  </a:cubicBezTo>
                  <a:cubicBezTo>
                    <a:pt x="1836" y="1616"/>
                    <a:pt x="1837" y="1614"/>
                    <a:pt x="1822" y="1614"/>
                  </a:cubicBezTo>
                  <a:cubicBezTo>
                    <a:pt x="1813" y="1614"/>
                    <a:pt x="1799" y="1615"/>
                    <a:pt x="1777" y="1616"/>
                  </a:cubicBezTo>
                  <a:cubicBezTo>
                    <a:pt x="1777" y="1617"/>
                    <a:pt x="1767" y="1618"/>
                    <a:pt x="1760" y="1618"/>
                  </a:cubicBezTo>
                  <a:cubicBezTo>
                    <a:pt x="1749" y="1618"/>
                    <a:pt x="1743" y="1616"/>
                    <a:pt x="1777" y="1613"/>
                  </a:cubicBezTo>
                  <a:cubicBezTo>
                    <a:pt x="1777" y="1609"/>
                    <a:pt x="1837" y="1600"/>
                    <a:pt x="1840" y="1591"/>
                  </a:cubicBezTo>
                  <a:cubicBezTo>
                    <a:pt x="1840" y="1578"/>
                    <a:pt x="1840" y="1578"/>
                    <a:pt x="1781" y="1578"/>
                  </a:cubicBezTo>
                  <a:cubicBezTo>
                    <a:pt x="1747" y="1579"/>
                    <a:pt x="1723" y="1579"/>
                    <a:pt x="1709" y="1579"/>
                  </a:cubicBezTo>
                  <a:cubicBezTo>
                    <a:pt x="1675" y="1579"/>
                    <a:pt x="1700" y="1577"/>
                    <a:pt x="1784" y="1575"/>
                  </a:cubicBezTo>
                  <a:cubicBezTo>
                    <a:pt x="1903" y="1569"/>
                    <a:pt x="1903" y="1566"/>
                    <a:pt x="1843" y="1566"/>
                  </a:cubicBezTo>
                  <a:cubicBezTo>
                    <a:pt x="1784" y="1562"/>
                    <a:pt x="1784" y="1562"/>
                    <a:pt x="1784" y="1559"/>
                  </a:cubicBezTo>
                  <a:cubicBezTo>
                    <a:pt x="1843" y="1559"/>
                    <a:pt x="1843" y="1556"/>
                    <a:pt x="1787" y="1550"/>
                  </a:cubicBezTo>
                  <a:cubicBezTo>
                    <a:pt x="1787" y="1547"/>
                    <a:pt x="1787" y="1547"/>
                    <a:pt x="1846" y="1547"/>
                  </a:cubicBezTo>
                  <a:lnTo>
                    <a:pt x="1846" y="1541"/>
                  </a:lnTo>
                  <a:cubicBezTo>
                    <a:pt x="1730" y="1531"/>
                    <a:pt x="1790" y="1512"/>
                    <a:pt x="1850" y="1509"/>
                  </a:cubicBezTo>
                  <a:cubicBezTo>
                    <a:pt x="1850" y="1509"/>
                    <a:pt x="1850" y="1506"/>
                    <a:pt x="1793" y="1503"/>
                  </a:cubicBezTo>
                  <a:cubicBezTo>
                    <a:pt x="1674" y="1500"/>
                    <a:pt x="1674" y="1497"/>
                    <a:pt x="1793" y="1497"/>
                  </a:cubicBezTo>
                  <a:cubicBezTo>
                    <a:pt x="1912" y="1497"/>
                    <a:pt x="1912" y="1497"/>
                    <a:pt x="1793" y="1494"/>
                  </a:cubicBezTo>
                  <a:cubicBezTo>
                    <a:pt x="1739" y="1491"/>
                    <a:pt x="1737" y="1477"/>
                    <a:pt x="1826" y="1477"/>
                  </a:cubicBezTo>
                  <a:cubicBezTo>
                    <a:pt x="1835" y="1477"/>
                    <a:pt x="1845" y="1478"/>
                    <a:pt x="1856" y="1478"/>
                  </a:cubicBezTo>
                  <a:lnTo>
                    <a:pt x="1972" y="1478"/>
                  </a:lnTo>
                  <a:cubicBezTo>
                    <a:pt x="1915" y="1475"/>
                    <a:pt x="1915" y="1472"/>
                    <a:pt x="1915" y="1472"/>
                  </a:cubicBezTo>
                  <a:cubicBezTo>
                    <a:pt x="1856" y="1472"/>
                    <a:pt x="1856" y="1468"/>
                    <a:pt x="1859" y="1459"/>
                  </a:cubicBezTo>
                  <a:cubicBezTo>
                    <a:pt x="1859" y="1453"/>
                    <a:pt x="1803" y="1437"/>
                    <a:pt x="1803" y="1431"/>
                  </a:cubicBezTo>
                  <a:cubicBezTo>
                    <a:pt x="1803" y="1425"/>
                    <a:pt x="1806" y="1415"/>
                    <a:pt x="1865" y="1412"/>
                  </a:cubicBezTo>
                  <a:cubicBezTo>
                    <a:pt x="1865" y="1409"/>
                    <a:pt x="1865" y="1406"/>
                    <a:pt x="1806" y="1400"/>
                  </a:cubicBezTo>
                  <a:cubicBezTo>
                    <a:pt x="1746" y="1396"/>
                    <a:pt x="1749" y="1390"/>
                    <a:pt x="1809" y="1390"/>
                  </a:cubicBezTo>
                  <a:lnTo>
                    <a:pt x="1809" y="1387"/>
                  </a:lnTo>
                  <a:cubicBezTo>
                    <a:pt x="1749" y="1381"/>
                    <a:pt x="1749" y="1378"/>
                    <a:pt x="1749" y="1378"/>
                  </a:cubicBezTo>
                  <a:cubicBezTo>
                    <a:pt x="1809" y="1378"/>
                    <a:pt x="1868" y="1374"/>
                    <a:pt x="1809" y="1371"/>
                  </a:cubicBezTo>
                  <a:cubicBezTo>
                    <a:pt x="1752" y="1371"/>
                    <a:pt x="1752" y="1365"/>
                    <a:pt x="1752" y="1359"/>
                  </a:cubicBezTo>
                  <a:cubicBezTo>
                    <a:pt x="1812" y="1352"/>
                    <a:pt x="1828" y="1246"/>
                    <a:pt x="1768" y="1246"/>
                  </a:cubicBezTo>
                  <a:cubicBezTo>
                    <a:pt x="1768" y="1246"/>
                    <a:pt x="1768" y="1243"/>
                    <a:pt x="1768" y="1237"/>
                  </a:cubicBezTo>
                  <a:cubicBezTo>
                    <a:pt x="1771" y="1233"/>
                    <a:pt x="1771" y="1227"/>
                    <a:pt x="1771" y="1227"/>
                  </a:cubicBezTo>
                  <a:cubicBezTo>
                    <a:pt x="1890" y="1227"/>
                    <a:pt x="1831" y="1211"/>
                    <a:pt x="1774" y="1202"/>
                  </a:cubicBezTo>
                  <a:cubicBezTo>
                    <a:pt x="1715" y="1199"/>
                    <a:pt x="1715" y="1196"/>
                    <a:pt x="1718" y="1193"/>
                  </a:cubicBezTo>
                  <a:cubicBezTo>
                    <a:pt x="1834" y="1193"/>
                    <a:pt x="1837" y="1180"/>
                    <a:pt x="1777" y="1174"/>
                  </a:cubicBezTo>
                  <a:cubicBezTo>
                    <a:pt x="1662" y="1171"/>
                    <a:pt x="1662" y="1168"/>
                    <a:pt x="1777" y="1168"/>
                  </a:cubicBezTo>
                  <a:cubicBezTo>
                    <a:pt x="1897" y="1168"/>
                    <a:pt x="1897" y="1161"/>
                    <a:pt x="1721" y="1155"/>
                  </a:cubicBezTo>
                  <a:cubicBezTo>
                    <a:pt x="1662" y="1152"/>
                    <a:pt x="1662" y="1152"/>
                    <a:pt x="1721" y="1149"/>
                  </a:cubicBezTo>
                  <a:cubicBezTo>
                    <a:pt x="1840" y="1146"/>
                    <a:pt x="1840" y="1143"/>
                    <a:pt x="1781" y="1143"/>
                  </a:cubicBezTo>
                  <a:cubicBezTo>
                    <a:pt x="1665" y="1139"/>
                    <a:pt x="1665" y="1136"/>
                    <a:pt x="1784" y="1133"/>
                  </a:cubicBezTo>
                  <a:cubicBezTo>
                    <a:pt x="1903" y="1127"/>
                    <a:pt x="1903" y="1127"/>
                    <a:pt x="1784" y="1124"/>
                  </a:cubicBezTo>
                  <a:cubicBezTo>
                    <a:pt x="1668" y="1121"/>
                    <a:pt x="1668" y="1108"/>
                    <a:pt x="1787" y="1105"/>
                  </a:cubicBezTo>
                  <a:cubicBezTo>
                    <a:pt x="1787" y="1099"/>
                    <a:pt x="1846" y="1096"/>
                    <a:pt x="1787" y="1096"/>
                  </a:cubicBezTo>
                  <a:lnTo>
                    <a:pt x="1846" y="1092"/>
                  </a:lnTo>
                  <a:lnTo>
                    <a:pt x="1850" y="1086"/>
                  </a:lnTo>
                  <a:lnTo>
                    <a:pt x="1790" y="1086"/>
                  </a:lnTo>
                  <a:cubicBezTo>
                    <a:pt x="1790" y="1083"/>
                    <a:pt x="1853" y="1064"/>
                    <a:pt x="1856" y="1042"/>
                  </a:cubicBezTo>
                  <a:cubicBezTo>
                    <a:pt x="1859" y="1010"/>
                    <a:pt x="1861" y="1001"/>
                    <a:pt x="1824" y="1001"/>
                  </a:cubicBezTo>
                  <a:cubicBezTo>
                    <a:pt x="1818" y="1001"/>
                    <a:pt x="1811" y="1001"/>
                    <a:pt x="1803" y="1002"/>
                  </a:cubicBezTo>
                  <a:cubicBezTo>
                    <a:pt x="1780" y="1002"/>
                    <a:pt x="1761" y="1002"/>
                    <a:pt x="1747" y="1002"/>
                  </a:cubicBezTo>
                  <a:cubicBezTo>
                    <a:pt x="1688" y="1002"/>
                    <a:pt x="1706" y="998"/>
                    <a:pt x="1803" y="995"/>
                  </a:cubicBezTo>
                  <a:cubicBezTo>
                    <a:pt x="1803" y="992"/>
                    <a:pt x="1862" y="986"/>
                    <a:pt x="1862" y="980"/>
                  </a:cubicBezTo>
                  <a:cubicBezTo>
                    <a:pt x="1865" y="973"/>
                    <a:pt x="1865" y="967"/>
                    <a:pt x="1925" y="967"/>
                  </a:cubicBezTo>
                  <a:lnTo>
                    <a:pt x="1925" y="964"/>
                  </a:lnTo>
                  <a:cubicBezTo>
                    <a:pt x="1809" y="958"/>
                    <a:pt x="1809" y="939"/>
                    <a:pt x="1871" y="926"/>
                  </a:cubicBezTo>
                  <a:cubicBezTo>
                    <a:pt x="1871" y="920"/>
                    <a:pt x="1871" y="917"/>
                    <a:pt x="1812" y="911"/>
                  </a:cubicBezTo>
                  <a:cubicBezTo>
                    <a:pt x="1756" y="904"/>
                    <a:pt x="1756" y="904"/>
                    <a:pt x="1815" y="901"/>
                  </a:cubicBezTo>
                  <a:cubicBezTo>
                    <a:pt x="1875" y="901"/>
                    <a:pt x="1934" y="882"/>
                    <a:pt x="1818" y="882"/>
                  </a:cubicBezTo>
                  <a:lnTo>
                    <a:pt x="1878" y="879"/>
                  </a:lnTo>
                  <a:cubicBezTo>
                    <a:pt x="1937" y="876"/>
                    <a:pt x="1878" y="873"/>
                    <a:pt x="1818" y="873"/>
                  </a:cubicBezTo>
                  <a:cubicBezTo>
                    <a:pt x="1699" y="873"/>
                    <a:pt x="1702" y="870"/>
                    <a:pt x="1878" y="867"/>
                  </a:cubicBezTo>
                  <a:cubicBezTo>
                    <a:pt x="1997" y="867"/>
                    <a:pt x="1997" y="864"/>
                    <a:pt x="1937" y="864"/>
                  </a:cubicBezTo>
                  <a:cubicBezTo>
                    <a:pt x="1881" y="860"/>
                    <a:pt x="1821" y="857"/>
                    <a:pt x="1881" y="854"/>
                  </a:cubicBezTo>
                  <a:cubicBezTo>
                    <a:pt x="1881" y="851"/>
                    <a:pt x="1881" y="848"/>
                    <a:pt x="1762" y="848"/>
                  </a:cubicBezTo>
                  <a:cubicBezTo>
                    <a:pt x="1705" y="848"/>
                    <a:pt x="1705" y="842"/>
                    <a:pt x="1705" y="839"/>
                  </a:cubicBezTo>
                  <a:cubicBezTo>
                    <a:pt x="1765" y="839"/>
                    <a:pt x="1765" y="839"/>
                    <a:pt x="1821" y="845"/>
                  </a:cubicBezTo>
                  <a:cubicBezTo>
                    <a:pt x="1821" y="846"/>
                    <a:pt x="1821" y="846"/>
                    <a:pt x="1821" y="846"/>
                  </a:cubicBezTo>
                  <a:cubicBezTo>
                    <a:pt x="1822" y="846"/>
                    <a:pt x="1822" y="842"/>
                    <a:pt x="1824" y="835"/>
                  </a:cubicBezTo>
                  <a:cubicBezTo>
                    <a:pt x="1862" y="829"/>
                    <a:pt x="1903" y="826"/>
                    <a:pt x="1944" y="826"/>
                  </a:cubicBezTo>
                  <a:cubicBezTo>
                    <a:pt x="1986" y="824"/>
                    <a:pt x="1998" y="822"/>
                    <a:pt x="1960" y="822"/>
                  </a:cubicBezTo>
                  <a:cubicBezTo>
                    <a:pt x="1944" y="822"/>
                    <a:pt x="1919" y="822"/>
                    <a:pt x="1884" y="823"/>
                  </a:cubicBezTo>
                  <a:cubicBezTo>
                    <a:pt x="1765" y="823"/>
                    <a:pt x="1765" y="823"/>
                    <a:pt x="1768" y="817"/>
                  </a:cubicBezTo>
                  <a:cubicBezTo>
                    <a:pt x="1768" y="813"/>
                    <a:pt x="1768" y="810"/>
                    <a:pt x="1828" y="810"/>
                  </a:cubicBezTo>
                  <a:cubicBezTo>
                    <a:pt x="1887" y="810"/>
                    <a:pt x="1887" y="810"/>
                    <a:pt x="1887" y="804"/>
                  </a:cubicBezTo>
                  <a:cubicBezTo>
                    <a:pt x="1887" y="795"/>
                    <a:pt x="1712" y="785"/>
                    <a:pt x="1596" y="782"/>
                  </a:cubicBezTo>
                  <a:cubicBezTo>
                    <a:pt x="1477" y="782"/>
                    <a:pt x="1477" y="782"/>
                    <a:pt x="1596" y="779"/>
                  </a:cubicBezTo>
                  <a:cubicBezTo>
                    <a:pt x="1655" y="779"/>
                    <a:pt x="1655" y="776"/>
                    <a:pt x="1655" y="773"/>
                  </a:cubicBezTo>
                  <a:cubicBezTo>
                    <a:pt x="1616" y="773"/>
                    <a:pt x="1629" y="771"/>
                    <a:pt x="1642" y="771"/>
                  </a:cubicBezTo>
                  <a:cubicBezTo>
                    <a:pt x="1649" y="771"/>
                    <a:pt x="1655" y="772"/>
                    <a:pt x="1655" y="773"/>
                  </a:cubicBezTo>
                  <a:cubicBezTo>
                    <a:pt x="1715" y="773"/>
                    <a:pt x="1715" y="776"/>
                    <a:pt x="1715" y="779"/>
                  </a:cubicBezTo>
                  <a:lnTo>
                    <a:pt x="1771" y="779"/>
                  </a:lnTo>
                  <a:cubicBezTo>
                    <a:pt x="1890" y="776"/>
                    <a:pt x="1890" y="773"/>
                    <a:pt x="1774" y="770"/>
                  </a:cubicBezTo>
                  <a:cubicBezTo>
                    <a:pt x="1715" y="766"/>
                    <a:pt x="1715" y="766"/>
                    <a:pt x="1774" y="763"/>
                  </a:cubicBezTo>
                  <a:cubicBezTo>
                    <a:pt x="1834" y="760"/>
                    <a:pt x="1893" y="757"/>
                    <a:pt x="1834" y="754"/>
                  </a:cubicBezTo>
                  <a:cubicBezTo>
                    <a:pt x="1834" y="754"/>
                    <a:pt x="1834" y="748"/>
                    <a:pt x="1893" y="745"/>
                  </a:cubicBezTo>
                  <a:cubicBezTo>
                    <a:pt x="1897" y="738"/>
                    <a:pt x="1897" y="735"/>
                    <a:pt x="1837" y="735"/>
                  </a:cubicBezTo>
                  <a:cubicBezTo>
                    <a:pt x="1777" y="735"/>
                    <a:pt x="1777" y="732"/>
                    <a:pt x="1777" y="729"/>
                  </a:cubicBezTo>
                  <a:cubicBezTo>
                    <a:pt x="1781" y="726"/>
                    <a:pt x="1781" y="723"/>
                    <a:pt x="1721" y="723"/>
                  </a:cubicBezTo>
                  <a:cubicBezTo>
                    <a:pt x="1711" y="723"/>
                    <a:pt x="1701" y="724"/>
                    <a:pt x="1691" y="724"/>
                  </a:cubicBezTo>
                  <a:cubicBezTo>
                    <a:pt x="1662" y="724"/>
                    <a:pt x="1633" y="720"/>
                    <a:pt x="1605" y="713"/>
                  </a:cubicBezTo>
                  <a:cubicBezTo>
                    <a:pt x="1546" y="707"/>
                    <a:pt x="1546" y="707"/>
                    <a:pt x="1665" y="704"/>
                  </a:cubicBezTo>
                  <a:cubicBezTo>
                    <a:pt x="1724" y="704"/>
                    <a:pt x="1724" y="701"/>
                    <a:pt x="1724" y="698"/>
                  </a:cubicBezTo>
                  <a:cubicBezTo>
                    <a:pt x="1724" y="698"/>
                    <a:pt x="1724" y="694"/>
                    <a:pt x="1784" y="691"/>
                  </a:cubicBezTo>
                  <a:cubicBezTo>
                    <a:pt x="1843" y="688"/>
                    <a:pt x="1784" y="688"/>
                    <a:pt x="1724" y="688"/>
                  </a:cubicBezTo>
                  <a:lnTo>
                    <a:pt x="1608" y="688"/>
                  </a:lnTo>
                  <a:cubicBezTo>
                    <a:pt x="1608" y="685"/>
                    <a:pt x="1727" y="682"/>
                    <a:pt x="1787" y="682"/>
                  </a:cubicBezTo>
                  <a:cubicBezTo>
                    <a:pt x="1903" y="679"/>
                    <a:pt x="1903" y="679"/>
                    <a:pt x="1787" y="679"/>
                  </a:cubicBezTo>
                  <a:cubicBezTo>
                    <a:pt x="1727" y="679"/>
                    <a:pt x="1668" y="676"/>
                    <a:pt x="1727" y="666"/>
                  </a:cubicBezTo>
                  <a:cubicBezTo>
                    <a:pt x="1730" y="660"/>
                    <a:pt x="1730" y="654"/>
                    <a:pt x="1790" y="654"/>
                  </a:cubicBezTo>
                  <a:cubicBezTo>
                    <a:pt x="1850" y="651"/>
                    <a:pt x="1790" y="647"/>
                    <a:pt x="1790" y="647"/>
                  </a:cubicBezTo>
                  <a:cubicBezTo>
                    <a:pt x="1730" y="644"/>
                    <a:pt x="1730" y="641"/>
                    <a:pt x="1793" y="632"/>
                  </a:cubicBezTo>
                  <a:cubicBezTo>
                    <a:pt x="1912" y="616"/>
                    <a:pt x="1912" y="616"/>
                    <a:pt x="1793" y="616"/>
                  </a:cubicBezTo>
                  <a:cubicBezTo>
                    <a:pt x="1737" y="616"/>
                    <a:pt x="1677" y="616"/>
                    <a:pt x="1796" y="613"/>
                  </a:cubicBezTo>
                  <a:cubicBezTo>
                    <a:pt x="1856" y="610"/>
                    <a:pt x="1796" y="607"/>
                    <a:pt x="1737" y="600"/>
                  </a:cubicBezTo>
                  <a:cubicBezTo>
                    <a:pt x="1677" y="597"/>
                    <a:pt x="1561" y="597"/>
                    <a:pt x="1502" y="597"/>
                  </a:cubicBezTo>
                  <a:cubicBezTo>
                    <a:pt x="1383" y="597"/>
                    <a:pt x="1383" y="597"/>
                    <a:pt x="1442" y="591"/>
                  </a:cubicBezTo>
                  <a:cubicBezTo>
                    <a:pt x="1472" y="586"/>
                    <a:pt x="1502" y="583"/>
                    <a:pt x="1530" y="583"/>
                  </a:cubicBezTo>
                  <a:cubicBezTo>
                    <a:pt x="1541" y="583"/>
                    <a:pt x="1551" y="584"/>
                    <a:pt x="1561" y="585"/>
                  </a:cubicBezTo>
                  <a:cubicBezTo>
                    <a:pt x="1621" y="585"/>
                    <a:pt x="1621" y="588"/>
                    <a:pt x="1621" y="588"/>
                  </a:cubicBezTo>
                  <a:lnTo>
                    <a:pt x="1621" y="591"/>
                  </a:lnTo>
                  <a:cubicBezTo>
                    <a:pt x="1632" y="592"/>
                    <a:pt x="1642" y="592"/>
                    <a:pt x="1653" y="592"/>
                  </a:cubicBezTo>
                  <a:cubicBezTo>
                    <a:pt x="1682" y="592"/>
                    <a:pt x="1710" y="589"/>
                    <a:pt x="1740" y="585"/>
                  </a:cubicBezTo>
                  <a:cubicBezTo>
                    <a:pt x="1799" y="582"/>
                    <a:pt x="1799" y="575"/>
                    <a:pt x="1740" y="575"/>
                  </a:cubicBezTo>
                  <a:cubicBezTo>
                    <a:pt x="1799" y="572"/>
                    <a:pt x="1803" y="566"/>
                    <a:pt x="1803" y="560"/>
                  </a:cubicBezTo>
                  <a:cubicBezTo>
                    <a:pt x="1803" y="553"/>
                    <a:pt x="1806" y="544"/>
                    <a:pt x="1862" y="541"/>
                  </a:cubicBezTo>
                  <a:cubicBezTo>
                    <a:pt x="1865" y="535"/>
                    <a:pt x="1865" y="531"/>
                    <a:pt x="1806" y="531"/>
                  </a:cubicBezTo>
                  <a:cubicBezTo>
                    <a:pt x="1687" y="531"/>
                    <a:pt x="1690" y="528"/>
                    <a:pt x="1746" y="528"/>
                  </a:cubicBezTo>
                  <a:cubicBezTo>
                    <a:pt x="1865" y="525"/>
                    <a:pt x="1931" y="481"/>
                    <a:pt x="1812" y="478"/>
                  </a:cubicBezTo>
                  <a:cubicBezTo>
                    <a:pt x="1812" y="478"/>
                    <a:pt x="1812" y="475"/>
                    <a:pt x="1815" y="472"/>
                  </a:cubicBezTo>
                  <a:cubicBezTo>
                    <a:pt x="1875" y="466"/>
                    <a:pt x="1878" y="447"/>
                    <a:pt x="1818" y="444"/>
                  </a:cubicBezTo>
                  <a:cubicBezTo>
                    <a:pt x="1818" y="444"/>
                    <a:pt x="1818" y="441"/>
                    <a:pt x="1818" y="434"/>
                  </a:cubicBezTo>
                  <a:cubicBezTo>
                    <a:pt x="1878" y="428"/>
                    <a:pt x="1881" y="425"/>
                    <a:pt x="1821" y="422"/>
                  </a:cubicBezTo>
                  <a:cubicBezTo>
                    <a:pt x="1762" y="419"/>
                    <a:pt x="1702" y="419"/>
                    <a:pt x="1762" y="419"/>
                  </a:cubicBezTo>
                  <a:cubicBezTo>
                    <a:pt x="1821" y="419"/>
                    <a:pt x="1821" y="412"/>
                    <a:pt x="1824" y="397"/>
                  </a:cubicBezTo>
                  <a:cubicBezTo>
                    <a:pt x="1824" y="388"/>
                    <a:pt x="1824" y="386"/>
                    <a:pt x="1807" y="386"/>
                  </a:cubicBezTo>
                  <a:cubicBezTo>
                    <a:pt x="1798" y="386"/>
                    <a:pt x="1785" y="386"/>
                    <a:pt x="1765" y="387"/>
                  </a:cubicBezTo>
                  <a:cubicBezTo>
                    <a:pt x="1709" y="375"/>
                    <a:pt x="1768" y="375"/>
                    <a:pt x="1828" y="375"/>
                  </a:cubicBezTo>
                  <a:cubicBezTo>
                    <a:pt x="1850" y="375"/>
                    <a:pt x="1868" y="376"/>
                    <a:pt x="1881" y="376"/>
                  </a:cubicBezTo>
                  <a:cubicBezTo>
                    <a:pt x="1938" y="376"/>
                    <a:pt x="1913" y="371"/>
                    <a:pt x="1768" y="368"/>
                  </a:cubicBezTo>
                  <a:cubicBezTo>
                    <a:pt x="1652" y="365"/>
                    <a:pt x="1652" y="359"/>
                    <a:pt x="1712" y="359"/>
                  </a:cubicBezTo>
                  <a:cubicBezTo>
                    <a:pt x="1771" y="359"/>
                    <a:pt x="1768" y="362"/>
                    <a:pt x="1768" y="365"/>
                  </a:cubicBezTo>
                  <a:lnTo>
                    <a:pt x="1887" y="365"/>
                  </a:lnTo>
                  <a:cubicBezTo>
                    <a:pt x="1887" y="362"/>
                    <a:pt x="1887" y="362"/>
                    <a:pt x="1828" y="359"/>
                  </a:cubicBezTo>
                  <a:cubicBezTo>
                    <a:pt x="1828" y="359"/>
                    <a:pt x="1831" y="356"/>
                    <a:pt x="1771" y="353"/>
                  </a:cubicBezTo>
                  <a:cubicBezTo>
                    <a:pt x="1741" y="351"/>
                    <a:pt x="1712" y="350"/>
                    <a:pt x="1682" y="350"/>
                  </a:cubicBezTo>
                  <a:cubicBezTo>
                    <a:pt x="1652" y="350"/>
                    <a:pt x="1622" y="351"/>
                    <a:pt x="1593" y="353"/>
                  </a:cubicBezTo>
                  <a:cubicBezTo>
                    <a:pt x="1575" y="354"/>
                    <a:pt x="1563" y="354"/>
                    <a:pt x="1554" y="354"/>
                  </a:cubicBezTo>
                  <a:cubicBezTo>
                    <a:pt x="1533" y="354"/>
                    <a:pt x="1534" y="352"/>
                    <a:pt x="1536" y="350"/>
                  </a:cubicBezTo>
                  <a:cubicBezTo>
                    <a:pt x="1569" y="346"/>
                    <a:pt x="1603" y="344"/>
                    <a:pt x="1638" y="344"/>
                  </a:cubicBezTo>
                  <a:cubicBezTo>
                    <a:pt x="1662" y="344"/>
                    <a:pt x="1687" y="345"/>
                    <a:pt x="1712" y="347"/>
                  </a:cubicBezTo>
                  <a:cubicBezTo>
                    <a:pt x="1752" y="350"/>
                    <a:pt x="1790" y="350"/>
                    <a:pt x="1831" y="350"/>
                  </a:cubicBezTo>
                  <a:cubicBezTo>
                    <a:pt x="1890" y="350"/>
                    <a:pt x="1774" y="334"/>
                    <a:pt x="1655" y="331"/>
                  </a:cubicBezTo>
                  <a:lnTo>
                    <a:pt x="1715" y="331"/>
                  </a:lnTo>
                  <a:cubicBezTo>
                    <a:pt x="1774" y="331"/>
                    <a:pt x="1774" y="321"/>
                    <a:pt x="1774" y="315"/>
                  </a:cubicBezTo>
                  <a:cubicBezTo>
                    <a:pt x="1777" y="309"/>
                    <a:pt x="1777" y="306"/>
                    <a:pt x="1718" y="306"/>
                  </a:cubicBezTo>
                  <a:cubicBezTo>
                    <a:pt x="1701" y="307"/>
                    <a:pt x="1685" y="308"/>
                    <a:pt x="1668" y="308"/>
                  </a:cubicBezTo>
                  <a:cubicBezTo>
                    <a:pt x="1646" y="308"/>
                    <a:pt x="1623" y="306"/>
                    <a:pt x="1599" y="303"/>
                  </a:cubicBezTo>
                  <a:cubicBezTo>
                    <a:pt x="1572" y="305"/>
                    <a:pt x="1544" y="307"/>
                    <a:pt x="1517" y="307"/>
                  </a:cubicBezTo>
                  <a:cubicBezTo>
                    <a:pt x="1505" y="307"/>
                    <a:pt x="1494" y="307"/>
                    <a:pt x="1483" y="306"/>
                  </a:cubicBezTo>
                  <a:cubicBezTo>
                    <a:pt x="1483" y="306"/>
                    <a:pt x="1542" y="300"/>
                    <a:pt x="1602" y="296"/>
                  </a:cubicBezTo>
                  <a:cubicBezTo>
                    <a:pt x="1721" y="290"/>
                    <a:pt x="1781" y="284"/>
                    <a:pt x="1781" y="271"/>
                  </a:cubicBezTo>
                  <a:cubicBezTo>
                    <a:pt x="1784" y="265"/>
                    <a:pt x="1784" y="256"/>
                    <a:pt x="1843" y="253"/>
                  </a:cubicBezTo>
                  <a:cubicBezTo>
                    <a:pt x="1843" y="246"/>
                    <a:pt x="1846" y="243"/>
                    <a:pt x="1787" y="243"/>
                  </a:cubicBezTo>
                  <a:lnTo>
                    <a:pt x="1787" y="234"/>
                  </a:lnTo>
                  <a:cubicBezTo>
                    <a:pt x="1846" y="231"/>
                    <a:pt x="1846" y="224"/>
                    <a:pt x="1787" y="224"/>
                  </a:cubicBezTo>
                  <a:cubicBezTo>
                    <a:pt x="1730" y="221"/>
                    <a:pt x="1790" y="218"/>
                    <a:pt x="1790" y="215"/>
                  </a:cubicBezTo>
                  <a:cubicBezTo>
                    <a:pt x="1860" y="211"/>
                    <a:pt x="1889" y="210"/>
                    <a:pt x="1865" y="210"/>
                  </a:cubicBezTo>
                  <a:cubicBezTo>
                    <a:pt x="1848" y="210"/>
                    <a:pt x="1804" y="210"/>
                    <a:pt x="1730" y="212"/>
                  </a:cubicBezTo>
                  <a:cubicBezTo>
                    <a:pt x="1690" y="212"/>
                    <a:pt x="1649" y="215"/>
                    <a:pt x="1611" y="221"/>
                  </a:cubicBezTo>
                  <a:lnTo>
                    <a:pt x="1608" y="231"/>
                  </a:lnTo>
                  <a:lnTo>
                    <a:pt x="1552" y="221"/>
                  </a:lnTo>
                  <a:cubicBezTo>
                    <a:pt x="1514" y="215"/>
                    <a:pt x="1474" y="212"/>
                    <a:pt x="1436" y="212"/>
                  </a:cubicBezTo>
                  <a:cubicBezTo>
                    <a:pt x="1417" y="212"/>
                    <a:pt x="1395" y="212"/>
                    <a:pt x="1376" y="209"/>
                  </a:cubicBezTo>
                  <a:lnTo>
                    <a:pt x="1495" y="209"/>
                  </a:lnTo>
                  <a:cubicBezTo>
                    <a:pt x="1552" y="212"/>
                    <a:pt x="1611" y="212"/>
                    <a:pt x="1671" y="212"/>
                  </a:cubicBezTo>
                  <a:cubicBezTo>
                    <a:pt x="1790" y="209"/>
                    <a:pt x="1850" y="199"/>
                    <a:pt x="1734" y="199"/>
                  </a:cubicBezTo>
                  <a:cubicBezTo>
                    <a:pt x="1734" y="196"/>
                    <a:pt x="1734" y="196"/>
                    <a:pt x="1793" y="193"/>
                  </a:cubicBezTo>
                  <a:cubicBezTo>
                    <a:pt x="1853" y="193"/>
                    <a:pt x="1853" y="190"/>
                    <a:pt x="1734" y="187"/>
                  </a:cubicBezTo>
                  <a:cubicBezTo>
                    <a:pt x="1618" y="184"/>
                    <a:pt x="1618" y="180"/>
                    <a:pt x="1737" y="177"/>
                  </a:cubicBezTo>
                  <a:cubicBezTo>
                    <a:pt x="1856" y="171"/>
                    <a:pt x="1856" y="159"/>
                    <a:pt x="1796" y="159"/>
                  </a:cubicBezTo>
                  <a:cubicBezTo>
                    <a:pt x="1680" y="159"/>
                    <a:pt x="1680" y="146"/>
                    <a:pt x="1740" y="143"/>
                  </a:cubicBezTo>
                  <a:cubicBezTo>
                    <a:pt x="1799" y="140"/>
                    <a:pt x="1799" y="137"/>
                    <a:pt x="1740" y="133"/>
                  </a:cubicBezTo>
                  <a:cubicBezTo>
                    <a:pt x="1799" y="133"/>
                    <a:pt x="1859" y="130"/>
                    <a:pt x="1803" y="127"/>
                  </a:cubicBezTo>
                  <a:cubicBezTo>
                    <a:pt x="1803" y="127"/>
                    <a:pt x="1803" y="126"/>
                    <a:pt x="1785" y="126"/>
                  </a:cubicBezTo>
                  <a:cubicBezTo>
                    <a:pt x="1776" y="126"/>
                    <a:pt x="1763" y="126"/>
                    <a:pt x="1743" y="127"/>
                  </a:cubicBezTo>
                  <a:lnTo>
                    <a:pt x="1624" y="121"/>
                  </a:lnTo>
                  <a:cubicBezTo>
                    <a:pt x="1597" y="123"/>
                    <a:pt x="1569" y="125"/>
                    <a:pt x="1541" y="125"/>
                  </a:cubicBezTo>
                  <a:cubicBezTo>
                    <a:pt x="1529" y="125"/>
                    <a:pt x="1517" y="125"/>
                    <a:pt x="1505" y="124"/>
                  </a:cubicBezTo>
                  <a:cubicBezTo>
                    <a:pt x="1448" y="124"/>
                    <a:pt x="1508" y="112"/>
                    <a:pt x="1687" y="105"/>
                  </a:cubicBezTo>
                  <a:lnTo>
                    <a:pt x="1806" y="99"/>
                  </a:lnTo>
                  <a:lnTo>
                    <a:pt x="1687" y="99"/>
                  </a:lnTo>
                  <a:cubicBezTo>
                    <a:pt x="1687" y="96"/>
                    <a:pt x="1687" y="93"/>
                    <a:pt x="1746" y="93"/>
                  </a:cubicBezTo>
                  <a:cubicBezTo>
                    <a:pt x="1806" y="93"/>
                    <a:pt x="1806" y="93"/>
                    <a:pt x="1806" y="90"/>
                  </a:cubicBezTo>
                  <a:cubicBezTo>
                    <a:pt x="1806" y="90"/>
                    <a:pt x="1806" y="86"/>
                    <a:pt x="1746" y="86"/>
                  </a:cubicBezTo>
                  <a:cubicBezTo>
                    <a:pt x="1630" y="86"/>
                    <a:pt x="1630" y="86"/>
                    <a:pt x="1690" y="83"/>
                  </a:cubicBezTo>
                  <a:cubicBezTo>
                    <a:pt x="1809" y="80"/>
                    <a:pt x="1809" y="77"/>
                    <a:pt x="1690" y="74"/>
                  </a:cubicBezTo>
                  <a:cubicBezTo>
                    <a:pt x="1571" y="74"/>
                    <a:pt x="1571" y="74"/>
                    <a:pt x="1690" y="68"/>
                  </a:cubicBezTo>
                  <a:cubicBezTo>
                    <a:pt x="1701" y="68"/>
                    <a:pt x="1712" y="69"/>
                    <a:pt x="1722" y="69"/>
                  </a:cubicBezTo>
                  <a:cubicBezTo>
                    <a:pt x="1752" y="69"/>
                    <a:pt x="1781" y="66"/>
                    <a:pt x="1809" y="61"/>
                  </a:cubicBezTo>
                  <a:lnTo>
                    <a:pt x="1749" y="61"/>
                  </a:lnTo>
                  <a:cubicBezTo>
                    <a:pt x="1633" y="61"/>
                    <a:pt x="1633" y="58"/>
                    <a:pt x="1693" y="55"/>
                  </a:cubicBezTo>
                  <a:cubicBezTo>
                    <a:pt x="1752" y="55"/>
                    <a:pt x="1752" y="52"/>
                    <a:pt x="1693" y="46"/>
                  </a:cubicBezTo>
                  <a:cubicBezTo>
                    <a:pt x="1696" y="39"/>
                    <a:pt x="1696" y="36"/>
                    <a:pt x="1756" y="36"/>
                  </a:cubicBezTo>
                  <a:cubicBezTo>
                    <a:pt x="1871" y="36"/>
                    <a:pt x="1871" y="36"/>
                    <a:pt x="1756" y="33"/>
                  </a:cubicBezTo>
                  <a:cubicBezTo>
                    <a:pt x="1696" y="30"/>
                    <a:pt x="1696" y="30"/>
                    <a:pt x="1756" y="24"/>
                  </a:cubicBezTo>
                  <a:cubicBezTo>
                    <a:pt x="1815" y="21"/>
                    <a:pt x="1815" y="21"/>
                    <a:pt x="1756" y="17"/>
                  </a:cubicBezTo>
                  <a:cubicBezTo>
                    <a:pt x="1731" y="16"/>
                    <a:pt x="1707" y="15"/>
                    <a:pt x="1683" y="15"/>
                  </a:cubicBezTo>
                  <a:cubicBezTo>
                    <a:pt x="1649" y="15"/>
                    <a:pt x="1615" y="17"/>
                    <a:pt x="1580" y="21"/>
                  </a:cubicBezTo>
                  <a:cubicBezTo>
                    <a:pt x="1580" y="24"/>
                    <a:pt x="1580" y="24"/>
                    <a:pt x="1521" y="24"/>
                  </a:cubicBezTo>
                  <a:lnTo>
                    <a:pt x="1521" y="17"/>
                  </a:lnTo>
                  <a:cubicBezTo>
                    <a:pt x="1521" y="14"/>
                    <a:pt x="1521" y="11"/>
                    <a:pt x="1464" y="5"/>
                  </a:cubicBezTo>
                  <a:cubicBezTo>
                    <a:pt x="1434" y="2"/>
                    <a:pt x="1390" y="0"/>
                    <a:pt x="13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53"/>
            <p:cNvSpPr/>
            <p:nvPr/>
          </p:nvSpPr>
          <p:spPr>
            <a:xfrm>
              <a:off x="5539490" y="2548197"/>
              <a:ext cx="45092" cy="58542"/>
            </a:xfrm>
            <a:custGeom>
              <a:avLst/>
              <a:gdLst/>
              <a:ahLst/>
              <a:cxnLst/>
              <a:rect l="l" t="t" r="r" b="b"/>
              <a:pathLst>
                <a:path w="2129" h="2764" extrusionOk="0">
                  <a:moveTo>
                    <a:pt x="511" y="51"/>
                  </a:moveTo>
                  <a:lnTo>
                    <a:pt x="511" y="55"/>
                  </a:lnTo>
                  <a:cubicBezTo>
                    <a:pt x="540" y="57"/>
                    <a:pt x="567" y="59"/>
                    <a:pt x="595" y="59"/>
                  </a:cubicBezTo>
                  <a:cubicBezTo>
                    <a:pt x="607" y="59"/>
                    <a:pt x="619" y="59"/>
                    <a:pt x="631" y="58"/>
                  </a:cubicBezTo>
                  <a:lnTo>
                    <a:pt x="631" y="55"/>
                  </a:lnTo>
                  <a:cubicBezTo>
                    <a:pt x="631" y="55"/>
                    <a:pt x="571" y="51"/>
                    <a:pt x="511" y="51"/>
                  </a:cubicBezTo>
                  <a:close/>
                  <a:moveTo>
                    <a:pt x="1458" y="58"/>
                  </a:moveTo>
                  <a:cubicBezTo>
                    <a:pt x="1517" y="58"/>
                    <a:pt x="1517" y="61"/>
                    <a:pt x="1514" y="64"/>
                  </a:cubicBezTo>
                  <a:cubicBezTo>
                    <a:pt x="1514" y="67"/>
                    <a:pt x="1514" y="67"/>
                    <a:pt x="1455" y="67"/>
                  </a:cubicBezTo>
                  <a:cubicBezTo>
                    <a:pt x="1436" y="67"/>
                    <a:pt x="1417" y="64"/>
                    <a:pt x="1398" y="61"/>
                  </a:cubicBezTo>
                  <a:lnTo>
                    <a:pt x="1458" y="58"/>
                  </a:lnTo>
                  <a:close/>
                  <a:moveTo>
                    <a:pt x="1487" y="96"/>
                  </a:moveTo>
                  <a:cubicBezTo>
                    <a:pt x="1511" y="96"/>
                    <a:pt x="1511" y="98"/>
                    <a:pt x="1511" y="102"/>
                  </a:cubicBezTo>
                  <a:cubicBezTo>
                    <a:pt x="1511" y="105"/>
                    <a:pt x="1508" y="108"/>
                    <a:pt x="1452" y="108"/>
                  </a:cubicBezTo>
                  <a:lnTo>
                    <a:pt x="1452" y="105"/>
                  </a:lnTo>
                  <a:cubicBezTo>
                    <a:pt x="1491" y="105"/>
                    <a:pt x="1478" y="103"/>
                    <a:pt x="1447" y="103"/>
                  </a:cubicBezTo>
                  <a:cubicBezTo>
                    <a:pt x="1432" y="103"/>
                    <a:pt x="1412" y="104"/>
                    <a:pt x="1392" y="105"/>
                  </a:cubicBezTo>
                  <a:lnTo>
                    <a:pt x="1273" y="105"/>
                  </a:lnTo>
                  <a:cubicBezTo>
                    <a:pt x="1303" y="100"/>
                    <a:pt x="1333" y="97"/>
                    <a:pt x="1361" y="97"/>
                  </a:cubicBezTo>
                  <a:cubicBezTo>
                    <a:pt x="1372" y="97"/>
                    <a:pt x="1382" y="98"/>
                    <a:pt x="1392" y="98"/>
                  </a:cubicBezTo>
                  <a:cubicBezTo>
                    <a:pt x="1441" y="97"/>
                    <a:pt x="1470" y="96"/>
                    <a:pt x="1487" y="96"/>
                  </a:cubicBezTo>
                  <a:close/>
                  <a:moveTo>
                    <a:pt x="1806" y="108"/>
                  </a:moveTo>
                  <a:lnTo>
                    <a:pt x="1746" y="111"/>
                  </a:lnTo>
                  <a:lnTo>
                    <a:pt x="1746" y="114"/>
                  </a:lnTo>
                  <a:cubicBezTo>
                    <a:pt x="1803" y="114"/>
                    <a:pt x="1803" y="114"/>
                    <a:pt x="1806" y="111"/>
                  </a:cubicBezTo>
                  <a:lnTo>
                    <a:pt x="1806" y="108"/>
                  </a:lnTo>
                  <a:close/>
                  <a:moveTo>
                    <a:pt x="1495" y="211"/>
                  </a:moveTo>
                  <a:cubicBezTo>
                    <a:pt x="1551" y="214"/>
                    <a:pt x="1611" y="214"/>
                    <a:pt x="1670" y="214"/>
                  </a:cubicBezTo>
                  <a:lnTo>
                    <a:pt x="1670" y="214"/>
                  </a:lnTo>
                  <a:cubicBezTo>
                    <a:pt x="1650" y="216"/>
                    <a:pt x="1630" y="219"/>
                    <a:pt x="1611" y="224"/>
                  </a:cubicBezTo>
                  <a:lnTo>
                    <a:pt x="1608" y="233"/>
                  </a:lnTo>
                  <a:lnTo>
                    <a:pt x="1552" y="224"/>
                  </a:lnTo>
                  <a:cubicBezTo>
                    <a:pt x="1524" y="217"/>
                    <a:pt x="1494" y="213"/>
                    <a:pt x="1465" y="213"/>
                  </a:cubicBezTo>
                  <a:cubicBezTo>
                    <a:pt x="1455" y="213"/>
                    <a:pt x="1445" y="214"/>
                    <a:pt x="1436" y="214"/>
                  </a:cubicBezTo>
                  <a:cubicBezTo>
                    <a:pt x="1417" y="214"/>
                    <a:pt x="1395" y="214"/>
                    <a:pt x="1376" y="211"/>
                  </a:cubicBezTo>
                  <a:close/>
                  <a:moveTo>
                    <a:pt x="1220" y="279"/>
                  </a:moveTo>
                  <a:cubicBezTo>
                    <a:pt x="1249" y="279"/>
                    <a:pt x="1279" y="283"/>
                    <a:pt x="1307" y="290"/>
                  </a:cubicBezTo>
                  <a:cubicBezTo>
                    <a:pt x="1292" y="291"/>
                    <a:pt x="1276" y="292"/>
                    <a:pt x="1260" y="292"/>
                  </a:cubicBezTo>
                  <a:cubicBezTo>
                    <a:pt x="1237" y="292"/>
                    <a:pt x="1213" y="290"/>
                    <a:pt x="1191" y="286"/>
                  </a:cubicBezTo>
                  <a:cubicBezTo>
                    <a:pt x="1191" y="283"/>
                    <a:pt x="1191" y="280"/>
                    <a:pt x="1191" y="280"/>
                  </a:cubicBezTo>
                  <a:cubicBezTo>
                    <a:pt x="1201" y="279"/>
                    <a:pt x="1210" y="279"/>
                    <a:pt x="1220" y="279"/>
                  </a:cubicBezTo>
                  <a:close/>
                  <a:moveTo>
                    <a:pt x="1129" y="299"/>
                  </a:moveTo>
                  <a:cubicBezTo>
                    <a:pt x="1069" y="299"/>
                    <a:pt x="1069" y="302"/>
                    <a:pt x="1069" y="308"/>
                  </a:cubicBezTo>
                  <a:cubicBezTo>
                    <a:pt x="1088" y="312"/>
                    <a:pt x="1107" y="315"/>
                    <a:pt x="1126" y="315"/>
                  </a:cubicBezTo>
                  <a:cubicBezTo>
                    <a:pt x="1185" y="315"/>
                    <a:pt x="1185" y="312"/>
                    <a:pt x="1188" y="308"/>
                  </a:cubicBezTo>
                  <a:cubicBezTo>
                    <a:pt x="1248" y="302"/>
                    <a:pt x="1188" y="299"/>
                    <a:pt x="1129" y="299"/>
                  </a:cubicBezTo>
                  <a:close/>
                  <a:moveTo>
                    <a:pt x="1524" y="437"/>
                  </a:moveTo>
                  <a:cubicBezTo>
                    <a:pt x="1583" y="437"/>
                    <a:pt x="1583" y="443"/>
                    <a:pt x="1583" y="446"/>
                  </a:cubicBezTo>
                  <a:lnTo>
                    <a:pt x="1524" y="446"/>
                  </a:lnTo>
                  <a:lnTo>
                    <a:pt x="1464" y="443"/>
                  </a:lnTo>
                  <a:lnTo>
                    <a:pt x="1524" y="437"/>
                  </a:lnTo>
                  <a:close/>
                  <a:moveTo>
                    <a:pt x="1226" y="449"/>
                  </a:moveTo>
                  <a:lnTo>
                    <a:pt x="1345" y="456"/>
                  </a:lnTo>
                  <a:cubicBezTo>
                    <a:pt x="1521" y="462"/>
                    <a:pt x="1521" y="462"/>
                    <a:pt x="1401" y="462"/>
                  </a:cubicBezTo>
                  <a:cubicBezTo>
                    <a:pt x="1345" y="462"/>
                    <a:pt x="1285" y="459"/>
                    <a:pt x="1226" y="456"/>
                  </a:cubicBezTo>
                  <a:lnTo>
                    <a:pt x="1226" y="449"/>
                  </a:lnTo>
                  <a:close/>
                  <a:moveTo>
                    <a:pt x="1452" y="525"/>
                  </a:moveTo>
                  <a:cubicBezTo>
                    <a:pt x="1452" y="525"/>
                    <a:pt x="1511" y="528"/>
                    <a:pt x="1630" y="531"/>
                  </a:cubicBezTo>
                  <a:cubicBezTo>
                    <a:pt x="1663" y="535"/>
                    <a:pt x="1677" y="536"/>
                    <a:pt x="1659" y="536"/>
                  </a:cubicBezTo>
                  <a:cubicBezTo>
                    <a:pt x="1647" y="536"/>
                    <a:pt x="1619" y="535"/>
                    <a:pt x="1571" y="534"/>
                  </a:cubicBezTo>
                  <a:lnTo>
                    <a:pt x="1452" y="525"/>
                  </a:lnTo>
                  <a:close/>
                  <a:moveTo>
                    <a:pt x="1273" y="553"/>
                  </a:moveTo>
                  <a:cubicBezTo>
                    <a:pt x="1332" y="553"/>
                    <a:pt x="1389" y="556"/>
                    <a:pt x="1389" y="556"/>
                  </a:cubicBezTo>
                  <a:lnTo>
                    <a:pt x="1389" y="559"/>
                  </a:lnTo>
                  <a:cubicBezTo>
                    <a:pt x="1351" y="559"/>
                    <a:pt x="1311" y="559"/>
                    <a:pt x="1273" y="556"/>
                  </a:cubicBezTo>
                  <a:lnTo>
                    <a:pt x="1273" y="553"/>
                  </a:lnTo>
                  <a:close/>
                  <a:moveTo>
                    <a:pt x="1144" y="616"/>
                  </a:moveTo>
                  <a:cubicBezTo>
                    <a:pt x="1163" y="616"/>
                    <a:pt x="1185" y="619"/>
                    <a:pt x="1204" y="625"/>
                  </a:cubicBezTo>
                  <a:lnTo>
                    <a:pt x="1144" y="625"/>
                  </a:lnTo>
                  <a:cubicBezTo>
                    <a:pt x="1144" y="622"/>
                    <a:pt x="1085" y="619"/>
                    <a:pt x="1144" y="619"/>
                  </a:cubicBezTo>
                  <a:lnTo>
                    <a:pt x="1144" y="616"/>
                  </a:lnTo>
                  <a:close/>
                  <a:moveTo>
                    <a:pt x="1471" y="642"/>
                  </a:moveTo>
                  <a:cubicBezTo>
                    <a:pt x="1499" y="642"/>
                    <a:pt x="1526" y="645"/>
                    <a:pt x="1555" y="647"/>
                  </a:cubicBezTo>
                  <a:cubicBezTo>
                    <a:pt x="1597" y="649"/>
                    <a:pt x="1580" y="651"/>
                    <a:pt x="1524" y="651"/>
                  </a:cubicBezTo>
                  <a:cubicBezTo>
                    <a:pt x="1501" y="651"/>
                    <a:pt x="1471" y="651"/>
                    <a:pt x="1436" y="650"/>
                  </a:cubicBezTo>
                  <a:cubicBezTo>
                    <a:pt x="1436" y="647"/>
                    <a:pt x="1436" y="647"/>
                    <a:pt x="1436" y="644"/>
                  </a:cubicBezTo>
                  <a:cubicBezTo>
                    <a:pt x="1448" y="643"/>
                    <a:pt x="1459" y="642"/>
                    <a:pt x="1471" y="642"/>
                  </a:cubicBezTo>
                  <a:close/>
                  <a:moveTo>
                    <a:pt x="1552" y="672"/>
                  </a:moveTo>
                  <a:lnTo>
                    <a:pt x="1552" y="675"/>
                  </a:lnTo>
                  <a:cubicBezTo>
                    <a:pt x="1549" y="678"/>
                    <a:pt x="1549" y="678"/>
                    <a:pt x="1492" y="678"/>
                  </a:cubicBezTo>
                  <a:lnTo>
                    <a:pt x="1492" y="675"/>
                  </a:lnTo>
                  <a:lnTo>
                    <a:pt x="1552" y="672"/>
                  </a:lnTo>
                  <a:close/>
                  <a:moveTo>
                    <a:pt x="1724" y="710"/>
                  </a:moveTo>
                  <a:cubicBezTo>
                    <a:pt x="1665" y="710"/>
                    <a:pt x="1605" y="713"/>
                    <a:pt x="1605" y="713"/>
                  </a:cubicBezTo>
                  <a:cubicBezTo>
                    <a:pt x="1624" y="716"/>
                    <a:pt x="1643" y="716"/>
                    <a:pt x="1665" y="716"/>
                  </a:cubicBezTo>
                  <a:cubicBezTo>
                    <a:pt x="1683" y="716"/>
                    <a:pt x="1702" y="716"/>
                    <a:pt x="1724" y="713"/>
                  </a:cubicBezTo>
                  <a:lnTo>
                    <a:pt x="1724" y="710"/>
                  </a:lnTo>
                  <a:close/>
                  <a:moveTo>
                    <a:pt x="1307" y="728"/>
                  </a:moveTo>
                  <a:cubicBezTo>
                    <a:pt x="1367" y="728"/>
                    <a:pt x="1367" y="731"/>
                    <a:pt x="1367" y="731"/>
                  </a:cubicBezTo>
                  <a:cubicBezTo>
                    <a:pt x="1367" y="735"/>
                    <a:pt x="1364" y="738"/>
                    <a:pt x="1307" y="738"/>
                  </a:cubicBezTo>
                  <a:cubicBezTo>
                    <a:pt x="1285" y="738"/>
                    <a:pt x="1267" y="738"/>
                    <a:pt x="1248" y="735"/>
                  </a:cubicBezTo>
                  <a:cubicBezTo>
                    <a:pt x="1267" y="731"/>
                    <a:pt x="1289" y="728"/>
                    <a:pt x="1307" y="728"/>
                  </a:cubicBezTo>
                  <a:close/>
                  <a:moveTo>
                    <a:pt x="2116" y="764"/>
                  </a:moveTo>
                  <a:cubicBezTo>
                    <a:pt x="2108" y="764"/>
                    <a:pt x="2094" y="765"/>
                    <a:pt x="2069" y="766"/>
                  </a:cubicBezTo>
                  <a:lnTo>
                    <a:pt x="2069" y="772"/>
                  </a:lnTo>
                  <a:cubicBezTo>
                    <a:pt x="2128" y="772"/>
                    <a:pt x="2128" y="772"/>
                    <a:pt x="2128" y="769"/>
                  </a:cubicBezTo>
                  <a:cubicBezTo>
                    <a:pt x="2128" y="765"/>
                    <a:pt x="2128" y="764"/>
                    <a:pt x="2116" y="764"/>
                  </a:cubicBezTo>
                  <a:close/>
                  <a:moveTo>
                    <a:pt x="60" y="769"/>
                  </a:moveTo>
                  <a:cubicBezTo>
                    <a:pt x="1" y="769"/>
                    <a:pt x="1" y="772"/>
                    <a:pt x="120" y="775"/>
                  </a:cubicBezTo>
                  <a:cubicBezTo>
                    <a:pt x="179" y="775"/>
                    <a:pt x="179" y="775"/>
                    <a:pt x="179" y="772"/>
                  </a:cubicBezTo>
                  <a:cubicBezTo>
                    <a:pt x="179" y="772"/>
                    <a:pt x="120" y="769"/>
                    <a:pt x="60" y="769"/>
                  </a:cubicBezTo>
                  <a:close/>
                  <a:moveTo>
                    <a:pt x="1346" y="786"/>
                  </a:moveTo>
                  <a:cubicBezTo>
                    <a:pt x="1358" y="786"/>
                    <a:pt x="1358" y="787"/>
                    <a:pt x="1358" y="791"/>
                  </a:cubicBezTo>
                  <a:cubicBezTo>
                    <a:pt x="1339" y="794"/>
                    <a:pt x="1317" y="797"/>
                    <a:pt x="1298" y="797"/>
                  </a:cubicBezTo>
                  <a:cubicBezTo>
                    <a:pt x="1238" y="797"/>
                    <a:pt x="1298" y="794"/>
                    <a:pt x="1298" y="791"/>
                  </a:cubicBezTo>
                  <a:lnTo>
                    <a:pt x="1298" y="788"/>
                  </a:lnTo>
                  <a:cubicBezTo>
                    <a:pt x="1323" y="787"/>
                    <a:pt x="1337" y="786"/>
                    <a:pt x="1346" y="786"/>
                  </a:cubicBezTo>
                  <a:close/>
                  <a:moveTo>
                    <a:pt x="1467" y="844"/>
                  </a:moveTo>
                  <a:cubicBezTo>
                    <a:pt x="1527" y="844"/>
                    <a:pt x="1527" y="847"/>
                    <a:pt x="1408" y="851"/>
                  </a:cubicBezTo>
                  <a:cubicBezTo>
                    <a:pt x="1348" y="851"/>
                    <a:pt x="1348" y="851"/>
                    <a:pt x="1351" y="847"/>
                  </a:cubicBezTo>
                  <a:cubicBezTo>
                    <a:pt x="1351" y="847"/>
                    <a:pt x="1411" y="844"/>
                    <a:pt x="1467" y="844"/>
                  </a:cubicBezTo>
                  <a:close/>
                  <a:moveTo>
                    <a:pt x="1408" y="866"/>
                  </a:moveTo>
                  <a:lnTo>
                    <a:pt x="1464" y="869"/>
                  </a:lnTo>
                  <a:lnTo>
                    <a:pt x="1464" y="872"/>
                  </a:lnTo>
                  <a:cubicBezTo>
                    <a:pt x="1449" y="874"/>
                    <a:pt x="1432" y="875"/>
                    <a:pt x="1416" y="875"/>
                  </a:cubicBezTo>
                  <a:cubicBezTo>
                    <a:pt x="1393" y="875"/>
                    <a:pt x="1370" y="873"/>
                    <a:pt x="1348" y="869"/>
                  </a:cubicBezTo>
                  <a:lnTo>
                    <a:pt x="1408" y="866"/>
                  </a:lnTo>
                  <a:close/>
                  <a:moveTo>
                    <a:pt x="1260" y="1079"/>
                  </a:moveTo>
                  <a:lnTo>
                    <a:pt x="1320" y="1082"/>
                  </a:lnTo>
                  <a:lnTo>
                    <a:pt x="1317" y="1086"/>
                  </a:lnTo>
                  <a:cubicBezTo>
                    <a:pt x="1279" y="1086"/>
                    <a:pt x="1238" y="1086"/>
                    <a:pt x="1201" y="1082"/>
                  </a:cubicBezTo>
                  <a:lnTo>
                    <a:pt x="1260" y="1079"/>
                  </a:lnTo>
                  <a:close/>
                  <a:moveTo>
                    <a:pt x="1221" y="1159"/>
                  </a:moveTo>
                  <a:cubicBezTo>
                    <a:pt x="1261" y="1159"/>
                    <a:pt x="1327" y="1161"/>
                    <a:pt x="1367" y="1161"/>
                  </a:cubicBezTo>
                  <a:cubicBezTo>
                    <a:pt x="1367" y="1164"/>
                    <a:pt x="1367" y="1164"/>
                    <a:pt x="1307" y="1164"/>
                  </a:cubicBezTo>
                  <a:cubicBezTo>
                    <a:pt x="1248" y="1164"/>
                    <a:pt x="1188" y="1161"/>
                    <a:pt x="1188" y="1161"/>
                  </a:cubicBezTo>
                  <a:cubicBezTo>
                    <a:pt x="1188" y="1160"/>
                    <a:pt x="1202" y="1159"/>
                    <a:pt x="1221" y="1159"/>
                  </a:cubicBezTo>
                  <a:close/>
                  <a:moveTo>
                    <a:pt x="1655" y="1211"/>
                  </a:moveTo>
                  <a:cubicBezTo>
                    <a:pt x="1715" y="1211"/>
                    <a:pt x="1774" y="1214"/>
                    <a:pt x="1774" y="1214"/>
                  </a:cubicBezTo>
                  <a:lnTo>
                    <a:pt x="1771" y="1217"/>
                  </a:lnTo>
                  <a:cubicBezTo>
                    <a:pt x="1756" y="1218"/>
                    <a:pt x="1740" y="1219"/>
                    <a:pt x="1723" y="1219"/>
                  </a:cubicBezTo>
                  <a:cubicBezTo>
                    <a:pt x="1700" y="1219"/>
                    <a:pt x="1677" y="1218"/>
                    <a:pt x="1655" y="1214"/>
                  </a:cubicBezTo>
                  <a:lnTo>
                    <a:pt x="1655" y="1211"/>
                  </a:lnTo>
                  <a:close/>
                  <a:moveTo>
                    <a:pt x="1354" y="1255"/>
                  </a:moveTo>
                  <a:lnTo>
                    <a:pt x="1414" y="1258"/>
                  </a:lnTo>
                  <a:lnTo>
                    <a:pt x="1411" y="1261"/>
                  </a:lnTo>
                  <a:cubicBezTo>
                    <a:pt x="1373" y="1261"/>
                    <a:pt x="1332" y="1261"/>
                    <a:pt x="1295" y="1258"/>
                  </a:cubicBezTo>
                  <a:lnTo>
                    <a:pt x="1354" y="1255"/>
                  </a:lnTo>
                  <a:close/>
                  <a:moveTo>
                    <a:pt x="1299" y="1479"/>
                  </a:moveTo>
                  <a:cubicBezTo>
                    <a:pt x="1327" y="1479"/>
                    <a:pt x="1354" y="1481"/>
                    <a:pt x="1383" y="1484"/>
                  </a:cubicBezTo>
                  <a:cubicBezTo>
                    <a:pt x="1379" y="1490"/>
                    <a:pt x="1379" y="1490"/>
                    <a:pt x="1323" y="1490"/>
                  </a:cubicBezTo>
                  <a:cubicBezTo>
                    <a:pt x="1264" y="1490"/>
                    <a:pt x="1264" y="1484"/>
                    <a:pt x="1264" y="1480"/>
                  </a:cubicBezTo>
                  <a:cubicBezTo>
                    <a:pt x="1275" y="1480"/>
                    <a:pt x="1287" y="1479"/>
                    <a:pt x="1299" y="1479"/>
                  </a:cubicBezTo>
                  <a:close/>
                  <a:moveTo>
                    <a:pt x="1304" y="1615"/>
                  </a:moveTo>
                  <a:cubicBezTo>
                    <a:pt x="1364" y="1615"/>
                    <a:pt x="1423" y="1618"/>
                    <a:pt x="1423" y="1618"/>
                  </a:cubicBezTo>
                  <a:lnTo>
                    <a:pt x="1423" y="1621"/>
                  </a:lnTo>
                  <a:cubicBezTo>
                    <a:pt x="1383" y="1621"/>
                    <a:pt x="1345" y="1621"/>
                    <a:pt x="1304" y="1618"/>
                  </a:cubicBezTo>
                  <a:lnTo>
                    <a:pt x="1304" y="1615"/>
                  </a:lnTo>
                  <a:close/>
                  <a:moveTo>
                    <a:pt x="1680" y="1888"/>
                  </a:moveTo>
                  <a:cubicBezTo>
                    <a:pt x="1740" y="1888"/>
                    <a:pt x="1740" y="1891"/>
                    <a:pt x="1740" y="1891"/>
                  </a:cubicBezTo>
                  <a:cubicBezTo>
                    <a:pt x="1740" y="1894"/>
                    <a:pt x="1740" y="1894"/>
                    <a:pt x="1680" y="1894"/>
                  </a:cubicBezTo>
                  <a:cubicBezTo>
                    <a:pt x="1662" y="1894"/>
                    <a:pt x="1643" y="1894"/>
                    <a:pt x="1621" y="1891"/>
                  </a:cubicBezTo>
                  <a:lnTo>
                    <a:pt x="1680" y="1888"/>
                  </a:lnTo>
                  <a:close/>
                  <a:moveTo>
                    <a:pt x="1737" y="1925"/>
                  </a:moveTo>
                  <a:lnTo>
                    <a:pt x="1793" y="1932"/>
                  </a:lnTo>
                  <a:lnTo>
                    <a:pt x="1793" y="1935"/>
                  </a:lnTo>
                  <a:cubicBezTo>
                    <a:pt x="1756" y="1935"/>
                    <a:pt x="1715" y="1935"/>
                    <a:pt x="1677" y="1932"/>
                  </a:cubicBezTo>
                  <a:lnTo>
                    <a:pt x="1737" y="1925"/>
                  </a:lnTo>
                  <a:close/>
                  <a:moveTo>
                    <a:pt x="1331" y="1952"/>
                  </a:moveTo>
                  <a:cubicBezTo>
                    <a:pt x="1339" y="1952"/>
                    <a:pt x="1353" y="1952"/>
                    <a:pt x="1376" y="1954"/>
                  </a:cubicBezTo>
                  <a:cubicBezTo>
                    <a:pt x="1436" y="1957"/>
                    <a:pt x="1436" y="1960"/>
                    <a:pt x="1376" y="1960"/>
                  </a:cubicBezTo>
                  <a:cubicBezTo>
                    <a:pt x="1317" y="1960"/>
                    <a:pt x="1317" y="1960"/>
                    <a:pt x="1317" y="1957"/>
                  </a:cubicBezTo>
                  <a:cubicBezTo>
                    <a:pt x="1319" y="1953"/>
                    <a:pt x="1319" y="1952"/>
                    <a:pt x="1331" y="1952"/>
                  </a:cubicBezTo>
                  <a:close/>
                  <a:moveTo>
                    <a:pt x="1079" y="1969"/>
                  </a:moveTo>
                  <a:cubicBezTo>
                    <a:pt x="1075" y="1969"/>
                    <a:pt x="1072" y="1970"/>
                    <a:pt x="1070" y="1970"/>
                  </a:cubicBezTo>
                  <a:lnTo>
                    <a:pt x="1070" y="1970"/>
                  </a:lnTo>
                  <a:cubicBezTo>
                    <a:pt x="1080" y="1970"/>
                    <a:pt x="1092" y="1969"/>
                    <a:pt x="1108" y="1969"/>
                  </a:cubicBezTo>
                  <a:lnTo>
                    <a:pt x="1108" y="1969"/>
                  </a:lnTo>
                  <a:cubicBezTo>
                    <a:pt x="1099" y="1969"/>
                    <a:pt x="1089" y="1969"/>
                    <a:pt x="1079" y="1969"/>
                  </a:cubicBezTo>
                  <a:close/>
                  <a:moveTo>
                    <a:pt x="1070" y="1970"/>
                  </a:moveTo>
                  <a:cubicBezTo>
                    <a:pt x="1044" y="1970"/>
                    <a:pt x="1036" y="1971"/>
                    <a:pt x="1041" y="1971"/>
                  </a:cubicBezTo>
                  <a:cubicBezTo>
                    <a:pt x="1045" y="1971"/>
                    <a:pt x="1055" y="1970"/>
                    <a:pt x="1070" y="1970"/>
                  </a:cubicBezTo>
                  <a:close/>
                  <a:moveTo>
                    <a:pt x="1373" y="1976"/>
                  </a:moveTo>
                  <a:lnTo>
                    <a:pt x="1373" y="1979"/>
                  </a:lnTo>
                  <a:cubicBezTo>
                    <a:pt x="1373" y="1982"/>
                    <a:pt x="1373" y="1982"/>
                    <a:pt x="1314" y="1982"/>
                  </a:cubicBezTo>
                  <a:lnTo>
                    <a:pt x="1314" y="1979"/>
                  </a:lnTo>
                  <a:lnTo>
                    <a:pt x="1373" y="1976"/>
                  </a:lnTo>
                  <a:close/>
                  <a:moveTo>
                    <a:pt x="1251" y="2001"/>
                  </a:moveTo>
                  <a:cubicBezTo>
                    <a:pt x="1251" y="2002"/>
                    <a:pt x="1266" y="2003"/>
                    <a:pt x="1273" y="2003"/>
                  </a:cubicBezTo>
                  <a:cubicBezTo>
                    <a:pt x="1281" y="2003"/>
                    <a:pt x="1281" y="2002"/>
                    <a:pt x="1251" y="2001"/>
                  </a:cubicBezTo>
                  <a:close/>
                  <a:moveTo>
                    <a:pt x="1370" y="2007"/>
                  </a:moveTo>
                  <a:lnTo>
                    <a:pt x="1370" y="2010"/>
                  </a:lnTo>
                  <a:cubicBezTo>
                    <a:pt x="1370" y="2013"/>
                    <a:pt x="1370" y="2013"/>
                    <a:pt x="1311" y="2013"/>
                  </a:cubicBezTo>
                  <a:lnTo>
                    <a:pt x="1311" y="2010"/>
                  </a:lnTo>
                  <a:lnTo>
                    <a:pt x="1370" y="2007"/>
                  </a:lnTo>
                  <a:close/>
                  <a:moveTo>
                    <a:pt x="1483" y="2041"/>
                  </a:moveTo>
                  <a:lnTo>
                    <a:pt x="1483" y="2045"/>
                  </a:lnTo>
                  <a:cubicBezTo>
                    <a:pt x="1464" y="2048"/>
                    <a:pt x="1442" y="2048"/>
                    <a:pt x="1423" y="2048"/>
                  </a:cubicBezTo>
                  <a:cubicBezTo>
                    <a:pt x="1405" y="2048"/>
                    <a:pt x="1383" y="2048"/>
                    <a:pt x="1364" y="2045"/>
                  </a:cubicBezTo>
                  <a:cubicBezTo>
                    <a:pt x="1364" y="2045"/>
                    <a:pt x="1423" y="2041"/>
                    <a:pt x="1483" y="2041"/>
                  </a:cubicBezTo>
                  <a:close/>
                  <a:moveTo>
                    <a:pt x="1408" y="2170"/>
                  </a:moveTo>
                  <a:cubicBezTo>
                    <a:pt x="1464" y="2173"/>
                    <a:pt x="1524" y="2176"/>
                    <a:pt x="1464" y="2176"/>
                  </a:cubicBezTo>
                  <a:cubicBezTo>
                    <a:pt x="1464" y="2176"/>
                    <a:pt x="1405" y="2176"/>
                    <a:pt x="1348" y="2173"/>
                  </a:cubicBezTo>
                  <a:cubicBezTo>
                    <a:pt x="1348" y="2173"/>
                    <a:pt x="1289" y="2170"/>
                    <a:pt x="1348" y="2170"/>
                  </a:cubicBezTo>
                  <a:close/>
                  <a:moveTo>
                    <a:pt x="1557" y="2278"/>
                  </a:moveTo>
                  <a:cubicBezTo>
                    <a:pt x="1599" y="2278"/>
                    <a:pt x="1643" y="2281"/>
                    <a:pt x="1687" y="2286"/>
                  </a:cubicBezTo>
                  <a:cubicBezTo>
                    <a:pt x="1687" y="2289"/>
                    <a:pt x="1687" y="2289"/>
                    <a:pt x="1627" y="2289"/>
                  </a:cubicBezTo>
                  <a:cubicBezTo>
                    <a:pt x="1586" y="2289"/>
                    <a:pt x="1549" y="2286"/>
                    <a:pt x="1511" y="2280"/>
                  </a:cubicBezTo>
                  <a:cubicBezTo>
                    <a:pt x="1526" y="2279"/>
                    <a:pt x="1542" y="2278"/>
                    <a:pt x="1557" y="2278"/>
                  </a:cubicBezTo>
                  <a:close/>
                  <a:moveTo>
                    <a:pt x="1615" y="2735"/>
                  </a:moveTo>
                  <a:cubicBezTo>
                    <a:pt x="1638" y="2735"/>
                    <a:pt x="1661" y="2737"/>
                    <a:pt x="1683" y="2740"/>
                  </a:cubicBezTo>
                  <a:cubicBezTo>
                    <a:pt x="1743" y="2743"/>
                    <a:pt x="1743" y="2745"/>
                    <a:pt x="1713" y="2745"/>
                  </a:cubicBezTo>
                  <a:cubicBezTo>
                    <a:pt x="1683" y="2745"/>
                    <a:pt x="1624" y="2743"/>
                    <a:pt x="1564" y="2740"/>
                  </a:cubicBezTo>
                  <a:cubicBezTo>
                    <a:pt x="1448" y="2737"/>
                    <a:pt x="1448" y="2737"/>
                    <a:pt x="1568" y="2737"/>
                  </a:cubicBezTo>
                  <a:cubicBezTo>
                    <a:pt x="1583" y="2736"/>
                    <a:pt x="1599" y="2735"/>
                    <a:pt x="1615" y="2735"/>
                  </a:cubicBezTo>
                  <a:close/>
                  <a:moveTo>
                    <a:pt x="1384" y="1"/>
                  </a:moveTo>
                  <a:cubicBezTo>
                    <a:pt x="1348" y="1"/>
                    <a:pt x="1321" y="3"/>
                    <a:pt x="1333" y="6"/>
                  </a:cubicBezTo>
                  <a:lnTo>
                    <a:pt x="1333" y="6"/>
                  </a:lnTo>
                  <a:lnTo>
                    <a:pt x="1285" y="11"/>
                  </a:lnTo>
                  <a:cubicBezTo>
                    <a:pt x="1110" y="11"/>
                    <a:pt x="1110" y="17"/>
                    <a:pt x="1285" y="17"/>
                  </a:cubicBezTo>
                  <a:cubicBezTo>
                    <a:pt x="1464" y="17"/>
                    <a:pt x="1464" y="17"/>
                    <a:pt x="1345" y="20"/>
                  </a:cubicBezTo>
                  <a:cubicBezTo>
                    <a:pt x="1226" y="20"/>
                    <a:pt x="1226" y="23"/>
                    <a:pt x="1226" y="26"/>
                  </a:cubicBezTo>
                  <a:cubicBezTo>
                    <a:pt x="1226" y="29"/>
                    <a:pt x="1226" y="29"/>
                    <a:pt x="1166" y="29"/>
                  </a:cubicBezTo>
                  <a:cubicBezTo>
                    <a:pt x="1155" y="29"/>
                    <a:pt x="1145" y="28"/>
                    <a:pt x="1134" y="28"/>
                  </a:cubicBezTo>
                  <a:cubicBezTo>
                    <a:pt x="1104" y="28"/>
                    <a:pt x="1075" y="31"/>
                    <a:pt x="1047" y="36"/>
                  </a:cubicBezTo>
                  <a:cubicBezTo>
                    <a:pt x="1047" y="39"/>
                    <a:pt x="1047" y="39"/>
                    <a:pt x="1107" y="39"/>
                  </a:cubicBezTo>
                  <a:cubicBezTo>
                    <a:pt x="1118" y="38"/>
                    <a:pt x="1127" y="38"/>
                    <a:pt x="1134" y="38"/>
                  </a:cubicBezTo>
                  <a:cubicBezTo>
                    <a:pt x="1161" y="38"/>
                    <a:pt x="1141" y="43"/>
                    <a:pt x="1044" y="45"/>
                  </a:cubicBezTo>
                  <a:cubicBezTo>
                    <a:pt x="985" y="48"/>
                    <a:pt x="985" y="48"/>
                    <a:pt x="1104" y="48"/>
                  </a:cubicBezTo>
                  <a:cubicBezTo>
                    <a:pt x="1223" y="48"/>
                    <a:pt x="1223" y="55"/>
                    <a:pt x="1104" y="58"/>
                  </a:cubicBezTo>
                  <a:lnTo>
                    <a:pt x="1104" y="64"/>
                  </a:lnTo>
                  <a:cubicBezTo>
                    <a:pt x="1130" y="66"/>
                    <a:pt x="1158" y="68"/>
                    <a:pt x="1186" y="68"/>
                  </a:cubicBezTo>
                  <a:cubicBezTo>
                    <a:pt x="1197" y="68"/>
                    <a:pt x="1209" y="68"/>
                    <a:pt x="1220" y="67"/>
                  </a:cubicBezTo>
                  <a:cubicBezTo>
                    <a:pt x="1339" y="67"/>
                    <a:pt x="1339" y="67"/>
                    <a:pt x="1279" y="70"/>
                  </a:cubicBezTo>
                  <a:cubicBezTo>
                    <a:pt x="1220" y="73"/>
                    <a:pt x="1160" y="73"/>
                    <a:pt x="1160" y="73"/>
                  </a:cubicBezTo>
                  <a:cubicBezTo>
                    <a:pt x="1101" y="73"/>
                    <a:pt x="1101" y="76"/>
                    <a:pt x="1101" y="80"/>
                  </a:cubicBezTo>
                  <a:cubicBezTo>
                    <a:pt x="1101" y="83"/>
                    <a:pt x="1097" y="89"/>
                    <a:pt x="1157" y="89"/>
                  </a:cubicBezTo>
                  <a:lnTo>
                    <a:pt x="1097" y="89"/>
                  </a:lnTo>
                  <a:cubicBezTo>
                    <a:pt x="1097" y="92"/>
                    <a:pt x="1038" y="92"/>
                    <a:pt x="1097" y="92"/>
                  </a:cubicBezTo>
                  <a:cubicBezTo>
                    <a:pt x="1097" y="92"/>
                    <a:pt x="1097" y="95"/>
                    <a:pt x="1038" y="105"/>
                  </a:cubicBezTo>
                  <a:cubicBezTo>
                    <a:pt x="996" y="109"/>
                    <a:pt x="1040" y="115"/>
                    <a:pt x="1111" y="115"/>
                  </a:cubicBezTo>
                  <a:cubicBezTo>
                    <a:pt x="1141" y="115"/>
                    <a:pt x="1177" y="114"/>
                    <a:pt x="1213" y="111"/>
                  </a:cubicBezTo>
                  <a:cubicBezTo>
                    <a:pt x="1213" y="112"/>
                    <a:pt x="1213" y="113"/>
                    <a:pt x="1213" y="114"/>
                  </a:cubicBezTo>
                  <a:cubicBezTo>
                    <a:pt x="1232" y="117"/>
                    <a:pt x="1251" y="117"/>
                    <a:pt x="1273" y="117"/>
                  </a:cubicBezTo>
                  <a:cubicBezTo>
                    <a:pt x="1332" y="117"/>
                    <a:pt x="1329" y="120"/>
                    <a:pt x="1329" y="123"/>
                  </a:cubicBezTo>
                  <a:lnTo>
                    <a:pt x="1213" y="123"/>
                  </a:lnTo>
                  <a:cubicBezTo>
                    <a:pt x="1179" y="123"/>
                    <a:pt x="1150" y="123"/>
                    <a:pt x="1125" y="123"/>
                  </a:cubicBezTo>
                  <a:cubicBezTo>
                    <a:pt x="1021" y="123"/>
                    <a:pt x="1009" y="127"/>
                    <a:pt x="1151" y="130"/>
                  </a:cubicBezTo>
                  <a:lnTo>
                    <a:pt x="1094" y="130"/>
                  </a:lnTo>
                  <a:cubicBezTo>
                    <a:pt x="1035" y="130"/>
                    <a:pt x="1035" y="133"/>
                    <a:pt x="1091" y="139"/>
                  </a:cubicBezTo>
                  <a:cubicBezTo>
                    <a:pt x="1091" y="142"/>
                    <a:pt x="1210" y="145"/>
                    <a:pt x="1267" y="145"/>
                  </a:cubicBezTo>
                  <a:cubicBezTo>
                    <a:pt x="1326" y="145"/>
                    <a:pt x="1326" y="149"/>
                    <a:pt x="1326" y="149"/>
                  </a:cubicBezTo>
                  <a:cubicBezTo>
                    <a:pt x="1326" y="152"/>
                    <a:pt x="1326" y="152"/>
                    <a:pt x="1267" y="152"/>
                  </a:cubicBezTo>
                  <a:cubicBezTo>
                    <a:pt x="1148" y="152"/>
                    <a:pt x="1148" y="158"/>
                    <a:pt x="1267" y="161"/>
                  </a:cubicBezTo>
                  <a:lnTo>
                    <a:pt x="1207" y="161"/>
                  </a:lnTo>
                  <a:cubicBezTo>
                    <a:pt x="1148" y="161"/>
                    <a:pt x="1088" y="164"/>
                    <a:pt x="1144" y="183"/>
                  </a:cubicBezTo>
                  <a:cubicBezTo>
                    <a:pt x="1144" y="196"/>
                    <a:pt x="1141" y="205"/>
                    <a:pt x="1082" y="205"/>
                  </a:cubicBezTo>
                  <a:cubicBezTo>
                    <a:pt x="1022" y="205"/>
                    <a:pt x="1141" y="218"/>
                    <a:pt x="1257" y="224"/>
                  </a:cubicBezTo>
                  <a:cubicBezTo>
                    <a:pt x="1198" y="224"/>
                    <a:pt x="1198" y="227"/>
                    <a:pt x="1198" y="233"/>
                  </a:cubicBezTo>
                  <a:cubicBezTo>
                    <a:pt x="1195" y="243"/>
                    <a:pt x="1195" y="243"/>
                    <a:pt x="1135" y="243"/>
                  </a:cubicBezTo>
                  <a:cubicBezTo>
                    <a:pt x="1087" y="241"/>
                    <a:pt x="1059" y="241"/>
                    <a:pt x="1051" y="241"/>
                  </a:cubicBezTo>
                  <a:cubicBezTo>
                    <a:pt x="1039" y="241"/>
                    <a:pt x="1067" y="242"/>
                    <a:pt x="1135" y="246"/>
                  </a:cubicBezTo>
                  <a:cubicBezTo>
                    <a:pt x="1254" y="249"/>
                    <a:pt x="1195" y="258"/>
                    <a:pt x="1076" y="258"/>
                  </a:cubicBezTo>
                  <a:cubicBezTo>
                    <a:pt x="1016" y="258"/>
                    <a:pt x="1016" y="261"/>
                    <a:pt x="1016" y="271"/>
                  </a:cubicBezTo>
                  <a:cubicBezTo>
                    <a:pt x="1072" y="274"/>
                    <a:pt x="1072" y="280"/>
                    <a:pt x="1072" y="286"/>
                  </a:cubicBezTo>
                  <a:cubicBezTo>
                    <a:pt x="1069" y="296"/>
                    <a:pt x="1069" y="296"/>
                    <a:pt x="1188" y="296"/>
                  </a:cubicBezTo>
                  <a:cubicBezTo>
                    <a:pt x="1307" y="296"/>
                    <a:pt x="1307" y="299"/>
                    <a:pt x="1304" y="305"/>
                  </a:cubicBezTo>
                  <a:cubicBezTo>
                    <a:pt x="1304" y="308"/>
                    <a:pt x="1304" y="312"/>
                    <a:pt x="1245" y="312"/>
                  </a:cubicBezTo>
                  <a:cubicBezTo>
                    <a:pt x="1226" y="312"/>
                    <a:pt x="1204" y="315"/>
                    <a:pt x="1185" y="318"/>
                  </a:cubicBezTo>
                  <a:cubicBezTo>
                    <a:pt x="1185" y="321"/>
                    <a:pt x="1185" y="324"/>
                    <a:pt x="1126" y="324"/>
                  </a:cubicBezTo>
                  <a:cubicBezTo>
                    <a:pt x="1126" y="324"/>
                    <a:pt x="1066" y="327"/>
                    <a:pt x="1066" y="333"/>
                  </a:cubicBezTo>
                  <a:cubicBezTo>
                    <a:pt x="1063" y="340"/>
                    <a:pt x="1063" y="346"/>
                    <a:pt x="1003" y="346"/>
                  </a:cubicBezTo>
                  <a:cubicBezTo>
                    <a:pt x="1003" y="349"/>
                    <a:pt x="1003" y="349"/>
                    <a:pt x="1063" y="349"/>
                  </a:cubicBezTo>
                  <a:cubicBezTo>
                    <a:pt x="1123" y="349"/>
                    <a:pt x="1182" y="352"/>
                    <a:pt x="1119" y="368"/>
                  </a:cubicBezTo>
                  <a:cubicBezTo>
                    <a:pt x="1119" y="374"/>
                    <a:pt x="1116" y="384"/>
                    <a:pt x="1176" y="384"/>
                  </a:cubicBezTo>
                  <a:cubicBezTo>
                    <a:pt x="1176" y="387"/>
                    <a:pt x="1176" y="387"/>
                    <a:pt x="1116" y="387"/>
                  </a:cubicBezTo>
                  <a:cubicBezTo>
                    <a:pt x="1000" y="387"/>
                    <a:pt x="997" y="393"/>
                    <a:pt x="1116" y="399"/>
                  </a:cubicBezTo>
                  <a:cubicBezTo>
                    <a:pt x="1176" y="399"/>
                    <a:pt x="1173" y="402"/>
                    <a:pt x="1113" y="406"/>
                  </a:cubicBezTo>
                  <a:cubicBezTo>
                    <a:pt x="1113" y="406"/>
                    <a:pt x="1113" y="409"/>
                    <a:pt x="1173" y="412"/>
                  </a:cubicBezTo>
                  <a:cubicBezTo>
                    <a:pt x="1232" y="415"/>
                    <a:pt x="1232" y="415"/>
                    <a:pt x="1173" y="421"/>
                  </a:cubicBezTo>
                  <a:cubicBezTo>
                    <a:pt x="1113" y="421"/>
                    <a:pt x="1113" y="424"/>
                    <a:pt x="1110" y="427"/>
                  </a:cubicBezTo>
                  <a:cubicBezTo>
                    <a:pt x="1170" y="434"/>
                    <a:pt x="1163" y="471"/>
                    <a:pt x="1107" y="474"/>
                  </a:cubicBezTo>
                  <a:cubicBezTo>
                    <a:pt x="1163" y="478"/>
                    <a:pt x="1163" y="478"/>
                    <a:pt x="1163" y="481"/>
                  </a:cubicBezTo>
                  <a:cubicBezTo>
                    <a:pt x="1044" y="484"/>
                    <a:pt x="1104" y="487"/>
                    <a:pt x="1223" y="487"/>
                  </a:cubicBezTo>
                  <a:lnTo>
                    <a:pt x="1223" y="484"/>
                  </a:lnTo>
                  <a:lnTo>
                    <a:pt x="1223" y="481"/>
                  </a:lnTo>
                  <a:cubicBezTo>
                    <a:pt x="1342" y="481"/>
                    <a:pt x="1339" y="490"/>
                    <a:pt x="1163" y="490"/>
                  </a:cubicBezTo>
                  <a:cubicBezTo>
                    <a:pt x="1044" y="493"/>
                    <a:pt x="1044" y="493"/>
                    <a:pt x="1160" y="496"/>
                  </a:cubicBezTo>
                  <a:cubicBezTo>
                    <a:pt x="1279" y="500"/>
                    <a:pt x="1279" y="503"/>
                    <a:pt x="1160" y="506"/>
                  </a:cubicBezTo>
                  <a:cubicBezTo>
                    <a:pt x="1041" y="506"/>
                    <a:pt x="1041" y="506"/>
                    <a:pt x="1160" y="509"/>
                  </a:cubicBezTo>
                  <a:cubicBezTo>
                    <a:pt x="1395" y="515"/>
                    <a:pt x="1452" y="525"/>
                    <a:pt x="1217" y="525"/>
                  </a:cubicBezTo>
                  <a:cubicBezTo>
                    <a:pt x="1157" y="525"/>
                    <a:pt x="1097" y="525"/>
                    <a:pt x="1038" y="531"/>
                  </a:cubicBezTo>
                  <a:cubicBezTo>
                    <a:pt x="1079" y="537"/>
                    <a:pt x="1116" y="537"/>
                    <a:pt x="1157" y="537"/>
                  </a:cubicBezTo>
                  <a:cubicBezTo>
                    <a:pt x="1189" y="536"/>
                    <a:pt x="1212" y="536"/>
                    <a:pt x="1227" y="536"/>
                  </a:cubicBezTo>
                  <a:cubicBezTo>
                    <a:pt x="1266" y="536"/>
                    <a:pt x="1241" y="539"/>
                    <a:pt x="1154" y="543"/>
                  </a:cubicBezTo>
                  <a:cubicBezTo>
                    <a:pt x="975" y="553"/>
                    <a:pt x="975" y="559"/>
                    <a:pt x="1091" y="568"/>
                  </a:cubicBezTo>
                  <a:cubicBezTo>
                    <a:pt x="1177" y="577"/>
                    <a:pt x="1199" y="585"/>
                    <a:pt x="1162" y="585"/>
                  </a:cubicBezTo>
                  <a:cubicBezTo>
                    <a:pt x="1148" y="585"/>
                    <a:pt x="1124" y="584"/>
                    <a:pt x="1091" y="581"/>
                  </a:cubicBezTo>
                  <a:cubicBezTo>
                    <a:pt x="1032" y="578"/>
                    <a:pt x="1002" y="576"/>
                    <a:pt x="994" y="576"/>
                  </a:cubicBezTo>
                  <a:cubicBezTo>
                    <a:pt x="987" y="576"/>
                    <a:pt x="1002" y="578"/>
                    <a:pt x="1032" y="581"/>
                  </a:cubicBezTo>
                  <a:cubicBezTo>
                    <a:pt x="1032" y="587"/>
                    <a:pt x="1029" y="594"/>
                    <a:pt x="1029" y="597"/>
                  </a:cubicBezTo>
                  <a:cubicBezTo>
                    <a:pt x="1056" y="601"/>
                    <a:pt x="1083" y="604"/>
                    <a:pt x="1109" y="604"/>
                  </a:cubicBezTo>
                  <a:lnTo>
                    <a:pt x="1109" y="604"/>
                  </a:lnTo>
                  <a:cubicBezTo>
                    <a:pt x="1017" y="608"/>
                    <a:pt x="982" y="613"/>
                    <a:pt x="1085" y="622"/>
                  </a:cubicBezTo>
                  <a:cubicBezTo>
                    <a:pt x="1085" y="625"/>
                    <a:pt x="1085" y="628"/>
                    <a:pt x="1085" y="628"/>
                  </a:cubicBezTo>
                  <a:cubicBezTo>
                    <a:pt x="1085" y="631"/>
                    <a:pt x="1085" y="631"/>
                    <a:pt x="1141" y="634"/>
                  </a:cubicBezTo>
                  <a:cubicBezTo>
                    <a:pt x="1201" y="637"/>
                    <a:pt x="1141" y="641"/>
                    <a:pt x="1082" y="644"/>
                  </a:cubicBezTo>
                  <a:cubicBezTo>
                    <a:pt x="1022" y="647"/>
                    <a:pt x="963" y="650"/>
                    <a:pt x="1022" y="650"/>
                  </a:cubicBezTo>
                  <a:cubicBezTo>
                    <a:pt x="1082" y="650"/>
                    <a:pt x="1138" y="656"/>
                    <a:pt x="1198" y="659"/>
                  </a:cubicBezTo>
                  <a:cubicBezTo>
                    <a:pt x="1240" y="662"/>
                    <a:pt x="1222" y="664"/>
                    <a:pt x="1188" y="664"/>
                  </a:cubicBezTo>
                  <a:cubicBezTo>
                    <a:pt x="1173" y="664"/>
                    <a:pt x="1156" y="663"/>
                    <a:pt x="1138" y="663"/>
                  </a:cubicBezTo>
                  <a:cubicBezTo>
                    <a:pt x="1097" y="663"/>
                    <a:pt x="1060" y="663"/>
                    <a:pt x="1019" y="669"/>
                  </a:cubicBezTo>
                  <a:cubicBezTo>
                    <a:pt x="1019" y="672"/>
                    <a:pt x="1019" y="678"/>
                    <a:pt x="1079" y="678"/>
                  </a:cubicBezTo>
                  <a:cubicBezTo>
                    <a:pt x="1135" y="678"/>
                    <a:pt x="1135" y="697"/>
                    <a:pt x="1076" y="700"/>
                  </a:cubicBezTo>
                  <a:lnTo>
                    <a:pt x="1072" y="706"/>
                  </a:lnTo>
                  <a:cubicBezTo>
                    <a:pt x="1072" y="713"/>
                    <a:pt x="1132" y="716"/>
                    <a:pt x="1132" y="719"/>
                  </a:cubicBezTo>
                  <a:cubicBezTo>
                    <a:pt x="1132" y="719"/>
                    <a:pt x="1132" y="722"/>
                    <a:pt x="1188" y="725"/>
                  </a:cubicBezTo>
                  <a:cubicBezTo>
                    <a:pt x="1188" y="728"/>
                    <a:pt x="1188" y="731"/>
                    <a:pt x="1129" y="731"/>
                  </a:cubicBezTo>
                  <a:cubicBezTo>
                    <a:pt x="1248" y="735"/>
                    <a:pt x="1248" y="735"/>
                    <a:pt x="1129" y="738"/>
                  </a:cubicBezTo>
                  <a:cubicBezTo>
                    <a:pt x="1010" y="738"/>
                    <a:pt x="1010" y="738"/>
                    <a:pt x="1129" y="741"/>
                  </a:cubicBezTo>
                  <a:cubicBezTo>
                    <a:pt x="1188" y="744"/>
                    <a:pt x="1188" y="744"/>
                    <a:pt x="1129" y="747"/>
                  </a:cubicBezTo>
                  <a:cubicBezTo>
                    <a:pt x="1069" y="747"/>
                    <a:pt x="1069" y="750"/>
                    <a:pt x="1126" y="750"/>
                  </a:cubicBezTo>
                  <a:cubicBezTo>
                    <a:pt x="1245" y="753"/>
                    <a:pt x="1301" y="763"/>
                    <a:pt x="1185" y="763"/>
                  </a:cubicBezTo>
                  <a:cubicBezTo>
                    <a:pt x="1185" y="763"/>
                    <a:pt x="1185" y="766"/>
                    <a:pt x="1242" y="769"/>
                  </a:cubicBezTo>
                  <a:cubicBezTo>
                    <a:pt x="1361" y="772"/>
                    <a:pt x="1361" y="772"/>
                    <a:pt x="1242" y="772"/>
                  </a:cubicBezTo>
                  <a:cubicBezTo>
                    <a:pt x="1123" y="775"/>
                    <a:pt x="1123" y="778"/>
                    <a:pt x="1242" y="782"/>
                  </a:cubicBezTo>
                  <a:cubicBezTo>
                    <a:pt x="1242" y="782"/>
                    <a:pt x="1298" y="785"/>
                    <a:pt x="1238" y="788"/>
                  </a:cubicBezTo>
                  <a:cubicBezTo>
                    <a:pt x="1183" y="797"/>
                    <a:pt x="1128" y="813"/>
                    <a:pt x="1212" y="813"/>
                  </a:cubicBezTo>
                  <a:cubicBezTo>
                    <a:pt x="1219" y="813"/>
                    <a:pt x="1227" y="813"/>
                    <a:pt x="1235" y="813"/>
                  </a:cubicBezTo>
                  <a:lnTo>
                    <a:pt x="1235" y="819"/>
                  </a:lnTo>
                  <a:cubicBezTo>
                    <a:pt x="1176" y="825"/>
                    <a:pt x="1176" y="829"/>
                    <a:pt x="1235" y="832"/>
                  </a:cubicBezTo>
                  <a:lnTo>
                    <a:pt x="1273" y="834"/>
                  </a:lnTo>
                  <a:lnTo>
                    <a:pt x="1273" y="834"/>
                  </a:lnTo>
                  <a:cubicBezTo>
                    <a:pt x="1269" y="834"/>
                    <a:pt x="1265" y="834"/>
                    <a:pt x="1261" y="834"/>
                  </a:cubicBezTo>
                  <a:cubicBezTo>
                    <a:pt x="1232" y="834"/>
                    <a:pt x="1202" y="837"/>
                    <a:pt x="1173" y="841"/>
                  </a:cubicBezTo>
                  <a:cubicBezTo>
                    <a:pt x="1173" y="844"/>
                    <a:pt x="1173" y="844"/>
                    <a:pt x="1232" y="844"/>
                  </a:cubicBezTo>
                  <a:cubicBezTo>
                    <a:pt x="1250" y="843"/>
                    <a:pt x="1262" y="843"/>
                    <a:pt x="1271" y="843"/>
                  </a:cubicBezTo>
                  <a:cubicBezTo>
                    <a:pt x="1292" y="843"/>
                    <a:pt x="1292" y="845"/>
                    <a:pt x="1292" y="847"/>
                  </a:cubicBezTo>
                  <a:cubicBezTo>
                    <a:pt x="1262" y="852"/>
                    <a:pt x="1234" y="855"/>
                    <a:pt x="1205" y="855"/>
                  </a:cubicBezTo>
                  <a:cubicBezTo>
                    <a:pt x="1194" y="855"/>
                    <a:pt x="1184" y="855"/>
                    <a:pt x="1173" y="854"/>
                  </a:cubicBezTo>
                  <a:lnTo>
                    <a:pt x="1173" y="857"/>
                  </a:lnTo>
                  <a:cubicBezTo>
                    <a:pt x="1289" y="857"/>
                    <a:pt x="1289" y="860"/>
                    <a:pt x="1229" y="860"/>
                  </a:cubicBezTo>
                  <a:cubicBezTo>
                    <a:pt x="1170" y="863"/>
                    <a:pt x="1170" y="866"/>
                    <a:pt x="1170" y="869"/>
                  </a:cubicBezTo>
                  <a:cubicBezTo>
                    <a:pt x="1209" y="869"/>
                    <a:pt x="1196" y="871"/>
                    <a:pt x="1183" y="871"/>
                  </a:cubicBezTo>
                  <a:cubicBezTo>
                    <a:pt x="1176" y="871"/>
                    <a:pt x="1170" y="870"/>
                    <a:pt x="1170" y="869"/>
                  </a:cubicBezTo>
                  <a:lnTo>
                    <a:pt x="1110" y="869"/>
                  </a:lnTo>
                  <a:cubicBezTo>
                    <a:pt x="1050" y="872"/>
                    <a:pt x="1110" y="872"/>
                    <a:pt x="1170" y="872"/>
                  </a:cubicBezTo>
                  <a:lnTo>
                    <a:pt x="1170" y="879"/>
                  </a:lnTo>
                  <a:cubicBezTo>
                    <a:pt x="1170" y="883"/>
                    <a:pt x="1170" y="886"/>
                    <a:pt x="1193" y="886"/>
                  </a:cubicBezTo>
                  <a:cubicBezTo>
                    <a:pt x="1201" y="886"/>
                    <a:pt x="1213" y="886"/>
                    <a:pt x="1229" y="885"/>
                  </a:cubicBezTo>
                  <a:cubicBezTo>
                    <a:pt x="1245" y="884"/>
                    <a:pt x="1261" y="883"/>
                    <a:pt x="1277" y="883"/>
                  </a:cubicBezTo>
                  <a:cubicBezTo>
                    <a:pt x="1300" y="883"/>
                    <a:pt x="1323" y="884"/>
                    <a:pt x="1345" y="888"/>
                  </a:cubicBezTo>
                  <a:cubicBezTo>
                    <a:pt x="1385" y="888"/>
                    <a:pt x="1371" y="890"/>
                    <a:pt x="1358" y="890"/>
                  </a:cubicBezTo>
                  <a:cubicBezTo>
                    <a:pt x="1352" y="890"/>
                    <a:pt x="1345" y="889"/>
                    <a:pt x="1345" y="888"/>
                  </a:cubicBezTo>
                  <a:cubicBezTo>
                    <a:pt x="1328" y="887"/>
                    <a:pt x="1312" y="886"/>
                    <a:pt x="1296" y="886"/>
                  </a:cubicBezTo>
                  <a:cubicBezTo>
                    <a:pt x="1273" y="886"/>
                    <a:pt x="1250" y="888"/>
                    <a:pt x="1226" y="891"/>
                  </a:cubicBezTo>
                  <a:cubicBezTo>
                    <a:pt x="1207" y="891"/>
                    <a:pt x="1188" y="894"/>
                    <a:pt x="1166" y="894"/>
                  </a:cubicBezTo>
                  <a:cubicBezTo>
                    <a:pt x="1154" y="894"/>
                    <a:pt x="1143" y="894"/>
                    <a:pt x="1134" y="894"/>
                  </a:cubicBezTo>
                  <a:cubicBezTo>
                    <a:pt x="1063" y="894"/>
                    <a:pt x="1113" y="904"/>
                    <a:pt x="1166" y="907"/>
                  </a:cubicBezTo>
                  <a:cubicBezTo>
                    <a:pt x="1282" y="913"/>
                    <a:pt x="1282" y="916"/>
                    <a:pt x="1163" y="916"/>
                  </a:cubicBezTo>
                  <a:cubicBezTo>
                    <a:pt x="1047" y="916"/>
                    <a:pt x="1163" y="923"/>
                    <a:pt x="1339" y="926"/>
                  </a:cubicBezTo>
                  <a:lnTo>
                    <a:pt x="1517" y="929"/>
                  </a:lnTo>
                  <a:lnTo>
                    <a:pt x="1339" y="929"/>
                  </a:lnTo>
                  <a:cubicBezTo>
                    <a:pt x="1104" y="932"/>
                    <a:pt x="1104" y="932"/>
                    <a:pt x="1220" y="941"/>
                  </a:cubicBezTo>
                  <a:cubicBezTo>
                    <a:pt x="1279" y="948"/>
                    <a:pt x="1279" y="948"/>
                    <a:pt x="1220" y="948"/>
                  </a:cubicBezTo>
                  <a:cubicBezTo>
                    <a:pt x="1160" y="948"/>
                    <a:pt x="1160" y="951"/>
                    <a:pt x="1157" y="960"/>
                  </a:cubicBezTo>
                  <a:cubicBezTo>
                    <a:pt x="1157" y="973"/>
                    <a:pt x="1157" y="976"/>
                    <a:pt x="1217" y="976"/>
                  </a:cubicBezTo>
                  <a:lnTo>
                    <a:pt x="1213" y="982"/>
                  </a:lnTo>
                  <a:cubicBezTo>
                    <a:pt x="1117" y="985"/>
                    <a:pt x="1138" y="989"/>
                    <a:pt x="1212" y="989"/>
                  </a:cubicBezTo>
                  <a:cubicBezTo>
                    <a:pt x="1230" y="989"/>
                    <a:pt x="1250" y="989"/>
                    <a:pt x="1273" y="988"/>
                  </a:cubicBezTo>
                  <a:cubicBezTo>
                    <a:pt x="1273" y="988"/>
                    <a:pt x="1273" y="992"/>
                    <a:pt x="1273" y="995"/>
                  </a:cubicBezTo>
                  <a:lnTo>
                    <a:pt x="1213" y="995"/>
                  </a:lnTo>
                  <a:cubicBezTo>
                    <a:pt x="1154" y="995"/>
                    <a:pt x="1151" y="1001"/>
                    <a:pt x="1148" y="1026"/>
                  </a:cubicBezTo>
                  <a:cubicBezTo>
                    <a:pt x="1144" y="1057"/>
                    <a:pt x="1144" y="1061"/>
                    <a:pt x="1260" y="1061"/>
                  </a:cubicBezTo>
                  <a:cubicBezTo>
                    <a:pt x="1379" y="1064"/>
                    <a:pt x="1379" y="1067"/>
                    <a:pt x="1260" y="1067"/>
                  </a:cubicBezTo>
                  <a:cubicBezTo>
                    <a:pt x="1201" y="1067"/>
                    <a:pt x="1141" y="1070"/>
                    <a:pt x="1201" y="1070"/>
                  </a:cubicBezTo>
                  <a:cubicBezTo>
                    <a:pt x="1201" y="1070"/>
                    <a:pt x="1201" y="1076"/>
                    <a:pt x="1141" y="1079"/>
                  </a:cubicBezTo>
                  <a:cubicBezTo>
                    <a:pt x="1022" y="1089"/>
                    <a:pt x="1082" y="1092"/>
                    <a:pt x="1138" y="1092"/>
                  </a:cubicBezTo>
                  <a:cubicBezTo>
                    <a:pt x="1173" y="1091"/>
                    <a:pt x="1193" y="1091"/>
                    <a:pt x="1201" y="1091"/>
                  </a:cubicBezTo>
                  <a:cubicBezTo>
                    <a:pt x="1222" y="1091"/>
                    <a:pt x="1180" y="1093"/>
                    <a:pt x="1138" y="1095"/>
                  </a:cubicBezTo>
                  <a:cubicBezTo>
                    <a:pt x="1079" y="1098"/>
                    <a:pt x="1019" y="1101"/>
                    <a:pt x="1079" y="1101"/>
                  </a:cubicBezTo>
                  <a:cubicBezTo>
                    <a:pt x="1138" y="1104"/>
                    <a:pt x="1195" y="1123"/>
                    <a:pt x="1076" y="1123"/>
                  </a:cubicBezTo>
                  <a:cubicBezTo>
                    <a:pt x="1076" y="1123"/>
                    <a:pt x="1076" y="1126"/>
                    <a:pt x="1076" y="1129"/>
                  </a:cubicBezTo>
                  <a:cubicBezTo>
                    <a:pt x="1135" y="1129"/>
                    <a:pt x="1132" y="1136"/>
                    <a:pt x="1132" y="1145"/>
                  </a:cubicBezTo>
                  <a:cubicBezTo>
                    <a:pt x="1132" y="1151"/>
                    <a:pt x="1132" y="1155"/>
                    <a:pt x="1072" y="1155"/>
                  </a:cubicBezTo>
                  <a:cubicBezTo>
                    <a:pt x="1056" y="1154"/>
                    <a:pt x="1045" y="1153"/>
                    <a:pt x="1037" y="1153"/>
                  </a:cubicBezTo>
                  <a:cubicBezTo>
                    <a:pt x="1017" y="1153"/>
                    <a:pt x="1029" y="1156"/>
                    <a:pt x="1072" y="1161"/>
                  </a:cubicBezTo>
                  <a:cubicBezTo>
                    <a:pt x="1069" y="1164"/>
                    <a:pt x="1188" y="1167"/>
                    <a:pt x="1188" y="1170"/>
                  </a:cubicBezTo>
                  <a:cubicBezTo>
                    <a:pt x="1198" y="1169"/>
                    <a:pt x="1209" y="1169"/>
                    <a:pt x="1219" y="1169"/>
                  </a:cubicBezTo>
                  <a:cubicBezTo>
                    <a:pt x="1248" y="1169"/>
                    <a:pt x="1277" y="1172"/>
                    <a:pt x="1304" y="1176"/>
                  </a:cubicBezTo>
                  <a:lnTo>
                    <a:pt x="1129" y="1176"/>
                  </a:lnTo>
                  <a:cubicBezTo>
                    <a:pt x="1129" y="1180"/>
                    <a:pt x="1126" y="1183"/>
                    <a:pt x="1185" y="1183"/>
                  </a:cubicBezTo>
                  <a:cubicBezTo>
                    <a:pt x="1126" y="1186"/>
                    <a:pt x="1126" y="1189"/>
                    <a:pt x="1126" y="1195"/>
                  </a:cubicBezTo>
                  <a:cubicBezTo>
                    <a:pt x="1126" y="1202"/>
                    <a:pt x="1123" y="1208"/>
                    <a:pt x="1182" y="1211"/>
                  </a:cubicBezTo>
                  <a:cubicBezTo>
                    <a:pt x="1063" y="1214"/>
                    <a:pt x="1060" y="1236"/>
                    <a:pt x="1179" y="1239"/>
                  </a:cubicBezTo>
                  <a:cubicBezTo>
                    <a:pt x="1238" y="1239"/>
                    <a:pt x="1238" y="1242"/>
                    <a:pt x="1179" y="1245"/>
                  </a:cubicBezTo>
                  <a:cubicBezTo>
                    <a:pt x="1119" y="1249"/>
                    <a:pt x="1119" y="1249"/>
                    <a:pt x="1176" y="1252"/>
                  </a:cubicBezTo>
                  <a:cubicBezTo>
                    <a:pt x="1235" y="1255"/>
                    <a:pt x="1176" y="1258"/>
                    <a:pt x="1116" y="1261"/>
                  </a:cubicBezTo>
                  <a:cubicBezTo>
                    <a:pt x="997" y="1264"/>
                    <a:pt x="997" y="1267"/>
                    <a:pt x="1057" y="1270"/>
                  </a:cubicBezTo>
                  <a:cubicBezTo>
                    <a:pt x="1113" y="1277"/>
                    <a:pt x="1113" y="1283"/>
                    <a:pt x="1113" y="1286"/>
                  </a:cubicBezTo>
                  <a:cubicBezTo>
                    <a:pt x="1141" y="1291"/>
                    <a:pt x="1170" y="1294"/>
                    <a:pt x="1198" y="1294"/>
                  </a:cubicBezTo>
                  <a:cubicBezTo>
                    <a:pt x="1209" y="1294"/>
                    <a:pt x="1219" y="1293"/>
                    <a:pt x="1229" y="1292"/>
                  </a:cubicBezTo>
                  <a:cubicBezTo>
                    <a:pt x="1289" y="1292"/>
                    <a:pt x="1348" y="1296"/>
                    <a:pt x="1348" y="1296"/>
                  </a:cubicBezTo>
                  <a:cubicBezTo>
                    <a:pt x="1381" y="1299"/>
                    <a:pt x="1376" y="1301"/>
                    <a:pt x="1365" y="1301"/>
                  </a:cubicBezTo>
                  <a:cubicBezTo>
                    <a:pt x="1358" y="1301"/>
                    <a:pt x="1348" y="1300"/>
                    <a:pt x="1348" y="1299"/>
                  </a:cubicBezTo>
                  <a:cubicBezTo>
                    <a:pt x="1328" y="1297"/>
                    <a:pt x="1308" y="1296"/>
                    <a:pt x="1289" y="1296"/>
                  </a:cubicBezTo>
                  <a:cubicBezTo>
                    <a:pt x="1269" y="1296"/>
                    <a:pt x="1249" y="1297"/>
                    <a:pt x="1229" y="1299"/>
                  </a:cubicBezTo>
                  <a:cubicBezTo>
                    <a:pt x="1170" y="1302"/>
                    <a:pt x="1170" y="1308"/>
                    <a:pt x="1170" y="1311"/>
                  </a:cubicBezTo>
                  <a:cubicBezTo>
                    <a:pt x="1166" y="1314"/>
                    <a:pt x="1166" y="1324"/>
                    <a:pt x="1166" y="1327"/>
                  </a:cubicBezTo>
                  <a:cubicBezTo>
                    <a:pt x="1107" y="1336"/>
                    <a:pt x="1107" y="1339"/>
                    <a:pt x="1163" y="1339"/>
                  </a:cubicBezTo>
                  <a:lnTo>
                    <a:pt x="1223" y="1339"/>
                  </a:lnTo>
                  <a:cubicBezTo>
                    <a:pt x="1104" y="1343"/>
                    <a:pt x="1101" y="1377"/>
                    <a:pt x="1217" y="1380"/>
                  </a:cubicBezTo>
                  <a:lnTo>
                    <a:pt x="1160" y="1380"/>
                  </a:lnTo>
                  <a:cubicBezTo>
                    <a:pt x="1101" y="1380"/>
                    <a:pt x="1101" y="1383"/>
                    <a:pt x="1097" y="1390"/>
                  </a:cubicBezTo>
                  <a:cubicBezTo>
                    <a:pt x="1097" y="1393"/>
                    <a:pt x="1157" y="1408"/>
                    <a:pt x="1154" y="1418"/>
                  </a:cubicBezTo>
                  <a:cubicBezTo>
                    <a:pt x="1154" y="1430"/>
                    <a:pt x="1151" y="1440"/>
                    <a:pt x="1210" y="1440"/>
                  </a:cubicBezTo>
                  <a:cubicBezTo>
                    <a:pt x="1210" y="1443"/>
                    <a:pt x="1210" y="1443"/>
                    <a:pt x="1151" y="1443"/>
                  </a:cubicBezTo>
                  <a:cubicBezTo>
                    <a:pt x="1133" y="1442"/>
                    <a:pt x="1121" y="1442"/>
                    <a:pt x="1112" y="1442"/>
                  </a:cubicBezTo>
                  <a:cubicBezTo>
                    <a:pt x="1091" y="1442"/>
                    <a:pt x="1091" y="1444"/>
                    <a:pt x="1091" y="1446"/>
                  </a:cubicBezTo>
                  <a:cubicBezTo>
                    <a:pt x="1118" y="1448"/>
                    <a:pt x="1146" y="1450"/>
                    <a:pt x="1175" y="1450"/>
                  </a:cubicBezTo>
                  <a:cubicBezTo>
                    <a:pt x="1186" y="1450"/>
                    <a:pt x="1198" y="1450"/>
                    <a:pt x="1210" y="1449"/>
                  </a:cubicBezTo>
                  <a:cubicBezTo>
                    <a:pt x="1267" y="1449"/>
                    <a:pt x="1267" y="1452"/>
                    <a:pt x="1207" y="1458"/>
                  </a:cubicBezTo>
                  <a:cubicBezTo>
                    <a:pt x="1148" y="1465"/>
                    <a:pt x="1144" y="1477"/>
                    <a:pt x="1204" y="1484"/>
                  </a:cubicBezTo>
                  <a:cubicBezTo>
                    <a:pt x="1204" y="1487"/>
                    <a:pt x="1204" y="1490"/>
                    <a:pt x="1144" y="1490"/>
                  </a:cubicBezTo>
                  <a:cubicBezTo>
                    <a:pt x="1085" y="1496"/>
                    <a:pt x="1025" y="1502"/>
                    <a:pt x="1141" y="1509"/>
                  </a:cubicBezTo>
                  <a:cubicBezTo>
                    <a:pt x="1141" y="1512"/>
                    <a:pt x="1141" y="1512"/>
                    <a:pt x="1082" y="1512"/>
                  </a:cubicBezTo>
                  <a:cubicBezTo>
                    <a:pt x="1022" y="1515"/>
                    <a:pt x="963" y="1515"/>
                    <a:pt x="1082" y="1518"/>
                  </a:cubicBezTo>
                  <a:cubicBezTo>
                    <a:pt x="1138" y="1524"/>
                    <a:pt x="1138" y="1534"/>
                    <a:pt x="1079" y="1540"/>
                  </a:cubicBezTo>
                  <a:cubicBezTo>
                    <a:pt x="1079" y="1543"/>
                    <a:pt x="1079" y="1546"/>
                    <a:pt x="1135" y="1546"/>
                  </a:cubicBezTo>
                  <a:lnTo>
                    <a:pt x="1195" y="1546"/>
                  </a:lnTo>
                  <a:cubicBezTo>
                    <a:pt x="1076" y="1549"/>
                    <a:pt x="1076" y="1549"/>
                    <a:pt x="1195" y="1553"/>
                  </a:cubicBezTo>
                  <a:cubicBezTo>
                    <a:pt x="1254" y="1553"/>
                    <a:pt x="1254" y="1556"/>
                    <a:pt x="1195" y="1556"/>
                  </a:cubicBezTo>
                  <a:cubicBezTo>
                    <a:pt x="1135" y="1559"/>
                    <a:pt x="1135" y="1562"/>
                    <a:pt x="1135" y="1562"/>
                  </a:cubicBezTo>
                  <a:cubicBezTo>
                    <a:pt x="1135" y="1565"/>
                    <a:pt x="1191" y="1584"/>
                    <a:pt x="1188" y="1600"/>
                  </a:cubicBezTo>
                  <a:cubicBezTo>
                    <a:pt x="1185" y="1625"/>
                    <a:pt x="1185" y="1634"/>
                    <a:pt x="1242" y="1634"/>
                  </a:cubicBezTo>
                  <a:cubicBezTo>
                    <a:pt x="1301" y="1637"/>
                    <a:pt x="1301" y="1637"/>
                    <a:pt x="1242" y="1640"/>
                  </a:cubicBezTo>
                  <a:cubicBezTo>
                    <a:pt x="1182" y="1643"/>
                    <a:pt x="1182" y="1647"/>
                    <a:pt x="1182" y="1650"/>
                  </a:cubicBezTo>
                  <a:cubicBezTo>
                    <a:pt x="1182" y="1653"/>
                    <a:pt x="1182" y="1656"/>
                    <a:pt x="1123" y="1656"/>
                  </a:cubicBezTo>
                  <a:cubicBezTo>
                    <a:pt x="1179" y="1659"/>
                    <a:pt x="1179" y="1659"/>
                    <a:pt x="1179" y="1662"/>
                  </a:cubicBezTo>
                  <a:cubicBezTo>
                    <a:pt x="1119" y="1662"/>
                    <a:pt x="1119" y="1665"/>
                    <a:pt x="1179" y="1672"/>
                  </a:cubicBezTo>
                  <a:cubicBezTo>
                    <a:pt x="1295" y="1675"/>
                    <a:pt x="1295" y="1675"/>
                    <a:pt x="1179" y="1675"/>
                  </a:cubicBezTo>
                  <a:cubicBezTo>
                    <a:pt x="1128" y="1675"/>
                    <a:pt x="1077" y="1682"/>
                    <a:pt x="1101" y="1682"/>
                  </a:cubicBezTo>
                  <a:cubicBezTo>
                    <a:pt x="1105" y="1682"/>
                    <a:pt x="1111" y="1681"/>
                    <a:pt x="1119" y="1681"/>
                  </a:cubicBezTo>
                  <a:cubicBezTo>
                    <a:pt x="1179" y="1681"/>
                    <a:pt x="1176" y="1687"/>
                    <a:pt x="1235" y="1690"/>
                  </a:cubicBezTo>
                  <a:cubicBezTo>
                    <a:pt x="1235" y="1694"/>
                    <a:pt x="1235" y="1697"/>
                    <a:pt x="1176" y="1697"/>
                  </a:cubicBezTo>
                  <a:cubicBezTo>
                    <a:pt x="1116" y="1700"/>
                    <a:pt x="1173" y="1715"/>
                    <a:pt x="1232" y="1719"/>
                  </a:cubicBezTo>
                  <a:cubicBezTo>
                    <a:pt x="1292" y="1719"/>
                    <a:pt x="1289" y="1722"/>
                    <a:pt x="1232" y="1722"/>
                  </a:cubicBezTo>
                  <a:cubicBezTo>
                    <a:pt x="1173" y="1722"/>
                    <a:pt x="1173" y="1725"/>
                    <a:pt x="1170" y="1728"/>
                  </a:cubicBezTo>
                  <a:cubicBezTo>
                    <a:pt x="1229" y="1731"/>
                    <a:pt x="1170" y="1731"/>
                    <a:pt x="1110" y="1731"/>
                  </a:cubicBezTo>
                  <a:cubicBezTo>
                    <a:pt x="1095" y="1730"/>
                    <a:pt x="1084" y="1730"/>
                    <a:pt x="1076" y="1730"/>
                  </a:cubicBezTo>
                  <a:cubicBezTo>
                    <a:pt x="1053" y="1730"/>
                    <a:pt x="1053" y="1733"/>
                    <a:pt x="1050" y="1737"/>
                  </a:cubicBezTo>
                  <a:cubicBezTo>
                    <a:pt x="1110" y="1741"/>
                    <a:pt x="1107" y="1753"/>
                    <a:pt x="1107" y="1766"/>
                  </a:cubicBezTo>
                  <a:cubicBezTo>
                    <a:pt x="1104" y="1781"/>
                    <a:pt x="1163" y="1784"/>
                    <a:pt x="1279" y="1791"/>
                  </a:cubicBezTo>
                  <a:lnTo>
                    <a:pt x="1398" y="1794"/>
                  </a:lnTo>
                  <a:lnTo>
                    <a:pt x="1279" y="1794"/>
                  </a:lnTo>
                  <a:cubicBezTo>
                    <a:pt x="1220" y="1794"/>
                    <a:pt x="1104" y="1797"/>
                    <a:pt x="1104" y="1797"/>
                  </a:cubicBezTo>
                  <a:cubicBezTo>
                    <a:pt x="1130" y="1799"/>
                    <a:pt x="1158" y="1801"/>
                    <a:pt x="1186" y="1801"/>
                  </a:cubicBezTo>
                  <a:cubicBezTo>
                    <a:pt x="1197" y="1801"/>
                    <a:pt x="1209" y="1801"/>
                    <a:pt x="1220" y="1800"/>
                  </a:cubicBezTo>
                  <a:cubicBezTo>
                    <a:pt x="1279" y="1800"/>
                    <a:pt x="1279" y="1803"/>
                    <a:pt x="1220" y="1809"/>
                  </a:cubicBezTo>
                  <a:cubicBezTo>
                    <a:pt x="1160" y="1816"/>
                    <a:pt x="1157" y="1819"/>
                    <a:pt x="1217" y="1822"/>
                  </a:cubicBezTo>
                  <a:cubicBezTo>
                    <a:pt x="1217" y="1825"/>
                    <a:pt x="1217" y="1828"/>
                    <a:pt x="1157" y="1831"/>
                  </a:cubicBezTo>
                  <a:cubicBezTo>
                    <a:pt x="1157" y="1835"/>
                    <a:pt x="1157" y="1835"/>
                    <a:pt x="1217" y="1835"/>
                  </a:cubicBezTo>
                  <a:cubicBezTo>
                    <a:pt x="1276" y="1835"/>
                    <a:pt x="1273" y="1838"/>
                    <a:pt x="1213" y="1844"/>
                  </a:cubicBezTo>
                  <a:cubicBezTo>
                    <a:pt x="1097" y="1847"/>
                    <a:pt x="1094" y="1856"/>
                    <a:pt x="1154" y="1856"/>
                  </a:cubicBezTo>
                  <a:cubicBezTo>
                    <a:pt x="1213" y="1856"/>
                    <a:pt x="1213" y="1860"/>
                    <a:pt x="1213" y="1863"/>
                  </a:cubicBezTo>
                  <a:cubicBezTo>
                    <a:pt x="1210" y="1866"/>
                    <a:pt x="1210" y="1869"/>
                    <a:pt x="1270" y="1872"/>
                  </a:cubicBezTo>
                  <a:lnTo>
                    <a:pt x="1270" y="1878"/>
                  </a:lnTo>
                  <a:cubicBezTo>
                    <a:pt x="1263" y="1879"/>
                    <a:pt x="1257" y="1880"/>
                    <a:pt x="1251" y="1880"/>
                  </a:cubicBezTo>
                  <a:cubicBezTo>
                    <a:pt x="1237" y="1880"/>
                    <a:pt x="1224" y="1878"/>
                    <a:pt x="1210" y="1875"/>
                  </a:cubicBezTo>
                  <a:lnTo>
                    <a:pt x="1151" y="1878"/>
                  </a:lnTo>
                  <a:cubicBezTo>
                    <a:pt x="1151" y="1885"/>
                    <a:pt x="1151" y="1888"/>
                    <a:pt x="1207" y="1891"/>
                  </a:cubicBezTo>
                  <a:cubicBezTo>
                    <a:pt x="1326" y="1894"/>
                    <a:pt x="1326" y="1894"/>
                    <a:pt x="1207" y="1894"/>
                  </a:cubicBezTo>
                  <a:cubicBezTo>
                    <a:pt x="1148" y="1894"/>
                    <a:pt x="1088" y="1897"/>
                    <a:pt x="1148" y="1900"/>
                  </a:cubicBezTo>
                  <a:cubicBezTo>
                    <a:pt x="1267" y="1903"/>
                    <a:pt x="1207" y="1907"/>
                    <a:pt x="1148" y="1907"/>
                  </a:cubicBezTo>
                  <a:cubicBezTo>
                    <a:pt x="1108" y="1906"/>
                    <a:pt x="1081" y="1905"/>
                    <a:pt x="1068" y="1905"/>
                  </a:cubicBezTo>
                  <a:cubicBezTo>
                    <a:pt x="1041" y="1905"/>
                    <a:pt x="1067" y="1908"/>
                    <a:pt x="1144" y="1916"/>
                  </a:cubicBezTo>
                  <a:cubicBezTo>
                    <a:pt x="1144" y="1922"/>
                    <a:pt x="1201" y="1938"/>
                    <a:pt x="1201" y="1947"/>
                  </a:cubicBezTo>
                  <a:cubicBezTo>
                    <a:pt x="1198" y="1960"/>
                    <a:pt x="1198" y="1966"/>
                    <a:pt x="1138" y="1969"/>
                  </a:cubicBezTo>
                  <a:cubicBezTo>
                    <a:pt x="1127" y="1969"/>
                    <a:pt x="1117" y="1969"/>
                    <a:pt x="1108" y="1969"/>
                  </a:cubicBezTo>
                  <a:lnTo>
                    <a:pt x="1108" y="1969"/>
                  </a:lnTo>
                  <a:cubicBezTo>
                    <a:pt x="1198" y="1970"/>
                    <a:pt x="1197" y="1973"/>
                    <a:pt x="1195" y="1982"/>
                  </a:cubicBezTo>
                  <a:cubicBezTo>
                    <a:pt x="1135" y="1991"/>
                    <a:pt x="1195" y="1998"/>
                    <a:pt x="1251" y="2001"/>
                  </a:cubicBezTo>
                  <a:cubicBezTo>
                    <a:pt x="1251" y="1998"/>
                    <a:pt x="1254" y="1994"/>
                    <a:pt x="1254" y="1994"/>
                  </a:cubicBezTo>
                  <a:cubicBezTo>
                    <a:pt x="1370" y="1994"/>
                    <a:pt x="1370" y="1998"/>
                    <a:pt x="1311" y="2004"/>
                  </a:cubicBezTo>
                  <a:cubicBezTo>
                    <a:pt x="1287" y="2007"/>
                    <a:pt x="1264" y="2009"/>
                    <a:pt x="1241" y="2009"/>
                  </a:cubicBezTo>
                  <a:cubicBezTo>
                    <a:pt x="1225" y="2009"/>
                    <a:pt x="1208" y="2008"/>
                    <a:pt x="1191" y="2007"/>
                  </a:cubicBezTo>
                  <a:cubicBezTo>
                    <a:pt x="1154" y="2007"/>
                    <a:pt x="1113" y="2010"/>
                    <a:pt x="1072" y="2013"/>
                  </a:cubicBezTo>
                  <a:cubicBezTo>
                    <a:pt x="1072" y="2018"/>
                    <a:pt x="1072" y="2021"/>
                    <a:pt x="1096" y="2021"/>
                  </a:cubicBezTo>
                  <a:cubicBezTo>
                    <a:pt x="1104" y="2021"/>
                    <a:pt x="1116" y="2020"/>
                    <a:pt x="1132" y="2019"/>
                  </a:cubicBezTo>
                  <a:cubicBezTo>
                    <a:pt x="1191" y="2019"/>
                    <a:pt x="1191" y="2019"/>
                    <a:pt x="1191" y="2023"/>
                  </a:cubicBezTo>
                  <a:cubicBezTo>
                    <a:pt x="1191" y="2026"/>
                    <a:pt x="1188" y="2029"/>
                    <a:pt x="1248" y="2032"/>
                  </a:cubicBezTo>
                  <a:cubicBezTo>
                    <a:pt x="1307" y="2032"/>
                    <a:pt x="1307" y="2035"/>
                    <a:pt x="1307" y="2038"/>
                  </a:cubicBezTo>
                  <a:cubicBezTo>
                    <a:pt x="1248" y="2041"/>
                    <a:pt x="1245" y="2048"/>
                    <a:pt x="1245" y="2048"/>
                  </a:cubicBezTo>
                  <a:lnTo>
                    <a:pt x="1188" y="2048"/>
                  </a:lnTo>
                  <a:cubicBezTo>
                    <a:pt x="1129" y="2048"/>
                    <a:pt x="1069" y="2051"/>
                    <a:pt x="1069" y="2051"/>
                  </a:cubicBezTo>
                  <a:cubicBezTo>
                    <a:pt x="1088" y="2054"/>
                    <a:pt x="1107" y="2054"/>
                    <a:pt x="1126" y="2054"/>
                  </a:cubicBezTo>
                  <a:cubicBezTo>
                    <a:pt x="1185" y="2054"/>
                    <a:pt x="1176" y="2132"/>
                    <a:pt x="1173" y="2142"/>
                  </a:cubicBezTo>
                  <a:cubicBezTo>
                    <a:pt x="1121" y="2147"/>
                    <a:pt x="1114" y="2155"/>
                    <a:pt x="1152" y="2155"/>
                  </a:cubicBezTo>
                  <a:cubicBezTo>
                    <a:pt x="1157" y="2155"/>
                    <a:pt x="1165" y="2155"/>
                    <a:pt x="1173" y="2154"/>
                  </a:cubicBezTo>
                  <a:cubicBezTo>
                    <a:pt x="1232" y="2154"/>
                    <a:pt x="1229" y="2170"/>
                    <a:pt x="1226" y="2189"/>
                  </a:cubicBezTo>
                  <a:cubicBezTo>
                    <a:pt x="1223" y="2214"/>
                    <a:pt x="1223" y="2229"/>
                    <a:pt x="1279" y="2229"/>
                  </a:cubicBezTo>
                  <a:cubicBezTo>
                    <a:pt x="1279" y="2229"/>
                    <a:pt x="1279" y="2233"/>
                    <a:pt x="1279" y="2239"/>
                  </a:cubicBezTo>
                  <a:cubicBezTo>
                    <a:pt x="1279" y="2245"/>
                    <a:pt x="1336" y="2251"/>
                    <a:pt x="1336" y="2254"/>
                  </a:cubicBezTo>
                  <a:cubicBezTo>
                    <a:pt x="1378" y="2257"/>
                    <a:pt x="1390" y="2259"/>
                    <a:pt x="1373" y="2259"/>
                  </a:cubicBezTo>
                  <a:cubicBezTo>
                    <a:pt x="1365" y="2259"/>
                    <a:pt x="1353" y="2259"/>
                    <a:pt x="1336" y="2258"/>
                  </a:cubicBezTo>
                  <a:cubicBezTo>
                    <a:pt x="1295" y="2258"/>
                    <a:pt x="1257" y="2258"/>
                    <a:pt x="1217" y="2261"/>
                  </a:cubicBezTo>
                  <a:cubicBezTo>
                    <a:pt x="1241" y="2267"/>
                    <a:pt x="1266" y="2270"/>
                    <a:pt x="1292" y="2270"/>
                  </a:cubicBezTo>
                  <a:cubicBezTo>
                    <a:pt x="1307" y="2270"/>
                    <a:pt x="1321" y="2269"/>
                    <a:pt x="1336" y="2267"/>
                  </a:cubicBezTo>
                  <a:cubicBezTo>
                    <a:pt x="1392" y="2267"/>
                    <a:pt x="1392" y="2270"/>
                    <a:pt x="1392" y="2270"/>
                  </a:cubicBezTo>
                  <a:cubicBezTo>
                    <a:pt x="1392" y="2276"/>
                    <a:pt x="1392" y="2276"/>
                    <a:pt x="1332" y="2276"/>
                  </a:cubicBezTo>
                  <a:lnTo>
                    <a:pt x="1217" y="2276"/>
                  </a:lnTo>
                  <a:lnTo>
                    <a:pt x="1213" y="2280"/>
                  </a:lnTo>
                  <a:cubicBezTo>
                    <a:pt x="1273" y="2280"/>
                    <a:pt x="1273" y="2283"/>
                    <a:pt x="1273" y="2283"/>
                  </a:cubicBezTo>
                  <a:cubicBezTo>
                    <a:pt x="1273" y="2286"/>
                    <a:pt x="1273" y="2286"/>
                    <a:pt x="1154" y="2286"/>
                  </a:cubicBezTo>
                  <a:cubicBezTo>
                    <a:pt x="1038" y="2286"/>
                    <a:pt x="1038" y="2289"/>
                    <a:pt x="1154" y="2292"/>
                  </a:cubicBezTo>
                  <a:lnTo>
                    <a:pt x="1213" y="2298"/>
                  </a:lnTo>
                  <a:cubicBezTo>
                    <a:pt x="1094" y="2301"/>
                    <a:pt x="1210" y="2308"/>
                    <a:pt x="1270" y="2311"/>
                  </a:cubicBezTo>
                  <a:cubicBezTo>
                    <a:pt x="1151" y="2314"/>
                    <a:pt x="1151" y="2317"/>
                    <a:pt x="1270" y="2320"/>
                  </a:cubicBezTo>
                  <a:cubicBezTo>
                    <a:pt x="1326" y="2320"/>
                    <a:pt x="1326" y="2323"/>
                    <a:pt x="1267" y="2327"/>
                  </a:cubicBezTo>
                  <a:cubicBezTo>
                    <a:pt x="1207" y="2330"/>
                    <a:pt x="1207" y="2333"/>
                    <a:pt x="1207" y="2339"/>
                  </a:cubicBezTo>
                  <a:cubicBezTo>
                    <a:pt x="1267" y="2342"/>
                    <a:pt x="1264" y="2367"/>
                    <a:pt x="1257" y="2392"/>
                  </a:cubicBezTo>
                  <a:cubicBezTo>
                    <a:pt x="1254" y="2421"/>
                    <a:pt x="1251" y="2439"/>
                    <a:pt x="1311" y="2439"/>
                  </a:cubicBezTo>
                  <a:cubicBezTo>
                    <a:pt x="1311" y="2443"/>
                    <a:pt x="1311" y="2443"/>
                    <a:pt x="1251" y="2446"/>
                  </a:cubicBezTo>
                  <a:cubicBezTo>
                    <a:pt x="1191" y="2446"/>
                    <a:pt x="1191" y="2449"/>
                    <a:pt x="1311" y="2455"/>
                  </a:cubicBezTo>
                  <a:cubicBezTo>
                    <a:pt x="1367" y="2458"/>
                    <a:pt x="1426" y="2458"/>
                    <a:pt x="1307" y="2458"/>
                  </a:cubicBezTo>
                  <a:cubicBezTo>
                    <a:pt x="1251" y="2458"/>
                    <a:pt x="1248" y="2464"/>
                    <a:pt x="1248" y="2477"/>
                  </a:cubicBezTo>
                  <a:cubicBezTo>
                    <a:pt x="1245" y="2486"/>
                    <a:pt x="1245" y="2499"/>
                    <a:pt x="1304" y="2499"/>
                  </a:cubicBezTo>
                  <a:cubicBezTo>
                    <a:pt x="1337" y="2503"/>
                    <a:pt x="1351" y="2504"/>
                    <a:pt x="1345" y="2504"/>
                  </a:cubicBezTo>
                  <a:cubicBezTo>
                    <a:pt x="1341" y="2504"/>
                    <a:pt x="1328" y="2503"/>
                    <a:pt x="1304" y="2502"/>
                  </a:cubicBezTo>
                  <a:cubicBezTo>
                    <a:pt x="1294" y="2502"/>
                    <a:pt x="1284" y="2502"/>
                    <a:pt x="1274" y="2502"/>
                  </a:cubicBezTo>
                  <a:cubicBezTo>
                    <a:pt x="1176" y="2502"/>
                    <a:pt x="1133" y="2515"/>
                    <a:pt x="1242" y="2524"/>
                  </a:cubicBezTo>
                  <a:cubicBezTo>
                    <a:pt x="1242" y="2527"/>
                    <a:pt x="1238" y="2530"/>
                    <a:pt x="1182" y="2530"/>
                  </a:cubicBezTo>
                  <a:cubicBezTo>
                    <a:pt x="1179" y="2533"/>
                    <a:pt x="1179" y="2540"/>
                    <a:pt x="1238" y="2549"/>
                  </a:cubicBezTo>
                  <a:cubicBezTo>
                    <a:pt x="1238" y="2552"/>
                    <a:pt x="1235" y="2565"/>
                    <a:pt x="1235" y="2571"/>
                  </a:cubicBezTo>
                  <a:cubicBezTo>
                    <a:pt x="1232" y="2577"/>
                    <a:pt x="1292" y="2584"/>
                    <a:pt x="1292" y="2584"/>
                  </a:cubicBezTo>
                  <a:cubicBezTo>
                    <a:pt x="1292" y="2585"/>
                    <a:pt x="1292" y="2586"/>
                    <a:pt x="1292" y="2587"/>
                  </a:cubicBezTo>
                  <a:cubicBezTo>
                    <a:pt x="1232" y="2587"/>
                    <a:pt x="1229" y="2602"/>
                    <a:pt x="1226" y="2627"/>
                  </a:cubicBezTo>
                  <a:cubicBezTo>
                    <a:pt x="1223" y="2649"/>
                    <a:pt x="1220" y="2668"/>
                    <a:pt x="1160" y="2671"/>
                  </a:cubicBezTo>
                  <a:cubicBezTo>
                    <a:pt x="1160" y="2671"/>
                    <a:pt x="1160" y="2674"/>
                    <a:pt x="1220" y="2678"/>
                  </a:cubicBezTo>
                  <a:cubicBezTo>
                    <a:pt x="1339" y="2681"/>
                    <a:pt x="1336" y="2684"/>
                    <a:pt x="1276" y="2687"/>
                  </a:cubicBezTo>
                  <a:cubicBezTo>
                    <a:pt x="1160" y="2690"/>
                    <a:pt x="1157" y="2703"/>
                    <a:pt x="1276" y="2706"/>
                  </a:cubicBezTo>
                  <a:lnTo>
                    <a:pt x="1217" y="2706"/>
                  </a:lnTo>
                  <a:cubicBezTo>
                    <a:pt x="1097" y="2712"/>
                    <a:pt x="1154" y="2721"/>
                    <a:pt x="1273" y="2725"/>
                  </a:cubicBezTo>
                  <a:cubicBezTo>
                    <a:pt x="1213" y="2728"/>
                    <a:pt x="1154" y="2731"/>
                    <a:pt x="1213" y="2734"/>
                  </a:cubicBezTo>
                  <a:cubicBezTo>
                    <a:pt x="1210" y="2737"/>
                    <a:pt x="1210" y="2737"/>
                    <a:pt x="1094" y="2737"/>
                  </a:cubicBezTo>
                  <a:cubicBezTo>
                    <a:pt x="1082" y="2736"/>
                    <a:pt x="1071" y="2736"/>
                    <a:pt x="1059" y="2736"/>
                  </a:cubicBezTo>
                  <a:cubicBezTo>
                    <a:pt x="1031" y="2736"/>
                    <a:pt x="1004" y="2738"/>
                    <a:pt x="975" y="2740"/>
                  </a:cubicBezTo>
                  <a:cubicBezTo>
                    <a:pt x="1013" y="2743"/>
                    <a:pt x="1054" y="2743"/>
                    <a:pt x="1094" y="2743"/>
                  </a:cubicBezTo>
                  <a:cubicBezTo>
                    <a:pt x="1094" y="2743"/>
                    <a:pt x="1091" y="2746"/>
                    <a:pt x="1091" y="2750"/>
                  </a:cubicBezTo>
                  <a:cubicBezTo>
                    <a:pt x="1091" y="2750"/>
                    <a:pt x="1091" y="2753"/>
                    <a:pt x="1151" y="2753"/>
                  </a:cubicBezTo>
                  <a:cubicBezTo>
                    <a:pt x="1210" y="2753"/>
                    <a:pt x="1210" y="2756"/>
                    <a:pt x="1210" y="2759"/>
                  </a:cubicBezTo>
                  <a:cubicBezTo>
                    <a:pt x="1171" y="2759"/>
                    <a:pt x="1182" y="2760"/>
                    <a:pt x="1212" y="2760"/>
                  </a:cubicBezTo>
                  <a:cubicBezTo>
                    <a:pt x="1227" y="2760"/>
                    <a:pt x="1247" y="2760"/>
                    <a:pt x="1267" y="2759"/>
                  </a:cubicBezTo>
                  <a:cubicBezTo>
                    <a:pt x="1307" y="2759"/>
                    <a:pt x="1345" y="2759"/>
                    <a:pt x="1386" y="2762"/>
                  </a:cubicBezTo>
                  <a:lnTo>
                    <a:pt x="1505" y="2762"/>
                  </a:lnTo>
                  <a:cubicBezTo>
                    <a:pt x="1526" y="2763"/>
                    <a:pt x="1547" y="2763"/>
                    <a:pt x="1568" y="2763"/>
                  </a:cubicBezTo>
                  <a:cubicBezTo>
                    <a:pt x="1625" y="2763"/>
                    <a:pt x="1683" y="2760"/>
                    <a:pt x="1740" y="2756"/>
                  </a:cubicBezTo>
                  <a:cubicBezTo>
                    <a:pt x="1803" y="2743"/>
                    <a:pt x="1862" y="2734"/>
                    <a:pt x="1743" y="2734"/>
                  </a:cubicBezTo>
                  <a:cubicBezTo>
                    <a:pt x="1724" y="2734"/>
                    <a:pt x="1705" y="2731"/>
                    <a:pt x="1687" y="2728"/>
                  </a:cubicBezTo>
                  <a:cubicBezTo>
                    <a:pt x="1705" y="2725"/>
                    <a:pt x="1724" y="2721"/>
                    <a:pt x="1746" y="2721"/>
                  </a:cubicBezTo>
                  <a:cubicBezTo>
                    <a:pt x="1806" y="2721"/>
                    <a:pt x="1806" y="2709"/>
                    <a:pt x="1809" y="2690"/>
                  </a:cubicBezTo>
                  <a:cubicBezTo>
                    <a:pt x="1812" y="2671"/>
                    <a:pt x="1812" y="2662"/>
                    <a:pt x="1871" y="2659"/>
                  </a:cubicBezTo>
                  <a:cubicBezTo>
                    <a:pt x="1931" y="2656"/>
                    <a:pt x="1931" y="2652"/>
                    <a:pt x="1931" y="2652"/>
                  </a:cubicBezTo>
                  <a:cubicBezTo>
                    <a:pt x="1875" y="2652"/>
                    <a:pt x="1875" y="2634"/>
                    <a:pt x="1878" y="2609"/>
                  </a:cubicBezTo>
                  <a:cubicBezTo>
                    <a:pt x="1881" y="2587"/>
                    <a:pt x="1884" y="2565"/>
                    <a:pt x="1824" y="2565"/>
                  </a:cubicBezTo>
                  <a:lnTo>
                    <a:pt x="1828" y="2558"/>
                  </a:lnTo>
                  <a:cubicBezTo>
                    <a:pt x="1887" y="2558"/>
                    <a:pt x="1887" y="2552"/>
                    <a:pt x="1887" y="2546"/>
                  </a:cubicBezTo>
                  <a:cubicBezTo>
                    <a:pt x="1831" y="2540"/>
                    <a:pt x="1831" y="2533"/>
                    <a:pt x="1831" y="2533"/>
                  </a:cubicBezTo>
                  <a:cubicBezTo>
                    <a:pt x="1890" y="2533"/>
                    <a:pt x="1890" y="2530"/>
                    <a:pt x="1890" y="2521"/>
                  </a:cubicBezTo>
                  <a:cubicBezTo>
                    <a:pt x="1890" y="2515"/>
                    <a:pt x="1893" y="2511"/>
                    <a:pt x="1834" y="2511"/>
                  </a:cubicBezTo>
                  <a:cubicBezTo>
                    <a:pt x="1834" y="2508"/>
                    <a:pt x="1837" y="2486"/>
                    <a:pt x="1897" y="2477"/>
                  </a:cubicBezTo>
                  <a:cubicBezTo>
                    <a:pt x="1956" y="2474"/>
                    <a:pt x="1897" y="2471"/>
                    <a:pt x="1840" y="2468"/>
                  </a:cubicBezTo>
                  <a:cubicBezTo>
                    <a:pt x="1799" y="2468"/>
                    <a:pt x="1762" y="2468"/>
                    <a:pt x="1721" y="2461"/>
                  </a:cubicBezTo>
                  <a:lnTo>
                    <a:pt x="1840" y="2461"/>
                  </a:lnTo>
                  <a:cubicBezTo>
                    <a:pt x="1865" y="2463"/>
                    <a:pt x="1879" y="2463"/>
                    <a:pt x="1888" y="2463"/>
                  </a:cubicBezTo>
                  <a:cubicBezTo>
                    <a:pt x="1900" y="2463"/>
                    <a:pt x="1900" y="2462"/>
                    <a:pt x="1900" y="2458"/>
                  </a:cubicBezTo>
                  <a:lnTo>
                    <a:pt x="1900" y="2452"/>
                  </a:lnTo>
                  <a:cubicBezTo>
                    <a:pt x="1840" y="2452"/>
                    <a:pt x="1843" y="2433"/>
                    <a:pt x="1846" y="2411"/>
                  </a:cubicBezTo>
                  <a:cubicBezTo>
                    <a:pt x="1850" y="2383"/>
                    <a:pt x="1853" y="2374"/>
                    <a:pt x="1793" y="2374"/>
                  </a:cubicBezTo>
                  <a:cubicBezTo>
                    <a:pt x="1734" y="2374"/>
                    <a:pt x="1734" y="2370"/>
                    <a:pt x="1793" y="2358"/>
                  </a:cubicBezTo>
                  <a:cubicBezTo>
                    <a:pt x="1975" y="2339"/>
                    <a:pt x="1975" y="2339"/>
                    <a:pt x="1915" y="2336"/>
                  </a:cubicBezTo>
                  <a:lnTo>
                    <a:pt x="1915" y="2336"/>
                  </a:lnTo>
                  <a:cubicBezTo>
                    <a:pt x="1889" y="2338"/>
                    <a:pt x="1861" y="2340"/>
                    <a:pt x="1832" y="2340"/>
                  </a:cubicBezTo>
                  <a:cubicBezTo>
                    <a:pt x="1820" y="2340"/>
                    <a:pt x="1808" y="2340"/>
                    <a:pt x="1796" y="2339"/>
                  </a:cubicBezTo>
                  <a:cubicBezTo>
                    <a:pt x="1680" y="2339"/>
                    <a:pt x="1680" y="2336"/>
                    <a:pt x="1799" y="2333"/>
                  </a:cubicBezTo>
                  <a:cubicBezTo>
                    <a:pt x="1915" y="2333"/>
                    <a:pt x="1865" y="2286"/>
                    <a:pt x="1746" y="2283"/>
                  </a:cubicBezTo>
                  <a:lnTo>
                    <a:pt x="1806" y="2283"/>
                  </a:lnTo>
                  <a:cubicBezTo>
                    <a:pt x="1865" y="2283"/>
                    <a:pt x="1865" y="2280"/>
                    <a:pt x="1865" y="2264"/>
                  </a:cubicBezTo>
                  <a:cubicBezTo>
                    <a:pt x="1868" y="2258"/>
                    <a:pt x="1868" y="2254"/>
                    <a:pt x="1868" y="2254"/>
                  </a:cubicBezTo>
                  <a:cubicBezTo>
                    <a:pt x="1749" y="2254"/>
                    <a:pt x="1812" y="2236"/>
                    <a:pt x="1871" y="2236"/>
                  </a:cubicBezTo>
                  <a:cubicBezTo>
                    <a:pt x="1931" y="2233"/>
                    <a:pt x="1931" y="2233"/>
                    <a:pt x="1931" y="2226"/>
                  </a:cubicBezTo>
                  <a:cubicBezTo>
                    <a:pt x="1815" y="2217"/>
                    <a:pt x="1875" y="2201"/>
                    <a:pt x="1934" y="2201"/>
                  </a:cubicBezTo>
                  <a:cubicBezTo>
                    <a:pt x="1934" y="2201"/>
                    <a:pt x="1934" y="2198"/>
                    <a:pt x="1934" y="2195"/>
                  </a:cubicBezTo>
                  <a:cubicBezTo>
                    <a:pt x="1878" y="2192"/>
                    <a:pt x="1878" y="2182"/>
                    <a:pt x="1878" y="2179"/>
                  </a:cubicBezTo>
                  <a:cubicBezTo>
                    <a:pt x="1880" y="2172"/>
                    <a:pt x="1881" y="2169"/>
                    <a:pt x="1856" y="2169"/>
                  </a:cubicBezTo>
                  <a:cubicBezTo>
                    <a:pt x="1847" y="2169"/>
                    <a:pt x="1836" y="2169"/>
                    <a:pt x="1821" y="2170"/>
                  </a:cubicBezTo>
                  <a:cubicBezTo>
                    <a:pt x="1804" y="2171"/>
                    <a:pt x="1788" y="2172"/>
                    <a:pt x="1772" y="2172"/>
                  </a:cubicBezTo>
                  <a:cubicBezTo>
                    <a:pt x="1749" y="2172"/>
                    <a:pt x="1726" y="2170"/>
                    <a:pt x="1702" y="2167"/>
                  </a:cubicBezTo>
                  <a:lnTo>
                    <a:pt x="1762" y="2167"/>
                  </a:lnTo>
                  <a:cubicBezTo>
                    <a:pt x="1821" y="2167"/>
                    <a:pt x="1821" y="2157"/>
                    <a:pt x="1824" y="2145"/>
                  </a:cubicBezTo>
                  <a:cubicBezTo>
                    <a:pt x="1824" y="2129"/>
                    <a:pt x="1828" y="2123"/>
                    <a:pt x="1887" y="2120"/>
                  </a:cubicBezTo>
                  <a:lnTo>
                    <a:pt x="1828" y="2117"/>
                  </a:lnTo>
                  <a:cubicBezTo>
                    <a:pt x="1768" y="2113"/>
                    <a:pt x="1768" y="2110"/>
                    <a:pt x="1828" y="2110"/>
                  </a:cubicBezTo>
                  <a:cubicBezTo>
                    <a:pt x="1887" y="2107"/>
                    <a:pt x="1890" y="2092"/>
                    <a:pt x="1831" y="2085"/>
                  </a:cubicBezTo>
                  <a:cubicBezTo>
                    <a:pt x="1831" y="2082"/>
                    <a:pt x="1834" y="2079"/>
                    <a:pt x="1834" y="2079"/>
                  </a:cubicBezTo>
                  <a:cubicBezTo>
                    <a:pt x="1950" y="2076"/>
                    <a:pt x="1953" y="2066"/>
                    <a:pt x="1834" y="2063"/>
                  </a:cubicBezTo>
                  <a:cubicBezTo>
                    <a:pt x="1893" y="2063"/>
                    <a:pt x="1893" y="2060"/>
                    <a:pt x="1893" y="2057"/>
                  </a:cubicBezTo>
                  <a:cubicBezTo>
                    <a:pt x="1837" y="2051"/>
                    <a:pt x="1837" y="2038"/>
                    <a:pt x="1897" y="2038"/>
                  </a:cubicBezTo>
                  <a:lnTo>
                    <a:pt x="1897" y="2035"/>
                  </a:lnTo>
                  <a:cubicBezTo>
                    <a:pt x="1840" y="2032"/>
                    <a:pt x="1840" y="2029"/>
                    <a:pt x="1840" y="2026"/>
                  </a:cubicBezTo>
                  <a:cubicBezTo>
                    <a:pt x="1840" y="2023"/>
                    <a:pt x="1840" y="2019"/>
                    <a:pt x="1784" y="2016"/>
                  </a:cubicBezTo>
                  <a:cubicBezTo>
                    <a:pt x="1724" y="2010"/>
                    <a:pt x="1724" y="2007"/>
                    <a:pt x="1724" y="2007"/>
                  </a:cubicBezTo>
                  <a:cubicBezTo>
                    <a:pt x="1762" y="2007"/>
                    <a:pt x="1803" y="2007"/>
                    <a:pt x="1843" y="2010"/>
                  </a:cubicBezTo>
                  <a:cubicBezTo>
                    <a:pt x="1857" y="2012"/>
                    <a:pt x="1868" y="2013"/>
                    <a:pt x="1875" y="2013"/>
                  </a:cubicBezTo>
                  <a:cubicBezTo>
                    <a:pt x="1894" y="2013"/>
                    <a:pt x="1873" y="2005"/>
                    <a:pt x="1784" y="1998"/>
                  </a:cubicBezTo>
                  <a:cubicBezTo>
                    <a:pt x="1720" y="1992"/>
                    <a:pt x="1691" y="1990"/>
                    <a:pt x="1698" y="1990"/>
                  </a:cubicBezTo>
                  <a:cubicBezTo>
                    <a:pt x="1703" y="1990"/>
                    <a:pt x="1732" y="1992"/>
                    <a:pt x="1784" y="1994"/>
                  </a:cubicBezTo>
                  <a:cubicBezTo>
                    <a:pt x="1818" y="1996"/>
                    <a:pt x="1853" y="1998"/>
                    <a:pt x="1864" y="1998"/>
                  </a:cubicBezTo>
                  <a:cubicBezTo>
                    <a:pt x="1872" y="1998"/>
                    <a:pt x="1868" y="1997"/>
                    <a:pt x="1843" y="1994"/>
                  </a:cubicBezTo>
                  <a:cubicBezTo>
                    <a:pt x="1843" y="1994"/>
                    <a:pt x="1846" y="1988"/>
                    <a:pt x="1787" y="1988"/>
                  </a:cubicBezTo>
                  <a:cubicBezTo>
                    <a:pt x="1787" y="1985"/>
                    <a:pt x="1787" y="1982"/>
                    <a:pt x="1787" y="1979"/>
                  </a:cubicBezTo>
                  <a:cubicBezTo>
                    <a:pt x="1846" y="1972"/>
                    <a:pt x="1846" y="1969"/>
                    <a:pt x="1846" y="1966"/>
                  </a:cubicBezTo>
                  <a:cubicBezTo>
                    <a:pt x="1790" y="1963"/>
                    <a:pt x="1790" y="1963"/>
                    <a:pt x="1850" y="1960"/>
                  </a:cubicBezTo>
                  <a:cubicBezTo>
                    <a:pt x="1909" y="1960"/>
                    <a:pt x="1909" y="1957"/>
                    <a:pt x="1790" y="1957"/>
                  </a:cubicBezTo>
                  <a:cubicBezTo>
                    <a:pt x="1730" y="1954"/>
                    <a:pt x="1730" y="1951"/>
                    <a:pt x="1790" y="1947"/>
                  </a:cubicBezTo>
                  <a:cubicBezTo>
                    <a:pt x="1909" y="1947"/>
                    <a:pt x="1909" y="1944"/>
                    <a:pt x="1850" y="1944"/>
                  </a:cubicBezTo>
                  <a:cubicBezTo>
                    <a:pt x="1793" y="1941"/>
                    <a:pt x="1793" y="1938"/>
                    <a:pt x="1793" y="1938"/>
                  </a:cubicBezTo>
                  <a:cubicBezTo>
                    <a:pt x="1853" y="1938"/>
                    <a:pt x="1856" y="1907"/>
                    <a:pt x="1859" y="1878"/>
                  </a:cubicBezTo>
                  <a:cubicBezTo>
                    <a:pt x="1831" y="1874"/>
                    <a:pt x="1802" y="1871"/>
                    <a:pt x="1774" y="1871"/>
                  </a:cubicBezTo>
                  <a:cubicBezTo>
                    <a:pt x="1763" y="1871"/>
                    <a:pt x="1753" y="1871"/>
                    <a:pt x="1743" y="1872"/>
                  </a:cubicBezTo>
                  <a:cubicBezTo>
                    <a:pt x="1624" y="1872"/>
                    <a:pt x="1683" y="1872"/>
                    <a:pt x="1743" y="1869"/>
                  </a:cubicBezTo>
                  <a:cubicBezTo>
                    <a:pt x="1888" y="1866"/>
                    <a:pt x="1915" y="1862"/>
                    <a:pt x="1826" y="1862"/>
                  </a:cubicBezTo>
                  <a:cubicBezTo>
                    <a:pt x="1805" y="1862"/>
                    <a:pt x="1777" y="1862"/>
                    <a:pt x="1743" y="1863"/>
                  </a:cubicBezTo>
                  <a:cubicBezTo>
                    <a:pt x="1694" y="1864"/>
                    <a:pt x="1665" y="1865"/>
                    <a:pt x="1656" y="1865"/>
                  </a:cubicBezTo>
                  <a:cubicBezTo>
                    <a:pt x="1644" y="1865"/>
                    <a:pt x="1673" y="1863"/>
                    <a:pt x="1743" y="1860"/>
                  </a:cubicBezTo>
                  <a:cubicBezTo>
                    <a:pt x="1803" y="1856"/>
                    <a:pt x="1803" y="1856"/>
                    <a:pt x="1746" y="1853"/>
                  </a:cubicBezTo>
                  <a:cubicBezTo>
                    <a:pt x="1687" y="1853"/>
                    <a:pt x="1687" y="1850"/>
                    <a:pt x="1746" y="1850"/>
                  </a:cubicBezTo>
                  <a:cubicBezTo>
                    <a:pt x="1806" y="1847"/>
                    <a:pt x="1865" y="1844"/>
                    <a:pt x="1806" y="1844"/>
                  </a:cubicBezTo>
                  <a:cubicBezTo>
                    <a:pt x="1806" y="1844"/>
                    <a:pt x="1806" y="1841"/>
                    <a:pt x="1865" y="1835"/>
                  </a:cubicBezTo>
                  <a:cubicBezTo>
                    <a:pt x="1925" y="1831"/>
                    <a:pt x="1865" y="1828"/>
                    <a:pt x="1809" y="1825"/>
                  </a:cubicBezTo>
                  <a:cubicBezTo>
                    <a:pt x="1720" y="1818"/>
                    <a:pt x="1699" y="1815"/>
                    <a:pt x="1743" y="1815"/>
                  </a:cubicBezTo>
                  <a:cubicBezTo>
                    <a:pt x="1758" y="1815"/>
                    <a:pt x="1780" y="1815"/>
                    <a:pt x="1809" y="1816"/>
                  </a:cubicBezTo>
                  <a:cubicBezTo>
                    <a:pt x="1820" y="1816"/>
                    <a:pt x="1829" y="1816"/>
                    <a:pt x="1837" y="1816"/>
                  </a:cubicBezTo>
                  <a:cubicBezTo>
                    <a:pt x="1917" y="1816"/>
                    <a:pt x="1858" y="1803"/>
                    <a:pt x="1752" y="1800"/>
                  </a:cubicBezTo>
                  <a:cubicBezTo>
                    <a:pt x="1633" y="1797"/>
                    <a:pt x="1633" y="1797"/>
                    <a:pt x="1693" y="1797"/>
                  </a:cubicBezTo>
                  <a:cubicBezTo>
                    <a:pt x="1752" y="1797"/>
                    <a:pt x="1752" y="1794"/>
                    <a:pt x="1752" y="1794"/>
                  </a:cubicBezTo>
                  <a:cubicBezTo>
                    <a:pt x="1752" y="1791"/>
                    <a:pt x="1752" y="1788"/>
                    <a:pt x="1812" y="1788"/>
                  </a:cubicBezTo>
                  <a:cubicBezTo>
                    <a:pt x="1812" y="1788"/>
                    <a:pt x="1812" y="1784"/>
                    <a:pt x="1756" y="1778"/>
                  </a:cubicBezTo>
                  <a:cubicBezTo>
                    <a:pt x="1636" y="1772"/>
                    <a:pt x="1699" y="1762"/>
                    <a:pt x="1818" y="1759"/>
                  </a:cubicBezTo>
                  <a:lnTo>
                    <a:pt x="1759" y="1750"/>
                  </a:lnTo>
                  <a:cubicBezTo>
                    <a:pt x="1643" y="1747"/>
                    <a:pt x="1583" y="1744"/>
                    <a:pt x="1699" y="1744"/>
                  </a:cubicBezTo>
                  <a:lnTo>
                    <a:pt x="1759" y="1744"/>
                  </a:lnTo>
                  <a:cubicBezTo>
                    <a:pt x="1643" y="1741"/>
                    <a:pt x="1702" y="1728"/>
                    <a:pt x="1821" y="1728"/>
                  </a:cubicBezTo>
                  <a:cubicBezTo>
                    <a:pt x="1881" y="1728"/>
                    <a:pt x="1881" y="1728"/>
                    <a:pt x="1881" y="1725"/>
                  </a:cubicBezTo>
                  <a:lnTo>
                    <a:pt x="1821" y="1725"/>
                  </a:lnTo>
                  <a:cubicBezTo>
                    <a:pt x="1809" y="1726"/>
                    <a:pt x="1798" y="1726"/>
                    <a:pt x="1786" y="1726"/>
                  </a:cubicBezTo>
                  <a:cubicBezTo>
                    <a:pt x="1758" y="1726"/>
                    <a:pt x="1731" y="1724"/>
                    <a:pt x="1702" y="1722"/>
                  </a:cubicBezTo>
                  <a:cubicBezTo>
                    <a:pt x="1705" y="1719"/>
                    <a:pt x="1705" y="1715"/>
                    <a:pt x="1765" y="1715"/>
                  </a:cubicBezTo>
                  <a:cubicBezTo>
                    <a:pt x="1824" y="1712"/>
                    <a:pt x="1884" y="1709"/>
                    <a:pt x="1824" y="1709"/>
                  </a:cubicBezTo>
                  <a:cubicBezTo>
                    <a:pt x="1824" y="1709"/>
                    <a:pt x="1824" y="1706"/>
                    <a:pt x="1884" y="1703"/>
                  </a:cubicBezTo>
                  <a:cubicBezTo>
                    <a:pt x="1884" y="1700"/>
                    <a:pt x="1884" y="1697"/>
                    <a:pt x="1884" y="1690"/>
                  </a:cubicBezTo>
                  <a:cubicBezTo>
                    <a:pt x="1828" y="1687"/>
                    <a:pt x="1828" y="1681"/>
                    <a:pt x="1887" y="1681"/>
                  </a:cubicBezTo>
                  <a:cubicBezTo>
                    <a:pt x="1887" y="1681"/>
                    <a:pt x="1887" y="1675"/>
                    <a:pt x="1828" y="1672"/>
                  </a:cubicBezTo>
                  <a:cubicBezTo>
                    <a:pt x="1831" y="1665"/>
                    <a:pt x="1831" y="1659"/>
                    <a:pt x="1890" y="1659"/>
                  </a:cubicBezTo>
                  <a:cubicBezTo>
                    <a:pt x="1950" y="1659"/>
                    <a:pt x="1950" y="1659"/>
                    <a:pt x="1890" y="1656"/>
                  </a:cubicBezTo>
                  <a:cubicBezTo>
                    <a:pt x="1831" y="1656"/>
                    <a:pt x="1831" y="1653"/>
                    <a:pt x="1831" y="1650"/>
                  </a:cubicBezTo>
                  <a:cubicBezTo>
                    <a:pt x="1831" y="1647"/>
                    <a:pt x="1834" y="1643"/>
                    <a:pt x="1834" y="1643"/>
                  </a:cubicBezTo>
                  <a:cubicBezTo>
                    <a:pt x="1774" y="1643"/>
                    <a:pt x="1774" y="1643"/>
                    <a:pt x="1774" y="1640"/>
                  </a:cubicBezTo>
                  <a:cubicBezTo>
                    <a:pt x="1774" y="1637"/>
                    <a:pt x="1834" y="1628"/>
                    <a:pt x="1834" y="1625"/>
                  </a:cubicBezTo>
                  <a:cubicBezTo>
                    <a:pt x="1836" y="1619"/>
                    <a:pt x="1837" y="1616"/>
                    <a:pt x="1822" y="1616"/>
                  </a:cubicBezTo>
                  <a:cubicBezTo>
                    <a:pt x="1813" y="1616"/>
                    <a:pt x="1799" y="1617"/>
                    <a:pt x="1777" y="1618"/>
                  </a:cubicBezTo>
                  <a:cubicBezTo>
                    <a:pt x="1777" y="1620"/>
                    <a:pt x="1767" y="1620"/>
                    <a:pt x="1760" y="1620"/>
                  </a:cubicBezTo>
                  <a:cubicBezTo>
                    <a:pt x="1749" y="1620"/>
                    <a:pt x="1743" y="1619"/>
                    <a:pt x="1777" y="1615"/>
                  </a:cubicBezTo>
                  <a:cubicBezTo>
                    <a:pt x="1777" y="1612"/>
                    <a:pt x="1837" y="1603"/>
                    <a:pt x="1840" y="1593"/>
                  </a:cubicBezTo>
                  <a:cubicBezTo>
                    <a:pt x="1840" y="1581"/>
                    <a:pt x="1840" y="1581"/>
                    <a:pt x="1781" y="1581"/>
                  </a:cubicBezTo>
                  <a:cubicBezTo>
                    <a:pt x="1747" y="1582"/>
                    <a:pt x="1723" y="1582"/>
                    <a:pt x="1709" y="1582"/>
                  </a:cubicBezTo>
                  <a:cubicBezTo>
                    <a:pt x="1675" y="1582"/>
                    <a:pt x="1700" y="1580"/>
                    <a:pt x="1784" y="1578"/>
                  </a:cubicBezTo>
                  <a:cubicBezTo>
                    <a:pt x="1903" y="1568"/>
                    <a:pt x="1903" y="1565"/>
                    <a:pt x="1843" y="1565"/>
                  </a:cubicBezTo>
                  <a:cubicBezTo>
                    <a:pt x="1784" y="1562"/>
                    <a:pt x="1784" y="1562"/>
                    <a:pt x="1784" y="1559"/>
                  </a:cubicBezTo>
                  <a:cubicBezTo>
                    <a:pt x="1843" y="1559"/>
                    <a:pt x="1843" y="1556"/>
                    <a:pt x="1787" y="1549"/>
                  </a:cubicBezTo>
                  <a:cubicBezTo>
                    <a:pt x="1787" y="1546"/>
                    <a:pt x="1787" y="1546"/>
                    <a:pt x="1846" y="1546"/>
                  </a:cubicBezTo>
                  <a:lnTo>
                    <a:pt x="1846" y="1540"/>
                  </a:lnTo>
                  <a:cubicBezTo>
                    <a:pt x="1730" y="1534"/>
                    <a:pt x="1790" y="1515"/>
                    <a:pt x="1850" y="1512"/>
                  </a:cubicBezTo>
                  <a:cubicBezTo>
                    <a:pt x="1850" y="1512"/>
                    <a:pt x="1850" y="1509"/>
                    <a:pt x="1793" y="1506"/>
                  </a:cubicBezTo>
                  <a:cubicBezTo>
                    <a:pt x="1674" y="1502"/>
                    <a:pt x="1674" y="1499"/>
                    <a:pt x="1793" y="1499"/>
                  </a:cubicBezTo>
                  <a:cubicBezTo>
                    <a:pt x="1912" y="1499"/>
                    <a:pt x="1912" y="1499"/>
                    <a:pt x="1793" y="1496"/>
                  </a:cubicBezTo>
                  <a:cubicBezTo>
                    <a:pt x="1738" y="1493"/>
                    <a:pt x="1737" y="1477"/>
                    <a:pt x="1831" y="1477"/>
                  </a:cubicBezTo>
                  <a:cubicBezTo>
                    <a:pt x="1838" y="1477"/>
                    <a:pt x="1847" y="1477"/>
                    <a:pt x="1856" y="1477"/>
                  </a:cubicBezTo>
                  <a:lnTo>
                    <a:pt x="1972" y="1477"/>
                  </a:lnTo>
                  <a:cubicBezTo>
                    <a:pt x="1915" y="1474"/>
                    <a:pt x="1915" y="1471"/>
                    <a:pt x="1915" y="1471"/>
                  </a:cubicBezTo>
                  <a:cubicBezTo>
                    <a:pt x="1856" y="1471"/>
                    <a:pt x="1856" y="1468"/>
                    <a:pt x="1859" y="1458"/>
                  </a:cubicBezTo>
                  <a:cubicBezTo>
                    <a:pt x="1859" y="1452"/>
                    <a:pt x="1803" y="1440"/>
                    <a:pt x="1803" y="1433"/>
                  </a:cubicBezTo>
                  <a:cubicBezTo>
                    <a:pt x="1803" y="1427"/>
                    <a:pt x="1806" y="1418"/>
                    <a:pt x="1865" y="1415"/>
                  </a:cubicBezTo>
                  <a:cubicBezTo>
                    <a:pt x="1865" y="1411"/>
                    <a:pt x="1865" y="1408"/>
                    <a:pt x="1806" y="1399"/>
                  </a:cubicBezTo>
                  <a:cubicBezTo>
                    <a:pt x="1746" y="1396"/>
                    <a:pt x="1749" y="1390"/>
                    <a:pt x="1809" y="1390"/>
                  </a:cubicBezTo>
                  <a:lnTo>
                    <a:pt x="1809" y="1386"/>
                  </a:lnTo>
                  <a:cubicBezTo>
                    <a:pt x="1749" y="1380"/>
                    <a:pt x="1749" y="1377"/>
                    <a:pt x="1749" y="1377"/>
                  </a:cubicBezTo>
                  <a:cubicBezTo>
                    <a:pt x="1809" y="1377"/>
                    <a:pt x="1868" y="1374"/>
                    <a:pt x="1809" y="1371"/>
                  </a:cubicBezTo>
                  <a:cubicBezTo>
                    <a:pt x="1752" y="1371"/>
                    <a:pt x="1752" y="1368"/>
                    <a:pt x="1752" y="1361"/>
                  </a:cubicBezTo>
                  <a:cubicBezTo>
                    <a:pt x="1812" y="1355"/>
                    <a:pt x="1828" y="1249"/>
                    <a:pt x="1768" y="1249"/>
                  </a:cubicBezTo>
                  <a:cubicBezTo>
                    <a:pt x="1768" y="1249"/>
                    <a:pt x="1768" y="1245"/>
                    <a:pt x="1768" y="1239"/>
                  </a:cubicBezTo>
                  <a:cubicBezTo>
                    <a:pt x="1771" y="1236"/>
                    <a:pt x="1771" y="1230"/>
                    <a:pt x="1771" y="1230"/>
                  </a:cubicBezTo>
                  <a:cubicBezTo>
                    <a:pt x="1890" y="1230"/>
                    <a:pt x="1831" y="1211"/>
                    <a:pt x="1774" y="1202"/>
                  </a:cubicBezTo>
                  <a:cubicBezTo>
                    <a:pt x="1715" y="1198"/>
                    <a:pt x="1715" y="1195"/>
                    <a:pt x="1718" y="1192"/>
                  </a:cubicBezTo>
                  <a:cubicBezTo>
                    <a:pt x="1834" y="1192"/>
                    <a:pt x="1837" y="1183"/>
                    <a:pt x="1777" y="1176"/>
                  </a:cubicBezTo>
                  <a:cubicBezTo>
                    <a:pt x="1662" y="1173"/>
                    <a:pt x="1662" y="1170"/>
                    <a:pt x="1777" y="1170"/>
                  </a:cubicBezTo>
                  <a:cubicBezTo>
                    <a:pt x="1897" y="1170"/>
                    <a:pt x="1897" y="1164"/>
                    <a:pt x="1721" y="1158"/>
                  </a:cubicBezTo>
                  <a:cubicBezTo>
                    <a:pt x="1662" y="1155"/>
                    <a:pt x="1662" y="1155"/>
                    <a:pt x="1721" y="1151"/>
                  </a:cubicBezTo>
                  <a:cubicBezTo>
                    <a:pt x="1840" y="1148"/>
                    <a:pt x="1840" y="1145"/>
                    <a:pt x="1781" y="1145"/>
                  </a:cubicBezTo>
                  <a:cubicBezTo>
                    <a:pt x="1665" y="1142"/>
                    <a:pt x="1665" y="1139"/>
                    <a:pt x="1784" y="1133"/>
                  </a:cubicBezTo>
                  <a:cubicBezTo>
                    <a:pt x="1903" y="1126"/>
                    <a:pt x="1903" y="1126"/>
                    <a:pt x="1784" y="1123"/>
                  </a:cubicBezTo>
                  <a:cubicBezTo>
                    <a:pt x="1668" y="1120"/>
                    <a:pt x="1668" y="1108"/>
                    <a:pt x="1787" y="1104"/>
                  </a:cubicBezTo>
                  <a:cubicBezTo>
                    <a:pt x="1787" y="1101"/>
                    <a:pt x="1846" y="1098"/>
                    <a:pt x="1787" y="1098"/>
                  </a:cubicBezTo>
                  <a:lnTo>
                    <a:pt x="1846" y="1095"/>
                  </a:lnTo>
                  <a:lnTo>
                    <a:pt x="1850" y="1089"/>
                  </a:lnTo>
                  <a:lnTo>
                    <a:pt x="1790" y="1089"/>
                  </a:lnTo>
                  <a:cubicBezTo>
                    <a:pt x="1790" y="1086"/>
                    <a:pt x="1853" y="1067"/>
                    <a:pt x="1856" y="1042"/>
                  </a:cubicBezTo>
                  <a:cubicBezTo>
                    <a:pt x="1859" y="1012"/>
                    <a:pt x="1861" y="1003"/>
                    <a:pt x="1825" y="1003"/>
                  </a:cubicBezTo>
                  <a:cubicBezTo>
                    <a:pt x="1819" y="1003"/>
                    <a:pt x="1811" y="1004"/>
                    <a:pt x="1803" y="1004"/>
                  </a:cubicBezTo>
                  <a:cubicBezTo>
                    <a:pt x="1780" y="1005"/>
                    <a:pt x="1761" y="1005"/>
                    <a:pt x="1747" y="1005"/>
                  </a:cubicBezTo>
                  <a:cubicBezTo>
                    <a:pt x="1688" y="1005"/>
                    <a:pt x="1706" y="1000"/>
                    <a:pt x="1803" y="998"/>
                  </a:cubicBezTo>
                  <a:cubicBezTo>
                    <a:pt x="1803" y="995"/>
                    <a:pt x="1862" y="988"/>
                    <a:pt x="1862" y="982"/>
                  </a:cubicBezTo>
                  <a:cubicBezTo>
                    <a:pt x="1865" y="976"/>
                    <a:pt x="1865" y="970"/>
                    <a:pt x="1925" y="970"/>
                  </a:cubicBezTo>
                  <a:lnTo>
                    <a:pt x="1925" y="966"/>
                  </a:lnTo>
                  <a:cubicBezTo>
                    <a:pt x="1809" y="957"/>
                    <a:pt x="1809" y="938"/>
                    <a:pt x="1871" y="929"/>
                  </a:cubicBezTo>
                  <a:cubicBezTo>
                    <a:pt x="1871" y="923"/>
                    <a:pt x="1871" y="919"/>
                    <a:pt x="1812" y="913"/>
                  </a:cubicBezTo>
                  <a:cubicBezTo>
                    <a:pt x="1756" y="907"/>
                    <a:pt x="1756" y="907"/>
                    <a:pt x="1815" y="904"/>
                  </a:cubicBezTo>
                  <a:cubicBezTo>
                    <a:pt x="1875" y="904"/>
                    <a:pt x="1934" y="885"/>
                    <a:pt x="1818" y="885"/>
                  </a:cubicBezTo>
                  <a:lnTo>
                    <a:pt x="1878" y="879"/>
                  </a:lnTo>
                  <a:cubicBezTo>
                    <a:pt x="1937" y="876"/>
                    <a:pt x="1878" y="872"/>
                    <a:pt x="1818" y="872"/>
                  </a:cubicBezTo>
                  <a:cubicBezTo>
                    <a:pt x="1699" y="872"/>
                    <a:pt x="1702" y="869"/>
                    <a:pt x="1878" y="866"/>
                  </a:cubicBezTo>
                  <a:cubicBezTo>
                    <a:pt x="1997" y="866"/>
                    <a:pt x="1997" y="863"/>
                    <a:pt x="1937" y="863"/>
                  </a:cubicBezTo>
                  <a:cubicBezTo>
                    <a:pt x="1881" y="860"/>
                    <a:pt x="1821" y="857"/>
                    <a:pt x="1881" y="854"/>
                  </a:cubicBezTo>
                  <a:cubicBezTo>
                    <a:pt x="1881" y="851"/>
                    <a:pt x="1881" y="847"/>
                    <a:pt x="1762" y="847"/>
                  </a:cubicBezTo>
                  <a:cubicBezTo>
                    <a:pt x="1705" y="847"/>
                    <a:pt x="1705" y="844"/>
                    <a:pt x="1705" y="841"/>
                  </a:cubicBezTo>
                  <a:cubicBezTo>
                    <a:pt x="1765" y="841"/>
                    <a:pt x="1765" y="841"/>
                    <a:pt x="1821" y="844"/>
                  </a:cubicBezTo>
                  <a:cubicBezTo>
                    <a:pt x="1821" y="845"/>
                    <a:pt x="1821" y="846"/>
                    <a:pt x="1821" y="846"/>
                  </a:cubicBezTo>
                  <a:cubicBezTo>
                    <a:pt x="1822" y="846"/>
                    <a:pt x="1822" y="843"/>
                    <a:pt x="1824" y="838"/>
                  </a:cubicBezTo>
                  <a:cubicBezTo>
                    <a:pt x="1855" y="833"/>
                    <a:pt x="1888" y="828"/>
                    <a:pt x="1921" y="828"/>
                  </a:cubicBezTo>
                  <a:cubicBezTo>
                    <a:pt x="1929" y="828"/>
                    <a:pt x="1936" y="828"/>
                    <a:pt x="1944" y="829"/>
                  </a:cubicBezTo>
                  <a:cubicBezTo>
                    <a:pt x="1986" y="826"/>
                    <a:pt x="1998" y="824"/>
                    <a:pt x="1960" y="824"/>
                  </a:cubicBezTo>
                  <a:cubicBezTo>
                    <a:pt x="1944" y="824"/>
                    <a:pt x="1919" y="825"/>
                    <a:pt x="1884" y="825"/>
                  </a:cubicBezTo>
                  <a:cubicBezTo>
                    <a:pt x="1765" y="825"/>
                    <a:pt x="1765" y="825"/>
                    <a:pt x="1768" y="819"/>
                  </a:cubicBezTo>
                  <a:cubicBezTo>
                    <a:pt x="1768" y="816"/>
                    <a:pt x="1768" y="813"/>
                    <a:pt x="1828" y="813"/>
                  </a:cubicBezTo>
                  <a:cubicBezTo>
                    <a:pt x="1887" y="813"/>
                    <a:pt x="1887" y="813"/>
                    <a:pt x="1887" y="807"/>
                  </a:cubicBezTo>
                  <a:cubicBezTo>
                    <a:pt x="1887" y="797"/>
                    <a:pt x="1712" y="785"/>
                    <a:pt x="1596" y="782"/>
                  </a:cubicBezTo>
                  <a:cubicBezTo>
                    <a:pt x="1477" y="782"/>
                    <a:pt x="1477" y="782"/>
                    <a:pt x="1596" y="778"/>
                  </a:cubicBezTo>
                  <a:cubicBezTo>
                    <a:pt x="1655" y="778"/>
                    <a:pt x="1655" y="775"/>
                    <a:pt x="1655" y="772"/>
                  </a:cubicBezTo>
                  <a:cubicBezTo>
                    <a:pt x="1616" y="772"/>
                    <a:pt x="1629" y="771"/>
                    <a:pt x="1642" y="771"/>
                  </a:cubicBezTo>
                  <a:cubicBezTo>
                    <a:pt x="1649" y="771"/>
                    <a:pt x="1655" y="771"/>
                    <a:pt x="1655" y="772"/>
                  </a:cubicBezTo>
                  <a:cubicBezTo>
                    <a:pt x="1715" y="772"/>
                    <a:pt x="1715" y="775"/>
                    <a:pt x="1715" y="778"/>
                  </a:cubicBezTo>
                  <a:lnTo>
                    <a:pt x="1771" y="778"/>
                  </a:lnTo>
                  <a:cubicBezTo>
                    <a:pt x="1890" y="775"/>
                    <a:pt x="1890" y="772"/>
                    <a:pt x="1774" y="769"/>
                  </a:cubicBezTo>
                  <a:cubicBezTo>
                    <a:pt x="1715" y="766"/>
                    <a:pt x="1715" y="766"/>
                    <a:pt x="1774" y="763"/>
                  </a:cubicBezTo>
                  <a:cubicBezTo>
                    <a:pt x="1834" y="760"/>
                    <a:pt x="1893" y="757"/>
                    <a:pt x="1834" y="757"/>
                  </a:cubicBezTo>
                  <a:cubicBezTo>
                    <a:pt x="1834" y="757"/>
                    <a:pt x="1834" y="750"/>
                    <a:pt x="1893" y="747"/>
                  </a:cubicBezTo>
                  <a:cubicBezTo>
                    <a:pt x="1897" y="741"/>
                    <a:pt x="1897" y="738"/>
                    <a:pt x="1837" y="738"/>
                  </a:cubicBezTo>
                  <a:cubicBezTo>
                    <a:pt x="1777" y="738"/>
                    <a:pt x="1777" y="735"/>
                    <a:pt x="1777" y="731"/>
                  </a:cubicBezTo>
                  <a:cubicBezTo>
                    <a:pt x="1781" y="728"/>
                    <a:pt x="1781" y="725"/>
                    <a:pt x="1721" y="725"/>
                  </a:cubicBezTo>
                  <a:cubicBezTo>
                    <a:pt x="1711" y="726"/>
                    <a:pt x="1701" y="726"/>
                    <a:pt x="1691" y="726"/>
                  </a:cubicBezTo>
                  <a:cubicBezTo>
                    <a:pt x="1662" y="726"/>
                    <a:pt x="1633" y="723"/>
                    <a:pt x="1605" y="716"/>
                  </a:cubicBezTo>
                  <a:cubicBezTo>
                    <a:pt x="1546" y="706"/>
                    <a:pt x="1546" y="706"/>
                    <a:pt x="1665" y="703"/>
                  </a:cubicBezTo>
                  <a:cubicBezTo>
                    <a:pt x="1724" y="703"/>
                    <a:pt x="1724" y="700"/>
                    <a:pt x="1724" y="697"/>
                  </a:cubicBezTo>
                  <a:cubicBezTo>
                    <a:pt x="1724" y="697"/>
                    <a:pt x="1724" y="694"/>
                    <a:pt x="1784" y="691"/>
                  </a:cubicBezTo>
                  <a:cubicBezTo>
                    <a:pt x="1843" y="688"/>
                    <a:pt x="1784" y="688"/>
                    <a:pt x="1724" y="688"/>
                  </a:cubicBezTo>
                  <a:lnTo>
                    <a:pt x="1608" y="688"/>
                  </a:lnTo>
                  <a:cubicBezTo>
                    <a:pt x="1608" y="684"/>
                    <a:pt x="1727" y="681"/>
                    <a:pt x="1787" y="681"/>
                  </a:cubicBezTo>
                  <a:cubicBezTo>
                    <a:pt x="1903" y="678"/>
                    <a:pt x="1903" y="678"/>
                    <a:pt x="1787" y="678"/>
                  </a:cubicBezTo>
                  <a:cubicBezTo>
                    <a:pt x="1727" y="678"/>
                    <a:pt x="1668" y="675"/>
                    <a:pt x="1727" y="669"/>
                  </a:cubicBezTo>
                  <a:cubicBezTo>
                    <a:pt x="1730" y="663"/>
                    <a:pt x="1730" y="656"/>
                    <a:pt x="1790" y="656"/>
                  </a:cubicBezTo>
                  <a:cubicBezTo>
                    <a:pt x="1850" y="653"/>
                    <a:pt x="1790" y="650"/>
                    <a:pt x="1790" y="650"/>
                  </a:cubicBezTo>
                  <a:cubicBezTo>
                    <a:pt x="1730" y="647"/>
                    <a:pt x="1730" y="644"/>
                    <a:pt x="1793" y="634"/>
                  </a:cubicBezTo>
                  <a:cubicBezTo>
                    <a:pt x="1912" y="619"/>
                    <a:pt x="1912" y="619"/>
                    <a:pt x="1793" y="616"/>
                  </a:cubicBezTo>
                  <a:cubicBezTo>
                    <a:pt x="1737" y="616"/>
                    <a:pt x="1677" y="616"/>
                    <a:pt x="1796" y="612"/>
                  </a:cubicBezTo>
                  <a:cubicBezTo>
                    <a:pt x="1856" y="609"/>
                    <a:pt x="1796" y="606"/>
                    <a:pt x="1737" y="600"/>
                  </a:cubicBezTo>
                  <a:cubicBezTo>
                    <a:pt x="1677" y="597"/>
                    <a:pt x="1561" y="597"/>
                    <a:pt x="1502" y="597"/>
                  </a:cubicBezTo>
                  <a:cubicBezTo>
                    <a:pt x="1383" y="597"/>
                    <a:pt x="1383" y="597"/>
                    <a:pt x="1442" y="590"/>
                  </a:cubicBezTo>
                  <a:cubicBezTo>
                    <a:pt x="1483" y="584"/>
                    <a:pt x="1524" y="584"/>
                    <a:pt x="1561" y="584"/>
                  </a:cubicBezTo>
                  <a:cubicBezTo>
                    <a:pt x="1621" y="584"/>
                    <a:pt x="1621" y="587"/>
                    <a:pt x="1621" y="587"/>
                  </a:cubicBezTo>
                  <a:lnTo>
                    <a:pt x="1621" y="590"/>
                  </a:lnTo>
                  <a:cubicBezTo>
                    <a:pt x="1636" y="592"/>
                    <a:pt x="1650" y="592"/>
                    <a:pt x="1665" y="592"/>
                  </a:cubicBezTo>
                  <a:cubicBezTo>
                    <a:pt x="1689" y="592"/>
                    <a:pt x="1714" y="590"/>
                    <a:pt x="1740" y="584"/>
                  </a:cubicBezTo>
                  <a:cubicBezTo>
                    <a:pt x="1799" y="581"/>
                    <a:pt x="1799" y="578"/>
                    <a:pt x="1740" y="578"/>
                  </a:cubicBezTo>
                  <a:cubicBezTo>
                    <a:pt x="1799" y="575"/>
                    <a:pt x="1803" y="568"/>
                    <a:pt x="1803" y="562"/>
                  </a:cubicBezTo>
                  <a:cubicBezTo>
                    <a:pt x="1803" y="556"/>
                    <a:pt x="1806" y="547"/>
                    <a:pt x="1862" y="543"/>
                  </a:cubicBezTo>
                  <a:cubicBezTo>
                    <a:pt x="1865" y="537"/>
                    <a:pt x="1865" y="531"/>
                    <a:pt x="1806" y="531"/>
                  </a:cubicBezTo>
                  <a:cubicBezTo>
                    <a:pt x="1687" y="531"/>
                    <a:pt x="1690" y="528"/>
                    <a:pt x="1746" y="528"/>
                  </a:cubicBezTo>
                  <a:cubicBezTo>
                    <a:pt x="1865" y="525"/>
                    <a:pt x="1931" y="484"/>
                    <a:pt x="1812" y="481"/>
                  </a:cubicBezTo>
                  <a:cubicBezTo>
                    <a:pt x="1812" y="481"/>
                    <a:pt x="1812" y="478"/>
                    <a:pt x="1815" y="474"/>
                  </a:cubicBezTo>
                  <a:cubicBezTo>
                    <a:pt x="1875" y="468"/>
                    <a:pt x="1878" y="449"/>
                    <a:pt x="1818" y="443"/>
                  </a:cubicBezTo>
                  <a:cubicBezTo>
                    <a:pt x="1818" y="443"/>
                    <a:pt x="1818" y="440"/>
                    <a:pt x="1818" y="434"/>
                  </a:cubicBezTo>
                  <a:cubicBezTo>
                    <a:pt x="1878" y="427"/>
                    <a:pt x="1881" y="424"/>
                    <a:pt x="1821" y="421"/>
                  </a:cubicBezTo>
                  <a:cubicBezTo>
                    <a:pt x="1762" y="418"/>
                    <a:pt x="1702" y="418"/>
                    <a:pt x="1762" y="418"/>
                  </a:cubicBezTo>
                  <a:cubicBezTo>
                    <a:pt x="1821" y="418"/>
                    <a:pt x="1821" y="412"/>
                    <a:pt x="1824" y="399"/>
                  </a:cubicBezTo>
                  <a:cubicBezTo>
                    <a:pt x="1824" y="391"/>
                    <a:pt x="1824" y="388"/>
                    <a:pt x="1807" y="388"/>
                  </a:cubicBezTo>
                  <a:cubicBezTo>
                    <a:pt x="1798" y="388"/>
                    <a:pt x="1785" y="389"/>
                    <a:pt x="1765" y="390"/>
                  </a:cubicBezTo>
                  <a:cubicBezTo>
                    <a:pt x="1709" y="377"/>
                    <a:pt x="1768" y="377"/>
                    <a:pt x="1828" y="377"/>
                  </a:cubicBezTo>
                  <a:cubicBezTo>
                    <a:pt x="1850" y="378"/>
                    <a:pt x="1868" y="378"/>
                    <a:pt x="1881" y="378"/>
                  </a:cubicBezTo>
                  <a:cubicBezTo>
                    <a:pt x="1938" y="378"/>
                    <a:pt x="1913" y="374"/>
                    <a:pt x="1768" y="371"/>
                  </a:cubicBezTo>
                  <a:cubicBezTo>
                    <a:pt x="1652" y="368"/>
                    <a:pt x="1652" y="359"/>
                    <a:pt x="1712" y="359"/>
                  </a:cubicBezTo>
                  <a:cubicBezTo>
                    <a:pt x="1771" y="359"/>
                    <a:pt x="1768" y="365"/>
                    <a:pt x="1768" y="368"/>
                  </a:cubicBezTo>
                  <a:lnTo>
                    <a:pt x="1887" y="368"/>
                  </a:lnTo>
                  <a:cubicBezTo>
                    <a:pt x="1887" y="365"/>
                    <a:pt x="1887" y="365"/>
                    <a:pt x="1828" y="359"/>
                  </a:cubicBezTo>
                  <a:cubicBezTo>
                    <a:pt x="1828" y="359"/>
                    <a:pt x="1831" y="355"/>
                    <a:pt x="1771" y="352"/>
                  </a:cubicBezTo>
                  <a:cubicBezTo>
                    <a:pt x="1741" y="351"/>
                    <a:pt x="1712" y="350"/>
                    <a:pt x="1682" y="350"/>
                  </a:cubicBezTo>
                  <a:cubicBezTo>
                    <a:pt x="1652" y="350"/>
                    <a:pt x="1622" y="351"/>
                    <a:pt x="1593" y="352"/>
                  </a:cubicBezTo>
                  <a:cubicBezTo>
                    <a:pt x="1575" y="353"/>
                    <a:pt x="1563" y="354"/>
                    <a:pt x="1554" y="354"/>
                  </a:cubicBezTo>
                  <a:cubicBezTo>
                    <a:pt x="1533" y="354"/>
                    <a:pt x="1534" y="351"/>
                    <a:pt x="1536" y="349"/>
                  </a:cubicBezTo>
                  <a:cubicBezTo>
                    <a:pt x="1569" y="345"/>
                    <a:pt x="1603" y="344"/>
                    <a:pt x="1638" y="344"/>
                  </a:cubicBezTo>
                  <a:cubicBezTo>
                    <a:pt x="1662" y="344"/>
                    <a:pt x="1687" y="345"/>
                    <a:pt x="1712" y="346"/>
                  </a:cubicBezTo>
                  <a:cubicBezTo>
                    <a:pt x="1736" y="350"/>
                    <a:pt x="1758" y="351"/>
                    <a:pt x="1781" y="351"/>
                  </a:cubicBezTo>
                  <a:cubicBezTo>
                    <a:pt x="1798" y="351"/>
                    <a:pt x="1814" y="350"/>
                    <a:pt x="1831" y="349"/>
                  </a:cubicBezTo>
                  <a:cubicBezTo>
                    <a:pt x="1890" y="349"/>
                    <a:pt x="1774" y="333"/>
                    <a:pt x="1655" y="330"/>
                  </a:cubicBezTo>
                  <a:lnTo>
                    <a:pt x="1715" y="330"/>
                  </a:lnTo>
                  <a:cubicBezTo>
                    <a:pt x="1774" y="330"/>
                    <a:pt x="1774" y="324"/>
                    <a:pt x="1774" y="318"/>
                  </a:cubicBezTo>
                  <a:cubicBezTo>
                    <a:pt x="1777" y="312"/>
                    <a:pt x="1777" y="308"/>
                    <a:pt x="1718" y="308"/>
                  </a:cubicBezTo>
                  <a:cubicBezTo>
                    <a:pt x="1677" y="308"/>
                    <a:pt x="1640" y="308"/>
                    <a:pt x="1599" y="305"/>
                  </a:cubicBezTo>
                  <a:cubicBezTo>
                    <a:pt x="1561" y="308"/>
                    <a:pt x="1521" y="308"/>
                    <a:pt x="1483" y="308"/>
                  </a:cubicBezTo>
                  <a:cubicBezTo>
                    <a:pt x="1483" y="308"/>
                    <a:pt x="1542" y="302"/>
                    <a:pt x="1602" y="299"/>
                  </a:cubicBezTo>
                  <a:cubicBezTo>
                    <a:pt x="1721" y="293"/>
                    <a:pt x="1781" y="286"/>
                    <a:pt x="1781" y="271"/>
                  </a:cubicBezTo>
                  <a:cubicBezTo>
                    <a:pt x="1784" y="265"/>
                    <a:pt x="1784" y="255"/>
                    <a:pt x="1843" y="252"/>
                  </a:cubicBezTo>
                  <a:cubicBezTo>
                    <a:pt x="1843" y="246"/>
                    <a:pt x="1846" y="243"/>
                    <a:pt x="1787" y="243"/>
                  </a:cubicBezTo>
                  <a:lnTo>
                    <a:pt x="1787" y="236"/>
                  </a:lnTo>
                  <a:cubicBezTo>
                    <a:pt x="1846" y="233"/>
                    <a:pt x="1846" y="227"/>
                    <a:pt x="1787" y="227"/>
                  </a:cubicBezTo>
                  <a:cubicBezTo>
                    <a:pt x="1730" y="224"/>
                    <a:pt x="1790" y="221"/>
                    <a:pt x="1790" y="218"/>
                  </a:cubicBezTo>
                  <a:cubicBezTo>
                    <a:pt x="1860" y="214"/>
                    <a:pt x="1889" y="212"/>
                    <a:pt x="1865" y="212"/>
                  </a:cubicBezTo>
                  <a:cubicBezTo>
                    <a:pt x="1848" y="212"/>
                    <a:pt x="1804" y="213"/>
                    <a:pt x="1730" y="214"/>
                  </a:cubicBezTo>
                  <a:cubicBezTo>
                    <a:pt x="1722" y="214"/>
                    <a:pt x="1714" y="213"/>
                    <a:pt x="1705" y="213"/>
                  </a:cubicBezTo>
                  <a:lnTo>
                    <a:pt x="1705" y="213"/>
                  </a:lnTo>
                  <a:cubicBezTo>
                    <a:pt x="1800" y="209"/>
                    <a:pt x="1838" y="202"/>
                    <a:pt x="1734" y="202"/>
                  </a:cubicBezTo>
                  <a:cubicBezTo>
                    <a:pt x="1734" y="199"/>
                    <a:pt x="1734" y="199"/>
                    <a:pt x="1793" y="196"/>
                  </a:cubicBezTo>
                  <a:cubicBezTo>
                    <a:pt x="1853" y="196"/>
                    <a:pt x="1853" y="192"/>
                    <a:pt x="1734" y="186"/>
                  </a:cubicBezTo>
                  <a:cubicBezTo>
                    <a:pt x="1618" y="183"/>
                    <a:pt x="1618" y="180"/>
                    <a:pt x="1737" y="177"/>
                  </a:cubicBezTo>
                  <a:cubicBezTo>
                    <a:pt x="1856" y="171"/>
                    <a:pt x="1856" y="158"/>
                    <a:pt x="1796" y="158"/>
                  </a:cubicBezTo>
                  <a:cubicBezTo>
                    <a:pt x="1680" y="158"/>
                    <a:pt x="1680" y="149"/>
                    <a:pt x="1740" y="145"/>
                  </a:cubicBezTo>
                  <a:cubicBezTo>
                    <a:pt x="1799" y="142"/>
                    <a:pt x="1799" y="139"/>
                    <a:pt x="1740" y="136"/>
                  </a:cubicBezTo>
                  <a:cubicBezTo>
                    <a:pt x="1799" y="136"/>
                    <a:pt x="1859" y="133"/>
                    <a:pt x="1803" y="130"/>
                  </a:cubicBezTo>
                  <a:cubicBezTo>
                    <a:pt x="1803" y="130"/>
                    <a:pt x="1803" y="128"/>
                    <a:pt x="1785" y="128"/>
                  </a:cubicBezTo>
                  <a:cubicBezTo>
                    <a:pt x="1776" y="128"/>
                    <a:pt x="1763" y="129"/>
                    <a:pt x="1743" y="130"/>
                  </a:cubicBezTo>
                  <a:lnTo>
                    <a:pt x="1624" y="123"/>
                  </a:lnTo>
                  <a:cubicBezTo>
                    <a:pt x="1586" y="127"/>
                    <a:pt x="1546" y="127"/>
                    <a:pt x="1505" y="127"/>
                  </a:cubicBezTo>
                  <a:cubicBezTo>
                    <a:pt x="1448" y="127"/>
                    <a:pt x="1508" y="114"/>
                    <a:pt x="1687" y="108"/>
                  </a:cubicBezTo>
                  <a:lnTo>
                    <a:pt x="1806" y="98"/>
                  </a:lnTo>
                  <a:lnTo>
                    <a:pt x="1687" y="98"/>
                  </a:lnTo>
                  <a:cubicBezTo>
                    <a:pt x="1687" y="95"/>
                    <a:pt x="1687" y="92"/>
                    <a:pt x="1746" y="92"/>
                  </a:cubicBezTo>
                  <a:cubicBezTo>
                    <a:pt x="1806" y="92"/>
                    <a:pt x="1806" y="92"/>
                    <a:pt x="1806" y="89"/>
                  </a:cubicBezTo>
                  <a:cubicBezTo>
                    <a:pt x="1806" y="89"/>
                    <a:pt x="1806" y="86"/>
                    <a:pt x="1746" y="86"/>
                  </a:cubicBezTo>
                  <a:cubicBezTo>
                    <a:pt x="1630" y="86"/>
                    <a:pt x="1630" y="86"/>
                    <a:pt x="1690" y="83"/>
                  </a:cubicBezTo>
                  <a:cubicBezTo>
                    <a:pt x="1809" y="80"/>
                    <a:pt x="1809" y="76"/>
                    <a:pt x="1690" y="73"/>
                  </a:cubicBezTo>
                  <a:cubicBezTo>
                    <a:pt x="1571" y="73"/>
                    <a:pt x="1571" y="73"/>
                    <a:pt x="1690" y="70"/>
                  </a:cubicBezTo>
                  <a:cubicBezTo>
                    <a:pt x="1701" y="71"/>
                    <a:pt x="1712" y="71"/>
                    <a:pt x="1722" y="71"/>
                  </a:cubicBezTo>
                  <a:cubicBezTo>
                    <a:pt x="1752" y="71"/>
                    <a:pt x="1781" y="69"/>
                    <a:pt x="1809" y="64"/>
                  </a:cubicBezTo>
                  <a:lnTo>
                    <a:pt x="1749" y="64"/>
                  </a:lnTo>
                  <a:cubicBezTo>
                    <a:pt x="1633" y="64"/>
                    <a:pt x="1633" y="61"/>
                    <a:pt x="1693" y="58"/>
                  </a:cubicBezTo>
                  <a:cubicBezTo>
                    <a:pt x="1752" y="58"/>
                    <a:pt x="1752" y="55"/>
                    <a:pt x="1693" y="48"/>
                  </a:cubicBezTo>
                  <a:cubicBezTo>
                    <a:pt x="1696" y="42"/>
                    <a:pt x="1696" y="39"/>
                    <a:pt x="1756" y="39"/>
                  </a:cubicBezTo>
                  <a:cubicBezTo>
                    <a:pt x="1871" y="39"/>
                    <a:pt x="1871" y="39"/>
                    <a:pt x="1756" y="36"/>
                  </a:cubicBezTo>
                  <a:cubicBezTo>
                    <a:pt x="1696" y="33"/>
                    <a:pt x="1696" y="33"/>
                    <a:pt x="1756" y="26"/>
                  </a:cubicBezTo>
                  <a:cubicBezTo>
                    <a:pt x="1815" y="23"/>
                    <a:pt x="1815" y="23"/>
                    <a:pt x="1756" y="20"/>
                  </a:cubicBezTo>
                  <a:cubicBezTo>
                    <a:pt x="1731" y="19"/>
                    <a:pt x="1707" y="18"/>
                    <a:pt x="1683" y="18"/>
                  </a:cubicBezTo>
                  <a:cubicBezTo>
                    <a:pt x="1649" y="18"/>
                    <a:pt x="1615" y="20"/>
                    <a:pt x="1580" y="23"/>
                  </a:cubicBezTo>
                  <a:cubicBezTo>
                    <a:pt x="1580" y="26"/>
                    <a:pt x="1580" y="26"/>
                    <a:pt x="1521" y="26"/>
                  </a:cubicBezTo>
                  <a:lnTo>
                    <a:pt x="1521" y="20"/>
                  </a:lnTo>
                  <a:cubicBezTo>
                    <a:pt x="1521" y="14"/>
                    <a:pt x="1521" y="11"/>
                    <a:pt x="1464" y="4"/>
                  </a:cubicBezTo>
                  <a:cubicBezTo>
                    <a:pt x="1441" y="2"/>
                    <a:pt x="1410" y="1"/>
                    <a:pt x="138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53"/>
            <p:cNvSpPr/>
            <p:nvPr/>
          </p:nvSpPr>
          <p:spPr>
            <a:xfrm>
              <a:off x="5539490" y="2714651"/>
              <a:ext cx="45092" cy="58520"/>
            </a:xfrm>
            <a:custGeom>
              <a:avLst/>
              <a:gdLst/>
              <a:ahLst/>
              <a:cxnLst/>
              <a:rect l="l" t="t" r="r" b="b"/>
              <a:pathLst>
                <a:path w="2129" h="2763" extrusionOk="0">
                  <a:moveTo>
                    <a:pt x="511" y="52"/>
                  </a:moveTo>
                  <a:lnTo>
                    <a:pt x="511" y="55"/>
                  </a:lnTo>
                  <a:cubicBezTo>
                    <a:pt x="552" y="58"/>
                    <a:pt x="590" y="58"/>
                    <a:pt x="631" y="58"/>
                  </a:cubicBezTo>
                  <a:lnTo>
                    <a:pt x="631" y="55"/>
                  </a:lnTo>
                  <a:cubicBezTo>
                    <a:pt x="631" y="55"/>
                    <a:pt x="571" y="52"/>
                    <a:pt x="511" y="52"/>
                  </a:cubicBezTo>
                  <a:close/>
                  <a:moveTo>
                    <a:pt x="1458" y="58"/>
                  </a:moveTo>
                  <a:cubicBezTo>
                    <a:pt x="1517" y="58"/>
                    <a:pt x="1517" y="61"/>
                    <a:pt x="1514" y="65"/>
                  </a:cubicBezTo>
                  <a:cubicBezTo>
                    <a:pt x="1514" y="68"/>
                    <a:pt x="1514" y="68"/>
                    <a:pt x="1455" y="68"/>
                  </a:cubicBezTo>
                  <a:cubicBezTo>
                    <a:pt x="1436" y="68"/>
                    <a:pt x="1417" y="65"/>
                    <a:pt x="1398" y="61"/>
                  </a:cubicBezTo>
                  <a:lnTo>
                    <a:pt x="1458" y="58"/>
                  </a:lnTo>
                  <a:close/>
                  <a:moveTo>
                    <a:pt x="1487" y="94"/>
                  </a:moveTo>
                  <a:cubicBezTo>
                    <a:pt x="1511" y="94"/>
                    <a:pt x="1511" y="95"/>
                    <a:pt x="1511" y="99"/>
                  </a:cubicBezTo>
                  <a:cubicBezTo>
                    <a:pt x="1511" y="102"/>
                    <a:pt x="1508" y="105"/>
                    <a:pt x="1452" y="105"/>
                  </a:cubicBezTo>
                  <a:lnTo>
                    <a:pt x="1452" y="102"/>
                  </a:lnTo>
                  <a:cubicBezTo>
                    <a:pt x="1491" y="102"/>
                    <a:pt x="1478" y="101"/>
                    <a:pt x="1447" y="101"/>
                  </a:cubicBezTo>
                  <a:cubicBezTo>
                    <a:pt x="1432" y="101"/>
                    <a:pt x="1412" y="101"/>
                    <a:pt x="1392" y="102"/>
                  </a:cubicBezTo>
                  <a:lnTo>
                    <a:pt x="1273" y="102"/>
                  </a:lnTo>
                  <a:cubicBezTo>
                    <a:pt x="1314" y="96"/>
                    <a:pt x="1354" y="96"/>
                    <a:pt x="1392" y="96"/>
                  </a:cubicBezTo>
                  <a:cubicBezTo>
                    <a:pt x="1441" y="95"/>
                    <a:pt x="1470" y="94"/>
                    <a:pt x="1487" y="94"/>
                  </a:cubicBezTo>
                  <a:close/>
                  <a:moveTo>
                    <a:pt x="1806" y="105"/>
                  </a:moveTo>
                  <a:lnTo>
                    <a:pt x="1746" y="108"/>
                  </a:lnTo>
                  <a:lnTo>
                    <a:pt x="1746" y="112"/>
                  </a:lnTo>
                  <a:cubicBezTo>
                    <a:pt x="1803" y="112"/>
                    <a:pt x="1803" y="112"/>
                    <a:pt x="1806" y="108"/>
                  </a:cubicBezTo>
                  <a:lnTo>
                    <a:pt x="1806" y="105"/>
                  </a:lnTo>
                  <a:close/>
                  <a:moveTo>
                    <a:pt x="1191" y="278"/>
                  </a:moveTo>
                  <a:cubicBezTo>
                    <a:pt x="1229" y="278"/>
                    <a:pt x="1270" y="281"/>
                    <a:pt x="1307" y="287"/>
                  </a:cubicBezTo>
                  <a:cubicBezTo>
                    <a:pt x="1293" y="289"/>
                    <a:pt x="1278" y="290"/>
                    <a:pt x="1263" y="290"/>
                  </a:cubicBezTo>
                  <a:cubicBezTo>
                    <a:pt x="1239" y="290"/>
                    <a:pt x="1215" y="288"/>
                    <a:pt x="1191" y="284"/>
                  </a:cubicBezTo>
                  <a:cubicBezTo>
                    <a:pt x="1191" y="281"/>
                    <a:pt x="1191" y="278"/>
                    <a:pt x="1191" y="278"/>
                  </a:cubicBezTo>
                  <a:close/>
                  <a:moveTo>
                    <a:pt x="1129" y="296"/>
                  </a:moveTo>
                  <a:lnTo>
                    <a:pt x="1129" y="300"/>
                  </a:lnTo>
                  <a:cubicBezTo>
                    <a:pt x="1069" y="300"/>
                    <a:pt x="1069" y="303"/>
                    <a:pt x="1069" y="309"/>
                  </a:cubicBezTo>
                  <a:cubicBezTo>
                    <a:pt x="1088" y="312"/>
                    <a:pt x="1107" y="315"/>
                    <a:pt x="1126" y="315"/>
                  </a:cubicBezTo>
                  <a:cubicBezTo>
                    <a:pt x="1185" y="315"/>
                    <a:pt x="1185" y="312"/>
                    <a:pt x="1188" y="309"/>
                  </a:cubicBezTo>
                  <a:cubicBezTo>
                    <a:pt x="1248" y="303"/>
                    <a:pt x="1188" y="296"/>
                    <a:pt x="1129" y="296"/>
                  </a:cubicBezTo>
                  <a:close/>
                  <a:moveTo>
                    <a:pt x="1524" y="437"/>
                  </a:moveTo>
                  <a:cubicBezTo>
                    <a:pt x="1583" y="437"/>
                    <a:pt x="1583" y="441"/>
                    <a:pt x="1583" y="444"/>
                  </a:cubicBezTo>
                  <a:lnTo>
                    <a:pt x="1524" y="444"/>
                  </a:lnTo>
                  <a:lnTo>
                    <a:pt x="1464" y="441"/>
                  </a:lnTo>
                  <a:lnTo>
                    <a:pt x="1524" y="437"/>
                  </a:lnTo>
                  <a:close/>
                  <a:moveTo>
                    <a:pt x="1226" y="447"/>
                  </a:moveTo>
                  <a:lnTo>
                    <a:pt x="1345" y="453"/>
                  </a:lnTo>
                  <a:cubicBezTo>
                    <a:pt x="1521" y="459"/>
                    <a:pt x="1521" y="459"/>
                    <a:pt x="1401" y="459"/>
                  </a:cubicBezTo>
                  <a:cubicBezTo>
                    <a:pt x="1386" y="460"/>
                    <a:pt x="1371" y="461"/>
                    <a:pt x="1355" y="461"/>
                  </a:cubicBezTo>
                  <a:cubicBezTo>
                    <a:pt x="1313" y="461"/>
                    <a:pt x="1270" y="458"/>
                    <a:pt x="1226" y="453"/>
                  </a:cubicBezTo>
                  <a:lnTo>
                    <a:pt x="1226" y="447"/>
                  </a:lnTo>
                  <a:close/>
                  <a:moveTo>
                    <a:pt x="1467" y="524"/>
                  </a:moveTo>
                  <a:cubicBezTo>
                    <a:pt x="1492" y="524"/>
                    <a:pt x="1546" y="526"/>
                    <a:pt x="1630" y="528"/>
                  </a:cubicBezTo>
                  <a:cubicBezTo>
                    <a:pt x="1663" y="532"/>
                    <a:pt x="1677" y="534"/>
                    <a:pt x="1659" y="534"/>
                  </a:cubicBezTo>
                  <a:cubicBezTo>
                    <a:pt x="1647" y="534"/>
                    <a:pt x="1619" y="533"/>
                    <a:pt x="1571" y="531"/>
                  </a:cubicBezTo>
                  <a:lnTo>
                    <a:pt x="1452" y="525"/>
                  </a:lnTo>
                  <a:cubicBezTo>
                    <a:pt x="1452" y="524"/>
                    <a:pt x="1457" y="524"/>
                    <a:pt x="1467" y="524"/>
                  </a:cubicBezTo>
                  <a:close/>
                  <a:moveTo>
                    <a:pt x="1273" y="550"/>
                  </a:moveTo>
                  <a:cubicBezTo>
                    <a:pt x="1332" y="550"/>
                    <a:pt x="1389" y="553"/>
                    <a:pt x="1389" y="553"/>
                  </a:cubicBezTo>
                  <a:lnTo>
                    <a:pt x="1389" y="557"/>
                  </a:lnTo>
                  <a:cubicBezTo>
                    <a:pt x="1373" y="558"/>
                    <a:pt x="1357" y="559"/>
                    <a:pt x="1341" y="559"/>
                  </a:cubicBezTo>
                  <a:cubicBezTo>
                    <a:pt x="1318" y="559"/>
                    <a:pt x="1295" y="557"/>
                    <a:pt x="1273" y="553"/>
                  </a:cubicBezTo>
                  <a:lnTo>
                    <a:pt x="1273" y="550"/>
                  </a:lnTo>
                  <a:close/>
                  <a:moveTo>
                    <a:pt x="1144" y="616"/>
                  </a:moveTo>
                  <a:cubicBezTo>
                    <a:pt x="1163" y="616"/>
                    <a:pt x="1185" y="616"/>
                    <a:pt x="1204" y="622"/>
                  </a:cubicBezTo>
                  <a:lnTo>
                    <a:pt x="1144" y="622"/>
                  </a:lnTo>
                  <a:cubicBezTo>
                    <a:pt x="1144" y="619"/>
                    <a:pt x="1085" y="616"/>
                    <a:pt x="1144" y="616"/>
                  </a:cubicBezTo>
                  <a:close/>
                  <a:moveTo>
                    <a:pt x="1436" y="641"/>
                  </a:moveTo>
                  <a:cubicBezTo>
                    <a:pt x="1477" y="641"/>
                    <a:pt x="1514" y="641"/>
                    <a:pt x="1555" y="644"/>
                  </a:cubicBezTo>
                  <a:cubicBezTo>
                    <a:pt x="1592" y="648"/>
                    <a:pt x="1583" y="651"/>
                    <a:pt x="1543" y="651"/>
                  </a:cubicBezTo>
                  <a:cubicBezTo>
                    <a:pt x="1518" y="651"/>
                    <a:pt x="1481" y="650"/>
                    <a:pt x="1436" y="647"/>
                  </a:cubicBezTo>
                  <a:cubicBezTo>
                    <a:pt x="1436" y="644"/>
                    <a:pt x="1436" y="644"/>
                    <a:pt x="1436" y="641"/>
                  </a:cubicBezTo>
                  <a:close/>
                  <a:moveTo>
                    <a:pt x="1552" y="672"/>
                  </a:moveTo>
                  <a:lnTo>
                    <a:pt x="1552" y="676"/>
                  </a:lnTo>
                  <a:cubicBezTo>
                    <a:pt x="1549" y="679"/>
                    <a:pt x="1549" y="679"/>
                    <a:pt x="1492" y="679"/>
                  </a:cubicBezTo>
                  <a:lnTo>
                    <a:pt x="1492" y="676"/>
                  </a:lnTo>
                  <a:lnTo>
                    <a:pt x="1552" y="672"/>
                  </a:lnTo>
                  <a:close/>
                  <a:moveTo>
                    <a:pt x="1724" y="707"/>
                  </a:moveTo>
                  <a:cubicBezTo>
                    <a:pt x="1665" y="707"/>
                    <a:pt x="1605" y="710"/>
                    <a:pt x="1605" y="710"/>
                  </a:cubicBezTo>
                  <a:cubicBezTo>
                    <a:pt x="1624" y="713"/>
                    <a:pt x="1643" y="713"/>
                    <a:pt x="1665" y="713"/>
                  </a:cubicBezTo>
                  <a:cubicBezTo>
                    <a:pt x="1683" y="713"/>
                    <a:pt x="1702" y="713"/>
                    <a:pt x="1724" y="710"/>
                  </a:cubicBezTo>
                  <a:lnTo>
                    <a:pt x="1724" y="707"/>
                  </a:lnTo>
                  <a:close/>
                  <a:moveTo>
                    <a:pt x="1307" y="726"/>
                  </a:moveTo>
                  <a:cubicBezTo>
                    <a:pt x="1367" y="726"/>
                    <a:pt x="1367" y="729"/>
                    <a:pt x="1367" y="729"/>
                  </a:cubicBezTo>
                  <a:cubicBezTo>
                    <a:pt x="1367" y="732"/>
                    <a:pt x="1364" y="735"/>
                    <a:pt x="1307" y="735"/>
                  </a:cubicBezTo>
                  <a:cubicBezTo>
                    <a:pt x="1301" y="736"/>
                    <a:pt x="1295" y="736"/>
                    <a:pt x="1289" y="736"/>
                  </a:cubicBezTo>
                  <a:cubicBezTo>
                    <a:pt x="1274" y="736"/>
                    <a:pt x="1261" y="734"/>
                    <a:pt x="1248" y="732"/>
                  </a:cubicBezTo>
                  <a:cubicBezTo>
                    <a:pt x="1267" y="729"/>
                    <a:pt x="1289" y="729"/>
                    <a:pt x="1307" y="726"/>
                  </a:cubicBezTo>
                  <a:close/>
                  <a:moveTo>
                    <a:pt x="2116" y="764"/>
                  </a:moveTo>
                  <a:cubicBezTo>
                    <a:pt x="2108" y="764"/>
                    <a:pt x="2094" y="765"/>
                    <a:pt x="2069" y="767"/>
                  </a:cubicBezTo>
                  <a:cubicBezTo>
                    <a:pt x="2069" y="770"/>
                    <a:pt x="2069" y="773"/>
                    <a:pt x="2069" y="773"/>
                  </a:cubicBezTo>
                  <a:cubicBezTo>
                    <a:pt x="2128" y="773"/>
                    <a:pt x="2128" y="773"/>
                    <a:pt x="2128" y="770"/>
                  </a:cubicBezTo>
                  <a:cubicBezTo>
                    <a:pt x="2128" y="766"/>
                    <a:pt x="2128" y="764"/>
                    <a:pt x="2116" y="764"/>
                  </a:cubicBezTo>
                  <a:close/>
                  <a:moveTo>
                    <a:pt x="60" y="770"/>
                  </a:moveTo>
                  <a:cubicBezTo>
                    <a:pt x="1" y="770"/>
                    <a:pt x="1" y="773"/>
                    <a:pt x="120" y="776"/>
                  </a:cubicBezTo>
                  <a:cubicBezTo>
                    <a:pt x="179" y="776"/>
                    <a:pt x="179" y="776"/>
                    <a:pt x="179" y="773"/>
                  </a:cubicBezTo>
                  <a:cubicBezTo>
                    <a:pt x="179" y="773"/>
                    <a:pt x="120" y="770"/>
                    <a:pt x="60" y="770"/>
                  </a:cubicBezTo>
                  <a:close/>
                  <a:moveTo>
                    <a:pt x="1346" y="786"/>
                  </a:moveTo>
                  <a:cubicBezTo>
                    <a:pt x="1358" y="786"/>
                    <a:pt x="1358" y="788"/>
                    <a:pt x="1358" y="792"/>
                  </a:cubicBezTo>
                  <a:cubicBezTo>
                    <a:pt x="1339" y="795"/>
                    <a:pt x="1317" y="795"/>
                    <a:pt x="1298" y="795"/>
                  </a:cubicBezTo>
                  <a:cubicBezTo>
                    <a:pt x="1238" y="795"/>
                    <a:pt x="1298" y="792"/>
                    <a:pt x="1298" y="788"/>
                  </a:cubicBezTo>
                  <a:cubicBezTo>
                    <a:pt x="1323" y="787"/>
                    <a:pt x="1337" y="786"/>
                    <a:pt x="1346" y="786"/>
                  </a:cubicBezTo>
                  <a:close/>
                  <a:moveTo>
                    <a:pt x="1467" y="845"/>
                  </a:moveTo>
                  <a:cubicBezTo>
                    <a:pt x="1527" y="845"/>
                    <a:pt x="1527" y="848"/>
                    <a:pt x="1408" y="851"/>
                  </a:cubicBezTo>
                  <a:cubicBezTo>
                    <a:pt x="1348" y="851"/>
                    <a:pt x="1348" y="851"/>
                    <a:pt x="1351" y="848"/>
                  </a:cubicBezTo>
                  <a:cubicBezTo>
                    <a:pt x="1351" y="848"/>
                    <a:pt x="1411" y="845"/>
                    <a:pt x="1467" y="845"/>
                  </a:cubicBezTo>
                  <a:close/>
                  <a:moveTo>
                    <a:pt x="1408" y="867"/>
                  </a:moveTo>
                  <a:lnTo>
                    <a:pt x="1464" y="870"/>
                  </a:lnTo>
                  <a:lnTo>
                    <a:pt x="1464" y="873"/>
                  </a:lnTo>
                  <a:cubicBezTo>
                    <a:pt x="1453" y="874"/>
                    <a:pt x="1442" y="874"/>
                    <a:pt x="1430" y="874"/>
                  </a:cubicBezTo>
                  <a:cubicBezTo>
                    <a:pt x="1403" y="874"/>
                    <a:pt x="1375" y="872"/>
                    <a:pt x="1348" y="870"/>
                  </a:cubicBezTo>
                  <a:lnTo>
                    <a:pt x="1408" y="867"/>
                  </a:lnTo>
                  <a:close/>
                  <a:moveTo>
                    <a:pt x="1260" y="1077"/>
                  </a:moveTo>
                  <a:lnTo>
                    <a:pt x="1320" y="1080"/>
                  </a:lnTo>
                  <a:lnTo>
                    <a:pt x="1317" y="1083"/>
                  </a:lnTo>
                  <a:cubicBezTo>
                    <a:pt x="1301" y="1084"/>
                    <a:pt x="1285" y="1085"/>
                    <a:pt x="1269" y="1085"/>
                  </a:cubicBezTo>
                  <a:cubicBezTo>
                    <a:pt x="1246" y="1085"/>
                    <a:pt x="1223" y="1084"/>
                    <a:pt x="1201" y="1080"/>
                  </a:cubicBezTo>
                  <a:lnTo>
                    <a:pt x="1260" y="1077"/>
                  </a:lnTo>
                  <a:close/>
                  <a:moveTo>
                    <a:pt x="1221" y="1157"/>
                  </a:moveTo>
                  <a:cubicBezTo>
                    <a:pt x="1261" y="1157"/>
                    <a:pt x="1327" y="1158"/>
                    <a:pt x="1367" y="1158"/>
                  </a:cubicBezTo>
                  <a:cubicBezTo>
                    <a:pt x="1367" y="1161"/>
                    <a:pt x="1367" y="1161"/>
                    <a:pt x="1307" y="1161"/>
                  </a:cubicBezTo>
                  <a:cubicBezTo>
                    <a:pt x="1248" y="1161"/>
                    <a:pt x="1188" y="1158"/>
                    <a:pt x="1188" y="1158"/>
                  </a:cubicBezTo>
                  <a:cubicBezTo>
                    <a:pt x="1188" y="1157"/>
                    <a:pt x="1202" y="1157"/>
                    <a:pt x="1221" y="1157"/>
                  </a:cubicBezTo>
                  <a:close/>
                  <a:moveTo>
                    <a:pt x="1655" y="1212"/>
                  </a:moveTo>
                  <a:cubicBezTo>
                    <a:pt x="1715" y="1212"/>
                    <a:pt x="1774" y="1215"/>
                    <a:pt x="1774" y="1215"/>
                  </a:cubicBezTo>
                  <a:lnTo>
                    <a:pt x="1771" y="1218"/>
                  </a:lnTo>
                  <a:cubicBezTo>
                    <a:pt x="1760" y="1219"/>
                    <a:pt x="1749" y="1219"/>
                    <a:pt x="1738" y="1219"/>
                  </a:cubicBezTo>
                  <a:cubicBezTo>
                    <a:pt x="1710" y="1219"/>
                    <a:pt x="1682" y="1217"/>
                    <a:pt x="1655" y="1215"/>
                  </a:cubicBezTo>
                  <a:lnTo>
                    <a:pt x="1655" y="1212"/>
                  </a:lnTo>
                  <a:close/>
                  <a:moveTo>
                    <a:pt x="1354" y="1252"/>
                  </a:moveTo>
                  <a:lnTo>
                    <a:pt x="1414" y="1255"/>
                  </a:lnTo>
                  <a:lnTo>
                    <a:pt x="1411" y="1259"/>
                  </a:lnTo>
                  <a:cubicBezTo>
                    <a:pt x="1395" y="1260"/>
                    <a:pt x="1379" y="1261"/>
                    <a:pt x="1363" y="1261"/>
                  </a:cubicBezTo>
                  <a:cubicBezTo>
                    <a:pt x="1340" y="1261"/>
                    <a:pt x="1317" y="1259"/>
                    <a:pt x="1295" y="1255"/>
                  </a:cubicBezTo>
                  <a:lnTo>
                    <a:pt x="1354" y="1252"/>
                  </a:lnTo>
                  <a:close/>
                  <a:moveTo>
                    <a:pt x="1313" y="1479"/>
                  </a:moveTo>
                  <a:cubicBezTo>
                    <a:pt x="1336" y="1479"/>
                    <a:pt x="1359" y="1480"/>
                    <a:pt x="1383" y="1484"/>
                  </a:cubicBezTo>
                  <a:cubicBezTo>
                    <a:pt x="1379" y="1490"/>
                    <a:pt x="1379" y="1490"/>
                    <a:pt x="1323" y="1490"/>
                  </a:cubicBezTo>
                  <a:cubicBezTo>
                    <a:pt x="1264" y="1490"/>
                    <a:pt x="1264" y="1484"/>
                    <a:pt x="1264" y="1481"/>
                  </a:cubicBezTo>
                  <a:cubicBezTo>
                    <a:pt x="1280" y="1480"/>
                    <a:pt x="1297" y="1479"/>
                    <a:pt x="1313" y="1479"/>
                  </a:cubicBezTo>
                  <a:close/>
                  <a:moveTo>
                    <a:pt x="1304" y="1613"/>
                  </a:moveTo>
                  <a:cubicBezTo>
                    <a:pt x="1364" y="1613"/>
                    <a:pt x="1423" y="1616"/>
                    <a:pt x="1423" y="1616"/>
                  </a:cubicBezTo>
                  <a:lnTo>
                    <a:pt x="1423" y="1622"/>
                  </a:lnTo>
                  <a:cubicBezTo>
                    <a:pt x="1383" y="1622"/>
                    <a:pt x="1345" y="1622"/>
                    <a:pt x="1304" y="1616"/>
                  </a:cubicBezTo>
                  <a:lnTo>
                    <a:pt x="1304" y="1613"/>
                  </a:lnTo>
                  <a:close/>
                  <a:moveTo>
                    <a:pt x="1680" y="1888"/>
                  </a:moveTo>
                  <a:cubicBezTo>
                    <a:pt x="1740" y="1888"/>
                    <a:pt x="1740" y="1892"/>
                    <a:pt x="1740" y="1892"/>
                  </a:cubicBezTo>
                  <a:cubicBezTo>
                    <a:pt x="1740" y="1895"/>
                    <a:pt x="1740" y="1895"/>
                    <a:pt x="1680" y="1895"/>
                  </a:cubicBezTo>
                  <a:cubicBezTo>
                    <a:pt x="1662" y="1895"/>
                    <a:pt x="1643" y="1892"/>
                    <a:pt x="1621" y="1892"/>
                  </a:cubicBezTo>
                  <a:lnTo>
                    <a:pt x="1680" y="1888"/>
                  </a:lnTo>
                  <a:close/>
                  <a:moveTo>
                    <a:pt x="1737" y="1926"/>
                  </a:moveTo>
                  <a:lnTo>
                    <a:pt x="1793" y="1929"/>
                  </a:lnTo>
                  <a:lnTo>
                    <a:pt x="1793" y="1932"/>
                  </a:lnTo>
                  <a:cubicBezTo>
                    <a:pt x="1782" y="1933"/>
                    <a:pt x="1771" y="1934"/>
                    <a:pt x="1759" y="1934"/>
                  </a:cubicBezTo>
                  <a:cubicBezTo>
                    <a:pt x="1732" y="1934"/>
                    <a:pt x="1704" y="1931"/>
                    <a:pt x="1677" y="1929"/>
                  </a:cubicBezTo>
                  <a:lnTo>
                    <a:pt x="1737" y="1926"/>
                  </a:lnTo>
                  <a:close/>
                  <a:moveTo>
                    <a:pt x="1331" y="1949"/>
                  </a:moveTo>
                  <a:cubicBezTo>
                    <a:pt x="1339" y="1949"/>
                    <a:pt x="1353" y="1950"/>
                    <a:pt x="1376" y="1951"/>
                  </a:cubicBezTo>
                  <a:cubicBezTo>
                    <a:pt x="1436" y="1954"/>
                    <a:pt x="1436" y="1957"/>
                    <a:pt x="1376" y="1957"/>
                  </a:cubicBezTo>
                  <a:cubicBezTo>
                    <a:pt x="1317" y="1957"/>
                    <a:pt x="1317" y="1957"/>
                    <a:pt x="1317" y="1954"/>
                  </a:cubicBezTo>
                  <a:cubicBezTo>
                    <a:pt x="1319" y="1951"/>
                    <a:pt x="1319" y="1949"/>
                    <a:pt x="1331" y="1949"/>
                  </a:cubicBezTo>
                  <a:close/>
                  <a:moveTo>
                    <a:pt x="1079" y="1970"/>
                  </a:moveTo>
                  <a:cubicBezTo>
                    <a:pt x="1075" y="1970"/>
                    <a:pt x="1072" y="1970"/>
                    <a:pt x="1070" y="1970"/>
                  </a:cubicBezTo>
                  <a:lnTo>
                    <a:pt x="1070" y="1970"/>
                  </a:lnTo>
                  <a:cubicBezTo>
                    <a:pt x="1080" y="1970"/>
                    <a:pt x="1092" y="1970"/>
                    <a:pt x="1108" y="1970"/>
                  </a:cubicBezTo>
                  <a:lnTo>
                    <a:pt x="1108" y="1970"/>
                  </a:lnTo>
                  <a:cubicBezTo>
                    <a:pt x="1099" y="1970"/>
                    <a:pt x="1089" y="1970"/>
                    <a:pt x="1079" y="1970"/>
                  </a:cubicBezTo>
                  <a:close/>
                  <a:moveTo>
                    <a:pt x="1070" y="1970"/>
                  </a:moveTo>
                  <a:cubicBezTo>
                    <a:pt x="1044" y="1971"/>
                    <a:pt x="1036" y="1971"/>
                    <a:pt x="1041" y="1971"/>
                  </a:cubicBezTo>
                  <a:cubicBezTo>
                    <a:pt x="1045" y="1971"/>
                    <a:pt x="1055" y="1971"/>
                    <a:pt x="1070" y="1970"/>
                  </a:cubicBezTo>
                  <a:close/>
                  <a:moveTo>
                    <a:pt x="1373" y="1976"/>
                  </a:moveTo>
                  <a:lnTo>
                    <a:pt x="1373" y="1979"/>
                  </a:lnTo>
                  <a:cubicBezTo>
                    <a:pt x="1373" y="1982"/>
                    <a:pt x="1373" y="1982"/>
                    <a:pt x="1314" y="1982"/>
                  </a:cubicBezTo>
                  <a:lnTo>
                    <a:pt x="1314" y="1979"/>
                  </a:lnTo>
                  <a:lnTo>
                    <a:pt x="1373" y="1976"/>
                  </a:lnTo>
                  <a:close/>
                  <a:moveTo>
                    <a:pt x="1251" y="2001"/>
                  </a:moveTo>
                  <a:cubicBezTo>
                    <a:pt x="1251" y="2003"/>
                    <a:pt x="1266" y="2004"/>
                    <a:pt x="1273" y="2004"/>
                  </a:cubicBezTo>
                  <a:cubicBezTo>
                    <a:pt x="1281" y="2004"/>
                    <a:pt x="1281" y="2003"/>
                    <a:pt x="1251" y="2001"/>
                  </a:cubicBezTo>
                  <a:close/>
                  <a:moveTo>
                    <a:pt x="1370" y="2007"/>
                  </a:moveTo>
                  <a:lnTo>
                    <a:pt x="1370" y="2011"/>
                  </a:lnTo>
                  <a:cubicBezTo>
                    <a:pt x="1370" y="2014"/>
                    <a:pt x="1370" y="2014"/>
                    <a:pt x="1311" y="2014"/>
                  </a:cubicBezTo>
                  <a:lnTo>
                    <a:pt x="1311" y="2011"/>
                  </a:lnTo>
                  <a:lnTo>
                    <a:pt x="1370" y="2007"/>
                  </a:lnTo>
                  <a:close/>
                  <a:moveTo>
                    <a:pt x="1483" y="2039"/>
                  </a:moveTo>
                  <a:lnTo>
                    <a:pt x="1483" y="2042"/>
                  </a:lnTo>
                  <a:cubicBezTo>
                    <a:pt x="1470" y="2044"/>
                    <a:pt x="1455" y="2046"/>
                    <a:pt x="1441" y="2046"/>
                  </a:cubicBezTo>
                  <a:cubicBezTo>
                    <a:pt x="1435" y="2046"/>
                    <a:pt x="1429" y="2046"/>
                    <a:pt x="1423" y="2045"/>
                  </a:cubicBezTo>
                  <a:cubicBezTo>
                    <a:pt x="1418" y="2046"/>
                    <a:pt x="1412" y="2046"/>
                    <a:pt x="1406" y="2046"/>
                  </a:cubicBezTo>
                  <a:cubicBezTo>
                    <a:pt x="1392" y="2046"/>
                    <a:pt x="1377" y="2044"/>
                    <a:pt x="1364" y="2042"/>
                  </a:cubicBezTo>
                  <a:cubicBezTo>
                    <a:pt x="1364" y="2042"/>
                    <a:pt x="1423" y="2039"/>
                    <a:pt x="1483" y="2039"/>
                  </a:cubicBezTo>
                  <a:close/>
                  <a:moveTo>
                    <a:pt x="1408" y="2170"/>
                  </a:moveTo>
                  <a:cubicBezTo>
                    <a:pt x="1464" y="2174"/>
                    <a:pt x="1524" y="2177"/>
                    <a:pt x="1464" y="2177"/>
                  </a:cubicBezTo>
                  <a:cubicBezTo>
                    <a:pt x="1464" y="2177"/>
                    <a:pt x="1405" y="2177"/>
                    <a:pt x="1348" y="2174"/>
                  </a:cubicBezTo>
                  <a:cubicBezTo>
                    <a:pt x="1348" y="2174"/>
                    <a:pt x="1289" y="2170"/>
                    <a:pt x="1348" y="2170"/>
                  </a:cubicBezTo>
                  <a:close/>
                  <a:moveTo>
                    <a:pt x="1583" y="2278"/>
                  </a:moveTo>
                  <a:cubicBezTo>
                    <a:pt x="1617" y="2278"/>
                    <a:pt x="1652" y="2280"/>
                    <a:pt x="1687" y="2283"/>
                  </a:cubicBezTo>
                  <a:cubicBezTo>
                    <a:pt x="1687" y="2286"/>
                    <a:pt x="1687" y="2286"/>
                    <a:pt x="1627" y="2286"/>
                  </a:cubicBezTo>
                  <a:cubicBezTo>
                    <a:pt x="1616" y="2287"/>
                    <a:pt x="1605" y="2288"/>
                    <a:pt x="1595" y="2288"/>
                  </a:cubicBezTo>
                  <a:cubicBezTo>
                    <a:pt x="1566" y="2288"/>
                    <a:pt x="1539" y="2285"/>
                    <a:pt x="1511" y="2280"/>
                  </a:cubicBezTo>
                  <a:cubicBezTo>
                    <a:pt x="1534" y="2279"/>
                    <a:pt x="1558" y="2278"/>
                    <a:pt x="1583" y="2278"/>
                  </a:cubicBezTo>
                  <a:close/>
                  <a:moveTo>
                    <a:pt x="1568" y="2735"/>
                  </a:moveTo>
                  <a:cubicBezTo>
                    <a:pt x="1605" y="2735"/>
                    <a:pt x="1646" y="2735"/>
                    <a:pt x="1683" y="2738"/>
                  </a:cubicBezTo>
                  <a:cubicBezTo>
                    <a:pt x="1743" y="2741"/>
                    <a:pt x="1743" y="2742"/>
                    <a:pt x="1713" y="2742"/>
                  </a:cubicBezTo>
                  <a:cubicBezTo>
                    <a:pt x="1683" y="2742"/>
                    <a:pt x="1624" y="2741"/>
                    <a:pt x="1564" y="2738"/>
                  </a:cubicBezTo>
                  <a:cubicBezTo>
                    <a:pt x="1448" y="2735"/>
                    <a:pt x="1448" y="2735"/>
                    <a:pt x="1568" y="2735"/>
                  </a:cubicBezTo>
                  <a:close/>
                  <a:moveTo>
                    <a:pt x="1361" y="0"/>
                  </a:moveTo>
                  <a:cubicBezTo>
                    <a:pt x="1332" y="0"/>
                    <a:pt x="1317" y="2"/>
                    <a:pt x="1345" y="5"/>
                  </a:cubicBezTo>
                  <a:lnTo>
                    <a:pt x="1285" y="8"/>
                  </a:lnTo>
                  <a:cubicBezTo>
                    <a:pt x="1110" y="8"/>
                    <a:pt x="1110" y="14"/>
                    <a:pt x="1285" y="14"/>
                  </a:cubicBezTo>
                  <a:cubicBezTo>
                    <a:pt x="1464" y="14"/>
                    <a:pt x="1464" y="14"/>
                    <a:pt x="1345" y="18"/>
                  </a:cubicBezTo>
                  <a:cubicBezTo>
                    <a:pt x="1226" y="18"/>
                    <a:pt x="1226" y="21"/>
                    <a:pt x="1226" y="24"/>
                  </a:cubicBezTo>
                  <a:cubicBezTo>
                    <a:pt x="1226" y="27"/>
                    <a:pt x="1226" y="27"/>
                    <a:pt x="1166" y="27"/>
                  </a:cubicBezTo>
                  <a:cubicBezTo>
                    <a:pt x="1126" y="27"/>
                    <a:pt x="1085" y="30"/>
                    <a:pt x="1047" y="33"/>
                  </a:cubicBezTo>
                  <a:cubicBezTo>
                    <a:pt x="1047" y="36"/>
                    <a:pt x="1047" y="36"/>
                    <a:pt x="1107" y="36"/>
                  </a:cubicBezTo>
                  <a:cubicBezTo>
                    <a:pt x="1118" y="36"/>
                    <a:pt x="1127" y="35"/>
                    <a:pt x="1133" y="35"/>
                  </a:cubicBezTo>
                  <a:cubicBezTo>
                    <a:pt x="1161" y="35"/>
                    <a:pt x="1141" y="41"/>
                    <a:pt x="1044" y="46"/>
                  </a:cubicBezTo>
                  <a:cubicBezTo>
                    <a:pt x="985" y="49"/>
                    <a:pt x="985" y="49"/>
                    <a:pt x="1104" y="49"/>
                  </a:cubicBezTo>
                  <a:cubicBezTo>
                    <a:pt x="1223" y="49"/>
                    <a:pt x="1223" y="55"/>
                    <a:pt x="1104" y="58"/>
                  </a:cubicBezTo>
                  <a:lnTo>
                    <a:pt x="1104" y="65"/>
                  </a:lnTo>
                  <a:cubicBezTo>
                    <a:pt x="1141" y="68"/>
                    <a:pt x="1182" y="68"/>
                    <a:pt x="1220" y="68"/>
                  </a:cubicBezTo>
                  <a:cubicBezTo>
                    <a:pt x="1339" y="68"/>
                    <a:pt x="1339" y="68"/>
                    <a:pt x="1279" y="71"/>
                  </a:cubicBezTo>
                  <a:cubicBezTo>
                    <a:pt x="1220" y="74"/>
                    <a:pt x="1160" y="74"/>
                    <a:pt x="1160" y="74"/>
                  </a:cubicBezTo>
                  <a:cubicBezTo>
                    <a:pt x="1101" y="74"/>
                    <a:pt x="1101" y="77"/>
                    <a:pt x="1101" y="80"/>
                  </a:cubicBezTo>
                  <a:cubicBezTo>
                    <a:pt x="1101" y="83"/>
                    <a:pt x="1097" y="90"/>
                    <a:pt x="1157" y="90"/>
                  </a:cubicBezTo>
                  <a:lnTo>
                    <a:pt x="1097" y="90"/>
                  </a:lnTo>
                  <a:cubicBezTo>
                    <a:pt x="1097" y="93"/>
                    <a:pt x="1038" y="93"/>
                    <a:pt x="1097" y="93"/>
                  </a:cubicBezTo>
                  <a:cubicBezTo>
                    <a:pt x="1097" y="93"/>
                    <a:pt x="1097" y="96"/>
                    <a:pt x="1038" y="102"/>
                  </a:cubicBezTo>
                  <a:cubicBezTo>
                    <a:pt x="996" y="107"/>
                    <a:pt x="1040" y="112"/>
                    <a:pt x="1111" y="112"/>
                  </a:cubicBezTo>
                  <a:cubicBezTo>
                    <a:pt x="1141" y="112"/>
                    <a:pt x="1177" y="111"/>
                    <a:pt x="1213" y="108"/>
                  </a:cubicBezTo>
                  <a:cubicBezTo>
                    <a:pt x="1213" y="109"/>
                    <a:pt x="1213" y="110"/>
                    <a:pt x="1213" y="112"/>
                  </a:cubicBezTo>
                  <a:cubicBezTo>
                    <a:pt x="1227" y="114"/>
                    <a:pt x="1240" y="116"/>
                    <a:pt x="1254" y="116"/>
                  </a:cubicBezTo>
                  <a:cubicBezTo>
                    <a:pt x="1260" y="116"/>
                    <a:pt x="1267" y="116"/>
                    <a:pt x="1273" y="115"/>
                  </a:cubicBezTo>
                  <a:cubicBezTo>
                    <a:pt x="1332" y="115"/>
                    <a:pt x="1329" y="118"/>
                    <a:pt x="1329" y="121"/>
                  </a:cubicBezTo>
                  <a:lnTo>
                    <a:pt x="1213" y="121"/>
                  </a:lnTo>
                  <a:cubicBezTo>
                    <a:pt x="1181" y="120"/>
                    <a:pt x="1152" y="120"/>
                    <a:pt x="1128" y="120"/>
                  </a:cubicBezTo>
                  <a:cubicBezTo>
                    <a:pt x="1021" y="120"/>
                    <a:pt x="1007" y="125"/>
                    <a:pt x="1151" y="130"/>
                  </a:cubicBezTo>
                  <a:lnTo>
                    <a:pt x="1094" y="130"/>
                  </a:lnTo>
                  <a:cubicBezTo>
                    <a:pt x="1035" y="130"/>
                    <a:pt x="1035" y="133"/>
                    <a:pt x="1091" y="140"/>
                  </a:cubicBezTo>
                  <a:cubicBezTo>
                    <a:pt x="1091" y="143"/>
                    <a:pt x="1210" y="146"/>
                    <a:pt x="1267" y="146"/>
                  </a:cubicBezTo>
                  <a:cubicBezTo>
                    <a:pt x="1326" y="146"/>
                    <a:pt x="1326" y="149"/>
                    <a:pt x="1326" y="149"/>
                  </a:cubicBezTo>
                  <a:cubicBezTo>
                    <a:pt x="1326" y="152"/>
                    <a:pt x="1326" y="152"/>
                    <a:pt x="1267" y="152"/>
                  </a:cubicBezTo>
                  <a:cubicBezTo>
                    <a:pt x="1148" y="152"/>
                    <a:pt x="1148" y="159"/>
                    <a:pt x="1267" y="162"/>
                  </a:cubicBezTo>
                  <a:lnTo>
                    <a:pt x="1207" y="162"/>
                  </a:lnTo>
                  <a:cubicBezTo>
                    <a:pt x="1148" y="162"/>
                    <a:pt x="1088" y="165"/>
                    <a:pt x="1144" y="180"/>
                  </a:cubicBezTo>
                  <a:cubicBezTo>
                    <a:pt x="1144" y="193"/>
                    <a:pt x="1141" y="202"/>
                    <a:pt x="1082" y="202"/>
                  </a:cubicBezTo>
                  <a:cubicBezTo>
                    <a:pt x="1022" y="202"/>
                    <a:pt x="1141" y="218"/>
                    <a:pt x="1257" y="224"/>
                  </a:cubicBezTo>
                  <a:cubicBezTo>
                    <a:pt x="1198" y="224"/>
                    <a:pt x="1198" y="227"/>
                    <a:pt x="1198" y="234"/>
                  </a:cubicBezTo>
                  <a:cubicBezTo>
                    <a:pt x="1195" y="243"/>
                    <a:pt x="1195" y="243"/>
                    <a:pt x="1135" y="243"/>
                  </a:cubicBezTo>
                  <a:cubicBezTo>
                    <a:pt x="1087" y="242"/>
                    <a:pt x="1059" y="241"/>
                    <a:pt x="1051" y="241"/>
                  </a:cubicBezTo>
                  <a:cubicBezTo>
                    <a:pt x="1039" y="241"/>
                    <a:pt x="1067" y="243"/>
                    <a:pt x="1135" y="246"/>
                  </a:cubicBezTo>
                  <a:cubicBezTo>
                    <a:pt x="1254" y="249"/>
                    <a:pt x="1195" y="259"/>
                    <a:pt x="1076" y="259"/>
                  </a:cubicBezTo>
                  <a:cubicBezTo>
                    <a:pt x="1016" y="259"/>
                    <a:pt x="1016" y="262"/>
                    <a:pt x="1016" y="268"/>
                  </a:cubicBezTo>
                  <a:cubicBezTo>
                    <a:pt x="1072" y="271"/>
                    <a:pt x="1072" y="278"/>
                    <a:pt x="1072" y="284"/>
                  </a:cubicBezTo>
                  <a:cubicBezTo>
                    <a:pt x="1069" y="293"/>
                    <a:pt x="1069" y="293"/>
                    <a:pt x="1188" y="293"/>
                  </a:cubicBezTo>
                  <a:cubicBezTo>
                    <a:pt x="1307" y="293"/>
                    <a:pt x="1307" y="300"/>
                    <a:pt x="1304" y="306"/>
                  </a:cubicBezTo>
                  <a:cubicBezTo>
                    <a:pt x="1304" y="309"/>
                    <a:pt x="1304" y="312"/>
                    <a:pt x="1245" y="312"/>
                  </a:cubicBezTo>
                  <a:cubicBezTo>
                    <a:pt x="1226" y="312"/>
                    <a:pt x="1204" y="315"/>
                    <a:pt x="1185" y="318"/>
                  </a:cubicBezTo>
                  <a:cubicBezTo>
                    <a:pt x="1185" y="322"/>
                    <a:pt x="1185" y="325"/>
                    <a:pt x="1126" y="325"/>
                  </a:cubicBezTo>
                  <a:cubicBezTo>
                    <a:pt x="1126" y="325"/>
                    <a:pt x="1066" y="328"/>
                    <a:pt x="1066" y="334"/>
                  </a:cubicBezTo>
                  <a:cubicBezTo>
                    <a:pt x="1063" y="340"/>
                    <a:pt x="1063" y="347"/>
                    <a:pt x="1003" y="347"/>
                  </a:cubicBezTo>
                  <a:cubicBezTo>
                    <a:pt x="1003" y="350"/>
                    <a:pt x="1003" y="350"/>
                    <a:pt x="1063" y="350"/>
                  </a:cubicBezTo>
                  <a:cubicBezTo>
                    <a:pt x="1123" y="350"/>
                    <a:pt x="1182" y="353"/>
                    <a:pt x="1119" y="365"/>
                  </a:cubicBezTo>
                  <a:cubicBezTo>
                    <a:pt x="1119" y="372"/>
                    <a:pt x="1116" y="381"/>
                    <a:pt x="1176" y="381"/>
                  </a:cubicBezTo>
                  <a:cubicBezTo>
                    <a:pt x="1176" y="384"/>
                    <a:pt x="1176" y="384"/>
                    <a:pt x="1116" y="384"/>
                  </a:cubicBezTo>
                  <a:cubicBezTo>
                    <a:pt x="1000" y="384"/>
                    <a:pt x="997" y="394"/>
                    <a:pt x="1116" y="400"/>
                  </a:cubicBezTo>
                  <a:cubicBezTo>
                    <a:pt x="1176" y="400"/>
                    <a:pt x="1173" y="403"/>
                    <a:pt x="1113" y="406"/>
                  </a:cubicBezTo>
                  <a:cubicBezTo>
                    <a:pt x="1113" y="406"/>
                    <a:pt x="1113" y="409"/>
                    <a:pt x="1173" y="412"/>
                  </a:cubicBezTo>
                  <a:cubicBezTo>
                    <a:pt x="1232" y="416"/>
                    <a:pt x="1232" y="416"/>
                    <a:pt x="1173" y="422"/>
                  </a:cubicBezTo>
                  <a:cubicBezTo>
                    <a:pt x="1113" y="422"/>
                    <a:pt x="1113" y="425"/>
                    <a:pt x="1110" y="428"/>
                  </a:cubicBezTo>
                  <a:cubicBezTo>
                    <a:pt x="1170" y="434"/>
                    <a:pt x="1163" y="469"/>
                    <a:pt x="1107" y="472"/>
                  </a:cubicBezTo>
                  <a:cubicBezTo>
                    <a:pt x="1163" y="478"/>
                    <a:pt x="1163" y="478"/>
                    <a:pt x="1163" y="481"/>
                  </a:cubicBezTo>
                  <a:cubicBezTo>
                    <a:pt x="1044" y="484"/>
                    <a:pt x="1104" y="488"/>
                    <a:pt x="1223" y="488"/>
                  </a:cubicBezTo>
                  <a:lnTo>
                    <a:pt x="1223" y="484"/>
                  </a:lnTo>
                  <a:lnTo>
                    <a:pt x="1223" y="481"/>
                  </a:lnTo>
                  <a:cubicBezTo>
                    <a:pt x="1342" y="481"/>
                    <a:pt x="1339" y="491"/>
                    <a:pt x="1163" y="491"/>
                  </a:cubicBezTo>
                  <a:cubicBezTo>
                    <a:pt x="1044" y="494"/>
                    <a:pt x="1044" y="494"/>
                    <a:pt x="1160" y="497"/>
                  </a:cubicBezTo>
                  <a:cubicBezTo>
                    <a:pt x="1279" y="500"/>
                    <a:pt x="1279" y="503"/>
                    <a:pt x="1160" y="506"/>
                  </a:cubicBezTo>
                  <a:cubicBezTo>
                    <a:pt x="1041" y="506"/>
                    <a:pt x="1041" y="506"/>
                    <a:pt x="1160" y="510"/>
                  </a:cubicBezTo>
                  <a:cubicBezTo>
                    <a:pt x="1395" y="516"/>
                    <a:pt x="1452" y="525"/>
                    <a:pt x="1217" y="525"/>
                  </a:cubicBezTo>
                  <a:cubicBezTo>
                    <a:pt x="1201" y="524"/>
                    <a:pt x="1185" y="524"/>
                    <a:pt x="1169" y="524"/>
                  </a:cubicBezTo>
                  <a:cubicBezTo>
                    <a:pt x="1125" y="524"/>
                    <a:pt x="1081" y="527"/>
                    <a:pt x="1038" y="531"/>
                  </a:cubicBezTo>
                  <a:cubicBezTo>
                    <a:pt x="1067" y="534"/>
                    <a:pt x="1094" y="536"/>
                    <a:pt x="1122" y="536"/>
                  </a:cubicBezTo>
                  <a:cubicBezTo>
                    <a:pt x="1133" y="536"/>
                    <a:pt x="1145" y="536"/>
                    <a:pt x="1157" y="535"/>
                  </a:cubicBezTo>
                  <a:cubicBezTo>
                    <a:pt x="1189" y="534"/>
                    <a:pt x="1212" y="533"/>
                    <a:pt x="1227" y="533"/>
                  </a:cubicBezTo>
                  <a:cubicBezTo>
                    <a:pt x="1266" y="533"/>
                    <a:pt x="1241" y="536"/>
                    <a:pt x="1154" y="541"/>
                  </a:cubicBezTo>
                  <a:cubicBezTo>
                    <a:pt x="975" y="550"/>
                    <a:pt x="975" y="557"/>
                    <a:pt x="1091" y="569"/>
                  </a:cubicBezTo>
                  <a:cubicBezTo>
                    <a:pt x="1177" y="578"/>
                    <a:pt x="1199" y="585"/>
                    <a:pt x="1162" y="585"/>
                  </a:cubicBezTo>
                  <a:cubicBezTo>
                    <a:pt x="1148" y="585"/>
                    <a:pt x="1124" y="584"/>
                    <a:pt x="1091" y="582"/>
                  </a:cubicBezTo>
                  <a:cubicBezTo>
                    <a:pt x="1032" y="578"/>
                    <a:pt x="1002" y="577"/>
                    <a:pt x="994" y="577"/>
                  </a:cubicBezTo>
                  <a:cubicBezTo>
                    <a:pt x="987" y="577"/>
                    <a:pt x="1002" y="578"/>
                    <a:pt x="1032" y="582"/>
                  </a:cubicBezTo>
                  <a:cubicBezTo>
                    <a:pt x="1032" y="588"/>
                    <a:pt x="1029" y="594"/>
                    <a:pt x="1029" y="597"/>
                  </a:cubicBezTo>
                  <a:cubicBezTo>
                    <a:pt x="1069" y="604"/>
                    <a:pt x="1107" y="604"/>
                    <a:pt x="1148" y="604"/>
                  </a:cubicBezTo>
                  <a:cubicBezTo>
                    <a:pt x="1029" y="607"/>
                    <a:pt x="969" y="613"/>
                    <a:pt x="1085" y="619"/>
                  </a:cubicBezTo>
                  <a:cubicBezTo>
                    <a:pt x="1085" y="622"/>
                    <a:pt x="1085" y="625"/>
                    <a:pt x="1085" y="625"/>
                  </a:cubicBezTo>
                  <a:cubicBezTo>
                    <a:pt x="1085" y="629"/>
                    <a:pt x="1085" y="629"/>
                    <a:pt x="1141" y="632"/>
                  </a:cubicBezTo>
                  <a:cubicBezTo>
                    <a:pt x="1201" y="635"/>
                    <a:pt x="1141" y="638"/>
                    <a:pt x="1082" y="641"/>
                  </a:cubicBezTo>
                  <a:cubicBezTo>
                    <a:pt x="1022" y="644"/>
                    <a:pt x="963" y="647"/>
                    <a:pt x="1022" y="647"/>
                  </a:cubicBezTo>
                  <a:cubicBezTo>
                    <a:pt x="1082" y="647"/>
                    <a:pt x="1138" y="657"/>
                    <a:pt x="1198" y="660"/>
                  </a:cubicBezTo>
                  <a:cubicBezTo>
                    <a:pt x="1240" y="662"/>
                    <a:pt x="1222" y="664"/>
                    <a:pt x="1188" y="664"/>
                  </a:cubicBezTo>
                  <a:cubicBezTo>
                    <a:pt x="1173" y="664"/>
                    <a:pt x="1156" y="664"/>
                    <a:pt x="1138" y="663"/>
                  </a:cubicBezTo>
                  <a:cubicBezTo>
                    <a:pt x="1127" y="662"/>
                    <a:pt x="1117" y="662"/>
                    <a:pt x="1106" y="662"/>
                  </a:cubicBezTo>
                  <a:cubicBezTo>
                    <a:pt x="1077" y="662"/>
                    <a:pt x="1049" y="665"/>
                    <a:pt x="1019" y="669"/>
                  </a:cubicBezTo>
                  <a:cubicBezTo>
                    <a:pt x="1019" y="672"/>
                    <a:pt x="1019" y="679"/>
                    <a:pt x="1079" y="679"/>
                  </a:cubicBezTo>
                  <a:cubicBezTo>
                    <a:pt x="1135" y="679"/>
                    <a:pt x="1135" y="698"/>
                    <a:pt x="1076" y="701"/>
                  </a:cubicBezTo>
                  <a:lnTo>
                    <a:pt x="1072" y="707"/>
                  </a:lnTo>
                  <a:cubicBezTo>
                    <a:pt x="1072" y="710"/>
                    <a:pt x="1132" y="713"/>
                    <a:pt x="1132" y="716"/>
                  </a:cubicBezTo>
                  <a:cubicBezTo>
                    <a:pt x="1132" y="716"/>
                    <a:pt x="1132" y="719"/>
                    <a:pt x="1188" y="723"/>
                  </a:cubicBezTo>
                  <a:cubicBezTo>
                    <a:pt x="1188" y="726"/>
                    <a:pt x="1188" y="729"/>
                    <a:pt x="1129" y="729"/>
                  </a:cubicBezTo>
                  <a:cubicBezTo>
                    <a:pt x="1248" y="732"/>
                    <a:pt x="1248" y="732"/>
                    <a:pt x="1129" y="735"/>
                  </a:cubicBezTo>
                  <a:cubicBezTo>
                    <a:pt x="1010" y="735"/>
                    <a:pt x="1010" y="735"/>
                    <a:pt x="1129" y="741"/>
                  </a:cubicBezTo>
                  <a:cubicBezTo>
                    <a:pt x="1188" y="745"/>
                    <a:pt x="1188" y="745"/>
                    <a:pt x="1129" y="748"/>
                  </a:cubicBezTo>
                  <a:cubicBezTo>
                    <a:pt x="1069" y="748"/>
                    <a:pt x="1069" y="751"/>
                    <a:pt x="1126" y="751"/>
                  </a:cubicBezTo>
                  <a:cubicBezTo>
                    <a:pt x="1245" y="754"/>
                    <a:pt x="1301" y="763"/>
                    <a:pt x="1185" y="763"/>
                  </a:cubicBezTo>
                  <a:cubicBezTo>
                    <a:pt x="1185" y="763"/>
                    <a:pt x="1185" y="767"/>
                    <a:pt x="1242" y="770"/>
                  </a:cubicBezTo>
                  <a:cubicBezTo>
                    <a:pt x="1361" y="773"/>
                    <a:pt x="1361" y="773"/>
                    <a:pt x="1242" y="773"/>
                  </a:cubicBezTo>
                  <a:cubicBezTo>
                    <a:pt x="1123" y="776"/>
                    <a:pt x="1123" y="779"/>
                    <a:pt x="1242" y="782"/>
                  </a:cubicBezTo>
                  <a:cubicBezTo>
                    <a:pt x="1242" y="782"/>
                    <a:pt x="1298" y="785"/>
                    <a:pt x="1238" y="788"/>
                  </a:cubicBezTo>
                  <a:cubicBezTo>
                    <a:pt x="1183" y="794"/>
                    <a:pt x="1128" y="811"/>
                    <a:pt x="1212" y="811"/>
                  </a:cubicBezTo>
                  <a:cubicBezTo>
                    <a:pt x="1219" y="811"/>
                    <a:pt x="1227" y="811"/>
                    <a:pt x="1235" y="810"/>
                  </a:cubicBezTo>
                  <a:lnTo>
                    <a:pt x="1235" y="817"/>
                  </a:lnTo>
                  <a:cubicBezTo>
                    <a:pt x="1176" y="823"/>
                    <a:pt x="1176" y="829"/>
                    <a:pt x="1235" y="832"/>
                  </a:cubicBezTo>
                  <a:lnTo>
                    <a:pt x="1273" y="834"/>
                  </a:lnTo>
                  <a:lnTo>
                    <a:pt x="1273" y="834"/>
                  </a:lnTo>
                  <a:cubicBezTo>
                    <a:pt x="1269" y="834"/>
                    <a:pt x="1265" y="834"/>
                    <a:pt x="1261" y="834"/>
                  </a:cubicBezTo>
                  <a:cubicBezTo>
                    <a:pt x="1232" y="834"/>
                    <a:pt x="1202" y="837"/>
                    <a:pt x="1173" y="842"/>
                  </a:cubicBezTo>
                  <a:cubicBezTo>
                    <a:pt x="1173" y="845"/>
                    <a:pt x="1173" y="845"/>
                    <a:pt x="1232" y="845"/>
                  </a:cubicBezTo>
                  <a:cubicBezTo>
                    <a:pt x="1250" y="844"/>
                    <a:pt x="1262" y="844"/>
                    <a:pt x="1271" y="844"/>
                  </a:cubicBezTo>
                  <a:cubicBezTo>
                    <a:pt x="1292" y="844"/>
                    <a:pt x="1292" y="846"/>
                    <a:pt x="1292" y="848"/>
                  </a:cubicBezTo>
                  <a:cubicBezTo>
                    <a:pt x="1251" y="854"/>
                    <a:pt x="1213" y="854"/>
                    <a:pt x="1173" y="854"/>
                  </a:cubicBezTo>
                  <a:lnTo>
                    <a:pt x="1173" y="857"/>
                  </a:lnTo>
                  <a:cubicBezTo>
                    <a:pt x="1289" y="857"/>
                    <a:pt x="1289" y="861"/>
                    <a:pt x="1229" y="861"/>
                  </a:cubicBezTo>
                  <a:cubicBezTo>
                    <a:pt x="1170" y="864"/>
                    <a:pt x="1170" y="867"/>
                    <a:pt x="1170" y="870"/>
                  </a:cubicBezTo>
                  <a:cubicBezTo>
                    <a:pt x="1209" y="870"/>
                    <a:pt x="1196" y="871"/>
                    <a:pt x="1183" y="871"/>
                  </a:cubicBezTo>
                  <a:cubicBezTo>
                    <a:pt x="1176" y="871"/>
                    <a:pt x="1170" y="871"/>
                    <a:pt x="1170" y="870"/>
                  </a:cubicBezTo>
                  <a:lnTo>
                    <a:pt x="1110" y="870"/>
                  </a:lnTo>
                  <a:cubicBezTo>
                    <a:pt x="1050" y="873"/>
                    <a:pt x="1110" y="873"/>
                    <a:pt x="1170" y="873"/>
                  </a:cubicBezTo>
                  <a:lnTo>
                    <a:pt x="1170" y="879"/>
                  </a:lnTo>
                  <a:cubicBezTo>
                    <a:pt x="1170" y="882"/>
                    <a:pt x="1170" y="884"/>
                    <a:pt x="1191" y="884"/>
                  </a:cubicBezTo>
                  <a:cubicBezTo>
                    <a:pt x="1199" y="884"/>
                    <a:pt x="1212" y="883"/>
                    <a:pt x="1229" y="882"/>
                  </a:cubicBezTo>
                  <a:cubicBezTo>
                    <a:pt x="1267" y="882"/>
                    <a:pt x="1307" y="882"/>
                    <a:pt x="1345" y="886"/>
                  </a:cubicBezTo>
                  <a:cubicBezTo>
                    <a:pt x="1385" y="886"/>
                    <a:pt x="1371" y="887"/>
                    <a:pt x="1358" y="887"/>
                  </a:cubicBezTo>
                  <a:cubicBezTo>
                    <a:pt x="1352" y="887"/>
                    <a:pt x="1345" y="887"/>
                    <a:pt x="1345" y="886"/>
                  </a:cubicBezTo>
                  <a:cubicBezTo>
                    <a:pt x="1304" y="886"/>
                    <a:pt x="1267" y="886"/>
                    <a:pt x="1226" y="889"/>
                  </a:cubicBezTo>
                  <a:cubicBezTo>
                    <a:pt x="1207" y="892"/>
                    <a:pt x="1188" y="892"/>
                    <a:pt x="1166" y="892"/>
                  </a:cubicBezTo>
                  <a:cubicBezTo>
                    <a:pt x="1154" y="892"/>
                    <a:pt x="1143" y="891"/>
                    <a:pt x="1134" y="891"/>
                  </a:cubicBezTo>
                  <a:cubicBezTo>
                    <a:pt x="1063" y="891"/>
                    <a:pt x="1113" y="902"/>
                    <a:pt x="1166" y="904"/>
                  </a:cubicBezTo>
                  <a:cubicBezTo>
                    <a:pt x="1282" y="911"/>
                    <a:pt x="1282" y="917"/>
                    <a:pt x="1163" y="917"/>
                  </a:cubicBezTo>
                  <a:cubicBezTo>
                    <a:pt x="1047" y="917"/>
                    <a:pt x="1163" y="923"/>
                    <a:pt x="1339" y="926"/>
                  </a:cubicBezTo>
                  <a:lnTo>
                    <a:pt x="1517" y="929"/>
                  </a:lnTo>
                  <a:lnTo>
                    <a:pt x="1339" y="929"/>
                  </a:lnTo>
                  <a:cubicBezTo>
                    <a:pt x="1104" y="933"/>
                    <a:pt x="1104" y="933"/>
                    <a:pt x="1220" y="942"/>
                  </a:cubicBezTo>
                  <a:cubicBezTo>
                    <a:pt x="1279" y="948"/>
                    <a:pt x="1279" y="948"/>
                    <a:pt x="1220" y="948"/>
                  </a:cubicBezTo>
                  <a:cubicBezTo>
                    <a:pt x="1160" y="948"/>
                    <a:pt x="1160" y="951"/>
                    <a:pt x="1157" y="961"/>
                  </a:cubicBezTo>
                  <a:cubicBezTo>
                    <a:pt x="1157" y="970"/>
                    <a:pt x="1157" y="973"/>
                    <a:pt x="1217" y="973"/>
                  </a:cubicBezTo>
                  <a:lnTo>
                    <a:pt x="1213" y="980"/>
                  </a:lnTo>
                  <a:cubicBezTo>
                    <a:pt x="1117" y="982"/>
                    <a:pt x="1138" y="987"/>
                    <a:pt x="1212" y="987"/>
                  </a:cubicBezTo>
                  <a:cubicBezTo>
                    <a:pt x="1230" y="987"/>
                    <a:pt x="1250" y="986"/>
                    <a:pt x="1273" y="986"/>
                  </a:cubicBezTo>
                  <a:cubicBezTo>
                    <a:pt x="1273" y="986"/>
                    <a:pt x="1273" y="989"/>
                    <a:pt x="1273" y="992"/>
                  </a:cubicBezTo>
                  <a:lnTo>
                    <a:pt x="1213" y="992"/>
                  </a:lnTo>
                  <a:cubicBezTo>
                    <a:pt x="1154" y="992"/>
                    <a:pt x="1151" y="1002"/>
                    <a:pt x="1148" y="1027"/>
                  </a:cubicBezTo>
                  <a:cubicBezTo>
                    <a:pt x="1144" y="1055"/>
                    <a:pt x="1144" y="1058"/>
                    <a:pt x="1260" y="1058"/>
                  </a:cubicBezTo>
                  <a:cubicBezTo>
                    <a:pt x="1379" y="1061"/>
                    <a:pt x="1379" y="1064"/>
                    <a:pt x="1260" y="1064"/>
                  </a:cubicBezTo>
                  <a:cubicBezTo>
                    <a:pt x="1201" y="1064"/>
                    <a:pt x="1141" y="1067"/>
                    <a:pt x="1201" y="1067"/>
                  </a:cubicBezTo>
                  <a:cubicBezTo>
                    <a:pt x="1201" y="1067"/>
                    <a:pt x="1201" y="1074"/>
                    <a:pt x="1141" y="1077"/>
                  </a:cubicBezTo>
                  <a:cubicBezTo>
                    <a:pt x="1022" y="1086"/>
                    <a:pt x="1082" y="1092"/>
                    <a:pt x="1138" y="1092"/>
                  </a:cubicBezTo>
                  <a:cubicBezTo>
                    <a:pt x="1173" y="1092"/>
                    <a:pt x="1193" y="1091"/>
                    <a:pt x="1201" y="1091"/>
                  </a:cubicBezTo>
                  <a:cubicBezTo>
                    <a:pt x="1222" y="1091"/>
                    <a:pt x="1180" y="1093"/>
                    <a:pt x="1138" y="1096"/>
                  </a:cubicBezTo>
                  <a:cubicBezTo>
                    <a:pt x="1079" y="1099"/>
                    <a:pt x="1019" y="1102"/>
                    <a:pt x="1079" y="1102"/>
                  </a:cubicBezTo>
                  <a:cubicBezTo>
                    <a:pt x="1138" y="1105"/>
                    <a:pt x="1195" y="1124"/>
                    <a:pt x="1076" y="1124"/>
                  </a:cubicBezTo>
                  <a:cubicBezTo>
                    <a:pt x="1076" y="1124"/>
                    <a:pt x="1076" y="1127"/>
                    <a:pt x="1076" y="1130"/>
                  </a:cubicBezTo>
                  <a:cubicBezTo>
                    <a:pt x="1135" y="1130"/>
                    <a:pt x="1132" y="1136"/>
                    <a:pt x="1132" y="1143"/>
                  </a:cubicBezTo>
                  <a:cubicBezTo>
                    <a:pt x="1132" y="1149"/>
                    <a:pt x="1132" y="1152"/>
                    <a:pt x="1072" y="1152"/>
                  </a:cubicBezTo>
                  <a:cubicBezTo>
                    <a:pt x="1056" y="1151"/>
                    <a:pt x="1045" y="1151"/>
                    <a:pt x="1037" y="1151"/>
                  </a:cubicBezTo>
                  <a:cubicBezTo>
                    <a:pt x="1017" y="1151"/>
                    <a:pt x="1029" y="1154"/>
                    <a:pt x="1072" y="1158"/>
                  </a:cubicBezTo>
                  <a:cubicBezTo>
                    <a:pt x="1069" y="1161"/>
                    <a:pt x="1188" y="1164"/>
                    <a:pt x="1188" y="1168"/>
                  </a:cubicBezTo>
                  <a:cubicBezTo>
                    <a:pt x="1226" y="1168"/>
                    <a:pt x="1267" y="1171"/>
                    <a:pt x="1304" y="1177"/>
                  </a:cubicBezTo>
                  <a:lnTo>
                    <a:pt x="1129" y="1177"/>
                  </a:lnTo>
                  <a:cubicBezTo>
                    <a:pt x="1129" y="1180"/>
                    <a:pt x="1126" y="1183"/>
                    <a:pt x="1185" y="1183"/>
                  </a:cubicBezTo>
                  <a:cubicBezTo>
                    <a:pt x="1126" y="1186"/>
                    <a:pt x="1126" y="1190"/>
                    <a:pt x="1126" y="1196"/>
                  </a:cubicBezTo>
                  <a:cubicBezTo>
                    <a:pt x="1126" y="1202"/>
                    <a:pt x="1123" y="1208"/>
                    <a:pt x="1182" y="1212"/>
                  </a:cubicBezTo>
                  <a:cubicBezTo>
                    <a:pt x="1063" y="1215"/>
                    <a:pt x="1060" y="1233"/>
                    <a:pt x="1179" y="1237"/>
                  </a:cubicBezTo>
                  <a:cubicBezTo>
                    <a:pt x="1238" y="1237"/>
                    <a:pt x="1238" y="1240"/>
                    <a:pt x="1179" y="1243"/>
                  </a:cubicBezTo>
                  <a:cubicBezTo>
                    <a:pt x="1119" y="1246"/>
                    <a:pt x="1119" y="1246"/>
                    <a:pt x="1176" y="1249"/>
                  </a:cubicBezTo>
                  <a:cubicBezTo>
                    <a:pt x="1235" y="1252"/>
                    <a:pt x="1176" y="1255"/>
                    <a:pt x="1116" y="1259"/>
                  </a:cubicBezTo>
                  <a:cubicBezTo>
                    <a:pt x="997" y="1265"/>
                    <a:pt x="997" y="1268"/>
                    <a:pt x="1057" y="1271"/>
                  </a:cubicBezTo>
                  <a:cubicBezTo>
                    <a:pt x="1113" y="1277"/>
                    <a:pt x="1113" y="1284"/>
                    <a:pt x="1113" y="1287"/>
                  </a:cubicBezTo>
                  <a:cubicBezTo>
                    <a:pt x="1141" y="1291"/>
                    <a:pt x="1170" y="1294"/>
                    <a:pt x="1198" y="1294"/>
                  </a:cubicBezTo>
                  <a:cubicBezTo>
                    <a:pt x="1209" y="1294"/>
                    <a:pt x="1219" y="1294"/>
                    <a:pt x="1229" y="1293"/>
                  </a:cubicBezTo>
                  <a:cubicBezTo>
                    <a:pt x="1289" y="1293"/>
                    <a:pt x="1348" y="1296"/>
                    <a:pt x="1348" y="1296"/>
                  </a:cubicBezTo>
                  <a:cubicBezTo>
                    <a:pt x="1381" y="1300"/>
                    <a:pt x="1376" y="1301"/>
                    <a:pt x="1365" y="1301"/>
                  </a:cubicBezTo>
                  <a:cubicBezTo>
                    <a:pt x="1358" y="1301"/>
                    <a:pt x="1348" y="1301"/>
                    <a:pt x="1348" y="1299"/>
                  </a:cubicBezTo>
                  <a:cubicBezTo>
                    <a:pt x="1328" y="1296"/>
                    <a:pt x="1308" y="1295"/>
                    <a:pt x="1289" y="1295"/>
                  </a:cubicBezTo>
                  <a:cubicBezTo>
                    <a:pt x="1269" y="1295"/>
                    <a:pt x="1249" y="1296"/>
                    <a:pt x="1229" y="1299"/>
                  </a:cubicBezTo>
                  <a:cubicBezTo>
                    <a:pt x="1170" y="1302"/>
                    <a:pt x="1170" y="1309"/>
                    <a:pt x="1170" y="1312"/>
                  </a:cubicBezTo>
                  <a:cubicBezTo>
                    <a:pt x="1166" y="1315"/>
                    <a:pt x="1166" y="1321"/>
                    <a:pt x="1166" y="1324"/>
                  </a:cubicBezTo>
                  <a:cubicBezTo>
                    <a:pt x="1107" y="1334"/>
                    <a:pt x="1107" y="1337"/>
                    <a:pt x="1163" y="1337"/>
                  </a:cubicBezTo>
                  <a:lnTo>
                    <a:pt x="1223" y="1337"/>
                  </a:lnTo>
                  <a:cubicBezTo>
                    <a:pt x="1104" y="1340"/>
                    <a:pt x="1101" y="1378"/>
                    <a:pt x="1217" y="1381"/>
                  </a:cubicBezTo>
                  <a:lnTo>
                    <a:pt x="1160" y="1381"/>
                  </a:lnTo>
                  <a:cubicBezTo>
                    <a:pt x="1101" y="1381"/>
                    <a:pt x="1101" y="1384"/>
                    <a:pt x="1097" y="1390"/>
                  </a:cubicBezTo>
                  <a:cubicBezTo>
                    <a:pt x="1097" y="1393"/>
                    <a:pt x="1157" y="1406"/>
                    <a:pt x="1154" y="1415"/>
                  </a:cubicBezTo>
                  <a:cubicBezTo>
                    <a:pt x="1154" y="1428"/>
                    <a:pt x="1151" y="1440"/>
                    <a:pt x="1210" y="1440"/>
                  </a:cubicBezTo>
                  <a:cubicBezTo>
                    <a:pt x="1210" y="1443"/>
                    <a:pt x="1210" y="1443"/>
                    <a:pt x="1151" y="1443"/>
                  </a:cubicBezTo>
                  <a:cubicBezTo>
                    <a:pt x="1133" y="1442"/>
                    <a:pt x="1121" y="1442"/>
                    <a:pt x="1112" y="1442"/>
                  </a:cubicBezTo>
                  <a:cubicBezTo>
                    <a:pt x="1091" y="1442"/>
                    <a:pt x="1091" y="1444"/>
                    <a:pt x="1091" y="1447"/>
                  </a:cubicBezTo>
                  <a:cubicBezTo>
                    <a:pt x="1129" y="1450"/>
                    <a:pt x="1170" y="1450"/>
                    <a:pt x="1210" y="1450"/>
                  </a:cubicBezTo>
                  <a:cubicBezTo>
                    <a:pt x="1267" y="1450"/>
                    <a:pt x="1267" y="1453"/>
                    <a:pt x="1207" y="1459"/>
                  </a:cubicBezTo>
                  <a:cubicBezTo>
                    <a:pt x="1148" y="1465"/>
                    <a:pt x="1144" y="1478"/>
                    <a:pt x="1204" y="1484"/>
                  </a:cubicBezTo>
                  <a:cubicBezTo>
                    <a:pt x="1204" y="1487"/>
                    <a:pt x="1204" y="1490"/>
                    <a:pt x="1144" y="1490"/>
                  </a:cubicBezTo>
                  <a:cubicBezTo>
                    <a:pt x="1085" y="1494"/>
                    <a:pt x="1025" y="1500"/>
                    <a:pt x="1141" y="1506"/>
                  </a:cubicBezTo>
                  <a:cubicBezTo>
                    <a:pt x="1141" y="1509"/>
                    <a:pt x="1141" y="1509"/>
                    <a:pt x="1082" y="1509"/>
                  </a:cubicBezTo>
                  <a:cubicBezTo>
                    <a:pt x="1022" y="1512"/>
                    <a:pt x="963" y="1512"/>
                    <a:pt x="1082" y="1515"/>
                  </a:cubicBezTo>
                  <a:cubicBezTo>
                    <a:pt x="1138" y="1522"/>
                    <a:pt x="1138" y="1534"/>
                    <a:pt x="1079" y="1541"/>
                  </a:cubicBezTo>
                  <a:cubicBezTo>
                    <a:pt x="1079" y="1544"/>
                    <a:pt x="1079" y="1547"/>
                    <a:pt x="1135" y="1547"/>
                  </a:cubicBezTo>
                  <a:lnTo>
                    <a:pt x="1195" y="1547"/>
                  </a:lnTo>
                  <a:cubicBezTo>
                    <a:pt x="1076" y="1550"/>
                    <a:pt x="1076" y="1550"/>
                    <a:pt x="1195" y="1553"/>
                  </a:cubicBezTo>
                  <a:cubicBezTo>
                    <a:pt x="1254" y="1553"/>
                    <a:pt x="1254" y="1556"/>
                    <a:pt x="1195" y="1556"/>
                  </a:cubicBezTo>
                  <a:cubicBezTo>
                    <a:pt x="1135" y="1559"/>
                    <a:pt x="1135" y="1562"/>
                    <a:pt x="1135" y="1562"/>
                  </a:cubicBezTo>
                  <a:cubicBezTo>
                    <a:pt x="1135" y="1566"/>
                    <a:pt x="1191" y="1581"/>
                    <a:pt x="1188" y="1597"/>
                  </a:cubicBezTo>
                  <a:cubicBezTo>
                    <a:pt x="1185" y="1625"/>
                    <a:pt x="1185" y="1635"/>
                    <a:pt x="1242" y="1635"/>
                  </a:cubicBezTo>
                  <a:cubicBezTo>
                    <a:pt x="1301" y="1638"/>
                    <a:pt x="1301" y="1638"/>
                    <a:pt x="1242" y="1641"/>
                  </a:cubicBezTo>
                  <a:cubicBezTo>
                    <a:pt x="1182" y="1644"/>
                    <a:pt x="1182" y="1647"/>
                    <a:pt x="1182" y="1650"/>
                  </a:cubicBezTo>
                  <a:cubicBezTo>
                    <a:pt x="1182" y="1653"/>
                    <a:pt x="1182" y="1657"/>
                    <a:pt x="1123" y="1657"/>
                  </a:cubicBezTo>
                  <a:cubicBezTo>
                    <a:pt x="1179" y="1660"/>
                    <a:pt x="1179" y="1660"/>
                    <a:pt x="1179" y="1663"/>
                  </a:cubicBezTo>
                  <a:cubicBezTo>
                    <a:pt x="1119" y="1663"/>
                    <a:pt x="1119" y="1666"/>
                    <a:pt x="1179" y="1669"/>
                  </a:cubicBezTo>
                  <a:cubicBezTo>
                    <a:pt x="1295" y="1672"/>
                    <a:pt x="1295" y="1672"/>
                    <a:pt x="1179" y="1672"/>
                  </a:cubicBezTo>
                  <a:cubicBezTo>
                    <a:pt x="1128" y="1672"/>
                    <a:pt x="1077" y="1679"/>
                    <a:pt x="1101" y="1679"/>
                  </a:cubicBezTo>
                  <a:cubicBezTo>
                    <a:pt x="1105" y="1679"/>
                    <a:pt x="1111" y="1679"/>
                    <a:pt x="1119" y="1678"/>
                  </a:cubicBezTo>
                  <a:cubicBezTo>
                    <a:pt x="1179" y="1678"/>
                    <a:pt x="1176" y="1685"/>
                    <a:pt x="1235" y="1688"/>
                  </a:cubicBezTo>
                  <a:cubicBezTo>
                    <a:pt x="1235" y="1691"/>
                    <a:pt x="1235" y="1694"/>
                    <a:pt x="1176" y="1694"/>
                  </a:cubicBezTo>
                  <a:cubicBezTo>
                    <a:pt x="1116" y="1697"/>
                    <a:pt x="1173" y="1716"/>
                    <a:pt x="1232" y="1719"/>
                  </a:cubicBezTo>
                  <a:cubicBezTo>
                    <a:pt x="1292" y="1719"/>
                    <a:pt x="1289" y="1722"/>
                    <a:pt x="1232" y="1722"/>
                  </a:cubicBezTo>
                  <a:cubicBezTo>
                    <a:pt x="1173" y="1722"/>
                    <a:pt x="1173" y="1725"/>
                    <a:pt x="1170" y="1729"/>
                  </a:cubicBezTo>
                  <a:cubicBezTo>
                    <a:pt x="1229" y="1732"/>
                    <a:pt x="1170" y="1732"/>
                    <a:pt x="1110" y="1732"/>
                  </a:cubicBezTo>
                  <a:cubicBezTo>
                    <a:pt x="1095" y="1731"/>
                    <a:pt x="1084" y="1730"/>
                    <a:pt x="1076" y="1730"/>
                  </a:cubicBezTo>
                  <a:cubicBezTo>
                    <a:pt x="1053" y="1730"/>
                    <a:pt x="1053" y="1733"/>
                    <a:pt x="1050" y="1738"/>
                  </a:cubicBezTo>
                  <a:cubicBezTo>
                    <a:pt x="1110" y="1741"/>
                    <a:pt x="1107" y="1754"/>
                    <a:pt x="1107" y="1763"/>
                  </a:cubicBezTo>
                  <a:cubicBezTo>
                    <a:pt x="1104" y="1779"/>
                    <a:pt x="1163" y="1782"/>
                    <a:pt x="1279" y="1791"/>
                  </a:cubicBezTo>
                  <a:lnTo>
                    <a:pt x="1398" y="1794"/>
                  </a:lnTo>
                  <a:lnTo>
                    <a:pt x="1279" y="1794"/>
                  </a:lnTo>
                  <a:cubicBezTo>
                    <a:pt x="1220" y="1794"/>
                    <a:pt x="1104" y="1798"/>
                    <a:pt x="1104" y="1798"/>
                  </a:cubicBezTo>
                  <a:cubicBezTo>
                    <a:pt x="1141" y="1801"/>
                    <a:pt x="1182" y="1801"/>
                    <a:pt x="1220" y="1801"/>
                  </a:cubicBezTo>
                  <a:cubicBezTo>
                    <a:pt x="1279" y="1801"/>
                    <a:pt x="1279" y="1804"/>
                    <a:pt x="1220" y="1810"/>
                  </a:cubicBezTo>
                  <a:cubicBezTo>
                    <a:pt x="1160" y="1816"/>
                    <a:pt x="1157" y="1819"/>
                    <a:pt x="1217" y="1823"/>
                  </a:cubicBezTo>
                  <a:cubicBezTo>
                    <a:pt x="1217" y="1826"/>
                    <a:pt x="1217" y="1829"/>
                    <a:pt x="1157" y="1832"/>
                  </a:cubicBezTo>
                  <a:cubicBezTo>
                    <a:pt x="1157" y="1835"/>
                    <a:pt x="1157" y="1835"/>
                    <a:pt x="1217" y="1835"/>
                  </a:cubicBezTo>
                  <a:cubicBezTo>
                    <a:pt x="1276" y="1835"/>
                    <a:pt x="1273" y="1838"/>
                    <a:pt x="1213" y="1841"/>
                  </a:cubicBezTo>
                  <a:cubicBezTo>
                    <a:pt x="1097" y="1845"/>
                    <a:pt x="1094" y="1854"/>
                    <a:pt x="1154" y="1854"/>
                  </a:cubicBezTo>
                  <a:cubicBezTo>
                    <a:pt x="1213" y="1854"/>
                    <a:pt x="1213" y="1857"/>
                    <a:pt x="1213" y="1860"/>
                  </a:cubicBezTo>
                  <a:cubicBezTo>
                    <a:pt x="1210" y="1863"/>
                    <a:pt x="1210" y="1866"/>
                    <a:pt x="1270" y="1870"/>
                  </a:cubicBezTo>
                  <a:lnTo>
                    <a:pt x="1270" y="1879"/>
                  </a:lnTo>
                  <a:cubicBezTo>
                    <a:pt x="1248" y="1879"/>
                    <a:pt x="1229" y="1879"/>
                    <a:pt x="1210" y="1873"/>
                  </a:cubicBezTo>
                  <a:lnTo>
                    <a:pt x="1151" y="1879"/>
                  </a:lnTo>
                  <a:cubicBezTo>
                    <a:pt x="1151" y="1885"/>
                    <a:pt x="1151" y="1888"/>
                    <a:pt x="1207" y="1892"/>
                  </a:cubicBezTo>
                  <a:cubicBezTo>
                    <a:pt x="1326" y="1895"/>
                    <a:pt x="1326" y="1895"/>
                    <a:pt x="1207" y="1895"/>
                  </a:cubicBezTo>
                  <a:cubicBezTo>
                    <a:pt x="1148" y="1895"/>
                    <a:pt x="1088" y="1898"/>
                    <a:pt x="1148" y="1901"/>
                  </a:cubicBezTo>
                  <a:cubicBezTo>
                    <a:pt x="1267" y="1904"/>
                    <a:pt x="1207" y="1907"/>
                    <a:pt x="1148" y="1907"/>
                  </a:cubicBezTo>
                  <a:cubicBezTo>
                    <a:pt x="1108" y="1906"/>
                    <a:pt x="1081" y="1905"/>
                    <a:pt x="1068" y="1905"/>
                  </a:cubicBezTo>
                  <a:cubicBezTo>
                    <a:pt x="1041" y="1905"/>
                    <a:pt x="1067" y="1908"/>
                    <a:pt x="1144" y="1917"/>
                  </a:cubicBezTo>
                  <a:cubicBezTo>
                    <a:pt x="1144" y="1923"/>
                    <a:pt x="1201" y="1935"/>
                    <a:pt x="1201" y="1945"/>
                  </a:cubicBezTo>
                  <a:cubicBezTo>
                    <a:pt x="1198" y="1957"/>
                    <a:pt x="1198" y="1967"/>
                    <a:pt x="1138" y="1970"/>
                  </a:cubicBezTo>
                  <a:cubicBezTo>
                    <a:pt x="1127" y="1970"/>
                    <a:pt x="1117" y="1970"/>
                    <a:pt x="1108" y="1970"/>
                  </a:cubicBezTo>
                  <a:lnTo>
                    <a:pt x="1108" y="1970"/>
                  </a:lnTo>
                  <a:cubicBezTo>
                    <a:pt x="1198" y="1970"/>
                    <a:pt x="1197" y="1974"/>
                    <a:pt x="1195" y="1982"/>
                  </a:cubicBezTo>
                  <a:cubicBezTo>
                    <a:pt x="1135" y="1992"/>
                    <a:pt x="1195" y="1998"/>
                    <a:pt x="1251" y="2001"/>
                  </a:cubicBezTo>
                  <a:lnTo>
                    <a:pt x="1254" y="1995"/>
                  </a:lnTo>
                  <a:cubicBezTo>
                    <a:pt x="1370" y="1995"/>
                    <a:pt x="1370" y="1998"/>
                    <a:pt x="1311" y="2004"/>
                  </a:cubicBezTo>
                  <a:cubicBezTo>
                    <a:pt x="1282" y="2007"/>
                    <a:pt x="1254" y="2009"/>
                    <a:pt x="1227" y="2009"/>
                  </a:cubicBezTo>
                  <a:cubicBezTo>
                    <a:pt x="1215" y="2009"/>
                    <a:pt x="1203" y="2008"/>
                    <a:pt x="1191" y="2007"/>
                  </a:cubicBezTo>
                  <a:cubicBezTo>
                    <a:pt x="1154" y="2007"/>
                    <a:pt x="1113" y="2007"/>
                    <a:pt x="1072" y="2014"/>
                  </a:cubicBezTo>
                  <a:cubicBezTo>
                    <a:pt x="1072" y="2016"/>
                    <a:pt x="1072" y="2018"/>
                    <a:pt x="1093" y="2018"/>
                  </a:cubicBezTo>
                  <a:cubicBezTo>
                    <a:pt x="1102" y="2018"/>
                    <a:pt x="1114" y="2018"/>
                    <a:pt x="1132" y="2017"/>
                  </a:cubicBezTo>
                  <a:cubicBezTo>
                    <a:pt x="1191" y="2017"/>
                    <a:pt x="1191" y="2017"/>
                    <a:pt x="1191" y="2020"/>
                  </a:cubicBezTo>
                  <a:cubicBezTo>
                    <a:pt x="1191" y="2023"/>
                    <a:pt x="1188" y="2026"/>
                    <a:pt x="1248" y="2029"/>
                  </a:cubicBezTo>
                  <a:cubicBezTo>
                    <a:pt x="1307" y="2029"/>
                    <a:pt x="1307" y="2033"/>
                    <a:pt x="1307" y="2036"/>
                  </a:cubicBezTo>
                  <a:cubicBezTo>
                    <a:pt x="1248" y="2039"/>
                    <a:pt x="1245" y="2045"/>
                    <a:pt x="1245" y="2045"/>
                  </a:cubicBezTo>
                  <a:lnTo>
                    <a:pt x="1188" y="2045"/>
                  </a:lnTo>
                  <a:cubicBezTo>
                    <a:pt x="1129" y="2045"/>
                    <a:pt x="1069" y="2051"/>
                    <a:pt x="1069" y="2051"/>
                  </a:cubicBezTo>
                  <a:cubicBezTo>
                    <a:pt x="1088" y="2051"/>
                    <a:pt x="1107" y="2055"/>
                    <a:pt x="1126" y="2055"/>
                  </a:cubicBezTo>
                  <a:cubicBezTo>
                    <a:pt x="1185" y="2055"/>
                    <a:pt x="1176" y="2130"/>
                    <a:pt x="1173" y="2142"/>
                  </a:cubicBezTo>
                  <a:cubicBezTo>
                    <a:pt x="1121" y="2148"/>
                    <a:pt x="1114" y="2155"/>
                    <a:pt x="1152" y="2155"/>
                  </a:cubicBezTo>
                  <a:cubicBezTo>
                    <a:pt x="1157" y="2155"/>
                    <a:pt x="1165" y="2155"/>
                    <a:pt x="1173" y="2155"/>
                  </a:cubicBezTo>
                  <a:cubicBezTo>
                    <a:pt x="1232" y="2155"/>
                    <a:pt x="1229" y="2170"/>
                    <a:pt x="1226" y="2189"/>
                  </a:cubicBezTo>
                  <a:cubicBezTo>
                    <a:pt x="1223" y="2211"/>
                    <a:pt x="1223" y="2230"/>
                    <a:pt x="1279" y="2230"/>
                  </a:cubicBezTo>
                  <a:cubicBezTo>
                    <a:pt x="1279" y="2230"/>
                    <a:pt x="1279" y="2233"/>
                    <a:pt x="1279" y="2239"/>
                  </a:cubicBezTo>
                  <a:cubicBezTo>
                    <a:pt x="1279" y="2246"/>
                    <a:pt x="1336" y="2252"/>
                    <a:pt x="1336" y="2255"/>
                  </a:cubicBezTo>
                  <a:cubicBezTo>
                    <a:pt x="1378" y="2257"/>
                    <a:pt x="1390" y="2259"/>
                    <a:pt x="1373" y="2259"/>
                  </a:cubicBezTo>
                  <a:cubicBezTo>
                    <a:pt x="1365" y="2259"/>
                    <a:pt x="1353" y="2259"/>
                    <a:pt x="1336" y="2258"/>
                  </a:cubicBezTo>
                  <a:cubicBezTo>
                    <a:pt x="1324" y="2257"/>
                    <a:pt x="1312" y="2257"/>
                    <a:pt x="1300" y="2257"/>
                  </a:cubicBezTo>
                  <a:cubicBezTo>
                    <a:pt x="1273" y="2257"/>
                    <a:pt x="1245" y="2259"/>
                    <a:pt x="1217" y="2261"/>
                  </a:cubicBezTo>
                  <a:cubicBezTo>
                    <a:pt x="1244" y="2266"/>
                    <a:pt x="1273" y="2269"/>
                    <a:pt x="1303" y="2269"/>
                  </a:cubicBezTo>
                  <a:cubicBezTo>
                    <a:pt x="1314" y="2269"/>
                    <a:pt x="1325" y="2268"/>
                    <a:pt x="1336" y="2268"/>
                  </a:cubicBezTo>
                  <a:cubicBezTo>
                    <a:pt x="1392" y="2268"/>
                    <a:pt x="1392" y="2271"/>
                    <a:pt x="1392" y="2271"/>
                  </a:cubicBezTo>
                  <a:cubicBezTo>
                    <a:pt x="1392" y="2274"/>
                    <a:pt x="1392" y="2274"/>
                    <a:pt x="1332" y="2274"/>
                  </a:cubicBezTo>
                  <a:lnTo>
                    <a:pt x="1217" y="2274"/>
                  </a:lnTo>
                  <a:lnTo>
                    <a:pt x="1213" y="2277"/>
                  </a:lnTo>
                  <a:cubicBezTo>
                    <a:pt x="1273" y="2277"/>
                    <a:pt x="1273" y="2280"/>
                    <a:pt x="1273" y="2280"/>
                  </a:cubicBezTo>
                  <a:cubicBezTo>
                    <a:pt x="1273" y="2283"/>
                    <a:pt x="1273" y="2283"/>
                    <a:pt x="1154" y="2283"/>
                  </a:cubicBezTo>
                  <a:cubicBezTo>
                    <a:pt x="1038" y="2283"/>
                    <a:pt x="1038" y="2286"/>
                    <a:pt x="1154" y="2290"/>
                  </a:cubicBezTo>
                  <a:lnTo>
                    <a:pt x="1213" y="2296"/>
                  </a:lnTo>
                  <a:cubicBezTo>
                    <a:pt x="1094" y="2299"/>
                    <a:pt x="1210" y="2308"/>
                    <a:pt x="1270" y="2311"/>
                  </a:cubicBezTo>
                  <a:cubicBezTo>
                    <a:pt x="1151" y="2315"/>
                    <a:pt x="1151" y="2318"/>
                    <a:pt x="1270" y="2321"/>
                  </a:cubicBezTo>
                  <a:cubicBezTo>
                    <a:pt x="1326" y="2321"/>
                    <a:pt x="1326" y="2324"/>
                    <a:pt x="1267" y="2327"/>
                  </a:cubicBezTo>
                  <a:cubicBezTo>
                    <a:pt x="1207" y="2330"/>
                    <a:pt x="1207" y="2333"/>
                    <a:pt x="1207" y="2340"/>
                  </a:cubicBezTo>
                  <a:cubicBezTo>
                    <a:pt x="1267" y="2343"/>
                    <a:pt x="1264" y="2365"/>
                    <a:pt x="1257" y="2390"/>
                  </a:cubicBezTo>
                  <a:cubicBezTo>
                    <a:pt x="1254" y="2421"/>
                    <a:pt x="1251" y="2440"/>
                    <a:pt x="1311" y="2440"/>
                  </a:cubicBezTo>
                  <a:cubicBezTo>
                    <a:pt x="1311" y="2443"/>
                    <a:pt x="1311" y="2443"/>
                    <a:pt x="1251" y="2446"/>
                  </a:cubicBezTo>
                  <a:cubicBezTo>
                    <a:pt x="1191" y="2446"/>
                    <a:pt x="1191" y="2449"/>
                    <a:pt x="1311" y="2452"/>
                  </a:cubicBezTo>
                  <a:cubicBezTo>
                    <a:pt x="1367" y="2456"/>
                    <a:pt x="1426" y="2456"/>
                    <a:pt x="1307" y="2456"/>
                  </a:cubicBezTo>
                  <a:cubicBezTo>
                    <a:pt x="1251" y="2456"/>
                    <a:pt x="1248" y="2462"/>
                    <a:pt x="1248" y="2474"/>
                  </a:cubicBezTo>
                  <a:cubicBezTo>
                    <a:pt x="1245" y="2487"/>
                    <a:pt x="1245" y="2500"/>
                    <a:pt x="1304" y="2500"/>
                  </a:cubicBezTo>
                  <a:cubicBezTo>
                    <a:pt x="1337" y="2503"/>
                    <a:pt x="1351" y="2505"/>
                    <a:pt x="1345" y="2505"/>
                  </a:cubicBezTo>
                  <a:cubicBezTo>
                    <a:pt x="1341" y="2505"/>
                    <a:pt x="1328" y="2504"/>
                    <a:pt x="1304" y="2503"/>
                  </a:cubicBezTo>
                  <a:cubicBezTo>
                    <a:pt x="1294" y="2502"/>
                    <a:pt x="1284" y="2502"/>
                    <a:pt x="1274" y="2502"/>
                  </a:cubicBezTo>
                  <a:cubicBezTo>
                    <a:pt x="1176" y="2502"/>
                    <a:pt x="1133" y="2516"/>
                    <a:pt x="1242" y="2525"/>
                  </a:cubicBezTo>
                  <a:cubicBezTo>
                    <a:pt x="1242" y="2528"/>
                    <a:pt x="1238" y="2531"/>
                    <a:pt x="1182" y="2531"/>
                  </a:cubicBezTo>
                  <a:cubicBezTo>
                    <a:pt x="1179" y="2534"/>
                    <a:pt x="1179" y="2537"/>
                    <a:pt x="1238" y="2547"/>
                  </a:cubicBezTo>
                  <a:cubicBezTo>
                    <a:pt x="1238" y="2550"/>
                    <a:pt x="1235" y="2562"/>
                    <a:pt x="1235" y="2572"/>
                  </a:cubicBezTo>
                  <a:cubicBezTo>
                    <a:pt x="1232" y="2578"/>
                    <a:pt x="1292" y="2584"/>
                    <a:pt x="1292" y="2584"/>
                  </a:cubicBezTo>
                  <a:cubicBezTo>
                    <a:pt x="1292" y="2585"/>
                    <a:pt x="1292" y="2586"/>
                    <a:pt x="1292" y="2587"/>
                  </a:cubicBezTo>
                  <a:cubicBezTo>
                    <a:pt x="1232" y="2587"/>
                    <a:pt x="1229" y="2603"/>
                    <a:pt x="1226" y="2625"/>
                  </a:cubicBezTo>
                  <a:cubicBezTo>
                    <a:pt x="1223" y="2647"/>
                    <a:pt x="1220" y="2669"/>
                    <a:pt x="1160" y="2672"/>
                  </a:cubicBezTo>
                  <a:cubicBezTo>
                    <a:pt x="1160" y="2672"/>
                    <a:pt x="1160" y="2675"/>
                    <a:pt x="1220" y="2678"/>
                  </a:cubicBezTo>
                  <a:cubicBezTo>
                    <a:pt x="1339" y="2681"/>
                    <a:pt x="1336" y="2684"/>
                    <a:pt x="1276" y="2688"/>
                  </a:cubicBezTo>
                  <a:cubicBezTo>
                    <a:pt x="1160" y="2691"/>
                    <a:pt x="1157" y="2703"/>
                    <a:pt x="1276" y="2706"/>
                  </a:cubicBezTo>
                  <a:lnTo>
                    <a:pt x="1217" y="2706"/>
                  </a:lnTo>
                  <a:cubicBezTo>
                    <a:pt x="1097" y="2709"/>
                    <a:pt x="1154" y="2719"/>
                    <a:pt x="1273" y="2722"/>
                  </a:cubicBezTo>
                  <a:cubicBezTo>
                    <a:pt x="1213" y="2725"/>
                    <a:pt x="1154" y="2728"/>
                    <a:pt x="1213" y="2731"/>
                  </a:cubicBezTo>
                  <a:cubicBezTo>
                    <a:pt x="1210" y="2735"/>
                    <a:pt x="1210" y="2735"/>
                    <a:pt x="1094" y="2735"/>
                  </a:cubicBezTo>
                  <a:cubicBezTo>
                    <a:pt x="1054" y="2735"/>
                    <a:pt x="1016" y="2735"/>
                    <a:pt x="975" y="2738"/>
                  </a:cubicBezTo>
                  <a:cubicBezTo>
                    <a:pt x="1013" y="2744"/>
                    <a:pt x="1054" y="2744"/>
                    <a:pt x="1094" y="2744"/>
                  </a:cubicBezTo>
                  <a:cubicBezTo>
                    <a:pt x="1094" y="2744"/>
                    <a:pt x="1091" y="2747"/>
                    <a:pt x="1091" y="2750"/>
                  </a:cubicBezTo>
                  <a:cubicBezTo>
                    <a:pt x="1091" y="2750"/>
                    <a:pt x="1091" y="2753"/>
                    <a:pt x="1151" y="2753"/>
                  </a:cubicBezTo>
                  <a:cubicBezTo>
                    <a:pt x="1210" y="2753"/>
                    <a:pt x="1210" y="2756"/>
                    <a:pt x="1210" y="2760"/>
                  </a:cubicBezTo>
                  <a:cubicBezTo>
                    <a:pt x="1171" y="2760"/>
                    <a:pt x="1182" y="2761"/>
                    <a:pt x="1212" y="2761"/>
                  </a:cubicBezTo>
                  <a:cubicBezTo>
                    <a:pt x="1227" y="2761"/>
                    <a:pt x="1247" y="2761"/>
                    <a:pt x="1267" y="2760"/>
                  </a:cubicBezTo>
                  <a:cubicBezTo>
                    <a:pt x="1279" y="2759"/>
                    <a:pt x="1290" y="2758"/>
                    <a:pt x="1302" y="2758"/>
                  </a:cubicBezTo>
                  <a:cubicBezTo>
                    <a:pt x="1330" y="2758"/>
                    <a:pt x="1357" y="2761"/>
                    <a:pt x="1386" y="2763"/>
                  </a:cubicBezTo>
                  <a:lnTo>
                    <a:pt x="1505" y="2763"/>
                  </a:lnTo>
                  <a:cubicBezTo>
                    <a:pt x="1583" y="2763"/>
                    <a:pt x="1662" y="2763"/>
                    <a:pt x="1740" y="2756"/>
                  </a:cubicBezTo>
                  <a:cubicBezTo>
                    <a:pt x="1803" y="2744"/>
                    <a:pt x="1862" y="2731"/>
                    <a:pt x="1743" y="2731"/>
                  </a:cubicBezTo>
                  <a:cubicBezTo>
                    <a:pt x="1724" y="2731"/>
                    <a:pt x="1705" y="2731"/>
                    <a:pt x="1687" y="2725"/>
                  </a:cubicBezTo>
                  <a:cubicBezTo>
                    <a:pt x="1705" y="2722"/>
                    <a:pt x="1724" y="2722"/>
                    <a:pt x="1746" y="2719"/>
                  </a:cubicBezTo>
                  <a:cubicBezTo>
                    <a:pt x="1806" y="2719"/>
                    <a:pt x="1806" y="2706"/>
                    <a:pt x="1809" y="2691"/>
                  </a:cubicBezTo>
                  <a:cubicBezTo>
                    <a:pt x="1812" y="2672"/>
                    <a:pt x="1812" y="2662"/>
                    <a:pt x="1871" y="2659"/>
                  </a:cubicBezTo>
                  <a:cubicBezTo>
                    <a:pt x="1931" y="2656"/>
                    <a:pt x="1931" y="2653"/>
                    <a:pt x="1931" y="2653"/>
                  </a:cubicBezTo>
                  <a:cubicBezTo>
                    <a:pt x="1875" y="2653"/>
                    <a:pt x="1875" y="2631"/>
                    <a:pt x="1878" y="2609"/>
                  </a:cubicBezTo>
                  <a:cubicBezTo>
                    <a:pt x="1881" y="2587"/>
                    <a:pt x="1884" y="2565"/>
                    <a:pt x="1824" y="2565"/>
                  </a:cubicBezTo>
                  <a:cubicBezTo>
                    <a:pt x="1828" y="2562"/>
                    <a:pt x="1828" y="2556"/>
                    <a:pt x="1828" y="2556"/>
                  </a:cubicBezTo>
                  <a:cubicBezTo>
                    <a:pt x="1887" y="2556"/>
                    <a:pt x="1887" y="2550"/>
                    <a:pt x="1887" y="2543"/>
                  </a:cubicBezTo>
                  <a:cubicBezTo>
                    <a:pt x="1831" y="2537"/>
                    <a:pt x="1831" y="2531"/>
                    <a:pt x="1831" y="2531"/>
                  </a:cubicBezTo>
                  <a:cubicBezTo>
                    <a:pt x="1890" y="2531"/>
                    <a:pt x="1890" y="2528"/>
                    <a:pt x="1890" y="2521"/>
                  </a:cubicBezTo>
                  <a:cubicBezTo>
                    <a:pt x="1890" y="2515"/>
                    <a:pt x="1893" y="2512"/>
                    <a:pt x="1834" y="2512"/>
                  </a:cubicBezTo>
                  <a:cubicBezTo>
                    <a:pt x="1834" y="2509"/>
                    <a:pt x="1837" y="2487"/>
                    <a:pt x="1897" y="2478"/>
                  </a:cubicBezTo>
                  <a:cubicBezTo>
                    <a:pt x="1956" y="2474"/>
                    <a:pt x="1897" y="2471"/>
                    <a:pt x="1840" y="2465"/>
                  </a:cubicBezTo>
                  <a:cubicBezTo>
                    <a:pt x="1829" y="2466"/>
                    <a:pt x="1819" y="2466"/>
                    <a:pt x="1808" y="2466"/>
                  </a:cubicBezTo>
                  <a:cubicBezTo>
                    <a:pt x="1779" y="2466"/>
                    <a:pt x="1751" y="2463"/>
                    <a:pt x="1721" y="2459"/>
                  </a:cubicBezTo>
                  <a:lnTo>
                    <a:pt x="1840" y="2459"/>
                  </a:lnTo>
                  <a:cubicBezTo>
                    <a:pt x="1865" y="2460"/>
                    <a:pt x="1879" y="2461"/>
                    <a:pt x="1888" y="2461"/>
                  </a:cubicBezTo>
                  <a:cubicBezTo>
                    <a:pt x="1900" y="2461"/>
                    <a:pt x="1900" y="2459"/>
                    <a:pt x="1900" y="2456"/>
                  </a:cubicBezTo>
                  <a:lnTo>
                    <a:pt x="1900" y="2449"/>
                  </a:lnTo>
                  <a:cubicBezTo>
                    <a:pt x="1840" y="2449"/>
                    <a:pt x="1843" y="2434"/>
                    <a:pt x="1846" y="2412"/>
                  </a:cubicBezTo>
                  <a:cubicBezTo>
                    <a:pt x="1850" y="2380"/>
                    <a:pt x="1853" y="2371"/>
                    <a:pt x="1793" y="2371"/>
                  </a:cubicBezTo>
                  <a:cubicBezTo>
                    <a:pt x="1734" y="2371"/>
                    <a:pt x="1734" y="2368"/>
                    <a:pt x="1793" y="2358"/>
                  </a:cubicBezTo>
                  <a:cubicBezTo>
                    <a:pt x="1975" y="2340"/>
                    <a:pt x="1975" y="2340"/>
                    <a:pt x="1915" y="2337"/>
                  </a:cubicBezTo>
                  <a:lnTo>
                    <a:pt x="1915" y="2337"/>
                  </a:lnTo>
                  <a:cubicBezTo>
                    <a:pt x="1878" y="2340"/>
                    <a:pt x="1837" y="2340"/>
                    <a:pt x="1796" y="2340"/>
                  </a:cubicBezTo>
                  <a:cubicBezTo>
                    <a:pt x="1680" y="2340"/>
                    <a:pt x="1680" y="2337"/>
                    <a:pt x="1799" y="2333"/>
                  </a:cubicBezTo>
                  <a:cubicBezTo>
                    <a:pt x="1915" y="2333"/>
                    <a:pt x="1865" y="2283"/>
                    <a:pt x="1746" y="2280"/>
                  </a:cubicBezTo>
                  <a:lnTo>
                    <a:pt x="1806" y="2280"/>
                  </a:lnTo>
                  <a:cubicBezTo>
                    <a:pt x="1865" y="2280"/>
                    <a:pt x="1865" y="2277"/>
                    <a:pt x="1865" y="2264"/>
                  </a:cubicBezTo>
                  <a:cubicBezTo>
                    <a:pt x="1868" y="2258"/>
                    <a:pt x="1868" y="2255"/>
                    <a:pt x="1868" y="2255"/>
                  </a:cubicBezTo>
                  <a:cubicBezTo>
                    <a:pt x="1749" y="2255"/>
                    <a:pt x="1812" y="2236"/>
                    <a:pt x="1871" y="2236"/>
                  </a:cubicBezTo>
                  <a:cubicBezTo>
                    <a:pt x="1931" y="2233"/>
                    <a:pt x="1931" y="2233"/>
                    <a:pt x="1931" y="2227"/>
                  </a:cubicBezTo>
                  <a:cubicBezTo>
                    <a:pt x="1815" y="2214"/>
                    <a:pt x="1875" y="2199"/>
                    <a:pt x="1934" y="2199"/>
                  </a:cubicBezTo>
                  <a:cubicBezTo>
                    <a:pt x="1934" y="2199"/>
                    <a:pt x="1934" y="2196"/>
                    <a:pt x="1934" y="2192"/>
                  </a:cubicBezTo>
                  <a:cubicBezTo>
                    <a:pt x="1878" y="2189"/>
                    <a:pt x="1878" y="2183"/>
                    <a:pt x="1878" y="2180"/>
                  </a:cubicBezTo>
                  <a:cubicBezTo>
                    <a:pt x="1880" y="2173"/>
                    <a:pt x="1881" y="2169"/>
                    <a:pt x="1856" y="2169"/>
                  </a:cubicBezTo>
                  <a:cubicBezTo>
                    <a:pt x="1847" y="2169"/>
                    <a:pt x="1836" y="2170"/>
                    <a:pt x="1821" y="2170"/>
                  </a:cubicBezTo>
                  <a:cubicBezTo>
                    <a:pt x="1781" y="2170"/>
                    <a:pt x="1743" y="2170"/>
                    <a:pt x="1702" y="2167"/>
                  </a:cubicBezTo>
                  <a:lnTo>
                    <a:pt x="1762" y="2167"/>
                  </a:lnTo>
                  <a:cubicBezTo>
                    <a:pt x="1821" y="2167"/>
                    <a:pt x="1821" y="2158"/>
                    <a:pt x="1824" y="2145"/>
                  </a:cubicBezTo>
                  <a:cubicBezTo>
                    <a:pt x="1824" y="2127"/>
                    <a:pt x="1828" y="2120"/>
                    <a:pt x="1887" y="2117"/>
                  </a:cubicBezTo>
                  <a:lnTo>
                    <a:pt x="1828" y="2114"/>
                  </a:lnTo>
                  <a:cubicBezTo>
                    <a:pt x="1768" y="2111"/>
                    <a:pt x="1768" y="2108"/>
                    <a:pt x="1828" y="2108"/>
                  </a:cubicBezTo>
                  <a:cubicBezTo>
                    <a:pt x="1887" y="2105"/>
                    <a:pt x="1890" y="2092"/>
                    <a:pt x="1831" y="2086"/>
                  </a:cubicBezTo>
                  <a:cubicBezTo>
                    <a:pt x="1831" y="2083"/>
                    <a:pt x="1834" y="2080"/>
                    <a:pt x="1834" y="2080"/>
                  </a:cubicBezTo>
                  <a:cubicBezTo>
                    <a:pt x="1950" y="2076"/>
                    <a:pt x="1953" y="2067"/>
                    <a:pt x="1834" y="2064"/>
                  </a:cubicBezTo>
                  <a:cubicBezTo>
                    <a:pt x="1893" y="2064"/>
                    <a:pt x="1893" y="2061"/>
                    <a:pt x="1893" y="2058"/>
                  </a:cubicBezTo>
                  <a:cubicBezTo>
                    <a:pt x="1837" y="2051"/>
                    <a:pt x="1837" y="2036"/>
                    <a:pt x="1897" y="2036"/>
                  </a:cubicBezTo>
                  <a:lnTo>
                    <a:pt x="1897" y="2033"/>
                  </a:lnTo>
                  <a:cubicBezTo>
                    <a:pt x="1840" y="2029"/>
                    <a:pt x="1840" y="2026"/>
                    <a:pt x="1840" y="2023"/>
                  </a:cubicBezTo>
                  <a:cubicBezTo>
                    <a:pt x="1840" y="2020"/>
                    <a:pt x="1840" y="2017"/>
                    <a:pt x="1784" y="2014"/>
                  </a:cubicBezTo>
                  <a:cubicBezTo>
                    <a:pt x="1724" y="2011"/>
                    <a:pt x="1724" y="2007"/>
                    <a:pt x="1724" y="2007"/>
                  </a:cubicBezTo>
                  <a:cubicBezTo>
                    <a:pt x="1735" y="2007"/>
                    <a:pt x="1747" y="2006"/>
                    <a:pt x="1758" y="2006"/>
                  </a:cubicBezTo>
                  <a:cubicBezTo>
                    <a:pt x="1786" y="2006"/>
                    <a:pt x="1814" y="2008"/>
                    <a:pt x="1843" y="2011"/>
                  </a:cubicBezTo>
                  <a:cubicBezTo>
                    <a:pt x="1856" y="2012"/>
                    <a:pt x="1866" y="2013"/>
                    <a:pt x="1873" y="2013"/>
                  </a:cubicBezTo>
                  <a:cubicBezTo>
                    <a:pt x="1895" y="2013"/>
                    <a:pt x="1876" y="2005"/>
                    <a:pt x="1784" y="1998"/>
                  </a:cubicBezTo>
                  <a:cubicBezTo>
                    <a:pt x="1720" y="1993"/>
                    <a:pt x="1691" y="1991"/>
                    <a:pt x="1698" y="1991"/>
                  </a:cubicBezTo>
                  <a:cubicBezTo>
                    <a:pt x="1703" y="1991"/>
                    <a:pt x="1732" y="1992"/>
                    <a:pt x="1784" y="1995"/>
                  </a:cubicBezTo>
                  <a:cubicBezTo>
                    <a:pt x="1818" y="1997"/>
                    <a:pt x="1853" y="1999"/>
                    <a:pt x="1864" y="1999"/>
                  </a:cubicBezTo>
                  <a:cubicBezTo>
                    <a:pt x="1872" y="1999"/>
                    <a:pt x="1868" y="1998"/>
                    <a:pt x="1843" y="1995"/>
                  </a:cubicBezTo>
                  <a:cubicBezTo>
                    <a:pt x="1843" y="1995"/>
                    <a:pt x="1846" y="1989"/>
                    <a:pt x="1787" y="1989"/>
                  </a:cubicBezTo>
                  <a:cubicBezTo>
                    <a:pt x="1787" y="1986"/>
                    <a:pt x="1787" y="1982"/>
                    <a:pt x="1787" y="1979"/>
                  </a:cubicBezTo>
                  <a:cubicBezTo>
                    <a:pt x="1846" y="1973"/>
                    <a:pt x="1846" y="1970"/>
                    <a:pt x="1846" y="1967"/>
                  </a:cubicBezTo>
                  <a:cubicBezTo>
                    <a:pt x="1790" y="1964"/>
                    <a:pt x="1790" y="1964"/>
                    <a:pt x="1850" y="1960"/>
                  </a:cubicBezTo>
                  <a:cubicBezTo>
                    <a:pt x="1909" y="1960"/>
                    <a:pt x="1909" y="1954"/>
                    <a:pt x="1790" y="1954"/>
                  </a:cubicBezTo>
                  <a:cubicBezTo>
                    <a:pt x="1730" y="1951"/>
                    <a:pt x="1730" y="1948"/>
                    <a:pt x="1790" y="1945"/>
                  </a:cubicBezTo>
                  <a:cubicBezTo>
                    <a:pt x="1909" y="1945"/>
                    <a:pt x="1909" y="1942"/>
                    <a:pt x="1850" y="1942"/>
                  </a:cubicBezTo>
                  <a:cubicBezTo>
                    <a:pt x="1793" y="1939"/>
                    <a:pt x="1793" y="1935"/>
                    <a:pt x="1793" y="1935"/>
                  </a:cubicBezTo>
                  <a:cubicBezTo>
                    <a:pt x="1853" y="1935"/>
                    <a:pt x="1856" y="1907"/>
                    <a:pt x="1859" y="1879"/>
                  </a:cubicBezTo>
                  <a:cubicBezTo>
                    <a:pt x="1821" y="1873"/>
                    <a:pt x="1781" y="1870"/>
                    <a:pt x="1743" y="1870"/>
                  </a:cubicBezTo>
                  <a:cubicBezTo>
                    <a:pt x="1624" y="1870"/>
                    <a:pt x="1683" y="1870"/>
                    <a:pt x="1743" y="1866"/>
                  </a:cubicBezTo>
                  <a:cubicBezTo>
                    <a:pt x="1888" y="1864"/>
                    <a:pt x="1915" y="1859"/>
                    <a:pt x="1826" y="1859"/>
                  </a:cubicBezTo>
                  <a:cubicBezTo>
                    <a:pt x="1805" y="1859"/>
                    <a:pt x="1777" y="1860"/>
                    <a:pt x="1743" y="1860"/>
                  </a:cubicBezTo>
                  <a:cubicBezTo>
                    <a:pt x="1694" y="1862"/>
                    <a:pt x="1665" y="1862"/>
                    <a:pt x="1656" y="1862"/>
                  </a:cubicBezTo>
                  <a:cubicBezTo>
                    <a:pt x="1644" y="1862"/>
                    <a:pt x="1673" y="1861"/>
                    <a:pt x="1743" y="1857"/>
                  </a:cubicBezTo>
                  <a:cubicBezTo>
                    <a:pt x="1803" y="1854"/>
                    <a:pt x="1803" y="1854"/>
                    <a:pt x="1746" y="1851"/>
                  </a:cubicBezTo>
                  <a:cubicBezTo>
                    <a:pt x="1687" y="1851"/>
                    <a:pt x="1687" y="1848"/>
                    <a:pt x="1746" y="1848"/>
                  </a:cubicBezTo>
                  <a:cubicBezTo>
                    <a:pt x="1806" y="1845"/>
                    <a:pt x="1865" y="1841"/>
                    <a:pt x="1806" y="1841"/>
                  </a:cubicBezTo>
                  <a:cubicBezTo>
                    <a:pt x="1806" y="1841"/>
                    <a:pt x="1806" y="1838"/>
                    <a:pt x="1865" y="1835"/>
                  </a:cubicBezTo>
                  <a:cubicBezTo>
                    <a:pt x="1925" y="1832"/>
                    <a:pt x="1865" y="1829"/>
                    <a:pt x="1809" y="1826"/>
                  </a:cubicBezTo>
                  <a:cubicBezTo>
                    <a:pt x="1720" y="1819"/>
                    <a:pt x="1699" y="1815"/>
                    <a:pt x="1743" y="1815"/>
                  </a:cubicBezTo>
                  <a:cubicBezTo>
                    <a:pt x="1758" y="1815"/>
                    <a:pt x="1780" y="1816"/>
                    <a:pt x="1809" y="1816"/>
                  </a:cubicBezTo>
                  <a:cubicBezTo>
                    <a:pt x="1820" y="1817"/>
                    <a:pt x="1829" y="1817"/>
                    <a:pt x="1837" y="1817"/>
                  </a:cubicBezTo>
                  <a:cubicBezTo>
                    <a:pt x="1917" y="1817"/>
                    <a:pt x="1858" y="1804"/>
                    <a:pt x="1752" y="1801"/>
                  </a:cubicBezTo>
                  <a:cubicBezTo>
                    <a:pt x="1633" y="1798"/>
                    <a:pt x="1633" y="1798"/>
                    <a:pt x="1693" y="1798"/>
                  </a:cubicBezTo>
                  <a:cubicBezTo>
                    <a:pt x="1752" y="1798"/>
                    <a:pt x="1752" y="1794"/>
                    <a:pt x="1752" y="1794"/>
                  </a:cubicBezTo>
                  <a:cubicBezTo>
                    <a:pt x="1752" y="1791"/>
                    <a:pt x="1752" y="1788"/>
                    <a:pt x="1812" y="1788"/>
                  </a:cubicBezTo>
                  <a:cubicBezTo>
                    <a:pt x="1812" y="1788"/>
                    <a:pt x="1812" y="1785"/>
                    <a:pt x="1756" y="1776"/>
                  </a:cubicBezTo>
                  <a:cubicBezTo>
                    <a:pt x="1636" y="1769"/>
                    <a:pt x="1699" y="1760"/>
                    <a:pt x="1818" y="1757"/>
                  </a:cubicBezTo>
                  <a:lnTo>
                    <a:pt x="1759" y="1751"/>
                  </a:lnTo>
                  <a:cubicBezTo>
                    <a:pt x="1643" y="1747"/>
                    <a:pt x="1583" y="1744"/>
                    <a:pt x="1699" y="1744"/>
                  </a:cubicBezTo>
                  <a:lnTo>
                    <a:pt x="1759" y="1744"/>
                  </a:lnTo>
                  <a:cubicBezTo>
                    <a:pt x="1643" y="1741"/>
                    <a:pt x="1702" y="1729"/>
                    <a:pt x="1821" y="1729"/>
                  </a:cubicBezTo>
                  <a:cubicBezTo>
                    <a:pt x="1881" y="1729"/>
                    <a:pt x="1881" y="1729"/>
                    <a:pt x="1881" y="1725"/>
                  </a:cubicBezTo>
                  <a:lnTo>
                    <a:pt x="1821" y="1725"/>
                  </a:lnTo>
                  <a:cubicBezTo>
                    <a:pt x="1781" y="1725"/>
                    <a:pt x="1743" y="1725"/>
                    <a:pt x="1702" y="1722"/>
                  </a:cubicBezTo>
                  <a:cubicBezTo>
                    <a:pt x="1705" y="1719"/>
                    <a:pt x="1705" y="1716"/>
                    <a:pt x="1765" y="1716"/>
                  </a:cubicBezTo>
                  <a:cubicBezTo>
                    <a:pt x="1824" y="1713"/>
                    <a:pt x="1884" y="1710"/>
                    <a:pt x="1824" y="1710"/>
                  </a:cubicBezTo>
                  <a:cubicBezTo>
                    <a:pt x="1824" y="1710"/>
                    <a:pt x="1824" y="1707"/>
                    <a:pt x="1884" y="1704"/>
                  </a:cubicBezTo>
                  <a:cubicBezTo>
                    <a:pt x="1884" y="1700"/>
                    <a:pt x="1884" y="1694"/>
                    <a:pt x="1884" y="1688"/>
                  </a:cubicBezTo>
                  <a:cubicBezTo>
                    <a:pt x="1828" y="1685"/>
                    <a:pt x="1828" y="1678"/>
                    <a:pt x="1887" y="1678"/>
                  </a:cubicBezTo>
                  <a:cubicBezTo>
                    <a:pt x="1887" y="1678"/>
                    <a:pt x="1887" y="1672"/>
                    <a:pt x="1828" y="1669"/>
                  </a:cubicBezTo>
                  <a:cubicBezTo>
                    <a:pt x="1831" y="1663"/>
                    <a:pt x="1831" y="1660"/>
                    <a:pt x="1890" y="1660"/>
                  </a:cubicBezTo>
                  <a:cubicBezTo>
                    <a:pt x="1950" y="1660"/>
                    <a:pt x="1950" y="1660"/>
                    <a:pt x="1890" y="1657"/>
                  </a:cubicBezTo>
                  <a:cubicBezTo>
                    <a:pt x="1831" y="1657"/>
                    <a:pt x="1831" y="1653"/>
                    <a:pt x="1831" y="1650"/>
                  </a:cubicBezTo>
                  <a:cubicBezTo>
                    <a:pt x="1831" y="1647"/>
                    <a:pt x="1834" y="1644"/>
                    <a:pt x="1834" y="1644"/>
                  </a:cubicBezTo>
                  <a:cubicBezTo>
                    <a:pt x="1774" y="1644"/>
                    <a:pt x="1774" y="1644"/>
                    <a:pt x="1774" y="1641"/>
                  </a:cubicBezTo>
                  <a:cubicBezTo>
                    <a:pt x="1774" y="1638"/>
                    <a:pt x="1834" y="1628"/>
                    <a:pt x="1834" y="1625"/>
                  </a:cubicBezTo>
                  <a:cubicBezTo>
                    <a:pt x="1836" y="1619"/>
                    <a:pt x="1837" y="1617"/>
                    <a:pt x="1822" y="1617"/>
                  </a:cubicBezTo>
                  <a:cubicBezTo>
                    <a:pt x="1813" y="1617"/>
                    <a:pt x="1799" y="1618"/>
                    <a:pt x="1777" y="1619"/>
                  </a:cubicBezTo>
                  <a:cubicBezTo>
                    <a:pt x="1777" y="1620"/>
                    <a:pt x="1767" y="1621"/>
                    <a:pt x="1760" y="1621"/>
                  </a:cubicBezTo>
                  <a:cubicBezTo>
                    <a:pt x="1749" y="1621"/>
                    <a:pt x="1743" y="1619"/>
                    <a:pt x="1777" y="1616"/>
                  </a:cubicBezTo>
                  <a:cubicBezTo>
                    <a:pt x="1777" y="1613"/>
                    <a:pt x="1837" y="1600"/>
                    <a:pt x="1840" y="1591"/>
                  </a:cubicBezTo>
                  <a:cubicBezTo>
                    <a:pt x="1840" y="1578"/>
                    <a:pt x="1840" y="1578"/>
                    <a:pt x="1781" y="1578"/>
                  </a:cubicBezTo>
                  <a:cubicBezTo>
                    <a:pt x="1747" y="1579"/>
                    <a:pt x="1723" y="1579"/>
                    <a:pt x="1709" y="1579"/>
                  </a:cubicBezTo>
                  <a:cubicBezTo>
                    <a:pt x="1675" y="1579"/>
                    <a:pt x="1700" y="1577"/>
                    <a:pt x="1784" y="1575"/>
                  </a:cubicBezTo>
                  <a:cubicBezTo>
                    <a:pt x="1903" y="1569"/>
                    <a:pt x="1903" y="1566"/>
                    <a:pt x="1843" y="1566"/>
                  </a:cubicBezTo>
                  <a:cubicBezTo>
                    <a:pt x="1784" y="1562"/>
                    <a:pt x="1784" y="1562"/>
                    <a:pt x="1784" y="1559"/>
                  </a:cubicBezTo>
                  <a:cubicBezTo>
                    <a:pt x="1843" y="1559"/>
                    <a:pt x="1843" y="1556"/>
                    <a:pt x="1787" y="1550"/>
                  </a:cubicBezTo>
                  <a:cubicBezTo>
                    <a:pt x="1787" y="1547"/>
                    <a:pt x="1787" y="1547"/>
                    <a:pt x="1846" y="1547"/>
                  </a:cubicBezTo>
                  <a:lnTo>
                    <a:pt x="1846" y="1541"/>
                  </a:lnTo>
                  <a:cubicBezTo>
                    <a:pt x="1730" y="1534"/>
                    <a:pt x="1790" y="1512"/>
                    <a:pt x="1850" y="1509"/>
                  </a:cubicBezTo>
                  <a:cubicBezTo>
                    <a:pt x="1850" y="1509"/>
                    <a:pt x="1850" y="1506"/>
                    <a:pt x="1793" y="1503"/>
                  </a:cubicBezTo>
                  <a:cubicBezTo>
                    <a:pt x="1674" y="1500"/>
                    <a:pt x="1674" y="1497"/>
                    <a:pt x="1793" y="1497"/>
                  </a:cubicBezTo>
                  <a:cubicBezTo>
                    <a:pt x="1912" y="1497"/>
                    <a:pt x="1912" y="1497"/>
                    <a:pt x="1793" y="1494"/>
                  </a:cubicBezTo>
                  <a:cubicBezTo>
                    <a:pt x="1739" y="1491"/>
                    <a:pt x="1737" y="1477"/>
                    <a:pt x="1826" y="1477"/>
                  </a:cubicBezTo>
                  <a:cubicBezTo>
                    <a:pt x="1835" y="1477"/>
                    <a:pt x="1845" y="1478"/>
                    <a:pt x="1856" y="1478"/>
                  </a:cubicBezTo>
                  <a:lnTo>
                    <a:pt x="1972" y="1478"/>
                  </a:lnTo>
                  <a:cubicBezTo>
                    <a:pt x="1915" y="1475"/>
                    <a:pt x="1915" y="1472"/>
                    <a:pt x="1915" y="1472"/>
                  </a:cubicBezTo>
                  <a:cubicBezTo>
                    <a:pt x="1856" y="1472"/>
                    <a:pt x="1856" y="1468"/>
                    <a:pt x="1859" y="1459"/>
                  </a:cubicBezTo>
                  <a:cubicBezTo>
                    <a:pt x="1859" y="1453"/>
                    <a:pt x="1803" y="1440"/>
                    <a:pt x="1803" y="1431"/>
                  </a:cubicBezTo>
                  <a:cubicBezTo>
                    <a:pt x="1803" y="1425"/>
                    <a:pt x="1806" y="1415"/>
                    <a:pt x="1865" y="1412"/>
                  </a:cubicBezTo>
                  <a:cubicBezTo>
                    <a:pt x="1865" y="1409"/>
                    <a:pt x="1865" y="1406"/>
                    <a:pt x="1806" y="1400"/>
                  </a:cubicBezTo>
                  <a:cubicBezTo>
                    <a:pt x="1746" y="1396"/>
                    <a:pt x="1749" y="1390"/>
                    <a:pt x="1809" y="1390"/>
                  </a:cubicBezTo>
                  <a:lnTo>
                    <a:pt x="1809" y="1387"/>
                  </a:lnTo>
                  <a:cubicBezTo>
                    <a:pt x="1749" y="1381"/>
                    <a:pt x="1749" y="1378"/>
                    <a:pt x="1749" y="1378"/>
                  </a:cubicBezTo>
                  <a:cubicBezTo>
                    <a:pt x="1809" y="1378"/>
                    <a:pt x="1868" y="1374"/>
                    <a:pt x="1809" y="1371"/>
                  </a:cubicBezTo>
                  <a:cubicBezTo>
                    <a:pt x="1752" y="1371"/>
                    <a:pt x="1752" y="1368"/>
                    <a:pt x="1752" y="1362"/>
                  </a:cubicBezTo>
                  <a:cubicBezTo>
                    <a:pt x="1812" y="1356"/>
                    <a:pt x="1828" y="1246"/>
                    <a:pt x="1768" y="1246"/>
                  </a:cubicBezTo>
                  <a:cubicBezTo>
                    <a:pt x="1768" y="1246"/>
                    <a:pt x="1768" y="1243"/>
                    <a:pt x="1768" y="1237"/>
                  </a:cubicBezTo>
                  <a:cubicBezTo>
                    <a:pt x="1771" y="1233"/>
                    <a:pt x="1771" y="1227"/>
                    <a:pt x="1771" y="1227"/>
                  </a:cubicBezTo>
                  <a:cubicBezTo>
                    <a:pt x="1890" y="1227"/>
                    <a:pt x="1831" y="1212"/>
                    <a:pt x="1774" y="1202"/>
                  </a:cubicBezTo>
                  <a:cubicBezTo>
                    <a:pt x="1715" y="1199"/>
                    <a:pt x="1715" y="1196"/>
                    <a:pt x="1718" y="1193"/>
                  </a:cubicBezTo>
                  <a:cubicBezTo>
                    <a:pt x="1834" y="1193"/>
                    <a:pt x="1837" y="1183"/>
                    <a:pt x="1777" y="1177"/>
                  </a:cubicBezTo>
                  <a:cubicBezTo>
                    <a:pt x="1662" y="1171"/>
                    <a:pt x="1662" y="1168"/>
                    <a:pt x="1777" y="1168"/>
                  </a:cubicBezTo>
                  <a:cubicBezTo>
                    <a:pt x="1897" y="1168"/>
                    <a:pt x="1897" y="1161"/>
                    <a:pt x="1721" y="1155"/>
                  </a:cubicBezTo>
                  <a:cubicBezTo>
                    <a:pt x="1662" y="1152"/>
                    <a:pt x="1662" y="1152"/>
                    <a:pt x="1721" y="1149"/>
                  </a:cubicBezTo>
                  <a:cubicBezTo>
                    <a:pt x="1840" y="1146"/>
                    <a:pt x="1840" y="1143"/>
                    <a:pt x="1781" y="1143"/>
                  </a:cubicBezTo>
                  <a:cubicBezTo>
                    <a:pt x="1665" y="1139"/>
                    <a:pt x="1665" y="1136"/>
                    <a:pt x="1784" y="1133"/>
                  </a:cubicBezTo>
                  <a:cubicBezTo>
                    <a:pt x="1903" y="1127"/>
                    <a:pt x="1903" y="1127"/>
                    <a:pt x="1784" y="1124"/>
                  </a:cubicBezTo>
                  <a:cubicBezTo>
                    <a:pt x="1668" y="1121"/>
                    <a:pt x="1668" y="1108"/>
                    <a:pt x="1787" y="1105"/>
                  </a:cubicBezTo>
                  <a:cubicBezTo>
                    <a:pt x="1787" y="1102"/>
                    <a:pt x="1846" y="1099"/>
                    <a:pt x="1787" y="1099"/>
                  </a:cubicBezTo>
                  <a:lnTo>
                    <a:pt x="1846" y="1096"/>
                  </a:lnTo>
                  <a:lnTo>
                    <a:pt x="1850" y="1089"/>
                  </a:lnTo>
                  <a:lnTo>
                    <a:pt x="1790" y="1089"/>
                  </a:lnTo>
                  <a:cubicBezTo>
                    <a:pt x="1790" y="1083"/>
                    <a:pt x="1853" y="1064"/>
                    <a:pt x="1856" y="1042"/>
                  </a:cubicBezTo>
                  <a:cubicBezTo>
                    <a:pt x="1859" y="1013"/>
                    <a:pt x="1861" y="1004"/>
                    <a:pt x="1825" y="1004"/>
                  </a:cubicBezTo>
                  <a:cubicBezTo>
                    <a:pt x="1819" y="1004"/>
                    <a:pt x="1811" y="1004"/>
                    <a:pt x="1803" y="1005"/>
                  </a:cubicBezTo>
                  <a:cubicBezTo>
                    <a:pt x="1786" y="1005"/>
                    <a:pt x="1772" y="1005"/>
                    <a:pt x="1760" y="1005"/>
                  </a:cubicBezTo>
                  <a:cubicBezTo>
                    <a:pt x="1686" y="1005"/>
                    <a:pt x="1700" y="998"/>
                    <a:pt x="1803" y="995"/>
                  </a:cubicBezTo>
                  <a:cubicBezTo>
                    <a:pt x="1803" y="992"/>
                    <a:pt x="1862" y="986"/>
                    <a:pt x="1862" y="980"/>
                  </a:cubicBezTo>
                  <a:cubicBezTo>
                    <a:pt x="1865" y="973"/>
                    <a:pt x="1865" y="967"/>
                    <a:pt x="1925" y="967"/>
                  </a:cubicBezTo>
                  <a:lnTo>
                    <a:pt x="1925" y="964"/>
                  </a:lnTo>
                  <a:cubicBezTo>
                    <a:pt x="1809" y="958"/>
                    <a:pt x="1809" y="939"/>
                    <a:pt x="1871" y="929"/>
                  </a:cubicBezTo>
                  <a:cubicBezTo>
                    <a:pt x="1871" y="923"/>
                    <a:pt x="1871" y="920"/>
                    <a:pt x="1812" y="911"/>
                  </a:cubicBezTo>
                  <a:cubicBezTo>
                    <a:pt x="1756" y="904"/>
                    <a:pt x="1756" y="904"/>
                    <a:pt x="1815" y="901"/>
                  </a:cubicBezTo>
                  <a:cubicBezTo>
                    <a:pt x="1875" y="901"/>
                    <a:pt x="1934" y="882"/>
                    <a:pt x="1818" y="882"/>
                  </a:cubicBezTo>
                  <a:lnTo>
                    <a:pt x="1878" y="879"/>
                  </a:lnTo>
                  <a:cubicBezTo>
                    <a:pt x="1937" y="876"/>
                    <a:pt x="1878" y="873"/>
                    <a:pt x="1818" y="873"/>
                  </a:cubicBezTo>
                  <a:cubicBezTo>
                    <a:pt x="1699" y="873"/>
                    <a:pt x="1702" y="870"/>
                    <a:pt x="1878" y="867"/>
                  </a:cubicBezTo>
                  <a:cubicBezTo>
                    <a:pt x="1997" y="867"/>
                    <a:pt x="1997" y="864"/>
                    <a:pt x="1937" y="864"/>
                  </a:cubicBezTo>
                  <a:cubicBezTo>
                    <a:pt x="1881" y="861"/>
                    <a:pt x="1821" y="857"/>
                    <a:pt x="1881" y="854"/>
                  </a:cubicBezTo>
                  <a:cubicBezTo>
                    <a:pt x="1881" y="851"/>
                    <a:pt x="1881" y="848"/>
                    <a:pt x="1762" y="848"/>
                  </a:cubicBezTo>
                  <a:cubicBezTo>
                    <a:pt x="1705" y="848"/>
                    <a:pt x="1705" y="845"/>
                    <a:pt x="1705" y="842"/>
                  </a:cubicBezTo>
                  <a:cubicBezTo>
                    <a:pt x="1765" y="842"/>
                    <a:pt x="1765" y="842"/>
                    <a:pt x="1821" y="845"/>
                  </a:cubicBezTo>
                  <a:cubicBezTo>
                    <a:pt x="1821" y="846"/>
                    <a:pt x="1821" y="846"/>
                    <a:pt x="1821" y="846"/>
                  </a:cubicBezTo>
                  <a:cubicBezTo>
                    <a:pt x="1822" y="846"/>
                    <a:pt x="1822" y="843"/>
                    <a:pt x="1824" y="839"/>
                  </a:cubicBezTo>
                  <a:cubicBezTo>
                    <a:pt x="1853" y="832"/>
                    <a:pt x="1883" y="828"/>
                    <a:pt x="1913" y="828"/>
                  </a:cubicBezTo>
                  <a:cubicBezTo>
                    <a:pt x="1923" y="828"/>
                    <a:pt x="1933" y="828"/>
                    <a:pt x="1944" y="829"/>
                  </a:cubicBezTo>
                  <a:cubicBezTo>
                    <a:pt x="1987" y="825"/>
                    <a:pt x="1999" y="822"/>
                    <a:pt x="1955" y="822"/>
                  </a:cubicBezTo>
                  <a:cubicBezTo>
                    <a:pt x="1939" y="822"/>
                    <a:pt x="1916" y="822"/>
                    <a:pt x="1884" y="823"/>
                  </a:cubicBezTo>
                  <a:cubicBezTo>
                    <a:pt x="1765" y="823"/>
                    <a:pt x="1765" y="823"/>
                    <a:pt x="1768" y="817"/>
                  </a:cubicBezTo>
                  <a:cubicBezTo>
                    <a:pt x="1768" y="814"/>
                    <a:pt x="1768" y="810"/>
                    <a:pt x="1828" y="810"/>
                  </a:cubicBezTo>
                  <a:cubicBezTo>
                    <a:pt x="1887" y="810"/>
                    <a:pt x="1887" y="810"/>
                    <a:pt x="1887" y="804"/>
                  </a:cubicBezTo>
                  <a:cubicBezTo>
                    <a:pt x="1887" y="795"/>
                    <a:pt x="1712" y="785"/>
                    <a:pt x="1596" y="782"/>
                  </a:cubicBezTo>
                  <a:cubicBezTo>
                    <a:pt x="1477" y="782"/>
                    <a:pt x="1477" y="782"/>
                    <a:pt x="1596" y="779"/>
                  </a:cubicBezTo>
                  <a:cubicBezTo>
                    <a:pt x="1655" y="779"/>
                    <a:pt x="1655" y="776"/>
                    <a:pt x="1655" y="773"/>
                  </a:cubicBezTo>
                  <a:cubicBezTo>
                    <a:pt x="1616" y="773"/>
                    <a:pt x="1629" y="771"/>
                    <a:pt x="1642" y="771"/>
                  </a:cubicBezTo>
                  <a:cubicBezTo>
                    <a:pt x="1649" y="771"/>
                    <a:pt x="1655" y="772"/>
                    <a:pt x="1655" y="773"/>
                  </a:cubicBezTo>
                  <a:cubicBezTo>
                    <a:pt x="1715" y="773"/>
                    <a:pt x="1715" y="776"/>
                    <a:pt x="1715" y="779"/>
                  </a:cubicBezTo>
                  <a:lnTo>
                    <a:pt x="1771" y="779"/>
                  </a:lnTo>
                  <a:cubicBezTo>
                    <a:pt x="1890" y="776"/>
                    <a:pt x="1890" y="773"/>
                    <a:pt x="1774" y="770"/>
                  </a:cubicBezTo>
                  <a:cubicBezTo>
                    <a:pt x="1715" y="767"/>
                    <a:pt x="1715" y="767"/>
                    <a:pt x="1774" y="763"/>
                  </a:cubicBezTo>
                  <a:cubicBezTo>
                    <a:pt x="1834" y="760"/>
                    <a:pt x="1893" y="757"/>
                    <a:pt x="1834" y="757"/>
                  </a:cubicBezTo>
                  <a:cubicBezTo>
                    <a:pt x="1834" y="757"/>
                    <a:pt x="1834" y="751"/>
                    <a:pt x="1893" y="748"/>
                  </a:cubicBezTo>
                  <a:cubicBezTo>
                    <a:pt x="1897" y="741"/>
                    <a:pt x="1897" y="735"/>
                    <a:pt x="1837" y="735"/>
                  </a:cubicBezTo>
                  <a:cubicBezTo>
                    <a:pt x="1777" y="735"/>
                    <a:pt x="1777" y="732"/>
                    <a:pt x="1777" y="729"/>
                  </a:cubicBezTo>
                  <a:cubicBezTo>
                    <a:pt x="1781" y="726"/>
                    <a:pt x="1781" y="723"/>
                    <a:pt x="1721" y="723"/>
                  </a:cubicBezTo>
                  <a:cubicBezTo>
                    <a:pt x="1711" y="723"/>
                    <a:pt x="1701" y="724"/>
                    <a:pt x="1691" y="724"/>
                  </a:cubicBezTo>
                  <a:cubicBezTo>
                    <a:pt x="1662" y="724"/>
                    <a:pt x="1633" y="720"/>
                    <a:pt x="1605" y="713"/>
                  </a:cubicBezTo>
                  <a:cubicBezTo>
                    <a:pt x="1546" y="707"/>
                    <a:pt x="1546" y="707"/>
                    <a:pt x="1665" y="704"/>
                  </a:cubicBezTo>
                  <a:cubicBezTo>
                    <a:pt x="1724" y="704"/>
                    <a:pt x="1724" y="701"/>
                    <a:pt x="1724" y="698"/>
                  </a:cubicBezTo>
                  <a:cubicBezTo>
                    <a:pt x="1724" y="698"/>
                    <a:pt x="1724" y="694"/>
                    <a:pt x="1784" y="691"/>
                  </a:cubicBezTo>
                  <a:cubicBezTo>
                    <a:pt x="1843" y="688"/>
                    <a:pt x="1784" y="688"/>
                    <a:pt x="1724" y="688"/>
                  </a:cubicBezTo>
                  <a:lnTo>
                    <a:pt x="1608" y="688"/>
                  </a:lnTo>
                  <a:cubicBezTo>
                    <a:pt x="1608" y="685"/>
                    <a:pt x="1727" y="682"/>
                    <a:pt x="1787" y="682"/>
                  </a:cubicBezTo>
                  <a:cubicBezTo>
                    <a:pt x="1903" y="679"/>
                    <a:pt x="1903" y="679"/>
                    <a:pt x="1787" y="679"/>
                  </a:cubicBezTo>
                  <a:cubicBezTo>
                    <a:pt x="1727" y="679"/>
                    <a:pt x="1668" y="676"/>
                    <a:pt x="1727" y="669"/>
                  </a:cubicBezTo>
                  <a:cubicBezTo>
                    <a:pt x="1730" y="663"/>
                    <a:pt x="1730" y="657"/>
                    <a:pt x="1790" y="657"/>
                  </a:cubicBezTo>
                  <a:cubicBezTo>
                    <a:pt x="1850" y="654"/>
                    <a:pt x="1790" y="647"/>
                    <a:pt x="1790" y="647"/>
                  </a:cubicBezTo>
                  <a:cubicBezTo>
                    <a:pt x="1730" y="644"/>
                    <a:pt x="1730" y="641"/>
                    <a:pt x="1793" y="632"/>
                  </a:cubicBezTo>
                  <a:cubicBezTo>
                    <a:pt x="1912" y="616"/>
                    <a:pt x="1912" y="616"/>
                    <a:pt x="1793" y="616"/>
                  </a:cubicBezTo>
                  <a:cubicBezTo>
                    <a:pt x="1737" y="616"/>
                    <a:pt x="1677" y="616"/>
                    <a:pt x="1796" y="613"/>
                  </a:cubicBezTo>
                  <a:cubicBezTo>
                    <a:pt x="1856" y="610"/>
                    <a:pt x="1796" y="607"/>
                    <a:pt x="1737" y="600"/>
                  </a:cubicBezTo>
                  <a:cubicBezTo>
                    <a:pt x="1677" y="597"/>
                    <a:pt x="1561" y="597"/>
                    <a:pt x="1502" y="597"/>
                  </a:cubicBezTo>
                  <a:cubicBezTo>
                    <a:pt x="1383" y="597"/>
                    <a:pt x="1383" y="597"/>
                    <a:pt x="1442" y="591"/>
                  </a:cubicBezTo>
                  <a:cubicBezTo>
                    <a:pt x="1472" y="586"/>
                    <a:pt x="1502" y="584"/>
                    <a:pt x="1530" y="584"/>
                  </a:cubicBezTo>
                  <a:cubicBezTo>
                    <a:pt x="1541" y="584"/>
                    <a:pt x="1551" y="584"/>
                    <a:pt x="1561" y="585"/>
                  </a:cubicBezTo>
                  <a:cubicBezTo>
                    <a:pt x="1621" y="585"/>
                    <a:pt x="1621" y="588"/>
                    <a:pt x="1621" y="588"/>
                  </a:cubicBezTo>
                  <a:lnTo>
                    <a:pt x="1621" y="591"/>
                  </a:lnTo>
                  <a:cubicBezTo>
                    <a:pt x="1632" y="592"/>
                    <a:pt x="1642" y="592"/>
                    <a:pt x="1653" y="592"/>
                  </a:cubicBezTo>
                  <a:cubicBezTo>
                    <a:pt x="1682" y="592"/>
                    <a:pt x="1710" y="589"/>
                    <a:pt x="1740" y="585"/>
                  </a:cubicBezTo>
                  <a:cubicBezTo>
                    <a:pt x="1799" y="582"/>
                    <a:pt x="1799" y="578"/>
                    <a:pt x="1740" y="578"/>
                  </a:cubicBezTo>
                  <a:cubicBezTo>
                    <a:pt x="1799" y="575"/>
                    <a:pt x="1803" y="569"/>
                    <a:pt x="1803" y="560"/>
                  </a:cubicBezTo>
                  <a:cubicBezTo>
                    <a:pt x="1803" y="553"/>
                    <a:pt x="1806" y="544"/>
                    <a:pt x="1862" y="541"/>
                  </a:cubicBezTo>
                  <a:cubicBezTo>
                    <a:pt x="1865" y="535"/>
                    <a:pt x="1865" y="531"/>
                    <a:pt x="1806" y="531"/>
                  </a:cubicBezTo>
                  <a:cubicBezTo>
                    <a:pt x="1687" y="531"/>
                    <a:pt x="1690" y="528"/>
                    <a:pt x="1746" y="528"/>
                  </a:cubicBezTo>
                  <a:cubicBezTo>
                    <a:pt x="1865" y="525"/>
                    <a:pt x="1931" y="484"/>
                    <a:pt x="1812" y="481"/>
                  </a:cubicBezTo>
                  <a:cubicBezTo>
                    <a:pt x="1812" y="481"/>
                    <a:pt x="1812" y="475"/>
                    <a:pt x="1815" y="472"/>
                  </a:cubicBezTo>
                  <a:cubicBezTo>
                    <a:pt x="1875" y="466"/>
                    <a:pt x="1878" y="447"/>
                    <a:pt x="1818" y="444"/>
                  </a:cubicBezTo>
                  <a:cubicBezTo>
                    <a:pt x="1818" y="444"/>
                    <a:pt x="1818" y="441"/>
                    <a:pt x="1818" y="434"/>
                  </a:cubicBezTo>
                  <a:cubicBezTo>
                    <a:pt x="1878" y="428"/>
                    <a:pt x="1881" y="425"/>
                    <a:pt x="1821" y="422"/>
                  </a:cubicBezTo>
                  <a:cubicBezTo>
                    <a:pt x="1762" y="419"/>
                    <a:pt x="1702" y="419"/>
                    <a:pt x="1762" y="419"/>
                  </a:cubicBezTo>
                  <a:cubicBezTo>
                    <a:pt x="1821" y="419"/>
                    <a:pt x="1821" y="412"/>
                    <a:pt x="1824" y="400"/>
                  </a:cubicBezTo>
                  <a:cubicBezTo>
                    <a:pt x="1824" y="389"/>
                    <a:pt x="1824" y="386"/>
                    <a:pt x="1805" y="386"/>
                  </a:cubicBezTo>
                  <a:cubicBezTo>
                    <a:pt x="1796" y="386"/>
                    <a:pt x="1783" y="386"/>
                    <a:pt x="1765" y="387"/>
                  </a:cubicBezTo>
                  <a:cubicBezTo>
                    <a:pt x="1709" y="375"/>
                    <a:pt x="1768" y="375"/>
                    <a:pt x="1828" y="375"/>
                  </a:cubicBezTo>
                  <a:cubicBezTo>
                    <a:pt x="1850" y="375"/>
                    <a:pt x="1868" y="376"/>
                    <a:pt x="1881" y="376"/>
                  </a:cubicBezTo>
                  <a:cubicBezTo>
                    <a:pt x="1938" y="376"/>
                    <a:pt x="1913" y="371"/>
                    <a:pt x="1768" y="369"/>
                  </a:cubicBezTo>
                  <a:cubicBezTo>
                    <a:pt x="1652" y="365"/>
                    <a:pt x="1652" y="359"/>
                    <a:pt x="1712" y="359"/>
                  </a:cubicBezTo>
                  <a:cubicBezTo>
                    <a:pt x="1771" y="359"/>
                    <a:pt x="1768" y="362"/>
                    <a:pt x="1768" y="365"/>
                  </a:cubicBezTo>
                  <a:lnTo>
                    <a:pt x="1887" y="365"/>
                  </a:lnTo>
                  <a:cubicBezTo>
                    <a:pt x="1887" y="362"/>
                    <a:pt x="1887" y="362"/>
                    <a:pt x="1828" y="359"/>
                  </a:cubicBezTo>
                  <a:cubicBezTo>
                    <a:pt x="1828" y="359"/>
                    <a:pt x="1831" y="356"/>
                    <a:pt x="1771" y="353"/>
                  </a:cubicBezTo>
                  <a:cubicBezTo>
                    <a:pt x="1741" y="351"/>
                    <a:pt x="1712" y="350"/>
                    <a:pt x="1682" y="350"/>
                  </a:cubicBezTo>
                  <a:cubicBezTo>
                    <a:pt x="1652" y="350"/>
                    <a:pt x="1622" y="351"/>
                    <a:pt x="1593" y="353"/>
                  </a:cubicBezTo>
                  <a:cubicBezTo>
                    <a:pt x="1575" y="354"/>
                    <a:pt x="1563" y="354"/>
                    <a:pt x="1554" y="354"/>
                  </a:cubicBezTo>
                  <a:cubicBezTo>
                    <a:pt x="1533" y="354"/>
                    <a:pt x="1534" y="352"/>
                    <a:pt x="1536" y="350"/>
                  </a:cubicBezTo>
                  <a:cubicBezTo>
                    <a:pt x="1569" y="346"/>
                    <a:pt x="1603" y="345"/>
                    <a:pt x="1638" y="345"/>
                  </a:cubicBezTo>
                  <a:cubicBezTo>
                    <a:pt x="1662" y="345"/>
                    <a:pt x="1687" y="345"/>
                    <a:pt x="1712" y="347"/>
                  </a:cubicBezTo>
                  <a:cubicBezTo>
                    <a:pt x="1740" y="349"/>
                    <a:pt x="1768" y="351"/>
                    <a:pt x="1796" y="351"/>
                  </a:cubicBezTo>
                  <a:cubicBezTo>
                    <a:pt x="1807" y="351"/>
                    <a:pt x="1819" y="351"/>
                    <a:pt x="1831" y="350"/>
                  </a:cubicBezTo>
                  <a:cubicBezTo>
                    <a:pt x="1890" y="350"/>
                    <a:pt x="1774" y="334"/>
                    <a:pt x="1655" y="331"/>
                  </a:cubicBezTo>
                  <a:lnTo>
                    <a:pt x="1715" y="331"/>
                  </a:lnTo>
                  <a:cubicBezTo>
                    <a:pt x="1774" y="331"/>
                    <a:pt x="1774" y="325"/>
                    <a:pt x="1774" y="318"/>
                  </a:cubicBezTo>
                  <a:cubicBezTo>
                    <a:pt x="1777" y="312"/>
                    <a:pt x="1777" y="309"/>
                    <a:pt x="1718" y="306"/>
                  </a:cubicBezTo>
                  <a:cubicBezTo>
                    <a:pt x="1701" y="307"/>
                    <a:pt x="1685" y="308"/>
                    <a:pt x="1668" y="308"/>
                  </a:cubicBezTo>
                  <a:cubicBezTo>
                    <a:pt x="1646" y="308"/>
                    <a:pt x="1623" y="306"/>
                    <a:pt x="1599" y="303"/>
                  </a:cubicBezTo>
                  <a:cubicBezTo>
                    <a:pt x="1577" y="306"/>
                    <a:pt x="1554" y="308"/>
                    <a:pt x="1531" y="308"/>
                  </a:cubicBezTo>
                  <a:cubicBezTo>
                    <a:pt x="1515" y="308"/>
                    <a:pt x="1498" y="307"/>
                    <a:pt x="1483" y="306"/>
                  </a:cubicBezTo>
                  <a:cubicBezTo>
                    <a:pt x="1483" y="306"/>
                    <a:pt x="1542" y="300"/>
                    <a:pt x="1602" y="296"/>
                  </a:cubicBezTo>
                  <a:cubicBezTo>
                    <a:pt x="1721" y="290"/>
                    <a:pt x="1781" y="284"/>
                    <a:pt x="1781" y="271"/>
                  </a:cubicBezTo>
                  <a:cubicBezTo>
                    <a:pt x="1784" y="265"/>
                    <a:pt x="1784" y="256"/>
                    <a:pt x="1843" y="253"/>
                  </a:cubicBezTo>
                  <a:cubicBezTo>
                    <a:pt x="1843" y="246"/>
                    <a:pt x="1846" y="243"/>
                    <a:pt x="1787" y="243"/>
                  </a:cubicBezTo>
                  <a:lnTo>
                    <a:pt x="1787" y="237"/>
                  </a:lnTo>
                  <a:cubicBezTo>
                    <a:pt x="1846" y="234"/>
                    <a:pt x="1846" y="227"/>
                    <a:pt x="1787" y="227"/>
                  </a:cubicBezTo>
                  <a:cubicBezTo>
                    <a:pt x="1730" y="221"/>
                    <a:pt x="1790" y="218"/>
                    <a:pt x="1790" y="215"/>
                  </a:cubicBezTo>
                  <a:cubicBezTo>
                    <a:pt x="1860" y="211"/>
                    <a:pt x="1889" y="210"/>
                    <a:pt x="1865" y="210"/>
                  </a:cubicBezTo>
                  <a:cubicBezTo>
                    <a:pt x="1848" y="210"/>
                    <a:pt x="1804" y="211"/>
                    <a:pt x="1730" y="212"/>
                  </a:cubicBezTo>
                  <a:cubicBezTo>
                    <a:pt x="1690" y="212"/>
                    <a:pt x="1649" y="215"/>
                    <a:pt x="1611" y="221"/>
                  </a:cubicBezTo>
                  <a:lnTo>
                    <a:pt x="1608" y="234"/>
                  </a:lnTo>
                  <a:lnTo>
                    <a:pt x="1552" y="221"/>
                  </a:lnTo>
                  <a:cubicBezTo>
                    <a:pt x="1514" y="215"/>
                    <a:pt x="1474" y="212"/>
                    <a:pt x="1436" y="212"/>
                  </a:cubicBezTo>
                  <a:cubicBezTo>
                    <a:pt x="1430" y="213"/>
                    <a:pt x="1425" y="213"/>
                    <a:pt x="1419" y="213"/>
                  </a:cubicBezTo>
                  <a:cubicBezTo>
                    <a:pt x="1405" y="213"/>
                    <a:pt x="1390" y="211"/>
                    <a:pt x="1376" y="209"/>
                  </a:cubicBezTo>
                  <a:lnTo>
                    <a:pt x="1495" y="209"/>
                  </a:lnTo>
                  <a:cubicBezTo>
                    <a:pt x="1552" y="212"/>
                    <a:pt x="1611" y="212"/>
                    <a:pt x="1671" y="212"/>
                  </a:cubicBezTo>
                  <a:cubicBezTo>
                    <a:pt x="1790" y="209"/>
                    <a:pt x="1850" y="199"/>
                    <a:pt x="1734" y="199"/>
                  </a:cubicBezTo>
                  <a:cubicBezTo>
                    <a:pt x="1734" y="196"/>
                    <a:pt x="1734" y="196"/>
                    <a:pt x="1793" y="193"/>
                  </a:cubicBezTo>
                  <a:cubicBezTo>
                    <a:pt x="1853" y="193"/>
                    <a:pt x="1853" y="190"/>
                    <a:pt x="1734" y="187"/>
                  </a:cubicBezTo>
                  <a:cubicBezTo>
                    <a:pt x="1618" y="184"/>
                    <a:pt x="1618" y="180"/>
                    <a:pt x="1737" y="177"/>
                  </a:cubicBezTo>
                  <a:cubicBezTo>
                    <a:pt x="1856" y="171"/>
                    <a:pt x="1856" y="159"/>
                    <a:pt x="1796" y="159"/>
                  </a:cubicBezTo>
                  <a:cubicBezTo>
                    <a:pt x="1680" y="159"/>
                    <a:pt x="1680" y="149"/>
                    <a:pt x="1740" y="146"/>
                  </a:cubicBezTo>
                  <a:cubicBezTo>
                    <a:pt x="1799" y="143"/>
                    <a:pt x="1799" y="140"/>
                    <a:pt x="1740" y="133"/>
                  </a:cubicBezTo>
                  <a:cubicBezTo>
                    <a:pt x="1799" y="133"/>
                    <a:pt x="1859" y="130"/>
                    <a:pt x="1803" y="127"/>
                  </a:cubicBezTo>
                  <a:cubicBezTo>
                    <a:pt x="1803" y="127"/>
                    <a:pt x="1803" y="126"/>
                    <a:pt x="1785" y="126"/>
                  </a:cubicBezTo>
                  <a:cubicBezTo>
                    <a:pt x="1776" y="126"/>
                    <a:pt x="1763" y="126"/>
                    <a:pt x="1743" y="127"/>
                  </a:cubicBezTo>
                  <a:lnTo>
                    <a:pt x="1624" y="121"/>
                  </a:lnTo>
                  <a:cubicBezTo>
                    <a:pt x="1602" y="125"/>
                    <a:pt x="1579" y="126"/>
                    <a:pt x="1555" y="126"/>
                  </a:cubicBezTo>
                  <a:cubicBezTo>
                    <a:pt x="1539" y="126"/>
                    <a:pt x="1522" y="125"/>
                    <a:pt x="1505" y="124"/>
                  </a:cubicBezTo>
                  <a:cubicBezTo>
                    <a:pt x="1448" y="124"/>
                    <a:pt x="1508" y="112"/>
                    <a:pt x="1687" y="105"/>
                  </a:cubicBezTo>
                  <a:lnTo>
                    <a:pt x="1806" y="99"/>
                  </a:lnTo>
                  <a:lnTo>
                    <a:pt x="1687" y="99"/>
                  </a:lnTo>
                  <a:cubicBezTo>
                    <a:pt x="1687" y="96"/>
                    <a:pt x="1687" y="93"/>
                    <a:pt x="1746" y="93"/>
                  </a:cubicBezTo>
                  <a:cubicBezTo>
                    <a:pt x="1806" y="93"/>
                    <a:pt x="1806" y="93"/>
                    <a:pt x="1806" y="90"/>
                  </a:cubicBezTo>
                  <a:cubicBezTo>
                    <a:pt x="1806" y="90"/>
                    <a:pt x="1806" y="86"/>
                    <a:pt x="1746" y="86"/>
                  </a:cubicBezTo>
                  <a:cubicBezTo>
                    <a:pt x="1630" y="86"/>
                    <a:pt x="1630" y="86"/>
                    <a:pt x="1690" y="83"/>
                  </a:cubicBezTo>
                  <a:cubicBezTo>
                    <a:pt x="1809" y="80"/>
                    <a:pt x="1809" y="77"/>
                    <a:pt x="1690" y="74"/>
                  </a:cubicBezTo>
                  <a:cubicBezTo>
                    <a:pt x="1571" y="74"/>
                    <a:pt x="1571" y="74"/>
                    <a:pt x="1690" y="71"/>
                  </a:cubicBezTo>
                  <a:cubicBezTo>
                    <a:pt x="1730" y="71"/>
                    <a:pt x="1771" y="71"/>
                    <a:pt x="1809" y="65"/>
                  </a:cubicBezTo>
                  <a:lnTo>
                    <a:pt x="1749" y="65"/>
                  </a:lnTo>
                  <a:cubicBezTo>
                    <a:pt x="1633" y="65"/>
                    <a:pt x="1633" y="61"/>
                    <a:pt x="1693" y="58"/>
                  </a:cubicBezTo>
                  <a:cubicBezTo>
                    <a:pt x="1752" y="58"/>
                    <a:pt x="1752" y="55"/>
                    <a:pt x="1693" y="46"/>
                  </a:cubicBezTo>
                  <a:cubicBezTo>
                    <a:pt x="1696" y="39"/>
                    <a:pt x="1696" y="36"/>
                    <a:pt x="1756" y="36"/>
                  </a:cubicBezTo>
                  <a:cubicBezTo>
                    <a:pt x="1871" y="36"/>
                    <a:pt x="1871" y="36"/>
                    <a:pt x="1756" y="33"/>
                  </a:cubicBezTo>
                  <a:cubicBezTo>
                    <a:pt x="1696" y="30"/>
                    <a:pt x="1696" y="30"/>
                    <a:pt x="1756" y="24"/>
                  </a:cubicBezTo>
                  <a:cubicBezTo>
                    <a:pt x="1815" y="21"/>
                    <a:pt x="1815" y="21"/>
                    <a:pt x="1756" y="18"/>
                  </a:cubicBezTo>
                  <a:cubicBezTo>
                    <a:pt x="1738" y="17"/>
                    <a:pt x="1721" y="16"/>
                    <a:pt x="1704" y="16"/>
                  </a:cubicBezTo>
                  <a:cubicBezTo>
                    <a:pt x="1663" y="16"/>
                    <a:pt x="1622" y="18"/>
                    <a:pt x="1580" y="21"/>
                  </a:cubicBezTo>
                  <a:cubicBezTo>
                    <a:pt x="1580" y="24"/>
                    <a:pt x="1580" y="24"/>
                    <a:pt x="1521" y="24"/>
                  </a:cubicBezTo>
                  <a:lnTo>
                    <a:pt x="1521" y="18"/>
                  </a:lnTo>
                  <a:cubicBezTo>
                    <a:pt x="1521" y="14"/>
                    <a:pt x="1521" y="11"/>
                    <a:pt x="1464" y="5"/>
                  </a:cubicBezTo>
                  <a:cubicBezTo>
                    <a:pt x="1434" y="2"/>
                    <a:pt x="1390" y="0"/>
                    <a:pt x="13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53"/>
            <p:cNvSpPr/>
            <p:nvPr/>
          </p:nvSpPr>
          <p:spPr>
            <a:xfrm>
              <a:off x="5539490" y="2881104"/>
              <a:ext cx="45092" cy="58499"/>
            </a:xfrm>
            <a:custGeom>
              <a:avLst/>
              <a:gdLst/>
              <a:ahLst/>
              <a:cxnLst/>
              <a:rect l="l" t="t" r="r" b="b"/>
              <a:pathLst>
                <a:path w="2129" h="2762" extrusionOk="0">
                  <a:moveTo>
                    <a:pt x="511" y="49"/>
                  </a:moveTo>
                  <a:lnTo>
                    <a:pt x="511" y="53"/>
                  </a:lnTo>
                  <a:cubicBezTo>
                    <a:pt x="540" y="55"/>
                    <a:pt x="567" y="57"/>
                    <a:pt x="595" y="57"/>
                  </a:cubicBezTo>
                  <a:cubicBezTo>
                    <a:pt x="607" y="57"/>
                    <a:pt x="619" y="57"/>
                    <a:pt x="631" y="56"/>
                  </a:cubicBezTo>
                  <a:lnTo>
                    <a:pt x="631" y="53"/>
                  </a:lnTo>
                  <a:cubicBezTo>
                    <a:pt x="631" y="53"/>
                    <a:pt x="571" y="49"/>
                    <a:pt x="511" y="49"/>
                  </a:cubicBezTo>
                  <a:close/>
                  <a:moveTo>
                    <a:pt x="1458" y="56"/>
                  </a:moveTo>
                  <a:cubicBezTo>
                    <a:pt x="1517" y="56"/>
                    <a:pt x="1517" y="59"/>
                    <a:pt x="1514" y="62"/>
                  </a:cubicBezTo>
                  <a:cubicBezTo>
                    <a:pt x="1514" y="65"/>
                    <a:pt x="1514" y="65"/>
                    <a:pt x="1455" y="65"/>
                  </a:cubicBezTo>
                  <a:cubicBezTo>
                    <a:pt x="1436" y="65"/>
                    <a:pt x="1417" y="65"/>
                    <a:pt x="1398" y="59"/>
                  </a:cubicBezTo>
                  <a:lnTo>
                    <a:pt x="1458" y="56"/>
                  </a:lnTo>
                  <a:close/>
                  <a:moveTo>
                    <a:pt x="1487" y="94"/>
                  </a:moveTo>
                  <a:cubicBezTo>
                    <a:pt x="1511" y="94"/>
                    <a:pt x="1511" y="96"/>
                    <a:pt x="1511" y="100"/>
                  </a:cubicBezTo>
                  <a:cubicBezTo>
                    <a:pt x="1511" y="103"/>
                    <a:pt x="1508" y="106"/>
                    <a:pt x="1452" y="106"/>
                  </a:cubicBezTo>
                  <a:lnTo>
                    <a:pt x="1452" y="103"/>
                  </a:lnTo>
                  <a:cubicBezTo>
                    <a:pt x="1491" y="103"/>
                    <a:pt x="1478" y="101"/>
                    <a:pt x="1447" y="101"/>
                  </a:cubicBezTo>
                  <a:cubicBezTo>
                    <a:pt x="1432" y="101"/>
                    <a:pt x="1412" y="102"/>
                    <a:pt x="1392" y="103"/>
                  </a:cubicBezTo>
                  <a:lnTo>
                    <a:pt x="1273" y="103"/>
                  </a:lnTo>
                  <a:cubicBezTo>
                    <a:pt x="1303" y="98"/>
                    <a:pt x="1333" y="95"/>
                    <a:pt x="1361" y="95"/>
                  </a:cubicBezTo>
                  <a:cubicBezTo>
                    <a:pt x="1372" y="95"/>
                    <a:pt x="1382" y="96"/>
                    <a:pt x="1392" y="96"/>
                  </a:cubicBezTo>
                  <a:cubicBezTo>
                    <a:pt x="1441" y="95"/>
                    <a:pt x="1470" y="94"/>
                    <a:pt x="1487" y="94"/>
                  </a:cubicBezTo>
                  <a:close/>
                  <a:moveTo>
                    <a:pt x="1806" y="106"/>
                  </a:moveTo>
                  <a:lnTo>
                    <a:pt x="1746" y="109"/>
                  </a:lnTo>
                  <a:lnTo>
                    <a:pt x="1746" y="112"/>
                  </a:lnTo>
                  <a:cubicBezTo>
                    <a:pt x="1803" y="112"/>
                    <a:pt x="1803" y="112"/>
                    <a:pt x="1806" y="109"/>
                  </a:cubicBezTo>
                  <a:lnTo>
                    <a:pt x="1806" y="106"/>
                  </a:lnTo>
                  <a:close/>
                  <a:moveTo>
                    <a:pt x="1220" y="277"/>
                  </a:moveTo>
                  <a:cubicBezTo>
                    <a:pt x="1249" y="277"/>
                    <a:pt x="1279" y="281"/>
                    <a:pt x="1307" y="288"/>
                  </a:cubicBezTo>
                  <a:cubicBezTo>
                    <a:pt x="1292" y="289"/>
                    <a:pt x="1276" y="290"/>
                    <a:pt x="1260" y="290"/>
                  </a:cubicBezTo>
                  <a:cubicBezTo>
                    <a:pt x="1237" y="290"/>
                    <a:pt x="1213" y="288"/>
                    <a:pt x="1191" y="284"/>
                  </a:cubicBezTo>
                  <a:cubicBezTo>
                    <a:pt x="1191" y="281"/>
                    <a:pt x="1191" y="278"/>
                    <a:pt x="1191" y="278"/>
                  </a:cubicBezTo>
                  <a:cubicBezTo>
                    <a:pt x="1201" y="277"/>
                    <a:pt x="1210" y="277"/>
                    <a:pt x="1220" y="277"/>
                  </a:cubicBezTo>
                  <a:close/>
                  <a:moveTo>
                    <a:pt x="1129" y="297"/>
                  </a:moveTo>
                  <a:cubicBezTo>
                    <a:pt x="1069" y="297"/>
                    <a:pt x="1069" y="300"/>
                    <a:pt x="1069" y="306"/>
                  </a:cubicBezTo>
                  <a:cubicBezTo>
                    <a:pt x="1088" y="310"/>
                    <a:pt x="1107" y="313"/>
                    <a:pt x="1126" y="313"/>
                  </a:cubicBezTo>
                  <a:cubicBezTo>
                    <a:pt x="1185" y="313"/>
                    <a:pt x="1185" y="310"/>
                    <a:pt x="1188" y="306"/>
                  </a:cubicBezTo>
                  <a:cubicBezTo>
                    <a:pt x="1248" y="300"/>
                    <a:pt x="1188" y="297"/>
                    <a:pt x="1129" y="297"/>
                  </a:cubicBezTo>
                  <a:close/>
                  <a:moveTo>
                    <a:pt x="1524" y="438"/>
                  </a:moveTo>
                  <a:cubicBezTo>
                    <a:pt x="1583" y="438"/>
                    <a:pt x="1583" y="441"/>
                    <a:pt x="1583" y="444"/>
                  </a:cubicBezTo>
                  <a:lnTo>
                    <a:pt x="1524" y="444"/>
                  </a:lnTo>
                  <a:lnTo>
                    <a:pt x="1464" y="441"/>
                  </a:lnTo>
                  <a:lnTo>
                    <a:pt x="1524" y="438"/>
                  </a:lnTo>
                  <a:close/>
                  <a:moveTo>
                    <a:pt x="1226" y="447"/>
                  </a:moveTo>
                  <a:lnTo>
                    <a:pt x="1345" y="454"/>
                  </a:lnTo>
                  <a:cubicBezTo>
                    <a:pt x="1521" y="460"/>
                    <a:pt x="1521" y="460"/>
                    <a:pt x="1401" y="460"/>
                  </a:cubicBezTo>
                  <a:cubicBezTo>
                    <a:pt x="1345" y="460"/>
                    <a:pt x="1285" y="457"/>
                    <a:pt x="1226" y="454"/>
                  </a:cubicBezTo>
                  <a:lnTo>
                    <a:pt x="1226" y="447"/>
                  </a:lnTo>
                  <a:close/>
                  <a:moveTo>
                    <a:pt x="1467" y="524"/>
                  </a:moveTo>
                  <a:cubicBezTo>
                    <a:pt x="1492" y="524"/>
                    <a:pt x="1546" y="527"/>
                    <a:pt x="1630" y="529"/>
                  </a:cubicBezTo>
                  <a:cubicBezTo>
                    <a:pt x="1663" y="533"/>
                    <a:pt x="1677" y="534"/>
                    <a:pt x="1659" y="534"/>
                  </a:cubicBezTo>
                  <a:cubicBezTo>
                    <a:pt x="1647" y="534"/>
                    <a:pt x="1619" y="533"/>
                    <a:pt x="1571" y="532"/>
                  </a:cubicBezTo>
                  <a:lnTo>
                    <a:pt x="1452" y="526"/>
                  </a:lnTo>
                  <a:cubicBezTo>
                    <a:pt x="1452" y="525"/>
                    <a:pt x="1457" y="524"/>
                    <a:pt x="1467" y="524"/>
                  </a:cubicBezTo>
                  <a:close/>
                  <a:moveTo>
                    <a:pt x="1273" y="551"/>
                  </a:moveTo>
                  <a:cubicBezTo>
                    <a:pt x="1332" y="551"/>
                    <a:pt x="1389" y="554"/>
                    <a:pt x="1389" y="554"/>
                  </a:cubicBezTo>
                  <a:lnTo>
                    <a:pt x="1389" y="557"/>
                  </a:lnTo>
                  <a:cubicBezTo>
                    <a:pt x="1378" y="558"/>
                    <a:pt x="1367" y="558"/>
                    <a:pt x="1355" y="558"/>
                  </a:cubicBezTo>
                  <a:cubicBezTo>
                    <a:pt x="1328" y="558"/>
                    <a:pt x="1300" y="556"/>
                    <a:pt x="1273" y="554"/>
                  </a:cubicBezTo>
                  <a:lnTo>
                    <a:pt x="1273" y="551"/>
                  </a:lnTo>
                  <a:close/>
                  <a:moveTo>
                    <a:pt x="1160" y="615"/>
                  </a:moveTo>
                  <a:cubicBezTo>
                    <a:pt x="1175" y="615"/>
                    <a:pt x="1190" y="618"/>
                    <a:pt x="1204" y="623"/>
                  </a:cubicBezTo>
                  <a:lnTo>
                    <a:pt x="1144" y="623"/>
                  </a:lnTo>
                  <a:cubicBezTo>
                    <a:pt x="1144" y="620"/>
                    <a:pt x="1085" y="617"/>
                    <a:pt x="1144" y="617"/>
                  </a:cubicBezTo>
                  <a:cubicBezTo>
                    <a:pt x="1149" y="616"/>
                    <a:pt x="1155" y="615"/>
                    <a:pt x="1160" y="615"/>
                  </a:cubicBezTo>
                  <a:close/>
                  <a:moveTo>
                    <a:pt x="1471" y="640"/>
                  </a:moveTo>
                  <a:cubicBezTo>
                    <a:pt x="1499" y="640"/>
                    <a:pt x="1526" y="643"/>
                    <a:pt x="1555" y="645"/>
                  </a:cubicBezTo>
                  <a:cubicBezTo>
                    <a:pt x="1597" y="647"/>
                    <a:pt x="1580" y="649"/>
                    <a:pt x="1524" y="649"/>
                  </a:cubicBezTo>
                  <a:cubicBezTo>
                    <a:pt x="1501" y="649"/>
                    <a:pt x="1471" y="649"/>
                    <a:pt x="1436" y="648"/>
                  </a:cubicBezTo>
                  <a:cubicBezTo>
                    <a:pt x="1436" y="645"/>
                    <a:pt x="1436" y="645"/>
                    <a:pt x="1436" y="642"/>
                  </a:cubicBezTo>
                  <a:cubicBezTo>
                    <a:pt x="1448" y="641"/>
                    <a:pt x="1459" y="640"/>
                    <a:pt x="1471" y="640"/>
                  </a:cubicBezTo>
                  <a:close/>
                  <a:moveTo>
                    <a:pt x="1552" y="670"/>
                  </a:moveTo>
                  <a:lnTo>
                    <a:pt x="1552" y="673"/>
                  </a:lnTo>
                  <a:cubicBezTo>
                    <a:pt x="1549" y="676"/>
                    <a:pt x="1549" y="676"/>
                    <a:pt x="1492" y="676"/>
                  </a:cubicBezTo>
                  <a:lnTo>
                    <a:pt x="1492" y="673"/>
                  </a:lnTo>
                  <a:lnTo>
                    <a:pt x="1552" y="670"/>
                  </a:lnTo>
                  <a:close/>
                  <a:moveTo>
                    <a:pt x="1724" y="708"/>
                  </a:moveTo>
                  <a:cubicBezTo>
                    <a:pt x="1665" y="708"/>
                    <a:pt x="1605" y="711"/>
                    <a:pt x="1605" y="711"/>
                  </a:cubicBezTo>
                  <a:cubicBezTo>
                    <a:pt x="1624" y="714"/>
                    <a:pt x="1643" y="714"/>
                    <a:pt x="1665" y="714"/>
                  </a:cubicBezTo>
                  <a:cubicBezTo>
                    <a:pt x="1683" y="714"/>
                    <a:pt x="1702" y="714"/>
                    <a:pt x="1724" y="711"/>
                  </a:cubicBezTo>
                  <a:lnTo>
                    <a:pt x="1724" y="708"/>
                  </a:lnTo>
                  <a:close/>
                  <a:moveTo>
                    <a:pt x="1307" y="726"/>
                  </a:moveTo>
                  <a:cubicBezTo>
                    <a:pt x="1367" y="726"/>
                    <a:pt x="1367" y="729"/>
                    <a:pt x="1367" y="729"/>
                  </a:cubicBezTo>
                  <a:cubicBezTo>
                    <a:pt x="1367" y="733"/>
                    <a:pt x="1364" y="736"/>
                    <a:pt x="1307" y="736"/>
                  </a:cubicBezTo>
                  <a:cubicBezTo>
                    <a:pt x="1285" y="736"/>
                    <a:pt x="1267" y="736"/>
                    <a:pt x="1248" y="733"/>
                  </a:cubicBezTo>
                  <a:cubicBezTo>
                    <a:pt x="1267" y="729"/>
                    <a:pt x="1289" y="726"/>
                    <a:pt x="1307" y="726"/>
                  </a:cubicBezTo>
                  <a:close/>
                  <a:moveTo>
                    <a:pt x="60" y="767"/>
                  </a:moveTo>
                  <a:cubicBezTo>
                    <a:pt x="1" y="767"/>
                    <a:pt x="1" y="770"/>
                    <a:pt x="120" y="773"/>
                  </a:cubicBezTo>
                  <a:cubicBezTo>
                    <a:pt x="179" y="773"/>
                    <a:pt x="179" y="773"/>
                    <a:pt x="179" y="770"/>
                  </a:cubicBezTo>
                  <a:cubicBezTo>
                    <a:pt x="179" y="770"/>
                    <a:pt x="120" y="767"/>
                    <a:pt x="60" y="767"/>
                  </a:cubicBezTo>
                  <a:close/>
                  <a:moveTo>
                    <a:pt x="2113" y="762"/>
                  </a:moveTo>
                  <a:cubicBezTo>
                    <a:pt x="2105" y="762"/>
                    <a:pt x="2091" y="763"/>
                    <a:pt x="2069" y="764"/>
                  </a:cubicBezTo>
                  <a:lnTo>
                    <a:pt x="2069" y="773"/>
                  </a:lnTo>
                  <a:cubicBezTo>
                    <a:pt x="2128" y="773"/>
                    <a:pt x="2128" y="773"/>
                    <a:pt x="2128" y="770"/>
                  </a:cubicBezTo>
                  <a:cubicBezTo>
                    <a:pt x="2128" y="764"/>
                    <a:pt x="2128" y="762"/>
                    <a:pt x="2113" y="762"/>
                  </a:cubicBezTo>
                  <a:close/>
                  <a:moveTo>
                    <a:pt x="1346" y="787"/>
                  </a:moveTo>
                  <a:cubicBezTo>
                    <a:pt x="1358" y="787"/>
                    <a:pt x="1358" y="788"/>
                    <a:pt x="1358" y="792"/>
                  </a:cubicBezTo>
                  <a:cubicBezTo>
                    <a:pt x="1339" y="792"/>
                    <a:pt x="1317" y="795"/>
                    <a:pt x="1298" y="795"/>
                  </a:cubicBezTo>
                  <a:cubicBezTo>
                    <a:pt x="1238" y="795"/>
                    <a:pt x="1298" y="792"/>
                    <a:pt x="1298" y="789"/>
                  </a:cubicBezTo>
                  <a:cubicBezTo>
                    <a:pt x="1323" y="788"/>
                    <a:pt x="1337" y="787"/>
                    <a:pt x="1346" y="787"/>
                  </a:cubicBezTo>
                  <a:close/>
                  <a:moveTo>
                    <a:pt x="1467" y="842"/>
                  </a:moveTo>
                  <a:cubicBezTo>
                    <a:pt x="1527" y="842"/>
                    <a:pt x="1527" y="845"/>
                    <a:pt x="1408" y="849"/>
                  </a:cubicBezTo>
                  <a:cubicBezTo>
                    <a:pt x="1348" y="849"/>
                    <a:pt x="1348" y="849"/>
                    <a:pt x="1351" y="845"/>
                  </a:cubicBezTo>
                  <a:cubicBezTo>
                    <a:pt x="1351" y="845"/>
                    <a:pt x="1411" y="842"/>
                    <a:pt x="1467" y="842"/>
                  </a:cubicBezTo>
                  <a:close/>
                  <a:moveTo>
                    <a:pt x="1408" y="864"/>
                  </a:moveTo>
                  <a:lnTo>
                    <a:pt x="1464" y="871"/>
                  </a:lnTo>
                  <a:lnTo>
                    <a:pt x="1464" y="874"/>
                  </a:lnTo>
                  <a:cubicBezTo>
                    <a:pt x="1426" y="874"/>
                    <a:pt x="1386" y="874"/>
                    <a:pt x="1348" y="871"/>
                  </a:cubicBezTo>
                  <a:lnTo>
                    <a:pt x="1408" y="864"/>
                  </a:lnTo>
                  <a:close/>
                  <a:moveTo>
                    <a:pt x="1260" y="1077"/>
                  </a:moveTo>
                  <a:lnTo>
                    <a:pt x="1320" y="1080"/>
                  </a:lnTo>
                  <a:lnTo>
                    <a:pt x="1317" y="1084"/>
                  </a:lnTo>
                  <a:cubicBezTo>
                    <a:pt x="1279" y="1084"/>
                    <a:pt x="1238" y="1084"/>
                    <a:pt x="1201" y="1080"/>
                  </a:cubicBezTo>
                  <a:lnTo>
                    <a:pt x="1260" y="1077"/>
                  </a:lnTo>
                  <a:close/>
                  <a:moveTo>
                    <a:pt x="1221" y="1157"/>
                  </a:moveTo>
                  <a:cubicBezTo>
                    <a:pt x="1261" y="1157"/>
                    <a:pt x="1327" y="1159"/>
                    <a:pt x="1367" y="1159"/>
                  </a:cubicBezTo>
                  <a:cubicBezTo>
                    <a:pt x="1367" y="1162"/>
                    <a:pt x="1367" y="1162"/>
                    <a:pt x="1307" y="1162"/>
                  </a:cubicBezTo>
                  <a:cubicBezTo>
                    <a:pt x="1248" y="1162"/>
                    <a:pt x="1188" y="1159"/>
                    <a:pt x="1188" y="1159"/>
                  </a:cubicBezTo>
                  <a:cubicBezTo>
                    <a:pt x="1188" y="1158"/>
                    <a:pt x="1202" y="1157"/>
                    <a:pt x="1221" y="1157"/>
                  </a:cubicBezTo>
                  <a:close/>
                  <a:moveTo>
                    <a:pt x="1655" y="1209"/>
                  </a:moveTo>
                  <a:cubicBezTo>
                    <a:pt x="1715" y="1209"/>
                    <a:pt x="1774" y="1212"/>
                    <a:pt x="1774" y="1212"/>
                  </a:cubicBezTo>
                  <a:lnTo>
                    <a:pt x="1771" y="1218"/>
                  </a:lnTo>
                  <a:cubicBezTo>
                    <a:pt x="1734" y="1218"/>
                    <a:pt x="1693" y="1218"/>
                    <a:pt x="1655" y="1212"/>
                  </a:cubicBezTo>
                  <a:lnTo>
                    <a:pt x="1655" y="1209"/>
                  </a:lnTo>
                  <a:close/>
                  <a:moveTo>
                    <a:pt x="1354" y="1253"/>
                  </a:moveTo>
                  <a:lnTo>
                    <a:pt x="1414" y="1256"/>
                  </a:lnTo>
                  <a:lnTo>
                    <a:pt x="1411" y="1259"/>
                  </a:lnTo>
                  <a:cubicBezTo>
                    <a:pt x="1373" y="1259"/>
                    <a:pt x="1332" y="1259"/>
                    <a:pt x="1295" y="1256"/>
                  </a:cubicBezTo>
                  <a:lnTo>
                    <a:pt x="1354" y="1253"/>
                  </a:lnTo>
                  <a:close/>
                  <a:moveTo>
                    <a:pt x="1296" y="1477"/>
                  </a:moveTo>
                  <a:cubicBezTo>
                    <a:pt x="1324" y="1477"/>
                    <a:pt x="1352" y="1480"/>
                    <a:pt x="1382" y="1485"/>
                  </a:cubicBezTo>
                  <a:lnTo>
                    <a:pt x="1382" y="1485"/>
                  </a:lnTo>
                  <a:cubicBezTo>
                    <a:pt x="1379" y="1491"/>
                    <a:pt x="1373" y="1491"/>
                    <a:pt x="1323" y="1491"/>
                  </a:cubicBezTo>
                  <a:cubicBezTo>
                    <a:pt x="1264" y="1491"/>
                    <a:pt x="1264" y="1482"/>
                    <a:pt x="1264" y="1478"/>
                  </a:cubicBezTo>
                  <a:cubicBezTo>
                    <a:pt x="1274" y="1478"/>
                    <a:pt x="1285" y="1477"/>
                    <a:pt x="1296" y="1477"/>
                  </a:cubicBezTo>
                  <a:close/>
                  <a:moveTo>
                    <a:pt x="1304" y="1613"/>
                  </a:moveTo>
                  <a:cubicBezTo>
                    <a:pt x="1364" y="1613"/>
                    <a:pt x="1423" y="1616"/>
                    <a:pt x="1423" y="1616"/>
                  </a:cubicBezTo>
                  <a:lnTo>
                    <a:pt x="1423" y="1619"/>
                  </a:lnTo>
                  <a:cubicBezTo>
                    <a:pt x="1411" y="1620"/>
                    <a:pt x="1400" y="1621"/>
                    <a:pt x="1388" y="1621"/>
                  </a:cubicBezTo>
                  <a:cubicBezTo>
                    <a:pt x="1360" y="1621"/>
                    <a:pt x="1333" y="1619"/>
                    <a:pt x="1304" y="1616"/>
                  </a:cubicBezTo>
                  <a:lnTo>
                    <a:pt x="1304" y="1613"/>
                  </a:lnTo>
                  <a:close/>
                  <a:moveTo>
                    <a:pt x="1680" y="1886"/>
                  </a:moveTo>
                  <a:cubicBezTo>
                    <a:pt x="1740" y="1886"/>
                    <a:pt x="1740" y="1889"/>
                    <a:pt x="1740" y="1889"/>
                  </a:cubicBezTo>
                  <a:cubicBezTo>
                    <a:pt x="1740" y="1892"/>
                    <a:pt x="1740" y="1892"/>
                    <a:pt x="1680" y="1892"/>
                  </a:cubicBezTo>
                  <a:cubicBezTo>
                    <a:pt x="1662" y="1892"/>
                    <a:pt x="1643" y="1892"/>
                    <a:pt x="1621" y="1889"/>
                  </a:cubicBezTo>
                  <a:lnTo>
                    <a:pt x="1680" y="1886"/>
                  </a:lnTo>
                  <a:close/>
                  <a:moveTo>
                    <a:pt x="1737" y="1927"/>
                  </a:moveTo>
                  <a:lnTo>
                    <a:pt x="1793" y="1930"/>
                  </a:lnTo>
                  <a:lnTo>
                    <a:pt x="1793" y="1933"/>
                  </a:lnTo>
                  <a:cubicBezTo>
                    <a:pt x="1756" y="1933"/>
                    <a:pt x="1715" y="1933"/>
                    <a:pt x="1677" y="1930"/>
                  </a:cubicBezTo>
                  <a:lnTo>
                    <a:pt x="1737" y="1927"/>
                  </a:lnTo>
                  <a:close/>
                  <a:moveTo>
                    <a:pt x="1331" y="1950"/>
                  </a:moveTo>
                  <a:cubicBezTo>
                    <a:pt x="1339" y="1950"/>
                    <a:pt x="1353" y="1950"/>
                    <a:pt x="1376" y="1952"/>
                  </a:cubicBezTo>
                  <a:cubicBezTo>
                    <a:pt x="1436" y="1955"/>
                    <a:pt x="1436" y="1958"/>
                    <a:pt x="1376" y="1958"/>
                  </a:cubicBezTo>
                  <a:cubicBezTo>
                    <a:pt x="1317" y="1958"/>
                    <a:pt x="1317" y="1958"/>
                    <a:pt x="1317" y="1955"/>
                  </a:cubicBezTo>
                  <a:cubicBezTo>
                    <a:pt x="1319" y="1951"/>
                    <a:pt x="1319" y="1950"/>
                    <a:pt x="1331" y="1950"/>
                  </a:cubicBezTo>
                  <a:close/>
                  <a:moveTo>
                    <a:pt x="1079" y="1967"/>
                  </a:moveTo>
                  <a:cubicBezTo>
                    <a:pt x="1075" y="1968"/>
                    <a:pt x="1072" y="1968"/>
                    <a:pt x="1070" y="1968"/>
                  </a:cubicBezTo>
                  <a:lnTo>
                    <a:pt x="1070" y="1968"/>
                  </a:lnTo>
                  <a:cubicBezTo>
                    <a:pt x="1080" y="1968"/>
                    <a:pt x="1092" y="1967"/>
                    <a:pt x="1108" y="1967"/>
                  </a:cubicBezTo>
                  <a:lnTo>
                    <a:pt x="1108" y="1967"/>
                  </a:lnTo>
                  <a:cubicBezTo>
                    <a:pt x="1099" y="1967"/>
                    <a:pt x="1089" y="1967"/>
                    <a:pt x="1079" y="1967"/>
                  </a:cubicBezTo>
                  <a:close/>
                  <a:moveTo>
                    <a:pt x="1070" y="1968"/>
                  </a:moveTo>
                  <a:cubicBezTo>
                    <a:pt x="1044" y="1968"/>
                    <a:pt x="1036" y="1969"/>
                    <a:pt x="1041" y="1969"/>
                  </a:cubicBezTo>
                  <a:cubicBezTo>
                    <a:pt x="1045" y="1969"/>
                    <a:pt x="1055" y="1968"/>
                    <a:pt x="1070" y="1968"/>
                  </a:cubicBezTo>
                  <a:close/>
                  <a:moveTo>
                    <a:pt x="1373" y="1974"/>
                  </a:moveTo>
                  <a:lnTo>
                    <a:pt x="1373" y="1977"/>
                  </a:lnTo>
                  <a:cubicBezTo>
                    <a:pt x="1373" y="1980"/>
                    <a:pt x="1373" y="1980"/>
                    <a:pt x="1314" y="1980"/>
                  </a:cubicBezTo>
                  <a:lnTo>
                    <a:pt x="1314" y="1977"/>
                  </a:lnTo>
                  <a:lnTo>
                    <a:pt x="1373" y="1974"/>
                  </a:lnTo>
                  <a:close/>
                  <a:moveTo>
                    <a:pt x="1251" y="2002"/>
                  </a:moveTo>
                  <a:cubicBezTo>
                    <a:pt x="1251" y="2003"/>
                    <a:pt x="1266" y="2004"/>
                    <a:pt x="1273" y="2004"/>
                  </a:cubicBezTo>
                  <a:cubicBezTo>
                    <a:pt x="1281" y="2004"/>
                    <a:pt x="1281" y="2003"/>
                    <a:pt x="1251" y="2002"/>
                  </a:cubicBezTo>
                  <a:close/>
                  <a:moveTo>
                    <a:pt x="1370" y="2005"/>
                  </a:moveTo>
                  <a:lnTo>
                    <a:pt x="1370" y="2011"/>
                  </a:lnTo>
                  <a:cubicBezTo>
                    <a:pt x="1370" y="2014"/>
                    <a:pt x="1370" y="2014"/>
                    <a:pt x="1311" y="2014"/>
                  </a:cubicBezTo>
                  <a:lnTo>
                    <a:pt x="1311" y="2011"/>
                  </a:lnTo>
                  <a:lnTo>
                    <a:pt x="1370" y="2005"/>
                  </a:lnTo>
                  <a:close/>
                  <a:moveTo>
                    <a:pt x="1483" y="2039"/>
                  </a:moveTo>
                  <a:lnTo>
                    <a:pt x="1483" y="2043"/>
                  </a:lnTo>
                  <a:cubicBezTo>
                    <a:pt x="1464" y="2046"/>
                    <a:pt x="1442" y="2046"/>
                    <a:pt x="1423" y="2046"/>
                  </a:cubicBezTo>
                  <a:cubicBezTo>
                    <a:pt x="1405" y="2046"/>
                    <a:pt x="1383" y="2046"/>
                    <a:pt x="1364" y="2043"/>
                  </a:cubicBezTo>
                  <a:cubicBezTo>
                    <a:pt x="1364" y="2043"/>
                    <a:pt x="1423" y="2039"/>
                    <a:pt x="1483" y="2039"/>
                  </a:cubicBezTo>
                  <a:close/>
                  <a:moveTo>
                    <a:pt x="1408" y="2168"/>
                  </a:moveTo>
                  <a:cubicBezTo>
                    <a:pt x="1464" y="2171"/>
                    <a:pt x="1524" y="2174"/>
                    <a:pt x="1464" y="2174"/>
                  </a:cubicBezTo>
                  <a:cubicBezTo>
                    <a:pt x="1464" y="2174"/>
                    <a:pt x="1405" y="2174"/>
                    <a:pt x="1348" y="2171"/>
                  </a:cubicBezTo>
                  <a:cubicBezTo>
                    <a:pt x="1348" y="2171"/>
                    <a:pt x="1289" y="2168"/>
                    <a:pt x="1348" y="2168"/>
                  </a:cubicBezTo>
                  <a:close/>
                  <a:moveTo>
                    <a:pt x="1577" y="2277"/>
                  </a:moveTo>
                  <a:cubicBezTo>
                    <a:pt x="1613" y="2277"/>
                    <a:pt x="1650" y="2280"/>
                    <a:pt x="1687" y="2284"/>
                  </a:cubicBezTo>
                  <a:cubicBezTo>
                    <a:pt x="1687" y="2287"/>
                    <a:pt x="1687" y="2287"/>
                    <a:pt x="1627" y="2287"/>
                  </a:cubicBezTo>
                  <a:cubicBezTo>
                    <a:pt x="1586" y="2287"/>
                    <a:pt x="1549" y="2287"/>
                    <a:pt x="1511" y="2281"/>
                  </a:cubicBezTo>
                  <a:cubicBezTo>
                    <a:pt x="1533" y="2278"/>
                    <a:pt x="1555" y="2277"/>
                    <a:pt x="1577" y="2277"/>
                  </a:cubicBezTo>
                  <a:close/>
                  <a:moveTo>
                    <a:pt x="1601" y="2734"/>
                  </a:moveTo>
                  <a:cubicBezTo>
                    <a:pt x="1629" y="2734"/>
                    <a:pt x="1657" y="2736"/>
                    <a:pt x="1683" y="2738"/>
                  </a:cubicBezTo>
                  <a:cubicBezTo>
                    <a:pt x="1743" y="2741"/>
                    <a:pt x="1743" y="2743"/>
                    <a:pt x="1713" y="2743"/>
                  </a:cubicBezTo>
                  <a:cubicBezTo>
                    <a:pt x="1683" y="2743"/>
                    <a:pt x="1624" y="2741"/>
                    <a:pt x="1564" y="2738"/>
                  </a:cubicBezTo>
                  <a:cubicBezTo>
                    <a:pt x="1448" y="2735"/>
                    <a:pt x="1448" y="2735"/>
                    <a:pt x="1568" y="2735"/>
                  </a:cubicBezTo>
                  <a:cubicBezTo>
                    <a:pt x="1579" y="2734"/>
                    <a:pt x="1590" y="2734"/>
                    <a:pt x="1601" y="2734"/>
                  </a:cubicBezTo>
                  <a:close/>
                  <a:moveTo>
                    <a:pt x="1361" y="1"/>
                  </a:moveTo>
                  <a:cubicBezTo>
                    <a:pt x="1332" y="1"/>
                    <a:pt x="1317" y="2"/>
                    <a:pt x="1345" y="6"/>
                  </a:cubicBezTo>
                  <a:lnTo>
                    <a:pt x="1285" y="9"/>
                  </a:lnTo>
                  <a:cubicBezTo>
                    <a:pt x="1110" y="9"/>
                    <a:pt x="1110" y="15"/>
                    <a:pt x="1285" y="15"/>
                  </a:cubicBezTo>
                  <a:cubicBezTo>
                    <a:pt x="1464" y="15"/>
                    <a:pt x="1464" y="15"/>
                    <a:pt x="1345" y="18"/>
                  </a:cubicBezTo>
                  <a:cubicBezTo>
                    <a:pt x="1226" y="18"/>
                    <a:pt x="1226" y="21"/>
                    <a:pt x="1226" y="24"/>
                  </a:cubicBezTo>
                  <a:cubicBezTo>
                    <a:pt x="1226" y="28"/>
                    <a:pt x="1226" y="28"/>
                    <a:pt x="1166" y="28"/>
                  </a:cubicBezTo>
                  <a:cubicBezTo>
                    <a:pt x="1155" y="27"/>
                    <a:pt x="1145" y="26"/>
                    <a:pt x="1134" y="26"/>
                  </a:cubicBezTo>
                  <a:cubicBezTo>
                    <a:pt x="1104" y="26"/>
                    <a:pt x="1075" y="29"/>
                    <a:pt x="1047" y="34"/>
                  </a:cubicBezTo>
                  <a:cubicBezTo>
                    <a:pt x="1047" y="37"/>
                    <a:pt x="1047" y="37"/>
                    <a:pt x="1107" y="37"/>
                  </a:cubicBezTo>
                  <a:cubicBezTo>
                    <a:pt x="1118" y="36"/>
                    <a:pt x="1127" y="36"/>
                    <a:pt x="1134" y="36"/>
                  </a:cubicBezTo>
                  <a:cubicBezTo>
                    <a:pt x="1161" y="36"/>
                    <a:pt x="1141" y="41"/>
                    <a:pt x="1044" y="43"/>
                  </a:cubicBezTo>
                  <a:cubicBezTo>
                    <a:pt x="985" y="46"/>
                    <a:pt x="985" y="46"/>
                    <a:pt x="1104" y="46"/>
                  </a:cubicBezTo>
                  <a:cubicBezTo>
                    <a:pt x="1223" y="46"/>
                    <a:pt x="1223" y="53"/>
                    <a:pt x="1104" y="56"/>
                  </a:cubicBezTo>
                  <a:lnTo>
                    <a:pt x="1104" y="62"/>
                  </a:lnTo>
                  <a:cubicBezTo>
                    <a:pt x="1126" y="66"/>
                    <a:pt x="1149" y="67"/>
                    <a:pt x="1172" y="67"/>
                  </a:cubicBezTo>
                  <a:cubicBezTo>
                    <a:pt x="1188" y="67"/>
                    <a:pt x="1204" y="66"/>
                    <a:pt x="1220" y="65"/>
                  </a:cubicBezTo>
                  <a:cubicBezTo>
                    <a:pt x="1339" y="65"/>
                    <a:pt x="1339" y="65"/>
                    <a:pt x="1279" y="68"/>
                  </a:cubicBezTo>
                  <a:cubicBezTo>
                    <a:pt x="1220" y="71"/>
                    <a:pt x="1160" y="71"/>
                    <a:pt x="1160" y="71"/>
                  </a:cubicBezTo>
                  <a:cubicBezTo>
                    <a:pt x="1101" y="71"/>
                    <a:pt x="1101" y="75"/>
                    <a:pt x="1101" y="78"/>
                  </a:cubicBezTo>
                  <a:cubicBezTo>
                    <a:pt x="1101" y="84"/>
                    <a:pt x="1097" y="90"/>
                    <a:pt x="1157" y="90"/>
                  </a:cubicBezTo>
                  <a:lnTo>
                    <a:pt x="1097" y="90"/>
                  </a:lnTo>
                  <a:cubicBezTo>
                    <a:pt x="1097" y="93"/>
                    <a:pt x="1038" y="93"/>
                    <a:pt x="1097" y="93"/>
                  </a:cubicBezTo>
                  <a:cubicBezTo>
                    <a:pt x="1097" y="93"/>
                    <a:pt x="1097" y="96"/>
                    <a:pt x="1038" y="103"/>
                  </a:cubicBezTo>
                  <a:cubicBezTo>
                    <a:pt x="996" y="107"/>
                    <a:pt x="1040" y="113"/>
                    <a:pt x="1111" y="113"/>
                  </a:cubicBezTo>
                  <a:cubicBezTo>
                    <a:pt x="1141" y="113"/>
                    <a:pt x="1177" y="112"/>
                    <a:pt x="1213" y="109"/>
                  </a:cubicBezTo>
                  <a:cubicBezTo>
                    <a:pt x="1213" y="110"/>
                    <a:pt x="1213" y="111"/>
                    <a:pt x="1213" y="112"/>
                  </a:cubicBezTo>
                  <a:cubicBezTo>
                    <a:pt x="1232" y="115"/>
                    <a:pt x="1251" y="115"/>
                    <a:pt x="1273" y="115"/>
                  </a:cubicBezTo>
                  <a:cubicBezTo>
                    <a:pt x="1332" y="115"/>
                    <a:pt x="1329" y="118"/>
                    <a:pt x="1329" y="122"/>
                  </a:cubicBezTo>
                  <a:lnTo>
                    <a:pt x="1213" y="122"/>
                  </a:lnTo>
                  <a:cubicBezTo>
                    <a:pt x="1179" y="121"/>
                    <a:pt x="1150" y="121"/>
                    <a:pt x="1125" y="121"/>
                  </a:cubicBezTo>
                  <a:cubicBezTo>
                    <a:pt x="1021" y="121"/>
                    <a:pt x="1009" y="125"/>
                    <a:pt x="1151" y="128"/>
                  </a:cubicBezTo>
                  <a:lnTo>
                    <a:pt x="1094" y="128"/>
                  </a:lnTo>
                  <a:cubicBezTo>
                    <a:pt x="1035" y="128"/>
                    <a:pt x="1035" y="131"/>
                    <a:pt x="1091" y="137"/>
                  </a:cubicBezTo>
                  <a:cubicBezTo>
                    <a:pt x="1091" y="140"/>
                    <a:pt x="1210" y="143"/>
                    <a:pt x="1267" y="143"/>
                  </a:cubicBezTo>
                  <a:cubicBezTo>
                    <a:pt x="1326" y="143"/>
                    <a:pt x="1326" y="147"/>
                    <a:pt x="1326" y="147"/>
                  </a:cubicBezTo>
                  <a:cubicBezTo>
                    <a:pt x="1326" y="150"/>
                    <a:pt x="1326" y="150"/>
                    <a:pt x="1267" y="150"/>
                  </a:cubicBezTo>
                  <a:cubicBezTo>
                    <a:pt x="1148" y="150"/>
                    <a:pt x="1148" y="156"/>
                    <a:pt x="1267" y="159"/>
                  </a:cubicBezTo>
                  <a:lnTo>
                    <a:pt x="1207" y="159"/>
                  </a:lnTo>
                  <a:cubicBezTo>
                    <a:pt x="1148" y="159"/>
                    <a:pt x="1088" y="162"/>
                    <a:pt x="1144" y="181"/>
                  </a:cubicBezTo>
                  <a:cubicBezTo>
                    <a:pt x="1144" y="194"/>
                    <a:pt x="1141" y="203"/>
                    <a:pt x="1082" y="203"/>
                  </a:cubicBezTo>
                  <a:cubicBezTo>
                    <a:pt x="1022" y="203"/>
                    <a:pt x="1141" y="216"/>
                    <a:pt x="1257" y="222"/>
                  </a:cubicBezTo>
                  <a:cubicBezTo>
                    <a:pt x="1198" y="222"/>
                    <a:pt x="1198" y="225"/>
                    <a:pt x="1198" y="231"/>
                  </a:cubicBezTo>
                  <a:cubicBezTo>
                    <a:pt x="1195" y="241"/>
                    <a:pt x="1195" y="241"/>
                    <a:pt x="1135" y="241"/>
                  </a:cubicBezTo>
                  <a:cubicBezTo>
                    <a:pt x="1087" y="239"/>
                    <a:pt x="1059" y="239"/>
                    <a:pt x="1051" y="239"/>
                  </a:cubicBezTo>
                  <a:cubicBezTo>
                    <a:pt x="1039" y="239"/>
                    <a:pt x="1067" y="240"/>
                    <a:pt x="1135" y="244"/>
                  </a:cubicBezTo>
                  <a:cubicBezTo>
                    <a:pt x="1254" y="250"/>
                    <a:pt x="1195" y="259"/>
                    <a:pt x="1076" y="259"/>
                  </a:cubicBezTo>
                  <a:cubicBezTo>
                    <a:pt x="1016" y="259"/>
                    <a:pt x="1016" y="263"/>
                    <a:pt x="1016" y="269"/>
                  </a:cubicBezTo>
                  <a:cubicBezTo>
                    <a:pt x="1072" y="272"/>
                    <a:pt x="1072" y="278"/>
                    <a:pt x="1072" y="284"/>
                  </a:cubicBezTo>
                  <a:cubicBezTo>
                    <a:pt x="1069" y="294"/>
                    <a:pt x="1069" y="294"/>
                    <a:pt x="1188" y="294"/>
                  </a:cubicBezTo>
                  <a:cubicBezTo>
                    <a:pt x="1307" y="294"/>
                    <a:pt x="1307" y="297"/>
                    <a:pt x="1304" y="303"/>
                  </a:cubicBezTo>
                  <a:cubicBezTo>
                    <a:pt x="1304" y="306"/>
                    <a:pt x="1304" y="310"/>
                    <a:pt x="1245" y="310"/>
                  </a:cubicBezTo>
                  <a:cubicBezTo>
                    <a:pt x="1226" y="310"/>
                    <a:pt x="1204" y="313"/>
                    <a:pt x="1185" y="316"/>
                  </a:cubicBezTo>
                  <a:cubicBezTo>
                    <a:pt x="1185" y="319"/>
                    <a:pt x="1185" y="322"/>
                    <a:pt x="1126" y="322"/>
                  </a:cubicBezTo>
                  <a:cubicBezTo>
                    <a:pt x="1126" y="322"/>
                    <a:pt x="1066" y="325"/>
                    <a:pt x="1066" y="331"/>
                  </a:cubicBezTo>
                  <a:cubicBezTo>
                    <a:pt x="1063" y="341"/>
                    <a:pt x="1063" y="347"/>
                    <a:pt x="1003" y="347"/>
                  </a:cubicBezTo>
                  <a:cubicBezTo>
                    <a:pt x="1003" y="350"/>
                    <a:pt x="1003" y="350"/>
                    <a:pt x="1063" y="350"/>
                  </a:cubicBezTo>
                  <a:cubicBezTo>
                    <a:pt x="1123" y="350"/>
                    <a:pt x="1182" y="353"/>
                    <a:pt x="1119" y="366"/>
                  </a:cubicBezTo>
                  <a:cubicBezTo>
                    <a:pt x="1119" y="372"/>
                    <a:pt x="1116" y="382"/>
                    <a:pt x="1176" y="382"/>
                  </a:cubicBezTo>
                  <a:cubicBezTo>
                    <a:pt x="1176" y="385"/>
                    <a:pt x="1176" y="385"/>
                    <a:pt x="1116" y="385"/>
                  </a:cubicBezTo>
                  <a:cubicBezTo>
                    <a:pt x="1000" y="385"/>
                    <a:pt x="997" y="391"/>
                    <a:pt x="1116" y="397"/>
                  </a:cubicBezTo>
                  <a:cubicBezTo>
                    <a:pt x="1176" y="397"/>
                    <a:pt x="1173" y="400"/>
                    <a:pt x="1113" y="404"/>
                  </a:cubicBezTo>
                  <a:cubicBezTo>
                    <a:pt x="1113" y="404"/>
                    <a:pt x="1113" y="407"/>
                    <a:pt x="1173" y="410"/>
                  </a:cubicBezTo>
                  <a:cubicBezTo>
                    <a:pt x="1232" y="413"/>
                    <a:pt x="1232" y="413"/>
                    <a:pt x="1173" y="419"/>
                  </a:cubicBezTo>
                  <a:cubicBezTo>
                    <a:pt x="1113" y="419"/>
                    <a:pt x="1113" y="422"/>
                    <a:pt x="1110" y="429"/>
                  </a:cubicBezTo>
                  <a:cubicBezTo>
                    <a:pt x="1170" y="435"/>
                    <a:pt x="1163" y="469"/>
                    <a:pt x="1107" y="473"/>
                  </a:cubicBezTo>
                  <a:cubicBezTo>
                    <a:pt x="1163" y="476"/>
                    <a:pt x="1163" y="476"/>
                    <a:pt x="1163" y="479"/>
                  </a:cubicBezTo>
                  <a:cubicBezTo>
                    <a:pt x="1044" y="482"/>
                    <a:pt x="1104" y="485"/>
                    <a:pt x="1223" y="485"/>
                  </a:cubicBezTo>
                  <a:lnTo>
                    <a:pt x="1223" y="482"/>
                  </a:lnTo>
                  <a:lnTo>
                    <a:pt x="1223" y="479"/>
                  </a:lnTo>
                  <a:cubicBezTo>
                    <a:pt x="1342" y="479"/>
                    <a:pt x="1339" y="488"/>
                    <a:pt x="1163" y="488"/>
                  </a:cubicBezTo>
                  <a:cubicBezTo>
                    <a:pt x="1044" y="491"/>
                    <a:pt x="1044" y="491"/>
                    <a:pt x="1160" y="494"/>
                  </a:cubicBezTo>
                  <a:cubicBezTo>
                    <a:pt x="1279" y="498"/>
                    <a:pt x="1279" y="501"/>
                    <a:pt x="1160" y="504"/>
                  </a:cubicBezTo>
                  <a:cubicBezTo>
                    <a:pt x="1041" y="504"/>
                    <a:pt x="1041" y="504"/>
                    <a:pt x="1160" y="507"/>
                  </a:cubicBezTo>
                  <a:cubicBezTo>
                    <a:pt x="1395" y="516"/>
                    <a:pt x="1452" y="526"/>
                    <a:pt x="1217" y="526"/>
                  </a:cubicBezTo>
                  <a:cubicBezTo>
                    <a:pt x="1195" y="525"/>
                    <a:pt x="1173" y="524"/>
                    <a:pt x="1151" y="524"/>
                  </a:cubicBezTo>
                  <a:cubicBezTo>
                    <a:pt x="1113" y="524"/>
                    <a:pt x="1076" y="526"/>
                    <a:pt x="1038" y="532"/>
                  </a:cubicBezTo>
                  <a:cubicBezTo>
                    <a:pt x="1079" y="535"/>
                    <a:pt x="1116" y="535"/>
                    <a:pt x="1157" y="535"/>
                  </a:cubicBezTo>
                  <a:cubicBezTo>
                    <a:pt x="1189" y="534"/>
                    <a:pt x="1212" y="534"/>
                    <a:pt x="1227" y="534"/>
                  </a:cubicBezTo>
                  <a:cubicBezTo>
                    <a:pt x="1266" y="534"/>
                    <a:pt x="1241" y="537"/>
                    <a:pt x="1154" y="541"/>
                  </a:cubicBezTo>
                  <a:cubicBezTo>
                    <a:pt x="975" y="551"/>
                    <a:pt x="975" y="557"/>
                    <a:pt x="1091" y="567"/>
                  </a:cubicBezTo>
                  <a:cubicBezTo>
                    <a:pt x="1177" y="576"/>
                    <a:pt x="1199" y="583"/>
                    <a:pt x="1162" y="583"/>
                  </a:cubicBezTo>
                  <a:cubicBezTo>
                    <a:pt x="1148" y="583"/>
                    <a:pt x="1124" y="582"/>
                    <a:pt x="1091" y="579"/>
                  </a:cubicBezTo>
                  <a:cubicBezTo>
                    <a:pt x="1032" y="576"/>
                    <a:pt x="1002" y="574"/>
                    <a:pt x="994" y="574"/>
                  </a:cubicBezTo>
                  <a:cubicBezTo>
                    <a:pt x="987" y="574"/>
                    <a:pt x="1002" y="576"/>
                    <a:pt x="1032" y="579"/>
                  </a:cubicBezTo>
                  <a:cubicBezTo>
                    <a:pt x="1032" y="585"/>
                    <a:pt x="1029" y="592"/>
                    <a:pt x="1029" y="595"/>
                  </a:cubicBezTo>
                  <a:cubicBezTo>
                    <a:pt x="1069" y="601"/>
                    <a:pt x="1107" y="604"/>
                    <a:pt x="1148" y="604"/>
                  </a:cubicBezTo>
                  <a:cubicBezTo>
                    <a:pt x="1029" y="607"/>
                    <a:pt x="969" y="614"/>
                    <a:pt x="1085" y="620"/>
                  </a:cubicBezTo>
                  <a:cubicBezTo>
                    <a:pt x="1085" y="623"/>
                    <a:pt x="1085" y="626"/>
                    <a:pt x="1085" y="626"/>
                  </a:cubicBezTo>
                  <a:cubicBezTo>
                    <a:pt x="1085" y="629"/>
                    <a:pt x="1085" y="629"/>
                    <a:pt x="1141" y="632"/>
                  </a:cubicBezTo>
                  <a:cubicBezTo>
                    <a:pt x="1201" y="635"/>
                    <a:pt x="1141" y="639"/>
                    <a:pt x="1082" y="642"/>
                  </a:cubicBezTo>
                  <a:cubicBezTo>
                    <a:pt x="1022" y="645"/>
                    <a:pt x="963" y="648"/>
                    <a:pt x="1022" y="648"/>
                  </a:cubicBezTo>
                  <a:cubicBezTo>
                    <a:pt x="1082" y="648"/>
                    <a:pt x="1138" y="654"/>
                    <a:pt x="1198" y="657"/>
                  </a:cubicBezTo>
                  <a:cubicBezTo>
                    <a:pt x="1240" y="660"/>
                    <a:pt x="1222" y="662"/>
                    <a:pt x="1188" y="662"/>
                  </a:cubicBezTo>
                  <a:cubicBezTo>
                    <a:pt x="1173" y="662"/>
                    <a:pt x="1156" y="661"/>
                    <a:pt x="1138" y="661"/>
                  </a:cubicBezTo>
                  <a:cubicBezTo>
                    <a:pt x="1097" y="661"/>
                    <a:pt x="1060" y="664"/>
                    <a:pt x="1019" y="667"/>
                  </a:cubicBezTo>
                  <a:cubicBezTo>
                    <a:pt x="1019" y="670"/>
                    <a:pt x="1019" y="676"/>
                    <a:pt x="1079" y="676"/>
                  </a:cubicBezTo>
                  <a:cubicBezTo>
                    <a:pt x="1135" y="676"/>
                    <a:pt x="1135" y="698"/>
                    <a:pt x="1076" y="701"/>
                  </a:cubicBezTo>
                  <a:lnTo>
                    <a:pt x="1072" y="708"/>
                  </a:lnTo>
                  <a:cubicBezTo>
                    <a:pt x="1072" y="711"/>
                    <a:pt x="1132" y="714"/>
                    <a:pt x="1132" y="717"/>
                  </a:cubicBezTo>
                  <a:cubicBezTo>
                    <a:pt x="1132" y="717"/>
                    <a:pt x="1132" y="720"/>
                    <a:pt x="1188" y="723"/>
                  </a:cubicBezTo>
                  <a:cubicBezTo>
                    <a:pt x="1188" y="726"/>
                    <a:pt x="1188" y="729"/>
                    <a:pt x="1129" y="729"/>
                  </a:cubicBezTo>
                  <a:cubicBezTo>
                    <a:pt x="1248" y="733"/>
                    <a:pt x="1248" y="733"/>
                    <a:pt x="1129" y="736"/>
                  </a:cubicBezTo>
                  <a:cubicBezTo>
                    <a:pt x="1010" y="736"/>
                    <a:pt x="1010" y="736"/>
                    <a:pt x="1129" y="739"/>
                  </a:cubicBezTo>
                  <a:cubicBezTo>
                    <a:pt x="1188" y="742"/>
                    <a:pt x="1188" y="742"/>
                    <a:pt x="1129" y="745"/>
                  </a:cubicBezTo>
                  <a:cubicBezTo>
                    <a:pt x="1069" y="745"/>
                    <a:pt x="1069" y="748"/>
                    <a:pt x="1126" y="748"/>
                  </a:cubicBezTo>
                  <a:cubicBezTo>
                    <a:pt x="1245" y="751"/>
                    <a:pt x="1301" y="761"/>
                    <a:pt x="1185" y="761"/>
                  </a:cubicBezTo>
                  <a:cubicBezTo>
                    <a:pt x="1185" y="761"/>
                    <a:pt x="1185" y="764"/>
                    <a:pt x="1242" y="767"/>
                  </a:cubicBezTo>
                  <a:cubicBezTo>
                    <a:pt x="1361" y="770"/>
                    <a:pt x="1361" y="770"/>
                    <a:pt x="1242" y="770"/>
                  </a:cubicBezTo>
                  <a:cubicBezTo>
                    <a:pt x="1123" y="773"/>
                    <a:pt x="1123" y="780"/>
                    <a:pt x="1242" y="783"/>
                  </a:cubicBezTo>
                  <a:cubicBezTo>
                    <a:pt x="1242" y="783"/>
                    <a:pt x="1298" y="786"/>
                    <a:pt x="1238" y="789"/>
                  </a:cubicBezTo>
                  <a:cubicBezTo>
                    <a:pt x="1183" y="795"/>
                    <a:pt x="1128" y="811"/>
                    <a:pt x="1212" y="811"/>
                  </a:cubicBezTo>
                  <a:cubicBezTo>
                    <a:pt x="1219" y="811"/>
                    <a:pt x="1227" y="811"/>
                    <a:pt x="1235" y="811"/>
                  </a:cubicBezTo>
                  <a:lnTo>
                    <a:pt x="1235" y="817"/>
                  </a:lnTo>
                  <a:cubicBezTo>
                    <a:pt x="1176" y="823"/>
                    <a:pt x="1176" y="827"/>
                    <a:pt x="1235" y="830"/>
                  </a:cubicBezTo>
                  <a:lnTo>
                    <a:pt x="1292" y="833"/>
                  </a:lnTo>
                  <a:cubicBezTo>
                    <a:pt x="1254" y="833"/>
                    <a:pt x="1213" y="833"/>
                    <a:pt x="1173" y="839"/>
                  </a:cubicBezTo>
                  <a:cubicBezTo>
                    <a:pt x="1173" y="842"/>
                    <a:pt x="1173" y="842"/>
                    <a:pt x="1232" y="842"/>
                  </a:cubicBezTo>
                  <a:cubicBezTo>
                    <a:pt x="1250" y="841"/>
                    <a:pt x="1262" y="841"/>
                    <a:pt x="1271" y="841"/>
                  </a:cubicBezTo>
                  <a:cubicBezTo>
                    <a:pt x="1292" y="841"/>
                    <a:pt x="1292" y="843"/>
                    <a:pt x="1292" y="845"/>
                  </a:cubicBezTo>
                  <a:cubicBezTo>
                    <a:pt x="1262" y="850"/>
                    <a:pt x="1234" y="853"/>
                    <a:pt x="1205" y="853"/>
                  </a:cubicBezTo>
                  <a:cubicBezTo>
                    <a:pt x="1194" y="853"/>
                    <a:pt x="1184" y="853"/>
                    <a:pt x="1173" y="852"/>
                  </a:cubicBezTo>
                  <a:lnTo>
                    <a:pt x="1173" y="855"/>
                  </a:lnTo>
                  <a:cubicBezTo>
                    <a:pt x="1289" y="855"/>
                    <a:pt x="1289" y="858"/>
                    <a:pt x="1229" y="858"/>
                  </a:cubicBezTo>
                  <a:cubicBezTo>
                    <a:pt x="1170" y="861"/>
                    <a:pt x="1170" y="867"/>
                    <a:pt x="1170" y="871"/>
                  </a:cubicBezTo>
                  <a:cubicBezTo>
                    <a:pt x="1209" y="871"/>
                    <a:pt x="1196" y="872"/>
                    <a:pt x="1183" y="872"/>
                  </a:cubicBezTo>
                  <a:cubicBezTo>
                    <a:pt x="1176" y="872"/>
                    <a:pt x="1170" y="872"/>
                    <a:pt x="1170" y="871"/>
                  </a:cubicBezTo>
                  <a:lnTo>
                    <a:pt x="1110" y="871"/>
                  </a:lnTo>
                  <a:cubicBezTo>
                    <a:pt x="1050" y="874"/>
                    <a:pt x="1110" y="874"/>
                    <a:pt x="1170" y="874"/>
                  </a:cubicBezTo>
                  <a:lnTo>
                    <a:pt x="1170" y="880"/>
                  </a:lnTo>
                  <a:cubicBezTo>
                    <a:pt x="1170" y="882"/>
                    <a:pt x="1170" y="884"/>
                    <a:pt x="1191" y="884"/>
                  </a:cubicBezTo>
                  <a:cubicBezTo>
                    <a:pt x="1199" y="884"/>
                    <a:pt x="1212" y="884"/>
                    <a:pt x="1229" y="883"/>
                  </a:cubicBezTo>
                  <a:cubicBezTo>
                    <a:pt x="1240" y="882"/>
                    <a:pt x="1251" y="882"/>
                    <a:pt x="1263" y="882"/>
                  </a:cubicBezTo>
                  <a:cubicBezTo>
                    <a:pt x="1290" y="882"/>
                    <a:pt x="1318" y="884"/>
                    <a:pt x="1345" y="886"/>
                  </a:cubicBezTo>
                  <a:cubicBezTo>
                    <a:pt x="1385" y="886"/>
                    <a:pt x="1371" y="888"/>
                    <a:pt x="1358" y="888"/>
                  </a:cubicBezTo>
                  <a:cubicBezTo>
                    <a:pt x="1352" y="888"/>
                    <a:pt x="1345" y="887"/>
                    <a:pt x="1345" y="886"/>
                  </a:cubicBezTo>
                  <a:cubicBezTo>
                    <a:pt x="1333" y="885"/>
                    <a:pt x="1321" y="885"/>
                    <a:pt x="1310" y="885"/>
                  </a:cubicBezTo>
                  <a:cubicBezTo>
                    <a:pt x="1282" y="885"/>
                    <a:pt x="1255" y="887"/>
                    <a:pt x="1226" y="889"/>
                  </a:cubicBezTo>
                  <a:cubicBezTo>
                    <a:pt x="1207" y="892"/>
                    <a:pt x="1188" y="892"/>
                    <a:pt x="1166" y="892"/>
                  </a:cubicBezTo>
                  <a:cubicBezTo>
                    <a:pt x="1154" y="892"/>
                    <a:pt x="1143" y="892"/>
                    <a:pt x="1134" y="892"/>
                  </a:cubicBezTo>
                  <a:cubicBezTo>
                    <a:pt x="1063" y="892"/>
                    <a:pt x="1113" y="902"/>
                    <a:pt x="1166" y="905"/>
                  </a:cubicBezTo>
                  <a:cubicBezTo>
                    <a:pt x="1282" y="911"/>
                    <a:pt x="1282" y="914"/>
                    <a:pt x="1163" y="914"/>
                  </a:cubicBezTo>
                  <a:cubicBezTo>
                    <a:pt x="1047" y="914"/>
                    <a:pt x="1163" y="921"/>
                    <a:pt x="1339" y="924"/>
                  </a:cubicBezTo>
                  <a:lnTo>
                    <a:pt x="1517" y="927"/>
                  </a:lnTo>
                  <a:lnTo>
                    <a:pt x="1339" y="927"/>
                  </a:lnTo>
                  <a:cubicBezTo>
                    <a:pt x="1104" y="930"/>
                    <a:pt x="1104" y="930"/>
                    <a:pt x="1220" y="939"/>
                  </a:cubicBezTo>
                  <a:cubicBezTo>
                    <a:pt x="1279" y="946"/>
                    <a:pt x="1279" y="946"/>
                    <a:pt x="1220" y="946"/>
                  </a:cubicBezTo>
                  <a:cubicBezTo>
                    <a:pt x="1160" y="946"/>
                    <a:pt x="1160" y="952"/>
                    <a:pt x="1157" y="961"/>
                  </a:cubicBezTo>
                  <a:cubicBezTo>
                    <a:pt x="1157" y="971"/>
                    <a:pt x="1157" y="974"/>
                    <a:pt x="1217" y="974"/>
                  </a:cubicBezTo>
                  <a:lnTo>
                    <a:pt x="1213" y="980"/>
                  </a:lnTo>
                  <a:cubicBezTo>
                    <a:pt x="1117" y="983"/>
                    <a:pt x="1138" y="987"/>
                    <a:pt x="1212" y="987"/>
                  </a:cubicBezTo>
                  <a:cubicBezTo>
                    <a:pt x="1230" y="987"/>
                    <a:pt x="1250" y="987"/>
                    <a:pt x="1273" y="986"/>
                  </a:cubicBezTo>
                  <a:cubicBezTo>
                    <a:pt x="1273" y="986"/>
                    <a:pt x="1273" y="990"/>
                    <a:pt x="1273" y="993"/>
                  </a:cubicBezTo>
                  <a:lnTo>
                    <a:pt x="1213" y="993"/>
                  </a:lnTo>
                  <a:cubicBezTo>
                    <a:pt x="1154" y="993"/>
                    <a:pt x="1151" y="999"/>
                    <a:pt x="1148" y="1024"/>
                  </a:cubicBezTo>
                  <a:cubicBezTo>
                    <a:pt x="1144" y="1055"/>
                    <a:pt x="1144" y="1059"/>
                    <a:pt x="1260" y="1059"/>
                  </a:cubicBezTo>
                  <a:cubicBezTo>
                    <a:pt x="1379" y="1062"/>
                    <a:pt x="1379" y="1065"/>
                    <a:pt x="1260" y="1065"/>
                  </a:cubicBezTo>
                  <a:cubicBezTo>
                    <a:pt x="1201" y="1065"/>
                    <a:pt x="1141" y="1068"/>
                    <a:pt x="1201" y="1068"/>
                  </a:cubicBezTo>
                  <a:cubicBezTo>
                    <a:pt x="1201" y="1068"/>
                    <a:pt x="1201" y="1074"/>
                    <a:pt x="1141" y="1077"/>
                  </a:cubicBezTo>
                  <a:cubicBezTo>
                    <a:pt x="1022" y="1087"/>
                    <a:pt x="1082" y="1090"/>
                    <a:pt x="1138" y="1090"/>
                  </a:cubicBezTo>
                  <a:cubicBezTo>
                    <a:pt x="1173" y="1089"/>
                    <a:pt x="1193" y="1089"/>
                    <a:pt x="1201" y="1089"/>
                  </a:cubicBezTo>
                  <a:cubicBezTo>
                    <a:pt x="1222" y="1089"/>
                    <a:pt x="1180" y="1091"/>
                    <a:pt x="1138" y="1093"/>
                  </a:cubicBezTo>
                  <a:cubicBezTo>
                    <a:pt x="1079" y="1096"/>
                    <a:pt x="1019" y="1099"/>
                    <a:pt x="1079" y="1099"/>
                  </a:cubicBezTo>
                  <a:cubicBezTo>
                    <a:pt x="1138" y="1102"/>
                    <a:pt x="1195" y="1121"/>
                    <a:pt x="1076" y="1121"/>
                  </a:cubicBezTo>
                  <a:cubicBezTo>
                    <a:pt x="1076" y="1121"/>
                    <a:pt x="1076" y="1127"/>
                    <a:pt x="1076" y="1131"/>
                  </a:cubicBezTo>
                  <a:cubicBezTo>
                    <a:pt x="1135" y="1131"/>
                    <a:pt x="1132" y="1137"/>
                    <a:pt x="1132" y="1143"/>
                  </a:cubicBezTo>
                  <a:cubicBezTo>
                    <a:pt x="1132" y="1149"/>
                    <a:pt x="1132" y="1153"/>
                    <a:pt x="1072" y="1153"/>
                  </a:cubicBezTo>
                  <a:cubicBezTo>
                    <a:pt x="1056" y="1152"/>
                    <a:pt x="1045" y="1151"/>
                    <a:pt x="1037" y="1151"/>
                  </a:cubicBezTo>
                  <a:cubicBezTo>
                    <a:pt x="1017" y="1151"/>
                    <a:pt x="1029" y="1154"/>
                    <a:pt x="1072" y="1159"/>
                  </a:cubicBezTo>
                  <a:cubicBezTo>
                    <a:pt x="1069" y="1162"/>
                    <a:pt x="1188" y="1165"/>
                    <a:pt x="1188" y="1168"/>
                  </a:cubicBezTo>
                  <a:cubicBezTo>
                    <a:pt x="1198" y="1167"/>
                    <a:pt x="1209" y="1167"/>
                    <a:pt x="1219" y="1167"/>
                  </a:cubicBezTo>
                  <a:cubicBezTo>
                    <a:pt x="1248" y="1167"/>
                    <a:pt x="1277" y="1170"/>
                    <a:pt x="1304" y="1174"/>
                  </a:cubicBezTo>
                  <a:lnTo>
                    <a:pt x="1129" y="1174"/>
                  </a:lnTo>
                  <a:cubicBezTo>
                    <a:pt x="1129" y="1178"/>
                    <a:pt x="1126" y="1181"/>
                    <a:pt x="1185" y="1181"/>
                  </a:cubicBezTo>
                  <a:cubicBezTo>
                    <a:pt x="1126" y="1184"/>
                    <a:pt x="1126" y="1187"/>
                    <a:pt x="1126" y="1193"/>
                  </a:cubicBezTo>
                  <a:cubicBezTo>
                    <a:pt x="1126" y="1200"/>
                    <a:pt x="1123" y="1206"/>
                    <a:pt x="1182" y="1212"/>
                  </a:cubicBezTo>
                  <a:cubicBezTo>
                    <a:pt x="1063" y="1215"/>
                    <a:pt x="1060" y="1234"/>
                    <a:pt x="1179" y="1237"/>
                  </a:cubicBezTo>
                  <a:cubicBezTo>
                    <a:pt x="1238" y="1237"/>
                    <a:pt x="1238" y="1240"/>
                    <a:pt x="1179" y="1243"/>
                  </a:cubicBezTo>
                  <a:cubicBezTo>
                    <a:pt x="1119" y="1247"/>
                    <a:pt x="1119" y="1247"/>
                    <a:pt x="1176" y="1250"/>
                  </a:cubicBezTo>
                  <a:cubicBezTo>
                    <a:pt x="1235" y="1253"/>
                    <a:pt x="1176" y="1256"/>
                    <a:pt x="1116" y="1259"/>
                  </a:cubicBezTo>
                  <a:cubicBezTo>
                    <a:pt x="997" y="1262"/>
                    <a:pt x="997" y="1265"/>
                    <a:pt x="1057" y="1268"/>
                  </a:cubicBezTo>
                  <a:cubicBezTo>
                    <a:pt x="1113" y="1275"/>
                    <a:pt x="1113" y="1281"/>
                    <a:pt x="1113" y="1284"/>
                  </a:cubicBezTo>
                  <a:cubicBezTo>
                    <a:pt x="1137" y="1290"/>
                    <a:pt x="1162" y="1292"/>
                    <a:pt x="1187" y="1292"/>
                  </a:cubicBezTo>
                  <a:cubicBezTo>
                    <a:pt x="1201" y="1292"/>
                    <a:pt x="1215" y="1292"/>
                    <a:pt x="1229" y="1290"/>
                  </a:cubicBezTo>
                  <a:cubicBezTo>
                    <a:pt x="1289" y="1290"/>
                    <a:pt x="1348" y="1294"/>
                    <a:pt x="1348" y="1294"/>
                  </a:cubicBezTo>
                  <a:cubicBezTo>
                    <a:pt x="1384" y="1300"/>
                    <a:pt x="1374" y="1302"/>
                    <a:pt x="1363" y="1302"/>
                  </a:cubicBezTo>
                  <a:cubicBezTo>
                    <a:pt x="1356" y="1302"/>
                    <a:pt x="1348" y="1301"/>
                    <a:pt x="1348" y="1300"/>
                  </a:cubicBezTo>
                  <a:cubicBezTo>
                    <a:pt x="1328" y="1297"/>
                    <a:pt x="1308" y="1295"/>
                    <a:pt x="1289" y="1295"/>
                  </a:cubicBezTo>
                  <a:cubicBezTo>
                    <a:pt x="1269" y="1295"/>
                    <a:pt x="1249" y="1297"/>
                    <a:pt x="1229" y="1300"/>
                  </a:cubicBezTo>
                  <a:cubicBezTo>
                    <a:pt x="1170" y="1303"/>
                    <a:pt x="1170" y="1309"/>
                    <a:pt x="1170" y="1312"/>
                  </a:cubicBezTo>
                  <a:cubicBezTo>
                    <a:pt x="1166" y="1316"/>
                    <a:pt x="1166" y="1322"/>
                    <a:pt x="1166" y="1325"/>
                  </a:cubicBezTo>
                  <a:cubicBezTo>
                    <a:pt x="1107" y="1334"/>
                    <a:pt x="1107" y="1337"/>
                    <a:pt x="1163" y="1337"/>
                  </a:cubicBezTo>
                  <a:lnTo>
                    <a:pt x="1223" y="1337"/>
                  </a:lnTo>
                  <a:cubicBezTo>
                    <a:pt x="1104" y="1341"/>
                    <a:pt x="1101" y="1375"/>
                    <a:pt x="1217" y="1378"/>
                  </a:cubicBezTo>
                  <a:lnTo>
                    <a:pt x="1160" y="1378"/>
                  </a:lnTo>
                  <a:cubicBezTo>
                    <a:pt x="1101" y="1378"/>
                    <a:pt x="1101" y="1381"/>
                    <a:pt x="1097" y="1391"/>
                  </a:cubicBezTo>
                  <a:cubicBezTo>
                    <a:pt x="1097" y="1394"/>
                    <a:pt x="1157" y="1406"/>
                    <a:pt x="1154" y="1416"/>
                  </a:cubicBezTo>
                  <a:cubicBezTo>
                    <a:pt x="1154" y="1428"/>
                    <a:pt x="1151" y="1438"/>
                    <a:pt x="1210" y="1438"/>
                  </a:cubicBezTo>
                  <a:cubicBezTo>
                    <a:pt x="1210" y="1441"/>
                    <a:pt x="1210" y="1441"/>
                    <a:pt x="1151" y="1441"/>
                  </a:cubicBezTo>
                  <a:cubicBezTo>
                    <a:pt x="1133" y="1440"/>
                    <a:pt x="1121" y="1440"/>
                    <a:pt x="1112" y="1440"/>
                  </a:cubicBezTo>
                  <a:cubicBezTo>
                    <a:pt x="1091" y="1440"/>
                    <a:pt x="1091" y="1442"/>
                    <a:pt x="1091" y="1444"/>
                  </a:cubicBezTo>
                  <a:cubicBezTo>
                    <a:pt x="1118" y="1446"/>
                    <a:pt x="1146" y="1448"/>
                    <a:pt x="1175" y="1448"/>
                  </a:cubicBezTo>
                  <a:cubicBezTo>
                    <a:pt x="1186" y="1448"/>
                    <a:pt x="1198" y="1448"/>
                    <a:pt x="1210" y="1447"/>
                  </a:cubicBezTo>
                  <a:cubicBezTo>
                    <a:pt x="1267" y="1447"/>
                    <a:pt x="1267" y="1450"/>
                    <a:pt x="1207" y="1457"/>
                  </a:cubicBezTo>
                  <a:cubicBezTo>
                    <a:pt x="1148" y="1463"/>
                    <a:pt x="1144" y="1478"/>
                    <a:pt x="1204" y="1485"/>
                  </a:cubicBezTo>
                  <a:cubicBezTo>
                    <a:pt x="1204" y="1488"/>
                    <a:pt x="1204" y="1491"/>
                    <a:pt x="1144" y="1491"/>
                  </a:cubicBezTo>
                  <a:cubicBezTo>
                    <a:pt x="1085" y="1494"/>
                    <a:pt x="1025" y="1500"/>
                    <a:pt x="1141" y="1507"/>
                  </a:cubicBezTo>
                  <a:cubicBezTo>
                    <a:pt x="1141" y="1510"/>
                    <a:pt x="1141" y="1510"/>
                    <a:pt x="1082" y="1510"/>
                  </a:cubicBezTo>
                  <a:cubicBezTo>
                    <a:pt x="1022" y="1513"/>
                    <a:pt x="963" y="1513"/>
                    <a:pt x="1082" y="1516"/>
                  </a:cubicBezTo>
                  <a:cubicBezTo>
                    <a:pt x="1138" y="1522"/>
                    <a:pt x="1138" y="1532"/>
                    <a:pt x="1079" y="1538"/>
                  </a:cubicBezTo>
                  <a:cubicBezTo>
                    <a:pt x="1079" y="1541"/>
                    <a:pt x="1079" y="1544"/>
                    <a:pt x="1135" y="1544"/>
                  </a:cubicBezTo>
                  <a:lnTo>
                    <a:pt x="1195" y="1544"/>
                  </a:lnTo>
                  <a:cubicBezTo>
                    <a:pt x="1076" y="1547"/>
                    <a:pt x="1076" y="1547"/>
                    <a:pt x="1195" y="1551"/>
                  </a:cubicBezTo>
                  <a:cubicBezTo>
                    <a:pt x="1254" y="1551"/>
                    <a:pt x="1254" y="1554"/>
                    <a:pt x="1195" y="1554"/>
                  </a:cubicBezTo>
                  <a:cubicBezTo>
                    <a:pt x="1135" y="1557"/>
                    <a:pt x="1135" y="1560"/>
                    <a:pt x="1135" y="1560"/>
                  </a:cubicBezTo>
                  <a:cubicBezTo>
                    <a:pt x="1135" y="1566"/>
                    <a:pt x="1191" y="1582"/>
                    <a:pt x="1188" y="1598"/>
                  </a:cubicBezTo>
                  <a:cubicBezTo>
                    <a:pt x="1185" y="1623"/>
                    <a:pt x="1185" y="1632"/>
                    <a:pt x="1242" y="1632"/>
                  </a:cubicBezTo>
                  <a:cubicBezTo>
                    <a:pt x="1301" y="1635"/>
                    <a:pt x="1301" y="1635"/>
                    <a:pt x="1242" y="1638"/>
                  </a:cubicBezTo>
                  <a:cubicBezTo>
                    <a:pt x="1182" y="1641"/>
                    <a:pt x="1182" y="1645"/>
                    <a:pt x="1182" y="1651"/>
                  </a:cubicBezTo>
                  <a:cubicBezTo>
                    <a:pt x="1182" y="1654"/>
                    <a:pt x="1182" y="1657"/>
                    <a:pt x="1123" y="1657"/>
                  </a:cubicBezTo>
                  <a:cubicBezTo>
                    <a:pt x="1179" y="1660"/>
                    <a:pt x="1179" y="1660"/>
                    <a:pt x="1179" y="1663"/>
                  </a:cubicBezTo>
                  <a:cubicBezTo>
                    <a:pt x="1119" y="1663"/>
                    <a:pt x="1119" y="1666"/>
                    <a:pt x="1179" y="1670"/>
                  </a:cubicBezTo>
                  <a:cubicBezTo>
                    <a:pt x="1295" y="1673"/>
                    <a:pt x="1295" y="1673"/>
                    <a:pt x="1179" y="1673"/>
                  </a:cubicBezTo>
                  <a:cubicBezTo>
                    <a:pt x="1128" y="1673"/>
                    <a:pt x="1077" y="1680"/>
                    <a:pt x="1101" y="1680"/>
                  </a:cubicBezTo>
                  <a:cubicBezTo>
                    <a:pt x="1105" y="1680"/>
                    <a:pt x="1111" y="1679"/>
                    <a:pt x="1119" y="1679"/>
                  </a:cubicBezTo>
                  <a:cubicBezTo>
                    <a:pt x="1179" y="1679"/>
                    <a:pt x="1176" y="1685"/>
                    <a:pt x="1235" y="1688"/>
                  </a:cubicBezTo>
                  <a:cubicBezTo>
                    <a:pt x="1235" y="1692"/>
                    <a:pt x="1235" y="1695"/>
                    <a:pt x="1176" y="1695"/>
                  </a:cubicBezTo>
                  <a:cubicBezTo>
                    <a:pt x="1116" y="1698"/>
                    <a:pt x="1173" y="1713"/>
                    <a:pt x="1232" y="1717"/>
                  </a:cubicBezTo>
                  <a:cubicBezTo>
                    <a:pt x="1292" y="1717"/>
                    <a:pt x="1289" y="1720"/>
                    <a:pt x="1232" y="1720"/>
                  </a:cubicBezTo>
                  <a:cubicBezTo>
                    <a:pt x="1173" y="1720"/>
                    <a:pt x="1173" y="1723"/>
                    <a:pt x="1170" y="1726"/>
                  </a:cubicBezTo>
                  <a:cubicBezTo>
                    <a:pt x="1229" y="1729"/>
                    <a:pt x="1170" y="1729"/>
                    <a:pt x="1110" y="1729"/>
                  </a:cubicBezTo>
                  <a:cubicBezTo>
                    <a:pt x="1095" y="1728"/>
                    <a:pt x="1084" y="1728"/>
                    <a:pt x="1076" y="1728"/>
                  </a:cubicBezTo>
                  <a:cubicBezTo>
                    <a:pt x="1053" y="1728"/>
                    <a:pt x="1053" y="1731"/>
                    <a:pt x="1050" y="1735"/>
                  </a:cubicBezTo>
                  <a:cubicBezTo>
                    <a:pt x="1110" y="1742"/>
                    <a:pt x="1107" y="1754"/>
                    <a:pt x="1107" y="1764"/>
                  </a:cubicBezTo>
                  <a:cubicBezTo>
                    <a:pt x="1104" y="1779"/>
                    <a:pt x="1163" y="1782"/>
                    <a:pt x="1279" y="1789"/>
                  </a:cubicBezTo>
                  <a:lnTo>
                    <a:pt x="1398" y="1792"/>
                  </a:lnTo>
                  <a:lnTo>
                    <a:pt x="1279" y="1792"/>
                  </a:lnTo>
                  <a:cubicBezTo>
                    <a:pt x="1220" y="1792"/>
                    <a:pt x="1104" y="1795"/>
                    <a:pt x="1104" y="1795"/>
                  </a:cubicBezTo>
                  <a:cubicBezTo>
                    <a:pt x="1130" y="1797"/>
                    <a:pt x="1158" y="1799"/>
                    <a:pt x="1186" y="1799"/>
                  </a:cubicBezTo>
                  <a:cubicBezTo>
                    <a:pt x="1197" y="1799"/>
                    <a:pt x="1209" y="1799"/>
                    <a:pt x="1220" y="1798"/>
                  </a:cubicBezTo>
                  <a:cubicBezTo>
                    <a:pt x="1279" y="1798"/>
                    <a:pt x="1279" y="1801"/>
                    <a:pt x="1220" y="1808"/>
                  </a:cubicBezTo>
                  <a:cubicBezTo>
                    <a:pt x="1160" y="1814"/>
                    <a:pt x="1157" y="1817"/>
                    <a:pt x="1217" y="1820"/>
                  </a:cubicBezTo>
                  <a:cubicBezTo>
                    <a:pt x="1217" y="1826"/>
                    <a:pt x="1217" y="1829"/>
                    <a:pt x="1157" y="1833"/>
                  </a:cubicBezTo>
                  <a:cubicBezTo>
                    <a:pt x="1157" y="1836"/>
                    <a:pt x="1157" y="1836"/>
                    <a:pt x="1217" y="1836"/>
                  </a:cubicBezTo>
                  <a:cubicBezTo>
                    <a:pt x="1276" y="1836"/>
                    <a:pt x="1273" y="1839"/>
                    <a:pt x="1213" y="1842"/>
                  </a:cubicBezTo>
                  <a:cubicBezTo>
                    <a:pt x="1097" y="1845"/>
                    <a:pt x="1094" y="1855"/>
                    <a:pt x="1154" y="1855"/>
                  </a:cubicBezTo>
                  <a:cubicBezTo>
                    <a:pt x="1213" y="1855"/>
                    <a:pt x="1213" y="1858"/>
                    <a:pt x="1213" y="1861"/>
                  </a:cubicBezTo>
                  <a:cubicBezTo>
                    <a:pt x="1210" y="1864"/>
                    <a:pt x="1210" y="1867"/>
                    <a:pt x="1270" y="1870"/>
                  </a:cubicBezTo>
                  <a:lnTo>
                    <a:pt x="1270" y="1876"/>
                  </a:lnTo>
                  <a:cubicBezTo>
                    <a:pt x="1263" y="1877"/>
                    <a:pt x="1257" y="1878"/>
                    <a:pt x="1251" y="1878"/>
                  </a:cubicBezTo>
                  <a:cubicBezTo>
                    <a:pt x="1237" y="1878"/>
                    <a:pt x="1224" y="1876"/>
                    <a:pt x="1210" y="1873"/>
                  </a:cubicBezTo>
                  <a:lnTo>
                    <a:pt x="1151" y="1876"/>
                  </a:lnTo>
                  <a:cubicBezTo>
                    <a:pt x="1151" y="1883"/>
                    <a:pt x="1151" y="1886"/>
                    <a:pt x="1207" y="1889"/>
                  </a:cubicBezTo>
                  <a:cubicBezTo>
                    <a:pt x="1326" y="1892"/>
                    <a:pt x="1326" y="1892"/>
                    <a:pt x="1207" y="1892"/>
                  </a:cubicBezTo>
                  <a:cubicBezTo>
                    <a:pt x="1148" y="1892"/>
                    <a:pt x="1088" y="1895"/>
                    <a:pt x="1148" y="1898"/>
                  </a:cubicBezTo>
                  <a:cubicBezTo>
                    <a:pt x="1267" y="1902"/>
                    <a:pt x="1207" y="1905"/>
                    <a:pt x="1148" y="1905"/>
                  </a:cubicBezTo>
                  <a:cubicBezTo>
                    <a:pt x="1111" y="1904"/>
                    <a:pt x="1085" y="1903"/>
                    <a:pt x="1071" y="1903"/>
                  </a:cubicBezTo>
                  <a:cubicBezTo>
                    <a:pt x="1040" y="1903"/>
                    <a:pt x="1064" y="1906"/>
                    <a:pt x="1144" y="1917"/>
                  </a:cubicBezTo>
                  <a:cubicBezTo>
                    <a:pt x="1144" y="1923"/>
                    <a:pt x="1201" y="1936"/>
                    <a:pt x="1201" y="1945"/>
                  </a:cubicBezTo>
                  <a:cubicBezTo>
                    <a:pt x="1198" y="1958"/>
                    <a:pt x="1198" y="1964"/>
                    <a:pt x="1138" y="1967"/>
                  </a:cubicBezTo>
                  <a:cubicBezTo>
                    <a:pt x="1127" y="1967"/>
                    <a:pt x="1117" y="1967"/>
                    <a:pt x="1108" y="1967"/>
                  </a:cubicBezTo>
                  <a:lnTo>
                    <a:pt x="1108" y="1967"/>
                  </a:lnTo>
                  <a:cubicBezTo>
                    <a:pt x="1198" y="1968"/>
                    <a:pt x="1197" y="1971"/>
                    <a:pt x="1195" y="1980"/>
                  </a:cubicBezTo>
                  <a:cubicBezTo>
                    <a:pt x="1135" y="1989"/>
                    <a:pt x="1195" y="1996"/>
                    <a:pt x="1251" y="2002"/>
                  </a:cubicBezTo>
                  <a:lnTo>
                    <a:pt x="1254" y="1992"/>
                  </a:lnTo>
                  <a:cubicBezTo>
                    <a:pt x="1370" y="1992"/>
                    <a:pt x="1370" y="1999"/>
                    <a:pt x="1311" y="2005"/>
                  </a:cubicBezTo>
                  <a:cubicBezTo>
                    <a:pt x="1270" y="2008"/>
                    <a:pt x="1232" y="2008"/>
                    <a:pt x="1191" y="2008"/>
                  </a:cubicBezTo>
                  <a:cubicBezTo>
                    <a:pt x="1181" y="2007"/>
                    <a:pt x="1171" y="2007"/>
                    <a:pt x="1161" y="2007"/>
                  </a:cubicBezTo>
                  <a:cubicBezTo>
                    <a:pt x="1132" y="2007"/>
                    <a:pt x="1102" y="2010"/>
                    <a:pt x="1072" y="2014"/>
                  </a:cubicBezTo>
                  <a:cubicBezTo>
                    <a:pt x="1072" y="2017"/>
                    <a:pt x="1072" y="2019"/>
                    <a:pt x="1093" y="2019"/>
                  </a:cubicBezTo>
                  <a:cubicBezTo>
                    <a:pt x="1102" y="2019"/>
                    <a:pt x="1114" y="2018"/>
                    <a:pt x="1132" y="2017"/>
                  </a:cubicBezTo>
                  <a:cubicBezTo>
                    <a:pt x="1191" y="2017"/>
                    <a:pt x="1191" y="2017"/>
                    <a:pt x="1191" y="2021"/>
                  </a:cubicBezTo>
                  <a:cubicBezTo>
                    <a:pt x="1191" y="2024"/>
                    <a:pt x="1188" y="2027"/>
                    <a:pt x="1248" y="2030"/>
                  </a:cubicBezTo>
                  <a:cubicBezTo>
                    <a:pt x="1307" y="2030"/>
                    <a:pt x="1307" y="2033"/>
                    <a:pt x="1307" y="2036"/>
                  </a:cubicBezTo>
                  <a:cubicBezTo>
                    <a:pt x="1248" y="2039"/>
                    <a:pt x="1245" y="2046"/>
                    <a:pt x="1245" y="2046"/>
                  </a:cubicBezTo>
                  <a:lnTo>
                    <a:pt x="1188" y="2046"/>
                  </a:lnTo>
                  <a:cubicBezTo>
                    <a:pt x="1129" y="2046"/>
                    <a:pt x="1069" y="2049"/>
                    <a:pt x="1069" y="2049"/>
                  </a:cubicBezTo>
                  <a:cubicBezTo>
                    <a:pt x="1088" y="2052"/>
                    <a:pt x="1107" y="2052"/>
                    <a:pt x="1126" y="2052"/>
                  </a:cubicBezTo>
                  <a:cubicBezTo>
                    <a:pt x="1185" y="2052"/>
                    <a:pt x="1176" y="2130"/>
                    <a:pt x="1173" y="2140"/>
                  </a:cubicBezTo>
                  <a:cubicBezTo>
                    <a:pt x="1121" y="2145"/>
                    <a:pt x="1114" y="2153"/>
                    <a:pt x="1152" y="2153"/>
                  </a:cubicBezTo>
                  <a:cubicBezTo>
                    <a:pt x="1157" y="2153"/>
                    <a:pt x="1165" y="2153"/>
                    <a:pt x="1173" y="2152"/>
                  </a:cubicBezTo>
                  <a:cubicBezTo>
                    <a:pt x="1232" y="2152"/>
                    <a:pt x="1229" y="2168"/>
                    <a:pt x="1226" y="2190"/>
                  </a:cubicBezTo>
                  <a:cubicBezTo>
                    <a:pt x="1223" y="2212"/>
                    <a:pt x="1223" y="2227"/>
                    <a:pt x="1279" y="2227"/>
                  </a:cubicBezTo>
                  <a:cubicBezTo>
                    <a:pt x="1279" y="2227"/>
                    <a:pt x="1279" y="2231"/>
                    <a:pt x="1279" y="2237"/>
                  </a:cubicBezTo>
                  <a:cubicBezTo>
                    <a:pt x="1279" y="2243"/>
                    <a:pt x="1336" y="2249"/>
                    <a:pt x="1336" y="2256"/>
                  </a:cubicBezTo>
                  <a:cubicBezTo>
                    <a:pt x="1378" y="2258"/>
                    <a:pt x="1390" y="2260"/>
                    <a:pt x="1373" y="2260"/>
                  </a:cubicBezTo>
                  <a:cubicBezTo>
                    <a:pt x="1365" y="2260"/>
                    <a:pt x="1353" y="2260"/>
                    <a:pt x="1336" y="2259"/>
                  </a:cubicBezTo>
                  <a:cubicBezTo>
                    <a:pt x="1319" y="2257"/>
                    <a:pt x="1302" y="2257"/>
                    <a:pt x="1286" y="2257"/>
                  </a:cubicBezTo>
                  <a:cubicBezTo>
                    <a:pt x="1263" y="2257"/>
                    <a:pt x="1240" y="2258"/>
                    <a:pt x="1217" y="2262"/>
                  </a:cubicBezTo>
                  <a:cubicBezTo>
                    <a:pt x="1244" y="2267"/>
                    <a:pt x="1273" y="2269"/>
                    <a:pt x="1303" y="2269"/>
                  </a:cubicBezTo>
                  <a:cubicBezTo>
                    <a:pt x="1314" y="2269"/>
                    <a:pt x="1325" y="2269"/>
                    <a:pt x="1336" y="2268"/>
                  </a:cubicBezTo>
                  <a:cubicBezTo>
                    <a:pt x="1392" y="2268"/>
                    <a:pt x="1392" y="2271"/>
                    <a:pt x="1392" y="2271"/>
                  </a:cubicBezTo>
                  <a:cubicBezTo>
                    <a:pt x="1392" y="2274"/>
                    <a:pt x="1392" y="2274"/>
                    <a:pt x="1332" y="2274"/>
                  </a:cubicBezTo>
                  <a:lnTo>
                    <a:pt x="1217" y="2274"/>
                  </a:lnTo>
                  <a:lnTo>
                    <a:pt x="1213" y="2278"/>
                  </a:lnTo>
                  <a:cubicBezTo>
                    <a:pt x="1273" y="2278"/>
                    <a:pt x="1273" y="2281"/>
                    <a:pt x="1273" y="2281"/>
                  </a:cubicBezTo>
                  <a:cubicBezTo>
                    <a:pt x="1273" y="2284"/>
                    <a:pt x="1273" y="2284"/>
                    <a:pt x="1154" y="2284"/>
                  </a:cubicBezTo>
                  <a:cubicBezTo>
                    <a:pt x="1038" y="2284"/>
                    <a:pt x="1038" y="2287"/>
                    <a:pt x="1154" y="2290"/>
                  </a:cubicBezTo>
                  <a:lnTo>
                    <a:pt x="1213" y="2296"/>
                  </a:lnTo>
                  <a:cubicBezTo>
                    <a:pt x="1094" y="2300"/>
                    <a:pt x="1210" y="2306"/>
                    <a:pt x="1270" y="2309"/>
                  </a:cubicBezTo>
                  <a:cubicBezTo>
                    <a:pt x="1151" y="2312"/>
                    <a:pt x="1151" y="2315"/>
                    <a:pt x="1270" y="2318"/>
                  </a:cubicBezTo>
                  <a:cubicBezTo>
                    <a:pt x="1326" y="2318"/>
                    <a:pt x="1326" y="2321"/>
                    <a:pt x="1267" y="2325"/>
                  </a:cubicBezTo>
                  <a:cubicBezTo>
                    <a:pt x="1207" y="2328"/>
                    <a:pt x="1207" y="2331"/>
                    <a:pt x="1207" y="2337"/>
                  </a:cubicBezTo>
                  <a:cubicBezTo>
                    <a:pt x="1267" y="2343"/>
                    <a:pt x="1264" y="2365"/>
                    <a:pt x="1257" y="2390"/>
                  </a:cubicBezTo>
                  <a:cubicBezTo>
                    <a:pt x="1254" y="2419"/>
                    <a:pt x="1251" y="2441"/>
                    <a:pt x="1311" y="2441"/>
                  </a:cubicBezTo>
                  <a:cubicBezTo>
                    <a:pt x="1311" y="2444"/>
                    <a:pt x="1311" y="2444"/>
                    <a:pt x="1251" y="2447"/>
                  </a:cubicBezTo>
                  <a:cubicBezTo>
                    <a:pt x="1191" y="2447"/>
                    <a:pt x="1191" y="2450"/>
                    <a:pt x="1311" y="2453"/>
                  </a:cubicBezTo>
                  <a:cubicBezTo>
                    <a:pt x="1367" y="2456"/>
                    <a:pt x="1426" y="2456"/>
                    <a:pt x="1307" y="2456"/>
                  </a:cubicBezTo>
                  <a:cubicBezTo>
                    <a:pt x="1251" y="2456"/>
                    <a:pt x="1248" y="2462"/>
                    <a:pt x="1248" y="2475"/>
                  </a:cubicBezTo>
                  <a:cubicBezTo>
                    <a:pt x="1245" y="2484"/>
                    <a:pt x="1245" y="2497"/>
                    <a:pt x="1304" y="2497"/>
                  </a:cubicBezTo>
                  <a:cubicBezTo>
                    <a:pt x="1337" y="2501"/>
                    <a:pt x="1351" y="2502"/>
                    <a:pt x="1345" y="2502"/>
                  </a:cubicBezTo>
                  <a:cubicBezTo>
                    <a:pt x="1341" y="2502"/>
                    <a:pt x="1328" y="2501"/>
                    <a:pt x="1304" y="2500"/>
                  </a:cubicBezTo>
                  <a:cubicBezTo>
                    <a:pt x="1295" y="2500"/>
                    <a:pt x="1287" y="2500"/>
                    <a:pt x="1278" y="2500"/>
                  </a:cubicBezTo>
                  <a:cubicBezTo>
                    <a:pt x="1177" y="2500"/>
                    <a:pt x="1132" y="2516"/>
                    <a:pt x="1242" y="2525"/>
                  </a:cubicBezTo>
                  <a:cubicBezTo>
                    <a:pt x="1242" y="2528"/>
                    <a:pt x="1238" y="2531"/>
                    <a:pt x="1182" y="2531"/>
                  </a:cubicBezTo>
                  <a:cubicBezTo>
                    <a:pt x="1179" y="2535"/>
                    <a:pt x="1179" y="2538"/>
                    <a:pt x="1238" y="2547"/>
                  </a:cubicBezTo>
                  <a:cubicBezTo>
                    <a:pt x="1238" y="2550"/>
                    <a:pt x="1235" y="2563"/>
                    <a:pt x="1235" y="2569"/>
                  </a:cubicBezTo>
                  <a:cubicBezTo>
                    <a:pt x="1232" y="2575"/>
                    <a:pt x="1292" y="2582"/>
                    <a:pt x="1292" y="2582"/>
                  </a:cubicBezTo>
                  <a:cubicBezTo>
                    <a:pt x="1292" y="2583"/>
                    <a:pt x="1292" y="2584"/>
                    <a:pt x="1292" y="2585"/>
                  </a:cubicBezTo>
                  <a:cubicBezTo>
                    <a:pt x="1232" y="2585"/>
                    <a:pt x="1229" y="2603"/>
                    <a:pt x="1226" y="2625"/>
                  </a:cubicBezTo>
                  <a:cubicBezTo>
                    <a:pt x="1223" y="2647"/>
                    <a:pt x="1220" y="2666"/>
                    <a:pt x="1160" y="2669"/>
                  </a:cubicBezTo>
                  <a:cubicBezTo>
                    <a:pt x="1160" y="2669"/>
                    <a:pt x="1160" y="2672"/>
                    <a:pt x="1220" y="2676"/>
                  </a:cubicBezTo>
                  <a:cubicBezTo>
                    <a:pt x="1339" y="2679"/>
                    <a:pt x="1336" y="2685"/>
                    <a:pt x="1276" y="2688"/>
                  </a:cubicBezTo>
                  <a:cubicBezTo>
                    <a:pt x="1160" y="2691"/>
                    <a:pt x="1157" y="2704"/>
                    <a:pt x="1276" y="2707"/>
                  </a:cubicBezTo>
                  <a:lnTo>
                    <a:pt x="1217" y="2707"/>
                  </a:lnTo>
                  <a:cubicBezTo>
                    <a:pt x="1097" y="2710"/>
                    <a:pt x="1154" y="2719"/>
                    <a:pt x="1273" y="2723"/>
                  </a:cubicBezTo>
                  <a:cubicBezTo>
                    <a:pt x="1213" y="2726"/>
                    <a:pt x="1154" y="2729"/>
                    <a:pt x="1213" y="2732"/>
                  </a:cubicBezTo>
                  <a:cubicBezTo>
                    <a:pt x="1210" y="2735"/>
                    <a:pt x="1210" y="2735"/>
                    <a:pt x="1094" y="2735"/>
                  </a:cubicBezTo>
                  <a:cubicBezTo>
                    <a:pt x="1054" y="2735"/>
                    <a:pt x="1016" y="2735"/>
                    <a:pt x="975" y="2738"/>
                  </a:cubicBezTo>
                  <a:cubicBezTo>
                    <a:pt x="1002" y="2740"/>
                    <a:pt x="1030" y="2743"/>
                    <a:pt x="1059" y="2743"/>
                  </a:cubicBezTo>
                  <a:cubicBezTo>
                    <a:pt x="1070" y="2743"/>
                    <a:pt x="1082" y="2742"/>
                    <a:pt x="1094" y="2741"/>
                  </a:cubicBezTo>
                  <a:lnTo>
                    <a:pt x="1094" y="2741"/>
                  </a:lnTo>
                  <a:cubicBezTo>
                    <a:pt x="1094" y="2741"/>
                    <a:pt x="1091" y="2745"/>
                    <a:pt x="1091" y="2748"/>
                  </a:cubicBezTo>
                  <a:cubicBezTo>
                    <a:pt x="1091" y="2748"/>
                    <a:pt x="1091" y="2751"/>
                    <a:pt x="1151" y="2751"/>
                  </a:cubicBezTo>
                  <a:cubicBezTo>
                    <a:pt x="1210" y="2751"/>
                    <a:pt x="1210" y="2754"/>
                    <a:pt x="1210" y="2757"/>
                  </a:cubicBezTo>
                  <a:cubicBezTo>
                    <a:pt x="1171" y="2757"/>
                    <a:pt x="1182" y="2758"/>
                    <a:pt x="1212" y="2758"/>
                  </a:cubicBezTo>
                  <a:cubicBezTo>
                    <a:pt x="1227" y="2758"/>
                    <a:pt x="1247" y="2758"/>
                    <a:pt x="1267" y="2757"/>
                  </a:cubicBezTo>
                  <a:cubicBezTo>
                    <a:pt x="1307" y="2757"/>
                    <a:pt x="1345" y="2757"/>
                    <a:pt x="1386" y="2760"/>
                  </a:cubicBezTo>
                  <a:lnTo>
                    <a:pt x="1505" y="2760"/>
                  </a:lnTo>
                  <a:cubicBezTo>
                    <a:pt x="1526" y="2761"/>
                    <a:pt x="1547" y="2761"/>
                    <a:pt x="1568" y="2761"/>
                  </a:cubicBezTo>
                  <a:cubicBezTo>
                    <a:pt x="1625" y="2761"/>
                    <a:pt x="1683" y="2759"/>
                    <a:pt x="1740" y="2754"/>
                  </a:cubicBezTo>
                  <a:cubicBezTo>
                    <a:pt x="1803" y="2741"/>
                    <a:pt x="1862" y="2732"/>
                    <a:pt x="1743" y="2732"/>
                  </a:cubicBezTo>
                  <a:cubicBezTo>
                    <a:pt x="1724" y="2732"/>
                    <a:pt x="1705" y="2729"/>
                    <a:pt x="1687" y="2726"/>
                  </a:cubicBezTo>
                  <a:cubicBezTo>
                    <a:pt x="1705" y="2723"/>
                    <a:pt x="1724" y="2719"/>
                    <a:pt x="1746" y="2719"/>
                  </a:cubicBezTo>
                  <a:cubicBezTo>
                    <a:pt x="1806" y="2719"/>
                    <a:pt x="1806" y="2707"/>
                    <a:pt x="1809" y="2691"/>
                  </a:cubicBezTo>
                  <a:cubicBezTo>
                    <a:pt x="1812" y="2669"/>
                    <a:pt x="1812" y="2660"/>
                    <a:pt x="1871" y="2657"/>
                  </a:cubicBezTo>
                  <a:cubicBezTo>
                    <a:pt x="1931" y="2654"/>
                    <a:pt x="1931" y="2651"/>
                    <a:pt x="1931" y="2651"/>
                  </a:cubicBezTo>
                  <a:cubicBezTo>
                    <a:pt x="1875" y="2651"/>
                    <a:pt x="1875" y="2632"/>
                    <a:pt x="1878" y="2610"/>
                  </a:cubicBezTo>
                  <a:cubicBezTo>
                    <a:pt x="1881" y="2588"/>
                    <a:pt x="1884" y="2563"/>
                    <a:pt x="1824" y="2563"/>
                  </a:cubicBezTo>
                  <a:lnTo>
                    <a:pt x="1828" y="2556"/>
                  </a:lnTo>
                  <a:cubicBezTo>
                    <a:pt x="1887" y="2556"/>
                    <a:pt x="1887" y="2550"/>
                    <a:pt x="1887" y="2544"/>
                  </a:cubicBezTo>
                  <a:cubicBezTo>
                    <a:pt x="1831" y="2538"/>
                    <a:pt x="1831" y="2531"/>
                    <a:pt x="1831" y="2531"/>
                  </a:cubicBezTo>
                  <a:cubicBezTo>
                    <a:pt x="1890" y="2531"/>
                    <a:pt x="1890" y="2528"/>
                    <a:pt x="1890" y="2522"/>
                  </a:cubicBezTo>
                  <a:cubicBezTo>
                    <a:pt x="1890" y="2516"/>
                    <a:pt x="1893" y="2513"/>
                    <a:pt x="1834" y="2513"/>
                  </a:cubicBezTo>
                  <a:cubicBezTo>
                    <a:pt x="1834" y="2509"/>
                    <a:pt x="1837" y="2484"/>
                    <a:pt x="1897" y="2475"/>
                  </a:cubicBezTo>
                  <a:cubicBezTo>
                    <a:pt x="1956" y="2472"/>
                    <a:pt x="1897" y="2469"/>
                    <a:pt x="1840" y="2466"/>
                  </a:cubicBezTo>
                  <a:cubicBezTo>
                    <a:pt x="1829" y="2466"/>
                    <a:pt x="1819" y="2467"/>
                    <a:pt x="1808" y="2467"/>
                  </a:cubicBezTo>
                  <a:cubicBezTo>
                    <a:pt x="1779" y="2467"/>
                    <a:pt x="1751" y="2464"/>
                    <a:pt x="1721" y="2459"/>
                  </a:cubicBezTo>
                  <a:lnTo>
                    <a:pt x="1840" y="2459"/>
                  </a:lnTo>
                  <a:cubicBezTo>
                    <a:pt x="1865" y="2461"/>
                    <a:pt x="1879" y="2461"/>
                    <a:pt x="1888" y="2461"/>
                  </a:cubicBezTo>
                  <a:cubicBezTo>
                    <a:pt x="1900" y="2461"/>
                    <a:pt x="1900" y="2460"/>
                    <a:pt x="1900" y="2456"/>
                  </a:cubicBezTo>
                  <a:lnTo>
                    <a:pt x="1900" y="2450"/>
                  </a:lnTo>
                  <a:cubicBezTo>
                    <a:pt x="1840" y="2450"/>
                    <a:pt x="1843" y="2434"/>
                    <a:pt x="1846" y="2409"/>
                  </a:cubicBezTo>
                  <a:cubicBezTo>
                    <a:pt x="1850" y="2381"/>
                    <a:pt x="1853" y="2372"/>
                    <a:pt x="1793" y="2372"/>
                  </a:cubicBezTo>
                  <a:cubicBezTo>
                    <a:pt x="1734" y="2372"/>
                    <a:pt x="1734" y="2368"/>
                    <a:pt x="1793" y="2359"/>
                  </a:cubicBezTo>
                  <a:cubicBezTo>
                    <a:pt x="1975" y="2340"/>
                    <a:pt x="1975" y="2340"/>
                    <a:pt x="1915" y="2337"/>
                  </a:cubicBezTo>
                  <a:lnTo>
                    <a:pt x="1915" y="2337"/>
                  </a:lnTo>
                  <a:cubicBezTo>
                    <a:pt x="1878" y="2340"/>
                    <a:pt x="1837" y="2340"/>
                    <a:pt x="1796" y="2340"/>
                  </a:cubicBezTo>
                  <a:cubicBezTo>
                    <a:pt x="1680" y="2340"/>
                    <a:pt x="1680" y="2337"/>
                    <a:pt x="1799" y="2331"/>
                  </a:cubicBezTo>
                  <a:cubicBezTo>
                    <a:pt x="1915" y="2331"/>
                    <a:pt x="1865" y="2284"/>
                    <a:pt x="1746" y="2281"/>
                  </a:cubicBezTo>
                  <a:lnTo>
                    <a:pt x="1806" y="2281"/>
                  </a:lnTo>
                  <a:cubicBezTo>
                    <a:pt x="1865" y="2281"/>
                    <a:pt x="1865" y="2278"/>
                    <a:pt x="1865" y="2265"/>
                  </a:cubicBezTo>
                  <a:cubicBezTo>
                    <a:pt x="1868" y="2259"/>
                    <a:pt x="1868" y="2256"/>
                    <a:pt x="1868" y="2256"/>
                  </a:cubicBezTo>
                  <a:cubicBezTo>
                    <a:pt x="1749" y="2256"/>
                    <a:pt x="1812" y="2234"/>
                    <a:pt x="1871" y="2234"/>
                  </a:cubicBezTo>
                  <a:cubicBezTo>
                    <a:pt x="1931" y="2231"/>
                    <a:pt x="1931" y="2231"/>
                    <a:pt x="1931" y="2224"/>
                  </a:cubicBezTo>
                  <a:cubicBezTo>
                    <a:pt x="1815" y="2215"/>
                    <a:pt x="1875" y="2199"/>
                    <a:pt x="1934" y="2199"/>
                  </a:cubicBezTo>
                  <a:cubicBezTo>
                    <a:pt x="1934" y="2199"/>
                    <a:pt x="1934" y="2196"/>
                    <a:pt x="1934" y="2193"/>
                  </a:cubicBezTo>
                  <a:cubicBezTo>
                    <a:pt x="1878" y="2190"/>
                    <a:pt x="1878" y="2184"/>
                    <a:pt x="1878" y="2180"/>
                  </a:cubicBezTo>
                  <a:cubicBezTo>
                    <a:pt x="1880" y="2173"/>
                    <a:pt x="1881" y="2170"/>
                    <a:pt x="1856" y="2170"/>
                  </a:cubicBezTo>
                  <a:cubicBezTo>
                    <a:pt x="1847" y="2170"/>
                    <a:pt x="1836" y="2170"/>
                    <a:pt x="1821" y="2171"/>
                  </a:cubicBezTo>
                  <a:cubicBezTo>
                    <a:pt x="1781" y="2171"/>
                    <a:pt x="1743" y="2171"/>
                    <a:pt x="1702" y="2168"/>
                  </a:cubicBezTo>
                  <a:lnTo>
                    <a:pt x="1762" y="2168"/>
                  </a:lnTo>
                  <a:cubicBezTo>
                    <a:pt x="1821" y="2168"/>
                    <a:pt x="1821" y="2155"/>
                    <a:pt x="1824" y="2143"/>
                  </a:cubicBezTo>
                  <a:cubicBezTo>
                    <a:pt x="1824" y="2127"/>
                    <a:pt x="1828" y="2121"/>
                    <a:pt x="1887" y="2118"/>
                  </a:cubicBezTo>
                  <a:lnTo>
                    <a:pt x="1828" y="2115"/>
                  </a:lnTo>
                  <a:cubicBezTo>
                    <a:pt x="1768" y="2111"/>
                    <a:pt x="1768" y="2108"/>
                    <a:pt x="1828" y="2108"/>
                  </a:cubicBezTo>
                  <a:cubicBezTo>
                    <a:pt x="1887" y="2105"/>
                    <a:pt x="1890" y="2093"/>
                    <a:pt x="1831" y="2086"/>
                  </a:cubicBezTo>
                  <a:cubicBezTo>
                    <a:pt x="1831" y="2083"/>
                    <a:pt x="1834" y="2080"/>
                    <a:pt x="1834" y="2080"/>
                  </a:cubicBezTo>
                  <a:cubicBezTo>
                    <a:pt x="1950" y="2077"/>
                    <a:pt x="1953" y="2064"/>
                    <a:pt x="1834" y="2061"/>
                  </a:cubicBezTo>
                  <a:cubicBezTo>
                    <a:pt x="1893" y="2061"/>
                    <a:pt x="1893" y="2058"/>
                    <a:pt x="1893" y="2055"/>
                  </a:cubicBezTo>
                  <a:cubicBezTo>
                    <a:pt x="1837" y="2049"/>
                    <a:pt x="1837" y="2036"/>
                    <a:pt x="1897" y="2036"/>
                  </a:cubicBezTo>
                  <a:lnTo>
                    <a:pt x="1897" y="2033"/>
                  </a:lnTo>
                  <a:cubicBezTo>
                    <a:pt x="1840" y="2030"/>
                    <a:pt x="1840" y="2027"/>
                    <a:pt x="1840" y="2024"/>
                  </a:cubicBezTo>
                  <a:cubicBezTo>
                    <a:pt x="1840" y="2021"/>
                    <a:pt x="1840" y="2017"/>
                    <a:pt x="1784" y="2014"/>
                  </a:cubicBezTo>
                  <a:cubicBezTo>
                    <a:pt x="1724" y="2011"/>
                    <a:pt x="1724" y="2008"/>
                    <a:pt x="1724" y="2008"/>
                  </a:cubicBezTo>
                  <a:cubicBezTo>
                    <a:pt x="1740" y="2007"/>
                    <a:pt x="1756" y="2006"/>
                    <a:pt x="1772" y="2006"/>
                  </a:cubicBezTo>
                  <a:cubicBezTo>
                    <a:pt x="1796" y="2006"/>
                    <a:pt x="1819" y="2008"/>
                    <a:pt x="1843" y="2011"/>
                  </a:cubicBezTo>
                  <a:cubicBezTo>
                    <a:pt x="1856" y="2013"/>
                    <a:pt x="1866" y="2013"/>
                    <a:pt x="1873" y="2013"/>
                  </a:cubicBezTo>
                  <a:cubicBezTo>
                    <a:pt x="1895" y="2013"/>
                    <a:pt x="1876" y="2006"/>
                    <a:pt x="1784" y="1999"/>
                  </a:cubicBezTo>
                  <a:cubicBezTo>
                    <a:pt x="1722" y="1992"/>
                    <a:pt x="1693" y="1989"/>
                    <a:pt x="1697" y="1989"/>
                  </a:cubicBezTo>
                  <a:cubicBezTo>
                    <a:pt x="1701" y="1989"/>
                    <a:pt x="1730" y="1991"/>
                    <a:pt x="1784" y="1996"/>
                  </a:cubicBezTo>
                  <a:cubicBezTo>
                    <a:pt x="1818" y="1997"/>
                    <a:pt x="1853" y="1999"/>
                    <a:pt x="1864" y="1999"/>
                  </a:cubicBezTo>
                  <a:cubicBezTo>
                    <a:pt x="1872" y="1999"/>
                    <a:pt x="1868" y="1998"/>
                    <a:pt x="1843" y="1996"/>
                  </a:cubicBezTo>
                  <a:cubicBezTo>
                    <a:pt x="1843" y="1996"/>
                    <a:pt x="1846" y="1986"/>
                    <a:pt x="1787" y="1986"/>
                  </a:cubicBezTo>
                  <a:cubicBezTo>
                    <a:pt x="1787" y="1983"/>
                    <a:pt x="1787" y="1980"/>
                    <a:pt x="1787" y="1977"/>
                  </a:cubicBezTo>
                  <a:cubicBezTo>
                    <a:pt x="1846" y="1970"/>
                    <a:pt x="1846" y="1967"/>
                    <a:pt x="1846" y="1964"/>
                  </a:cubicBezTo>
                  <a:cubicBezTo>
                    <a:pt x="1790" y="1961"/>
                    <a:pt x="1790" y="1961"/>
                    <a:pt x="1850" y="1958"/>
                  </a:cubicBezTo>
                  <a:cubicBezTo>
                    <a:pt x="1909" y="1958"/>
                    <a:pt x="1909" y="1955"/>
                    <a:pt x="1790" y="1955"/>
                  </a:cubicBezTo>
                  <a:cubicBezTo>
                    <a:pt x="1730" y="1952"/>
                    <a:pt x="1730" y="1949"/>
                    <a:pt x="1790" y="1945"/>
                  </a:cubicBezTo>
                  <a:cubicBezTo>
                    <a:pt x="1909" y="1945"/>
                    <a:pt x="1909" y="1942"/>
                    <a:pt x="1850" y="1942"/>
                  </a:cubicBezTo>
                  <a:cubicBezTo>
                    <a:pt x="1793" y="1939"/>
                    <a:pt x="1793" y="1936"/>
                    <a:pt x="1793" y="1936"/>
                  </a:cubicBezTo>
                  <a:cubicBezTo>
                    <a:pt x="1853" y="1936"/>
                    <a:pt x="1856" y="1908"/>
                    <a:pt x="1859" y="1876"/>
                  </a:cubicBezTo>
                  <a:cubicBezTo>
                    <a:pt x="1821" y="1870"/>
                    <a:pt x="1781" y="1870"/>
                    <a:pt x="1743" y="1870"/>
                  </a:cubicBezTo>
                  <a:cubicBezTo>
                    <a:pt x="1624" y="1870"/>
                    <a:pt x="1683" y="1870"/>
                    <a:pt x="1743" y="1867"/>
                  </a:cubicBezTo>
                  <a:cubicBezTo>
                    <a:pt x="1888" y="1865"/>
                    <a:pt x="1915" y="1860"/>
                    <a:pt x="1826" y="1860"/>
                  </a:cubicBezTo>
                  <a:cubicBezTo>
                    <a:pt x="1805" y="1860"/>
                    <a:pt x="1777" y="1860"/>
                    <a:pt x="1743" y="1861"/>
                  </a:cubicBezTo>
                  <a:cubicBezTo>
                    <a:pt x="1694" y="1862"/>
                    <a:pt x="1665" y="1863"/>
                    <a:pt x="1656" y="1863"/>
                  </a:cubicBezTo>
                  <a:cubicBezTo>
                    <a:pt x="1644" y="1863"/>
                    <a:pt x="1673" y="1861"/>
                    <a:pt x="1743" y="1858"/>
                  </a:cubicBezTo>
                  <a:cubicBezTo>
                    <a:pt x="1803" y="1855"/>
                    <a:pt x="1803" y="1855"/>
                    <a:pt x="1746" y="1851"/>
                  </a:cubicBezTo>
                  <a:cubicBezTo>
                    <a:pt x="1687" y="1851"/>
                    <a:pt x="1687" y="1848"/>
                    <a:pt x="1746" y="1848"/>
                  </a:cubicBezTo>
                  <a:cubicBezTo>
                    <a:pt x="1806" y="1845"/>
                    <a:pt x="1865" y="1842"/>
                    <a:pt x="1806" y="1842"/>
                  </a:cubicBezTo>
                  <a:cubicBezTo>
                    <a:pt x="1806" y="1842"/>
                    <a:pt x="1806" y="1839"/>
                    <a:pt x="1865" y="1836"/>
                  </a:cubicBezTo>
                  <a:cubicBezTo>
                    <a:pt x="1925" y="1833"/>
                    <a:pt x="1865" y="1829"/>
                    <a:pt x="1809" y="1826"/>
                  </a:cubicBezTo>
                  <a:cubicBezTo>
                    <a:pt x="1723" y="1820"/>
                    <a:pt x="1701" y="1814"/>
                    <a:pt x="1738" y="1814"/>
                  </a:cubicBezTo>
                  <a:cubicBezTo>
                    <a:pt x="1753" y="1814"/>
                    <a:pt x="1776" y="1815"/>
                    <a:pt x="1809" y="1817"/>
                  </a:cubicBezTo>
                  <a:cubicBezTo>
                    <a:pt x="1818" y="1817"/>
                    <a:pt x="1826" y="1817"/>
                    <a:pt x="1833" y="1817"/>
                  </a:cubicBezTo>
                  <a:cubicBezTo>
                    <a:pt x="1918" y="1817"/>
                    <a:pt x="1859" y="1801"/>
                    <a:pt x="1752" y="1798"/>
                  </a:cubicBezTo>
                  <a:cubicBezTo>
                    <a:pt x="1633" y="1795"/>
                    <a:pt x="1633" y="1795"/>
                    <a:pt x="1693" y="1795"/>
                  </a:cubicBezTo>
                  <a:cubicBezTo>
                    <a:pt x="1752" y="1795"/>
                    <a:pt x="1752" y="1792"/>
                    <a:pt x="1752" y="1792"/>
                  </a:cubicBezTo>
                  <a:cubicBezTo>
                    <a:pt x="1752" y="1789"/>
                    <a:pt x="1752" y="1786"/>
                    <a:pt x="1812" y="1786"/>
                  </a:cubicBezTo>
                  <a:cubicBezTo>
                    <a:pt x="1812" y="1786"/>
                    <a:pt x="1812" y="1782"/>
                    <a:pt x="1756" y="1776"/>
                  </a:cubicBezTo>
                  <a:cubicBezTo>
                    <a:pt x="1636" y="1770"/>
                    <a:pt x="1699" y="1761"/>
                    <a:pt x="1818" y="1757"/>
                  </a:cubicBezTo>
                  <a:lnTo>
                    <a:pt x="1759" y="1751"/>
                  </a:lnTo>
                  <a:cubicBezTo>
                    <a:pt x="1643" y="1748"/>
                    <a:pt x="1583" y="1745"/>
                    <a:pt x="1699" y="1745"/>
                  </a:cubicBezTo>
                  <a:lnTo>
                    <a:pt x="1759" y="1745"/>
                  </a:lnTo>
                  <a:cubicBezTo>
                    <a:pt x="1643" y="1742"/>
                    <a:pt x="1702" y="1726"/>
                    <a:pt x="1821" y="1726"/>
                  </a:cubicBezTo>
                  <a:cubicBezTo>
                    <a:pt x="1881" y="1726"/>
                    <a:pt x="1881" y="1726"/>
                    <a:pt x="1881" y="1723"/>
                  </a:cubicBezTo>
                  <a:lnTo>
                    <a:pt x="1821" y="1723"/>
                  </a:lnTo>
                  <a:cubicBezTo>
                    <a:pt x="1804" y="1724"/>
                    <a:pt x="1788" y="1725"/>
                    <a:pt x="1772" y="1725"/>
                  </a:cubicBezTo>
                  <a:cubicBezTo>
                    <a:pt x="1749" y="1725"/>
                    <a:pt x="1726" y="1723"/>
                    <a:pt x="1702" y="1720"/>
                  </a:cubicBezTo>
                  <a:cubicBezTo>
                    <a:pt x="1705" y="1717"/>
                    <a:pt x="1705" y="1713"/>
                    <a:pt x="1765" y="1713"/>
                  </a:cubicBezTo>
                  <a:cubicBezTo>
                    <a:pt x="1824" y="1710"/>
                    <a:pt x="1884" y="1707"/>
                    <a:pt x="1824" y="1707"/>
                  </a:cubicBezTo>
                  <a:cubicBezTo>
                    <a:pt x="1824" y="1707"/>
                    <a:pt x="1824" y="1704"/>
                    <a:pt x="1884" y="1701"/>
                  </a:cubicBezTo>
                  <a:cubicBezTo>
                    <a:pt x="1884" y="1698"/>
                    <a:pt x="1884" y="1695"/>
                    <a:pt x="1884" y="1688"/>
                  </a:cubicBezTo>
                  <a:cubicBezTo>
                    <a:pt x="1828" y="1685"/>
                    <a:pt x="1828" y="1679"/>
                    <a:pt x="1887" y="1679"/>
                  </a:cubicBezTo>
                  <a:cubicBezTo>
                    <a:pt x="1887" y="1679"/>
                    <a:pt x="1887" y="1673"/>
                    <a:pt x="1828" y="1670"/>
                  </a:cubicBezTo>
                  <a:cubicBezTo>
                    <a:pt x="1831" y="1663"/>
                    <a:pt x="1831" y="1660"/>
                    <a:pt x="1890" y="1660"/>
                  </a:cubicBezTo>
                  <a:cubicBezTo>
                    <a:pt x="1950" y="1660"/>
                    <a:pt x="1950" y="1660"/>
                    <a:pt x="1890" y="1657"/>
                  </a:cubicBezTo>
                  <a:cubicBezTo>
                    <a:pt x="1831" y="1657"/>
                    <a:pt x="1831" y="1654"/>
                    <a:pt x="1831" y="1651"/>
                  </a:cubicBezTo>
                  <a:cubicBezTo>
                    <a:pt x="1831" y="1648"/>
                    <a:pt x="1834" y="1645"/>
                    <a:pt x="1834" y="1645"/>
                  </a:cubicBezTo>
                  <a:cubicBezTo>
                    <a:pt x="1774" y="1645"/>
                    <a:pt x="1774" y="1645"/>
                    <a:pt x="1774" y="1638"/>
                  </a:cubicBezTo>
                  <a:cubicBezTo>
                    <a:pt x="1774" y="1635"/>
                    <a:pt x="1834" y="1626"/>
                    <a:pt x="1834" y="1623"/>
                  </a:cubicBezTo>
                  <a:cubicBezTo>
                    <a:pt x="1836" y="1617"/>
                    <a:pt x="1837" y="1614"/>
                    <a:pt x="1822" y="1614"/>
                  </a:cubicBezTo>
                  <a:cubicBezTo>
                    <a:pt x="1813" y="1614"/>
                    <a:pt x="1799" y="1615"/>
                    <a:pt x="1777" y="1616"/>
                  </a:cubicBezTo>
                  <a:cubicBezTo>
                    <a:pt x="1777" y="1618"/>
                    <a:pt x="1767" y="1618"/>
                    <a:pt x="1760" y="1618"/>
                  </a:cubicBezTo>
                  <a:cubicBezTo>
                    <a:pt x="1749" y="1618"/>
                    <a:pt x="1743" y="1617"/>
                    <a:pt x="1777" y="1613"/>
                  </a:cubicBezTo>
                  <a:cubicBezTo>
                    <a:pt x="1777" y="1610"/>
                    <a:pt x="1837" y="1601"/>
                    <a:pt x="1840" y="1591"/>
                  </a:cubicBezTo>
                  <a:cubicBezTo>
                    <a:pt x="1840" y="1579"/>
                    <a:pt x="1840" y="1579"/>
                    <a:pt x="1781" y="1579"/>
                  </a:cubicBezTo>
                  <a:cubicBezTo>
                    <a:pt x="1747" y="1580"/>
                    <a:pt x="1723" y="1580"/>
                    <a:pt x="1709" y="1580"/>
                  </a:cubicBezTo>
                  <a:cubicBezTo>
                    <a:pt x="1675" y="1580"/>
                    <a:pt x="1700" y="1578"/>
                    <a:pt x="1784" y="1576"/>
                  </a:cubicBezTo>
                  <a:cubicBezTo>
                    <a:pt x="1903" y="1569"/>
                    <a:pt x="1903" y="1566"/>
                    <a:pt x="1843" y="1566"/>
                  </a:cubicBezTo>
                  <a:cubicBezTo>
                    <a:pt x="1784" y="1563"/>
                    <a:pt x="1784" y="1563"/>
                    <a:pt x="1784" y="1560"/>
                  </a:cubicBezTo>
                  <a:cubicBezTo>
                    <a:pt x="1843" y="1560"/>
                    <a:pt x="1843" y="1557"/>
                    <a:pt x="1787" y="1547"/>
                  </a:cubicBezTo>
                  <a:cubicBezTo>
                    <a:pt x="1787" y="1544"/>
                    <a:pt x="1787" y="1544"/>
                    <a:pt x="1846" y="1544"/>
                  </a:cubicBezTo>
                  <a:lnTo>
                    <a:pt x="1846" y="1538"/>
                  </a:lnTo>
                  <a:cubicBezTo>
                    <a:pt x="1730" y="1532"/>
                    <a:pt x="1790" y="1513"/>
                    <a:pt x="1850" y="1510"/>
                  </a:cubicBezTo>
                  <a:cubicBezTo>
                    <a:pt x="1850" y="1510"/>
                    <a:pt x="1850" y="1507"/>
                    <a:pt x="1793" y="1504"/>
                  </a:cubicBezTo>
                  <a:cubicBezTo>
                    <a:pt x="1674" y="1500"/>
                    <a:pt x="1674" y="1497"/>
                    <a:pt x="1793" y="1497"/>
                  </a:cubicBezTo>
                  <a:cubicBezTo>
                    <a:pt x="1912" y="1497"/>
                    <a:pt x="1912" y="1497"/>
                    <a:pt x="1793" y="1494"/>
                  </a:cubicBezTo>
                  <a:cubicBezTo>
                    <a:pt x="1739" y="1491"/>
                    <a:pt x="1737" y="1478"/>
                    <a:pt x="1826" y="1478"/>
                  </a:cubicBezTo>
                  <a:cubicBezTo>
                    <a:pt x="1835" y="1478"/>
                    <a:pt x="1845" y="1478"/>
                    <a:pt x="1856" y="1478"/>
                  </a:cubicBezTo>
                  <a:lnTo>
                    <a:pt x="1972" y="1478"/>
                  </a:lnTo>
                  <a:cubicBezTo>
                    <a:pt x="1915" y="1475"/>
                    <a:pt x="1915" y="1472"/>
                    <a:pt x="1915" y="1472"/>
                  </a:cubicBezTo>
                  <a:cubicBezTo>
                    <a:pt x="1856" y="1472"/>
                    <a:pt x="1856" y="1469"/>
                    <a:pt x="1859" y="1457"/>
                  </a:cubicBezTo>
                  <a:cubicBezTo>
                    <a:pt x="1859" y="1450"/>
                    <a:pt x="1803" y="1438"/>
                    <a:pt x="1803" y="1431"/>
                  </a:cubicBezTo>
                  <a:cubicBezTo>
                    <a:pt x="1803" y="1425"/>
                    <a:pt x="1806" y="1416"/>
                    <a:pt x="1865" y="1413"/>
                  </a:cubicBezTo>
                  <a:cubicBezTo>
                    <a:pt x="1865" y="1410"/>
                    <a:pt x="1865" y="1406"/>
                    <a:pt x="1806" y="1400"/>
                  </a:cubicBezTo>
                  <a:cubicBezTo>
                    <a:pt x="1746" y="1397"/>
                    <a:pt x="1749" y="1391"/>
                    <a:pt x="1809" y="1391"/>
                  </a:cubicBezTo>
                  <a:lnTo>
                    <a:pt x="1809" y="1388"/>
                  </a:lnTo>
                  <a:cubicBezTo>
                    <a:pt x="1749" y="1378"/>
                    <a:pt x="1749" y="1375"/>
                    <a:pt x="1749" y="1375"/>
                  </a:cubicBezTo>
                  <a:cubicBezTo>
                    <a:pt x="1809" y="1375"/>
                    <a:pt x="1868" y="1372"/>
                    <a:pt x="1809" y="1369"/>
                  </a:cubicBezTo>
                  <a:cubicBezTo>
                    <a:pt x="1752" y="1369"/>
                    <a:pt x="1752" y="1366"/>
                    <a:pt x="1752" y="1359"/>
                  </a:cubicBezTo>
                  <a:cubicBezTo>
                    <a:pt x="1812" y="1353"/>
                    <a:pt x="1828" y="1247"/>
                    <a:pt x="1768" y="1247"/>
                  </a:cubicBezTo>
                  <a:cubicBezTo>
                    <a:pt x="1768" y="1247"/>
                    <a:pt x="1768" y="1243"/>
                    <a:pt x="1768" y="1237"/>
                  </a:cubicBezTo>
                  <a:cubicBezTo>
                    <a:pt x="1771" y="1234"/>
                    <a:pt x="1771" y="1228"/>
                    <a:pt x="1771" y="1228"/>
                  </a:cubicBezTo>
                  <a:cubicBezTo>
                    <a:pt x="1890" y="1228"/>
                    <a:pt x="1831" y="1212"/>
                    <a:pt x="1774" y="1200"/>
                  </a:cubicBezTo>
                  <a:cubicBezTo>
                    <a:pt x="1715" y="1196"/>
                    <a:pt x="1715" y="1193"/>
                    <a:pt x="1718" y="1190"/>
                  </a:cubicBezTo>
                  <a:cubicBezTo>
                    <a:pt x="1834" y="1190"/>
                    <a:pt x="1837" y="1181"/>
                    <a:pt x="1777" y="1174"/>
                  </a:cubicBezTo>
                  <a:cubicBezTo>
                    <a:pt x="1662" y="1171"/>
                    <a:pt x="1662" y="1168"/>
                    <a:pt x="1777" y="1168"/>
                  </a:cubicBezTo>
                  <a:cubicBezTo>
                    <a:pt x="1897" y="1168"/>
                    <a:pt x="1897" y="1162"/>
                    <a:pt x="1721" y="1156"/>
                  </a:cubicBezTo>
                  <a:cubicBezTo>
                    <a:pt x="1662" y="1153"/>
                    <a:pt x="1662" y="1153"/>
                    <a:pt x="1721" y="1149"/>
                  </a:cubicBezTo>
                  <a:cubicBezTo>
                    <a:pt x="1840" y="1146"/>
                    <a:pt x="1840" y="1143"/>
                    <a:pt x="1781" y="1143"/>
                  </a:cubicBezTo>
                  <a:cubicBezTo>
                    <a:pt x="1665" y="1140"/>
                    <a:pt x="1665" y="1137"/>
                    <a:pt x="1784" y="1134"/>
                  </a:cubicBezTo>
                  <a:cubicBezTo>
                    <a:pt x="1903" y="1127"/>
                    <a:pt x="1903" y="1127"/>
                    <a:pt x="1784" y="1124"/>
                  </a:cubicBezTo>
                  <a:cubicBezTo>
                    <a:pt x="1668" y="1121"/>
                    <a:pt x="1668" y="1106"/>
                    <a:pt x="1787" y="1102"/>
                  </a:cubicBezTo>
                  <a:cubicBezTo>
                    <a:pt x="1787" y="1099"/>
                    <a:pt x="1846" y="1096"/>
                    <a:pt x="1787" y="1096"/>
                  </a:cubicBezTo>
                  <a:lnTo>
                    <a:pt x="1846" y="1093"/>
                  </a:lnTo>
                  <a:lnTo>
                    <a:pt x="1850" y="1087"/>
                  </a:lnTo>
                  <a:lnTo>
                    <a:pt x="1790" y="1087"/>
                  </a:lnTo>
                  <a:cubicBezTo>
                    <a:pt x="1790" y="1084"/>
                    <a:pt x="1853" y="1065"/>
                    <a:pt x="1856" y="1043"/>
                  </a:cubicBezTo>
                  <a:cubicBezTo>
                    <a:pt x="1859" y="1011"/>
                    <a:pt x="1861" y="1001"/>
                    <a:pt x="1824" y="1001"/>
                  </a:cubicBezTo>
                  <a:cubicBezTo>
                    <a:pt x="1818" y="1001"/>
                    <a:pt x="1811" y="1002"/>
                    <a:pt x="1803" y="1002"/>
                  </a:cubicBezTo>
                  <a:cubicBezTo>
                    <a:pt x="1780" y="1003"/>
                    <a:pt x="1761" y="1003"/>
                    <a:pt x="1747" y="1003"/>
                  </a:cubicBezTo>
                  <a:cubicBezTo>
                    <a:pt x="1688" y="1003"/>
                    <a:pt x="1706" y="998"/>
                    <a:pt x="1803" y="996"/>
                  </a:cubicBezTo>
                  <a:cubicBezTo>
                    <a:pt x="1803" y="993"/>
                    <a:pt x="1862" y="986"/>
                    <a:pt x="1862" y="980"/>
                  </a:cubicBezTo>
                  <a:cubicBezTo>
                    <a:pt x="1865" y="974"/>
                    <a:pt x="1865" y="968"/>
                    <a:pt x="1925" y="968"/>
                  </a:cubicBezTo>
                  <a:lnTo>
                    <a:pt x="1925" y="965"/>
                  </a:lnTo>
                  <a:cubicBezTo>
                    <a:pt x="1809" y="958"/>
                    <a:pt x="1809" y="936"/>
                    <a:pt x="1871" y="927"/>
                  </a:cubicBezTo>
                  <a:cubicBezTo>
                    <a:pt x="1871" y="921"/>
                    <a:pt x="1871" y="918"/>
                    <a:pt x="1812" y="911"/>
                  </a:cubicBezTo>
                  <a:cubicBezTo>
                    <a:pt x="1756" y="905"/>
                    <a:pt x="1756" y="905"/>
                    <a:pt x="1815" y="902"/>
                  </a:cubicBezTo>
                  <a:cubicBezTo>
                    <a:pt x="1875" y="902"/>
                    <a:pt x="1934" y="883"/>
                    <a:pt x="1818" y="883"/>
                  </a:cubicBezTo>
                  <a:lnTo>
                    <a:pt x="1878" y="880"/>
                  </a:lnTo>
                  <a:cubicBezTo>
                    <a:pt x="1937" y="877"/>
                    <a:pt x="1878" y="874"/>
                    <a:pt x="1818" y="874"/>
                  </a:cubicBezTo>
                  <a:cubicBezTo>
                    <a:pt x="1699" y="874"/>
                    <a:pt x="1702" y="871"/>
                    <a:pt x="1878" y="867"/>
                  </a:cubicBezTo>
                  <a:cubicBezTo>
                    <a:pt x="1997" y="867"/>
                    <a:pt x="1997" y="864"/>
                    <a:pt x="1937" y="864"/>
                  </a:cubicBezTo>
                  <a:cubicBezTo>
                    <a:pt x="1881" y="861"/>
                    <a:pt x="1821" y="855"/>
                    <a:pt x="1881" y="852"/>
                  </a:cubicBezTo>
                  <a:cubicBezTo>
                    <a:pt x="1881" y="849"/>
                    <a:pt x="1881" y="845"/>
                    <a:pt x="1762" y="845"/>
                  </a:cubicBezTo>
                  <a:cubicBezTo>
                    <a:pt x="1705" y="845"/>
                    <a:pt x="1705" y="842"/>
                    <a:pt x="1705" y="839"/>
                  </a:cubicBezTo>
                  <a:cubicBezTo>
                    <a:pt x="1765" y="839"/>
                    <a:pt x="1765" y="839"/>
                    <a:pt x="1821" y="842"/>
                  </a:cubicBezTo>
                  <a:cubicBezTo>
                    <a:pt x="1821" y="843"/>
                    <a:pt x="1821" y="844"/>
                    <a:pt x="1821" y="844"/>
                  </a:cubicBezTo>
                  <a:cubicBezTo>
                    <a:pt x="1822" y="844"/>
                    <a:pt x="1822" y="841"/>
                    <a:pt x="1824" y="836"/>
                  </a:cubicBezTo>
                  <a:cubicBezTo>
                    <a:pt x="1862" y="830"/>
                    <a:pt x="1903" y="827"/>
                    <a:pt x="1944" y="827"/>
                  </a:cubicBezTo>
                  <a:cubicBezTo>
                    <a:pt x="1986" y="824"/>
                    <a:pt x="1998" y="822"/>
                    <a:pt x="1960" y="822"/>
                  </a:cubicBezTo>
                  <a:cubicBezTo>
                    <a:pt x="1944" y="822"/>
                    <a:pt x="1919" y="823"/>
                    <a:pt x="1884" y="823"/>
                  </a:cubicBezTo>
                  <a:cubicBezTo>
                    <a:pt x="1765" y="823"/>
                    <a:pt x="1765" y="823"/>
                    <a:pt x="1768" y="817"/>
                  </a:cubicBezTo>
                  <a:cubicBezTo>
                    <a:pt x="1768" y="814"/>
                    <a:pt x="1768" y="811"/>
                    <a:pt x="1828" y="811"/>
                  </a:cubicBezTo>
                  <a:cubicBezTo>
                    <a:pt x="1887" y="811"/>
                    <a:pt x="1887" y="811"/>
                    <a:pt x="1887" y="805"/>
                  </a:cubicBezTo>
                  <a:cubicBezTo>
                    <a:pt x="1887" y="795"/>
                    <a:pt x="1712" y="786"/>
                    <a:pt x="1596" y="783"/>
                  </a:cubicBezTo>
                  <a:cubicBezTo>
                    <a:pt x="1477" y="783"/>
                    <a:pt x="1477" y="783"/>
                    <a:pt x="1596" y="780"/>
                  </a:cubicBezTo>
                  <a:cubicBezTo>
                    <a:pt x="1655" y="780"/>
                    <a:pt x="1655" y="776"/>
                    <a:pt x="1655" y="773"/>
                  </a:cubicBezTo>
                  <a:cubicBezTo>
                    <a:pt x="1616" y="773"/>
                    <a:pt x="1629" y="771"/>
                    <a:pt x="1642" y="771"/>
                  </a:cubicBezTo>
                  <a:cubicBezTo>
                    <a:pt x="1649" y="771"/>
                    <a:pt x="1655" y="771"/>
                    <a:pt x="1655" y="773"/>
                  </a:cubicBezTo>
                  <a:cubicBezTo>
                    <a:pt x="1715" y="773"/>
                    <a:pt x="1715" y="776"/>
                    <a:pt x="1715" y="780"/>
                  </a:cubicBezTo>
                  <a:lnTo>
                    <a:pt x="1771" y="780"/>
                  </a:lnTo>
                  <a:cubicBezTo>
                    <a:pt x="1890" y="776"/>
                    <a:pt x="1890" y="773"/>
                    <a:pt x="1774" y="767"/>
                  </a:cubicBezTo>
                  <a:cubicBezTo>
                    <a:pt x="1715" y="764"/>
                    <a:pt x="1715" y="764"/>
                    <a:pt x="1774" y="761"/>
                  </a:cubicBezTo>
                  <a:cubicBezTo>
                    <a:pt x="1834" y="758"/>
                    <a:pt x="1893" y="755"/>
                    <a:pt x="1834" y="755"/>
                  </a:cubicBezTo>
                  <a:cubicBezTo>
                    <a:pt x="1834" y="755"/>
                    <a:pt x="1834" y="748"/>
                    <a:pt x="1893" y="745"/>
                  </a:cubicBezTo>
                  <a:cubicBezTo>
                    <a:pt x="1897" y="739"/>
                    <a:pt x="1897" y="736"/>
                    <a:pt x="1837" y="736"/>
                  </a:cubicBezTo>
                  <a:cubicBezTo>
                    <a:pt x="1777" y="736"/>
                    <a:pt x="1777" y="733"/>
                    <a:pt x="1777" y="729"/>
                  </a:cubicBezTo>
                  <a:cubicBezTo>
                    <a:pt x="1781" y="726"/>
                    <a:pt x="1781" y="723"/>
                    <a:pt x="1721" y="723"/>
                  </a:cubicBezTo>
                  <a:cubicBezTo>
                    <a:pt x="1711" y="724"/>
                    <a:pt x="1701" y="724"/>
                    <a:pt x="1691" y="724"/>
                  </a:cubicBezTo>
                  <a:cubicBezTo>
                    <a:pt x="1662" y="724"/>
                    <a:pt x="1633" y="721"/>
                    <a:pt x="1605" y="714"/>
                  </a:cubicBezTo>
                  <a:cubicBezTo>
                    <a:pt x="1546" y="708"/>
                    <a:pt x="1546" y="708"/>
                    <a:pt x="1665" y="704"/>
                  </a:cubicBezTo>
                  <a:cubicBezTo>
                    <a:pt x="1724" y="704"/>
                    <a:pt x="1724" y="701"/>
                    <a:pt x="1724" y="698"/>
                  </a:cubicBezTo>
                  <a:cubicBezTo>
                    <a:pt x="1724" y="698"/>
                    <a:pt x="1724" y="695"/>
                    <a:pt x="1784" y="692"/>
                  </a:cubicBezTo>
                  <a:cubicBezTo>
                    <a:pt x="1843" y="689"/>
                    <a:pt x="1784" y="689"/>
                    <a:pt x="1724" y="689"/>
                  </a:cubicBezTo>
                  <a:lnTo>
                    <a:pt x="1608" y="689"/>
                  </a:lnTo>
                  <a:cubicBezTo>
                    <a:pt x="1608" y="686"/>
                    <a:pt x="1727" y="679"/>
                    <a:pt x="1787" y="679"/>
                  </a:cubicBezTo>
                  <a:cubicBezTo>
                    <a:pt x="1903" y="676"/>
                    <a:pt x="1903" y="676"/>
                    <a:pt x="1787" y="676"/>
                  </a:cubicBezTo>
                  <a:cubicBezTo>
                    <a:pt x="1727" y="676"/>
                    <a:pt x="1668" y="673"/>
                    <a:pt x="1727" y="667"/>
                  </a:cubicBezTo>
                  <a:cubicBezTo>
                    <a:pt x="1730" y="661"/>
                    <a:pt x="1730" y="654"/>
                    <a:pt x="1790" y="654"/>
                  </a:cubicBezTo>
                  <a:cubicBezTo>
                    <a:pt x="1850" y="651"/>
                    <a:pt x="1790" y="648"/>
                    <a:pt x="1790" y="648"/>
                  </a:cubicBezTo>
                  <a:cubicBezTo>
                    <a:pt x="1730" y="645"/>
                    <a:pt x="1730" y="642"/>
                    <a:pt x="1793" y="632"/>
                  </a:cubicBezTo>
                  <a:cubicBezTo>
                    <a:pt x="1912" y="617"/>
                    <a:pt x="1912" y="617"/>
                    <a:pt x="1793" y="617"/>
                  </a:cubicBezTo>
                  <a:cubicBezTo>
                    <a:pt x="1737" y="617"/>
                    <a:pt x="1677" y="617"/>
                    <a:pt x="1796" y="614"/>
                  </a:cubicBezTo>
                  <a:cubicBezTo>
                    <a:pt x="1856" y="610"/>
                    <a:pt x="1796" y="607"/>
                    <a:pt x="1737" y="601"/>
                  </a:cubicBezTo>
                  <a:cubicBezTo>
                    <a:pt x="1677" y="598"/>
                    <a:pt x="1561" y="595"/>
                    <a:pt x="1502" y="595"/>
                  </a:cubicBezTo>
                  <a:cubicBezTo>
                    <a:pt x="1383" y="595"/>
                    <a:pt x="1383" y="595"/>
                    <a:pt x="1442" y="588"/>
                  </a:cubicBezTo>
                  <a:cubicBezTo>
                    <a:pt x="1483" y="585"/>
                    <a:pt x="1524" y="582"/>
                    <a:pt x="1561" y="582"/>
                  </a:cubicBezTo>
                  <a:cubicBezTo>
                    <a:pt x="1621" y="582"/>
                    <a:pt x="1621" y="585"/>
                    <a:pt x="1621" y="585"/>
                  </a:cubicBezTo>
                  <a:lnTo>
                    <a:pt x="1621" y="588"/>
                  </a:lnTo>
                  <a:cubicBezTo>
                    <a:pt x="1635" y="591"/>
                    <a:pt x="1649" y="592"/>
                    <a:pt x="1663" y="592"/>
                  </a:cubicBezTo>
                  <a:cubicBezTo>
                    <a:pt x="1689" y="592"/>
                    <a:pt x="1714" y="588"/>
                    <a:pt x="1740" y="582"/>
                  </a:cubicBezTo>
                  <a:cubicBezTo>
                    <a:pt x="1799" y="579"/>
                    <a:pt x="1799" y="576"/>
                    <a:pt x="1740" y="576"/>
                  </a:cubicBezTo>
                  <a:cubicBezTo>
                    <a:pt x="1799" y="573"/>
                    <a:pt x="1803" y="567"/>
                    <a:pt x="1803" y="560"/>
                  </a:cubicBezTo>
                  <a:cubicBezTo>
                    <a:pt x="1803" y="554"/>
                    <a:pt x="1806" y="545"/>
                    <a:pt x="1862" y="541"/>
                  </a:cubicBezTo>
                  <a:cubicBezTo>
                    <a:pt x="1865" y="535"/>
                    <a:pt x="1865" y="532"/>
                    <a:pt x="1806" y="532"/>
                  </a:cubicBezTo>
                  <a:cubicBezTo>
                    <a:pt x="1687" y="532"/>
                    <a:pt x="1690" y="529"/>
                    <a:pt x="1746" y="529"/>
                  </a:cubicBezTo>
                  <a:cubicBezTo>
                    <a:pt x="1865" y="526"/>
                    <a:pt x="1931" y="482"/>
                    <a:pt x="1812" y="479"/>
                  </a:cubicBezTo>
                  <a:cubicBezTo>
                    <a:pt x="1812" y="479"/>
                    <a:pt x="1812" y="476"/>
                    <a:pt x="1815" y="473"/>
                  </a:cubicBezTo>
                  <a:cubicBezTo>
                    <a:pt x="1875" y="466"/>
                    <a:pt x="1878" y="447"/>
                    <a:pt x="1818" y="444"/>
                  </a:cubicBezTo>
                  <a:cubicBezTo>
                    <a:pt x="1818" y="444"/>
                    <a:pt x="1818" y="441"/>
                    <a:pt x="1818" y="435"/>
                  </a:cubicBezTo>
                  <a:cubicBezTo>
                    <a:pt x="1878" y="429"/>
                    <a:pt x="1881" y="426"/>
                    <a:pt x="1821" y="419"/>
                  </a:cubicBezTo>
                  <a:cubicBezTo>
                    <a:pt x="1762" y="416"/>
                    <a:pt x="1702" y="416"/>
                    <a:pt x="1762" y="416"/>
                  </a:cubicBezTo>
                  <a:cubicBezTo>
                    <a:pt x="1821" y="416"/>
                    <a:pt x="1821" y="410"/>
                    <a:pt x="1824" y="397"/>
                  </a:cubicBezTo>
                  <a:cubicBezTo>
                    <a:pt x="1824" y="389"/>
                    <a:pt x="1824" y="386"/>
                    <a:pt x="1807" y="386"/>
                  </a:cubicBezTo>
                  <a:cubicBezTo>
                    <a:pt x="1798" y="386"/>
                    <a:pt x="1785" y="387"/>
                    <a:pt x="1765" y="388"/>
                  </a:cubicBezTo>
                  <a:cubicBezTo>
                    <a:pt x="1709" y="375"/>
                    <a:pt x="1768" y="375"/>
                    <a:pt x="1828" y="375"/>
                  </a:cubicBezTo>
                  <a:cubicBezTo>
                    <a:pt x="1850" y="376"/>
                    <a:pt x="1868" y="376"/>
                    <a:pt x="1881" y="376"/>
                  </a:cubicBezTo>
                  <a:cubicBezTo>
                    <a:pt x="1938" y="376"/>
                    <a:pt x="1913" y="372"/>
                    <a:pt x="1768" y="369"/>
                  </a:cubicBezTo>
                  <a:cubicBezTo>
                    <a:pt x="1652" y="366"/>
                    <a:pt x="1652" y="360"/>
                    <a:pt x="1712" y="360"/>
                  </a:cubicBezTo>
                  <a:cubicBezTo>
                    <a:pt x="1771" y="360"/>
                    <a:pt x="1768" y="363"/>
                    <a:pt x="1768" y="366"/>
                  </a:cubicBezTo>
                  <a:lnTo>
                    <a:pt x="1887" y="366"/>
                  </a:lnTo>
                  <a:cubicBezTo>
                    <a:pt x="1887" y="363"/>
                    <a:pt x="1887" y="363"/>
                    <a:pt x="1828" y="360"/>
                  </a:cubicBezTo>
                  <a:cubicBezTo>
                    <a:pt x="1828" y="360"/>
                    <a:pt x="1831" y="357"/>
                    <a:pt x="1771" y="353"/>
                  </a:cubicBezTo>
                  <a:cubicBezTo>
                    <a:pt x="1741" y="352"/>
                    <a:pt x="1712" y="351"/>
                    <a:pt x="1682" y="351"/>
                  </a:cubicBezTo>
                  <a:cubicBezTo>
                    <a:pt x="1652" y="351"/>
                    <a:pt x="1622" y="352"/>
                    <a:pt x="1593" y="353"/>
                  </a:cubicBezTo>
                  <a:cubicBezTo>
                    <a:pt x="1575" y="354"/>
                    <a:pt x="1563" y="355"/>
                    <a:pt x="1554" y="355"/>
                  </a:cubicBezTo>
                  <a:cubicBezTo>
                    <a:pt x="1533" y="355"/>
                    <a:pt x="1534" y="353"/>
                    <a:pt x="1536" y="350"/>
                  </a:cubicBezTo>
                  <a:cubicBezTo>
                    <a:pt x="1571" y="346"/>
                    <a:pt x="1607" y="344"/>
                    <a:pt x="1644" y="344"/>
                  </a:cubicBezTo>
                  <a:cubicBezTo>
                    <a:pt x="1666" y="344"/>
                    <a:pt x="1689" y="345"/>
                    <a:pt x="1712" y="347"/>
                  </a:cubicBezTo>
                  <a:cubicBezTo>
                    <a:pt x="1752" y="350"/>
                    <a:pt x="1790" y="350"/>
                    <a:pt x="1831" y="350"/>
                  </a:cubicBezTo>
                  <a:cubicBezTo>
                    <a:pt x="1890" y="350"/>
                    <a:pt x="1774" y="331"/>
                    <a:pt x="1655" y="328"/>
                  </a:cubicBezTo>
                  <a:lnTo>
                    <a:pt x="1715" y="328"/>
                  </a:lnTo>
                  <a:cubicBezTo>
                    <a:pt x="1774" y="328"/>
                    <a:pt x="1774" y="322"/>
                    <a:pt x="1774" y="316"/>
                  </a:cubicBezTo>
                  <a:cubicBezTo>
                    <a:pt x="1777" y="310"/>
                    <a:pt x="1777" y="306"/>
                    <a:pt x="1718" y="306"/>
                  </a:cubicBezTo>
                  <a:cubicBezTo>
                    <a:pt x="1706" y="307"/>
                    <a:pt x="1694" y="308"/>
                    <a:pt x="1683" y="308"/>
                  </a:cubicBezTo>
                  <a:cubicBezTo>
                    <a:pt x="1655" y="308"/>
                    <a:pt x="1628" y="306"/>
                    <a:pt x="1599" y="303"/>
                  </a:cubicBezTo>
                  <a:cubicBezTo>
                    <a:pt x="1572" y="306"/>
                    <a:pt x="1544" y="308"/>
                    <a:pt x="1517" y="308"/>
                  </a:cubicBezTo>
                  <a:cubicBezTo>
                    <a:pt x="1505" y="308"/>
                    <a:pt x="1494" y="307"/>
                    <a:pt x="1483" y="306"/>
                  </a:cubicBezTo>
                  <a:cubicBezTo>
                    <a:pt x="1483" y="306"/>
                    <a:pt x="1542" y="300"/>
                    <a:pt x="1602" y="297"/>
                  </a:cubicBezTo>
                  <a:cubicBezTo>
                    <a:pt x="1721" y="291"/>
                    <a:pt x="1781" y="284"/>
                    <a:pt x="1781" y="272"/>
                  </a:cubicBezTo>
                  <a:cubicBezTo>
                    <a:pt x="1784" y="266"/>
                    <a:pt x="1784" y="256"/>
                    <a:pt x="1843" y="250"/>
                  </a:cubicBezTo>
                  <a:cubicBezTo>
                    <a:pt x="1843" y="244"/>
                    <a:pt x="1846" y="241"/>
                    <a:pt x="1787" y="241"/>
                  </a:cubicBezTo>
                  <a:lnTo>
                    <a:pt x="1787" y="234"/>
                  </a:lnTo>
                  <a:cubicBezTo>
                    <a:pt x="1846" y="231"/>
                    <a:pt x="1846" y="225"/>
                    <a:pt x="1787" y="225"/>
                  </a:cubicBezTo>
                  <a:cubicBezTo>
                    <a:pt x="1730" y="222"/>
                    <a:pt x="1790" y="219"/>
                    <a:pt x="1790" y="216"/>
                  </a:cubicBezTo>
                  <a:cubicBezTo>
                    <a:pt x="1860" y="212"/>
                    <a:pt x="1889" y="210"/>
                    <a:pt x="1865" y="210"/>
                  </a:cubicBezTo>
                  <a:cubicBezTo>
                    <a:pt x="1848" y="210"/>
                    <a:pt x="1804" y="211"/>
                    <a:pt x="1730" y="212"/>
                  </a:cubicBezTo>
                  <a:cubicBezTo>
                    <a:pt x="1690" y="212"/>
                    <a:pt x="1649" y="216"/>
                    <a:pt x="1611" y="222"/>
                  </a:cubicBezTo>
                  <a:lnTo>
                    <a:pt x="1608" y="231"/>
                  </a:lnTo>
                  <a:lnTo>
                    <a:pt x="1552" y="222"/>
                  </a:lnTo>
                  <a:cubicBezTo>
                    <a:pt x="1514" y="216"/>
                    <a:pt x="1474" y="212"/>
                    <a:pt x="1436" y="212"/>
                  </a:cubicBezTo>
                  <a:cubicBezTo>
                    <a:pt x="1417" y="212"/>
                    <a:pt x="1395" y="212"/>
                    <a:pt x="1376" y="209"/>
                  </a:cubicBezTo>
                  <a:lnTo>
                    <a:pt x="1495" y="209"/>
                  </a:lnTo>
                  <a:cubicBezTo>
                    <a:pt x="1552" y="212"/>
                    <a:pt x="1611" y="212"/>
                    <a:pt x="1671" y="212"/>
                  </a:cubicBezTo>
                  <a:cubicBezTo>
                    <a:pt x="1790" y="209"/>
                    <a:pt x="1850" y="200"/>
                    <a:pt x="1734" y="200"/>
                  </a:cubicBezTo>
                  <a:cubicBezTo>
                    <a:pt x="1734" y="197"/>
                    <a:pt x="1734" y="197"/>
                    <a:pt x="1793" y="194"/>
                  </a:cubicBezTo>
                  <a:cubicBezTo>
                    <a:pt x="1853" y="194"/>
                    <a:pt x="1853" y="190"/>
                    <a:pt x="1734" y="187"/>
                  </a:cubicBezTo>
                  <a:cubicBezTo>
                    <a:pt x="1618" y="184"/>
                    <a:pt x="1618" y="181"/>
                    <a:pt x="1737" y="178"/>
                  </a:cubicBezTo>
                  <a:cubicBezTo>
                    <a:pt x="1856" y="172"/>
                    <a:pt x="1856" y="156"/>
                    <a:pt x="1796" y="156"/>
                  </a:cubicBezTo>
                  <a:cubicBezTo>
                    <a:pt x="1680" y="156"/>
                    <a:pt x="1680" y="147"/>
                    <a:pt x="1740" y="143"/>
                  </a:cubicBezTo>
                  <a:cubicBezTo>
                    <a:pt x="1799" y="140"/>
                    <a:pt x="1799" y="137"/>
                    <a:pt x="1740" y="134"/>
                  </a:cubicBezTo>
                  <a:cubicBezTo>
                    <a:pt x="1799" y="134"/>
                    <a:pt x="1859" y="131"/>
                    <a:pt x="1803" y="128"/>
                  </a:cubicBezTo>
                  <a:cubicBezTo>
                    <a:pt x="1803" y="128"/>
                    <a:pt x="1803" y="126"/>
                    <a:pt x="1785" y="126"/>
                  </a:cubicBezTo>
                  <a:cubicBezTo>
                    <a:pt x="1776" y="126"/>
                    <a:pt x="1763" y="127"/>
                    <a:pt x="1743" y="128"/>
                  </a:cubicBezTo>
                  <a:lnTo>
                    <a:pt x="1624" y="122"/>
                  </a:lnTo>
                  <a:cubicBezTo>
                    <a:pt x="1597" y="124"/>
                    <a:pt x="1569" y="126"/>
                    <a:pt x="1541" y="126"/>
                  </a:cubicBezTo>
                  <a:cubicBezTo>
                    <a:pt x="1529" y="126"/>
                    <a:pt x="1517" y="126"/>
                    <a:pt x="1505" y="125"/>
                  </a:cubicBezTo>
                  <a:cubicBezTo>
                    <a:pt x="1448" y="125"/>
                    <a:pt x="1508" y="112"/>
                    <a:pt x="1687" y="106"/>
                  </a:cubicBezTo>
                  <a:lnTo>
                    <a:pt x="1806" y="100"/>
                  </a:lnTo>
                  <a:lnTo>
                    <a:pt x="1687" y="100"/>
                  </a:lnTo>
                  <a:cubicBezTo>
                    <a:pt x="1687" y="96"/>
                    <a:pt x="1687" y="93"/>
                    <a:pt x="1746" y="93"/>
                  </a:cubicBezTo>
                  <a:cubicBezTo>
                    <a:pt x="1806" y="93"/>
                    <a:pt x="1806" y="93"/>
                    <a:pt x="1806" y="90"/>
                  </a:cubicBezTo>
                  <a:cubicBezTo>
                    <a:pt x="1806" y="90"/>
                    <a:pt x="1806" y="87"/>
                    <a:pt x="1746" y="87"/>
                  </a:cubicBezTo>
                  <a:cubicBezTo>
                    <a:pt x="1630" y="87"/>
                    <a:pt x="1630" y="87"/>
                    <a:pt x="1690" y="84"/>
                  </a:cubicBezTo>
                  <a:cubicBezTo>
                    <a:pt x="1809" y="81"/>
                    <a:pt x="1809" y="75"/>
                    <a:pt x="1690" y="71"/>
                  </a:cubicBezTo>
                  <a:cubicBezTo>
                    <a:pt x="1571" y="71"/>
                    <a:pt x="1571" y="71"/>
                    <a:pt x="1690" y="68"/>
                  </a:cubicBezTo>
                  <a:cubicBezTo>
                    <a:pt x="1701" y="69"/>
                    <a:pt x="1712" y="69"/>
                    <a:pt x="1722" y="69"/>
                  </a:cubicBezTo>
                  <a:cubicBezTo>
                    <a:pt x="1752" y="69"/>
                    <a:pt x="1781" y="67"/>
                    <a:pt x="1809" y="62"/>
                  </a:cubicBezTo>
                  <a:lnTo>
                    <a:pt x="1749" y="62"/>
                  </a:lnTo>
                  <a:cubicBezTo>
                    <a:pt x="1633" y="62"/>
                    <a:pt x="1633" y="59"/>
                    <a:pt x="1693" y="56"/>
                  </a:cubicBezTo>
                  <a:cubicBezTo>
                    <a:pt x="1752" y="56"/>
                    <a:pt x="1752" y="53"/>
                    <a:pt x="1693" y="46"/>
                  </a:cubicBezTo>
                  <a:cubicBezTo>
                    <a:pt x="1696" y="40"/>
                    <a:pt x="1696" y="37"/>
                    <a:pt x="1756" y="37"/>
                  </a:cubicBezTo>
                  <a:cubicBezTo>
                    <a:pt x="1871" y="37"/>
                    <a:pt x="1871" y="37"/>
                    <a:pt x="1756" y="34"/>
                  </a:cubicBezTo>
                  <a:cubicBezTo>
                    <a:pt x="1696" y="31"/>
                    <a:pt x="1696" y="31"/>
                    <a:pt x="1756" y="24"/>
                  </a:cubicBezTo>
                  <a:cubicBezTo>
                    <a:pt x="1815" y="21"/>
                    <a:pt x="1815" y="21"/>
                    <a:pt x="1756" y="18"/>
                  </a:cubicBezTo>
                  <a:cubicBezTo>
                    <a:pt x="1731" y="17"/>
                    <a:pt x="1707" y="16"/>
                    <a:pt x="1683" y="16"/>
                  </a:cubicBezTo>
                  <a:cubicBezTo>
                    <a:pt x="1649" y="16"/>
                    <a:pt x="1615" y="18"/>
                    <a:pt x="1580" y="21"/>
                  </a:cubicBezTo>
                  <a:cubicBezTo>
                    <a:pt x="1580" y="24"/>
                    <a:pt x="1580" y="24"/>
                    <a:pt x="1521" y="24"/>
                  </a:cubicBezTo>
                  <a:lnTo>
                    <a:pt x="1521" y="18"/>
                  </a:lnTo>
                  <a:cubicBezTo>
                    <a:pt x="1521" y="15"/>
                    <a:pt x="1521" y="12"/>
                    <a:pt x="1464" y="6"/>
                  </a:cubicBezTo>
                  <a:cubicBezTo>
                    <a:pt x="1434" y="2"/>
                    <a:pt x="1390" y="1"/>
                    <a:pt x="13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53"/>
            <p:cNvSpPr/>
            <p:nvPr/>
          </p:nvSpPr>
          <p:spPr>
            <a:xfrm>
              <a:off x="5539490" y="3047516"/>
              <a:ext cx="45092" cy="58542"/>
            </a:xfrm>
            <a:custGeom>
              <a:avLst/>
              <a:gdLst/>
              <a:ahLst/>
              <a:cxnLst/>
              <a:rect l="l" t="t" r="r" b="b"/>
              <a:pathLst>
                <a:path w="2129" h="2764" extrusionOk="0">
                  <a:moveTo>
                    <a:pt x="511" y="52"/>
                  </a:moveTo>
                  <a:lnTo>
                    <a:pt x="511" y="55"/>
                  </a:lnTo>
                  <a:cubicBezTo>
                    <a:pt x="552" y="58"/>
                    <a:pt x="590" y="58"/>
                    <a:pt x="631" y="58"/>
                  </a:cubicBezTo>
                  <a:lnTo>
                    <a:pt x="631" y="55"/>
                  </a:lnTo>
                  <a:cubicBezTo>
                    <a:pt x="631" y="55"/>
                    <a:pt x="571" y="52"/>
                    <a:pt x="511" y="52"/>
                  </a:cubicBezTo>
                  <a:close/>
                  <a:moveTo>
                    <a:pt x="1458" y="58"/>
                  </a:moveTo>
                  <a:cubicBezTo>
                    <a:pt x="1517" y="58"/>
                    <a:pt x="1517" y="61"/>
                    <a:pt x="1514" y="65"/>
                  </a:cubicBezTo>
                  <a:cubicBezTo>
                    <a:pt x="1514" y="68"/>
                    <a:pt x="1514" y="68"/>
                    <a:pt x="1455" y="68"/>
                  </a:cubicBezTo>
                  <a:cubicBezTo>
                    <a:pt x="1436" y="68"/>
                    <a:pt x="1417" y="65"/>
                    <a:pt x="1398" y="61"/>
                  </a:cubicBezTo>
                  <a:lnTo>
                    <a:pt x="1458" y="58"/>
                  </a:lnTo>
                  <a:close/>
                  <a:moveTo>
                    <a:pt x="1487" y="94"/>
                  </a:moveTo>
                  <a:cubicBezTo>
                    <a:pt x="1511" y="94"/>
                    <a:pt x="1511" y="95"/>
                    <a:pt x="1511" y="99"/>
                  </a:cubicBezTo>
                  <a:cubicBezTo>
                    <a:pt x="1511" y="102"/>
                    <a:pt x="1508" y="105"/>
                    <a:pt x="1452" y="105"/>
                  </a:cubicBezTo>
                  <a:lnTo>
                    <a:pt x="1452" y="102"/>
                  </a:lnTo>
                  <a:cubicBezTo>
                    <a:pt x="1491" y="102"/>
                    <a:pt x="1478" y="101"/>
                    <a:pt x="1447" y="101"/>
                  </a:cubicBezTo>
                  <a:cubicBezTo>
                    <a:pt x="1432" y="101"/>
                    <a:pt x="1412" y="101"/>
                    <a:pt x="1392" y="102"/>
                  </a:cubicBezTo>
                  <a:lnTo>
                    <a:pt x="1273" y="102"/>
                  </a:lnTo>
                  <a:cubicBezTo>
                    <a:pt x="1314" y="96"/>
                    <a:pt x="1354" y="96"/>
                    <a:pt x="1392" y="96"/>
                  </a:cubicBezTo>
                  <a:cubicBezTo>
                    <a:pt x="1441" y="95"/>
                    <a:pt x="1470" y="94"/>
                    <a:pt x="1487" y="94"/>
                  </a:cubicBezTo>
                  <a:close/>
                  <a:moveTo>
                    <a:pt x="1806" y="105"/>
                  </a:moveTo>
                  <a:lnTo>
                    <a:pt x="1746" y="108"/>
                  </a:lnTo>
                  <a:lnTo>
                    <a:pt x="1746" y="112"/>
                  </a:lnTo>
                  <a:cubicBezTo>
                    <a:pt x="1803" y="112"/>
                    <a:pt x="1803" y="112"/>
                    <a:pt x="1806" y="108"/>
                  </a:cubicBezTo>
                  <a:lnTo>
                    <a:pt x="1806" y="105"/>
                  </a:lnTo>
                  <a:close/>
                  <a:moveTo>
                    <a:pt x="1191" y="278"/>
                  </a:moveTo>
                  <a:cubicBezTo>
                    <a:pt x="1229" y="278"/>
                    <a:pt x="1270" y="281"/>
                    <a:pt x="1307" y="287"/>
                  </a:cubicBezTo>
                  <a:cubicBezTo>
                    <a:pt x="1293" y="289"/>
                    <a:pt x="1278" y="290"/>
                    <a:pt x="1263" y="290"/>
                  </a:cubicBezTo>
                  <a:cubicBezTo>
                    <a:pt x="1239" y="290"/>
                    <a:pt x="1215" y="288"/>
                    <a:pt x="1191" y="284"/>
                  </a:cubicBezTo>
                  <a:cubicBezTo>
                    <a:pt x="1191" y="281"/>
                    <a:pt x="1191" y="278"/>
                    <a:pt x="1191" y="278"/>
                  </a:cubicBezTo>
                  <a:close/>
                  <a:moveTo>
                    <a:pt x="1129" y="300"/>
                  </a:moveTo>
                  <a:cubicBezTo>
                    <a:pt x="1069" y="300"/>
                    <a:pt x="1069" y="303"/>
                    <a:pt x="1069" y="309"/>
                  </a:cubicBezTo>
                  <a:cubicBezTo>
                    <a:pt x="1088" y="312"/>
                    <a:pt x="1107" y="315"/>
                    <a:pt x="1126" y="315"/>
                  </a:cubicBezTo>
                  <a:cubicBezTo>
                    <a:pt x="1185" y="315"/>
                    <a:pt x="1185" y="312"/>
                    <a:pt x="1188" y="309"/>
                  </a:cubicBezTo>
                  <a:cubicBezTo>
                    <a:pt x="1248" y="303"/>
                    <a:pt x="1188" y="300"/>
                    <a:pt x="1129" y="300"/>
                  </a:cubicBezTo>
                  <a:close/>
                  <a:moveTo>
                    <a:pt x="1524" y="437"/>
                  </a:moveTo>
                  <a:cubicBezTo>
                    <a:pt x="1583" y="437"/>
                    <a:pt x="1583" y="441"/>
                    <a:pt x="1583" y="444"/>
                  </a:cubicBezTo>
                  <a:lnTo>
                    <a:pt x="1524" y="444"/>
                  </a:lnTo>
                  <a:lnTo>
                    <a:pt x="1464" y="441"/>
                  </a:lnTo>
                  <a:lnTo>
                    <a:pt x="1524" y="437"/>
                  </a:lnTo>
                  <a:close/>
                  <a:moveTo>
                    <a:pt x="1226" y="447"/>
                  </a:moveTo>
                  <a:lnTo>
                    <a:pt x="1345" y="453"/>
                  </a:lnTo>
                  <a:cubicBezTo>
                    <a:pt x="1521" y="459"/>
                    <a:pt x="1521" y="459"/>
                    <a:pt x="1401" y="459"/>
                  </a:cubicBezTo>
                  <a:cubicBezTo>
                    <a:pt x="1386" y="460"/>
                    <a:pt x="1371" y="461"/>
                    <a:pt x="1355" y="461"/>
                  </a:cubicBezTo>
                  <a:cubicBezTo>
                    <a:pt x="1313" y="461"/>
                    <a:pt x="1270" y="458"/>
                    <a:pt x="1226" y="453"/>
                  </a:cubicBezTo>
                  <a:lnTo>
                    <a:pt x="1226" y="447"/>
                  </a:lnTo>
                  <a:close/>
                  <a:moveTo>
                    <a:pt x="1467" y="524"/>
                  </a:moveTo>
                  <a:cubicBezTo>
                    <a:pt x="1492" y="524"/>
                    <a:pt x="1546" y="526"/>
                    <a:pt x="1630" y="528"/>
                  </a:cubicBezTo>
                  <a:cubicBezTo>
                    <a:pt x="1663" y="532"/>
                    <a:pt x="1677" y="534"/>
                    <a:pt x="1659" y="534"/>
                  </a:cubicBezTo>
                  <a:cubicBezTo>
                    <a:pt x="1647" y="534"/>
                    <a:pt x="1619" y="533"/>
                    <a:pt x="1571" y="531"/>
                  </a:cubicBezTo>
                  <a:lnTo>
                    <a:pt x="1452" y="525"/>
                  </a:lnTo>
                  <a:cubicBezTo>
                    <a:pt x="1452" y="524"/>
                    <a:pt x="1457" y="524"/>
                    <a:pt x="1467" y="524"/>
                  </a:cubicBezTo>
                  <a:close/>
                  <a:moveTo>
                    <a:pt x="1273" y="550"/>
                  </a:moveTo>
                  <a:cubicBezTo>
                    <a:pt x="1332" y="550"/>
                    <a:pt x="1389" y="553"/>
                    <a:pt x="1389" y="553"/>
                  </a:cubicBezTo>
                  <a:lnTo>
                    <a:pt x="1389" y="557"/>
                  </a:lnTo>
                  <a:cubicBezTo>
                    <a:pt x="1373" y="558"/>
                    <a:pt x="1357" y="559"/>
                    <a:pt x="1341" y="559"/>
                  </a:cubicBezTo>
                  <a:cubicBezTo>
                    <a:pt x="1318" y="559"/>
                    <a:pt x="1295" y="557"/>
                    <a:pt x="1273" y="553"/>
                  </a:cubicBezTo>
                  <a:lnTo>
                    <a:pt x="1273" y="550"/>
                  </a:lnTo>
                  <a:close/>
                  <a:moveTo>
                    <a:pt x="1144" y="616"/>
                  </a:moveTo>
                  <a:cubicBezTo>
                    <a:pt x="1163" y="616"/>
                    <a:pt x="1185" y="616"/>
                    <a:pt x="1204" y="622"/>
                  </a:cubicBezTo>
                  <a:lnTo>
                    <a:pt x="1144" y="622"/>
                  </a:lnTo>
                  <a:cubicBezTo>
                    <a:pt x="1144" y="619"/>
                    <a:pt x="1085" y="616"/>
                    <a:pt x="1144" y="616"/>
                  </a:cubicBezTo>
                  <a:close/>
                  <a:moveTo>
                    <a:pt x="1436" y="641"/>
                  </a:moveTo>
                  <a:cubicBezTo>
                    <a:pt x="1477" y="641"/>
                    <a:pt x="1514" y="641"/>
                    <a:pt x="1555" y="644"/>
                  </a:cubicBezTo>
                  <a:cubicBezTo>
                    <a:pt x="1592" y="648"/>
                    <a:pt x="1583" y="651"/>
                    <a:pt x="1543" y="651"/>
                  </a:cubicBezTo>
                  <a:cubicBezTo>
                    <a:pt x="1518" y="651"/>
                    <a:pt x="1481" y="650"/>
                    <a:pt x="1436" y="647"/>
                  </a:cubicBezTo>
                  <a:cubicBezTo>
                    <a:pt x="1436" y="647"/>
                    <a:pt x="1436" y="647"/>
                    <a:pt x="1436" y="644"/>
                  </a:cubicBezTo>
                  <a:lnTo>
                    <a:pt x="1436" y="641"/>
                  </a:lnTo>
                  <a:close/>
                  <a:moveTo>
                    <a:pt x="1552" y="673"/>
                  </a:moveTo>
                  <a:lnTo>
                    <a:pt x="1552" y="676"/>
                  </a:lnTo>
                  <a:cubicBezTo>
                    <a:pt x="1549" y="679"/>
                    <a:pt x="1549" y="679"/>
                    <a:pt x="1492" y="679"/>
                  </a:cubicBezTo>
                  <a:lnTo>
                    <a:pt x="1492" y="676"/>
                  </a:lnTo>
                  <a:lnTo>
                    <a:pt x="1552" y="673"/>
                  </a:lnTo>
                  <a:close/>
                  <a:moveTo>
                    <a:pt x="1724" y="707"/>
                  </a:moveTo>
                  <a:cubicBezTo>
                    <a:pt x="1665" y="707"/>
                    <a:pt x="1605" y="710"/>
                    <a:pt x="1605" y="710"/>
                  </a:cubicBezTo>
                  <a:cubicBezTo>
                    <a:pt x="1624" y="713"/>
                    <a:pt x="1643" y="713"/>
                    <a:pt x="1665" y="713"/>
                  </a:cubicBezTo>
                  <a:cubicBezTo>
                    <a:pt x="1683" y="713"/>
                    <a:pt x="1702" y="713"/>
                    <a:pt x="1724" y="710"/>
                  </a:cubicBezTo>
                  <a:lnTo>
                    <a:pt x="1724" y="707"/>
                  </a:lnTo>
                  <a:close/>
                  <a:moveTo>
                    <a:pt x="1307" y="726"/>
                  </a:moveTo>
                  <a:cubicBezTo>
                    <a:pt x="1367" y="726"/>
                    <a:pt x="1367" y="729"/>
                    <a:pt x="1367" y="729"/>
                  </a:cubicBezTo>
                  <a:cubicBezTo>
                    <a:pt x="1367" y="732"/>
                    <a:pt x="1364" y="735"/>
                    <a:pt x="1307" y="735"/>
                  </a:cubicBezTo>
                  <a:cubicBezTo>
                    <a:pt x="1301" y="736"/>
                    <a:pt x="1295" y="736"/>
                    <a:pt x="1289" y="736"/>
                  </a:cubicBezTo>
                  <a:cubicBezTo>
                    <a:pt x="1274" y="736"/>
                    <a:pt x="1261" y="734"/>
                    <a:pt x="1248" y="732"/>
                  </a:cubicBezTo>
                  <a:cubicBezTo>
                    <a:pt x="1267" y="729"/>
                    <a:pt x="1289" y="729"/>
                    <a:pt x="1307" y="726"/>
                  </a:cubicBezTo>
                  <a:close/>
                  <a:moveTo>
                    <a:pt x="2116" y="764"/>
                  </a:moveTo>
                  <a:cubicBezTo>
                    <a:pt x="2108" y="764"/>
                    <a:pt x="2094" y="765"/>
                    <a:pt x="2069" y="767"/>
                  </a:cubicBezTo>
                  <a:lnTo>
                    <a:pt x="2069" y="773"/>
                  </a:lnTo>
                  <a:cubicBezTo>
                    <a:pt x="2128" y="773"/>
                    <a:pt x="2128" y="773"/>
                    <a:pt x="2128" y="770"/>
                  </a:cubicBezTo>
                  <a:cubicBezTo>
                    <a:pt x="2128" y="766"/>
                    <a:pt x="2128" y="764"/>
                    <a:pt x="2116" y="764"/>
                  </a:cubicBezTo>
                  <a:close/>
                  <a:moveTo>
                    <a:pt x="60" y="770"/>
                  </a:moveTo>
                  <a:cubicBezTo>
                    <a:pt x="1" y="770"/>
                    <a:pt x="1" y="773"/>
                    <a:pt x="120" y="776"/>
                  </a:cubicBezTo>
                  <a:cubicBezTo>
                    <a:pt x="179" y="776"/>
                    <a:pt x="179" y="776"/>
                    <a:pt x="179" y="773"/>
                  </a:cubicBezTo>
                  <a:cubicBezTo>
                    <a:pt x="179" y="773"/>
                    <a:pt x="120" y="770"/>
                    <a:pt x="60" y="770"/>
                  </a:cubicBezTo>
                  <a:close/>
                  <a:moveTo>
                    <a:pt x="1346" y="786"/>
                  </a:moveTo>
                  <a:cubicBezTo>
                    <a:pt x="1358" y="786"/>
                    <a:pt x="1358" y="788"/>
                    <a:pt x="1358" y="792"/>
                  </a:cubicBezTo>
                  <a:cubicBezTo>
                    <a:pt x="1339" y="795"/>
                    <a:pt x="1317" y="795"/>
                    <a:pt x="1298" y="795"/>
                  </a:cubicBezTo>
                  <a:cubicBezTo>
                    <a:pt x="1238" y="795"/>
                    <a:pt x="1298" y="792"/>
                    <a:pt x="1298" y="788"/>
                  </a:cubicBezTo>
                  <a:cubicBezTo>
                    <a:pt x="1323" y="787"/>
                    <a:pt x="1337" y="786"/>
                    <a:pt x="1346" y="786"/>
                  </a:cubicBezTo>
                  <a:close/>
                  <a:moveTo>
                    <a:pt x="1467" y="845"/>
                  </a:moveTo>
                  <a:cubicBezTo>
                    <a:pt x="1527" y="845"/>
                    <a:pt x="1527" y="848"/>
                    <a:pt x="1408" y="851"/>
                  </a:cubicBezTo>
                  <a:cubicBezTo>
                    <a:pt x="1348" y="851"/>
                    <a:pt x="1348" y="851"/>
                    <a:pt x="1351" y="848"/>
                  </a:cubicBezTo>
                  <a:cubicBezTo>
                    <a:pt x="1351" y="848"/>
                    <a:pt x="1411" y="845"/>
                    <a:pt x="1467" y="845"/>
                  </a:cubicBezTo>
                  <a:close/>
                  <a:moveTo>
                    <a:pt x="1408" y="867"/>
                  </a:moveTo>
                  <a:lnTo>
                    <a:pt x="1464" y="870"/>
                  </a:lnTo>
                  <a:lnTo>
                    <a:pt x="1464" y="873"/>
                  </a:lnTo>
                  <a:cubicBezTo>
                    <a:pt x="1453" y="874"/>
                    <a:pt x="1442" y="874"/>
                    <a:pt x="1430" y="874"/>
                  </a:cubicBezTo>
                  <a:cubicBezTo>
                    <a:pt x="1403" y="874"/>
                    <a:pt x="1375" y="872"/>
                    <a:pt x="1348" y="870"/>
                  </a:cubicBezTo>
                  <a:lnTo>
                    <a:pt x="1408" y="867"/>
                  </a:lnTo>
                  <a:close/>
                  <a:moveTo>
                    <a:pt x="1260" y="1077"/>
                  </a:moveTo>
                  <a:lnTo>
                    <a:pt x="1320" y="1080"/>
                  </a:lnTo>
                  <a:lnTo>
                    <a:pt x="1317" y="1083"/>
                  </a:lnTo>
                  <a:cubicBezTo>
                    <a:pt x="1301" y="1084"/>
                    <a:pt x="1285" y="1085"/>
                    <a:pt x="1269" y="1085"/>
                  </a:cubicBezTo>
                  <a:cubicBezTo>
                    <a:pt x="1246" y="1085"/>
                    <a:pt x="1223" y="1084"/>
                    <a:pt x="1201" y="1080"/>
                  </a:cubicBezTo>
                  <a:lnTo>
                    <a:pt x="1260" y="1077"/>
                  </a:lnTo>
                  <a:close/>
                  <a:moveTo>
                    <a:pt x="1221" y="1157"/>
                  </a:moveTo>
                  <a:cubicBezTo>
                    <a:pt x="1261" y="1157"/>
                    <a:pt x="1327" y="1158"/>
                    <a:pt x="1367" y="1158"/>
                  </a:cubicBezTo>
                  <a:cubicBezTo>
                    <a:pt x="1367" y="1161"/>
                    <a:pt x="1367" y="1161"/>
                    <a:pt x="1307" y="1161"/>
                  </a:cubicBezTo>
                  <a:cubicBezTo>
                    <a:pt x="1248" y="1161"/>
                    <a:pt x="1188" y="1158"/>
                    <a:pt x="1188" y="1158"/>
                  </a:cubicBezTo>
                  <a:cubicBezTo>
                    <a:pt x="1188" y="1157"/>
                    <a:pt x="1202" y="1157"/>
                    <a:pt x="1221" y="1157"/>
                  </a:cubicBezTo>
                  <a:close/>
                  <a:moveTo>
                    <a:pt x="1655" y="1212"/>
                  </a:moveTo>
                  <a:cubicBezTo>
                    <a:pt x="1715" y="1212"/>
                    <a:pt x="1774" y="1215"/>
                    <a:pt x="1774" y="1215"/>
                  </a:cubicBezTo>
                  <a:lnTo>
                    <a:pt x="1771" y="1218"/>
                  </a:lnTo>
                  <a:cubicBezTo>
                    <a:pt x="1760" y="1219"/>
                    <a:pt x="1749" y="1219"/>
                    <a:pt x="1738" y="1219"/>
                  </a:cubicBezTo>
                  <a:cubicBezTo>
                    <a:pt x="1710" y="1219"/>
                    <a:pt x="1682" y="1217"/>
                    <a:pt x="1655" y="1215"/>
                  </a:cubicBezTo>
                  <a:lnTo>
                    <a:pt x="1655" y="1212"/>
                  </a:lnTo>
                  <a:close/>
                  <a:moveTo>
                    <a:pt x="1354" y="1252"/>
                  </a:moveTo>
                  <a:lnTo>
                    <a:pt x="1414" y="1255"/>
                  </a:lnTo>
                  <a:lnTo>
                    <a:pt x="1411" y="1259"/>
                  </a:lnTo>
                  <a:cubicBezTo>
                    <a:pt x="1395" y="1260"/>
                    <a:pt x="1379" y="1261"/>
                    <a:pt x="1363" y="1261"/>
                  </a:cubicBezTo>
                  <a:cubicBezTo>
                    <a:pt x="1340" y="1261"/>
                    <a:pt x="1317" y="1259"/>
                    <a:pt x="1295" y="1255"/>
                  </a:cubicBezTo>
                  <a:lnTo>
                    <a:pt x="1354" y="1252"/>
                  </a:lnTo>
                  <a:close/>
                  <a:moveTo>
                    <a:pt x="1313" y="1479"/>
                  </a:moveTo>
                  <a:cubicBezTo>
                    <a:pt x="1336" y="1479"/>
                    <a:pt x="1359" y="1481"/>
                    <a:pt x="1383" y="1484"/>
                  </a:cubicBezTo>
                  <a:cubicBezTo>
                    <a:pt x="1379" y="1490"/>
                    <a:pt x="1379" y="1490"/>
                    <a:pt x="1323" y="1490"/>
                  </a:cubicBezTo>
                  <a:cubicBezTo>
                    <a:pt x="1264" y="1490"/>
                    <a:pt x="1264" y="1484"/>
                    <a:pt x="1264" y="1481"/>
                  </a:cubicBezTo>
                  <a:cubicBezTo>
                    <a:pt x="1280" y="1480"/>
                    <a:pt x="1297" y="1479"/>
                    <a:pt x="1313" y="1479"/>
                  </a:cubicBezTo>
                  <a:close/>
                  <a:moveTo>
                    <a:pt x="1304" y="1613"/>
                  </a:moveTo>
                  <a:cubicBezTo>
                    <a:pt x="1364" y="1613"/>
                    <a:pt x="1423" y="1616"/>
                    <a:pt x="1423" y="1616"/>
                  </a:cubicBezTo>
                  <a:lnTo>
                    <a:pt x="1423" y="1622"/>
                  </a:lnTo>
                  <a:cubicBezTo>
                    <a:pt x="1383" y="1622"/>
                    <a:pt x="1345" y="1622"/>
                    <a:pt x="1304" y="1616"/>
                  </a:cubicBezTo>
                  <a:lnTo>
                    <a:pt x="1304" y="1613"/>
                  </a:lnTo>
                  <a:close/>
                  <a:moveTo>
                    <a:pt x="1680" y="1888"/>
                  </a:moveTo>
                  <a:cubicBezTo>
                    <a:pt x="1740" y="1888"/>
                    <a:pt x="1740" y="1892"/>
                    <a:pt x="1740" y="1892"/>
                  </a:cubicBezTo>
                  <a:cubicBezTo>
                    <a:pt x="1740" y="1895"/>
                    <a:pt x="1740" y="1895"/>
                    <a:pt x="1680" y="1895"/>
                  </a:cubicBezTo>
                  <a:cubicBezTo>
                    <a:pt x="1662" y="1895"/>
                    <a:pt x="1643" y="1892"/>
                    <a:pt x="1621" y="1892"/>
                  </a:cubicBezTo>
                  <a:lnTo>
                    <a:pt x="1680" y="1888"/>
                  </a:lnTo>
                  <a:close/>
                  <a:moveTo>
                    <a:pt x="1737" y="1926"/>
                  </a:moveTo>
                  <a:lnTo>
                    <a:pt x="1793" y="1929"/>
                  </a:lnTo>
                  <a:lnTo>
                    <a:pt x="1793" y="1932"/>
                  </a:lnTo>
                  <a:cubicBezTo>
                    <a:pt x="1782" y="1933"/>
                    <a:pt x="1771" y="1934"/>
                    <a:pt x="1759" y="1934"/>
                  </a:cubicBezTo>
                  <a:cubicBezTo>
                    <a:pt x="1732" y="1934"/>
                    <a:pt x="1704" y="1931"/>
                    <a:pt x="1677" y="1929"/>
                  </a:cubicBezTo>
                  <a:lnTo>
                    <a:pt x="1737" y="1926"/>
                  </a:lnTo>
                  <a:close/>
                  <a:moveTo>
                    <a:pt x="1331" y="1949"/>
                  </a:moveTo>
                  <a:cubicBezTo>
                    <a:pt x="1339" y="1949"/>
                    <a:pt x="1353" y="1950"/>
                    <a:pt x="1376" y="1951"/>
                  </a:cubicBezTo>
                  <a:cubicBezTo>
                    <a:pt x="1436" y="1954"/>
                    <a:pt x="1436" y="1957"/>
                    <a:pt x="1376" y="1957"/>
                  </a:cubicBezTo>
                  <a:cubicBezTo>
                    <a:pt x="1317" y="1957"/>
                    <a:pt x="1317" y="1957"/>
                    <a:pt x="1317" y="1954"/>
                  </a:cubicBezTo>
                  <a:cubicBezTo>
                    <a:pt x="1319" y="1951"/>
                    <a:pt x="1319" y="1949"/>
                    <a:pt x="1331" y="1949"/>
                  </a:cubicBezTo>
                  <a:close/>
                  <a:moveTo>
                    <a:pt x="1079" y="1970"/>
                  </a:moveTo>
                  <a:cubicBezTo>
                    <a:pt x="1075" y="1970"/>
                    <a:pt x="1072" y="1970"/>
                    <a:pt x="1070" y="1970"/>
                  </a:cubicBezTo>
                  <a:lnTo>
                    <a:pt x="1070" y="1970"/>
                  </a:lnTo>
                  <a:cubicBezTo>
                    <a:pt x="1080" y="1970"/>
                    <a:pt x="1092" y="1970"/>
                    <a:pt x="1108" y="1970"/>
                  </a:cubicBezTo>
                  <a:lnTo>
                    <a:pt x="1108" y="1970"/>
                  </a:lnTo>
                  <a:cubicBezTo>
                    <a:pt x="1099" y="1970"/>
                    <a:pt x="1089" y="1970"/>
                    <a:pt x="1079" y="1970"/>
                  </a:cubicBezTo>
                  <a:close/>
                  <a:moveTo>
                    <a:pt x="1070" y="1970"/>
                  </a:moveTo>
                  <a:cubicBezTo>
                    <a:pt x="1044" y="1971"/>
                    <a:pt x="1036" y="1971"/>
                    <a:pt x="1041" y="1971"/>
                  </a:cubicBezTo>
                  <a:cubicBezTo>
                    <a:pt x="1045" y="1971"/>
                    <a:pt x="1055" y="1971"/>
                    <a:pt x="1070" y="1970"/>
                  </a:cubicBezTo>
                  <a:close/>
                  <a:moveTo>
                    <a:pt x="1373" y="1976"/>
                  </a:moveTo>
                  <a:lnTo>
                    <a:pt x="1373" y="1979"/>
                  </a:lnTo>
                  <a:cubicBezTo>
                    <a:pt x="1373" y="1982"/>
                    <a:pt x="1373" y="1982"/>
                    <a:pt x="1314" y="1982"/>
                  </a:cubicBezTo>
                  <a:lnTo>
                    <a:pt x="1314" y="1979"/>
                  </a:lnTo>
                  <a:lnTo>
                    <a:pt x="1373" y="1976"/>
                  </a:lnTo>
                  <a:close/>
                  <a:moveTo>
                    <a:pt x="1251" y="2001"/>
                  </a:moveTo>
                  <a:cubicBezTo>
                    <a:pt x="1251" y="2003"/>
                    <a:pt x="1266" y="2004"/>
                    <a:pt x="1273" y="2004"/>
                  </a:cubicBezTo>
                  <a:cubicBezTo>
                    <a:pt x="1281" y="2004"/>
                    <a:pt x="1281" y="2003"/>
                    <a:pt x="1251" y="2001"/>
                  </a:cubicBezTo>
                  <a:close/>
                  <a:moveTo>
                    <a:pt x="1370" y="2008"/>
                  </a:moveTo>
                  <a:lnTo>
                    <a:pt x="1370" y="2011"/>
                  </a:lnTo>
                  <a:cubicBezTo>
                    <a:pt x="1370" y="2014"/>
                    <a:pt x="1370" y="2014"/>
                    <a:pt x="1311" y="2014"/>
                  </a:cubicBezTo>
                  <a:lnTo>
                    <a:pt x="1311" y="2011"/>
                  </a:lnTo>
                  <a:lnTo>
                    <a:pt x="1370" y="2008"/>
                  </a:lnTo>
                  <a:close/>
                  <a:moveTo>
                    <a:pt x="1483" y="2039"/>
                  </a:moveTo>
                  <a:lnTo>
                    <a:pt x="1483" y="2042"/>
                  </a:lnTo>
                  <a:cubicBezTo>
                    <a:pt x="1470" y="2044"/>
                    <a:pt x="1455" y="2046"/>
                    <a:pt x="1441" y="2046"/>
                  </a:cubicBezTo>
                  <a:cubicBezTo>
                    <a:pt x="1435" y="2046"/>
                    <a:pt x="1429" y="2046"/>
                    <a:pt x="1423" y="2045"/>
                  </a:cubicBezTo>
                  <a:cubicBezTo>
                    <a:pt x="1418" y="2046"/>
                    <a:pt x="1412" y="2046"/>
                    <a:pt x="1406" y="2046"/>
                  </a:cubicBezTo>
                  <a:cubicBezTo>
                    <a:pt x="1392" y="2046"/>
                    <a:pt x="1377" y="2044"/>
                    <a:pt x="1364" y="2042"/>
                  </a:cubicBezTo>
                  <a:cubicBezTo>
                    <a:pt x="1364" y="2042"/>
                    <a:pt x="1423" y="2039"/>
                    <a:pt x="1483" y="2039"/>
                  </a:cubicBezTo>
                  <a:close/>
                  <a:moveTo>
                    <a:pt x="1408" y="2170"/>
                  </a:moveTo>
                  <a:cubicBezTo>
                    <a:pt x="1464" y="2174"/>
                    <a:pt x="1524" y="2177"/>
                    <a:pt x="1464" y="2177"/>
                  </a:cubicBezTo>
                  <a:cubicBezTo>
                    <a:pt x="1464" y="2177"/>
                    <a:pt x="1405" y="2177"/>
                    <a:pt x="1348" y="2174"/>
                  </a:cubicBezTo>
                  <a:cubicBezTo>
                    <a:pt x="1348" y="2174"/>
                    <a:pt x="1289" y="2170"/>
                    <a:pt x="1348" y="2170"/>
                  </a:cubicBezTo>
                  <a:close/>
                  <a:moveTo>
                    <a:pt x="1583" y="2278"/>
                  </a:moveTo>
                  <a:cubicBezTo>
                    <a:pt x="1617" y="2278"/>
                    <a:pt x="1652" y="2280"/>
                    <a:pt x="1687" y="2283"/>
                  </a:cubicBezTo>
                  <a:cubicBezTo>
                    <a:pt x="1687" y="2286"/>
                    <a:pt x="1687" y="2286"/>
                    <a:pt x="1627" y="2286"/>
                  </a:cubicBezTo>
                  <a:cubicBezTo>
                    <a:pt x="1616" y="2287"/>
                    <a:pt x="1605" y="2288"/>
                    <a:pt x="1595" y="2288"/>
                  </a:cubicBezTo>
                  <a:cubicBezTo>
                    <a:pt x="1566" y="2288"/>
                    <a:pt x="1539" y="2285"/>
                    <a:pt x="1511" y="2280"/>
                  </a:cubicBezTo>
                  <a:cubicBezTo>
                    <a:pt x="1534" y="2279"/>
                    <a:pt x="1558" y="2278"/>
                    <a:pt x="1583" y="2278"/>
                  </a:cubicBezTo>
                  <a:close/>
                  <a:moveTo>
                    <a:pt x="1568" y="2735"/>
                  </a:moveTo>
                  <a:cubicBezTo>
                    <a:pt x="1605" y="2735"/>
                    <a:pt x="1646" y="2735"/>
                    <a:pt x="1683" y="2738"/>
                  </a:cubicBezTo>
                  <a:cubicBezTo>
                    <a:pt x="1743" y="2741"/>
                    <a:pt x="1743" y="2742"/>
                    <a:pt x="1713" y="2742"/>
                  </a:cubicBezTo>
                  <a:cubicBezTo>
                    <a:pt x="1683" y="2742"/>
                    <a:pt x="1624" y="2741"/>
                    <a:pt x="1564" y="2738"/>
                  </a:cubicBezTo>
                  <a:cubicBezTo>
                    <a:pt x="1448" y="2735"/>
                    <a:pt x="1448" y="2735"/>
                    <a:pt x="1568" y="2735"/>
                  </a:cubicBezTo>
                  <a:close/>
                  <a:moveTo>
                    <a:pt x="1361" y="0"/>
                  </a:moveTo>
                  <a:cubicBezTo>
                    <a:pt x="1332" y="0"/>
                    <a:pt x="1317" y="2"/>
                    <a:pt x="1345" y="5"/>
                  </a:cubicBezTo>
                  <a:lnTo>
                    <a:pt x="1285" y="8"/>
                  </a:lnTo>
                  <a:cubicBezTo>
                    <a:pt x="1110" y="8"/>
                    <a:pt x="1110" y="14"/>
                    <a:pt x="1285" y="14"/>
                  </a:cubicBezTo>
                  <a:cubicBezTo>
                    <a:pt x="1464" y="14"/>
                    <a:pt x="1464" y="14"/>
                    <a:pt x="1345" y="18"/>
                  </a:cubicBezTo>
                  <a:cubicBezTo>
                    <a:pt x="1226" y="18"/>
                    <a:pt x="1226" y="21"/>
                    <a:pt x="1226" y="24"/>
                  </a:cubicBezTo>
                  <a:cubicBezTo>
                    <a:pt x="1226" y="27"/>
                    <a:pt x="1226" y="27"/>
                    <a:pt x="1166" y="27"/>
                  </a:cubicBezTo>
                  <a:cubicBezTo>
                    <a:pt x="1126" y="27"/>
                    <a:pt x="1085" y="30"/>
                    <a:pt x="1047" y="33"/>
                  </a:cubicBezTo>
                  <a:cubicBezTo>
                    <a:pt x="1047" y="36"/>
                    <a:pt x="1047" y="36"/>
                    <a:pt x="1107" y="36"/>
                  </a:cubicBezTo>
                  <a:cubicBezTo>
                    <a:pt x="1115" y="36"/>
                    <a:pt x="1122" y="36"/>
                    <a:pt x="1128" y="36"/>
                  </a:cubicBezTo>
                  <a:cubicBezTo>
                    <a:pt x="1163" y="36"/>
                    <a:pt x="1147" y="43"/>
                    <a:pt x="1044" y="46"/>
                  </a:cubicBezTo>
                  <a:cubicBezTo>
                    <a:pt x="985" y="49"/>
                    <a:pt x="985" y="49"/>
                    <a:pt x="1104" y="49"/>
                  </a:cubicBezTo>
                  <a:cubicBezTo>
                    <a:pt x="1223" y="49"/>
                    <a:pt x="1223" y="55"/>
                    <a:pt x="1104" y="58"/>
                  </a:cubicBezTo>
                  <a:lnTo>
                    <a:pt x="1104" y="65"/>
                  </a:lnTo>
                  <a:cubicBezTo>
                    <a:pt x="1141" y="68"/>
                    <a:pt x="1182" y="68"/>
                    <a:pt x="1220" y="68"/>
                  </a:cubicBezTo>
                  <a:cubicBezTo>
                    <a:pt x="1339" y="68"/>
                    <a:pt x="1339" y="68"/>
                    <a:pt x="1279" y="71"/>
                  </a:cubicBezTo>
                  <a:cubicBezTo>
                    <a:pt x="1220" y="74"/>
                    <a:pt x="1160" y="74"/>
                    <a:pt x="1160" y="74"/>
                  </a:cubicBezTo>
                  <a:cubicBezTo>
                    <a:pt x="1101" y="74"/>
                    <a:pt x="1101" y="77"/>
                    <a:pt x="1101" y="80"/>
                  </a:cubicBezTo>
                  <a:cubicBezTo>
                    <a:pt x="1101" y="83"/>
                    <a:pt x="1097" y="90"/>
                    <a:pt x="1157" y="90"/>
                  </a:cubicBezTo>
                  <a:lnTo>
                    <a:pt x="1097" y="90"/>
                  </a:lnTo>
                  <a:cubicBezTo>
                    <a:pt x="1097" y="93"/>
                    <a:pt x="1038" y="93"/>
                    <a:pt x="1097" y="93"/>
                  </a:cubicBezTo>
                  <a:cubicBezTo>
                    <a:pt x="1097" y="93"/>
                    <a:pt x="1097" y="96"/>
                    <a:pt x="1038" y="102"/>
                  </a:cubicBezTo>
                  <a:cubicBezTo>
                    <a:pt x="996" y="107"/>
                    <a:pt x="1040" y="112"/>
                    <a:pt x="1111" y="112"/>
                  </a:cubicBezTo>
                  <a:cubicBezTo>
                    <a:pt x="1141" y="112"/>
                    <a:pt x="1177" y="111"/>
                    <a:pt x="1213" y="108"/>
                  </a:cubicBezTo>
                  <a:cubicBezTo>
                    <a:pt x="1213" y="109"/>
                    <a:pt x="1213" y="110"/>
                    <a:pt x="1213" y="112"/>
                  </a:cubicBezTo>
                  <a:cubicBezTo>
                    <a:pt x="1227" y="114"/>
                    <a:pt x="1240" y="116"/>
                    <a:pt x="1254" y="116"/>
                  </a:cubicBezTo>
                  <a:cubicBezTo>
                    <a:pt x="1260" y="116"/>
                    <a:pt x="1267" y="116"/>
                    <a:pt x="1273" y="115"/>
                  </a:cubicBezTo>
                  <a:cubicBezTo>
                    <a:pt x="1332" y="115"/>
                    <a:pt x="1329" y="118"/>
                    <a:pt x="1329" y="121"/>
                  </a:cubicBezTo>
                  <a:lnTo>
                    <a:pt x="1213" y="121"/>
                  </a:lnTo>
                  <a:cubicBezTo>
                    <a:pt x="1188" y="121"/>
                    <a:pt x="1166" y="120"/>
                    <a:pt x="1146" y="120"/>
                  </a:cubicBezTo>
                  <a:cubicBezTo>
                    <a:pt x="1023" y="120"/>
                    <a:pt x="1000" y="128"/>
                    <a:pt x="1151" y="130"/>
                  </a:cubicBezTo>
                  <a:lnTo>
                    <a:pt x="1094" y="130"/>
                  </a:lnTo>
                  <a:cubicBezTo>
                    <a:pt x="1035" y="130"/>
                    <a:pt x="1035" y="134"/>
                    <a:pt x="1091" y="140"/>
                  </a:cubicBezTo>
                  <a:cubicBezTo>
                    <a:pt x="1091" y="143"/>
                    <a:pt x="1210" y="146"/>
                    <a:pt x="1267" y="146"/>
                  </a:cubicBezTo>
                  <a:cubicBezTo>
                    <a:pt x="1326" y="146"/>
                    <a:pt x="1326" y="149"/>
                    <a:pt x="1326" y="149"/>
                  </a:cubicBezTo>
                  <a:cubicBezTo>
                    <a:pt x="1326" y="152"/>
                    <a:pt x="1326" y="152"/>
                    <a:pt x="1267" y="152"/>
                  </a:cubicBezTo>
                  <a:cubicBezTo>
                    <a:pt x="1148" y="152"/>
                    <a:pt x="1148" y="159"/>
                    <a:pt x="1267" y="162"/>
                  </a:cubicBezTo>
                  <a:lnTo>
                    <a:pt x="1207" y="162"/>
                  </a:lnTo>
                  <a:cubicBezTo>
                    <a:pt x="1148" y="162"/>
                    <a:pt x="1088" y="165"/>
                    <a:pt x="1144" y="181"/>
                  </a:cubicBezTo>
                  <a:cubicBezTo>
                    <a:pt x="1144" y="193"/>
                    <a:pt x="1141" y="202"/>
                    <a:pt x="1082" y="202"/>
                  </a:cubicBezTo>
                  <a:cubicBezTo>
                    <a:pt x="1022" y="202"/>
                    <a:pt x="1141" y="218"/>
                    <a:pt x="1257" y="224"/>
                  </a:cubicBezTo>
                  <a:cubicBezTo>
                    <a:pt x="1198" y="224"/>
                    <a:pt x="1198" y="228"/>
                    <a:pt x="1198" y="234"/>
                  </a:cubicBezTo>
                  <a:cubicBezTo>
                    <a:pt x="1195" y="243"/>
                    <a:pt x="1195" y="243"/>
                    <a:pt x="1135" y="243"/>
                  </a:cubicBezTo>
                  <a:cubicBezTo>
                    <a:pt x="1087" y="242"/>
                    <a:pt x="1059" y="241"/>
                    <a:pt x="1051" y="241"/>
                  </a:cubicBezTo>
                  <a:cubicBezTo>
                    <a:pt x="1039" y="241"/>
                    <a:pt x="1067" y="243"/>
                    <a:pt x="1135" y="246"/>
                  </a:cubicBezTo>
                  <a:cubicBezTo>
                    <a:pt x="1254" y="249"/>
                    <a:pt x="1195" y="259"/>
                    <a:pt x="1076" y="259"/>
                  </a:cubicBezTo>
                  <a:cubicBezTo>
                    <a:pt x="1016" y="259"/>
                    <a:pt x="1016" y="262"/>
                    <a:pt x="1016" y="268"/>
                  </a:cubicBezTo>
                  <a:cubicBezTo>
                    <a:pt x="1072" y="271"/>
                    <a:pt x="1072" y="278"/>
                    <a:pt x="1072" y="284"/>
                  </a:cubicBezTo>
                  <a:cubicBezTo>
                    <a:pt x="1069" y="293"/>
                    <a:pt x="1069" y="293"/>
                    <a:pt x="1188" y="296"/>
                  </a:cubicBezTo>
                  <a:cubicBezTo>
                    <a:pt x="1307" y="296"/>
                    <a:pt x="1307" y="300"/>
                    <a:pt x="1304" y="306"/>
                  </a:cubicBezTo>
                  <a:cubicBezTo>
                    <a:pt x="1304" y="309"/>
                    <a:pt x="1304" y="312"/>
                    <a:pt x="1245" y="312"/>
                  </a:cubicBezTo>
                  <a:cubicBezTo>
                    <a:pt x="1226" y="312"/>
                    <a:pt x="1204" y="315"/>
                    <a:pt x="1185" y="318"/>
                  </a:cubicBezTo>
                  <a:cubicBezTo>
                    <a:pt x="1185" y="322"/>
                    <a:pt x="1185" y="325"/>
                    <a:pt x="1126" y="325"/>
                  </a:cubicBezTo>
                  <a:cubicBezTo>
                    <a:pt x="1126" y="325"/>
                    <a:pt x="1066" y="328"/>
                    <a:pt x="1066" y="334"/>
                  </a:cubicBezTo>
                  <a:cubicBezTo>
                    <a:pt x="1063" y="340"/>
                    <a:pt x="1063" y="347"/>
                    <a:pt x="1003" y="347"/>
                  </a:cubicBezTo>
                  <a:cubicBezTo>
                    <a:pt x="1003" y="350"/>
                    <a:pt x="1003" y="350"/>
                    <a:pt x="1063" y="350"/>
                  </a:cubicBezTo>
                  <a:cubicBezTo>
                    <a:pt x="1123" y="350"/>
                    <a:pt x="1182" y="353"/>
                    <a:pt x="1119" y="365"/>
                  </a:cubicBezTo>
                  <a:cubicBezTo>
                    <a:pt x="1119" y="372"/>
                    <a:pt x="1116" y="384"/>
                    <a:pt x="1176" y="384"/>
                  </a:cubicBezTo>
                  <a:cubicBezTo>
                    <a:pt x="1176" y="387"/>
                    <a:pt x="1176" y="387"/>
                    <a:pt x="1116" y="387"/>
                  </a:cubicBezTo>
                  <a:cubicBezTo>
                    <a:pt x="1000" y="387"/>
                    <a:pt x="997" y="394"/>
                    <a:pt x="1116" y="400"/>
                  </a:cubicBezTo>
                  <a:cubicBezTo>
                    <a:pt x="1176" y="400"/>
                    <a:pt x="1173" y="403"/>
                    <a:pt x="1113" y="406"/>
                  </a:cubicBezTo>
                  <a:cubicBezTo>
                    <a:pt x="1113" y="406"/>
                    <a:pt x="1113" y="409"/>
                    <a:pt x="1173" y="412"/>
                  </a:cubicBezTo>
                  <a:cubicBezTo>
                    <a:pt x="1232" y="416"/>
                    <a:pt x="1232" y="416"/>
                    <a:pt x="1173" y="422"/>
                  </a:cubicBezTo>
                  <a:cubicBezTo>
                    <a:pt x="1113" y="422"/>
                    <a:pt x="1113" y="425"/>
                    <a:pt x="1110" y="428"/>
                  </a:cubicBezTo>
                  <a:cubicBezTo>
                    <a:pt x="1170" y="434"/>
                    <a:pt x="1163" y="469"/>
                    <a:pt x="1107" y="475"/>
                  </a:cubicBezTo>
                  <a:cubicBezTo>
                    <a:pt x="1163" y="478"/>
                    <a:pt x="1163" y="478"/>
                    <a:pt x="1163" y="481"/>
                  </a:cubicBezTo>
                  <a:cubicBezTo>
                    <a:pt x="1044" y="484"/>
                    <a:pt x="1104" y="488"/>
                    <a:pt x="1223" y="488"/>
                  </a:cubicBezTo>
                  <a:lnTo>
                    <a:pt x="1223" y="484"/>
                  </a:lnTo>
                  <a:lnTo>
                    <a:pt x="1223" y="481"/>
                  </a:lnTo>
                  <a:cubicBezTo>
                    <a:pt x="1342" y="481"/>
                    <a:pt x="1339" y="491"/>
                    <a:pt x="1163" y="491"/>
                  </a:cubicBezTo>
                  <a:cubicBezTo>
                    <a:pt x="1044" y="494"/>
                    <a:pt x="1044" y="494"/>
                    <a:pt x="1160" y="497"/>
                  </a:cubicBezTo>
                  <a:cubicBezTo>
                    <a:pt x="1279" y="500"/>
                    <a:pt x="1279" y="503"/>
                    <a:pt x="1160" y="506"/>
                  </a:cubicBezTo>
                  <a:cubicBezTo>
                    <a:pt x="1041" y="506"/>
                    <a:pt x="1041" y="506"/>
                    <a:pt x="1160" y="510"/>
                  </a:cubicBezTo>
                  <a:cubicBezTo>
                    <a:pt x="1395" y="516"/>
                    <a:pt x="1452" y="525"/>
                    <a:pt x="1217" y="525"/>
                  </a:cubicBezTo>
                  <a:cubicBezTo>
                    <a:pt x="1201" y="524"/>
                    <a:pt x="1185" y="524"/>
                    <a:pt x="1169" y="524"/>
                  </a:cubicBezTo>
                  <a:cubicBezTo>
                    <a:pt x="1125" y="524"/>
                    <a:pt x="1081" y="527"/>
                    <a:pt x="1038" y="531"/>
                  </a:cubicBezTo>
                  <a:cubicBezTo>
                    <a:pt x="1067" y="534"/>
                    <a:pt x="1094" y="536"/>
                    <a:pt x="1122" y="536"/>
                  </a:cubicBezTo>
                  <a:cubicBezTo>
                    <a:pt x="1133" y="536"/>
                    <a:pt x="1145" y="536"/>
                    <a:pt x="1157" y="535"/>
                  </a:cubicBezTo>
                  <a:cubicBezTo>
                    <a:pt x="1189" y="534"/>
                    <a:pt x="1212" y="533"/>
                    <a:pt x="1227" y="533"/>
                  </a:cubicBezTo>
                  <a:cubicBezTo>
                    <a:pt x="1266" y="533"/>
                    <a:pt x="1241" y="536"/>
                    <a:pt x="1154" y="541"/>
                  </a:cubicBezTo>
                  <a:cubicBezTo>
                    <a:pt x="975" y="550"/>
                    <a:pt x="975" y="557"/>
                    <a:pt x="1091" y="569"/>
                  </a:cubicBezTo>
                  <a:cubicBezTo>
                    <a:pt x="1177" y="578"/>
                    <a:pt x="1199" y="585"/>
                    <a:pt x="1162" y="585"/>
                  </a:cubicBezTo>
                  <a:cubicBezTo>
                    <a:pt x="1148" y="585"/>
                    <a:pt x="1124" y="584"/>
                    <a:pt x="1091" y="582"/>
                  </a:cubicBezTo>
                  <a:cubicBezTo>
                    <a:pt x="1032" y="579"/>
                    <a:pt x="1002" y="577"/>
                    <a:pt x="994" y="577"/>
                  </a:cubicBezTo>
                  <a:cubicBezTo>
                    <a:pt x="987" y="577"/>
                    <a:pt x="1002" y="579"/>
                    <a:pt x="1032" y="582"/>
                  </a:cubicBezTo>
                  <a:cubicBezTo>
                    <a:pt x="1032" y="588"/>
                    <a:pt x="1029" y="594"/>
                    <a:pt x="1029" y="597"/>
                  </a:cubicBezTo>
                  <a:cubicBezTo>
                    <a:pt x="1056" y="602"/>
                    <a:pt x="1083" y="604"/>
                    <a:pt x="1109" y="605"/>
                  </a:cubicBezTo>
                  <a:lnTo>
                    <a:pt x="1109" y="605"/>
                  </a:lnTo>
                  <a:cubicBezTo>
                    <a:pt x="1017" y="608"/>
                    <a:pt x="982" y="614"/>
                    <a:pt x="1085" y="619"/>
                  </a:cubicBezTo>
                  <a:cubicBezTo>
                    <a:pt x="1085" y="622"/>
                    <a:pt x="1085" y="626"/>
                    <a:pt x="1085" y="626"/>
                  </a:cubicBezTo>
                  <a:cubicBezTo>
                    <a:pt x="1085" y="629"/>
                    <a:pt x="1085" y="629"/>
                    <a:pt x="1141" y="632"/>
                  </a:cubicBezTo>
                  <a:cubicBezTo>
                    <a:pt x="1201" y="635"/>
                    <a:pt x="1141" y="638"/>
                    <a:pt x="1082" y="641"/>
                  </a:cubicBezTo>
                  <a:cubicBezTo>
                    <a:pt x="1022" y="644"/>
                    <a:pt x="963" y="651"/>
                    <a:pt x="1022" y="651"/>
                  </a:cubicBezTo>
                  <a:cubicBezTo>
                    <a:pt x="1082" y="651"/>
                    <a:pt x="1138" y="657"/>
                    <a:pt x="1198" y="660"/>
                  </a:cubicBezTo>
                  <a:cubicBezTo>
                    <a:pt x="1240" y="662"/>
                    <a:pt x="1222" y="664"/>
                    <a:pt x="1188" y="664"/>
                  </a:cubicBezTo>
                  <a:cubicBezTo>
                    <a:pt x="1173" y="664"/>
                    <a:pt x="1156" y="664"/>
                    <a:pt x="1138" y="663"/>
                  </a:cubicBezTo>
                  <a:cubicBezTo>
                    <a:pt x="1127" y="662"/>
                    <a:pt x="1117" y="662"/>
                    <a:pt x="1106" y="662"/>
                  </a:cubicBezTo>
                  <a:cubicBezTo>
                    <a:pt x="1077" y="662"/>
                    <a:pt x="1049" y="665"/>
                    <a:pt x="1019" y="669"/>
                  </a:cubicBezTo>
                  <a:cubicBezTo>
                    <a:pt x="1019" y="673"/>
                    <a:pt x="1019" y="679"/>
                    <a:pt x="1079" y="679"/>
                  </a:cubicBezTo>
                  <a:cubicBezTo>
                    <a:pt x="1135" y="679"/>
                    <a:pt x="1135" y="698"/>
                    <a:pt x="1076" y="701"/>
                  </a:cubicBezTo>
                  <a:lnTo>
                    <a:pt x="1072" y="707"/>
                  </a:lnTo>
                  <a:cubicBezTo>
                    <a:pt x="1072" y="710"/>
                    <a:pt x="1132" y="713"/>
                    <a:pt x="1132" y="716"/>
                  </a:cubicBezTo>
                  <a:cubicBezTo>
                    <a:pt x="1132" y="716"/>
                    <a:pt x="1132" y="720"/>
                    <a:pt x="1188" y="723"/>
                  </a:cubicBezTo>
                  <a:cubicBezTo>
                    <a:pt x="1188" y="726"/>
                    <a:pt x="1188" y="729"/>
                    <a:pt x="1129" y="729"/>
                  </a:cubicBezTo>
                  <a:cubicBezTo>
                    <a:pt x="1248" y="735"/>
                    <a:pt x="1248" y="735"/>
                    <a:pt x="1129" y="738"/>
                  </a:cubicBezTo>
                  <a:cubicBezTo>
                    <a:pt x="1010" y="738"/>
                    <a:pt x="1010" y="738"/>
                    <a:pt x="1129" y="741"/>
                  </a:cubicBezTo>
                  <a:cubicBezTo>
                    <a:pt x="1188" y="745"/>
                    <a:pt x="1188" y="745"/>
                    <a:pt x="1129" y="748"/>
                  </a:cubicBezTo>
                  <a:cubicBezTo>
                    <a:pt x="1069" y="748"/>
                    <a:pt x="1069" y="751"/>
                    <a:pt x="1126" y="751"/>
                  </a:cubicBezTo>
                  <a:cubicBezTo>
                    <a:pt x="1245" y="754"/>
                    <a:pt x="1301" y="763"/>
                    <a:pt x="1185" y="763"/>
                  </a:cubicBezTo>
                  <a:cubicBezTo>
                    <a:pt x="1185" y="763"/>
                    <a:pt x="1185" y="767"/>
                    <a:pt x="1242" y="770"/>
                  </a:cubicBezTo>
                  <a:cubicBezTo>
                    <a:pt x="1361" y="773"/>
                    <a:pt x="1361" y="773"/>
                    <a:pt x="1242" y="773"/>
                  </a:cubicBezTo>
                  <a:cubicBezTo>
                    <a:pt x="1123" y="776"/>
                    <a:pt x="1123" y="779"/>
                    <a:pt x="1242" y="782"/>
                  </a:cubicBezTo>
                  <a:cubicBezTo>
                    <a:pt x="1242" y="782"/>
                    <a:pt x="1298" y="785"/>
                    <a:pt x="1238" y="788"/>
                  </a:cubicBezTo>
                  <a:cubicBezTo>
                    <a:pt x="1183" y="794"/>
                    <a:pt x="1128" y="811"/>
                    <a:pt x="1212" y="811"/>
                  </a:cubicBezTo>
                  <a:cubicBezTo>
                    <a:pt x="1219" y="811"/>
                    <a:pt x="1227" y="811"/>
                    <a:pt x="1235" y="810"/>
                  </a:cubicBezTo>
                  <a:lnTo>
                    <a:pt x="1235" y="817"/>
                  </a:lnTo>
                  <a:cubicBezTo>
                    <a:pt x="1176" y="826"/>
                    <a:pt x="1176" y="829"/>
                    <a:pt x="1235" y="832"/>
                  </a:cubicBezTo>
                  <a:lnTo>
                    <a:pt x="1273" y="834"/>
                  </a:lnTo>
                  <a:lnTo>
                    <a:pt x="1273" y="834"/>
                  </a:lnTo>
                  <a:cubicBezTo>
                    <a:pt x="1269" y="834"/>
                    <a:pt x="1265" y="834"/>
                    <a:pt x="1261" y="834"/>
                  </a:cubicBezTo>
                  <a:cubicBezTo>
                    <a:pt x="1232" y="834"/>
                    <a:pt x="1202" y="837"/>
                    <a:pt x="1173" y="842"/>
                  </a:cubicBezTo>
                  <a:cubicBezTo>
                    <a:pt x="1173" y="845"/>
                    <a:pt x="1173" y="845"/>
                    <a:pt x="1232" y="845"/>
                  </a:cubicBezTo>
                  <a:cubicBezTo>
                    <a:pt x="1250" y="844"/>
                    <a:pt x="1262" y="844"/>
                    <a:pt x="1271" y="844"/>
                  </a:cubicBezTo>
                  <a:cubicBezTo>
                    <a:pt x="1292" y="844"/>
                    <a:pt x="1292" y="846"/>
                    <a:pt x="1292" y="848"/>
                  </a:cubicBezTo>
                  <a:cubicBezTo>
                    <a:pt x="1251" y="854"/>
                    <a:pt x="1213" y="854"/>
                    <a:pt x="1173" y="854"/>
                  </a:cubicBezTo>
                  <a:lnTo>
                    <a:pt x="1173" y="857"/>
                  </a:lnTo>
                  <a:cubicBezTo>
                    <a:pt x="1289" y="857"/>
                    <a:pt x="1289" y="861"/>
                    <a:pt x="1229" y="861"/>
                  </a:cubicBezTo>
                  <a:cubicBezTo>
                    <a:pt x="1170" y="864"/>
                    <a:pt x="1170" y="867"/>
                    <a:pt x="1170" y="870"/>
                  </a:cubicBezTo>
                  <a:cubicBezTo>
                    <a:pt x="1209" y="870"/>
                    <a:pt x="1196" y="871"/>
                    <a:pt x="1183" y="871"/>
                  </a:cubicBezTo>
                  <a:cubicBezTo>
                    <a:pt x="1176" y="871"/>
                    <a:pt x="1170" y="871"/>
                    <a:pt x="1170" y="870"/>
                  </a:cubicBezTo>
                  <a:lnTo>
                    <a:pt x="1110" y="870"/>
                  </a:lnTo>
                  <a:cubicBezTo>
                    <a:pt x="1050" y="873"/>
                    <a:pt x="1110" y="873"/>
                    <a:pt x="1170" y="873"/>
                  </a:cubicBezTo>
                  <a:lnTo>
                    <a:pt x="1170" y="879"/>
                  </a:lnTo>
                  <a:cubicBezTo>
                    <a:pt x="1170" y="882"/>
                    <a:pt x="1170" y="884"/>
                    <a:pt x="1191" y="884"/>
                  </a:cubicBezTo>
                  <a:cubicBezTo>
                    <a:pt x="1199" y="884"/>
                    <a:pt x="1212" y="883"/>
                    <a:pt x="1229" y="882"/>
                  </a:cubicBezTo>
                  <a:cubicBezTo>
                    <a:pt x="1267" y="882"/>
                    <a:pt x="1307" y="882"/>
                    <a:pt x="1345" y="886"/>
                  </a:cubicBezTo>
                  <a:cubicBezTo>
                    <a:pt x="1385" y="886"/>
                    <a:pt x="1371" y="887"/>
                    <a:pt x="1358" y="887"/>
                  </a:cubicBezTo>
                  <a:cubicBezTo>
                    <a:pt x="1352" y="887"/>
                    <a:pt x="1345" y="887"/>
                    <a:pt x="1345" y="886"/>
                  </a:cubicBezTo>
                  <a:cubicBezTo>
                    <a:pt x="1304" y="886"/>
                    <a:pt x="1267" y="886"/>
                    <a:pt x="1226" y="889"/>
                  </a:cubicBezTo>
                  <a:cubicBezTo>
                    <a:pt x="1207" y="892"/>
                    <a:pt x="1188" y="892"/>
                    <a:pt x="1166" y="892"/>
                  </a:cubicBezTo>
                  <a:cubicBezTo>
                    <a:pt x="1154" y="892"/>
                    <a:pt x="1143" y="891"/>
                    <a:pt x="1134" y="891"/>
                  </a:cubicBezTo>
                  <a:cubicBezTo>
                    <a:pt x="1063" y="891"/>
                    <a:pt x="1113" y="902"/>
                    <a:pt x="1166" y="904"/>
                  </a:cubicBezTo>
                  <a:cubicBezTo>
                    <a:pt x="1282" y="914"/>
                    <a:pt x="1282" y="917"/>
                    <a:pt x="1163" y="917"/>
                  </a:cubicBezTo>
                  <a:cubicBezTo>
                    <a:pt x="1047" y="917"/>
                    <a:pt x="1163" y="923"/>
                    <a:pt x="1339" y="926"/>
                  </a:cubicBezTo>
                  <a:lnTo>
                    <a:pt x="1517" y="929"/>
                  </a:lnTo>
                  <a:lnTo>
                    <a:pt x="1339" y="929"/>
                  </a:lnTo>
                  <a:cubicBezTo>
                    <a:pt x="1104" y="933"/>
                    <a:pt x="1104" y="933"/>
                    <a:pt x="1220" y="942"/>
                  </a:cubicBezTo>
                  <a:cubicBezTo>
                    <a:pt x="1279" y="948"/>
                    <a:pt x="1279" y="948"/>
                    <a:pt x="1220" y="948"/>
                  </a:cubicBezTo>
                  <a:cubicBezTo>
                    <a:pt x="1160" y="948"/>
                    <a:pt x="1160" y="951"/>
                    <a:pt x="1157" y="961"/>
                  </a:cubicBezTo>
                  <a:cubicBezTo>
                    <a:pt x="1157" y="970"/>
                    <a:pt x="1157" y="973"/>
                    <a:pt x="1217" y="973"/>
                  </a:cubicBezTo>
                  <a:lnTo>
                    <a:pt x="1213" y="980"/>
                  </a:lnTo>
                  <a:cubicBezTo>
                    <a:pt x="1117" y="982"/>
                    <a:pt x="1138" y="987"/>
                    <a:pt x="1212" y="987"/>
                  </a:cubicBezTo>
                  <a:cubicBezTo>
                    <a:pt x="1230" y="987"/>
                    <a:pt x="1250" y="986"/>
                    <a:pt x="1273" y="986"/>
                  </a:cubicBezTo>
                  <a:cubicBezTo>
                    <a:pt x="1273" y="986"/>
                    <a:pt x="1273" y="989"/>
                    <a:pt x="1273" y="992"/>
                  </a:cubicBezTo>
                  <a:lnTo>
                    <a:pt x="1213" y="992"/>
                  </a:lnTo>
                  <a:cubicBezTo>
                    <a:pt x="1154" y="992"/>
                    <a:pt x="1151" y="1002"/>
                    <a:pt x="1148" y="1027"/>
                  </a:cubicBezTo>
                  <a:cubicBezTo>
                    <a:pt x="1144" y="1055"/>
                    <a:pt x="1144" y="1058"/>
                    <a:pt x="1260" y="1058"/>
                  </a:cubicBezTo>
                  <a:cubicBezTo>
                    <a:pt x="1379" y="1061"/>
                    <a:pt x="1379" y="1064"/>
                    <a:pt x="1260" y="1064"/>
                  </a:cubicBezTo>
                  <a:cubicBezTo>
                    <a:pt x="1201" y="1064"/>
                    <a:pt x="1141" y="1067"/>
                    <a:pt x="1201" y="1067"/>
                  </a:cubicBezTo>
                  <a:cubicBezTo>
                    <a:pt x="1201" y="1067"/>
                    <a:pt x="1201" y="1074"/>
                    <a:pt x="1141" y="1077"/>
                  </a:cubicBezTo>
                  <a:cubicBezTo>
                    <a:pt x="1022" y="1089"/>
                    <a:pt x="1082" y="1092"/>
                    <a:pt x="1138" y="1092"/>
                  </a:cubicBezTo>
                  <a:cubicBezTo>
                    <a:pt x="1173" y="1092"/>
                    <a:pt x="1193" y="1091"/>
                    <a:pt x="1201" y="1091"/>
                  </a:cubicBezTo>
                  <a:cubicBezTo>
                    <a:pt x="1222" y="1091"/>
                    <a:pt x="1180" y="1093"/>
                    <a:pt x="1138" y="1096"/>
                  </a:cubicBezTo>
                  <a:cubicBezTo>
                    <a:pt x="1079" y="1099"/>
                    <a:pt x="1019" y="1102"/>
                    <a:pt x="1079" y="1102"/>
                  </a:cubicBezTo>
                  <a:cubicBezTo>
                    <a:pt x="1138" y="1105"/>
                    <a:pt x="1195" y="1124"/>
                    <a:pt x="1076" y="1124"/>
                  </a:cubicBezTo>
                  <a:cubicBezTo>
                    <a:pt x="1076" y="1124"/>
                    <a:pt x="1076" y="1127"/>
                    <a:pt x="1076" y="1130"/>
                  </a:cubicBezTo>
                  <a:cubicBezTo>
                    <a:pt x="1135" y="1130"/>
                    <a:pt x="1132" y="1136"/>
                    <a:pt x="1132" y="1143"/>
                  </a:cubicBezTo>
                  <a:cubicBezTo>
                    <a:pt x="1132" y="1149"/>
                    <a:pt x="1132" y="1152"/>
                    <a:pt x="1072" y="1152"/>
                  </a:cubicBezTo>
                  <a:cubicBezTo>
                    <a:pt x="1056" y="1151"/>
                    <a:pt x="1045" y="1151"/>
                    <a:pt x="1037" y="1151"/>
                  </a:cubicBezTo>
                  <a:cubicBezTo>
                    <a:pt x="1017" y="1151"/>
                    <a:pt x="1029" y="1154"/>
                    <a:pt x="1072" y="1158"/>
                  </a:cubicBezTo>
                  <a:cubicBezTo>
                    <a:pt x="1069" y="1161"/>
                    <a:pt x="1188" y="1165"/>
                    <a:pt x="1188" y="1168"/>
                  </a:cubicBezTo>
                  <a:cubicBezTo>
                    <a:pt x="1226" y="1168"/>
                    <a:pt x="1267" y="1171"/>
                    <a:pt x="1304" y="1177"/>
                  </a:cubicBezTo>
                  <a:lnTo>
                    <a:pt x="1129" y="1177"/>
                  </a:lnTo>
                  <a:cubicBezTo>
                    <a:pt x="1129" y="1180"/>
                    <a:pt x="1126" y="1183"/>
                    <a:pt x="1185" y="1183"/>
                  </a:cubicBezTo>
                  <a:cubicBezTo>
                    <a:pt x="1126" y="1186"/>
                    <a:pt x="1126" y="1190"/>
                    <a:pt x="1126" y="1196"/>
                  </a:cubicBezTo>
                  <a:cubicBezTo>
                    <a:pt x="1126" y="1202"/>
                    <a:pt x="1123" y="1208"/>
                    <a:pt x="1182" y="1212"/>
                  </a:cubicBezTo>
                  <a:cubicBezTo>
                    <a:pt x="1063" y="1215"/>
                    <a:pt x="1060" y="1233"/>
                    <a:pt x="1179" y="1237"/>
                  </a:cubicBezTo>
                  <a:cubicBezTo>
                    <a:pt x="1238" y="1237"/>
                    <a:pt x="1238" y="1240"/>
                    <a:pt x="1179" y="1243"/>
                  </a:cubicBezTo>
                  <a:cubicBezTo>
                    <a:pt x="1119" y="1246"/>
                    <a:pt x="1119" y="1246"/>
                    <a:pt x="1176" y="1249"/>
                  </a:cubicBezTo>
                  <a:cubicBezTo>
                    <a:pt x="1235" y="1252"/>
                    <a:pt x="1176" y="1255"/>
                    <a:pt x="1116" y="1262"/>
                  </a:cubicBezTo>
                  <a:cubicBezTo>
                    <a:pt x="997" y="1265"/>
                    <a:pt x="997" y="1268"/>
                    <a:pt x="1057" y="1271"/>
                  </a:cubicBezTo>
                  <a:cubicBezTo>
                    <a:pt x="1113" y="1277"/>
                    <a:pt x="1113" y="1284"/>
                    <a:pt x="1113" y="1287"/>
                  </a:cubicBezTo>
                  <a:cubicBezTo>
                    <a:pt x="1141" y="1291"/>
                    <a:pt x="1170" y="1294"/>
                    <a:pt x="1198" y="1294"/>
                  </a:cubicBezTo>
                  <a:cubicBezTo>
                    <a:pt x="1209" y="1294"/>
                    <a:pt x="1219" y="1294"/>
                    <a:pt x="1229" y="1293"/>
                  </a:cubicBezTo>
                  <a:cubicBezTo>
                    <a:pt x="1289" y="1293"/>
                    <a:pt x="1348" y="1296"/>
                    <a:pt x="1348" y="1296"/>
                  </a:cubicBezTo>
                  <a:cubicBezTo>
                    <a:pt x="1381" y="1300"/>
                    <a:pt x="1376" y="1301"/>
                    <a:pt x="1365" y="1301"/>
                  </a:cubicBezTo>
                  <a:cubicBezTo>
                    <a:pt x="1358" y="1301"/>
                    <a:pt x="1348" y="1301"/>
                    <a:pt x="1348" y="1299"/>
                  </a:cubicBezTo>
                  <a:cubicBezTo>
                    <a:pt x="1328" y="1296"/>
                    <a:pt x="1308" y="1295"/>
                    <a:pt x="1289" y="1295"/>
                  </a:cubicBezTo>
                  <a:cubicBezTo>
                    <a:pt x="1269" y="1295"/>
                    <a:pt x="1249" y="1296"/>
                    <a:pt x="1229" y="1299"/>
                  </a:cubicBezTo>
                  <a:cubicBezTo>
                    <a:pt x="1170" y="1302"/>
                    <a:pt x="1170" y="1309"/>
                    <a:pt x="1170" y="1312"/>
                  </a:cubicBezTo>
                  <a:cubicBezTo>
                    <a:pt x="1166" y="1315"/>
                    <a:pt x="1166" y="1321"/>
                    <a:pt x="1166" y="1324"/>
                  </a:cubicBezTo>
                  <a:cubicBezTo>
                    <a:pt x="1107" y="1334"/>
                    <a:pt x="1107" y="1337"/>
                    <a:pt x="1163" y="1337"/>
                  </a:cubicBezTo>
                  <a:lnTo>
                    <a:pt x="1223" y="1337"/>
                  </a:lnTo>
                  <a:cubicBezTo>
                    <a:pt x="1104" y="1340"/>
                    <a:pt x="1101" y="1378"/>
                    <a:pt x="1217" y="1381"/>
                  </a:cubicBezTo>
                  <a:lnTo>
                    <a:pt x="1160" y="1381"/>
                  </a:lnTo>
                  <a:cubicBezTo>
                    <a:pt x="1101" y="1381"/>
                    <a:pt x="1101" y="1384"/>
                    <a:pt x="1097" y="1390"/>
                  </a:cubicBezTo>
                  <a:cubicBezTo>
                    <a:pt x="1097" y="1393"/>
                    <a:pt x="1157" y="1406"/>
                    <a:pt x="1154" y="1415"/>
                  </a:cubicBezTo>
                  <a:cubicBezTo>
                    <a:pt x="1154" y="1428"/>
                    <a:pt x="1151" y="1440"/>
                    <a:pt x="1210" y="1440"/>
                  </a:cubicBezTo>
                  <a:cubicBezTo>
                    <a:pt x="1210" y="1443"/>
                    <a:pt x="1210" y="1443"/>
                    <a:pt x="1151" y="1443"/>
                  </a:cubicBezTo>
                  <a:cubicBezTo>
                    <a:pt x="1133" y="1443"/>
                    <a:pt x="1121" y="1442"/>
                    <a:pt x="1112" y="1442"/>
                  </a:cubicBezTo>
                  <a:cubicBezTo>
                    <a:pt x="1091" y="1442"/>
                    <a:pt x="1091" y="1444"/>
                    <a:pt x="1091" y="1447"/>
                  </a:cubicBezTo>
                  <a:cubicBezTo>
                    <a:pt x="1129" y="1450"/>
                    <a:pt x="1170" y="1450"/>
                    <a:pt x="1210" y="1450"/>
                  </a:cubicBezTo>
                  <a:cubicBezTo>
                    <a:pt x="1267" y="1450"/>
                    <a:pt x="1267" y="1453"/>
                    <a:pt x="1207" y="1459"/>
                  </a:cubicBezTo>
                  <a:cubicBezTo>
                    <a:pt x="1148" y="1465"/>
                    <a:pt x="1144" y="1478"/>
                    <a:pt x="1204" y="1484"/>
                  </a:cubicBezTo>
                  <a:cubicBezTo>
                    <a:pt x="1204" y="1487"/>
                    <a:pt x="1204" y="1490"/>
                    <a:pt x="1144" y="1490"/>
                  </a:cubicBezTo>
                  <a:cubicBezTo>
                    <a:pt x="1085" y="1494"/>
                    <a:pt x="1025" y="1500"/>
                    <a:pt x="1141" y="1506"/>
                  </a:cubicBezTo>
                  <a:cubicBezTo>
                    <a:pt x="1141" y="1509"/>
                    <a:pt x="1141" y="1509"/>
                    <a:pt x="1082" y="1509"/>
                  </a:cubicBezTo>
                  <a:cubicBezTo>
                    <a:pt x="1022" y="1512"/>
                    <a:pt x="963" y="1512"/>
                    <a:pt x="1082" y="1516"/>
                  </a:cubicBezTo>
                  <a:cubicBezTo>
                    <a:pt x="1138" y="1525"/>
                    <a:pt x="1138" y="1534"/>
                    <a:pt x="1079" y="1541"/>
                  </a:cubicBezTo>
                  <a:cubicBezTo>
                    <a:pt x="1079" y="1544"/>
                    <a:pt x="1079" y="1547"/>
                    <a:pt x="1135" y="1547"/>
                  </a:cubicBezTo>
                  <a:lnTo>
                    <a:pt x="1195" y="1547"/>
                  </a:lnTo>
                  <a:cubicBezTo>
                    <a:pt x="1076" y="1550"/>
                    <a:pt x="1076" y="1550"/>
                    <a:pt x="1195" y="1553"/>
                  </a:cubicBezTo>
                  <a:cubicBezTo>
                    <a:pt x="1254" y="1553"/>
                    <a:pt x="1254" y="1556"/>
                    <a:pt x="1195" y="1556"/>
                  </a:cubicBezTo>
                  <a:cubicBezTo>
                    <a:pt x="1135" y="1559"/>
                    <a:pt x="1135" y="1563"/>
                    <a:pt x="1135" y="1563"/>
                  </a:cubicBezTo>
                  <a:cubicBezTo>
                    <a:pt x="1135" y="1566"/>
                    <a:pt x="1191" y="1581"/>
                    <a:pt x="1188" y="1597"/>
                  </a:cubicBezTo>
                  <a:cubicBezTo>
                    <a:pt x="1185" y="1625"/>
                    <a:pt x="1185" y="1635"/>
                    <a:pt x="1242" y="1635"/>
                  </a:cubicBezTo>
                  <a:cubicBezTo>
                    <a:pt x="1301" y="1638"/>
                    <a:pt x="1301" y="1638"/>
                    <a:pt x="1242" y="1641"/>
                  </a:cubicBezTo>
                  <a:cubicBezTo>
                    <a:pt x="1182" y="1644"/>
                    <a:pt x="1182" y="1647"/>
                    <a:pt x="1182" y="1650"/>
                  </a:cubicBezTo>
                  <a:cubicBezTo>
                    <a:pt x="1182" y="1653"/>
                    <a:pt x="1182" y="1657"/>
                    <a:pt x="1123" y="1657"/>
                  </a:cubicBezTo>
                  <a:cubicBezTo>
                    <a:pt x="1179" y="1660"/>
                    <a:pt x="1179" y="1660"/>
                    <a:pt x="1179" y="1663"/>
                  </a:cubicBezTo>
                  <a:cubicBezTo>
                    <a:pt x="1119" y="1663"/>
                    <a:pt x="1119" y="1666"/>
                    <a:pt x="1179" y="1669"/>
                  </a:cubicBezTo>
                  <a:cubicBezTo>
                    <a:pt x="1295" y="1672"/>
                    <a:pt x="1295" y="1672"/>
                    <a:pt x="1179" y="1672"/>
                  </a:cubicBezTo>
                  <a:cubicBezTo>
                    <a:pt x="1128" y="1672"/>
                    <a:pt x="1077" y="1679"/>
                    <a:pt x="1101" y="1679"/>
                  </a:cubicBezTo>
                  <a:cubicBezTo>
                    <a:pt x="1105" y="1679"/>
                    <a:pt x="1111" y="1679"/>
                    <a:pt x="1119" y="1678"/>
                  </a:cubicBezTo>
                  <a:cubicBezTo>
                    <a:pt x="1179" y="1678"/>
                    <a:pt x="1176" y="1685"/>
                    <a:pt x="1235" y="1688"/>
                  </a:cubicBezTo>
                  <a:cubicBezTo>
                    <a:pt x="1235" y="1690"/>
                    <a:pt x="1235" y="1695"/>
                    <a:pt x="1204" y="1695"/>
                  </a:cubicBezTo>
                  <a:cubicBezTo>
                    <a:pt x="1196" y="1695"/>
                    <a:pt x="1187" y="1695"/>
                    <a:pt x="1176" y="1694"/>
                  </a:cubicBezTo>
                  <a:lnTo>
                    <a:pt x="1176" y="1694"/>
                  </a:lnTo>
                  <a:cubicBezTo>
                    <a:pt x="1116" y="1700"/>
                    <a:pt x="1173" y="1716"/>
                    <a:pt x="1232" y="1719"/>
                  </a:cubicBezTo>
                  <a:cubicBezTo>
                    <a:pt x="1292" y="1719"/>
                    <a:pt x="1289" y="1722"/>
                    <a:pt x="1232" y="1722"/>
                  </a:cubicBezTo>
                  <a:cubicBezTo>
                    <a:pt x="1173" y="1722"/>
                    <a:pt x="1173" y="1725"/>
                    <a:pt x="1170" y="1729"/>
                  </a:cubicBezTo>
                  <a:cubicBezTo>
                    <a:pt x="1229" y="1732"/>
                    <a:pt x="1170" y="1732"/>
                    <a:pt x="1110" y="1732"/>
                  </a:cubicBezTo>
                  <a:cubicBezTo>
                    <a:pt x="1095" y="1731"/>
                    <a:pt x="1084" y="1731"/>
                    <a:pt x="1076" y="1731"/>
                  </a:cubicBezTo>
                  <a:cubicBezTo>
                    <a:pt x="1053" y="1731"/>
                    <a:pt x="1053" y="1733"/>
                    <a:pt x="1050" y="1738"/>
                  </a:cubicBezTo>
                  <a:cubicBezTo>
                    <a:pt x="1110" y="1741"/>
                    <a:pt x="1107" y="1754"/>
                    <a:pt x="1107" y="1763"/>
                  </a:cubicBezTo>
                  <a:cubicBezTo>
                    <a:pt x="1104" y="1779"/>
                    <a:pt x="1163" y="1785"/>
                    <a:pt x="1279" y="1791"/>
                  </a:cubicBezTo>
                  <a:lnTo>
                    <a:pt x="1398" y="1794"/>
                  </a:lnTo>
                  <a:lnTo>
                    <a:pt x="1279" y="1794"/>
                  </a:lnTo>
                  <a:cubicBezTo>
                    <a:pt x="1220" y="1794"/>
                    <a:pt x="1104" y="1798"/>
                    <a:pt x="1104" y="1798"/>
                  </a:cubicBezTo>
                  <a:cubicBezTo>
                    <a:pt x="1141" y="1801"/>
                    <a:pt x="1182" y="1801"/>
                    <a:pt x="1220" y="1801"/>
                  </a:cubicBezTo>
                  <a:cubicBezTo>
                    <a:pt x="1279" y="1801"/>
                    <a:pt x="1279" y="1804"/>
                    <a:pt x="1220" y="1810"/>
                  </a:cubicBezTo>
                  <a:cubicBezTo>
                    <a:pt x="1160" y="1816"/>
                    <a:pt x="1157" y="1819"/>
                    <a:pt x="1217" y="1823"/>
                  </a:cubicBezTo>
                  <a:cubicBezTo>
                    <a:pt x="1217" y="1826"/>
                    <a:pt x="1217" y="1829"/>
                    <a:pt x="1157" y="1832"/>
                  </a:cubicBezTo>
                  <a:cubicBezTo>
                    <a:pt x="1157" y="1835"/>
                    <a:pt x="1157" y="1835"/>
                    <a:pt x="1217" y="1835"/>
                  </a:cubicBezTo>
                  <a:cubicBezTo>
                    <a:pt x="1276" y="1835"/>
                    <a:pt x="1273" y="1838"/>
                    <a:pt x="1213" y="1841"/>
                  </a:cubicBezTo>
                  <a:cubicBezTo>
                    <a:pt x="1097" y="1845"/>
                    <a:pt x="1094" y="1854"/>
                    <a:pt x="1154" y="1854"/>
                  </a:cubicBezTo>
                  <a:cubicBezTo>
                    <a:pt x="1213" y="1854"/>
                    <a:pt x="1213" y="1857"/>
                    <a:pt x="1213" y="1860"/>
                  </a:cubicBezTo>
                  <a:cubicBezTo>
                    <a:pt x="1210" y="1863"/>
                    <a:pt x="1210" y="1866"/>
                    <a:pt x="1270" y="1873"/>
                  </a:cubicBezTo>
                  <a:lnTo>
                    <a:pt x="1270" y="1879"/>
                  </a:lnTo>
                  <a:cubicBezTo>
                    <a:pt x="1248" y="1879"/>
                    <a:pt x="1229" y="1879"/>
                    <a:pt x="1210" y="1876"/>
                  </a:cubicBezTo>
                  <a:lnTo>
                    <a:pt x="1151" y="1879"/>
                  </a:lnTo>
                  <a:cubicBezTo>
                    <a:pt x="1151" y="1885"/>
                    <a:pt x="1151" y="1888"/>
                    <a:pt x="1207" y="1892"/>
                  </a:cubicBezTo>
                  <a:cubicBezTo>
                    <a:pt x="1326" y="1895"/>
                    <a:pt x="1326" y="1895"/>
                    <a:pt x="1207" y="1895"/>
                  </a:cubicBezTo>
                  <a:cubicBezTo>
                    <a:pt x="1148" y="1895"/>
                    <a:pt x="1088" y="1898"/>
                    <a:pt x="1148" y="1901"/>
                  </a:cubicBezTo>
                  <a:cubicBezTo>
                    <a:pt x="1267" y="1904"/>
                    <a:pt x="1207" y="1907"/>
                    <a:pt x="1148" y="1907"/>
                  </a:cubicBezTo>
                  <a:cubicBezTo>
                    <a:pt x="1108" y="1906"/>
                    <a:pt x="1081" y="1905"/>
                    <a:pt x="1068" y="1905"/>
                  </a:cubicBezTo>
                  <a:cubicBezTo>
                    <a:pt x="1041" y="1905"/>
                    <a:pt x="1067" y="1908"/>
                    <a:pt x="1144" y="1917"/>
                  </a:cubicBezTo>
                  <a:cubicBezTo>
                    <a:pt x="1144" y="1923"/>
                    <a:pt x="1201" y="1935"/>
                    <a:pt x="1201" y="1945"/>
                  </a:cubicBezTo>
                  <a:cubicBezTo>
                    <a:pt x="1198" y="1961"/>
                    <a:pt x="1198" y="1967"/>
                    <a:pt x="1138" y="1970"/>
                  </a:cubicBezTo>
                  <a:cubicBezTo>
                    <a:pt x="1127" y="1970"/>
                    <a:pt x="1117" y="1970"/>
                    <a:pt x="1108" y="1970"/>
                  </a:cubicBezTo>
                  <a:lnTo>
                    <a:pt x="1108" y="1970"/>
                  </a:lnTo>
                  <a:cubicBezTo>
                    <a:pt x="1198" y="1971"/>
                    <a:pt x="1197" y="1974"/>
                    <a:pt x="1195" y="1982"/>
                  </a:cubicBezTo>
                  <a:cubicBezTo>
                    <a:pt x="1135" y="1992"/>
                    <a:pt x="1195" y="1998"/>
                    <a:pt x="1251" y="2001"/>
                  </a:cubicBezTo>
                  <a:lnTo>
                    <a:pt x="1254" y="1995"/>
                  </a:lnTo>
                  <a:cubicBezTo>
                    <a:pt x="1370" y="1995"/>
                    <a:pt x="1370" y="1998"/>
                    <a:pt x="1311" y="2004"/>
                  </a:cubicBezTo>
                  <a:cubicBezTo>
                    <a:pt x="1282" y="2007"/>
                    <a:pt x="1254" y="2009"/>
                    <a:pt x="1227" y="2009"/>
                  </a:cubicBezTo>
                  <a:cubicBezTo>
                    <a:pt x="1215" y="2009"/>
                    <a:pt x="1203" y="2008"/>
                    <a:pt x="1191" y="2008"/>
                  </a:cubicBezTo>
                  <a:cubicBezTo>
                    <a:pt x="1154" y="2008"/>
                    <a:pt x="1113" y="2008"/>
                    <a:pt x="1072" y="2014"/>
                  </a:cubicBezTo>
                  <a:cubicBezTo>
                    <a:pt x="1072" y="2016"/>
                    <a:pt x="1072" y="2018"/>
                    <a:pt x="1093" y="2018"/>
                  </a:cubicBezTo>
                  <a:cubicBezTo>
                    <a:pt x="1102" y="2018"/>
                    <a:pt x="1114" y="2018"/>
                    <a:pt x="1132" y="2017"/>
                  </a:cubicBezTo>
                  <a:cubicBezTo>
                    <a:pt x="1191" y="2017"/>
                    <a:pt x="1191" y="2017"/>
                    <a:pt x="1191" y="2020"/>
                  </a:cubicBezTo>
                  <a:cubicBezTo>
                    <a:pt x="1191" y="2023"/>
                    <a:pt x="1188" y="2026"/>
                    <a:pt x="1248" y="2029"/>
                  </a:cubicBezTo>
                  <a:cubicBezTo>
                    <a:pt x="1307" y="2029"/>
                    <a:pt x="1307" y="2033"/>
                    <a:pt x="1307" y="2036"/>
                  </a:cubicBezTo>
                  <a:cubicBezTo>
                    <a:pt x="1248" y="2039"/>
                    <a:pt x="1245" y="2048"/>
                    <a:pt x="1245" y="2048"/>
                  </a:cubicBezTo>
                  <a:lnTo>
                    <a:pt x="1188" y="2048"/>
                  </a:lnTo>
                  <a:cubicBezTo>
                    <a:pt x="1129" y="2048"/>
                    <a:pt x="1069" y="2051"/>
                    <a:pt x="1069" y="2051"/>
                  </a:cubicBezTo>
                  <a:cubicBezTo>
                    <a:pt x="1088" y="2051"/>
                    <a:pt x="1107" y="2055"/>
                    <a:pt x="1126" y="2055"/>
                  </a:cubicBezTo>
                  <a:cubicBezTo>
                    <a:pt x="1185" y="2055"/>
                    <a:pt x="1176" y="2133"/>
                    <a:pt x="1173" y="2142"/>
                  </a:cubicBezTo>
                  <a:cubicBezTo>
                    <a:pt x="1121" y="2148"/>
                    <a:pt x="1114" y="2155"/>
                    <a:pt x="1152" y="2155"/>
                  </a:cubicBezTo>
                  <a:cubicBezTo>
                    <a:pt x="1157" y="2155"/>
                    <a:pt x="1165" y="2155"/>
                    <a:pt x="1173" y="2155"/>
                  </a:cubicBezTo>
                  <a:cubicBezTo>
                    <a:pt x="1232" y="2155"/>
                    <a:pt x="1229" y="2170"/>
                    <a:pt x="1226" y="2189"/>
                  </a:cubicBezTo>
                  <a:cubicBezTo>
                    <a:pt x="1223" y="2211"/>
                    <a:pt x="1223" y="2230"/>
                    <a:pt x="1279" y="2230"/>
                  </a:cubicBezTo>
                  <a:cubicBezTo>
                    <a:pt x="1279" y="2230"/>
                    <a:pt x="1279" y="2233"/>
                    <a:pt x="1279" y="2239"/>
                  </a:cubicBezTo>
                  <a:cubicBezTo>
                    <a:pt x="1279" y="2246"/>
                    <a:pt x="1336" y="2252"/>
                    <a:pt x="1336" y="2255"/>
                  </a:cubicBezTo>
                  <a:cubicBezTo>
                    <a:pt x="1378" y="2257"/>
                    <a:pt x="1390" y="2260"/>
                    <a:pt x="1373" y="2260"/>
                  </a:cubicBezTo>
                  <a:cubicBezTo>
                    <a:pt x="1365" y="2260"/>
                    <a:pt x="1353" y="2259"/>
                    <a:pt x="1336" y="2258"/>
                  </a:cubicBezTo>
                  <a:cubicBezTo>
                    <a:pt x="1324" y="2257"/>
                    <a:pt x="1312" y="2257"/>
                    <a:pt x="1300" y="2257"/>
                  </a:cubicBezTo>
                  <a:cubicBezTo>
                    <a:pt x="1273" y="2257"/>
                    <a:pt x="1245" y="2259"/>
                    <a:pt x="1217" y="2261"/>
                  </a:cubicBezTo>
                  <a:cubicBezTo>
                    <a:pt x="1240" y="2267"/>
                    <a:pt x="1265" y="2270"/>
                    <a:pt x="1291" y="2270"/>
                  </a:cubicBezTo>
                  <a:cubicBezTo>
                    <a:pt x="1306" y="2270"/>
                    <a:pt x="1321" y="2269"/>
                    <a:pt x="1336" y="2268"/>
                  </a:cubicBezTo>
                  <a:cubicBezTo>
                    <a:pt x="1392" y="2268"/>
                    <a:pt x="1392" y="2271"/>
                    <a:pt x="1392" y="2271"/>
                  </a:cubicBezTo>
                  <a:cubicBezTo>
                    <a:pt x="1392" y="2274"/>
                    <a:pt x="1392" y="2274"/>
                    <a:pt x="1332" y="2274"/>
                  </a:cubicBezTo>
                  <a:lnTo>
                    <a:pt x="1217" y="2274"/>
                  </a:lnTo>
                  <a:lnTo>
                    <a:pt x="1213" y="2277"/>
                  </a:lnTo>
                  <a:cubicBezTo>
                    <a:pt x="1273" y="2277"/>
                    <a:pt x="1273" y="2280"/>
                    <a:pt x="1273" y="2280"/>
                  </a:cubicBezTo>
                  <a:cubicBezTo>
                    <a:pt x="1273" y="2283"/>
                    <a:pt x="1273" y="2283"/>
                    <a:pt x="1154" y="2283"/>
                  </a:cubicBezTo>
                  <a:cubicBezTo>
                    <a:pt x="1038" y="2283"/>
                    <a:pt x="1038" y="2286"/>
                    <a:pt x="1154" y="2290"/>
                  </a:cubicBezTo>
                  <a:lnTo>
                    <a:pt x="1213" y="2296"/>
                  </a:lnTo>
                  <a:cubicBezTo>
                    <a:pt x="1094" y="2299"/>
                    <a:pt x="1210" y="2308"/>
                    <a:pt x="1270" y="2312"/>
                  </a:cubicBezTo>
                  <a:cubicBezTo>
                    <a:pt x="1151" y="2315"/>
                    <a:pt x="1151" y="2318"/>
                    <a:pt x="1270" y="2321"/>
                  </a:cubicBezTo>
                  <a:cubicBezTo>
                    <a:pt x="1326" y="2321"/>
                    <a:pt x="1326" y="2324"/>
                    <a:pt x="1267" y="2327"/>
                  </a:cubicBezTo>
                  <a:cubicBezTo>
                    <a:pt x="1207" y="2330"/>
                    <a:pt x="1207" y="2333"/>
                    <a:pt x="1207" y="2340"/>
                  </a:cubicBezTo>
                  <a:cubicBezTo>
                    <a:pt x="1267" y="2343"/>
                    <a:pt x="1264" y="2365"/>
                    <a:pt x="1257" y="2393"/>
                  </a:cubicBezTo>
                  <a:cubicBezTo>
                    <a:pt x="1254" y="2421"/>
                    <a:pt x="1251" y="2440"/>
                    <a:pt x="1311" y="2440"/>
                  </a:cubicBezTo>
                  <a:cubicBezTo>
                    <a:pt x="1311" y="2443"/>
                    <a:pt x="1311" y="2443"/>
                    <a:pt x="1251" y="2446"/>
                  </a:cubicBezTo>
                  <a:cubicBezTo>
                    <a:pt x="1191" y="2446"/>
                    <a:pt x="1191" y="2449"/>
                    <a:pt x="1311" y="2453"/>
                  </a:cubicBezTo>
                  <a:cubicBezTo>
                    <a:pt x="1367" y="2456"/>
                    <a:pt x="1426" y="2456"/>
                    <a:pt x="1307" y="2456"/>
                  </a:cubicBezTo>
                  <a:cubicBezTo>
                    <a:pt x="1251" y="2456"/>
                    <a:pt x="1248" y="2462"/>
                    <a:pt x="1248" y="2478"/>
                  </a:cubicBezTo>
                  <a:cubicBezTo>
                    <a:pt x="1245" y="2487"/>
                    <a:pt x="1245" y="2500"/>
                    <a:pt x="1304" y="2500"/>
                  </a:cubicBezTo>
                  <a:cubicBezTo>
                    <a:pt x="1337" y="2503"/>
                    <a:pt x="1351" y="2505"/>
                    <a:pt x="1345" y="2505"/>
                  </a:cubicBezTo>
                  <a:cubicBezTo>
                    <a:pt x="1341" y="2505"/>
                    <a:pt x="1328" y="2504"/>
                    <a:pt x="1304" y="2503"/>
                  </a:cubicBezTo>
                  <a:cubicBezTo>
                    <a:pt x="1294" y="2502"/>
                    <a:pt x="1284" y="2502"/>
                    <a:pt x="1274" y="2502"/>
                  </a:cubicBezTo>
                  <a:cubicBezTo>
                    <a:pt x="1176" y="2502"/>
                    <a:pt x="1133" y="2516"/>
                    <a:pt x="1242" y="2525"/>
                  </a:cubicBezTo>
                  <a:cubicBezTo>
                    <a:pt x="1242" y="2528"/>
                    <a:pt x="1238" y="2531"/>
                    <a:pt x="1182" y="2531"/>
                  </a:cubicBezTo>
                  <a:cubicBezTo>
                    <a:pt x="1179" y="2534"/>
                    <a:pt x="1179" y="2537"/>
                    <a:pt x="1238" y="2547"/>
                  </a:cubicBezTo>
                  <a:cubicBezTo>
                    <a:pt x="1238" y="2550"/>
                    <a:pt x="1235" y="2565"/>
                    <a:pt x="1235" y="2572"/>
                  </a:cubicBezTo>
                  <a:cubicBezTo>
                    <a:pt x="1232" y="2578"/>
                    <a:pt x="1292" y="2584"/>
                    <a:pt x="1292" y="2584"/>
                  </a:cubicBezTo>
                  <a:cubicBezTo>
                    <a:pt x="1292" y="2585"/>
                    <a:pt x="1292" y="2586"/>
                    <a:pt x="1292" y="2587"/>
                  </a:cubicBezTo>
                  <a:cubicBezTo>
                    <a:pt x="1232" y="2587"/>
                    <a:pt x="1229" y="2603"/>
                    <a:pt x="1226" y="2625"/>
                  </a:cubicBezTo>
                  <a:cubicBezTo>
                    <a:pt x="1223" y="2650"/>
                    <a:pt x="1220" y="2669"/>
                    <a:pt x="1160" y="2672"/>
                  </a:cubicBezTo>
                  <a:cubicBezTo>
                    <a:pt x="1160" y="2672"/>
                    <a:pt x="1160" y="2675"/>
                    <a:pt x="1220" y="2678"/>
                  </a:cubicBezTo>
                  <a:cubicBezTo>
                    <a:pt x="1339" y="2681"/>
                    <a:pt x="1336" y="2684"/>
                    <a:pt x="1276" y="2688"/>
                  </a:cubicBezTo>
                  <a:cubicBezTo>
                    <a:pt x="1160" y="2691"/>
                    <a:pt x="1157" y="2703"/>
                    <a:pt x="1276" y="2706"/>
                  </a:cubicBezTo>
                  <a:lnTo>
                    <a:pt x="1217" y="2706"/>
                  </a:lnTo>
                  <a:cubicBezTo>
                    <a:pt x="1097" y="2709"/>
                    <a:pt x="1154" y="2719"/>
                    <a:pt x="1273" y="2722"/>
                  </a:cubicBezTo>
                  <a:cubicBezTo>
                    <a:pt x="1213" y="2725"/>
                    <a:pt x="1154" y="2731"/>
                    <a:pt x="1213" y="2735"/>
                  </a:cubicBezTo>
                  <a:cubicBezTo>
                    <a:pt x="1213" y="2738"/>
                    <a:pt x="1213" y="2738"/>
                    <a:pt x="1094" y="2738"/>
                  </a:cubicBezTo>
                  <a:cubicBezTo>
                    <a:pt x="1077" y="2736"/>
                    <a:pt x="1061" y="2736"/>
                    <a:pt x="1045" y="2736"/>
                  </a:cubicBezTo>
                  <a:cubicBezTo>
                    <a:pt x="1022" y="2736"/>
                    <a:pt x="999" y="2737"/>
                    <a:pt x="975" y="2741"/>
                  </a:cubicBezTo>
                  <a:cubicBezTo>
                    <a:pt x="1013" y="2744"/>
                    <a:pt x="1054" y="2744"/>
                    <a:pt x="1094" y="2744"/>
                  </a:cubicBezTo>
                  <a:cubicBezTo>
                    <a:pt x="1094" y="2744"/>
                    <a:pt x="1091" y="2747"/>
                    <a:pt x="1091" y="2750"/>
                  </a:cubicBezTo>
                  <a:cubicBezTo>
                    <a:pt x="1091" y="2750"/>
                    <a:pt x="1091" y="2753"/>
                    <a:pt x="1151" y="2753"/>
                  </a:cubicBezTo>
                  <a:cubicBezTo>
                    <a:pt x="1210" y="2753"/>
                    <a:pt x="1210" y="2757"/>
                    <a:pt x="1210" y="2760"/>
                  </a:cubicBezTo>
                  <a:cubicBezTo>
                    <a:pt x="1171" y="2760"/>
                    <a:pt x="1182" y="2761"/>
                    <a:pt x="1212" y="2761"/>
                  </a:cubicBezTo>
                  <a:cubicBezTo>
                    <a:pt x="1227" y="2761"/>
                    <a:pt x="1247" y="2761"/>
                    <a:pt x="1267" y="2760"/>
                  </a:cubicBezTo>
                  <a:cubicBezTo>
                    <a:pt x="1279" y="2759"/>
                    <a:pt x="1290" y="2758"/>
                    <a:pt x="1302" y="2758"/>
                  </a:cubicBezTo>
                  <a:cubicBezTo>
                    <a:pt x="1330" y="2758"/>
                    <a:pt x="1357" y="2761"/>
                    <a:pt x="1386" y="2763"/>
                  </a:cubicBezTo>
                  <a:lnTo>
                    <a:pt x="1505" y="2763"/>
                  </a:lnTo>
                  <a:cubicBezTo>
                    <a:pt x="1526" y="2764"/>
                    <a:pt x="1547" y="2764"/>
                    <a:pt x="1568" y="2764"/>
                  </a:cubicBezTo>
                  <a:cubicBezTo>
                    <a:pt x="1625" y="2764"/>
                    <a:pt x="1683" y="2761"/>
                    <a:pt x="1740" y="2757"/>
                  </a:cubicBezTo>
                  <a:cubicBezTo>
                    <a:pt x="1803" y="2744"/>
                    <a:pt x="1862" y="2735"/>
                    <a:pt x="1743" y="2735"/>
                  </a:cubicBezTo>
                  <a:cubicBezTo>
                    <a:pt x="1724" y="2731"/>
                    <a:pt x="1705" y="2731"/>
                    <a:pt x="1687" y="2728"/>
                  </a:cubicBezTo>
                  <a:cubicBezTo>
                    <a:pt x="1705" y="2722"/>
                    <a:pt x="1724" y="2722"/>
                    <a:pt x="1746" y="2719"/>
                  </a:cubicBezTo>
                  <a:cubicBezTo>
                    <a:pt x="1806" y="2719"/>
                    <a:pt x="1806" y="2706"/>
                    <a:pt x="1809" y="2691"/>
                  </a:cubicBezTo>
                  <a:cubicBezTo>
                    <a:pt x="1812" y="2672"/>
                    <a:pt x="1812" y="2662"/>
                    <a:pt x="1871" y="2659"/>
                  </a:cubicBezTo>
                  <a:cubicBezTo>
                    <a:pt x="1931" y="2656"/>
                    <a:pt x="1931" y="2653"/>
                    <a:pt x="1931" y="2653"/>
                  </a:cubicBezTo>
                  <a:cubicBezTo>
                    <a:pt x="1875" y="2653"/>
                    <a:pt x="1875" y="2631"/>
                    <a:pt x="1878" y="2609"/>
                  </a:cubicBezTo>
                  <a:cubicBezTo>
                    <a:pt x="1881" y="2587"/>
                    <a:pt x="1884" y="2565"/>
                    <a:pt x="1828" y="2565"/>
                  </a:cubicBezTo>
                  <a:lnTo>
                    <a:pt x="1828" y="2559"/>
                  </a:lnTo>
                  <a:cubicBezTo>
                    <a:pt x="1887" y="2559"/>
                    <a:pt x="1887" y="2553"/>
                    <a:pt x="1887" y="2543"/>
                  </a:cubicBezTo>
                  <a:cubicBezTo>
                    <a:pt x="1831" y="2537"/>
                    <a:pt x="1831" y="2531"/>
                    <a:pt x="1831" y="2531"/>
                  </a:cubicBezTo>
                  <a:cubicBezTo>
                    <a:pt x="1890" y="2531"/>
                    <a:pt x="1890" y="2528"/>
                    <a:pt x="1890" y="2521"/>
                  </a:cubicBezTo>
                  <a:cubicBezTo>
                    <a:pt x="1890" y="2515"/>
                    <a:pt x="1893" y="2512"/>
                    <a:pt x="1834" y="2512"/>
                  </a:cubicBezTo>
                  <a:cubicBezTo>
                    <a:pt x="1834" y="2509"/>
                    <a:pt x="1837" y="2487"/>
                    <a:pt x="1897" y="2478"/>
                  </a:cubicBezTo>
                  <a:cubicBezTo>
                    <a:pt x="1956" y="2474"/>
                    <a:pt x="1897" y="2471"/>
                    <a:pt x="1840" y="2468"/>
                  </a:cubicBezTo>
                  <a:cubicBezTo>
                    <a:pt x="1799" y="2468"/>
                    <a:pt x="1762" y="2465"/>
                    <a:pt x="1721" y="2459"/>
                  </a:cubicBezTo>
                  <a:lnTo>
                    <a:pt x="1840" y="2459"/>
                  </a:lnTo>
                  <a:cubicBezTo>
                    <a:pt x="1867" y="2462"/>
                    <a:pt x="1882" y="2463"/>
                    <a:pt x="1890" y="2463"/>
                  </a:cubicBezTo>
                  <a:cubicBezTo>
                    <a:pt x="1900" y="2463"/>
                    <a:pt x="1900" y="2461"/>
                    <a:pt x="1900" y="2456"/>
                  </a:cubicBezTo>
                  <a:lnTo>
                    <a:pt x="1900" y="2449"/>
                  </a:lnTo>
                  <a:cubicBezTo>
                    <a:pt x="1840" y="2449"/>
                    <a:pt x="1843" y="2434"/>
                    <a:pt x="1846" y="2412"/>
                  </a:cubicBezTo>
                  <a:cubicBezTo>
                    <a:pt x="1850" y="2384"/>
                    <a:pt x="1853" y="2371"/>
                    <a:pt x="1793" y="2371"/>
                  </a:cubicBezTo>
                  <a:cubicBezTo>
                    <a:pt x="1734" y="2371"/>
                    <a:pt x="1734" y="2368"/>
                    <a:pt x="1796" y="2359"/>
                  </a:cubicBezTo>
                  <a:cubicBezTo>
                    <a:pt x="1975" y="2340"/>
                    <a:pt x="1975" y="2340"/>
                    <a:pt x="1915" y="2337"/>
                  </a:cubicBezTo>
                  <a:lnTo>
                    <a:pt x="1915" y="2337"/>
                  </a:lnTo>
                  <a:cubicBezTo>
                    <a:pt x="1889" y="2339"/>
                    <a:pt x="1861" y="2341"/>
                    <a:pt x="1832" y="2341"/>
                  </a:cubicBezTo>
                  <a:cubicBezTo>
                    <a:pt x="1820" y="2341"/>
                    <a:pt x="1808" y="2341"/>
                    <a:pt x="1796" y="2340"/>
                  </a:cubicBezTo>
                  <a:cubicBezTo>
                    <a:pt x="1680" y="2340"/>
                    <a:pt x="1680" y="2337"/>
                    <a:pt x="1799" y="2333"/>
                  </a:cubicBezTo>
                  <a:cubicBezTo>
                    <a:pt x="1915" y="2333"/>
                    <a:pt x="1865" y="2283"/>
                    <a:pt x="1746" y="2280"/>
                  </a:cubicBezTo>
                  <a:lnTo>
                    <a:pt x="1806" y="2280"/>
                  </a:lnTo>
                  <a:cubicBezTo>
                    <a:pt x="1865" y="2280"/>
                    <a:pt x="1865" y="2277"/>
                    <a:pt x="1865" y="2264"/>
                  </a:cubicBezTo>
                  <a:cubicBezTo>
                    <a:pt x="1868" y="2258"/>
                    <a:pt x="1868" y="2255"/>
                    <a:pt x="1868" y="2255"/>
                  </a:cubicBezTo>
                  <a:cubicBezTo>
                    <a:pt x="1749" y="2255"/>
                    <a:pt x="1812" y="2236"/>
                    <a:pt x="1871" y="2236"/>
                  </a:cubicBezTo>
                  <a:cubicBezTo>
                    <a:pt x="1931" y="2233"/>
                    <a:pt x="1931" y="2233"/>
                    <a:pt x="1931" y="2227"/>
                  </a:cubicBezTo>
                  <a:cubicBezTo>
                    <a:pt x="1815" y="2217"/>
                    <a:pt x="1875" y="2199"/>
                    <a:pt x="1934" y="2199"/>
                  </a:cubicBezTo>
                  <a:cubicBezTo>
                    <a:pt x="1934" y="2199"/>
                    <a:pt x="1934" y="2196"/>
                    <a:pt x="1934" y="2192"/>
                  </a:cubicBezTo>
                  <a:cubicBezTo>
                    <a:pt x="1878" y="2189"/>
                    <a:pt x="1878" y="2183"/>
                    <a:pt x="1878" y="2180"/>
                  </a:cubicBezTo>
                  <a:cubicBezTo>
                    <a:pt x="1880" y="2173"/>
                    <a:pt x="1881" y="2169"/>
                    <a:pt x="1856" y="2169"/>
                  </a:cubicBezTo>
                  <a:cubicBezTo>
                    <a:pt x="1847" y="2169"/>
                    <a:pt x="1836" y="2170"/>
                    <a:pt x="1821" y="2170"/>
                  </a:cubicBezTo>
                  <a:cubicBezTo>
                    <a:pt x="1809" y="2171"/>
                    <a:pt x="1798" y="2172"/>
                    <a:pt x="1786" y="2172"/>
                  </a:cubicBezTo>
                  <a:cubicBezTo>
                    <a:pt x="1758" y="2172"/>
                    <a:pt x="1731" y="2170"/>
                    <a:pt x="1702" y="2167"/>
                  </a:cubicBezTo>
                  <a:lnTo>
                    <a:pt x="1762" y="2167"/>
                  </a:lnTo>
                  <a:cubicBezTo>
                    <a:pt x="1821" y="2167"/>
                    <a:pt x="1821" y="2158"/>
                    <a:pt x="1824" y="2145"/>
                  </a:cubicBezTo>
                  <a:cubicBezTo>
                    <a:pt x="1828" y="2130"/>
                    <a:pt x="1828" y="2120"/>
                    <a:pt x="1887" y="2117"/>
                  </a:cubicBezTo>
                  <a:lnTo>
                    <a:pt x="1828" y="2114"/>
                  </a:lnTo>
                  <a:cubicBezTo>
                    <a:pt x="1768" y="2111"/>
                    <a:pt x="1768" y="2108"/>
                    <a:pt x="1828" y="2108"/>
                  </a:cubicBezTo>
                  <a:cubicBezTo>
                    <a:pt x="1887" y="2105"/>
                    <a:pt x="1890" y="2092"/>
                    <a:pt x="1831" y="2086"/>
                  </a:cubicBezTo>
                  <a:cubicBezTo>
                    <a:pt x="1831" y="2083"/>
                    <a:pt x="1834" y="2080"/>
                    <a:pt x="1834" y="2080"/>
                  </a:cubicBezTo>
                  <a:cubicBezTo>
                    <a:pt x="1950" y="2076"/>
                    <a:pt x="1953" y="2067"/>
                    <a:pt x="1834" y="2064"/>
                  </a:cubicBezTo>
                  <a:cubicBezTo>
                    <a:pt x="1893" y="2064"/>
                    <a:pt x="1893" y="2061"/>
                    <a:pt x="1893" y="2058"/>
                  </a:cubicBezTo>
                  <a:cubicBezTo>
                    <a:pt x="1837" y="2051"/>
                    <a:pt x="1837" y="2039"/>
                    <a:pt x="1897" y="2039"/>
                  </a:cubicBezTo>
                  <a:lnTo>
                    <a:pt x="1897" y="2033"/>
                  </a:lnTo>
                  <a:cubicBezTo>
                    <a:pt x="1840" y="2029"/>
                    <a:pt x="1840" y="2026"/>
                    <a:pt x="1840" y="2023"/>
                  </a:cubicBezTo>
                  <a:cubicBezTo>
                    <a:pt x="1840" y="2020"/>
                    <a:pt x="1840" y="2017"/>
                    <a:pt x="1784" y="2014"/>
                  </a:cubicBezTo>
                  <a:cubicBezTo>
                    <a:pt x="1724" y="2011"/>
                    <a:pt x="1724" y="2008"/>
                    <a:pt x="1724" y="2008"/>
                  </a:cubicBezTo>
                  <a:cubicBezTo>
                    <a:pt x="1765" y="2008"/>
                    <a:pt x="1803" y="2008"/>
                    <a:pt x="1843" y="2011"/>
                  </a:cubicBezTo>
                  <a:cubicBezTo>
                    <a:pt x="1856" y="2012"/>
                    <a:pt x="1866" y="2013"/>
                    <a:pt x="1873" y="2013"/>
                  </a:cubicBezTo>
                  <a:cubicBezTo>
                    <a:pt x="1895" y="2013"/>
                    <a:pt x="1876" y="2005"/>
                    <a:pt x="1784" y="1998"/>
                  </a:cubicBezTo>
                  <a:cubicBezTo>
                    <a:pt x="1720" y="1993"/>
                    <a:pt x="1691" y="1991"/>
                    <a:pt x="1698" y="1991"/>
                  </a:cubicBezTo>
                  <a:cubicBezTo>
                    <a:pt x="1703" y="1991"/>
                    <a:pt x="1732" y="1992"/>
                    <a:pt x="1784" y="1995"/>
                  </a:cubicBezTo>
                  <a:cubicBezTo>
                    <a:pt x="1818" y="1997"/>
                    <a:pt x="1853" y="1999"/>
                    <a:pt x="1864" y="1999"/>
                  </a:cubicBezTo>
                  <a:cubicBezTo>
                    <a:pt x="1872" y="1999"/>
                    <a:pt x="1868" y="1998"/>
                    <a:pt x="1843" y="1995"/>
                  </a:cubicBezTo>
                  <a:cubicBezTo>
                    <a:pt x="1843" y="1995"/>
                    <a:pt x="1846" y="1989"/>
                    <a:pt x="1787" y="1989"/>
                  </a:cubicBezTo>
                  <a:cubicBezTo>
                    <a:pt x="1787" y="1986"/>
                    <a:pt x="1787" y="1982"/>
                    <a:pt x="1787" y="1979"/>
                  </a:cubicBezTo>
                  <a:cubicBezTo>
                    <a:pt x="1846" y="1973"/>
                    <a:pt x="1846" y="1970"/>
                    <a:pt x="1850" y="1967"/>
                  </a:cubicBezTo>
                  <a:cubicBezTo>
                    <a:pt x="1790" y="1964"/>
                    <a:pt x="1790" y="1964"/>
                    <a:pt x="1850" y="1961"/>
                  </a:cubicBezTo>
                  <a:cubicBezTo>
                    <a:pt x="1909" y="1961"/>
                    <a:pt x="1909" y="1957"/>
                    <a:pt x="1790" y="1957"/>
                  </a:cubicBezTo>
                  <a:cubicBezTo>
                    <a:pt x="1730" y="1954"/>
                    <a:pt x="1730" y="1948"/>
                    <a:pt x="1790" y="1945"/>
                  </a:cubicBezTo>
                  <a:cubicBezTo>
                    <a:pt x="1909" y="1945"/>
                    <a:pt x="1909" y="1942"/>
                    <a:pt x="1850" y="1942"/>
                  </a:cubicBezTo>
                  <a:cubicBezTo>
                    <a:pt x="1793" y="1939"/>
                    <a:pt x="1793" y="1935"/>
                    <a:pt x="1793" y="1935"/>
                  </a:cubicBezTo>
                  <a:cubicBezTo>
                    <a:pt x="1853" y="1935"/>
                    <a:pt x="1856" y="1907"/>
                    <a:pt x="1859" y="1879"/>
                  </a:cubicBezTo>
                  <a:cubicBezTo>
                    <a:pt x="1831" y="1874"/>
                    <a:pt x="1802" y="1872"/>
                    <a:pt x="1774" y="1872"/>
                  </a:cubicBezTo>
                  <a:cubicBezTo>
                    <a:pt x="1763" y="1872"/>
                    <a:pt x="1753" y="1872"/>
                    <a:pt x="1743" y="1873"/>
                  </a:cubicBezTo>
                  <a:cubicBezTo>
                    <a:pt x="1624" y="1873"/>
                    <a:pt x="1683" y="1873"/>
                    <a:pt x="1743" y="1870"/>
                  </a:cubicBezTo>
                  <a:cubicBezTo>
                    <a:pt x="1897" y="1867"/>
                    <a:pt x="1918" y="1860"/>
                    <a:pt x="1807" y="1860"/>
                  </a:cubicBezTo>
                  <a:cubicBezTo>
                    <a:pt x="1789" y="1860"/>
                    <a:pt x="1768" y="1860"/>
                    <a:pt x="1743" y="1860"/>
                  </a:cubicBezTo>
                  <a:cubicBezTo>
                    <a:pt x="1689" y="1863"/>
                    <a:pt x="1660" y="1865"/>
                    <a:pt x="1655" y="1865"/>
                  </a:cubicBezTo>
                  <a:cubicBezTo>
                    <a:pt x="1648" y="1865"/>
                    <a:pt x="1677" y="1862"/>
                    <a:pt x="1743" y="1857"/>
                  </a:cubicBezTo>
                  <a:cubicBezTo>
                    <a:pt x="1803" y="1854"/>
                    <a:pt x="1803" y="1854"/>
                    <a:pt x="1746" y="1851"/>
                  </a:cubicBezTo>
                  <a:cubicBezTo>
                    <a:pt x="1687" y="1851"/>
                    <a:pt x="1687" y="1848"/>
                    <a:pt x="1746" y="1848"/>
                  </a:cubicBezTo>
                  <a:cubicBezTo>
                    <a:pt x="1806" y="1845"/>
                    <a:pt x="1865" y="1841"/>
                    <a:pt x="1806" y="1841"/>
                  </a:cubicBezTo>
                  <a:cubicBezTo>
                    <a:pt x="1806" y="1841"/>
                    <a:pt x="1806" y="1838"/>
                    <a:pt x="1865" y="1835"/>
                  </a:cubicBezTo>
                  <a:cubicBezTo>
                    <a:pt x="1925" y="1832"/>
                    <a:pt x="1865" y="1829"/>
                    <a:pt x="1809" y="1826"/>
                  </a:cubicBezTo>
                  <a:cubicBezTo>
                    <a:pt x="1720" y="1819"/>
                    <a:pt x="1699" y="1815"/>
                    <a:pt x="1743" y="1815"/>
                  </a:cubicBezTo>
                  <a:cubicBezTo>
                    <a:pt x="1758" y="1815"/>
                    <a:pt x="1780" y="1816"/>
                    <a:pt x="1809" y="1816"/>
                  </a:cubicBezTo>
                  <a:cubicBezTo>
                    <a:pt x="1820" y="1817"/>
                    <a:pt x="1829" y="1817"/>
                    <a:pt x="1837" y="1817"/>
                  </a:cubicBezTo>
                  <a:cubicBezTo>
                    <a:pt x="1917" y="1817"/>
                    <a:pt x="1861" y="1804"/>
                    <a:pt x="1752" y="1801"/>
                  </a:cubicBezTo>
                  <a:cubicBezTo>
                    <a:pt x="1633" y="1798"/>
                    <a:pt x="1633" y="1798"/>
                    <a:pt x="1693" y="1798"/>
                  </a:cubicBezTo>
                  <a:cubicBezTo>
                    <a:pt x="1752" y="1798"/>
                    <a:pt x="1752" y="1794"/>
                    <a:pt x="1752" y="1794"/>
                  </a:cubicBezTo>
                  <a:cubicBezTo>
                    <a:pt x="1752" y="1791"/>
                    <a:pt x="1752" y="1788"/>
                    <a:pt x="1812" y="1788"/>
                  </a:cubicBezTo>
                  <a:cubicBezTo>
                    <a:pt x="1812" y="1788"/>
                    <a:pt x="1812" y="1785"/>
                    <a:pt x="1756" y="1779"/>
                  </a:cubicBezTo>
                  <a:cubicBezTo>
                    <a:pt x="1636" y="1769"/>
                    <a:pt x="1699" y="1760"/>
                    <a:pt x="1818" y="1757"/>
                  </a:cubicBezTo>
                  <a:lnTo>
                    <a:pt x="1759" y="1751"/>
                  </a:lnTo>
                  <a:cubicBezTo>
                    <a:pt x="1643" y="1747"/>
                    <a:pt x="1583" y="1744"/>
                    <a:pt x="1699" y="1744"/>
                  </a:cubicBezTo>
                  <a:lnTo>
                    <a:pt x="1759" y="1744"/>
                  </a:lnTo>
                  <a:cubicBezTo>
                    <a:pt x="1643" y="1741"/>
                    <a:pt x="1702" y="1729"/>
                    <a:pt x="1821" y="1729"/>
                  </a:cubicBezTo>
                  <a:cubicBezTo>
                    <a:pt x="1881" y="1729"/>
                    <a:pt x="1881" y="1729"/>
                    <a:pt x="1881" y="1725"/>
                  </a:cubicBezTo>
                  <a:lnTo>
                    <a:pt x="1821" y="1725"/>
                  </a:lnTo>
                  <a:cubicBezTo>
                    <a:pt x="1784" y="1725"/>
                    <a:pt x="1743" y="1725"/>
                    <a:pt x="1705" y="1722"/>
                  </a:cubicBezTo>
                  <a:cubicBezTo>
                    <a:pt x="1705" y="1719"/>
                    <a:pt x="1705" y="1716"/>
                    <a:pt x="1765" y="1716"/>
                  </a:cubicBezTo>
                  <a:cubicBezTo>
                    <a:pt x="1824" y="1713"/>
                    <a:pt x="1884" y="1710"/>
                    <a:pt x="1824" y="1710"/>
                  </a:cubicBezTo>
                  <a:cubicBezTo>
                    <a:pt x="1824" y="1710"/>
                    <a:pt x="1824" y="1707"/>
                    <a:pt x="1884" y="1704"/>
                  </a:cubicBezTo>
                  <a:cubicBezTo>
                    <a:pt x="1884" y="1700"/>
                    <a:pt x="1884" y="1697"/>
                    <a:pt x="1884" y="1691"/>
                  </a:cubicBezTo>
                  <a:cubicBezTo>
                    <a:pt x="1828" y="1685"/>
                    <a:pt x="1828" y="1678"/>
                    <a:pt x="1887" y="1678"/>
                  </a:cubicBezTo>
                  <a:cubicBezTo>
                    <a:pt x="1887" y="1678"/>
                    <a:pt x="1887" y="1672"/>
                    <a:pt x="1828" y="1669"/>
                  </a:cubicBezTo>
                  <a:cubicBezTo>
                    <a:pt x="1831" y="1663"/>
                    <a:pt x="1831" y="1660"/>
                    <a:pt x="1890" y="1660"/>
                  </a:cubicBezTo>
                  <a:cubicBezTo>
                    <a:pt x="1950" y="1660"/>
                    <a:pt x="1950" y="1660"/>
                    <a:pt x="1890" y="1657"/>
                  </a:cubicBezTo>
                  <a:cubicBezTo>
                    <a:pt x="1831" y="1657"/>
                    <a:pt x="1831" y="1653"/>
                    <a:pt x="1831" y="1650"/>
                  </a:cubicBezTo>
                  <a:cubicBezTo>
                    <a:pt x="1831" y="1647"/>
                    <a:pt x="1834" y="1644"/>
                    <a:pt x="1834" y="1644"/>
                  </a:cubicBezTo>
                  <a:cubicBezTo>
                    <a:pt x="1774" y="1644"/>
                    <a:pt x="1774" y="1644"/>
                    <a:pt x="1774" y="1641"/>
                  </a:cubicBezTo>
                  <a:cubicBezTo>
                    <a:pt x="1774" y="1638"/>
                    <a:pt x="1834" y="1628"/>
                    <a:pt x="1834" y="1625"/>
                  </a:cubicBezTo>
                  <a:cubicBezTo>
                    <a:pt x="1836" y="1619"/>
                    <a:pt x="1837" y="1617"/>
                    <a:pt x="1822" y="1617"/>
                  </a:cubicBezTo>
                  <a:cubicBezTo>
                    <a:pt x="1813" y="1617"/>
                    <a:pt x="1799" y="1618"/>
                    <a:pt x="1777" y="1619"/>
                  </a:cubicBezTo>
                  <a:cubicBezTo>
                    <a:pt x="1777" y="1620"/>
                    <a:pt x="1767" y="1621"/>
                    <a:pt x="1760" y="1621"/>
                  </a:cubicBezTo>
                  <a:cubicBezTo>
                    <a:pt x="1749" y="1621"/>
                    <a:pt x="1743" y="1619"/>
                    <a:pt x="1777" y="1616"/>
                  </a:cubicBezTo>
                  <a:cubicBezTo>
                    <a:pt x="1777" y="1613"/>
                    <a:pt x="1837" y="1603"/>
                    <a:pt x="1840" y="1591"/>
                  </a:cubicBezTo>
                  <a:cubicBezTo>
                    <a:pt x="1840" y="1578"/>
                    <a:pt x="1840" y="1578"/>
                    <a:pt x="1784" y="1578"/>
                  </a:cubicBezTo>
                  <a:cubicBezTo>
                    <a:pt x="1749" y="1579"/>
                    <a:pt x="1724" y="1579"/>
                    <a:pt x="1710" y="1579"/>
                  </a:cubicBezTo>
                  <a:cubicBezTo>
                    <a:pt x="1675" y="1579"/>
                    <a:pt x="1700" y="1577"/>
                    <a:pt x="1784" y="1575"/>
                  </a:cubicBezTo>
                  <a:cubicBezTo>
                    <a:pt x="1903" y="1569"/>
                    <a:pt x="1903" y="1566"/>
                    <a:pt x="1843" y="1566"/>
                  </a:cubicBezTo>
                  <a:cubicBezTo>
                    <a:pt x="1784" y="1563"/>
                    <a:pt x="1784" y="1563"/>
                    <a:pt x="1784" y="1559"/>
                  </a:cubicBezTo>
                  <a:cubicBezTo>
                    <a:pt x="1843" y="1559"/>
                    <a:pt x="1843" y="1556"/>
                    <a:pt x="1787" y="1550"/>
                  </a:cubicBezTo>
                  <a:cubicBezTo>
                    <a:pt x="1787" y="1547"/>
                    <a:pt x="1787" y="1547"/>
                    <a:pt x="1846" y="1547"/>
                  </a:cubicBezTo>
                  <a:lnTo>
                    <a:pt x="1846" y="1541"/>
                  </a:lnTo>
                  <a:cubicBezTo>
                    <a:pt x="1730" y="1534"/>
                    <a:pt x="1790" y="1516"/>
                    <a:pt x="1850" y="1509"/>
                  </a:cubicBezTo>
                  <a:cubicBezTo>
                    <a:pt x="1850" y="1509"/>
                    <a:pt x="1850" y="1506"/>
                    <a:pt x="1793" y="1503"/>
                  </a:cubicBezTo>
                  <a:cubicBezTo>
                    <a:pt x="1674" y="1500"/>
                    <a:pt x="1674" y="1497"/>
                    <a:pt x="1793" y="1497"/>
                  </a:cubicBezTo>
                  <a:cubicBezTo>
                    <a:pt x="1912" y="1497"/>
                    <a:pt x="1912" y="1497"/>
                    <a:pt x="1793" y="1494"/>
                  </a:cubicBezTo>
                  <a:cubicBezTo>
                    <a:pt x="1739" y="1491"/>
                    <a:pt x="1737" y="1477"/>
                    <a:pt x="1826" y="1477"/>
                  </a:cubicBezTo>
                  <a:cubicBezTo>
                    <a:pt x="1835" y="1477"/>
                    <a:pt x="1845" y="1478"/>
                    <a:pt x="1856" y="1478"/>
                  </a:cubicBezTo>
                  <a:lnTo>
                    <a:pt x="1972" y="1478"/>
                  </a:lnTo>
                  <a:cubicBezTo>
                    <a:pt x="1915" y="1475"/>
                    <a:pt x="1915" y="1472"/>
                    <a:pt x="1915" y="1472"/>
                  </a:cubicBezTo>
                  <a:cubicBezTo>
                    <a:pt x="1856" y="1472"/>
                    <a:pt x="1856" y="1469"/>
                    <a:pt x="1859" y="1459"/>
                  </a:cubicBezTo>
                  <a:cubicBezTo>
                    <a:pt x="1859" y="1453"/>
                    <a:pt x="1803" y="1440"/>
                    <a:pt x="1803" y="1434"/>
                  </a:cubicBezTo>
                  <a:cubicBezTo>
                    <a:pt x="1803" y="1428"/>
                    <a:pt x="1806" y="1415"/>
                    <a:pt x="1865" y="1412"/>
                  </a:cubicBezTo>
                  <a:cubicBezTo>
                    <a:pt x="1865" y="1409"/>
                    <a:pt x="1865" y="1406"/>
                    <a:pt x="1806" y="1400"/>
                  </a:cubicBezTo>
                  <a:cubicBezTo>
                    <a:pt x="1749" y="1396"/>
                    <a:pt x="1749" y="1390"/>
                    <a:pt x="1809" y="1390"/>
                  </a:cubicBezTo>
                  <a:lnTo>
                    <a:pt x="1809" y="1387"/>
                  </a:lnTo>
                  <a:cubicBezTo>
                    <a:pt x="1749" y="1381"/>
                    <a:pt x="1749" y="1378"/>
                    <a:pt x="1749" y="1378"/>
                  </a:cubicBezTo>
                  <a:cubicBezTo>
                    <a:pt x="1809" y="1378"/>
                    <a:pt x="1868" y="1374"/>
                    <a:pt x="1812" y="1371"/>
                  </a:cubicBezTo>
                  <a:cubicBezTo>
                    <a:pt x="1752" y="1371"/>
                    <a:pt x="1752" y="1368"/>
                    <a:pt x="1752" y="1362"/>
                  </a:cubicBezTo>
                  <a:cubicBezTo>
                    <a:pt x="1812" y="1356"/>
                    <a:pt x="1828" y="1246"/>
                    <a:pt x="1768" y="1246"/>
                  </a:cubicBezTo>
                  <a:cubicBezTo>
                    <a:pt x="1768" y="1246"/>
                    <a:pt x="1768" y="1243"/>
                    <a:pt x="1768" y="1237"/>
                  </a:cubicBezTo>
                  <a:cubicBezTo>
                    <a:pt x="1771" y="1233"/>
                    <a:pt x="1771" y="1227"/>
                    <a:pt x="1771" y="1227"/>
                  </a:cubicBezTo>
                  <a:cubicBezTo>
                    <a:pt x="1890" y="1227"/>
                    <a:pt x="1831" y="1212"/>
                    <a:pt x="1774" y="1202"/>
                  </a:cubicBezTo>
                  <a:cubicBezTo>
                    <a:pt x="1715" y="1199"/>
                    <a:pt x="1715" y="1196"/>
                    <a:pt x="1718" y="1193"/>
                  </a:cubicBezTo>
                  <a:cubicBezTo>
                    <a:pt x="1834" y="1193"/>
                    <a:pt x="1837" y="1183"/>
                    <a:pt x="1777" y="1177"/>
                  </a:cubicBezTo>
                  <a:cubicBezTo>
                    <a:pt x="1662" y="1174"/>
                    <a:pt x="1662" y="1171"/>
                    <a:pt x="1777" y="1171"/>
                  </a:cubicBezTo>
                  <a:cubicBezTo>
                    <a:pt x="1897" y="1171"/>
                    <a:pt x="1897" y="1165"/>
                    <a:pt x="1721" y="1155"/>
                  </a:cubicBezTo>
                  <a:cubicBezTo>
                    <a:pt x="1662" y="1152"/>
                    <a:pt x="1662" y="1152"/>
                    <a:pt x="1721" y="1149"/>
                  </a:cubicBezTo>
                  <a:cubicBezTo>
                    <a:pt x="1840" y="1146"/>
                    <a:pt x="1840" y="1143"/>
                    <a:pt x="1784" y="1143"/>
                  </a:cubicBezTo>
                  <a:cubicBezTo>
                    <a:pt x="1665" y="1139"/>
                    <a:pt x="1665" y="1136"/>
                    <a:pt x="1784" y="1133"/>
                  </a:cubicBezTo>
                  <a:cubicBezTo>
                    <a:pt x="1903" y="1127"/>
                    <a:pt x="1903" y="1127"/>
                    <a:pt x="1784" y="1124"/>
                  </a:cubicBezTo>
                  <a:cubicBezTo>
                    <a:pt x="1668" y="1121"/>
                    <a:pt x="1668" y="1108"/>
                    <a:pt x="1787" y="1105"/>
                  </a:cubicBezTo>
                  <a:cubicBezTo>
                    <a:pt x="1787" y="1102"/>
                    <a:pt x="1846" y="1099"/>
                    <a:pt x="1790" y="1099"/>
                  </a:cubicBezTo>
                  <a:lnTo>
                    <a:pt x="1846" y="1096"/>
                  </a:lnTo>
                  <a:lnTo>
                    <a:pt x="1850" y="1089"/>
                  </a:lnTo>
                  <a:lnTo>
                    <a:pt x="1790" y="1089"/>
                  </a:lnTo>
                  <a:cubicBezTo>
                    <a:pt x="1790" y="1086"/>
                    <a:pt x="1853" y="1064"/>
                    <a:pt x="1856" y="1042"/>
                  </a:cubicBezTo>
                  <a:cubicBezTo>
                    <a:pt x="1859" y="1013"/>
                    <a:pt x="1861" y="1004"/>
                    <a:pt x="1825" y="1004"/>
                  </a:cubicBezTo>
                  <a:cubicBezTo>
                    <a:pt x="1819" y="1004"/>
                    <a:pt x="1811" y="1004"/>
                    <a:pt x="1803" y="1005"/>
                  </a:cubicBezTo>
                  <a:cubicBezTo>
                    <a:pt x="1780" y="1005"/>
                    <a:pt x="1761" y="1006"/>
                    <a:pt x="1747" y="1006"/>
                  </a:cubicBezTo>
                  <a:cubicBezTo>
                    <a:pt x="1688" y="1006"/>
                    <a:pt x="1706" y="1001"/>
                    <a:pt x="1803" y="998"/>
                  </a:cubicBezTo>
                  <a:cubicBezTo>
                    <a:pt x="1803" y="995"/>
                    <a:pt x="1862" y="986"/>
                    <a:pt x="1862" y="980"/>
                  </a:cubicBezTo>
                  <a:cubicBezTo>
                    <a:pt x="1865" y="973"/>
                    <a:pt x="1865" y="967"/>
                    <a:pt x="1925" y="967"/>
                  </a:cubicBezTo>
                  <a:lnTo>
                    <a:pt x="1925" y="964"/>
                  </a:lnTo>
                  <a:cubicBezTo>
                    <a:pt x="1809" y="958"/>
                    <a:pt x="1809" y="939"/>
                    <a:pt x="1871" y="929"/>
                  </a:cubicBezTo>
                  <a:cubicBezTo>
                    <a:pt x="1871" y="923"/>
                    <a:pt x="1871" y="920"/>
                    <a:pt x="1815" y="914"/>
                  </a:cubicBezTo>
                  <a:cubicBezTo>
                    <a:pt x="1756" y="908"/>
                    <a:pt x="1756" y="908"/>
                    <a:pt x="1815" y="901"/>
                  </a:cubicBezTo>
                  <a:cubicBezTo>
                    <a:pt x="1875" y="901"/>
                    <a:pt x="1934" y="882"/>
                    <a:pt x="1818" y="882"/>
                  </a:cubicBezTo>
                  <a:lnTo>
                    <a:pt x="1878" y="879"/>
                  </a:lnTo>
                  <a:cubicBezTo>
                    <a:pt x="1937" y="876"/>
                    <a:pt x="1878" y="873"/>
                    <a:pt x="1818" y="873"/>
                  </a:cubicBezTo>
                  <a:cubicBezTo>
                    <a:pt x="1702" y="873"/>
                    <a:pt x="1702" y="870"/>
                    <a:pt x="1878" y="867"/>
                  </a:cubicBezTo>
                  <a:cubicBezTo>
                    <a:pt x="1997" y="867"/>
                    <a:pt x="1997" y="864"/>
                    <a:pt x="1937" y="864"/>
                  </a:cubicBezTo>
                  <a:cubicBezTo>
                    <a:pt x="1881" y="861"/>
                    <a:pt x="1821" y="857"/>
                    <a:pt x="1881" y="854"/>
                  </a:cubicBezTo>
                  <a:cubicBezTo>
                    <a:pt x="1881" y="851"/>
                    <a:pt x="1881" y="848"/>
                    <a:pt x="1762" y="848"/>
                  </a:cubicBezTo>
                  <a:cubicBezTo>
                    <a:pt x="1705" y="848"/>
                    <a:pt x="1705" y="845"/>
                    <a:pt x="1705" y="842"/>
                  </a:cubicBezTo>
                  <a:cubicBezTo>
                    <a:pt x="1765" y="842"/>
                    <a:pt x="1765" y="842"/>
                    <a:pt x="1821" y="845"/>
                  </a:cubicBezTo>
                  <a:cubicBezTo>
                    <a:pt x="1821" y="846"/>
                    <a:pt x="1821" y="846"/>
                    <a:pt x="1821" y="846"/>
                  </a:cubicBezTo>
                  <a:cubicBezTo>
                    <a:pt x="1822" y="846"/>
                    <a:pt x="1822" y="843"/>
                    <a:pt x="1824" y="839"/>
                  </a:cubicBezTo>
                  <a:cubicBezTo>
                    <a:pt x="1853" y="832"/>
                    <a:pt x="1883" y="828"/>
                    <a:pt x="1913" y="828"/>
                  </a:cubicBezTo>
                  <a:cubicBezTo>
                    <a:pt x="1923" y="828"/>
                    <a:pt x="1933" y="828"/>
                    <a:pt x="1944" y="829"/>
                  </a:cubicBezTo>
                  <a:cubicBezTo>
                    <a:pt x="1986" y="827"/>
                    <a:pt x="1998" y="825"/>
                    <a:pt x="1960" y="825"/>
                  </a:cubicBezTo>
                  <a:cubicBezTo>
                    <a:pt x="1944" y="825"/>
                    <a:pt x="1919" y="825"/>
                    <a:pt x="1884" y="826"/>
                  </a:cubicBezTo>
                  <a:cubicBezTo>
                    <a:pt x="1765" y="826"/>
                    <a:pt x="1765" y="826"/>
                    <a:pt x="1768" y="817"/>
                  </a:cubicBezTo>
                  <a:cubicBezTo>
                    <a:pt x="1768" y="814"/>
                    <a:pt x="1768" y="810"/>
                    <a:pt x="1828" y="810"/>
                  </a:cubicBezTo>
                  <a:cubicBezTo>
                    <a:pt x="1887" y="810"/>
                    <a:pt x="1887" y="810"/>
                    <a:pt x="1887" y="804"/>
                  </a:cubicBezTo>
                  <a:cubicBezTo>
                    <a:pt x="1887" y="795"/>
                    <a:pt x="1712" y="785"/>
                    <a:pt x="1596" y="782"/>
                  </a:cubicBezTo>
                  <a:cubicBezTo>
                    <a:pt x="1477" y="782"/>
                    <a:pt x="1477" y="782"/>
                    <a:pt x="1596" y="779"/>
                  </a:cubicBezTo>
                  <a:cubicBezTo>
                    <a:pt x="1655" y="779"/>
                    <a:pt x="1655" y="776"/>
                    <a:pt x="1655" y="773"/>
                  </a:cubicBezTo>
                  <a:cubicBezTo>
                    <a:pt x="1616" y="773"/>
                    <a:pt x="1629" y="771"/>
                    <a:pt x="1642" y="771"/>
                  </a:cubicBezTo>
                  <a:cubicBezTo>
                    <a:pt x="1649" y="771"/>
                    <a:pt x="1655" y="772"/>
                    <a:pt x="1655" y="773"/>
                  </a:cubicBezTo>
                  <a:cubicBezTo>
                    <a:pt x="1715" y="773"/>
                    <a:pt x="1715" y="776"/>
                    <a:pt x="1715" y="779"/>
                  </a:cubicBezTo>
                  <a:lnTo>
                    <a:pt x="1771" y="779"/>
                  </a:lnTo>
                  <a:cubicBezTo>
                    <a:pt x="1890" y="776"/>
                    <a:pt x="1890" y="773"/>
                    <a:pt x="1774" y="770"/>
                  </a:cubicBezTo>
                  <a:cubicBezTo>
                    <a:pt x="1715" y="767"/>
                    <a:pt x="1715" y="767"/>
                    <a:pt x="1774" y="763"/>
                  </a:cubicBezTo>
                  <a:cubicBezTo>
                    <a:pt x="1834" y="760"/>
                    <a:pt x="1893" y="757"/>
                    <a:pt x="1834" y="757"/>
                  </a:cubicBezTo>
                  <a:cubicBezTo>
                    <a:pt x="1834" y="757"/>
                    <a:pt x="1837" y="751"/>
                    <a:pt x="1897" y="748"/>
                  </a:cubicBezTo>
                  <a:cubicBezTo>
                    <a:pt x="1897" y="741"/>
                    <a:pt x="1897" y="738"/>
                    <a:pt x="1837" y="738"/>
                  </a:cubicBezTo>
                  <a:cubicBezTo>
                    <a:pt x="1777" y="738"/>
                    <a:pt x="1777" y="735"/>
                    <a:pt x="1781" y="729"/>
                  </a:cubicBezTo>
                  <a:cubicBezTo>
                    <a:pt x="1781" y="726"/>
                    <a:pt x="1781" y="723"/>
                    <a:pt x="1721" y="723"/>
                  </a:cubicBezTo>
                  <a:cubicBezTo>
                    <a:pt x="1711" y="723"/>
                    <a:pt x="1701" y="724"/>
                    <a:pt x="1691" y="724"/>
                  </a:cubicBezTo>
                  <a:cubicBezTo>
                    <a:pt x="1662" y="724"/>
                    <a:pt x="1633" y="720"/>
                    <a:pt x="1605" y="713"/>
                  </a:cubicBezTo>
                  <a:cubicBezTo>
                    <a:pt x="1546" y="707"/>
                    <a:pt x="1546" y="707"/>
                    <a:pt x="1665" y="704"/>
                  </a:cubicBezTo>
                  <a:cubicBezTo>
                    <a:pt x="1724" y="704"/>
                    <a:pt x="1724" y="701"/>
                    <a:pt x="1724" y="698"/>
                  </a:cubicBezTo>
                  <a:cubicBezTo>
                    <a:pt x="1724" y="698"/>
                    <a:pt x="1724" y="694"/>
                    <a:pt x="1784" y="691"/>
                  </a:cubicBezTo>
                  <a:cubicBezTo>
                    <a:pt x="1843" y="688"/>
                    <a:pt x="1784" y="688"/>
                    <a:pt x="1724" y="688"/>
                  </a:cubicBezTo>
                  <a:lnTo>
                    <a:pt x="1608" y="688"/>
                  </a:lnTo>
                  <a:cubicBezTo>
                    <a:pt x="1608" y="685"/>
                    <a:pt x="1727" y="682"/>
                    <a:pt x="1787" y="682"/>
                  </a:cubicBezTo>
                  <a:cubicBezTo>
                    <a:pt x="1903" y="679"/>
                    <a:pt x="1903" y="679"/>
                    <a:pt x="1787" y="679"/>
                  </a:cubicBezTo>
                  <a:cubicBezTo>
                    <a:pt x="1727" y="679"/>
                    <a:pt x="1668" y="676"/>
                    <a:pt x="1727" y="669"/>
                  </a:cubicBezTo>
                  <a:cubicBezTo>
                    <a:pt x="1730" y="663"/>
                    <a:pt x="1730" y="657"/>
                    <a:pt x="1790" y="657"/>
                  </a:cubicBezTo>
                  <a:cubicBezTo>
                    <a:pt x="1850" y="654"/>
                    <a:pt x="1790" y="651"/>
                    <a:pt x="1790" y="651"/>
                  </a:cubicBezTo>
                  <a:cubicBezTo>
                    <a:pt x="1730" y="647"/>
                    <a:pt x="1730" y="641"/>
                    <a:pt x="1793" y="632"/>
                  </a:cubicBezTo>
                  <a:cubicBezTo>
                    <a:pt x="1912" y="616"/>
                    <a:pt x="1912" y="616"/>
                    <a:pt x="1793" y="616"/>
                  </a:cubicBezTo>
                  <a:cubicBezTo>
                    <a:pt x="1737" y="616"/>
                    <a:pt x="1677" y="616"/>
                    <a:pt x="1796" y="613"/>
                  </a:cubicBezTo>
                  <a:cubicBezTo>
                    <a:pt x="1856" y="610"/>
                    <a:pt x="1796" y="607"/>
                    <a:pt x="1737" y="600"/>
                  </a:cubicBezTo>
                  <a:cubicBezTo>
                    <a:pt x="1680" y="597"/>
                    <a:pt x="1561" y="597"/>
                    <a:pt x="1502" y="597"/>
                  </a:cubicBezTo>
                  <a:cubicBezTo>
                    <a:pt x="1383" y="597"/>
                    <a:pt x="1383" y="597"/>
                    <a:pt x="1442" y="591"/>
                  </a:cubicBezTo>
                  <a:cubicBezTo>
                    <a:pt x="1472" y="586"/>
                    <a:pt x="1502" y="584"/>
                    <a:pt x="1530" y="584"/>
                  </a:cubicBezTo>
                  <a:cubicBezTo>
                    <a:pt x="1541" y="584"/>
                    <a:pt x="1551" y="584"/>
                    <a:pt x="1561" y="585"/>
                  </a:cubicBezTo>
                  <a:cubicBezTo>
                    <a:pt x="1621" y="585"/>
                    <a:pt x="1621" y="588"/>
                    <a:pt x="1621" y="588"/>
                  </a:cubicBezTo>
                  <a:lnTo>
                    <a:pt x="1621" y="591"/>
                  </a:lnTo>
                  <a:cubicBezTo>
                    <a:pt x="1632" y="592"/>
                    <a:pt x="1643" y="592"/>
                    <a:pt x="1653" y="592"/>
                  </a:cubicBezTo>
                  <a:cubicBezTo>
                    <a:pt x="1683" y="592"/>
                    <a:pt x="1712" y="589"/>
                    <a:pt x="1740" y="585"/>
                  </a:cubicBezTo>
                  <a:cubicBezTo>
                    <a:pt x="1799" y="582"/>
                    <a:pt x="1799" y="579"/>
                    <a:pt x="1740" y="579"/>
                  </a:cubicBezTo>
                  <a:cubicBezTo>
                    <a:pt x="1799" y="575"/>
                    <a:pt x="1803" y="569"/>
                    <a:pt x="1803" y="563"/>
                  </a:cubicBezTo>
                  <a:cubicBezTo>
                    <a:pt x="1803" y="553"/>
                    <a:pt x="1806" y="544"/>
                    <a:pt x="1865" y="541"/>
                  </a:cubicBezTo>
                  <a:cubicBezTo>
                    <a:pt x="1865" y="535"/>
                    <a:pt x="1865" y="531"/>
                    <a:pt x="1806" y="531"/>
                  </a:cubicBezTo>
                  <a:cubicBezTo>
                    <a:pt x="1687" y="531"/>
                    <a:pt x="1690" y="528"/>
                    <a:pt x="1746" y="528"/>
                  </a:cubicBezTo>
                  <a:cubicBezTo>
                    <a:pt x="1865" y="525"/>
                    <a:pt x="1931" y="484"/>
                    <a:pt x="1812" y="481"/>
                  </a:cubicBezTo>
                  <a:cubicBezTo>
                    <a:pt x="1812" y="481"/>
                    <a:pt x="1812" y="478"/>
                    <a:pt x="1815" y="475"/>
                  </a:cubicBezTo>
                  <a:cubicBezTo>
                    <a:pt x="1875" y="466"/>
                    <a:pt x="1878" y="447"/>
                    <a:pt x="1818" y="444"/>
                  </a:cubicBezTo>
                  <a:cubicBezTo>
                    <a:pt x="1818" y="444"/>
                    <a:pt x="1818" y="441"/>
                    <a:pt x="1818" y="434"/>
                  </a:cubicBezTo>
                  <a:cubicBezTo>
                    <a:pt x="1878" y="428"/>
                    <a:pt x="1881" y="425"/>
                    <a:pt x="1821" y="422"/>
                  </a:cubicBezTo>
                  <a:cubicBezTo>
                    <a:pt x="1762" y="419"/>
                    <a:pt x="1702" y="419"/>
                    <a:pt x="1762" y="419"/>
                  </a:cubicBezTo>
                  <a:cubicBezTo>
                    <a:pt x="1821" y="419"/>
                    <a:pt x="1821" y="412"/>
                    <a:pt x="1824" y="400"/>
                  </a:cubicBezTo>
                  <a:cubicBezTo>
                    <a:pt x="1824" y="391"/>
                    <a:pt x="1824" y="388"/>
                    <a:pt x="1812" y="388"/>
                  </a:cubicBezTo>
                  <a:cubicBezTo>
                    <a:pt x="1804" y="388"/>
                    <a:pt x="1789" y="389"/>
                    <a:pt x="1765" y="390"/>
                  </a:cubicBezTo>
                  <a:cubicBezTo>
                    <a:pt x="1709" y="375"/>
                    <a:pt x="1768" y="375"/>
                    <a:pt x="1828" y="375"/>
                  </a:cubicBezTo>
                  <a:cubicBezTo>
                    <a:pt x="1850" y="375"/>
                    <a:pt x="1868" y="376"/>
                    <a:pt x="1881" y="376"/>
                  </a:cubicBezTo>
                  <a:cubicBezTo>
                    <a:pt x="1938" y="376"/>
                    <a:pt x="1913" y="371"/>
                    <a:pt x="1768" y="369"/>
                  </a:cubicBezTo>
                  <a:cubicBezTo>
                    <a:pt x="1652" y="365"/>
                    <a:pt x="1652" y="359"/>
                    <a:pt x="1712" y="359"/>
                  </a:cubicBezTo>
                  <a:cubicBezTo>
                    <a:pt x="1771" y="359"/>
                    <a:pt x="1771" y="362"/>
                    <a:pt x="1768" y="365"/>
                  </a:cubicBezTo>
                  <a:lnTo>
                    <a:pt x="1887" y="365"/>
                  </a:lnTo>
                  <a:cubicBezTo>
                    <a:pt x="1887" y="362"/>
                    <a:pt x="1887" y="362"/>
                    <a:pt x="1828" y="359"/>
                  </a:cubicBezTo>
                  <a:cubicBezTo>
                    <a:pt x="1828" y="359"/>
                    <a:pt x="1831" y="356"/>
                    <a:pt x="1771" y="353"/>
                  </a:cubicBezTo>
                  <a:cubicBezTo>
                    <a:pt x="1741" y="351"/>
                    <a:pt x="1712" y="351"/>
                    <a:pt x="1682" y="351"/>
                  </a:cubicBezTo>
                  <a:cubicBezTo>
                    <a:pt x="1652" y="351"/>
                    <a:pt x="1622" y="351"/>
                    <a:pt x="1593" y="353"/>
                  </a:cubicBezTo>
                  <a:cubicBezTo>
                    <a:pt x="1575" y="354"/>
                    <a:pt x="1563" y="354"/>
                    <a:pt x="1555" y="354"/>
                  </a:cubicBezTo>
                  <a:cubicBezTo>
                    <a:pt x="1535" y="354"/>
                    <a:pt x="1536" y="352"/>
                    <a:pt x="1536" y="350"/>
                  </a:cubicBezTo>
                  <a:cubicBezTo>
                    <a:pt x="1569" y="346"/>
                    <a:pt x="1603" y="345"/>
                    <a:pt x="1638" y="345"/>
                  </a:cubicBezTo>
                  <a:cubicBezTo>
                    <a:pt x="1662" y="345"/>
                    <a:pt x="1687" y="345"/>
                    <a:pt x="1712" y="347"/>
                  </a:cubicBezTo>
                  <a:cubicBezTo>
                    <a:pt x="1740" y="349"/>
                    <a:pt x="1768" y="351"/>
                    <a:pt x="1796" y="351"/>
                  </a:cubicBezTo>
                  <a:cubicBezTo>
                    <a:pt x="1807" y="351"/>
                    <a:pt x="1819" y="351"/>
                    <a:pt x="1831" y="350"/>
                  </a:cubicBezTo>
                  <a:cubicBezTo>
                    <a:pt x="1890" y="350"/>
                    <a:pt x="1774" y="334"/>
                    <a:pt x="1655" y="331"/>
                  </a:cubicBezTo>
                  <a:lnTo>
                    <a:pt x="1715" y="331"/>
                  </a:lnTo>
                  <a:cubicBezTo>
                    <a:pt x="1774" y="331"/>
                    <a:pt x="1774" y="325"/>
                    <a:pt x="1774" y="318"/>
                  </a:cubicBezTo>
                  <a:cubicBezTo>
                    <a:pt x="1777" y="312"/>
                    <a:pt x="1777" y="309"/>
                    <a:pt x="1718" y="309"/>
                  </a:cubicBezTo>
                  <a:cubicBezTo>
                    <a:pt x="1677" y="309"/>
                    <a:pt x="1640" y="309"/>
                    <a:pt x="1599" y="306"/>
                  </a:cubicBezTo>
                  <a:cubicBezTo>
                    <a:pt x="1561" y="309"/>
                    <a:pt x="1521" y="309"/>
                    <a:pt x="1483" y="309"/>
                  </a:cubicBezTo>
                  <a:cubicBezTo>
                    <a:pt x="1483" y="309"/>
                    <a:pt x="1542" y="300"/>
                    <a:pt x="1602" y="296"/>
                  </a:cubicBezTo>
                  <a:cubicBezTo>
                    <a:pt x="1721" y="290"/>
                    <a:pt x="1781" y="284"/>
                    <a:pt x="1781" y="271"/>
                  </a:cubicBezTo>
                  <a:cubicBezTo>
                    <a:pt x="1784" y="265"/>
                    <a:pt x="1784" y="256"/>
                    <a:pt x="1843" y="253"/>
                  </a:cubicBezTo>
                  <a:cubicBezTo>
                    <a:pt x="1843" y="246"/>
                    <a:pt x="1846" y="243"/>
                    <a:pt x="1787" y="243"/>
                  </a:cubicBezTo>
                  <a:lnTo>
                    <a:pt x="1787" y="237"/>
                  </a:lnTo>
                  <a:cubicBezTo>
                    <a:pt x="1846" y="234"/>
                    <a:pt x="1846" y="228"/>
                    <a:pt x="1787" y="228"/>
                  </a:cubicBezTo>
                  <a:cubicBezTo>
                    <a:pt x="1730" y="224"/>
                    <a:pt x="1790" y="221"/>
                    <a:pt x="1790" y="218"/>
                  </a:cubicBezTo>
                  <a:cubicBezTo>
                    <a:pt x="1866" y="212"/>
                    <a:pt x="1893" y="210"/>
                    <a:pt x="1858" y="210"/>
                  </a:cubicBezTo>
                  <a:cubicBezTo>
                    <a:pt x="1837" y="210"/>
                    <a:pt x="1796" y="211"/>
                    <a:pt x="1730" y="212"/>
                  </a:cubicBezTo>
                  <a:cubicBezTo>
                    <a:pt x="1690" y="212"/>
                    <a:pt x="1652" y="215"/>
                    <a:pt x="1611" y="224"/>
                  </a:cubicBezTo>
                  <a:lnTo>
                    <a:pt x="1611" y="234"/>
                  </a:lnTo>
                  <a:lnTo>
                    <a:pt x="1552" y="224"/>
                  </a:lnTo>
                  <a:cubicBezTo>
                    <a:pt x="1514" y="215"/>
                    <a:pt x="1474" y="212"/>
                    <a:pt x="1436" y="212"/>
                  </a:cubicBezTo>
                  <a:cubicBezTo>
                    <a:pt x="1430" y="213"/>
                    <a:pt x="1425" y="213"/>
                    <a:pt x="1419" y="213"/>
                  </a:cubicBezTo>
                  <a:cubicBezTo>
                    <a:pt x="1405" y="213"/>
                    <a:pt x="1390" y="211"/>
                    <a:pt x="1376" y="209"/>
                  </a:cubicBezTo>
                  <a:lnTo>
                    <a:pt x="1495" y="209"/>
                  </a:lnTo>
                  <a:cubicBezTo>
                    <a:pt x="1555" y="212"/>
                    <a:pt x="1611" y="212"/>
                    <a:pt x="1671" y="212"/>
                  </a:cubicBezTo>
                  <a:cubicBezTo>
                    <a:pt x="1790" y="209"/>
                    <a:pt x="1850" y="199"/>
                    <a:pt x="1734" y="199"/>
                  </a:cubicBezTo>
                  <a:cubicBezTo>
                    <a:pt x="1734" y="196"/>
                    <a:pt x="1734" y="196"/>
                    <a:pt x="1793" y="193"/>
                  </a:cubicBezTo>
                  <a:cubicBezTo>
                    <a:pt x="1853" y="193"/>
                    <a:pt x="1853" y="190"/>
                    <a:pt x="1734" y="187"/>
                  </a:cubicBezTo>
                  <a:cubicBezTo>
                    <a:pt x="1618" y="184"/>
                    <a:pt x="1618" y="181"/>
                    <a:pt x="1737" y="177"/>
                  </a:cubicBezTo>
                  <a:cubicBezTo>
                    <a:pt x="1856" y="171"/>
                    <a:pt x="1856" y="159"/>
                    <a:pt x="1796" y="159"/>
                  </a:cubicBezTo>
                  <a:cubicBezTo>
                    <a:pt x="1680" y="159"/>
                    <a:pt x="1680" y="149"/>
                    <a:pt x="1740" y="146"/>
                  </a:cubicBezTo>
                  <a:cubicBezTo>
                    <a:pt x="1799" y="143"/>
                    <a:pt x="1799" y="140"/>
                    <a:pt x="1740" y="137"/>
                  </a:cubicBezTo>
                  <a:cubicBezTo>
                    <a:pt x="1799" y="137"/>
                    <a:pt x="1859" y="134"/>
                    <a:pt x="1803" y="130"/>
                  </a:cubicBezTo>
                  <a:cubicBezTo>
                    <a:pt x="1803" y="130"/>
                    <a:pt x="1803" y="128"/>
                    <a:pt x="1785" y="128"/>
                  </a:cubicBezTo>
                  <a:cubicBezTo>
                    <a:pt x="1776" y="128"/>
                    <a:pt x="1763" y="128"/>
                    <a:pt x="1743" y="130"/>
                  </a:cubicBezTo>
                  <a:lnTo>
                    <a:pt x="1624" y="121"/>
                  </a:lnTo>
                  <a:cubicBezTo>
                    <a:pt x="1602" y="125"/>
                    <a:pt x="1579" y="126"/>
                    <a:pt x="1555" y="126"/>
                  </a:cubicBezTo>
                  <a:cubicBezTo>
                    <a:pt x="1539" y="126"/>
                    <a:pt x="1522" y="125"/>
                    <a:pt x="1505" y="124"/>
                  </a:cubicBezTo>
                  <a:cubicBezTo>
                    <a:pt x="1448" y="124"/>
                    <a:pt x="1508" y="112"/>
                    <a:pt x="1687" y="105"/>
                  </a:cubicBezTo>
                  <a:lnTo>
                    <a:pt x="1806" y="99"/>
                  </a:lnTo>
                  <a:lnTo>
                    <a:pt x="1687" y="99"/>
                  </a:lnTo>
                  <a:cubicBezTo>
                    <a:pt x="1687" y="96"/>
                    <a:pt x="1687" y="93"/>
                    <a:pt x="1746" y="93"/>
                  </a:cubicBezTo>
                  <a:cubicBezTo>
                    <a:pt x="1806" y="93"/>
                    <a:pt x="1806" y="93"/>
                    <a:pt x="1806" y="90"/>
                  </a:cubicBezTo>
                  <a:cubicBezTo>
                    <a:pt x="1806" y="90"/>
                    <a:pt x="1806" y="86"/>
                    <a:pt x="1746" y="86"/>
                  </a:cubicBezTo>
                  <a:cubicBezTo>
                    <a:pt x="1630" y="86"/>
                    <a:pt x="1630" y="86"/>
                    <a:pt x="1690" y="83"/>
                  </a:cubicBezTo>
                  <a:cubicBezTo>
                    <a:pt x="1809" y="80"/>
                    <a:pt x="1809" y="77"/>
                    <a:pt x="1690" y="74"/>
                  </a:cubicBezTo>
                  <a:cubicBezTo>
                    <a:pt x="1571" y="74"/>
                    <a:pt x="1571" y="74"/>
                    <a:pt x="1690" y="71"/>
                  </a:cubicBezTo>
                  <a:cubicBezTo>
                    <a:pt x="1730" y="71"/>
                    <a:pt x="1771" y="71"/>
                    <a:pt x="1809" y="65"/>
                  </a:cubicBezTo>
                  <a:lnTo>
                    <a:pt x="1749" y="65"/>
                  </a:lnTo>
                  <a:cubicBezTo>
                    <a:pt x="1633" y="65"/>
                    <a:pt x="1633" y="61"/>
                    <a:pt x="1693" y="58"/>
                  </a:cubicBezTo>
                  <a:cubicBezTo>
                    <a:pt x="1752" y="58"/>
                    <a:pt x="1752" y="55"/>
                    <a:pt x="1693" y="49"/>
                  </a:cubicBezTo>
                  <a:cubicBezTo>
                    <a:pt x="1695" y="44"/>
                    <a:pt x="1696" y="39"/>
                    <a:pt x="1728" y="39"/>
                  </a:cubicBezTo>
                  <a:cubicBezTo>
                    <a:pt x="1736" y="39"/>
                    <a:pt x="1745" y="39"/>
                    <a:pt x="1756" y="39"/>
                  </a:cubicBezTo>
                  <a:cubicBezTo>
                    <a:pt x="1871" y="39"/>
                    <a:pt x="1871" y="39"/>
                    <a:pt x="1756" y="33"/>
                  </a:cubicBezTo>
                  <a:cubicBezTo>
                    <a:pt x="1696" y="30"/>
                    <a:pt x="1696" y="30"/>
                    <a:pt x="1756" y="24"/>
                  </a:cubicBezTo>
                  <a:cubicBezTo>
                    <a:pt x="1815" y="21"/>
                    <a:pt x="1815" y="21"/>
                    <a:pt x="1756" y="18"/>
                  </a:cubicBezTo>
                  <a:cubicBezTo>
                    <a:pt x="1739" y="17"/>
                    <a:pt x="1722" y="16"/>
                    <a:pt x="1705" y="16"/>
                  </a:cubicBezTo>
                  <a:cubicBezTo>
                    <a:pt x="1664" y="16"/>
                    <a:pt x="1622" y="18"/>
                    <a:pt x="1580" y="21"/>
                  </a:cubicBezTo>
                  <a:cubicBezTo>
                    <a:pt x="1580" y="24"/>
                    <a:pt x="1580" y="24"/>
                    <a:pt x="1521" y="24"/>
                  </a:cubicBezTo>
                  <a:lnTo>
                    <a:pt x="1521" y="18"/>
                  </a:lnTo>
                  <a:cubicBezTo>
                    <a:pt x="1521" y="14"/>
                    <a:pt x="1521" y="11"/>
                    <a:pt x="1464" y="5"/>
                  </a:cubicBezTo>
                  <a:cubicBezTo>
                    <a:pt x="1434" y="2"/>
                    <a:pt x="1390" y="0"/>
                    <a:pt x="13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53"/>
            <p:cNvSpPr/>
            <p:nvPr/>
          </p:nvSpPr>
          <p:spPr>
            <a:xfrm>
              <a:off x="5539490" y="3213969"/>
              <a:ext cx="45092" cy="58499"/>
            </a:xfrm>
            <a:custGeom>
              <a:avLst/>
              <a:gdLst/>
              <a:ahLst/>
              <a:cxnLst/>
              <a:rect l="l" t="t" r="r" b="b"/>
              <a:pathLst>
                <a:path w="2129" h="2762" extrusionOk="0">
                  <a:moveTo>
                    <a:pt x="511" y="49"/>
                  </a:moveTo>
                  <a:lnTo>
                    <a:pt x="511" y="53"/>
                  </a:lnTo>
                  <a:cubicBezTo>
                    <a:pt x="535" y="56"/>
                    <a:pt x="558" y="58"/>
                    <a:pt x="581" y="58"/>
                  </a:cubicBezTo>
                  <a:cubicBezTo>
                    <a:pt x="597" y="58"/>
                    <a:pt x="614" y="57"/>
                    <a:pt x="631" y="56"/>
                  </a:cubicBezTo>
                  <a:lnTo>
                    <a:pt x="631" y="53"/>
                  </a:lnTo>
                  <a:cubicBezTo>
                    <a:pt x="631" y="53"/>
                    <a:pt x="571" y="49"/>
                    <a:pt x="511" y="49"/>
                  </a:cubicBezTo>
                  <a:close/>
                  <a:moveTo>
                    <a:pt x="1458" y="56"/>
                  </a:moveTo>
                  <a:cubicBezTo>
                    <a:pt x="1517" y="56"/>
                    <a:pt x="1517" y="59"/>
                    <a:pt x="1514" y="62"/>
                  </a:cubicBezTo>
                  <a:cubicBezTo>
                    <a:pt x="1514" y="64"/>
                    <a:pt x="1514" y="66"/>
                    <a:pt x="1493" y="66"/>
                  </a:cubicBezTo>
                  <a:cubicBezTo>
                    <a:pt x="1484" y="66"/>
                    <a:pt x="1472" y="66"/>
                    <a:pt x="1455" y="65"/>
                  </a:cubicBezTo>
                  <a:cubicBezTo>
                    <a:pt x="1436" y="65"/>
                    <a:pt x="1417" y="65"/>
                    <a:pt x="1398" y="59"/>
                  </a:cubicBezTo>
                  <a:lnTo>
                    <a:pt x="1458" y="56"/>
                  </a:lnTo>
                  <a:close/>
                  <a:moveTo>
                    <a:pt x="1487" y="94"/>
                  </a:moveTo>
                  <a:cubicBezTo>
                    <a:pt x="1511" y="94"/>
                    <a:pt x="1511" y="96"/>
                    <a:pt x="1511" y="100"/>
                  </a:cubicBezTo>
                  <a:cubicBezTo>
                    <a:pt x="1511" y="103"/>
                    <a:pt x="1508" y="106"/>
                    <a:pt x="1452" y="106"/>
                  </a:cubicBezTo>
                  <a:lnTo>
                    <a:pt x="1452" y="103"/>
                  </a:lnTo>
                  <a:cubicBezTo>
                    <a:pt x="1491" y="103"/>
                    <a:pt x="1478" y="101"/>
                    <a:pt x="1447" y="101"/>
                  </a:cubicBezTo>
                  <a:cubicBezTo>
                    <a:pt x="1432" y="101"/>
                    <a:pt x="1412" y="102"/>
                    <a:pt x="1392" y="103"/>
                  </a:cubicBezTo>
                  <a:lnTo>
                    <a:pt x="1273" y="103"/>
                  </a:lnTo>
                  <a:cubicBezTo>
                    <a:pt x="1303" y="98"/>
                    <a:pt x="1333" y="95"/>
                    <a:pt x="1361" y="95"/>
                  </a:cubicBezTo>
                  <a:cubicBezTo>
                    <a:pt x="1372" y="95"/>
                    <a:pt x="1382" y="96"/>
                    <a:pt x="1392" y="96"/>
                  </a:cubicBezTo>
                  <a:cubicBezTo>
                    <a:pt x="1441" y="95"/>
                    <a:pt x="1470" y="94"/>
                    <a:pt x="1487" y="94"/>
                  </a:cubicBezTo>
                  <a:close/>
                  <a:moveTo>
                    <a:pt x="1806" y="106"/>
                  </a:moveTo>
                  <a:lnTo>
                    <a:pt x="1746" y="109"/>
                  </a:lnTo>
                  <a:lnTo>
                    <a:pt x="1746" y="112"/>
                  </a:lnTo>
                  <a:cubicBezTo>
                    <a:pt x="1803" y="112"/>
                    <a:pt x="1803" y="112"/>
                    <a:pt x="1806" y="109"/>
                  </a:cubicBezTo>
                  <a:lnTo>
                    <a:pt x="1806" y="106"/>
                  </a:lnTo>
                  <a:close/>
                  <a:moveTo>
                    <a:pt x="1220" y="277"/>
                  </a:moveTo>
                  <a:cubicBezTo>
                    <a:pt x="1249" y="277"/>
                    <a:pt x="1279" y="281"/>
                    <a:pt x="1307" y="288"/>
                  </a:cubicBezTo>
                  <a:cubicBezTo>
                    <a:pt x="1292" y="289"/>
                    <a:pt x="1276" y="290"/>
                    <a:pt x="1260" y="290"/>
                  </a:cubicBezTo>
                  <a:cubicBezTo>
                    <a:pt x="1237" y="290"/>
                    <a:pt x="1213" y="288"/>
                    <a:pt x="1191" y="285"/>
                  </a:cubicBezTo>
                  <a:cubicBezTo>
                    <a:pt x="1191" y="281"/>
                    <a:pt x="1191" y="278"/>
                    <a:pt x="1191" y="278"/>
                  </a:cubicBezTo>
                  <a:cubicBezTo>
                    <a:pt x="1201" y="277"/>
                    <a:pt x="1210" y="277"/>
                    <a:pt x="1220" y="277"/>
                  </a:cubicBezTo>
                  <a:close/>
                  <a:moveTo>
                    <a:pt x="1129" y="297"/>
                  </a:moveTo>
                  <a:cubicBezTo>
                    <a:pt x="1069" y="297"/>
                    <a:pt x="1069" y="300"/>
                    <a:pt x="1069" y="306"/>
                  </a:cubicBezTo>
                  <a:cubicBezTo>
                    <a:pt x="1088" y="310"/>
                    <a:pt x="1107" y="313"/>
                    <a:pt x="1126" y="313"/>
                  </a:cubicBezTo>
                  <a:cubicBezTo>
                    <a:pt x="1185" y="313"/>
                    <a:pt x="1185" y="310"/>
                    <a:pt x="1188" y="306"/>
                  </a:cubicBezTo>
                  <a:cubicBezTo>
                    <a:pt x="1248" y="300"/>
                    <a:pt x="1188" y="297"/>
                    <a:pt x="1129" y="297"/>
                  </a:cubicBezTo>
                  <a:close/>
                  <a:moveTo>
                    <a:pt x="1524" y="438"/>
                  </a:moveTo>
                  <a:cubicBezTo>
                    <a:pt x="1583" y="438"/>
                    <a:pt x="1583" y="441"/>
                    <a:pt x="1583" y="444"/>
                  </a:cubicBezTo>
                  <a:lnTo>
                    <a:pt x="1524" y="444"/>
                  </a:lnTo>
                  <a:lnTo>
                    <a:pt x="1464" y="441"/>
                  </a:lnTo>
                  <a:lnTo>
                    <a:pt x="1524" y="438"/>
                  </a:lnTo>
                  <a:close/>
                  <a:moveTo>
                    <a:pt x="1226" y="447"/>
                  </a:moveTo>
                  <a:lnTo>
                    <a:pt x="1345" y="454"/>
                  </a:lnTo>
                  <a:cubicBezTo>
                    <a:pt x="1521" y="460"/>
                    <a:pt x="1521" y="460"/>
                    <a:pt x="1401" y="460"/>
                  </a:cubicBezTo>
                  <a:cubicBezTo>
                    <a:pt x="1345" y="460"/>
                    <a:pt x="1285" y="460"/>
                    <a:pt x="1226" y="454"/>
                  </a:cubicBezTo>
                  <a:lnTo>
                    <a:pt x="1226" y="447"/>
                  </a:lnTo>
                  <a:close/>
                  <a:moveTo>
                    <a:pt x="1467" y="525"/>
                  </a:moveTo>
                  <a:cubicBezTo>
                    <a:pt x="1492" y="525"/>
                    <a:pt x="1546" y="527"/>
                    <a:pt x="1630" y="529"/>
                  </a:cubicBezTo>
                  <a:cubicBezTo>
                    <a:pt x="1663" y="533"/>
                    <a:pt x="1677" y="534"/>
                    <a:pt x="1659" y="534"/>
                  </a:cubicBezTo>
                  <a:cubicBezTo>
                    <a:pt x="1647" y="534"/>
                    <a:pt x="1619" y="533"/>
                    <a:pt x="1571" y="532"/>
                  </a:cubicBezTo>
                  <a:lnTo>
                    <a:pt x="1452" y="526"/>
                  </a:lnTo>
                  <a:cubicBezTo>
                    <a:pt x="1452" y="525"/>
                    <a:pt x="1457" y="525"/>
                    <a:pt x="1467" y="525"/>
                  </a:cubicBezTo>
                  <a:close/>
                  <a:moveTo>
                    <a:pt x="1273" y="551"/>
                  </a:moveTo>
                  <a:cubicBezTo>
                    <a:pt x="1332" y="551"/>
                    <a:pt x="1389" y="554"/>
                    <a:pt x="1389" y="554"/>
                  </a:cubicBezTo>
                  <a:lnTo>
                    <a:pt x="1389" y="557"/>
                  </a:lnTo>
                  <a:cubicBezTo>
                    <a:pt x="1378" y="558"/>
                    <a:pt x="1367" y="558"/>
                    <a:pt x="1355" y="558"/>
                  </a:cubicBezTo>
                  <a:cubicBezTo>
                    <a:pt x="1328" y="558"/>
                    <a:pt x="1300" y="556"/>
                    <a:pt x="1273" y="554"/>
                  </a:cubicBezTo>
                  <a:lnTo>
                    <a:pt x="1273" y="551"/>
                  </a:lnTo>
                  <a:close/>
                  <a:moveTo>
                    <a:pt x="1160" y="615"/>
                  </a:moveTo>
                  <a:cubicBezTo>
                    <a:pt x="1175" y="615"/>
                    <a:pt x="1190" y="618"/>
                    <a:pt x="1204" y="623"/>
                  </a:cubicBezTo>
                  <a:lnTo>
                    <a:pt x="1144" y="623"/>
                  </a:lnTo>
                  <a:cubicBezTo>
                    <a:pt x="1144" y="620"/>
                    <a:pt x="1085" y="617"/>
                    <a:pt x="1144" y="617"/>
                  </a:cubicBezTo>
                  <a:cubicBezTo>
                    <a:pt x="1149" y="616"/>
                    <a:pt x="1155" y="615"/>
                    <a:pt x="1160" y="615"/>
                  </a:cubicBezTo>
                  <a:close/>
                  <a:moveTo>
                    <a:pt x="1471" y="640"/>
                  </a:moveTo>
                  <a:cubicBezTo>
                    <a:pt x="1499" y="640"/>
                    <a:pt x="1526" y="643"/>
                    <a:pt x="1555" y="645"/>
                  </a:cubicBezTo>
                  <a:cubicBezTo>
                    <a:pt x="1597" y="647"/>
                    <a:pt x="1580" y="649"/>
                    <a:pt x="1524" y="649"/>
                  </a:cubicBezTo>
                  <a:cubicBezTo>
                    <a:pt x="1501" y="649"/>
                    <a:pt x="1471" y="649"/>
                    <a:pt x="1436" y="648"/>
                  </a:cubicBezTo>
                  <a:cubicBezTo>
                    <a:pt x="1436" y="645"/>
                    <a:pt x="1436" y="645"/>
                    <a:pt x="1436" y="642"/>
                  </a:cubicBezTo>
                  <a:cubicBezTo>
                    <a:pt x="1448" y="641"/>
                    <a:pt x="1459" y="640"/>
                    <a:pt x="1471" y="640"/>
                  </a:cubicBezTo>
                  <a:close/>
                  <a:moveTo>
                    <a:pt x="1552" y="670"/>
                  </a:moveTo>
                  <a:lnTo>
                    <a:pt x="1552" y="673"/>
                  </a:lnTo>
                  <a:cubicBezTo>
                    <a:pt x="1549" y="676"/>
                    <a:pt x="1549" y="676"/>
                    <a:pt x="1492" y="676"/>
                  </a:cubicBezTo>
                  <a:lnTo>
                    <a:pt x="1492" y="673"/>
                  </a:lnTo>
                  <a:lnTo>
                    <a:pt x="1552" y="670"/>
                  </a:lnTo>
                  <a:close/>
                  <a:moveTo>
                    <a:pt x="1724" y="708"/>
                  </a:moveTo>
                  <a:cubicBezTo>
                    <a:pt x="1665" y="708"/>
                    <a:pt x="1605" y="711"/>
                    <a:pt x="1605" y="711"/>
                  </a:cubicBezTo>
                  <a:cubicBezTo>
                    <a:pt x="1624" y="714"/>
                    <a:pt x="1643" y="714"/>
                    <a:pt x="1665" y="714"/>
                  </a:cubicBezTo>
                  <a:cubicBezTo>
                    <a:pt x="1683" y="714"/>
                    <a:pt x="1702" y="714"/>
                    <a:pt x="1724" y="711"/>
                  </a:cubicBezTo>
                  <a:lnTo>
                    <a:pt x="1724" y="708"/>
                  </a:lnTo>
                  <a:close/>
                  <a:moveTo>
                    <a:pt x="1307" y="726"/>
                  </a:moveTo>
                  <a:cubicBezTo>
                    <a:pt x="1367" y="726"/>
                    <a:pt x="1367" y="730"/>
                    <a:pt x="1367" y="730"/>
                  </a:cubicBezTo>
                  <a:cubicBezTo>
                    <a:pt x="1367" y="733"/>
                    <a:pt x="1364" y="736"/>
                    <a:pt x="1307" y="736"/>
                  </a:cubicBezTo>
                  <a:cubicBezTo>
                    <a:pt x="1285" y="736"/>
                    <a:pt x="1267" y="736"/>
                    <a:pt x="1248" y="733"/>
                  </a:cubicBezTo>
                  <a:cubicBezTo>
                    <a:pt x="1267" y="730"/>
                    <a:pt x="1289" y="726"/>
                    <a:pt x="1307" y="726"/>
                  </a:cubicBezTo>
                  <a:close/>
                  <a:moveTo>
                    <a:pt x="60" y="767"/>
                  </a:moveTo>
                  <a:cubicBezTo>
                    <a:pt x="1" y="767"/>
                    <a:pt x="1" y="770"/>
                    <a:pt x="120" y="773"/>
                  </a:cubicBezTo>
                  <a:cubicBezTo>
                    <a:pt x="179" y="773"/>
                    <a:pt x="179" y="773"/>
                    <a:pt x="179" y="770"/>
                  </a:cubicBezTo>
                  <a:cubicBezTo>
                    <a:pt x="179" y="770"/>
                    <a:pt x="120" y="767"/>
                    <a:pt x="60" y="767"/>
                  </a:cubicBezTo>
                  <a:close/>
                  <a:moveTo>
                    <a:pt x="2116" y="765"/>
                  </a:moveTo>
                  <a:cubicBezTo>
                    <a:pt x="2108" y="765"/>
                    <a:pt x="2094" y="766"/>
                    <a:pt x="2069" y="767"/>
                  </a:cubicBezTo>
                  <a:cubicBezTo>
                    <a:pt x="2069" y="770"/>
                    <a:pt x="2069" y="773"/>
                    <a:pt x="2069" y="773"/>
                  </a:cubicBezTo>
                  <a:cubicBezTo>
                    <a:pt x="2128" y="773"/>
                    <a:pt x="2128" y="773"/>
                    <a:pt x="2128" y="770"/>
                  </a:cubicBezTo>
                  <a:cubicBezTo>
                    <a:pt x="2128" y="767"/>
                    <a:pt x="2128" y="765"/>
                    <a:pt x="2116" y="765"/>
                  </a:cubicBezTo>
                  <a:close/>
                  <a:moveTo>
                    <a:pt x="1346" y="787"/>
                  </a:moveTo>
                  <a:cubicBezTo>
                    <a:pt x="1358" y="787"/>
                    <a:pt x="1358" y="789"/>
                    <a:pt x="1358" y="792"/>
                  </a:cubicBezTo>
                  <a:cubicBezTo>
                    <a:pt x="1339" y="795"/>
                    <a:pt x="1317" y="795"/>
                    <a:pt x="1298" y="795"/>
                  </a:cubicBezTo>
                  <a:cubicBezTo>
                    <a:pt x="1238" y="795"/>
                    <a:pt x="1298" y="792"/>
                    <a:pt x="1298" y="789"/>
                  </a:cubicBezTo>
                  <a:cubicBezTo>
                    <a:pt x="1323" y="788"/>
                    <a:pt x="1337" y="787"/>
                    <a:pt x="1346" y="787"/>
                  </a:cubicBezTo>
                  <a:close/>
                  <a:moveTo>
                    <a:pt x="1467" y="842"/>
                  </a:moveTo>
                  <a:cubicBezTo>
                    <a:pt x="1527" y="842"/>
                    <a:pt x="1527" y="845"/>
                    <a:pt x="1408" y="849"/>
                  </a:cubicBezTo>
                  <a:cubicBezTo>
                    <a:pt x="1348" y="849"/>
                    <a:pt x="1348" y="849"/>
                    <a:pt x="1351" y="845"/>
                  </a:cubicBezTo>
                  <a:cubicBezTo>
                    <a:pt x="1351" y="845"/>
                    <a:pt x="1411" y="842"/>
                    <a:pt x="1467" y="842"/>
                  </a:cubicBezTo>
                  <a:close/>
                  <a:moveTo>
                    <a:pt x="1408" y="867"/>
                  </a:moveTo>
                  <a:lnTo>
                    <a:pt x="1464" y="871"/>
                  </a:lnTo>
                  <a:lnTo>
                    <a:pt x="1464" y="874"/>
                  </a:lnTo>
                  <a:cubicBezTo>
                    <a:pt x="1426" y="874"/>
                    <a:pt x="1386" y="874"/>
                    <a:pt x="1348" y="871"/>
                  </a:cubicBezTo>
                  <a:lnTo>
                    <a:pt x="1408" y="867"/>
                  </a:lnTo>
                  <a:close/>
                  <a:moveTo>
                    <a:pt x="1260" y="1077"/>
                  </a:moveTo>
                  <a:lnTo>
                    <a:pt x="1320" y="1080"/>
                  </a:lnTo>
                  <a:lnTo>
                    <a:pt x="1317" y="1084"/>
                  </a:lnTo>
                  <a:cubicBezTo>
                    <a:pt x="1306" y="1085"/>
                    <a:pt x="1295" y="1085"/>
                    <a:pt x="1283" y="1085"/>
                  </a:cubicBezTo>
                  <a:cubicBezTo>
                    <a:pt x="1256" y="1085"/>
                    <a:pt x="1227" y="1083"/>
                    <a:pt x="1201" y="1080"/>
                  </a:cubicBezTo>
                  <a:lnTo>
                    <a:pt x="1260" y="1077"/>
                  </a:lnTo>
                  <a:close/>
                  <a:moveTo>
                    <a:pt x="1221" y="1157"/>
                  </a:moveTo>
                  <a:cubicBezTo>
                    <a:pt x="1261" y="1157"/>
                    <a:pt x="1327" y="1159"/>
                    <a:pt x="1367" y="1159"/>
                  </a:cubicBezTo>
                  <a:cubicBezTo>
                    <a:pt x="1367" y="1162"/>
                    <a:pt x="1367" y="1162"/>
                    <a:pt x="1307" y="1162"/>
                  </a:cubicBezTo>
                  <a:cubicBezTo>
                    <a:pt x="1248" y="1162"/>
                    <a:pt x="1188" y="1159"/>
                    <a:pt x="1188" y="1159"/>
                  </a:cubicBezTo>
                  <a:cubicBezTo>
                    <a:pt x="1188" y="1158"/>
                    <a:pt x="1202" y="1157"/>
                    <a:pt x="1221" y="1157"/>
                  </a:cubicBezTo>
                  <a:close/>
                  <a:moveTo>
                    <a:pt x="1655" y="1212"/>
                  </a:moveTo>
                  <a:cubicBezTo>
                    <a:pt x="1715" y="1212"/>
                    <a:pt x="1774" y="1215"/>
                    <a:pt x="1774" y="1215"/>
                  </a:cubicBezTo>
                  <a:lnTo>
                    <a:pt x="1771" y="1218"/>
                  </a:lnTo>
                  <a:cubicBezTo>
                    <a:pt x="1734" y="1218"/>
                    <a:pt x="1693" y="1218"/>
                    <a:pt x="1655" y="1215"/>
                  </a:cubicBezTo>
                  <a:lnTo>
                    <a:pt x="1655" y="1212"/>
                  </a:lnTo>
                  <a:close/>
                  <a:moveTo>
                    <a:pt x="1354" y="1253"/>
                  </a:moveTo>
                  <a:lnTo>
                    <a:pt x="1414" y="1256"/>
                  </a:lnTo>
                  <a:lnTo>
                    <a:pt x="1411" y="1259"/>
                  </a:lnTo>
                  <a:cubicBezTo>
                    <a:pt x="1400" y="1260"/>
                    <a:pt x="1389" y="1260"/>
                    <a:pt x="1377" y="1260"/>
                  </a:cubicBezTo>
                  <a:cubicBezTo>
                    <a:pt x="1350" y="1260"/>
                    <a:pt x="1321" y="1258"/>
                    <a:pt x="1295" y="1256"/>
                  </a:cubicBezTo>
                  <a:lnTo>
                    <a:pt x="1354" y="1253"/>
                  </a:lnTo>
                  <a:close/>
                  <a:moveTo>
                    <a:pt x="1309" y="1478"/>
                  </a:moveTo>
                  <a:cubicBezTo>
                    <a:pt x="1333" y="1478"/>
                    <a:pt x="1357" y="1481"/>
                    <a:pt x="1383" y="1485"/>
                  </a:cubicBezTo>
                  <a:cubicBezTo>
                    <a:pt x="1379" y="1491"/>
                    <a:pt x="1379" y="1491"/>
                    <a:pt x="1323" y="1491"/>
                  </a:cubicBezTo>
                  <a:cubicBezTo>
                    <a:pt x="1264" y="1491"/>
                    <a:pt x="1264" y="1485"/>
                    <a:pt x="1264" y="1482"/>
                  </a:cubicBezTo>
                  <a:cubicBezTo>
                    <a:pt x="1279" y="1479"/>
                    <a:pt x="1294" y="1478"/>
                    <a:pt x="1309" y="1478"/>
                  </a:cubicBezTo>
                  <a:close/>
                  <a:moveTo>
                    <a:pt x="1304" y="1613"/>
                  </a:moveTo>
                  <a:cubicBezTo>
                    <a:pt x="1364" y="1613"/>
                    <a:pt x="1423" y="1616"/>
                    <a:pt x="1423" y="1616"/>
                  </a:cubicBezTo>
                  <a:lnTo>
                    <a:pt x="1423" y="1620"/>
                  </a:lnTo>
                  <a:cubicBezTo>
                    <a:pt x="1411" y="1620"/>
                    <a:pt x="1400" y="1621"/>
                    <a:pt x="1388" y="1621"/>
                  </a:cubicBezTo>
                  <a:cubicBezTo>
                    <a:pt x="1360" y="1621"/>
                    <a:pt x="1333" y="1619"/>
                    <a:pt x="1304" y="1616"/>
                  </a:cubicBezTo>
                  <a:lnTo>
                    <a:pt x="1304" y="1613"/>
                  </a:lnTo>
                  <a:close/>
                  <a:moveTo>
                    <a:pt x="1680" y="1886"/>
                  </a:moveTo>
                  <a:cubicBezTo>
                    <a:pt x="1740" y="1886"/>
                    <a:pt x="1740" y="1889"/>
                    <a:pt x="1740" y="1889"/>
                  </a:cubicBezTo>
                  <a:cubicBezTo>
                    <a:pt x="1740" y="1892"/>
                    <a:pt x="1740" y="1892"/>
                    <a:pt x="1680" y="1892"/>
                  </a:cubicBezTo>
                  <a:cubicBezTo>
                    <a:pt x="1662" y="1892"/>
                    <a:pt x="1643" y="1892"/>
                    <a:pt x="1621" y="1889"/>
                  </a:cubicBezTo>
                  <a:lnTo>
                    <a:pt x="1680" y="1886"/>
                  </a:lnTo>
                  <a:close/>
                  <a:moveTo>
                    <a:pt x="1737" y="1927"/>
                  </a:moveTo>
                  <a:lnTo>
                    <a:pt x="1793" y="1930"/>
                  </a:lnTo>
                  <a:lnTo>
                    <a:pt x="1793" y="1933"/>
                  </a:lnTo>
                  <a:cubicBezTo>
                    <a:pt x="1756" y="1933"/>
                    <a:pt x="1715" y="1933"/>
                    <a:pt x="1677" y="1930"/>
                  </a:cubicBezTo>
                  <a:lnTo>
                    <a:pt x="1737" y="1927"/>
                  </a:lnTo>
                  <a:close/>
                  <a:moveTo>
                    <a:pt x="1331" y="1950"/>
                  </a:moveTo>
                  <a:cubicBezTo>
                    <a:pt x="1339" y="1950"/>
                    <a:pt x="1353" y="1950"/>
                    <a:pt x="1376" y="1952"/>
                  </a:cubicBezTo>
                  <a:cubicBezTo>
                    <a:pt x="1436" y="1955"/>
                    <a:pt x="1436" y="1958"/>
                    <a:pt x="1376" y="1958"/>
                  </a:cubicBezTo>
                  <a:cubicBezTo>
                    <a:pt x="1317" y="1958"/>
                    <a:pt x="1317" y="1958"/>
                    <a:pt x="1317" y="1955"/>
                  </a:cubicBezTo>
                  <a:cubicBezTo>
                    <a:pt x="1319" y="1951"/>
                    <a:pt x="1319" y="1950"/>
                    <a:pt x="1331" y="1950"/>
                  </a:cubicBezTo>
                  <a:close/>
                  <a:moveTo>
                    <a:pt x="1079" y="1967"/>
                  </a:moveTo>
                  <a:cubicBezTo>
                    <a:pt x="1075" y="1968"/>
                    <a:pt x="1072" y="1968"/>
                    <a:pt x="1070" y="1968"/>
                  </a:cubicBezTo>
                  <a:lnTo>
                    <a:pt x="1070" y="1968"/>
                  </a:lnTo>
                  <a:cubicBezTo>
                    <a:pt x="1080" y="1968"/>
                    <a:pt x="1092" y="1968"/>
                    <a:pt x="1108" y="1967"/>
                  </a:cubicBezTo>
                  <a:lnTo>
                    <a:pt x="1108" y="1967"/>
                  </a:lnTo>
                  <a:cubicBezTo>
                    <a:pt x="1099" y="1967"/>
                    <a:pt x="1089" y="1967"/>
                    <a:pt x="1079" y="1967"/>
                  </a:cubicBezTo>
                  <a:close/>
                  <a:moveTo>
                    <a:pt x="1070" y="1968"/>
                  </a:moveTo>
                  <a:lnTo>
                    <a:pt x="1070" y="1968"/>
                  </a:lnTo>
                  <a:cubicBezTo>
                    <a:pt x="1044" y="1968"/>
                    <a:pt x="1036" y="1969"/>
                    <a:pt x="1041" y="1969"/>
                  </a:cubicBezTo>
                  <a:cubicBezTo>
                    <a:pt x="1045" y="1969"/>
                    <a:pt x="1055" y="1969"/>
                    <a:pt x="1070" y="1968"/>
                  </a:cubicBezTo>
                  <a:close/>
                  <a:moveTo>
                    <a:pt x="1373" y="1974"/>
                  </a:moveTo>
                  <a:lnTo>
                    <a:pt x="1373" y="1977"/>
                  </a:lnTo>
                  <a:cubicBezTo>
                    <a:pt x="1373" y="1980"/>
                    <a:pt x="1373" y="1980"/>
                    <a:pt x="1314" y="1980"/>
                  </a:cubicBezTo>
                  <a:lnTo>
                    <a:pt x="1314" y="1977"/>
                  </a:lnTo>
                  <a:lnTo>
                    <a:pt x="1373" y="1974"/>
                  </a:lnTo>
                  <a:close/>
                  <a:moveTo>
                    <a:pt x="1251" y="2002"/>
                  </a:moveTo>
                  <a:cubicBezTo>
                    <a:pt x="1251" y="2003"/>
                    <a:pt x="1266" y="2004"/>
                    <a:pt x="1273" y="2004"/>
                  </a:cubicBezTo>
                  <a:cubicBezTo>
                    <a:pt x="1281" y="2004"/>
                    <a:pt x="1281" y="2003"/>
                    <a:pt x="1251" y="2002"/>
                  </a:cubicBezTo>
                  <a:close/>
                  <a:moveTo>
                    <a:pt x="1370" y="2008"/>
                  </a:moveTo>
                  <a:lnTo>
                    <a:pt x="1370" y="2011"/>
                  </a:lnTo>
                  <a:cubicBezTo>
                    <a:pt x="1370" y="2014"/>
                    <a:pt x="1370" y="2014"/>
                    <a:pt x="1311" y="2014"/>
                  </a:cubicBezTo>
                  <a:lnTo>
                    <a:pt x="1311" y="2011"/>
                  </a:lnTo>
                  <a:lnTo>
                    <a:pt x="1370" y="2008"/>
                  </a:lnTo>
                  <a:close/>
                  <a:moveTo>
                    <a:pt x="1483" y="2039"/>
                  </a:moveTo>
                  <a:lnTo>
                    <a:pt x="1483" y="2043"/>
                  </a:lnTo>
                  <a:cubicBezTo>
                    <a:pt x="1464" y="2046"/>
                    <a:pt x="1442" y="2046"/>
                    <a:pt x="1423" y="2046"/>
                  </a:cubicBezTo>
                  <a:cubicBezTo>
                    <a:pt x="1405" y="2046"/>
                    <a:pt x="1383" y="2046"/>
                    <a:pt x="1364" y="2043"/>
                  </a:cubicBezTo>
                  <a:cubicBezTo>
                    <a:pt x="1364" y="2043"/>
                    <a:pt x="1423" y="2039"/>
                    <a:pt x="1483" y="2039"/>
                  </a:cubicBezTo>
                  <a:close/>
                  <a:moveTo>
                    <a:pt x="1408" y="2168"/>
                  </a:moveTo>
                  <a:cubicBezTo>
                    <a:pt x="1464" y="2171"/>
                    <a:pt x="1524" y="2177"/>
                    <a:pt x="1464" y="2177"/>
                  </a:cubicBezTo>
                  <a:cubicBezTo>
                    <a:pt x="1464" y="2177"/>
                    <a:pt x="1405" y="2177"/>
                    <a:pt x="1348" y="2171"/>
                  </a:cubicBezTo>
                  <a:cubicBezTo>
                    <a:pt x="1348" y="2171"/>
                    <a:pt x="1289" y="2168"/>
                    <a:pt x="1348" y="2168"/>
                  </a:cubicBezTo>
                  <a:close/>
                  <a:moveTo>
                    <a:pt x="1583" y="2279"/>
                  </a:moveTo>
                  <a:cubicBezTo>
                    <a:pt x="1617" y="2279"/>
                    <a:pt x="1652" y="2280"/>
                    <a:pt x="1687" y="2284"/>
                  </a:cubicBezTo>
                  <a:cubicBezTo>
                    <a:pt x="1687" y="2287"/>
                    <a:pt x="1687" y="2287"/>
                    <a:pt x="1627" y="2287"/>
                  </a:cubicBezTo>
                  <a:cubicBezTo>
                    <a:pt x="1586" y="2287"/>
                    <a:pt x="1549" y="2287"/>
                    <a:pt x="1511" y="2281"/>
                  </a:cubicBezTo>
                  <a:cubicBezTo>
                    <a:pt x="1534" y="2279"/>
                    <a:pt x="1558" y="2279"/>
                    <a:pt x="1583" y="2279"/>
                  </a:cubicBezTo>
                  <a:close/>
                  <a:moveTo>
                    <a:pt x="1601" y="2734"/>
                  </a:moveTo>
                  <a:cubicBezTo>
                    <a:pt x="1629" y="2734"/>
                    <a:pt x="1657" y="2736"/>
                    <a:pt x="1683" y="2738"/>
                  </a:cubicBezTo>
                  <a:cubicBezTo>
                    <a:pt x="1743" y="2741"/>
                    <a:pt x="1743" y="2743"/>
                    <a:pt x="1713" y="2743"/>
                  </a:cubicBezTo>
                  <a:cubicBezTo>
                    <a:pt x="1683" y="2743"/>
                    <a:pt x="1624" y="2741"/>
                    <a:pt x="1564" y="2738"/>
                  </a:cubicBezTo>
                  <a:cubicBezTo>
                    <a:pt x="1448" y="2735"/>
                    <a:pt x="1448" y="2735"/>
                    <a:pt x="1568" y="2735"/>
                  </a:cubicBezTo>
                  <a:cubicBezTo>
                    <a:pt x="1579" y="2734"/>
                    <a:pt x="1590" y="2734"/>
                    <a:pt x="1601" y="2734"/>
                  </a:cubicBezTo>
                  <a:close/>
                  <a:moveTo>
                    <a:pt x="1361" y="1"/>
                  </a:moveTo>
                  <a:cubicBezTo>
                    <a:pt x="1332" y="1"/>
                    <a:pt x="1317" y="2"/>
                    <a:pt x="1345" y="6"/>
                  </a:cubicBezTo>
                  <a:lnTo>
                    <a:pt x="1285" y="9"/>
                  </a:lnTo>
                  <a:cubicBezTo>
                    <a:pt x="1110" y="9"/>
                    <a:pt x="1110" y="15"/>
                    <a:pt x="1285" y="15"/>
                  </a:cubicBezTo>
                  <a:cubicBezTo>
                    <a:pt x="1464" y="15"/>
                    <a:pt x="1464" y="15"/>
                    <a:pt x="1345" y="18"/>
                  </a:cubicBezTo>
                  <a:cubicBezTo>
                    <a:pt x="1226" y="18"/>
                    <a:pt x="1226" y="21"/>
                    <a:pt x="1226" y="24"/>
                  </a:cubicBezTo>
                  <a:cubicBezTo>
                    <a:pt x="1226" y="28"/>
                    <a:pt x="1226" y="28"/>
                    <a:pt x="1166" y="28"/>
                  </a:cubicBezTo>
                  <a:cubicBezTo>
                    <a:pt x="1126" y="28"/>
                    <a:pt x="1085" y="28"/>
                    <a:pt x="1047" y="34"/>
                  </a:cubicBezTo>
                  <a:cubicBezTo>
                    <a:pt x="1047" y="37"/>
                    <a:pt x="1047" y="37"/>
                    <a:pt x="1107" y="37"/>
                  </a:cubicBezTo>
                  <a:cubicBezTo>
                    <a:pt x="1118" y="36"/>
                    <a:pt x="1127" y="36"/>
                    <a:pt x="1134" y="36"/>
                  </a:cubicBezTo>
                  <a:cubicBezTo>
                    <a:pt x="1161" y="36"/>
                    <a:pt x="1141" y="41"/>
                    <a:pt x="1044" y="43"/>
                  </a:cubicBezTo>
                  <a:cubicBezTo>
                    <a:pt x="985" y="46"/>
                    <a:pt x="985" y="46"/>
                    <a:pt x="1104" y="46"/>
                  </a:cubicBezTo>
                  <a:cubicBezTo>
                    <a:pt x="1223" y="46"/>
                    <a:pt x="1223" y="53"/>
                    <a:pt x="1104" y="56"/>
                  </a:cubicBezTo>
                  <a:lnTo>
                    <a:pt x="1104" y="62"/>
                  </a:lnTo>
                  <a:cubicBezTo>
                    <a:pt x="1126" y="66"/>
                    <a:pt x="1149" y="67"/>
                    <a:pt x="1172" y="67"/>
                  </a:cubicBezTo>
                  <a:cubicBezTo>
                    <a:pt x="1188" y="67"/>
                    <a:pt x="1204" y="66"/>
                    <a:pt x="1220" y="65"/>
                  </a:cubicBezTo>
                  <a:cubicBezTo>
                    <a:pt x="1339" y="65"/>
                    <a:pt x="1339" y="65"/>
                    <a:pt x="1279" y="71"/>
                  </a:cubicBezTo>
                  <a:cubicBezTo>
                    <a:pt x="1220" y="75"/>
                    <a:pt x="1160" y="75"/>
                    <a:pt x="1160" y="75"/>
                  </a:cubicBezTo>
                  <a:cubicBezTo>
                    <a:pt x="1101" y="75"/>
                    <a:pt x="1101" y="78"/>
                    <a:pt x="1101" y="81"/>
                  </a:cubicBezTo>
                  <a:cubicBezTo>
                    <a:pt x="1101" y="84"/>
                    <a:pt x="1097" y="90"/>
                    <a:pt x="1157" y="90"/>
                  </a:cubicBezTo>
                  <a:lnTo>
                    <a:pt x="1097" y="90"/>
                  </a:lnTo>
                  <a:cubicBezTo>
                    <a:pt x="1097" y="93"/>
                    <a:pt x="1038" y="93"/>
                    <a:pt x="1097" y="93"/>
                  </a:cubicBezTo>
                  <a:cubicBezTo>
                    <a:pt x="1097" y="93"/>
                    <a:pt x="1097" y="96"/>
                    <a:pt x="1038" y="103"/>
                  </a:cubicBezTo>
                  <a:cubicBezTo>
                    <a:pt x="996" y="107"/>
                    <a:pt x="1040" y="113"/>
                    <a:pt x="1111" y="113"/>
                  </a:cubicBezTo>
                  <a:cubicBezTo>
                    <a:pt x="1141" y="113"/>
                    <a:pt x="1177" y="112"/>
                    <a:pt x="1213" y="109"/>
                  </a:cubicBezTo>
                  <a:cubicBezTo>
                    <a:pt x="1213" y="110"/>
                    <a:pt x="1213" y="111"/>
                    <a:pt x="1213" y="112"/>
                  </a:cubicBezTo>
                  <a:cubicBezTo>
                    <a:pt x="1232" y="115"/>
                    <a:pt x="1251" y="115"/>
                    <a:pt x="1273" y="115"/>
                  </a:cubicBezTo>
                  <a:cubicBezTo>
                    <a:pt x="1332" y="115"/>
                    <a:pt x="1329" y="118"/>
                    <a:pt x="1329" y="122"/>
                  </a:cubicBezTo>
                  <a:lnTo>
                    <a:pt x="1213" y="122"/>
                  </a:lnTo>
                  <a:cubicBezTo>
                    <a:pt x="1179" y="121"/>
                    <a:pt x="1150" y="121"/>
                    <a:pt x="1125" y="121"/>
                  </a:cubicBezTo>
                  <a:cubicBezTo>
                    <a:pt x="1021" y="121"/>
                    <a:pt x="1009" y="125"/>
                    <a:pt x="1151" y="128"/>
                  </a:cubicBezTo>
                  <a:lnTo>
                    <a:pt x="1094" y="128"/>
                  </a:lnTo>
                  <a:cubicBezTo>
                    <a:pt x="1035" y="128"/>
                    <a:pt x="1035" y="131"/>
                    <a:pt x="1091" y="137"/>
                  </a:cubicBezTo>
                  <a:cubicBezTo>
                    <a:pt x="1091" y="140"/>
                    <a:pt x="1210" y="143"/>
                    <a:pt x="1267" y="143"/>
                  </a:cubicBezTo>
                  <a:cubicBezTo>
                    <a:pt x="1326" y="143"/>
                    <a:pt x="1326" y="147"/>
                    <a:pt x="1326" y="147"/>
                  </a:cubicBezTo>
                  <a:cubicBezTo>
                    <a:pt x="1326" y="150"/>
                    <a:pt x="1326" y="150"/>
                    <a:pt x="1267" y="150"/>
                  </a:cubicBezTo>
                  <a:cubicBezTo>
                    <a:pt x="1148" y="150"/>
                    <a:pt x="1148" y="159"/>
                    <a:pt x="1267" y="162"/>
                  </a:cubicBezTo>
                  <a:lnTo>
                    <a:pt x="1207" y="162"/>
                  </a:lnTo>
                  <a:cubicBezTo>
                    <a:pt x="1148" y="162"/>
                    <a:pt x="1088" y="165"/>
                    <a:pt x="1144" y="181"/>
                  </a:cubicBezTo>
                  <a:cubicBezTo>
                    <a:pt x="1144" y="194"/>
                    <a:pt x="1141" y="203"/>
                    <a:pt x="1082" y="203"/>
                  </a:cubicBezTo>
                  <a:cubicBezTo>
                    <a:pt x="1022" y="203"/>
                    <a:pt x="1141" y="216"/>
                    <a:pt x="1257" y="222"/>
                  </a:cubicBezTo>
                  <a:cubicBezTo>
                    <a:pt x="1198" y="222"/>
                    <a:pt x="1198" y="225"/>
                    <a:pt x="1198" y="231"/>
                  </a:cubicBezTo>
                  <a:cubicBezTo>
                    <a:pt x="1195" y="244"/>
                    <a:pt x="1195" y="244"/>
                    <a:pt x="1135" y="244"/>
                  </a:cubicBezTo>
                  <a:cubicBezTo>
                    <a:pt x="1083" y="241"/>
                    <a:pt x="1054" y="239"/>
                    <a:pt x="1049" y="239"/>
                  </a:cubicBezTo>
                  <a:cubicBezTo>
                    <a:pt x="1043" y="239"/>
                    <a:pt x="1071" y="242"/>
                    <a:pt x="1135" y="247"/>
                  </a:cubicBezTo>
                  <a:cubicBezTo>
                    <a:pt x="1254" y="250"/>
                    <a:pt x="1195" y="259"/>
                    <a:pt x="1076" y="259"/>
                  </a:cubicBezTo>
                  <a:cubicBezTo>
                    <a:pt x="1016" y="259"/>
                    <a:pt x="1016" y="263"/>
                    <a:pt x="1016" y="269"/>
                  </a:cubicBezTo>
                  <a:cubicBezTo>
                    <a:pt x="1072" y="272"/>
                    <a:pt x="1072" y="278"/>
                    <a:pt x="1072" y="285"/>
                  </a:cubicBezTo>
                  <a:cubicBezTo>
                    <a:pt x="1069" y="294"/>
                    <a:pt x="1069" y="294"/>
                    <a:pt x="1188" y="294"/>
                  </a:cubicBezTo>
                  <a:cubicBezTo>
                    <a:pt x="1307" y="294"/>
                    <a:pt x="1307" y="297"/>
                    <a:pt x="1304" y="303"/>
                  </a:cubicBezTo>
                  <a:cubicBezTo>
                    <a:pt x="1304" y="306"/>
                    <a:pt x="1304" y="310"/>
                    <a:pt x="1245" y="310"/>
                  </a:cubicBezTo>
                  <a:cubicBezTo>
                    <a:pt x="1226" y="310"/>
                    <a:pt x="1204" y="313"/>
                    <a:pt x="1185" y="316"/>
                  </a:cubicBezTo>
                  <a:cubicBezTo>
                    <a:pt x="1185" y="319"/>
                    <a:pt x="1185" y="322"/>
                    <a:pt x="1126" y="322"/>
                  </a:cubicBezTo>
                  <a:cubicBezTo>
                    <a:pt x="1126" y="322"/>
                    <a:pt x="1066" y="325"/>
                    <a:pt x="1066" y="335"/>
                  </a:cubicBezTo>
                  <a:cubicBezTo>
                    <a:pt x="1063" y="341"/>
                    <a:pt x="1063" y="347"/>
                    <a:pt x="1003" y="347"/>
                  </a:cubicBezTo>
                  <a:cubicBezTo>
                    <a:pt x="1003" y="350"/>
                    <a:pt x="1003" y="350"/>
                    <a:pt x="1063" y="350"/>
                  </a:cubicBezTo>
                  <a:cubicBezTo>
                    <a:pt x="1123" y="350"/>
                    <a:pt x="1182" y="353"/>
                    <a:pt x="1119" y="366"/>
                  </a:cubicBezTo>
                  <a:cubicBezTo>
                    <a:pt x="1119" y="372"/>
                    <a:pt x="1116" y="382"/>
                    <a:pt x="1176" y="382"/>
                  </a:cubicBezTo>
                  <a:cubicBezTo>
                    <a:pt x="1176" y="385"/>
                    <a:pt x="1176" y="385"/>
                    <a:pt x="1116" y="385"/>
                  </a:cubicBezTo>
                  <a:cubicBezTo>
                    <a:pt x="1000" y="385"/>
                    <a:pt x="997" y="391"/>
                    <a:pt x="1116" y="397"/>
                  </a:cubicBezTo>
                  <a:cubicBezTo>
                    <a:pt x="1176" y="397"/>
                    <a:pt x="1173" y="400"/>
                    <a:pt x="1113" y="404"/>
                  </a:cubicBezTo>
                  <a:cubicBezTo>
                    <a:pt x="1113" y="404"/>
                    <a:pt x="1113" y="407"/>
                    <a:pt x="1173" y="410"/>
                  </a:cubicBezTo>
                  <a:cubicBezTo>
                    <a:pt x="1232" y="413"/>
                    <a:pt x="1232" y="416"/>
                    <a:pt x="1173" y="422"/>
                  </a:cubicBezTo>
                  <a:cubicBezTo>
                    <a:pt x="1113" y="422"/>
                    <a:pt x="1113" y="426"/>
                    <a:pt x="1110" y="429"/>
                  </a:cubicBezTo>
                  <a:cubicBezTo>
                    <a:pt x="1170" y="435"/>
                    <a:pt x="1163" y="469"/>
                    <a:pt x="1107" y="473"/>
                  </a:cubicBezTo>
                  <a:cubicBezTo>
                    <a:pt x="1163" y="476"/>
                    <a:pt x="1163" y="476"/>
                    <a:pt x="1163" y="479"/>
                  </a:cubicBezTo>
                  <a:cubicBezTo>
                    <a:pt x="1044" y="482"/>
                    <a:pt x="1104" y="485"/>
                    <a:pt x="1223" y="485"/>
                  </a:cubicBezTo>
                  <a:lnTo>
                    <a:pt x="1223" y="482"/>
                  </a:lnTo>
                  <a:lnTo>
                    <a:pt x="1223" y="479"/>
                  </a:lnTo>
                  <a:cubicBezTo>
                    <a:pt x="1342" y="479"/>
                    <a:pt x="1339" y="488"/>
                    <a:pt x="1163" y="488"/>
                  </a:cubicBezTo>
                  <a:cubicBezTo>
                    <a:pt x="1044" y="491"/>
                    <a:pt x="1044" y="491"/>
                    <a:pt x="1160" y="494"/>
                  </a:cubicBezTo>
                  <a:cubicBezTo>
                    <a:pt x="1279" y="498"/>
                    <a:pt x="1279" y="504"/>
                    <a:pt x="1160" y="507"/>
                  </a:cubicBezTo>
                  <a:cubicBezTo>
                    <a:pt x="1041" y="507"/>
                    <a:pt x="1041" y="507"/>
                    <a:pt x="1160" y="510"/>
                  </a:cubicBezTo>
                  <a:cubicBezTo>
                    <a:pt x="1395" y="516"/>
                    <a:pt x="1452" y="526"/>
                    <a:pt x="1217" y="526"/>
                  </a:cubicBezTo>
                  <a:cubicBezTo>
                    <a:pt x="1201" y="525"/>
                    <a:pt x="1185" y="525"/>
                    <a:pt x="1169" y="525"/>
                  </a:cubicBezTo>
                  <a:cubicBezTo>
                    <a:pt x="1125" y="525"/>
                    <a:pt x="1081" y="527"/>
                    <a:pt x="1038" y="532"/>
                  </a:cubicBezTo>
                  <a:cubicBezTo>
                    <a:pt x="1079" y="535"/>
                    <a:pt x="1116" y="535"/>
                    <a:pt x="1157" y="535"/>
                  </a:cubicBezTo>
                  <a:cubicBezTo>
                    <a:pt x="1189" y="534"/>
                    <a:pt x="1212" y="534"/>
                    <a:pt x="1227" y="534"/>
                  </a:cubicBezTo>
                  <a:cubicBezTo>
                    <a:pt x="1266" y="534"/>
                    <a:pt x="1241" y="537"/>
                    <a:pt x="1154" y="541"/>
                  </a:cubicBezTo>
                  <a:cubicBezTo>
                    <a:pt x="975" y="551"/>
                    <a:pt x="975" y="557"/>
                    <a:pt x="1091" y="567"/>
                  </a:cubicBezTo>
                  <a:cubicBezTo>
                    <a:pt x="1177" y="576"/>
                    <a:pt x="1199" y="583"/>
                    <a:pt x="1162" y="583"/>
                  </a:cubicBezTo>
                  <a:cubicBezTo>
                    <a:pt x="1148" y="583"/>
                    <a:pt x="1124" y="582"/>
                    <a:pt x="1091" y="579"/>
                  </a:cubicBezTo>
                  <a:cubicBezTo>
                    <a:pt x="1032" y="576"/>
                    <a:pt x="1002" y="574"/>
                    <a:pt x="994" y="574"/>
                  </a:cubicBezTo>
                  <a:cubicBezTo>
                    <a:pt x="987" y="574"/>
                    <a:pt x="1002" y="576"/>
                    <a:pt x="1032" y="579"/>
                  </a:cubicBezTo>
                  <a:cubicBezTo>
                    <a:pt x="1032" y="585"/>
                    <a:pt x="1029" y="595"/>
                    <a:pt x="1029" y="598"/>
                  </a:cubicBezTo>
                  <a:cubicBezTo>
                    <a:pt x="1069" y="601"/>
                    <a:pt x="1107" y="604"/>
                    <a:pt x="1148" y="604"/>
                  </a:cubicBezTo>
                  <a:cubicBezTo>
                    <a:pt x="1029" y="607"/>
                    <a:pt x="969" y="614"/>
                    <a:pt x="1085" y="620"/>
                  </a:cubicBezTo>
                  <a:cubicBezTo>
                    <a:pt x="1085" y="623"/>
                    <a:pt x="1085" y="626"/>
                    <a:pt x="1085" y="626"/>
                  </a:cubicBezTo>
                  <a:cubicBezTo>
                    <a:pt x="1085" y="629"/>
                    <a:pt x="1085" y="629"/>
                    <a:pt x="1141" y="632"/>
                  </a:cubicBezTo>
                  <a:cubicBezTo>
                    <a:pt x="1201" y="635"/>
                    <a:pt x="1141" y="639"/>
                    <a:pt x="1082" y="642"/>
                  </a:cubicBezTo>
                  <a:cubicBezTo>
                    <a:pt x="1022" y="645"/>
                    <a:pt x="963" y="648"/>
                    <a:pt x="1022" y="648"/>
                  </a:cubicBezTo>
                  <a:cubicBezTo>
                    <a:pt x="1082" y="648"/>
                    <a:pt x="1138" y="654"/>
                    <a:pt x="1198" y="657"/>
                  </a:cubicBezTo>
                  <a:cubicBezTo>
                    <a:pt x="1240" y="660"/>
                    <a:pt x="1222" y="662"/>
                    <a:pt x="1188" y="662"/>
                  </a:cubicBezTo>
                  <a:cubicBezTo>
                    <a:pt x="1173" y="662"/>
                    <a:pt x="1156" y="661"/>
                    <a:pt x="1138" y="661"/>
                  </a:cubicBezTo>
                  <a:cubicBezTo>
                    <a:pt x="1097" y="661"/>
                    <a:pt x="1060" y="664"/>
                    <a:pt x="1019" y="667"/>
                  </a:cubicBezTo>
                  <a:cubicBezTo>
                    <a:pt x="1019" y="670"/>
                    <a:pt x="1019" y="676"/>
                    <a:pt x="1079" y="676"/>
                  </a:cubicBezTo>
                  <a:cubicBezTo>
                    <a:pt x="1135" y="676"/>
                    <a:pt x="1135" y="698"/>
                    <a:pt x="1076" y="701"/>
                  </a:cubicBezTo>
                  <a:lnTo>
                    <a:pt x="1072" y="708"/>
                  </a:lnTo>
                  <a:cubicBezTo>
                    <a:pt x="1072" y="711"/>
                    <a:pt x="1132" y="714"/>
                    <a:pt x="1132" y="717"/>
                  </a:cubicBezTo>
                  <a:cubicBezTo>
                    <a:pt x="1132" y="717"/>
                    <a:pt x="1132" y="720"/>
                    <a:pt x="1188" y="723"/>
                  </a:cubicBezTo>
                  <a:cubicBezTo>
                    <a:pt x="1188" y="726"/>
                    <a:pt x="1188" y="730"/>
                    <a:pt x="1129" y="730"/>
                  </a:cubicBezTo>
                  <a:cubicBezTo>
                    <a:pt x="1248" y="733"/>
                    <a:pt x="1248" y="733"/>
                    <a:pt x="1129" y="736"/>
                  </a:cubicBezTo>
                  <a:cubicBezTo>
                    <a:pt x="1010" y="736"/>
                    <a:pt x="1010" y="736"/>
                    <a:pt x="1129" y="739"/>
                  </a:cubicBezTo>
                  <a:cubicBezTo>
                    <a:pt x="1188" y="742"/>
                    <a:pt x="1188" y="742"/>
                    <a:pt x="1129" y="745"/>
                  </a:cubicBezTo>
                  <a:cubicBezTo>
                    <a:pt x="1069" y="745"/>
                    <a:pt x="1069" y="748"/>
                    <a:pt x="1126" y="748"/>
                  </a:cubicBezTo>
                  <a:cubicBezTo>
                    <a:pt x="1245" y="751"/>
                    <a:pt x="1301" y="761"/>
                    <a:pt x="1185" y="761"/>
                  </a:cubicBezTo>
                  <a:cubicBezTo>
                    <a:pt x="1185" y="761"/>
                    <a:pt x="1185" y="764"/>
                    <a:pt x="1242" y="770"/>
                  </a:cubicBezTo>
                  <a:cubicBezTo>
                    <a:pt x="1361" y="773"/>
                    <a:pt x="1361" y="773"/>
                    <a:pt x="1242" y="773"/>
                  </a:cubicBezTo>
                  <a:cubicBezTo>
                    <a:pt x="1123" y="777"/>
                    <a:pt x="1123" y="780"/>
                    <a:pt x="1242" y="783"/>
                  </a:cubicBezTo>
                  <a:cubicBezTo>
                    <a:pt x="1242" y="783"/>
                    <a:pt x="1298" y="786"/>
                    <a:pt x="1238" y="789"/>
                  </a:cubicBezTo>
                  <a:cubicBezTo>
                    <a:pt x="1183" y="795"/>
                    <a:pt x="1128" y="811"/>
                    <a:pt x="1212" y="811"/>
                  </a:cubicBezTo>
                  <a:cubicBezTo>
                    <a:pt x="1219" y="811"/>
                    <a:pt x="1227" y="811"/>
                    <a:pt x="1235" y="811"/>
                  </a:cubicBezTo>
                  <a:lnTo>
                    <a:pt x="1235" y="817"/>
                  </a:lnTo>
                  <a:cubicBezTo>
                    <a:pt x="1176" y="824"/>
                    <a:pt x="1176" y="827"/>
                    <a:pt x="1235" y="830"/>
                  </a:cubicBezTo>
                  <a:lnTo>
                    <a:pt x="1292" y="833"/>
                  </a:lnTo>
                  <a:cubicBezTo>
                    <a:pt x="1254" y="833"/>
                    <a:pt x="1213" y="833"/>
                    <a:pt x="1173" y="839"/>
                  </a:cubicBezTo>
                  <a:cubicBezTo>
                    <a:pt x="1173" y="842"/>
                    <a:pt x="1173" y="842"/>
                    <a:pt x="1232" y="842"/>
                  </a:cubicBezTo>
                  <a:cubicBezTo>
                    <a:pt x="1250" y="841"/>
                    <a:pt x="1262" y="841"/>
                    <a:pt x="1271" y="841"/>
                  </a:cubicBezTo>
                  <a:cubicBezTo>
                    <a:pt x="1292" y="841"/>
                    <a:pt x="1292" y="843"/>
                    <a:pt x="1292" y="845"/>
                  </a:cubicBezTo>
                  <a:cubicBezTo>
                    <a:pt x="1262" y="850"/>
                    <a:pt x="1234" y="853"/>
                    <a:pt x="1205" y="853"/>
                  </a:cubicBezTo>
                  <a:cubicBezTo>
                    <a:pt x="1194" y="853"/>
                    <a:pt x="1184" y="853"/>
                    <a:pt x="1173" y="852"/>
                  </a:cubicBezTo>
                  <a:lnTo>
                    <a:pt x="1173" y="858"/>
                  </a:lnTo>
                  <a:cubicBezTo>
                    <a:pt x="1289" y="858"/>
                    <a:pt x="1289" y="861"/>
                    <a:pt x="1229" y="861"/>
                  </a:cubicBezTo>
                  <a:cubicBezTo>
                    <a:pt x="1170" y="864"/>
                    <a:pt x="1170" y="867"/>
                    <a:pt x="1170" y="871"/>
                  </a:cubicBezTo>
                  <a:cubicBezTo>
                    <a:pt x="1209" y="871"/>
                    <a:pt x="1196" y="872"/>
                    <a:pt x="1183" y="872"/>
                  </a:cubicBezTo>
                  <a:cubicBezTo>
                    <a:pt x="1176" y="872"/>
                    <a:pt x="1170" y="872"/>
                    <a:pt x="1170" y="871"/>
                  </a:cubicBezTo>
                  <a:lnTo>
                    <a:pt x="1110" y="871"/>
                  </a:lnTo>
                  <a:cubicBezTo>
                    <a:pt x="1050" y="874"/>
                    <a:pt x="1110" y="874"/>
                    <a:pt x="1170" y="874"/>
                  </a:cubicBezTo>
                  <a:lnTo>
                    <a:pt x="1170" y="880"/>
                  </a:lnTo>
                  <a:cubicBezTo>
                    <a:pt x="1170" y="882"/>
                    <a:pt x="1170" y="884"/>
                    <a:pt x="1191" y="884"/>
                  </a:cubicBezTo>
                  <a:cubicBezTo>
                    <a:pt x="1199" y="884"/>
                    <a:pt x="1212" y="884"/>
                    <a:pt x="1229" y="883"/>
                  </a:cubicBezTo>
                  <a:cubicBezTo>
                    <a:pt x="1240" y="882"/>
                    <a:pt x="1251" y="882"/>
                    <a:pt x="1263" y="882"/>
                  </a:cubicBezTo>
                  <a:cubicBezTo>
                    <a:pt x="1290" y="882"/>
                    <a:pt x="1318" y="884"/>
                    <a:pt x="1345" y="886"/>
                  </a:cubicBezTo>
                  <a:cubicBezTo>
                    <a:pt x="1385" y="886"/>
                    <a:pt x="1371" y="888"/>
                    <a:pt x="1358" y="888"/>
                  </a:cubicBezTo>
                  <a:cubicBezTo>
                    <a:pt x="1352" y="888"/>
                    <a:pt x="1345" y="887"/>
                    <a:pt x="1345" y="886"/>
                  </a:cubicBezTo>
                  <a:cubicBezTo>
                    <a:pt x="1333" y="885"/>
                    <a:pt x="1321" y="885"/>
                    <a:pt x="1310" y="885"/>
                  </a:cubicBezTo>
                  <a:cubicBezTo>
                    <a:pt x="1282" y="885"/>
                    <a:pt x="1255" y="887"/>
                    <a:pt x="1226" y="889"/>
                  </a:cubicBezTo>
                  <a:cubicBezTo>
                    <a:pt x="1207" y="892"/>
                    <a:pt x="1188" y="892"/>
                    <a:pt x="1166" y="892"/>
                  </a:cubicBezTo>
                  <a:cubicBezTo>
                    <a:pt x="1154" y="892"/>
                    <a:pt x="1143" y="892"/>
                    <a:pt x="1134" y="892"/>
                  </a:cubicBezTo>
                  <a:cubicBezTo>
                    <a:pt x="1063" y="892"/>
                    <a:pt x="1113" y="902"/>
                    <a:pt x="1166" y="905"/>
                  </a:cubicBezTo>
                  <a:cubicBezTo>
                    <a:pt x="1282" y="911"/>
                    <a:pt x="1282" y="914"/>
                    <a:pt x="1163" y="914"/>
                  </a:cubicBezTo>
                  <a:cubicBezTo>
                    <a:pt x="1047" y="914"/>
                    <a:pt x="1163" y="921"/>
                    <a:pt x="1339" y="924"/>
                  </a:cubicBezTo>
                  <a:lnTo>
                    <a:pt x="1517" y="927"/>
                  </a:lnTo>
                  <a:lnTo>
                    <a:pt x="1339" y="927"/>
                  </a:lnTo>
                  <a:cubicBezTo>
                    <a:pt x="1104" y="930"/>
                    <a:pt x="1104" y="930"/>
                    <a:pt x="1220" y="939"/>
                  </a:cubicBezTo>
                  <a:cubicBezTo>
                    <a:pt x="1279" y="949"/>
                    <a:pt x="1279" y="949"/>
                    <a:pt x="1220" y="949"/>
                  </a:cubicBezTo>
                  <a:cubicBezTo>
                    <a:pt x="1160" y="949"/>
                    <a:pt x="1160" y="952"/>
                    <a:pt x="1157" y="961"/>
                  </a:cubicBezTo>
                  <a:cubicBezTo>
                    <a:pt x="1157" y="971"/>
                    <a:pt x="1157" y="974"/>
                    <a:pt x="1217" y="974"/>
                  </a:cubicBezTo>
                  <a:lnTo>
                    <a:pt x="1213" y="980"/>
                  </a:lnTo>
                  <a:cubicBezTo>
                    <a:pt x="1117" y="983"/>
                    <a:pt x="1138" y="987"/>
                    <a:pt x="1212" y="987"/>
                  </a:cubicBezTo>
                  <a:cubicBezTo>
                    <a:pt x="1230" y="987"/>
                    <a:pt x="1250" y="987"/>
                    <a:pt x="1273" y="986"/>
                  </a:cubicBezTo>
                  <a:cubicBezTo>
                    <a:pt x="1273" y="986"/>
                    <a:pt x="1273" y="990"/>
                    <a:pt x="1273" y="993"/>
                  </a:cubicBezTo>
                  <a:lnTo>
                    <a:pt x="1213" y="993"/>
                  </a:lnTo>
                  <a:cubicBezTo>
                    <a:pt x="1154" y="993"/>
                    <a:pt x="1151" y="999"/>
                    <a:pt x="1148" y="1024"/>
                  </a:cubicBezTo>
                  <a:cubicBezTo>
                    <a:pt x="1144" y="1055"/>
                    <a:pt x="1144" y="1059"/>
                    <a:pt x="1260" y="1059"/>
                  </a:cubicBezTo>
                  <a:cubicBezTo>
                    <a:pt x="1379" y="1062"/>
                    <a:pt x="1379" y="1065"/>
                    <a:pt x="1260" y="1065"/>
                  </a:cubicBezTo>
                  <a:cubicBezTo>
                    <a:pt x="1201" y="1065"/>
                    <a:pt x="1141" y="1068"/>
                    <a:pt x="1201" y="1068"/>
                  </a:cubicBezTo>
                  <a:cubicBezTo>
                    <a:pt x="1201" y="1068"/>
                    <a:pt x="1201" y="1074"/>
                    <a:pt x="1141" y="1077"/>
                  </a:cubicBezTo>
                  <a:cubicBezTo>
                    <a:pt x="1022" y="1087"/>
                    <a:pt x="1082" y="1090"/>
                    <a:pt x="1138" y="1090"/>
                  </a:cubicBezTo>
                  <a:cubicBezTo>
                    <a:pt x="1173" y="1089"/>
                    <a:pt x="1193" y="1089"/>
                    <a:pt x="1201" y="1089"/>
                  </a:cubicBezTo>
                  <a:cubicBezTo>
                    <a:pt x="1222" y="1089"/>
                    <a:pt x="1180" y="1091"/>
                    <a:pt x="1138" y="1093"/>
                  </a:cubicBezTo>
                  <a:cubicBezTo>
                    <a:pt x="1079" y="1096"/>
                    <a:pt x="1019" y="1099"/>
                    <a:pt x="1079" y="1099"/>
                  </a:cubicBezTo>
                  <a:cubicBezTo>
                    <a:pt x="1138" y="1102"/>
                    <a:pt x="1195" y="1124"/>
                    <a:pt x="1076" y="1124"/>
                  </a:cubicBezTo>
                  <a:cubicBezTo>
                    <a:pt x="1076" y="1124"/>
                    <a:pt x="1076" y="1128"/>
                    <a:pt x="1076" y="1131"/>
                  </a:cubicBezTo>
                  <a:cubicBezTo>
                    <a:pt x="1135" y="1131"/>
                    <a:pt x="1132" y="1137"/>
                    <a:pt x="1132" y="1143"/>
                  </a:cubicBezTo>
                  <a:cubicBezTo>
                    <a:pt x="1132" y="1149"/>
                    <a:pt x="1132" y="1153"/>
                    <a:pt x="1072" y="1153"/>
                  </a:cubicBezTo>
                  <a:cubicBezTo>
                    <a:pt x="1056" y="1152"/>
                    <a:pt x="1045" y="1151"/>
                    <a:pt x="1037" y="1151"/>
                  </a:cubicBezTo>
                  <a:cubicBezTo>
                    <a:pt x="1017" y="1151"/>
                    <a:pt x="1029" y="1154"/>
                    <a:pt x="1072" y="1159"/>
                  </a:cubicBezTo>
                  <a:cubicBezTo>
                    <a:pt x="1069" y="1162"/>
                    <a:pt x="1188" y="1165"/>
                    <a:pt x="1188" y="1168"/>
                  </a:cubicBezTo>
                  <a:cubicBezTo>
                    <a:pt x="1226" y="1168"/>
                    <a:pt x="1267" y="1168"/>
                    <a:pt x="1304" y="1175"/>
                  </a:cubicBezTo>
                  <a:lnTo>
                    <a:pt x="1129" y="1175"/>
                  </a:lnTo>
                  <a:cubicBezTo>
                    <a:pt x="1129" y="1178"/>
                    <a:pt x="1126" y="1181"/>
                    <a:pt x="1185" y="1181"/>
                  </a:cubicBezTo>
                  <a:cubicBezTo>
                    <a:pt x="1126" y="1184"/>
                    <a:pt x="1126" y="1187"/>
                    <a:pt x="1126" y="1193"/>
                  </a:cubicBezTo>
                  <a:cubicBezTo>
                    <a:pt x="1126" y="1200"/>
                    <a:pt x="1123" y="1209"/>
                    <a:pt x="1182" y="1212"/>
                  </a:cubicBezTo>
                  <a:cubicBezTo>
                    <a:pt x="1063" y="1215"/>
                    <a:pt x="1060" y="1234"/>
                    <a:pt x="1179" y="1237"/>
                  </a:cubicBezTo>
                  <a:cubicBezTo>
                    <a:pt x="1238" y="1237"/>
                    <a:pt x="1238" y="1240"/>
                    <a:pt x="1179" y="1243"/>
                  </a:cubicBezTo>
                  <a:cubicBezTo>
                    <a:pt x="1119" y="1247"/>
                    <a:pt x="1119" y="1247"/>
                    <a:pt x="1176" y="1250"/>
                  </a:cubicBezTo>
                  <a:cubicBezTo>
                    <a:pt x="1235" y="1253"/>
                    <a:pt x="1176" y="1256"/>
                    <a:pt x="1116" y="1259"/>
                  </a:cubicBezTo>
                  <a:cubicBezTo>
                    <a:pt x="997" y="1262"/>
                    <a:pt x="997" y="1265"/>
                    <a:pt x="1057" y="1269"/>
                  </a:cubicBezTo>
                  <a:cubicBezTo>
                    <a:pt x="1113" y="1275"/>
                    <a:pt x="1113" y="1281"/>
                    <a:pt x="1113" y="1284"/>
                  </a:cubicBezTo>
                  <a:cubicBezTo>
                    <a:pt x="1151" y="1294"/>
                    <a:pt x="1191" y="1294"/>
                    <a:pt x="1229" y="1294"/>
                  </a:cubicBezTo>
                  <a:cubicBezTo>
                    <a:pt x="1289" y="1294"/>
                    <a:pt x="1348" y="1297"/>
                    <a:pt x="1348" y="1297"/>
                  </a:cubicBezTo>
                  <a:cubicBezTo>
                    <a:pt x="1381" y="1300"/>
                    <a:pt x="1376" y="1302"/>
                    <a:pt x="1365" y="1302"/>
                  </a:cubicBezTo>
                  <a:cubicBezTo>
                    <a:pt x="1358" y="1302"/>
                    <a:pt x="1348" y="1301"/>
                    <a:pt x="1348" y="1300"/>
                  </a:cubicBezTo>
                  <a:cubicBezTo>
                    <a:pt x="1328" y="1297"/>
                    <a:pt x="1308" y="1295"/>
                    <a:pt x="1289" y="1295"/>
                  </a:cubicBezTo>
                  <a:cubicBezTo>
                    <a:pt x="1269" y="1295"/>
                    <a:pt x="1249" y="1297"/>
                    <a:pt x="1229" y="1300"/>
                  </a:cubicBezTo>
                  <a:cubicBezTo>
                    <a:pt x="1170" y="1303"/>
                    <a:pt x="1170" y="1309"/>
                    <a:pt x="1170" y="1312"/>
                  </a:cubicBezTo>
                  <a:cubicBezTo>
                    <a:pt x="1166" y="1316"/>
                    <a:pt x="1166" y="1322"/>
                    <a:pt x="1166" y="1325"/>
                  </a:cubicBezTo>
                  <a:cubicBezTo>
                    <a:pt x="1107" y="1334"/>
                    <a:pt x="1107" y="1337"/>
                    <a:pt x="1163" y="1337"/>
                  </a:cubicBezTo>
                  <a:lnTo>
                    <a:pt x="1223" y="1337"/>
                  </a:lnTo>
                  <a:cubicBezTo>
                    <a:pt x="1104" y="1341"/>
                    <a:pt x="1101" y="1375"/>
                    <a:pt x="1217" y="1381"/>
                  </a:cubicBezTo>
                  <a:lnTo>
                    <a:pt x="1160" y="1381"/>
                  </a:lnTo>
                  <a:cubicBezTo>
                    <a:pt x="1101" y="1381"/>
                    <a:pt x="1101" y="1384"/>
                    <a:pt x="1097" y="1391"/>
                  </a:cubicBezTo>
                  <a:cubicBezTo>
                    <a:pt x="1097" y="1394"/>
                    <a:pt x="1157" y="1406"/>
                    <a:pt x="1154" y="1416"/>
                  </a:cubicBezTo>
                  <a:cubicBezTo>
                    <a:pt x="1154" y="1428"/>
                    <a:pt x="1151" y="1438"/>
                    <a:pt x="1210" y="1438"/>
                  </a:cubicBezTo>
                  <a:cubicBezTo>
                    <a:pt x="1210" y="1441"/>
                    <a:pt x="1210" y="1441"/>
                    <a:pt x="1151" y="1441"/>
                  </a:cubicBezTo>
                  <a:cubicBezTo>
                    <a:pt x="1133" y="1440"/>
                    <a:pt x="1121" y="1440"/>
                    <a:pt x="1112" y="1440"/>
                  </a:cubicBezTo>
                  <a:cubicBezTo>
                    <a:pt x="1091" y="1440"/>
                    <a:pt x="1091" y="1442"/>
                    <a:pt x="1091" y="1444"/>
                  </a:cubicBezTo>
                  <a:cubicBezTo>
                    <a:pt x="1113" y="1448"/>
                    <a:pt x="1136" y="1449"/>
                    <a:pt x="1160" y="1449"/>
                  </a:cubicBezTo>
                  <a:cubicBezTo>
                    <a:pt x="1177" y="1449"/>
                    <a:pt x="1193" y="1448"/>
                    <a:pt x="1210" y="1447"/>
                  </a:cubicBezTo>
                  <a:cubicBezTo>
                    <a:pt x="1267" y="1447"/>
                    <a:pt x="1267" y="1450"/>
                    <a:pt x="1207" y="1457"/>
                  </a:cubicBezTo>
                  <a:cubicBezTo>
                    <a:pt x="1148" y="1463"/>
                    <a:pt x="1144" y="1478"/>
                    <a:pt x="1204" y="1485"/>
                  </a:cubicBezTo>
                  <a:cubicBezTo>
                    <a:pt x="1204" y="1488"/>
                    <a:pt x="1204" y="1491"/>
                    <a:pt x="1144" y="1491"/>
                  </a:cubicBezTo>
                  <a:cubicBezTo>
                    <a:pt x="1085" y="1494"/>
                    <a:pt x="1025" y="1500"/>
                    <a:pt x="1141" y="1507"/>
                  </a:cubicBezTo>
                  <a:cubicBezTo>
                    <a:pt x="1141" y="1510"/>
                    <a:pt x="1141" y="1510"/>
                    <a:pt x="1082" y="1510"/>
                  </a:cubicBezTo>
                  <a:cubicBezTo>
                    <a:pt x="1022" y="1513"/>
                    <a:pt x="963" y="1513"/>
                    <a:pt x="1082" y="1516"/>
                  </a:cubicBezTo>
                  <a:cubicBezTo>
                    <a:pt x="1138" y="1522"/>
                    <a:pt x="1138" y="1532"/>
                    <a:pt x="1079" y="1538"/>
                  </a:cubicBezTo>
                  <a:cubicBezTo>
                    <a:pt x="1079" y="1541"/>
                    <a:pt x="1079" y="1544"/>
                    <a:pt x="1135" y="1544"/>
                  </a:cubicBezTo>
                  <a:lnTo>
                    <a:pt x="1195" y="1544"/>
                  </a:lnTo>
                  <a:cubicBezTo>
                    <a:pt x="1076" y="1547"/>
                    <a:pt x="1076" y="1547"/>
                    <a:pt x="1195" y="1551"/>
                  </a:cubicBezTo>
                  <a:cubicBezTo>
                    <a:pt x="1254" y="1551"/>
                    <a:pt x="1254" y="1557"/>
                    <a:pt x="1195" y="1557"/>
                  </a:cubicBezTo>
                  <a:cubicBezTo>
                    <a:pt x="1135" y="1560"/>
                    <a:pt x="1135" y="1563"/>
                    <a:pt x="1135" y="1563"/>
                  </a:cubicBezTo>
                  <a:cubicBezTo>
                    <a:pt x="1135" y="1566"/>
                    <a:pt x="1191" y="1582"/>
                    <a:pt x="1188" y="1598"/>
                  </a:cubicBezTo>
                  <a:cubicBezTo>
                    <a:pt x="1185" y="1623"/>
                    <a:pt x="1185" y="1632"/>
                    <a:pt x="1242" y="1632"/>
                  </a:cubicBezTo>
                  <a:cubicBezTo>
                    <a:pt x="1301" y="1635"/>
                    <a:pt x="1301" y="1635"/>
                    <a:pt x="1242" y="1638"/>
                  </a:cubicBezTo>
                  <a:cubicBezTo>
                    <a:pt x="1182" y="1645"/>
                    <a:pt x="1182" y="1648"/>
                    <a:pt x="1182" y="1651"/>
                  </a:cubicBezTo>
                  <a:cubicBezTo>
                    <a:pt x="1182" y="1654"/>
                    <a:pt x="1182" y="1657"/>
                    <a:pt x="1123" y="1657"/>
                  </a:cubicBezTo>
                  <a:cubicBezTo>
                    <a:pt x="1179" y="1660"/>
                    <a:pt x="1179" y="1660"/>
                    <a:pt x="1179" y="1663"/>
                  </a:cubicBezTo>
                  <a:cubicBezTo>
                    <a:pt x="1119" y="1663"/>
                    <a:pt x="1119" y="1667"/>
                    <a:pt x="1179" y="1670"/>
                  </a:cubicBezTo>
                  <a:cubicBezTo>
                    <a:pt x="1295" y="1673"/>
                    <a:pt x="1295" y="1673"/>
                    <a:pt x="1179" y="1673"/>
                  </a:cubicBezTo>
                  <a:cubicBezTo>
                    <a:pt x="1128" y="1673"/>
                    <a:pt x="1077" y="1680"/>
                    <a:pt x="1101" y="1680"/>
                  </a:cubicBezTo>
                  <a:cubicBezTo>
                    <a:pt x="1105" y="1680"/>
                    <a:pt x="1111" y="1680"/>
                    <a:pt x="1119" y="1679"/>
                  </a:cubicBezTo>
                  <a:cubicBezTo>
                    <a:pt x="1179" y="1679"/>
                    <a:pt x="1176" y="1685"/>
                    <a:pt x="1235" y="1688"/>
                  </a:cubicBezTo>
                  <a:cubicBezTo>
                    <a:pt x="1235" y="1692"/>
                    <a:pt x="1235" y="1695"/>
                    <a:pt x="1176" y="1695"/>
                  </a:cubicBezTo>
                  <a:cubicBezTo>
                    <a:pt x="1116" y="1698"/>
                    <a:pt x="1173" y="1714"/>
                    <a:pt x="1232" y="1717"/>
                  </a:cubicBezTo>
                  <a:cubicBezTo>
                    <a:pt x="1292" y="1717"/>
                    <a:pt x="1289" y="1720"/>
                    <a:pt x="1232" y="1720"/>
                  </a:cubicBezTo>
                  <a:cubicBezTo>
                    <a:pt x="1173" y="1720"/>
                    <a:pt x="1173" y="1723"/>
                    <a:pt x="1170" y="1726"/>
                  </a:cubicBezTo>
                  <a:cubicBezTo>
                    <a:pt x="1229" y="1732"/>
                    <a:pt x="1170" y="1732"/>
                    <a:pt x="1110" y="1732"/>
                  </a:cubicBezTo>
                  <a:cubicBezTo>
                    <a:pt x="1093" y="1730"/>
                    <a:pt x="1082" y="1730"/>
                    <a:pt x="1073" y="1730"/>
                  </a:cubicBezTo>
                  <a:cubicBezTo>
                    <a:pt x="1053" y="1730"/>
                    <a:pt x="1053" y="1734"/>
                    <a:pt x="1050" y="1739"/>
                  </a:cubicBezTo>
                  <a:cubicBezTo>
                    <a:pt x="1110" y="1742"/>
                    <a:pt x="1107" y="1754"/>
                    <a:pt x="1107" y="1764"/>
                  </a:cubicBezTo>
                  <a:cubicBezTo>
                    <a:pt x="1104" y="1779"/>
                    <a:pt x="1163" y="1782"/>
                    <a:pt x="1279" y="1789"/>
                  </a:cubicBezTo>
                  <a:lnTo>
                    <a:pt x="1398" y="1792"/>
                  </a:lnTo>
                  <a:lnTo>
                    <a:pt x="1279" y="1792"/>
                  </a:lnTo>
                  <a:cubicBezTo>
                    <a:pt x="1220" y="1792"/>
                    <a:pt x="1104" y="1795"/>
                    <a:pt x="1104" y="1795"/>
                  </a:cubicBezTo>
                  <a:cubicBezTo>
                    <a:pt x="1126" y="1799"/>
                    <a:pt x="1149" y="1800"/>
                    <a:pt x="1172" y="1800"/>
                  </a:cubicBezTo>
                  <a:cubicBezTo>
                    <a:pt x="1188" y="1800"/>
                    <a:pt x="1204" y="1799"/>
                    <a:pt x="1220" y="1798"/>
                  </a:cubicBezTo>
                  <a:cubicBezTo>
                    <a:pt x="1279" y="1798"/>
                    <a:pt x="1279" y="1801"/>
                    <a:pt x="1220" y="1808"/>
                  </a:cubicBezTo>
                  <a:cubicBezTo>
                    <a:pt x="1160" y="1814"/>
                    <a:pt x="1157" y="1820"/>
                    <a:pt x="1217" y="1823"/>
                  </a:cubicBezTo>
                  <a:cubicBezTo>
                    <a:pt x="1217" y="1826"/>
                    <a:pt x="1217" y="1829"/>
                    <a:pt x="1157" y="1833"/>
                  </a:cubicBezTo>
                  <a:cubicBezTo>
                    <a:pt x="1157" y="1836"/>
                    <a:pt x="1157" y="1836"/>
                    <a:pt x="1217" y="1836"/>
                  </a:cubicBezTo>
                  <a:cubicBezTo>
                    <a:pt x="1276" y="1836"/>
                    <a:pt x="1273" y="1839"/>
                    <a:pt x="1213" y="1842"/>
                  </a:cubicBezTo>
                  <a:cubicBezTo>
                    <a:pt x="1097" y="1845"/>
                    <a:pt x="1094" y="1855"/>
                    <a:pt x="1154" y="1855"/>
                  </a:cubicBezTo>
                  <a:cubicBezTo>
                    <a:pt x="1213" y="1855"/>
                    <a:pt x="1213" y="1858"/>
                    <a:pt x="1213" y="1861"/>
                  </a:cubicBezTo>
                  <a:cubicBezTo>
                    <a:pt x="1210" y="1864"/>
                    <a:pt x="1210" y="1867"/>
                    <a:pt x="1270" y="1870"/>
                  </a:cubicBezTo>
                  <a:lnTo>
                    <a:pt x="1270" y="1876"/>
                  </a:lnTo>
                  <a:cubicBezTo>
                    <a:pt x="1261" y="1878"/>
                    <a:pt x="1252" y="1879"/>
                    <a:pt x="1244" y="1879"/>
                  </a:cubicBezTo>
                  <a:cubicBezTo>
                    <a:pt x="1232" y="1879"/>
                    <a:pt x="1221" y="1877"/>
                    <a:pt x="1210" y="1873"/>
                  </a:cubicBezTo>
                  <a:lnTo>
                    <a:pt x="1151" y="1876"/>
                  </a:lnTo>
                  <a:cubicBezTo>
                    <a:pt x="1151" y="1883"/>
                    <a:pt x="1151" y="1886"/>
                    <a:pt x="1207" y="1889"/>
                  </a:cubicBezTo>
                  <a:cubicBezTo>
                    <a:pt x="1326" y="1892"/>
                    <a:pt x="1326" y="1892"/>
                    <a:pt x="1207" y="1892"/>
                  </a:cubicBezTo>
                  <a:cubicBezTo>
                    <a:pt x="1148" y="1892"/>
                    <a:pt x="1088" y="1895"/>
                    <a:pt x="1148" y="1898"/>
                  </a:cubicBezTo>
                  <a:cubicBezTo>
                    <a:pt x="1267" y="1902"/>
                    <a:pt x="1207" y="1908"/>
                    <a:pt x="1148" y="1908"/>
                  </a:cubicBezTo>
                  <a:cubicBezTo>
                    <a:pt x="1101" y="1905"/>
                    <a:pt x="1073" y="1904"/>
                    <a:pt x="1063" y="1904"/>
                  </a:cubicBezTo>
                  <a:cubicBezTo>
                    <a:pt x="1046" y="1904"/>
                    <a:pt x="1073" y="1908"/>
                    <a:pt x="1144" y="1917"/>
                  </a:cubicBezTo>
                  <a:cubicBezTo>
                    <a:pt x="1144" y="1923"/>
                    <a:pt x="1201" y="1936"/>
                    <a:pt x="1201" y="1945"/>
                  </a:cubicBezTo>
                  <a:cubicBezTo>
                    <a:pt x="1198" y="1958"/>
                    <a:pt x="1198" y="1964"/>
                    <a:pt x="1138" y="1967"/>
                  </a:cubicBezTo>
                  <a:cubicBezTo>
                    <a:pt x="1127" y="1967"/>
                    <a:pt x="1117" y="1967"/>
                    <a:pt x="1108" y="1967"/>
                  </a:cubicBezTo>
                  <a:lnTo>
                    <a:pt x="1108" y="1967"/>
                  </a:lnTo>
                  <a:cubicBezTo>
                    <a:pt x="1198" y="1968"/>
                    <a:pt x="1197" y="1971"/>
                    <a:pt x="1195" y="1980"/>
                  </a:cubicBezTo>
                  <a:cubicBezTo>
                    <a:pt x="1135" y="1989"/>
                    <a:pt x="1195" y="1999"/>
                    <a:pt x="1251" y="2002"/>
                  </a:cubicBezTo>
                  <a:lnTo>
                    <a:pt x="1254" y="1996"/>
                  </a:lnTo>
                  <a:cubicBezTo>
                    <a:pt x="1370" y="1996"/>
                    <a:pt x="1370" y="1999"/>
                    <a:pt x="1311" y="2005"/>
                  </a:cubicBezTo>
                  <a:cubicBezTo>
                    <a:pt x="1270" y="2008"/>
                    <a:pt x="1232" y="2008"/>
                    <a:pt x="1191" y="2008"/>
                  </a:cubicBezTo>
                  <a:cubicBezTo>
                    <a:pt x="1181" y="2007"/>
                    <a:pt x="1171" y="2007"/>
                    <a:pt x="1161" y="2007"/>
                  </a:cubicBezTo>
                  <a:cubicBezTo>
                    <a:pt x="1132" y="2007"/>
                    <a:pt x="1102" y="2010"/>
                    <a:pt x="1072" y="2014"/>
                  </a:cubicBezTo>
                  <a:cubicBezTo>
                    <a:pt x="1072" y="2017"/>
                    <a:pt x="1072" y="2019"/>
                    <a:pt x="1093" y="2019"/>
                  </a:cubicBezTo>
                  <a:cubicBezTo>
                    <a:pt x="1102" y="2019"/>
                    <a:pt x="1114" y="2018"/>
                    <a:pt x="1132" y="2018"/>
                  </a:cubicBezTo>
                  <a:cubicBezTo>
                    <a:pt x="1191" y="2018"/>
                    <a:pt x="1191" y="2018"/>
                    <a:pt x="1191" y="2021"/>
                  </a:cubicBezTo>
                  <a:cubicBezTo>
                    <a:pt x="1191" y="2024"/>
                    <a:pt x="1188" y="2027"/>
                    <a:pt x="1248" y="2030"/>
                  </a:cubicBezTo>
                  <a:cubicBezTo>
                    <a:pt x="1307" y="2030"/>
                    <a:pt x="1307" y="2033"/>
                    <a:pt x="1307" y="2036"/>
                  </a:cubicBezTo>
                  <a:cubicBezTo>
                    <a:pt x="1248" y="2039"/>
                    <a:pt x="1245" y="2046"/>
                    <a:pt x="1245" y="2046"/>
                  </a:cubicBezTo>
                  <a:lnTo>
                    <a:pt x="1188" y="2046"/>
                  </a:lnTo>
                  <a:cubicBezTo>
                    <a:pt x="1129" y="2046"/>
                    <a:pt x="1069" y="2049"/>
                    <a:pt x="1069" y="2049"/>
                  </a:cubicBezTo>
                  <a:cubicBezTo>
                    <a:pt x="1088" y="2052"/>
                    <a:pt x="1107" y="2052"/>
                    <a:pt x="1126" y="2052"/>
                  </a:cubicBezTo>
                  <a:cubicBezTo>
                    <a:pt x="1185" y="2052"/>
                    <a:pt x="1176" y="2130"/>
                    <a:pt x="1173" y="2140"/>
                  </a:cubicBezTo>
                  <a:cubicBezTo>
                    <a:pt x="1121" y="2145"/>
                    <a:pt x="1114" y="2153"/>
                    <a:pt x="1152" y="2153"/>
                  </a:cubicBezTo>
                  <a:cubicBezTo>
                    <a:pt x="1157" y="2153"/>
                    <a:pt x="1165" y="2153"/>
                    <a:pt x="1173" y="2152"/>
                  </a:cubicBezTo>
                  <a:cubicBezTo>
                    <a:pt x="1232" y="2152"/>
                    <a:pt x="1229" y="2171"/>
                    <a:pt x="1226" y="2190"/>
                  </a:cubicBezTo>
                  <a:cubicBezTo>
                    <a:pt x="1223" y="2212"/>
                    <a:pt x="1223" y="2227"/>
                    <a:pt x="1279" y="2227"/>
                  </a:cubicBezTo>
                  <a:cubicBezTo>
                    <a:pt x="1279" y="2227"/>
                    <a:pt x="1279" y="2231"/>
                    <a:pt x="1279" y="2237"/>
                  </a:cubicBezTo>
                  <a:cubicBezTo>
                    <a:pt x="1279" y="2243"/>
                    <a:pt x="1336" y="2253"/>
                    <a:pt x="1336" y="2256"/>
                  </a:cubicBezTo>
                  <a:cubicBezTo>
                    <a:pt x="1378" y="2258"/>
                    <a:pt x="1390" y="2260"/>
                    <a:pt x="1373" y="2260"/>
                  </a:cubicBezTo>
                  <a:cubicBezTo>
                    <a:pt x="1365" y="2260"/>
                    <a:pt x="1353" y="2260"/>
                    <a:pt x="1336" y="2259"/>
                  </a:cubicBezTo>
                  <a:cubicBezTo>
                    <a:pt x="1319" y="2258"/>
                    <a:pt x="1302" y="2257"/>
                    <a:pt x="1286" y="2257"/>
                  </a:cubicBezTo>
                  <a:cubicBezTo>
                    <a:pt x="1263" y="2257"/>
                    <a:pt x="1240" y="2258"/>
                    <a:pt x="1217" y="2262"/>
                  </a:cubicBezTo>
                  <a:cubicBezTo>
                    <a:pt x="1244" y="2267"/>
                    <a:pt x="1273" y="2269"/>
                    <a:pt x="1303" y="2269"/>
                  </a:cubicBezTo>
                  <a:cubicBezTo>
                    <a:pt x="1314" y="2269"/>
                    <a:pt x="1325" y="2269"/>
                    <a:pt x="1336" y="2268"/>
                  </a:cubicBezTo>
                  <a:cubicBezTo>
                    <a:pt x="1392" y="2268"/>
                    <a:pt x="1392" y="2271"/>
                    <a:pt x="1392" y="2271"/>
                  </a:cubicBezTo>
                  <a:cubicBezTo>
                    <a:pt x="1392" y="2274"/>
                    <a:pt x="1392" y="2274"/>
                    <a:pt x="1332" y="2274"/>
                  </a:cubicBezTo>
                  <a:lnTo>
                    <a:pt x="1217" y="2274"/>
                  </a:lnTo>
                  <a:lnTo>
                    <a:pt x="1213" y="2278"/>
                  </a:lnTo>
                  <a:cubicBezTo>
                    <a:pt x="1273" y="2278"/>
                    <a:pt x="1273" y="2281"/>
                    <a:pt x="1273" y="2281"/>
                  </a:cubicBezTo>
                  <a:cubicBezTo>
                    <a:pt x="1273" y="2284"/>
                    <a:pt x="1273" y="2284"/>
                    <a:pt x="1154" y="2284"/>
                  </a:cubicBezTo>
                  <a:cubicBezTo>
                    <a:pt x="1038" y="2284"/>
                    <a:pt x="1038" y="2287"/>
                    <a:pt x="1154" y="2290"/>
                  </a:cubicBezTo>
                  <a:lnTo>
                    <a:pt x="1213" y="2296"/>
                  </a:lnTo>
                  <a:cubicBezTo>
                    <a:pt x="1094" y="2300"/>
                    <a:pt x="1210" y="2306"/>
                    <a:pt x="1270" y="2309"/>
                  </a:cubicBezTo>
                  <a:cubicBezTo>
                    <a:pt x="1151" y="2312"/>
                    <a:pt x="1151" y="2315"/>
                    <a:pt x="1270" y="2318"/>
                  </a:cubicBezTo>
                  <a:cubicBezTo>
                    <a:pt x="1326" y="2318"/>
                    <a:pt x="1326" y="2321"/>
                    <a:pt x="1267" y="2325"/>
                  </a:cubicBezTo>
                  <a:cubicBezTo>
                    <a:pt x="1207" y="2328"/>
                    <a:pt x="1207" y="2331"/>
                    <a:pt x="1207" y="2340"/>
                  </a:cubicBezTo>
                  <a:cubicBezTo>
                    <a:pt x="1267" y="2343"/>
                    <a:pt x="1264" y="2365"/>
                    <a:pt x="1257" y="2390"/>
                  </a:cubicBezTo>
                  <a:cubicBezTo>
                    <a:pt x="1254" y="2419"/>
                    <a:pt x="1251" y="2441"/>
                    <a:pt x="1311" y="2441"/>
                  </a:cubicBezTo>
                  <a:cubicBezTo>
                    <a:pt x="1311" y="2444"/>
                    <a:pt x="1311" y="2444"/>
                    <a:pt x="1251" y="2447"/>
                  </a:cubicBezTo>
                  <a:cubicBezTo>
                    <a:pt x="1191" y="2447"/>
                    <a:pt x="1191" y="2450"/>
                    <a:pt x="1311" y="2453"/>
                  </a:cubicBezTo>
                  <a:cubicBezTo>
                    <a:pt x="1367" y="2456"/>
                    <a:pt x="1426" y="2456"/>
                    <a:pt x="1307" y="2456"/>
                  </a:cubicBezTo>
                  <a:cubicBezTo>
                    <a:pt x="1251" y="2456"/>
                    <a:pt x="1248" y="2463"/>
                    <a:pt x="1248" y="2475"/>
                  </a:cubicBezTo>
                  <a:cubicBezTo>
                    <a:pt x="1245" y="2484"/>
                    <a:pt x="1245" y="2497"/>
                    <a:pt x="1304" y="2497"/>
                  </a:cubicBezTo>
                  <a:cubicBezTo>
                    <a:pt x="1337" y="2501"/>
                    <a:pt x="1351" y="2502"/>
                    <a:pt x="1345" y="2502"/>
                  </a:cubicBezTo>
                  <a:cubicBezTo>
                    <a:pt x="1341" y="2502"/>
                    <a:pt x="1328" y="2501"/>
                    <a:pt x="1304" y="2500"/>
                  </a:cubicBezTo>
                  <a:cubicBezTo>
                    <a:pt x="1295" y="2500"/>
                    <a:pt x="1287" y="2500"/>
                    <a:pt x="1278" y="2500"/>
                  </a:cubicBezTo>
                  <a:cubicBezTo>
                    <a:pt x="1177" y="2500"/>
                    <a:pt x="1132" y="2516"/>
                    <a:pt x="1242" y="2525"/>
                  </a:cubicBezTo>
                  <a:cubicBezTo>
                    <a:pt x="1242" y="2528"/>
                    <a:pt x="1238" y="2531"/>
                    <a:pt x="1182" y="2531"/>
                  </a:cubicBezTo>
                  <a:cubicBezTo>
                    <a:pt x="1179" y="2535"/>
                    <a:pt x="1179" y="2538"/>
                    <a:pt x="1238" y="2547"/>
                  </a:cubicBezTo>
                  <a:cubicBezTo>
                    <a:pt x="1238" y="2550"/>
                    <a:pt x="1235" y="2563"/>
                    <a:pt x="1235" y="2569"/>
                  </a:cubicBezTo>
                  <a:cubicBezTo>
                    <a:pt x="1232" y="2575"/>
                    <a:pt x="1292" y="2582"/>
                    <a:pt x="1292" y="2582"/>
                  </a:cubicBezTo>
                  <a:cubicBezTo>
                    <a:pt x="1292" y="2583"/>
                    <a:pt x="1292" y="2584"/>
                    <a:pt x="1292" y="2585"/>
                  </a:cubicBezTo>
                  <a:cubicBezTo>
                    <a:pt x="1232" y="2585"/>
                    <a:pt x="1229" y="2604"/>
                    <a:pt x="1226" y="2625"/>
                  </a:cubicBezTo>
                  <a:cubicBezTo>
                    <a:pt x="1223" y="2647"/>
                    <a:pt x="1220" y="2666"/>
                    <a:pt x="1160" y="2669"/>
                  </a:cubicBezTo>
                  <a:cubicBezTo>
                    <a:pt x="1160" y="2669"/>
                    <a:pt x="1160" y="2672"/>
                    <a:pt x="1220" y="2676"/>
                  </a:cubicBezTo>
                  <a:cubicBezTo>
                    <a:pt x="1339" y="2682"/>
                    <a:pt x="1336" y="2685"/>
                    <a:pt x="1276" y="2688"/>
                  </a:cubicBezTo>
                  <a:cubicBezTo>
                    <a:pt x="1160" y="2691"/>
                    <a:pt x="1157" y="2704"/>
                    <a:pt x="1276" y="2707"/>
                  </a:cubicBezTo>
                  <a:lnTo>
                    <a:pt x="1217" y="2707"/>
                  </a:lnTo>
                  <a:cubicBezTo>
                    <a:pt x="1097" y="2710"/>
                    <a:pt x="1154" y="2719"/>
                    <a:pt x="1273" y="2723"/>
                  </a:cubicBezTo>
                  <a:cubicBezTo>
                    <a:pt x="1213" y="2726"/>
                    <a:pt x="1154" y="2729"/>
                    <a:pt x="1213" y="2732"/>
                  </a:cubicBezTo>
                  <a:cubicBezTo>
                    <a:pt x="1210" y="2735"/>
                    <a:pt x="1210" y="2735"/>
                    <a:pt x="1094" y="2735"/>
                  </a:cubicBezTo>
                  <a:cubicBezTo>
                    <a:pt x="1054" y="2735"/>
                    <a:pt x="1016" y="2735"/>
                    <a:pt x="975" y="2738"/>
                  </a:cubicBezTo>
                  <a:cubicBezTo>
                    <a:pt x="1002" y="2740"/>
                    <a:pt x="1030" y="2743"/>
                    <a:pt x="1059" y="2743"/>
                  </a:cubicBezTo>
                  <a:cubicBezTo>
                    <a:pt x="1070" y="2743"/>
                    <a:pt x="1082" y="2742"/>
                    <a:pt x="1094" y="2741"/>
                  </a:cubicBezTo>
                  <a:lnTo>
                    <a:pt x="1094" y="2741"/>
                  </a:lnTo>
                  <a:cubicBezTo>
                    <a:pt x="1094" y="2741"/>
                    <a:pt x="1091" y="2745"/>
                    <a:pt x="1091" y="2748"/>
                  </a:cubicBezTo>
                  <a:cubicBezTo>
                    <a:pt x="1091" y="2748"/>
                    <a:pt x="1091" y="2751"/>
                    <a:pt x="1151" y="2751"/>
                  </a:cubicBezTo>
                  <a:cubicBezTo>
                    <a:pt x="1210" y="2751"/>
                    <a:pt x="1210" y="2754"/>
                    <a:pt x="1210" y="2757"/>
                  </a:cubicBezTo>
                  <a:cubicBezTo>
                    <a:pt x="1171" y="2757"/>
                    <a:pt x="1182" y="2758"/>
                    <a:pt x="1212" y="2758"/>
                  </a:cubicBezTo>
                  <a:cubicBezTo>
                    <a:pt x="1227" y="2758"/>
                    <a:pt x="1247" y="2758"/>
                    <a:pt x="1267" y="2757"/>
                  </a:cubicBezTo>
                  <a:cubicBezTo>
                    <a:pt x="1307" y="2757"/>
                    <a:pt x="1345" y="2757"/>
                    <a:pt x="1386" y="2760"/>
                  </a:cubicBezTo>
                  <a:lnTo>
                    <a:pt x="1505" y="2760"/>
                  </a:lnTo>
                  <a:cubicBezTo>
                    <a:pt x="1526" y="2761"/>
                    <a:pt x="1547" y="2761"/>
                    <a:pt x="1568" y="2761"/>
                  </a:cubicBezTo>
                  <a:cubicBezTo>
                    <a:pt x="1625" y="2761"/>
                    <a:pt x="1683" y="2759"/>
                    <a:pt x="1740" y="2754"/>
                  </a:cubicBezTo>
                  <a:cubicBezTo>
                    <a:pt x="1803" y="2741"/>
                    <a:pt x="1862" y="2732"/>
                    <a:pt x="1743" y="2732"/>
                  </a:cubicBezTo>
                  <a:cubicBezTo>
                    <a:pt x="1724" y="2732"/>
                    <a:pt x="1705" y="2729"/>
                    <a:pt x="1687" y="2726"/>
                  </a:cubicBezTo>
                  <a:cubicBezTo>
                    <a:pt x="1705" y="2723"/>
                    <a:pt x="1724" y="2719"/>
                    <a:pt x="1746" y="2719"/>
                  </a:cubicBezTo>
                  <a:cubicBezTo>
                    <a:pt x="1806" y="2719"/>
                    <a:pt x="1806" y="2707"/>
                    <a:pt x="1809" y="2691"/>
                  </a:cubicBezTo>
                  <a:cubicBezTo>
                    <a:pt x="1812" y="2669"/>
                    <a:pt x="1812" y="2660"/>
                    <a:pt x="1871" y="2657"/>
                  </a:cubicBezTo>
                  <a:cubicBezTo>
                    <a:pt x="1931" y="2654"/>
                    <a:pt x="1931" y="2651"/>
                    <a:pt x="1931" y="2651"/>
                  </a:cubicBezTo>
                  <a:cubicBezTo>
                    <a:pt x="1875" y="2651"/>
                    <a:pt x="1875" y="2632"/>
                    <a:pt x="1878" y="2610"/>
                  </a:cubicBezTo>
                  <a:cubicBezTo>
                    <a:pt x="1881" y="2588"/>
                    <a:pt x="1884" y="2563"/>
                    <a:pt x="1824" y="2563"/>
                  </a:cubicBezTo>
                  <a:cubicBezTo>
                    <a:pt x="1828" y="2560"/>
                    <a:pt x="1828" y="2557"/>
                    <a:pt x="1828" y="2557"/>
                  </a:cubicBezTo>
                  <a:cubicBezTo>
                    <a:pt x="1887" y="2557"/>
                    <a:pt x="1887" y="2550"/>
                    <a:pt x="1887" y="2544"/>
                  </a:cubicBezTo>
                  <a:cubicBezTo>
                    <a:pt x="1831" y="2538"/>
                    <a:pt x="1831" y="2531"/>
                    <a:pt x="1831" y="2531"/>
                  </a:cubicBezTo>
                  <a:cubicBezTo>
                    <a:pt x="1890" y="2531"/>
                    <a:pt x="1890" y="2528"/>
                    <a:pt x="1890" y="2522"/>
                  </a:cubicBezTo>
                  <a:cubicBezTo>
                    <a:pt x="1890" y="2516"/>
                    <a:pt x="1893" y="2513"/>
                    <a:pt x="1834" y="2513"/>
                  </a:cubicBezTo>
                  <a:cubicBezTo>
                    <a:pt x="1834" y="2510"/>
                    <a:pt x="1837" y="2484"/>
                    <a:pt x="1897" y="2475"/>
                  </a:cubicBezTo>
                  <a:cubicBezTo>
                    <a:pt x="1956" y="2472"/>
                    <a:pt x="1897" y="2469"/>
                    <a:pt x="1840" y="2466"/>
                  </a:cubicBezTo>
                  <a:cubicBezTo>
                    <a:pt x="1829" y="2466"/>
                    <a:pt x="1819" y="2467"/>
                    <a:pt x="1808" y="2467"/>
                  </a:cubicBezTo>
                  <a:cubicBezTo>
                    <a:pt x="1779" y="2467"/>
                    <a:pt x="1751" y="2464"/>
                    <a:pt x="1721" y="2459"/>
                  </a:cubicBezTo>
                  <a:lnTo>
                    <a:pt x="1840" y="2459"/>
                  </a:lnTo>
                  <a:cubicBezTo>
                    <a:pt x="1865" y="2461"/>
                    <a:pt x="1879" y="2461"/>
                    <a:pt x="1888" y="2461"/>
                  </a:cubicBezTo>
                  <a:cubicBezTo>
                    <a:pt x="1900" y="2461"/>
                    <a:pt x="1900" y="2460"/>
                    <a:pt x="1900" y="2456"/>
                  </a:cubicBezTo>
                  <a:lnTo>
                    <a:pt x="1900" y="2450"/>
                  </a:lnTo>
                  <a:cubicBezTo>
                    <a:pt x="1840" y="2450"/>
                    <a:pt x="1843" y="2434"/>
                    <a:pt x="1846" y="2409"/>
                  </a:cubicBezTo>
                  <a:cubicBezTo>
                    <a:pt x="1850" y="2381"/>
                    <a:pt x="1853" y="2372"/>
                    <a:pt x="1793" y="2372"/>
                  </a:cubicBezTo>
                  <a:cubicBezTo>
                    <a:pt x="1734" y="2372"/>
                    <a:pt x="1734" y="2368"/>
                    <a:pt x="1793" y="2359"/>
                  </a:cubicBezTo>
                  <a:cubicBezTo>
                    <a:pt x="1975" y="2340"/>
                    <a:pt x="1975" y="2340"/>
                    <a:pt x="1915" y="2337"/>
                  </a:cubicBezTo>
                  <a:lnTo>
                    <a:pt x="1915" y="2337"/>
                  </a:lnTo>
                  <a:cubicBezTo>
                    <a:pt x="1878" y="2340"/>
                    <a:pt x="1837" y="2340"/>
                    <a:pt x="1796" y="2340"/>
                  </a:cubicBezTo>
                  <a:cubicBezTo>
                    <a:pt x="1680" y="2340"/>
                    <a:pt x="1680" y="2337"/>
                    <a:pt x="1799" y="2334"/>
                  </a:cubicBezTo>
                  <a:cubicBezTo>
                    <a:pt x="1915" y="2334"/>
                    <a:pt x="1865" y="2284"/>
                    <a:pt x="1746" y="2281"/>
                  </a:cubicBezTo>
                  <a:lnTo>
                    <a:pt x="1806" y="2281"/>
                  </a:lnTo>
                  <a:cubicBezTo>
                    <a:pt x="1865" y="2281"/>
                    <a:pt x="1865" y="2278"/>
                    <a:pt x="1865" y="2265"/>
                  </a:cubicBezTo>
                  <a:cubicBezTo>
                    <a:pt x="1868" y="2259"/>
                    <a:pt x="1868" y="2256"/>
                    <a:pt x="1868" y="2256"/>
                  </a:cubicBezTo>
                  <a:cubicBezTo>
                    <a:pt x="1749" y="2256"/>
                    <a:pt x="1812" y="2234"/>
                    <a:pt x="1871" y="2234"/>
                  </a:cubicBezTo>
                  <a:cubicBezTo>
                    <a:pt x="1931" y="2231"/>
                    <a:pt x="1931" y="2231"/>
                    <a:pt x="1931" y="2224"/>
                  </a:cubicBezTo>
                  <a:cubicBezTo>
                    <a:pt x="1815" y="2215"/>
                    <a:pt x="1875" y="2199"/>
                    <a:pt x="1934" y="2199"/>
                  </a:cubicBezTo>
                  <a:cubicBezTo>
                    <a:pt x="1934" y="2199"/>
                    <a:pt x="1934" y="2196"/>
                    <a:pt x="1934" y="2193"/>
                  </a:cubicBezTo>
                  <a:cubicBezTo>
                    <a:pt x="1878" y="2190"/>
                    <a:pt x="1878" y="2184"/>
                    <a:pt x="1878" y="2180"/>
                  </a:cubicBezTo>
                  <a:cubicBezTo>
                    <a:pt x="1880" y="2173"/>
                    <a:pt x="1881" y="2170"/>
                    <a:pt x="1856" y="2170"/>
                  </a:cubicBezTo>
                  <a:cubicBezTo>
                    <a:pt x="1847" y="2170"/>
                    <a:pt x="1836" y="2170"/>
                    <a:pt x="1821" y="2171"/>
                  </a:cubicBezTo>
                  <a:cubicBezTo>
                    <a:pt x="1781" y="2171"/>
                    <a:pt x="1743" y="2171"/>
                    <a:pt x="1702" y="2168"/>
                  </a:cubicBezTo>
                  <a:lnTo>
                    <a:pt x="1762" y="2168"/>
                  </a:lnTo>
                  <a:cubicBezTo>
                    <a:pt x="1821" y="2168"/>
                    <a:pt x="1821" y="2159"/>
                    <a:pt x="1824" y="2143"/>
                  </a:cubicBezTo>
                  <a:cubicBezTo>
                    <a:pt x="1824" y="2127"/>
                    <a:pt x="1828" y="2121"/>
                    <a:pt x="1887" y="2118"/>
                  </a:cubicBezTo>
                  <a:lnTo>
                    <a:pt x="1828" y="2115"/>
                  </a:lnTo>
                  <a:cubicBezTo>
                    <a:pt x="1768" y="2112"/>
                    <a:pt x="1768" y="2108"/>
                    <a:pt x="1828" y="2108"/>
                  </a:cubicBezTo>
                  <a:cubicBezTo>
                    <a:pt x="1887" y="2105"/>
                    <a:pt x="1890" y="2093"/>
                    <a:pt x="1831" y="2086"/>
                  </a:cubicBezTo>
                  <a:cubicBezTo>
                    <a:pt x="1831" y="2083"/>
                    <a:pt x="1834" y="2080"/>
                    <a:pt x="1834" y="2080"/>
                  </a:cubicBezTo>
                  <a:cubicBezTo>
                    <a:pt x="1950" y="2077"/>
                    <a:pt x="1953" y="2065"/>
                    <a:pt x="1834" y="2061"/>
                  </a:cubicBezTo>
                  <a:cubicBezTo>
                    <a:pt x="1893" y="2061"/>
                    <a:pt x="1893" y="2058"/>
                    <a:pt x="1893" y="2055"/>
                  </a:cubicBezTo>
                  <a:cubicBezTo>
                    <a:pt x="1837" y="2049"/>
                    <a:pt x="1837" y="2036"/>
                    <a:pt x="1897" y="2036"/>
                  </a:cubicBezTo>
                  <a:lnTo>
                    <a:pt x="1897" y="2033"/>
                  </a:lnTo>
                  <a:cubicBezTo>
                    <a:pt x="1840" y="2030"/>
                    <a:pt x="1840" y="2027"/>
                    <a:pt x="1840" y="2024"/>
                  </a:cubicBezTo>
                  <a:cubicBezTo>
                    <a:pt x="1840" y="2021"/>
                    <a:pt x="1840" y="2018"/>
                    <a:pt x="1784" y="2014"/>
                  </a:cubicBezTo>
                  <a:cubicBezTo>
                    <a:pt x="1724" y="2011"/>
                    <a:pt x="1724" y="2008"/>
                    <a:pt x="1724" y="2008"/>
                  </a:cubicBezTo>
                  <a:cubicBezTo>
                    <a:pt x="1735" y="2007"/>
                    <a:pt x="1747" y="2007"/>
                    <a:pt x="1758" y="2007"/>
                  </a:cubicBezTo>
                  <a:cubicBezTo>
                    <a:pt x="1786" y="2007"/>
                    <a:pt x="1814" y="2009"/>
                    <a:pt x="1843" y="2011"/>
                  </a:cubicBezTo>
                  <a:cubicBezTo>
                    <a:pt x="1856" y="2013"/>
                    <a:pt x="1866" y="2013"/>
                    <a:pt x="1873" y="2013"/>
                  </a:cubicBezTo>
                  <a:cubicBezTo>
                    <a:pt x="1895" y="2013"/>
                    <a:pt x="1876" y="2006"/>
                    <a:pt x="1784" y="1999"/>
                  </a:cubicBezTo>
                  <a:cubicBezTo>
                    <a:pt x="1720" y="1994"/>
                    <a:pt x="1691" y="1991"/>
                    <a:pt x="1698" y="1991"/>
                  </a:cubicBezTo>
                  <a:cubicBezTo>
                    <a:pt x="1703" y="1991"/>
                    <a:pt x="1732" y="1993"/>
                    <a:pt x="1784" y="1996"/>
                  </a:cubicBezTo>
                  <a:cubicBezTo>
                    <a:pt x="1818" y="1997"/>
                    <a:pt x="1853" y="1999"/>
                    <a:pt x="1864" y="1999"/>
                  </a:cubicBezTo>
                  <a:cubicBezTo>
                    <a:pt x="1872" y="1999"/>
                    <a:pt x="1868" y="1998"/>
                    <a:pt x="1843" y="1996"/>
                  </a:cubicBezTo>
                  <a:cubicBezTo>
                    <a:pt x="1843" y="1996"/>
                    <a:pt x="1846" y="1989"/>
                    <a:pt x="1787" y="1989"/>
                  </a:cubicBezTo>
                  <a:cubicBezTo>
                    <a:pt x="1787" y="1986"/>
                    <a:pt x="1787" y="1980"/>
                    <a:pt x="1787" y="1977"/>
                  </a:cubicBezTo>
                  <a:cubicBezTo>
                    <a:pt x="1846" y="1971"/>
                    <a:pt x="1846" y="1967"/>
                    <a:pt x="1846" y="1964"/>
                  </a:cubicBezTo>
                  <a:cubicBezTo>
                    <a:pt x="1790" y="1961"/>
                    <a:pt x="1790" y="1961"/>
                    <a:pt x="1850" y="1958"/>
                  </a:cubicBezTo>
                  <a:cubicBezTo>
                    <a:pt x="1909" y="1958"/>
                    <a:pt x="1909" y="1955"/>
                    <a:pt x="1790" y="1955"/>
                  </a:cubicBezTo>
                  <a:cubicBezTo>
                    <a:pt x="1730" y="1952"/>
                    <a:pt x="1730" y="1949"/>
                    <a:pt x="1790" y="1945"/>
                  </a:cubicBezTo>
                  <a:cubicBezTo>
                    <a:pt x="1909" y="1945"/>
                    <a:pt x="1909" y="1942"/>
                    <a:pt x="1850" y="1942"/>
                  </a:cubicBezTo>
                  <a:cubicBezTo>
                    <a:pt x="1793" y="1939"/>
                    <a:pt x="1793" y="1936"/>
                    <a:pt x="1793" y="1936"/>
                  </a:cubicBezTo>
                  <a:cubicBezTo>
                    <a:pt x="1853" y="1936"/>
                    <a:pt x="1856" y="1908"/>
                    <a:pt x="1859" y="1876"/>
                  </a:cubicBezTo>
                  <a:cubicBezTo>
                    <a:pt x="1821" y="1870"/>
                    <a:pt x="1781" y="1870"/>
                    <a:pt x="1743" y="1870"/>
                  </a:cubicBezTo>
                  <a:cubicBezTo>
                    <a:pt x="1624" y="1870"/>
                    <a:pt x="1683" y="1870"/>
                    <a:pt x="1743" y="1867"/>
                  </a:cubicBezTo>
                  <a:cubicBezTo>
                    <a:pt x="1888" y="1865"/>
                    <a:pt x="1915" y="1860"/>
                    <a:pt x="1826" y="1860"/>
                  </a:cubicBezTo>
                  <a:cubicBezTo>
                    <a:pt x="1805" y="1860"/>
                    <a:pt x="1777" y="1860"/>
                    <a:pt x="1743" y="1861"/>
                  </a:cubicBezTo>
                  <a:cubicBezTo>
                    <a:pt x="1694" y="1862"/>
                    <a:pt x="1665" y="1863"/>
                    <a:pt x="1656" y="1863"/>
                  </a:cubicBezTo>
                  <a:cubicBezTo>
                    <a:pt x="1644" y="1863"/>
                    <a:pt x="1673" y="1861"/>
                    <a:pt x="1743" y="1858"/>
                  </a:cubicBezTo>
                  <a:cubicBezTo>
                    <a:pt x="1803" y="1855"/>
                    <a:pt x="1803" y="1855"/>
                    <a:pt x="1746" y="1851"/>
                  </a:cubicBezTo>
                  <a:cubicBezTo>
                    <a:pt x="1687" y="1851"/>
                    <a:pt x="1687" y="1848"/>
                    <a:pt x="1746" y="1848"/>
                  </a:cubicBezTo>
                  <a:cubicBezTo>
                    <a:pt x="1806" y="1845"/>
                    <a:pt x="1865" y="1842"/>
                    <a:pt x="1806" y="1842"/>
                  </a:cubicBezTo>
                  <a:cubicBezTo>
                    <a:pt x="1806" y="1842"/>
                    <a:pt x="1806" y="1839"/>
                    <a:pt x="1865" y="1836"/>
                  </a:cubicBezTo>
                  <a:cubicBezTo>
                    <a:pt x="1925" y="1833"/>
                    <a:pt x="1865" y="1829"/>
                    <a:pt x="1809" y="1826"/>
                  </a:cubicBezTo>
                  <a:cubicBezTo>
                    <a:pt x="1720" y="1819"/>
                    <a:pt x="1699" y="1816"/>
                    <a:pt x="1743" y="1816"/>
                  </a:cubicBezTo>
                  <a:cubicBezTo>
                    <a:pt x="1758" y="1816"/>
                    <a:pt x="1780" y="1816"/>
                    <a:pt x="1809" y="1817"/>
                  </a:cubicBezTo>
                  <a:cubicBezTo>
                    <a:pt x="1818" y="1817"/>
                    <a:pt x="1826" y="1817"/>
                    <a:pt x="1833" y="1817"/>
                  </a:cubicBezTo>
                  <a:cubicBezTo>
                    <a:pt x="1918" y="1817"/>
                    <a:pt x="1859" y="1801"/>
                    <a:pt x="1752" y="1798"/>
                  </a:cubicBezTo>
                  <a:cubicBezTo>
                    <a:pt x="1633" y="1795"/>
                    <a:pt x="1633" y="1795"/>
                    <a:pt x="1693" y="1795"/>
                  </a:cubicBezTo>
                  <a:cubicBezTo>
                    <a:pt x="1752" y="1795"/>
                    <a:pt x="1752" y="1792"/>
                    <a:pt x="1752" y="1792"/>
                  </a:cubicBezTo>
                  <a:cubicBezTo>
                    <a:pt x="1752" y="1789"/>
                    <a:pt x="1752" y="1786"/>
                    <a:pt x="1812" y="1786"/>
                  </a:cubicBezTo>
                  <a:cubicBezTo>
                    <a:pt x="1812" y="1786"/>
                    <a:pt x="1812" y="1782"/>
                    <a:pt x="1756" y="1776"/>
                  </a:cubicBezTo>
                  <a:cubicBezTo>
                    <a:pt x="1636" y="1770"/>
                    <a:pt x="1699" y="1761"/>
                    <a:pt x="1818" y="1757"/>
                  </a:cubicBezTo>
                  <a:lnTo>
                    <a:pt x="1759" y="1751"/>
                  </a:lnTo>
                  <a:cubicBezTo>
                    <a:pt x="1643" y="1748"/>
                    <a:pt x="1583" y="1745"/>
                    <a:pt x="1699" y="1745"/>
                  </a:cubicBezTo>
                  <a:lnTo>
                    <a:pt x="1759" y="1745"/>
                  </a:lnTo>
                  <a:cubicBezTo>
                    <a:pt x="1643" y="1742"/>
                    <a:pt x="1702" y="1729"/>
                    <a:pt x="1821" y="1729"/>
                  </a:cubicBezTo>
                  <a:cubicBezTo>
                    <a:pt x="1881" y="1729"/>
                    <a:pt x="1881" y="1729"/>
                    <a:pt x="1881" y="1726"/>
                  </a:cubicBezTo>
                  <a:lnTo>
                    <a:pt x="1821" y="1726"/>
                  </a:lnTo>
                  <a:cubicBezTo>
                    <a:pt x="1781" y="1726"/>
                    <a:pt x="1743" y="1726"/>
                    <a:pt x="1702" y="1720"/>
                  </a:cubicBezTo>
                  <a:cubicBezTo>
                    <a:pt x="1705" y="1717"/>
                    <a:pt x="1705" y="1714"/>
                    <a:pt x="1765" y="1714"/>
                  </a:cubicBezTo>
                  <a:cubicBezTo>
                    <a:pt x="1824" y="1710"/>
                    <a:pt x="1884" y="1707"/>
                    <a:pt x="1824" y="1707"/>
                  </a:cubicBezTo>
                  <a:cubicBezTo>
                    <a:pt x="1824" y="1707"/>
                    <a:pt x="1824" y="1704"/>
                    <a:pt x="1884" y="1701"/>
                  </a:cubicBezTo>
                  <a:cubicBezTo>
                    <a:pt x="1884" y="1698"/>
                    <a:pt x="1884" y="1695"/>
                    <a:pt x="1884" y="1688"/>
                  </a:cubicBezTo>
                  <a:cubicBezTo>
                    <a:pt x="1828" y="1685"/>
                    <a:pt x="1828" y="1679"/>
                    <a:pt x="1887" y="1679"/>
                  </a:cubicBezTo>
                  <a:cubicBezTo>
                    <a:pt x="1887" y="1679"/>
                    <a:pt x="1887" y="1673"/>
                    <a:pt x="1828" y="1670"/>
                  </a:cubicBezTo>
                  <a:cubicBezTo>
                    <a:pt x="1831" y="1663"/>
                    <a:pt x="1831" y="1660"/>
                    <a:pt x="1890" y="1660"/>
                  </a:cubicBezTo>
                  <a:cubicBezTo>
                    <a:pt x="1950" y="1660"/>
                    <a:pt x="1950" y="1660"/>
                    <a:pt x="1890" y="1657"/>
                  </a:cubicBezTo>
                  <a:cubicBezTo>
                    <a:pt x="1831" y="1657"/>
                    <a:pt x="1831" y="1654"/>
                    <a:pt x="1831" y="1651"/>
                  </a:cubicBezTo>
                  <a:cubicBezTo>
                    <a:pt x="1831" y="1648"/>
                    <a:pt x="1834" y="1645"/>
                    <a:pt x="1834" y="1645"/>
                  </a:cubicBezTo>
                  <a:cubicBezTo>
                    <a:pt x="1774" y="1645"/>
                    <a:pt x="1774" y="1645"/>
                    <a:pt x="1774" y="1641"/>
                  </a:cubicBezTo>
                  <a:cubicBezTo>
                    <a:pt x="1774" y="1638"/>
                    <a:pt x="1834" y="1626"/>
                    <a:pt x="1834" y="1623"/>
                  </a:cubicBezTo>
                  <a:cubicBezTo>
                    <a:pt x="1836" y="1617"/>
                    <a:pt x="1837" y="1615"/>
                    <a:pt x="1822" y="1615"/>
                  </a:cubicBezTo>
                  <a:cubicBezTo>
                    <a:pt x="1813" y="1615"/>
                    <a:pt x="1799" y="1615"/>
                    <a:pt x="1777" y="1616"/>
                  </a:cubicBezTo>
                  <a:cubicBezTo>
                    <a:pt x="1777" y="1618"/>
                    <a:pt x="1767" y="1618"/>
                    <a:pt x="1760" y="1618"/>
                  </a:cubicBezTo>
                  <a:cubicBezTo>
                    <a:pt x="1749" y="1618"/>
                    <a:pt x="1743" y="1617"/>
                    <a:pt x="1777" y="1613"/>
                  </a:cubicBezTo>
                  <a:cubicBezTo>
                    <a:pt x="1777" y="1610"/>
                    <a:pt x="1837" y="1601"/>
                    <a:pt x="1840" y="1591"/>
                  </a:cubicBezTo>
                  <a:cubicBezTo>
                    <a:pt x="1840" y="1579"/>
                    <a:pt x="1840" y="1579"/>
                    <a:pt x="1781" y="1579"/>
                  </a:cubicBezTo>
                  <a:cubicBezTo>
                    <a:pt x="1747" y="1580"/>
                    <a:pt x="1723" y="1580"/>
                    <a:pt x="1709" y="1580"/>
                  </a:cubicBezTo>
                  <a:cubicBezTo>
                    <a:pt x="1675" y="1580"/>
                    <a:pt x="1700" y="1578"/>
                    <a:pt x="1784" y="1576"/>
                  </a:cubicBezTo>
                  <a:cubicBezTo>
                    <a:pt x="1903" y="1569"/>
                    <a:pt x="1903" y="1566"/>
                    <a:pt x="1843" y="1566"/>
                  </a:cubicBezTo>
                  <a:cubicBezTo>
                    <a:pt x="1784" y="1563"/>
                    <a:pt x="1784" y="1563"/>
                    <a:pt x="1784" y="1560"/>
                  </a:cubicBezTo>
                  <a:cubicBezTo>
                    <a:pt x="1843" y="1560"/>
                    <a:pt x="1843" y="1557"/>
                    <a:pt x="1787" y="1551"/>
                  </a:cubicBezTo>
                  <a:cubicBezTo>
                    <a:pt x="1787" y="1547"/>
                    <a:pt x="1787" y="1545"/>
                    <a:pt x="1799" y="1545"/>
                  </a:cubicBezTo>
                  <a:cubicBezTo>
                    <a:pt x="1807" y="1545"/>
                    <a:pt x="1822" y="1546"/>
                    <a:pt x="1846" y="1547"/>
                  </a:cubicBezTo>
                  <a:lnTo>
                    <a:pt x="1846" y="1538"/>
                  </a:lnTo>
                  <a:cubicBezTo>
                    <a:pt x="1730" y="1532"/>
                    <a:pt x="1790" y="1513"/>
                    <a:pt x="1850" y="1510"/>
                  </a:cubicBezTo>
                  <a:cubicBezTo>
                    <a:pt x="1850" y="1510"/>
                    <a:pt x="1850" y="1507"/>
                    <a:pt x="1793" y="1504"/>
                  </a:cubicBezTo>
                  <a:cubicBezTo>
                    <a:pt x="1674" y="1500"/>
                    <a:pt x="1674" y="1497"/>
                    <a:pt x="1793" y="1497"/>
                  </a:cubicBezTo>
                  <a:cubicBezTo>
                    <a:pt x="1912" y="1497"/>
                    <a:pt x="1912" y="1497"/>
                    <a:pt x="1793" y="1494"/>
                  </a:cubicBezTo>
                  <a:cubicBezTo>
                    <a:pt x="1739" y="1491"/>
                    <a:pt x="1737" y="1478"/>
                    <a:pt x="1826" y="1478"/>
                  </a:cubicBezTo>
                  <a:cubicBezTo>
                    <a:pt x="1835" y="1478"/>
                    <a:pt x="1845" y="1478"/>
                    <a:pt x="1856" y="1478"/>
                  </a:cubicBezTo>
                  <a:lnTo>
                    <a:pt x="1972" y="1478"/>
                  </a:lnTo>
                  <a:cubicBezTo>
                    <a:pt x="1915" y="1475"/>
                    <a:pt x="1915" y="1472"/>
                    <a:pt x="1915" y="1472"/>
                  </a:cubicBezTo>
                  <a:cubicBezTo>
                    <a:pt x="1856" y="1472"/>
                    <a:pt x="1856" y="1469"/>
                    <a:pt x="1859" y="1457"/>
                  </a:cubicBezTo>
                  <a:cubicBezTo>
                    <a:pt x="1859" y="1450"/>
                    <a:pt x="1803" y="1438"/>
                    <a:pt x="1803" y="1431"/>
                  </a:cubicBezTo>
                  <a:cubicBezTo>
                    <a:pt x="1803" y="1425"/>
                    <a:pt x="1806" y="1416"/>
                    <a:pt x="1865" y="1413"/>
                  </a:cubicBezTo>
                  <a:cubicBezTo>
                    <a:pt x="1865" y="1410"/>
                    <a:pt x="1865" y="1406"/>
                    <a:pt x="1806" y="1400"/>
                  </a:cubicBezTo>
                  <a:cubicBezTo>
                    <a:pt x="1746" y="1397"/>
                    <a:pt x="1749" y="1391"/>
                    <a:pt x="1809" y="1391"/>
                  </a:cubicBezTo>
                  <a:lnTo>
                    <a:pt x="1809" y="1388"/>
                  </a:lnTo>
                  <a:cubicBezTo>
                    <a:pt x="1749" y="1381"/>
                    <a:pt x="1749" y="1378"/>
                    <a:pt x="1749" y="1378"/>
                  </a:cubicBezTo>
                  <a:cubicBezTo>
                    <a:pt x="1809" y="1378"/>
                    <a:pt x="1868" y="1372"/>
                    <a:pt x="1809" y="1369"/>
                  </a:cubicBezTo>
                  <a:cubicBezTo>
                    <a:pt x="1752" y="1369"/>
                    <a:pt x="1752" y="1366"/>
                    <a:pt x="1752" y="1359"/>
                  </a:cubicBezTo>
                  <a:cubicBezTo>
                    <a:pt x="1812" y="1353"/>
                    <a:pt x="1828" y="1247"/>
                    <a:pt x="1768" y="1247"/>
                  </a:cubicBezTo>
                  <a:cubicBezTo>
                    <a:pt x="1768" y="1247"/>
                    <a:pt x="1768" y="1243"/>
                    <a:pt x="1768" y="1237"/>
                  </a:cubicBezTo>
                  <a:cubicBezTo>
                    <a:pt x="1771" y="1234"/>
                    <a:pt x="1771" y="1228"/>
                    <a:pt x="1771" y="1228"/>
                  </a:cubicBezTo>
                  <a:cubicBezTo>
                    <a:pt x="1890" y="1228"/>
                    <a:pt x="1831" y="1212"/>
                    <a:pt x="1774" y="1203"/>
                  </a:cubicBezTo>
                  <a:cubicBezTo>
                    <a:pt x="1715" y="1200"/>
                    <a:pt x="1715" y="1193"/>
                    <a:pt x="1718" y="1190"/>
                  </a:cubicBezTo>
                  <a:cubicBezTo>
                    <a:pt x="1834" y="1190"/>
                    <a:pt x="1837" y="1181"/>
                    <a:pt x="1777" y="1175"/>
                  </a:cubicBezTo>
                  <a:cubicBezTo>
                    <a:pt x="1662" y="1171"/>
                    <a:pt x="1662" y="1168"/>
                    <a:pt x="1777" y="1168"/>
                  </a:cubicBezTo>
                  <a:cubicBezTo>
                    <a:pt x="1897" y="1168"/>
                    <a:pt x="1897" y="1162"/>
                    <a:pt x="1721" y="1156"/>
                  </a:cubicBezTo>
                  <a:cubicBezTo>
                    <a:pt x="1662" y="1153"/>
                    <a:pt x="1662" y="1153"/>
                    <a:pt x="1721" y="1149"/>
                  </a:cubicBezTo>
                  <a:cubicBezTo>
                    <a:pt x="1840" y="1146"/>
                    <a:pt x="1840" y="1143"/>
                    <a:pt x="1781" y="1143"/>
                  </a:cubicBezTo>
                  <a:cubicBezTo>
                    <a:pt x="1665" y="1140"/>
                    <a:pt x="1665" y="1137"/>
                    <a:pt x="1784" y="1134"/>
                  </a:cubicBezTo>
                  <a:cubicBezTo>
                    <a:pt x="1903" y="1128"/>
                    <a:pt x="1903" y="1128"/>
                    <a:pt x="1784" y="1124"/>
                  </a:cubicBezTo>
                  <a:cubicBezTo>
                    <a:pt x="1668" y="1121"/>
                    <a:pt x="1668" y="1106"/>
                    <a:pt x="1787" y="1102"/>
                  </a:cubicBezTo>
                  <a:cubicBezTo>
                    <a:pt x="1787" y="1099"/>
                    <a:pt x="1846" y="1096"/>
                    <a:pt x="1787" y="1096"/>
                  </a:cubicBezTo>
                  <a:lnTo>
                    <a:pt x="1846" y="1093"/>
                  </a:lnTo>
                  <a:lnTo>
                    <a:pt x="1850" y="1087"/>
                  </a:lnTo>
                  <a:lnTo>
                    <a:pt x="1790" y="1087"/>
                  </a:lnTo>
                  <a:cubicBezTo>
                    <a:pt x="1790" y="1084"/>
                    <a:pt x="1853" y="1065"/>
                    <a:pt x="1856" y="1043"/>
                  </a:cubicBezTo>
                  <a:cubicBezTo>
                    <a:pt x="1859" y="1011"/>
                    <a:pt x="1861" y="1001"/>
                    <a:pt x="1824" y="1001"/>
                  </a:cubicBezTo>
                  <a:cubicBezTo>
                    <a:pt x="1818" y="1001"/>
                    <a:pt x="1811" y="1002"/>
                    <a:pt x="1803" y="1002"/>
                  </a:cubicBezTo>
                  <a:cubicBezTo>
                    <a:pt x="1780" y="1003"/>
                    <a:pt x="1761" y="1003"/>
                    <a:pt x="1747" y="1003"/>
                  </a:cubicBezTo>
                  <a:cubicBezTo>
                    <a:pt x="1688" y="1003"/>
                    <a:pt x="1706" y="998"/>
                    <a:pt x="1803" y="996"/>
                  </a:cubicBezTo>
                  <a:cubicBezTo>
                    <a:pt x="1803" y="993"/>
                    <a:pt x="1862" y="986"/>
                    <a:pt x="1862" y="980"/>
                  </a:cubicBezTo>
                  <a:cubicBezTo>
                    <a:pt x="1865" y="974"/>
                    <a:pt x="1865" y="968"/>
                    <a:pt x="1925" y="968"/>
                  </a:cubicBezTo>
                  <a:lnTo>
                    <a:pt x="1925" y="965"/>
                  </a:lnTo>
                  <a:cubicBezTo>
                    <a:pt x="1809" y="958"/>
                    <a:pt x="1809" y="939"/>
                    <a:pt x="1871" y="927"/>
                  </a:cubicBezTo>
                  <a:cubicBezTo>
                    <a:pt x="1871" y="921"/>
                    <a:pt x="1871" y="918"/>
                    <a:pt x="1812" y="911"/>
                  </a:cubicBezTo>
                  <a:cubicBezTo>
                    <a:pt x="1756" y="905"/>
                    <a:pt x="1756" y="905"/>
                    <a:pt x="1815" y="902"/>
                  </a:cubicBezTo>
                  <a:cubicBezTo>
                    <a:pt x="1875" y="902"/>
                    <a:pt x="1934" y="883"/>
                    <a:pt x="1818" y="883"/>
                  </a:cubicBezTo>
                  <a:lnTo>
                    <a:pt x="1878" y="880"/>
                  </a:lnTo>
                  <a:cubicBezTo>
                    <a:pt x="1937" y="877"/>
                    <a:pt x="1878" y="874"/>
                    <a:pt x="1818" y="874"/>
                  </a:cubicBezTo>
                  <a:cubicBezTo>
                    <a:pt x="1699" y="874"/>
                    <a:pt x="1702" y="871"/>
                    <a:pt x="1878" y="867"/>
                  </a:cubicBezTo>
                  <a:cubicBezTo>
                    <a:pt x="1997" y="867"/>
                    <a:pt x="1997" y="864"/>
                    <a:pt x="1937" y="864"/>
                  </a:cubicBezTo>
                  <a:cubicBezTo>
                    <a:pt x="1881" y="861"/>
                    <a:pt x="1821" y="858"/>
                    <a:pt x="1881" y="855"/>
                  </a:cubicBezTo>
                  <a:cubicBezTo>
                    <a:pt x="1881" y="849"/>
                    <a:pt x="1881" y="845"/>
                    <a:pt x="1762" y="845"/>
                  </a:cubicBezTo>
                  <a:cubicBezTo>
                    <a:pt x="1705" y="845"/>
                    <a:pt x="1705" y="842"/>
                    <a:pt x="1705" y="839"/>
                  </a:cubicBezTo>
                  <a:cubicBezTo>
                    <a:pt x="1765" y="839"/>
                    <a:pt x="1765" y="839"/>
                    <a:pt x="1821" y="842"/>
                  </a:cubicBezTo>
                  <a:cubicBezTo>
                    <a:pt x="1821" y="843"/>
                    <a:pt x="1821" y="844"/>
                    <a:pt x="1821" y="844"/>
                  </a:cubicBezTo>
                  <a:cubicBezTo>
                    <a:pt x="1822" y="844"/>
                    <a:pt x="1822" y="841"/>
                    <a:pt x="1824" y="836"/>
                  </a:cubicBezTo>
                  <a:cubicBezTo>
                    <a:pt x="1862" y="830"/>
                    <a:pt x="1903" y="827"/>
                    <a:pt x="1944" y="827"/>
                  </a:cubicBezTo>
                  <a:cubicBezTo>
                    <a:pt x="1986" y="824"/>
                    <a:pt x="1998" y="822"/>
                    <a:pt x="1960" y="822"/>
                  </a:cubicBezTo>
                  <a:cubicBezTo>
                    <a:pt x="1944" y="822"/>
                    <a:pt x="1919" y="823"/>
                    <a:pt x="1884" y="824"/>
                  </a:cubicBezTo>
                  <a:cubicBezTo>
                    <a:pt x="1765" y="824"/>
                    <a:pt x="1765" y="824"/>
                    <a:pt x="1768" y="817"/>
                  </a:cubicBezTo>
                  <a:cubicBezTo>
                    <a:pt x="1768" y="814"/>
                    <a:pt x="1768" y="811"/>
                    <a:pt x="1828" y="811"/>
                  </a:cubicBezTo>
                  <a:cubicBezTo>
                    <a:pt x="1887" y="811"/>
                    <a:pt x="1887" y="811"/>
                    <a:pt x="1887" y="805"/>
                  </a:cubicBezTo>
                  <a:cubicBezTo>
                    <a:pt x="1887" y="795"/>
                    <a:pt x="1712" y="786"/>
                    <a:pt x="1596" y="783"/>
                  </a:cubicBezTo>
                  <a:cubicBezTo>
                    <a:pt x="1477" y="783"/>
                    <a:pt x="1477" y="783"/>
                    <a:pt x="1596" y="780"/>
                  </a:cubicBezTo>
                  <a:cubicBezTo>
                    <a:pt x="1655" y="780"/>
                    <a:pt x="1655" y="777"/>
                    <a:pt x="1655" y="773"/>
                  </a:cubicBezTo>
                  <a:cubicBezTo>
                    <a:pt x="1616" y="773"/>
                    <a:pt x="1629" y="772"/>
                    <a:pt x="1642" y="772"/>
                  </a:cubicBezTo>
                  <a:cubicBezTo>
                    <a:pt x="1649" y="772"/>
                    <a:pt x="1655" y="772"/>
                    <a:pt x="1655" y="773"/>
                  </a:cubicBezTo>
                  <a:cubicBezTo>
                    <a:pt x="1715" y="773"/>
                    <a:pt x="1715" y="777"/>
                    <a:pt x="1715" y="780"/>
                  </a:cubicBezTo>
                  <a:lnTo>
                    <a:pt x="1771" y="780"/>
                  </a:lnTo>
                  <a:cubicBezTo>
                    <a:pt x="1890" y="777"/>
                    <a:pt x="1890" y="773"/>
                    <a:pt x="1774" y="770"/>
                  </a:cubicBezTo>
                  <a:cubicBezTo>
                    <a:pt x="1715" y="767"/>
                    <a:pt x="1715" y="767"/>
                    <a:pt x="1774" y="761"/>
                  </a:cubicBezTo>
                  <a:cubicBezTo>
                    <a:pt x="1834" y="758"/>
                    <a:pt x="1893" y="755"/>
                    <a:pt x="1834" y="755"/>
                  </a:cubicBezTo>
                  <a:cubicBezTo>
                    <a:pt x="1834" y="755"/>
                    <a:pt x="1834" y="748"/>
                    <a:pt x="1893" y="745"/>
                  </a:cubicBezTo>
                  <a:cubicBezTo>
                    <a:pt x="1897" y="739"/>
                    <a:pt x="1897" y="736"/>
                    <a:pt x="1837" y="736"/>
                  </a:cubicBezTo>
                  <a:cubicBezTo>
                    <a:pt x="1777" y="736"/>
                    <a:pt x="1777" y="733"/>
                    <a:pt x="1777" y="730"/>
                  </a:cubicBezTo>
                  <a:cubicBezTo>
                    <a:pt x="1781" y="726"/>
                    <a:pt x="1781" y="723"/>
                    <a:pt x="1721" y="723"/>
                  </a:cubicBezTo>
                  <a:cubicBezTo>
                    <a:pt x="1711" y="724"/>
                    <a:pt x="1701" y="724"/>
                    <a:pt x="1691" y="724"/>
                  </a:cubicBezTo>
                  <a:cubicBezTo>
                    <a:pt x="1662" y="724"/>
                    <a:pt x="1633" y="721"/>
                    <a:pt x="1605" y="714"/>
                  </a:cubicBezTo>
                  <a:cubicBezTo>
                    <a:pt x="1546" y="708"/>
                    <a:pt x="1546" y="708"/>
                    <a:pt x="1665" y="704"/>
                  </a:cubicBezTo>
                  <a:cubicBezTo>
                    <a:pt x="1724" y="704"/>
                    <a:pt x="1724" y="701"/>
                    <a:pt x="1724" y="698"/>
                  </a:cubicBezTo>
                  <a:cubicBezTo>
                    <a:pt x="1724" y="698"/>
                    <a:pt x="1724" y="695"/>
                    <a:pt x="1784" y="692"/>
                  </a:cubicBezTo>
                  <a:cubicBezTo>
                    <a:pt x="1843" y="689"/>
                    <a:pt x="1784" y="689"/>
                    <a:pt x="1724" y="689"/>
                  </a:cubicBezTo>
                  <a:lnTo>
                    <a:pt x="1608" y="689"/>
                  </a:lnTo>
                  <a:cubicBezTo>
                    <a:pt x="1608" y="686"/>
                    <a:pt x="1727" y="683"/>
                    <a:pt x="1787" y="683"/>
                  </a:cubicBezTo>
                  <a:cubicBezTo>
                    <a:pt x="1903" y="679"/>
                    <a:pt x="1903" y="679"/>
                    <a:pt x="1787" y="679"/>
                  </a:cubicBezTo>
                  <a:cubicBezTo>
                    <a:pt x="1727" y="679"/>
                    <a:pt x="1668" y="673"/>
                    <a:pt x="1727" y="667"/>
                  </a:cubicBezTo>
                  <a:cubicBezTo>
                    <a:pt x="1730" y="661"/>
                    <a:pt x="1730" y="654"/>
                    <a:pt x="1790" y="654"/>
                  </a:cubicBezTo>
                  <a:cubicBezTo>
                    <a:pt x="1850" y="651"/>
                    <a:pt x="1790" y="648"/>
                    <a:pt x="1790" y="648"/>
                  </a:cubicBezTo>
                  <a:cubicBezTo>
                    <a:pt x="1730" y="645"/>
                    <a:pt x="1730" y="642"/>
                    <a:pt x="1793" y="632"/>
                  </a:cubicBezTo>
                  <a:cubicBezTo>
                    <a:pt x="1912" y="617"/>
                    <a:pt x="1912" y="617"/>
                    <a:pt x="1793" y="617"/>
                  </a:cubicBezTo>
                  <a:cubicBezTo>
                    <a:pt x="1737" y="617"/>
                    <a:pt x="1677" y="617"/>
                    <a:pt x="1796" y="614"/>
                  </a:cubicBezTo>
                  <a:cubicBezTo>
                    <a:pt x="1856" y="610"/>
                    <a:pt x="1796" y="607"/>
                    <a:pt x="1737" y="601"/>
                  </a:cubicBezTo>
                  <a:cubicBezTo>
                    <a:pt x="1677" y="598"/>
                    <a:pt x="1561" y="598"/>
                    <a:pt x="1502" y="598"/>
                  </a:cubicBezTo>
                  <a:cubicBezTo>
                    <a:pt x="1383" y="598"/>
                    <a:pt x="1383" y="598"/>
                    <a:pt x="1442" y="588"/>
                  </a:cubicBezTo>
                  <a:cubicBezTo>
                    <a:pt x="1483" y="585"/>
                    <a:pt x="1524" y="582"/>
                    <a:pt x="1561" y="582"/>
                  </a:cubicBezTo>
                  <a:cubicBezTo>
                    <a:pt x="1621" y="582"/>
                    <a:pt x="1621" y="585"/>
                    <a:pt x="1621" y="585"/>
                  </a:cubicBezTo>
                  <a:lnTo>
                    <a:pt x="1621" y="592"/>
                  </a:lnTo>
                  <a:cubicBezTo>
                    <a:pt x="1631" y="592"/>
                    <a:pt x="1641" y="593"/>
                    <a:pt x="1651" y="593"/>
                  </a:cubicBezTo>
                  <a:cubicBezTo>
                    <a:pt x="1681" y="593"/>
                    <a:pt x="1709" y="589"/>
                    <a:pt x="1740" y="582"/>
                  </a:cubicBezTo>
                  <a:cubicBezTo>
                    <a:pt x="1799" y="579"/>
                    <a:pt x="1799" y="576"/>
                    <a:pt x="1740" y="576"/>
                  </a:cubicBezTo>
                  <a:cubicBezTo>
                    <a:pt x="1799" y="573"/>
                    <a:pt x="1803" y="567"/>
                    <a:pt x="1803" y="560"/>
                  </a:cubicBezTo>
                  <a:cubicBezTo>
                    <a:pt x="1803" y="554"/>
                    <a:pt x="1806" y="545"/>
                    <a:pt x="1862" y="541"/>
                  </a:cubicBezTo>
                  <a:cubicBezTo>
                    <a:pt x="1865" y="535"/>
                    <a:pt x="1865" y="532"/>
                    <a:pt x="1806" y="532"/>
                  </a:cubicBezTo>
                  <a:cubicBezTo>
                    <a:pt x="1687" y="532"/>
                    <a:pt x="1690" y="529"/>
                    <a:pt x="1746" y="529"/>
                  </a:cubicBezTo>
                  <a:cubicBezTo>
                    <a:pt x="1865" y="526"/>
                    <a:pt x="1931" y="482"/>
                    <a:pt x="1812" y="479"/>
                  </a:cubicBezTo>
                  <a:cubicBezTo>
                    <a:pt x="1812" y="479"/>
                    <a:pt x="1812" y="476"/>
                    <a:pt x="1815" y="473"/>
                  </a:cubicBezTo>
                  <a:cubicBezTo>
                    <a:pt x="1875" y="466"/>
                    <a:pt x="1878" y="447"/>
                    <a:pt x="1818" y="444"/>
                  </a:cubicBezTo>
                  <a:cubicBezTo>
                    <a:pt x="1818" y="444"/>
                    <a:pt x="1818" y="441"/>
                    <a:pt x="1818" y="435"/>
                  </a:cubicBezTo>
                  <a:cubicBezTo>
                    <a:pt x="1878" y="429"/>
                    <a:pt x="1881" y="426"/>
                    <a:pt x="1821" y="422"/>
                  </a:cubicBezTo>
                  <a:cubicBezTo>
                    <a:pt x="1762" y="419"/>
                    <a:pt x="1702" y="419"/>
                    <a:pt x="1762" y="419"/>
                  </a:cubicBezTo>
                  <a:cubicBezTo>
                    <a:pt x="1821" y="419"/>
                    <a:pt x="1821" y="410"/>
                    <a:pt x="1824" y="397"/>
                  </a:cubicBezTo>
                  <a:cubicBezTo>
                    <a:pt x="1824" y="389"/>
                    <a:pt x="1824" y="386"/>
                    <a:pt x="1807" y="386"/>
                  </a:cubicBezTo>
                  <a:cubicBezTo>
                    <a:pt x="1798" y="386"/>
                    <a:pt x="1785" y="387"/>
                    <a:pt x="1765" y="388"/>
                  </a:cubicBezTo>
                  <a:cubicBezTo>
                    <a:pt x="1709" y="375"/>
                    <a:pt x="1768" y="375"/>
                    <a:pt x="1828" y="375"/>
                  </a:cubicBezTo>
                  <a:cubicBezTo>
                    <a:pt x="1850" y="376"/>
                    <a:pt x="1868" y="376"/>
                    <a:pt x="1881" y="376"/>
                  </a:cubicBezTo>
                  <a:cubicBezTo>
                    <a:pt x="1938" y="376"/>
                    <a:pt x="1913" y="372"/>
                    <a:pt x="1768" y="369"/>
                  </a:cubicBezTo>
                  <a:cubicBezTo>
                    <a:pt x="1652" y="366"/>
                    <a:pt x="1652" y="360"/>
                    <a:pt x="1712" y="360"/>
                  </a:cubicBezTo>
                  <a:cubicBezTo>
                    <a:pt x="1771" y="360"/>
                    <a:pt x="1768" y="363"/>
                    <a:pt x="1768" y="366"/>
                  </a:cubicBezTo>
                  <a:lnTo>
                    <a:pt x="1887" y="366"/>
                  </a:lnTo>
                  <a:cubicBezTo>
                    <a:pt x="1887" y="363"/>
                    <a:pt x="1887" y="363"/>
                    <a:pt x="1828" y="360"/>
                  </a:cubicBezTo>
                  <a:cubicBezTo>
                    <a:pt x="1828" y="360"/>
                    <a:pt x="1831" y="357"/>
                    <a:pt x="1771" y="353"/>
                  </a:cubicBezTo>
                  <a:cubicBezTo>
                    <a:pt x="1741" y="352"/>
                    <a:pt x="1712" y="351"/>
                    <a:pt x="1682" y="351"/>
                  </a:cubicBezTo>
                  <a:cubicBezTo>
                    <a:pt x="1652" y="351"/>
                    <a:pt x="1622" y="352"/>
                    <a:pt x="1593" y="353"/>
                  </a:cubicBezTo>
                  <a:cubicBezTo>
                    <a:pt x="1575" y="354"/>
                    <a:pt x="1563" y="355"/>
                    <a:pt x="1554" y="355"/>
                  </a:cubicBezTo>
                  <a:cubicBezTo>
                    <a:pt x="1533" y="355"/>
                    <a:pt x="1534" y="353"/>
                    <a:pt x="1536" y="350"/>
                  </a:cubicBezTo>
                  <a:cubicBezTo>
                    <a:pt x="1571" y="346"/>
                    <a:pt x="1607" y="344"/>
                    <a:pt x="1644" y="344"/>
                  </a:cubicBezTo>
                  <a:cubicBezTo>
                    <a:pt x="1666" y="344"/>
                    <a:pt x="1689" y="345"/>
                    <a:pt x="1712" y="347"/>
                  </a:cubicBezTo>
                  <a:cubicBezTo>
                    <a:pt x="1752" y="350"/>
                    <a:pt x="1790" y="350"/>
                    <a:pt x="1831" y="350"/>
                  </a:cubicBezTo>
                  <a:cubicBezTo>
                    <a:pt x="1890" y="350"/>
                    <a:pt x="1774" y="335"/>
                    <a:pt x="1655" y="328"/>
                  </a:cubicBezTo>
                  <a:lnTo>
                    <a:pt x="1715" y="328"/>
                  </a:lnTo>
                  <a:cubicBezTo>
                    <a:pt x="1774" y="328"/>
                    <a:pt x="1774" y="322"/>
                    <a:pt x="1774" y="316"/>
                  </a:cubicBezTo>
                  <a:cubicBezTo>
                    <a:pt x="1777" y="310"/>
                    <a:pt x="1777" y="306"/>
                    <a:pt x="1718" y="306"/>
                  </a:cubicBezTo>
                  <a:cubicBezTo>
                    <a:pt x="1706" y="307"/>
                    <a:pt x="1694" y="308"/>
                    <a:pt x="1683" y="308"/>
                  </a:cubicBezTo>
                  <a:cubicBezTo>
                    <a:pt x="1655" y="308"/>
                    <a:pt x="1628" y="306"/>
                    <a:pt x="1599" y="303"/>
                  </a:cubicBezTo>
                  <a:cubicBezTo>
                    <a:pt x="1572" y="306"/>
                    <a:pt x="1544" y="308"/>
                    <a:pt x="1517" y="308"/>
                  </a:cubicBezTo>
                  <a:cubicBezTo>
                    <a:pt x="1505" y="308"/>
                    <a:pt x="1494" y="307"/>
                    <a:pt x="1483" y="306"/>
                  </a:cubicBezTo>
                  <a:cubicBezTo>
                    <a:pt x="1483" y="306"/>
                    <a:pt x="1542" y="300"/>
                    <a:pt x="1602" y="297"/>
                  </a:cubicBezTo>
                  <a:cubicBezTo>
                    <a:pt x="1721" y="291"/>
                    <a:pt x="1781" y="285"/>
                    <a:pt x="1781" y="272"/>
                  </a:cubicBezTo>
                  <a:cubicBezTo>
                    <a:pt x="1784" y="266"/>
                    <a:pt x="1784" y="256"/>
                    <a:pt x="1843" y="253"/>
                  </a:cubicBezTo>
                  <a:cubicBezTo>
                    <a:pt x="1843" y="244"/>
                    <a:pt x="1846" y="241"/>
                    <a:pt x="1787" y="241"/>
                  </a:cubicBezTo>
                  <a:lnTo>
                    <a:pt x="1787" y="234"/>
                  </a:lnTo>
                  <a:cubicBezTo>
                    <a:pt x="1846" y="231"/>
                    <a:pt x="1846" y="225"/>
                    <a:pt x="1787" y="225"/>
                  </a:cubicBezTo>
                  <a:cubicBezTo>
                    <a:pt x="1730" y="222"/>
                    <a:pt x="1790" y="219"/>
                    <a:pt x="1790" y="216"/>
                  </a:cubicBezTo>
                  <a:cubicBezTo>
                    <a:pt x="1860" y="212"/>
                    <a:pt x="1889" y="210"/>
                    <a:pt x="1865" y="210"/>
                  </a:cubicBezTo>
                  <a:cubicBezTo>
                    <a:pt x="1848" y="210"/>
                    <a:pt x="1804" y="211"/>
                    <a:pt x="1730" y="212"/>
                  </a:cubicBezTo>
                  <a:cubicBezTo>
                    <a:pt x="1690" y="212"/>
                    <a:pt x="1649" y="216"/>
                    <a:pt x="1611" y="222"/>
                  </a:cubicBezTo>
                  <a:lnTo>
                    <a:pt x="1608" y="231"/>
                  </a:lnTo>
                  <a:lnTo>
                    <a:pt x="1552" y="222"/>
                  </a:lnTo>
                  <a:cubicBezTo>
                    <a:pt x="1514" y="216"/>
                    <a:pt x="1474" y="212"/>
                    <a:pt x="1436" y="212"/>
                  </a:cubicBezTo>
                  <a:cubicBezTo>
                    <a:pt x="1417" y="212"/>
                    <a:pt x="1395" y="212"/>
                    <a:pt x="1376" y="209"/>
                  </a:cubicBezTo>
                  <a:lnTo>
                    <a:pt x="1495" y="209"/>
                  </a:lnTo>
                  <a:cubicBezTo>
                    <a:pt x="1552" y="212"/>
                    <a:pt x="1611" y="212"/>
                    <a:pt x="1671" y="212"/>
                  </a:cubicBezTo>
                  <a:cubicBezTo>
                    <a:pt x="1790" y="209"/>
                    <a:pt x="1850" y="200"/>
                    <a:pt x="1734" y="200"/>
                  </a:cubicBezTo>
                  <a:cubicBezTo>
                    <a:pt x="1734" y="197"/>
                    <a:pt x="1734" y="197"/>
                    <a:pt x="1793" y="194"/>
                  </a:cubicBezTo>
                  <a:cubicBezTo>
                    <a:pt x="1853" y="194"/>
                    <a:pt x="1853" y="190"/>
                    <a:pt x="1734" y="187"/>
                  </a:cubicBezTo>
                  <a:cubicBezTo>
                    <a:pt x="1618" y="184"/>
                    <a:pt x="1618" y="181"/>
                    <a:pt x="1737" y="178"/>
                  </a:cubicBezTo>
                  <a:cubicBezTo>
                    <a:pt x="1856" y="172"/>
                    <a:pt x="1856" y="156"/>
                    <a:pt x="1796" y="156"/>
                  </a:cubicBezTo>
                  <a:cubicBezTo>
                    <a:pt x="1680" y="156"/>
                    <a:pt x="1680" y="147"/>
                    <a:pt x="1740" y="143"/>
                  </a:cubicBezTo>
                  <a:cubicBezTo>
                    <a:pt x="1799" y="140"/>
                    <a:pt x="1799" y="137"/>
                    <a:pt x="1740" y="134"/>
                  </a:cubicBezTo>
                  <a:cubicBezTo>
                    <a:pt x="1799" y="134"/>
                    <a:pt x="1859" y="131"/>
                    <a:pt x="1803" y="128"/>
                  </a:cubicBezTo>
                  <a:cubicBezTo>
                    <a:pt x="1803" y="128"/>
                    <a:pt x="1803" y="126"/>
                    <a:pt x="1785" y="126"/>
                  </a:cubicBezTo>
                  <a:cubicBezTo>
                    <a:pt x="1776" y="126"/>
                    <a:pt x="1763" y="127"/>
                    <a:pt x="1743" y="128"/>
                  </a:cubicBezTo>
                  <a:lnTo>
                    <a:pt x="1624" y="122"/>
                  </a:lnTo>
                  <a:cubicBezTo>
                    <a:pt x="1597" y="124"/>
                    <a:pt x="1569" y="126"/>
                    <a:pt x="1541" y="126"/>
                  </a:cubicBezTo>
                  <a:cubicBezTo>
                    <a:pt x="1529" y="126"/>
                    <a:pt x="1517" y="126"/>
                    <a:pt x="1505" y="125"/>
                  </a:cubicBezTo>
                  <a:cubicBezTo>
                    <a:pt x="1448" y="125"/>
                    <a:pt x="1508" y="112"/>
                    <a:pt x="1687" y="106"/>
                  </a:cubicBezTo>
                  <a:lnTo>
                    <a:pt x="1806" y="100"/>
                  </a:lnTo>
                  <a:lnTo>
                    <a:pt x="1687" y="100"/>
                  </a:lnTo>
                  <a:cubicBezTo>
                    <a:pt x="1687" y="96"/>
                    <a:pt x="1687" y="93"/>
                    <a:pt x="1746" y="93"/>
                  </a:cubicBezTo>
                  <a:cubicBezTo>
                    <a:pt x="1806" y="93"/>
                    <a:pt x="1806" y="93"/>
                    <a:pt x="1806" y="90"/>
                  </a:cubicBezTo>
                  <a:cubicBezTo>
                    <a:pt x="1806" y="90"/>
                    <a:pt x="1806" y="87"/>
                    <a:pt x="1746" y="87"/>
                  </a:cubicBezTo>
                  <a:cubicBezTo>
                    <a:pt x="1630" y="87"/>
                    <a:pt x="1630" y="87"/>
                    <a:pt x="1690" y="84"/>
                  </a:cubicBezTo>
                  <a:cubicBezTo>
                    <a:pt x="1809" y="81"/>
                    <a:pt x="1809" y="78"/>
                    <a:pt x="1690" y="75"/>
                  </a:cubicBezTo>
                  <a:cubicBezTo>
                    <a:pt x="1571" y="75"/>
                    <a:pt x="1571" y="75"/>
                    <a:pt x="1690" y="68"/>
                  </a:cubicBezTo>
                  <a:cubicBezTo>
                    <a:pt x="1701" y="69"/>
                    <a:pt x="1712" y="70"/>
                    <a:pt x="1722" y="70"/>
                  </a:cubicBezTo>
                  <a:cubicBezTo>
                    <a:pt x="1752" y="70"/>
                    <a:pt x="1781" y="67"/>
                    <a:pt x="1809" y="62"/>
                  </a:cubicBezTo>
                  <a:lnTo>
                    <a:pt x="1749" y="62"/>
                  </a:lnTo>
                  <a:cubicBezTo>
                    <a:pt x="1633" y="62"/>
                    <a:pt x="1633" y="59"/>
                    <a:pt x="1693" y="56"/>
                  </a:cubicBezTo>
                  <a:cubicBezTo>
                    <a:pt x="1752" y="56"/>
                    <a:pt x="1752" y="53"/>
                    <a:pt x="1693" y="46"/>
                  </a:cubicBezTo>
                  <a:cubicBezTo>
                    <a:pt x="1696" y="40"/>
                    <a:pt x="1696" y="37"/>
                    <a:pt x="1756" y="37"/>
                  </a:cubicBezTo>
                  <a:cubicBezTo>
                    <a:pt x="1871" y="37"/>
                    <a:pt x="1871" y="37"/>
                    <a:pt x="1756" y="34"/>
                  </a:cubicBezTo>
                  <a:cubicBezTo>
                    <a:pt x="1696" y="31"/>
                    <a:pt x="1696" y="31"/>
                    <a:pt x="1756" y="24"/>
                  </a:cubicBezTo>
                  <a:cubicBezTo>
                    <a:pt x="1815" y="21"/>
                    <a:pt x="1815" y="21"/>
                    <a:pt x="1756" y="18"/>
                  </a:cubicBezTo>
                  <a:cubicBezTo>
                    <a:pt x="1731" y="17"/>
                    <a:pt x="1707" y="16"/>
                    <a:pt x="1683" y="16"/>
                  </a:cubicBezTo>
                  <a:cubicBezTo>
                    <a:pt x="1649" y="16"/>
                    <a:pt x="1615" y="18"/>
                    <a:pt x="1580" y="21"/>
                  </a:cubicBezTo>
                  <a:cubicBezTo>
                    <a:pt x="1580" y="24"/>
                    <a:pt x="1580" y="24"/>
                    <a:pt x="1521" y="24"/>
                  </a:cubicBezTo>
                  <a:lnTo>
                    <a:pt x="1521" y="18"/>
                  </a:lnTo>
                  <a:cubicBezTo>
                    <a:pt x="1521" y="15"/>
                    <a:pt x="1521" y="12"/>
                    <a:pt x="1464" y="6"/>
                  </a:cubicBezTo>
                  <a:cubicBezTo>
                    <a:pt x="1434" y="2"/>
                    <a:pt x="1390" y="1"/>
                    <a:pt x="13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53"/>
            <p:cNvSpPr/>
            <p:nvPr/>
          </p:nvSpPr>
          <p:spPr>
            <a:xfrm>
              <a:off x="3955269" y="3219328"/>
              <a:ext cx="917856" cy="917835"/>
            </a:xfrm>
            <a:custGeom>
              <a:avLst/>
              <a:gdLst/>
              <a:ahLst/>
              <a:cxnLst/>
              <a:rect l="l" t="t" r="r" b="b"/>
              <a:pathLst>
                <a:path w="43336" h="43335" extrusionOk="0">
                  <a:moveTo>
                    <a:pt x="1" y="0"/>
                  </a:moveTo>
                  <a:lnTo>
                    <a:pt x="1" y="43334"/>
                  </a:lnTo>
                  <a:lnTo>
                    <a:pt x="43335" y="43334"/>
                  </a:lnTo>
                  <a:lnTo>
                    <a:pt x="433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53"/>
            <p:cNvSpPr/>
            <p:nvPr/>
          </p:nvSpPr>
          <p:spPr>
            <a:xfrm>
              <a:off x="4580312" y="3648604"/>
              <a:ext cx="3685" cy="42"/>
            </a:xfrm>
            <a:custGeom>
              <a:avLst/>
              <a:gdLst/>
              <a:ahLst/>
              <a:cxnLst/>
              <a:rect l="l" t="t" r="r" b="b"/>
              <a:pathLst>
                <a:path w="174" h="2" extrusionOk="0">
                  <a:moveTo>
                    <a:pt x="94" y="0"/>
                  </a:moveTo>
                  <a:cubicBezTo>
                    <a:pt x="69" y="0"/>
                    <a:pt x="38" y="1"/>
                    <a:pt x="1" y="2"/>
                  </a:cubicBezTo>
                  <a:lnTo>
                    <a:pt x="173" y="2"/>
                  </a:lnTo>
                  <a:cubicBezTo>
                    <a:pt x="173" y="2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53"/>
            <p:cNvSpPr/>
            <p:nvPr/>
          </p:nvSpPr>
          <p:spPr>
            <a:xfrm>
              <a:off x="4482820" y="2605256"/>
              <a:ext cx="2035716" cy="1384388"/>
            </a:xfrm>
            <a:custGeom>
              <a:avLst/>
              <a:gdLst/>
              <a:ahLst/>
              <a:cxnLst/>
              <a:rect l="l" t="t" r="r" b="b"/>
              <a:pathLst>
                <a:path w="96115" h="65363" extrusionOk="0">
                  <a:moveTo>
                    <a:pt x="63556" y="1"/>
                  </a:moveTo>
                  <a:cubicBezTo>
                    <a:pt x="63016" y="1"/>
                    <a:pt x="62720" y="24"/>
                    <a:pt x="62720" y="24"/>
                  </a:cubicBezTo>
                  <a:lnTo>
                    <a:pt x="62833" y="24173"/>
                  </a:lnTo>
                  <a:cubicBezTo>
                    <a:pt x="67299" y="24628"/>
                    <a:pt x="70458" y="26790"/>
                    <a:pt x="71138" y="29877"/>
                  </a:cubicBezTo>
                  <a:cubicBezTo>
                    <a:pt x="71821" y="32964"/>
                    <a:pt x="71765" y="34499"/>
                    <a:pt x="69518" y="38113"/>
                  </a:cubicBezTo>
                  <a:cubicBezTo>
                    <a:pt x="67711" y="41015"/>
                    <a:pt x="63735" y="41254"/>
                    <a:pt x="61241" y="41254"/>
                  </a:cubicBezTo>
                  <a:cubicBezTo>
                    <a:pt x="60750" y="41254"/>
                    <a:pt x="60316" y="41245"/>
                    <a:pt x="59968" y="41245"/>
                  </a:cubicBezTo>
                  <a:cubicBezTo>
                    <a:pt x="59885" y="41245"/>
                    <a:pt x="59807" y="41245"/>
                    <a:pt x="59734" y="41246"/>
                  </a:cubicBezTo>
                  <a:cubicBezTo>
                    <a:pt x="59196" y="41255"/>
                    <a:pt x="57706" y="41258"/>
                    <a:pt x="55834" y="41258"/>
                  </a:cubicBezTo>
                  <a:cubicBezTo>
                    <a:pt x="50967" y="41258"/>
                    <a:pt x="43520" y="41237"/>
                    <a:pt x="43520" y="41237"/>
                  </a:cubicBezTo>
                  <a:cubicBezTo>
                    <a:pt x="43520" y="41237"/>
                    <a:pt x="40118" y="41201"/>
                    <a:pt x="37286" y="41201"/>
                  </a:cubicBezTo>
                  <a:cubicBezTo>
                    <a:pt x="35870" y="41201"/>
                    <a:pt x="34597" y="41210"/>
                    <a:pt x="33961" y="41237"/>
                  </a:cubicBezTo>
                  <a:cubicBezTo>
                    <a:pt x="33854" y="41242"/>
                    <a:pt x="33752" y="41244"/>
                    <a:pt x="33655" y="41244"/>
                  </a:cubicBezTo>
                  <a:cubicBezTo>
                    <a:pt x="32034" y="41244"/>
                    <a:pt x="31856" y="40613"/>
                    <a:pt x="31856" y="40613"/>
                  </a:cubicBezTo>
                  <a:cubicBezTo>
                    <a:pt x="31856" y="40613"/>
                    <a:pt x="25798" y="37655"/>
                    <a:pt x="23153" y="36376"/>
                  </a:cubicBezTo>
                  <a:cubicBezTo>
                    <a:pt x="23153" y="36376"/>
                    <a:pt x="20326" y="34835"/>
                    <a:pt x="18427" y="33995"/>
                  </a:cubicBezTo>
                  <a:lnTo>
                    <a:pt x="18427" y="41134"/>
                  </a:lnTo>
                  <a:lnTo>
                    <a:pt x="14413" y="41134"/>
                  </a:lnTo>
                  <a:cubicBezTo>
                    <a:pt x="14504" y="41202"/>
                    <a:pt x="14563" y="41237"/>
                    <a:pt x="14563" y="41237"/>
                  </a:cubicBezTo>
                  <a:lnTo>
                    <a:pt x="7026" y="41237"/>
                  </a:lnTo>
                  <a:cubicBezTo>
                    <a:pt x="7026" y="41237"/>
                    <a:pt x="6347" y="41135"/>
                    <a:pt x="5417" y="41135"/>
                  </a:cubicBezTo>
                  <a:cubicBezTo>
                    <a:pt x="3363" y="41135"/>
                    <a:pt x="89" y="41632"/>
                    <a:pt x="223" y="44825"/>
                  </a:cubicBezTo>
                  <a:cubicBezTo>
                    <a:pt x="392" y="48909"/>
                    <a:pt x="3795" y="49241"/>
                    <a:pt x="4604" y="49263"/>
                  </a:cubicBezTo>
                  <a:cubicBezTo>
                    <a:pt x="4641" y="49262"/>
                    <a:pt x="4672" y="49261"/>
                    <a:pt x="4697" y="49261"/>
                  </a:cubicBezTo>
                  <a:cubicBezTo>
                    <a:pt x="4748" y="49261"/>
                    <a:pt x="4776" y="49263"/>
                    <a:pt x="4776" y="49263"/>
                  </a:cubicBezTo>
                  <a:lnTo>
                    <a:pt x="4604" y="49263"/>
                  </a:lnTo>
                  <a:cubicBezTo>
                    <a:pt x="3761" y="49275"/>
                    <a:pt x="76" y="49532"/>
                    <a:pt x="226" y="52961"/>
                  </a:cubicBezTo>
                  <a:cubicBezTo>
                    <a:pt x="398" y="56828"/>
                    <a:pt x="4124" y="57310"/>
                    <a:pt x="4124" y="57310"/>
                  </a:cubicBezTo>
                  <a:cubicBezTo>
                    <a:pt x="4124" y="57310"/>
                    <a:pt x="0" y="57909"/>
                    <a:pt x="568" y="61550"/>
                  </a:cubicBezTo>
                  <a:cubicBezTo>
                    <a:pt x="1138" y="65192"/>
                    <a:pt x="4551" y="65248"/>
                    <a:pt x="6563" y="65248"/>
                  </a:cubicBezTo>
                  <a:cubicBezTo>
                    <a:pt x="8578" y="65248"/>
                    <a:pt x="25782" y="65016"/>
                    <a:pt x="25782" y="65016"/>
                  </a:cubicBezTo>
                  <a:cubicBezTo>
                    <a:pt x="25782" y="65016"/>
                    <a:pt x="36652" y="65362"/>
                    <a:pt x="44697" y="65362"/>
                  </a:cubicBezTo>
                  <a:cubicBezTo>
                    <a:pt x="45002" y="65362"/>
                    <a:pt x="45302" y="65362"/>
                    <a:pt x="45597" y="65361"/>
                  </a:cubicBezTo>
                  <a:cubicBezTo>
                    <a:pt x="53701" y="65333"/>
                    <a:pt x="66077" y="65016"/>
                    <a:pt x="66077" y="65016"/>
                  </a:cubicBezTo>
                  <a:cubicBezTo>
                    <a:pt x="77456" y="63703"/>
                    <a:pt x="82774" y="58789"/>
                    <a:pt x="87183" y="54552"/>
                  </a:cubicBezTo>
                  <a:cubicBezTo>
                    <a:pt x="91592" y="50316"/>
                    <a:pt x="93783" y="43772"/>
                    <a:pt x="94949" y="39106"/>
                  </a:cubicBezTo>
                  <a:cubicBezTo>
                    <a:pt x="96114" y="34443"/>
                    <a:pt x="96114" y="27928"/>
                    <a:pt x="93639" y="21641"/>
                  </a:cubicBezTo>
                  <a:cubicBezTo>
                    <a:pt x="91166" y="15355"/>
                    <a:pt x="87838" y="9808"/>
                    <a:pt x="79204" y="4603"/>
                  </a:cubicBezTo>
                  <a:cubicBezTo>
                    <a:pt x="72246" y="408"/>
                    <a:pt x="65797" y="1"/>
                    <a:pt x="635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53"/>
            <p:cNvSpPr/>
            <p:nvPr/>
          </p:nvSpPr>
          <p:spPr>
            <a:xfrm>
              <a:off x="4873718" y="3327388"/>
              <a:ext cx="299337" cy="151712"/>
            </a:xfrm>
            <a:custGeom>
              <a:avLst/>
              <a:gdLst/>
              <a:ahLst/>
              <a:cxnLst/>
              <a:rect l="l" t="t" r="r" b="b"/>
              <a:pathLst>
                <a:path w="14133" h="7163" extrusionOk="0">
                  <a:moveTo>
                    <a:pt x="664" y="210"/>
                  </a:moveTo>
                  <a:lnTo>
                    <a:pt x="667" y="244"/>
                  </a:lnTo>
                  <a:lnTo>
                    <a:pt x="683" y="254"/>
                  </a:lnTo>
                  <a:cubicBezTo>
                    <a:pt x="695" y="226"/>
                    <a:pt x="695" y="226"/>
                    <a:pt x="679" y="216"/>
                  </a:cubicBezTo>
                  <a:lnTo>
                    <a:pt x="664" y="210"/>
                  </a:lnTo>
                  <a:close/>
                  <a:moveTo>
                    <a:pt x="357" y="235"/>
                  </a:moveTo>
                  <a:cubicBezTo>
                    <a:pt x="364" y="235"/>
                    <a:pt x="373" y="238"/>
                    <a:pt x="382" y="241"/>
                  </a:cubicBezTo>
                  <a:cubicBezTo>
                    <a:pt x="397" y="251"/>
                    <a:pt x="397" y="251"/>
                    <a:pt x="382" y="279"/>
                  </a:cubicBezTo>
                  <a:cubicBezTo>
                    <a:pt x="382" y="279"/>
                    <a:pt x="361" y="293"/>
                    <a:pt x="343" y="293"/>
                  </a:cubicBezTo>
                  <a:cubicBezTo>
                    <a:pt x="340" y="293"/>
                    <a:pt x="337" y="292"/>
                    <a:pt x="335" y="291"/>
                  </a:cubicBezTo>
                  <a:lnTo>
                    <a:pt x="335" y="254"/>
                  </a:lnTo>
                  <a:cubicBezTo>
                    <a:pt x="341" y="239"/>
                    <a:pt x="349" y="235"/>
                    <a:pt x="357" y="235"/>
                  </a:cubicBezTo>
                  <a:close/>
                  <a:moveTo>
                    <a:pt x="537" y="325"/>
                  </a:moveTo>
                  <a:cubicBezTo>
                    <a:pt x="542" y="325"/>
                    <a:pt x="549" y="329"/>
                    <a:pt x="560" y="335"/>
                  </a:cubicBezTo>
                  <a:cubicBezTo>
                    <a:pt x="576" y="342"/>
                    <a:pt x="595" y="351"/>
                    <a:pt x="579" y="379"/>
                  </a:cubicBezTo>
                  <a:lnTo>
                    <a:pt x="563" y="370"/>
                  </a:lnTo>
                  <a:cubicBezTo>
                    <a:pt x="567" y="361"/>
                    <a:pt x="567" y="357"/>
                    <a:pt x="565" y="357"/>
                  </a:cubicBezTo>
                  <a:cubicBezTo>
                    <a:pt x="561" y="357"/>
                    <a:pt x="549" y="375"/>
                    <a:pt x="551" y="398"/>
                  </a:cubicBezTo>
                  <a:cubicBezTo>
                    <a:pt x="535" y="426"/>
                    <a:pt x="523" y="454"/>
                    <a:pt x="523" y="454"/>
                  </a:cubicBezTo>
                  <a:cubicBezTo>
                    <a:pt x="504" y="448"/>
                    <a:pt x="504" y="411"/>
                    <a:pt x="516" y="382"/>
                  </a:cubicBezTo>
                  <a:cubicBezTo>
                    <a:pt x="525" y="339"/>
                    <a:pt x="527" y="325"/>
                    <a:pt x="537" y="325"/>
                  </a:cubicBezTo>
                  <a:close/>
                  <a:moveTo>
                    <a:pt x="122" y="639"/>
                  </a:moveTo>
                  <a:cubicBezTo>
                    <a:pt x="103" y="652"/>
                    <a:pt x="87" y="671"/>
                    <a:pt x="78" y="689"/>
                  </a:cubicBezTo>
                  <a:lnTo>
                    <a:pt x="93" y="699"/>
                  </a:lnTo>
                  <a:cubicBezTo>
                    <a:pt x="95" y="699"/>
                    <a:pt x="96" y="700"/>
                    <a:pt x="98" y="700"/>
                  </a:cubicBezTo>
                  <a:cubicBezTo>
                    <a:pt x="112" y="700"/>
                    <a:pt x="126" y="674"/>
                    <a:pt x="137" y="649"/>
                  </a:cubicBezTo>
                  <a:lnTo>
                    <a:pt x="122" y="639"/>
                  </a:lnTo>
                  <a:close/>
                  <a:moveTo>
                    <a:pt x="1456" y="898"/>
                  </a:moveTo>
                  <a:cubicBezTo>
                    <a:pt x="1462" y="898"/>
                    <a:pt x="1467" y="898"/>
                    <a:pt x="1472" y="899"/>
                  </a:cubicBezTo>
                  <a:cubicBezTo>
                    <a:pt x="1488" y="909"/>
                    <a:pt x="1472" y="937"/>
                    <a:pt x="1428" y="950"/>
                  </a:cubicBezTo>
                  <a:cubicBezTo>
                    <a:pt x="1410" y="940"/>
                    <a:pt x="1394" y="931"/>
                    <a:pt x="1394" y="931"/>
                  </a:cubicBezTo>
                  <a:cubicBezTo>
                    <a:pt x="1407" y="910"/>
                    <a:pt x="1431" y="898"/>
                    <a:pt x="1456" y="898"/>
                  </a:cubicBezTo>
                  <a:close/>
                  <a:moveTo>
                    <a:pt x="1513" y="980"/>
                  </a:moveTo>
                  <a:cubicBezTo>
                    <a:pt x="1499" y="980"/>
                    <a:pt x="1486" y="993"/>
                    <a:pt x="1479" y="1009"/>
                  </a:cubicBezTo>
                  <a:cubicBezTo>
                    <a:pt x="1466" y="1037"/>
                    <a:pt x="1482" y="1047"/>
                    <a:pt x="1513" y="1062"/>
                  </a:cubicBezTo>
                  <a:cubicBezTo>
                    <a:pt x="1516" y="1064"/>
                    <a:pt x="1519" y="1065"/>
                    <a:pt x="1523" y="1065"/>
                  </a:cubicBezTo>
                  <a:cubicBezTo>
                    <a:pt x="1539" y="1065"/>
                    <a:pt x="1560" y="1050"/>
                    <a:pt x="1560" y="1050"/>
                  </a:cubicBezTo>
                  <a:cubicBezTo>
                    <a:pt x="1576" y="1022"/>
                    <a:pt x="1557" y="1015"/>
                    <a:pt x="1541" y="1006"/>
                  </a:cubicBezTo>
                  <a:cubicBezTo>
                    <a:pt x="1533" y="987"/>
                    <a:pt x="1523" y="980"/>
                    <a:pt x="1513" y="980"/>
                  </a:cubicBezTo>
                  <a:close/>
                  <a:moveTo>
                    <a:pt x="2306" y="1150"/>
                  </a:moveTo>
                  <a:cubicBezTo>
                    <a:pt x="2313" y="1150"/>
                    <a:pt x="2320" y="1153"/>
                    <a:pt x="2328" y="1156"/>
                  </a:cubicBezTo>
                  <a:lnTo>
                    <a:pt x="2315" y="1185"/>
                  </a:lnTo>
                  <a:lnTo>
                    <a:pt x="2284" y="1207"/>
                  </a:lnTo>
                  <a:lnTo>
                    <a:pt x="2284" y="1169"/>
                  </a:lnTo>
                  <a:cubicBezTo>
                    <a:pt x="2290" y="1154"/>
                    <a:pt x="2298" y="1150"/>
                    <a:pt x="2306" y="1150"/>
                  </a:cubicBezTo>
                  <a:close/>
                  <a:moveTo>
                    <a:pt x="2384" y="1244"/>
                  </a:moveTo>
                  <a:cubicBezTo>
                    <a:pt x="2389" y="1244"/>
                    <a:pt x="2382" y="1258"/>
                    <a:pt x="2369" y="1285"/>
                  </a:cubicBezTo>
                  <a:cubicBezTo>
                    <a:pt x="2359" y="1319"/>
                    <a:pt x="2331" y="1344"/>
                    <a:pt x="2293" y="1351"/>
                  </a:cubicBezTo>
                  <a:lnTo>
                    <a:pt x="2262" y="1335"/>
                  </a:lnTo>
                  <a:lnTo>
                    <a:pt x="2322" y="1294"/>
                  </a:lnTo>
                  <a:cubicBezTo>
                    <a:pt x="2361" y="1260"/>
                    <a:pt x="2379" y="1244"/>
                    <a:pt x="2384" y="1244"/>
                  </a:cubicBezTo>
                  <a:close/>
                  <a:moveTo>
                    <a:pt x="2800" y="1339"/>
                  </a:moveTo>
                  <a:cubicBezTo>
                    <a:pt x="2812" y="1339"/>
                    <a:pt x="2803" y="1350"/>
                    <a:pt x="2773" y="1382"/>
                  </a:cubicBezTo>
                  <a:lnTo>
                    <a:pt x="2713" y="1423"/>
                  </a:lnTo>
                  <a:cubicBezTo>
                    <a:pt x="2694" y="1413"/>
                    <a:pt x="2726" y="1395"/>
                    <a:pt x="2770" y="1344"/>
                  </a:cubicBezTo>
                  <a:cubicBezTo>
                    <a:pt x="2784" y="1342"/>
                    <a:pt x="2794" y="1339"/>
                    <a:pt x="2800" y="1339"/>
                  </a:cubicBezTo>
                  <a:close/>
                  <a:moveTo>
                    <a:pt x="3171" y="1407"/>
                  </a:moveTo>
                  <a:lnTo>
                    <a:pt x="3171" y="1407"/>
                  </a:lnTo>
                  <a:cubicBezTo>
                    <a:pt x="3158" y="1435"/>
                    <a:pt x="3143" y="1463"/>
                    <a:pt x="3143" y="1463"/>
                  </a:cubicBezTo>
                  <a:cubicBezTo>
                    <a:pt x="3139" y="1472"/>
                    <a:pt x="3137" y="1475"/>
                    <a:pt x="3137" y="1475"/>
                  </a:cubicBezTo>
                  <a:cubicBezTo>
                    <a:pt x="3138" y="1475"/>
                    <a:pt x="3147" y="1455"/>
                    <a:pt x="3158" y="1435"/>
                  </a:cubicBezTo>
                  <a:lnTo>
                    <a:pt x="3171" y="1407"/>
                  </a:lnTo>
                  <a:close/>
                  <a:moveTo>
                    <a:pt x="2845" y="1526"/>
                  </a:moveTo>
                  <a:lnTo>
                    <a:pt x="2861" y="1532"/>
                  </a:lnTo>
                  <a:cubicBezTo>
                    <a:pt x="2849" y="1558"/>
                    <a:pt x="2838" y="1583"/>
                    <a:pt x="2822" y="1583"/>
                  </a:cubicBezTo>
                  <a:cubicBezTo>
                    <a:pt x="2820" y="1583"/>
                    <a:pt x="2818" y="1583"/>
                    <a:pt x="2817" y="1583"/>
                  </a:cubicBezTo>
                  <a:lnTo>
                    <a:pt x="2801" y="1573"/>
                  </a:lnTo>
                  <a:cubicBezTo>
                    <a:pt x="2814" y="1554"/>
                    <a:pt x="2826" y="1539"/>
                    <a:pt x="2845" y="1526"/>
                  </a:cubicBezTo>
                  <a:close/>
                  <a:moveTo>
                    <a:pt x="3362" y="1667"/>
                  </a:moveTo>
                  <a:cubicBezTo>
                    <a:pt x="3377" y="1667"/>
                    <a:pt x="3372" y="1699"/>
                    <a:pt x="3337" y="1736"/>
                  </a:cubicBezTo>
                  <a:lnTo>
                    <a:pt x="3302" y="1720"/>
                  </a:lnTo>
                  <a:cubicBezTo>
                    <a:pt x="3316" y="1696"/>
                    <a:pt x="3327" y="1672"/>
                    <a:pt x="3340" y="1672"/>
                  </a:cubicBezTo>
                  <a:cubicBezTo>
                    <a:pt x="3342" y="1672"/>
                    <a:pt x="3344" y="1672"/>
                    <a:pt x="3346" y="1673"/>
                  </a:cubicBezTo>
                  <a:cubicBezTo>
                    <a:pt x="3353" y="1669"/>
                    <a:pt x="3358" y="1667"/>
                    <a:pt x="3362" y="1667"/>
                  </a:cubicBezTo>
                  <a:close/>
                  <a:moveTo>
                    <a:pt x="4084" y="1695"/>
                  </a:moveTo>
                  <a:cubicBezTo>
                    <a:pt x="4077" y="1695"/>
                    <a:pt x="4078" y="1704"/>
                    <a:pt x="4080" y="1727"/>
                  </a:cubicBezTo>
                  <a:lnTo>
                    <a:pt x="4114" y="1742"/>
                  </a:lnTo>
                  <a:cubicBezTo>
                    <a:pt x="4127" y="1714"/>
                    <a:pt x="4127" y="1714"/>
                    <a:pt x="4111" y="1705"/>
                  </a:cubicBezTo>
                  <a:cubicBezTo>
                    <a:pt x="4097" y="1699"/>
                    <a:pt x="4089" y="1695"/>
                    <a:pt x="4084" y="1695"/>
                  </a:cubicBezTo>
                  <a:close/>
                  <a:moveTo>
                    <a:pt x="3478" y="1739"/>
                  </a:moveTo>
                  <a:lnTo>
                    <a:pt x="3494" y="1749"/>
                  </a:lnTo>
                  <a:cubicBezTo>
                    <a:pt x="3512" y="1755"/>
                    <a:pt x="3512" y="1755"/>
                    <a:pt x="3497" y="1783"/>
                  </a:cubicBezTo>
                  <a:lnTo>
                    <a:pt x="3481" y="1777"/>
                  </a:lnTo>
                  <a:lnTo>
                    <a:pt x="3478" y="1739"/>
                  </a:lnTo>
                  <a:close/>
                  <a:moveTo>
                    <a:pt x="3135" y="1781"/>
                  </a:moveTo>
                  <a:cubicBezTo>
                    <a:pt x="3140" y="1781"/>
                    <a:pt x="3145" y="1782"/>
                    <a:pt x="3149" y="1783"/>
                  </a:cubicBezTo>
                  <a:lnTo>
                    <a:pt x="3133" y="1811"/>
                  </a:lnTo>
                  <a:cubicBezTo>
                    <a:pt x="3131" y="1810"/>
                    <a:pt x="3128" y="1810"/>
                    <a:pt x="3125" y="1810"/>
                  </a:cubicBezTo>
                  <a:cubicBezTo>
                    <a:pt x="3117" y="1810"/>
                    <a:pt x="3110" y="1812"/>
                    <a:pt x="3104" y="1812"/>
                  </a:cubicBezTo>
                  <a:cubicBezTo>
                    <a:pt x="3097" y="1812"/>
                    <a:pt x="3095" y="1809"/>
                    <a:pt x="3102" y="1796"/>
                  </a:cubicBezTo>
                  <a:cubicBezTo>
                    <a:pt x="3090" y="1788"/>
                    <a:pt x="3115" y="1781"/>
                    <a:pt x="3135" y="1781"/>
                  </a:cubicBezTo>
                  <a:close/>
                  <a:moveTo>
                    <a:pt x="3700" y="1746"/>
                  </a:moveTo>
                  <a:cubicBezTo>
                    <a:pt x="3691" y="1767"/>
                    <a:pt x="3688" y="1789"/>
                    <a:pt x="3691" y="1811"/>
                  </a:cubicBezTo>
                  <a:cubicBezTo>
                    <a:pt x="3693" y="1812"/>
                    <a:pt x="3694" y="1812"/>
                    <a:pt x="3696" y="1812"/>
                  </a:cubicBezTo>
                  <a:cubicBezTo>
                    <a:pt x="3709" y="1812"/>
                    <a:pt x="3719" y="1789"/>
                    <a:pt x="3719" y="1789"/>
                  </a:cubicBezTo>
                  <a:cubicBezTo>
                    <a:pt x="3719" y="1789"/>
                    <a:pt x="3735" y="1761"/>
                    <a:pt x="3716" y="1755"/>
                  </a:cubicBezTo>
                  <a:lnTo>
                    <a:pt x="3700" y="1746"/>
                  </a:lnTo>
                  <a:close/>
                  <a:moveTo>
                    <a:pt x="3725" y="1973"/>
                  </a:moveTo>
                  <a:cubicBezTo>
                    <a:pt x="3729" y="1973"/>
                    <a:pt x="3732" y="1974"/>
                    <a:pt x="3732" y="1974"/>
                  </a:cubicBezTo>
                  <a:cubicBezTo>
                    <a:pt x="3747" y="1981"/>
                    <a:pt x="3766" y="1990"/>
                    <a:pt x="3751" y="2018"/>
                  </a:cubicBezTo>
                  <a:cubicBezTo>
                    <a:pt x="3751" y="2018"/>
                    <a:pt x="3741" y="2039"/>
                    <a:pt x="3727" y="2039"/>
                  </a:cubicBezTo>
                  <a:cubicBezTo>
                    <a:pt x="3724" y="2039"/>
                    <a:pt x="3722" y="2038"/>
                    <a:pt x="3719" y="2037"/>
                  </a:cubicBezTo>
                  <a:cubicBezTo>
                    <a:pt x="3704" y="2031"/>
                    <a:pt x="3700" y="1993"/>
                    <a:pt x="3700" y="1993"/>
                  </a:cubicBezTo>
                  <a:cubicBezTo>
                    <a:pt x="3710" y="1976"/>
                    <a:pt x="3719" y="1973"/>
                    <a:pt x="3725" y="1973"/>
                  </a:cubicBezTo>
                  <a:close/>
                  <a:moveTo>
                    <a:pt x="4018" y="2121"/>
                  </a:moveTo>
                  <a:cubicBezTo>
                    <a:pt x="4023" y="2121"/>
                    <a:pt x="4031" y="2125"/>
                    <a:pt x="4045" y="2131"/>
                  </a:cubicBezTo>
                  <a:cubicBezTo>
                    <a:pt x="4061" y="2140"/>
                    <a:pt x="4045" y="2169"/>
                    <a:pt x="4045" y="2169"/>
                  </a:cubicBezTo>
                  <a:cubicBezTo>
                    <a:pt x="4042" y="2176"/>
                    <a:pt x="4039" y="2179"/>
                    <a:pt x="4037" y="2179"/>
                  </a:cubicBezTo>
                  <a:cubicBezTo>
                    <a:pt x="4030" y="2179"/>
                    <a:pt x="4025" y="2157"/>
                    <a:pt x="4014" y="2150"/>
                  </a:cubicBezTo>
                  <a:cubicBezTo>
                    <a:pt x="4012" y="2129"/>
                    <a:pt x="4011" y="2121"/>
                    <a:pt x="4018" y="2121"/>
                  </a:cubicBezTo>
                  <a:close/>
                  <a:moveTo>
                    <a:pt x="4349" y="2191"/>
                  </a:moveTo>
                  <a:cubicBezTo>
                    <a:pt x="4357" y="2191"/>
                    <a:pt x="4360" y="2210"/>
                    <a:pt x="4352" y="2253"/>
                  </a:cubicBezTo>
                  <a:cubicBezTo>
                    <a:pt x="4344" y="2271"/>
                    <a:pt x="4341" y="2278"/>
                    <a:pt x="4336" y="2278"/>
                  </a:cubicBezTo>
                  <a:cubicBezTo>
                    <a:pt x="4333" y="2278"/>
                    <a:pt x="4330" y="2275"/>
                    <a:pt x="4324" y="2272"/>
                  </a:cubicBezTo>
                  <a:cubicBezTo>
                    <a:pt x="4321" y="2250"/>
                    <a:pt x="4327" y="2228"/>
                    <a:pt x="4333" y="2206"/>
                  </a:cubicBezTo>
                  <a:cubicBezTo>
                    <a:pt x="4339" y="2196"/>
                    <a:pt x="4344" y="2191"/>
                    <a:pt x="4349" y="2191"/>
                  </a:cubicBezTo>
                  <a:close/>
                  <a:moveTo>
                    <a:pt x="4465" y="2275"/>
                  </a:moveTo>
                  <a:lnTo>
                    <a:pt x="4484" y="2281"/>
                  </a:lnTo>
                  <a:cubicBezTo>
                    <a:pt x="4470" y="2307"/>
                    <a:pt x="4458" y="2332"/>
                    <a:pt x="4442" y="2332"/>
                  </a:cubicBezTo>
                  <a:cubicBezTo>
                    <a:pt x="4440" y="2332"/>
                    <a:pt x="4439" y="2332"/>
                    <a:pt x="4437" y="2332"/>
                  </a:cubicBezTo>
                  <a:lnTo>
                    <a:pt x="4437" y="2294"/>
                  </a:lnTo>
                  <a:lnTo>
                    <a:pt x="4465" y="2275"/>
                  </a:lnTo>
                  <a:close/>
                  <a:moveTo>
                    <a:pt x="3666" y="2645"/>
                  </a:moveTo>
                  <a:cubicBezTo>
                    <a:pt x="3647" y="2657"/>
                    <a:pt x="3631" y="2673"/>
                    <a:pt x="3622" y="2695"/>
                  </a:cubicBezTo>
                  <a:cubicBezTo>
                    <a:pt x="3615" y="2709"/>
                    <a:pt x="3615" y="2717"/>
                    <a:pt x="3622" y="2717"/>
                  </a:cubicBezTo>
                  <a:cubicBezTo>
                    <a:pt x="3630" y="2717"/>
                    <a:pt x="3646" y="2707"/>
                    <a:pt x="3669" y="2683"/>
                  </a:cubicBezTo>
                  <a:cubicBezTo>
                    <a:pt x="3682" y="2654"/>
                    <a:pt x="3682" y="2654"/>
                    <a:pt x="3666" y="2645"/>
                  </a:cubicBezTo>
                  <a:close/>
                  <a:moveTo>
                    <a:pt x="5505" y="2871"/>
                  </a:moveTo>
                  <a:lnTo>
                    <a:pt x="5521" y="2880"/>
                  </a:lnTo>
                  <a:cubicBezTo>
                    <a:pt x="5510" y="2904"/>
                    <a:pt x="5497" y="2929"/>
                    <a:pt x="5484" y="2929"/>
                  </a:cubicBezTo>
                  <a:cubicBezTo>
                    <a:pt x="5481" y="2929"/>
                    <a:pt x="5479" y="2928"/>
                    <a:pt x="5477" y="2927"/>
                  </a:cubicBezTo>
                  <a:lnTo>
                    <a:pt x="5474" y="2889"/>
                  </a:lnTo>
                  <a:lnTo>
                    <a:pt x="5505" y="2871"/>
                  </a:lnTo>
                  <a:close/>
                  <a:moveTo>
                    <a:pt x="6289" y="2983"/>
                  </a:moveTo>
                  <a:lnTo>
                    <a:pt x="6308" y="2993"/>
                  </a:lnTo>
                  <a:cubicBezTo>
                    <a:pt x="6294" y="3018"/>
                    <a:pt x="6282" y="3044"/>
                    <a:pt x="6268" y="3044"/>
                  </a:cubicBezTo>
                  <a:cubicBezTo>
                    <a:pt x="6267" y="3044"/>
                    <a:pt x="6265" y="3044"/>
                    <a:pt x="6264" y="3043"/>
                  </a:cubicBezTo>
                  <a:lnTo>
                    <a:pt x="6245" y="3034"/>
                  </a:lnTo>
                  <a:cubicBezTo>
                    <a:pt x="6258" y="3015"/>
                    <a:pt x="6273" y="2996"/>
                    <a:pt x="6289" y="2983"/>
                  </a:cubicBezTo>
                  <a:close/>
                  <a:moveTo>
                    <a:pt x="5913" y="3040"/>
                  </a:moveTo>
                  <a:cubicBezTo>
                    <a:pt x="5929" y="3049"/>
                    <a:pt x="5929" y="3049"/>
                    <a:pt x="5916" y="3077"/>
                  </a:cubicBezTo>
                  <a:cubicBezTo>
                    <a:pt x="5903" y="3096"/>
                    <a:pt x="5891" y="3115"/>
                    <a:pt x="5872" y="3128"/>
                  </a:cubicBezTo>
                  <a:cubicBezTo>
                    <a:pt x="5853" y="3118"/>
                    <a:pt x="5900" y="3071"/>
                    <a:pt x="5913" y="3043"/>
                  </a:cubicBezTo>
                  <a:lnTo>
                    <a:pt x="5913" y="3040"/>
                  </a:lnTo>
                  <a:close/>
                  <a:moveTo>
                    <a:pt x="6421" y="3262"/>
                  </a:moveTo>
                  <a:lnTo>
                    <a:pt x="6436" y="3272"/>
                  </a:lnTo>
                  <a:cubicBezTo>
                    <a:pt x="6425" y="3296"/>
                    <a:pt x="6412" y="3321"/>
                    <a:pt x="6399" y="3321"/>
                  </a:cubicBezTo>
                  <a:cubicBezTo>
                    <a:pt x="6397" y="3321"/>
                    <a:pt x="6394" y="3320"/>
                    <a:pt x="6392" y="3319"/>
                  </a:cubicBezTo>
                  <a:lnTo>
                    <a:pt x="6389" y="3281"/>
                  </a:lnTo>
                  <a:lnTo>
                    <a:pt x="6421" y="3262"/>
                  </a:lnTo>
                  <a:close/>
                  <a:moveTo>
                    <a:pt x="7558" y="3843"/>
                  </a:moveTo>
                  <a:cubicBezTo>
                    <a:pt x="7562" y="3843"/>
                    <a:pt x="7565" y="3844"/>
                    <a:pt x="7568" y="3845"/>
                  </a:cubicBezTo>
                  <a:lnTo>
                    <a:pt x="7571" y="3845"/>
                  </a:lnTo>
                  <a:cubicBezTo>
                    <a:pt x="7602" y="3861"/>
                    <a:pt x="7602" y="3861"/>
                    <a:pt x="7589" y="3889"/>
                  </a:cubicBezTo>
                  <a:cubicBezTo>
                    <a:pt x="7583" y="3901"/>
                    <a:pt x="7573" y="3905"/>
                    <a:pt x="7563" y="3905"/>
                  </a:cubicBezTo>
                  <a:cubicBezTo>
                    <a:pt x="7549" y="3905"/>
                    <a:pt x="7534" y="3898"/>
                    <a:pt x="7524" y="3892"/>
                  </a:cubicBezTo>
                  <a:cubicBezTo>
                    <a:pt x="7521" y="3861"/>
                    <a:pt x="7542" y="3843"/>
                    <a:pt x="7558" y="3843"/>
                  </a:cubicBezTo>
                  <a:close/>
                  <a:moveTo>
                    <a:pt x="8257" y="4155"/>
                  </a:moveTo>
                  <a:lnTo>
                    <a:pt x="8273" y="4165"/>
                  </a:lnTo>
                  <a:cubicBezTo>
                    <a:pt x="8262" y="4189"/>
                    <a:pt x="8249" y="4214"/>
                    <a:pt x="8235" y="4214"/>
                  </a:cubicBezTo>
                  <a:cubicBezTo>
                    <a:pt x="8233" y="4214"/>
                    <a:pt x="8231" y="4213"/>
                    <a:pt x="8229" y="4212"/>
                  </a:cubicBezTo>
                  <a:lnTo>
                    <a:pt x="8213" y="4206"/>
                  </a:lnTo>
                  <a:cubicBezTo>
                    <a:pt x="8222" y="4184"/>
                    <a:pt x="8238" y="4168"/>
                    <a:pt x="8257" y="4155"/>
                  </a:cubicBezTo>
                  <a:close/>
                  <a:moveTo>
                    <a:pt x="9713" y="4684"/>
                  </a:moveTo>
                  <a:cubicBezTo>
                    <a:pt x="9717" y="4684"/>
                    <a:pt x="9720" y="4685"/>
                    <a:pt x="9720" y="4685"/>
                  </a:cubicBezTo>
                  <a:cubicBezTo>
                    <a:pt x="9736" y="4691"/>
                    <a:pt x="9736" y="4691"/>
                    <a:pt x="9720" y="4720"/>
                  </a:cubicBezTo>
                  <a:cubicBezTo>
                    <a:pt x="9720" y="4720"/>
                    <a:pt x="9710" y="4742"/>
                    <a:pt x="9697" y="4742"/>
                  </a:cubicBezTo>
                  <a:cubicBezTo>
                    <a:pt x="9695" y="4742"/>
                    <a:pt x="9694" y="4742"/>
                    <a:pt x="9692" y="4741"/>
                  </a:cubicBezTo>
                  <a:lnTo>
                    <a:pt x="9689" y="4704"/>
                  </a:lnTo>
                  <a:cubicBezTo>
                    <a:pt x="9697" y="4687"/>
                    <a:pt x="9706" y="4684"/>
                    <a:pt x="9713" y="4684"/>
                  </a:cubicBezTo>
                  <a:close/>
                  <a:moveTo>
                    <a:pt x="9930" y="4757"/>
                  </a:moveTo>
                  <a:lnTo>
                    <a:pt x="9946" y="4763"/>
                  </a:lnTo>
                  <a:cubicBezTo>
                    <a:pt x="9935" y="4789"/>
                    <a:pt x="9921" y="4814"/>
                    <a:pt x="9907" y="4814"/>
                  </a:cubicBezTo>
                  <a:cubicBezTo>
                    <a:pt x="9905" y="4814"/>
                    <a:pt x="9904" y="4814"/>
                    <a:pt x="9902" y="4814"/>
                  </a:cubicBezTo>
                  <a:lnTo>
                    <a:pt x="9899" y="4776"/>
                  </a:lnTo>
                  <a:lnTo>
                    <a:pt x="9930" y="4757"/>
                  </a:lnTo>
                  <a:close/>
                  <a:moveTo>
                    <a:pt x="9975" y="5000"/>
                  </a:moveTo>
                  <a:cubicBezTo>
                    <a:pt x="9985" y="5000"/>
                    <a:pt x="9988" y="5009"/>
                    <a:pt x="9981" y="5027"/>
                  </a:cubicBezTo>
                  <a:cubicBezTo>
                    <a:pt x="9970" y="5046"/>
                    <a:pt x="9967" y="5052"/>
                    <a:pt x="9960" y="5052"/>
                  </a:cubicBezTo>
                  <a:cubicBezTo>
                    <a:pt x="9958" y="5052"/>
                    <a:pt x="9954" y="5051"/>
                    <a:pt x="9949" y="5049"/>
                  </a:cubicBezTo>
                  <a:cubicBezTo>
                    <a:pt x="9918" y="5033"/>
                    <a:pt x="9918" y="5033"/>
                    <a:pt x="9946" y="5011"/>
                  </a:cubicBezTo>
                  <a:cubicBezTo>
                    <a:pt x="9958" y="5004"/>
                    <a:pt x="9968" y="5000"/>
                    <a:pt x="9975" y="5000"/>
                  </a:cubicBezTo>
                  <a:close/>
                  <a:moveTo>
                    <a:pt x="10062" y="5071"/>
                  </a:moveTo>
                  <a:lnTo>
                    <a:pt x="10078" y="5077"/>
                  </a:lnTo>
                  <a:cubicBezTo>
                    <a:pt x="10093" y="5086"/>
                    <a:pt x="10093" y="5086"/>
                    <a:pt x="10081" y="5114"/>
                  </a:cubicBezTo>
                  <a:lnTo>
                    <a:pt x="10065" y="5105"/>
                  </a:lnTo>
                  <a:lnTo>
                    <a:pt x="10062" y="5071"/>
                  </a:lnTo>
                  <a:close/>
                  <a:moveTo>
                    <a:pt x="10183" y="5184"/>
                  </a:moveTo>
                  <a:cubicBezTo>
                    <a:pt x="10180" y="5184"/>
                    <a:pt x="10175" y="5186"/>
                    <a:pt x="10165" y="5193"/>
                  </a:cubicBezTo>
                  <a:cubicBezTo>
                    <a:pt x="10167" y="5193"/>
                    <a:pt x="10169" y="5194"/>
                    <a:pt x="10171" y="5194"/>
                  </a:cubicBezTo>
                  <a:cubicBezTo>
                    <a:pt x="10181" y="5194"/>
                    <a:pt x="10188" y="5184"/>
                    <a:pt x="10183" y="5184"/>
                  </a:cubicBezTo>
                  <a:close/>
                  <a:moveTo>
                    <a:pt x="9963" y="5190"/>
                  </a:moveTo>
                  <a:cubicBezTo>
                    <a:pt x="9963" y="5191"/>
                    <a:pt x="9962" y="5192"/>
                    <a:pt x="9962" y="5193"/>
                  </a:cubicBezTo>
                  <a:cubicBezTo>
                    <a:pt x="9962" y="5193"/>
                    <a:pt x="9962" y="5194"/>
                    <a:pt x="9962" y="5194"/>
                  </a:cubicBezTo>
                  <a:lnTo>
                    <a:pt x="9962" y="5194"/>
                  </a:lnTo>
                  <a:cubicBezTo>
                    <a:pt x="9962" y="5193"/>
                    <a:pt x="9963" y="5191"/>
                    <a:pt x="9963" y="5190"/>
                  </a:cubicBezTo>
                  <a:close/>
                  <a:moveTo>
                    <a:pt x="10225" y="5152"/>
                  </a:moveTo>
                  <a:lnTo>
                    <a:pt x="10244" y="5161"/>
                  </a:lnTo>
                  <a:cubicBezTo>
                    <a:pt x="10259" y="5168"/>
                    <a:pt x="10259" y="5168"/>
                    <a:pt x="10244" y="5196"/>
                  </a:cubicBezTo>
                  <a:lnTo>
                    <a:pt x="10228" y="5190"/>
                  </a:lnTo>
                  <a:lnTo>
                    <a:pt x="10225" y="5152"/>
                  </a:lnTo>
                  <a:close/>
                  <a:moveTo>
                    <a:pt x="9962" y="5194"/>
                  </a:moveTo>
                  <a:lnTo>
                    <a:pt x="9962" y="5194"/>
                  </a:lnTo>
                  <a:cubicBezTo>
                    <a:pt x="9957" y="5208"/>
                    <a:pt x="9957" y="5215"/>
                    <a:pt x="9958" y="5215"/>
                  </a:cubicBezTo>
                  <a:cubicBezTo>
                    <a:pt x="9959" y="5215"/>
                    <a:pt x="9962" y="5208"/>
                    <a:pt x="9962" y="5194"/>
                  </a:cubicBezTo>
                  <a:close/>
                  <a:moveTo>
                    <a:pt x="10419" y="5180"/>
                  </a:moveTo>
                  <a:lnTo>
                    <a:pt x="10435" y="5186"/>
                  </a:lnTo>
                  <a:cubicBezTo>
                    <a:pt x="10451" y="5196"/>
                    <a:pt x="10438" y="5224"/>
                    <a:pt x="10438" y="5224"/>
                  </a:cubicBezTo>
                  <a:cubicBezTo>
                    <a:pt x="10438" y="5224"/>
                    <a:pt x="10427" y="5245"/>
                    <a:pt x="10413" y="5245"/>
                  </a:cubicBezTo>
                  <a:cubicBezTo>
                    <a:pt x="10411" y="5245"/>
                    <a:pt x="10409" y="5244"/>
                    <a:pt x="10407" y="5243"/>
                  </a:cubicBezTo>
                  <a:cubicBezTo>
                    <a:pt x="10407" y="5221"/>
                    <a:pt x="10410" y="5199"/>
                    <a:pt x="10419" y="5180"/>
                  </a:cubicBezTo>
                  <a:close/>
                  <a:moveTo>
                    <a:pt x="11107" y="5514"/>
                  </a:moveTo>
                  <a:cubicBezTo>
                    <a:pt x="11112" y="5514"/>
                    <a:pt x="11113" y="5518"/>
                    <a:pt x="11109" y="5528"/>
                  </a:cubicBezTo>
                  <a:cubicBezTo>
                    <a:pt x="11096" y="5547"/>
                    <a:pt x="11081" y="5563"/>
                    <a:pt x="11065" y="5575"/>
                  </a:cubicBezTo>
                  <a:cubicBezTo>
                    <a:pt x="11065" y="5575"/>
                    <a:pt x="11053" y="5583"/>
                    <a:pt x="11047" y="5583"/>
                  </a:cubicBezTo>
                  <a:cubicBezTo>
                    <a:pt x="11043" y="5583"/>
                    <a:pt x="11041" y="5580"/>
                    <a:pt x="11046" y="5569"/>
                  </a:cubicBezTo>
                  <a:lnTo>
                    <a:pt x="11062" y="5541"/>
                  </a:lnTo>
                  <a:cubicBezTo>
                    <a:pt x="11080" y="5527"/>
                    <a:pt x="11099" y="5514"/>
                    <a:pt x="11107" y="5514"/>
                  </a:cubicBezTo>
                  <a:close/>
                  <a:moveTo>
                    <a:pt x="11704" y="5688"/>
                  </a:moveTo>
                  <a:cubicBezTo>
                    <a:pt x="11723" y="5697"/>
                    <a:pt x="11723" y="5697"/>
                    <a:pt x="11707" y="5725"/>
                  </a:cubicBezTo>
                  <a:cubicBezTo>
                    <a:pt x="11696" y="5750"/>
                    <a:pt x="11671" y="5767"/>
                    <a:pt x="11655" y="5767"/>
                  </a:cubicBezTo>
                  <a:cubicBezTo>
                    <a:pt x="11652" y="5767"/>
                    <a:pt x="11650" y="5767"/>
                    <a:pt x="11648" y="5766"/>
                  </a:cubicBezTo>
                  <a:cubicBezTo>
                    <a:pt x="11632" y="5757"/>
                    <a:pt x="11657" y="5700"/>
                    <a:pt x="11704" y="5688"/>
                  </a:cubicBezTo>
                  <a:close/>
                  <a:moveTo>
                    <a:pt x="14047" y="6811"/>
                  </a:moveTo>
                  <a:cubicBezTo>
                    <a:pt x="14064" y="6811"/>
                    <a:pt x="14036" y="6851"/>
                    <a:pt x="13989" y="6882"/>
                  </a:cubicBezTo>
                  <a:cubicBezTo>
                    <a:pt x="13968" y="6904"/>
                    <a:pt x="13957" y="6916"/>
                    <a:pt x="13954" y="6916"/>
                  </a:cubicBezTo>
                  <a:cubicBezTo>
                    <a:pt x="13951" y="6916"/>
                    <a:pt x="13958" y="6902"/>
                    <a:pt x="13973" y="6872"/>
                  </a:cubicBezTo>
                  <a:cubicBezTo>
                    <a:pt x="13987" y="6848"/>
                    <a:pt x="13998" y="6824"/>
                    <a:pt x="14011" y="6824"/>
                  </a:cubicBezTo>
                  <a:cubicBezTo>
                    <a:pt x="14013" y="6824"/>
                    <a:pt x="14015" y="6824"/>
                    <a:pt x="14017" y="6825"/>
                  </a:cubicBezTo>
                  <a:cubicBezTo>
                    <a:pt x="14032" y="6815"/>
                    <a:pt x="14042" y="6811"/>
                    <a:pt x="14047" y="6811"/>
                  </a:cubicBezTo>
                  <a:close/>
                  <a:moveTo>
                    <a:pt x="228" y="0"/>
                  </a:moveTo>
                  <a:cubicBezTo>
                    <a:pt x="224" y="0"/>
                    <a:pt x="216" y="5"/>
                    <a:pt x="203" y="13"/>
                  </a:cubicBezTo>
                  <a:cubicBezTo>
                    <a:pt x="175" y="69"/>
                    <a:pt x="162" y="97"/>
                    <a:pt x="178" y="107"/>
                  </a:cubicBezTo>
                  <a:cubicBezTo>
                    <a:pt x="194" y="116"/>
                    <a:pt x="194" y="116"/>
                    <a:pt x="181" y="144"/>
                  </a:cubicBezTo>
                  <a:lnTo>
                    <a:pt x="147" y="125"/>
                  </a:lnTo>
                  <a:cubicBezTo>
                    <a:pt x="135" y="119"/>
                    <a:pt x="120" y="116"/>
                    <a:pt x="106" y="116"/>
                  </a:cubicBezTo>
                  <a:cubicBezTo>
                    <a:pt x="93" y="116"/>
                    <a:pt x="80" y="118"/>
                    <a:pt x="68" y="122"/>
                  </a:cubicBezTo>
                  <a:cubicBezTo>
                    <a:pt x="28" y="131"/>
                    <a:pt x="1" y="180"/>
                    <a:pt x="34" y="180"/>
                  </a:cubicBezTo>
                  <a:cubicBezTo>
                    <a:pt x="37" y="180"/>
                    <a:pt x="40" y="179"/>
                    <a:pt x="43" y="179"/>
                  </a:cubicBezTo>
                  <a:lnTo>
                    <a:pt x="46" y="213"/>
                  </a:lnTo>
                  <a:cubicBezTo>
                    <a:pt x="22" y="260"/>
                    <a:pt x="22" y="287"/>
                    <a:pt x="33" y="287"/>
                  </a:cubicBezTo>
                  <a:cubicBezTo>
                    <a:pt x="43" y="287"/>
                    <a:pt x="60" y="270"/>
                    <a:pt x="78" y="232"/>
                  </a:cubicBezTo>
                  <a:cubicBezTo>
                    <a:pt x="101" y="186"/>
                    <a:pt x="112" y="165"/>
                    <a:pt x="115" y="165"/>
                  </a:cubicBezTo>
                  <a:lnTo>
                    <a:pt x="115" y="165"/>
                  </a:lnTo>
                  <a:cubicBezTo>
                    <a:pt x="118" y="165"/>
                    <a:pt x="115" y="181"/>
                    <a:pt x="109" y="210"/>
                  </a:cubicBezTo>
                  <a:cubicBezTo>
                    <a:pt x="81" y="266"/>
                    <a:pt x="97" y="276"/>
                    <a:pt x="112" y="285"/>
                  </a:cubicBezTo>
                  <a:cubicBezTo>
                    <a:pt x="131" y="291"/>
                    <a:pt x="131" y="291"/>
                    <a:pt x="115" y="320"/>
                  </a:cubicBezTo>
                  <a:cubicBezTo>
                    <a:pt x="103" y="348"/>
                    <a:pt x="103" y="385"/>
                    <a:pt x="122" y="395"/>
                  </a:cubicBezTo>
                  <a:cubicBezTo>
                    <a:pt x="127" y="397"/>
                    <a:pt x="130" y="398"/>
                    <a:pt x="133" y="398"/>
                  </a:cubicBezTo>
                  <a:cubicBezTo>
                    <a:pt x="139" y="398"/>
                    <a:pt x="141" y="392"/>
                    <a:pt x="150" y="373"/>
                  </a:cubicBezTo>
                  <a:cubicBezTo>
                    <a:pt x="150" y="361"/>
                    <a:pt x="154" y="355"/>
                    <a:pt x="158" y="355"/>
                  </a:cubicBezTo>
                  <a:cubicBezTo>
                    <a:pt x="166" y="355"/>
                    <a:pt x="177" y="377"/>
                    <a:pt x="169" y="420"/>
                  </a:cubicBezTo>
                  <a:cubicBezTo>
                    <a:pt x="170" y="435"/>
                    <a:pt x="171" y="444"/>
                    <a:pt x="174" y="444"/>
                  </a:cubicBezTo>
                  <a:cubicBezTo>
                    <a:pt x="177" y="444"/>
                    <a:pt x="184" y="430"/>
                    <a:pt x="200" y="398"/>
                  </a:cubicBezTo>
                  <a:cubicBezTo>
                    <a:pt x="212" y="374"/>
                    <a:pt x="225" y="363"/>
                    <a:pt x="235" y="363"/>
                  </a:cubicBezTo>
                  <a:cubicBezTo>
                    <a:pt x="249" y="363"/>
                    <a:pt x="257" y="385"/>
                    <a:pt x="250" y="423"/>
                  </a:cubicBezTo>
                  <a:lnTo>
                    <a:pt x="281" y="439"/>
                  </a:lnTo>
                  <a:cubicBezTo>
                    <a:pt x="284" y="440"/>
                    <a:pt x="286" y="441"/>
                    <a:pt x="289" y="441"/>
                  </a:cubicBezTo>
                  <a:cubicBezTo>
                    <a:pt x="304" y="441"/>
                    <a:pt x="315" y="416"/>
                    <a:pt x="328" y="392"/>
                  </a:cubicBezTo>
                  <a:cubicBezTo>
                    <a:pt x="342" y="361"/>
                    <a:pt x="348" y="347"/>
                    <a:pt x="352" y="347"/>
                  </a:cubicBezTo>
                  <a:cubicBezTo>
                    <a:pt x="354" y="347"/>
                    <a:pt x="355" y="356"/>
                    <a:pt x="357" y="373"/>
                  </a:cubicBezTo>
                  <a:cubicBezTo>
                    <a:pt x="360" y="395"/>
                    <a:pt x="354" y="417"/>
                    <a:pt x="344" y="436"/>
                  </a:cubicBezTo>
                  <a:cubicBezTo>
                    <a:pt x="332" y="464"/>
                    <a:pt x="347" y="473"/>
                    <a:pt x="363" y="483"/>
                  </a:cubicBezTo>
                  <a:cubicBezTo>
                    <a:pt x="374" y="486"/>
                    <a:pt x="390" y="495"/>
                    <a:pt x="404" y="495"/>
                  </a:cubicBezTo>
                  <a:cubicBezTo>
                    <a:pt x="414" y="495"/>
                    <a:pt x="422" y="491"/>
                    <a:pt x="429" y="480"/>
                  </a:cubicBezTo>
                  <a:lnTo>
                    <a:pt x="429" y="480"/>
                  </a:lnTo>
                  <a:lnTo>
                    <a:pt x="413" y="508"/>
                  </a:lnTo>
                  <a:cubicBezTo>
                    <a:pt x="424" y="512"/>
                    <a:pt x="421" y="526"/>
                    <a:pt x="423" y="526"/>
                  </a:cubicBezTo>
                  <a:cubicBezTo>
                    <a:pt x="423" y="526"/>
                    <a:pt x="425" y="523"/>
                    <a:pt x="429" y="514"/>
                  </a:cubicBezTo>
                  <a:cubicBezTo>
                    <a:pt x="429" y="514"/>
                    <a:pt x="448" y="523"/>
                    <a:pt x="466" y="567"/>
                  </a:cubicBezTo>
                  <a:cubicBezTo>
                    <a:pt x="472" y="582"/>
                    <a:pt x="483" y="589"/>
                    <a:pt x="496" y="589"/>
                  </a:cubicBezTo>
                  <a:cubicBezTo>
                    <a:pt x="523" y="589"/>
                    <a:pt x="554" y="555"/>
                    <a:pt x="542" y="501"/>
                  </a:cubicBezTo>
                  <a:lnTo>
                    <a:pt x="542" y="501"/>
                  </a:lnTo>
                  <a:lnTo>
                    <a:pt x="557" y="508"/>
                  </a:lnTo>
                  <a:cubicBezTo>
                    <a:pt x="559" y="509"/>
                    <a:pt x="562" y="510"/>
                    <a:pt x="564" y="510"/>
                  </a:cubicBezTo>
                  <a:cubicBezTo>
                    <a:pt x="576" y="510"/>
                    <a:pt x="585" y="489"/>
                    <a:pt x="585" y="489"/>
                  </a:cubicBezTo>
                  <a:cubicBezTo>
                    <a:pt x="594" y="474"/>
                    <a:pt x="602" y="468"/>
                    <a:pt x="611" y="468"/>
                  </a:cubicBezTo>
                  <a:cubicBezTo>
                    <a:pt x="618" y="468"/>
                    <a:pt x="625" y="472"/>
                    <a:pt x="632" y="476"/>
                  </a:cubicBezTo>
                  <a:lnTo>
                    <a:pt x="607" y="533"/>
                  </a:lnTo>
                  <a:cubicBezTo>
                    <a:pt x="569" y="581"/>
                    <a:pt x="563" y="617"/>
                    <a:pt x="579" y="617"/>
                  </a:cubicBezTo>
                  <a:cubicBezTo>
                    <a:pt x="588" y="617"/>
                    <a:pt x="603" y="606"/>
                    <a:pt x="624" y="580"/>
                  </a:cubicBezTo>
                  <a:lnTo>
                    <a:pt x="624" y="580"/>
                  </a:lnTo>
                  <a:cubicBezTo>
                    <a:pt x="620" y="587"/>
                    <a:pt x="615" y="596"/>
                    <a:pt x="610" y="605"/>
                  </a:cubicBezTo>
                  <a:cubicBezTo>
                    <a:pt x="602" y="625"/>
                    <a:pt x="607" y="635"/>
                    <a:pt x="627" y="635"/>
                  </a:cubicBezTo>
                  <a:cubicBezTo>
                    <a:pt x="636" y="635"/>
                    <a:pt x="647" y="634"/>
                    <a:pt x="661" y="630"/>
                  </a:cubicBezTo>
                  <a:cubicBezTo>
                    <a:pt x="662" y="631"/>
                    <a:pt x="664" y="631"/>
                    <a:pt x="665" y="631"/>
                  </a:cubicBezTo>
                  <a:cubicBezTo>
                    <a:pt x="684" y="631"/>
                    <a:pt x="722" y="590"/>
                    <a:pt x="736" y="564"/>
                  </a:cubicBezTo>
                  <a:cubicBezTo>
                    <a:pt x="745" y="545"/>
                    <a:pt x="755" y="542"/>
                    <a:pt x="760" y="542"/>
                  </a:cubicBezTo>
                  <a:cubicBezTo>
                    <a:pt x="763" y="542"/>
                    <a:pt x="764" y="542"/>
                    <a:pt x="764" y="542"/>
                  </a:cubicBezTo>
                  <a:cubicBezTo>
                    <a:pt x="783" y="552"/>
                    <a:pt x="783" y="552"/>
                    <a:pt x="767" y="580"/>
                  </a:cubicBezTo>
                  <a:cubicBezTo>
                    <a:pt x="750" y="613"/>
                    <a:pt x="756" y="633"/>
                    <a:pt x="772" y="633"/>
                  </a:cubicBezTo>
                  <a:cubicBezTo>
                    <a:pt x="783" y="633"/>
                    <a:pt x="800" y="624"/>
                    <a:pt x="817" y="605"/>
                  </a:cubicBezTo>
                  <a:lnTo>
                    <a:pt x="817" y="605"/>
                  </a:lnTo>
                  <a:lnTo>
                    <a:pt x="802" y="633"/>
                  </a:lnTo>
                  <a:cubicBezTo>
                    <a:pt x="789" y="661"/>
                    <a:pt x="792" y="699"/>
                    <a:pt x="886" y="711"/>
                  </a:cubicBezTo>
                  <a:cubicBezTo>
                    <a:pt x="952" y="743"/>
                    <a:pt x="1002" y="768"/>
                    <a:pt x="990" y="796"/>
                  </a:cubicBezTo>
                  <a:cubicBezTo>
                    <a:pt x="985" y="805"/>
                    <a:pt x="991" y="809"/>
                    <a:pt x="1003" y="809"/>
                  </a:cubicBezTo>
                  <a:cubicBezTo>
                    <a:pt x="1029" y="809"/>
                    <a:pt x="1087" y="790"/>
                    <a:pt x="1128" y="762"/>
                  </a:cubicBezTo>
                  <a:lnTo>
                    <a:pt x="1128" y="762"/>
                  </a:lnTo>
                  <a:cubicBezTo>
                    <a:pt x="1115" y="790"/>
                    <a:pt x="1131" y="799"/>
                    <a:pt x="1165" y="815"/>
                  </a:cubicBezTo>
                  <a:cubicBezTo>
                    <a:pt x="1212" y="840"/>
                    <a:pt x="1212" y="840"/>
                    <a:pt x="1200" y="868"/>
                  </a:cubicBezTo>
                  <a:cubicBezTo>
                    <a:pt x="1177" y="894"/>
                    <a:pt x="1166" y="907"/>
                    <a:pt x="1169" y="907"/>
                  </a:cubicBezTo>
                  <a:cubicBezTo>
                    <a:pt x="1172" y="907"/>
                    <a:pt x="1187" y="897"/>
                    <a:pt x="1215" y="877"/>
                  </a:cubicBezTo>
                  <a:cubicBezTo>
                    <a:pt x="1228" y="863"/>
                    <a:pt x="1239" y="857"/>
                    <a:pt x="1249" y="857"/>
                  </a:cubicBezTo>
                  <a:cubicBezTo>
                    <a:pt x="1275" y="857"/>
                    <a:pt x="1289" y="896"/>
                    <a:pt x="1269" y="937"/>
                  </a:cubicBezTo>
                  <a:cubicBezTo>
                    <a:pt x="1253" y="965"/>
                    <a:pt x="1269" y="975"/>
                    <a:pt x="1303" y="990"/>
                  </a:cubicBezTo>
                  <a:cubicBezTo>
                    <a:pt x="1313" y="984"/>
                    <a:pt x="1323" y="982"/>
                    <a:pt x="1333" y="982"/>
                  </a:cubicBezTo>
                  <a:cubicBezTo>
                    <a:pt x="1355" y="982"/>
                    <a:pt x="1377" y="993"/>
                    <a:pt x="1400" y="1006"/>
                  </a:cubicBezTo>
                  <a:cubicBezTo>
                    <a:pt x="1419" y="1016"/>
                    <a:pt x="1430" y="1022"/>
                    <a:pt x="1439" y="1022"/>
                  </a:cubicBezTo>
                  <a:cubicBezTo>
                    <a:pt x="1452" y="1022"/>
                    <a:pt x="1458" y="1008"/>
                    <a:pt x="1475" y="975"/>
                  </a:cubicBezTo>
                  <a:cubicBezTo>
                    <a:pt x="1492" y="941"/>
                    <a:pt x="1504" y="930"/>
                    <a:pt x="1519" y="930"/>
                  </a:cubicBezTo>
                  <a:cubicBezTo>
                    <a:pt x="1529" y="930"/>
                    <a:pt x="1540" y="936"/>
                    <a:pt x="1554" y="943"/>
                  </a:cubicBezTo>
                  <a:cubicBezTo>
                    <a:pt x="1569" y="950"/>
                    <a:pt x="1585" y="959"/>
                    <a:pt x="1573" y="987"/>
                  </a:cubicBezTo>
                  <a:cubicBezTo>
                    <a:pt x="1573" y="987"/>
                    <a:pt x="1576" y="1025"/>
                    <a:pt x="1591" y="1031"/>
                  </a:cubicBezTo>
                  <a:cubicBezTo>
                    <a:pt x="1607" y="1040"/>
                    <a:pt x="1623" y="1047"/>
                    <a:pt x="1610" y="1075"/>
                  </a:cubicBezTo>
                  <a:cubicBezTo>
                    <a:pt x="1613" y="1100"/>
                    <a:pt x="1626" y="1119"/>
                    <a:pt x="1645" y="1128"/>
                  </a:cubicBezTo>
                  <a:cubicBezTo>
                    <a:pt x="1679" y="1147"/>
                    <a:pt x="1710" y="1163"/>
                    <a:pt x="1698" y="1191"/>
                  </a:cubicBezTo>
                  <a:cubicBezTo>
                    <a:pt x="1704" y="1194"/>
                    <a:pt x="1707" y="1196"/>
                    <a:pt x="1710" y="1196"/>
                  </a:cubicBezTo>
                  <a:cubicBezTo>
                    <a:pt x="1715" y="1196"/>
                    <a:pt x="1718" y="1190"/>
                    <a:pt x="1726" y="1172"/>
                  </a:cubicBezTo>
                  <a:cubicBezTo>
                    <a:pt x="1734" y="1157"/>
                    <a:pt x="1747" y="1144"/>
                    <a:pt x="1764" y="1144"/>
                  </a:cubicBezTo>
                  <a:cubicBezTo>
                    <a:pt x="1780" y="1144"/>
                    <a:pt x="1799" y="1155"/>
                    <a:pt x="1823" y="1185"/>
                  </a:cubicBezTo>
                  <a:cubicBezTo>
                    <a:pt x="1844" y="1195"/>
                    <a:pt x="1874" y="1210"/>
                    <a:pt x="1896" y="1210"/>
                  </a:cubicBezTo>
                  <a:cubicBezTo>
                    <a:pt x="1906" y="1210"/>
                    <a:pt x="1915" y="1206"/>
                    <a:pt x="1920" y="1197"/>
                  </a:cubicBezTo>
                  <a:cubicBezTo>
                    <a:pt x="1936" y="1207"/>
                    <a:pt x="1936" y="1207"/>
                    <a:pt x="1920" y="1235"/>
                  </a:cubicBezTo>
                  <a:cubicBezTo>
                    <a:pt x="1905" y="1270"/>
                    <a:pt x="1911" y="1289"/>
                    <a:pt x="1932" y="1289"/>
                  </a:cubicBezTo>
                  <a:cubicBezTo>
                    <a:pt x="1945" y="1289"/>
                    <a:pt x="1964" y="1282"/>
                    <a:pt x="1986" y="1266"/>
                  </a:cubicBezTo>
                  <a:cubicBezTo>
                    <a:pt x="1992" y="1255"/>
                    <a:pt x="1999" y="1250"/>
                    <a:pt x="2004" y="1250"/>
                  </a:cubicBezTo>
                  <a:cubicBezTo>
                    <a:pt x="2012" y="1250"/>
                    <a:pt x="2019" y="1262"/>
                    <a:pt x="2021" y="1285"/>
                  </a:cubicBezTo>
                  <a:cubicBezTo>
                    <a:pt x="2021" y="1285"/>
                    <a:pt x="2023" y="1286"/>
                    <a:pt x="2028" y="1286"/>
                  </a:cubicBezTo>
                  <a:cubicBezTo>
                    <a:pt x="2036" y="1286"/>
                    <a:pt x="2049" y="1284"/>
                    <a:pt x="2068" y="1272"/>
                  </a:cubicBezTo>
                  <a:cubicBezTo>
                    <a:pt x="2080" y="1265"/>
                    <a:pt x="2088" y="1260"/>
                    <a:pt x="2093" y="1260"/>
                  </a:cubicBezTo>
                  <a:cubicBezTo>
                    <a:pt x="2102" y="1260"/>
                    <a:pt x="2106" y="1271"/>
                    <a:pt x="2118" y="1297"/>
                  </a:cubicBezTo>
                  <a:cubicBezTo>
                    <a:pt x="2102" y="1326"/>
                    <a:pt x="2118" y="1335"/>
                    <a:pt x="2137" y="1341"/>
                  </a:cubicBezTo>
                  <a:cubicBezTo>
                    <a:pt x="2140" y="1341"/>
                    <a:pt x="2143" y="1340"/>
                    <a:pt x="2147" y="1340"/>
                  </a:cubicBezTo>
                  <a:cubicBezTo>
                    <a:pt x="2205" y="1340"/>
                    <a:pt x="2362" y="1425"/>
                    <a:pt x="2365" y="1457"/>
                  </a:cubicBezTo>
                  <a:cubicBezTo>
                    <a:pt x="2384" y="1446"/>
                    <a:pt x="2391" y="1442"/>
                    <a:pt x="2398" y="1442"/>
                  </a:cubicBezTo>
                  <a:cubicBezTo>
                    <a:pt x="2402" y="1442"/>
                    <a:pt x="2406" y="1444"/>
                    <a:pt x="2412" y="1448"/>
                  </a:cubicBezTo>
                  <a:cubicBezTo>
                    <a:pt x="2407" y="1475"/>
                    <a:pt x="2410" y="1487"/>
                    <a:pt x="2417" y="1487"/>
                  </a:cubicBezTo>
                  <a:cubicBezTo>
                    <a:pt x="2427" y="1487"/>
                    <a:pt x="2444" y="1467"/>
                    <a:pt x="2459" y="1435"/>
                  </a:cubicBezTo>
                  <a:lnTo>
                    <a:pt x="2444" y="1426"/>
                  </a:lnTo>
                  <a:lnTo>
                    <a:pt x="2425" y="1420"/>
                  </a:lnTo>
                  <a:cubicBezTo>
                    <a:pt x="2436" y="1399"/>
                    <a:pt x="2449" y="1388"/>
                    <a:pt x="2460" y="1388"/>
                  </a:cubicBezTo>
                  <a:cubicBezTo>
                    <a:pt x="2478" y="1388"/>
                    <a:pt x="2488" y="1417"/>
                    <a:pt x="2463" y="1470"/>
                  </a:cubicBezTo>
                  <a:cubicBezTo>
                    <a:pt x="2456" y="1505"/>
                    <a:pt x="2453" y="1522"/>
                    <a:pt x="2458" y="1522"/>
                  </a:cubicBezTo>
                  <a:cubicBezTo>
                    <a:pt x="2463" y="1522"/>
                    <a:pt x="2474" y="1510"/>
                    <a:pt x="2494" y="1489"/>
                  </a:cubicBezTo>
                  <a:cubicBezTo>
                    <a:pt x="2513" y="1467"/>
                    <a:pt x="2527" y="1457"/>
                    <a:pt x="2536" y="1457"/>
                  </a:cubicBezTo>
                  <a:cubicBezTo>
                    <a:pt x="2548" y="1457"/>
                    <a:pt x="2551" y="1476"/>
                    <a:pt x="2544" y="1514"/>
                  </a:cubicBezTo>
                  <a:cubicBezTo>
                    <a:pt x="2530" y="1543"/>
                    <a:pt x="2522" y="1557"/>
                    <a:pt x="2525" y="1557"/>
                  </a:cubicBezTo>
                  <a:cubicBezTo>
                    <a:pt x="2527" y="1557"/>
                    <a:pt x="2538" y="1544"/>
                    <a:pt x="2560" y="1520"/>
                  </a:cubicBezTo>
                  <a:cubicBezTo>
                    <a:pt x="2602" y="1474"/>
                    <a:pt x="2640" y="1450"/>
                    <a:pt x="2660" y="1450"/>
                  </a:cubicBezTo>
                  <a:cubicBezTo>
                    <a:pt x="2683" y="1450"/>
                    <a:pt x="2686" y="1477"/>
                    <a:pt x="2657" y="1536"/>
                  </a:cubicBezTo>
                  <a:cubicBezTo>
                    <a:pt x="2629" y="1592"/>
                    <a:pt x="2632" y="1626"/>
                    <a:pt x="2647" y="1636"/>
                  </a:cubicBezTo>
                  <a:cubicBezTo>
                    <a:pt x="2650" y="1637"/>
                    <a:pt x="2652" y="1638"/>
                    <a:pt x="2654" y="1638"/>
                  </a:cubicBezTo>
                  <a:cubicBezTo>
                    <a:pt x="2667" y="1638"/>
                    <a:pt x="2680" y="1613"/>
                    <a:pt x="2691" y="1589"/>
                  </a:cubicBezTo>
                  <a:cubicBezTo>
                    <a:pt x="2697" y="1559"/>
                    <a:pt x="2703" y="1545"/>
                    <a:pt x="2709" y="1545"/>
                  </a:cubicBezTo>
                  <a:cubicBezTo>
                    <a:pt x="2716" y="1545"/>
                    <a:pt x="2721" y="1565"/>
                    <a:pt x="2723" y="1605"/>
                  </a:cubicBezTo>
                  <a:cubicBezTo>
                    <a:pt x="2729" y="1682"/>
                    <a:pt x="2747" y="1713"/>
                    <a:pt x="2785" y="1713"/>
                  </a:cubicBezTo>
                  <a:cubicBezTo>
                    <a:pt x="2800" y="1713"/>
                    <a:pt x="2819" y="1708"/>
                    <a:pt x="2842" y="1699"/>
                  </a:cubicBezTo>
                  <a:cubicBezTo>
                    <a:pt x="2867" y="1693"/>
                    <a:pt x="2888" y="1690"/>
                    <a:pt x="2905" y="1690"/>
                  </a:cubicBezTo>
                  <a:cubicBezTo>
                    <a:pt x="2953" y="1690"/>
                    <a:pt x="2965" y="1710"/>
                    <a:pt x="2908" y="1733"/>
                  </a:cubicBezTo>
                  <a:cubicBezTo>
                    <a:pt x="2868" y="1758"/>
                    <a:pt x="2855" y="1766"/>
                    <a:pt x="2863" y="1766"/>
                  </a:cubicBezTo>
                  <a:cubicBezTo>
                    <a:pt x="2868" y="1766"/>
                    <a:pt x="2877" y="1764"/>
                    <a:pt x="2892" y="1761"/>
                  </a:cubicBezTo>
                  <a:lnTo>
                    <a:pt x="2977" y="1802"/>
                  </a:lnTo>
                  <a:cubicBezTo>
                    <a:pt x="2979" y="1803"/>
                    <a:pt x="2982" y="1804"/>
                    <a:pt x="2985" y="1804"/>
                  </a:cubicBezTo>
                  <a:cubicBezTo>
                    <a:pt x="3002" y="1804"/>
                    <a:pt x="3026" y="1785"/>
                    <a:pt x="3036" y="1761"/>
                  </a:cubicBezTo>
                  <a:lnTo>
                    <a:pt x="3036" y="1761"/>
                  </a:lnTo>
                  <a:cubicBezTo>
                    <a:pt x="3027" y="1810"/>
                    <a:pt x="3035" y="1847"/>
                    <a:pt x="3065" y="1847"/>
                  </a:cubicBezTo>
                  <a:cubicBezTo>
                    <a:pt x="3076" y="1847"/>
                    <a:pt x="3089" y="1843"/>
                    <a:pt x="3105" y="1833"/>
                  </a:cubicBezTo>
                  <a:lnTo>
                    <a:pt x="3136" y="1849"/>
                  </a:lnTo>
                  <a:cubicBezTo>
                    <a:pt x="3143" y="1851"/>
                    <a:pt x="3148" y="1853"/>
                    <a:pt x="3152" y="1853"/>
                  </a:cubicBezTo>
                  <a:cubicBezTo>
                    <a:pt x="3159" y="1853"/>
                    <a:pt x="3165" y="1848"/>
                    <a:pt x="3183" y="1836"/>
                  </a:cubicBezTo>
                  <a:cubicBezTo>
                    <a:pt x="3189" y="1833"/>
                    <a:pt x="3194" y="1831"/>
                    <a:pt x="3199" y="1831"/>
                  </a:cubicBezTo>
                  <a:cubicBezTo>
                    <a:pt x="3216" y="1831"/>
                    <a:pt x="3218" y="1859"/>
                    <a:pt x="3221" y="1890"/>
                  </a:cubicBezTo>
                  <a:cubicBezTo>
                    <a:pt x="3221" y="1918"/>
                    <a:pt x="3223" y="1944"/>
                    <a:pt x="3230" y="1944"/>
                  </a:cubicBezTo>
                  <a:cubicBezTo>
                    <a:pt x="3233" y="1944"/>
                    <a:pt x="3236" y="1941"/>
                    <a:pt x="3240" y="1934"/>
                  </a:cubicBezTo>
                  <a:cubicBezTo>
                    <a:pt x="3252" y="1905"/>
                    <a:pt x="3299" y="1896"/>
                    <a:pt x="3331" y="1874"/>
                  </a:cubicBezTo>
                  <a:cubicBezTo>
                    <a:pt x="3336" y="1870"/>
                    <a:pt x="3340" y="1869"/>
                    <a:pt x="3344" y="1869"/>
                  </a:cubicBezTo>
                  <a:cubicBezTo>
                    <a:pt x="3359" y="1869"/>
                    <a:pt x="3356" y="1896"/>
                    <a:pt x="3331" y="1912"/>
                  </a:cubicBezTo>
                  <a:cubicBezTo>
                    <a:pt x="3318" y="1940"/>
                    <a:pt x="3318" y="1940"/>
                    <a:pt x="3337" y="1984"/>
                  </a:cubicBezTo>
                  <a:cubicBezTo>
                    <a:pt x="3346" y="1989"/>
                    <a:pt x="3361" y="1997"/>
                    <a:pt x="3375" y="1997"/>
                  </a:cubicBezTo>
                  <a:cubicBezTo>
                    <a:pt x="3385" y="1997"/>
                    <a:pt x="3394" y="1993"/>
                    <a:pt x="3400" y="1981"/>
                  </a:cubicBezTo>
                  <a:cubicBezTo>
                    <a:pt x="3403" y="1975"/>
                    <a:pt x="3409" y="1972"/>
                    <a:pt x="3418" y="1972"/>
                  </a:cubicBezTo>
                  <a:cubicBezTo>
                    <a:pt x="3451" y="1972"/>
                    <a:pt x="3513" y="2010"/>
                    <a:pt x="3516" y="2040"/>
                  </a:cubicBezTo>
                  <a:lnTo>
                    <a:pt x="3547" y="2056"/>
                  </a:lnTo>
                  <a:cubicBezTo>
                    <a:pt x="3550" y="2058"/>
                    <a:pt x="3554" y="2058"/>
                    <a:pt x="3558" y="2058"/>
                  </a:cubicBezTo>
                  <a:cubicBezTo>
                    <a:pt x="3572" y="2058"/>
                    <a:pt x="3588" y="2050"/>
                    <a:pt x="3601" y="2050"/>
                  </a:cubicBezTo>
                  <a:cubicBezTo>
                    <a:pt x="3605" y="2050"/>
                    <a:pt x="3609" y="2051"/>
                    <a:pt x="3613" y="2053"/>
                  </a:cubicBezTo>
                  <a:cubicBezTo>
                    <a:pt x="3613" y="2053"/>
                    <a:pt x="3616" y="2055"/>
                    <a:pt x="3623" y="2055"/>
                  </a:cubicBezTo>
                  <a:cubicBezTo>
                    <a:pt x="3630" y="2055"/>
                    <a:pt x="3643" y="2052"/>
                    <a:pt x="3660" y="2040"/>
                  </a:cubicBezTo>
                  <a:cubicBezTo>
                    <a:pt x="3675" y="2050"/>
                    <a:pt x="3691" y="2059"/>
                    <a:pt x="3678" y="2087"/>
                  </a:cubicBezTo>
                  <a:cubicBezTo>
                    <a:pt x="3699" y="2064"/>
                    <a:pt x="3710" y="2051"/>
                    <a:pt x="3714" y="2051"/>
                  </a:cubicBezTo>
                  <a:cubicBezTo>
                    <a:pt x="3720" y="2051"/>
                    <a:pt x="3717" y="2068"/>
                    <a:pt x="3710" y="2103"/>
                  </a:cubicBezTo>
                  <a:cubicBezTo>
                    <a:pt x="3695" y="2132"/>
                    <a:pt x="3688" y="2146"/>
                    <a:pt x="3691" y="2146"/>
                  </a:cubicBezTo>
                  <a:cubicBezTo>
                    <a:pt x="3693" y="2146"/>
                    <a:pt x="3704" y="2133"/>
                    <a:pt x="3725" y="2109"/>
                  </a:cubicBezTo>
                  <a:cubicBezTo>
                    <a:pt x="3738" y="2101"/>
                    <a:pt x="3746" y="2097"/>
                    <a:pt x="3751" y="2097"/>
                  </a:cubicBezTo>
                  <a:cubicBezTo>
                    <a:pt x="3757" y="2097"/>
                    <a:pt x="3758" y="2106"/>
                    <a:pt x="3760" y="2128"/>
                  </a:cubicBezTo>
                  <a:cubicBezTo>
                    <a:pt x="3751" y="2144"/>
                    <a:pt x="3753" y="2152"/>
                    <a:pt x="3759" y="2152"/>
                  </a:cubicBezTo>
                  <a:cubicBezTo>
                    <a:pt x="3763" y="2152"/>
                    <a:pt x="3770" y="2147"/>
                    <a:pt x="3776" y="2134"/>
                  </a:cubicBezTo>
                  <a:cubicBezTo>
                    <a:pt x="3797" y="2111"/>
                    <a:pt x="3823" y="2098"/>
                    <a:pt x="3841" y="2098"/>
                  </a:cubicBezTo>
                  <a:cubicBezTo>
                    <a:pt x="3859" y="2098"/>
                    <a:pt x="3868" y="2112"/>
                    <a:pt x="3854" y="2140"/>
                  </a:cubicBezTo>
                  <a:cubicBezTo>
                    <a:pt x="3854" y="2140"/>
                    <a:pt x="3858" y="2142"/>
                    <a:pt x="3865" y="2142"/>
                  </a:cubicBezTo>
                  <a:cubicBezTo>
                    <a:pt x="3873" y="2142"/>
                    <a:pt x="3886" y="2140"/>
                    <a:pt x="3901" y="2128"/>
                  </a:cubicBezTo>
                  <a:cubicBezTo>
                    <a:pt x="3923" y="2105"/>
                    <a:pt x="3935" y="2094"/>
                    <a:pt x="3938" y="2094"/>
                  </a:cubicBezTo>
                  <a:lnTo>
                    <a:pt x="3938" y="2094"/>
                  </a:lnTo>
                  <a:cubicBezTo>
                    <a:pt x="3942" y="2094"/>
                    <a:pt x="3935" y="2108"/>
                    <a:pt x="3920" y="2137"/>
                  </a:cubicBezTo>
                  <a:cubicBezTo>
                    <a:pt x="3913" y="2175"/>
                    <a:pt x="3915" y="2193"/>
                    <a:pt x="3926" y="2193"/>
                  </a:cubicBezTo>
                  <a:cubicBezTo>
                    <a:pt x="3934" y="2193"/>
                    <a:pt x="3948" y="2183"/>
                    <a:pt x="3967" y="2162"/>
                  </a:cubicBezTo>
                  <a:cubicBezTo>
                    <a:pt x="3967" y="2162"/>
                    <a:pt x="3975" y="2157"/>
                    <a:pt x="3984" y="2157"/>
                  </a:cubicBezTo>
                  <a:cubicBezTo>
                    <a:pt x="3992" y="2157"/>
                    <a:pt x="4000" y="2162"/>
                    <a:pt x="4001" y="2178"/>
                  </a:cubicBezTo>
                  <a:cubicBezTo>
                    <a:pt x="4015" y="2210"/>
                    <a:pt x="4064" y="2261"/>
                    <a:pt x="4093" y="2261"/>
                  </a:cubicBezTo>
                  <a:cubicBezTo>
                    <a:pt x="4104" y="2261"/>
                    <a:pt x="4112" y="2254"/>
                    <a:pt x="4114" y="2238"/>
                  </a:cubicBezTo>
                  <a:lnTo>
                    <a:pt x="4149" y="2253"/>
                  </a:lnTo>
                  <a:cubicBezTo>
                    <a:pt x="4161" y="2283"/>
                    <a:pt x="4173" y="2297"/>
                    <a:pt x="4188" y="2297"/>
                  </a:cubicBezTo>
                  <a:cubicBezTo>
                    <a:pt x="4196" y="2297"/>
                    <a:pt x="4204" y="2294"/>
                    <a:pt x="4214" y="2288"/>
                  </a:cubicBezTo>
                  <a:lnTo>
                    <a:pt x="4246" y="2266"/>
                  </a:lnTo>
                  <a:lnTo>
                    <a:pt x="4246" y="2266"/>
                  </a:lnTo>
                  <a:cubicBezTo>
                    <a:pt x="4230" y="2294"/>
                    <a:pt x="4233" y="2332"/>
                    <a:pt x="4249" y="2341"/>
                  </a:cubicBezTo>
                  <a:cubicBezTo>
                    <a:pt x="4254" y="2343"/>
                    <a:pt x="4257" y="2344"/>
                    <a:pt x="4260" y="2344"/>
                  </a:cubicBezTo>
                  <a:cubicBezTo>
                    <a:pt x="4266" y="2344"/>
                    <a:pt x="4270" y="2338"/>
                    <a:pt x="4280" y="2319"/>
                  </a:cubicBezTo>
                  <a:cubicBezTo>
                    <a:pt x="4278" y="2299"/>
                    <a:pt x="4283" y="2293"/>
                    <a:pt x="4290" y="2293"/>
                  </a:cubicBezTo>
                  <a:cubicBezTo>
                    <a:pt x="4296" y="2293"/>
                    <a:pt x="4304" y="2296"/>
                    <a:pt x="4312" y="2300"/>
                  </a:cubicBezTo>
                  <a:cubicBezTo>
                    <a:pt x="4327" y="2310"/>
                    <a:pt x="4330" y="2344"/>
                    <a:pt x="4315" y="2372"/>
                  </a:cubicBezTo>
                  <a:lnTo>
                    <a:pt x="4330" y="2382"/>
                  </a:lnTo>
                  <a:cubicBezTo>
                    <a:pt x="4346" y="2351"/>
                    <a:pt x="4358" y="2339"/>
                    <a:pt x="4364" y="2339"/>
                  </a:cubicBezTo>
                  <a:cubicBezTo>
                    <a:pt x="4369" y="2339"/>
                    <a:pt x="4369" y="2347"/>
                    <a:pt x="4362" y="2360"/>
                  </a:cubicBezTo>
                  <a:cubicBezTo>
                    <a:pt x="4362" y="2385"/>
                    <a:pt x="4374" y="2407"/>
                    <a:pt x="4396" y="2413"/>
                  </a:cubicBezTo>
                  <a:cubicBezTo>
                    <a:pt x="4401" y="2405"/>
                    <a:pt x="4404" y="2402"/>
                    <a:pt x="4406" y="2402"/>
                  </a:cubicBezTo>
                  <a:cubicBezTo>
                    <a:pt x="4411" y="2402"/>
                    <a:pt x="4410" y="2415"/>
                    <a:pt x="4402" y="2415"/>
                  </a:cubicBezTo>
                  <a:cubicBezTo>
                    <a:pt x="4400" y="2415"/>
                    <a:pt x="4398" y="2414"/>
                    <a:pt x="4396" y="2413"/>
                  </a:cubicBezTo>
                  <a:lnTo>
                    <a:pt x="4384" y="2441"/>
                  </a:lnTo>
                  <a:cubicBezTo>
                    <a:pt x="4385" y="2454"/>
                    <a:pt x="4387" y="2459"/>
                    <a:pt x="4390" y="2459"/>
                  </a:cubicBezTo>
                  <a:cubicBezTo>
                    <a:pt x="4396" y="2459"/>
                    <a:pt x="4405" y="2441"/>
                    <a:pt x="4415" y="2422"/>
                  </a:cubicBezTo>
                  <a:lnTo>
                    <a:pt x="4446" y="2438"/>
                  </a:lnTo>
                  <a:cubicBezTo>
                    <a:pt x="4453" y="2442"/>
                    <a:pt x="4461" y="2447"/>
                    <a:pt x="4467" y="2447"/>
                  </a:cubicBezTo>
                  <a:cubicBezTo>
                    <a:pt x="4474" y="2447"/>
                    <a:pt x="4479" y="2440"/>
                    <a:pt x="4478" y="2419"/>
                  </a:cubicBezTo>
                  <a:cubicBezTo>
                    <a:pt x="4488" y="2395"/>
                    <a:pt x="4502" y="2370"/>
                    <a:pt x="4515" y="2370"/>
                  </a:cubicBezTo>
                  <a:cubicBezTo>
                    <a:pt x="4517" y="2370"/>
                    <a:pt x="4519" y="2371"/>
                    <a:pt x="4521" y="2372"/>
                  </a:cubicBezTo>
                  <a:cubicBezTo>
                    <a:pt x="4525" y="2364"/>
                    <a:pt x="4528" y="2361"/>
                    <a:pt x="4530" y="2361"/>
                  </a:cubicBezTo>
                  <a:cubicBezTo>
                    <a:pt x="4534" y="2361"/>
                    <a:pt x="4533" y="2373"/>
                    <a:pt x="4525" y="2373"/>
                  </a:cubicBezTo>
                  <a:cubicBezTo>
                    <a:pt x="4524" y="2373"/>
                    <a:pt x="4523" y="2373"/>
                    <a:pt x="4521" y="2372"/>
                  </a:cubicBezTo>
                  <a:cubicBezTo>
                    <a:pt x="4506" y="2401"/>
                    <a:pt x="4493" y="2429"/>
                    <a:pt x="4509" y="2435"/>
                  </a:cubicBezTo>
                  <a:cubicBezTo>
                    <a:pt x="4525" y="2444"/>
                    <a:pt x="4512" y="2473"/>
                    <a:pt x="4512" y="2473"/>
                  </a:cubicBezTo>
                  <a:cubicBezTo>
                    <a:pt x="4483" y="2504"/>
                    <a:pt x="4507" y="2517"/>
                    <a:pt x="4536" y="2517"/>
                  </a:cubicBezTo>
                  <a:cubicBezTo>
                    <a:pt x="4551" y="2517"/>
                    <a:pt x="4567" y="2513"/>
                    <a:pt x="4578" y="2507"/>
                  </a:cubicBezTo>
                  <a:cubicBezTo>
                    <a:pt x="4602" y="2490"/>
                    <a:pt x="4620" y="2482"/>
                    <a:pt x="4630" y="2482"/>
                  </a:cubicBezTo>
                  <a:cubicBezTo>
                    <a:pt x="4645" y="2482"/>
                    <a:pt x="4645" y="2499"/>
                    <a:pt x="4628" y="2532"/>
                  </a:cubicBezTo>
                  <a:cubicBezTo>
                    <a:pt x="4619" y="2550"/>
                    <a:pt x="4619" y="2558"/>
                    <a:pt x="4625" y="2558"/>
                  </a:cubicBezTo>
                  <a:cubicBezTo>
                    <a:pt x="4638" y="2558"/>
                    <a:pt x="4679" y="2523"/>
                    <a:pt x="4719" y="2469"/>
                  </a:cubicBezTo>
                  <a:lnTo>
                    <a:pt x="4775" y="2394"/>
                  </a:lnTo>
                  <a:lnTo>
                    <a:pt x="4735" y="2479"/>
                  </a:lnTo>
                  <a:cubicBezTo>
                    <a:pt x="4708" y="2560"/>
                    <a:pt x="4698" y="2587"/>
                    <a:pt x="4718" y="2587"/>
                  </a:cubicBezTo>
                  <a:cubicBezTo>
                    <a:pt x="4728" y="2587"/>
                    <a:pt x="4746" y="2580"/>
                    <a:pt x="4772" y="2570"/>
                  </a:cubicBezTo>
                  <a:cubicBezTo>
                    <a:pt x="4791" y="2565"/>
                    <a:pt x="4802" y="2562"/>
                    <a:pt x="4808" y="2562"/>
                  </a:cubicBezTo>
                  <a:cubicBezTo>
                    <a:pt x="4817" y="2562"/>
                    <a:pt x="4814" y="2568"/>
                    <a:pt x="4807" y="2585"/>
                  </a:cubicBezTo>
                  <a:cubicBezTo>
                    <a:pt x="4791" y="2614"/>
                    <a:pt x="4807" y="2623"/>
                    <a:pt x="4857" y="2648"/>
                  </a:cubicBezTo>
                  <a:cubicBezTo>
                    <a:pt x="4884" y="2662"/>
                    <a:pt x="4901" y="2670"/>
                    <a:pt x="4913" y="2670"/>
                  </a:cubicBezTo>
                  <a:cubicBezTo>
                    <a:pt x="4923" y="2670"/>
                    <a:pt x="4929" y="2664"/>
                    <a:pt x="4935" y="2651"/>
                  </a:cubicBezTo>
                  <a:lnTo>
                    <a:pt x="4970" y="2670"/>
                  </a:lnTo>
                  <a:cubicBezTo>
                    <a:pt x="4964" y="2699"/>
                    <a:pt x="4971" y="2712"/>
                    <a:pt x="4981" y="2712"/>
                  </a:cubicBezTo>
                  <a:cubicBezTo>
                    <a:pt x="4993" y="2712"/>
                    <a:pt x="5010" y="2693"/>
                    <a:pt x="5017" y="2657"/>
                  </a:cubicBezTo>
                  <a:lnTo>
                    <a:pt x="5048" y="2673"/>
                  </a:lnTo>
                  <a:lnTo>
                    <a:pt x="5035" y="2701"/>
                  </a:lnTo>
                  <a:cubicBezTo>
                    <a:pt x="5020" y="2730"/>
                    <a:pt x="5054" y="2745"/>
                    <a:pt x="5186" y="2814"/>
                  </a:cubicBezTo>
                  <a:cubicBezTo>
                    <a:pt x="5269" y="2855"/>
                    <a:pt x="5311" y="2876"/>
                    <a:pt x="5336" y="2876"/>
                  </a:cubicBezTo>
                  <a:cubicBezTo>
                    <a:pt x="5355" y="2876"/>
                    <a:pt x="5365" y="2864"/>
                    <a:pt x="5377" y="2839"/>
                  </a:cubicBezTo>
                  <a:cubicBezTo>
                    <a:pt x="5397" y="2818"/>
                    <a:pt x="5411" y="2808"/>
                    <a:pt x="5418" y="2808"/>
                  </a:cubicBezTo>
                  <a:cubicBezTo>
                    <a:pt x="5427" y="2808"/>
                    <a:pt x="5425" y="2824"/>
                    <a:pt x="5411" y="2855"/>
                  </a:cubicBezTo>
                  <a:cubicBezTo>
                    <a:pt x="5400" y="2876"/>
                    <a:pt x="5399" y="2902"/>
                    <a:pt x="5404" y="2902"/>
                  </a:cubicBezTo>
                  <a:cubicBezTo>
                    <a:pt x="5406" y="2902"/>
                    <a:pt x="5408" y="2900"/>
                    <a:pt x="5411" y="2893"/>
                  </a:cubicBezTo>
                  <a:cubicBezTo>
                    <a:pt x="5433" y="2905"/>
                    <a:pt x="5446" y="2924"/>
                    <a:pt x="5449" y="2946"/>
                  </a:cubicBezTo>
                  <a:cubicBezTo>
                    <a:pt x="5459" y="2990"/>
                    <a:pt x="5473" y="3004"/>
                    <a:pt x="5486" y="3004"/>
                  </a:cubicBezTo>
                  <a:cubicBezTo>
                    <a:pt x="5497" y="3004"/>
                    <a:pt x="5508" y="2993"/>
                    <a:pt x="5515" y="2980"/>
                  </a:cubicBezTo>
                  <a:cubicBezTo>
                    <a:pt x="5519" y="2954"/>
                    <a:pt x="5521" y="2944"/>
                    <a:pt x="5524" y="2944"/>
                  </a:cubicBezTo>
                  <a:cubicBezTo>
                    <a:pt x="5527" y="2944"/>
                    <a:pt x="5529" y="2966"/>
                    <a:pt x="5531" y="2987"/>
                  </a:cubicBezTo>
                  <a:cubicBezTo>
                    <a:pt x="5533" y="3015"/>
                    <a:pt x="5534" y="3043"/>
                    <a:pt x="5540" y="3043"/>
                  </a:cubicBezTo>
                  <a:cubicBezTo>
                    <a:pt x="5543" y="3043"/>
                    <a:pt x="5546" y="3040"/>
                    <a:pt x="5549" y="3034"/>
                  </a:cubicBezTo>
                  <a:cubicBezTo>
                    <a:pt x="5557" y="3028"/>
                    <a:pt x="5569" y="3025"/>
                    <a:pt x="5584" y="3025"/>
                  </a:cubicBezTo>
                  <a:cubicBezTo>
                    <a:pt x="5626" y="3025"/>
                    <a:pt x="5683" y="3048"/>
                    <a:pt x="5662" y="3090"/>
                  </a:cubicBezTo>
                  <a:cubicBezTo>
                    <a:pt x="5662" y="3090"/>
                    <a:pt x="5681" y="3099"/>
                    <a:pt x="5697" y="3106"/>
                  </a:cubicBezTo>
                  <a:cubicBezTo>
                    <a:pt x="5701" y="3095"/>
                    <a:pt x="5709" y="3091"/>
                    <a:pt x="5719" y="3091"/>
                  </a:cubicBezTo>
                  <a:cubicBezTo>
                    <a:pt x="5735" y="3091"/>
                    <a:pt x="5755" y="3102"/>
                    <a:pt x="5775" y="3112"/>
                  </a:cubicBezTo>
                  <a:cubicBezTo>
                    <a:pt x="5809" y="3128"/>
                    <a:pt x="5825" y="3137"/>
                    <a:pt x="5813" y="3165"/>
                  </a:cubicBezTo>
                  <a:cubicBezTo>
                    <a:pt x="5791" y="3178"/>
                    <a:pt x="5792" y="3187"/>
                    <a:pt x="5809" y="3187"/>
                  </a:cubicBezTo>
                  <a:cubicBezTo>
                    <a:pt x="5818" y="3187"/>
                    <a:pt x="5829" y="3185"/>
                    <a:pt x="5844" y="3181"/>
                  </a:cubicBezTo>
                  <a:cubicBezTo>
                    <a:pt x="5845" y="3182"/>
                    <a:pt x="5847" y="3182"/>
                    <a:pt x="5849" y="3182"/>
                  </a:cubicBezTo>
                  <a:cubicBezTo>
                    <a:pt x="5866" y="3182"/>
                    <a:pt x="5900" y="3149"/>
                    <a:pt x="5918" y="3149"/>
                  </a:cubicBezTo>
                  <a:cubicBezTo>
                    <a:pt x="5920" y="3149"/>
                    <a:pt x="5921" y="3149"/>
                    <a:pt x="5922" y="3149"/>
                  </a:cubicBezTo>
                  <a:cubicBezTo>
                    <a:pt x="5933" y="3126"/>
                    <a:pt x="5956" y="3109"/>
                    <a:pt x="5972" y="3109"/>
                  </a:cubicBezTo>
                  <a:cubicBezTo>
                    <a:pt x="5976" y="3109"/>
                    <a:pt x="5979" y="3110"/>
                    <a:pt x="5982" y="3112"/>
                  </a:cubicBezTo>
                  <a:lnTo>
                    <a:pt x="5969" y="3140"/>
                  </a:lnTo>
                  <a:lnTo>
                    <a:pt x="5941" y="3196"/>
                  </a:lnTo>
                  <a:cubicBezTo>
                    <a:pt x="5949" y="3199"/>
                    <a:pt x="5956" y="3203"/>
                    <a:pt x="5963" y="3203"/>
                  </a:cubicBezTo>
                  <a:cubicBezTo>
                    <a:pt x="5972" y="3203"/>
                    <a:pt x="5980" y="3199"/>
                    <a:pt x="5988" y="3184"/>
                  </a:cubicBezTo>
                  <a:cubicBezTo>
                    <a:pt x="5988" y="3218"/>
                    <a:pt x="6007" y="3228"/>
                    <a:pt x="6038" y="3243"/>
                  </a:cubicBezTo>
                  <a:cubicBezTo>
                    <a:pt x="6062" y="3256"/>
                    <a:pt x="6084" y="3268"/>
                    <a:pt x="6105" y="3268"/>
                  </a:cubicBezTo>
                  <a:cubicBezTo>
                    <a:pt x="6115" y="3268"/>
                    <a:pt x="6125" y="3265"/>
                    <a:pt x="6135" y="3259"/>
                  </a:cubicBezTo>
                  <a:lnTo>
                    <a:pt x="6135" y="3259"/>
                  </a:lnTo>
                  <a:cubicBezTo>
                    <a:pt x="6126" y="3305"/>
                    <a:pt x="6177" y="3343"/>
                    <a:pt x="6222" y="3343"/>
                  </a:cubicBezTo>
                  <a:cubicBezTo>
                    <a:pt x="6239" y="3343"/>
                    <a:pt x="6255" y="3338"/>
                    <a:pt x="6267" y="3325"/>
                  </a:cubicBezTo>
                  <a:cubicBezTo>
                    <a:pt x="6272" y="3314"/>
                    <a:pt x="6278" y="3308"/>
                    <a:pt x="6283" y="3308"/>
                  </a:cubicBezTo>
                  <a:cubicBezTo>
                    <a:pt x="6290" y="3308"/>
                    <a:pt x="6296" y="3320"/>
                    <a:pt x="6298" y="3341"/>
                  </a:cubicBezTo>
                  <a:cubicBezTo>
                    <a:pt x="6300" y="3363"/>
                    <a:pt x="6301" y="3372"/>
                    <a:pt x="6308" y="3372"/>
                  </a:cubicBezTo>
                  <a:cubicBezTo>
                    <a:pt x="6312" y="3372"/>
                    <a:pt x="6320" y="3367"/>
                    <a:pt x="6333" y="3359"/>
                  </a:cubicBezTo>
                  <a:cubicBezTo>
                    <a:pt x="6339" y="3355"/>
                    <a:pt x="6343" y="3353"/>
                    <a:pt x="6347" y="3353"/>
                  </a:cubicBezTo>
                  <a:cubicBezTo>
                    <a:pt x="6362" y="3353"/>
                    <a:pt x="6365" y="3383"/>
                    <a:pt x="6367" y="3413"/>
                  </a:cubicBezTo>
                  <a:cubicBezTo>
                    <a:pt x="6359" y="3456"/>
                    <a:pt x="6363" y="3474"/>
                    <a:pt x="6377" y="3474"/>
                  </a:cubicBezTo>
                  <a:cubicBezTo>
                    <a:pt x="6384" y="3474"/>
                    <a:pt x="6392" y="3470"/>
                    <a:pt x="6402" y="3463"/>
                  </a:cubicBezTo>
                  <a:cubicBezTo>
                    <a:pt x="6412" y="3461"/>
                    <a:pt x="6423" y="3460"/>
                    <a:pt x="6433" y="3460"/>
                  </a:cubicBezTo>
                  <a:cubicBezTo>
                    <a:pt x="6457" y="3460"/>
                    <a:pt x="6479" y="3465"/>
                    <a:pt x="6499" y="3479"/>
                  </a:cubicBezTo>
                  <a:cubicBezTo>
                    <a:pt x="6546" y="3466"/>
                    <a:pt x="6562" y="3475"/>
                    <a:pt x="6558" y="3438"/>
                  </a:cubicBezTo>
                  <a:cubicBezTo>
                    <a:pt x="6571" y="3419"/>
                    <a:pt x="6587" y="3403"/>
                    <a:pt x="6602" y="3391"/>
                  </a:cubicBezTo>
                  <a:cubicBezTo>
                    <a:pt x="6611" y="3388"/>
                    <a:pt x="6618" y="3388"/>
                    <a:pt x="6623" y="3388"/>
                  </a:cubicBezTo>
                  <a:cubicBezTo>
                    <a:pt x="6641" y="3388"/>
                    <a:pt x="6637" y="3399"/>
                    <a:pt x="6628" y="3399"/>
                  </a:cubicBezTo>
                  <a:cubicBezTo>
                    <a:pt x="6626" y="3399"/>
                    <a:pt x="6623" y="3398"/>
                    <a:pt x="6621" y="3397"/>
                  </a:cubicBezTo>
                  <a:cubicBezTo>
                    <a:pt x="6574" y="3410"/>
                    <a:pt x="6590" y="3419"/>
                    <a:pt x="6593" y="3453"/>
                  </a:cubicBezTo>
                  <a:cubicBezTo>
                    <a:pt x="6596" y="3482"/>
                    <a:pt x="6618" y="3507"/>
                    <a:pt x="6643" y="3516"/>
                  </a:cubicBezTo>
                  <a:lnTo>
                    <a:pt x="6709" y="3547"/>
                  </a:lnTo>
                  <a:cubicBezTo>
                    <a:pt x="6731" y="3581"/>
                    <a:pt x="6746" y="3597"/>
                    <a:pt x="6758" y="3597"/>
                  </a:cubicBezTo>
                  <a:cubicBezTo>
                    <a:pt x="6765" y="3597"/>
                    <a:pt x="6770" y="3592"/>
                    <a:pt x="6775" y="3582"/>
                  </a:cubicBezTo>
                  <a:lnTo>
                    <a:pt x="6790" y="3554"/>
                  </a:lnTo>
                  <a:lnTo>
                    <a:pt x="6790" y="3554"/>
                  </a:lnTo>
                  <a:cubicBezTo>
                    <a:pt x="6780" y="3607"/>
                    <a:pt x="6897" y="3676"/>
                    <a:pt x="6965" y="3676"/>
                  </a:cubicBezTo>
                  <a:cubicBezTo>
                    <a:pt x="6981" y="3676"/>
                    <a:pt x="6995" y="3672"/>
                    <a:pt x="7003" y="3663"/>
                  </a:cubicBezTo>
                  <a:lnTo>
                    <a:pt x="7003" y="3663"/>
                  </a:lnTo>
                  <a:lnTo>
                    <a:pt x="6988" y="3692"/>
                  </a:lnTo>
                  <a:cubicBezTo>
                    <a:pt x="6975" y="3720"/>
                    <a:pt x="6991" y="3726"/>
                    <a:pt x="7022" y="3745"/>
                  </a:cubicBezTo>
                  <a:cubicBezTo>
                    <a:pt x="7072" y="3751"/>
                    <a:pt x="7123" y="3764"/>
                    <a:pt x="7170" y="3783"/>
                  </a:cubicBezTo>
                  <a:cubicBezTo>
                    <a:pt x="7215" y="3804"/>
                    <a:pt x="7253" y="3823"/>
                    <a:pt x="7277" y="3823"/>
                  </a:cubicBezTo>
                  <a:cubicBezTo>
                    <a:pt x="7287" y="3823"/>
                    <a:pt x="7294" y="3819"/>
                    <a:pt x="7298" y="3811"/>
                  </a:cubicBezTo>
                  <a:cubicBezTo>
                    <a:pt x="7314" y="3820"/>
                    <a:pt x="7314" y="3820"/>
                    <a:pt x="7301" y="3848"/>
                  </a:cubicBezTo>
                  <a:cubicBezTo>
                    <a:pt x="7270" y="3867"/>
                    <a:pt x="7285" y="3877"/>
                    <a:pt x="7304" y="3886"/>
                  </a:cubicBezTo>
                  <a:cubicBezTo>
                    <a:pt x="7306" y="3887"/>
                    <a:pt x="7307" y="3887"/>
                    <a:pt x="7309" y="3887"/>
                  </a:cubicBezTo>
                  <a:cubicBezTo>
                    <a:pt x="7322" y="3887"/>
                    <a:pt x="7334" y="3861"/>
                    <a:pt x="7348" y="3836"/>
                  </a:cubicBezTo>
                  <a:cubicBezTo>
                    <a:pt x="7353" y="3825"/>
                    <a:pt x="7358" y="3820"/>
                    <a:pt x="7364" y="3820"/>
                  </a:cubicBezTo>
                  <a:cubicBezTo>
                    <a:pt x="7373" y="3820"/>
                    <a:pt x="7384" y="3834"/>
                    <a:pt x="7395" y="3861"/>
                  </a:cubicBezTo>
                  <a:cubicBezTo>
                    <a:pt x="7417" y="3902"/>
                    <a:pt x="7460" y="3928"/>
                    <a:pt x="7506" y="3928"/>
                  </a:cubicBezTo>
                  <a:cubicBezTo>
                    <a:pt x="7513" y="3928"/>
                    <a:pt x="7520" y="3928"/>
                    <a:pt x="7527" y="3927"/>
                  </a:cubicBezTo>
                  <a:cubicBezTo>
                    <a:pt x="7546" y="3936"/>
                    <a:pt x="7561" y="3945"/>
                    <a:pt x="7546" y="3974"/>
                  </a:cubicBezTo>
                  <a:cubicBezTo>
                    <a:pt x="7548" y="3999"/>
                    <a:pt x="7558" y="4030"/>
                    <a:pt x="7588" y="4030"/>
                  </a:cubicBezTo>
                  <a:cubicBezTo>
                    <a:pt x="7599" y="4030"/>
                    <a:pt x="7613" y="4026"/>
                    <a:pt x="7630" y="4014"/>
                  </a:cubicBezTo>
                  <a:cubicBezTo>
                    <a:pt x="7646" y="4024"/>
                    <a:pt x="7646" y="4024"/>
                    <a:pt x="7630" y="4052"/>
                  </a:cubicBezTo>
                  <a:cubicBezTo>
                    <a:pt x="7632" y="4073"/>
                    <a:pt x="7628" y="4092"/>
                    <a:pt x="7635" y="4092"/>
                  </a:cubicBezTo>
                  <a:cubicBezTo>
                    <a:pt x="7640" y="4092"/>
                    <a:pt x="7648" y="4085"/>
                    <a:pt x="7665" y="4068"/>
                  </a:cubicBezTo>
                  <a:cubicBezTo>
                    <a:pt x="7673" y="4066"/>
                    <a:pt x="7681" y="4064"/>
                    <a:pt x="7689" y="4064"/>
                  </a:cubicBezTo>
                  <a:cubicBezTo>
                    <a:pt x="7727" y="4064"/>
                    <a:pt x="7763" y="4088"/>
                    <a:pt x="7781" y="4124"/>
                  </a:cubicBezTo>
                  <a:cubicBezTo>
                    <a:pt x="7788" y="4129"/>
                    <a:pt x="7796" y="4133"/>
                    <a:pt x="7804" y="4133"/>
                  </a:cubicBezTo>
                  <a:cubicBezTo>
                    <a:pt x="7812" y="4133"/>
                    <a:pt x="7820" y="4129"/>
                    <a:pt x="7828" y="4115"/>
                  </a:cubicBezTo>
                  <a:cubicBezTo>
                    <a:pt x="7832" y="4104"/>
                    <a:pt x="7837" y="4094"/>
                    <a:pt x="7840" y="4086"/>
                  </a:cubicBezTo>
                  <a:lnTo>
                    <a:pt x="7840" y="4086"/>
                  </a:lnTo>
                  <a:cubicBezTo>
                    <a:pt x="7833" y="4120"/>
                    <a:pt x="7830" y="4136"/>
                    <a:pt x="7836" y="4136"/>
                  </a:cubicBezTo>
                  <a:cubicBezTo>
                    <a:pt x="7840" y="4136"/>
                    <a:pt x="7851" y="4124"/>
                    <a:pt x="7872" y="4102"/>
                  </a:cubicBezTo>
                  <a:cubicBezTo>
                    <a:pt x="7878" y="4090"/>
                    <a:pt x="7885" y="4085"/>
                    <a:pt x="7889" y="4085"/>
                  </a:cubicBezTo>
                  <a:cubicBezTo>
                    <a:pt x="7895" y="4085"/>
                    <a:pt x="7898" y="4095"/>
                    <a:pt x="7890" y="4112"/>
                  </a:cubicBezTo>
                  <a:cubicBezTo>
                    <a:pt x="7890" y="4146"/>
                    <a:pt x="7909" y="4155"/>
                    <a:pt x="7909" y="4155"/>
                  </a:cubicBezTo>
                  <a:cubicBezTo>
                    <a:pt x="7975" y="4171"/>
                    <a:pt x="8041" y="4193"/>
                    <a:pt x="8103" y="4218"/>
                  </a:cubicBezTo>
                  <a:cubicBezTo>
                    <a:pt x="8199" y="4266"/>
                    <a:pt x="8250" y="4292"/>
                    <a:pt x="8277" y="4292"/>
                  </a:cubicBezTo>
                  <a:cubicBezTo>
                    <a:pt x="8287" y="4292"/>
                    <a:pt x="8293" y="4288"/>
                    <a:pt x="8298" y="4281"/>
                  </a:cubicBezTo>
                  <a:cubicBezTo>
                    <a:pt x="8311" y="4273"/>
                    <a:pt x="8318" y="4268"/>
                    <a:pt x="8323" y="4268"/>
                  </a:cubicBezTo>
                  <a:cubicBezTo>
                    <a:pt x="8329" y="4268"/>
                    <a:pt x="8329" y="4278"/>
                    <a:pt x="8329" y="4300"/>
                  </a:cubicBezTo>
                  <a:cubicBezTo>
                    <a:pt x="8329" y="4322"/>
                    <a:pt x="8345" y="4343"/>
                    <a:pt x="8367" y="4353"/>
                  </a:cubicBezTo>
                  <a:cubicBezTo>
                    <a:pt x="8382" y="4359"/>
                    <a:pt x="8398" y="4369"/>
                    <a:pt x="8385" y="4397"/>
                  </a:cubicBezTo>
                  <a:cubicBezTo>
                    <a:pt x="8403" y="4383"/>
                    <a:pt x="8409" y="4378"/>
                    <a:pt x="8416" y="4378"/>
                  </a:cubicBezTo>
                  <a:cubicBezTo>
                    <a:pt x="8421" y="4378"/>
                    <a:pt x="8425" y="4380"/>
                    <a:pt x="8432" y="4384"/>
                  </a:cubicBezTo>
                  <a:cubicBezTo>
                    <a:pt x="8423" y="4402"/>
                    <a:pt x="8425" y="4412"/>
                    <a:pt x="8436" y="4412"/>
                  </a:cubicBezTo>
                  <a:cubicBezTo>
                    <a:pt x="8442" y="4412"/>
                    <a:pt x="8452" y="4408"/>
                    <a:pt x="8464" y="4400"/>
                  </a:cubicBezTo>
                  <a:cubicBezTo>
                    <a:pt x="8485" y="4377"/>
                    <a:pt x="8496" y="4366"/>
                    <a:pt x="8498" y="4366"/>
                  </a:cubicBezTo>
                  <a:lnTo>
                    <a:pt x="8498" y="4366"/>
                  </a:lnTo>
                  <a:cubicBezTo>
                    <a:pt x="8501" y="4366"/>
                    <a:pt x="8494" y="4380"/>
                    <a:pt x="8479" y="4409"/>
                  </a:cubicBezTo>
                  <a:cubicBezTo>
                    <a:pt x="8470" y="4431"/>
                    <a:pt x="8487" y="4466"/>
                    <a:pt x="8495" y="4466"/>
                  </a:cubicBezTo>
                  <a:cubicBezTo>
                    <a:pt x="8498" y="4466"/>
                    <a:pt x="8499" y="4462"/>
                    <a:pt x="8498" y="4453"/>
                  </a:cubicBezTo>
                  <a:cubicBezTo>
                    <a:pt x="8514" y="4425"/>
                    <a:pt x="8545" y="4444"/>
                    <a:pt x="8577" y="4422"/>
                  </a:cubicBezTo>
                  <a:cubicBezTo>
                    <a:pt x="8592" y="4431"/>
                    <a:pt x="8608" y="4441"/>
                    <a:pt x="8595" y="4469"/>
                  </a:cubicBezTo>
                  <a:cubicBezTo>
                    <a:pt x="8598" y="4492"/>
                    <a:pt x="8642" y="4507"/>
                    <a:pt x="8680" y="4507"/>
                  </a:cubicBezTo>
                  <a:cubicBezTo>
                    <a:pt x="8698" y="4507"/>
                    <a:pt x="8714" y="4504"/>
                    <a:pt x="8724" y="4497"/>
                  </a:cubicBezTo>
                  <a:cubicBezTo>
                    <a:pt x="8730" y="4485"/>
                    <a:pt x="8737" y="4480"/>
                    <a:pt x="8741" y="4480"/>
                  </a:cubicBezTo>
                  <a:cubicBezTo>
                    <a:pt x="8747" y="4480"/>
                    <a:pt x="8749" y="4490"/>
                    <a:pt x="8740" y="4506"/>
                  </a:cubicBezTo>
                  <a:cubicBezTo>
                    <a:pt x="8727" y="4535"/>
                    <a:pt x="8743" y="4541"/>
                    <a:pt x="8758" y="4550"/>
                  </a:cubicBezTo>
                  <a:cubicBezTo>
                    <a:pt x="8765" y="4546"/>
                    <a:pt x="8770" y="4544"/>
                    <a:pt x="8773" y="4544"/>
                  </a:cubicBezTo>
                  <a:cubicBezTo>
                    <a:pt x="8784" y="4544"/>
                    <a:pt x="8774" y="4566"/>
                    <a:pt x="8762" y="4588"/>
                  </a:cubicBezTo>
                  <a:cubicBezTo>
                    <a:pt x="8730" y="4607"/>
                    <a:pt x="8749" y="4616"/>
                    <a:pt x="8780" y="4632"/>
                  </a:cubicBezTo>
                  <a:cubicBezTo>
                    <a:pt x="8787" y="4628"/>
                    <a:pt x="8795" y="4626"/>
                    <a:pt x="8805" y="4626"/>
                  </a:cubicBezTo>
                  <a:cubicBezTo>
                    <a:pt x="8839" y="4626"/>
                    <a:pt x="8887" y="4650"/>
                    <a:pt x="8924" y="4669"/>
                  </a:cubicBezTo>
                  <a:cubicBezTo>
                    <a:pt x="8957" y="4686"/>
                    <a:pt x="8981" y="4693"/>
                    <a:pt x="9003" y="4693"/>
                  </a:cubicBezTo>
                  <a:cubicBezTo>
                    <a:pt x="9036" y="4693"/>
                    <a:pt x="9062" y="4676"/>
                    <a:pt x="9100" y="4651"/>
                  </a:cubicBezTo>
                  <a:lnTo>
                    <a:pt x="9144" y="4604"/>
                  </a:lnTo>
                  <a:lnTo>
                    <a:pt x="9144" y="4604"/>
                  </a:lnTo>
                  <a:lnTo>
                    <a:pt x="9116" y="4660"/>
                  </a:lnTo>
                  <a:cubicBezTo>
                    <a:pt x="9103" y="4691"/>
                    <a:pt x="9097" y="4723"/>
                    <a:pt x="9091" y="4754"/>
                  </a:cubicBezTo>
                  <a:cubicBezTo>
                    <a:pt x="9092" y="4755"/>
                    <a:pt x="9094" y="4755"/>
                    <a:pt x="9095" y="4755"/>
                  </a:cubicBezTo>
                  <a:cubicBezTo>
                    <a:pt x="9109" y="4755"/>
                    <a:pt x="9123" y="4729"/>
                    <a:pt x="9134" y="4704"/>
                  </a:cubicBezTo>
                  <a:cubicBezTo>
                    <a:pt x="9140" y="4693"/>
                    <a:pt x="9146" y="4688"/>
                    <a:pt x="9153" y="4688"/>
                  </a:cubicBezTo>
                  <a:cubicBezTo>
                    <a:pt x="9163" y="4688"/>
                    <a:pt x="9173" y="4702"/>
                    <a:pt x="9185" y="4729"/>
                  </a:cubicBezTo>
                  <a:cubicBezTo>
                    <a:pt x="9197" y="4760"/>
                    <a:pt x="9208" y="4773"/>
                    <a:pt x="9223" y="4773"/>
                  </a:cubicBezTo>
                  <a:cubicBezTo>
                    <a:pt x="9231" y="4773"/>
                    <a:pt x="9240" y="4770"/>
                    <a:pt x="9250" y="4763"/>
                  </a:cubicBezTo>
                  <a:cubicBezTo>
                    <a:pt x="9272" y="4773"/>
                    <a:pt x="9285" y="4792"/>
                    <a:pt x="9285" y="4817"/>
                  </a:cubicBezTo>
                  <a:cubicBezTo>
                    <a:pt x="9291" y="4820"/>
                    <a:pt x="9294" y="4822"/>
                    <a:pt x="9297" y="4822"/>
                  </a:cubicBezTo>
                  <a:cubicBezTo>
                    <a:pt x="9303" y="4822"/>
                    <a:pt x="9306" y="4816"/>
                    <a:pt x="9316" y="4798"/>
                  </a:cubicBezTo>
                  <a:cubicBezTo>
                    <a:pt x="9321" y="4786"/>
                    <a:pt x="9327" y="4780"/>
                    <a:pt x="9332" y="4780"/>
                  </a:cubicBezTo>
                  <a:cubicBezTo>
                    <a:pt x="9340" y="4780"/>
                    <a:pt x="9346" y="4792"/>
                    <a:pt x="9348" y="4814"/>
                  </a:cubicBezTo>
                  <a:cubicBezTo>
                    <a:pt x="9339" y="4860"/>
                    <a:pt x="9362" y="4885"/>
                    <a:pt x="9381" y="4885"/>
                  </a:cubicBezTo>
                  <a:cubicBezTo>
                    <a:pt x="9389" y="4885"/>
                    <a:pt x="9396" y="4881"/>
                    <a:pt x="9401" y="4873"/>
                  </a:cubicBezTo>
                  <a:cubicBezTo>
                    <a:pt x="9407" y="4859"/>
                    <a:pt x="9414" y="4854"/>
                    <a:pt x="9422" y="4854"/>
                  </a:cubicBezTo>
                  <a:cubicBezTo>
                    <a:pt x="9430" y="4854"/>
                    <a:pt x="9438" y="4859"/>
                    <a:pt x="9448" y="4864"/>
                  </a:cubicBezTo>
                  <a:cubicBezTo>
                    <a:pt x="9456" y="4869"/>
                    <a:pt x="9466" y="4872"/>
                    <a:pt x="9475" y="4872"/>
                  </a:cubicBezTo>
                  <a:cubicBezTo>
                    <a:pt x="9487" y="4872"/>
                    <a:pt x="9500" y="4868"/>
                    <a:pt x="9510" y="4861"/>
                  </a:cubicBezTo>
                  <a:lnTo>
                    <a:pt x="9542" y="4876"/>
                  </a:lnTo>
                  <a:cubicBezTo>
                    <a:pt x="9557" y="4884"/>
                    <a:pt x="9539" y="4898"/>
                    <a:pt x="9524" y="4898"/>
                  </a:cubicBezTo>
                  <a:cubicBezTo>
                    <a:pt x="9520" y="4898"/>
                    <a:pt x="9517" y="4897"/>
                    <a:pt x="9514" y="4895"/>
                  </a:cubicBezTo>
                  <a:lnTo>
                    <a:pt x="9514" y="4933"/>
                  </a:lnTo>
                  <a:cubicBezTo>
                    <a:pt x="9535" y="4942"/>
                    <a:pt x="9549" y="4949"/>
                    <a:pt x="9563" y="4949"/>
                  </a:cubicBezTo>
                  <a:cubicBezTo>
                    <a:pt x="9573" y="4949"/>
                    <a:pt x="9583" y="4946"/>
                    <a:pt x="9595" y="4939"/>
                  </a:cubicBezTo>
                  <a:cubicBezTo>
                    <a:pt x="9616" y="4915"/>
                    <a:pt x="9627" y="4902"/>
                    <a:pt x="9630" y="4902"/>
                  </a:cubicBezTo>
                  <a:lnTo>
                    <a:pt x="9630" y="4902"/>
                  </a:lnTo>
                  <a:cubicBezTo>
                    <a:pt x="9632" y="4902"/>
                    <a:pt x="9625" y="4916"/>
                    <a:pt x="9611" y="4945"/>
                  </a:cubicBezTo>
                  <a:cubicBezTo>
                    <a:pt x="9601" y="4968"/>
                    <a:pt x="9599" y="4997"/>
                    <a:pt x="9615" y="4997"/>
                  </a:cubicBezTo>
                  <a:cubicBezTo>
                    <a:pt x="9619" y="4997"/>
                    <a:pt x="9624" y="4996"/>
                    <a:pt x="9630" y="4992"/>
                  </a:cubicBezTo>
                  <a:cubicBezTo>
                    <a:pt x="9645" y="4974"/>
                    <a:pt x="9656" y="4968"/>
                    <a:pt x="9662" y="4968"/>
                  </a:cubicBezTo>
                  <a:cubicBezTo>
                    <a:pt x="9674" y="4968"/>
                    <a:pt x="9672" y="4990"/>
                    <a:pt x="9664" y="5008"/>
                  </a:cubicBezTo>
                  <a:cubicBezTo>
                    <a:pt x="9636" y="5036"/>
                    <a:pt x="9625" y="5047"/>
                    <a:pt x="9640" y="5047"/>
                  </a:cubicBezTo>
                  <a:cubicBezTo>
                    <a:pt x="9650" y="5047"/>
                    <a:pt x="9673" y="5042"/>
                    <a:pt x="9711" y="5033"/>
                  </a:cubicBezTo>
                  <a:cubicBezTo>
                    <a:pt x="9746" y="5049"/>
                    <a:pt x="9824" y="5055"/>
                    <a:pt x="9874" y="5080"/>
                  </a:cubicBezTo>
                  <a:cubicBezTo>
                    <a:pt x="9940" y="5111"/>
                    <a:pt x="9971" y="5130"/>
                    <a:pt x="9974" y="5165"/>
                  </a:cubicBezTo>
                  <a:cubicBezTo>
                    <a:pt x="9969" y="5174"/>
                    <a:pt x="9966" y="5183"/>
                    <a:pt x="9963" y="5190"/>
                  </a:cubicBezTo>
                  <a:lnTo>
                    <a:pt x="9963" y="5190"/>
                  </a:lnTo>
                  <a:cubicBezTo>
                    <a:pt x="9978" y="5162"/>
                    <a:pt x="9989" y="5151"/>
                    <a:pt x="10003" y="5151"/>
                  </a:cubicBezTo>
                  <a:cubicBezTo>
                    <a:pt x="10016" y="5151"/>
                    <a:pt x="10031" y="5159"/>
                    <a:pt x="10053" y="5171"/>
                  </a:cubicBezTo>
                  <a:cubicBezTo>
                    <a:pt x="10068" y="5196"/>
                    <a:pt x="10094" y="5209"/>
                    <a:pt x="10120" y="5209"/>
                  </a:cubicBezTo>
                  <a:cubicBezTo>
                    <a:pt x="10136" y="5209"/>
                    <a:pt x="10152" y="5204"/>
                    <a:pt x="10165" y="5193"/>
                  </a:cubicBezTo>
                  <a:lnTo>
                    <a:pt x="10134" y="5174"/>
                  </a:lnTo>
                  <a:cubicBezTo>
                    <a:pt x="10148" y="5147"/>
                    <a:pt x="10159" y="5135"/>
                    <a:pt x="10168" y="5135"/>
                  </a:cubicBezTo>
                  <a:cubicBezTo>
                    <a:pt x="10178" y="5135"/>
                    <a:pt x="10187" y="5148"/>
                    <a:pt x="10197" y="5171"/>
                  </a:cubicBezTo>
                  <a:cubicBezTo>
                    <a:pt x="10212" y="5180"/>
                    <a:pt x="10200" y="5208"/>
                    <a:pt x="10184" y="5237"/>
                  </a:cubicBezTo>
                  <a:cubicBezTo>
                    <a:pt x="10172" y="5265"/>
                    <a:pt x="10175" y="5302"/>
                    <a:pt x="10191" y="5309"/>
                  </a:cubicBezTo>
                  <a:cubicBezTo>
                    <a:pt x="10198" y="5313"/>
                    <a:pt x="10205" y="5317"/>
                    <a:pt x="10210" y="5317"/>
                  </a:cubicBezTo>
                  <a:cubicBezTo>
                    <a:pt x="10217" y="5317"/>
                    <a:pt x="10222" y="5311"/>
                    <a:pt x="10222" y="5290"/>
                  </a:cubicBezTo>
                  <a:cubicBezTo>
                    <a:pt x="10230" y="5272"/>
                    <a:pt x="10233" y="5265"/>
                    <a:pt x="10238" y="5265"/>
                  </a:cubicBezTo>
                  <a:cubicBezTo>
                    <a:pt x="10241" y="5265"/>
                    <a:pt x="10244" y="5268"/>
                    <a:pt x="10250" y="5271"/>
                  </a:cubicBezTo>
                  <a:cubicBezTo>
                    <a:pt x="10258" y="5277"/>
                    <a:pt x="10268" y="5279"/>
                    <a:pt x="10278" y="5279"/>
                  </a:cubicBezTo>
                  <a:cubicBezTo>
                    <a:pt x="10291" y="5279"/>
                    <a:pt x="10304" y="5275"/>
                    <a:pt x="10313" y="5268"/>
                  </a:cubicBezTo>
                  <a:cubicBezTo>
                    <a:pt x="10321" y="5253"/>
                    <a:pt x="10330" y="5247"/>
                    <a:pt x="10338" y="5247"/>
                  </a:cubicBezTo>
                  <a:cubicBezTo>
                    <a:pt x="10345" y="5247"/>
                    <a:pt x="10353" y="5251"/>
                    <a:pt x="10360" y="5255"/>
                  </a:cubicBezTo>
                  <a:cubicBezTo>
                    <a:pt x="10363" y="5277"/>
                    <a:pt x="10375" y="5296"/>
                    <a:pt x="10397" y="5308"/>
                  </a:cubicBezTo>
                  <a:lnTo>
                    <a:pt x="10397" y="5308"/>
                  </a:lnTo>
                  <a:cubicBezTo>
                    <a:pt x="10393" y="5316"/>
                    <a:pt x="10388" y="5326"/>
                    <a:pt x="10382" y="5337"/>
                  </a:cubicBezTo>
                  <a:cubicBezTo>
                    <a:pt x="10372" y="5356"/>
                    <a:pt x="10369" y="5378"/>
                    <a:pt x="10369" y="5400"/>
                  </a:cubicBezTo>
                  <a:cubicBezTo>
                    <a:pt x="10372" y="5401"/>
                    <a:pt x="10374" y="5401"/>
                    <a:pt x="10377" y="5401"/>
                  </a:cubicBezTo>
                  <a:cubicBezTo>
                    <a:pt x="10391" y="5401"/>
                    <a:pt x="10400" y="5381"/>
                    <a:pt x="10400" y="5381"/>
                  </a:cubicBezTo>
                  <a:cubicBezTo>
                    <a:pt x="10402" y="5379"/>
                    <a:pt x="10404" y="5378"/>
                    <a:pt x="10408" y="5378"/>
                  </a:cubicBezTo>
                  <a:cubicBezTo>
                    <a:pt x="10466" y="5378"/>
                    <a:pt x="10811" y="5555"/>
                    <a:pt x="10858" y="5578"/>
                  </a:cubicBezTo>
                  <a:cubicBezTo>
                    <a:pt x="10870" y="5607"/>
                    <a:pt x="10896" y="5628"/>
                    <a:pt x="10912" y="5628"/>
                  </a:cubicBezTo>
                  <a:cubicBezTo>
                    <a:pt x="10920" y="5628"/>
                    <a:pt x="10925" y="5622"/>
                    <a:pt x="10924" y="5610"/>
                  </a:cubicBezTo>
                  <a:cubicBezTo>
                    <a:pt x="10927" y="5603"/>
                    <a:pt x="10934" y="5600"/>
                    <a:pt x="10944" y="5600"/>
                  </a:cubicBezTo>
                  <a:cubicBezTo>
                    <a:pt x="10977" y="5600"/>
                    <a:pt x="11043" y="5633"/>
                    <a:pt x="11118" y="5672"/>
                  </a:cubicBezTo>
                  <a:cubicBezTo>
                    <a:pt x="11208" y="5718"/>
                    <a:pt x="11278" y="5753"/>
                    <a:pt x="11310" y="5753"/>
                  </a:cubicBezTo>
                  <a:cubicBezTo>
                    <a:pt x="11319" y="5753"/>
                    <a:pt x="11325" y="5751"/>
                    <a:pt x="11328" y="5744"/>
                  </a:cubicBezTo>
                  <a:lnTo>
                    <a:pt x="11378" y="5769"/>
                  </a:lnTo>
                  <a:cubicBezTo>
                    <a:pt x="11413" y="5785"/>
                    <a:pt x="11460" y="5776"/>
                    <a:pt x="11475" y="5782"/>
                  </a:cubicBezTo>
                  <a:cubicBezTo>
                    <a:pt x="11487" y="5775"/>
                    <a:pt x="11497" y="5772"/>
                    <a:pt x="11503" y="5772"/>
                  </a:cubicBezTo>
                  <a:cubicBezTo>
                    <a:pt x="11512" y="5772"/>
                    <a:pt x="11510" y="5780"/>
                    <a:pt x="11491" y="5791"/>
                  </a:cubicBezTo>
                  <a:cubicBezTo>
                    <a:pt x="11479" y="5819"/>
                    <a:pt x="11463" y="5848"/>
                    <a:pt x="11479" y="5857"/>
                  </a:cubicBezTo>
                  <a:cubicBezTo>
                    <a:pt x="11485" y="5860"/>
                    <a:pt x="11491" y="5862"/>
                    <a:pt x="11497" y="5862"/>
                  </a:cubicBezTo>
                  <a:cubicBezTo>
                    <a:pt x="11518" y="5862"/>
                    <a:pt x="11529" y="5839"/>
                    <a:pt x="11541" y="5816"/>
                  </a:cubicBezTo>
                  <a:cubicBezTo>
                    <a:pt x="11549" y="5799"/>
                    <a:pt x="11557" y="5796"/>
                    <a:pt x="11563" y="5796"/>
                  </a:cubicBezTo>
                  <a:cubicBezTo>
                    <a:pt x="11567" y="5796"/>
                    <a:pt x="11569" y="5798"/>
                    <a:pt x="11569" y="5798"/>
                  </a:cubicBezTo>
                  <a:cubicBezTo>
                    <a:pt x="11588" y="5804"/>
                    <a:pt x="11588" y="5804"/>
                    <a:pt x="11573" y="5832"/>
                  </a:cubicBezTo>
                  <a:lnTo>
                    <a:pt x="11544" y="5888"/>
                  </a:lnTo>
                  <a:lnTo>
                    <a:pt x="11563" y="5898"/>
                  </a:lnTo>
                  <a:cubicBezTo>
                    <a:pt x="11572" y="5878"/>
                    <a:pt x="11582" y="5875"/>
                    <a:pt x="11587" y="5875"/>
                  </a:cubicBezTo>
                  <a:cubicBezTo>
                    <a:pt x="11590" y="5875"/>
                    <a:pt x="11591" y="5876"/>
                    <a:pt x="11591" y="5876"/>
                  </a:cubicBezTo>
                  <a:cubicBezTo>
                    <a:pt x="11607" y="5885"/>
                    <a:pt x="11607" y="5885"/>
                    <a:pt x="11579" y="5942"/>
                  </a:cubicBezTo>
                  <a:cubicBezTo>
                    <a:pt x="11563" y="5973"/>
                    <a:pt x="11562" y="5990"/>
                    <a:pt x="11572" y="5990"/>
                  </a:cubicBezTo>
                  <a:cubicBezTo>
                    <a:pt x="11579" y="5990"/>
                    <a:pt x="11594" y="5980"/>
                    <a:pt x="11613" y="5957"/>
                  </a:cubicBezTo>
                  <a:lnTo>
                    <a:pt x="11660" y="5948"/>
                  </a:lnTo>
                  <a:lnTo>
                    <a:pt x="11660" y="5948"/>
                  </a:lnTo>
                  <a:cubicBezTo>
                    <a:pt x="11655" y="5974"/>
                    <a:pt x="11663" y="5982"/>
                    <a:pt x="11675" y="5982"/>
                  </a:cubicBezTo>
                  <a:cubicBezTo>
                    <a:pt x="11693" y="5982"/>
                    <a:pt x="11722" y="5964"/>
                    <a:pt x="11739" y="5951"/>
                  </a:cubicBezTo>
                  <a:lnTo>
                    <a:pt x="11739" y="5951"/>
                  </a:lnTo>
                  <a:cubicBezTo>
                    <a:pt x="11733" y="5989"/>
                    <a:pt x="11736" y="6008"/>
                    <a:pt x="11748" y="6008"/>
                  </a:cubicBezTo>
                  <a:cubicBezTo>
                    <a:pt x="11757" y="6008"/>
                    <a:pt x="11770" y="5998"/>
                    <a:pt x="11789" y="5976"/>
                  </a:cubicBezTo>
                  <a:cubicBezTo>
                    <a:pt x="11795" y="5965"/>
                    <a:pt x="11801" y="5960"/>
                    <a:pt x="11807" y="5960"/>
                  </a:cubicBezTo>
                  <a:cubicBezTo>
                    <a:pt x="11815" y="5960"/>
                    <a:pt x="11821" y="5972"/>
                    <a:pt x="11823" y="5995"/>
                  </a:cubicBezTo>
                  <a:cubicBezTo>
                    <a:pt x="11823" y="6029"/>
                    <a:pt x="11842" y="6039"/>
                    <a:pt x="11873" y="6055"/>
                  </a:cubicBezTo>
                  <a:cubicBezTo>
                    <a:pt x="11878" y="6052"/>
                    <a:pt x="11883" y="6051"/>
                    <a:pt x="11890" y="6051"/>
                  </a:cubicBezTo>
                  <a:cubicBezTo>
                    <a:pt x="11935" y="6051"/>
                    <a:pt x="12035" y="6101"/>
                    <a:pt x="12149" y="6161"/>
                  </a:cubicBezTo>
                  <a:cubicBezTo>
                    <a:pt x="12268" y="6219"/>
                    <a:pt x="12356" y="6263"/>
                    <a:pt x="12392" y="6263"/>
                  </a:cubicBezTo>
                  <a:cubicBezTo>
                    <a:pt x="12401" y="6263"/>
                    <a:pt x="12407" y="6261"/>
                    <a:pt x="12409" y="6255"/>
                  </a:cubicBezTo>
                  <a:cubicBezTo>
                    <a:pt x="12428" y="6264"/>
                    <a:pt x="12428" y="6264"/>
                    <a:pt x="12428" y="6302"/>
                  </a:cubicBezTo>
                  <a:cubicBezTo>
                    <a:pt x="12422" y="6316"/>
                    <a:pt x="12423" y="6324"/>
                    <a:pt x="12429" y="6324"/>
                  </a:cubicBezTo>
                  <a:cubicBezTo>
                    <a:pt x="12437" y="6324"/>
                    <a:pt x="12452" y="6314"/>
                    <a:pt x="12475" y="6290"/>
                  </a:cubicBezTo>
                  <a:cubicBezTo>
                    <a:pt x="12493" y="6279"/>
                    <a:pt x="12504" y="6266"/>
                    <a:pt x="12507" y="6266"/>
                  </a:cubicBezTo>
                  <a:lnTo>
                    <a:pt x="12507" y="6266"/>
                  </a:lnTo>
                  <a:cubicBezTo>
                    <a:pt x="12509" y="6266"/>
                    <a:pt x="12505" y="6274"/>
                    <a:pt x="12494" y="6299"/>
                  </a:cubicBezTo>
                  <a:cubicBezTo>
                    <a:pt x="12478" y="6327"/>
                    <a:pt x="12513" y="6343"/>
                    <a:pt x="12578" y="6374"/>
                  </a:cubicBezTo>
                  <a:cubicBezTo>
                    <a:pt x="12613" y="6393"/>
                    <a:pt x="12658" y="6416"/>
                    <a:pt x="12685" y="6416"/>
                  </a:cubicBezTo>
                  <a:cubicBezTo>
                    <a:pt x="12695" y="6416"/>
                    <a:pt x="12703" y="6413"/>
                    <a:pt x="12707" y="6406"/>
                  </a:cubicBezTo>
                  <a:cubicBezTo>
                    <a:pt x="12727" y="6400"/>
                    <a:pt x="12739" y="6397"/>
                    <a:pt x="12743" y="6397"/>
                  </a:cubicBezTo>
                  <a:cubicBezTo>
                    <a:pt x="12748" y="6397"/>
                    <a:pt x="12740" y="6402"/>
                    <a:pt x="12723" y="6415"/>
                  </a:cubicBezTo>
                  <a:cubicBezTo>
                    <a:pt x="12686" y="6454"/>
                    <a:pt x="12725" y="6507"/>
                    <a:pt x="12783" y="6507"/>
                  </a:cubicBezTo>
                  <a:cubicBezTo>
                    <a:pt x="12796" y="6507"/>
                    <a:pt x="12809" y="6505"/>
                    <a:pt x="12823" y="6500"/>
                  </a:cubicBezTo>
                  <a:cubicBezTo>
                    <a:pt x="12839" y="6509"/>
                    <a:pt x="12857" y="6515"/>
                    <a:pt x="12842" y="6543"/>
                  </a:cubicBezTo>
                  <a:cubicBezTo>
                    <a:pt x="12865" y="6555"/>
                    <a:pt x="12888" y="6561"/>
                    <a:pt x="12913" y="6561"/>
                  </a:cubicBezTo>
                  <a:cubicBezTo>
                    <a:pt x="12921" y="6561"/>
                    <a:pt x="12930" y="6561"/>
                    <a:pt x="12939" y="6559"/>
                  </a:cubicBezTo>
                  <a:lnTo>
                    <a:pt x="13052" y="6615"/>
                  </a:lnTo>
                  <a:cubicBezTo>
                    <a:pt x="13070" y="6622"/>
                    <a:pt x="13087" y="6625"/>
                    <a:pt x="13104" y="6625"/>
                  </a:cubicBezTo>
                  <a:cubicBezTo>
                    <a:pt x="13114" y="6625"/>
                    <a:pt x="13123" y="6624"/>
                    <a:pt x="13133" y="6622"/>
                  </a:cubicBezTo>
                  <a:lnTo>
                    <a:pt x="13149" y="6628"/>
                  </a:lnTo>
                  <a:cubicBezTo>
                    <a:pt x="13136" y="6656"/>
                    <a:pt x="13218" y="6700"/>
                    <a:pt x="13331" y="6756"/>
                  </a:cubicBezTo>
                  <a:cubicBezTo>
                    <a:pt x="13447" y="6816"/>
                    <a:pt x="13547" y="6866"/>
                    <a:pt x="13547" y="6901"/>
                  </a:cubicBezTo>
                  <a:cubicBezTo>
                    <a:pt x="13547" y="6901"/>
                    <a:pt x="13552" y="6903"/>
                    <a:pt x="13560" y="6903"/>
                  </a:cubicBezTo>
                  <a:cubicBezTo>
                    <a:pt x="13568" y="6903"/>
                    <a:pt x="13580" y="6901"/>
                    <a:pt x="13594" y="6891"/>
                  </a:cubicBezTo>
                  <a:cubicBezTo>
                    <a:pt x="13615" y="6867"/>
                    <a:pt x="13630" y="6857"/>
                    <a:pt x="13641" y="6857"/>
                  </a:cubicBezTo>
                  <a:cubicBezTo>
                    <a:pt x="13651" y="6857"/>
                    <a:pt x="13657" y="6869"/>
                    <a:pt x="13657" y="6888"/>
                  </a:cubicBezTo>
                  <a:cubicBezTo>
                    <a:pt x="13644" y="6928"/>
                    <a:pt x="13677" y="6960"/>
                    <a:pt x="13711" y="6960"/>
                  </a:cubicBezTo>
                  <a:cubicBezTo>
                    <a:pt x="13727" y="6960"/>
                    <a:pt x="13743" y="6953"/>
                    <a:pt x="13756" y="6937"/>
                  </a:cubicBezTo>
                  <a:lnTo>
                    <a:pt x="13756" y="6937"/>
                  </a:lnTo>
                  <a:cubicBezTo>
                    <a:pt x="13752" y="6945"/>
                    <a:pt x="13747" y="6955"/>
                    <a:pt x="13741" y="6966"/>
                  </a:cubicBezTo>
                  <a:cubicBezTo>
                    <a:pt x="13736" y="6999"/>
                    <a:pt x="13751" y="7014"/>
                    <a:pt x="13772" y="7014"/>
                  </a:cubicBezTo>
                  <a:cubicBezTo>
                    <a:pt x="13792" y="7014"/>
                    <a:pt x="13817" y="7001"/>
                    <a:pt x="13838" y="6979"/>
                  </a:cubicBezTo>
                  <a:cubicBezTo>
                    <a:pt x="13841" y="7007"/>
                    <a:pt x="13843" y="7037"/>
                    <a:pt x="13860" y="7037"/>
                  </a:cubicBezTo>
                  <a:cubicBezTo>
                    <a:pt x="13863" y="7037"/>
                    <a:pt x="13868" y="7036"/>
                    <a:pt x="13873" y="7032"/>
                  </a:cubicBezTo>
                  <a:lnTo>
                    <a:pt x="13873" y="7032"/>
                  </a:lnTo>
                  <a:cubicBezTo>
                    <a:pt x="13892" y="7039"/>
                    <a:pt x="13892" y="7039"/>
                    <a:pt x="13863" y="7095"/>
                  </a:cubicBezTo>
                  <a:cubicBezTo>
                    <a:pt x="13848" y="7123"/>
                    <a:pt x="13835" y="7151"/>
                    <a:pt x="13851" y="7161"/>
                  </a:cubicBezTo>
                  <a:cubicBezTo>
                    <a:pt x="13853" y="7162"/>
                    <a:pt x="13855" y="7163"/>
                    <a:pt x="13857" y="7163"/>
                  </a:cubicBezTo>
                  <a:cubicBezTo>
                    <a:pt x="13871" y="7163"/>
                    <a:pt x="13884" y="7138"/>
                    <a:pt x="13895" y="7114"/>
                  </a:cubicBezTo>
                  <a:lnTo>
                    <a:pt x="13929" y="7129"/>
                  </a:lnTo>
                  <a:cubicBezTo>
                    <a:pt x="13929" y="7129"/>
                    <a:pt x="13932" y="7131"/>
                    <a:pt x="13935" y="7131"/>
                  </a:cubicBezTo>
                  <a:cubicBezTo>
                    <a:pt x="13941" y="7131"/>
                    <a:pt x="13950" y="7128"/>
                    <a:pt x="13957" y="7111"/>
                  </a:cubicBezTo>
                  <a:cubicBezTo>
                    <a:pt x="13966" y="7095"/>
                    <a:pt x="13974" y="7090"/>
                    <a:pt x="13983" y="7090"/>
                  </a:cubicBezTo>
                  <a:cubicBezTo>
                    <a:pt x="13990" y="7090"/>
                    <a:pt x="13997" y="7094"/>
                    <a:pt x="14004" y="7098"/>
                  </a:cubicBezTo>
                  <a:cubicBezTo>
                    <a:pt x="14000" y="7107"/>
                    <a:pt x="14001" y="7112"/>
                    <a:pt x="14003" y="7112"/>
                  </a:cubicBezTo>
                  <a:cubicBezTo>
                    <a:pt x="14008" y="7112"/>
                    <a:pt x="14020" y="7095"/>
                    <a:pt x="14020" y="7070"/>
                  </a:cubicBezTo>
                  <a:cubicBezTo>
                    <a:pt x="14031" y="7044"/>
                    <a:pt x="14045" y="7019"/>
                    <a:pt x="14059" y="7019"/>
                  </a:cubicBezTo>
                  <a:cubicBezTo>
                    <a:pt x="14061" y="7019"/>
                    <a:pt x="14062" y="7019"/>
                    <a:pt x="14064" y="7020"/>
                  </a:cubicBezTo>
                  <a:lnTo>
                    <a:pt x="14092" y="6963"/>
                  </a:lnTo>
                  <a:cubicBezTo>
                    <a:pt x="14120" y="6907"/>
                    <a:pt x="14133" y="6879"/>
                    <a:pt x="14114" y="6835"/>
                  </a:cubicBezTo>
                  <a:cubicBezTo>
                    <a:pt x="14079" y="6793"/>
                    <a:pt x="14050" y="6754"/>
                    <a:pt x="14026" y="6754"/>
                  </a:cubicBezTo>
                  <a:cubicBezTo>
                    <a:pt x="14016" y="6754"/>
                    <a:pt x="14007" y="6762"/>
                    <a:pt x="13998" y="6778"/>
                  </a:cubicBezTo>
                  <a:cubicBezTo>
                    <a:pt x="13998" y="6778"/>
                    <a:pt x="13980" y="6790"/>
                    <a:pt x="13963" y="6790"/>
                  </a:cubicBezTo>
                  <a:cubicBezTo>
                    <a:pt x="13959" y="6790"/>
                    <a:pt x="13955" y="6790"/>
                    <a:pt x="13951" y="6788"/>
                  </a:cubicBezTo>
                  <a:cubicBezTo>
                    <a:pt x="13935" y="6782"/>
                    <a:pt x="13932" y="6744"/>
                    <a:pt x="13932" y="6744"/>
                  </a:cubicBezTo>
                  <a:cubicBezTo>
                    <a:pt x="13948" y="6716"/>
                    <a:pt x="13882" y="6681"/>
                    <a:pt x="13801" y="6641"/>
                  </a:cubicBezTo>
                  <a:cubicBezTo>
                    <a:pt x="13700" y="6590"/>
                    <a:pt x="13653" y="6565"/>
                    <a:pt x="13650" y="6531"/>
                  </a:cubicBezTo>
                  <a:cubicBezTo>
                    <a:pt x="13647" y="6493"/>
                    <a:pt x="13631" y="6484"/>
                    <a:pt x="13631" y="6484"/>
                  </a:cubicBezTo>
                  <a:cubicBezTo>
                    <a:pt x="13628" y="6489"/>
                    <a:pt x="13622" y="6492"/>
                    <a:pt x="13613" y="6492"/>
                  </a:cubicBezTo>
                  <a:cubicBezTo>
                    <a:pt x="13577" y="6492"/>
                    <a:pt x="13496" y="6451"/>
                    <a:pt x="13403" y="6406"/>
                  </a:cubicBezTo>
                  <a:cubicBezTo>
                    <a:pt x="13310" y="6357"/>
                    <a:pt x="13216" y="6310"/>
                    <a:pt x="13176" y="6310"/>
                  </a:cubicBezTo>
                  <a:cubicBezTo>
                    <a:pt x="13167" y="6310"/>
                    <a:pt x="13161" y="6313"/>
                    <a:pt x="13158" y="6318"/>
                  </a:cubicBezTo>
                  <a:lnTo>
                    <a:pt x="13127" y="6302"/>
                  </a:lnTo>
                  <a:cubicBezTo>
                    <a:pt x="13139" y="6274"/>
                    <a:pt x="13108" y="6255"/>
                    <a:pt x="13074" y="6239"/>
                  </a:cubicBezTo>
                  <a:cubicBezTo>
                    <a:pt x="13063" y="6242"/>
                    <a:pt x="13052" y="6244"/>
                    <a:pt x="13041" y="6244"/>
                  </a:cubicBezTo>
                  <a:cubicBezTo>
                    <a:pt x="13026" y="6244"/>
                    <a:pt x="13010" y="6240"/>
                    <a:pt x="12995" y="6233"/>
                  </a:cubicBezTo>
                  <a:cubicBezTo>
                    <a:pt x="13008" y="6205"/>
                    <a:pt x="12992" y="6199"/>
                    <a:pt x="12961" y="6180"/>
                  </a:cubicBezTo>
                  <a:cubicBezTo>
                    <a:pt x="12942" y="6171"/>
                    <a:pt x="12929" y="6165"/>
                    <a:pt x="12919" y="6165"/>
                  </a:cubicBezTo>
                  <a:cubicBezTo>
                    <a:pt x="12910" y="6165"/>
                    <a:pt x="12904" y="6170"/>
                    <a:pt x="12898" y="6183"/>
                  </a:cubicBezTo>
                  <a:cubicBezTo>
                    <a:pt x="12879" y="6177"/>
                    <a:pt x="12767" y="6117"/>
                    <a:pt x="12729" y="6064"/>
                  </a:cubicBezTo>
                  <a:cubicBezTo>
                    <a:pt x="12729" y="6050"/>
                    <a:pt x="12724" y="6045"/>
                    <a:pt x="12716" y="6045"/>
                  </a:cubicBezTo>
                  <a:cubicBezTo>
                    <a:pt x="12703" y="6045"/>
                    <a:pt x="12685" y="6056"/>
                    <a:pt x="12666" y="6067"/>
                  </a:cubicBezTo>
                  <a:cubicBezTo>
                    <a:pt x="12656" y="6091"/>
                    <a:pt x="12632" y="6110"/>
                    <a:pt x="12615" y="6110"/>
                  </a:cubicBezTo>
                  <a:cubicBezTo>
                    <a:pt x="12612" y="6110"/>
                    <a:pt x="12609" y="6109"/>
                    <a:pt x="12607" y="6108"/>
                  </a:cubicBezTo>
                  <a:lnTo>
                    <a:pt x="12635" y="6051"/>
                  </a:lnTo>
                  <a:cubicBezTo>
                    <a:pt x="12663" y="6033"/>
                    <a:pt x="12663" y="6033"/>
                    <a:pt x="12632" y="6014"/>
                  </a:cubicBezTo>
                  <a:lnTo>
                    <a:pt x="12597" y="5998"/>
                  </a:lnTo>
                  <a:cubicBezTo>
                    <a:pt x="12595" y="6004"/>
                    <a:pt x="12588" y="6007"/>
                    <a:pt x="12579" y="6007"/>
                  </a:cubicBezTo>
                  <a:cubicBezTo>
                    <a:pt x="12547" y="6007"/>
                    <a:pt x="12477" y="5972"/>
                    <a:pt x="12387" y="5926"/>
                  </a:cubicBezTo>
                  <a:cubicBezTo>
                    <a:pt x="12279" y="5871"/>
                    <a:pt x="12224" y="5843"/>
                    <a:pt x="12197" y="5843"/>
                  </a:cubicBezTo>
                  <a:cubicBezTo>
                    <a:pt x="12187" y="5843"/>
                    <a:pt x="12181" y="5846"/>
                    <a:pt x="12177" y="5854"/>
                  </a:cubicBezTo>
                  <a:cubicBezTo>
                    <a:pt x="12171" y="5865"/>
                    <a:pt x="12165" y="5870"/>
                    <a:pt x="12158" y="5870"/>
                  </a:cubicBezTo>
                  <a:cubicBezTo>
                    <a:pt x="12147" y="5870"/>
                    <a:pt x="12133" y="5856"/>
                    <a:pt x="12112" y="5823"/>
                  </a:cubicBezTo>
                  <a:cubicBezTo>
                    <a:pt x="12070" y="5725"/>
                    <a:pt x="12059" y="5698"/>
                    <a:pt x="12044" y="5698"/>
                  </a:cubicBezTo>
                  <a:cubicBezTo>
                    <a:pt x="12039" y="5698"/>
                    <a:pt x="12032" y="5702"/>
                    <a:pt x="12024" y="5707"/>
                  </a:cubicBezTo>
                  <a:cubicBezTo>
                    <a:pt x="12039" y="5716"/>
                    <a:pt x="12027" y="5744"/>
                    <a:pt x="12011" y="5772"/>
                  </a:cubicBezTo>
                  <a:cubicBezTo>
                    <a:pt x="11999" y="5798"/>
                    <a:pt x="11989" y="5810"/>
                    <a:pt x="11982" y="5810"/>
                  </a:cubicBezTo>
                  <a:cubicBezTo>
                    <a:pt x="11975" y="5810"/>
                    <a:pt x="11973" y="5791"/>
                    <a:pt x="11980" y="5757"/>
                  </a:cubicBezTo>
                  <a:cubicBezTo>
                    <a:pt x="12003" y="5711"/>
                    <a:pt x="11834" y="5638"/>
                    <a:pt x="11748" y="5638"/>
                  </a:cubicBezTo>
                  <a:cubicBezTo>
                    <a:pt x="11728" y="5638"/>
                    <a:pt x="11712" y="5642"/>
                    <a:pt x="11704" y="5650"/>
                  </a:cubicBezTo>
                  <a:cubicBezTo>
                    <a:pt x="11698" y="5662"/>
                    <a:pt x="11694" y="5669"/>
                    <a:pt x="11694" y="5669"/>
                  </a:cubicBezTo>
                  <a:cubicBezTo>
                    <a:pt x="11693" y="5669"/>
                    <a:pt x="11700" y="5655"/>
                    <a:pt x="11717" y="5622"/>
                  </a:cubicBezTo>
                  <a:cubicBezTo>
                    <a:pt x="11732" y="5594"/>
                    <a:pt x="11714" y="5588"/>
                    <a:pt x="11648" y="5553"/>
                  </a:cubicBezTo>
                  <a:lnTo>
                    <a:pt x="11601" y="5528"/>
                  </a:lnTo>
                  <a:cubicBezTo>
                    <a:pt x="11594" y="5542"/>
                    <a:pt x="11583" y="5548"/>
                    <a:pt x="11571" y="5548"/>
                  </a:cubicBezTo>
                  <a:cubicBezTo>
                    <a:pt x="11536" y="5548"/>
                    <a:pt x="11491" y="5499"/>
                    <a:pt x="11500" y="5478"/>
                  </a:cubicBezTo>
                  <a:cubicBezTo>
                    <a:pt x="11497" y="5440"/>
                    <a:pt x="11497" y="5440"/>
                    <a:pt x="11466" y="5425"/>
                  </a:cubicBezTo>
                  <a:cubicBezTo>
                    <a:pt x="11452" y="5430"/>
                    <a:pt x="11438" y="5433"/>
                    <a:pt x="11426" y="5433"/>
                  </a:cubicBezTo>
                  <a:cubicBezTo>
                    <a:pt x="11367" y="5433"/>
                    <a:pt x="11324" y="5382"/>
                    <a:pt x="11334" y="5359"/>
                  </a:cubicBezTo>
                  <a:cubicBezTo>
                    <a:pt x="11334" y="5359"/>
                    <a:pt x="11319" y="5349"/>
                    <a:pt x="11303" y="5343"/>
                  </a:cubicBezTo>
                  <a:cubicBezTo>
                    <a:pt x="11291" y="5348"/>
                    <a:pt x="11279" y="5351"/>
                    <a:pt x="11268" y="5351"/>
                  </a:cubicBezTo>
                  <a:cubicBezTo>
                    <a:pt x="11252" y="5351"/>
                    <a:pt x="11236" y="5346"/>
                    <a:pt x="11222" y="5337"/>
                  </a:cubicBezTo>
                  <a:cubicBezTo>
                    <a:pt x="11195" y="5324"/>
                    <a:pt x="11178" y="5315"/>
                    <a:pt x="11169" y="5315"/>
                  </a:cubicBezTo>
                  <a:cubicBezTo>
                    <a:pt x="11160" y="5315"/>
                    <a:pt x="11157" y="5322"/>
                    <a:pt x="11159" y="5340"/>
                  </a:cubicBezTo>
                  <a:cubicBezTo>
                    <a:pt x="11145" y="5364"/>
                    <a:pt x="11134" y="5389"/>
                    <a:pt x="11121" y="5389"/>
                  </a:cubicBezTo>
                  <a:cubicBezTo>
                    <a:pt x="11119" y="5389"/>
                    <a:pt x="11117" y="5388"/>
                    <a:pt x="11115" y="5387"/>
                  </a:cubicBezTo>
                  <a:lnTo>
                    <a:pt x="11128" y="5359"/>
                  </a:lnTo>
                  <a:cubicBezTo>
                    <a:pt x="11143" y="5331"/>
                    <a:pt x="11093" y="5306"/>
                    <a:pt x="11027" y="5274"/>
                  </a:cubicBezTo>
                  <a:cubicBezTo>
                    <a:pt x="10946" y="5233"/>
                    <a:pt x="10911" y="5215"/>
                    <a:pt x="10911" y="5180"/>
                  </a:cubicBezTo>
                  <a:lnTo>
                    <a:pt x="10880" y="5199"/>
                  </a:lnTo>
                  <a:cubicBezTo>
                    <a:pt x="10868" y="5206"/>
                    <a:pt x="10858" y="5210"/>
                    <a:pt x="10851" y="5210"/>
                  </a:cubicBezTo>
                  <a:cubicBezTo>
                    <a:pt x="10841" y="5210"/>
                    <a:pt x="10838" y="5201"/>
                    <a:pt x="10845" y="5183"/>
                  </a:cubicBezTo>
                  <a:cubicBezTo>
                    <a:pt x="10845" y="5150"/>
                    <a:pt x="10795" y="5122"/>
                    <a:pt x="10751" y="5122"/>
                  </a:cubicBezTo>
                  <a:cubicBezTo>
                    <a:pt x="10744" y="5122"/>
                    <a:pt x="10738" y="5123"/>
                    <a:pt x="10733" y="5124"/>
                  </a:cubicBezTo>
                  <a:cubicBezTo>
                    <a:pt x="10714" y="5118"/>
                    <a:pt x="10698" y="5108"/>
                    <a:pt x="10698" y="5108"/>
                  </a:cubicBezTo>
                  <a:cubicBezTo>
                    <a:pt x="10706" y="5066"/>
                    <a:pt x="10689" y="5041"/>
                    <a:pt x="10664" y="5041"/>
                  </a:cubicBezTo>
                  <a:cubicBezTo>
                    <a:pt x="10649" y="5041"/>
                    <a:pt x="10633" y="5049"/>
                    <a:pt x="10617" y="5067"/>
                  </a:cubicBezTo>
                  <a:cubicBezTo>
                    <a:pt x="10629" y="5039"/>
                    <a:pt x="10614" y="5030"/>
                    <a:pt x="10598" y="5020"/>
                  </a:cubicBezTo>
                  <a:cubicBezTo>
                    <a:pt x="10591" y="5022"/>
                    <a:pt x="10584" y="5023"/>
                    <a:pt x="10577" y="5023"/>
                  </a:cubicBezTo>
                  <a:cubicBezTo>
                    <a:pt x="10534" y="5023"/>
                    <a:pt x="10487" y="4994"/>
                    <a:pt x="10501" y="4970"/>
                  </a:cubicBezTo>
                  <a:lnTo>
                    <a:pt x="10482" y="4964"/>
                  </a:lnTo>
                  <a:cubicBezTo>
                    <a:pt x="10474" y="4972"/>
                    <a:pt x="10462" y="4976"/>
                    <a:pt x="10450" y="4976"/>
                  </a:cubicBezTo>
                  <a:cubicBezTo>
                    <a:pt x="10439" y="4976"/>
                    <a:pt x="10428" y="4973"/>
                    <a:pt x="10419" y="4967"/>
                  </a:cubicBezTo>
                  <a:cubicBezTo>
                    <a:pt x="10410" y="4961"/>
                    <a:pt x="10400" y="4958"/>
                    <a:pt x="10390" y="4958"/>
                  </a:cubicBezTo>
                  <a:cubicBezTo>
                    <a:pt x="10378" y="4958"/>
                    <a:pt x="10367" y="4962"/>
                    <a:pt x="10357" y="4970"/>
                  </a:cubicBezTo>
                  <a:cubicBezTo>
                    <a:pt x="10338" y="4982"/>
                    <a:pt x="10325" y="4984"/>
                    <a:pt x="10317" y="4984"/>
                  </a:cubicBezTo>
                  <a:cubicBezTo>
                    <a:pt x="10312" y="4984"/>
                    <a:pt x="10310" y="4983"/>
                    <a:pt x="10310" y="4983"/>
                  </a:cubicBezTo>
                  <a:cubicBezTo>
                    <a:pt x="10294" y="4973"/>
                    <a:pt x="10322" y="4955"/>
                    <a:pt x="10353" y="4933"/>
                  </a:cubicBezTo>
                  <a:cubicBezTo>
                    <a:pt x="10384" y="4927"/>
                    <a:pt x="10374" y="4914"/>
                    <a:pt x="10343" y="4914"/>
                  </a:cubicBezTo>
                  <a:cubicBezTo>
                    <a:pt x="10326" y="4914"/>
                    <a:pt x="10302" y="4918"/>
                    <a:pt x="10275" y="4929"/>
                  </a:cubicBezTo>
                  <a:cubicBezTo>
                    <a:pt x="10239" y="4944"/>
                    <a:pt x="10219" y="4952"/>
                    <a:pt x="10215" y="4952"/>
                  </a:cubicBezTo>
                  <a:cubicBezTo>
                    <a:pt x="10210" y="4952"/>
                    <a:pt x="10225" y="4942"/>
                    <a:pt x="10256" y="4920"/>
                  </a:cubicBezTo>
                  <a:cubicBezTo>
                    <a:pt x="10281" y="4905"/>
                    <a:pt x="10306" y="4888"/>
                    <a:pt x="10292" y="4888"/>
                  </a:cubicBezTo>
                  <a:cubicBezTo>
                    <a:pt x="10288" y="4888"/>
                    <a:pt x="10282" y="4889"/>
                    <a:pt x="10272" y="4892"/>
                  </a:cubicBezTo>
                  <a:cubicBezTo>
                    <a:pt x="10272" y="4892"/>
                    <a:pt x="10262" y="4888"/>
                    <a:pt x="10252" y="4888"/>
                  </a:cubicBezTo>
                  <a:cubicBezTo>
                    <a:pt x="10242" y="4888"/>
                    <a:pt x="10231" y="4891"/>
                    <a:pt x="10225" y="4904"/>
                  </a:cubicBezTo>
                  <a:lnTo>
                    <a:pt x="10175" y="4879"/>
                  </a:lnTo>
                  <a:cubicBezTo>
                    <a:pt x="10156" y="4835"/>
                    <a:pt x="10140" y="4826"/>
                    <a:pt x="10125" y="4817"/>
                  </a:cubicBezTo>
                  <a:cubicBezTo>
                    <a:pt x="10111" y="4826"/>
                    <a:pt x="10103" y="4832"/>
                    <a:pt x="10099" y="4832"/>
                  </a:cubicBezTo>
                  <a:cubicBezTo>
                    <a:pt x="10093" y="4832"/>
                    <a:pt x="10092" y="4822"/>
                    <a:pt x="10090" y="4801"/>
                  </a:cubicBezTo>
                  <a:cubicBezTo>
                    <a:pt x="10098" y="4788"/>
                    <a:pt x="10098" y="4779"/>
                    <a:pt x="10093" y="4779"/>
                  </a:cubicBezTo>
                  <a:cubicBezTo>
                    <a:pt x="10088" y="4779"/>
                    <a:pt x="10077" y="4790"/>
                    <a:pt x="10062" y="4820"/>
                  </a:cubicBezTo>
                  <a:cubicBezTo>
                    <a:pt x="10051" y="4828"/>
                    <a:pt x="10042" y="4831"/>
                    <a:pt x="10034" y="4831"/>
                  </a:cubicBezTo>
                  <a:cubicBezTo>
                    <a:pt x="10021" y="4831"/>
                    <a:pt x="10014" y="4819"/>
                    <a:pt x="10012" y="4795"/>
                  </a:cubicBezTo>
                  <a:cubicBezTo>
                    <a:pt x="10029" y="4760"/>
                    <a:pt x="10030" y="4744"/>
                    <a:pt x="10024" y="4744"/>
                  </a:cubicBezTo>
                  <a:cubicBezTo>
                    <a:pt x="10021" y="4744"/>
                    <a:pt x="10015" y="4750"/>
                    <a:pt x="10009" y="4760"/>
                  </a:cubicBezTo>
                  <a:cubicBezTo>
                    <a:pt x="9993" y="4770"/>
                    <a:pt x="9981" y="4772"/>
                    <a:pt x="9974" y="4772"/>
                  </a:cubicBezTo>
                  <a:cubicBezTo>
                    <a:pt x="9966" y="4772"/>
                    <a:pt x="9962" y="4770"/>
                    <a:pt x="9962" y="4770"/>
                  </a:cubicBezTo>
                  <a:cubicBezTo>
                    <a:pt x="9977" y="4741"/>
                    <a:pt x="9827" y="4669"/>
                    <a:pt x="9680" y="4594"/>
                  </a:cubicBezTo>
                  <a:cubicBezTo>
                    <a:pt x="9677" y="4593"/>
                    <a:pt x="9674" y="4592"/>
                    <a:pt x="9670" y="4592"/>
                  </a:cubicBezTo>
                  <a:cubicBezTo>
                    <a:pt x="9654" y="4592"/>
                    <a:pt x="9630" y="4609"/>
                    <a:pt x="9620" y="4632"/>
                  </a:cubicBezTo>
                  <a:cubicBezTo>
                    <a:pt x="9609" y="4655"/>
                    <a:pt x="9604" y="4664"/>
                    <a:pt x="9602" y="4664"/>
                  </a:cubicBezTo>
                  <a:cubicBezTo>
                    <a:pt x="9600" y="4664"/>
                    <a:pt x="9605" y="4646"/>
                    <a:pt x="9605" y="4626"/>
                  </a:cubicBezTo>
                  <a:cubicBezTo>
                    <a:pt x="9618" y="4575"/>
                    <a:pt x="9614" y="4547"/>
                    <a:pt x="9604" y="4547"/>
                  </a:cubicBezTo>
                  <a:cubicBezTo>
                    <a:pt x="9595" y="4547"/>
                    <a:pt x="9582" y="4567"/>
                    <a:pt x="9570" y="4610"/>
                  </a:cubicBezTo>
                  <a:cubicBezTo>
                    <a:pt x="9565" y="4640"/>
                    <a:pt x="9563" y="4656"/>
                    <a:pt x="9561" y="4656"/>
                  </a:cubicBezTo>
                  <a:cubicBezTo>
                    <a:pt x="9559" y="4656"/>
                    <a:pt x="9558" y="4638"/>
                    <a:pt x="9554" y="4600"/>
                  </a:cubicBezTo>
                  <a:cubicBezTo>
                    <a:pt x="9553" y="4579"/>
                    <a:pt x="9552" y="4570"/>
                    <a:pt x="9546" y="4570"/>
                  </a:cubicBezTo>
                  <a:cubicBezTo>
                    <a:pt x="9542" y="4570"/>
                    <a:pt x="9535" y="4575"/>
                    <a:pt x="9523" y="4585"/>
                  </a:cubicBezTo>
                  <a:cubicBezTo>
                    <a:pt x="9516" y="4597"/>
                    <a:pt x="9510" y="4602"/>
                    <a:pt x="9505" y="4602"/>
                  </a:cubicBezTo>
                  <a:cubicBezTo>
                    <a:pt x="9499" y="4602"/>
                    <a:pt x="9497" y="4592"/>
                    <a:pt x="9504" y="4575"/>
                  </a:cubicBezTo>
                  <a:cubicBezTo>
                    <a:pt x="9502" y="4547"/>
                    <a:pt x="9501" y="4521"/>
                    <a:pt x="9495" y="4521"/>
                  </a:cubicBezTo>
                  <a:cubicBezTo>
                    <a:pt x="9492" y="4521"/>
                    <a:pt x="9489" y="4524"/>
                    <a:pt x="9485" y="4531"/>
                  </a:cubicBezTo>
                  <a:cubicBezTo>
                    <a:pt x="9485" y="4531"/>
                    <a:pt x="9470" y="4522"/>
                    <a:pt x="9467" y="4484"/>
                  </a:cubicBezTo>
                  <a:cubicBezTo>
                    <a:pt x="9465" y="4470"/>
                    <a:pt x="9460" y="4465"/>
                    <a:pt x="9452" y="4465"/>
                  </a:cubicBezTo>
                  <a:cubicBezTo>
                    <a:pt x="9440" y="4465"/>
                    <a:pt x="9423" y="4476"/>
                    <a:pt x="9404" y="4488"/>
                  </a:cubicBezTo>
                  <a:cubicBezTo>
                    <a:pt x="9372" y="4500"/>
                    <a:pt x="9351" y="4507"/>
                    <a:pt x="9340" y="4507"/>
                  </a:cubicBezTo>
                  <a:cubicBezTo>
                    <a:pt x="9323" y="4507"/>
                    <a:pt x="9328" y="4492"/>
                    <a:pt x="9354" y="4463"/>
                  </a:cubicBezTo>
                  <a:cubicBezTo>
                    <a:pt x="9380" y="4436"/>
                    <a:pt x="9361" y="4420"/>
                    <a:pt x="9331" y="4420"/>
                  </a:cubicBezTo>
                  <a:cubicBezTo>
                    <a:pt x="9308" y="4420"/>
                    <a:pt x="9279" y="4430"/>
                    <a:pt x="9260" y="4450"/>
                  </a:cubicBezTo>
                  <a:cubicBezTo>
                    <a:pt x="9235" y="4479"/>
                    <a:pt x="9224" y="4491"/>
                    <a:pt x="9222" y="4491"/>
                  </a:cubicBezTo>
                  <a:cubicBezTo>
                    <a:pt x="9220" y="4491"/>
                    <a:pt x="9223" y="4484"/>
                    <a:pt x="9228" y="4472"/>
                  </a:cubicBezTo>
                  <a:cubicBezTo>
                    <a:pt x="9241" y="4444"/>
                    <a:pt x="9225" y="4434"/>
                    <a:pt x="9225" y="4434"/>
                  </a:cubicBezTo>
                  <a:cubicBezTo>
                    <a:pt x="9210" y="4425"/>
                    <a:pt x="9194" y="4419"/>
                    <a:pt x="9207" y="4390"/>
                  </a:cubicBezTo>
                  <a:cubicBezTo>
                    <a:pt x="9198" y="4388"/>
                    <a:pt x="9188" y="4386"/>
                    <a:pt x="9178" y="4386"/>
                  </a:cubicBezTo>
                  <a:cubicBezTo>
                    <a:pt x="9166" y="4386"/>
                    <a:pt x="9154" y="4388"/>
                    <a:pt x="9144" y="4394"/>
                  </a:cubicBezTo>
                  <a:cubicBezTo>
                    <a:pt x="9130" y="4402"/>
                    <a:pt x="9118" y="4406"/>
                    <a:pt x="9106" y="4406"/>
                  </a:cubicBezTo>
                  <a:cubicBezTo>
                    <a:pt x="9070" y="4406"/>
                    <a:pt x="9050" y="4363"/>
                    <a:pt x="9059" y="4315"/>
                  </a:cubicBezTo>
                  <a:lnTo>
                    <a:pt x="9059" y="4315"/>
                  </a:lnTo>
                  <a:lnTo>
                    <a:pt x="9012" y="4325"/>
                  </a:lnTo>
                  <a:cubicBezTo>
                    <a:pt x="8987" y="4353"/>
                    <a:pt x="8966" y="4372"/>
                    <a:pt x="8958" y="4372"/>
                  </a:cubicBezTo>
                  <a:cubicBezTo>
                    <a:pt x="8952" y="4372"/>
                    <a:pt x="8953" y="4361"/>
                    <a:pt x="8965" y="4337"/>
                  </a:cubicBezTo>
                  <a:lnTo>
                    <a:pt x="8981" y="4309"/>
                  </a:lnTo>
                  <a:lnTo>
                    <a:pt x="8981" y="4309"/>
                  </a:lnTo>
                  <a:cubicBezTo>
                    <a:pt x="8969" y="4322"/>
                    <a:pt x="8956" y="4327"/>
                    <a:pt x="8945" y="4327"/>
                  </a:cubicBezTo>
                  <a:cubicBezTo>
                    <a:pt x="8913" y="4327"/>
                    <a:pt x="8891" y="4282"/>
                    <a:pt x="8912" y="4240"/>
                  </a:cubicBezTo>
                  <a:cubicBezTo>
                    <a:pt x="8924" y="4212"/>
                    <a:pt x="8924" y="4212"/>
                    <a:pt x="8909" y="4202"/>
                  </a:cubicBezTo>
                  <a:lnTo>
                    <a:pt x="8896" y="4231"/>
                  </a:lnTo>
                  <a:cubicBezTo>
                    <a:pt x="8882" y="4256"/>
                    <a:pt x="8870" y="4282"/>
                    <a:pt x="8854" y="4282"/>
                  </a:cubicBezTo>
                  <a:cubicBezTo>
                    <a:pt x="8853" y="4282"/>
                    <a:pt x="8851" y="4281"/>
                    <a:pt x="8849" y="4281"/>
                  </a:cubicBezTo>
                  <a:cubicBezTo>
                    <a:pt x="8834" y="4271"/>
                    <a:pt x="8818" y="4262"/>
                    <a:pt x="8830" y="4234"/>
                  </a:cubicBezTo>
                  <a:cubicBezTo>
                    <a:pt x="8830" y="4208"/>
                    <a:pt x="8829" y="4180"/>
                    <a:pt x="8821" y="4180"/>
                  </a:cubicBezTo>
                  <a:cubicBezTo>
                    <a:pt x="8819" y="4180"/>
                    <a:pt x="8816" y="4183"/>
                    <a:pt x="8812" y="4190"/>
                  </a:cubicBezTo>
                  <a:cubicBezTo>
                    <a:pt x="8812" y="4190"/>
                    <a:pt x="8796" y="4181"/>
                    <a:pt x="8793" y="4146"/>
                  </a:cubicBezTo>
                  <a:lnTo>
                    <a:pt x="8727" y="4112"/>
                  </a:lnTo>
                  <a:cubicBezTo>
                    <a:pt x="8719" y="4117"/>
                    <a:pt x="8709" y="4120"/>
                    <a:pt x="8701" y="4120"/>
                  </a:cubicBezTo>
                  <a:cubicBezTo>
                    <a:pt x="8683" y="4120"/>
                    <a:pt x="8669" y="4106"/>
                    <a:pt x="8680" y="4086"/>
                  </a:cubicBezTo>
                  <a:cubicBezTo>
                    <a:pt x="8671" y="4083"/>
                    <a:pt x="8662" y="4081"/>
                    <a:pt x="8652" y="4081"/>
                  </a:cubicBezTo>
                  <a:cubicBezTo>
                    <a:pt x="8640" y="4081"/>
                    <a:pt x="8627" y="4084"/>
                    <a:pt x="8614" y="4090"/>
                  </a:cubicBezTo>
                  <a:cubicBezTo>
                    <a:pt x="8583" y="4074"/>
                    <a:pt x="8567" y="4065"/>
                    <a:pt x="8580" y="4036"/>
                  </a:cubicBezTo>
                  <a:cubicBezTo>
                    <a:pt x="8588" y="4021"/>
                    <a:pt x="8592" y="4014"/>
                    <a:pt x="8589" y="4014"/>
                  </a:cubicBezTo>
                  <a:cubicBezTo>
                    <a:pt x="8587" y="4014"/>
                    <a:pt x="8579" y="4020"/>
                    <a:pt x="8564" y="4030"/>
                  </a:cubicBezTo>
                  <a:cubicBezTo>
                    <a:pt x="8558" y="4044"/>
                    <a:pt x="8550" y="4049"/>
                    <a:pt x="8542" y="4049"/>
                  </a:cubicBezTo>
                  <a:cubicBezTo>
                    <a:pt x="8534" y="4049"/>
                    <a:pt x="8525" y="4044"/>
                    <a:pt x="8517" y="4039"/>
                  </a:cubicBezTo>
                  <a:lnTo>
                    <a:pt x="8486" y="4024"/>
                  </a:lnTo>
                  <a:cubicBezTo>
                    <a:pt x="8476" y="4042"/>
                    <a:pt x="8472" y="4048"/>
                    <a:pt x="8467" y="4048"/>
                  </a:cubicBezTo>
                  <a:cubicBezTo>
                    <a:pt x="8464" y="4048"/>
                    <a:pt x="8460" y="4046"/>
                    <a:pt x="8454" y="4043"/>
                  </a:cubicBezTo>
                  <a:cubicBezTo>
                    <a:pt x="8439" y="4036"/>
                    <a:pt x="8401" y="3983"/>
                    <a:pt x="8385" y="3974"/>
                  </a:cubicBezTo>
                  <a:cubicBezTo>
                    <a:pt x="8363" y="3962"/>
                    <a:pt x="8351" y="3956"/>
                    <a:pt x="8344" y="3956"/>
                  </a:cubicBezTo>
                  <a:cubicBezTo>
                    <a:pt x="8336" y="3956"/>
                    <a:pt x="8337" y="3966"/>
                    <a:pt x="8338" y="3986"/>
                  </a:cubicBezTo>
                  <a:cubicBezTo>
                    <a:pt x="8347" y="3992"/>
                    <a:pt x="8347" y="4003"/>
                    <a:pt x="8342" y="4003"/>
                  </a:cubicBezTo>
                  <a:cubicBezTo>
                    <a:pt x="8338" y="4003"/>
                    <a:pt x="8331" y="3997"/>
                    <a:pt x="8323" y="3977"/>
                  </a:cubicBezTo>
                  <a:cubicBezTo>
                    <a:pt x="8307" y="3971"/>
                    <a:pt x="8270" y="3917"/>
                    <a:pt x="8222" y="3892"/>
                  </a:cubicBezTo>
                  <a:cubicBezTo>
                    <a:pt x="8188" y="3874"/>
                    <a:pt x="8172" y="3865"/>
                    <a:pt x="8161" y="3865"/>
                  </a:cubicBezTo>
                  <a:cubicBezTo>
                    <a:pt x="8152" y="3865"/>
                    <a:pt x="8148" y="3873"/>
                    <a:pt x="8141" y="3886"/>
                  </a:cubicBezTo>
                  <a:cubicBezTo>
                    <a:pt x="8137" y="3916"/>
                    <a:pt x="8130" y="3931"/>
                    <a:pt x="8126" y="3931"/>
                  </a:cubicBezTo>
                  <a:cubicBezTo>
                    <a:pt x="8121" y="3931"/>
                    <a:pt x="8119" y="3912"/>
                    <a:pt x="8125" y="3877"/>
                  </a:cubicBezTo>
                  <a:cubicBezTo>
                    <a:pt x="8121" y="3829"/>
                    <a:pt x="8113" y="3809"/>
                    <a:pt x="8104" y="3809"/>
                  </a:cubicBezTo>
                  <a:cubicBezTo>
                    <a:pt x="8100" y="3809"/>
                    <a:pt x="8095" y="3814"/>
                    <a:pt x="8091" y="3823"/>
                  </a:cubicBezTo>
                  <a:cubicBezTo>
                    <a:pt x="8072" y="3837"/>
                    <a:pt x="8064" y="3842"/>
                    <a:pt x="8058" y="3842"/>
                  </a:cubicBezTo>
                  <a:cubicBezTo>
                    <a:pt x="8054" y="3842"/>
                    <a:pt x="8050" y="3840"/>
                    <a:pt x="8044" y="3836"/>
                  </a:cubicBezTo>
                  <a:cubicBezTo>
                    <a:pt x="8053" y="3816"/>
                    <a:pt x="8047" y="3807"/>
                    <a:pt x="8026" y="3807"/>
                  </a:cubicBezTo>
                  <a:cubicBezTo>
                    <a:pt x="8018" y="3807"/>
                    <a:pt x="8007" y="3808"/>
                    <a:pt x="7994" y="3811"/>
                  </a:cubicBezTo>
                  <a:cubicBezTo>
                    <a:pt x="7978" y="3804"/>
                    <a:pt x="7978" y="3804"/>
                    <a:pt x="7991" y="3776"/>
                  </a:cubicBezTo>
                  <a:cubicBezTo>
                    <a:pt x="7991" y="3776"/>
                    <a:pt x="7975" y="3767"/>
                    <a:pt x="7959" y="3757"/>
                  </a:cubicBezTo>
                  <a:cubicBezTo>
                    <a:pt x="7947" y="3765"/>
                    <a:pt x="7934" y="3769"/>
                    <a:pt x="7920" y="3769"/>
                  </a:cubicBezTo>
                  <a:cubicBezTo>
                    <a:pt x="7867" y="3769"/>
                    <a:pt x="7812" y="3712"/>
                    <a:pt x="7812" y="3682"/>
                  </a:cubicBezTo>
                  <a:cubicBezTo>
                    <a:pt x="7812" y="3682"/>
                    <a:pt x="7809" y="3681"/>
                    <a:pt x="7804" y="3681"/>
                  </a:cubicBezTo>
                  <a:cubicBezTo>
                    <a:pt x="7795" y="3681"/>
                    <a:pt x="7782" y="3683"/>
                    <a:pt x="7765" y="3695"/>
                  </a:cubicBezTo>
                  <a:cubicBezTo>
                    <a:pt x="7744" y="3717"/>
                    <a:pt x="7730" y="3727"/>
                    <a:pt x="7722" y="3727"/>
                  </a:cubicBezTo>
                  <a:cubicBezTo>
                    <a:pt x="7713" y="3727"/>
                    <a:pt x="7715" y="3711"/>
                    <a:pt x="7730" y="3679"/>
                  </a:cubicBezTo>
                  <a:cubicBezTo>
                    <a:pt x="7745" y="3650"/>
                    <a:pt x="7752" y="3636"/>
                    <a:pt x="7749" y="3636"/>
                  </a:cubicBezTo>
                  <a:lnTo>
                    <a:pt x="7749" y="3636"/>
                  </a:lnTo>
                  <a:cubicBezTo>
                    <a:pt x="7747" y="3636"/>
                    <a:pt x="7736" y="3647"/>
                    <a:pt x="7715" y="3670"/>
                  </a:cubicBezTo>
                  <a:cubicBezTo>
                    <a:pt x="7709" y="3674"/>
                    <a:pt x="7702" y="3676"/>
                    <a:pt x="7694" y="3676"/>
                  </a:cubicBezTo>
                  <a:cubicBezTo>
                    <a:pt x="7658" y="3676"/>
                    <a:pt x="7610" y="3639"/>
                    <a:pt x="7646" y="3601"/>
                  </a:cubicBezTo>
                  <a:lnTo>
                    <a:pt x="7674" y="3544"/>
                  </a:lnTo>
                  <a:lnTo>
                    <a:pt x="7674" y="3544"/>
                  </a:lnTo>
                  <a:cubicBezTo>
                    <a:pt x="7655" y="3556"/>
                    <a:pt x="7642" y="3558"/>
                    <a:pt x="7635" y="3558"/>
                  </a:cubicBezTo>
                  <a:cubicBezTo>
                    <a:pt x="7630" y="3558"/>
                    <a:pt x="7627" y="3557"/>
                    <a:pt x="7627" y="3557"/>
                  </a:cubicBezTo>
                  <a:cubicBezTo>
                    <a:pt x="7622" y="3569"/>
                    <a:pt x="7615" y="3574"/>
                    <a:pt x="7606" y="3574"/>
                  </a:cubicBezTo>
                  <a:cubicBezTo>
                    <a:pt x="7593" y="3574"/>
                    <a:pt x="7576" y="3565"/>
                    <a:pt x="7549" y="3551"/>
                  </a:cubicBezTo>
                  <a:cubicBezTo>
                    <a:pt x="7514" y="3535"/>
                    <a:pt x="7436" y="3529"/>
                    <a:pt x="7401" y="3513"/>
                  </a:cubicBezTo>
                  <a:cubicBezTo>
                    <a:pt x="7370" y="3497"/>
                    <a:pt x="7320" y="3472"/>
                    <a:pt x="7317" y="3435"/>
                  </a:cubicBezTo>
                  <a:cubicBezTo>
                    <a:pt x="7304" y="3427"/>
                    <a:pt x="7287" y="3423"/>
                    <a:pt x="7270" y="3423"/>
                  </a:cubicBezTo>
                  <a:cubicBezTo>
                    <a:pt x="7259" y="3423"/>
                    <a:pt x="7248" y="3425"/>
                    <a:pt x="7238" y="3428"/>
                  </a:cubicBezTo>
                  <a:cubicBezTo>
                    <a:pt x="7228" y="3435"/>
                    <a:pt x="7218" y="3439"/>
                    <a:pt x="7210" y="3439"/>
                  </a:cubicBezTo>
                  <a:cubicBezTo>
                    <a:pt x="7192" y="3439"/>
                    <a:pt x="7180" y="3425"/>
                    <a:pt x="7188" y="3403"/>
                  </a:cubicBezTo>
                  <a:lnTo>
                    <a:pt x="7173" y="3397"/>
                  </a:lnTo>
                  <a:cubicBezTo>
                    <a:pt x="7161" y="3401"/>
                    <a:pt x="7147" y="3404"/>
                    <a:pt x="7134" y="3404"/>
                  </a:cubicBezTo>
                  <a:cubicBezTo>
                    <a:pt x="7125" y="3404"/>
                    <a:pt x="7117" y="3403"/>
                    <a:pt x="7110" y="3400"/>
                  </a:cubicBezTo>
                  <a:cubicBezTo>
                    <a:pt x="7120" y="3378"/>
                    <a:pt x="7122" y="3350"/>
                    <a:pt x="7107" y="3350"/>
                  </a:cubicBezTo>
                  <a:cubicBezTo>
                    <a:pt x="7103" y="3350"/>
                    <a:pt x="7098" y="3352"/>
                    <a:pt x="7091" y="3356"/>
                  </a:cubicBezTo>
                  <a:cubicBezTo>
                    <a:pt x="7084" y="3369"/>
                    <a:pt x="7077" y="3374"/>
                    <a:pt x="7068" y="3374"/>
                  </a:cubicBezTo>
                  <a:cubicBezTo>
                    <a:pt x="7058" y="3374"/>
                    <a:pt x="7045" y="3368"/>
                    <a:pt x="7029" y="3359"/>
                  </a:cubicBezTo>
                  <a:cubicBezTo>
                    <a:pt x="7011" y="3315"/>
                    <a:pt x="6519" y="3066"/>
                    <a:pt x="6458" y="3066"/>
                  </a:cubicBezTo>
                  <a:cubicBezTo>
                    <a:pt x="6455" y="3066"/>
                    <a:pt x="6453" y="3067"/>
                    <a:pt x="6452" y="3068"/>
                  </a:cubicBezTo>
                  <a:lnTo>
                    <a:pt x="6405" y="3043"/>
                  </a:lnTo>
                  <a:lnTo>
                    <a:pt x="6355" y="3018"/>
                  </a:lnTo>
                  <a:cubicBezTo>
                    <a:pt x="6380" y="2967"/>
                    <a:pt x="6303" y="2952"/>
                    <a:pt x="6241" y="2952"/>
                  </a:cubicBezTo>
                  <a:cubicBezTo>
                    <a:pt x="6235" y="2952"/>
                    <a:pt x="6229" y="2952"/>
                    <a:pt x="6223" y="2952"/>
                  </a:cubicBezTo>
                  <a:cubicBezTo>
                    <a:pt x="6213" y="2960"/>
                    <a:pt x="6202" y="2964"/>
                    <a:pt x="6190" y="2964"/>
                  </a:cubicBezTo>
                  <a:cubicBezTo>
                    <a:pt x="6180" y="2964"/>
                    <a:pt x="6169" y="2961"/>
                    <a:pt x="6160" y="2955"/>
                  </a:cubicBezTo>
                  <a:cubicBezTo>
                    <a:pt x="6184" y="2908"/>
                    <a:pt x="6153" y="2883"/>
                    <a:pt x="6115" y="2883"/>
                  </a:cubicBezTo>
                  <a:cubicBezTo>
                    <a:pt x="6107" y="2883"/>
                    <a:pt x="6099" y="2884"/>
                    <a:pt x="6092" y="2886"/>
                  </a:cubicBezTo>
                  <a:cubicBezTo>
                    <a:pt x="6073" y="2907"/>
                    <a:pt x="6059" y="2916"/>
                    <a:pt x="6052" y="2916"/>
                  </a:cubicBezTo>
                  <a:cubicBezTo>
                    <a:pt x="6042" y="2916"/>
                    <a:pt x="6044" y="2899"/>
                    <a:pt x="6060" y="2867"/>
                  </a:cubicBezTo>
                  <a:cubicBezTo>
                    <a:pt x="6074" y="2837"/>
                    <a:pt x="6071" y="2819"/>
                    <a:pt x="6054" y="2819"/>
                  </a:cubicBezTo>
                  <a:cubicBezTo>
                    <a:pt x="6039" y="2819"/>
                    <a:pt x="6014" y="2832"/>
                    <a:pt x="5979" y="2864"/>
                  </a:cubicBezTo>
                  <a:cubicBezTo>
                    <a:pt x="5966" y="2872"/>
                    <a:pt x="5958" y="2877"/>
                    <a:pt x="5954" y="2877"/>
                  </a:cubicBezTo>
                  <a:cubicBezTo>
                    <a:pt x="5947" y="2877"/>
                    <a:pt x="5947" y="2868"/>
                    <a:pt x="5947" y="2846"/>
                  </a:cubicBezTo>
                  <a:cubicBezTo>
                    <a:pt x="5953" y="2805"/>
                    <a:pt x="5949" y="2787"/>
                    <a:pt x="5942" y="2787"/>
                  </a:cubicBezTo>
                  <a:cubicBezTo>
                    <a:pt x="5938" y="2787"/>
                    <a:pt x="5933" y="2792"/>
                    <a:pt x="5929" y="2802"/>
                  </a:cubicBezTo>
                  <a:cubicBezTo>
                    <a:pt x="5908" y="2822"/>
                    <a:pt x="5894" y="2832"/>
                    <a:pt x="5885" y="2832"/>
                  </a:cubicBezTo>
                  <a:cubicBezTo>
                    <a:pt x="5873" y="2832"/>
                    <a:pt x="5871" y="2814"/>
                    <a:pt x="5878" y="2777"/>
                  </a:cubicBezTo>
                  <a:cubicBezTo>
                    <a:pt x="5875" y="2737"/>
                    <a:pt x="5873" y="2719"/>
                    <a:pt x="5865" y="2719"/>
                  </a:cubicBezTo>
                  <a:cubicBezTo>
                    <a:pt x="5859" y="2719"/>
                    <a:pt x="5848" y="2730"/>
                    <a:pt x="5828" y="2751"/>
                  </a:cubicBezTo>
                  <a:cubicBezTo>
                    <a:pt x="5816" y="2769"/>
                    <a:pt x="5799" y="2776"/>
                    <a:pt x="5783" y="2776"/>
                  </a:cubicBezTo>
                  <a:cubicBezTo>
                    <a:pt x="5749" y="2776"/>
                    <a:pt x="5716" y="2744"/>
                    <a:pt x="5731" y="2701"/>
                  </a:cubicBezTo>
                  <a:cubicBezTo>
                    <a:pt x="5720" y="2697"/>
                    <a:pt x="5715" y="2675"/>
                    <a:pt x="5707" y="2675"/>
                  </a:cubicBezTo>
                  <a:cubicBezTo>
                    <a:pt x="5704" y="2675"/>
                    <a:pt x="5701" y="2678"/>
                    <a:pt x="5697" y="2686"/>
                  </a:cubicBezTo>
                  <a:lnTo>
                    <a:pt x="5697" y="2648"/>
                  </a:lnTo>
                  <a:lnTo>
                    <a:pt x="5662" y="2632"/>
                  </a:lnTo>
                  <a:lnTo>
                    <a:pt x="5650" y="2661"/>
                  </a:lnTo>
                  <a:cubicBezTo>
                    <a:pt x="5581" y="2607"/>
                    <a:pt x="5509" y="2557"/>
                    <a:pt x="5433" y="2516"/>
                  </a:cubicBezTo>
                  <a:cubicBezTo>
                    <a:pt x="5310" y="2455"/>
                    <a:pt x="5256" y="2426"/>
                    <a:pt x="5234" y="2426"/>
                  </a:cubicBezTo>
                  <a:cubicBezTo>
                    <a:pt x="5224" y="2426"/>
                    <a:pt x="5220" y="2432"/>
                    <a:pt x="5220" y="2444"/>
                  </a:cubicBezTo>
                  <a:cubicBezTo>
                    <a:pt x="5216" y="2473"/>
                    <a:pt x="5207" y="2486"/>
                    <a:pt x="5200" y="2486"/>
                  </a:cubicBezTo>
                  <a:cubicBezTo>
                    <a:pt x="5190" y="2486"/>
                    <a:pt x="5182" y="2464"/>
                    <a:pt x="5189" y="2429"/>
                  </a:cubicBezTo>
                  <a:cubicBezTo>
                    <a:pt x="5173" y="2419"/>
                    <a:pt x="5154" y="2375"/>
                    <a:pt x="5120" y="2357"/>
                  </a:cubicBezTo>
                  <a:cubicBezTo>
                    <a:pt x="5089" y="2341"/>
                    <a:pt x="5054" y="2325"/>
                    <a:pt x="5070" y="2297"/>
                  </a:cubicBezTo>
                  <a:lnTo>
                    <a:pt x="5051" y="2288"/>
                  </a:lnTo>
                  <a:cubicBezTo>
                    <a:pt x="5036" y="2298"/>
                    <a:pt x="5018" y="2303"/>
                    <a:pt x="5000" y="2303"/>
                  </a:cubicBezTo>
                  <a:cubicBezTo>
                    <a:pt x="4946" y="2303"/>
                    <a:pt x="4885" y="2265"/>
                    <a:pt x="4857" y="2225"/>
                  </a:cubicBezTo>
                  <a:cubicBezTo>
                    <a:pt x="4839" y="2213"/>
                    <a:pt x="4818" y="2206"/>
                    <a:pt x="4797" y="2206"/>
                  </a:cubicBezTo>
                  <a:cubicBezTo>
                    <a:pt x="4785" y="2206"/>
                    <a:pt x="4774" y="2208"/>
                    <a:pt x="4763" y="2212"/>
                  </a:cubicBezTo>
                  <a:cubicBezTo>
                    <a:pt x="4746" y="2217"/>
                    <a:pt x="4735" y="2220"/>
                    <a:pt x="4728" y="2220"/>
                  </a:cubicBezTo>
                  <a:cubicBezTo>
                    <a:pt x="4715" y="2220"/>
                    <a:pt x="4715" y="2211"/>
                    <a:pt x="4713" y="2187"/>
                  </a:cubicBezTo>
                  <a:cubicBezTo>
                    <a:pt x="4722" y="2166"/>
                    <a:pt x="4677" y="2117"/>
                    <a:pt x="4643" y="2117"/>
                  </a:cubicBezTo>
                  <a:cubicBezTo>
                    <a:pt x="4632" y="2117"/>
                    <a:pt x="4622" y="2123"/>
                    <a:pt x="4615" y="2137"/>
                  </a:cubicBezTo>
                  <a:lnTo>
                    <a:pt x="4612" y="2100"/>
                  </a:lnTo>
                  <a:cubicBezTo>
                    <a:pt x="4611" y="2086"/>
                    <a:pt x="4606" y="2081"/>
                    <a:pt x="4599" y="2081"/>
                  </a:cubicBezTo>
                  <a:cubicBezTo>
                    <a:pt x="4588" y="2081"/>
                    <a:pt x="4573" y="2095"/>
                    <a:pt x="4565" y="2112"/>
                  </a:cubicBezTo>
                  <a:cubicBezTo>
                    <a:pt x="4554" y="2135"/>
                    <a:pt x="4544" y="2147"/>
                    <a:pt x="4539" y="2147"/>
                  </a:cubicBezTo>
                  <a:cubicBezTo>
                    <a:pt x="4531" y="2147"/>
                    <a:pt x="4532" y="2122"/>
                    <a:pt x="4547" y="2068"/>
                  </a:cubicBezTo>
                  <a:cubicBezTo>
                    <a:pt x="4565" y="2032"/>
                    <a:pt x="4563" y="2015"/>
                    <a:pt x="4557" y="2015"/>
                  </a:cubicBezTo>
                  <a:cubicBezTo>
                    <a:pt x="4553" y="2015"/>
                    <a:pt x="4548" y="2021"/>
                    <a:pt x="4543" y="2031"/>
                  </a:cubicBezTo>
                  <a:cubicBezTo>
                    <a:pt x="4525" y="2042"/>
                    <a:pt x="4507" y="2054"/>
                    <a:pt x="4495" y="2054"/>
                  </a:cubicBezTo>
                  <a:cubicBezTo>
                    <a:pt x="4487" y="2054"/>
                    <a:pt x="4482" y="2049"/>
                    <a:pt x="4481" y="2034"/>
                  </a:cubicBezTo>
                  <a:cubicBezTo>
                    <a:pt x="4475" y="2032"/>
                    <a:pt x="4469" y="2029"/>
                    <a:pt x="4463" y="2029"/>
                  </a:cubicBezTo>
                  <a:cubicBezTo>
                    <a:pt x="4451" y="2029"/>
                    <a:pt x="4436" y="2038"/>
                    <a:pt x="4418" y="2075"/>
                  </a:cubicBezTo>
                  <a:cubicBezTo>
                    <a:pt x="4411" y="2089"/>
                    <a:pt x="4404" y="2094"/>
                    <a:pt x="4396" y="2094"/>
                  </a:cubicBezTo>
                  <a:cubicBezTo>
                    <a:pt x="4388" y="2094"/>
                    <a:pt x="4380" y="2090"/>
                    <a:pt x="4371" y="2087"/>
                  </a:cubicBezTo>
                  <a:cubicBezTo>
                    <a:pt x="4387" y="2059"/>
                    <a:pt x="4387" y="2059"/>
                    <a:pt x="4418" y="2037"/>
                  </a:cubicBezTo>
                  <a:lnTo>
                    <a:pt x="4384" y="2021"/>
                  </a:lnTo>
                  <a:cubicBezTo>
                    <a:pt x="4362" y="2003"/>
                    <a:pt x="4352" y="1968"/>
                    <a:pt x="4362" y="1940"/>
                  </a:cubicBezTo>
                  <a:cubicBezTo>
                    <a:pt x="4362" y="1922"/>
                    <a:pt x="4358" y="1911"/>
                    <a:pt x="4352" y="1911"/>
                  </a:cubicBezTo>
                  <a:cubicBezTo>
                    <a:pt x="4346" y="1911"/>
                    <a:pt x="4338" y="1925"/>
                    <a:pt x="4333" y="1959"/>
                  </a:cubicBezTo>
                  <a:cubicBezTo>
                    <a:pt x="4315" y="1996"/>
                    <a:pt x="4309" y="2008"/>
                    <a:pt x="4297" y="2008"/>
                  </a:cubicBezTo>
                  <a:cubicBezTo>
                    <a:pt x="4290" y="2008"/>
                    <a:pt x="4283" y="2005"/>
                    <a:pt x="4271" y="1999"/>
                  </a:cubicBezTo>
                  <a:cubicBezTo>
                    <a:pt x="4255" y="1990"/>
                    <a:pt x="4239" y="1984"/>
                    <a:pt x="4252" y="1956"/>
                  </a:cubicBezTo>
                  <a:cubicBezTo>
                    <a:pt x="4268" y="1927"/>
                    <a:pt x="4268" y="1927"/>
                    <a:pt x="4233" y="1908"/>
                  </a:cubicBezTo>
                  <a:cubicBezTo>
                    <a:pt x="4226" y="1905"/>
                    <a:pt x="4218" y="1904"/>
                    <a:pt x="4210" y="1904"/>
                  </a:cubicBezTo>
                  <a:cubicBezTo>
                    <a:pt x="4160" y="1904"/>
                    <a:pt x="4086" y="1953"/>
                    <a:pt x="4048" y="1993"/>
                  </a:cubicBezTo>
                  <a:cubicBezTo>
                    <a:pt x="4035" y="2020"/>
                    <a:pt x="4028" y="2034"/>
                    <a:pt x="4025" y="2034"/>
                  </a:cubicBezTo>
                  <a:cubicBezTo>
                    <a:pt x="4023" y="2034"/>
                    <a:pt x="4026" y="2018"/>
                    <a:pt x="4033" y="1984"/>
                  </a:cubicBezTo>
                  <a:cubicBezTo>
                    <a:pt x="4045" y="1956"/>
                    <a:pt x="4029" y="1949"/>
                    <a:pt x="4014" y="1940"/>
                  </a:cubicBezTo>
                  <a:cubicBezTo>
                    <a:pt x="4010" y="1948"/>
                    <a:pt x="4007" y="1951"/>
                    <a:pt x="4006" y="1951"/>
                  </a:cubicBezTo>
                  <a:cubicBezTo>
                    <a:pt x="4002" y="1951"/>
                    <a:pt x="4002" y="1938"/>
                    <a:pt x="4009" y="1938"/>
                  </a:cubicBezTo>
                  <a:cubicBezTo>
                    <a:pt x="4010" y="1938"/>
                    <a:pt x="4012" y="1939"/>
                    <a:pt x="4014" y="1940"/>
                  </a:cubicBezTo>
                  <a:cubicBezTo>
                    <a:pt x="4020" y="1925"/>
                    <a:pt x="4029" y="1921"/>
                    <a:pt x="4037" y="1921"/>
                  </a:cubicBezTo>
                  <a:cubicBezTo>
                    <a:pt x="4045" y="1921"/>
                    <a:pt x="4053" y="1924"/>
                    <a:pt x="4061" y="1927"/>
                  </a:cubicBezTo>
                  <a:lnTo>
                    <a:pt x="4073" y="1899"/>
                  </a:lnTo>
                  <a:cubicBezTo>
                    <a:pt x="4081" y="1863"/>
                    <a:pt x="4078" y="1844"/>
                    <a:pt x="4067" y="1844"/>
                  </a:cubicBezTo>
                  <a:cubicBezTo>
                    <a:pt x="4058" y="1844"/>
                    <a:pt x="4045" y="1854"/>
                    <a:pt x="4026" y="1874"/>
                  </a:cubicBezTo>
                  <a:cubicBezTo>
                    <a:pt x="4013" y="1884"/>
                    <a:pt x="4005" y="1889"/>
                    <a:pt x="4000" y="1889"/>
                  </a:cubicBezTo>
                  <a:cubicBezTo>
                    <a:pt x="3994" y="1889"/>
                    <a:pt x="3994" y="1880"/>
                    <a:pt x="3992" y="1858"/>
                  </a:cubicBezTo>
                  <a:cubicBezTo>
                    <a:pt x="3992" y="1830"/>
                    <a:pt x="3990" y="1804"/>
                    <a:pt x="3983" y="1804"/>
                  </a:cubicBezTo>
                  <a:cubicBezTo>
                    <a:pt x="3980" y="1804"/>
                    <a:pt x="3977" y="1807"/>
                    <a:pt x="3973" y="1814"/>
                  </a:cubicBezTo>
                  <a:cubicBezTo>
                    <a:pt x="3954" y="1802"/>
                    <a:pt x="3942" y="1783"/>
                    <a:pt x="3939" y="1761"/>
                  </a:cubicBezTo>
                  <a:cubicBezTo>
                    <a:pt x="3922" y="1751"/>
                    <a:pt x="3910" y="1745"/>
                    <a:pt x="3899" y="1745"/>
                  </a:cubicBezTo>
                  <a:cubicBezTo>
                    <a:pt x="3889" y="1745"/>
                    <a:pt x="3882" y="1751"/>
                    <a:pt x="3876" y="1764"/>
                  </a:cubicBezTo>
                  <a:cubicBezTo>
                    <a:pt x="3868" y="1779"/>
                    <a:pt x="3860" y="1784"/>
                    <a:pt x="3851" y="1784"/>
                  </a:cubicBezTo>
                  <a:cubicBezTo>
                    <a:pt x="3844" y="1784"/>
                    <a:pt x="3836" y="1780"/>
                    <a:pt x="3829" y="1777"/>
                  </a:cubicBezTo>
                  <a:cubicBezTo>
                    <a:pt x="3821" y="1772"/>
                    <a:pt x="3812" y="1767"/>
                    <a:pt x="3804" y="1767"/>
                  </a:cubicBezTo>
                  <a:cubicBezTo>
                    <a:pt x="3796" y="1767"/>
                    <a:pt x="3788" y="1772"/>
                    <a:pt x="3782" y="1786"/>
                  </a:cubicBezTo>
                  <a:cubicBezTo>
                    <a:pt x="3773" y="1809"/>
                    <a:pt x="3752" y="1824"/>
                    <a:pt x="3729" y="1824"/>
                  </a:cubicBezTo>
                  <a:cubicBezTo>
                    <a:pt x="3721" y="1824"/>
                    <a:pt x="3712" y="1822"/>
                    <a:pt x="3704" y="1818"/>
                  </a:cubicBezTo>
                  <a:cubicBezTo>
                    <a:pt x="3689" y="1821"/>
                    <a:pt x="3679" y="1824"/>
                    <a:pt x="3673" y="1824"/>
                  </a:cubicBezTo>
                  <a:cubicBezTo>
                    <a:pt x="3658" y="1824"/>
                    <a:pt x="3660" y="1810"/>
                    <a:pt x="3669" y="1764"/>
                  </a:cubicBezTo>
                  <a:cubicBezTo>
                    <a:pt x="3685" y="1736"/>
                    <a:pt x="3666" y="1730"/>
                    <a:pt x="3650" y="1720"/>
                  </a:cubicBezTo>
                  <a:cubicBezTo>
                    <a:pt x="3650" y="1720"/>
                    <a:pt x="3635" y="1711"/>
                    <a:pt x="3631" y="1677"/>
                  </a:cubicBezTo>
                  <a:cubicBezTo>
                    <a:pt x="3630" y="1664"/>
                    <a:pt x="3628" y="1658"/>
                    <a:pt x="3625" y="1658"/>
                  </a:cubicBezTo>
                  <a:cubicBezTo>
                    <a:pt x="3619" y="1658"/>
                    <a:pt x="3610" y="1677"/>
                    <a:pt x="3600" y="1695"/>
                  </a:cubicBezTo>
                  <a:lnTo>
                    <a:pt x="3572" y="1752"/>
                  </a:lnTo>
                  <a:cubicBezTo>
                    <a:pt x="3556" y="1742"/>
                    <a:pt x="3569" y="1680"/>
                    <a:pt x="3581" y="1652"/>
                  </a:cubicBezTo>
                  <a:cubicBezTo>
                    <a:pt x="3588" y="1617"/>
                    <a:pt x="3591" y="1601"/>
                    <a:pt x="3589" y="1601"/>
                  </a:cubicBezTo>
                  <a:lnTo>
                    <a:pt x="3589" y="1601"/>
                  </a:lnTo>
                  <a:cubicBezTo>
                    <a:pt x="3586" y="1601"/>
                    <a:pt x="3579" y="1615"/>
                    <a:pt x="3566" y="1642"/>
                  </a:cubicBezTo>
                  <a:cubicBezTo>
                    <a:pt x="3558" y="1658"/>
                    <a:pt x="3545" y="1671"/>
                    <a:pt x="3532" y="1671"/>
                  </a:cubicBezTo>
                  <a:cubicBezTo>
                    <a:pt x="3521" y="1671"/>
                    <a:pt x="3511" y="1664"/>
                    <a:pt x="3503" y="1645"/>
                  </a:cubicBezTo>
                  <a:cubicBezTo>
                    <a:pt x="3469" y="1630"/>
                    <a:pt x="3437" y="1614"/>
                    <a:pt x="3450" y="1586"/>
                  </a:cubicBezTo>
                  <a:cubicBezTo>
                    <a:pt x="3450" y="1567"/>
                    <a:pt x="3442" y="1562"/>
                    <a:pt x="3434" y="1562"/>
                  </a:cubicBezTo>
                  <a:cubicBezTo>
                    <a:pt x="3426" y="1562"/>
                    <a:pt x="3418" y="1567"/>
                    <a:pt x="3418" y="1567"/>
                  </a:cubicBezTo>
                  <a:cubicBezTo>
                    <a:pt x="3408" y="1574"/>
                    <a:pt x="3399" y="1578"/>
                    <a:pt x="3391" y="1578"/>
                  </a:cubicBezTo>
                  <a:cubicBezTo>
                    <a:pt x="3375" y="1578"/>
                    <a:pt x="3360" y="1562"/>
                    <a:pt x="3337" y="1526"/>
                  </a:cubicBezTo>
                  <a:cubicBezTo>
                    <a:pt x="3305" y="1471"/>
                    <a:pt x="3291" y="1447"/>
                    <a:pt x="3280" y="1447"/>
                  </a:cubicBezTo>
                  <a:cubicBezTo>
                    <a:pt x="3271" y="1447"/>
                    <a:pt x="3264" y="1461"/>
                    <a:pt x="3252" y="1485"/>
                  </a:cubicBezTo>
                  <a:cubicBezTo>
                    <a:pt x="3245" y="1501"/>
                    <a:pt x="3238" y="1516"/>
                    <a:pt x="3234" y="1516"/>
                  </a:cubicBezTo>
                  <a:cubicBezTo>
                    <a:pt x="3231" y="1516"/>
                    <a:pt x="3231" y="1506"/>
                    <a:pt x="3237" y="1476"/>
                  </a:cubicBezTo>
                  <a:cubicBezTo>
                    <a:pt x="3235" y="1460"/>
                    <a:pt x="3229" y="1455"/>
                    <a:pt x="3219" y="1455"/>
                  </a:cubicBezTo>
                  <a:cubicBezTo>
                    <a:pt x="3206" y="1455"/>
                    <a:pt x="3185" y="1464"/>
                    <a:pt x="3158" y="1470"/>
                  </a:cubicBezTo>
                  <a:cubicBezTo>
                    <a:pt x="3127" y="1501"/>
                    <a:pt x="3102" y="1536"/>
                    <a:pt x="3086" y="1576"/>
                  </a:cubicBezTo>
                  <a:cubicBezTo>
                    <a:pt x="3071" y="1606"/>
                    <a:pt x="3064" y="1620"/>
                    <a:pt x="3058" y="1620"/>
                  </a:cubicBezTo>
                  <a:cubicBezTo>
                    <a:pt x="3053" y="1620"/>
                    <a:pt x="3048" y="1609"/>
                    <a:pt x="3039" y="1589"/>
                  </a:cubicBezTo>
                  <a:cubicBezTo>
                    <a:pt x="3020" y="1579"/>
                    <a:pt x="3020" y="1542"/>
                    <a:pt x="3033" y="1514"/>
                  </a:cubicBezTo>
                  <a:cubicBezTo>
                    <a:pt x="3042" y="1497"/>
                    <a:pt x="3052" y="1493"/>
                    <a:pt x="3058" y="1493"/>
                  </a:cubicBezTo>
                  <a:cubicBezTo>
                    <a:pt x="3062" y="1493"/>
                    <a:pt x="3064" y="1495"/>
                    <a:pt x="3064" y="1495"/>
                  </a:cubicBezTo>
                  <a:lnTo>
                    <a:pt x="3080" y="1504"/>
                  </a:lnTo>
                  <a:cubicBezTo>
                    <a:pt x="3096" y="1476"/>
                    <a:pt x="3108" y="1448"/>
                    <a:pt x="3077" y="1429"/>
                  </a:cubicBezTo>
                  <a:cubicBezTo>
                    <a:pt x="3075" y="1408"/>
                    <a:pt x="3069" y="1397"/>
                    <a:pt x="3060" y="1397"/>
                  </a:cubicBezTo>
                  <a:cubicBezTo>
                    <a:pt x="3055" y="1397"/>
                    <a:pt x="3049" y="1402"/>
                    <a:pt x="3042" y="1413"/>
                  </a:cubicBezTo>
                  <a:cubicBezTo>
                    <a:pt x="3039" y="1376"/>
                    <a:pt x="3008" y="1360"/>
                    <a:pt x="2973" y="1344"/>
                  </a:cubicBezTo>
                  <a:cubicBezTo>
                    <a:pt x="2942" y="1326"/>
                    <a:pt x="2892" y="1301"/>
                    <a:pt x="2889" y="1266"/>
                  </a:cubicBezTo>
                  <a:cubicBezTo>
                    <a:pt x="2872" y="1258"/>
                    <a:pt x="2860" y="1251"/>
                    <a:pt x="2850" y="1251"/>
                  </a:cubicBezTo>
                  <a:cubicBezTo>
                    <a:pt x="2841" y="1251"/>
                    <a:pt x="2833" y="1256"/>
                    <a:pt x="2826" y="1269"/>
                  </a:cubicBezTo>
                  <a:cubicBezTo>
                    <a:pt x="2811" y="1299"/>
                    <a:pt x="2800" y="1310"/>
                    <a:pt x="2795" y="1310"/>
                  </a:cubicBezTo>
                  <a:cubicBezTo>
                    <a:pt x="2790" y="1310"/>
                    <a:pt x="2790" y="1301"/>
                    <a:pt x="2798" y="1288"/>
                  </a:cubicBezTo>
                  <a:cubicBezTo>
                    <a:pt x="2806" y="1234"/>
                    <a:pt x="2661" y="1125"/>
                    <a:pt x="2591" y="1125"/>
                  </a:cubicBezTo>
                  <a:cubicBezTo>
                    <a:pt x="2579" y="1125"/>
                    <a:pt x="2569" y="1128"/>
                    <a:pt x="2563" y="1134"/>
                  </a:cubicBezTo>
                  <a:cubicBezTo>
                    <a:pt x="2563" y="1134"/>
                    <a:pt x="2547" y="1128"/>
                    <a:pt x="2532" y="1119"/>
                  </a:cubicBezTo>
                  <a:cubicBezTo>
                    <a:pt x="2515" y="1081"/>
                    <a:pt x="2440" y="1040"/>
                    <a:pt x="2401" y="1040"/>
                  </a:cubicBezTo>
                  <a:cubicBezTo>
                    <a:pt x="2394" y="1040"/>
                    <a:pt x="2388" y="1041"/>
                    <a:pt x="2384" y="1044"/>
                  </a:cubicBezTo>
                  <a:lnTo>
                    <a:pt x="2334" y="1018"/>
                  </a:lnTo>
                  <a:cubicBezTo>
                    <a:pt x="2322" y="990"/>
                    <a:pt x="2311" y="976"/>
                    <a:pt x="2296" y="976"/>
                  </a:cubicBezTo>
                  <a:cubicBezTo>
                    <a:pt x="2288" y="976"/>
                    <a:pt x="2279" y="980"/>
                    <a:pt x="2268" y="987"/>
                  </a:cubicBezTo>
                  <a:cubicBezTo>
                    <a:pt x="2246" y="1000"/>
                    <a:pt x="2234" y="1018"/>
                    <a:pt x="2232" y="1018"/>
                  </a:cubicBezTo>
                  <a:cubicBezTo>
                    <a:pt x="2232" y="1018"/>
                    <a:pt x="2233" y="1015"/>
                    <a:pt x="2237" y="1006"/>
                  </a:cubicBezTo>
                  <a:cubicBezTo>
                    <a:pt x="2253" y="978"/>
                    <a:pt x="2218" y="962"/>
                    <a:pt x="2152" y="928"/>
                  </a:cubicBezTo>
                  <a:cubicBezTo>
                    <a:pt x="2120" y="912"/>
                    <a:pt x="2104" y="904"/>
                    <a:pt x="2096" y="904"/>
                  </a:cubicBezTo>
                  <a:cubicBezTo>
                    <a:pt x="2087" y="904"/>
                    <a:pt x="2088" y="913"/>
                    <a:pt x="2090" y="931"/>
                  </a:cubicBezTo>
                  <a:cubicBezTo>
                    <a:pt x="2011" y="928"/>
                    <a:pt x="2024" y="899"/>
                    <a:pt x="2039" y="871"/>
                  </a:cubicBezTo>
                  <a:cubicBezTo>
                    <a:pt x="2062" y="846"/>
                    <a:pt x="2064" y="829"/>
                    <a:pt x="2053" y="829"/>
                  </a:cubicBezTo>
                  <a:cubicBezTo>
                    <a:pt x="2042" y="829"/>
                    <a:pt x="2020" y="844"/>
                    <a:pt x="1992" y="881"/>
                  </a:cubicBezTo>
                  <a:cubicBezTo>
                    <a:pt x="1973" y="903"/>
                    <a:pt x="1955" y="912"/>
                    <a:pt x="1943" y="912"/>
                  </a:cubicBezTo>
                  <a:cubicBezTo>
                    <a:pt x="1928" y="912"/>
                    <a:pt x="1921" y="899"/>
                    <a:pt x="1930" y="884"/>
                  </a:cubicBezTo>
                  <a:cubicBezTo>
                    <a:pt x="1936" y="871"/>
                    <a:pt x="1944" y="866"/>
                    <a:pt x="1952" y="866"/>
                  </a:cubicBezTo>
                  <a:cubicBezTo>
                    <a:pt x="1960" y="866"/>
                    <a:pt x="1968" y="870"/>
                    <a:pt x="1977" y="874"/>
                  </a:cubicBezTo>
                  <a:lnTo>
                    <a:pt x="2002" y="818"/>
                  </a:lnTo>
                  <a:cubicBezTo>
                    <a:pt x="1995" y="814"/>
                    <a:pt x="1992" y="812"/>
                    <a:pt x="1987" y="812"/>
                  </a:cubicBezTo>
                  <a:cubicBezTo>
                    <a:pt x="1981" y="812"/>
                    <a:pt x="1973" y="816"/>
                    <a:pt x="1955" y="827"/>
                  </a:cubicBezTo>
                  <a:cubicBezTo>
                    <a:pt x="1955" y="827"/>
                    <a:pt x="1952" y="826"/>
                    <a:pt x="1947" y="826"/>
                  </a:cubicBezTo>
                  <a:cubicBezTo>
                    <a:pt x="1940" y="826"/>
                    <a:pt x="1927" y="829"/>
                    <a:pt x="1908" y="840"/>
                  </a:cubicBezTo>
                  <a:cubicBezTo>
                    <a:pt x="1880" y="859"/>
                    <a:pt x="1864" y="890"/>
                    <a:pt x="1867" y="924"/>
                  </a:cubicBezTo>
                  <a:cubicBezTo>
                    <a:pt x="1869" y="946"/>
                    <a:pt x="1864" y="952"/>
                    <a:pt x="1857" y="952"/>
                  </a:cubicBezTo>
                  <a:cubicBezTo>
                    <a:pt x="1851" y="952"/>
                    <a:pt x="1844" y="949"/>
                    <a:pt x="1836" y="946"/>
                  </a:cubicBezTo>
                  <a:cubicBezTo>
                    <a:pt x="1817" y="912"/>
                    <a:pt x="1830" y="871"/>
                    <a:pt x="1864" y="852"/>
                  </a:cubicBezTo>
                  <a:cubicBezTo>
                    <a:pt x="1866" y="854"/>
                    <a:pt x="1868" y="854"/>
                    <a:pt x="1870" y="854"/>
                  </a:cubicBezTo>
                  <a:cubicBezTo>
                    <a:pt x="1883" y="854"/>
                    <a:pt x="1894" y="830"/>
                    <a:pt x="1908" y="805"/>
                  </a:cubicBezTo>
                  <a:cubicBezTo>
                    <a:pt x="1912" y="795"/>
                    <a:pt x="1902" y="791"/>
                    <a:pt x="1884" y="791"/>
                  </a:cubicBezTo>
                  <a:cubicBezTo>
                    <a:pt x="1852" y="791"/>
                    <a:pt x="1795" y="807"/>
                    <a:pt x="1767" y="840"/>
                  </a:cubicBezTo>
                  <a:lnTo>
                    <a:pt x="1779" y="812"/>
                  </a:lnTo>
                  <a:cubicBezTo>
                    <a:pt x="1795" y="783"/>
                    <a:pt x="1761" y="765"/>
                    <a:pt x="1729" y="749"/>
                  </a:cubicBezTo>
                  <a:cubicBezTo>
                    <a:pt x="1711" y="741"/>
                    <a:pt x="1698" y="734"/>
                    <a:pt x="1688" y="734"/>
                  </a:cubicBezTo>
                  <a:cubicBezTo>
                    <a:pt x="1679" y="734"/>
                    <a:pt x="1672" y="739"/>
                    <a:pt x="1667" y="752"/>
                  </a:cubicBezTo>
                  <a:cubicBezTo>
                    <a:pt x="1653" y="777"/>
                    <a:pt x="1642" y="801"/>
                    <a:pt x="1629" y="801"/>
                  </a:cubicBezTo>
                  <a:cubicBezTo>
                    <a:pt x="1627" y="801"/>
                    <a:pt x="1625" y="800"/>
                    <a:pt x="1623" y="799"/>
                  </a:cubicBezTo>
                  <a:lnTo>
                    <a:pt x="1623" y="799"/>
                  </a:lnTo>
                  <a:cubicBezTo>
                    <a:pt x="1638" y="809"/>
                    <a:pt x="1623" y="837"/>
                    <a:pt x="1610" y="865"/>
                  </a:cubicBezTo>
                  <a:cubicBezTo>
                    <a:pt x="1598" y="840"/>
                    <a:pt x="1591" y="812"/>
                    <a:pt x="1588" y="783"/>
                  </a:cubicBezTo>
                  <a:cubicBezTo>
                    <a:pt x="1582" y="711"/>
                    <a:pt x="1563" y="668"/>
                    <a:pt x="1497" y="633"/>
                  </a:cubicBezTo>
                  <a:cubicBezTo>
                    <a:pt x="1466" y="617"/>
                    <a:pt x="1416" y="592"/>
                    <a:pt x="1413" y="555"/>
                  </a:cubicBezTo>
                  <a:cubicBezTo>
                    <a:pt x="1396" y="546"/>
                    <a:pt x="1384" y="540"/>
                    <a:pt x="1373" y="540"/>
                  </a:cubicBezTo>
                  <a:cubicBezTo>
                    <a:pt x="1365" y="540"/>
                    <a:pt x="1357" y="545"/>
                    <a:pt x="1350" y="558"/>
                  </a:cubicBezTo>
                  <a:lnTo>
                    <a:pt x="1319" y="542"/>
                  </a:lnTo>
                  <a:cubicBezTo>
                    <a:pt x="1317" y="518"/>
                    <a:pt x="1303" y="503"/>
                    <a:pt x="1289" y="503"/>
                  </a:cubicBezTo>
                  <a:cubicBezTo>
                    <a:pt x="1282" y="503"/>
                    <a:pt x="1274" y="507"/>
                    <a:pt x="1269" y="517"/>
                  </a:cubicBezTo>
                  <a:cubicBezTo>
                    <a:pt x="1262" y="521"/>
                    <a:pt x="1257" y="523"/>
                    <a:pt x="1253" y="523"/>
                  </a:cubicBezTo>
                  <a:cubicBezTo>
                    <a:pt x="1236" y="523"/>
                    <a:pt x="1233" y="499"/>
                    <a:pt x="1218" y="492"/>
                  </a:cubicBezTo>
                  <a:cubicBezTo>
                    <a:pt x="1217" y="458"/>
                    <a:pt x="1216" y="440"/>
                    <a:pt x="1213" y="440"/>
                  </a:cubicBezTo>
                  <a:cubicBezTo>
                    <a:pt x="1210" y="440"/>
                    <a:pt x="1203" y="463"/>
                    <a:pt x="1190" y="511"/>
                  </a:cubicBezTo>
                  <a:cubicBezTo>
                    <a:pt x="1178" y="539"/>
                    <a:pt x="1187" y="573"/>
                    <a:pt x="1209" y="592"/>
                  </a:cubicBezTo>
                  <a:lnTo>
                    <a:pt x="1259" y="617"/>
                  </a:lnTo>
                  <a:lnTo>
                    <a:pt x="1197" y="621"/>
                  </a:lnTo>
                  <a:cubicBezTo>
                    <a:pt x="1192" y="619"/>
                    <a:pt x="1187" y="619"/>
                    <a:pt x="1182" y="619"/>
                  </a:cubicBezTo>
                  <a:cubicBezTo>
                    <a:pt x="1158" y="619"/>
                    <a:pt x="1134" y="631"/>
                    <a:pt x="1118" y="652"/>
                  </a:cubicBezTo>
                  <a:cubicBezTo>
                    <a:pt x="1118" y="652"/>
                    <a:pt x="1108" y="675"/>
                    <a:pt x="1095" y="675"/>
                  </a:cubicBezTo>
                  <a:cubicBezTo>
                    <a:pt x="1093" y="675"/>
                    <a:pt x="1092" y="674"/>
                    <a:pt x="1090" y="674"/>
                  </a:cubicBezTo>
                  <a:lnTo>
                    <a:pt x="1118" y="617"/>
                  </a:lnTo>
                  <a:cubicBezTo>
                    <a:pt x="1143" y="595"/>
                    <a:pt x="1162" y="570"/>
                    <a:pt x="1175" y="539"/>
                  </a:cubicBezTo>
                  <a:cubicBezTo>
                    <a:pt x="1183" y="495"/>
                    <a:pt x="1169" y="456"/>
                    <a:pt x="1150" y="456"/>
                  </a:cubicBezTo>
                  <a:cubicBezTo>
                    <a:pt x="1142" y="456"/>
                    <a:pt x="1133" y="463"/>
                    <a:pt x="1124" y="479"/>
                  </a:cubicBezTo>
                  <a:cubicBezTo>
                    <a:pt x="1106" y="470"/>
                    <a:pt x="1106" y="470"/>
                    <a:pt x="1106" y="432"/>
                  </a:cubicBezTo>
                  <a:cubicBezTo>
                    <a:pt x="1112" y="419"/>
                    <a:pt x="1111" y="410"/>
                    <a:pt x="1104" y="410"/>
                  </a:cubicBezTo>
                  <a:cubicBezTo>
                    <a:pt x="1097" y="410"/>
                    <a:pt x="1081" y="421"/>
                    <a:pt x="1059" y="445"/>
                  </a:cubicBezTo>
                  <a:cubicBezTo>
                    <a:pt x="1039" y="466"/>
                    <a:pt x="1024" y="477"/>
                    <a:pt x="1015" y="477"/>
                  </a:cubicBezTo>
                  <a:cubicBezTo>
                    <a:pt x="1003" y="477"/>
                    <a:pt x="1001" y="458"/>
                    <a:pt x="1008" y="420"/>
                  </a:cubicBezTo>
                  <a:cubicBezTo>
                    <a:pt x="1004" y="365"/>
                    <a:pt x="964" y="332"/>
                    <a:pt x="940" y="332"/>
                  </a:cubicBezTo>
                  <a:cubicBezTo>
                    <a:pt x="933" y="332"/>
                    <a:pt x="927" y="335"/>
                    <a:pt x="924" y="342"/>
                  </a:cubicBezTo>
                  <a:cubicBezTo>
                    <a:pt x="912" y="366"/>
                    <a:pt x="896" y="375"/>
                    <a:pt x="881" y="375"/>
                  </a:cubicBezTo>
                  <a:cubicBezTo>
                    <a:pt x="862" y="375"/>
                    <a:pt x="846" y="358"/>
                    <a:pt x="846" y="338"/>
                  </a:cubicBezTo>
                  <a:cubicBezTo>
                    <a:pt x="843" y="314"/>
                    <a:pt x="836" y="302"/>
                    <a:pt x="823" y="302"/>
                  </a:cubicBezTo>
                  <a:cubicBezTo>
                    <a:pt x="816" y="302"/>
                    <a:pt x="807" y="306"/>
                    <a:pt x="795" y="313"/>
                  </a:cubicBezTo>
                  <a:cubicBezTo>
                    <a:pt x="806" y="290"/>
                    <a:pt x="807" y="261"/>
                    <a:pt x="791" y="261"/>
                  </a:cubicBezTo>
                  <a:cubicBezTo>
                    <a:pt x="787" y="261"/>
                    <a:pt x="782" y="263"/>
                    <a:pt x="777" y="266"/>
                  </a:cubicBezTo>
                  <a:cubicBezTo>
                    <a:pt x="777" y="266"/>
                    <a:pt x="775" y="266"/>
                    <a:pt x="774" y="266"/>
                  </a:cubicBezTo>
                  <a:cubicBezTo>
                    <a:pt x="769" y="266"/>
                    <a:pt x="761" y="269"/>
                    <a:pt x="761" y="295"/>
                  </a:cubicBezTo>
                  <a:lnTo>
                    <a:pt x="701" y="335"/>
                  </a:lnTo>
                  <a:cubicBezTo>
                    <a:pt x="717" y="345"/>
                    <a:pt x="704" y="373"/>
                    <a:pt x="689" y="401"/>
                  </a:cubicBezTo>
                  <a:cubicBezTo>
                    <a:pt x="687" y="406"/>
                    <a:pt x="684" y="408"/>
                    <a:pt x="680" y="408"/>
                  </a:cubicBezTo>
                  <a:cubicBezTo>
                    <a:pt x="661" y="408"/>
                    <a:pt x="625" y="350"/>
                    <a:pt x="632" y="266"/>
                  </a:cubicBezTo>
                  <a:lnTo>
                    <a:pt x="629" y="194"/>
                  </a:lnTo>
                  <a:lnTo>
                    <a:pt x="601" y="251"/>
                  </a:lnTo>
                  <a:cubicBezTo>
                    <a:pt x="585" y="241"/>
                    <a:pt x="567" y="232"/>
                    <a:pt x="582" y="204"/>
                  </a:cubicBezTo>
                  <a:cubicBezTo>
                    <a:pt x="595" y="176"/>
                    <a:pt x="595" y="176"/>
                    <a:pt x="579" y="169"/>
                  </a:cubicBezTo>
                  <a:cubicBezTo>
                    <a:pt x="579" y="169"/>
                    <a:pt x="577" y="168"/>
                    <a:pt x="573" y="168"/>
                  </a:cubicBezTo>
                  <a:cubicBezTo>
                    <a:pt x="567" y="168"/>
                    <a:pt x="557" y="171"/>
                    <a:pt x="548" y="188"/>
                  </a:cubicBezTo>
                  <a:cubicBezTo>
                    <a:pt x="532" y="219"/>
                    <a:pt x="525" y="233"/>
                    <a:pt x="522" y="233"/>
                  </a:cubicBezTo>
                  <a:cubicBezTo>
                    <a:pt x="520" y="233"/>
                    <a:pt x="520" y="224"/>
                    <a:pt x="520" y="207"/>
                  </a:cubicBezTo>
                  <a:cubicBezTo>
                    <a:pt x="525" y="171"/>
                    <a:pt x="522" y="152"/>
                    <a:pt x="510" y="152"/>
                  </a:cubicBezTo>
                  <a:cubicBezTo>
                    <a:pt x="501" y="152"/>
                    <a:pt x="488" y="162"/>
                    <a:pt x="469" y="182"/>
                  </a:cubicBezTo>
                  <a:cubicBezTo>
                    <a:pt x="456" y="209"/>
                    <a:pt x="449" y="223"/>
                    <a:pt x="447" y="223"/>
                  </a:cubicBezTo>
                  <a:cubicBezTo>
                    <a:pt x="444" y="223"/>
                    <a:pt x="447" y="208"/>
                    <a:pt x="454" y="176"/>
                  </a:cubicBezTo>
                  <a:cubicBezTo>
                    <a:pt x="466" y="147"/>
                    <a:pt x="463" y="110"/>
                    <a:pt x="448" y="100"/>
                  </a:cubicBezTo>
                  <a:lnTo>
                    <a:pt x="435" y="128"/>
                  </a:lnTo>
                  <a:cubicBezTo>
                    <a:pt x="420" y="158"/>
                    <a:pt x="408" y="170"/>
                    <a:pt x="400" y="170"/>
                  </a:cubicBezTo>
                  <a:cubicBezTo>
                    <a:pt x="392" y="170"/>
                    <a:pt x="388" y="159"/>
                    <a:pt x="388" y="141"/>
                  </a:cubicBezTo>
                  <a:cubicBezTo>
                    <a:pt x="397" y="121"/>
                    <a:pt x="392" y="111"/>
                    <a:pt x="371" y="111"/>
                  </a:cubicBezTo>
                  <a:cubicBezTo>
                    <a:pt x="363" y="111"/>
                    <a:pt x="352" y="112"/>
                    <a:pt x="338" y="116"/>
                  </a:cubicBezTo>
                  <a:cubicBezTo>
                    <a:pt x="303" y="100"/>
                    <a:pt x="288" y="91"/>
                    <a:pt x="303" y="63"/>
                  </a:cubicBezTo>
                  <a:cubicBezTo>
                    <a:pt x="318" y="34"/>
                    <a:pt x="325" y="20"/>
                    <a:pt x="322" y="20"/>
                  </a:cubicBezTo>
                  <a:lnTo>
                    <a:pt x="322" y="20"/>
                  </a:lnTo>
                  <a:cubicBezTo>
                    <a:pt x="319" y="20"/>
                    <a:pt x="307" y="32"/>
                    <a:pt x="285" y="56"/>
                  </a:cubicBezTo>
                  <a:cubicBezTo>
                    <a:pt x="273" y="64"/>
                    <a:pt x="267" y="68"/>
                    <a:pt x="261" y="68"/>
                  </a:cubicBezTo>
                  <a:cubicBezTo>
                    <a:pt x="253" y="68"/>
                    <a:pt x="249" y="58"/>
                    <a:pt x="238" y="31"/>
                  </a:cubicBezTo>
                  <a:cubicBezTo>
                    <a:pt x="236" y="9"/>
                    <a:pt x="235" y="0"/>
                    <a:pt x="2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53"/>
            <p:cNvSpPr/>
            <p:nvPr/>
          </p:nvSpPr>
          <p:spPr>
            <a:xfrm>
              <a:off x="5027019" y="2602524"/>
              <a:ext cx="1484400" cy="1390149"/>
            </a:xfrm>
            <a:custGeom>
              <a:avLst/>
              <a:gdLst/>
              <a:ahLst/>
              <a:cxnLst/>
              <a:rect l="l" t="t" r="r" b="b"/>
              <a:pathLst>
                <a:path w="70085" h="65635" extrusionOk="0">
                  <a:moveTo>
                    <a:pt x="41981" y="639"/>
                  </a:moveTo>
                  <a:cubicBezTo>
                    <a:pt x="42241" y="670"/>
                    <a:pt x="42238" y="677"/>
                    <a:pt x="42238" y="677"/>
                  </a:cubicBezTo>
                  <a:cubicBezTo>
                    <a:pt x="42234" y="698"/>
                    <a:pt x="42229" y="716"/>
                    <a:pt x="42148" y="716"/>
                  </a:cubicBezTo>
                  <a:cubicBezTo>
                    <a:pt x="42109" y="716"/>
                    <a:pt x="42052" y="712"/>
                    <a:pt x="41968" y="702"/>
                  </a:cubicBezTo>
                  <a:lnTo>
                    <a:pt x="41718" y="639"/>
                  </a:lnTo>
                  <a:close/>
                  <a:moveTo>
                    <a:pt x="48051" y="2118"/>
                  </a:moveTo>
                  <a:cubicBezTo>
                    <a:pt x="48299" y="2203"/>
                    <a:pt x="48299" y="2203"/>
                    <a:pt x="48286" y="2231"/>
                  </a:cubicBezTo>
                  <a:cubicBezTo>
                    <a:pt x="48284" y="2237"/>
                    <a:pt x="48270" y="2239"/>
                    <a:pt x="48250" y="2239"/>
                  </a:cubicBezTo>
                  <a:cubicBezTo>
                    <a:pt x="48176" y="2239"/>
                    <a:pt x="48014" y="2206"/>
                    <a:pt x="48014" y="2206"/>
                  </a:cubicBezTo>
                  <a:cubicBezTo>
                    <a:pt x="47769" y="2121"/>
                    <a:pt x="48039" y="2146"/>
                    <a:pt x="48051" y="2118"/>
                  </a:cubicBezTo>
                  <a:close/>
                  <a:moveTo>
                    <a:pt x="51974" y="3624"/>
                  </a:moveTo>
                  <a:cubicBezTo>
                    <a:pt x="52032" y="3624"/>
                    <a:pt x="52225" y="3694"/>
                    <a:pt x="52225" y="3694"/>
                  </a:cubicBezTo>
                  <a:lnTo>
                    <a:pt x="52460" y="3817"/>
                  </a:lnTo>
                  <a:cubicBezTo>
                    <a:pt x="52452" y="3827"/>
                    <a:pt x="52445" y="3839"/>
                    <a:pt x="52421" y="3839"/>
                  </a:cubicBezTo>
                  <a:cubicBezTo>
                    <a:pt x="52389" y="3839"/>
                    <a:pt x="52327" y="3818"/>
                    <a:pt x="52194" y="3748"/>
                  </a:cubicBezTo>
                  <a:lnTo>
                    <a:pt x="51959" y="3629"/>
                  </a:lnTo>
                  <a:cubicBezTo>
                    <a:pt x="51961" y="3626"/>
                    <a:pt x="51966" y="3624"/>
                    <a:pt x="51974" y="3624"/>
                  </a:cubicBezTo>
                  <a:close/>
                  <a:moveTo>
                    <a:pt x="54817" y="5453"/>
                  </a:moveTo>
                  <a:lnTo>
                    <a:pt x="55055" y="5568"/>
                  </a:lnTo>
                  <a:lnTo>
                    <a:pt x="55275" y="5710"/>
                  </a:lnTo>
                  <a:cubicBezTo>
                    <a:pt x="55267" y="5719"/>
                    <a:pt x="55260" y="5729"/>
                    <a:pt x="55241" y="5729"/>
                  </a:cubicBezTo>
                  <a:cubicBezTo>
                    <a:pt x="55211" y="5729"/>
                    <a:pt x="55152" y="5705"/>
                    <a:pt x="55018" y="5619"/>
                  </a:cubicBezTo>
                  <a:lnTo>
                    <a:pt x="54817" y="5453"/>
                  </a:lnTo>
                  <a:close/>
                  <a:moveTo>
                    <a:pt x="37091" y="11137"/>
                  </a:moveTo>
                  <a:lnTo>
                    <a:pt x="37091" y="11137"/>
                  </a:lnTo>
                  <a:cubicBezTo>
                    <a:pt x="37095" y="11137"/>
                    <a:pt x="37098" y="11166"/>
                    <a:pt x="37098" y="11253"/>
                  </a:cubicBezTo>
                  <a:cubicBezTo>
                    <a:pt x="37078" y="11251"/>
                    <a:pt x="37085" y="11137"/>
                    <a:pt x="37091" y="11137"/>
                  </a:cubicBezTo>
                  <a:close/>
                  <a:moveTo>
                    <a:pt x="37185" y="12441"/>
                  </a:moveTo>
                  <a:lnTo>
                    <a:pt x="37185" y="12441"/>
                  </a:lnTo>
                  <a:cubicBezTo>
                    <a:pt x="37189" y="12441"/>
                    <a:pt x="37193" y="12470"/>
                    <a:pt x="37193" y="12557"/>
                  </a:cubicBezTo>
                  <a:cubicBezTo>
                    <a:pt x="37172" y="12555"/>
                    <a:pt x="37179" y="12441"/>
                    <a:pt x="37185" y="12441"/>
                  </a:cubicBezTo>
                  <a:close/>
                  <a:moveTo>
                    <a:pt x="37036" y="12287"/>
                  </a:moveTo>
                  <a:cubicBezTo>
                    <a:pt x="37067" y="12291"/>
                    <a:pt x="37098" y="12291"/>
                    <a:pt x="37098" y="12551"/>
                  </a:cubicBezTo>
                  <a:lnTo>
                    <a:pt x="37067" y="12808"/>
                  </a:lnTo>
                  <a:lnTo>
                    <a:pt x="37036" y="12547"/>
                  </a:lnTo>
                  <a:lnTo>
                    <a:pt x="37036" y="12287"/>
                  </a:lnTo>
                  <a:close/>
                  <a:moveTo>
                    <a:pt x="37067" y="14108"/>
                  </a:moveTo>
                  <a:cubicBezTo>
                    <a:pt x="37098" y="14108"/>
                    <a:pt x="37098" y="14108"/>
                    <a:pt x="37098" y="14368"/>
                  </a:cubicBezTo>
                  <a:cubicBezTo>
                    <a:pt x="37098" y="14368"/>
                    <a:pt x="37067" y="14625"/>
                    <a:pt x="37036" y="14625"/>
                  </a:cubicBezTo>
                  <a:cubicBezTo>
                    <a:pt x="37004" y="14622"/>
                    <a:pt x="37004" y="14362"/>
                    <a:pt x="37067" y="14108"/>
                  </a:cubicBezTo>
                  <a:close/>
                  <a:moveTo>
                    <a:pt x="37124" y="18524"/>
                  </a:moveTo>
                  <a:cubicBezTo>
                    <a:pt x="37124" y="18524"/>
                    <a:pt x="37124" y="18524"/>
                    <a:pt x="37124" y="18524"/>
                  </a:cubicBezTo>
                  <a:cubicBezTo>
                    <a:pt x="37155" y="18524"/>
                    <a:pt x="37124" y="18784"/>
                    <a:pt x="37124" y="19041"/>
                  </a:cubicBezTo>
                  <a:cubicBezTo>
                    <a:pt x="37111" y="19148"/>
                    <a:pt x="37103" y="19212"/>
                    <a:pt x="37099" y="19212"/>
                  </a:cubicBezTo>
                  <a:cubicBezTo>
                    <a:pt x="37092" y="19212"/>
                    <a:pt x="37092" y="19085"/>
                    <a:pt x="37092" y="18781"/>
                  </a:cubicBezTo>
                  <a:cubicBezTo>
                    <a:pt x="37095" y="18527"/>
                    <a:pt x="37122" y="18524"/>
                    <a:pt x="37124" y="18524"/>
                  </a:cubicBezTo>
                  <a:close/>
                  <a:moveTo>
                    <a:pt x="66623" y="18911"/>
                  </a:moveTo>
                  <a:lnTo>
                    <a:pt x="66623" y="18911"/>
                  </a:lnTo>
                  <a:cubicBezTo>
                    <a:pt x="66644" y="18911"/>
                    <a:pt x="66733" y="19070"/>
                    <a:pt x="66807" y="19235"/>
                  </a:cubicBezTo>
                  <a:cubicBezTo>
                    <a:pt x="67023" y="19708"/>
                    <a:pt x="67023" y="19708"/>
                    <a:pt x="66992" y="19721"/>
                  </a:cubicBezTo>
                  <a:cubicBezTo>
                    <a:pt x="66992" y="19721"/>
                    <a:pt x="66991" y="19721"/>
                    <a:pt x="66991" y="19721"/>
                  </a:cubicBezTo>
                  <a:cubicBezTo>
                    <a:pt x="66960" y="19721"/>
                    <a:pt x="66750" y="19255"/>
                    <a:pt x="66641" y="19019"/>
                  </a:cubicBezTo>
                  <a:cubicBezTo>
                    <a:pt x="66617" y="18943"/>
                    <a:pt x="66613" y="18911"/>
                    <a:pt x="66623" y="18911"/>
                  </a:cubicBezTo>
                  <a:close/>
                  <a:moveTo>
                    <a:pt x="36939" y="20329"/>
                  </a:moveTo>
                  <a:lnTo>
                    <a:pt x="36939" y="20329"/>
                  </a:lnTo>
                  <a:cubicBezTo>
                    <a:pt x="36957" y="20329"/>
                    <a:pt x="36950" y="20444"/>
                    <a:pt x="36944" y="20444"/>
                  </a:cubicBezTo>
                  <a:cubicBezTo>
                    <a:pt x="36940" y="20444"/>
                    <a:pt x="36938" y="20415"/>
                    <a:pt x="36939" y="20329"/>
                  </a:cubicBezTo>
                  <a:close/>
                  <a:moveTo>
                    <a:pt x="37736" y="20118"/>
                  </a:moveTo>
                  <a:cubicBezTo>
                    <a:pt x="37713" y="20118"/>
                    <a:pt x="37713" y="20141"/>
                    <a:pt x="37713" y="20376"/>
                  </a:cubicBezTo>
                  <a:cubicBezTo>
                    <a:pt x="37713" y="20376"/>
                    <a:pt x="37744" y="20639"/>
                    <a:pt x="37775" y="20639"/>
                  </a:cubicBezTo>
                  <a:cubicBezTo>
                    <a:pt x="37776" y="20639"/>
                    <a:pt x="37776" y="20639"/>
                    <a:pt x="37776" y="20639"/>
                  </a:cubicBezTo>
                  <a:cubicBezTo>
                    <a:pt x="37807" y="20639"/>
                    <a:pt x="37806" y="20380"/>
                    <a:pt x="37744" y="20119"/>
                  </a:cubicBezTo>
                  <a:cubicBezTo>
                    <a:pt x="37741" y="20118"/>
                    <a:pt x="37738" y="20118"/>
                    <a:pt x="37736" y="20118"/>
                  </a:cubicBezTo>
                  <a:close/>
                  <a:moveTo>
                    <a:pt x="36719" y="20313"/>
                  </a:moveTo>
                  <a:cubicBezTo>
                    <a:pt x="36688" y="20313"/>
                    <a:pt x="36688" y="20313"/>
                    <a:pt x="36688" y="20573"/>
                  </a:cubicBezTo>
                  <a:cubicBezTo>
                    <a:pt x="36688" y="20876"/>
                    <a:pt x="36688" y="21002"/>
                    <a:pt x="36694" y="21002"/>
                  </a:cubicBezTo>
                  <a:cubicBezTo>
                    <a:pt x="36699" y="21002"/>
                    <a:pt x="36706" y="20940"/>
                    <a:pt x="36719" y="20833"/>
                  </a:cubicBezTo>
                  <a:lnTo>
                    <a:pt x="36719" y="20313"/>
                  </a:lnTo>
                  <a:close/>
                  <a:moveTo>
                    <a:pt x="37120" y="23193"/>
                  </a:moveTo>
                  <a:cubicBezTo>
                    <a:pt x="37120" y="23193"/>
                    <a:pt x="37152" y="23196"/>
                    <a:pt x="37152" y="23456"/>
                  </a:cubicBezTo>
                  <a:cubicBezTo>
                    <a:pt x="37152" y="23726"/>
                    <a:pt x="37120" y="24070"/>
                    <a:pt x="37120" y="24070"/>
                  </a:cubicBezTo>
                  <a:cubicBezTo>
                    <a:pt x="37119" y="24071"/>
                    <a:pt x="37118" y="24072"/>
                    <a:pt x="37117" y="24072"/>
                  </a:cubicBezTo>
                  <a:cubicBezTo>
                    <a:pt x="37089" y="24072"/>
                    <a:pt x="37089" y="23760"/>
                    <a:pt x="37089" y="23760"/>
                  </a:cubicBezTo>
                  <a:cubicBezTo>
                    <a:pt x="37089" y="23679"/>
                    <a:pt x="37089" y="23597"/>
                    <a:pt x="37089" y="23522"/>
                  </a:cubicBezTo>
                  <a:cubicBezTo>
                    <a:pt x="37092" y="23459"/>
                    <a:pt x="37092" y="23403"/>
                    <a:pt x="37092" y="23356"/>
                  </a:cubicBezTo>
                  <a:cubicBezTo>
                    <a:pt x="37098" y="23259"/>
                    <a:pt x="37105" y="23193"/>
                    <a:pt x="37120" y="23193"/>
                  </a:cubicBezTo>
                  <a:close/>
                  <a:moveTo>
                    <a:pt x="38205" y="24408"/>
                  </a:moveTo>
                  <a:cubicBezTo>
                    <a:pt x="38149" y="24408"/>
                    <a:pt x="38148" y="24418"/>
                    <a:pt x="38148" y="24418"/>
                  </a:cubicBezTo>
                  <a:cubicBezTo>
                    <a:pt x="38148" y="24418"/>
                    <a:pt x="38142" y="24450"/>
                    <a:pt x="38390" y="24487"/>
                  </a:cubicBezTo>
                  <a:lnTo>
                    <a:pt x="38634" y="24525"/>
                  </a:lnTo>
                  <a:cubicBezTo>
                    <a:pt x="38643" y="24497"/>
                    <a:pt x="38402" y="24428"/>
                    <a:pt x="38402" y="24428"/>
                  </a:cubicBezTo>
                  <a:cubicBezTo>
                    <a:pt x="38302" y="24413"/>
                    <a:pt x="38241" y="24408"/>
                    <a:pt x="38205" y="24408"/>
                  </a:cubicBezTo>
                  <a:close/>
                  <a:moveTo>
                    <a:pt x="40828" y="25080"/>
                  </a:moveTo>
                  <a:lnTo>
                    <a:pt x="41056" y="25192"/>
                  </a:lnTo>
                  <a:lnTo>
                    <a:pt x="41266" y="25327"/>
                  </a:lnTo>
                  <a:lnTo>
                    <a:pt x="41266" y="25327"/>
                  </a:lnTo>
                  <a:lnTo>
                    <a:pt x="41041" y="25217"/>
                  </a:lnTo>
                  <a:cubicBezTo>
                    <a:pt x="40812" y="25108"/>
                    <a:pt x="40812" y="25108"/>
                    <a:pt x="40828" y="25080"/>
                  </a:cubicBezTo>
                  <a:close/>
                  <a:moveTo>
                    <a:pt x="42662" y="26242"/>
                  </a:moveTo>
                  <a:cubicBezTo>
                    <a:pt x="42678" y="26242"/>
                    <a:pt x="42709" y="26254"/>
                    <a:pt x="42761" y="26283"/>
                  </a:cubicBezTo>
                  <a:lnTo>
                    <a:pt x="43137" y="26625"/>
                  </a:lnTo>
                  <a:cubicBezTo>
                    <a:pt x="43130" y="26632"/>
                    <a:pt x="43123" y="26639"/>
                    <a:pt x="43109" y="26639"/>
                  </a:cubicBezTo>
                  <a:cubicBezTo>
                    <a:pt x="43082" y="26639"/>
                    <a:pt x="43030" y="26610"/>
                    <a:pt x="42905" y="26496"/>
                  </a:cubicBezTo>
                  <a:cubicBezTo>
                    <a:pt x="42746" y="26382"/>
                    <a:pt x="42610" y="26242"/>
                    <a:pt x="42662" y="26242"/>
                  </a:cubicBezTo>
                  <a:close/>
                  <a:moveTo>
                    <a:pt x="44269" y="27687"/>
                  </a:moveTo>
                  <a:cubicBezTo>
                    <a:pt x="44428" y="27887"/>
                    <a:pt x="44588" y="28094"/>
                    <a:pt x="44560" y="28110"/>
                  </a:cubicBezTo>
                  <a:cubicBezTo>
                    <a:pt x="44586" y="28154"/>
                    <a:pt x="44596" y="28172"/>
                    <a:pt x="44594" y="28172"/>
                  </a:cubicBezTo>
                  <a:cubicBezTo>
                    <a:pt x="44586" y="28172"/>
                    <a:pt x="44377" y="27861"/>
                    <a:pt x="44240" y="27703"/>
                  </a:cubicBezTo>
                  <a:lnTo>
                    <a:pt x="44269" y="27687"/>
                  </a:lnTo>
                  <a:close/>
                  <a:moveTo>
                    <a:pt x="44986" y="29583"/>
                  </a:moveTo>
                  <a:lnTo>
                    <a:pt x="44958" y="29592"/>
                  </a:lnTo>
                  <a:lnTo>
                    <a:pt x="44927" y="29605"/>
                  </a:lnTo>
                  <a:lnTo>
                    <a:pt x="44927" y="29605"/>
                  </a:lnTo>
                  <a:lnTo>
                    <a:pt x="44986" y="29583"/>
                  </a:lnTo>
                  <a:close/>
                  <a:moveTo>
                    <a:pt x="69543" y="29244"/>
                  </a:moveTo>
                  <a:cubicBezTo>
                    <a:pt x="69571" y="29244"/>
                    <a:pt x="69637" y="29501"/>
                    <a:pt x="69637" y="29501"/>
                  </a:cubicBezTo>
                  <a:lnTo>
                    <a:pt x="69656" y="29761"/>
                  </a:lnTo>
                  <a:cubicBezTo>
                    <a:pt x="69653" y="29762"/>
                    <a:pt x="69649" y="29762"/>
                    <a:pt x="69646" y="29762"/>
                  </a:cubicBezTo>
                  <a:cubicBezTo>
                    <a:pt x="69618" y="29762"/>
                    <a:pt x="69591" y="29739"/>
                    <a:pt x="69574" y="29504"/>
                  </a:cubicBezTo>
                  <a:lnTo>
                    <a:pt x="69543" y="29244"/>
                  </a:lnTo>
                  <a:close/>
                  <a:moveTo>
                    <a:pt x="45798" y="32494"/>
                  </a:moveTo>
                  <a:cubicBezTo>
                    <a:pt x="45829" y="32494"/>
                    <a:pt x="45861" y="32494"/>
                    <a:pt x="45873" y="32751"/>
                  </a:cubicBezTo>
                  <a:cubicBezTo>
                    <a:pt x="45876" y="32836"/>
                    <a:pt x="45867" y="32923"/>
                    <a:pt x="45864" y="33008"/>
                  </a:cubicBezTo>
                  <a:cubicBezTo>
                    <a:pt x="45832" y="33005"/>
                    <a:pt x="45820" y="32748"/>
                    <a:pt x="45810" y="32748"/>
                  </a:cubicBezTo>
                  <a:lnTo>
                    <a:pt x="45798" y="32494"/>
                  </a:lnTo>
                  <a:close/>
                  <a:moveTo>
                    <a:pt x="45525" y="34320"/>
                  </a:moveTo>
                  <a:cubicBezTo>
                    <a:pt x="45531" y="34320"/>
                    <a:pt x="45537" y="34384"/>
                    <a:pt x="45547" y="34494"/>
                  </a:cubicBezTo>
                  <a:cubicBezTo>
                    <a:pt x="45513" y="34747"/>
                    <a:pt x="45481" y="35001"/>
                    <a:pt x="45481" y="35001"/>
                  </a:cubicBezTo>
                  <a:cubicBezTo>
                    <a:pt x="45463" y="35072"/>
                    <a:pt x="45452" y="35101"/>
                    <a:pt x="45447" y="35101"/>
                  </a:cubicBezTo>
                  <a:cubicBezTo>
                    <a:pt x="45433" y="35101"/>
                    <a:pt x="45451" y="34915"/>
                    <a:pt x="45453" y="34729"/>
                  </a:cubicBezTo>
                  <a:cubicBezTo>
                    <a:pt x="45510" y="34484"/>
                    <a:pt x="45513" y="34356"/>
                    <a:pt x="45522" y="34327"/>
                  </a:cubicBezTo>
                  <a:cubicBezTo>
                    <a:pt x="45523" y="34322"/>
                    <a:pt x="45524" y="34320"/>
                    <a:pt x="45525" y="34320"/>
                  </a:cubicBezTo>
                  <a:close/>
                  <a:moveTo>
                    <a:pt x="69245" y="39673"/>
                  </a:moveTo>
                  <a:cubicBezTo>
                    <a:pt x="69245" y="39674"/>
                    <a:pt x="69245" y="39674"/>
                    <a:pt x="69245" y="39674"/>
                  </a:cubicBezTo>
                  <a:cubicBezTo>
                    <a:pt x="69254" y="39676"/>
                    <a:pt x="69258" y="39678"/>
                    <a:pt x="69258" y="39678"/>
                  </a:cubicBezTo>
                  <a:cubicBezTo>
                    <a:pt x="69258" y="39678"/>
                    <a:pt x="69253" y="39676"/>
                    <a:pt x="69245" y="39673"/>
                  </a:cubicBezTo>
                  <a:close/>
                  <a:moveTo>
                    <a:pt x="42819" y="39235"/>
                  </a:moveTo>
                  <a:cubicBezTo>
                    <a:pt x="42829" y="39235"/>
                    <a:pt x="42836" y="39244"/>
                    <a:pt x="42846" y="39257"/>
                  </a:cubicBezTo>
                  <a:cubicBezTo>
                    <a:pt x="42855" y="39269"/>
                    <a:pt x="42865" y="39282"/>
                    <a:pt x="42827" y="39338"/>
                  </a:cubicBezTo>
                  <a:cubicBezTo>
                    <a:pt x="42796" y="39379"/>
                    <a:pt x="42764" y="39420"/>
                    <a:pt x="42727" y="39457"/>
                  </a:cubicBezTo>
                  <a:cubicBezTo>
                    <a:pt x="42674" y="39508"/>
                    <a:pt x="42601" y="39573"/>
                    <a:pt x="42504" y="39655"/>
                  </a:cubicBezTo>
                  <a:lnTo>
                    <a:pt x="42091" y="39962"/>
                  </a:lnTo>
                  <a:lnTo>
                    <a:pt x="42467" y="39605"/>
                  </a:lnTo>
                  <a:lnTo>
                    <a:pt x="42674" y="39385"/>
                  </a:lnTo>
                  <a:cubicBezTo>
                    <a:pt x="42721" y="39326"/>
                    <a:pt x="42749" y="39288"/>
                    <a:pt x="42774" y="39266"/>
                  </a:cubicBezTo>
                  <a:cubicBezTo>
                    <a:pt x="42795" y="39243"/>
                    <a:pt x="42809" y="39235"/>
                    <a:pt x="42819" y="39235"/>
                  </a:cubicBezTo>
                  <a:close/>
                  <a:moveTo>
                    <a:pt x="41780" y="39934"/>
                  </a:moveTo>
                  <a:lnTo>
                    <a:pt x="41796" y="39962"/>
                  </a:lnTo>
                  <a:lnTo>
                    <a:pt x="41596" y="40122"/>
                  </a:lnTo>
                  <a:lnTo>
                    <a:pt x="41364" y="40225"/>
                  </a:lnTo>
                  <a:cubicBezTo>
                    <a:pt x="41351" y="40197"/>
                    <a:pt x="41567" y="40065"/>
                    <a:pt x="41780" y="39934"/>
                  </a:cubicBezTo>
                  <a:close/>
                  <a:moveTo>
                    <a:pt x="15203" y="41150"/>
                  </a:moveTo>
                  <a:lnTo>
                    <a:pt x="15460" y="41181"/>
                  </a:lnTo>
                  <a:lnTo>
                    <a:pt x="15720" y="41181"/>
                  </a:lnTo>
                  <a:cubicBezTo>
                    <a:pt x="15723" y="41150"/>
                    <a:pt x="15723" y="41150"/>
                    <a:pt x="15463" y="41150"/>
                  </a:cubicBezTo>
                  <a:close/>
                  <a:moveTo>
                    <a:pt x="11818" y="41300"/>
                  </a:moveTo>
                  <a:cubicBezTo>
                    <a:pt x="12078" y="41300"/>
                    <a:pt x="12078" y="41300"/>
                    <a:pt x="12075" y="41331"/>
                  </a:cubicBezTo>
                  <a:cubicBezTo>
                    <a:pt x="11903" y="41350"/>
                    <a:pt x="11730" y="41363"/>
                    <a:pt x="11555" y="41363"/>
                  </a:cubicBezTo>
                  <a:lnTo>
                    <a:pt x="11298" y="41331"/>
                  </a:lnTo>
                  <a:cubicBezTo>
                    <a:pt x="11301" y="41300"/>
                    <a:pt x="11558" y="41300"/>
                    <a:pt x="11818" y="41300"/>
                  </a:cubicBezTo>
                  <a:close/>
                  <a:moveTo>
                    <a:pt x="14673" y="41303"/>
                  </a:moveTo>
                  <a:cubicBezTo>
                    <a:pt x="14933" y="41303"/>
                    <a:pt x="15193" y="41303"/>
                    <a:pt x="15190" y="41335"/>
                  </a:cubicBezTo>
                  <a:lnTo>
                    <a:pt x="14930" y="41335"/>
                  </a:lnTo>
                  <a:cubicBezTo>
                    <a:pt x="14931" y="41325"/>
                    <a:pt x="14909" y="41322"/>
                    <a:pt x="14885" y="41322"/>
                  </a:cubicBezTo>
                  <a:cubicBezTo>
                    <a:pt x="14825" y="41322"/>
                    <a:pt x="14748" y="41344"/>
                    <a:pt x="14930" y="41366"/>
                  </a:cubicBezTo>
                  <a:cubicBezTo>
                    <a:pt x="14927" y="41397"/>
                    <a:pt x="14927" y="41429"/>
                    <a:pt x="14927" y="41429"/>
                  </a:cubicBezTo>
                  <a:cubicBezTo>
                    <a:pt x="14667" y="41429"/>
                    <a:pt x="14410" y="41397"/>
                    <a:pt x="14410" y="41366"/>
                  </a:cubicBezTo>
                  <a:cubicBezTo>
                    <a:pt x="14156" y="41303"/>
                    <a:pt x="14156" y="41303"/>
                    <a:pt x="14673" y="41303"/>
                  </a:cubicBezTo>
                  <a:close/>
                  <a:moveTo>
                    <a:pt x="29722" y="41410"/>
                  </a:moveTo>
                  <a:cubicBezTo>
                    <a:pt x="29982" y="41410"/>
                    <a:pt x="29978" y="41441"/>
                    <a:pt x="29458" y="41472"/>
                  </a:cubicBezTo>
                  <a:lnTo>
                    <a:pt x="28938" y="41472"/>
                  </a:lnTo>
                  <a:cubicBezTo>
                    <a:pt x="28941" y="41441"/>
                    <a:pt x="29461" y="41410"/>
                    <a:pt x="29722" y="41410"/>
                  </a:cubicBezTo>
                  <a:close/>
                  <a:moveTo>
                    <a:pt x="30887" y="41460"/>
                  </a:moveTo>
                  <a:cubicBezTo>
                    <a:pt x="30627" y="41460"/>
                    <a:pt x="30495" y="41482"/>
                    <a:pt x="30492" y="41504"/>
                  </a:cubicBezTo>
                  <a:cubicBezTo>
                    <a:pt x="30492" y="41535"/>
                    <a:pt x="30753" y="41535"/>
                    <a:pt x="31270" y="41535"/>
                  </a:cubicBezTo>
                  <a:cubicBezTo>
                    <a:pt x="31445" y="41535"/>
                    <a:pt x="31617" y="41526"/>
                    <a:pt x="31793" y="41504"/>
                  </a:cubicBezTo>
                  <a:cubicBezTo>
                    <a:pt x="31793" y="41476"/>
                    <a:pt x="31533" y="41472"/>
                    <a:pt x="31276" y="41472"/>
                  </a:cubicBezTo>
                  <a:cubicBezTo>
                    <a:pt x="31124" y="41463"/>
                    <a:pt x="30995" y="41460"/>
                    <a:pt x="30887" y="41460"/>
                  </a:cubicBezTo>
                  <a:close/>
                  <a:moveTo>
                    <a:pt x="11010" y="41767"/>
                  </a:moveTo>
                  <a:cubicBezTo>
                    <a:pt x="11010" y="41767"/>
                    <a:pt x="10749" y="41798"/>
                    <a:pt x="10746" y="41830"/>
                  </a:cubicBezTo>
                  <a:lnTo>
                    <a:pt x="11006" y="41830"/>
                  </a:lnTo>
                  <a:cubicBezTo>
                    <a:pt x="11267" y="41830"/>
                    <a:pt x="11270" y="41798"/>
                    <a:pt x="11270" y="41767"/>
                  </a:cubicBezTo>
                  <a:close/>
                  <a:moveTo>
                    <a:pt x="64852" y="50275"/>
                  </a:moveTo>
                  <a:lnTo>
                    <a:pt x="64852" y="50275"/>
                  </a:lnTo>
                  <a:cubicBezTo>
                    <a:pt x="64877" y="50294"/>
                    <a:pt x="64736" y="50514"/>
                    <a:pt x="64736" y="50514"/>
                  </a:cubicBezTo>
                  <a:cubicBezTo>
                    <a:pt x="64626" y="50686"/>
                    <a:pt x="64602" y="50725"/>
                    <a:pt x="64584" y="50725"/>
                  </a:cubicBezTo>
                  <a:cubicBezTo>
                    <a:pt x="64579" y="50725"/>
                    <a:pt x="64575" y="50721"/>
                    <a:pt x="64569" y="50717"/>
                  </a:cubicBezTo>
                  <a:cubicBezTo>
                    <a:pt x="64569" y="50717"/>
                    <a:pt x="64544" y="50698"/>
                    <a:pt x="64685" y="50476"/>
                  </a:cubicBezTo>
                  <a:lnTo>
                    <a:pt x="64852" y="50275"/>
                  </a:lnTo>
                  <a:close/>
                  <a:moveTo>
                    <a:pt x="63062" y="52864"/>
                  </a:moveTo>
                  <a:lnTo>
                    <a:pt x="62924" y="53090"/>
                  </a:lnTo>
                  <a:lnTo>
                    <a:pt x="62761" y="53296"/>
                  </a:lnTo>
                  <a:cubicBezTo>
                    <a:pt x="62739" y="53274"/>
                    <a:pt x="62714" y="53256"/>
                    <a:pt x="62877" y="53049"/>
                  </a:cubicBezTo>
                  <a:lnTo>
                    <a:pt x="63062" y="52864"/>
                  </a:lnTo>
                  <a:close/>
                  <a:moveTo>
                    <a:pt x="61685" y="54196"/>
                  </a:moveTo>
                  <a:cubicBezTo>
                    <a:pt x="61690" y="54196"/>
                    <a:pt x="61653" y="54249"/>
                    <a:pt x="61589" y="54343"/>
                  </a:cubicBezTo>
                  <a:cubicBezTo>
                    <a:pt x="61451" y="54552"/>
                    <a:pt x="61290" y="54737"/>
                    <a:pt x="61250" y="54737"/>
                  </a:cubicBezTo>
                  <a:cubicBezTo>
                    <a:pt x="61248" y="54737"/>
                    <a:pt x="61246" y="54736"/>
                    <a:pt x="61244" y="54735"/>
                  </a:cubicBezTo>
                  <a:cubicBezTo>
                    <a:pt x="61223" y="54710"/>
                    <a:pt x="61229" y="54716"/>
                    <a:pt x="61398" y="54519"/>
                  </a:cubicBezTo>
                  <a:cubicBezTo>
                    <a:pt x="61594" y="54292"/>
                    <a:pt x="61677" y="54196"/>
                    <a:pt x="61685" y="54196"/>
                  </a:cubicBezTo>
                  <a:close/>
                  <a:moveTo>
                    <a:pt x="60599" y="55186"/>
                  </a:moveTo>
                  <a:lnTo>
                    <a:pt x="60599" y="55186"/>
                  </a:lnTo>
                  <a:cubicBezTo>
                    <a:pt x="60588" y="55195"/>
                    <a:pt x="60579" y="55202"/>
                    <a:pt x="60570" y="55209"/>
                  </a:cubicBezTo>
                  <a:lnTo>
                    <a:pt x="60570" y="55209"/>
                  </a:lnTo>
                  <a:cubicBezTo>
                    <a:pt x="60581" y="55204"/>
                    <a:pt x="60592" y="55201"/>
                    <a:pt x="60602" y="55201"/>
                  </a:cubicBezTo>
                  <a:cubicBezTo>
                    <a:pt x="60603" y="55201"/>
                    <a:pt x="60603" y="55201"/>
                    <a:pt x="60604" y="55201"/>
                  </a:cubicBezTo>
                  <a:lnTo>
                    <a:pt x="60604" y="55201"/>
                  </a:lnTo>
                  <a:cubicBezTo>
                    <a:pt x="60604" y="55195"/>
                    <a:pt x="60602" y="55190"/>
                    <a:pt x="60599" y="55186"/>
                  </a:cubicBezTo>
                  <a:close/>
                  <a:moveTo>
                    <a:pt x="60570" y="55209"/>
                  </a:moveTo>
                  <a:cubicBezTo>
                    <a:pt x="60536" y="55224"/>
                    <a:pt x="60501" y="55255"/>
                    <a:pt x="60506" y="55255"/>
                  </a:cubicBezTo>
                  <a:cubicBezTo>
                    <a:pt x="60509" y="55255"/>
                    <a:pt x="60527" y="55243"/>
                    <a:pt x="60570" y="55209"/>
                  </a:cubicBezTo>
                  <a:close/>
                  <a:moveTo>
                    <a:pt x="60345" y="55678"/>
                  </a:moveTo>
                  <a:lnTo>
                    <a:pt x="60345" y="55678"/>
                  </a:lnTo>
                  <a:cubicBezTo>
                    <a:pt x="60286" y="55741"/>
                    <a:pt x="60226" y="55803"/>
                    <a:pt x="60160" y="55863"/>
                  </a:cubicBezTo>
                  <a:cubicBezTo>
                    <a:pt x="60021" y="55995"/>
                    <a:pt x="59985" y="56030"/>
                    <a:pt x="59967" y="56030"/>
                  </a:cubicBezTo>
                  <a:cubicBezTo>
                    <a:pt x="59960" y="56030"/>
                    <a:pt x="59956" y="56025"/>
                    <a:pt x="59950" y="56020"/>
                  </a:cubicBezTo>
                  <a:lnTo>
                    <a:pt x="60141" y="55838"/>
                  </a:lnTo>
                  <a:cubicBezTo>
                    <a:pt x="60210" y="55788"/>
                    <a:pt x="60276" y="55731"/>
                    <a:pt x="60345" y="55678"/>
                  </a:cubicBezTo>
                  <a:close/>
                  <a:moveTo>
                    <a:pt x="58788" y="57060"/>
                  </a:moveTo>
                  <a:cubicBezTo>
                    <a:pt x="58685" y="57148"/>
                    <a:pt x="58641" y="57197"/>
                    <a:pt x="58647" y="57197"/>
                  </a:cubicBezTo>
                  <a:cubicBezTo>
                    <a:pt x="58652" y="57197"/>
                    <a:pt x="58701" y="57154"/>
                    <a:pt x="58788" y="57060"/>
                  </a:cubicBezTo>
                  <a:close/>
                  <a:moveTo>
                    <a:pt x="58433" y="57449"/>
                  </a:moveTo>
                  <a:lnTo>
                    <a:pt x="58236" y="57621"/>
                  </a:lnTo>
                  <a:cubicBezTo>
                    <a:pt x="58093" y="57743"/>
                    <a:pt x="58054" y="57777"/>
                    <a:pt x="58036" y="57777"/>
                  </a:cubicBezTo>
                  <a:cubicBezTo>
                    <a:pt x="58029" y="57777"/>
                    <a:pt x="58025" y="57772"/>
                    <a:pt x="58020" y="57765"/>
                  </a:cubicBezTo>
                  <a:lnTo>
                    <a:pt x="58217" y="57596"/>
                  </a:lnTo>
                  <a:lnTo>
                    <a:pt x="58433" y="57449"/>
                  </a:lnTo>
                  <a:close/>
                  <a:moveTo>
                    <a:pt x="56414" y="59119"/>
                  </a:moveTo>
                  <a:cubicBezTo>
                    <a:pt x="56419" y="59119"/>
                    <a:pt x="56423" y="59120"/>
                    <a:pt x="56425" y="59122"/>
                  </a:cubicBezTo>
                  <a:lnTo>
                    <a:pt x="56212" y="59273"/>
                  </a:lnTo>
                  <a:cubicBezTo>
                    <a:pt x="56056" y="59385"/>
                    <a:pt x="56005" y="59400"/>
                    <a:pt x="55990" y="59400"/>
                  </a:cubicBezTo>
                  <a:cubicBezTo>
                    <a:pt x="55984" y="59400"/>
                    <a:pt x="55983" y="59398"/>
                    <a:pt x="55983" y="59398"/>
                  </a:cubicBezTo>
                  <a:cubicBezTo>
                    <a:pt x="55983" y="59398"/>
                    <a:pt x="55964" y="59373"/>
                    <a:pt x="56177" y="59219"/>
                  </a:cubicBezTo>
                  <a:cubicBezTo>
                    <a:pt x="56177" y="59219"/>
                    <a:pt x="56365" y="59119"/>
                    <a:pt x="56414" y="59119"/>
                  </a:cubicBezTo>
                  <a:close/>
                  <a:moveTo>
                    <a:pt x="47122" y="63767"/>
                  </a:moveTo>
                  <a:cubicBezTo>
                    <a:pt x="47128" y="63767"/>
                    <a:pt x="47132" y="63769"/>
                    <a:pt x="47133" y="63773"/>
                  </a:cubicBezTo>
                  <a:lnTo>
                    <a:pt x="47142" y="63804"/>
                  </a:lnTo>
                  <a:cubicBezTo>
                    <a:pt x="46933" y="63909"/>
                    <a:pt x="46716" y="63994"/>
                    <a:pt x="46663" y="63994"/>
                  </a:cubicBezTo>
                  <a:cubicBezTo>
                    <a:pt x="46655" y="63994"/>
                    <a:pt x="46651" y="63992"/>
                    <a:pt x="46650" y="63989"/>
                  </a:cubicBezTo>
                  <a:cubicBezTo>
                    <a:pt x="46650" y="63989"/>
                    <a:pt x="46644" y="63958"/>
                    <a:pt x="46885" y="63857"/>
                  </a:cubicBezTo>
                  <a:cubicBezTo>
                    <a:pt x="46885" y="63857"/>
                    <a:pt x="47073" y="63767"/>
                    <a:pt x="47122" y="63767"/>
                  </a:cubicBezTo>
                  <a:close/>
                  <a:moveTo>
                    <a:pt x="38462" y="65370"/>
                  </a:moveTo>
                  <a:cubicBezTo>
                    <a:pt x="38686" y="65370"/>
                    <a:pt x="38663" y="65429"/>
                    <a:pt x="38161" y="65471"/>
                  </a:cubicBezTo>
                  <a:cubicBezTo>
                    <a:pt x="38080" y="65473"/>
                    <a:pt x="38025" y="65474"/>
                    <a:pt x="37987" y="65474"/>
                  </a:cubicBezTo>
                  <a:cubicBezTo>
                    <a:pt x="37901" y="65474"/>
                    <a:pt x="37901" y="65468"/>
                    <a:pt x="37901" y="65446"/>
                  </a:cubicBezTo>
                  <a:cubicBezTo>
                    <a:pt x="37904" y="65415"/>
                    <a:pt x="38164" y="65377"/>
                    <a:pt x="38427" y="65371"/>
                  </a:cubicBezTo>
                  <a:cubicBezTo>
                    <a:pt x="38439" y="65371"/>
                    <a:pt x="38451" y="65370"/>
                    <a:pt x="38462" y="65370"/>
                  </a:cubicBezTo>
                  <a:close/>
                  <a:moveTo>
                    <a:pt x="2051" y="65383"/>
                  </a:moveTo>
                  <a:cubicBezTo>
                    <a:pt x="2083" y="65383"/>
                    <a:pt x="2081" y="65399"/>
                    <a:pt x="2078" y="65430"/>
                  </a:cubicBezTo>
                  <a:cubicBezTo>
                    <a:pt x="2078" y="65462"/>
                    <a:pt x="2075" y="65493"/>
                    <a:pt x="1815" y="65493"/>
                  </a:cubicBezTo>
                  <a:cubicBezTo>
                    <a:pt x="1662" y="65511"/>
                    <a:pt x="1554" y="65519"/>
                    <a:pt x="1491" y="65519"/>
                  </a:cubicBezTo>
                  <a:cubicBezTo>
                    <a:pt x="1340" y="65519"/>
                    <a:pt x="1451" y="65475"/>
                    <a:pt x="1821" y="65430"/>
                  </a:cubicBezTo>
                  <a:cubicBezTo>
                    <a:pt x="1953" y="65399"/>
                    <a:pt x="2019" y="65383"/>
                    <a:pt x="2051" y="65383"/>
                  </a:cubicBezTo>
                  <a:close/>
                  <a:moveTo>
                    <a:pt x="36906" y="1"/>
                  </a:moveTo>
                  <a:cubicBezTo>
                    <a:pt x="36881" y="1"/>
                    <a:pt x="36857" y="1"/>
                    <a:pt x="36832" y="3"/>
                  </a:cubicBezTo>
                  <a:lnTo>
                    <a:pt x="36832" y="150"/>
                  </a:lnTo>
                  <a:cubicBezTo>
                    <a:pt x="36832" y="755"/>
                    <a:pt x="36832" y="1197"/>
                    <a:pt x="36832" y="1504"/>
                  </a:cubicBezTo>
                  <a:cubicBezTo>
                    <a:pt x="36837" y="1827"/>
                    <a:pt x="36841" y="1954"/>
                    <a:pt x="36849" y="1954"/>
                  </a:cubicBezTo>
                  <a:cubicBezTo>
                    <a:pt x="36852" y="1954"/>
                    <a:pt x="36856" y="1933"/>
                    <a:pt x="36860" y="1896"/>
                  </a:cubicBezTo>
                  <a:cubicBezTo>
                    <a:pt x="36872" y="1847"/>
                    <a:pt x="36882" y="1826"/>
                    <a:pt x="36889" y="1826"/>
                  </a:cubicBezTo>
                  <a:cubicBezTo>
                    <a:pt x="36921" y="1826"/>
                    <a:pt x="36911" y="2208"/>
                    <a:pt x="36860" y="2416"/>
                  </a:cubicBezTo>
                  <a:cubicBezTo>
                    <a:pt x="36860" y="2673"/>
                    <a:pt x="36829" y="3190"/>
                    <a:pt x="36829" y="3710"/>
                  </a:cubicBezTo>
                  <a:cubicBezTo>
                    <a:pt x="36826" y="4230"/>
                    <a:pt x="36826" y="4747"/>
                    <a:pt x="36795" y="4747"/>
                  </a:cubicBezTo>
                  <a:lnTo>
                    <a:pt x="36795" y="5004"/>
                  </a:lnTo>
                  <a:cubicBezTo>
                    <a:pt x="36857" y="5528"/>
                    <a:pt x="36857" y="7085"/>
                    <a:pt x="36823" y="7862"/>
                  </a:cubicBezTo>
                  <a:cubicBezTo>
                    <a:pt x="36823" y="8383"/>
                    <a:pt x="36823" y="8643"/>
                    <a:pt x="36854" y="9163"/>
                  </a:cubicBezTo>
                  <a:cubicBezTo>
                    <a:pt x="36885" y="9683"/>
                    <a:pt x="36885" y="9683"/>
                    <a:pt x="36854" y="9940"/>
                  </a:cubicBezTo>
                  <a:cubicBezTo>
                    <a:pt x="36838" y="9940"/>
                    <a:pt x="36823" y="10329"/>
                    <a:pt x="36816" y="10717"/>
                  </a:cubicBezTo>
                  <a:cubicBezTo>
                    <a:pt x="36813" y="11106"/>
                    <a:pt x="36820" y="11498"/>
                    <a:pt x="36851" y="11498"/>
                  </a:cubicBezTo>
                  <a:lnTo>
                    <a:pt x="36820" y="11755"/>
                  </a:lnTo>
                  <a:cubicBezTo>
                    <a:pt x="36788" y="12015"/>
                    <a:pt x="36820" y="12275"/>
                    <a:pt x="36851" y="12278"/>
                  </a:cubicBezTo>
                  <a:cubicBezTo>
                    <a:pt x="36914" y="12281"/>
                    <a:pt x="36914" y="12541"/>
                    <a:pt x="36820" y="12795"/>
                  </a:cubicBezTo>
                  <a:cubicBezTo>
                    <a:pt x="36819" y="12795"/>
                    <a:pt x="36818" y="12795"/>
                    <a:pt x="36817" y="12795"/>
                  </a:cubicBezTo>
                  <a:cubicBezTo>
                    <a:pt x="36757" y="12795"/>
                    <a:pt x="36757" y="13049"/>
                    <a:pt x="36788" y="13052"/>
                  </a:cubicBezTo>
                  <a:cubicBezTo>
                    <a:pt x="36820" y="13312"/>
                    <a:pt x="36851" y="13575"/>
                    <a:pt x="36820" y="13832"/>
                  </a:cubicBezTo>
                  <a:cubicBezTo>
                    <a:pt x="36820" y="14092"/>
                    <a:pt x="36820" y="14353"/>
                    <a:pt x="36879" y="14356"/>
                  </a:cubicBezTo>
                  <a:cubicBezTo>
                    <a:pt x="36910" y="14356"/>
                    <a:pt x="36910" y="14616"/>
                    <a:pt x="36910" y="14876"/>
                  </a:cubicBezTo>
                  <a:cubicBezTo>
                    <a:pt x="36879" y="14873"/>
                    <a:pt x="36879" y="14873"/>
                    <a:pt x="36848" y="14613"/>
                  </a:cubicBezTo>
                  <a:lnTo>
                    <a:pt x="36848" y="15133"/>
                  </a:lnTo>
                  <a:cubicBezTo>
                    <a:pt x="36848" y="15390"/>
                    <a:pt x="36816" y="15907"/>
                    <a:pt x="36785" y="15907"/>
                  </a:cubicBezTo>
                  <a:cubicBezTo>
                    <a:pt x="36763" y="16089"/>
                    <a:pt x="36756" y="16273"/>
                    <a:pt x="36777" y="16273"/>
                  </a:cubicBezTo>
                  <a:cubicBezTo>
                    <a:pt x="36785" y="16273"/>
                    <a:pt x="36798" y="16242"/>
                    <a:pt x="36816" y="16167"/>
                  </a:cubicBezTo>
                  <a:cubicBezTo>
                    <a:pt x="36879" y="16173"/>
                    <a:pt x="36879" y="16173"/>
                    <a:pt x="36879" y="16690"/>
                  </a:cubicBezTo>
                  <a:cubicBezTo>
                    <a:pt x="36879" y="16949"/>
                    <a:pt x="36879" y="17207"/>
                    <a:pt x="36848" y="17207"/>
                  </a:cubicBezTo>
                  <a:cubicBezTo>
                    <a:pt x="36848" y="17207"/>
                    <a:pt x="36848" y="17207"/>
                    <a:pt x="36848" y="17207"/>
                  </a:cubicBezTo>
                  <a:cubicBezTo>
                    <a:pt x="36846" y="17207"/>
                    <a:pt x="36844" y="17207"/>
                    <a:pt x="36842" y="17207"/>
                  </a:cubicBezTo>
                  <a:cubicBezTo>
                    <a:pt x="36816" y="17207"/>
                    <a:pt x="36816" y="17242"/>
                    <a:pt x="36816" y="17725"/>
                  </a:cubicBezTo>
                  <a:cubicBezTo>
                    <a:pt x="36813" y="18505"/>
                    <a:pt x="36907" y="19288"/>
                    <a:pt x="36970" y="19552"/>
                  </a:cubicBezTo>
                  <a:cubicBezTo>
                    <a:pt x="37033" y="19555"/>
                    <a:pt x="37033" y="19555"/>
                    <a:pt x="36970" y="19812"/>
                  </a:cubicBezTo>
                  <a:cubicBezTo>
                    <a:pt x="36970" y="19812"/>
                    <a:pt x="36970" y="19812"/>
                    <a:pt x="36969" y="19812"/>
                  </a:cubicBezTo>
                  <a:cubicBezTo>
                    <a:pt x="36939" y="19812"/>
                    <a:pt x="36939" y="20070"/>
                    <a:pt x="36939" y="20329"/>
                  </a:cubicBezTo>
                  <a:cubicBezTo>
                    <a:pt x="36907" y="20326"/>
                    <a:pt x="36907" y="20065"/>
                    <a:pt x="36907" y="19809"/>
                  </a:cubicBezTo>
                  <a:lnTo>
                    <a:pt x="36876" y="19805"/>
                  </a:lnTo>
                  <a:cubicBezTo>
                    <a:pt x="36813" y="20062"/>
                    <a:pt x="36813" y="20329"/>
                    <a:pt x="36876" y="20583"/>
                  </a:cubicBezTo>
                  <a:cubicBezTo>
                    <a:pt x="36907" y="20846"/>
                    <a:pt x="36907" y="20846"/>
                    <a:pt x="36876" y="21103"/>
                  </a:cubicBezTo>
                  <a:cubicBezTo>
                    <a:pt x="36845" y="21360"/>
                    <a:pt x="36813" y="21617"/>
                    <a:pt x="36842" y="21620"/>
                  </a:cubicBezTo>
                  <a:cubicBezTo>
                    <a:pt x="36842" y="21620"/>
                    <a:pt x="36842" y="22140"/>
                    <a:pt x="36810" y="22397"/>
                  </a:cubicBezTo>
                  <a:cubicBezTo>
                    <a:pt x="36810" y="22914"/>
                    <a:pt x="36810" y="23174"/>
                    <a:pt x="36842" y="23177"/>
                  </a:cubicBezTo>
                  <a:cubicBezTo>
                    <a:pt x="36857" y="23177"/>
                    <a:pt x="36863" y="23243"/>
                    <a:pt x="36870" y="23340"/>
                  </a:cubicBezTo>
                  <a:cubicBezTo>
                    <a:pt x="36870" y="23390"/>
                    <a:pt x="36870" y="23447"/>
                    <a:pt x="36873" y="23506"/>
                  </a:cubicBezTo>
                  <a:cubicBezTo>
                    <a:pt x="36873" y="23604"/>
                    <a:pt x="36873" y="23707"/>
                    <a:pt x="36873" y="23807"/>
                  </a:cubicBezTo>
                  <a:cubicBezTo>
                    <a:pt x="36873" y="24023"/>
                    <a:pt x="36876" y="24240"/>
                    <a:pt x="36876" y="24400"/>
                  </a:cubicBezTo>
                  <a:cubicBezTo>
                    <a:pt x="36933" y="24407"/>
                    <a:pt x="36986" y="24409"/>
                    <a:pt x="37031" y="24409"/>
                  </a:cubicBezTo>
                  <a:cubicBezTo>
                    <a:pt x="37105" y="24409"/>
                    <a:pt x="37155" y="24402"/>
                    <a:pt x="37161" y="24396"/>
                  </a:cubicBezTo>
                  <a:cubicBezTo>
                    <a:pt x="37174" y="24381"/>
                    <a:pt x="37290" y="24371"/>
                    <a:pt x="37493" y="24368"/>
                  </a:cubicBezTo>
                  <a:lnTo>
                    <a:pt x="37822" y="24371"/>
                  </a:lnTo>
                  <a:cubicBezTo>
                    <a:pt x="37935" y="24371"/>
                    <a:pt x="38045" y="24378"/>
                    <a:pt x="38155" y="24390"/>
                  </a:cubicBezTo>
                  <a:cubicBezTo>
                    <a:pt x="38656" y="24434"/>
                    <a:pt x="38659" y="24434"/>
                    <a:pt x="38891" y="24534"/>
                  </a:cubicBezTo>
                  <a:cubicBezTo>
                    <a:pt x="38885" y="24556"/>
                    <a:pt x="39123" y="24622"/>
                    <a:pt x="39367" y="24685"/>
                  </a:cubicBezTo>
                  <a:lnTo>
                    <a:pt x="39515" y="24725"/>
                  </a:lnTo>
                  <a:cubicBezTo>
                    <a:pt x="39624" y="24757"/>
                    <a:pt x="39731" y="24798"/>
                    <a:pt x="39834" y="24848"/>
                  </a:cubicBezTo>
                  <a:cubicBezTo>
                    <a:pt x="39957" y="24912"/>
                    <a:pt x="40015" y="24932"/>
                    <a:pt x="40044" y="24932"/>
                  </a:cubicBezTo>
                  <a:cubicBezTo>
                    <a:pt x="40068" y="24932"/>
                    <a:pt x="40073" y="24920"/>
                    <a:pt x="40079" y="24907"/>
                  </a:cubicBezTo>
                  <a:cubicBezTo>
                    <a:pt x="40091" y="24879"/>
                    <a:pt x="40104" y="24848"/>
                    <a:pt x="40104" y="24848"/>
                  </a:cubicBezTo>
                  <a:cubicBezTo>
                    <a:pt x="40339" y="24939"/>
                    <a:pt x="40549" y="25073"/>
                    <a:pt x="40530" y="25111"/>
                  </a:cubicBezTo>
                  <a:cubicBezTo>
                    <a:pt x="40654" y="25214"/>
                    <a:pt x="40699" y="25252"/>
                    <a:pt x="40723" y="25252"/>
                  </a:cubicBezTo>
                  <a:cubicBezTo>
                    <a:pt x="40737" y="25252"/>
                    <a:pt x="40744" y="25238"/>
                    <a:pt x="40756" y="25217"/>
                  </a:cubicBezTo>
                  <a:cubicBezTo>
                    <a:pt x="40757" y="25214"/>
                    <a:pt x="40762" y="25213"/>
                    <a:pt x="40770" y="25213"/>
                  </a:cubicBezTo>
                  <a:cubicBezTo>
                    <a:pt x="40795" y="25213"/>
                    <a:pt x="40852" y="25229"/>
                    <a:pt x="40941" y="25264"/>
                  </a:cubicBezTo>
                  <a:cubicBezTo>
                    <a:pt x="41116" y="25333"/>
                    <a:pt x="41282" y="25424"/>
                    <a:pt x="41433" y="25537"/>
                  </a:cubicBezTo>
                  <a:cubicBezTo>
                    <a:pt x="41643" y="25669"/>
                    <a:pt x="41865" y="25788"/>
                    <a:pt x="42009" y="25904"/>
                  </a:cubicBezTo>
                  <a:cubicBezTo>
                    <a:pt x="42156" y="26020"/>
                    <a:pt x="42250" y="26098"/>
                    <a:pt x="42241" y="26111"/>
                  </a:cubicBezTo>
                  <a:cubicBezTo>
                    <a:pt x="42326" y="26189"/>
                    <a:pt x="42413" y="26261"/>
                    <a:pt x="42507" y="26324"/>
                  </a:cubicBezTo>
                  <a:cubicBezTo>
                    <a:pt x="42551" y="26352"/>
                    <a:pt x="42592" y="26383"/>
                    <a:pt x="42633" y="26418"/>
                  </a:cubicBezTo>
                  <a:cubicBezTo>
                    <a:pt x="42752" y="26502"/>
                    <a:pt x="42865" y="26593"/>
                    <a:pt x="42971" y="26693"/>
                  </a:cubicBezTo>
                  <a:cubicBezTo>
                    <a:pt x="43115" y="26813"/>
                    <a:pt x="43278" y="27004"/>
                    <a:pt x="43513" y="27289"/>
                  </a:cubicBezTo>
                  <a:cubicBezTo>
                    <a:pt x="44152" y="28147"/>
                    <a:pt x="44200" y="28287"/>
                    <a:pt x="44241" y="28287"/>
                  </a:cubicBezTo>
                  <a:cubicBezTo>
                    <a:pt x="44247" y="28287"/>
                    <a:pt x="44254" y="28284"/>
                    <a:pt x="44262" y="28279"/>
                  </a:cubicBezTo>
                  <a:cubicBezTo>
                    <a:pt x="44269" y="28275"/>
                    <a:pt x="44276" y="28271"/>
                    <a:pt x="44284" y="28271"/>
                  </a:cubicBezTo>
                  <a:cubicBezTo>
                    <a:pt x="44307" y="28271"/>
                    <a:pt x="44336" y="28308"/>
                    <a:pt x="44391" y="28492"/>
                  </a:cubicBezTo>
                  <a:cubicBezTo>
                    <a:pt x="44450" y="28611"/>
                    <a:pt x="44516" y="28730"/>
                    <a:pt x="44591" y="28840"/>
                  </a:cubicBezTo>
                  <a:cubicBezTo>
                    <a:pt x="44670" y="28975"/>
                    <a:pt x="44761" y="29138"/>
                    <a:pt x="44883" y="29357"/>
                  </a:cubicBezTo>
                  <a:cubicBezTo>
                    <a:pt x="44989" y="29518"/>
                    <a:pt x="45044" y="29548"/>
                    <a:pt x="45078" y="29548"/>
                  </a:cubicBezTo>
                  <a:cubicBezTo>
                    <a:pt x="45089" y="29548"/>
                    <a:pt x="45098" y="29545"/>
                    <a:pt x="45105" y="29542"/>
                  </a:cubicBezTo>
                  <a:cubicBezTo>
                    <a:pt x="45115" y="29539"/>
                    <a:pt x="45123" y="29536"/>
                    <a:pt x="45131" y="29536"/>
                  </a:cubicBezTo>
                  <a:cubicBezTo>
                    <a:pt x="45169" y="29536"/>
                    <a:pt x="45189" y="29603"/>
                    <a:pt x="45309" y="30009"/>
                  </a:cubicBezTo>
                  <a:cubicBezTo>
                    <a:pt x="45406" y="30244"/>
                    <a:pt x="45428" y="30501"/>
                    <a:pt x="45400" y="30507"/>
                  </a:cubicBezTo>
                  <a:cubicBezTo>
                    <a:pt x="45400" y="30507"/>
                    <a:pt x="45399" y="30507"/>
                    <a:pt x="45399" y="30507"/>
                  </a:cubicBezTo>
                  <a:cubicBezTo>
                    <a:pt x="45383" y="30507"/>
                    <a:pt x="45362" y="30449"/>
                    <a:pt x="45340" y="30391"/>
                  </a:cubicBezTo>
                  <a:cubicBezTo>
                    <a:pt x="45322" y="30329"/>
                    <a:pt x="45306" y="30269"/>
                    <a:pt x="45306" y="30269"/>
                  </a:cubicBezTo>
                  <a:lnTo>
                    <a:pt x="45218" y="30034"/>
                  </a:lnTo>
                  <a:cubicBezTo>
                    <a:pt x="45203" y="30037"/>
                    <a:pt x="45190" y="30044"/>
                    <a:pt x="45199" y="30106"/>
                  </a:cubicBezTo>
                  <a:cubicBezTo>
                    <a:pt x="45209" y="30166"/>
                    <a:pt x="45253" y="30282"/>
                    <a:pt x="45309" y="30526"/>
                  </a:cubicBezTo>
                  <a:cubicBezTo>
                    <a:pt x="45340" y="30772"/>
                    <a:pt x="45399" y="31009"/>
                    <a:pt x="45431" y="31009"/>
                  </a:cubicBezTo>
                  <a:cubicBezTo>
                    <a:pt x="45431" y="31009"/>
                    <a:pt x="45431" y="31009"/>
                    <a:pt x="45431" y="31009"/>
                  </a:cubicBezTo>
                  <a:cubicBezTo>
                    <a:pt x="45456" y="31131"/>
                    <a:pt x="45463" y="31319"/>
                    <a:pt x="45494" y="31532"/>
                  </a:cubicBezTo>
                  <a:cubicBezTo>
                    <a:pt x="45525" y="31748"/>
                    <a:pt x="45566" y="31993"/>
                    <a:pt x="45569" y="32240"/>
                  </a:cubicBezTo>
                  <a:cubicBezTo>
                    <a:pt x="45619" y="32735"/>
                    <a:pt x="45563" y="33481"/>
                    <a:pt x="45510" y="33723"/>
                  </a:cubicBezTo>
                  <a:cubicBezTo>
                    <a:pt x="45434" y="34211"/>
                    <a:pt x="45397" y="34456"/>
                    <a:pt x="45428" y="34462"/>
                  </a:cubicBezTo>
                  <a:cubicBezTo>
                    <a:pt x="45490" y="34478"/>
                    <a:pt x="45427" y="34713"/>
                    <a:pt x="45398" y="34713"/>
                  </a:cubicBezTo>
                  <a:cubicBezTo>
                    <a:pt x="45398" y="34713"/>
                    <a:pt x="45397" y="34713"/>
                    <a:pt x="45397" y="34713"/>
                  </a:cubicBezTo>
                  <a:cubicBezTo>
                    <a:pt x="45362" y="34766"/>
                    <a:pt x="45297" y="35007"/>
                    <a:pt x="45190" y="35327"/>
                  </a:cubicBezTo>
                  <a:cubicBezTo>
                    <a:pt x="45058" y="35644"/>
                    <a:pt x="44920" y="36054"/>
                    <a:pt x="44711" y="36433"/>
                  </a:cubicBezTo>
                  <a:cubicBezTo>
                    <a:pt x="44664" y="36530"/>
                    <a:pt x="44617" y="36628"/>
                    <a:pt x="44569" y="36725"/>
                  </a:cubicBezTo>
                  <a:cubicBezTo>
                    <a:pt x="44519" y="36819"/>
                    <a:pt x="44460" y="36903"/>
                    <a:pt x="44410" y="36994"/>
                  </a:cubicBezTo>
                  <a:cubicBezTo>
                    <a:pt x="44300" y="37167"/>
                    <a:pt x="44206" y="37336"/>
                    <a:pt x="44112" y="37477"/>
                  </a:cubicBezTo>
                  <a:cubicBezTo>
                    <a:pt x="43911" y="37753"/>
                    <a:pt x="43774" y="37956"/>
                    <a:pt x="43745" y="38016"/>
                  </a:cubicBezTo>
                  <a:cubicBezTo>
                    <a:pt x="43717" y="38060"/>
                    <a:pt x="43686" y="38101"/>
                    <a:pt x="43651" y="38138"/>
                  </a:cubicBezTo>
                  <a:lnTo>
                    <a:pt x="43419" y="38389"/>
                  </a:lnTo>
                  <a:cubicBezTo>
                    <a:pt x="43329" y="38473"/>
                    <a:pt x="43209" y="38618"/>
                    <a:pt x="43050" y="38755"/>
                  </a:cubicBezTo>
                  <a:lnTo>
                    <a:pt x="42539" y="39213"/>
                  </a:lnTo>
                  <a:cubicBezTo>
                    <a:pt x="42166" y="39489"/>
                    <a:pt x="41827" y="39761"/>
                    <a:pt x="41721" y="39827"/>
                  </a:cubicBezTo>
                  <a:lnTo>
                    <a:pt x="41561" y="39921"/>
                  </a:lnTo>
                  <a:cubicBezTo>
                    <a:pt x="41454" y="39981"/>
                    <a:pt x="41304" y="40097"/>
                    <a:pt x="41078" y="40200"/>
                  </a:cubicBezTo>
                  <a:cubicBezTo>
                    <a:pt x="40850" y="40291"/>
                    <a:pt x="40680" y="40366"/>
                    <a:pt x="40539" y="40432"/>
                  </a:cubicBezTo>
                  <a:cubicBezTo>
                    <a:pt x="40402" y="40498"/>
                    <a:pt x="40282" y="40539"/>
                    <a:pt x="40173" y="40598"/>
                  </a:cubicBezTo>
                  <a:cubicBezTo>
                    <a:pt x="40004" y="40686"/>
                    <a:pt x="39967" y="40726"/>
                    <a:pt x="39955" y="40726"/>
                  </a:cubicBezTo>
                  <a:cubicBezTo>
                    <a:pt x="39951" y="40726"/>
                    <a:pt x="39949" y="40722"/>
                    <a:pt x="39947" y="40714"/>
                  </a:cubicBezTo>
                  <a:cubicBezTo>
                    <a:pt x="39947" y="40711"/>
                    <a:pt x="39943" y="40710"/>
                    <a:pt x="39938" y="40710"/>
                  </a:cubicBezTo>
                  <a:cubicBezTo>
                    <a:pt x="39867" y="40710"/>
                    <a:pt x="39402" y="40892"/>
                    <a:pt x="38499" y="41034"/>
                  </a:cubicBezTo>
                  <a:cubicBezTo>
                    <a:pt x="38010" y="41122"/>
                    <a:pt x="37760" y="41103"/>
                    <a:pt x="37666" y="41122"/>
                  </a:cubicBezTo>
                  <a:cubicBezTo>
                    <a:pt x="37575" y="41128"/>
                    <a:pt x="37634" y="41134"/>
                    <a:pt x="37760" y="41143"/>
                  </a:cubicBezTo>
                  <a:cubicBezTo>
                    <a:pt x="37452" y="41173"/>
                    <a:pt x="37234" y="41181"/>
                    <a:pt x="37082" y="41181"/>
                  </a:cubicBezTo>
                  <a:cubicBezTo>
                    <a:pt x="36990" y="41181"/>
                    <a:pt x="36922" y="41178"/>
                    <a:pt x="36873" y="41175"/>
                  </a:cubicBezTo>
                  <a:cubicBezTo>
                    <a:pt x="36744" y="41169"/>
                    <a:pt x="36744" y="41153"/>
                    <a:pt x="36748" y="41137"/>
                  </a:cubicBezTo>
                  <a:cubicBezTo>
                    <a:pt x="36866" y="41109"/>
                    <a:pt x="36826" y="41093"/>
                    <a:pt x="36722" y="41093"/>
                  </a:cubicBezTo>
                  <a:cubicBezTo>
                    <a:pt x="36595" y="41093"/>
                    <a:pt x="36372" y="41117"/>
                    <a:pt x="36227" y="41169"/>
                  </a:cubicBezTo>
                  <a:cubicBezTo>
                    <a:pt x="36076" y="41204"/>
                    <a:pt x="35843" y="41219"/>
                    <a:pt x="35671" y="41219"/>
                  </a:cubicBezTo>
                  <a:cubicBezTo>
                    <a:pt x="35540" y="41219"/>
                    <a:pt x="35444" y="41210"/>
                    <a:pt x="35444" y="41197"/>
                  </a:cubicBezTo>
                  <a:cubicBezTo>
                    <a:pt x="35447" y="41169"/>
                    <a:pt x="35707" y="41169"/>
                    <a:pt x="35967" y="41169"/>
                  </a:cubicBezTo>
                  <a:cubicBezTo>
                    <a:pt x="35967" y="41169"/>
                    <a:pt x="35967" y="41137"/>
                    <a:pt x="35970" y="41106"/>
                  </a:cubicBezTo>
                  <a:cubicBezTo>
                    <a:pt x="35936" y="41105"/>
                    <a:pt x="35902" y="41104"/>
                    <a:pt x="35867" y="41104"/>
                  </a:cubicBezTo>
                  <a:cubicBezTo>
                    <a:pt x="35727" y="41104"/>
                    <a:pt x="35589" y="41115"/>
                    <a:pt x="35450" y="41137"/>
                  </a:cubicBezTo>
                  <a:cubicBezTo>
                    <a:pt x="35275" y="41137"/>
                    <a:pt x="35102" y="41147"/>
                    <a:pt x="34927" y="41165"/>
                  </a:cubicBezTo>
                  <a:cubicBezTo>
                    <a:pt x="34667" y="41197"/>
                    <a:pt x="34664" y="41228"/>
                    <a:pt x="34924" y="41259"/>
                  </a:cubicBezTo>
                  <a:cubicBezTo>
                    <a:pt x="35181" y="41291"/>
                    <a:pt x="34921" y="41291"/>
                    <a:pt x="34660" y="41291"/>
                  </a:cubicBezTo>
                  <a:cubicBezTo>
                    <a:pt x="34143" y="41259"/>
                    <a:pt x="34146" y="41228"/>
                    <a:pt x="34407" y="41197"/>
                  </a:cubicBezTo>
                  <a:cubicBezTo>
                    <a:pt x="34667" y="41197"/>
                    <a:pt x="34670" y="41165"/>
                    <a:pt x="34670" y="41134"/>
                  </a:cubicBezTo>
                  <a:cubicBezTo>
                    <a:pt x="34671" y="41129"/>
                    <a:pt x="34631" y="41126"/>
                    <a:pt x="34564" y="41126"/>
                  </a:cubicBezTo>
                  <a:cubicBezTo>
                    <a:pt x="34440" y="41126"/>
                    <a:pt x="34222" y="41134"/>
                    <a:pt x="33990" y="41147"/>
                  </a:cubicBezTo>
                  <a:cubicBezTo>
                    <a:pt x="33631" y="41165"/>
                    <a:pt x="33244" y="41196"/>
                    <a:pt x="33108" y="41228"/>
                  </a:cubicBezTo>
                  <a:lnTo>
                    <a:pt x="33108" y="41228"/>
                  </a:lnTo>
                  <a:cubicBezTo>
                    <a:pt x="33108" y="41220"/>
                    <a:pt x="33109" y="41210"/>
                    <a:pt x="33109" y="41197"/>
                  </a:cubicBezTo>
                  <a:cubicBezTo>
                    <a:pt x="33112" y="41165"/>
                    <a:pt x="32592" y="41165"/>
                    <a:pt x="32072" y="41165"/>
                  </a:cubicBezTo>
                  <a:cubicBezTo>
                    <a:pt x="31948" y="41165"/>
                    <a:pt x="31838" y="41164"/>
                    <a:pt x="31744" y="41164"/>
                  </a:cubicBezTo>
                  <a:cubicBezTo>
                    <a:pt x="31445" y="41164"/>
                    <a:pt x="31294" y="41170"/>
                    <a:pt x="31292" y="41194"/>
                  </a:cubicBezTo>
                  <a:cubicBezTo>
                    <a:pt x="31292" y="41225"/>
                    <a:pt x="31288" y="41256"/>
                    <a:pt x="31028" y="41256"/>
                  </a:cubicBezTo>
                  <a:cubicBezTo>
                    <a:pt x="31288" y="41256"/>
                    <a:pt x="31288" y="41288"/>
                    <a:pt x="31285" y="41319"/>
                  </a:cubicBezTo>
                  <a:cubicBezTo>
                    <a:pt x="31285" y="41319"/>
                    <a:pt x="30768" y="41288"/>
                    <a:pt x="30511" y="41256"/>
                  </a:cubicBezTo>
                  <a:cubicBezTo>
                    <a:pt x="29994" y="41194"/>
                    <a:pt x="29477" y="41162"/>
                    <a:pt x="28440" y="41162"/>
                  </a:cubicBezTo>
                  <a:cubicBezTo>
                    <a:pt x="27920" y="41159"/>
                    <a:pt x="27142" y="41159"/>
                    <a:pt x="26885" y="41128"/>
                  </a:cubicBezTo>
                  <a:cubicBezTo>
                    <a:pt x="26365" y="41128"/>
                    <a:pt x="26105" y="41128"/>
                    <a:pt x="26105" y="41159"/>
                  </a:cubicBezTo>
                  <a:lnTo>
                    <a:pt x="25585" y="41159"/>
                  </a:lnTo>
                  <a:cubicBezTo>
                    <a:pt x="25456" y="41143"/>
                    <a:pt x="25262" y="41136"/>
                    <a:pt x="25100" y="41136"/>
                  </a:cubicBezTo>
                  <a:cubicBezTo>
                    <a:pt x="24938" y="41136"/>
                    <a:pt x="24808" y="41143"/>
                    <a:pt x="24808" y="41159"/>
                  </a:cubicBezTo>
                  <a:cubicBezTo>
                    <a:pt x="24726" y="41168"/>
                    <a:pt x="24645" y="41171"/>
                    <a:pt x="24564" y="41171"/>
                  </a:cubicBezTo>
                  <a:cubicBezTo>
                    <a:pt x="24385" y="41171"/>
                    <a:pt x="24207" y="41156"/>
                    <a:pt x="24027" y="41156"/>
                  </a:cubicBezTo>
                  <a:cubicBezTo>
                    <a:pt x="23796" y="41128"/>
                    <a:pt x="23669" y="41112"/>
                    <a:pt x="23622" y="41112"/>
                  </a:cubicBezTo>
                  <a:cubicBezTo>
                    <a:pt x="23565" y="41112"/>
                    <a:pt x="23628" y="41136"/>
                    <a:pt x="23767" y="41187"/>
                  </a:cubicBezTo>
                  <a:cubicBezTo>
                    <a:pt x="23764" y="41219"/>
                    <a:pt x="24281" y="41250"/>
                    <a:pt x="24541" y="41250"/>
                  </a:cubicBezTo>
                  <a:lnTo>
                    <a:pt x="25319" y="41250"/>
                  </a:lnTo>
                  <a:lnTo>
                    <a:pt x="24538" y="41281"/>
                  </a:lnTo>
                  <a:cubicBezTo>
                    <a:pt x="24278" y="41281"/>
                    <a:pt x="23758" y="41313"/>
                    <a:pt x="23758" y="41344"/>
                  </a:cubicBezTo>
                  <a:cubicBezTo>
                    <a:pt x="23758" y="41344"/>
                    <a:pt x="23755" y="41372"/>
                    <a:pt x="23530" y="41372"/>
                  </a:cubicBezTo>
                  <a:cubicBezTo>
                    <a:pt x="23519" y="41372"/>
                    <a:pt x="23507" y="41372"/>
                    <a:pt x="23495" y="41372"/>
                  </a:cubicBezTo>
                  <a:lnTo>
                    <a:pt x="23498" y="41313"/>
                  </a:lnTo>
                  <a:cubicBezTo>
                    <a:pt x="23761" y="41281"/>
                    <a:pt x="23761" y="41250"/>
                    <a:pt x="23764" y="41219"/>
                  </a:cubicBezTo>
                  <a:cubicBezTo>
                    <a:pt x="23605" y="41180"/>
                    <a:pt x="23249" y="41153"/>
                    <a:pt x="22998" y="41153"/>
                  </a:cubicBezTo>
                  <a:cubicBezTo>
                    <a:pt x="22844" y="41153"/>
                    <a:pt x="22729" y="41163"/>
                    <a:pt x="22727" y="41187"/>
                  </a:cubicBezTo>
                  <a:cubicBezTo>
                    <a:pt x="22706" y="41188"/>
                    <a:pt x="22684" y="41188"/>
                    <a:pt x="22663" y="41188"/>
                  </a:cubicBezTo>
                  <a:cubicBezTo>
                    <a:pt x="22512" y="41188"/>
                    <a:pt x="22361" y="41178"/>
                    <a:pt x="22210" y="41156"/>
                  </a:cubicBezTo>
                  <a:cubicBezTo>
                    <a:pt x="22211" y="41143"/>
                    <a:pt x="22166" y="41135"/>
                    <a:pt x="22093" y="41135"/>
                  </a:cubicBezTo>
                  <a:cubicBezTo>
                    <a:pt x="21994" y="41135"/>
                    <a:pt x="21842" y="41150"/>
                    <a:pt x="21690" y="41184"/>
                  </a:cubicBezTo>
                  <a:cubicBezTo>
                    <a:pt x="21563" y="41216"/>
                    <a:pt x="21432" y="41231"/>
                    <a:pt x="21301" y="41231"/>
                  </a:cubicBezTo>
                  <a:cubicBezTo>
                    <a:pt x="21170" y="41231"/>
                    <a:pt x="21039" y="41216"/>
                    <a:pt x="20912" y="41184"/>
                  </a:cubicBezTo>
                  <a:cubicBezTo>
                    <a:pt x="20609" y="41147"/>
                    <a:pt x="20128" y="41132"/>
                    <a:pt x="19781" y="41132"/>
                  </a:cubicBezTo>
                  <a:cubicBezTo>
                    <a:pt x="19535" y="41132"/>
                    <a:pt x="19356" y="41140"/>
                    <a:pt x="19355" y="41153"/>
                  </a:cubicBezTo>
                  <a:cubicBezTo>
                    <a:pt x="19353" y="41190"/>
                    <a:pt x="19086" y="41205"/>
                    <a:pt x="18813" y="41205"/>
                  </a:cubicBezTo>
                  <a:cubicBezTo>
                    <a:pt x="18620" y="41205"/>
                    <a:pt x="18424" y="41197"/>
                    <a:pt x="18318" y="41184"/>
                  </a:cubicBezTo>
                  <a:cubicBezTo>
                    <a:pt x="18181" y="41168"/>
                    <a:pt x="18045" y="41159"/>
                    <a:pt x="17908" y="41159"/>
                  </a:cubicBezTo>
                  <a:cubicBezTo>
                    <a:pt x="17784" y="41159"/>
                    <a:pt x="17661" y="41166"/>
                    <a:pt x="17537" y="41181"/>
                  </a:cubicBezTo>
                  <a:cubicBezTo>
                    <a:pt x="17539" y="41159"/>
                    <a:pt x="17412" y="41137"/>
                    <a:pt x="17244" y="41137"/>
                  </a:cubicBezTo>
                  <a:cubicBezTo>
                    <a:pt x="17174" y="41137"/>
                    <a:pt x="17097" y="41141"/>
                    <a:pt x="17020" y="41150"/>
                  </a:cubicBezTo>
                  <a:cubicBezTo>
                    <a:pt x="17020" y="41150"/>
                    <a:pt x="16760" y="41150"/>
                    <a:pt x="17017" y="41181"/>
                  </a:cubicBezTo>
                  <a:lnTo>
                    <a:pt x="16497" y="41244"/>
                  </a:lnTo>
                  <a:cubicBezTo>
                    <a:pt x="16754" y="41244"/>
                    <a:pt x="16754" y="41275"/>
                    <a:pt x="16751" y="41306"/>
                  </a:cubicBezTo>
                  <a:cubicBezTo>
                    <a:pt x="16751" y="41314"/>
                    <a:pt x="16690" y="41318"/>
                    <a:pt x="16590" y="41318"/>
                  </a:cubicBezTo>
                  <a:cubicBezTo>
                    <a:pt x="16279" y="41318"/>
                    <a:pt x="15589" y="41281"/>
                    <a:pt x="15199" y="41212"/>
                  </a:cubicBezTo>
                  <a:lnTo>
                    <a:pt x="14686" y="41150"/>
                  </a:lnTo>
                  <a:lnTo>
                    <a:pt x="14682" y="41209"/>
                  </a:lnTo>
                  <a:cubicBezTo>
                    <a:pt x="14422" y="41209"/>
                    <a:pt x="14162" y="41209"/>
                    <a:pt x="14165" y="41178"/>
                  </a:cubicBezTo>
                  <a:cubicBezTo>
                    <a:pt x="14165" y="41150"/>
                    <a:pt x="14165" y="41147"/>
                    <a:pt x="13905" y="41147"/>
                  </a:cubicBezTo>
                  <a:cubicBezTo>
                    <a:pt x="13905" y="41147"/>
                    <a:pt x="13648" y="41147"/>
                    <a:pt x="13645" y="41178"/>
                  </a:cubicBezTo>
                  <a:cubicBezTo>
                    <a:pt x="13643" y="41215"/>
                    <a:pt x="13642" y="41230"/>
                    <a:pt x="13590" y="41230"/>
                  </a:cubicBezTo>
                  <a:cubicBezTo>
                    <a:pt x="13553" y="41230"/>
                    <a:pt x="13490" y="41222"/>
                    <a:pt x="13382" y="41209"/>
                  </a:cubicBezTo>
                  <a:cubicBezTo>
                    <a:pt x="13255" y="41178"/>
                    <a:pt x="13125" y="41162"/>
                    <a:pt x="12994" y="41162"/>
                  </a:cubicBezTo>
                  <a:cubicBezTo>
                    <a:pt x="12864" y="41162"/>
                    <a:pt x="12733" y="41178"/>
                    <a:pt x="12605" y="41209"/>
                  </a:cubicBezTo>
                  <a:cubicBezTo>
                    <a:pt x="12603" y="41241"/>
                    <a:pt x="12602" y="41256"/>
                    <a:pt x="12570" y="41256"/>
                  </a:cubicBezTo>
                  <a:cubicBezTo>
                    <a:pt x="12537" y="41256"/>
                    <a:pt x="12473" y="41241"/>
                    <a:pt x="12345" y="41209"/>
                  </a:cubicBezTo>
                  <a:cubicBezTo>
                    <a:pt x="12348" y="41178"/>
                    <a:pt x="12091" y="41147"/>
                    <a:pt x="11831" y="41147"/>
                  </a:cubicBezTo>
                  <a:lnTo>
                    <a:pt x="11827" y="41178"/>
                  </a:lnTo>
                  <a:cubicBezTo>
                    <a:pt x="11826" y="41214"/>
                    <a:pt x="11741" y="41228"/>
                    <a:pt x="11621" y="41228"/>
                  </a:cubicBezTo>
                  <a:cubicBezTo>
                    <a:pt x="11530" y="41228"/>
                    <a:pt x="11418" y="41220"/>
                    <a:pt x="11307" y="41206"/>
                  </a:cubicBezTo>
                  <a:cubicBezTo>
                    <a:pt x="11309" y="41192"/>
                    <a:pt x="11241" y="41184"/>
                    <a:pt x="11104" y="41184"/>
                  </a:cubicBezTo>
                  <a:cubicBezTo>
                    <a:pt x="10974" y="41184"/>
                    <a:pt x="10782" y="41191"/>
                    <a:pt x="10527" y="41206"/>
                  </a:cubicBezTo>
                  <a:cubicBezTo>
                    <a:pt x="10010" y="41206"/>
                    <a:pt x="9750" y="41206"/>
                    <a:pt x="9753" y="41175"/>
                  </a:cubicBezTo>
                  <a:cubicBezTo>
                    <a:pt x="9754" y="41143"/>
                    <a:pt x="9755" y="41128"/>
                    <a:pt x="9723" y="41128"/>
                  </a:cubicBezTo>
                  <a:cubicBezTo>
                    <a:pt x="9690" y="41128"/>
                    <a:pt x="9624" y="41143"/>
                    <a:pt x="9493" y="41175"/>
                  </a:cubicBezTo>
                  <a:cubicBezTo>
                    <a:pt x="9361" y="41190"/>
                    <a:pt x="9295" y="41198"/>
                    <a:pt x="9198" y="41198"/>
                  </a:cubicBezTo>
                  <a:cubicBezTo>
                    <a:pt x="9100" y="41198"/>
                    <a:pt x="8971" y="41190"/>
                    <a:pt x="8712" y="41175"/>
                  </a:cubicBezTo>
                  <a:cubicBezTo>
                    <a:pt x="8584" y="41159"/>
                    <a:pt x="8520" y="41151"/>
                    <a:pt x="8455" y="41151"/>
                  </a:cubicBezTo>
                  <a:cubicBezTo>
                    <a:pt x="8390" y="41151"/>
                    <a:pt x="8325" y="41159"/>
                    <a:pt x="8195" y="41175"/>
                  </a:cubicBezTo>
                  <a:cubicBezTo>
                    <a:pt x="8189" y="41234"/>
                    <a:pt x="8189" y="41266"/>
                    <a:pt x="8449" y="41266"/>
                  </a:cubicBezTo>
                  <a:cubicBezTo>
                    <a:pt x="8706" y="41269"/>
                    <a:pt x="8706" y="41269"/>
                    <a:pt x="8706" y="41297"/>
                  </a:cubicBezTo>
                  <a:lnTo>
                    <a:pt x="8186" y="41297"/>
                  </a:lnTo>
                  <a:cubicBezTo>
                    <a:pt x="7926" y="41297"/>
                    <a:pt x="7669" y="41297"/>
                    <a:pt x="7146" y="41328"/>
                  </a:cubicBezTo>
                  <a:cubicBezTo>
                    <a:pt x="6720" y="41354"/>
                    <a:pt x="6639" y="41398"/>
                    <a:pt x="6908" y="41398"/>
                  </a:cubicBezTo>
                  <a:cubicBezTo>
                    <a:pt x="6969" y="41398"/>
                    <a:pt x="7047" y="41396"/>
                    <a:pt x="7142" y="41391"/>
                  </a:cubicBezTo>
                  <a:lnTo>
                    <a:pt x="7399" y="41422"/>
                  </a:lnTo>
                  <a:cubicBezTo>
                    <a:pt x="7396" y="41468"/>
                    <a:pt x="7527" y="41492"/>
                    <a:pt x="7658" y="41492"/>
                  </a:cubicBezTo>
                  <a:cubicBezTo>
                    <a:pt x="7786" y="41492"/>
                    <a:pt x="7915" y="41469"/>
                    <a:pt x="7916" y="41422"/>
                  </a:cubicBezTo>
                  <a:cubicBezTo>
                    <a:pt x="7920" y="41371"/>
                    <a:pt x="7921" y="41347"/>
                    <a:pt x="7965" y="41347"/>
                  </a:cubicBezTo>
                  <a:cubicBezTo>
                    <a:pt x="8001" y="41347"/>
                    <a:pt x="8064" y="41363"/>
                    <a:pt x="8180" y="41391"/>
                  </a:cubicBezTo>
                  <a:cubicBezTo>
                    <a:pt x="8177" y="41454"/>
                    <a:pt x="8434" y="41454"/>
                    <a:pt x="8694" y="41454"/>
                  </a:cubicBezTo>
                  <a:cubicBezTo>
                    <a:pt x="8954" y="41454"/>
                    <a:pt x="8954" y="41454"/>
                    <a:pt x="8954" y="41485"/>
                  </a:cubicBezTo>
                  <a:cubicBezTo>
                    <a:pt x="8951" y="41516"/>
                    <a:pt x="9208" y="41548"/>
                    <a:pt x="9468" y="41548"/>
                  </a:cubicBezTo>
                  <a:cubicBezTo>
                    <a:pt x="9728" y="41548"/>
                    <a:pt x="9728" y="41548"/>
                    <a:pt x="9728" y="41516"/>
                  </a:cubicBezTo>
                  <a:cubicBezTo>
                    <a:pt x="9621" y="41503"/>
                    <a:pt x="9648" y="41496"/>
                    <a:pt x="9734" y="41496"/>
                  </a:cubicBezTo>
                  <a:cubicBezTo>
                    <a:pt x="9856" y="41496"/>
                    <a:pt x="10096" y="41511"/>
                    <a:pt x="10245" y="41548"/>
                  </a:cubicBezTo>
                  <a:cubicBezTo>
                    <a:pt x="10353" y="41561"/>
                    <a:pt x="10416" y="41568"/>
                    <a:pt x="10453" y="41568"/>
                  </a:cubicBezTo>
                  <a:cubicBezTo>
                    <a:pt x="10506" y="41568"/>
                    <a:pt x="10506" y="41553"/>
                    <a:pt x="10508" y="41516"/>
                  </a:cubicBezTo>
                  <a:cubicBezTo>
                    <a:pt x="10510" y="41487"/>
                    <a:pt x="10637" y="41472"/>
                    <a:pt x="10796" y="41472"/>
                  </a:cubicBezTo>
                  <a:cubicBezTo>
                    <a:pt x="10960" y="41472"/>
                    <a:pt x="11157" y="41488"/>
                    <a:pt x="11285" y="41520"/>
                  </a:cubicBezTo>
                  <a:lnTo>
                    <a:pt x="11806" y="41520"/>
                  </a:lnTo>
                  <a:cubicBezTo>
                    <a:pt x="12066" y="41520"/>
                    <a:pt x="12066" y="41488"/>
                    <a:pt x="12069" y="41457"/>
                  </a:cubicBezTo>
                  <a:cubicBezTo>
                    <a:pt x="12071" y="41420"/>
                    <a:pt x="12071" y="41405"/>
                    <a:pt x="12123" y="41405"/>
                  </a:cubicBezTo>
                  <a:cubicBezTo>
                    <a:pt x="12160" y="41405"/>
                    <a:pt x="12222" y="41413"/>
                    <a:pt x="12329" y="41425"/>
                  </a:cubicBezTo>
                  <a:cubicBezTo>
                    <a:pt x="12589" y="41457"/>
                    <a:pt x="12586" y="41488"/>
                    <a:pt x="12586" y="41488"/>
                  </a:cubicBezTo>
                  <a:cubicBezTo>
                    <a:pt x="12583" y="41520"/>
                    <a:pt x="12843" y="41520"/>
                    <a:pt x="13103" y="41520"/>
                  </a:cubicBezTo>
                  <a:cubicBezTo>
                    <a:pt x="13363" y="41520"/>
                    <a:pt x="13880" y="41520"/>
                    <a:pt x="13883" y="41488"/>
                  </a:cubicBezTo>
                  <a:lnTo>
                    <a:pt x="13883" y="41488"/>
                  </a:lnTo>
                  <a:lnTo>
                    <a:pt x="13880" y="41520"/>
                  </a:lnTo>
                  <a:cubicBezTo>
                    <a:pt x="14054" y="41520"/>
                    <a:pt x="14111" y="41533"/>
                    <a:pt x="14131" y="41533"/>
                  </a:cubicBezTo>
                  <a:cubicBezTo>
                    <a:pt x="14140" y="41533"/>
                    <a:pt x="14140" y="41530"/>
                    <a:pt x="14140" y="41520"/>
                  </a:cubicBezTo>
                  <a:cubicBezTo>
                    <a:pt x="14140" y="41520"/>
                    <a:pt x="14400" y="41523"/>
                    <a:pt x="14917" y="41554"/>
                  </a:cubicBezTo>
                  <a:cubicBezTo>
                    <a:pt x="15012" y="41560"/>
                    <a:pt x="15116" y="41562"/>
                    <a:pt x="15218" y="41562"/>
                  </a:cubicBezTo>
                  <a:cubicBezTo>
                    <a:pt x="15670" y="41562"/>
                    <a:pt x="16076" y="41511"/>
                    <a:pt x="15444" y="41460"/>
                  </a:cubicBezTo>
                  <a:lnTo>
                    <a:pt x="15701" y="41460"/>
                  </a:lnTo>
                  <a:cubicBezTo>
                    <a:pt x="15961" y="41460"/>
                    <a:pt x="15964" y="41429"/>
                    <a:pt x="15964" y="41429"/>
                  </a:cubicBezTo>
                  <a:cubicBezTo>
                    <a:pt x="15964" y="41397"/>
                    <a:pt x="16224" y="41397"/>
                    <a:pt x="16484" y="41397"/>
                  </a:cubicBezTo>
                  <a:lnTo>
                    <a:pt x="16481" y="41460"/>
                  </a:lnTo>
                  <a:cubicBezTo>
                    <a:pt x="16326" y="41515"/>
                    <a:pt x="16436" y="41548"/>
                    <a:pt x="16608" y="41548"/>
                  </a:cubicBezTo>
                  <a:cubicBezTo>
                    <a:pt x="16731" y="41548"/>
                    <a:pt x="16886" y="41531"/>
                    <a:pt x="16997" y="41492"/>
                  </a:cubicBezTo>
                  <a:lnTo>
                    <a:pt x="16997" y="41492"/>
                  </a:lnTo>
                  <a:cubicBezTo>
                    <a:pt x="16997" y="41500"/>
                    <a:pt x="16996" y="41511"/>
                    <a:pt x="16995" y="41523"/>
                  </a:cubicBezTo>
                  <a:cubicBezTo>
                    <a:pt x="16995" y="41538"/>
                    <a:pt x="17059" y="41546"/>
                    <a:pt x="17189" y="41546"/>
                  </a:cubicBezTo>
                  <a:cubicBezTo>
                    <a:pt x="17319" y="41546"/>
                    <a:pt x="17514" y="41538"/>
                    <a:pt x="17775" y="41523"/>
                  </a:cubicBezTo>
                  <a:cubicBezTo>
                    <a:pt x="18032" y="41523"/>
                    <a:pt x="18299" y="41463"/>
                    <a:pt x="18299" y="41432"/>
                  </a:cubicBezTo>
                  <a:cubicBezTo>
                    <a:pt x="18302" y="41400"/>
                    <a:pt x="18562" y="41400"/>
                    <a:pt x="18562" y="41400"/>
                  </a:cubicBezTo>
                  <a:cubicBezTo>
                    <a:pt x="18819" y="41400"/>
                    <a:pt x="18819" y="41400"/>
                    <a:pt x="18819" y="41432"/>
                  </a:cubicBezTo>
                  <a:cubicBezTo>
                    <a:pt x="18817" y="41463"/>
                    <a:pt x="18946" y="41479"/>
                    <a:pt x="19108" y="41479"/>
                  </a:cubicBezTo>
                  <a:cubicBezTo>
                    <a:pt x="19269" y="41479"/>
                    <a:pt x="19465" y="41463"/>
                    <a:pt x="19596" y="41432"/>
                  </a:cubicBezTo>
                  <a:lnTo>
                    <a:pt x="19596" y="41463"/>
                  </a:lnTo>
                  <a:cubicBezTo>
                    <a:pt x="19594" y="41485"/>
                    <a:pt x="19722" y="41507"/>
                    <a:pt x="20257" y="41507"/>
                  </a:cubicBezTo>
                  <a:cubicBezTo>
                    <a:pt x="20478" y="41507"/>
                    <a:pt x="20770" y="41504"/>
                    <a:pt x="21151" y="41494"/>
                  </a:cubicBezTo>
                  <a:lnTo>
                    <a:pt x="22448" y="41501"/>
                  </a:lnTo>
                  <a:cubicBezTo>
                    <a:pt x="22771" y="41504"/>
                    <a:pt x="22965" y="41513"/>
                    <a:pt x="22965" y="41529"/>
                  </a:cubicBezTo>
                  <a:cubicBezTo>
                    <a:pt x="22965" y="41534"/>
                    <a:pt x="22997" y="41537"/>
                    <a:pt x="23053" y="41537"/>
                  </a:cubicBezTo>
                  <a:cubicBezTo>
                    <a:pt x="23156" y="41537"/>
                    <a:pt x="23340" y="41529"/>
                    <a:pt x="23551" y="41516"/>
                  </a:cubicBezTo>
                  <a:cubicBezTo>
                    <a:pt x="23874" y="41498"/>
                    <a:pt x="24266" y="41466"/>
                    <a:pt x="24529" y="41438"/>
                  </a:cubicBezTo>
                  <a:lnTo>
                    <a:pt x="24529" y="41438"/>
                  </a:lnTo>
                  <a:cubicBezTo>
                    <a:pt x="24526" y="41466"/>
                    <a:pt x="24786" y="41469"/>
                    <a:pt x="25306" y="41469"/>
                  </a:cubicBezTo>
                  <a:cubicBezTo>
                    <a:pt x="26083" y="41469"/>
                    <a:pt x="26083" y="41469"/>
                    <a:pt x="26080" y="41501"/>
                  </a:cubicBezTo>
                  <a:cubicBezTo>
                    <a:pt x="25948" y="41532"/>
                    <a:pt x="25883" y="41548"/>
                    <a:pt x="25915" y="41548"/>
                  </a:cubicBezTo>
                  <a:cubicBezTo>
                    <a:pt x="25948" y="41548"/>
                    <a:pt x="26078" y="41532"/>
                    <a:pt x="26340" y="41501"/>
                  </a:cubicBezTo>
                  <a:cubicBezTo>
                    <a:pt x="26441" y="41477"/>
                    <a:pt x="26616" y="41467"/>
                    <a:pt x="26795" y="41467"/>
                  </a:cubicBezTo>
                  <a:cubicBezTo>
                    <a:pt x="27083" y="41467"/>
                    <a:pt x="27379" y="41493"/>
                    <a:pt x="27377" y="41532"/>
                  </a:cubicBezTo>
                  <a:cubicBezTo>
                    <a:pt x="27374" y="41563"/>
                    <a:pt x="27634" y="41563"/>
                    <a:pt x="28155" y="41563"/>
                  </a:cubicBezTo>
                  <a:cubicBezTo>
                    <a:pt x="28371" y="41537"/>
                    <a:pt x="28769" y="41535"/>
                    <a:pt x="29194" y="41535"/>
                  </a:cubicBezTo>
                  <a:cubicBezTo>
                    <a:pt x="29280" y="41535"/>
                    <a:pt x="29366" y="41535"/>
                    <a:pt x="29452" y="41535"/>
                  </a:cubicBezTo>
                  <a:cubicBezTo>
                    <a:pt x="30232" y="41535"/>
                    <a:pt x="30232" y="41535"/>
                    <a:pt x="30235" y="41472"/>
                  </a:cubicBezTo>
                  <a:cubicBezTo>
                    <a:pt x="30239" y="41410"/>
                    <a:pt x="30499" y="41410"/>
                    <a:pt x="31019" y="41410"/>
                  </a:cubicBezTo>
                  <a:cubicBezTo>
                    <a:pt x="31279" y="41413"/>
                    <a:pt x="31536" y="41413"/>
                    <a:pt x="31536" y="41444"/>
                  </a:cubicBezTo>
                  <a:cubicBezTo>
                    <a:pt x="31708" y="41463"/>
                    <a:pt x="31881" y="41472"/>
                    <a:pt x="32053" y="41476"/>
                  </a:cubicBezTo>
                  <a:cubicBezTo>
                    <a:pt x="32313" y="41476"/>
                    <a:pt x="32570" y="41476"/>
                    <a:pt x="32570" y="41507"/>
                  </a:cubicBezTo>
                  <a:cubicBezTo>
                    <a:pt x="32801" y="41527"/>
                    <a:pt x="33034" y="41539"/>
                    <a:pt x="33268" y="41539"/>
                  </a:cubicBezTo>
                  <a:cubicBezTo>
                    <a:pt x="33294" y="41539"/>
                    <a:pt x="33321" y="41539"/>
                    <a:pt x="33347" y="41538"/>
                  </a:cubicBezTo>
                  <a:cubicBezTo>
                    <a:pt x="33864" y="41538"/>
                    <a:pt x="34385" y="41538"/>
                    <a:pt x="34381" y="41570"/>
                  </a:cubicBezTo>
                  <a:cubicBezTo>
                    <a:pt x="34642" y="41570"/>
                    <a:pt x="34642" y="41570"/>
                    <a:pt x="34645" y="41538"/>
                  </a:cubicBezTo>
                  <a:cubicBezTo>
                    <a:pt x="34645" y="41517"/>
                    <a:pt x="34770" y="41495"/>
                    <a:pt x="35188" y="41495"/>
                  </a:cubicBezTo>
                  <a:cubicBezTo>
                    <a:pt x="35375" y="41495"/>
                    <a:pt x="35622" y="41499"/>
                    <a:pt x="35942" y="41510"/>
                  </a:cubicBezTo>
                  <a:cubicBezTo>
                    <a:pt x="36462" y="41510"/>
                    <a:pt x="37243" y="41510"/>
                    <a:pt x="37243" y="41479"/>
                  </a:cubicBezTo>
                  <a:cubicBezTo>
                    <a:pt x="37342" y="41474"/>
                    <a:pt x="37403" y="41471"/>
                    <a:pt x="37441" y="41471"/>
                  </a:cubicBezTo>
                  <a:cubicBezTo>
                    <a:pt x="37500" y="41471"/>
                    <a:pt x="37500" y="41478"/>
                    <a:pt x="37500" y="41498"/>
                  </a:cubicBezTo>
                  <a:cubicBezTo>
                    <a:pt x="37500" y="41521"/>
                    <a:pt x="37573" y="41532"/>
                    <a:pt x="37692" y="41532"/>
                  </a:cubicBezTo>
                  <a:cubicBezTo>
                    <a:pt x="37731" y="41532"/>
                    <a:pt x="37775" y="41531"/>
                    <a:pt x="37822" y="41529"/>
                  </a:cubicBezTo>
                  <a:cubicBezTo>
                    <a:pt x="37920" y="41523"/>
                    <a:pt x="38036" y="41516"/>
                    <a:pt x="38155" y="41498"/>
                  </a:cubicBezTo>
                  <a:cubicBezTo>
                    <a:pt x="38277" y="41472"/>
                    <a:pt x="38402" y="41441"/>
                    <a:pt x="38531" y="41404"/>
                  </a:cubicBezTo>
                  <a:cubicBezTo>
                    <a:pt x="38528" y="41372"/>
                    <a:pt x="38781" y="41341"/>
                    <a:pt x="39041" y="41322"/>
                  </a:cubicBezTo>
                  <a:cubicBezTo>
                    <a:pt x="39208" y="41278"/>
                    <a:pt x="39374" y="41225"/>
                    <a:pt x="39537" y="41162"/>
                  </a:cubicBezTo>
                  <a:cubicBezTo>
                    <a:pt x="39624" y="41125"/>
                    <a:pt x="39718" y="41093"/>
                    <a:pt x="39812" y="41068"/>
                  </a:cubicBezTo>
                  <a:cubicBezTo>
                    <a:pt x="39903" y="41037"/>
                    <a:pt x="40025" y="40999"/>
                    <a:pt x="40273" y="40924"/>
                  </a:cubicBezTo>
                  <a:cubicBezTo>
                    <a:pt x="40274" y="40928"/>
                    <a:pt x="40279" y="40929"/>
                    <a:pt x="40289" y="40929"/>
                  </a:cubicBezTo>
                  <a:cubicBezTo>
                    <a:pt x="40348" y="40929"/>
                    <a:pt x="40562" y="40864"/>
                    <a:pt x="40762" y="40764"/>
                  </a:cubicBezTo>
                  <a:cubicBezTo>
                    <a:pt x="40875" y="40698"/>
                    <a:pt x="41122" y="40579"/>
                    <a:pt x="41426" y="40420"/>
                  </a:cubicBezTo>
                  <a:cubicBezTo>
                    <a:pt x="41715" y="40232"/>
                    <a:pt x="42081" y="40040"/>
                    <a:pt x="42395" y="39783"/>
                  </a:cubicBezTo>
                  <a:cubicBezTo>
                    <a:pt x="43056" y="39316"/>
                    <a:pt x="43585" y="38743"/>
                    <a:pt x="43679" y="38658"/>
                  </a:cubicBezTo>
                  <a:cubicBezTo>
                    <a:pt x="43830" y="38442"/>
                    <a:pt x="43839" y="38448"/>
                    <a:pt x="43999" y="38248"/>
                  </a:cubicBezTo>
                  <a:cubicBezTo>
                    <a:pt x="44200" y="38082"/>
                    <a:pt x="44334" y="37853"/>
                    <a:pt x="44284" y="37815"/>
                  </a:cubicBezTo>
                  <a:lnTo>
                    <a:pt x="44284" y="37815"/>
                  </a:lnTo>
                  <a:lnTo>
                    <a:pt x="44131" y="38019"/>
                  </a:lnTo>
                  <a:lnTo>
                    <a:pt x="43977" y="38226"/>
                  </a:lnTo>
                  <a:cubicBezTo>
                    <a:pt x="43932" y="38184"/>
                    <a:pt x="44353" y="37624"/>
                    <a:pt x="44449" y="37624"/>
                  </a:cubicBezTo>
                  <a:cubicBezTo>
                    <a:pt x="44453" y="37624"/>
                    <a:pt x="44457" y="37625"/>
                    <a:pt x="44460" y="37627"/>
                  </a:cubicBezTo>
                  <a:cubicBezTo>
                    <a:pt x="44645" y="37442"/>
                    <a:pt x="44648" y="37439"/>
                    <a:pt x="44729" y="37185"/>
                  </a:cubicBezTo>
                  <a:cubicBezTo>
                    <a:pt x="44823" y="36935"/>
                    <a:pt x="44924" y="36703"/>
                    <a:pt x="45093" y="36502"/>
                  </a:cubicBezTo>
                  <a:cubicBezTo>
                    <a:pt x="45106" y="36509"/>
                    <a:pt x="45116" y="36515"/>
                    <a:pt x="45124" y="36515"/>
                  </a:cubicBezTo>
                  <a:cubicBezTo>
                    <a:pt x="45150" y="36515"/>
                    <a:pt x="45161" y="36466"/>
                    <a:pt x="45206" y="36270"/>
                  </a:cubicBezTo>
                  <a:cubicBezTo>
                    <a:pt x="45256" y="36007"/>
                    <a:pt x="45318" y="35684"/>
                    <a:pt x="45403" y="35446"/>
                  </a:cubicBezTo>
                  <a:cubicBezTo>
                    <a:pt x="45474" y="35215"/>
                    <a:pt x="45528" y="35040"/>
                    <a:pt x="45587" y="35040"/>
                  </a:cubicBezTo>
                  <a:cubicBezTo>
                    <a:pt x="45591" y="35040"/>
                    <a:pt x="45594" y="35041"/>
                    <a:pt x="45597" y="35042"/>
                  </a:cubicBezTo>
                  <a:cubicBezTo>
                    <a:pt x="45600" y="35043"/>
                    <a:pt x="45602" y="35043"/>
                    <a:pt x="45604" y="35043"/>
                  </a:cubicBezTo>
                  <a:cubicBezTo>
                    <a:pt x="45664" y="35043"/>
                    <a:pt x="45753" y="34810"/>
                    <a:pt x="45817" y="34569"/>
                  </a:cubicBezTo>
                  <a:cubicBezTo>
                    <a:pt x="45857" y="34312"/>
                    <a:pt x="45826" y="34302"/>
                    <a:pt x="45798" y="34296"/>
                  </a:cubicBezTo>
                  <a:cubicBezTo>
                    <a:pt x="45772" y="34358"/>
                    <a:pt x="45755" y="34387"/>
                    <a:pt x="45747" y="34387"/>
                  </a:cubicBezTo>
                  <a:cubicBezTo>
                    <a:pt x="45724" y="34387"/>
                    <a:pt x="45772" y="34154"/>
                    <a:pt x="45876" y="33785"/>
                  </a:cubicBezTo>
                  <a:cubicBezTo>
                    <a:pt x="45948" y="33447"/>
                    <a:pt x="45995" y="33105"/>
                    <a:pt x="46008" y="32757"/>
                  </a:cubicBezTo>
                  <a:cubicBezTo>
                    <a:pt x="45989" y="32435"/>
                    <a:pt x="45983" y="32106"/>
                    <a:pt x="45895" y="31723"/>
                  </a:cubicBezTo>
                  <a:cubicBezTo>
                    <a:pt x="45842" y="31466"/>
                    <a:pt x="45795" y="31228"/>
                    <a:pt x="45754" y="31028"/>
                  </a:cubicBezTo>
                  <a:cubicBezTo>
                    <a:pt x="45695" y="30830"/>
                    <a:pt x="45648" y="30667"/>
                    <a:pt x="45619" y="30557"/>
                  </a:cubicBezTo>
                  <a:cubicBezTo>
                    <a:pt x="45595" y="30461"/>
                    <a:pt x="45584" y="30407"/>
                    <a:pt x="45590" y="30407"/>
                  </a:cubicBezTo>
                  <a:lnTo>
                    <a:pt x="45590" y="30407"/>
                  </a:lnTo>
                  <a:cubicBezTo>
                    <a:pt x="45598" y="30407"/>
                    <a:pt x="45635" y="30497"/>
                    <a:pt x="45707" y="30705"/>
                  </a:cubicBezTo>
                  <a:cubicBezTo>
                    <a:pt x="45801" y="30949"/>
                    <a:pt x="45845" y="31068"/>
                    <a:pt x="45848" y="31075"/>
                  </a:cubicBezTo>
                  <a:cubicBezTo>
                    <a:pt x="45857" y="31075"/>
                    <a:pt x="45817" y="30949"/>
                    <a:pt x="45735" y="30698"/>
                  </a:cubicBezTo>
                  <a:cubicBezTo>
                    <a:pt x="45629" y="30188"/>
                    <a:pt x="45425" y="29708"/>
                    <a:pt x="45340" y="29461"/>
                  </a:cubicBezTo>
                  <a:cubicBezTo>
                    <a:pt x="45242" y="29224"/>
                    <a:pt x="45096" y="29012"/>
                    <a:pt x="45063" y="29012"/>
                  </a:cubicBezTo>
                  <a:cubicBezTo>
                    <a:pt x="45063" y="29012"/>
                    <a:pt x="45062" y="29012"/>
                    <a:pt x="45062" y="29012"/>
                  </a:cubicBezTo>
                  <a:cubicBezTo>
                    <a:pt x="45024" y="28834"/>
                    <a:pt x="44958" y="28658"/>
                    <a:pt x="44867" y="28499"/>
                  </a:cubicBezTo>
                  <a:cubicBezTo>
                    <a:pt x="44748" y="28279"/>
                    <a:pt x="44607" y="28069"/>
                    <a:pt x="44447" y="27878"/>
                  </a:cubicBezTo>
                  <a:cubicBezTo>
                    <a:pt x="44294" y="27668"/>
                    <a:pt x="44137" y="27461"/>
                    <a:pt x="44137" y="27461"/>
                  </a:cubicBezTo>
                  <a:cubicBezTo>
                    <a:pt x="43983" y="27251"/>
                    <a:pt x="43987" y="27251"/>
                    <a:pt x="43786" y="27079"/>
                  </a:cubicBezTo>
                  <a:cubicBezTo>
                    <a:pt x="43582" y="26913"/>
                    <a:pt x="43451" y="26684"/>
                    <a:pt x="43275" y="26496"/>
                  </a:cubicBezTo>
                  <a:cubicBezTo>
                    <a:pt x="43116" y="26313"/>
                    <a:pt x="42953" y="26124"/>
                    <a:pt x="42917" y="26124"/>
                  </a:cubicBezTo>
                  <a:cubicBezTo>
                    <a:pt x="42915" y="26124"/>
                    <a:pt x="42913" y="26125"/>
                    <a:pt x="42912" y="26126"/>
                  </a:cubicBezTo>
                  <a:cubicBezTo>
                    <a:pt x="42912" y="26126"/>
                    <a:pt x="42911" y="26126"/>
                    <a:pt x="42911" y="26126"/>
                  </a:cubicBezTo>
                  <a:cubicBezTo>
                    <a:pt x="42885" y="26126"/>
                    <a:pt x="42457" y="25848"/>
                    <a:pt x="42238" y="25719"/>
                  </a:cubicBezTo>
                  <a:cubicBezTo>
                    <a:pt x="42072" y="25615"/>
                    <a:pt x="41908" y="25510"/>
                    <a:pt x="41943" y="25510"/>
                  </a:cubicBezTo>
                  <a:cubicBezTo>
                    <a:pt x="41955" y="25510"/>
                    <a:pt x="41987" y="25521"/>
                    <a:pt x="42047" y="25547"/>
                  </a:cubicBezTo>
                  <a:cubicBezTo>
                    <a:pt x="42066" y="25521"/>
                    <a:pt x="42066" y="25521"/>
                    <a:pt x="41639" y="25224"/>
                  </a:cubicBezTo>
                  <a:cubicBezTo>
                    <a:pt x="41436" y="25080"/>
                    <a:pt x="40985" y="24887"/>
                    <a:pt x="40935" y="24887"/>
                  </a:cubicBezTo>
                  <a:cubicBezTo>
                    <a:pt x="40933" y="24887"/>
                    <a:pt x="40932" y="24888"/>
                    <a:pt x="40931" y="24888"/>
                  </a:cubicBezTo>
                  <a:cubicBezTo>
                    <a:pt x="40931" y="24889"/>
                    <a:pt x="40930" y="24890"/>
                    <a:pt x="40927" y="24890"/>
                  </a:cubicBezTo>
                  <a:cubicBezTo>
                    <a:pt x="40909" y="24890"/>
                    <a:pt x="40823" y="24854"/>
                    <a:pt x="40702" y="24798"/>
                  </a:cubicBezTo>
                  <a:cubicBezTo>
                    <a:pt x="40564" y="24735"/>
                    <a:pt x="40370" y="24678"/>
                    <a:pt x="40176" y="24600"/>
                  </a:cubicBezTo>
                  <a:cubicBezTo>
                    <a:pt x="39784" y="24437"/>
                    <a:pt x="39339" y="24349"/>
                    <a:pt x="39220" y="24293"/>
                  </a:cubicBezTo>
                  <a:cubicBezTo>
                    <a:pt x="39054" y="24246"/>
                    <a:pt x="38885" y="24215"/>
                    <a:pt x="38712" y="24193"/>
                  </a:cubicBezTo>
                  <a:cubicBezTo>
                    <a:pt x="38584" y="24171"/>
                    <a:pt x="38455" y="24161"/>
                    <a:pt x="38324" y="24149"/>
                  </a:cubicBezTo>
                  <a:lnTo>
                    <a:pt x="38130" y="24130"/>
                  </a:lnTo>
                  <a:lnTo>
                    <a:pt x="37935" y="24124"/>
                  </a:lnTo>
                  <a:cubicBezTo>
                    <a:pt x="37935" y="24124"/>
                    <a:pt x="37841" y="24119"/>
                    <a:pt x="37697" y="24119"/>
                  </a:cubicBezTo>
                  <a:cubicBezTo>
                    <a:pt x="37607" y="24119"/>
                    <a:pt x="37497" y="24121"/>
                    <a:pt x="37377" y="24127"/>
                  </a:cubicBezTo>
                  <a:lnTo>
                    <a:pt x="37271" y="24121"/>
                  </a:lnTo>
                  <a:lnTo>
                    <a:pt x="37218" y="24117"/>
                  </a:lnTo>
                  <a:cubicBezTo>
                    <a:pt x="37215" y="24117"/>
                    <a:pt x="37212" y="24117"/>
                    <a:pt x="37209" y="24117"/>
                  </a:cubicBezTo>
                  <a:cubicBezTo>
                    <a:pt x="37206" y="24117"/>
                    <a:pt x="37202" y="24117"/>
                    <a:pt x="37198" y="24117"/>
                  </a:cubicBezTo>
                  <a:cubicBezTo>
                    <a:pt x="37187" y="24117"/>
                    <a:pt x="37177" y="24115"/>
                    <a:pt x="37183" y="24102"/>
                  </a:cubicBezTo>
                  <a:cubicBezTo>
                    <a:pt x="37183" y="24033"/>
                    <a:pt x="37183" y="23970"/>
                    <a:pt x="37186" y="23914"/>
                  </a:cubicBezTo>
                  <a:cubicBezTo>
                    <a:pt x="37189" y="23804"/>
                    <a:pt x="37199" y="23732"/>
                    <a:pt x="37214" y="23729"/>
                  </a:cubicBezTo>
                  <a:cubicBezTo>
                    <a:pt x="37152" y="23453"/>
                    <a:pt x="37152" y="23456"/>
                    <a:pt x="37214" y="23199"/>
                  </a:cubicBezTo>
                  <a:cubicBezTo>
                    <a:pt x="37220" y="23200"/>
                    <a:pt x="37226" y="23200"/>
                    <a:pt x="37230" y="23200"/>
                  </a:cubicBezTo>
                  <a:cubicBezTo>
                    <a:pt x="37273" y="23200"/>
                    <a:pt x="37268" y="23177"/>
                    <a:pt x="37214" y="22939"/>
                  </a:cubicBezTo>
                  <a:cubicBezTo>
                    <a:pt x="37183" y="22679"/>
                    <a:pt x="37183" y="22679"/>
                    <a:pt x="37214" y="22422"/>
                  </a:cubicBezTo>
                  <a:cubicBezTo>
                    <a:pt x="37246" y="22422"/>
                    <a:pt x="37246" y="22162"/>
                    <a:pt x="37214" y="22162"/>
                  </a:cubicBezTo>
                  <a:cubicBezTo>
                    <a:pt x="37152" y="21899"/>
                    <a:pt x="37121" y="21122"/>
                    <a:pt x="37183" y="21122"/>
                  </a:cubicBezTo>
                  <a:cubicBezTo>
                    <a:pt x="37183" y="21122"/>
                    <a:pt x="37183" y="21122"/>
                    <a:pt x="37183" y="21122"/>
                  </a:cubicBezTo>
                  <a:cubicBezTo>
                    <a:pt x="37183" y="20946"/>
                    <a:pt x="37174" y="20774"/>
                    <a:pt x="37155" y="20601"/>
                  </a:cubicBezTo>
                  <a:cubicBezTo>
                    <a:pt x="37098" y="20364"/>
                    <a:pt x="37093" y="20341"/>
                    <a:pt x="37138" y="20341"/>
                  </a:cubicBezTo>
                  <a:cubicBezTo>
                    <a:pt x="37143" y="20341"/>
                    <a:pt x="37149" y="20341"/>
                    <a:pt x="37155" y="20341"/>
                  </a:cubicBezTo>
                  <a:cubicBezTo>
                    <a:pt x="37214" y="20084"/>
                    <a:pt x="37218" y="19818"/>
                    <a:pt x="37155" y="19561"/>
                  </a:cubicBezTo>
                  <a:cubicBezTo>
                    <a:pt x="37136" y="19389"/>
                    <a:pt x="37136" y="19216"/>
                    <a:pt x="37155" y="19044"/>
                  </a:cubicBezTo>
                  <a:cubicBezTo>
                    <a:pt x="37184" y="18566"/>
                    <a:pt x="37213" y="17198"/>
                    <a:pt x="37168" y="17198"/>
                  </a:cubicBezTo>
                  <a:lnTo>
                    <a:pt x="37168" y="17198"/>
                  </a:lnTo>
                  <a:cubicBezTo>
                    <a:pt x="37164" y="17198"/>
                    <a:pt x="37160" y="17207"/>
                    <a:pt x="37155" y="17226"/>
                  </a:cubicBezTo>
                  <a:lnTo>
                    <a:pt x="37158" y="16706"/>
                  </a:lnTo>
                  <a:cubicBezTo>
                    <a:pt x="37189" y="16189"/>
                    <a:pt x="37189" y="15932"/>
                    <a:pt x="37158" y="15669"/>
                  </a:cubicBezTo>
                  <a:lnTo>
                    <a:pt x="37127" y="15409"/>
                  </a:lnTo>
                  <a:cubicBezTo>
                    <a:pt x="37158" y="15409"/>
                    <a:pt x="37189" y="15152"/>
                    <a:pt x="37189" y="14892"/>
                  </a:cubicBezTo>
                  <a:cubicBezTo>
                    <a:pt x="37189" y="14635"/>
                    <a:pt x="37189" y="14635"/>
                    <a:pt x="37158" y="14631"/>
                  </a:cubicBezTo>
                  <a:cubicBezTo>
                    <a:pt x="37149" y="14706"/>
                    <a:pt x="37142" y="14737"/>
                    <a:pt x="37138" y="14737"/>
                  </a:cubicBezTo>
                  <a:cubicBezTo>
                    <a:pt x="37127" y="14737"/>
                    <a:pt x="37127" y="14553"/>
                    <a:pt x="37127" y="14368"/>
                  </a:cubicBezTo>
                  <a:cubicBezTo>
                    <a:pt x="37127" y="14113"/>
                    <a:pt x="37158" y="13854"/>
                    <a:pt x="37189" y="13854"/>
                  </a:cubicBezTo>
                  <a:cubicBezTo>
                    <a:pt x="37189" y="13854"/>
                    <a:pt x="37189" y="13854"/>
                    <a:pt x="37189" y="13854"/>
                  </a:cubicBezTo>
                  <a:lnTo>
                    <a:pt x="37189" y="13594"/>
                  </a:lnTo>
                  <a:cubicBezTo>
                    <a:pt x="37130" y="13591"/>
                    <a:pt x="37130" y="13334"/>
                    <a:pt x="37161" y="13334"/>
                  </a:cubicBezTo>
                  <a:cubicBezTo>
                    <a:pt x="37161" y="13334"/>
                    <a:pt x="37161" y="13334"/>
                    <a:pt x="37161" y="13334"/>
                  </a:cubicBezTo>
                  <a:cubicBezTo>
                    <a:pt x="37186" y="13074"/>
                    <a:pt x="37196" y="12817"/>
                    <a:pt x="37193" y="12557"/>
                  </a:cubicBezTo>
                  <a:lnTo>
                    <a:pt x="37193" y="12557"/>
                  </a:lnTo>
                  <a:lnTo>
                    <a:pt x="37224" y="12560"/>
                  </a:lnTo>
                  <a:cubicBezTo>
                    <a:pt x="37255" y="12300"/>
                    <a:pt x="37224" y="12300"/>
                    <a:pt x="37193" y="12297"/>
                  </a:cubicBezTo>
                  <a:cubicBezTo>
                    <a:pt x="37193" y="12297"/>
                    <a:pt x="37193" y="12037"/>
                    <a:pt x="37193" y="11780"/>
                  </a:cubicBezTo>
                  <a:cubicBezTo>
                    <a:pt x="37193" y="11595"/>
                    <a:pt x="37193" y="11411"/>
                    <a:pt x="37181" y="11411"/>
                  </a:cubicBezTo>
                  <a:cubicBezTo>
                    <a:pt x="37177" y="11411"/>
                    <a:pt x="37170" y="11442"/>
                    <a:pt x="37161" y="11516"/>
                  </a:cubicBezTo>
                  <a:cubicBezTo>
                    <a:pt x="37130" y="11513"/>
                    <a:pt x="37098" y="11513"/>
                    <a:pt x="37098" y="11253"/>
                  </a:cubicBezTo>
                  <a:lnTo>
                    <a:pt x="37098" y="11253"/>
                  </a:lnTo>
                  <a:cubicBezTo>
                    <a:pt x="37102" y="11254"/>
                    <a:pt x="37105" y="11254"/>
                    <a:pt x="37108" y="11254"/>
                  </a:cubicBezTo>
                  <a:cubicBezTo>
                    <a:pt x="37136" y="11254"/>
                    <a:pt x="37161" y="11231"/>
                    <a:pt x="37161" y="10996"/>
                  </a:cubicBezTo>
                  <a:cubicBezTo>
                    <a:pt x="37161" y="10739"/>
                    <a:pt x="37193" y="10739"/>
                    <a:pt x="37193" y="10739"/>
                  </a:cubicBezTo>
                  <a:cubicBezTo>
                    <a:pt x="37199" y="10768"/>
                    <a:pt x="37205" y="10782"/>
                    <a:pt x="37210" y="10782"/>
                  </a:cubicBezTo>
                  <a:cubicBezTo>
                    <a:pt x="37248" y="10782"/>
                    <a:pt x="37221" y="9933"/>
                    <a:pt x="37196" y="9702"/>
                  </a:cubicBezTo>
                  <a:cubicBezTo>
                    <a:pt x="37134" y="9185"/>
                    <a:pt x="37133" y="8925"/>
                    <a:pt x="37193" y="8925"/>
                  </a:cubicBezTo>
                  <a:cubicBezTo>
                    <a:pt x="37194" y="8925"/>
                    <a:pt x="37195" y="8925"/>
                    <a:pt x="37196" y="8925"/>
                  </a:cubicBezTo>
                  <a:cubicBezTo>
                    <a:pt x="37196" y="8925"/>
                    <a:pt x="37196" y="8925"/>
                    <a:pt x="37196" y="8925"/>
                  </a:cubicBezTo>
                  <a:cubicBezTo>
                    <a:pt x="37258" y="8925"/>
                    <a:pt x="37195" y="8404"/>
                    <a:pt x="37102" y="8138"/>
                  </a:cubicBezTo>
                  <a:lnTo>
                    <a:pt x="37011" y="7875"/>
                  </a:lnTo>
                  <a:lnTo>
                    <a:pt x="37102" y="7878"/>
                  </a:lnTo>
                  <a:cubicBezTo>
                    <a:pt x="37227" y="7627"/>
                    <a:pt x="37227" y="7627"/>
                    <a:pt x="37164" y="6844"/>
                  </a:cubicBezTo>
                  <a:cubicBezTo>
                    <a:pt x="37138" y="6361"/>
                    <a:pt x="37136" y="6326"/>
                    <a:pt x="37161" y="6326"/>
                  </a:cubicBezTo>
                  <a:cubicBezTo>
                    <a:pt x="37163" y="6326"/>
                    <a:pt x="37165" y="6327"/>
                    <a:pt x="37167" y="6327"/>
                  </a:cubicBezTo>
                  <a:cubicBezTo>
                    <a:pt x="37199" y="6327"/>
                    <a:pt x="37199" y="6070"/>
                    <a:pt x="37199" y="5290"/>
                  </a:cubicBezTo>
                  <a:cubicBezTo>
                    <a:pt x="37199" y="4512"/>
                    <a:pt x="37199" y="4252"/>
                    <a:pt x="37167" y="4249"/>
                  </a:cubicBezTo>
                  <a:lnTo>
                    <a:pt x="37167" y="3732"/>
                  </a:lnTo>
                  <a:cubicBezTo>
                    <a:pt x="37218" y="3523"/>
                    <a:pt x="37209" y="3141"/>
                    <a:pt x="37170" y="3141"/>
                  </a:cubicBezTo>
                  <a:cubicBezTo>
                    <a:pt x="37162" y="3141"/>
                    <a:pt x="37151" y="3161"/>
                    <a:pt x="37139" y="3209"/>
                  </a:cubicBezTo>
                  <a:cubicBezTo>
                    <a:pt x="37139" y="3209"/>
                    <a:pt x="37139" y="2949"/>
                    <a:pt x="37139" y="2692"/>
                  </a:cubicBezTo>
                  <a:lnTo>
                    <a:pt x="37171" y="2692"/>
                  </a:lnTo>
                  <a:cubicBezTo>
                    <a:pt x="37171" y="2692"/>
                    <a:pt x="37171" y="2692"/>
                    <a:pt x="37171" y="2692"/>
                  </a:cubicBezTo>
                  <a:cubicBezTo>
                    <a:pt x="37186" y="2692"/>
                    <a:pt x="37193" y="2559"/>
                    <a:pt x="37199" y="2175"/>
                  </a:cubicBezTo>
                  <a:cubicBezTo>
                    <a:pt x="37199" y="1980"/>
                    <a:pt x="37199" y="1720"/>
                    <a:pt x="37202" y="1382"/>
                  </a:cubicBezTo>
                  <a:cubicBezTo>
                    <a:pt x="37202" y="1206"/>
                    <a:pt x="37202" y="1012"/>
                    <a:pt x="37202" y="793"/>
                  </a:cubicBezTo>
                  <a:cubicBezTo>
                    <a:pt x="37202" y="680"/>
                    <a:pt x="37202" y="561"/>
                    <a:pt x="37202" y="435"/>
                  </a:cubicBezTo>
                  <a:lnTo>
                    <a:pt x="37202" y="388"/>
                  </a:lnTo>
                  <a:cubicBezTo>
                    <a:pt x="37202" y="380"/>
                    <a:pt x="37208" y="378"/>
                    <a:pt x="37215" y="378"/>
                  </a:cubicBezTo>
                  <a:cubicBezTo>
                    <a:pt x="37222" y="378"/>
                    <a:pt x="37231" y="379"/>
                    <a:pt x="37237" y="379"/>
                  </a:cubicBezTo>
                  <a:cubicBezTo>
                    <a:pt x="37239" y="379"/>
                    <a:pt x="37241" y="379"/>
                    <a:pt x="37243" y="379"/>
                  </a:cubicBezTo>
                  <a:lnTo>
                    <a:pt x="37340" y="382"/>
                  </a:lnTo>
                  <a:lnTo>
                    <a:pt x="37543" y="388"/>
                  </a:lnTo>
                  <a:lnTo>
                    <a:pt x="38954" y="426"/>
                  </a:lnTo>
                  <a:lnTo>
                    <a:pt x="39734" y="479"/>
                  </a:lnTo>
                  <a:cubicBezTo>
                    <a:pt x="39858" y="486"/>
                    <a:pt x="39947" y="489"/>
                    <a:pt x="40011" y="489"/>
                  </a:cubicBezTo>
                  <a:cubicBezTo>
                    <a:pt x="40131" y="489"/>
                    <a:pt x="40161" y="478"/>
                    <a:pt x="40163" y="457"/>
                  </a:cubicBezTo>
                  <a:cubicBezTo>
                    <a:pt x="40256" y="442"/>
                    <a:pt x="40347" y="435"/>
                    <a:pt x="40426" y="435"/>
                  </a:cubicBezTo>
                  <a:cubicBezTo>
                    <a:pt x="40579" y="435"/>
                    <a:pt x="40690" y="461"/>
                    <a:pt x="40684" y="504"/>
                  </a:cubicBezTo>
                  <a:cubicBezTo>
                    <a:pt x="40679" y="530"/>
                    <a:pt x="40844" y="575"/>
                    <a:pt x="40909" y="575"/>
                  </a:cubicBezTo>
                  <a:cubicBezTo>
                    <a:pt x="40924" y="575"/>
                    <a:pt x="40934" y="573"/>
                    <a:pt x="40934" y="567"/>
                  </a:cubicBezTo>
                  <a:cubicBezTo>
                    <a:pt x="40934" y="567"/>
                    <a:pt x="41451" y="636"/>
                    <a:pt x="41702" y="699"/>
                  </a:cubicBezTo>
                  <a:cubicBezTo>
                    <a:pt x="42084" y="774"/>
                    <a:pt x="42338" y="824"/>
                    <a:pt x="42498" y="852"/>
                  </a:cubicBezTo>
                  <a:cubicBezTo>
                    <a:pt x="42581" y="865"/>
                    <a:pt x="42640" y="871"/>
                    <a:pt x="42677" y="871"/>
                  </a:cubicBezTo>
                  <a:cubicBezTo>
                    <a:pt x="42712" y="871"/>
                    <a:pt x="42728" y="866"/>
                    <a:pt x="42730" y="858"/>
                  </a:cubicBezTo>
                  <a:cubicBezTo>
                    <a:pt x="42644" y="821"/>
                    <a:pt x="42620" y="806"/>
                    <a:pt x="42636" y="806"/>
                  </a:cubicBezTo>
                  <a:cubicBezTo>
                    <a:pt x="42665" y="806"/>
                    <a:pt x="42825" y="855"/>
                    <a:pt x="42987" y="905"/>
                  </a:cubicBezTo>
                  <a:cubicBezTo>
                    <a:pt x="43198" y="970"/>
                    <a:pt x="43409" y="1034"/>
                    <a:pt x="43471" y="1034"/>
                  </a:cubicBezTo>
                  <a:cubicBezTo>
                    <a:pt x="43481" y="1034"/>
                    <a:pt x="43487" y="1032"/>
                    <a:pt x="43488" y="1028"/>
                  </a:cubicBezTo>
                  <a:cubicBezTo>
                    <a:pt x="43755" y="1028"/>
                    <a:pt x="45281" y="1372"/>
                    <a:pt x="45262" y="1426"/>
                  </a:cubicBezTo>
                  <a:cubicBezTo>
                    <a:pt x="45262" y="1426"/>
                    <a:pt x="45325" y="1438"/>
                    <a:pt x="45419" y="1466"/>
                  </a:cubicBezTo>
                  <a:lnTo>
                    <a:pt x="45760" y="1563"/>
                  </a:lnTo>
                  <a:cubicBezTo>
                    <a:pt x="45761" y="1561"/>
                    <a:pt x="45766" y="1560"/>
                    <a:pt x="45774" y="1560"/>
                  </a:cubicBezTo>
                  <a:cubicBezTo>
                    <a:pt x="45857" y="1560"/>
                    <a:pt x="46315" y="1689"/>
                    <a:pt x="46769" y="1820"/>
                  </a:cubicBezTo>
                  <a:cubicBezTo>
                    <a:pt x="47265" y="1977"/>
                    <a:pt x="47509" y="2068"/>
                    <a:pt x="47500" y="2096"/>
                  </a:cubicBezTo>
                  <a:cubicBezTo>
                    <a:pt x="47444" y="2084"/>
                    <a:pt x="47411" y="2079"/>
                    <a:pt x="47400" y="2079"/>
                  </a:cubicBezTo>
                  <a:cubicBezTo>
                    <a:pt x="47357" y="2079"/>
                    <a:pt x="47595" y="2154"/>
                    <a:pt x="47988" y="2262"/>
                  </a:cubicBezTo>
                  <a:cubicBezTo>
                    <a:pt x="48114" y="2303"/>
                    <a:pt x="48242" y="2334"/>
                    <a:pt x="48371" y="2359"/>
                  </a:cubicBezTo>
                  <a:cubicBezTo>
                    <a:pt x="48499" y="2391"/>
                    <a:pt x="48625" y="2428"/>
                    <a:pt x="48747" y="2475"/>
                  </a:cubicBezTo>
                  <a:cubicBezTo>
                    <a:pt x="48749" y="2470"/>
                    <a:pt x="48758" y="2468"/>
                    <a:pt x="48772" y="2468"/>
                  </a:cubicBezTo>
                  <a:cubicBezTo>
                    <a:pt x="48843" y="2468"/>
                    <a:pt x="49053" y="2529"/>
                    <a:pt x="49255" y="2610"/>
                  </a:cubicBezTo>
                  <a:lnTo>
                    <a:pt x="49242" y="2638"/>
                  </a:lnTo>
                  <a:lnTo>
                    <a:pt x="49217" y="2695"/>
                  </a:lnTo>
                  <a:cubicBezTo>
                    <a:pt x="49429" y="2778"/>
                    <a:pt x="49642" y="2863"/>
                    <a:pt x="49698" y="2863"/>
                  </a:cubicBezTo>
                  <a:cubicBezTo>
                    <a:pt x="49706" y="2863"/>
                    <a:pt x="49711" y="2861"/>
                    <a:pt x="49712" y="2858"/>
                  </a:cubicBezTo>
                  <a:cubicBezTo>
                    <a:pt x="49941" y="2977"/>
                    <a:pt x="50173" y="3096"/>
                    <a:pt x="50649" y="3306"/>
                  </a:cubicBezTo>
                  <a:lnTo>
                    <a:pt x="51329" y="3616"/>
                  </a:lnTo>
                  <a:cubicBezTo>
                    <a:pt x="51533" y="3716"/>
                    <a:pt x="51711" y="3798"/>
                    <a:pt x="51834" y="3845"/>
                  </a:cubicBezTo>
                  <a:cubicBezTo>
                    <a:pt x="51934" y="3933"/>
                    <a:pt x="52332" y="4149"/>
                    <a:pt x="52733" y="4362"/>
                  </a:cubicBezTo>
                  <a:cubicBezTo>
                    <a:pt x="53125" y="4591"/>
                    <a:pt x="53526" y="4804"/>
                    <a:pt x="53658" y="4841"/>
                  </a:cubicBezTo>
                  <a:cubicBezTo>
                    <a:pt x="53659" y="4839"/>
                    <a:pt x="53662" y="4838"/>
                    <a:pt x="53666" y="4838"/>
                  </a:cubicBezTo>
                  <a:cubicBezTo>
                    <a:pt x="53712" y="4838"/>
                    <a:pt x="53919" y="4958"/>
                    <a:pt x="54106" y="5105"/>
                  </a:cubicBezTo>
                  <a:cubicBezTo>
                    <a:pt x="54306" y="5271"/>
                    <a:pt x="54306" y="5271"/>
                    <a:pt x="54544" y="5387"/>
                  </a:cubicBezTo>
                  <a:cubicBezTo>
                    <a:pt x="54779" y="5503"/>
                    <a:pt x="54980" y="5669"/>
                    <a:pt x="55181" y="5832"/>
                  </a:cubicBezTo>
                  <a:cubicBezTo>
                    <a:pt x="55362" y="6020"/>
                    <a:pt x="55572" y="6176"/>
                    <a:pt x="55801" y="6302"/>
                  </a:cubicBezTo>
                  <a:cubicBezTo>
                    <a:pt x="56243" y="6581"/>
                    <a:pt x="56669" y="6875"/>
                    <a:pt x="56867" y="7045"/>
                  </a:cubicBezTo>
                  <a:cubicBezTo>
                    <a:pt x="57171" y="7255"/>
                    <a:pt x="57362" y="7397"/>
                    <a:pt x="57382" y="7397"/>
                  </a:cubicBezTo>
                  <a:cubicBezTo>
                    <a:pt x="57391" y="7397"/>
                    <a:pt x="57371" y="7373"/>
                    <a:pt x="57318" y="7320"/>
                  </a:cubicBezTo>
                  <a:cubicBezTo>
                    <a:pt x="57320" y="7318"/>
                    <a:pt x="57323" y="7317"/>
                    <a:pt x="57327" y="7317"/>
                  </a:cubicBezTo>
                  <a:cubicBezTo>
                    <a:pt x="57376" y="7317"/>
                    <a:pt x="57565" y="7433"/>
                    <a:pt x="57565" y="7433"/>
                  </a:cubicBezTo>
                  <a:cubicBezTo>
                    <a:pt x="57824" y="7614"/>
                    <a:pt x="57919" y="7694"/>
                    <a:pt x="57909" y="7694"/>
                  </a:cubicBezTo>
                  <a:cubicBezTo>
                    <a:pt x="57902" y="7694"/>
                    <a:pt x="57850" y="7660"/>
                    <a:pt x="57769" y="7596"/>
                  </a:cubicBezTo>
                  <a:cubicBezTo>
                    <a:pt x="57595" y="7475"/>
                    <a:pt x="57525" y="7429"/>
                    <a:pt x="57514" y="7429"/>
                  </a:cubicBezTo>
                  <a:lnTo>
                    <a:pt x="57514" y="7429"/>
                  </a:lnTo>
                  <a:cubicBezTo>
                    <a:pt x="57499" y="7429"/>
                    <a:pt x="57616" y="7531"/>
                    <a:pt x="57725" y="7640"/>
                  </a:cubicBezTo>
                  <a:cubicBezTo>
                    <a:pt x="57913" y="7822"/>
                    <a:pt x="58299" y="8170"/>
                    <a:pt x="58496" y="8339"/>
                  </a:cubicBezTo>
                  <a:cubicBezTo>
                    <a:pt x="58690" y="8508"/>
                    <a:pt x="59088" y="8846"/>
                    <a:pt x="59270" y="9031"/>
                  </a:cubicBezTo>
                  <a:cubicBezTo>
                    <a:pt x="59783" y="9562"/>
                    <a:pt x="59979" y="9751"/>
                    <a:pt x="60017" y="9751"/>
                  </a:cubicBezTo>
                  <a:cubicBezTo>
                    <a:pt x="60019" y="9751"/>
                    <a:pt x="60021" y="9750"/>
                    <a:pt x="60022" y="9749"/>
                  </a:cubicBezTo>
                  <a:lnTo>
                    <a:pt x="60047" y="9730"/>
                  </a:lnTo>
                  <a:cubicBezTo>
                    <a:pt x="60126" y="9830"/>
                    <a:pt x="60643" y="10416"/>
                    <a:pt x="61182" y="10977"/>
                  </a:cubicBezTo>
                  <a:cubicBezTo>
                    <a:pt x="61693" y="11563"/>
                    <a:pt x="62216" y="12143"/>
                    <a:pt x="62323" y="12228"/>
                  </a:cubicBezTo>
                  <a:lnTo>
                    <a:pt x="62297" y="12247"/>
                  </a:lnTo>
                  <a:cubicBezTo>
                    <a:pt x="62272" y="12262"/>
                    <a:pt x="62432" y="12469"/>
                    <a:pt x="62755" y="12877"/>
                  </a:cubicBezTo>
                  <a:cubicBezTo>
                    <a:pt x="62830" y="12980"/>
                    <a:pt x="63046" y="13224"/>
                    <a:pt x="63281" y="13535"/>
                  </a:cubicBezTo>
                  <a:cubicBezTo>
                    <a:pt x="63513" y="13851"/>
                    <a:pt x="63780" y="14218"/>
                    <a:pt x="64009" y="14534"/>
                  </a:cubicBezTo>
                  <a:cubicBezTo>
                    <a:pt x="64306" y="14961"/>
                    <a:pt x="64538" y="15352"/>
                    <a:pt x="64720" y="15622"/>
                  </a:cubicBezTo>
                  <a:cubicBezTo>
                    <a:pt x="64898" y="15886"/>
                    <a:pt x="65007" y="16048"/>
                    <a:pt x="65023" y="16048"/>
                  </a:cubicBezTo>
                  <a:cubicBezTo>
                    <a:pt x="65023" y="16048"/>
                    <a:pt x="65024" y="16048"/>
                    <a:pt x="65024" y="16048"/>
                  </a:cubicBezTo>
                  <a:cubicBezTo>
                    <a:pt x="65152" y="16274"/>
                    <a:pt x="65152" y="16274"/>
                    <a:pt x="65124" y="16289"/>
                  </a:cubicBezTo>
                  <a:cubicBezTo>
                    <a:pt x="65080" y="16229"/>
                    <a:pt x="65058" y="16204"/>
                    <a:pt x="65053" y="16204"/>
                  </a:cubicBezTo>
                  <a:lnTo>
                    <a:pt x="65053" y="16204"/>
                  </a:lnTo>
                  <a:cubicBezTo>
                    <a:pt x="65040" y="16204"/>
                    <a:pt x="65133" y="16366"/>
                    <a:pt x="65228" y="16527"/>
                  </a:cubicBezTo>
                  <a:cubicBezTo>
                    <a:pt x="65325" y="16699"/>
                    <a:pt x="65365" y="16731"/>
                    <a:pt x="65391" y="16731"/>
                  </a:cubicBezTo>
                  <a:cubicBezTo>
                    <a:pt x="65399" y="16731"/>
                    <a:pt x="65406" y="16728"/>
                    <a:pt x="65412" y="16725"/>
                  </a:cubicBezTo>
                  <a:cubicBezTo>
                    <a:pt x="65413" y="16725"/>
                    <a:pt x="65414" y="16724"/>
                    <a:pt x="65415" y="16724"/>
                  </a:cubicBezTo>
                  <a:cubicBezTo>
                    <a:pt x="65445" y="16724"/>
                    <a:pt x="65578" y="16947"/>
                    <a:pt x="65798" y="17402"/>
                  </a:cubicBezTo>
                  <a:cubicBezTo>
                    <a:pt x="66002" y="17881"/>
                    <a:pt x="66494" y="18796"/>
                    <a:pt x="66719" y="19266"/>
                  </a:cubicBezTo>
                  <a:cubicBezTo>
                    <a:pt x="66826" y="19505"/>
                    <a:pt x="66935" y="19743"/>
                    <a:pt x="66904" y="19752"/>
                  </a:cubicBezTo>
                  <a:cubicBezTo>
                    <a:pt x="66942" y="19877"/>
                    <a:pt x="67014" y="20056"/>
                    <a:pt x="67095" y="20269"/>
                  </a:cubicBezTo>
                  <a:cubicBezTo>
                    <a:pt x="67183" y="20501"/>
                    <a:pt x="67286" y="20730"/>
                    <a:pt x="67402" y="20952"/>
                  </a:cubicBezTo>
                  <a:cubicBezTo>
                    <a:pt x="67500" y="21194"/>
                    <a:pt x="67500" y="21194"/>
                    <a:pt x="67468" y="21203"/>
                  </a:cubicBezTo>
                  <a:cubicBezTo>
                    <a:pt x="67534" y="21454"/>
                    <a:pt x="67506" y="21463"/>
                    <a:pt x="67659" y="21686"/>
                  </a:cubicBezTo>
                  <a:cubicBezTo>
                    <a:pt x="67847" y="22171"/>
                    <a:pt x="68117" y="22905"/>
                    <a:pt x="68230" y="23409"/>
                  </a:cubicBezTo>
                  <a:cubicBezTo>
                    <a:pt x="68298" y="23657"/>
                    <a:pt x="68369" y="23905"/>
                    <a:pt x="68398" y="23905"/>
                  </a:cubicBezTo>
                  <a:cubicBezTo>
                    <a:pt x="68398" y="23905"/>
                    <a:pt x="68399" y="23904"/>
                    <a:pt x="68399" y="23904"/>
                  </a:cubicBezTo>
                  <a:lnTo>
                    <a:pt x="68430" y="23898"/>
                  </a:lnTo>
                  <a:cubicBezTo>
                    <a:pt x="68440" y="24161"/>
                    <a:pt x="68440" y="24158"/>
                    <a:pt x="68571" y="24396"/>
                  </a:cubicBezTo>
                  <a:cubicBezTo>
                    <a:pt x="68572" y="24396"/>
                    <a:pt x="68572" y="24396"/>
                    <a:pt x="68573" y="24396"/>
                  </a:cubicBezTo>
                  <a:cubicBezTo>
                    <a:pt x="68604" y="24396"/>
                    <a:pt x="68674" y="24641"/>
                    <a:pt x="68643" y="24647"/>
                  </a:cubicBezTo>
                  <a:cubicBezTo>
                    <a:pt x="68678" y="24904"/>
                    <a:pt x="68731" y="25158"/>
                    <a:pt x="68731" y="25158"/>
                  </a:cubicBezTo>
                  <a:cubicBezTo>
                    <a:pt x="68762" y="25286"/>
                    <a:pt x="68857" y="25666"/>
                    <a:pt x="68982" y="26170"/>
                  </a:cubicBezTo>
                  <a:cubicBezTo>
                    <a:pt x="69088" y="26678"/>
                    <a:pt x="69211" y="27317"/>
                    <a:pt x="69317" y="27960"/>
                  </a:cubicBezTo>
                  <a:cubicBezTo>
                    <a:pt x="69383" y="28473"/>
                    <a:pt x="69436" y="28909"/>
                    <a:pt x="69483" y="29273"/>
                  </a:cubicBezTo>
                  <a:cubicBezTo>
                    <a:pt x="69533" y="29636"/>
                    <a:pt x="69540" y="29928"/>
                    <a:pt x="69565" y="30156"/>
                  </a:cubicBezTo>
                  <a:cubicBezTo>
                    <a:pt x="69602" y="30608"/>
                    <a:pt x="69624" y="30802"/>
                    <a:pt x="69640" y="30802"/>
                  </a:cubicBezTo>
                  <a:cubicBezTo>
                    <a:pt x="69690" y="31062"/>
                    <a:pt x="69696" y="31062"/>
                    <a:pt x="69668" y="31322"/>
                  </a:cubicBezTo>
                  <a:cubicBezTo>
                    <a:pt x="69649" y="31582"/>
                    <a:pt x="69646" y="31842"/>
                    <a:pt x="69656" y="32102"/>
                  </a:cubicBezTo>
                  <a:cubicBezTo>
                    <a:pt x="69662" y="32361"/>
                    <a:pt x="69668" y="32620"/>
                    <a:pt x="69640" y="32620"/>
                  </a:cubicBezTo>
                  <a:cubicBezTo>
                    <a:pt x="69640" y="32620"/>
                    <a:pt x="69640" y="32620"/>
                    <a:pt x="69640" y="32620"/>
                  </a:cubicBezTo>
                  <a:lnTo>
                    <a:pt x="69640" y="32620"/>
                  </a:lnTo>
                  <a:cubicBezTo>
                    <a:pt x="69678" y="32883"/>
                    <a:pt x="69668" y="32883"/>
                    <a:pt x="69665" y="33143"/>
                  </a:cubicBezTo>
                  <a:cubicBezTo>
                    <a:pt x="69665" y="33143"/>
                    <a:pt x="69665" y="33143"/>
                    <a:pt x="69664" y="33143"/>
                  </a:cubicBezTo>
                  <a:cubicBezTo>
                    <a:pt x="69634" y="33143"/>
                    <a:pt x="69628" y="33401"/>
                    <a:pt x="69652" y="33660"/>
                  </a:cubicBezTo>
                  <a:cubicBezTo>
                    <a:pt x="69699" y="33891"/>
                    <a:pt x="69705" y="33922"/>
                    <a:pt x="69665" y="33922"/>
                  </a:cubicBezTo>
                  <a:cubicBezTo>
                    <a:pt x="69659" y="33922"/>
                    <a:pt x="69651" y="33921"/>
                    <a:pt x="69643" y="33920"/>
                  </a:cubicBezTo>
                  <a:cubicBezTo>
                    <a:pt x="69643" y="33920"/>
                    <a:pt x="69643" y="33920"/>
                    <a:pt x="69643" y="33920"/>
                  </a:cubicBezTo>
                  <a:cubicBezTo>
                    <a:pt x="69619" y="33920"/>
                    <a:pt x="69576" y="34489"/>
                    <a:pt x="69588" y="34489"/>
                  </a:cubicBezTo>
                  <a:cubicBezTo>
                    <a:pt x="69590" y="34489"/>
                    <a:pt x="69594" y="34474"/>
                    <a:pt x="69599" y="34437"/>
                  </a:cubicBezTo>
                  <a:lnTo>
                    <a:pt x="69599" y="34437"/>
                  </a:lnTo>
                  <a:cubicBezTo>
                    <a:pt x="69634" y="34440"/>
                    <a:pt x="69590" y="34960"/>
                    <a:pt x="69602" y="35224"/>
                  </a:cubicBezTo>
                  <a:cubicBezTo>
                    <a:pt x="69584" y="35479"/>
                    <a:pt x="69562" y="35738"/>
                    <a:pt x="69531" y="35738"/>
                  </a:cubicBezTo>
                  <a:cubicBezTo>
                    <a:pt x="69531" y="35738"/>
                    <a:pt x="69530" y="35738"/>
                    <a:pt x="69530" y="35738"/>
                  </a:cubicBezTo>
                  <a:cubicBezTo>
                    <a:pt x="69502" y="35995"/>
                    <a:pt x="69345" y="37283"/>
                    <a:pt x="69349" y="37549"/>
                  </a:cubicBezTo>
                  <a:cubicBezTo>
                    <a:pt x="69379" y="37555"/>
                    <a:pt x="69346" y="37809"/>
                    <a:pt x="69312" y="37809"/>
                  </a:cubicBezTo>
                  <a:cubicBezTo>
                    <a:pt x="69312" y="37809"/>
                    <a:pt x="69311" y="37809"/>
                    <a:pt x="69311" y="37809"/>
                  </a:cubicBezTo>
                  <a:cubicBezTo>
                    <a:pt x="69310" y="37809"/>
                    <a:pt x="69310" y="37809"/>
                    <a:pt x="69309" y="37809"/>
                  </a:cubicBezTo>
                  <a:cubicBezTo>
                    <a:pt x="69281" y="37809"/>
                    <a:pt x="69235" y="38061"/>
                    <a:pt x="69189" y="38314"/>
                  </a:cubicBezTo>
                  <a:cubicBezTo>
                    <a:pt x="69176" y="38534"/>
                    <a:pt x="69154" y="38563"/>
                    <a:pt x="69128" y="38563"/>
                  </a:cubicBezTo>
                  <a:cubicBezTo>
                    <a:pt x="69124" y="38563"/>
                    <a:pt x="69119" y="38562"/>
                    <a:pt x="69113" y="38561"/>
                  </a:cubicBezTo>
                  <a:cubicBezTo>
                    <a:pt x="69118" y="38490"/>
                    <a:pt x="69117" y="38456"/>
                    <a:pt x="69113" y="38456"/>
                  </a:cubicBezTo>
                  <a:cubicBezTo>
                    <a:pt x="69100" y="38456"/>
                    <a:pt x="69057" y="38693"/>
                    <a:pt x="68991" y="39063"/>
                  </a:cubicBezTo>
                  <a:cubicBezTo>
                    <a:pt x="68988" y="39197"/>
                    <a:pt x="68925" y="39517"/>
                    <a:pt x="68838" y="39896"/>
                  </a:cubicBezTo>
                  <a:cubicBezTo>
                    <a:pt x="68750" y="40275"/>
                    <a:pt x="68662" y="40720"/>
                    <a:pt x="68553" y="41096"/>
                  </a:cubicBezTo>
                  <a:cubicBezTo>
                    <a:pt x="68374" y="41720"/>
                    <a:pt x="68274" y="42096"/>
                    <a:pt x="68211" y="42384"/>
                  </a:cubicBezTo>
                  <a:cubicBezTo>
                    <a:pt x="68133" y="42666"/>
                    <a:pt x="68089" y="42858"/>
                    <a:pt x="68035" y="43118"/>
                  </a:cubicBezTo>
                  <a:lnTo>
                    <a:pt x="68010" y="43387"/>
                  </a:lnTo>
                  <a:lnTo>
                    <a:pt x="67951" y="43365"/>
                  </a:lnTo>
                  <a:cubicBezTo>
                    <a:pt x="67950" y="43365"/>
                    <a:pt x="67949" y="43365"/>
                    <a:pt x="67948" y="43365"/>
                  </a:cubicBezTo>
                  <a:cubicBezTo>
                    <a:pt x="67915" y="43365"/>
                    <a:pt x="67782" y="43575"/>
                    <a:pt x="67782" y="43575"/>
                  </a:cubicBezTo>
                  <a:cubicBezTo>
                    <a:pt x="67700" y="43820"/>
                    <a:pt x="67728" y="43832"/>
                    <a:pt x="67757" y="43845"/>
                  </a:cubicBezTo>
                  <a:cubicBezTo>
                    <a:pt x="67788" y="43857"/>
                    <a:pt x="67694" y="44102"/>
                    <a:pt x="67474" y="44572"/>
                  </a:cubicBezTo>
                  <a:cubicBezTo>
                    <a:pt x="67321" y="44882"/>
                    <a:pt x="67189" y="45205"/>
                    <a:pt x="67083" y="45537"/>
                  </a:cubicBezTo>
                  <a:cubicBezTo>
                    <a:pt x="66982" y="45775"/>
                    <a:pt x="66863" y="46007"/>
                    <a:pt x="66735" y="46233"/>
                  </a:cubicBezTo>
                  <a:cubicBezTo>
                    <a:pt x="66625" y="46471"/>
                    <a:pt x="66625" y="46471"/>
                    <a:pt x="66653" y="46483"/>
                  </a:cubicBezTo>
                  <a:cubicBezTo>
                    <a:pt x="66679" y="46499"/>
                    <a:pt x="66578" y="46740"/>
                    <a:pt x="66434" y="46957"/>
                  </a:cubicBezTo>
                  <a:cubicBezTo>
                    <a:pt x="66262" y="47157"/>
                    <a:pt x="65904" y="47850"/>
                    <a:pt x="65933" y="47865"/>
                  </a:cubicBezTo>
                  <a:cubicBezTo>
                    <a:pt x="65955" y="47881"/>
                    <a:pt x="65845" y="48116"/>
                    <a:pt x="65716" y="48342"/>
                  </a:cubicBezTo>
                  <a:cubicBezTo>
                    <a:pt x="65582" y="48564"/>
                    <a:pt x="65459" y="48796"/>
                    <a:pt x="65353" y="49034"/>
                  </a:cubicBezTo>
                  <a:lnTo>
                    <a:pt x="65093" y="49486"/>
                  </a:lnTo>
                  <a:cubicBezTo>
                    <a:pt x="65056" y="49549"/>
                    <a:pt x="65037" y="49575"/>
                    <a:pt x="65033" y="49575"/>
                  </a:cubicBezTo>
                  <a:cubicBezTo>
                    <a:pt x="65022" y="49575"/>
                    <a:pt x="65102" y="49404"/>
                    <a:pt x="65196" y="49244"/>
                  </a:cubicBezTo>
                  <a:lnTo>
                    <a:pt x="65196" y="49244"/>
                  </a:lnTo>
                  <a:lnTo>
                    <a:pt x="65040" y="49451"/>
                  </a:lnTo>
                  <a:cubicBezTo>
                    <a:pt x="64773" y="49896"/>
                    <a:pt x="64623" y="50109"/>
                    <a:pt x="64510" y="50347"/>
                  </a:cubicBezTo>
                  <a:cubicBezTo>
                    <a:pt x="64444" y="50533"/>
                    <a:pt x="64426" y="50585"/>
                    <a:pt x="64402" y="50585"/>
                  </a:cubicBezTo>
                  <a:cubicBezTo>
                    <a:pt x="64393" y="50585"/>
                    <a:pt x="64383" y="50577"/>
                    <a:pt x="64369" y="50567"/>
                  </a:cubicBezTo>
                  <a:cubicBezTo>
                    <a:pt x="64368" y="50566"/>
                    <a:pt x="64366" y="50566"/>
                    <a:pt x="64365" y="50566"/>
                  </a:cubicBezTo>
                  <a:cubicBezTo>
                    <a:pt x="64330" y="50566"/>
                    <a:pt x="64179" y="50759"/>
                    <a:pt x="64059" y="50984"/>
                  </a:cubicBezTo>
                  <a:cubicBezTo>
                    <a:pt x="63963" y="51220"/>
                    <a:pt x="63798" y="51408"/>
                    <a:pt x="63762" y="51408"/>
                  </a:cubicBezTo>
                  <a:cubicBezTo>
                    <a:pt x="63760" y="51408"/>
                    <a:pt x="63759" y="51408"/>
                    <a:pt x="63758" y="51407"/>
                  </a:cubicBezTo>
                  <a:cubicBezTo>
                    <a:pt x="63794" y="51320"/>
                    <a:pt x="63817" y="51263"/>
                    <a:pt x="63809" y="51263"/>
                  </a:cubicBezTo>
                  <a:lnTo>
                    <a:pt x="63809" y="51263"/>
                  </a:lnTo>
                  <a:cubicBezTo>
                    <a:pt x="63794" y="51263"/>
                    <a:pt x="63668" y="51463"/>
                    <a:pt x="63307" y="52040"/>
                  </a:cubicBezTo>
                  <a:cubicBezTo>
                    <a:pt x="63156" y="52253"/>
                    <a:pt x="62912" y="52557"/>
                    <a:pt x="62661" y="52898"/>
                  </a:cubicBezTo>
                  <a:cubicBezTo>
                    <a:pt x="62532" y="53064"/>
                    <a:pt x="62398" y="53240"/>
                    <a:pt x="62269" y="53412"/>
                  </a:cubicBezTo>
                  <a:lnTo>
                    <a:pt x="61865" y="53885"/>
                  </a:lnTo>
                  <a:cubicBezTo>
                    <a:pt x="61191" y="54678"/>
                    <a:pt x="60818" y="55042"/>
                    <a:pt x="60621" y="55208"/>
                  </a:cubicBezTo>
                  <a:cubicBezTo>
                    <a:pt x="60616" y="55204"/>
                    <a:pt x="60611" y="55201"/>
                    <a:pt x="60604" y="55201"/>
                  </a:cubicBezTo>
                  <a:lnTo>
                    <a:pt x="60604" y="55201"/>
                  </a:lnTo>
                  <a:cubicBezTo>
                    <a:pt x="60604" y="55266"/>
                    <a:pt x="60423" y="55479"/>
                    <a:pt x="59909" y="55973"/>
                  </a:cubicBezTo>
                  <a:cubicBezTo>
                    <a:pt x="59323" y="56487"/>
                    <a:pt x="58972" y="56872"/>
                    <a:pt x="58788" y="57060"/>
                  </a:cubicBezTo>
                  <a:cubicBezTo>
                    <a:pt x="58885" y="56975"/>
                    <a:pt x="58985" y="56888"/>
                    <a:pt x="59057" y="56825"/>
                  </a:cubicBezTo>
                  <a:lnTo>
                    <a:pt x="59176" y="56712"/>
                  </a:lnTo>
                  <a:lnTo>
                    <a:pt x="59176" y="56712"/>
                  </a:lnTo>
                  <a:cubicBezTo>
                    <a:pt x="59217" y="56762"/>
                    <a:pt x="59026" y="56941"/>
                    <a:pt x="58609" y="57254"/>
                  </a:cubicBezTo>
                  <a:cubicBezTo>
                    <a:pt x="58482" y="57363"/>
                    <a:pt x="58429" y="57391"/>
                    <a:pt x="58402" y="57391"/>
                  </a:cubicBezTo>
                  <a:cubicBezTo>
                    <a:pt x="58387" y="57391"/>
                    <a:pt x="58381" y="57382"/>
                    <a:pt x="58374" y="57373"/>
                  </a:cubicBezTo>
                  <a:cubicBezTo>
                    <a:pt x="58373" y="57372"/>
                    <a:pt x="58370" y="57371"/>
                    <a:pt x="58367" y="57371"/>
                  </a:cubicBezTo>
                  <a:cubicBezTo>
                    <a:pt x="58326" y="57371"/>
                    <a:pt x="58129" y="57507"/>
                    <a:pt x="57945" y="57665"/>
                  </a:cubicBezTo>
                  <a:cubicBezTo>
                    <a:pt x="57802" y="57791"/>
                    <a:pt x="57651" y="57906"/>
                    <a:pt x="57669" y="57906"/>
                  </a:cubicBezTo>
                  <a:cubicBezTo>
                    <a:pt x="57675" y="57906"/>
                    <a:pt x="57704" y="57891"/>
                    <a:pt x="57763" y="57856"/>
                  </a:cubicBezTo>
                  <a:lnTo>
                    <a:pt x="57763" y="57856"/>
                  </a:lnTo>
                  <a:cubicBezTo>
                    <a:pt x="57782" y="57881"/>
                    <a:pt x="57782" y="57881"/>
                    <a:pt x="57578" y="58041"/>
                  </a:cubicBezTo>
                  <a:cubicBezTo>
                    <a:pt x="57368" y="58198"/>
                    <a:pt x="57171" y="58367"/>
                    <a:pt x="56983" y="58549"/>
                  </a:cubicBezTo>
                  <a:cubicBezTo>
                    <a:pt x="56998" y="58574"/>
                    <a:pt x="56798" y="58740"/>
                    <a:pt x="56585" y="58893"/>
                  </a:cubicBezTo>
                  <a:cubicBezTo>
                    <a:pt x="56359" y="59017"/>
                    <a:pt x="55946" y="59310"/>
                    <a:pt x="55933" y="59319"/>
                  </a:cubicBezTo>
                  <a:lnTo>
                    <a:pt x="55933" y="59319"/>
                  </a:lnTo>
                  <a:cubicBezTo>
                    <a:pt x="55929" y="59312"/>
                    <a:pt x="55923" y="59302"/>
                    <a:pt x="55917" y="59291"/>
                  </a:cubicBezTo>
                  <a:cubicBezTo>
                    <a:pt x="55915" y="59289"/>
                    <a:pt x="55912" y="59288"/>
                    <a:pt x="55907" y="59288"/>
                  </a:cubicBezTo>
                  <a:cubicBezTo>
                    <a:pt x="55858" y="59288"/>
                    <a:pt x="55673" y="59388"/>
                    <a:pt x="55673" y="59388"/>
                  </a:cubicBezTo>
                  <a:cubicBezTo>
                    <a:pt x="55459" y="59539"/>
                    <a:pt x="55475" y="59567"/>
                    <a:pt x="55475" y="59567"/>
                  </a:cubicBezTo>
                  <a:cubicBezTo>
                    <a:pt x="55406" y="59627"/>
                    <a:pt x="55334" y="59680"/>
                    <a:pt x="55259" y="59727"/>
                  </a:cubicBezTo>
                  <a:lnTo>
                    <a:pt x="54657" y="60122"/>
                  </a:lnTo>
                  <a:cubicBezTo>
                    <a:pt x="54165" y="60460"/>
                    <a:pt x="53466" y="60855"/>
                    <a:pt x="52749" y="61269"/>
                  </a:cubicBezTo>
                  <a:cubicBezTo>
                    <a:pt x="52012" y="61651"/>
                    <a:pt x="51260" y="62055"/>
                    <a:pt x="50621" y="62325"/>
                  </a:cubicBezTo>
                  <a:cubicBezTo>
                    <a:pt x="50304" y="62469"/>
                    <a:pt x="50025" y="62597"/>
                    <a:pt x="49800" y="62695"/>
                  </a:cubicBezTo>
                  <a:lnTo>
                    <a:pt x="49311" y="62886"/>
                  </a:lnTo>
                  <a:cubicBezTo>
                    <a:pt x="48865" y="63035"/>
                    <a:pt x="48231" y="63274"/>
                    <a:pt x="48295" y="63274"/>
                  </a:cubicBezTo>
                  <a:cubicBezTo>
                    <a:pt x="48302" y="63274"/>
                    <a:pt x="48317" y="63271"/>
                    <a:pt x="48343" y="63265"/>
                  </a:cubicBezTo>
                  <a:lnTo>
                    <a:pt x="48343" y="63265"/>
                  </a:lnTo>
                  <a:cubicBezTo>
                    <a:pt x="48343" y="63274"/>
                    <a:pt x="48267" y="63306"/>
                    <a:pt x="48130" y="63356"/>
                  </a:cubicBezTo>
                  <a:lnTo>
                    <a:pt x="47547" y="63563"/>
                  </a:lnTo>
                  <a:cubicBezTo>
                    <a:pt x="47302" y="63644"/>
                    <a:pt x="47014" y="63757"/>
                    <a:pt x="46682" y="63848"/>
                  </a:cubicBezTo>
                  <a:lnTo>
                    <a:pt x="45619" y="64152"/>
                  </a:lnTo>
                  <a:cubicBezTo>
                    <a:pt x="45184" y="64280"/>
                    <a:pt x="44767" y="64356"/>
                    <a:pt x="44400" y="64446"/>
                  </a:cubicBezTo>
                  <a:cubicBezTo>
                    <a:pt x="44030" y="64534"/>
                    <a:pt x="43708" y="64613"/>
                    <a:pt x="43432" y="64656"/>
                  </a:cubicBezTo>
                  <a:lnTo>
                    <a:pt x="42799" y="64779"/>
                  </a:lnTo>
                  <a:cubicBezTo>
                    <a:pt x="42652" y="64807"/>
                    <a:pt x="42570" y="64829"/>
                    <a:pt x="42570" y="64835"/>
                  </a:cubicBezTo>
                  <a:lnTo>
                    <a:pt x="42379" y="64869"/>
                  </a:lnTo>
                  <a:cubicBezTo>
                    <a:pt x="42250" y="64898"/>
                    <a:pt x="42059" y="64923"/>
                    <a:pt x="41799" y="64954"/>
                  </a:cubicBezTo>
                  <a:cubicBezTo>
                    <a:pt x="41282" y="65020"/>
                    <a:pt x="40768" y="65120"/>
                    <a:pt x="40508" y="65145"/>
                  </a:cubicBezTo>
                  <a:cubicBezTo>
                    <a:pt x="40355" y="65177"/>
                    <a:pt x="40201" y="65196"/>
                    <a:pt x="40156" y="65196"/>
                  </a:cubicBezTo>
                  <a:cubicBezTo>
                    <a:pt x="40125" y="65196"/>
                    <a:pt x="40144" y="65187"/>
                    <a:pt x="40248" y="65167"/>
                  </a:cubicBezTo>
                  <a:cubicBezTo>
                    <a:pt x="40248" y="65142"/>
                    <a:pt x="40248" y="65118"/>
                    <a:pt x="40119" y="65118"/>
                  </a:cubicBezTo>
                  <a:cubicBezTo>
                    <a:pt x="40085" y="65118"/>
                    <a:pt x="40042" y="65119"/>
                    <a:pt x="39988" y="65123"/>
                  </a:cubicBezTo>
                  <a:cubicBezTo>
                    <a:pt x="39468" y="65161"/>
                    <a:pt x="39468" y="65192"/>
                    <a:pt x="39468" y="65224"/>
                  </a:cubicBezTo>
                  <a:cubicBezTo>
                    <a:pt x="39471" y="65255"/>
                    <a:pt x="39211" y="65277"/>
                    <a:pt x="39211" y="65277"/>
                  </a:cubicBezTo>
                  <a:cubicBezTo>
                    <a:pt x="39097" y="65285"/>
                    <a:pt x="39033" y="65290"/>
                    <a:pt x="38997" y="65290"/>
                  </a:cubicBezTo>
                  <a:cubicBezTo>
                    <a:pt x="38951" y="65290"/>
                    <a:pt x="38951" y="65282"/>
                    <a:pt x="38951" y="65264"/>
                  </a:cubicBezTo>
                  <a:lnTo>
                    <a:pt x="38951" y="65202"/>
                  </a:lnTo>
                  <a:lnTo>
                    <a:pt x="38690" y="65211"/>
                  </a:lnTo>
                  <a:cubicBezTo>
                    <a:pt x="38690" y="65239"/>
                    <a:pt x="38430" y="65249"/>
                    <a:pt x="38430" y="65249"/>
                  </a:cubicBezTo>
                  <a:cubicBezTo>
                    <a:pt x="38368" y="65250"/>
                    <a:pt x="38320" y="65251"/>
                    <a:pt x="38284" y="65251"/>
                  </a:cubicBezTo>
                  <a:cubicBezTo>
                    <a:pt x="38170" y="65251"/>
                    <a:pt x="38170" y="65240"/>
                    <a:pt x="38170" y="65192"/>
                  </a:cubicBezTo>
                  <a:cubicBezTo>
                    <a:pt x="38172" y="65163"/>
                    <a:pt x="38116" y="65149"/>
                    <a:pt x="38030" y="65149"/>
                  </a:cubicBezTo>
                  <a:cubicBezTo>
                    <a:pt x="37931" y="65149"/>
                    <a:pt x="37791" y="65168"/>
                    <a:pt x="37650" y="65205"/>
                  </a:cubicBezTo>
                  <a:lnTo>
                    <a:pt x="37130" y="65246"/>
                  </a:lnTo>
                  <a:cubicBezTo>
                    <a:pt x="37051" y="65226"/>
                    <a:pt x="36945" y="65219"/>
                    <a:pt x="36830" y="65219"/>
                  </a:cubicBezTo>
                  <a:cubicBezTo>
                    <a:pt x="36575" y="65219"/>
                    <a:pt x="36270" y="65254"/>
                    <a:pt x="36089" y="65274"/>
                  </a:cubicBezTo>
                  <a:cubicBezTo>
                    <a:pt x="35961" y="65244"/>
                    <a:pt x="35828" y="65228"/>
                    <a:pt x="35696" y="65228"/>
                  </a:cubicBezTo>
                  <a:cubicBezTo>
                    <a:pt x="35567" y="65228"/>
                    <a:pt x="35438" y="65243"/>
                    <a:pt x="35312" y="65274"/>
                  </a:cubicBezTo>
                  <a:cubicBezTo>
                    <a:pt x="35311" y="65289"/>
                    <a:pt x="35245" y="65297"/>
                    <a:pt x="35147" y="65297"/>
                  </a:cubicBezTo>
                  <a:cubicBezTo>
                    <a:pt x="35050" y="65297"/>
                    <a:pt x="34921" y="65289"/>
                    <a:pt x="34792" y="65274"/>
                  </a:cubicBezTo>
                  <a:cubicBezTo>
                    <a:pt x="34535" y="65242"/>
                    <a:pt x="34275" y="65242"/>
                    <a:pt x="33755" y="65242"/>
                  </a:cubicBezTo>
                  <a:cubicBezTo>
                    <a:pt x="33538" y="65269"/>
                    <a:pt x="32240" y="65271"/>
                    <a:pt x="30612" y="65271"/>
                  </a:cubicBezTo>
                  <a:cubicBezTo>
                    <a:pt x="30287" y="65271"/>
                    <a:pt x="29948" y="65271"/>
                    <a:pt x="29602" y="65271"/>
                  </a:cubicBezTo>
                  <a:lnTo>
                    <a:pt x="26779" y="65271"/>
                  </a:lnTo>
                  <a:cubicBezTo>
                    <a:pt x="26437" y="65274"/>
                    <a:pt x="26171" y="65277"/>
                    <a:pt x="25986" y="65280"/>
                  </a:cubicBezTo>
                  <a:cubicBezTo>
                    <a:pt x="25804" y="65283"/>
                    <a:pt x="25707" y="65289"/>
                    <a:pt x="25707" y="65296"/>
                  </a:cubicBezTo>
                  <a:cubicBezTo>
                    <a:pt x="25673" y="65297"/>
                    <a:pt x="25639" y="65298"/>
                    <a:pt x="25605" y="65298"/>
                  </a:cubicBezTo>
                  <a:cubicBezTo>
                    <a:pt x="25466" y="65298"/>
                    <a:pt x="25326" y="65287"/>
                    <a:pt x="25190" y="65264"/>
                  </a:cubicBezTo>
                  <a:cubicBezTo>
                    <a:pt x="25190" y="65251"/>
                    <a:pt x="25146" y="65244"/>
                    <a:pt x="25076" y="65244"/>
                  </a:cubicBezTo>
                  <a:cubicBezTo>
                    <a:pt x="24976" y="65244"/>
                    <a:pt x="24824" y="65259"/>
                    <a:pt x="24670" y="65296"/>
                  </a:cubicBezTo>
                  <a:cubicBezTo>
                    <a:pt x="24518" y="65314"/>
                    <a:pt x="24454" y="65332"/>
                    <a:pt x="24427" y="65332"/>
                  </a:cubicBezTo>
                  <a:cubicBezTo>
                    <a:pt x="24408" y="65332"/>
                    <a:pt x="24408" y="65322"/>
                    <a:pt x="24410" y="65296"/>
                  </a:cubicBezTo>
                  <a:cubicBezTo>
                    <a:pt x="24410" y="65264"/>
                    <a:pt x="23893" y="65264"/>
                    <a:pt x="22855" y="65264"/>
                  </a:cubicBezTo>
                  <a:lnTo>
                    <a:pt x="21652" y="65267"/>
                  </a:lnTo>
                  <a:cubicBezTo>
                    <a:pt x="21295" y="65271"/>
                    <a:pt x="21035" y="65277"/>
                    <a:pt x="21035" y="65293"/>
                  </a:cubicBezTo>
                  <a:cubicBezTo>
                    <a:pt x="20774" y="65308"/>
                    <a:pt x="20644" y="65316"/>
                    <a:pt x="20612" y="65316"/>
                  </a:cubicBezTo>
                  <a:cubicBezTo>
                    <a:pt x="20579" y="65316"/>
                    <a:pt x="20644" y="65308"/>
                    <a:pt x="20774" y="65293"/>
                  </a:cubicBezTo>
                  <a:cubicBezTo>
                    <a:pt x="20937" y="65254"/>
                    <a:pt x="20505" y="65227"/>
                    <a:pt x="19966" y="65227"/>
                  </a:cubicBezTo>
                  <a:cubicBezTo>
                    <a:pt x="19633" y="65227"/>
                    <a:pt x="19259" y="65237"/>
                    <a:pt x="18960" y="65261"/>
                  </a:cubicBezTo>
                  <a:cubicBezTo>
                    <a:pt x="18700" y="65261"/>
                    <a:pt x="18443" y="65261"/>
                    <a:pt x="18443" y="65230"/>
                  </a:cubicBezTo>
                  <a:cubicBezTo>
                    <a:pt x="18183" y="65230"/>
                    <a:pt x="17926" y="65230"/>
                    <a:pt x="17146" y="65258"/>
                  </a:cubicBezTo>
                  <a:lnTo>
                    <a:pt x="15328" y="65258"/>
                  </a:lnTo>
                  <a:cubicBezTo>
                    <a:pt x="14808" y="65258"/>
                    <a:pt x="14288" y="65286"/>
                    <a:pt x="14288" y="65286"/>
                  </a:cubicBezTo>
                  <a:lnTo>
                    <a:pt x="14027" y="65286"/>
                  </a:lnTo>
                  <a:cubicBezTo>
                    <a:pt x="14027" y="65280"/>
                    <a:pt x="13946" y="65274"/>
                    <a:pt x="13799" y="65267"/>
                  </a:cubicBezTo>
                  <a:lnTo>
                    <a:pt x="13153" y="65258"/>
                  </a:lnTo>
                  <a:lnTo>
                    <a:pt x="10916" y="65252"/>
                  </a:lnTo>
                  <a:cubicBezTo>
                    <a:pt x="9098" y="65252"/>
                    <a:pt x="7540" y="65249"/>
                    <a:pt x="7283" y="65217"/>
                  </a:cubicBezTo>
                  <a:cubicBezTo>
                    <a:pt x="7111" y="65220"/>
                    <a:pt x="6936" y="65230"/>
                    <a:pt x="6763" y="65249"/>
                  </a:cubicBezTo>
                  <a:cubicBezTo>
                    <a:pt x="6605" y="65283"/>
                    <a:pt x="6444" y="65302"/>
                    <a:pt x="6284" y="65302"/>
                  </a:cubicBezTo>
                  <a:cubicBezTo>
                    <a:pt x="6183" y="65302"/>
                    <a:pt x="6083" y="65294"/>
                    <a:pt x="5983" y="65280"/>
                  </a:cubicBezTo>
                  <a:cubicBezTo>
                    <a:pt x="5853" y="65248"/>
                    <a:pt x="5523" y="65233"/>
                    <a:pt x="5194" y="65233"/>
                  </a:cubicBezTo>
                  <a:cubicBezTo>
                    <a:pt x="4874" y="65233"/>
                    <a:pt x="4555" y="65247"/>
                    <a:pt x="4425" y="65277"/>
                  </a:cubicBezTo>
                  <a:cubicBezTo>
                    <a:pt x="4424" y="65286"/>
                    <a:pt x="4424" y="65290"/>
                    <a:pt x="4424" y="65290"/>
                  </a:cubicBezTo>
                  <a:cubicBezTo>
                    <a:pt x="4424" y="65290"/>
                    <a:pt x="4425" y="65269"/>
                    <a:pt x="4425" y="65249"/>
                  </a:cubicBezTo>
                  <a:cubicBezTo>
                    <a:pt x="4326" y="65224"/>
                    <a:pt x="4145" y="65213"/>
                    <a:pt x="3946" y="65213"/>
                  </a:cubicBezTo>
                  <a:cubicBezTo>
                    <a:pt x="3638" y="65213"/>
                    <a:pt x="3288" y="65239"/>
                    <a:pt x="3128" y="65277"/>
                  </a:cubicBezTo>
                  <a:cubicBezTo>
                    <a:pt x="2946" y="65255"/>
                    <a:pt x="2763" y="65233"/>
                    <a:pt x="2579" y="65233"/>
                  </a:cubicBezTo>
                  <a:cubicBezTo>
                    <a:pt x="2503" y="65233"/>
                    <a:pt x="2427" y="65236"/>
                    <a:pt x="2351" y="65246"/>
                  </a:cubicBezTo>
                  <a:cubicBezTo>
                    <a:pt x="2091" y="65246"/>
                    <a:pt x="2091" y="65246"/>
                    <a:pt x="2094" y="65183"/>
                  </a:cubicBezTo>
                  <a:cubicBezTo>
                    <a:pt x="2097" y="65152"/>
                    <a:pt x="2100" y="65120"/>
                    <a:pt x="1840" y="65120"/>
                  </a:cubicBezTo>
                  <a:cubicBezTo>
                    <a:pt x="1580" y="65120"/>
                    <a:pt x="1577" y="65152"/>
                    <a:pt x="1577" y="65183"/>
                  </a:cubicBezTo>
                  <a:lnTo>
                    <a:pt x="1057" y="65183"/>
                  </a:lnTo>
                  <a:cubicBezTo>
                    <a:pt x="1057" y="65183"/>
                    <a:pt x="796" y="65183"/>
                    <a:pt x="796" y="65214"/>
                  </a:cubicBezTo>
                  <a:cubicBezTo>
                    <a:pt x="794" y="65240"/>
                    <a:pt x="613" y="65242"/>
                    <a:pt x="402" y="65242"/>
                  </a:cubicBezTo>
                  <a:cubicBezTo>
                    <a:pt x="360" y="65242"/>
                    <a:pt x="316" y="65242"/>
                    <a:pt x="273" y="65242"/>
                  </a:cubicBezTo>
                  <a:cubicBezTo>
                    <a:pt x="274" y="65233"/>
                    <a:pt x="252" y="65229"/>
                    <a:pt x="228" y="65229"/>
                  </a:cubicBezTo>
                  <a:cubicBezTo>
                    <a:pt x="168" y="65229"/>
                    <a:pt x="91" y="65252"/>
                    <a:pt x="273" y="65274"/>
                  </a:cubicBezTo>
                  <a:cubicBezTo>
                    <a:pt x="270" y="65305"/>
                    <a:pt x="267" y="65336"/>
                    <a:pt x="10" y="65336"/>
                  </a:cubicBezTo>
                  <a:lnTo>
                    <a:pt x="4" y="65399"/>
                  </a:lnTo>
                  <a:cubicBezTo>
                    <a:pt x="0" y="65462"/>
                    <a:pt x="0" y="65493"/>
                    <a:pt x="518" y="65524"/>
                  </a:cubicBezTo>
                  <a:cubicBezTo>
                    <a:pt x="1115" y="65543"/>
                    <a:pt x="1626" y="65561"/>
                    <a:pt x="1952" y="65561"/>
                  </a:cubicBezTo>
                  <a:cubicBezTo>
                    <a:pt x="2191" y="65561"/>
                    <a:pt x="2331" y="65551"/>
                    <a:pt x="2332" y="65524"/>
                  </a:cubicBezTo>
                  <a:cubicBezTo>
                    <a:pt x="2508" y="65506"/>
                    <a:pt x="2680" y="65496"/>
                    <a:pt x="2855" y="65493"/>
                  </a:cubicBezTo>
                  <a:cubicBezTo>
                    <a:pt x="3028" y="65496"/>
                    <a:pt x="3200" y="65506"/>
                    <a:pt x="3372" y="65528"/>
                  </a:cubicBezTo>
                  <a:cubicBezTo>
                    <a:pt x="3369" y="65543"/>
                    <a:pt x="3629" y="65550"/>
                    <a:pt x="4049" y="65553"/>
                  </a:cubicBezTo>
                  <a:lnTo>
                    <a:pt x="5704" y="65559"/>
                  </a:lnTo>
                  <a:cubicBezTo>
                    <a:pt x="7262" y="65562"/>
                    <a:pt x="8042" y="65562"/>
                    <a:pt x="8299" y="65593"/>
                  </a:cubicBezTo>
                  <a:cubicBezTo>
                    <a:pt x="8471" y="65612"/>
                    <a:pt x="8644" y="65622"/>
                    <a:pt x="8816" y="65625"/>
                  </a:cubicBezTo>
                  <a:cubicBezTo>
                    <a:pt x="8816" y="65615"/>
                    <a:pt x="8913" y="65612"/>
                    <a:pt x="9089" y="65606"/>
                  </a:cubicBezTo>
                  <a:lnTo>
                    <a:pt x="9822" y="65597"/>
                  </a:lnTo>
                  <a:lnTo>
                    <a:pt x="12191" y="65597"/>
                  </a:lnTo>
                  <a:cubicBezTo>
                    <a:pt x="13100" y="65597"/>
                    <a:pt x="14009" y="65593"/>
                    <a:pt x="14689" y="65593"/>
                  </a:cubicBezTo>
                  <a:lnTo>
                    <a:pt x="15513" y="65587"/>
                  </a:lnTo>
                  <a:cubicBezTo>
                    <a:pt x="15713" y="65581"/>
                    <a:pt x="15826" y="65575"/>
                    <a:pt x="15826" y="65568"/>
                  </a:cubicBezTo>
                  <a:lnTo>
                    <a:pt x="16346" y="65568"/>
                  </a:lnTo>
                  <a:cubicBezTo>
                    <a:pt x="16343" y="65600"/>
                    <a:pt x="16864" y="65600"/>
                    <a:pt x="17384" y="65600"/>
                  </a:cubicBezTo>
                  <a:cubicBezTo>
                    <a:pt x="17904" y="65571"/>
                    <a:pt x="18421" y="65571"/>
                    <a:pt x="18421" y="65571"/>
                  </a:cubicBezTo>
                  <a:cubicBezTo>
                    <a:pt x="18421" y="65603"/>
                    <a:pt x="18681" y="65603"/>
                    <a:pt x="19198" y="65603"/>
                  </a:cubicBezTo>
                  <a:cubicBezTo>
                    <a:pt x="19718" y="65603"/>
                    <a:pt x="19979" y="65603"/>
                    <a:pt x="19979" y="65571"/>
                  </a:cubicBezTo>
                  <a:cubicBezTo>
                    <a:pt x="20239" y="65571"/>
                    <a:pt x="22056" y="65575"/>
                    <a:pt x="22833" y="65606"/>
                  </a:cubicBezTo>
                  <a:cubicBezTo>
                    <a:pt x="22909" y="65615"/>
                    <a:pt x="22984" y="65619"/>
                    <a:pt x="23060" y="65619"/>
                  </a:cubicBezTo>
                  <a:cubicBezTo>
                    <a:pt x="23243" y="65619"/>
                    <a:pt x="23428" y="65597"/>
                    <a:pt x="23614" y="65575"/>
                  </a:cubicBezTo>
                  <a:cubicBezTo>
                    <a:pt x="23614" y="65545"/>
                    <a:pt x="23853" y="65515"/>
                    <a:pt x="24101" y="65515"/>
                  </a:cubicBezTo>
                  <a:cubicBezTo>
                    <a:pt x="24113" y="65515"/>
                    <a:pt x="24125" y="65515"/>
                    <a:pt x="24137" y="65515"/>
                  </a:cubicBezTo>
                  <a:cubicBezTo>
                    <a:pt x="24137" y="65515"/>
                    <a:pt x="24134" y="65543"/>
                    <a:pt x="24131" y="65575"/>
                  </a:cubicBezTo>
                  <a:cubicBezTo>
                    <a:pt x="23871" y="65606"/>
                    <a:pt x="23871" y="65606"/>
                    <a:pt x="24391" y="65606"/>
                  </a:cubicBezTo>
                  <a:lnTo>
                    <a:pt x="24908" y="65609"/>
                  </a:lnTo>
                  <a:cubicBezTo>
                    <a:pt x="24908" y="65600"/>
                    <a:pt x="24989" y="65593"/>
                    <a:pt x="25140" y="65590"/>
                  </a:cubicBezTo>
                  <a:lnTo>
                    <a:pt x="25785" y="65581"/>
                  </a:lnTo>
                  <a:lnTo>
                    <a:pt x="28026" y="65578"/>
                  </a:lnTo>
                  <a:lnTo>
                    <a:pt x="30458" y="65578"/>
                  </a:lnTo>
                  <a:cubicBezTo>
                    <a:pt x="30947" y="65575"/>
                    <a:pt x="31141" y="65565"/>
                    <a:pt x="31141" y="65550"/>
                  </a:cubicBezTo>
                  <a:cubicBezTo>
                    <a:pt x="31143" y="65536"/>
                    <a:pt x="31205" y="65529"/>
                    <a:pt x="31358" y="65529"/>
                  </a:cubicBezTo>
                  <a:cubicBezTo>
                    <a:pt x="31519" y="65529"/>
                    <a:pt x="31781" y="65537"/>
                    <a:pt x="32178" y="65553"/>
                  </a:cubicBezTo>
                  <a:cubicBezTo>
                    <a:pt x="33162" y="65612"/>
                    <a:pt x="33522" y="65634"/>
                    <a:pt x="33721" y="65634"/>
                  </a:cubicBezTo>
                  <a:cubicBezTo>
                    <a:pt x="33835" y="65634"/>
                    <a:pt x="33897" y="65627"/>
                    <a:pt x="33993" y="65615"/>
                  </a:cubicBezTo>
                  <a:cubicBezTo>
                    <a:pt x="33733" y="65615"/>
                    <a:pt x="33736" y="65584"/>
                    <a:pt x="33736" y="65553"/>
                  </a:cubicBezTo>
                  <a:cubicBezTo>
                    <a:pt x="33739" y="65521"/>
                    <a:pt x="33805" y="65506"/>
                    <a:pt x="33902" y="65506"/>
                  </a:cubicBezTo>
                  <a:cubicBezTo>
                    <a:pt x="33999" y="65506"/>
                    <a:pt x="34128" y="65521"/>
                    <a:pt x="34256" y="65553"/>
                  </a:cubicBezTo>
                  <a:cubicBezTo>
                    <a:pt x="34256" y="65568"/>
                    <a:pt x="34497" y="65578"/>
                    <a:pt x="34867" y="65584"/>
                  </a:cubicBezTo>
                  <a:cubicBezTo>
                    <a:pt x="35082" y="65588"/>
                    <a:pt x="35341" y="65589"/>
                    <a:pt x="35620" y="65589"/>
                  </a:cubicBezTo>
                  <a:cubicBezTo>
                    <a:pt x="35817" y="65589"/>
                    <a:pt x="36025" y="65588"/>
                    <a:pt x="36234" y="65587"/>
                  </a:cubicBezTo>
                  <a:cubicBezTo>
                    <a:pt x="36258" y="65587"/>
                    <a:pt x="36282" y="65587"/>
                    <a:pt x="36306" y="65587"/>
                  </a:cubicBezTo>
                  <a:cubicBezTo>
                    <a:pt x="37280" y="65587"/>
                    <a:pt x="38288" y="65527"/>
                    <a:pt x="38423" y="65497"/>
                  </a:cubicBezTo>
                  <a:lnTo>
                    <a:pt x="38423" y="65497"/>
                  </a:lnTo>
                  <a:cubicBezTo>
                    <a:pt x="38422" y="65504"/>
                    <a:pt x="38422" y="65515"/>
                    <a:pt x="38421" y="65528"/>
                  </a:cubicBezTo>
                  <a:cubicBezTo>
                    <a:pt x="38421" y="65543"/>
                    <a:pt x="38487" y="65550"/>
                    <a:pt x="38684" y="65550"/>
                  </a:cubicBezTo>
                  <a:cubicBezTo>
                    <a:pt x="38694" y="65550"/>
                    <a:pt x="38705" y="65550"/>
                    <a:pt x="38715" y="65550"/>
                  </a:cubicBezTo>
                  <a:cubicBezTo>
                    <a:pt x="38915" y="65550"/>
                    <a:pt x="39234" y="65523"/>
                    <a:pt x="39734" y="65487"/>
                  </a:cubicBezTo>
                  <a:lnTo>
                    <a:pt x="40521" y="65427"/>
                  </a:lnTo>
                  <a:cubicBezTo>
                    <a:pt x="40518" y="65376"/>
                    <a:pt x="41814" y="65228"/>
                    <a:pt x="42048" y="65228"/>
                  </a:cubicBezTo>
                  <a:cubicBezTo>
                    <a:pt x="42071" y="65228"/>
                    <a:pt x="42084" y="65230"/>
                    <a:pt x="42084" y="65233"/>
                  </a:cubicBezTo>
                  <a:cubicBezTo>
                    <a:pt x="42348" y="65230"/>
                    <a:pt x="42348" y="65220"/>
                    <a:pt x="42865" y="65133"/>
                  </a:cubicBezTo>
                  <a:cubicBezTo>
                    <a:pt x="43250" y="65026"/>
                    <a:pt x="43770" y="64948"/>
                    <a:pt x="44184" y="64844"/>
                  </a:cubicBezTo>
                  <a:cubicBezTo>
                    <a:pt x="44554" y="64761"/>
                    <a:pt x="44850" y="64707"/>
                    <a:pt x="44914" y="64707"/>
                  </a:cubicBezTo>
                  <a:cubicBezTo>
                    <a:pt x="44922" y="64707"/>
                    <a:pt x="44926" y="64708"/>
                    <a:pt x="44927" y="64710"/>
                  </a:cubicBezTo>
                  <a:lnTo>
                    <a:pt x="45441" y="64591"/>
                  </a:lnTo>
                  <a:cubicBezTo>
                    <a:pt x="45688" y="64487"/>
                    <a:pt x="46193" y="64343"/>
                    <a:pt x="46447" y="64271"/>
                  </a:cubicBezTo>
                  <a:cubicBezTo>
                    <a:pt x="47064" y="64103"/>
                    <a:pt x="47339" y="64000"/>
                    <a:pt x="47285" y="64000"/>
                  </a:cubicBezTo>
                  <a:cubicBezTo>
                    <a:pt x="47272" y="64000"/>
                    <a:pt x="47241" y="64005"/>
                    <a:pt x="47192" y="64017"/>
                  </a:cubicBezTo>
                  <a:cubicBezTo>
                    <a:pt x="47186" y="63986"/>
                    <a:pt x="47180" y="63954"/>
                    <a:pt x="47428" y="63870"/>
                  </a:cubicBezTo>
                  <a:lnTo>
                    <a:pt x="47434" y="63901"/>
                  </a:lnTo>
                  <a:cubicBezTo>
                    <a:pt x="47434" y="63903"/>
                    <a:pt x="47437" y="63904"/>
                    <a:pt x="47443" y="63904"/>
                  </a:cubicBezTo>
                  <a:cubicBezTo>
                    <a:pt x="47483" y="63904"/>
                    <a:pt x="47663" y="63849"/>
                    <a:pt x="47938" y="63760"/>
                  </a:cubicBezTo>
                  <a:lnTo>
                    <a:pt x="48493" y="63575"/>
                  </a:lnTo>
                  <a:lnTo>
                    <a:pt x="49173" y="63309"/>
                  </a:lnTo>
                  <a:lnTo>
                    <a:pt x="49960" y="62999"/>
                  </a:lnTo>
                  <a:lnTo>
                    <a:pt x="50508" y="62757"/>
                  </a:lnTo>
                  <a:cubicBezTo>
                    <a:pt x="50809" y="62626"/>
                    <a:pt x="50991" y="62554"/>
                    <a:pt x="51116" y="62513"/>
                  </a:cubicBezTo>
                  <a:lnTo>
                    <a:pt x="51345" y="62375"/>
                  </a:lnTo>
                  <a:cubicBezTo>
                    <a:pt x="51547" y="62251"/>
                    <a:pt x="51755" y="62135"/>
                    <a:pt x="51804" y="62135"/>
                  </a:cubicBezTo>
                  <a:cubicBezTo>
                    <a:pt x="51810" y="62135"/>
                    <a:pt x="51814" y="62137"/>
                    <a:pt x="51815" y="62140"/>
                  </a:cubicBezTo>
                  <a:cubicBezTo>
                    <a:pt x="52059" y="62049"/>
                    <a:pt x="53003" y="61579"/>
                    <a:pt x="53435" y="61275"/>
                  </a:cubicBezTo>
                  <a:lnTo>
                    <a:pt x="53893" y="61012"/>
                  </a:lnTo>
                  <a:cubicBezTo>
                    <a:pt x="54153" y="60949"/>
                    <a:pt x="54817" y="60513"/>
                    <a:pt x="55008" y="60319"/>
                  </a:cubicBezTo>
                  <a:cubicBezTo>
                    <a:pt x="55010" y="60322"/>
                    <a:pt x="55012" y="60323"/>
                    <a:pt x="55017" y="60323"/>
                  </a:cubicBezTo>
                  <a:cubicBezTo>
                    <a:pt x="55062" y="60323"/>
                    <a:pt x="55263" y="60194"/>
                    <a:pt x="55466" y="60062"/>
                  </a:cubicBezTo>
                  <a:cubicBezTo>
                    <a:pt x="55876" y="59750"/>
                    <a:pt x="56700" y="59152"/>
                    <a:pt x="56754" y="59152"/>
                  </a:cubicBezTo>
                  <a:cubicBezTo>
                    <a:pt x="56756" y="59152"/>
                    <a:pt x="56756" y="59153"/>
                    <a:pt x="56757" y="59153"/>
                  </a:cubicBezTo>
                  <a:lnTo>
                    <a:pt x="56782" y="59135"/>
                  </a:lnTo>
                  <a:cubicBezTo>
                    <a:pt x="56810" y="59116"/>
                    <a:pt x="56863" y="59078"/>
                    <a:pt x="56967" y="58997"/>
                  </a:cubicBezTo>
                  <a:cubicBezTo>
                    <a:pt x="57158" y="58815"/>
                    <a:pt x="57359" y="58643"/>
                    <a:pt x="57569" y="58483"/>
                  </a:cubicBezTo>
                  <a:cubicBezTo>
                    <a:pt x="57775" y="58320"/>
                    <a:pt x="57985" y="58163"/>
                    <a:pt x="58167" y="57966"/>
                  </a:cubicBezTo>
                  <a:cubicBezTo>
                    <a:pt x="58286" y="57837"/>
                    <a:pt x="58412" y="57715"/>
                    <a:pt x="58546" y="57599"/>
                  </a:cubicBezTo>
                  <a:cubicBezTo>
                    <a:pt x="58599" y="57553"/>
                    <a:pt x="58625" y="57533"/>
                    <a:pt x="58631" y="57533"/>
                  </a:cubicBezTo>
                  <a:cubicBezTo>
                    <a:pt x="58647" y="57533"/>
                    <a:pt x="58516" y="57677"/>
                    <a:pt x="58383" y="57822"/>
                  </a:cubicBezTo>
                  <a:cubicBezTo>
                    <a:pt x="58295" y="57907"/>
                    <a:pt x="58259" y="57945"/>
                    <a:pt x="58265" y="57945"/>
                  </a:cubicBezTo>
                  <a:cubicBezTo>
                    <a:pt x="58282" y="57945"/>
                    <a:pt x="58733" y="57542"/>
                    <a:pt x="59161" y="57107"/>
                  </a:cubicBezTo>
                  <a:cubicBezTo>
                    <a:pt x="59455" y="56790"/>
                    <a:pt x="59587" y="56645"/>
                    <a:pt x="59590" y="56645"/>
                  </a:cubicBezTo>
                  <a:lnTo>
                    <a:pt x="59590" y="56645"/>
                  </a:lnTo>
                  <a:cubicBezTo>
                    <a:pt x="59594" y="56645"/>
                    <a:pt x="59508" y="56745"/>
                    <a:pt x="59355" y="56932"/>
                  </a:cubicBezTo>
                  <a:cubicBezTo>
                    <a:pt x="59253" y="57051"/>
                    <a:pt x="59149" y="57169"/>
                    <a:pt x="59156" y="57169"/>
                  </a:cubicBezTo>
                  <a:cubicBezTo>
                    <a:pt x="59161" y="57169"/>
                    <a:pt x="59220" y="57111"/>
                    <a:pt x="59374" y="56957"/>
                  </a:cubicBezTo>
                  <a:cubicBezTo>
                    <a:pt x="59374" y="56957"/>
                    <a:pt x="59753" y="56593"/>
                    <a:pt x="59734" y="56571"/>
                  </a:cubicBezTo>
                  <a:lnTo>
                    <a:pt x="60304" y="56026"/>
                  </a:lnTo>
                  <a:cubicBezTo>
                    <a:pt x="60696" y="55678"/>
                    <a:pt x="60872" y="55484"/>
                    <a:pt x="61053" y="55296"/>
                  </a:cubicBezTo>
                  <a:cubicBezTo>
                    <a:pt x="61216" y="55083"/>
                    <a:pt x="61213" y="55083"/>
                    <a:pt x="61417" y="54913"/>
                  </a:cubicBezTo>
                  <a:cubicBezTo>
                    <a:pt x="61418" y="54915"/>
                    <a:pt x="61420" y="54916"/>
                    <a:pt x="61423" y="54916"/>
                  </a:cubicBezTo>
                  <a:cubicBezTo>
                    <a:pt x="61462" y="54916"/>
                    <a:pt x="61615" y="54741"/>
                    <a:pt x="61574" y="54697"/>
                  </a:cubicBezTo>
                  <a:cubicBezTo>
                    <a:pt x="61721" y="54481"/>
                    <a:pt x="61893" y="54280"/>
                    <a:pt x="62087" y="54102"/>
                  </a:cubicBezTo>
                  <a:cubicBezTo>
                    <a:pt x="62092" y="54106"/>
                    <a:pt x="62098" y="54108"/>
                    <a:pt x="62105" y="54108"/>
                  </a:cubicBezTo>
                  <a:cubicBezTo>
                    <a:pt x="62167" y="54108"/>
                    <a:pt x="62304" y="53946"/>
                    <a:pt x="62282" y="53926"/>
                  </a:cubicBezTo>
                  <a:cubicBezTo>
                    <a:pt x="62357" y="53817"/>
                    <a:pt x="62438" y="53710"/>
                    <a:pt x="62501" y="53635"/>
                  </a:cubicBezTo>
                  <a:lnTo>
                    <a:pt x="62598" y="53503"/>
                  </a:lnTo>
                  <a:cubicBezTo>
                    <a:pt x="62598" y="53503"/>
                    <a:pt x="62599" y="53503"/>
                    <a:pt x="62599" y="53503"/>
                  </a:cubicBezTo>
                  <a:cubicBezTo>
                    <a:pt x="62604" y="53503"/>
                    <a:pt x="62629" y="53476"/>
                    <a:pt x="62674" y="53428"/>
                  </a:cubicBezTo>
                  <a:lnTo>
                    <a:pt x="62865" y="53196"/>
                  </a:lnTo>
                  <a:cubicBezTo>
                    <a:pt x="63028" y="52995"/>
                    <a:pt x="63260" y="52710"/>
                    <a:pt x="63532" y="52359"/>
                  </a:cubicBezTo>
                  <a:lnTo>
                    <a:pt x="64413" y="51128"/>
                  </a:lnTo>
                  <a:cubicBezTo>
                    <a:pt x="64714" y="50661"/>
                    <a:pt x="65040" y="50169"/>
                    <a:pt x="65350" y="49664"/>
                  </a:cubicBezTo>
                  <a:cubicBezTo>
                    <a:pt x="65481" y="49435"/>
                    <a:pt x="65585" y="49191"/>
                    <a:pt x="65560" y="49175"/>
                  </a:cubicBezTo>
                  <a:cubicBezTo>
                    <a:pt x="65510" y="49138"/>
                    <a:pt x="65535" y="49157"/>
                    <a:pt x="65691" y="48947"/>
                  </a:cubicBezTo>
                  <a:cubicBezTo>
                    <a:pt x="65868" y="48799"/>
                    <a:pt x="66082" y="48452"/>
                    <a:pt x="66021" y="48452"/>
                  </a:cubicBezTo>
                  <a:cubicBezTo>
                    <a:pt x="66009" y="48452"/>
                    <a:pt x="65988" y="48464"/>
                    <a:pt x="65955" y="48492"/>
                  </a:cubicBezTo>
                  <a:cubicBezTo>
                    <a:pt x="65878" y="48570"/>
                    <a:pt x="65835" y="48617"/>
                    <a:pt x="65830" y="48617"/>
                  </a:cubicBezTo>
                  <a:cubicBezTo>
                    <a:pt x="65823" y="48617"/>
                    <a:pt x="65899" y="48516"/>
                    <a:pt x="66080" y="48260"/>
                  </a:cubicBezTo>
                  <a:cubicBezTo>
                    <a:pt x="66224" y="48044"/>
                    <a:pt x="66224" y="48044"/>
                    <a:pt x="66318" y="47797"/>
                  </a:cubicBezTo>
                  <a:cubicBezTo>
                    <a:pt x="66294" y="47778"/>
                    <a:pt x="66405" y="47561"/>
                    <a:pt x="66434" y="47561"/>
                  </a:cubicBezTo>
                  <a:cubicBezTo>
                    <a:pt x="66435" y="47561"/>
                    <a:pt x="66436" y="47561"/>
                    <a:pt x="66437" y="47561"/>
                  </a:cubicBezTo>
                  <a:cubicBezTo>
                    <a:pt x="66584" y="47345"/>
                    <a:pt x="66732" y="47126"/>
                    <a:pt x="66704" y="47110"/>
                  </a:cubicBezTo>
                  <a:lnTo>
                    <a:pt x="66782" y="46966"/>
                  </a:lnTo>
                  <a:cubicBezTo>
                    <a:pt x="66826" y="46878"/>
                    <a:pt x="66888" y="46762"/>
                    <a:pt x="66954" y="46650"/>
                  </a:cubicBezTo>
                  <a:cubicBezTo>
                    <a:pt x="67092" y="46427"/>
                    <a:pt x="67174" y="46170"/>
                    <a:pt x="67255" y="45916"/>
                  </a:cubicBezTo>
                  <a:cubicBezTo>
                    <a:pt x="67387" y="45543"/>
                    <a:pt x="67478" y="45296"/>
                    <a:pt x="67522" y="45174"/>
                  </a:cubicBezTo>
                  <a:cubicBezTo>
                    <a:pt x="67544" y="45115"/>
                    <a:pt x="67559" y="45086"/>
                    <a:pt x="67567" y="45086"/>
                  </a:cubicBezTo>
                  <a:lnTo>
                    <a:pt x="67567" y="45086"/>
                  </a:lnTo>
                  <a:cubicBezTo>
                    <a:pt x="67575" y="45086"/>
                    <a:pt x="67574" y="45122"/>
                    <a:pt x="67562" y="45192"/>
                  </a:cubicBezTo>
                  <a:cubicBezTo>
                    <a:pt x="67558" y="45219"/>
                    <a:pt x="67559" y="45231"/>
                    <a:pt x="67564" y="45231"/>
                  </a:cubicBezTo>
                  <a:cubicBezTo>
                    <a:pt x="67608" y="45231"/>
                    <a:pt x="67985" y="44203"/>
                    <a:pt x="68014" y="43958"/>
                  </a:cubicBezTo>
                  <a:cubicBezTo>
                    <a:pt x="68037" y="43733"/>
                    <a:pt x="68041" y="43693"/>
                    <a:pt x="68057" y="43693"/>
                  </a:cubicBezTo>
                  <a:cubicBezTo>
                    <a:pt x="68061" y="43693"/>
                    <a:pt x="68065" y="43695"/>
                    <a:pt x="68070" y="43697"/>
                  </a:cubicBezTo>
                  <a:cubicBezTo>
                    <a:pt x="68071" y="43698"/>
                    <a:pt x="68071" y="43698"/>
                    <a:pt x="68072" y="43698"/>
                  </a:cubicBezTo>
                  <a:cubicBezTo>
                    <a:pt x="68102" y="43698"/>
                    <a:pt x="68183" y="43462"/>
                    <a:pt x="68183" y="43462"/>
                  </a:cubicBezTo>
                  <a:cubicBezTo>
                    <a:pt x="68265" y="43218"/>
                    <a:pt x="68348" y="42976"/>
                    <a:pt x="68378" y="42976"/>
                  </a:cubicBezTo>
                  <a:cubicBezTo>
                    <a:pt x="68379" y="42976"/>
                    <a:pt x="68379" y="42976"/>
                    <a:pt x="68380" y="42977"/>
                  </a:cubicBezTo>
                  <a:cubicBezTo>
                    <a:pt x="68380" y="42977"/>
                    <a:pt x="68402" y="42914"/>
                    <a:pt x="68440" y="42789"/>
                  </a:cubicBezTo>
                  <a:cubicBezTo>
                    <a:pt x="68499" y="42601"/>
                    <a:pt x="68549" y="42406"/>
                    <a:pt x="68590" y="42215"/>
                  </a:cubicBezTo>
                  <a:cubicBezTo>
                    <a:pt x="68668" y="41686"/>
                    <a:pt x="68935" y="40946"/>
                    <a:pt x="69038" y="40705"/>
                  </a:cubicBezTo>
                  <a:lnTo>
                    <a:pt x="69129" y="40185"/>
                  </a:lnTo>
                  <a:cubicBezTo>
                    <a:pt x="69129" y="39920"/>
                    <a:pt x="69156" y="39664"/>
                    <a:pt x="69212" y="39664"/>
                  </a:cubicBezTo>
                  <a:cubicBezTo>
                    <a:pt x="69214" y="39664"/>
                    <a:pt x="69215" y="39664"/>
                    <a:pt x="69217" y="39664"/>
                  </a:cubicBezTo>
                  <a:cubicBezTo>
                    <a:pt x="69227" y="39668"/>
                    <a:pt x="69237" y="39671"/>
                    <a:pt x="69245" y="39673"/>
                  </a:cubicBezTo>
                  <a:lnTo>
                    <a:pt x="69245" y="39673"/>
                  </a:lnTo>
                  <a:cubicBezTo>
                    <a:pt x="69261" y="39406"/>
                    <a:pt x="69455" y="38392"/>
                    <a:pt x="69522" y="38392"/>
                  </a:cubicBezTo>
                  <a:cubicBezTo>
                    <a:pt x="69523" y="38392"/>
                    <a:pt x="69524" y="38392"/>
                    <a:pt x="69524" y="38392"/>
                  </a:cubicBezTo>
                  <a:cubicBezTo>
                    <a:pt x="69529" y="38393"/>
                    <a:pt x="69533" y="38395"/>
                    <a:pt x="69537" y="38395"/>
                  </a:cubicBezTo>
                  <a:cubicBezTo>
                    <a:pt x="69556" y="38395"/>
                    <a:pt x="69562" y="38360"/>
                    <a:pt x="69599" y="38141"/>
                  </a:cubicBezTo>
                  <a:lnTo>
                    <a:pt x="69571" y="38135"/>
                  </a:lnTo>
                  <a:cubicBezTo>
                    <a:pt x="69540" y="38126"/>
                    <a:pt x="69508" y="38119"/>
                    <a:pt x="69555" y="37862"/>
                  </a:cubicBezTo>
                  <a:cubicBezTo>
                    <a:pt x="69599" y="37605"/>
                    <a:pt x="69624" y="37348"/>
                    <a:pt x="69658" y="37348"/>
                  </a:cubicBezTo>
                  <a:cubicBezTo>
                    <a:pt x="69658" y="37348"/>
                    <a:pt x="69658" y="37348"/>
                    <a:pt x="69659" y="37348"/>
                  </a:cubicBezTo>
                  <a:cubicBezTo>
                    <a:pt x="69721" y="37095"/>
                    <a:pt x="69787" y="36841"/>
                    <a:pt x="69756" y="36834"/>
                  </a:cubicBezTo>
                  <a:cubicBezTo>
                    <a:pt x="69778" y="36659"/>
                    <a:pt x="69812" y="36490"/>
                    <a:pt x="69853" y="36317"/>
                  </a:cubicBezTo>
                  <a:cubicBezTo>
                    <a:pt x="69891" y="36057"/>
                    <a:pt x="69897" y="35794"/>
                    <a:pt x="69944" y="35271"/>
                  </a:cubicBezTo>
                  <a:cubicBezTo>
                    <a:pt x="69931" y="35005"/>
                    <a:pt x="69972" y="34484"/>
                    <a:pt x="70003" y="34484"/>
                  </a:cubicBezTo>
                  <a:cubicBezTo>
                    <a:pt x="70003" y="34484"/>
                    <a:pt x="70003" y="34484"/>
                    <a:pt x="70003" y="34484"/>
                  </a:cubicBezTo>
                  <a:cubicBezTo>
                    <a:pt x="70003" y="34484"/>
                    <a:pt x="70016" y="33958"/>
                    <a:pt x="69994" y="33691"/>
                  </a:cubicBezTo>
                  <a:cubicBezTo>
                    <a:pt x="70007" y="33171"/>
                    <a:pt x="70013" y="32908"/>
                    <a:pt x="70044" y="32908"/>
                  </a:cubicBezTo>
                  <a:cubicBezTo>
                    <a:pt x="70044" y="32908"/>
                    <a:pt x="70044" y="32908"/>
                    <a:pt x="70044" y="32908"/>
                  </a:cubicBezTo>
                  <a:cubicBezTo>
                    <a:pt x="70072" y="32908"/>
                    <a:pt x="70085" y="32908"/>
                    <a:pt x="70044" y="32645"/>
                  </a:cubicBezTo>
                  <a:cubicBezTo>
                    <a:pt x="70013" y="32641"/>
                    <a:pt x="70007" y="32378"/>
                    <a:pt x="70000" y="32118"/>
                  </a:cubicBezTo>
                  <a:cubicBezTo>
                    <a:pt x="69994" y="31855"/>
                    <a:pt x="69988" y="31592"/>
                    <a:pt x="69988" y="31592"/>
                  </a:cubicBezTo>
                  <a:cubicBezTo>
                    <a:pt x="69956" y="31592"/>
                    <a:pt x="69956" y="31592"/>
                    <a:pt x="69950" y="31328"/>
                  </a:cubicBezTo>
                  <a:cubicBezTo>
                    <a:pt x="69950" y="31065"/>
                    <a:pt x="69909" y="30282"/>
                    <a:pt x="69894" y="30018"/>
                  </a:cubicBezTo>
                  <a:cubicBezTo>
                    <a:pt x="69858" y="29520"/>
                    <a:pt x="69837" y="29339"/>
                    <a:pt x="69828" y="29339"/>
                  </a:cubicBezTo>
                  <a:cubicBezTo>
                    <a:pt x="69822" y="29339"/>
                    <a:pt x="69821" y="29400"/>
                    <a:pt x="69822" y="29495"/>
                  </a:cubicBezTo>
                  <a:cubicBezTo>
                    <a:pt x="69828" y="29604"/>
                    <a:pt x="69829" y="29668"/>
                    <a:pt x="69826" y="29668"/>
                  </a:cubicBezTo>
                  <a:cubicBezTo>
                    <a:pt x="69822" y="29668"/>
                    <a:pt x="69809" y="29541"/>
                    <a:pt x="69790" y="29235"/>
                  </a:cubicBezTo>
                  <a:cubicBezTo>
                    <a:pt x="69778" y="29103"/>
                    <a:pt x="69750" y="28843"/>
                    <a:pt x="69715" y="28517"/>
                  </a:cubicBezTo>
                  <a:cubicBezTo>
                    <a:pt x="69681" y="28191"/>
                    <a:pt x="69649" y="27800"/>
                    <a:pt x="69571" y="27411"/>
                  </a:cubicBezTo>
                  <a:cubicBezTo>
                    <a:pt x="69396" y="26431"/>
                    <a:pt x="69387" y="26380"/>
                    <a:pt x="69359" y="26380"/>
                  </a:cubicBezTo>
                  <a:cubicBezTo>
                    <a:pt x="69358" y="26380"/>
                    <a:pt x="69356" y="26380"/>
                    <a:pt x="69355" y="26380"/>
                  </a:cubicBezTo>
                  <a:cubicBezTo>
                    <a:pt x="69350" y="26460"/>
                    <a:pt x="69343" y="26492"/>
                    <a:pt x="69336" y="26492"/>
                  </a:cubicBezTo>
                  <a:cubicBezTo>
                    <a:pt x="69319" y="26492"/>
                    <a:pt x="69300" y="26310"/>
                    <a:pt x="69305" y="26123"/>
                  </a:cubicBezTo>
                  <a:cubicBezTo>
                    <a:pt x="69252" y="25609"/>
                    <a:pt x="69193" y="25352"/>
                    <a:pt x="69162" y="25352"/>
                  </a:cubicBezTo>
                  <a:cubicBezTo>
                    <a:pt x="69161" y="25352"/>
                    <a:pt x="69161" y="25352"/>
                    <a:pt x="69160" y="25352"/>
                  </a:cubicBezTo>
                  <a:cubicBezTo>
                    <a:pt x="69095" y="25186"/>
                    <a:pt x="69045" y="25017"/>
                    <a:pt x="69010" y="24845"/>
                  </a:cubicBezTo>
                  <a:cubicBezTo>
                    <a:pt x="69045" y="24838"/>
                    <a:pt x="68988" y="24581"/>
                    <a:pt x="68806" y="24083"/>
                  </a:cubicBezTo>
                  <a:cubicBezTo>
                    <a:pt x="68737" y="23832"/>
                    <a:pt x="68737" y="23832"/>
                    <a:pt x="68766" y="23826"/>
                  </a:cubicBezTo>
                  <a:lnTo>
                    <a:pt x="68621" y="23318"/>
                  </a:lnTo>
                  <a:cubicBezTo>
                    <a:pt x="68531" y="23071"/>
                    <a:pt x="68343" y="22579"/>
                    <a:pt x="68192" y="22112"/>
                  </a:cubicBezTo>
                  <a:cubicBezTo>
                    <a:pt x="68045" y="21642"/>
                    <a:pt x="67891" y="21209"/>
                    <a:pt x="67857" y="21081"/>
                  </a:cubicBezTo>
                  <a:cubicBezTo>
                    <a:pt x="67791" y="20918"/>
                    <a:pt x="67716" y="20758"/>
                    <a:pt x="67634" y="20604"/>
                  </a:cubicBezTo>
                  <a:cubicBezTo>
                    <a:pt x="67478" y="20379"/>
                    <a:pt x="67384" y="20134"/>
                    <a:pt x="67440" y="20116"/>
                  </a:cubicBezTo>
                  <a:cubicBezTo>
                    <a:pt x="67500" y="20094"/>
                    <a:pt x="67503" y="20091"/>
                    <a:pt x="67337" y="19874"/>
                  </a:cubicBezTo>
                  <a:cubicBezTo>
                    <a:pt x="67210" y="19664"/>
                    <a:pt x="66742" y="18639"/>
                    <a:pt x="66796" y="18639"/>
                  </a:cubicBezTo>
                  <a:lnTo>
                    <a:pt x="66796" y="18639"/>
                  </a:lnTo>
                  <a:cubicBezTo>
                    <a:pt x="66800" y="18639"/>
                    <a:pt x="66809" y="18647"/>
                    <a:pt x="66823" y="18665"/>
                  </a:cubicBezTo>
                  <a:cubicBezTo>
                    <a:pt x="66854" y="18655"/>
                    <a:pt x="66882" y="18643"/>
                    <a:pt x="66882" y="18643"/>
                  </a:cubicBezTo>
                  <a:cubicBezTo>
                    <a:pt x="66741" y="18417"/>
                    <a:pt x="66616" y="18185"/>
                    <a:pt x="66616" y="18185"/>
                  </a:cubicBezTo>
                  <a:cubicBezTo>
                    <a:pt x="66615" y="18186"/>
                    <a:pt x="66614" y="18186"/>
                    <a:pt x="66614" y="18186"/>
                  </a:cubicBezTo>
                  <a:cubicBezTo>
                    <a:pt x="66582" y="18186"/>
                    <a:pt x="66460" y="17945"/>
                    <a:pt x="66108" y="17261"/>
                  </a:cubicBezTo>
                  <a:cubicBezTo>
                    <a:pt x="65986" y="17029"/>
                    <a:pt x="65776" y="16694"/>
                    <a:pt x="65575" y="16355"/>
                  </a:cubicBezTo>
                  <a:cubicBezTo>
                    <a:pt x="65472" y="16186"/>
                    <a:pt x="65372" y="16017"/>
                    <a:pt x="65278" y="15860"/>
                  </a:cubicBezTo>
                  <a:cubicBezTo>
                    <a:pt x="65181" y="15709"/>
                    <a:pt x="65093" y="15572"/>
                    <a:pt x="65021" y="15462"/>
                  </a:cubicBezTo>
                  <a:cubicBezTo>
                    <a:pt x="64742" y="15017"/>
                    <a:pt x="64322" y="14356"/>
                    <a:pt x="64181" y="14130"/>
                  </a:cubicBezTo>
                  <a:cubicBezTo>
                    <a:pt x="64027" y="13914"/>
                    <a:pt x="63877" y="13701"/>
                    <a:pt x="63545" y="13290"/>
                  </a:cubicBezTo>
                  <a:cubicBezTo>
                    <a:pt x="63366" y="13093"/>
                    <a:pt x="63034" y="12685"/>
                    <a:pt x="63062" y="12667"/>
                  </a:cubicBezTo>
                  <a:lnTo>
                    <a:pt x="62899" y="12460"/>
                  </a:lnTo>
                  <a:lnTo>
                    <a:pt x="62382" y="11864"/>
                  </a:lnTo>
                  <a:cubicBezTo>
                    <a:pt x="62407" y="11846"/>
                    <a:pt x="62260" y="11626"/>
                    <a:pt x="62066" y="11448"/>
                  </a:cubicBezTo>
                  <a:cubicBezTo>
                    <a:pt x="62064" y="11448"/>
                    <a:pt x="62063" y="11449"/>
                    <a:pt x="62061" y="11449"/>
                  </a:cubicBezTo>
                  <a:cubicBezTo>
                    <a:pt x="62025" y="11449"/>
                    <a:pt x="61853" y="11252"/>
                    <a:pt x="61523" y="10871"/>
                  </a:cubicBezTo>
                  <a:cubicBezTo>
                    <a:pt x="61448" y="10764"/>
                    <a:pt x="61006" y="10304"/>
                    <a:pt x="60398" y="9658"/>
                  </a:cubicBezTo>
                  <a:lnTo>
                    <a:pt x="59333" y="8630"/>
                  </a:lnTo>
                  <a:cubicBezTo>
                    <a:pt x="58938" y="8273"/>
                    <a:pt x="58509" y="7909"/>
                    <a:pt x="58089" y="7543"/>
                  </a:cubicBezTo>
                  <a:lnTo>
                    <a:pt x="56807" y="6534"/>
                  </a:lnTo>
                  <a:cubicBezTo>
                    <a:pt x="56384" y="6236"/>
                    <a:pt x="55992" y="5960"/>
                    <a:pt x="55660" y="5722"/>
                  </a:cubicBezTo>
                  <a:cubicBezTo>
                    <a:pt x="55318" y="5490"/>
                    <a:pt x="55027" y="5315"/>
                    <a:pt x="54826" y="5186"/>
                  </a:cubicBezTo>
                  <a:cubicBezTo>
                    <a:pt x="54726" y="5123"/>
                    <a:pt x="54645" y="5076"/>
                    <a:pt x="54591" y="5042"/>
                  </a:cubicBezTo>
                  <a:cubicBezTo>
                    <a:pt x="54538" y="5008"/>
                    <a:pt x="54507" y="4995"/>
                    <a:pt x="54507" y="4995"/>
                  </a:cubicBezTo>
                  <a:lnTo>
                    <a:pt x="54341" y="4888"/>
                  </a:lnTo>
                  <a:cubicBezTo>
                    <a:pt x="54231" y="4813"/>
                    <a:pt x="54062" y="4716"/>
                    <a:pt x="53833" y="4584"/>
                  </a:cubicBezTo>
                  <a:lnTo>
                    <a:pt x="53150" y="4193"/>
                  </a:lnTo>
                  <a:cubicBezTo>
                    <a:pt x="53194" y="4127"/>
                    <a:pt x="52012" y="3541"/>
                    <a:pt x="51288" y="3224"/>
                  </a:cubicBezTo>
                  <a:cubicBezTo>
                    <a:pt x="51041" y="3140"/>
                    <a:pt x="50796" y="3040"/>
                    <a:pt x="50558" y="2927"/>
                  </a:cubicBezTo>
                  <a:cubicBezTo>
                    <a:pt x="50586" y="2870"/>
                    <a:pt x="49872" y="2538"/>
                    <a:pt x="49364" y="2385"/>
                  </a:cubicBezTo>
                  <a:cubicBezTo>
                    <a:pt x="49095" y="2344"/>
                    <a:pt x="48850" y="2250"/>
                    <a:pt x="48875" y="2190"/>
                  </a:cubicBezTo>
                  <a:cubicBezTo>
                    <a:pt x="48904" y="2134"/>
                    <a:pt x="48412" y="1936"/>
                    <a:pt x="47876" y="1864"/>
                  </a:cubicBezTo>
                  <a:cubicBezTo>
                    <a:pt x="47616" y="1808"/>
                    <a:pt x="47616" y="1808"/>
                    <a:pt x="47381" y="1695"/>
                  </a:cubicBezTo>
                  <a:cubicBezTo>
                    <a:pt x="47189" y="1573"/>
                    <a:pt x="46979" y="1493"/>
                    <a:pt x="46913" y="1493"/>
                  </a:cubicBezTo>
                  <a:cubicBezTo>
                    <a:pt x="46901" y="1493"/>
                    <a:pt x="46894" y="1496"/>
                    <a:pt x="46892" y="1501"/>
                  </a:cubicBezTo>
                  <a:cubicBezTo>
                    <a:pt x="46628" y="1488"/>
                    <a:pt x="46368" y="1416"/>
                    <a:pt x="46136" y="1285"/>
                  </a:cubicBezTo>
                  <a:cubicBezTo>
                    <a:pt x="45651" y="1081"/>
                    <a:pt x="45651" y="1078"/>
                    <a:pt x="45378" y="1068"/>
                  </a:cubicBezTo>
                  <a:cubicBezTo>
                    <a:pt x="45102" y="1068"/>
                    <a:pt x="44084" y="833"/>
                    <a:pt x="43842" y="714"/>
                  </a:cubicBezTo>
                  <a:cubicBezTo>
                    <a:pt x="43626" y="675"/>
                    <a:pt x="43415" y="613"/>
                    <a:pt x="43347" y="613"/>
                  </a:cubicBezTo>
                  <a:cubicBezTo>
                    <a:pt x="43334" y="613"/>
                    <a:pt x="43327" y="615"/>
                    <a:pt x="43325" y="620"/>
                  </a:cubicBezTo>
                  <a:lnTo>
                    <a:pt x="43075" y="542"/>
                  </a:lnTo>
                  <a:lnTo>
                    <a:pt x="42558" y="451"/>
                  </a:lnTo>
                  <a:lnTo>
                    <a:pt x="42551" y="479"/>
                  </a:lnTo>
                  <a:cubicBezTo>
                    <a:pt x="42423" y="451"/>
                    <a:pt x="41972" y="376"/>
                    <a:pt x="41320" y="288"/>
                  </a:cubicBezTo>
                  <a:cubicBezTo>
                    <a:pt x="40671" y="181"/>
                    <a:pt x="39819" y="122"/>
                    <a:pt x="38904" y="50"/>
                  </a:cubicBezTo>
                  <a:lnTo>
                    <a:pt x="37926" y="25"/>
                  </a:lnTo>
                  <a:lnTo>
                    <a:pt x="37302" y="9"/>
                  </a:lnTo>
                  <a:lnTo>
                    <a:pt x="36979" y="3"/>
                  </a:lnTo>
                  <a:cubicBezTo>
                    <a:pt x="36954" y="1"/>
                    <a:pt x="36930" y="1"/>
                    <a:pt x="369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53"/>
            <p:cNvSpPr/>
            <p:nvPr/>
          </p:nvSpPr>
          <p:spPr>
            <a:xfrm>
              <a:off x="4481232" y="3473933"/>
              <a:ext cx="459521" cy="181428"/>
            </a:xfrm>
            <a:custGeom>
              <a:avLst/>
              <a:gdLst/>
              <a:ahLst/>
              <a:cxnLst/>
              <a:rect l="l" t="t" r="r" b="b"/>
              <a:pathLst>
                <a:path w="21696" h="8566" extrusionOk="0">
                  <a:moveTo>
                    <a:pt x="8819" y="82"/>
                  </a:moveTo>
                  <a:lnTo>
                    <a:pt x="8869" y="85"/>
                  </a:lnTo>
                  <a:cubicBezTo>
                    <a:pt x="8869" y="116"/>
                    <a:pt x="8869" y="148"/>
                    <a:pt x="8819" y="148"/>
                  </a:cubicBezTo>
                  <a:lnTo>
                    <a:pt x="8769" y="113"/>
                  </a:lnTo>
                  <a:lnTo>
                    <a:pt x="8819" y="82"/>
                  </a:lnTo>
                  <a:close/>
                  <a:moveTo>
                    <a:pt x="8214" y="113"/>
                  </a:moveTo>
                  <a:cubicBezTo>
                    <a:pt x="8264" y="113"/>
                    <a:pt x="8264" y="113"/>
                    <a:pt x="8264" y="145"/>
                  </a:cubicBezTo>
                  <a:cubicBezTo>
                    <a:pt x="8264" y="145"/>
                    <a:pt x="8264" y="176"/>
                    <a:pt x="8214" y="176"/>
                  </a:cubicBezTo>
                  <a:lnTo>
                    <a:pt x="8164" y="145"/>
                  </a:lnTo>
                  <a:cubicBezTo>
                    <a:pt x="8164" y="113"/>
                    <a:pt x="8214" y="113"/>
                    <a:pt x="8214" y="113"/>
                  </a:cubicBezTo>
                  <a:close/>
                  <a:moveTo>
                    <a:pt x="14300" y="141"/>
                  </a:moveTo>
                  <a:cubicBezTo>
                    <a:pt x="14350" y="141"/>
                    <a:pt x="14350" y="141"/>
                    <a:pt x="14350" y="173"/>
                  </a:cubicBezTo>
                  <a:cubicBezTo>
                    <a:pt x="14350" y="204"/>
                    <a:pt x="14300" y="235"/>
                    <a:pt x="14250" y="235"/>
                  </a:cubicBezTo>
                  <a:cubicBezTo>
                    <a:pt x="14199" y="235"/>
                    <a:pt x="14199" y="173"/>
                    <a:pt x="14300" y="141"/>
                  </a:cubicBezTo>
                  <a:close/>
                  <a:moveTo>
                    <a:pt x="21407" y="116"/>
                  </a:moveTo>
                  <a:cubicBezTo>
                    <a:pt x="21436" y="116"/>
                    <a:pt x="21415" y="160"/>
                    <a:pt x="21345" y="204"/>
                  </a:cubicBezTo>
                  <a:cubicBezTo>
                    <a:pt x="21318" y="235"/>
                    <a:pt x="21305" y="251"/>
                    <a:pt x="21298" y="251"/>
                  </a:cubicBezTo>
                  <a:cubicBezTo>
                    <a:pt x="21292" y="251"/>
                    <a:pt x="21293" y="235"/>
                    <a:pt x="21294" y="204"/>
                  </a:cubicBezTo>
                  <a:cubicBezTo>
                    <a:pt x="21294" y="173"/>
                    <a:pt x="21294" y="141"/>
                    <a:pt x="21345" y="141"/>
                  </a:cubicBezTo>
                  <a:cubicBezTo>
                    <a:pt x="21374" y="123"/>
                    <a:pt x="21395" y="116"/>
                    <a:pt x="21407" y="116"/>
                  </a:cubicBezTo>
                  <a:close/>
                  <a:moveTo>
                    <a:pt x="10577" y="248"/>
                  </a:moveTo>
                  <a:cubicBezTo>
                    <a:pt x="10627" y="248"/>
                    <a:pt x="10627" y="279"/>
                    <a:pt x="10627" y="279"/>
                  </a:cubicBezTo>
                  <a:cubicBezTo>
                    <a:pt x="10627" y="279"/>
                    <a:pt x="10627" y="311"/>
                    <a:pt x="10577" y="311"/>
                  </a:cubicBezTo>
                  <a:cubicBezTo>
                    <a:pt x="10577" y="311"/>
                    <a:pt x="10577" y="311"/>
                    <a:pt x="10577" y="311"/>
                  </a:cubicBezTo>
                  <a:cubicBezTo>
                    <a:pt x="10573" y="311"/>
                    <a:pt x="10527" y="278"/>
                    <a:pt x="10527" y="248"/>
                  </a:cubicBezTo>
                  <a:close/>
                  <a:moveTo>
                    <a:pt x="12627" y="244"/>
                  </a:moveTo>
                  <a:cubicBezTo>
                    <a:pt x="12635" y="244"/>
                    <a:pt x="12639" y="248"/>
                    <a:pt x="12639" y="257"/>
                  </a:cubicBezTo>
                  <a:cubicBezTo>
                    <a:pt x="12639" y="257"/>
                    <a:pt x="12639" y="289"/>
                    <a:pt x="12589" y="320"/>
                  </a:cubicBezTo>
                  <a:cubicBezTo>
                    <a:pt x="12589" y="322"/>
                    <a:pt x="12568" y="335"/>
                    <a:pt x="12553" y="335"/>
                  </a:cubicBezTo>
                  <a:cubicBezTo>
                    <a:pt x="12545" y="335"/>
                    <a:pt x="12539" y="331"/>
                    <a:pt x="12539" y="320"/>
                  </a:cubicBezTo>
                  <a:lnTo>
                    <a:pt x="12539" y="289"/>
                  </a:lnTo>
                  <a:cubicBezTo>
                    <a:pt x="12574" y="267"/>
                    <a:pt x="12609" y="244"/>
                    <a:pt x="12627" y="244"/>
                  </a:cubicBezTo>
                  <a:close/>
                  <a:moveTo>
                    <a:pt x="9235" y="281"/>
                  </a:moveTo>
                  <a:cubicBezTo>
                    <a:pt x="9255" y="281"/>
                    <a:pt x="9268" y="290"/>
                    <a:pt x="9267" y="308"/>
                  </a:cubicBezTo>
                  <a:cubicBezTo>
                    <a:pt x="9267" y="339"/>
                    <a:pt x="9267" y="339"/>
                    <a:pt x="9217" y="339"/>
                  </a:cubicBezTo>
                  <a:cubicBezTo>
                    <a:pt x="9116" y="336"/>
                    <a:pt x="9116" y="336"/>
                    <a:pt x="9167" y="304"/>
                  </a:cubicBezTo>
                  <a:cubicBezTo>
                    <a:pt x="9191" y="289"/>
                    <a:pt x="9216" y="281"/>
                    <a:pt x="9235" y="281"/>
                  </a:cubicBezTo>
                  <a:close/>
                  <a:moveTo>
                    <a:pt x="9571" y="308"/>
                  </a:moveTo>
                  <a:cubicBezTo>
                    <a:pt x="9621" y="308"/>
                    <a:pt x="9621" y="308"/>
                    <a:pt x="9621" y="339"/>
                  </a:cubicBezTo>
                  <a:lnTo>
                    <a:pt x="9571" y="339"/>
                  </a:lnTo>
                  <a:lnTo>
                    <a:pt x="9521" y="308"/>
                  </a:lnTo>
                  <a:close/>
                  <a:moveTo>
                    <a:pt x="10072" y="311"/>
                  </a:moveTo>
                  <a:cubicBezTo>
                    <a:pt x="10122" y="311"/>
                    <a:pt x="10122" y="311"/>
                    <a:pt x="10122" y="342"/>
                  </a:cubicBezTo>
                  <a:lnTo>
                    <a:pt x="10072" y="342"/>
                  </a:lnTo>
                  <a:lnTo>
                    <a:pt x="10022" y="311"/>
                  </a:lnTo>
                  <a:close/>
                  <a:moveTo>
                    <a:pt x="4030" y="289"/>
                  </a:moveTo>
                  <a:cubicBezTo>
                    <a:pt x="4030" y="320"/>
                    <a:pt x="4030" y="351"/>
                    <a:pt x="3980" y="355"/>
                  </a:cubicBezTo>
                  <a:lnTo>
                    <a:pt x="3927" y="358"/>
                  </a:lnTo>
                  <a:cubicBezTo>
                    <a:pt x="3924" y="326"/>
                    <a:pt x="3977" y="292"/>
                    <a:pt x="3977" y="292"/>
                  </a:cubicBezTo>
                  <a:lnTo>
                    <a:pt x="4030" y="289"/>
                  </a:lnTo>
                  <a:close/>
                  <a:moveTo>
                    <a:pt x="9955" y="359"/>
                  </a:moveTo>
                  <a:cubicBezTo>
                    <a:pt x="9950" y="359"/>
                    <a:pt x="9939" y="363"/>
                    <a:pt x="9922" y="373"/>
                  </a:cubicBezTo>
                  <a:cubicBezTo>
                    <a:pt x="9955" y="373"/>
                    <a:pt x="9966" y="359"/>
                    <a:pt x="9955" y="359"/>
                  </a:cubicBezTo>
                  <a:close/>
                  <a:moveTo>
                    <a:pt x="9418" y="452"/>
                  </a:moveTo>
                  <a:lnTo>
                    <a:pt x="9418" y="452"/>
                  </a:lnTo>
                  <a:cubicBezTo>
                    <a:pt x="9418" y="457"/>
                    <a:pt x="9417" y="462"/>
                    <a:pt x="9417" y="467"/>
                  </a:cubicBezTo>
                  <a:cubicBezTo>
                    <a:pt x="9420" y="469"/>
                    <a:pt x="9422" y="471"/>
                    <a:pt x="9424" y="472"/>
                  </a:cubicBezTo>
                  <a:lnTo>
                    <a:pt x="9424" y="472"/>
                  </a:lnTo>
                  <a:cubicBezTo>
                    <a:pt x="9422" y="467"/>
                    <a:pt x="9420" y="460"/>
                    <a:pt x="9418" y="452"/>
                  </a:cubicBezTo>
                  <a:close/>
                  <a:moveTo>
                    <a:pt x="9424" y="472"/>
                  </a:moveTo>
                  <a:cubicBezTo>
                    <a:pt x="9430" y="483"/>
                    <a:pt x="9436" y="488"/>
                    <a:pt x="9439" y="488"/>
                  </a:cubicBezTo>
                  <a:cubicBezTo>
                    <a:pt x="9441" y="488"/>
                    <a:pt x="9439" y="482"/>
                    <a:pt x="9424" y="472"/>
                  </a:cubicBezTo>
                  <a:close/>
                  <a:moveTo>
                    <a:pt x="2049" y="949"/>
                  </a:moveTo>
                  <a:cubicBezTo>
                    <a:pt x="2058" y="949"/>
                    <a:pt x="2062" y="955"/>
                    <a:pt x="2068" y="966"/>
                  </a:cubicBezTo>
                  <a:cubicBezTo>
                    <a:pt x="2087" y="991"/>
                    <a:pt x="2000" y="1047"/>
                    <a:pt x="1959" y="1078"/>
                  </a:cubicBezTo>
                  <a:cubicBezTo>
                    <a:pt x="1956" y="1079"/>
                    <a:pt x="1953" y="1079"/>
                    <a:pt x="1950" y="1079"/>
                  </a:cubicBezTo>
                  <a:cubicBezTo>
                    <a:pt x="1902" y="1079"/>
                    <a:pt x="1923" y="1027"/>
                    <a:pt x="1965" y="997"/>
                  </a:cubicBezTo>
                  <a:cubicBezTo>
                    <a:pt x="2015" y="962"/>
                    <a:pt x="2036" y="949"/>
                    <a:pt x="2049" y="949"/>
                  </a:cubicBezTo>
                  <a:close/>
                  <a:moveTo>
                    <a:pt x="254" y="4049"/>
                  </a:moveTo>
                  <a:cubicBezTo>
                    <a:pt x="285" y="4049"/>
                    <a:pt x="317" y="4052"/>
                    <a:pt x="314" y="4106"/>
                  </a:cubicBezTo>
                  <a:lnTo>
                    <a:pt x="279" y="4156"/>
                  </a:lnTo>
                  <a:lnTo>
                    <a:pt x="251" y="4103"/>
                  </a:lnTo>
                  <a:lnTo>
                    <a:pt x="254" y="4049"/>
                  </a:lnTo>
                  <a:close/>
                  <a:moveTo>
                    <a:pt x="113" y="4753"/>
                  </a:moveTo>
                  <a:cubicBezTo>
                    <a:pt x="134" y="4753"/>
                    <a:pt x="152" y="4760"/>
                    <a:pt x="157" y="4801"/>
                  </a:cubicBezTo>
                  <a:lnTo>
                    <a:pt x="166" y="4855"/>
                  </a:lnTo>
                  <a:cubicBezTo>
                    <a:pt x="165" y="4855"/>
                    <a:pt x="164" y="4855"/>
                    <a:pt x="163" y="4855"/>
                  </a:cubicBezTo>
                  <a:cubicBezTo>
                    <a:pt x="133" y="4855"/>
                    <a:pt x="94" y="4808"/>
                    <a:pt x="94" y="4808"/>
                  </a:cubicBezTo>
                  <a:lnTo>
                    <a:pt x="88" y="4754"/>
                  </a:lnTo>
                  <a:cubicBezTo>
                    <a:pt x="96" y="4754"/>
                    <a:pt x="105" y="4753"/>
                    <a:pt x="113" y="4753"/>
                  </a:cubicBezTo>
                  <a:close/>
                  <a:moveTo>
                    <a:pt x="553" y="5580"/>
                  </a:moveTo>
                  <a:cubicBezTo>
                    <a:pt x="584" y="5580"/>
                    <a:pt x="621" y="5610"/>
                    <a:pt x="621" y="5610"/>
                  </a:cubicBezTo>
                  <a:cubicBezTo>
                    <a:pt x="629" y="5636"/>
                    <a:pt x="611" y="5640"/>
                    <a:pt x="587" y="5640"/>
                  </a:cubicBezTo>
                  <a:cubicBezTo>
                    <a:pt x="576" y="5640"/>
                    <a:pt x="564" y="5639"/>
                    <a:pt x="554" y="5639"/>
                  </a:cubicBezTo>
                  <a:cubicBezTo>
                    <a:pt x="546" y="5639"/>
                    <a:pt x="538" y="5639"/>
                    <a:pt x="533" y="5641"/>
                  </a:cubicBezTo>
                  <a:cubicBezTo>
                    <a:pt x="514" y="5591"/>
                    <a:pt x="514" y="5591"/>
                    <a:pt x="542" y="5582"/>
                  </a:cubicBezTo>
                  <a:cubicBezTo>
                    <a:pt x="546" y="5581"/>
                    <a:pt x="549" y="5580"/>
                    <a:pt x="553" y="5580"/>
                  </a:cubicBezTo>
                  <a:close/>
                  <a:moveTo>
                    <a:pt x="1191" y="6645"/>
                  </a:moveTo>
                  <a:cubicBezTo>
                    <a:pt x="1202" y="6645"/>
                    <a:pt x="1215" y="6651"/>
                    <a:pt x="1229" y="6669"/>
                  </a:cubicBezTo>
                  <a:lnTo>
                    <a:pt x="1238" y="6729"/>
                  </a:lnTo>
                  <a:lnTo>
                    <a:pt x="1178" y="6710"/>
                  </a:lnTo>
                  <a:lnTo>
                    <a:pt x="1147" y="6666"/>
                  </a:lnTo>
                  <a:cubicBezTo>
                    <a:pt x="1161" y="6655"/>
                    <a:pt x="1175" y="6645"/>
                    <a:pt x="1191" y="6645"/>
                  </a:cubicBezTo>
                  <a:close/>
                  <a:moveTo>
                    <a:pt x="5678" y="7441"/>
                  </a:moveTo>
                  <a:cubicBezTo>
                    <a:pt x="5659" y="7441"/>
                    <a:pt x="5630" y="7457"/>
                    <a:pt x="5600" y="7493"/>
                  </a:cubicBezTo>
                  <a:cubicBezTo>
                    <a:pt x="5600" y="7525"/>
                    <a:pt x="5600" y="7525"/>
                    <a:pt x="5650" y="7525"/>
                  </a:cubicBezTo>
                  <a:cubicBezTo>
                    <a:pt x="5650" y="7525"/>
                    <a:pt x="5701" y="7497"/>
                    <a:pt x="5701" y="7462"/>
                  </a:cubicBezTo>
                  <a:cubicBezTo>
                    <a:pt x="5701" y="7449"/>
                    <a:pt x="5692" y="7441"/>
                    <a:pt x="5678" y="7441"/>
                  </a:cubicBezTo>
                  <a:close/>
                  <a:moveTo>
                    <a:pt x="16766" y="7703"/>
                  </a:moveTo>
                  <a:cubicBezTo>
                    <a:pt x="16716" y="7703"/>
                    <a:pt x="16716" y="7735"/>
                    <a:pt x="16716" y="7766"/>
                  </a:cubicBezTo>
                  <a:lnTo>
                    <a:pt x="16766" y="7766"/>
                  </a:lnTo>
                  <a:cubicBezTo>
                    <a:pt x="16766" y="7766"/>
                    <a:pt x="16816" y="7735"/>
                    <a:pt x="16816" y="7703"/>
                  </a:cubicBezTo>
                  <a:close/>
                  <a:moveTo>
                    <a:pt x="8042" y="8028"/>
                  </a:moveTo>
                  <a:cubicBezTo>
                    <a:pt x="8052" y="8028"/>
                    <a:pt x="8057" y="8031"/>
                    <a:pt x="8057" y="8042"/>
                  </a:cubicBezTo>
                  <a:cubicBezTo>
                    <a:pt x="8107" y="8042"/>
                    <a:pt x="8007" y="8073"/>
                    <a:pt x="7957" y="8073"/>
                  </a:cubicBezTo>
                  <a:lnTo>
                    <a:pt x="7957" y="8042"/>
                  </a:lnTo>
                  <a:cubicBezTo>
                    <a:pt x="7990" y="8042"/>
                    <a:pt x="8024" y="8028"/>
                    <a:pt x="8042" y="8028"/>
                  </a:cubicBezTo>
                  <a:close/>
                  <a:moveTo>
                    <a:pt x="12839" y="8001"/>
                  </a:moveTo>
                  <a:cubicBezTo>
                    <a:pt x="12802" y="8004"/>
                    <a:pt x="12767" y="8014"/>
                    <a:pt x="12736" y="8032"/>
                  </a:cubicBezTo>
                  <a:cubicBezTo>
                    <a:pt x="12736" y="8064"/>
                    <a:pt x="12786" y="8064"/>
                    <a:pt x="12836" y="8064"/>
                  </a:cubicBezTo>
                  <a:cubicBezTo>
                    <a:pt x="12866" y="8073"/>
                    <a:pt x="12891" y="8077"/>
                    <a:pt x="12912" y="8077"/>
                  </a:cubicBezTo>
                  <a:cubicBezTo>
                    <a:pt x="12963" y="8077"/>
                    <a:pt x="12990" y="8055"/>
                    <a:pt x="12990" y="8032"/>
                  </a:cubicBezTo>
                  <a:cubicBezTo>
                    <a:pt x="12990" y="8001"/>
                    <a:pt x="12940" y="8001"/>
                    <a:pt x="12839" y="8001"/>
                  </a:cubicBezTo>
                  <a:close/>
                  <a:moveTo>
                    <a:pt x="13291" y="8067"/>
                  </a:moveTo>
                  <a:cubicBezTo>
                    <a:pt x="13291" y="8098"/>
                    <a:pt x="13190" y="8130"/>
                    <a:pt x="13140" y="8130"/>
                  </a:cubicBezTo>
                  <a:cubicBezTo>
                    <a:pt x="13090" y="8126"/>
                    <a:pt x="13090" y="8095"/>
                    <a:pt x="13190" y="8067"/>
                  </a:cubicBezTo>
                  <a:close/>
                  <a:moveTo>
                    <a:pt x="5305" y="8109"/>
                  </a:moveTo>
                  <a:cubicBezTo>
                    <a:pt x="5323" y="8109"/>
                    <a:pt x="5357" y="8123"/>
                    <a:pt x="5390" y="8123"/>
                  </a:cubicBezTo>
                  <a:cubicBezTo>
                    <a:pt x="5440" y="8155"/>
                    <a:pt x="5440" y="8155"/>
                    <a:pt x="5340" y="8155"/>
                  </a:cubicBezTo>
                  <a:cubicBezTo>
                    <a:pt x="5290" y="8155"/>
                    <a:pt x="5290" y="8123"/>
                    <a:pt x="5290" y="8123"/>
                  </a:cubicBezTo>
                  <a:cubicBezTo>
                    <a:pt x="5290" y="8113"/>
                    <a:pt x="5296" y="8109"/>
                    <a:pt x="5305" y="8109"/>
                  </a:cubicBezTo>
                  <a:close/>
                  <a:moveTo>
                    <a:pt x="6246" y="8095"/>
                  </a:moveTo>
                  <a:cubicBezTo>
                    <a:pt x="6283" y="8098"/>
                    <a:pt x="6318" y="8111"/>
                    <a:pt x="6346" y="8129"/>
                  </a:cubicBezTo>
                  <a:lnTo>
                    <a:pt x="6346" y="8129"/>
                  </a:lnTo>
                  <a:cubicBezTo>
                    <a:pt x="6343" y="8158"/>
                    <a:pt x="6296" y="8158"/>
                    <a:pt x="6296" y="8158"/>
                  </a:cubicBezTo>
                  <a:cubicBezTo>
                    <a:pt x="6246" y="8158"/>
                    <a:pt x="6196" y="8158"/>
                    <a:pt x="6196" y="8126"/>
                  </a:cubicBezTo>
                  <a:cubicBezTo>
                    <a:pt x="6196" y="8126"/>
                    <a:pt x="6196" y="8095"/>
                    <a:pt x="6246" y="8095"/>
                  </a:cubicBezTo>
                  <a:close/>
                  <a:moveTo>
                    <a:pt x="9063" y="8108"/>
                  </a:moveTo>
                  <a:cubicBezTo>
                    <a:pt x="9063" y="8142"/>
                    <a:pt x="9013" y="8170"/>
                    <a:pt x="9013" y="8170"/>
                  </a:cubicBezTo>
                  <a:lnTo>
                    <a:pt x="8963" y="8170"/>
                  </a:lnTo>
                  <a:cubicBezTo>
                    <a:pt x="8963" y="8139"/>
                    <a:pt x="8963" y="8108"/>
                    <a:pt x="9013" y="8108"/>
                  </a:cubicBezTo>
                  <a:close/>
                  <a:moveTo>
                    <a:pt x="4123" y="8145"/>
                  </a:moveTo>
                  <a:cubicBezTo>
                    <a:pt x="4126" y="8145"/>
                    <a:pt x="4128" y="8145"/>
                    <a:pt x="4131" y="8145"/>
                  </a:cubicBezTo>
                  <a:lnTo>
                    <a:pt x="4184" y="8180"/>
                  </a:lnTo>
                  <a:lnTo>
                    <a:pt x="4127" y="8208"/>
                  </a:lnTo>
                  <a:lnTo>
                    <a:pt x="4077" y="8205"/>
                  </a:lnTo>
                  <a:cubicBezTo>
                    <a:pt x="4077" y="8175"/>
                    <a:pt x="4077" y="8145"/>
                    <a:pt x="4123" y="8145"/>
                  </a:cubicBezTo>
                  <a:close/>
                  <a:moveTo>
                    <a:pt x="10674" y="8086"/>
                  </a:moveTo>
                  <a:cubicBezTo>
                    <a:pt x="10674" y="8086"/>
                    <a:pt x="10624" y="8117"/>
                    <a:pt x="10574" y="8148"/>
                  </a:cubicBezTo>
                  <a:cubicBezTo>
                    <a:pt x="10517" y="8200"/>
                    <a:pt x="10491" y="8223"/>
                    <a:pt x="10480" y="8223"/>
                  </a:cubicBezTo>
                  <a:cubicBezTo>
                    <a:pt x="10470" y="8223"/>
                    <a:pt x="10470" y="8208"/>
                    <a:pt x="10470" y="8180"/>
                  </a:cubicBezTo>
                  <a:cubicBezTo>
                    <a:pt x="10473" y="8148"/>
                    <a:pt x="10473" y="8117"/>
                    <a:pt x="10574" y="8086"/>
                  </a:cubicBezTo>
                  <a:close/>
                  <a:moveTo>
                    <a:pt x="4485" y="8151"/>
                  </a:moveTo>
                  <a:cubicBezTo>
                    <a:pt x="4485" y="8151"/>
                    <a:pt x="4535" y="8183"/>
                    <a:pt x="4535" y="8214"/>
                  </a:cubicBezTo>
                  <a:cubicBezTo>
                    <a:pt x="4535" y="8227"/>
                    <a:pt x="4526" y="8235"/>
                    <a:pt x="4513" y="8235"/>
                  </a:cubicBezTo>
                  <a:cubicBezTo>
                    <a:pt x="4493" y="8235"/>
                    <a:pt x="4464" y="8220"/>
                    <a:pt x="4435" y="8183"/>
                  </a:cubicBezTo>
                  <a:cubicBezTo>
                    <a:pt x="4435" y="8151"/>
                    <a:pt x="4435" y="8151"/>
                    <a:pt x="4485" y="8151"/>
                  </a:cubicBezTo>
                  <a:close/>
                  <a:moveTo>
                    <a:pt x="16008" y="8111"/>
                  </a:moveTo>
                  <a:cubicBezTo>
                    <a:pt x="16058" y="8111"/>
                    <a:pt x="16108" y="8142"/>
                    <a:pt x="16108" y="8173"/>
                  </a:cubicBezTo>
                  <a:cubicBezTo>
                    <a:pt x="16155" y="8236"/>
                    <a:pt x="16155" y="8236"/>
                    <a:pt x="16055" y="8236"/>
                  </a:cubicBezTo>
                  <a:cubicBezTo>
                    <a:pt x="16005" y="8236"/>
                    <a:pt x="15954" y="8236"/>
                    <a:pt x="15954" y="8205"/>
                  </a:cubicBezTo>
                  <a:lnTo>
                    <a:pt x="16005" y="8205"/>
                  </a:lnTo>
                  <a:cubicBezTo>
                    <a:pt x="16005" y="8214"/>
                    <a:pt x="16009" y="8218"/>
                    <a:pt x="16014" y="8218"/>
                  </a:cubicBezTo>
                  <a:cubicBezTo>
                    <a:pt x="16026" y="8218"/>
                    <a:pt x="16041" y="8196"/>
                    <a:pt x="16008" y="8173"/>
                  </a:cubicBezTo>
                  <a:cubicBezTo>
                    <a:pt x="16008" y="8142"/>
                    <a:pt x="16008" y="8111"/>
                    <a:pt x="16008" y="8111"/>
                  </a:cubicBezTo>
                  <a:close/>
                  <a:moveTo>
                    <a:pt x="16660" y="8177"/>
                  </a:moveTo>
                  <a:lnTo>
                    <a:pt x="16710" y="8208"/>
                  </a:lnTo>
                  <a:cubicBezTo>
                    <a:pt x="16710" y="8239"/>
                    <a:pt x="16660" y="8239"/>
                    <a:pt x="16609" y="8239"/>
                  </a:cubicBezTo>
                  <a:cubicBezTo>
                    <a:pt x="16559" y="8239"/>
                    <a:pt x="16559" y="8239"/>
                    <a:pt x="16559" y="8208"/>
                  </a:cubicBezTo>
                  <a:cubicBezTo>
                    <a:pt x="16591" y="8189"/>
                    <a:pt x="16625" y="8180"/>
                    <a:pt x="16660" y="8177"/>
                  </a:cubicBezTo>
                  <a:close/>
                  <a:moveTo>
                    <a:pt x="7152" y="8227"/>
                  </a:moveTo>
                  <a:lnTo>
                    <a:pt x="7202" y="8258"/>
                  </a:lnTo>
                  <a:lnTo>
                    <a:pt x="7152" y="8258"/>
                  </a:lnTo>
                  <a:cubicBezTo>
                    <a:pt x="7101" y="8258"/>
                    <a:pt x="7101" y="8258"/>
                    <a:pt x="7101" y="8227"/>
                  </a:cubicBezTo>
                  <a:close/>
                  <a:moveTo>
                    <a:pt x="7553" y="8195"/>
                  </a:moveTo>
                  <a:lnTo>
                    <a:pt x="7653" y="8198"/>
                  </a:lnTo>
                  <a:cubicBezTo>
                    <a:pt x="7653" y="8230"/>
                    <a:pt x="7653" y="8261"/>
                    <a:pt x="7603" y="8261"/>
                  </a:cubicBezTo>
                  <a:cubicBezTo>
                    <a:pt x="7590" y="8269"/>
                    <a:pt x="7577" y="8273"/>
                    <a:pt x="7566" y="8273"/>
                  </a:cubicBezTo>
                  <a:cubicBezTo>
                    <a:pt x="7534" y="8273"/>
                    <a:pt x="7515" y="8242"/>
                    <a:pt x="7553" y="8195"/>
                  </a:cubicBezTo>
                  <a:close/>
                  <a:moveTo>
                    <a:pt x="10774" y="8211"/>
                  </a:moveTo>
                  <a:lnTo>
                    <a:pt x="10824" y="8242"/>
                  </a:lnTo>
                  <a:cubicBezTo>
                    <a:pt x="10824" y="8274"/>
                    <a:pt x="10771" y="8274"/>
                    <a:pt x="10721" y="8274"/>
                  </a:cubicBezTo>
                  <a:lnTo>
                    <a:pt x="10724" y="8242"/>
                  </a:lnTo>
                  <a:lnTo>
                    <a:pt x="10774" y="8211"/>
                  </a:lnTo>
                  <a:close/>
                  <a:moveTo>
                    <a:pt x="9464" y="8205"/>
                  </a:moveTo>
                  <a:cubicBezTo>
                    <a:pt x="9514" y="8205"/>
                    <a:pt x="9464" y="8236"/>
                    <a:pt x="9414" y="8299"/>
                  </a:cubicBezTo>
                  <a:cubicBezTo>
                    <a:pt x="9373" y="8312"/>
                    <a:pt x="9348" y="8319"/>
                    <a:pt x="9338" y="8319"/>
                  </a:cubicBezTo>
                  <a:cubicBezTo>
                    <a:pt x="9322" y="8319"/>
                    <a:pt x="9335" y="8304"/>
                    <a:pt x="9364" y="8267"/>
                  </a:cubicBezTo>
                  <a:lnTo>
                    <a:pt x="9464" y="8205"/>
                  </a:lnTo>
                  <a:close/>
                  <a:moveTo>
                    <a:pt x="6597" y="8286"/>
                  </a:moveTo>
                  <a:cubicBezTo>
                    <a:pt x="6547" y="8286"/>
                    <a:pt x="6547" y="8318"/>
                    <a:pt x="6547" y="8318"/>
                  </a:cubicBezTo>
                  <a:cubicBezTo>
                    <a:pt x="6547" y="8318"/>
                    <a:pt x="6547" y="8349"/>
                    <a:pt x="6597" y="8349"/>
                  </a:cubicBezTo>
                  <a:lnTo>
                    <a:pt x="6647" y="8349"/>
                  </a:lnTo>
                  <a:cubicBezTo>
                    <a:pt x="6647" y="8318"/>
                    <a:pt x="6597" y="8286"/>
                    <a:pt x="6597" y="8286"/>
                  </a:cubicBezTo>
                  <a:close/>
                  <a:moveTo>
                    <a:pt x="8356" y="8345"/>
                  </a:moveTo>
                  <a:cubicBezTo>
                    <a:pt x="8356" y="8345"/>
                    <a:pt x="8356" y="8349"/>
                    <a:pt x="8355" y="8358"/>
                  </a:cubicBezTo>
                  <a:lnTo>
                    <a:pt x="8355" y="8390"/>
                  </a:lnTo>
                  <a:cubicBezTo>
                    <a:pt x="8355" y="8367"/>
                    <a:pt x="8356" y="8345"/>
                    <a:pt x="8356" y="8345"/>
                  </a:cubicBezTo>
                  <a:close/>
                  <a:moveTo>
                    <a:pt x="15854" y="8361"/>
                  </a:moveTo>
                  <a:cubicBezTo>
                    <a:pt x="15851" y="8393"/>
                    <a:pt x="15851" y="8393"/>
                    <a:pt x="15901" y="8393"/>
                  </a:cubicBezTo>
                  <a:lnTo>
                    <a:pt x="15951" y="8393"/>
                  </a:lnTo>
                  <a:lnTo>
                    <a:pt x="15904" y="8361"/>
                  </a:lnTo>
                  <a:close/>
                  <a:moveTo>
                    <a:pt x="15160" y="1"/>
                  </a:moveTo>
                  <a:cubicBezTo>
                    <a:pt x="15138" y="1"/>
                    <a:pt x="15126" y="8"/>
                    <a:pt x="15108" y="19"/>
                  </a:cubicBezTo>
                  <a:cubicBezTo>
                    <a:pt x="15158" y="19"/>
                    <a:pt x="15158" y="51"/>
                    <a:pt x="15155" y="82"/>
                  </a:cubicBezTo>
                  <a:cubicBezTo>
                    <a:pt x="15155" y="113"/>
                    <a:pt x="15143" y="129"/>
                    <a:pt x="15124" y="129"/>
                  </a:cubicBezTo>
                  <a:cubicBezTo>
                    <a:pt x="15105" y="129"/>
                    <a:pt x="15080" y="113"/>
                    <a:pt x="15055" y="82"/>
                  </a:cubicBezTo>
                  <a:cubicBezTo>
                    <a:pt x="15056" y="57"/>
                    <a:pt x="14941" y="47"/>
                    <a:pt x="14796" y="47"/>
                  </a:cubicBezTo>
                  <a:cubicBezTo>
                    <a:pt x="14577" y="47"/>
                    <a:pt x="14291" y="71"/>
                    <a:pt x="14251" y="108"/>
                  </a:cubicBezTo>
                  <a:lnTo>
                    <a:pt x="14251" y="108"/>
                  </a:lnTo>
                  <a:cubicBezTo>
                    <a:pt x="14252" y="101"/>
                    <a:pt x="14252" y="91"/>
                    <a:pt x="14253" y="79"/>
                  </a:cubicBezTo>
                  <a:cubicBezTo>
                    <a:pt x="14253" y="47"/>
                    <a:pt x="14203" y="47"/>
                    <a:pt x="13999" y="47"/>
                  </a:cubicBezTo>
                  <a:lnTo>
                    <a:pt x="13848" y="44"/>
                  </a:lnTo>
                  <a:cubicBezTo>
                    <a:pt x="13848" y="71"/>
                    <a:pt x="13795" y="81"/>
                    <a:pt x="13733" y="81"/>
                  </a:cubicBezTo>
                  <a:cubicBezTo>
                    <a:pt x="13648" y="81"/>
                    <a:pt x="13548" y="62"/>
                    <a:pt x="13548" y="44"/>
                  </a:cubicBezTo>
                  <a:cubicBezTo>
                    <a:pt x="13497" y="13"/>
                    <a:pt x="13497" y="13"/>
                    <a:pt x="13397" y="13"/>
                  </a:cubicBezTo>
                  <a:cubicBezTo>
                    <a:pt x="13335" y="38"/>
                    <a:pt x="13255" y="47"/>
                    <a:pt x="13183" y="47"/>
                  </a:cubicBezTo>
                  <a:cubicBezTo>
                    <a:pt x="13080" y="47"/>
                    <a:pt x="12993" y="28"/>
                    <a:pt x="12993" y="10"/>
                  </a:cubicBezTo>
                  <a:lnTo>
                    <a:pt x="12893" y="10"/>
                  </a:lnTo>
                  <a:cubicBezTo>
                    <a:pt x="12843" y="41"/>
                    <a:pt x="12742" y="41"/>
                    <a:pt x="12692" y="41"/>
                  </a:cubicBezTo>
                  <a:cubicBezTo>
                    <a:pt x="12656" y="40"/>
                    <a:pt x="12626" y="40"/>
                    <a:pt x="12601" y="40"/>
                  </a:cubicBezTo>
                  <a:cubicBezTo>
                    <a:pt x="12523" y="40"/>
                    <a:pt x="12504" y="46"/>
                    <a:pt x="12542" y="69"/>
                  </a:cubicBezTo>
                  <a:cubicBezTo>
                    <a:pt x="12542" y="99"/>
                    <a:pt x="12542" y="132"/>
                    <a:pt x="12498" y="132"/>
                  </a:cubicBezTo>
                  <a:cubicBezTo>
                    <a:pt x="12496" y="132"/>
                    <a:pt x="12494" y="132"/>
                    <a:pt x="12492" y="132"/>
                  </a:cubicBezTo>
                  <a:lnTo>
                    <a:pt x="12492" y="101"/>
                  </a:lnTo>
                  <a:cubicBezTo>
                    <a:pt x="12492" y="69"/>
                    <a:pt x="12341" y="69"/>
                    <a:pt x="12137" y="69"/>
                  </a:cubicBezTo>
                  <a:cubicBezTo>
                    <a:pt x="11887" y="66"/>
                    <a:pt x="11786" y="66"/>
                    <a:pt x="11736" y="35"/>
                  </a:cubicBezTo>
                  <a:lnTo>
                    <a:pt x="11686" y="66"/>
                  </a:lnTo>
                  <a:cubicBezTo>
                    <a:pt x="11661" y="82"/>
                    <a:pt x="11636" y="90"/>
                    <a:pt x="11617" y="90"/>
                  </a:cubicBezTo>
                  <a:cubicBezTo>
                    <a:pt x="11598" y="90"/>
                    <a:pt x="11586" y="82"/>
                    <a:pt x="11586" y="66"/>
                  </a:cubicBezTo>
                  <a:cubicBezTo>
                    <a:pt x="11561" y="51"/>
                    <a:pt x="11498" y="43"/>
                    <a:pt x="11429" y="43"/>
                  </a:cubicBezTo>
                  <a:cubicBezTo>
                    <a:pt x="11359" y="43"/>
                    <a:pt x="11283" y="51"/>
                    <a:pt x="11232" y="66"/>
                  </a:cubicBezTo>
                  <a:lnTo>
                    <a:pt x="11131" y="63"/>
                  </a:lnTo>
                  <a:cubicBezTo>
                    <a:pt x="11108" y="32"/>
                    <a:pt x="11058" y="16"/>
                    <a:pt x="11007" y="16"/>
                  </a:cubicBezTo>
                  <a:cubicBezTo>
                    <a:pt x="10957" y="16"/>
                    <a:pt x="10906" y="32"/>
                    <a:pt x="10881" y="63"/>
                  </a:cubicBezTo>
                  <a:cubicBezTo>
                    <a:pt x="10881" y="32"/>
                    <a:pt x="10831" y="32"/>
                    <a:pt x="10780" y="32"/>
                  </a:cubicBezTo>
                  <a:cubicBezTo>
                    <a:pt x="10733" y="47"/>
                    <a:pt x="10663" y="54"/>
                    <a:pt x="10602" y="54"/>
                  </a:cubicBezTo>
                  <a:cubicBezTo>
                    <a:pt x="10535" y="54"/>
                    <a:pt x="10480" y="45"/>
                    <a:pt x="10480" y="29"/>
                  </a:cubicBezTo>
                  <a:lnTo>
                    <a:pt x="10429" y="29"/>
                  </a:lnTo>
                  <a:cubicBezTo>
                    <a:pt x="10391" y="49"/>
                    <a:pt x="10347" y="62"/>
                    <a:pt x="10303" y="62"/>
                  </a:cubicBezTo>
                  <a:cubicBezTo>
                    <a:pt x="10294" y="62"/>
                    <a:pt x="10285" y="61"/>
                    <a:pt x="10276" y="60"/>
                  </a:cubicBezTo>
                  <a:cubicBezTo>
                    <a:pt x="10267" y="59"/>
                    <a:pt x="10259" y="58"/>
                    <a:pt x="10250" y="58"/>
                  </a:cubicBezTo>
                  <a:cubicBezTo>
                    <a:pt x="10208" y="58"/>
                    <a:pt x="10164" y="71"/>
                    <a:pt x="10126" y="91"/>
                  </a:cubicBezTo>
                  <a:cubicBezTo>
                    <a:pt x="10094" y="110"/>
                    <a:pt x="10060" y="120"/>
                    <a:pt x="10025" y="123"/>
                  </a:cubicBezTo>
                  <a:cubicBezTo>
                    <a:pt x="9975" y="123"/>
                    <a:pt x="10025" y="91"/>
                    <a:pt x="10075" y="60"/>
                  </a:cubicBezTo>
                  <a:cubicBezTo>
                    <a:pt x="10117" y="47"/>
                    <a:pt x="10115" y="39"/>
                    <a:pt x="10089" y="39"/>
                  </a:cubicBezTo>
                  <a:cubicBezTo>
                    <a:pt x="10051" y="39"/>
                    <a:pt x="9963" y="55"/>
                    <a:pt x="9875" y="91"/>
                  </a:cubicBezTo>
                  <a:cubicBezTo>
                    <a:pt x="9799" y="121"/>
                    <a:pt x="9761" y="136"/>
                    <a:pt x="9754" y="136"/>
                  </a:cubicBezTo>
                  <a:cubicBezTo>
                    <a:pt x="9746" y="136"/>
                    <a:pt x="9772" y="120"/>
                    <a:pt x="9825" y="88"/>
                  </a:cubicBezTo>
                  <a:cubicBezTo>
                    <a:pt x="9860" y="66"/>
                    <a:pt x="9896" y="44"/>
                    <a:pt x="9878" y="44"/>
                  </a:cubicBezTo>
                  <a:cubicBezTo>
                    <a:pt x="9871" y="44"/>
                    <a:pt x="9854" y="48"/>
                    <a:pt x="9825" y="57"/>
                  </a:cubicBezTo>
                  <a:cubicBezTo>
                    <a:pt x="9825" y="57"/>
                    <a:pt x="9724" y="57"/>
                    <a:pt x="9724" y="88"/>
                  </a:cubicBezTo>
                  <a:lnTo>
                    <a:pt x="9574" y="88"/>
                  </a:lnTo>
                  <a:cubicBezTo>
                    <a:pt x="9515" y="68"/>
                    <a:pt x="9453" y="56"/>
                    <a:pt x="9391" y="56"/>
                  </a:cubicBezTo>
                  <a:cubicBezTo>
                    <a:pt x="9384" y="56"/>
                    <a:pt x="9377" y="57"/>
                    <a:pt x="9370" y="57"/>
                  </a:cubicBezTo>
                  <a:cubicBezTo>
                    <a:pt x="9345" y="73"/>
                    <a:pt x="9333" y="80"/>
                    <a:pt x="9320" y="80"/>
                  </a:cubicBezTo>
                  <a:cubicBezTo>
                    <a:pt x="9308" y="80"/>
                    <a:pt x="9295" y="73"/>
                    <a:pt x="9270" y="57"/>
                  </a:cubicBezTo>
                  <a:cubicBezTo>
                    <a:pt x="9270" y="44"/>
                    <a:pt x="9261" y="36"/>
                    <a:pt x="9251" y="36"/>
                  </a:cubicBezTo>
                  <a:cubicBezTo>
                    <a:pt x="9237" y="36"/>
                    <a:pt x="9220" y="51"/>
                    <a:pt x="9220" y="88"/>
                  </a:cubicBezTo>
                  <a:cubicBezTo>
                    <a:pt x="9198" y="103"/>
                    <a:pt x="9173" y="111"/>
                    <a:pt x="9147" y="111"/>
                  </a:cubicBezTo>
                  <a:cubicBezTo>
                    <a:pt x="9119" y="111"/>
                    <a:pt x="9092" y="103"/>
                    <a:pt x="9069" y="85"/>
                  </a:cubicBezTo>
                  <a:cubicBezTo>
                    <a:pt x="9069" y="48"/>
                    <a:pt x="9052" y="33"/>
                    <a:pt x="9038" y="33"/>
                  </a:cubicBezTo>
                  <a:cubicBezTo>
                    <a:pt x="9028" y="33"/>
                    <a:pt x="9019" y="41"/>
                    <a:pt x="9019" y="54"/>
                  </a:cubicBezTo>
                  <a:cubicBezTo>
                    <a:pt x="8988" y="73"/>
                    <a:pt x="8953" y="85"/>
                    <a:pt x="8919" y="85"/>
                  </a:cubicBezTo>
                  <a:cubicBezTo>
                    <a:pt x="8919" y="54"/>
                    <a:pt x="8465" y="51"/>
                    <a:pt x="8013" y="51"/>
                  </a:cubicBezTo>
                  <a:cubicBezTo>
                    <a:pt x="7963" y="51"/>
                    <a:pt x="7913" y="82"/>
                    <a:pt x="7913" y="113"/>
                  </a:cubicBezTo>
                  <a:cubicBezTo>
                    <a:pt x="7912" y="140"/>
                    <a:pt x="7912" y="149"/>
                    <a:pt x="7908" y="149"/>
                  </a:cubicBezTo>
                  <a:cubicBezTo>
                    <a:pt x="7903" y="149"/>
                    <a:pt x="7892" y="131"/>
                    <a:pt x="7863" y="113"/>
                  </a:cubicBezTo>
                  <a:cubicBezTo>
                    <a:pt x="7838" y="65"/>
                    <a:pt x="7800" y="40"/>
                    <a:pt x="7775" y="40"/>
                  </a:cubicBezTo>
                  <a:cubicBezTo>
                    <a:pt x="7749" y="40"/>
                    <a:pt x="7736" y="65"/>
                    <a:pt x="7759" y="113"/>
                  </a:cubicBezTo>
                  <a:cubicBezTo>
                    <a:pt x="7784" y="144"/>
                    <a:pt x="7797" y="160"/>
                    <a:pt x="7791" y="160"/>
                  </a:cubicBezTo>
                  <a:cubicBezTo>
                    <a:pt x="7785" y="160"/>
                    <a:pt x="7760" y="143"/>
                    <a:pt x="7709" y="110"/>
                  </a:cubicBezTo>
                  <a:cubicBezTo>
                    <a:pt x="7684" y="94"/>
                    <a:pt x="7672" y="87"/>
                    <a:pt x="7659" y="87"/>
                  </a:cubicBezTo>
                  <a:cubicBezTo>
                    <a:pt x="7647" y="87"/>
                    <a:pt x="7634" y="94"/>
                    <a:pt x="7609" y="110"/>
                  </a:cubicBezTo>
                  <a:cubicBezTo>
                    <a:pt x="7609" y="126"/>
                    <a:pt x="7597" y="134"/>
                    <a:pt x="7585" y="134"/>
                  </a:cubicBezTo>
                  <a:cubicBezTo>
                    <a:pt x="7573" y="134"/>
                    <a:pt x="7560" y="126"/>
                    <a:pt x="7559" y="110"/>
                  </a:cubicBezTo>
                  <a:cubicBezTo>
                    <a:pt x="7523" y="88"/>
                    <a:pt x="7488" y="66"/>
                    <a:pt x="7470" y="66"/>
                  </a:cubicBezTo>
                  <a:cubicBezTo>
                    <a:pt x="7463" y="66"/>
                    <a:pt x="7459" y="70"/>
                    <a:pt x="7459" y="79"/>
                  </a:cubicBezTo>
                  <a:cubicBezTo>
                    <a:pt x="7424" y="76"/>
                    <a:pt x="7390" y="66"/>
                    <a:pt x="7358" y="47"/>
                  </a:cubicBezTo>
                  <a:cubicBezTo>
                    <a:pt x="7344" y="38"/>
                    <a:pt x="7329" y="34"/>
                    <a:pt x="7314" y="34"/>
                  </a:cubicBezTo>
                  <a:cubicBezTo>
                    <a:pt x="7279" y="34"/>
                    <a:pt x="7243" y="57"/>
                    <a:pt x="7208" y="79"/>
                  </a:cubicBezTo>
                  <a:cubicBezTo>
                    <a:pt x="7134" y="110"/>
                    <a:pt x="7084" y="125"/>
                    <a:pt x="7058" y="125"/>
                  </a:cubicBezTo>
                  <a:cubicBezTo>
                    <a:pt x="7032" y="125"/>
                    <a:pt x="7032" y="109"/>
                    <a:pt x="7058" y="76"/>
                  </a:cubicBezTo>
                  <a:cubicBezTo>
                    <a:pt x="7077" y="52"/>
                    <a:pt x="7052" y="41"/>
                    <a:pt x="7011" y="41"/>
                  </a:cubicBezTo>
                  <a:cubicBezTo>
                    <a:pt x="6945" y="41"/>
                    <a:pt x="6837" y="68"/>
                    <a:pt x="6804" y="107"/>
                  </a:cubicBezTo>
                  <a:cubicBezTo>
                    <a:pt x="6774" y="144"/>
                    <a:pt x="6762" y="159"/>
                    <a:pt x="6757" y="159"/>
                  </a:cubicBezTo>
                  <a:cubicBezTo>
                    <a:pt x="6754" y="159"/>
                    <a:pt x="6754" y="151"/>
                    <a:pt x="6754" y="138"/>
                  </a:cubicBezTo>
                  <a:cubicBezTo>
                    <a:pt x="6754" y="107"/>
                    <a:pt x="6703" y="107"/>
                    <a:pt x="6703" y="107"/>
                  </a:cubicBezTo>
                  <a:cubicBezTo>
                    <a:pt x="6653" y="107"/>
                    <a:pt x="6603" y="107"/>
                    <a:pt x="6603" y="76"/>
                  </a:cubicBezTo>
                  <a:cubicBezTo>
                    <a:pt x="6553" y="79"/>
                    <a:pt x="6503" y="88"/>
                    <a:pt x="6453" y="107"/>
                  </a:cubicBezTo>
                  <a:cubicBezTo>
                    <a:pt x="6415" y="130"/>
                    <a:pt x="6371" y="140"/>
                    <a:pt x="6328" y="140"/>
                  </a:cubicBezTo>
                  <a:cubicBezTo>
                    <a:pt x="6254" y="140"/>
                    <a:pt x="6183" y="112"/>
                    <a:pt x="6152" y="73"/>
                  </a:cubicBezTo>
                  <a:lnTo>
                    <a:pt x="6052" y="104"/>
                  </a:lnTo>
                  <a:cubicBezTo>
                    <a:pt x="6019" y="143"/>
                    <a:pt x="5987" y="169"/>
                    <a:pt x="5967" y="169"/>
                  </a:cubicBezTo>
                  <a:cubicBezTo>
                    <a:pt x="5955" y="169"/>
                    <a:pt x="5948" y="159"/>
                    <a:pt x="5948" y="135"/>
                  </a:cubicBezTo>
                  <a:lnTo>
                    <a:pt x="5951" y="104"/>
                  </a:lnTo>
                  <a:lnTo>
                    <a:pt x="5951" y="104"/>
                  </a:lnTo>
                  <a:cubicBezTo>
                    <a:pt x="5931" y="128"/>
                    <a:pt x="5889" y="138"/>
                    <a:pt x="5845" y="138"/>
                  </a:cubicBezTo>
                  <a:cubicBezTo>
                    <a:pt x="5774" y="138"/>
                    <a:pt x="5697" y="111"/>
                    <a:pt x="5697" y="73"/>
                  </a:cubicBezTo>
                  <a:cubicBezTo>
                    <a:pt x="5697" y="41"/>
                    <a:pt x="5697" y="41"/>
                    <a:pt x="5647" y="38"/>
                  </a:cubicBezTo>
                  <a:lnTo>
                    <a:pt x="5647" y="69"/>
                  </a:lnTo>
                  <a:cubicBezTo>
                    <a:pt x="5647" y="99"/>
                    <a:pt x="5647" y="132"/>
                    <a:pt x="5603" y="132"/>
                  </a:cubicBezTo>
                  <a:cubicBezTo>
                    <a:pt x="5601" y="132"/>
                    <a:pt x="5599" y="132"/>
                    <a:pt x="5597" y="132"/>
                  </a:cubicBezTo>
                  <a:cubicBezTo>
                    <a:pt x="5547" y="132"/>
                    <a:pt x="5497" y="132"/>
                    <a:pt x="5497" y="101"/>
                  </a:cubicBezTo>
                  <a:cubicBezTo>
                    <a:pt x="5461" y="79"/>
                    <a:pt x="5426" y="56"/>
                    <a:pt x="5408" y="56"/>
                  </a:cubicBezTo>
                  <a:cubicBezTo>
                    <a:pt x="5401" y="56"/>
                    <a:pt x="5397" y="60"/>
                    <a:pt x="5397" y="69"/>
                  </a:cubicBezTo>
                  <a:cubicBezTo>
                    <a:pt x="5362" y="66"/>
                    <a:pt x="5328" y="57"/>
                    <a:pt x="5296" y="38"/>
                  </a:cubicBezTo>
                  <a:lnTo>
                    <a:pt x="5096" y="38"/>
                  </a:lnTo>
                  <a:cubicBezTo>
                    <a:pt x="5072" y="53"/>
                    <a:pt x="5037" y="60"/>
                    <a:pt x="5006" y="60"/>
                  </a:cubicBezTo>
                  <a:cubicBezTo>
                    <a:pt x="4973" y="60"/>
                    <a:pt x="4945" y="51"/>
                    <a:pt x="4945" y="35"/>
                  </a:cubicBezTo>
                  <a:cubicBezTo>
                    <a:pt x="4892" y="35"/>
                    <a:pt x="4842" y="44"/>
                    <a:pt x="4792" y="66"/>
                  </a:cubicBezTo>
                  <a:cubicBezTo>
                    <a:pt x="4691" y="66"/>
                    <a:pt x="4641" y="66"/>
                    <a:pt x="4641" y="35"/>
                  </a:cubicBezTo>
                  <a:cubicBezTo>
                    <a:pt x="4643" y="19"/>
                    <a:pt x="4644" y="11"/>
                    <a:pt x="4637" y="11"/>
                  </a:cubicBezTo>
                  <a:cubicBezTo>
                    <a:pt x="4631" y="11"/>
                    <a:pt x="4618" y="19"/>
                    <a:pt x="4591" y="35"/>
                  </a:cubicBezTo>
                  <a:cubicBezTo>
                    <a:pt x="4591" y="66"/>
                    <a:pt x="4541" y="66"/>
                    <a:pt x="4491" y="66"/>
                  </a:cubicBezTo>
                  <a:lnTo>
                    <a:pt x="4391" y="66"/>
                  </a:lnTo>
                  <a:cubicBezTo>
                    <a:pt x="4391" y="98"/>
                    <a:pt x="4391" y="98"/>
                    <a:pt x="4341" y="98"/>
                  </a:cubicBezTo>
                  <a:cubicBezTo>
                    <a:pt x="4295" y="95"/>
                    <a:pt x="4166" y="69"/>
                    <a:pt x="4096" y="69"/>
                  </a:cubicBezTo>
                  <a:cubicBezTo>
                    <a:pt x="4089" y="69"/>
                    <a:pt x="4083" y="69"/>
                    <a:pt x="4077" y="69"/>
                  </a:cubicBezTo>
                  <a:cubicBezTo>
                    <a:pt x="3911" y="76"/>
                    <a:pt x="3911" y="76"/>
                    <a:pt x="3968" y="104"/>
                  </a:cubicBezTo>
                  <a:cubicBezTo>
                    <a:pt x="4006" y="104"/>
                    <a:pt x="4019" y="119"/>
                    <a:pt x="3986" y="119"/>
                  </a:cubicBezTo>
                  <a:cubicBezTo>
                    <a:pt x="3972" y="119"/>
                    <a:pt x="3948" y="116"/>
                    <a:pt x="3914" y="107"/>
                  </a:cubicBezTo>
                  <a:cubicBezTo>
                    <a:pt x="3867" y="104"/>
                    <a:pt x="3820" y="102"/>
                    <a:pt x="3774" y="102"/>
                  </a:cubicBezTo>
                  <a:cubicBezTo>
                    <a:pt x="3690" y="102"/>
                    <a:pt x="3607" y="107"/>
                    <a:pt x="3523" y="120"/>
                  </a:cubicBezTo>
                  <a:cubicBezTo>
                    <a:pt x="3303" y="151"/>
                    <a:pt x="3303" y="157"/>
                    <a:pt x="3309" y="188"/>
                  </a:cubicBezTo>
                  <a:cubicBezTo>
                    <a:pt x="3347" y="215"/>
                    <a:pt x="3346" y="231"/>
                    <a:pt x="3326" y="231"/>
                  </a:cubicBezTo>
                  <a:cubicBezTo>
                    <a:pt x="3311" y="231"/>
                    <a:pt x="3285" y="221"/>
                    <a:pt x="3256" y="201"/>
                  </a:cubicBezTo>
                  <a:cubicBezTo>
                    <a:pt x="3207" y="187"/>
                    <a:pt x="3168" y="181"/>
                    <a:pt x="3141" y="181"/>
                  </a:cubicBezTo>
                  <a:cubicBezTo>
                    <a:pt x="3101" y="181"/>
                    <a:pt x="3083" y="194"/>
                    <a:pt x="3087" y="210"/>
                  </a:cubicBezTo>
                  <a:cubicBezTo>
                    <a:pt x="3065" y="242"/>
                    <a:pt x="3027" y="264"/>
                    <a:pt x="2990" y="270"/>
                  </a:cubicBezTo>
                  <a:cubicBezTo>
                    <a:pt x="2987" y="260"/>
                    <a:pt x="2979" y="255"/>
                    <a:pt x="2966" y="255"/>
                  </a:cubicBezTo>
                  <a:cubicBezTo>
                    <a:pt x="2940" y="255"/>
                    <a:pt x="2893" y="277"/>
                    <a:pt x="2830" y="323"/>
                  </a:cubicBezTo>
                  <a:cubicBezTo>
                    <a:pt x="2808" y="331"/>
                    <a:pt x="2796" y="336"/>
                    <a:pt x="2788" y="336"/>
                  </a:cubicBezTo>
                  <a:cubicBezTo>
                    <a:pt x="2777" y="336"/>
                    <a:pt x="2774" y="328"/>
                    <a:pt x="2767" y="311"/>
                  </a:cubicBezTo>
                  <a:lnTo>
                    <a:pt x="2664" y="348"/>
                  </a:lnTo>
                  <a:cubicBezTo>
                    <a:pt x="2581" y="437"/>
                    <a:pt x="2290" y="555"/>
                    <a:pt x="2212" y="555"/>
                  </a:cubicBezTo>
                  <a:cubicBezTo>
                    <a:pt x="2210" y="555"/>
                    <a:pt x="2208" y="555"/>
                    <a:pt x="2206" y="555"/>
                  </a:cubicBezTo>
                  <a:cubicBezTo>
                    <a:pt x="2172" y="577"/>
                    <a:pt x="2144" y="605"/>
                    <a:pt x="2125" y="640"/>
                  </a:cubicBezTo>
                  <a:cubicBezTo>
                    <a:pt x="2115" y="694"/>
                    <a:pt x="2092" y="726"/>
                    <a:pt x="2068" y="726"/>
                  </a:cubicBezTo>
                  <a:cubicBezTo>
                    <a:pt x="2055" y="726"/>
                    <a:pt x="2042" y="716"/>
                    <a:pt x="2031" y="696"/>
                  </a:cubicBezTo>
                  <a:cubicBezTo>
                    <a:pt x="2016" y="673"/>
                    <a:pt x="2007" y="659"/>
                    <a:pt x="2001" y="659"/>
                  </a:cubicBezTo>
                  <a:cubicBezTo>
                    <a:pt x="1994" y="659"/>
                    <a:pt x="1991" y="680"/>
                    <a:pt x="1984" y="727"/>
                  </a:cubicBezTo>
                  <a:cubicBezTo>
                    <a:pt x="1954" y="765"/>
                    <a:pt x="1805" y="878"/>
                    <a:pt x="1754" y="878"/>
                  </a:cubicBezTo>
                  <a:cubicBezTo>
                    <a:pt x="1741" y="878"/>
                    <a:pt x="1734" y="872"/>
                    <a:pt x="1736" y="856"/>
                  </a:cubicBezTo>
                  <a:lnTo>
                    <a:pt x="1699" y="803"/>
                  </a:lnTo>
                  <a:cubicBezTo>
                    <a:pt x="1683" y="840"/>
                    <a:pt x="1658" y="872"/>
                    <a:pt x="1627" y="897"/>
                  </a:cubicBezTo>
                  <a:cubicBezTo>
                    <a:pt x="1645" y="925"/>
                    <a:pt x="1595" y="950"/>
                    <a:pt x="1470" y="1060"/>
                  </a:cubicBezTo>
                  <a:cubicBezTo>
                    <a:pt x="1363" y="1163"/>
                    <a:pt x="1263" y="1276"/>
                    <a:pt x="1169" y="1389"/>
                  </a:cubicBezTo>
                  <a:cubicBezTo>
                    <a:pt x="1097" y="1473"/>
                    <a:pt x="978" y="1589"/>
                    <a:pt x="925" y="1617"/>
                  </a:cubicBezTo>
                  <a:cubicBezTo>
                    <a:pt x="878" y="1677"/>
                    <a:pt x="840" y="1746"/>
                    <a:pt x="815" y="1815"/>
                  </a:cubicBezTo>
                  <a:cubicBezTo>
                    <a:pt x="806" y="1873"/>
                    <a:pt x="752" y="1955"/>
                    <a:pt x="724" y="1955"/>
                  </a:cubicBezTo>
                  <a:cubicBezTo>
                    <a:pt x="722" y="1955"/>
                    <a:pt x="720" y="1954"/>
                    <a:pt x="718" y="1953"/>
                  </a:cubicBezTo>
                  <a:lnTo>
                    <a:pt x="690" y="2000"/>
                  </a:lnTo>
                  <a:cubicBezTo>
                    <a:pt x="677" y="2053"/>
                    <a:pt x="655" y="2106"/>
                    <a:pt x="630" y="2157"/>
                  </a:cubicBezTo>
                  <a:cubicBezTo>
                    <a:pt x="625" y="2154"/>
                    <a:pt x="620" y="2153"/>
                    <a:pt x="613" y="2153"/>
                  </a:cubicBezTo>
                  <a:cubicBezTo>
                    <a:pt x="584" y="2153"/>
                    <a:pt x="545" y="2183"/>
                    <a:pt x="545" y="2235"/>
                  </a:cubicBezTo>
                  <a:cubicBezTo>
                    <a:pt x="571" y="2251"/>
                    <a:pt x="545" y="2301"/>
                    <a:pt x="498" y="2398"/>
                  </a:cubicBezTo>
                  <a:cubicBezTo>
                    <a:pt x="461" y="2439"/>
                    <a:pt x="226" y="2871"/>
                    <a:pt x="135" y="3338"/>
                  </a:cubicBezTo>
                  <a:cubicBezTo>
                    <a:pt x="88" y="3570"/>
                    <a:pt x="50" y="3799"/>
                    <a:pt x="50" y="3974"/>
                  </a:cubicBezTo>
                  <a:cubicBezTo>
                    <a:pt x="44" y="4146"/>
                    <a:pt x="44" y="4259"/>
                    <a:pt x="53" y="4259"/>
                  </a:cubicBezTo>
                  <a:lnTo>
                    <a:pt x="63" y="4425"/>
                  </a:lnTo>
                  <a:cubicBezTo>
                    <a:pt x="66" y="4482"/>
                    <a:pt x="69" y="4591"/>
                    <a:pt x="69" y="4591"/>
                  </a:cubicBezTo>
                  <a:cubicBezTo>
                    <a:pt x="0" y="4595"/>
                    <a:pt x="72" y="4870"/>
                    <a:pt x="129" y="5030"/>
                  </a:cubicBezTo>
                  <a:cubicBezTo>
                    <a:pt x="160" y="5074"/>
                    <a:pt x="185" y="5127"/>
                    <a:pt x="194" y="5184"/>
                  </a:cubicBezTo>
                  <a:cubicBezTo>
                    <a:pt x="132" y="5196"/>
                    <a:pt x="173" y="5359"/>
                    <a:pt x="232" y="5460"/>
                  </a:cubicBezTo>
                  <a:cubicBezTo>
                    <a:pt x="310" y="5494"/>
                    <a:pt x="329" y="5544"/>
                    <a:pt x="270" y="5563"/>
                  </a:cubicBezTo>
                  <a:cubicBezTo>
                    <a:pt x="207" y="5582"/>
                    <a:pt x="248" y="5691"/>
                    <a:pt x="373" y="5760"/>
                  </a:cubicBezTo>
                  <a:cubicBezTo>
                    <a:pt x="423" y="5801"/>
                    <a:pt x="420" y="5801"/>
                    <a:pt x="414" y="5864"/>
                  </a:cubicBezTo>
                  <a:cubicBezTo>
                    <a:pt x="383" y="5929"/>
                    <a:pt x="398" y="5978"/>
                    <a:pt x="424" y="5978"/>
                  </a:cubicBezTo>
                  <a:cubicBezTo>
                    <a:pt x="427" y="5978"/>
                    <a:pt x="430" y="5978"/>
                    <a:pt x="433" y="5977"/>
                  </a:cubicBezTo>
                  <a:cubicBezTo>
                    <a:pt x="511" y="5999"/>
                    <a:pt x="536" y="6046"/>
                    <a:pt x="502" y="6124"/>
                  </a:cubicBezTo>
                  <a:cubicBezTo>
                    <a:pt x="492" y="6252"/>
                    <a:pt x="495" y="6256"/>
                    <a:pt x="580" y="6271"/>
                  </a:cubicBezTo>
                  <a:cubicBezTo>
                    <a:pt x="665" y="6290"/>
                    <a:pt x="774" y="6475"/>
                    <a:pt x="752" y="6556"/>
                  </a:cubicBezTo>
                  <a:cubicBezTo>
                    <a:pt x="780" y="6595"/>
                    <a:pt x="788" y="6648"/>
                    <a:pt x="808" y="6648"/>
                  </a:cubicBezTo>
                  <a:cubicBezTo>
                    <a:pt x="811" y="6648"/>
                    <a:pt x="815" y="6646"/>
                    <a:pt x="818" y="6644"/>
                  </a:cubicBezTo>
                  <a:lnTo>
                    <a:pt x="824" y="6707"/>
                  </a:lnTo>
                  <a:lnTo>
                    <a:pt x="890" y="6798"/>
                  </a:lnTo>
                  <a:lnTo>
                    <a:pt x="915" y="6779"/>
                  </a:lnTo>
                  <a:cubicBezTo>
                    <a:pt x="962" y="6854"/>
                    <a:pt x="1016" y="6923"/>
                    <a:pt x="1072" y="6992"/>
                  </a:cubicBezTo>
                  <a:cubicBezTo>
                    <a:pt x="1175" y="7130"/>
                    <a:pt x="1291" y="7255"/>
                    <a:pt x="1423" y="7368"/>
                  </a:cubicBezTo>
                  <a:cubicBezTo>
                    <a:pt x="1786" y="7678"/>
                    <a:pt x="1937" y="7765"/>
                    <a:pt x="1970" y="7765"/>
                  </a:cubicBezTo>
                  <a:cubicBezTo>
                    <a:pt x="1979" y="7765"/>
                    <a:pt x="1979" y="7758"/>
                    <a:pt x="1971" y="7747"/>
                  </a:cubicBezTo>
                  <a:cubicBezTo>
                    <a:pt x="1967" y="7719"/>
                    <a:pt x="1975" y="7707"/>
                    <a:pt x="1989" y="7707"/>
                  </a:cubicBezTo>
                  <a:cubicBezTo>
                    <a:pt x="2014" y="7707"/>
                    <a:pt x="2057" y="7750"/>
                    <a:pt x="2065" y="7804"/>
                  </a:cubicBezTo>
                  <a:cubicBezTo>
                    <a:pt x="2115" y="7832"/>
                    <a:pt x="2191" y="7923"/>
                    <a:pt x="2294" y="7970"/>
                  </a:cubicBezTo>
                  <a:cubicBezTo>
                    <a:pt x="2394" y="8017"/>
                    <a:pt x="2495" y="8067"/>
                    <a:pt x="2482" y="8095"/>
                  </a:cubicBezTo>
                  <a:lnTo>
                    <a:pt x="2532" y="8120"/>
                  </a:lnTo>
                  <a:cubicBezTo>
                    <a:pt x="2541" y="8119"/>
                    <a:pt x="2551" y="8118"/>
                    <a:pt x="2562" y="8118"/>
                  </a:cubicBezTo>
                  <a:cubicBezTo>
                    <a:pt x="2705" y="8118"/>
                    <a:pt x="2982" y="8231"/>
                    <a:pt x="3128" y="8289"/>
                  </a:cubicBezTo>
                  <a:cubicBezTo>
                    <a:pt x="3215" y="8309"/>
                    <a:pt x="3267" y="8327"/>
                    <a:pt x="3344" y="8327"/>
                  </a:cubicBezTo>
                  <a:cubicBezTo>
                    <a:pt x="3363" y="8327"/>
                    <a:pt x="3383" y="8326"/>
                    <a:pt x="3407" y="8324"/>
                  </a:cubicBezTo>
                  <a:cubicBezTo>
                    <a:pt x="3449" y="8319"/>
                    <a:pt x="3476" y="8316"/>
                    <a:pt x="3495" y="8316"/>
                  </a:cubicBezTo>
                  <a:cubicBezTo>
                    <a:pt x="3529" y="8316"/>
                    <a:pt x="3540" y="8325"/>
                    <a:pt x="3570" y="8349"/>
                  </a:cubicBezTo>
                  <a:cubicBezTo>
                    <a:pt x="3565" y="8375"/>
                    <a:pt x="3722" y="8417"/>
                    <a:pt x="3822" y="8417"/>
                  </a:cubicBezTo>
                  <a:cubicBezTo>
                    <a:pt x="3867" y="8417"/>
                    <a:pt x="3900" y="8409"/>
                    <a:pt x="3902" y="8387"/>
                  </a:cubicBezTo>
                  <a:lnTo>
                    <a:pt x="3955" y="8421"/>
                  </a:lnTo>
                  <a:cubicBezTo>
                    <a:pt x="3972" y="8432"/>
                    <a:pt x="3990" y="8437"/>
                    <a:pt x="4007" y="8437"/>
                  </a:cubicBezTo>
                  <a:cubicBezTo>
                    <a:pt x="4041" y="8437"/>
                    <a:pt x="4068" y="8417"/>
                    <a:pt x="4068" y="8396"/>
                  </a:cubicBezTo>
                  <a:cubicBezTo>
                    <a:pt x="4069" y="8369"/>
                    <a:pt x="4080" y="8354"/>
                    <a:pt x="4096" y="8354"/>
                  </a:cubicBezTo>
                  <a:cubicBezTo>
                    <a:pt x="4117" y="8354"/>
                    <a:pt x="4147" y="8379"/>
                    <a:pt x="4178" y="8434"/>
                  </a:cubicBezTo>
                  <a:cubicBezTo>
                    <a:pt x="4179" y="8472"/>
                    <a:pt x="4198" y="8488"/>
                    <a:pt x="4212" y="8488"/>
                  </a:cubicBezTo>
                  <a:cubicBezTo>
                    <a:pt x="4222" y="8488"/>
                    <a:pt x="4231" y="8481"/>
                    <a:pt x="4231" y="8468"/>
                  </a:cubicBezTo>
                  <a:cubicBezTo>
                    <a:pt x="4266" y="8446"/>
                    <a:pt x="4302" y="8424"/>
                    <a:pt x="4337" y="8424"/>
                  </a:cubicBezTo>
                  <a:cubicBezTo>
                    <a:pt x="4352" y="8424"/>
                    <a:pt x="4367" y="8427"/>
                    <a:pt x="4381" y="8437"/>
                  </a:cubicBezTo>
                  <a:cubicBezTo>
                    <a:pt x="4431" y="8437"/>
                    <a:pt x="4482" y="8437"/>
                    <a:pt x="4482" y="8374"/>
                  </a:cubicBezTo>
                  <a:cubicBezTo>
                    <a:pt x="4482" y="8343"/>
                    <a:pt x="4535" y="8343"/>
                    <a:pt x="4585" y="8343"/>
                  </a:cubicBezTo>
                  <a:cubicBezTo>
                    <a:pt x="4582" y="8374"/>
                    <a:pt x="4582" y="8374"/>
                    <a:pt x="4532" y="8405"/>
                  </a:cubicBezTo>
                  <a:lnTo>
                    <a:pt x="4632" y="8405"/>
                  </a:lnTo>
                  <a:cubicBezTo>
                    <a:pt x="4682" y="8405"/>
                    <a:pt x="4782" y="8437"/>
                    <a:pt x="4782" y="8468"/>
                  </a:cubicBezTo>
                  <a:cubicBezTo>
                    <a:pt x="4803" y="8481"/>
                    <a:pt x="4824" y="8489"/>
                    <a:pt x="4838" y="8489"/>
                  </a:cubicBezTo>
                  <a:cubicBezTo>
                    <a:pt x="4857" y="8489"/>
                    <a:pt x="4862" y="8473"/>
                    <a:pt x="4833" y="8437"/>
                  </a:cubicBezTo>
                  <a:cubicBezTo>
                    <a:pt x="4836" y="8374"/>
                    <a:pt x="4836" y="8374"/>
                    <a:pt x="4936" y="8374"/>
                  </a:cubicBezTo>
                  <a:cubicBezTo>
                    <a:pt x="4986" y="8374"/>
                    <a:pt x="5036" y="8374"/>
                    <a:pt x="5036" y="8405"/>
                  </a:cubicBezTo>
                  <a:cubicBezTo>
                    <a:pt x="5036" y="8440"/>
                    <a:pt x="5036" y="8437"/>
                    <a:pt x="5136" y="8440"/>
                  </a:cubicBezTo>
                  <a:cubicBezTo>
                    <a:pt x="5268" y="8434"/>
                    <a:pt x="5397" y="8377"/>
                    <a:pt x="5491" y="8283"/>
                  </a:cubicBezTo>
                  <a:cubicBezTo>
                    <a:pt x="5491" y="8252"/>
                    <a:pt x="5491" y="8236"/>
                    <a:pt x="5497" y="8236"/>
                  </a:cubicBezTo>
                  <a:cubicBezTo>
                    <a:pt x="5503" y="8236"/>
                    <a:pt x="5516" y="8252"/>
                    <a:pt x="5541" y="8283"/>
                  </a:cubicBezTo>
                  <a:cubicBezTo>
                    <a:pt x="5541" y="8314"/>
                    <a:pt x="5591" y="8314"/>
                    <a:pt x="5641" y="8314"/>
                  </a:cubicBezTo>
                  <a:cubicBezTo>
                    <a:pt x="5641" y="8304"/>
                    <a:pt x="5647" y="8301"/>
                    <a:pt x="5652" y="8301"/>
                  </a:cubicBezTo>
                  <a:cubicBezTo>
                    <a:pt x="5663" y="8301"/>
                    <a:pt x="5674" y="8314"/>
                    <a:pt x="5641" y="8314"/>
                  </a:cubicBezTo>
                  <a:cubicBezTo>
                    <a:pt x="5641" y="8346"/>
                    <a:pt x="5591" y="8346"/>
                    <a:pt x="5541" y="8346"/>
                  </a:cubicBezTo>
                  <a:lnTo>
                    <a:pt x="5538" y="8377"/>
                  </a:lnTo>
                  <a:cubicBezTo>
                    <a:pt x="5563" y="8408"/>
                    <a:pt x="5588" y="8424"/>
                    <a:pt x="5613" y="8424"/>
                  </a:cubicBezTo>
                  <a:cubicBezTo>
                    <a:pt x="5639" y="8424"/>
                    <a:pt x="5665" y="8408"/>
                    <a:pt x="5691" y="8377"/>
                  </a:cubicBezTo>
                  <a:cubicBezTo>
                    <a:pt x="5716" y="8362"/>
                    <a:pt x="5728" y="8354"/>
                    <a:pt x="5740" y="8354"/>
                  </a:cubicBezTo>
                  <a:cubicBezTo>
                    <a:pt x="5753" y="8354"/>
                    <a:pt x="5766" y="8363"/>
                    <a:pt x="5791" y="8380"/>
                  </a:cubicBezTo>
                  <a:cubicBezTo>
                    <a:pt x="5827" y="8402"/>
                    <a:pt x="5862" y="8425"/>
                    <a:pt x="5880" y="8425"/>
                  </a:cubicBezTo>
                  <a:cubicBezTo>
                    <a:pt x="5887" y="8425"/>
                    <a:pt x="5892" y="8421"/>
                    <a:pt x="5892" y="8412"/>
                  </a:cubicBezTo>
                  <a:cubicBezTo>
                    <a:pt x="5942" y="8412"/>
                    <a:pt x="5995" y="8421"/>
                    <a:pt x="6042" y="8443"/>
                  </a:cubicBezTo>
                  <a:cubicBezTo>
                    <a:pt x="6142" y="8443"/>
                    <a:pt x="6193" y="8443"/>
                    <a:pt x="6193" y="8412"/>
                  </a:cubicBezTo>
                  <a:cubicBezTo>
                    <a:pt x="6193" y="8380"/>
                    <a:pt x="6243" y="8380"/>
                    <a:pt x="6293" y="8380"/>
                  </a:cubicBezTo>
                  <a:cubicBezTo>
                    <a:pt x="6343" y="8380"/>
                    <a:pt x="6393" y="8380"/>
                    <a:pt x="6396" y="8349"/>
                  </a:cubicBezTo>
                  <a:cubicBezTo>
                    <a:pt x="6396" y="8318"/>
                    <a:pt x="6446" y="8286"/>
                    <a:pt x="6547" y="8286"/>
                  </a:cubicBezTo>
                  <a:cubicBezTo>
                    <a:pt x="6587" y="8275"/>
                    <a:pt x="6611" y="8268"/>
                    <a:pt x="6629" y="8268"/>
                  </a:cubicBezTo>
                  <a:cubicBezTo>
                    <a:pt x="6655" y="8268"/>
                    <a:pt x="6667" y="8283"/>
                    <a:pt x="6697" y="8321"/>
                  </a:cubicBezTo>
                  <a:cubicBezTo>
                    <a:pt x="6697" y="8352"/>
                    <a:pt x="6747" y="8352"/>
                    <a:pt x="6797" y="8352"/>
                  </a:cubicBezTo>
                  <a:cubicBezTo>
                    <a:pt x="6832" y="8355"/>
                    <a:pt x="6866" y="8365"/>
                    <a:pt x="6898" y="8383"/>
                  </a:cubicBezTo>
                  <a:cubicBezTo>
                    <a:pt x="6912" y="8393"/>
                    <a:pt x="6923" y="8396"/>
                    <a:pt x="6930" y="8396"/>
                  </a:cubicBezTo>
                  <a:cubicBezTo>
                    <a:pt x="6948" y="8396"/>
                    <a:pt x="6948" y="8374"/>
                    <a:pt x="6948" y="8352"/>
                  </a:cubicBezTo>
                  <a:lnTo>
                    <a:pt x="6948" y="8289"/>
                  </a:lnTo>
                  <a:cubicBezTo>
                    <a:pt x="6998" y="8296"/>
                    <a:pt x="7039" y="8336"/>
                    <a:pt x="7048" y="8383"/>
                  </a:cubicBezTo>
                  <a:cubicBezTo>
                    <a:pt x="7073" y="8416"/>
                    <a:pt x="7086" y="8433"/>
                    <a:pt x="7092" y="8433"/>
                  </a:cubicBezTo>
                  <a:cubicBezTo>
                    <a:pt x="7098" y="8433"/>
                    <a:pt x="7098" y="8416"/>
                    <a:pt x="7098" y="8383"/>
                  </a:cubicBezTo>
                  <a:cubicBezTo>
                    <a:pt x="7098" y="8362"/>
                    <a:pt x="7122" y="8340"/>
                    <a:pt x="7170" y="8340"/>
                  </a:cubicBezTo>
                  <a:cubicBezTo>
                    <a:pt x="7191" y="8340"/>
                    <a:pt x="7218" y="8344"/>
                    <a:pt x="7249" y="8355"/>
                  </a:cubicBezTo>
                  <a:cubicBezTo>
                    <a:pt x="7352" y="8355"/>
                    <a:pt x="7452" y="8355"/>
                    <a:pt x="7452" y="8387"/>
                  </a:cubicBezTo>
                  <a:cubicBezTo>
                    <a:pt x="7466" y="8396"/>
                    <a:pt x="7484" y="8401"/>
                    <a:pt x="7501" y="8401"/>
                  </a:cubicBezTo>
                  <a:cubicBezTo>
                    <a:pt x="7519" y="8401"/>
                    <a:pt x="7537" y="8396"/>
                    <a:pt x="7553" y="8387"/>
                  </a:cubicBezTo>
                  <a:cubicBezTo>
                    <a:pt x="7578" y="8371"/>
                    <a:pt x="7603" y="8363"/>
                    <a:pt x="7640" y="8363"/>
                  </a:cubicBezTo>
                  <a:cubicBezTo>
                    <a:pt x="7678" y="8363"/>
                    <a:pt x="7728" y="8371"/>
                    <a:pt x="7803" y="8387"/>
                  </a:cubicBezTo>
                  <a:cubicBezTo>
                    <a:pt x="7930" y="8420"/>
                    <a:pt x="7993" y="8436"/>
                    <a:pt x="8024" y="8436"/>
                  </a:cubicBezTo>
                  <a:cubicBezTo>
                    <a:pt x="8054" y="8436"/>
                    <a:pt x="8054" y="8421"/>
                    <a:pt x="8054" y="8390"/>
                  </a:cubicBezTo>
                  <a:cubicBezTo>
                    <a:pt x="8054" y="8372"/>
                    <a:pt x="8054" y="8353"/>
                    <a:pt x="8064" y="8353"/>
                  </a:cubicBezTo>
                  <a:cubicBezTo>
                    <a:pt x="8071" y="8353"/>
                    <a:pt x="8083" y="8363"/>
                    <a:pt x="8104" y="8390"/>
                  </a:cubicBezTo>
                  <a:cubicBezTo>
                    <a:pt x="8119" y="8399"/>
                    <a:pt x="8134" y="8403"/>
                    <a:pt x="8150" y="8403"/>
                  </a:cubicBezTo>
                  <a:cubicBezTo>
                    <a:pt x="8188" y="8403"/>
                    <a:pt x="8235" y="8380"/>
                    <a:pt x="8308" y="8358"/>
                  </a:cubicBezTo>
                  <a:cubicBezTo>
                    <a:pt x="8358" y="8327"/>
                    <a:pt x="8358" y="8264"/>
                    <a:pt x="8358" y="8233"/>
                  </a:cubicBezTo>
                  <a:cubicBezTo>
                    <a:pt x="8358" y="8196"/>
                    <a:pt x="8358" y="8181"/>
                    <a:pt x="8378" y="8181"/>
                  </a:cubicBezTo>
                  <a:cubicBezTo>
                    <a:pt x="8392" y="8181"/>
                    <a:pt x="8417" y="8189"/>
                    <a:pt x="8458" y="8202"/>
                  </a:cubicBezTo>
                  <a:cubicBezTo>
                    <a:pt x="8508" y="8202"/>
                    <a:pt x="8559" y="8233"/>
                    <a:pt x="8559" y="8264"/>
                  </a:cubicBezTo>
                  <a:cubicBezTo>
                    <a:pt x="8559" y="8296"/>
                    <a:pt x="8508" y="8296"/>
                    <a:pt x="8508" y="8296"/>
                  </a:cubicBezTo>
                  <a:lnTo>
                    <a:pt x="8458" y="8296"/>
                  </a:lnTo>
                  <a:cubicBezTo>
                    <a:pt x="8458" y="8327"/>
                    <a:pt x="8458" y="8358"/>
                    <a:pt x="8559" y="8361"/>
                  </a:cubicBezTo>
                  <a:cubicBezTo>
                    <a:pt x="8584" y="8377"/>
                    <a:pt x="8609" y="8385"/>
                    <a:pt x="8628" y="8385"/>
                  </a:cubicBezTo>
                  <a:cubicBezTo>
                    <a:pt x="8646" y="8385"/>
                    <a:pt x="8659" y="8377"/>
                    <a:pt x="8659" y="8361"/>
                  </a:cubicBezTo>
                  <a:cubicBezTo>
                    <a:pt x="8709" y="8393"/>
                    <a:pt x="8809" y="8393"/>
                    <a:pt x="8910" y="8393"/>
                  </a:cubicBezTo>
                  <a:cubicBezTo>
                    <a:pt x="9010" y="8393"/>
                    <a:pt x="9160" y="8396"/>
                    <a:pt x="9210" y="8427"/>
                  </a:cubicBezTo>
                  <a:cubicBezTo>
                    <a:pt x="9311" y="8427"/>
                    <a:pt x="9361" y="8427"/>
                    <a:pt x="9364" y="8396"/>
                  </a:cubicBezTo>
                  <a:cubicBezTo>
                    <a:pt x="9364" y="8359"/>
                    <a:pt x="9381" y="8344"/>
                    <a:pt x="9395" y="8344"/>
                  </a:cubicBezTo>
                  <a:cubicBezTo>
                    <a:pt x="9406" y="8344"/>
                    <a:pt x="9414" y="8352"/>
                    <a:pt x="9414" y="8365"/>
                  </a:cubicBezTo>
                  <a:cubicBezTo>
                    <a:pt x="9446" y="8404"/>
                    <a:pt x="9715" y="8432"/>
                    <a:pt x="9923" y="8432"/>
                  </a:cubicBezTo>
                  <a:cubicBezTo>
                    <a:pt x="10046" y="8432"/>
                    <a:pt x="10148" y="8422"/>
                    <a:pt x="10166" y="8399"/>
                  </a:cubicBezTo>
                  <a:lnTo>
                    <a:pt x="10270" y="8399"/>
                  </a:lnTo>
                  <a:cubicBezTo>
                    <a:pt x="10322" y="8415"/>
                    <a:pt x="10430" y="8424"/>
                    <a:pt x="10528" y="8424"/>
                  </a:cubicBezTo>
                  <a:cubicBezTo>
                    <a:pt x="10617" y="8424"/>
                    <a:pt x="10697" y="8417"/>
                    <a:pt x="10721" y="8402"/>
                  </a:cubicBezTo>
                  <a:lnTo>
                    <a:pt x="10871" y="8402"/>
                  </a:lnTo>
                  <a:cubicBezTo>
                    <a:pt x="10921" y="8418"/>
                    <a:pt x="10959" y="8426"/>
                    <a:pt x="10990" y="8426"/>
                  </a:cubicBezTo>
                  <a:cubicBezTo>
                    <a:pt x="11022" y="8426"/>
                    <a:pt x="11047" y="8418"/>
                    <a:pt x="11072" y="8402"/>
                  </a:cubicBezTo>
                  <a:cubicBezTo>
                    <a:pt x="11110" y="8380"/>
                    <a:pt x="11121" y="8358"/>
                    <a:pt x="11124" y="8358"/>
                  </a:cubicBezTo>
                  <a:cubicBezTo>
                    <a:pt x="11125" y="8358"/>
                    <a:pt x="11125" y="8362"/>
                    <a:pt x="11125" y="8371"/>
                  </a:cubicBezTo>
                  <a:cubicBezTo>
                    <a:pt x="11125" y="8402"/>
                    <a:pt x="11225" y="8405"/>
                    <a:pt x="11426" y="8405"/>
                  </a:cubicBezTo>
                  <a:cubicBezTo>
                    <a:pt x="11627" y="8405"/>
                    <a:pt x="11627" y="8405"/>
                    <a:pt x="11576" y="8374"/>
                  </a:cubicBezTo>
                  <a:cubicBezTo>
                    <a:pt x="11635" y="8365"/>
                    <a:pt x="11677" y="8361"/>
                    <a:pt x="11706" y="8361"/>
                  </a:cubicBezTo>
                  <a:cubicBezTo>
                    <a:pt x="11777" y="8361"/>
                    <a:pt x="11777" y="8383"/>
                    <a:pt x="11777" y="8405"/>
                  </a:cubicBezTo>
                  <a:cubicBezTo>
                    <a:pt x="11754" y="8434"/>
                    <a:pt x="11763" y="8450"/>
                    <a:pt x="11783" y="8450"/>
                  </a:cubicBezTo>
                  <a:cubicBezTo>
                    <a:pt x="11808" y="8450"/>
                    <a:pt x="11850" y="8427"/>
                    <a:pt x="11877" y="8374"/>
                  </a:cubicBezTo>
                  <a:cubicBezTo>
                    <a:pt x="11908" y="8338"/>
                    <a:pt x="11953" y="8324"/>
                    <a:pt x="11987" y="8324"/>
                  </a:cubicBezTo>
                  <a:cubicBezTo>
                    <a:pt x="12012" y="8324"/>
                    <a:pt x="12031" y="8332"/>
                    <a:pt x="12031" y="8346"/>
                  </a:cubicBezTo>
                  <a:cubicBezTo>
                    <a:pt x="12031" y="8377"/>
                    <a:pt x="11981" y="8377"/>
                    <a:pt x="11931" y="8377"/>
                  </a:cubicBezTo>
                  <a:lnTo>
                    <a:pt x="11927" y="8440"/>
                  </a:lnTo>
                  <a:cubicBezTo>
                    <a:pt x="11932" y="8440"/>
                    <a:pt x="11937" y="8440"/>
                    <a:pt x="11941" y="8440"/>
                  </a:cubicBezTo>
                  <a:cubicBezTo>
                    <a:pt x="11974" y="8440"/>
                    <a:pt x="12006" y="8430"/>
                    <a:pt x="12028" y="8408"/>
                  </a:cubicBezTo>
                  <a:cubicBezTo>
                    <a:pt x="12065" y="8405"/>
                    <a:pt x="12100" y="8396"/>
                    <a:pt x="12131" y="8377"/>
                  </a:cubicBezTo>
                  <a:cubicBezTo>
                    <a:pt x="12181" y="8346"/>
                    <a:pt x="12181" y="8314"/>
                    <a:pt x="12131" y="8283"/>
                  </a:cubicBezTo>
                  <a:cubicBezTo>
                    <a:pt x="12081" y="8252"/>
                    <a:pt x="12131" y="8252"/>
                    <a:pt x="12181" y="8252"/>
                  </a:cubicBezTo>
                  <a:cubicBezTo>
                    <a:pt x="12282" y="8283"/>
                    <a:pt x="12282" y="8314"/>
                    <a:pt x="12231" y="8346"/>
                  </a:cubicBezTo>
                  <a:cubicBezTo>
                    <a:pt x="12181" y="8346"/>
                    <a:pt x="12181" y="8377"/>
                    <a:pt x="12181" y="8408"/>
                  </a:cubicBezTo>
                  <a:cubicBezTo>
                    <a:pt x="12181" y="8414"/>
                    <a:pt x="12190" y="8417"/>
                    <a:pt x="12204" y="8417"/>
                  </a:cubicBezTo>
                  <a:cubicBezTo>
                    <a:pt x="12267" y="8417"/>
                    <a:pt x="12441" y="8366"/>
                    <a:pt x="12482" y="8314"/>
                  </a:cubicBezTo>
                  <a:cubicBezTo>
                    <a:pt x="12482" y="8322"/>
                    <a:pt x="12482" y="8333"/>
                    <a:pt x="12482" y="8346"/>
                  </a:cubicBezTo>
                  <a:cubicBezTo>
                    <a:pt x="12482" y="8377"/>
                    <a:pt x="12582" y="8377"/>
                    <a:pt x="12683" y="8380"/>
                  </a:cubicBezTo>
                  <a:cubicBezTo>
                    <a:pt x="12783" y="8380"/>
                    <a:pt x="12836" y="8380"/>
                    <a:pt x="12836" y="8349"/>
                  </a:cubicBezTo>
                  <a:cubicBezTo>
                    <a:pt x="12836" y="8318"/>
                    <a:pt x="12836" y="8286"/>
                    <a:pt x="12886" y="8286"/>
                  </a:cubicBezTo>
                  <a:cubicBezTo>
                    <a:pt x="12836" y="8286"/>
                    <a:pt x="12836" y="8255"/>
                    <a:pt x="12836" y="8224"/>
                  </a:cubicBezTo>
                  <a:lnTo>
                    <a:pt x="12836" y="8224"/>
                  </a:lnTo>
                  <a:cubicBezTo>
                    <a:pt x="12890" y="8239"/>
                    <a:pt x="12940" y="8261"/>
                    <a:pt x="12987" y="8286"/>
                  </a:cubicBezTo>
                  <a:cubicBezTo>
                    <a:pt x="13087" y="8349"/>
                    <a:pt x="13187" y="8380"/>
                    <a:pt x="13388" y="8383"/>
                  </a:cubicBezTo>
                  <a:cubicBezTo>
                    <a:pt x="13488" y="8383"/>
                    <a:pt x="13639" y="8383"/>
                    <a:pt x="13689" y="8415"/>
                  </a:cubicBezTo>
                  <a:cubicBezTo>
                    <a:pt x="13789" y="8415"/>
                    <a:pt x="13839" y="8415"/>
                    <a:pt x="13842" y="8383"/>
                  </a:cubicBezTo>
                  <a:lnTo>
                    <a:pt x="13942" y="8383"/>
                  </a:lnTo>
                  <a:cubicBezTo>
                    <a:pt x="13968" y="8401"/>
                    <a:pt x="14007" y="8410"/>
                    <a:pt x="14039" y="8410"/>
                  </a:cubicBezTo>
                  <a:cubicBezTo>
                    <a:pt x="14069" y="8410"/>
                    <a:pt x="14093" y="8402"/>
                    <a:pt x="14093" y="8387"/>
                  </a:cubicBezTo>
                  <a:cubicBezTo>
                    <a:pt x="14110" y="8376"/>
                    <a:pt x="14126" y="8373"/>
                    <a:pt x="14143" y="8373"/>
                  </a:cubicBezTo>
                  <a:cubicBezTo>
                    <a:pt x="14176" y="8373"/>
                    <a:pt x="14210" y="8387"/>
                    <a:pt x="14243" y="8387"/>
                  </a:cubicBezTo>
                  <a:cubicBezTo>
                    <a:pt x="14288" y="8415"/>
                    <a:pt x="14313" y="8430"/>
                    <a:pt x="14322" y="8430"/>
                  </a:cubicBezTo>
                  <a:cubicBezTo>
                    <a:pt x="14333" y="8430"/>
                    <a:pt x="14321" y="8407"/>
                    <a:pt x="14293" y="8355"/>
                  </a:cubicBezTo>
                  <a:cubicBezTo>
                    <a:pt x="14293" y="8324"/>
                    <a:pt x="14193" y="8292"/>
                    <a:pt x="14143" y="8292"/>
                  </a:cubicBezTo>
                  <a:lnTo>
                    <a:pt x="13993" y="8289"/>
                  </a:lnTo>
                  <a:lnTo>
                    <a:pt x="14143" y="8261"/>
                  </a:lnTo>
                  <a:cubicBezTo>
                    <a:pt x="14193" y="8261"/>
                    <a:pt x="14297" y="8230"/>
                    <a:pt x="14297" y="8198"/>
                  </a:cubicBezTo>
                  <a:cubicBezTo>
                    <a:pt x="14297" y="8198"/>
                    <a:pt x="14297" y="8167"/>
                    <a:pt x="14347" y="8167"/>
                  </a:cubicBezTo>
                  <a:lnTo>
                    <a:pt x="14347" y="8230"/>
                  </a:lnTo>
                  <a:cubicBezTo>
                    <a:pt x="14309" y="8245"/>
                    <a:pt x="14290" y="8283"/>
                    <a:pt x="14293" y="8324"/>
                  </a:cubicBezTo>
                  <a:cubicBezTo>
                    <a:pt x="14324" y="8363"/>
                    <a:pt x="14394" y="8389"/>
                    <a:pt x="14442" y="8389"/>
                  </a:cubicBezTo>
                  <a:cubicBezTo>
                    <a:pt x="14472" y="8389"/>
                    <a:pt x="14494" y="8379"/>
                    <a:pt x="14494" y="8355"/>
                  </a:cubicBezTo>
                  <a:cubicBezTo>
                    <a:pt x="14498" y="8355"/>
                    <a:pt x="14502" y="8355"/>
                    <a:pt x="14506" y="8355"/>
                  </a:cubicBezTo>
                  <a:cubicBezTo>
                    <a:pt x="14539" y="8355"/>
                    <a:pt x="14572" y="8367"/>
                    <a:pt x="14594" y="8387"/>
                  </a:cubicBezTo>
                  <a:cubicBezTo>
                    <a:pt x="14594" y="8399"/>
                    <a:pt x="14603" y="8407"/>
                    <a:pt x="14617" y="8407"/>
                  </a:cubicBezTo>
                  <a:cubicBezTo>
                    <a:pt x="14636" y="8407"/>
                    <a:pt x="14667" y="8392"/>
                    <a:pt x="14698" y="8355"/>
                  </a:cubicBezTo>
                  <a:cubicBezTo>
                    <a:pt x="14723" y="8324"/>
                    <a:pt x="14747" y="8309"/>
                    <a:pt x="14772" y="8309"/>
                  </a:cubicBezTo>
                  <a:cubicBezTo>
                    <a:pt x="14797" y="8309"/>
                    <a:pt x="14823" y="8325"/>
                    <a:pt x="14848" y="8358"/>
                  </a:cubicBezTo>
                  <a:cubicBezTo>
                    <a:pt x="14907" y="8395"/>
                    <a:pt x="15000" y="8410"/>
                    <a:pt x="15067" y="8410"/>
                  </a:cubicBezTo>
                  <a:cubicBezTo>
                    <a:pt x="15115" y="8410"/>
                    <a:pt x="15149" y="8403"/>
                    <a:pt x="15149" y="8390"/>
                  </a:cubicBezTo>
                  <a:cubicBezTo>
                    <a:pt x="15149" y="8353"/>
                    <a:pt x="15201" y="8338"/>
                    <a:pt x="15253" y="8338"/>
                  </a:cubicBezTo>
                  <a:cubicBezTo>
                    <a:pt x="15291" y="8338"/>
                    <a:pt x="15329" y="8345"/>
                    <a:pt x="15350" y="8358"/>
                  </a:cubicBezTo>
                  <a:cubicBezTo>
                    <a:pt x="15374" y="8376"/>
                    <a:pt x="15401" y="8385"/>
                    <a:pt x="15428" y="8385"/>
                  </a:cubicBezTo>
                  <a:cubicBezTo>
                    <a:pt x="15454" y="8385"/>
                    <a:pt x="15480" y="8377"/>
                    <a:pt x="15503" y="8361"/>
                  </a:cubicBezTo>
                  <a:lnTo>
                    <a:pt x="15503" y="8361"/>
                  </a:lnTo>
                  <a:cubicBezTo>
                    <a:pt x="15501" y="8384"/>
                    <a:pt x="15525" y="8406"/>
                    <a:pt x="15558" y="8406"/>
                  </a:cubicBezTo>
                  <a:cubicBezTo>
                    <a:pt x="15571" y="8406"/>
                    <a:pt x="15586" y="8402"/>
                    <a:pt x="15600" y="8393"/>
                  </a:cubicBezTo>
                  <a:cubicBezTo>
                    <a:pt x="15600" y="8393"/>
                    <a:pt x="15654" y="8393"/>
                    <a:pt x="15603" y="8361"/>
                  </a:cubicBezTo>
                  <a:lnTo>
                    <a:pt x="15704" y="8299"/>
                  </a:lnTo>
                  <a:cubicBezTo>
                    <a:pt x="15654" y="8299"/>
                    <a:pt x="15654" y="8267"/>
                    <a:pt x="15654" y="8236"/>
                  </a:cubicBezTo>
                  <a:cubicBezTo>
                    <a:pt x="15654" y="8228"/>
                    <a:pt x="15666" y="8224"/>
                    <a:pt x="15686" y="8224"/>
                  </a:cubicBezTo>
                  <a:cubicBezTo>
                    <a:pt x="15748" y="8224"/>
                    <a:pt x="15879" y="8260"/>
                    <a:pt x="15954" y="8330"/>
                  </a:cubicBezTo>
                  <a:lnTo>
                    <a:pt x="16055" y="8396"/>
                  </a:lnTo>
                  <a:cubicBezTo>
                    <a:pt x="16055" y="8365"/>
                    <a:pt x="16055" y="8330"/>
                    <a:pt x="16055" y="8330"/>
                  </a:cubicBezTo>
                  <a:cubicBezTo>
                    <a:pt x="16105" y="8333"/>
                    <a:pt x="16155" y="8333"/>
                    <a:pt x="16155" y="8365"/>
                  </a:cubicBezTo>
                  <a:cubicBezTo>
                    <a:pt x="16155" y="8396"/>
                    <a:pt x="16155" y="8396"/>
                    <a:pt x="16205" y="8396"/>
                  </a:cubicBezTo>
                  <a:cubicBezTo>
                    <a:pt x="16205" y="8396"/>
                    <a:pt x="16255" y="8396"/>
                    <a:pt x="16255" y="8365"/>
                  </a:cubicBezTo>
                  <a:cubicBezTo>
                    <a:pt x="16257" y="8328"/>
                    <a:pt x="16258" y="8313"/>
                    <a:pt x="16268" y="8313"/>
                  </a:cubicBezTo>
                  <a:cubicBezTo>
                    <a:pt x="16275" y="8313"/>
                    <a:pt x="16286" y="8320"/>
                    <a:pt x="16305" y="8333"/>
                  </a:cubicBezTo>
                  <a:cubicBezTo>
                    <a:pt x="16330" y="8365"/>
                    <a:pt x="16356" y="8380"/>
                    <a:pt x="16381" y="8380"/>
                  </a:cubicBezTo>
                  <a:cubicBezTo>
                    <a:pt x="16406" y="8380"/>
                    <a:pt x="16432" y="8365"/>
                    <a:pt x="16459" y="8333"/>
                  </a:cubicBezTo>
                  <a:cubicBezTo>
                    <a:pt x="16459" y="8302"/>
                    <a:pt x="16459" y="8286"/>
                    <a:pt x="16465" y="8286"/>
                  </a:cubicBezTo>
                  <a:cubicBezTo>
                    <a:pt x="16471" y="8286"/>
                    <a:pt x="16484" y="8302"/>
                    <a:pt x="16509" y="8333"/>
                  </a:cubicBezTo>
                  <a:cubicBezTo>
                    <a:pt x="16509" y="8365"/>
                    <a:pt x="16559" y="8396"/>
                    <a:pt x="16609" y="8396"/>
                  </a:cubicBezTo>
                  <a:lnTo>
                    <a:pt x="16609" y="8365"/>
                  </a:lnTo>
                  <a:cubicBezTo>
                    <a:pt x="16609" y="8328"/>
                    <a:pt x="16627" y="8313"/>
                    <a:pt x="16651" y="8313"/>
                  </a:cubicBezTo>
                  <a:cubicBezTo>
                    <a:pt x="16668" y="8313"/>
                    <a:pt x="16689" y="8320"/>
                    <a:pt x="16710" y="8333"/>
                  </a:cubicBezTo>
                  <a:cubicBezTo>
                    <a:pt x="16710" y="8350"/>
                    <a:pt x="16723" y="8358"/>
                    <a:pt x="16751" y="8358"/>
                  </a:cubicBezTo>
                  <a:cubicBezTo>
                    <a:pt x="16776" y="8358"/>
                    <a:pt x="16812" y="8351"/>
                    <a:pt x="16860" y="8336"/>
                  </a:cubicBezTo>
                  <a:cubicBezTo>
                    <a:pt x="16960" y="8336"/>
                    <a:pt x="17010" y="8336"/>
                    <a:pt x="17010" y="8368"/>
                  </a:cubicBezTo>
                  <a:cubicBezTo>
                    <a:pt x="17010" y="8399"/>
                    <a:pt x="17010" y="8415"/>
                    <a:pt x="17017" y="8415"/>
                  </a:cubicBezTo>
                  <a:cubicBezTo>
                    <a:pt x="17023" y="8415"/>
                    <a:pt x="17036" y="8399"/>
                    <a:pt x="17061" y="8368"/>
                  </a:cubicBezTo>
                  <a:cubicBezTo>
                    <a:pt x="17086" y="8352"/>
                    <a:pt x="17098" y="8344"/>
                    <a:pt x="17117" y="8344"/>
                  </a:cubicBezTo>
                  <a:cubicBezTo>
                    <a:pt x="17136" y="8344"/>
                    <a:pt x="17161" y="8352"/>
                    <a:pt x="17211" y="8368"/>
                  </a:cubicBezTo>
                  <a:cubicBezTo>
                    <a:pt x="17236" y="8383"/>
                    <a:pt x="17249" y="8391"/>
                    <a:pt x="17261" y="8391"/>
                  </a:cubicBezTo>
                  <a:cubicBezTo>
                    <a:pt x="17274" y="8391"/>
                    <a:pt x="17286" y="8383"/>
                    <a:pt x="17311" y="8368"/>
                  </a:cubicBezTo>
                  <a:cubicBezTo>
                    <a:pt x="17314" y="8305"/>
                    <a:pt x="17314" y="8274"/>
                    <a:pt x="17264" y="8274"/>
                  </a:cubicBezTo>
                  <a:cubicBezTo>
                    <a:pt x="17214" y="8274"/>
                    <a:pt x="17214" y="8274"/>
                    <a:pt x="17214" y="8242"/>
                  </a:cubicBezTo>
                  <a:lnTo>
                    <a:pt x="17314" y="8242"/>
                  </a:lnTo>
                  <a:cubicBezTo>
                    <a:pt x="17322" y="8243"/>
                    <a:pt x="17329" y="8243"/>
                    <a:pt x="17336" y="8243"/>
                  </a:cubicBezTo>
                  <a:cubicBezTo>
                    <a:pt x="17397" y="8243"/>
                    <a:pt x="17459" y="8231"/>
                    <a:pt x="17515" y="8211"/>
                  </a:cubicBezTo>
                  <a:cubicBezTo>
                    <a:pt x="17596" y="8186"/>
                    <a:pt x="17612" y="8140"/>
                    <a:pt x="17562" y="8140"/>
                  </a:cubicBezTo>
                  <a:cubicBezTo>
                    <a:pt x="17550" y="8140"/>
                    <a:pt x="17534" y="8142"/>
                    <a:pt x="17515" y="8148"/>
                  </a:cubicBezTo>
                  <a:lnTo>
                    <a:pt x="17465" y="8117"/>
                  </a:lnTo>
                  <a:cubicBezTo>
                    <a:pt x="17466" y="8070"/>
                    <a:pt x="17441" y="8046"/>
                    <a:pt x="17416" y="8046"/>
                  </a:cubicBezTo>
                  <a:cubicBezTo>
                    <a:pt x="17390" y="8046"/>
                    <a:pt x="17365" y="8070"/>
                    <a:pt x="17365" y="8117"/>
                  </a:cubicBezTo>
                  <a:cubicBezTo>
                    <a:pt x="17365" y="8169"/>
                    <a:pt x="17365" y="8192"/>
                    <a:pt x="17356" y="8192"/>
                  </a:cubicBezTo>
                  <a:cubicBezTo>
                    <a:pt x="17349" y="8192"/>
                    <a:pt x="17337" y="8177"/>
                    <a:pt x="17314" y="8148"/>
                  </a:cubicBezTo>
                  <a:cubicBezTo>
                    <a:pt x="17314" y="8086"/>
                    <a:pt x="17264" y="8086"/>
                    <a:pt x="17214" y="8086"/>
                  </a:cubicBezTo>
                  <a:cubicBezTo>
                    <a:pt x="17164" y="8083"/>
                    <a:pt x="17164" y="8083"/>
                    <a:pt x="17164" y="8051"/>
                  </a:cubicBezTo>
                  <a:cubicBezTo>
                    <a:pt x="17164" y="8020"/>
                    <a:pt x="17114" y="7989"/>
                    <a:pt x="17064" y="7989"/>
                  </a:cubicBezTo>
                  <a:cubicBezTo>
                    <a:pt x="17014" y="7989"/>
                    <a:pt x="17014" y="7989"/>
                    <a:pt x="17014" y="8020"/>
                  </a:cubicBezTo>
                  <a:cubicBezTo>
                    <a:pt x="17034" y="8033"/>
                    <a:pt x="17029" y="8040"/>
                    <a:pt x="17013" y="8040"/>
                  </a:cubicBezTo>
                  <a:cubicBezTo>
                    <a:pt x="16989" y="8040"/>
                    <a:pt x="16943" y="8025"/>
                    <a:pt x="16913" y="7989"/>
                  </a:cubicBezTo>
                  <a:cubicBezTo>
                    <a:pt x="16893" y="7976"/>
                    <a:pt x="16880" y="7968"/>
                    <a:pt x="16873" y="7968"/>
                  </a:cubicBezTo>
                  <a:cubicBezTo>
                    <a:pt x="16863" y="7968"/>
                    <a:pt x="16863" y="7983"/>
                    <a:pt x="16863" y="8020"/>
                  </a:cubicBezTo>
                  <a:cubicBezTo>
                    <a:pt x="16863" y="8051"/>
                    <a:pt x="16838" y="8067"/>
                    <a:pt x="16807" y="8067"/>
                  </a:cubicBezTo>
                  <a:cubicBezTo>
                    <a:pt x="16775" y="8067"/>
                    <a:pt x="16738" y="8051"/>
                    <a:pt x="16713" y="8020"/>
                  </a:cubicBezTo>
                  <a:lnTo>
                    <a:pt x="16612" y="8020"/>
                  </a:lnTo>
                  <a:cubicBezTo>
                    <a:pt x="16562" y="8020"/>
                    <a:pt x="16562" y="8051"/>
                    <a:pt x="16559" y="8083"/>
                  </a:cubicBezTo>
                  <a:cubicBezTo>
                    <a:pt x="16559" y="8119"/>
                    <a:pt x="16559" y="8134"/>
                    <a:pt x="16549" y="8134"/>
                  </a:cubicBezTo>
                  <a:cubicBezTo>
                    <a:pt x="16542" y="8134"/>
                    <a:pt x="16530" y="8127"/>
                    <a:pt x="16509" y="8114"/>
                  </a:cubicBezTo>
                  <a:cubicBezTo>
                    <a:pt x="16459" y="8079"/>
                    <a:pt x="16459" y="8048"/>
                    <a:pt x="16459" y="8048"/>
                  </a:cubicBezTo>
                  <a:cubicBezTo>
                    <a:pt x="16462" y="8017"/>
                    <a:pt x="16412" y="8017"/>
                    <a:pt x="16359" y="8017"/>
                  </a:cubicBezTo>
                  <a:cubicBezTo>
                    <a:pt x="16309" y="8017"/>
                    <a:pt x="16208" y="8017"/>
                    <a:pt x="16208" y="8048"/>
                  </a:cubicBezTo>
                  <a:cubicBezTo>
                    <a:pt x="16208" y="8040"/>
                    <a:pt x="16208" y="8028"/>
                    <a:pt x="16208" y="8017"/>
                  </a:cubicBezTo>
                  <a:cubicBezTo>
                    <a:pt x="16175" y="8017"/>
                    <a:pt x="16164" y="8003"/>
                    <a:pt x="16160" y="8003"/>
                  </a:cubicBezTo>
                  <a:cubicBezTo>
                    <a:pt x="16158" y="8003"/>
                    <a:pt x="16158" y="8006"/>
                    <a:pt x="16158" y="8017"/>
                  </a:cubicBezTo>
                  <a:cubicBezTo>
                    <a:pt x="16108" y="8014"/>
                    <a:pt x="16058" y="8001"/>
                    <a:pt x="16008" y="7985"/>
                  </a:cubicBezTo>
                  <a:cubicBezTo>
                    <a:pt x="15988" y="7979"/>
                    <a:pt x="15966" y="7976"/>
                    <a:pt x="15946" y="7976"/>
                  </a:cubicBezTo>
                  <a:cubicBezTo>
                    <a:pt x="15860" y="7976"/>
                    <a:pt x="15786" y="8026"/>
                    <a:pt x="15907" y="8079"/>
                  </a:cubicBezTo>
                  <a:lnTo>
                    <a:pt x="15857" y="8079"/>
                  </a:lnTo>
                  <a:cubicBezTo>
                    <a:pt x="15807" y="8079"/>
                    <a:pt x="15804" y="8111"/>
                    <a:pt x="15804" y="8111"/>
                  </a:cubicBezTo>
                  <a:cubicBezTo>
                    <a:pt x="15804" y="8142"/>
                    <a:pt x="15754" y="8142"/>
                    <a:pt x="15704" y="8142"/>
                  </a:cubicBezTo>
                  <a:cubicBezTo>
                    <a:pt x="15704" y="8142"/>
                    <a:pt x="15704" y="8111"/>
                    <a:pt x="15704" y="8076"/>
                  </a:cubicBezTo>
                  <a:cubicBezTo>
                    <a:pt x="15735" y="8022"/>
                    <a:pt x="15714" y="7988"/>
                    <a:pt x="15681" y="7988"/>
                  </a:cubicBezTo>
                  <a:cubicBezTo>
                    <a:pt x="15657" y="7988"/>
                    <a:pt x="15628" y="8006"/>
                    <a:pt x="15607" y="8045"/>
                  </a:cubicBezTo>
                  <a:cubicBezTo>
                    <a:pt x="15606" y="8054"/>
                    <a:pt x="15605" y="8058"/>
                    <a:pt x="15605" y="8058"/>
                  </a:cubicBezTo>
                  <a:cubicBezTo>
                    <a:pt x="15605" y="8058"/>
                    <a:pt x="15607" y="8036"/>
                    <a:pt x="15607" y="8014"/>
                  </a:cubicBezTo>
                  <a:cubicBezTo>
                    <a:pt x="15607" y="7998"/>
                    <a:pt x="15594" y="7990"/>
                    <a:pt x="15569" y="7990"/>
                  </a:cubicBezTo>
                  <a:cubicBezTo>
                    <a:pt x="15543" y="7990"/>
                    <a:pt x="15505" y="7998"/>
                    <a:pt x="15453" y="8014"/>
                  </a:cubicBezTo>
                  <a:cubicBezTo>
                    <a:pt x="15403" y="8020"/>
                    <a:pt x="15365" y="8057"/>
                    <a:pt x="15353" y="8108"/>
                  </a:cubicBezTo>
                  <a:cubicBezTo>
                    <a:pt x="15353" y="8139"/>
                    <a:pt x="15303" y="8139"/>
                    <a:pt x="15303" y="8139"/>
                  </a:cubicBezTo>
                  <a:cubicBezTo>
                    <a:pt x="15252" y="8139"/>
                    <a:pt x="15252" y="8139"/>
                    <a:pt x="15252" y="8108"/>
                  </a:cubicBezTo>
                  <a:cubicBezTo>
                    <a:pt x="15252" y="8076"/>
                    <a:pt x="15227" y="8061"/>
                    <a:pt x="15196" y="8061"/>
                  </a:cubicBezTo>
                  <a:cubicBezTo>
                    <a:pt x="15165" y="8061"/>
                    <a:pt x="15127" y="8076"/>
                    <a:pt x="15102" y="8108"/>
                  </a:cubicBezTo>
                  <a:lnTo>
                    <a:pt x="15102" y="8076"/>
                  </a:lnTo>
                  <a:cubicBezTo>
                    <a:pt x="15102" y="8054"/>
                    <a:pt x="15076" y="8029"/>
                    <a:pt x="14967" y="8029"/>
                  </a:cubicBezTo>
                  <a:cubicBezTo>
                    <a:pt x="14925" y="8029"/>
                    <a:pt x="14871" y="8033"/>
                    <a:pt x="14801" y="8042"/>
                  </a:cubicBezTo>
                  <a:cubicBezTo>
                    <a:pt x="14597" y="8042"/>
                    <a:pt x="14447" y="8042"/>
                    <a:pt x="14447" y="8010"/>
                  </a:cubicBezTo>
                  <a:cubicBezTo>
                    <a:pt x="14447" y="8004"/>
                    <a:pt x="14439" y="8001"/>
                    <a:pt x="14426" y="8001"/>
                  </a:cubicBezTo>
                  <a:cubicBezTo>
                    <a:pt x="14372" y="8001"/>
                    <a:pt x="14227" y="8051"/>
                    <a:pt x="14146" y="8101"/>
                  </a:cubicBezTo>
                  <a:cubicBezTo>
                    <a:pt x="14146" y="8070"/>
                    <a:pt x="14096" y="8070"/>
                    <a:pt x="13996" y="8070"/>
                  </a:cubicBezTo>
                  <a:cubicBezTo>
                    <a:pt x="13842" y="8070"/>
                    <a:pt x="13842" y="8070"/>
                    <a:pt x="13845" y="8039"/>
                  </a:cubicBezTo>
                  <a:cubicBezTo>
                    <a:pt x="13870" y="8007"/>
                    <a:pt x="13883" y="7992"/>
                    <a:pt x="13877" y="7992"/>
                  </a:cubicBezTo>
                  <a:cubicBezTo>
                    <a:pt x="13870" y="7992"/>
                    <a:pt x="13845" y="8007"/>
                    <a:pt x="13795" y="8039"/>
                  </a:cubicBezTo>
                  <a:cubicBezTo>
                    <a:pt x="13775" y="8062"/>
                    <a:pt x="13742" y="8072"/>
                    <a:pt x="13708" y="8072"/>
                  </a:cubicBezTo>
                  <a:cubicBezTo>
                    <a:pt x="13651" y="8072"/>
                    <a:pt x="13592" y="8044"/>
                    <a:pt x="13592" y="8004"/>
                  </a:cubicBezTo>
                  <a:cubicBezTo>
                    <a:pt x="13595" y="7973"/>
                    <a:pt x="13541" y="7973"/>
                    <a:pt x="13441" y="7973"/>
                  </a:cubicBezTo>
                  <a:cubicBezTo>
                    <a:pt x="13391" y="8004"/>
                    <a:pt x="13291" y="8004"/>
                    <a:pt x="13190" y="8004"/>
                  </a:cubicBezTo>
                  <a:cubicBezTo>
                    <a:pt x="13163" y="8004"/>
                    <a:pt x="13141" y="8003"/>
                    <a:pt x="13123" y="8003"/>
                  </a:cubicBezTo>
                  <a:cubicBezTo>
                    <a:pt x="13040" y="8003"/>
                    <a:pt x="13040" y="8013"/>
                    <a:pt x="13040" y="8067"/>
                  </a:cubicBezTo>
                  <a:cubicBezTo>
                    <a:pt x="13037" y="8118"/>
                    <a:pt x="13003" y="8127"/>
                    <a:pt x="12936" y="8127"/>
                  </a:cubicBezTo>
                  <a:cubicBezTo>
                    <a:pt x="12921" y="8127"/>
                    <a:pt x="12905" y="8127"/>
                    <a:pt x="12886" y="8126"/>
                  </a:cubicBezTo>
                  <a:cubicBezTo>
                    <a:pt x="12836" y="8126"/>
                    <a:pt x="12786" y="8126"/>
                    <a:pt x="12786" y="8095"/>
                  </a:cubicBezTo>
                  <a:cubicBezTo>
                    <a:pt x="12758" y="8076"/>
                    <a:pt x="12723" y="8067"/>
                    <a:pt x="12686" y="8064"/>
                  </a:cubicBezTo>
                  <a:cubicBezTo>
                    <a:pt x="12636" y="8064"/>
                    <a:pt x="12586" y="8064"/>
                    <a:pt x="12586" y="8032"/>
                  </a:cubicBezTo>
                  <a:cubicBezTo>
                    <a:pt x="12544" y="8010"/>
                    <a:pt x="12501" y="8000"/>
                    <a:pt x="12455" y="8000"/>
                  </a:cubicBezTo>
                  <a:cubicBezTo>
                    <a:pt x="12448" y="8000"/>
                    <a:pt x="12442" y="8001"/>
                    <a:pt x="12435" y="8001"/>
                  </a:cubicBezTo>
                  <a:cubicBezTo>
                    <a:pt x="12335" y="7998"/>
                    <a:pt x="12235" y="7998"/>
                    <a:pt x="12235" y="7967"/>
                  </a:cubicBezTo>
                  <a:cubicBezTo>
                    <a:pt x="12184" y="7967"/>
                    <a:pt x="12184" y="7967"/>
                    <a:pt x="12184" y="7998"/>
                  </a:cubicBezTo>
                  <a:cubicBezTo>
                    <a:pt x="12184" y="8020"/>
                    <a:pt x="12159" y="8042"/>
                    <a:pt x="12074" y="8042"/>
                  </a:cubicBezTo>
                  <a:cubicBezTo>
                    <a:pt x="12038" y="8042"/>
                    <a:pt x="11992" y="8038"/>
                    <a:pt x="11934" y="8029"/>
                  </a:cubicBezTo>
                  <a:cubicBezTo>
                    <a:pt x="11918" y="8029"/>
                    <a:pt x="11901" y="8029"/>
                    <a:pt x="11883" y="8029"/>
                  </a:cubicBezTo>
                  <a:cubicBezTo>
                    <a:pt x="11788" y="8029"/>
                    <a:pt x="11680" y="8031"/>
                    <a:pt x="11680" y="8061"/>
                  </a:cubicBezTo>
                  <a:cubicBezTo>
                    <a:pt x="11630" y="8057"/>
                    <a:pt x="11630" y="8057"/>
                    <a:pt x="11630" y="8026"/>
                  </a:cubicBezTo>
                  <a:cubicBezTo>
                    <a:pt x="11630" y="7995"/>
                    <a:pt x="11605" y="7979"/>
                    <a:pt x="11567" y="7979"/>
                  </a:cubicBezTo>
                  <a:cubicBezTo>
                    <a:pt x="11529" y="7979"/>
                    <a:pt x="11479" y="7995"/>
                    <a:pt x="11429" y="8026"/>
                  </a:cubicBezTo>
                  <a:cubicBezTo>
                    <a:pt x="11429" y="8042"/>
                    <a:pt x="11417" y="8050"/>
                    <a:pt x="11398" y="8050"/>
                  </a:cubicBezTo>
                  <a:cubicBezTo>
                    <a:pt x="11379" y="8050"/>
                    <a:pt x="11354" y="8042"/>
                    <a:pt x="11329" y="8026"/>
                  </a:cubicBezTo>
                  <a:cubicBezTo>
                    <a:pt x="11291" y="8026"/>
                    <a:pt x="11257" y="8039"/>
                    <a:pt x="11229" y="8057"/>
                  </a:cubicBezTo>
                  <a:cubicBezTo>
                    <a:pt x="11204" y="8073"/>
                    <a:pt x="11191" y="8081"/>
                    <a:pt x="11172" y="8081"/>
                  </a:cubicBezTo>
                  <a:cubicBezTo>
                    <a:pt x="11153" y="8081"/>
                    <a:pt x="11128" y="8073"/>
                    <a:pt x="11078" y="8057"/>
                  </a:cubicBezTo>
                  <a:cubicBezTo>
                    <a:pt x="11078" y="8026"/>
                    <a:pt x="11028" y="8026"/>
                    <a:pt x="10978" y="8023"/>
                  </a:cubicBezTo>
                  <a:cubicBezTo>
                    <a:pt x="10927" y="8038"/>
                    <a:pt x="10770" y="8046"/>
                    <a:pt x="10617" y="8046"/>
                  </a:cubicBezTo>
                  <a:cubicBezTo>
                    <a:pt x="10456" y="8046"/>
                    <a:pt x="10298" y="8038"/>
                    <a:pt x="10273" y="8020"/>
                  </a:cubicBezTo>
                  <a:cubicBezTo>
                    <a:pt x="10249" y="8041"/>
                    <a:pt x="10220" y="8053"/>
                    <a:pt x="10190" y="8053"/>
                  </a:cubicBezTo>
                  <a:cubicBezTo>
                    <a:pt x="10184" y="8053"/>
                    <a:pt x="10178" y="8052"/>
                    <a:pt x="10173" y="8051"/>
                  </a:cubicBezTo>
                  <a:cubicBezTo>
                    <a:pt x="10153" y="8027"/>
                    <a:pt x="10134" y="8017"/>
                    <a:pt x="10118" y="8017"/>
                  </a:cubicBezTo>
                  <a:cubicBezTo>
                    <a:pt x="10091" y="8017"/>
                    <a:pt x="10071" y="8044"/>
                    <a:pt x="10069" y="8083"/>
                  </a:cubicBezTo>
                  <a:lnTo>
                    <a:pt x="10169" y="8083"/>
                  </a:lnTo>
                  <a:cubicBezTo>
                    <a:pt x="10169" y="8111"/>
                    <a:pt x="10139" y="8126"/>
                    <a:pt x="10106" y="8126"/>
                  </a:cubicBezTo>
                  <a:cubicBezTo>
                    <a:pt x="10065" y="8126"/>
                    <a:pt x="10019" y="8103"/>
                    <a:pt x="10019" y="8051"/>
                  </a:cubicBezTo>
                  <a:cubicBezTo>
                    <a:pt x="9995" y="8020"/>
                    <a:pt x="9984" y="8004"/>
                    <a:pt x="9971" y="8004"/>
                  </a:cubicBezTo>
                  <a:cubicBezTo>
                    <a:pt x="9959" y="8004"/>
                    <a:pt x="9945" y="8020"/>
                    <a:pt x="9919" y="8051"/>
                  </a:cubicBezTo>
                  <a:cubicBezTo>
                    <a:pt x="9894" y="8083"/>
                    <a:pt x="9869" y="8098"/>
                    <a:pt x="9843" y="8098"/>
                  </a:cubicBezTo>
                  <a:cubicBezTo>
                    <a:pt x="9818" y="8098"/>
                    <a:pt x="9793" y="8083"/>
                    <a:pt x="9768" y="8051"/>
                  </a:cubicBezTo>
                  <a:cubicBezTo>
                    <a:pt x="9768" y="8020"/>
                    <a:pt x="9768" y="8004"/>
                    <a:pt x="9762" y="8004"/>
                  </a:cubicBezTo>
                  <a:cubicBezTo>
                    <a:pt x="9756" y="8004"/>
                    <a:pt x="9743" y="8020"/>
                    <a:pt x="9718" y="8051"/>
                  </a:cubicBezTo>
                  <a:cubicBezTo>
                    <a:pt x="9661" y="8121"/>
                    <a:pt x="9589" y="8160"/>
                    <a:pt x="9537" y="8160"/>
                  </a:cubicBezTo>
                  <a:cubicBezTo>
                    <a:pt x="9495" y="8160"/>
                    <a:pt x="9466" y="8135"/>
                    <a:pt x="9467" y="8079"/>
                  </a:cubicBezTo>
                  <a:cubicBezTo>
                    <a:pt x="9467" y="8028"/>
                    <a:pt x="9424" y="7985"/>
                    <a:pt x="9373" y="7985"/>
                  </a:cubicBezTo>
                  <a:cubicBezTo>
                    <a:pt x="9371" y="7985"/>
                    <a:pt x="9369" y="7985"/>
                    <a:pt x="9367" y="7985"/>
                  </a:cubicBezTo>
                  <a:cubicBezTo>
                    <a:pt x="9317" y="7985"/>
                    <a:pt x="9317" y="8017"/>
                    <a:pt x="9317" y="8048"/>
                  </a:cubicBezTo>
                  <a:cubicBezTo>
                    <a:pt x="9342" y="8079"/>
                    <a:pt x="9341" y="8095"/>
                    <a:pt x="9322" y="8095"/>
                  </a:cubicBezTo>
                  <a:cubicBezTo>
                    <a:pt x="9303" y="8095"/>
                    <a:pt x="9265" y="8079"/>
                    <a:pt x="9217" y="8048"/>
                  </a:cubicBezTo>
                  <a:cubicBezTo>
                    <a:pt x="9133" y="7994"/>
                    <a:pt x="9065" y="7970"/>
                    <a:pt x="8995" y="7970"/>
                  </a:cubicBezTo>
                  <a:cubicBezTo>
                    <a:pt x="8939" y="7970"/>
                    <a:pt x="8881" y="7986"/>
                    <a:pt x="8812" y="8014"/>
                  </a:cubicBezTo>
                  <a:cubicBezTo>
                    <a:pt x="8712" y="8045"/>
                    <a:pt x="8624" y="8061"/>
                    <a:pt x="8581" y="8061"/>
                  </a:cubicBezTo>
                  <a:cubicBezTo>
                    <a:pt x="8537" y="8061"/>
                    <a:pt x="8537" y="8045"/>
                    <a:pt x="8612" y="8014"/>
                  </a:cubicBezTo>
                  <a:cubicBezTo>
                    <a:pt x="8671" y="7977"/>
                    <a:pt x="8695" y="7962"/>
                    <a:pt x="8685" y="7962"/>
                  </a:cubicBezTo>
                  <a:cubicBezTo>
                    <a:pt x="8678" y="7962"/>
                    <a:pt x="8653" y="7969"/>
                    <a:pt x="8612" y="7982"/>
                  </a:cubicBezTo>
                  <a:lnTo>
                    <a:pt x="8361" y="7979"/>
                  </a:lnTo>
                  <a:cubicBezTo>
                    <a:pt x="8311" y="7979"/>
                    <a:pt x="8261" y="8010"/>
                    <a:pt x="8261" y="8042"/>
                  </a:cubicBezTo>
                  <a:cubicBezTo>
                    <a:pt x="8224" y="7999"/>
                    <a:pt x="8170" y="7976"/>
                    <a:pt x="8116" y="7976"/>
                  </a:cubicBezTo>
                  <a:cubicBezTo>
                    <a:pt x="8079" y="7976"/>
                    <a:pt x="8040" y="7987"/>
                    <a:pt x="8007" y="8010"/>
                  </a:cubicBezTo>
                  <a:lnTo>
                    <a:pt x="7907" y="8010"/>
                  </a:lnTo>
                  <a:cubicBezTo>
                    <a:pt x="7901" y="8009"/>
                    <a:pt x="7895" y="8009"/>
                    <a:pt x="7889" y="8009"/>
                  </a:cubicBezTo>
                  <a:cubicBezTo>
                    <a:pt x="7860" y="8009"/>
                    <a:pt x="7830" y="8021"/>
                    <a:pt x="7806" y="8042"/>
                  </a:cubicBezTo>
                  <a:cubicBezTo>
                    <a:pt x="7792" y="8051"/>
                    <a:pt x="7777" y="8055"/>
                    <a:pt x="7763" y="8055"/>
                  </a:cubicBezTo>
                  <a:cubicBezTo>
                    <a:pt x="7727" y="8055"/>
                    <a:pt x="7692" y="8032"/>
                    <a:pt x="7656" y="8007"/>
                  </a:cubicBezTo>
                  <a:cubicBezTo>
                    <a:pt x="7621" y="7985"/>
                    <a:pt x="7585" y="7963"/>
                    <a:pt x="7567" y="7963"/>
                  </a:cubicBezTo>
                  <a:cubicBezTo>
                    <a:pt x="7560" y="7963"/>
                    <a:pt x="7556" y="7967"/>
                    <a:pt x="7556" y="7976"/>
                  </a:cubicBezTo>
                  <a:cubicBezTo>
                    <a:pt x="7556" y="8007"/>
                    <a:pt x="7456" y="8039"/>
                    <a:pt x="7405" y="8070"/>
                  </a:cubicBezTo>
                  <a:cubicBezTo>
                    <a:pt x="7390" y="8079"/>
                    <a:pt x="7374" y="8083"/>
                    <a:pt x="7362" y="8083"/>
                  </a:cubicBezTo>
                  <a:cubicBezTo>
                    <a:pt x="7332" y="8083"/>
                    <a:pt x="7318" y="8061"/>
                    <a:pt x="7355" y="8039"/>
                  </a:cubicBezTo>
                  <a:cubicBezTo>
                    <a:pt x="7355" y="8007"/>
                    <a:pt x="7355" y="8007"/>
                    <a:pt x="7255" y="7976"/>
                  </a:cubicBezTo>
                  <a:cubicBezTo>
                    <a:pt x="7205" y="7976"/>
                    <a:pt x="7105" y="7976"/>
                    <a:pt x="7101" y="8007"/>
                  </a:cubicBezTo>
                  <a:cubicBezTo>
                    <a:pt x="7101" y="8022"/>
                    <a:pt x="7033" y="8029"/>
                    <a:pt x="6957" y="8029"/>
                  </a:cubicBezTo>
                  <a:cubicBezTo>
                    <a:pt x="6872" y="8029"/>
                    <a:pt x="6777" y="8021"/>
                    <a:pt x="6750" y="8004"/>
                  </a:cubicBezTo>
                  <a:lnTo>
                    <a:pt x="6650" y="8004"/>
                  </a:lnTo>
                  <a:cubicBezTo>
                    <a:pt x="6600" y="8004"/>
                    <a:pt x="6550" y="8036"/>
                    <a:pt x="6500" y="8036"/>
                  </a:cubicBezTo>
                  <a:cubicBezTo>
                    <a:pt x="6462" y="8036"/>
                    <a:pt x="6428" y="8048"/>
                    <a:pt x="6396" y="8067"/>
                  </a:cubicBezTo>
                  <a:cubicBezTo>
                    <a:pt x="6346" y="8067"/>
                    <a:pt x="6296" y="8067"/>
                    <a:pt x="6299" y="8036"/>
                  </a:cubicBezTo>
                  <a:lnTo>
                    <a:pt x="6299" y="8036"/>
                  </a:lnTo>
                  <a:cubicBezTo>
                    <a:pt x="6273" y="8066"/>
                    <a:pt x="6260" y="8082"/>
                    <a:pt x="6247" y="8082"/>
                  </a:cubicBezTo>
                  <a:cubicBezTo>
                    <a:pt x="6234" y="8082"/>
                    <a:pt x="6221" y="8066"/>
                    <a:pt x="6196" y="8032"/>
                  </a:cubicBezTo>
                  <a:cubicBezTo>
                    <a:pt x="6197" y="8001"/>
                    <a:pt x="6198" y="7985"/>
                    <a:pt x="6192" y="7985"/>
                  </a:cubicBezTo>
                  <a:cubicBezTo>
                    <a:pt x="6186" y="7985"/>
                    <a:pt x="6172" y="8001"/>
                    <a:pt x="6146" y="8032"/>
                  </a:cubicBezTo>
                  <a:cubicBezTo>
                    <a:pt x="6121" y="8048"/>
                    <a:pt x="6108" y="8056"/>
                    <a:pt x="6095" y="8056"/>
                  </a:cubicBezTo>
                  <a:cubicBezTo>
                    <a:pt x="6083" y="8056"/>
                    <a:pt x="6070" y="8048"/>
                    <a:pt x="6045" y="8032"/>
                  </a:cubicBezTo>
                  <a:cubicBezTo>
                    <a:pt x="6045" y="8017"/>
                    <a:pt x="6034" y="8009"/>
                    <a:pt x="6021" y="8009"/>
                  </a:cubicBezTo>
                  <a:cubicBezTo>
                    <a:pt x="6009" y="8009"/>
                    <a:pt x="5997" y="8017"/>
                    <a:pt x="5995" y="8032"/>
                  </a:cubicBezTo>
                  <a:cubicBezTo>
                    <a:pt x="5964" y="8071"/>
                    <a:pt x="5895" y="8098"/>
                    <a:pt x="5846" y="8098"/>
                  </a:cubicBezTo>
                  <a:cubicBezTo>
                    <a:pt x="5817" y="8098"/>
                    <a:pt x="5795" y="8088"/>
                    <a:pt x="5795" y="8064"/>
                  </a:cubicBezTo>
                  <a:cubicBezTo>
                    <a:pt x="5757" y="8064"/>
                    <a:pt x="5723" y="8076"/>
                    <a:pt x="5694" y="8095"/>
                  </a:cubicBezTo>
                  <a:cubicBezTo>
                    <a:pt x="5668" y="8126"/>
                    <a:pt x="5654" y="8142"/>
                    <a:pt x="5648" y="8142"/>
                  </a:cubicBezTo>
                  <a:cubicBezTo>
                    <a:pt x="5642" y="8142"/>
                    <a:pt x="5643" y="8126"/>
                    <a:pt x="5644" y="8095"/>
                  </a:cubicBezTo>
                  <a:cubicBezTo>
                    <a:pt x="5619" y="8064"/>
                    <a:pt x="5594" y="8048"/>
                    <a:pt x="5569" y="8048"/>
                  </a:cubicBezTo>
                  <a:cubicBezTo>
                    <a:pt x="5543" y="8048"/>
                    <a:pt x="5517" y="8064"/>
                    <a:pt x="5491" y="8095"/>
                  </a:cubicBezTo>
                  <a:cubicBezTo>
                    <a:pt x="5476" y="8103"/>
                    <a:pt x="5459" y="8106"/>
                    <a:pt x="5443" y="8106"/>
                  </a:cubicBezTo>
                  <a:cubicBezTo>
                    <a:pt x="5425" y="8106"/>
                    <a:pt x="5407" y="8102"/>
                    <a:pt x="5390" y="8092"/>
                  </a:cubicBezTo>
                  <a:cubicBezTo>
                    <a:pt x="5332" y="8074"/>
                    <a:pt x="5208" y="8056"/>
                    <a:pt x="5122" y="8056"/>
                  </a:cubicBezTo>
                  <a:cubicBezTo>
                    <a:pt x="5060" y="8056"/>
                    <a:pt x="5018" y="8065"/>
                    <a:pt x="5039" y="8092"/>
                  </a:cubicBezTo>
                  <a:lnTo>
                    <a:pt x="4939" y="8092"/>
                  </a:lnTo>
                  <a:cubicBezTo>
                    <a:pt x="4886" y="8075"/>
                    <a:pt x="4848" y="8067"/>
                    <a:pt x="4815" y="8067"/>
                  </a:cubicBezTo>
                  <a:cubicBezTo>
                    <a:pt x="4786" y="8067"/>
                    <a:pt x="4762" y="8074"/>
                    <a:pt x="4738" y="8089"/>
                  </a:cubicBezTo>
                  <a:lnTo>
                    <a:pt x="4685" y="8120"/>
                  </a:lnTo>
                  <a:cubicBezTo>
                    <a:pt x="4688" y="8089"/>
                    <a:pt x="4638" y="8057"/>
                    <a:pt x="4588" y="8057"/>
                  </a:cubicBezTo>
                  <a:cubicBezTo>
                    <a:pt x="4538" y="8057"/>
                    <a:pt x="4538" y="8057"/>
                    <a:pt x="4535" y="8089"/>
                  </a:cubicBezTo>
                  <a:cubicBezTo>
                    <a:pt x="4585" y="8120"/>
                    <a:pt x="4535" y="8120"/>
                    <a:pt x="4485" y="8120"/>
                  </a:cubicBezTo>
                  <a:cubicBezTo>
                    <a:pt x="4435" y="8120"/>
                    <a:pt x="4384" y="8089"/>
                    <a:pt x="4384" y="8057"/>
                  </a:cubicBezTo>
                  <a:lnTo>
                    <a:pt x="4334" y="8057"/>
                  </a:lnTo>
                  <a:cubicBezTo>
                    <a:pt x="4334" y="8094"/>
                    <a:pt x="4317" y="8109"/>
                    <a:pt x="4303" y="8109"/>
                  </a:cubicBezTo>
                  <a:cubicBezTo>
                    <a:pt x="4293" y="8109"/>
                    <a:pt x="4284" y="8102"/>
                    <a:pt x="4284" y="8089"/>
                  </a:cubicBezTo>
                  <a:cubicBezTo>
                    <a:pt x="4242" y="8066"/>
                    <a:pt x="4197" y="8054"/>
                    <a:pt x="4150" y="8054"/>
                  </a:cubicBezTo>
                  <a:cubicBezTo>
                    <a:pt x="4144" y="8054"/>
                    <a:pt x="4139" y="8054"/>
                    <a:pt x="4134" y="8054"/>
                  </a:cubicBezTo>
                  <a:cubicBezTo>
                    <a:pt x="4134" y="8064"/>
                    <a:pt x="4129" y="8068"/>
                    <a:pt x="4123" y="8068"/>
                  </a:cubicBezTo>
                  <a:cubicBezTo>
                    <a:pt x="4113" y="8068"/>
                    <a:pt x="4101" y="8054"/>
                    <a:pt x="4128" y="8054"/>
                  </a:cubicBezTo>
                  <a:cubicBezTo>
                    <a:pt x="4129" y="8054"/>
                    <a:pt x="4131" y="8054"/>
                    <a:pt x="4134" y="8054"/>
                  </a:cubicBezTo>
                  <a:lnTo>
                    <a:pt x="4134" y="8023"/>
                  </a:lnTo>
                  <a:cubicBezTo>
                    <a:pt x="4118" y="8012"/>
                    <a:pt x="4107" y="8008"/>
                    <a:pt x="4100" y="8008"/>
                  </a:cubicBezTo>
                  <a:cubicBezTo>
                    <a:pt x="4084" y="8008"/>
                    <a:pt x="4084" y="8030"/>
                    <a:pt x="4084" y="8051"/>
                  </a:cubicBezTo>
                  <a:lnTo>
                    <a:pt x="3980" y="8045"/>
                  </a:lnTo>
                  <a:cubicBezTo>
                    <a:pt x="3966" y="8044"/>
                    <a:pt x="3951" y="8043"/>
                    <a:pt x="3939" y="8043"/>
                  </a:cubicBezTo>
                  <a:cubicBezTo>
                    <a:pt x="3909" y="8043"/>
                    <a:pt x="3893" y="8049"/>
                    <a:pt x="3927" y="8073"/>
                  </a:cubicBezTo>
                  <a:cubicBezTo>
                    <a:pt x="3924" y="8103"/>
                    <a:pt x="3924" y="8133"/>
                    <a:pt x="3878" y="8133"/>
                  </a:cubicBezTo>
                  <a:cubicBezTo>
                    <a:pt x="3875" y="8133"/>
                    <a:pt x="3873" y="8133"/>
                    <a:pt x="3870" y="8133"/>
                  </a:cubicBezTo>
                  <a:cubicBezTo>
                    <a:pt x="3869" y="8143"/>
                    <a:pt x="3864" y="8146"/>
                    <a:pt x="3858" y="8146"/>
                  </a:cubicBezTo>
                  <a:cubicBezTo>
                    <a:pt x="3847" y="8146"/>
                    <a:pt x="3836" y="8132"/>
                    <a:pt x="3864" y="8132"/>
                  </a:cubicBezTo>
                  <a:cubicBezTo>
                    <a:pt x="3866" y="8132"/>
                    <a:pt x="3868" y="8133"/>
                    <a:pt x="3870" y="8133"/>
                  </a:cubicBezTo>
                  <a:cubicBezTo>
                    <a:pt x="3874" y="8101"/>
                    <a:pt x="3877" y="8070"/>
                    <a:pt x="3823" y="8067"/>
                  </a:cubicBezTo>
                  <a:cubicBezTo>
                    <a:pt x="3773" y="8064"/>
                    <a:pt x="3776" y="8032"/>
                    <a:pt x="3776" y="8032"/>
                  </a:cubicBezTo>
                  <a:cubicBezTo>
                    <a:pt x="3813" y="7998"/>
                    <a:pt x="3750" y="7984"/>
                    <a:pt x="3683" y="7984"/>
                  </a:cubicBezTo>
                  <a:cubicBezTo>
                    <a:pt x="3641" y="7984"/>
                    <a:pt x="3598" y="7989"/>
                    <a:pt x="3576" y="7998"/>
                  </a:cubicBezTo>
                  <a:cubicBezTo>
                    <a:pt x="3527" y="8018"/>
                    <a:pt x="3489" y="8029"/>
                    <a:pt x="3463" y="8029"/>
                  </a:cubicBezTo>
                  <a:cubicBezTo>
                    <a:pt x="3430" y="8029"/>
                    <a:pt x="3417" y="8011"/>
                    <a:pt x="3425" y="7976"/>
                  </a:cubicBezTo>
                  <a:cubicBezTo>
                    <a:pt x="3430" y="7954"/>
                    <a:pt x="3419" y="7944"/>
                    <a:pt x="3401" y="7944"/>
                  </a:cubicBezTo>
                  <a:cubicBezTo>
                    <a:pt x="3366" y="7944"/>
                    <a:pt x="3302" y="7978"/>
                    <a:pt x="3253" y="8029"/>
                  </a:cubicBezTo>
                  <a:lnTo>
                    <a:pt x="3178" y="8108"/>
                  </a:lnTo>
                  <a:lnTo>
                    <a:pt x="3203" y="8017"/>
                  </a:lnTo>
                  <a:cubicBezTo>
                    <a:pt x="3192" y="7917"/>
                    <a:pt x="3188" y="7893"/>
                    <a:pt x="3125" y="7893"/>
                  </a:cubicBezTo>
                  <a:cubicBezTo>
                    <a:pt x="3101" y="7893"/>
                    <a:pt x="3067" y="7896"/>
                    <a:pt x="3021" y="7901"/>
                  </a:cubicBezTo>
                  <a:cubicBezTo>
                    <a:pt x="2915" y="7895"/>
                    <a:pt x="2915" y="7895"/>
                    <a:pt x="2924" y="7863"/>
                  </a:cubicBezTo>
                  <a:cubicBezTo>
                    <a:pt x="2937" y="7835"/>
                    <a:pt x="2890" y="7816"/>
                    <a:pt x="2745" y="7763"/>
                  </a:cubicBezTo>
                  <a:cubicBezTo>
                    <a:pt x="2644" y="7720"/>
                    <a:pt x="2593" y="7694"/>
                    <a:pt x="2568" y="7694"/>
                  </a:cubicBezTo>
                  <a:cubicBezTo>
                    <a:pt x="2558" y="7694"/>
                    <a:pt x="2552" y="7698"/>
                    <a:pt x="2548" y="7706"/>
                  </a:cubicBezTo>
                  <a:lnTo>
                    <a:pt x="2454" y="7663"/>
                  </a:lnTo>
                  <a:cubicBezTo>
                    <a:pt x="2445" y="7619"/>
                    <a:pt x="2408" y="7594"/>
                    <a:pt x="2380" y="7594"/>
                  </a:cubicBezTo>
                  <a:cubicBezTo>
                    <a:pt x="2357" y="7594"/>
                    <a:pt x="2340" y="7609"/>
                    <a:pt x="2347" y="7644"/>
                  </a:cubicBezTo>
                  <a:cubicBezTo>
                    <a:pt x="2347" y="7644"/>
                    <a:pt x="2304" y="7616"/>
                    <a:pt x="2260" y="7591"/>
                  </a:cubicBezTo>
                  <a:lnTo>
                    <a:pt x="2275" y="7562"/>
                  </a:lnTo>
                  <a:cubicBezTo>
                    <a:pt x="2282" y="7550"/>
                    <a:pt x="2266" y="7528"/>
                    <a:pt x="2203" y="7487"/>
                  </a:cubicBezTo>
                  <a:cubicBezTo>
                    <a:pt x="2087" y="7415"/>
                    <a:pt x="1978" y="7337"/>
                    <a:pt x="1871" y="7252"/>
                  </a:cubicBezTo>
                  <a:cubicBezTo>
                    <a:pt x="1595" y="7023"/>
                    <a:pt x="1519" y="6945"/>
                    <a:pt x="1476" y="6945"/>
                  </a:cubicBezTo>
                  <a:cubicBezTo>
                    <a:pt x="1464" y="6945"/>
                    <a:pt x="1455" y="6951"/>
                    <a:pt x="1445" y="6961"/>
                  </a:cubicBezTo>
                  <a:cubicBezTo>
                    <a:pt x="1442" y="6961"/>
                    <a:pt x="1439" y="6961"/>
                    <a:pt x="1436" y="6961"/>
                  </a:cubicBezTo>
                  <a:cubicBezTo>
                    <a:pt x="1361" y="6961"/>
                    <a:pt x="1331" y="6924"/>
                    <a:pt x="1376" y="6882"/>
                  </a:cubicBezTo>
                  <a:cubicBezTo>
                    <a:pt x="1395" y="6863"/>
                    <a:pt x="1390" y="6819"/>
                    <a:pt x="1373" y="6819"/>
                  </a:cubicBezTo>
                  <a:cubicBezTo>
                    <a:pt x="1370" y="6819"/>
                    <a:pt x="1367" y="6820"/>
                    <a:pt x="1363" y="6823"/>
                  </a:cubicBezTo>
                  <a:cubicBezTo>
                    <a:pt x="1329" y="6785"/>
                    <a:pt x="1301" y="6738"/>
                    <a:pt x="1285" y="6688"/>
                  </a:cubicBezTo>
                  <a:cubicBezTo>
                    <a:pt x="1247" y="6562"/>
                    <a:pt x="1206" y="6523"/>
                    <a:pt x="1179" y="6523"/>
                  </a:cubicBezTo>
                  <a:cubicBezTo>
                    <a:pt x="1173" y="6523"/>
                    <a:pt x="1167" y="6525"/>
                    <a:pt x="1163" y="6528"/>
                  </a:cubicBezTo>
                  <a:cubicBezTo>
                    <a:pt x="1155" y="6555"/>
                    <a:pt x="1150" y="6566"/>
                    <a:pt x="1146" y="6566"/>
                  </a:cubicBezTo>
                  <a:cubicBezTo>
                    <a:pt x="1138" y="6566"/>
                    <a:pt x="1136" y="6527"/>
                    <a:pt x="1131" y="6487"/>
                  </a:cubicBezTo>
                  <a:cubicBezTo>
                    <a:pt x="1129" y="6435"/>
                    <a:pt x="1123" y="6384"/>
                    <a:pt x="1105" y="6384"/>
                  </a:cubicBezTo>
                  <a:cubicBezTo>
                    <a:pt x="1103" y="6384"/>
                    <a:pt x="1100" y="6385"/>
                    <a:pt x="1097" y="6387"/>
                  </a:cubicBezTo>
                  <a:cubicBezTo>
                    <a:pt x="1037" y="6368"/>
                    <a:pt x="859" y="6118"/>
                    <a:pt x="912" y="6089"/>
                  </a:cubicBezTo>
                  <a:cubicBezTo>
                    <a:pt x="893" y="6061"/>
                    <a:pt x="878" y="6033"/>
                    <a:pt x="862" y="6002"/>
                  </a:cubicBezTo>
                  <a:cubicBezTo>
                    <a:pt x="860" y="6003"/>
                    <a:pt x="858" y="6003"/>
                    <a:pt x="855" y="6003"/>
                  </a:cubicBezTo>
                  <a:cubicBezTo>
                    <a:pt x="827" y="6003"/>
                    <a:pt x="787" y="5917"/>
                    <a:pt x="746" y="5832"/>
                  </a:cubicBezTo>
                  <a:cubicBezTo>
                    <a:pt x="702" y="5742"/>
                    <a:pt x="683" y="5695"/>
                    <a:pt x="715" y="5682"/>
                  </a:cubicBezTo>
                  <a:lnTo>
                    <a:pt x="715" y="5682"/>
                  </a:lnTo>
                  <a:cubicBezTo>
                    <a:pt x="725" y="5691"/>
                    <a:pt x="732" y="5695"/>
                    <a:pt x="736" y="5695"/>
                  </a:cubicBezTo>
                  <a:cubicBezTo>
                    <a:pt x="748" y="5695"/>
                    <a:pt x="728" y="5653"/>
                    <a:pt x="680" y="5588"/>
                  </a:cubicBezTo>
                  <a:cubicBezTo>
                    <a:pt x="661" y="5541"/>
                    <a:pt x="586" y="5513"/>
                    <a:pt x="567" y="5466"/>
                  </a:cubicBezTo>
                  <a:cubicBezTo>
                    <a:pt x="564" y="5467"/>
                    <a:pt x="561" y="5467"/>
                    <a:pt x="558" y="5467"/>
                  </a:cubicBezTo>
                  <a:cubicBezTo>
                    <a:pt x="529" y="5467"/>
                    <a:pt x="487" y="5432"/>
                    <a:pt x="473" y="5387"/>
                  </a:cubicBezTo>
                  <a:lnTo>
                    <a:pt x="505" y="5378"/>
                  </a:lnTo>
                  <a:lnTo>
                    <a:pt x="564" y="5359"/>
                  </a:lnTo>
                  <a:cubicBezTo>
                    <a:pt x="553" y="5316"/>
                    <a:pt x="541" y="5270"/>
                    <a:pt x="515" y="5270"/>
                  </a:cubicBezTo>
                  <a:cubicBezTo>
                    <a:pt x="513" y="5270"/>
                    <a:pt x="510" y="5271"/>
                    <a:pt x="508" y="5272"/>
                  </a:cubicBezTo>
                  <a:cubicBezTo>
                    <a:pt x="527" y="5212"/>
                    <a:pt x="514" y="5165"/>
                    <a:pt x="489" y="5065"/>
                  </a:cubicBezTo>
                  <a:cubicBezTo>
                    <a:pt x="461" y="4968"/>
                    <a:pt x="458" y="4867"/>
                    <a:pt x="414" y="4820"/>
                  </a:cubicBezTo>
                  <a:cubicBezTo>
                    <a:pt x="442" y="4792"/>
                    <a:pt x="445" y="4701"/>
                    <a:pt x="433" y="4613"/>
                  </a:cubicBezTo>
                  <a:cubicBezTo>
                    <a:pt x="430" y="4526"/>
                    <a:pt x="411" y="4441"/>
                    <a:pt x="376" y="4416"/>
                  </a:cubicBezTo>
                  <a:cubicBezTo>
                    <a:pt x="345" y="4416"/>
                    <a:pt x="342" y="4366"/>
                    <a:pt x="373" y="4313"/>
                  </a:cubicBezTo>
                  <a:cubicBezTo>
                    <a:pt x="401" y="4262"/>
                    <a:pt x="398" y="4262"/>
                    <a:pt x="370" y="4212"/>
                  </a:cubicBezTo>
                  <a:cubicBezTo>
                    <a:pt x="342" y="4159"/>
                    <a:pt x="376" y="4109"/>
                    <a:pt x="411" y="4062"/>
                  </a:cubicBezTo>
                  <a:cubicBezTo>
                    <a:pt x="477" y="4015"/>
                    <a:pt x="480" y="3965"/>
                    <a:pt x="448" y="3911"/>
                  </a:cubicBezTo>
                  <a:cubicBezTo>
                    <a:pt x="423" y="3808"/>
                    <a:pt x="445" y="3708"/>
                    <a:pt x="451" y="3658"/>
                  </a:cubicBezTo>
                  <a:cubicBezTo>
                    <a:pt x="440" y="3580"/>
                    <a:pt x="442" y="3531"/>
                    <a:pt x="427" y="3531"/>
                  </a:cubicBezTo>
                  <a:cubicBezTo>
                    <a:pt x="422" y="3531"/>
                    <a:pt x="415" y="3536"/>
                    <a:pt x="404" y="3548"/>
                  </a:cubicBezTo>
                  <a:cubicBezTo>
                    <a:pt x="373" y="3542"/>
                    <a:pt x="351" y="3482"/>
                    <a:pt x="351" y="3482"/>
                  </a:cubicBezTo>
                  <a:cubicBezTo>
                    <a:pt x="346" y="3420"/>
                    <a:pt x="355" y="3396"/>
                    <a:pt x="360" y="3396"/>
                  </a:cubicBezTo>
                  <a:cubicBezTo>
                    <a:pt x="365" y="3396"/>
                    <a:pt x="367" y="3410"/>
                    <a:pt x="361" y="3432"/>
                  </a:cubicBezTo>
                  <a:cubicBezTo>
                    <a:pt x="366" y="3480"/>
                    <a:pt x="371" y="3497"/>
                    <a:pt x="378" y="3497"/>
                  </a:cubicBezTo>
                  <a:cubicBezTo>
                    <a:pt x="387" y="3497"/>
                    <a:pt x="400" y="3469"/>
                    <a:pt x="423" y="3444"/>
                  </a:cubicBezTo>
                  <a:cubicBezTo>
                    <a:pt x="467" y="3401"/>
                    <a:pt x="492" y="3303"/>
                    <a:pt x="505" y="3253"/>
                  </a:cubicBezTo>
                  <a:cubicBezTo>
                    <a:pt x="520" y="3188"/>
                    <a:pt x="539" y="3122"/>
                    <a:pt x="561" y="3059"/>
                  </a:cubicBezTo>
                  <a:cubicBezTo>
                    <a:pt x="646" y="2927"/>
                    <a:pt x="661" y="2880"/>
                    <a:pt x="633" y="2868"/>
                  </a:cubicBezTo>
                  <a:lnTo>
                    <a:pt x="602" y="2855"/>
                  </a:lnTo>
                  <a:cubicBezTo>
                    <a:pt x="665" y="2824"/>
                    <a:pt x="915" y="2332"/>
                    <a:pt x="900" y="2260"/>
                  </a:cubicBezTo>
                  <a:cubicBezTo>
                    <a:pt x="891" y="2254"/>
                    <a:pt x="888" y="2252"/>
                    <a:pt x="888" y="2252"/>
                  </a:cubicBezTo>
                  <a:lnTo>
                    <a:pt x="888" y="2252"/>
                  </a:lnTo>
                  <a:cubicBezTo>
                    <a:pt x="888" y="2252"/>
                    <a:pt x="907" y="2265"/>
                    <a:pt x="925" y="2276"/>
                  </a:cubicBezTo>
                  <a:cubicBezTo>
                    <a:pt x="929" y="2278"/>
                    <a:pt x="933" y="2279"/>
                    <a:pt x="936" y="2279"/>
                  </a:cubicBezTo>
                  <a:cubicBezTo>
                    <a:pt x="960" y="2279"/>
                    <a:pt x="985" y="2238"/>
                    <a:pt x="1031" y="2163"/>
                  </a:cubicBezTo>
                  <a:cubicBezTo>
                    <a:pt x="1097" y="2044"/>
                    <a:pt x="1169" y="1928"/>
                    <a:pt x="1247" y="1818"/>
                  </a:cubicBezTo>
                  <a:cubicBezTo>
                    <a:pt x="1385" y="1668"/>
                    <a:pt x="1489" y="1555"/>
                    <a:pt x="1467" y="1533"/>
                  </a:cubicBezTo>
                  <a:cubicBezTo>
                    <a:pt x="1485" y="1513"/>
                    <a:pt x="1494" y="1504"/>
                    <a:pt x="1501" y="1504"/>
                  </a:cubicBezTo>
                  <a:cubicBezTo>
                    <a:pt x="1508" y="1504"/>
                    <a:pt x="1513" y="1510"/>
                    <a:pt x="1523" y="1520"/>
                  </a:cubicBezTo>
                  <a:cubicBezTo>
                    <a:pt x="1517" y="1542"/>
                    <a:pt x="1519" y="1550"/>
                    <a:pt x="1526" y="1550"/>
                  </a:cubicBezTo>
                  <a:cubicBezTo>
                    <a:pt x="1536" y="1550"/>
                    <a:pt x="1560" y="1529"/>
                    <a:pt x="1583" y="1508"/>
                  </a:cubicBezTo>
                  <a:cubicBezTo>
                    <a:pt x="1620" y="1476"/>
                    <a:pt x="1598" y="1451"/>
                    <a:pt x="1580" y="1429"/>
                  </a:cubicBezTo>
                  <a:cubicBezTo>
                    <a:pt x="1558" y="1404"/>
                    <a:pt x="1595" y="1370"/>
                    <a:pt x="1692" y="1326"/>
                  </a:cubicBezTo>
                  <a:cubicBezTo>
                    <a:pt x="1786" y="1279"/>
                    <a:pt x="1956" y="1166"/>
                    <a:pt x="2018" y="1075"/>
                  </a:cubicBezTo>
                  <a:cubicBezTo>
                    <a:pt x="2047" y="1054"/>
                    <a:pt x="2077" y="1036"/>
                    <a:pt x="2099" y="1036"/>
                  </a:cubicBezTo>
                  <a:cubicBezTo>
                    <a:pt x="2108" y="1036"/>
                    <a:pt x="2116" y="1040"/>
                    <a:pt x="2122" y="1047"/>
                  </a:cubicBezTo>
                  <a:cubicBezTo>
                    <a:pt x="2213" y="1047"/>
                    <a:pt x="2297" y="997"/>
                    <a:pt x="2338" y="916"/>
                  </a:cubicBezTo>
                  <a:cubicBezTo>
                    <a:pt x="2359" y="903"/>
                    <a:pt x="2370" y="897"/>
                    <a:pt x="2378" y="897"/>
                  </a:cubicBezTo>
                  <a:cubicBezTo>
                    <a:pt x="2386" y="897"/>
                    <a:pt x="2389" y="904"/>
                    <a:pt x="2398" y="919"/>
                  </a:cubicBezTo>
                  <a:cubicBezTo>
                    <a:pt x="2424" y="921"/>
                    <a:pt x="2442" y="929"/>
                    <a:pt x="2454" y="929"/>
                  </a:cubicBezTo>
                  <a:cubicBezTo>
                    <a:pt x="2470" y="929"/>
                    <a:pt x="2478" y="918"/>
                    <a:pt x="2488" y="875"/>
                  </a:cubicBezTo>
                  <a:cubicBezTo>
                    <a:pt x="2567" y="806"/>
                    <a:pt x="2702" y="731"/>
                    <a:pt x="2808" y="731"/>
                  </a:cubicBezTo>
                  <a:cubicBezTo>
                    <a:pt x="2855" y="715"/>
                    <a:pt x="2902" y="699"/>
                    <a:pt x="2893" y="668"/>
                  </a:cubicBezTo>
                  <a:cubicBezTo>
                    <a:pt x="2886" y="648"/>
                    <a:pt x="2878" y="627"/>
                    <a:pt x="2878" y="627"/>
                  </a:cubicBezTo>
                  <a:lnTo>
                    <a:pt x="2878" y="627"/>
                  </a:lnTo>
                  <a:cubicBezTo>
                    <a:pt x="2878" y="627"/>
                    <a:pt x="2880" y="630"/>
                    <a:pt x="2883" y="640"/>
                  </a:cubicBezTo>
                  <a:cubicBezTo>
                    <a:pt x="2912" y="657"/>
                    <a:pt x="2928" y="667"/>
                    <a:pt x="2940" y="667"/>
                  </a:cubicBezTo>
                  <a:cubicBezTo>
                    <a:pt x="2956" y="667"/>
                    <a:pt x="2962" y="648"/>
                    <a:pt x="2980" y="602"/>
                  </a:cubicBezTo>
                  <a:cubicBezTo>
                    <a:pt x="2973" y="584"/>
                    <a:pt x="2990" y="570"/>
                    <a:pt x="3006" y="570"/>
                  </a:cubicBezTo>
                  <a:cubicBezTo>
                    <a:pt x="3015" y="570"/>
                    <a:pt x="3024" y="575"/>
                    <a:pt x="3027" y="586"/>
                  </a:cubicBezTo>
                  <a:cubicBezTo>
                    <a:pt x="3049" y="590"/>
                    <a:pt x="3071" y="593"/>
                    <a:pt x="3093" y="593"/>
                  </a:cubicBezTo>
                  <a:cubicBezTo>
                    <a:pt x="3107" y="593"/>
                    <a:pt x="3121" y="592"/>
                    <a:pt x="3134" y="590"/>
                  </a:cubicBezTo>
                  <a:cubicBezTo>
                    <a:pt x="3184" y="580"/>
                    <a:pt x="3419" y="474"/>
                    <a:pt x="3676" y="445"/>
                  </a:cubicBezTo>
                  <a:cubicBezTo>
                    <a:pt x="4080" y="402"/>
                    <a:pt x="4237" y="414"/>
                    <a:pt x="4237" y="380"/>
                  </a:cubicBezTo>
                  <a:cubicBezTo>
                    <a:pt x="4262" y="364"/>
                    <a:pt x="4275" y="356"/>
                    <a:pt x="4287" y="356"/>
                  </a:cubicBezTo>
                  <a:cubicBezTo>
                    <a:pt x="4300" y="356"/>
                    <a:pt x="4312" y="364"/>
                    <a:pt x="4337" y="380"/>
                  </a:cubicBezTo>
                  <a:cubicBezTo>
                    <a:pt x="4374" y="400"/>
                    <a:pt x="4417" y="413"/>
                    <a:pt x="4460" y="413"/>
                  </a:cubicBezTo>
                  <a:cubicBezTo>
                    <a:pt x="4470" y="413"/>
                    <a:pt x="4479" y="412"/>
                    <a:pt x="4488" y="411"/>
                  </a:cubicBezTo>
                  <a:cubicBezTo>
                    <a:pt x="4538" y="411"/>
                    <a:pt x="4588" y="411"/>
                    <a:pt x="4588" y="442"/>
                  </a:cubicBezTo>
                  <a:cubicBezTo>
                    <a:pt x="4611" y="424"/>
                    <a:pt x="4639" y="412"/>
                    <a:pt x="4669" y="412"/>
                  </a:cubicBezTo>
                  <a:cubicBezTo>
                    <a:pt x="4675" y="412"/>
                    <a:pt x="4682" y="413"/>
                    <a:pt x="4688" y="414"/>
                  </a:cubicBezTo>
                  <a:cubicBezTo>
                    <a:pt x="4688" y="430"/>
                    <a:pt x="4701" y="438"/>
                    <a:pt x="4720" y="438"/>
                  </a:cubicBezTo>
                  <a:cubicBezTo>
                    <a:pt x="4738" y="438"/>
                    <a:pt x="4764" y="430"/>
                    <a:pt x="4789" y="414"/>
                  </a:cubicBezTo>
                  <a:cubicBezTo>
                    <a:pt x="4814" y="383"/>
                    <a:pt x="4826" y="367"/>
                    <a:pt x="4833" y="367"/>
                  </a:cubicBezTo>
                  <a:cubicBezTo>
                    <a:pt x="4839" y="367"/>
                    <a:pt x="4839" y="383"/>
                    <a:pt x="4839" y="414"/>
                  </a:cubicBezTo>
                  <a:cubicBezTo>
                    <a:pt x="4839" y="436"/>
                    <a:pt x="4914" y="458"/>
                    <a:pt x="4940" y="458"/>
                  </a:cubicBezTo>
                  <a:cubicBezTo>
                    <a:pt x="4951" y="458"/>
                    <a:pt x="4954" y="455"/>
                    <a:pt x="4939" y="445"/>
                  </a:cubicBezTo>
                  <a:cubicBezTo>
                    <a:pt x="4939" y="414"/>
                    <a:pt x="5039" y="414"/>
                    <a:pt x="5093" y="383"/>
                  </a:cubicBezTo>
                  <a:cubicBezTo>
                    <a:pt x="5143" y="383"/>
                    <a:pt x="5193" y="383"/>
                    <a:pt x="5193" y="414"/>
                  </a:cubicBezTo>
                  <a:cubicBezTo>
                    <a:pt x="5208" y="424"/>
                    <a:pt x="5243" y="428"/>
                    <a:pt x="5285" y="428"/>
                  </a:cubicBezTo>
                  <a:cubicBezTo>
                    <a:pt x="5378" y="428"/>
                    <a:pt x="5509" y="408"/>
                    <a:pt x="5544" y="386"/>
                  </a:cubicBezTo>
                  <a:cubicBezTo>
                    <a:pt x="5545" y="370"/>
                    <a:pt x="5558" y="362"/>
                    <a:pt x="5570" y="362"/>
                  </a:cubicBezTo>
                  <a:cubicBezTo>
                    <a:pt x="5582" y="362"/>
                    <a:pt x="5594" y="370"/>
                    <a:pt x="5594" y="386"/>
                  </a:cubicBezTo>
                  <a:cubicBezTo>
                    <a:pt x="5594" y="417"/>
                    <a:pt x="5644" y="417"/>
                    <a:pt x="5694" y="417"/>
                  </a:cubicBezTo>
                  <a:cubicBezTo>
                    <a:pt x="5709" y="408"/>
                    <a:pt x="5719" y="404"/>
                    <a:pt x="5727" y="404"/>
                  </a:cubicBezTo>
                  <a:cubicBezTo>
                    <a:pt x="5744" y="404"/>
                    <a:pt x="5744" y="426"/>
                    <a:pt x="5744" y="449"/>
                  </a:cubicBezTo>
                  <a:cubicBezTo>
                    <a:pt x="5694" y="480"/>
                    <a:pt x="5744" y="480"/>
                    <a:pt x="5845" y="480"/>
                  </a:cubicBezTo>
                  <a:cubicBezTo>
                    <a:pt x="5887" y="454"/>
                    <a:pt x="6033" y="452"/>
                    <a:pt x="6169" y="452"/>
                  </a:cubicBezTo>
                  <a:cubicBezTo>
                    <a:pt x="6197" y="452"/>
                    <a:pt x="6223" y="452"/>
                    <a:pt x="6249" y="452"/>
                  </a:cubicBezTo>
                  <a:cubicBezTo>
                    <a:pt x="6500" y="452"/>
                    <a:pt x="6550" y="420"/>
                    <a:pt x="6650" y="358"/>
                  </a:cubicBezTo>
                  <a:lnTo>
                    <a:pt x="6703" y="295"/>
                  </a:lnTo>
                  <a:lnTo>
                    <a:pt x="6700" y="358"/>
                  </a:lnTo>
                  <a:cubicBezTo>
                    <a:pt x="6700" y="389"/>
                    <a:pt x="6750" y="455"/>
                    <a:pt x="6750" y="455"/>
                  </a:cubicBezTo>
                  <a:cubicBezTo>
                    <a:pt x="6801" y="455"/>
                    <a:pt x="6801" y="424"/>
                    <a:pt x="6801" y="392"/>
                  </a:cubicBezTo>
                  <a:cubicBezTo>
                    <a:pt x="6801" y="377"/>
                    <a:pt x="6813" y="369"/>
                    <a:pt x="6838" y="369"/>
                  </a:cubicBezTo>
                  <a:cubicBezTo>
                    <a:pt x="6863" y="369"/>
                    <a:pt x="6901" y="377"/>
                    <a:pt x="6951" y="392"/>
                  </a:cubicBezTo>
                  <a:cubicBezTo>
                    <a:pt x="7001" y="408"/>
                    <a:pt x="7039" y="416"/>
                    <a:pt x="7072" y="416"/>
                  </a:cubicBezTo>
                  <a:cubicBezTo>
                    <a:pt x="7104" y="416"/>
                    <a:pt x="7130" y="408"/>
                    <a:pt x="7155" y="392"/>
                  </a:cubicBezTo>
                  <a:cubicBezTo>
                    <a:pt x="7161" y="392"/>
                    <a:pt x="7167" y="392"/>
                    <a:pt x="7173" y="392"/>
                  </a:cubicBezTo>
                  <a:cubicBezTo>
                    <a:pt x="7218" y="392"/>
                    <a:pt x="7264" y="402"/>
                    <a:pt x="7305" y="424"/>
                  </a:cubicBezTo>
                  <a:cubicBezTo>
                    <a:pt x="7355" y="424"/>
                    <a:pt x="7355" y="424"/>
                    <a:pt x="7355" y="392"/>
                  </a:cubicBezTo>
                  <a:cubicBezTo>
                    <a:pt x="7355" y="377"/>
                    <a:pt x="7367" y="369"/>
                    <a:pt x="7385" y="369"/>
                  </a:cubicBezTo>
                  <a:cubicBezTo>
                    <a:pt x="7404" y="369"/>
                    <a:pt x="7430" y="378"/>
                    <a:pt x="7456" y="395"/>
                  </a:cubicBezTo>
                  <a:cubicBezTo>
                    <a:pt x="7485" y="432"/>
                    <a:pt x="7549" y="447"/>
                    <a:pt x="7596" y="447"/>
                  </a:cubicBezTo>
                  <a:cubicBezTo>
                    <a:pt x="7630" y="447"/>
                    <a:pt x="7656" y="440"/>
                    <a:pt x="7656" y="427"/>
                  </a:cubicBezTo>
                  <a:cubicBezTo>
                    <a:pt x="7656" y="395"/>
                    <a:pt x="7706" y="395"/>
                    <a:pt x="7756" y="395"/>
                  </a:cubicBezTo>
                  <a:cubicBezTo>
                    <a:pt x="7765" y="396"/>
                    <a:pt x="7775" y="397"/>
                    <a:pt x="7784" y="397"/>
                  </a:cubicBezTo>
                  <a:cubicBezTo>
                    <a:pt x="7828" y="397"/>
                    <a:pt x="7871" y="385"/>
                    <a:pt x="7910" y="364"/>
                  </a:cubicBezTo>
                  <a:lnTo>
                    <a:pt x="8010" y="364"/>
                  </a:lnTo>
                  <a:cubicBezTo>
                    <a:pt x="8060" y="364"/>
                    <a:pt x="8010" y="395"/>
                    <a:pt x="7960" y="395"/>
                  </a:cubicBezTo>
                  <a:lnTo>
                    <a:pt x="8007" y="430"/>
                  </a:lnTo>
                  <a:cubicBezTo>
                    <a:pt x="8110" y="430"/>
                    <a:pt x="8161" y="430"/>
                    <a:pt x="8211" y="398"/>
                  </a:cubicBezTo>
                  <a:cubicBezTo>
                    <a:pt x="8236" y="367"/>
                    <a:pt x="8248" y="351"/>
                    <a:pt x="8255" y="351"/>
                  </a:cubicBezTo>
                  <a:cubicBezTo>
                    <a:pt x="8261" y="351"/>
                    <a:pt x="8261" y="367"/>
                    <a:pt x="8261" y="398"/>
                  </a:cubicBezTo>
                  <a:cubicBezTo>
                    <a:pt x="8261" y="421"/>
                    <a:pt x="8286" y="443"/>
                    <a:pt x="8318" y="443"/>
                  </a:cubicBezTo>
                  <a:cubicBezTo>
                    <a:pt x="8332" y="443"/>
                    <a:pt x="8346" y="439"/>
                    <a:pt x="8361" y="430"/>
                  </a:cubicBezTo>
                  <a:cubicBezTo>
                    <a:pt x="8382" y="403"/>
                    <a:pt x="8404" y="394"/>
                    <a:pt x="8421" y="394"/>
                  </a:cubicBezTo>
                  <a:cubicBezTo>
                    <a:pt x="8445" y="394"/>
                    <a:pt x="8461" y="412"/>
                    <a:pt x="8461" y="430"/>
                  </a:cubicBezTo>
                  <a:cubicBezTo>
                    <a:pt x="8436" y="461"/>
                    <a:pt x="8424" y="477"/>
                    <a:pt x="8443" y="477"/>
                  </a:cubicBezTo>
                  <a:cubicBezTo>
                    <a:pt x="8461" y="477"/>
                    <a:pt x="8512" y="461"/>
                    <a:pt x="8612" y="430"/>
                  </a:cubicBezTo>
                  <a:cubicBezTo>
                    <a:pt x="8617" y="430"/>
                    <a:pt x="8622" y="430"/>
                    <a:pt x="8627" y="430"/>
                  </a:cubicBezTo>
                  <a:cubicBezTo>
                    <a:pt x="8731" y="430"/>
                    <a:pt x="8923" y="402"/>
                    <a:pt x="9066" y="402"/>
                  </a:cubicBezTo>
                  <a:cubicBezTo>
                    <a:pt x="9267" y="402"/>
                    <a:pt x="9367" y="402"/>
                    <a:pt x="9417" y="436"/>
                  </a:cubicBezTo>
                  <a:cubicBezTo>
                    <a:pt x="9417" y="442"/>
                    <a:pt x="9418" y="447"/>
                    <a:pt x="9418" y="452"/>
                  </a:cubicBezTo>
                  <a:lnTo>
                    <a:pt x="9418" y="452"/>
                  </a:lnTo>
                  <a:cubicBezTo>
                    <a:pt x="9427" y="405"/>
                    <a:pt x="9481" y="405"/>
                    <a:pt x="9618" y="405"/>
                  </a:cubicBezTo>
                  <a:cubicBezTo>
                    <a:pt x="9662" y="414"/>
                    <a:pt x="9702" y="418"/>
                    <a:pt x="9738" y="418"/>
                  </a:cubicBezTo>
                  <a:cubicBezTo>
                    <a:pt x="9824" y="418"/>
                    <a:pt x="9886" y="396"/>
                    <a:pt x="9922" y="373"/>
                  </a:cubicBezTo>
                  <a:lnTo>
                    <a:pt x="9822" y="373"/>
                  </a:lnTo>
                  <a:cubicBezTo>
                    <a:pt x="9822" y="337"/>
                    <a:pt x="9839" y="321"/>
                    <a:pt x="9873" y="321"/>
                  </a:cubicBezTo>
                  <a:cubicBezTo>
                    <a:pt x="9897" y="321"/>
                    <a:pt x="9930" y="329"/>
                    <a:pt x="9972" y="342"/>
                  </a:cubicBezTo>
                  <a:cubicBezTo>
                    <a:pt x="10022" y="342"/>
                    <a:pt x="10022" y="373"/>
                    <a:pt x="10022" y="405"/>
                  </a:cubicBezTo>
                  <a:cubicBezTo>
                    <a:pt x="10022" y="436"/>
                    <a:pt x="10072" y="471"/>
                    <a:pt x="10122" y="471"/>
                  </a:cubicBezTo>
                  <a:cubicBezTo>
                    <a:pt x="10173" y="471"/>
                    <a:pt x="10223" y="471"/>
                    <a:pt x="10173" y="439"/>
                  </a:cubicBezTo>
                  <a:cubicBezTo>
                    <a:pt x="10173" y="408"/>
                    <a:pt x="10173" y="408"/>
                    <a:pt x="10223" y="408"/>
                  </a:cubicBezTo>
                  <a:cubicBezTo>
                    <a:pt x="10229" y="408"/>
                    <a:pt x="10236" y="408"/>
                    <a:pt x="10242" y="408"/>
                  </a:cubicBezTo>
                  <a:cubicBezTo>
                    <a:pt x="10288" y="408"/>
                    <a:pt x="10332" y="398"/>
                    <a:pt x="10373" y="377"/>
                  </a:cubicBezTo>
                  <a:cubicBezTo>
                    <a:pt x="10373" y="345"/>
                    <a:pt x="10423" y="345"/>
                    <a:pt x="10473" y="345"/>
                  </a:cubicBezTo>
                  <a:cubicBezTo>
                    <a:pt x="10524" y="367"/>
                    <a:pt x="10574" y="377"/>
                    <a:pt x="10624" y="377"/>
                  </a:cubicBezTo>
                  <a:lnTo>
                    <a:pt x="10624" y="408"/>
                  </a:lnTo>
                  <a:cubicBezTo>
                    <a:pt x="10624" y="439"/>
                    <a:pt x="10674" y="471"/>
                    <a:pt x="10674" y="471"/>
                  </a:cubicBezTo>
                  <a:cubicBezTo>
                    <a:pt x="10724" y="471"/>
                    <a:pt x="10724" y="439"/>
                    <a:pt x="10724" y="439"/>
                  </a:cubicBezTo>
                  <a:cubicBezTo>
                    <a:pt x="10724" y="417"/>
                    <a:pt x="11341" y="414"/>
                    <a:pt x="11749" y="414"/>
                  </a:cubicBezTo>
                  <a:cubicBezTo>
                    <a:pt x="11912" y="414"/>
                    <a:pt x="12041" y="414"/>
                    <a:pt x="12084" y="414"/>
                  </a:cubicBezTo>
                  <a:cubicBezTo>
                    <a:pt x="12135" y="432"/>
                    <a:pt x="12200" y="440"/>
                    <a:pt x="12244" y="440"/>
                  </a:cubicBezTo>
                  <a:cubicBezTo>
                    <a:pt x="12286" y="440"/>
                    <a:pt x="12309" y="433"/>
                    <a:pt x="12285" y="417"/>
                  </a:cubicBezTo>
                  <a:cubicBezTo>
                    <a:pt x="12285" y="386"/>
                    <a:pt x="12535" y="386"/>
                    <a:pt x="12839" y="386"/>
                  </a:cubicBezTo>
                  <a:cubicBezTo>
                    <a:pt x="12924" y="387"/>
                    <a:pt x="13002" y="387"/>
                    <a:pt x="13073" y="387"/>
                  </a:cubicBezTo>
                  <a:cubicBezTo>
                    <a:pt x="13297" y="387"/>
                    <a:pt x="13442" y="382"/>
                    <a:pt x="13444" y="358"/>
                  </a:cubicBezTo>
                  <a:lnTo>
                    <a:pt x="13595" y="361"/>
                  </a:lnTo>
                  <a:cubicBezTo>
                    <a:pt x="13695" y="361"/>
                    <a:pt x="13795" y="329"/>
                    <a:pt x="13845" y="329"/>
                  </a:cubicBezTo>
                  <a:cubicBezTo>
                    <a:pt x="13870" y="314"/>
                    <a:pt x="13895" y="306"/>
                    <a:pt x="13908" y="306"/>
                  </a:cubicBezTo>
                  <a:cubicBezTo>
                    <a:pt x="13921" y="306"/>
                    <a:pt x="13921" y="314"/>
                    <a:pt x="13895" y="329"/>
                  </a:cubicBezTo>
                  <a:cubicBezTo>
                    <a:pt x="13895" y="361"/>
                    <a:pt x="13895" y="392"/>
                    <a:pt x="13946" y="392"/>
                  </a:cubicBezTo>
                  <a:cubicBezTo>
                    <a:pt x="14046" y="392"/>
                    <a:pt x="14046" y="361"/>
                    <a:pt x="14046" y="329"/>
                  </a:cubicBezTo>
                  <a:cubicBezTo>
                    <a:pt x="14046" y="298"/>
                    <a:pt x="14096" y="298"/>
                    <a:pt x="14096" y="298"/>
                  </a:cubicBezTo>
                  <a:cubicBezTo>
                    <a:pt x="14149" y="298"/>
                    <a:pt x="14149" y="298"/>
                    <a:pt x="14146" y="329"/>
                  </a:cubicBezTo>
                  <a:cubicBezTo>
                    <a:pt x="14146" y="361"/>
                    <a:pt x="14146" y="392"/>
                    <a:pt x="14146" y="392"/>
                  </a:cubicBezTo>
                  <a:lnTo>
                    <a:pt x="14196" y="392"/>
                  </a:lnTo>
                  <a:cubicBezTo>
                    <a:pt x="14196" y="361"/>
                    <a:pt x="14246" y="361"/>
                    <a:pt x="14246" y="361"/>
                  </a:cubicBezTo>
                  <a:cubicBezTo>
                    <a:pt x="14297" y="361"/>
                    <a:pt x="14297" y="361"/>
                    <a:pt x="14297" y="427"/>
                  </a:cubicBezTo>
                  <a:cubicBezTo>
                    <a:pt x="14297" y="458"/>
                    <a:pt x="14309" y="474"/>
                    <a:pt x="14328" y="474"/>
                  </a:cubicBezTo>
                  <a:cubicBezTo>
                    <a:pt x="14347" y="474"/>
                    <a:pt x="14372" y="458"/>
                    <a:pt x="14397" y="427"/>
                  </a:cubicBezTo>
                  <a:lnTo>
                    <a:pt x="14500" y="395"/>
                  </a:lnTo>
                  <a:cubicBezTo>
                    <a:pt x="14515" y="415"/>
                    <a:pt x="14535" y="422"/>
                    <a:pt x="14557" y="422"/>
                  </a:cubicBezTo>
                  <a:cubicBezTo>
                    <a:pt x="14606" y="422"/>
                    <a:pt x="14666" y="386"/>
                    <a:pt x="14701" y="364"/>
                  </a:cubicBezTo>
                  <a:cubicBezTo>
                    <a:pt x="14726" y="395"/>
                    <a:pt x="14751" y="411"/>
                    <a:pt x="14776" y="411"/>
                  </a:cubicBezTo>
                  <a:cubicBezTo>
                    <a:pt x="14801" y="411"/>
                    <a:pt x="14826" y="395"/>
                    <a:pt x="14851" y="364"/>
                  </a:cubicBezTo>
                  <a:cubicBezTo>
                    <a:pt x="14851" y="348"/>
                    <a:pt x="14864" y="340"/>
                    <a:pt x="14883" y="340"/>
                  </a:cubicBezTo>
                  <a:cubicBezTo>
                    <a:pt x="14901" y="340"/>
                    <a:pt x="14927" y="348"/>
                    <a:pt x="14952" y="364"/>
                  </a:cubicBezTo>
                  <a:cubicBezTo>
                    <a:pt x="15002" y="398"/>
                    <a:pt x="15052" y="398"/>
                    <a:pt x="15152" y="398"/>
                  </a:cubicBezTo>
                  <a:cubicBezTo>
                    <a:pt x="15190" y="375"/>
                    <a:pt x="15404" y="369"/>
                    <a:pt x="15680" y="369"/>
                  </a:cubicBezTo>
                  <a:cubicBezTo>
                    <a:pt x="15767" y="369"/>
                    <a:pt x="15861" y="369"/>
                    <a:pt x="15958" y="370"/>
                  </a:cubicBezTo>
                  <a:cubicBezTo>
                    <a:pt x="16067" y="371"/>
                    <a:pt x="16167" y="372"/>
                    <a:pt x="16256" y="372"/>
                  </a:cubicBezTo>
                  <a:cubicBezTo>
                    <a:pt x="16539" y="372"/>
                    <a:pt x="16713" y="366"/>
                    <a:pt x="16713" y="342"/>
                  </a:cubicBezTo>
                  <a:cubicBezTo>
                    <a:pt x="16717" y="342"/>
                    <a:pt x="16722" y="341"/>
                    <a:pt x="16727" y="341"/>
                  </a:cubicBezTo>
                  <a:cubicBezTo>
                    <a:pt x="16759" y="341"/>
                    <a:pt x="16788" y="351"/>
                    <a:pt x="16813" y="373"/>
                  </a:cubicBezTo>
                  <a:cubicBezTo>
                    <a:pt x="16813" y="386"/>
                    <a:pt x="16822" y="394"/>
                    <a:pt x="16835" y="394"/>
                  </a:cubicBezTo>
                  <a:cubicBezTo>
                    <a:pt x="16855" y="394"/>
                    <a:pt x="16884" y="379"/>
                    <a:pt x="16913" y="342"/>
                  </a:cubicBezTo>
                  <a:cubicBezTo>
                    <a:pt x="16944" y="324"/>
                    <a:pt x="16957" y="306"/>
                    <a:pt x="16962" y="306"/>
                  </a:cubicBezTo>
                  <a:cubicBezTo>
                    <a:pt x="16966" y="306"/>
                    <a:pt x="16965" y="316"/>
                    <a:pt x="16963" y="342"/>
                  </a:cubicBezTo>
                  <a:cubicBezTo>
                    <a:pt x="16963" y="373"/>
                    <a:pt x="17064" y="377"/>
                    <a:pt x="17267" y="377"/>
                  </a:cubicBezTo>
                  <a:cubicBezTo>
                    <a:pt x="17418" y="377"/>
                    <a:pt x="17618" y="377"/>
                    <a:pt x="17618" y="345"/>
                  </a:cubicBezTo>
                  <a:cubicBezTo>
                    <a:pt x="17669" y="329"/>
                    <a:pt x="17694" y="322"/>
                    <a:pt x="17700" y="322"/>
                  </a:cubicBezTo>
                  <a:cubicBezTo>
                    <a:pt x="17706" y="322"/>
                    <a:pt x="17694" y="329"/>
                    <a:pt x="17669" y="345"/>
                  </a:cubicBezTo>
                  <a:cubicBezTo>
                    <a:pt x="17637" y="385"/>
                    <a:pt x="17724" y="413"/>
                    <a:pt x="17831" y="413"/>
                  </a:cubicBezTo>
                  <a:cubicBezTo>
                    <a:pt x="17894" y="413"/>
                    <a:pt x="17964" y="403"/>
                    <a:pt x="18020" y="380"/>
                  </a:cubicBezTo>
                  <a:cubicBezTo>
                    <a:pt x="18073" y="380"/>
                    <a:pt x="18123" y="380"/>
                    <a:pt x="18120" y="411"/>
                  </a:cubicBezTo>
                  <a:cubicBezTo>
                    <a:pt x="18208" y="411"/>
                    <a:pt x="18292" y="402"/>
                    <a:pt x="18374" y="380"/>
                  </a:cubicBezTo>
                  <a:lnTo>
                    <a:pt x="18725" y="383"/>
                  </a:lnTo>
                  <a:cubicBezTo>
                    <a:pt x="18794" y="383"/>
                    <a:pt x="18863" y="370"/>
                    <a:pt x="18928" y="351"/>
                  </a:cubicBezTo>
                  <a:lnTo>
                    <a:pt x="18979" y="351"/>
                  </a:lnTo>
                  <a:cubicBezTo>
                    <a:pt x="18975" y="383"/>
                    <a:pt x="19229" y="386"/>
                    <a:pt x="19580" y="386"/>
                  </a:cubicBezTo>
                  <a:cubicBezTo>
                    <a:pt x="19931" y="389"/>
                    <a:pt x="20235" y="389"/>
                    <a:pt x="20285" y="420"/>
                  </a:cubicBezTo>
                  <a:cubicBezTo>
                    <a:pt x="20320" y="420"/>
                    <a:pt x="20354" y="408"/>
                    <a:pt x="20386" y="389"/>
                  </a:cubicBezTo>
                  <a:cubicBezTo>
                    <a:pt x="20414" y="353"/>
                    <a:pt x="20443" y="338"/>
                    <a:pt x="20472" y="338"/>
                  </a:cubicBezTo>
                  <a:cubicBezTo>
                    <a:pt x="20493" y="338"/>
                    <a:pt x="20515" y="346"/>
                    <a:pt x="20536" y="361"/>
                  </a:cubicBezTo>
                  <a:cubicBezTo>
                    <a:pt x="20561" y="392"/>
                    <a:pt x="20624" y="408"/>
                    <a:pt x="20687" y="408"/>
                  </a:cubicBezTo>
                  <a:cubicBezTo>
                    <a:pt x="20750" y="408"/>
                    <a:pt x="20813" y="392"/>
                    <a:pt x="20840" y="361"/>
                  </a:cubicBezTo>
                  <a:lnTo>
                    <a:pt x="20840" y="361"/>
                  </a:lnTo>
                  <a:lnTo>
                    <a:pt x="20837" y="392"/>
                  </a:lnTo>
                  <a:cubicBezTo>
                    <a:pt x="20856" y="417"/>
                    <a:pt x="20892" y="427"/>
                    <a:pt x="20930" y="427"/>
                  </a:cubicBezTo>
                  <a:cubicBezTo>
                    <a:pt x="20991" y="427"/>
                    <a:pt x="21060" y="401"/>
                    <a:pt x="21091" y="361"/>
                  </a:cubicBezTo>
                  <a:cubicBezTo>
                    <a:pt x="21126" y="385"/>
                    <a:pt x="21162" y="408"/>
                    <a:pt x="21198" y="408"/>
                  </a:cubicBezTo>
                  <a:cubicBezTo>
                    <a:pt x="21212" y="408"/>
                    <a:pt x="21227" y="404"/>
                    <a:pt x="21241" y="395"/>
                  </a:cubicBezTo>
                  <a:cubicBezTo>
                    <a:pt x="21291" y="395"/>
                    <a:pt x="21291" y="395"/>
                    <a:pt x="21291" y="458"/>
                  </a:cubicBezTo>
                  <a:cubicBezTo>
                    <a:pt x="21291" y="489"/>
                    <a:pt x="21288" y="521"/>
                    <a:pt x="21338" y="521"/>
                  </a:cubicBezTo>
                  <a:cubicBezTo>
                    <a:pt x="21392" y="521"/>
                    <a:pt x="21392" y="489"/>
                    <a:pt x="21392" y="458"/>
                  </a:cubicBezTo>
                  <a:lnTo>
                    <a:pt x="21492" y="458"/>
                  </a:lnTo>
                  <a:cubicBezTo>
                    <a:pt x="21492" y="458"/>
                    <a:pt x="21542" y="458"/>
                    <a:pt x="21542" y="427"/>
                  </a:cubicBezTo>
                  <a:cubicBezTo>
                    <a:pt x="21542" y="395"/>
                    <a:pt x="21592" y="395"/>
                    <a:pt x="21642" y="395"/>
                  </a:cubicBezTo>
                  <a:cubicBezTo>
                    <a:pt x="21642" y="404"/>
                    <a:pt x="21647" y="408"/>
                    <a:pt x="21651" y="408"/>
                  </a:cubicBezTo>
                  <a:cubicBezTo>
                    <a:pt x="21663" y="408"/>
                    <a:pt x="21678" y="386"/>
                    <a:pt x="21642" y="364"/>
                  </a:cubicBezTo>
                  <a:cubicBezTo>
                    <a:pt x="21642" y="333"/>
                    <a:pt x="21645" y="301"/>
                    <a:pt x="21696" y="301"/>
                  </a:cubicBezTo>
                  <a:lnTo>
                    <a:pt x="21696" y="239"/>
                  </a:lnTo>
                  <a:cubicBezTo>
                    <a:pt x="21696" y="176"/>
                    <a:pt x="21696" y="145"/>
                    <a:pt x="21595" y="113"/>
                  </a:cubicBezTo>
                  <a:cubicBezTo>
                    <a:pt x="21478" y="93"/>
                    <a:pt x="21379" y="74"/>
                    <a:pt x="21316" y="74"/>
                  </a:cubicBezTo>
                  <a:cubicBezTo>
                    <a:pt x="21270" y="74"/>
                    <a:pt x="21244" y="84"/>
                    <a:pt x="21244" y="110"/>
                  </a:cubicBezTo>
                  <a:cubicBezTo>
                    <a:pt x="21213" y="129"/>
                    <a:pt x="21178" y="141"/>
                    <a:pt x="21144" y="141"/>
                  </a:cubicBezTo>
                  <a:cubicBezTo>
                    <a:pt x="21106" y="138"/>
                    <a:pt x="21072" y="129"/>
                    <a:pt x="21044" y="110"/>
                  </a:cubicBezTo>
                  <a:cubicBezTo>
                    <a:pt x="21044" y="79"/>
                    <a:pt x="20843" y="79"/>
                    <a:pt x="20589" y="76"/>
                  </a:cubicBezTo>
                  <a:cubicBezTo>
                    <a:pt x="20288" y="76"/>
                    <a:pt x="20138" y="76"/>
                    <a:pt x="20088" y="41"/>
                  </a:cubicBezTo>
                  <a:cubicBezTo>
                    <a:pt x="20057" y="22"/>
                    <a:pt x="20022" y="13"/>
                    <a:pt x="19988" y="10"/>
                  </a:cubicBezTo>
                  <a:cubicBezTo>
                    <a:pt x="19988" y="34"/>
                    <a:pt x="19812" y="39"/>
                    <a:pt x="19574" y="39"/>
                  </a:cubicBezTo>
                  <a:cubicBezTo>
                    <a:pt x="19499" y="39"/>
                    <a:pt x="19417" y="39"/>
                    <a:pt x="19333" y="38"/>
                  </a:cubicBezTo>
                  <a:cubicBezTo>
                    <a:pt x="19274" y="38"/>
                    <a:pt x="19216" y="38"/>
                    <a:pt x="19159" y="38"/>
                  </a:cubicBezTo>
                  <a:cubicBezTo>
                    <a:pt x="18873" y="38"/>
                    <a:pt x="18628" y="40"/>
                    <a:pt x="18628" y="66"/>
                  </a:cubicBezTo>
                  <a:lnTo>
                    <a:pt x="18527" y="66"/>
                  </a:lnTo>
                  <a:cubicBezTo>
                    <a:pt x="18527" y="35"/>
                    <a:pt x="18427" y="35"/>
                    <a:pt x="18327" y="35"/>
                  </a:cubicBezTo>
                  <a:cubicBezTo>
                    <a:pt x="18261" y="54"/>
                    <a:pt x="18192" y="63"/>
                    <a:pt x="18126" y="66"/>
                  </a:cubicBezTo>
                  <a:cubicBezTo>
                    <a:pt x="18126" y="35"/>
                    <a:pt x="18076" y="32"/>
                    <a:pt x="17976" y="32"/>
                  </a:cubicBezTo>
                  <a:cubicBezTo>
                    <a:pt x="17875" y="32"/>
                    <a:pt x="17825" y="32"/>
                    <a:pt x="17822" y="63"/>
                  </a:cubicBezTo>
                  <a:cubicBezTo>
                    <a:pt x="17772" y="63"/>
                    <a:pt x="17421" y="63"/>
                    <a:pt x="17271" y="29"/>
                  </a:cubicBezTo>
                  <a:cubicBezTo>
                    <a:pt x="17256" y="19"/>
                    <a:pt x="17241" y="16"/>
                    <a:pt x="17227" y="16"/>
                  </a:cubicBezTo>
                  <a:cubicBezTo>
                    <a:pt x="17191" y="16"/>
                    <a:pt x="17156" y="38"/>
                    <a:pt x="17120" y="60"/>
                  </a:cubicBezTo>
                  <a:cubicBezTo>
                    <a:pt x="17120" y="91"/>
                    <a:pt x="17067" y="123"/>
                    <a:pt x="17017" y="123"/>
                  </a:cubicBezTo>
                  <a:cubicBezTo>
                    <a:pt x="17017" y="123"/>
                    <a:pt x="17017" y="91"/>
                    <a:pt x="17020" y="60"/>
                  </a:cubicBezTo>
                  <a:cubicBezTo>
                    <a:pt x="17070" y="29"/>
                    <a:pt x="17070" y="29"/>
                    <a:pt x="16970" y="29"/>
                  </a:cubicBezTo>
                  <a:lnTo>
                    <a:pt x="16869" y="29"/>
                  </a:lnTo>
                  <a:cubicBezTo>
                    <a:pt x="16867" y="55"/>
                    <a:pt x="16692" y="57"/>
                    <a:pt x="16431" y="57"/>
                  </a:cubicBezTo>
                  <a:cubicBezTo>
                    <a:pt x="16379" y="57"/>
                    <a:pt x="16323" y="57"/>
                    <a:pt x="16265" y="57"/>
                  </a:cubicBezTo>
                  <a:cubicBezTo>
                    <a:pt x="16155" y="56"/>
                    <a:pt x="16064" y="56"/>
                    <a:pt x="15988" y="56"/>
                  </a:cubicBezTo>
                  <a:cubicBezTo>
                    <a:pt x="15747" y="56"/>
                    <a:pt x="15660" y="61"/>
                    <a:pt x="15660" y="85"/>
                  </a:cubicBezTo>
                  <a:cubicBezTo>
                    <a:pt x="15660" y="101"/>
                    <a:pt x="15647" y="109"/>
                    <a:pt x="15616" y="109"/>
                  </a:cubicBezTo>
                  <a:cubicBezTo>
                    <a:pt x="15585" y="109"/>
                    <a:pt x="15534" y="101"/>
                    <a:pt x="15459" y="85"/>
                  </a:cubicBezTo>
                  <a:cubicBezTo>
                    <a:pt x="15267" y="23"/>
                    <a:pt x="15198" y="1"/>
                    <a:pt x="15160" y="1"/>
                  </a:cubicBezTo>
                  <a:close/>
                  <a:moveTo>
                    <a:pt x="5638" y="8534"/>
                  </a:moveTo>
                  <a:cubicBezTo>
                    <a:pt x="5638" y="8565"/>
                    <a:pt x="5638" y="8565"/>
                    <a:pt x="5688" y="8565"/>
                  </a:cubicBezTo>
                  <a:cubicBezTo>
                    <a:pt x="5788" y="8565"/>
                    <a:pt x="5788" y="8565"/>
                    <a:pt x="5738" y="85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53"/>
            <p:cNvSpPr/>
            <p:nvPr/>
          </p:nvSpPr>
          <p:spPr>
            <a:xfrm>
              <a:off x="4480088" y="3643987"/>
              <a:ext cx="372853" cy="181449"/>
            </a:xfrm>
            <a:custGeom>
              <a:avLst/>
              <a:gdLst/>
              <a:ahLst/>
              <a:cxnLst/>
              <a:rect l="l" t="t" r="r" b="b"/>
              <a:pathLst>
                <a:path w="17604" h="8567" extrusionOk="0">
                  <a:moveTo>
                    <a:pt x="4172" y="88"/>
                  </a:moveTo>
                  <a:cubicBezTo>
                    <a:pt x="4172" y="119"/>
                    <a:pt x="4172" y="151"/>
                    <a:pt x="4128" y="154"/>
                  </a:cubicBezTo>
                  <a:lnTo>
                    <a:pt x="4081" y="122"/>
                  </a:lnTo>
                  <a:lnTo>
                    <a:pt x="4125" y="88"/>
                  </a:lnTo>
                  <a:close/>
                  <a:moveTo>
                    <a:pt x="3609" y="167"/>
                  </a:moveTo>
                  <a:cubicBezTo>
                    <a:pt x="3621" y="167"/>
                    <a:pt x="3623" y="174"/>
                    <a:pt x="3627" y="195"/>
                  </a:cubicBezTo>
                  <a:cubicBezTo>
                    <a:pt x="3627" y="195"/>
                    <a:pt x="3630" y="226"/>
                    <a:pt x="3586" y="232"/>
                  </a:cubicBezTo>
                  <a:lnTo>
                    <a:pt x="3536" y="210"/>
                  </a:lnTo>
                  <a:cubicBezTo>
                    <a:pt x="3530" y="179"/>
                    <a:pt x="3577" y="173"/>
                    <a:pt x="3577" y="173"/>
                  </a:cubicBezTo>
                  <a:cubicBezTo>
                    <a:pt x="3592" y="169"/>
                    <a:pt x="3602" y="167"/>
                    <a:pt x="3609" y="167"/>
                  </a:cubicBezTo>
                  <a:close/>
                  <a:moveTo>
                    <a:pt x="8741" y="141"/>
                  </a:moveTo>
                  <a:cubicBezTo>
                    <a:pt x="8782" y="141"/>
                    <a:pt x="8782" y="142"/>
                    <a:pt x="8782" y="173"/>
                  </a:cubicBezTo>
                  <a:cubicBezTo>
                    <a:pt x="8782" y="204"/>
                    <a:pt x="8738" y="235"/>
                    <a:pt x="8697" y="235"/>
                  </a:cubicBezTo>
                  <a:cubicBezTo>
                    <a:pt x="8653" y="235"/>
                    <a:pt x="8653" y="173"/>
                    <a:pt x="8741" y="141"/>
                  </a:cubicBezTo>
                  <a:close/>
                  <a:moveTo>
                    <a:pt x="14704" y="115"/>
                  </a:moveTo>
                  <a:cubicBezTo>
                    <a:pt x="14729" y="115"/>
                    <a:pt x="14711" y="160"/>
                    <a:pt x="14651" y="204"/>
                  </a:cubicBezTo>
                  <a:cubicBezTo>
                    <a:pt x="14630" y="235"/>
                    <a:pt x="14619" y="251"/>
                    <a:pt x="14613" y="251"/>
                  </a:cubicBezTo>
                  <a:cubicBezTo>
                    <a:pt x="14608" y="251"/>
                    <a:pt x="14609" y="235"/>
                    <a:pt x="14611" y="204"/>
                  </a:cubicBezTo>
                  <a:cubicBezTo>
                    <a:pt x="14611" y="173"/>
                    <a:pt x="14611" y="141"/>
                    <a:pt x="14651" y="141"/>
                  </a:cubicBezTo>
                  <a:cubicBezTo>
                    <a:pt x="14676" y="123"/>
                    <a:pt x="14694" y="115"/>
                    <a:pt x="14704" y="115"/>
                  </a:cubicBezTo>
                  <a:close/>
                  <a:moveTo>
                    <a:pt x="5614" y="248"/>
                  </a:moveTo>
                  <a:cubicBezTo>
                    <a:pt x="5654" y="251"/>
                    <a:pt x="5654" y="282"/>
                    <a:pt x="5654" y="282"/>
                  </a:cubicBezTo>
                  <a:cubicBezTo>
                    <a:pt x="5654" y="282"/>
                    <a:pt x="5654" y="314"/>
                    <a:pt x="5614" y="314"/>
                  </a:cubicBezTo>
                  <a:cubicBezTo>
                    <a:pt x="5614" y="314"/>
                    <a:pt x="5570" y="279"/>
                    <a:pt x="5570" y="248"/>
                  </a:cubicBezTo>
                  <a:close/>
                  <a:moveTo>
                    <a:pt x="7335" y="247"/>
                  </a:moveTo>
                  <a:cubicBezTo>
                    <a:pt x="7341" y="247"/>
                    <a:pt x="7344" y="251"/>
                    <a:pt x="7343" y="260"/>
                  </a:cubicBezTo>
                  <a:cubicBezTo>
                    <a:pt x="7340" y="285"/>
                    <a:pt x="7325" y="307"/>
                    <a:pt x="7303" y="323"/>
                  </a:cubicBezTo>
                  <a:cubicBezTo>
                    <a:pt x="7303" y="323"/>
                    <a:pt x="7283" y="337"/>
                    <a:pt x="7270" y="337"/>
                  </a:cubicBezTo>
                  <a:cubicBezTo>
                    <a:pt x="7264" y="337"/>
                    <a:pt x="7259" y="333"/>
                    <a:pt x="7259" y="323"/>
                  </a:cubicBezTo>
                  <a:lnTo>
                    <a:pt x="7259" y="292"/>
                  </a:lnTo>
                  <a:cubicBezTo>
                    <a:pt x="7290" y="270"/>
                    <a:pt x="7321" y="247"/>
                    <a:pt x="7335" y="247"/>
                  </a:cubicBezTo>
                  <a:close/>
                  <a:moveTo>
                    <a:pt x="4485" y="282"/>
                  </a:moveTo>
                  <a:cubicBezTo>
                    <a:pt x="4502" y="282"/>
                    <a:pt x="4514" y="291"/>
                    <a:pt x="4514" y="307"/>
                  </a:cubicBezTo>
                  <a:cubicBezTo>
                    <a:pt x="4514" y="339"/>
                    <a:pt x="4514" y="339"/>
                    <a:pt x="4473" y="339"/>
                  </a:cubicBezTo>
                  <a:cubicBezTo>
                    <a:pt x="4388" y="339"/>
                    <a:pt x="4388" y="339"/>
                    <a:pt x="4429" y="307"/>
                  </a:cubicBezTo>
                  <a:lnTo>
                    <a:pt x="4429" y="304"/>
                  </a:lnTo>
                  <a:cubicBezTo>
                    <a:pt x="4450" y="289"/>
                    <a:pt x="4470" y="282"/>
                    <a:pt x="4485" y="282"/>
                  </a:cubicBezTo>
                  <a:close/>
                  <a:moveTo>
                    <a:pt x="4767" y="307"/>
                  </a:moveTo>
                  <a:cubicBezTo>
                    <a:pt x="4811" y="307"/>
                    <a:pt x="4811" y="307"/>
                    <a:pt x="4811" y="339"/>
                  </a:cubicBezTo>
                  <a:lnTo>
                    <a:pt x="4767" y="339"/>
                  </a:lnTo>
                  <a:lnTo>
                    <a:pt x="4727" y="307"/>
                  </a:lnTo>
                  <a:close/>
                  <a:moveTo>
                    <a:pt x="5190" y="311"/>
                  </a:moveTo>
                  <a:cubicBezTo>
                    <a:pt x="5231" y="311"/>
                    <a:pt x="5231" y="311"/>
                    <a:pt x="5231" y="342"/>
                  </a:cubicBezTo>
                  <a:lnTo>
                    <a:pt x="5190" y="342"/>
                  </a:lnTo>
                  <a:lnTo>
                    <a:pt x="5147" y="311"/>
                  </a:lnTo>
                  <a:close/>
                  <a:moveTo>
                    <a:pt x="5091" y="359"/>
                  </a:moveTo>
                  <a:cubicBezTo>
                    <a:pt x="5086" y="359"/>
                    <a:pt x="5077" y="363"/>
                    <a:pt x="5062" y="373"/>
                  </a:cubicBezTo>
                  <a:cubicBezTo>
                    <a:pt x="5091" y="373"/>
                    <a:pt x="5101" y="359"/>
                    <a:pt x="5091" y="359"/>
                  </a:cubicBezTo>
                  <a:close/>
                  <a:moveTo>
                    <a:pt x="4640" y="449"/>
                  </a:moveTo>
                  <a:cubicBezTo>
                    <a:pt x="4639" y="454"/>
                    <a:pt x="4639" y="459"/>
                    <a:pt x="4639" y="464"/>
                  </a:cubicBezTo>
                  <a:cubicBezTo>
                    <a:pt x="4641" y="466"/>
                    <a:pt x="4643" y="467"/>
                    <a:pt x="4645" y="469"/>
                  </a:cubicBezTo>
                  <a:lnTo>
                    <a:pt x="4645" y="469"/>
                  </a:lnTo>
                  <a:cubicBezTo>
                    <a:pt x="4643" y="463"/>
                    <a:pt x="4641" y="457"/>
                    <a:pt x="4640" y="449"/>
                  </a:cubicBezTo>
                  <a:close/>
                  <a:moveTo>
                    <a:pt x="4645" y="469"/>
                  </a:moveTo>
                  <a:lnTo>
                    <a:pt x="4645" y="469"/>
                  </a:lnTo>
                  <a:cubicBezTo>
                    <a:pt x="4649" y="481"/>
                    <a:pt x="4655" y="487"/>
                    <a:pt x="4658" y="487"/>
                  </a:cubicBezTo>
                  <a:cubicBezTo>
                    <a:pt x="4660" y="487"/>
                    <a:pt x="4658" y="480"/>
                    <a:pt x="4645" y="469"/>
                  </a:cubicBezTo>
                  <a:close/>
                  <a:moveTo>
                    <a:pt x="734" y="2423"/>
                  </a:moveTo>
                  <a:cubicBezTo>
                    <a:pt x="762" y="2438"/>
                    <a:pt x="791" y="2454"/>
                    <a:pt x="772" y="2492"/>
                  </a:cubicBezTo>
                  <a:lnTo>
                    <a:pt x="753" y="2532"/>
                  </a:lnTo>
                  <a:cubicBezTo>
                    <a:pt x="725" y="2517"/>
                    <a:pt x="715" y="2463"/>
                    <a:pt x="715" y="2463"/>
                  </a:cubicBezTo>
                  <a:lnTo>
                    <a:pt x="734" y="2423"/>
                  </a:lnTo>
                  <a:close/>
                  <a:moveTo>
                    <a:pt x="339" y="4127"/>
                  </a:moveTo>
                  <a:cubicBezTo>
                    <a:pt x="343" y="4127"/>
                    <a:pt x="347" y="4127"/>
                    <a:pt x="352" y="4127"/>
                  </a:cubicBezTo>
                  <a:cubicBezTo>
                    <a:pt x="383" y="4127"/>
                    <a:pt x="377" y="4215"/>
                    <a:pt x="377" y="4259"/>
                  </a:cubicBezTo>
                  <a:cubicBezTo>
                    <a:pt x="369" y="4272"/>
                    <a:pt x="360" y="4277"/>
                    <a:pt x="351" y="4277"/>
                  </a:cubicBezTo>
                  <a:cubicBezTo>
                    <a:pt x="330" y="4277"/>
                    <a:pt x="312" y="4245"/>
                    <a:pt x="314" y="4212"/>
                  </a:cubicBezTo>
                  <a:cubicBezTo>
                    <a:pt x="320" y="4138"/>
                    <a:pt x="320" y="4127"/>
                    <a:pt x="339" y="4127"/>
                  </a:cubicBezTo>
                  <a:close/>
                  <a:moveTo>
                    <a:pt x="1453" y="6948"/>
                  </a:moveTo>
                  <a:cubicBezTo>
                    <a:pt x="1462" y="6948"/>
                    <a:pt x="1472" y="6952"/>
                    <a:pt x="1483" y="6964"/>
                  </a:cubicBezTo>
                  <a:cubicBezTo>
                    <a:pt x="1483" y="6981"/>
                    <a:pt x="1486" y="6999"/>
                    <a:pt x="1489" y="7017"/>
                  </a:cubicBezTo>
                  <a:lnTo>
                    <a:pt x="1489" y="7017"/>
                  </a:lnTo>
                  <a:cubicBezTo>
                    <a:pt x="1470" y="7017"/>
                    <a:pt x="1455" y="7014"/>
                    <a:pt x="1436" y="7007"/>
                  </a:cubicBezTo>
                  <a:lnTo>
                    <a:pt x="1408" y="6976"/>
                  </a:lnTo>
                  <a:cubicBezTo>
                    <a:pt x="1422" y="6962"/>
                    <a:pt x="1436" y="6948"/>
                    <a:pt x="1453" y="6948"/>
                  </a:cubicBezTo>
                  <a:close/>
                  <a:moveTo>
                    <a:pt x="7584" y="7443"/>
                  </a:moveTo>
                  <a:cubicBezTo>
                    <a:pt x="7568" y="7443"/>
                    <a:pt x="7544" y="7458"/>
                    <a:pt x="7519" y="7493"/>
                  </a:cubicBezTo>
                  <a:cubicBezTo>
                    <a:pt x="7519" y="7525"/>
                    <a:pt x="7519" y="7525"/>
                    <a:pt x="7563" y="7528"/>
                  </a:cubicBezTo>
                  <a:cubicBezTo>
                    <a:pt x="7563" y="7528"/>
                    <a:pt x="7604" y="7496"/>
                    <a:pt x="7604" y="7465"/>
                  </a:cubicBezTo>
                  <a:cubicBezTo>
                    <a:pt x="7604" y="7451"/>
                    <a:pt x="7596" y="7443"/>
                    <a:pt x="7584" y="7443"/>
                  </a:cubicBezTo>
                  <a:close/>
                  <a:moveTo>
                    <a:pt x="1762" y="7474"/>
                  </a:moveTo>
                  <a:cubicBezTo>
                    <a:pt x="1770" y="7474"/>
                    <a:pt x="1779" y="7478"/>
                    <a:pt x="1790" y="7487"/>
                  </a:cubicBezTo>
                  <a:lnTo>
                    <a:pt x="1828" y="7515"/>
                  </a:lnTo>
                  <a:cubicBezTo>
                    <a:pt x="1813" y="7535"/>
                    <a:pt x="1774" y="7537"/>
                    <a:pt x="1759" y="7537"/>
                  </a:cubicBezTo>
                  <a:cubicBezTo>
                    <a:pt x="1755" y="7537"/>
                    <a:pt x="1753" y="7537"/>
                    <a:pt x="1753" y="7537"/>
                  </a:cubicBezTo>
                  <a:lnTo>
                    <a:pt x="1715" y="7509"/>
                  </a:lnTo>
                  <a:cubicBezTo>
                    <a:pt x="1730" y="7492"/>
                    <a:pt x="1744" y="7474"/>
                    <a:pt x="1762" y="7474"/>
                  </a:cubicBezTo>
                  <a:close/>
                  <a:moveTo>
                    <a:pt x="2564" y="7672"/>
                  </a:moveTo>
                  <a:lnTo>
                    <a:pt x="2564" y="7672"/>
                  </a:lnTo>
                  <a:cubicBezTo>
                    <a:pt x="2602" y="7691"/>
                    <a:pt x="2536" y="7728"/>
                    <a:pt x="2520" y="7756"/>
                  </a:cubicBezTo>
                  <a:cubicBezTo>
                    <a:pt x="2483" y="7738"/>
                    <a:pt x="2483" y="7738"/>
                    <a:pt x="2495" y="7709"/>
                  </a:cubicBezTo>
                  <a:cubicBezTo>
                    <a:pt x="2511" y="7681"/>
                    <a:pt x="2564" y="7672"/>
                    <a:pt x="2564" y="7672"/>
                  </a:cubicBezTo>
                  <a:close/>
                  <a:moveTo>
                    <a:pt x="16892" y="7703"/>
                  </a:moveTo>
                  <a:cubicBezTo>
                    <a:pt x="16851" y="7703"/>
                    <a:pt x="16851" y="7734"/>
                    <a:pt x="16851" y="7766"/>
                  </a:cubicBezTo>
                  <a:lnTo>
                    <a:pt x="16892" y="7766"/>
                  </a:lnTo>
                  <a:cubicBezTo>
                    <a:pt x="16892" y="7766"/>
                    <a:pt x="16936" y="7734"/>
                    <a:pt x="16936" y="7703"/>
                  </a:cubicBezTo>
                  <a:close/>
                  <a:moveTo>
                    <a:pt x="3521" y="8002"/>
                  </a:moveTo>
                  <a:cubicBezTo>
                    <a:pt x="3526" y="8002"/>
                    <a:pt x="3530" y="8003"/>
                    <a:pt x="3536" y="8004"/>
                  </a:cubicBezTo>
                  <a:lnTo>
                    <a:pt x="3573" y="8042"/>
                  </a:lnTo>
                  <a:lnTo>
                    <a:pt x="3523" y="8064"/>
                  </a:lnTo>
                  <a:lnTo>
                    <a:pt x="3479" y="8057"/>
                  </a:lnTo>
                  <a:cubicBezTo>
                    <a:pt x="3485" y="8030"/>
                    <a:pt x="3490" y="8002"/>
                    <a:pt x="3521" y="8002"/>
                  </a:cubicBezTo>
                  <a:close/>
                  <a:moveTo>
                    <a:pt x="9571" y="8028"/>
                  </a:moveTo>
                  <a:cubicBezTo>
                    <a:pt x="9579" y="8028"/>
                    <a:pt x="9584" y="8031"/>
                    <a:pt x="9584" y="8042"/>
                  </a:cubicBezTo>
                  <a:cubicBezTo>
                    <a:pt x="9625" y="8042"/>
                    <a:pt x="9540" y="8073"/>
                    <a:pt x="9499" y="8073"/>
                  </a:cubicBezTo>
                  <a:lnTo>
                    <a:pt x="9499" y="8042"/>
                  </a:lnTo>
                  <a:cubicBezTo>
                    <a:pt x="9527" y="8042"/>
                    <a:pt x="9555" y="8028"/>
                    <a:pt x="9571" y="8028"/>
                  </a:cubicBezTo>
                  <a:close/>
                  <a:moveTo>
                    <a:pt x="13595" y="8001"/>
                  </a:moveTo>
                  <a:cubicBezTo>
                    <a:pt x="13567" y="8004"/>
                    <a:pt x="13536" y="8013"/>
                    <a:pt x="13511" y="8032"/>
                  </a:cubicBezTo>
                  <a:cubicBezTo>
                    <a:pt x="13511" y="8064"/>
                    <a:pt x="13555" y="8064"/>
                    <a:pt x="13595" y="8064"/>
                  </a:cubicBezTo>
                  <a:cubicBezTo>
                    <a:pt x="13620" y="8073"/>
                    <a:pt x="13641" y="8077"/>
                    <a:pt x="13659" y="8077"/>
                  </a:cubicBezTo>
                  <a:cubicBezTo>
                    <a:pt x="13702" y="8077"/>
                    <a:pt x="13724" y="8054"/>
                    <a:pt x="13724" y="8032"/>
                  </a:cubicBezTo>
                  <a:cubicBezTo>
                    <a:pt x="13724" y="8001"/>
                    <a:pt x="13680" y="8001"/>
                    <a:pt x="13595" y="8001"/>
                  </a:cubicBezTo>
                  <a:close/>
                  <a:moveTo>
                    <a:pt x="13975" y="8067"/>
                  </a:moveTo>
                  <a:cubicBezTo>
                    <a:pt x="13975" y="8098"/>
                    <a:pt x="13890" y="8129"/>
                    <a:pt x="13849" y="8129"/>
                  </a:cubicBezTo>
                  <a:cubicBezTo>
                    <a:pt x="13805" y="8129"/>
                    <a:pt x="13805" y="8095"/>
                    <a:pt x="13893" y="8067"/>
                  </a:cubicBezTo>
                  <a:close/>
                  <a:moveTo>
                    <a:pt x="7273" y="8109"/>
                  </a:moveTo>
                  <a:cubicBezTo>
                    <a:pt x="7289" y="8109"/>
                    <a:pt x="7316" y="8123"/>
                    <a:pt x="7343" y="8123"/>
                  </a:cubicBezTo>
                  <a:cubicBezTo>
                    <a:pt x="7387" y="8154"/>
                    <a:pt x="7387" y="8154"/>
                    <a:pt x="7303" y="8154"/>
                  </a:cubicBezTo>
                  <a:cubicBezTo>
                    <a:pt x="7259" y="8154"/>
                    <a:pt x="7259" y="8123"/>
                    <a:pt x="7259" y="8123"/>
                  </a:cubicBezTo>
                  <a:cubicBezTo>
                    <a:pt x="7260" y="8113"/>
                    <a:pt x="7265" y="8109"/>
                    <a:pt x="7273" y="8109"/>
                  </a:cubicBezTo>
                  <a:close/>
                  <a:moveTo>
                    <a:pt x="8064" y="8095"/>
                  </a:moveTo>
                  <a:cubicBezTo>
                    <a:pt x="8092" y="8098"/>
                    <a:pt x="8124" y="8111"/>
                    <a:pt x="8146" y="8129"/>
                  </a:cubicBezTo>
                  <a:cubicBezTo>
                    <a:pt x="8146" y="8161"/>
                    <a:pt x="8105" y="8161"/>
                    <a:pt x="8105" y="8161"/>
                  </a:cubicBezTo>
                  <a:cubicBezTo>
                    <a:pt x="8061" y="8158"/>
                    <a:pt x="8020" y="8158"/>
                    <a:pt x="8020" y="8126"/>
                  </a:cubicBezTo>
                  <a:cubicBezTo>
                    <a:pt x="8020" y="8126"/>
                    <a:pt x="8020" y="8095"/>
                    <a:pt x="8064" y="8095"/>
                  </a:cubicBezTo>
                  <a:close/>
                  <a:moveTo>
                    <a:pt x="10386" y="8107"/>
                  </a:moveTo>
                  <a:lnTo>
                    <a:pt x="10427" y="8111"/>
                  </a:lnTo>
                  <a:cubicBezTo>
                    <a:pt x="10427" y="8142"/>
                    <a:pt x="10386" y="8173"/>
                    <a:pt x="10386" y="8173"/>
                  </a:cubicBezTo>
                  <a:lnTo>
                    <a:pt x="10342" y="8170"/>
                  </a:lnTo>
                  <a:cubicBezTo>
                    <a:pt x="10342" y="8139"/>
                    <a:pt x="10342" y="8107"/>
                    <a:pt x="10386" y="8107"/>
                  </a:cubicBezTo>
                  <a:close/>
                  <a:moveTo>
                    <a:pt x="6287" y="8148"/>
                  </a:moveTo>
                  <a:lnTo>
                    <a:pt x="6331" y="8179"/>
                  </a:lnTo>
                  <a:lnTo>
                    <a:pt x="6287" y="8211"/>
                  </a:lnTo>
                  <a:lnTo>
                    <a:pt x="6247" y="8211"/>
                  </a:lnTo>
                  <a:cubicBezTo>
                    <a:pt x="6247" y="8179"/>
                    <a:pt x="6247" y="8148"/>
                    <a:pt x="6287" y="8148"/>
                  </a:cubicBezTo>
                  <a:close/>
                  <a:moveTo>
                    <a:pt x="11781" y="8085"/>
                  </a:moveTo>
                  <a:lnTo>
                    <a:pt x="11693" y="8148"/>
                  </a:lnTo>
                  <a:cubicBezTo>
                    <a:pt x="11647" y="8200"/>
                    <a:pt x="11626" y="8223"/>
                    <a:pt x="11616" y="8223"/>
                  </a:cubicBezTo>
                  <a:cubicBezTo>
                    <a:pt x="11609" y="8223"/>
                    <a:pt x="11609" y="8208"/>
                    <a:pt x="11609" y="8179"/>
                  </a:cubicBezTo>
                  <a:cubicBezTo>
                    <a:pt x="11612" y="8148"/>
                    <a:pt x="11612" y="8117"/>
                    <a:pt x="11696" y="8085"/>
                  </a:cubicBezTo>
                  <a:close/>
                  <a:moveTo>
                    <a:pt x="6585" y="8151"/>
                  </a:moveTo>
                  <a:cubicBezTo>
                    <a:pt x="6585" y="8151"/>
                    <a:pt x="6626" y="8183"/>
                    <a:pt x="6626" y="8214"/>
                  </a:cubicBezTo>
                  <a:cubicBezTo>
                    <a:pt x="6626" y="8227"/>
                    <a:pt x="6618" y="8235"/>
                    <a:pt x="6607" y="8235"/>
                  </a:cubicBezTo>
                  <a:cubicBezTo>
                    <a:pt x="6590" y="8235"/>
                    <a:pt x="6565" y="8219"/>
                    <a:pt x="6541" y="8183"/>
                  </a:cubicBezTo>
                  <a:cubicBezTo>
                    <a:pt x="6541" y="8151"/>
                    <a:pt x="6541" y="8151"/>
                    <a:pt x="6585" y="8151"/>
                  </a:cubicBezTo>
                  <a:close/>
                  <a:moveTo>
                    <a:pt x="16256" y="8111"/>
                  </a:moveTo>
                  <a:cubicBezTo>
                    <a:pt x="16300" y="8111"/>
                    <a:pt x="16341" y="8142"/>
                    <a:pt x="16341" y="8173"/>
                  </a:cubicBezTo>
                  <a:cubicBezTo>
                    <a:pt x="16381" y="8236"/>
                    <a:pt x="16381" y="8236"/>
                    <a:pt x="16297" y="8236"/>
                  </a:cubicBezTo>
                  <a:cubicBezTo>
                    <a:pt x="16256" y="8236"/>
                    <a:pt x="16212" y="8236"/>
                    <a:pt x="16212" y="8205"/>
                  </a:cubicBezTo>
                  <a:lnTo>
                    <a:pt x="16256" y="8205"/>
                  </a:lnTo>
                  <a:cubicBezTo>
                    <a:pt x="16256" y="8214"/>
                    <a:pt x="16259" y="8218"/>
                    <a:pt x="16263" y="8218"/>
                  </a:cubicBezTo>
                  <a:cubicBezTo>
                    <a:pt x="16273" y="8218"/>
                    <a:pt x="16285" y="8195"/>
                    <a:pt x="16256" y="8173"/>
                  </a:cubicBezTo>
                  <a:lnTo>
                    <a:pt x="16256" y="8111"/>
                  </a:lnTo>
                  <a:close/>
                  <a:moveTo>
                    <a:pt x="16804" y="8176"/>
                  </a:moveTo>
                  <a:lnTo>
                    <a:pt x="16845" y="8208"/>
                  </a:lnTo>
                  <a:cubicBezTo>
                    <a:pt x="16845" y="8239"/>
                    <a:pt x="16804" y="8239"/>
                    <a:pt x="16761" y="8239"/>
                  </a:cubicBezTo>
                  <a:cubicBezTo>
                    <a:pt x="16720" y="8239"/>
                    <a:pt x="16720" y="8239"/>
                    <a:pt x="16720" y="8208"/>
                  </a:cubicBezTo>
                  <a:cubicBezTo>
                    <a:pt x="16745" y="8189"/>
                    <a:pt x="16773" y="8179"/>
                    <a:pt x="16804" y="8176"/>
                  </a:cubicBezTo>
                  <a:close/>
                  <a:moveTo>
                    <a:pt x="8823" y="8226"/>
                  </a:moveTo>
                  <a:lnTo>
                    <a:pt x="8863" y="8258"/>
                  </a:lnTo>
                  <a:lnTo>
                    <a:pt x="8823" y="8258"/>
                  </a:lnTo>
                  <a:cubicBezTo>
                    <a:pt x="8779" y="8258"/>
                    <a:pt x="8779" y="8258"/>
                    <a:pt x="8779" y="8226"/>
                  </a:cubicBezTo>
                  <a:close/>
                  <a:moveTo>
                    <a:pt x="9161" y="8195"/>
                  </a:moveTo>
                  <a:lnTo>
                    <a:pt x="9246" y="8198"/>
                  </a:lnTo>
                  <a:cubicBezTo>
                    <a:pt x="9246" y="8230"/>
                    <a:pt x="9243" y="8261"/>
                    <a:pt x="9202" y="8261"/>
                  </a:cubicBezTo>
                  <a:cubicBezTo>
                    <a:pt x="9190" y="8269"/>
                    <a:pt x="9179" y="8273"/>
                    <a:pt x="9170" y="8273"/>
                  </a:cubicBezTo>
                  <a:cubicBezTo>
                    <a:pt x="9143" y="8273"/>
                    <a:pt x="9128" y="8242"/>
                    <a:pt x="9161" y="8195"/>
                  </a:cubicBezTo>
                  <a:close/>
                  <a:moveTo>
                    <a:pt x="11862" y="8211"/>
                  </a:moveTo>
                  <a:lnTo>
                    <a:pt x="11906" y="8242"/>
                  </a:lnTo>
                  <a:cubicBezTo>
                    <a:pt x="11903" y="8273"/>
                    <a:pt x="11862" y="8273"/>
                    <a:pt x="11818" y="8273"/>
                  </a:cubicBezTo>
                  <a:lnTo>
                    <a:pt x="11822" y="8242"/>
                  </a:lnTo>
                  <a:lnTo>
                    <a:pt x="11862" y="8211"/>
                  </a:lnTo>
                  <a:close/>
                  <a:moveTo>
                    <a:pt x="13631" y="8286"/>
                  </a:moveTo>
                  <a:cubicBezTo>
                    <a:pt x="13631" y="8286"/>
                    <a:pt x="13631" y="8286"/>
                    <a:pt x="13631" y="8286"/>
                  </a:cubicBezTo>
                  <a:lnTo>
                    <a:pt x="13631" y="8286"/>
                  </a:lnTo>
                  <a:cubicBezTo>
                    <a:pt x="13632" y="8286"/>
                    <a:pt x="13634" y="8286"/>
                    <a:pt x="13636" y="8286"/>
                  </a:cubicBezTo>
                  <a:cubicBezTo>
                    <a:pt x="13634" y="8286"/>
                    <a:pt x="13632" y="8286"/>
                    <a:pt x="13631" y="8286"/>
                  </a:cubicBezTo>
                  <a:close/>
                  <a:moveTo>
                    <a:pt x="10766" y="8205"/>
                  </a:moveTo>
                  <a:cubicBezTo>
                    <a:pt x="10806" y="8205"/>
                    <a:pt x="10766" y="8236"/>
                    <a:pt x="10722" y="8299"/>
                  </a:cubicBezTo>
                  <a:cubicBezTo>
                    <a:pt x="10687" y="8312"/>
                    <a:pt x="10666" y="8319"/>
                    <a:pt x="10657" y="8319"/>
                  </a:cubicBezTo>
                  <a:cubicBezTo>
                    <a:pt x="10645" y="8319"/>
                    <a:pt x="10655" y="8304"/>
                    <a:pt x="10681" y="8267"/>
                  </a:cubicBezTo>
                  <a:lnTo>
                    <a:pt x="10766" y="8205"/>
                  </a:lnTo>
                  <a:close/>
                  <a:moveTo>
                    <a:pt x="8356" y="8286"/>
                  </a:moveTo>
                  <a:cubicBezTo>
                    <a:pt x="8315" y="8286"/>
                    <a:pt x="8315" y="8317"/>
                    <a:pt x="8315" y="8317"/>
                  </a:cubicBezTo>
                  <a:cubicBezTo>
                    <a:pt x="8315" y="8317"/>
                    <a:pt x="8315" y="8349"/>
                    <a:pt x="8356" y="8349"/>
                  </a:cubicBezTo>
                  <a:lnTo>
                    <a:pt x="8400" y="8349"/>
                  </a:lnTo>
                  <a:cubicBezTo>
                    <a:pt x="8400" y="8317"/>
                    <a:pt x="8356" y="8286"/>
                    <a:pt x="8356" y="8286"/>
                  </a:cubicBezTo>
                  <a:close/>
                  <a:moveTo>
                    <a:pt x="16127" y="8361"/>
                  </a:moveTo>
                  <a:cubicBezTo>
                    <a:pt x="16127" y="8393"/>
                    <a:pt x="16127" y="8393"/>
                    <a:pt x="16168" y="8393"/>
                  </a:cubicBezTo>
                  <a:lnTo>
                    <a:pt x="16212" y="8393"/>
                  </a:lnTo>
                  <a:lnTo>
                    <a:pt x="16168" y="8361"/>
                  </a:lnTo>
                  <a:close/>
                  <a:moveTo>
                    <a:pt x="9459" y="0"/>
                  </a:moveTo>
                  <a:cubicBezTo>
                    <a:pt x="9441" y="0"/>
                    <a:pt x="9431" y="8"/>
                    <a:pt x="9415" y="19"/>
                  </a:cubicBezTo>
                  <a:cubicBezTo>
                    <a:pt x="9459" y="19"/>
                    <a:pt x="9459" y="50"/>
                    <a:pt x="9459" y="82"/>
                  </a:cubicBezTo>
                  <a:cubicBezTo>
                    <a:pt x="9459" y="113"/>
                    <a:pt x="9448" y="129"/>
                    <a:pt x="9432" y="129"/>
                  </a:cubicBezTo>
                  <a:cubicBezTo>
                    <a:pt x="9416" y="129"/>
                    <a:pt x="9394" y="113"/>
                    <a:pt x="9374" y="82"/>
                  </a:cubicBezTo>
                  <a:cubicBezTo>
                    <a:pt x="9374" y="57"/>
                    <a:pt x="9277" y="47"/>
                    <a:pt x="9155" y="47"/>
                  </a:cubicBezTo>
                  <a:cubicBezTo>
                    <a:pt x="8968" y="47"/>
                    <a:pt x="8724" y="72"/>
                    <a:pt x="8697" y="110"/>
                  </a:cubicBezTo>
                  <a:cubicBezTo>
                    <a:pt x="8697" y="102"/>
                    <a:pt x="8697" y="92"/>
                    <a:pt x="8697" y="79"/>
                  </a:cubicBezTo>
                  <a:cubicBezTo>
                    <a:pt x="8697" y="47"/>
                    <a:pt x="8656" y="47"/>
                    <a:pt x="8487" y="44"/>
                  </a:cubicBezTo>
                  <a:lnTo>
                    <a:pt x="8359" y="44"/>
                  </a:lnTo>
                  <a:cubicBezTo>
                    <a:pt x="8359" y="71"/>
                    <a:pt x="8314" y="80"/>
                    <a:pt x="8262" y="80"/>
                  </a:cubicBezTo>
                  <a:cubicBezTo>
                    <a:pt x="8192" y="80"/>
                    <a:pt x="8108" y="62"/>
                    <a:pt x="8108" y="44"/>
                  </a:cubicBezTo>
                  <a:cubicBezTo>
                    <a:pt x="8064" y="13"/>
                    <a:pt x="8064" y="13"/>
                    <a:pt x="7980" y="13"/>
                  </a:cubicBezTo>
                  <a:cubicBezTo>
                    <a:pt x="7928" y="37"/>
                    <a:pt x="7861" y="46"/>
                    <a:pt x="7801" y="46"/>
                  </a:cubicBezTo>
                  <a:cubicBezTo>
                    <a:pt x="7715" y="46"/>
                    <a:pt x="7641" y="28"/>
                    <a:pt x="7641" y="10"/>
                  </a:cubicBezTo>
                  <a:lnTo>
                    <a:pt x="7560" y="10"/>
                  </a:lnTo>
                  <a:cubicBezTo>
                    <a:pt x="7516" y="41"/>
                    <a:pt x="7431" y="41"/>
                    <a:pt x="7390" y="41"/>
                  </a:cubicBezTo>
                  <a:cubicBezTo>
                    <a:pt x="7360" y="40"/>
                    <a:pt x="7334" y="40"/>
                    <a:pt x="7313" y="40"/>
                  </a:cubicBezTo>
                  <a:cubicBezTo>
                    <a:pt x="7247" y="40"/>
                    <a:pt x="7231" y="45"/>
                    <a:pt x="7262" y="69"/>
                  </a:cubicBezTo>
                  <a:cubicBezTo>
                    <a:pt x="7262" y="101"/>
                    <a:pt x="7262" y="132"/>
                    <a:pt x="7218" y="132"/>
                  </a:cubicBezTo>
                  <a:lnTo>
                    <a:pt x="7218" y="101"/>
                  </a:lnTo>
                  <a:cubicBezTo>
                    <a:pt x="7221" y="69"/>
                    <a:pt x="7093" y="69"/>
                    <a:pt x="6923" y="69"/>
                  </a:cubicBezTo>
                  <a:cubicBezTo>
                    <a:pt x="6714" y="66"/>
                    <a:pt x="6629" y="66"/>
                    <a:pt x="6585" y="35"/>
                  </a:cubicBezTo>
                  <a:lnTo>
                    <a:pt x="6544" y="66"/>
                  </a:lnTo>
                  <a:cubicBezTo>
                    <a:pt x="6522" y="82"/>
                    <a:pt x="6501" y="90"/>
                    <a:pt x="6486" y="90"/>
                  </a:cubicBezTo>
                  <a:cubicBezTo>
                    <a:pt x="6470" y="90"/>
                    <a:pt x="6460" y="82"/>
                    <a:pt x="6460" y="66"/>
                  </a:cubicBezTo>
                  <a:cubicBezTo>
                    <a:pt x="6439" y="50"/>
                    <a:pt x="6384" y="42"/>
                    <a:pt x="6324" y="42"/>
                  </a:cubicBezTo>
                  <a:cubicBezTo>
                    <a:pt x="6268" y="42"/>
                    <a:pt x="6206" y="49"/>
                    <a:pt x="6165" y="63"/>
                  </a:cubicBezTo>
                  <a:lnTo>
                    <a:pt x="6080" y="63"/>
                  </a:lnTo>
                  <a:cubicBezTo>
                    <a:pt x="6059" y="32"/>
                    <a:pt x="6016" y="16"/>
                    <a:pt x="5974" y="16"/>
                  </a:cubicBezTo>
                  <a:cubicBezTo>
                    <a:pt x="5932" y="16"/>
                    <a:pt x="5889" y="32"/>
                    <a:pt x="5867" y="63"/>
                  </a:cubicBezTo>
                  <a:cubicBezTo>
                    <a:pt x="5867" y="32"/>
                    <a:pt x="5827" y="32"/>
                    <a:pt x="5783" y="32"/>
                  </a:cubicBezTo>
                  <a:cubicBezTo>
                    <a:pt x="5743" y="46"/>
                    <a:pt x="5683" y="54"/>
                    <a:pt x="5632" y="54"/>
                  </a:cubicBezTo>
                  <a:cubicBezTo>
                    <a:pt x="5576" y="54"/>
                    <a:pt x="5530" y="45"/>
                    <a:pt x="5532" y="28"/>
                  </a:cubicBezTo>
                  <a:lnTo>
                    <a:pt x="5488" y="28"/>
                  </a:lnTo>
                  <a:cubicBezTo>
                    <a:pt x="5457" y="49"/>
                    <a:pt x="5422" y="61"/>
                    <a:pt x="5385" y="61"/>
                  </a:cubicBezTo>
                  <a:cubicBezTo>
                    <a:pt x="5378" y="61"/>
                    <a:pt x="5370" y="61"/>
                    <a:pt x="5363" y="60"/>
                  </a:cubicBezTo>
                  <a:cubicBezTo>
                    <a:pt x="5355" y="59"/>
                    <a:pt x="5347" y="58"/>
                    <a:pt x="5339" y="58"/>
                  </a:cubicBezTo>
                  <a:cubicBezTo>
                    <a:pt x="5301" y="58"/>
                    <a:pt x="5266" y="70"/>
                    <a:pt x="5234" y="91"/>
                  </a:cubicBezTo>
                  <a:cubicBezTo>
                    <a:pt x="5209" y="110"/>
                    <a:pt x="5181" y="119"/>
                    <a:pt x="5150" y="122"/>
                  </a:cubicBezTo>
                  <a:cubicBezTo>
                    <a:pt x="5109" y="122"/>
                    <a:pt x="5150" y="91"/>
                    <a:pt x="5194" y="60"/>
                  </a:cubicBezTo>
                  <a:cubicBezTo>
                    <a:pt x="5229" y="47"/>
                    <a:pt x="5227" y="39"/>
                    <a:pt x="5204" y="39"/>
                  </a:cubicBezTo>
                  <a:cubicBezTo>
                    <a:pt x="5172" y="39"/>
                    <a:pt x="5098" y="54"/>
                    <a:pt x="5024" y="91"/>
                  </a:cubicBezTo>
                  <a:cubicBezTo>
                    <a:pt x="4961" y="121"/>
                    <a:pt x="4929" y="135"/>
                    <a:pt x="4923" y="135"/>
                  </a:cubicBezTo>
                  <a:cubicBezTo>
                    <a:pt x="4917" y="135"/>
                    <a:pt x="4938" y="120"/>
                    <a:pt x="4981" y="88"/>
                  </a:cubicBezTo>
                  <a:cubicBezTo>
                    <a:pt x="5012" y="66"/>
                    <a:pt x="5041" y="44"/>
                    <a:pt x="5026" y="44"/>
                  </a:cubicBezTo>
                  <a:cubicBezTo>
                    <a:pt x="5019" y="44"/>
                    <a:pt x="5005" y="47"/>
                    <a:pt x="4981" y="57"/>
                  </a:cubicBezTo>
                  <a:cubicBezTo>
                    <a:pt x="4981" y="57"/>
                    <a:pt x="4896" y="57"/>
                    <a:pt x="4896" y="88"/>
                  </a:cubicBezTo>
                  <a:lnTo>
                    <a:pt x="4771" y="88"/>
                  </a:lnTo>
                  <a:cubicBezTo>
                    <a:pt x="4723" y="68"/>
                    <a:pt x="4672" y="56"/>
                    <a:pt x="4619" y="56"/>
                  </a:cubicBezTo>
                  <a:cubicBezTo>
                    <a:pt x="4613" y="56"/>
                    <a:pt x="4607" y="56"/>
                    <a:pt x="4601" y="57"/>
                  </a:cubicBezTo>
                  <a:cubicBezTo>
                    <a:pt x="4579" y="72"/>
                    <a:pt x="4568" y="80"/>
                    <a:pt x="4558" y="80"/>
                  </a:cubicBezTo>
                  <a:cubicBezTo>
                    <a:pt x="4547" y="80"/>
                    <a:pt x="4537" y="72"/>
                    <a:pt x="4517" y="57"/>
                  </a:cubicBezTo>
                  <a:cubicBezTo>
                    <a:pt x="4517" y="43"/>
                    <a:pt x="4509" y="35"/>
                    <a:pt x="4501" y="35"/>
                  </a:cubicBezTo>
                  <a:cubicBezTo>
                    <a:pt x="4489" y="35"/>
                    <a:pt x="4476" y="50"/>
                    <a:pt x="4476" y="88"/>
                  </a:cubicBezTo>
                  <a:cubicBezTo>
                    <a:pt x="4458" y="103"/>
                    <a:pt x="4437" y="110"/>
                    <a:pt x="4415" y="110"/>
                  </a:cubicBezTo>
                  <a:cubicBezTo>
                    <a:pt x="4391" y="110"/>
                    <a:pt x="4367" y="101"/>
                    <a:pt x="4347" y="85"/>
                  </a:cubicBezTo>
                  <a:cubicBezTo>
                    <a:pt x="4347" y="48"/>
                    <a:pt x="4334" y="33"/>
                    <a:pt x="4322" y="33"/>
                  </a:cubicBezTo>
                  <a:cubicBezTo>
                    <a:pt x="4314" y="33"/>
                    <a:pt x="4307" y="41"/>
                    <a:pt x="4307" y="54"/>
                  </a:cubicBezTo>
                  <a:cubicBezTo>
                    <a:pt x="4282" y="72"/>
                    <a:pt x="4250" y="85"/>
                    <a:pt x="4219" y="88"/>
                  </a:cubicBezTo>
                  <a:cubicBezTo>
                    <a:pt x="4219" y="76"/>
                    <a:pt x="4158" y="69"/>
                    <a:pt x="4061" y="69"/>
                  </a:cubicBezTo>
                  <a:cubicBezTo>
                    <a:pt x="3900" y="69"/>
                    <a:pt x="3638" y="89"/>
                    <a:pt x="3379" y="141"/>
                  </a:cubicBezTo>
                  <a:cubicBezTo>
                    <a:pt x="3335" y="151"/>
                    <a:pt x="3298" y="195"/>
                    <a:pt x="3304" y="226"/>
                  </a:cubicBezTo>
                  <a:cubicBezTo>
                    <a:pt x="3309" y="252"/>
                    <a:pt x="3311" y="261"/>
                    <a:pt x="3307" y="261"/>
                  </a:cubicBezTo>
                  <a:cubicBezTo>
                    <a:pt x="3302" y="261"/>
                    <a:pt x="3287" y="246"/>
                    <a:pt x="3257" y="235"/>
                  </a:cubicBezTo>
                  <a:cubicBezTo>
                    <a:pt x="3229" y="200"/>
                    <a:pt x="3196" y="185"/>
                    <a:pt x="3173" y="185"/>
                  </a:cubicBezTo>
                  <a:cubicBezTo>
                    <a:pt x="3143" y="185"/>
                    <a:pt x="3130" y="212"/>
                    <a:pt x="3169" y="257"/>
                  </a:cubicBezTo>
                  <a:cubicBezTo>
                    <a:pt x="3201" y="284"/>
                    <a:pt x="3216" y="297"/>
                    <a:pt x="3207" y="297"/>
                  </a:cubicBezTo>
                  <a:cubicBezTo>
                    <a:pt x="3199" y="297"/>
                    <a:pt x="3173" y="287"/>
                    <a:pt x="3125" y="270"/>
                  </a:cubicBezTo>
                  <a:cubicBezTo>
                    <a:pt x="3104" y="262"/>
                    <a:pt x="3090" y="258"/>
                    <a:pt x="3080" y="258"/>
                  </a:cubicBezTo>
                  <a:cubicBezTo>
                    <a:pt x="3064" y="258"/>
                    <a:pt x="3055" y="267"/>
                    <a:pt x="3034" y="292"/>
                  </a:cubicBezTo>
                  <a:cubicBezTo>
                    <a:pt x="3040" y="311"/>
                    <a:pt x="3026" y="323"/>
                    <a:pt x="3012" y="323"/>
                  </a:cubicBezTo>
                  <a:cubicBezTo>
                    <a:pt x="3003" y="323"/>
                    <a:pt x="2994" y="318"/>
                    <a:pt x="2991" y="307"/>
                  </a:cubicBezTo>
                  <a:cubicBezTo>
                    <a:pt x="2960" y="298"/>
                    <a:pt x="2930" y="291"/>
                    <a:pt x="2911" y="291"/>
                  </a:cubicBezTo>
                  <a:cubicBezTo>
                    <a:pt x="2897" y="291"/>
                    <a:pt x="2889" y="295"/>
                    <a:pt x="2893" y="307"/>
                  </a:cubicBezTo>
                  <a:cubicBezTo>
                    <a:pt x="2876" y="313"/>
                    <a:pt x="2858" y="315"/>
                    <a:pt x="2839" y="315"/>
                  </a:cubicBezTo>
                  <a:cubicBezTo>
                    <a:pt x="2824" y="315"/>
                    <a:pt x="2809" y="313"/>
                    <a:pt x="2793" y="311"/>
                  </a:cubicBezTo>
                  <a:cubicBezTo>
                    <a:pt x="2786" y="308"/>
                    <a:pt x="2779" y="307"/>
                    <a:pt x="2773" y="307"/>
                  </a:cubicBezTo>
                  <a:cubicBezTo>
                    <a:pt x="2731" y="307"/>
                    <a:pt x="2701" y="348"/>
                    <a:pt x="2674" y="386"/>
                  </a:cubicBezTo>
                  <a:cubicBezTo>
                    <a:pt x="2609" y="452"/>
                    <a:pt x="2570" y="488"/>
                    <a:pt x="2553" y="488"/>
                  </a:cubicBezTo>
                  <a:cubicBezTo>
                    <a:pt x="2541" y="488"/>
                    <a:pt x="2539" y="473"/>
                    <a:pt x="2546" y="442"/>
                  </a:cubicBezTo>
                  <a:cubicBezTo>
                    <a:pt x="2550" y="425"/>
                    <a:pt x="2543" y="418"/>
                    <a:pt x="2531" y="418"/>
                  </a:cubicBezTo>
                  <a:cubicBezTo>
                    <a:pt x="2485" y="418"/>
                    <a:pt x="2358" y="512"/>
                    <a:pt x="2348" y="571"/>
                  </a:cubicBezTo>
                  <a:cubicBezTo>
                    <a:pt x="2340" y="617"/>
                    <a:pt x="2337" y="635"/>
                    <a:pt x="2333" y="635"/>
                  </a:cubicBezTo>
                  <a:cubicBezTo>
                    <a:pt x="2331" y="635"/>
                    <a:pt x="2328" y="628"/>
                    <a:pt x="2323" y="618"/>
                  </a:cubicBezTo>
                  <a:cubicBezTo>
                    <a:pt x="2317" y="607"/>
                    <a:pt x="2307" y="603"/>
                    <a:pt x="2297" y="603"/>
                  </a:cubicBezTo>
                  <a:cubicBezTo>
                    <a:pt x="2282" y="603"/>
                    <a:pt x="2267" y="611"/>
                    <a:pt x="2267" y="611"/>
                  </a:cubicBezTo>
                  <a:cubicBezTo>
                    <a:pt x="2239" y="628"/>
                    <a:pt x="2212" y="643"/>
                    <a:pt x="2193" y="643"/>
                  </a:cubicBezTo>
                  <a:cubicBezTo>
                    <a:pt x="2183" y="643"/>
                    <a:pt x="2175" y="640"/>
                    <a:pt x="2169" y="630"/>
                  </a:cubicBezTo>
                  <a:cubicBezTo>
                    <a:pt x="2132" y="658"/>
                    <a:pt x="2097" y="693"/>
                    <a:pt x="2066" y="730"/>
                  </a:cubicBezTo>
                  <a:cubicBezTo>
                    <a:pt x="2026" y="814"/>
                    <a:pt x="1925" y="863"/>
                    <a:pt x="1852" y="863"/>
                  </a:cubicBezTo>
                  <a:cubicBezTo>
                    <a:pt x="1840" y="863"/>
                    <a:pt x="1829" y="862"/>
                    <a:pt x="1819" y="859"/>
                  </a:cubicBezTo>
                  <a:lnTo>
                    <a:pt x="1762" y="937"/>
                  </a:lnTo>
                  <a:cubicBezTo>
                    <a:pt x="1762" y="994"/>
                    <a:pt x="1752" y="1038"/>
                    <a:pt x="1732" y="1038"/>
                  </a:cubicBezTo>
                  <a:cubicBezTo>
                    <a:pt x="1725" y="1038"/>
                    <a:pt x="1716" y="1032"/>
                    <a:pt x="1706" y="1019"/>
                  </a:cubicBezTo>
                  <a:lnTo>
                    <a:pt x="1687" y="994"/>
                  </a:lnTo>
                  <a:cubicBezTo>
                    <a:pt x="1684" y="1053"/>
                    <a:pt x="1580" y="1131"/>
                    <a:pt x="1521" y="1131"/>
                  </a:cubicBezTo>
                  <a:cubicBezTo>
                    <a:pt x="1508" y="1131"/>
                    <a:pt x="1497" y="1127"/>
                    <a:pt x="1489" y="1119"/>
                  </a:cubicBezTo>
                  <a:cubicBezTo>
                    <a:pt x="1479" y="1107"/>
                    <a:pt x="1474" y="1101"/>
                    <a:pt x="1467" y="1101"/>
                  </a:cubicBezTo>
                  <a:cubicBezTo>
                    <a:pt x="1460" y="1101"/>
                    <a:pt x="1451" y="1109"/>
                    <a:pt x="1433" y="1125"/>
                  </a:cubicBezTo>
                  <a:lnTo>
                    <a:pt x="1455" y="1150"/>
                  </a:lnTo>
                  <a:cubicBezTo>
                    <a:pt x="1474" y="1172"/>
                    <a:pt x="1496" y="1197"/>
                    <a:pt x="1461" y="1229"/>
                  </a:cubicBezTo>
                  <a:cubicBezTo>
                    <a:pt x="1435" y="1250"/>
                    <a:pt x="1409" y="1274"/>
                    <a:pt x="1388" y="1274"/>
                  </a:cubicBezTo>
                  <a:cubicBezTo>
                    <a:pt x="1381" y="1274"/>
                    <a:pt x="1376" y="1271"/>
                    <a:pt x="1370" y="1266"/>
                  </a:cubicBezTo>
                  <a:cubicBezTo>
                    <a:pt x="1314" y="1273"/>
                    <a:pt x="1261" y="1285"/>
                    <a:pt x="1283" y="1307"/>
                  </a:cubicBezTo>
                  <a:cubicBezTo>
                    <a:pt x="1258" y="1329"/>
                    <a:pt x="1229" y="1348"/>
                    <a:pt x="1195" y="1354"/>
                  </a:cubicBezTo>
                  <a:lnTo>
                    <a:pt x="1070" y="1492"/>
                  </a:lnTo>
                  <a:cubicBezTo>
                    <a:pt x="1061" y="1542"/>
                    <a:pt x="1014" y="1602"/>
                    <a:pt x="985" y="1602"/>
                  </a:cubicBezTo>
                  <a:cubicBezTo>
                    <a:pt x="982" y="1602"/>
                    <a:pt x="978" y="1601"/>
                    <a:pt x="976" y="1598"/>
                  </a:cubicBezTo>
                  <a:cubicBezTo>
                    <a:pt x="947" y="1639"/>
                    <a:pt x="925" y="1683"/>
                    <a:pt x="916" y="1730"/>
                  </a:cubicBezTo>
                  <a:cubicBezTo>
                    <a:pt x="869" y="1792"/>
                    <a:pt x="842" y="1829"/>
                    <a:pt x="820" y="1829"/>
                  </a:cubicBezTo>
                  <a:cubicBezTo>
                    <a:pt x="815" y="1829"/>
                    <a:pt x="811" y="1827"/>
                    <a:pt x="806" y="1824"/>
                  </a:cubicBezTo>
                  <a:cubicBezTo>
                    <a:pt x="797" y="1817"/>
                    <a:pt x="791" y="1813"/>
                    <a:pt x="787" y="1813"/>
                  </a:cubicBezTo>
                  <a:cubicBezTo>
                    <a:pt x="781" y="1813"/>
                    <a:pt x="780" y="1826"/>
                    <a:pt x="778" y="1862"/>
                  </a:cubicBezTo>
                  <a:cubicBezTo>
                    <a:pt x="803" y="1881"/>
                    <a:pt x="775" y="1918"/>
                    <a:pt x="753" y="1959"/>
                  </a:cubicBezTo>
                  <a:lnTo>
                    <a:pt x="703" y="2037"/>
                  </a:lnTo>
                  <a:cubicBezTo>
                    <a:pt x="731" y="2056"/>
                    <a:pt x="731" y="2056"/>
                    <a:pt x="706" y="2094"/>
                  </a:cubicBezTo>
                  <a:cubicBezTo>
                    <a:pt x="684" y="2134"/>
                    <a:pt x="578" y="2235"/>
                    <a:pt x="559" y="2279"/>
                  </a:cubicBezTo>
                  <a:cubicBezTo>
                    <a:pt x="518" y="2365"/>
                    <a:pt x="505" y="2392"/>
                    <a:pt x="516" y="2392"/>
                  </a:cubicBezTo>
                  <a:cubicBezTo>
                    <a:pt x="522" y="2392"/>
                    <a:pt x="532" y="2387"/>
                    <a:pt x="546" y="2379"/>
                  </a:cubicBezTo>
                  <a:cubicBezTo>
                    <a:pt x="554" y="2362"/>
                    <a:pt x="564" y="2354"/>
                    <a:pt x="568" y="2354"/>
                  </a:cubicBezTo>
                  <a:cubicBezTo>
                    <a:pt x="576" y="2354"/>
                    <a:pt x="570" y="2377"/>
                    <a:pt x="527" y="2420"/>
                  </a:cubicBezTo>
                  <a:cubicBezTo>
                    <a:pt x="509" y="2463"/>
                    <a:pt x="408" y="2570"/>
                    <a:pt x="364" y="2705"/>
                  </a:cubicBezTo>
                  <a:cubicBezTo>
                    <a:pt x="299" y="2880"/>
                    <a:pt x="299" y="2880"/>
                    <a:pt x="327" y="2890"/>
                  </a:cubicBezTo>
                  <a:cubicBezTo>
                    <a:pt x="341" y="2885"/>
                    <a:pt x="352" y="2884"/>
                    <a:pt x="360" y="2884"/>
                  </a:cubicBezTo>
                  <a:cubicBezTo>
                    <a:pt x="394" y="2884"/>
                    <a:pt x="372" y="2916"/>
                    <a:pt x="311" y="2933"/>
                  </a:cubicBezTo>
                  <a:cubicBezTo>
                    <a:pt x="217" y="2999"/>
                    <a:pt x="211" y="3049"/>
                    <a:pt x="239" y="3056"/>
                  </a:cubicBezTo>
                  <a:cubicBezTo>
                    <a:pt x="255" y="3087"/>
                    <a:pt x="258" y="3125"/>
                    <a:pt x="245" y="3156"/>
                  </a:cubicBezTo>
                  <a:cubicBezTo>
                    <a:pt x="243" y="3155"/>
                    <a:pt x="240" y="3155"/>
                    <a:pt x="238" y="3155"/>
                  </a:cubicBezTo>
                  <a:cubicBezTo>
                    <a:pt x="212" y="3155"/>
                    <a:pt x="202" y="3202"/>
                    <a:pt x="211" y="3291"/>
                  </a:cubicBezTo>
                  <a:cubicBezTo>
                    <a:pt x="202" y="3323"/>
                    <a:pt x="199" y="3331"/>
                    <a:pt x="187" y="3331"/>
                  </a:cubicBezTo>
                  <a:cubicBezTo>
                    <a:pt x="182" y="3331"/>
                    <a:pt x="176" y="3330"/>
                    <a:pt x="167" y="3328"/>
                  </a:cubicBezTo>
                  <a:cubicBezTo>
                    <a:pt x="158" y="3360"/>
                    <a:pt x="151" y="3388"/>
                    <a:pt x="145" y="3419"/>
                  </a:cubicBezTo>
                  <a:cubicBezTo>
                    <a:pt x="195" y="3526"/>
                    <a:pt x="117" y="3792"/>
                    <a:pt x="82" y="3836"/>
                  </a:cubicBezTo>
                  <a:cubicBezTo>
                    <a:pt x="82" y="3871"/>
                    <a:pt x="92" y="3905"/>
                    <a:pt x="111" y="3933"/>
                  </a:cubicBezTo>
                  <a:cubicBezTo>
                    <a:pt x="167" y="3980"/>
                    <a:pt x="167" y="4025"/>
                    <a:pt x="115" y="4025"/>
                  </a:cubicBezTo>
                  <a:cubicBezTo>
                    <a:pt x="112" y="4025"/>
                    <a:pt x="108" y="4024"/>
                    <a:pt x="104" y="4024"/>
                  </a:cubicBezTo>
                  <a:cubicBezTo>
                    <a:pt x="92" y="4023"/>
                    <a:pt x="82" y="4023"/>
                    <a:pt x="74" y="4023"/>
                  </a:cubicBezTo>
                  <a:cubicBezTo>
                    <a:pt x="44" y="4023"/>
                    <a:pt x="54" y="4031"/>
                    <a:pt x="101" y="4071"/>
                  </a:cubicBezTo>
                  <a:cubicBezTo>
                    <a:pt x="124" y="4117"/>
                    <a:pt x="123" y="4309"/>
                    <a:pt x="79" y="4309"/>
                  </a:cubicBezTo>
                  <a:cubicBezTo>
                    <a:pt x="74" y="4309"/>
                    <a:pt x="69" y="4307"/>
                    <a:pt x="64" y="4303"/>
                  </a:cubicBezTo>
                  <a:lnTo>
                    <a:pt x="1" y="4303"/>
                  </a:lnTo>
                  <a:cubicBezTo>
                    <a:pt x="20" y="4331"/>
                    <a:pt x="32" y="4366"/>
                    <a:pt x="35" y="4397"/>
                  </a:cubicBezTo>
                  <a:cubicBezTo>
                    <a:pt x="67" y="4397"/>
                    <a:pt x="70" y="4444"/>
                    <a:pt x="76" y="4585"/>
                  </a:cubicBezTo>
                  <a:cubicBezTo>
                    <a:pt x="76" y="4679"/>
                    <a:pt x="145" y="4861"/>
                    <a:pt x="154" y="4952"/>
                  </a:cubicBezTo>
                  <a:cubicBezTo>
                    <a:pt x="164" y="5046"/>
                    <a:pt x="198" y="5180"/>
                    <a:pt x="180" y="5234"/>
                  </a:cubicBezTo>
                  <a:cubicBezTo>
                    <a:pt x="195" y="5296"/>
                    <a:pt x="220" y="5353"/>
                    <a:pt x="258" y="5406"/>
                  </a:cubicBezTo>
                  <a:cubicBezTo>
                    <a:pt x="295" y="5444"/>
                    <a:pt x="327" y="5531"/>
                    <a:pt x="299" y="5541"/>
                  </a:cubicBezTo>
                  <a:lnTo>
                    <a:pt x="314" y="5585"/>
                  </a:lnTo>
                  <a:cubicBezTo>
                    <a:pt x="346" y="5619"/>
                    <a:pt x="371" y="5660"/>
                    <a:pt x="389" y="5704"/>
                  </a:cubicBezTo>
                  <a:cubicBezTo>
                    <a:pt x="352" y="5729"/>
                    <a:pt x="355" y="5782"/>
                    <a:pt x="393" y="5804"/>
                  </a:cubicBezTo>
                  <a:cubicBezTo>
                    <a:pt x="396" y="5803"/>
                    <a:pt x="399" y="5802"/>
                    <a:pt x="402" y="5802"/>
                  </a:cubicBezTo>
                  <a:cubicBezTo>
                    <a:pt x="424" y="5802"/>
                    <a:pt x="438" y="5845"/>
                    <a:pt x="477" y="5920"/>
                  </a:cubicBezTo>
                  <a:cubicBezTo>
                    <a:pt x="505" y="6014"/>
                    <a:pt x="543" y="6105"/>
                    <a:pt x="587" y="6193"/>
                  </a:cubicBezTo>
                  <a:cubicBezTo>
                    <a:pt x="662" y="6327"/>
                    <a:pt x="753" y="6509"/>
                    <a:pt x="875" y="6666"/>
                  </a:cubicBezTo>
                  <a:cubicBezTo>
                    <a:pt x="1096" y="6984"/>
                    <a:pt x="1379" y="7237"/>
                    <a:pt x="1401" y="7237"/>
                  </a:cubicBezTo>
                  <a:cubicBezTo>
                    <a:pt x="1401" y="7237"/>
                    <a:pt x="1401" y="7237"/>
                    <a:pt x="1402" y="7236"/>
                  </a:cubicBezTo>
                  <a:lnTo>
                    <a:pt x="1502" y="7330"/>
                  </a:lnTo>
                  <a:lnTo>
                    <a:pt x="1605" y="7424"/>
                  </a:lnTo>
                  <a:cubicBezTo>
                    <a:pt x="1565" y="7474"/>
                    <a:pt x="1772" y="7593"/>
                    <a:pt x="1900" y="7650"/>
                  </a:cubicBezTo>
                  <a:cubicBezTo>
                    <a:pt x="1950" y="7653"/>
                    <a:pt x="1997" y="7672"/>
                    <a:pt x="2035" y="7700"/>
                  </a:cubicBezTo>
                  <a:cubicBezTo>
                    <a:pt x="2000" y="7753"/>
                    <a:pt x="2119" y="7825"/>
                    <a:pt x="2217" y="7847"/>
                  </a:cubicBezTo>
                  <a:cubicBezTo>
                    <a:pt x="2238" y="7839"/>
                    <a:pt x="2256" y="7834"/>
                    <a:pt x="2271" y="7834"/>
                  </a:cubicBezTo>
                  <a:cubicBezTo>
                    <a:pt x="2304" y="7834"/>
                    <a:pt x="2316" y="7855"/>
                    <a:pt x="2295" y="7894"/>
                  </a:cubicBezTo>
                  <a:cubicBezTo>
                    <a:pt x="2275" y="7932"/>
                    <a:pt x="2312" y="7966"/>
                    <a:pt x="2381" y="7966"/>
                  </a:cubicBezTo>
                  <a:cubicBezTo>
                    <a:pt x="2408" y="7966"/>
                    <a:pt x="2441" y="7960"/>
                    <a:pt x="2477" y="7948"/>
                  </a:cubicBezTo>
                  <a:cubicBezTo>
                    <a:pt x="2494" y="7945"/>
                    <a:pt x="2506" y="7943"/>
                    <a:pt x="2515" y="7943"/>
                  </a:cubicBezTo>
                  <a:cubicBezTo>
                    <a:pt x="2536" y="7943"/>
                    <a:pt x="2542" y="7953"/>
                    <a:pt x="2561" y="7988"/>
                  </a:cubicBezTo>
                  <a:cubicBezTo>
                    <a:pt x="2570" y="8043"/>
                    <a:pt x="2596" y="8069"/>
                    <a:pt x="2614" y="8069"/>
                  </a:cubicBezTo>
                  <a:cubicBezTo>
                    <a:pt x="2621" y="8069"/>
                    <a:pt x="2627" y="8065"/>
                    <a:pt x="2630" y="8057"/>
                  </a:cubicBezTo>
                  <a:cubicBezTo>
                    <a:pt x="2656" y="8042"/>
                    <a:pt x="2677" y="8034"/>
                    <a:pt x="2696" y="8034"/>
                  </a:cubicBezTo>
                  <a:cubicBezTo>
                    <a:pt x="2727" y="8034"/>
                    <a:pt x="2748" y="8057"/>
                    <a:pt x="2762" y="8104"/>
                  </a:cubicBezTo>
                  <a:cubicBezTo>
                    <a:pt x="2800" y="8159"/>
                    <a:pt x="2816" y="8182"/>
                    <a:pt x="2837" y="8182"/>
                  </a:cubicBezTo>
                  <a:cubicBezTo>
                    <a:pt x="2851" y="8182"/>
                    <a:pt x="2867" y="8172"/>
                    <a:pt x="2893" y="8154"/>
                  </a:cubicBezTo>
                  <a:cubicBezTo>
                    <a:pt x="2908" y="8146"/>
                    <a:pt x="2929" y="8142"/>
                    <a:pt x="2953" y="8142"/>
                  </a:cubicBezTo>
                  <a:cubicBezTo>
                    <a:pt x="3029" y="8142"/>
                    <a:pt x="3135" y="8183"/>
                    <a:pt x="3157" y="8236"/>
                  </a:cubicBezTo>
                  <a:cubicBezTo>
                    <a:pt x="3192" y="8245"/>
                    <a:pt x="3222" y="8272"/>
                    <a:pt x="3237" y="8272"/>
                  </a:cubicBezTo>
                  <a:cubicBezTo>
                    <a:pt x="3242" y="8272"/>
                    <a:pt x="3246" y="8269"/>
                    <a:pt x="3248" y="8261"/>
                  </a:cubicBezTo>
                  <a:lnTo>
                    <a:pt x="3285" y="8302"/>
                  </a:lnTo>
                  <a:lnTo>
                    <a:pt x="3376" y="8327"/>
                  </a:lnTo>
                  <a:lnTo>
                    <a:pt x="3382" y="8295"/>
                  </a:lnTo>
                  <a:cubicBezTo>
                    <a:pt x="3404" y="8305"/>
                    <a:pt x="3486" y="8321"/>
                    <a:pt x="3599" y="8349"/>
                  </a:cubicBezTo>
                  <a:cubicBezTo>
                    <a:pt x="3740" y="8386"/>
                    <a:pt x="3881" y="8405"/>
                    <a:pt x="4025" y="8411"/>
                  </a:cubicBezTo>
                  <a:cubicBezTo>
                    <a:pt x="4129" y="8420"/>
                    <a:pt x="4232" y="8424"/>
                    <a:pt x="4336" y="8424"/>
                  </a:cubicBezTo>
                  <a:cubicBezTo>
                    <a:pt x="4388" y="8424"/>
                    <a:pt x="4439" y="8423"/>
                    <a:pt x="4492" y="8421"/>
                  </a:cubicBezTo>
                  <a:cubicBezTo>
                    <a:pt x="4564" y="8418"/>
                    <a:pt x="4576" y="8408"/>
                    <a:pt x="4554" y="8393"/>
                  </a:cubicBezTo>
                  <a:cubicBezTo>
                    <a:pt x="4534" y="8361"/>
                    <a:pt x="4545" y="8346"/>
                    <a:pt x="4566" y="8346"/>
                  </a:cubicBezTo>
                  <a:cubicBezTo>
                    <a:pt x="4587" y="8346"/>
                    <a:pt x="4619" y="8361"/>
                    <a:pt x="4639" y="8393"/>
                  </a:cubicBezTo>
                  <a:cubicBezTo>
                    <a:pt x="4680" y="8393"/>
                    <a:pt x="4764" y="8424"/>
                    <a:pt x="4849" y="8427"/>
                  </a:cubicBezTo>
                  <a:cubicBezTo>
                    <a:pt x="4934" y="8427"/>
                    <a:pt x="5018" y="8427"/>
                    <a:pt x="5018" y="8458"/>
                  </a:cubicBezTo>
                  <a:lnTo>
                    <a:pt x="5062" y="8458"/>
                  </a:lnTo>
                  <a:cubicBezTo>
                    <a:pt x="5110" y="8423"/>
                    <a:pt x="5213" y="8408"/>
                    <a:pt x="5316" y="8408"/>
                  </a:cubicBezTo>
                  <a:cubicBezTo>
                    <a:pt x="5394" y="8408"/>
                    <a:pt x="5472" y="8417"/>
                    <a:pt x="5526" y="8430"/>
                  </a:cubicBezTo>
                  <a:cubicBezTo>
                    <a:pt x="5538" y="8431"/>
                    <a:pt x="5551" y="8432"/>
                    <a:pt x="5563" y="8432"/>
                  </a:cubicBezTo>
                  <a:cubicBezTo>
                    <a:pt x="5622" y="8432"/>
                    <a:pt x="5681" y="8420"/>
                    <a:pt x="5736" y="8399"/>
                  </a:cubicBezTo>
                  <a:cubicBezTo>
                    <a:pt x="5778" y="8383"/>
                    <a:pt x="5799" y="8375"/>
                    <a:pt x="5815" y="8375"/>
                  </a:cubicBezTo>
                  <a:cubicBezTo>
                    <a:pt x="5831" y="8375"/>
                    <a:pt x="5842" y="8383"/>
                    <a:pt x="5864" y="8399"/>
                  </a:cubicBezTo>
                  <a:cubicBezTo>
                    <a:pt x="5864" y="8417"/>
                    <a:pt x="5952" y="8437"/>
                    <a:pt x="6024" y="8437"/>
                  </a:cubicBezTo>
                  <a:cubicBezTo>
                    <a:pt x="6074" y="8437"/>
                    <a:pt x="6117" y="8428"/>
                    <a:pt x="6118" y="8402"/>
                  </a:cubicBezTo>
                  <a:lnTo>
                    <a:pt x="6159" y="8433"/>
                  </a:lnTo>
                  <a:cubicBezTo>
                    <a:pt x="6169" y="8443"/>
                    <a:pt x="6181" y="8447"/>
                    <a:pt x="6194" y="8447"/>
                  </a:cubicBezTo>
                  <a:cubicBezTo>
                    <a:pt x="6218" y="8447"/>
                    <a:pt x="6241" y="8429"/>
                    <a:pt x="6243" y="8402"/>
                  </a:cubicBezTo>
                  <a:cubicBezTo>
                    <a:pt x="6243" y="8374"/>
                    <a:pt x="6252" y="8358"/>
                    <a:pt x="6266" y="8358"/>
                  </a:cubicBezTo>
                  <a:cubicBezTo>
                    <a:pt x="6282" y="8358"/>
                    <a:pt x="6306" y="8382"/>
                    <a:pt x="6328" y="8433"/>
                  </a:cubicBezTo>
                  <a:cubicBezTo>
                    <a:pt x="6328" y="8470"/>
                    <a:pt x="6342" y="8485"/>
                    <a:pt x="6354" y="8485"/>
                  </a:cubicBezTo>
                  <a:cubicBezTo>
                    <a:pt x="6362" y="8485"/>
                    <a:pt x="6369" y="8478"/>
                    <a:pt x="6369" y="8465"/>
                  </a:cubicBezTo>
                  <a:cubicBezTo>
                    <a:pt x="6399" y="8443"/>
                    <a:pt x="6428" y="8421"/>
                    <a:pt x="6457" y="8421"/>
                  </a:cubicBezTo>
                  <a:cubicBezTo>
                    <a:pt x="6470" y="8421"/>
                    <a:pt x="6484" y="8426"/>
                    <a:pt x="6497" y="8436"/>
                  </a:cubicBezTo>
                  <a:cubicBezTo>
                    <a:pt x="6538" y="8436"/>
                    <a:pt x="6582" y="8436"/>
                    <a:pt x="6582" y="8374"/>
                  </a:cubicBezTo>
                  <a:cubicBezTo>
                    <a:pt x="6582" y="8342"/>
                    <a:pt x="6626" y="8342"/>
                    <a:pt x="6667" y="8342"/>
                  </a:cubicBezTo>
                  <a:cubicBezTo>
                    <a:pt x="6667" y="8374"/>
                    <a:pt x="6667" y="8374"/>
                    <a:pt x="6623" y="8405"/>
                  </a:cubicBezTo>
                  <a:lnTo>
                    <a:pt x="6707" y="8405"/>
                  </a:lnTo>
                  <a:cubicBezTo>
                    <a:pt x="6751" y="8405"/>
                    <a:pt x="6836" y="8436"/>
                    <a:pt x="6836" y="8468"/>
                  </a:cubicBezTo>
                  <a:cubicBezTo>
                    <a:pt x="6853" y="8481"/>
                    <a:pt x="6869" y="8488"/>
                    <a:pt x="6881" y="8488"/>
                  </a:cubicBezTo>
                  <a:cubicBezTo>
                    <a:pt x="6896" y="8488"/>
                    <a:pt x="6900" y="8473"/>
                    <a:pt x="6876" y="8436"/>
                  </a:cubicBezTo>
                  <a:cubicBezTo>
                    <a:pt x="6876" y="8374"/>
                    <a:pt x="6876" y="8374"/>
                    <a:pt x="6961" y="8374"/>
                  </a:cubicBezTo>
                  <a:cubicBezTo>
                    <a:pt x="7005" y="8374"/>
                    <a:pt x="7046" y="8374"/>
                    <a:pt x="7046" y="8405"/>
                  </a:cubicBezTo>
                  <a:cubicBezTo>
                    <a:pt x="7046" y="8436"/>
                    <a:pt x="7046" y="8436"/>
                    <a:pt x="7130" y="8440"/>
                  </a:cubicBezTo>
                  <a:cubicBezTo>
                    <a:pt x="7246" y="8430"/>
                    <a:pt x="7356" y="8374"/>
                    <a:pt x="7428" y="8283"/>
                  </a:cubicBezTo>
                  <a:cubicBezTo>
                    <a:pt x="7428" y="8252"/>
                    <a:pt x="7428" y="8236"/>
                    <a:pt x="7433" y="8236"/>
                  </a:cubicBezTo>
                  <a:cubicBezTo>
                    <a:pt x="7438" y="8236"/>
                    <a:pt x="7448" y="8252"/>
                    <a:pt x="7469" y="8283"/>
                  </a:cubicBezTo>
                  <a:cubicBezTo>
                    <a:pt x="7469" y="8314"/>
                    <a:pt x="7513" y="8314"/>
                    <a:pt x="7553" y="8314"/>
                  </a:cubicBezTo>
                  <a:cubicBezTo>
                    <a:pt x="7553" y="8304"/>
                    <a:pt x="7558" y="8300"/>
                    <a:pt x="7563" y="8300"/>
                  </a:cubicBezTo>
                  <a:cubicBezTo>
                    <a:pt x="7573" y="8300"/>
                    <a:pt x="7583" y="8314"/>
                    <a:pt x="7553" y="8314"/>
                  </a:cubicBezTo>
                  <a:cubicBezTo>
                    <a:pt x="7553" y="8346"/>
                    <a:pt x="7513" y="8346"/>
                    <a:pt x="7469" y="8346"/>
                  </a:cubicBezTo>
                  <a:lnTo>
                    <a:pt x="7469" y="8377"/>
                  </a:lnTo>
                  <a:cubicBezTo>
                    <a:pt x="7489" y="8408"/>
                    <a:pt x="7510" y="8424"/>
                    <a:pt x="7531" y="8424"/>
                  </a:cubicBezTo>
                  <a:cubicBezTo>
                    <a:pt x="7553" y="8424"/>
                    <a:pt x="7574" y="8408"/>
                    <a:pt x="7594" y="8377"/>
                  </a:cubicBezTo>
                  <a:cubicBezTo>
                    <a:pt x="7616" y="8361"/>
                    <a:pt x="7627" y="8353"/>
                    <a:pt x="7638" y="8353"/>
                  </a:cubicBezTo>
                  <a:cubicBezTo>
                    <a:pt x="7648" y="8353"/>
                    <a:pt x="7658" y="8361"/>
                    <a:pt x="7679" y="8377"/>
                  </a:cubicBezTo>
                  <a:cubicBezTo>
                    <a:pt x="7710" y="8400"/>
                    <a:pt x="7740" y="8424"/>
                    <a:pt x="7755" y="8424"/>
                  </a:cubicBezTo>
                  <a:cubicBezTo>
                    <a:pt x="7760" y="8424"/>
                    <a:pt x="7763" y="8420"/>
                    <a:pt x="7763" y="8411"/>
                  </a:cubicBezTo>
                  <a:cubicBezTo>
                    <a:pt x="7768" y="8411"/>
                    <a:pt x="7772" y="8411"/>
                    <a:pt x="7777" y="8411"/>
                  </a:cubicBezTo>
                  <a:cubicBezTo>
                    <a:pt x="7816" y="8411"/>
                    <a:pt x="7855" y="8423"/>
                    <a:pt x="7892" y="8443"/>
                  </a:cubicBezTo>
                  <a:cubicBezTo>
                    <a:pt x="7973" y="8443"/>
                    <a:pt x="8017" y="8443"/>
                    <a:pt x="8017" y="8411"/>
                  </a:cubicBezTo>
                  <a:cubicBezTo>
                    <a:pt x="8017" y="8380"/>
                    <a:pt x="8061" y="8380"/>
                    <a:pt x="8102" y="8380"/>
                  </a:cubicBezTo>
                  <a:cubicBezTo>
                    <a:pt x="8146" y="8380"/>
                    <a:pt x="8186" y="8380"/>
                    <a:pt x="8186" y="8349"/>
                  </a:cubicBezTo>
                  <a:cubicBezTo>
                    <a:pt x="8186" y="8317"/>
                    <a:pt x="8230" y="8286"/>
                    <a:pt x="8315" y="8286"/>
                  </a:cubicBezTo>
                  <a:cubicBezTo>
                    <a:pt x="8349" y="8273"/>
                    <a:pt x="8370" y="8266"/>
                    <a:pt x="8385" y="8266"/>
                  </a:cubicBezTo>
                  <a:cubicBezTo>
                    <a:pt x="8406" y="8266"/>
                    <a:pt x="8416" y="8282"/>
                    <a:pt x="8440" y="8321"/>
                  </a:cubicBezTo>
                  <a:cubicBezTo>
                    <a:pt x="8440" y="8352"/>
                    <a:pt x="8481" y="8352"/>
                    <a:pt x="8525" y="8352"/>
                  </a:cubicBezTo>
                  <a:cubicBezTo>
                    <a:pt x="8556" y="8352"/>
                    <a:pt x="8584" y="8364"/>
                    <a:pt x="8609" y="8383"/>
                  </a:cubicBezTo>
                  <a:cubicBezTo>
                    <a:pt x="8621" y="8392"/>
                    <a:pt x="8630" y="8396"/>
                    <a:pt x="8636" y="8396"/>
                  </a:cubicBezTo>
                  <a:cubicBezTo>
                    <a:pt x="8650" y="8396"/>
                    <a:pt x="8650" y="8374"/>
                    <a:pt x="8650" y="8352"/>
                  </a:cubicBezTo>
                  <a:lnTo>
                    <a:pt x="8653" y="8289"/>
                  </a:lnTo>
                  <a:cubicBezTo>
                    <a:pt x="8694" y="8289"/>
                    <a:pt x="8735" y="8352"/>
                    <a:pt x="8735" y="8383"/>
                  </a:cubicBezTo>
                  <a:cubicBezTo>
                    <a:pt x="8757" y="8415"/>
                    <a:pt x="8768" y="8430"/>
                    <a:pt x="8773" y="8430"/>
                  </a:cubicBezTo>
                  <a:cubicBezTo>
                    <a:pt x="8779" y="8430"/>
                    <a:pt x="8779" y="8415"/>
                    <a:pt x="8779" y="8383"/>
                  </a:cubicBezTo>
                  <a:cubicBezTo>
                    <a:pt x="8779" y="8361"/>
                    <a:pt x="8799" y="8339"/>
                    <a:pt x="8841" y="8339"/>
                  </a:cubicBezTo>
                  <a:cubicBezTo>
                    <a:pt x="8858" y="8339"/>
                    <a:pt x="8879" y="8343"/>
                    <a:pt x="8904" y="8352"/>
                  </a:cubicBezTo>
                  <a:cubicBezTo>
                    <a:pt x="8989" y="8355"/>
                    <a:pt x="9073" y="8355"/>
                    <a:pt x="9073" y="8386"/>
                  </a:cubicBezTo>
                  <a:cubicBezTo>
                    <a:pt x="9086" y="8396"/>
                    <a:pt x="9101" y="8400"/>
                    <a:pt x="9116" y="8400"/>
                  </a:cubicBezTo>
                  <a:cubicBezTo>
                    <a:pt x="9130" y="8400"/>
                    <a:pt x="9145" y="8396"/>
                    <a:pt x="9158" y="8386"/>
                  </a:cubicBezTo>
                  <a:cubicBezTo>
                    <a:pt x="9180" y="8371"/>
                    <a:pt x="9201" y="8363"/>
                    <a:pt x="9232" y="8363"/>
                  </a:cubicBezTo>
                  <a:cubicBezTo>
                    <a:pt x="9264" y="8363"/>
                    <a:pt x="9305" y="8371"/>
                    <a:pt x="9368" y="8386"/>
                  </a:cubicBezTo>
                  <a:cubicBezTo>
                    <a:pt x="9476" y="8420"/>
                    <a:pt x="9529" y="8436"/>
                    <a:pt x="9555" y="8436"/>
                  </a:cubicBezTo>
                  <a:cubicBezTo>
                    <a:pt x="9581" y="8436"/>
                    <a:pt x="9581" y="8420"/>
                    <a:pt x="9581" y="8389"/>
                  </a:cubicBezTo>
                  <a:cubicBezTo>
                    <a:pt x="9581" y="8371"/>
                    <a:pt x="9581" y="8353"/>
                    <a:pt x="9589" y="8353"/>
                  </a:cubicBezTo>
                  <a:cubicBezTo>
                    <a:pt x="9595" y="8353"/>
                    <a:pt x="9604" y="8363"/>
                    <a:pt x="9622" y="8389"/>
                  </a:cubicBezTo>
                  <a:cubicBezTo>
                    <a:pt x="9635" y="8399"/>
                    <a:pt x="9647" y="8402"/>
                    <a:pt x="9661" y="8402"/>
                  </a:cubicBezTo>
                  <a:cubicBezTo>
                    <a:pt x="9693" y="8402"/>
                    <a:pt x="9731" y="8380"/>
                    <a:pt x="9791" y="8358"/>
                  </a:cubicBezTo>
                  <a:cubicBezTo>
                    <a:pt x="9835" y="8327"/>
                    <a:pt x="9835" y="8264"/>
                    <a:pt x="9835" y="8233"/>
                  </a:cubicBezTo>
                  <a:cubicBezTo>
                    <a:pt x="9835" y="8196"/>
                    <a:pt x="9835" y="8181"/>
                    <a:pt x="9852" y="8181"/>
                  </a:cubicBezTo>
                  <a:cubicBezTo>
                    <a:pt x="9864" y="8181"/>
                    <a:pt x="9884" y="8188"/>
                    <a:pt x="9919" y="8201"/>
                  </a:cubicBezTo>
                  <a:cubicBezTo>
                    <a:pt x="9963" y="8201"/>
                    <a:pt x="10004" y="8233"/>
                    <a:pt x="10004" y="8264"/>
                  </a:cubicBezTo>
                  <a:cubicBezTo>
                    <a:pt x="10004" y="8295"/>
                    <a:pt x="9960" y="8295"/>
                    <a:pt x="9960" y="8295"/>
                  </a:cubicBezTo>
                  <a:lnTo>
                    <a:pt x="9919" y="8295"/>
                  </a:lnTo>
                  <a:cubicBezTo>
                    <a:pt x="9919" y="8327"/>
                    <a:pt x="9919" y="8358"/>
                    <a:pt x="10004" y="8358"/>
                  </a:cubicBezTo>
                  <a:cubicBezTo>
                    <a:pt x="10025" y="8376"/>
                    <a:pt x="10046" y="8384"/>
                    <a:pt x="10062" y="8384"/>
                  </a:cubicBezTo>
                  <a:cubicBezTo>
                    <a:pt x="10077" y="8384"/>
                    <a:pt x="10087" y="8377"/>
                    <a:pt x="10089" y="8361"/>
                  </a:cubicBezTo>
                  <a:cubicBezTo>
                    <a:pt x="10129" y="8393"/>
                    <a:pt x="10214" y="8393"/>
                    <a:pt x="10299" y="8393"/>
                  </a:cubicBezTo>
                  <a:cubicBezTo>
                    <a:pt x="10383" y="8393"/>
                    <a:pt x="10509" y="8393"/>
                    <a:pt x="10552" y="8424"/>
                  </a:cubicBezTo>
                  <a:cubicBezTo>
                    <a:pt x="10573" y="8425"/>
                    <a:pt x="10591" y="8425"/>
                    <a:pt x="10606" y="8425"/>
                  </a:cubicBezTo>
                  <a:cubicBezTo>
                    <a:pt x="10654" y="8425"/>
                    <a:pt x="10678" y="8420"/>
                    <a:pt x="10678" y="8396"/>
                  </a:cubicBezTo>
                  <a:cubicBezTo>
                    <a:pt x="10678" y="8359"/>
                    <a:pt x="10693" y="8344"/>
                    <a:pt x="10705" y="8344"/>
                  </a:cubicBezTo>
                  <a:cubicBezTo>
                    <a:pt x="10714" y="8344"/>
                    <a:pt x="10722" y="8351"/>
                    <a:pt x="10722" y="8364"/>
                  </a:cubicBezTo>
                  <a:cubicBezTo>
                    <a:pt x="10747" y="8404"/>
                    <a:pt x="10973" y="8432"/>
                    <a:pt x="11149" y="8432"/>
                  </a:cubicBezTo>
                  <a:cubicBezTo>
                    <a:pt x="11252" y="8432"/>
                    <a:pt x="11338" y="8422"/>
                    <a:pt x="11355" y="8399"/>
                  </a:cubicBezTo>
                  <a:lnTo>
                    <a:pt x="11439" y="8399"/>
                  </a:lnTo>
                  <a:cubicBezTo>
                    <a:pt x="11484" y="8415"/>
                    <a:pt x="11574" y="8424"/>
                    <a:pt x="11656" y="8424"/>
                  </a:cubicBezTo>
                  <a:cubicBezTo>
                    <a:pt x="11730" y="8424"/>
                    <a:pt x="11798" y="8417"/>
                    <a:pt x="11818" y="8402"/>
                  </a:cubicBezTo>
                  <a:lnTo>
                    <a:pt x="11944" y="8402"/>
                  </a:lnTo>
                  <a:cubicBezTo>
                    <a:pt x="11986" y="8418"/>
                    <a:pt x="12018" y="8425"/>
                    <a:pt x="12045" y="8425"/>
                  </a:cubicBezTo>
                  <a:cubicBezTo>
                    <a:pt x="12072" y="8425"/>
                    <a:pt x="12093" y="8418"/>
                    <a:pt x="12113" y="8402"/>
                  </a:cubicBezTo>
                  <a:cubicBezTo>
                    <a:pt x="12144" y="8380"/>
                    <a:pt x="12153" y="8358"/>
                    <a:pt x="12156" y="8358"/>
                  </a:cubicBezTo>
                  <a:cubicBezTo>
                    <a:pt x="12157" y="8358"/>
                    <a:pt x="12157" y="8361"/>
                    <a:pt x="12157" y="8371"/>
                  </a:cubicBezTo>
                  <a:cubicBezTo>
                    <a:pt x="12157" y="8402"/>
                    <a:pt x="12242" y="8402"/>
                    <a:pt x="12411" y="8405"/>
                  </a:cubicBezTo>
                  <a:cubicBezTo>
                    <a:pt x="12577" y="8405"/>
                    <a:pt x="12577" y="8405"/>
                    <a:pt x="12536" y="8374"/>
                  </a:cubicBezTo>
                  <a:cubicBezTo>
                    <a:pt x="12586" y="8365"/>
                    <a:pt x="12621" y="8361"/>
                    <a:pt x="12646" y="8361"/>
                  </a:cubicBezTo>
                  <a:cubicBezTo>
                    <a:pt x="12705" y="8361"/>
                    <a:pt x="12705" y="8383"/>
                    <a:pt x="12705" y="8405"/>
                  </a:cubicBezTo>
                  <a:cubicBezTo>
                    <a:pt x="12686" y="8433"/>
                    <a:pt x="12692" y="8449"/>
                    <a:pt x="12709" y="8449"/>
                  </a:cubicBezTo>
                  <a:cubicBezTo>
                    <a:pt x="12729" y="8449"/>
                    <a:pt x="12766" y="8426"/>
                    <a:pt x="12790" y="8374"/>
                  </a:cubicBezTo>
                  <a:cubicBezTo>
                    <a:pt x="12816" y="8337"/>
                    <a:pt x="12855" y="8322"/>
                    <a:pt x="12883" y="8322"/>
                  </a:cubicBezTo>
                  <a:cubicBezTo>
                    <a:pt x="12903" y="8322"/>
                    <a:pt x="12917" y="8329"/>
                    <a:pt x="12915" y="8342"/>
                  </a:cubicBezTo>
                  <a:cubicBezTo>
                    <a:pt x="12915" y="8372"/>
                    <a:pt x="12886" y="8374"/>
                    <a:pt x="12851" y="8374"/>
                  </a:cubicBezTo>
                  <a:cubicBezTo>
                    <a:pt x="12844" y="8374"/>
                    <a:pt x="12837" y="8374"/>
                    <a:pt x="12831" y="8374"/>
                  </a:cubicBezTo>
                  <a:lnTo>
                    <a:pt x="12831" y="8436"/>
                  </a:lnTo>
                  <a:cubicBezTo>
                    <a:pt x="12875" y="8436"/>
                    <a:pt x="12875" y="8436"/>
                    <a:pt x="12915" y="8408"/>
                  </a:cubicBezTo>
                  <a:cubicBezTo>
                    <a:pt x="12947" y="8405"/>
                    <a:pt x="12975" y="8396"/>
                    <a:pt x="13000" y="8377"/>
                  </a:cubicBezTo>
                  <a:cubicBezTo>
                    <a:pt x="13044" y="8346"/>
                    <a:pt x="13044" y="8314"/>
                    <a:pt x="13003" y="8283"/>
                  </a:cubicBezTo>
                  <a:cubicBezTo>
                    <a:pt x="12966" y="8254"/>
                    <a:pt x="12992" y="8251"/>
                    <a:pt x="13025" y="8251"/>
                  </a:cubicBezTo>
                  <a:cubicBezTo>
                    <a:pt x="13031" y="8251"/>
                    <a:pt x="13038" y="8252"/>
                    <a:pt x="13044" y="8252"/>
                  </a:cubicBezTo>
                  <a:cubicBezTo>
                    <a:pt x="13128" y="8283"/>
                    <a:pt x="13128" y="8314"/>
                    <a:pt x="13085" y="8346"/>
                  </a:cubicBezTo>
                  <a:cubicBezTo>
                    <a:pt x="13044" y="8346"/>
                    <a:pt x="13044" y="8377"/>
                    <a:pt x="13044" y="8408"/>
                  </a:cubicBezTo>
                  <a:cubicBezTo>
                    <a:pt x="13044" y="8414"/>
                    <a:pt x="13051" y="8417"/>
                    <a:pt x="13063" y="8417"/>
                  </a:cubicBezTo>
                  <a:cubicBezTo>
                    <a:pt x="13115" y="8417"/>
                    <a:pt x="13262" y="8365"/>
                    <a:pt x="13298" y="8314"/>
                  </a:cubicBezTo>
                  <a:lnTo>
                    <a:pt x="13298" y="8346"/>
                  </a:lnTo>
                  <a:cubicBezTo>
                    <a:pt x="13298" y="8377"/>
                    <a:pt x="13382" y="8377"/>
                    <a:pt x="13464" y="8377"/>
                  </a:cubicBezTo>
                  <a:cubicBezTo>
                    <a:pt x="13484" y="8378"/>
                    <a:pt x="13502" y="8378"/>
                    <a:pt x="13518" y="8378"/>
                  </a:cubicBezTo>
                  <a:cubicBezTo>
                    <a:pt x="13567" y="8378"/>
                    <a:pt x="13592" y="8373"/>
                    <a:pt x="13592" y="8349"/>
                  </a:cubicBezTo>
                  <a:cubicBezTo>
                    <a:pt x="13592" y="8319"/>
                    <a:pt x="13592" y="8286"/>
                    <a:pt x="13631" y="8286"/>
                  </a:cubicBezTo>
                  <a:lnTo>
                    <a:pt x="13631" y="8286"/>
                  </a:lnTo>
                  <a:cubicBezTo>
                    <a:pt x="13592" y="8283"/>
                    <a:pt x="13592" y="8250"/>
                    <a:pt x="13592" y="8220"/>
                  </a:cubicBezTo>
                  <a:lnTo>
                    <a:pt x="13592" y="8220"/>
                  </a:lnTo>
                  <a:cubicBezTo>
                    <a:pt x="13639" y="8239"/>
                    <a:pt x="13680" y="8261"/>
                    <a:pt x="13721" y="8286"/>
                  </a:cubicBezTo>
                  <a:cubicBezTo>
                    <a:pt x="13802" y="8349"/>
                    <a:pt x="13887" y="8380"/>
                    <a:pt x="14056" y="8380"/>
                  </a:cubicBezTo>
                  <a:cubicBezTo>
                    <a:pt x="14141" y="8383"/>
                    <a:pt x="14269" y="8383"/>
                    <a:pt x="14310" y="8415"/>
                  </a:cubicBezTo>
                  <a:cubicBezTo>
                    <a:pt x="14394" y="8415"/>
                    <a:pt x="14435" y="8415"/>
                    <a:pt x="14435" y="8383"/>
                  </a:cubicBezTo>
                  <a:lnTo>
                    <a:pt x="14520" y="8383"/>
                  </a:lnTo>
                  <a:cubicBezTo>
                    <a:pt x="14543" y="8400"/>
                    <a:pt x="14577" y="8408"/>
                    <a:pt x="14604" y="8408"/>
                  </a:cubicBezTo>
                  <a:cubicBezTo>
                    <a:pt x="14629" y="8408"/>
                    <a:pt x="14648" y="8401"/>
                    <a:pt x="14648" y="8386"/>
                  </a:cubicBezTo>
                  <a:cubicBezTo>
                    <a:pt x="14662" y="8376"/>
                    <a:pt x="14676" y="8372"/>
                    <a:pt x="14690" y="8372"/>
                  </a:cubicBezTo>
                  <a:cubicBezTo>
                    <a:pt x="14718" y="8372"/>
                    <a:pt x="14747" y="8386"/>
                    <a:pt x="14774" y="8386"/>
                  </a:cubicBezTo>
                  <a:cubicBezTo>
                    <a:pt x="14812" y="8414"/>
                    <a:pt x="14833" y="8430"/>
                    <a:pt x="14840" y="8430"/>
                  </a:cubicBezTo>
                  <a:cubicBezTo>
                    <a:pt x="14850" y="8430"/>
                    <a:pt x="14840" y="8407"/>
                    <a:pt x="14818" y="8355"/>
                  </a:cubicBezTo>
                  <a:cubicBezTo>
                    <a:pt x="14818" y="8324"/>
                    <a:pt x="14733" y="8292"/>
                    <a:pt x="14692" y="8289"/>
                  </a:cubicBezTo>
                  <a:lnTo>
                    <a:pt x="14564" y="8289"/>
                  </a:lnTo>
                  <a:lnTo>
                    <a:pt x="14692" y="8258"/>
                  </a:lnTo>
                  <a:cubicBezTo>
                    <a:pt x="14733" y="8258"/>
                    <a:pt x="14818" y="8230"/>
                    <a:pt x="14818" y="8195"/>
                  </a:cubicBezTo>
                  <a:cubicBezTo>
                    <a:pt x="14818" y="8195"/>
                    <a:pt x="14818" y="8164"/>
                    <a:pt x="14861" y="8164"/>
                  </a:cubicBezTo>
                  <a:lnTo>
                    <a:pt x="14861" y="8230"/>
                  </a:lnTo>
                  <a:cubicBezTo>
                    <a:pt x="14830" y="8248"/>
                    <a:pt x="14811" y="8286"/>
                    <a:pt x="14818" y="8324"/>
                  </a:cubicBezTo>
                  <a:cubicBezTo>
                    <a:pt x="14843" y="8362"/>
                    <a:pt x="14901" y="8389"/>
                    <a:pt x="14943" y="8389"/>
                  </a:cubicBezTo>
                  <a:cubicBezTo>
                    <a:pt x="14968" y="8389"/>
                    <a:pt x="14987" y="8379"/>
                    <a:pt x="14987" y="8355"/>
                  </a:cubicBezTo>
                  <a:cubicBezTo>
                    <a:pt x="15028" y="8355"/>
                    <a:pt x="15028" y="8355"/>
                    <a:pt x="15071" y="8386"/>
                  </a:cubicBezTo>
                  <a:cubicBezTo>
                    <a:pt x="15070" y="8399"/>
                    <a:pt x="15077" y="8407"/>
                    <a:pt x="15088" y="8407"/>
                  </a:cubicBezTo>
                  <a:cubicBezTo>
                    <a:pt x="15105" y="8407"/>
                    <a:pt x="15130" y="8392"/>
                    <a:pt x="15156" y="8355"/>
                  </a:cubicBezTo>
                  <a:cubicBezTo>
                    <a:pt x="15176" y="8324"/>
                    <a:pt x="15197" y="8308"/>
                    <a:pt x="15218" y="8308"/>
                  </a:cubicBezTo>
                  <a:cubicBezTo>
                    <a:pt x="15239" y="8308"/>
                    <a:pt x="15261" y="8325"/>
                    <a:pt x="15281" y="8358"/>
                  </a:cubicBezTo>
                  <a:cubicBezTo>
                    <a:pt x="15331" y="8395"/>
                    <a:pt x="15410" y="8410"/>
                    <a:pt x="15466" y="8410"/>
                  </a:cubicBezTo>
                  <a:cubicBezTo>
                    <a:pt x="15506" y="8410"/>
                    <a:pt x="15535" y="8402"/>
                    <a:pt x="15535" y="8389"/>
                  </a:cubicBezTo>
                  <a:cubicBezTo>
                    <a:pt x="15535" y="8353"/>
                    <a:pt x="15578" y="8338"/>
                    <a:pt x="15623" y="8338"/>
                  </a:cubicBezTo>
                  <a:cubicBezTo>
                    <a:pt x="15654" y="8338"/>
                    <a:pt x="15686" y="8345"/>
                    <a:pt x="15704" y="8358"/>
                  </a:cubicBezTo>
                  <a:cubicBezTo>
                    <a:pt x="15723" y="8375"/>
                    <a:pt x="15747" y="8383"/>
                    <a:pt x="15770" y="8383"/>
                  </a:cubicBezTo>
                  <a:cubicBezTo>
                    <a:pt x="15792" y="8383"/>
                    <a:pt x="15813" y="8376"/>
                    <a:pt x="15830" y="8361"/>
                  </a:cubicBezTo>
                  <a:cubicBezTo>
                    <a:pt x="15832" y="8389"/>
                    <a:pt x="15855" y="8406"/>
                    <a:pt x="15880" y="8406"/>
                  </a:cubicBezTo>
                  <a:cubicBezTo>
                    <a:pt x="15892" y="8406"/>
                    <a:pt x="15904" y="8402"/>
                    <a:pt x="15914" y="8393"/>
                  </a:cubicBezTo>
                  <a:cubicBezTo>
                    <a:pt x="15914" y="8393"/>
                    <a:pt x="15958" y="8393"/>
                    <a:pt x="15914" y="8361"/>
                  </a:cubicBezTo>
                  <a:lnTo>
                    <a:pt x="15999" y="8299"/>
                  </a:lnTo>
                  <a:cubicBezTo>
                    <a:pt x="15958" y="8299"/>
                    <a:pt x="15958" y="8267"/>
                    <a:pt x="15958" y="8236"/>
                  </a:cubicBezTo>
                  <a:cubicBezTo>
                    <a:pt x="15958" y="8228"/>
                    <a:pt x="15969" y="8224"/>
                    <a:pt x="15986" y="8224"/>
                  </a:cubicBezTo>
                  <a:cubicBezTo>
                    <a:pt x="16038" y="8224"/>
                    <a:pt x="16149" y="8259"/>
                    <a:pt x="16212" y="8330"/>
                  </a:cubicBezTo>
                  <a:lnTo>
                    <a:pt x="16294" y="8393"/>
                  </a:lnTo>
                  <a:lnTo>
                    <a:pt x="16297" y="8330"/>
                  </a:lnTo>
                  <a:cubicBezTo>
                    <a:pt x="16337" y="8330"/>
                    <a:pt x="16378" y="8330"/>
                    <a:pt x="16378" y="8364"/>
                  </a:cubicBezTo>
                  <a:cubicBezTo>
                    <a:pt x="16378" y="8396"/>
                    <a:pt x="16378" y="8396"/>
                    <a:pt x="16422" y="8396"/>
                  </a:cubicBezTo>
                  <a:cubicBezTo>
                    <a:pt x="16422" y="8396"/>
                    <a:pt x="16463" y="8396"/>
                    <a:pt x="16463" y="8364"/>
                  </a:cubicBezTo>
                  <a:cubicBezTo>
                    <a:pt x="16465" y="8328"/>
                    <a:pt x="16465" y="8312"/>
                    <a:pt x="16474" y="8312"/>
                  </a:cubicBezTo>
                  <a:cubicBezTo>
                    <a:pt x="16480" y="8312"/>
                    <a:pt x="16490" y="8320"/>
                    <a:pt x="16507" y="8333"/>
                  </a:cubicBezTo>
                  <a:cubicBezTo>
                    <a:pt x="16527" y="8364"/>
                    <a:pt x="16548" y="8380"/>
                    <a:pt x="16569" y="8380"/>
                  </a:cubicBezTo>
                  <a:cubicBezTo>
                    <a:pt x="16591" y="8380"/>
                    <a:pt x="16612" y="8364"/>
                    <a:pt x="16632" y="8333"/>
                  </a:cubicBezTo>
                  <a:cubicBezTo>
                    <a:pt x="16634" y="8302"/>
                    <a:pt x="16634" y="8286"/>
                    <a:pt x="16640" y="8286"/>
                  </a:cubicBezTo>
                  <a:cubicBezTo>
                    <a:pt x="16645" y="8286"/>
                    <a:pt x="16656" y="8302"/>
                    <a:pt x="16676" y="8333"/>
                  </a:cubicBezTo>
                  <a:cubicBezTo>
                    <a:pt x="16676" y="8364"/>
                    <a:pt x="16717" y="8396"/>
                    <a:pt x="16761" y="8396"/>
                  </a:cubicBezTo>
                  <a:lnTo>
                    <a:pt x="16761" y="8364"/>
                  </a:lnTo>
                  <a:cubicBezTo>
                    <a:pt x="16761" y="8328"/>
                    <a:pt x="16774" y="8312"/>
                    <a:pt x="16795" y="8312"/>
                  </a:cubicBezTo>
                  <a:cubicBezTo>
                    <a:pt x="16809" y="8312"/>
                    <a:pt x="16827" y="8320"/>
                    <a:pt x="16845" y="8333"/>
                  </a:cubicBezTo>
                  <a:cubicBezTo>
                    <a:pt x="16845" y="8349"/>
                    <a:pt x="16856" y="8357"/>
                    <a:pt x="16878" y="8357"/>
                  </a:cubicBezTo>
                  <a:cubicBezTo>
                    <a:pt x="16898" y="8357"/>
                    <a:pt x="16929" y="8350"/>
                    <a:pt x="16970" y="8336"/>
                  </a:cubicBezTo>
                  <a:cubicBezTo>
                    <a:pt x="17055" y="8336"/>
                    <a:pt x="17099" y="8336"/>
                    <a:pt x="17096" y="8368"/>
                  </a:cubicBezTo>
                  <a:cubicBezTo>
                    <a:pt x="17096" y="8399"/>
                    <a:pt x="17096" y="8415"/>
                    <a:pt x="17101" y="8415"/>
                  </a:cubicBezTo>
                  <a:cubicBezTo>
                    <a:pt x="17107" y="8415"/>
                    <a:pt x="17118" y="8399"/>
                    <a:pt x="17140" y="8368"/>
                  </a:cubicBezTo>
                  <a:cubicBezTo>
                    <a:pt x="17162" y="8352"/>
                    <a:pt x="17173" y="8344"/>
                    <a:pt x="17188" y="8344"/>
                  </a:cubicBezTo>
                  <a:cubicBezTo>
                    <a:pt x="17204" y="8344"/>
                    <a:pt x="17224" y="8352"/>
                    <a:pt x="17265" y="8368"/>
                  </a:cubicBezTo>
                  <a:cubicBezTo>
                    <a:pt x="17287" y="8383"/>
                    <a:pt x="17298" y="8391"/>
                    <a:pt x="17309" y="8391"/>
                  </a:cubicBezTo>
                  <a:cubicBezTo>
                    <a:pt x="17319" y="8391"/>
                    <a:pt x="17329" y="8383"/>
                    <a:pt x="17350" y="8368"/>
                  </a:cubicBezTo>
                  <a:cubicBezTo>
                    <a:pt x="17353" y="8305"/>
                    <a:pt x="17353" y="8273"/>
                    <a:pt x="17309" y="8273"/>
                  </a:cubicBezTo>
                  <a:cubicBezTo>
                    <a:pt x="17268" y="8273"/>
                    <a:pt x="17268" y="8273"/>
                    <a:pt x="17268" y="8242"/>
                  </a:cubicBezTo>
                  <a:lnTo>
                    <a:pt x="17353" y="8242"/>
                  </a:lnTo>
                  <a:cubicBezTo>
                    <a:pt x="17359" y="8242"/>
                    <a:pt x="17364" y="8243"/>
                    <a:pt x="17370" y="8243"/>
                  </a:cubicBezTo>
                  <a:cubicBezTo>
                    <a:pt x="17421" y="8243"/>
                    <a:pt x="17474" y="8231"/>
                    <a:pt x="17522" y="8211"/>
                  </a:cubicBezTo>
                  <a:cubicBezTo>
                    <a:pt x="17590" y="8185"/>
                    <a:pt x="17604" y="8140"/>
                    <a:pt x="17561" y="8140"/>
                  </a:cubicBezTo>
                  <a:cubicBezTo>
                    <a:pt x="17551" y="8140"/>
                    <a:pt x="17538" y="8142"/>
                    <a:pt x="17522" y="8148"/>
                  </a:cubicBezTo>
                  <a:lnTo>
                    <a:pt x="17481" y="8117"/>
                  </a:lnTo>
                  <a:cubicBezTo>
                    <a:pt x="17481" y="8070"/>
                    <a:pt x="17460" y="8046"/>
                    <a:pt x="17439" y="8046"/>
                  </a:cubicBezTo>
                  <a:cubicBezTo>
                    <a:pt x="17418" y="8046"/>
                    <a:pt x="17397" y="8070"/>
                    <a:pt x="17397" y="8117"/>
                  </a:cubicBezTo>
                  <a:cubicBezTo>
                    <a:pt x="17397" y="8169"/>
                    <a:pt x="17397" y="8192"/>
                    <a:pt x="17389" y="8192"/>
                  </a:cubicBezTo>
                  <a:cubicBezTo>
                    <a:pt x="17383" y="8192"/>
                    <a:pt x="17373" y="8176"/>
                    <a:pt x="17353" y="8148"/>
                  </a:cubicBezTo>
                  <a:cubicBezTo>
                    <a:pt x="17356" y="8085"/>
                    <a:pt x="17312" y="8085"/>
                    <a:pt x="17271" y="8085"/>
                  </a:cubicBezTo>
                  <a:cubicBezTo>
                    <a:pt x="17227" y="8085"/>
                    <a:pt x="17227" y="8085"/>
                    <a:pt x="17227" y="8051"/>
                  </a:cubicBezTo>
                  <a:cubicBezTo>
                    <a:pt x="17227" y="8020"/>
                    <a:pt x="17187" y="7988"/>
                    <a:pt x="17143" y="7988"/>
                  </a:cubicBezTo>
                  <a:cubicBezTo>
                    <a:pt x="17102" y="7988"/>
                    <a:pt x="17102" y="7988"/>
                    <a:pt x="17102" y="8020"/>
                  </a:cubicBezTo>
                  <a:cubicBezTo>
                    <a:pt x="17119" y="8033"/>
                    <a:pt x="17114" y="8040"/>
                    <a:pt x="17100" y="8040"/>
                  </a:cubicBezTo>
                  <a:cubicBezTo>
                    <a:pt x="17080" y="8040"/>
                    <a:pt x="17041" y="8025"/>
                    <a:pt x="17017" y="7988"/>
                  </a:cubicBezTo>
                  <a:cubicBezTo>
                    <a:pt x="17001" y="7975"/>
                    <a:pt x="16991" y="7968"/>
                    <a:pt x="16985" y="7968"/>
                  </a:cubicBezTo>
                  <a:cubicBezTo>
                    <a:pt x="16976" y="7968"/>
                    <a:pt x="16975" y="7983"/>
                    <a:pt x="16974" y="8020"/>
                  </a:cubicBezTo>
                  <a:cubicBezTo>
                    <a:pt x="16974" y="8051"/>
                    <a:pt x="16952" y="8067"/>
                    <a:pt x="16926" y="8067"/>
                  </a:cubicBezTo>
                  <a:cubicBezTo>
                    <a:pt x="16900" y="8067"/>
                    <a:pt x="16869" y="8051"/>
                    <a:pt x="16848" y="8020"/>
                  </a:cubicBezTo>
                  <a:lnTo>
                    <a:pt x="16764" y="8020"/>
                  </a:lnTo>
                  <a:cubicBezTo>
                    <a:pt x="16723" y="8020"/>
                    <a:pt x="16723" y="8051"/>
                    <a:pt x="16720" y="8082"/>
                  </a:cubicBezTo>
                  <a:cubicBezTo>
                    <a:pt x="16720" y="8119"/>
                    <a:pt x="16720" y="8134"/>
                    <a:pt x="16712" y="8134"/>
                  </a:cubicBezTo>
                  <a:cubicBezTo>
                    <a:pt x="16706" y="8134"/>
                    <a:pt x="16696" y="8127"/>
                    <a:pt x="16679" y="8114"/>
                  </a:cubicBezTo>
                  <a:cubicBezTo>
                    <a:pt x="16657" y="8098"/>
                    <a:pt x="16641" y="8076"/>
                    <a:pt x="16638" y="8048"/>
                  </a:cubicBezTo>
                  <a:cubicBezTo>
                    <a:pt x="16638" y="8017"/>
                    <a:pt x="16594" y="8017"/>
                    <a:pt x="16554" y="8017"/>
                  </a:cubicBezTo>
                  <a:cubicBezTo>
                    <a:pt x="16510" y="8017"/>
                    <a:pt x="16425" y="8017"/>
                    <a:pt x="16425" y="8048"/>
                  </a:cubicBezTo>
                  <a:lnTo>
                    <a:pt x="16425" y="8017"/>
                  </a:lnTo>
                  <a:cubicBezTo>
                    <a:pt x="16398" y="8017"/>
                    <a:pt x="16389" y="8003"/>
                    <a:pt x="16386" y="8003"/>
                  </a:cubicBezTo>
                  <a:cubicBezTo>
                    <a:pt x="16384" y="8003"/>
                    <a:pt x="16384" y="8006"/>
                    <a:pt x="16384" y="8017"/>
                  </a:cubicBezTo>
                  <a:cubicBezTo>
                    <a:pt x="16341" y="8013"/>
                    <a:pt x="16297" y="8001"/>
                    <a:pt x="16256" y="7985"/>
                  </a:cubicBezTo>
                  <a:cubicBezTo>
                    <a:pt x="16241" y="7979"/>
                    <a:pt x="16223" y="7977"/>
                    <a:pt x="16207" y="7977"/>
                  </a:cubicBezTo>
                  <a:cubicBezTo>
                    <a:pt x="16135" y="7977"/>
                    <a:pt x="16070" y="8026"/>
                    <a:pt x="16171" y="8079"/>
                  </a:cubicBezTo>
                  <a:lnTo>
                    <a:pt x="16131" y="8079"/>
                  </a:lnTo>
                  <a:cubicBezTo>
                    <a:pt x="16087" y="8079"/>
                    <a:pt x="16087" y="8111"/>
                    <a:pt x="16087" y="8111"/>
                  </a:cubicBezTo>
                  <a:cubicBezTo>
                    <a:pt x="16087" y="8142"/>
                    <a:pt x="16046" y="8142"/>
                    <a:pt x="16002" y="8142"/>
                  </a:cubicBezTo>
                  <a:lnTo>
                    <a:pt x="16002" y="8076"/>
                  </a:lnTo>
                  <a:cubicBezTo>
                    <a:pt x="16028" y="8021"/>
                    <a:pt x="16010" y="7988"/>
                    <a:pt x="15982" y="7988"/>
                  </a:cubicBezTo>
                  <a:cubicBezTo>
                    <a:pt x="15961" y="7988"/>
                    <a:pt x="15936" y="8005"/>
                    <a:pt x="15918" y="8045"/>
                  </a:cubicBezTo>
                  <a:lnTo>
                    <a:pt x="15921" y="8013"/>
                  </a:lnTo>
                  <a:cubicBezTo>
                    <a:pt x="15921" y="7998"/>
                    <a:pt x="15910" y="7990"/>
                    <a:pt x="15888" y="7990"/>
                  </a:cubicBezTo>
                  <a:cubicBezTo>
                    <a:pt x="15867" y="7990"/>
                    <a:pt x="15834" y="7998"/>
                    <a:pt x="15792" y="8013"/>
                  </a:cubicBezTo>
                  <a:cubicBezTo>
                    <a:pt x="15751" y="8013"/>
                    <a:pt x="15708" y="8076"/>
                    <a:pt x="15708" y="8107"/>
                  </a:cubicBezTo>
                  <a:cubicBezTo>
                    <a:pt x="15708" y="8139"/>
                    <a:pt x="15664" y="8139"/>
                    <a:pt x="15664" y="8139"/>
                  </a:cubicBezTo>
                  <a:cubicBezTo>
                    <a:pt x="15623" y="8139"/>
                    <a:pt x="15623" y="8139"/>
                    <a:pt x="15623" y="8107"/>
                  </a:cubicBezTo>
                  <a:cubicBezTo>
                    <a:pt x="15623" y="8076"/>
                    <a:pt x="15602" y="8060"/>
                    <a:pt x="15575" y="8060"/>
                  </a:cubicBezTo>
                  <a:cubicBezTo>
                    <a:pt x="15549" y="8060"/>
                    <a:pt x="15516" y="8076"/>
                    <a:pt x="15494" y="8107"/>
                  </a:cubicBezTo>
                  <a:lnTo>
                    <a:pt x="15498" y="8076"/>
                  </a:lnTo>
                  <a:cubicBezTo>
                    <a:pt x="15498" y="8053"/>
                    <a:pt x="15475" y="8029"/>
                    <a:pt x="15383" y="8029"/>
                  </a:cubicBezTo>
                  <a:cubicBezTo>
                    <a:pt x="15348" y="8029"/>
                    <a:pt x="15302" y="8033"/>
                    <a:pt x="15244" y="8042"/>
                  </a:cubicBezTo>
                  <a:cubicBezTo>
                    <a:pt x="15075" y="8042"/>
                    <a:pt x="14949" y="8042"/>
                    <a:pt x="14949" y="8010"/>
                  </a:cubicBezTo>
                  <a:cubicBezTo>
                    <a:pt x="14949" y="8004"/>
                    <a:pt x="14943" y="8002"/>
                    <a:pt x="14933" y="8002"/>
                  </a:cubicBezTo>
                  <a:cubicBezTo>
                    <a:pt x="14888" y="8002"/>
                    <a:pt x="14763" y="8050"/>
                    <a:pt x="14692" y="8101"/>
                  </a:cubicBezTo>
                  <a:cubicBezTo>
                    <a:pt x="14695" y="8070"/>
                    <a:pt x="14651" y="8070"/>
                    <a:pt x="14567" y="8070"/>
                  </a:cubicBezTo>
                  <a:cubicBezTo>
                    <a:pt x="14441" y="8070"/>
                    <a:pt x="14441" y="8070"/>
                    <a:pt x="14441" y="8038"/>
                  </a:cubicBezTo>
                  <a:cubicBezTo>
                    <a:pt x="14462" y="8007"/>
                    <a:pt x="14472" y="7991"/>
                    <a:pt x="14467" y="7991"/>
                  </a:cubicBezTo>
                  <a:cubicBezTo>
                    <a:pt x="14461" y="7991"/>
                    <a:pt x="14440" y="8007"/>
                    <a:pt x="14398" y="8038"/>
                  </a:cubicBezTo>
                  <a:cubicBezTo>
                    <a:pt x="14382" y="8062"/>
                    <a:pt x="14355" y="8072"/>
                    <a:pt x="14327" y="8072"/>
                  </a:cubicBezTo>
                  <a:cubicBezTo>
                    <a:pt x="14280" y="8072"/>
                    <a:pt x="14230" y="8043"/>
                    <a:pt x="14232" y="8004"/>
                  </a:cubicBezTo>
                  <a:cubicBezTo>
                    <a:pt x="14232" y="7973"/>
                    <a:pt x="14188" y="7973"/>
                    <a:pt x="14103" y="7973"/>
                  </a:cubicBezTo>
                  <a:cubicBezTo>
                    <a:pt x="14062" y="8004"/>
                    <a:pt x="13978" y="8004"/>
                    <a:pt x="13893" y="8004"/>
                  </a:cubicBezTo>
                  <a:cubicBezTo>
                    <a:pt x="13870" y="8003"/>
                    <a:pt x="13851" y="8003"/>
                    <a:pt x="13836" y="8003"/>
                  </a:cubicBezTo>
                  <a:cubicBezTo>
                    <a:pt x="13765" y="8003"/>
                    <a:pt x="13765" y="8013"/>
                    <a:pt x="13765" y="8067"/>
                  </a:cubicBezTo>
                  <a:cubicBezTo>
                    <a:pt x="13765" y="8118"/>
                    <a:pt x="13735" y="8127"/>
                    <a:pt x="13678" y="8127"/>
                  </a:cubicBezTo>
                  <a:cubicBezTo>
                    <a:pt x="13666" y="8127"/>
                    <a:pt x="13652" y="8127"/>
                    <a:pt x="13636" y="8126"/>
                  </a:cubicBezTo>
                  <a:cubicBezTo>
                    <a:pt x="13595" y="8126"/>
                    <a:pt x="13551" y="8126"/>
                    <a:pt x="13555" y="8095"/>
                  </a:cubicBezTo>
                  <a:cubicBezTo>
                    <a:pt x="13530" y="8076"/>
                    <a:pt x="13498" y="8067"/>
                    <a:pt x="13470" y="8064"/>
                  </a:cubicBezTo>
                  <a:cubicBezTo>
                    <a:pt x="13426" y="8064"/>
                    <a:pt x="13385" y="8064"/>
                    <a:pt x="13385" y="8032"/>
                  </a:cubicBezTo>
                  <a:cubicBezTo>
                    <a:pt x="13352" y="8010"/>
                    <a:pt x="13315" y="8000"/>
                    <a:pt x="13276" y="8000"/>
                  </a:cubicBezTo>
                  <a:cubicBezTo>
                    <a:pt x="13271" y="8000"/>
                    <a:pt x="13265" y="8000"/>
                    <a:pt x="13260" y="8001"/>
                  </a:cubicBezTo>
                  <a:cubicBezTo>
                    <a:pt x="13175" y="7998"/>
                    <a:pt x="13091" y="7998"/>
                    <a:pt x="13091" y="7966"/>
                  </a:cubicBezTo>
                  <a:cubicBezTo>
                    <a:pt x="13047" y="7966"/>
                    <a:pt x="13047" y="7966"/>
                    <a:pt x="13047" y="7998"/>
                  </a:cubicBezTo>
                  <a:cubicBezTo>
                    <a:pt x="13047" y="8020"/>
                    <a:pt x="13027" y="8042"/>
                    <a:pt x="12955" y="8042"/>
                  </a:cubicBezTo>
                  <a:cubicBezTo>
                    <a:pt x="12925" y="8042"/>
                    <a:pt x="12887" y="8038"/>
                    <a:pt x="12837" y="8029"/>
                  </a:cubicBezTo>
                  <a:cubicBezTo>
                    <a:pt x="12752" y="8029"/>
                    <a:pt x="12624" y="8029"/>
                    <a:pt x="12624" y="8060"/>
                  </a:cubicBezTo>
                  <a:cubicBezTo>
                    <a:pt x="12583" y="8057"/>
                    <a:pt x="12583" y="8057"/>
                    <a:pt x="12583" y="8026"/>
                  </a:cubicBezTo>
                  <a:cubicBezTo>
                    <a:pt x="12583" y="7995"/>
                    <a:pt x="12562" y="7979"/>
                    <a:pt x="12530" y="7979"/>
                  </a:cubicBezTo>
                  <a:cubicBezTo>
                    <a:pt x="12499" y="7979"/>
                    <a:pt x="12456" y="7995"/>
                    <a:pt x="12414" y="8026"/>
                  </a:cubicBezTo>
                  <a:cubicBezTo>
                    <a:pt x="12414" y="8042"/>
                    <a:pt x="12403" y="8049"/>
                    <a:pt x="12387" y="8049"/>
                  </a:cubicBezTo>
                  <a:cubicBezTo>
                    <a:pt x="12371" y="8049"/>
                    <a:pt x="12350" y="8042"/>
                    <a:pt x="12329" y="8026"/>
                  </a:cubicBezTo>
                  <a:cubicBezTo>
                    <a:pt x="12298" y="8029"/>
                    <a:pt x="12270" y="8038"/>
                    <a:pt x="12245" y="8057"/>
                  </a:cubicBezTo>
                  <a:cubicBezTo>
                    <a:pt x="12223" y="8073"/>
                    <a:pt x="12212" y="8081"/>
                    <a:pt x="12196" y="8081"/>
                  </a:cubicBezTo>
                  <a:cubicBezTo>
                    <a:pt x="12180" y="8081"/>
                    <a:pt x="12160" y="8073"/>
                    <a:pt x="12119" y="8057"/>
                  </a:cubicBezTo>
                  <a:cubicBezTo>
                    <a:pt x="12119" y="8026"/>
                    <a:pt x="12075" y="8026"/>
                    <a:pt x="12035" y="8023"/>
                  </a:cubicBezTo>
                  <a:cubicBezTo>
                    <a:pt x="11993" y="8038"/>
                    <a:pt x="11861" y="8046"/>
                    <a:pt x="11732" y="8046"/>
                  </a:cubicBezTo>
                  <a:cubicBezTo>
                    <a:pt x="11596" y="8046"/>
                    <a:pt x="11463" y="8037"/>
                    <a:pt x="11442" y="8020"/>
                  </a:cubicBezTo>
                  <a:cubicBezTo>
                    <a:pt x="11399" y="8051"/>
                    <a:pt x="11399" y="8051"/>
                    <a:pt x="11358" y="8051"/>
                  </a:cubicBezTo>
                  <a:cubicBezTo>
                    <a:pt x="11342" y="8027"/>
                    <a:pt x="11326" y="8017"/>
                    <a:pt x="11312" y="8017"/>
                  </a:cubicBezTo>
                  <a:cubicBezTo>
                    <a:pt x="11290" y="8017"/>
                    <a:pt x="11273" y="8044"/>
                    <a:pt x="11273" y="8082"/>
                  </a:cubicBezTo>
                  <a:lnTo>
                    <a:pt x="11358" y="8082"/>
                  </a:lnTo>
                  <a:cubicBezTo>
                    <a:pt x="11358" y="8111"/>
                    <a:pt x="11332" y="8126"/>
                    <a:pt x="11304" y="8126"/>
                  </a:cubicBezTo>
                  <a:cubicBezTo>
                    <a:pt x="11269" y="8126"/>
                    <a:pt x="11231" y="8103"/>
                    <a:pt x="11232" y="8051"/>
                  </a:cubicBezTo>
                  <a:cubicBezTo>
                    <a:pt x="11211" y="8020"/>
                    <a:pt x="11200" y="8004"/>
                    <a:pt x="11189" y="8004"/>
                  </a:cubicBezTo>
                  <a:cubicBezTo>
                    <a:pt x="11178" y="8004"/>
                    <a:pt x="11168" y="8020"/>
                    <a:pt x="11148" y="8051"/>
                  </a:cubicBezTo>
                  <a:cubicBezTo>
                    <a:pt x="11126" y="8082"/>
                    <a:pt x="11104" y="8098"/>
                    <a:pt x="11082" y="8098"/>
                  </a:cubicBezTo>
                  <a:cubicBezTo>
                    <a:pt x="11061" y="8098"/>
                    <a:pt x="11040" y="8082"/>
                    <a:pt x="11019" y="8051"/>
                  </a:cubicBezTo>
                  <a:cubicBezTo>
                    <a:pt x="11019" y="8020"/>
                    <a:pt x="11019" y="8004"/>
                    <a:pt x="11014" y="8004"/>
                  </a:cubicBezTo>
                  <a:cubicBezTo>
                    <a:pt x="11009" y="8004"/>
                    <a:pt x="10999" y="8020"/>
                    <a:pt x="10979" y="8051"/>
                  </a:cubicBezTo>
                  <a:cubicBezTo>
                    <a:pt x="10930" y="8121"/>
                    <a:pt x="10869" y="8162"/>
                    <a:pt x="10825" y="8162"/>
                  </a:cubicBezTo>
                  <a:cubicBezTo>
                    <a:pt x="10790" y="8162"/>
                    <a:pt x="10766" y="8136"/>
                    <a:pt x="10766" y="8079"/>
                  </a:cubicBezTo>
                  <a:cubicBezTo>
                    <a:pt x="10772" y="8029"/>
                    <a:pt x="10734" y="7985"/>
                    <a:pt x="10684" y="7985"/>
                  </a:cubicBezTo>
                  <a:cubicBezTo>
                    <a:pt x="10640" y="7985"/>
                    <a:pt x="10640" y="8017"/>
                    <a:pt x="10640" y="8048"/>
                  </a:cubicBezTo>
                  <a:cubicBezTo>
                    <a:pt x="10661" y="8079"/>
                    <a:pt x="10661" y="8095"/>
                    <a:pt x="10645" y="8095"/>
                  </a:cubicBezTo>
                  <a:cubicBezTo>
                    <a:pt x="10629" y="8095"/>
                    <a:pt x="10598" y="8079"/>
                    <a:pt x="10556" y="8048"/>
                  </a:cubicBezTo>
                  <a:cubicBezTo>
                    <a:pt x="10486" y="7994"/>
                    <a:pt x="10429" y="7970"/>
                    <a:pt x="10370" y="7970"/>
                  </a:cubicBezTo>
                  <a:cubicBezTo>
                    <a:pt x="10323" y="7970"/>
                    <a:pt x="10274" y="7985"/>
                    <a:pt x="10217" y="8013"/>
                  </a:cubicBezTo>
                  <a:cubicBezTo>
                    <a:pt x="10133" y="8045"/>
                    <a:pt x="10059" y="8060"/>
                    <a:pt x="10022" y="8060"/>
                  </a:cubicBezTo>
                  <a:lnTo>
                    <a:pt x="10022" y="8060"/>
                  </a:lnTo>
                  <a:cubicBezTo>
                    <a:pt x="9985" y="8060"/>
                    <a:pt x="9985" y="8045"/>
                    <a:pt x="10048" y="8013"/>
                  </a:cubicBezTo>
                  <a:cubicBezTo>
                    <a:pt x="10097" y="7977"/>
                    <a:pt x="10118" y="7961"/>
                    <a:pt x="10109" y="7961"/>
                  </a:cubicBezTo>
                  <a:cubicBezTo>
                    <a:pt x="10103" y="7961"/>
                    <a:pt x="10083" y="7969"/>
                    <a:pt x="10048" y="7982"/>
                  </a:cubicBezTo>
                  <a:lnTo>
                    <a:pt x="9838" y="7982"/>
                  </a:lnTo>
                  <a:cubicBezTo>
                    <a:pt x="9836" y="7982"/>
                    <a:pt x="9834" y="7982"/>
                    <a:pt x="9832" y="7982"/>
                  </a:cubicBezTo>
                  <a:cubicBezTo>
                    <a:pt x="9793" y="7982"/>
                    <a:pt x="9753" y="8012"/>
                    <a:pt x="9753" y="8045"/>
                  </a:cubicBezTo>
                  <a:cubicBezTo>
                    <a:pt x="9725" y="8000"/>
                    <a:pt x="9679" y="7976"/>
                    <a:pt x="9632" y="7976"/>
                  </a:cubicBezTo>
                  <a:cubicBezTo>
                    <a:pt x="9600" y="7976"/>
                    <a:pt x="9569" y="7987"/>
                    <a:pt x="9543" y="8010"/>
                  </a:cubicBezTo>
                  <a:lnTo>
                    <a:pt x="9459" y="8010"/>
                  </a:lnTo>
                  <a:cubicBezTo>
                    <a:pt x="9415" y="8010"/>
                    <a:pt x="9415" y="8010"/>
                    <a:pt x="9374" y="8042"/>
                  </a:cubicBezTo>
                  <a:cubicBezTo>
                    <a:pt x="9361" y="8051"/>
                    <a:pt x="9349" y="8055"/>
                    <a:pt x="9336" y="8055"/>
                  </a:cubicBezTo>
                  <a:cubicBezTo>
                    <a:pt x="9306" y="8055"/>
                    <a:pt x="9277" y="8032"/>
                    <a:pt x="9246" y="8010"/>
                  </a:cubicBezTo>
                  <a:cubicBezTo>
                    <a:pt x="9217" y="7986"/>
                    <a:pt x="9186" y="7963"/>
                    <a:pt x="9171" y="7963"/>
                  </a:cubicBezTo>
                  <a:cubicBezTo>
                    <a:pt x="9165" y="7963"/>
                    <a:pt x="9161" y="7967"/>
                    <a:pt x="9161" y="7976"/>
                  </a:cubicBezTo>
                  <a:cubicBezTo>
                    <a:pt x="9161" y="8007"/>
                    <a:pt x="9076" y="8038"/>
                    <a:pt x="9036" y="8070"/>
                  </a:cubicBezTo>
                  <a:cubicBezTo>
                    <a:pt x="9023" y="8079"/>
                    <a:pt x="9010" y="8083"/>
                    <a:pt x="9000" y="8083"/>
                  </a:cubicBezTo>
                  <a:cubicBezTo>
                    <a:pt x="8975" y="8083"/>
                    <a:pt x="8963" y="8061"/>
                    <a:pt x="8992" y="8038"/>
                  </a:cubicBezTo>
                  <a:cubicBezTo>
                    <a:pt x="8992" y="8007"/>
                    <a:pt x="8992" y="8007"/>
                    <a:pt x="8910" y="7976"/>
                  </a:cubicBezTo>
                  <a:cubicBezTo>
                    <a:pt x="8866" y="7976"/>
                    <a:pt x="8782" y="7976"/>
                    <a:pt x="8782" y="8007"/>
                  </a:cubicBezTo>
                  <a:cubicBezTo>
                    <a:pt x="8782" y="8022"/>
                    <a:pt x="8725" y="8029"/>
                    <a:pt x="8660" y="8029"/>
                  </a:cubicBezTo>
                  <a:cubicBezTo>
                    <a:pt x="8589" y="8029"/>
                    <a:pt x="8509" y="8020"/>
                    <a:pt x="8487" y="8004"/>
                  </a:cubicBezTo>
                  <a:lnTo>
                    <a:pt x="8403" y="8004"/>
                  </a:lnTo>
                  <a:cubicBezTo>
                    <a:pt x="8359" y="8004"/>
                    <a:pt x="8318" y="8035"/>
                    <a:pt x="8274" y="8035"/>
                  </a:cubicBezTo>
                  <a:cubicBezTo>
                    <a:pt x="8243" y="8035"/>
                    <a:pt x="8215" y="8048"/>
                    <a:pt x="8190" y="8067"/>
                  </a:cubicBezTo>
                  <a:cubicBezTo>
                    <a:pt x="8149" y="8067"/>
                    <a:pt x="8105" y="8067"/>
                    <a:pt x="8105" y="8035"/>
                  </a:cubicBezTo>
                  <a:cubicBezTo>
                    <a:pt x="8085" y="8066"/>
                    <a:pt x="8075" y="8082"/>
                    <a:pt x="8064" y="8082"/>
                  </a:cubicBezTo>
                  <a:cubicBezTo>
                    <a:pt x="8053" y="8082"/>
                    <a:pt x="8043" y="8066"/>
                    <a:pt x="8020" y="8032"/>
                  </a:cubicBezTo>
                  <a:cubicBezTo>
                    <a:pt x="8022" y="8001"/>
                    <a:pt x="8023" y="7985"/>
                    <a:pt x="8018" y="7985"/>
                  </a:cubicBezTo>
                  <a:cubicBezTo>
                    <a:pt x="8012" y="7985"/>
                    <a:pt x="8002" y="8001"/>
                    <a:pt x="7980" y="8032"/>
                  </a:cubicBezTo>
                  <a:cubicBezTo>
                    <a:pt x="7958" y="8048"/>
                    <a:pt x="7947" y="8056"/>
                    <a:pt x="7936" y="8056"/>
                  </a:cubicBezTo>
                  <a:cubicBezTo>
                    <a:pt x="7926" y="8056"/>
                    <a:pt x="7915" y="8048"/>
                    <a:pt x="7895" y="8032"/>
                  </a:cubicBezTo>
                  <a:cubicBezTo>
                    <a:pt x="7897" y="8017"/>
                    <a:pt x="7885" y="8009"/>
                    <a:pt x="7873" y="8009"/>
                  </a:cubicBezTo>
                  <a:cubicBezTo>
                    <a:pt x="7861" y="8009"/>
                    <a:pt x="7850" y="8017"/>
                    <a:pt x="7851" y="8032"/>
                  </a:cubicBezTo>
                  <a:cubicBezTo>
                    <a:pt x="7826" y="8071"/>
                    <a:pt x="7767" y="8098"/>
                    <a:pt x="7726" y="8098"/>
                  </a:cubicBezTo>
                  <a:cubicBezTo>
                    <a:pt x="7701" y="8098"/>
                    <a:pt x="7682" y="8087"/>
                    <a:pt x="7682" y="8064"/>
                  </a:cubicBezTo>
                  <a:cubicBezTo>
                    <a:pt x="7654" y="8064"/>
                    <a:pt x="7622" y="8076"/>
                    <a:pt x="7597" y="8095"/>
                  </a:cubicBezTo>
                  <a:cubicBezTo>
                    <a:pt x="7577" y="8126"/>
                    <a:pt x="7567" y="8142"/>
                    <a:pt x="7562" y="8142"/>
                  </a:cubicBezTo>
                  <a:cubicBezTo>
                    <a:pt x="7557" y="8142"/>
                    <a:pt x="7557" y="8126"/>
                    <a:pt x="7557" y="8095"/>
                  </a:cubicBezTo>
                  <a:cubicBezTo>
                    <a:pt x="7536" y="8063"/>
                    <a:pt x="7514" y="8046"/>
                    <a:pt x="7492" y="8046"/>
                  </a:cubicBezTo>
                  <a:cubicBezTo>
                    <a:pt x="7471" y="8046"/>
                    <a:pt x="7449" y="8061"/>
                    <a:pt x="7428" y="8092"/>
                  </a:cubicBezTo>
                  <a:cubicBezTo>
                    <a:pt x="7415" y="8101"/>
                    <a:pt x="7401" y="8106"/>
                    <a:pt x="7387" y="8106"/>
                  </a:cubicBezTo>
                  <a:cubicBezTo>
                    <a:pt x="7372" y="8106"/>
                    <a:pt x="7358" y="8101"/>
                    <a:pt x="7343" y="8092"/>
                  </a:cubicBezTo>
                  <a:cubicBezTo>
                    <a:pt x="7296" y="8074"/>
                    <a:pt x="7192" y="8056"/>
                    <a:pt x="7120" y="8056"/>
                  </a:cubicBezTo>
                  <a:cubicBezTo>
                    <a:pt x="7067" y="8056"/>
                    <a:pt x="7032" y="8065"/>
                    <a:pt x="7049" y="8092"/>
                  </a:cubicBezTo>
                  <a:lnTo>
                    <a:pt x="6964" y="8092"/>
                  </a:lnTo>
                  <a:cubicBezTo>
                    <a:pt x="6921" y="8074"/>
                    <a:pt x="6889" y="8065"/>
                    <a:pt x="6862" y="8065"/>
                  </a:cubicBezTo>
                  <a:cubicBezTo>
                    <a:pt x="6837" y="8065"/>
                    <a:pt x="6816" y="8073"/>
                    <a:pt x="6795" y="8089"/>
                  </a:cubicBezTo>
                  <a:lnTo>
                    <a:pt x="6754" y="8120"/>
                  </a:lnTo>
                  <a:cubicBezTo>
                    <a:pt x="6754" y="8089"/>
                    <a:pt x="6710" y="8057"/>
                    <a:pt x="6670" y="8057"/>
                  </a:cubicBezTo>
                  <a:cubicBezTo>
                    <a:pt x="6626" y="8057"/>
                    <a:pt x="6626" y="8057"/>
                    <a:pt x="6626" y="8089"/>
                  </a:cubicBezTo>
                  <a:cubicBezTo>
                    <a:pt x="6670" y="8120"/>
                    <a:pt x="6626" y="8120"/>
                    <a:pt x="6585" y="8120"/>
                  </a:cubicBezTo>
                  <a:cubicBezTo>
                    <a:pt x="6541" y="8120"/>
                    <a:pt x="6500" y="8089"/>
                    <a:pt x="6500" y="8057"/>
                  </a:cubicBezTo>
                  <a:lnTo>
                    <a:pt x="6460" y="8057"/>
                  </a:lnTo>
                  <a:cubicBezTo>
                    <a:pt x="6458" y="8094"/>
                    <a:pt x="6443" y="8109"/>
                    <a:pt x="6431" y="8109"/>
                  </a:cubicBezTo>
                  <a:cubicBezTo>
                    <a:pt x="6423" y="8109"/>
                    <a:pt x="6416" y="8102"/>
                    <a:pt x="6416" y="8089"/>
                  </a:cubicBezTo>
                  <a:cubicBezTo>
                    <a:pt x="6385" y="8068"/>
                    <a:pt x="6349" y="8056"/>
                    <a:pt x="6313" y="8056"/>
                  </a:cubicBezTo>
                  <a:cubicBezTo>
                    <a:pt x="6306" y="8056"/>
                    <a:pt x="6298" y="8056"/>
                    <a:pt x="6290" y="8057"/>
                  </a:cubicBezTo>
                  <a:cubicBezTo>
                    <a:pt x="6290" y="8067"/>
                    <a:pt x="6286" y="8071"/>
                    <a:pt x="6281" y="8071"/>
                  </a:cubicBezTo>
                  <a:cubicBezTo>
                    <a:pt x="6272" y="8071"/>
                    <a:pt x="6262" y="8057"/>
                    <a:pt x="6285" y="8057"/>
                  </a:cubicBezTo>
                  <a:cubicBezTo>
                    <a:pt x="6287" y="8057"/>
                    <a:pt x="6289" y="8057"/>
                    <a:pt x="6290" y="8057"/>
                  </a:cubicBezTo>
                  <a:lnTo>
                    <a:pt x="6290" y="8026"/>
                  </a:lnTo>
                  <a:cubicBezTo>
                    <a:pt x="6277" y="8015"/>
                    <a:pt x="6268" y="8011"/>
                    <a:pt x="6261" y="8011"/>
                  </a:cubicBezTo>
                  <a:cubicBezTo>
                    <a:pt x="6247" y="8011"/>
                    <a:pt x="6247" y="8033"/>
                    <a:pt x="6247" y="8057"/>
                  </a:cubicBezTo>
                  <a:lnTo>
                    <a:pt x="6162" y="8054"/>
                  </a:lnTo>
                  <a:cubicBezTo>
                    <a:pt x="6121" y="8054"/>
                    <a:pt x="6077" y="8054"/>
                    <a:pt x="6121" y="8085"/>
                  </a:cubicBezTo>
                  <a:cubicBezTo>
                    <a:pt x="6121" y="8117"/>
                    <a:pt x="6118" y="8148"/>
                    <a:pt x="6077" y="8148"/>
                  </a:cubicBezTo>
                  <a:cubicBezTo>
                    <a:pt x="6077" y="8159"/>
                    <a:pt x="6073" y="8162"/>
                    <a:pt x="6068" y="8162"/>
                  </a:cubicBezTo>
                  <a:cubicBezTo>
                    <a:pt x="6059" y="8162"/>
                    <a:pt x="6050" y="8148"/>
                    <a:pt x="6077" y="8148"/>
                  </a:cubicBezTo>
                  <a:cubicBezTo>
                    <a:pt x="6077" y="8117"/>
                    <a:pt x="6077" y="8085"/>
                    <a:pt x="6037" y="8085"/>
                  </a:cubicBezTo>
                  <a:cubicBezTo>
                    <a:pt x="5993" y="8085"/>
                    <a:pt x="5993" y="8054"/>
                    <a:pt x="5993" y="8054"/>
                  </a:cubicBezTo>
                  <a:cubicBezTo>
                    <a:pt x="6011" y="8028"/>
                    <a:pt x="5992" y="8018"/>
                    <a:pt x="5960" y="8018"/>
                  </a:cubicBezTo>
                  <a:cubicBezTo>
                    <a:pt x="5916" y="8018"/>
                    <a:pt x="5849" y="8036"/>
                    <a:pt x="5824" y="8054"/>
                  </a:cubicBezTo>
                  <a:cubicBezTo>
                    <a:pt x="5781" y="8085"/>
                    <a:pt x="5750" y="8101"/>
                    <a:pt x="5729" y="8101"/>
                  </a:cubicBezTo>
                  <a:cubicBezTo>
                    <a:pt x="5708" y="8101"/>
                    <a:pt x="5698" y="8085"/>
                    <a:pt x="5698" y="8054"/>
                  </a:cubicBezTo>
                  <a:cubicBezTo>
                    <a:pt x="5698" y="8035"/>
                    <a:pt x="5691" y="8027"/>
                    <a:pt x="5680" y="8027"/>
                  </a:cubicBezTo>
                  <a:cubicBezTo>
                    <a:pt x="5653" y="8027"/>
                    <a:pt x="5601" y="8078"/>
                    <a:pt x="5570" y="8145"/>
                  </a:cubicBezTo>
                  <a:lnTo>
                    <a:pt x="5529" y="8242"/>
                  </a:lnTo>
                  <a:lnTo>
                    <a:pt x="5529" y="8145"/>
                  </a:lnTo>
                  <a:cubicBezTo>
                    <a:pt x="5505" y="8072"/>
                    <a:pt x="5495" y="8041"/>
                    <a:pt x="5465" y="8041"/>
                  </a:cubicBezTo>
                  <a:cubicBezTo>
                    <a:pt x="5444" y="8041"/>
                    <a:pt x="5413" y="8056"/>
                    <a:pt x="5360" y="8082"/>
                  </a:cubicBezTo>
                  <a:cubicBezTo>
                    <a:pt x="5317" y="8098"/>
                    <a:pt x="5296" y="8106"/>
                    <a:pt x="5286" y="8106"/>
                  </a:cubicBezTo>
                  <a:cubicBezTo>
                    <a:pt x="5275" y="8106"/>
                    <a:pt x="5275" y="8098"/>
                    <a:pt x="5275" y="8082"/>
                  </a:cubicBezTo>
                  <a:cubicBezTo>
                    <a:pt x="5275" y="8051"/>
                    <a:pt x="5234" y="8051"/>
                    <a:pt x="5106" y="8048"/>
                  </a:cubicBezTo>
                  <a:cubicBezTo>
                    <a:pt x="4981" y="8048"/>
                    <a:pt x="4937" y="8048"/>
                    <a:pt x="4937" y="8079"/>
                  </a:cubicBezTo>
                  <a:lnTo>
                    <a:pt x="4852" y="8079"/>
                  </a:lnTo>
                  <a:cubicBezTo>
                    <a:pt x="4836" y="8055"/>
                    <a:pt x="4815" y="8045"/>
                    <a:pt x="4796" y="8045"/>
                  </a:cubicBezTo>
                  <a:cubicBezTo>
                    <a:pt x="4765" y="8045"/>
                    <a:pt x="4742" y="8072"/>
                    <a:pt x="4767" y="8111"/>
                  </a:cubicBezTo>
                  <a:lnTo>
                    <a:pt x="4683" y="8111"/>
                  </a:lnTo>
                  <a:lnTo>
                    <a:pt x="4686" y="8079"/>
                  </a:lnTo>
                  <a:cubicBezTo>
                    <a:pt x="4686" y="8048"/>
                    <a:pt x="4601" y="8048"/>
                    <a:pt x="4263" y="8045"/>
                  </a:cubicBezTo>
                  <a:cubicBezTo>
                    <a:pt x="4117" y="8038"/>
                    <a:pt x="4020" y="8033"/>
                    <a:pt x="3956" y="8033"/>
                  </a:cubicBezTo>
                  <a:cubicBezTo>
                    <a:pt x="3853" y="8033"/>
                    <a:pt x="3834" y="8046"/>
                    <a:pt x="3830" y="8082"/>
                  </a:cubicBezTo>
                  <a:cubicBezTo>
                    <a:pt x="3807" y="8108"/>
                    <a:pt x="3786" y="8121"/>
                    <a:pt x="3769" y="8121"/>
                  </a:cubicBezTo>
                  <a:cubicBezTo>
                    <a:pt x="3750" y="8121"/>
                    <a:pt x="3739" y="8104"/>
                    <a:pt x="3743" y="8070"/>
                  </a:cubicBezTo>
                  <a:cubicBezTo>
                    <a:pt x="3747" y="8047"/>
                    <a:pt x="3728" y="8020"/>
                    <a:pt x="3715" y="8020"/>
                  </a:cubicBezTo>
                  <a:cubicBezTo>
                    <a:pt x="3711" y="8020"/>
                    <a:pt x="3707" y="8024"/>
                    <a:pt x="3705" y="8032"/>
                  </a:cubicBezTo>
                  <a:cubicBezTo>
                    <a:pt x="3661" y="8026"/>
                    <a:pt x="3620" y="8007"/>
                    <a:pt x="3583" y="7979"/>
                  </a:cubicBezTo>
                  <a:cubicBezTo>
                    <a:pt x="3522" y="7937"/>
                    <a:pt x="3482" y="7922"/>
                    <a:pt x="3455" y="7922"/>
                  </a:cubicBezTo>
                  <a:cubicBezTo>
                    <a:pt x="3433" y="7922"/>
                    <a:pt x="3421" y="7933"/>
                    <a:pt x="3417" y="7948"/>
                  </a:cubicBezTo>
                  <a:cubicBezTo>
                    <a:pt x="3428" y="7976"/>
                    <a:pt x="3429" y="7987"/>
                    <a:pt x="3425" y="7987"/>
                  </a:cubicBezTo>
                  <a:cubicBezTo>
                    <a:pt x="3418" y="7987"/>
                    <a:pt x="3397" y="7962"/>
                    <a:pt x="3376" y="7935"/>
                  </a:cubicBezTo>
                  <a:cubicBezTo>
                    <a:pt x="3350" y="7904"/>
                    <a:pt x="3326" y="7874"/>
                    <a:pt x="3312" y="7874"/>
                  </a:cubicBezTo>
                  <a:cubicBezTo>
                    <a:pt x="3307" y="7874"/>
                    <a:pt x="3303" y="7877"/>
                    <a:pt x="3301" y="7885"/>
                  </a:cubicBezTo>
                  <a:cubicBezTo>
                    <a:pt x="3292" y="7889"/>
                    <a:pt x="3277" y="7891"/>
                    <a:pt x="3258" y="7891"/>
                  </a:cubicBezTo>
                  <a:cubicBezTo>
                    <a:pt x="3169" y="7891"/>
                    <a:pt x="3001" y="7851"/>
                    <a:pt x="3019" y="7797"/>
                  </a:cubicBezTo>
                  <a:lnTo>
                    <a:pt x="2940" y="7769"/>
                  </a:lnTo>
                  <a:cubicBezTo>
                    <a:pt x="2937" y="7777"/>
                    <a:pt x="2928" y="7781"/>
                    <a:pt x="2914" y="7781"/>
                  </a:cubicBezTo>
                  <a:cubicBezTo>
                    <a:pt x="2882" y="7781"/>
                    <a:pt x="2826" y="7760"/>
                    <a:pt x="2768" y="7738"/>
                  </a:cubicBezTo>
                  <a:cubicBezTo>
                    <a:pt x="2693" y="7703"/>
                    <a:pt x="2655" y="7681"/>
                    <a:pt x="2668" y="7653"/>
                  </a:cubicBezTo>
                  <a:cubicBezTo>
                    <a:pt x="2718" y="7644"/>
                    <a:pt x="2680" y="7625"/>
                    <a:pt x="2593" y="7619"/>
                  </a:cubicBezTo>
                  <a:cubicBezTo>
                    <a:pt x="2585" y="7615"/>
                    <a:pt x="2575" y="7613"/>
                    <a:pt x="2565" y="7613"/>
                  </a:cubicBezTo>
                  <a:cubicBezTo>
                    <a:pt x="2539" y="7613"/>
                    <a:pt x="2507" y="7623"/>
                    <a:pt x="2480" y="7623"/>
                  </a:cubicBezTo>
                  <a:cubicBezTo>
                    <a:pt x="2468" y="7623"/>
                    <a:pt x="2457" y="7621"/>
                    <a:pt x="2448" y="7615"/>
                  </a:cubicBezTo>
                  <a:cubicBezTo>
                    <a:pt x="2432" y="7634"/>
                    <a:pt x="2410" y="7643"/>
                    <a:pt x="2388" y="7643"/>
                  </a:cubicBezTo>
                  <a:cubicBezTo>
                    <a:pt x="2372" y="7643"/>
                    <a:pt x="2356" y="7638"/>
                    <a:pt x="2342" y="7628"/>
                  </a:cubicBezTo>
                  <a:lnTo>
                    <a:pt x="2358" y="7603"/>
                  </a:lnTo>
                  <a:lnTo>
                    <a:pt x="2389" y="7546"/>
                  </a:lnTo>
                  <a:cubicBezTo>
                    <a:pt x="2364" y="7532"/>
                    <a:pt x="2340" y="7517"/>
                    <a:pt x="2323" y="7517"/>
                  </a:cubicBezTo>
                  <a:cubicBezTo>
                    <a:pt x="2314" y="7517"/>
                    <a:pt x="2306" y="7521"/>
                    <a:pt x="2301" y="7531"/>
                  </a:cubicBezTo>
                  <a:cubicBezTo>
                    <a:pt x="2279" y="7481"/>
                    <a:pt x="2245" y="7459"/>
                    <a:pt x="2173" y="7415"/>
                  </a:cubicBezTo>
                  <a:cubicBezTo>
                    <a:pt x="2097" y="7371"/>
                    <a:pt x="2035" y="7315"/>
                    <a:pt x="1981" y="7315"/>
                  </a:cubicBezTo>
                  <a:cubicBezTo>
                    <a:pt x="1981" y="7242"/>
                    <a:pt x="1799" y="7098"/>
                    <a:pt x="1724" y="7098"/>
                  </a:cubicBezTo>
                  <a:cubicBezTo>
                    <a:pt x="1721" y="7098"/>
                    <a:pt x="1718" y="7098"/>
                    <a:pt x="1715" y="7098"/>
                  </a:cubicBezTo>
                  <a:cubicBezTo>
                    <a:pt x="1710" y="7103"/>
                    <a:pt x="1704" y="7106"/>
                    <a:pt x="1699" y="7106"/>
                  </a:cubicBezTo>
                  <a:cubicBezTo>
                    <a:pt x="1680" y="7106"/>
                    <a:pt x="1660" y="7080"/>
                    <a:pt x="1652" y="7039"/>
                  </a:cubicBezTo>
                  <a:cubicBezTo>
                    <a:pt x="1643" y="6989"/>
                    <a:pt x="1643" y="6989"/>
                    <a:pt x="1590" y="6982"/>
                  </a:cubicBezTo>
                  <a:cubicBezTo>
                    <a:pt x="1533" y="6976"/>
                    <a:pt x="1527" y="6923"/>
                    <a:pt x="1521" y="6870"/>
                  </a:cubicBezTo>
                  <a:cubicBezTo>
                    <a:pt x="1540" y="6794"/>
                    <a:pt x="1511" y="6763"/>
                    <a:pt x="1461" y="6754"/>
                  </a:cubicBezTo>
                  <a:cubicBezTo>
                    <a:pt x="1395" y="6719"/>
                    <a:pt x="1339" y="6672"/>
                    <a:pt x="1298" y="6613"/>
                  </a:cubicBezTo>
                  <a:cubicBezTo>
                    <a:pt x="1250" y="6582"/>
                    <a:pt x="1221" y="6557"/>
                    <a:pt x="1207" y="6557"/>
                  </a:cubicBezTo>
                  <a:cubicBezTo>
                    <a:pt x="1200" y="6557"/>
                    <a:pt x="1197" y="6565"/>
                    <a:pt x="1198" y="6584"/>
                  </a:cubicBezTo>
                  <a:cubicBezTo>
                    <a:pt x="1189" y="6591"/>
                    <a:pt x="1175" y="6594"/>
                    <a:pt x="1162" y="6594"/>
                  </a:cubicBezTo>
                  <a:cubicBezTo>
                    <a:pt x="1140" y="6594"/>
                    <a:pt x="1120" y="6588"/>
                    <a:pt x="1120" y="6588"/>
                  </a:cubicBezTo>
                  <a:cubicBezTo>
                    <a:pt x="1068" y="6553"/>
                    <a:pt x="1063" y="6532"/>
                    <a:pt x="1072" y="6532"/>
                  </a:cubicBezTo>
                  <a:cubicBezTo>
                    <a:pt x="1077" y="6532"/>
                    <a:pt x="1086" y="6538"/>
                    <a:pt x="1095" y="6550"/>
                  </a:cubicBezTo>
                  <a:cubicBezTo>
                    <a:pt x="1122" y="6569"/>
                    <a:pt x="1137" y="6577"/>
                    <a:pt x="1144" y="6577"/>
                  </a:cubicBezTo>
                  <a:cubicBezTo>
                    <a:pt x="1157" y="6577"/>
                    <a:pt x="1145" y="6550"/>
                    <a:pt x="1145" y="6515"/>
                  </a:cubicBezTo>
                  <a:cubicBezTo>
                    <a:pt x="1145" y="6462"/>
                    <a:pt x="1095" y="6393"/>
                    <a:pt x="1070" y="6359"/>
                  </a:cubicBezTo>
                  <a:lnTo>
                    <a:pt x="982" y="6211"/>
                  </a:lnTo>
                  <a:cubicBezTo>
                    <a:pt x="949" y="6104"/>
                    <a:pt x="929" y="6061"/>
                    <a:pt x="906" y="6061"/>
                  </a:cubicBezTo>
                  <a:cubicBezTo>
                    <a:pt x="902" y="6061"/>
                    <a:pt x="898" y="6062"/>
                    <a:pt x="894" y="6064"/>
                  </a:cubicBezTo>
                  <a:cubicBezTo>
                    <a:pt x="883" y="6070"/>
                    <a:pt x="874" y="6074"/>
                    <a:pt x="867" y="6078"/>
                  </a:cubicBezTo>
                  <a:lnTo>
                    <a:pt x="867" y="6078"/>
                  </a:lnTo>
                  <a:cubicBezTo>
                    <a:pt x="897" y="6003"/>
                    <a:pt x="702" y="5591"/>
                    <a:pt x="640" y="5566"/>
                  </a:cubicBezTo>
                  <a:lnTo>
                    <a:pt x="672" y="5556"/>
                  </a:lnTo>
                  <a:cubicBezTo>
                    <a:pt x="700" y="5544"/>
                    <a:pt x="687" y="5506"/>
                    <a:pt x="659" y="5425"/>
                  </a:cubicBezTo>
                  <a:cubicBezTo>
                    <a:pt x="609" y="5321"/>
                    <a:pt x="568" y="5215"/>
                    <a:pt x="537" y="5105"/>
                  </a:cubicBezTo>
                  <a:cubicBezTo>
                    <a:pt x="494" y="4943"/>
                    <a:pt x="490" y="4817"/>
                    <a:pt x="455" y="4817"/>
                  </a:cubicBezTo>
                  <a:cubicBezTo>
                    <a:pt x="454" y="4817"/>
                    <a:pt x="453" y="4817"/>
                    <a:pt x="452" y="4817"/>
                  </a:cubicBezTo>
                  <a:cubicBezTo>
                    <a:pt x="446" y="4773"/>
                    <a:pt x="446" y="4773"/>
                    <a:pt x="477" y="4770"/>
                  </a:cubicBezTo>
                  <a:cubicBezTo>
                    <a:pt x="488" y="4780"/>
                    <a:pt x="495" y="4785"/>
                    <a:pt x="499" y="4785"/>
                  </a:cubicBezTo>
                  <a:cubicBezTo>
                    <a:pt x="511" y="4785"/>
                    <a:pt x="507" y="4755"/>
                    <a:pt x="502" y="4723"/>
                  </a:cubicBezTo>
                  <a:cubicBezTo>
                    <a:pt x="498" y="4693"/>
                    <a:pt x="480" y="4687"/>
                    <a:pt x="458" y="4687"/>
                  </a:cubicBezTo>
                  <a:cubicBezTo>
                    <a:pt x="450" y="4687"/>
                    <a:pt x="442" y="4688"/>
                    <a:pt x="433" y="4688"/>
                  </a:cubicBezTo>
                  <a:cubicBezTo>
                    <a:pt x="432" y="4689"/>
                    <a:pt x="432" y="4689"/>
                    <a:pt x="431" y="4689"/>
                  </a:cubicBezTo>
                  <a:cubicBezTo>
                    <a:pt x="404" y="4689"/>
                    <a:pt x="394" y="4645"/>
                    <a:pt x="424" y="4560"/>
                  </a:cubicBezTo>
                  <a:cubicBezTo>
                    <a:pt x="449" y="4447"/>
                    <a:pt x="443" y="4328"/>
                    <a:pt x="408" y="4215"/>
                  </a:cubicBezTo>
                  <a:cubicBezTo>
                    <a:pt x="411" y="4174"/>
                    <a:pt x="415" y="4131"/>
                    <a:pt x="446" y="4131"/>
                  </a:cubicBezTo>
                  <a:cubicBezTo>
                    <a:pt x="496" y="4071"/>
                    <a:pt x="502" y="3983"/>
                    <a:pt x="458" y="3918"/>
                  </a:cubicBezTo>
                  <a:cubicBezTo>
                    <a:pt x="458" y="3886"/>
                    <a:pt x="458" y="3879"/>
                    <a:pt x="473" y="3879"/>
                  </a:cubicBezTo>
                  <a:cubicBezTo>
                    <a:pt x="478" y="3879"/>
                    <a:pt x="483" y="3879"/>
                    <a:pt x="490" y="3880"/>
                  </a:cubicBezTo>
                  <a:cubicBezTo>
                    <a:pt x="524" y="3839"/>
                    <a:pt x="559" y="3845"/>
                    <a:pt x="502" y="3795"/>
                  </a:cubicBezTo>
                  <a:cubicBezTo>
                    <a:pt x="487" y="3695"/>
                    <a:pt x="502" y="3595"/>
                    <a:pt x="546" y="3504"/>
                  </a:cubicBezTo>
                  <a:cubicBezTo>
                    <a:pt x="552" y="3463"/>
                    <a:pt x="568" y="3422"/>
                    <a:pt x="537" y="3413"/>
                  </a:cubicBezTo>
                  <a:cubicBezTo>
                    <a:pt x="525" y="3411"/>
                    <a:pt x="514" y="3408"/>
                    <a:pt x="505" y="3407"/>
                  </a:cubicBezTo>
                  <a:lnTo>
                    <a:pt x="505" y="3407"/>
                  </a:lnTo>
                  <a:cubicBezTo>
                    <a:pt x="578" y="3378"/>
                    <a:pt x="578" y="3382"/>
                    <a:pt x="527" y="3325"/>
                  </a:cubicBezTo>
                  <a:cubicBezTo>
                    <a:pt x="499" y="3320"/>
                    <a:pt x="507" y="3280"/>
                    <a:pt x="530" y="3280"/>
                  </a:cubicBezTo>
                  <a:cubicBezTo>
                    <a:pt x="532" y="3280"/>
                    <a:pt x="534" y="3280"/>
                    <a:pt x="537" y="3281"/>
                  </a:cubicBezTo>
                  <a:cubicBezTo>
                    <a:pt x="562" y="3263"/>
                    <a:pt x="581" y="3237"/>
                    <a:pt x="590" y="3209"/>
                  </a:cubicBezTo>
                  <a:cubicBezTo>
                    <a:pt x="618" y="3053"/>
                    <a:pt x="659" y="2902"/>
                    <a:pt x="715" y="2755"/>
                  </a:cubicBezTo>
                  <a:cubicBezTo>
                    <a:pt x="860" y="2441"/>
                    <a:pt x="925" y="2332"/>
                    <a:pt x="900" y="2319"/>
                  </a:cubicBezTo>
                  <a:cubicBezTo>
                    <a:pt x="897" y="2266"/>
                    <a:pt x="897" y="2263"/>
                    <a:pt x="947" y="2244"/>
                  </a:cubicBezTo>
                  <a:cubicBezTo>
                    <a:pt x="988" y="2225"/>
                    <a:pt x="1023" y="2191"/>
                    <a:pt x="1041" y="2150"/>
                  </a:cubicBezTo>
                  <a:cubicBezTo>
                    <a:pt x="1059" y="2122"/>
                    <a:pt x="1079" y="2092"/>
                    <a:pt x="1100" y="2092"/>
                  </a:cubicBezTo>
                  <a:cubicBezTo>
                    <a:pt x="1104" y="2092"/>
                    <a:pt x="1109" y="2093"/>
                    <a:pt x="1113" y="2097"/>
                  </a:cubicBezTo>
                  <a:cubicBezTo>
                    <a:pt x="1113" y="2047"/>
                    <a:pt x="1113" y="2047"/>
                    <a:pt x="1138" y="2012"/>
                  </a:cubicBezTo>
                  <a:cubicBezTo>
                    <a:pt x="1143" y="2016"/>
                    <a:pt x="1148" y="2017"/>
                    <a:pt x="1153" y="2017"/>
                  </a:cubicBezTo>
                  <a:cubicBezTo>
                    <a:pt x="1173" y="2017"/>
                    <a:pt x="1192" y="1986"/>
                    <a:pt x="1192" y="1943"/>
                  </a:cubicBezTo>
                  <a:cubicBezTo>
                    <a:pt x="1177" y="1901"/>
                    <a:pt x="1171" y="1882"/>
                    <a:pt x="1179" y="1882"/>
                  </a:cubicBezTo>
                  <a:cubicBezTo>
                    <a:pt x="1184" y="1882"/>
                    <a:pt x="1196" y="1892"/>
                    <a:pt x="1217" y="1909"/>
                  </a:cubicBezTo>
                  <a:cubicBezTo>
                    <a:pt x="1219" y="1911"/>
                    <a:pt x="1223" y="1912"/>
                    <a:pt x="1227" y="1912"/>
                  </a:cubicBezTo>
                  <a:cubicBezTo>
                    <a:pt x="1258" y="1912"/>
                    <a:pt x="1322" y="1860"/>
                    <a:pt x="1302" y="1860"/>
                  </a:cubicBezTo>
                  <a:cubicBezTo>
                    <a:pt x="1300" y="1860"/>
                    <a:pt x="1296" y="1860"/>
                    <a:pt x="1292" y="1862"/>
                  </a:cubicBezTo>
                  <a:cubicBezTo>
                    <a:pt x="1267" y="1840"/>
                    <a:pt x="1320" y="1774"/>
                    <a:pt x="1330" y="1721"/>
                  </a:cubicBezTo>
                  <a:cubicBezTo>
                    <a:pt x="1351" y="1697"/>
                    <a:pt x="1373" y="1673"/>
                    <a:pt x="1393" y="1673"/>
                  </a:cubicBezTo>
                  <a:cubicBezTo>
                    <a:pt x="1399" y="1673"/>
                    <a:pt x="1405" y="1675"/>
                    <a:pt x="1411" y="1680"/>
                  </a:cubicBezTo>
                  <a:cubicBezTo>
                    <a:pt x="1461" y="1667"/>
                    <a:pt x="1583" y="1492"/>
                    <a:pt x="1599" y="1442"/>
                  </a:cubicBezTo>
                  <a:cubicBezTo>
                    <a:pt x="1581" y="1426"/>
                    <a:pt x="1596" y="1404"/>
                    <a:pt x="1613" y="1404"/>
                  </a:cubicBezTo>
                  <a:cubicBezTo>
                    <a:pt x="1619" y="1404"/>
                    <a:pt x="1626" y="1407"/>
                    <a:pt x="1630" y="1414"/>
                  </a:cubicBezTo>
                  <a:cubicBezTo>
                    <a:pt x="1636" y="1420"/>
                    <a:pt x="1642" y="1423"/>
                    <a:pt x="1649" y="1423"/>
                  </a:cubicBezTo>
                  <a:cubicBezTo>
                    <a:pt x="1669" y="1423"/>
                    <a:pt x="1692" y="1400"/>
                    <a:pt x="1715" y="1379"/>
                  </a:cubicBezTo>
                  <a:cubicBezTo>
                    <a:pt x="1721" y="1357"/>
                    <a:pt x="1727" y="1349"/>
                    <a:pt x="1735" y="1349"/>
                  </a:cubicBezTo>
                  <a:cubicBezTo>
                    <a:pt x="1745" y="1349"/>
                    <a:pt x="1756" y="1362"/>
                    <a:pt x="1768" y="1376"/>
                  </a:cubicBezTo>
                  <a:cubicBezTo>
                    <a:pt x="1764" y="1396"/>
                    <a:pt x="1765" y="1404"/>
                    <a:pt x="1772" y="1404"/>
                  </a:cubicBezTo>
                  <a:cubicBezTo>
                    <a:pt x="1784" y="1404"/>
                    <a:pt x="1811" y="1380"/>
                    <a:pt x="1850" y="1345"/>
                  </a:cubicBezTo>
                  <a:cubicBezTo>
                    <a:pt x="1862" y="1291"/>
                    <a:pt x="2000" y="1191"/>
                    <a:pt x="2104" y="1116"/>
                  </a:cubicBezTo>
                  <a:cubicBezTo>
                    <a:pt x="2282" y="1003"/>
                    <a:pt x="2304" y="956"/>
                    <a:pt x="2348" y="856"/>
                  </a:cubicBezTo>
                  <a:lnTo>
                    <a:pt x="2354" y="777"/>
                  </a:lnTo>
                  <a:lnTo>
                    <a:pt x="2386" y="834"/>
                  </a:lnTo>
                  <a:cubicBezTo>
                    <a:pt x="2408" y="859"/>
                    <a:pt x="2436" y="881"/>
                    <a:pt x="2467" y="900"/>
                  </a:cubicBezTo>
                  <a:cubicBezTo>
                    <a:pt x="2505" y="881"/>
                    <a:pt x="2492" y="853"/>
                    <a:pt x="2477" y="824"/>
                  </a:cubicBezTo>
                  <a:cubicBezTo>
                    <a:pt x="2461" y="796"/>
                    <a:pt x="2502" y="777"/>
                    <a:pt x="2593" y="768"/>
                  </a:cubicBezTo>
                  <a:cubicBezTo>
                    <a:pt x="2683" y="759"/>
                    <a:pt x="2721" y="743"/>
                    <a:pt x="2749" y="693"/>
                  </a:cubicBezTo>
                  <a:cubicBezTo>
                    <a:pt x="2775" y="681"/>
                    <a:pt x="2804" y="675"/>
                    <a:pt x="2833" y="675"/>
                  </a:cubicBezTo>
                  <a:cubicBezTo>
                    <a:pt x="2849" y="675"/>
                    <a:pt x="2865" y="677"/>
                    <a:pt x="2881" y="680"/>
                  </a:cubicBezTo>
                  <a:cubicBezTo>
                    <a:pt x="2922" y="665"/>
                    <a:pt x="2922" y="665"/>
                    <a:pt x="2912" y="636"/>
                  </a:cubicBezTo>
                  <a:cubicBezTo>
                    <a:pt x="2903" y="614"/>
                    <a:pt x="2921" y="601"/>
                    <a:pt x="2951" y="601"/>
                  </a:cubicBezTo>
                  <a:cubicBezTo>
                    <a:pt x="2964" y="601"/>
                    <a:pt x="2978" y="604"/>
                    <a:pt x="2994" y="608"/>
                  </a:cubicBezTo>
                  <a:cubicBezTo>
                    <a:pt x="3012" y="621"/>
                    <a:pt x="3037" y="626"/>
                    <a:pt x="3062" y="626"/>
                  </a:cubicBezTo>
                  <a:cubicBezTo>
                    <a:pt x="3116" y="626"/>
                    <a:pt x="3170" y="602"/>
                    <a:pt x="3166" y="583"/>
                  </a:cubicBezTo>
                  <a:cubicBezTo>
                    <a:pt x="3157" y="555"/>
                    <a:pt x="3197" y="542"/>
                    <a:pt x="3238" y="533"/>
                  </a:cubicBezTo>
                  <a:cubicBezTo>
                    <a:pt x="3285" y="527"/>
                    <a:pt x="3326" y="505"/>
                    <a:pt x="3357" y="470"/>
                  </a:cubicBezTo>
                  <a:lnTo>
                    <a:pt x="3442" y="448"/>
                  </a:lnTo>
                  <a:cubicBezTo>
                    <a:pt x="3446" y="447"/>
                    <a:pt x="3450" y="447"/>
                    <a:pt x="3453" y="447"/>
                  </a:cubicBezTo>
                  <a:cubicBezTo>
                    <a:pt x="3478" y="447"/>
                    <a:pt x="3444" y="481"/>
                    <a:pt x="3407" y="489"/>
                  </a:cubicBezTo>
                  <a:lnTo>
                    <a:pt x="3454" y="511"/>
                  </a:lnTo>
                  <a:cubicBezTo>
                    <a:pt x="3539" y="495"/>
                    <a:pt x="3580" y="492"/>
                    <a:pt x="3617" y="452"/>
                  </a:cubicBezTo>
                  <a:cubicBezTo>
                    <a:pt x="3635" y="416"/>
                    <a:pt x="3644" y="399"/>
                    <a:pt x="3649" y="399"/>
                  </a:cubicBezTo>
                  <a:cubicBezTo>
                    <a:pt x="3654" y="399"/>
                    <a:pt x="3657" y="415"/>
                    <a:pt x="3661" y="445"/>
                  </a:cubicBezTo>
                  <a:cubicBezTo>
                    <a:pt x="3667" y="470"/>
                    <a:pt x="3688" y="484"/>
                    <a:pt x="3710" y="484"/>
                  </a:cubicBezTo>
                  <a:cubicBezTo>
                    <a:pt x="3724" y="484"/>
                    <a:pt x="3739" y="478"/>
                    <a:pt x="3749" y="464"/>
                  </a:cubicBezTo>
                  <a:cubicBezTo>
                    <a:pt x="3765" y="432"/>
                    <a:pt x="3784" y="420"/>
                    <a:pt x="3800" y="420"/>
                  </a:cubicBezTo>
                  <a:cubicBezTo>
                    <a:pt x="3818" y="420"/>
                    <a:pt x="3832" y="435"/>
                    <a:pt x="3834" y="452"/>
                  </a:cubicBezTo>
                  <a:cubicBezTo>
                    <a:pt x="3817" y="487"/>
                    <a:pt x="3808" y="503"/>
                    <a:pt x="3820" y="503"/>
                  </a:cubicBezTo>
                  <a:cubicBezTo>
                    <a:pt x="3833" y="503"/>
                    <a:pt x="3874" y="482"/>
                    <a:pt x="3962" y="445"/>
                  </a:cubicBezTo>
                  <a:cubicBezTo>
                    <a:pt x="4044" y="442"/>
                    <a:pt x="4207" y="401"/>
                    <a:pt x="4331" y="401"/>
                  </a:cubicBezTo>
                  <a:cubicBezTo>
                    <a:pt x="4336" y="401"/>
                    <a:pt x="4340" y="401"/>
                    <a:pt x="4344" y="401"/>
                  </a:cubicBezTo>
                  <a:cubicBezTo>
                    <a:pt x="4514" y="401"/>
                    <a:pt x="4598" y="401"/>
                    <a:pt x="4639" y="433"/>
                  </a:cubicBezTo>
                  <a:cubicBezTo>
                    <a:pt x="4639" y="439"/>
                    <a:pt x="4639" y="444"/>
                    <a:pt x="4640" y="449"/>
                  </a:cubicBezTo>
                  <a:lnTo>
                    <a:pt x="4640" y="449"/>
                  </a:lnTo>
                  <a:cubicBezTo>
                    <a:pt x="4646" y="411"/>
                    <a:pt x="4677" y="403"/>
                    <a:pt x="4747" y="403"/>
                  </a:cubicBezTo>
                  <a:cubicBezTo>
                    <a:pt x="4765" y="403"/>
                    <a:pt x="4785" y="404"/>
                    <a:pt x="4808" y="405"/>
                  </a:cubicBezTo>
                  <a:cubicBezTo>
                    <a:pt x="4846" y="414"/>
                    <a:pt x="4880" y="417"/>
                    <a:pt x="4910" y="417"/>
                  </a:cubicBezTo>
                  <a:cubicBezTo>
                    <a:pt x="4982" y="417"/>
                    <a:pt x="5033" y="395"/>
                    <a:pt x="5062" y="373"/>
                  </a:cubicBezTo>
                  <a:lnTo>
                    <a:pt x="4977" y="373"/>
                  </a:lnTo>
                  <a:cubicBezTo>
                    <a:pt x="4977" y="336"/>
                    <a:pt x="4992" y="321"/>
                    <a:pt x="5022" y="321"/>
                  </a:cubicBezTo>
                  <a:cubicBezTo>
                    <a:pt x="5043" y="321"/>
                    <a:pt x="5071" y="329"/>
                    <a:pt x="5106" y="342"/>
                  </a:cubicBezTo>
                  <a:cubicBezTo>
                    <a:pt x="5147" y="342"/>
                    <a:pt x="5147" y="373"/>
                    <a:pt x="5147" y="405"/>
                  </a:cubicBezTo>
                  <a:cubicBezTo>
                    <a:pt x="5147" y="436"/>
                    <a:pt x="5187" y="467"/>
                    <a:pt x="5231" y="470"/>
                  </a:cubicBezTo>
                  <a:cubicBezTo>
                    <a:pt x="5272" y="470"/>
                    <a:pt x="5316" y="470"/>
                    <a:pt x="5272" y="439"/>
                  </a:cubicBezTo>
                  <a:cubicBezTo>
                    <a:pt x="5275" y="408"/>
                    <a:pt x="5275" y="408"/>
                    <a:pt x="5316" y="408"/>
                  </a:cubicBezTo>
                  <a:cubicBezTo>
                    <a:pt x="5321" y="408"/>
                    <a:pt x="5327" y="408"/>
                    <a:pt x="5332" y="408"/>
                  </a:cubicBezTo>
                  <a:cubicBezTo>
                    <a:pt x="5371" y="408"/>
                    <a:pt x="5411" y="398"/>
                    <a:pt x="5444" y="376"/>
                  </a:cubicBezTo>
                  <a:cubicBezTo>
                    <a:pt x="5444" y="345"/>
                    <a:pt x="5485" y="345"/>
                    <a:pt x="5529" y="345"/>
                  </a:cubicBezTo>
                  <a:cubicBezTo>
                    <a:pt x="5567" y="367"/>
                    <a:pt x="5610" y="376"/>
                    <a:pt x="5654" y="376"/>
                  </a:cubicBezTo>
                  <a:cubicBezTo>
                    <a:pt x="5654" y="385"/>
                    <a:pt x="5654" y="396"/>
                    <a:pt x="5654" y="408"/>
                  </a:cubicBezTo>
                  <a:cubicBezTo>
                    <a:pt x="5654" y="439"/>
                    <a:pt x="5695" y="470"/>
                    <a:pt x="5695" y="470"/>
                  </a:cubicBezTo>
                  <a:cubicBezTo>
                    <a:pt x="5739" y="470"/>
                    <a:pt x="5739" y="439"/>
                    <a:pt x="5739" y="439"/>
                  </a:cubicBezTo>
                  <a:cubicBezTo>
                    <a:pt x="5739" y="417"/>
                    <a:pt x="6255" y="413"/>
                    <a:pt x="6597" y="413"/>
                  </a:cubicBezTo>
                  <a:cubicBezTo>
                    <a:pt x="6734" y="413"/>
                    <a:pt x="6843" y="414"/>
                    <a:pt x="6880" y="414"/>
                  </a:cubicBezTo>
                  <a:cubicBezTo>
                    <a:pt x="6922" y="430"/>
                    <a:pt x="6978" y="439"/>
                    <a:pt x="7016" y="439"/>
                  </a:cubicBezTo>
                  <a:cubicBezTo>
                    <a:pt x="7049" y="439"/>
                    <a:pt x="7068" y="432"/>
                    <a:pt x="7049" y="417"/>
                  </a:cubicBezTo>
                  <a:cubicBezTo>
                    <a:pt x="7049" y="386"/>
                    <a:pt x="7259" y="386"/>
                    <a:pt x="7513" y="386"/>
                  </a:cubicBezTo>
                  <a:cubicBezTo>
                    <a:pt x="7583" y="386"/>
                    <a:pt x="7649" y="387"/>
                    <a:pt x="7709" y="387"/>
                  </a:cubicBezTo>
                  <a:cubicBezTo>
                    <a:pt x="7897" y="387"/>
                    <a:pt x="8020" y="381"/>
                    <a:pt x="8020" y="358"/>
                  </a:cubicBezTo>
                  <a:lnTo>
                    <a:pt x="8146" y="358"/>
                  </a:lnTo>
                  <a:cubicBezTo>
                    <a:pt x="8150" y="358"/>
                    <a:pt x="8154" y="358"/>
                    <a:pt x="8158" y="358"/>
                  </a:cubicBezTo>
                  <a:cubicBezTo>
                    <a:pt x="8238" y="358"/>
                    <a:pt x="8317" y="329"/>
                    <a:pt x="8359" y="329"/>
                  </a:cubicBezTo>
                  <a:cubicBezTo>
                    <a:pt x="8379" y="314"/>
                    <a:pt x="8400" y="306"/>
                    <a:pt x="8411" y="306"/>
                  </a:cubicBezTo>
                  <a:cubicBezTo>
                    <a:pt x="8421" y="306"/>
                    <a:pt x="8421" y="314"/>
                    <a:pt x="8400" y="329"/>
                  </a:cubicBezTo>
                  <a:cubicBezTo>
                    <a:pt x="8400" y="361"/>
                    <a:pt x="8400" y="392"/>
                    <a:pt x="8440" y="392"/>
                  </a:cubicBezTo>
                  <a:cubicBezTo>
                    <a:pt x="8525" y="392"/>
                    <a:pt x="8525" y="361"/>
                    <a:pt x="8528" y="329"/>
                  </a:cubicBezTo>
                  <a:cubicBezTo>
                    <a:pt x="8528" y="298"/>
                    <a:pt x="8569" y="298"/>
                    <a:pt x="8569" y="298"/>
                  </a:cubicBezTo>
                  <a:cubicBezTo>
                    <a:pt x="8613" y="298"/>
                    <a:pt x="8613" y="298"/>
                    <a:pt x="8609" y="329"/>
                  </a:cubicBezTo>
                  <a:lnTo>
                    <a:pt x="8609" y="392"/>
                  </a:lnTo>
                  <a:lnTo>
                    <a:pt x="8653" y="392"/>
                  </a:lnTo>
                  <a:cubicBezTo>
                    <a:pt x="8653" y="361"/>
                    <a:pt x="8694" y="361"/>
                    <a:pt x="8694" y="361"/>
                  </a:cubicBezTo>
                  <a:cubicBezTo>
                    <a:pt x="8738" y="361"/>
                    <a:pt x="8738" y="361"/>
                    <a:pt x="8738" y="423"/>
                  </a:cubicBezTo>
                  <a:cubicBezTo>
                    <a:pt x="8736" y="457"/>
                    <a:pt x="8747" y="473"/>
                    <a:pt x="8763" y="473"/>
                  </a:cubicBezTo>
                  <a:cubicBezTo>
                    <a:pt x="8779" y="473"/>
                    <a:pt x="8801" y="457"/>
                    <a:pt x="8823" y="426"/>
                  </a:cubicBezTo>
                  <a:lnTo>
                    <a:pt x="8907" y="395"/>
                  </a:lnTo>
                  <a:cubicBezTo>
                    <a:pt x="8920" y="415"/>
                    <a:pt x="8937" y="422"/>
                    <a:pt x="8955" y="422"/>
                  </a:cubicBezTo>
                  <a:cubicBezTo>
                    <a:pt x="8996" y="422"/>
                    <a:pt x="9046" y="385"/>
                    <a:pt x="9076" y="364"/>
                  </a:cubicBezTo>
                  <a:cubicBezTo>
                    <a:pt x="9097" y="395"/>
                    <a:pt x="9117" y="411"/>
                    <a:pt x="9138" y="411"/>
                  </a:cubicBezTo>
                  <a:cubicBezTo>
                    <a:pt x="9159" y="411"/>
                    <a:pt x="9180" y="395"/>
                    <a:pt x="9202" y="364"/>
                  </a:cubicBezTo>
                  <a:cubicBezTo>
                    <a:pt x="9202" y="348"/>
                    <a:pt x="9213" y="340"/>
                    <a:pt x="9229" y="340"/>
                  </a:cubicBezTo>
                  <a:cubicBezTo>
                    <a:pt x="9245" y="340"/>
                    <a:pt x="9266" y="348"/>
                    <a:pt x="9286" y="364"/>
                  </a:cubicBezTo>
                  <a:cubicBezTo>
                    <a:pt x="9327" y="395"/>
                    <a:pt x="9371" y="398"/>
                    <a:pt x="9456" y="398"/>
                  </a:cubicBezTo>
                  <a:cubicBezTo>
                    <a:pt x="9487" y="374"/>
                    <a:pt x="9666" y="369"/>
                    <a:pt x="9897" y="369"/>
                  </a:cubicBezTo>
                  <a:cubicBezTo>
                    <a:pt x="9970" y="369"/>
                    <a:pt x="10049" y="369"/>
                    <a:pt x="10129" y="370"/>
                  </a:cubicBezTo>
                  <a:cubicBezTo>
                    <a:pt x="10193" y="370"/>
                    <a:pt x="10253" y="370"/>
                    <a:pt x="10309" y="370"/>
                  </a:cubicBezTo>
                  <a:cubicBezTo>
                    <a:pt x="10589" y="370"/>
                    <a:pt x="10766" y="368"/>
                    <a:pt x="10766" y="342"/>
                  </a:cubicBezTo>
                  <a:cubicBezTo>
                    <a:pt x="10806" y="342"/>
                    <a:pt x="10806" y="342"/>
                    <a:pt x="10850" y="373"/>
                  </a:cubicBezTo>
                  <a:cubicBezTo>
                    <a:pt x="10849" y="386"/>
                    <a:pt x="10856" y="394"/>
                    <a:pt x="10867" y="394"/>
                  </a:cubicBezTo>
                  <a:cubicBezTo>
                    <a:pt x="10883" y="394"/>
                    <a:pt x="10909" y="379"/>
                    <a:pt x="10935" y="342"/>
                  </a:cubicBezTo>
                  <a:cubicBezTo>
                    <a:pt x="10958" y="324"/>
                    <a:pt x="10968" y="306"/>
                    <a:pt x="10972" y="306"/>
                  </a:cubicBezTo>
                  <a:cubicBezTo>
                    <a:pt x="10975" y="306"/>
                    <a:pt x="10975" y="315"/>
                    <a:pt x="10975" y="342"/>
                  </a:cubicBezTo>
                  <a:cubicBezTo>
                    <a:pt x="10975" y="373"/>
                    <a:pt x="11060" y="373"/>
                    <a:pt x="11229" y="376"/>
                  </a:cubicBezTo>
                  <a:cubicBezTo>
                    <a:pt x="11355" y="376"/>
                    <a:pt x="11524" y="376"/>
                    <a:pt x="11524" y="345"/>
                  </a:cubicBezTo>
                  <a:cubicBezTo>
                    <a:pt x="11566" y="329"/>
                    <a:pt x="11587" y="321"/>
                    <a:pt x="11593" y="321"/>
                  </a:cubicBezTo>
                  <a:cubicBezTo>
                    <a:pt x="11598" y="321"/>
                    <a:pt x="11588" y="329"/>
                    <a:pt x="11568" y="345"/>
                  </a:cubicBezTo>
                  <a:cubicBezTo>
                    <a:pt x="11540" y="384"/>
                    <a:pt x="11613" y="413"/>
                    <a:pt x="11703" y="413"/>
                  </a:cubicBezTo>
                  <a:cubicBezTo>
                    <a:pt x="11756" y="413"/>
                    <a:pt x="11815" y="403"/>
                    <a:pt x="11862" y="379"/>
                  </a:cubicBezTo>
                  <a:cubicBezTo>
                    <a:pt x="11903" y="379"/>
                    <a:pt x="11947" y="379"/>
                    <a:pt x="11947" y="411"/>
                  </a:cubicBezTo>
                  <a:cubicBezTo>
                    <a:pt x="12019" y="411"/>
                    <a:pt x="12088" y="401"/>
                    <a:pt x="12157" y="379"/>
                  </a:cubicBezTo>
                  <a:lnTo>
                    <a:pt x="12455" y="383"/>
                  </a:lnTo>
                  <a:cubicBezTo>
                    <a:pt x="12511" y="383"/>
                    <a:pt x="12567" y="370"/>
                    <a:pt x="12624" y="351"/>
                  </a:cubicBezTo>
                  <a:lnTo>
                    <a:pt x="12665" y="351"/>
                  </a:lnTo>
                  <a:cubicBezTo>
                    <a:pt x="12665" y="383"/>
                    <a:pt x="12875" y="386"/>
                    <a:pt x="13172" y="386"/>
                  </a:cubicBezTo>
                  <a:cubicBezTo>
                    <a:pt x="13467" y="389"/>
                    <a:pt x="13721" y="389"/>
                    <a:pt x="13761" y="420"/>
                  </a:cubicBezTo>
                  <a:cubicBezTo>
                    <a:pt x="13793" y="420"/>
                    <a:pt x="13824" y="408"/>
                    <a:pt x="13846" y="389"/>
                  </a:cubicBezTo>
                  <a:cubicBezTo>
                    <a:pt x="13871" y="353"/>
                    <a:pt x="13895" y="338"/>
                    <a:pt x="13920" y="338"/>
                  </a:cubicBezTo>
                  <a:cubicBezTo>
                    <a:pt x="13938" y="338"/>
                    <a:pt x="13956" y="346"/>
                    <a:pt x="13975" y="361"/>
                  </a:cubicBezTo>
                  <a:cubicBezTo>
                    <a:pt x="13995" y="392"/>
                    <a:pt x="14047" y="408"/>
                    <a:pt x="14100" y="408"/>
                  </a:cubicBezTo>
                  <a:cubicBezTo>
                    <a:pt x="14153" y="408"/>
                    <a:pt x="14206" y="392"/>
                    <a:pt x="14228" y="361"/>
                  </a:cubicBezTo>
                  <a:cubicBezTo>
                    <a:pt x="14228" y="369"/>
                    <a:pt x="14228" y="381"/>
                    <a:pt x="14228" y="392"/>
                  </a:cubicBezTo>
                  <a:cubicBezTo>
                    <a:pt x="14244" y="416"/>
                    <a:pt x="14272" y="426"/>
                    <a:pt x="14303" y="426"/>
                  </a:cubicBezTo>
                  <a:cubicBezTo>
                    <a:pt x="14353" y="426"/>
                    <a:pt x="14411" y="399"/>
                    <a:pt x="14438" y="361"/>
                  </a:cubicBezTo>
                  <a:cubicBezTo>
                    <a:pt x="14470" y="383"/>
                    <a:pt x="14500" y="407"/>
                    <a:pt x="14530" y="407"/>
                  </a:cubicBezTo>
                  <a:cubicBezTo>
                    <a:pt x="14541" y="407"/>
                    <a:pt x="14552" y="404"/>
                    <a:pt x="14564" y="395"/>
                  </a:cubicBezTo>
                  <a:cubicBezTo>
                    <a:pt x="14608" y="395"/>
                    <a:pt x="14608" y="395"/>
                    <a:pt x="14608" y="458"/>
                  </a:cubicBezTo>
                  <a:cubicBezTo>
                    <a:pt x="14608" y="489"/>
                    <a:pt x="14608" y="520"/>
                    <a:pt x="14648" y="520"/>
                  </a:cubicBezTo>
                  <a:cubicBezTo>
                    <a:pt x="14689" y="520"/>
                    <a:pt x="14692" y="489"/>
                    <a:pt x="14692" y="458"/>
                  </a:cubicBezTo>
                  <a:lnTo>
                    <a:pt x="14777" y="458"/>
                  </a:lnTo>
                  <a:cubicBezTo>
                    <a:pt x="14777" y="458"/>
                    <a:pt x="14818" y="458"/>
                    <a:pt x="14818" y="426"/>
                  </a:cubicBezTo>
                  <a:cubicBezTo>
                    <a:pt x="14818" y="395"/>
                    <a:pt x="14861" y="395"/>
                    <a:pt x="14902" y="395"/>
                  </a:cubicBezTo>
                  <a:cubicBezTo>
                    <a:pt x="14902" y="404"/>
                    <a:pt x="14906" y="408"/>
                    <a:pt x="14910" y="408"/>
                  </a:cubicBezTo>
                  <a:cubicBezTo>
                    <a:pt x="14920" y="408"/>
                    <a:pt x="14933" y="386"/>
                    <a:pt x="14902" y="364"/>
                  </a:cubicBezTo>
                  <a:cubicBezTo>
                    <a:pt x="14902" y="332"/>
                    <a:pt x="14905" y="301"/>
                    <a:pt x="14946" y="301"/>
                  </a:cubicBezTo>
                  <a:lnTo>
                    <a:pt x="14946" y="238"/>
                  </a:lnTo>
                  <a:cubicBezTo>
                    <a:pt x="14946" y="176"/>
                    <a:pt x="14949" y="144"/>
                    <a:pt x="14865" y="113"/>
                  </a:cubicBezTo>
                  <a:cubicBezTo>
                    <a:pt x="14766" y="93"/>
                    <a:pt x="14682" y="74"/>
                    <a:pt x="14629" y="74"/>
                  </a:cubicBezTo>
                  <a:cubicBezTo>
                    <a:pt x="14591" y="74"/>
                    <a:pt x="14568" y="84"/>
                    <a:pt x="14567" y="110"/>
                  </a:cubicBezTo>
                  <a:cubicBezTo>
                    <a:pt x="14544" y="131"/>
                    <a:pt x="14515" y="142"/>
                    <a:pt x="14485" y="142"/>
                  </a:cubicBezTo>
                  <a:cubicBezTo>
                    <a:pt x="14454" y="142"/>
                    <a:pt x="14423" y="131"/>
                    <a:pt x="14398" y="110"/>
                  </a:cubicBezTo>
                  <a:cubicBezTo>
                    <a:pt x="14401" y="79"/>
                    <a:pt x="14232" y="79"/>
                    <a:pt x="14018" y="75"/>
                  </a:cubicBezTo>
                  <a:cubicBezTo>
                    <a:pt x="13765" y="75"/>
                    <a:pt x="13639" y="75"/>
                    <a:pt x="13598" y="41"/>
                  </a:cubicBezTo>
                  <a:cubicBezTo>
                    <a:pt x="13573" y="22"/>
                    <a:pt x="13542" y="13"/>
                    <a:pt x="13514" y="10"/>
                  </a:cubicBezTo>
                  <a:cubicBezTo>
                    <a:pt x="13514" y="33"/>
                    <a:pt x="13367" y="39"/>
                    <a:pt x="13166" y="39"/>
                  </a:cubicBezTo>
                  <a:cubicBezTo>
                    <a:pt x="13103" y="39"/>
                    <a:pt x="13034" y="39"/>
                    <a:pt x="12962" y="38"/>
                  </a:cubicBezTo>
                  <a:cubicBezTo>
                    <a:pt x="12913" y="38"/>
                    <a:pt x="12864" y="38"/>
                    <a:pt x="12816" y="38"/>
                  </a:cubicBezTo>
                  <a:cubicBezTo>
                    <a:pt x="12578" y="38"/>
                    <a:pt x="12373" y="40"/>
                    <a:pt x="12373" y="66"/>
                  </a:cubicBezTo>
                  <a:lnTo>
                    <a:pt x="12289" y="66"/>
                  </a:lnTo>
                  <a:cubicBezTo>
                    <a:pt x="12289" y="35"/>
                    <a:pt x="12204" y="35"/>
                    <a:pt x="12119" y="35"/>
                  </a:cubicBezTo>
                  <a:cubicBezTo>
                    <a:pt x="12066" y="54"/>
                    <a:pt x="12007" y="63"/>
                    <a:pt x="11950" y="66"/>
                  </a:cubicBezTo>
                  <a:cubicBezTo>
                    <a:pt x="11950" y="35"/>
                    <a:pt x="11909" y="32"/>
                    <a:pt x="11825" y="32"/>
                  </a:cubicBezTo>
                  <a:cubicBezTo>
                    <a:pt x="11740" y="32"/>
                    <a:pt x="11696" y="32"/>
                    <a:pt x="11696" y="63"/>
                  </a:cubicBezTo>
                  <a:cubicBezTo>
                    <a:pt x="11656" y="63"/>
                    <a:pt x="11358" y="60"/>
                    <a:pt x="11232" y="28"/>
                  </a:cubicBezTo>
                  <a:cubicBezTo>
                    <a:pt x="11221" y="19"/>
                    <a:pt x="11208" y="15"/>
                    <a:pt x="11196" y="15"/>
                  </a:cubicBezTo>
                  <a:cubicBezTo>
                    <a:pt x="11166" y="15"/>
                    <a:pt x="11135" y="38"/>
                    <a:pt x="11104" y="60"/>
                  </a:cubicBezTo>
                  <a:cubicBezTo>
                    <a:pt x="11104" y="91"/>
                    <a:pt x="11063" y="122"/>
                    <a:pt x="11019" y="122"/>
                  </a:cubicBezTo>
                  <a:cubicBezTo>
                    <a:pt x="11019" y="122"/>
                    <a:pt x="11019" y="91"/>
                    <a:pt x="11019" y="60"/>
                  </a:cubicBezTo>
                  <a:cubicBezTo>
                    <a:pt x="11063" y="28"/>
                    <a:pt x="11063" y="28"/>
                    <a:pt x="10979" y="28"/>
                  </a:cubicBezTo>
                  <a:lnTo>
                    <a:pt x="10894" y="28"/>
                  </a:lnTo>
                  <a:cubicBezTo>
                    <a:pt x="10894" y="55"/>
                    <a:pt x="10748" y="57"/>
                    <a:pt x="10527" y="57"/>
                  </a:cubicBezTo>
                  <a:cubicBezTo>
                    <a:pt x="10483" y="57"/>
                    <a:pt x="10436" y="57"/>
                    <a:pt x="10386" y="57"/>
                  </a:cubicBezTo>
                  <a:cubicBezTo>
                    <a:pt x="10295" y="56"/>
                    <a:pt x="10219" y="55"/>
                    <a:pt x="10155" y="55"/>
                  </a:cubicBezTo>
                  <a:cubicBezTo>
                    <a:pt x="9954" y="55"/>
                    <a:pt x="9882" y="61"/>
                    <a:pt x="9882" y="85"/>
                  </a:cubicBezTo>
                  <a:cubicBezTo>
                    <a:pt x="9880" y="101"/>
                    <a:pt x="9869" y="108"/>
                    <a:pt x="9843" y="108"/>
                  </a:cubicBezTo>
                  <a:cubicBezTo>
                    <a:pt x="9817" y="108"/>
                    <a:pt x="9775" y="101"/>
                    <a:pt x="9713" y="85"/>
                  </a:cubicBezTo>
                  <a:cubicBezTo>
                    <a:pt x="9551" y="23"/>
                    <a:pt x="9492" y="0"/>
                    <a:pt x="9459" y="0"/>
                  </a:cubicBezTo>
                  <a:close/>
                  <a:moveTo>
                    <a:pt x="7550" y="8534"/>
                  </a:moveTo>
                  <a:cubicBezTo>
                    <a:pt x="7550" y="8565"/>
                    <a:pt x="7550" y="8565"/>
                    <a:pt x="7594" y="8565"/>
                  </a:cubicBezTo>
                  <a:cubicBezTo>
                    <a:pt x="7614" y="8566"/>
                    <a:pt x="7629" y="8566"/>
                    <a:pt x="7640" y="8566"/>
                  </a:cubicBezTo>
                  <a:cubicBezTo>
                    <a:pt x="7676" y="8566"/>
                    <a:pt x="7669" y="8560"/>
                    <a:pt x="7635" y="85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53"/>
            <p:cNvSpPr/>
            <p:nvPr/>
          </p:nvSpPr>
          <p:spPr>
            <a:xfrm>
              <a:off x="4489513" y="3813363"/>
              <a:ext cx="538057" cy="181428"/>
            </a:xfrm>
            <a:custGeom>
              <a:avLst/>
              <a:gdLst/>
              <a:ahLst/>
              <a:cxnLst/>
              <a:rect l="l" t="t" r="r" b="b"/>
              <a:pathLst>
                <a:path w="25404" h="8566" extrusionOk="0">
                  <a:moveTo>
                    <a:pt x="6325" y="139"/>
                  </a:moveTo>
                  <a:cubicBezTo>
                    <a:pt x="6375" y="142"/>
                    <a:pt x="6375" y="142"/>
                    <a:pt x="6375" y="173"/>
                  </a:cubicBezTo>
                  <a:cubicBezTo>
                    <a:pt x="6375" y="204"/>
                    <a:pt x="6325" y="236"/>
                    <a:pt x="6275" y="236"/>
                  </a:cubicBezTo>
                  <a:cubicBezTo>
                    <a:pt x="6225" y="236"/>
                    <a:pt x="6225" y="170"/>
                    <a:pt x="6325" y="142"/>
                  </a:cubicBezTo>
                  <a:lnTo>
                    <a:pt x="6325" y="139"/>
                  </a:lnTo>
                  <a:close/>
                  <a:moveTo>
                    <a:pt x="13407" y="116"/>
                  </a:moveTo>
                  <a:cubicBezTo>
                    <a:pt x="13436" y="116"/>
                    <a:pt x="13415" y="160"/>
                    <a:pt x="13342" y="204"/>
                  </a:cubicBezTo>
                  <a:cubicBezTo>
                    <a:pt x="13316" y="236"/>
                    <a:pt x="13304" y="251"/>
                    <a:pt x="13298" y="251"/>
                  </a:cubicBezTo>
                  <a:cubicBezTo>
                    <a:pt x="13291" y="251"/>
                    <a:pt x="13291" y="236"/>
                    <a:pt x="13291" y="204"/>
                  </a:cubicBezTo>
                  <a:cubicBezTo>
                    <a:pt x="13291" y="173"/>
                    <a:pt x="13295" y="142"/>
                    <a:pt x="13345" y="142"/>
                  </a:cubicBezTo>
                  <a:cubicBezTo>
                    <a:pt x="13374" y="123"/>
                    <a:pt x="13395" y="116"/>
                    <a:pt x="13407" y="116"/>
                  </a:cubicBezTo>
                  <a:close/>
                  <a:moveTo>
                    <a:pt x="4659" y="245"/>
                  </a:moveTo>
                  <a:cubicBezTo>
                    <a:pt x="4666" y="245"/>
                    <a:pt x="4670" y="249"/>
                    <a:pt x="4670" y="258"/>
                  </a:cubicBezTo>
                  <a:cubicBezTo>
                    <a:pt x="4670" y="258"/>
                    <a:pt x="4670" y="289"/>
                    <a:pt x="4620" y="320"/>
                  </a:cubicBezTo>
                  <a:cubicBezTo>
                    <a:pt x="4620" y="320"/>
                    <a:pt x="4598" y="334"/>
                    <a:pt x="4583" y="334"/>
                  </a:cubicBezTo>
                  <a:cubicBezTo>
                    <a:pt x="4576" y="334"/>
                    <a:pt x="4570" y="331"/>
                    <a:pt x="4570" y="320"/>
                  </a:cubicBezTo>
                  <a:lnTo>
                    <a:pt x="4570" y="289"/>
                  </a:lnTo>
                  <a:cubicBezTo>
                    <a:pt x="4605" y="267"/>
                    <a:pt x="4641" y="245"/>
                    <a:pt x="4659" y="245"/>
                  </a:cubicBezTo>
                  <a:close/>
                  <a:moveTo>
                    <a:pt x="2602" y="573"/>
                  </a:moveTo>
                  <a:cubicBezTo>
                    <a:pt x="2625" y="573"/>
                    <a:pt x="2630" y="590"/>
                    <a:pt x="2630" y="590"/>
                  </a:cubicBezTo>
                  <a:cubicBezTo>
                    <a:pt x="2630" y="590"/>
                    <a:pt x="2643" y="618"/>
                    <a:pt x="2596" y="640"/>
                  </a:cubicBezTo>
                  <a:cubicBezTo>
                    <a:pt x="2596" y="640"/>
                    <a:pt x="2536" y="634"/>
                    <a:pt x="2524" y="606"/>
                  </a:cubicBezTo>
                  <a:lnTo>
                    <a:pt x="2571" y="580"/>
                  </a:lnTo>
                  <a:cubicBezTo>
                    <a:pt x="2584" y="575"/>
                    <a:pt x="2594" y="573"/>
                    <a:pt x="2602" y="573"/>
                  </a:cubicBezTo>
                  <a:close/>
                  <a:moveTo>
                    <a:pt x="2175" y="860"/>
                  </a:moveTo>
                  <a:cubicBezTo>
                    <a:pt x="2183" y="860"/>
                    <a:pt x="2187" y="867"/>
                    <a:pt x="2195" y="881"/>
                  </a:cubicBezTo>
                  <a:lnTo>
                    <a:pt x="2151" y="906"/>
                  </a:lnTo>
                  <a:lnTo>
                    <a:pt x="2088" y="906"/>
                  </a:lnTo>
                  <a:lnTo>
                    <a:pt x="2132" y="881"/>
                  </a:lnTo>
                  <a:cubicBezTo>
                    <a:pt x="2155" y="867"/>
                    <a:pt x="2167" y="860"/>
                    <a:pt x="2175" y="860"/>
                  </a:cubicBezTo>
                  <a:close/>
                  <a:moveTo>
                    <a:pt x="2057" y="986"/>
                  </a:moveTo>
                  <a:cubicBezTo>
                    <a:pt x="2053" y="986"/>
                    <a:pt x="2043" y="994"/>
                    <a:pt x="2032" y="1016"/>
                  </a:cubicBezTo>
                  <a:cubicBezTo>
                    <a:pt x="2057" y="1001"/>
                    <a:pt x="2063" y="986"/>
                    <a:pt x="2057" y="986"/>
                  </a:cubicBezTo>
                  <a:close/>
                  <a:moveTo>
                    <a:pt x="1745" y="1152"/>
                  </a:moveTo>
                  <a:cubicBezTo>
                    <a:pt x="1752" y="1152"/>
                    <a:pt x="1756" y="1158"/>
                    <a:pt x="1765" y="1170"/>
                  </a:cubicBezTo>
                  <a:lnTo>
                    <a:pt x="1721" y="1201"/>
                  </a:lnTo>
                  <a:lnTo>
                    <a:pt x="1662" y="1207"/>
                  </a:lnTo>
                  <a:lnTo>
                    <a:pt x="1703" y="1176"/>
                  </a:lnTo>
                  <a:cubicBezTo>
                    <a:pt x="1726" y="1159"/>
                    <a:pt x="1737" y="1152"/>
                    <a:pt x="1745" y="1152"/>
                  </a:cubicBezTo>
                  <a:close/>
                  <a:moveTo>
                    <a:pt x="1681" y="1391"/>
                  </a:moveTo>
                  <a:cubicBezTo>
                    <a:pt x="1683" y="1394"/>
                    <a:pt x="1685" y="1396"/>
                    <a:pt x="1687" y="1398"/>
                  </a:cubicBezTo>
                  <a:cubicBezTo>
                    <a:pt x="1689" y="1398"/>
                    <a:pt x="1690" y="1398"/>
                    <a:pt x="1692" y="1398"/>
                  </a:cubicBezTo>
                  <a:lnTo>
                    <a:pt x="1692" y="1398"/>
                  </a:lnTo>
                  <a:cubicBezTo>
                    <a:pt x="1699" y="1401"/>
                    <a:pt x="1704" y="1402"/>
                    <a:pt x="1709" y="1402"/>
                  </a:cubicBezTo>
                  <a:cubicBezTo>
                    <a:pt x="1718" y="1402"/>
                    <a:pt x="1719" y="1397"/>
                    <a:pt x="1705" y="1397"/>
                  </a:cubicBezTo>
                  <a:cubicBezTo>
                    <a:pt x="1701" y="1397"/>
                    <a:pt x="1697" y="1397"/>
                    <a:pt x="1692" y="1398"/>
                  </a:cubicBezTo>
                  <a:lnTo>
                    <a:pt x="1692" y="1398"/>
                  </a:lnTo>
                  <a:cubicBezTo>
                    <a:pt x="1688" y="1396"/>
                    <a:pt x="1685" y="1394"/>
                    <a:pt x="1681" y="1391"/>
                  </a:cubicBezTo>
                  <a:close/>
                  <a:moveTo>
                    <a:pt x="1451" y="1375"/>
                  </a:moveTo>
                  <a:cubicBezTo>
                    <a:pt x="1457" y="1375"/>
                    <a:pt x="1463" y="1377"/>
                    <a:pt x="1468" y="1383"/>
                  </a:cubicBezTo>
                  <a:cubicBezTo>
                    <a:pt x="1489" y="1405"/>
                    <a:pt x="1489" y="1405"/>
                    <a:pt x="1452" y="1439"/>
                  </a:cubicBezTo>
                  <a:cubicBezTo>
                    <a:pt x="1410" y="1476"/>
                    <a:pt x="1391" y="1495"/>
                    <a:pt x="1385" y="1495"/>
                  </a:cubicBezTo>
                  <a:cubicBezTo>
                    <a:pt x="1380" y="1495"/>
                    <a:pt x="1383" y="1481"/>
                    <a:pt x="1389" y="1452"/>
                  </a:cubicBezTo>
                  <a:cubicBezTo>
                    <a:pt x="1404" y="1407"/>
                    <a:pt x="1430" y="1375"/>
                    <a:pt x="1451" y="1375"/>
                  </a:cubicBezTo>
                  <a:close/>
                  <a:moveTo>
                    <a:pt x="1013" y="1536"/>
                  </a:moveTo>
                  <a:cubicBezTo>
                    <a:pt x="1035" y="1558"/>
                    <a:pt x="1060" y="1580"/>
                    <a:pt x="1023" y="1618"/>
                  </a:cubicBezTo>
                  <a:cubicBezTo>
                    <a:pt x="1001" y="1627"/>
                    <a:pt x="982" y="1633"/>
                    <a:pt x="963" y="1643"/>
                  </a:cubicBezTo>
                  <a:cubicBezTo>
                    <a:pt x="966" y="1621"/>
                    <a:pt x="969" y="1599"/>
                    <a:pt x="976" y="1577"/>
                  </a:cubicBezTo>
                  <a:lnTo>
                    <a:pt x="1013" y="1536"/>
                  </a:lnTo>
                  <a:close/>
                  <a:moveTo>
                    <a:pt x="654" y="2095"/>
                  </a:moveTo>
                  <a:cubicBezTo>
                    <a:pt x="659" y="2095"/>
                    <a:pt x="665" y="2099"/>
                    <a:pt x="675" y="2107"/>
                  </a:cubicBezTo>
                  <a:cubicBezTo>
                    <a:pt x="675" y="2107"/>
                    <a:pt x="703" y="2122"/>
                    <a:pt x="675" y="2169"/>
                  </a:cubicBezTo>
                  <a:lnTo>
                    <a:pt x="618" y="2198"/>
                  </a:lnTo>
                  <a:cubicBezTo>
                    <a:pt x="590" y="2182"/>
                    <a:pt x="621" y="2135"/>
                    <a:pt x="621" y="2135"/>
                  </a:cubicBezTo>
                  <a:cubicBezTo>
                    <a:pt x="639" y="2106"/>
                    <a:pt x="645" y="2095"/>
                    <a:pt x="654" y="2095"/>
                  </a:cubicBezTo>
                  <a:close/>
                  <a:moveTo>
                    <a:pt x="880" y="6350"/>
                  </a:moveTo>
                  <a:cubicBezTo>
                    <a:pt x="893" y="6350"/>
                    <a:pt x="906" y="6357"/>
                    <a:pt x="919" y="6378"/>
                  </a:cubicBezTo>
                  <a:cubicBezTo>
                    <a:pt x="929" y="6394"/>
                    <a:pt x="938" y="6409"/>
                    <a:pt x="947" y="6422"/>
                  </a:cubicBezTo>
                  <a:cubicBezTo>
                    <a:pt x="940" y="6427"/>
                    <a:pt x="932" y="6428"/>
                    <a:pt x="923" y="6428"/>
                  </a:cubicBezTo>
                  <a:cubicBezTo>
                    <a:pt x="896" y="6428"/>
                    <a:pt x="866" y="6412"/>
                    <a:pt x="866" y="6412"/>
                  </a:cubicBezTo>
                  <a:lnTo>
                    <a:pt x="838" y="6369"/>
                  </a:lnTo>
                  <a:cubicBezTo>
                    <a:pt x="852" y="6359"/>
                    <a:pt x="866" y="6350"/>
                    <a:pt x="880" y="6350"/>
                  </a:cubicBezTo>
                  <a:close/>
                  <a:moveTo>
                    <a:pt x="13514" y="7442"/>
                  </a:moveTo>
                  <a:cubicBezTo>
                    <a:pt x="13494" y="7442"/>
                    <a:pt x="13465" y="7457"/>
                    <a:pt x="13436" y="7494"/>
                  </a:cubicBezTo>
                  <a:cubicBezTo>
                    <a:pt x="13436" y="7525"/>
                    <a:pt x="13436" y="7525"/>
                    <a:pt x="13486" y="7525"/>
                  </a:cubicBezTo>
                  <a:cubicBezTo>
                    <a:pt x="13486" y="7525"/>
                    <a:pt x="13536" y="7494"/>
                    <a:pt x="13536" y="7462"/>
                  </a:cubicBezTo>
                  <a:cubicBezTo>
                    <a:pt x="13536" y="7449"/>
                    <a:pt x="13527" y="7442"/>
                    <a:pt x="13514" y="7442"/>
                  </a:cubicBezTo>
                  <a:close/>
                  <a:moveTo>
                    <a:pt x="24561" y="7704"/>
                  </a:moveTo>
                  <a:cubicBezTo>
                    <a:pt x="24510" y="7704"/>
                    <a:pt x="24510" y="7735"/>
                    <a:pt x="24510" y="7766"/>
                  </a:cubicBezTo>
                  <a:lnTo>
                    <a:pt x="24561" y="7766"/>
                  </a:lnTo>
                  <a:cubicBezTo>
                    <a:pt x="24561" y="7766"/>
                    <a:pt x="24611" y="7735"/>
                    <a:pt x="24611" y="7704"/>
                  </a:cubicBezTo>
                  <a:close/>
                  <a:moveTo>
                    <a:pt x="2426" y="7704"/>
                  </a:moveTo>
                  <a:cubicBezTo>
                    <a:pt x="2459" y="7704"/>
                    <a:pt x="2522" y="7734"/>
                    <a:pt x="2558" y="7754"/>
                  </a:cubicBezTo>
                  <a:cubicBezTo>
                    <a:pt x="2580" y="7785"/>
                    <a:pt x="2564" y="7799"/>
                    <a:pt x="2537" y="7799"/>
                  </a:cubicBezTo>
                  <a:cubicBezTo>
                    <a:pt x="2522" y="7799"/>
                    <a:pt x="2502" y="7794"/>
                    <a:pt x="2483" y="7785"/>
                  </a:cubicBezTo>
                  <a:lnTo>
                    <a:pt x="2486" y="7785"/>
                  </a:lnTo>
                  <a:cubicBezTo>
                    <a:pt x="2392" y="7741"/>
                    <a:pt x="2392" y="7741"/>
                    <a:pt x="2405" y="7713"/>
                  </a:cubicBezTo>
                  <a:cubicBezTo>
                    <a:pt x="2408" y="7707"/>
                    <a:pt x="2416" y="7704"/>
                    <a:pt x="2426" y="7704"/>
                  </a:cubicBezTo>
                  <a:close/>
                  <a:moveTo>
                    <a:pt x="15871" y="8028"/>
                  </a:moveTo>
                  <a:cubicBezTo>
                    <a:pt x="15881" y="8028"/>
                    <a:pt x="15886" y="8032"/>
                    <a:pt x="15886" y="8042"/>
                  </a:cubicBezTo>
                  <a:cubicBezTo>
                    <a:pt x="15936" y="8042"/>
                    <a:pt x="15833" y="8073"/>
                    <a:pt x="15783" y="8073"/>
                  </a:cubicBezTo>
                  <a:lnTo>
                    <a:pt x="15786" y="8042"/>
                  </a:lnTo>
                  <a:cubicBezTo>
                    <a:pt x="15819" y="8042"/>
                    <a:pt x="15853" y="8028"/>
                    <a:pt x="15871" y="8028"/>
                  </a:cubicBezTo>
                  <a:close/>
                  <a:moveTo>
                    <a:pt x="20646" y="8001"/>
                  </a:moveTo>
                  <a:cubicBezTo>
                    <a:pt x="20612" y="8001"/>
                    <a:pt x="20577" y="8014"/>
                    <a:pt x="20546" y="8033"/>
                  </a:cubicBezTo>
                  <a:cubicBezTo>
                    <a:pt x="20546" y="8064"/>
                    <a:pt x="20596" y="8064"/>
                    <a:pt x="20646" y="8064"/>
                  </a:cubicBezTo>
                  <a:cubicBezTo>
                    <a:pt x="20676" y="8073"/>
                    <a:pt x="20701" y="8077"/>
                    <a:pt x="20722" y="8077"/>
                  </a:cubicBezTo>
                  <a:cubicBezTo>
                    <a:pt x="20772" y="8077"/>
                    <a:pt x="20797" y="8055"/>
                    <a:pt x="20797" y="8033"/>
                  </a:cubicBezTo>
                  <a:cubicBezTo>
                    <a:pt x="20797" y="8001"/>
                    <a:pt x="20747" y="8001"/>
                    <a:pt x="20646" y="8001"/>
                  </a:cubicBezTo>
                  <a:close/>
                  <a:moveTo>
                    <a:pt x="21098" y="8064"/>
                  </a:moveTo>
                  <a:cubicBezTo>
                    <a:pt x="21098" y="8095"/>
                    <a:pt x="20997" y="8127"/>
                    <a:pt x="20947" y="8127"/>
                  </a:cubicBezTo>
                  <a:cubicBezTo>
                    <a:pt x="20897" y="8127"/>
                    <a:pt x="20897" y="8095"/>
                    <a:pt x="20997" y="8064"/>
                  </a:cubicBezTo>
                  <a:close/>
                  <a:moveTo>
                    <a:pt x="8716" y="8070"/>
                  </a:moveTo>
                  <a:lnTo>
                    <a:pt x="8766" y="8102"/>
                  </a:lnTo>
                  <a:lnTo>
                    <a:pt x="8716" y="8133"/>
                  </a:lnTo>
                  <a:lnTo>
                    <a:pt x="8666" y="8133"/>
                  </a:lnTo>
                  <a:cubicBezTo>
                    <a:pt x="8666" y="8102"/>
                    <a:pt x="8666" y="8070"/>
                    <a:pt x="8716" y="8070"/>
                  </a:cubicBezTo>
                  <a:close/>
                  <a:moveTo>
                    <a:pt x="13143" y="8110"/>
                  </a:moveTo>
                  <a:cubicBezTo>
                    <a:pt x="13160" y="8110"/>
                    <a:pt x="13193" y="8124"/>
                    <a:pt x="13229" y="8124"/>
                  </a:cubicBezTo>
                  <a:cubicBezTo>
                    <a:pt x="13276" y="8155"/>
                    <a:pt x="13276" y="8155"/>
                    <a:pt x="13175" y="8155"/>
                  </a:cubicBezTo>
                  <a:cubicBezTo>
                    <a:pt x="13125" y="8155"/>
                    <a:pt x="13128" y="8124"/>
                    <a:pt x="13128" y="8124"/>
                  </a:cubicBezTo>
                  <a:cubicBezTo>
                    <a:pt x="13128" y="8113"/>
                    <a:pt x="13134" y="8110"/>
                    <a:pt x="13143" y="8110"/>
                  </a:cubicBezTo>
                  <a:close/>
                  <a:moveTo>
                    <a:pt x="7513" y="8064"/>
                  </a:moveTo>
                  <a:cubicBezTo>
                    <a:pt x="7563" y="8064"/>
                    <a:pt x="7513" y="8127"/>
                    <a:pt x="7513" y="8158"/>
                  </a:cubicBezTo>
                  <a:cubicBezTo>
                    <a:pt x="7463" y="8158"/>
                    <a:pt x="7463" y="8158"/>
                    <a:pt x="7463" y="8127"/>
                  </a:cubicBezTo>
                  <a:cubicBezTo>
                    <a:pt x="7463" y="8095"/>
                    <a:pt x="7513" y="8064"/>
                    <a:pt x="7513" y="8064"/>
                  </a:cubicBezTo>
                  <a:close/>
                  <a:moveTo>
                    <a:pt x="14081" y="8095"/>
                  </a:moveTo>
                  <a:cubicBezTo>
                    <a:pt x="14116" y="8098"/>
                    <a:pt x="14150" y="8108"/>
                    <a:pt x="14178" y="8127"/>
                  </a:cubicBezTo>
                  <a:cubicBezTo>
                    <a:pt x="14178" y="8158"/>
                    <a:pt x="14128" y="8158"/>
                    <a:pt x="14128" y="8158"/>
                  </a:cubicBezTo>
                  <a:cubicBezTo>
                    <a:pt x="14078" y="8158"/>
                    <a:pt x="14028" y="8158"/>
                    <a:pt x="14028" y="8127"/>
                  </a:cubicBezTo>
                  <a:cubicBezTo>
                    <a:pt x="14028" y="8127"/>
                    <a:pt x="14031" y="8095"/>
                    <a:pt x="14081" y="8095"/>
                  </a:cubicBezTo>
                  <a:close/>
                  <a:moveTo>
                    <a:pt x="16886" y="8108"/>
                  </a:moveTo>
                  <a:cubicBezTo>
                    <a:pt x="16886" y="8139"/>
                    <a:pt x="16836" y="8171"/>
                    <a:pt x="16836" y="8171"/>
                  </a:cubicBezTo>
                  <a:lnTo>
                    <a:pt x="16786" y="8171"/>
                  </a:lnTo>
                  <a:cubicBezTo>
                    <a:pt x="16786" y="8139"/>
                    <a:pt x="16786" y="8108"/>
                    <a:pt x="16836" y="8108"/>
                  </a:cubicBezTo>
                  <a:close/>
                  <a:moveTo>
                    <a:pt x="6008" y="8120"/>
                  </a:moveTo>
                  <a:lnTo>
                    <a:pt x="6059" y="8152"/>
                  </a:lnTo>
                  <a:lnTo>
                    <a:pt x="6008" y="8183"/>
                  </a:lnTo>
                  <a:lnTo>
                    <a:pt x="5958" y="8183"/>
                  </a:lnTo>
                  <a:cubicBezTo>
                    <a:pt x="5958" y="8152"/>
                    <a:pt x="5958" y="8120"/>
                    <a:pt x="6008" y="8120"/>
                  </a:cubicBezTo>
                  <a:close/>
                  <a:moveTo>
                    <a:pt x="11975" y="8149"/>
                  </a:moveTo>
                  <a:lnTo>
                    <a:pt x="12022" y="8180"/>
                  </a:lnTo>
                  <a:lnTo>
                    <a:pt x="11972" y="8211"/>
                  </a:lnTo>
                  <a:lnTo>
                    <a:pt x="11922" y="8211"/>
                  </a:lnTo>
                  <a:cubicBezTo>
                    <a:pt x="11922" y="8180"/>
                    <a:pt x="11925" y="8149"/>
                    <a:pt x="11975" y="8149"/>
                  </a:cubicBezTo>
                  <a:close/>
                  <a:moveTo>
                    <a:pt x="18490" y="8086"/>
                  </a:moveTo>
                  <a:lnTo>
                    <a:pt x="18390" y="8149"/>
                  </a:lnTo>
                  <a:cubicBezTo>
                    <a:pt x="18335" y="8200"/>
                    <a:pt x="18310" y="8224"/>
                    <a:pt x="18299" y="8224"/>
                  </a:cubicBezTo>
                  <a:cubicBezTo>
                    <a:pt x="18290" y="8224"/>
                    <a:pt x="18290" y="8208"/>
                    <a:pt x="18290" y="8180"/>
                  </a:cubicBezTo>
                  <a:cubicBezTo>
                    <a:pt x="18290" y="8149"/>
                    <a:pt x="18290" y="8114"/>
                    <a:pt x="18390" y="8086"/>
                  </a:cubicBezTo>
                  <a:close/>
                  <a:moveTo>
                    <a:pt x="12326" y="8152"/>
                  </a:moveTo>
                  <a:cubicBezTo>
                    <a:pt x="12323" y="8152"/>
                    <a:pt x="12373" y="8183"/>
                    <a:pt x="12373" y="8214"/>
                  </a:cubicBezTo>
                  <a:cubicBezTo>
                    <a:pt x="12373" y="8227"/>
                    <a:pt x="12365" y="8235"/>
                    <a:pt x="12351" y="8235"/>
                  </a:cubicBezTo>
                  <a:cubicBezTo>
                    <a:pt x="12332" y="8235"/>
                    <a:pt x="12302" y="8220"/>
                    <a:pt x="12273" y="8183"/>
                  </a:cubicBezTo>
                  <a:cubicBezTo>
                    <a:pt x="12276" y="8152"/>
                    <a:pt x="12276" y="8152"/>
                    <a:pt x="12326" y="8152"/>
                  </a:cubicBezTo>
                  <a:close/>
                  <a:moveTo>
                    <a:pt x="23805" y="8111"/>
                  </a:moveTo>
                  <a:cubicBezTo>
                    <a:pt x="23855" y="8111"/>
                    <a:pt x="23902" y="8142"/>
                    <a:pt x="23902" y="8174"/>
                  </a:cubicBezTo>
                  <a:cubicBezTo>
                    <a:pt x="23953" y="8236"/>
                    <a:pt x="23953" y="8236"/>
                    <a:pt x="23852" y="8236"/>
                  </a:cubicBezTo>
                  <a:cubicBezTo>
                    <a:pt x="23802" y="8236"/>
                    <a:pt x="23752" y="8236"/>
                    <a:pt x="23752" y="8205"/>
                  </a:cubicBezTo>
                  <a:lnTo>
                    <a:pt x="23802" y="8205"/>
                  </a:lnTo>
                  <a:cubicBezTo>
                    <a:pt x="23802" y="8214"/>
                    <a:pt x="23806" y="8218"/>
                    <a:pt x="23811" y="8218"/>
                  </a:cubicBezTo>
                  <a:cubicBezTo>
                    <a:pt x="23823" y="8218"/>
                    <a:pt x="23838" y="8196"/>
                    <a:pt x="23802" y="8174"/>
                  </a:cubicBezTo>
                  <a:cubicBezTo>
                    <a:pt x="23802" y="8142"/>
                    <a:pt x="23805" y="8111"/>
                    <a:pt x="23805" y="8111"/>
                  </a:cubicBezTo>
                  <a:close/>
                  <a:moveTo>
                    <a:pt x="24454" y="8177"/>
                  </a:moveTo>
                  <a:lnTo>
                    <a:pt x="24504" y="8208"/>
                  </a:lnTo>
                  <a:cubicBezTo>
                    <a:pt x="24504" y="8239"/>
                    <a:pt x="24454" y="8239"/>
                    <a:pt x="24404" y="8239"/>
                  </a:cubicBezTo>
                  <a:cubicBezTo>
                    <a:pt x="24354" y="8239"/>
                    <a:pt x="24354" y="8239"/>
                    <a:pt x="24354" y="8208"/>
                  </a:cubicBezTo>
                  <a:cubicBezTo>
                    <a:pt x="24385" y="8189"/>
                    <a:pt x="24420" y="8177"/>
                    <a:pt x="24454" y="8177"/>
                  </a:cubicBezTo>
                  <a:close/>
                  <a:moveTo>
                    <a:pt x="14981" y="8227"/>
                  </a:moveTo>
                  <a:lnTo>
                    <a:pt x="15031" y="8258"/>
                  </a:lnTo>
                  <a:lnTo>
                    <a:pt x="14981" y="8258"/>
                  </a:lnTo>
                  <a:cubicBezTo>
                    <a:pt x="14930" y="8258"/>
                    <a:pt x="14930" y="8258"/>
                    <a:pt x="14930" y="8227"/>
                  </a:cubicBezTo>
                  <a:close/>
                  <a:moveTo>
                    <a:pt x="15482" y="8196"/>
                  </a:moveTo>
                  <a:cubicBezTo>
                    <a:pt x="15482" y="8227"/>
                    <a:pt x="15482" y="8258"/>
                    <a:pt x="15432" y="8258"/>
                  </a:cubicBezTo>
                  <a:cubicBezTo>
                    <a:pt x="15418" y="8267"/>
                    <a:pt x="15405" y="8271"/>
                    <a:pt x="15393" y="8271"/>
                  </a:cubicBezTo>
                  <a:cubicBezTo>
                    <a:pt x="15362" y="8271"/>
                    <a:pt x="15345" y="8242"/>
                    <a:pt x="15382" y="8196"/>
                  </a:cubicBezTo>
                  <a:close/>
                  <a:moveTo>
                    <a:pt x="18591" y="8211"/>
                  </a:moveTo>
                  <a:lnTo>
                    <a:pt x="18641" y="8243"/>
                  </a:lnTo>
                  <a:cubicBezTo>
                    <a:pt x="18638" y="8274"/>
                    <a:pt x="18588" y="8274"/>
                    <a:pt x="18537" y="8274"/>
                  </a:cubicBezTo>
                  <a:lnTo>
                    <a:pt x="18541" y="8243"/>
                  </a:lnTo>
                  <a:lnTo>
                    <a:pt x="18591" y="8211"/>
                  </a:lnTo>
                  <a:close/>
                  <a:moveTo>
                    <a:pt x="17287" y="8205"/>
                  </a:moveTo>
                  <a:cubicBezTo>
                    <a:pt x="17337" y="8205"/>
                    <a:pt x="17287" y="8236"/>
                    <a:pt x="17234" y="8299"/>
                  </a:cubicBezTo>
                  <a:cubicBezTo>
                    <a:pt x="17192" y="8312"/>
                    <a:pt x="17168" y="8320"/>
                    <a:pt x="17157" y="8320"/>
                  </a:cubicBezTo>
                  <a:cubicBezTo>
                    <a:pt x="17143" y="8320"/>
                    <a:pt x="17156" y="8304"/>
                    <a:pt x="17187" y="8268"/>
                  </a:cubicBezTo>
                  <a:lnTo>
                    <a:pt x="17287" y="8205"/>
                  </a:lnTo>
                  <a:close/>
                  <a:moveTo>
                    <a:pt x="14429" y="8287"/>
                  </a:moveTo>
                  <a:cubicBezTo>
                    <a:pt x="14379" y="8287"/>
                    <a:pt x="14379" y="8318"/>
                    <a:pt x="14379" y="8318"/>
                  </a:cubicBezTo>
                  <a:cubicBezTo>
                    <a:pt x="14379" y="8318"/>
                    <a:pt x="14376" y="8349"/>
                    <a:pt x="14426" y="8349"/>
                  </a:cubicBezTo>
                  <a:lnTo>
                    <a:pt x="14476" y="8349"/>
                  </a:lnTo>
                  <a:cubicBezTo>
                    <a:pt x="14479" y="8318"/>
                    <a:pt x="14429" y="8287"/>
                    <a:pt x="14429" y="8287"/>
                  </a:cubicBezTo>
                  <a:close/>
                  <a:moveTo>
                    <a:pt x="6707" y="8312"/>
                  </a:moveTo>
                  <a:cubicBezTo>
                    <a:pt x="6707" y="8343"/>
                    <a:pt x="6657" y="8374"/>
                    <a:pt x="6657" y="8374"/>
                  </a:cubicBezTo>
                  <a:lnTo>
                    <a:pt x="6607" y="8374"/>
                  </a:lnTo>
                  <a:cubicBezTo>
                    <a:pt x="6607" y="8343"/>
                    <a:pt x="6607" y="8312"/>
                    <a:pt x="6657" y="8312"/>
                  </a:cubicBezTo>
                  <a:close/>
                  <a:moveTo>
                    <a:pt x="23652" y="8362"/>
                  </a:moveTo>
                  <a:cubicBezTo>
                    <a:pt x="23652" y="8393"/>
                    <a:pt x="23652" y="8393"/>
                    <a:pt x="23702" y="8393"/>
                  </a:cubicBezTo>
                  <a:lnTo>
                    <a:pt x="23752" y="8393"/>
                  </a:lnTo>
                  <a:lnTo>
                    <a:pt x="23702" y="8362"/>
                  </a:lnTo>
                  <a:close/>
                  <a:moveTo>
                    <a:pt x="7181" y="1"/>
                  </a:moveTo>
                  <a:cubicBezTo>
                    <a:pt x="7159" y="1"/>
                    <a:pt x="7146" y="8"/>
                    <a:pt x="7127" y="20"/>
                  </a:cubicBezTo>
                  <a:cubicBezTo>
                    <a:pt x="7177" y="20"/>
                    <a:pt x="7177" y="51"/>
                    <a:pt x="7177" y="82"/>
                  </a:cubicBezTo>
                  <a:cubicBezTo>
                    <a:pt x="7177" y="114"/>
                    <a:pt x="7165" y="129"/>
                    <a:pt x="7146" y="129"/>
                  </a:cubicBezTo>
                  <a:cubicBezTo>
                    <a:pt x="7127" y="129"/>
                    <a:pt x="7102" y="114"/>
                    <a:pt x="7077" y="82"/>
                  </a:cubicBezTo>
                  <a:cubicBezTo>
                    <a:pt x="7077" y="58"/>
                    <a:pt x="6961" y="47"/>
                    <a:pt x="6817" y="47"/>
                  </a:cubicBezTo>
                  <a:cubicBezTo>
                    <a:pt x="6595" y="47"/>
                    <a:pt x="6305" y="72"/>
                    <a:pt x="6275" y="110"/>
                  </a:cubicBezTo>
                  <a:cubicBezTo>
                    <a:pt x="6275" y="103"/>
                    <a:pt x="6275" y="92"/>
                    <a:pt x="6275" y="79"/>
                  </a:cubicBezTo>
                  <a:cubicBezTo>
                    <a:pt x="6275" y="48"/>
                    <a:pt x="6225" y="48"/>
                    <a:pt x="6024" y="48"/>
                  </a:cubicBezTo>
                  <a:lnTo>
                    <a:pt x="5874" y="45"/>
                  </a:lnTo>
                  <a:cubicBezTo>
                    <a:pt x="5874" y="71"/>
                    <a:pt x="5820" y="81"/>
                    <a:pt x="5758" y="81"/>
                  </a:cubicBezTo>
                  <a:cubicBezTo>
                    <a:pt x="5673" y="81"/>
                    <a:pt x="5573" y="63"/>
                    <a:pt x="5573" y="45"/>
                  </a:cubicBezTo>
                  <a:cubicBezTo>
                    <a:pt x="5526" y="13"/>
                    <a:pt x="5526" y="13"/>
                    <a:pt x="5426" y="13"/>
                  </a:cubicBezTo>
                  <a:cubicBezTo>
                    <a:pt x="5363" y="39"/>
                    <a:pt x="5284" y="48"/>
                    <a:pt x="5213" y="48"/>
                  </a:cubicBezTo>
                  <a:cubicBezTo>
                    <a:pt x="5111" y="48"/>
                    <a:pt x="5024" y="29"/>
                    <a:pt x="5024" y="10"/>
                  </a:cubicBezTo>
                  <a:lnTo>
                    <a:pt x="4924" y="10"/>
                  </a:lnTo>
                  <a:cubicBezTo>
                    <a:pt x="4874" y="41"/>
                    <a:pt x="4774" y="41"/>
                    <a:pt x="4724" y="41"/>
                  </a:cubicBezTo>
                  <a:cubicBezTo>
                    <a:pt x="4687" y="41"/>
                    <a:pt x="4657" y="40"/>
                    <a:pt x="4632" y="40"/>
                  </a:cubicBezTo>
                  <a:cubicBezTo>
                    <a:pt x="4555" y="40"/>
                    <a:pt x="4534" y="46"/>
                    <a:pt x="4570" y="70"/>
                  </a:cubicBezTo>
                  <a:cubicBezTo>
                    <a:pt x="4570" y="100"/>
                    <a:pt x="4570" y="133"/>
                    <a:pt x="4526" y="133"/>
                  </a:cubicBezTo>
                  <a:cubicBezTo>
                    <a:pt x="4524" y="133"/>
                    <a:pt x="4522" y="132"/>
                    <a:pt x="4520" y="132"/>
                  </a:cubicBezTo>
                  <a:lnTo>
                    <a:pt x="4520" y="101"/>
                  </a:lnTo>
                  <a:cubicBezTo>
                    <a:pt x="4520" y="70"/>
                    <a:pt x="4369" y="70"/>
                    <a:pt x="4172" y="70"/>
                  </a:cubicBezTo>
                  <a:cubicBezTo>
                    <a:pt x="4046" y="75"/>
                    <a:pt x="3954" y="79"/>
                    <a:pt x="3886" y="79"/>
                  </a:cubicBezTo>
                  <a:cubicBezTo>
                    <a:pt x="3805" y="79"/>
                    <a:pt x="3758" y="74"/>
                    <a:pt x="3727" y="60"/>
                  </a:cubicBezTo>
                  <a:lnTo>
                    <a:pt x="3674" y="98"/>
                  </a:lnTo>
                  <a:cubicBezTo>
                    <a:pt x="3645" y="121"/>
                    <a:pt x="3614" y="133"/>
                    <a:pt x="3592" y="133"/>
                  </a:cubicBezTo>
                  <a:cubicBezTo>
                    <a:pt x="3576" y="133"/>
                    <a:pt x="3565" y="127"/>
                    <a:pt x="3564" y="114"/>
                  </a:cubicBezTo>
                  <a:cubicBezTo>
                    <a:pt x="3551" y="109"/>
                    <a:pt x="3529" y="106"/>
                    <a:pt x="3502" y="106"/>
                  </a:cubicBezTo>
                  <a:cubicBezTo>
                    <a:pt x="3411" y="106"/>
                    <a:pt x="3259" y="135"/>
                    <a:pt x="3182" y="186"/>
                  </a:cubicBezTo>
                  <a:lnTo>
                    <a:pt x="3075" y="214"/>
                  </a:lnTo>
                  <a:cubicBezTo>
                    <a:pt x="3056" y="200"/>
                    <a:pt x="3028" y="193"/>
                    <a:pt x="2998" y="193"/>
                  </a:cubicBezTo>
                  <a:cubicBezTo>
                    <a:pt x="2923" y="193"/>
                    <a:pt x="2831" y="234"/>
                    <a:pt x="2809" y="292"/>
                  </a:cubicBezTo>
                  <a:cubicBezTo>
                    <a:pt x="2805" y="281"/>
                    <a:pt x="2796" y="276"/>
                    <a:pt x="2783" y="276"/>
                  </a:cubicBezTo>
                  <a:cubicBezTo>
                    <a:pt x="2761" y="276"/>
                    <a:pt x="2727" y="290"/>
                    <a:pt x="2693" y="302"/>
                  </a:cubicBezTo>
                  <a:cubicBezTo>
                    <a:pt x="2607" y="354"/>
                    <a:pt x="2439" y="434"/>
                    <a:pt x="2394" y="434"/>
                  </a:cubicBezTo>
                  <a:cubicBezTo>
                    <a:pt x="2388" y="434"/>
                    <a:pt x="2384" y="433"/>
                    <a:pt x="2383" y="430"/>
                  </a:cubicBezTo>
                  <a:lnTo>
                    <a:pt x="2332" y="452"/>
                  </a:lnTo>
                  <a:cubicBezTo>
                    <a:pt x="2298" y="499"/>
                    <a:pt x="2251" y="533"/>
                    <a:pt x="2198" y="552"/>
                  </a:cubicBezTo>
                  <a:cubicBezTo>
                    <a:pt x="2144" y="577"/>
                    <a:pt x="2097" y="615"/>
                    <a:pt x="2069" y="665"/>
                  </a:cubicBezTo>
                  <a:cubicBezTo>
                    <a:pt x="2047" y="696"/>
                    <a:pt x="2022" y="728"/>
                    <a:pt x="1991" y="747"/>
                  </a:cubicBezTo>
                  <a:cubicBezTo>
                    <a:pt x="1982" y="752"/>
                    <a:pt x="1976" y="754"/>
                    <a:pt x="1972" y="754"/>
                  </a:cubicBezTo>
                  <a:cubicBezTo>
                    <a:pt x="1955" y="754"/>
                    <a:pt x="1978" y="711"/>
                    <a:pt x="2003" y="665"/>
                  </a:cubicBezTo>
                  <a:cubicBezTo>
                    <a:pt x="2025" y="642"/>
                    <a:pt x="2031" y="632"/>
                    <a:pt x="2025" y="632"/>
                  </a:cubicBezTo>
                  <a:cubicBezTo>
                    <a:pt x="2008" y="632"/>
                    <a:pt x="1909" y="706"/>
                    <a:pt x="1831" y="809"/>
                  </a:cubicBezTo>
                  <a:cubicBezTo>
                    <a:pt x="1780" y="887"/>
                    <a:pt x="1756" y="924"/>
                    <a:pt x="1753" y="924"/>
                  </a:cubicBezTo>
                  <a:cubicBezTo>
                    <a:pt x="1750" y="924"/>
                    <a:pt x="1764" y="895"/>
                    <a:pt x="1787" y="841"/>
                  </a:cubicBezTo>
                  <a:cubicBezTo>
                    <a:pt x="1805" y="804"/>
                    <a:pt x="1822" y="766"/>
                    <a:pt x="1816" y="766"/>
                  </a:cubicBezTo>
                  <a:cubicBezTo>
                    <a:pt x="1812" y="766"/>
                    <a:pt x="1799" y="780"/>
                    <a:pt x="1772" y="816"/>
                  </a:cubicBezTo>
                  <a:cubicBezTo>
                    <a:pt x="1772" y="816"/>
                    <a:pt x="1681" y="881"/>
                    <a:pt x="1699" y="906"/>
                  </a:cubicBezTo>
                  <a:lnTo>
                    <a:pt x="1568" y="1004"/>
                  </a:lnTo>
                  <a:cubicBezTo>
                    <a:pt x="1496" y="1032"/>
                    <a:pt x="1433" y="1072"/>
                    <a:pt x="1380" y="1126"/>
                  </a:cubicBezTo>
                  <a:cubicBezTo>
                    <a:pt x="1358" y="1185"/>
                    <a:pt x="1358" y="1185"/>
                    <a:pt x="1295" y="1198"/>
                  </a:cubicBezTo>
                  <a:cubicBezTo>
                    <a:pt x="1291" y="1193"/>
                    <a:pt x="1286" y="1191"/>
                    <a:pt x="1280" y="1191"/>
                  </a:cubicBezTo>
                  <a:cubicBezTo>
                    <a:pt x="1260" y="1191"/>
                    <a:pt x="1241" y="1223"/>
                    <a:pt x="1276" y="1261"/>
                  </a:cubicBezTo>
                  <a:cubicBezTo>
                    <a:pt x="1261" y="1317"/>
                    <a:pt x="1217" y="1361"/>
                    <a:pt x="1160" y="1376"/>
                  </a:cubicBezTo>
                  <a:cubicBezTo>
                    <a:pt x="1146" y="1362"/>
                    <a:pt x="1132" y="1357"/>
                    <a:pt x="1121" y="1357"/>
                  </a:cubicBezTo>
                  <a:cubicBezTo>
                    <a:pt x="1097" y="1357"/>
                    <a:pt x="1084" y="1380"/>
                    <a:pt x="1101" y="1395"/>
                  </a:cubicBezTo>
                  <a:cubicBezTo>
                    <a:pt x="1091" y="1433"/>
                    <a:pt x="1073" y="1470"/>
                    <a:pt x="1048" y="1499"/>
                  </a:cubicBezTo>
                  <a:cubicBezTo>
                    <a:pt x="1047" y="1498"/>
                    <a:pt x="1046" y="1498"/>
                    <a:pt x="1044" y="1498"/>
                  </a:cubicBezTo>
                  <a:cubicBezTo>
                    <a:pt x="1002" y="1498"/>
                    <a:pt x="680" y="1867"/>
                    <a:pt x="455" y="2298"/>
                  </a:cubicBezTo>
                  <a:cubicBezTo>
                    <a:pt x="430" y="2348"/>
                    <a:pt x="433" y="2414"/>
                    <a:pt x="462" y="2426"/>
                  </a:cubicBezTo>
                  <a:cubicBezTo>
                    <a:pt x="518" y="2454"/>
                    <a:pt x="490" y="2439"/>
                    <a:pt x="437" y="2476"/>
                  </a:cubicBezTo>
                  <a:cubicBezTo>
                    <a:pt x="336" y="2482"/>
                    <a:pt x="286" y="2575"/>
                    <a:pt x="372" y="2575"/>
                  </a:cubicBezTo>
                  <a:cubicBezTo>
                    <a:pt x="378" y="2575"/>
                    <a:pt x="383" y="2574"/>
                    <a:pt x="389" y="2574"/>
                  </a:cubicBezTo>
                  <a:cubicBezTo>
                    <a:pt x="418" y="2566"/>
                    <a:pt x="437" y="2561"/>
                    <a:pt x="444" y="2561"/>
                  </a:cubicBezTo>
                  <a:cubicBezTo>
                    <a:pt x="458" y="2561"/>
                    <a:pt x="433" y="2577"/>
                    <a:pt x="364" y="2624"/>
                  </a:cubicBezTo>
                  <a:cubicBezTo>
                    <a:pt x="317" y="2661"/>
                    <a:pt x="317" y="2664"/>
                    <a:pt x="327" y="2727"/>
                  </a:cubicBezTo>
                  <a:cubicBezTo>
                    <a:pt x="352" y="2738"/>
                    <a:pt x="340" y="2779"/>
                    <a:pt x="317" y="2779"/>
                  </a:cubicBezTo>
                  <a:cubicBezTo>
                    <a:pt x="314" y="2779"/>
                    <a:pt x="311" y="2779"/>
                    <a:pt x="308" y="2777"/>
                  </a:cubicBezTo>
                  <a:cubicBezTo>
                    <a:pt x="258" y="2818"/>
                    <a:pt x="211" y="2859"/>
                    <a:pt x="239" y="2871"/>
                  </a:cubicBezTo>
                  <a:cubicBezTo>
                    <a:pt x="223" y="2906"/>
                    <a:pt x="201" y="2937"/>
                    <a:pt x="170" y="2965"/>
                  </a:cubicBezTo>
                  <a:cubicBezTo>
                    <a:pt x="123" y="3006"/>
                    <a:pt x="142" y="3072"/>
                    <a:pt x="158" y="3135"/>
                  </a:cubicBezTo>
                  <a:cubicBezTo>
                    <a:pt x="171" y="3261"/>
                    <a:pt x="167" y="3324"/>
                    <a:pt x="146" y="3324"/>
                  </a:cubicBezTo>
                  <a:cubicBezTo>
                    <a:pt x="138" y="3324"/>
                    <a:pt x="127" y="3314"/>
                    <a:pt x="114" y="3294"/>
                  </a:cubicBezTo>
                  <a:cubicBezTo>
                    <a:pt x="109" y="3287"/>
                    <a:pt x="104" y="3284"/>
                    <a:pt x="100" y="3284"/>
                  </a:cubicBezTo>
                  <a:cubicBezTo>
                    <a:pt x="83" y="3284"/>
                    <a:pt x="68" y="3328"/>
                    <a:pt x="60" y="3382"/>
                  </a:cubicBezTo>
                  <a:cubicBezTo>
                    <a:pt x="54" y="3451"/>
                    <a:pt x="67" y="3539"/>
                    <a:pt x="92" y="3570"/>
                  </a:cubicBezTo>
                  <a:cubicBezTo>
                    <a:pt x="132" y="3620"/>
                    <a:pt x="142" y="3632"/>
                    <a:pt x="130" y="3632"/>
                  </a:cubicBezTo>
                  <a:cubicBezTo>
                    <a:pt x="127" y="3632"/>
                    <a:pt x="121" y="3631"/>
                    <a:pt x="114" y="3630"/>
                  </a:cubicBezTo>
                  <a:cubicBezTo>
                    <a:pt x="113" y="3630"/>
                    <a:pt x="112" y="3630"/>
                    <a:pt x="111" y="3630"/>
                  </a:cubicBezTo>
                  <a:cubicBezTo>
                    <a:pt x="82" y="3630"/>
                    <a:pt x="76" y="3680"/>
                    <a:pt x="76" y="3680"/>
                  </a:cubicBezTo>
                  <a:cubicBezTo>
                    <a:pt x="67" y="3730"/>
                    <a:pt x="58" y="3784"/>
                    <a:pt x="31" y="3784"/>
                  </a:cubicBezTo>
                  <a:cubicBezTo>
                    <a:pt x="29" y="3784"/>
                    <a:pt x="28" y="3784"/>
                    <a:pt x="26" y="3783"/>
                  </a:cubicBezTo>
                  <a:lnTo>
                    <a:pt x="26" y="3783"/>
                  </a:lnTo>
                  <a:cubicBezTo>
                    <a:pt x="26" y="3840"/>
                    <a:pt x="32" y="3899"/>
                    <a:pt x="45" y="3952"/>
                  </a:cubicBezTo>
                  <a:cubicBezTo>
                    <a:pt x="95" y="4062"/>
                    <a:pt x="76" y="4187"/>
                    <a:pt x="1" y="4281"/>
                  </a:cubicBezTo>
                  <a:lnTo>
                    <a:pt x="39" y="4391"/>
                  </a:lnTo>
                  <a:cubicBezTo>
                    <a:pt x="104" y="4444"/>
                    <a:pt x="139" y="4495"/>
                    <a:pt x="73" y="4501"/>
                  </a:cubicBezTo>
                  <a:cubicBezTo>
                    <a:pt x="62" y="4501"/>
                    <a:pt x="51" y="4501"/>
                    <a:pt x="43" y="4502"/>
                  </a:cubicBezTo>
                  <a:lnTo>
                    <a:pt x="43" y="4502"/>
                  </a:lnTo>
                  <a:cubicBezTo>
                    <a:pt x="42" y="4501"/>
                    <a:pt x="42" y="4501"/>
                    <a:pt x="42" y="4501"/>
                  </a:cubicBezTo>
                  <a:cubicBezTo>
                    <a:pt x="31" y="4502"/>
                    <a:pt x="28" y="4502"/>
                    <a:pt x="29" y="4502"/>
                  </a:cubicBezTo>
                  <a:cubicBezTo>
                    <a:pt x="30" y="4502"/>
                    <a:pt x="35" y="4502"/>
                    <a:pt x="43" y="4502"/>
                  </a:cubicBezTo>
                  <a:lnTo>
                    <a:pt x="43" y="4502"/>
                  </a:lnTo>
                  <a:cubicBezTo>
                    <a:pt x="76" y="4527"/>
                    <a:pt x="85" y="4595"/>
                    <a:pt x="82" y="4654"/>
                  </a:cubicBezTo>
                  <a:cubicBezTo>
                    <a:pt x="82" y="4717"/>
                    <a:pt x="67" y="4774"/>
                    <a:pt x="35" y="4777"/>
                  </a:cubicBezTo>
                  <a:cubicBezTo>
                    <a:pt x="4" y="4783"/>
                    <a:pt x="4" y="4783"/>
                    <a:pt x="13" y="4836"/>
                  </a:cubicBezTo>
                  <a:lnTo>
                    <a:pt x="45" y="4833"/>
                  </a:lnTo>
                  <a:cubicBezTo>
                    <a:pt x="53" y="4832"/>
                    <a:pt x="62" y="4831"/>
                    <a:pt x="70" y="4831"/>
                  </a:cubicBezTo>
                  <a:cubicBezTo>
                    <a:pt x="91" y="4831"/>
                    <a:pt x="109" y="4839"/>
                    <a:pt x="114" y="4880"/>
                  </a:cubicBezTo>
                  <a:cubicBezTo>
                    <a:pt x="123" y="4933"/>
                    <a:pt x="133" y="4987"/>
                    <a:pt x="101" y="4993"/>
                  </a:cubicBezTo>
                  <a:cubicBezTo>
                    <a:pt x="77" y="5050"/>
                    <a:pt x="59" y="5106"/>
                    <a:pt x="84" y="5106"/>
                  </a:cubicBezTo>
                  <a:cubicBezTo>
                    <a:pt x="86" y="5106"/>
                    <a:pt x="87" y="5106"/>
                    <a:pt x="89" y="5106"/>
                  </a:cubicBezTo>
                  <a:lnTo>
                    <a:pt x="89" y="5106"/>
                  </a:lnTo>
                  <a:cubicBezTo>
                    <a:pt x="95" y="5143"/>
                    <a:pt x="95" y="5184"/>
                    <a:pt x="86" y="5222"/>
                  </a:cubicBezTo>
                  <a:lnTo>
                    <a:pt x="139" y="5438"/>
                  </a:lnTo>
                  <a:cubicBezTo>
                    <a:pt x="180" y="5485"/>
                    <a:pt x="223" y="5585"/>
                    <a:pt x="192" y="5598"/>
                  </a:cubicBezTo>
                  <a:cubicBezTo>
                    <a:pt x="211" y="5651"/>
                    <a:pt x="239" y="5701"/>
                    <a:pt x="277" y="5745"/>
                  </a:cubicBezTo>
                  <a:cubicBezTo>
                    <a:pt x="314" y="5848"/>
                    <a:pt x="336" y="5899"/>
                    <a:pt x="308" y="5911"/>
                  </a:cubicBezTo>
                  <a:cubicBezTo>
                    <a:pt x="280" y="5924"/>
                    <a:pt x="280" y="5924"/>
                    <a:pt x="333" y="5961"/>
                  </a:cubicBezTo>
                  <a:cubicBezTo>
                    <a:pt x="336" y="5960"/>
                    <a:pt x="339" y="5959"/>
                    <a:pt x="342" y="5959"/>
                  </a:cubicBezTo>
                  <a:cubicBezTo>
                    <a:pt x="367" y="5959"/>
                    <a:pt x="389" y="6004"/>
                    <a:pt x="408" y="6049"/>
                  </a:cubicBezTo>
                  <a:cubicBezTo>
                    <a:pt x="433" y="6099"/>
                    <a:pt x="458" y="6149"/>
                    <a:pt x="458" y="6149"/>
                  </a:cubicBezTo>
                  <a:cubicBezTo>
                    <a:pt x="468" y="6145"/>
                    <a:pt x="474" y="6142"/>
                    <a:pt x="479" y="6142"/>
                  </a:cubicBezTo>
                  <a:cubicBezTo>
                    <a:pt x="489" y="6142"/>
                    <a:pt x="494" y="6153"/>
                    <a:pt x="509" y="6184"/>
                  </a:cubicBezTo>
                  <a:cubicBezTo>
                    <a:pt x="534" y="6234"/>
                    <a:pt x="593" y="6391"/>
                    <a:pt x="621" y="6438"/>
                  </a:cubicBezTo>
                  <a:cubicBezTo>
                    <a:pt x="674" y="6524"/>
                    <a:pt x="695" y="6558"/>
                    <a:pt x="703" y="6558"/>
                  </a:cubicBezTo>
                  <a:cubicBezTo>
                    <a:pt x="708" y="6558"/>
                    <a:pt x="707" y="6542"/>
                    <a:pt x="706" y="6516"/>
                  </a:cubicBezTo>
                  <a:cubicBezTo>
                    <a:pt x="693" y="6495"/>
                    <a:pt x="691" y="6480"/>
                    <a:pt x="696" y="6480"/>
                  </a:cubicBezTo>
                  <a:cubicBezTo>
                    <a:pt x="702" y="6480"/>
                    <a:pt x="717" y="6502"/>
                    <a:pt x="734" y="6563"/>
                  </a:cubicBezTo>
                  <a:cubicBezTo>
                    <a:pt x="769" y="6607"/>
                    <a:pt x="841" y="6760"/>
                    <a:pt x="941" y="6892"/>
                  </a:cubicBezTo>
                  <a:cubicBezTo>
                    <a:pt x="1049" y="7014"/>
                    <a:pt x="1078" y="7046"/>
                    <a:pt x="1095" y="7046"/>
                  </a:cubicBezTo>
                  <a:cubicBezTo>
                    <a:pt x="1102" y="7046"/>
                    <a:pt x="1107" y="7042"/>
                    <a:pt x="1113" y="7036"/>
                  </a:cubicBezTo>
                  <a:cubicBezTo>
                    <a:pt x="1117" y="7005"/>
                    <a:pt x="1124" y="6992"/>
                    <a:pt x="1131" y="6992"/>
                  </a:cubicBezTo>
                  <a:cubicBezTo>
                    <a:pt x="1143" y="6992"/>
                    <a:pt x="1154" y="7026"/>
                    <a:pt x="1148" y="7077"/>
                  </a:cubicBezTo>
                  <a:cubicBezTo>
                    <a:pt x="1171" y="7183"/>
                    <a:pt x="1203" y="7227"/>
                    <a:pt x="1226" y="7227"/>
                  </a:cubicBezTo>
                  <a:cubicBezTo>
                    <a:pt x="1230" y="7227"/>
                    <a:pt x="1235" y="7225"/>
                    <a:pt x="1239" y="7221"/>
                  </a:cubicBezTo>
                  <a:cubicBezTo>
                    <a:pt x="1279" y="7224"/>
                    <a:pt x="1317" y="7243"/>
                    <a:pt x="1342" y="7271"/>
                  </a:cubicBezTo>
                  <a:cubicBezTo>
                    <a:pt x="1320" y="7296"/>
                    <a:pt x="1364" y="7334"/>
                    <a:pt x="1464" y="7384"/>
                  </a:cubicBezTo>
                  <a:cubicBezTo>
                    <a:pt x="1505" y="7422"/>
                    <a:pt x="1505" y="7422"/>
                    <a:pt x="1486" y="7447"/>
                  </a:cubicBezTo>
                  <a:cubicBezTo>
                    <a:pt x="1486" y="7447"/>
                    <a:pt x="1527" y="7481"/>
                    <a:pt x="1574" y="7516"/>
                  </a:cubicBezTo>
                  <a:cubicBezTo>
                    <a:pt x="1637" y="7525"/>
                    <a:pt x="1731" y="7585"/>
                    <a:pt x="1809" y="7647"/>
                  </a:cubicBezTo>
                  <a:cubicBezTo>
                    <a:pt x="1891" y="7713"/>
                    <a:pt x="1969" y="7773"/>
                    <a:pt x="1981" y="7801"/>
                  </a:cubicBezTo>
                  <a:cubicBezTo>
                    <a:pt x="2016" y="7820"/>
                    <a:pt x="2054" y="7832"/>
                    <a:pt x="2094" y="7832"/>
                  </a:cubicBezTo>
                  <a:cubicBezTo>
                    <a:pt x="2114" y="7826"/>
                    <a:pt x="2132" y="7823"/>
                    <a:pt x="2146" y="7823"/>
                  </a:cubicBezTo>
                  <a:cubicBezTo>
                    <a:pt x="2190" y="7823"/>
                    <a:pt x="2209" y="7849"/>
                    <a:pt x="2188" y="7889"/>
                  </a:cubicBezTo>
                  <a:cubicBezTo>
                    <a:pt x="2170" y="7921"/>
                    <a:pt x="2163" y="7935"/>
                    <a:pt x="2175" y="7935"/>
                  </a:cubicBezTo>
                  <a:cubicBezTo>
                    <a:pt x="2184" y="7935"/>
                    <a:pt x="2204" y="7927"/>
                    <a:pt x="2238" y="7914"/>
                  </a:cubicBezTo>
                  <a:cubicBezTo>
                    <a:pt x="2239" y="7914"/>
                    <a:pt x="2240" y="7914"/>
                    <a:pt x="2241" y="7914"/>
                  </a:cubicBezTo>
                  <a:cubicBezTo>
                    <a:pt x="2307" y="7914"/>
                    <a:pt x="2548" y="8030"/>
                    <a:pt x="2473" y="8064"/>
                  </a:cubicBezTo>
                  <a:cubicBezTo>
                    <a:pt x="2461" y="8092"/>
                    <a:pt x="2445" y="8120"/>
                    <a:pt x="2445" y="8120"/>
                  </a:cubicBezTo>
                  <a:cubicBezTo>
                    <a:pt x="2486" y="8120"/>
                    <a:pt x="2524" y="8127"/>
                    <a:pt x="2561" y="8136"/>
                  </a:cubicBezTo>
                  <a:cubicBezTo>
                    <a:pt x="2565" y="8127"/>
                    <a:pt x="2573" y="8123"/>
                    <a:pt x="2586" y="8123"/>
                  </a:cubicBezTo>
                  <a:cubicBezTo>
                    <a:pt x="2616" y="8123"/>
                    <a:pt x="2675" y="8145"/>
                    <a:pt x="2784" y="8186"/>
                  </a:cubicBezTo>
                  <a:cubicBezTo>
                    <a:pt x="2887" y="8233"/>
                    <a:pt x="3113" y="8255"/>
                    <a:pt x="3219" y="8283"/>
                  </a:cubicBezTo>
                  <a:cubicBezTo>
                    <a:pt x="3323" y="8315"/>
                    <a:pt x="3489" y="8334"/>
                    <a:pt x="3539" y="8374"/>
                  </a:cubicBezTo>
                  <a:cubicBezTo>
                    <a:pt x="3577" y="8383"/>
                    <a:pt x="3617" y="8386"/>
                    <a:pt x="3657" y="8386"/>
                  </a:cubicBezTo>
                  <a:cubicBezTo>
                    <a:pt x="3692" y="8386"/>
                    <a:pt x="3727" y="8383"/>
                    <a:pt x="3761" y="8377"/>
                  </a:cubicBezTo>
                  <a:cubicBezTo>
                    <a:pt x="3787" y="8365"/>
                    <a:pt x="3823" y="8359"/>
                    <a:pt x="3854" y="8359"/>
                  </a:cubicBezTo>
                  <a:cubicBezTo>
                    <a:pt x="3895" y="8359"/>
                    <a:pt x="3929" y="8369"/>
                    <a:pt x="3928" y="8387"/>
                  </a:cubicBezTo>
                  <a:lnTo>
                    <a:pt x="3984" y="8390"/>
                  </a:lnTo>
                  <a:cubicBezTo>
                    <a:pt x="4037" y="8374"/>
                    <a:pt x="4094" y="8368"/>
                    <a:pt x="4150" y="8365"/>
                  </a:cubicBezTo>
                  <a:cubicBezTo>
                    <a:pt x="4156" y="8396"/>
                    <a:pt x="4183" y="8413"/>
                    <a:pt x="4211" y="8413"/>
                  </a:cubicBezTo>
                  <a:cubicBezTo>
                    <a:pt x="4225" y="8413"/>
                    <a:pt x="4239" y="8409"/>
                    <a:pt x="4250" y="8399"/>
                  </a:cubicBezTo>
                  <a:cubicBezTo>
                    <a:pt x="4250" y="8368"/>
                    <a:pt x="4300" y="8368"/>
                    <a:pt x="4401" y="8368"/>
                  </a:cubicBezTo>
                  <a:cubicBezTo>
                    <a:pt x="4451" y="8384"/>
                    <a:pt x="4890" y="8393"/>
                    <a:pt x="5316" y="8396"/>
                  </a:cubicBezTo>
                  <a:lnTo>
                    <a:pt x="5896" y="8393"/>
                  </a:lnTo>
                  <a:cubicBezTo>
                    <a:pt x="6052" y="8390"/>
                    <a:pt x="6156" y="8384"/>
                    <a:pt x="6156" y="8374"/>
                  </a:cubicBezTo>
                  <a:lnTo>
                    <a:pt x="6306" y="8377"/>
                  </a:lnTo>
                  <a:lnTo>
                    <a:pt x="6457" y="8377"/>
                  </a:lnTo>
                  <a:cubicBezTo>
                    <a:pt x="6457" y="8404"/>
                    <a:pt x="6502" y="8414"/>
                    <a:pt x="6567" y="8414"/>
                  </a:cubicBezTo>
                  <a:cubicBezTo>
                    <a:pt x="6653" y="8414"/>
                    <a:pt x="6772" y="8397"/>
                    <a:pt x="6858" y="8381"/>
                  </a:cubicBezTo>
                  <a:cubicBezTo>
                    <a:pt x="6897" y="8360"/>
                    <a:pt x="6938" y="8348"/>
                    <a:pt x="6981" y="8348"/>
                  </a:cubicBezTo>
                  <a:cubicBezTo>
                    <a:pt x="6990" y="8348"/>
                    <a:pt x="6999" y="8348"/>
                    <a:pt x="7008" y="8349"/>
                  </a:cubicBezTo>
                  <a:cubicBezTo>
                    <a:pt x="7008" y="8386"/>
                    <a:pt x="7060" y="8401"/>
                    <a:pt x="7123" y="8401"/>
                  </a:cubicBezTo>
                  <a:cubicBezTo>
                    <a:pt x="7167" y="8401"/>
                    <a:pt x="7217" y="8393"/>
                    <a:pt x="7259" y="8381"/>
                  </a:cubicBezTo>
                  <a:cubicBezTo>
                    <a:pt x="7284" y="8349"/>
                    <a:pt x="7309" y="8334"/>
                    <a:pt x="7328" y="8334"/>
                  </a:cubicBezTo>
                  <a:cubicBezTo>
                    <a:pt x="7347" y="8334"/>
                    <a:pt x="7359" y="8349"/>
                    <a:pt x="7359" y="8381"/>
                  </a:cubicBezTo>
                  <a:cubicBezTo>
                    <a:pt x="7359" y="8409"/>
                    <a:pt x="7380" y="8426"/>
                    <a:pt x="7413" y="8426"/>
                  </a:cubicBezTo>
                  <a:cubicBezTo>
                    <a:pt x="7451" y="8426"/>
                    <a:pt x="7505" y="8403"/>
                    <a:pt x="7560" y="8352"/>
                  </a:cubicBezTo>
                  <a:cubicBezTo>
                    <a:pt x="7585" y="8337"/>
                    <a:pt x="7597" y="8329"/>
                    <a:pt x="7610" y="8329"/>
                  </a:cubicBezTo>
                  <a:cubicBezTo>
                    <a:pt x="7622" y="8329"/>
                    <a:pt x="7635" y="8337"/>
                    <a:pt x="7660" y="8352"/>
                  </a:cubicBezTo>
                  <a:cubicBezTo>
                    <a:pt x="7689" y="8389"/>
                    <a:pt x="7719" y="8404"/>
                    <a:pt x="7738" y="8404"/>
                  </a:cubicBezTo>
                  <a:cubicBezTo>
                    <a:pt x="7752" y="8404"/>
                    <a:pt x="7760" y="8397"/>
                    <a:pt x="7760" y="8384"/>
                  </a:cubicBezTo>
                  <a:cubicBezTo>
                    <a:pt x="7785" y="8352"/>
                    <a:pt x="7810" y="8337"/>
                    <a:pt x="7835" y="8337"/>
                  </a:cubicBezTo>
                  <a:cubicBezTo>
                    <a:pt x="7860" y="8337"/>
                    <a:pt x="7886" y="8352"/>
                    <a:pt x="7911" y="8384"/>
                  </a:cubicBezTo>
                  <a:cubicBezTo>
                    <a:pt x="7961" y="8415"/>
                    <a:pt x="7986" y="8431"/>
                    <a:pt x="8005" y="8431"/>
                  </a:cubicBezTo>
                  <a:cubicBezTo>
                    <a:pt x="8023" y="8431"/>
                    <a:pt x="8036" y="8415"/>
                    <a:pt x="8061" y="8384"/>
                  </a:cubicBezTo>
                  <a:cubicBezTo>
                    <a:pt x="8086" y="8353"/>
                    <a:pt x="8146" y="8338"/>
                    <a:pt x="8207" y="8338"/>
                  </a:cubicBezTo>
                  <a:cubicBezTo>
                    <a:pt x="8271" y="8338"/>
                    <a:pt x="8336" y="8355"/>
                    <a:pt x="8362" y="8387"/>
                  </a:cubicBezTo>
                  <a:cubicBezTo>
                    <a:pt x="8395" y="8387"/>
                    <a:pt x="8429" y="8401"/>
                    <a:pt x="8447" y="8401"/>
                  </a:cubicBezTo>
                  <a:cubicBezTo>
                    <a:pt x="8457" y="8401"/>
                    <a:pt x="8462" y="8397"/>
                    <a:pt x="8462" y="8387"/>
                  </a:cubicBezTo>
                  <a:lnTo>
                    <a:pt x="8512" y="8418"/>
                  </a:lnTo>
                  <a:lnTo>
                    <a:pt x="8613" y="8418"/>
                  </a:lnTo>
                  <a:lnTo>
                    <a:pt x="8613" y="8387"/>
                  </a:lnTo>
                  <a:cubicBezTo>
                    <a:pt x="8663" y="8387"/>
                    <a:pt x="8964" y="8421"/>
                    <a:pt x="9311" y="8421"/>
                  </a:cubicBezTo>
                  <a:cubicBezTo>
                    <a:pt x="9444" y="8422"/>
                    <a:pt x="9550" y="8423"/>
                    <a:pt x="9635" y="8423"/>
                  </a:cubicBezTo>
                  <a:cubicBezTo>
                    <a:pt x="9903" y="8423"/>
                    <a:pt x="9952" y="8417"/>
                    <a:pt x="9916" y="8393"/>
                  </a:cubicBezTo>
                  <a:cubicBezTo>
                    <a:pt x="9891" y="8362"/>
                    <a:pt x="9904" y="8346"/>
                    <a:pt x="9928" y="8346"/>
                  </a:cubicBezTo>
                  <a:cubicBezTo>
                    <a:pt x="9953" y="8346"/>
                    <a:pt x="9990" y="8362"/>
                    <a:pt x="10013" y="8393"/>
                  </a:cubicBezTo>
                  <a:cubicBezTo>
                    <a:pt x="10064" y="8393"/>
                    <a:pt x="10164" y="8428"/>
                    <a:pt x="10264" y="8428"/>
                  </a:cubicBezTo>
                  <a:cubicBezTo>
                    <a:pt x="10364" y="8428"/>
                    <a:pt x="10465" y="8428"/>
                    <a:pt x="10465" y="8459"/>
                  </a:cubicBezTo>
                  <a:lnTo>
                    <a:pt x="10515" y="8459"/>
                  </a:lnTo>
                  <a:cubicBezTo>
                    <a:pt x="10572" y="8423"/>
                    <a:pt x="10694" y="8409"/>
                    <a:pt x="10816" y="8409"/>
                  </a:cubicBezTo>
                  <a:cubicBezTo>
                    <a:pt x="10909" y="8409"/>
                    <a:pt x="11001" y="8417"/>
                    <a:pt x="11066" y="8431"/>
                  </a:cubicBezTo>
                  <a:cubicBezTo>
                    <a:pt x="11081" y="8432"/>
                    <a:pt x="11095" y="8432"/>
                    <a:pt x="11110" y="8432"/>
                  </a:cubicBezTo>
                  <a:cubicBezTo>
                    <a:pt x="11180" y="8432"/>
                    <a:pt x="11250" y="8420"/>
                    <a:pt x="11317" y="8399"/>
                  </a:cubicBezTo>
                  <a:cubicBezTo>
                    <a:pt x="11367" y="8384"/>
                    <a:pt x="11392" y="8376"/>
                    <a:pt x="11411" y="8376"/>
                  </a:cubicBezTo>
                  <a:cubicBezTo>
                    <a:pt x="11430" y="8376"/>
                    <a:pt x="11442" y="8384"/>
                    <a:pt x="11468" y="8399"/>
                  </a:cubicBezTo>
                  <a:cubicBezTo>
                    <a:pt x="11468" y="8418"/>
                    <a:pt x="11573" y="8437"/>
                    <a:pt x="11659" y="8437"/>
                  </a:cubicBezTo>
                  <a:cubicBezTo>
                    <a:pt x="11718" y="8437"/>
                    <a:pt x="11768" y="8428"/>
                    <a:pt x="11768" y="8402"/>
                  </a:cubicBezTo>
                  <a:lnTo>
                    <a:pt x="11818" y="8434"/>
                  </a:lnTo>
                  <a:cubicBezTo>
                    <a:pt x="11833" y="8443"/>
                    <a:pt x="11848" y="8447"/>
                    <a:pt x="11861" y="8447"/>
                  </a:cubicBezTo>
                  <a:cubicBezTo>
                    <a:pt x="11894" y="8447"/>
                    <a:pt x="11919" y="8425"/>
                    <a:pt x="11919" y="8402"/>
                  </a:cubicBezTo>
                  <a:cubicBezTo>
                    <a:pt x="11920" y="8374"/>
                    <a:pt x="11931" y="8359"/>
                    <a:pt x="11947" y="8359"/>
                  </a:cubicBezTo>
                  <a:cubicBezTo>
                    <a:pt x="11966" y="8359"/>
                    <a:pt x="11993" y="8382"/>
                    <a:pt x="12019" y="8434"/>
                  </a:cubicBezTo>
                  <a:cubicBezTo>
                    <a:pt x="12019" y="8471"/>
                    <a:pt x="12037" y="8487"/>
                    <a:pt x="12051" y="8487"/>
                  </a:cubicBezTo>
                  <a:cubicBezTo>
                    <a:pt x="12061" y="8487"/>
                    <a:pt x="12069" y="8479"/>
                    <a:pt x="12069" y="8465"/>
                  </a:cubicBezTo>
                  <a:cubicBezTo>
                    <a:pt x="12104" y="8444"/>
                    <a:pt x="12138" y="8422"/>
                    <a:pt x="12173" y="8422"/>
                  </a:cubicBezTo>
                  <a:cubicBezTo>
                    <a:pt x="12189" y="8422"/>
                    <a:pt x="12204" y="8426"/>
                    <a:pt x="12220" y="8437"/>
                  </a:cubicBezTo>
                  <a:cubicBezTo>
                    <a:pt x="12270" y="8437"/>
                    <a:pt x="12320" y="8437"/>
                    <a:pt x="12320" y="8374"/>
                  </a:cubicBezTo>
                  <a:cubicBezTo>
                    <a:pt x="12320" y="8343"/>
                    <a:pt x="12370" y="8343"/>
                    <a:pt x="12420" y="8343"/>
                  </a:cubicBezTo>
                  <a:cubicBezTo>
                    <a:pt x="12420" y="8374"/>
                    <a:pt x="12420" y="8374"/>
                    <a:pt x="12370" y="8406"/>
                  </a:cubicBezTo>
                  <a:lnTo>
                    <a:pt x="12470" y="8406"/>
                  </a:lnTo>
                  <a:cubicBezTo>
                    <a:pt x="12520" y="8406"/>
                    <a:pt x="12621" y="8437"/>
                    <a:pt x="12621" y="8468"/>
                  </a:cubicBezTo>
                  <a:cubicBezTo>
                    <a:pt x="12642" y="8481"/>
                    <a:pt x="12662" y="8489"/>
                    <a:pt x="12676" y="8489"/>
                  </a:cubicBezTo>
                  <a:cubicBezTo>
                    <a:pt x="12695" y="8489"/>
                    <a:pt x="12700" y="8474"/>
                    <a:pt x="12671" y="8437"/>
                  </a:cubicBezTo>
                  <a:cubicBezTo>
                    <a:pt x="12671" y="8374"/>
                    <a:pt x="12671" y="8374"/>
                    <a:pt x="12771" y="8374"/>
                  </a:cubicBezTo>
                  <a:cubicBezTo>
                    <a:pt x="12821" y="8374"/>
                    <a:pt x="12871" y="8374"/>
                    <a:pt x="12871" y="8406"/>
                  </a:cubicBezTo>
                  <a:cubicBezTo>
                    <a:pt x="12871" y="8437"/>
                    <a:pt x="12871" y="8437"/>
                    <a:pt x="12972" y="8440"/>
                  </a:cubicBezTo>
                  <a:cubicBezTo>
                    <a:pt x="13106" y="8434"/>
                    <a:pt x="13232" y="8377"/>
                    <a:pt x="13326" y="8283"/>
                  </a:cubicBezTo>
                  <a:cubicBezTo>
                    <a:pt x="13326" y="8252"/>
                    <a:pt x="13326" y="8236"/>
                    <a:pt x="13332" y="8236"/>
                  </a:cubicBezTo>
                  <a:cubicBezTo>
                    <a:pt x="13338" y="8236"/>
                    <a:pt x="13351" y="8252"/>
                    <a:pt x="13376" y="8283"/>
                  </a:cubicBezTo>
                  <a:cubicBezTo>
                    <a:pt x="13373" y="8315"/>
                    <a:pt x="13423" y="8315"/>
                    <a:pt x="13473" y="8315"/>
                  </a:cubicBezTo>
                  <a:cubicBezTo>
                    <a:pt x="13474" y="8304"/>
                    <a:pt x="13480" y="8301"/>
                    <a:pt x="13486" y="8301"/>
                  </a:cubicBezTo>
                  <a:cubicBezTo>
                    <a:pt x="13497" y="8301"/>
                    <a:pt x="13507" y="8315"/>
                    <a:pt x="13473" y="8315"/>
                  </a:cubicBezTo>
                  <a:cubicBezTo>
                    <a:pt x="13473" y="8346"/>
                    <a:pt x="13423" y="8346"/>
                    <a:pt x="13373" y="8346"/>
                  </a:cubicBezTo>
                  <a:lnTo>
                    <a:pt x="13373" y="8377"/>
                  </a:lnTo>
                  <a:cubicBezTo>
                    <a:pt x="13398" y="8409"/>
                    <a:pt x="13423" y="8424"/>
                    <a:pt x="13448" y="8424"/>
                  </a:cubicBezTo>
                  <a:cubicBezTo>
                    <a:pt x="13473" y="8424"/>
                    <a:pt x="13498" y="8409"/>
                    <a:pt x="13523" y="8377"/>
                  </a:cubicBezTo>
                  <a:cubicBezTo>
                    <a:pt x="13548" y="8362"/>
                    <a:pt x="13561" y="8354"/>
                    <a:pt x="13573" y="8354"/>
                  </a:cubicBezTo>
                  <a:cubicBezTo>
                    <a:pt x="13586" y="8354"/>
                    <a:pt x="13598" y="8362"/>
                    <a:pt x="13624" y="8377"/>
                  </a:cubicBezTo>
                  <a:cubicBezTo>
                    <a:pt x="13659" y="8402"/>
                    <a:pt x="13695" y="8425"/>
                    <a:pt x="13712" y="8425"/>
                  </a:cubicBezTo>
                  <a:cubicBezTo>
                    <a:pt x="13720" y="8425"/>
                    <a:pt x="13724" y="8421"/>
                    <a:pt x="13724" y="8412"/>
                  </a:cubicBezTo>
                  <a:cubicBezTo>
                    <a:pt x="13777" y="8412"/>
                    <a:pt x="13827" y="8421"/>
                    <a:pt x="13874" y="8443"/>
                  </a:cubicBezTo>
                  <a:cubicBezTo>
                    <a:pt x="13975" y="8443"/>
                    <a:pt x="14025" y="8443"/>
                    <a:pt x="14025" y="8412"/>
                  </a:cubicBezTo>
                  <a:cubicBezTo>
                    <a:pt x="14025" y="8381"/>
                    <a:pt x="14075" y="8381"/>
                    <a:pt x="14125" y="8381"/>
                  </a:cubicBezTo>
                  <a:cubicBezTo>
                    <a:pt x="14175" y="8381"/>
                    <a:pt x="14225" y="8381"/>
                    <a:pt x="14225" y="8349"/>
                  </a:cubicBezTo>
                  <a:cubicBezTo>
                    <a:pt x="14225" y="8318"/>
                    <a:pt x="14275" y="8287"/>
                    <a:pt x="14376" y="8287"/>
                  </a:cubicBezTo>
                  <a:cubicBezTo>
                    <a:pt x="14417" y="8275"/>
                    <a:pt x="14442" y="8268"/>
                    <a:pt x="14460" y="8268"/>
                  </a:cubicBezTo>
                  <a:cubicBezTo>
                    <a:pt x="14487" y="8268"/>
                    <a:pt x="14498" y="8283"/>
                    <a:pt x="14526" y="8321"/>
                  </a:cubicBezTo>
                  <a:cubicBezTo>
                    <a:pt x="14526" y="8352"/>
                    <a:pt x="14576" y="8352"/>
                    <a:pt x="14626" y="8352"/>
                  </a:cubicBezTo>
                  <a:cubicBezTo>
                    <a:pt x="14661" y="8355"/>
                    <a:pt x="14695" y="8365"/>
                    <a:pt x="14727" y="8384"/>
                  </a:cubicBezTo>
                  <a:cubicBezTo>
                    <a:pt x="14741" y="8393"/>
                    <a:pt x="14752" y="8397"/>
                    <a:pt x="14759" y="8397"/>
                  </a:cubicBezTo>
                  <a:cubicBezTo>
                    <a:pt x="14777" y="8397"/>
                    <a:pt x="14777" y="8374"/>
                    <a:pt x="14777" y="8352"/>
                  </a:cubicBezTo>
                  <a:cubicBezTo>
                    <a:pt x="14777" y="8321"/>
                    <a:pt x="14777" y="8290"/>
                    <a:pt x="14777" y="8290"/>
                  </a:cubicBezTo>
                  <a:cubicBezTo>
                    <a:pt x="14827" y="8296"/>
                    <a:pt x="14868" y="8337"/>
                    <a:pt x="14877" y="8384"/>
                  </a:cubicBezTo>
                  <a:cubicBezTo>
                    <a:pt x="14902" y="8415"/>
                    <a:pt x="14915" y="8431"/>
                    <a:pt x="14921" y="8431"/>
                  </a:cubicBezTo>
                  <a:cubicBezTo>
                    <a:pt x="14927" y="8431"/>
                    <a:pt x="14927" y="8415"/>
                    <a:pt x="14927" y="8384"/>
                  </a:cubicBezTo>
                  <a:cubicBezTo>
                    <a:pt x="14927" y="8362"/>
                    <a:pt x="14951" y="8340"/>
                    <a:pt x="14999" y="8340"/>
                  </a:cubicBezTo>
                  <a:cubicBezTo>
                    <a:pt x="15020" y="8340"/>
                    <a:pt x="15047" y="8345"/>
                    <a:pt x="15078" y="8355"/>
                  </a:cubicBezTo>
                  <a:cubicBezTo>
                    <a:pt x="15178" y="8355"/>
                    <a:pt x="15278" y="8355"/>
                    <a:pt x="15278" y="8387"/>
                  </a:cubicBezTo>
                  <a:cubicBezTo>
                    <a:pt x="15294" y="8396"/>
                    <a:pt x="15311" y="8401"/>
                    <a:pt x="15328" y="8401"/>
                  </a:cubicBezTo>
                  <a:cubicBezTo>
                    <a:pt x="15346" y="8401"/>
                    <a:pt x="15363" y="8396"/>
                    <a:pt x="15379" y="8387"/>
                  </a:cubicBezTo>
                  <a:cubicBezTo>
                    <a:pt x="15404" y="8371"/>
                    <a:pt x="15429" y="8363"/>
                    <a:pt x="15466" y="8363"/>
                  </a:cubicBezTo>
                  <a:cubicBezTo>
                    <a:pt x="15504" y="8363"/>
                    <a:pt x="15554" y="8371"/>
                    <a:pt x="15629" y="8387"/>
                  </a:cubicBezTo>
                  <a:cubicBezTo>
                    <a:pt x="15756" y="8420"/>
                    <a:pt x="15819" y="8437"/>
                    <a:pt x="15850" y="8437"/>
                  </a:cubicBezTo>
                  <a:cubicBezTo>
                    <a:pt x="15880" y="8437"/>
                    <a:pt x="15880" y="8421"/>
                    <a:pt x="15880" y="8390"/>
                  </a:cubicBezTo>
                  <a:cubicBezTo>
                    <a:pt x="15880" y="8372"/>
                    <a:pt x="15880" y="8354"/>
                    <a:pt x="15890" y="8354"/>
                  </a:cubicBezTo>
                  <a:cubicBezTo>
                    <a:pt x="15897" y="8354"/>
                    <a:pt x="15909" y="8363"/>
                    <a:pt x="15930" y="8390"/>
                  </a:cubicBezTo>
                  <a:cubicBezTo>
                    <a:pt x="15945" y="8399"/>
                    <a:pt x="15959" y="8403"/>
                    <a:pt x="15975" y="8403"/>
                  </a:cubicBezTo>
                  <a:cubicBezTo>
                    <a:pt x="16014" y="8403"/>
                    <a:pt x="16060" y="8381"/>
                    <a:pt x="16131" y="8359"/>
                  </a:cubicBezTo>
                  <a:cubicBezTo>
                    <a:pt x="16181" y="8327"/>
                    <a:pt x="16181" y="8265"/>
                    <a:pt x="16184" y="8233"/>
                  </a:cubicBezTo>
                  <a:cubicBezTo>
                    <a:pt x="16184" y="8197"/>
                    <a:pt x="16184" y="8181"/>
                    <a:pt x="16204" y="8181"/>
                  </a:cubicBezTo>
                  <a:cubicBezTo>
                    <a:pt x="16218" y="8181"/>
                    <a:pt x="16243" y="8189"/>
                    <a:pt x="16284" y="8202"/>
                  </a:cubicBezTo>
                  <a:cubicBezTo>
                    <a:pt x="16334" y="8202"/>
                    <a:pt x="16381" y="8233"/>
                    <a:pt x="16381" y="8265"/>
                  </a:cubicBezTo>
                  <a:cubicBezTo>
                    <a:pt x="16381" y="8296"/>
                    <a:pt x="16331" y="8296"/>
                    <a:pt x="16331" y="8296"/>
                  </a:cubicBezTo>
                  <a:lnTo>
                    <a:pt x="16281" y="8296"/>
                  </a:lnTo>
                  <a:cubicBezTo>
                    <a:pt x="16281" y="8327"/>
                    <a:pt x="16281" y="8359"/>
                    <a:pt x="16381" y="8362"/>
                  </a:cubicBezTo>
                  <a:cubicBezTo>
                    <a:pt x="16406" y="8377"/>
                    <a:pt x="16431" y="8385"/>
                    <a:pt x="16450" y="8385"/>
                  </a:cubicBezTo>
                  <a:cubicBezTo>
                    <a:pt x="16469" y="8385"/>
                    <a:pt x="16482" y="8377"/>
                    <a:pt x="16482" y="8362"/>
                  </a:cubicBezTo>
                  <a:cubicBezTo>
                    <a:pt x="16532" y="8393"/>
                    <a:pt x="16632" y="8393"/>
                    <a:pt x="16732" y="8393"/>
                  </a:cubicBezTo>
                  <a:cubicBezTo>
                    <a:pt x="16833" y="8393"/>
                    <a:pt x="16983" y="8393"/>
                    <a:pt x="17033" y="8428"/>
                  </a:cubicBezTo>
                  <a:cubicBezTo>
                    <a:pt x="17133" y="8428"/>
                    <a:pt x="17184" y="8428"/>
                    <a:pt x="17184" y="8396"/>
                  </a:cubicBezTo>
                  <a:cubicBezTo>
                    <a:pt x="17184" y="8359"/>
                    <a:pt x="17201" y="8344"/>
                    <a:pt x="17215" y="8344"/>
                  </a:cubicBezTo>
                  <a:cubicBezTo>
                    <a:pt x="17225" y="8344"/>
                    <a:pt x="17234" y="8352"/>
                    <a:pt x="17234" y="8365"/>
                  </a:cubicBezTo>
                  <a:cubicBezTo>
                    <a:pt x="17265" y="8404"/>
                    <a:pt x="17533" y="8432"/>
                    <a:pt x="17741" y="8432"/>
                  </a:cubicBezTo>
                  <a:cubicBezTo>
                    <a:pt x="17864" y="8432"/>
                    <a:pt x="17966" y="8423"/>
                    <a:pt x="17986" y="8399"/>
                  </a:cubicBezTo>
                  <a:lnTo>
                    <a:pt x="18086" y="8399"/>
                  </a:lnTo>
                  <a:cubicBezTo>
                    <a:pt x="18139" y="8416"/>
                    <a:pt x="18247" y="8424"/>
                    <a:pt x="18345" y="8424"/>
                  </a:cubicBezTo>
                  <a:cubicBezTo>
                    <a:pt x="18433" y="8424"/>
                    <a:pt x="18514" y="8417"/>
                    <a:pt x="18537" y="8402"/>
                  </a:cubicBezTo>
                  <a:lnTo>
                    <a:pt x="18688" y="8402"/>
                  </a:lnTo>
                  <a:cubicBezTo>
                    <a:pt x="18738" y="8418"/>
                    <a:pt x="18776" y="8426"/>
                    <a:pt x="18807" y="8426"/>
                  </a:cubicBezTo>
                  <a:cubicBezTo>
                    <a:pt x="18838" y="8426"/>
                    <a:pt x="18863" y="8418"/>
                    <a:pt x="18888" y="8402"/>
                  </a:cubicBezTo>
                  <a:cubicBezTo>
                    <a:pt x="18924" y="8380"/>
                    <a:pt x="18934" y="8358"/>
                    <a:pt x="18937" y="8358"/>
                  </a:cubicBezTo>
                  <a:cubicBezTo>
                    <a:pt x="18939" y="8358"/>
                    <a:pt x="18939" y="8362"/>
                    <a:pt x="18939" y="8371"/>
                  </a:cubicBezTo>
                  <a:cubicBezTo>
                    <a:pt x="18939" y="8402"/>
                    <a:pt x="19039" y="8406"/>
                    <a:pt x="19239" y="8406"/>
                  </a:cubicBezTo>
                  <a:cubicBezTo>
                    <a:pt x="19440" y="8406"/>
                    <a:pt x="19440" y="8406"/>
                    <a:pt x="19390" y="8374"/>
                  </a:cubicBezTo>
                  <a:cubicBezTo>
                    <a:pt x="19449" y="8365"/>
                    <a:pt x="19490" y="8361"/>
                    <a:pt x="19519" y="8361"/>
                  </a:cubicBezTo>
                  <a:cubicBezTo>
                    <a:pt x="19590" y="8361"/>
                    <a:pt x="19590" y="8383"/>
                    <a:pt x="19590" y="8406"/>
                  </a:cubicBezTo>
                  <a:cubicBezTo>
                    <a:pt x="19566" y="8434"/>
                    <a:pt x="19574" y="8450"/>
                    <a:pt x="19594" y="8450"/>
                  </a:cubicBezTo>
                  <a:cubicBezTo>
                    <a:pt x="19619" y="8450"/>
                    <a:pt x="19662" y="8427"/>
                    <a:pt x="19691" y="8374"/>
                  </a:cubicBezTo>
                  <a:cubicBezTo>
                    <a:pt x="19719" y="8339"/>
                    <a:pt x="19764" y="8324"/>
                    <a:pt x="19797" y="8324"/>
                  </a:cubicBezTo>
                  <a:cubicBezTo>
                    <a:pt x="19822" y="8324"/>
                    <a:pt x="19841" y="8333"/>
                    <a:pt x="19841" y="8346"/>
                  </a:cubicBezTo>
                  <a:cubicBezTo>
                    <a:pt x="19841" y="8377"/>
                    <a:pt x="19791" y="8377"/>
                    <a:pt x="19741" y="8377"/>
                  </a:cubicBezTo>
                  <a:lnTo>
                    <a:pt x="19738" y="8440"/>
                  </a:lnTo>
                  <a:cubicBezTo>
                    <a:pt x="19741" y="8440"/>
                    <a:pt x="19745" y="8441"/>
                    <a:pt x="19749" y="8441"/>
                  </a:cubicBezTo>
                  <a:cubicBezTo>
                    <a:pt x="19783" y="8441"/>
                    <a:pt x="19816" y="8428"/>
                    <a:pt x="19841" y="8409"/>
                  </a:cubicBezTo>
                  <a:cubicBezTo>
                    <a:pt x="19876" y="8406"/>
                    <a:pt x="19910" y="8396"/>
                    <a:pt x="19941" y="8377"/>
                  </a:cubicBezTo>
                  <a:cubicBezTo>
                    <a:pt x="19991" y="8346"/>
                    <a:pt x="19991" y="8315"/>
                    <a:pt x="19941" y="8283"/>
                  </a:cubicBezTo>
                  <a:cubicBezTo>
                    <a:pt x="19891" y="8252"/>
                    <a:pt x="19941" y="8252"/>
                    <a:pt x="19991" y="8252"/>
                  </a:cubicBezTo>
                  <a:cubicBezTo>
                    <a:pt x="20092" y="8283"/>
                    <a:pt x="20092" y="8315"/>
                    <a:pt x="20042" y="8346"/>
                  </a:cubicBezTo>
                  <a:cubicBezTo>
                    <a:pt x="19991" y="8346"/>
                    <a:pt x="19991" y="8377"/>
                    <a:pt x="19988" y="8409"/>
                  </a:cubicBezTo>
                  <a:cubicBezTo>
                    <a:pt x="19988" y="8414"/>
                    <a:pt x="19997" y="8417"/>
                    <a:pt x="20011" y="8417"/>
                  </a:cubicBezTo>
                  <a:cubicBezTo>
                    <a:pt x="20075" y="8417"/>
                    <a:pt x="20251" y="8366"/>
                    <a:pt x="20292" y="8315"/>
                  </a:cubicBezTo>
                  <a:cubicBezTo>
                    <a:pt x="20292" y="8323"/>
                    <a:pt x="20292" y="8333"/>
                    <a:pt x="20292" y="8346"/>
                  </a:cubicBezTo>
                  <a:cubicBezTo>
                    <a:pt x="20292" y="8377"/>
                    <a:pt x="20393" y="8377"/>
                    <a:pt x="20493" y="8381"/>
                  </a:cubicBezTo>
                  <a:cubicBezTo>
                    <a:pt x="20593" y="8381"/>
                    <a:pt x="20643" y="8381"/>
                    <a:pt x="20643" y="8349"/>
                  </a:cubicBezTo>
                  <a:cubicBezTo>
                    <a:pt x="20643" y="8318"/>
                    <a:pt x="20643" y="8287"/>
                    <a:pt x="20693" y="8287"/>
                  </a:cubicBezTo>
                  <a:cubicBezTo>
                    <a:pt x="20643" y="8287"/>
                    <a:pt x="20643" y="8255"/>
                    <a:pt x="20643" y="8224"/>
                  </a:cubicBezTo>
                  <a:lnTo>
                    <a:pt x="20643" y="8224"/>
                  </a:lnTo>
                  <a:cubicBezTo>
                    <a:pt x="20697" y="8239"/>
                    <a:pt x="20747" y="8261"/>
                    <a:pt x="20794" y="8287"/>
                  </a:cubicBezTo>
                  <a:cubicBezTo>
                    <a:pt x="20894" y="8349"/>
                    <a:pt x="20994" y="8381"/>
                    <a:pt x="21192" y="8384"/>
                  </a:cubicBezTo>
                  <a:cubicBezTo>
                    <a:pt x="21292" y="8384"/>
                    <a:pt x="21442" y="8384"/>
                    <a:pt x="21493" y="8415"/>
                  </a:cubicBezTo>
                  <a:cubicBezTo>
                    <a:pt x="21593" y="8415"/>
                    <a:pt x="21643" y="8415"/>
                    <a:pt x="21643" y="8384"/>
                  </a:cubicBezTo>
                  <a:lnTo>
                    <a:pt x="21743" y="8384"/>
                  </a:lnTo>
                  <a:cubicBezTo>
                    <a:pt x="21769" y="8401"/>
                    <a:pt x="21808" y="8410"/>
                    <a:pt x="21840" y="8410"/>
                  </a:cubicBezTo>
                  <a:cubicBezTo>
                    <a:pt x="21870" y="8410"/>
                    <a:pt x="21894" y="8402"/>
                    <a:pt x="21894" y="8387"/>
                  </a:cubicBezTo>
                  <a:cubicBezTo>
                    <a:pt x="21911" y="8376"/>
                    <a:pt x="21929" y="8373"/>
                    <a:pt x="21945" y="8373"/>
                  </a:cubicBezTo>
                  <a:cubicBezTo>
                    <a:pt x="21979" y="8373"/>
                    <a:pt x="22011" y="8387"/>
                    <a:pt x="22044" y="8387"/>
                  </a:cubicBezTo>
                  <a:cubicBezTo>
                    <a:pt x="22089" y="8415"/>
                    <a:pt x="22114" y="8430"/>
                    <a:pt x="22123" y="8430"/>
                  </a:cubicBezTo>
                  <a:cubicBezTo>
                    <a:pt x="22135" y="8430"/>
                    <a:pt x="22123" y="8407"/>
                    <a:pt x="22097" y="8355"/>
                  </a:cubicBezTo>
                  <a:cubicBezTo>
                    <a:pt x="22097" y="8324"/>
                    <a:pt x="21997" y="8293"/>
                    <a:pt x="21947" y="8293"/>
                  </a:cubicBezTo>
                  <a:lnTo>
                    <a:pt x="21797" y="8290"/>
                  </a:lnTo>
                  <a:lnTo>
                    <a:pt x="21947" y="8261"/>
                  </a:lnTo>
                  <a:cubicBezTo>
                    <a:pt x="21997" y="8261"/>
                    <a:pt x="22097" y="8230"/>
                    <a:pt x="22097" y="8199"/>
                  </a:cubicBezTo>
                  <a:cubicBezTo>
                    <a:pt x="22097" y="8199"/>
                    <a:pt x="22097" y="8167"/>
                    <a:pt x="22148" y="8167"/>
                  </a:cubicBezTo>
                  <a:lnTo>
                    <a:pt x="22148" y="8230"/>
                  </a:lnTo>
                  <a:cubicBezTo>
                    <a:pt x="22113" y="8246"/>
                    <a:pt x="22091" y="8283"/>
                    <a:pt x="22097" y="8324"/>
                  </a:cubicBezTo>
                  <a:cubicBezTo>
                    <a:pt x="22126" y="8363"/>
                    <a:pt x="22195" y="8390"/>
                    <a:pt x="22243" y="8390"/>
                  </a:cubicBezTo>
                  <a:cubicBezTo>
                    <a:pt x="22273" y="8390"/>
                    <a:pt x="22295" y="8379"/>
                    <a:pt x="22295" y="8355"/>
                  </a:cubicBezTo>
                  <a:cubicBezTo>
                    <a:pt x="22299" y="8355"/>
                    <a:pt x="22302" y="8355"/>
                    <a:pt x="22306" y="8355"/>
                  </a:cubicBezTo>
                  <a:cubicBezTo>
                    <a:pt x="22340" y="8355"/>
                    <a:pt x="22373" y="8367"/>
                    <a:pt x="22395" y="8387"/>
                  </a:cubicBezTo>
                  <a:cubicBezTo>
                    <a:pt x="22395" y="8400"/>
                    <a:pt x="22404" y="8408"/>
                    <a:pt x="22418" y="8408"/>
                  </a:cubicBezTo>
                  <a:cubicBezTo>
                    <a:pt x="22438" y="8408"/>
                    <a:pt x="22467" y="8393"/>
                    <a:pt x="22495" y="8355"/>
                  </a:cubicBezTo>
                  <a:cubicBezTo>
                    <a:pt x="22522" y="8324"/>
                    <a:pt x="22547" y="8309"/>
                    <a:pt x="22572" y="8309"/>
                  </a:cubicBezTo>
                  <a:cubicBezTo>
                    <a:pt x="22597" y="8309"/>
                    <a:pt x="22622" y="8325"/>
                    <a:pt x="22646" y="8359"/>
                  </a:cubicBezTo>
                  <a:cubicBezTo>
                    <a:pt x="22705" y="8395"/>
                    <a:pt x="22798" y="8411"/>
                    <a:pt x="22865" y="8411"/>
                  </a:cubicBezTo>
                  <a:cubicBezTo>
                    <a:pt x="22912" y="8411"/>
                    <a:pt x="22947" y="8403"/>
                    <a:pt x="22947" y="8390"/>
                  </a:cubicBezTo>
                  <a:cubicBezTo>
                    <a:pt x="22948" y="8353"/>
                    <a:pt x="23001" y="8338"/>
                    <a:pt x="23053" y="8338"/>
                  </a:cubicBezTo>
                  <a:cubicBezTo>
                    <a:pt x="23091" y="8338"/>
                    <a:pt x="23128" y="8346"/>
                    <a:pt x="23147" y="8359"/>
                  </a:cubicBezTo>
                  <a:cubicBezTo>
                    <a:pt x="23171" y="8376"/>
                    <a:pt x="23199" y="8385"/>
                    <a:pt x="23225" y="8385"/>
                  </a:cubicBezTo>
                  <a:cubicBezTo>
                    <a:pt x="23251" y="8385"/>
                    <a:pt x="23276" y="8377"/>
                    <a:pt x="23298" y="8362"/>
                  </a:cubicBezTo>
                  <a:cubicBezTo>
                    <a:pt x="23298" y="8384"/>
                    <a:pt x="23323" y="8406"/>
                    <a:pt x="23355" y="8406"/>
                  </a:cubicBezTo>
                  <a:cubicBezTo>
                    <a:pt x="23369" y="8406"/>
                    <a:pt x="23383" y="8402"/>
                    <a:pt x="23398" y="8393"/>
                  </a:cubicBezTo>
                  <a:cubicBezTo>
                    <a:pt x="23398" y="8393"/>
                    <a:pt x="23448" y="8393"/>
                    <a:pt x="23398" y="8362"/>
                  </a:cubicBezTo>
                  <a:lnTo>
                    <a:pt x="23501" y="8299"/>
                  </a:lnTo>
                  <a:cubicBezTo>
                    <a:pt x="23451" y="8299"/>
                    <a:pt x="23451" y="8268"/>
                    <a:pt x="23451" y="8236"/>
                  </a:cubicBezTo>
                  <a:cubicBezTo>
                    <a:pt x="23451" y="8229"/>
                    <a:pt x="23464" y="8225"/>
                    <a:pt x="23484" y="8225"/>
                  </a:cubicBezTo>
                  <a:cubicBezTo>
                    <a:pt x="23545" y="8225"/>
                    <a:pt x="23676" y="8260"/>
                    <a:pt x="23749" y="8330"/>
                  </a:cubicBezTo>
                  <a:lnTo>
                    <a:pt x="23849" y="8396"/>
                  </a:lnTo>
                  <a:cubicBezTo>
                    <a:pt x="23849" y="8365"/>
                    <a:pt x="23849" y="8330"/>
                    <a:pt x="23849" y="8330"/>
                  </a:cubicBezTo>
                  <a:cubicBezTo>
                    <a:pt x="23899" y="8330"/>
                    <a:pt x="23949" y="8334"/>
                    <a:pt x="23949" y="8365"/>
                  </a:cubicBezTo>
                  <a:cubicBezTo>
                    <a:pt x="23949" y="8396"/>
                    <a:pt x="23949" y="8396"/>
                    <a:pt x="24000" y="8396"/>
                  </a:cubicBezTo>
                  <a:cubicBezTo>
                    <a:pt x="24000" y="8396"/>
                    <a:pt x="24050" y="8396"/>
                    <a:pt x="24050" y="8365"/>
                  </a:cubicBezTo>
                  <a:cubicBezTo>
                    <a:pt x="24052" y="8328"/>
                    <a:pt x="24052" y="8313"/>
                    <a:pt x="24062" y="8313"/>
                  </a:cubicBezTo>
                  <a:cubicBezTo>
                    <a:pt x="24069" y="8313"/>
                    <a:pt x="24080" y="8321"/>
                    <a:pt x="24100" y="8334"/>
                  </a:cubicBezTo>
                  <a:cubicBezTo>
                    <a:pt x="24125" y="8365"/>
                    <a:pt x="24150" y="8381"/>
                    <a:pt x="24175" y="8381"/>
                  </a:cubicBezTo>
                  <a:cubicBezTo>
                    <a:pt x="24200" y="8381"/>
                    <a:pt x="24225" y="8365"/>
                    <a:pt x="24250" y="8334"/>
                  </a:cubicBezTo>
                  <a:cubicBezTo>
                    <a:pt x="24252" y="8302"/>
                    <a:pt x="24253" y="8287"/>
                    <a:pt x="24259" y="8287"/>
                  </a:cubicBezTo>
                  <a:cubicBezTo>
                    <a:pt x="24265" y="8287"/>
                    <a:pt x="24277" y="8302"/>
                    <a:pt x="24300" y="8334"/>
                  </a:cubicBezTo>
                  <a:cubicBezTo>
                    <a:pt x="24300" y="8365"/>
                    <a:pt x="24351" y="8396"/>
                    <a:pt x="24401" y="8396"/>
                  </a:cubicBezTo>
                  <a:lnTo>
                    <a:pt x="24401" y="8365"/>
                  </a:lnTo>
                  <a:cubicBezTo>
                    <a:pt x="24403" y="8328"/>
                    <a:pt x="24421" y="8313"/>
                    <a:pt x="24445" y="8313"/>
                  </a:cubicBezTo>
                  <a:cubicBezTo>
                    <a:pt x="24462" y="8313"/>
                    <a:pt x="24482" y="8321"/>
                    <a:pt x="24501" y="8334"/>
                  </a:cubicBezTo>
                  <a:cubicBezTo>
                    <a:pt x="24501" y="8350"/>
                    <a:pt x="24515" y="8359"/>
                    <a:pt x="24542" y="8359"/>
                  </a:cubicBezTo>
                  <a:cubicBezTo>
                    <a:pt x="24567" y="8359"/>
                    <a:pt x="24604" y="8352"/>
                    <a:pt x="24651" y="8337"/>
                  </a:cubicBezTo>
                  <a:cubicBezTo>
                    <a:pt x="24752" y="8337"/>
                    <a:pt x="24802" y="8337"/>
                    <a:pt x="24802" y="8368"/>
                  </a:cubicBezTo>
                  <a:cubicBezTo>
                    <a:pt x="24802" y="8399"/>
                    <a:pt x="24802" y="8415"/>
                    <a:pt x="24808" y="8415"/>
                  </a:cubicBezTo>
                  <a:cubicBezTo>
                    <a:pt x="24814" y="8415"/>
                    <a:pt x="24827" y="8399"/>
                    <a:pt x="24852" y="8368"/>
                  </a:cubicBezTo>
                  <a:cubicBezTo>
                    <a:pt x="24877" y="8352"/>
                    <a:pt x="24890" y="8344"/>
                    <a:pt x="24908" y="8344"/>
                  </a:cubicBezTo>
                  <a:cubicBezTo>
                    <a:pt x="24927" y="8344"/>
                    <a:pt x="24952" y="8352"/>
                    <a:pt x="25002" y="8368"/>
                  </a:cubicBezTo>
                  <a:cubicBezTo>
                    <a:pt x="25027" y="8384"/>
                    <a:pt x="25040" y="8391"/>
                    <a:pt x="25053" y="8391"/>
                  </a:cubicBezTo>
                  <a:cubicBezTo>
                    <a:pt x="25065" y="8391"/>
                    <a:pt x="25078" y="8384"/>
                    <a:pt x="25103" y="8368"/>
                  </a:cubicBezTo>
                  <a:cubicBezTo>
                    <a:pt x="25103" y="8305"/>
                    <a:pt x="25106" y="8274"/>
                    <a:pt x="25056" y="8274"/>
                  </a:cubicBezTo>
                  <a:cubicBezTo>
                    <a:pt x="25006" y="8274"/>
                    <a:pt x="25006" y="8274"/>
                    <a:pt x="25006" y="8243"/>
                  </a:cubicBezTo>
                  <a:lnTo>
                    <a:pt x="25106" y="8243"/>
                  </a:lnTo>
                  <a:cubicBezTo>
                    <a:pt x="25113" y="8243"/>
                    <a:pt x="25119" y="8243"/>
                    <a:pt x="25126" y="8243"/>
                  </a:cubicBezTo>
                  <a:cubicBezTo>
                    <a:pt x="25186" y="8243"/>
                    <a:pt x="25247" y="8231"/>
                    <a:pt x="25306" y="8211"/>
                  </a:cubicBezTo>
                  <a:cubicBezTo>
                    <a:pt x="25388" y="8186"/>
                    <a:pt x="25403" y="8140"/>
                    <a:pt x="25353" y="8140"/>
                  </a:cubicBezTo>
                  <a:cubicBezTo>
                    <a:pt x="25341" y="8140"/>
                    <a:pt x="25326" y="8143"/>
                    <a:pt x="25306" y="8149"/>
                  </a:cubicBezTo>
                  <a:lnTo>
                    <a:pt x="25256" y="8117"/>
                  </a:lnTo>
                  <a:cubicBezTo>
                    <a:pt x="25258" y="8070"/>
                    <a:pt x="25233" y="8046"/>
                    <a:pt x="25208" y="8046"/>
                  </a:cubicBezTo>
                  <a:cubicBezTo>
                    <a:pt x="25183" y="8046"/>
                    <a:pt x="25158" y="8069"/>
                    <a:pt x="25156" y="8117"/>
                  </a:cubicBezTo>
                  <a:cubicBezTo>
                    <a:pt x="25156" y="8169"/>
                    <a:pt x="25156" y="8192"/>
                    <a:pt x="25148" y="8192"/>
                  </a:cubicBezTo>
                  <a:cubicBezTo>
                    <a:pt x="25141" y="8192"/>
                    <a:pt x="25128" y="8177"/>
                    <a:pt x="25106" y="8149"/>
                  </a:cubicBezTo>
                  <a:cubicBezTo>
                    <a:pt x="25109" y="8086"/>
                    <a:pt x="25059" y="8083"/>
                    <a:pt x="25009" y="8083"/>
                  </a:cubicBezTo>
                  <a:cubicBezTo>
                    <a:pt x="24959" y="8083"/>
                    <a:pt x="24959" y="8083"/>
                    <a:pt x="24959" y="8051"/>
                  </a:cubicBezTo>
                  <a:cubicBezTo>
                    <a:pt x="24959" y="8020"/>
                    <a:pt x="24908" y="7989"/>
                    <a:pt x="24858" y="7989"/>
                  </a:cubicBezTo>
                  <a:cubicBezTo>
                    <a:pt x="24808" y="7989"/>
                    <a:pt x="24808" y="7989"/>
                    <a:pt x="24808" y="8020"/>
                  </a:cubicBezTo>
                  <a:cubicBezTo>
                    <a:pt x="24829" y="8033"/>
                    <a:pt x="24824" y="8041"/>
                    <a:pt x="24807" y="8041"/>
                  </a:cubicBezTo>
                  <a:cubicBezTo>
                    <a:pt x="24784" y="8041"/>
                    <a:pt x="24737" y="8026"/>
                    <a:pt x="24708" y="7989"/>
                  </a:cubicBezTo>
                  <a:cubicBezTo>
                    <a:pt x="24687" y="7976"/>
                    <a:pt x="24675" y="7968"/>
                    <a:pt x="24668" y="7968"/>
                  </a:cubicBezTo>
                  <a:cubicBezTo>
                    <a:pt x="24658" y="7968"/>
                    <a:pt x="24658" y="7983"/>
                    <a:pt x="24658" y="8020"/>
                  </a:cubicBezTo>
                  <a:cubicBezTo>
                    <a:pt x="24658" y="8051"/>
                    <a:pt x="24633" y="8067"/>
                    <a:pt x="24601" y="8067"/>
                  </a:cubicBezTo>
                  <a:cubicBezTo>
                    <a:pt x="24570" y="8067"/>
                    <a:pt x="24532" y="8051"/>
                    <a:pt x="24507" y="8020"/>
                  </a:cubicBezTo>
                  <a:lnTo>
                    <a:pt x="24407" y="8017"/>
                  </a:lnTo>
                  <a:cubicBezTo>
                    <a:pt x="24357" y="8017"/>
                    <a:pt x="24357" y="8048"/>
                    <a:pt x="24357" y="8080"/>
                  </a:cubicBezTo>
                  <a:cubicBezTo>
                    <a:pt x="24355" y="8116"/>
                    <a:pt x="24354" y="8132"/>
                    <a:pt x="24345" y="8132"/>
                  </a:cubicBezTo>
                  <a:cubicBezTo>
                    <a:pt x="24338" y="8132"/>
                    <a:pt x="24326" y="8124"/>
                    <a:pt x="24307" y="8111"/>
                  </a:cubicBezTo>
                  <a:cubicBezTo>
                    <a:pt x="24257" y="8080"/>
                    <a:pt x="24257" y="8048"/>
                    <a:pt x="24257" y="8048"/>
                  </a:cubicBezTo>
                  <a:cubicBezTo>
                    <a:pt x="24257" y="8017"/>
                    <a:pt x="24206" y="8017"/>
                    <a:pt x="24156" y="8017"/>
                  </a:cubicBezTo>
                  <a:cubicBezTo>
                    <a:pt x="24106" y="8017"/>
                    <a:pt x="24006" y="8017"/>
                    <a:pt x="24006" y="8048"/>
                  </a:cubicBezTo>
                  <a:cubicBezTo>
                    <a:pt x="24006" y="8040"/>
                    <a:pt x="24006" y="8028"/>
                    <a:pt x="24006" y="8017"/>
                  </a:cubicBezTo>
                  <a:cubicBezTo>
                    <a:pt x="23972" y="8017"/>
                    <a:pt x="23961" y="8003"/>
                    <a:pt x="23958" y="8003"/>
                  </a:cubicBezTo>
                  <a:cubicBezTo>
                    <a:pt x="23956" y="8003"/>
                    <a:pt x="23956" y="8007"/>
                    <a:pt x="23956" y="8017"/>
                  </a:cubicBezTo>
                  <a:cubicBezTo>
                    <a:pt x="23906" y="8014"/>
                    <a:pt x="23852" y="8001"/>
                    <a:pt x="23805" y="7983"/>
                  </a:cubicBezTo>
                  <a:cubicBezTo>
                    <a:pt x="23787" y="7977"/>
                    <a:pt x="23767" y="7974"/>
                    <a:pt x="23747" y="7974"/>
                  </a:cubicBezTo>
                  <a:cubicBezTo>
                    <a:pt x="23660" y="7974"/>
                    <a:pt x="23582" y="8025"/>
                    <a:pt x="23705" y="8077"/>
                  </a:cubicBezTo>
                  <a:lnTo>
                    <a:pt x="23655" y="8077"/>
                  </a:lnTo>
                  <a:cubicBezTo>
                    <a:pt x="23605" y="8077"/>
                    <a:pt x="23605" y="8108"/>
                    <a:pt x="23605" y="8108"/>
                  </a:cubicBezTo>
                  <a:cubicBezTo>
                    <a:pt x="23602" y="8139"/>
                    <a:pt x="23551" y="8139"/>
                    <a:pt x="23501" y="8139"/>
                  </a:cubicBezTo>
                  <a:lnTo>
                    <a:pt x="23504" y="8077"/>
                  </a:lnTo>
                  <a:cubicBezTo>
                    <a:pt x="23534" y="8022"/>
                    <a:pt x="23512" y="7988"/>
                    <a:pt x="23479" y="7988"/>
                  </a:cubicBezTo>
                  <a:cubicBezTo>
                    <a:pt x="23455" y="7988"/>
                    <a:pt x="23425" y="8006"/>
                    <a:pt x="23404" y="8045"/>
                  </a:cubicBezTo>
                  <a:lnTo>
                    <a:pt x="23404" y="8014"/>
                  </a:lnTo>
                  <a:cubicBezTo>
                    <a:pt x="23404" y="7998"/>
                    <a:pt x="23392" y="7990"/>
                    <a:pt x="23367" y="7990"/>
                  </a:cubicBezTo>
                  <a:cubicBezTo>
                    <a:pt x="23342" y="7990"/>
                    <a:pt x="23304" y="7998"/>
                    <a:pt x="23254" y="8014"/>
                  </a:cubicBezTo>
                  <a:cubicBezTo>
                    <a:pt x="23204" y="8020"/>
                    <a:pt x="23163" y="8058"/>
                    <a:pt x="23153" y="8108"/>
                  </a:cubicBezTo>
                  <a:cubicBezTo>
                    <a:pt x="23153" y="8139"/>
                    <a:pt x="23103" y="8139"/>
                    <a:pt x="23103" y="8139"/>
                  </a:cubicBezTo>
                  <a:cubicBezTo>
                    <a:pt x="23053" y="8139"/>
                    <a:pt x="23053" y="8139"/>
                    <a:pt x="23053" y="8108"/>
                  </a:cubicBezTo>
                  <a:cubicBezTo>
                    <a:pt x="23053" y="8076"/>
                    <a:pt x="23027" y="8059"/>
                    <a:pt x="22994" y="8059"/>
                  </a:cubicBezTo>
                  <a:cubicBezTo>
                    <a:pt x="22964" y="8059"/>
                    <a:pt x="22927" y="8074"/>
                    <a:pt x="22903" y="8105"/>
                  </a:cubicBezTo>
                  <a:lnTo>
                    <a:pt x="22903" y="8073"/>
                  </a:lnTo>
                  <a:cubicBezTo>
                    <a:pt x="22903" y="8051"/>
                    <a:pt x="22878" y="8029"/>
                    <a:pt x="22774" y="8029"/>
                  </a:cubicBezTo>
                  <a:cubicBezTo>
                    <a:pt x="22732" y="8029"/>
                    <a:pt x="22675" y="8033"/>
                    <a:pt x="22602" y="8042"/>
                  </a:cubicBezTo>
                  <a:cubicBezTo>
                    <a:pt x="22401" y="8042"/>
                    <a:pt x="22251" y="8039"/>
                    <a:pt x="22251" y="8008"/>
                  </a:cubicBezTo>
                  <a:cubicBezTo>
                    <a:pt x="22251" y="8002"/>
                    <a:pt x="22244" y="7999"/>
                    <a:pt x="22233" y="7999"/>
                  </a:cubicBezTo>
                  <a:cubicBezTo>
                    <a:pt x="22181" y="7999"/>
                    <a:pt x="22032" y="8050"/>
                    <a:pt x="21950" y="8102"/>
                  </a:cubicBezTo>
                  <a:cubicBezTo>
                    <a:pt x="21950" y="8070"/>
                    <a:pt x="21900" y="8070"/>
                    <a:pt x="21800" y="8070"/>
                  </a:cubicBezTo>
                  <a:cubicBezTo>
                    <a:pt x="21649" y="8070"/>
                    <a:pt x="21649" y="8070"/>
                    <a:pt x="21649" y="8036"/>
                  </a:cubicBezTo>
                  <a:cubicBezTo>
                    <a:pt x="21674" y="8004"/>
                    <a:pt x="21687" y="7989"/>
                    <a:pt x="21681" y="7989"/>
                  </a:cubicBezTo>
                  <a:cubicBezTo>
                    <a:pt x="21674" y="7989"/>
                    <a:pt x="21649" y="8004"/>
                    <a:pt x="21599" y="8036"/>
                  </a:cubicBezTo>
                  <a:cubicBezTo>
                    <a:pt x="21580" y="8060"/>
                    <a:pt x="21546" y="8070"/>
                    <a:pt x="21512" y="8070"/>
                  </a:cubicBezTo>
                  <a:cubicBezTo>
                    <a:pt x="21456" y="8070"/>
                    <a:pt x="21399" y="8043"/>
                    <a:pt x="21399" y="8004"/>
                  </a:cubicBezTo>
                  <a:cubicBezTo>
                    <a:pt x="21399" y="7973"/>
                    <a:pt x="21348" y="7973"/>
                    <a:pt x="21248" y="7973"/>
                  </a:cubicBezTo>
                  <a:cubicBezTo>
                    <a:pt x="21210" y="7997"/>
                    <a:pt x="21143" y="8003"/>
                    <a:pt x="21069" y="8003"/>
                  </a:cubicBezTo>
                  <a:cubicBezTo>
                    <a:pt x="21046" y="8003"/>
                    <a:pt x="21022" y="8002"/>
                    <a:pt x="20997" y="8001"/>
                  </a:cubicBezTo>
                  <a:cubicBezTo>
                    <a:pt x="20847" y="8001"/>
                    <a:pt x="20847" y="8001"/>
                    <a:pt x="20847" y="8064"/>
                  </a:cubicBezTo>
                  <a:cubicBezTo>
                    <a:pt x="20847" y="8127"/>
                    <a:pt x="20797" y="8127"/>
                    <a:pt x="20697" y="8127"/>
                  </a:cubicBezTo>
                  <a:cubicBezTo>
                    <a:pt x="20646" y="8127"/>
                    <a:pt x="20596" y="8127"/>
                    <a:pt x="20596" y="8095"/>
                  </a:cubicBezTo>
                  <a:cubicBezTo>
                    <a:pt x="20565" y="8077"/>
                    <a:pt x="20530" y="8067"/>
                    <a:pt x="20496" y="8064"/>
                  </a:cubicBezTo>
                  <a:cubicBezTo>
                    <a:pt x="20446" y="8064"/>
                    <a:pt x="20396" y="8064"/>
                    <a:pt x="20396" y="8033"/>
                  </a:cubicBezTo>
                  <a:cubicBezTo>
                    <a:pt x="20349" y="8008"/>
                    <a:pt x="20299" y="7998"/>
                    <a:pt x="20245" y="7998"/>
                  </a:cubicBezTo>
                  <a:cubicBezTo>
                    <a:pt x="20145" y="7998"/>
                    <a:pt x="20045" y="7998"/>
                    <a:pt x="20045" y="7967"/>
                  </a:cubicBezTo>
                  <a:cubicBezTo>
                    <a:pt x="19995" y="7967"/>
                    <a:pt x="19995" y="7967"/>
                    <a:pt x="19995" y="7998"/>
                  </a:cubicBezTo>
                  <a:cubicBezTo>
                    <a:pt x="19995" y="8020"/>
                    <a:pt x="19970" y="8043"/>
                    <a:pt x="19884" y="8043"/>
                  </a:cubicBezTo>
                  <a:cubicBezTo>
                    <a:pt x="19848" y="8043"/>
                    <a:pt x="19803" y="8039"/>
                    <a:pt x="19744" y="8030"/>
                  </a:cubicBezTo>
                  <a:cubicBezTo>
                    <a:pt x="19727" y="8030"/>
                    <a:pt x="19709" y="8029"/>
                    <a:pt x="19691" y="8029"/>
                  </a:cubicBezTo>
                  <a:cubicBezTo>
                    <a:pt x="19598" y="8029"/>
                    <a:pt x="19493" y="8032"/>
                    <a:pt x="19493" y="8058"/>
                  </a:cubicBezTo>
                  <a:cubicBezTo>
                    <a:pt x="19443" y="8058"/>
                    <a:pt x="19443" y="8058"/>
                    <a:pt x="19443" y="8026"/>
                  </a:cubicBezTo>
                  <a:cubicBezTo>
                    <a:pt x="19445" y="7995"/>
                    <a:pt x="19420" y="7979"/>
                    <a:pt x="19383" y="7979"/>
                  </a:cubicBezTo>
                  <a:cubicBezTo>
                    <a:pt x="19345" y="7979"/>
                    <a:pt x="19294" y="7995"/>
                    <a:pt x="19242" y="8026"/>
                  </a:cubicBezTo>
                  <a:cubicBezTo>
                    <a:pt x="19242" y="8042"/>
                    <a:pt x="19230" y="8050"/>
                    <a:pt x="19211" y="8050"/>
                  </a:cubicBezTo>
                  <a:cubicBezTo>
                    <a:pt x="19192" y="8050"/>
                    <a:pt x="19167" y="8042"/>
                    <a:pt x="19142" y="8026"/>
                  </a:cubicBezTo>
                  <a:cubicBezTo>
                    <a:pt x="19108" y="8026"/>
                    <a:pt x="19073" y="8039"/>
                    <a:pt x="19042" y="8058"/>
                  </a:cubicBezTo>
                  <a:cubicBezTo>
                    <a:pt x="19017" y="8073"/>
                    <a:pt x="19005" y="8081"/>
                    <a:pt x="18987" y="8081"/>
                  </a:cubicBezTo>
                  <a:cubicBezTo>
                    <a:pt x="18968" y="8081"/>
                    <a:pt x="18943" y="8072"/>
                    <a:pt x="18891" y="8055"/>
                  </a:cubicBezTo>
                  <a:cubicBezTo>
                    <a:pt x="18891" y="8023"/>
                    <a:pt x="18841" y="8023"/>
                    <a:pt x="18791" y="8023"/>
                  </a:cubicBezTo>
                  <a:cubicBezTo>
                    <a:pt x="18744" y="8038"/>
                    <a:pt x="18594" y="8045"/>
                    <a:pt x="18445" y="8045"/>
                  </a:cubicBezTo>
                  <a:cubicBezTo>
                    <a:pt x="18280" y="8045"/>
                    <a:pt x="18116" y="8037"/>
                    <a:pt x="18089" y="8020"/>
                  </a:cubicBezTo>
                  <a:cubicBezTo>
                    <a:pt x="18068" y="8041"/>
                    <a:pt x="18039" y="8053"/>
                    <a:pt x="18008" y="8053"/>
                  </a:cubicBezTo>
                  <a:cubicBezTo>
                    <a:pt x="18002" y="8053"/>
                    <a:pt x="17995" y="8053"/>
                    <a:pt x="17989" y="8051"/>
                  </a:cubicBezTo>
                  <a:cubicBezTo>
                    <a:pt x="17971" y="8028"/>
                    <a:pt x="17952" y="8017"/>
                    <a:pt x="17936" y="8017"/>
                  </a:cubicBezTo>
                  <a:cubicBezTo>
                    <a:pt x="17909" y="8017"/>
                    <a:pt x="17889" y="8044"/>
                    <a:pt x="17889" y="8083"/>
                  </a:cubicBezTo>
                  <a:lnTo>
                    <a:pt x="17989" y="8083"/>
                  </a:lnTo>
                  <a:cubicBezTo>
                    <a:pt x="17989" y="8111"/>
                    <a:pt x="17959" y="8126"/>
                    <a:pt x="17925" y="8126"/>
                  </a:cubicBezTo>
                  <a:cubicBezTo>
                    <a:pt x="17884" y="8126"/>
                    <a:pt x="17839" y="8103"/>
                    <a:pt x="17839" y="8051"/>
                  </a:cubicBezTo>
                  <a:cubicBezTo>
                    <a:pt x="17815" y="8020"/>
                    <a:pt x="17803" y="8004"/>
                    <a:pt x="17791" y="8004"/>
                  </a:cubicBezTo>
                  <a:cubicBezTo>
                    <a:pt x="17778" y="8004"/>
                    <a:pt x="17765" y="8020"/>
                    <a:pt x="17738" y="8051"/>
                  </a:cubicBezTo>
                  <a:cubicBezTo>
                    <a:pt x="17713" y="8082"/>
                    <a:pt x="17689" y="8098"/>
                    <a:pt x="17664" y="8098"/>
                  </a:cubicBezTo>
                  <a:cubicBezTo>
                    <a:pt x="17639" y="8098"/>
                    <a:pt x="17613" y="8082"/>
                    <a:pt x="17588" y="8048"/>
                  </a:cubicBezTo>
                  <a:cubicBezTo>
                    <a:pt x="17589" y="8017"/>
                    <a:pt x="17590" y="8001"/>
                    <a:pt x="17584" y="8001"/>
                  </a:cubicBezTo>
                  <a:cubicBezTo>
                    <a:pt x="17578" y="8001"/>
                    <a:pt x="17564" y="8017"/>
                    <a:pt x="17538" y="8048"/>
                  </a:cubicBezTo>
                  <a:cubicBezTo>
                    <a:pt x="17481" y="8119"/>
                    <a:pt x="17409" y="8159"/>
                    <a:pt x="17357" y="8159"/>
                  </a:cubicBezTo>
                  <a:cubicBezTo>
                    <a:pt x="17316" y="8159"/>
                    <a:pt x="17287" y="8135"/>
                    <a:pt x="17287" y="8080"/>
                  </a:cubicBezTo>
                  <a:cubicBezTo>
                    <a:pt x="17290" y="8028"/>
                    <a:pt x="17246" y="7985"/>
                    <a:pt x="17195" y="7985"/>
                  </a:cubicBezTo>
                  <a:cubicBezTo>
                    <a:pt x="17193" y="7985"/>
                    <a:pt x="17192" y="7986"/>
                    <a:pt x="17190" y="7986"/>
                  </a:cubicBezTo>
                  <a:cubicBezTo>
                    <a:pt x="17140" y="7986"/>
                    <a:pt x="17140" y="8017"/>
                    <a:pt x="17137" y="8048"/>
                  </a:cubicBezTo>
                  <a:cubicBezTo>
                    <a:pt x="17162" y="8080"/>
                    <a:pt x="17162" y="8095"/>
                    <a:pt x="17143" y="8095"/>
                  </a:cubicBezTo>
                  <a:cubicBezTo>
                    <a:pt x="17124" y="8095"/>
                    <a:pt x="17086" y="8080"/>
                    <a:pt x="17036" y="8048"/>
                  </a:cubicBezTo>
                  <a:cubicBezTo>
                    <a:pt x="16955" y="7994"/>
                    <a:pt x="16887" y="7970"/>
                    <a:pt x="16818" y="7970"/>
                  </a:cubicBezTo>
                  <a:cubicBezTo>
                    <a:pt x="16762" y="7970"/>
                    <a:pt x="16705" y="7986"/>
                    <a:pt x="16638" y="8014"/>
                  </a:cubicBezTo>
                  <a:cubicBezTo>
                    <a:pt x="16536" y="8045"/>
                    <a:pt x="16448" y="8061"/>
                    <a:pt x="16404" y="8061"/>
                  </a:cubicBezTo>
                  <a:cubicBezTo>
                    <a:pt x="16360" y="8061"/>
                    <a:pt x="16361" y="8045"/>
                    <a:pt x="16438" y="8014"/>
                  </a:cubicBezTo>
                  <a:cubicBezTo>
                    <a:pt x="16496" y="7977"/>
                    <a:pt x="16521" y="7962"/>
                    <a:pt x="16511" y="7962"/>
                  </a:cubicBezTo>
                  <a:cubicBezTo>
                    <a:pt x="16504" y="7962"/>
                    <a:pt x="16479" y="7970"/>
                    <a:pt x="16438" y="7983"/>
                  </a:cubicBezTo>
                  <a:lnTo>
                    <a:pt x="16187" y="7979"/>
                  </a:lnTo>
                  <a:cubicBezTo>
                    <a:pt x="16137" y="7979"/>
                    <a:pt x="16087" y="8011"/>
                    <a:pt x="16084" y="8042"/>
                  </a:cubicBezTo>
                  <a:cubicBezTo>
                    <a:pt x="16049" y="7998"/>
                    <a:pt x="15997" y="7976"/>
                    <a:pt x="15944" y="7976"/>
                  </a:cubicBezTo>
                  <a:cubicBezTo>
                    <a:pt x="15907" y="7976"/>
                    <a:pt x="15869" y="7987"/>
                    <a:pt x="15836" y="8011"/>
                  </a:cubicBezTo>
                  <a:lnTo>
                    <a:pt x="15736" y="8011"/>
                  </a:lnTo>
                  <a:cubicBezTo>
                    <a:pt x="15729" y="8010"/>
                    <a:pt x="15723" y="8009"/>
                    <a:pt x="15716" y="8009"/>
                  </a:cubicBezTo>
                  <a:cubicBezTo>
                    <a:pt x="15686" y="8009"/>
                    <a:pt x="15656" y="8021"/>
                    <a:pt x="15635" y="8042"/>
                  </a:cubicBezTo>
                  <a:cubicBezTo>
                    <a:pt x="15621" y="8051"/>
                    <a:pt x="15606" y="8054"/>
                    <a:pt x="15592" y="8054"/>
                  </a:cubicBezTo>
                  <a:cubicBezTo>
                    <a:pt x="15556" y="8054"/>
                    <a:pt x="15521" y="8030"/>
                    <a:pt x="15485" y="8008"/>
                  </a:cubicBezTo>
                  <a:cubicBezTo>
                    <a:pt x="15450" y="7985"/>
                    <a:pt x="15414" y="7963"/>
                    <a:pt x="15396" y="7963"/>
                  </a:cubicBezTo>
                  <a:cubicBezTo>
                    <a:pt x="15389" y="7963"/>
                    <a:pt x="15385" y="7967"/>
                    <a:pt x="15385" y="7976"/>
                  </a:cubicBezTo>
                  <a:cubicBezTo>
                    <a:pt x="15385" y="8008"/>
                    <a:pt x="15284" y="8039"/>
                    <a:pt x="15231" y="8070"/>
                  </a:cubicBezTo>
                  <a:cubicBezTo>
                    <a:pt x="15217" y="8079"/>
                    <a:pt x="15202" y="8083"/>
                    <a:pt x="15190" y="8083"/>
                  </a:cubicBezTo>
                  <a:cubicBezTo>
                    <a:pt x="15161" y="8083"/>
                    <a:pt x="15147" y="8061"/>
                    <a:pt x="15184" y="8039"/>
                  </a:cubicBezTo>
                  <a:cubicBezTo>
                    <a:pt x="15184" y="8008"/>
                    <a:pt x="15184" y="8008"/>
                    <a:pt x="15084" y="7976"/>
                  </a:cubicBezTo>
                  <a:cubicBezTo>
                    <a:pt x="15076" y="7976"/>
                    <a:pt x="15067" y="7976"/>
                    <a:pt x="15058" y="7976"/>
                  </a:cubicBezTo>
                  <a:cubicBezTo>
                    <a:pt x="15005" y="7976"/>
                    <a:pt x="14934" y="7978"/>
                    <a:pt x="14934" y="8008"/>
                  </a:cubicBezTo>
                  <a:cubicBezTo>
                    <a:pt x="14934" y="8022"/>
                    <a:pt x="14866" y="8030"/>
                    <a:pt x="14789" y="8030"/>
                  </a:cubicBezTo>
                  <a:cubicBezTo>
                    <a:pt x="14704" y="8030"/>
                    <a:pt x="14609" y="8021"/>
                    <a:pt x="14583" y="8004"/>
                  </a:cubicBezTo>
                  <a:lnTo>
                    <a:pt x="14482" y="8004"/>
                  </a:lnTo>
                  <a:cubicBezTo>
                    <a:pt x="14432" y="8004"/>
                    <a:pt x="14382" y="8036"/>
                    <a:pt x="14332" y="8036"/>
                  </a:cubicBezTo>
                  <a:cubicBezTo>
                    <a:pt x="14294" y="8036"/>
                    <a:pt x="14260" y="8048"/>
                    <a:pt x="14232" y="8067"/>
                  </a:cubicBezTo>
                  <a:cubicBezTo>
                    <a:pt x="14181" y="8067"/>
                    <a:pt x="14131" y="8064"/>
                    <a:pt x="14131" y="8033"/>
                  </a:cubicBezTo>
                  <a:cubicBezTo>
                    <a:pt x="14105" y="8064"/>
                    <a:pt x="14091" y="8080"/>
                    <a:pt x="14079" y="8080"/>
                  </a:cubicBezTo>
                  <a:cubicBezTo>
                    <a:pt x="14066" y="8080"/>
                    <a:pt x="14054" y="8064"/>
                    <a:pt x="14031" y="8033"/>
                  </a:cubicBezTo>
                  <a:cubicBezTo>
                    <a:pt x="14031" y="8001"/>
                    <a:pt x="14031" y="7986"/>
                    <a:pt x="14025" y="7986"/>
                  </a:cubicBezTo>
                  <a:cubicBezTo>
                    <a:pt x="14018" y="7986"/>
                    <a:pt x="14006" y="8001"/>
                    <a:pt x="13981" y="8033"/>
                  </a:cubicBezTo>
                  <a:cubicBezTo>
                    <a:pt x="13956" y="8048"/>
                    <a:pt x="13943" y="8056"/>
                    <a:pt x="13931" y="8056"/>
                  </a:cubicBezTo>
                  <a:cubicBezTo>
                    <a:pt x="13918" y="8056"/>
                    <a:pt x="13906" y="8048"/>
                    <a:pt x="13881" y="8033"/>
                  </a:cubicBezTo>
                  <a:cubicBezTo>
                    <a:pt x="13879" y="8017"/>
                    <a:pt x="13866" y="8009"/>
                    <a:pt x="13854" y="8009"/>
                  </a:cubicBezTo>
                  <a:cubicBezTo>
                    <a:pt x="13842" y="8009"/>
                    <a:pt x="13830" y="8017"/>
                    <a:pt x="13830" y="8033"/>
                  </a:cubicBezTo>
                  <a:cubicBezTo>
                    <a:pt x="13797" y="8071"/>
                    <a:pt x="13727" y="8098"/>
                    <a:pt x="13679" y="8098"/>
                  </a:cubicBezTo>
                  <a:cubicBezTo>
                    <a:pt x="13650" y="8098"/>
                    <a:pt x="13629" y="8088"/>
                    <a:pt x="13630" y="8064"/>
                  </a:cubicBezTo>
                  <a:cubicBezTo>
                    <a:pt x="13592" y="8064"/>
                    <a:pt x="13558" y="8077"/>
                    <a:pt x="13530" y="8095"/>
                  </a:cubicBezTo>
                  <a:cubicBezTo>
                    <a:pt x="13503" y="8126"/>
                    <a:pt x="13490" y="8142"/>
                    <a:pt x="13484" y="8142"/>
                  </a:cubicBezTo>
                  <a:cubicBezTo>
                    <a:pt x="13477" y="8142"/>
                    <a:pt x="13478" y="8126"/>
                    <a:pt x="13479" y="8092"/>
                  </a:cubicBezTo>
                  <a:cubicBezTo>
                    <a:pt x="13454" y="8061"/>
                    <a:pt x="13429" y="8045"/>
                    <a:pt x="13404" y="8045"/>
                  </a:cubicBezTo>
                  <a:cubicBezTo>
                    <a:pt x="13379" y="8045"/>
                    <a:pt x="13354" y="8061"/>
                    <a:pt x="13329" y="8092"/>
                  </a:cubicBezTo>
                  <a:cubicBezTo>
                    <a:pt x="13313" y="8102"/>
                    <a:pt x="13295" y="8106"/>
                    <a:pt x="13278" y="8106"/>
                  </a:cubicBezTo>
                  <a:cubicBezTo>
                    <a:pt x="13260" y="8106"/>
                    <a:pt x="13243" y="8102"/>
                    <a:pt x="13229" y="8092"/>
                  </a:cubicBezTo>
                  <a:cubicBezTo>
                    <a:pt x="13170" y="8074"/>
                    <a:pt x="13044" y="8055"/>
                    <a:pt x="12959" y="8055"/>
                  </a:cubicBezTo>
                  <a:cubicBezTo>
                    <a:pt x="12897" y="8055"/>
                    <a:pt x="12857" y="8065"/>
                    <a:pt x="12878" y="8092"/>
                  </a:cubicBezTo>
                  <a:lnTo>
                    <a:pt x="12777" y="8089"/>
                  </a:lnTo>
                  <a:cubicBezTo>
                    <a:pt x="12727" y="8073"/>
                    <a:pt x="12690" y="8066"/>
                    <a:pt x="12658" y="8066"/>
                  </a:cubicBezTo>
                  <a:cubicBezTo>
                    <a:pt x="12627" y="8066"/>
                    <a:pt x="12602" y="8073"/>
                    <a:pt x="12577" y="8089"/>
                  </a:cubicBezTo>
                  <a:lnTo>
                    <a:pt x="12527" y="8120"/>
                  </a:lnTo>
                  <a:cubicBezTo>
                    <a:pt x="12527" y="8089"/>
                    <a:pt x="12477" y="8058"/>
                    <a:pt x="12426" y="8058"/>
                  </a:cubicBezTo>
                  <a:cubicBezTo>
                    <a:pt x="12376" y="8058"/>
                    <a:pt x="12376" y="8058"/>
                    <a:pt x="12376" y="8089"/>
                  </a:cubicBezTo>
                  <a:cubicBezTo>
                    <a:pt x="12426" y="8120"/>
                    <a:pt x="12376" y="8120"/>
                    <a:pt x="12326" y="8120"/>
                  </a:cubicBezTo>
                  <a:cubicBezTo>
                    <a:pt x="12276" y="8120"/>
                    <a:pt x="12226" y="8089"/>
                    <a:pt x="12226" y="8058"/>
                  </a:cubicBezTo>
                  <a:lnTo>
                    <a:pt x="12176" y="8058"/>
                  </a:lnTo>
                  <a:cubicBezTo>
                    <a:pt x="12176" y="8094"/>
                    <a:pt x="12159" y="8110"/>
                    <a:pt x="12144" y="8110"/>
                  </a:cubicBezTo>
                  <a:cubicBezTo>
                    <a:pt x="12134" y="8110"/>
                    <a:pt x="12126" y="8102"/>
                    <a:pt x="12126" y="8089"/>
                  </a:cubicBezTo>
                  <a:cubicBezTo>
                    <a:pt x="12084" y="8064"/>
                    <a:pt x="12038" y="8054"/>
                    <a:pt x="11994" y="8054"/>
                  </a:cubicBezTo>
                  <a:cubicBezTo>
                    <a:pt x="11987" y="8054"/>
                    <a:pt x="11981" y="8054"/>
                    <a:pt x="11975" y="8055"/>
                  </a:cubicBezTo>
                  <a:cubicBezTo>
                    <a:pt x="11975" y="8065"/>
                    <a:pt x="11970" y="8069"/>
                    <a:pt x="11964" y="8069"/>
                  </a:cubicBezTo>
                  <a:cubicBezTo>
                    <a:pt x="11953" y="8069"/>
                    <a:pt x="11942" y="8055"/>
                    <a:pt x="11975" y="8055"/>
                  </a:cubicBezTo>
                  <a:lnTo>
                    <a:pt x="11975" y="8023"/>
                  </a:lnTo>
                  <a:cubicBezTo>
                    <a:pt x="11960" y="8014"/>
                    <a:pt x="11950" y="8010"/>
                    <a:pt x="11943" y="8010"/>
                  </a:cubicBezTo>
                  <a:cubicBezTo>
                    <a:pt x="11925" y="8010"/>
                    <a:pt x="11925" y="8032"/>
                    <a:pt x="11925" y="8055"/>
                  </a:cubicBezTo>
                  <a:lnTo>
                    <a:pt x="11825" y="8055"/>
                  </a:lnTo>
                  <a:cubicBezTo>
                    <a:pt x="11775" y="8055"/>
                    <a:pt x="11724" y="8055"/>
                    <a:pt x="11775" y="8086"/>
                  </a:cubicBezTo>
                  <a:cubicBezTo>
                    <a:pt x="11775" y="8117"/>
                    <a:pt x="11771" y="8149"/>
                    <a:pt x="11721" y="8149"/>
                  </a:cubicBezTo>
                  <a:cubicBezTo>
                    <a:pt x="11721" y="8159"/>
                    <a:pt x="11716" y="8163"/>
                    <a:pt x="11710" y="8163"/>
                  </a:cubicBezTo>
                  <a:cubicBezTo>
                    <a:pt x="11699" y="8163"/>
                    <a:pt x="11688" y="8149"/>
                    <a:pt x="11721" y="8149"/>
                  </a:cubicBezTo>
                  <a:cubicBezTo>
                    <a:pt x="11724" y="8117"/>
                    <a:pt x="11724" y="8086"/>
                    <a:pt x="11674" y="8086"/>
                  </a:cubicBezTo>
                  <a:cubicBezTo>
                    <a:pt x="11624" y="8086"/>
                    <a:pt x="11624" y="8055"/>
                    <a:pt x="11624" y="8055"/>
                  </a:cubicBezTo>
                  <a:cubicBezTo>
                    <a:pt x="11645" y="8028"/>
                    <a:pt x="11622" y="8018"/>
                    <a:pt x="11584" y="8018"/>
                  </a:cubicBezTo>
                  <a:cubicBezTo>
                    <a:pt x="11532" y="8018"/>
                    <a:pt x="11453" y="8037"/>
                    <a:pt x="11424" y="8055"/>
                  </a:cubicBezTo>
                  <a:cubicBezTo>
                    <a:pt x="11375" y="8085"/>
                    <a:pt x="11338" y="8100"/>
                    <a:pt x="11313" y="8100"/>
                  </a:cubicBezTo>
                  <a:cubicBezTo>
                    <a:pt x="11286" y="8100"/>
                    <a:pt x="11273" y="8084"/>
                    <a:pt x="11273" y="8051"/>
                  </a:cubicBezTo>
                  <a:cubicBezTo>
                    <a:pt x="11273" y="8034"/>
                    <a:pt x="11265" y="8026"/>
                    <a:pt x="11253" y="8026"/>
                  </a:cubicBezTo>
                  <a:cubicBezTo>
                    <a:pt x="11221" y="8026"/>
                    <a:pt x="11159" y="8078"/>
                    <a:pt x="11123" y="8145"/>
                  </a:cubicBezTo>
                  <a:lnTo>
                    <a:pt x="11070" y="8239"/>
                  </a:lnTo>
                  <a:lnTo>
                    <a:pt x="11073" y="8145"/>
                  </a:lnTo>
                  <a:cubicBezTo>
                    <a:pt x="11043" y="8072"/>
                    <a:pt x="11031" y="8042"/>
                    <a:pt x="10996" y="8042"/>
                  </a:cubicBezTo>
                  <a:cubicBezTo>
                    <a:pt x="10971" y="8042"/>
                    <a:pt x="10934" y="8057"/>
                    <a:pt x="10872" y="8083"/>
                  </a:cubicBezTo>
                  <a:cubicBezTo>
                    <a:pt x="10822" y="8098"/>
                    <a:pt x="10797" y="8106"/>
                    <a:pt x="10784" y="8106"/>
                  </a:cubicBezTo>
                  <a:cubicBezTo>
                    <a:pt x="10772" y="8106"/>
                    <a:pt x="10772" y="8098"/>
                    <a:pt x="10772" y="8083"/>
                  </a:cubicBezTo>
                  <a:cubicBezTo>
                    <a:pt x="10772" y="8051"/>
                    <a:pt x="10722" y="8051"/>
                    <a:pt x="10571" y="8048"/>
                  </a:cubicBezTo>
                  <a:cubicBezTo>
                    <a:pt x="10421" y="8048"/>
                    <a:pt x="10371" y="8048"/>
                    <a:pt x="10371" y="8080"/>
                  </a:cubicBezTo>
                  <a:lnTo>
                    <a:pt x="10270" y="8080"/>
                  </a:lnTo>
                  <a:cubicBezTo>
                    <a:pt x="10251" y="8056"/>
                    <a:pt x="10225" y="8046"/>
                    <a:pt x="10202" y="8046"/>
                  </a:cubicBezTo>
                  <a:cubicBezTo>
                    <a:pt x="10166" y="8046"/>
                    <a:pt x="10139" y="8072"/>
                    <a:pt x="10170" y="8111"/>
                  </a:cubicBezTo>
                  <a:lnTo>
                    <a:pt x="10070" y="8111"/>
                  </a:lnTo>
                  <a:lnTo>
                    <a:pt x="10070" y="8080"/>
                  </a:lnTo>
                  <a:cubicBezTo>
                    <a:pt x="10070" y="8048"/>
                    <a:pt x="9970" y="8045"/>
                    <a:pt x="9568" y="8045"/>
                  </a:cubicBezTo>
                  <a:cubicBezTo>
                    <a:pt x="9486" y="8045"/>
                    <a:pt x="9417" y="8044"/>
                    <a:pt x="9359" y="8044"/>
                  </a:cubicBezTo>
                  <a:cubicBezTo>
                    <a:pt x="9101" y="8044"/>
                    <a:pt x="9067" y="8054"/>
                    <a:pt x="9067" y="8105"/>
                  </a:cubicBezTo>
                  <a:cubicBezTo>
                    <a:pt x="9042" y="8136"/>
                    <a:pt x="9017" y="8152"/>
                    <a:pt x="8998" y="8152"/>
                  </a:cubicBezTo>
                  <a:cubicBezTo>
                    <a:pt x="8979" y="8152"/>
                    <a:pt x="8967" y="8136"/>
                    <a:pt x="8967" y="8105"/>
                  </a:cubicBezTo>
                  <a:cubicBezTo>
                    <a:pt x="8967" y="8083"/>
                    <a:pt x="8942" y="8060"/>
                    <a:pt x="8927" y="8060"/>
                  </a:cubicBezTo>
                  <a:cubicBezTo>
                    <a:pt x="8921" y="8060"/>
                    <a:pt x="8917" y="8064"/>
                    <a:pt x="8917" y="8073"/>
                  </a:cubicBezTo>
                  <a:cubicBezTo>
                    <a:pt x="8866" y="8073"/>
                    <a:pt x="8813" y="8061"/>
                    <a:pt x="8766" y="8042"/>
                  </a:cubicBezTo>
                  <a:cubicBezTo>
                    <a:pt x="8701" y="8014"/>
                    <a:pt x="8655" y="8003"/>
                    <a:pt x="8623" y="8003"/>
                  </a:cubicBezTo>
                  <a:cubicBezTo>
                    <a:pt x="8582" y="8003"/>
                    <a:pt x="8566" y="8021"/>
                    <a:pt x="8566" y="8039"/>
                  </a:cubicBezTo>
                  <a:cubicBezTo>
                    <a:pt x="8587" y="8066"/>
                    <a:pt x="8590" y="8076"/>
                    <a:pt x="8583" y="8076"/>
                  </a:cubicBezTo>
                  <a:cubicBezTo>
                    <a:pt x="8574" y="8076"/>
                    <a:pt x="8545" y="8057"/>
                    <a:pt x="8515" y="8039"/>
                  </a:cubicBezTo>
                  <a:cubicBezTo>
                    <a:pt x="8480" y="8017"/>
                    <a:pt x="8445" y="7995"/>
                    <a:pt x="8427" y="7995"/>
                  </a:cubicBezTo>
                  <a:cubicBezTo>
                    <a:pt x="8419" y="7995"/>
                    <a:pt x="8415" y="7998"/>
                    <a:pt x="8415" y="8008"/>
                  </a:cubicBezTo>
                  <a:cubicBezTo>
                    <a:pt x="8386" y="8026"/>
                    <a:pt x="8274" y="8044"/>
                    <a:pt x="8184" y="8044"/>
                  </a:cubicBezTo>
                  <a:cubicBezTo>
                    <a:pt x="8118" y="8044"/>
                    <a:pt x="8064" y="8034"/>
                    <a:pt x="8064" y="8008"/>
                  </a:cubicBezTo>
                  <a:lnTo>
                    <a:pt x="7964" y="8004"/>
                  </a:lnTo>
                  <a:cubicBezTo>
                    <a:pt x="7964" y="8036"/>
                    <a:pt x="7864" y="8036"/>
                    <a:pt x="7763" y="8036"/>
                  </a:cubicBezTo>
                  <a:cubicBezTo>
                    <a:pt x="7663" y="8036"/>
                    <a:pt x="7613" y="8036"/>
                    <a:pt x="7613" y="8004"/>
                  </a:cubicBezTo>
                  <a:cubicBezTo>
                    <a:pt x="7638" y="7989"/>
                    <a:pt x="7639" y="7981"/>
                    <a:pt x="7620" y="7981"/>
                  </a:cubicBezTo>
                  <a:cubicBezTo>
                    <a:pt x="7602" y="7981"/>
                    <a:pt x="7564" y="7989"/>
                    <a:pt x="7513" y="8004"/>
                  </a:cubicBezTo>
                  <a:cubicBezTo>
                    <a:pt x="7463" y="8004"/>
                    <a:pt x="7412" y="8067"/>
                    <a:pt x="7362" y="8067"/>
                  </a:cubicBezTo>
                  <a:cubicBezTo>
                    <a:pt x="7362" y="8098"/>
                    <a:pt x="7312" y="8130"/>
                    <a:pt x="7262" y="8130"/>
                  </a:cubicBezTo>
                  <a:lnTo>
                    <a:pt x="7262" y="8098"/>
                  </a:lnTo>
                  <a:cubicBezTo>
                    <a:pt x="7262" y="8067"/>
                    <a:pt x="7262" y="8033"/>
                    <a:pt x="7262" y="8033"/>
                  </a:cubicBezTo>
                  <a:cubicBezTo>
                    <a:pt x="7212" y="8033"/>
                    <a:pt x="7162" y="8033"/>
                    <a:pt x="7162" y="8064"/>
                  </a:cubicBezTo>
                  <a:cubicBezTo>
                    <a:pt x="7112" y="8033"/>
                    <a:pt x="7061" y="8033"/>
                    <a:pt x="6961" y="8033"/>
                  </a:cubicBezTo>
                  <a:cubicBezTo>
                    <a:pt x="6861" y="8033"/>
                    <a:pt x="6761" y="8033"/>
                    <a:pt x="6710" y="8064"/>
                  </a:cubicBezTo>
                  <a:cubicBezTo>
                    <a:pt x="6685" y="8032"/>
                    <a:pt x="6594" y="8015"/>
                    <a:pt x="6504" y="8015"/>
                  </a:cubicBezTo>
                  <a:cubicBezTo>
                    <a:pt x="6419" y="8015"/>
                    <a:pt x="6335" y="8030"/>
                    <a:pt x="6309" y="8061"/>
                  </a:cubicBezTo>
                  <a:cubicBezTo>
                    <a:pt x="6309" y="8077"/>
                    <a:pt x="6297" y="8084"/>
                    <a:pt x="6278" y="8084"/>
                  </a:cubicBezTo>
                  <a:cubicBezTo>
                    <a:pt x="6259" y="8084"/>
                    <a:pt x="6234" y="8077"/>
                    <a:pt x="6209" y="8061"/>
                  </a:cubicBezTo>
                  <a:cubicBezTo>
                    <a:pt x="6184" y="8045"/>
                    <a:pt x="6171" y="8037"/>
                    <a:pt x="6159" y="8037"/>
                  </a:cubicBezTo>
                  <a:cubicBezTo>
                    <a:pt x="6146" y="8037"/>
                    <a:pt x="6134" y="8045"/>
                    <a:pt x="6109" y="8061"/>
                  </a:cubicBezTo>
                  <a:cubicBezTo>
                    <a:pt x="6094" y="8070"/>
                    <a:pt x="6079" y="8074"/>
                    <a:pt x="6065" y="8074"/>
                  </a:cubicBezTo>
                  <a:cubicBezTo>
                    <a:pt x="6029" y="8074"/>
                    <a:pt x="5994" y="8052"/>
                    <a:pt x="5958" y="8030"/>
                  </a:cubicBezTo>
                  <a:cubicBezTo>
                    <a:pt x="5930" y="7991"/>
                    <a:pt x="5902" y="7975"/>
                    <a:pt x="5872" y="7975"/>
                  </a:cubicBezTo>
                  <a:cubicBezTo>
                    <a:pt x="5852" y="7975"/>
                    <a:pt x="5831" y="7982"/>
                    <a:pt x="5811" y="7995"/>
                  </a:cubicBezTo>
                  <a:cubicBezTo>
                    <a:pt x="5740" y="8017"/>
                    <a:pt x="5666" y="8027"/>
                    <a:pt x="5589" y="8027"/>
                  </a:cubicBezTo>
                  <a:cubicBezTo>
                    <a:pt x="5579" y="8027"/>
                    <a:pt x="5568" y="8027"/>
                    <a:pt x="5557" y="8026"/>
                  </a:cubicBezTo>
                  <a:cubicBezTo>
                    <a:pt x="5457" y="8058"/>
                    <a:pt x="5407" y="8058"/>
                    <a:pt x="5457" y="8089"/>
                  </a:cubicBezTo>
                  <a:cubicBezTo>
                    <a:pt x="5457" y="8120"/>
                    <a:pt x="5407" y="8152"/>
                    <a:pt x="5407" y="8152"/>
                  </a:cubicBezTo>
                  <a:cubicBezTo>
                    <a:pt x="5373" y="8162"/>
                    <a:pt x="5351" y="8166"/>
                    <a:pt x="5338" y="8166"/>
                  </a:cubicBezTo>
                  <a:cubicBezTo>
                    <a:pt x="5312" y="8166"/>
                    <a:pt x="5323" y="8152"/>
                    <a:pt x="5357" y="8152"/>
                  </a:cubicBezTo>
                  <a:cubicBezTo>
                    <a:pt x="5457" y="8120"/>
                    <a:pt x="5407" y="8120"/>
                    <a:pt x="5357" y="8089"/>
                  </a:cubicBezTo>
                  <a:cubicBezTo>
                    <a:pt x="5306" y="8058"/>
                    <a:pt x="5206" y="8055"/>
                    <a:pt x="5156" y="8055"/>
                  </a:cubicBezTo>
                  <a:lnTo>
                    <a:pt x="4955" y="8055"/>
                  </a:lnTo>
                  <a:cubicBezTo>
                    <a:pt x="4882" y="8039"/>
                    <a:pt x="4832" y="8031"/>
                    <a:pt x="4801" y="8031"/>
                  </a:cubicBezTo>
                  <a:cubicBezTo>
                    <a:pt x="4770" y="8031"/>
                    <a:pt x="4756" y="8039"/>
                    <a:pt x="4755" y="8055"/>
                  </a:cubicBezTo>
                  <a:lnTo>
                    <a:pt x="4755" y="8086"/>
                  </a:lnTo>
                  <a:cubicBezTo>
                    <a:pt x="4730" y="8053"/>
                    <a:pt x="4576" y="8037"/>
                    <a:pt x="4424" y="8037"/>
                  </a:cubicBezTo>
                  <a:cubicBezTo>
                    <a:pt x="4276" y="8037"/>
                    <a:pt x="4129" y="8052"/>
                    <a:pt x="4103" y="8080"/>
                  </a:cubicBezTo>
                  <a:lnTo>
                    <a:pt x="4103" y="8048"/>
                  </a:lnTo>
                  <a:cubicBezTo>
                    <a:pt x="4106" y="8017"/>
                    <a:pt x="4056" y="8014"/>
                    <a:pt x="3956" y="8008"/>
                  </a:cubicBezTo>
                  <a:cubicBezTo>
                    <a:pt x="3931" y="8008"/>
                    <a:pt x="3865" y="8011"/>
                    <a:pt x="3790" y="8014"/>
                  </a:cubicBezTo>
                  <a:cubicBezTo>
                    <a:pt x="3708" y="8014"/>
                    <a:pt x="3630" y="8004"/>
                    <a:pt x="3548" y="7995"/>
                  </a:cubicBezTo>
                  <a:cubicBezTo>
                    <a:pt x="3395" y="7976"/>
                    <a:pt x="3275" y="7939"/>
                    <a:pt x="3223" y="7939"/>
                  </a:cubicBezTo>
                  <a:cubicBezTo>
                    <a:pt x="3206" y="7939"/>
                    <a:pt x="3196" y="7942"/>
                    <a:pt x="3194" y="7951"/>
                  </a:cubicBezTo>
                  <a:cubicBezTo>
                    <a:pt x="3144" y="7936"/>
                    <a:pt x="3144" y="7936"/>
                    <a:pt x="3154" y="7907"/>
                  </a:cubicBezTo>
                  <a:cubicBezTo>
                    <a:pt x="3213" y="7889"/>
                    <a:pt x="3163" y="7876"/>
                    <a:pt x="3116" y="7863"/>
                  </a:cubicBezTo>
                  <a:cubicBezTo>
                    <a:pt x="3108" y="7861"/>
                    <a:pt x="3101" y="7861"/>
                    <a:pt x="3095" y="7861"/>
                  </a:cubicBezTo>
                  <a:cubicBezTo>
                    <a:pt x="3063" y="7861"/>
                    <a:pt x="3055" y="7887"/>
                    <a:pt x="3047" y="7910"/>
                  </a:cubicBezTo>
                  <a:cubicBezTo>
                    <a:pt x="3044" y="7921"/>
                    <a:pt x="3036" y="7926"/>
                    <a:pt x="3025" y="7926"/>
                  </a:cubicBezTo>
                  <a:cubicBezTo>
                    <a:pt x="3001" y="7926"/>
                    <a:pt x="2960" y="7904"/>
                    <a:pt x="2903" y="7860"/>
                  </a:cubicBezTo>
                  <a:cubicBezTo>
                    <a:pt x="2787" y="7788"/>
                    <a:pt x="2658" y="7735"/>
                    <a:pt x="2527" y="7704"/>
                  </a:cubicBezTo>
                  <a:cubicBezTo>
                    <a:pt x="2480" y="7682"/>
                    <a:pt x="2433" y="7660"/>
                    <a:pt x="2448" y="7632"/>
                  </a:cubicBezTo>
                  <a:cubicBezTo>
                    <a:pt x="2398" y="7556"/>
                    <a:pt x="2317" y="7509"/>
                    <a:pt x="2229" y="7506"/>
                  </a:cubicBezTo>
                  <a:cubicBezTo>
                    <a:pt x="2185" y="7481"/>
                    <a:pt x="2185" y="7481"/>
                    <a:pt x="2201" y="7453"/>
                  </a:cubicBezTo>
                  <a:cubicBezTo>
                    <a:pt x="2183" y="7416"/>
                    <a:pt x="2188" y="7392"/>
                    <a:pt x="2162" y="7392"/>
                  </a:cubicBezTo>
                  <a:cubicBezTo>
                    <a:pt x="2152" y="7392"/>
                    <a:pt x="2138" y="7395"/>
                    <a:pt x="2116" y="7403"/>
                  </a:cubicBezTo>
                  <a:cubicBezTo>
                    <a:pt x="2010" y="7378"/>
                    <a:pt x="1894" y="7277"/>
                    <a:pt x="1831" y="7196"/>
                  </a:cubicBezTo>
                  <a:cubicBezTo>
                    <a:pt x="1800" y="7172"/>
                    <a:pt x="1772" y="7151"/>
                    <a:pt x="1751" y="7151"/>
                  </a:cubicBezTo>
                  <a:cubicBezTo>
                    <a:pt x="1744" y="7151"/>
                    <a:pt x="1739" y="7153"/>
                    <a:pt x="1734" y="7158"/>
                  </a:cubicBezTo>
                  <a:cubicBezTo>
                    <a:pt x="1726" y="7167"/>
                    <a:pt x="1718" y="7176"/>
                    <a:pt x="1712" y="7183"/>
                  </a:cubicBezTo>
                  <a:lnTo>
                    <a:pt x="1712" y="7183"/>
                  </a:lnTo>
                  <a:cubicBezTo>
                    <a:pt x="1714" y="7124"/>
                    <a:pt x="1715" y="7108"/>
                    <a:pt x="1688" y="7108"/>
                  </a:cubicBezTo>
                  <a:cubicBezTo>
                    <a:pt x="1676" y="7108"/>
                    <a:pt x="1660" y="7111"/>
                    <a:pt x="1637" y="7114"/>
                  </a:cubicBezTo>
                  <a:cubicBezTo>
                    <a:pt x="1632" y="7119"/>
                    <a:pt x="1626" y="7121"/>
                    <a:pt x="1620" y="7121"/>
                  </a:cubicBezTo>
                  <a:cubicBezTo>
                    <a:pt x="1601" y="7121"/>
                    <a:pt x="1582" y="7097"/>
                    <a:pt x="1599" y="7080"/>
                  </a:cubicBezTo>
                  <a:cubicBezTo>
                    <a:pt x="1590" y="7046"/>
                    <a:pt x="1571" y="7014"/>
                    <a:pt x="1546" y="6986"/>
                  </a:cubicBezTo>
                  <a:cubicBezTo>
                    <a:pt x="1399" y="6870"/>
                    <a:pt x="1267" y="6738"/>
                    <a:pt x="1151" y="6594"/>
                  </a:cubicBezTo>
                  <a:cubicBezTo>
                    <a:pt x="1060" y="6481"/>
                    <a:pt x="979" y="6362"/>
                    <a:pt x="903" y="6240"/>
                  </a:cubicBezTo>
                  <a:cubicBezTo>
                    <a:pt x="858" y="6172"/>
                    <a:pt x="830" y="6142"/>
                    <a:pt x="816" y="6142"/>
                  </a:cubicBezTo>
                  <a:cubicBezTo>
                    <a:pt x="815" y="6142"/>
                    <a:pt x="814" y="6142"/>
                    <a:pt x="813" y="6143"/>
                  </a:cubicBezTo>
                  <a:cubicBezTo>
                    <a:pt x="759" y="6115"/>
                    <a:pt x="756" y="6115"/>
                    <a:pt x="762" y="6055"/>
                  </a:cubicBezTo>
                  <a:cubicBezTo>
                    <a:pt x="766" y="6002"/>
                    <a:pt x="750" y="5949"/>
                    <a:pt x="725" y="5902"/>
                  </a:cubicBezTo>
                  <a:cubicBezTo>
                    <a:pt x="703" y="5855"/>
                    <a:pt x="681" y="5811"/>
                    <a:pt x="709" y="5798"/>
                  </a:cubicBezTo>
                  <a:cubicBezTo>
                    <a:pt x="659" y="5764"/>
                    <a:pt x="659" y="5764"/>
                    <a:pt x="637" y="5717"/>
                  </a:cubicBezTo>
                  <a:cubicBezTo>
                    <a:pt x="665" y="5707"/>
                    <a:pt x="650" y="5660"/>
                    <a:pt x="603" y="5623"/>
                  </a:cubicBezTo>
                  <a:cubicBezTo>
                    <a:pt x="527" y="5598"/>
                    <a:pt x="527" y="5595"/>
                    <a:pt x="584" y="5576"/>
                  </a:cubicBezTo>
                  <a:cubicBezTo>
                    <a:pt x="610" y="5565"/>
                    <a:pt x="599" y="5457"/>
                    <a:pt x="587" y="5457"/>
                  </a:cubicBezTo>
                  <a:cubicBezTo>
                    <a:pt x="585" y="5457"/>
                    <a:pt x="583" y="5460"/>
                    <a:pt x="581" y="5469"/>
                  </a:cubicBezTo>
                  <a:cubicBezTo>
                    <a:pt x="579" y="5470"/>
                    <a:pt x="578" y="5470"/>
                    <a:pt x="577" y="5470"/>
                  </a:cubicBezTo>
                  <a:cubicBezTo>
                    <a:pt x="549" y="5470"/>
                    <a:pt x="510" y="5383"/>
                    <a:pt x="474" y="5344"/>
                  </a:cubicBezTo>
                  <a:cubicBezTo>
                    <a:pt x="462" y="5294"/>
                    <a:pt x="449" y="5244"/>
                    <a:pt x="477" y="5234"/>
                  </a:cubicBezTo>
                  <a:cubicBezTo>
                    <a:pt x="496" y="5178"/>
                    <a:pt x="402" y="4943"/>
                    <a:pt x="371" y="4893"/>
                  </a:cubicBezTo>
                  <a:cubicBezTo>
                    <a:pt x="370" y="4893"/>
                    <a:pt x="369" y="4893"/>
                    <a:pt x="368" y="4893"/>
                  </a:cubicBezTo>
                  <a:cubicBezTo>
                    <a:pt x="339" y="4893"/>
                    <a:pt x="334" y="4849"/>
                    <a:pt x="364" y="4842"/>
                  </a:cubicBezTo>
                  <a:cubicBezTo>
                    <a:pt x="396" y="4836"/>
                    <a:pt x="389" y="4786"/>
                    <a:pt x="380" y="4736"/>
                  </a:cubicBezTo>
                  <a:cubicBezTo>
                    <a:pt x="342" y="4692"/>
                    <a:pt x="374" y="4686"/>
                    <a:pt x="405" y="4683"/>
                  </a:cubicBezTo>
                  <a:cubicBezTo>
                    <a:pt x="416" y="4695"/>
                    <a:pt x="423" y="4700"/>
                    <a:pt x="427" y="4700"/>
                  </a:cubicBezTo>
                  <a:cubicBezTo>
                    <a:pt x="440" y="4700"/>
                    <a:pt x="431" y="4654"/>
                    <a:pt x="424" y="4582"/>
                  </a:cubicBezTo>
                  <a:cubicBezTo>
                    <a:pt x="393" y="4535"/>
                    <a:pt x="377" y="4332"/>
                    <a:pt x="380" y="4181"/>
                  </a:cubicBezTo>
                  <a:cubicBezTo>
                    <a:pt x="399" y="3931"/>
                    <a:pt x="358" y="3877"/>
                    <a:pt x="317" y="3768"/>
                  </a:cubicBezTo>
                  <a:lnTo>
                    <a:pt x="261" y="3708"/>
                  </a:lnTo>
                  <a:lnTo>
                    <a:pt x="261" y="3708"/>
                  </a:lnTo>
                  <a:lnTo>
                    <a:pt x="324" y="3717"/>
                  </a:lnTo>
                  <a:cubicBezTo>
                    <a:pt x="361" y="3711"/>
                    <a:pt x="396" y="3699"/>
                    <a:pt x="427" y="3680"/>
                  </a:cubicBezTo>
                  <a:cubicBezTo>
                    <a:pt x="433" y="3630"/>
                    <a:pt x="402" y="3627"/>
                    <a:pt x="371" y="3620"/>
                  </a:cubicBezTo>
                  <a:cubicBezTo>
                    <a:pt x="339" y="3614"/>
                    <a:pt x="349" y="3564"/>
                    <a:pt x="396" y="3470"/>
                  </a:cubicBezTo>
                  <a:cubicBezTo>
                    <a:pt x="452" y="3376"/>
                    <a:pt x="465" y="3329"/>
                    <a:pt x="446" y="3269"/>
                  </a:cubicBezTo>
                  <a:cubicBezTo>
                    <a:pt x="455" y="3219"/>
                    <a:pt x="480" y="3169"/>
                    <a:pt x="515" y="3131"/>
                  </a:cubicBezTo>
                  <a:cubicBezTo>
                    <a:pt x="527" y="3081"/>
                    <a:pt x="531" y="3084"/>
                    <a:pt x="502" y="3072"/>
                  </a:cubicBezTo>
                  <a:cubicBezTo>
                    <a:pt x="471" y="3062"/>
                    <a:pt x="490" y="3015"/>
                    <a:pt x="537" y="2978"/>
                  </a:cubicBezTo>
                  <a:cubicBezTo>
                    <a:pt x="612" y="2950"/>
                    <a:pt x="665" y="2812"/>
                    <a:pt x="637" y="2799"/>
                  </a:cubicBezTo>
                  <a:cubicBezTo>
                    <a:pt x="609" y="2787"/>
                    <a:pt x="625" y="2737"/>
                    <a:pt x="650" y="2693"/>
                  </a:cubicBezTo>
                  <a:cubicBezTo>
                    <a:pt x="675" y="2646"/>
                    <a:pt x="690" y="2592"/>
                    <a:pt x="687" y="2539"/>
                  </a:cubicBezTo>
                  <a:cubicBezTo>
                    <a:pt x="709" y="2492"/>
                    <a:pt x="731" y="2448"/>
                    <a:pt x="731" y="2448"/>
                  </a:cubicBezTo>
                  <a:cubicBezTo>
                    <a:pt x="737" y="2436"/>
                    <a:pt x="742" y="2432"/>
                    <a:pt x="746" y="2432"/>
                  </a:cubicBezTo>
                  <a:cubicBezTo>
                    <a:pt x="756" y="2432"/>
                    <a:pt x="754" y="2475"/>
                    <a:pt x="737" y="2508"/>
                  </a:cubicBezTo>
                  <a:lnTo>
                    <a:pt x="787" y="2476"/>
                  </a:lnTo>
                  <a:cubicBezTo>
                    <a:pt x="831" y="2386"/>
                    <a:pt x="866" y="2345"/>
                    <a:pt x="863" y="2285"/>
                  </a:cubicBezTo>
                  <a:cubicBezTo>
                    <a:pt x="845" y="2239"/>
                    <a:pt x="839" y="2220"/>
                    <a:pt x="848" y="2220"/>
                  </a:cubicBezTo>
                  <a:cubicBezTo>
                    <a:pt x="854" y="2220"/>
                    <a:pt x="867" y="2228"/>
                    <a:pt x="888" y="2241"/>
                  </a:cubicBezTo>
                  <a:cubicBezTo>
                    <a:pt x="893" y="2244"/>
                    <a:pt x="900" y="2246"/>
                    <a:pt x="907" y="2246"/>
                  </a:cubicBezTo>
                  <a:cubicBezTo>
                    <a:pt x="935" y="2246"/>
                    <a:pt x="969" y="2220"/>
                    <a:pt x="969" y="2172"/>
                  </a:cubicBezTo>
                  <a:cubicBezTo>
                    <a:pt x="947" y="2111"/>
                    <a:pt x="978" y="2082"/>
                    <a:pt x="1004" y="2082"/>
                  </a:cubicBezTo>
                  <a:cubicBezTo>
                    <a:pt x="1011" y="2082"/>
                    <a:pt x="1017" y="2084"/>
                    <a:pt x="1023" y="2088"/>
                  </a:cubicBezTo>
                  <a:cubicBezTo>
                    <a:pt x="1031" y="2117"/>
                    <a:pt x="1036" y="2135"/>
                    <a:pt x="1043" y="2135"/>
                  </a:cubicBezTo>
                  <a:cubicBezTo>
                    <a:pt x="1055" y="2135"/>
                    <a:pt x="1071" y="2089"/>
                    <a:pt x="1113" y="1966"/>
                  </a:cubicBezTo>
                  <a:cubicBezTo>
                    <a:pt x="1170" y="1881"/>
                    <a:pt x="1279" y="1709"/>
                    <a:pt x="1386" y="1596"/>
                  </a:cubicBezTo>
                  <a:cubicBezTo>
                    <a:pt x="1524" y="1449"/>
                    <a:pt x="1612" y="1389"/>
                    <a:pt x="1665" y="1376"/>
                  </a:cubicBezTo>
                  <a:cubicBezTo>
                    <a:pt x="1670" y="1383"/>
                    <a:pt x="1676" y="1388"/>
                    <a:pt x="1681" y="1391"/>
                  </a:cubicBezTo>
                  <a:lnTo>
                    <a:pt x="1681" y="1391"/>
                  </a:lnTo>
                  <a:cubicBezTo>
                    <a:pt x="1650" y="1350"/>
                    <a:pt x="1684" y="1306"/>
                    <a:pt x="1803" y="1223"/>
                  </a:cubicBezTo>
                  <a:cubicBezTo>
                    <a:pt x="1900" y="1182"/>
                    <a:pt x="1981" y="1110"/>
                    <a:pt x="2032" y="1016"/>
                  </a:cubicBezTo>
                  <a:lnTo>
                    <a:pt x="2032" y="1016"/>
                  </a:lnTo>
                  <a:cubicBezTo>
                    <a:pt x="2003" y="1035"/>
                    <a:pt x="1975" y="1054"/>
                    <a:pt x="1947" y="1076"/>
                  </a:cubicBezTo>
                  <a:cubicBezTo>
                    <a:pt x="1913" y="1022"/>
                    <a:pt x="1953" y="988"/>
                    <a:pt x="2060" y="963"/>
                  </a:cubicBezTo>
                  <a:cubicBezTo>
                    <a:pt x="2073" y="956"/>
                    <a:pt x="2083" y="952"/>
                    <a:pt x="2092" y="952"/>
                  </a:cubicBezTo>
                  <a:cubicBezTo>
                    <a:pt x="2113" y="952"/>
                    <a:pt x="2125" y="971"/>
                    <a:pt x="2138" y="991"/>
                  </a:cubicBezTo>
                  <a:cubicBezTo>
                    <a:pt x="2146" y="1004"/>
                    <a:pt x="2166" y="1011"/>
                    <a:pt x="2189" y="1011"/>
                  </a:cubicBezTo>
                  <a:cubicBezTo>
                    <a:pt x="2211" y="1011"/>
                    <a:pt x="2236" y="1005"/>
                    <a:pt x="2257" y="991"/>
                  </a:cubicBezTo>
                  <a:cubicBezTo>
                    <a:pt x="2298" y="966"/>
                    <a:pt x="2342" y="941"/>
                    <a:pt x="2282" y="938"/>
                  </a:cubicBezTo>
                  <a:cubicBezTo>
                    <a:pt x="2267" y="913"/>
                    <a:pt x="2267" y="913"/>
                    <a:pt x="2311" y="884"/>
                  </a:cubicBezTo>
                  <a:cubicBezTo>
                    <a:pt x="2354" y="856"/>
                    <a:pt x="2401" y="841"/>
                    <a:pt x="2436" y="787"/>
                  </a:cubicBezTo>
                  <a:cubicBezTo>
                    <a:pt x="2420" y="759"/>
                    <a:pt x="2467" y="737"/>
                    <a:pt x="2514" y="715"/>
                  </a:cubicBezTo>
                  <a:cubicBezTo>
                    <a:pt x="2567" y="715"/>
                    <a:pt x="2618" y="703"/>
                    <a:pt x="2668" y="678"/>
                  </a:cubicBezTo>
                  <a:lnTo>
                    <a:pt x="2677" y="709"/>
                  </a:lnTo>
                  <a:cubicBezTo>
                    <a:pt x="2690" y="737"/>
                    <a:pt x="2749" y="750"/>
                    <a:pt x="2749" y="750"/>
                  </a:cubicBezTo>
                  <a:cubicBezTo>
                    <a:pt x="2796" y="731"/>
                    <a:pt x="2787" y="703"/>
                    <a:pt x="2787" y="703"/>
                  </a:cubicBezTo>
                  <a:cubicBezTo>
                    <a:pt x="2781" y="687"/>
                    <a:pt x="3060" y="568"/>
                    <a:pt x="3379" y="499"/>
                  </a:cubicBezTo>
                  <a:cubicBezTo>
                    <a:pt x="3539" y="471"/>
                    <a:pt x="3702" y="439"/>
                    <a:pt x="3837" y="430"/>
                  </a:cubicBezTo>
                  <a:lnTo>
                    <a:pt x="4116" y="418"/>
                  </a:lnTo>
                  <a:cubicBezTo>
                    <a:pt x="4167" y="432"/>
                    <a:pt x="4232" y="440"/>
                    <a:pt x="4276" y="440"/>
                  </a:cubicBezTo>
                  <a:cubicBezTo>
                    <a:pt x="4317" y="440"/>
                    <a:pt x="4341" y="433"/>
                    <a:pt x="4316" y="418"/>
                  </a:cubicBezTo>
                  <a:cubicBezTo>
                    <a:pt x="4316" y="386"/>
                    <a:pt x="4567" y="386"/>
                    <a:pt x="4868" y="386"/>
                  </a:cubicBezTo>
                  <a:cubicBezTo>
                    <a:pt x="4952" y="387"/>
                    <a:pt x="5031" y="388"/>
                    <a:pt x="5101" y="388"/>
                  </a:cubicBezTo>
                  <a:cubicBezTo>
                    <a:pt x="5325" y="388"/>
                    <a:pt x="5469" y="382"/>
                    <a:pt x="5469" y="358"/>
                  </a:cubicBezTo>
                  <a:lnTo>
                    <a:pt x="5620" y="358"/>
                  </a:lnTo>
                  <a:cubicBezTo>
                    <a:pt x="5625" y="358"/>
                    <a:pt x="5629" y="358"/>
                    <a:pt x="5634" y="358"/>
                  </a:cubicBezTo>
                  <a:cubicBezTo>
                    <a:pt x="5730" y="358"/>
                    <a:pt x="5823" y="330"/>
                    <a:pt x="5871" y="330"/>
                  </a:cubicBezTo>
                  <a:cubicBezTo>
                    <a:pt x="5897" y="314"/>
                    <a:pt x="5923" y="306"/>
                    <a:pt x="5936" y="306"/>
                  </a:cubicBezTo>
                  <a:cubicBezTo>
                    <a:pt x="5948" y="306"/>
                    <a:pt x="5947" y="314"/>
                    <a:pt x="5921" y="330"/>
                  </a:cubicBezTo>
                  <a:cubicBezTo>
                    <a:pt x="5921" y="361"/>
                    <a:pt x="5921" y="392"/>
                    <a:pt x="5971" y="392"/>
                  </a:cubicBezTo>
                  <a:cubicBezTo>
                    <a:pt x="6071" y="392"/>
                    <a:pt x="6071" y="361"/>
                    <a:pt x="6071" y="330"/>
                  </a:cubicBezTo>
                  <a:cubicBezTo>
                    <a:pt x="6074" y="298"/>
                    <a:pt x="6124" y="298"/>
                    <a:pt x="6124" y="298"/>
                  </a:cubicBezTo>
                  <a:cubicBezTo>
                    <a:pt x="6175" y="298"/>
                    <a:pt x="6175" y="298"/>
                    <a:pt x="6171" y="330"/>
                  </a:cubicBezTo>
                  <a:lnTo>
                    <a:pt x="6171" y="392"/>
                  </a:lnTo>
                  <a:lnTo>
                    <a:pt x="6222" y="392"/>
                  </a:lnTo>
                  <a:cubicBezTo>
                    <a:pt x="6222" y="361"/>
                    <a:pt x="6272" y="361"/>
                    <a:pt x="6272" y="361"/>
                  </a:cubicBezTo>
                  <a:cubicBezTo>
                    <a:pt x="6322" y="361"/>
                    <a:pt x="6322" y="361"/>
                    <a:pt x="6322" y="427"/>
                  </a:cubicBezTo>
                  <a:cubicBezTo>
                    <a:pt x="6322" y="458"/>
                    <a:pt x="6334" y="474"/>
                    <a:pt x="6353" y="474"/>
                  </a:cubicBezTo>
                  <a:cubicBezTo>
                    <a:pt x="6372" y="474"/>
                    <a:pt x="6397" y="458"/>
                    <a:pt x="6422" y="427"/>
                  </a:cubicBezTo>
                  <a:lnTo>
                    <a:pt x="6522" y="396"/>
                  </a:lnTo>
                  <a:cubicBezTo>
                    <a:pt x="6538" y="415"/>
                    <a:pt x="6558" y="422"/>
                    <a:pt x="6580" y="422"/>
                  </a:cubicBezTo>
                  <a:cubicBezTo>
                    <a:pt x="6630" y="422"/>
                    <a:pt x="6688" y="386"/>
                    <a:pt x="6723" y="364"/>
                  </a:cubicBezTo>
                  <a:cubicBezTo>
                    <a:pt x="6748" y="396"/>
                    <a:pt x="6773" y="411"/>
                    <a:pt x="6798" y="411"/>
                  </a:cubicBezTo>
                  <a:cubicBezTo>
                    <a:pt x="6823" y="411"/>
                    <a:pt x="6848" y="396"/>
                    <a:pt x="6873" y="364"/>
                  </a:cubicBezTo>
                  <a:cubicBezTo>
                    <a:pt x="6873" y="349"/>
                    <a:pt x="6886" y="341"/>
                    <a:pt x="6905" y="341"/>
                  </a:cubicBezTo>
                  <a:cubicBezTo>
                    <a:pt x="6923" y="341"/>
                    <a:pt x="6949" y="349"/>
                    <a:pt x="6974" y="364"/>
                  </a:cubicBezTo>
                  <a:cubicBezTo>
                    <a:pt x="7024" y="399"/>
                    <a:pt x="7074" y="399"/>
                    <a:pt x="7174" y="399"/>
                  </a:cubicBezTo>
                  <a:cubicBezTo>
                    <a:pt x="7212" y="375"/>
                    <a:pt x="7424" y="369"/>
                    <a:pt x="7699" y="369"/>
                  </a:cubicBezTo>
                  <a:cubicBezTo>
                    <a:pt x="7787" y="369"/>
                    <a:pt x="7880" y="370"/>
                    <a:pt x="7976" y="371"/>
                  </a:cubicBezTo>
                  <a:cubicBezTo>
                    <a:pt x="8085" y="371"/>
                    <a:pt x="8185" y="372"/>
                    <a:pt x="8274" y="372"/>
                  </a:cubicBezTo>
                  <a:cubicBezTo>
                    <a:pt x="8555" y="372"/>
                    <a:pt x="8729" y="366"/>
                    <a:pt x="8729" y="342"/>
                  </a:cubicBezTo>
                  <a:cubicBezTo>
                    <a:pt x="8733" y="342"/>
                    <a:pt x="8738" y="342"/>
                    <a:pt x="8742" y="342"/>
                  </a:cubicBezTo>
                  <a:cubicBezTo>
                    <a:pt x="8775" y="342"/>
                    <a:pt x="8804" y="352"/>
                    <a:pt x="8829" y="374"/>
                  </a:cubicBezTo>
                  <a:cubicBezTo>
                    <a:pt x="8829" y="387"/>
                    <a:pt x="8837" y="394"/>
                    <a:pt x="8851" y="394"/>
                  </a:cubicBezTo>
                  <a:cubicBezTo>
                    <a:pt x="8870" y="394"/>
                    <a:pt x="8900" y="379"/>
                    <a:pt x="8929" y="342"/>
                  </a:cubicBezTo>
                  <a:cubicBezTo>
                    <a:pt x="8958" y="324"/>
                    <a:pt x="8970" y="306"/>
                    <a:pt x="8975" y="306"/>
                  </a:cubicBezTo>
                  <a:cubicBezTo>
                    <a:pt x="8979" y="306"/>
                    <a:pt x="8979" y="316"/>
                    <a:pt x="8979" y="342"/>
                  </a:cubicBezTo>
                  <a:cubicBezTo>
                    <a:pt x="8979" y="374"/>
                    <a:pt x="9080" y="377"/>
                    <a:pt x="9280" y="377"/>
                  </a:cubicBezTo>
                  <a:cubicBezTo>
                    <a:pt x="9431" y="377"/>
                    <a:pt x="9631" y="377"/>
                    <a:pt x="9631" y="345"/>
                  </a:cubicBezTo>
                  <a:cubicBezTo>
                    <a:pt x="9681" y="330"/>
                    <a:pt x="9706" y="322"/>
                    <a:pt x="9713" y="322"/>
                  </a:cubicBezTo>
                  <a:cubicBezTo>
                    <a:pt x="9719" y="322"/>
                    <a:pt x="9706" y="330"/>
                    <a:pt x="9681" y="345"/>
                  </a:cubicBezTo>
                  <a:cubicBezTo>
                    <a:pt x="9650" y="385"/>
                    <a:pt x="9737" y="413"/>
                    <a:pt x="9844" y="413"/>
                  </a:cubicBezTo>
                  <a:cubicBezTo>
                    <a:pt x="9907" y="413"/>
                    <a:pt x="9976" y="403"/>
                    <a:pt x="10032" y="380"/>
                  </a:cubicBezTo>
                  <a:cubicBezTo>
                    <a:pt x="10082" y="380"/>
                    <a:pt x="10133" y="380"/>
                    <a:pt x="10133" y="411"/>
                  </a:cubicBezTo>
                  <a:cubicBezTo>
                    <a:pt x="10217" y="411"/>
                    <a:pt x="10302" y="402"/>
                    <a:pt x="10383" y="383"/>
                  </a:cubicBezTo>
                  <a:lnTo>
                    <a:pt x="10734" y="383"/>
                  </a:lnTo>
                  <a:cubicBezTo>
                    <a:pt x="10800" y="383"/>
                    <a:pt x="10869" y="371"/>
                    <a:pt x="10935" y="352"/>
                  </a:cubicBezTo>
                  <a:lnTo>
                    <a:pt x="10985" y="352"/>
                  </a:lnTo>
                  <a:cubicBezTo>
                    <a:pt x="10985" y="383"/>
                    <a:pt x="11236" y="386"/>
                    <a:pt x="11587" y="386"/>
                  </a:cubicBezTo>
                  <a:cubicBezTo>
                    <a:pt x="11938" y="389"/>
                    <a:pt x="12238" y="389"/>
                    <a:pt x="12285" y="421"/>
                  </a:cubicBezTo>
                  <a:cubicBezTo>
                    <a:pt x="12323" y="421"/>
                    <a:pt x="12358" y="411"/>
                    <a:pt x="12386" y="392"/>
                  </a:cubicBezTo>
                  <a:cubicBezTo>
                    <a:pt x="12417" y="356"/>
                    <a:pt x="12447" y="341"/>
                    <a:pt x="12477" y="341"/>
                  </a:cubicBezTo>
                  <a:cubicBezTo>
                    <a:pt x="12498" y="341"/>
                    <a:pt x="12519" y="348"/>
                    <a:pt x="12539" y="361"/>
                  </a:cubicBezTo>
                  <a:cubicBezTo>
                    <a:pt x="12563" y="392"/>
                    <a:pt x="12625" y="408"/>
                    <a:pt x="12687" y="408"/>
                  </a:cubicBezTo>
                  <a:cubicBezTo>
                    <a:pt x="12750" y="408"/>
                    <a:pt x="12813" y="392"/>
                    <a:pt x="12840" y="361"/>
                  </a:cubicBezTo>
                  <a:lnTo>
                    <a:pt x="12840" y="361"/>
                  </a:lnTo>
                  <a:lnTo>
                    <a:pt x="12837" y="392"/>
                  </a:lnTo>
                  <a:cubicBezTo>
                    <a:pt x="12856" y="417"/>
                    <a:pt x="12891" y="427"/>
                    <a:pt x="12929" y="427"/>
                  </a:cubicBezTo>
                  <a:cubicBezTo>
                    <a:pt x="12990" y="427"/>
                    <a:pt x="13058" y="401"/>
                    <a:pt x="13091" y="361"/>
                  </a:cubicBezTo>
                  <a:cubicBezTo>
                    <a:pt x="13124" y="386"/>
                    <a:pt x="13159" y="408"/>
                    <a:pt x="13195" y="408"/>
                  </a:cubicBezTo>
                  <a:cubicBezTo>
                    <a:pt x="13209" y="408"/>
                    <a:pt x="13224" y="405"/>
                    <a:pt x="13238" y="396"/>
                  </a:cubicBezTo>
                  <a:cubicBezTo>
                    <a:pt x="13288" y="396"/>
                    <a:pt x="13288" y="396"/>
                    <a:pt x="13288" y="458"/>
                  </a:cubicBezTo>
                  <a:cubicBezTo>
                    <a:pt x="13288" y="490"/>
                    <a:pt x="13288" y="521"/>
                    <a:pt x="13338" y="521"/>
                  </a:cubicBezTo>
                  <a:cubicBezTo>
                    <a:pt x="13389" y="521"/>
                    <a:pt x="13389" y="490"/>
                    <a:pt x="13389" y="458"/>
                  </a:cubicBezTo>
                  <a:lnTo>
                    <a:pt x="13489" y="458"/>
                  </a:lnTo>
                  <a:cubicBezTo>
                    <a:pt x="13489" y="458"/>
                    <a:pt x="13539" y="458"/>
                    <a:pt x="13539" y="427"/>
                  </a:cubicBezTo>
                  <a:cubicBezTo>
                    <a:pt x="13539" y="396"/>
                    <a:pt x="13589" y="396"/>
                    <a:pt x="13639" y="396"/>
                  </a:cubicBezTo>
                  <a:cubicBezTo>
                    <a:pt x="13639" y="405"/>
                    <a:pt x="13644" y="409"/>
                    <a:pt x="13648" y="409"/>
                  </a:cubicBezTo>
                  <a:cubicBezTo>
                    <a:pt x="13660" y="409"/>
                    <a:pt x="13675" y="386"/>
                    <a:pt x="13639" y="364"/>
                  </a:cubicBezTo>
                  <a:cubicBezTo>
                    <a:pt x="13642" y="333"/>
                    <a:pt x="13642" y="302"/>
                    <a:pt x="13693" y="302"/>
                  </a:cubicBezTo>
                  <a:cubicBezTo>
                    <a:pt x="13693" y="302"/>
                    <a:pt x="13693" y="270"/>
                    <a:pt x="13693" y="239"/>
                  </a:cubicBezTo>
                  <a:cubicBezTo>
                    <a:pt x="13693" y="176"/>
                    <a:pt x="13693" y="145"/>
                    <a:pt x="13592" y="114"/>
                  </a:cubicBezTo>
                  <a:cubicBezTo>
                    <a:pt x="13476" y="95"/>
                    <a:pt x="13375" y="75"/>
                    <a:pt x="13313" y="75"/>
                  </a:cubicBezTo>
                  <a:cubicBezTo>
                    <a:pt x="13270" y="75"/>
                    <a:pt x="13244" y="85"/>
                    <a:pt x="13244" y="110"/>
                  </a:cubicBezTo>
                  <a:cubicBezTo>
                    <a:pt x="13213" y="129"/>
                    <a:pt x="13179" y="142"/>
                    <a:pt x="13141" y="142"/>
                  </a:cubicBezTo>
                  <a:cubicBezTo>
                    <a:pt x="13106" y="142"/>
                    <a:pt x="13072" y="129"/>
                    <a:pt x="13044" y="110"/>
                  </a:cubicBezTo>
                  <a:cubicBezTo>
                    <a:pt x="13044" y="79"/>
                    <a:pt x="12843" y="79"/>
                    <a:pt x="12593" y="76"/>
                  </a:cubicBezTo>
                  <a:cubicBezTo>
                    <a:pt x="12292" y="76"/>
                    <a:pt x="12141" y="76"/>
                    <a:pt x="12091" y="45"/>
                  </a:cubicBezTo>
                  <a:cubicBezTo>
                    <a:pt x="12060" y="23"/>
                    <a:pt x="12025" y="13"/>
                    <a:pt x="11991" y="10"/>
                  </a:cubicBezTo>
                  <a:cubicBezTo>
                    <a:pt x="11991" y="34"/>
                    <a:pt x="11817" y="40"/>
                    <a:pt x="11580" y="40"/>
                  </a:cubicBezTo>
                  <a:cubicBezTo>
                    <a:pt x="11505" y="40"/>
                    <a:pt x="11423" y="39"/>
                    <a:pt x="11339" y="38"/>
                  </a:cubicBezTo>
                  <a:cubicBezTo>
                    <a:pt x="11281" y="38"/>
                    <a:pt x="11222" y="38"/>
                    <a:pt x="11165" y="38"/>
                  </a:cubicBezTo>
                  <a:cubicBezTo>
                    <a:pt x="10881" y="38"/>
                    <a:pt x="10637" y="40"/>
                    <a:pt x="10637" y="67"/>
                  </a:cubicBezTo>
                  <a:lnTo>
                    <a:pt x="10537" y="67"/>
                  </a:lnTo>
                  <a:cubicBezTo>
                    <a:pt x="10537" y="35"/>
                    <a:pt x="10436" y="35"/>
                    <a:pt x="10336" y="35"/>
                  </a:cubicBezTo>
                  <a:cubicBezTo>
                    <a:pt x="10270" y="54"/>
                    <a:pt x="10205" y="63"/>
                    <a:pt x="10136" y="67"/>
                  </a:cubicBezTo>
                  <a:cubicBezTo>
                    <a:pt x="10136" y="35"/>
                    <a:pt x="10085" y="35"/>
                    <a:pt x="9985" y="32"/>
                  </a:cubicBezTo>
                  <a:cubicBezTo>
                    <a:pt x="9885" y="32"/>
                    <a:pt x="9835" y="32"/>
                    <a:pt x="9835" y="63"/>
                  </a:cubicBezTo>
                  <a:cubicBezTo>
                    <a:pt x="9785" y="63"/>
                    <a:pt x="9434" y="63"/>
                    <a:pt x="9283" y="29"/>
                  </a:cubicBezTo>
                  <a:cubicBezTo>
                    <a:pt x="9269" y="20"/>
                    <a:pt x="9254" y="16"/>
                    <a:pt x="9239" y="16"/>
                  </a:cubicBezTo>
                  <a:cubicBezTo>
                    <a:pt x="9204" y="16"/>
                    <a:pt x="9168" y="38"/>
                    <a:pt x="9133" y="60"/>
                  </a:cubicBezTo>
                  <a:cubicBezTo>
                    <a:pt x="9133" y="92"/>
                    <a:pt x="9083" y="123"/>
                    <a:pt x="9033" y="123"/>
                  </a:cubicBezTo>
                  <a:lnTo>
                    <a:pt x="9033" y="60"/>
                  </a:lnTo>
                  <a:cubicBezTo>
                    <a:pt x="9083" y="29"/>
                    <a:pt x="9083" y="29"/>
                    <a:pt x="8982" y="29"/>
                  </a:cubicBezTo>
                  <a:lnTo>
                    <a:pt x="8882" y="29"/>
                  </a:lnTo>
                  <a:cubicBezTo>
                    <a:pt x="8882" y="55"/>
                    <a:pt x="8708" y="57"/>
                    <a:pt x="8447" y="57"/>
                  </a:cubicBezTo>
                  <a:cubicBezTo>
                    <a:pt x="8395" y="57"/>
                    <a:pt x="8339" y="57"/>
                    <a:pt x="8280" y="57"/>
                  </a:cubicBezTo>
                  <a:cubicBezTo>
                    <a:pt x="8172" y="56"/>
                    <a:pt x="8081" y="56"/>
                    <a:pt x="8005" y="56"/>
                  </a:cubicBezTo>
                  <a:cubicBezTo>
                    <a:pt x="7766" y="56"/>
                    <a:pt x="7679" y="62"/>
                    <a:pt x="7679" y="85"/>
                  </a:cubicBezTo>
                  <a:cubicBezTo>
                    <a:pt x="7679" y="101"/>
                    <a:pt x="7666" y="109"/>
                    <a:pt x="7635" y="109"/>
                  </a:cubicBezTo>
                  <a:cubicBezTo>
                    <a:pt x="7604" y="109"/>
                    <a:pt x="7553" y="101"/>
                    <a:pt x="7478" y="85"/>
                  </a:cubicBezTo>
                  <a:cubicBezTo>
                    <a:pt x="7288" y="23"/>
                    <a:pt x="7220" y="1"/>
                    <a:pt x="7181" y="1"/>
                  </a:cubicBezTo>
                  <a:close/>
                  <a:moveTo>
                    <a:pt x="13473" y="8534"/>
                  </a:moveTo>
                  <a:cubicBezTo>
                    <a:pt x="13473" y="8565"/>
                    <a:pt x="13473" y="8565"/>
                    <a:pt x="13523" y="8565"/>
                  </a:cubicBezTo>
                  <a:cubicBezTo>
                    <a:pt x="13624" y="8565"/>
                    <a:pt x="13624" y="8565"/>
                    <a:pt x="13573" y="85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53"/>
            <p:cNvSpPr/>
            <p:nvPr/>
          </p:nvSpPr>
          <p:spPr>
            <a:xfrm>
              <a:off x="4540620" y="3859048"/>
              <a:ext cx="91286" cy="89147"/>
            </a:xfrm>
            <a:custGeom>
              <a:avLst/>
              <a:gdLst/>
              <a:ahLst/>
              <a:cxnLst/>
              <a:rect l="l" t="t" r="r" b="b"/>
              <a:pathLst>
                <a:path w="4310" h="4209" extrusionOk="0">
                  <a:moveTo>
                    <a:pt x="2533" y="37"/>
                  </a:moveTo>
                  <a:lnTo>
                    <a:pt x="2546" y="69"/>
                  </a:lnTo>
                  <a:lnTo>
                    <a:pt x="2561" y="69"/>
                  </a:lnTo>
                  <a:cubicBezTo>
                    <a:pt x="2561" y="37"/>
                    <a:pt x="2561" y="37"/>
                    <a:pt x="2546" y="37"/>
                  </a:cubicBezTo>
                  <a:close/>
                  <a:moveTo>
                    <a:pt x="2004" y="80"/>
                  </a:moveTo>
                  <a:cubicBezTo>
                    <a:pt x="2014" y="80"/>
                    <a:pt x="2009" y="125"/>
                    <a:pt x="1991" y="169"/>
                  </a:cubicBezTo>
                  <a:cubicBezTo>
                    <a:pt x="1985" y="202"/>
                    <a:pt x="1981" y="219"/>
                    <a:pt x="1979" y="219"/>
                  </a:cubicBezTo>
                  <a:cubicBezTo>
                    <a:pt x="1978" y="219"/>
                    <a:pt x="1977" y="203"/>
                    <a:pt x="1975" y="172"/>
                  </a:cubicBezTo>
                  <a:cubicBezTo>
                    <a:pt x="1972" y="141"/>
                    <a:pt x="1969" y="109"/>
                    <a:pt x="1985" y="106"/>
                  </a:cubicBezTo>
                  <a:cubicBezTo>
                    <a:pt x="1994" y="88"/>
                    <a:pt x="2000" y="80"/>
                    <a:pt x="2004" y="80"/>
                  </a:cubicBezTo>
                  <a:close/>
                  <a:moveTo>
                    <a:pt x="2358" y="191"/>
                  </a:moveTo>
                  <a:cubicBezTo>
                    <a:pt x="2373" y="191"/>
                    <a:pt x="2373" y="191"/>
                    <a:pt x="2373" y="222"/>
                  </a:cubicBezTo>
                  <a:cubicBezTo>
                    <a:pt x="2373" y="222"/>
                    <a:pt x="2358" y="254"/>
                    <a:pt x="2345" y="254"/>
                  </a:cubicBezTo>
                  <a:lnTo>
                    <a:pt x="2332" y="222"/>
                  </a:lnTo>
                  <a:cubicBezTo>
                    <a:pt x="2332" y="191"/>
                    <a:pt x="2345" y="191"/>
                    <a:pt x="2358" y="191"/>
                  </a:cubicBezTo>
                  <a:close/>
                  <a:moveTo>
                    <a:pt x="2505" y="194"/>
                  </a:moveTo>
                  <a:cubicBezTo>
                    <a:pt x="2521" y="194"/>
                    <a:pt x="2533" y="194"/>
                    <a:pt x="2533" y="225"/>
                  </a:cubicBezTo>
                  <a:lnTo>
                    <a:pt x="2521" y="225"/>
                  </a:lnTo>
                  <a:cubicBezTo>
                    <a:pt x="2521" y="216"/>
                    <a:pt x="2519" y="212"/>
                    <a:pt x="2518" y="212"/>
                  </a:cubicBezTo>
                  <a:lnTo>
                    <a:pt x="2518" y="212"/>
                  </a:lnTo>
                  <a:cubicBezTo>
                    <a:pt x="2514" y="212"/>
                    <a:pt x="2509" y="235"/>
                    <a:pt x="2521" y="257"/>
                  </a:cubicBezTo>
                  <a:cubicBezTo>
                    <a:pt x="2521" y="288"/>
                    <a:pt x="2521" y="319"/>
                    <a:pt x="2521" y="319"/>
                  </a:cubicBezTo>
                  <a:cubicBezTo>
                    <a:pt x="2505" y="319"/>
                    <a:pt x="2492" y="288"/>
                    <a:pt x="2492" y="257"/>
                  </a:cubicBezTo>
                  <a:cubicBezTo>
                    <a:pt x="2480" y="194"/>
                    <a:pt x="2480" y="194"/>
                    <a:pt x="2505" y="194"/>
                  </a:cubicBezTo>
                  <a:close/>
                  <a:moveTo>
                    <a:pt x="3301" y="307"/>
                  </a:moveTo>
                  <a:cubicBezTo>
                    <a:pt x="3320" y="307"/>
                    <a:pt x="3310" y="338"/>
                    <a:pt x="3276" y="366"/>
                  </a:cubicBezTo>
                  <a:lnTo>
                    <a:pt x="3248" y="366"/>
                  </a:lnTo>
                  <a:cubicBezTo>
                    <a:pt x="3251" y="335"/>
                    <a:pt x="3273" y="313"/>
                    <a:pt x="3301" y="307"/>
                  </a:cubicBezTo>
                  <a:close/>
                  <a:moveTo>
                    <a:pt x="3359" y="364"/>
                  </a:moveTo>
                  <a:cubicBezTo>
                    <a:pt x="3345" y="364"/>
                    <a:pt x="3333" y="383"/>
                    <a:pt x="3329" y="404"/>
                  </a:cubicBezTo>
                  <a:cubicBezTo>
                    <a:pt x="3320" y="435"/>
                    <a:pt x="3335" y="435"/>
                    <a:pt x="3360" y="442"/>
                  </a:cubicBezTo>
                  <a:cubicBezTo>
                    <a:pt x="3361" y="442"/>
                    <a:pt x="3362" y="442"/>
                    <a:pt x="3363" y="442"/>
                  </a:cubicBezTo>
                  <a:cubicBezTo>
                    <a:pt x="3375" y="442"/>
                    <a:pt x="3395" y="420"/>
                    <a:pt x="3395" y="420"/>
                  </a:cubicBezTo>
                  <a:cubicBezTo>
                    <a:pt x="3407" y="388"/>
                    <a:pt x="3392" y="385"/>
                    <a:pt x="3379" y="382"/>
                  </a:cubicBezTo>
                  <a:cubicBezTo>
                    <a:pt x="3373" y="369"/>
                    <a:pt x="3366" y="364"/>
                    <a:pt x="3359" y="364"/>
                  </a:cubicBezTo>
                  <a:close/>
                  <a:moveTo>
                    <a:pt x="2317" y="664"/>
                  </a:moveTo>
                  <a:cubicBezTo>
                    <a:pt x="2307" y="683"/>
                    <a:pt x="2304" y="705"/>
                    <a:pt x="2304" y="727"/>
                  </a:cubicBezTo>
                  <a:lnTo>
                    <a:pt x="2317" y="727"/>
                  </a:lnTo>
                  <a:cubicBezTo>
                    <a:pt x="2329" y="727"/>
                    <a:pt x="2329" y="695"/>
                    <a:pt x="2329" y="664"/>
                  </a:cubicBezTo>
                  <a:close/>
                  <a:moveTo>
                    <a:pt x="3972" y="704"/>
                  </a:moveTo>
                  <a:cubicBezTo>
                    <a:pt x="3987" y="704"/>
                    <a:pt x="3992" y="719"/>
                    <a:pt x="3997" y="733"/>
                  </a:cubicBezTo>
                  <a:lnTo>
                    <a:pt x="3965" y="742"/>
                  </a:lnTo>
                  <a:lnTo>
                    <a:pt x="3931" y="736"/>
                  </a:lnTo>
                  <a:lnTo>
                    <a:pt x="3956" y="708"/>
                  </a:lnTo>
                  <a:cubicBezTo>
                    <a:pt x="3962" y="705"/>
                    <a:pt x="3967" y="704"/>
                    <a:pt x="3972" y="704"/>
                  </a:cubicBezTo>
                  <a:close/>
                  <a:moveTo>
                    <a:pt x="3818" y="805"/>
                  </a:moveTo>
                  <a:lnTo>
                    <a:pt x="3884" y="821"/>
                  </a:lnTo>
                  <a:cubicBezTo>
                    <a:pt x="3981" y="833"/>
                    <a:pt x="3981" y="837"/>
                    <a:pt x="3918" y="849"/>
                  </a:cubicBezTo>
                  <a:cubicBezTo>
                    <a:pt x="3907" y="852"/>
                    <a:pt x="3895" y="854"/>
                    <a:pt x="3884" y="854"/>
                  </a:cubicBezTo>
                  <a:cubicBezTo>
                    <a:pt x="3863" y="854"/>
                    <a:pt x="3841" y="849"/>
                    <a:pt x="3821" y="837"/>
                  </a:cubicBezTo>
                  <a:cubicBezTo>
                    <a:pt x="3821" y="821"/>
                    <a:pt x="3818" y="805"/>
                    <a:pt x="3818" y="805"/>
                  </a:cubicBezTo>
                  <a:close/>
                  <a:moveTo>
                    <a:pt x="3958" y="1143"/>
                  </a:moveTo>
                  <a:cubicBezTo>
                    <a:pt x="3971" y="1143"/>
                    <a:pt x="4000" y="1154"/>
                    <a:pt x="4044" y="1162"/>
                  </a:cubicBezTo>
                  <a:cubicBezTo>
                    <a:pt x="4062" y="1179"/>
                    <a:pt x="4069" y="1185"/>
                    <a:pt x="4061" y="1185"/>
                  </a:cubicBezTo>
                  <a:cubicBezTo>
                    <a:pt x="4054" y="1185"/>
                    <a:pt x="4039" y="1182"/>
                    <a:pt x="4012" y="1175"/>
                  </a:cubicBezTo>
                  <a:lnTo>
                    <a:pt x="3950" y="1150"/>
                  </a:lnTo>
                  <a:cubicBezTo>
                    <a:pt x="3950" y="1145"/>
                    <a:pt x="3952" y="1143"/>
                    <a:pt x="3958" y="1143"/>
                  </a:cubicBezTo>
                  <a:close/>
                  <a:moveTo>
                    <a:pt x="3856" y="1256"/>
                  </a:moveTo>
                  <a:cubicBezTo>
                    <a:pt x="3874" y="1256"/>
                    <a:pt x="3896" y="1263"/>
                    <a:pt x="3918" y="1269"/>
                  </a:cubicBezTo>
                  <a:lnTo>
                    <a:pt x="3915" y="1282"/>
                  </a:lnTo>
                  <a:cubicBezTo>
                    <a:pt x="3884" y="1282"/>
                    <a:pt x="3852" y="1282"/>
                    <a:pt x="3852" y="1269"/>
                  </a:cubicBezTo>
                  <a:lnTo>
                    <a:pt x="3856" y="1256"/>
                  </a:lnTo>
                  <a:close/>
                  <a:moveTo>
                    <a:pt x="270" y="1335"/>
                  </a:moveTo>
                  <a:cubicBezTo>
                    <a:pt x="274" y="1335"/>
                    <a:pt x="281" y="1338"/>
                    <a:pt x="296" y="1344"/>
                  </a:cubicBezTo>
                  <a:cubicBezTo>
                    <a:pt x="327" y="1354"/>
                    <a:pt x="349" y="1382"/>
                    <a:pt x="343" y="1394"/>
                  </a:cubicBezTo>
                  <a:cubicBezTo>
                    <a:pt x="342" y="1398"/>
                    <a:pt x="338" y="1399"/>
                    <a:pt x="333" y="1399"/>
                  </a:cubicBezTo>
                  <a:cubicBezTo>
                    <a:pt x="315" y="1399"/>
                    <a:pt x="276" y="1378"/>
                    <a:pt x="261" y="1344"/>
                  </a:cubicBezTo>
                  <a:cubicBezTo>
                    <a:pt x="264" y="1338"/>
                    <a:pt x="266" y="1335"/>
                    <a:pt x="270" y="1335"/>
                  </a:cubicBezTo>
                  <a:close/>
                  <a:moveTo>
                    <a:pt x="3790" y="1519"/>
                  </a:moveTo>
                  <a:cubicBezTo>
                    <a:pt x="3797" y="1519"/>
                    <a:pt x="3818" y="1538"/>
                    <a:pt x="3818" y="1551"/>
                  </a:cubicBezTo>
                  <a:lnTo>
                    <a:pt x="3787" y="1551"/>
                  </a:lnTo>
                  <a:cubicBezTo>
                    <a:pt x="3787" y="1535"/>
                    <a:pt x="3755" y="1523"/>
                    <a:pt x="3787" y="1523"/>
                  </a:cubicBezTo>
                  <a:cubicBezTo>
                    <a:pt x="3787" y="1520"/>
                    <a:pt x="3788" y="1519"/>
                    <a:pt x="3790" y="1519"/>
                  </a:cubicBezTo>
                  <a:close/>
                  <a:moveTo>
                    <a:pt x="3943" y="1629"/>
                  </a:moveTo>
                  <a:cubicBezTo>
                    <a:pt x="3975" y="1629"/>
                    <a:pt x="4006" y="1632"/>
                    <a:pt x="4006" y="1645"/>
                  </a:cubicBezTo>
                  <a:cubicBezTo>
                    <a:pt x="4028" y="1654"/>
                    <a:pt x="4017" y="1663"/>
                    <a:pt x="3987" y="1663"/>
                  </a:cubicBezTo>
                  <a:cubicBezTo>
                    <a:pt x="3974" y="1663"/>
                    <a:pt x="3958" y="1661"/>
                    <a:pt x="3940" y="1658"/>
                  </a:cubicBezTo>
                  <a:lnTo>
                    <a:pt x="3943" y="1629"/>
                  </a:lnTo>
                  <a:close/>
                  <a:moveTo>
                    <a:pt x="4003" y="1752"/>
                  </a:moveTo>
                  <a:lnTo>
                    <a:pt x="4003" y="1764"/>
                  </a:lnTo>
                  <a:cubicBezTo>
                    <a:pt x="4003" y="1777"/>
                    <a:pt x="4003" y="1777"/>
                    <a:pt x="3971" y="1777"/>
                  </a:cubicBezTo>
                  <a:lnTo>
                    <a:pt x="3971" y="1764"/>
                  </a:lnTo>
                  <a:lnTo>
                    <a:pt x="4003" y="1752"/>
                  </a:lnTo>
                  <a:close/>
                  <a:moveTo>
                    <a:pt x="246" y="1870"/>
                  </a:moveTo>
                  <a:cubicBezTo>
                    <a:pt x="247" y="1870"/>
                    <a:pt x="249" y="1870"/>
                    <a:pt x="252" y="1871"/>
                  </a:cubicBezTo>
                  <a:cubicBezTo>
                    <a:pt x="270" y="1874"/>
                    <a:pt x="292" y="1880"/>
                    <a:pt x="311" y="1893"/>
                  </a:cubicBezTo>
                  <a:cubicBezTo>
                    <a:pt x="311" y="1893"/>
                    <a:pt x="335" y="1909"/>
                    <a:pt x="314" y="1909"/>
                  </a:cubicBezTo>
                  <a:cubicBezTo>
                    <a:pt x="313" y="1909"/>
                    <a:pt x="310" y="1909"/>
                    <a:pt x="308" y="1908"/>
                  </a:cubicBezTo>
                  <a:lnTo>
                    <a:pt x="277" y="1905"/>
                  </a:lnTo>
                  <a:cubicBezTo>
                    <a:pt x="251" y="1888"/>
                    <a:pt x="224" y="1870"/>
                    <a:pt x="246" y="1870"/>
                  </a:cubicBezTo>
                  <a:close/>
                  <a:moveTo>
                    <a:pt x="4094" y="1899"/>
                  </a:moveTo>
                  <a:cubicBezTo>
                    <a:pt x="4072" y="1899"/>
                    <a:pt x="4053" y="1905"/>
                    <a:pt x="4031" y="1911"/>
                  </a:cubicBezTo>
                  <a:cubicBezTo>
                    <a:pt x="4031" y="1924"/>
                    <a:pt x="4062" y="1927"/>
                    <a:pt x="4062" y="1927"/>
                  </a:cubicBezTo>
                  <a:cubicBezTo>
                    <a:pt x="4062" y="1927"/>
                    <a:pt x="4094" y="1927"/>
                    <a:pt x="4094" y="1911"/>
                  </a:cubicBezTo>
                  <a:lnTo>
                    <a:pt x="4094" y="1899"/>
                  </a:lnTo>
                  <a:close/>
                  <a:moveTo>
                    <a:pt x="3874" y="1977"/>
                  </a:moveTo>
                  <a:cubicBezTo>
                    <a:pt x="3906" y="1977"/>
                    <a:pt x="3906" y="1993"/>
                    <a:pt x="3906" y="1993"/>
                  </a:cubicBezTo>
                  <a:cubicBezTo>
                    <a:pt x="3903" y="2005"/>
                    <a:pt x="3903" y="2018"/>
                    <a:pt x="3871" y="2018"/>
                  </a:cubicBezTo>
                  <a:cubicBezTo>
                    <a:pt x="3871" y="2018"/>
                    <a:pt x="3840" y="2018"/>
                    <a:pt x="3840" y="2005"/>
                  </a:cubicBezTo>
                  <a:cubicBezTo>
                    <a:pt x="3840" y="1993"/>
                    <a:pt x="3874" y="1977"/>
                    <a:pt x="3874" y="1977"/>
                  </a:cubicBezTo>
                  <a:close/>
                  <a:moveTo>
                    <a:pt x="4304" y="2132"/>
                  </a:moveTo>
                  <a:cubicBezTo>
                    <a:pt x="4299" y="2132"/>
                    <a:pt x="4292" y="2135"/>
                    <a:pt x="4279" y="2140"/>
                  </a:cubicBezTo>
                  <a:lnTo>
                    <a:pt x="4279" y="2168"/>
                  </a:lnTo>
                  <a:cubicBezTo>
                    <a:pt x="4310" y="2168"/>
                    <a:pt x="4310" y="2168"/>
                    <a:pt x="4310" y="2153"/>
                  </a:cubicBezTo>
                  <a:cubicBezTo>
                    <a:pt x="4310" y="2138"/>
                    <a:pt x="4310" y="2132"/>
                    <a:pt x="4304" y="2132"/>
                  </a:cubicBezTo>
                  <a:close/>
                  <a:moveTo>
                    <a:pt x="3207" y="2150"/>
                  </a:moveTo>
                  <a:cubicBezTo>
                    <a:pt x="3175" y="2150"/>
                    <a:pt x="3175" y="2162"/>
                    <a:pt x="3238" y="2178"/>
                  </a:cubicBezTo>
                  <a:cubicBezTo>
                    <a:pt x="3269" y="2178"/>
                    <a:pt x="3269" y="2178"/>
                    <a:pt x="3269" y="2165"/>
                  </a:cubicBezTo>
                  <a:cubicBezTo>
                    <a:pt x="3251" y="2156"/>
                    <a:pt x="3229" y="2153"/>
                    <a:pt x="3207" y="2150"/>
                  </a:cubicBezTo>
                  <a:close/>
                  <a:moveTo>
                    <a:pt x="3894" y="2224"/>
                  </a:moveTo>
                  <a:cubicBezTo>
                    <a:pt x="3899" y="2224"/>
                    <a:pt x="3899" y="2231"/>
                    <a:pt x="3899" y="2247"/>
                  </a:cubicBezTo>
                  <a:cubicBezTo>
                    <a:pt x="3899" y="2259"/>
                    <a:pt x="3868" y="2259"/>
                    <a:pt x="3868" y="2259"/>
                  </a:cubicBezTo>
                  <a:cubicBezTo>
                    <a:pt x="3837" y="2259"/>
                    <a:pt x="3868" y="2247"/>
                    <a:pt x="3868" y="2234"/>
                  </a:cubicBezTo>
                  <a:cubicBezTo>
                    <a:pt x="3881" y="2227"/>
                    <a:pt x="3889" y="2224"/>
                    <a:pt x="3894" y="2224"/>
                  </a:cubicBezTo>
                  <a:close/>
                  <a:moveTo>
                    <a:pt x="3959" y="2460"/>
                  </a:moveTo>
                  <a:cubicBezTo>
                    <a:pt x="3990" y="2460"/>
                    <a:pt x="3990" y="2475"/>
                    <a:pt x="3928" y="2488"/>
                  </a:cubicBezTo>
                  <a:cubicBezTo>
                    <a:pt x="3896" y="2488"/>
                    <a:pt x="3896" y="2488"/>
                    <a:pt x="3896" y="2472"/>
                  </a:cubicBezTo>
                  <a:cubicBezTo>
                    <a:pt x="3915" y="2466"/>
                    <a:pt x="3937" y="2460"/>
                    <a:pt x="3959" y="2460"/>
                  </a:cubicBezTo>
                  <a:close/>
                  <a:moveTo>
                    <a:pt x="318" y="2465"/>
                  </a:moveTo>
                  <a:cubicBezTo>
                    <a:pt x="326" y="2465"/>
                    <a:pt x="335" y="2466"/>
                    <a:pt x="336" y="2472"/>
                  </a:cubicBezTo>
                  <a:cubicBezTo>
                    <a:pt x="317" y="2485"/>
                    <a:pt x="299" y="2494"/>
                    <a:pt x="277" y="2501"/>
                  </a:cubicBezTo>
                  <a:lnTo>
                    <a:pt x="274" y="2485"/>
                  </a:lnTo>
                  <a:cubicBezTo>
                    <a:pt x="270" y="2472"/>
                    <a:pt x="302" y="2466"/>
                    <a:pt x="302" y="2466"/>
                  </a:cubicBezTo>
                  <a:cubicBezTo>
                    <a:pt x="302" y="2466"/>
                    <a:pt x="310" y="2465"/>
                    <a:pt x="318" y="2465"/>
                  </a:cubicBezTo>
                  <a:close/>
                  <a:moveTo>
                    <a:pt x="3924" y="2554"/>
                  </a:moveTo>
                  <a:lnTo>
                    <a:pt x="3956" y="2566"/>
                  </a:lnTo>
                  <a:lnTo>
                    <a:pt x="3956" y="2582"/>
                  </a:lnTo>
                  <a:cubicBezTo>
                    <a:pt x="3924" y="2582"/>
                    <a:pt x="3893" y="2582"/>
                    <a:pt x="3893" y="2566"/>
                  </a:cubicBezTo>
                  <a:lnTo>
                    <a:pt x="3924" y="2554"/>
                  </a:lnTo>
                  <a:close/>
                  <a:moveTo>
                    <a:pt x="396" y="2591"/>
                  </a:moveTo>
                  <a:lnTo>
                    <a:pt x="399" y="2607"/>
                  </a:lnTo>
                  <a:lnTo>
                    <a:pt x="374" y="2629"/>
                  </a:lnTo>
                  <a:lnTo>
                    <a:pt x="371" y="2617"/>
                  </a:lnTo>
                  <a:cubicBezTo>
                    <a:pt x="368" y="2601"/>
                    <a:pt x="368" y="2601"/>
                    <a:pt x="396" y="2591"/>
                  </a:cubicBezTo>
                  <a:close/>
                  <a:moveTo>
                    <a:pt x="434" y="2629"/>
                  </a:moveTo>
                  <a:cubicBezTo>
                    <a:pt x="427" y="2629"/>
                    <a:pt x="424" y="2633"/>
                    <a:pt x="446" y="2635"/>
                  </a:cubicBezTo>
                  <a:cubicBezTo>
                    <a:pt x="444" y="2631"/>
                    <a:pt x="438" y="2629"/>
                    <a:pt x="434" y="2629"/>
                  </a:cubicBezTo>
                  <a:close/>
                  <a:moveTo>
                    <a:pt x="596" y="2719"/>
                  </a:moveTo>
                  <a:cubicBezTo>
                    <a:pt x="595" y="2719"/>
                    <a:pt x="591" y="2722"/>
                    <a:pt x="584" y="2729"/>
                  </a:cubicBezTo>
                  <a:lnTo>
                    <a:pt x="584" y="2729"/>
                  </a:lnTo>
                  <a:cubicBezTo>
                    <a:pt x="594" y="2723"/>
                    <a:pt x="597" y="2719"/>
                    <a:pt x="596" y="2719"/>
                  </a:cubicBezTo>
                  <a:close/>
                  <a:moveTo>
                    <a:pt x="584" y="2729"/>
                  </a:moveTo>
                  <a:lnTo>
                    <a:pt x="584" y="2729"/>
                  </a:lnTo>
                  <a:cubicBezTo>
                    <a:pt x="580" y="2731"/>
                    <a:pt x="575" y="2734"/>
                    <a:pt x="569" y="2737"/>
                  </a:cubicBezTo>
                  <a:lnTo>
                    <a:pt x="569" y="2737"/>
                  </a:lnTo>
                  <a:cubicBezTo>
                    <a:pt x="573" y="2736"/>
                    <a:pt x="577" y="2734"/>
                    <a:pt x="581" y="2732"/>
                  </a:cubicBezTo>
                  <a:cubicBezTo>
                    <a:pt x="582" y="2731"/>
                    <a:pt x="583" y="2730"/>
                    <a:pt x="584" y="2729"/>
                  </a:cubicBezTo>
                  <a:close/>
                  <a:moveTo>
                    <a:pt x="443" y="2729"/>
                  </a:moveTo>
                  <a:lnTo>
                    <a:pt x="449" y="2742"/>
                  </a:lnTo>
                  <a:lnTo>
                    <a:pt x="424" y="2767"/>
                  </a:lnTo>
                  <a:lnTo>
                    <a:pt x="418" y="2754"/>
                  </a:lnTo>
                  <a:cubicBezTo>
                    <a:pt x="415" y="2739"/>
                    <a:pt x="415" y="2739"/>
                    <a:pt x="443" y="2729"/>
                  </a:cubicBezTo>
                  <a:close/>
                  <a:moveTo>
                    <a:pt x="478" y="2826"/>
                  </a:moveTo>
                  <a:cubicBezTo>
                    <a:pt x="482" y="2826"/>
                    <a:pt x="484" y="2830"/>
                    <a:pt x="487" y="2836"/>
                  </a:cubicBezTo>
                  <a:cubicBezTo>
                    <a:pt x="499" y="2861"/>
                    <a:pt x="499" y="2861"/>
                    <a:pt x="465" y="2861"/>
                  </a:cubicBezTo>
                  <a:cubicBezTo>
                    <a:pt x="430" y="2861"/>
                    <a:pt x="424" y="2848"/>
                    <a:pt x="452" y="2836"/>
                  </a:cubicBezTo>
                  <a:cubicBezTo>
                    <a:pt x="466" y="2830"/>
                    <a:pt x="473" y="2826"/>
                    <a:pt x="478" y="2826"/>
                  </a:cubicBezTo>
                  <a:close/>
                  <a:moveTo>
                    <a:pt x="360" y="3025"/>
                  </a:moveTo>
                  <a:cubicBezTo>
                    <a:pt x="365" y="3025"/>
                    <a:pt x="369" y="3027"/>
                    <a:pt x="371" y="3030"/>
                  </a:cubicBezTo>
                  <a:lnTo>
                    <a:pt x="352" y="3058"/>
                  </a:lnTo>
                  <a:lnTo>
                    <a:pt x="314" y="3062"/>
                  </a:lnTo>
                  <a:lnTo>
                    <a:pt x="308" y="3046"/>
                  </a:lnTo>
                  <a:cubicBezTo>
                    <a:pt x="328" y="3035"/>
                    <a:pt x="348" y="3025"/>
                    <a:pt x="360" y="3025"/>
                  </a:cubicBezTo>
                  <a:close/>
                  <a:moveTo>
                    <a:pt x="485" y="3173"/>
                  </a:moveTo>
                  <a:cubicBezTo>
                    <a:pt x="489" y="3173"/>
                    <a:pt x="493" y="3174"/>
                    <a:pt x="496" y="3177"/>
                  </a:cubicBezTo>
                  <a:lnTo>
                    <a:pt x="480" y="3209"/>
                  </a:lnTo>
                  <a:cubicBezTo>
                    <a:pt x="470" y="3215"/>
                    <a:pt x="461" y="3217"/>
                    <a:pt x="456" y="3217"/>
                  </a:cubicBezTo>
                  <a:cubicBezTo>
                    <a:pt x="446" y="3217"/>
                    <a:pt x="443" y="3212"/>
                    <a:pt x="443" y="3212"/>
                  </a:cubicBezTo>
                  <a:cubicBezTo>
                    <a:pt x="433" y="3199"/>
                    <a:pt x="433" y="3199"/>
                    <a:pt x="462" y="3181"/>
                  </a:cubicBezTo>
                  <a:cubicBezTo>
                    <a:pt x="462" y="3181"/>
                    <a:pt x="474" y="3173"/>
                    <a:pt x="485" y="3173"/>
                  </a:cubicBezTo>
                  <a:close/>
                  <a:moveTo>
                    <a:pt x="3802" y="3463"/>
                  </a:moveTo>
                  <a:lnTo>
                    <a:pt x="3824" y="3491"/>
                  </a:lnTo>
                  <a:lnTo>
                    <a:pt x="3818" y="3503"/>
                  </a:lnTo>
                  <a:cubicBezTo>
                    <a:pt x="3790" y="3491"/>
                    <a:pt x="3762" y="3475"/>
                    <a:pt x="3768" y="3463"/>
                  </a:cubicBezTo>
                  <a:close/>
                  <a:moveTo>
                    <a:pt x="3532" y="3716"/>
                  </a:moveTo>
                  <a:cubicBezTo>
                    <a:pt x="3544" y="3716"/>
                    <a:pt x="3565" y="3771"/>
                    <a:pt x="3580" y="3798"/>
                  </a:cubicBezTo>
                  <a:cubicBezTo>
                    <a:pt x="3575" y="3801"/>
                    <a:pt x="3571" y="3803"/>
                    <a:pt x="3568" y="3803"/>
                  </a:cubicBezTo>
                  <a:cubicBezTo>
                    <a:pt x="3562" y="3803"/>
                    <a:pt x="3559" y="3796"/>
                    <a:pt x="3548" y="3779"/>
                  </a:cubicBezTo>
                  <a:cubicBezTo>
                    <a:pt x="3539" y="3760"/>
                    <a:pt x="3533" y="3738"/>
                    <a:pt x="3530" y="3716"/>
                  </a:cubicBezTo>
                  <a:cubicBezTo>
                    <a:pt x="3530" y="3716"/>
                    <a:pt x="3531" y="3716"/>
                    <a:pt x="3532" y="3716"/>
                  </a:cubicBezTo>
                  <a:close/>
                  <a:moveTo>
                    <a:pt x="1590" y="3778"/>
                  </a:moveTo>
                  <a:cubicBezTo>
                    <a:pt x="1591" y="3778"/>
                    <a:pt x="1592" y="3779"/>
                    <a:pt x="1593" y="3779"/>
                  </a:cubicBezTo>
                  <a:lnTo>
                    <a:pt x="1605" y="3782"/>
                  </a:lnTo>
                  <a:cubicBezTo>
                    <a:pt x="1599" y="3804"/>
                    <a:pt x="1590" y="3823"/>
                    <a:pt x="1574" y="3839"/>
                  </a:cubicBezTo>
                  <a:lnTo>
                    <a:pt x="1562" y="3836"/>
                  </a:lnTo>
                  <a:cubicBezTo>
                    <a:pt x="1570" y="3807"/>
                    <a:pt x="1579" y="3778"/>
                    <a:pt x="1590" y="3778"/>
                  </a:cubicBezTo>
                  <a:close/>
                  <a:moveTo>
                    <a:pt x="2159" y="238"/>
                  </a:moveTo>
                  <a:cubicBezTo>
                    <a:pt x="2161" y="238"/>
                    <a:pt x="2164" y="254"/>
                    <a:pt x="2170" y="282"/>
                  </a:cubicBezTo>
                  <a:cubicBezTo>
                    <a:pt x="2170" y="348"/>
                    <a:pt x="2185" y="348"/>
                    <a:pt x="2198" y="348"/>
                  </a:cubicBezTo>
                  <a:cubicBezTo>
                    <a:pt x="2210" y="348"/>
                    <a:pt x="2210" y="348"/>
                    <a:pt x="2210" y="379"/>
                  </a:cubicBezTo>
                  <a:cubicBezTo>
                    <a:pt x="2210" y="410"/>
                    <a:pt x="2223" y="442"/>
                    <a:pt x="2238" y="442"/>
                  </a:cubicBezTo>
                  <a:cubicBezTo>
                    <a:pt x="2251" y="442"/>
                    <a:pt x="2251" y="442"/>
                    <a:pt x="2251" y="410"/>
                  </a:cubicBezTo>
                  <a:cubicBezTo>
                    <a:pt x="2246" y="397"/>
                    <a:pt x="2247" y="390"/>
                    <a:pt x="2251" y="390"/>
                  </a:cubicBezTo>
                  <a:cubicBezTo>
                    <a:pt x="2257" y="390"/>
                    <a:pt x="2269" y="405"/>
                    <a:pt x="2276" y="442"/>
                  </a:cubicBezTo>
                  <a:cubicBezTo>
                    <a:pt x="2283" y="455"/>
                    <a:pt x="2286" y="462"/>
                    <a:pt x="2289" y="462"/>
                  </a:cubicBezTo>
                  <a:cubicBezTo>
                    <a:pt x="2292" y="462"/>
                    <a:pt x="2292" y="447"/>
                    <a:pt x="2292" y="410"/>
                  </a:cubicBezTo>
                  <a:cubicBezTo>
                    <a:pt x="2292" y="379"/>
                    <a:pt x="2298" y="363"/>
                    <a:pt x="2306" y="363"/>
                  </a:cubicBezTo>
                  <a:cubicBezTo>
                    <a:pt x="2314" y="363"/>
                    <a:pt x="2325" y="379"/>
                    <a:pt x="2332" y="410"/>
                  </a:cubicBezTo>
                  <a:lnTo>
                    <a:pt x="2358" y="413"/>
                  </a:lnTo>
                  <a:cubicBezTo>
                    <a:pt x="2370" y="413"/>
                    <a:pt x="2370" y="382"/>
                    <a:pt x="2370" y="351"/>
                  </a:cubicBezTo>
                  <a:cubicBezTo>
                    <a:pt x="2372" y="314"/>
                    <a:pt x="2373" y="299"/>
                    <a:pt x="2376" y="299"/>
                  </a:cubicBezTo>
                  <a:cubicBezTo>
                    <a:pt x="2378" y="299"/>
                    <a:pt x="2381" y="306"/>
                    <a:pt x="2386" y="319"/>
                  </a:cubicBezTo>
                  <a:cubicBezTo>
                    <a:pt x="2392" y="338"/>
                    <a:pt x="2398" y="360"/>
                    <a:pt x="2398" y="382"/>
                  </a:cubicBezTo>
                  <a:cubicBezTo>
                    <a:pt x="2398" y="413"/>
                    <a:pt x="2411" y="413"/>
                    <a:pt x="2423" y="413"/>
                  </a:cubicBezTo>
                  <a:cubicBezTo>
                    <a:pt x="2439" y="413"/>
                    <a:pt x="2464" y="413"/>
                    <a:pt x="2464" y="382"/>
                  </a:cubicBezTo>
                  <a:cubicBezTo>
                    <a:pt x="2464" y="391"/>
                    <a:pt x="2464" y="402"/>
                    <a:pt x="2464" y="413"/>
                  </a:cubicBezTo>
                  <a:cubicBezTo>
                    <a:pt x="2475" y="413"/>
                    <a:pt x="2478" y="427"/>
                    <a:pt x="2479" y="427"/>
                  </a:cubicBezTo>
                  <a:cubicBezTo>
                    <a:pt x="2480" y="427"/>
                    <a:pt x="2480" y="424"/>
                    <a:pt x="2480" y="413"/>
                  </a:cubicBezTo>
                  <a:cubicBezTo>
                    <a:pt x="2480" y="413"/>
                    <a:pt x="2492" y="413"/>
                    <a:pt x="2517" y="448"/>
                  </a:cubicBezTo>
                  <a:cubicBezTo>
                    <a:pt x="2523" y="454"/>
                    <a:pt x="2528" y="456"/>
                    <a:pt x="2534" y="456"/>
                  </a:cubicBezTo>
                  <a:cubicBezTo>
                    <a:pt x="2558" y="456"/>
                    <a:pt x="2579" y="405"/>
                    <a:pt x="2546" y="354"/>
                  </a:cubicBezTo>
                  <a:lnTo>
                    <a:pt x="2558" y="354"/>
                  </a:lnTo>
                  <a:cubicBezTo>
                    <a:pt x="2574" y="354"/>
                    <a:pt x="2574" y="323"/>
                    <a:pt x="2574" y="323"/>
                  </a:cubicBezTo>
                  <a:cubicBezTo>
                    <a:pt x="2574" y="291"/>
                    <a:pt x="2586" y="291"/>
                    <a:pt x="2599" y="291"/>
                  </a:cubicBezTo>
                  <a:lnTo>
                    <a:pt x="2599" y="354"/>
                  </a:lnTo>
                  <a:cubicBezTo>
                    <a:pt x="2592" y="409"/>
                    <a:pt x="2597" y="442"/>
                    <a:pt x="2606" y="442"/>
                  </a:cubicBezTo>
                  <a:cubicBezTo>
                    <a:pt x="2612" y="442"/>
                    <a:pt x="2621" y="425"/>
                    <a:pt x="2627" y="385"/>
                  </a:cubicBezTo>
                  <a:lnTo>
                    <a:pt x="2627" y="417"/>
                  </a:lnTo>
                  <a:cubicBezTo>
                    <a:pt x="2627" y="432"/>
                    <a:pt x="2630" y="440"/>
                    <a:pt x="2636" y="440"/>
                  </a:cubicBezTo>
                  <a:cubicBezTo>
                    <a:pt x="2643" y="440"/>
                    <a:pt x="2652" y="432"/>
                    <a:pt x="2665" y="417"/>
                  </a:cubicBezTo>
                  <a:cubicBezTo>
                    <a:pt x="2680" y="417"/>
                    <a:pt x="2693" y="354"/>
                    <a:pt x="2693" y="323"/>
                  </a:cubicBezTo>
                  <a:cubicBezTo>
                    <a:pt x="2693" y="291"/>
                    <a:pt x="2705" y="291"/>
                    <a:pt x="2705" y="291"/>
                  </a:cubicBezTo>
                  <a:cubicBezTo>
                    <a:pt x="2721" y="291"/>
                    <a:pt x="2721" y="291"/>
                    <a:pt x="2721" y="323"/>
                  </a:cubicBezTo>
                  <a:cubicBezTo>
                    <a:pt x="2721" y="355"/>
                    <a:pt x="2728" y="371"/>
                    <a:pt x="2736" y="371"/>
                  </a:cubicBezTo>
                  <a:cubicBezTo>
                    <a:pt x="2743" y="371"/>
                    <a:pt x="2753" y="356"/>
                    <a:pt x="2759" y="326"/>
                  </a:cubicBezTo>
                  <a:lnTo>
                    <a:pt x="2759" y="357"/>
                  </a:lnTo>
                  <a:cubicBezTo>
                    <a:pt x="2759" y="379"/>
                    <a:pt x="2767" y="401"/>
                    <a:pt x="2794" y="401"/>
                  </a:cubicBezTo>
                  <a:cubicBezTo>
                    <a:pt x="2806" y="401"/>
                    <a:pt x="2821" y="398"/>
                    <a:pt x="2840" y="388"/>
                  </a:cubicBezTo>
                  <a:cubicBezTo>
                    <a:pt x="2893" y="388"/>
                    <a:pt x="2934" y="392"/>
                    <a:pt x="2934" y="423"/>
                  </a:cubicBezTo>
                  <a:cubicBezTo>
                    <a:pt x="2934" y="429"/>
                    <a:pt x="2936" y="431"/>
                    <a:pt x="2939" y="431"/>
                  </a:cubicBezTo>
                  <a:cubicBezTo>
                    <a:pt x="2953" y="431"/>
                    <a:pt x="2993" y="380"/>
                    <a:pt x="3016" y="329"/>
                  </a:cubicBezTo>
                  <a:cubicBezTo>
                    <a:pt x="3016" y="360"/>
                    <a:pt x="3028" y="360"/>
                    <a:pt x="3053" y="360"/>
                  </a:cubicBezTo>
                  <a:cubicBezTo>
                    <a:pt x="3094" y="360"/>
                    <a:pt x="3094" y="360"/>
                    <a:pt x="3094" y="395"/>
                  </a:cubicBezTo>
                  <a:cubicBezTo>
                    <a:pt x="3088" y="426"/>
                    <a:pt x="3085" y="442"/>
                    <a:pt x="3086" y="442"/>
                  </a:cubicBezTo>
                  <a:cubicBezTo>
                    <a:pt x="3088" y="442"/>
                    <a:pt x="3094" y="426"/>
                    <a:pt x="3107" y="395"/>
                  </a:cubicBezTo>
                  <a:cubicBezTo>
                    <a:pt x="3113" y="371"/>
                    <a:pt x="3122" y="360"/>
                    <a:pt x="3132" y="360"/>
                  </a:cubicBezTo>
                  <a:cubicBezTo>
                    <a:pt x="3147" y="360"/>
                    <a:pt x="3162" y="387"/>
                    <a:pt x="3160" y="426"/>
                  </a:cubicBezTo>
                  <a:cubicBezTo>
                    <a:pt x="3160" y="457"/>
                    <a:pt x="3175" y="457"/>
                    <a:pt x="3201" y="457"/>
                  </a:cubicBezTo>
                  <a:cubicBezTo>
                    <a:pt x="3204" y="448"/>
                    <a:pt x="3210" y="439"/>
                    <a:pt x="3219" y="435"/>
                  </a:cubicBezTo>
                  <a:cubicBezTo>
                    <a:pt x="3231" y="431"/>
                    <a:pt x="3242" y="428"/>
                    <a:pt x="3255" y="428"/>
                  </a:cubicBezTo>
                  <a:cubicBezTo>
                    <a:pt x="3260" y="428"/>
                    <a:pt x="3264" y="428"/>
                    <a:pt x="3269" y="429"/>
                  </a:cubicBezTo>
                  <a:cubicBezTo>
                    <a:pt x="3276" y="430"/>
                    <a:pt x="3282" y="430"/>
                    <a:pt x="3287" y="430"/>
                  </a:cubicBezTo>
                  <a:cubicBezTo>
                    <a:pt x="3308" y="430"/>
                    <a:pt x="3310" y="421"/>
                    <a:pt x="3323" y="370"/>
                  </a:cubicBezTo>
                  <a:cubicBezTo>
                    <a:pt x="3332" y="324"/>
                    <a:pt x="3343" y="313"/>
                    <a:pt x="3360" y="313"/>
                  </a:cubicBezTo>
                  <a:cubicBezTo>
                    <a:pt x="3367" y="313"/>
                    <a:pt x="3374" y="315"/>
                    <a:pt x="3382" y="316"/>
                  </a:cubicBezTo>
                  <a:cubicBezTo>
                    <a:pt x="3398" y="319"/>
                    <a:pt x="3414" y="326"/>
                    <a:pt x="3404" y="354"/>
                  </a:cubicBezTo>
                  <a:cubicBezTo>
                    <a:pt x="3404" y="354"/>
                    <a:pt x="3407" y="388"/>
                    <a:pt x="3423" y="392"/>
                  </a:cubicBezTo>
                  <a:cubicBezTo>
                    <a:pt x="3436" y="398"/>
                    <a:pt x="3448" y="404"/>
                    <a:pt x="3436" y="432"/>
                  </a:cubicBezTo>
                  <a:cubicBezTo>
                    <a:pt x="3436" y="451"/>
                    <a:pt x="3445" y="467"/>
                    <a:pt x="3461" y="476"/>
                  </a:cubicBezTo>
                  <a:cubicBezTo>
                    <a:pt x="3483" y="489"/>
                    <a:pt x="3508" y="501"/>
                    <a:pt x="3489" y="529"/>
                  </a:cubicBezTo>
                  <a:cubicBezTo>
                    <a:pt x="3492" y="531"/>
                    <a:pt x="3494" y="533"/>
                    <a:pt x="3496" y="533"/>
                  </a:cubicBezTo>
                  <a:cubicBezTo>
                    <a:pt x="3500" y="533"/>
                    <a:pt x="3505" y="527"/>
                    <a:pt x="3517" y="511"/>
                  </a:cubicBezTo>
                  <a:cubicBezTo>
                    <a:pt x="3526" y="496"/>
                    <a:pt x="3539" y="486"/>
                    <a:pt x="3552" y="486"/>
                  </a:cubicBezTo>
                  <a:cubicBezTo>
                    <a:pt x="3565" y="486"/>
                    <a:pt x="3578" y="496"/>
                    <a:pt x="3589" y="526"/>
                  </a:cubicBezTo>
                  <a:cubicBezTo>
                    <a:pt x="3606" y="541"/>
                    <a:pt x="3627" y="561"/>
                    <a:pt x="3645" y="561"/>
                  </a:cubicBezTo>
                  <a:cubicBezTo>
                    <a:pt x="3651" y="561"/>
                    <a:pt x="3656" y="559"/>
                    <a:pt x="3661" y="554"/>
                  </a:cubicBezTo>
                  <a:lnTo>
                    <a:pt x="3661" y="554"/>
                  </a:lnTo>
                  <a:cubicBezTo>
                    <a:pt x="3671" y="564"/>
                    <a:pt x="3671" y="564"/>
                    <a:pt x="3649" y="586"/>
                  </a:cubicBezTo>
                  <a:cubicBezTo>
                    <a:pt x="3614" y="619"/>
                    <a:pt x="3612" y="636"/>
                    <a:pt x="3640" y="636"/>
                  </a:cubicBezTo>
                  <a:cubicBezTo>
                    <a:pt x="3650" y="636"/>
                    <a:pt x="3663" y="634"/>
                    <a:pt x="3680" y="630"/>
                  </a:cubicBezTo>
                  <a:cubicBezTo>
                    <a:pt x="3689" y="624"/>
                    <a:pt x="3696" y="621"/>
                    <a:pt x="3700" y="621"/>
                  </a:cubicBezTo>
                  <a:cubicBezTo>
                    <a:pt x="3710" y="621"/>
                    <a:pt x="3708" y="633"/>
                    <a:pt x="3696" y="655"/>
                  </a:cubicBezTo>
                  <a:cubicBezTo>
                    <a:pt x="3696" y="655"/>
                    <a:pt x="3700" y="662"/>
                    <a:pt x="3723" y="662"/>
                  </a:cubicBezTo>
                  <a:cubicBezTo>
                    <a:pt x="3727" y="662"/>
                    <a:pt x="3732" y="661"/>
                    <a:pt x="3736" y="661"/>
                  </a:cubicBezTo>
                  <a:cubicBezTo>
                    <a:pt x="3742" y="660"/>
                    <a:pt x="3747" y="660"/>
                    <a:pt x="3751" y="660"/>
                  </a:cubicBezTo>
                  <a:cubicBezTo>
                    <a:pt x="3770" y="660"/>
                    <a:pt x="3768" y="668"/>
                    <a:pt x="3755" y="702"/>
                  </a:cubicBezTo>
                  <a:cubicBezTo>
                    <a:pt x="3727" y="714"/>
                    <a:pt x="3730" y="730"/>
                    <a:pt x="3736" y="742"/>
                  </a:cubicBezTo>
                  <a:cubicBezTo>
                    <a:pt x="3783" y="752"/>
                    <a:pt x="3802" y="915"/>
                    <a:pt x="3765" y="931"/>
                  </a:cubicBezTo>
                  <a:cubicBezTo>
                    <a:pt x="3796" y="943"/>
                    <a:pt x="3796" y="943"/>
                    <a:pt x="3796" y="959"/>
                  </a:cubicBezTo>
                  <a:cubicBezTo>
                    <a:pt x="3733" y="974"/>
                    <a:pt x="3765" y="987"/>
                    <a:pt x="3827" y="987"/>
                  </a:cubicBezTo>
                  <a:lnTo>
                    <a:pt x="3827" y="971"/>
                  </a:lnTo>
                  <a:lnTo>
                    <a:pt x="3827" y="956"/>
                  </a:lnTo>
                  <a:cubicBezTo>
                    <a:pt x="3829" y="955"/>
                    <a:pt x="3831" y="955"/>
                    <a:pt x="3833" y="955"/>
                  </a:cubicBezTo>
                  <a:cubicBezTo>
                    <a:pt x="3888" y="955"/>
                    <a:pt x="3887" y="1000"/>
                    <a:pt x="3804" y="1000"/>
                  </a:cubicBezTo>
                  <a:cubicBezTo>
                    <a:pt x="3802" y="1000"/>
                    <a:pt x="3799" y="1000"/>
                    <a:pt x="3796" y="999"/>
                  </a:cubicBezTo>
                  <a:cubicBezTo>
                    <a:pt x="3733" y="1012"/>
                    <a:pt x="3733" y="1012"/>
                    <a:pt x="3796" y="1028"/>
                  </a:cubicBezTo>
                  <a:cubicBezTo>
                    <a:pt x="3859" y="1040"/>
                    <a:pt x="3859" y="1053"/>
                    <a:pt x="3796" y="1068"/>
                  </a:cubicBezTo>
                  <a:cubicBezTo>
                    <a:pt x="3730" y="1068"/>
                    <a:pt x="3730" y="1068"/>
                    <a:pt x="3793" y="1081"/>
                  </a:cubicBezTo>
                  <a:cubicBezTo>
                    <a:pt x="3921" y="1109"/>
                    <a:pt x="3950" y="1147"/>
                    <a:pt x="3824" y="1147"/>
                  </a:cubicBezTo>
                  <a:cubicBezTo>
                    <a:pt x="3762" y="1147"/>
                    <a:pt x="3730" y="1159"/>
                    <a:pt x="3730" y="1175"/>
                  </a:cubicBezTo>
                  <a:cubicBezTo>
                    <a:pt x="3730" y="1187"/>
                    <a:pt x="3762" y="1187"/>
                    <a:pt x="3793" y="1187"/>
                  </a:cubicBezTo>
                  <a:cubicBezTo>
                    <a:pt x="3809" y="1184"/>
                    <a:pt x="3821" y="1183"/>
                    <a:pt x="3829" y="1183"/>
                  </a:cubicBezTo>
                  <a:cubicBezTo>
                    <a:pt x="3851" y="1183"/>
                    <a:pt x="3839" y="1195"/>
                    <a:pt x="3793" y="1216"/>
                  </a:cubicBezTo>
                  <a:cubicBezTo>
                    <a:pt x="3696" y="1253"/>
                    <a:pt x="3696" y="1282"/>
                    <a:pt x="3758" y="1322"/>
                  </a:cubicBezTo>
                  <a:cubicBezTo>
                    <a:pt x="3803" y="1360"/>
                    <a:pt x="3816" y="1392"/>
                    <a:pt x="3797" y="1392"/>
                  </a:cubicBezTo>
                  <a:cubicBezTo>
                    <a:pt x="3789" y="1392"/>
                    <a:pt x="3776" y="1387"/>
                    <a:pt x="3758" y="1376"/>
                  </a:cubicBezTo>
                  <a:cubicBezTo>
                    <a:pt x="3727" y="1361"/>
                    <a:pt x="3711" y="1354"/>
                    <a:pt x="3707" y="1354"/>
                  </a:cubicBezTo>
                  <a:cubicBezTo>
                    <a:pt x="3704" y="1354"/>
                    <a:pt x="3711" y="1361"/>
                    <a:pt x="3727" y="1376"/>
                  </a:cubicBezTo>
                  <a:cubicBezTo>
                    <a:pt x="3727" y="1401"/>
                    <a:pt x="3724" y="1429"/>
                    <a:pt x="3724" y="1441"/>
                  </a:cubicBezTo>
                  <a:cubicBezTo>
                    <a:pt x="3724" y="1454"/>
                    <a:pt x="3755" y="1470"/>
                    <a:pt x="3787" y="1470"/>
                  </a:cubicBezTo>
                  <a:cubicBezTo>
                    <a:pt x="3724" y="1482"/>
                    <a:pt x="3693" y="1507"/>
                    <a:pt x="3755" y="1535"/>
                  </a:cubicBezTo>
                  <a:cubicBezTo>
                    <a:pt x="3755" y="1548"/>
                    <a:pt x="3755" y="1564"/>
                    <a:pt x="3755" y="1564"/>
                  </a:cubicBezTo>
                  <a:cubicBezTo>
                    <a:pt x="3755" y="1576"/>
                    <a:pt x="3755" y="1576"/>
                    <a:pt x="3787" y="1589"/>
                  </a:cubicBezTo>
                  <a:cubicBezTo>
                    <a:pt x="3818" y="1601"/>
                    <a:pt x="3787" y="1617"/>
                    <a:pt x="3752" y="1629"/>
                  </a:cubicBezTo>
                  <a:cubicBezTo>
                    <a:pt x="3721" y="1642"/>
                    <a:pt x="3689" y="1654"/>
                    <a:pt x="3721" y="1654"/>
                  </a:cubicBezTo>
                  <a:cubicBezTo>
                    <a:pt x="3752" y="1658"/>
                    <a:pt x="3783" y="1683"/>
                    <a:pt x="3815" y="1695"/>
                  </a:cubicBezTo>
                  <a:cubicBezTo>
                    <a:pt x="3837" y="1706"/>
                    <a:pt x="3828" y="1716"/>
                    <a:pt x="3809" y="1716"/>
                  </a:cubicBezTo>
                  <a:cubicBezTo>
                    <a:pt x="3801" y="1716"/>
                    <a:pt x="3792" y="1714"/>
                    <a:pt x="3783" y="1711"/>
                  </a:cubicBezTo>
                  <a:cubicBezTo>
                    <a:pt x="3752" y="1711"/>
                    <a:pt x="3752" y="1711"/>
                    <a:pt x="3721" y="1736"/>
                  </a:cubicBezTo>
                  <a:cubicBezTo>
                    <a:pt x="3721" y="1748"/>
                    <a:pt x="3721" y="1777"/>
                    <a:pt x="3752" y="1777"/>
                  </a:cubicBezTo>
                  <a:cubicBezTo>
                    <a:pt x="3783" y="1777"/>
                    <a:pt x="3780" y="1858"/>
                    <a:pt x="3749" y="1871"/>
                  </a:cubicBezTo>
                  <a:cubicBezTo>
                    <a:pt x="3749" y="1871"/>
                    <a:pt x="3749" y="1883"/>
                    <a:pt x="3749" y="1896"/>
                  </a:cubicBezTo>
                  <a:cubicBezTo>
                    <a:pt x="3749" y="1911"/>
                    <a:pt x="3780" y="1924"/>
                    <a:pt x="3780" y="1936"/>
                  </a:cubicBezTo>
                  <a:cubicBezTo>
                    <a:pt x="3780" y="1936"/>
                    <a:pt x="3780" y="1949"/>
                    <a:pt x="3812" y="1965"/>
                  </a:cubicBezTo>
                  <a:cubicBezTo>
                    <a:pt x="3812" y="1977"/>
                    <a:pt x="3809" y="1990"/>
                    <a:pt x="3777" y="1990"/>
                  </a:cubicBezTo>
                  <a:cubicBezTo>
                    <a:pt x="3840" y="2005"/>
                    <a:pt x="3840" y="2005"/>
                    <a:pt x="3777" y="2018"/>
                  </a:cubicBezTo>
                  <a:cubicBezTo>
                    <a:pt x="3714" y="2018"/>
                    <a:pt x="3714" y="2018"/>
                    <a:pt x="3777" y="2030"/>
                  </a:cubicBezTo>
                  <a:cubicBezTo>
                    <a:pt x="3809" y="2043"/>
                    <a:pt x="3809" y="2043"/>
                    <a:pt x="3777" y="2059"/>
                  </a:cubicBezTo>
                  <a:cubicBezTo>
                    <a:pt x="3746" y="2059"/>
                    <a:pt x="3746" y="2071"/>
                    <a:pt x="3777" y="2071"/>
                  </a:cubicBezTo>
                  <a:cubicBezTo>
                    <a:pt x="3840" y="2084"/>
                    <a:pt x="3871" y="2124"/>
                    <a:pt x="3809" y="2124"/>
                  </a:cubicBezTo>
                  <a:cubicBezTo>
                    <a:pt x="3809" y="2124"/>
                    <a:pt x="3809" y="2137"/>
                    <a:pt x="3840" y="2153"/>
                  </a:cubicBezTo>
                  <a:cubicBezTo>
                    <a:pt x="3903" y="2165"/>
                    <a:pt x="3903" y="2165"/>
                    <a:pt x="3840" y="2165"/>
                  </a:cubicBezTo>
                  <a:cubicBezTo>
                    <a:pt x="3774" y="2178"/>
                    <a:pt x="3774" y="2190"/>
                    <a:pt x="3837" y="2206"/>
                  </a:cubicBezTo>
                  <a:cubicBezTo>
                    <a:pt x="3837" y="2206"/>
                    <a:pt x="3868" y="2219"/>
                    <a:pt x="3837" y="2231"/>
                  </a:cubicBezTo>
                  <a:cubicBezTo>
                    <a:pt x="3808" y="2257"/>
                    <a:pt x="3776" y="2326"/>
                    <a:pt x="3824" y="2326"/>
                  </a:cubicBezTo>
                  <a:cubicBezTo>
                    <a:pt x="3828" y="2326"/>
                    <a:pt x="3832" y="2326"/>
                    <a:pt x="3837" y="2325"/>
                  </a:cubicBezTo>
                  <a:lnTo>
                    <a:pt x="3837" y="2325"/>
                  </a:lnTo>
                  <a:lnTo>
                    <a:pt x="3834" y="2353"/>
                  </a:lnTo>
                  <a:cubicBezTo>
                    <a:pt x="3802" y="2378"/>
                    <a:pt x="3802" y="2391"/>
                    <a:pt x="3834" y="2407"/>
                  </a:cubicBezTo>
                  <a:lnTo>
                    <a:pt x="3865" y="2419"/>
                  </a:lnTo>
                  <a:cubicBezTo>
                    <a:pt x="3834" y="2419"/>
                    <a:pt x="3802" y="2432"/>
                    <a:pt x="3802" y="2444"/>
                  </a:cubicBezTo>
                  <a:cubicBezTo>
                    <a:pt x="3802" y="2460"/>
                    <a:pt x="3802" y="2460"/>
                    <a:pt x="3834" y="2460"/>
                  </a:cubicBezTo>
                  <a:cubicBezTo>
                    <a:pt x="3843" y="2456"/>
                    <a:pt x="3849" y="2455"/>
                    <a:pt x="3854" y="2455"/>
                  </a:cubicBezTo>
                  <a:cubicBezTo>
                    <a:pt x="3865" y="2455"/>
                    <a:pt x="3865" y="2463"/>
                    <a:pt x="3865" y="2472"/>
                  </a:cubicBezTo>
                  <a:cubicBezTo>
                    <a:pt x="3865" y="2485"/>
                    <a:pt x="3834" y="2501"/>
                    <a:pt x="3802" y="2501"/>
                  </a:cubicBezTo>
                  <a:lnTo>
                    <a:pt x="3802" y="2513"/>
                  </a:lnTo>
                  <a:cubicBezTo>
                    <a:pt x="3865" y="2513"/>
                    <a:pt x="3865" y="2526"/>
                    <a:pt x="3834" y="2526"/>
                  </a:cubicBezTo>
                  <a:cubicBezTo>
                    <a:pt x="3799" y="2538"/>
                    <a:pt x="3799" y="2554"/>
                    <a:pt x="3799" y="2566"/>
                  </a:cubicBezTo>
                  <a:cubicBezTo>
                    <a:pt x="3820" y="2566"/>
                    <a:pt x="3813" y="2572"/>
                    <a:pt x="3806" y="2572"/>
                  </a:cubicBezTo>
                  <a:cubicBezTo>
                    <a:pt x="3803" y="2572"/>
                    <a:pt x="3799" y="2571"/>
                    <a:pt x="3799" y="2566"/>
                  </a:cubicBezTo>
                  <a:lnTo>
                    <a:pt x="3768" y="2566"/>
                  </a:lnTo>
                  <a:cubicBezTo>
                    <a:pt x="3736" y="2579"/>
                    <a:pt x="3768" y="2579"/>
                    <a:pt x="3799" y="2579"/>
                  </a:cubicBezTo>
                  <a:lnTo>
                    <a:pt x="3799" y="2607"/>
                  </a:lnTo>
                  <a:cubicBezTo>
                    <a:pt x="3799" y="2616"/>
                    <a:pt x="3799" y="2625"/>
                    <a:pt x="3810" y="2625"/>
                  </a:cubicBezTo>
                  <a:cubicBezTo>
                    <a:pt x="3815" y="2625"/>
                    <a:pt x="3821" y="2623"/>
                    <a:pt x="3830" y="2620"/>
                  </a:cubicBezTo>
                  <a:cubicBezTo>
                    <a:pt x="3862" y="2620"/>
                    <a:pt x="3893" y="2620"/>
                    <a:pt x="3893" y="2632"/>
                  </a:cubicBezTo>
                  <a:cubicBezTo>
                    <a:pt x="3914" y="2632"/>
                    <a:pt x="3907" y="2639"/>
                    <a:pt x="3900" y="2639"/>
                  </a:cubicBezTo>
                  <a:cubicBezTo>
                    <a:pt x="3897" y="2639"/>
                    <a:pt x="3893" y="2637"/>
                    <a:pt x="3893" y="2632"/>
                  </a:cubicBezTo>
                  <a:cubicBezTo>
                    <a:pt x="3862" y="2632"/>
                    <a:pt x="3830" y="2632"/>
                    <a:pt x="3830" y="2648"/>
                  </a:cubicBezTo>
                  <a:cubicBezTo>
                    <a:pt x="3830" y="2660"/>
                    <a:pt x="3799" y="2660"/>
                    <a:pt x="3799" y="2660"/>
                  </a:cubicBezTo>
                  <a:cubicBezTo>
                    <a:pt x="3793" y="2659"/>
                    <a:pt x="3787" y="2658"/>
                    <a:pt x="3783" y="2658"/>
                  </a:cubicBezTo>
                  <a:cubicBezTo>
                    <a:pt x="3743" y="2658"/>
                    <a:pt x="3771" y="2702"/>
                    <a:pt x="3799" y="2714"/>
                  </a:cubicBezTo>
                  <a:cubicBezTo>
                    <a:pt x="3859" y="2742"/>
                    <a:pt x="3859" y="2754"/>
                    <a:pt x="3796" y="2754"/>
                  </a:cubicBezTo>
                  <a:cubicBezTo>
                    <a:pt x="3733" y="2754"/>
                    <a:pt x="3796" y="2779"/>
                    <a:pt x="3890" y="2795"/>
                  </a:cubicBezTo>
                  <a:lnTo>
                    <a:pt x="3984" y="2808"/>
                  </a:lnTo>
                  <a:lnTo>
                    <a:pt x="3890" y="2808"/>
                  </a:lnTo>
                  <a:cubicBezTo>
                    <a:pt x="3765" y="2820"/>
                    <a:pt x="3765" y="2820"/>
                    <a:pt x="3827" y="2861"/>
                  </a:cubicBezTo>
                  <a:cubicBezTo>
                    <a:pt x="3859" y="2886"/>
                    <a:pt x="3859" y="2886"/>
                    <a:pt x="3827" y="2886"/>
                  </a:cubicBezTo>
                  <a:cubicBezTo>
                    <a:pt x="3796" y="2886"/>
                    <a:pt x="3793" y="2902"/>
                    <a:pt x="3793" y="2942"/>
                  </a:cubicBezTo>
                  <a:cubicBezTo>
                    <a:pt x="3793" y="2980"/>
                    <a:pt x="3793" y="2996"/>
                    <a:pt x="3824" y="2996"/>
                  </a:cubicBezTo>
                  <a:cubicBezTo>
                    <a:pt x="3824" y="2996"/>
                    <a:pt x="3824" y="3008"/>
                    <a:pt x="3824" y="3021"/>
                  </a:cubicBezTo>
                  <a:cubicBezTo>
                    <a:pt x="3772" y="3031"/>
                    <a:pt x="3785" y="3052"/>
                    <a:pt x="3826" y="3052"/>
                  </a:cubicBezTo>
                  <a:cubicBezTo>
                    <a:pt x="3835" y="3052"/>
                    <a:pt x="3845" y="3051"/>
                    <a:pt x="3856" y="3049"/>
                  </a:cubicBezTo>
                  <a:cubicBezTo>
                    <a:pt x="3856" y="3049"/>
                    <a:pt x="3856" y="3062"/>
                    <a:pt x="3856" y="3074"/>
                  </a:cubicBezTo>
                  <a:lnTo>
                    <a:pt x="3824" y="3074"/>
                  </a:lnTo>
                  <a:cubicBezTo>
                    <a:pt x="3793" y="3077"/>
                    <a:pt x="3790" y="3099"/>
                    <a:pt x="3790" y="3212"/>
                  </a:cubicBezTo>
                  <a:cubicBezTo>
                    <a:pt x="3787" y="3340"/>
                    <a:pt x="3771" y="3353"/>
                    <a:pt x="3834" y="3372"/>
                  </a:cubicBezTo>
                  <a:cubicBezTo>
                    <a:pt x="3873" y="3396"/>
                    <a:pt x="3882" y="3413"/>
                    <a:pt x="3863" y="3413"/>
                  </a:cubicBezTo>
                  <a:cubicBezTo>
                    <a:pt x="3855" y="3413"/>
                    <a:pt x="3842" y="3410"/>
                    <a:pt x="3824" y="3403"/>
                  </a:cubicBezTo>
                  <a:cubicBezTo>
                    <a:pt x="3812" y="3398"/>
                    <a:pt x="3798" y="3395"/>
                    <a:pt x="3789" y="3395"/>
                  </a:cubicBezTo>
                  <a:cubicBezTo>
                    <a:pt x="3778" y="3395"/>
                    <a:pt x="3774" y="3399"/>
                    <a:pt x="3790" y="3406"/>
                  </a:cubicBezTo>
                  <a:cubicBezTo>
                    <a:pt x="3783" y="3422"/>
                    <a:pt x="3765" y="3434"/>
                    <a:pt x="3746" y="3434"/>
                  </a:cubicBezTo>
                  <a:cubicBezTo>
                    <a:pt x="3674" y="3444"/>
                    <a:pt x="3696" y="3466"/>
                    <a:pt x="3721" y="3485"/>
                  </a:cubicBezTo>
                  <a:cubicBezTo>
                    <a:pt x="3760" y="3496"/>
                    <a:pt x="3761" y="3499"/>
                    <a:pt x="3748" y="3499"/>
                  </a:cubicBezTo>
                  <a:cubicBezTo>
                    <a:pt x="3741" y="3499"/>
                    <a:pt x="3728" y="3498"/>
                    <a:pt x="3714" y="3497"/>
                  </a:cubicBezTo>
                  <a:cubicBezTo>
                    <a:pt x="3697" y="3494"/>
                    <a:pt x="3680" y="3491"/>
                    <a:pt x="3671" y="3491"/>
                  </a:cubicBezTo>
                  <a:cubicBezTo>
                    <a:pt x="3661" y="3491"/>
                    <a:pt x="3660" y="3494"/>
                    <a:pt x="3674" y="3503"/>
                  </a:cubicBezTo>
                  <a:cubicBezTo>
                    <a:pt x="3691" y="3526"/>
                    <a:pt x="3672" y="3588"/>
                    <a:pt x="3640" y="3588"/>
                  </a:cubicBezTo>
                  <a:cubicBezTo>
                    <a:pt x="3632" y="3588"/>
                    <a:pt x="3623" y="3584"/>
                    <a:pt x="3614" y="3575"/>
                  </a:cubicBezTo>
                  <a:cubicBezTo>
                    <a:pt x="3608" y="3582"/>
                    <a:pt x="3602" y="3588"/>
                    <a:pt x="3595" y="3594"/>
                  </a:cubicBezTo>
                  <a:cubicBezTo>
                    <a:pt x="3617" y="3616"/>
                    <a:pt x="3595" y="3638"/>
                    <a:pt x="3573" y="3651"/>
                  </a:cubicBezTo>
                  <a:cubicBezTo>
                    <a:pt x="3562" y="3661"/>
                    <a:pt x="3553" y="3667"/>
                    <a:pt x="3544" y="3667"/>
                  </a:cubicBezTo>
                  <a:cubicBezTo>
                    <a:pt x="3536" y="3667"/>
                    <a:pt x="3529" y="3662"/>
                    <a:pt x="3520" y="3651"/>
                  </a:cubicBezTo>
                  <a:cubicBezTo>
                    <a:pt x="3517" y="3636"/>
                    <a:pt x="3514" y="3628"/>
                    <a:pt x="3510" y="3628"/>
                  </a:cubicBezTo>
                  <a:cubicBezTo>
                    <a:pt x="3505" y="3628"/>
                    <a:pt x="3500" y="3640"/>
                    <a:pt x="3498" y="3663"/>
                  </a:cubicBezTo>
                  <a:cubicBezTo>
                    <a:pt x="3486" y="3669"/>
                    <a:pt x="3505" y="3729"/>
                    <a:pt x="3492" y="3735"/>
                  </a:cubicBezTo>
                  <a:cubicBezTo>
                    <a:pt x="3505" y="3763"/>
                    <a:pt x="3505" y="3801"/>
                    <a:pt x="3489" y="3804"/>
                  </a:cubicBezTo>
                  <a:lnTo>
                    <a:pt x="3476" y="3776"/>
                  </a:lnTo>
                  <a:cubicBezTo>
                    <a:pt x="3464" y="3748"/>
                    <a:pt x="3451" y="3720"/>
                    <a:pt x="3451" y="3720"/>
                  </a:cubicBezTo>
                  <a:cubicBezTo>
                    <a:pt x="3436" y="3723"/>
                    <a:pt x="3423" y="3729"/>
                    <a:pt x="3436" y="3757"/>
                  </a:cubicBezTo>
                  <a:cubicBezTo>
                    <a:pt x="3425" y="3744"/>
                    <a:pt x="3408" y="3737"/>
                    <a:pt x="3391" y="3737"/>
                  </a:cubicBezTo>
                  <a:cubicBezTo>
                    <a:pt x="3384" y="3737"/>
                    <a:pt x="3377" y="3739"/>
                    <a:pt x="3370" y="3742"/>
                  </a:cubicBezTo>
                  <a:cubicBezTo>
                    <a:pt x="3342" y="3748"/>
                    <a:pt x="3313" y="3751"/>
                    <a:pt x="3307" y="3782"/>
                  </a:cubicBezTo>
                  <a:cubicBezTo>
                    <a:pt x="3293" y="3753"/>
                    <a:pt x="3268" y="3738"/>
                    <a:pt x="3244" y="3738"/>
                  </a:cubicBezTo>
                  <a:cubicBezTo>
                    <a:pt x="3219" y="3738"/>
                    <a:pt x="3196" y="3754"/>
                    <a:pt x="3188" y="3785"/>
                  </a:cubicBezTo>
                  <a:cubicBezTo>
                    <a:pt x="3188" y="3801"/>
                    <a:pt x="3185" y="3809"/>
                    <a:pt x="3180" y="3809"/>
                  </a:cubicBezTo>
                  <a:cubicBezTo>
                    <a:pt x="3175" y="3809"/>
                    <a:pt x="3169" y="3801"/>
                    <a:pt x="3163" y="3785"/>
                  </a:cubicBezTo>
                  <a:cubicBezTo>
                    <a:pt x="3155" y="3768"/>
                    <a:pt x="3151" y="3759"/>
                    <a:pt x="3147" y="3759"/>
                  </a:cubicBezTo>
                  <a:cubicBezTo>
                    <a:pt x="3144" y="3759"/>
                    <a:pt x="3141" y="3767"/>
                    <a:pt x="3135" y="3782"/>
                  </a:cubicBezTo>
                  <a:cubicBezTo>
                    <a:pt x="3131" y="3791"/>
                    <a:pt x="3127" y="3795"/>
                    <a:pt x="3123" y="3795"/>
                  </a:cubicBezTo>
                  <a:cubicBezTo>
                    <a:pt x="3113" y="3795"/>
                    <a:pt x="3103" y="3773"/>
                    <a:pt x="3094" y="3751"/>
                  </a:cubicBezTo>
                  <a:cubicBezTo>
                    <a:pt x="3087" y="3714"/>
                    <a:pt x="3079" y="3699"/>
                    <a:pt x="3071" y="3699"/>
                  </a:cubicBezTo>
                  <a:cubicBezTo>
                    <a:pt x="3066" y="3699"/>
                    <a:pt x="3060" y="3707"/>
                    <a:pt x="3053" y="3720"/>
                  </a:cubicBezTo>
                  <a:cubicBezTo>
                    <a:pt x="3039" y="3736"/>
                    <a:pt x="3018" y="3748"/>
                    <a:pt x="2995" y="3748"/>
                  </a:cubicBezTo>
                  <a:cubicBezTo>
                    <a:pt x="2993" y="3748"/>
                    <a:pt x="2990" y="3748"/>
                    <a:pt x="2987" y="3748"/>
                  </a:cubicBezTo>
                  <a:cubicBezTo>
                    <a:pt x="2959" y="3779"/>
                    <a:pt x="2947" y="3779"/>
                    <a:pt x="2959" y="3810"/>
                  </a:cubicBezTo>
                  <a:cubicBezTo>
                    <a:pt x="2959" y="3832"/>
                    <a:pt x="2956" y="3854"/>
                    <a:pt x="2947" y="3873"/>
                  </a:cubicBezTo>
                  <a:cubicBezTo>
                    <a:pt x="2938" y="3884"/>
                    <a:pt x="2933" y="3887"/>
                    <a:pt x="2930" y="3887"/>
                  </a:cubicBezTo>
                  <a:cubicBezTo>
                    <a:pt x="2923" y="3887"/>
                    <a:pt x="2926" y="3873"/>
                    <a:pt x="2934" y="3873"/>
                  </a:cubicBezTo>
                  <a:cubicBezTo>
                    <a:pt x="2959" y="3845"/>
                    <a:pt x="2947" y="3842"/>
                    <a:pt x="2934" y="3810"/>
                  </a:cubicBezTo>
                  <a:cubicBezTo>
                    <a:pt x="2926" y="3791"/>
                    <a:pt x="2907" y="3779"/>
                    <a:pt x="2888" y="3779"/>
                  </a:cubicBezTo>
                  <a:cubicBezTo>
                    <a:pt x="2885" y="3779"/>
                    <a:pt x="2883" y="3779"/>
                    <a:pt x="2881" y="3779"/>
                  </a:cubicBezTo>
                  <a:lnTo>
                    <a:pt x="2828" y="3779"/>
                  </a:lnTo>
                  <a:cubicBezTo>
                    <a:pt x="2807" y="3762"/>
                    <a:pt x="2793" y="3753"/>
                    <a:pt x="2785" y="3753"/>
                  </a:cubicBezTo>
                  <a:cubicBezTo>
                    <a:pt x="2777" y="3753"/>
                    <a:pt x="2774" y="3761"/>
                    <a:pt x="2774" y="3776"/>
                  </a:cubicBezTo>
                  <a:cubicBezTo>
                    <a:pt x="2774" y="3789"/>
                    <a:pt x="2774" y="3799"/>
                    <a:pt x="2774" y="3807"/>
                  </a:cubicBezTo>
                  <a:cubicBezTo>
                    <a:pt x="2766" y="3775"/>
                    <a:pt x="2725" y="3759"/>
                    <a:pt x="2684" y="3759"/>
                  </a:cubicBezTo>
                  <a:cubicBezTo>
                    <a:pt x="2645" y="3759"/>
                    <a:pt x="2607" y="3774"/>
                    <a:pt x="2599" y="3804"/>
                  </a:cubicBezTo>
                  <a:lnTo>
                    <a:pt x="2599" y="3773"/>
                  </a:lnTo>
                  <a:cubicBezTo>
                    <a:pt x="2599" y="3742"/>
                    <a:pt x="2586" y="3742"/>
                    <a:pt x="2558" y="3742"/>
                  </a:cubicBezTo>
                  <a:cubicBezTo>
                    <a:pt x="2524" y="3754"/>
                    <a:pt x="2489" y="3767"/>
                    <a:pt x="2452" y="3773"/>
                  </a:cubicBezTo>
                  <a:cubicBezTo>
                    <a:pt x="2439" y="3772"/>
                    <a:pt x="2427" y="3772"/>
                    <a:pt x="2416" y="3772"/>
                  </a:cubicBezTo>
                  <a:cubicBezTo>
                    <a:pt x="2381" y="3772"/>
                    <a:pt x="2358" y="3777"/>
                    <a:pt x="2358" y="3801"/>
                  </a:cubicBezTo>
                  <a:cubicBezTo>
                    <a:pt x="2345" y="3801"/>
                    <a:pt x="2345" y="3801"/>
                    <a:pt x="2345" y="3770"/>
                  </a:cubicBezTo>
                  <a:cubicBezTo>
                    <a:pt x="2358" y="3738"/>
                    <a:pt x="2345" y="3738"/>
                    <a:pt x="2332" y="3738"/>
                  </a:cubicBezTo>
                  <a:cubicBezTo>
                    <a:pt x="2320" y="3738"/>
                    <a:pt x="2320" y="3770"/>
                    <a:pt x="2317" y="3801"/>
                  </a:cubicBezTo>
                  <a:cubicBezTo>
                    <a:pt x="2317" y="3817"/>
                    <a:pt x="2314" y="3825"/>
                    <a:pt x="2307" y="3825"/>
                  </a:cubicBezTo>
                  <a:cubicBezTo>
                    <a:pt x="2301" y="3825"/>
                    <a:pt x="2292" y="3817"/>
                    <a:pt x="2279" y="3801"/>
                  </a:cubicBezTo>
                  <a:cubicBezTo>
                    <a:pt x="2265" y="3783"/>
                    <a:pt x="2245" y="3775"/>
                    <a:pt x="2225" y="3775"/>
                  </a:cubicBezTo>
                  <a:cubicBezTo>
                    <a:pt x="2205" y="3775"/>
                    <a:pt x="2186" y="3783"/>
                    <a:pt x="2173" y="3798"/>
                  </a:cubicBezTo>
                  <a:cubicBezTo>
                    <a:pt x="2157" y="3798"/>
                    <a:pt x="2144" y="3798"/>
                    <a:pt x="2144" y="3767"/>
                  </a:cubicBezTo>
                  <a:cubicBezTo>
                    <a:pt x="2137" y="3748"/>
                    <a:pt x="2124" y="3730"/>
                    <a:pt x="2110" y="3730"/>
                  </a:cubicBezTo>
                  <a:cubicBezTo>
                    <a:pt x="2100" y="3730"/>
                    <a:pt x="2089" y="3739"/>
                    <a:pt x="2079" y="3763"/>
                  </a:cubicBezTo>
                  <a:cubicBezTo>
                    <a:pt x="2063" y="3763"/>
                    <a:pt x="2063" y="3763"/>
                    <a:pt x="2063" y="3732"/>
                  </a:cubicBezTo>
                  <a:cubicBezTo>
                    <a:pt x="2056" y="3712"/>
                    <a:pt x="2054" y="3693"/>
                    <a:pt x="2050" y="3693"/>
                  </a:cubicBezTo>
                  <a:cubicBezTo>
                    <a:pt x="2048" y="3693"/>
                    <a:pt x="2044" y="3703"/>
                    <a:pt x="2038" y="3729"/>
                  </a:cubicBezTo>
                  <a:cubicBezTo>
                    <a:pt x="2026" y="3744"/>
                    <a:pt x="2010" y="3751"/>
                    <a:pt x="1994" y="3751"/>
                  </a:cubicBezTo>
                  <a:cubicBezTo>
                    <a:pt x="1975" y="3751"/>
                    <a:pt x="1956" y="3741"/>
                    <a:pt x="1944" y="3723"/>
                  </a:cubicBezTo>
                  <a:cubicBezTo>
                    <a:pt x="1942" y="3723"/>
                    <a:pt x="1940" y="3723"/>
                    <a:pt x="1938" y="3723"/>
                  </a:cubicBezTo>
                  <a:cubicBezTo>
                    <a:pt x="1927" y="3723"/>
                    <a:pt x="1918" y="3725"/>
                    <a:pt x="1913" y="3751"/>
                  </a:cubicBezTo>
                  <a:cubicBezTo>
                    <a:pt x="1911" y="3762"/>
                    <a:pt x="1910" y="3774"/>
                    <a:pt x="1909" y="3782"/>
                  </a:cubicBezTo>
                  <a:lnTo>
                    <a:pt x="1909" y="3782"/>
                  </a:lnTo>
                  <a:cubicBezTo>
                    <a:pt x="1906" y="3749"/>
                    <a:pt x="1905" y="3733"/>
                    <a:pt x="1901" y="3733"/>
                  </a:cubicBezTo>
                  <a:cubicBezTo>
                    <a:pt x="1898" y="3733"/>
                    <a:pt x="1894" y="3748"/>
                    <a:pt x="1884" y="3779"/>
                  </a:cubicBezTo>
                  <a:cubicBezTo>
                    <a:pt x="1881" y="3794"/>
                    <a:pt x="1877" y="3801"/>
                    <a:pt x="1874" y="3801"/>
                  </a:cubicBezTo>
                  <a:cubicBezTo>
                    <a:pt x="1870" y="3801"/>
                    <a:pt x="1867" y="3792"/>
                    <a:pt x="1869" y="3776"/>
                  </a:cubicBezTo>
                  <a:cubicBezTo>
                    <a:pt x="1859" y="3742"/>
                    <a:pt x="1847" y="3742"/>
                    <a:pt x="1847" y="3742"/>
                  </a:cubicBezTo>
                  <a:cubicBezTo>
                    <a:pt x="1845" y="3741"/>
                    <a:pt x="1843" y="3741"/>
                    <a:pt x="1840" y="3741"/>
                  </a:cubicBezTo>
                  <a:cubicBezTo>
                    <a:pt x="1825" y="3741"/>
                    <a:pt x="1793" y="3748"/>
                    <a:pt x="1756" y="3748"/>
                  </a:cubicBezTo>
                  <a:cubicBezTo>
                    <a:pt x="1736" y="3748"/>
                    <a:pt x="1714" y="3745"/>
                    <a:pt x="1693" y="3738"/>
                  </a:cubicBezTo>
                  <a:cubicBezTo>
                    <a:pt x="1624" y="3723"/>
                    <a:pt x="1584" y="3709"/>
                    <a:pt x="1561" y="3709"/>
                  </a:cubicBezTo>
                  <a:cubicBezTo>
                    <a:pt x="1547" y="3709"/>
                    <a:pt x="1540" y="3714"/>
                    <a:pt x="1537" y="3726"/>
                  </a:cubicBezTo>
                  <a:cubicBezTo>
                    <a:pt x="1527" y="3736"/>
                    <a:pt x="1521" y="3741"/>
                    <a:pt x="1517" y="3741"/>
                  </a:cubicBezTo>
                  <a:cubicBezTo>
                    <a:pt x="1512" y="3741"/>
                    <a:pt x="1511" y="3733"/>
                    <a:pt x="1511" y="3713"/>
                  </a:cubicBezTo>
                  <a:cubicBezTo>
                    <a:pt x="1508" y="3679"/>
                    <a:pt x="1496" y="3676"/>
                    <a:pt x="1483" y="3669"/>
                  </a:cubicBezTo>
                  <a:cubicBezTo>
                    <a:pt x="1471" y="3663"/>
                    <a:pt x="1455" y="3660"/>
                    <a:pt x="1468" y="3632"/>
                  </a:cubicBezTo>
                  <a:lnTo>
                    <a:pt x="1468" y="3632"/>
                  </a:lnTo>
                  <a:cubicBezTo>
                    <a:pt x="1449" y="3648"/>
                    <a:pt x="1444" y="3652"/>
                    <a:pt x="1438" y="3652"/>
                  </a:cubicBezTo>
                  <a:cubicBezTo>
                    <a:pt x="1436" y="3652"/>
                    <a:pt x="1433" y="3652"/>
                    <a:pt x="1430" y="3651"/>
                  </a:cubicBezTo>
                  <a:cubicBezTo>
                    <a:pt x="1437" y="3632"/>
                    <a:pt x="1436" y="3623"/>
                    <a:pt x="1429" y="3623"/>
                  </a:cubicBezTo>
                  <a:cubicBezTo>
                    <a:pt x="1424" y="3623"/>
                    <a:pt x="1415" y="3628"/>
                    <a:pt x="1405" y="3638"/>
                  </a:cubicBezTo>
                  <a:cubicBezTo>
                    <a:pt x="1387" y="3662"/>
                    <a:pt x="1377" y="3675"/>
                    <a:pt x="1375" y="3675"/>
                  </a:cubicBezTo>
                  <a:cubicBezTo>
                    <a:pt x="1373" y="3675"/>
                    <a:pt x="1379" y="3661"/>
                    <a:pt x="1392" y="3632"/>
                  </a:cubicBezTo>
                  <a:cubicBezTo>
                    <a:pt x="1404" y="3609"/>
                    <a:pt x="1393" y="3579"/>
                    <a:pt x="1387" y="3579"/>
                  </a:cubicBezTo>
                  <a:cubicBezTo>
                    <a:pt x="1385" y="3579"/>
                    <a:pt x="1383" y="3582"/>
                    <a:pt x="1383" y="3591"/>
                  </a:cubicBezTo>
                  <a:cubicBezTo>
                    <a:pt x="1370" y="3619"/>
                    <a:pt x="1345" y="3607"/>
                    <a:pt x="1317" y="3629"/>
                  </a:cubicBezTo>
                  <a:cubicBezTo>
                    <a:pt x="1305" y="3622"/>
                    <a:pt x="1292" y="3616"/>
                    <a:pt x="1308" y="3588"/>
                  </a:cubicBezTo>
                  <a:cubicBezTo>
                    <a:pt x="1308" y="3567"/>
                    <a:pt x="1277" y="3555"/>
                    <a:pt x="1248" y="3555"/>
                  </a:cubicBezTo>
                  <a:cubicBezTo>
                    <a:pt x="1232" y="3555"/>
                    <a:pt x="1217" y="3558"/>
                    <a:pt x="1207" y="3566"/>
                  </a:cubicBezTo>
                  <a:cubicBezTo>
                    <a:pt x="1201" y="3577"/>
                    <a:pt x="1195" y="3582"/>
                    <a:pt x="1191" y="3582"/>
                  </a:cubicBezTo>
                  <a:cubicBezTo>
                    <a:pt x="1186" y="3582"/>
                    <a:pt x="1186" y="3573"/>
                    <a:pt x="1195" y="3557"/>
                  </a:cubicBezTo>
                  <a:cubicBezTo>
                    <a:pt x="1214" y="3532"/>
                    <a:pt x="1201" y="3522"/>
                    <a:pt x="1189" y="3516"/>
                  </a:cubicBezTo>
                  <a:cubicBezTo>
                    <a:pt x="1182" y="3520"/>
                    <a:pt x="1178" y="3522"/>
                    <a:pt x="1176" y="3522"/>
                  </a:cubicBezTo>
                  <a:cubicBezTo>
                    <a:pt x="1169" y="3522"/>
                    <a:pt x="1183" y="3503"/>
                    <a:pt x="1195" y="3481"/>
                  </a:cubicBezTo>
                  <a:cubicBezTo>
                    <a:pt x="1223" y="3463"/>
                    <a:pt x="1211" y="3456"/>
                    <a:pt x="1189" y="3441"/>
                  </a:cubicBezTo>
                  <a:cubicBezTo>
                    <a:pt x="1183" y="3444"/>
                    <a:pt x="1177" y="3446"/>
                    <a:pt x="1170" y="3446"/>
                  </a:cubicBezTo>
                  <a:cubicBezTo>
                    <a:pt x="1144" y="3446"/>
                    <a:pt x="1113" y="3421"/>
                    <a:pt x="1085" y="3403"/>
                  </a:cubicBezTo>
                  <a:cubicBezTo>
                    <a:pt x="1061" y="3385"/>
                    <a:pt x="1042" y="3377"/>
                    <a:pt x="1022" y="3377"/>
                  </a:cubicBezTo>
                  <a:cubicBezTo>
                    <a:pt x="999" y="3377"/>
                    <a:pt x="975" y="3388"/>
                    <a:pt x="941" y="3403"/>
                  </a:cubicBezTo>
                  <a:lnTo>
                    <a:pt x="888" y="3441"/>
                  </a:lnTo>
                  <a:lnTo>
                    <a:pt x="932" y="3394"/>
                  </a:lnTo>
                  <a:cubicBezTo>
                    <a:pt x="950" y="3369"/>
                    <a:pt x="969" y="3340"/>
                    <a:pt x="985" y="3312"/>
                  </a:cubicBezTo>
                  <a:cubicBezTo>
                    <a:pt x="984" y="3311"/>
                    <a:pt x="982" y="3310"/>
                    <a:pt x="980" y="3310"/>
                  </a:cubicBezTo>
                  <a:cubicBezTo>
                    <a:pt x="969" y="3310"/>
                    <a:pt x="950" y="3331"/>
                    <a:pt x="932" y="3350"/>
                  </a:cubicBezTo>
                  <a:cubicBezTo>
                    <a:pt x="924" y="3359"/>
                    <a:pt x="918" y="3363"/>
                    <a:pt x="913" y="3363"/>
                  </a:cubicBezTo>
                  <a:cubicBezTo>
                    <a:pt x="904" y="3363"/>
                    <a:pt x="900" y="3348"/>
                    <a:pt x="900" y="3322"/>
                  </a:cubicBezTo>
                  <a:cubicBezTo>
                    <a:pt x="903" y="3290"/>
                    <a:pt x="898" y="3278"/>
                    <a:pt x="881" y="3278"/>
                  </a:cubicBezTo>
                  <a:cubicBezTo>
                    <a:pt x="876" y="3278"/>
                    <a:pt x="870" y="3279"/>
                    <a:pt x="863" y="3281"/>
                  </a:cubicBezTo>
                  <a:cubicBezTo>
                    <a:pt x="853" y="3271"/>
                    <a:pt x="844" y="3262"/>
                    <a:pt x="856" y="3228"/>
                  </a:cubicBezTo>
                  <a:cubicBezTo>
                    <a:pt x="853" y="3224"/>
                    <a:pt x="850" y="3222"/>
                    <a:pt x="848" y="3222"/>
                  </a:cubicBezTo>
                  <a:cubicBezTo>
                    <a:pt x="844" y="3222"/>
                    <a:pt x="838" y="3227"/>
                    <a:pt x="825" y="3240"/>
                  </a:cubicBezTo>
                  <a:cubicBezTo>
                    <a:pt x="816" y="3248"/>
                    <a:pt x="810" y="3251"/>
                    <a:pt x="805" y="3251"/>
                  </a:cubicBezTo>
                  <a:cubicBezTo>
                    <a:pt x="797" y="3251"/>
                    <a:pt x="796" y="3239"/>
                    <a:pt x="806" y="3218"/>
                  </a:cubicBezTo>
                  <a:cubicBezTo>
                    <a:pt x="836" y="3178"/>
                    <a:pt x="826" y="3150"/>
                    <a:pt x="808" y="3150"/>
                  </a:cubicBezTo>
                  <a:cubicBezTo>
                    <a:pt x="804" y="3150"/>
                    <a:pt x="799" y="3152"/>
                    <a:pt x="794" y="3156"/>
                  </a:cubicBezTo>
                  <a:cubicBezTo>
                    <a:pt x="784" y="3165"/>
                    <a:pt x="776" y="3168"/>
                    <a:pt x="771" y="3168"/>
                  </a:cubicBezTo>
                  <a:cubicBezTo>
                    <a:pt x="763" y="3168"/>
                    <a:pt x="759" y="3161"/>
                    <a:pt x="753" y="3156"/>
                  </a:cubicBezTo>
                  <a:cubicBezTo>
                    <a:pt x="746" y="3146"/>
                    <a:pt x="741" y="3137"/>
                    <a:pt x="724" y="3137"/>
                  </a:cubicBezTo>
                  <a:cubicBezTo>
                    <a:pt x="718" y="3137"/>
                    <a:pt x="711" y="3138"/>
                    <a:pt x="703" y="3140"/>
                  </a:cubicBezTo>
                  <a:lnTo>
                    <a:pt x="687" y="3115"/>
                  </a:lnTo>
                  <a:cubicBezTo>
                    <a:pt x="681" y="3109"/>
                    <a:pt x="694" y="3104"/>
                    <a:pt x="705" y="3104"/>
                  </a:cubicBezTo>
                  <a:cubicBezTo>
                    <a:pt x="711" y="3104"/>
                    <a:pt x="716" y="3105"/>
                    <a:pt x="719" y="3109"/>
                  </a:cubicBezTo>
                  <a:lnTo>
                    <a:pt x="737" y="3080"/>
                  </a:lnTo>
                  <a:cubicBezTo>
                    <a:pt x="725" y="3060"/>
                    <a:pt x="716" y="3050"/>
                    <a:pt x="696" y="3050"/>
                  </a:cubicBezTo>
                  <a:cubicBezTo>
                    <a:pt x="691" y="3050"/>
                    <a:pt x="685" y="3051"/>
                    <a:pt x="678" y="3052"/>
                  </a:cubicBezTo>
                  <a:cubicBezTo>
                    <a:pt x="651" y="3063"/>
                    <a:pt x="636" y="3070"/>
                    <a:pt x="633" y="3070"/>
                  </a:cubicBezTo>
                  <a:cubicBezTo>
                    <a:pt x="629" y="3070"/>
                    <a:pt x="642" y="3060"/>
                    <a:pt x="672" y="3040"/>
                  </a:cubicBezTo>
                  <a:cubicBezTo>
                    <a:pt x="695" y="3025"/>
                    <a:pt x="713" y="2999"/>
                    <a:pt x="689" y="2999"/>
                  </a:cubicBezTo>
                  <a:cubicBezTo>
                    <a:pt x="687" y="2999"/>
                    <a:pt x="686" y="2999"/>
                    <a:pt x="684" y="2999"/>
                  </a:cubicBezTo>
                  <a:cubicBezTo>
                    <a:pt x="669" y="3005"/>
                    <a:pt x="658" y="3007"/>
                    <a:pt x="652" y="3007"/>
                  </a:cubicBezTo>
                  <a:cubicBezTo>
                    <a:pt x="635" y="3007"/>
                    <a:pt x="650" y="2988"/>
                    <a:pt x="668" y="2977"/>
                  </a:cubicBezTo>
                  <a:cubicBezTo>
                    <a:pt x="728" y="2955"/>
                    <a:pt x="731" y="2955"/>
                    <a:pt x="650" y="2939"/>
                  </a:cubicBezTo>
                  <a:cubicBezTo>
                    <a:pt x="634" y="2917"/>
                    <a:pt x="581" y="2886"/>
                    <a:pt x="562" y="2845"/>
                  </a:cubicBezTo>
                  <a:cubicBezTo>
                    <a:pt x="540" y="2795"/>
                    <a:pt x="527" y="2770"/>
                    <a:pt x="552" y="2745"/>
                  </a:cubicBezTo>
                  <a:cubicBezTo>
                    <a:pt x="559" y="2742"/>
                    <a:pt x="564" y="2740"/>
                    <a:pt x="569" y="2737"/>
                  </a:cubicBezTo>
                  <a:lnTo>
                    <a:pt x="569" y="2737"/>
                  </a:lnTo>
                  <a:cubicBezTo>
                    <a:pt x="554" y="2743"/>
                    <a:pt x="544" y="2745"/>
                    <a:pt x="535" y="2745"/>
                  </a:cubicBezTo>
                  <a:cubicBezTo>
                    <a:pt x="516" y="2745"/>
                    <a:pt x="511" y="2731"/>
                    <a:pt x="502" y="2704"/>
                  </a:cubicBezTo>
                  <a:cubicBezTo>
                    <a:pt x="518" y="2654"/>
                    <a:pt x="480" y="2642"/>
                    <a:pt x="446" y="2635"/>
                  </a:cubicBezTo>
                  <a:lnTo>
                    <a:pt x="446" y="2635"/>
                  </a:lnTo>
                  <a:cubicBezTo>
                    <a:pt x="449" y="2651"/>
                    <a:pt x="455" y="2664"/>
                    <a:pt x="455" y="2664"/>
                  </a:cubicBezTo>
                  <a:cubicBezTo>
                    <a:pt x="437" y="2670"/>
                    <a:pt x="423" y="2674"/>
                    <a:pt x="414" y="2674"/>
                  </a:cubicBezTo>
                  <a:cubicBezTo>
                    <a:pt x="395" y="2674"/>
                    <a:pt x="396" y="2658"/>
                    <a:pt x="411" y="2632"/>
                  </a:cubicBezTo>
                  <a:cubicBezTo>
                    <a:pt x="405" y="2620"/>
                    <a:pt x="437" y="2610"/>
                    <a:pt x="468" y="2601"/>
                  </a:cubicBezTo>
                  <a:cubicBezTo>
                    <a:pt x="496" y="2591"/>
                    <a:pt x="521" y="2570"/>
                    <a:pt x="518" y="2557"/>
                  </a:cubicBezTo>
                  <a:cubicBezTo>
                    <a:pt x="518" y="2547"/>
                    <a:pt x="516" y="2539"/>
                    <a:pt x="508" y="2539"/>
                  </a:cubicBezTo>
                  <a:cubicBezTo>
                    <a:pt x="503" y="2539"/>
                    <a:pt x="496" y="2542"/>
                    <a:pt x="487" y="2551"/>
                  </a:cubicBezTo>
                  <a:cubicBezTo>
                    <a:pt x="472" y="2555"/>
                    <a:pt x="464" y="2557"/>
                    <a:pt x="460" y="2557"/>
                  </a:cubicBezTo>
                  <a:cubicBezTo>
                    <a:pt x="455" y="2557"/>
                    <a:pt x="454" y="2554"/>
                    <a:pt x="452" y="2548"/>
                  </a:cubicBezTo>
                  <a:cubicBezTo>
                    <a:pt x="449" y="2532"/>
                    <a:pt x="446" y="2519"/>
                    <a:pt x="411" y="2513"/>
                  </a:cubicBezTo>
                  <a:cubicBezTo>
                    <a:pt x="405" y="2515"/>
                    <a:pt x="399" y="2516"/>
                    <a:pt x="395" y="2516"/>
                  </a:cubicBezTo>
                  <a:cubicBezTo>
                    <a:pt x="379" y="2516"/>
                    <a:pt x="376" y="2504"/>
                    <a:pt x="374" y="2494"/>
                  </a:cubicBezTo>
                  <a:cubicBezTo>
                    <a:pt x="390" y="2482"/>
                    <a:pt x="399" y="2463"/>
                    <a:pt x="396" y="2444"/>
                  </a:cubicBezTo>
                  <a:lnTo>
                    <a:pt x="427" y="2438"/>
                  </a:lnTo>
                  <a:cubicBezTo>
                    <a:pt x="446" y="2435"/>
                    <a:pt x="468" y="2425"/>
                    <a:pt x="487" y="2413"/>
                  </a:cubicBezTo>
                  <a:cubicBezTo>
                    <a:pt x="485" y="2407"/>
                    <a:pt x="476" y="2405"/>
                    <a:pt x="468" y="2405"/>
                  </a:cubicBezTo>
                  <a:cubicBezTo>
                    <a:pt x="460" y="2405"/>
                    <a:pt x="452" y="2407"/>
                    <a:pt x="452" y="2407"/>
                  </a:cubicBezTo>
                  <a:cubicBezTo>
                    <a:pt x="452" y="2407"/>
                    <a:pt x="452" y="2407"/>
                    <a:pt x="451" y="2407"/>
                  </a:cubicBezTo>
                  <a:cubicBezTo>
                    <a:pt x="436" y="2407"/>
                    <a:pt x="417" y="2327"/>
                    <a:pt x="402" y="2240"/>
                  </a:cubicBezTo>
                  <a:cubicBezTo>
                    <a:pt x="396" y="2175"/>
                    <a:pt x="393" y="2106"/>
                    <a:pt x="396" y="2040"/>
                  </a:cubicBezTo>
                  <a:cubicBezTo>
                    <a:pt x="427" y="2015"/>
                    <a:pt x="432" y="1982"/>
                    <a:pt x="409" y="1982"/>
                  </a:cubicBezTo>
                  <a:cubicBezTo>
                    <a:pt x="406" y="1982"/>
                    <a:pt x="403" y="1982"/>
                    <a:pt x="399" y="1983"/>
                  </a:cubicBezTo>
                  <a:cubicBezTo>
                    <a:pt x="371" y="1983"/>
                    <a:pt x="368" y="1911"/>
                    <a:pt x="386" y="1830"/>
                  </a:cubicBezTo>
                  <a:cubicBezTo>
                    <a:pt x="399" y="1733"/>
                    <a:pt x="421" y="1664"/>
                    <a:pt x="390" y="1658"/>
                  </a:cubicBezTo>
                  <a:lnTo>
                    <a:pt x="402" y="1617"/>
                  </a:lnTo>
                  <a:cubicBezTo>
                    <a:pt x="408" y="1589"/>
                    <a:pt x="386" y="1551"/>
                    <a:pt x="393" y="1538"/>
                  </a:cubicBezTo>
                  <a:cubicBezTo>
                    <a:pt x="377" y="1522"/>
                    <a:pt x="372" y="1511"/>
                    <a:pt x="378" y="1511"/>
                  </a:cubicBezTo>
                  <a:cubicBezTo>
                    <a:pt x="381" y="1511"/>
                    <a:pt x="387" y="1515"/>
                    <a:pt x="396" y="1523"/>
                  </a:cubicBezTo>
                  <a:cubicBezTo>
                    <a:pt x="417" y="1531"/>
                    <a:pt x="436" y="1538"/>
                    <a:pt x="449" y="1538"/>
                  </a:cubicBezTo>
                  <a:cubicBezTo>
                    <a:pt x="455" y="1538"/>
                    <a:pt x="460" y="1536"/>
                    <a:pt x="462" y="1532"/>
                  </a:cubicBezTo>
                  <a:cubicBezTo>
                    <a:pt x="471" y="1504"/>
                    <a:pt x="443" y="1495"/>
                    <a:pt x="411" y="1482"/>
                  </a:cubicBezTo>
                  <a:cubicBezTo>
                    <a:pt x="383" y="1473"/>
                    <a:pt x="386" y="1460"/>
                    <a:pt x="386" y="1460"/>
                  </a:cubicBezTo>
                  <a:cubicBezTo>
                    <a:pt x="390" y="1452"/>
                    <a:pt x="391" y="1448"/>
                    <a:pt x="397" y="1448"/>
                  </a:cubicBezTo>
                  <a:cubicBezTo>
                    <a:pt x="401" y="1448"/>
                    <a:pt x="409" y="1451"/>
                    <a:pt x="424" y="1457"/>
                  </a:cubicBezTo>
                  <a:lnTo>
                    <a:pt x="480" y="1479"/>
                  </a:lnTo>
                  <a:lnTo>
                    <a:pt x="487" y="1466"/>
                  </a:lnTo>
                  <a:cubicBezTo>
                    <a:pt x="458" y="1454"/>
                    <a:pt x="462" y="1441"/>
                    <a:pt x="462" y="1441"/>
                  </a:cubicBezTo>
                  <a:cubicBezTo>
                    <a:pt x="464" y="1436"/>
                    <a:pt x="466" y="1433"/>
                    <a:pt x="471" y="1433"/>
                  </a:cubicBezTo>
                  <a:cubicBezTo>
                    <a:pt x="479" y="1433"/>
                    <a:pt x="494" y="1438"/>
                    <a:pt x="527" y="1451"/>
                  </a:cubicBezTo>
                  <a:cubicBezTo>
                    <a:pt x="547" y="1460"/>
                    <a:pt x="561" y="1464"/>
                    <a:pt x="568" y="1464"/>
                  </a:cubicBezTo>
                  <a:cubicBezTo>
                    <a:pt x="581" y="1464"/>
                    <a:pt x="571" y="1450"/>
                    <a:pt x="537" y="1426"/>
                  </a:cubicBezTo>
                  <a:lnTo>
                    <a:pt x="518" y="1388"/>
                  </a:lnTo>
                  <a:lnTo>
                    <a:pt x="518" y="1388"/>
                  </a:lnTo>
                  <a:cubicBezTo>
                    <a:pt x="525" y="1389"/>
                    <a:pt x="531" y="1390"/>
                    <a:pt x="536" y="1390"/>
                  </a:cubicBezTo>
                  <a:cubicBezTo>
                    <a:pt x="574" y="1390"/>
                    <a:pt x="534" y="1348"/>
                    <a:pt x="515" y="1325"/>
                  </a:cubicBezTo>
                  <a:lnTo>
                    <a:pt x="515" y="1325"/>
                  </a:lnTo>
                  <a:cubicBezTo>
                    <a:pt x="532" y="1329"/>
                    <a:pt x="545" y="1331"/>
                    <a:pt x="553" y="1331"/>
                  </a:cubicBezTo>
                  <a:cubicBezTo>
                    <a:pt x="577" y="1331"/>
                    <a:pt x="570" y="1318"/>
                    <a:pt x="534" y="1288"/>
                  </a:cubicBezTo>
                  <a:cubicBezTo>
                    <a:pt x="505" y="1272"/>
                    <a:pt x="512" y="1260"/>
                    <a:pt x="546" y="1260"/>
                  </a:cubicBezTo>
                  <a:cubicBezTo>
                    <a:pt x="550" y="1260"/>
                    <a:pt x="553" y="1260"/>
                    <a:pt x="556" y="1260"/>
                  </a:cubicBezTo>
                  <a:cubicBezTo>
                    <a:pt x="582" y="1260"/>
                    <a:pt x="589" y="1248"/>
                    <a:pt x="603" y="1228"/>
                  </a:cubicBezTo>
                  <a:cubicBezTo>
                    <a:pt x="584" y="1200"/>
                    <a:pt x="631" y="1112"/>
                    <a:pt x="703" y="1025"/>
                  </a:cubicBezTo>
                  <a:cubicBezTo>
                    <a:pt x="781" y="924"/>
                    <a:pt x="847" y="868"/>
                    <a:pt x="822" y="843"/>
                  </a:cubicBezTo>
                  <a:cubicBezTo>
                    <a:pt x="826" y="838"/>
                    <a:pt x="829" y="836"/>
                    <a:pt x="833" y="836"/>
                  </a:cubicBezTo>
                  <a:cubicBezTo>
                    <a:pt x="838" y="836"/>
                    <a:pt x="846" y="839"/>
                    <a:pt x="863" y="846"/>
                  </a:cubicBezTo>
                  <a:cubicBezTo>
                    <a:pt x="870" y="853"/>
                    <a:pt x="876" y="857"/>
                    <a:pt x="880" y="857"/>
                  </a:cubicBezTo>
                  <a:cubicBezTo>
                    <a:pt x="888" y="857"/>
                    <a:pt x="886" y="840"/>
                    <a:pt x="863" y="802"/>
                  </a:cubicBezTo>
                  <a:cubicBezTo>
                    <a:pt x="857" y="783"/>
                    <a:pt x="847" y="768"/>
                    <a:pt x="849" y="768"/>
                  </a:cubicBezTo>
                  <a:lnTo>
                    <a:pt x="849" y="768"/>
                  </a:lnTo>
                  <a:cubicBezTo>
                    <a:pt x="851" y="768"/>
                    <a:pt x="858" y="775"/>
                    <a:pt x="875" y="793"/>
                  </a:cubicBezTo>
                  <a:cubicBezTo>
                    <a:pt x="881" y="801"/>
                    <a:pt x="887" y="804"/>
                    <a:pt x="894" y="804"/>
                  </a:cubicBezTo>
                  <a:cubicBezTo>
                    <a:pt x="910" y="804"/>
                    <a:pt x="930" y="787"/>
                    <a:pt x="960" y="761"/>
                  </a:cubicBezTo>
                  <a:cubicBezTo>
                    <a:pt x="988" y="730"/>
                    <a:pt x="1038" y="702"/>
                    <a:pt x="1016" y="674"/>
                  </a:cubicBezTo>
                  <a:cubicBezTo>
                    <a:pt x="1020" y="652"/>
                    <a:pt x="1021" y="642"/>
                    <a:pt x="1023" y="642"/>
                  </a:cubicBezTo>
                  <a:cubicBezTo>
                    <a:pt x="1024" y="642"/>
                    <a:pt x="1026" y="651"/>
                    <a:pt x="1029" y="667"/>
                  </a:cubicBezTo>
                  <a:cubicBezTo>
                    <a:pt x="1040" y="691"/>
                    <a:pt x="1060" y="702"/>
                    <a:pt x="1078" y="702"/>
                  </a:cubicBezTo>
                  <a:cubicBezTo>
                    <a:pt x="1104" y="702"/>
                    <a:pt x="1129" y="679"/>
                    <a:pt x="1129" y="633"/>
                  </a:cubicBezTo>
                  <a:cubicBezTo>
                    <a:pt x="1135" y="630"/>
                    <a:pt x="1140" y="627"/>
                    <a:pt x="1146" y="627"/>
                  </a:cubicBezTo>
                  <a:cubicBezTo>
                    <a:pt x="1153" y="627"/>
                    <a:pt x="1161" y="631"/>
                    <a:pt x="1170" y="645"/>
                  </a:cubicBezTo>
                  <a:cubicBezTo>
                    <a:pt x="1182" y="639"/>
                    <a:pt x="1192" y="633"/>
                    <a:pt x="1214" y="583"/>
                  </a:cubicBezTo>
                  <a:cubicBezTo>
                    <a:pt x="1242" y="567"/>
                    <a:pt x="1270" y="551"/>
                    <a:pt x="1301" y="536"/>
                  </a:cubicBezTo>
                  <a:cubicBezTo>
                    <a:pt x="1317" y="523"/>
                    <a:pt x="1333" y="507"/>
                    <a:pt x="1339" y="486"/>
                  </a:cubicBezTo>
                  <a:lnTo>
                    <a:pt x="1352" y="479"/>
                  </a:lnTo>
                  <a:cubicBezTo>
                    <a:pt x="1355" y="487"/>
                    <a:pt x="1362" y="490"/>
                    <a:pt x="1373" y="490"/>
                  </a:cubicBezTo>
                  <a:cubicBezTo>
                    <a:pt x="1401" y="490"/>
                    <a:pt x="1453" y="468"/>
                    <a:pt x="1521" y="445"/>
                  </a:cubicBezTo>
                  <a:cubicBezTo>
                    <a:pt x="1577" y="424"/>
                    <a:pt x="1630" y="412"/>
                    <a:pt x="1669" y="412"/>
                  </a:cubicBezTo>
                  <a:cubicBezTo>
                    <a:pt x="1692" y="412"/>
                    <a:pt x="1710" y="416"/>
                    <a:pt x="1718" y="426"/>
                  </a:cubicBezTo>
                  <a:cubicBezTo>
                    <a:pt x="1718" y="426"/>
                    <a:pt x="1731" y="423"/>
                    <a:pt x="1737" y="388"/>
                  </a:cubicBezTo>
                  <a:cubicBezTo>
                    <a:pt x="1737" y="348"/>
                    <a:pt x="1743" y="332"/>
                    <a:pt x="1752" y="332"/>
                  </a:cubicBezTo>
                  <a:cubicBezTo>
                    <a:pt x="1757" y="332"/>
                    <a:pt x="1764" y="338"/>
                    <a:pt x="1772" y="351"/>
                  </a:cubicBezTo>
                  <a:cubicBezTo>
                    <a:pt x="1784" y="378"/>
                    <a:pt x="1802" y="391"/>
                    <a:pt x="1819" y="391"/>
                  </a:cubicBezTo>
                  <a:cubicBezTo>
                    <a:pt x="1838" y="391"/>
                    <a:pt x="1854" y="372"/>
                    <a:pt x="1856" y="338"/>
                  </a:cubicBezTo>
                  <a:lnTo>
                    <a:pt x="1862" y="370"/>
                  </a:lnTo>
                  <a:cubicBezTo>
                    <a:pt x="1870" y="391"/>
                    <a:pt x="1879" y="399"/>
                    <a:pt x="1889" y="399"/>
                  </a:cubicBezTo>
                  <a:cubicBezTo>
                    <a:pt x="1906" y="399"/>
                    <a:pt x="1922" y="369"/>
                    <a:pt x="1928" y="329"/>
                  </a:cubicBezTo>
                  <a:cubicBezTo>
                    <a:pt x="1942" y="351"/>
                    <a:pt x="1953" y="373"/>
                    <a:pt x="1962" y="373"/>
                  </a:cubicBezTo>
                  <a:cubicBezTo>
                    <a:pt x="1966" y="373"/>
                    <a:pt x="1969" y="369"/>
                    <a:pt x="1972" y="360"/>
                  </a:cubicBezTo>
                  <a:cubicBezTo>
                    <a:pt x="1988" y="360"/>
                    <a:pt x="1988" y="360"/>
                    <a:pt x="1991" y="423"/>
                  </a:cubicBezTo>
                  <a:cubicBezTo>
                    <a:pt x="1994" y="454"/>
                    <a:pt x="1994" y="486"/>
                    <a:pt x="2007" y="486"/>
                  </a:cubicBezTo>
                  <a:cubicBezTo>
                    <a:pt x="2022" y="482"/>
                    <a:pt x="2019" y="451"/>
                    <a:pt x="2019" y="420"/>
                  </a:cubicBezTo>
                  <a:lnTo>
                    <a:pt x="2044" y="420"/>
                  </a:lnTo>
                  <a:cubicBezTo>
                    <a:pt x="2044" y="420"/>
                    <a:pt x="2057" y="420"/>
                    <a:pt x="2057" y="388"/>
                  </a:cubicBezTo>
                  <a:cubicBezTo>
                    <a:pt x="2057" y="357"/>
                    <a:pt x="2072" y="357"/>
                    <a:pt x="2085" y="357"/>
                  </a:cubicBezTo>
                  <a:cubicBezTo>
                    <a:pt x="2085" y="366"/>
                    <a:pt x="2086" y="369"/>
                    <a:pt x="2088" y="369"/>
                  </a:cubicBezTo>
                  <a:cubicBezTo>
                    <a:pt x="2091" y="369"/>
                    <a:pt x="2096" y="346"/>
                    <a:pt x="2085" y="326"/>
                  </a:cubicBezTo>
                  <a:cubicBezTo>
                    <a:pt x="2085" y="295"/>
                    <a:pt x="2085" y="261"/>
                    <a:pt x="2100" y="260"/>
                  </a:cubicBezTo>
                  <a:lnTo>
                    <a:pt x="2100" y="260"/>
                  </a:lnTo>
                  <a:cubicBezTo>
                    <a:pt x="2096" y="277"/>
                    <a:pt x="2098" y="290"/>
                    <a:pt x="2105" y="290"/>
                  </a:cubicBezTo>
                  <a:cubicBezTo>
                    <a:pt x="2108" y="290"/>
                    <a:pt x="2111" y="288"/>
                    <a:pt x="2116" y="282"/>
                  </a:cubicBezTo>
                  <a:lnTo>
                    <a:pt x="2132" y="313"/>
                  </a:lnTo>
                  <a:cubicBezTo>
                    <a:pt x="2132" y="361"/>
                    <a:pt x="2138" y="385"/>
                    <a:pt x="2145" y="385"/>
                  </a:cubicBezTo>
                  <a:cubicBezTo>
                    <a:pt x="2151" y="385"/>
                    <a:pt x="2157" y="361"/>
                    <a:pt x="2157" y="313"/>
                  </a:cubicBezTo>
                  <a:cubicBezTo>
                    <a:pt x="2157" y="261"/>
                    <a:pt x="2157" y="238"/>
                    <a:pt x="2159" y="238"/>
                  </a:cubicBezTo>
                  <a:close/>
                  <a:moveTo>
                    <a:pt x="2182" y="3829"/>
                  </a:moveTo>
                  <a:cubicBezTo>
                    <a:pt x="2198" y="3861"/>
                    <a:pt x="2182" y="3892"/>
                    <a:pt x="2170" y="3892"/>
                  </a:cubicBezTo>
                  <a:cubicBezTo>
                    <a:pt x="2141" y="3892"/>
                    <a:pt x="2141" y="3892"/>
                    <a:pt x="2144" y="3861"/>
                  </a:cubicBezTo>
                  <a:cubicBezTo>
                    <a:pt x="2144" y="3829"/>
                    <a:pt x="2170" y="3829"/>
                    <a:pt x="2182" y="3829"/>
                  </a:cubicBezTo>
                  <a:close/>
                  <a:moveTo>
                    <a:pt x="3105" y="3848"/>
                  </a:moveTo>
                  <a:cubicBezTo>
                    <a:pt x="3105" y="3848"/>
                    <a:pt x="3106" y="3848"/>
                    <a:pt x="3107" y="3848"/>
                  </a:cubicBezTo>
                  <a:lnTo>
                    <a:pt x="3119" y="3879"/>
                  </a:lnTo>
                  <a:lnTo>
                    <a:pt x="3107" y="3911"/>
                  </a:lnTo>
                  <a:lnTo>
                    <a:pt x="3094" y="3911"/>
                  </a:lnTo>
                  <a:cubicBezTo>
                    <a:pt x="3094" y="3881"/>
                    <a:pt x="3094" y="3848"/>
                    <a:pt x="3105" y="3848"/>
                  </a:cubicBezTo>
                  <a:close/>
                  <a:moveTo>
                    <a:pt x="3351" y="4033"/>
                  </a:moveTo>
                  <a:cubicBezTo>
                    <a:pt x="3354" y="4055"/>
                    <a:pt x="3351" y="4077"/>
                    <a:pt x="3342" y="4096"/>
                  </a:cubicBezTo>
                  <a:lnTo>
                    <a:pt x="3320" y="4099"/>
                  </a:lnTo>
                  <a:cubicBezTo>
                    <a:pt x="3313" y="4067"/>
                    <a:pt x="3310" y="4036"/>
                    <a:pt x="3329" y="4033"/>
                  </a:cubicBezTo>
                  <a:close/>
                  <a:moveTo>
                    <a:pt x="2968" y="1"/>
                  </a:moveTo>
                  <a:lnTo>
                    <a:pt x="2968" y="1"/>
                  </a:lnTo>
                  <a:cubicBezTo>
                    <a:pt x="2965" y="1"/>
                    <a:pt x="2968" y="25"/>
                    <a:pt x="2975" y="78"/>
                  </a:cubicBezTo>
                  <a:cubicBezTo>
                    <a:pt x="2975" y="109"/>
                    <a:pt x="3003" y="141"/>
                    <a:pt x="3016" y="141"/>
                  </a:cubicBezTo>
                  <a:lnTo>
                    <a:pt x="3056" y="141"/>
                  </a:lnTo>
                  <a:lnTo>
                    <a:pt x="3016" y="172"/>
                  </a:lnTo>
                  <a:cubicBezTo>
                    <a:pt x="3003" y="172"/>
                    <a:pt x="2975" y="203"/>
                    <a:pt x="2975" y="235"/>
                  </a:cubicBezTo>
                  <a:cubicBezTo>
                    <a:pt x="2975" y="235"/>
                    <a:pt x="2975" y="266"/>
                    <a:pt x="2962" y="266"/>
                  </a:cubicBezTo>
                  <a:lnTo>
                    <a:pt x="2962" y="203"/>
                  </a:lnTo>
                  <a:cubicBezTo>
                    <a:pt x="2972" y="172"/>
                    <a:pt x="2978" y="141"/>
                    <a:pt x="2975" y="109"/>
                  </a:cubicBezTo>
                  <a:cubicBezTo>
                    <a:pt x="2967" y="69"/>
                    <a:pt x="2948" y="41"/>
                    <a:pt x="2935" y="41"/>
                  </a:cubicBezTo>
                  <a:cubicBezTo>
                    <a:pt x="2927" y="41"/>
                    <a:pt x="2922" y="51"/>
                    <a:pt x="2922" y="75"/>
                  </a:cubicBezTo>
                  <a:cubicBezTo>
                    <a:pt x="2909" y="75"/>
                    <a:pt x="2909" y="75"/>
                    <a:pt x="2893" y="44"/>
                  </a:cubicBezTo>
                  <a:cubicBezTo>
                    <a:pt x="2893" y="31"/>
                    <a:pt x="2891" y="23"/>
                    <a:pt x="2888" y="23"/>
                  </a:cubicBezTo>
                  <a:cubicBezTo>
                    <a:pt x="2883" y="23"/>
                    <a:pt x="2876" y="38"/>
                    <a:pt x="2868" y="75"/>
                  </a:cubicBezTo>
                  <a:cubicBezTo>
                    <a:pt x="2862" y="106"/>
                    <a:pt x="2855" y="122"/>
                    <a:pt x="2848" y="122"/>
                  </a:cubicBezTo>
                  <a:cubicBezTo>
                    <a:pt x="2841" y="122"/>
                    <a:pt x="2834" y="106"/>
                    <a:pt x="2828" y="75"/>
                  </a:cubicBezTo>
                  <a:cubicBezTo>
                    <a:pt x="2813" y="37"/>
                    <a:pt x="2786" y="21"/>
                    <a:pt x="2767" y="21"/>
                  </a:cubicBezTo>
                  <a:cubicBezTo>
                    <a:pt x="2755" y="21"/>
                    <a:pt x="2746" y="28"/>
                    <a:pt x="2746" y="41"/>
                  </a:cubicBezTo>
                  <a:cubicBezTo>
                    <a:pt x="2746" y="77"/>
                    <a:pt x="2733" y="92"/>
                    <a:pt x="2719" y="92"/>
                  </a:cubicBezTo>
                  <a:cubicBezTo>
                    <a:pt x="2710" y="92"/>
                    <a:pt x="2699" y="85"/>
                    <a:pt x="2693" y="72"/>
                  </a:cubicBezTo>
                  <a:cubicBezTo>
                    <a:pt x="2687" y="56"/>
                    <a:pt x="2680" y="48"/>
                    <a:pt x="2674" y="48"/>
                  </a:cubicBezTo>
                  <a:cubicBezTo>
                    <a:pt x="2668" y="48"/>
                    <a:pt x="2662" y="56"/>
                    <a:pt x="2655" y="72"/>
                  </a:cubicBezTo>
                  <a:cubicBezTo>
                    <a:pt x="2655" y="50"/>
                    <a:pt x="2647" y="28"/>
                    <a:pt x="2638" y="28"/>
                  </a:cubicBezTo>
                  <a:cubicBezTo>
                    <a:pt x="2635" y="28"/>
                    <a:pt x="2631" y="31"/>
                    <a:pt x="2627" y="41"/>
                  </a:cubicBezTo>
                  <a:cubicBezTo>
                    <a:pt x="2627" y="41"/>
                    <a:pt x="2615" y="41"/>
                    <a:pt x="2627" y="72"/>
                  </a:cubicBezTo>
                  <a:cubicBezTo>
                    <a:pt x="2627" y="72"/>
                    <a:pt x="2615" y="103"/>
                    <a:pt x="2599" y="135"/>
                  </a:cubicBezTo>
                  <a:cubicBezTo>
                    <a:pt x="2615" y="135"/>
                    <a:pt x="2615" y="166"/>
                    <a:pt x="2615" y="197"/>
                  </a:cubicBezTo>
                  <a:cubicBezTo>
                    <a:pt x="2615" y="205"/>
                    <a:pt x="2611" y="208"/>
                    <a:pt x="2606" y="208"/>
                  </a:cubicBezTo>
                  <a:cubicBezTo>
                    <a:pt x="2590" y="208"/>
                    <a:pt x="2554" y="171"/>
                    <a:pt x="2533" y="100"/>
                  </a:cubicBezTo>
                  <a:lnTo>
                    <a:pt x="2508" y="37"/>
                  </a:lnTo>
                  <a:cubicBezTo>
                    <a:pt x="2508" y="69"/>
                    <a:pt x="2508" y="100"/>
                    <a:pt x="2508" y="100"/>
                  </a:cubicBezTo>
                  <a:cubicBezTo>
                    <a:pt x="2492" y="100"/>
                    <a:pt x="2480" y="100"/>
                    <a:pt x="2480" y="69"/>
                  </a:cubicBezTo>
                  <a:cubicBezTo>
                    <a:pt x="2480" y="37"/>
                    <a:pt x="2480" y="37"/>
                    <a:pt x="2467" y="37"/>
                  </a:cubicBezTo>
                  <a:cubicBezTo>
                    <a:pt x="2467" y="37"/>
                    <a:pt x="2455" y="37"/>
                    <a:pt x="2455" y="69"/>
                  </a:cubicBezTo>
                  <a:cubicBezTo>
                    <a:pt x="2453" y="105"/>
                    <a:pt x="2452" y="121"/>
                    <a:pt x="2449" y="121"/>
                  </a:cubicBezTo>
                  <a:cubicBezTo>
                    <a:pt x="2447" y="121"/>
                    <a:pt x="2444" y="113"/>
                    <a:pt x="2439" y="100"/>
                  </a:cubicBezTo>
                  <a:cubicBezTo>
                    <a:pt x="2433" y="68"/>
                    <a:pt x="2426" y="51"/>
                    <a:pt x="2419" y="51"/>
                  </a:cubicBezTo>
                  <a:cubicBezTo>
                    <a:pt x="2413" y="51"/>
                    <a:pt x="2406" y="66"/>
                    <a:pt x="2398" y="97"/>
                  </a:cubicBezTo>
                  <a:cubicBezTo>
                    <a:pt x="2398" y="130"/>
                    <a:pt x="2398" y="146"/>
                    <a:pt x="2397" y="146"/>
                  </a:cubicBezTo>
                  <a:cubicBezTo>
                    <a:pt x="2395" y="146"/>
                    <a:pt x="2392" y="130"/>
                    <a:pt x="2386" y="97"/>
                  </a:cubicBezTo>
                  <a:cubicBezTo>
                    <a:pt x="2386" y="66"/>
                    <a:pt x="2373" y="34"/>
                    <a:pt x="2361" y="34"/>
                  </a:cubicBezTo>
                  <a:lnTo>
                    <a:pt x="2361" y="66"/>
                  </a:lnTo>
                  <a:cubicBezTo>
                    <a:pt x="2361" y="102"/>
                    <a:pt x="2355" y="118"/>
                    <a:pt x="2348" y="118"/>
                  </a:cubicBezTo>
                  <a:cubicBezTo>
                    <a:pt x="2343" y="118"/>
                    <a:pt x="2338" y="110"/>
                    <a:pt x="2332" y="97"/>
                  </a:cubicBezTo>
                  <a:cubicBezTo>
                    <a:pt x="2332" y="81"/>
                    <a:pt x="2329" y="73"/>
                    <a:pt x="2323" y="73"/>
                  </a:cubicBezTo>
                  <a:cubicBezTo>
                    <a:pt x="2316" y="73"/>
                    <a:pt x="2306" y="81"/>
                    <a:pt x="2292" y="97"/>
                  </a:cubicBezTo>
                  <a:cubicBezTo>
                    <a:pt x="2267" y="97"/>
                    <a:pt x="2251" y="97"/>
                    <a:pt x="2254" y="66"/>
                  </a:cubicBezTo>
                  <a:cubicBezTo>
                    <a:pt x="2254" y="32"/>
                    <a:pt x="2254" y="16"/>
                    <a:pt x="2252" y="16"/>
                  </a:cubicBezTo>
                  <a:cubicBezTo>
                    <a:pt x="2250" y="16"/>
                    <a:pt x="2246" y="32"/>
                    <a:pt x="2238" y="62"/>
                  </a:cubicBezTo>
                  <a:cubicBezTo>
                    <a:pt x="2232" y="78"/>
                    <a:pt x="2229" y="86"/>
                    <a:pt x="2224" y="86"/>
                  </a:cubicBezTo>
                  <a:cubicBezTo>
                    <a:pt x="2219" y="86"/>
                    <a:pt x="2212" y="78"/>
                    <a:pt x="2198" y="62"/>
                  </a:cubicBezTo>
                  <a:cubicBezTo>
                    <a:pt x="2191" y="47"/>
                    <a:pt x="2188" y="39"/>
                    <a:pt x="2185" y="39"/>
                  </a:cubicBezTo>
                  <a:cubicBezTo>
                    <a:pt x="2182" y="39"/>
                    <a:pt x="2179" y="47"/>
                    <a:pt x="2173" y="62"/>
                  </a:cubicBezTo>
                  <a:cubicBezTo>
                    <a:pt x="2173" y="125"/>
                    <a:pt x="2173" y="156"/>
                    <a:pt x="2185" y="156"/>
                  </a:cubicBezTo>
                  <a:cubicBezTo>
                    <a:pt x="2198" y="156"/>
                    <a:pt x="2198" y="156"/>
                    <a:pt x="2198" y="188"/>
                  </a:cubicBezTo>
                  <a:lnTo>
                    <a:pt x="2173" y="188"/>
                  </a:lnTo>
                  <a:cubicBezTo>
                    <a:pt x="2157" y="188"/>
                    <a:pt x="2144" y="188"/>
                    <a:pt x="2119" y="219"/>
                  </a:cubicBezTo>
                  <a:cubicBezTo>
                    <a:pt x="2110" y="229"/>
                    <a:pt x="2104" y="243"/>
                    <a:pt x="2101" y="256"/>
                  </a:cubicBezTo>
                  <a:lnTo>
                    <a:pt x="2101" y="256"/>
                  </a:lnTo>
                  <a:lnTo>
                    <a:pt x="2101" y="197"/>
                  </a:lnTo>
                  <a:cubicBezTo>
                    <a:pt x="2101" y="135"/>
                    <a:pt x="2101" y="103"/>
                    <a:pt x="2066" y="72"/>
                  </a:cubicBezTo>
                  <a:cubicBezTo>
                    <a:pt x="2031" y="56"/>
                    <a:pt x="1999" y="40"/>
                    <a:pt x="1978" y="40"/>
                  </a:cubicBezTo>
                  <a:cubicBezTo>
                    <a:pt x="1962" y="40"/>
                    <a:pt x="1952" y="50"/>
                    <a:pt x="1953" y="78"/>
                  </a:cubicBezTo>
                  <a:cubicBezTo>
                    <a:pt x="1953" y="78"/>
                    <a:pt x="1941" y="109"/>
                    <a:pt x="1925" y="109"/>
                  </a:cubicBezTo>
                  <a:cubicBezTo>
                    <a:pt x="1909" y="109"/>
                    <a:pt x="1887" y="81"/>
                    <a:pt x="1887" y="81"/>
                  </a:cubicBezTo>
                  <a:cubicBezTo>
                    <a:pt x="1887" y="64"/>
                    <a:pt x="1869" y="58"/>
                    <a:pt x="1838" y="58"/>
                  </a:cubicBezTo>
                  <a:cubicBezTo>
                    <a:pt x="1811" y="58"/>
                    <a:pt x="1776" y="63"/>
                    <a:pt x="1737" y="69"/>
                  </a:cubicBezTo>
                  <a:cubicBezTo>
                    <a:pt x="1677" y="76"/>
                    <a:pt x="1636" y="87"/>
                    <a:pt x="1608" y="87"/>
                  </a:cubicBezTo>
                  <a:cubicBezTo>
                    <a:pt x="1590" y="87"/>
                    <a:pt x="1577" y="83"/>
                    <a:pt x="1568" y="72"/>
                  </a:cubicBezTo>
                  <a:cubicBezTo>
                    <a:pt x="1548" y="52"/>
                    <a:pt x="1534" y="50"/>
                    <a:pt x="1529" y="50"/>
                  </a:cubicBezTo>
                  <a:cubicBezTo>
                    <a:pt x="1528" y="50"/>
                    <a:pt x="1527" y="50"/>
                    <a:pt x="1527" y="50"/>
                  </a:cubicBezTo>
                  <a:cubicBezTo>
                    <a:pt x="1533" y="78"/>
                    <a:pt x="1436" y="106"/>
                    <a:pt x="1327" y="147"/>
                  </a:cubicBezTo>
                  <a:cubicBezTo>
                    <a:pt x="1217" y="191"/>
                    <a:pt x="1110" y="244"/>
                    <a:pt x="1126" y="272"/>
                  </a:cubicBezTo>
                  <a:lnTo>
                    <a:pt x="1098" y="288"/>
                  </a:lnTo>
                  <a:cubicBezTo>
                    <a:pt x="1092" y="277"/>
                    <a:pt x="1084" y="273"/>
                    <a:pt x="1074" y="273"/>
                  </a:cubicBezTo>
                  <a:cubicBezTo>
                    <a:pt x="1059" y="273"/>
                    <a:pt x="1042" y="283"/>
                    <a:pt x="1023" y="294"/>
                  </a:cubicBezTo>
                  <a:cubicBezTo>
                    <a:pt x="1016" y="319"/>
                    <a:pt x="1004" y="341"/>
                    <a:pt x="982" y="354"/>
                  </a:cubicBezTo>
                  <a:cubicBezTo>
                    <a:pt x="975" y="342"/>
                    <a:pt x="967" y="337"/>
                    <a:pt x="959" y="337"/>
                  </a:cubicBezTo>
                  <a:cubicBezTo>
                    <a:pt x="949" y="337"/>
                    <a:pt x="937" y="344"/>
                    <a:pt x="922" y="354"/>
                  </a:cubicBezTo>
                  <a:cubicBezTo>
                    <a:pt x="894" y="376"/>
                    <a:pt x="882" y="385"/>
                    <a:pt x="900" y="410"/>
                  </a:cubicBezTo>
                  <a:cubicBezTo>
                    <a:pt x="850" y="448"/>
                    <a:pt x="794" y="476"/>
                    <a:pt x="734" y="498"/>
                  </a:cubicBezTo>
                  <a:cubicBezTo>
                    <a:pt x="729" y="496"/>
                    <a:pt x="725" y="495"/>
                    <a:pt x="722" y="495"/>
                  </a:cubicBezTo>
                  <a:cubicBezTo>
                    <a:pt x="702" y="495"/>
                    <a:pt x="710" y="525"/>
                    <a:pt x="715" y="554"/>
                  </a:cubicBezTo>
                  <a:cubicBezTo>
                    <a:pt x="737" y="580"/>
                    <a:pt x="747" y="611"/>
                    <a:pt x="734" y="623"/>
                  </a:cubicBezTo>
                  <a:lnTo>
                    <a:pt x="690" y="576"/>
                  </a:lnTo>
                  <a:cubicBezTo>
                    <a:pt x="685" y="557"/>
                    <a:pt x="684" y="549"/>
                    <a:pt x="679" y="549"/>
                  </a:cubicBezTo>
                  <a:cubicBezTo>
                    <a:pt x="675" y="549"/>
                    <a:pt x="668" y="554"/>
                    <a:pt x="656" y="564"/>
                  </a:cubicBezTo>
                  <a:cubicBezTo>
                    <a:pt x="643" y="576"/>
                    <a:pt x="631" y="589"/>
                    <a:pt x="631" y="589"/>
                  </a:cubicBezTo>
                  <a:cubicBezTo>
                    <a:pt x="653" y="608"/>
                    <a:pt x="596" y="670"/>
                    <a:pt x="515" y="755"/>
                  </a:cubicBezTo>
                  <a:cubicBezTo>
                    <a:pt x="421" y="871"/>
                    <a:pt x="393" y="915"/>
                    <a:pt x="418" y="931"/>
                  </a:cubicBezTo>
                  <a:cubicBezTo>
                    <a:pt x="446" y="949"/>
                    <a:pt x="437" y="962"/>
                    <a:pt x="383" y="987"/>
                  </a:cubicBezTo>
                  <a:cubicBezTo>
                    <a:pt x="249" y="1021"/>
                    <a:pt x="249" y="1025"/>
                    <a:pt x="267" y="1053"/>
                  </a:cubicBezTo>
                  <a:cubicBezTo>
                    <a:pt x="270" y="1050"/>
                    <a:pt x="273" y="1048"/>
                    <a:pt x="277" y="1048"/>
                  </a:cubicBezTo>
                  <a:cubicBezTo>
                    <a:pt x="290" y="1048"/>
                    <a:pt x="309" y="1060"/>
                    <a:pt x="330" y="1072"/>
                  </a:cubicBezTo>
                  <a:cubicBezTo>
                    <a:pt x="368" y="1094"/>
                    <a:pt x="376" y="1106"/>
                    <a:pt x="355" y="1106"/>
                  </a:cubicBezTo>
                  <a:cubicBezTo>
                    <a:pt x="346" y="1106"/>
                    <a:pt x="333" y="1104"/>
                    <a:pt x="314" y="1100"/>
                  </a:cubicBezTo>
                  <a:cubicBezTo>
                    <a:pt x="311" y="1098"/>
                    <a:pt x="307" y="1097"/>
                    <a:pt x="304" y="1097"/>
                  </a:cubicBezTo>
                  <a:cubicBezTo>
                    <a:pt x="247" y="1097"/>
                    <a:pt x="171" y="1312"/>
                    <a:pt x="227" y="1347"/>
                  </a:cubicBezTo>
                  <a:lnTo>
                    <a:pt x="198" y="1338"/>
                  </a:lnTo>
                  <a:cubicBezTo>
                    <a:pt x="193" y="1335"/>
                    <a:pt x="188" y="1334"/>
                    <a:pt x="183" y="1334"/>
                  </a:cubicBezTo>
                  <a:cubicBezTo>
                    <a:pt x="167" y="1334"/>
                    <a:pt x="159" y="1354"/>
                    <a:pt x="139" y="1404"/>
                  </a:cubicBezTo>
                  <a:cubicBezTo>
                    <a:pt x="126" y="1435"/>
                    <a:pt x="123" y="1451"/>
                    <a:pt x="123" y="1451"/>
                  </a:cubicBezTo>
                  <a:cubicBezTo>
                    <a:pt x="178" y="1469"/>
                    <a:pt x="130" y="1548"/>
                    <a:pt x="98" y="1548"/>
                  </a:cubicBezTo>
                  <a:cubicBezTo>
                    <a:pt x="97" y="1548"/>
                    <a:pt x="96" y="1548"/>
                    <a:pt x="95" y="1548"/>
                  </a:cubicBezTo>
                  <a:cubicBezTo>
                    <a:pt x="60" y="1557"/>
                    <a:pt x="57" y="1557"/>
                    <a:pt x="51" y="1589"/>
                  </a:cubicBezTo>
                  <a:cubicBezTo>
                    <a:pt x="94" y="1650"/>
                    <a:pt x="53" y="1723"/>
                    <a:pt x="22" y="1723"/>
                  </a:cubicBezTo>
                  <a:cubicBezTo>
                    <a:pt x="21" y="1723"/>
                    <a:pt x="20" y="1723"/>
                    <a:pt x="20" y="1723"/>
                  </a:cubicBezTo>
                  <a:cubicBezTo>
                    <a:pt x="20" y="1723"/>
                    <a:pt x="20" y="1739"/>
                    <a:pt x="17" y="1758"/>
                  </a:cubicBezTo>
                  <a:cubicBezTo>
                    <a:pt x="35" y="1774"/>
                    <a:pt x="45" y="1802"/>
                    <a:pt x="35" y="1827"/>
                  </a:cubicBezTo>
                  <a:cubicBezTo>
                    <a:pt x="28" y="1865"/>
                    <a:pt x="28" y="1885"/>
                    <a:pt x="43" y="1885"/>
                  </a:cubicBezTo>
                  <a:cubicBezTo>
                    <a:pt x="48" y="1885"/>
                    <a:pt x="53" y="1884"/>
                    <a:pt x="60" y="1880"/>
                  </a:cubicBezTo>
                  <a:cubicBezTo>
                    <a:pt x="92" y="1883"/>
                    <a:pt x="123" y="1886"/>
                    <a:pt x="123" y="1905"/>
                  </a:cubicBezTo>
                  <a:lnTo>
                    <a:pt x="92" y="1902"/>
                  </a:lnTo>
                  <a:cubicBezTo>
                    <a:pt x="91" y="1902"/>
                    <a:pt x="90" y="1902"/>
                    <a:pt x="89" y="1902"/>
                  </a:cubicBezTo>
                  <a:cubicBezTo>
                    <a:pt x="60" y="1902"/>
                    <a:pt x="54" y="1951"/>
                    <a:pt x="51" y="2015"/>
                  </a:cubicBezTo>
                  <a:cubicBezTo>
                    <a:pt x="45" y="2096"/>
                    <a:pt x="51" y="2131"/>
                    <a:pt x="17" y="2146"/>
                  </a:cubicBezTo>
                  <a:lnTo>
                    <a:pt x="51" y="2162"/>
                  </a:lnTo>
                  <a:cubicBezTo>
                    <a:pt x="82" y="2178"/>
                    <a:pt x="82" y="2193"/>
                    <a:pt x="51" y="2197"/>
                  </a:cubicBezTo>
                  <a:cubicBezTo>
                    <a:pt x="23" y="2215"/>
                    <a:pt x="20" y="2281"/>
                    <a:pt x="57" y="2313"/>
                  </a:cubicBezTo>
                  <a:lnTo>
                    <a:pt x="64" y="2344"/>
                  </a:lnTo>
                  <a:cubicBezTo>
                    <a:pt x="1" y="2369"/>
                    <a:pt x="10" y="2422"/>
                    <a:pt x="73" y="2428"/>
                  </a:cubicBezTo>
                  <a:cubicBezTo>
                    <a:pt x="42" y="2432"/>
                    <a:pt x="45" y="2450"/>
                    <a:pt x="48" y="2466"/>
                  </a:cubicBezTo>
                  <a:cubicBezTo>
                    <a:pt x="82" y="2494"/>
                    <a:pt x="101" y="2557"/>
                    <a:pt x="70" y="2566"/>
                  </a:cubicBezTo>
                  <a:lnTo>
                    <a:pt x="73" y="2582"/>
                  </a:lnTo>
                  <a:cubicBezTo>
                    <a:pt x="107" y="2591"/>
                    <a:pt x="111" y="2607"/>
                    <a:pt x="114" y="2623"/>
                  </a:cubicBezTo>
                  <a:cubicBezTo>
                    <a:pt x="120" y="2638"/>
                    <a:pt x="123" y="2657"/>
                    <a:pt x="158" y="2664"/>
                  </a:cubicBezTo>
                  <a:cubicBezTo>
                    <a:pt x="192" y="2670"/>
                    <a:pt x="195" y="2685"/>
                    <a:pt x="195" y="2685"/>
                  </a:cubicBezTo>
                  <a:cubicBezTo>
                    <a:pt x="198" y="2693"/>
                    <a:pt x="192" y="2695"/>
                    <a:pt x="181" y="2695"/>
                  </a:cubicBezTo>
                  <a:cubicBezTo>
                    <a:pt x="169" y="2695"/>
                    <a:pt x="150" y="2692"/>
                    <a:pt x="129" y="2689"/>
                  </a:cubicBezTo>
                  <a:cubicBezTo>
                    <a:pt x="122" y="2684"/>
                    <a:pt x="117" y="2682"/>
                    <a:pt x="114" y="2682"/>
                  </a:cubicBezTo>
                  <a:cubicBezTo>
                    <a:pt x="99" y="2682"/>
                    <a:pt x="119" y="2719"/>
                    <a:pt x="183" y="2742"/>
                  </a:cubicBezTo>
                  <a:cubicBezTo>
                    <a:pt x="229" y="2757"/>
                    <a:pt x="247" y="2763"/>
                    <a:pt x="237" y="2763"/>
                  </a:cubicBezTo>
                  <a:cubicBezTo>
                    <a:pt x="231" y="2763"/>
                    <a:pt x="215" y="2761"/>
                    <a:pt x="189" y="2758"/>
                  </a:cubicBezTo>
                  <a:cubicBezTo>
                    <a:pt x="171" y="2755"/>
                    <a:pt x="154" y="2752"/>
                    <a:pt x="145" y="2752"/>
                  </a:cubicBezTo>
                  <a:cubicBezTo>
                    <a:pt x="136" y="2752"/>
                    <a:pt x="136" y="2755"/>
                    <a:pt x="158" y="2767"/>
                  </a:cubicBezTo>
                  <a:cubicBezTo>
                    <a:pt x="163" y="2782"/>
                    <a:pt x="175" y="2791"/>
                    <a:pt x="188" y="2791"/>
                  </a:cubicBezTo>
                  <a:cubicBezTo>
                    <a:pt x="192" y="2791"/>
                    <a:pt x="195" y="2790"/>
                    <a:pt x="198" y="2789"/>
                  </a:cubicBezTo>
                  <a:lnTo>
                    <a:pt x="214" y="2836"/>
                  </a:lnTo>
                  <a:cubicBezTo>
                    <a:pt x="195" y="2877"/>
                    <a:pt x="205" y="2892"/>
                    <a:pt x="211" y="2908"/>
                  </a:cubicBezTo>
                  <a:cubicBezTo>
                    <a:pt x="245" y="2911"/>
                    <a:pt x="245" y="2911"/>
                    <a:pt x="223" y="2939"/>
                  </a:cubicBezTo>
                  <a:cubicBezTo>
                    <a:pt x="206" y="2947"/>
                    <a:pt x="203" y="2956"/>
                    <a:pt x="216" y="2956"/>
                  </a:cubicBezTo>
                  <a:cubicBezTo>
                    <a:pt x="224" y="2956"/>
                    <a:pt x="239" y="2952"/>
                    <a:pt x="261" y="2942"/>
                  </a:cubicBezTo>
                  <a:cubicBezTo>
                    <a:pt x="296" y="2942"/>
                    <a:pt x="302" y="2958"/>
                    <a:pt x="280" y="2986"/>
                  </a:cubicBezTo>
                  <a:cubicBezTo>
                    <a:pt x="239" y="3007"/>
                    <a:pt x="233" y="3021"/>
                    <a:pt x="243" y="3021"/>
                  </a:cubicBezTo>
                  <a:cubicBezTo>
                    <a:pt x="247" y="3021"/>
                    <a:pt x="253" y="3019"/>
                    <a:pt x="261" y="3015"/>
                  </a:cubicBezTo>
                  <a:cubicBezTo>
                    <a:pt x="296" y="3015"/>
                    <a:pt x="302" y="3030"/>
                    <a:pt x="302" y="3030"/>
                  </a:cubicBezTo>
                  <a:cubicBezTo>
                    <a:pt x="274" y="3046"/>
                    <a:pt x="343" y="3181"/>
                    <a:pt x="433" y="3303"/>
                  </a:cubicBezTo>
                  <a:cubicBezTo>
                    <a:pt x="437" y="3307"/>
                    <a:pt x="443" y="3309"/>
                    <a:pt x="451" y="3309"/>
                  </a:cubicBezTo>
                  <a:cubicBezTo>
                    <a:pt x="466" y="3309"/>
                    <a:pt x="486" y="3302"/>
                    <a:pt x="502" y="3290"/>
                  </a:cubicBezTo>
                  <a:cubicBezTo>
                    <a:pt x="522" y="3275"/>
                    <a:pt x="530" y="3269"/>
                    <a:pt x="532" y="3269"/>
                  </a:cubicBezTo>
                  <a:lnTo>
                    <a:pt x="532" y="3269"/>
                  </a:lnTo>
                  <a:cubicBezTo>
                    <a:pt x="534" y="3269"/>
                    <a:pt x="521" y="3284"/>
                    <a:pt x="512" y="3303"/>
                  </a:cubicBezTo>
                  <a:cubicBezTo>
                    <a:pt x="473" y="3346"/>
                    <a:pt x="465" y="3373"/>
                    <a:pt x="478" y="3373"/>
                  </a:cubicBezTo>
                  <a:cubicBezTo>
                    <a:pt x="486" y="3373"/>
                    <a:pt x="505" y="3360"/>
                    <a:pt x="531" y="3331"/>
                  </a:cubicBezTo>
                  <a:cubicBezTo>
                    <a:pt x="550" y="3306"/>
                    <a:pt x="560" y="3293"/>
                    <a:pt x="562" y="3293"/>
                  </a:cubicBezTo>
                  <a:lnTo>
                    <a:pt x="562" y="3293"/>
                  </a:lnTo>
                  <a:cubicBezTo>
                    <a:pt x="564" y="3293"/>
                    <a:pt x="556" y="3309"/>
                    <a:pt x="540" y="3344"/>
                  </a:cubicBezTo>
                  <a:cubicBezTo>
                    <a:pt x="530" y="3366"/>
                    <a:pt x="527" y="3374"/>
                    <a:pt x="537" y="3374"/>
                  </a:cubicBezTo>
                  <a:cubicBezTo>
                    <a:pt x="542" y="3374"/>
                    <a:pt x="550" y="3372"/>
                    <a:pt x="562" y="3369"/>
                  </a:cubicBezTo>
                  <a:cubicBezTo>
                    <a:pt x="570" y="3362"/>
                    <a:pt x="577" y="3359"/>
                    <a:pt x="581" y="3359"/>
                  </a:cubicBezTo>
                  <a:cubicBezTo>
                    <a:pt x="588" y="3359"/>
                    <a:pt x="587" y="3367"/>
                    <a:pt x="571" y="3381"/>
                  </a:cubicBezTo>
                  <a:cubicBezTo>
                    <a:pt x="562" y="3406"/>
                    <a:pt x="552" y="3432"/>
                    <a:pt x="558" y="3432"/>
                  </a:cubicBezTo>
                  <a:cubicBezTo>
                    <a:pt x="560" y="3432"/>
                    <a:pt x="563" y="3430"/>
                    <a:pt x="568" y="3425"/>
                  </a:cubicBezTo>
                  <a:cubicBezTo>
                    <a:pt x="568" y="3425"/>
                    <a:pt x="581" y="3438"/>
                    <a:pt x="568" y="3472"/>
                  </a:cubicBezTo>
                  <a:cubicBezTo>
                    <a:pt x="561" y="3491"/>
                    <a:pt x="568" y="3496"/>
                    <a:pt x="581" y="3496"/>
                  </a:cubicBezTo>
                  <a:cubicBezTo>
                    <a:pt x="593" y="3496"/>
                    <a:pt x="609" y="3492"/>
                    <a:pt x="625" y="3488"/>
                  </a:cubicBezTo>
                  <a:cubicBezTo>
                    <a:pt x="639" y="3487"/>
                    <a:pt x="652" y="3486"/>
                    <a:pt x="662" y="3486"/>
                  </a:cubicBezTo>
                  <a:cubicBezTo>
                    <a:pt x="704" y="3486"/>
                    <a:pt x="702" y="3497"/>
                    <a:pt x="656" y="3525"/>
                  </a:cubicBezTo>
                  <a:cubicBezTo>
                    <a:pt x="615" y="3548"/>
                    <a:pt x="648" y="3574"/>
                    <a:pt x="689" y="3574"/>
                  </a:cubicBezTo>
                  <a:cubicBezTo>
                    <a:pt x="705" y="3574"/>
                    <a:pt x="722" y="3570"/>
                    <a:pt x="737" y="3560"/>
                  </a:cubicBezTo>
                  <a:cubicBezTo>
                    <a:pt x="768" y="3539"/>
                    <a:pt x="782" y="3530"/>
                    <a:pt x="785" y="3530"/>
                  </a:cubicBezTo>
                  <a:cubicBezTo>
                    <a:pt x="787" y="3530"/>
                    <a:pt x="782" y="3536"/>
                    <a:pt x="772" y="3547"/>
                  </a:cubicBezTo>
                  <a:cubicBezTo>
                    <a:pt x="750" y="3569"/>
                    <a:pt x="762" y="3582"/>
                    <a:pt x="762" y="3582"/>
                  </a:cubicBezTo>
                  <a:cubicBezTo>
                    <a:pt x="775" y="3591"/>
                    <a:pt x="788" y="3604"/>
                    <a:pt x="766" y="3626"/>
                  </a:cubicBezTo>
                  <a:cubicBezTo>
                    <a:pt x="766" y="3626"/>
                    <a:pt x="775" y="3635"/>
                    <a:pt x="809" y="3635"/>
                  </a:cubicBezTo>
                  <a:cubicBezTo>
                    <a:pt x="813" y="3635"/>
                    <a:pt x="817" y="3635"/>
                    <a:pt x="822" y="3635"/>
                  </a:cubicBezTo>
                  <a:cubicBezTo>
                    <a:pt x="834" y="3630"/>
                    <a:pt x="845" y="3627"/>
                    <a:pt x="854" y="3627"/>
                  </a:cubicBezTo>
                  <a:cubicBezTo>
                    <a:pt x="893" y="3627"/>
                    <a:pt x="902" y="3671"/>
                    <a:pt x="882" y="3720"/>
                  </a:cubicBezTo>
                  <a:lnTo>
                    <a:pt x="925" y="3716"/>
                  </a:lnTo>
                  <a:cubicBezTo>
                    <a:pt x="954" y="3693"/>
                    <a:pt x="976" y="3677"/>
                    <a:pt x="983" y="3677"/>
                  </a:cubicBezTo>
                  <a:cubicBezTo>
                    <a:pt x="989" y="3677"/>
                    <a:pt x="986" y="3687"/>
                    <a:pt x="969" y="3710"/>
                  </a:cubicBezTo>
                  <a:lnTo>
                    <a:pt x="954" y="3735"/>
                  </a:lnTo>
                  <a:cubicBezTo>
                    <a:pt x="965" y="3726"/>
                    <a:pt x="975" y="3722"/>
                    <a:pt x="984" y="3722"/>
                  </a:cubicBezTo>
                  <a:cubicBezTo>
                    <a:pt x="1013" y="3722"/>
                    <a:pt x="1028" y="3766"/>
                    <a:pt x="1004" y="3807"/>
                  </a:cubicBezTo>
                  <a:cubicBezTo>
                    <a:pt x="985" y="3836"/>
                    <a:pt x="985" y="3836"/>
                    <a:pt x="1001" y="3842"/>
                  </a:cubicBezTo>
                  <a:lnTo>
                    <a:pt x="1016" y="3817"/>
                  </a:lnTo>
                  <a:cubicBezTo>
                    <a:pt x="1032" y="3793"/>
                    <a:pt x="1046" y="3771"/>
                    <a:pt x="1058" y="3771"/>
                  </a:cubicBezTo>
                  <a:cubicBezTo>
                    <a:pt x="1060" y="3771"/>
                    <a:pt x="1061" y="3772"/>
                    <a:pt x="1063" y="3773"/>
                  </a:cubicBezTo>
                  <a:cubicBezTo>
                    <a:pt x="1079" y="3779"/>
                    <a:pt x="1092" y="3789"/>
                    <a:pt x="1076" y="3817"/>
                  </a:cubicBezTo>
                  <a:cubicBezTo>
                    <a:pt x="1073" y="3843"/>
                    <a:pt x="1073" y="3871"/>
                    <a:pt x="1079" y="3871"/>
                  </a:cubicBezTo>
                  <a:cubicBezTo>
                    <a:pt x="1082" y="3871"/>
                    <a:pt x="1085" y="3868"/>
                    <a:pt x="1088" y="3861"/>
                  </a:cubicBezTo>
                  <a:cubicBezTo>
                    <a:pt x="1088" y="3861"/>
                    <a:pt x="1101" y="3870"/>
                    <a:pt x="1101" y="3905"/>
                  </a:cubicBezTo>
                  <a:lnTo>
                    <a:pt x="1160" y="3936"/>
                  </a:lnTo>
                  <a:cubicBezTo>
                    <a:pt x="1170" y="3930"/>
                    <a:pt x="1179" y="3927"/>
                    <a:pt x="1187" y="3927"/>
                  </a:cubicBezTo>
                  <a:cubicBezTo>
                    <a:pt x="1204" y="3927"/>
                    <a:pt x="1215" y="3939"/>
                    <a:pt x="1204" y="3958"/>
                  </a:cubicBezTo>
                  <a:cubicBezTo>
                    <a:pt x="1213" y="3961"/>
                    <a:pt x="1222" y="3963"/>
                    <a:pt x="1230" y="3963"/>
                  </a:cubicBezTo>
                  <a:cubicBezTo>
                    <a:pt x="1243" y="3963"/>
                    <a:pt x="1254" y="3959"/>
                    <a:pt x="1264" y="3952"/>
                  </a:cubicBezTo>
                  <a:cubicBezTo>
                    <a:pt x="1295" y="3967"/>
                    <a:pt x="1308" y="3973"/>
                    <a:pt x="1298" y="4002"/>
                  </a:cubicBezTo>
                  <a:cubicBezTo>
                    <a:pt x="1292" y="4018"/>
                    <a:pt x="1289" y="4026"/>
                    <a:pt x="1291" y="4026"/>
                  </a:cubicBezTo>
                  <a:cubicBezTo>
                    <a:pt x="1294" y="4026"/>
                    <a:pt x="1301" y="4020"/>
                    <a:pt x="1314" y="4008"/>
                  </a:cubicBezTo>
                  <a:cubicBezTo>
                    <a:pt x="1319" y="3992"/>
                    <a:pt x="1327" y="3987"/>
                    <a:pt x="1335" y="3987"/>
                  </a:cubicBezTo>
                  <a:cubicBezTo>
                    <a:pt x="1341" y="3987"/>
                    <a:pt x="1348" y="3990"/>
                    <a:pt x="1355" y="3992"/>
                  </a:cubicBezTo>
                  <a:lnTo>
                    <a:pt x="1386" y="4005"/>
                  </a:lnTo>
                  <a:cubicBezTo>
                    <a:pt x="1395" y="3983"/>
                    <a:pt x="1397" y="3976"/>
                    <a:pt x="1403" y="3976"/>
                  </a:cubicBezTo>
                  <a:cubicBezTo>
                    <a:pt x="1406" y="3976"/>
                    <a:pt x="1409" y="3978"/>
                    <a:pt x="1414" y="3980"/>
                  </a:cubicBezTo>
                  <a:cubicBezTo>
                    <a:pt x="1430" y="3986"/>
                    <a:pt x="1464" y="4033"/>
                    <a:pt x="1480" y="4039"/>
                  </a:cubicBezTo>
                  <a:cubicBezTo>
                    <a:pt x="1500" y="4046"/>
                    <a:pt x="1512" y="4049"/>
                    <a:pt x="1519" y="4049"/>
                  </a:cubicBezTo>
                  <a:cubicBezTo>
                    <a:pt x="1529" y="4049"/>
                    <a:pt x="1526" y="4041"/>
                    <a:pt x="1521" y="4020"/>
                  </a:cubicBezTo>
                  <a:cubicBezTo>
                    <a:pt x="1511" y="4017"/>
                    <a:pt x="1511" y="4004"/>
                    <a:pt x="1517" y="4004"/>
                  </a:cubicBezTo>
                  <a:cubicBezTo>
                    <a:pt x="1522" y="4004"/>
                    <a:pt x="1528" y="4009"/>
                    <a:pt x="1537" y="4024"/>
                  </a:cubicBezTo>
                  <a:cubicBezTo>
                    <a:pt x="1552" y="4027"/>
                    <a:pt x="1593" y="4071"/>
                    <a:pt x="1643" y="4083"/>
                  </a:cubicBezTo>
                  <a:cubicBezTo>
                    <a:pt x="1668" y="4091"/>
                    <a:pt x="1684" y="4095"/>
                    <a:pt x="1693" y="4095"/>
                  </a:cubicBezTo>
                  <a:cubicBezTo>
                    <a:pt x="1707" y="4095"/>
                    <a:pt x="1708" y="4086"/>
                    <a:pt x="1712" y="4067"/>
                  </a:cubicBezTo>
                  <a:cubicBezTo>
                    <a:pt x="1710" y="4037"/>
                    <a:pt x="1713" y="4022"/>
                    <a:pt x="1717" y="4022"/>
                  </a:cubicBezTo>
                  <a:cubicBezTo>
                    <a:pt x="1721" y="4022"/>
                    <a:pt x="1726" y="4038"/>
                    <a:pt x="1728" y="4071"/>
                  </a:cubicBezTo>
                  <a:cubicBezTo>
                    <a:pt x="1741" y="4113"/>
                    <a:pt x="1753" y="4130"/>
                    <a:pt x="1762" y="4130"/>
                  </a:cubicBezTo>
                  <a:cubicBezTo>
                    <a:pt x="1767" y="4130"/>
                    <a:pt x="1770" y="4123"/>
                    <a:pt x="1772" y="4111"/>
                  </a:cubicBezTo>
                  <a:cubicBezTo>
                    <a:pt x="1788" y="4090"/>
                    <a:pt x="1792" y="4085"/>
                    <a:pt x="1800" y="4085"/>
                  </a:cubicBezTo>
                  <a:cubicBezTo>
                    <a:pt x="1802" y="4085"/>
                    <a:pt x="1805" y="4085"/>
                    <a:pt x="1809" y="4086"/>
                  </a:cubicBezTo>
                  <a:cubicBezTo>
                    <a:pt x="1807" y="4103"/>
                    <a:pt x="1811" y="4112"/>
                    <a:pt x="1821" y="4112"/>
                  </a:cubicBezTo>
                  <a:cubicBezTo>
                    <a:pt x="1829" y="4112"/>
                    <a:pt x="1842" y="4106"/>
                    <a:pt x="1859" y="4093"/>
                  </a:cubicBezTo>
                  <a:cubicBezTo>
                    <a:pt x="1875" y="4096"/>
                    <a:pt x="1875" y="4096"/>
                    <a:pt x="1872" y="4127"/>
                  </a:cubicBezTo>
                  <a:cubicBezTo>
                    <a:pt x="1881" y="4130"/>
                    <a:pt x="1894" y="4130"/>
                    <a:pt x="1903" y="4130"/>
                  </a:cubicBezTo>
                  <a:cubicBezTo>
                    <a:pt x="1919" y="4107"/>
                    <a:pt x="1942" y="4099"/>
                    <a:pt x="1967" y="4099"/>
                  </a:cubicBezTo>
                  <a:cubicBezTo>
                    <a:pt x="2005" y="4099"/>
                    <a:pt x="2044" y="4120"/>
                    <a:pt x="2054" y="4140"/>
                  </a:cubicBezTo>
                  <a:cubicBezTo>
                    <a:pt x="2054" y="4140"/>
                    <a:pt x="2054" y="4140"/>
                    <a:pt x="2055" y="4140"/>
                  </a:cubicBezTo>
                  <a:cubicBezTo>
                    <a:pt x="2060" y="4140"/>
                    <a:pt x="2075" y="4137"/>
                    <a:pt x="2088" y="4111"/>
                  </a:cubicBezTo>
                  <a:cubicBezTo>
                    <a:pt x="2097" y="4080"/>
                    <a:pt x="2105" y="4064"/>
                    <a:pt x="2109" y="4064"/>
                  </a:cubicBezTo>
                  <a:cubicBezTo>
                    <a:pt x="2114" y="4064"/>
                    <a:pt x="2116" y="4080"/>
                    <a:pt x="2116" y="4111"/>
                  </a:cubicBezTo>
                  <a:cubicBezTo>
                    <a:pt x="2116" y="4143"/>
                    <a:pt x="2116" y="4158"/>
                    <a:pt x="2118" y="4158"/>
                  </a:cubicBezTo>
                  <a:cubicBezTo>
                    <a:pt x="2119" y="4158"/>
                    <a:pt x="2123" y="4143"/>
                    <a:pt x="2129" y="4111"/>
                  </a:cubicBezTo>
                  <a:cubicBezTo>
                    <a:pt x="2135" y="4099"/>
                    <a:pt x="2149" y="4092"/>
                    <a:pt x="2163" y="4092"/>
                  </a:cubicBezTo>
                  <a:cubicBezTo>
                    <a:pt x="2184" y="4092"/>
                    <a:pt x="2205" y="4108"/>
                    <a:pt x="2198" y="4146"/>
                  </a:cubicBezTo>
                  <a:lnTo>
                    <a:pt x="2198" y="4208"/>
                  </a:lnTo>
                  <a:cubicBezTo>
                    <a:pt x="2210" y="4177"/>
                    <a:pt x="2223" y="4177"/>
                    <a:pt x="2223" y="4177"/>
                  </a:cubicBezTo>
                  <a:cubicBezTo>
                    <a:pt x="2223" y="4146"/>
                    <a:pt x="2238" y="4146"/>
                    <a:pt x="2276" y="4146"/>
                  </a:cubicBezTo>
                  <a:cubicBezTo>
                    <a:pt x="2304" y="4146"/>
                    <a:pt x="2358" y="4118"/>
                    <a:pt x="2386" y="4118"/>
                  </a:cubicBezTo>
                  <a:cubicBezTo>
                    <a:pt x="2411" y="4118"/>
                    <a:pt x="2452" y="4118"/>
                    <a:pt x="2464" y="4149"/>
                  </a:cubicBezTo>
                  <a:cubicBezTo>
                    <a:pt x="2477" y="4149"/>
                    <a:pt x="2492" y="4149"/>
                    <a:pt x="2517" y="4121"/>
                  </a:cubicBezTo>
                  <a:cubicBezTo>
                    <a:pt x="2525" y="4105"/>
                    <a:pt x="2535" y="4097"/>
                    <a:pt x="2544" y="4097"/>
                  </a:cubicBezTo>
                  <a:cubicBezTo>
                    <a:pt x="2552" y="4097"/>
                    <a:pt x="2558" y="4105"/>
                    <a:pt x="2558" y="4121"/>
                  </a:cubicBezTo>
                  <a:lnTo>
                    <a:pt x="2571" y="4121"/>
                  </a:lnTo>
                  <a:cubicBezTo>
                    <a:pt x="2599" y="4089"/>
                    <a:pt x="2611" y="4089"/>
                    <a:pt x="2611" y="4089"/>
                  </a:cubicBezTo>
                  <a:cubicBezTo>
                    <a:pt x="2611" y="4112"/>
                    <a:pt x="2618" y="4134"/>
                    <a:pt x="2627" y="4134"/>
                  </a:cubicBezTo>
                  <a:cubicBezTo>
                    <a:pt x="2631" y="4134"/>
                    <a:pt x="2635" y="4130"/>
                    <a:pt x="2640" y="4121"/>
                  </a:cubicBezTo>
                  <a:cubicBezTo>
                    <a:pt x="2640" y="4089"/>
                    <a:pt x="2652" y="4089"/>
                    <a:pt x="2680" y="4089"/>
                  </a:cubicBezTo>
                  <a:cubicBezTo>
                    <a:pt x="2694" y="4109"/>
                    <a:pt x="2839" y="4119"/>
                    <a:pt x="2963" y="4119"/>
                  </a:cubicBezTo>
                  <a:cubicBezTo>
                    <a:pt x="3061" y="4119"/>
                    <a:pt x="3147" y="4113"/>
                    <a:pt x="3147" y="4099"/>
                  </a:cubicBezTo>
                  <a:lnTo>
                    <a:pt x="3254" y="4099"/>
                  </a:lnTo>
                  <a:cubicBezTo>
                    <a:pt x="3255" y="4125"/>
                    <a:pt x="3274" y="4135"/>
                    <a:pt x="3300" y="4135"/>
                  </a:cubicBezTo>
                  <a:cubicBezTo>
                    <a:pt x="3340" y="4135"/>
                    <a:pt x="3395" y="4111"/>
                    <a:pt x="3429" y="4083"/>
                  </a:cubicBezTo>
                  <a:cubicBezTo>
                    <a:pt x="3436" y="4061"/>
                    <a:pt x="3458" y="4042"/>
                    <a:pt x="3483" y="4039"/>
                  </a:cubicBezTo>
                  <a:cubicBezTo>
                    <a:pt x="3491" y="4066"/>
                    <a:pt x="3509" y="4077"/>
                    <a:pt x="3529" y="4077"/>
                  </a:cubicBezTo>
                  <a:cubicBezTo>
                    <a:pt x="3554" y="4077"/>
                    <a:pt x="3583" y="4059"/>
                    <a:pt x="3599" y="4033"/>
                  </a:cubicBezTo>
                  <a:cubicBezTo>
                    <a:pt x="3595" y="3998"/>
                    <a:pt x="3598" y="3979"/>
                    <a:pt x="3607" y="3979"/>
                  </a:cubicBezTo>
                  <a:cubicBezTo>
                    <a:pt x="3614" y="3979"/>
                    <a:pt x="3624" y="3991"/>
                    <a:pt x="3636" y="4014"/>
                  </a:cubicBezTo>
                  <a:cubicBezTo>
                    <a:pt x="3646" y="4035"/>
                    <a:pt x="3659" y="4045"/>
                    <a:pt x="3671" y="4045"/>
                  </a:cubicBezTo>
                  <a:cubicBezTo>
                    <a:pt x="3691" y="4045"/>
                    <a:pt x="3707" y="4014"/>
                    <a:pt x="3699" y="3948"/>
                  </a:cubicBezTo>
                  <a:cubicBezTo>
                    <a:pt x="3699" y="3926"/>
                    <a:pt x="3699" y="3917"/>
                    <a:pt x="3707" y="3917"/>
                  </a:cubicBezTo>
                  <a:cubicBezTo>
                    <a:pt x="3712" y="3917"/>
                    <a:pt x="3720" y="3920"/>
                    <a:pt x="3733" y="3926"/>
                  </a:cubicBezTo>
                  <a:cubicBezTo>
                    <a:pt x="3756" y="3943"/>
                    <a:pt x="3773" y="3949"/>
                    <a:pt x="3783" y="3949"/>
                  </a:cubicBezTo>
                  <a:cubicBezTo>
                    <a:pt x="3796" y="3949"/>
                    <a:pt x="3797" y="3938"/>
                    <a:pt x="3787" y="3923"/>
                  </a:cubicBezTo>
                  <a:cubicBezTo>
                    <a:pt x="3773" y="3883"/>
                    <a:pt x="3774" y="3865"/>
                    <a:pt x="3791" y="3865"/>
                  </a:cubicBezTo>
                  <a:cubicBezTo>
                    <a:pt x="3801" y="3865"/>
                    <a:pt x="3816" y="3871"/>
                    <a:pt x="3837" y="3883"/>
                  </a:cubicBezTo>
                  <a:cubicBezTo>
                    <a:pt x="3862" y="3889"/>
                    <a:pt x="3879" y="3893"/>
                    <a:pt x="3890" y="3893"/>
                  </a:cubicBezTo>
                  <a:cubicBezTo>
                    <a:pt x="3910" y="3893"/>
                    <a:pt x="3906" y="3878"/>
                    <a:pt x="3887" y="3839"/>
                  </a:cubicBezTo>
                  <a:cubicBezTo>
                    <a:pt x="3860" y="3790"/>
                    <a:pt x="3896" y="3734"/>
                    <a:pt x="3947" y="3734"/>
                  </a:cubicBezTo>
                  <a:cubicBezTo>
                    <a:pt x="3955" y="3734"/>
                    <a:pt x="3963" y="3735"/>
                    <a:pt x="3971" y="3738"/>
                  </a:cubicBezTo>
                  <a:cubicBezTo>
                    <a:pt x="3984" y="3720"/>
                    <a:pt x="4022" y="3716"/>
                    <a:pt x="3997" y="3701"/>
                  </a:cubicBezTo>
                  <a:lnTo>
                    <a:pt x="4034" y="3698"/>
                  </a:lnTo>
                  <a:cubicBezTo>
                    <a:pt x="4044" y="3685"/>
                    <a:pt x="4050" y="3673"/>
                    <a:pt x="4056" y="3660"/>
                  </a:cubicBezTo>
                  <a:lnTo>
                    <a:pt x="4028" y="3644"/>
                  </a:lnTo>
                  <a:cubicBezTo>
                    <a:pt x="4094" y="3560"/>
                    <a:pt x="4138" y="3463"/>
                    <a:pt x="4156" y="3356"/>
                  </a:cubicBezTo>
                  <a:cubicBezTo>
                    <a:pt x="4169" y="3284"/>
                    <a:pt x="4169" y="3209"/>
                    <a:pt x="4166" y="3137"/>
                  </a:cubicBezTo>
                  <a:cubicBezTo>
                    <a:pt x="4162" y="3120"/>
                    <a:pt x="4157" y="3113"/>
                    <a:pt x="4150" y="3113"/>
                  </a:cubicBezTo>
                  <a:cubicBezTo>
                    <a:pt x="4147" y="3113"/>
                    <a:pt x="4143" y="3115"/>
                    <a:pt x="4138" y="3118"/>
                  </a:cubicBezTo>
                  <a:cubicBezTo>
                    <a:pt x="4127" y="3120"/>
                    <a:pt x="4118" y="3121"/>
                    <a:pt x="4110" y="3121"/>
                  </a:cubicBezTo>
                  <a:cubicBezTo>
                    <a:pt x="4077" y="3121"/>
                    <a:pt x="4086" y="3100"/>
                    <a:pt x="4138" y="3090"/>
                  </a:cubicBezTo>
                  <a:cubicBezTo>
                    <a:pt x="4138" y="3077"/>
                    <a:pt x="4169" y="3049"/>
                    <a:pt x="4169" y="3024"/>
                  </a:cubicBezTo>
                  <a:cubicBezTo>
                    <a:pt x="4172" y="2996"/>
                    <a:pt x="4172" y="2971"/>
                    <a:pt x="4203" y="2971"/>
                  </a:cubicBezTo>
                  <a:lnTo>
                    <a:pt x="4203" y="2955"/>
                  </a:lnTo>
                  <a:cubicBezTo>
                    <a:pt x="4150" y="2927"/>
                    <a:pt x="4134" y="2855"/>
                    <a:pt x="4175" y="2808"/>
                  </a:cubicBezTo>
                  <a:cubicBezTo>
                    <a:pt x="4178" y="2783"/>
                    <a:pt x="4166" y="2758"/>
                    <a:pt x="4144" y="2742"/>
                  </a:cubicBezTo>
                  <a:cubicBezTo>
                    <a:pt x="4112" y="2714"/>
                    <a:pt x="4112" y="2714"/>
                    <a:pt x="4144" y="2701"/>
                  </a:cubicBezTo>
                  <a:cubicBezTo>
                    <a:pt x="4175" y="2701"/>
                    <a:pt x="4210" y="2623"/>
                    <a:pt x="4147" y="2623"/>
                  </a:cubicBezTo>
                  <a:lnTo>
                    <a:pt x="4178" y="2607"/>
                  </a:lnTo>
                  <a:cubicBezTo>
                    <a:pt x="4210" y="2595"/>
                    <a:pt x="4178" y="2582"/>
                    <a:pt x="4147" y="2582"/>
                  </a:cubicBezTo>
                  <a:cubicBezTo>
                    <a:pt x="4084" y="2582"/>
                    <a:pt x="4084" y="2566"/>
                    <a:pt x="4178" y="2554"/>
                  </a:cubicBezTo>
                  <a:cubicBezTo>
                    <a:pt x="4241" y="2554"/>
                    <a:pt x="4241" y="2541"/>
                    <a:pt x="4210" y="2541"/>
                  </a:cubicBezTo>
                  <a:cubicBezTo>
                    <a:pt x="4178" y="2529"/>
                    <a:pt x="4147" y="2513"/>
                    <a:pt x="4178" y="2501"/>
                  </a:cubicBezTo>
                  <a:cubicBezTo>
                    <a:pt x="4178" y="2488"/>
                    <a:pt x="4181" y="2475"/>
                    <a:pt x="4116" y="2475"/>
                  </a:cubicBezTo>
                  <a:cubicBezTo>
                    <a:pt x="4084" y="2475"/>
                    <a:pt x="4084" y="2460"/>
                    <a:pt x="4084" y="2447"/>
                  </a:cubicBezTo>
                  <a:cubicBezTo>
                    <a:pt x="4088" y="2447"/>
                    <a:pt x="4092" y="2446"/>
                    <a:pt x="4096" y="2446"/>
                  </a:cubicBezTo>
                  <a:cubicBezTo>
                    <a:pt x="4114" y="2446"/>
                    <a:pt x="4131" y="2452"/>
                    <a:pt x="4147" y="2460"/>
                  </a:cubicBezTo>
                  <a:cubicBezTo>
                    <a:pt x="4147" y="2464"/>
                    <a:pt x="4147" y="2466"/>
                    <a:pt x="4147" y="2466"/>
                  </a:cubicBezTo>
                  <a:cubicBezTo>
                    <a:pt x="4147" y="2466"/>
                    <a:pt x="4148" y="2453"/>
                    <a:pt x="4150" y="2435"/>
                  </a:cubicBezTo>
                  <a:cubicBezTo>
                    <a:pt x="4150" y="2419"/>
                    <a:pt x="4181" y="2394"/>
                    <a:pt x="4213" y="2394"/>
                  </a:cubicBezTo>
                  <a:cubicBezTo>
                    <a:pt x="4235" y="2385"/>
                    <a:pt x="4241" y="2375"/>
                    <a:pt x="4222" y="2375"/>
                  </a:cubicBezTo>
                  <a:cubicBezTo>
                    <a:pt x="4213" y="2375"/>
                    <a:pt x="4200" y="2377"/>
                    <a:pt x="4181" y="2381"/>
                  </a:cubicBezTo>
                  <a:cubicBezTo>
                    <a:pt x="4119" y="2381"/>
                    <a:pt x="4119" y="2381"/>
                    <a:pt x="4119" y="2353"/>
                  </a:cubicBezTo>
                  <a:cubicBezTo>
                    <a:pt x="4119" y="2341"/>
                    <a:pt x="4119" y="2328"/>
                    <a:pt x="4150" y="2328"/>
                  </a:cubicBezTo>
                  <a:cubicBezTo>
                    <a:pt x="4181" y="2328"/>
                    <a:pt x="4181" y="2328"/>
                    <a:pt x="4181" y="2300"/>
                  </a:cubicBezTo>
                  <a:cubicBezTo>
                    <a:pt x="4185" y="2259"/>
                    <a:pt x="4091" y="2219"/>
                    <a:pt x="4028" y="2206"/>
                  </a:cubicBezTo>
                  <a:cubicBezTo>
                    <a:pt x="3965" y="2206"/>
                    <a:pt x="3965" y="2206"/>
                    <a:pt x="4028" y="2193"/>
                  </a:cubicBezTo>
                  <a:cubicBezTo>
                    <a:pt x="4059" y="2193"/>
                    <a:pt x="4059" y="2181"/>
                    <a:pt x="4059" y="2165"/>
                  </a:cubicBezTo>
                  <a:cubicBezTo>
                    <a:pt x="4038" y="2165"/>
                    <a:pt x="4045" y="2160"/>
                    <a:pt x="4052" y="2160"/>
                  </a:cubicBezTo>
                  <a:cubicBezTo>
                    <a:pt x="4056" y="2160"/>
                    <a:pt x="4059" y="2161"/>
                    <a:pt x="4059" y="2165"/>
                  </a:cubicBezTo>
                  <a:cubicBezTo>
                    <a:pt x="4091" y="2165"/>
                    <a:pt x="4091" y="2181"/>
                    <a:pt x="4091" y="2193"/>
                  </a:cubicBezTo>
                  <a:lnTo>
                    <a:pt x="4122" y="2193"/>
                  </a:lnTo>
                  <a:cubicBezTo>
                    <a:pt x="4185" y="2181"/>
                    <a:pt x="4185" y="2165"/>
                    <a:pt x="4122" y="2153"/>
                  </a:cubicBezTo>
                  <a:cubicBezTo>
                    <a:pt x="4091" y="2140"/>
                    <a:pt x="4091" y="2140"/>
                    <a:pt x="4122" y="2124"/>
                  </a:cubicBezTo>
                  <a:cubicBezTo>
                    <a:pt x="4153" y="2112"/>
                    <a:pt x="4185" y="2099"/>
                    <a:pt x="4153" y="2099"/>
                  </a:cubicBezTo>
                  <a:cubicBezTo>
                    <a:pt x="4156" y="2081"/>
                    <a:pt x="4169" y="2065"/>
                    <a:pt x="4188" y="2059"/>
                  </a:cubicBezTo>
                  <a:cubicBezTo>
                    <a:pt x="4188" y="2034"/>
                    <a:pt x="4188" y="2018"/>
                    <a:pt x="4156" y="2018"/>
                  </a:cubicBezTo>
                  <a:cubicBezTo>
                    <a:pt x="4125" y="2018"/>
                    <a:pt x="4125" y="2005"/>
                    <a:pt x="4125" y="1993"/>
                  </a:cubicBezTo>
                  <a:cubicBezTo>
                    <a:pt x="4125" y="1977"/>
                    <a:pt x="4125" y="1965"/>
                    <a:pt x="4094" y="1965"/>
                  </a:cubicBezTo>
                  <a:cubicBezTo>
                    <a:pt x="4062" y="1965"/>
                    <a:pt x="4031" y="1952"/>
                    <a:pt x="4031" y="1924"/>
                  </a:cubicBezTo>
                  <a:cubicBezTo>
                    <a:pt x="4000" y="1899"/>
                    <a:pt x="4000" y="1899"/>
                    <a:pt x="4062" y="1886"/>
                  </a:cubicBezTo>
                  <a:cubicBezTo>
                    <a:pt x="4094" y="1886"/>
                    <a:pt x="4097" y="1871"/>
                    <a:pt x="4097" y="1858"/>
                  </a:cubicBezTo>
                  <a:cubicBezTo>
                    <a:pt x="4097" y="1858"/>
                    <a:pt x="4097" y="1846"/>
                    <a:pt x="4128" y="1833"/>
                  </a:cubicBezTo>
                  <a:cubicBezTo>
                    <a:pt x="4160" y="1817"/>
                    <a:pt x="4128" y="1817"/>
                    <a:pt x="4097" y="1817"/>
                  </a:cubicBezTo>
                  <a:lnTo>
                    <a:pt x="4034" y="1817"/>
                  </a:lnTo>
                  <a:cubicBezTo>
                    <a:pt x="4034" y="1805"/>
                    <a:pt x="4097" y="1792"/>
                    <a:pt x="4128" y="1792"/>
                  </a:cubicBezTo>
                  <a:cubicBezTo>
                    <a:pt x="4191" y="1780"/>
                    <a:pt x="4191" y="1780"/>
                    <a:pt x="4128" y="1777"/>
                  </a:cubicBezTo>
                  <a:cubicBezTo>
                    <a:pt x="4097" y="1777"/>
                    <a:pt x="4065" y="1764"/>
                    <a:pt x="4097" y="1739"/>
                  </a:cubicBezTo>
                  <a:cubicBezTo>
                    <a:pt x="4097" y="1711"/>
                    <a:pt x="4100" y="1686"/>
                    <a:pt x="4131" y="1686"/>
                  </a:cubicBezTo>
                  <a:cubicBezTo>
                    <a:pt x="4163" y="1670"/>
                    <a:pt x="4131" y="1658"/>
                    <a:pt x="4131" y="1658"/>
                  </a:cubicBezTo>
                  <a:cubicBezTo>
                    <a:pt x="4100" y="1645"/>
                    <a:pt x="4100" y="1629"/>
                    <a:pt x="4131" y="1592"/>
                  </a:cubicBezTo>
                  <a:cubicBezTo>
                    <a:pt x="4197" y="1523"/>
                    <a:pt x="4197" y="1523"/>
                    <a:pt x="4134" y="1523"/>
                  </a:cubicBezTo>
                  <a:cubicBezTo>
                    <a:pt x="4103" y="1523"/>
                    <a:pt x="4069" y="1523"/>
                    <a:pt x="4134" y="1510"/>
                  </a:cubicBezTo>
                  <a:cubicBezTo>
                    <a:pt x="4166" y="1498"/>
                    <a:pt x="4134" y="1485"/>
                    <a:pt x="4103" y="1457"/>
                  </a:cubicBezTo>
                  <a:cubicBezTo>
                    <a:pt x="4072" y="1447"/>
                    <a:pt x="4039" y="1443"/>
                    <a:pt x="4007" y="1443"/>
                  </a:cubicBezTo>
                  <a:cubicBezTo>
                    <a:pt x="3997" y="1443"/>
                    <a:pt x="3987" y="1444"/>
                    <a:pt x="3978" y="1444"/>
                  </a:cubicBezTo>
                  <a:cubicBezTo>
                    <a:pt x="3915" y="1444"/>
                    <a:pt x="3915" y="1444"/>
                    <a:pt x="3946" y="1416"/>
                  </a:cubicBezTo>
                  <a:cubicBezTo>
                    <a:pt x="3946" y="1404"/>
                    <a:pt x="3978" y="1388"/>
                    <a:pt x="4009" y="1388"/>
                  </a:cubicBezTo>
                  <a:cubicBezTo>
                    <a:pt x="4040" y="1391"/>
                    <a:pt x="4040" y="1404"/>
                    <a:pt x="4040" y="1404"/>
                  </a:cubicBezTo>
                  <a:lnTo>
                    <a:pt x="4040" y="1416"/>
                  </a:lnTo>
                  <a:cubicBezTo>
                    <a:pt x="4072" y="1416"/>
                    <a:pt x="4103" y="1416"/>
                    <a:pt x="4103" y="1391"/>
                  </a:cubicBezTo>
                  <a:cubicBezTo>
                    <a:pt x="4134" y="1376"/>
                    <a:pt x="4134" y="1363"/>
                    <a:pt x="4103" y="1363"/>
                  </a:cubicBezTo>
                  <a:cubicBezTo>
                    <a:pt x="4138" y="1350"/>
                    <a:pt x="4138" y="1322"/>
                    <a:pt x="4138" y="1297"/>
                  </a:cubicBezTo>
                  <a:cubicBezTo>
                    <a:pt x="4138" y="1269"/>
                    <a:pt x="4138" y="1228"/>
                    <a:pt x="4169" y="1216"/>
                  </a:cubicBezTo>
                  <a:cubicBezTo>
                    <a:pt x="4172" y="1191"/>
                    <a:pt x="4172" y="1175"/>
                    <a:pt x="4141" y="1175"/>
                  </a:cubicBezTo>
                  <a:cubicBezTo>
                    <a:pt x="4075" y="1175"/>
                    <a:pt x="4078" y="1162"/>
                    <a:pt x="4109" y="1162"/>
                  </a:cubicBezTo>
                  <a:cubicBezTo>
                    <a:pt x="4172" y="1140"/>
                    <a:pt x="4207" y="993"/>
                    <a:pt x="4144" y="943"/>
                  </a:cubicBezTo>
                  <a:lnTo>
                    <a:pt x="4144" y="899"/>
                  </a:lnTo>
                  <a:cubicBezTo>
                    <a:pt x="4175" y="849"/>
                    <a:pt x="4153" y="708"/>
                    <a:pt x="4116" y="699"/>
                  </a:cubicBezTo>
                  <a:lnTo>
                    <a:pt x="4097" y="633"/>
                  </a:lnTo>
                  <a:cubicBezTo>
                    <a:pt x="4112" y="580"/>
                    <a:pt x="4103" y="554"/>
                    <a:pt x="4065" y="548"/>
                  </a:cubicBezTo>
                  <a:cubicBezTo>
                    <a:pt x="4059" y="547"/>
                    <a:pt x="4052" y="547"/>
                    <a:pt x="4046" y="547"/>
                  </a:cubicBezTo>
                  <a:cubicBezTo>
                    <a:pt x="4031" y="547"/>
                    <a:pt x="4020" y="549"/>
                    <a:pt x="4017" y="549"/>
                  </a:cubicBezTo>
                  <a:cubicBezTo>
                    <a:pt x="4015" y="549"/>
                    <a:pt x="4018" y="548"/>
                    <a:pt x="4028" y="542"/>
                  </a:cubicBezTo>
                  <a:cubicBezTo>
                    <a:pt x="4056" y="529"/>
                    <a:pt x="4037" y="486"/>
                    <a:pt x="3990" y="410"/>
                  </a:cubicBezTo>
                  <a:cubicBezTo>
                    <a:pt x="3959" y="368"/>
                    <a:pt x="3945" y="351"/>
                    <a:pt x="3937" y="351"/>
                  </a:cubicBezTo>
                  <a:cubicBezTo>
                    <a:pt x="3931" y="351"/>
                    <a:pt x="3928" y="360"/>
                    <a:pt x="3924" y="376"/>
                  </a:cubicBezTo>
                  <a:cubicBezTo>
                    <a:pt x="3846" y="332"/>
                    <a:pt x="3868" y="313"/>
                    <a:pt x="3890" y="288"/>
                  </a:cubicBezTo>
                  <a:cubicBezTo>
                    <a:pt x="3929" y="273"/>
                    <a:pt x="3929" y="252"/>
                    <a:pt x="3905" y="252"/>
                  </a:cubicBezTo>
                  <a:cubicBezTo>
                    <a:pt x="3891" y="252"/>
                    <a:pt x="3867" y="260"/>
                    <a:pt x="3837" y="282"/>
                  </a:cubicBezTo>
                  <a:cubicBezTo>
                    <a:pt x="3817" y="292"/>
                    <a:pt x="3800" y="296"/>
                    <a:pt x="3787" y="296"/>
                  </a:cubicBezTo>
                  <a:cubicBezTo>
                    <a:pt x="3762" y="296"/>
                    <a:pt x="3752" y="280"/>
                    <a:pt x="3765" y="263"/>
                  </a:cubicBezTo>
                  <a:cubicBezTo>
                    <a:pt x="3774" y="253"/>
                    <a:pt x="3782" y="249"/>
                    <a:pt x="3789" y="249"/>
                  </a:cubicBezTo>
                  <a:cubicBezTo>
                    <a:pt x="3799" y="249"/>
                    <a:pt x="3809" y="257"/>
                    <a:pt x="3818" y="266"/>
                  </a:cubicBezTo>
                  <a:lnTo>
                    <a:pt x="3862" y="219"/>
                  </a:lnTo>
                  <a:cubicBezTo>
                    <a:pt x="3851" y="210"/>
                    <a:pt x="3847" y="206"/>
                    <a:pt x="3838" y="206"/>
                  </a:cubicBezTo>
                  <a:cubicBezTo>
                    <a:pt x="3831" y="206"/>
                    <a:pt x="3822" y="209"/>
                    <a:pt x="3805" y="213"/>
                  </a:cubicBezTo>
                  <a:cubicBezTo>
                    <a:pt x="3798" y="208"/>
                    <a:pt x="3788" y="206"/>
                    <a:pt x="3779" y="206"/>
                  </a:cubicBezTo>
                  <a:cubicBezTo>
                    <a:pt x="3769" y="206"/>
                    <a:pt x="3760" y="208"/>
                    <a:pt x="3752" y="213"/>
                  </a:cubicBezTo>
                  <a:cubicBezTo>
                    <a:pt x="3718" y="222"/>
                    <a:pt x="3696" y="254"/>
                    <a:pt x="3696" y="288"/>
                  </a:cubicBezTo>
                  <a:cubicBezTo>
                    <a:pt x="3694" y="308"/>
                    <a:pt x="3689" y="314"/>
                    <a:pt x="3683" y="314"/>
                  </a:cubicBezTo>
                  <a:cubicBezTo>
                    <a:pt x="3676" y="314"/>
                    <a:pt x="3669" y="308"/>
                    <a:pt x="3661" y="304"/>
                  </a:cubicBezTo>
                  <a:cubicBezTo>
                    <a:pt x="3642" y="269"/>
                    <a:pt x="3661" y="229"/>
                    <a:pt x="3699" y="213"/>
                  </a:cubicBezTo>
                  <a:cubicBezTo>
                    <a:pt x="3702" y="215"/>
                    <a:pt x="3705" y="216"/>
                    <a:pt x="3708" y="216"/>
                  </a:cubicBezTo>
                  <a:cubicBezTo>
                    <a:pt x="3721" y="216"/>
                    <a:pt x="3737" y="196"/>
                    <a:pt x="3752" y="175"/>
                  </a:cubicBezTo>
                  <a:cubicBezTo>
                    <a:pt x="3761" y="162"/>
                    <a:pt x="3736" y="154"/>
                    <a:pt x="3702" y="154"/>
                  </a:cubicBezTo>
                  <a:cubicBezTo>
                    <a:pt x="3664" y="154"/>
                    <a:pt x="3616" y="164"/>
                    <a:pt x="3592" y="191"/>
                  </a:cubicBezTo>
                  <a:lnTo>
                    <a:pt x="3605" y="163"/>
                  </a:lnTo>
                  <a:cubicBezTo>
                    <a:pt x="3620" y="135"/>
                    <a:pt x="3580" y="116"/>
                    <a:pt x="3539" y="100"/>
                  </a:cubicBezTo>
                  <a:cubicBezTo>
                    <a:pt x="3520" y="94"/>
                    <a:pt x="3505" y="90"/>
                    <a:pt x="3494" y="90"/>
                  </a:cubicBezTo>
                  <a:cubicBezTo>
                    <a:pt x="3481" y="90"/>
                    <a:pt x="3472" y="96"/>
                    <a:pt x="3467" y="113"/>
                  </a:cubicBezTo>
                  <a:cubicBezTo>
                    <a:pt x="3458" y="138"/>
                    <a:pt x="3450" y="167"/>
                    <a:pt x="3432" y="167"/>
                  </a:cubicBezTo>
                  <a:cubicBezTo>
                    <a:pt x="3430" y="167"/>
                    <a:pt x="3428" y="166"/>
                    <a:pt x="3426" y="166"/>
                  </a:cubicBezTo>
                  <a:lnTo>
                    <a:pt x="3426" y="166"/>
                  </a:lnTo>
                  <a:cubicBezTo>
                    <a:pt x="3448" y="172"/>
                    <a:pt x="3436" y="200"/>
                    <a:pt x="3426" y="232"/>
                  </a:cubicBezTo>
                  <a:cubicBezTo>
                    <a:pt x="3411" y="210"/>
                    <a:pt x="3398" y="185"/>
                    <a:pt x="3389" y="160"/>
                  </a:cubicBezTo>
                  <a:cubicBezTo>
                    <a:pt x="3373" y="96"/>
                    <a:pt x="3314" y="50"/>
                    <a:pt x="3251" y="50"/>
                  </a:cubicBezTo>
                  <a:cubicBezTo>
                    <a:pt x="3249" y="50"/>
                    <a:pt x="3247" y="50"/>
                    <a:pt x="3244" y="50"/>
                  </a:cubicBezTo>
                  <a:lnTo>
                    <a:pt x="3235" y="50"/>
                  </a:lnTo>
                  <a:cubicBezTo>
                    <a:pt x="3179" y="50"/>
                    <a:pt x="3150" y="50"/>
                    <a:pt x="3135" y="15"/>
                  </a:cubicBezTo>
                  <a:cubicBezTo>
                    <a:pt x="3110" y="15"/>
                    <a:pt x="3097" y="15"/>
                    <a:pt x="3097" y="47"/>
                  </a:cubicBezTo>
                  <a:lnTo>
                    <a:pt x="3069" y="47"/>
                  </a:lnTo>
                  <a:cubicBezTo>
                    <a:pt x="3063" y="31"/>
                    <a:pt x="3052" y="23"/>
                    <a:pt x="3044" y="23"/>
                  </a:cubicBezTo>
                  <a:cubicBezTo>
                    <a:pt x="3035" y="23"/>
                    <a:pt x="3028" y="31"/>
                    <a:pt x="3028" y="47"/>
                  </a:cubicBezTo>
                  <a:cubicBezTo>
                    <a:pt x="3024" y="57"/>
                    <a:pt x="3020" y="61"/>
                    <a:pt x="3016" y="61"/>
                  </a:cubicBezTo>
                  <a:cubicBezTo>
                    <a:pt x="3007" y="61"/>
                    <a:pt x="2998" y="47"/>
                    <a:pt x="2987" y="47"/>
                  </a:cubicBezTo>
                  <a:cubicBezTo>
                    <a:pt x="2976" y="17"/>
                    <a:pt x="2970" y="1"/>
                    <a:pt x="2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53"/>
            <p:cNvSpPr/>
            <p:nvPr/>
          </p:nvSpPr>
          <p:spPr>
            <a:xfrm>
              <a:off x="4540620" y="3689714"/>
              <a:ext cx="91286" cy="89083"/>
            </a:xfrm>
            <a:custGeom>
              <a:avLst/>
              <a:gdLst/>
              <a:ahLst/>
              <a:cxnLst/>
              <a:rect l="l" t="t" r="r" b="b"/>
              <a:pathLst>
                <a:path w="4310" h="4206" extrusionOk="0">
                  <a:moveTo>
                    <a:pt x="2533" y="35"/>
                  </a:moveTo>
                  <a:lnTo>
                    <a:pt x="2546" y="66"/>
                  </a:lnTo>
                  <a:lnTo>
                    <a:pt x="2561" y="69"/>
                  </a:lnTo>
                  <a:cubicBezTo>
                    <a:pt x="2561" y="38"/>
                    <a:pt x="2561" y="38"/>
                    <a:pt x="2546" y="35"/>
                  </a:cubicBezTo>
                  <a:close/>
                  <a:moveTo>
                    <a:pt x="2005" y="79"/>
                  </a:moveTo>
                  <a:cubicBezTo>
                    <a:pt x="2014" y="79"/>
                    <a:pt x="2008" y="124"/>
                    <a:pt x="1991" y="170"/>
                  </a:cubicBezTo>
                  <a:cubicBezTo>
                    <a:pt x="1985" y="201"/>
                    <a:pt x="1982" y="217"/>
                    <a:pt x="1980" y="217"/>
                  </a:cubicBezTo>
                  <a:cubicBezTo>
                    <a:pt x="1978" y="217"/>
                    <a:pt x="1977" y="201"/>
                    <a:pt x="1975" y="170"/>
                  </a:cubicBezTo>
                  <a:cubicBezTo>
                    <a:pt x="1972" y="138"/>
                    <a:pt x="1969" y="107"/>
                    <a:pt x="1985" y="107"/>
                  </a:cubicBezTo>
                  <a:cubicBezTo>
                    <a:pt x="1994" y="87"/>
                    <a:pt x="2001" y="79"/>
                    <a:pt x="2005" y="79"/>
                  </a:cubicBezTo>
                  <a:close/>
                  <a:moveTo>
                    <a:pt x="2358" y="192"/>
                  </a:moveTo>
                  <a:cubicBezTo>
                    <a:pt x="2373" y="192"/>
                    <a:pt x="2373" y="192"/>
                    <a:pt x="2373" y="223"/>
                  </a:cubicBezTo>
                  <a:cubicBezTo>
                    <a:pt x="2373" y="223"/>
                    <a:pt x="2358" y="254"/>
                    <a:pt x="2345" y="254"/>
                  </a:cubicBezTo>
                  <a:lnTo>
                    <a:pt x="2332" y="223"/>
                  </a:lnTo>
                  <a:cubicBezTo>
                    <a:pt x="2332" y="192"/>
                    <a:pt x="2345" y="192"/>
                    <a:pt x="2358" y="192"/>
                  </a:cubicBezTo>
                  <a:close/>
                  <a:moveTo>
                    <a:pt x="2505" y="192"/>
                  </a:moveTo>
                  <a:cubicBezTo>
                    <a:pt x="2521" y="195"/>
                    <a:pt x="2533" y="195"/>
                    <a:pt x="2533" y="226"/>
                  </a:cubicBezTo>
                  <a:lnTo>
                    <a:pt x="2521" y="226"/>
                  </a:lnTo>
                  <a:cubicBezTo>
                    <a:pt x="2521" y="217"/>
                    <a:pt x="2519" y="213"/>
                    <a:pt x="2518" y="213"/>
                  </a:cubicBezTo>
                  <a:lnTo>
                    <a:pt x="2518" y="213"/>
                  </a:lnTo>
                  <a:cubicBezTo>
                    <a:pt x="2514" y="213"/>
                    <a:pt x="2509" y="235"/>
                    <a:pt x="2521" y="257"/>
                  </a:cubicBezTo>
                  <a:cubicBezTo>
                    <a:pt x="2521" y="289"/>
                    <a:pt x="2521" y="320"/>
                    <a:pt x="2521" y="320"/>
                  </a:cubicBezTo>
                  <a:cubicBezTo>
                    <a:pt x="2505" y="320"/>
                    <a:pt x="2492" y="289"/>
                    <a:pt x="2492" y="254"/>
                  </a:cubicBezTo>
                  <a:cubicBezTo>
                    <a:pt x="2480" y="192"/>
                    <a:pt x="2480" y="192"/>
                    <a:pt x="2505" y="192"/>
                  </a:cubicBezTo>
                  <a:close/>
                  <a:moveTo>
                    <a:pt x="3301" y="304"/>
                  </a:moveTo>
                  <a:cubicBezTo>
                    <a:pt x="3320" y="304"/>
                    <a:pt x="3310" y="336"/>
                    <a:pt x="3276" y="364"/>
                  </a:cubicBezTo>
                  <a:lnTo>
                    <a:pt x="3248" y="364"/>
                  </a:lnTo>
                  <a:cubicBezTo>
                    <a:pt x="3251" y="336"/>
                    <a:pt x="3273" y="311"/>
                    <a:pt x="3301" y="304"/>
                  </a:cubicBezTo>
                  <a:close/>
                  <a:moveTo>
                    <a:pt x="3359" y="362"/>
                  </a:moveTo>
                  <a:cubicBezTo>
                    <a:pt x="3346" y="362"/>
                    <a:pt x="3333" y="383"/>
                    <a:pt x="3329" y="402"/>
                  </a:cubicBezTo>
                  <a:cubicBezTo>
                    <a:pt x="3320" y="433"/>
                    <a:pt x="3335" y="433"/>
                    <a:pt x="3360" y="439"/>
                  </a:cubicBezTo>
                  <a:cubicBezTo>
                    <a:pt x="3361" y="439"/>
                    <a:pt x="3362" y="439"/>
                    <a:pt x="3363" y="439"/>
                  </a:cubicBezTo>
                  <a:cubicBezTo>
                    <a:pt x="3375" y="439"/>
                    <a:pt x="3395" y="417"/>
                    <a:pt x="3395" y="417"/>
                  </a:cubicBezTo>
                  <a:cubicBezTo>
                    <a:pt x="3407" y="389"/>
                    <a:pt x="3392" y="383"/>
                    <a:pt x="3379" y="380"/>
                  </a:cubicBezTo>
                  <a:cubicBezTo>
                    <a:pt x="3373" y="367"/>
                    <a:pt x="3366" y="362"/>
                    <a:pt x="3359" y="362"/>
                  </a:cubicBezTo>
                  <a:close/>
                  <a:moveTo>
                    <a:pt x="2317" y="662"/>
                  </a:moveTo>
                  <a:cubicBezTo>
                    <a:pt x="2307" y="684"/>
                    <a:pt x="2304" y="702"/>
                    <a:pt x="2304" y="724"/>
                  </a:cubicBezTo>
                  <a:lnTo>
                    <a:pt x="2317" y="724"/>
                  </a:lnTo>
                  <a:cubicBezTo>
                    <a:pt x="2329" y="724"/>
                    <a:pt x="2329" y="693"/>
                    <a:pt x="2329" y="662"/>
                  </a:cubicBezTo>
                  <a:close/>
                  <a:moveTo>
                    <a:pt x="3969" y="703"/>
                  </a:moveTo>
                  <a:cubicBezTo>
                    <a:pt x="3986" y="703"/>
                    <a:pt x="3991" y="718"/>
                    <a:pt x="3997" y="734"/>
                  </a:cubicBezTo>
                  <a:lnTo>
                    <a:pt x="3965" y="743"/>
                  </a:lnTo>
                  <a:lnTo>
                    <a:pt x="3931" y="734"/>
                  </a:lnTo>
                  <a:lnTo>
                    <a:pt x="3956" y="706"/>
                  </a:lnTo>
                  <a:cubicBezTo>
                    <a:pt x="3961" y="704"/>
                    <a:pt x="3965" y="703"/>
                    <a:pt x="3969" y="703"/>
                  </a:cubicBezTo>
                  <a:close/>
                  <a:moveTo>
                    <a:pt x="3818" y="803"/>
                  </a:moveTo>
                  <a:lnTo>
                    <a:pt x="3884" y="818"/>
                  </a:lnTo>
                  <a:cubicBezTo>
                    <a:pt x="3981" y="834"/>
                    <a:pt x="3981" y="837"/>
                    <a:pt x="3918" y="847"/>
                  </a:cubicBezTo>
                  <a:cubicBezTo>
                    <a:pt x="3907" y="850"/>
                    <a:pt x="3895" y="852"/>
                    <a:pt x="3884" y="852"/>
                  </a:cubicBezTo>
                  <a:cubicBezTo>
                    <a:pt x="3863" y="852"/>
                    <a:pt x="3841" y="846"/>
                    <a:pt x="3821" y="834"/>
                  </a:cubicBezTo>
                  <a:cubicBezTo>
                    <a:pt x="3821" y="818"/>
                    <a:pt x="3818" y="803"/>
                    <a:pt x="3818" y="803"/>
                  </a:cubicBezTo>
                  <a:close/>
                  <a:moveTo>
                    <a:pt x="3958" y="1142"/>
                  </a:moveTo>
                  <a:cubicBezTo>
                    <a:pt x="3971" y="1142"/>
                    <a:pt x="3999" y="1151"/>
                    <a:pt x="4044" y="1160"/>
                  </a:cubicBezTo>
                  <a:cubicBezTo>
                    <a:pt x="4062" y="1177"/>
                    <a:pt x="4070" y="1184"/>
                    <a:pt x="4059" y="1184"/>
                  </a:cubicBezTo>
                  <a:cubicBezTo>
                    <a:pt x="4052" y="1184"/>
                    <a:pt x="4037" y="1181"/>
                    <a:pt x="4012" y="1176"/>
                  </a:cubicBezTo>
                  <a:lnTo>
                    <a:pt x="3950" y="1147"/>
                  </a:lnTo>
                  <a:cubicBezTo>
                    <a:pt x="3950" y="1144"/>
                    <a:pt x="3952" y="1142"/>
                    <a:pt x="3958" y="1142"/>
                  </a:cubicBezTo>
                  <a:close/>
                  <a:moveTo>
                    <a:pt x="3856" y="1254"/>
                  </a:moveTo>
                  <a:cubicBezTo>
                    <a:pt x="3874" y="1254"/>
                    <a:pt x="3896" y="1260"/>
                    <a:pt x="3918" y="1267"/>
                  </a:cubicBezTo>
                  <a:lnTo>
                    <a:pt x="3915" y="1282"/>
                  </a:lnTo>
                  <a:cubicBezTo>
                    <a:pt x="3884" y="1282"/>
                    <a:pt x="3852" y="1282"/>
                    <a:pt x="3852" y="1267"/>
                  </a:cubicBezTo>
                  <a:lnTo>
                    <a:pt x="3856" y="1254"/>
                  </a:lnTo>
                  <a:close/>
                  <a:moveTo>
                    <a:pt x="271" y="1333"/>
                  </a:moveTo>
                  <a:cubicBezTo>
                    <a:pt x="275" y="1333"/>
                    <a:pt x="282" y="1336"/>
                    <a:pt x="296" y="1342"/>
                  </a:cubicBezTo>
                  <a:cubicBezTo>
                    <a:pt x="327" y="1354"/>
                    <a:pt x="349" y="1379"/>
                    <a:pt x="343" y="1395"/>
                  </a:cubicBezTo>
                  <a:cubicBezTo>
                    <a:pt x="342" y="1397"/>
                    <a:pt x="339" y="1399"/>
                    <a:pt x="335" y="1399"/>
                  </a:cubicBezTo>
                  <a:cubicBezTo>
                    <a:pt x="318" y="1399"/>
                    <a:pt x="276" y="1378"/>
                    <a:pt x="261" y="1345"/>
                  </a:cubicBezTo>
                  <a:cubicBezTo>
                    <a:pt x="264" y="1337"/>
                    <a:pt x="266" y="1333"/>
                    <a:pt x="271" y="1333"/>
                  </a:cubicBezTo>
                  <a:close/>
                  <a:moveTo>
                    <a:pt x="3789" y="1517"/>
                  </a:moveTo>
                  <a:cubicBezTo>
                    <a:pt x="3797" y="1517"/>
                    <a:pt x="3818" y="1538"/>
                    <a:pt x="3818" y="1549"/>
                  </a:cubicBezTo>
                  <a:lnTo>
                    <a:pt x="3787" y="1549"/>
                  </a:lnTo>
                  <a:cubicBezTo>
                    <a:pt x="3787" y="1536"/>
                    <a:pt x="3755" y="1520"/>
                    <a:pt x="3787" y="1520"/>
                  </a:cubicBezTo>
                  <a:cubicBezTo>
                    <a:pt x="3787" y="1518"/>
                    <a:pt x="3788" y="1517"/>
                    <a:pt x="3789" y="1517"/>
                  </a:cubicBezTo>
                  <a:close/>
                  <a:moveTo>
                    <a:pt x="3943" y="1630"/>
                  </a:moveTo>
                  <a:cubicBezTo>
                    <a:pt x="3975" y="1630"/>
                    <a:pt x="4006" y="1630"/>
                    <a:pt x="4006" y="1643"/>
                  </a:cubicBezTo>
                  <a:cubicBezTo>
                    <a:pt x="4028" y="1651"/>
                    <a:pt x="4018" y="1662"/>
                    <a:pt x="3988" y="1662"/>
                  </a:cubicBezTo>
                  <a:cubicBezTo>
                    <a:pt x="3975" y="1662"/>
                    <a:pt x="3959" y="1660"/>
                    <a:pt x="3940" y="1655"/>
                  </a:cubicBezTo>
                  <a:lnTo>
                    <a:pt x="3943" y="1630"/>
                  </a:lnTo>
                  <a:close/>
                  <a:moveTo>
                    <a:pt x="4003" y="1749"/>
                  </a:moveTo>
                  <a:lnTo>
                    <a:pt x="4003" y="1762"/>
                  </a:lnTo>
                  <a:cubicBezTo>
                    <a:pt x="4003" y="1777"/>
                    <a:pt x="4003" y="1777"/>
                    <a:pt x="3971" y="1777"/>
                  </a:cubicBezTo>
                  <a:lnTo>
                    <a:pt x="3971" y="1762"/>
                  </a:lnTo>
                  <a:lnTo>
                    <a:pt x="4003" y="1749"/>
                  </a:lnTo>
                  <a:close/>
                  <a:moveTo>
                    <a:pt x="246" y="1868"/>
                  </a:moveTo>
                  <a:cubicBezTo>
                    <a:pt x="247" y="1868"/>
                    <a:pt x="249" y="1868"/>
                    <a:pt x="252" y="1868"/>
                  </a:cubicBezTo>
                  <a:cubicBezTo>
                    <a:pt x="270" y="1871"/>
                    <a:pt x="292" y="1881"/>
                    <a:pt x="311" y="1890"/>
                  </a:cubicBezTo>
                  <a:cubicBezTo>
                    <a:pt x="311" y="1890"/>
                    <a:pt x="335" y="1906"/>
                    <a:pt x="314" y="1906"/>
                  </a:cubicBezTo>
                  <a:cubicBezTo>
                    <a:pt x="313" y="1906"/>
                    <a:pt x="310" y="1906"/>
                    <a:pt x="308" y="1906"/>
                  </a:cubicBezTo>
                  <a:lnTo>
                    <a:pt x="277" y="1903"/>
                  </a:lnTo>
                  <a:cubicBezTo>
                    <a:pt x="251" y="1885"/>
                    <a:pt x="224" y="1868"/>
                    <a:pt x="246" y="1868"/>
                  </a:cubicBezTo>
                  <a:close/>
                  <a:moveTo>
                    <a:pt x="4094" y="1896"/>
                  </a:moveTo>
                  <a:cubicBezTo>
                    <a:pt x="4072" y="1896"/>
                    <a:pt x="4053" y="1903"/>
                    <a:pt x="4031" y="1909"/>
                  </a:cubicBezTo>
                  <a:cubicBezTo>
                    <a:pt x="4031" y="1925"/>
                    <a:pt x="4062" y="1925"/>
                    <a:pt x="4062" y="1925"/>
                  </a:cubicBezTo>
                  <a:cubicBezTo>
                    <a:pt x="4062" y="1925"/>
                    <a:pt x="4094" y="1925"/>
                    <a:pt x="4094" y="1912"/>
                  </a:cubicBezTo>
                  <a:lnTo>
                    <a:pt x="4094" y="1896"/>
                  </a:lnTo>
                  <a:close/>
                  <a:moveTo>
                    <a:pt x="3874" y="1978"/>
                  </a:moveTo>
                  <a:cubicBezTo>
                    <a:pt x="3906" y="1978"/>
                    <a:pt x="3906" y="1990"/>
                    <a:pt x="3906" y="1990"/>
                  </a:cubicBezTo>
                  <a:cubicBezTo>
                    <a:pt x="3903" y="2002"/>
                    <a:pt x="3903" y="2016"/>
                    <a:pt x="3879" y="2016"/>
                  </a:cubicBezTo>
                  <a:cubicBezTo>
                    <a:pt x="3876" y="2016"/>
                    <a:pt x="3874" y="2016"/>
                    <a:pt x="3871" y="2015"/>
                  </a:cubicBezTo>
                  <a:cubicBezTo>
                    <a:pt x="3871" y="2015"/>
                    <a:pt x="3840" y="2015"/>
                    <a:pt x="3840" y="2003"/>
                  </a:cubicBezTo>
                  <a:cubicBezTo>
                    <a:pt x="3840" y="1990"/>
                    <a:pt x="3874" y="1978"/>
                    <a:pt x="3874" y="1978"/>
                  </a:cubicBezTo>
                  <a:close/>
                  <a:moveTo>
                    <a:pt x="4303" y="2130"/>
                  </a:moveTo>
                  <a:cubicBezTo>
                    <a:pt x="4299" y="2130"/>
                    <a:pt x="4291" y="2133"/>
                    <a:pt x="4279" y="2138"/>
                  </a:cubicBezTo>
                  <a:lnTo>
                    <a:pt x="4279" y="2166"/>
                  </a:lnTo>
                  <a:cubicBezTo>
                    <a:pt x="4310" y="2166"/>
                    <a:pt x="4310" y="2166"/>
                    <a:pt x="4310" y="2153"/>
                  </a:cubicBezTo>
                  <a:cubicBezTo>
                    <a:pt x="4310" y="2136"/>
                    <a:pt x="4310" y="2130"/>
                    <a:pt x="4303" y="2130"/>
                  </a:cubicBezTo>
                  <a:close/>
                  <a:moveTo>
                    <a:pt x="3207" y="2150"/>
                  </a:moveTo>
                  <a:cubicBezTo>
                    <a:pt x="3175" y="2150"/>
                    <a:pt x="3175" y="2163"/>
                    <a:pt x="3238" y="2175"/>
                  </a:cubicBezTo>
                  <a:cubicBezTo>
                    <a:pt x="3269" y="2175"/>
                    <a:pt x="3269" y="2175"/>
                    <a:pt x="3269" y="2163"/>
                  </a:cubicBezTo>
                  <a:cubicBezTo>
                    <a:pt x="3251" y="2153"/>
                    <a:pt x="3229" y="2150"/>
                    <a:pt x="3207" y="2150"/>
                  </a:cubicBezTo>
                  <a:close/>
                  <a:moveTo>
                    <a:pt x="3893" y="2223"/>
                  </a:moveTo>
                  <a:cubicBezTo>
                    <a:pt x="3899" y="2223"/>
                    <a:pt x="3899" y="2230"/>
                    <a:pt x="3899" y="2244"/>
                  </a:cubicBezTo>
                  <a:cubicBezTo>
                    <a:pt x="3899" y="2257"/>
                    <a:pt x="3868" y="2257"/>
                    <a:pt x="3868" y="2257"/>
                  </a:cubicBezTo>
                  <a:cubicBezTo>
                    <a:pt x="3837" y="2257"/>
                    <a:pt x="3868" y="2244"/>
                    <a:pt x="3868" y="2232"/>
                  </a:cubicBezTo>
                  <a:cubicBezTo>
                    <a:pt x="3881" y="2227"/>
                    <a:pt x="3889" y="2223"/>
                    <a:pt x="3893" y="2223"/>
                  </a:cubicBezTo>
                  <a:close/>
                  <a:moveTo>
                    <a:pt x="3959" y="2457"/>
                  </a:moveTo>
                  <a:cubicBezTo>
                    <a:pt x="3990" y="2457"/>
                    <a:pt x="3990" y="2473"/>
                    <a:pt x="3928" y="2486"/>
                  </a:cubicBezTo>
                  <a:cubicBezTo>
                    <a:pt x="3896" y="2486"/>
                    <a:pt x="3896" y="2486"/>
                    <a:pt x="3896" y="2473"/>
                  </a:cubicBezTo>
                  <a:cubicBezTo>
                    <a:pt x="3915" y="2464"/>
                    <a:pt x="3937" y="2460"/>
                    <a:pt x="3959" y="2457"/>
                  </a:cubicBezTo>
                  <a:close/>
                  <a:moveTo>
                    <a:pt x="318" y="2462"/>
                  </a:moveTo>
                  <a:cubicBezTo>
                    <a:pt x="326" y="2462"/>
                    <a:pt x="335" y="2464"/>
                    <a:pt x="336" y="2470"/>
                  </a:cubicBezTo>
                  <a:cubicBezTo>
                    <a:pt x="317" y="2486"/>
                    <a:pt x="299" y="2495"/>
                    <a:pt x="277" y="2498"/>
                  </a:cubicBezTo>
                  <a:lnTo>
                    <a:pt x="274" y="2486"/>
                  </a:lnTo>
                  <a:cubicBezTo>
                    <a:pt x="270" y="2470"/>
                    <a:pt x="302" y="2464"/>
                    <a:pt x="302" y="2464"/>
                  </a:cubicBezTo>
                  <a:cubicBezTo>
                    <a:pt x="302" y="2464"/>
                    <a:pt x="310" y="2462"/>
                    <a:pt x="318" y="2462"/>
                  </a:cubicBezTo>
                  <a:close/>
                  <a:moveTo>
                    <a:pt x="3924" y="2551"/>
                  </a:moveTo>
                  <a:lnTo>
                    <a:pt x="3956" y="2567"/>
                  </a:lnTo>
                  <a:lnTo>
                    <a:pt x="3956" y="2580"/>
                  </a:lnTo>
                  <a:cubicBezTo>
                    <a:pt x="3924" y="2580"/>
                    <a:pt x="3893" y="2580"/>
                    <a:pt x="3893" y="2567"/>
                  </a:cubicBezTo>
                  <a:lnTo>
                    <a:pt x="3924" y="2551"/>
                  </a:lnTo>
                  <a:close/>
                  <a:moveTo>
                    <a:pt x="396" y="2589"/>
                  </a:moveTo>
                  <a:lnTo>
                    <a:pt x="399" y="2605"/>
                  </a:lnTo>
                  <a:lnTo>
                    <a:pt x="374" y="2627"/>
                  </a:lnTo>
                  <a:lnTo>
                    <a:pt x="371" y="2614"/>
                  </a:lnTo>
                  <a:cubicBezTo>
                    <a:pt x="368" y="2598"/>
                    <a:pt x="368" y="2598"/>
                    <a:pt x="396" y="2589"/>
                  </a:cubicBezTo>
                  <a:close/>
                  <a:moveTo>
                    <a:pt x="433" y="2627"/>
                  </a:moveTo>
                  <a:cubicBezTo>
                    <a:pt x="427" y="2627"/>
                    <a:pt x="425" y="2632"/>
                    <a:pt x="446" y="2636"/>
                  </a:cubicBezTo>
                  <a:cubicBezTo>
                    <a:pt x="443" y="2630"/>
                    <a:pt x="437" y="2627"/>
                    <a:pt x="433" y="2627"/>
                  </a:cubicBezTo>
                  <a:close/>
                  <a:moveTo>
                    <a:pt x="596" y="2718"/>
                  </a:moveTo>
                  <a:lnTo>
                    <a:pt x="596" y="2718"/>
                  </a:lnTo>
                  <a:cubicBezTo>
                    <a:pt x="595" y="2718"/>
                    <a:pt x="591" y="2721"/>
                    <a:pt x="584" y="2727"/>
                  </a:cubicBezTo>
                  <a:lnTo>
                    <a:pt x="584" y="2727"/>
                  </a:lnTo>
                  <a:cubicBezTo>
                    <a:pt x="594" y="2721"/>
                    <a:pt x="597" y="2718"/>
                    <a:pt x="596" y="2718"/>
                  </a:cubicBezTo>
                  <a:close/>
                  <a:moveTo>
                    <a:pt x="584" y="2727"/>
                  </a:moveTo>
                  <a:cubicBezTo>
                    <a:pt x="580" y="2729"/>
                    <a:pt x="576" y="2731"/>
                    <a:pt x="570" y="2734"/>
                  </a:cubicBezTo>
                  <a:lnTo>
                    <a:pt x="570" y="2734"/>
                  </a:lnTo>
                  <a:cubicBezTo>
                    <a:pt x="573" y="2733"/>
                    <a:pt x="577" y="2732"/>
                    <a:pt x="581" y="2730"/>
                  </a:cubicBezTo>
                  <a:cubicBezTo>
                    <a:pt x="582" y="2729"/>
                    <a:pt x="583" y="2728"/>
                    <a:pt x="584" y="2727"/>
                  </a:cubicBezTo>
                  <a:close/>
                  <a:moveTo>
                    <a:pt x="443" y="2727"/>
                  </a:moveTo>
                  <a:lnTo>
                    <a:pt x="449" y="2739"/>
                  </a:lnTo>
                  <a:lnTo>
                    <a:pt x="424" y="2768"/>
                  </a:lnTo>
                  <a:lnTo>
                    <a:pt x="418" y="2752"/>
                  </a:lnTo>
                  <a:cubicBezTo>
                    <a:pt x="415" y="2739"/>
                    <a:pt x="415" y="2739"/>
                    <a:pt x="443" y="2727"/>
                  </a:cubicBezTo>
                  <a:close/>
                  <a:moveTo>
                    <a:pt x="478" y="2824"/>
                  </a:moveTo>
                  <a:cubicBezTo>
                    <a:pt x="482" y="2824"/>
                    <a:pt x="484" y="2827"/>
                    <a:pt x="487" y="2833"/>
                  </a:cubicBezTo>
                  <a:cubicBezTo>
                    <a:pt x="499" y="2858"/>
                    <a:pt x="499" y="2858"/>
                    <a:pt x="465" y="2862"/>
                  </a:cubicBezTo>
                  <a:cubicBezTo>
                    <a:pt x="430" y="2862"/>
                    <a:pt x="424" y="2846"/>
                    <a:pt x="452" y="2833"/>
                  </a:cubicBezTo>
                  <a:cubicBezTo>
                    <a:pt x="466" y="2827"/>
                    <a:pt x="473" y="2824"/>
                    <a:pt x="478" y="2824"/>
                  </a:cubicBezTo>
                  <a:close/>
                  <a:moveTo>
                    <a:pt x="362" y="3023"/>
                  </a:moveTo>
                  <a:cubicBezTo>
                    <a:pt x="366" y="3023"/>
                    <a:pt x="369" y="3024"/>
                    <a:pt x="371" y="3028"/>
                  </a:cubicBezTo>
                  <a:lnTo>
                    <a:pt x="352" y="3059"/>
                  </a:lnTo>
                  <a:lnTo>
                    <a:pt x="314" y="3059"/>
                  </a:lnTo>
                  <a:lnTo>
                    <a:pt x="308" y="3043"/>
                  </a:lnTo>
                  <a:cubicBezTo>
                    <a:pt x="329" y="3034"/>
                    <a:pt x="350" y="3023"/>
                    <a:pt x="362" y="3023"/>
                  </a:cubicBezTo>
                  <a:close/>
                  <a:moveTo>
                    <a:pt x="487" y="3171"/>
                  </a:moveTo>
                  <a:cubicBezTo>
                    <a:pt x="490" y="3171"/>
                    <a:pt x="494" y="3172"/>
                    <a:pt x="496" y="3175"/>
                  </a:cubicBezTo>
                  <a:lnTo>
                    <a:pt x="480" y="3206"/>
                  </a:lnTo>
                  <a:cubicBezTo>
                    <a:pt x="470" y="3213"/>
                    <a:pt x="462" y="3216"/>
                    <a:pt x="456" y="3216"/>
                  </a:cubicBezTo>
                  <a:cubicBezTo>
                    <a:pt x="446" y="3216"/>
                    <a:pt x="443" y="3209"/>
                    <a:pt x="443" y="3209"/>
                  </a:cubicBezTo>
                  <a:cubicBezTo>
                    <a:pt x="433" y="3197"/>
                    <a:pt x="433" y="3197"/>
                    <a:pt x="462" y="3181"/>
                  </a:cubicBezTo>
                  <a:cubicBezTo>
                    <a:pt x="462" y="3181"/>
                    <a:pt x="476" y="3171"/>
                    <a:pt x="487" y="3171"/>
                  </a:cubicBezTo>
                  <a:close/>
                  <a:moveTo>
                    <a:pt x="3802" y="3460"/>
                  </a:moveTo>
                  <a:lnTo>
                    <a:pt x="3824" y="3488"/>
                  </a:lnTo>
                  <a:lnTo>
                    <a:pt x="3818" y="3504"/>
                  </a:lnTo>
                  <a:cubicBezTo>
                    <a:pt x="3790" y="3488"/>
                    <a:pt x="3762" y="3473"/>
                    <a:pt x="3768" y="3460"/>
                  </a:cubicBezTo>
                  <a:close/>
                  <a:moveTo>
                    <a:pt x="3532" y="3716"/>
                  </a:moveTo>
                  <a:cubicBezTo>
                    <a:pt x="3545" y="3716"/>
                    <a:pt x="3565" y="3772"/>
                    <a:pt x="3580" y="3795"/>
                  </a:cubicBezTo>
                  <a:cubicBezTo>
                    <a:pt x="3574" y="3799"/>
                    <a:pt x="3570" y="3801"/>
                    <a:pt x="3567" y="3801"/>
                  </a:cubicBezTo>
                  <a:cubicBezTo>
                    <a:pt x="3562" y="3801"/>
                    <a:pt x="3558" y="3795"/>
                    <a:pt x="3548" y="3777"/>
                  </a:cubicBezTo>
                  <a:cubicBezTo>
                    <a:pt x="3539" y="3758"/>
                    <a:pt x="3533" y="3736"/>
                    <a:pt x="3530" y="3717"/>
                  </a:cubicBezTo>
                  <a:cubicBezTo>
                    <a:pt x="3530" y="3716"/>
                    <a:pt x="3531" y="3716"/>
                    <a:pt x="3532" y="3716"/>
                  </a:cubicBezTo>
                  <a:close/>
                  <a:moveTo>
                    <a:pt x="1591" y="3776"/>
                  </a:moveTo>
                  <a:cubicBezTo>
                    <a:pt x="1592" y="3776"/>
                    <a:pt x="1592" y="3777"/>
                    <a:pt x="1593" y="3777"/>
                  </a:cubicBezTo>
                  <a:lnTo>
                    <a:pt x="1605" y="3780"/>
                  </a:lnTo>
                  <a:cubicBezTo>
                    <a:pt x="1599" y="3802"/>
                    <a:pt x="1590" y="3821"/>
                    <a:pt x="1574" y="3836"/>
                  </a:cubicBezTo>
                  <a:lnTo>
                    <a:pt x="1562" y="3833"/>
                  </a:lnTo>
                  <a:cubicBezTo>
                    <a:pt x="1570" y="3803"/>
                    <a:pt x="1579" y="3776"/>
                    <a:pt x="1591" y="3776"/>
                  </a:cubicBezTo>
                  <a:close/>
                  <a:moveTo>
                    <a:pt x="2159" y="239"/>
                  </a:moveTo>
                  <a:cubicBezTo>
                    <a:pt x="2161" y="239"/>
                    <a:pt x="2164" y="254"/>
                    <a:pt x="2170" y="282"/>
                  </a:cubicBezTo>
                  <a:cubicBezTo>
                    <a:pt x="2170" y="345"/>
                    <a:pt x="2185" y="345"/>
                    <a:pt x="2198" y="345"/>
                  </a:cubicBezTo>
                  <a:cubicBezTo>
                    <a:pt x="2210" y="345"/>
                    <a:pt x="2210" y="345"/>
                    <a:pt x="2210" y="377"/>
                  </a:cubicBezTo>
                  <a:cubicBezTo>
                    <a:pt x="2210" y="408"/>
                    <a:pt x="2223" y="439"/>
                    <a:pt x="2238" y="439"/>
                  </a:cubicBezTo>
                  <a:cubicBezTo>
                    <a:pt x="2251" y="439"/>
                    <a:pt x="2251" y="439"/>
                    <a:pt x="2251" y="408"/>
                  </a:cubicBezTo>
                  <a:cubicBezTo>
                    <a:pt x="2246" y="395"/>
                    <a:pt x="2247" y="387"/>
                    <a:pt x="2251" y="387"/>
                  </a:cubicBezTo>
                  <a:cubicBezTo>
                    <a:pt x="2257" y="387"/>
                    <a:pt x="2269" y="403"/>
                    <a:pt x="2276" y="442"/>
                  </a:cubicBezTo>
                  <a:cubicBezTo>
                    <a:pt x="2283" y="455"/>
                    <a:pt x="2286" y="463"/>
                    <a:pt x="2289" y="463"/>
                  </a:cubicBezTo>
                  <a:cubicBezTo>
                    <a:pt x="2292" y="463"/>
                    <a:pt x="2292" y="448"/>
                    <a:pt x="2292" y="411"/>
                  </a:cubicBezTo>
                  <a:cubicBezTo>
                    <a:pt x="2292" y="378"/>
                    <a:pt x="2298" y="363"/>
                    <a:pt x="2306" y="363"/>
                  </a:cubicBezTo>
                  <a:cubicBezTo>
                    <a:pt x="2314" y="363"/>
                    <a:pt x="2325" y="379"/>
                    <a:pt x="2332" y="411"/>
                  </a:cubicBezTo>
                  <a:lnTo>
                    <a:pt x="2358" y="411"/>
                  </a:lnTo>
                  <a:cubicBezTo>
                    <a:pt x="2370" y="411"/>
                    <a:pt x="2370" y="380"/>
                    <a:pt x="2370" y="348"/>
                  </a:cubicBezTo>
                  <a:cubicBezTo>
                    <a:pt x="2372" y="312"/>
                    <a:pt x="2373" y="296"/>
                    <a:pt x="2376" y="296"/>
                  </a:cubicBezTo>
                  <a:cubicBezTo>
                    <a:pt x="2378" y="296"/>
                    <a:pt x="2381" y="304"/>
                    <a:pt x="2386" y="317"/>
                  </a:cubicBezTo>
                  <a:cubicBezTo>
                    <a:pt x="2392" y="336"/>
                    <a:pt x="2398" y="358"/>
                    <a:pt x="2398" y="380"/>
                  </a:cubicBezTo>
                  <a:cubicBezTo>
                    <a:pt x="2398" y="411"/>
                    <a:pt x="2411" y="411"/>
                    <a:pt x="2423" y="411"/>
                  </a:cubicBezTo>
                  <a:cubicBezTo>
                    <a:pt x="2426" y="411"/>
                    <a:pt x="2428" y="411"/>
                    <a:pt x="2431" y="411"/>
                  </a:cubicBezTo>
                  <a:cubicBezTo>
                    <a:pt x="2446" y="411"/>
                    <a:pt x="2464" y="409"/>
                    <a:pt x="2464" y="380"/>
                  </a:cubicBezTo>
                  <a:cubicBezTo>
                    <a:pt x="2464" y="388"/>
                    <a:pt x="2464" y="400"/>
                    <a:pt x="2464" y="411"/>
                  </a:cubicBezTo>
                  <a:cubicBezTo>
                    <a:pt x="2475" y="413"/>
                    <a:pt x="2478" y="428"/>
                    <a:pt x="2479" y="428"/>
                  </a:cubicBezTo>
                  <a:cubicBezTo>
                    <a:pt x="2480" y="428"/>
                    <a:pt x="2480" y="424"/>
                    <a:pt x="2480" y="414"/>
                  </a:cubicBezTo>
                  <a:cubicBezTo>
                    <a:pt x="2480" y="414"/>
                    <a:pt x="2492" y="414"/>
                    <a:pt x="2517" y="445"/>
                  </a:cubicBezTo>
                  <a:cubicBezTo>
                    <a:pt x="2523" y="451"/>
                    <a:pt x="2528" y="454"/>
                    <a:pt x="2534" y="454"/>
                  </a:cubicBezTo>
                  <a:cubicBezTo>
                    <a:pt x="2558" y="454"/>
                    <a:pt x="2579" y="403"/>
                    <a:pt x="2546" y="351"/>
                  </a:cubicBezTo>
                  <a:lnTo>
                    <a:pt x="2558" y="351"/>
                  </a:lnTo>
                  <a:cubicBezTo>
                    <a:pt x="2574" y="351"/>
                    <a:pt x="2574" y="320"/>
                    <a:pt x="2574" y="320"/>
                  </a:cubicBezTo>
                  <a:cubicBezTo>
                    <a:pt x="2574" y="289"/>
                    <a:pt x="2586" y="289"/>
                    <a:pt x="2599" y="289"/>
                  </a:cubicBezTo>
                  <a:lnTo>
                    <a:pt x="2599" y="351"/>
                  </a:lnTo>
                  <a:cubicBezTo>
                    <a:pt x="2592" y="406"/>
                    <a:pt x="2597" y="440"/>
                    <a:pt x="2606" y="440"/>
                  </a:cubicBezTo>
                  <a:cubicBezTo>
                    <a:pt x="2612" y="440"/>
                    <a:pt x="2621" y="422"/>
                    <a:pt x="2627" y="383"/>
                  </a:cubicBezTo>
                  <a:lnTo>
                    <a:pt x="2627" y="414"/>
                  </a:lnTo>
                  <a:cubicBezTo>
                    <a:pt x="2627" y="430"/>
                    <a:pt x="2630" y="438"/>
                    <a:pt x="2637" y="438"/>
                  </a:cubicBezTo>
                  <a:cubicBezTo>
                    <a:pt x="2643" y="438"/>
                    <a:pt x="2652" y="431"/>
                    <a:pt x="2665" y="417"/>
                  </a:cubicBezTo>
                  <a:cubicBezTo>
                    <a:pt x="2680" y="417"/>
                    <a:pt x="2693" y="355"/>
                    <a:pt x="2693" y="323"/>
                  </a:cubicBezTo>
                  <a:cubicBezTo>
                    <a:pt x="2693" y="292"/>
                    <a:pt x="2705" y="292"/>
                    <a:pt x="2705" y="292"/>
                  </a:cubicBezTo>
                  <a:cubicBezTo>
                    <a:pt x="2721" y="292"/>
                    <a:pt x="2721" y="292"/>
                    <a:pt x="2721" y="323"/>
                  </a:cubicBezTo>
                  <a:cubicBezTo>
                    <a:pt x="2721" y="355"/>
                    <a:pt x="2727" y="370"/>
                    <a:pt x="2735" y="370"/>
                  </a:cubicBezTo>
                  <a:cubicBezTo>
                    <a:pt x="2743" y="370"/>
                    <a:pt x="2752" y="355"/>
                    <a:pt x="2759" y="323"/>
                  </a:cubicBezTo>
                  <a:lnTo>
                    <a:pt x="2759" y="355"/>
                  </a:lnTo>
                  <a:cubicBezTo>
                    <a:pt x="2759" y="377"/>
                    <a:pt x="2767" y="399"/>
                    <a:pt x="2794" y="399"/>
                  </a:cubicBezTo>
                  <a:cubicBezTo>
                    <a:pt x="2806" y="399"/>
                    <a:pt x="2821" y="395"/>
                    <a:pt x="2840" y="386"/>
                  </a:cubicBezTo>
                  <a:cubicBezTo>
                    <a:pt x="2893" y="389"/>
                    <a:pt x="2934" y="389"/>
                    <a:pt x="2934" y="420"/>
                  </a:cubicBezTo>
                  <a:cubicBezTo>
                    <a:pt x="2934" y="426"/>
                    <a:pt x="2936" y="429"/>
                    <a:pt x="2939" y="429"/>
                  </a:cubicBezTo>
                  <a:cubicBezTo>
                    <a:pt x="2953" y="429"/>
                    <a:pt x="2993" y="378"/>
                    <a:pt x="3016" y="326"/>
                  </a:cubicBezTo>
                  <a:cubicBezTo>
                    <a:pt x="3016" y="358"/>
                    <a:pt x="3028" y="358"/>
                    <a:pt x="3053" y="361"/>
                  </a:cubicBezTo>
                  <a:cubicBezTo>
                    <a:pt x="3094" y="361"/>
                    <a:pt x="3094" y="361"/>
                    <a:pt x="3094" y="392"/>
                  </a:cubicBezTo>
                  <a:cubicBezTo>
                    <a:pt x="3088" y="424"/>
                    <a:pt x="3085" y="439"/>
                    <a:pt x="3086" y="439"/>
                  </a:cubicBezTo>
                  <a:cubicBezTo>
                    <a:pt x="3088" y="439"/>
                    <a:pt x="3094" y="424"/>
                    <a:pt x="3107" y="392"/>
                  </a:cubicBezTo>
                  <a:cubicBezTo>
                    <a:pt x="3113" y="368"/>
                    <a:pt x="3122" y="358"/>
                    <a:pt x="3132" y="358"/>
                  </a:cubicBezTo>
                  <a:cubicBezTo>
                    <a:pt x="3147" y="358"/>
                    <a:pt x="3162" y="385"/>
                    <a:pt x="3160" y="424"/>
                  </a:cubicBezTo>
                  <a:cubicBezTo>
                    <a:pt x="3160" y="455"/>
                    <a:pt x="3175" y="455"/>
                    <a:pt x="3201" y="458"/>
                  </a:cubicBezTo>
                  <a:cubicBezTo>
                    <a:pt x="3204" y="445"/>
                    <a:pt x="3210" y="439"/>
                    <a:pt x="3219" y="433"/>
                  </a:cubicBezTo>
                  <a:cubicBezTo>
                    <a:pt x="3231" y="428"/>
                    <a:pt x="3242" y="425"/>
                    <a:pt x="3255" y="425"/>
                  </a:cubicBezTo>
                  <a:cubicBezTo>
                    <a:pt x="3260" y="425"/>
                    <a:pt x="3264" y="426"/>
                    <a:pt x="3269" y="427"/>
                  </a:cubicBezTo>
                  <a:cubicBezTo>
                    <a:pt x="3276" y="427"/>
                    <a:pt x="3282" y="428"/>
                    <a:pt x="3287" y="428"/>
                  </a:cubicBezTo>
                  <a:cubicBezTo>
                    <a:pt x="3308" y="428"/>
                    <a:pt x="3310" y="418"/>
                    <a:pt x="3323" y="367"/>
                  </a:cubicBezTo>
                  <a:cubicBezTo>
                    <a:pt x="3332" y="324"/>
                    <a:pt x="3343" y="314"/>
                    <a:pt x="3360" y="314"/>
                  </a:cubicBezTo>
                  <a:cubicBezTo>
                    <a:pt x="3366" y="314"/>
                    <a:pt x="3374" y="315"/>
                    <a:pt x="3382" y="317"/>
                  </a:cubicBezTo>
                  <a:cubicBezTo>
                    <a:pt x="3398" y="320"/>
                    <a:pt x="3414" y="323"/>
                    <a:pt x="3404" y="355"/>
                  </a:cubicBezTo>
                  <a:cubicBezTo>
                    <a:pt x="3404" y="355"/>
                    <a:pt x="3407" y="386"/>
                    <a:pt x="3423" y="392"/>
                  </a:cubicBezTo>
                  <a:cubicBezTo>
                    <a:pt x="3436" y="395"/>
                    <a:pt x="3448" y="402"/>
                    <a:pt x="3436" y="430"/>
                  </a:cubicBezTo>
                  <a:cubicBezTo>
                    <a:pt x="3436" y="449"/>
                    <a:pt x="3445" y="464"/>
                    <a:pt x="3461" y="477"/>
                  </a:cubicBezTo>
                  <a:cubicBezTo>
                    <a:pt x="3483" y="486"/>
                    <a:pt x="3508" y="502"/>
                    <a:pt x="3489" y="527"/>
                  </a:cubicBezTo>
                  <a:cubicBezTo>
                    <a:pt x="3492" y="530"/>
                    <a:pt x="3494" y="533"/>
                    <a:pt x="3497" y="533"/>
                  </a:cubicBezTo>
                  <a:cubicBezTo>
                    <a:pt x="3501" y="533"/>
                    <a:pt x="3505" y="526"/>
                    <a:pt x="3517" y="508"/>
                  </a:cubicBezTo>
                  <a:cubicBezTo>
                    <a:pt x="3526" y="494"/>
                    <a:pt x="3539" y="483"/>
                    <a:pt x="3552" y="483"/>
                  </a:cubicBezTo>
                  <a:cubicBezTo>
                    <a:pt x="3565" y="483"/>
                    <a:pt x="3578" y="494"/>
                    <a:pt x="3589" y="524"/>
                  </a:cubicBezTo>
                  <a:cubicBezTo>
                    <a:pt x="3606" y="538"/>
                    <a:pt x="3626" y="559"/>
                    <a:pt x="3644" y="559"/>
                  </a:cubicBezTo>
                  <a:cubicBezTo>
                    <a:pt x="3650" y="559"/>
                    <a:pt x="3656" y="557"/>
                    <a:pt x="3661" y="552"/>
                  </a:cubicBezTo>
                  <a:lnTo>
                    <a:pt x="3661" y="552"/>
                  </a:lnTo>
                  <a:cubicBezTo>
                    <a:pt x="3671" y="565"/>
                    <a:pt x="3671" y="565"/>
                    <a:pt x="3649" y="583"/>
                  </a:cubicBezTo>
                  <a:cubicBezTo>
                    <a:pt x="3614" y="616"/>
                    <a:pt x="3612" y="633"/>
                    <a:pt x="3640" y="633"/>
                  </a:cubicBezTo>
                  <a:cubicBezTo>
                    <a:pt x="3650" y="633"/>
                    <a:pt x="3663" y="631"/>
                    <a:pt x="3680" y="627"/>
                  </a:cubicBezTo>
                  <a:cubicBezTo>
                    <a:pt x="3689" y="622"/>
                    <a:pt x="3695" y="619"/>
                    <a:pt x="3699" y="619"/>
                  </a:cubicBezTo>
                  <a:cubicBezTo>
                    <a:pt x="3710" y="619"/>
                    <a:pt x="3709" y="633"/>
                    <a:pt x="3696" y="652"/>
                  </a:cubicBezTo>
                  <a:cubicBezTo>
                    <a:pt x="3696" y="652"/>
                    <a:pt x="3701" y="662"/>
                    <a:pt x="3726" y="662"/>
                  </a:cubicBezTo>
                  <a:cubicBezTo>
                    <a:pt x="3729" y="662"/>
                    <a:pt x="3733" y="662"/>
                    <a:pt x="3736" y="662"/>
                  </a:cubicBezTo>
                  <a:cubicBezTo>
                    <a:pt x="3744" y="661"/>
                    <a:pt x="3750" y="660"/>
                    <a:pt x="3754" y="660"/>
                  </a:cubicBezTo>
                  <a:cubicBezTo>
                    <a:pt x="3770" y="660"/>
                    <a:pt x="3768" y="667"/>
                    <a:pt x="3755" y="699"/>
                  </a:cubicBezTo>
                  <a:cubicBezTo>
                    <a:pt x="3727" y="715"/>
                    <a:pt x="3730" y="727"/>
                    <a:pt x="3736" y="740"/>
                  </a:cubicBezTo>
                  <a:cubicBezTo>
                    <a:pt x="3783" y="753"/>
                    <a:pt x="3802" y="916"/>
                    <a:pt x="3765" y="931"/>
                  </a:cubicBezTo>
                  <a:cubicBezTo>
                    <a:pt x="3796" y="941"/>
                    <a:pt x="3796" y="941"/>
                    <a:pt x="3796" y="956"/>
                  </a:cubicBezTo>
                  <a:cubicBezTo>
                    <a:pt x="3733" y="972"/>
                    <a:pt x="3765" y="984"/>
                    <a:pt x="3827" y="984"/>
                  </a:cubicBezTo>
                  <a:lnTo>
                    <a:pt x="3827" y="969"/>
                  </a:lnTo>
                  <a:lnTo>
                    <a:pt x="3827" y="956"/>
                  </a:lnTo>
                  <a:cubicBezTo>
                    <a:pt x="3829" y="956"/>
                    <a:pt x="3831" y="956"/>
                    <a:pt x="3833" y="956"/>
                  </a:cubicBezTo>
                  <a:cubicBezTo>
                    <a:pt x="3888" y="956"/>
                    <a:pt x="3887" y="1000"/>
                    <a:pt x="3804" y="1000"/>
                  </a:cubicBezTo>
                  <a:cubicBezTo>
                    <a:pt x="3802" y="1000"/>
                    <a:pt x="3799" y="1000"/>
                    <a:pt x="3796" y="1000"/>
                  </a:cubicBezTo>
                  <a:cubicBezTo>
                    <a:pt x="3733" y="1013"/>
                    <a:pt x="3733" y="1013"/>
                    <a:pt x="3796" y="1025"/>
                  </a:cubicBezTo>
                  <a:cubicBezTo>
                    <a:pt x="3859" y="1038"/>
                    <a:pt x="3859" y="1053"/>
                    <a:pt x="3796" y="1066"/>
                  </a:cubicBezTo>
                  <a:cubicBezTo>
                    <a:pt x="3730" y="1066"/>
                    <a:pt x="3730" y="1066"/>
                    <a:pt x="3793" y="1078"/>
                  </a:cubicBezTo>
                  <a:cubicBezTo>
                    <a:pt x="3921" y="1107"/>
                    <a:pt x="3950" y="1147"/>
                    <a:pt x="3824" y="1147"/>
                  </a:cubicBezTo>
                  <a:cubicBezTo>
                    <a:pt x="3762" y="1147"/>
                    <a:pt x="3730" y="1160"/>
                    <a:pt x="3730" y="1172"/>
                  </a:cubicBezTo>
                  <a:cubicBezTo>
                    <a:pt x="3730" y="1185"/>
                    <a:pt x="3762" y="1185"/>
                    <a:pt x="3793" y="1185"/>
                  </a:cubicBezTo>
                  <a:cubicBezTo>
                    <a:pt x="3809" y="1182"/>
                    <a:pt x="3821" y="1180"/>
                    <a:pt x="3829" y="1180"/>
                  </a:cubicBezTo>
                  <a:cubicBezTo>
                    <a:pt x="3851" y="1180"/>
                    <a:pt x="3839" y="1192"/>
                    <a:pt x="3793" y="1213"/>
                  </a:cubicBezTo>
                  <a:cubicBezTo>
                    <a:pt x="3696" y="1254"/>
                    <a:pt x="3696" y="1279"/>
                    <a:pt x="3758" y="1320"/>
                  </a:cubicBezTo>
                  <a:cubicBezTo>
                    <a:pt x="3803" y="1358"/>
                    <a:pt x="3816" y="1390"/>
                    <a:pt x="3797" y="1390"/>
                  </a:cubicBezTo>
                  <a:cubicBezTo>
                    <a:pt x="3789" y="1390"/>
                    <a:pt x="3776" y="1385"/>
                    <a:pt x="3758" y="1373"/>
                  </a:cubicBezTo>
                  <a:cubicBezTo>
                    <a:pt x="3727" y="1361"/>
                    <a:pt x="3711" y="1354"/>
                    <a:pt x="3707" y="1354"/>
                  </a:cubicBezTo>
                  <a:cubicBezTo>
                    <a:pt x="3704" y="1354"/>
                    <a:pt x="3711" y="1361"/>
                    <a:pt x="3727" y="1373"/>
                  </a:cubicBezTo>
                  <a:cubicBezTo>
                    <a:pt x="3727" y="1401"/>
                    <a:pt x="3724" y="1426"/>
                    <a:pt x="3724" y="1439"/>
                  </a:cubicBezTo>
                  <a:cubicBezTo>
                    <a:pt x="3724" y="1455"/>
                    <a:pt x="3755" y="1467"/>
                    <a:pt x="3787" y="1467"/>
                  </a:cubicBezTo>
                  <a:cubicBezTo>
                    <a:pt x="3724" y="1480"/>
                    <a:pt x="3693" y="1508"/>
                    <a:pt x="3755" y="1533"/>
                  </a:cubicBezTo>
                  <a:cubicBezTo>
                    <a:pt x="3755" y="1549"/>
                    <a:pt x="3755" y="1561"/>
                    <a:pt x="3755" y="1561"/>
                  </a:cubicBezTo>
                  <a:cubicBezTo>
                    <a:pt x="3755" y="1574"/>
                    <a:pt x="3755" y="1574"/>
                    <a:pt x="3787" y="1589"/>
                  </a:cubicBezTo>
                  <a:cubicBezTo>
                    <a:pt x="3818" y="1602"/>
                    <a:pt x="3787" y="1614"/>
                    <a:pt x="3752" y="1627"/>
                  </a:cubicBezTo>
                  <a:cubicBezTo>
                    <a:pt x="3721" y="1643"/>
                    <a:pt x="3689" y="1655"/>
                    <a:pt x="3721" y="1655"/>
                  </a:cubicBezTo>
                  <a:cubicBezTo>
                    <a:pt x="3752" y="1655"/>
                    <a:pt x="3783" y="1680"/>
                    <a:pt x="3815" y="1696"/>
                  </a:cubicBezTo>
                  <a:cubicBezTo>
                    <a:pt x="3837" y="1705"/>
                    <a:pt x="3828" y="1714"/>
                    <a:pt x="3809" y="1714"/>
                  </a:cubicBezTo>
                  <a:cubicBezTo>
                    <a:pt x="3802" y="1714"/>
                    <a:pt x="3793" y="1712"/>
                    <a:pt x="3783" y="1708"/>
                  </a:cubicBezTo>
                  <a:cubicBezTo>
                    <a:pt x="3752" y="1708"/>
                    <a:pt x="3752" y="1708"/>
                    <a:pt x="3721" y="1733"/>
                  </a:cubicBezTo>
                  <a:cubicBezTo>
                    <a:pt x="3721" y="1749"/>
                    <a:pt x="3721" y="1774"/>
                    <a:pt x="3752" y="1774"/>
                  </a:cubicBezTo>
                  <a:cubicBezTo>
                    <a:pt x="3783" y="1774"/>
                    <a:pt x="3780" y="1856"/>
                    <a:pt x="3749" y="1868"/>
                  </a:cubicBezTo>
                  <a:cubicBezTo>
                    <a:pt x="3749" y="1868"/>
                    <a:pt x="3749" y="1881"/>
                    <a:pt x="3749" y="1896"/>
                  </a:cubicBezTo>
                  <a:cubicBezTo>
                    <a:pt x="3749" y="1909"/>
                    <a:pt x="3780" y="1921"/>
                    <a:pt x="3780" y="1937"/>
                  </a:cubicBezTo>
                  <a:cubicBezTo>
                    <a:pt x="3780" y="1937"/>
                    <a:pt x="3780" y="1950"/>
                    <a:pt x="3812" y="1962"/>
                  </a:cubicBezTo>
                  <a:cubicBezTo>
                    <a:pt x="3812" y="1975"/>
                    <a:pt x="3809" y="1990"/>
                    <a:pt x="3777" y="1990"/>
                  </a:cubicBezTo>
                  <a:cubicBezTo>
                    <a:pt x="3840" y="2003"/>
                    <a:pt x="3840" y="2003"/>
                    <a:pt x="3777" y="2015"/>
                  </a:cubicBezTo>
                  <a:cubicBezTo>
                    <a:pt x="3714" y="2015"/>
                    <a:pt x="3714" y="2015"/>
                    <a:pt x="3777" y="2028"/>
                  </a:cubicBezTo>
                  <a:cubicBezTo>
                    <a:pt x="3809" y="2044"/>
                    <a:pt x="3809" y="2044"/>
                    <a:pt x="3777" y="2056"/>
                  </a:cubicBezTo>
                  <a:cubicBezTo>
                    <a:pt x="3746" y="2056"/>
                    <a:pt x="3746" y="2069"/>
                    <a:pt x="3777" y="2069"/>
                  </a:cubicBezTo>
                  <a:cubicBezTo>
                    <a:pt x="3840" y="2084"/>
                    <a:pt x="3871" y="2122"/>
                    <a:pt x="3809" y="2122"/>
                  </a:cubicBezTo>
                  <a:cubicBezTo>
                    <a:pt x="3809" y="2122"/>
                    <a:pt x="3809" y="2138"/>
                    <a:pt x="3840" y="2150"/>
                  </a:cubicBezTo>
                  <a:cubicBezTo>
                    <a:pt x="3903" y="2163"/>
                    <a:pt x="3903" y="2163"/>
                    <a:pt x="3840" y="2163"/>
                  </a:cubicBezTo>
                  <a:cubicBezTo>
                    <a:pt x="3774" y="2175"/>
                    <a:pt x="3774" y="2191"/>
                    <a:pt x="3837" y="2204"/>
                  </a:cubicBezTo>
                  <a:cubicBezTo>
                    <a:pt x="3837" y="2204"/>
                    <a:pt x="3868" y="2216"/>
                    <a:pt x="3837" y="2232"/>
                  </a:cubicBezTo>
                  <a:cubicBezTo>
                    <a:pt x="3808" y="2255"/>
                    <a:pt x="3777" y="2325"/>
                    <a:pt x="3822" y="2325"/>
                  </a:cubicBezTo>
                  <a:cubicBezTo>
                    <a:pt x="3826" y="2325"/>
                    <a:pt x="3831" y="2324"/>
                    <a:pt x="3837" y="2323"/>
                  </a:cubicBezTo>
                  <a:lnTo>
                    <a:pt x="3837" y="2323"/>
                  </a:lnTo>
                  <a:lnTo>
                    <a:pt x="3834" y="2351"/>
                  </a:lnTo>
                  <a:cubicBezTo>
                    <a:pt x="3802" y="2376"/>
                    <a:pt x="3802" y="2392"/>
                    <a:pt x="3834" y="2404"/>
                  </a:cubicBezTo>
                  <a:lnTo>
                    <a:pt x="3865" y="2417"/>
                  </a:lnTo>
                  <a:cubicBezTo>
                    <a:pt x="3834" y="2417"/>
                    <a:pt x="3802" y="2432"/>
                    <a:pt x="3802" y="2445"/>
                  </a:cubicBezTo>
                  <a:cubicBezTo>
                    <a:pt x="3802" y="2457"/>
                    <a:pt x="3802" y="2457"/>
                    <a:pt x="3834" y="2457"/>
                  </a:cubicBezTo>
                  <a:cubicBezTo>
                    <a:pt x="3843" y="2454"/>
                    <a:pt x="3849" y="2452"/>
                    <a:pt x="3854" y="2452"/>
                  </a:cubicBezTo>
                  <a:cubicBezTo>
                    <a:pt x="3865" y="2452"/>
                    <a:pt x="3865" y="2461"/>
                    <a:pt x="3865" y="2470"/>
                  </a:cubicBezTo>
                  <a:cubicBezTo>
                    <a:pt x="3865" y="2486"/>
                    <a:pt x="3834" y="2498"/>
                    <a:pt x="3802" y="2498"/>
                  </a:cubicBezTo>
                  <a:lnTo>
                    <a:pt x="3802" y="2511"/>
                  </a:lnTo>
                  <a:cubicBezTo>
                    <a:pt x="3859" y="2511"/>
                    <a:pt x="3864" y="2524"/>
                    <a:pt x="3841" y="2524"/>
                  </a:cubicBezTo>
                  <a:cubicBezTo>
                    <a:pt x="3839" y="2524"/>
                    <a:pt x="3836" y="2523"/>
                    <a:pt x="3834" y="2523"/>
                  </a:cubicBezTo>
                  <a:cubicBezTo>
                    <a:pt x="3799" y="2539"/>
                    <a:pt x="3799" y="2551"/>
                    <a:pt x="3799" y="2564"/>
                  </a:cubicBezTo>
                  <a:cubicBezTo>
                    <a:pt x="3820" y="2564"/>
                    <a:pt x="3813" y="2571"/>
                    <a:pt x="3806" y="2571"/>
                  </a:cubicBezTo>
                  <a:cubicBezTo>
                    <a:pt x="3803" y="2571"/>
                    <a:pt x="3799" y="2569"/>
                    <a:pt x="3799" y="2564"/>
                  </a:cubicBezTo>
                  <a:lnTo>
                    <a:pt x="3768" y="2564"/>
                  </a:lnTo>
                  <a:cubicBezTo>
                    <a:pt x="3736" y="2576"/>
                    <a:pt x="3768" y="2580"/>
                    <a:pt x="3799" y="2580"/>
                  </a:cubicBezTo>
                  <a:lnTo>
                    <a:pt x="3799" y="2605"/>
                  </a:lnTo>
                  <a:cubicBezTo>
                    <a:pt x="3799" y="2613"/>
                    <a:pt x="3799" y="2624"/>
                    <a:pt x="3810" y="2624"/>
                  </a:cubicBezTo>
                  <a:cubicBezTo>
                    <a:pt x="3815" y="2624"/>
                    <a:pt x="3821" y="2622"/>
                    <a:pt x="3830" y="2617"/>
                  </a:cubicBezTo>
                  <a:cubicBezTo>
                    <a:pt x="3862" y="2617"/>
                    <a:pt x="3893" y="2617"/>
                    <a:pt x="3893" y="2633"/>
                  </a:cubicBezTo>
                  <a:cubicBezTo>
                    <a:pt x="3914" y="2633"/>
                    <a:pt x="3907" y="2638"/>
                    <a:pt x="3900" y="2638"/>
                  </a:cubicBezTo>
                  <a:cubicBezTo>
                    <a:pt x="3897" y="2638"/>
                    <a:pt x="3893" y="2637"/>
                    <a:pt x="3893" y="2633"/>
                  </a:cubicBezTo>
                  <a:cubicBezTo>
                    <a:pt x="3862" y="2633"/>
                    <a:pt x="3830" y="2633"/>
                    <a:pt x="3830" y="2645"/>
                  </a:cubicBezTo>
                  <a:cubicBezTo>
                    <a:pt x="3830" y="2658"/>
                    <a:pt x="3799" y="2658"/>
                    <a:pt x="3799" y="2658"/>
                  </a:cubicBezTo>
                  <a:cubicBezTo>
                    <a:pt x="3793" y="2657"/>
                    <a:pt x="3787" y="2656"/>
                    <a:pt x="3783" y="2656"/>
                  </a:cubicBezTo>
                  <a:cubicBezTo>
                    <a:pt x="3743" y="2656"/>
                    <a:pt x="3771" y="2700"/>
                    <a:pt x="3799" y="2711"/>
                  </a:cubicBezTo>
                  <a:cubicBezTo>
                    <a:pt x="3859" y="2739"/>
                    <a:pt x="3859" y="2752"/>
                    <a:pt x="3796" y="2752"/>
                  </a:cubicBezTo>
                  <a:cubicBezTo>
                    <a:pt x="3733" y="2752"/>
                    <a:pt x="3796" y="2780"/>
                    <a:pt x="3890" y="2793"/>
                  </a:cubicBezTo>
                  <a:lnTo>
                    <a:pt x="3984" y="2805"/>
                  </a:lnTo>
                  <a:lnTo>
                    <a:pt x="3890" y="2805"/>
                  </a:lnTo>
                  <a:cubicBezTo>
                    <a:pt x="3765" y="2818"/>
                    <a:pt x="3765" y="2818"/>
                    <a:pt x="3827" y="2858"/>
                  </a:cubicBezTo>
                  <a:cubicBezTo>
                    <a:pt x="3859" y="2887"/>
                    <a:pt x="3859" y="2887"/>
                    <a:pt x="3827" y="2887"/>
                  </a:cubicBezTo>
                  <a:cubicBezTo>
                    <a:pt x="3796" y="2887"/>
                    <a:pt x="3793" y="2899"/>
                    <a:pt x="3793" y="2940"/>
                  </a:cubicBezTo>
                  <a:cubicBezTo>
                    <a:pt x="3793" y="2981"/>
                    <a:pt x="3793" y="2993"/>
                    <a:pt x="3824" y="2993"/>
                  </a:cubicBezTo>
                  <a:cubicBezTo>
                    <a:pt x="3824" y="2993"/>
                    <a:pt x="3824" y="3006"/>
                    <a:pt x="3824" y="3018"/>
                  </a:cubicBezTo>
                  <a:cubicBezTo>
                    <a:pt x="3773" y="3031"/>
                    <a:pt x="3784" y="3050"/>
                    <a:pt x="3824" y="3050"/>
                  </a:cubicBezTo>
                  <a:cubicBezTo>
                    <a:pt x="3833" y="3050"/>
                    <a:pt x="3844" y="3049"/>
                    <a:pt x="3856" y="3047"/>
                  </a:cubicBezTo>
                  <a:cubicBezTo>
                    <a:pt x="3856" y="3047"/>
                    <a:pt x="3856" y="3059"/>
                    <a:pt x="3856" y="3075"/>
                  </a:cubicBezTo>
                  <a:lnTo>
                    <a:pt x="3824" y="3075"/>
                  </a:lnTo>
                  <a:cubicBezTo>
                    <a:pt x="3793" y="3075"/>
                    <a:pt x="3790" y="3097"/>
                    <a:pt x="3790" y="3209"/>
                  </a:cubicBezTo>
                  <a:cubicBezTo>
                    <a:pt x="3787" y="3338"/>
                    <a:pt x="3771" y="3350"/>
                    <a:pt x="3834" y="3369"/>
                  </a:cubicBezTo>
                  <a:cubicBezTo>
                    <a:pt x="3873" y="3394"/>
                    <a:pt x="3882" y="3410"/>
                    <a:pt x="3863" y="3410"/>
                  </a:cubicBezTo>
                  <a:cubicBezTo>
                    <a:pt x="3855" y="3410"/>
                    <a:pt x="3842" y="3407"/>
                    <a:pt x="3824" y="3401"/>
                  </a:cubicBezTo>
                  <a:cubicBezTo>
                    <a:pt x="3811" y="3396"/>
                    <a:pt x="3797" y="3394"/>
                    <a:pt x="3788" y="3394"/>
                  </a:cubicBezTo>
                  <a:cubicBezTo>
                    <a:pt x="3777" y="3394"/>
                    <a:pt x="3775" y="3397"/>
                    <a:pt x="3790" y="3404"/>
                  </a:cubicBezTo>
                  <a:cubicBezTo>
                    <a:pt x="3783" y="3423"/>
                    <a:pt x="3765" y="3432"/>
                    <a:pt x="3746" y="3432"/>
                  </a:cubicBezTo>
                  <a:cubicBezTo>
                    <a:pt x="3674" y="3441"/>
                    <a:pt x="3696" y="3466"/>
                    <a:pt x="3721" y="3482"/>
                  </a:cubicBezTo>
                  <a:cubicBezTo>
                    <a:pt x="3761" y="3494"/>
                    <a:pt x="3761" y="3498"/>
                    <a:pt x="3748" y="3498"/>
                  </a:cubicBezTo>
                  <a:cubicBezTo>
                    <a:pt x="3740" y="3498"/>
                    <a:pt x="3727" y="3497"/>
                    <a:pt x="3714" y="3495"/>
                  </a:cubicBezTo>
                  <a:cubicBezTo>
                    <a:pt x="3696" y="3493"/>
                    <a:pt x="3678" y="3490"/>
                    <a:pt x="3669" y="3490"/>
                  </a:cubicBezTo>
                  <a:cubicBezTo>
                    <a:pt x="3661" y="3490"/>
                    <a:pt x="3661" y="3492"/>
                    <a:pt x="3674" y="3501"/>
                  </a:cubicBezTo>
                  <a:cubicBezTo>
                    <a:pt x="3691" y="3523"/>
                    <a:pt x="3673" y="3586"/>
                    <a:pt x="3640" y="3586"/>
                  </a:cubicBezTo>
                  <a:cubicBezTo>
                    <a:pt x="3632" y="3586"/>
                    <a:pt x="3624" y="3582"/>
                    <a:pt x="3614" y="3573"/>
                  </a:cubicBezTo>
                  <a:cubicBezTo>
                    <a:pt x="3608" y="3579"/>
                    <a:pt x="3602" y="3586"/>
                    <a:pt x="3595" y="3592"/>
                  </a:cubicBezTo>
                  <a:cubicBezTo>
                    <a:pt x="3617" y="3614"/>
                    <a:pt x="3595" y="3636"/>
                    <a:pt x="3573" y="3651"/>
                  </a:cubicBezTo>
                  <a:cubicBezTo>
                    <a:pt x="3562" y="3659"/>
                    <a:pt x="3553" y="3665"/>
                    <a:pt x="3545" y="3665"/>
                  </a:cubicBezTo>
                  <a:cubicBezTo>
                    <a:pt x="3537" y="3665"/>
                    <a:pt x="3529" y="3660"/>
                    <a:pt x="3520" y="3648"/>
                  </a:cubicBezTo>
                  <a:cubicBezTo>
                    <a:pt x="3517" y="3633"/>
                    <a:pt x="3514" y="3626"/>
                    <a:pt x="3510" y="3626"/>
                  </a:cubicBezTo>
                  <a:cubicBezTo>
                    <a:pt x="3505" y="3626"/>
                    <a:pt x="3500" y="3638"/>
                    <a:pt x="3498" y="3661"/>
                  </a:cubicBezTo>
                  <a:cubicBezTo>
                    <a:pt x="3486" y="3667"/>
                    <a:pt x="3505" y="3727"/>
                    <a:pt x="3492" y="3736"/>
                  </a:cubicBezTo>
                  <a:cubicBezTo>
                    <a:pt x="3505" y="3761"/>
                    <a:pt x="3505" y="3799"/>
                    <a:pt x="3489" y="3802"/>
                  </a:cubicBezTo>
                  <a:lnTo>
                    <a:pt x="3476" y="3774"/>
                  </a:lnTo>
                  <a:cubicBezTo>
                    <a:pt x="3464" y="3745"/>
                    <a:pt x="3451" y="3717"/>
                    <a:pt x="3451" y="3717"/>
                  </a:cubicBezTo>
                  <a:cubicBezTo>
                    <a:pt x="3436" y="3723"/>
                    <a:pt x="3423" y="3727"/>
                    <a:pt x="3436" y="3755"/>
                  </a:cubicBezTo>
                  <a:cubicBezTo>
                    <a:pt x="3425" y="3743"/>
                    <a:pt x="3410" y="3736"/>
                    <a:pt x="3395" y="3736"/>
                  </a:cubicBezTo>
                  <a:cubicBezTo>
                    <a:pt x="3386" y="3736"/>
                    <a:pt x="3378" y="3738"/>
                    <a:pt x="3370" y="3742"/>
                  </a:cubicBezTo>
                  <a:cubicBezTo>
                    <a:pt x="3342" y="3745"/>
                    <a:pt x="3313" y="3752"/>
                    <a:pt x="3307" y="3783"/>
                  </a:cubicBezTo>
                  <a:cubicBezTo>
                    <a:pt x="3293" y="3752"/>
                    <a:pt x="3267" y="3736"/>
                    <a:pt x="3243" y="3736"/>
                  </a:cubicBezTo>
                  <a:cubicBezTo>
                    <a:pt x="3219" y="3736"/>
                    <a:pt x="3196" y="3752"/>
                    <a:pt x="3188" y="3783"/>
                  </a:cubicBezTo>
                  <a:cubicBezTo>
                    <a:pt x="3188" y="3799"/>
                    <a:pt x="3185" y="3806"/>
                    <a:pt x="3180" y="3806"/>
                  </a:cubicBezTo>
                  <a:cubicBezTo>
                    <a:pt x="3175" y="3806"/>
                    <a:pt x="3169" y="3799"/>
                    <a:pt x="3163" y="3783"/>
                  </a:cubicBezTo>
                  <a:cubicBezTo>
                    <a:pt x="3155" y="3767"/>
                    <a:pt x="3151" y="3759"/>
                    <a:pt x="3148" y="3759"/>
                  </a:cubicBezTo>
                  <a:cubicBezTo>
                    <a:pt x="3144" y="3759"/>
                    <a:pt x="3141" y="3767"/>
                    <a:pt x="3135" y="3783"/>
                  </a:cubicBezTo>
                  <a:cubicBezTo>
                    <a:pt x="3131" y="3792"/>
                    <a:pt x="3128" y="3795"/>
                    <a:pt x="3124" y="3795"/>
                  </a:cubicBezTo>
                  <a:cubicBezTo>
                    <a:pt x="3114" y="3795"/>
                    <a:pt x="3103" y="3771"/>
                    <a:pt x="3094" y="3748"/>
                  </a:cubicBezTo>
                  <a:cubicBezTo>
                    <a:pt x="3087" y="3712"/>
                    <a:pt x="3079" y="3697"/>
                    <a:pt x="3071" y="3697"/>
                  </a:cubicBezTo>
                  <a:cubicBezTo>
                    <a:pt x="3066" y="3697"/>
                    <a:pt x="3060" y="3704"/>
                    <a:pt x="3053" y="3717"/>
                  </a:cubicBezTo>
                  <a:cubicBezTo>
                    <a:pt x="3038" y="3739"/>
                    <a:pt x="3013" y="3748"/>
                    <a:pt x="2987" y="3748"/>
                  </a:cubicBezTo>
                  <a:cubicBezTo>
                    <a:pt x="2959" y="3780"/>
                    <a:pt x="2947" y="3780"/>
                    <a:pt x="2959" y="3811"/>
                  </a:cubicBezTo>
                  <a:cubicBezTo>
                    <a:pt x="2959" y="3833"/>
                    <a:pt x="2956" y="3852"/>
                    <a:pt x="2947" y="3874"/>
                  </a:cubicBezTo>
                  <a:cubicBezTo>
                    <a:pt x="2938" y="3884"/>
                    <a:pt x="2933" y="3888"/>
                    <a:pt x="2930" y="3888"/>
                  </a:cubicBezTo>
                  <a:cubicBezTo>
                    <a:pt x="2923" y="3888"/>
                    <a:pt x="2926" y="3874"/>
                    <a:pt x="2934" y="3874"/>
                  </a:cubicBezTo>
                  <a:cubicBezTo>
                    <a:pt x="2959" y="3842"/>
                    <a:pt x="2947" y="3842"/>
                    <a:pt x="2934" y="3811"/>
                  </a:cubicBezTo>
                  <a:cubicBezTo>
                    <a:pt x="2926" y="3791"/>
                    <a:pt x="2907" y="3776"/>
                    <a:pt x="2887" y="3776"/>
                  </a:cubicBezTo>
                  <a:cubicBezTo>
                    <a:pt x="2885" y="3776"/>
                    <a:pt x="2883" y="3776"/>
                    <a:pt x="2881" y="3777"/>
                  </a:cubicBezTo>
                  <a:lnTo>
                    <a:pt x="2828" y="3777"/>
                  </a:lnTo>
                  <a:cubicBezTo>
                    <a:pt x="2807" y="3761"/>
                    <a:pt x="2794" y="3753"/>
                    <a:pt x="2786" y="3753"/>
                  </a:cubicBezTo>
                  <a:cubicBezTo>
                    <a:pt x="2777" y="3753"/>
                    <a:pt x="2774" y="3761"/>
                    <a:pt x="2774" y="3777"/>
                  </a:cubicBezTo>
                  <a:lnTo>
                    <a:pt x="2774" y="3808"/>
                  </a:lnTo>
                  <a:cubicBezTo>
                    <a:pt x="2766" y="3775"/>
                    <a:pt x="2726" y="3758"/>
                    <a:pt x="2685" y="3758"/>
                  </a:cubicBezTo>
                  <a:cubicBezTo>
                    <a:pt x="2646" y="3758"/>
                    <a:pt x="2607" y="3774"/>
                    <a:pt x="2599" y="3805"/>
                  </a:cubicBezTo>
                  <a:lnTo>
                    <a:pt x="2599" y="3774"/>
                  </a:lnTo>
                  <a:cubicBezTo>
                    <a:pt x="2599" y="3742"/>
                    <a:pt x="2586" y="3742"/>
                    <a:pt x="2558" y="3739"/>
                  </a:cubicBezTo>
                  <a:cubicBezTo>
                    <a:pt x="2524" y="3755"/>
                    <a:pt x="2489" y="3764"/>
                    <a:pt x="2452" y="3770"/>
                  </a:cubicBezTo>
                  <a:cubicBezTo>
                    <a:pt x="2443" y="3770"/>
                    <a:pt x="2434" y="3770"/>
                    <a:pt x="2426" y="3770"/>
                  </a:cubicBezTo>
                  <a:cubicBezTo>
                    <a:pt x="2386" y="3770"/>
                    <a:pt x="2358" y="3773"/>
                    <a:pt x="2358" y="3799"/>
                  </a:cubicBezTo>
                  <a:cubicBezTo>
                    <a:pt x="2345" y="3799"/>
                    <a:pt x="2345" y="3799"/>
                    <a:pt x="2345" y="3767"/>
                  </a:cubicBezTo>
                  <a:cubicBezTo>
                    <a:pt x="2358" y="3736"/>
                    <a:pt x="2345" y="3736"/>
                    <a:pt x="2332" y="3736"/>
                  </a:cubicBezTo>
                  <a:cubicBezTo>
                    <a:pt x="2320" y="3736"/>
                    <a:pt x="2320" y="3767"/>
                    <a:pt x="2317" y="3799"/>
                  </a:cubicBezTo>
                  <a:cubicBezTo>
                    <a:pt x="2317" y="3814"/>
                    <a:pt x="2314" y="3822"/>
                    <a:pt x="2307" y="3822"/>
                  </a:cubicBezTo>
                  <a:cubicBezTo>
                    <a:pt x="2301" y="3822"/>
                    <a:pt x="2292" y="3814"/>
                    <a:pt x="2279" y="3799"/>
                  </a:cubicBezTo>
                  <a:cubicBezTo>
                    <a:pt x="2264" y="3782"/>
                    <a:pt x="2244" y="3773"/>
                    <a:pt x="2223" y="3773"/>
                  </a:cubicBezTo>
                  <a:cubicBezTo>
                    <a:pt x="2204" y="3773"/>
                    <a:pt x="2186" y="3781"/>
                    <a:pt x="2173" y="3795"/>
                  </a:cubicBezTo>
                  <a:cubicBezTo>
                    <a:pt x="2157" y="3795"/>
                    <a:pt x="2144" y="3795"/>
                    <a:pt x="2144" y="3764"/>
                  </a:cubicBezTo>
                  <a:cubicBezTo>
                    <a:pt x="2137" y="3746"/>
                    <a:pt x="2124" y="3727"/>
                    <a:pt x="2110" y="3727"/>
                  </a:cubicBezTo>
                  <a:cubicBezTo>
                    <a:pt x="2100" y="3727"/>
                    <a:pt x="2089" y="3736"/>
                    <a:pt x="2079" y="3761"/>
                  </a:cubicBezTo>
                  <a:cubicBezTo>
                    <a:pt x="2063" y="3761"/>
                    <a:pt x="2063" y="3761"/>
                    <a:pt x="2063" y="3730"/>
                  </a:cubicBezTo>
                  <a:cubicBezTo>
                    <a:pt x="2056" y="3711"/>
                    <a:pt x="2054" y="3693"/>
                    <a:pt x="2050" y="3693"/>
                  </a:cubicBezTo>
                  <a:cubicBezTo>
                    <a:pt x="2048" y="3693"/>
                    <a:pt x="2044" y="3702"/>
                    <a:pt x="2038" y="3727"/>
                  </a:cubicBezTo>
                  <a:cubicBezTo>
                    <a:pt x="2026" y="3741"/>
                    <a:pt x="2010" y="3748"/>
                    <a:pt x="1994" y="3748"/>
                  </a:cubicBezTo>
                  <a:cubicBezTo>
                    <a:pt x="1975" y="3748"/>
                    <a:pt x="1956" y="3739"/>
                    <a:pt x="1944" y="3720"/>
                  </a:cubicBezTo>
                  <a:cubicBezTo>
                    <a:pt x="1942" y="3720"/>
                    <a:pt x="1940" y="3720"/>
                    <a:pt x="1938" y="3720"/>
                  </a:cubicBezTo>
                  <a:cubicBezTo>
                    <a:pt x="1927" y="3720"/>
                    <a:pt x="1918" y="3722"/>
                    <a:pt x="1913" y="3748"/>
                  </a:cubicBezTo>
                  <a:cubicBezTo>
                    <a:pt x="1911" y="3760"/>
                    <a:pt x="1910" y="3771"/>
                    <a:pt x="1909" y="3780"/>
                  </a:cubicBezTo>
                  <a:lnTo>
                    <a:pt x="1909" y="3780"/>
                  </a:lnTo>
                  <a:cubicBezTo>
                    <a:pt x="1906" y="3748"/>
                    <a:pt x="1905" y="3732"/>
                    <a:pt x="1901" y="3732"/>
                  </a:cubicBezTo>
                  <a:cubicBezTo>
                    <a:pt x="1898" y="3732"/>
                    <a:pt x="1894" y="3747"/>
                    <a:pt x="1884" y="3777"/>
                  </a:cubicBezTo>
                  <a:cubicBezTo>
                    <a:pt x="1881" y="3792"/>
                    <a:pt x="1877" y="3799"/>
                    <a:pt x="1874" y="3799"/>
                  </a:cubicBezTo>
                  <a:cubicBezTo>
                    <a:pt x="1870" y="3799"/>
                    <a:pt x="1867" y="3790"/>
                    <a:pt x="1869" y="3774"/>
                  </a:cubicBezTo>
                  <a:cubicBezTo>
                    <a:pt x="1859" y="3739"/>
                    <a:pt x="1847" y="3739"/>
                    <a:pt x="1847" y="3739"/>
                  </a:cubicBezTo>
                  <a:cubicBezTo>
                    <a:pt x="1846" y="3739"/>
                    <a:pt x="1845" y="3739"/>
                    <a:pt x="1843" y="3739"/>
                  </a:cubicBezTo>
                  <a:cubicBezTo>
                    <a:pt x="1830" y="3739"/>
                    <a:pt x="1795" y="3747"/>
                    <a:pt x="1754" y="3747"/>
                  </a:cubicBezTo>
                  <a:cubicBezTo>
                    <a:pt x="1734" y="3747"/>
                    <a:pt x="1713" y="3745"/>
                    <a:pt x="1693" y="3739"/>
                  </a:cubicBezTo>
                  <a:cubicBezTo>
                    <a:pt x="1624" y="3721"/>
                    <a:pt x="1583" y="3707"/>
                    <a:pt x="1560" y="3707"/>
                  </a:cubicBezTo>
                  <a:cubicBezTo>
                    <a:pt x="1547" y="3707"/>
                    <a:pt x="1540" y="3712"/>
                    <a:pt x="1537" y="3723"/>
                  </a:cubicBezTo>
                  <a:cubicBezTo>
                    <a:pt x="1526" y="3735"/>
                    <a:pt x="1520" y="3741"/>
                    <a:pt x="1517" y="3741"/>
                  </a:cubicBezTo>
                  <a:cubicBezTo>
                    <a:pt x="1512" y="3741"/>
                    <a:pt x="1511" y="3733"/>
                    <a:pt x="1511" y="3714"/>
                  </a:cubicBezTo>
                  <a:cubicBezTo>
                    <a:pt x="1508" y="3676"/>
                    <a:pt x="1496" y="3673"/>
                    <a:pt x="1483" y="3667"/>
                  </a:cubicBezTo>
                  <a:cubicBezTo>
                    <a:pt x="1471" y="3664"/>
                    <a:pt x="1455" y="3658"/>
                    <a:pt x="1468" y="3629"/>
                  </a:cubicBezTo>
                  <a:lnTo>
                    <a:pt x="1468" y="3629"/>
                  </a:lnTo>
                  <a:cubicBezTo>
                    <a:pt x="1450" y="3645"/>
                    <a:pt x="1445" y="3651"/>
                    <a:pt x="1439" y="3651"/>
                  </a:cubicBezTo>
                  <a:cubicBezTo>
                    <a:pt x="1436" y="3651"/>
                    <a:pt x="1434" y="3650"/>
                    <a:pt x="1430" y="3648"/>
                  </a:cubicBezTo>
                  <a:cubicBezTo>
                    <a:pt x="1437" y="3631"/>
                    <a:pt x="1436" y="3622"/>
                    <a:pt x="1428" y="3622"/>
                  </a:cubicBezTo>
                  <a:cubicBezTo>
                    <a:pt x="1423" y="3622"/>
                    <a:pt x="1415" y="3627"/>
                    <a:pt x="1405" y="3636"/>
                  </a:cubicBezTo>
                  <a:cubicBezTo>
                    <a:pt x="1387" y="3660"/>
                    <a:pt x="1377" y="3673"/>
                    <a:pt x="1375" y="3673"/>
                  </a:cubicBezTo>
                  <a:cubicBezTo>
                    <a:pt x="1373" y="3673"/>
                    <a:pt x="1379" y="3658"/>
                    <a:pt x="1392" y="3629"/>
                  </a:cubicBezTo>
                  <a:cubicBezTo>
                    <a:pt x="1404" y="3608"/>
                    <a:pt x="1393" y="3577"/>
                    <a:pt x="1387" y="3577"/>
                  </a:cubicBezTo>
                  <a:cubicBezTo>
                    <a:pt x="1385" y="3577"/>
                    <a:pt x="1383" y="3580"/>
                    <a:pt x="1383" y="3589"/>
                  </a:cubicBezTo>
                  <a:cubicBezTo>
                    <a:pt x="1370" y="3617"/>
                    <a:pt x="1345" y="3604"/>
                    <a:pt x="1317" y="3626"/>
                  </a:cubicBezTo>
                  <a:cubicBezTo>
                    <a:pt x="1305" y="3620"/>
                    <a:pt x="1292" y="3614"/>
                    <a:pt x="1308" y="3586"/>
                  </a:cubicBezTo>
                  <a:cubicBezTo>
                    <a:pt x="1308" y="3565"/>
                    <a:pt x="1277" y="3554"/>
                    <a:pt x="1248" y="3554"/>
                  </a:cubicBezTo>
                  <a:cubicBezTo>
                    <a:pt x="1232" y="3554"/>
                    <a:pt x="1217" y="3557"/>
                    <a:pt x="1207" y="3564"/>
                  </a:cubicBezTo>
                  <a:cubicBezTo>
                    <a:pt x="1201" y="3574"/>
                    <a:pt x="1195" y="3579"/>
                    <a:pt x="1191" y="3579"/>
                  </a:cubicBezTo>
                  <a:cubicBezTo>
                    <a:pt x="1186" y="3579"/>
                    <a:pt x="1186" y="3570"/>
                    <a:pt x="1195" y="3554"/>
                  </a:cubicBezTo>
                  <a:cubicBezTo>
                    <a:pt x="1214" y="3529"/>
                    <a:pt x="1201" y="3520"/>
                    <a:pt x="1189" y="3513"/>
                  </a:cubicBezTo>
                  <a:cubicBezTo>
                    <a:pt x="1182" y="3518"/>
                    <a:pt x="1178" y="3520"/>
                    <a:pt x="1176" y="3520"/>
                  </a:cubicBezTo>
                  <a:cubicBezTo>
                    <a:pt x="1169" y="3520"/>
                    <a:pt x="1183" y="3500"/>
                    <a:pt x="1195" y="3479"/>
                  </a:cubicBezTo>
                  <a:cubicBezTo>
                    <a:pt x="1223" y="3460"/>
                    <a:pt x="1211" y="3454"/>
                    <a:pt x="1189" y="3438"/>
                  </a:cubicBezTo>
                  <a:cubicBezTo>
                    <a:pt x="1182" y="3443"/>
                    <a:pt x="1175" y="3445"/>
                    <a:pt x="1168" y="3445"/>
                  </a:cubicBezTo>
                  <a:cubicBezTo>
                    <a:pt x="1143" y="3445"/>
                    <a:pt x="1112" y="3420"/>
                    <a:pt x="1085" y="3401"/>
                  </a:cubicBezTo>
                  <a:cubicBezTo>
                    <a:pt x="1061" y="3382"/>
                    <a:pt x="1042" y="3375"/>
                    <a:pt x="1022" y="3375"/>
                  </a:cubicBezTo>
                  <a:cubicBezTo>
                    <a:pt x="999" y="3375"/>
                    <a:pt x="975" y="3385"/>
                    <a:pt x="941" y="3401"/>
                  </a:cubicBezTo>
                  <a:lnTo>
                    <a:pt x="888" y="3438"/>
                  </a:lnTo>
                  <a:lnTo>
                    <a:pt x="932" y="3391"/>
                  </a:lnTo>
                  <a:cubicBezTo>
                    <a:pt x="950" y="3366"/>
                    <a:pt x="969" y="3338"/>
                    <a:pt x="985" y="3313"/>
                  </a:cubicBezTo>
                  <a:cubicBezTo>
                    <a:pt x="983" y="3311"/>
                    <a:pt x="982" y="3311"/>
                    <a:pt x="979" y="3311"/>
                  </a:cubicBezTo>
                  <a:cubicBezTo>
                    <a:pt x="968" y="3311"/>
                    <a:pt x="950" y="3329"/>
                    <a:pt x="932" y="3347"/>
                  </a:cubicBezTo>
                  <a:cubicBezTo>
                    <a:pt x="924" y="3356"/>
                    <a:pt x="917" y="3361"/>
                    <a:pt x="913" y="3361"/>
                  </a:cubicBezTo>
                  <a:cubicBezTo>
                    <a:pt x="904" y="3361"/>
                    <a:pt x="900" y="3347"/>
                    <a:pt x="900" y="3319"/>
                  </a:cubicBezTo>
                  <a:cubicBezTo>
                    <a:pt x="903" y="3289"/>
                    <a:pt x="898" y="3276"/>
                    <a:pt x="884" y="3276"/>
                  </a:cubicBezTo>
                  <a:cubicBezTo>
                    <a:pt x="878" y="3276"/>
                    <a:pt x="871" y="3278"/>
                    <a:pt x="863" y="3282"/>
                  </a:cubicBezTo>
                  <a:cubicBezTo>
                    <a:pt x="853" y="3269"/>
                    <a:pt x="844" y="3260"/>
                    <a:pt x="856" y="3228"/>
                  </a:cubicBezTo>
                  <a:cubicBezTo>
                    <a:pt x="852" y="3223"/>
                    <a:pt x="850" y="3220"/>
                    <a:pt x="847" y="3220"/>
                  </a:cubicBezTo>
                  <a:cubicBezTo>
                    <a:pt x="843" y="3220"/>
                    <a:pt x="838" y="3225"/>
                    <a:pt x="825" y="3238"/>
                  </a:cubicBezTo>
                  <a:cubicBezTo>
                    <a:pt x="816" y="3245"/>
                    <a:pt x="810" y="3249"/>
                    <a:pt x="805" y="3249"/>
                  </a:cubicBezTo>
                  <a:cubicBezTo>
                    <a:pt x="797" y="3249"/>
                    <a:pt x="796" y="3236"/>
                    <a:pt x="806" y="3216"/>
                  </a:cubicBezTo>
                  <a:cubicBezTo>
                    <a:pt x="836" y="3177"/>
                    <a:pt x="827" y="3149"/>
                    <a:pt x="810" y="3149"/>
                  </a:cubicBezTo>
                  <a:cubicBezTo>
                    <a:pt x="805" y="3149"/>
                    <a:pt x="799" y="3151"/>
                    <a:pt x="794" y="3156"/>
                  </a:cubicBezTo>
                  <a:cubicBezTo>
                    <a:pt x="784" y="3163"/>
                    <a:pt x="777" y="3166"/>
                    <a:pt x="772" y="3166"/>
                  </a:cubicBezTo>
                  <a:cubicBezTo>
                    <a:pt x="764" y="3166"/>
                    <a:pt x="759" y="3159"/>
                    <a:pt x="753" y="3153"/>
                  </a:cubicBezTo>
                  <a:cubicBezTo>
                    <a:pt x="746" y="3143"/>
                    <a:pt x="740" y="3135"/>
                    <a:pt x="722" y="3135"/>
                  </a:cubicBezTo>
                  <a:cubicBezTo>
                    <a:pt x="717" y="3135"/>
                    <a:pt x="710" y="3136"/>
                    <a:pt x="703" y="3137"/>
                  </a:cubicBezTo>
                  <a:cubicBezTo>
                    <a:pt x="694" y="3125"/>
                    <a:pt x="687" y="3115"/>
                    <a:pt x="687" y="3115"/>
                  </a:cubicBezTo>
                  <a:cubicBezTo>
                    <a:pt x="681" y="3107"/>
                    <a:pt x="694" y="3102"/>
                    <a:pt x="706" y="3102"/>
                  </a:cubicBezTo>
                  <a:cubicBezTo>
                    <a:pt x="711" y="3102"/>
                    <a:pt x="716" y="3103"/>
                    <a:pt x="719" y="3106"/>
                  </a:cubicBezTo>
                  <a:lnTo>
                    <a:pt x="737" y="3078"/>
                  </a:lnTo>
                  <a:cubicBezTo>
                    <a:pt x="724" y="3060"/>
                    <a:pt x="716" y="3048"/>
                    <a:pt x="694" y="3048"/>
                  </a:cubicBezTo>
                  <a:cubicBezTo>
                    <a:pt x="689" y="3048"/>
                    <a:pt x="684" y="3049"/>
                    <a:pt x="678" y="3050"/>
                  </a:cubicBezTo>
                  <a:cubicBezTo>
                    <a:pt x="650" y="3061"/>
                    <a:pt x="636" y="3067"/>
                    <a:pt x="633" y="3067"/>
                  </a:cubicBezTo>
                  <a:cubicBezTo>
                    <a:pt x="630" y="3067"/>
                    <a:pt x="643" y="3059"/>
                    <a:pt x="672" y="3040"/>
                  </a:cubicBezTo>
                  <a:cubicBezTo>
                    <a:pt x="694" y="3023"/>
                    <a:pt x="712" y="2999"/>
                    <a:pt x="692" y="2999"/>
                  </a:cubicBezTo>
                  <a:cubicBezTo>
                    <a:pt x="690" y="2999"/>
                    <a:pt x="687" y="2999"/>
                    <a:pt x="684" y="2999"/>
                  </a:cubicBezTo>
                  <a:cubicBezTo>
                    <a:pt x="670" y="3005"/>
                    <a:pt x="660" y="3007"/>
                    <a:pt x="653" y="3007"/>
                  </a:cubicBezTo>
                  <a:cubicBezTo>
                    <a:pt x="634" y="3007"/>
                    <a:pt x="650" y="2986"/>
                    <a:pt x="668" y="2974"/>
                  </a:cubicBezTo>
                  <a:cubicBezTo>
                    <a:pt x="728" y="2952"/>
                    <a:pt x="731" y="2952"/>
                    <a:pt x="650" y="2940"/>
                  </a:cubicBezTo>
                  <a:cubicBezTo>
                    <a:pt x="634" y="2915"/>
                    <a:pt x="581" y="2884"/>
                    <a:pt x="562" y="2843"/>
                  </a:cubicBezTo>
                  <a:cubicBezTo>
                    <a:pt x="540" y="2793"/>
                    <a:pt x="527" y="2768"/>
                    <a:pt x="552" y="2743"/>
                  </a:cubicBezTo>
                  <a:cubicBezTo>
                    <a:pt x="559" y="2740"/>
                    <a:pt x="565" y="2737"/>
                    <a:pt x="570" y="2734"/>
                  </a:cubicBezTo>
                  <a:lnTo>
                    <a:pt x="570" y="2734"/>
                  </a:lnTo>
                  <a:cubicBezTo>
                    <a:pt x="555" y="2740"/>
                    <a:pt x="543" y="2743"/>
                    <a:pt x="535" y="2743"/>
                  </a:cubicBezTo>
                  <a:cubicBezTo>
                    <a:pt x="516" y="2743"/>
                    <a:pt x="510" y="2729"/>
                    <a:pt x="502" y="2705"/>
                  </a:cubicBezTo>
                  <a:cubicBezTo>
                    <a:pt x="518" y="2652"/>
                    <a:pt x="480" y="2639"/>
                    <a:pt x="446" y="2636"/>
                  </a:cubicBezTo>
                  <a:lnTo>
                    <a:pt x="446" y="2636"/>
                  </a:lnTo>
                  <a:lnTo>
                    <a:pt x="455" y="2661"/>
                  </a:lnTo>
                  <a:cubicBezTo>
                    <a:pt x="437" y="2668"/>
                    <a:pt x="423" y="2671"/>
                    <a:pt x="414" y="2671"/>
                  </a:cubicBezTo>
                  <a:cubicBezTo>
                    <a:pt x="395" y="2671"/>
                    <a:pt x="396" y="2656"/>
                    <a:pt x="411" y="2630"/>
                  </a:cubicBezTo>
                  <a:cubicBezTo>
                    <a:pt x="405" y="2617"/>
                    <a:pt x="437" y="2608"/>
                    <a:pt x="468" y="2598"/>
                  </a:cubicBezTo>
                  <a:cubicBezTo>
                    <a:pt x="496" y="2589"/>
                    <a:pt x="521" y="2567"/>
                    <a:pt x="518" y="2554"/>
                  </a:cubicBezTo>
                  <a:cubicBezTo>
                    <a:pt x="518" y="2547"/>
                    <a:pt x="515" y="2537"/>
                    <a:pt x="507" y="2537"/>
                  </a:cubicBezTo>
                  <a:cubicBezTo>
                    <a:pt x="502" y="2537"/>
                    <a:pt x="496" y="2540"/>
                    <a:pt x="487" y="2548"/>
                  </a:cubicBezTo>
                  <a:cubicBezTo>
                    <a:pt x="472" y="2553"/>
                    <a:pt x="464" y="2555"/>
                    <a:pt x="460" y="2555"/>
                  </a:cubicBezTo>
                  <a:cubicBezTo>
                    <a:pt x="455" y="2555"/>
                    <a:pt x="454" y="2552"/>
                    <a:pt x="452" y="2545"/>
                  </a:cubicBezTo>
                  <a:cubicBezTo>
                    <a:pt x="449" y="2533"/>
                    <a:pt x="446" y="2517"/>
                    <a:pt x="411" y="2511"/>
                  </a:cubicBezTo>
                  <a:cubicBezTo>
                    <a:pt x="405" y="2513"/>
                    <a:pt x="399" y="2513"/>
                    <a:pt x="395" y="2513"/>
                  </a:cubicBezTo>
                  <a:cubicBezTo>
                    <a:pt x="379" y="2513"/>
                    <a:pt x="376" y="2502"/>
                    <a:pt x="374" y="2492"/>
                  </a:cubicBezTo>
                  <a:cubicBezTo>
                    <a:pt x="390" y="2482"/>
                    <a:pt x="399" y="2464"/>
                    <a:pt x="396" y="2445"/>
                  </a:cubicBezTo>
                  <a:lnTo>
                    <a:pt x="427" y="2435"/>
                  </a:lnTo>
                  <a:cubicBezTo>
                    <a:pt x="446" y="2432"/>
                    <a:pt x="468" y="2423"/>
                    <a:pt x="487" y="2410"/>
                  </a:cubicBezTo>
                  <a:cubicBezTo>
                    <a:pt x="485" y="2404"/>
                    <a:pt x="476" y="2403"/>
                    <a:pt x="468" y="2403"/>
                  </a:cubicBezTo>
                  <a:cubicBezTo>
                    <a:pt x="460" y="2403"/>
                    <a:pt x="452" y="2404"/>
                    <a:pt x="452" y="2404"/>
                  </a:cubicBezTo>
                  <a:cubicBezTo>
                    <a:pt x="452" y="2404"/>
                    <a:pt x="452" y="2404"/>
                    <a:pt x="451" y="2404"/>
                  </a:cubicBezTo>
                  <a:cubicBezTo>
                    <a:pt x="436" y="2404"/>
                    <a:pt x="417" y="2324"/>
                    <a:pt x="402" y="2238"/>
                  </a:cubicBezTo>
                  <a:cubicBezTo>
                    <a:pt x="396" y="2172"/>
                    <a:pt x="393" y="2106"/>
                    <a:pt x="396" y="2037"/>
                  </a:cubicBezTo>
                  <a:cubicBezTo>
                    <a:pt x="426" y="2016"/>
                    <a:pt x="432" y="1982"/>
                    <a:pt x="410" y="1982"/>
                  </a:cubicBezTo>
                  <a:cubicBezTo>
                    <a:pt x="407" y="1982"/>
                    <a:pt x="403" y="1983"/>
                    <a:pt x="399" y="1984"/>
                  </a:cubicBezTo>
                  <a:cubicBezTo>
                    <a:pt x="371" y="1981"/>
                    <a:pt x="368" y="1909"/>
                    <a:pt x="386" y="1827"/>
                  </a:cubicBezTo>
                  <a:cubicBezTo>
                    <a:pt x="399" y="1730"/>
                    <a:pt x="421" y="1664"/>
                    <a:pt x="390" y="1655"/>
                  </a:cubicBezTo>
                  <a:lnTo>
                    <a:pt x="402" y="1614"/>
                  </a:lnTo>
                  <a:cubicBezTo>
                    <a:pt x="408" y="1586"/>
                    <a:pt x="386" y="1549"/>
                    <a:pt x="393" y="1536"/>
                  </a:cubicBezTo>
                  <a:cubicBezTo>
                    <a:pt x="377" y="1522"/>
                    <a:pt x="372" y="1511"/>
                    <a:pt x="377" y="1511"/>
                  </a:cubicBezTo>
                  <a:cubicBezTo>
                    <a:pt x="380" y="1511"/>
                    <a:pt x="387" y="1514"/>
                    <a:pt x="396" y="1523"/>
                  </a:cubicBezTo>
                  <a:cubicBezTo>
                    <a:pt x="416" y="1530"/>
                    <a:pt x="435" y="1536"/>
                    <a:pt x="448" y="1536"/>
                  </a:cubicBezTo>
                  <a:cubicBezTo>
                    <a:pt x="455" y="1536"/>
                    <a:pt x="459" y="1534"/>
                    <a:pt x="462" y="1530"/>
                  </a:cubicBezTo>
                  <a:cubicBezTo>
                    <a:pt x="471" y="1502"/>
                    <a:pt x="443" y="1492"/>
                    <a:pt x="411" y="1483"/>
                  </a:cubicBezTo>
                  <a:cubicBezTo>
                    <a:pt x="383" y="1470"/>
                    <a:pt x="386" y="1458"/>
                    <a:pt x="386" y="1458"/>
                  </a:cubicBezTo>
                  <a:cubicBezTo>
                    <a:pt x="390" y="1451"/>
                    <a:pt x="391" y="1448"/>
                    <a:pt x="397" y="1448"/>
                  </a:cubicBezTo>
                  <a:cubicBezTo>
                    <a:pt x="402" y="1448"/>
                    <a:pt x="409" y="1450"/>
                    <a:pt x="424" y="1455"/>
                  </a:cubicBezTo>
                  <a:lnTo>
                    <a:pt x="480" y="1476"/>
                  </a:lnTo>
                  <a:lnTo>
                    <a:pt x="487" y="1464"/>
                  </a:lnTo>
                  <a:cubicBezTo>
                    <a:pt x="458" y="1451"/>
                    <a:pt x="462" y="1439"/>
                    <a:pt x="462" y="1439"/>
                  </a:cubicBezTo>
                  <a:cubicBezTo>
                    <a:pt x="464" y="1433"/>
                    <a:pt x="466" y="1430"/>
                    <a:pt x="471" y="1430"/>
                  </a:cubicBezTo>
                  <a:cubicBezTo>
                    <a:pt x="479" y="1430"/>
                    <a:pt x="494" y="1436"/>
                    <a:pt x="527" y="1448"/>
                  </a:cubicBezTo>
                  <a:cubicBezTo>
                    <a:pt x="547" y="1457"/>
                    <a:pt x="561" y="1461"/>
                    <a:pt x="568" y="1461"/>
                  </a:cubicBezTo>
                  <a:cubicBezTo>
                    <a:pt x="581" y="1461"/>
                    <a:pt x="571" y="1447"/>
                    <a:pt x="537" y="1423"/>
                  </a:cubicBezTo>
                  <a:lnTo>
                    <a:pt x="518" y="1386"/>
                  </a:lnTo>
                  <a:lnTo>
                    <a:pt x="518" y="1386"/>
                  </a:lnTo>
                  <a:cubicBezTo>
                    <a:pt x="525" y="1387"/>
                    <a:pt x="531" y="1388"/>
                    <a:pt x="536" y="1388"/>
                  </a:cubicBezTo>
                  <a:cubicBezTo>
                    <a:pt x="574" y="1388"/>
                    <a:pt x="534" y="1345"/>
                    <a:pt x="515" y="1323"/>
                  </a:cubicBezTo>
                  <a:lnTo>
                    <a:pt x="515" y="1323"/>
                  </a:lnTo>
                  <a:cubicBezTo>
                    <a:pt x="532" y="1327"/>
                    <a:pt x="545" y="1329"/>
                    <a:pt x="554" y="1329"/>
                  </a:cubicBezTo>
                  <a:cubicBezTo>
                    <a:pt x="577" y="1329"/>
                    <a:pt x="570" y="1315"/>
                    <a:pt x="534" y="1285"/>
                  </a:cubicBezTo>
                  <a:cubicBezTo>
                    <a:pt x="508" y="1271"/>
                    <a:pt x="511" y="1260"/>
                    <a:pt x="536" y="1260"/>
                  </a:cubicBezTo>
                  <a:cubicBezTo>
                    <a:pt x="539" y="1260"/>
                    <a:pt x="543" y="1260"/>
                    <a:pt x="546" y="1260"/>
                  </a:cubicBezTo>
                  <a:cubicBezTo>
                    <a:pt x="581" y="1260"/>
                    <a:pt x="587" y="1248"/>
                    <a:pt x="603" y="1226"/>
                  </a:cubicBezTo>
                  <a:cubicBezTo>
                    <a:pt x="584" y="1201"/>
                    <a:pt x="631" y="1110"/>
                    <a:pt x="703" y="1022"/>
                  </a:cubicBezTo>
                  <a:cubicBezTo>
                    <a:pt x="781" y="922"/>
                    <a:pt x="847" y="865"/>
                    <a:pt x="822" y="840"/>
                  </a:cubicBezTo>
                  <a:cubicBezTo>
                    <a:pt x="826" y="836"/>
                    <a:pt x="829" y="834"/>
                    <a:pt x="833" y="834"/>
                  </a:cubicBezTo>
                  <a:cubicBezTo>
                    <a:pt x="838" y="834"/>
                    <a:pt x="846" y="837"/>
                    <a:pt x="863" y="843"/>
                  </a:cubicBezTo>
                  <a:cubicBezTo>
                    <a:pt x="870" y="851"/>
                    <a:pt x="876" y="854"/>
                    <a:pt x="880" y="854"/>
                  </a:cubicBezTo>
                  <a:cubicBezTo>
                    <a:pt x="888" y="854"/>
                    <a:pt x="886" y="838"/>
                    <a:pt x="863" y="803"/>
                  </a:cubicBezTo>
                  <a:cubicBezTo>
                    <a:pt x="857" y="782"/>
                    <a:pt x="847" y="766"/>
                    <a:pt x="849" y="766"/>
                  </a:cubicBezTo>
                  <a:lnTo>
                    <a:pt x="849" y="766"/>
                  </a:lnTo>
                  <a:cubicBezTo>
                    <a:pt x="850" y="766"/>
                    <a:pt x="857" y="774"/>
                    <a:pt x="875" y="793"/>
                  </a:cubicBezTo>
                  <a:cubicBezTo>
                    <a:pt x="881" y="800"/>
                    <a:pt x="887" y="803"/>
                    <a:pt x="893" y="803"/>
                  </a:cubicBezTo>
                  <a:cubicBezTo>
                    <a:pt x="909" y="803"/>
                    <a:pt x="929" y="785"/>
                    <a:pt x="960" y="759"/>
                  </a:cubicBezTo>
                  <a:cubicBezTo>
                    <a:pt x="988" y="731"/>
                    <a:pt x="1038" y="699"/>
                    <a:pt x="1016" y="674"/>
                  </a:cubicBezTo>
                  <a:cubicBezTo>
                    <a:pt x="1020" y="651"/>
                    <a:pt x="1021" y="640"/>
                    <a:pt x="1023" y="640"/>
                  </a:cubicBezTo>
                  <a:cubicBezTo>
                    <a:pt x="1024" y="640"/>
                    <a:pt x="1026" y="649"/>
                    <a:pt x="1029" y="665"/>
                  </a:cubicBezTo>
                  <a:cubicBezTo>
                    <a:pt x="1041" y="688"/>
                    <a:pt x="1060" y="700"/>
                    <a:pt x="1079" y="700"/>
                  </a:cubicBezTo>
                  <a:cubicBezTo>
                    <a:pt x="1105" y="700"/>
                    <a:pt x="1129" y="677"/>
                    <a:pt x="1129" y="633"/>
                  </a:cubicBezTo>
                  <a:cubicBezTo>
                    <a:pt x="1135" y="629"/>
                    <a:pt x="1141" y="625"/>
                    <a:pt x="1147" y="625"/>
                  </a:cubicBezTo>
                  <a:cubicBezTo>
                    <a:pt x="1154" y="625"/>
                    <a:pt x="1162" y="630"/>
                    <a:pt x="1170" y="643"/>
                  </a:cubicBezTo>
                  <a:cubicBezTo>
                    <a:pt x="1182" y="637"/>
                    <a:pt x="1192" y="630"/>
                    <a:pt x="1214" y="583"/>
                  </a:cubicBezTo>
                  <a:cubicBezTo>
                    <a:pt x="1242" y="565"/>
                    <a:pt x="1270" y="549"/>
                    <a:pt x="1301" y="536"/>
                  </a:cubicBezTo>
                  <a:cubicBezTo>
                    <a:pt x="1317" y="524"/>
                    <a:pt x="1333" y="505"/>
                    <a:pt x="1339" y="483"/>
                  </a:cubicBezTo>
                  <a:lnTo>
                    <a:pt x="1352" y="477"/>
                  </a:lnTo>
                  <a:cubicBezTo>
                    <a:pt x="1355" y="485"/>
                    <a:pt x="1362" y="488"/>
                    <a:pt x="1373" y="488"/>
                  </a:cubicBezTo>
                  <a:cubicBezTo>
                    <a:pt x="1401" y="488"/>
                    <a:pt x="1453" y="466"/>
                    <a:pt x="1521" y="445"/>
                  </a:cubicBezTo>
                  <a:cubicBezTo>
                    <a:pt x="1577" y="422"/>
                    <a:pt x="1632" y="410"/>
                    <a:pt x="1670" y="410"/>
                  </a:cubicBezTo>
                  <a:cubicBezTo>
                    <a:pt x="1693" y="410"/>
                    <a:pt x="1710" y="414"/>
                    <a:pt x="1718" y="424"/>
                  </a:cubicBezTo>
                  <a:cubicBezTo>
                    <a:pt x="1718" y="424"/>
                    <a:pt x="1731" y="420"/>
                    <a:pt x="1737" y="386"/>
                  </a:cubicBezTo>
                  <a:cubicBezTo>
                    <a:pt x="1737" y="346"/>
                    <a:pt x="1743" y="330"/>
                    <a:pt x="1751" y="330"/>
                  </a:cubicBezTo>
                  <a:cubicBezTo>
                    <a:pt x="1757" y="330"/>
                    <a:pt x="1764" y="337"/>
                    <a:pt x="1772" y="348"/>
                  </a:cubicBezTo>
                  <a:cubicBezTo>
                    <a:pt x="1785" y="376"/>
                    <a:pt x="1803" y="389"/>
                    <a:pt x="1819" y="389"/>
                  </a:cubicBezTo>
                  <a:cubicBezTo>
                    <a:pt x="1838" y="389"/>
                    <a:pt x="1854" y="371"/>
                    <a:pt x="1856" y="336"/>
                  </a:cubicBezTo>
                  <a:lnTo>
                    <a:pt x="1862" y="367"/>
                  </a:lnTo>
                  <a:cubicBezTo>
                    <a:pt x="1870" y="389"/>
                    <a:pt x="1879" y="398"/>
                    <a:pt x="1889" y="398"/>
                  </a:cubicBezTo>
                  <a:cubicBezTo>
                    <a:pt x="1906" y="398"/>
                    <a:pt x="1922" y="367"/>
                    <a:pt x="1928" y="326"/>
                  </a:cubicBezTo>
                  <a:cubicBezTo>
                    <a:pt x="1942" y="349"/>
                    <a:pt x="1953" y="371"/>
                    <a:pt x="1962" y="371"/>
                  </a:cubicBezTo>
                  <a:cubicBezTo>
                    <a:pt x="1966" y="371"/>
                    <a:pt x="1969" y="367"/>
                    <a:pt x="1972" y="358"/>
                  </a:cubicBezTo>
                  <a:cubicBezTo>
                    <a:pt x="1988" y="358"/>
                    <a:pt x="1988" y="358"/>
                    <a:pt x="1991" y="420"/>
                  </a:cubicBezTo>
                  <a:cubicBezTo>
                    <a:pt x="1994" y="452"/>
                    <a:pt x="1994" y="483"/>
                    <a:pt x="2007" y="483"/>
                  </a:cubicBezTo>
                  <a:cubicBezTo>
                    <a:pt x="2022" y="483"/>
                    <a:pt x="2019" y="452"/>
                    <a:pt x="2019" y="420"/>
                  </a:cubicBezTo>
                  <a:cubicBezTo>
                    <a:pt x="2019" y="420"/>
                    <a:pt x="2032" y="417"/>
                    <a:pt x="2044" y="417"/>
                  </a:cubicBezTo>
                  <a:cubicBezTo>
                    <a:pt x="2044" y="417"/>
                    <a:pt x="2057" y="417"/>
                    <a:pt x="2057" y="386"/>
                  </a:cubicBezTo>
                  <a:cubicBezTo>
                    <a:pt x="2057" y="355"/>
                    <a:pt x="2072" y="355"/>
                    <a:pt x="2085" y="355"/>
                  </a:cubicBezTo>
                  <a:cubicBezTo>
                    <a:pt x="2085" y="364"/>
                    <a:pt x="2086" y="368"/>
                    <a:pt x="2088" y="368"/>
                  </a:cubicBezTo>
                  <a:cubicBezTo>
                    <a:pt x="2091" y="368"/>
                    <a:pt x="2096" y="345"/>
                    <a:pt x="2085" y="323"/>
                  </a:cubicBezTo>
                  <a:cubicBezTo>
                    <a:pt x="2085" y="293"/>
                    <a:pt x="2085" y="263"/>
                    <a:pt x="2099" y="261"/>
                  </a:cubicBezTo>
                  <a:lnTo>
                    <a:pt x="2099" y="261"/>
                  </a:lnTo>
                  <a:cubicBezTo>
                    <a:pt x="2096" y="276"/>
                    <a:pt x="2098" y="288"/>
                    <a:pt x="2105" y="288"/>
                  </a:cubicBezTo>
                  <a:cubicBezTo>
                    <a:pt x="2108" y="288"/>
                    <a:pt x="2111" y="285"/>
                    <a:pt x="2116" y="279"/>
                  </a:cubicBezTo>
                  <a:lnTo>
                    <a:pt x="2132" y="314"/>
                  </a:lnTo>
                  <a:cubicBezTo>
                    <a:pt x="2132" y="361"/>
                    <a:pt x="2138" y="384"/>
                    <a:pt x="2144" y="384"/>
                  </a:cubicBezTo>
                  <a:cubicBezTo>
                    <a:pt x="2151" y="384"/>
                    <a:pt x="2157" y="361"/>
                    <a:pt x="2157" y="314"/>
                  </a:cubicBezTo>
                  <a:cubicBezTo>
                    <a:pt x="2157" y="262"/>
                    <a:pt x="2157" y="239"/>
                    <a:pt x="2159" y="239"/>
                  </a:cubicBezTo>
                  <a:close/>
                  <a:moveTo>
                    <a:pt x="2175" y="3830"/>
                  </a:moveTo>
                  <a:cubicBezTo>
                    <a:pt x="2178" y="3830"/>
                    <a:pt x="2180" y="3830"/>
                    <a:pt x="2182" y="3830"/>
                  </a:cubicBezTo>
                  <a:cubicBezTo>
                    <a:pt x="2198" y="3861"/>
                    <a:pt x="2182" y="3893"/>
                    <a:pt x="2170" y="3893"/>
                  </a:cubicBezTo>
                  <a:cubicBezTo>
                    <a:pt x="2141" y="3889"/>
                    <a:pt x="2141" y="3889"/>
                    <a:pt x="2144" y="3858"/>
                  </a:cubicBezTo>
                  <a:cubicBezTo>
                    <a:pt x="2144" y="3832"/>
                    <a:pt x="2162" y="3830"/>
                    <a:pt x="2175" y="3830"/>
                  </a:cubicBezTo>
                  <a:close/>
                  <a:moveTo>
                    <a:pt x="3107" y="3846"/>
                  </a:moveTo>
                  <a:lnTo>
                    <a:pt x="3119" y="3877"/>
                  </a:lnTo>
                  <a:lnTo>
                    <a:pt x="3107" y="3908"/>
                  </a:lnTo>
                  <a:lnTo>
                    <a:pt x="3094" y="3908"/>
                  </a:lnTo>
                  <a:cubicBezTo>
                    <a:pt x="3094" y="3877"/>
                    <a:pt x="3094" y="3846"/>
                    <a:pt x="3107" y="3846"/>
                  </a:cubicBezTo>
                  <a:close/>
                  <a:moveTo>
                    <a:pt x="3351" y="4031"/>
                  </a:moveTo>
                  <a:lnTo>
                    <a:pt x="3351" y="4031"/>
                  </a:lnTo>
                  <a:cubicBezTo>
                    <a:pt x="3354" y="4052"/>
                    <a:pt x="3351" y="4074"/>
                    <a:pt x="3342" y="4093"/>
                  </a:cubicBezTo>
                  <a:lnTo>
                    <a:pt x="3320" y="4096"/>
                  </a:lnTo>
                  <a:cubicBezTo>
                    <a:pt x="3313" y="4065"/>
                    <a:pt x="3310" y="4034"/>
                    <a:pt x="3329" y="4034"/>
                  </a:cubicBezTo>
                  <a:lnTo>
                    <a:pt x="3351" y="4031"/>
                  </a:lnTo>
                  <a:close/>
                  <a:moveTo>
                    <a:pt x="2968" y="1"/>
                  </a:moveTo>
                  <a:cubicBezTo>
                    <a:pt x="2965" y="1"/>
                    <a:pt x="2968" y="24"/>
                    <a:pt x="2975" y="76"/>
                  </a:cubicBezTo>
                  <a:cubicBezTo>
                    <a:pt x="2975" y="107"/>
                    <a:pt x="3003" y="138"/>
                    <a:pt x="3016" y="138"/>
                  </a:cubicBezTo>
                  <a:lnTo>
                    <a:pt x="3056" y="138"/>
                  </a:lnTo>
                  <a:lnTo>
                    <a:pt x="3016" y="170"/>
                  </a:lnTo>
                  <a:cubicBezTo>
                    <a:pt x="3003" y="170"/>
                    <a:pt x="2975" y="201"/>
                    <a:pt x="2975" y="232"/>
                  </a:cubicBezTo>
                  <a:cubicBezTo>
                    <a:pt x="2975" y="232"/>
                    <a:pt x="2975" y="264"/>
                    <a:pt x="2962" y="264"/>
                  </a:cubicBezTo>
                  <a:lnTo>
                    <a:pt x="2962" y="201"/>
                  </a:lnTo>
                  <a:cubicBezTo>
                    <a:pt x="2972" y="170"/>
                    <a:pt x="2978" y="138"/>
                    <a:pt x="2975" y="107"/>
                  </a:cubicBezTo>
                  <a:cubicBezTo>
                    <a:pt x="2967" y="68"/>
                    <a:pt x="2949" y="40"/>
                    <a:pt x="2936" y="40"/>
                  </a:cubicBezTo>
                  <a:cubicBezTo>
                    <a:pt x="2928" y="40"/>
                    <a:pt x="2922" y="51"/>
                    <a:pt x="2922" y="76"/>
                  </a:cubicBezTo>
                  <a:cubicBezTo>
                    <a:pt x="2909" y="73"/>
                    <a:pt x="2909" y="73"/>
                    <a:pt x="2893" y="41"/>
                  </a:cubicBezTo>
                  <a:cubicBezTo>
                    <a:pt x="2893" y="28"/>
                    <a:pt x="2891" y="21"/>
                    <a:pt x="2888" y="21"/>
                  </a:cubicBezTo>
                  <a:cubicBezTo>
                    <a:pt x="2883" y="21"/>
                    <a:pt x="2876" y="36"/>
                    <a:pt x="2868" y="73"/>
                  </a:cubicBezTo>
                  <a:cubicBezTo>
                    <a:pt x="2862" y="104"/>
                    <a:pt x="2855" y="120"/>
                    <a:pt x="2848" y="120"/>
                  </a:cubicBezTo>
                  <a:cubicBezTo>
                    <a:pt x="2841" y="120"/>
                    <a:pt x="2834" y="104"/>
                    <a:pt x="2828" y="73"/>
                  </a:cubicBezTo>
                  <a:cubicBezTo>
                    <a:pt x="2813" y="35"/>
                    <a:pt x="2786" y="19"/>
                    <a:pt x="2767" y="19"/>
                  </a:cubicBezTo>
                  <a:cubicBezTo>
                    <a:pt x="2755" y="19"/>
                    <a:pt x="2746" y="26"/>
                    <a:pt x="2746" y="38"/>
                  </a:cubicBezTo>
                  <a:cubicBezTo>
                    <a:pt x="2746" y="76"/>
                    <a:pt x="2734" y="91"/>
                    <a:pt x="2720" y="91"/>
                  </a:cubicBezTo>
                  <a:cubicBezTo>
                    <a:pt x="2710" y="91"/>
                    <a:pt x="2700" y="83"/>
                    <a:pt x="2693" y="69"/>
                  </a:cubicBezTo>
                  <a:cubicBezTo>
                    <a:pt x="2687" y="54"/>
                    <a:pt x="2680" y="46"/>
                    <a:pt x="2674" y="46"/>
                  </a:cubicBezTo>
                  <a:cubicBezTo>
                    <a:pt x="2668" y="46"/>
                    <a:pt x="2662" y="54"/>
                    <a:pt x="2655" y="69"/>
                  </a:cubicBezTo>
                  <a:cubicBezTo>
                    <a:pt x="2655" y="47"/>
                    <a:pt x="2647" y="25"/>
                    <a:pt x="2638" y="25"/>
                  </a:cubicBezTo>
                  <a:cubicBezTo>
                    <a:pt x="2635" y="25"/>
                    <a:pt x="2631" y="29"/>
                    <a:pt x="2627" y="38"/>
                  </a:cubicBezTo>
                  <a:cubicBezTo>
                    <a:pt x="2627" y="38"/>
                    <a:pt x="2615" y="38"/>
                    <a:pt x="2627" y="69"/>
                  </a:cubicBezTo>
                  <a:cubicBezTo>
                    <a:pt x="2627" y="69"/>
                    <a:pt x="2615" y="101"/>
                    <a:pt x="2599" y="132"/>
                  </a:cubicBezTo>
                  <a:cubicBezTo>
                    <a:pt x="2615" y="132"/>
                    <a:pt x="2615" y="163"/>
                    <a:pt x="2615" y="195"/>
                  </a:cubicBezTo>
                  <a:cubicBezTo>
                    <a:pt x="2615" y="203"/>
                    <a:pt x="2611" y="206"/>
                    <a:pt x="2606" y="206"/>
                  </a:cubicBezTo>
                  <a:cubicBezTo>
                    <a:pt x="2590" y="206"/>
                    <a:pt x="2554" y="171"/>
                    <a:pt x="2533" y="98"/>
                  </a:cubicBezTo>
                  <a:lnTo>
                    <a:pt x="2508" y="35"/>
                  </a:lnTo>
                  <a:cubicBezTo>
                    <a:pt x="2508" y="66"/>
                    <a:pt x="2508" y="98"/>
                    <a:pt x="2508" y="98"/>
                  </a:cubicBezTo>
                  <a:cubicBezTo>
                    <a:pt x="2492" y="98"/>
                    <a:pt x="2480" y="98"/>
                    <a:pt x="2480" y="66"/>
                  </a:cubicBezTo>
                  <a:cubicBezTo>
                    <a:pt x="2480" y="35"/>
                    <a:pt x="2480" y="35"/>
                    <a:pt x="2467" y="35"/>
                  </a:cubicBezTo>
                  <a:cubicBezTo>
                    <a:pt x="2467" y="35"/>
                    <a:pt x="2455" y="35"/>
                    <a:pt x="2455" y="66"/>
                  </a:cubicBezTo>
                  <a:cubicBezTo>
                    <a:pt x="2453" y="103"/>
                    <a:pt x="2452" y="118"/>
                    <a:pt x="2449" y="118"/>
                  </a:cubicBezTo>
                  <a:cubicBezTo>
                    <a:pt x="2447" y="118"/>
                    <a:pt x="2444" y="111"/>
                    <a:pt x="2439" y="98"/>
                  </a:cubicBezTo>
                  <a:cubicBezTo>
                    <a:pt x="2433" y="66"/>
                    <a:pt x="2427" y="51"/>
                    <a:pt x="2420" y="51"/>
                  </a:cubicBezTo>
                  <a:cubicBezTo>
                    <a:pt x="2413" y="51"/>
                    <a:pt x="2406" y="66"/>
                    <a:pt x="2398" y="98"/>
                  </a:cubicBezTo>
                  <a:cubicBezTo>
                    <a:pt x="2398" y="129"/>
                    <a:pt x="2398" y="145"/>
                    <a:pt x="2397" y="145"/>
                  </a:cubicBezTo>
                  <a:cubicBezTo>
                    <a:pt x="2395" y="145"/>
                    <a:pt x="2392" y="129"/>
                    <a:pt x="2386" y="98"/>
                  </a:cubicBezTo>
                  <a:cubicBezTo>
                    <a:pt x="2386" y="66"/>
                    <a:pt x="2373" y="32"/>
                    <a:pt x="2361" y="32"/>
                  </a:cubicBezTo>
                  <a:lnTo>
                    <a:pt x="2361" y="63"/>
                  </a:lnTo>
                  <a:cubicBezTo>
                    <a:pt x="2361" y="100"/>
                    <a:pt x="2355" y="115"/>
                    <a:pt x="2348" y="115"/>
                  </a:cubicBezTo>
                  <a:cubicBezTo>
                    <a:pt x="2343" y="115"/>
                    <a:pt x="2338" y="107"/>
                    <a:pt x="2332" y="94"/>
                  </a:cubicBezTo>
                  <a:cubicBezTo>
                    <a:pt x="2332" y="79"/>
                    <a:pt x="2329" y="71"/>
                    <a:pt x="2323" y="71"/>
                  </a:cubicBezTo>
                  <a:cubicBezTo>
                    <a:pt x="2316" y="71"/>
                    <a:pt x="2306" y="79"/>
                    <a:pt x="2292" y="94"/>
                  </a:cubicBezTo>
                  <a:cubicBezTo>
                    <a:pt x="2267" y="94"/>
                    <a:pt x="2251" y="94"/>
                    <a:pt x="2254" y="63"/>
                  </a:cubicBezTo>
                  <a:cubicBezTo>
                    <a:pt x="2254" y="32"/>
                    <a:pt x="2254" y="16"/>
                    <a:pt x="2252" y="16"/>
                  </a:cubicBezTo>
                  <a:cubicBezTo>
                    <a:pt x="2250" y="16"/>
                    <a:pt x="2246" y="32"/>
                    <a:pt x="2238" y="63"/>
                  </a:cubicBezTo>
                  <a:cubicBezTo>
                    <a:pt x="2232" y="79"/>
                    <a:pt x="2229" y="87"/>
                    <a:pt x="2224" y="87"/>
                  </a:cubicBezTo>
                  <a:cubicBezTo>
                    <a:pt x="2219" y="87"/>
                    <a:pt x="2212" y="79"/>
                    <a:pt x="2198" y="63"/>
                  </a:cubicBezTo>
                  <a:cubicBezTo>
                    <a:pt x="2191" y="45"/>
                    <a:pt x="2188" y="37"/>
                    <a:pt x="2185" y="37"/>
                  </a:cubicBezTo>
                  <a:cubicBezTo>
                    <a:pt x="2182" y="37"/>
                    <a:pt x="2179" y="45"/>
                    <a:pt x="2173" y="60"/>
                  </a:cubicBezTo>
                  <a:cubicBezTo>
                    <a:pt x="2173" y="123"/>
                    <a:pt x="2173" y="157"/>
                    <a:pt x="2185" y="157"/>
                  </a:cubicBezTo>
                  <a:cubicBezTo>
                    <a:pt x="2198" y="157"/>
                    <a:pt x="2198" y="157"/>
                    <a:pt x="2198" y="188"/>
                  </a:cubicBezTo>
                  <a:lnTo>
                    <a:pt x="2173" y="188"/>
                  </a:lnTo>
                  <a:cubicBezTo>
                    <a:pt x="2169" y="188"/>
                    <a:pt x="2165" y="187"/>
                    <a:pt x="2162" y="187"/>
                  </a:cubicBezTo>
                  <a:cubicBezTo>
                    <a:pt x="2150" y="187"/>
                    <a:pt x="2138" y="193"/>
                    <a:pt x="2119" y="217"/>
                  </a:cubicBezTo>
                  <a:cubicBezTo>
                    <a:pt x="2110" y="227"/>
                    <a:pt x="2104" y="241"/>
                    <a:pt x="2101" y="253"/>
                  </a:cubicBezTo>
                  <a:lnTo>
                    <a:pt x="2101" y="253"/>
                  </a:lnTo>
                  <a:lnTo>
                    <a:pt x="2101" y="195"/>
                  </a:lnTo>
                  <a:cubicBezTo>
                    <a:pt x="2101" y="132"/>
                    <a:pt x="2101" y="101"/>
                    <a:pt x="2066" y="69"/>
                  </a:cubicBezTo>
                  <a:cubicBezTo>
                    <a:pt x="2031" y="54"/>
                    <a:pt x="1999" y="38"/>
                    <a:pt x="1978" y="38"/>
                  </a:cubicBezTo>
                  <a:cubicBezTo>
                    <a:pt x="1962" y="38"/>
                    <a:pt x="1952" y="48"/>
                    <a:pt x="1953" y="76"/>
                  </a:cubicBezTo>
                  <a:cubicBezTo>
                    <a:pt x="1953" y="76"/>
                    <a:pt x="1941" y="107"/>
                    <a:pt x="1925" y="107"/>
                  </a:cubicBezTo>
                  <a:cubicBezTo>
                    <a:pt x="1909" y="107"/>
                    <a:pt x="1887" y="79"/>
                    <a:pt x="1887" y="79"/>
                  </a:cubicBezTo>
                  <a:cubicBezTo>
                    <a:pt x="1887" y="62"/>
                    <a:pt x="1869" y="56"/>
                    <a:pt x="1838" y="56"/>
                  </a:cubicBezTo>
                  <a:cubicBezTo>
                    <a:pt x="1811" y="56"/>
                    <a:pt x="1776" y="60"/>
                    <a:pt x="1737" y="66"/>
                  </a:cubicBezTo>
                  <a:cubicBezTo>
                    <a:pt x="1679" y="76"/>
                    <a:pt x="1639" y="85"/>
                    <a:pt x="1611" y="85"/>
                  </a:cubicBezTo>
                  <a:cubicBezTo>
                    <a:pt x="1592" y="85"/>
                    <a:pt x="1578" y="81"/>
                    <a:pt x="1568" y="69"/>
                  </a:cubicBezTo>
                  <a:cubicBezTo>
                    <a:pt x="1548" y="49"/>
                    <a:pt x="1534" y="47"/>
                    <a:pt x="1529" y="47"/>
                  </a:cubicBezTo>
                  <a:cubicBezTo>
                    <a:pt x="1528" y="47"/>
                    <a:pt x="1527" y="47"/>
                    <a:pt x="1527" y="47"/>
                  </a:cubicBezTo>
                  <a:cubicBezTo>
                    <a:pt x="1533" y="76"/>
                    <a:pt x="1436" y="104"/>
                    <a:pt x="1327" y="145"/>
                  </a:cubicBezTo>
                  <a:cubicBezTo>
                    <a:pt x="1217" y="188"/>
                    <a:pt x="1110" y="242"/>
                    <a:pt x="1126" y="270"/>
                  </a:cubicBezTo>
                  <a:lnTo>
                    <a:pt x="1098" y="286"/>
                  </a:lnTo>
                  <a:cubicBezTo>
                    <a:pt x="1092" y="275"/>
                    <a:pt x="1084" y="271"/>
                    <a:pt x="1075" y="271"/>
                  </a:cubicBezTo>
                  <a:cubicBezTo>
                    <a:pt x="1061" y="271"/>
                    <a:pt x="1042" y="282"/>
                    <a:pt x="1023" y="292"/>
                  </a:cubicBezTo>
                  <a:cubicBezTo>
                    <a:pt x="1016" y="317"/>
                    <a:pt x="1004" y="339"/>
                    <a:pt x="982" y="355"/>
                  </a:cubicBezTo>
                  <a:cubicBezTo>
                    <a:pt x="975" y="342"/>
                    <a:pt x="968" y="337"/>
                    <a:pt x="959" y="337"/>
                  </a:cubicBezTo>
                  <a:cubicBezTo>
                    <a:pt x="949" y="337"/>
                    <a:pt x="938" y="344"/>
                    <a:pt x="922" y="355"/>
                  </a:cubicBezTo>
                  <a:cubicBezTo>
                    <a:pt x="894" y="373"/>
                    <a:pt x="882" y="383"/>
                    <a:pt x="900" y="408"/>
                  </a:cubicBezTo>
                  <a:cubicBezTo>
                    <a:pt x="850" y="445"/>
                    <a:pt x="794" y="477"/>
                    <a:pt x="734" y="496"/>
                  </a:cubicBezTo>
                  <a:cubicBezTo>
                    <a:pt x="729" y="494"/>
                    <a:pt x="725" y="493"/>
                    <a:pt x="722" y="493"/>
                  </a:cubicBezTo>
                  <a:cubicBezTo>
                    <a:pt x="702" y="493"/>
                    <a:pt x="710" y="522"/>
                    <a:pt x="715" y="552"/>
                  </a:cubicBezTo>
                  <a:cubicBezTo>
                    <a:pt x="737" y="577"/>
                    <a:pt x="747" y="612"/>
                    <a:pt x="734" y="621"/>
                  </a:cubicBezTo>
                  <a:lnTo>
                    <a:pt x="690" y="574"/>
                  </a:lnTo>
                  <a:cubicBezTo>
                    <a:pt x="685" y="555"/>
                    <a:pt x="684" y="547"/>
                    <a:pt x="679" y="547"/>
                  </a:cubicBezTo>
                  <a:cubicBezTo>
                    <a:pt x="675" y="547"/>
                    <a:pt x="669" y="553"/>
                    <a:pt x="656" y="565"/>
                  </a:cubicBezTo>
                  <a:cubicBezTo>
                    <a:pt x="643" y="574"/>
                    <a:pt x="631" y="586"/>
                    <a:pt x="631" y="586"/>
                  </a:cubicBezTo>
                  <a:cubicBezTo>
                    <a:pt x="653" y="608"/>
                    <a:pt x="596" y="668"/>
                    <a:pt x="515" y="753"/>
                  </a:cubicBezTo>
                  <a:cubicBezTo>
                    <a:pt x="421" y="872"/>
                    <a:pt x="393" y="912"/>
                    <a:pt x="418" y="931"/>
                  </a:cubicBezTo>
                  <a:cubicBezTo>
                    <a:pt x="446" y="947"/>
                    <a:pt x="437" y="959"/>
                    <a:pt x="383" y="984"/>
                  </a:cubicBezTo>
                  <a:cubicBezTo>
                    <a:pt x="249" y="1019"/>
                    <a:pt x="249" y="1022"/>
                    <a:pt x="267" y="1050"/>
                  </a:cubicBezTo>
                  <a:cubicBezTo>
                    <a:pt x="270" y="1047"/>
                    <a:pt x="273" y="1046"/>
                    <a:pt x="277" y="1046"/>
                  </a:cubicBezTo>
                  <a:cubicBezTo>
                    <a:pt x="290" y="1046"/>
                    <a:pt x="309" y="1057"/>
                    <a:pt x="330" y="1069"/>
                  </a:cubicBezTo>
                  <a:cubicBezTo>
                    <a:pt x="368" y="1091"/>
                    <a:pt x="376" y="1104"/>
                    <a:pt x="355" y="1104"/>
                  </a:cubicBezTo>
                  <a:cubicBezTo>
                    <a:pt x="346" y="1104"/>
                    <a:pt x="333" y="1102"/>
                    <a:pt x="314" y="1097"/>
                  </a:cubicBezTo>
                  <a:cubicBezTo>
                    <a:pt x="311" y="1095"/>
                    <a:pt x="307" y="1094"/>
                    <a:pt x="304" y="1094"/>
                  </a:cubicBezTo>
                  <a:cubicBezTo>
                    <a:pt x="249" y="1094"/>
                    <a:pt x="175" y="1297"/>
                    <a:pt x="222" y="1344"/>
                  </a:cubicBezTo>
                  <a:lnTo>
                    <a:pt x="222" y="1344"/>
                  </a:lnTo>
                  <a:cubicBezTo>
                    <a:pt x="215" y="1342"/>
                    <a:pt x="208" y="1339"/>
                    <a:pt x="198" y="1335"/>
                  </a:cubicBezTo>
                  <a:cubicBezTo>
                    <a:pt x="193" y="1333"/>
                    <a:pt x="188" y="1331"/>
                    <a:pt x="183" y="1331"/>
                  </a:cubicBezTo>
                  <a:cubicBezTo>
                    <a:pt x="167" y="1331"/>
                    <a:pt x="159" y="1352"/>
                    <a:pt x="139" y="1401"/>
                  </a:cubicBezTo>
                  <a:lnTo>
                    <a:pt x="123" y="1448"/>
                  </a:lnTo>
                  <a:cubicBezTo>
                    <a:pt x="177" y="1466"/>
                    <a:pt x="131" y="1546"/>
                    <a:pt x="100" y="1546"/>
                  </a:cubicBezTo>
                  <a:cubicBezTo>
                    <a:pt x="98" y="1546"/>
                    <a:pt x="97" y="1546"/>
                    <a:pt x="95" y="1545"/>
                  </a:cubicBezTo>
                  <a:cubicBezTo>
                    <a:pt x="60" y="1555"/>
                    <a:pt x="57" y="1555"/>
                    <a:pt x="51" y="1589"/>
                  </a:cubicBezTo>
                  <a:cubicBezTo>
                    <a:pt x="93" y="1649"/>
                    <a:pt x="54" y="1721"/>
                    <a:pt x="23" y="1721"/>
                  </a:cubicBezTo>
                  <a:cubicBezTo>
                    <a:pt x="22" y="1721"/>
                    <a:pt x="21" y="1721"/>
                    <a:pt x="20" y="1721"/>
                  </a:cubicBezTo>
                  <a:cubicBezTo>
                    <a:pt x="20" y="1721"/>
                    <a:pt x="20" y="1740"/>
                    <a:pt x="17" y="1755"/>
                  </a:cubicBezTo>
                  <a:cubicBezTo>
                    <a:pt x="35" y="1774"/>
                    <a:pt x="45" y="1799"/>
                    <a:pt x="35" y="1827"/>
                  </a:cubicBezTo>
                  <a:cubicBezTo>
                    <a:pt x="28" y="1867"/>
                    <a:pt x="28" y="1885"/>
                    <a:pt x="44" y="1885"/>
                  </a:cubicBezTo>
                  <a:cubicBezTo>
                    <a:pt x="48" y="1885"/>
                    <a:pt x="54" y="1883"/>
                    <a:pt x="60" y="1881"/>
                  </a:cubicBezTo>
                  <a:cubicBezTo>
                    <a:pt x="92" y="1884"/>
                    <a:pt x="123" y="1887"/>
                    <a:pt x="123" y="1903"/>
                  </a:cubicBezTo>
                  <a:lnTo>
                    <a:pt x="92" y="1900"/>
                  </a:lnTo>
                  <a:cubicBezTo>
                    <a:pt x="91" y="1899"/>
                    <a:pt x="90" y="1899"/>
                    <a:pt x="89" y="1899"/>
                  </a:cubicBezTo>
                  <a:cubicBezTo>
                    <a:pt x="60" y="1899"/>
                    <a:pt x="54" y="1948"/>
                    <a:pt x="51" y="2012"/>
                  </a:cubicBezTo>
                  <a:cubicBezTo>
                    <a:pt x="45" y="2094"/>
                    <a:pt x="51" y="2128"/>
                    <a:pt x="17" y="2144"/>
                  </a:cubicBezTo>
                  <a:lnTo>
                    <a:pt x="51" y="2160"/>
                  </a:lnTo>
                  <a:cubicBezTo>
                    <a:pt x="82" y="2175"/>
                    <a:pt x="82" y="2191"/>
                    <a:pt x="51" y="2194"/>
                  </a:cubicBezTo>
                  <a:cubicBezTo>
                    <a:pt x="23" y="2213"/>
                    <a:pt x="20" y="2282"/>
                    <a:pt x="57" y="2310"/>
                  </a:cubicBezTo>
                  <a:lnTo>
                    <a:pt x="64" y="2345"/>
                  </a:lnTo>
                  <a:cubicBezTo>
                    <a:pt x="1" y="2366"/>
                    <a:pt x="10" y="2420"/>
                    <a:pt x="73" y="2426"/>
                  </a:cubicBezTo>
                  <a:cubicBezTo>
                    <a:pt x="42" y="2432"/>
                    <a:pt x="45" y="2448"/>
                    <a:pt x="48" y="2464"/>
                  </a:cubicBezTo>
                  <a:cubicBezTo>
                    <a:pt x="82" y="2492"/>
                    <a:pt x="101" y="2558"/>
                    <a:pt x="70" y="2564"/>
                  </a:cubicBezTo>
                  <a:lnTo>
                    <a:pt x="73" y="2580"/>
                  </a:lnTo>
                  <a:cubicBezTo>
                    <a:pt x="107" y="2589"/>
                    <a:pt x="111" y="2605"/>
                    <a:pt x="114" y="2620"/>
                  </a:cubicBezTo>
                  <a:cubicBezTo>
                    <a:pt x="120" y="2639"/>
                    <a:pt x="123" y="2655"/>
                    <a:pt x="158" y="2661"/>
                  </a:cubicBezTo>
                  <a:cubicBezTo>
                    <a:pt x="192" y="2667"/>
                    <a:pt x="195" y="2683"/>
                    <a:pt x="195" y="2683"/>
                  </a:cubicBezTo>
                  <a:cubicBezTo>
                    <a:pt x="198" y="2690"/>
                    <a:pt x="192" y="2693"/>
                    <a:pt x="181" y="2693"/>
                  </a:cubicBezTo>
                  <a:cubicBezTo>
                    <a:pt x="169" y="2693"/>
                    <a:pt x="150" y="2689"/>
                    <a:pt x="129" y="2686"/>
                  </a:cubicBezTo>
                  <a:cubicBezTo>
                    <a:pt x="123" y="2682"/>
                    <a:pt x="118" y="2681"/>
                    <a:pt x="115" y="2681"/>
                  </a:cubicBezTo>
                  <a:cubicBezTo>
                    <a:pt x="98" y="2681"/>
                    <a:pt x="118" y="2719"/>
                    <a:pt x="183" y="2739"/>
                  </a:cubicBezTo>
                  <a:cubicBezTo>
                    <a:pt x="229" y="2755"/>
                    <a:pt x="247" y="2761"/>
                    <a:pt x="237" y="2761"/>
                  </a:cubicBezTo>
                  <a:cubicBezTo>
                    <a:pt x="231" y="2761"/>
                    <a:pt x="215" y="2759"/>
                    <a:pt x="189" y="2755"/>
                  </a:cubicBezTo>
                  <a:cubicBezTo>
                    <a:pt x="173" y="2752"/>
                    <a:pt x="157" y="2750"/>
                    <a:pt x="148" y="2750"/>
                  </a:cubicBezTo>
                  <a:cubicBezTo>
                    <a:pt x="136" y="2750"/>
                    <a:pt x="135" y="2754"/>
                    <a:pt x="158" y="2764"/>
                  </a:cubicBezTo>
                  <a:cubicBezTo>
                    <a:pt x="163" y="2779"/>
                    <a:pt x="175" y="2788"/>
                    <a:pt x="188" y="2788"/>
                  </a:cubicBezTo>
                  <a:cubicBezTo>
                    <a:pt x="192" y="2788"/>
                    <a:pt x="195" y="2788"/>
                    <a:pt x="198" y="2786"/>
                  </a:cubicBezTo>
                  <a:lnTo>
                    <a:pt x="214" y="2833"/>
                  </a:lnTo>
                  <a:cubicBezTo>
                    <a:pt x="195" y="2877"/>
                    <a:pt x="205" y="2893"/>
                    <a:pt x="211" y="2905"/>
                  </a:cubicBezTo>
                  <a:cubicBezTo>
                    <a:pt x="245" y="2909"/>
                    <a:pt x="245" y="2909"/>
                    <a:pt x="223" y="2937"/>
                  </a:cubicBezTo>
                  <a:cubicBezTo>
                    <a:pt x="206" y="2944"/>
                    <a:pt x="203" y="2953"/>
                    <a:pt x="216" y="2953"/>
                  </a:cubicBezTo>
                  <a:cubicBezTo>
                    <a:pt x="224" y="2953"/>
                    <a:pt x="239" y="2950"/>
                    <a:pt x="261" y="2940"/>
                  </a:cubicBezTo>
                  <a:cubicBezTo>
                    <a:pt x="296" y="2940"/>
                    <a:pt x="302" y="2956"/>
                    <a:pt x="280" y="2984"/>
                  </a:cubicBezTo>
                  <a:cubicBezTo>
                    <a:pt x="239" y="3004"/>
                    <a:pt x="233" y="3018"/>
                    <a:pt x="243" y="3018"/>
                  </a:cubicBezTo>
                  <a:cubicBezTo>
                    <a:pt x="247" y="3018"/>
                    <a:pt x="253" y="3016"/>
                    <a:pt x="261" y="3012"/>
                  </a:cubicBezTo>
                  <a:cubicBezTo>
                    <a:pt x="296" y="3015"/>
                    <a:pt x="302" y="3028"/>
                    <a:pt x="302" y="3028"/>
                  </a:cubicBezTo>
                  <a:cubicBezTo>
                    <a:pt x="274" y="3043"/>
                    <a:pt x="343" y="3178"/>
                    <a:pt x="433" y="3300"/>
                  </a:cubicBezTo>
                  <a:cubicBezTo>
                    <a:pt x="437" y="3305"/>
                    <a:pt x="444" y="3308"/>
                    <a:pt x="453" y="3308"/>
                  </a:cubicBezTo>
                  <a:cubicBezTo>
                    <a:pt x="468" y="3308"/>
                    <a:pt x="487" y="3301"/>
                    <a:pt x="502" y="3288"/>
                  </a:cubicBezTo>
                  <a:cubicBezTo>
                    <a:pt x="522" y="3273"/>
                    <a:pt x="530" y="3267"/>
                    <a:pt x="532" y="3267"/>
                  </a:cubicBezTo>
                  <a:lnTo>
                    <a:pt x="532" y="3267"/>
                  </a:lnTo>
                  <a:cubicBezTo>
                    <a:pt x="534" y="3267"/>
                    <a:pt x="521" y="3282"/>
                    <a:pt x="512" y="3303"/>
                  </a:cubicBezTo>
                  <a:cubicBezTo>
                    <a:pt x="473" y="3344"/>
                    <a:pt x="465" y="3371"/>
                    <a:pt x="477" y="3371"/>
                  </a:cubicBezTo>
                  <a:cubicBezTo>
                    <a:pt x="486" y="3371"/>
                    <a:pt x="505" y="3358"/>
                    <a:pt x="531" y="3329"/>
                  </a:cubicBezTo>
                  <a:cubicBezTo>
                    <a:pt x="550" y="3303"/>
                    <a:pt x="560" y="3290"/>
                    <a:pt x="562" y="3290"/>
                  </a:cubicBezTo>
                  <a:lnTo>
                    <a:pt x="562" y="3290"/>
                  </a:lnTo>
                  <a:cubicBezTo>
                    <a:pt x="564" y="3290"/>
                    <a:pt x="556" y="3306"/>
                    <a:pt x="540" y="3341"/>
                  </a:cubicBezTo>
                  <a:cubicBezTo>
                    <a:pt x="530" y="3364"/>
                    <a:pt x="527" y="3371"/>
                    <a:pt x="537" y="3371"/>
                  </a:cubicBezTo>
                  <a:cubicBezTo>
                    <a:pt x="542" y="3371"/>
                    <a:pt x="550" y="3369"/>
                    <a:pt x="562" y="3366"/>
                  </a:cubicBezTo>
                  <a:cubicBezTo>
                    <a:pt x="570" y="3360"/>
                    <a:pt x="576" y="3357"/>
                    <a:pt x="580" y="3357"/>
                  </a:cubicBezTo>
                  <a:cubicBezTo>
                    <a:pt x="588" y="3357"/>
                    <a:pt x="588" y="3366"/>
                    <a:pt x="571" y="3379"/>
                  </a:cubicBezTo>
                  <a:cubicBezTo>
                    <a:pt x="561" y="3406"/>
                    <a:pt x="551" y="3431"/>
                    <a:pt x="559" y="3431"/>
                  </a:cubicBezTo>
                  <a:cubicBezTo>
                    <a:pt x="561" y="3431"/>
                    <a:pt x="564" y="3430"/>
                    <a:pt x="568" y="3426"/>
                  </a:cubicBezTo>
                  <a:cubicBezTo>
                    <a:pt x="568" y="3426"/>
                    <a:pt x="581" y="3438"/>
                    <a:pt x="568" y="3470"/>
                  </a:cubicBezTo>
                  <a:cubicBezTo>
                    <a:pt x="561" y="3488"/>
                    <a:pt x="568" y="3494"/>
                    <a:pt x="581" y="3494"/>
                  </a:cubicBezTo>
                  <a:cubicBezTo>
                    <a:pt x="593" y="3494"/>
                    <a:pt x="609" y="3490"/>
                    <a:pt x="625" y="3485"/>
                  </a:cubicBezTo>
                  <a:cubicBezTo>
                    <a:pt x="639" y="3484"/>
                    <a:pt x="652" y="3483"/>
                    <a:pt x="662" y="3483"/>
                  </a:cubicBezTo>
                  <a:cubicBezTo>
                    <a:pt x="704" y="3483"/>
                    <a:pt x="702" y="3495"/>
                    <a:pt x="656" y="3523"/>
                  </a:cubicBezTo>
                  <a:cubicBezTo>
                    <a:pt x="616" y="3547"/>
                    <a:pt x="647" y="3572"/>
                    <a:pt x="687" y="3572"/>
                  </a:cubicBezTo>
                  <a:cubicBezTo>
                    <a:pt x="703" y="3572"/>
                    <a:pt x="722" y="3567"/>
                    <a:pt x="737" y="3557"/>
                  </a:cubicBezTo>
                  <a:cubicBezTo>
                    <a:pt x="768" y="3537"/>
                    <a:pt x="782" y="3527"/>
                    <a:pt x="785" y="3527"/>
                  </a:cubicBezTo>
                  <a:cubicBezTo>
                    <a:pt x="787" y="3527"/>
                    <a:pt x="782" y="3534"/>
                    <a:pt x="772" y="3545"/>
                  </a:cubicBezTo>
                  <a:cubicBezTo>
                    <a:pt x="750" y="3567"/>
                    <a:pt x="762" y="3579"/>
                    <a:pt x="762" y="3579"/>
                  </a:cubicBezTo>
                  <a:cubicBezTo>
                    <a:pt x="775" y="3589"/>
                    <a:pt x="788" y="3601"/>
                    <a:pt x="766" y="3626"/>
                  </a:cubicBezTo>
                  <a:cubicBezTo>
                    <a:pt x="766" y="3626"/>
                    <a:pt x="775" y="3633"/>
                    <a:pt x="805" y="3633"/>
                  </a:cubicBezTo>
                  <a:cubicBezTo>
                    <a:pt x="810" y="3633"/>
                    <a:pt x="816" y="3633"/>
                    <a:pt x="822" y="3633"/>
                  </a:cubicBezTo>
                  <a:cubicBezTo>
                    <a:pt x="834" y="3627"/>
                    <a:pt x="845" y="3625"/>
                    <a:pt x="854" y="3625"/>
                  </a:cubicBezTo>
                  <a:cubicBezTo>
                    <a:pt x="893" y="3625"/>
                    <a:pt x="902" y="3669"/>
                    <a:pt x="882" y="3720"/>
                  </a:cubicBezTo>
                  <a:lnTo>
                    <a:pt x="925" y="3714"/>
                  </a:lnTo>
                  <a:cubicBezTo>
                    <a:pt x="953" y="3691"/>
                    <a:pt x="976" y="3676"/>
                    <a:pt x="983" y="3676"/>
                  </a:cubicBezTo>
                  <a:cubicBezTo>
                    <a:pt x="989" y="3676"/>
                    <a:pt x="986" y="3686"/>
                    <a:pt x="969" y="3708"/>
                  </a:cubicBezTo>
                  <a:cubicBezTo>
                    <a:pt x="958" y="3725"/>
                    <a:pt x="946" y="3745"/>
                    <a:pt x="946" y="3745"/>
                  </a:cubicBezTo>
                  <a:cubicBezTo>
                    <a:pt x="946" y="3745"/>
                    <a:pt x="948" y="3741"/>
                    <a:pt x="954" y="3733"/>
                  </a:cubicBezTo>
                  <a:cubicBezTo>
                    <a:pt x="965" y="3723"/>
                    <a:pt x="975" y="3719"/>
                    <a:pt x="984" y="3719"/>
                  </a:cubicBezTo>
                  <a:cubicBezTo>
                    <a:pt x="1013" y="3719"/>
                    <a:pt x="1028" y="3764"/>
                    <a:pt x="1004" y="3805"/>
                  </a:cubicBezTo>
                  <a:cubicBezTo>
                    <a:pt x="985" y="3833"/>
                    <a:pt x="985" y="3833"/>
                    <a:pt x="1001" y="3842"/>
                  </a:cubicBezTo>
                  <a:lnTo>
                    <a:pt x="1016" y="3814"/>
                  </a:lnTo>
                  <a:cubicBezTo>
                    <a:pt x="1033" y="3793"/>
                    <a:pt x="1046" y="3769"/>
                    <a:pt x="1058" y="3769"/>
                  </a:cubicBezTo>
                  <a:cubicBezTo>
                    <a:pt x="1060" y="3769"/>
                    <a:pt x="1062" y="3769"/>
                    <a:pt x="1063" y="3770"/>
                  </a:cubicBezTo>
                  <a:cubicBezTo>
                    <a:pt x="1079" y="3780"/>
                    <a:pt x="1092" y="3786"/>
                    <a:pt x="1076" y="3814"/>
                  </a:cubicBezTo>
                  <a:cubicBezTo>
                    <a:pt x="1073" y="3840"/>
                    <a:pt x="1073" y="3868"/>
                    <a:pt x="1079" y="3868"/>
                  </a:cubicBezTo>
                  <a:cubicBezTo>
                    <a:pt x="1082" y="3868"/>
                    <a:pt x="1085" y="3865"/>
                    <a:pt x="1088" y="3858"/>
                  </a:cubicBezTo>
                  <a:cubicBezTo>
                    <a:pt x="1088" y="3858"/>
                    <a:pt x="1101" y="3868"/>
                    <a:pt x="1101" y="3905"/>
                  </a:cubicBezTo>
                  <a:lnTo>
                    <a:pt x="1160" y="3933"/>
                  </a:lnTo>
                  <a:cubicBezTo>
                    <a:pt x="1169" y="3928"/>
                    <a:pt x="1178" y="3925"/>
                    <a:pt x="1185" y="3925"/>
                  </a:cubicBezTo>
                  <a:cubicBezTo>
                    <a:pt x="1203" y="3925"/>
                    <a:pt x="1215" y="3939"/>
                    <a:pt x="1204" y="3958"/>
                  </a:cubicBezTo>
                  <a:cubicBezTo>
                    <a:pt x="1213" y="3961"/>
                    <a:pt x="1222" y="3963"/>
                    <a:pt x="1231" y="3963"/>
                  </a:cubicBezTo>
                  <a:cubicBezTo>
                    <a:pt x="1243" y="3963"/>
                    <a:pt x="1255" y="3960"/>
                    <a:pt x="1264" y="3952"/>
                  </a:cubicBezTo>
                  <a:cubicBezTo>
                    <a:pt x="1295" y="3965"/>
                    <a:pt x="1308" y="3974"/>
                    <a:pt x="1298" y="4002"/>
                  </a:cubicBezTo>
                  <a:cubicBezTo>
                    <a:pt x="1292" y="4017"/>
                    <a:pt x="1289" y="4024"/>
                    <a:pt x="1291" y="4024"/>
                  </a:cubicBezTo>
                  <a:cubicBezTo>
                    <a:pt x="1294" y="4024"/>
                    <a:pt x="1301" y="4019"/>
                    <a:pt x="1314" y="4009"/>
                  </a:cubicBezTo>
                  <a:cubicBezTo>
                    <a:pt x="1320" y="3990"/>
                    <a:pt x="1327" y="3985"/>
                    <a:pt x="1336" y="3985"/>
                  </a:cubicBezTo>
                  <a:cubicBezTo>
                    <a:pt x="1342" y="3985"/>
                    <a:pt x="1348" y="3987"/>
                    <a:pt x="1355" y="3990"/>
                  </a:cubicBezTo>
                  <a:lnTo>
                    <a:pt x="1386" y="4002"/>
                  </a:lnTo>
                  <a:cubicBezTo>
                    <a:pt x="1395" y="3983"/>
                    <a:pt x="1397" y="3977"/>
                    <a:pt x="1403" y="3977"/>
                  </a:cubicBezTo>
                  <a:cubicBezTo>
                    <a:pt x="1406" y="3977"/>
                    <a:pt x="1409" y="3978"/>
                    <a:pt x="1414" y="3980"/>
                  </a:cubicBezTo>
                  <a:cubicBezTo>
                    <a:pt x="1430" y="3984"/>
                    <a:pt x="1464" y="4031"/>
                    <a:pt x="1480" y="4037"/>
                  </a:cubicBezTo>
                  <a:cubicBezTo>
                    <a:pt x="1500" y="4043"/>
                    <a:pt x="1512" y="4047"/>
                    <a:pt x="1519" y="4047"/>
                  </a:cubicBezTo>
                  <a:cubicBezTo>
                    <a:pt x="1529" y="4047"/>
                    <a:pt x="1526" y="4039"/>
                    <a:pt x="1521" y="4018"/>
                  </a:cubicBezTo>
                  <a:cubicBezTo>
                    <a:pt x="1511" y="4014"/>
                    <a:pt x="1511" y="4002"/>
                    <a:pt x="1517" y="4002"/>
                  </a:cubicBezTo>
                  <a:cubicBezTo>
                    <a:pt x="1522" y="4002"/>
                    <a:pt x="1528" y="4007"/>
                    <a:pt x="1537" y="4021"/>
                  </a:cubicBezTo>
                  <a:cubicBezTo>
                    <a:pt x="1552" y="4027"/>
                    <a:pt x="1593" y="4071"/>
                    <a:pt x="1643" y="4084"/>
                  </a:cubicBezTo>
                  <a:cubicBezTo>
                    <a:pt x="1668" y="4090"/>
                    <a:pt x="1682" y="4093"/>
                    <a:pt x="1692" y="4093"/>
                  </a:cubicBezTo>
                  <a:cubicBezTo>
                    <a:pt x="1707" y="4093"/>
                    <a:pt x="1708" y="4085"/>
                    <a:pt x="1712" y="4068"/>
                  </a:cubicBezTo>
                  <a:cubicBezTo>
                    <a:pt x="1710" y="4036"/>
                    <a:pt x="1713" y="4020"/>
                    <a:pt x="1717" y="4020"/>
                  </a:cubicBezTo>
                  <a:cubicBezTo>
                    <a:pt x="1721" y="4020"/>
                    <a:pt x="1726" y="4038"/>
                    <a:pt x="1728" y="4071"/>
                  </a:cubicBezTo>
                  <a:cubicBezTo>
                    <a:pt x="1741" y="4111"/>
                    <a:pt x="1753" y="4128"/>
                    <a:pt x="1761" y="4128"/>
                  </a:cubicBezTo>
                  <a:cubicBezTo>
                    <a:pt x="1767" y="4128"/>
                    <a:pt x="1770" y="4121"/>
                    <a:pt x="1772" y="4109"/>
                  </a:cubicBezTo>
                  <a:cubicBezTo>
                    <a:pt x="1788" y="4088"/>
                    <a:pt x="1792" y="4082"/>
                    <a:pt x="1800" y="4082"/>
                  </a:cubicBezTo>
                  <a:cubicBezTo>
                    <a:pt x="1802" y="4082"/>
                    <a:pt x="1805" y="4083"/>
                    <a:pt x="1809" y="4084"/>
                  </a:cubicBezTo>
                  <a:cubicBezTo>
                    <a:pt x="1807" y="4101"/>
                    <a:pt x="1811" y="4109"/>
                    <a:pt x="1821" y="4109"/>
                  </a:cubicBezTo>
                  <a:cubicBezTo>
                    <a:pt x="1829" y="4109"/>
                    <a:pt x="1842" y="4103"/>
                    <a:pt x="1859" y="4090"/>
                  </a:cubicBezTo>
                  <a:cubicBezTo>
                    <a:pt x="1875" y="4093"/>
                    <a:pt x="1875" y="4093"/>
                    <a:pt x="1872" y="4125"/>
                  </a:cubicBezTo>
                  <a:cubicBezTo>
                    <a:pt x="1881" y="4128"/>
                    <a:pt x="1894" y="4128"/>
                    <a:pt x="1903" y="4128"/>
                  </a:cubicBezTo>
                  <a:cubicBezTo>
                    <a:pt x="1919" y="4105"/>
                    <a:pt x="1942" y="4096"/>
                    <a:pt x="1966" y="4096"/>
                  </a:cubicBezTo>
                  <a:cubicBezTo>
                    <a:pt x="2004" y="4096"/>
                    <a:pt x="2044" y="4119"/>
                    <a:pt x="2054" y="4140"/>
                  </a:cubicBezTo>
                  <a:cubicBezTo>
                    <a:pt x="2054" y="4140"/>
                    <a:pt x="2072" y="4140"/>
                    <a:pt x="2088" y="4109"/>
                  </a:cubicBezTo>
                  <a:cubicBezTo>
                    <a:pt x="2097" y="4078"/>
                    <a:pt x="2104" y="4062"/>
                    <a:pt x="2109" y="4062"/>
                  </a:cubicBezTo>
                  <a:cubicBezTo>
                    <a:pt x="2114" y="4062"/>
                    <a:pt x="2116" y="4079"/>
                    <a:pt x="2116" y="4112"/>
                  </a:cubicBezTo>
                  <a:cubicBezTo>
                    <a:pt x="2116" y="4143"/>
                    <a:pt x="2116" y="4159"/>
                    <a:pt x="2118" y="4159"/>
                  </a:cubicBezTo>
                  <a:cubicBezTo>
                    <a:pt x="2119" y="4159"/>
                    <a:pt x="2123" y="4143"/>
                    <a:pt x="2129" y="4112"/>
                  </a:cubicBezTo>
                  <a:cubicBezTo>
                    <a:pt x="2135" y="4099"/>
                    <a:pt x="2150" y="4091"/>
                    <a:pt x="2165" y="4091"/>
                  </a:cubicBezTo>
                  <a:cubicBezTo>
                    <a:pt x="2186" y="4091"/>
                    <a:pt x="2205" y="4107"/>
                    <a:pt x="2198" y="4143"/>
                  </a:cubicBezTo>
                  <a:lnTo>
                    <a:pt x="2198" y="4206"/>
                  </a:lnTo>
                  <a:cubicBezTo>
                    <a:pt x="2210" y="4175"/>
                    <a:pt x="2223" y="4175"/>
                    <a:pt x="2223" y="4175"/>
                  </a:cubicBezTo>
                  <a:cubicBezTo>
                    <a:pt x="2223" y="4143"/>
                    <a:pt x="2238" y="4143"/>
                    <a:pt x="2276" y="4143"/>
                  </a:cubicBezTo>
                  <a:cubicBezTo>
                    <a:pt x="2277" y="4143"/>
                    <a:pt x="2279" y="4144"/>
                    <a:pt x="2280" y="4144"/>
                  </a:cubicBezTo>
                  <a:cubicBezTo>
                    <a:pt x="2309" y="4144"/>
                    <a:pt x="2359" y="4115"/>
                    <a:pt x="2386" y="4115"/>
                  </a:cubicBezTo>
                  <a:cubicBezTo>
                    <a:pt x="2411" y="4115"/>
                    <a:pt x="2452" y="4115"/>
                    <a:pt x="2464" y="4146"/>
                  </a:cubicBezTo>
                  <a:cubicBezTo>
                    <a:pt x="2467" y="4147"/>
                    <a:pt x="2470" y="4148"/>
                    <a:pt x="2474" y="4148"/>
                  </a:cubicBezTo>
                  <a:cubicBezTo>
                    <a:pt x="2485" y="4148"/>
                    <a:pt x="2498" y="4142"/>
                    <a:pt x="2517" y="4118"/>
                  </a:cubicBezTo>
                  <a:cubicBezTo>
                    <a:pt x="2525" y="4103"/>
                    <a:pt x="2535" y="4095"/>
                    <a:pt x="2544" y="4095"/>
                  </a:cubicBezTo>
                  <a:cubicBezTo>
                    <a:pt x="2552" y="4095"/>
                    <a:pt x="2558" y="4103"/>
                    <a:pt x="2558" y="4118"/>
                  </a:cubicBezTo>
                  <a:lnTo>
                    <a:pt x="2571" y="4118"/>
                  </a:lnTo>
                  <a:cubicBezTo>
                    <a:pt x="2599" y="4087"/>
                    <a:pt x="2611" y="4087"/>
                    <a:pt x="2611" y="4087"/>
                  </a:cubicBezTo>
                  <a:cubicBezTo>
                    <a:pt x="2611" y="4109"/>
                    <a:pt x="2618" y="4131"/>
                    <a:pt x="2627" y="4131"/>
                  </a:cubicBezTo>
                  <a:cubicBezTo>
                    <a:pt x="2631" y="4131"/>
                    <a:pt x="2635" y="4127"/>
                    <a:pt x="2640" y="4118"/>
                  </a:cubicBezTo>
                  <a:cubicBezTo>
                    <a:pt x="2640" y="4094"/>
                    <a:pt x="2647" y="4089"/>
                    <a:pt x="2663" y="4089"/>
                  </a:cubicBezTo>
                  <a:cubicBezTo>
                    <a:pt x="2668" y="4089"/>
                    <a:pt x="2674" y="4089"/>
                    <a:pt x="2680" y="4090"/>
                  </a:cubicBezTo>
                  <a:cubicBezTo>
                    <a:pt x="2694" y="4107"/>
                    <a:pt x="2834" y="4117"/>
                    <a:pt x="2957" y="4117"/>
                  </a:cubicBezTo>
                  <a:cubicBezTo>
                    <a:pt x="3058" y="4117"/>
                    <a:pt x="3147" y="4110"/>
                    <a:pt x="3147" y="4096"/>
                  </a:cubicBezTo>
                  <a:lnTo>
                    <a:pt x="3188" y="4096"/>
                  </a:lnTo>
                  <a:lnTo>
                    <a:pt x="3254" y="4099"/>
                  </a:lnTo>
                  <a:cubicBezTo>
                    <a:pt x="3255" y="4124"/>
                    <a:pt x="3273" y="4133"/>
                    <a:pt x="3298" y="4133"/>
                  </a:cubicBezTo>
                  <a:cubicBezTo>
                    <a:pt x="3338" y="4133"/>
                    <a:pt x="3395" y="4109"/>
                    <a:pt x="3429" y="4081"/>
                  </a:cubicBezTo>
                  <a:cubicBezTo>
                    <a:pt x="3436" y="4059"/>
                    <a:pt x="3458" y="4040"/>
                    <a:pt x="3483" y="4037"/>
                  </a:cubicBezTo>
                  <a:cubicBezTo>
                    <a:pt x="3491" y="4063"/>
                    <a:pt x="3509" y="4074"/>
                    <a:pt x="3529" y="4074"/>
                  </a:cubicBezTo>
                  <a:cubicBezTo>
                    <a:pt x="3554" y="4074"/>
                    <a:pt x="3583" y="4057"/>
                    <a:pt x="3599" y="4031"/>
                  </a:cubicBezTo>
                  <a:cubicBezTo>
                    <a:pt x="3595" y="3996"/>
                    <a:pt x="3598" y="3978"/>
                    <a:pt x="3607" y="3978"/>
                  </a:cubicBezTo>
                  <a:cubicBezTo>
                    <a:pt x="3613" y="3978"/>
                    <a:pt x="3624" y="3990"/>
                    <a:pt x="3636" y="4015"/>
                  </a:cubicBezTo>
                  <a:cubicBezTo>
                    <a:pt x="3646" y="4034"/>
                    <a:pt x="3659" y="4044"/>
                    <a:pt x="3670" y="4044"/>
                  </a:cubicBezTo>
                  <a:cubicBezTo>
                    <a:pt x="3690" y="4044"/>
                    <a:pt x="3707" y="4012"/>
                    <a:pt x="3699" y="3946"/>
                  </a:cubicBezTo>
                  <a:cubicBezTo>
                    <a:pt x="3699" y="3923"/>
                    <a:pt x="3699" y="3914"/>
                    <a:pt x="3707" y="3914"/>
                  </a:cubicBezTo>
                  <a:cubicBezTo>
                    <a:pt x="3712" y="3914"/>
                    <a:pt x="3720" y="3918"/>
                    <a:pt x="3733" y="3924"/>
                  </a:cubicBezTo>
                  <a:cubicBezTo>
                    <a:pt x="3757" y="3940"/>
                    <a:pt x="3773" y="3947"/>
                    <a:pt x="3783" y="3947"/>
                  </a:cubicBezTo>
                  <a:cubicBezTo>
                    <a:pt x="3796" y="3947"/>
                    <a:pt x="3797" y="3936"/>
                    <a:pt x="3787" y="3924"/>
                  </a:cubicBezTo>
                  <a:cubicBezTo>
                    <a:pt x="3772" y="3883"/>
                    <a:pt x="3774" y="3864"/>
                    <a:pt x="3792" y="3864"/>
                  </a:cubicBezTo>
                  <a:cubicBezTo>
                    <a:pt x="3802" y="3864"/>
                    <a:pt x="3817" y="3869"/>
                    <a:pt x="3837" y="3880"/>
                  </a:cubicBezTo>
                  <a:cubicBezTo>
                    <a:pt x="3862" y="3886"/>
                    <a:pt x="3879" y="3890"/>
                    <a:pt x="3890" y="3890"/>
                  </a:cubicBezTo>
                  <a:cubicBezTo>
                    <a:pt x="3910" y="3890"/>
                    <a:pt x="3906" y="3876"/>
                    <a:pt x="3887" y="3836"/>
                  </a:cubicBezTo>
                  <a:cubicBezTo>
                    <a:pt x="3860" y="3787"/>
                    <a:pt x="3896" y="3732"/>
                    <a:pt x="3947" y="3732"/>
                  </a:cubicBezTo>
                  <a:cubicBezTo>
                    <a:pt x="3955" y="3732"/>
                    <a:pt x="3963" y="3733"/>
                    <a:pt x="3971" y="3736"/>
                  </a:cubicBezTo>
                  <a:cubicBezTo>
                    <a:pt x="3984" y="3717"/>
                    <a:pt x="4022" y="3717"/>
                    <a:pt x="3997" y="3698"/>
                  </a:cubicBezTo>
                  <a:lnTo>
                    <a:pt x="4034" y="3698"/>
                  </a:lnTo>
                  <a:cubicBezTo>
                    <a:pt x="4044" y="3683"/>
                    <a:pt x="4050" y="3670"/>
                    <a:pt x="4056" y="3658"/>
                  </a:cubicBezTo>
                  <a:lnTo>
                    <a:pt x="4028" y="3642"/>
                  </a:lnTo>
                  <a:cubicBezTo>
                    <a:pt x="4094" y="3557"/>
                    <a:pt x="4138" y="3460"/>
                    <a:pt x="4156" y="3354"/>
                  </a:cubicBezTo>
                  <a:cubicBezTo>
                    <a:pt x="4169" y="3282"/>
                    <a:pt x="4169" y="3209"/>
                    <a:pt x="4166" y="3134"/>
                  </a:cubicBezTo>
                  <a:cubicBezTo>
                    <a:pt x="4161" y="3119"/>
                    <a:pt x="4157" y="3113"/>
                    <a:pt x="4149" y="3113"/>
                  </a:cubicBezTo>
                  <a:cubicBezTo>
                    <a:pt x="4146" y="3113"/>
                    <a:pt x="4142" y="3114"/>
                    <a:pt x="4138" y="3115"/>
                  </a:cubicBezTo>
                  <a:cubicBezTo>
                    <a:pt x="4127" y="3118"/>
                    <a:pt x="4118" y="3119"/>
                    <a:pt x="4110" y="3119"/>
                  </a:cubicBezTo>
                  <a:cubicBezTo>
                    <a:pt x="4077" y="3119"/>
                    <a:pt x="4086" y="3098"/>
                    <a:pt x="4138" y="3087"/>
                  </a:cubicBezTo>
                  <a:cubicBezTo>
                    <a:pt x="4138" y="3075"/>
                    <a:pt x="4169" y="3047"/>
                    <a:pt x="4169" y="3021"/>
                  </a:cubicBezTo>
                  <a:cubicBezTo>
                    <a:pt x="4172" y="2993"/>
                    <a:pt x="4172" y="2968"/>
                    <a:pt x="4203" y="2968"/>
                  </a:cubicBezTo>
                  <a:lnTo>
                    <a:pt x="4203" y="2952"/>
                  </a:lnTo>
                  <a:cubicBezTo>
                    <a:pt x="4150" y="2924"/>
                    <a:pt x="4134" y="2852"/>
                    <a:pt x="4175" y="2805"/>
                  </a:cubicBezTo>
                  <a:cubicBezTo>
                    <a:pt x="4178" y="2780"/>
                    <a:pt x="4166" y="2755"/>
                    <a:pt x="4144" y="2739"/>
                  </a:cubicBezTo>
                  <a:cubicBezTo>
                    <a:pt x="4112" y="2714"/>
                    <a:pt x="4112" y="2714"/>
                    <a:pt x="4144" y="2699"/>
                  </a:cubicBezTo>
                  <a:cubicBezTo>
                    <a:pt x="4175" y="2699"/>
                    <a:pt x="4210" y="2620"/>
                    <a:pt x="4147" y="2620"/>
                  </a:cubicBezTo>
                  <a:lnTo>
                    <a:pt x="4178" y="2605"/>
                  </a:lnTo>
                  <a:cubicBezTo>
                    <a:pt x="4210" y="2592"/>
                    <a:pt x="4178" y="2580"/>
                    <a:pt x="4147" y="2580"/>
                  </a:cubicBezTo>
                  <a:cubicBezTo>
                    <a:pt x="4084" y="2580"/>
                    <a:pt x="4084" y="2567"/>
                    <a:pt x="4178" y="2551"/>
                  </a:cubicBezTo>
                  <a:cubicBezTo>
                    <a:pt x="4241" y="2551"/>
                    <a:pt x="4241" y="2539"/>
                    <a:pt x="4210" y="2539"/>
                  </a:cubicBezTo>
                  <a:cubicBezTo>
                    <a:pt x="4178" y="2526"/>
                    <a:pt x="4147" y="2511"/>
                    <a:pt x="4178" y="2498"/>
                  </a:cubicBezTo>
                  <a:cubicBezTo>
                    <a:pt x="4178" y="2486"/>
                    <a:pt x="4181" y="2473"/>
                    <a:pt x="4116" y="2473"/>
                  </a:cubicBezTo>
                  <a:cubicBezTo>
                    <a:pt x="4084" y="2473"/>
                    <a:pt x="4084" y="2457"/>
                    <a:pt x="4084" y="2445"/>
                  </a:cubicBezTo>
                  <a:cubicBezTo>
                    <a:pt x="4088" y="2444"/>
                    <a:pt x="4092" y="2444"/>
                    <a:pt x="4096" y="2444"/>
                  </a:cubicBezTo>
                  <a:cubicBezTo>
                    <a:pt x="4114" y="2444"/>
                    <a:pt x="4131" y="2450"/>
                    <a:pt x="4147" y="2457"/>
                  </a:cubicBezTo>
                  <a:cubicBezTo>
                    <a:pt x="4147" y="2462"/>
                    <a:pt x="4147" y="2464"/>
                    <a:pt x="4147" y="2464"/>
                  </a:cubicBezTo>
                  <a:cubicBezTo>
                    <a:pt x="4147" y="2464"/>
                    <a:pt x="4148" y="2450"/>
                    <a:pt x="4150" y="2432"/>
                  </a:cubicBezTo>
                  <a:cubicBezTo>
                    <a:pt x="4150" y="2420"/>
                    <a:pt x="4181" y="2392"/>
                    <a:pt x="4213" y="2392"/>
                  </a:cubicBezTo>
                  <a:cubicBezTo>
                    <a:pt x="4235" y="2383"/>
                    <a:pt x="4241" y="2374"/>
                    <a:pt x="4221" y="2374"/>
                  </a:cubicBezTo>
                  <a:cubicBezTo>
                    <a:pt x="4213" y="2374"/>
                    <a:pt x="4200" y="2375"/>
                    <a:pt x="4181" y="2379"/>
                  </a:cubicBezTo>
                  <a:cubicBezTo>
                    <a:pt x="4119" y="2379"/>
                    <a:pt x="4119" y="2379"/>
                    <a:pt x="4119" y="2351"/>
                  </a:cubicBezTo>
                  <a:cubicBezTo>
                    <a:pt x="4119" y="2338"/>
                    <a:pt x="4119" y="2326"/>
                    <a:pt x="4150" y="2326"/>
                  </a:cubicBezTo>
                  <a:cubicBezTo>
                    <a:pt x="4181" y="2326"/>
                    <a:pt x="4181" y="2326"/>
                    <a:pt x="4181" y="2298"/>
                  </a:cubicBezTo>
                  <a:cubicBezTo>
                    <a:pt x="4185" y="2257"/>
                    <a:pt x="4091" y="2216"/>
                    <a:pt x="4028" y="2204"/>
                  </a:cubicBezTo>
                  <a:cubicBezTo>
                    <a:pt x="3965" y="2204"/>
                    <a:pt x="3965" y="2204"/>
                    <a:pt x="4028" y="2191"/>
                  </a:cubicBezTo>
                  <a:cubicBezTo>
                    <a:pt x="4059" y="2191"/>
                    <a:pt x="4059" y="2178"/>
                    <a:pt x="4059" y="2163"/>
                  </a:cubicBezTo>
                  <a:cubicBezTo>
                    <a:pt x="4038" y="2163"/>
                    <a:pt x="4045" y="2157"/>
                    <a:pt x="4052" y="2157"/>
                  </a:cubicBezTo>
                  <a:cubicBezTo>
                    <a:pt x="4056" y="2157"/>
                    <a:pt x="4059" y="2159"/>
                    <a:pt x="4059" y="2163"/>
                  </a:cubicBezTo>
                  <a:cubicBezTo>
                    <a:pt x="4091" y="2163"/>
                    <a:pt x="4091" y="2178"/>
                    <a:pt x="4091" y="2191"/>
                  </a:cubicBezTo>
                  <a:lnTo>
                    <a:pt x="4122" y="2191"/>
                  </a:lnTo>
                  <a:cubicBezTo>
                    <a:pt x="4185" y="2178"/>
                    <a:pt x="4185" y="2166"/>
                    <a:pt x="4122" y="2150"/>
                  </a:cubicBezTo>
                  <a:cubicBezTo>
                    <a:pt x="4091" y="2138"/>
                    <a:pt x="4091" y="2138"/>
                    <a:pt x="4122" y="2125"/>
                  </a:cubicBezTo>
                  <a:cubicBezTo>
                    <a:pt x="4153" y="2109"/>
                    <a:pt x="4185" y="2097"/>
                    <a:pt x="4153" y="2097"/>
                  </a:cubicBezTo>
                  <a:cubicBezTo>
                    <a:pt x="4156" y="2078"/>
                    <a:pt x="4169" y="2062"/>
                    <a:pt x="4188" y="2056"/>
                  </a:cubicBezTo>
                  <a:cubicBezTo>
                    <a:pt x="4188" y="2031"/>
                    <a:pt x="4188" y="2019"/>
                    <a:pt x="4156" y="2019"/>
                  </a:cubicBezTo>
                  <a:cubicBezTo>
                    <a:pt x="4125" y="2015"/>
                    <a:pt x="4125" y="2003"/>
                    <a:pt x="4125" y="1990"/>
                  </a:cubicBezTo>
                  <a:cubicBezTo>
                    <a:pt x="4125" y="1978"/>
                    <a:pt x="4125" y="1962"/>
                    <a:pt x="4094" y="1962"/>
                  </a:cubicBezTo>
                  <a:cubicBezTo>
                    <a:pt x="4062" y="1962"/>
                    <a:pt x="4031" y="1950"/>
                    <a:pt x="4031" y="1925"/>
                  </a:cubicBezTo>
                  <a:cubicBezTo>
                    <a:pt x="4000" y="1896"/>
                    <a:pt x="4000" y="1896"/>
                    <a:pt x="4062" y="1884"/>
                  </a:cubicBezTo>
                  <a:cubicBezTo>
                    <a:pt x="4094" y="1884"/>
                    <a:pt x="4097" y="1871"/>
                    <a:pt x="4097" y="1856"/>
                  </a:cubicBezTo>
                  <a:cubicBezTo>
                    <a:pt x="4097" y="1856"/>
                    <a:pt x="4097" y="1843"/>
                    <a:pt x="4128" y="1831"/>
                  </a:cubicBezTo>
                  <a:cubicBezTo>
                    <a:pt x="4160" y="1815"/>
                    <a:pt x="4128" y="1815"/>
                    <a:pt x="4097" y="1815"/>
                  </a:cubicBezTo>
                  <a:lnTo>
                    <a:pt x="4034" y="1815"/>
                  </a:lnTo>
                  <a:cubicBezTo>
                    <a:pt x="4034" y="1802"/>
                    <a:pt x="4097" y="1790"/>
                    <a:pt x="4128" y="1790"/>
                  </a:cubicBezTo>
                  <a:cubicBezTo>
                    <a:pt x="4191" y="1777"/>
                    <a:pt x="4191" y="1777"/>
                    <a:pt x="4128" y="1777"/>
                  </a:cubicBezTo>
                  <a:cubicBezTo>
                    <a:pt x="4097" y="1777"/>
                    <a:pt x="4065" y="1762"/>
                    <a:pt x="4097" y="1737"/>
                  </a:cubicBezTo>
                  <a:cubicBezTo>
                    <a:pt x="4097" y="1708"/>
                    <a:pt x="4100" y="1683"/>
                    <a:pt x="4131" y="1683"/>
                  </a:cubicBezTo>
                  <a:cubicBezTo>
                    <a:pt x="4163" y="1671"/>
                    <a:pt x="4131" y="1655"/>
                    <a:pt x="4131" y="1655"/>
                  </a:cubicBezTo>
                  <a:cubicBezTo>
                    <a:pt x="4100" y="1643"/>
                    <a:pt x="4100" y="1630"/>
                    <a:pt x="4131" y="1589"/>
                  </a:cubicBezTo>
                  <a:cubicBezTo>
                    <a:pt x="4197" y="1523"/>
                    <a:pt x="4197" y="1523"/>
                    <a:pt x="4134" y="1523"/>
                  </a:cubicBezTo>
                  <a:cubicBezTo>
                    <a:pt x="4103" y="1523"/>
                    <a:pt x="4069" y="1523"/>
                    <a:pt x="4134" y="1508"/>
                  </a:cubicBezTo>
                  <a:cubicBezTo>
                    <a:pt x="4166" y="1495"/>
                    <a:pt x="4134" y="1483"/>
                    <a:pt x="4103" y="1455"/>
                  </a:cubicBezTo>
                  <a:cubicBezTo>
                    <a:pt x="4070" y="1447"/>
                    <a:pt x="4034" y="1441"/>
                    <a:pt x="4000" y="1441"/>
                  </a:cubicBezTo>
                  <a:cubicBezTo>
                    <a:pt x="3992" y="1441"/>
                    <a:pt x="3985" y="1441"/>
                    <a:pt x="3978" y="1442"/>
                  </a:cubicBezTo>
                  <a:cubicBezTo>
                    <a:pt x="3915" y="1442"/>
                    <a:pt x="3915" y="1442"/>
                    <a:pt x="3946" y="1414"/>
                  </a:cubicBezTo>
                  <a:cubicBezTo>
                    <a:pt x="3946" y="1401"/>
                    <a:pt x="3978" y="1389"/>
                    <a:pt x="4009" y="1389"/>
                  </a:cubicBezTo>
                  <a:cubicBezTo>
                    <a:pt x="4040" y="1389"/>
                    <a:pt x="4040" y="1401"/>
                    <a:pt x="4040" y="1401"/>
                  </a:cubicBezTo>
                  <a:lnTo>
                    <a:pt x="4040" y="1414"/>
                  </a:lnTo>
                  <a:cubicBezTo>
                    <a:pt x="4072" y="1414"/>
                    <a:pt x="4103" y="1414"/>
                    <a:pt x="4103" y="1389"/>
                  </a:cubicBezTo>
                  <a:cubicBezTo>
                    <a:pt x="4134" y="1376"/>
                    <a:pt x="4134" y="1361"/>
                    <a:pt x="4103" y="1361"/>
                  </a:cubicBezTo>
                  <a:cubicBezTo>
                    <a:pt x="4138" y="1348"/>
                    <a:pt x="4138" y="1320"/>
                    <a:pt x="4138" y="1295"/>
                  </a:cubicBezTo>
                  <a:cubicBezTo>
                    <a:pt x="4138" y="1270"/>
                    <a:pt x="4138" y="1229"/>
                    <a:pt x="4169" y="1213"/>
                  </a:cubicBezTo>
                  <a:cubicBezTo>
                    <a:pt x="4172" y="1188"/>
                    <a:pt x="4172" y="1176"/>
                    <a:pt x="4141" y="1176"/>
                  </a:cubicBezTo>
                  <a:cubicBezTo>
                    <a:pt x="4075" y="1172"/>
                    <a:pt x="4078" y="1160"/>
                    <a:pt x="4109" y="1160"/>
                  </a:cubicBezTo>
                  <a:cubicBezTo>
                    <a:pt x="4172" y="1138"/>
                    <a:pt x="4207" y="991"/>
                    <a:pt x="4144" y="941"/>
                  </a:cubicBezTo>
                  <a:lnTo>
                    <a:pt x="4144" y="897"/>
                  </a:lnTo>
                  <a:cubicBezTo>
                    <a:pt x="4175" y="847"/>
                    <a:pt x="4153" y="706"/>
                    <a:pt x="4116" y="696"/>
                  </a:cubicBezTo>
                  <a:lnTo>
                    <a:pt x="4097" y="630"/>
                  </a:lnTo>
                  <a:cubicBezTo>
                    <a:pt x="4112" y="577"/>
                    <a:pt x="4103" y="552"/>
                    <a:pt x="4065" y="546"/>
                  </a:cubicBezTo>
                  <a:cubicBezTo>
                    <a:pt x="4059" y="545"/>
                    <a:pt x="4052" y="544"/>
                    <a:pt x="4046" y="544"/>
                  </a:cubicBezTo>
                  <a:cubicBezTo>
                    <a:pt x="4031" y="544"/>
                    <a:pt x="4020" y="547"/>
                    <a:pt x="4017" y="547"/>
                  </a:cubicBezTo>
                  <a:cubicBezTo>
                    <a:pt x="4015" y="547"/>
                    <a:pt x="4018" y="545"/>
                    <a:pt x="4028" y="539"/>
                  </a:cubicBezTo>
                  <a:cubicBezTo>
                    <a:pt x="4056" y="527"/>
                    <a:pt x="4037" y="483"/>
                    <a:pt x="3990" y="408"/>
                  </a:cubicBezTo>
                  <a:cubicBezTo>
                    <a:pt x="3960" y="366"/>
                    <a:pt x="3946" y="350"/>
                    <a:pt x="3937" y="350"/>
                  </a:cubicBezTo>
                  <a:cubicBezTo>
                    <a:pt x="3931" y="350"/>
                    <a:pt x="3928" y="359"/>
                    <a:pt x="3924" y="373"/>
                  </a:cubicBezTo>
                  <a:cubicBezTo>
                    <a:pt x="3846" y="329"/>
                    <a:pt x="3868" y="311"/>
                    <a:pt x="3890" y="289"/>
                  </a:cubicBezTo>
                  <a:cubicBezTo>
                    <a:pt x="3929" y="271"/>
                    <a:pt x="3929" y="251"/>
                    <a:pt x="3905" y="251"/>
                  </a:cubicBezTo>
                  <a:cubicBezTo>
                    <a:pt x="3891" y="251"/>
                    <a:pt x="3867" y="259"/>
                    <a:pt x="3837" y="279"/>
                  </a:cubicBezTo>
                  <a:cubicBezTo>
                    <a:pt x="3817" y="290"/>
                    <a:pt x="3800" y="294"/>
                    <a:pt x="3787" y="294"/>
                  </a:cubicBezTo>
                  <a:cubicBezTo>
                    <a:pt x="3762" y="294"/>
                    <a:pt x="3752" y="277"/>
                    <a:pt x="3765" y="261"/>
                  </a:cubicBezTo>
                  <a:cubicBezTo>
                    <a:pt x="3773" y="251"/>
                    <a:pt x="3781" y="247"/>
                    <a:pt x="3788" y="247"/>
                  </a:cubicBezTo>
                  <a:cubicBezTo>
                    <a:pt x="3799" y="247"/>
                    <a:pt x="3808" y="256"/>
                    <a:pt x="3818" y="264"/>
                  </a:cubicBezTo>
                  <a:lnTo>
                    <a:pt x="3862" y="217"/>
                  </a:lnTo>
                  <a:cubicBezTo>
                    <a:pt x="3852" y="208"/>
                    <a:pt x="3847" y="205"/>
                    <a:pt x="3839" y="205"/>
                  </a:cubicBezTo>
                  <a:cubicBezTo>
                    <a:pt x="3833" y="205"/>
                    <a:pt x="3823" y="208"/>
                    <a:pt x="3805" y="214"/>
                  </a:cubicBezTo>
                  <a:cubicBezTo>
                    <a:pt x="3796" y="208"/>
                    <a:pt x="3785" y="205"/>
                    <a:pt x="3774" y="205"/>
                  </a:cubicBezTo>
                  <a:cubicBezTo>
                    <a:pt x="3766" y="205"/>
                    <a:pt x="3759" y="206"/>
                    <a:pt x="3752" y="210"/>
                  </a:cubicBezTo>
                  <a:cubicBezTo>
                    <a:pt x="3718" y="220"/>
                    <a:pt x="3696" y="251"/>
                    <a:pt x="3696" y="286"/>
                  </a:cubicBezTo>
                  <a:cubicBezTo>
                    <a:pt x="3694" y="305"/>
                    <a:pt x="3689" y="311"/>
                    <a:pt x="3683" y="311"/>
                  </a:cubicBezTo>
                  <a:cubicBezTo>
                    <a:pt x="3676" y="311"/>
                    <a:pt x="3669" y="306"/>
                    <a:pt x="3661" y="301"/>
                  </a:cubicBezTo>
                  <a:cubicBezTo>
                    <a:pt x="3642" y="267"/>
                    <a:pt x="3661" y="226"/>
                    <a:pt x="3699" y="214"/>
                  </a:cubicBezTo>
                  <a:cubicBezTo>
                    <a:pt x="3701" y="215"/>
                    <a:pt x="3704" y="216"/>
                    <a:pt x="3706" y="216"/>
                  </a:cubicBezTo>
                  <a:cubicBezTo>
                    <a:pt x="3720" y="216"/>
                    <a:pt x="3736" y="194"/>
                    <a:pt x="3752" y="173"/>
                  </a:cubicBezTo>
                  <a:cubicBezTo>
                    <a:pt x="3761" y="160"/>
                    <a:pt x="3736" y="151"/>
                    <a:pt x="3702" y="151"/>
                  </a:cubicBezTo>
                  <a:cubicBezTo>
                    <a:pt x="3664" y="151"/>
                    <a:pt x="3616" y="162"/>
                    <a:pt x="3592" y="188"/>
                  </a:cubicBezTo>
                  <a:cubicBezTo>
                    <a:pt x="3586" y="200"/>
                    <a:pt x="3582" y="207"/>
                    <a:pt x="3582" y="207"/>
                  </a:cubicBezTo>
                  <a:cubicBezTo>
                    <a:pt x="3581" y="207"/>
                    <a:pt x="3588" y="193"/>
                    <a:pt x="3605" y="160"/>
                  </a:cubicBezTo>
                  <a:cubicBezTo>
                    <a:pt x="3620" y="132"/>
                    <a:pt x="3580" y="116"/>
                    <a:pt x="3539" y="98"/>
                  </a:cubicBezTo>
                  <a:cubicBezTo>
                    <a:pt x="3520" y="92"/>
                    <a:pt x="3505" y="87"/>
                    <a:pt x="3494" y="87"/>
                  </a:cubicBezTo>
                  <a:cubicBezTo>
                    <a:pt x="3481" y="87"/>
                    <a:pt x="3472" y="93"/>
                    <a:pt x="3467" y="110"/>
                  </a:cubicBezTo>
                  <a:cubicBezTo>
                    <a:pt x="3458" y="136"/>
                    <a:pt x="3450" y="164"/>
                    <a:pt x="3432" y="164"/>
                  </a:cubicBezTo>
                  <a:cubicBezTo>
                    <a:pt x="3430" y="164"/>
                    <a:pt x="3428" y="164"/>
                    <a:pt x="3426" y="163"/>
                  </a:cubicBezTo>
                  <a:lnTo>
                    <a:pt x="3426" y="163"/>
                  </a:lnTo>
                  <a:cubicBezTo>
                    <a:pt x="3448" y="170"/>
                    <a:pt x="3436" y="201"/>
                    <a:pt x="3426" y="229"/>
                  </a:cubicBezTo>
                  <a:cubicBezTo>
                    <a:pt x="3411" y="207"/>
                    <a:pt x="3398" y="182"/>
                    <a:pt x="3389" y="157"/>
                  </a:cubicBezTo>
                  <a:cubicBezTo>
                    <a:pt x="3373" y="93"/>
                    <a:pt x="3314" y="47"/>
                    <a:pt x="3251" y="47"/>
                  </a:cubicBezTo>
                  <a:cubicBezTo>
                    <a:pt x="3249" y="47"/>
                    <a:pt x="3247" y="47"/>
                    <a:pt x="3244" y="47"/>
                  </a:cubicBezTo>
                  <a:lnTo>
                    <a:pt x="3235" y="47"/>
                  </a:lnTo>
                  <a:cubicBezTo>
                    <a:pt x="3179" y="47"/>
                    <a:pt x="3150" y="47"/>
                    <a:pt x="3135" y="16"/>
                  </a:cubicBezTo>
                  <a:cubicBezTo>
                    <a:pt x="3129" y="15"/>
                    <a:pt x="3123" y="15"/>
                    <a:pt x="3119" y="15"/>
                  </a:cubicBezTo>
                  <a:cubicBezTo>
                    <a:pt x="3104" y="15"/>
                    <a:pt x="3097" y="21"/>
                    <a:pt x="3097" y="44"/>
                  </a:cubicBezTo>
                  <a:lnTo>
                    <a:pt x="3069" y="44"/>
                  </a:lnTo>
                  <a:cubicBezTo>
                    <a:pt x="3063" y="29"/>
                    <a:pt x="3052" y="21"/>
                    <a:pt x="3044" y="21"/>
                  </a:cubicBezTo>
                  <a:cubicBezTo>
                    <a:pt x="3035" y="21"/>
                    <a:pt x="3028" y="29"/>
                    <a:pt x="3028" y="44"/>
                  </a:cubicBezTo>
                  <a:cubicBezTo>
                    <a:pt x="3024" y="55"/>
                    <a:pt x="3020" y="58"/>
                    <a:pt x="3016" y="58"/>
                  </a:cubicBezTo>
                  <a:cubicBezTo>
                    <a:pt x="3007" y="58"/>
                    <a:pt x="2998" y="44"/>
                    <a:pt x="2987" y="44"/>
                  </a:cubicBezTo>
                  <a:cubicBezTo>
                    <a:pt x="2976" y="16"/>
                    <a:pt x="2970" y="1"/>
                    <a:pt x="2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53"/>
            <p:cNvSpPr/>
            <p:nvPr/>
          </p:nvSpPr>
          <p:spPr>
            <a:xfrm>
              <a:off x="4540620" y="3519618"/>
              <a:ext cx="91286" cy="89147"/>
            </a:xfrm>
            <a:custGeom>
              <a:avLst/>
              <a:gdLst/>
              <a:ahLst/>
              <a:cxnLst/>
              <a:rect l="l" t="t" r="r" b="b"/>
              <a:pathLst>
                <a:path w="4310" h="4209" extrusionOk="0">
                  <a:moveTo>
                    <a:pt x="2533" y="37"/>
                  </a:moveTo>
                  <a:lnTo>
                    <a:pt x="2546" y="68"/>
                  </a:lnTo>
                  <a:lnTo>
                    <a:pt x="2561" y="68"/>
                  </a:lnTo>
                  <a:cubicBezTo>
                    <a:pt x="2561" y="37"/>
                    <a:pt x="2561" y="37"/>
                    <a:pt x="2546" y="37"/>
                  </a:cubicBezTo>
                  <a:close/>
                  <a:moveTo>
                    <a:pt x="2005" y="81"/>
                  </a:moveTo>
                  <a:cubicBezTo>
                    <a:pt x="2014" y="81"/>
                    <a:pt x="2008" y="126"/>
                    <a:pt x="1991" y="172"/>
                  </a:cubicBezTo>
                  <a:cubicBezTo>
                    <a:pt x="1985" y="203"/>
                    <a:pt x="1982" y="219"/>
                    <a:pt x="1980" y="219"/>
                  </a:cubicBezTo>
                  <a:cubicBezTo>
                    <a:pt x="1978" y="219"/>
                    <a:pt x="1977" y="203"/>
                    <a:pt x="1975" y="172"/>
                  </a:cubicBezTo>
                  <a:cubicBezTo>
                    <a:pt x="1972" y="141"/>
                    <a:pt x="1969" y="109"/>
                    <a:pt x="1985" y="109"/>
                  </a:cubicBezTo>
                  <a:cubicBezTo>
                    <a:pt x="1994" y="89"/>
                    <a:pt x="2001" y="81"/>
                    <a:pt x="2005" y="81"/>
                  </a:cubicBezTo>
                  <a:close/>
                  <a:moveTo>
                    <a:pt x="2349" y="192"/>
                  </a:moveTo>
                  <a:cubicBezTo>
                    <a:pt x="2352" y="192"/>
                    <a:pt x="2355" y="193"/>
                    <a:pt x="2358" y="194"/>
                  </a:cubicBezTo>
                  <a:cubicBezTo>
                    <a:pt x="2373" y="194"/>
                    <a:pt x="2373" y="194"/>
                    <a:pt x="2373" y="225"/>
                  </a:cubicBezTo>
                  <a:cubicBezTo>
                    <a:pt x="2373" y="225"/>
                    <a:pt x="2358" y="256"/>
                    <a:pt x="2345" y="256"/>
                  </a:cubicBezTo>
                  <a:lnTo>
                    <a:pt x="2332" y="222"/>
                  </a:lnTo>
                  <a:cubicBezTo>
                    <a:pt x="2332" y="198"/>
                    <a:pt x="2340" y="192"/>
                    <a:pt x="2349" y="192"/>
                  </a:cubicBezTo>
                  <a:close/>
                  <a:moveTo>
                    <a:pt x="2505" y="194"/>
                  </a:moveTo>
                  <a:cubicBezTo>
                    <a:pt x="2521" y="194"/>
                    <a:pt x="2533" y="197"/>
                    <a:pt x="2533" y="228"/>
                  </a:cubicBezTo>
                  <a:lnTo>
                    <a:pt x="2521" y="225"/>
                  </a:lnTo>
                  <a:cubicBezTo>
                    <a:pt x="2521" y="216"/>
                    <a:pt x="2519" y="212"/>
                    <a:pt x="2518" y="212"/>
                  </a:cubicBezTo>
                  <a:lnTo>
                    <a:pt x="2518" y="212"/>
                  </a:lnTo>
                  <a:cubicBezTo>
                    <a:pt x="2514" y="212"/>
                    <a:pt x="2509" y="234"/>
                    <a:pt x="2521" y="256"/>
                  </a:cubicBezTo>
                  <a:cubicBezTo>
                    <a:pt x="2521" y="291"/>
                    <a:pt x="2521" y="322"/>
                    <a:pt x="2521" y="322"/>
                  </a:cubicBezTo>
                  <a:cubicBezTo>
                    <a:pt x="2505" y="322"/>
                    <a:pt x="2492" y="288"/>
                    <a:pt x="2492" y="256"/>
                  </a:cubicBezTo>
                  <a:cubicBezTo>
                    <a:pt x="2480" y="194"/>
                    <a:pt x="2480" y="194"/>
                    <a:pt x="2505" y="194"/>
                  </a:cubicBezTo>
                  <a:close/>
                  <a:moveTo>
                    <a:pt x="3301" y="307"/>
                  </a:moveTo>
                  <a:cubicBezTo>
                    <a:pt x="3320" y="307"/>
                    <a:pt x="3310" y="338"/>
                    <a:pt x="3276" y="366"/>
                  </a:cubicBezTo>
                  <a:lnTo>
                    <a:pt x="3248" y="366"/>
                  </a:lnTo>
                  <a:cubicBezTo>
                    <a:pt x="3251" y="335"/>
                    <a:pt x="3273" y="313"/>
                    <a:pt x="3301" y="307"/>
                  </a:cubicBezTo>
                  <a:close/>
                  <a:moveTo>
                    <a:pt x="3359" y="364"/>
                  </a:moveTo>
                  <a:cubicBezTo>
                    <a:pt x="3345" y="364"/>
                    <a:pt x="3333" y="383"/>
                    <a:pt x="3329" y="404"/>
                  </a:cubicBezTo>
                  <a:cubicBezTo>
                    <a:pt x="3320" y="435"/>
                    <a:pt x="3335" y="435"/>
                    <a:pt x="3360" y="441"/>
                  </a:cubicBezTo>
                  <a:cubicBezTo>
                    <a:pt x="3361" y="442"/>
                    <a:pt x="3362" y="442"/>
                    <a:pt x="3363" y="442"/>
                  </a:cubicBezTo>
                  <a:cubicBezTo>
                    <a:pt x="3375" y="442"/>
                    <a:pt x="3395" y="419"/>
                    <a:pt x="3395" y="419"/>
                  </a:cubicBezTo>
                  <a:cubicBezTo>
                    <a:pt x="3407" y="391"/>
                    <a:pt x="3392" y="385"/>
                    <a:pt x="3379" y="382"/>
                  </a:cubicBezTo>
                  <a:cubicBezTo>
                    <a:pt x="3373" y="369"/>
                    <a:pt x="3366" y="364"/>
                    <a:pt x="3359" y="364"/>
                  </a:cubicBezTo>
                  <a:close/>
                  <a:moveTo>
                    <a:pt x="2317" y="664"/>
                  </a:moveTo>
                  <a:cubicBezTo>
                    <a:pt x="2307" y="686"/>
                    <a:pt x="2304" y="705"/>
                    <a:pt x="2304" y="727"/>
                  </a:cubicBezTo>
                  <a:lnTo>
                    <a:pt x="2317" y="727"/>
                  </a:lnTo>
                  <a:cubicBezTo>
                    <a:pt x="2329" y="727"/>
                    <a:pt x="2329" y="695"/>
                    <a:pt x="2329" y="664"/>
                  </a:cubicBezTo>
                  <a:close/>
                  <a:moveTo>
                    <a:pt x="3971" y="704"/>
                  </a:moveTo>
                  <a:cubicBezTo>
                    <a:pt x="3987" y="704"/>
                    <a:pt x="3992" y="721"/>
                    <a:pt x="3997" y="736"/>
                  </a:cubicBezTo>
                  <a:lnTo>
                    <a:pt x="3965" y="745"/>
                  </a:lnTo>
                  <a:lnTo>
                    <a:pt x="3931" y="736"/>
                  </a:lnTo>
                  <a:lnTo>
                    <a:pt x="3956" y="708"/>
                  </a:lnTo>
                  <a:cubicBezTo>
                    <a:pt x="3962" y="705"/>
                    <a:pt x="3966" y="704"/>
                    <a:pt x="3971" y="704"/>
                  </a:cubicBezTo>
                  <a:close/>
                  <a:moveTo>
                    <a:pt x="3818" y="805"/>
                  </a:moveTo>
                  <a:lnTo>
                    <a:pt x="3884" y="821"/>
                  </a:lnTo>
                  <a:cubicBezTo>
                    <a:pt x="3981" y="833"/>
                    <a:pt x="3981" y="839"/>
                    <a:pt x="3918" y="849"/>
                  </a:cubicBezTo>
                  <a:cubicBezTo>
                    <a:pt x="3907" y="852"/>
                    <a:pt x="3895" y="854"/>
                    <a:pt x="3884" y="854"/>
                  </a:cubicBezTo>
                  <a:cubicBezTo>
                    <a:pt x="3863" y="854"/>
                    <a:pt x="3841" y="848"/>
                    <a:pt x="3821" y="836"/>
                  </a:cubicBezTo>
                  <a:cubicBezTo>
                    <a:pt x="3821" y="821"/>
                    <a:pt x="3818" y="805"/>
                    <a:pt x="3818" y="805"/>
                  </a:cubicBezTo>
                  <a:close/>
                  <a:moveTo>
                    <a:pt x="3958" y="1144"/>
                  </a:moveTo>
                  <a:cubicBezTo>
                    <a:pt x="3971" y="1144"/>
                    <a:pt x="3999" y="1153"/>
                    <a:pt x="4044" y="1162"/>
                  </a:cubicBezTo>
                  <a:cubicBezTo>
                    <a:pt x="4062" y="1178"/>
                    <a:pt x="4069" y="1185"/>
                    <a:pt x="4061" y="1185"/>
                  </a:cubicBezTo>
                  <a:cubicBezTo>
                    <a:pt x="4054" y="1185"/>
                    <a:pt x="4039" y="1181"/>
                    <a:pt x="4012" y="1175"/>
                  </a:cubicBezTo>
                  <a:lnTo>
                    <a:pt x="3950" y="1150"/>
                  </a:lnTo>
                  <a:cubicBezTo>
                    <a:pt x="3950" y="1146"/>
                    <a:pt x="3952" y="1144"/>
                    <a:pt x="3958" y="1144"/>
                  </a:cubicBezTo>
                  <a:close/>
                  <a:moveTo>
                    <a:pt x="3856" y="1256"/>
                  </a:moveTo>
                  <a:cubicBezTo>
                    <a:pt x="3874" y="1256"/>
                    <a:pt x="3896" y="1262"/>
                    <a:pt x="3918" y="1269"/>
                  </a:cubicBezTo>
                  <a:lnTo>
                    <a:pt x="3915" y="1284"/>
                  </a:lnTo>
                  <a:cubicBezTo>
                    <a:pt x="3884" y="1284"/>
                    <a:pt x="3852" y="1281"/>
                    <a:pt x="3852" y="1269"/>
                  </a:cubicBezTo>
                  <a:lnTo>
                    <a:pt x="3856" y="1256"/>
                  </a:lnTo>
                  <a:close/>
                  <a:moveTo>
                    <a:pt x="271" y="1335"/>
                  </a:moveTo>
                  <a:cubicBezTo>
                    <a:pt x="275" y="1335"/>
                    <a:pt x="282" y="1338"/>
                    <a:pt x="296" y="1344"/>
                  </a:cubicBezTo>
                  <a:cubicBezTo>
                    <a:pt x="327" y="1356"/>
                    <a:pt x="349" y="1382"/>
                    <a:pt x="343" y="1397"/>
                  </a:cubicBezTo>
                  <a:cubicBezTo>
                    <a:pt x="342" y="1400"/>
                    <a:pt x="339" y="1401"/>
                    <a:pt x="335" y="1401"/>
                  </a:cubicBezTo>
                  <a:cubicBezTo>
                    <a:pt x="318" y="1401"/>
                    <a:pt x="276" y="1380"/>
                    <a:pt x="261" y="1347"/>
                  </a:cubicBezTo>
                  <a:cubicBezTo>
                    <a:pt x="264" y="1339"/>
                    <a:pt x="266" y="1335"/>
                    <a:pt x="271" y="1335"/>
                  </a:cubicBezTo>
                  <a:close/>
                  <a:moveTo>
                    <a:pt x="3789" y="1519"/>
                  </a:moveTo>
                  <a:cubicBezTo>
                    <a:pt x="3797" y="1519"/>
                    <a:pt x="3818" y="1540"/>
                    <a:pt x="3818" y="1551"/>
                  </a:cubicBezTo>
                  <a:lnTo>
                    <a:pt x="3787" y="1551"/>
                  </a:lnTo>
                  <a:cubicBezTo>
                    <a:pt x="3787" y="1538"/>
                    <a:pt x="3755" y="1523"/>
                    <a:pt x="3787" y="1523"/>
                  </a:cubicBezTo>
                  <a:cubicBezTo>
                    <a:pt x="3787" y="1520"/>
                    <a:pt x="3788" y="1519"/>
                    <a:pt x="3789" y="1519"/>
                  </a:cubicBezTo>
                  <a:close/>
                  <a:moveTo>
                    <a:pt x="3943" y="1632"/>
                  </a:moveTo>
                  <a:cubicBezTo>
                    <a:pt x="3975" y="1632"/>
                    <a:pt x="4006" y="1632"/>
                    <a:pt x="4006" y="1645"/>
                  </a:cubicBezTo>
                  <a:cubicBezTo>
                    <a:pt x="4028" y="1654"/>
                    <a:pt x="4017" y="1662"/>
                    <a:pt x="3987" y="1662"/>
                  </a:cubicBezTo>
                  <a:cubicBezTo>
                    <a:pt x="3974" y="1662"/>
                    <a:pt x="3958" y="1661"/>
                    <a:pt x="3940" y="1657"/>
                  </a:cubicBezTo>
                  <a:lnTo>
                    <a:pt x="3943" y="1632"/>
                  </a:lnTo>
                  <a:close/>
                  <a:moveTo>
                    <a:pt x="4003" y="1751"/>
                  </a:moveTo>
                  <a:lnTo>
                    <a:pt x="4003" y="1764"/>
                  </a:lnTo>
                  <a:cubicBezTo>
                    <a:pt x="4003" y="1780"/>
                    <a:pt x="4003" y="1780"/>
                    <a:pt x="3971" y="1780"/>
                  </a:cubicBezTo>
                  <a:lnTo>
                    <a:pt x="3971" y="1764"/>
                  </a:lnTo>
                  <a:lnTo>
                    <a:pt x="4003" y="1751"/>
                  </a:lnTo>
                  <a:close/>
                  <a:moveTo>
                    <a:pt x="246" y="1870"/>
                  </a:moveTo>
                  <a:cubicBezTo>
                    <a:pt x="247" y="1870"/>
                    <a:pt x="249" y="1870"/>
                    <a:pt x="252" y="1870"/>
                  </a:cubicBezTo>
                  <a:cubicBezTo>
                    <a:pt x="270" y="1874"/>
                    <a:pt x="292" y="1883"/>
                    <a:pt x="311" y="1892"/>
                  </a:cubicBezTo>
                  <a:cubicBezTo>
                    <a:pt x="311" y="1892"/>
                    <a:pt x="335" y="1908"/>
                    <a:pt x="314" y="1908"/>
                  </a:cubicBezTo>
                  <a:cubicBezTo>
                    <a:pt x="313" y="1908"/>
                    <a:pt x="310" y="1908"/>
                    <a:pt x="308" y="1908"/>
                  </a:cubicBezTo>
                  <a:lnTo>
                    <a:pt x="277" y="1905"/>
                  </a:lnTo>
                  <a:cubicBezTo>
                    <a:pt x="251" y="1887"/>
                    <a:pt x="224" y="1870"/>
                    <a:pt x="246" y="1870"/>
                  </a:cubicBezTo>
                  <a:close/>
                  <a:moveTo>
                    <a:pt x="4094" y="1899"/>
                  </a:moveTo>
                  <a:cubicBezTo>
                    <a:pt x="4072" y="1899"/>
                    <a:pt x="4053" y="1905"/>
                    <a:pt x="4031" y="1911"/>
                  </a:cubicBezTo>
                  <a:cubicBezTo>
                    <a:pt x="4031" y="1927"/>
                    <a:pt x="4062" y="1927"/>
                    <a:pt x="4062" y="1927"/>
                  </a:cubicBezTo>
                  <a:cubicBezTo>
                    <a:pt x="4062" y="1927"/>
                    <a:pt x="4094" y="1927"/>
                    <a:pt x="4094" y="1911"/>
                  </a:cubicBezTo>
                  <a:lnTo>
                    <a:pt x="4094" y="1899"/>
                  </a:lnTo>
                  <a:close/>
                  <a:moveTo>
                    <a:pt x="3874" y="1980"/>
                  </a:moveTo>
                  <a:cubicBezTo>
                    <a:pt x="3906" y="1980"/>
                    <a:pt x="3906" y="1993"/>
                    <a:pt x="3906" y="1993"/>
                  </a:cubicBezTo>
                  <a:cubicBezTo>
                    <a:pt x="3903" y="2005"/>
                    <a:pt x="3903" y="2018"/>
                    <a:pt x="3871" y="2018"/>
                  </a:cubicBezTo>
                  <a:cubicBezTo>
                    <a:pt x="3871" y="2018"/>
                    <a:pt x="3840" y="2018"/>
                    <a:pt x="3840" y="2005"/>
                  </a:cubicBezTo>
                  <a:cubicBezTo>
                    <a:pt x="3840" y="1993"/>
                    <a:pt x="3874" y="1980"/>
                    <a:pt x="3874" y="1980"/>
                  </a:cubicBezTo>
                  <a:close/>
                  <a:moveTo>
                    <a:pt x="4303" y="2132"/>
                  </a:moveTo>
                  <a:cubicBezTo>
                    <a:pt x="4299" y="2132"/>
                    <a:pt x="4291" y="2135"/>
                    <a:pt x="4279" y="2140"/>
                  </a:cubicBezTo>
                  <a:lnTo>
                    <a:pt x="4279" y="2168"/>
                  </a:lnTo>
                  <a:cubicBezTo>
                    <a:pt x="4310" y="2168"/>
                    <a:pt x="4310" y="2168"/>
                    <a:pt x="4310" y="2156"/>
                  </a:cubicBezTo>
                  <a:cubicBezTo>
                    <a:pt x="4310" y="2139"/>
                    <a:pt x="4310" y="2132"/>
                    <a:pt x="4303" y="2132"/>
                  </a:cubicBezTo>
                  <a:close/>
                  <a:moveTo>
                    <a:pt x="3207" y="2149"/>
                  </a:moveTo>
                  <a:cubicBezTo>
                    <a:pt x="3175" y="2149"/>
                    <a:pt x="3175" y="2165"/>
                    <a:pt x="3238" y="2177"/>
                  </a:cubicBezTo>
                  <a:cubicBezTo>
                    <a:pt x="3269" y="2177"/>
                    <a:pt x="3269" y="2177"/>
                    <a:pt x="3269" y="2165"/>
                  </a:cubicBezTo>
                  <a:cubicBezTo>
                    <a:pt x="3251" y="2156"/>
                    <a:pt x="3229" y="2152"/>
                    <a:pt x="3207" y="2149"/>
                  </a:cubicBezTo>
                  <a:close/>
                  <a:moveTo>
                    <a:pt x="3894" y="2223"/>
                  </a:moveTo>
                  <a:cubicBezTo>
                    <a:pt x="3899" y="2223"/>
                    <a:pt x="3899" y="2230"/>
                    <a:pt x="3899" y="2246"/>
                  </a:cubicBezTo>
                  <a:cubicBezTo>
                    <a:pt x="3899" y="2259"/>
                    <a:pt x="3868" y="2259"/>
                    <a:pt x="3868" y="2259"/>
                  </a:cubicBezTo>
                  <a:cubicBezTo>
                    <a:pt x="3837" y="2259"/>
                    <a:pt x="3868" y="2246"/>
                    <a:pt x="3868" y="2234"/>
                  </a:cubicBezTo>
                  <a:cubicBezTo>
                    <a:pt x="3881" y="2227"/>
                    <a:pt x="3889" y="2223"/>
                    <a:pt x="3894" y="2223"/>
                  </a:cubicBezTo>
                  <a:close/>
                  <a:moveTo>
                    <a:pt x="3959" y="2460"/>
                  </a:moveTo>
                  <a:cubicBezTo>
                    <a:pt x="3990" y="2460"/>
                    <a:pt x="3990" y="2475"/>
                    <a:pt x="3928" y="2488"/>
                  </a:cubicBezTo>
                  <a:cubicBezTo>
                    <a:pt x="3896" y="2488"/>
                    <a:pt x="3896" y="2488"/>
                    <a:pt x="3896" y="2475"/>
                  </a:cubicBezTo>
                  <a:cubicBezTo>
                    <a:pt x="3915" y="2466"/>
                    <a:pt x="3937" y="2463"/>
                    <a:pt x="3959" y="2460"/>
                  </a:cubicBezTo>
                  <a:close/>
                  <a:moveTo>
                    <a:pt x="318" y="2464"/>
                  </a:moveTo>
                  <a:cubicBezTo>
                    <a:pt x="326" y="2464"/>
                    <a:pt x="335" y="2466"/>
                    <a:pt x="336" y="2472"/>
                  </a:cubicBezTo>
                  <a:cubicBezTo>
                    <a:pt x="317" y="2488"/>
                    <a:pt x="299" y="2497"/>
                    <a:pt x="277" y="2500"/>
                  </a:cubicBezTo>
                  <a:lnTo>
                    <a:pt x="274" y="2488"/>
                  </a:lnTo>
                  <a:cubicBezTo>
                    <a:pt x="270" y="2472"/>
                    <a:pt x="302" y="2466"/>
                    <a:pt x="302" y="2466"/>
                  </a:cubicBezTo>
                  <a:cubicBezTo>
                    <a:pt x="302" y="2466"/>
                    <a:pt x="310" y="2464"/>
                    <a:pt x="318" y="2464"/>
                  </a:cubicBezTo>
                  <a:close/>
                  <a:moveTo>
                    <a:pt x="3924" y="2554"/>
                  </a:moveTo>
                  <a:lnTo>
                    <a:pt x="3956" y="2569"/>
                  </a:lnTo>
                  <a:lnTo>
                    <a:pt x="3956" y="2582"/>
                  </a:lnTo>
                  <a:cubicBezTo>
                    <a:pt x="3924" y="2582"/>
                    <a:pt x="3893" y="2582"/>
                    <a:pt x="3893" y="2566"/>
                  </a:cubicBezTo>
                  <a:lnTo>
                    <a:pt x="3924" y="2554"/>
                  </a:lnTo>
                  <a:close/>
                  <a:moveTo>
                    <a:pt x="396" y="2591"/>
                  </a:moveTo>
                  <a:lnTo>
                    <a:pt x="399" y="2607"/>
                  </a:lnTo>
                  <a:lnTo>
                    <a:pt x="374" y="2629"/>
                  </a:lnTo>
                  <a:lnTo>
                    <a:pt x="371" y="2616"/>
                  </a:lnTo>
                  <a:cubicBezTo>
                    <a:pt x="368" y="2601"/>
                    <a:pt x="368" y="2601"/>
                    <a:pt x="396" y="2591"/>
                  </a:cubicBezTo>
                  <a:close/>
                  <a:moveTo>
                    <a:pt x="433" y="2630"/>
                  </a:moveTo>
                  <a:cubicBezTo>
                    <a:pt x="427" y="2630"/>
                    <a:pt x="425" y="2634"/>
                    <a:pt x="446" y="2638"/>
                  </a:cubicBezTo>
                  <a:cubicBezTo>
                    <a:pt x="443" y="2632"/>
                    <a:pt x="437" y="2630"/>
                    <a:pt x="433" y="2630"/>
                  </a:cubicBezTo>
                  <a:close/>
                  <a:moveTo>
                    <a:pt x="596" y="2720"/>
                  </a:moveTo>
                  <a:lnTo>
                    <a:pt x="596" y="2720"/>
                  </a:lnTo>
                  <a:cubicBezTo>
                    <a:pt x="595" y="2720"/>
                    <a:pt x="591" y="2723"/>
                    <a:pt x="584" y="2729"/>
                  </a:cubicBezTo>
                  <a:lnTo>
                    <a:pt x="584" y="2729"/>
                  </a:lnTo>
                  <a:cubicBezTo>
                    <a:pt x="594" y="2723"/>
                    <a:pt x="597" y="2720"/>
                    <a:pt x="596" y="2720"/>
                  </a:cubicBezTo>
                  <a:close/>
                  <a:moveTo>
                    <a:pt x="584" y="2729"/>
                  </a:moveTo>
                  <a:cubicBezTo>
                    <a:pt x="580" y="2731"/>
                    <a:pt x="576" y="2734"/>
                    <a:pt x="570" y="2737"/>
                  </a:cubicBezTo>
                  <a:lnTo>
                    <a:pt x="570" y="2737"/>
                  </a:lnTo>
                  <a:cubicBezTo>
                    <a:pt x="573" y="2735"/>
                    <a:pt x="577" y="2734"/>
                    <a:pt x="581" y="2732"/>
                  </a:cubicBezTo>
                  <a:cubicBezTo>
                    <a:pt x="582" y="2731"/>
                    <a:pt x="583" y="2730"/>
                    <a:pt x="584" y="2729"/>
                  </a:cubicBezTo>
                  <a:close/>
                  <a:moveTo>
                    <a:pt x="443" y="2729"/>
                  </a:moveTo>
                  <a:lnTo>
                    <a:pt x="449" y="2742"/>
                  </a:lnTo>
                  <a:lnTo>
                    <a:pt x="424" y="2767"/>
                  </a:lnTo>
                  <a:lnTo>
                    <a:pt x="418" y="2754"/>
                  </a:lnTo>
                  <a:cubicBezTo>
                    <a:pt x="415" y="2742"/>
                    <a:pt x="415" y="2742"/>
                    <a:pt x="443" y="2729"/>
                  </a:cubicBezTo>
                  <a:close/>
                  <a:moveTo>
                    <a:pt x="478" y="2826"/>
                  </a:moveTo>
                  <a:cubicBezTo>
                    <a:pt x="482" y="2826"/>
                    <a:pt x="484" y="2829"/>
                    <a:pt x="487" y="2836"/>
                  </a:cubicBezTo>
                  <a:cubicBezTo>
                    <a:pt x="499" y="2861"/>
                    <a:pt x="499" y="2861"/>
                    <a:pt x="465" y="2861"/>
                  </a:cubicBezTo>
                  <a:cubicBezTo>
                    <a:pt x="430" y="2861"/>
                    <a:pt x="424" y="2848"/>
                    <a:pt x="452" y="2836"/>
                  </a:cubicBezTo>
                  <a:cubicBezTo>
                    <a:pt x="466" y="2829"/>
                    <a:pt x="473" y="2826"/>
                    <a:pt x="478" y="2826"/>
                  </a:cubicBezTo>
                  <a:close/>
                  <a:moveTo>
                    <a:pt x="362" y="3025"/>
                  </a:moveTo>
                  <a:cubicBezTo>
                    <a:pt x="366" y="3025"/>
                    <a:pt x="369" y="3027"/>
                    <a:pt x="371" y="3030"/>
                  </a:cubicBezTo>
                  <a:lnTo>
                    <a:pt x="352" y="3061"/>
                  </a:lnTo>
                  <a:lnTo>
                    <a:pt x="314" y="3061"/>
                  </a:lnTo>
                  <a:lnTo>
                    <a:pt x="308" y="3046"/>
                  </a:lnTo>
                  <a:cubicBezTo>
                    <a:pt x="329" y="3036"/>
                    <a:pt x="350" y="3025"/>
                    <a:pt x="362" y="3025"/>
                  </a:cubicBezTo>
                  <a:close/>
                  <a:moveTo>
                    <a:pt x="487" y="3173"/>
                  </a:moveTo>
                  <a:cubicBezTo>
                    <a:pt x="490" y="3173"/>
                    <a:pt x="494" y="3174"/>
                    <a:pt x="496" y="3177"/>
                  </a:cubicBezTo>
                  <a:lnTo>
                    <a:pt x="480" y="3209"/>
                  </a:lnTo>
                  <a:cubicBezTo>
                    <a:pt x="470" y="3216"/>
                    <a:pt x="462" y="3218"/>
                    <a:pt x="456" y="3218"/>
                  </a:cubicBezTo>
                  <a:cubicBezTo>
                    <a:pt x="446" y="3218"/>
                    <a:pt x="443" y="3212"/>
                    <a:pt x="443" y="3212"/>
                  </a:cubicBezTo>
                  <a:cubicBezTo>
                    <a:pt x="433" y="3199"/>
                    <a:pt x="433" y="3199"/>
                    <a:pt x="462" y="3183"/>
                  </a:cubicBezTo>
                  <a:cubicBezTo>
                    <a:pt x="462" y="3183"/>
                    <a:pt x="476" y="3173"/>
                    <a:pt x="487" y="3173"/>
                  </a:cubicBezTo>
                  <a:close/>
                  <a:moveTo>
                    <a:pt x="3802" y="3462"/>
                  </a:moveTo>
                  <a:lnTo>
                    <a:pt x="3824" y="3491"/>
                  </a:lnTo>
                  <a:lnTo>
                    <a:pt x="3818" y="3506"/>
                  </a:lnTo>
                  <a:cubicBezTo>
                    <a:pt x="3790" y="3491"/>
                    <a:pt x="3762" y="3475"/>
                    <a:pt x="3768" y="3462"/>
                  </a:cubicBezTo>
                  <a:close/>
                  <a:moveTo>
                    <a:pt x="3532" y="3718"/>
                  </a:moveTo>
                  <a:cubicBezTo>
                    <a:pt x="3545" y="3718"/>
                    <a:pt x="3565" y="3774"/>
                    <a:pt x="3580" y="3798"/>
                  </a:cubicBezTo>
                  <a:cubicBezTo>
                    <a:pt x="3574" y="3801"/>
                    <a:pt x="3570" y="3803"/>
                    <a:pt x="3567" y="3803"/>
                  </a:cubicBezTo>
                  <a:cubicBezTo>
                    <a:pt x="3562" y="3803"/>
                    <a:pt x="3558" y="3797"/>
                    <a:pt x="3548" y="3779"/>
                  </a:cubicBezTo>
                  <a:cubicBezTo>
                    <a:pt x="3539" y="3760"/>
                    <a:pt x="3533" y="3738"/>
                    <a:pt x="3530" y="3719"/>
                  </a:cubicBezTo>
                  <a:cubicBezTo>
                    <a:pt x="3530" y="3719"/>
                    <a:pt x="3531" y="3718"/>
                    <a:pt x="3532" y="3718"/>
                  </a:cubicBezTo>
                  <a:close/>
                  <a:moveTo>
                    <a:pt x="1591" y="3779"/>
                  </a:moveTo>
                  <a:cubicBezTo>
                    <a:pt x="1592" y="3779"/>
                    <a:pt x="1592" y="3779"/>
                    <a:pt x="1593" y="3779"/>
                  </a:cubicBezTo>
                  <a:lnTo>
                    <a:pt x="1605" y="3782"/>
                  </a:lnTo>
                  <a:cubicBezTo>
                    <a:pt x="1599" y="3804"/>
                    <a:pt x="1590" y="3823"/>
                    <a:pt x="1574" y="3838"/>
                  </a:cubicBezTo>
                  <a:lnTo>
                    <a:pt x="1562" y="3835"/>
                  </a:lnTo>
                  <a:cubicBezTo>
                    <a:pt x="1570" y="3806"/>
                    <a:pt x="1579" y="3779"/>
                    <a:pt x="1591" y="3779"/>
                  </a:cubicBezTo>
                  <a:close/>
                  <a:moveTo>
                    <a:pt x="2159" y="239"/>
                  </a:moveTo>
                  <a:cubicBezTo>
                    <a:pt x="2161" y="239"/>
                    <a:pt x="2164" y="255"/>
                    <a:pt x="2170" y="285"/>
                  </a:cubicBezTo>
                  <a:cubicBezTo>
                    <a:pt x="2170" y="347"/>
                    <a:pt x="2185" y="347"/>
                    <a:pt x="2198" y="347"/>
                  </a:cubicBezTo>
                  <a:cubicBezTo>
                    <a:pt x="2210" y="347"/>
                    <a:pt x="2210" y="347"/>
                    <a:pt x="2210" y="379"/>
                  </a:cubicBezTo>
                  <a:cubicBezTo>
                    <a:pt x="2210" y="410"/>
                    <a:pt x="2223" y="441"/>
                    <a:pt x="2238" y="441"/>
                  </a:cubicBezTo>
                  <a:cubicBezTo>
                    <a:pt x="2251" y="441"/>
                    <a:pt x="2251" y="441"/>
                    <a:pt x="2251" y="410"/>
                  </a:cubicBezTo>
                  <a:cubicBezTo>
                    <a:pt x="2246" y="397"/>
                    <a:pt x="2247" y="389"/>
                    <a:pt x="2251" y="389"/>
                  </a:cubicBezTo>
                  <a:cubicBezTo>
                    <a:pt x="2257" y="389"/>
                    <a:pt x="2269" y="405"/>
                    <a:pt x="2276" y="441"/>
                  </a:cubicBezTo>
                  <a:cubicBezTo>
                    <a:pt x="2283" y="456"/>
                    <a:pt x="2286" y="464"/>
                    <a:pt x="2289" y="464"/>
                  </a:cubicBezTo>
                  <a:cubicBezTo>
                    <a:pt x="2292" y="464"/>
                    <a:pt x="2292" y="448"/>
                    <a:pt x="2292" y="410"/>
                  </a:cubicBezTo>
                  <a:cubicBezTo>
                    <a:pt x="2292" y="379"/>
                    <a:pt x="2298" y="363"/>
                    <a:pt x="2306" y="363"/>
                  </a:cubicBezTo>
                  <a:cubicBezTo>
                    <a:pt x="2314" y="363"/>
                    <a:pt x="2325" y="380"/>
                    <a:pt x="2332" y="413"/>
                  </a:cubicBezTo>
                  <a:lnTo>
                    <a:pt x="2358" y="413"/>
                  </a:lnTo>
                  <a:cubicBezTo>
                    <a:pt x="2370" y="413"/>
                    <a:pt x="2370" y="382"/>
                    <a:pt x="2370" y="350"/>
                  </a:cubicBezTo>
                  <a:cubicBezTo>
                    <a:pt x="2372" y="314"/>
                    <a:pt x="2373" y="299"/>
                    <a:pt x="2376" y="299"/>
                  </a:cubicBezTo>
                  <a:cubicBezTo>
                    <a:pt x="2378" y="299"/>
                    <a:pt x="2381" y="306"/>
                    <a:pt x="2386" y="319"/>
                  </a:cubicBezTo>
                  <a:cubicBezTo>
                    <a:pt x="2392" y="338"/>
                    <a:pt x="2398" y="360"/>
                    <a:pt x="2398" y="382"/>
                  </a:cubicBezTo>
                  <a:cubicBezTo>
                    <a:pt x="2398" y="413"/>
                    <a:pt x="2411" y="413"/>
                    <a:pt x="2423" y="413"/>
                  </a:cubicBezTo>
                  <a:cubicBezTo>
                    <a:pt x="2439" y="413"/>
                    <a:pt x="2464" y="413"/>
                    <a:pt x="2464" y="382"/>
                  </a:cubicBezTo>
                  <a:cubicBezTo>
                    <a:pt x="2464" y="390"/>
                    <a:pt x="2464" y="402"/>
                    <a:pt x="2464" y="413"/>
                  </a:cubicBezTo>
                  <a:cubicBezTo>
                    <a:pt x="2475" y="413"/>
                    <a:pt x="2478" y="428"/>
                    <a:pt x="2479" y="428"/>
                  </a:cubicBezTo>
                  <a:cubicBezTo>
                    <a:pt x="2480" y="428"/>
                    <a:pt x="2480" y="425"/>
                    <a:pt x="2480" y="413"/>
                  </a:cubicBezTo>
                  <a:cubicBezTo>
                    <a:pt x="2480" y="413"/>
                    <a:pt x="2492" y="416"/>
                    <a:pt x="2517" y="448"/>
                  </a:cubicBezTo>
                  <a:cubicBezTo>
                    <a:pt x="2523" y="453"/>
                    <a:pt x="2528" y="456"/>
                    <a:pt x="2534" y="456"/>
                  </a:cubicBezTo>
                  <a:cubicBezTo>
                    <a:pt x="2558" y="456"/>
                    <a:pt x="2579" y="405"/>
                    <a:pt x="2546" y="354"/>
                  </a:cubicBezTo>
                  <a:lnTo>
                    <a:pt x="2558" y="354"/>
                  </a:lnTo>
                  <a:cubicBezTo>
                    <a:pt x="2574" y="354"/>
                    <a:pt x="2574" y="322"/>
                    <a:pt x="2574" y="322"/>
                  </a:cubicBezTo>
                  <a:cubicBezTo>
                    <a:pt x="2574" y="291"/>
                    <a:pt x="2586" y="291"/>
                    <a:pt x="2599" y="291"/>
                  </a:cubicBezTo>
                  <a:lnTo>
                    <a:pt x="2599" y="354"/>
                  </a:lnTo>
                  <a:cubicBezTo>
                    <a:pt x="2592" y="408"/>
                    <a:pt x="2597" y="442"/>
                    <a:pt x="2606" y="442"/>
                  </a:cubicBezTo>
                  <a:cubicBezTo>
                    <a:pt x="2612" y="442"/>
                    <a:pt x="2621" y="424"/>
                    <a:pt x="2627" y="385"/>
                  </a:cubicBezTo>
                  <a:lnTo>
                    <a:pt x="2627" y="416"/>
                  </a:lnTo>
                  <a:cubicBezTo>
                    <a:pt x="2627" y="432"/>
                    <a:pt x="2630" y="440"/>
                    <a:pt x="2636" y="440"/>
                  </a:cubicBezTo>
                  <a:cubicBezTo>
                    <a:pt x="2643" y="440"/>
                    <a:pt x="2652" y="432"/>
                    <a:pt x="2665" y="416"/>
                  </a:cubicBezTo>
                  <a:cubicBezTo>
                    <a:pt x="2665" y="416"/>
                    <a:pt x="2665" y="416"/>
                    <a:pt x="2666" y="416"/>
                  </a:cubicBezTo>
                  <a:cubicBezTo>
                    <a:pt x="2681" y="416"/>
                    <a:pt x="2693" y="353"/>
                    <a:pt x="2693" y="322"/>
                  </a:cubicBezTo>
                  <a:cubicBezTo>
                    <a:pt x="2693" y="291"/>
                    <a:pt x="2705" y="291"/>
                    <a:pt x="2705" y="291"/>
                  </a:cubicBezTo>
                  <a:cubicBezTo>
                    <a:pt x="2721" y="294"/>
                    <a:pt x="2721" y="294"/>
                    <a:pt x="2721" y="325"/>
                  </a:cubicBezTo>
                  <a:cubicBezTo>
                    <a:pt x="2721" y="357"/>
                    <a:pt x="2727" y="372"/>
                    <a:pt x="2735" y="372"/>
                  </a:cubicBezTo>
                  <a:cubicBezTo>
                    <a:pt x="2743" y="372"/>
                    <a:pt x="2752" y="357"/>
                    <a:pt x="2759" y="325"/>
                  </a:cubicBezTo>
                  <a:lnTo>
                    <a:pt x="2759" y="357"/>
                  </a:lnTo>
                  <a:cubicBezTo>
                    <a:pt x="2759" y="379"/>
                    <a:pt x="2767" y="401"/>
                    <a:pt x="2794" y="401"/>
                  </a:cubicBezTo>
                  <a:cubicBezTo>
                    <a:pt x="2806" y="401"/>
                    <a:pt x="2821" y="397"/>
                    <a:pt x="2840" y="388"/>
                  </a:cubicBezTo>
                  <a:cubicBezTo>
                    <a:pt x="2893" y="391"/>
                    <a:pt x="2934" y="391"/>
                    <a:pt x="2934" y="423"/>
                  </a:cubicBezTo>
                  <a:cubicBezTo>
                    <a:pt x="2934" y="428"/>
                    <a:pt x="2936" y="431"/>
                    <a:pt x="2939" y="431"/>
                  </a:cubicBezTo>
                  <a:cubicBezTo>
                    <a:pt x="2953" y="431"/>
                    <a:pt x="2993" y="380"/>
                    <a:pt x="3016" y="329"/>
                  </a:cubicBezTo>
                  <a:cubicBezTo>
                    <a:pt x="3016" y="360"/>
                    <a:pt x="3028" y="360"/>
                    <a:pt x="3053" y="363"/>
                  </a:cubicBezTo>
                  <a:cubicBezTo>
                    <a:pt x="3094" y="363"/>
                    <a:pt x="3094" y="363"/>
                    <a:pt x="3094" y="394"/>
                  </a:cubicBezTo>
                  <a:cubicBezTo>
                    <a:pt x="3088" y="426"/>
                    <a:pt x="3085" y="441"/>
                    <a:pt x="3086" y="441"/>
                  </a:cubicBezTo>
                  <a:cubicBezTo>
                    <a:pt x="3088" y="441"/>
                    <a:pt x="3094" y="426"/>
                    <a:pt x="3107" y="394"/>
                  </a:cubicBezTo>
                  <a:cubicBezTo>
                    <a:pt x="3113" y="370"/>
                    <a:pt x="3122" y="360"/>
                    <a:pt x="3132" y="360"/>
                  </a:cubicBezTo>
                  <a:cubicBezTo>
                    <a:pt x="3147" y="360"/>
                    <a:pt x="3162" y="387"/>
                    <a:pt x="3160" y="426"/>
                  </a:cubicBezTo>
                  <a:cubicBezTo>
                    <a:pt x="3160" y="457"/>
                    <a:pt x="3175" y="457"/>
                    <a:pt x="3201" y="457"/>
                  </a:cubicBezTo>
                  <a:cubicBezTo>
                    <a:pt x="3204" y="448"/>
                    <a:pt x="3210" y="441"/>
                    <a:pt x="3219" y="435"/>
                  </a:cubicBezTo>
                  <a:cubicBezTo>
                    <a:pt x="3231" y="431"/>
                    <a:pt x="3242" y="428"/>
                    <a:pt x="3255" y="428"/>
                  </a:cubicBezTo>
                  <a:cubicBezTo>
                    <a:pt x="3260" y="428"/>
                    <a:pt x="3264" y="428"/>
                    <a:pt x="3269" y="429"/>
                  </a:cubicBezTo>
                  <a:cubicBezTo>
                    <a:pt x="3276" y="429"/>
                    <a:pt x="3282" y="430"/>
                    <a:pt x="3287" y="430"/>
                  </a:cubicBezTo>
                  <a:cubicBezTo>
                    <a:pt x="3308" y="430"/>
                    <a:pt x="3310" y="421"/>
                    <a:pt x="3323" y="369"/>
                  </a:cubicBezTo>
                  <a:cubicBezTo>
                    <a:pt x="3333" y="323"/>
                    <a:pt x="3344" y="315"/>
                    <a:pt x="3364" y="315"/>
                  </a:cubicBezTo>
                  <a:cubicBezTo>
                    <a:pt x="3369" y="315"/>
                    <a:pt x="3375" y="315"/>
                    <a:pt x="3382" y="316"/>
                  </a:cubicBezTo>
                  <a:cubicBezTo>
                    <a:pt x="3398" y="319"/>
                    <a:pt x="3414" y="325"/>
                    <a:pt x="3404" y="357"/>
                  </a:cubicBezTo>
                  <a:cubicBezTo>
                    <a:pt x="3404" y="357"/>
                    <a:pt x="3407" y="388"/>
                    <a:pt x="3423" y="394"/>
                  </a:cubicBezTo>
                  <a:cubicBezTo>
                    <a:pt x="3436" y="397"/>
                    <a:pt x="3448" y="404"/>
                    <a:pt x="3436" y="432"/>
                  </a:cubicBezTo>
                  <a:cubicBezTo>
                    <a:pt x="3436" y="451"/>
                    <a:pt x="3445" y="466"/>
                    <a:pt x="3461" y="476"/>
                  </a:cubicBezTo>
                  <a:cubicBezTo>
                    <a:pt x="3483" y="488"/>
                    <a:pt x="3508" y="504"/>
                    <a:pt x="3489" y="529"/>
                  </a:cubicBezTo>
                  <a:cubicBezTo>
                    <a:pt x="3492" y="533"/>
                    <a:pt x="3494" y="535"/>
                    <a:pt x="3497" y="535"/>
                  </a:cubicBezTo>
                  <a:cubicBezTo>
                    <a:pt x="3501" y="535"/>
                    <a:pt x="3505" y="528"/>
                    <a:pt x="3517" y="510"/>
                  </a:cubicBezTo>
                  <a:cubicBezTo>
                    <a:pt x="3526" y="496"/>
                    <a:pt x="3539" y="485"/>
                    <a:pt x="3552" y="485"/>
                  </a:cubicBezTo>
                  <a:cubicBezTo>
                    <a:pt x="3565" y="485"/>
                    <a:pt x="3578" y="496"/>
                    <a:pt x="3589" y="526"/>
                  </a:cubicBezTo>
                  <a:cubicBezTo>
                    <a:pt x="3606" y="540"/>
                    <a:pt x="3626" y="562"/>
                    <a:pt x="3644" y="562"/>
                  </a:cubicBezTo>
                  <a:cubicBezTo>
                    <a:pt x="3650" y="562"/>
                    <a:pt x="3656" y="559"/>
                    <a:pt x="3661" y="554"/>
                  </a:cubicBezTo>
                  <a:lnTo>
                    <a:pt x="3661" y="554"/>
                  </a:lnTo>
                  <a:cubicBezTo>
                    <a:pt x="3671" y="567"/>
                    <a:pt x="3671" y="567"/>
                    <a:pt x="3649" y="586"/>
                  </a:cubicBezTo>
                  <a:cubicBezTo>
                    <a:pt x="3614" y="618"/>
                    <a:pt x="3612" y="635"/>
                    <a:pt x="3640" y="635"/>
                  </a:cubicBezTo>
                  <a:cubicBezTo>
                    <a:pt x="3650" y="635"/>
                    <a:pt x="3663" y="633"/>
                    <a:pt x="3680" y="629"/>
                  </a:cubicBezTo>
                  <a:cubicBezTo>
                    <a:pt x="3689" y="624"/>
                    <a:pt x="3695" y="621"/>
                    <a:pt x="3699" y="621"/>
                  </a:cubicBezTo>
                  <a:cubicBezTo>
                    <a:pt x="3710" y="621"/>
                    <a:pt x="3709" y="635"/>
                    <a:pt x="3696" y="654"/>
                  </a:cubicBezTo>
                  <a:cubicBezTo>
                    <a:pt x="3696" y="654"/>
                    <a:pt x="3701" y="664"/>
                    <a:pt x="3726" y="664"/>
                  </a:cubicBezTo>
                  <a:cubicBezTo>
                    <a:pt x="3729" y="664"/>
                    <a:pt x="3733" y="664"/>
                    <a:pt x="3736" y="664"/>
                  </a:cubicBezTo>
                  <a:cubicBezTo>
                    <a:pt x="3744" y="663"/>
                    <a:pt x="3750" y="663"/>
                    <a:pt x="3754" y="663"/>
                  </a:cubicBezTo>
                  <a:cubicBezTo>
                    <a:pt x="3770" y="663"/>
                    <a:pt x="3768" y="670"/>
                    <a:pt x="3755" y="701"/>
                  </a:cubicBezTo>
                  <a:cubicBezTo>
                    <a:pt x="3727" y="717"/>
                    <a:pt x="3730" y="730"/>
                    <a:pt x="3736" y="742"/>
                  </a:cubicBezTo>
                  <a:cubicBezTo>
                    <a:pt x="3783" y="752"/>
                    <a:pt x="3802" y="918"/>
                    <a:pt x="3765" y="933"/>
                  </a:cubicBezTo>
                  <a:cubicBezTo>
                    <a:pt x="3796" y="943"/>
                    <a:pt x="3796" y="943"/>
                    <a:pt x="3796" y="958"/>
                  </a:cubicBezTo>
                  <a:cubicBezTo>
                    <a:pt x="3733" y="974"/>
                    <a:pt x="3765" y="987"/>
                    <a:pt x="3827" y="987"/>
                  </a:cubicBezTo>
                  <a:lnTo>
                    <a:pt x="3827" y="971"/>
                  </a:lnTo>
                  <a:lnTo>
                    <a:pt x="3827" y="958"/>
                  </a:lnTo>
                  <a:cubicBezTo>
                    <a:pt x="3829" y="958"/>
                    <a:pt x="3831" y="958"/>
                    <a:pt x="3833" y="958"/>
                  </a:cubicBezTo>
                  <a:cubicBezTo>
                    <a:pt x="3888" y="958"/>
                    <a:pt x="3887" y="1002"/>
                    <a:pt x="3804" y="1002"/>
                  </a:cubicBezTo>
                  <a:cubicBezTo>
                    <a:pt x="3802" y="1002"/>
                    <a:pt x="3799" y="1002"/>
                    <a:pt x="3796" y="1002"/>
                  </a:cubicBezTo>
                  <a:cubicBezTo>
                    <a:pt x="3733" y="1015"/>
                    <a:pt x="3733" y="1015"/>
                    <a:pt x="3796" y="1027"/>
                  </a:cubicBezTo>
                  <a:cubicBezTo>
                    <a:pt x="3859" y="1040"/>
                    <a:pt x="3859" y="1056"/>
                    <a:pt x="3796" y="1068"/>
                  </a:cubicBezTo>
                  <a:cubicBezTo>
                    <a:pt x="3730" y="1068"/>
                    <a:pt x="3730" y="1068"/>
                    <a:pt x="3793" y="1081"/>
                  </a:cubicBezTo>
                  <a:cubicBezTo>
                    <a:pt x="3921" y="1109"/>
                    <a:pt x="3950" y="1150"/>
                    <a:pt x="3824" y="1150"/>
                  </a:cubicBezTo>
                  <a:cubicBezTo>
                    <a:pt x="3819" y="1149"/>
                    <a:pt x="3813" y="1149"/>
                    <a:pt x="3808" y="1149"/>
                  </a:cubicBezTo>
                  <a:cubicBezTo>
                    <a:pt x="3756" y="1149"/>
                    <a:pt x="3730" y="1163"/>
                    <a:pt x="3730" y="1175"/>
                  </a:cubicBezTo>
                  <a:cubicBezTo>
                    <a:pt x="3730" y="1187"/>
                    <a:pt x="3762" y="1187"/>
                    <a:pt x="3793" y="1187"/>
                  </a:cubicBezTo>
                  <a:cubicBezTo>
                    <a:pt x="3809" y="1184"/>
                    <a:pt x="3821" y="1182"/>
                    <a:pt x="3829" y="1182"/>
                  </a:cubicBezTo>
                  <a:cubicBezTo>
                    <a:pt x="3851" y="1182"/>
                    <a:pt x="3839" y="1195"/>
                    <a:pt x="3793" y="1215"/>
                  </a:cubicBezTo>
                  <a:cubicBezTo>
                    <a:pt x="3696" y="1256"/>
                    <a:pt x="3696" y="1281"/>
                    <a:pt x="3758" y="1322"/>
                  </a:cubicBezTo>
                  <a:cubicBezTo>
                    <a:pt x="3803" y="1360"/>
                    <a:pt x="3816" y="1392"/>
                    <a:pt x="3797" y="1392"/>
                  </a:cubicBezTo>
                  <a:cubicBezTo>
                    <a:pt x="3789" y="1392"/>
                    <a:pt x="3776" y="1387"/>
                    <a:pt x="3758" y="1375"/>
                  </a:cubicBezTo>
                  <a:cubicBezTo>
                    <a:pt x="3727" y="1361"/>
                    <a:pt x="3711" y="1354"/>
                    <a:pt x="3707" y="1354"/>
                  </a:cubicBezTo>
                  <a:cubicBezTo>
                    <a:pt x="3704" y="1354"/>
                    <a:pt x="3711" y="1361"/>
                    <a:pt x="3727" y="1375"/>
                  </a:cubicBezTo>
                  <a:cubicBezTo>
                    <a:pt x="3727" y="1403"/>
                    <a:pt x="3724" y="1429"/>
                    <a:pt x="3724" y="1441"/>
                  </a:cubicBezTo>
                  <a:cubicBezTo>
                    <a:pt x="3724" y="1457"/>
                    <a:pt x="3755" y="1469"/>
                    <a:pt x="3787" y="1469"/>
                  </a:cubicBezTo>
                  <a:cubicBezTo>
                    <a:pt x="3724" y="1482"/>
                    <a:pt x="3693" y="1510"/>
                    <a:pt x="3755" y="1535"/>
                  </a:cubicBezTo>
                  <a:cubicBezTo>
                    <a:pt x="3755" y="1551"/>
                    <a:pt x="3755" y="1563"/>
                    <a:pt x="3755" y="1563"/>
                  </a:cubicBezTo>
                  <a:cubicBezTo>
                    <a:pt x="3755" y="1576"/>
                    <a:pt x="3755" y="1576"/>
                    <a:pt x="3787" y="1588"/>
                  </a:cubicBezTo>
                  <a:cubicBezTo>
                    <a:pt x="3818" y="1604"/>
                    <a:pt x="3787" y="1617"/>
                    <a:pt x="3752" y="1629"/>
                  </a:cubicBezTo>
                  <a:cubicBezTo>
                    <a:pt x="3721" y="1642"/>
                    <a:pt x="3689" y="1657"/>
                    <a:pt x="3721" y="1657"/>
                  </a:cubicBezTo>
                  <a:cubicBezTo>
                    <a:pt x="3752" y="1657"/>
                    <a:pt x="3783" y="1682"/>
                    <a:pt x="3815" y="1698"/>
                  </a:cubicBezTo>
                  <a:cubicBezTo>
                    <a:pt x="3837" y="1707"/>
                    <a:pt x="3828" y="1716"/>
                    <a:pt x="3809" y="1716"/>
                  </a:cubicBezTo>
                  <a:cubicBezTo>
                    <a:pt x="3802" y="1716"/>
                    <a:pt x="3793" y="1714"/>
                    <a:pt x="3783" y="1711"/>
                  </a:cubicBezTo>
                  <a:cubicBezTo>
                    <a:pt x="3752" y="1711"/>
                    <a:pt x="3752" y="1711"/>
                    <a:pt x="3721" y="1736"/>
                  </a:cubicBezTo>
                  <a:cubicBezTo>
                    <a:pt x="3721" y="1751"/>
                    <a:pt x="3721" y="1776"/>
                    <a:pt x="3752" y="1776"/>
                  </a:cubicBezTo>
                  <a:cubicBezTo>
                    <a:pt x="3783" y="1776"/>
                    <a:pt x="3780" y="1858"/>
                    <a:pt x="3749" y="1870"/>
                  </a:cubicBezTo>
                  <a:cubicBezTo>
                    <a:pt x="3749" y="1870"/>
                    <a:pt x="3749" y="1883"/>
                    <a:pt x="3749" y="1899"/>
                  </a:cubicBezTo>
                  <a:cubicBezTo>
                    <a:pt x="3749" y="1911"/>
                    <a:pt x="3780" y="1924"/>
                    <a:pt x="3780" y="1936"/>
                  </a:cubicBezTo>
                  <a:cubicBezTo>
                    <a:pt x="3780" y="1936"/>
                    <a:pt x="3780" y="1952"/>
                    <a:pt x="3812" y="1964"/>
                  </a:cubicBezTo>
                  <a:cubicBezTo>
                    <a:pt x="3812" y="1977"/>
                    <a:pt x="3809" y="1993"/>
                    <a:pt x="3777" y="1993"/>
                  </a:cubicBezTo>
                  <a:cubicBezTo>
                    <a:pt x="3840" y="2005"/>
                    <a:pt x="3840" y="2005"/>
                    <a:pt x="3777" y="2018"/>
                  </a:cubicBezTo>
                  <a:cubicBezTo>
                    <a:pt x="3714" y="2018"/>
                    <a:pt x="3714" y="2018"/>
                    <a:pt x="3777" y="2030"/>
                  </a:cubicBezTo>
                  <a:cubicBezTo>
                    <a:pt x="3809" y="2046"/>
                    <a:pt x="3809" y="2046"/>
                    <a:pt x="3777" y="2058"/>
                  </a:cubicBezTo>
                  <a:cubicBezTo>
                    <a:pt x="3746" y="2058"/>
                    <a:pt x="3746" y="2071"/>
                    <a:pt x="3777" y="2071"/>
                  </a:cubicBezTo>
                  <a:cubicBezTo>
                    <a:pt x="3840" y="2083"/>
                    <a:pt x="3871" y="2124"/>
                    <a:pt x="3809" y="2124"/>
                  </a:cubicBezTo>
                  <a:cubicBezTo>
                    <a:pt x="3809" y="2124"/>
                    <a:pt x="3809" y="2140"/>
                    <a:pt x="3840" y="2152"/>
                  </a:cubicBezTo>
                  <a:cubicBezTo>
                    <a:pt x="3903" y="2165"/>
                    <a:pt x="3903" y="2165"/>
                    <a:pt x="3840" y="2165"/>
                  </a:cubicBezTo>
                  <a:cubicBezTo>
                    <a:pt x="3774" y="2177"/>
                    <a:pt x="3774" y="2193"/>
                    <a:pt x="3837" y="2206"/>
                  </a:cubicBezTo>
                  <a:cubicBezTo>
                    <a:pt x="3837" y="2206"/>
                    <a:pt x="3868" y="2218"/>
                    <a:pt x="3837" y="2231"/>
                  </a:cubicBezTo>
                  <a:cubicBezTo>
                    <a:pt x="3808" y="2257"/>
                    <a:pt x="3777" y="2327"/>
                    <a:pt x="3822" y="2327"/>
                  </a:cubicBezTo>
                  <a:cubicBezTo>
                    <a:pt x="3826" y="2327"/>
                    <a:pt x="3831" y="2326"/>
                    <a:pt x="3837" y="2325"/>
                  </a:cubicBezTo>
                  <a:lnTo>
                    <a:pt x="3837" y="2325"/>
                  </a:lnTo>
                  <a:lnTo>
                    <a:pt x="3834" y="2353"/>
                  </a:lnTo>
                  <a:cubicBezTo>
                    <a:pt x="3802" y="2378"/>
                    <a:pt x="3802" y="2394"/>
                    <a:pt x="3834" y="2406"/>
                  </a:cubicBezTo>
                  <a:lnTo>
                    <a:pt x="3865" y="2419"/>
                  </a:lnTo>
                  <a:cubicBezTo>
                    <a:pt x="3834" y="2419"/>
                    <a:pt x="3802" y="2431"/>
                    <a:pt x="3802" y="2447"/>
                  </a:cubicBezTo>
                  <a:cubicBezTo>
                    <a:pt x="3802" y="2460"/>
                    <a:pt x="3802" y="2460"/>
                    <a:pt x="3834" y="2460"/>
                  </a:cubicBezTo>
                  <a:cubicBezTo>
                    <a:pt x="3843" y="2456"/>
                    <a:pt x="3849" y="2454"/>
                    <a:pt x="3854" y="2454"/>
                  </a:cubicBezTo>
                  <a:cubicBezTo>
                    <a:pt x="3865" y="2454"/>
                    <a:pt x="3865" y="2463"/>
                    <a:pt x="3865" y="2472"/>
                  </a:cubicBezTo>
                  <a:cubicBezTo>
                    <a:pt x="3865" y="2488"/>
                    <a:pt x="3834" y="2500"/>
                    <a:pt x="3802" y="2500"/>
                  </a:cubicBezTo>
                  <a:lnTo>
                    <a:pt x="3802" y="2513"/>
                  </a:lnTo>
                  <a:cubicBezTo>
                    <a:pt x="3865" y="2513"/>
                    <a:pt x="3865" y="2525"/>
                    <a:pt x="3834" y="2525"/>
                  </a:cubicBezTo>
                  <a:cubicBezTo>
                    <a:pt x="3799" y="2541"/>
                    <a:pt x="3799" y="2554"/>
                    <a:pt x="3799" y="2566"/>
                  </a:cubicBezTo>
                  <a:cubicBezTo>
                    <a:pt x="3820" y="2566"/>
                    <a:pt x="3813" y="2572"/>
                    <a:pt x="3806" y="2572"/>
                  </a:cubicBezTo>
                  <a:cubicBezTo>
                    <a:pt x="3803" y="2572"/>
                    <a:pt x="3799" y="2570"/>
                    <a:pt x="3799" y="2566"/>
                  </a:cubicBezTo>
                  <a:lnTo>
                    <a:pt x="3768" y="2566"/>
                  </a:lnTo>
                  <a:cubicBezTo>
                    <a:pt x="3736" y="2579"/>
                    <a:pt x="3768" y="2579"/>
                    <a:pt x="3799" y="2579"/>
                  </a:cubicBezTo>
                  <a:lnTo>
                    <a:pt x="3799" y="2607"/>
                  </a:lnTo>
                  <a:cubicBezTo>
                    <a:pt x="3799" y="2616"/>
                    <a:pt x="3799" y="2626"/>
                    <a:pt x="3810" y="2626"/>
                  </a:cubicBezTo>
                  <a:cubicBezTo>
                    <a:pt x="3815" y="2626"/>
                    <a:pt x="3821" y="2624"/>
                    <a:pt x="3830" y="2619"/>
                  </a:cubicBezTo>
                  <a:cubicBezTo>
                    <a:pt x="3862" y="2619"/>
                    <a:pt x="3893" y="2619"/>
                    <a:pt x="3893" y="2635"/>
                  </a:cubicBezTo>
                  <a:cubicBezTo>
                    <a:pt x="3914" y="2635"/>
                    <a:pt x="3907" y="2641"/>
                    <a:pt x="3900" y="2641"/>
                  </a:cubicBezTo>
                  <a:cubicBezTo>
                    <a:pt x="3897" y="2641"/>
                    <a:pt x="3893" y="2639"/>
                    <a:pt x="3893" y="2635"/>
                  </a:cubicBezTo>
                  <a:cubicBezTo>
                    <a:pt x="3862" y="2635"/>
                    <a:pt x="3830" y="2635"/>
                    <a:pt x="3830" y="2648"/>
                  </a:cubicBezTo>
                  <a:cubicBezTo>
                    <a:pt x="3830" y="2660"/>
                    <a:pt x="3799" y="2660"/>
                    <a:pt x="3799" y="2660"/>
                  </a:cubicBezTo>
                  <a:cubicBezTo>
                    <a:pt x="3793" y="2659"/>
                    <a:pt x="3787" y="2658"/>
                    <a:pt x="3783" y="2658"/>
                  </a:cubicBezTo>
                  <a:cubicBezTo>
                    <a:pt x="3743" y="2658"/>
                    <a:pt x="3771" y="2702"/>
                    <a:pt x="3799" y="2713"/>
                  </a:cubicBezTo>
                  <a:cubicBezTo>
                    <a:pt x="3859" y="2742"/>
                    <a:pt x="3859" y="2754"/>
                    <a:pt x="3796" y="2754"/>
                  </a:cubicBezTo>
                  <a:cubicBezTo>
                    <a:pt x="3733" y="2754"/>
                    <a:pt x="3796" y="2782"/>
                    <a:pt x="3890" y="2795"/>
                  </a:cubicBezTo>
                  <a:lnTo>
                    <a:pt x="3984" y="2807"/>
                  </a:lnTo>
                  <a:lnTo>
                    <a:pt x="3890" y="2807"/>
                  </a:lnTo>
                  <a:cubicBezTo>
                    <a:pt x="3765" y="2820"/>
                    <a:pt x="3765" y="2820"/>
                    <a:pt x="3827" y="2861"/>
                  </a:cubicBezTo>
                  <a:cubicBezTo>
                    <a:pt x="3859" y="2889"/>
                    <a:pt x="3859" y="2889"/>
                    <a:pt x="3827" y="2889"/>
                  </a:cubicBezTo>
                  <a:cubicBezTo>
                    <a:pt x="3796" y="2889"/>
                    <a:pt x="3793" y="2901"/>
                    <a:pt x="3793" y="2942"/>
                  </a:cubicBezTo>
                  <a:cubicBezTo>
                    <a:pt x="3793" y="2983"/>
                    <a:pt x="3793" y="2995"/>
                    <a:pt x="3824" y="2995"/>
                  </a:cubicBezTo>
                  <a:cubicBezTo>
                    <a:pt x="3824" y="2995"/>
                    <a:pt x="3824" y="3008"/>
                    <a:pt x="3824" y="3020"/>
                  </a:cubicBezTo>
                  <a:cubicBezTo>
                    <a:pt x="3773" y="3033"/>
                    <a:pt x="3784" y="3052"/>
                    <a:pt x="3824" y="3052"/>
                  </a:cubicBezTo>
                  <a:cubicBezTo>
                    <a:pt x="3833" y="3052"/>
                    <a:pt x="3844" y="3051"/>
                    <a:pt x="3856" y="3049"/>
                  </a:cubicBezTo>
                  <a:cubicBezTo>
                    <a:pt x="3856" y="3049"/>
                    <a:pt x="3856" y="3061"/>
                    <a:pt x="3856" y="3077"/>
                  </a:cubicBezTo>
                  <a:lnTo>
                    <a:pt x="3824" y="3077"/>
                  </a:lnTo>
                  <a:cubicBezTo>
                    <a:pt x="3793" y="3077"/>
                    <a:pt x="3790" y="3099"/>
                    <a:pt x="3790" y="3212"/>
                  </a:cubicBezTo>
                  <a:cubicBezTo>
                    <a:pt x="3787" y="3340"/>
                    <a:pt x="3771" y="3353"/>
                    <a:pt x="3834" y="3371"/>
                  </a:cubicBezTo>
                  <a:cubicBezTo>
                    <a:pt x="3873" y="3396"/>
                    <a:pt x="3882" y="3412"/>
                    <a:pt x="3863" y="3412"/>
                  </a:cubicBezTo>
                  <a:cubicBezTo>
                    <a:pt x="3855" y="3412"/>
                    <a:pt x="3842" y="3409"/>
                    <a:pt x="3824" y="3403"/>
                  </a:cubicBezTo>
                  <a:cubicBezTo>
                    <a:pt x="3812" y="3397"/>
                    <a:pt x="3798" y="3395"/>
                    <a:pt x="3789" y="3395"/>
                  </a:cubicBezTo>
                  <a:cubicBezTo>
                    <a:pt x="3778" y="3395"/>
                    <a:pt x="3774" y="3399"/>
                    <a:pt x="3790" y="3406"/>
                  </a:cubicBezTo>
                  <a:cubicBezTo>
                    <a:pt x="3783" y="3425"/>
                    <a:pt x="3765" y="3434"/>
                    <a:pt x="3746" y="3434"/>
                  </a:cubicBezTo>
                  <a:cubicBezTo>
                    <a:pt x="3674" y="3444"/>
                    <a:pt x="3696" y="3469"/>
                    <a:pt x="3721" y="3484"/>
                  </a:cubicBezTo>
                  <a:cubicBezTo>
                    <a:pt x="3761" y="3496"/>
                    <a:pt x="3761" y="3501"/>
                    <a:pt x="3748" y="3501"/>
                  </a:cubicBezTo>
                  <a:cubicBezTo>
                    <a:pt x="3740" y="3501"/>
                    <a:pt x="3727" y="3499"/>
                    <a:pt x="3714" y="3497"/>
                  </a:cubicBezTo>
                  <a:cubicBezTo>
                    <a:pt x="3696" y="3495"/>
                    <a:pt x="3678" y="3492"/>
                    <a:pt x="3669" y="3492"/>
                  </a:cubicBezTo>
                  <a:cubicBezTo>
                    <a:pt x="3661" y="3492"/>
                    <a:pt x="3661" y="3494"/>
                    <a:pt x="3674" y="3503"/>
                  </a:cubicBezTo>
                  <a:cubicBezTo>
                    <a:pt x="3691" y="3526"/>
                    <a:pt x="3673" y="3588"/>
                    <a:pt x="3640" y="3588"/>
                  </a:cubicBezTo>
                  <a:cubicBezTo>
                    <a:pt x="3632" y="3588"/>
                    <a:pt x="3624" y="3585"/>
                    <a:pt x="3614" y="3575"/>
                  </a:cubicBezTo>
                  <a:cubicBezTo>
                    <a:pt x="3608" y="3581"/>
                    <a:pt x="3602" y="3588"/>
                    <a:pt x="3595" y="3594"/>
                  </a:cubicBezTo>
                  <a:cubicBezTo>
                    <a:pt x="3617" y="3616"/>
                    <a:pt x="3595" y="3638"/>
                    <a:pt x="3573" y="3654"/>
                  </a:cubicBezTo>
                  <a:cubicBezTo>
                    <a:pt x="3562" y="3662"/>
                    <a:pt x="3553" y="3667"/>
                    <a:pt x="3545" y="3667"/>
                  </a:cubicBezTo>
                  <a:cubicBezTo>
                    <a:pt x="3537" y="3667"/>
                    <a:pt x="3529" y="3662"/>
                    <a:pt x="3520" y="3650"/>
                  </a:cubicBezTo>
                  <a:cubicBezTo>
                    <a:pt x="3517" y="3635"/>
                    <a:pt x="3514" y="3628"/>
                    <a:pt x="3510" y="3628"/>
                  </a:cubicBezTo>
                  <a:cubicBezTo>
                    <a:pt x="3505" y="3628"/>
                    <a:pt x="3500" y="3640"/>
                    <a:pt x="3498" y="3663"/>
                  </a:cubicBezTo>
                  <a:cubicBezTo>
                    <a:pt x="3486" y="3669"/>
                    <a:pt x="3505" y="3729"/>
                    <a:pt x="3492" y="3738"/>
                  </a:cubicBezTo>
                  <a:cubicBezTo>
                    <a:pt x="3505" y="3763"/>
                    <a:pt x="3505" y="3801"/>
                    <a:pt x="3489" y="3804"/>
                  </a:cubicBezTo>
                  <a:lnTo>
                    <a:pt x="3476" y="3776"/>
                  </a:lnTo>
                  <a:cubicBezTo>
                    <a:pt x="3464" y="3748"/>
                    <a:pt x="3451" y="3719"/>
                    <a:pt x="3451" y="3719"/>
                  </a:cubicBezTo>
                  <a:cubicBezTo>
                    <a:pt x="3436" y="3726"/>
                    <a:pt x="3423" y="3729"/>
                    <a:pt x="3436" y="3757"/>
                  </a:cubicBezTo>
                  <a:cubicBezTo>
                    <a:pt x="3425" y="3745"/>
                    <a:pt x="3410" y="3738"/>
                    <a:pt x="3395" y="3738"/>
                  </a:cubicBezTo>
                  <a:cubicBezTo>
                    <a:pt x="3386" y="3738"/>
                    <a:pt x="3378" y="3740"/>
                    <a:pt x="3370" y="3744"/>
                  </a:cubicBezTo>
                  <a:cubicBezTo>
                    <a:pt x="3342" y="3748"/>
                    <a:pt x="3313" y="3754"/>
                    <a:pt x="3307" y="3785"/>
                  </a:cubicBezTo>
                  <a:cubicBezTo>
                    <a:pt x="3293" y="3754"/>
                    <a:pt x="3267" y="3738"/>
                    <a:pt x="3243" y="3738"/>
                  </a:cubicBezTo>
                  <a:cubicBezTo>
                    <a:pt x="3219" y="3738"/>
                    <a:pt x="3196" y="3754"/>
                    <a:pt x="3188" y="3785"/>
                  </a:cubicBezTo>
                  <a:cubicBezTo>
                    <a:pt x="3188" y="3801"/>
                    <a:pt x="3185" y="3809"/>
                    <a:pt x="3180" y="3809"/>
                  </a:cubicBezTo>
                  <a:cubicBezTo>
                    <a:pt x="3175" y="3809"/>
                    <a:pt x="3169" y="3801"/>
                    <a:pt x="3163" y="3785"/>
                  </a:cubicBezTo>
                  <a:cubicBezTo>
                    <a:pt x="3155" y="3769"/>
                    <a:pt x="3151" y="3762"/>
                    <a:pt x="3148" y="3762"/>
                  </a:cubicBezTo>
                  <a:cubicBezTo>
                    <a:pt x="3144" y="3762"/>
                    <a:pt x="3141" y="3769"/>
                    <a:pt x="3135" y="3785"/>
                  </a:cubicBezTo>
                  <a:cubicBezTo>
                    <a:pt x="3131" y="3794"/>
                    <a:pt x="3128" y="3798"/>
                    <a:pt x="3124" y="3798"/>
                  </a:cubicBezTo>
                  <a:cubicBezTo>
                    <a:pt x="3114" y="3798"/>
                    <a:pt x="3103" y="3773"/>
                    <a:pt x="3094" y="3751"/>
                  </a:cubicBezTo>
                  <a:cubicBezTo>
                    <a:pt x="3087" y="3714"/>
                    <a:pt x="3079" y="3699"/>
                    <a:pt x="3071" y="3699"/>
                  </a:cubicBezTo>
                  <a:cubicBezTo>
                    <a:pt x="3066" y="3699"/>
                    <a:pt x="3060" y="3706"/>
                    <a:pt x="3053" y="3719"/>
                  </a:cubicBezTo>
                  <a:cubicBezTo>
                    <a:pt x="3038" y="3741"/>
                    <a:pt x="3013" y="3751"/>
                    <a:pt x="2987" y="3751"/>
                  </a:cubicBezTo>
                  <a:cubicBezTo>
                    <a:pt x="2959" y="3782"/>
                    <a:pt x="2947" y="3782"/>
                    <a:pt x="2959" y="3813"/>
                  </a:cubicBezTo>
                  <a:cubicBezTo>
                    <a:pt x="2959" y="3835"/>
                    <a:pt x="2956" y="3854"/>
                    <a:pt x="2947" y="3876"/>
                  </a:cubicBezTo>
                  <a:cubicBezTo>
                    <a:pt x="2938" y="3886"/>
                    <a:pt x="2933" y="3890"/>
                    <a:pt x="2930" y="3890"/>
                  </a:cubicBezTo>
                  <a:cubicBezTo>
                    <a:pt x="2923" y="3890"/>
                    <a:pt x="2926" y="3876"/>
                    <a:pt x="2934" y="3876"/>
                  </a:cubicBezTo>
                  <a:cubicBezTo>
                    <a:pt x="2959" y="3845"/>
                    <a:pt x="2947" y="3845"/>
                    <a:pt x="2934" y="3813"/>
                  </a:cubicBezTo>
                  <a:cubicBezTo>
                    <a:pt x="2926" y="3793"/>
                    <a:pt x="2907" y="3778"/>
                    <a:pt x="2887" y="3778"/>
                  </a:cubicBezTo>
                  <a:cubicBezTo>
                    <a:pt x="2885" y="3778"/>
                    <a:pt x="2883" y="3779"/>
                    <a:pt x="2881" y="3779"/>
                  </a:cubicBezTo>
                  <a:lnTo>
                    <a:pt x="2828" y="3779"/>
                  </a:lnTo>
                  <a:cubicBezTo>
                    <a:pt x="2807" y="3763"/>
                    <a:pt x="2794" y="3755"/>
                    <a:pt x="2786" y="3755"/>
                  </a:cubicBezTo>
                  <a:cubicBezTo>
                    <a:pt x="2777" y="3755"/>
                    <a:pt x="2774" y="3763"/>
                    <a:pt x="2774" y="3779"/>
                  </a:cubicBezTo>
                  <a:lnTo>
                    <a:pt x="2774" y="3810"/>
                  </a:lnTo>
                  <a:cubicBezTo>
                    <a:pt x="2766" y="3777"/>
                    <a:pt x="2726" y="3760"/>
                    <a:pt x="2685" y="3760"/>
                  </a:cubicBezTo>
                  <a:cubicBezTo>
                    <a:pt x="2646" y="3760"/>
                    <a:pt x="2607" y="3776"/>
                    <a:pt x="2599" y="3807"/>
                  </a:cubicBezTo>
                  <a:lnTo>
                    <a:pt x="2599" y="3776"/>
                  </a:lnTo>
                  <a:cubicBezTo>
                    <a:pt x="2599" y="3744"/>
                    <a:pt x="2586" y="3741"/>
                    <a:pt x="2558" y="3741"/>
                  </a:cubicBezTo>
                  <a:cubicBezTo>
                    <a:pt x="2524" y="3757"/>
                    <a:pt x="2489" y="3766"/>
                    <a:pt x="2452" y="3773"/>
                  </a:cubicBezTo>
                  <a:cubicBezTo>
                    <a:pt x="2439" y="3772"/>
                    <a:pt x="2427" y="3771"/>
                    <a:pt x="2416" y="3771"/>
                  </a:cubicBezTo>
                  <a:cubicBezTo>
                    <a:pt x="2381" y="3771"/>
                    <a:pt x="2358" y="3777"/>
                    <a:pt x="2358" y="3801"/>
                  </a:cubicBezTo>
                  <a:cubicBezTo>
                    <a:pt x="2345" y="3801"/>
                    <a:pt x="2345" y="3801"/>
                    <a:pt x="2345" y="3769"/>
                  </a:cubicBezTo>
                  <a:cubicBezTo>
                    <a:pt x="2358" y="3738"/>
                    <a:pt x="2345" y="3738"/>
                    <a:pt x="2332" y="3738"/>
                  </a:cubicBezTo>
                  <a:cubicBezTo>
                    <a:pt x="2320" y="3738"/>
                    <a:pt x="2320" y="3769"/>
                    <a:pt x="2317" y="3801"/>
                  </a:cubicBezTo>
                  <a:cubicBezTo>
                    <a:pt x="2317" y="3816"/>
                    <a:pt x="2314" y="3824"/>
                    <a:pt x="2307" y="3824"/>
                  </a:cubicBezTo>
                  <a:cubicBezTo>
                    <a:pt x="2301" y="3824"/>
                    <a:pt x="2292" y="3816"/>
                    <a:pt x="2279" y="3801"/>
                  </a:cubicBezTo>
                  <a:cubicBezTo>
                    <a:pt x="2264" y="3784"/>
                    <a:pt x="2244" y="3776"/>
                    <a:pt x="2223" y="3776"/>
                  </a:cubicBezTo>
                  <a:cubicBezTo>
                    <a:pt x="2204" y="3776"/>
                    <a:pt x="2186" y="3783"/>
                    <a:pt x="2173" y="3798"/>
                  </a:cubicBezTo>
                  <a:cubicBezTo>
                    <a:pt x="2157" y="3798"/>
                    <a:pt x="2144" y="3798"/>
                    <a:pt x="2144" y="3766"/>
                  </a:cubicBezTo>
                  <a:cubicBezTo>
                    <a:pt x="2137" y="3748"/>
                    <a:pt x="2124" y="3730"/>
                    <a:pt x="2110" y="3730"/>
                  </a:cubicBezTo>
                  <a:cubicBezTo>
                    <a:pt x="2100" y="3730"/>
                    <a:pt x="2089" y="3739"/>
                    <a:pt x="2079" y="3763"/>
                  </a:cubicBezTo>
                  <a:cubicBezTo>
                    <a:pt x="2063" y="3763"/>
                    <a:pt x="2063" y="3763"/>
                    <a:pt x="2063" y="3732"/>
                  </a:cubicBezTo>
                  <a:cubicBezTo>
                    <a:pt x="2056" y="3713"/>
                    <a:pt x="2054" y="3695"/>
                    <a:pt x="2050" y="3695"/>
                  </a:cubicBezTo>
                  <a:cubicBezTo>
                    <a:pt x="2048" y="3695"/>
                    <a:pt x="2044" y="3704"/>
                    <a:pt x="2038" y="3729"/>
                  </a:cubicBezTo>
                  <a:cubicBezTo>
                    <a:pt x="2026" y="3743"/>
                    <a:pt x="2010" y="3750"/>
                    <a:pt x="1994" y="3750"/>
                  </a:cubicBezTo>
                  <a:cubicBezTo>
                    <a:pt x="1975" y="3750"/>
                    <a:pt x="1956" y="3741"/>
                    <a:pt x="1944" y="3722"/>
                  </a:cubicBezTo>
                  <a:cubicBezTo>
                    <a:pt x="1942" y="3722"/>
                    <a:pt x="1940" y="3722"/>
                    <a:pt x="1938" y="3722"/>
                  </a:cubicBezTo>
                  <a:cubicBezTo>
                    <a:pt x="1927" y="3722"/>
                    <a:pt x="1918" y="3725"/>
                    <a:pt x="1913" y="3751"/>
                  </a:cubicBezTo>
                  <a:cubicBezTo>
                    <a:pt x="1911" y="3762"/>
                    <a:pt x="1910" y="3774"/>
                    <a:pt x="1909" y="3782"/>
                  </a:cubicBezTo>
                  <a:lnTo>
                    <a:pt x="1909" y="3782"/>
                  </a:lnTo>
                  <a:cubicBezTo>
                    <a:pt x="1906" y="3750"/>
                    <a:pt x="1905" y="3735"/>
                    <a:pt x="1901" y="3735"/>
                  </a:cubicBezTo>
                  <a:cubicBezTo>
                    <a:pt x="1898" y="3735"/>
                    <a:pt x="1894" y="3749"/>
                    <a:pt x="1884" y="3779"/>
                  </a:cubicBezTo>
                  <a:cubicBezTo>
                    <a:pt x="1881" y="3794"/>
                    <a:pt x="1877" y="3801"/>
                    <a:pt x="1874" y="3801"/>
                  </a:cubicBezTo>
                  <a:cubicBezTo>
                    <a:pt x="1870" y="3801"/>
                    <a:pt x="1867" y="3792"/>
                    <a:pt x="1869" y="3776"/>
                  </a:cubicBezTo>
                  <a:cubicBezTo>
                    <a:pt x="1859" y="3741"/>
                    <a:pt x="1847" y="3741"/>
                    <a:pt x="1847" y="3741"/>
                  </a:cubicBezTo>
                  <a:cubicBezTo>
                    <a:pt x="1846" y="3741"/>
                    <a:pt x="1845" y="3741"/>
                    <a:pt x="1843" y="3741"/>
                  </a:cubicBezTo>
                  <a:cubicBezTo>
                    <a:pt x="1831" y="3741"/>
                    <a:pt x="1799" y="3748"/>
                    <a:pt x="1761" y="3748"/>
                  </a:cubicBezTo>
                  <a:cubicBezTo>
                    <a:pt x="1739" y="3748"/>
                    <a:pt x="1716" y="3746"/>
                    <a:pt x="1693" y="3738"/>
                  </a:cubicBezTo>
                  <a:cubicBezTo>
                    <a:pt x="1624" y="3722"/>
                    <a:pt x="1584" y="3709"/>
                    <a:pt x="1561" y="3709"/>
                  </a:cubicBezTo>
                  <a:cubicBezTo>
                    <a:pt x="1547" y="3709"/>
                    <a:pt x="1540" y="3714"/>
                    <a:pt x="1537" y="3726"/>
                  </a:cubicBezTo>
                  <a:cubicBezTo>
                    <a:pt x="1527" y="3737"/>
                    <a:pt x="1521" y="3743"/>
                    <a:pt x="1517" y="3743"/>
                  </a:cubicBezTo>
                  <a:cubicBezTo>
                    <a:pt x="1512" y="3743"/>
                    <a:pt x="1511" y="3734"/>
                    <a:pt x="1511" y="3713"/>
                  </a:cubicBezTo>
                  <a:cubicBezTo>
                    <a:pt x="1508" y="3679"/>
                    <a:pt x="1496" y="3675"/>
                    <a:pt x="1483" y="3669"/>
                  </a:cubicBezTo>
                  <a:cubicBezTo>
                    <a:pt x="1471" y="3666"/>
                    <a:pt x="1455" y="3660"/>
                    <a:pt x="1468" y="3632"/>
                  </a:cubicBezTo>
                  <a:lnTo>
                    <a:pt x="1468" y="3632"/>
                  </a:lnTo>
                  <a:cubicBezTo>
                    <a:pt x="1450" y="3647"/>
                    <a:pt x="1445" y="3653"/>
                    <a:pt x="1439" y="3653"/>
                  </a:cubicBezTo>
                  <a:cubicBezTo>
                    <a:pt x="1436" y="3653"/>
                    <a:pt x="1434" y="3652"/>
                    <a:pt x="1430" y="3650"/>
                  </a:cubicBezTo>
                  <a:cubicBezTo>
                    <a:pt x="1437" y="3632"/>
                    <a:pt x="1436" y="3624"/>
                    <a:pt x="1429" y="3624"/>
                  </a:cubicBezTo>
                  <a:cubicBezTo>
                    <a:pt x="1424" y="3624"/>
                    <a:pt x="1416" y="3629"/>
                    <a:pt x="1405" y="3638"/>
                  </a:cubicBezTo>
                  <a:cubicBezTo>
                    <a:pt x="1387" y="3662"/>
                    <a:pt x="1377" y="3675"/>
                    <a:pt x="1375" y="3675"/>
                  </a:cubicBezTo>
                  <a:cubicBezTo>
                    <a:pt x="1373" y="3675"/>
                    <a:pt x="1379" y="3661"/>
                    <a:pt x="1392" y="3632"/>
                  </a:cubicBezTo>
                  <a:cubicBezTo>
                    <a:pt x="1404" y="3610"/>
                    <a:pt x="1393" y="3579"/>
                    <a:pt x="1387" y="3579"/>
                  </a:cubicBezTo>
                  <a:cubicBezTo>
                    <a:pt x="1385" y="3579"/>
                    <a:pt x="1383" y="3582"/>
                    <a:pt x="1383" y="3591"/>
                  </a:cubicBezTo>
                  <a:cubicBezTo>
                    <a:pt x="1370" y="3619"/>
                    <a:pt x="1345" y="3607"/>
                    <a:pt x="1317" y="3628"/>
                  </a:cubicBezTo>
                  <a:cubicBezTo>
                    <a:pt x="1305" y="3622"/>
                    <a:pt x="1292" y="3616"/>
                    <a:pt x="1308" y="3588"/>
                  </a:cubicBezTo>
                  <a:cubicBezTo>
                    <a:pt x="1308" y="3567"/>
                    <a:pt x="1277" y="3555"/>
                    <a:pt x="1248" y="3555"/>
                  </a:cubicBezTo>
                  <a:cubicBezTo>
                    <a:pt x="1232" y="3555"/>
                    <a:pt x="1217" y="3558"/>
                    <a:pt x="1207" y="3566"/>
                  </a:cubicBezTo>
                  <a:cubicBezTo>
                    <a:pt x="1201" y="3576"/>
                    <a:pt x="1195" y="3581"/>
                    <a:pt x="1191" y="3581"/>
                  </a:cubicBezTo>
                  <a:cubicBezTo>
                    <a:pt x="1186" y="3581"/>
                    <a:pt x="1186" y="3573"/>
                    <a:pt x="1195" y="3556"/>
                  </a:cubicBezTo>
                  <a:cubicBezTo>
                    <a:pt x="1214" y="3531"/>
                    <a:pt x="1201" y="3522"/>
                    <a:pt x="1189" y="3516"/>
                  </a:cubicBezTo>
                  <a:cubicBezTo>
                    <a:pt x="1182" y="3520"/>
                    <a:pt x="1178" y="3522"/>
                    <a:pt x="1176" y="3522"/>
                  </a:cubicBezTo>
                  <a:cubicBezTo>
                    <a:pt x="1169" y="3522"/>
                    <a:pt x="1183" y="3503"/>
                    <a:pt x="1195" y="3481"/>
                  </a:cubicBezTo>
                  <a:cubicBezTo>
                    <a:pt x="1223" y="3462"/>
                    <a:pt x="1211" y="3456"/>
                    <a:pt x="1189" y="3440"/>
                  </a:cubicBezTo>
                  <a:cubicBezTo>
                    <a:pt x="1183" y="3444"/>
                    <a:pt x="1176" y="3446"/>
                    <a:pt x="1169" y="3446"/>
                  </a:cubicBezTo>
                  <a:cubicBezTo>
                    <a:pt x="1143" y="3446"/>
                    <a:pt x="1112" y="3423"/>
                    <a:pt x="1085" y="3403"/>
                  </a:cubicBezTo>
                  <a:cubicBezTo>
                    <a:pt x="1061" y="3384"/>
                    <a:pt x="1042" y="3377"/>
                    <a:pt x="1022" y="3377"/>
                  </a:cubicBezTo>
                  <a:cubicBezTo>
                    <a:pt x="999" y="3377"/>
                    <a:pt x="975" y="3387"/>
                    <a:pt x="941" y="3403"/>
                  </a:cubicBezTo>
                  <a:lnTo>
                    <a:pt x="888" y="3440"/>
                  </a:lnTo>
                  <a:lnTo>
                    <a:pt x="932" y="3393"/>
                  </a:lnTo>
                  <a:cubicBezTo>
                    <a:pt x="950" y="3368"/>
                    <a:pt x="969" y="3340"/>
                    <a:pt x="985" y="3315"/>
                  </a:cubicBezTo>
                  <a:cubicBezTo>
                    <a:pt x="983" y="3314"/>
                    <a:pt x="982" y="3313"/>
                    <a:pt x="979" y="3313"/>
                  </a:cubicBezTo>
                  <a:cubicBezTo>
                    <a:pt x="968" y="3313"/>
                    <a:pt x="950" y="3331"/>
                    <a:pt x="932" y="3350"/>
                  </a:cubicBezTo>
                  <a:cubicBezTo>
                    <a:pt x="924" y="3359"/>
                    <a:pt x="917" y="3363"/>
                    <a:pt x="913" y="3363"/>
                  </a:cubicBezTo>
                  <a:cubicBezTo>
                    <a:pt x="904" y="3363"/>
                    <a:pt x="900" y="3349"/>
                    <a:pt x="900" y="3321"/>
                  </a:cubicBezTo>
                  <a:cubicBezTo>
                    <a:pt x="903" y="3290"/>
                    <a:pt x="898" y="3277"/>
                    <a:pt x="881" y="3277"/>
                  </a:cubicBezTo>
                  <a:cubicBezTo>
                    <a:pt x="876" y="3277"/>
                    <a:pt x="870" y="3278"/>
                    <a:pt x="863" y="3281"/>
                  </a:cubicBezTo>
                  <a:cubicBezTo>
                    <a:pt x="853" y="3271"/>
                    <a:pt x="844" y="3262"/>
                    <a:pt x="856" y="3230"/>
                  </a:cubicBezTo>
                  <a:cubicBezTo>
                    <a:pt x="852" y="3225"/>
                    <a:pt x="850" y="3222"/>
                    <a:pt x="847" y="3222"/>
                  </a:cubicBezTo>
                  <a:cubicBezTo>
                    <a:pt x="843" y="3222"/>
                    <a:pt x="838" y="3227"/>
                    <a:pt x="825" y="3240"/>
                  </a:cubicBezTo>
                  <a:cubicBezTo>
                    <a:pt x="816" y="3247"/>
                    <a:pt x="810" y="3251"/>
                    <a:pt x="805" y="3251"/>
                  </a:cubicBezTo>
                  <a:cubicBezTo>
                    <a:pt x="797" y="3251"/>
                    <a:pt x="796" y="3238"/>
                    <a:pt x="806" y="3218"/>
                  </a:cubicBezTo>
                  <a:cubicBezTo>
                    <a:pt x="836" y="3179"/>
                    <a:pt x="827" y="3151"/>
                    <a:pt x="810" y="3151"/>
                  </a:cubicBezTo>
                  <a:cubicBezTo>
                    <a:pt x="805" y="3151"/>
                    <a:pt x="799" y="3154"/>
                    <a:pt x="794" y="3158"/>
                  </a:cubicBezTo>
                  <a:cubicBezTo>
                    <a:pt x="784" y="3166"/>
                    <a:pt x="777" y="3168"/>
                    <a:pt x="772" y="3168"/>
                  </a:cubicBezTo>
                  <a:cubicBezTo>
                    <a:pt x="764" y="3168"/>
                    <a:pt x="759" y="3161"/>
                    <a:pt x="753" y="3155"/>
                  </a:cubicBezTo>
                  <a:cubicBezTo>
                    <a:pt x="746" y="3145"/>
                    <a:pt x="740" y="3138"/>
                    <a:pt x="722" y="3138"/>
                  </a:cubicBezTo>
                  <a:cubicBezTo>
                    <a:pt x="717" y="3138"/>
                    <a:pt x="710" y="3138"/>
                    <a:pt x="703" y="3140"/>
                  </a:cubicBezTo>
                  <a:lnTo>
                    <a:pt x="687" y="3118"/>
                  </a:lnTo>
                  <a:cubicBezTo>
                    <a:pt x="681" y="3109"/>
                    <a:pt x="694" y="3104"/>
                    <a:pt x="706" y="3104"/>
                  </a:cubicBezTo>
                  <a:cubicBezTo>
                    <a:pt x="711" y="3104"/>
                    <a:pt x="716" y="3105"/>
                    <a:pt x="719" y="3108"/>
                  </a:cubicBezTo>
                  <a:lnTo>
                    <a:pt x="737" y="3080"/>
                  </a:lnTo>
                  <a:cubicBezTo>
                    <a:pt x="724" y="3062"/>
                    <a:pt x="716" y="3050"/>
                    <a:pt x="694" y="3050"/>
                  </a:cubicBezTo>
                  <a:cubicBezTo>
                    <a:pt x="689" y="3050"/>
                    <a:pt x="684" y="3051"/>
                    <a:pt x="678" y="3052"/>
                  </a:cubicBezTo>
                  <a:cubicBezTo>
                    <a:pt x="650" y="3063"/>
                    <a:pt x="636" y="3070"/>
                    <a:pt x="633" y="3070"/>
                  </a:cubicBezTo>
                  <a:cubicBezTo>
                    <a:pt x="630" y="3070"/>
                    <a:pt x="643" y="3061"/>
                    <a:pt x="672" y="3042"/>
                  </a:cubicBezTo>
                  <a:cubicBezTo>
                    <a:pt x="695" y="3025"/>
                    <a:pt x="713" y="2998"/>
                    <a:pt x="689" y="2998"/>
                  </a:cubicBezTo>
                  <a:cubicBezTo>
                    <a:pt x="687" y="2998"/>
                    <a:pt x="686" y="2998"/>
                    <a:pt x="684" y="2999"/>
                  </a:cubicBezTo>
                  <a:cubicBezTo>
                    <a:pt x="668" y="3005"/>
                    <a:pt x="658" y="3008"/>
                    <a:pt x="652" y="3008"/>
                  </a:cubicBezTo>
                  <a:cubicBezTo>
                    <a:pt x="635" y="3008"/>
                    <a:pt x="650" y="2988"/>
                    <a:pt x="668" y="2977"/>
                  </a:cubicBezTo>
                  <a:cubicBezTo>
                    <a:pt x="728" y="2955"/>
                    <a:pt x="731" y="2955"/>
                    <a:pt x="650" y="2942"/>
                  </a:cubicBezTo>
                  <a:cubicBezTo>
                    <a:pt x="634" y="2917"/>
                    <a:pt x="581" y="2886"/>
                    <a:pt x="562" y="2845"/>
                  </a:cubicBezTo>
                  <a:cubicBezTo>
                    <a:pt x="540" y="2795"/>
                    <a:pt x="527" y="2770"/>
                    <a:pt x="552" y="2745"/>
                  </a:cubicBezTo>
                  <a:cubicBezTo>
                    <a:pt x="559" y="2742"/>
                    <a:pt x="565" y="2739"/>
                    <a:pt x="570" y="2737"/>
                  </a:cubicBezTo>
                  <a:lnTo>
                    <a:pt x="570" y="2737"/>
                  </a:lnTo>
                  <a:cubicBezTo>
                    <a:pt x="555" y="2742"/>
                    <a:pt x="543" y="2745"/>
                    <a:pt x="535" y="2745"/>
                  </a:cubicBezTo>
                  <a:cubicBezTo>
                    <a:pt x="516" y="2745"/>
                    <a:pt x="510" y="2731"/>
                    <a:pt x="502" y="2707"/>
                  </a:cubicBezTo>
                  <a:cubicBezTo>
                    <a:pt x="518" y="2654"/>
                    <a:pt x="480" y="2641"/>
                    <a:pt x="446" y="2638"/>
                  </a:cubicBezTo>
                  <a:lnTo>
                    <a:pt x="446" y="2638"/>
                  </a:lnTo>
                  <a:lnTo>
                    <a:pt x="455" y="2663"/>
                  </a:lnTo>
                  <a:cubicBezTo>
                    <a:pt x="437" y="2670"/>
                    <a:pt x="423" y="2673"/>
                    <a:pt x="414" y="2673"/>
                  </a:cubicBezTo>
                  <a:cubicBezTo>
                    <a:pt x="395" y="2673"/>
                    <a:pt x="396" y="2658"/>
                    <a:pt x="411" y="2632"/>
                  </a:cubicBezTo>
                  <a:cubicBezTo>
                    <a:pt x="405" y="2619"/>
                    <a:pt x="437" y="2610"/>
                    <a:pt x="468" y="2601"/>
                  </a:cubicBezTo>
                  <a:cubicBezTo>
                    <a:pt x="496" y="2591"/>
                    <a:pt x="521" y="2569"/>
                    <a:pt x="518" y="2557"/>
                  </a:cubicBezTo>
                  <a:cubicBezTo>
                    <a:pt x="518" y="2549"/>
                    <a:pt x="515" y="2539"/>
                    <a:pt x="507" y="2539"/>
                  </a:cubicBezTo>
                  <a:cubicBezTo>
                    <a:pt x="502" y="2539"/>
                    <a:pt x="496" y="2542"/>
                    <a:pt x="487" y="2550"/>
                  </a:cubicBezTo>
                  <a:cubicBezTo>
                    <a:pt x="472" y="2555"/>
                    <a:pt x="464" y="2557"/>
                    <a:pt x="460" y="2557"/>
                  </a:cubicBezTo>
                  <a:cubicBezTo>
                    <a:pt x="455" y="2557"/>
                    <a:pt x="454" y="2554"/>
                    <a:pt x="452" y="2547"/>
                  </a:cubicBezTo>
                  <a:cubicBezTo>
                    <a:pt x="449" y="2535"/>
                    <a:pt x="446" y="2519"/>
                    <a:pt x="411" y="2513"/>
                  </a:cubicBezTo>
                  <a:cubicBezTo>
                    <a:pt x="405" y="2515"/>
                    <a:pt x="399" y="2516"/>
                    <a:pt x="395" y="2516"/>
                  </a:cubicBezTo>
                  <a:cubicBezTo>
                    <a:pt x="379" y="2516"/>
                    <a:pt x="376" y="2504"/>
                    <a:pt x="374" y="2494"/>
                  </a:cubicBezTo>
                  <a:cubicBezTo>
                    <a:pt x="390" y="2485"/>
                    <a:pt x="399" y="2466"/>
                    <a:pt x="396" y="2447"/>
                  </a:cubicBezTo>
                  <a:lnTo>
                    <a:pt x="427" y="2438"/>
                  </a:lnTo>
                  <a:cubicBezTo>
                    <a:pt x="446" y="2434"/>
                    <a:pt x="468" y="2425"/>
                    <a:pt x="487" y="2413"/>
                  </a:cubicBezTo>
                  <a:cubicBezTo>
                    <a:pt x="485" y="2406"/>
                    <a:pt x="476" y="2405"/>
                    <a:pt x="468" y="2405"/>
                  </a:cubicBezTo>
                  <a:cubicBezTo>
                    <a:pt x="460" y="2405"/>
                    <a:pt x="452" y="2406"/>
                    <a:pt x="452" y="2406"/>
                  </a:cubicBezTo>
                  <a:cubicBezTo>
                    <a:pt x="452" y="2406"/>
                    <a:pt x="452" y="2406"/>
                    <a:pt x="451" y="2406"/>
                  </a:cubicBezTo>
                  <a:cubicBezTo>
                    <a:pt x="436" y="2406"/>
                    <a:pt x="417" y="2326"/>
                    <a:pt x="402" y="2240"/>
                  </a:cubicBezTo>
                  <a:cubicBezTo>
                    <a:pt x="396" y="2174"/>
                    <a:pt x="393" y="2109"/>
                    <a:pt x="396" y="2040"/>
                  </a:cubicBezTo>
                  <a:cubicBezTo>
                    <a:pt x="426" y="2018"/>
                    <a:pt x="432" y="1984"/>
                    <a:pt x="410" y="1984"/>
                  </a:cubicBezTo>
                  <a:cubicBezTo>
                    <a:pt x="407" y="1984"/>
                    <a:pt x="403" y="1985"/>
                    <a:pt x="399" y="1986"/>
                  </a:cubicBezTo>
                  <a:cubicBezTo>
                    <a:pt x="371" y="1983"/>
                    <a:pt x="368" y="1911"/>
                    <a:pt x="386" y="1830"/>
                  </a:cubicBezTo>
                  <a:cubicBezTo>
                    <a:pt x="399" y="1732"/>
                    <a:pt x="421" y="1667"/>
                    <a:pt x="390" y="1657"/>
                  </a:cubicBezTo>
                  <a:lnTo>
                    <a:pt x="402" y="1617"/>
                  </a:lnTo>
                  <a:cubicBezTo>
                    <a:pt x="408" y="1588"/>
                    <a:pt x="386" y="1551"/>
                    <a:pt x="393" y="1538"/>
                  </a:cubicBezTo>
                  <a:cubicBezTo>
                    <a:pt x="377" y="1524"/>
                    <a:pt x="372" y="1513"/>
                    <a:pt x="377" y="1513"/>
                  </a:cubicBezTo>
                  <a:cubicBezTo>
                    <a:pt x="380" y="1513"/>
                    <a:pt x="387" y="1517"/>
                    <a:pt x="396" y="1526"/>
                  </a:cubicBezTo>
                  <a:cubicBezTo>
                    <a:pt x="416" y="1532"/>
                    <a:pt x="435" y="1538"/>
                    <a:pt x="448" y="1538"/>
                  </a:cubicBezTo>
                  <a:cubicBezTo>
                    <a:pt x="455" y="1538"/>
                    <a:pt x="459" y="1536"/>
                    <a:pt x="462" y="1532"/>
                  </a:cubicBezTo>
                  <a:cubicBezTo>
                    <a:pt x="471" y="1504"/>
                    <a:pt x="443" y="1494"/>
                    <a:pt x="411" y="1485"/>
                  </a:cubicBezTo>
                  <a:cubicBezTo>
                    <a:pt x="383" y="1472"/>
                    <a:pt x="386" y="1460"/>
                    <a:pt x="386" y="1460"/>
                  </a:cubicBezTo>
                  <a:cubicBezTo>
                    <a:pt x="390" y="1453"/>
                    <a:pt x="391" y="1450"/>
                    <a:pt x="397" y="1450"/>
                  </a:cubicBezTo>
                  <a:cubicBezTo>
                    <a:pt x="402" y="1450"/>
                    <a:pt x="409" y="1452"/>
                    <a:pt x="424" y="1457"/>
                  </a:cubicBezTo>
                  <a:lnTo>
                    <a:pt x="480" y="1479"/>
                  </a:lnTo>
                  <a:lnTo>
                    <a:pt x="487" y="1466"/>
                  </a:lnTo>
                  <a:cubicBezTo>
                    <a:pt x="458" y="1454"/>
                    <a:pt x="462" y="1441"/>
                    <a:pt x="462" y="1441"/>
                  </a:cubicBezTo>
                  <a:cubicBezTo>
                    <a:pt x="464" y="1436"/>
                    <a:pt x="466" y="1433"/>
                    <a:pt x="471" y="1433"/>
                  </a:cubicBezTo>
                  <a:cubicBezTo>
                    <a:pt x="479" y="1433"/>
                    <a:pt x="494" y="1438"/>
                    <a:pt x="527" y="1450"/>
                  </a:cubicBezTo>
                  <a:cubicBezTo>
                    <a:pt x="547" y="1459"/>
                    <a:pt x="561" y="1464"/>
                    <a:pt x="568" y="1464"/>
                  </a:cubicBezTo>
                  <a:cubicBezTo>
                    <a:pt x="581" y="1464"/>
                    <a:pt x="571" y="1450"/>
                    <a:pt x="537" y="1425"/>
                  </a:cubicBezTo>
                  <a:lnTo>
                    <a:pt x="518" y="1388"/>
                  </a:lnTo>
                  <a:lnTo>
                    <a:pt x="518" y="1388"/>
                  </a:lnTo>
                  <a:cubicBezTo>
                    <a:pt x="525" y="1389"/>
                    <a:pt x="531" y="1390"/>
                    <a:pt x="536" y="1390"/>
                  </a:cubicBezTo>
                  <a:cubicBezTo>
                    <a:pt x="574" y="1390"/>
                    <a:pt x="534" y="1347"/>
                    <a:pt x="515" y="1325"/>
                  </a:cubicBezTo>
                  <a:lnTo>
                    <a:pt x="515" y="1325"/>
                  </a:lnTo>
                  <a:cubicBezTo>
                    <a:pt x="532" y="1329"/>
                    <a:pt x="545" y="1332"/>
                    <a:pt x="554" y="1332"/>
                  </a:cubicBezTo>
                  <a:cubicBezTo>
                    <a:pt x="577" y="1332"/>
                    <a:pt x="570" y="1317"/>
                    <a:pt x="534" y="1287"/>
                  </a:cubicBezTo>
                  <a:cubicBezTo>
                    <a:pt x="508" y="1273"/>
                    <a:pt x="511" y="1262"/>
                    <a:pt x="536" y="1262"/>
                  </a:cubicBezTo>
                  <a:cubicBezTo>
                    <a:pt x="539" y="1262"/>
                    <a:pt x="543" y="1262"/>
                    <a:pt x="546" y="1262"/>
                  </a:cubicBezTo>
                  <a:cubicBezTo>
                    <a:pt x="581" y="1262"/>
                    <a:pt x="587" y="1250"/>
                    <a:pt x="603" y="1228"/>
                  </a:cubicBezTo>
                  <a:cubicBezTo>
                    <a:pt x="584" y="1203"/>
                    <a:pt x="631" y="1112"/>
                    <a:pt x="703" y="1024"/>
                  </a:cubicBezTo>
                  <a:cubicBezTo>
                    <a:pt x="781" y="924"/>
                    <a:pt x="847" y="868"/>
                    <a:pt x="822" y="842"/>
                  </a:cubicBezTo>
                  <a:cubicBezTo>
                    <a:pt x="826" y="838"/>
                    <a:pt x="829" y="836"/>
                    <a:pt x="833" y="836"/>
                  </a:cubicBezTo>
                  <a:cubicBezTo>
                    <a:pt x="838" y="836"/>
                    <a:pt x="846" y="839"/>
                    <a:pt x="863" y="846"/>
                  </a:cubicBezTo>
                  <a:cubicBezTo>
                    <a:pt x="870" y="853"/>
                    <a:pt x="876" y="857"/>
                    <a:pt x="880" y="857"/>
                  </a:cubicBezTo>
                  <a:cubicBezTo>
                    <a:pt x="888" y="857"/>
                    <a:pt x="886" y="841"/>
                    <a:pt x="863" y="805"/>
                  </a:cubicBezTo>
                  <a:cubicBezTo>
                    <a:pt x="857" y="785"/>
                    <a:pt x="847" y="769"/>
                    <a:pt x="849" y="769"/>
                  </a:cubicBezTo>
                  <a:lnTo>
                    <a:pt x="849" y="769"/>
                  </a:lnTo>
                  <a:cubicBezTo>
                    <a:pt x="850" y="769"/>
                    <a:pt x="857" y="776"/>
                    <a:pt x="875" y="795"/>
                  </a:cubicBezTo>
                  <a:cubicBezTo>
                    <a:pt x="881" y="802"/>
                    <a:pt x="887" y="805"/>
                    <a:pt x="893" y="805"/>
                  </a:cubicBezTo>
                  <a:cubicBezTo>
                    <a:pt x="909" y="805"/>
                    <a:pt x="929" y="788"/>
                    <a:pt x="960" y="761"/>
                  </a:cubicBezTo>
                  <a:cubicBezTo>
                    <a:pt x="988" y="733"/>
                    <a:pt x="1038" y="701"/>
                    <a:pt x="1016" y="676"/>
                  </a:cubicBezTo>
                  <a:cubicBezTo>
                    <a:pt x="1020" y="653"/>
                    <a:pt x="1021" y="642"/>
                    <a:pt x="1023" y="642"/>
                  </a:cubicBezTo>
                  <a:cubicBezTo>
                    <a:pt x="1024" y="642"/>
                    <a:pt x="1026" y="651"/>
                    <a:pt x="1029" y="667"/>
                  </a:cubicBezTo>
                  <a:cubicBezTo>
                    <a:pt x="1041" y="691"/>
                    <a:pt x="1060" y="702"/>
                    <a:pt x="1079" y="702"/>
                  </a:cubicBezTo>
                  <a:cubicBezTo>
                    <a:pt x="1105" y="702"/>
                    <a:pt x="1129" y="680"/>
                    <a:pt x="1129" y="636"/>
                  </a:cubicBezTo>
                  <a:cubicBezTo>
                    <a:pt x="1135" y="631"/>
                    <a:pt x="1141" y="627"/>
                    <a:pt x="1147" y="627"/>
                  </a:cubicBezTo>
                  <a:cubicBezTo>
                    <a:pt x="1154" y="627"/>
                    <a:pt x="1162" y="632"/>
                    <a:pt x="1170" y="645"/>
                  </a:cubicBezTo>
                  <a:cubicBezTo>
                    <a:pt x="1182" y="639"/>
                    <a:pt x="1192" y="633"/>
                    <a:pt x="1214" y="586"/>
                  </a:cubicBezTo>
                  <a:cubicBezTo>
                    <a:pt x="1242" y="567"/>
                    <a:pt x="1270" y="551"/>
                    <a:pt x="1301" y="539"/>
                  </a:cubicBezTo>
                  <a:cubicBezTo>
                    <a:pt x="1317" y="526"/>
                    <a:pt x="1333" y="507"/>
                    <a:pt x="1339" y="485"/>
                  </a:cubicBezTo>
                  <a:cubicBezTo>
                    <a:pt x="1344" y="483"/>
                    <a:pt x="1348" y="481"/>
                    <a:pt x="1352" y="479"/>
                  </a:cubicBezTo>
                  <a:lnTo>
                    <a:pt x="1352" y="479"/>
                  </a:lnTo>
                  <a:cubicBezTo>
                    <a:pt x="1355" y="487"/>
                    <a:pt x="1362" y="490"/>
                    <a:pt x="1373" y="490"/>
                  </a:cubicBezTo>
                  <a:cubicBezTo>
                    <a:pt x="1401" y="490"/>
                    <a:pt x="1453" y="468"/>
                    <a:pt x="1521" y="448"/>
                  </a:cubicBezTo>
                  <a:cubicBezTo>
                    <a:pt x="1577" y="424"/>
                    <a:pt x="1632" y="412"/>
                    <a:pt x="1670" y="412"/>
                  </a:cubicBezTo>
                  <a:cubicBezTo>
                    <a:pt x="1693" y="412"/>
                    <a:pt x="1710" y="416"/>
                    <a:pt x="1718" y="426"/>
                  </a:cubicBezTo>
                  <a:cubicBezTo>
                    <a:pt x="1718" y="426"/>
                    <a:pt x="1731" y="423"/>
                    <a:pt x="1737" y="388"/>
                  </a:cubicBezTo>
                  <a:cubicBezTo>
                    <a:pt x="1737" y="348"/>
                    <a:pt x="1743" y="333"/>
                    <a:pt x="1751" y="333"/>
                  </a:cubicBezTo>
                  <a:cubicBezTo>
                    <a:pt x="1757" y="333"/>
                    <a:pt x="1764" y="339"/>
                    <a:pt x="1772" y="350"/>
                  </a:cubicBezTo>
                  <a:cubicBezTo>
                    <a:pt x="1785" y="378"/>
                    <a:pt x="1803" y="391"/>
                    <a:pt x="1819" y="391"/>
                  </a:cubicBezTo>
                  <a:cubicBezTo>
                    <a:pt x="1838" y="391"/>
                    <a:pt x="1854" y="373"/>
                    <a:pt x="1856" y="338"/>
                  </a:cubicBezTo>
                  <a:lnTo>
                    <a:pt x="1862" y="369"/>
                  </a:lnTo>
                  <a:cubicBezTo>
                    <a:pt x="1870" y="391"/>
                    <a:pt x="1879" y="401"/>
                    <a:pt x="1889" y="401"/>
                  </a:cubicBezTo>
                  <a:cubicBezTo>
                    <a:pt x="1906" y="401"/>
                    <a:pt x="1922" y="369"/>
                    <a:pt x="1928" y="329"/>
                  </a:cubicBezTo>
                  <a:cubicBezTo>
                    <a:pt x="1942" y="351"/>
                    <a:pt x="1953" y="373"/>
                    <a:pt x="1962" y="373"/>
                  </a:cubicBezTo>
                  <a:cubicBezTo>
                    <a:pt x="1966" y="373"/>
                    <a:pt x="1969" y="369"/>
                    <a:pt x="1972" y="360"/>
                  </a:cubicBezTo>
                  <a:cubicBezTo>
                    <a:pt x="1988" y="360"/>
                    <a:pt x="1988" y="360"/>
                    <a:pt x="1991" y="423"/>
                  </a:cubicBezTo>
                  <a:cubicBezTo>
                    <a:pt x="1994" y="454"/>
                    <a:pt x="1994" y="485"/>
                    <a:pt x="2007" y="485"/>
                  </a:cubicBezTo>
                  <a:cubicBezTo>
                    <a:pt x="2022" y="485"/>
                    <a:pt x="2019" y="454"/>
                    <a:pt x="2019" y="423"/>
                  </a:cubicBezTo>
                  <a:lnTo>
                    <a:pt x="2044" y="419"/>
                  </a:lnTo>
                  <a:cubicBezTo>
                    <a:pt x="2044" y="419"/>
                    <a:pt x="2057" y="419"/>
                    <a:pt x="2057" y="388"/>
                  </a:cubicBezTo>
                  <a:cubicBezTo>
                    <a:pt x="2057" y="357"/>
                    <a:pt x="2072" y="357"/>
                    <a:pt x="2085" y="357"/>
                  </a:cubicBezTo>
                  <a:cubicBezTo>
                    <a:pt x="2085" y="366"/>
                    <a:pt x="2086" y="370"/>
                    <a:pt x="2088" y="370"/>
                  </a:cubicBezTo>
                  <a:cubicBezTo>
                    <a:pt x="2091" y="370"/>
                    <a:pt x="2096" y="348"/>
                    <a:pt x="2085" y="325"/>
                  </a:cubicBezTo>
                  <a:cubicBezTo>
                    <a:pt x="2085" y="295"/>
                    <a:pt x="2085" y="264"/>
                    <a:pt x="2100" y="260"/>
                  </a:cubicBezTo>
                  <a:lnTo>
                    <a:pt x="2100" y="260"/>
                  </a:lnTo>
                  <a:cubicBezTo>
                    <a:pt x="2096" y="276"/>
                    <a:pt x="2098" y="290"/>
                    <a:pt x="2105" y="290"/>
                  </a:cubicBezTo>
                  <a:cubicBezTo>
                    <a:pt x="2108" y="290"/>
                    <a:pt x="2111" y="288"/>
                    <a:pt x="2116" y="282"/>
                  </a:cubicBezTo>
                  <a:lnTo>
                    <a:pt x="2132" y="313"/>
                  </a:lnTo>
                  <a:cubicBezTo>
                    <a:pt x="2132" y="362"/>
                    <a:pt x="2138" y="386"/>
                    <a:pt x="2145" y="386"/>
                  </a:cubicBezTo>
                  <a:cubicBezTo>
                    <a:pt x="2151" y="386"/>
                    <a:pt x="2157" y="363"/>
                    <a:pt x="2157" y="316"/>
                  </a:cubicBezTo>
                  <a:cubicBezTo>
                    <a:pt x="2157" y="263"/>
                    <a:pt x="2157" y="239"/>
                    <a:pt x="2159" y="239"/>
                  </a:cubicBezTo>
                  <a:close/>
                  <a:moveTo>
                    <a:pt x="2171" y="3831"/>
                  </a:moveTo>
                  <a:cubicBezTo>
                    <a:pt x="2175" y="3831"/>
                    <a:pt x="2179" y="3831"/>
                    <a:pt x="2182" y="3832"/>
                  </a:cubicBezTo>
                  <a:cubicBezTo>
                    <a:pt x="2198" y="3863"/>
                    <a:pt x="2182" y="3895"/>
                    <a:pt x="2170" y="3895"/>
                  </a:cubicBezTo>
                  <a:cubicBezTo>
                    <a:pt x="2141" y="3892"/>
                    <a:pt x="2141" y="3892"/>
                    <a:pt x="2144" y="3860"/>
                  </a:cubicBezTo>
                  <a:cubicBezTo>
                    <a:pt x="2144" y="3837"/>
                    <a:pt x="2159" y="3831"/>
                    <a:pt x="2171" y="3831"/>
                  </a:cubicBezTo>
                  <a:close/>
                  <a:moveTo>
                    <a:pt x="3107" y="3848"/>
                  </a:moveTo>
                  <a:lnTo>
                    <a:pt x="3119" y="3879"/>
                  </a:lnTo>
                  <a:lnTo>
                    <a:pt x="3107" y="3910"/>
                  </a:lnTo>
                  <a:lnTo>
                    <a:pt x="3094" y="3910"/>
                  </a:lnTo>
                  <a:cubicBezTo>
                    <a:pt x="3094" y="3879"/>
                    <a:pt x="3094" y="3848"/>
                    <a:pt x="3107" y="3848"/>
                  </a:cubicBezTo>
                  <a:close/>
                  <a:moveTo>
                    <a:pt x="3351" y="4033"/>
                  </a:moveTo>
                  <a:cubicBezTo>
                    <a:pt x="3354" y="4055"/>
                    <a:pt x="3351" y="4077"/>
                    <a:pt x="3342" y="4095"/>
                  </a:cubicBezTo>
                  <a:lnTo>
                    <a:pt x="3320" y="4099"/>
                  </a:lnTo>
                  <a:cubicBezTo>
                    <a:pt x="3313" y="4067"/>
                    <a:pt x="3310" y="4036"/>
                    <a:pt x="3329" y="4033"/>
                  </a:cubicBezTo>
                  <a:close/>
                  <a:moveTo>
                    <a:pt x="2968" y="1"/>
                  </a:moveTo>
                  <a:lnTo>
                    <a:pt x="2968" y="1"/>
                  </a:lnTo>
                  <a:cubicBezTo>
                    <a:pt x="2965" y="1"/>
                    <a:pt x="2968" y="25"/>
                    <a:pt x="2975" y="78"/>
                  </a:cubicBezTo>
                  <a:cubicBezTo>
                    <a:pt x="2975" y="109"/>
                    <a:pt x="3003" y="141"/>
                    <a:pt x="3016" y="141"/>
                  </a:cubicBezTo>
                  <a:lnTo>
                    <a:pt x="3056" y="141"/>
                  </a:lnTo>
                  <a:lnTo>
                    <a:pt x="3016" y="172"/>
                  </a:lnTo>
                  <a:cubicBezTo>
                    <a:pt x="3003" y="172"/>
                    <a:pt x="2975" y="203"/>
                    <a:pt x="2975" y="235"/>
                  </a:cubicBezTo>
                  <a:cubicBezTo>
                    <a:pt x="2975" y="235"/>
                    <a:pt x="2975" y="266"/>
                    <a:pt x="2962" y="266"/>
                  </a:cubicBezTo>
                  <a:lnTo>
                    <a:pt x="2962" y="203"/>
                  </a:lnTo>
                  <a:cubicBezTo>
                    <a:pt x="2972" y="172"/>
                    <a:pt x="2978" y="141"/>
                    <a:pt x="2975" y="109"/>
                  </a:cubicBezTo>
                  <a:cubicBezTo>
                    <a:pt x="2967" y="70"/>
                    <a:pt x="2948" y="42"/>
                    <a:pt x="2935" y="42"/>
                  </a:cubicBezTo>
                  <a:cubicBezTo>
                    <a:pt x="2927" y="42"/>
                    <a:pt x="2922" y="51"/>
                    <a:pt x="2922" y="75"/>
                  </a:cubicBezTo>
                  <a:cubicBezTo>
                    <a:pt x="2909" y="75"/>
                    <a:pt x="2909" y="75"/>
                    <a:pt x="2893" y="43"/>
                  </a:cubicBezTo>
                  <a:cubicBezTo>
                    <a:pt x="2893" y="30"/>
                    <a:pt x="2891" y="23"/>
                    <a:pt x="2888" y="23"/>
                  </a:cubicBezTo>
                  <a:cubicBezTo>
                    <a:pt x="2883" y="23"/>
                    <a:pt x="2876" y="38"/>
                    <a:pt x="2868" y="75"/>
                  </a:cubicBezTo>
                  <a:cubicBezTo>
                    <a:pt x="2862" y="106"/>
                    <a:pt x="2855" y="122"/>
                    <a:pt x="2848" y="122"/>
                  </a:cubicBezTo>
                  <a:cubicBezTo>
                    <a:pt x="2841" y="122"/>
                    <a:pt x="2834" y="106"/>
                    <a:pt x="2828" y="75"/>
                  </a:cubicBezTo>
                  <a:cubicBezTo>
                    <a:pt x="2813" y="37"/>
                    <a:pt x="2786" y="21"/>
                    <a:pt x="2767" y="21"/>
                  </a:cubicBezTo>
                  <a:cubicBezTo>
                    <a:pt x="2755" y="21"/>
                    <a:pt x="2746" y="28"/>
                    <a:pt x="2746" y="40"/>
                  </a:cubicBezTo>
                  <a:cubicBezTo>
                    <a:pt x="2746" y="78"/>
                    <a:pt x="2734" y="93"/>
                    <a:pt x="2720" y="93"/>
                  </a:cubicBezTo>
                  <a:cubicBezTo>
                    <a:pt x="2710" y="93"/>
                    <a:pt x="2700" y="85"/>
                    <a:pt x="2693" y="72"/>
                  </a:cubicBezTo>
                  <a:cubicBezTo>
                    <a:pt x="2687" y="56"/>
                    <a:pt x="2680" y="48"/>
                    <a:pt x="2674" y="48"/>
                  </a:cubicBezTo>
                  <a:cubicBezTo>
                    <a:pt x="2668" y="48"/>
                    <a:pt x="2662" y="56"/>
                    <a:pt x="2655" y="72"/>
                  </a:cubicBezTo>
                  <a:cubicBezTo>
                    <a:pt x="2655" y="49"/>
                    <a:pt x="2647" y="27"/>
                    <a:pt x="2638" y="27"/>
                  </a:cubicBezTo>
                  <a:cubicBezTo>
                    <a:pt x="2635" y="27"/>
                    <a:pt x="2631" y="31"/>
                    <a:pt x="2627" y="40"/>
                  </a:cubicBezTo>
                  <a:cubicBezTo>
                    <a:pt x="2627" y="40"/>
                    <a:pt x="2615" y="40"/>
                    <a:pt x="2627" y="72"/>
                  </a:cubicBezTo>
                  <a:cubicBezTo>
                    <a:pt x="2627" y="72"/>
                    <a:pt x="2615" y="103"/>
                    <a:pt x="2599" y="134"/>
                  </a:cubicBezTo>
                  <a:cubicBezTo>
                    <a:pt x="2615" y="134"/>
                    <a:pt x="2615" y="166"/>
                    <a:pt x="2615" y="197"/>
                  </a:cubicBezTo>
                  <a:cubicBezTo>
                    <a:pt x="2615" y="205"/>
                    <a:pt x="2611" y="209"/>
                    <a:pt x="2606" y="209"/>
                  </a:cubicBezTo>
                  <a:cubicBezTo>
                    <a:pt x="2590" y="209"/>
                    <a:pt x="2554" y="173"/>
                    <a:pt x="2533" y="100"/>
                  </a:cubicBezTo>
                  <a:lnTo>
                    <a:pt x="2508" y="37"/>
                  </a:lnTo>
                  <a:cubicBezTo>
                    <a:pt x="2508" y="68"/>
                    <a:pt x="2508" y="100"/>
                    <a:pt x="2508" y="100"/>
                  </a:cubicBezTo>
                  <a:cubicBezTo>
                    <a:pt x="2492" y="100"/>
                    <a:pt x="2480" y="100"/>
                    <a:pt x="2480" y="68"/>
                  </a:cubicBezTo>
                  <a:cubicBezTo>
                    <a:pt x="2480" y="37"/>
                    <a:pt x="2480" y="37"/>
                    <a:pt x="2467" y="37"/>
                  </a:cubicBezTo>
                  <a:cubicBezTo>
                    <a:pt x="2467" y="37"/>
                    <a:pt x="2455" y="37"/>
                    <a:pt x="2455" y="68"/>
                  </a:cubicBezTo>
                  <a:cubicBezTo>
                    <a:pt x="2453" y="105"/>
                    <a:pt x="2452" y="120"/>
                    <a:pt x="2449" y="120"/>
                  </a:cubicBezTo>
                  <a:cubicBezTo>
                    <a:pt x="2447" y="120"/>
                    <a:pt x="2444" y="113"/>
                    <a:pt x="2439" y="100"/>
                  </a:cubicBezTo>
                  <a:cubicBezTo>
                    <a:pt x="2433" y="68"/>
                    <a:pt x="2427" y="53"/>
                    <a:pt x="2420" y="53"/>
                  </a:cubicBezTo>
                  <a:cubicBezTo>
                    <a:pt x="2413" y="53"/>
                    <a:pt x="2406" y="68"/>
                    <a:pt x="2398" y="100"/>
                  </a:cubicBezTo>
                  <a:cubicBezTo>
                    <a:pt x="2398" y="131"/>
                    <a:pt x="2398" y="147"/>
                    <a:pt x="2397" y="147"/>
                  </a:cubicBezTo>
                  <a:cubicBezTo>
                    <a:pt x="2395" y="147"/>
                    <a:pt x="2392" y="131"/>
                    <a:pt x="2386" y="100"/>
                  </a:cubicBezTo>
                  <a:cubicBezTo>
                    <a:pt x="2386" y="68"/>
                    <a:pt x="2373" y="34"/>
                    <a:pt x="2361" y="34"/>
                  </a:cubicBezTo>
                  <a:lnTo>
                    <a:pt x="2361" y="65"/>
                  </a:lnTo>
                  <a:cubicBezTo>
                    <a:pt x="2361" y="102"/>
                    <a:pt x="2355" y="117"/>
                    <a:pt x="2348" y="117"/>
                  </a:cubicBezTo>
                  <a:cubicBezTo>
                    <a:pt x="2343" y="117"/>
                    <a:pt x="2338" y="110"/>
                    <a:pt x="2332" y="97"/>
                  </a:cubicBezTo>
                  <a:cubicBezTo>
                    <a:pt x="2332" y="81"/>
                    <a:pt x="2329" y="73"/>
                    <a:pt x="2323" y="73"/>
                  </a:cubicBezTo>
                  <a:cubicBezTo>
                    <a:pt x="2316" y="73"/>
                    <a:pt x="2306" y="81"/>
                    <a:pt x="2292" y="97"/>
                  </a:cubicBezTo>
                  <a:cubicBezTo>
                    <a:pt x="2267" y="97"/>
                    <a:pt x="2251" y="97"/>
                    <a:pt x="2254" y="65"/>
                  </a:cubicBezTo>
                  <a:cubicBezTo>
                    <a:pt x="2254" y="34"/>
                    <a:pt x="2254" y="18"/>
                    <a:pt x="2252" y="18"/>
                  </a:cubicBezTo>
                  <a:cubicBezTo>
                    <a:pt x="2250" y="18"/>
                    <a:pt x="2246" y="34"/>
                    <a:pt x="2238" y="65"/>
                  </a:cubicBezTo>
                  <a:cubicBezTo>
                    <a:pt x="2232" y="81"/>
                    <a:pt x="2229" y="88"/>
                    <a:pt x="2224" y="88"/>
                  </a:cubicBezTo>
                  <a:cubicBezTo>
                    <a:pt x="2219" y="88"/>
                    <a:pt x="2212" y="80"/>
                    <a:pt x="2198" y="62"/>
                  </a:cubicBezTo>
                  <a:cubicBezTo>
                    <a:pt x="2191" y="47"/>
                    <a:pt x="2188" y="39"/>
                    <a:pt x="2185" y="39"/>
                  </a:cubicBezTo>
                  <a:cubicBezTo>
                    <a:pt x="2182" y="39"/>
                    <a:pt x="2179" y="47"/>
                    <a:pt x="2173" y="62"/>
                  </a:cubicBezTo>
                  <a:cubicBezTo>
                    <a:pt x="2173" y="125"/>
                    <a:pt x="2173" y="156"/>
                    <a:pt x="2185" y="156"/>
                  </a:cubicBezTo>
                  <a:cubicBezTo>
                    <a:pt x="2198" y="159"/>
                    <a:pt x="2198" y="159"/>
                    <a:pt x="2198" y="191"/>
                  </a:cubicBezTo>
                  <a:lnTo>
                    <a:pt x="2173" y="188"/>
                  </a:lnTo>
                  <a:cubicBezTo>
                    <a:pt x="2157" y="188"/>
                    <a:pt x="2144" y="188"/>
                    <a:pt x="2119" y="219"/>
                  </a:cubicBezTo>
                  <a:cubicBezTo>
                    <a:pt x="2110" y="229"/>
                    <a:pt x="2104" y="243"/>
                    <a:pt x="2101" y="256"/>
                  </a:cubicBezTo>
                  <a:lnTo>
                    <a:pt x="2101" y="256"/>
                  </a:lnTo>
                  <a:lnTo>
                    <a:pt x="2101" y="197"/>
                  </a:lnTo>
                  <a:cubicBezTo>
                    <a:pt x="2101" y="134"/>
                    <a:pt x="2101" y="103"/>
                    <a:pt x="2066" y="72"/>
                  </a:cubicBezTo>
                  <a:cubicBezTo>
                    <a:pt x="2031" y="56"/>
                    <a:pt x="1999" y="40"/>
                    <a:pt x="1978" y="40"/>
                  </a:cubicBezTo>
                  <a:cubicBezTo>
                    <a:pt x="1962" y="40"/>
                    <a:pt x="1952" y="50"/>
                    <a:pt x="1953" y="78"/>
                  </a:cubicBezTo>
                  <a:cubicBezTo>
                    <a:pt x="1953" y="78"/>
                    <a:pt x="1941" y="109"/>
                    <a:pt x="1925" y="109"/>
                  </a:cubicBezTo>
                  <a:cubicBezTo>
                    <a:pt x="1909" y="109"/>
                    <a:pt x="1887" y="81"/>
                    <a:pt x="1887" y="81"/>
                  </a:cubicBezTo>
                  <a:cubicBezTo>
                    <a:pt x="1887" y="64"/>
                    <a:pt x="1869" y="58"/>
                    <a:pt x="1838" y="58"/>
                  </a:cubicBezTo>
                  <a:cubicBezTo>
                    <a:pt x="1811" y="58"/>
                    <a:pt x="1776" y="63"/>
                    <a:pt x="1737" y="68"/>
                  </a:cubicBezTo>
                  <a:cubicBezTo>
                    <a:pt x="1679" y="78"/>
                    <a:pt x="1639" y="87"/>
                    <a:pt x="1611" y="87"/>
                  </a:cubicBezTo>
                  <a:cubicBezTo>
                    <a:pt x="1592" y="87"/>
                    <a:pt x="1578" y="83"/>
                    <a:pt x="1568" y="72"/>
                  </a:cubicBezTo>
                  <a:cubicBezTo>
                    <a:pt x="1548" y="52"/>
                    <a:pt x="1534" y="50"/>
                    <a:pt x="1529" y="50"/>
                  </a:cubicBezTo>
                  <a:cubicBezTo>
                    <a:pt x="1528" y="50"/>
                    <a:pt x="1527" y="50"/>
                    <a:pt x="1527" y="50"/>
                  </a:cubicBezTo>
                  <a:cubicBezTo>
                    <a:pt x="1533" y="78"/>
                    <a:pt x="1436" y="106"/>
                    <a:pt x="1327" y="147"/>
                  </a:cubicBezTo>
                  <a:cubicBezTo>
                    <a:pt x="1217" y="191"/>
                    <a:pt x="1110" y="244"/>
                    <a:pt x="1126" y="272"/>
                  </a:cubicBezTo>
                  <a:lnTo>
                    <a:pt x="1098" y="288"/>
                  </a:lnTo>
                  <a:cubicBezTo>
                    <a:pt x="1092" y="277"/>
                    <a:pt x="1084" y="273"/>
                    <a:pt x="1075" y="273"/>
                  </a:cubicBezTo>
                  <a:cubicBezTo>
                    <a:pt x="1061" y="273"/>
                    <a:pt x="1042" y="284"/>
                    <a:pt x="1023" y="294"/>
                  </a:cubicBezTo>
                  <a:cubicBezTo>
                    <a:pt x="1016" y="319"/>
                    <a:pt x="1004" y="341"/>
                    <a:pt x="982" y="357"/>
                  </a:cubicBezTo>
                  <a:cubicBezTo>
                    <a:pt x="975" y="344"/>
                    <a:pt x="968" y="339"/>
                    <a:pt x="959" y="339"/>
                  </a:cubicBezTo>
                  <a:cubicBezTo>
                    <a:pt x="949" y="339"/>
                    <a:pt x="938" y="346"/>
                    <a:pt x="922" y="357"/>
                  </a:cubicBezTo>
                  <a:cubicBezTo>
                    <a:pt x="894" y="376"/>
                    <a:pt x="882" y="385"/>
                    <a:pt x="900" y="410"/>
                  </a:cubicBezTo>
                  <a:cubicBezTo>
                    <a:pt x="850" y="448"/>
                    <a:pt x="794" y="479"/>
                    <a:pt x="734" y="498"/>
                  </a:cubicBezTo>
                  <a:cubicBezTo>
                    <a:pt x="729" y="496"/>
                    <a:pt x="725" y="495"/>
                    <a:pt x="722" y="495"/>
                  </a:cubicBezTo>
                  <a:cubicBezTo>
                    <a:pt x="702" y="495"/>
                    <a:pt x="710" y="525"/>
                    <a:pt x="715" y="554"/>
                  </a:cubicBezTo>
                  <a:cubicBezTo>
                    <a:pt x="737" y="579"/>
                    <a:pt x="747" y="614"/>
                    <a:pt x="734" y="623"/>
                  </a:cubicBezTo>
                  <a:lnTo>
                    <a:pt x="690" y="576"/>
                  </a:lnTo>
                  <a:cubicBezTo>
                    <a:pt x="685" y="558"/>
                    <a:pt x="684" y="549"/>
                    <a:pt x="679" y="549"/>
                  </a:cubicBezTo>
                  <a:cubicBezTo>
                    <a:pt x="675" y="549"/>
                    <a:pt x="669" y="555"/>
                    <a:pt x="656" y="567"/>
                  </a:cubicBezTo>
                  <a:cubicBezTo>
                    <a:pt x="643" y="576"/>
                    <a:pt x="631" y="589"/>
                    <a:pt x="631" y="589"/>
                  </a:cubicBezTo>
                  <a:cubicBezTo>
                    <a:pt x="653" y="611"/>
                    <a:pt x="596" y="670"/>
                    <a:pt x="515" y="755"/>
                  </a:cubicBezTo>
                  <a:cubicBezTo>
                    <a:pt x="421" y="874"/>
                    <a:pt x="393" y="915"/>
                    <a:pt x="418" y="933"/>
                  </a:cubicBezTo>
                  <a:cubicBezTo>
                    <a:pt x="446" y="949"/>
                    <a:pt x="437" y="962"/>
                    <a:pt x="383" y="987"/>
                  </a:cubicBezTo>
                  <a:cubicBezTo>
                    <a:pt x="249" y="1021"/>
                    <a:pt x="249" y="1024"/>
                    <a:pt x="267" y="1052"/>
                  </a:cubicBezTo>
                  <a:cubicBezTo>
                    <a:pt x="270" y="1049"/>
                    <a:pt x="273" y="1048"/>
                    <a:pt x="277" y="1048"/>
                  </a:cubicBezTo>
                  <a:cubicBezTo>
                    <a:pt x="290" y="1048"/>
                    <a:pt x="309" y="1060"/>
                    <a:pt x="330" y="1071"/>
                  </a:cubicBezTo>
                  <a:cubicBezTo>
                    <a:pt x="368" y="1093"/>
                    <a:pt x="376" y="1106"/>
                    <a:pt x="355" y="1106"/>
                  </a:cubicBezTo>
                  <a:cubicBezTo>
                    <a:pt x="346" y="1106"/>
                    <a:pt x="333" y="1104"/>
                    <a:pt x="314" y="1099"/>
                  </a:cubicBezTo>
                  <a:cubicBezTo>
                    <a:pt x="311" y="1098"/>
                    <a:pt x="307" y="1097"/>
                    <a:pt x="304" y="1097"/>
                  </a:cubicBezTo>
                  <a:cubicBezTo>
                    <a:pt x="249" y="1097"/>
                    <a:pt x="175" y="1299"/>
                    <a:pt x="222" y="1346"/>
                  </a:cubicBezTo>
                  <a:lnTo>
                    <a:pt x="222" y="1346"/>
                  </a:lnTo>
                  <a:cubicBezTo>
                    <a:pt x="215" y="1344"/>
                    <a:pt x="208" y="1341"/>
                    <a:pt x="198" y="1338"/>
                  </a:cubicBezTo>
                  <a:cubicBezTo>
                    <a:pt x="193" y="1335"/>
                    <a:pt x="188" y="1334"/>
                    <a:pt x="183" y="1334"/>
                  </a:cubicBezTo>
                  <a:cubicBezTo>
                    <a:pt x="167" y="1334"/>
                    <a:pt x="159" y="1354"/>
                    <a:pt x="139" y="1403"/>
                  </a:cubicBezTo>
                  <a:lnTo>
                    <a:pt x="123" y="1450"/>
                  </a:lnTo>
                  <a:cubicBezTo>
                    <a:pt x="177" y="1468"/>
                    <a:pt x="131" y="1548"/>
                    <a:pt x="100" y="1548"/>
                  </a:cubicBezTo>
                  <a:cubicBezTo>
                    <a:pt x="98" y="1548"/>
                    <a:pt x="97" y="1548"/>
                    <a:pt x="95" y="1548"/>
                  </a:cubicBezTo>
                  <a:cubicBezTo>
                    <a:pt x="60" y="1557"/>
                    <a:pt x="57" y="1557"/>
                    <a:pt x="51" y="1591"/>
                  </a:cubicBezTo>
                  <a:cubicBezTo>
                    <a:pt x="93" y="1652"/>
                    <a:pt x="54" y="1723"/>
                    <a:pt x="23" y="1723"/>
                  </a:cubicBezTo>
                  <a:cubicBezTo>
                    <a:pt x="22" y="1723"/>
                    <a:pt x="21" y="1723"/>
                    <a:pt x="20" y="1723"/>
                  </a:cubicBezTo>
                  <a:cubicBezTo>
                    <a:pt x="20" y="1723"/>
                    <a:pt x="20" y="1742"/>
                    <a:pt x="17" y="1758"/>
                  </a:cubicBezTo>
                  <a:cubicBezTo>
                    <a:pt x="35" y="1776"/>
                    <a:pt x="45" y="1801"/>
                    <a:pt x="35" y="1830"/>
                  </a:cubicBezTo>
                  <a:cubicBezTo>
                    <a:pt x="28" y="1869"/>
                    <a:pt x="28" y="1887"/>
                    <a:pt x="44" y="1887"/>
                  </a:cubicBezTo>
                  <a:cubicBezTo>
                    <a:pt x="48" y="1887"/>
                    <a:pt x="54" y="1886"/>
                    <a:pt x="60" y="1883"/>
                  </a:cubicBezTo>
                  <a:cubicBezTo>
                    <a:pt x="92" y="1886"/>
                    <a:pt x="123" y="1889"/>
                    <a:pt x="123" y="1905"/>
                  </a:cubicBezTo>
                  <a:lnTo>
                    <a:pt x="92" y="1902"/>
                  </a:lnTo>
                  <a:cubicBezTo>
                    <a:pt x="91" y="1902"/>
                    <a:pt x="90" y="1902"/>
                    <a:pt x="89" y="1902"/>
                  </a:cubicBezTo>
                  <a:cubicBezTo>
                    <a:pt x="60" y="1902"/>
                    <a:pt x="54" y="1951"/>
                    <a:pt x="51" y="2015"/>
                  </a:cubicBezTo>
                  <a:cubicBezTo>
                    <a:pt x="45" y="2096"/>
                    <a:pt x="51" y="2130"/>
                    <a:pt x="17" y="2146"/>
                  </a:cubicBezTo>
                  <a:lnTo>
                    <a:pt x="51" y="2162"/>
                  </a:lnTo>
                  <a:cubicBezTo>
                    <a:pt x="82" y="2177"/>
                    <a:pt x="82" y="2193"/>
                    <a:pt x="51" y="2196"/>
                  </a:cubicBezTo>
                  <a:cubicBezTo>
                    <a:pt x="23" y="2215"/>
                    <a:pt x="20" y="2284"/>
                    <a:pt x="57" y="2312"/>
                  </a:cubicBezTo>
                  <a:lnTo>
                    <a:pt x="64" y="2347"/>
                  </a:lnTo>
                  <a:cubicBezTo>
                    <a:pt x="1" y="2369"/>
                    <a:pt x="10" y="2422"/>
                    <a:pt x="73" y="2428"/>
                  </a:cubicBezTo>
                  <a:cubicBezTo>
                    <a:pt x="42" y="2434"/>
                    <a:pt x="45" y="2450"/>
                    <a:pt x="48" y="2466"/>
                  </a:cubicBezTo>
                  <a:cubicBezTo>
                    <a:pt x="82" y="2494"/>
                    <a:pt x="101" y="2560"/>
                    <a:pt x="70" y="2566"/>
                  </a:cubicBezTo>
                  <a:lnTo>
                    <a:pt x="73" y="2582"/>
                  </a:lnTo>
                  <a:cubicBezTo>
                    <a:pt x="107" y="2591"/>
                    <a:pt x="111" y="2607"/>
                    <a:pt x="114" y="2622"/>
                  </a:cubicBezTo>
                  <a:cubicBezTo>
                    <a:pt x="120" y="2641"/>
                    <a:pt x="123" y="2657"/>
                    <a:pt x="158" y="2663"/>
                  </a:cubicBezTo>
                  <a:cubicBezTo>
                    <a:pt x="192" y="2670"/>
                    <a:pt x="195" y="2685"/>
                    <a:pt x="195" y="2685"/>
                  </a:cubicBezTo>
                  <a:cubicBezTo>
                    <a:pt x="198" y="2692"/>
                    <a:pt x="192" y="2695"/>
                    <a:pt x="181" y="2695"/>
                  </a:cubicBezTo>
                  <a:cubicBezTo>
                    <a:pt x="169" y="2695"/>
                    <a:pt x="150" y="2692"/>
                    <a:pt x="129" y="2688"/>
                  </a:cubicBezTo>
                  <a:cubicBezTo>
                    <a:pt x="123" y="2685"/>
                    <a:pt x="118" y="2683"/>
                    <a:pt x="115" y="2683"/>
                  </a:cubicBezTo>
                  <a:cubicBezTo>
                    <a:pt x="98" y="2683"/>
                    <a:pt x="118" y="2721"/>
                    <a:pt x="183" y="2742"/>
                  </a:cubicBezTo>
                  <a:cubicBezTo>
                    <a:pt x="229" y="2757"/>
                    <a:pt x="247" y="2763"/>
                    <a:pt x="237" y="2763"/>
                  </a:cubicBezTo>
                  <a:cubicBezTo>
                    <a:pt x="231" y="2763"/>
                    <a:pt x="215" y="2761"/>
                    <a:pt x="189" y="2757"/>
                  </a:cubicBezTo>
                  <a:cubicBezTo>
                    <a:pt x="173" y="2755"/>
                    <a:pt x="157" y="2752"/>
                    <a:pt x="148" y="2752"/>
                  </a:cubicBezTo>
                  <a:cubicBezTo>
                    <a:pt x="136" y="2752"/>
                    <a:pt x="135" y="2756"/>
                    <a:pt x="158" y="2767"/>
                  </a:cubicBezTo>
                  <a:cubicBezTo>
                    <a:pt x="163" y="2782"/>
                    <a:pt x="175" y="2791"/>
                    <a:pt x="188" y="2791"/>
                  </a:cubicBezTo>
                  <a:cubicBezTo>
                    <a:pt x="192" y="2791"/>
                    <a:pt x="195" y="2790"/>
                    <a:pt x="198" y="2789"/>
                  </a:cubicBezTo>
                  <a:lnTo>
                    <a:pt x="214" y="2836"/>
                  </a:lnTo>
                  <a:cubicBezTo>
                    <a:pt x="195" y="2879"/>
                    <a:pt x="205" y="2895"/>
                    <a:pt x="211" y="2908"/>
                  </a:cubicBezTo>
                  <a:cubicBezTo>
                    <a:pt x="245" y="2911"/>
                    <a:pt x="245" y="2911"/>
                    <a:pt x="223" y="2939"/>
                  </a:cubicBezTo>
                  <a:cubicBezTo>
                    <a:pt x="206" y="2947"/>
                    <a:pt x="203" y="2955"/>
                    <a:pt x="216" y="2955"/>
                  </a:cubicBezTo>
                  <a:cubicBezTo>
                    <a:pt x="224" y="2955"/>
                    <a:pt x="239" y="2952"/>
                    <a:pt x="261" y="2942"/>
                  </a:cubicBezTo>
                  <a:cubicBezTo>
                    <a:pt x="296" y="2942"/>
                    <a:pt x="302" y="2958"/>
                    <a:pt x="280" y="2986"/>
                  </a:cubicBezTo>
                  <a:cubicBezTo>
                    <a:pt x="239" y="3007"/>
                    <a:pt x="233" y="3020"/>
                    <a:pt x="243" y="3020"/>
                  </a:cubicBezTo>
                  <a:cubicBezTo>
                    <a:pt x="247" y="3020"/>
                    <a:pt x="253" y="3018"/>
                    <a:pt x="261" y="3014"/>
                  </a:cubicBezTo>
                  <a:cubicBezTo>
                    <a:pt x="296" y="3017"/>
                    <a:pt x="302" y="3030"/>
                    <a:pt x="302" y="3030"/>
                  </a:cubicBezTo>
                  <a:cubicBezTo>
                    <a:pt x="274" y="3046"/>
                    <a:pt x="343" y="3180"/>
                    <a:pt x="433" y="3303"/>
                  </a:cubicBezTo>
                  <a:cubicBezTo>
                    <a:pt x="437" y="3307"/>
                    <a:pt x="444" y="3310"/>
                    <a:pt x="453" y="3310"/>
                  </a:cubicBezTo>
                  <a:cubicBezTo>
                    <a:pt x="468" y="3310"/>
                    <a:pt x="487" y="3303"/>
                    <a:pt x="502" y="3290"/>
                  </a:cubicBezTo>
                  <a:cubicBezTo>
                    <a:pt x="522" y="3275"/>
                    <a:pt x="530" y="3269"/>
                    <a:pt x="532" y="3269"/>
                  </a:cubicBezTo>
                  <a:lnTo>
                    <a:pt x="532" y="3269"/>
                  </a:lnTo>
                  <a:cubicBezTo>
                    <a:pt x="534" y="3269"/>
                    <a:pt x="521" y="3285"/>
                    <a:pt x="512" y="3306"/>
                  </a:cubicBezTo>
                  <a:cubicBezTo>
                    <a:pt x="473" y="3346"/>
                    <a:pt x="465" y="3373"/>
                    <a:pt x="477" y="3373"/>
                  </a:cubicBezTo>
                  <a:cubicBezTo>
                    <a:pt x="486" y="3373"/>
                    <a:pt x="505" y="3360"/>
                    <a:pt x="531" y="3331"/>
                  </a:cubicBezTo>
                  <a:cubicBezTo>
                    <a:pt x="550" y="3306"/>
                    <a:pt x="560" y="3292"/>
                    <a:pt x="562" y="3292"/>
                  </a:cubicBezTo>
                  <a:lnTo>
                    <a:pt x="562" y="3292"/>
                  </a:lnTo>
                  <a:cubicBezTo>
                    <a:pt x="564" y="3292"/>
                    <a:pt x="556" y="3309"/>
                    <a:pt x="540" y="3343"/>
                  </a:cubicBezTo>
                  <a:cubicBezTo>
                    <a:pt x="530" y="3366"/>
                    <a:pt x="527" y="3374"/>
                    <a:pt x="537" y="3374"/>
                  </a:cubicBezTo>
                  <a:cubicBezTo>
                    <a:pt x="542" y="3374"/>
                    <a:pt x="550" y="3372"/>
                    <a:pt x="562" y="3368"/>
                  </a:cubicBezTo>
                  <a:cubicBezTo>
                    <a:pt x="570" y="3362"/>
                    <a:pt x="576" y="3359"/>
                    <a:pt x="580" y="3359"/>
                  </a:cubicBezTo>
                  <a:cubicBezTo>
                    <a:pt x="588" y="3359"/>
                    <a:pt x="588" y="3369"/>
                    <a:pt x="571" y="3381"/>
                  </a:cubicBezTo>
                  <a:cubicBezTo>
                    <a:pt x="561" y="3408"/>
                    <a:pt x="551" y="3434"/>
                    <a:pt x="559" y="3434"/>
                  </a:cubicBezTo>
                  <a:cubicBezTo>
                    <a:pt x="561" y="3434"/>
                    <a:pt x="564" y="3432"/>
                    <a:pt x="568" y="3428"/>
                  </a:cubicBezTo>
                  <a:cubicBezTo>
                    <a:pt x="568" y="3428"/>
                    <a:pt x="581" y="3440"/>
                    <a:pt x="568" y="3472"/>
                  </a:cubicBezTo>
                  <a:cubicBezTo>
                    <a:pt x="561" y="3490"/>
                    <a:pt x="568" y="3496"/>
                    <a:pt x="581" y="3496"/>
                  </a:cubicBezTo>
                  <a:cubicBezTo>
                    <a:pt x="593" y="3496"/>
                    <a:pt x="609" y="3492"/>
                    <a:pt x="625" y="3487"/>
                  </a:cubicBezTo>
                  <a:cubicBezTo>
                    <a:pt x="639" y="3486"/>
                    <a:pt x="652" y="3486"/>
                    <a:pt x="662" y="3486"/>
                  </a:cubicBezTo>
                  <a:cubicBezTo>
                    <a:pt x="704" y="3486"/>
                    <a:pt x="702" y="3497"/>
                    <a:pt x="656" y="3525"/>
                  </a:cubicBezTo>
                  <a:cubicBezTo>
                    <a:pt x="616" y="3549"/>
                    <a:pt x="647" y="3574"/>
                    <a:pt x="687" y="3574"/>
                  </a:cubicBezTo>
                  <a:cubicBezTo>
                    <a:pt x="703" y="3574"/>
                    <a:pt x="722" y="3570"/>
                    <a:pt x="737" y="3560"/>
                  </a:cubicBezTo>
                  <a:cubicBezTo>
                    <a:pt x="768" y="3539"/>
                    <a:pt x="782" y="3529"/>
                    <a:pt x="785" y="3529"/>
                  </a:cubicBezTo>
                  <a:cubicBezTo>
                    <a:pt x="787" y="3529"/>
                    <a:pt x="782" y="3536"/>
                    <a:pt x="772" y="3547"/>
                  </a:cubicBezTo>
                  <a:cubicBezTo>
                    <a:pt x="750" y="3569"/>
                    <a:pt x="762" y="3581"/>
                    <a:pt x="762" y="3581"/>
                  </a:cubicBezTo>
                  <a:cubicBezTo>
                    <a:pt x="775" y="3591"/>
                    <a:pt x="788" y="3603"/>
                    <a:pt x="766" y="3628"/>
                  </a:cubicBezTo>
                  <a:cubicBezTo>
                    <a:pt x="766" y="3628"/>
                    <a:pt x="775" y="3635"/>
                    <a:pt x="805" y="3635"/>
                  </a:cubicBezTo>
                  <a:cubicBezTo>
                    <a:pt x="810" y="3635"/>
                    <a:pt x="816" y="3635"/>
                    <a:pt x="822" y="3635"/>
                  </a:cubicBezTo>
                  <a:cubicBezTo>
                    <a:pt x="834" y="3629"/>
                    <a:pt x="845" y="3627"/>
                    <a:pt x="854" y="3627"/>
                  </a:cubicBezTo>
                  <a:cubicBezTo>
                    <a:pt x="893" y="3627"/>
                    <a:pt x="902" y="3672"/>
                    <a:pt x="882" y="3722"/>
                  </a:cubicBezTo>
                  <a:lnTo>
                    <a:pt x="925" y="3716"/>
                  </a:lnTo>
                  <a:cubicBezTo>
                    <a:pt x="953" y="3693"/>
                    <a:pt x="976" y="3678"/>
                    <a:pt x="983" y="3678"/>
                  </a:cubicBezTo>
                  <a:cubicBezTo>
                    <a:pt x="989" y="3678"/>
                    <a:pt x="986" y="3688"/>
                    <a:pt x="969" y="3710"/>
                  </a:cubicBezTo>
                  <a:cubicBezTo>
                    <a:pt x="958" y="3728"/>
                    <a:pt x="946" y="3747"/>
                    <a:pt x="946" y="3747"/>
                  </a:cubicBezTo>
                  <a:cubicBezTo>
                    <a:pt x="946" y="3747"/>
                    <a:pt x="948" y="3743"/>
                    <a:pt x="954" y="3735"/>
                  </a:cubicBezTo>
                  <a:cubicBezTo>
                    <a:pt x="965" y="3726"/>
                    <a:pt x="975" y="3722"/>
                    <a:pt x="984" y="3722"/>
                  </a:cubicBezTo>
                  <a:cubicBezTo>
                    <a:pt x="1013" y="3722"/>
                    <a:pt x="1028" y="3766"/>
                    <a:pt x="1004" y="3807"/>
                  </a:cubicBezTo>
                  <a:cubicBezTo>
                    <a:pt x="985" y="3835"/>
                    <a:pt x="985" y="3835"/>
                    <a:pt x="1001" y="3845"/>
                  </a:cubicBezTo>
                  <a:lnTo>
                    <a:pt x="1016" y="3816"/>
                  </a:lnTo>
                  <a:cubicBezTo>
                    <a:pt x="1033" y="3795"/>
                    <a:pt x="1046" y="3771"/>
                    <a:pt x="1058" y="3771"/>
                  </a:cubicBezTo>
                  <a:cubicBezTo>
                    <a:pt x="1060" y="3771"/>
                    <a:pt x="1062" y="3771"/>
                    <a:pt x="1063" y="3773"/>
                  </a:cubicBezTo>
                  <a:cubicBezTo>
                    <a:pt x="1079" y="3782"/>
                    <a:pt x="1092" y="3788"/>
                    <a:pt x="1076" y="3816"/>
                  </a:cubicBezTo>
                  <a:cubicBezTo>
                    <a:pt x="1073" y="3842"/>
                    <a:pt x="1073" y="3870"/>
                    <a:pt x="1079" y="3870"/>
                  </a:cubicBezTo>
                  <a:cubicBezTo>
                    <a:pt x="1082" y="3870"/>
                    <a:pt x="1085" y="3867"/>
                    <a:pt x="1088" y="3860"/>
                  </a:cubicBezTo>
                  <a:cubicBezTo>
                    <a:pt x="1088" y="3860"/>
                    <a:pt x="1101" y="3870"/>
                    <a:pt x="1101" y="3907"/>
                  </a:cubicBezTo>
                  <a:cubicBezTo>
                    <a:pt x="1117" y="3914"/>
                    <a:pt x="1129" y="3920"/>
                    <a:pt x="1160" y="3936"/>
                  </a:cubicBezTo>
                  <a:cubicBezTo>
                    <a:pt x="1169" y="3930"/>
                    <a:pt x="1178" y="3927"/>
                    <a:pt x="1185" y="3927"/>
                  </a:cubicBezTo>
                  <a:cubicBezTo>
                    <a:pt x="1203" y="3927"/>
                    <a:pt x="1215" y="3941"/>
                    <a:pt x="1204" y="3961"/>
                  </a:cubicBezTo>
                  <a:cubicBezTo>
                    <a:pt x="1213" y="3963"/>
                    <a:pt x="1222" y="3965"/>
                    <a:pt x="1231" y="3965"/>
                  </a:cubicBezTo>
                  <a:cubicBezTo>
                    <a:pt x="1243" y="3965"/>
                    <a:pt x="1255" y="3962"/>
                    <a:pt x="1264" y="3954"/>
                  </a:cubicBezTo>
                  <a:cubicBezTo>
                    <a:pt x="1295" y="3967"/>
                    <a:pt x="1308" y="3976"/>
                    <a:pt x="1298" y="4005"/>
                  </a:cubicBezTo>
                  <a:cubicBezTo>
                    <a:pt x="1292" y="4019"/>
                    <a:pt x="1289" y="4027"/>
                    <a:pt x="1291" y="4027"/>
                  </a:cubicBezTo>
                  <a:cubicBezTo>
                    <a:pt x="1294" y="4027"/>
                    <a:pt x="1301" y="4021"/>
                    <a:pt x="1314" y="4011"/>
                  </a:cubicBezTo>
                  <a:cubicBezTo>
                    <a:pt x="1320" y="3992"/>
                    <a:pt x="1327" y="3987"/>
                    <a:pt x="1336" y="3987"/>
                  </a:cubicBezTo>
                  <a:cubicBezTo>
                    <a:pt x="1342" y="3987"/>
                    <a:pt x="1348" y="3989"/>
                    <a:pt x="1355" y="3992"/>
                  </a:cubicBezTo>
                  <a:lnTo>
                    <a:pt x="1386" y="4005"/>
                  </a:lnTo>
                  <a:cubicBezTo>
                    <a:pt x="1395" y="3985"/>
                    <a:pt x="1397" y="3979"/>
                    <a:pt x="1403" y="3979"/>
                  </a:cubicBezTo>
                  <a:cubicBezTo>
                    <a:pt x="1406" y="3979"/>
                    <a:pt x="1409" y="3981"/>
                    <a:pt x="1414" y="3983"/>
                  </a:cubicBezTo>
                  <a:cubicBezTo>
                    <a:pt x="1430" y="3986"/>
                    <a:pt x="1464" y="4033"/>
                    <a:pt x="1480" y="4039"/>
                  </a:cubicBezTo>
                  <a:cubicBezTo>
                    <a:pt x="1500" y="4045"/>
                    <a:pt x="1512" y="4049"/>
                    <a:pt x="1519" y="4049"/>
                  </a:cubicBezTo>
                  <a:cubicBezTo>
                    <a:pt x="1529" y="4049"/>
                    <a:pt x="1526" y="4041"/>
                    <a:pt x="1521" y="4020"/>
                  </a:cubicBezTo>
                  <a:cubicBezTo>
                    <a:pt x="1511" y="4016"/>
                    <a:pt x="1511" y="4004"/>
                    <a:pt x="1517" y="4004"/>
                  </a:cubicBezTo>
                  <a:cubicBezTo>
                    <a:pt x="1522" y="4004"/>
                    <a:pt x="1528" y="4009"/>
                    <a:pt x="1537" y="4023"/>
                  </a:cubicBezTo>
                  <a:cubicBezTo>
                    <a:pt x="1552" y="4030"/>
                    <a:pt x="1593" y="4070"/>
                    <a:pt x="1643" y="4086"/>
                  </a:cubicBezTo>
                  <a:cubicBezTo>
                    <a:pt x="1668" y="4092"/>
                    <a:pt x="1682" y="4095"/>
                    <a:pt x="1692" y="4095"/>
                  </a:cubicBezTo>
                  <a:cubicBezTo>
                    <a:pt x="1707" y="4095"/>
                    <a:pt x="1708" y="4087"/>
                    <a:pt x="1712" y="4070"/>
                  </a:cubicBezTo>
                  <a:cubicBezTo>
                    <a:pt x="1710" y="4038"/>
                    <a:pt x="1713" y="4022"/>
                    <a:pt x="1717" y="4022"/>
                  </a:cubicBezTo>
                  <a:cubicBezTo>
                    <a:pt x="1721" y="4022"/>
                    <a:pt x="1726" y="4039"/>
                    <a:pt x="1728" y="4070"/>
                  </a:cubicBezTo>
                  <a:cubicBezTo>
                    <a:pt x="1741" y="4113"/>
                    <a:pt x="1753" y="4130"/>
                    <a:pt x="1762" y="4130"/>
                  </a:cubicBezTo>
                  <a:cubicBezTo>
                    <a:pt x="1767" y="4130"/>
                    <a:pt x="1770" y="4123"/>
                    <a:pt x="1772" y="4111"/>
                  </a:cubicBezTo>
                  <a:cubicBezTo>
                    <a:pt x="1788" y="4090"/>
                    <a:pt x="1792" y="4085"/>
                    <a:pt x="1800" y="4085"/>
                  </a:cubicBezTo>
                  <a:cubicBezTo>
                    <a:pt x="1802" y="4085"/>
                    <a:pt x="1805" y="4085"/>
                    <a:pt x="1809" y="4086"/>
                  </a:cubicBezTo>
                  <a:cubicBezTo>
                    <a:pt x="1807" y="4103"/>
                    <a:pt x="1811" y="4112"/>
                    <a:pt x="1821" y="4112"/>
                  </a:cubicBezTo>
                  <a:cubicBezTo>
                    <a:pt x="1829" y="4112"/>
                    <a:pt x="1842" y="4105"/>
                    <a:pt x="1859" y="4092"/>
                  </a:cubicBezTo>
                  <a:cubicBezTo>
                    <a:pt x="1875" y="4095"/>
                    <a:pt x="1875" y="4095"/>
                    <a:pt x="1872" y="4127"/>
                  </a:cubicBezTo>
                  <a:cubicBezTo>
                    <a:pt x="1881" y="4130"/>
                    <a:pt x="1894" y="4130"/>
                    <a:pt x="1903" y="4130"/>
                  </a:cubicBezTo>
                  <a:cubicBezTo>
                    <a:pt x="1919" y="4107"/>
                    <a:pt x="1942" y="4099"/>
                    <a:pt x="1966" y="4099"/>
                  </a:cubicBezTo>
                  <a:cubicBezTo>
                    <a:pt x="2004" y="4099"/>
                    <a:pt x="2044" y="4121"/>
                    <a:pt x="2054" y="4142"/>
                  </a:cubicBezTo>
                  <a:cubicBezTo>
                    <a:pt x="2054" y="4142"/>
                    <a:pt x="2072" y="4142"/>
                    <a:pt x="2088" y="4111"/>
                  </a:cubicBezTo>
                  <a:cubicBezTo>
                    <a:pt x="2097" y="4080"/>
                    <a:pt x="2105" y="4064"/>
                    <a:pt x="2109" y="4064"/>
                  </a:cubicBezTo>
                  <a:cubicBezTo>
                    <a:pt x="2114" y="4064"/>
                    <a:pt x="2116" y="4080"/>
                    <a:pt x="2116" y="4111"/>
                  </a:cubicBezTo>
                  <a:cubicBezTo>
                    <a:pt x="2116" y="4144"/>
                    <a:pt x="2116" y="4161"/>
                    <a:pt x="2118" y="4161"/>
                  </a:cubicBezTo>
                  <a:cubicBezTo>
                    <a:pt x="2119" y="4161"/>
                    <a:pt x="2123" y="4145"/>
                    <a:pt x="2129" y="4114"/>
                  </a:cubicBezTo>
                  <a:cubicBezTo>
                    <a:pt x="2135" y="4101"/>
                    <a:pt x="2150" y="4094"/>
                    <a:pt x="2165" y="4094"/>
                  </a:cubicBezTo>
                  <a:cubicBezTo>
                    <a:pt x="2186" y="4094"/>
                    <a:pt x="2205" y="4109"/>
                    <a:pt x="2198" y="4146"/>
                  </a:cubicBezTo>
                  <a:lnTo>
                    <a:pt x="2198" y="4208"/>
                  </a:lnTo>
                  <a:cubicBezTo>
                    <a:pt x="2210" y="4177"/>
                    <a:pt x="2223" y="4177"/>
                    <a:pt x="2223" y="4177"/>
                  </a:cubicBezTo>
                  <a:cubicBezTo>
                    <a:pt x="2223" y="4146"/>
                    <a:pt x="2238" y="4146"/>
                    <a:pt x="2276" y="4146"/>
                  </a:cubicBezTo>
                  <a:cubicBezTo>
                    <a:pt x="2277" y="4146"/>
                    <a:pt x="2279" y="4146"/>
                    <a:pt x="2280" y="4146"/>
                  </a:cubicBezTo>
                  <a:cubicBezTo>
                    <a:pt x="2309" y="4146"/>
                    <a:pt x="2359" y="4117"/>
                    <a:pt x="2386" y="4117"/>
                  </a:cubicBezTo>
                  <a:cubicBezTo>
                    <a:pt x="2411" y="4117"/>
                    <a:pt x="2452" y="4117"/>
                    <a:pt x="2464" y="4149"/>
                  </a:cubicBezTo>
                  <a:cubicBezTo>
                    <a:pt x="2467" y="4149"/>
                    <a:pt x="2470" y="4150"/>
                    <a:pt x="2474" y="4150"/>
                  </a:cubicBezTo>
                  <a:cubicBezTo>
                    <a:pt x="2485" y="4150"/>
                    <a:pt x="2498" y="4144"/>
                    <a:pt x="2517" y="4120"/>
                  </a:cubicBezTo>
                  <a:cubicBezTo>
                    <a:pt x="2525" y="4105"/>
                    <a:pt x="2535" y="4097"/>
                    <a:pt x="2544" y="4097"/>
                  </a:cubicBezTo>
                  <a:cubicBezTo>
                    <a:pt x="2552" y="4097"/>
                    <a:pt x="2558" y="4105"/>
                    <a:pt x="2558" y="4120"/>
                  </a:cubicBezTo>
                  <a:lnTo>
                    <a:pt x="2571" y="4120"/>
                  </a:lnTo>
                  <a:cubicBezTo>
                    <a:pt x="2599" y="4089"/>
                    <a:pt x="2611" y="4089"/>
                    <a:pt x="2611" y="4089"/>
                  </a:cubicBezTo>
                  <a:cubicBezTo>
                    <a:pt x="2611" y="4111"/>
                    <a:pt x="2618" y="4133"/>
                    <a:pt x="2627" y="4133"/>
                  </a:cubicBezTo>
                  <a:cubicBezTo>
                    <a:pt x="2631" y="4133"/>
                    <a:pt x="2635" y="4130"/>
                    <a:pt x="2640" y="4120"/>
                  </a:cubicBezTo>
                  <a:cubicBezTo>
                    <a:pt x="2640" y="4097"/>
                    <a:pt x="2647" y="4091"/>
                    <a:pt x="2663" y="4091"/>
                  </a:cubicBezTo>
                  <a:cubicBezTo>
                    <a:pt x="2668" y="4091"/>
                    <a:pt x="2674" y="4092"/>
                    <a:pt x="2680" y="4092"/>
                  </a:cubicBezTo>
                  <a:cubicBezTo>
                    <a:pt x="2694" y="4109"/>
                    <a:pt x="2834" y="4119"/>
                    <a:pt x="2957" y="4119"/>
                  </a:cubicBezTo>
                  <a:cubicBezTo>
                    <a:pt x="3058" y="4119"/>
                    <a:pt x="3147" y="4113"/>
                    <a:pt x="3147" y="4099"/>
                  </a:cubicBezTo>
                  <a:lnTo>
                    <a:pt x="3188" y="4099"/>
                  </a:lnTo>
                  <a:lnTo>
                    <a:pt x="3254" y="4102"/>
                  </a:lnTo>
                  <a:cubicBezTo>
                    <a:pt x="3255" y="4126"/>
                    <a:pt x="3273" y="4136"/>
                    <a:pt x="3298" y="4136"/>
                  </a:cubicBezTo>
                  <a:cubicBezTo>
                    <a:pt x="3338" y="4136"/>
                    <a:pt x="3395" y="4112"/>
                    <a:pt x="3429" y="4083"/>
                  </a:cubicBezTo>
                  <a:cubicBezTo>
                    <a:pt x="3436" y="4061"/>
                    <a:pt x="3458" y="4042"/>
                    <a:pt x="3483" y="4039"/>
                  </a:cubicBezTo>
                  <a:cubicBezTo>
                    <a:pt x="3491" y="4065"/>
                    <a:pt x="3509" y="4076"/>
                    <a:pt x="3529" y="4076"/>
                  </a:cubicBezTo>
                  <a:cubicBezTo>
                    <a:pt x="3554" y="4076"/>
                    <a:pt x="3583" y="4059"/>
                    <a:pt x="3599" y="4033"/>
                  </a:cubicBezTo>
                  <a:cubicBezTo>
                    <a:pt x="3595" y="3998"/>
                    <a:pt x="3598" y="3980"/>
                    <a:pt x="3607" y="3980"/>
                  </a:cubicBezTo>
                  <a:cubicBezTo>
                    <a:pt x="3613" y="3980"/>
                    <a:pt x="3624" y="3992"/>
                    <a:pt x="3636" y="4017"/>
                  </a:cubicBezTo>
                  <a:cubicBezTo>
                    <a:pt x="3646" y="4036"/>
                    <a:pt x="3659" y="4046"/>
                    <a:pt x="3670" y="4046"/>
                  </a:cubicBezTo>
                  <a:cubicBezTo>
                    <a:pt x="3690" y="4046"/>
                    <a:pt x="3707" y="4014"/>
                    <a:pt x="3699" y="3948"/>
                  </a:cubicBezTo>
                  <a:cubicBezTo>
                    <a:pt x="3699" y="3925"/>
                    <a:pt x="3699" y="3916"/>
                    <a:pt x="3707" y="3916"/>
                  </a:cubicBezTo>
                  <a:cubicBezTo>
                    <a:pt x="3712" y="3916"/>
                    <a:pt x="3720" y="3920"/>
                    <a:pt x="3733" y="3926"/>
                  </a:cubicBezTo>
                  <a:cubicBezTo>
                    <a:pt x="3757" y="3943"/>
                    <a:pt x="3773" y="3949"/>
                    <a:pt x="3783" y="3949"/>
                  </a:cubicBezTo>
                  <a:cubicBezTo>
                    <a:pt x="3796" y="3949"/>
                    <a:pt x="3797" y="3939"/>
                    <a:pt x="3787" y="3926"/>
                  </a:cubicBezTo>
                  <a:cubicBezTo>
                    <a:pt x="3772" y="3885"/>
                    <a:pt x="3774" y="3866"/>
                    <a:pt x="3792" y="3866"/>
                  </a:cubicBezTo>
                  <a:cubicBezTo>
                    <a:pt x="3802" y="3866"/>
                    <a:pt x="3817" y="3871"/>
                    <a:pt x="3837" y="3882"/>
                  </a:cubicBezTo>
                  <a:cubicBezTo>
                    <a:pt x="3862" y="3889"/>
                    <a:pt x="3879" y="3893"/>
                    <a:pt x="3890" y="3893"/>
                  </a:cubicBezTo>
                  <a:cubicBezTo>
                    <a:pt x="3910" y="3893"/>
                    <a:pt x="3906" y="3878"/>
                    <a:pt x="3887" y="3838"/>
                  </a:cubicBezTo>
                  <a:cubicBezTo>
                    <a:pt x="3860" y="3790"/>
                    <a:pt x="3896" y="3734"/>
                    <a:pt x="3947" y="3734"/>
                  </a:cubicBezTo>
                  <a:cubicBezTo>
                    <a:pt x="3955" y="3734"/>
                    <a:pt x="3963" y="3735"/>
                    <a:pt x="3971" y="3738"/>
                  </a:cubicBezTo>
                  <a:cubicBezTo>
                    <a:pt x="3984" y="3719"/>
                    <a:pt x="4022" y="3719"/>
                    <a:pt x="3997" y="3701"/>
                  </a:cubicBezTo>
                  <a:lnTo>
                    <a:pt x="4034" y="3701"/>
                  </a:lnTo>
                  <a:cubicBezTo>
                    <a:pt x="4044" y="3685"/>
                    <a:pt x="4050" y="3672"/>
                    <a:pt x="4056" y="3660"/>
                  </a:cubicBezTo>
                  <a:lnTo>
                    <a:pt x="4028" y="3644"/>
                  </a:lnTo>
                  <a:cubicBezTo>
                    <a:pt x="4094" y="3560"/>
                    <a:pt x="4138" y="3462"/>
                    <a:pt x="4156" y="3356"/>
                  </a:cubicBezTo>
                  <a:cubicBezTo>
                    <a:pt x="4169" y="3284"/>
                    <a:pt x="4169" y="3212"/>
                    <a:pt x="4166" y="3136"/>
                  </a:cubicBezTo>
                  <a:cubicBezTo>
                    <a:pt x="4161" y="3121"/>
                    <a:pt x="4157" y="3115"/>
                    <a:pt x="4149" y="3115"/>
                  </a:cubicBezTo>
                  <a:cubicBezTo>
                    <a:pt x="4146" y="3115"/>
                    <a:pt x="4142" y="3116"/>
                    <a:pt x="4138" y="3118"/>
                  </a:cubicBezTo>
                  <a:cubicBezTo>
                    <a:pt x="4127" y="3120"/>
                    <a:pt x="4118" y="3121"/>
                    <a:pt x="4110" y="3121"/>
                  </a:cubicBezTo>
                  <a:cubicBezTo>
                    <a:pt x="4077" y="3121"/>
                    <a:pt x="4086" y="3100"/>
                    <a:pt x="4138" y="3089"/>
                  </a:cubicBezTo>
                  <a:cubicBezTo>
                    <a:pt x="4138" y="3077"/>
                    <a:pt x="4169" y="3049"/>
                    <a:pt x="4169" y="3024"/>
                  </a:cubicBezTo>
                  <a:cubicBezTo>
                    <a:pt x="4172" y="2995"/>
                    <a:pt x="4172" y="2970"/>
                    <a:pt x="4203" y="2970"/>
                  </a:cubicBezTo>
                  <a:lnTo>
                    <a:pt x="4203" y="2958"/>
                  </a:lnTo>
                  <a:cubicBezTo>
                    <a:pt x="4150" y="2926"/>
                    <a:pt x="4134" y="2858"/>
                    <a:pt x="4175" y="2811"/>
                  </a:cubicBezTo>
                  <a:cubicBezTo>
                    <a:pt x="4178" y="2782"/>
                    <a:pt x="4166" y="2757"/>
                    <a:pt x="4144" y="2742"/>
                  </a:cubicBezTo>
                  <a:cubicBezTo>
                    <a:pt x="4112" y="2717"/>
                    <a:pt x="4112" y="2717"/>
                    <a:pt x="4144" y="2701"/>
                  </a:cubicBezTo>
                  <a:cubicBezTo>
                    <a:pt x="4175" y="2701"/>
                    <a:pt x="4210" y="2622"/>
                    <a:pt x="4147" y="2622"/>
                  </a:cubicBezTo>
                  <a:lnTo>
                    <a:pt x="4178" y="2607"/>
                  </a:lnTo>
                  <a:cubicBezTo>
                    <a:pt x="4210" y="2594"/>
                    <a:pt x="4178" y="2582"/>
                    <a:pt x="4147" y="2582"/>
                  </a:cubicBezTo>
                  <a:cubicBezTo>
                    <a:pt x="4084" y="2582"/>
                    <a:pt x="4084" y="2569"/>
                    <a:pt x="4178" y="2554"/>
                  </a:cubicBezTo>
                  <a:cubicBezTo>
                    <a:pt x="4241" y="2554"/>
                    <a:pt x="4241" y="2541"/>
                    <a:pt x="4210" y="2541"/>
                  </a:cubicBezTo>
                  <a:cubicBezTo>
                    <a:pt x="4178" y="2528"/>
                    <a:pt x="4147" y="2516"/>
                    <a:pt x="4178" y="2500"/>
                  </a:cubicBezTo>
                  <a:cubicBezTo>
                    <a:pt x="4178" y="2488"/>
                    <a:pt x="4181" y="2475"/>
                    <a:pt x="4116" y="2475"/>
                  </a:cubicBezTo>
                  <a:cubicBezTo>
                    <a:pt x="4084" y="2475"/>
                    <a:pt x="4084" y="2460"/>
                    <a:pt x="4084" y="2447"/>
                  </a:cubicBezTo>
                  <a:cubicBezTo>
                    <a:pt x="4106" y="2447"/>
                    <a:pt x="4128" y="2450"/>
                    <a:pt x="4147" y="2460"/>
                  </a:cubicBezTo>
                  <a:cubicBezTo>
                    <a:pt x="4147" y="2464"/>
                    <a:pt x="4147" y="2466"/>
                    <a:pt x="4147" y="2466"/>
                  </a:cubicBezTo>
                  <a:cubicBezTo>
                    <a:pt x="4147" y="2466"/>
                    <a:pt x="4148" y="2453"/>
                    <a:pt x="4150" y="2434"/>
                  </a:cubicBezTo>
                  <a:cubicBezTo>
                    <a:pt x="4150" y="2422"/>
                    <a:pt x="4181" y="2394"/>
                    <a:pt x="4213" y="2394"/>
                  </a:cubicBezTo>
                  <a:cubicBezTo>
                    <a:pt x="4235" y="2385"/>
                    <a:pt x="4241" y="2376"/>
                    <a:pt x="4221" y="2376"/>
                  </a:cubicBezTo>
                  <a:cubicBezTo>
                    <a:pt x="4213" y="2376"/>
                    <a:pt x="4200" y="2378"/>
                    <a:pt x="4181" y="2381"/>
                  </a:cubicBezTo>
                  <a:cubicBezTo>
                    <a:pt x="4119" y="2381"/>
                    <a:pt x="4119" y="2381"/>
                    <a:pt x="4119" y="2353"/>
                  </a:cubicBezTo>
                  <a:cubicBezTo>
                    <a:pt x="4119" y="2340"/>
                    <a:pt x="4119" y="2328"/>
                    <a:pt x="4150" y="2328"/>
                  </a:cubicBezTo>
                  <a:cubicBezTo>
                    <a:pt x="4181" y="2328"/>
                    <a:pt x="4181" y="2328"/>
                    <a:pt x="4181" y="2300"/>
                  </a:cubicBezTo>
                  <a:cubicBezTo>
                    <a:pt x="4185" y="2259"/>
                    <a:pt x="4091" y="2221"/>
                    <a:pt x="4028" y="2206"/>
                  </a:cubicBezTo>
                  <a:cubicBezTo>
                    <a:pt x="3965" y="2206"/>
                    <a:pt x="3965" y="2206"/>
                    <a:pt x="4028" y="2193"/>
                  </a:cubicBezTo>
                  <a:cubicBezTo>
                    <a:pt x="4059" y="2193"/>
                    <a:pt x="4059" y="2181"/>
                    <a:pt x="4059" y="2165"/>
                  </a:cubicBezTo>
                  <a:cubicBezTo>
                    <a:pt x="4038" y="2165"/>
                    <a:pt x="4045" y="2159"/>
                    <a:pt x="4052" y="2159"/>
                  </a:cubicBezTo>
                  <a:cubicBezTo>
                    <a:pt x="4056" y="2159"/>
                    <a:pt x="4059" y="2161"/>
                    <a:pt x="4059" y="2165"/>
                  </a:cubicBezTo>
                  <a:cubicBezTo>
                    <a:pt x="4091" y="2165"/>
                    <a:pt x="4091" y="2181"/>
                    <a:pt x="4091" y="2193"/>
                  </a:cubicBezTo>
                  <a:lnTo>
                    <a:pt x="4122" y="2193"/>
                  </a:lnTo>
                  <a:cubicBezTo>
                    <a:pt x="4185" y="2181"/>
                    <a:pt x="4185" y="2168"/>
                    <a:pt x="4122" y="2152"/>
                  </a:cubicBezTo>
                  <a:cubicBezTo>
                    <a:pt x="4091" y="2140"/>
                    <a:pt x="4091" y="2140"/>
                    <a:pt x="4122" y="2127"/>
                  </a:cubicBezTo>
                  <a:cubicBezTo>
                    <a:pt x="4153" y="2112"/>
                    <a:pt x="4185" y="2099"/>
                    <a:pt x="4153" y="2099"/>
                  </a:cubicBezTo>
                  <a:cubicBezTo>
                    <a:pt x="4156" y="2080"/>
                    <a:pt x="4169" y="2065"/>
                    <a:pt x="4188" y="2058"/>
                  </a:cubicBezTo>
                  <a:cubicBezTo>
                    <a:pt x="4188" y="2033"/>
                    <a:pt x="4188" y="2021"/>
                    <a:pt x="4156" y="2021"/>
                  </a:cubicBezTo>
                  <a:cubicBezTo>
                    <a:pt x="4125" y="2021"/>
                    <a:pt x="4125" y="2005"/>
                    <a:pt x="4125" y="1993"/>
                  </a:cubicBezTo>
                  <a:cubicBezTo>
                    <a:pt x="4125" y="1980"/>
                    <a:pt x="4125" y="1964"/>
                    <a:pt x="4094" y="1964"/>
                  </a:cubicBezTo>
                  <a:cubicBezTo>
                    <a:pt x="4062" y="1964"/>
                    <a:pt x="4031" y="1952"/>
                    <a:pt x="4031" y="1927"/>
                  </a:cubicBezTo>
                  <a:cubicBezTo>
                    <a:pt x="4000" y="1899"/>
                    <a:pt x="4000" y="1899"/>
                    <a:pt x="4062" y="1886"/>
                  </a:cubicBezTo>
                  <a:cubicBezTo>
                    <a:pt x="4094" y="1886"/>
                    <a:pt x="4097" y="1874"/>
                    <a:pt x="4097" y="1858"/>
                  </a:cubicBezTo>
                  <a:cubicBezTo>
                    <a:pt x="4097" y="1858"/>
                    <a:pt x="4097" y="1845"/>
                    <a:pt x="4128" y="1833"/>
                  </a:cubicBezTo>
                  <a:cubicBezTo>
                    <a:pt x="4160" y="1820"/>
                    <a:pt x="4128" y="1820"/>
                    <a:pt x="4097" y="1817"/>
                  </a:cubicBezTo>
                  <a:lnTo>
                    <a:pt x="4034" y="1817"/>
                  </a:lnTo>
                  <a:cubicBezTo>
                    <a:pt x="4034" y="1805"/>
                    <a:pt x="4097" y="1792"/>
                    <a:pt x="4128" y="1792"/>
                  </a:cubicBezTo>
                  <a:cubicBezTo>
                    <a:pt x="4191" y="1780"/>
                    <a:pt x="4191" y="1780"/>
                    <a:pt x="4128" y="1780"/>
                  </a:cubicBezTo>
                  <a:cubicBezTo>
                    <a:pt x="4097" y="1780"/>
                    <a:pt x="4065" y="1764"/>
                    <a:pt x="4097" y="1739"/>
                  </a:cubicBezTo>
                  <a:cubicBezTo>
                    <a:pt x="4097" y="1711"/>
                    <a:pt x="4100" y="1685"/>
                    <a:pt x="4131" y="1685"/>
                  </a:cubicBezTo>
                  <a:cubicBezTo>
                    <a:pt x="4163" y="1673"/>
                    <a:pt x="4131" y="1657"/>
                    <a:pt x="4131" y="1657"/>
                  </a:cubicBezTo>
                  <a:cubicBezTo>
                    <a:pt x="4100" y="1645"/>
                    <a:pt x="4100" y="1632"/>
                    <a:pt x="4131" y="1591"/>
                  </a:cubicBezTo>
                  <a:cubicBezTo>
                    <a:pt x="4197" y="1526"/>
                    <a:pt x="4197" y="1526"/>
                    <a:pt x="4134" y="1526"/>
                  </a:cubicBezTo>
                  <a:cubicBezTo>
                    <a:pt x="4103" y="1526"/>
                    <a:pt x="4069" y="1526"/>
                    <a:pt x="4134" y="1510"/>
                  </a:cubicBezTo>
                  <a:cubicBezTo>
                    <a:pt x="4166" y="1497"/>
                    <a:pt x="4134" y="1485"/>
                    <a:pt x="4103" y="1457"/>
                  </a:cubicBezTo>
                  <a:cubicBezTo>
                    <a:pt x="4070" y="1449"/>
                    <a:pt x="4034" y="1443"/>
                    <a:pt x="4000" y="1443"/>
                  </a:cubicBezTo>
                  <a:cubicBezTo>
                    <a:pt x="3992" y="1443"/>
                    <a:pt x="3985" y="1444"/>
                    <a:pt x="3978" y="1444"/>
                  </a:cubicBezTo>
                  <a:cubicBezTo>
                    <a:pt x="3915" y="1444"/>
                    <a:pt x="3915" y="1444"/>
                    <a:pt x="3946" y="1416"/>
                  </a:cubicBezTo>
                  <a:cubicBezTo>
                    <a:pt x="3946" y="1403"/>
                    <a:pt x="3978" y="1391"/>
                    <a:pt x="4009" y="1391"/>
                  </a:cubicBezTo>
                  <a:cubicBezTo>
                    <a:pt x="4040" y="1391"/>
                    <a:pt x="4040" y="1403"/>
                    <a:pt x="4040" y="1403"/>
                  </a:cubicBezTo>
                  <a:lnTo>
                    <a:pt x="4040" y="1416"/>
                  </a:lnTo>
                  <a:cubicBezTo>
                    <a:pt x="4072" y="1416"/>
                    <a:pt x="4103" y="1416"/>
                    <a:pt x="4103" y="1391"/>
                  </a:cubicBezTo>
                  <a:cubicBezTo>
                    <a:pt x="4134" y="1378"/>
                    <a:pt x="4134" y="1363"/>
                    <a:pt x="4103" y="1363"/>
                  </a:cubicBezTo>
                  <a:cubicBezTo>
                    <a:pt x="4138" y="1350"/>
                    <a:pt x="4138" y="1325"/>
                    <a:pt x="4138" y="1297"/>
                  </a:cubicBezTo>
                  <a:cubicBezTo>
                    <a:pt x="4138" y="1269"/>
                    <a:pt x="4138" y="1231"/>
                    <a:pt x="4169" y="1215"/>
                  </a:cubicBezTo>
                  <a:cubicBezTo>
                    <a:pt x="4172" y="1190"/>
                    <a:pt x="4172" y="1178"/>
                    <a:pt x="4141" y="1178"/>
                  </a:cubicBezTo>
                  <a:cubicBezTo>
                    <a:pt x="4075" y="1175"/>
                    <a:pt x="4078" y="1162"/>
                    <a:pt x="4109" y="1162"/>
                  </a:cubicBezTo>
                  <a:cubicBezTo>
                    <a:pt x="4172" y="1140"/>
                    <a:pt x="4207" y="993"/>
                    <a:pt x="4144" y="943"/>
                  </a:cubicBezTo>
                  <a:lnTo>
                    <a:pt x="4144" y="899"/>
                  </a:lnTo>
                  <a:cubicBezTo>
                    <a:pt x="4175" y="849"/>
                    <a:pt x="4153" y="708"/>
                    <a:pt x="4116" y="698"/>
                  </a:cubicBezTo>
                  <a:lnTo>
                    <a:pt x="4097" y="633"/>
                  </a:lnTo>
                  <a:cubicBezTo>
                    <a:pt x="4112" y="579"/>
                    <a:pt x="4103" y="554"/>
                    <a:pt x="4065" y="548"/>
                  </a:cubicBezTo>
                  <a:cubicBezTo>
                    <a:pt x="4059" y="547"/>
                    <a:pt x="4052" y="546"/>
                    <a:pt x="4046" y="546"/>
                  </a:cubicBezTo>
                  <a:cubicBezTo>
                    <a:pt x="4031" y="546"/>
                    <a:pt x="4020" y="549"/>
                    <a:pt x="4017" y="549"/>
                  </a:cubicBezTo>
                  <a:cubicBezTo>
                    <a:pt x="4015" y="549"/>
                    <a:pt x="4018" y="547"/>
                    <a:pt x="4028" y="542"/>
                  </a:cubicBezTo>
                  <a:cubicBezTo>
                    <a:pt x="4056" y="529"/>
                    <a:pt x="4037" y="485"/>
                    <a:pt x="3990" y="410"/>
                  </a:cubicBezTo>
                  <a:cubicBezTo>
                    <a:pt x="3960" y="369"/>
                    <a:pt x="3946" y="352"/>
                    <a:pt x="3937" y="352"/>
                  </a:cubicBezTo>
                  <a:cubicBezTo>
                    <a:pt x="3931" y="352"/>
                    <a:pt x="3928" y="361"/>
                    <a:pt x="3924" y="376"/>
                  </a:cubicBezTo>
                  <a:cubicBezTo>
                    <a:pt x="3846" y="332"/>
                    <a:pt x="3868" y="313"/>
                    <a:pt x="3890" y="288"/>
                  </a:cubicBezTo>
                  <a:cubicBezTo>
                    <a:pt x="3929" y="272"/>
                    <a:pt x="3929" y="252"/>
                    <a:pt x="3905" y="252"/>
                  </a:cubicBezTo>
                  <a:cubicBezTo>
                    <a:pt x="3891" y="252"/>
                    <a:pt x="3867" y="260"/>
                    <a:pt x="3837" y="282"/>
                  </a:cubicBezTo>
                  <a:cubicBezTo>
                    <a:pt x="3817" y="292"/>
                    <a:pt x="3800" y="296"/>
                    <a:pt x="3787" y="296"/>
                  </a:cubicBezTo>
                  <a:cubicBezTo>
                    <a:pt x="3762" y="296"/>
                    <a:pt x="3752" y="279"/>
                    <a:pt x="3765" y="263"/>
                  </a:cubicBezTo>
                  <a:cubicBezTo>
                    <a:pt x="3774" y="252"/>
                    <a:pt x="3782" y="248"/>
                    <a:pt x="3789" y="248"/>
                  </a:cubicBezTo>
                  <a:cubicBezTo>
                    <a:pt x="3799" y="248"/>
                    <a:pt x="3809" y="257"/>
                    <a:pt x="3818" y="266"/>
                  </a:cubicBezTo>
                  <a:lnTo>
                    <a:pt x="3862" y="219"/>
                  </a:lnTo>
                  <a:cubicBezTo>
                    <a:pt x="3852" y="211"/>
                    <a:pt x="3847" y="207"/>
                    <a:pt x="3839" y="207"/>
                  </a:cubicBezTo>
                  <a:cubicBezTo>
                    <a:pt x="3833" y="207"/>
                    <a:pt x="3823" y="210"/>
                    <a:pt x="3805" y="216"/>
                  </a:cubicBezTo>
                  <a:cubicBezTo>
                    <a:pt x="3796" y="210"/>
                    <a:pt x="3785" y="207"/>
                    <a:pt x="3774" y="207"/>
                  </a:cubicBezTo>
                  <a:cubicBezTo>
                    <a:pt x="3766" y="207"/>
                    <a:pt x="3759" y="209"/>
                    <a:pt x="3752" y="213"/>
                  </a:cubicBezTo>
                  <a:cubicBezTo>
                    <a:pt x="3718" y="222"/>
                    <a:pt x="3696" y="253"/>
                    <a:pt x="3696" y="288"/>
                  </a:cubicBezTo>
                  <a:cubicBezTo>
                    <a:pt x="3694" y="307"/>
                    <a:pt x="3689" y="313"/>
                    <a:pt x="3683" y="313"/>
                  </a:cubicBezTo>
                  <a:cubicBezTo>
                    <a:pt x="3676" y="313"/>
                    <a:pt x="3669" y="308"/>
                    <a:pt x="3661" y="303"/>
                  </a:cubicBezTo>
                  <a:cubicBezTo>
                    <a:pt x="3642" y="269"/>
                    <a:pt x="3661" y="228"/>
                    <a:pt x="3699" y="216"/>
                  </a:cubicBezTo>
                  <a:cubicBezTo>
                    <a:pt x="3701" y="217"/>
                    <a:pt x="3704" y="218"/>
                    <a:pt x="3706" y="218"/>
                  </a:cubicBezTo>
                  <a:cubicBezTo>
                    <a:pt x="3720" y="218"/>
                    <a:pt x="3736" y="196"/>
                    <a:pt x="3752" y="175"/>
                  </a:cubicBezTo>
                  <a:cubicBezTo>
                    <a:pt x="3761" y="162"/>
                    <a:pt x="3736" y="153"/>
                    <a:pt x="3702" y="153"/>
                  </a:cubicBezTo>
                  <a:cubicBezTo>
                    <a:pt x="3664" y="153"/>
                    <a:pt x="3616" y="164"/>
                    <a:pt x="3592" y="191"/>
                  </a:cubicBezTo>
                  <a:cubicBezTo>
                    <a:pt x="3586" y="202"/>
                    <a:pt x="3582" y="209"/>
                    <a:pt x="3582" y="209"/>
                  </a:cubicBezTo>
                  <a:cubicBezTo>
                    <a:pt x="3581" y="209"/>
                    <a:pt x="3588" y="196"/>
                    <a:pt x="3605" y="162"/>
                  </a:cubicBezTo>
                  <a:cubicBezTo>
                    <a:pt x="3620" y="134"/>
                    <a:pt x="3580" y="119"/>
                    <a:pt x="3539" y="100"/>
                  </a:cubicBezTo>
                  <a:cubicBezTo>
                    <a:pt x="3520" y="94"/>
                    <a:pt x="3505" y="90"/>
                    <a:pt x="3494" y="90"/>
                  </a:cubicBezTo>
                  <a:cubicBezTo>
                    <a:pt x="3481" y="90"/>
                    <a:pt x="3472" y="96"/>
                    <a:pt x="3467" y="112"/>
                  </a:cubicBezTo>
                  <a:cubicBezTo>
                    <a:pt x="3458" y="138"/>
                    <a:pt x="3450" y="166"/>
                    <a:pt x="3432" y="166"/>
                  </a:cubicBezTo>
                  <a:cubicBezTo>
                    <a:pt x="3430" y="166"/>
                    <a:pt x="3428" y="166"/>
                    <a:pt x="3426" y="166"/>
                  </a:cubicBezTo>
                  <a:lnTo>
                    <a:pt x="3426" y="166"/>
                  </a:lnTo>
                  <a:cubicBezTo>
                    <a:pt x="3448" y="172"/>
                    <a:pt x="3436" y="203"/>
                    <a:pt x="3426" y="231"/>
                  </a:cubicBezTo>
                  <a:cubicBezTo>
                    <a:pt x="3411" y="209"/>
                    <a:pt x="3398" y="184"/>
                    <a:pt x="3389" y="159"/>
                  </a:cubicBezTo>
                  <a:cubicBezTo>
                    <a:pt x="3373" y="96"/>
                    <a:pt x="3314" y="49"/>
                    <a:pt x="3251" y="49"/>
                  </a:cubicBezTo>
                  <a:cubicBezTo>
                    <a:pt x="3249" y="49"/>
                    <a:pt x="3247" y="50"/>
                    <a:pt x="3244" y="50"/>
                  </a:cubicBezTo>
                  <a:lnTo>
                    <a:pt x="3235" y="50"/>
                  </a:lnTo>
                  <a:cubicBezTo>
                    <a:pt x="3179" y="50"/>
                    <a:pt x="3150" y="50"/>
                    <a:pt x="3135" y="18"/>
                  </a:cubicBezTo>
                  <a:cubicBezTo>
                    <a:pt x="3129" y="18"/>
                    <a:pt x="3123" y="17"/>
                    <a:pt x="3119" y="17"/>
                  </a:cubicBezTo>
                  <a:cubicBezTo>
                    <a:pt x="3104" y="17"/>
                    <a:pt x="3097" y="23"/>
                    <a:pt x="3097" y="47"/>
                  </a:cubicBezTo>
                  <a:lnTo>
                    <a:pt x="3069" y="47"/>
                  </a:lnTo>
                  <a:cubicBezTo>
                    <a:pt x="3063" y="31"/>
                    <a:pt x="3052" y="23"/>
                    <a:pt x="3044" y="23"/>
                  </a:cubicBezTo>
                  <a:cubicBezTo>
                    <a:pt x="3035" y="23"/>
                    <a:pt x="3028" y="31"/>
                    <a:pt x="3028" y="47"/>
                  </a:cubicBezTo>
                  <a:cubicBezTo>
                    <a:pt x="3024" y="57"/>
                    <a:pt x="3020" y="60"/>
                    <a:pt x="3016" y="60"/>
                  </a:cubicBezTo>
                  <a:cubicBezTo>
                    <a:pt x="3007" y="60"/>
                    <a:pt x="2998" y="47"/>
                    <a:pt x="2987" y="47"/>
                  </a:cubicBezTo>
                  <a:cubicBezTo>
                    <a:pt x="2976" y="17"/>
                    <a:pt x="2970" y="1"/>
                    <a:pt x="2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53"/>
            <p:cNvSpPr/>
            <p:nvPr/>
          </p:nvSpPr>
          <p:spPr>
            <a:xfrm>
              <a:off x="4869228" y="3360302"/>
              <a:ext cx="80124" cy="42529"/>
            </a:xfrm>
            <a:custGeom>
              <a:avLst/>
              <a:gdLst/>
              <a:ahLst/>
              <a:cxnLst/>
              <a:rect l="l" t="t" r="r" b="b"/>
              <a:pathLst>
                <a:path w="3783" h="2008" extrusionOk="0">
                  <a:moveTo>
                    <a:pt x="3091" y="0"/>
                  </a:moveTo>
                  <a:lnTo>
                    <a:pt x="3088" y="4"/>
                  </a:lnTo>
                  <a:cubicBezTo>
                    <a:pt x="3085" y="7"/>
                    <a:pt x="3116" y="25"/>
                    <a:pt x="3145" y="44"/>
                  </a:cubicBezTo>
                  <a:lnTo>
                    <a:pt x="3148" y="38"/>
                  </a:lnTo>
                  <a:cubicBezTo>
                    <a:pt x="3129" y="25"/>
                    <a:pt x="3110" y="13"/>
                    <a:pt x="3091" y="0"/>
                  </a:cubicBezTo>
                  <a:close/>
                  <a:moveTo>
                    <a:pt x="3533" y="273"/>
                  </a:moveTo>
                  <a:lnTo>
                    <a:pt x="3568" y="289"/>
                  </a:lnTo>
                  <a:cubicBezTo>
                    <a:pt x="3599" y="304"/>
                    <a:pt x="3596" y="307"/>
                    <a:pt x="3593" y="314"/>
                  </a:cubicBezTo>
                  <a:cubicBezTo>
                    <a:pt x="3592" y="315"/>
                    <a:pt x="3591" y="315"/>
                    <a:pt x="3590" y="315"/>
                  </a:cubicBezTo>
                  <a:cubicBezTo>
                    <a:pt x="3587" y="315"/>
                    <a:pt x="3580" y="312"/>
                    <a:pt x="3558" y="301"/>
                  </a:cubicBezTo>
                  <a:cubicBezTo>
                    <a:pt x="3558" y="301"/>
                    <a:pt x="3533" y="279"/>
                    <a:pt x="3533" y="273"/>
                  </a:cubicBezTo>
                  <a:close/>
                  <a:moveTo>
                    <a:pt x="3441" y="294"/>
                  </a:moveTo>
                  <a:cubicBezTo>
                    <a:pt x="3449" y="294"/>
                    <a:pt x="3477" y="306"/>
                    <a:pt x="3505" y="320"/>
                  </a:cubicBezTo>
                  <a:cubicBezTo>
                    <a:pt x="3568" y="351"/>
                    <a:pt x="3568" y="351"/>
                    <a:pt x="3561" y="361"/>
                  </a:cubicBezTo>
                  <a:cubicBezTo>
                    <a:pt x="3560" y="362"/>
                    <a:pt x="3559" y="363"/>
                    <a:pt x="3556" y="363"/>
                  </a:cubicBezTo>
                  <a:cubicBezTo>
                    <a:pt x="3552" y="363"/>
                    <a:pt x="3544" y="361"/>
                    <a:pt x="3527" y="351"/>
                  </a:cubicBezTo>
                  <a:lnTo>
                    <a:pt x="3530" y="348"/>
                  </a:lnTo>
                  <a:cubicBezTo>
                    <a:pt x="3537" y="352"/>
                    <a:pt x="3541" y="354"/>
                    <a:pt x="3542" y="354"/>
                  </a:cubicBezTo>
                  <a:cubicBezTo>
                    <a:pt x="3545" y="354"/>
                    <a:pt x="3525" y="339"/>
                    <a:pt x="3499" y="329"/>
                  </a:cubicBezTo>
                  <a:lnTo>
                    <a:pt x="3439" y="295"/>
                  </a:lnTo>
                  <a:cubicBezTo>
                    <a:pt x="3440" y="295"/>
                    <a:pt x="3440" y="294"/>
                    <a:pt x="3441" y="294"/>
                  </a:cubicBezTo>
                  <a:close/>
                  <a:moveTo>
                    <a:pt x="3674" y="442"/>
                  </a:moveTo>
                  <a:lnTo>
                    <a:pt x="3671" y="445"/>
                  </a:lnTo>
                  <a:cubicBezTo>
                    <a:pt x="3693" y="459"/>
                    <a:pt x="3700" y="463"/>
                    <a:pt x="3703" y="463"/>
                  </a:cubicBezTo>
                  <a:cubicBezTo>
                    <a:pt x="3704" y="463"/>
                    <a:pt x="3705" y="462"/>
                    <a:pt x="3706" y="461"/>
                  </a:cubicBezTo>
                  <a:lnTo>
                    <a:pt x="3706" y="455"/>
                  </a:lnTo>
                  <a:lnTo>
                    <a:pt x="3674" y="442"/>
                  </a:lnTo>
                  <a:close/>
                  <a:moveTo>
                    <a:pt x="3184" y="503"/>
                  </a:moveTo>
                  <a:cubicBezTo>
                    <a:pt x="3178" y="503"/>
                    <a:pt x="3176" y="506"/>
                    <a:pt x="3173" y="511"/>
                  </a:cubicBezTo>
                  <a:cubicBezTo>
                    <a:pt x="3173" y="514"/>
                    <a:pt x="3198" y="536"/>
                    <a:pt x="3198" y="536"/>
                  </a:cubicBezTo>
                  <a:cubicBezTo>
                    <a:pt x="3215" y="546"/>
                    <a:pt x="3223" y="549"/>
                    <a:pt x="3228" y="549"/>
                  </a:cubicBezTo>
                  <a:cubicBezTo>
                    <a:pt x="3233" y="549"/>
                    <a:pt x="3234" y="547"/>
                    <a:pt x="3236" y="546"/>
                  </a:cubicBezTo>
                  <a:cubicBezTo>
                    <a:pt x="3241" y="547"/>
                    <a:pt x="3245" y="548"/>
                    <a:pt x="3248" y="548"/>
                  </a:cubicBezTo>
                  <a:cubicBezTo>
                    <a:pt x="3261" y="548"/>
                    <a:pt x="3237" y="530"/>
                    <a:pt x="3214" y="514"/>
                  </a:cubicBezTo>
                  <a:cubicBezTo>
                    <a:pt x="3198" y="506"/>
                    <a:pt x="3189" y="503"/>
                    <a:pt x="3184" y="503"/>
                  </a:cubicBezTo>
                  <a:close/>
                  <a:moveTo>
                    <a:pt x="3261" y="508"/>
                  </a:moveTo>
                  <a:cubicBezTo>
                    <a:pt x="3289" y="524"/>
                    <a:pt x="3314" y="552"/>
                    <a:pt x="3311" y="555"/>
                  </a:cubicBezTo>
                  <a:cubicBezTo>
                    <a:pt x="3310" y="555"/>
                    <a:pt x="3310" y="555"/>
                    <a:pt x="3309" y="555"/>
                  </a:cubicBezTo>
                  <a:cubicBezTo>
                    <a:pt x="3303" y="555"/>
                    <a:pt x="3277" y="540"/>
                    <a:pt x="3254" y="514"/>
                  </a:cubicBezTo>
                  <a:lnTo>
                    <a:pt x="3261" y="508"/>
                  </a:lnTo>
                  <a:close/>
                  <a:moveTo>
                    <a:pt x="102" y="682"/>
                  </a:moveTo>
                  <a:lnTo>
                    <a:pt x="102" y="682"/>
                  </a:lnTo>
                  <a:cubicBezTo>
                    <a:pt x="103" y="682"/>
                    <a:pt x="94" y="697"/>
                    <a:pt x="77" y="727"/>
                  </a:cubicBezTo>
                  <a:cubicBezTo>
                    <a:pt x="62" y="757"/>
                    <a:pt x="47" y="787"/>
                    <a:pt x="40" y="787"/>
                  </a:cubicBezTo>
                  <a:cubicBezTo>
                    <a:pt x="40" y="787"/>
                    <a:pt x="39" y="787"/>
                    <a:pt x="39" y="787"/>
                  </a:cubicBezTo>
                  <a:cubicBezTo>
                    <a:pt x="28" y="803"/>
                    <a:pt x="22" y="809"/>
                    <a:pt x="20" y="809"/>
                  </a:cubicBezTo>
                  <a:cubicBezTo>
                    <a:pt x="17" y="809"/>
                    <a:pt x="42" y="765"/>
                    <a:pt x="73" y="724"/>
                  </a:cubicBezTo>
                  <a:cubicBezTo>
                    <a:pt x="92" y="696"/>
                    <a:pt x="101" y="682"/>
                    <a:pt x="102" y="682"/>
                  </a:cubicBezTo>
                  <a:close/>
                  <a:moveTo>
                    <a:pt x="3145" y="746"/>
                  </a:moveTo>
                  <a:lnTo>
                    <a:pt x="3201" y="790"/>
                  </a:lnTo>
                  <a:cubicBezTo>
                    <a:pt x="3249" y="824"/>
                    <a:pt x="3270" y="839"/>
                    <a:pt x="3268" y="839"/>
                  </a:cubicBezTo>
                  <a:cubicBezTo>
                    <a:pt x="3266" y="839"/>
                    <a:pt x="3252" y="830"/>
                    <a:pt x="3226" y="815"/>
                  </a:cubicBezTo>
                  <a:cubicBezTo>
                    <a:pt x="3195" y="799"/>
                    <a:pt x="3167" y="778"/>
                    <a:pt x="3141" y="756"/>
                  </a:cubicBezTo>
                  <a:cubicBezTo>
                    <a:pt x="3145" y="749"/>
                    <a:pt x="3145" y="746"/>
                    <a:pt x="3145" y="746"/>
                  </a:cubicBezTo>
                  <a:close/>
                  <a:moveTo>
                    <a:pt x="3273" y="806"/>
                  </a:moveTo>
                  <a:lnTo>
                    <a:pt x="3304" y="821"/>
                  </a:lnTo>
                  <a:cubicBezTo>
                    <a:pt x="3336" y="837"/>
                    <a:pt x="3333" y="843"/>
                    <a:pt x="3330" y="847"/>
                  </a:cubicBezTo>
                  <a:lnTo>
                    <a:pt x="3298" y="828"/>
                  </a:lnTo>
                  <a:lnTo>
                    <a:pt x="3273" y="806"/>
                  </a:lnTo>
                  <a:close/>
                  <a:moveTo>
                    <a:pt x="2280" y="826"/>
                  </a:moveTo>
                  <a:cubicBezTo>
                    <a:pt x="2276" y="826"/>
                    <a:pt x="2288" y="837"/>
                    <a:pt x="2324" y="862"/>
                  </a:cubicBezTo>
                  <a:cubicBezTo>
                    <a:pt x="2343" y="874"/>
                    <a:pt x="2351" y="878"/>
                    <a:pt x="2354" y="878"/>
                  </a:cubicBezTo>
                  <a:cubicBezTo>
                    <a:pt x="2356" y="878"/>
                    <a:pt x="2357" y="877"/>
                    <a:pt x="2358" y="875"/>
                  </a:cubicBezTo>
                  <a:cubicBezTo>
                    <a:pt x="2339" y="862"/>
                    <a:pt x="2320" y="847"/>
                    <a:pt x="2302" y="837"/>
                  </a:cubicBezTo>
                  <a:cubicBezTo>
                    <a:pt x="2290" y="830"/>
                    <a:pt x="2282" y="826"/>
                    <a:pt x="2280" y="826"/>
                  </a:cubicBezTo>
                  <a:close/>
                  <a:moveTo>
                    <a:pt x="3088" y="900"/>
                  </a:moveTo>
                  <a:cubicBezTo>
                    <a:pt x="3107" y="912"/>
                    <a:pt x="3126" y="925"/>
                    <a:pt x="3145" y="937"/>
                  </a:cubicBezTo>
                  <a:lnTo>
                    <a:pt x="3141" y="944"/>
                  </a:lnTo>
                  <a:cubicBezTo>
                    <a:pt x="3113" y="925"/>
                    <a:pt x="3082" y="909"/>
                    <a:pt x="3085" y="903"/>
                  </a:cubicBezTo>
                  <a:lnTo>
                    <a:pt x="3088" y="900"/>
                  </a:lnTo>
                  <a:close/>
                  <a:moveTo>
                    <a:pt x="2958" y="942"/>
                  </a:moveTo>
                  <a:cubicBezTo>
                    <a:pt x="2959" y="942"/>
                    <a:pt x="2963" y="944"/>
                    <a:pt x="2972" y="950"/>
                  </a:cubicBezTo>
                  <a:cubicBezTo>
                    <a:pt x="2972" y="950"/>
                    <a:pt x="2973" y="950"/>
                    <a:pt x="2973" y="950"/>
                  </a:cubicBezTo>
                  <a:cubicBezTo>
                    <a:pt x="2978" y="950"/>
                    <a:pt x="3000" y="972"/>
                    <a:pt x="2997" y="975"/>
                  </a:cubicBezTo>
                  <a:lnTo>
                    <a:pt x="2966" y="959"/>
                  </a:lnTo>
                  <a:cubicBezTo>
                    <a:pt x="2968" y="955"/>
                    <a:pt x="2955" y="942"/>
                    <a:pt x="2958" y="942"/>
                  </a:cubicBezTo>
                  <a:close/>
                  <a:moveTo>
                    <a:pt x="3202" y="918"/>
                  </a:moveTo>
                  <a:cubicBezTo>
                    <a:pt x="3208" y="918"/>
                    <a:pt x="3233" y="937"/>
                    <a:pt x="3289" y="975"/>
                  </a:cubicBezTo>
                  <a:cubicBezTo>
                    <a:pt x="3300" y="986"/>
                    <a:pt x="3306" y="992"/>
                    <a:pt x="3304" y="992"/>
                  </a:cubicBezTo>
                  <a:cubicBezTo>
                    <a:pt x="3302" y="992"/>
                    <a:pt x="3287" y="983"/>
                    <a:pt x="3254" y="962"/>
                  </a:cubicBezTo>
                  <a:cubicBezTo>
                    <a:pt x="3229" y="941"/>
                    <a:pt x="3201" y="919"/>
                    <a:pt x="3201" y="919"/>
                  </a:cubicBezTo>
                  <a:cubicBezTo>
                    <a:pt x="3201" y="918"/>
                    <a:pt x="3202" y="918"/>
                    <a:pt x="3202" y="918"/>
                  </a:cubicBezTo>
                  <a:close/>
                  <a:moveTo>
                    <a:pt x="1272" y="1041"/>
                  </a:moveTo>
                  <a:cubicBezTo>
                    <a:pt x="1272" y="1041"/>
                    <a:pt x="1268" y="1048"/>
                    <a:pt x="1261" y="1063"/>
                  </a:cubicBezTo>
                  <a:cubicBezTo>
                    <a:pt x="1259" y="1068"/>
                    <a:pt x="1256" y="1072"/>
                    <a:pt x="1254" y="1076"/>
                  </a:cubicBezTo>
                  <a:lnTo>
                    <a:pt x="1254" y="1076"/>
                  </a:lnTo>
                  <a:cubicBezTo>
                    <a:pt x="1268" y="1052"/>
                    <a:pt x="1273" y="1041"/>
                    <a:pt x="1272" y="1041"/>
                  </a:cubicBezTo>
                  <a:close/>
                  <a:moveTo>
                    <a:pt x="1254" y="1076"/>
                  </a:moveTo>
                  <a:lnTo>
                    <a:pt x="1254" y="1076"/>
                  </a:lnTo>
                  <a:cubicBezTo>
                    <a:pt x="1252" y="1080"/>
                    <a:pt x="1250" y="1083"/>
                    <a:pt x="1248" y="1087"/>
                  </a:cubicBezTo>
                  <a:lnTo>
                    <a:pt x="1248" y="1087"/>
                  </a:lnTo>
                  <a:cubicBezTo>
                    <a:pt x="1250" y="1084"/>
                    <a:pt x="1252" y="1080"/>
                    <a:pt x="1254" y="1076"/>
                  </a:cubicBezTo>
                  <a:close/>
                  <a:moveTo>
                    <a:pt x="918" y="1032"/>
                  </a:moveTo>
                  <a:lnTo>
                    <a:pt x="918" y="1032"/>
                  </a:lnTo>
                  <a:cubicBezTo>
                    <a:pt x="918" y="1032"/>
                    <a:pt x="917" y="1036"/>
                    <a:pt x="910" y="1047"/>
                  </a:cubicBezTo>
                  <a:lnTo>
                    <a:pt x="895" y="1075"/>
                  </a:lnTo>
                  <a:cubicBezTo>
                    <a:pt x="879" y="1095"/>
                    <a:pt x="864" y="1114"/>
                    <a:pt x="863" y="1114"/>
                  </a:cubicBezTo>
                  <a:cubicBezTo>
                    <a:pt x="862" y="1114"/>
                    <a:pt x="864" y="1110"/>
                    <a:pt x="869" y="1100"/>
                  </a:cubicBezTo>
                  <a:cubicBezTo>
                    <a:pt x="879" y="1082"/>
                    <a:pt x="891" y="1063"/>
                    <a:pt x="907" y="1044"/>
                  </a:cubicBezTo>
                  <a:cubicBezTo>
                    <a:pt x="907" y="1044"/>
                    <a:pt x="916" y="1032"/>
                    <a:pt x="918" y="1032"/>
                  </a:cubicBezTo>
                  <a:close/>
                  <a:moveTo>
                    <a:pt x="3101" y="1072"/>
                  </a:moveTo>
                  <a:cubicBezTo>
                    <a:pt x="3132" y="1088"/>
                    <a:pt x="3160" y="1107"/>
                    <a:pt x="3157" y="1110"/>
                  </a:cubicBezTo>
                  <a:cubicBezTo>
                    <a:pt x="3166" y="1117"/>
                    <a:pt x="3169" y="1120"/>
                    <a:pt x="3167" y="1120"/>
                  </a:cubicBezTo>
                  <a:cubicBezTo>
                    <a:pt x="3162" y="1120"/>
                    <a:pt x="3135" y="1106"/>
                    <a:pt x="3094" y="1078"/>
                  </a:cubicBezTo>
                  <a:lnTo>
                    <a:pt x="3101" y="1072"/>
                  </a:lnTo>
                  <a:close/>
                  <a:moveTo>
                    <a:pt x="712" y="1047"/>
                  </a:moveTo>
                  <a:cubicBezTo>
                    <a:pt x="712" y="1047"/>
                    <a:pt x="713" y="1047"/>
                    <a:pt x="713" y="1047"/>
                  </a:cubicBezTo>
                  <a:cubicBezTo>
                    <a:pt x="700" y="1078"/>
                    <a:pt x="681" y="1110"/>
                    <a:pt x="660" y="1135"/>
                  </a:cubicBezTo>
                  <a:cubicBezTo>
                    <a:pt x="653" y="1132"/>
                    <a:pt x="653" y="1132"/>
                    <a:pt x="672" y="1100"/>
                  </a:cubicBezTo>
                  <a:cubicBezTo>
                    <a:pt x="687" y="1071"/>
                    <a:pt x="707" y="1047"/>
                    <a:pt x="712" y="1047"/>
                  </a:cubicBezTo>
                  <a:close/>
                  <a:moveTo>
                    <a:pt x="3292" y="1100"/>
                  </a:moveTo>
                  <a:lnTo>
                    <a:pt x="3351" y="1135"/>
                  </a:lnTo>
                  <a:lnTo>
                    <a:pt x="3320" y="1116"/>
                  </a:lnTo>
                  <a:lnTo>
                    <a:pt x="3292" y="1100"/>
                  </a:lnTo>
                  <a:close/>
                  <a:moveTo>
                    <a:pt x="1167" y="1125"/>
                  </a:moveTo>
                  <a:cubicBezTo>
                    <a:pt x="1164" y="1125"/>
                    <a:pt x="1157" y="1137"/>
                    <a:pt x="1158" y="1137"/>
                  </a:cubicBezTo>
                  <a:cubicBezTo>
                    <a:pt x="1159" y="1137"/>
                    <a:pt x="1161" y="1134"/>
                    <a:pt x="1167" y="1125"/>
                  </a:cubicBezTo>
                  <a:cubicBezTo>
                    <a:pt x="1167" y="1125"/>
                    <a:pt x="1167" y="1125"/>
                    <a:pt x="1167" y="1125"/>
                  </a:cubicBezTo>
                  <a:close/>
                  <a:moveTo>
                    <a:pt x="3104" y="1132"/>
                  </a:moveTo>
                  <a:lnTo>
                    <a:pt x="3135" y="1144"/>
                  </a:lnTo>
                  <a:lnTo>
                    <a:pt x="3135" y="1147"/>
                  </a:lnTo>
                  <a:cubicBezTo>
                    <a:pt x="3134" y="1150"/>
                    <a:pt x="3133" y="1151"/>
                    <a:pt x="3131" y="1151"/>
                  </a:cubicBezTo>
                  <a:cubicBezTo>
                    <a:pt x="3128" y="1151"/>
                    <a:pt x="3121" y="1147"/>
                    <a:pt x="3101" y="1135"/>
                  </a:cubicBezTo>
                  <a:lnTo>
                    <a:pt x="3104" y="1132"/>
                  </a:lnTo>
                  <a:close/>
                  <a:moveTo>
                    <a:pt x="2936" y="1137"/>
                  </a:moveTo>
                  <a:cubicBezTo>
                    <a:pt x="2942" y="1137"/>
                    <a:pt x="2969" y="1147"/>
                    <a:pt x="2969" y="1147"/>
                  </a:cubicBezTo>
                  <a:cubicBezTo>
                    <a:pt x="3000" y="1166"/>
                    <a:pt x="2997" y="1169"/>
                    <a:pt x="2997" y="1169"/>
                  </a:cubicBezTo>
                  <a:cubicBezTo>
                    <a:pt x="2996" y="1171"/>
                    <a:pt x="2994" y="1173"/>
                    <a:pt x="2990" y="1173"/>
                  </a:cubicBezTo>
                  <a:cubicBezTo>
                    <a:pt x="2985" y="1173"/>
                    <a:pt x="2977" y="1170"/>
                    <a:pt x="2960" y="1160"/>
                  </a:cubicBezTo>
                  <a:cubicBezTo>
                    <a:pt x="2960" y="1160"/>
                    <a:pt x="2932" y="1141"/>
                    <a:pt x="2935" y="1138"/>
                  </a:cubicBezTo>
                  <a:cubicBezTo>
                    <a:pt x="2935" y="1138"/>
                    <a:pt x="2935" y="1137"/>
                    <a:pt x="2936" y="1137"/>
                  </a:cubicBezTo>
                  <a:close/>
                  <a:moveTo>
                    <a:pt x="1133" y="1144"/>
                  </a:moveTo>
                  <a:lnTo>
                    <a:pt x="1139" y="1147"/>
                  </a:lnTo>
                  <a:lnTo>
                    <a:pt x="1126" y="1182"/>
                  </a:lnTo>
                  <a:lnTo>
                    <a:pt x="1120" y="1179"/>
                  </a:lnTo>
                  <a:cubicBezTo>
                    <a:pt x="1117" y="1176"/>
                    <a:pt x="1117" y="1176"/>
                    <a:pt x="1133" y="1144"/>
                  </a:cubicBezTo>
                  <a:close/>
                  <a:moveTo>
                    <a:pt x="1177" y="1172"/>
                  </a:moveTo>
                  <a:lnTo>
                    <a:pt x="1183" y="1176"/>
                  </a:lnTo>
                  <a:lnTo>
                    <a:pt x="1167" y="1207"/>
                  </a:lnTo>
                  <a:lnTo>
                    <a:pt x="1164" y="1207"/>
                  </a:lnTo>
                  <a:cubicBezTo>
                    <a:pt x="1161" y="1204"/>
                    <a:pt x="1161" y="1204"/>
                    <a:pt x="1177" y="1172"/>
                  </a:cubicBezTo>
                  <a:close/>
                  <a:moveTo>
                    <a:pt x="1078" y="1150"/>
                  </a:moveTo>
                  <a:cubicBezTo>
                    <a:pt x="1079" y="1150"/>
                    <a:pt x="1079" y="1150"/>
                    <a:pt x="1079" y="1150"/>
                  </a:cubicBezTo>
                  <a:cubicBezTo>
                    <a:pt x="1070" y="1172"/>
                    <a:pt x="1061" y="1194"/>
                    <a:pt x="1048" y="1216"/>
                  </a:cubicBezTo>
                  <a:lnTo>
                    <a:pt x="1045" y="1213"/>
                  </a:lnTo>
                  <a:cubicBezTo>
                    <a:pt x="1039" y="1210"/>
                    <a:pt x="1058" y="1179"/>
                    <a:pt x="1058" y="1179"/>
                  </a:cubicBezTo>
                  <a:cubicBezTo>
                    <a:pt x="1058" y="1179"/>
                    <a:pt x="1072" y="1150"/>
                    <a:pt x="1078" y="1150"/>
                  </a:cubicBezTo>
                  <a:close/>
                  <a:moveTo>
                    <a:pt x="1209" y="1193"/>
                  </a:moveTo>
                  <a:cubicBezTo>
                    <a:pt x="1210" y="1193"/>
                    <a:pt x="1210" y="1194"/>
                    <a:pt x="1211" y="1194"/>
                  </a:cubicBezTo>
                  <a:cubicBezTo>
                    <a:pt x="1220" y="1201"/>
                    <a:pt x="1220" y="1201"/>
                    <a:pt x="1199" y="1226"/>
                  </a:cubicBezTo>
                  <a:cubicBezTo>
                    <a:pt x="1188" y="1239"/>
                    <a:pt x="1182" y="1245"/>
                    <a:pt x="1180" y="1245"/>
                  </a:cubicBezTo>
                  <a:cubicBezTo>
                    <a:pt x="1178" y="1245"/>
                    <a:pt x="1181" y="1237"/>
                    <a:pt x="1189" y="1223"/>
                  </a:cubicBezTo>
                  <a:cubicBezTo>
                    <a:pt x="1203" y="1199"/>
                    <a:pt x="1207" y="1193"/>
                    <a:pt x="1209" y="1193"/>
                  </a:cubicBezTo>
                  <a:close/>
                  <a:moveTo>
                    <a:pt x="3132" y="1213"/>
                  </a:moveTo>
                  <a:cubicBezTo>
                    <a:pt x="3132" y="1216"/>
                    <a:pt x="3160" y="1235"/>
                    <a:pt x="3160" y="1235"/>
                  </a:cubicBezTo>
                  <a:cubicBezTo>
                    <a:pt x="3160" y="1235"/>
                    <a:pt x="3186" y="1248"/>
                    <a:pt x="3193" y="1248"/>
                  </a:cubicBezTo>
                  <a:cubicBezTo>
                    <a:pt x="3194" y="1248"/>
                    <a:pt x="3194" y="1248"/>
                    <a:pt x="3195" y="1248"/>
                  </a:cubicBezTo>
                  <a:lnTo>
                    <a:pt x="3198" y="1244"/>
                  </a:lnTo>
                  <a:cubicBezTo>
                    <a:pt x="3176" y="1232"/>
                    <a:pt x="3154" y="1223"/>
                    <a:pt x="3132" y="1213"/>
                  </a:cubicBezTo>
                  <a:close/>
                  <a:moveTo>
                    <a:pt x="2900" y="1228"/>
                  </a:moveTo>
                  <a:cubicBezTo>
                    <a:pt x="2903" y="1228"/>
                    <a:pt x="2910" y="1229"/>
                    <a:pt x="2914" y="1229"/>
                  </a:cubicBezTo>
                  <a:cubicBezTo>
                    <a:pt x="2915" y="1229"/>
                    <a:pt x="2915" y="1229"/>
                    <a:pt x="2916" y="1229"/>
                  </a:cubicBezTo>
                  <a:cubicBezTo>
                    <a:pt x="2950" y="1241"/>
                    <a:pt x="2950" y="1241"/>
                    <a:pt x="2944" y="1251"/>
                  </a:cubicBezTo>
                  <a:cubicBezTo>
                    <a:pt x="2944" y="1251"/>
                    <a:pt x="2943" y="1251"/>
                    <a:pt x="2943" y="1251"/>
                  </a:cubicBezTo>
                  <a:cubicBezTo>
                    <a:pt x="2936" y="1251"/>
                    <a:pt x="2913" y="1238"/>
                    <a:pt x="2913" y="1238"/>
                  </a:cubicBezTo>
                  <a:cubicBezTo>
                    <a:pt x="2898" y="1230"/>
                    <a:pt x="2897" y="1228"/>
                    <a:pt x="2900" y="1228"/>
                  </a:cubicBezTo>
                  <a:close/>
                  <a:moveTo>
                    <a:pt x="2784" y="1307"/>
                  </a:moveTo>
                  <a:cubicBezTo>
                    <a:pt x="2794" y="1314"/>
                    <a:pt x="2797" y="1316"/>
                    <a:pt x="2796" y="1316"/>
                  </a:cubicBezTo>
                  <a:cubicBezTo>
                    <a:pt x="2794" y="1316"/>
                    <a:pt x="2782" y="1309"/>
                    <a:pt x="2784" y="1307"/>
                  </a:cubicBezTo>
                  <a:close/>
                  <a:moveTo>
                    <a:pt x="2891" y="1332"/>
                  </a:moveTo>
                  <a:lnTo>
                    <a:pt x="2891" y="1332"/>
                  </a:lnTo>
                  <a:cubicBezTo>
                    <a:pt x="2913" y="1342"/>
                    <a:pt x="2935" y="1351"/>
                    <a:pt x="2953" y="1364"/>
                  </a:cubicBezTo>
                  <a:cubicBezTo>
                    <a:pt x="2968" y="1375"/>
                    <a:pt x="2974" y="1382"/>
                    <a:pt x="2969" y="1382"/>
                  </a:cubicBezTo>
                  <a:cubicBezTo>
                    <a:pt x="2964" y="1382"/>
                    <a:pt x="2947" y="1375"/>
                    <a:pt x="2916" y="1357"/>
                  </a:cubicBezTo>
                  <a:cubicBezTo>
                    <a:pt x="2888" y="1339"/>
                    <a:pt x="2888" y="1339"/>
                    <a:pt x="2891" y="1332"/>
                  </a:cubicBezTo>
                  <a:close/>
                  <a:moveTo>
                    <a:pt x="2850" y="1395"/>
                  </a:moveTo>
                  <a:lnTo>
                    <a:pt x="2850" y="1395"/>
                  </a:lnTo>
                  <a:cubicBezTo>
                    <a:pt x="2861" y="1403"/>
                    <a:pt x="2863" y="1406"/>
                    <a:pt x="2862" y="1406"/>
                  </a:cubicBezTo>
                  <a:cubicBezTo>
                    <a:pt x="2859" y="1406"/>
                    <a:pt x="2848" y="1399"/>
                    <a:pt x="2850" y="1395"/>
                  </a:cubicBezTo>
                  <a:close/>
                  <a:moveTo>
                    <a:pt x="2869" y="1370"/>
                  </a:moveTo>
                  <a:lnTo>
                    <a:pt x="2900" y="1386"/>
                  </a:lnTo>
                  <a:lnTo>
                    <a:pt x="2922" y="1411"/>
                  </a:lnTo>
                  <a:lnTo>
                    <a:pt x="2919" y="1417"/>
                  </a:lnTo>
                  <a:cubicBezTo>
                    <a:pt x="2891" y="1395"/>
                    <a:pt x="2863" y="1373"/>
                    <a:pt x="2869" y="1370"/>
                  </a:cubicBezTo>
                  <a:close/>
                  <a:moveTo>
                    <a:pt x="3326" y="1426"/>
                  </a:moveTo>
                  <a:cubicBezTo>
                    <a:pt x="3326" y="1429"/>
                    <a:pt x="3323" y="1433"/>
                    <a:pt x="3323" y="1433"/>
                  </a:cubicBezTo>
                  <a:cubicBezTo>
                    <a:pt x="3343" y="1446"/>
                    <a:pt x="3349" y="1450"/>
                    <a:pt x="3352" y="1450"/>
                  </a:cubicBezTo>
                  <a:cubicBezTo>
                    <a:pt x="3353" y="1450"/>
                    <a:pt x="3354" y="1449"/>
                    <a:pt x="3355" y="1448"/>
                  </a:cubicBezTo>
                  <a:cubicBezTo>
                    <a:pt x="3361" y="1439"/>
                    <a:pt x="3361" y="1439"/>
                    <a:pt x="3326" y="1426"/>
                  </a:cubicBezTo>
                  <a:close/>
                  <a:moveTo>
                    <a:pt x="1144" y="1398"/>
                  </a:moveTo>
                  <a:cubicBezTo>
                    <a:pt x="1145" y="1398"/>
                    <a:pt x="1145" y="1398"/>
                    <a:pt x="1145" y="1398"/>
                  </a:cubicBezTo>
                  <a:lnTo>
                    <a:pt x="1130" y="1429"/>
                  </a:lnTo>
                  <a:lnTo>
                    <a:pt x="1111" y="1458"/>
                  </a:lnTo>
                  <a:lnTo>
                    <a:pt x="1105" y="1454"/>
                  </a:lnTo>
                  <a:cubicBezTo>
                    <a:pt x="1122" y="1428"/>
                    <a:pt x="1138" y="1398"/>
                    <a:pt x="1144" y="1398"/>
                  </a:cubicBezTo>
                  <a:close/>
                  <a:moveTo>
                    <a:pt x="1210" y="1401"/>
                  </a:moveTo>
                  <a:cubicBezTo>
                    <a:pt x="1211" y="1401"/>
                    <a:pt x="1211" y="1401"/>
                    <a:pt x="1211" y="1401"/>
                  </a:cubicBezTo>
                  <a:lnTo>
                    <a:pt x="1199" y="1433"/>
                  </a:lnTo>
                  <a:cubicBezTo>
                    <a:pt x="1185" y="1459"/>
                    <a:pt x="1181" y="1461"/>
                    <a:pt x="1180" y="1461"/>
                  </a:cubicBezTo>
                  <a:cubicBezTo>
                    <a:pt x="1180" y="1461"/>
                    <a:pt x="1180" y="1461"/>
                    <a:pt x="1180" y="1461"/>
                  </a:cubicBezTo>
                  <a:cubicBezTo>
                    <a:pt x="1173" y="1458"/>
                    <a:pt x="1173" y="1458"/>
                    <a:pt x="1192" y="1426"/>
                  </a:cubicBezTo>
                  <a:cubicBezTo>
                    <a:pt x="1192" y="1426"/>
                    <a:pt x="1206" y="1401"/>
                    <a:pt x="1210" y="1401"/>
                  </a:cubicBezTo>
                  <a:close/>
                  <a:moveTo>
                    <a:pt x="1674" y="1445"/>
                  </a:moveTo>
                  <a:cubicBezTo>
                    <a:pt x="1675" y="1445"/>
                    <a:pt x="1675" y="1445"/>
                    <a:pt x="1675" y="1445"/>
                  </a:cubicBezTo>
                  <a:lnTo>
                    <a:pt x="1681" y="1448"/>
                  </a:lnTo>
                  <a:cubicBezTo>
                    <a:pt x="1669" y="1467"/>
                    <a:pt x="1656" y="1486"/>
                    <a:pt x="1640" y="1505"/>
                  </a:cubicBezTo>
                  <a:lnTo>
                    <a:pt x="1637" y="1501"/>
                  </a:lnTo>
                  <a:cubicBezTo>
                    <a:pt x="1652" y="1475"/>
                    <a:pt x="1670" y="1445"/>
                    <a:pt x="1674" y="1445"/>
                  </a:cubicBezTo>
                  <a:close/>
                  <a:moveTo>
                    <a:pt x="1867" y="1525"/>
                  </a:moveTo>
                  <a:cubicBezTo>
                    <a:pt x="1870" y="1525"/>
                    <a:pt x="1871" y="1526"/>
                    <a:pt x="1872" y="1527"/>
                  </a:cubicBezTo>
                  <a:cubicBezTo>
                    <a:pt x="1860" y="1561"/>
                    <a:pt x="1838" y="1586"/>
                    <a:pt x="1835" y="1586"/>
                  </a:cubicBezTo>
                  <a:cubicBezTo>
                    <a:pt x="1825" y="1580"/>
                    <a:pt x="1825" y="1580"/>
                    <a:pt x="1844" y="1548"/>
                  </a:cubicBezTo>
                  <a:cubicBezTo>
                    <a:pt x="1855" y="1529"/>
                    <a:pt x="1863" y="1525"/>
                    <a:pt x="1867" y="1525"/>
                  </a:cubicBezTo>
                  <a:close/>
                  <a:moveTo>
                    <a:pt x="2543" y="1570"/>
                  </a:moveTo>
                  <a:lnTo>
                    <a:pt x="2562" y="1602"/>
                  </a:lnTo>
                  <a:lnTo>
                    <a:pt x="2571" y="1636"/>
                  </a:lnTo>
                  <a:lnTo>
                    <a:pt x="2568" y="1639"/>
                  </a:lnTo>
                  <a:cubicBezTo>
                    <a:pt x="2552" y="1605"/>
                    <a:pt x="2540" y="1574"/>
                    <a:pt x="2543" y="1570"/>
                  </a:cubicBezTo>
                  <a:close/>
                  <a:moveTo>
                    <a:pt x="2414" y="1611"/>
                  </a:moveTo>
                  <a:cubicBezTo>
                    <a:pt x="2427" y="1645"/>
                    <a:pt x="2436" y="1675"/>
                    <a:pt x="2439" y="1712"/>
                  </a:cubicBezTo>
                  <a:lnTo>
                    <a:pt x="2439" y="1712"/>
                  </a:lnTo>
                  <a:cubicBezTo>
                    <a:pt x="2438" y="1712"/>
                    <a:pt x="2437" y="1713"/>
                    <a:pt x="2436" y="1713"/>
                  </a:cubicBezTo>
                  <a:cubicBezTo>
                    <a:pt x="2433" y="1713"/>
                    <a:pt x="2432" y="1707"/>
                    <a:pt x="2427" y="1680"/>
                  </a:cubicBezTo>
                  <a:cubicBezTo>
                    <a:pt x="2421" y="1658"/>
                    <a:pt x="2418" y="1633"/>
                    <a:pt x="2414" y="1611"/>
                  </a:cubicBezTo>
                  <a:close/>
                  <a:moveTo>
                    <a:pt x="2251" y="1686"/>
                  </a:moveTo>
                  <a:lnTo>
                    <a:pt x="2258" y="1721"/>
                  </a:lnTo>
                  <a:lnTo>
                    <a:pt x="2251" y="1755"/>
                  </a:lnTo>
                  <a:lnTo>
                    <a:pt x="2245" y="1755"/>
                  </a:lnTo>
                  <a:cubicBezTo>
                    <a:pt x="2245" y="1721"/>
                    <a:pt x="2245" y="1686"/>
                    <a:pt x="2251" y="1686"/>
                  </a:cubicBezTo>
                  <a:close/>
                  <a:moveTo>
                    <a:pt x="2361" y="1896"/>
                  </a:moveTo>
                  <a:cubicBezTo>
                    <a:pt x="2361" y="1921"/>
                    <a:pt x="2361" y="1943"/>
                    <a:pt x="2361" y="1968"/>
                  </a:cubicBezTo>
                  <a:lnTo>
                    <a:pt x="2352" y="1968"/>
                  </a:lnTo>
                  <a:cubicBezTo>
                    <a:pt x="2349" y="1934"/>
                    <a:pt x="2346" y="1899"/>
                    <a:pt x="2352" y="1896"/>
                  </a:cubicBezTo>
                  <a:close/>
                  <a:moveTo>
                    <a:pt x="3378" y="135"/>
                  </a:moveTo>
                  <a:cubicBezTo>
                    <a:pt x="3377" y="135"/>
                    <a:pt x="3377" y="135"/>
                    <a:pt x="3377" y="135"/>
                  </a:cubicBezTo>
                  <a:cubicBezTo>
                    <a:pt x="3373" y="138"/>
                    <a:pt x="3373" y="138"/>
                    <a:pt x="3405" y="157"/>
                  </a:cubicBezTo>
                  <a:cubicBezTo>
                    <a:pt x="3420" y="163"/>
                    <a:pt x="3427" y="169"/>
                    <a:pt x="3421" y="169"/>
                  </a:cubicBezTo>
                  <a:cubicBezTo>
                    <a:pt x="3416" y="169"/>
                    <a:pt x="3398" y="163"/>
                    <a:pt x="3367" y="148"/>
                  </a:cubicBezTo>
                  <a:cubicBezTo>
                    <a:pt x="3355" y="143"/>
                    <a:pt x="3348" y="140"/>
                    <a:pt x="3347" y="140"/>
                  </a:cubicBezTo>
                  <a:lnTo>
                    <a:pt x="3347" y="140"/>
                  </a:lnTo>
                  <a:cubicBezTo>
                    <a:pt x="3344" y="140"/>
                    <a:pt x="3358" y="148"/>
                    <a:pt x="3395" y="170"/>
                  </a:cubicBezTo>
                  <a:cubicBezTo>
                    <a:pt x="3430" y="190"/>
                    <a:pt x="3442" y="201"/>
                    <a:pt x="3434" y="201"/>
                  </a:cubicBezTo>
                  <a:cubicBezTo>
                    <a:pt x="3428" y="201"/>
                    <a:pt x="3412" y="195"/>
                    <a:pt x="3386" y="182"/>
                  </a:cubicBezTo>
                  <a:lnTo>
                    <a:pt x="3383" y="192"/>
                  </a:lnTo>
                  <a:cubicBezTo>
                    <a:pt x="3380" y="195"/>
                    <a:pt x="3408" y="213"/>
                    <a:pt x="3439" y="229"/>
                  </a:cubicBezTo>
                  <a:cubicBezTo>
                    <a:pt x="3476" y="251"/>
                    <a:pt x="3490" y="259"/>
                    <a:pt x="3488" y="259"/>
                  </a:cubicBezTo>
                  <a:cubicBezTo>
                    <a:pt x="3487" y="259"/>
                    <a:pt x="3479" y="256"/>
                    <a:pt x="3467" y="251"/>
                  </a:cubicBezTo>
                  <a:cubicBezTo>
                    <a:pt x="3445" y="242"/>
                    <a:pt x="3424" y="232"/>
                    <a:pt x="3405" y="220"/>
                  </a:cubicBezTo>
                  <a:cubicBezTo>
                    <a:pt x="3388" y="211"/>
                    <a:pt x="3379" y="208"/>
                    <a:pt x="3374" y="208"/>
                  </a:cubicBezTo>
                  <a:cubicBezTo>
                    <a:pt x="3370" y="208"/>
                    <a:pt x="3369" y="211"/>
                    <a:pt x="3367" y="213"/>
                  </a:cubicBezTo>
                  <a:cubicBezTo>
                    <a:pt x="3364" y="217"/>
                    <a:pt x="3361" y="226"/>
                    <a:pt x="3389" y="242"/>
                  </a:cubicBezTo>
                  <a:lnTo>
                    <a:pt x="3361" y="226"/>
                  </a:lnTo>
                  <a:cubicBezTo>
                    <a:pt x="3361" y="226"/>
                    <a:pt x="3360" y="226"/>
                    <a:pt x="3359" y="226"/>
                  </a:cubicBezTo>
                  <a:cubicBezTo>
                    <a:pt x="3355" y="226"/>
                    <a:pt x="3345" y="222"/>
                    <a:pt x="3344" y="222"/>
                  </a:cubicBezTo>
                  <a:lnTo>
                    <a:pt x="3344" y="222"/>
                  </a:lnTo>
                  <a:cubicBezTo>
                    <a:pt x="3344" y="222"/>
                    <a:pt x="3347" y="224"/>
                    <a:pt x="3358" y="229"/>
                  </a:cubicBezTo>
                  <a:cubicBezTo>
                    <a:pt x="3358" y="229"/>
                    <a:pt x="3357" y="230"/>
                    <a:pt x="3351" y="230"/>
                  </a:cubicBezTo>
                  <a:cubicBezTo>
                    <a:pt x="3346" y="230"/>
                    <a:pt x="3336" y="229"/>
                    <a:pt x="3317" y="226"/>
                  </a:cubicBezTo>
                  <a:cubicBezTo>
                    <a:pt x="3314" y="225"/>
                    <a:pt x="3312" y="225"/>
                    <a:pt x="3310" y="225"/>
                  </a:cubicBezTo>
                  <a:cubicBezTo>
                    <a:pt x="3292" y="225"/>
                    <a:pt x="3342" y="266"/>
                    <a:pt x="3402" y="286"/>
                  </a:cubicBezTo>
                  <a:cubicBezTo>
                    <a:pt x="3403" y="284"/>
                    <a:pt x="3404" y="283"/>
                    <a:pt x="3404" y="283"/>
                  </a:cubicBezTo>
                  <a:lnTo>
                    <a:pt x="3404" y="283"/>
                  </a:lnTo>
                  <a:cubicBezTo>
                    <a:pt x="3404" y="283"/>
                    <a:pt x="3403" y="285"/>
                    <a:pt x="3402" y="289"/>
                  </a:cubicBezTo>
                  <a:cubicBezTo>
                    <a:pt x="3398" y="295"/>
                    <a:pt x="3427" y="311"/>
                    <a:pt x="3427" y="311"/>
                  </a:cubicBezTo>
                  <a:cubicBezTo>
                    <a:pt x="3458" y="329"/>
                    <a:pt x="3455" y="333"/>
                    <a:pt x="3452" y="339"/>
                  </a:cubicBezTo>
                  <a:lnTo>
                    <a:pt x="3392" y="301"/>
                  </a:lnTo>
                  <a:cubicBezTo>
                    <a:pt x="3346" y="271"/>
                    <a:pt x="3314" y="256"/>
                    <a:pt x="3308" y="256"/>
                  </a:cubicBezTo>
                  <a:cubicBezTo>
                    <a:pt x="3302" y="256"/>
                    <a:pt x="3316" y="268"/>
                    <a:pt x="3358" y="295"/>
                  </a:cubicBezTo>
                  <a:lnTo>
                    <a:pt x="3326" y="276"/>
                  </a:lnTo>
                  <a:cubicBezTo>
                    <a:pt x="3314" y="269"/>
                    <a:pt x="3306" y="265"/>
                    <a:pt x="3302" y="265"/>
                  </a:cubicBezTo>
                  <a:cubicBezTo>
                    <a:pt x="3297" y="265"/>
                    <a:pt x="3302" y="274"/>
                    <a:pt x="3317" y="289"/>
                  </a:cubicBezTo>
                  <a:cubicBezTo>
                    <a:pt x="3342" y="314"/>
                    <a:pt x="3373" y="333"/>
                    <a:pt x="3402" y="351"/>
                  </a:cubicBezTo>
                  <a:cubicBezTo>
                    <a:pt x="3433" y="367"/>
                    <a:pt x="3430" y="370"/>
                    <a:pt x="3430" y="370"/>
                  </a:cubicBezTo>
                  <a:cubicBezTo>
                    <a:pt x="3429" y="372"/>
                    <a:pt x="3428" y="374"/>
                    <a:pt x="3426" y="374"/>
                  </a:cubicBezTo>
                  <a:cubicBezTo>
                    <a:pt x="3423" y="374"/>
                    <a:pt x="3416" y="370"/>
                    <a:pt x="3398" y="358"/>
                  </a:cubicBezTo>
                  <a:cubicBezTo>
                    <a:pt x="3372" y="343"/>
                    <a:pt x="3356" y="336"/>
                    <a:pt x="3351" y="336"/>
                  </a:cubicBezTo>
                  <a:cubicBezTo>
                    <a:pt x="3344" y="336"/>
                    <a:pt x="3357" y="349"/>
                    <a:pt x="3389" y="370"/>
                  </a:cubicBezTo>
                  <a:lnTo>
                    <a:pt x="3358" y="354"/>
                  </a:lnTo>
                  <a:cubicBezTo>
                    <a:pt x="3343" y="345"/>
                    <a:pt x="3326" y="336"/>
                    <a:pt x="3317" y="336"/>
                  </a:cubicBezTo>
                  <a:cubicBezTo>
                    <a:pt x="3308" y="336"/>
                    <a:pt x="3305" y="343"/>
                    <a:pt x="3314" y="361"/>
                  </a:cubicBezTo>
                  <a:cubicBezTo>
                    <a:pt x="3306" y="373"/>
                    <a:pt x="3299" y="383"/>
                    <a:pt x="3287" y="383"/>
                  </a:cubicBezTo>
                  <a:cubicBezTo>
                    <a:pt x="3281" y="383"/>
                    <a:pt x="3274" y="380"/>
                    <a:pt x="3264" y="373"/>
                  </a:cubicBezTo>
                  <a:cubicBezTo>
                    <a:pt x="3260" y="371"/>
                    <a:pt x="3257" y="370"/>
                    <a:pt x="3256" y="370"/>
                  </a:cubicBezTo>
                  <a:cubicBezTo>
                    <a:pt x="3245" y="370"/>
                    <a:pt x="3289" y="413"/>
                    <a:pt x="3336" y="452"/>
                  </a:cubicBezTo>
                  <a:cubicBezTo>
                    <a:pt x="3322" y="444"/>
                    <a:pt x="3314" y="441"/>
                    <a:pt x="3309" y="441"/>
                  </a:cubicBezTo>
                  <a:cubicBezTo>
                    <a:pt x="3304" y="441"/>
                    <a:pt x="3301" y="444"/>
                    <a:pt x="3298" y="449"/>
                  </a:cubicBezTo>
                  <a:cubicBezTo>
                    <a:pt x="3294" y="454"/>
                    <a:pt x="3292" y="457"/>
                    <a:pt x="3288" y="457"/>
                  </a:cubicBezTo>
                  <a:cubicBezTo>
                    <a:pt x="3283" y="457"/>
                    <a:pt x="3276" y="453"/>
                    <a:pt x="3261" y="442"/>
                  </a:cubicBezTo>
                  <a:cubicBezTo>
                    <a:pt x="3232" y="424"/>
                    <a:pt x="3217" y="415"/>
                    <a:pt x="3216" y="415"/>
                  </a:cubicBezTo>
                  <a:lnTo>
                    <a:pt x="3216" y="415"/>
                  </a:lnTo>
                  <a:cubicBezTo>
                    <a:pt x="3214" y="415"/>
                    <a:pt x="3228" y="426"/>
                    <a:pt x="3257" y="449"/>
                  </a:cubicBezTo>
                  <a:cubicBezTo>
                    <a:pt x="3284" y="467"/>
                    <a:pt x="3290" y="475"/>
                    <a:pt x="3282" y="475"/>
                  </a:cubicBezTo>
                  <a:cubicBezTo>
                    <a:pt x="3273" y="475"/>
                    <a:pt x="3248" y="465"/>
                    <a:pt x="3217" y="445"/>
                  </a:cubicBezTo>
                  <a:cubicBezTo>
                    <a:pt x="3201" y="438"/>
                    <a:pt x="3192" y="434"/>
                    <a:pt x="3187" y="434"/>
                  </a:cubicBezTo>
                  <a:cubicBezTo>
                    <a:pt x="3182" y="434"/>
                    <a:pt x="3181" y="438"/>
                    <a:pt x="3179" y="442"/>
                  </a:cubicBezTo>
                  <a:cubicBezTo>
                    <a:pt x="3204" y="464"/>
                    <a:pt x="3198" y="474"/>
                    <a:pt x="3195" y="480"/>
                  </a:cubicBezTo>
                  <a:cubicBezTo>
                    <a:pt x="3185" y="492"/>
                    <a:pt x="3185" y="492"/>
                    <a:pt x="3245" y="527"/>
                  </a:cubicBezTo>
                  <a:cubicBezTo>
                    <a:pt x="3308" y="564"/>
                    <a:pt x="3304" y="568"/>
                    <a:pt x="3298" y="577"/>
                  </a:cubicBezTo>
                  <a:cubicBezTo>
                    <a:pt x="3297" y="578"/>
                    <a:pt x="3296" y="580"/>
                    <a:pt x="3293" y="580"/>
                  </a:cubicBezTo>
                  <a:cubicBezTo>
                    <a:pt x="3288" y="580"/>
                    <a:pt x="3280" y="577"/>
                    <a:pt x="3264" y="568"/>
                  </a:cubicBezTo>
                  <a:cubicBezTo>
                    <a:pt x="3264" y="568"/>
                    <a:pt x="3236" y="558"/>
                    <a:pt x="3228" y="558"/>
                  </a:cubicBezTo>
                  <a:cubicBezTo>
                    <a:pt x="3227" y="558"/>
                    <a:pt x="3226" y="558"/>
                    <a:pt x="3226" y="558"/>
                  </a:cubicBezTo>
                  <a:cubicBezTo>
                    <a:pt x="3225" y="560"/>
                    <a:pt x="3223" y="562"/>
                    <a:pt x="3219" y="562"/>
                  </a:cubicBezTo>
                  <a:cubicBezTo>
                    <a:pt x="3215" y="562"/>
                    <a:pt x="3207" y="559"/>
                    <a:pt x="3192" y="549"/>
                  </a:cubicBezTo>
                  <a:cubicBezTo>
                    <a:pt x="3192" y="549"/>
                    <a:pt x="3173" y="542"/>
                    <a:pt x="3162" y="542"/>
                  </a:cubicBezTo>
                  <a:cubicBezTo>
                    <a:pt x="3158" y="542"/>
                    <a:pt x="3155" y="543"/>
                    <a:pt x="3154" y="546"/>
                  </a:cubicBezTo>
                  <a:cubicBezTo>
                    <a:pt x="3150" y="549"/>
                    <a:pt x="3147" y="554"/>
                    <a:pt x="3138" y="554"/>
                  </a:cubicBezTo>
                  <a:cubicBezTo>
                    <a:pt x="3131" y="554"/>
                    <a:pt x="3123" y="552"/>
                    <a:pt x="3110" y="546"/>
                  </a:cubicBezTo>
                  <a:lnTo>
                    <a:pt x="3110" y="546"/>
                  </a:lnTo>
                  <a:cubicBezTo>
                    <a:pt x="3107" y="549"/>
                    <a:pt x="3107" y="549"/>
                    <a:pt x="3138" y="564"/>
                  </a:cubicBezTo>
                  <a:cubicBezTo>
                    <a:pt x="3170" y="583"/>
                    <a:pt x="3195" y="605"/>
                    <a:pt x="3154" y="605"/>
                  </a:cubicBezTo>
                  <a:cubicBezTo>
                    <a:pt x="3151" y="615"/>
                    <a:pt x="3141" y="627"/>
                    <a:pt x="3173" y="643"/>
                  </a:cubicBezTo>
                  <a:cubicBezTo>
                    <a:pt x="3172" y="645"/>
                    <a:pt x="3171" y="647"/>
                    <a:pt x="3169" y="647"/>
                  </a:cubicBezTo>
                  <a:cubicBezTo>
                    <a:pt x="3166" y="647"/>
                    <a:pt x="3158" y="642"/>
                    <a:pt x="3138" y="630"/>
                  </a:cubicBezTo>
                  <a:cubicBezTo>
                    <a:pt x="3113" y="616"/>
                    <a:pt x="3098" y="609"/>
                    <a:pt x="3092" y="609"/>
                  </a:cubicBezTo>
                  <a:cubicBezTo>
                    <a:pt x="3085" y="609"/>
                    <a:pt x="3096" y="622"/>
                    <a:pt x="3129" y="646"/>
                  </a:cubicBezTo>
                  <a:cubicBezTo>
                    <a:pt x="3146" y="657"/>
                    <a:pt x="3152" y="663"/>
                    <a:pt x="3147" y="663"/>
                  </a:cubicBezTo>
                  <a:cubicBezTo>
                    <a:pt x="3143" y="663"/>
                    <a:pt x="3135" y="660"/>
                    <a:pt x="3123" y="655"/>
                  </a:cubicBezTo>
                  <a:lnTo>
                    <a:pt x="3123" y="655"/>
                  </a:lnTo>
                  <a:cubicBezTo>
                    <a:pt x="3123" y="655"/>
                    <a:pt x="3120" y="658"/>
                    <a:pt x="3148" y="680"/>
                  </a:cubicBezTo>
                  <a:cubicBezTo>
                    <a:pt x="3163" y="694"/>
                    <a:pt x="3169" y="699"/>
                    <a:pt x="3164" y="699"/>
                  </a:cubicBezTo>
                  <a:cubicBezTo>
                    <a:pt x="3160" y="699"/>
                    <a:pt x="3152" y="697"/>
                    <a:pt x="3138" y="693"/>
                  </a:cubicBezTo>
                  <a:cubicBezTo>
                    <a:pt x="3122" y="685"/>
                    <a:pt x="3113" y="682"/>
                    <a:pt x="3108" y="682"/>
                  </a:cubicBezTo>
                  <a:cubicBezTo>
                    <a:pt x="3105" y="682"/>
                    <a:pt x="3104" y="684"/>
                    <a:pt x="3104" y="687"/>
                  </a:cubicBezTo>
                  <a:cubicBezTo>
                    <a:pt x="3124" y="712"/>
                    <a:pt x="3103" y="748"/>
                    <a:pt x="3073" y="748"/>
                  </a:cubicBezTo>
                  <a:cubicBezTo>
                    <a:pt x="3070" y="748"/>
                    <a:pt x="3067" y="747"/>
                    <a:pt x="3063" y="746"/>
                  </a:cubicBezTo>
                  <a:lnTo>
                    <a:pt x="3063" y="746"/>
                  </a:lnTo>
                  <a:cubicBezTo>
                    <a:pt x="3091" y="768"/>
                    <a:pt x="3091" y="768"/>
                    <a:pt x="3088" y="771"/>
                  </a:cubicBezTo>
                  <a:cubicBezTo>
                    <a:pt x="3067" y="761"/>
                    <a:pt x="3056" y="756"/>
                    <a:pt x="3054" y="756"/>
                  </a:cubicBezTo>
                  <a:cubicBezTo>
                    <a:pt x="3048" y="756"/>
                    <a:pt x="3074" y="774"/>
                    <a:pt x="3113" y="796"/>
                  </a:cubicBezTo>
                  <a:lnTo>
                    <a:pt x="3116" y="793"/>
                  </a:lnTo>
                  <a:lnTo>
                    <a:pt x="3120" y="787"/>
                  </a:lnTo>
                  <a:cubicBezTo>
                    <a:pt x="3151" y="807"/>
                    <a:pt x="3163" y="820"/>
                    <a:pt x="3154" y="820"/>
                  </a:cubicBezTo>
                  <a:cubicBezTo>
                    <a:pt x="3147" y="820"/>
                    <a:pt x="3122" y="809"/>
                    <a:pt x="3079" y="784"/>
                  </a:cubicBezTo>
                  <a:cubicBezTo>
                    <a:pt x="3050" y="769"/>
                    <a:pt x="3034" y="761"/>
                    <a:pt x="3032" y="761"/>
                  </a:cubicBezTo>
                  <a:lnTo>
                    <a:pt x="3032" y="761"/>
                  </a:lnTo>
                  <a:cubicBezTo>
                    <a:pt x="3029" y="761"/>
                    <a:pt x="3044" y="772"/>
                    <a:pt x="3076" y="793"/>
                  </a:cubicBezTo>
                  <a:cubicBezTo>
                    <a:pt x="3108" y="815"/>
                    <a:pt x="3121" y="826"/>
                    <a:pt x="3114" y="826"/>
                  </a:cubicBezTo>
                  <a:cubicBezTo>
                    <a:pt x="3109" y="826"/>
                    <a:pt x="3093" y="819"/>
                    <a:pt x="3066" y="806"/>
                  </a:cubicBezTo>
                  <a:cubicBezTo>
                    <a:pt x="3037" y="789"/>
                    <a:pt x="3022" y="780"/>
                    <a:pt x="3021" y="780"/>
                  </a:cubicBezTo>
                  <a:lnTo>
                    <a:pt x="3021" y="780"/>
                  </a:lnTo>
                  <a:cubicBezTo>
                    <a:pt x="3020" y="780"/>
                    <a:pt x="3034" y="790"/>
                    <a:pt x="3063" y="809"/>
                  </a:cubicBezTo>
                  <a:cubicBezTo>
                    <a:pt x="3135" y="857"/>
                    <a:pt x="3170" y="888"/>
                    <a:pt x="3159" y="888"/>
                  </a:cubicBezTo>
                  <a:cubicBezTo>
                    <a:pt x="3151" y="888"/>
                    <a:pt x="3126" y="876"/>
                    <a:pt x="3079" y="850"/>
                  </a:cubicBezTo>
                  <a:cubicBezTo>
                    <a:pt x="3029" y="818"/>
                    <a:pt x="2999" y="804"/>
                    <a:pt x="2989" y="804"/>
                  </a:cubicBezTo>
                  <a:cubicBezTo>
                    <a:pt x="2987" y="804"/>
                    <a:pt x="2985" y="805"/>
                    <a:pt x="2985" y="806"/>
                  </a:cubicBezTo>
                  <a:cubicBezTo>
                    <a:pt x="2982" y="809"/>
                    <a:pt x="3013" y="825"/>
                    <a:pt x="3041" y="843"/>
                  </a:cubicBezTo>
                  <a:cubicBezTo>
                    <a:pt x="3076" y="861"/>
                    <a:pt x="3091" y="869"/>
                    <a:pt x="3085" y="869"/>
                  </a:cubicBezTo>
                  <a:cubicBezTo>
                    <a:pt x="3081" y="869"/>
                    <a:pt x="3064" y="864"/>
                    <a:pt x="3035" y="853"/>
                  </a:cubicBezTo>
                  <a:cubicBezTo>
                    <a:pt x="2993" y="835"/>
                    <a:pt x="2968" y="827"/>
                    <a:pt x="2958" y="827"/>
                  </a:cubicBezTo>
                  <a:cubicBezTo>
                    <a:pt x="2943" y="827"/>
                    <a:pt x="2954" y="842"/>
                    <a:pt x="2985" y="868"/>
                  </a:cubicBezTo>
                  <a:cubicBezTo>
                    <a:pt x="3012" y="899"/>
                    <a:pt x="3021" y="916"/>
                    <a:pt x="3014" y="916"/>
                  </a:cubicBezTo>
                  <a:cubicBezTo>
                    <a:pt x="3009" y="916"/>
                    <a:pt x="2995" y="907"/>
                    <a:pt x="2972" y="887"/>
                  </a:cubicBezTo>
                  <a:cubicBezTo>
                    <a:pt x="2942" y="862"/>
                    <a:pt x="2929" y="852"/>
                    <a:pt x="2928" y="852"/>
                  </a:cubicBezTo>
                  <a:lnTo>
                    <a:pt x="2928" y="852"/>
                  </a:lnTo>
                  <a:cubicBezTo>
                    <a:pt x="2927" y="852"/>
                    <a:pt x="2933" y="858"/>
                    <a:pt x="2944" y="868"/>
                  </a:cubicBezTo>
                  <a:cubicBezTo>
                    <a:pt x="2938" y="878"/>
                    <a:pt x="2932" y="884"/>
                    <a:pt x="2928" y="890"/>
                  </a:cubicBezTo>
                  <a:cubicBezTo>
                    <a:pt x="2925" y="894"/>
                    <a:pt x="2953" y="915"/>
                    <a:pt x="2985" y="934"/>
                  </a:cubicBezTo>
                  <a:cubicBezTo>
                    <a:pt x="2952" y="918"/>
                    <a:pt x="2926" y="908"/>
                    <a:pt x="2917" y="908"/>
                  </a:cubicBezTo>
                  <a:cubicBezTo>
                    <a:pt x="2908" y="908"/>
                    <a:pt x="2914" y="916"/>
                    <a:pt x="2941" y="937"/>
                  </a:cubicBezTo>
                  <a:lnTo>
                    <a:pt x="2935" y="947"/>
                  </a:lnTo>
                  <a:cubicBezTo>
                    <a:pt x="2932" y="950"/>
                    <a:pt x="2932" y="950"/>
                    <a:pt x="2960" y="972"/>
                  </a:cubicBezTo>
                  <a:cubicBezTo>
                    <a:pt x="2971" y="980"/>
                    <a:pt x="2972" y="984"/>
                    <a:pt x="2968" y="984"/>
                  </a:cubicBezTo>
                  <a:cubicBezTo>
                    <a:pt x="2962" y="984"/>
                    <a:pt x="2941" y="975"/>
                    <a:pt x="2922" y="966"/>
                  </a:cubicBezTo>
                  <a:cubicBezTo>
                    <a:pt x="2900" y="958"/>
                    <a:pt x="2880" y="950"/>
                    <a:pt x="2875" y="950"/>
                  </a:cubicBezTo>
                  <a:cubicBezTo>
                    <a:pt x="2872" y="950"/>
                    <a:pt x="2874" y="952"/>
                    <a:pt x="2885" y="959"/>
                  </a:cubicBezTo>
                  <a:cubicBezTo>
                    <a:pt x="2913" y="978"/>
                    <a:pt x="2941" y="1000"/>
                    <a:pt x="2966" y="1022"/>
                  </a:cubicBezTo>
                  <a:cubicBezTo>
                    <a:pt x="2976" y="1030"/>
                    <a:pt x="2979" y="1033"/>
                    <a:pt x="2976" y="1033"/>
                  </a:cubicBezTo>
                  <a:cubicBezTo>
                    <a:pt x="2972" y="1033"/>
                    <a:pt x="2953" y="1023"/>
                    <a:pt x="2935" y="1009"/>
                  </a:cubicBezTo>
                  <a:cubicBezTo>
                    <a:pt x="2916" y="997"/>
                    <a:pt x="2891" y="988"/>
                    <a:pt x="2869" y="984"/>
                  </a:cubicBezTo>
                  <a:lnTo>
                    <a:pt x="2869" y="984"/>
                  </a:lnTo>
                  <a:cubicBezTo>
                    <a:pt x="2866" y="988"/>
                    <a:pt x="2859" y="997"/>
                    <a:pt x="2891" y="1013"/>
                  </a:cubicBezTo>
                  <a:cubicBezTo>
                    <a:pt x="2916" y="1028"/>
                    <a:pt x="2909" y="1047"/>
                    <a:pt x="2888" y="1047"/>
                  </a:cubicBezTo>
                  <a:cubicBezTo>
                    <a:pt x="2883" y="1047"/>
                    <a:pt x="2878" y="1046"/>
                    <a:pt x="2872" y="1044"/>
                  </a:cubicBezTo>
                  <a:lnTo>
                    <a:pt x="2866" y="1053"/>
                  </a:lnTo>
                  <a:cubicBezTo>
                    <a:pt x="2863" y="1056"/>
                    <a:pt x="2891" y="1078"/>
                    <a:pt x="2888" y="1082"/>
                  </a:cubicBezTo>
                  <a:cubicBezTo>
                    <a:pt x="2888" y="1082"/>
                    <a:pt x="2885" y="1088"/>
                    <a:pt x="2913" y="1107"/>
                  </a:cubicBezTo>
                  <a:cubicBezTo>
                    <a:pt x="2911" y="1110"/>
                    <a:pt x="2910" y="1112"/>
                    <a:pt x="2906" y="1112"/>
                  </a:cubicBezTo>
                  <a:cubicBezTo>
                    <a:pt x="2901" y="1112"/>
                    <a:pt x="2892" y="1109"/>
                    <a:pt x="2875" y="1100"/>
                  </a:cubicBezTo>
                  <a:lnTo>
                    <a:pt x="2875" y="1100"/>
                  </a:lnTo>
                  <a:cubicBezTo>
                    <a:pt x="2906" y="1120"/>
                    <a:pt x="2921" y="1129"/>
                    <a:pt x="2919" y="1129"/>
                  </a:cubicBezTo>
                  <a:cubicBezTo>
                    <a:pt x="2918" y="1129"/>
                    <a:pt x="2902" y="1122"/>
                    <a:pt x="2872" y="1107"/>
                  </a:cubicBezTo>
                  <a:cubicBezTo>
                    <a:pt x="2842" y="1090"/>
                    <a:pt x="2826" y="1081"/>
                    <a:pt x="2825" y="1081"/>
                  </a:cubicBezTo>
                  <a:lnTo>
                    <a:pt x="2825" y="1081"/>
                  </a:lnTo>
                  <a:cubicBezTo>
                    <a:pt x="2823" y="1081"/>
                    <a:pt x="2838" y="1092"/>
                    <a:pt x="2869" y="1113"/>
                  </a:cubicBezTo>
                  <a:cubicBezTo>
                    <a:pt x="2884" y="1125"/>
                    <a:pt x="2891" y="1130"/>
                    <a:pt x="2889" y="1130"/>
                  </a:cubicBezTo>
                  <a:cubicBezTo>
                    <a:pt x="2887" y="1130"/>
                    <a:pt x="2878" y="1126"/>
                    <a:pt x="2863" y="1119"/>
                  </a:cubicBezTo>
                  <a:cubicBezTo>
                    <a:pt x="2849" y="1112"/>
                    <a:pt x="2841" y="1109"/>
                    <a:pt x="2839" y="1109"/>
                  </a:cubicBezTo>
                  <a:cubicBezTo>
                    <a:pt x="2837" y="1109"/>
                    <a:pt x="2843" y="1115"/>
                    <a:pt x="2859" y="1125"/>
                  </a:cubicBezTo>
                  <a:cubicBezTo>
                    <a:pt x="2899" y="1152"/>
                    <a:pt x="2921" y="1175"/>
                    <a:pt x="2911" y="1175"/>
                  </a:cubicBezTo>
                  <a:cubicBezTo>
                    <a:pt x="2907" y="1175"/>
                    <a:pt x="2896" y="1170"/>
                    <a:pt x="2878" y="1160"/>
                  </a:cubicBezTo>
                  <a:lnTo>
                    <a:pt x="2878" y="1160"/>
                  </a:lnTo>
                  <a:cubicBezTo>
                    <a:pt x="2878" y="1160"/>
                    <a:pt x="2875" y="1163"/>
                    <a:pt x="2903" y="1185"/>
                  </a:cubicBezTo>
                  <a:cubicBezTo>
                    <a:pt x="2932" y="1206"/>
                    <a:pt x="2946" y="1216"/>
                    <a:pt x="2945" y="1216"/>
                  </a:cubicBezTo>
                  <a:cubicBezTo>
                    <a:pt x="2944" y="1216"/>
                    <a:pt x="2929" y="1207"/>
                    <a:pt x="2900" y="1188"/>
                  </a:cubicBezTo>
                  <a:cubicBezTo>
                    <a:pt x="2873" y="1176"/>
                    <a:pt x="2857" y="1169"/>
                    <a:pt x="2852" y="1169"/>
                  </a:cubicBezTo>
                  <a:cubicBezTo>
                    <a:pt x="2847" y="1169"/>
                    <a:pt x="2861" y="1180"/>
                    <a:pt x="2894" y="1201"/>
                  </a:cubicBezTo>
                  <a:cubicBezTo>
                    <a:pt x="2894" y="1201"/>
                    <a:pt x="2909" y="1214"/>
                    <a:pt x="2901" y="1214"/>
                  </a:cubicBezTo>
                  <a:cubicBezTo>
                    <a:pt x="2899" y="1214"/>
                    <a:pt x="2895" y="1213"/>
                    <a:pt x="2888" y="1210"/>
                  </a:cubicBezTo>
                  <a:cubicBezTo>
                    <a:pt x="2878" y="1208"/>
                    <a:pt x="2869" y="1207"/>
                    <a:pt x="2861" y="1207"/>
                  </a:cubicBezTo>
                  <a:cubicBezTo>
                    <a:pt x="2835" y="1207"/>
                    <a:pt x="2822" y="1218"/>
                    <a:pt x="2869" y="1241"/>
                  </a:cubicBezTo>
                  <a:lnTo>
                    <a:pt x="2863" y="1248"/>
                  </a:lnTo>
                  <a:cubicBezTo>
                    <a:pt x="2852" y="1246"/>
                    <a:pt x="2844" y="1245"/>
                    <a:pt x="2839" y="1245"/>
                  </a:cubicBezTo>
                  <a:cubicBezTo>
                    <a:pt x="2826" y="1245"/>
                    <a:pt x="2830" y="1252"/>
                    <a:pt x="2850" y="1270"/>
                  </a:cubicBezTo>
                  <a:lnTo>
                    <a:pt x="2875" y="1292"/>
                  </a:lnTo>
                  <a:cubicBezTo>
                    <a:pt x="2850" y="1275"/>
                    <a:pt x="2822" y="1263"/>
                    <a:pt x="2814" y="1263"/>
                  </a:cubicBezTo>
                  <a:cubicBezTo>
                    <a:pt x="2813" y="1263"/>
                    <a:pt x="2813" y="1263"/>
                    <a:pt x="2812" y="1263"/>
                  </a:cubicBezTo>
                  <a:cubicBezTo>
                    <a:pt x="2809" y="1270"/>
                    <a:pt x="2809" y="1270"/>
                    <a:pt x="2838" y="1288"/>
                  </a:cubicBezTo>
                  <a:cubicBezTo>
                    <a:pt x="2869" y="1301"/>
                    <a:pt x="2866" y="1307"/>
                    <a:pt x="2863" y="1313"/>
                  </a:cubicBezTo>
                  <a:cubicBezTo>
                    <a:pt x="2862" y="1314"/>
                    <a:pt x="2862" y="1314"/>
                    <a:pt x="2861" y="1314"/>
                  </a:cubicBezTo>
                  <a:cubicBezTo>
                    <a:pt x="2853" y="1314"/>
                    <a:pt x="2825" y="1302"/>
                    <a:pt x="2800" y="1282"/>
                  </a:cubicBezTo>
                  <a:lnTo>
                    <a:pt x="2797" y="1288"/>
                  </a:lnTo>
                  <a:cubicBezTo>
                    <a:pt x="2832" y="1314"/>
                    <a:pt x="2844" y="1325"/>
                    <a:pt x="2841" y="1325"/>
                  </a:cubicBezTo>
                  <a:cubicBezTo>
                    <a:pt x="2840" y="1325"/>
                    <a:pt x="2832" y="1321"/>
                    <a:pt x="2822" y="1313"/>
                  </a:cubicBezTo>
                  <a:cubicBezTo>
                    <a:pt x="2805" y="1305"/>
                    <a:pt x="2796" y="1302"/>
                    <a:pt x="2791" y="1302"/>
                  </a:cubicBezTo>
                  <a:cubicBezTo>
                    <a:pt x="2787" y="1302"/>
                    <a:pt x="2786" y="1304"/>
                    <a:pt x="2784" y="1307"/>
                  </a:cubicBezTo>
                  <a:lnTo>
                    <a:pt x="2756" y="1285"/>
                  </a:lnTo>
                  <a:cubicBezTo>
                    <a:pt x="2748" y="1280"/>
                    <a:pt x="2744" y="1278"/>
                    <a:pt x="2743" y="1278"/>
                  </a:cubicBezTo>
                  <a:lnTo>
                    <a:pt x="2743" y="1278"/>
                  </a:lnTo>
                  <a:cubicBezTo>
                    <a:pt x="2740" y="1278"/>
                    <a:pt x="2760" y="1294"/>
                    <a:pt x="2781" y="1310"/>
                  </a:cubicBezTo>
                  <a:lnTo>
                    <a:pt x="2775" y="1320"/>
                  </a:lnTo>
                  <a:cubicBezTo>
                    <a:pt x="2772" y="1323"/>
                    <a:pt x="2769" y="1329"/>
                    <a:pt x="2800" y="1345"/>
                  </a:cubicBezTo>
                  <a:cubicBezTo>
                    <a:pt x="2828" y="1367"/>
                    <a:pt x="2853" y="1392"/>
                    <a:pt x="2850" y="1395"/>
                  </a:cubicBezTo>
                  <a:cubicBezTo>
                    <a:pt x="2828" y="1376"/>
                    <a:pt x="2803" y="1356"/>
                    <a:pt x="2796" y="1356"/>
                  </a:cubicBezTo>
                  <a:cubicBezTo>
                    <a:pt x="2795" y="1356"/>
                    <a:pt x="2794" y="1357"/>
                    <a:pt x="2794" y="1357"/>
                  </a:cubicBezTo>
                  <a:cubicBezTo>
                    <a:pt x="2793" y="1358"/>
                    <a:pt x="2793" y="1358"/>
                    <a:pt x="2793" y="1358"/>
                  </a:cubicBezTo>
                  <a:cubicBezTo>
                    <a:pt x="2787" y="1358"/>
                    <a:pt x="2762" y="1339"/>
                    <a:pt x="2762" y="1339"/>
                  </a:cubicBezTo>
                  <a:cubicBezTo>
                    <a:pt x="2745" y="1321"/>
                    <a:pt x="2735" y="1315"/>
                    <a:pt x="2731" y="1315"/>
                  </a:cubicBezTo>
                  <a:cubicBezTo>
                    <a:pt x="2724" y="1315"/>
                    <a:pt x="2735" y="1338"/>
                    <a:pt x="2750" y="1354"/>
                  </a:cubicBezTo>
                  <a:cubicBezTo>
                    <a:pt x="2776" y="1385"/>
                    <a:pt x="2785" y="1401"/>
                    <a:pt x="2780" y="1401"/>
                  </a:cubicBezTo>
                  <a:cubicBezTo>
                    <a:pt x="2776" y="1401"/>
                    <a:pt x="2763" y="1391"/>
                    <a:pt x="2740" y="1370"/>
                  </a:cubicBezTo>
                  <a:cubicBezTo>
                    <a:pt x="2727" y="1357"/>
                    <a:pt x="2721" y="1351"/>
                    <a:pt x="2719" y="1351"/>
                  </a:cubicBezTo>
                  <a:lnTo>
                    <a:pt x="2719" y="1351"/>
                  </a:lnTo>
                  <a:cubicBezTo>
                    <a:pt x="2715" y="1351"/>
                    <a:pt x="2753" y="1397"/>
                    <a:pt x="2806" y="1458"/>
                  </a:cubicBezTo>
                  <a:lnTo>
                    <a:pt x="2875" y="1536"/>
                  </a:lnTo>
                  <a:lnTo>
                    <a:pt x="2803" y="1461"/>
                  </a:lnTo>
                  <a:cubicBezTo>
                    <a:pt x="2746" y="1409"/>
                    <a:pt x="2721" y="1384"/>
                    <a:pt x="2716" y="1384"/>
                  </a:cubicBezTo>
                  <a:cubicBezTo>
                    <a:pt x="2713" y="1384"/>
                    <a:pt x="2722" y="1400"/>
                    <a:pt x="2737" y="1429"/>
                  </a:cubicBezTo>
                  <a:cubicBezTo>
                    <a:pt x="2745" y="1447"/>
                    <a:pt x="2749" y="1456"/>
                    <a:pt x="2748" y="1456"/>
                  </a:cubicBezTo>
                  <a:cubicBezTo>
                    <a:pt x="2747" y="1456"/>
                    <a:pt x="2741" y="1449"/>
                    <a:pt x="2731" y="1436"/>
                  </a:cubicBezTo>
                  <a:cubicBezTo>
                    <a:pt x="2717" y="1422"/>
                    <a:pt x="2710" y="1417"/>
                    <a:pt x="2705" y="1417"/>
                  </a:cubicBezTo>
                  <a:cubicBezTo>
                    <a:pt x="2701" y="1417"/>
                    <a:pt x="2698" y="1421"/>
                    <a:pt x="2693" y="1426"/>
                  </a:cubicBezTo>
                  <a:cubicBezTo>
                    <a:pt x="2681" y="1439"/>
                    <a:pt x="2678" y="1442"/>
                    <a:pt x="2700" y="1470"/>
                  </a:cubicBezTo>
                  <a:lnTo>
                    <a:pt x="2690" y="1476"/>
                  </a:lnTo>
                  <a:cubicBezTo>
                    <a:pt x="2674" y="1459"/>
                    <a:pt x="2665" y="1452"/>
                    <a:pt x="2662" y="1452"/>
                  </a:cubicBezTo>
                  <a:cubicBezTo>
                    <a:pt x="2656" y="1452"/>
                    <a:pt x="2672" y="1478"/>
                    <a:pt x="2703" y="1511"/>
                  </a:cubicBezTo>
                  <a:lnTo>
                    <a:pt x="2693" y="1520"/>
                  </a:lnTo>
                  <a:lnTo>
                    <a:pt x="2675" y="1492"/>
                  </a:lnTo>
                  <a:cubicBezTo>
                    <a:pt x="2665" y="1479"/>
                    <a:pt x="2657" y="1474"/>
                    <a:pt x="2649" y="1474"/>
                  </a:cubicBezTo>
                  <a:cubicBezTo>
                    <a:pt x="2639" y="1474"/>
                    <a:pt x="2627" y="1482"/>
                    <a:pt x="2609" y="1495"/>
                  </a:cubicBezTo>
                  <a:cubicBezTo>
                    <a:pt x="2568" y="1520"/>
                    <a:pt x="2565" y="1523"/>
                    <a:pt x="2596" y="1586"/>
                  </a:cubicBezTo>
                  <a:cubicBezTo>
                    <a:pt x="2609" y="1618"/>
                    <a:pt x="2614" y="1635"/>
                    <a:pt x="2611" y="1635"/>
                  </a:cubicBezTo>
                  <a:cubicBezTo>
                    <a:pt x="2608" y="1635"/>
                    <a:pt x="2599" y="1620"/>
                    <a:pt x="2584" y="1589"/>
                  </a:cubicBezTo>
                  <a:cubicBezTo>
                    <a:pt x="2573" y="1568"/>
                    <a:pt x="2560" y="1547"/>
                    <a:pt x="2559" y="1547"/>
                  </a:cubicBezTo>
                  <a:lnTo>
                    <a:pt x="2559" y="1547"/>
                  </a:lnTo>
                  <a:cubicBezTo>
                    <a:pt x="2558" y="1547"/>
                    <a:pt x="2560" y="1551"/>
                    <a:pt x="2565" y="1561"/>
                  </a:cubicBezTo>
                  <a:cubicBezTo>
                    <a:pt x="2565" y="1561"/>
                    <a:pt x="2564" y="1562"/>
                    <a:pt x="2562" y="1562"/>
                  </a:cubicBezTo>
                  <a:cubicBezTo>
                    <a:pt x="2558" y="1562"/>
                    <a:pt x="2549" y="1558"/>
                    <a:pt x="2534" y="1536"/>
                  </a:cubicBezTo>
                  <a:cubicBezTo>
                    <a:pt x="2518" y="1514"/>
                    <a:pt x="2509" y="1506"/>
                    <a:pt x="2506" y="1506"/>
                  </a:cubicBezTo>
                  <a:cubicBezTo>
                    <a:pt x="2501" y="1506"/>
                    <a:pt x="2507" y="1526"/>
                    <a:pt x="2515" y="1545"/>
                  </a:cubicBezTo>
                  <a:cubicBezTo>
                    <a:pt x="2528" y="1573"/>
                    <a:pt x="2533" y="1583"/>
                    <a:pt x="2532" y="1583"/>
                  </a:cubicBezTo>
                  <a:cubicBezTo>
                    <a:pt x="2530" y="1583"/>
                    <a:pt x="2520" y="1566"/>
                    <a:pt x="2512" y="1548"/>
                  </a:cubicBezTo>
                  <a:cubicBezTo>
                    <a:pt x="2499" y="1527"/>
                    <a:pt x="2486" y="1505"/>
                    <a:pt x="2483" y="1505"/>
                  </a:cubicBezTo>
                  <a:lnTo>
                    <a:pt x="2483" y="1505"/>
                  </a:lnTo>
                  <a:cubicBezTo>
                    <a:pt x="2482" y="1505"/>
                    <a:pt x="2483" y="1510"/>
                    <a:pt x="2487" y="1520"/>
                  </a:cubicBezTo>
                  <a:cubicBezTo>
                    <a:pt x="2492" y="1541"/>
                    <a:pt x="2487" y="1566"/>
                    <a:pt x="2478" y="1566"/>
                  </a:cubicBezTo>
                  <a:cubicBezTo>
                    <a:pt x="2472" y="1566"/>
                    <a:pt x="2464" y="1556"/>
                    <a:pt x="2455" y="1530"/>
                  </a:cubicBezTo>
                  <a:lnTo>
                    <a:pt x="2443" y="1533"/>
                  </a:lnTo>
                  <a:cubicBezTo>
                    <a:pt x="2455" y="1567"/>
                    <a:pt x="2443" y="1570"/>
                    <a:pt x="2433" y="1574"/>
                  </a:cubicBezTo>
                  <a:cubicBezTo>
                    <a:pt x="2432" y="1574"/>
                    <a:pt x="2430" y="1574"/>
                    <a:pt x="2429" y="1574"/>
                  </a:cubicBezTo>
                  <a:cubicBezTo>
                    <a:pt x="2422" y="1574"/>
                    <a:pt x="2416" y="1571"/>
                    <a:pt x="2408" y="1542"/>
                  </a:cubicBezTo>
                  <a:cubicBezTo>
                    <a:pt x="2407" y="1523"/>
                    <a:pt x="2405" y="1514"/>
                    <a:pt x="2403" y="1514"/>
                  </a:cubicBezTo>
                  <a:cubicBezTo>
                    <a:pt x="2402" y="1514"/>
                    <a:pt x="2400" y="1523"/>
                    <a:pt x="2399" y="1542"/>
                  </a:cubicBezTo>
                  <a:cubicBezTo>
                    <a:pt x="2396" y="1545"/>
                    <a:pt x="2405" y="1614"/>
                    <a:pt x="2399" y="1614"/>
                  </a:cubicBezTo>
                  <a:cubicBezTo>
                    <a:pt x="2408" y="1649"/>
                    <a:pt x="2408" y="1683"/>
                    <a:pt x="2402" y="1683"/>
                  </a:cubicBezTo>
                  <a:lnTo>
                    <a:pt x="2396" y="1649"/>
                  </a:lnTo>
                  <a:lnTo>
                    <a:pt x="2383" y="1583"/>
                  </a:lnTo>
                  <a:cubicBezTo>
                    <a:pt x="2377" y="1583"/>
                    <a:pt x="2371" y="1583"/>
                    <a:pt x="2377" y="1617"/>
                  </a:cubicBezTo>
                  <a:cubicBezTo>
                    <a:pt x="2367" y="1591"/>
                    <a:pt x="2363" y="1585"/>
                    <a:pt x="2356" y="1585"/>
                  </a:cubicBezTo>
                  <a:cubicBezTo>
                    <a:pt x="2354" y="1585"/>
                    <a:pt x="2352" y="1585"/>
                    <a:pt x="2349" y="1586"/>
                  </a:cubicBezTo>
                  <a:cubicBezTo>
                    <a:pt x="2339" y="1586"/>
                    <a:pt x="2330" y="1586"/>
                    <a:pt x="2327" y="1621"/>
                  </a:cubicBezTo>
                  <a:cubicBezTo>
                    <a:pt x="2320" y="1586"/>
                    <a:pt x="2310" y="1569"/>
                    <a:pt x="2301" y="1569"/>
                  </a:cubicBezTo>
                  <a:cubicBezTo>
                    <a:pt x="2292" y="1569"/>
                    <a:pt x="2284" y="1586"/>
                    <a:pt x="2283" y="1621"/>
                  </a:cubicBezTo>
                  <a:cubicBezTo>
                    <a:pt x="2284" y="1638"/>
                    <a:pt x="2284" y="1646"/>
                    <a:pt x="2282" y="1646"/>
                  </a:cubicBezTo>
                  <a:cubicBezTo>
                    <a:pt x="2280" y="1646"/>
                    <a:pt x="2277" y="1638"/>
                    <a:pt x="2273" y="1621"/>
                  </a:cubicBezTo>
                  <a:cubicBezTo>
                    <a:pt x="2269" y="1601"/>
                    <a:pt x="2266" y="1592"/>
                    <a:pt x="2265" y="1592"/>
                  </a:cubicBezTo>
                  <a:cubicBezTo>
                    <a:pt x="2263" y="1592"/>
                    <a:pt x="2262" y="1601"/>
                    <a:pt x="2261" y="1617"/>
                  </a:cubicBezTo>
                  <a:cubicBezTo>
                    <a:pt x="2260" y="1628"/>
                    <a:pt x="2259" y="1632"/>
                    <a:pt x="2257" y="1632"/>
                  </a:cubicBezTo>
                  <a:cubicBezTo>
                    <a:pt x="2253" y="1632"/>
                    <a:pt x="2247" y="1607"/>
                    <a:pt x="2245" y="1583"/>
                  </a:cubicBezTo>
                  <a:cubicBezTo>
                    <a:pt x="2241" y="1540"/>
                    <a:pt x="2239" y="1522"/>
                    <a:pt x="2236" y="1522"/>
                  </a:cubicBezTo>
                  <a:cubicBezTo>
                    <a:pt x="2234" y="1522"/>
                    <a:pt x="2232" y="1530"/>
                    <a:pt x="2230" y="1545"/>
                  </a:cubicBezTo>
                  <a:cubicBezTo>
                    <a:pt x="2220" y="1571"/>
                    <a:pt x="2213" y="1574"/>
                    <a:pt x="2207" y="1574"/>
                  </a:cubicBezTo>
                  <a:cubicBezTo>
                    <a:pt x="2205" y="1574"/>
                    <a:pt x="2203" y="1574"/>
                    <a:pt x="2201" y="1574"/>
                  </a:cubicBezTo>
                  <a:cubicBezTo>
                    <a:pt x="2189" y="1608"/>
                    <a:pt x="2186" y="1605"/>
                    <a:pt x="2189" y="1642"/>
                  </a:cubicBezTo>
                  <a:cubicBezTo>
                    <a:pt x="2186" y="1664"/>
                    <a:pt x="2183" y="1686"/>
                    <a:pt x="2176" y="1708"/>
                  </a:cubicBezTo>
                  <a:cubicBezTo>
                    <a:pt x="2171" y="1720"/>
                    <a:pt x="2168" y="1724"/>
                    <a:pt x="2166" y="1724"/>
                  </a:cubicBezTo>
                  <a:cubicBezTo>
                    <a:pt x="2163" y="1724"/>
                    <a:pt x="2166" y="1708"/>
                    <a:pt x="2170" y="1708"/>
                  </a:cubicBezTo>
                  <a:cubicBezTo>
                    <a:pt x="2186" y="1677"/>
                    <a:pt x="2179" y="1674"/>
                    <a:pt x="2176" y="1639"/>
                  </a:cubicBezTo>
                  <a:cubicBezTo>
                    <a:pt x="2173" y="1602"/>
                    <a:pt x="2164" y="1599"/>
                    <a:pt x="2157" y="1599"/>
                  </a:cubicBezTo>
                  <a:lnTo>
                    <a:pt x="2136" y="1592"/>
                  </a:lnTo>
                  <a:cubicBezTo>
                    <a:pt x="2130" y="1570"/>
                    <a:pt x="2127" y="1559"/>
                    <a:pt x="2124" y="1559"/>
                  </a:cubicBezTo>
                  <a:cubicBezTo>
                    <a:pt x="2122" y="1559"/>
                    <a:pt x="2120" y="1567"/>
                    <a:pt x="2117" y="1583"/>
                  </a:cubicBezTo>
                  <a:cubicBezTo>
                    <a:pt x="2110" y="1614"/>
                    <a:pt x="2114" y="1605"/>
                    <a:pt x="2110" y="1617"/>
                  </a:cubicBezTo>
                  <a:cubicBezTo>
                    <a:pt x="2114" y="1576"/>
                    <a:pt x="2097" y="1550"/>
                    <a:pt x="2078" y="1550"/>
                  </a:cubicBezTo>
                  <a:cubicBezTo>
                    <a:pt x="2065" y="1550"/>
                    <a:pt x="2051" y="1561"/>
                    <a:pt x="2042" y="1586"/>
                  </a:cubicBezTo>
                  <a:cubicBezTo>
                    <a:pt x="2048" y="1567"/>
                    <a:pt x="2045" y="1574"/>
                    <a:pt x="2051" y="1555"/>
                  </a:cubicBezTo>
                  <a:cubicBezTo>
                    <a:pt x="2060" y="1520"/>
                    <a:pt x="2057" y="1517"/>
                    <a:pt x="2048" y="1511"/>
                  </a:cubicBezTo>
                  <a:cubicBezTo>
                    <a:pt x="2043" y="1511"/>
                    <a:pt x="2023" y="1526"/>
                    <a:pt x="2007" y="1526"/>
                  </a:cubicBezTo>
                  <a:cubicBezTo>
                    <a:pt x="2004" y="1526"/>
                    <a:pt x="2000" y="1525"/>
                    <a:pt x="1998" y="1523"/>
                  </a:cubicBezTo>
                  <a:cubicBezTo>
                    <a:pt x="1989" y="1518"/>
                    <a:pt x="1982" y="1513"/>
                    <a:pt x="1975" y="1513"/>
                  </a:cubicBezTo>
                  <a:cubicBezTo>
                    <a:pt x="1967" y="1513"/>
                    <a:pt x="1959" y="1519"/>
                    <a:pt x="1951" y="1536"/>
                  </a:cubicBezTo>
                  <a:cubicBezTo>
                    <a:pt x="1948" y="1533"/>
                    <a:pt x="1948" y="1533"/>
                    <a:pt x="1963" y="1501"/>
                  </a:cubicBezTo>
                  <a:cubicBezTo>
                    <a:pt x="1982" y="1470"/>
                    <a:pt x="1976" y="1470"/>
                    <a:pt x="1973" y="1467"/>
                  </a:cubicBezTo>
                  <a:cubicBezTo>
                    <a:pt x="1972" y="1467"/>
                    <a:pt x="1972" y="1467"/>
                    <a:pt x="1972" y="1467"/>
                  </a:cubicBezTo>
                  <a:cubicBezTo>
                    <a:pt x="1965" y="1467"/>
                    <a:pt x="1953" y="1497"/>
                    <a:pt x="1938" y="1527"/>
                  </a:cubicBezTo>
                  <a:cubicBezTo>
                    <a:pt x="1931" y="1541"/>
                    <a:pt x="1926" y="1548"/>
                    <a:pt x="1923" y="1548"/>
                  </a:cubicBezTo>
                  <a:cubicBezTo>
                    <a:pt x="1919" y="1548"/>
                    <a:pt x="1919" y="1538"/>
                    <a:pt x="1922" y="1517"/>
                  </a:cubicBezTo>
                  <a:cubicBezTo>
                    <a:pt x="1926" y="1494"/>
                    <a:pt x="1921" y="1481"/>
                    <a:pt x="1909" y="1481"/>
                  </a:cubicBezTo>
                  <a:cubicBezTo>
                    <a:pt x="1903" y="1481"/>
                    <a:pt x="1894" y="1486"/>
                    <a:pt x="1885" y="1495"/>
                  </a:cubicBezTo>
                  <a:cubicBezTo>
                    <a:pt x="1882" y="1492"/>
                    <a:pt x="1879" y="1489"/>
                    <a:pt x="1894" y="1458"/>
                  </a:cubicBezTo>
                  <a:cubicBezTo>
                    <a:pt x="1902" y="1438"/>
                    <a:pt x="1909" y="1416"/>
                    <a:pt x="1902" y="1416"/>
                  </a:cubicBezTo>
                  <a:cubicBezTo>
                    <a:pt x="1898" y="1416"/>
                    <a:pt x="1889" y="1424"/>
                    <a:pt x="1872" y="1445"/>
                  </a:cubicBezTo>
                  <a:cubicBezTo>
                    <a:pt x="1869" y="1442"/>
                    <a:pt x="1869" y="1442"/>
                    <a:pt x="1885" y="1411"/>
                  </a:cubicBezTo>
                  <a:cubicBezTo>
                    <a:pt x="1892" y="1392"/>
                    <a:pt x="1902" y="1374"/>
                    <a:pt x="1900" y="1374"/>
                  </a:cubicBezTo>
                  <a:lnTo>
                    <a:pt x="1900" y="1374"/>
                  </a:lnTo>
                  <a:cubicBezTo>
                    <a:pt x="1899" y="1374"/>
                    <a:pt x="1892" y="1383"/>
                    <a:pt x="1875" y="1407"/>
                  </a:cubicBezTo>
                  <a:cubicBezTo>
                    <a:pt x="1866" y="1417"/>
                    <a:pt x="1858" y="1422"/>
                    <a:pt x="1853" y="1422"/>
                  </a:cubicBezTo>
                  <a:cubicBezTo>
                    <a:pt x="1844" y="1422"/>
                    <a:pt x="1841" y="1410"/>
                    <a:pt x="1847" y="1389"/>
                  </a:cubicBezTo>
                  <a:cubicBezTo>
                    <a:pt x="1846" y="1388"/>
                    <a:pt x="1845" y="1387"/>
                    <a:pt x="1843" y="1387"/>
                  </a:cubicBezTo>
                  <a:cubicBezTo>
                    <a:pt x="1839" y="1387"/>
                    <a:pt x="1833" y="1392"/>
                    <a:pt x="1822" y="1414"/>
                  </a:cubicBezTo>
                  <a:lnTo>
                    <a:pt x="1803" y="1442"/>
                  </a:lnTo>
                  <a:cubicBezTo>
                    <a:pt x="1819" y="1410"/>
                    <a:pt x="1827" y="1394"/>
                    <a:pt x="1826" y="1394"/>
                  </a:cubicBezTo>
                  <a:lnTo>
                    <a:pt x="1826" y="1394"/>
                  </a:lnTo>
                  <a:cubicBezTo>
                    <a:pt x="1825" y="1394"/>
                    <a:pt x="1815" y="1408"/>
                    <a:pt x="1797" y="1436"/>
                  </a:cubicBezTo>
                  <a:cubicBezTo>
                    <a:pt x="1788" y="1451"/>
                    <a:pt x="1782" y="1458"/>
                    <a:pt x="1781" y="1458"/>
                  </a:cubicBezTo>
                  <a:cubicBezTo>
                    <a:pt x="1780" y="1458"/>
                    <a:pt x="1783" y="1450"/>
                    <a:pt x="1791" y="1436"/>
                  </a:cubicBezTo>
                  <a:cubicBezTo>
                    <a:pt x="1803" y="1401"/>
                    <a:pt x="1800" y="1398"/>
                    <a:pt x="1800" y="1398"/>
                  </a:cubicBezTo>
                  <a:cubicBezTo>
                    <a:pt x="1800" y="1398"/>
                    <a:pt x="1799" y="1398"/>
                    <a:pt x="1798" y="1398"/>
                  </a:cubicBezTo>
                  <a:cubicBezTo>
                    <a:pt x="1791" y="1398"/>
                    <a:pt x="1774" y="1404"/>
                    <a:pt x="1757" y="1404"/>
                  </a:cubicBezTo>
                  <a:cubicBezTo>
                    <a:pt x="1749" y="1404"/>
                    <a:pt x="1741" y="1403"/>
                    <a:pt x="1734" y="1398"/>
                  </a:cubicBezTo>
                  <a:cubicBezTo>
                    <a:pt x="1716" y="1388"/>
                    <a:pt x="1704" y="1381"/>
                    <a:pt x="1694" y="1381"/>
                  </a:cubicBezTo>
                  <a:cubicBezTo>
                    <a:pt x="1686" y="1381"/>
                    <a:pt x="1679" y="1386"/>
                    <a:pt x="1672" y="1401"/>
                  </a:cubicBezTo>
                  <a:cubicBezTo>
                    <a:pt x="1661" y="1413"/>
                    <a:pt x="1656" y="1419"/>
                    <a:pt x="1654" y="1419"/>
                  </a:cubicBezTo>
                  <a:cubicBezTo>
                    <a:pt x="1653" y="1419"/>
                    <a:pt x="1656" y="1411"/>
                    <a:pt x="1662" y="1395"/>
                  </a:cubicBezTo>
                  <a:cubicBezTo>
                    <a:pt x="1675" y="1360"/>
                    <a:pt x="1672" y="1360"/>
                    <a:pt x="1665" y="1357"/>
                  </a:cubicBezTo>
                  <a:cubicBezTo>
                    <a:pt x="1662" y="1354"/>
                    <a:pt x="1659" y="1351"/>
                    <a:pt x="1675" y="1320"/>
                  </a:cubicBezTo>
                  <a:lnTo>
                    <a:pt x="1675" y="1320"/>
                  </a:lnTo>
                  <a:cubicBezTo>
                    <a:pt x="1658" y="1341"/>
                    <a:pt x="1654" y="1346"/>
                    <a:pt x="1652" y="1346"/>
                  </a:cubicBezTo>
                  <a:cubicBezTo>
                    <a:pt x="1651" y="1346"/>
                    <a:pt x="1651" y="1346"/>
                    <a:pt x="1650" y="1345"/>
                  </a:cubicBezTo>
                  <a:cubicBezTo>
                    <a:pt x="1658" y="1329"/>
                    <a:pt x="1661" y="1322"/>
                    <a:pt x="1659" y="1322"/>
                  </a:cubicBezTo>
                  <a:cubicBezTo>
                    <a:pt x="1656" y="1322"/>
                    <a:pt x="1650" y="1327"/>
                    <a:pt x="1640" y="1339"/>
                  </a:cubicBezTo>
                  <a:cubicBezTo>
                    <a:pt x="1622" y="1368"/>
                    <a:pt x="1612" y="1383"/>
                    <a:pt x="1612" y="1383"/>
                  </a:cubicBezTo>
                  <a:cubicBezTo>
                    <a:pt x="1611" y="1383"/>
                    <a:pt x="1620" y="1368"/>
                    <a:pt x="1637" y="1339"/>
                  </a:cubicBezTo>
                  <a:cubicBezTo>
                    <a:pt x="1649" y="1316"/>
                    <a:pt x="1655" y="1289"/>
                    <a:pt x="1652" y="1289"/>
                  </a:cubicBezTo>
                  <a:lnTo>
                    <a:pt x="1652" y="1289"/>
                  </a:lnTo>
                  <a:cubicBezTo>
                    <a:pt x="1650" y="1289"/>
                    <a:pt x="1648" y="1293"/>
                    <a:pt x="1644" y="1301"/>
                  </a:cubicBezTo>
                  <a:cubicBezTo>
                    <a:pt x="1628" y="1332"/>
                    <a:pt x="1618" y="1326"/>
                    <a:pt x="1597" y="1354"/>
                  </a:cubicBezTo>
                  <a:cubicBezTo>
                    <a:pt x="1593" y="1351"/>
                    <a:pt x="1590" y="1348"/>
                    <a:pt x="1606" y="1320"/>
                  </a:cubicBezTo>
                  <a:cubicBezTo>
                    <a:pt x="1611" y="1306"/>
                    <a:pt x="1608" y="1300"/>
                    <a:pt x="1601" y="1300"/>
                  </a:cubicBezTo>
                  <a:cubicBezTo>
                    <a:pt x="1591" y="1300"/>
                    <a:pt x="1572" y="1312"/>
                    <a:pt x="1559" y="1329"/>
                  </a:cubicBezTo>
                  <a:cubicBezTo>
                    <a:pt x="1551" y="1344"/>
                    <a:pt x="1546" y="1351"/>
                    <a:pt x="1545" y="1351"/>
                  </a:cubicBezTo>
                  <a:cubicBezTo>
                    <a:pt x="1543" y="1351"/>
                    <a:pt x="1546" y="1342"/>
                    <a:pt x="1556" y="1326"/>
                  </a:cubicBezTo>
                  <a:cubicBezTo>
                    <a:pt x="1571" y="1298"/>
                    <a:pt x="1568" y="1295"/>
                    <a:pt x="1562" y="1292"/>
                  </a:cubicBezTo>
                  <a:lnTo>
                    <a:pt x="1562" y="1292"/>
                  </a:lnTo>
                  <a:cubicBezTo>
                    <a:pt x="1557" y="1299"/>
                    <a:pt x="1554" y="1303"/>
                    <a:pt x="1554" y="1303"/>
                  </a:cubicBezTo>
                  <a:cubicBezTo>
                    <a:pt x="1552" y="1303"/>
                    <a:pt x="1564" y="1280"/>
                    <a:pt x="1578" y="1257"/>
                  </a:cubicBezTo>
                  <a:cubicBezTo>
                    <a:pt x="1597" y="1232"/>
                    <a:pt x="1593" y="1229"/>
                    <a:pt x="1584" y="1223"/>
                  </a:cubicBezTo>
                  <a:lnTo>
                    <a:pt x="1584" y="1223"/>
                  </a:lnTo>
                  <a:cubicBezTo>
                    <a:pt x="1578" y="1234"/>
                    <a:pt x="1567" y="1241"/>
                    <a:pt x="1555" y="1241"/>
                  </a:cubicBezTo>
                  <a:cubicBezTo>
                    <a:pt x="1547" y="1241"/>
                    <a:pt x="1540" y="1238"/>
                    <a:pt x="1534" y="1232"/>
                  </a:cubicBezTo>
                  <a:cubicBezTo>
                    <a:pt x="1530" y="1230"/>
                    <a:pt x="1526" y="1229"/>
                    <a:pt x="1523" y="1229"/>
                  </a:cubicBezTo>
                  <a:cubicBezTo>
                    <a:pt x="1504" y="1229"/>
                    <a:pt x="1483" y="1254"/>
                    <a:pt x="1449" y="1301"/>
                  </a:cubicBezTo>
                  <a:lnTo>
                    <a:pt x="1409" y="1360"/>
                  </a:lnTo>
                  <a:lnTo>
                    <a:pt x="1443" y="1298"/>
                  </a:lnTo>
                  <a:lnTo>
                    <a:pt x="1490" y="1204"/>
                  </a:lnTo>
                  <a:cubicBezTo>
                    <a:pt x="1490" y="1204"/>
                    <a:pt x="1490" y="1204"/>
                    <a:pt x="1489" y="1204"/>
                  </a:cubicBezTo>
                  <a:cubicBezTo>
                    <a:pt x="1485" y="1204"/>
                    <a:pt x="1467" y="1233"/>
                    <a:pt x="1452" y="1263"/>
                  </a:cubicBezTo>
                  <a:cubicBezTo>
                    <a:pt x="1444" y="1276"/>
                    <a:pt x="1438" y="1283"/>
                    <a:pt x="1436" y="1283"/>
                  </a:cubicBezTo>
                  <a:cubicBezTo>
                    <a:pt x="1433" y="1283"/>
                    <a:pt x="1435" y="1274"/>
                    <a:pt x="1440" y="1254"/>
                  </a:cubicBezTo>
                  <a:cubicBezTo>
                    <a:pt x="1443" y="1235"/>
                    <a:pt x="1444" y="1225"/>
                    <a:pt x="1440" y="1225"/>
                  </a:cubicBezTo>
                  <a:cubicBezTo>
                    <a:pt x="1437" y="1225"/>
                    <a:pt x="1431" y="1232"/>
                    <a:pt x="1421" y="1244"/>
                  </a:cubicBezTo>
                  <a:cubicBezTo>
                    <a:pt x="1418" y="1241"/>
                    <a:pt x="1415" y="1238"/>
                    <a:pt x="1427" y="1204"/>
                  </a:cubicBezTo>
                  <a:cubicBezTo>
                    <a:pt x="1421" y="1204"/>
                    <a:pt x="1421" y="1204"/>
                    <a:pt x="1405" y="1232"/>
                  </a:cubicBezTo>
                  <a:cubicBezTo>
                    <a:pt x="1396" y="1247"/>
                    <a:pt x="1391" y="1254"/>
                    <a:pt x="1389" y="1254"/>
                  </a:cubicBezTo>
                  <a:cubicBezTo>
                    <a:pt x="1387" y="1254"/>
                    <a:pt x="1389" y="1245"/>
                    <a:pt x="1396" y="1229"/>
                  </a:cubicBezTo>
                  <a:cubicBezTo>
                    <a:pt x="1416" y="1187"/>
                    <a:pt x="1417" y="1169"/>
                    <a:pt x="1411" y="1169"/>
                  </a:cubicBezTo>
                  <a:cubicBezTo>
                    <a:pt x="1407" y="1169"/>
                    <a:pt x="1402" y="1175"/>
                    <a:pt x="1396" y="1185"/>
                  </a:cubicBezTo>
                  <a:cubicBezTo>
                    <a:pt x="1385" y="1207"/>
                    <a:pt x="1379" y="1212"/>
                    <a:pt x="1375" y="1212"/>
                  </a:cubicBezTo>
                  <a:cubicBezTo>
                    <a:pt x="1373" y="1212"/>
                    <a:pt x="1372" y="1211"/>
                    <a:pt x="1371" y="1210"/>
                  </a:cubicBezTo>
                  <a:cubicBezTo>
                    <a:pt x="1370" y="1210"/>
                    <a:pt x="1369" y="1210"/>
                    <a:pt x="1367" y="1210"/>
                  </a:cubicBezTo>
                  <a:cubicBezTo>
                    <a:pt x="1363" y="1210"/>
                    <a:pt x="1357" y="1212"/>
                    <a:pt x="1340" y="1232"/>
                  </a:cubicBezTo>
                  <a:lnTo>
                    <a:pt x="1333" y="1229"/>
                  </a:lnTo>
                  <a:cubicBezTo>
                    <a:pt x="1327" y="1226"/>
                    <a:pt x="1347" y="1200"/>
                    <a:pt x="1351" y="1200"/>
                  </a:cubicBezTo>
                  <a:cubicBezTo>
                    <a:pt x="1352" y="1200"/>
                    <a:pt x="1352" y="1200"/>
                    <a:pt x="1352" y="1201"/>
                  </a:cubicBezTo>
                  <a:lnTo>
                    <a:pt x="1365" y="1166"/>
                  </a:lnTo>
                  <a:cubicBezTo>
                    <a:pt x="1363" y="1165"/>
                    <a:pt x="1361" y="1164"/>
                    <a:pt x="1358" y="1164"/>
                  </a:cubicBezTo>
                  <a:cubicBezTo>
                    <a:pt x="1353" y="1164"/>
                    <a:pt x="1346" y="1169"/>
                    <a:pt x="1333" y="1188"/>
                  </a:cubicBezTo>
                  <a:cubicBezTo>
                    <a:pt x="1313" y="1216"/>
                    <a:pt x="1303" y="1230"/>
                    <a:pt x="1302" y="1230"/>
                  </a:cubicBezTo>
                  <a:cubicBezTo>
                    <a:pt x="1301" y="1230"/>
                    <a:pt x="1310" y="1215"/>
                    <a:pt x="1327" y="1185"/>
                  </a:cubicBezTo>
                  <a:cubicBezTo>
                    <a:pt x="1341" y="1162"/>
                    <a:pt x="1352" y="1138"/>
                    <a:pt x="1347" y="1138"/>
                  </a:cubicBezTo>
                  <a:cubicBezTo>
                    <a:pt x="1345" y="1138"/>
                    <a:pt x="1342" y="1141"/>
                    <a:pt x="1336" y="1147"/>
                  </a:cubicBezTo>
                  <a:cubicBezTo>
                    <a:pt x="1321" y="1171"/>
                    <a:pt x="1314" y="1180"/>
                    <a:pt x="1312" y="1180"/>
                  </a:cubicBezTo>
                  <a:cubicBezTo>
                    <a:pt x="1309" y="1180"/>
                    <a:pt x="1318" y="1161"/>
                    <a:pt x="1327" y="1144"/>
                  </a:cubicBezTo>
                  <a:cubicBezTo>
                    <a:pt x="1347" y="1113"/>
                    <a:pt x="1356" y="1098"/>
                    <a:pt x="1353" y="1098"/>
                  </a:cubicBezTo>
                  <a:lnTo>
                    <a:pt x="1353" y="1098"/>
                  </a:lnTo>
                  <a:cubicBezTo>
                    <a:pt x="1351" y="1098"/>
                    <a:pt x="1338" y="1111"/>
                    <a:pt x="1314" y="1135"/>
                  </a:cubicBezTo>
                  <a:cubicBezTo>
                    <a:pt x="1313" y="1134"/>
                    <a:pt x="1312" y="1134"/>
                    <a:pt x="1310" y="1134"/>
                  </a:cubicBezTo>
                  <a:cubicBezTo>
                    <a:pt x="1299" y="1134"/>
                    <a:pt x="1280" y="1143"/>
                    <a:pt x="1267" y="1143"/>
                  </a:cubicBezTo>
                  <a:cubicBezTo>
                    <a:pt x="1263" y="1143"/>
                    <a:pt x="1260" y="1143"/>
                    <a:pt x="1258" y="1141"/>
                  </a:cubicBezTo>
                  <a:cubicBezTo>
                    <a:pt x="1242" y="1132"/>
                    <a:pt x="1233" y="1125"/>
                    <a:pt x="1246" y="1091"/>
                  </a:cubicBezTo>
                  <a:cubicBezTo>
                    <a:pt x="1246" y="1090"/>
                    <a:pt x="1247" y="1088"/>
                    <a:pt x="1248" y="1087"/>
                  </a:cubicBezTo>
                  <a:lnTo>
                    <a:pt x="1248" y="1087"/>
                  </a:lnTo>
                  <a:cubicBezTo>
                    <a:pt x="1234" y="1110"/>
                    <a:pt x="1227" y="1116"/>
                    <a:pt x="1221" y="1116"/>
                  </a:cubicBezTo>
                  <a:cubicBezTo>
                    <a:pt x="1218" y="1116"/>
                    <a:pt x="1215" y="1115"/>
                    <a:pt x="1211" y="1113"/>
                  </a:cubicBezTo>
                  <a:cubicBezTo>
                    <a:pt x="1212" y="1098"/>
                    <a:pt x="1209" y="1092"/>
                    <a:pt x="1204" y="1092"/>
                  </a:cubicBezTo>
                  <a:cubicBezTo>
                    <a:pt x="1196" y="1092"/>
                    <a:pt x="1181" y="1108"/>
                    <a:pt x="1167" y="1125"/>
                  </a:cubicBezTo>
                  <a:lnTo>
                    <a:pt x="1177" y="1132"/>
                  </a:lnTo>
                  <a:cubicBezTo>
                    <a:pt x="1158" y="1164"/>
                    <a:pt x="1148" y="1178"/>
                    <a:pt x="1145" y="1178"/>
                  </a:cubicBezTo>
                  <a:cubicBezTo>
                    <a:pt x="1142" y="1178"/>
                    <a:pt x="1144" y="1169"/>
                    <a:pt x="1148" y="1154"/>
                  </a:cubicBezTo>
                  <a:cubicBezTo>
                    <a:pt x="1142" y="1150"/>
                    <a:pt x="1161" y="1119"/>
                    <a:pt x="1177" y="1091"/>
                  </a:cubicBezTo>
                  <a:cubicBezTo>
                    <a:pt x="1195" y="1060"/>
                    <a:pt x="1208" y="1025"/>
                    <a:pt x="1202" y="1025"/>
                  </a:cubicBezTo>
                  <a:cubicBezTo>
                    <a:pt x="1201" y="1024"/>
                    <a:pt x="1200" y="1023"/>
                    <a:pt x="1198" y="1023"/>
                  </a:cubicBezTo>
                  <a:cubicBezTo>
                    <a:pt x="1196" y="1023"/>
                    <a:pt x="1191" y="1028"/>
                    <a:pt x="1180" y="1050"/>
                  </a:cubicBezTo>
                  <a:cubicBezTo>
                    <a:pt x="1168" y="1074"/>
                    <a:pt x="1165" y="1080"/>
                    <a:pt x="1163" y="1080"/>
                  </a:cubicBezTo>
                  <a:cubicBezTo>
                    <a:pt x="1162" y="1080"/>
                    <a:pt x="1162" y="1079"/>
                    <a:pt x="1161" y="1078"/>
                  </a:cubicBezTo>
                  <a:cubicBezTo>
                    <a:pt x="1159" y="1077"/>
                    <a:pt x="1157" y="1076"/>
                    <a:pt x="1155" y="1076"/>
                  </a:cubicBezTo>
                  <a:cubicBezTo>
                    <a:pt x="1151" y="1076"/>
                    <a:pt x="1145" y="1081"/>
                    <a:pt x="1130" y="1100"/>
                  </a:cubicBezTo>
                  <a:cubicBezTo>
                    <a:pt x="1119" y="1122"/>
                    <a:pt x="1112" y="1127"/>
                    <a:pt x="1108" y="1127"/>
                  </a:cubicBezTo>
                  <a:cubicBezTo>
                    <a:pt x="1107" y="1127"/>
                    <a:pt x="1105" y="1126"/>
                    <a:pt x="1105" y="1125"/>
                  </a:cubicBezTo>
                  <a:cubicBezTo>
                    <a:pt x="1117" y="1094"/>
                    <a:pt x="1108" y="1088"/>
                    <a:pt x="1108" y="1088"/>
                  </a:cubicBezTo>
                  <a:cubicBezTo>
                    <a:pt x="1117" y="1072"/>
                    <a:pt x="1117" y="1075"/>
                    <a:pt x="1126" y="1056"/>
                  </a:cubicBezTo>
                  <a:cubicBezTo>
                    <a:pt x="1136" y="1038"/>
                    <a:pt x="1145" y="1016"/>
                    <a:pt x="1155" y="994"/>
                  </a:cubicBezTo>
                  <a:cubicBezTo>
                    <a:pt x="1155" y="994"/>
                    <a:pt x="1154" y="994"/>
                    <a:pt x="1154" y="994"/>
                  </a:cubicBezTo>
                  <a:cubicBezTo>
                    <a:pt x="1150" y="994"/>
                    <a:pt x="1133" y="1022"/>
                    <a:pt x="1133" y="1022"/>
                  </a:cubicBezTo>
                  <a:cubicBezTo>
                    <a:pt x="1130" y="1028"/>
                    <a:pt x="1124" y="1030"/>
                    <a:pt x="1116" y="1030"/>
                  </a:cubicBezTo>
                  <a:cubicBezTo>
                    <a:pt x="1081" y="1030"/>
                    <a:pt x="1011" y="986"/>
                    <a:pt x="1001" y="978"/>
                  </a:cubicBezTo>
                  <a:cubicBezTo>
                    <a:pt x="1006" y="959"/>
                    <a:pt x="1004" y="947"/>
                    <a:pt x="998" y="947"/>
                  </a:cubicBezTo>
                  <a:cubicBezTo>
                    <a:pt x="994" y="947"/>
                    <a:pt x="988" y="954"/>
                    <a:pt x="982" y="969"/>
                  </a:cubicBezTo>
                  <a:cubicBezTo>
                    <a:pt x="976" y="982"/>
                    <a:pt x="968" y="987"/>
                    <a:pt x="959" y="987"/>
                  </a:cubicBezTo>
                  <a:cubicBezTo>
                    <a:pt x="948" y="987"/>
                    <a:pt x="934" y="978"/>
                    <a:pt x="920" y="969"/>
                  </a:cubicBezTo>
                  <a:cubicBezTo>
                    <a:pt x="901" y="958"/>
                    <a:pt x="886" y="949"/>
                    <a:pt x="874" y="949"/>
                  </a:cubicBezTo>
                  <a:cubicBezTo>
                    <a:pt x="865" y="949"/>
                    <a:pt x="857" y="954"/>
                    <a:pt x="851" y="966"/>
                  </a:cubicBezTo>
                  <a:lnTo>
                    <a:pt x="838" y="959"/>
                  </a:lnTo>
                  <a:cubicBezTo>
                    <a:pt x="837" y="959"/>
                    <a:pt x="836" y="958"/>
                    <a:pt x="834" y="958"/>
                  </a:cubicBezTo>
                  <a:cubicBezTo>
                    <a:pt x="824" y="958"/>
                    <a:pt x="806" y="975"/>
                    <a:pt x="801" y="975"/>
                  </a:cubicBezTo>
                  <a:cubicBezTo>
                    <a:pt x="801" y="975"/>
                    <a:pt x="801" y="975"/>
                    <a:pt x="801" y="975"/>
                  </a:cubicBezTo>
                  <a:cubicBezTo>
                    <a:pt x="790" y="988"/>
                    <a:pt x="783" y="995"/>
                    <a:pt x="781" y="995"/>
                  </a:cubicBezTo>
                  <a:cubicBezTo>
                    <a:pt x="779" y="995"/>
                    <a:pt x="783" y="987"/>
                    <a:pt x="794" y="972"/>
                  </a:cubicBezTo>
                  <a:cubicBezTo>
                    <a:pt x="813" y="944"/>
                    <a:pt x="829" y="912"/>
                    <a:pt x="826" y="909"/>
                  </a:cubicBezTo>
                  <a:cubicBezTo>
                    <a:pt x="825" y="909"/>
                    <a:pt x="824" y="908"/>
                    <a:pt x="823" y="908"/>
                  </a:cubicBezTo>
                  <a:cubicBezTo>
                    <a:pt x="813" y="908"/>
                    <a:pt x="799" y="937"/>
                    <a:pt x="782" y="966"/>
                  </a:cubicBezTo>
                  <a:cubicBezTo>
                    <a:pt x="769" y="992"/>
                    <a:pt x="762" y="994"/>
                    <a:pt x="760" y="994"/>
                  </a:cubicBezTo>
                  <a:cubicBezTo>
                    <a:pt x="760" y="994"/>
                    <a:pt x="760" y="994"/>
                    <a:pt x="760" y="994"/>
                  </a:cubicBezTo>
                  <a:cubicBezTo>
                    <a:pt x="757" y="991"/>
                    <a:pt x="757" y="991"/>
                    <a:pt x="772" y="959"/>
                  </a:cubicBezTo>
                  <a:lnTo>
                    <a:pt x="807" y="900"/>
                  </a:lnTo>
                  <a:lnTo>
                    <a:pt x="804" y="897"/>
                  </a:lnTo>
                  <a:cubicBezTo>
                    <a:pt x="788" y="923"/>
                    <a:pt x="783" y="925"/>
                    <a:pt x="782" y="925"/>
                  </a:cubicBezTo>
                  <a:cubicBezTo>
                    <a:pt x="782" y="925"/>
                    <a:pt x="782" y="925"/>
                    <a:pt x="782" y="925"/>
                  </a:cubicBezTo>
                  <a:cubicBezTo>
                    <a:pt x="779" y="922"/>
                    <a:pt x="779" y="922"/>
                    <a:pt x="813" y="859"/>
                  </a:cubicBezTo>
                  <a:cubicBezTo>
                    <a:pt x="829" y="828"/>
                    <a:pt x="836" y="813"/>
                    <a:pt x="834" y="813"/>
                  </a:cubicBezTo>
                  <a:lnTo>
                    <a:pt x="834" y="813"/>
                  </a:lnTo>
                  <a:cubicBezTo>
                    <a:pt x="832" y="813"/>
                    <a:pt x="822" y="827"/>
                    <a:pt x="804" y="856"/>
                  </a:cubicBezTo>
                  <a:lnTo>
                    <a:pt x="779" y="881"/>
                  </a:lnTo>
                  <a:cubicBezTo>
                    <a:pt x="788" y="859"/>
                    <a:pt x="790" y="850"/>
                    <a:pt x="787" y="850"/>
                  </a:cubicBezTo>
                  <a:cubicBezTo>
                    <a:pt x="781" y="850"/>
                    <a:pt x="759" y="881"/>
                    <a:pt x="744" y="900"/>
                  </a:cubicBezTo>
                  <a:cubicBezTo>
                    <a:pt x="759" y="867"/>
                    <a:pt x="765" y="850"/>
                    <a:pt x="762" y="850"/>
                  </a:cubicBezTo>
                  <a:lnTo>
                    <a:pt x="762" y="850"/>
                  </a:lnTo>
                  <a:cubicBezTo>
                    <a:pt x="759" y="850"/>
                    <a:pt x="749" y="864"/>
                    <a:pt x="732" y="890"/>
                  </a:cubicBezTo>
                  <a:cubicBezTo>
                    <a:pt x="723" y="905"/>
                    <a:pt x="717" y="912"/>
                    <a:pt x="715" y="912"/>
                  </a:cubicBezTo>
                  <a:cubicBezTo>
                    <a:pt x="713" y="912"/>
                    <a:pt x="716" y="904"/>
                    <a:pt x="722" y="887"/>
                  </a:cubicBezTo>
                  <a:cubicBezTo>
                    <a:pt x="735" y="853"/>
                    <a:pt x="732" y="850"/>
                    <a:pt x="722" y="843"/>
                  </a:cubicBezTo>
                  <a:cubicBezTo>
                    <a:pt x="714" y="854"/>
                    <a:pt x="705" y="858"/>
                    <a:pt x="695" y="858"/>
                  </a:cubicBezTo>
                  <a:cubicBezTo>
                    <a:pt x="677" y="858"/>
                    <a:pt x="656" y="845"/>
                    <a:pt x="634" y="831"/>
                  </a:cubicBezTo>
                  <a:cubicBezTo>
                    <a:pt x="611" y="817"/>
                    <a:pt x="593" y="805"/>
                    <a:pt x="577" y="805"/>
                  </a:cubicBezTo>
                  <a:cubicBezTo>
                    <a:pt x="568" y="805"/>
                    <a:pt x="560" y="810"/>
                    <a:pt x="553" y="821"/>
                  </a:cubicBezTo>
                  <a:cubicBezTo>
                    <a:pt x="550" y="818"/>
                    <a:pt x="550" y="818"/>
                    <a:pt x="562" y="787"/>
                  </a:cubicBezTo>
                  <a:cubicBezTo>
                    <a:pt x="571" y="773"/>
                    <a:pt x="574" y="765"/>
                    <a:pt x="572" y="765"/>
                  </a:cubicBezTo>
                  <a:lnTo>
                    <a:pt x="572" y="765"/>
                  </a:lnTo>
                  <a:cubicBezTo>
                    <a:pt x="570" y="765"/>
                    <a:pt x="558" y="779"/>
                    <a:pt x="537" y="812"/>
                  </a:cubicBezTo>
                  <a:cubicBezTo>
                    <a:pt x="525" y="828"/>
                    <a:pt x="514" y="844"/>
                    <a:pt x="514" y="844"/>
                  </a:cubicBezTo>
                  <a:cubicBezTo>
                    <a:pt x="514" y="844"/>
                    <a:pt x="519" y="835"/>
                    <a:pt x="534" y="809"/>
                  </a:cubicBezTo>
                  <a:cubicBezTo>
                    <a:pt x="550" y="778"/>
                    <a:pt x="540" y="771"/>
                    <a:pt x="525" y="762"/>
                  </a:cubicBezTo>
                  <a:cubicBezTo>
                    <a:pt x="519" y="757"/>
                    <a:pt x="511" y="753"/>
                    <a:pt x="503" y="753"/>
                  </a:cubicBezTo>
                  <a:cubicBezTo>
                    <a:pt x="495" y="753"/>
                    <a:pt x="486" y="758"/>
                    <a:pt x="478" y="774"/>
                  </a:cubicBezTo>
                  <a:cubicBezTo>
                    <a:pt x="466" y="787"/>
                    <a:pt x="459" y="793"/>
                    <a:pt x="458" y="793"/>
                  </a:cubicBezTo>
                  <a:cubicBezTo>
                    <a:pt x="457" y="793"/>
                    <a:pt x="462" y="786"/>
                    <a:pt x="471" y="771"/>
                  </a:cubicBezTo>
                  <a:cubicBezTo>
                    <a:pt x="499" y="731"/>
                    <a:pt x="505" y="697"/>
                    <a:pt x="491" y="697"/>
                  </a:cubicBezTo>
                  <a:cubicBezTo>
                    <a:pt x="485" y="697"/>
                    <a:pt x="474" y="704"/>
                    <a:pt x="459" y="721"/>
                  </a:cubicBezTo>
                  <a:cubicBezTo>
                    <a:pt x="456" y="718"/>
                    <a:pt x="453" y="715"/>
                    <a:pt x="468" y="687"/>
                  </a:cubicBezTo>
                  <a:cubicBezTo>
                    <a:pt x="467" y="686"/>
                    <a:pt x="466" y="684"/>
                    <a:pt x="463" y="684"/>
                  </a:cubicBezTo>
                  <a:cubicBezTo>
                    <a:pt x="458" y="684"/>
                    <a:pt x="449" y="688"/>
                    <a:pt x="431" y="702"/>
                  </a:cubicBezTo>
                  <a:lnTo>
                    <a:pt x="399" y="684"/>
                  </a:lnTo>
                  <a:cubicBezTo>
                    <a:pt x="398" y="683"/>
                    <a:pt x="397" y="683"/>
                    <a:pt x="396" y="683"/>
                  </a:cubicBezTo>
                  <a:cubicBezTo>
                    <a:pt x="385" y="683"/>
                    <a:pt x="365" y="702"/>
                    <a:pt x="365" y="702"/>
                  </a:cubicBezTo>
                  <a:lnTo>
                    <a:pt x="362" y="699"/>
                  </a:lnTo>
                  <a:cubicBezTo>
                    <a:pt x="377" y="671"/>
                    <a:pt x="356" y="655"/>
                    <a:pt x="327" y="637"/>
                  </a:cubicBezTo>
                  <a:cubicBezTo>
                    <a:pt x="296" y="618"/>
                    <a:pt x="271" y="602"/>
                    <a:pt x="283" y="571"/>
                  </a:cubicBezTo>
                  <a:cubicBezTo>
                    <a:pt x="283" y="571"/>
                    <a:pt x="283" y="571"/>
                    <a:pt x="283" y="571"/>
                  </a:cubicBezTo>
                  <a:cubicBezTo>
                    <a:pt x="282" y="571"/>
                    <a:pt x="276" y="573"/>
                    <a:pt x="258" y="596"/>
                  </a:cubicBezTo>
                  <a:cubicBezTo>
                    <a:pt x="238" y="627"/>
                    <a:pt x="226" y="640"/>
                    <a:pt x="223" y="640"/>
                  </a:cubicBezTo>
                  <a:cubicBezTo>
                    <a:pt x="220" y="640"/>
                    <a:pt x="221" y="632"/>
                    <a:pt x="227" y="618"/>
                  </a:cubicBezTo>
                  <a:cubicBezTo>
                    <a:pt x="245" y="583"/>
                    <a:pt x="246" y="563"/>
                    <a:pt x="238" y="563"/>
                  </a:cubicBezTo>
                  <a:cubicBezTo>
                    <a:pt x="232" y="563"/>
                    <a:pt x="219" y="576"/>
                    <a:pt x="202" y="602"/>
                  </a:cubicBezTo>
                  <a:lnTo>
                    <a:pt x="221" y="571"/>
                  </a:lnTo>
                  <a:cubicBezTo>
                    <a:pt x="233" y="544"/>
                    <a:pt x="235" y="533"/>
                    <a:pt x="230" y="533"/>
                  </a:cubicBezTo>
                  <a:cubicBezTo>
                    <a:pt x="223" y="533"/>
                    <a:pt x="204" y="554"/>
                    <a:pt x="180" y="586"/>
                  </a:cubicBezTo>
                  <a:cubicBezTo>
                    <a:pt x="189" y="563"/>
                    <a:pt x="199" y="538"/>
                    <a:pt x="195" y="538"/>
                  </a:cubicBezTo>
                  <a:lnTo>
                    <a:pt x="195" y="538"/>
                  </a:lnTo>
                  <a:cubicBezTo>
                    <a:pt x="194" y="538"/>
                    <a:pt x="191" y="541"/>
                    <a:pt x="186" y="549"/>
                  </a:cubicBezTo>
                  <a:cubicBezTo>
                    <a:pt x="180" y="546"/>
                    <a:pt x="180" y="546"/>
                    <a:pt x="215" y="486"/>
                  </a:cubicBezTo>
                  <a:cubicBezTo>
                    <a:pt x="230" y="455"/>
                    <a:pt x="249" y="423"/>
                    <a:pt x="246" y="423"/>
                  </a:cubicBezTo>
                  <a:cubicBezTo>
                    <a:pt x="246" y="423"/>
                    <a:pt x="245" y="423"/>
                    <a:pt x="245" y="423"/>
                  </a:cubicBezTo>
                  <a:cubicBezTo>
                    <a:pt x="238" y="423"/>
                    <a:pt x="223" y="450"/>
                    <a:pt x="205" y="480"/>
                  </a:cubicBezTo>
                  <a:lnTo>
                    <a:pt x="199" y="474"/>
                  </a:lnTo>
                  <a:cubicBezTo>
                    <a:pt x="199" y="474"/>
                    <a:pt x="199" y="473"/>
                    <a:pt x="198" y="473"/>
                  </a:cubicBezTo>
                  <a:cubicBezTo>
                    <a:pt x="196" y="473"/>
                    <a:pt x="190" y="476"/>
                    <a:pt x="177" y="502"/>
                  </a:cubicBezTo>
                  <a:cubicBezTo>
                    <a:pt x="164" y="524"/>
                    <a:pt x="158" y="529"/>
                    <a:pt x="155" y="529"/>
                  </a:cubicBezTo>
                  <a:cubicBezTo>
                    <a:pt x="154" y="529"/>
                    <a:pt x="153" y="528"/>
                    <a:pt x="152" y="527"/>
                  </a:cubicBezTo>
                  <a:cubicBezTo>
                    <a:pt x="157" y="517"/>
                    <a:pt x="158" y="513"/>
                    <a:pt x="157" y="513"/>
                  </a:cubicBezTo>
                  <a:lnTo>
                    <a:pt x="157" y="513"/>
                  </a:lnTo>
                  <a:cubicBezTo>
                    <a:pt x="155" y="513"/>
                    <a:pt x="142" y="534"/>
                    <a:pt x="133" y="558"/>
                  </a:cubicBezTo>
                  <a:cubicBezTo>
                    <a:pt x="118" y="588"/>
                    <a:pt x="100" y="615"/>
                    <a:pt x="96" y="615"/>
                  </a:cubicBezTo>
                  <a:cubicBezTo>
                    <a:pt x="96" y="615"/>
                    <a:pt x="96" y="615"/>
                    <a:pt x="95" y="615"/>
                  </a:cubicBezTo>
                  <a:lnTo>
                    <a:pt x="61" y="677"/>
                  </a:lnTo>
                  <a:cubicBezTo>
                    <a:pt x="36" y="715"/>
                    <a:pt x="14" y="759"/>
                    <a:pt x="1" y="803"/>
                  </a:cubicBezTo>
                  <a:cubicBezTo>
                    <a:pt x="1" y="828"/>
                    <a:pt x="0" y="854"/>
                    <a:pt x="8" y="854"/>
                  </a:cubicBezTo>
                  <a:cubicBezTo>
                    <a:pt x="12" y="854"/>
                    <a:pt x="20" y="845"/>
                    <a:pt x="33" y="821"/>
                  </a:cubicBezTo>
                  <a:cubicBezTo>
                    <a:pt x="33" y="821"/>
                    <a:pt x="50" y="796"/>
                    <a:pt x="57" y="796"/>
                  </a:cubicBezTo>
                  <a:cubicBezTo>
                    <a:pt x="57" y="796"/>
                    <a:pt x="57" y="796"/>
                    <a:pt x="58" y="796"/>
                  </a:cubicBezTo>
                  <a:cubicBezTo>
                    <a:pt x="61" y="799"/>
                    <a:pt x="48" y="834"/>
                    <a:pt x="48" y="834"/>
                  </a:cubicBezTo>
                  <a:cubicBezTo>
                    <a:pt x="33" y="862"/>
                    <a:pt x="48" y="875"/>
                    <a:pt x="70" y="887"/>
                  </a:cubicBezTo>
                  <a:cubicBezTo>
                    <a:pt x="95" y="903"/>
                    <a:pt x="108" y="912"/>
                    <a:pt x="95" y="944"/>
                  </a:cubicBezTo>
                  <a:cubicBezTo>
                    <a:pt x="83" y="978"/>
                    <a:pt x="89" y="981"/>
                    <a:pt x="89" y="981"/>
                  </a:cubicBezTo>
                  <a:cubicBezTo>
                    <a:pt x="96" y="968"/>
                    <a:pt x="104" y="963"/>
                    <a:pt x="113" y="963"/>
                  </a:cubicBezTo>
                  <a:cubicBezTo>
                    <a:pt x="127" y="963"/>
                    <a:pt x="143" y="973"/>
                    <a:pt x="161" y="984"/>
                  </a:cubicBezTo>
                  <a:cubicBezTo>
                    <a:pt x="181" y="996"/>
                    <a:pt x="200" y="1008"/>
                    <a:pt x="215" y="1008"/>
                  </a:cubicBezTo>
                  <a:cubicBezTo>
                    <a:pt x="224" y="1008"/>
                    <a:pt x="233" y="1004"/>
                    <a:pt x="240" y="994"/>
                  </a:cubicBezTo>
                  <a:lnTo>
                    <a:pt x="246" y="997"/>
                  </a:lnTo>
                  <a:cubicBezTo>
                    <a:pt x="230" y="1028"/>
                    <a:pt x="240" y="1035"/>
                    <a:pt x="246" y="1041"/>
                  </a:cubicBezTo>
                  <a:cubicBezTo>
                    <a:pt x="266" y="1021"/>
                    <a:pt x="276" y="1019"/>
                    <a:pt x="279" y="1019"/>
                  </a:cubicBezTo>
                  <a:cubicBezTo>
                    <a:pt x="280" y="1019"/>
                    <a:pt x="280" y="1019"/>
                    <a:pt x="280" y="1019"/>
                  </a:cubicBezTo>
                  <a:cubicBezTo>
                    <a:pt x="265" y="1050"/>
                    <a:pt x="268" y="1053"/>
                    <a:pt x="277" y="1060"/>
                  </a:cubicBezTo>
                  <a:cubicBezTo>
                    <a:pt x="280" y="1061"/>
                    <a:pt x="283" y="1062"/>
                    <a:pt x="285" y="1062"/>
                  </a:cubicBezTo>
                  <a:cubicBezTo>
                    <a:pt x="290" y="1062"/>
                    <a:pt x="295" y="1057"/>
                    <a:pt x="305" y="1038"/>
                  </a:cubicBezTo>
                  <a:cubicBezTo>
                    <a:pt x="327" y="1050"/>
                    <a:pt x="340" y="1072"/>
                    <a:pt x="337" y="1097"/>
                  </a:cubicBezTo>
                  <a:cubicBezTo>
                    <a:pt x="333" y="1107"/>
                    <a:pt x="332" y="1111"/>
                    <a:pt x="334" y="1111"/>
                  </a:cubicBezTo>
                  <a:cubicBezTo>
                    <a:pt x="338" y="1111"/>
                    <a:pt x="353" y="1092"/>
                    <a:pt x="368" y="1075"/>
                  </a:cubicBezTo>
                  <a:cubicBezTo>
                    <a:pt x="383" y="1046"/>
                    <a:pt x="403" y="1019"/>
                    <a:pt x="408" y="1019"/>
                  </a:cubicBezTo>
                  <a:cubicBezTo>
                    <a:pt x="408" y="1019"/>
                    <a:pt x="409" y="1019"/>
                    <a:pt x="409" y="1019"/>
                  </a:cubicBezTo>
                  <a:lnTo>
                    <a:pt x="374" y="1078"/>
                  </a:lnTo>
                  <a:cubicBezTo>
                    <a:pt x="356" y="1107"/>
                    <a:pt x="356" y="1107"/>
                    <a:pt x="362" y="1113"/>
                  </a:cubicBezTo>
                  <a:lnTo>
                    <a:pt x="371" y="1119"/>
                  </a:lnTo>
                  <a:cubicBezTo>
                    <a:pt x="378" y="1105"/>
                    <a:pt x="386" y="1100"/>
                    <a:pt x="396" y="1100"/>
                  </a:cubicBezTo>
                  <a:cubicBezTo>
                    <a:pt x="408" y="1100"/>
                    <a:pt x="423" y="1109"/>
                    <a:pt x="440" y="1119"/>
                  </a:cubicBezTo>
                  <a:cubicBezTo>
                    <a:pt x="461" y="1133"/>
                    <a:pt x="474" y="1142"/>
                    <a:pt x="485" y="1142"/>
                  </a:cubicBezTo>
                  <a:cubicBezTo>
                    <a:pt x="494" y="1142"/>
                    <a:pt x="501" y="1136"/>
                    <a:pt x="509" y="1122"/>
                  </a:cubicBezTo>
                  <a:cubicBezTo>
                    <a:pt x="516" y="1108"/>
                    <a:pt x="521" y="1101"/>
                    <a:pt x="524" y="1101"/>
                  </a:cubicBezTo>
                  <a:cubicBezTo>
                    <a:pt x="528" y="1101"/>
                    <a:pt x="528" y="1111"/>
                    <a:pt x="525" y="1132"/>
                  </a:cubicBezTo>
                  <a:cubicBezTo>
                    <a:pt x="508" y="1204"/>
                    <a:pt x="503" y="1229"/>
                    <a:pt x="507" y="1229"/>
                  </a:cubicBezTo>
                  <a:cubicBezTo>
                    <a:pt x="509" y="1229"/>
                    <a:pt x="514" y="1223"/>
                    <a:pt x="522" y="1213"/>
                  </a:cubicBezTo>
                  <a:cubicBezTo>
                    <a:pt x="518" y="1210"/>
                    <a:pt x="534" y="1179"/>
                    <a:pt x="553" y="1147"/>
                  </a:cubicBezTo>
                  <a:cubicBezTo>
                    <a:pt x="568" y="1119"/>
                    <a:pt x="577" y="1105"/>
                    <a:pt x="579" y="1105"/>
                  </a:cubicBezTo>
                  <a:lnTo>
                    <a:pt x="579" y="1105"/>
                  </a:lnTo>
                  <a:cubicBezTo>
                    <a:pt x="582" y="1105"/>
                    <a:pt x="576" y="1121"/>
                    <a:pt x="559" y="1154"/>
                  </a:cubicBezTo>
                  <a:cubicBezTo>
                    <a:pt x="540" y="1188"/>
                    <a:pt x="556" y="1206"/>
                    <a:pt x="581" y="1206"/>
                  </a:cubicBezTo>
                  <a:cubicBezTo>
                    <a:pt x="601" y="1206"/>
                    <a:pt x="628" y="1193"/>
                    <a:pt x="647" y="1166"/>
                  </a:cubicBezTo>
                  <a:lnTo>
                    <a:pt x="647" y="1166"/>
                  </a:lnTo>
                  <a:lnTo>
                    <a:pt x="628" y="1197"/>
                  </a:lnTo>
                  <a:cubicBezTo>
                    <a:pt x="613" y="1229"/>
                    <a:pt x="616" y="1232"/>
                    <a:pt x="634" y="1241"/>
                  </a:cubicBezTo>
                  <a:cubicBezTo>
                    <a:pt x="641" y="1248"/>
                    <a:pt x="647" y="1251"/>
                    <a:pt x="647" y="1251"/>
                  </a:cubicBezTo>
                  <a:cubicBezTo>
                    <a:pt x="659" y="1228"/>
                    <a:pt x="668" y="1220"/>
                    <a:pt x="674" y="1220"/>
                  </a:cubicBezTo>
                  <a:cubicBezTo>
                    <a:pt x="683" y="1220"/>
                    <a:pt x="682" y="1246"/>
                    <a:pt x="672" y="1266"/>
                  </a:cubicBezTo>
                  <a:cubicBezTo>
                    <a:pt x="660" y="1298"/>
                    <a:pt x="660" y="1298"/>
                    <a:pt x="669" y="1304"/>
                  </a:cubicBezTo>
                  <a:cubicBezTo>
                    <a:pt x="685" y="1286"/>
                    <a:pt x="696" y="1279"/>
                    <a:pt x="703" y="1279"/>
                  </a:cubicBezTo>
                  <a:cubicBezTo>
                    <a:pt x="716" y="1279"/>
                    <a:pt x="714" y="1305"/>
                    <a:pt x="703" y="1326"/>
                  </a:cubicBezTo>
                  <a:lnTo>
                    <a:pt x="710" y="1332"/>
                  </a:lnTo>
                  <a:cubicBezTo>
                    <a:pt x="725" y="1313"/>
                    <a:pt x="734" y="1310"/>
                    <a:pt x="739" y="1310"/>
                  </a:cubicBezTo>
                  <a:cubicBezTo>
                    <a:pt x="742" y="1310"/>
                    <a:pt x="743" y="1310"/>
                    <a:pt x="744" y="1310"/>
                  </a:cubicBezTo>
                  <a:cubicBezTo>
                    <a:pt x="749" y="1314"/>
                    <a:pt x="753" y="1317"/>
                    <a:pt x="756" y="1317"/>
                  </a:cubicBezTo>
                  <a:cubicBezTo>
                    <a:pt x="762" y="1317"/>
                    <a:pt x="768" y="1310"/>
                    <a:pt x="775" y="1288"/>
                  </a:cubicBezTo>
                  <a:cubicBezTo>
                    <a:pt x="790" y="1261"/>
                    <a:pt x="808" y="1232"/>
                    <a:pt x="813" y="1232"/>
                  </a:cubicBezTo>
                  <a:cubicBezTo>
                    <a:pt x="813" y="1232"/>
                    <a:pt x="813" y="1232"/>
                    <a:pt x="813" y="1232"/>
                  </a:cubicBezTo>
                  <a:lnTo>
                    <a:pt x="797" y="1260"/>
                  </a:lnTo>
                  <a:cubicBezTo>
                    <a:pt x="779" y="1292"/>
                    <a:pt x="791" y="1301"/>
                    <a:pt x="810" y="1310"/>
                  </a:cubicBezTo>
                  <a:cubicBezTo>
                    <a:pt x="832" y="1323"/>
                    <a:pt x="838" y="1329"/>
                    <a:pt x="826" y="1364"/>
                  </a:cubicBezTo>
                  <a:lnTo>
                    <a:pt x="848" y="1335"/>
                  </a:lnTo>
                  <a:cubicBezTo>
                    <a:pt x="858" y="1322"/>
                    <a:pt x="864" y="1316"/>
                    <a:pt x="866" y="1316"/>
                  </a:cubicBezTo>
                  <a:lnTo>
                    <a:pt x="866" y="1316"/>
                  </a:lnTo>
                  <a:cubicBezTo>
                    <a:pt x="868" y="1316"/>
                    <a:pt x="865" y="1325"/>
                    <a:pt x="857" y="1342"/>
                  </a:cubicBezTo>
                  <a:cubicBezTo>
                    <a:pt x="849" y="1361"/>
                    <a:pt x="852" y="1374"/>
                    <a:pt x="863" y="1374"/>
                  </a:cubicBezTo>
                  <a:cubicBezTo>
                    <a:pt x="869" y="1374"/>
                    <a:pt x="878" y="1370"/>
                    <a:pt x="888" y="1360"/>
                  </a:cubicBezTo>
                  <a:lnTo>
                    <a:pt x="895" y="1364"/>
                  </a:lnTo>
                  <a:cubicBezTo>
                    <a:pt x="879" y="1399"/>
                    <a:pt x="876" y="1418"/>
                    <a:pt x="882" y="1418"/>
                  </a:cubicBezTo>
                  <a:cubicBezTo>
                    <a:pt x="887" y="1418"/>
                    <a:pt x="899" y="1405"/>
                    <a:pt x="916" y="1379"/>
                  </a:cubicBezTo>
                  <a:lnTo>
                    <a:pt x="916" y="1379"/>
                  </a:lnTo>
                  <a:cubicBezTo>
                    <a:pt x="901" y="1407"/>
                    <a:pt x="904" y="1411"/>
                    <a:pt x="907" y="1414"/>
                  </a:cubicBezTo>
                  <a:cubicBezTo>
                    <a:pt x="918" y="1404"/>
                    <a:pt x="926" y="1400"/>
                    <a:pt x="933" y="1400"/>
                  </a:cubicBezTo>
                  <a:cubicBezTo>
                    <a:pt x="943" y="1400"/>
                    <a:pt x="945" y="1412"/>
                    <a:pt x="935" y="1429"/>
                  </a:cubicBezTo>
                  <a:lnTo>
                    <a:pt x="938" y="1433"/>
                  </a:lnTo>
                  <a:cubicBezTo>
                    <a:pt x="953" y="1413"/>
                    <a:pt x="960" y="1409"/>
                    <a:pt x="964" y="1409"/>
                  </a:cubicBezTo>
                  <a:cubicBezTo>
                    <a:pt x="966" y="1409"/>
                    <a:pt x="968" y="1410"/>
                    <a:pt x="970" y="1411"/>
                  </a:cubicBezTo>
                  <a:cubicBezTo>
                    <a:pt x="971" y="1412"/>
                    <a:pt x="972" y="1413"/>
                    <a:pt x="973" y="1413"/>
                  </a:cubicBezTo>
                  <a:cubicBezTo>
                    <a:pt x="977" y="1413"/>
                    <a:pt x="983" y="1408"/>
                    <a:pt x="998" y="1389"/>
                  </a:cubicBezTo>
                  <a:cubicBezTo>
                    <a:pt x="1016" y="1366"/>
                    <a:pt x="1021" y="1363"/>
                    <a:pt x="1023" y="1363"/>
                  </a:cubicBezTo>
                  <a:cubicBezTo>
                    <a:pt x="1023" y="1363"/>
                    <a:pt x="1023" y="1364"/>
                    <a:pt x="1023" y="1364"/>
                  </a:cubicBezTo>
                  <a:cubicBezTo>
                    <a:pt x="1029" y="1367"/>
                    <a:pt x="1007" y="1395"/>
                    <a:pt x="985" y="1420"/>
                  </a:cubicBezTo>
                  <a:cubicBezTo>
                    <a:pt x="974" y="1432"/>
                    <a:pt x="970" y="1440"/>
                    <a:pt x="975" y="1440"/>
                  </a:cubicBezTo>
                  <a:cubicBezTo>
                    <a:pt x="980" y="1440"/>
                    <a:pt x="995" y="1429"/>
                    <a:pt x="1020" y="1401"/>
                  </a:cubicBezTo>
                  <a:cubicBezTo>
                    <a:pt x="1043" y="1375"/>
                    <a:pt x="1055" y="1362"/>
                    <a:pt x="1056" y="1362"/>
                  </a:cubicBezTo>
                  <a:lnTo>
                    <a:pt x="1056" y="1362"/>
                  </a:lnTo>
                  <a:cubicBezTo>
                    <a:pt x="1056" y="1362"/>
                    <a:pt x="1045" y="1376"/>
                    <a:pt x="1023" y="1404"/>
                  </a:cubicBezTo>
                  <a:cubicBezTo>
                    <a:pt x="1009" y="1425"/>
                    <a:pt x="994" y="1445"/>
                    <a:pt x="996" y="1445"/>
                  </a:cubicBezTo>
                  <a:cubicBezTo>
                    <a:pt x="997" y="1445"/>
                    <a:pt x="1001" y="1442"/>
                    <a:pt x="1007" y="1436"/>
                  </a:cubicBezTo>
                  <a:cubicBezTo>
                    <a:pt x="1007" y="1436"/>
                    <a:pt x="1008" y="1436"/>
                    <a:pt x="1010" y="1436"/>
                  </a:cubicBezTo>
                  <a:cubicBezTo>
                    <a:pt x="1013" y="1436"/>
                    <a:pt x="1021" y="1433"/>
                    <a:pt x="1032" y="1411"/>
                  </a:cubicBezTo>
                  <a:lnTo>
                    <a:pt x="1045" y="1417"/>
                  </a:lnTo>
                  <a:cubicBezTo>
                    <a:pt x="1039" y="1454"/>
                    <a:pt x="1042" y="1458"/>
                    <a:pt x="1045" y="1461"/>
                  </a:cubicBezTo>
                  <a:cubicBezTo>
                    <a:pt x="1056" y="1447"/>
                    <a:pt x="1061" y="1440"/>
                    <a:pt x="1063" y="1440"/>
                  </a:cubicBezTo>
                  <a:lnTo>
                    <a:pt x="1063" y="1440"/>
                  </a:lnTo>
                  <a:cubicBezTo>
                    <a:pt x="1064" y="1440"/>
                    <a:pt x="1061" y="1448"/>
                    <a:pt x="1054" y="1464"/>
                  </a:cubicBezTo>
                  <a:cubicBezTo>
                    <a:pt x="1048" y="1477"/>
                    <a:pt x="1044" y="1486"/>
                    <a:pt x="1046" y="1486"/>
                  </a:cubicBezTo>
                  <a:cubicBezTo>
                    <a:pt x="1047" y="1486"/>
                    <a:pt x="1057" y="1471"/>
                    <a:pt x="1076" y="1436"/>
                  </a:cubicBezTo>
                  <a:cubicBezTo>
                    <a:pt x="1086" y="1424"/>
                    <a:pt x="1093" y="1418"/>
                    <a:pt x="1095" y="1418"/>
                  </a:cubicBezTo>
                  <a:cubicBezTo>
                    <a:pt x="1098" y="1418"/>
                    <a:pt x="1096" y="1426"/>
                    <a:pt x="1089" y="1445"/>
                  </a:cubicBezTo>
                  <a:cubicBezTo>
                    <a:pt x="1068" y="1481"/>
                    <a:pt x="1061" y="1497"/>
                    <a:pt x="1063" y="1497"/>
                  </a:cubicBezTo>
                  <a:cubicBezTo>
                    <a:pt x="1064" y="1497"/>
                    <a:pt x="1069" y="1491"/>
                    <a:pt x="1076" y="1480"/>
                  </a:cubicBezTo>
                  <a:cubicBezTo>
                    <a:pt x="1094" y="1456"/>
                    <a:pt x="1100" y="1454"/>
                    <a:pt x="1101" y="1454"/>
                  </a:cubicBezTo>
                  <a:cubicBezTo>
                    <a:pt x="1101" y="1454"/>
                    <a:pt x="1101" y="1454"/>
                    <a:pt x="1101" y="1454"/>
                  </a:cubicBezTo>
                  <a:cubicBezTo>
                    <a:pt x="1086" y="1483"/>
                    <a:pt x="1123" y="1508"/>
                    <a:pt x="1161" y="1533"/>
                  </a:cubicBezTo>
                  <a:cubicBezTo>
                    <a:pt x="1161" y="1533"/>
                    <a:pt x="1162" y="1533"/>
                    <a:pt x="1162" y="1533"/>
                  </a:cubicBezTo>
                  <a:cubicBezTo>
                    <a:pt x="1169" y="1533"/>
                    <a:pt x="1187" y="1506"/>
                    <a:pt x="1205" y="1476"/>
                  </a:cubicBezTo>
                  <a:cubicBezTo>
                    <a:pt x="1219" y="1451"/>
                    <a:pt x="1224" y="1442"/>
                    <a:pt x="1224" y="1442"/>
                  </a:cubicBezTo>
                  <a:lnTo>
                    <a:pt x="1224" y="1442"/>
                  </a:lnTo>
                  <a:cubicBezTo>
                    <a:pt x="1225" y="1442"/>
                    <a:pt x="1215" y="1460"/>
                    <a:pt x="1208" y="1480"/>
                  </a:cubicBezTo>
                  <a:cubicBezTo>
                    <a:pt x="1184" y="1528"/>
                    <a:pt x="1174" y="1553"/>
                    <a:pt x="1178" y="1553"/>
                  </a:cubicBezTo>
                  <a:cubicBezTo>
                    <a:pt x="1181" y="1553"/>
                    <a:pt x="1195" y="1531"/>
                    <a:pt x="1217" y="1486"/>
                  </a:cubicBezTo>
                  <a:cubicBezTo>
                    <a:pt x="1231" y="1453"/>
                    <a:pt x="1238" y="1437"/>
                    <a:pt x="1239" y="1437"/>
                  </a:cubicBezTo>
                  <a:lnTo>
                    <a:pt x="1239" y="1437"/>
                  </a:lnTo>
                  <a:cubicBezTo>
                    <a:pt x="1239" y="1437"/>
                    <a:pt x="1233" y="1454"/>
                    <a:pt x="1220" y="1489"/>
                  </a:cubicBezTo>
                  <a:cubicBezTo>
                    <a:pt x="1214" y="1505"/>
                    <a:pt x="1211" y="1513"/>
                    <a:pt x="1212" y="1513"/>
                  </a:cubicBezTo>
                  <a:cubicBezTo>
                    <a:pt x="1214" y="1513"/>
                    <a:pt x="1219" y="1506"/>
                    <a:pt x="1230" y="1492"/>
                  </a:cubicBezTo>
                  <a:cubicBezTo>
                    <a:pt x="1238" y="1478"/>
                    <a:pt x="1243" y="1471"/>
                    <a:pt x="1244" y="1471"/>
                  </a:cubicBezTo>
                  <a:lnTo>
                    <a:pt x="1244" y="1471"/>
                  </a:lnTo>
                  <a:cubicBezTo>
                    <a:pt x="1246" y="1471"/>
                    <a:pt x="1243" y="1479"/>
                    <a:pt x="1233" y="1495"/>
                  </a:cubicBezTo>
                  <a:cubicBezTo>
                    <a:pt x="1224" y="1520"/>
                    <a:pt x="1215" y="1544"/>
                    <a:pt x="1218" y="1544"/>
                  </a:cubicBezTo>
                  <a:cubicBezTo>
                    <a:pt x="1219" y="1544"/>
                    <a:pt x="1222" y="1540"/>
                    <a:pt x="1227" y="1533"/>
                  </a:cubicBezTo>
                  <a:lnTo>
                    <a:pt x="1227" y="1533"/>
                  </a:lnTo>
                  <a:cubicBezTo>
                    <a:pt x="1227" y="1533"/>
                    <a:pt x="1230" y="1533"/>
                    <a:pt x="1217" y="1567"/>
                  </a:cubicBezTo>
                  <a:cubicBezTo>
                    <a:pt x="1213" y="1579"/>
                    <a:pt x="1213" y="1583"/>
                    <a:pt x="1215" y="1583"/>
                  </a:cubicBezTo>
                  <a:cubicBezTo>
                    <a:pt x="1219" y="1583"/>
                    <a:pt x="1234" y="1564"/>
                    <a:pt x="1249" y="1545"/>
                  </a:cubicBezTo>
                  <a:cubicBezTo>
                    <a:pt x="1271" y="1520"/>
                    <a:pt x="1284" y="1507"/>
                    <a:pt x="1286" y="1507"/>
                  </a:cubicBezTo>
                  <a:lnTo>
                    <a:pt x="1286" y="1507"/>
                  </a:lnTo>
                  <a:cubicBezTo>
                    <a:pt x="1289" y="1507"/>
                    <a:pt x="1281" y="1522"/>
                    <a:pt x="1261" y="1552"/>
                  </a:cubicBezTo>
                  <a:cubicBezTo>
                    <a:pt x="1243" y="1578"/>
                    <a:pt x="1241" y="1589"/>
                    <a:pt x="1247" y="1589"/>
                  </a:cubicBezTo>
                  <a:cubicBezTo>
                    <a:pt x="1255" y="1589"/>
                    <a:pt x="1278" y="1570"/>
                    <a:pt x="1299" y="1536"/>
                  </a:cubicBezTo>
                  <a:cubicBezTo>
                    <a:pt x="1321" y="1503"/>
                    <a:pt x="1330" y="1489"/>
                    <a:pt x="1331" y="1489"/>
                  </a:cubicBezTo>
                  <a:lnTo>
                    <a:pt x="1331" y="1489"/>
                  </a:lnTo>
                  <a:cubicBezTo>
                    <a:pt x="1331" y="1489"/>
                    <a:pt x="1327" y="1496"/>
                    <a:pt x="1321" y="1508"/>
                  </a:cubicBezTo>
                  <a:cubicBezTo>
                    <a:pt x="1302" y="1539"/>
                    <a:pt x="1308" y="1542"/>
                    <a:pt x="1308" y="1542"/>
                  </a:cubicBezTo>
                  <a:cubicBezTo>
                    <a:pt x="1311" y="1545"/>
                    <a:pt x="1314" y="1548"/>
                    <a:pt x="1299" y="1577"/>
                  </a:cubicBezTo>
                  <a:cubicBezTo>
                    <a:pt x="1299" y="1577"/>
                    <a:pt x="1299" y="1577"/>
                    <a:pt x="1299" y="1577"/>
                  </a:cubicBezTo>
                  <a:cubicBezTo>
                    <a:pt x="1301" y="1577"/>
                    <a:pt x="1308" y="1575"/>
                    <a:pt x="1330" y="1555"/>
                  </a:cubicBezTo>
                  <a:cubicBezTo>
                    <a:pt x="1344" y="1536"/>
                    <a:pt x="1352" y="1528"/>
                    <a:pt x="1357" y="1528"/>
                  </a:cubicBezTo>
                  <a:cubicBezTo>
                    <a:pt x="1366" y="1528"/>
                    <a:pt x="1357" y="1560"/>
                    <a:pt x="1336" y="1602"/>
                  </a:cubicBezTo>
                  <a:lnTo>
                    <a:pt x="1365" y="1577"/>
                  </a:lnTo>
                  <a:cubicBezTo>
                    <a:pt x="1387" y="1541"/>
                    <a:pt x="1404" y="1518"/>
                    <a:pt x="1407" y="1518"/>
                  </a:cubicBezTo>
                  <a:lnTo>
                    <a:pt x="1407" y="1518"/>
                  </a:lnTo>
                  <a:cubicBezTo>
                    <a:pt x="1408" y="1518"/>
                    <a:pt x="1403" y="1528"/>
                    <a:pt x="1390" y="1552"/>
                  </a:cubicBezTo>
                  <a:lnTo>
                    <a:pt x="1371" y="1583"/>
                  </a:lnTo>
                  <a:cubicBezTo>
                    <a:pt x="1385" y="1563"/>
                    <a:pt x="1394" y="1554"/>
                    <a:pt x="1399" y="1554"/>
                  </a:cubicBezTo>
                  <a:cubicBezTo>
                    <a:pt x="1408" y="1554"/>
                    <a:pt x="1400" y="1586"/>
                    <a:pt x="1377" y="1627"/>
                  </a:cubicBezTo>
                  <a:cubicBezTo>
                    <a:pt x="1358" y="1655"/>
                    <a:pt x="1358" y="1655"/>
                    <a:pt x="1365" y="1658"/>
                  </a:cubicBezTo>
                  <a:lnTo>
                    <a:pt x="1380" y="1630"/>
                  </a:lnTo>
                  <a:cubicBezTo>
                    <a:pt x="1398" y="1600"/>
                    <a:pt x="1413" y="1570"/>
                    <a:pt x="1417" y="1570"/>
                  </a:cubicBezTo>
                  <a:cubicBezTo>
                    <a:pt x="1418" y="1570"/>
                    <a:pt x="1418" y="1570"/>
                    <a:pt x="1418" y="1570"/>
                  </a:cubicBezTo>
                  <a:cubicBezTo>
                    <a:pt x="1424" y="1574"/>
                    <a:pt x="1427" y="1577"/>
                    <a:pt x="1412" y="1605"/>
                  </a:cubicBezTo>
                  <a:cubicBezTo>
                    <a:pt x="1403" y="1630"/>
                    <a:pt x="1393" y="1655"/>
                    <a:pt x="1395" y="1655"/>
                  </a:cubicBezTo>
                  <a:cubicBezTo>
                    <a:pt x="1396" y="1655"/>
                    <a:pt x="1398" y="1651"/>
                    <a:pt x="1402" y="1642"/>
                  </a:cubicBezTo>
                  <a:lnTo>
                    <a:pt x="1402" y="1642"/>
                  </a:lnTo>
                  <a:cubicBezTo>
                    <a:pt x="1402" y="1642"/>
                    <a:pt x="1405" y="1646"/>
                    <a:pt x="1393" y="1677"/>
                  </a:cubicBezTo>
                  <a:lnTo>
                    <a:pt x="1412" y="1689"/>
                  </a:lnTo>
                  <a:cubicBezTo>
                    <a:pt x="1421" y="1677"/>
                    <a:pt x="1428" y="1671"/>
                    <a:pt x="1431" y="1671"/>
                  </a:cubicBezTo>
                  <a:cubicBezTo>
                    <a:pt x="1435" y="1671"/>
                    <a:pt x="1433" y="1680"/>
                    <a:pt x="1424" y="1696"/>
                  </a:cubicBezTo>
                  <a:cubicBezTo>
                    <a:pt x="1424" y="1696"/>
                    <a:pt x="1425" y="1696"/>
                    <a:pt x="1427" y="1696"/>
                  </a:cubicBezTo>
                  <a:cubicBezTo>
                    <a:pt x="1431" y="1696"/>
                    <a:pt x="1439" y="1693"/>
                    <a:pt x="1452" y="1674"/>
                  </a:cubicBezTo>
                  <a:lnTo>
                    <a:pt x="1452" y="1674"/>
                  </a:lnTo>
                  <a:cubicBezTo>
                    <a:pt x="1462" y="1680"/>
                    <a:pt x="1468" y="1683"/>
                    <a:pt x="1449" y="1711"/>
                  </a:cubicBezTo>
                  <a:cubicBezTo>
                    <a:pt x="1441" y="1728"/>
                    <a:pt x="1437" y="1735"/>
                    <a:pt x="1438" y="1735"/>
                  </a:cubicBezTo>
                  <a:cubicBezTo>
                    <a:pt x="1439" y="1735"/>
                    <a:pt x="1445" y="1728"/>
                    <a:pt x="1456" y="1715"/>
                  </a:cubicBezTo>
                  <a:cubicBezTo>
                    <a:pt x="1468" y="1691"/>
                    <a:pt x="1473" y="1689"/>
                    <a:pt x="1477" y="1689"/>
                  </a:cubicBezTo>
                  <a:cubicBezTo>
                    <a:pt x="1478" y="1689"/>
                    <a:pt x="1479" y="1689"/>
                    <a:pt x="1481" y="1689"/>
                  </a:cubicBezTo>
                  <a:lnTo>
                    <a:pt x="1487" y="1696"/>
                  </a:lnTo>
                  <a:cubicBezTo>
                    <a:pt x="1501" y="1672"/>
                    <a:pt x="1505" y="1666"/>
                    <a:pt x="1507" y="1666"/>
                  </a:cubicBezTo>
                  <a:cubicBezTo>
                    <a:pt x="1507" y="1666"/>
                    <a:pt x="1508" y="1667"/>
                    <a:pt x="1509" y="1668"/>
                  </a:cubicBezTo>
                  <a:cubicBezTo>
                    <a:pt x="1515" y="1671"/>
                    <a:pt x="1509" y="1708"/>
                    <a:pt x="1515" y="1711"/>
                  </a:cubicBezTo>
                  <a:cubicBezTo>
                    <a:pt x="1519" y="1715"/>
                    <a:pt x="1522" y="1717"/>
                    <a:pt x="1525" y="1717"/>
                  </a:cubicBezTo>
                  <a:cubicBezTo>
                    <a:pt x="1529" y="1717"/>
                    <a:pt x="1532" y="1709"/>
                    <a:pt x="1540" y="1686"/>
                  </a:cubicBezTo>
                  <a:cubicBezTo>
                    <a:pt x="1536" y="1684"/>
                    <a:pt x="1542" y="1673"/>
                    <a:pt x="1545" y="1673"/>
                  </a:cubicBezTo>
                  <a:lnTo>
                    <a:pt x="1545" y="1673"/>
                  </a:lnTo>
                  <a:cubicBezTo>
                    <a:pt x="1546" y="1673"/>
                    <a:pt x="1547" y="1677"/>
                    <a:pt x="1543" y="1689"/>
                  </a:cubicBezTo>
                  <a:cubicBezTo>
                    <a:pt x="1550" y="1693"/>
                    <a:pt x="1543" y="1730"/>
                    <a:pt x="1556" y="1740"/>
                  </a:cubicBezTo>
                  <a:cubicBezTo>
                    <a:pt x="1563" y="1743"/>
                    <a:pt x="1567" y="1745"/>
                    <a:pt x="1571" y="1745"/>
                  </a:cubicBezTo>
                  <a:cubicBezTo>
                    <a:pt x="1577" y="1745"/>
                    <a:pt x="1580" y="1739"/>
                    <a:pt x="1590" y="1721"/>
                  </a:cubicBezTo>
                  <a:cubicBezTo>
                    <a:pt x="1606" y="1688"/>
                    <a:pt x="1614" y="1673"/>
                    <a:pt x="1616" y="1673"/>
                  </a:cubicBezTo>
                  <a:lnTo>
                    <a:pt x="1616" y="1673"/>
                  </a:lnTo>
                  <a:cubicBezTo>
                    <a:pt x="1617" y="1673"/>
                    <a:pt x="1611" y="1689"/>
                    <a:pt x="1597" y="1721"/>
                  </a:cubicBezTo>
                  <a:cubicBezTo>
                    <a:pt x="1581" y="1763"/>
                    <a:pt x="1576" y="1779"/>
                    <a:pt x="1579" y="1779"/>
                  </a:cubicBezTo>
                  <a:cubicBezTo>
                    <a:pt x="1580" y="1779"/>
                    <a:pt x="1584" y="1773"/>
                    <a:pt x="1590" y="1762"/>
                  </a:cubicBezTo>
                  <a:cubicBezTo>
                    <a:pt x="1607" y="1740"/>
                    <a:pt x="1611" y="1735"/>
                    <a:pt x="1614" y="1735"/>
                  </a:cubicBezTo>
                  <a:cubicBezTo>
                    <a:pt x="1616" y="1735"/>
                    <a:pt x="1617" y="1736"/>
                    <a:pt x="1618" y="1737"/>
                  </a:cubicBezTo>
                  <a:cubicBezTo>
                    <a:pt x="1608" y="1752"/>
                    <a:pt x="1604" y="1760"/>
                    <a:pt x="1608" y="1760"/>
                  </a:cubicBezTo>
                  <a:cubicBezTo>
                    <a:pt x="1610" y="1760"/>
                    <a:pt x="1618" y="1754"/>
                    <a:pt x="1631" y="1743"/>
                  </a:cubicBezTo>
                  <a:lnTo>
                    <a:pt x="1631" y="1743"/>
                  </a:lnTo>
                  <a:cubicBezTo>
                    <a:pt x="1634" y="1746"/>
                    <a:pt x="1634" y="1746"/>
                    <a:pt x="1618" y="1777"/>
                  </a:cubicBezTo>
                  <a:lnTo>
                    <a:pt x="1625" y="1784"/>
                  </a:lnTo>
                  <a:cubicBezTo>
                    <a:pt x="1640" y="1764"/>
                    <a:pt x="1651" y="1757"/>
                    <a:pt x="1658" y="1757"/>
                  </a:cubicBezTo>
                  <a:cubicBezTo>
                    <a:pt x="1672" y="1757"/>
                    <a:pt x="1674" y="1785"/>
                    <a:pt x="1665" y="1805"/>
                  </a:cubicBezTo>
                  <a:cubicBezTo>
                    <a:pt x="1665" y="1805"/>
                    <a:pt x="1666" y="1806"/>
                    <a:pt x="1666" y="1806"/>
                  </a:cubicBezTo>
                  <a:cubicBezTo>
                    <a:pt x="1667" y="1806"/>
                    <a:pt x="1673" y="1803"/>
                    <a:pt x="1691" y="1780"/>
                  </a:cubicBezTo>
                  <a:cubicBezTo>
                    <a:pt x="1709" y="1753"/>
                    <a:pt x="1719" y="1740"/>
                    <a:pt x="1721" y="1740"/>
                  </a:cubicBezTo>
                  <a:lnTo>
                    <a:pt x="1721" y="1740"/>
                  </a:lnTo>
                  <a:cubicBezTo>
                    <a:pt x="1723" y="1740"/>
                    <a:pt x="1716" y="1756"/>
                    <a:pt x="1700" y="1787"/>
                  </a:cubicBezTo>
                  <a:cubicBezTo>
                    <a:pt x="1682" y="1818"/>
                    <a:pt x="1674" y="1834"/>
                    <a:pt x="1675" y="1834"/>
                  </a:cubicBezTo>
                  <a:cubicBezTo>
                    <a:pt x="1675" y="1834"/>
                    <a:pt x="1685" y="1819"/>
                    <a:pt x="1703" y="1790"/>
                  </a:cubicBezTo>
                  <a:cubicBezTo>
                    <a:pt x="1710" y="1781"/>
                    <a:pt x="1717" y="1776"/>
                    <a:pt x="1722" y="1776"/>
                  </a:cubicBezTo>
                  <a:cubicBezTo>
                    <a:pt x="1733" y="1776"/>
                    <a:pt x="1734" y="1796"/>
                    <a:pt x="1706" y="1834"/>
                  </a:cubicBezTo>
                  <a:cubicBezTo>
                    <a:pt x="1691" y="1865"/>
                    <a:pt x="1675" y="1893"/>
                    <a:pt x="1675" y="1893"/>
                  </a:cubicBezTo>
                  <a:cubicBezTo>
                    <a:pt x="1688" y="1874"/>
                    <a:pt x="1695" y="1871"/>
                    <a:pt x="1698" y="1871"/>
                  </a:cubicBezTo>
                  <a:cubicBezTo>
                    <a:pt x="1699" y="1871"/>
                    <a:pt x="1700" y="1871"/>
                    <a:pt x="1700" y="1871"/>
                  </a:cubicBezTo>
                  <a:cubicBezTo>
                    <a:pt x="1710" y="1854"/>
                    <a:pt x="1717" y="1848"/>
                    <a:pt x="1724" y="1848"/>
                  </a:cubicBezTo>
                  <a:cubicBezTo>
                    <a:pt x="1730" y="1848"/>
                    <a:pt x="1737" y="1853"/>
                    <a:pt x="1747" y="1859"/>
                  </a:cubicBezTo>
                  <a:cubicBezTo>
                    <a:pt x="1752" y="1861"/>
                    <a:pt x="1759" y="1862"/>
                    <a:pt x="1767" y="1862"/>
                  </a:cubicBezTo>
                  <a:cubicBezTo>
                    <a:pt x="1781" y="1862"/>
                    <a:pt x="1798" y="1860"/>
                    <a:pt x="1810" y="1860"/>
                  </a:cubicBezTo>
                  <a:cubicBezTo>
                    <a:pt x="1815" y="1860"/>
                    <a:pt x="1819" y="1860"/>
                    <a:pt x="1822" y="1862"/>
                  </a:cubicBezTo>
                  <a:cubicBezTo>
                    <a:pt x="1847" y="1871"/>
                    <a:pt x="1860" y="1896"/>
                    <a:pt x="1857" y="1921"/>
                  </a:cubicBezTo>
                  <a:cubicBezTo>
                    <a:pt x="1859" y="1922"/>
                    <a:pt x="1861" y="1923"/>
                    <a:pt x="1864" y="1923"/>
                  </a:cubicBezTo>
                  <a:cubicBezTo>
                    <a:pt x="1871" y="1923"/>
                    <a:pt x="1881" y="1919"/>
                    <a:pt x="1897" y="1903"/>
                  </a:cubicBezTo>
                  <a:cubicBezTo>
                    <a:pt x="1905" y="1891"/>
                    <a:pt x="1913" y="1885"/>
                    <a:pt x="1918" y="1885"/>
                  </a:cubicBezTo>
                  <a:cubicBezTo>
                    <a:pt x="1925" y="1885"/>
                    <a:pt x="1928" y="1895"/>
                    <a:pt x="1922" y="1915"/>
                  </a:cubicBezTo>
                  <a:lnTo>
                    <a:pt x="1929" y="1918"/>
                  </a:lnTo>
                  <a:cubicBezTo>
                    <a:pt x="1949" y="1895"/>
                    <a:pt x="1957" y="1893"/>
                    <a:pt x="1959" y="1893"/>
                  </a:cubicBezTo>
                  <a:cubicBezTo>
                    <a:pt x="1960" y="1893"/>
                    <a:pt x="1960" y="1893"/>
                    <a:pt x="1960" y="1893"/>
                  </a:cubicBezTo>
                  <a:cubicBezTo>
                    <a:pt x="1953" y="1919"/>
                    <a:pt x="1951" y="1946"/>
                    <a:pt x="1957" y="1946"/>
                  </a:cubicBezTo>
                  <a:cubicBezTo>
                    <a:pt x="1959" y="1946"/>
                    <a:pt x="1962" y="1942"/>
                    <a:pt x="1966" y="1934"/>
                  </a:cubicBezTo>
                  <a:cubicBezTo>
                    <a:pt x="1972" y="1911"/>
                    <a:pt x="1979" y="1906"/>
                    <a:pt x="1986" y="1906"/>
                  </a:cubicBezTo>
                  <a:cubicBezTo>
                    <a:pt x="1991" y="1906"/>
                    <a:pt x="1995" y="1908"/>
                    <a:pt x="2001" y="1909"/>
                  </a:cubicBezTo>
                  <a:cubicBezTo>
                    <a:pt x="2004" y="1931"/>
                    <a:pt x="2070" y="1962"/>
                    <a:pt x="2139" y="1978"/>
                  </a:cubicBezTo>
                  <a:cubicBezTo>
                    <a:pt x="2165" y="1982"/>
                    <a:pt x="2191" y="1984"/>
                    <a:pt x="2214" y="1984"/>
                  </a:cubicBezTo>
                  <a:cubicBezTo>
                    <a:pt x="2252" y="1984"/>
                    <a:pt x="2280" y="1978"/>
                    <a:pt x="2280" y="1968"/>
                  </a:cubicBezTo>
                  <a:lnTo>
                    <a:pt x="2327" y="1968"/>
                  </a:lnTo>
                  <a:cubicBezTo>
                    <a:pt x="2329" y="1997"/>
                    <a:pt x="2338" y="2008"/>
                    <a:pt x="2349" y="2008"/>
                  </a:cubicBezTo>
                  <a:cubicBezTo>
                    <a:pt x="2363" y="2008"/>
                    <a:pt x="2382" y="1987"/>
                    <a:pt x="2393" y="1965"/>
                  </a:cubicBezTo>
                  <a:cubicBezTo>
                    <a:pt x="2396" y="1931"/>
                    <a:pt x="2405" y="1928"/>
                    <a:pt x="2411" y="1928"/>
                  </a:cubicBezTo>
                  <a:cubicBezTo>
                    <a:pt x="2418" y="1966"/>
                    <a:pt x="2429" y="1982"/>
                    <a:pt x="2439" y="1982"/>
                  </a:cubicBezTo>
                  <a:cubicBezTo>
                    <a:pt x="2447" y="1982"/>
                    <a:pt x="2454" y="1972"/>
                    <a:pt x="2458" y="1956"/>
                  </a:cubicBezTo>
                  <a:cubicBezTo>
                    <a:pt x="2455" y="1921"/>
                    <a:pt x="2455" y="1904"/>
                    <a:pt x="2458" y="1904"/>
                  </a:cubicBezTo>
                  <a:lnTo>
                    <a:pt x="2458" y="1904"/>
                  </a:lnTo>
                  <a:cubicBezTo>
                    <a:pt x="2461" y="1904"/>
                    <a:pt x="2466" y="1920"/>
                    <a:pt x="2474" y="1953"/>
                  </a:cubicBezTo>
                  <a:cubicBezTo>
                    <a:pt x="2481" y="1983"/>
                    <a:pt x="2488" y="1999"/>
                    <a:pt x="2494" y="1999"/>
                  </a:cubicBezTo>
                  <a:cubicBezTo>
                    <a:pt x="2501" y="1999"/>
                    <a:pt x="2504" y="1973"/>
                    <a:pt x="2499" y="1915"/>
                  </a:cubicBezTo>
                  <a:cubicBezTo>
                    <a:pt x="2497" y="1896"/>
                    <a:pt x="2497" y="1887"/>
                    <a:pt x="2499" y="1887"/>
                  </a:cubicBezTo>
                  <a:lnTo>
                    <a:pt x="2499" y="1887"/>
                  </a:lnTo>
                  <a:cubicBezTo>
                    <a:pt x="2501" y="1887"/>
                    <a:pt x="2506" y="1895"/>
                    <a:pt x="2515" y="1912"/>
                  </a:cubicBezTo>
                  <a:cubicBezTo>
                    <a:pt x="2529" y="1949"/>
                    <a:pt x="2538" y="1964"/>
                    <a:pt x="2542" y="1964"/>
                  </a:cubicBezTo>
                  <a:cubicBezTo>
                    <a:pt x="2544" y="1964"/>
                    <a:pt x="2544" y="1955"/>
                    <a:pt x="2540" y="1940"/>
                  </a:cubicBezTo>
                  <a:cubicBezTo>
                    <a:pt x="2533" y="1905"/>
                    <a:pt x="2532" y="1888"/>
                    <a:pt x="2536" y="1888"/>
                  </a:cubicBezTo>
                  <a:cubicBezTo>
                    <a:pt x="2539" y="1888"/>
                    <a:pt x="2548" y="1903"/>
                    <a:pt x="2562" y="1934"/>
                  </a:cubicBezTo>
                  <a:cubicBezTo>
                    <a:pt x="2580" y="1965"/>
                    <a:pt x="2589" y="1980"/>
                    <a:pt x="2593" y="1980"/>
                  </a:cubicBezTo>
                  <a:cubicBezTo>
                    <a:pt x="2596" y="1980"/>
                    <a:pt x="2593" y="1963"/>
                    <a:pt x="2587" y="1928"/>
                  </a:cubicBezTo>
                  <a:cubicBezTo>
                    <a:pt x="2578" y="1890"/>
                    <a:pt x="2583" y="1870"/>
                    <a:pt x="2594" y="1870"/>
                  </a:cubicBezTo>
                  <a:cubicBezTo>
                    <a:pt x="2604" y="1870"/>
                    <a:pt x="2618" y="1884"/>
                    <a:pt x="2634" y="1912"/>
                  </a:cubicBezTo>
                  <a:cubicBezTo>
                    <a:pt x="2634" y="1912"/>
                    <a:pt x="2635" y="1912"/>
                    <a:pt x="2635" y="1912"/>
                  </a:cubicBezTo>
                  <a:cubicBezTo>
                    <a:pt x="2640" y="1912"/>
                    <a:pt x="2648" y="1921"/>
                    <a:pt x="2651" y="1921"/>
                  </a:cubicBezTo>
                  <a:cubicBezTo>
                    <a:pt x="2653" y="1921"/>
                    <a:pt x="2652" y="1917"/>
                    <a:pt x="2646" y="1906"/>
                  </a:cubicBezTo>
                  <a:lnTo>
                    <a:pt x="2646" y="1906"/>
                  </a:lnTo>
                  <a:lnTo>
                    <a:pt x="2668" y="1934"/>
                  </a:lnTo>
                  <a:lnTo>
                    <a:pt x="2684" y="1928"/>
                  </a:lnTo>
                  <a:lnTo>
                    <a:pt x="2671" y="1896"/>
                  </a:lnTo>
                  <a:lnTo>
                    <a:pt x="2671" y="1896"/>
                  </a:lnTo>
                  <a:cubicBezTo>
                    <a:pt x="2678" y="1897"/>
                    <a:pt x="2685" y="1897"/>
                    <a:pt x="2691" y="1897"/>
                  </a:cubicBezTo>
                  <a:cubicBezTo>
                    <a:pt x="2725" y="1897"/>
                    <a:pt x="2759" y="1890"/>
                    <a:pt x="2791" y="1874"/>
                  </a:cubicBezTo>
                  <a:cubicBezTo>
                    <a:pt x="2872" y="1827"/>
                    <a:pt x="2885" y="1812"/>
                    <a:pt x="2856" y="1790"/>
                  </a:cubicBezTo>
                  <a:cubicBezTo>
                    <a:pt x="2832" y="1761"/>
                    <a:pt x="2825" y="1745"/>
                    <a:pt x="2831" y="1745"/>
                  </a:cubicBezTo>
                  <a:cubicBezTo>
                    <a:pt x="2836" y="1745"/>
                    <a:pt x="2851" y="1756"/>
                    <a:pt x="2872" y="1780"/>
                  </a:cubicBezTo>
                  <a:cubicBezTo>
                    <a:pt x="2873" y="1779"/>
                    <a:pt x="2874" y="1779"/>
                    <a:pt x="2876" y="1779"/>
                  </a:cubicBezTo>
                  <a:cubicBezTo>
                    <a:pt x="2884" y="1779"/>
                    <a:pt x="2898" y="1785"/>
                    <a:pt x="2910" y="1785"/>
                  </a:cubicBezTo>
                  <a:cubicBezTo>
                    <a:pt x="2916" y="1785"/>
                    <a:pt x="2921" y="1784"/>
                    <a:pt x="2925" y="1780"/>
                  </a:cubicBezTo>
                  <a:cubicBezTo>
                    <a:pt x="2932" y="1775"/>
                    <a:pt x="2939" y="1769"/>
                    <a:pt x="2947" y="1769"/>
                  </a:cubicBezTo>
                  <a:cubicBezTo>
                    <a:pt x="2954" y="1769"/>
                    <a:pt x="2962" y="1774"/>
                    <a:pt x="2972" y="1787"/>
                  </a:cubicBezTo>
                  <a:lnTo>
                    <a:pt x="2979" y="1780"/>
                  </a:lnTo>
                  <a:cubicBezTo>
                    <a:pt x="2950" y="1720"/>
                    <a:pt x="2977" y="1686"/>
                    <a:pt x="3013" y="1686"/>
                  </a:cubicBezTo>
                  <a:cubicBezTo>
                    <a:pt x="3016" y="1686"/>
                    <a:pt x="3019" y="1686"/>
                    <a:pt x="3022" y="1686"/>
                  </a:cubicBezTo>
                  <a:cubicBezTo>
                    <a:pt x="3035" y="1674"/>
                    <a:pt x="3041" y="1664"/>
                    <a:pt x="3026" y="1627"/>
                  </a:cubicBezTo>
                  <a:cubicBezTo>
                    <a:pt x="3016" y="1606"/>
                    <a:pt x="3012" y="1598"/>
                    <a:pt x="3018" y="1598"/>
                  </a:cubicBezTo>
                  <a:cubicBezTo>
                    <a:pt x="3021" y="1598"/>
                    <a:pt x="3029" y="1602"/>
                    <a:pt x="3041" y="1608"/>
                  </a:cubicBezTo>
                  <a:cubicBezTo>
                    <a:pt x="3049" y="1615"/>
                    <a:pt x="3060" y="1619"/>
                    <a:pt x="3069" y="1619"/>
                  </a:cubicBezTo>
                  <a:cubicBezTo>
                    <a:pt x="3093" y="1619"/>
                    <a:pt x="3110" y="1598"/>
                    <a:pt x="3073" y="1567"/>
                  </a:cubicBezTo>
                  <a:lnTo>
                    <a:pt x="3073" y="1567"/>
                  </a:lnTo>
                  <a:lnTo>
                    <a:pt x="3104" y="1583"/>
                  </a:lnTo>
                  <a:cubicBezTo>
                    <a:pt x="3109" y="1585"/>
                    <a:pt x="3113" y="1586"/>
                    <a:pt x="3116" y="1586"/>
                  </a:cubicBezTo>
                  <a:cubicBezTo>
                    <a:pt x="3128" y="1586"/>
                    <a:pt x="3108" y="1564"/>
                    <a:pt x="3085" y="1545"/>
                  </a:cubicBezTo>
                  <a:cubicBezTo>
                    <a:pt x="3059" y="1524"/>
                    <a:pt x="3046" y="1512"/>
                    <a:pt x="3051" y="1512"/>
                  </a:cubicBezTo>
                  <a:cubicBezTo>
                    <a:pt x="3055" y="1512"/>
                    <a:pt x="3078" y="1525"/>
                    <a:pt x="3123" y="1552"/>
                  </a:cubicBezTo>
                  <a:cubicBezTo>
                    <a:pt x="3152" y="1575"/>
                    <a:pt x="3168" y="1583"/>
                    <a:pt x="3172" y="1583"/>
                  </a:cubicBezTo>
                  <a:cubicBezTo>
                    <a:pt x="3176" y="1583"/>
                    <a:pt x="3171" y="1576"/>
                    <a:pt x="3157" y="1567"/>
                  </a:cubicBezTo>
                  <a:cubicBezTo>
                    <a:pt x="3139" y="1544"/>
                    <a:pt x="3118" y="1520"/>
                    <a:pt x="3132" y="1520"/>
                  </a:cubicBezTo>
                  <a:cubicBezTo>
                    <a:pt x="3135" y="1520"/>
                    <a:pt x="3139" y="1521"/>
                    <a:pt x="3145" y="1523"/>
                  </a:cubicBezTo>
                  <a:cubicBezTo>
                    <a:pt x="3148" y="1514"/>
                    <a:pt x="3154" y="1508"/>
                    <a:pt x="3094" y="1470"/>
                  </a:cubicBezTo>
                  <a:cubicBezTo>
                    <a:pt x="3066" y="1448"/>
                    <a:pt x="3069" y="1442"/>
                    <a:pt x="3076" y="1436"/>
                  </a:cubicBezTo>
                  <a:lnTo>
                    <a:pt x="3076" y="1436"/>
                  </a:lnTo>
                  <a:cubicBezTo>
                    <a:pt x="3094" y="1448"/>
                    <a:pt x="3113" y="1464"/>
                    <a:pt x="3129" y="1480"/>
                  </a:cubicBezTo>
                  <a:cubicBezTo>
                    <a:pt x="3127" y="1482"/>
                    <a:pt x="3126" y="1483"/>
                    <a:pt x="3126" y="1483"/>
                  </a:cubicBezTo>
                  <a:cubicBezTo>
                    <a:pt x="3126" y="1483"/>
                    <a:pt x="3132" y="1476"/>
                    <a:pt x="3138" y="1467"/>
                  </a:cubicBezTo>
                  <a:cubicBezTo>
                    <a:pt x="3139" y="1464"/>
                    <a:pt x="3145" y="1462"/>
                    <a:pt x="3153" y="1462"/>
                  </a:cubicBezTo>
                  <a:cubicBezTo>
                    <a:pt x="3168" y="1462"/>
                    <a:pt x="3190" y="1467"/>
                    <a:pt x="3210" y="1480"/>
                  </a:cubicBezTo>
                  <a:cubicBezTo>
                    <a:pt x="3220" y="1482"/>
                    <a:pt x="3228" y="1484"/>
                    <a:pt x="3232" y="1484"/>
                  </a:cubicBezTo>
                  <a:cubicBezTo>
                    <a:pt x="3243" y="1484"/>
                    <a:pt x="3232" y="1475"/>
                    <a:pt x="3185" y="1454"/>
                  </a:cubicBezTo>
                  <a:cubicBezTo>
                    <a:pt x="3126" y="1420"/>
                    <a:pt x="3126" y="1417"/>
                    <a:pt x="3132" y="1407"/>
                  </a:cubicBezTo>
                  <a:cubicBezTo>
                    <a:pt x="3134" y="1405"/>
                    <a:pt x="3135" y="1402"/>
                    <a:pt x="3139" y="1402"/>
                  </a:cubicBezTo>
                  <a:cubicBezTo>
                    <a:pt x="3144" y="1402"/>
                    <a:pt x="3153" y="1405"/>
                    <a:pt x="3170" y="1414"/>
                  </a:cubicBezTo>
                  <a:cubicBezTo>
                    <a:pt x="3186" y="1425"/>
                    <a:pt x="3193" y="1429"/>
                    <a:pt x="3197" y="1429"/>
                  </a:cubicBezTo>
                  <a:cubicBezTo>
                    <a:pt x="3200" y="1429"/>
                    <a:pt x="3202" y="1427"/>
                    <a:pt x="3204" y="1423"/>
                  </a:cubicBezTo>
                  <a:cubicBezTo>
                    <a:pt x="3214" y="1411"/>
                    <a:pt x="3132" y="1345"/>
                    <a:pt x="3073" y="1307"/>
                  </a:cubicBezTo>
                  <a:cubicBezTo>
                    <a:pt x="3042" y="1290"/>
                    <a:pt x="3027" y="1281"/>
                    <a:pt x="3028" y="1281"/>
                  </a:cubicBezTo>
                  <a:lnTo>
                    <a:pt x="3028" y="1281"/>
                  </a:lnTo>
                  <a:cubicBezTo>
                    <a:pt x="3029" y="1281"/>
                    <a:pt x="3045" y="1289"/>
                    <a:pt x="3076" y="1304"/>
                  </a:cubicBezTo>
                  <a:cubicBezTo>
                    <a:pt x="3093" y="1312"/>
                    <a:pt x="3101" y="1315"/>
                    <a:pt x="3106" y="1315"/>
                  </a:cubicBezTo>
                  <a:cubicBezTo>
                    <a:pt x="3110" y="1315"/>
                    <a:pt x="3112" y="1313"/>
                    <a:pt x="3113" y="1310"/>
                  </a:cubicBezTo>
                  <a:cubicBezTo>
                    <a:pt x="3102" y="1305"/>
                    <a:pt x="3099" y="1303"/>
                    <a:pt x="3099" y="1303"/>
                  </a:cubicBezTo>
                  <a:lnTo>
                    <a:pt x="3099" y="1303"/>
                  </a:lnTo>
                  <a:cubicBezTo>
                    <a:pt x="3101" y="1303"/>
                    <a:pt x="3113" y="1308"/>
                    <a:pt x="3113" y="1310"/>
                  </a:cubicBezTo>
                  <a:cubicBezTo>
                    <a:pt x="3141" y="1329"/>
                    <a:pt x="3138" y="1332"/>
                    <a:pt x="3135" y="1339"/>
                  </a:cubicBezTo>
                  <a:lnTo>
                    <a:pt x="3167" y="1354"/>
                  </a:lnTo>
                  <a:cubicBezTo>
                    <a:pt x="3194" y="1368"/>
                    <a:pt x="3211" y="1375"/>
                    <a:pt x="3215" y="1375"/>
                  </a:cubicBezTo>
                  <a:cubicBezTo>
                    <a:pt x="3220" y="1375"/>
                    <a:pt x="3207" y="1364"/>
                    <a:pt x="3176" y="1342"/>
                  </a:cubicBezTo>
                  <a:cubicBezTo>
                    <a:pt x="3160" y="1329"/>
                    <a:pt x="3153" y="1324"/>
                    <a:pt x="3156" y="1324"/>
                  </a:cubicBezTo>
                  <a:cubicBezTo>
                    <a:pt x="3158" y="1324"/>
                    <a:pt x="3166" y="1327"/>
                    <a:pt x="3179" y="1332"/>
                  </a:cubicBezTo>
                  <a:cubicBezTo>
                    <a:pt x="3201" y="1342"/>
                    <a:pt x="3222" y="1351"/>
                    <a:pt x="3227" y="1351"/>
                  </a:cubicBezTo>
                  <a:cubicBezTo>
                    <a:pt x="3229" y="1351"/>
                    <a:pt x="3227" y="1348"/>
                    <a:pt x="3217" y="1342"/>
                  </a:cubicBezTo>
                  <a:cubicBezTo>
                    <a:pt x="3217" y="1342"/>
                    <a:pt x="3218" y="1340"/>
                    <a:pt x="3224" y="1340"/>
                  </a:cubicBezTo>
                  <a:cubicBezTo>
                    <a:pt x="3229" y="1340"/>
                    <a:pt x="3239" y="1342"/>
                    <a:pt x="3254" y="1348"/>
                  </a:cubicBezTo>
                  <a:cubicBezTo>
                    <a:pt x="3261" y="1339"/>
                    <a:pt x="3264" y="1335"/>
                    <a:pt x="3232" y="1317"/>
                  </a:cubicBezTo>
                  <a:cubicBezTo>
                    <a:pt x="3201" y="1301"/>
                    <a:pt x="3204" y="1295"/>
                    <a:pt x="3207" y="1292"/>
                  </a:cubicBezTo>
                  <a:cubicBezTo>
                    <a:pt x="3210" y="1288"/>
                    <a:pt x="3214" y="1282"/>
                    <a:pt x="3182" y="1266"/>
                  </a:cubicBezTo>
                  <a:cubicBezTo>
                    <a:pt x="3154" y="1248"/>
                    <a:pt x="3126" y="1226"/>
                    <a:pt x="3132" y="1216"/>
                  </a:cubicBezTo>
                  <a:cubicBezTo>
                    <a:pt x="3120" y="1204"/>
                    <a:pt x="3114" y="1198"/>
                    <a:pt x="3117" y="1198"/>
                  </a:cubicBezTo>
                  <a:cubicBezTo>
                    <a:pt x="3121" y="1198"/>
                    <a:pt x="3137" y="1206"/>
                    <a:pt x="3170" y="1223"/>
                  </a:cubicBezTo>
                  <a:cubicBezTo>
                    <a:pt x="3188" y="1232"/>
                    <a:pt x="3197" y="1235"/>
                    <a:pt x="3201" y="1235"/>
                  </a:cubicBezTo>
                  <a:cubicBezTo>
                    <a:pt x="3204" y="1235"/>
                    <a:pt x="3204" y="1233"/>
                    <a:pt x="3204" y="1232"/>
                  </a:cubicBezTo>
                  <a:cubicBezTo>
                    <a:pt x="3204" y="1232"/>
                    <a:pt x="3205" y="1231"/>
                    <a:pt x="3209" y="1231"/>
                  </a:cubicBezTo>
                  <a:cubicBezTo>
                    <a:pt x="3213" y="1231"/>
                    <a:pt x="3223" y="1233"/>
                    <a:pt x="3242" y="1241"/>
                  </a:cubicBezTo>
                  <a:cubicBezTo>
                    <a:pt x="3249" y="1244"/>
                    <a:pt x="3253" y="1245"/>
                    <a:pt x="3255" y="1245"/>
                  </a:cubicBezTo>
                  <a:cubicBezTo>
                    <a:pt x="3260" y="1245"/>
                    <a:pt x="3238" y="1232"/>
                    <a:pt x="3214" y="1219"/>
                  </a:cubicBezTo>
                  <a:lnTo>
                    <a:pt x="3154" y="1185"/>
                  </a:lnTo>
                  <a:lnTo>
                    <a:pt x="3154" y="1185"/>
                  </a:lnTo>
                  <a:cubicBezTo>
                    <a:pt x="3189" y="1194"/>
                    <a:pt x="3220" y="1210"/>
                    <a:pt x="3248" y="1226"/>
                  </a:cubicBezTo>
                  <a:cubicBezTo>
                    <a:pt x="3280" y="1241"/>
                    <a:pt x="3297" y="1249"/>
                    <a:pt x="3298" y="1249"/>
                  </a:cubicBezTo>
                  <a:cubicBezTo>
                    <a:pt x="3299" y="1249"/>
                    <a:pt x="3283" y="1240"/>
                    <a:pt x="3251" y="1223"/>
                  </a:cubicBezTo>
                  <a:cubicBezTo>
                    <a:pt x="3226" y="1209"/>
                    <a:pt x="3202" y="1190"/>
                    <a:pt x="3219" y="1190"/>
                  </a:cubicBezTo>
                  <a:cubicBezTo>
                    <a:pt x="3222" y="1190"/>
                    <a:pt x="3225" y="1190"/>
                    <a:pt x="3229" y="1191"/>
                  </a:cubicBezTo>
                  <a:cubicBezTo>
                    <a:pt x="3233" y="1188"/>
                    <a:pt x="3236" y="1183"/>
                    <a:pt x="3244" y="1183"/>
                  </a:cubicBezTo>
                  <a:cubicBezTo>
                    <a:pt x="3249" y="1183"/>
                    <a:pt x="3258" y="1186"/>
                    <a:pt x="3270" y="1194"/>
                  </a:cubicBezTo>
                  <a:cubicBezTo>
                    <a:pt x="3278" y="1197"/>
                    <a:pt x="3282" y="1198"/>
                    <a:pt x="3285" y="1198"/>
                  </a:cubicBezTo>
                  <a:cubicBezTo>
                    <a:pt x="3293" y="1198"/>
                    <a:pt x="3276" y="1185"/>
                    <a:pt x="3276" y="1185"/>
                  </a:cubicBezTo>
                  <a:cubicBezTo>
                    <a:pt x="3254" y="1168"/>
                    <a:pt x="3251" y="1162"/>
                    <a:pt x="3271" y="1162"/>
                  </a:cubicBezTo>
                  <a:cubicBezTo>
                    <a:pt x="3277" y="1162"/>
                    <a:pt x="3283" y="1162"/>
                    <a:pt x="3292" y="1163"/>
                  </a:cubicBezTo>
                  <a:cubicBezTo>
                    <a:pt x="3319" y="1168"/>
                    <a:pt x="3336" y="1171"/>
                    <a:pt x="3343" y="1171"/>
                  </a:cubicBezTo>
                  <a:cubicBezTo>
                    <a:pt x="3356" y="1171"/>
                    <a:pt x="3342" y="1163"/>
                    <a:pt x="3304" y="1141"/>
                  </a:cubicBezTo>
                  <a:cubicBezTo>
                    <a:pt x="3286" y="1132"/>
                    <a:pt x="3268" y="1121"/>
                    <a:pt x="3270" y="1121"/>
                  </a:cubicBezTo>
                  <a:lnTo>
                    <a:pt x="3270" y="1121"/>
                  </a:lnTo>
                  <a:cubicBezTo>
                    <a:pt x="3272" y="1121"/>
                    <a:pt x="3283" y="1126"/>
                    <a:pt x="3308" y="1138"/>
                  </a:cubicBezTo>
                  <a:cubicBezTo>
                    <a:pt x="3314" y="1140"/>
                    <a:pt x="3318" y="1142"/>
                    <a:pt x="3320" y="1142"/>
                  </a:cubicBezTo>
                  <a:cubicBezTo>
                    <a:pt x="3329" y="1142"/>
                    <a:pt x="3309" y="1124"/>
                    <a:pt x="3289" y="1103"/>
                  </a:cubicBezTo>
                  <a:cubicBezTo>
                    <a:pt x="3251" y="1075"/>
                    <a:pt x="3210" y="1053"/>
                    <a:pt x="3170" y="1028"/>
                  </a:cubicBezTo>
                  <a:cubicBezTo>
                    <a:pt x="3131" y="1006"/>
                    <a:pt x="3117" y="998"/>
                    <a:pt x="3122" y="998"/>
                  </a:cubicBezTo>
                  <a:cubicBezTo>
                    <a:pt x="3125" y="998"/>
                    <a:pt x="3133" y="1000"/>
                    <a:pt x="3145" y="1003"/>
                  </a:cubicBezTo>
                  <a:cubicBezTo>
                    <a:pt x="3145" y="1003"/>
                    <a:pt x="3146" y="1003"/>
                    <a:pt x="3147" y="1003"/>
                  </a:cubicBezTo>
                  <a:cubicBezTo>
                    <a:pt x="3155" y="1003"/>
                    <a:pt x="3185" y="1014"/>
                    <a:pt x="3210" y="1028"/>
                  </a:cubicBezTo>
                  <a:cubicBezTo>
                    <a:pt x="3242" y="1047"/>
                    <a:pt x="3239" y="1050"/>
                    <a:pt x="3239" y="1050"/>
                  </a:cubicBezTo>
                  <a:lnTo>
                    <a:pt x="3236" y="1056"/>
                  </a:lnTo>
                  <a:cubicBezTo>
                    <a:pt x="3261" y="1069"/>
                    <a:pt x="3284" y="1084"/>
                    <a:pt x="3296" y="1084"/>
                  </a:cubicBezTo>
                  <a:cubicBezTo>
                    <a:pt x="3298" y="1084"/>
                    <a:pt x="3300" y="1083"/>
                    <a:pt x="3301" y="1082"/>
                  </a:cubicBezTo>
                  <a:cubicBezTo>
                    <a:pt x="3315" y="1087"/>
                    <a:pt x="3324" y="1089"/>
                    <a:pt x="3327" y="1089"/>
                  </a:cubicBezTo>
                  <a:cubicBezTo>
                    <a:pt x="3333" y="1089"/>
                    <a:pt x="3326" y="1083"/>
                    <a:pt x="3308" y="1072"/>
                  </a:cubicBezTo>
                  <a:lnTo>
                    <a:pt x="3308" y="1072"/>
                  </a:lnTo>
                  <a:cubicBezTo>
                    <a:pt x="3320" y="1078"/>
                    <a:pt x="3328" y="1081"/>
                    <a:pt x="3334" y="1081"/>
                  </a:cubicBezTo>
                  <a:cubicBezTo>
                    <a:pt x="3344" y="1081"/>
                    <a:pt x="3348" y="1075"/>
                    <a:pt x="3351" y="1069"/>
                  </a:cubicBezTo>
                  <a:cubicBezTo>
                    <a:pt x="3356" y="1063"/>
                    <a:pt x="3360" y="1055"/>
                    <a:pt x="3372" y="1055"/>
                  </a:cubicBezTo>
                  <a:cubicBezTo>
                    <a:pt x="3378" y="1055"/>
                    <a:pt x="3387" y="1057"/>
                    <a:pt x="3398" y="1063"/>
                  </a:cubicBezTo>
                  <a:cubicBezTo>
                    <a:pt x="3405" y="1053"/>
                    <a:pt x="3408" y="1050"/>
                    <a:pt x="3377" y="1031"/>
                  </a:cubicBezTo>
                  <a:cubicBezTo>
                    <a:pt x="3339" y="1010"/>
                    <a:pt x="3326" y="999"/>
                    <a:pt x="3329" y="999"/>
                  </a:cubicBezTo>
                  <a:cubicBezTo>
                    <a:pt x="3331" y="999"/>
                    <a:pt x="3338" y="1003"/>
                    <a:pt x="3348" y="1009"/>
                  </a:cubicBezTo>
                  <a:cubicBezTo>
                    <a:pt x="3365" y="1018"/>
                    <a:pt x="3381" y="1021"/>
                    <a:pt x="3396" y="1021"/>
                  </a:cubicBezTo>
                  <a:cubicBezTo>
                    <a:pt x="3437" y="1021"/>
                    <a:pt x="3462" y="993"/>
                    <a:pt x="3420" y="962"/>
                  </a:cubicBezTo>
                  <a:lnTo>
                    <a:pt x="3427" y="956"/>
                  </a:lnTo>
                  <a:cubicBezTo>
                    <a:pt x="3430" y="957"/>
                    <a:pt x="3434" y="957"/>
                    <a:pt x="3437" y="957"/>
                  </a:cubicBezTo>
                  <a:cubicBezTo>
                    <a:pt x="3464" y="957"/>
                    <a:pt x="3474" y="935"/>
                    <a:pt x="3452" y="915"/>
                  </a:cubicBezTo>
                  <a:lnTo>
                    <a:pt x="3458" y="903"/>
                  </a:lnTo>
                  <a:cubicBezTo>
                    <a:pt x="3471" y="906"/>
                    <a:pt x="3480" y="908"/>
                    <a:pt x="3485" y="908"/>
                  </a:cubicBezTo>
                  <a:cubicBezTo>
                    <a:pt x="3494" y="908"/>
                    <a:pt x="3489" y="902"/>
                    <a:pt x="3471" y="887"/>
                  </a:cubicBezTo>
                  <a:cubicBezTo>
                    <a:pt x="3450" y="872"/>
                    <a:pt x="3430" y="858"/>
                    <a:pt x="3431" y="858"/>
                  </a:cubicBezTo>
                  <a:lnTo>
                    <a:pt x="3431" y="858"/>
                  </a:lnTo>
                  <a:cubicBezTo>
                    <a:pt x="3431" y="858"/>
                    <a:pt x="3434" y="860"/>
                    <a:pt x="3442" y="865"/>
                  </a:cubicBezTo>
                  <a:cubicBezTo>
                    <a:pt x="3455" y="871"/>
                    <a:pt x="3462" y="874"/>
                    <a:pt x="3468" y="874"/>
                  </a:cubicBezTo>
                  <a:cubicBezTo>
                    <a:pt x="3478" y="874"/>
                    <a:pt x="3482" y="867"/>
                    <a:pt x="3489" y="856"/>
                  </a:cubicBezTo>
                  <a:cubicBezTo>
                    <a:pt x="3502" y="840"/>
                    <a:pt x="3502" y="840"/>
                    <a:pt x="3467" y="828"/>
                  </a:cubicBezTo>
                  <a:cubicBezTo>
                    <a:pt x="3459" y="813"/>
                    <a:pt x="3461" y="807"/>
                    <a:pt x="3467" y="807"/>
                  </a:cubicBezTo>
                  <a:cubicBezTo>
                    <a:pt x="3475" y="807"/>
                    <a:pt x="3492" y="817"/>
                    <a:pt x="3508" y="828"/>
                  </a:cubicBezTo>
                  <a:cubicBezTo>
                    <a:pt x="3533" y="843"/>
                    <a:pt x="3548" y="851"/>
                    <a:pt x="3551" y="851"/>
                  </a:cubicBezTo>
                  <a:cubicBezTo>
                    <a:pt x="3555" y="851"/>
                    <a:pt x="3535" y="835"/>
                    <a:pt x="3483" y="799"/>
                  </a:cubicBezTo>
                  <a:cubicBezTo>
                    <a:pt x="3445" y="774"/>
                    <a:pt x="3436" y="762"/>
                    <a:pt x="3442" y="762"/>
                  </a:cubicBezTo>
                  <a:cubicBezTo>
                    <a:pt x="3445" y="762"/>
                    <a:pt x="3452" y="765"/>
                    <a:pt x="3461" y="771"/>
                  </a:cubicBezTo>
                  <a:cubicBezTo>
                    <a:pt x="3492" y="787"/>
                    <a:pt x="3489" y="793"/>
                    <a:pt x="3486" y="796"/>
                  </a:cubicBezTo>
                  <a:lnTo>
                    <a:pt x="3546" y="831"/>
                  </a:lnTo>
                  <a:cubicBezTo>
                    <a:pt x="3549" y="828"/>
                    <a:pt x="3549" y="828"/>
                    <a:pt x="3524" y="806"/>
                  </a:cubicBezTo>
                  <a:cubicBezTo>
                    <a:pt x="3524" y="806"/>
                    <a:pt x="3524" y="803"/>
                    <a:pt x="3499" y="781"/>
                  </a:cubicBezTo>
                  <a:cubicBezTo>
                    <a:pt x="3471" y="759"/>
                    <a:pt x="3439" y="740"/>
                    <a:pt x="3408" y="727"/>
                  </a:cubicBezTo>
                  <a:cubicBezTo>
                    <a:pt x="3373" y="715"/>
                    <a:pt x="3377" y="709"/>
                    <a:pt x="3380" y="705"/>
                  </a:cubicBezTo>
                  <a:lnTo>
                    <a:pt x="3380" y="705"/>
                  </a:lnTo>
                  <a:cubicBezTo>
                    <a:pt x="3414" y="715"/>
                    <a:pt x="3445" y="731"/>
                    <a:pt x="3474" y="752"/>
                  </a:cubicBezTo>
                  <a:cubicBezTo>
                    <a:pt x="3471" y="759"/>
                    <a:pt x="3502" y="774"/>
                    <a:pt x="3530" y="793"/>
                  </a:cubicBezTo>
                  <a:cubicBezTo>
                    <a:pt x="3534" y="795"/>
                    <a:pt x="3537" y="796"/>
                    <a:pt x="3538" y="796"/>
                  </a:cubicBezTo>
                  <a:cubicBezTo>
                    <a:pt x="3550" y="796"/>
                    <a:pt x="3508" y="751"/>
                    <a:pt x="3458" y="715"/>
                  </a:cubicBezTo>
                  <a:lnTo>
                    <a:pt x="3458" y="715"/>
                  </a:lnTo>
                  <a:lnTo>
                    <a:pt x="3486" y="734"/>
                  </a:lnTo>
                  <a:cubicBezTo>
                    <a:pt x="3499" y="740"/>
                    <a:pt x="3507" y="742"/>
                    <a:pt x="3513" y="742"/>
                  </a:cubicBezTo>
                  <a:cubicBezTo>
                    <a:pt x="3522" y="742"/>
                    <a:pt x="3525" y="737"/>
                    <a:pt x="3527" y="734"/>
                  </a:cubicBezTo>
                  <a:cubicBezTo>
                    <a:pt x="3533" y="724"/>
                    <a:pt x="3536" y="721"/>
                    <a:pt x="3505" y="702"/>
                  </a:cubicBezTo>
                  <a:cubicBezTo>
                    <a:pt x="3477" y="684"/>
                    <a:pt x="3445" y="668"/>
                    <a:pt x="3449" y="665"/>
                  </a:cubicBezTo>
                  <a:lnTo>
                    <a:pt x="3449" y="665"/>
                  </a:lnTo>
                  <a:cubicBezTo>
                    <a:pt x="3448" y="665"/>
                    <a:pt x="3448" y="665"/>
                    <a:pt x="3447" y="665"/>
                  </a:cubicBezTo>
                  <a:cubicBezTo>
                    <a:pt x="3441" y="665"/>
                    <a:pt x="3415" y="648"/>
                    <a:pt x="3386" y="633"/>
                  </a:cubicBezTo>
                  <a:lnTo>
                    <a:pt x="3386" y="633"/>
                  </a:lnTo>
                  <a:cubicBezTo>
                    <a:pt x="3408" y="640"/>
                    <a:pt x="3433" y="646"/>
                    <a:pt x="3455" y="655"/>
                  </a:cubicBezTo>
                  <a:cubicBezTo>
                    <a:pt x="3499" y="672"/>
                    <a:pt x="3529" y="682"/>
                    <a:pt x="3547" y="682"/>
                  </a:cubicBezTo>
                  <a:cubicBezTo>
                    <a:pt x="3557" y="682"/>
                    <a:pt x="3564" y="679"/>
                    <a:pt x="3568" y="674"/>
                  </a:cubicBezTo>
                  <a:cubicBezTo>
                    <a:pt x="3572" y="668"/>
                    <a:pt x="3576" y="659"/>
                    <a:pt x="3590" y="659"/>
                  </a:cubicBezTo>
                  <a:cubicBezTo>
                    <a:pt x="3597" y="659"/>
                    <a:pt x="3604" y="661"/>
                    <a:pt x="3615" y="665"/>
                  </a:cubicBezTo>
                  <a:cubicBezTo>
                    <a:pt x="3618" y="655"/>
                    <a:pt x="3621" y="652"/>
                    <a:pt x="3593" y="633"/>
                  </a:cubicBezTo>
                  <a:lnTo>
                    <a:pt x="3596" y="627"/>
                  </a:lnTo>
                  <a:cubicBezTo>
                    <a:pt x="3607" y="631"/>
                    <a:pt x="3615" y="633"/>
                    <a:pt x="3620" y="633"/>
                  </a:cubicBezTo>
                  <a:cubicBezTo>
                    <a:pt x="3630" y="633"/>
                    <a:pt x="3627" y="625"/>
                    <a:pt x="3605" y="615"/>
                  </a:cubicBezTo>
                  <a:cubicBezTo>
                    <a:pt x="3591" y="604"/>
                    <a:pt x="3593" y="601"/>
                    <a:pt x="3598" y="601"/>
                  </a:cubicBezTo>
                  <a:cubicBezTo>
                    <a:pt x="3602" y="601"/>
                    <a:pt x="3609" y="603"/>
                    <a:pt x="3612" y="603"/>
                  </a:cubicBezTo>
                  <a:cubicBezTo>
                    <a:pt x="3613" y="603"/>
                    <a:pt x="3614" y="602"/>
                    <a:pt x="3615" y="602"/>
                  </a:cubicBezTo>
                  <a:cubicBezTo>
                    <a:pt x="3642" y="613"/>
                    <a:pt x="3659" y="619"/>
                    <a:pt x="3661" y="619"/>
                  </a:cubicBezTo>
                  <a:cubicBezTo>
                    <a:pt x="3664" y="619"/>
                    <a:pt x="3641" y="607"/>
                    <a:pt x="3586" y="580"/>
                  </a:cubicBezTo>
                  <a:cubicBezTo>
                    <a:pt x="3565" y="564"/>
                    <a:pt x="3543" y="558"/>
                    <a:pt x="3518" y="558"/>
                  </a:cubicBezTo>
                  <a:lnTo>
                    <a:pt x="3508" y="571"/>
                  </a:lnTo>
                  <a:lnTo>
                    <a:pt x="3486" y="539"/>
                  </a:lnTo>
                  <a:cubicBezTo>
                    <a:pt x="3489" y="536"/>
                    <a:pt x="3464" y="508"/>
                    <a:pt x="3436" y="492"/>
                  </a:cubicBezTo>
                  <a:cubicBezTo>
                    <a:pt x="3436" y="492"/>
                    <a:pt x="3405" y="474"/>
                    <a:pt x="3408" y="470"/>
                  </a:cubicBezTo>
                  <a:lnTo>
                    <a:pt x="3408" y="470"/>
                  </a:lnTo>
                  <a:lnTo>
                    <a:pt x="3467" y="505"/>
                  </a:lnTo>
                  <a:cubicBezTo>
                    <a:pt x="3496" y="527"/>
                    <a:pt x="3527" y="546"/>
                    <a:pt x="3555" y="561"/>
                  </a:cubicBezTo>
                  <a:cubicBezTo>
                    <a:pt x="3587" y="577"/>
                    <a:pt x="3614" y="586"/>
                    <a:pt x="3623" y="586"/>
                  </a:cubicBezTo>
                  <a:cubicBezTo>
                    <a:pt x="3632" y="586"/>
                    <a:pt x="3626" y="578"/>
                    <a:pt x="3596" y="561"/>
                  </a:cubicBezTo>
                  <a:cubicBezTo>
                    <a:pt x="3597" y="560"/>
                    <a:pt x="3598" y="560"/>
                    <a:pt x="3599" y="560"/>
                  </a:cubicBezTo>
                  <a:cubicBezTo>
                    <a:pt x="3603" y="560"/>
                    <a:pt x="3611" y="562"/>
                    <a:pt x="3634" y="571"/>
                  </a:cubicBezTo>
                  <a:cubicBezTo>
                    <a:pt x="3644" y="577"/>
                    <a:pt x="3651" y="581"/>
                    <a:pt x="3653" y="581"/>
                  </a:cubicBezTo>
                  <a:cubicBezTo>
                    <a:pt x="3656" y="581"/>
                    <a:pt x="3645" y="570"/>
                    <a:pt x="3608" y="546"/>
                  </a:cubicBezTo>
                  <a:cubicBezTo>
                    <a:pt x="3577" y="523"/>
                    <a:pt x="3563" y="512"/>
                    <a:pt x="3568" y="512"/>
                  </a:cubicBezTo>
                  <a:cubicBezTo>
                    <a:pt x="3572" y="512"/>
                    <a:pt x="3589" y="519"/>
                    <a:pt x="3618" y="533"/>
                  </a:cubicBezTo>
                  <a:cubicBezTo>
                    <a:pt x="3642" y="542"/>
                    <a:pt x="3659" y="546"/>
                    <a:pt x="3669" y="546"/>
                  </a:cubicBezTo>
                  <a:cubicBezTo>
                    <a:pt x="3685" y="546"/>
                    <a:pt x="3683" y="536"/>
                    <a:pt x="3665" y="524"/>
                  </a:cubicBezTo>
                  <a:cubicBezTo>
                    <a:pt x="3618" y="498"/>
                    <a:pt x="3611" y="484"/>
                    <a:pt x="3624" y="484"/>
                  </a:cubicBezTo>
                  <a:cubicBezTo>
                    <a:pt x="3628" y="484"/>
                    <a:pt x="3635" y="486"/>
                    <a:pt x="3643" y="489"/>
                  </a:cubicBezTo>
                  <a:cubicBezTo>
                    <a:pt x="3656" y="494"/>
                    <a:pt x="3665" y="497"/>
                    <a:pt x="3669" y="497"/>
                  </a:cubicBezTo>
                  <a:cubicBezTo>
                    <a:pt x="3675" y="497"/>
                    <a:pt x="3670" y="490"/>
                    <a:pt x="3652" y="477"/>
                  </a:cubicBezTo>
                  <a:lnTo>
                    <a:pt x="3652" y="477"/>
                  </a:lnTo>
                  <a:cubicBezTo>
                    <a:pt x="3672" y="488"/>
                    <a:pt x="3691" y="498"/>
                    <a:pt x="3697" y="498"/>
                  </a:cubicBezTo>
                  <a:cubicBezTo>
                    <a:pt x="3700" y="498"/>
                    <a:pt x="3697" y="494"/>
                    <a:pt x="3687" y="486"/>
                  </a:cubicBezTo>
                  <a:cubicBezTo>
                    <a:pt x="3687" y="486"/>
                    <a:pt x="3690" y="483"/>
                    <a:pt x="3659" y="467"/>
                  </a:cubicBezTo>
                  <a:lnTo>
                    <a:pt x="3602" y="423"/>
                  </a:lnTo>
                  <a:cubicBezTo>
                    <a:pt x="3602" y="424"/>
                    <a:pt x="3601" y="425"/>
                    <a:pt x="3600" y="425"/>
                  </a:cubicBezTo>
                  <a:cubicBezTo>
                    <a:pt x="3591" y="425"/>
                    <a:pt x="3567" y="409"/>
                    <a:pt x="3539" y="395"/>
                  </a:cubicBezTo>
                  <a:cubicBezTo>
                    <a:pt x="3528" y="388"/>
                    <a:pt x="3528" y="383"/>
                    <a:pt x="3537" y="383"/>
                  </a:cubicBezTo>
                  <a:cubicBezTo>
                    <a:pt x="3552" y="383"/>
                    <a:pt x="3589" y="394"/>
                    <a:pt x="3646" y="420"/>
                  </a:cubicBezTo>
                  <a:lnTo>
                    <a:pt x="3712" y="449"/>
                  </a:lnTo>
                  <a:lnTo>
                    <a:pt x="3652" y="414"/>
                  </a:lnTo>
                  <a:cubicBezTo>
                    <a:pt x="3654" y="411"/>
                    <a:pt x="3655" y="409"/>
                    <a:pt x="3659" y="409"/>
                  </a:cubicBezTo>
                  <a:cubicBezTo>
                    <a:pt x="3664" y="409"/>
                    <a:pt x="3672" y="412"/>
                    <a:pt x="3687" y="420"/>
                  </a:cubicBezTo>
                  <a:cubicBezTo>
                    <a:pt x="3709" y="434"/>
                    <a:pt x="3715" y="438"/>
                    <a:pt x="3718" y="438"/>
                  </a:cubicBezTo>
                  <a:cubicBezTo>
                    <a:pt x="3720" y="438"/>
                    <a:pt x="3720" y="437"/>
                    <a:pt x="3721" y="436"/>
                  </a:cubicBezTo>
                  <a:cubicBezTo>
                    <a:pt x="3721" y="436"/>
                    <a:pt x="3724" y="430"/>
                    <a:pt x="3693" y="414"/>
                  </a:cubicBezTo>
                  <a:cubicBezTo>
                    <a:pt x="3656" y="393"/>
                    <a:pt x="3642" y="384"/>
                    <a:pt x="3644" y="384"/>
                  </a:cubicBezTo>
                  <a:lnTo>
                    <a:pt x="3644" y="384"/>
                  </a:lnTo>
                  <a:cubicBezTo>
                    <a:pt x="3646" y="384"/>
                    <a:pt x="3653" y="387"/>
                    <a:pt x="3665" y="392"/>
                  </a:cubicBezTo>
                  <a:cubicBezTo>
                    <a:pt x="3694" y="405"/>
                    <a:pt x="3710" y="411"/>
                    <a:pt x="3714" y="411"/>
                  </a:cubicBezTo>
                  <a:cubicBezTo>
                    <a:pt x="3720" y="411"/>
                    <a:pt x="3706" y="401"/>
                    <a:pt x="3674" y="380"/>
                  </a:cubicBezTo>
                  <a:cubicBezTo>
                    <a:pt x="3643" y="361"/>
                    <a:pt x="3628" y="353"/>
                    <a:pt x="3630" y="353"/>
                  </a:cubicBezTo>
                  <a:lnTo>
                    <a:pt x="3630" y="353"/>
                  </a:lnTo>
                  <a:cubicBezTo>
                    <a:pt x="3632" y="353"/>
                    <a:pt x="3648" y="360"/>
                    <a:pt x="3677" y="373"/>
                  </a:cubicBezTo>
                  <a:cubicBezTo>
                    <a:pt x="3705" y="390"/>
                    <a:pt x="3734" y="402"/>
                    <a:pt x="3741" y="402"/>
                  </a:cubicBezTo>
                  <a:cubicBezTo>
                    <a:pt x="3742" y="402"/>
                    <a:pt x="3743" y="402"/>
                    <a:pt x="3743" y="402"/>
                  </a:cubicBezTo>
                  <a:lnTo>
                    <a:pt x="3712" y="383"/>
                  </a:lnTo>
                  <a:cubicBezTo>
                    <a:pt x="3673" y="360"/>
                    <a:pt x="3661" y="351"/>
                    <a:pt x="3667" y="351"/>
                  </a:cubicBezTo>
                  <a:cubicBezTo>
                    <a:pt x="3670" y="351"/>
                    <a:pt x="3678" y="353"/>
                    <a:pt x="3690" y="358"/>
                  </a:cubicBezTo>
                  <a:cubicBezTo>
                    <a:pt x="3701" y="364"/>
                    <a:pt x="3709" y="367"/>
                    <a:pt x="3712" y="367"/>
                  </a:cubicBezTo>
                  <a:cubicBezTo>
                    <a:pt x="3716" y="367"/>
                    <a:pt x="3711" y="360"/>
                    <a:pt x="3696" y="345"/>
                  </a:cubicBezTo>
                  <a:cubicBezTo>
                    <a:pt x="3699" y="340"/>
                    <a:pt x="3702" y="337"/>
                    <a:pt x="3707" y="337"/>
                  </a:cubicBezTo>
                  <a:cubicBezTo>
                    <a:pt x="3712" y="337"/>
                    <a:pt x="3720" y="340"/>
                    <a:pt x="3734" y="348"/>
                  </a:cubicBezTo>
                  <a:cubicBezTo>
                    <a:pt x="3764" y="365"/>
                    <a:pt x="3780" y="374"/>
                    <a:pt x="3781" y="374"/>
                  </a:cubicBezTo>
                  <a:cubicBezTo>
                    <a:pt x="3782" y="374"/>
                    <a:pt x="3767" y="364"/>
                    <a:pt x="3737" y="345"/>
                  </a:cubicBezTo>
                  <a:cubicBezTo>
                    <a:pt x="3722" y="332"/>
                    <a:pt x="3716" y="327"/>
                    <a:pt x="3721" y="327"/>
                  </a:cubicBezTo>
                  <a:cubicBezTo>
                    <a:pt x="3724" y="327"/>
                    <a:pt x="3733" y="329"/>
                    <a:pt x="3746" y="333"/>
                  </a:cubicBezTo>
                  <a:cubicBezTo>
                    <a:pt x="3760" y="338"/>
                    <a:pt x="3767" y="341"/>
                    <a:pt x="3770" y="341"/>
                  </a:cubicBezTo>
                  <a:cubicBezTo>
                    <a:pt x="3773" y="341"/>
                    <a:pt x="3767" y="336"/>
                    <a:pt x="3753" y="323"/>
                  </a:cubicBezTo>
                  <a:cubicBezTo>
                    <a:pt x="3698" y="293"/>
                    <a:pt x="3669" y="275"/>
                    <a:pt x="3661" y="275"/>
                  </a:cubicBezTo>
                  <a:cubicBezTo>
                    <a:pt x="3660" y="275"/>
                    <a:pt x="3659" y="275"/>
                    <a:pt x="3659" y="276"/>
                  </a:cubicBezTo>
                  <a:cubicBezTo>
                    <a:pt x="3658" y="277"/>
                    <a:pt x="3657" y="278"/>
                    <a:pt x="3656" y="278"/>
                  </a:cubicBezTo>
                  <a:cubicBezTo>
                    <a:pt x="3652" y="278"/>
                    <a:pt x="3646" y="274"/>
                    <a:pt x="3624" y="264"/>
                  </a:cubicBezTo>
                  <a:lnTo>
                    <a:pt x="3630" y="254"/>
                  </a:lnTo>
                  <a:cubicBezTo>
                    <a:pt x="3634" y="248"/>
                    <a:pt x="3637" y="245"/>
                    <a:pt x="3612" y="220"/>
                  </a:cubicBezTo>
                  <a:cubicBezTo>
                    <a:pt x="3593" y="201"/>
                    <a:pt x="3555" y="175"/>
                    <a:pt x="3547" y="175"/>
                  </a:cubicBezTo>
                  <a:cubicBezTo>
                    <a:pt x="3545" y="175"/>
                    <a:pt x="3546" y="178"/>
                    <a:pt x="3552" y="185"/>
                  </a:cubicBezTo>
                  <a:lnTo>
                    <a:pt x="3518" y="170"/>
                  </a:lnTo>
                  <a:cubicBezTo>
                    <a:pt x="3476" y="146"/>
                    <a:pt x="3452" y="135"/>
                    <a:pt x="3448" y="135"/>
                  </a:cubicBezTo>
                  <a:cubicBezTo>
                    <a:pt x="3444" y="135"/>
                    <a:pt x="3466" y="150"/>
                    <a:pt x="3514" y="179"/>
                  </a:cubicBezTo>
                  <a:cubicBezTo>
                    <a:pt x="3564" y="209"/>
                    <a:pt x="3586" y="222"/>
                    <a:pt x="3584" y="222"/>
                  </a:cubicBezTo>
                  <a:cubicBezTo>
                    <a:pt x="3582" y="222"/>
                    <a:pt x="3567" y="215"/>
                    <a:pt x="3539" y="201"/>
                  </a:cubicBezTo>
                  <a:cubicBezTo>
                    <a:pt x="3500" y="178"/>
                    <a:pt x="3486" y="172"/>
                    <a:pt x="3479" y="172"/>
                  </a:cubicBezTo>
                  <a:cubicBezTo>
                    <a:pt x="3476" y="172"/>
                    <a:pt x="3475" y="174"/>
                    <a:pt x="3474" y="176"/>
                  </a:cubicBezTo>
                  <a:cubicBezTo>
                    <a:pt x="3473" y="177"/>
                    <a:pt x="3472" y="177"/>
                    <a:pt x="3471" y="177"/>
                  </a:cubicBezTo>
                  <a:cubicBezTo>
                    <a:pt x="3468" y="177"/>
                    <a:pt x="3462" y="174"/>
                    <a:pt x="3442" y="160"/>
                  </a:cubicBezTo>
                  <a:cubicBezTo>
                    <a:pt x="3414" y="146"/>
                    <a:pt x="3386" y="135"/>
                    <a:pt x="3378" y="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53"/>
            <p:cNvSpPr/>
            <p:nvPr/>
          </p:nvSpPr>
          <p:spPr>
            <a:xfrm>
              <a:off x="4542315" y="3638861"/>
              <a:ext cx="259116" cy="23828"/>
            </a:xfrm>
            <a:custGeom>
              <a:avLst/>
              <a:gdLst/>
              <a:ahLst/>
              <a:cxnLst/>
              <a:rect l="l" t="t" r="r" b="b"/>
              <a:pathLst>
                <a:path w="12234" h="1125" extrusionOk="0">
                  <a:moveTo>
                    <a:pt x="3412" y="1"/>
                  </a:moveTo>
                  <a:cubicBezTo>
                    <a:pt x="3384" y="1"/>
                    <a:pt x="3384" y="1"/>
                    <a:pt x="3396" y="32"/>
                  </a:cubicBezTo>
                  <a:lnTo>
                    <a:pt x="3425" y="32"/>
                  </a:lnTo>
                  <a:cubicBezTo>
                    <a:pt x="3425" y="1"/>
                    <a:pt x="3425" y="1"/>
                    <a:pt x="3412" y="1"/>
                  </a:cubicBezTo>
                  <a:close/>
                  <a:moveTo>
                    <a:pt x="476" y="173"/>
                  </a:moveTo>
                  <a:lnTo>
                    <a:pt x="488" y="205"/>
                  </a:lnTo>
                  <a:lnTo>
                    <a:pt x="504" y="205"/>
                  </a:lnTo>
                  <a:cubicBezTo>
                    <a:pt x="504" y="173"/>
                    <a:pt x="504" y="173"/>
                    <a:pt x="488" y="173"/>
                  </a:cubicBezTo>
                  <a:close/>
                  <a:moveTo>
                    <a:pt x="8564" y="180"/>
                  </a:moveTo>
                  <a:cubicBezTo>
                    <a:pt x="8564" y="211"/>
                    <a:pt x="8564" y="242"/>
                    <a:pt x="8548" y="242"/>
                  </a:cubicBezTo>
                  <a:lnTo>
                    <a:pt x="8536" y="211"/>
                  </a:lnTo>
                  <a:lnTo>
                    <a:pt x="8548" y="180"/>
                  </a:lnTo>
                  <a:close/>
                  <a:moveTo>
                    <a:pt x="5396" y="192"/>
                  </a:moveTo>
                  <a:cubicBezTo>
                    <a:pt x="5396" y="223"/>
                    <a:pt x="5396" y="255"/>
                    <a:pt x="5383" y="255"/>
                  </a:cubicBezTo>
                  <a:lnTo>
                    <a:pt x="5367" y="255"/>
                  </a:lnTo>
                  <a:cubicBezTo>
                    <a:pt x="5367" y="233"/>
                    <a:pt x="5374" y="211"/>
                    <a:pt x="5383" y="192"/>
                  </a:cubicBezTo>
                  <a:close/>
                  <a:moveTo>
                    <a:pt x="8376" y="208"/>
                  </a:moveTo>
                  <a:cubicBezTo>
                    <a:pt x="8392" y="208"/>
                    <a:pt x="8392" y="208"/>
                    <a:pt x="8392" y="239"/>
                  </a:cubicBezTo>
                  <a:cubicBezTo>
                    <a:pt x="8392" y="239"/>
                    <a:pt x="8392" y="270"/>
                    <a:pt x="8376" y="270"/>
                  </a:cubicBezTo>
                  <a:lnTo>
                    <a:pt x="8363" y="239"/>
                  </a:lnTo>
                  <a:cubicBezTo>
                    <a:pt x="8363" y="208"/>
                    <a:pt x="8376" y="208"/>
                    <a:pt x="8376" y="208"/>
                  </a:cubicBezTo>
                  <a:close/>
                  <a:moveTo>
                    <a:pt x="3136" y="217"/>
                  </a:moveTo>
                  <a:cubicBezTo>
                    <a:pt x="3136" y="239"/>
                    <a:pt x="3142" y="261"/>
                    <a:pt x="3152" y="280"/>
                  </a:cubicBezTo>
                  <a:cubicBezTo>
                    <a:pt x="3164" y="280"/>
                    <a:pt x="3164" y="249"/>
                    <a:pt x="3164" y="249"/>
                  </a:cubicBezTo>
                  <a:cubicBezTo>
                    <a:pt x="3164" y="249"/>
                    <a:pt x="3164" y="217"/>
                    <a:pt x="3152" y="217"/>
                  </a:cubicBezTo>
                  <a:close/>
                  <a:moveTo>
                    <a:pt x="10118" y="236"/>
                  </a:moveTo>
                  <a:cubicBezTo>
                    <a:pt x="10131" y="236"/>
                    <a:pt x="10131" y="236"/>
                    <a:pt x="10131" y="270"/>
                  </a:cubicBezTo>
                  <a:cubicBezTo>
                    <a:pt x="10131" y="302"/>
                    <a:pt x="10118" y="330"/>
                    <a:pt x="10103" y="330"/>
                  </a:cubicBezTo>
                  <a:cubicBezTo>
                    <a:pt x="10090" y="330"/>
                    <a:pt x="10090" y="267"/>
                    <a:pt x="10118" y="236"/>
                  </a:cubicBezTo>
                  <a:close/>
                  <a:moveTo>
                    <a:pt x="2980" y="308"/>
                  </a:moveTo>
                  <a:lnTo>
                    <a:pt x="2992" y="311"/>
                  </a:lnTo>
                  <a:cubicBezTo>
                    <a:pt x="3008" y="311"/>
                    <a:pt x="3008" y="311"/>
                    <a:pt x="3008" y="343"/>
                  </a:cubicBezTo>
                  <a:lnTo>
                    <a:pt x="2992" y="343"/>
                  </a:lnTo>
                  <a:lnTo>
                    <a:pt x="2980" y="308"/>
                  </a:lnTo>
                  <a:close/>
                  <a:moveTo>
                    <a:pt x="12151" y="213"/>
                  </a:moveTo>
                  <a:cubicBezTo>
                    <a:pt x="12159" y="213"/>
                    <a:pt x="12153" y="257"/>
                    <a:pt x="12133" y="302"/>
                  </a:cubicBezTo>
                  <a:cubicBezTo>
                    <a:pt x="12126" y="333"/>
                    <a:pt x="12122" y="349"/>
                    <a:pt x="12120" y="349"/>
                  </a:cubicBezTo>
                  <a:cubicBezTo>
                    <a:pt x="12118" y="349"/>
                    <a:pt x="12118" y="333"/>
                    <a:pt x="12118" y="302"/>
                  </a:cubicBezTo>
                  <a:cubicBezTo>
                    <a:pt x="12118" y="270"/>
                    <a:pt x="12118" y="239"/>
                    <a:pt x="12133" y="239"/>
                  </a:cubicBezTo>
                  <a:cubicBezTo>
                    <a:pt x="12142" y="221"/>
                    <a:pt x="12147" y="213"/>
                    <a:pt x="12151" y="213"/>
                  </a:cubicBezTo>
                  <a:close/>
                  <a:moveTo>
                    <a:pt x="1970" y="292"/>
                  </a:moveTo>
                  <a:lnTo>
                    <a:pt x="1970" y="324"/>
                  </a:lnTo>
                  <a:lnTo>
                    <a:pt x="1958" y="355"/>
                  </a:lnTo>
                  <a:lnTo>
                    <a:pt x="1942" y="324"/>
                  </a:lnTo>
                  <a:cubicBezTo>
                    <a:pt x="1942" y="292"/>
                    <a:pt x="1958" y="292"/>
                    <a:pt x="1970" y="292"/>
                  </a:cubicBezTo>
                  <a:close/>
                  <a:moveTo>
                    <a:pt x="2368" y="247"/>
                  </a:moveTo>
                  <a:cubicBezTo>
                    <a:pt x="2372" y="247"/>
                    <a:pt x="2368" y="262"/>
                    <a:pt x="2359" y="299"/>
                  </a:cubicBezTo>
                  <a:lnTo>
                    <a:pt x="2331" y="361"/>
                  </a:lnTo>
                  <a:cubicBezTo>
                    <a:pt x="2315" y="361"/>
                    <a:pt x="2331" y="330"/>
                    <a:pt x="2347" y="267"/>
                  </a:cubicBezTo>
                  <a:cubicBezTo>
                    <a:pt x="2358" y="254"/>
                    <a:pt x="2365" y="247"/>
                    <a:pt x="2368" y="247"/>
                  </a:cubicBezTo>
                  <a:close/>
                  <a:moveTo>
                    <a:pt x="2874" y="296"/>
                  </a:moveTo>
                  <a:cubicBezTo>
                    <a:pt x="2882" y="296"/>
                    <a:pt x="2888" y="325"/>
                    <a:pt x="2876" y="371"/>
                  </a:cubicBezTo>
                  <a:lnTo>
                    <a:pt x="2848" y="371"/>
                  </a:lnTo>
                  <a:cubicBezTo>
                    <a:pt x="2848" y="339"/>
                    <a:pt x="2848" y="308"/>
                    <a:pt x="2864" y="308"/>
                  </a:cubicBezTo>
                  <a:cubicBezTo>
                    <a:pt x="2867" y="300"/>
                    <a:pt x="2871" y="296"/>
                    <a:pt x="2874" y="296"/>
                  </a:cubicBezTo>
                  <a:close/>
                  <a:moveTo>
                    <a:pt x="277" y="329"/>
                  </a:moveTo>
                  <a:cubicBezTo>
                    <a:pt x="280" y="329"/>
                    <a:pt x="284" y="329"/>
                    <a:pt x="288" y="330"/>
                  </a:cubicBezTo>
                  <a:cubicBezTo>
                    <a:pt x="300" y="330"/>
                    <a:pt x="300" y="330"/>
                    <a:pt x="300" y="361"/>
                  </a:cubicBezTo>
                  <a:cubicBezTo>
                    <a:pt x="300" y="361"/>
                    <a:pt x="288" y="393"/>
                    <a:pt x="272" y="393"/>
                  </a:cubicBezTo>
                  <a:lnTo>
                    <a:pt x="259" y="358"/>
                  </a:lnTo>
                  <a:cubicBezTo>
                    <a:pt x="259" y="334"/>
                    <a:pt x="267" y="329"/>
                    <a:pt x="277" y="329"/>
                  </a:cubicBezTo>
                  <a:close/>
                  <a:moveTo>
                    <a:pt x="9053" y="346"/>
                  </a:moveTo>
                  <a:cubicBezTo>
                    <a:pt x="9065" y="346"/>
                    <a:pt x="9065" y="377"/>
                    <a:pt x="9065" y="377"/>
                  </a:cubicBezTo>
                  <a:cubicBezTo>
                    <a:pt x="9065" y="377"/>
                    <a:pt x="9065" y="408"/>
                    <a:pt x="9053" y="408"/>
                  </a:cubicBezTo>
                  <a:cubicBezTo>
                    <a:pt x="9043" y="390"/>
                    <a:pt x="9037" y="368"/>
                    <a:pt x="9037" y="346"/>
                  </a:cubicBezTo>
                  <a:close/>
                  <a:moveTo>
                    <a:pt x="3748" y="332"/>
                  </a:moveTo>
                  <a:cubicBezTo>
                    <a:pt x="3753" y="332"/>
                    <a:pt x="3762" y="347"/>
                    <a:pt x="3769" y="386"/>
                  </a:cubicBezTo>
                  <a:cubicBezTo>
                    <a:pt x="3769" y="418"/>
                    <a:pt x="3769" y="418"/>
                    <a:pt x="3757" y="418"/>
                  </a:cubicBezTo>
                  <a:cubicBezTo>
                    <a:pt x="3747" y="396"/>
                    <a:pt x="3741" y="374"/>
                    <a:pt x="3741" y="352"/>
                  </a:cubicBezTo>
                  <a:cubicBezTo>
                    <a:pt x="3741" y="339"/>
                    <a:pt x="3744" y="332"/>
                    <a:pt x="3748" y="332"/>
                  </a:cubicBezTo>
                  <a:close/>
                  <a:moveTo>
                    <a:pt x="3870" y="355"/>
                  </a:moveTo>
                  <a:cubicBezTo>
                    <a:pt x="3870" y="386"/>
                    <a:pt x="3870" y="418"/>
                    <a:pt x="3857" y="418"/>
                  </a:cubicBezTo>
                  <a:lnTo>
                    <a:pt x="3841" y="386"/>
                  </a:lnTo>
                  <a:lnTo>
                    <a:pt x="3857" y="355"/>
                  </a:lnTo>
                  <a:close/>
                  <a:moveTo>
                    <a:pt x="9639" y="342"/>
                  </a:moveTo>
                  <a:cubicBezTo>
                    <a:pt x="9641" y="342"/>
                    <a:pt x="9642" y="346"/>
                    <a:pt x="9642" y="355"/>
                  </a:cubicBezTo>
                  <a:cubicBezTo>
                    <a:pt x="9642" y="377"/>
                    <a:pt x="9636" y="399"/>
                    <a:pt x="9626" y="418"/>
                  </a:cubicBezTo>
                  <a:cubicBezTo>
                    <a:pt x="9626" y="418"/>
                    <a:pt x="9621" y="432"/>
                    <a:pt x="9617" y="432"/>
                  </a:cubicBezTo>
                  <a:cubicBezTo>
                    <a:pt x="9615" y="432"/>
                    <a:pt x="9614" y="428"/>
                    <a:pt x="9614" y="418"/>
                  </a:cubicBezTo>
                  <a:lnTo>
                    <a:pt x="9614" y="386"/>
                  </a:lnTo>
                  <a:cubicBezTo>
                    <a:pt x="9625" y="364"/>
                    <a:pt x="9634" y="342"/>
                    <a:pt x="9639" y="342"/>
                  </a:cubicBezTo>
                  <a:close/>
                  <a:moveTo>
                    <a:pt x="8669" y="379"/>
                  </a:moveTo>
                  <a:cubicBezTo>
                    <a:pt x="8674" y="379"/>
                    <a:pt x="8677" y="386"/>
                    <a:pt x="8677" y="402"/>
                  </a:cubicBezTo>
                  <a:cubicBezTo>
                    <a:pt x="8677" y="433"/>
                    <a:pt x="8677" y="433"/>
                    <a:pt x="8664" y="433"/>
                  </a:cubicBezTo>
                  <a:cubicBezTo>
                    <a:pt x="8636" y="433"/>
                    <a:pt x="8636" y="433"/>
                    <a:pt x="8649" y="402"/>
                  </a:cubicBezTo>
                  <a:cubicBezTo>
                    <a:pt x="8656" y="386"/>
                    <a:pt x="8663" y="379"/>
                    <a:pt x="8669" y="379"/>
                  </a:cubicBezTo>
                  <a:close/>
                  <a:moveTo>
                    <a:pt x="8765" y="405"/>
                  </a:moveTo>
                  <a:cubicBezTo>
                    <a:pt x="8780" y="405"/>
                    <a:pt x="8780" y="405"/>
                    <a:pt x="8780" y="437"/>
                  </a:cubicBezTo>
                  <a:lnTo>
                    <a:pt x="8765" y="437"/>
                  </a:lnTo>
                  <a:lnTo>
                    <a:pt x="8749" y="405"/>
                  </a:lnTo>
                  <a:close/>
                  <a:moveTo>
                    <a:pt x="8909" y="405"/>
                  </a:moveTo>
                  <a:cubicBezTo>
                    <a:pt x="8921" y="405"/>
                    <a:pt x="8921" y="405"/>
                    <a:pt x="8921" y="440"/>
                  </a:cubicBezTo>
                  <a:lnTo>
                    <a:pt x="8909" y="437"/>
                  </a:lnTo>
                  <a:lnTo>
                    <a:pt x="8893" y="405"/>
                  </a:lnTo>
                  <a:close/>
                  <a:moveTo>
                    <a:pt x="7182" y="377"/>
                  </a:moveTo>
                  <a:cubicBezTo>
                    <a:pt x="7182" y="407"/>
                    <a:pt x="7182" y="440"/>
                    <a:pt x="7168" y="440"/>
                  </a:cubicBezTo>
                  <a:cubicBezTo>
                    <a:pt x="7168" y="440"/>
                    <a:pt x="7167" y="440"/>
                    <a:pt x="7166" y="440"/>
                  </a:cubicBezTo>
                  <a:lnTo>
                    <a:pt x="7151" y="440"/>
                  </a:lnTo>
                  <a:cubicBezTo>
                    <a:pt x="7154" y="418"/>
                    <a:pt x="7157" y="399"/>
                    <a:pt x="7166" y="377"/>
                  </a:cubicBezTo>
                  <a:close/>
                  <a:moveTo>
                    <a:pt x="5584" y="383"/>
                  </a:moveTo>
                  <a:cubicBezTo>
                    <a:pt x="5584" y="415"/>
                    <a:pt x="5584" y="446"/>
                    <a:pt x="5568" y="446"/>
                  </a:cubicBezTo>
                  <a:lnTo>
                    <a:pt x="5556" y="415"/>
                  </a:lnTo>
                  <a:lnTo>
                    <a:pt x="5568" y="383"/>
                  </a:lnTo>
                  <a:close/>
                  <a:moveTo>
                    <a:pt x="3509" y="411"/>
                  </a:moveTo>
                  <a:cubicBezTo>
                    <a:pt x="3525" y="411"/>
                    <a:pt x="3525" y="443"/>
                    <a:pt x="3525" y="443"/>
                  </a:cubicBezTo>
                  <a:cubicBezTo>
                    <a:pt x="3525" y="454"/>
                    <a:pt x="3523" y="458"/>
                    <a:pt x="3520" y="458"/>
                  </a:cubicBezTo>
                  <a:cubicBezTo>
                    <a:pt x="3515" y="458"/>
                    <a:pt x="3505" y="443"/>
                    <a:pt x="3497" y="443"/>
                  </a:cubicBezTo>
                  <a:cubicBezTo>
                    <a:pt x="3481" y="411"/>
                    <a:pt x="3481" y="411"/>
                    <a:pt x="3509" y="411"/>
                  </a:cubicBezTo>
                  <a:close/>
                  <a:moveTo>
                    <a:pt x="444" y="330"/>
                  </a:moveTo>
                  <a:cubicBezTo>
                    <a:pt x="460" y="330"/>
                    <a:pt x="472" y="333"/>
                    <a:pt x="472" y="364"/>
                  </a:cubicBezTo>
                  <a:lnTo>
                    <a:pt x="460" y="361"/>
                  </a:lnTo>
                  <a:cubicBezTo>
                    <a:pt x="460" y="352"/>
                    <a:pt x="459" y="348"/>
                    <a:pt x="457" y="348"/>
                  </a:cubicBezTo>
                  <a:lnTo>
                    <a:pt x="457" y="348"/>
                  </a:lnTo>
                  <a:cubicBezTo>
                    <a:pt x="454" y="348"/>
                    <a:pt x="449" y="371"/>
                    <a:pt x="460" y="396"/>
                  </a:cubicBezTo>
                  <a:cubicBezTo>
                    <a:pt x="460" y="427"/>
                    <a:pt x="460" y="458"/>
                    <a:pt x="460" y="458"/>
                  </a:cubicBezTo>
                  <a:cubicBezTo>
                    <a:pt x="444" y="458"/>
                    <a:pt x="432" y="424"/>
                    <a:pt x="432" y="393"/>
                  </a:cubicBezTo>
                  <a:cubicBezTo>
                    <a:pt x="416" y="330"/>
                    <a:pt x="416" y="330"/>
                    <a:pt x="444" y="330"/>
                  </a:cubicBezTo>
                  <a:close/>
                  <a:moveTo>
                    <a:pt x="2475" y="396"/>
                  </a:moveTo>
                  <a:cubicBezTo>
                    <a:pt x="2475" y="427"/>
                    <a:pt x="2475" y="458"/>
                    <a:pt x="2459" y="458"/>
                  </a:cubicBezTo>
                  <a:lnTo>
                    <a:pt x="2447" y="458"/>
                  </a:lnTo>
                  <a:cubicBezTo>
                    <a:pt x="2447" y="437"/>
                    <a:pt x="2450" y="415"/>
                    <a:pt x="2459" y="396"/>
                  </a:cubicBezTo>
                  <a:close/>
                  <a:moveTo>
                    <a:pt x="6577" y="399"/>
                  </a:moveTo>
                  <a:cubicBezTo>
                    <a:pt x="6605" y="399"/>
                    <a:pt x="6605" y="399"/>
                    <a:pt x="6605" y="430"/>
                  </a:cubicBezTo>
                  <a:cubicBezTo>
                    <a:pt x="6605" y="459"/>
                    <a:pt x="6585" y="462"/>
                    <a:pt x="6569" y="462"/>
                  </a:cubicBezTo>
                  <a:cubicBezTo>
                    <a:pt x="6567" y="462"/>
                    <a:pt x="6564" y="462"/>
                    <a:pt x="6561" y="462"/>
                  </a:cubicBezTo>
                  <a:cubicBezTo>
                    <a:pt x="6549" y="430"/>
                    <a:pt x="6561" y="399"/>
                    <a:pt x="6577" y="399"/>
                  </a:cubicBezTo>
                  <a:close/>
                  <a:moveTo>
                    <a:pt x="8875" y="454"/>
                  </a:moveTo>
                  <a:cubicBezTo>
                    <a:pt x="8874" y="454"/>
                    <a:pt x="8870" y="457"/>
                    <a:pt x="8865" y="468"/>
                  </a:cubicBezTo>
                  <a:cubicBezTo>
                    <a:pt x="8875" y="468"/>
                    <a:pt x="8879" y="454"/>
                    <a:pt x="8875" y="454"/>
                  </a:cubicBezTo>
                  <a:close/>
                  <a:moveTo>
                    <a:pt x="3237" y="408"/>
                  </a:moveTo>
                  <a:cubicBezTo>
                    <a:pt x="3252" y="408"/>
                    <a:pt x="3265" y="408"/>
                    <a:pt x="3265" y="440"/>
                  </a:cubicBezTo>
                  <a:cubicBezTo>
                    <a:pt x="3265" y="440"/>
                    <a:pt x="3265" y="471"/>
                    <a:pt x="3252" y="471"/>
                  </a:cubicBezTo>
                  <a:cubicBezTo>
                    <a:pt x="3237" y="471"/>
                    <a:pt x="3224" y="440"/>
                    <a:pt x="3224" y="440"/>
                  </a:cubicBezTo>
                  <a:cubicBezTo>
                    <a:pt x="3224" y="408"/>
                    <a:pt x="3237" y="408"/>
                    <a:pt x="3237" y="408"/>
                  </a:cubicBezTo>
                  <a:close/>
                  <a:moveTo>
                    <a:pt x="2040" y="346"/>
                  </a:moveTo>
                  <a:cubicBezTo>
                    <a:pt x="2043" y="346"/>
                    <a:pt x="2043" y="361"/>
                    <a:pt x="2043" y="390"/>
                  </a:cubicBezTo>
                  <a:cubicBezTo>
                    <a:pt x="2046" y="424"/>
                    <a:pt x="2036" y="455"/>
                    <a:pt x="2014" y="484"/>
                  </a:cubicBezTo>
                  <a:lnTo>
                    <a:pt x="1986" y="484"/>
                  </a:lnTo>
                  <a:lnTo>
                    <a:pt x="2014" y="421"/>
                  </a:lnTo>
                  <a:cubicBezTo>
                    <a:pt x="2030" y="369"/>
                    <a:pt x="2037" y="346"/>
                    <a:pt x="2040" y="346"/>
                  </a:cubicBezTo>
                  <a:close/>
                  <a:moveTo>
                    <a:pt x="4807" y="433"/>
                  </a:moveTo>
                  <a:cubicBezTo>
                    <a:pt x="4807" y="465"/>
                    <a:pt x="4807" y="496"/>
                    <a:pt x="4791" y="496"/>
                  </a:cubicBezTo>
                  <a:lnTo>
                    <a:pt x="4778" y="465"/>
                  </a:lnTo>
                  <a:lnTo>
                    <a:pt x="4791" y="433"/>
                  </a:lnTo>
                  <a:close/>
                  <a:moveTo>
                    <a:pt x="1281" y="440"/>
                  </a:moveTo>
                  <a:cubicBezTo>
                    <a:pt x="1294" y="440"/>
                    <a:pt x="1294" y="471"/>
                    <a:pt x="1265" y="502"/>
                  </a:cubicBezTo>
                  <a:lnTo>
                    <a:pt x="1237" y="502"/>
                  </a:lnTo>
                  <a:cubicBezTo>
                    <a:pt x="1237" y="471"/>
                    <a:pt x="1265" y="440"/>
                    <a:pt x="1281" y="440"/>
                  </a:cubicBezTo>
                  <a:close/>
                  <a:moveTo>
                    <a:pt x="5136" y="408"/>
                  </a:moveTo>
                  <a:cubicBezTo>
                    <a:pt x="5151" y="408"/>
                    <a:pt x="5151" y="408"/>
                    <a:pt x="5151" y="440"/>
                  </a:cubicBezTo>
                  <a:cubicBezTo>
                    <a:pt x="5151" y="462"/>
                    <a:pt x="5145" y="484"/>
                    <a:pt x="5136" y="502"/>
                  </a:cubicBezTo>
                  <a:cubicBezTo>
                    <a:pt x="5123" y="502"/>
                    <a:pt x="5136" y="440"/>
                    <a:pt x="5136" y="408"/>
                  </a:cubicBezTo>
                  <a:close/>
                  <a:moveTo>
                    <a:pt x="2763" y="496"/>
                  </a:moveTo>
                  <a:lnTo>
                    <a:pt x="2763" y="527"/>
                  </a:lnTo>
                  <a:cubicBezTo>
                    <a:pt x="2753" y="527"/>
                    <a:pt x="2742" y="541"/>
                    <a:pt x="2737" y="541"/>
                  </a:cubicBezTo>
                  <a:cubicBezTo>
                    <a:pt x="2734" y="541"/>
                    <a:pt x="2732" y="538"/>
                    <a:pt x="2732" y="527"/>
                  </a:cubicBezTo>
                  <a:cubicBezTo>
                    <a:pt x="2719" y="524"/>
                    <a:pt x="2748" y="496"/>
                    <a:pt x="2763" y="496"/>
                  </a:cubicBezTo>
                  <a:close/>
                  <a:moveTo>
                    <a:pt x="8721" y="544"/>
                  </a:moveTo>
                  <a:lnTo>
                    <a:pt x="8721" y="544"/>
                  </a:lnTo>
                  <a:cubicBezTo>
                    <a:pt x="8721" y="548"/>
                    <a:pt x="8721" y="553"/>
                    <a:pt x="8721" y="559"/>
                  </a:cubicBezTo>
                  <a:cubicBezTo>
                    <a:pt x="8722" y="560"/>
                    <a:pt x="8722" y="562"/>
                    <a:pt x="8723" y="564"/>
                  </a:cubicBezTo>
                  <a:lnTo>
                    <a:pt x="8723" y="564"/>
                  </a:lnTo>
                  <a:cubicBezTo>
                    <a:pt x="8722" y="558"/>
                    <a:pt x="8721" y="552"/>
                    <a:pt x="8721" y="544"/>
                  </a:cubicBezTo>
                  <a:close/>
                  <a:moveTo>
                    <a:pt x="1344" y="489"/>
                  </a:moveTo>
                  <a:cubicBezTo>
                    <a:pt x="1330" y="489"/>
                    <a:pt x="1322" y="512"/>
                    <a:pt x="1322" y="534"/>
                  </a:cubicBezTo>
                  <a:cubicBezTo>
                    <a:pt x="1322" y="565"/>
                    <a:pt x="1337" y="565"/>
                    <a:pt x="1366" y="568"/>
                  </a:cubicBezTo>
                  <a:cubicBezTo>
                    <a:pt x="1378" y="568"/>
                    <a:pt x="1394" y="537"/>
                    <a:pt x="1394" y="537"/>
                  </a:cubicBezTo>
                  <a:cubicBezTo>
                    <a:pt x="1394" y="505"/>
                    <a:pt x="1381" y="502"/>
                    <a:pt x="1366" y="502"/>
                  </a:cubicBezTo>
                  <a:cubicBezTo>
                    <a:pt x="1357" y="493"/>
                    <a:pt x="1350" y="489"/>
                    <a:pt x="1344" y="489"/>
                  </a:cubicBezTo>
                  <a:close/>
                  <a:moveTo>
                    <a:pt x="8723" y="564"/>
                  </a:moveTo>
                  <a:lnTo>
                    <a:pt x="8723" y="564"/>
                  </a:lnTo>
                  <a:cubicBezTo>
                    <a:pt x="8725" y="574"/>
                    <a:pt x="8727" y="579"/>
                    <a:pt x="8727" y="579"/>
                  </a:cubicBezTo>
                  <a:cubicBezTo>
                    <a:pt x="8728" y="579"/>
                    <a:pt x="8727" y="574"/>
                    <a:pt x="8723" y="564"/>
                  </a:cubicBezTo>
                  <a:close/>
                  <a:moveTo>
                    <a:pt x="3656" y="78"/>
                  </a:moveTo>
                  <a:cubicBezTo>
                    <a:pt x="3650" y="78"/>
                    <a:pt x="3649" y="93"/>
                    <a:pt x="3656" y="129"/>
                  </a:cubicBezTo>
                  <a:cubicBezTo>
                    <a:pt x="3656" y="192"/>
                    <a:pt x="3656" y="192"/>
                    <a:pt x="3628" y="192"/>
                  </a:cubicBezTo>
                  <a:cubicBezTo>
                    <a:pt x="3613" y="192"/>
                    <a:pt x="3600" y="192"/>
                    <a:pt x="3600" y="161"/>
                  </a:cubicBezTo>
                  <a:cubicBezTo>
                    <a:pt x="3600" y="129"/>
                    <a:pt x="3600" y="129"/>
                    <a:pt x="3572" y="129"/>
                  </a:cubicBezTo>
                  <a:cubicBezTo>
                    <a:pt x="3571" y="129"/>
                    <a:pt x="3570" y="129"/>
                    <a:pt x="3570" y="129"/>
                  </a:cubicBezTo>
                  <a:cubicBezTo>
                    <a:pt x="3527" y="129"/>
                    <a:pt x="3484" y="221"/>
                    <a:pt x="3468" y="283"/>
                  </a:cubicBezTo>
                  <a:cubicBezTo>
                    <a:pt x="3468" y="314"/>
                    <a:pt x="3468" y="330"/>
                    <a:pt x="3467" y="330"/>
                  </a:cubicBezTo>
                  <a:cubicBezTo>
                    <a:pt x="3465" y="330"/>
                    <a:pt x="3462" y="314"/>
                    <a:pt x="3456" y="283"/>
                  </a:cubicBezTo>
                  <a:cubicBezTo>
                    <a:pt x="3456" y="252"/>
                    <a:pt x="3440" y="252"/>
                    <a:pt x="3428" y="252"/>
                  </a:cubicBezTo>
                  <a:cubicBezTo>
                    <a:pt x="3428" y="262"/>
                    <a:pt x="3426" y="266"/>
                    <a:pt x="3424" y="266"/>
                  </a:cubicBezTo>
                  <a:cubicBezTo>
                    <a:pt x="3421" y="266"/>
                    <a:pt x="3417" y="252"/>
                    <a:pt x="3428" y="252"/>
                  </a:cubicBezTo>
                  <a:cubicBezTo>
                    <a:pt x="3428" y="220"/>
                    <a:pt x="3440" y="220"/>
                    <a:pt x="3456" y="220"/>
                  </a:cubicBezTo>
                  <a:lnTo>
                    <a:pt x="3456" y="189"/>
                  </a:lnTo>
                  <a:cubicBezTo>
                    <a:pt x="3448" y="158"/>
                    <a:pt x="3441" y="142"/>
                    <a:pt x="3434" y="142"/>
                  </a:cubicBezTo>
                  <a:cubicBezTo>
                    <a:pt x="3427" y="142"/>
                    <a:pt x="3420" y="158"/>
                    <a:pt x="3412" y="189"/>
                  </a:cubicBezTo>
                  <a:cubicBezTo>
                    <a:pt x="3404" y="205"/>
                    <a:pt x="3400" y="212"/>
                    <a:pt x="3397" y="212"/>
                  </a:cubicBezTo>
                  <a:cubicBezTo>
                    <a:pt x="3393" y="212"/>
                    <a:pt x="3390" y="205"/>
                    <a:pt x="3384" y="189"/>
                  </a:cubicBezTo>
                  <a:cubicBezTo>
                    <a:pt x="3373" y="167"/>
                    <a:pt x="3363" y="145"/>
                    <a:pt x="3359" y="145"/>
                  </a:cubicBezTo>
                  <a:cubicBezTo>
                    <a:pt x="3357" y="145"/>
                    <a:pt x="3356" y="148"/>
                    <a:pt x="3356" y="158"/>
                  </a:cubicBezTo>
                  <a:cubicBezTo>
                    <a:pt x="3337" y="155"/>
                    <a:pt x="3318" y="142"/>
                    <a:pt x="3312" y="123"/>
                  </a:cubicBezTo>
                  <a:cubicBezTo>
                    <a:pt x="3284" y="123"/>
                    <a:pt x="3268" y="123"/>
                    <a:pt x="3268" y="155"/>
                  </a:cubicBezTo>
                  <a:cubicBezTo>
                    <a:pt x="3268" y="186"/>
                    <a:pt x="3252" y="186"/>
                    <a:pt x="3240" y="186"/>
                  </a:cubicBezTo>
                  <a:cubicBezTo>
                    <a:pt x="3224" y="186"/>
                    <a:pt x="3211" y="186"/>
                    <a:pt x="3211" y="217"/>
                  </a:cubicBezTo>
                  <a:cubicBezTo>
                    <a:pt x="3211" y="249"/>
                    <a:pt x="3196" y="280"/>
                    <a:pt x="3168" y="280"/>
                  </a:cubicBezTo>
                  <a:cubicBezTo>
                    <a:pt x="3156" y="293"/>
                    <a:pt x="3149" y="300"/>
                    <a:pt x="3144" y="300"/>
                  </a:cubicBezTo>
                  <a:cubicBezTo>
                    <a:pt x="3137" y="300"/>
                    <a:pt x="3133" y="285"/>
                    <a:pt x="3124" y="249"/>
                  </a:cubicBezTo>
                  <a:cubicBezTo>
                    <a:pt x="3124" y="217"/>
                    <a:pt x="3111" y="214"/>
                    <a:pt x="3095" y="214"/>
                  </a:cubicBezTo>
                  <a:cubicBezTo>
                    <a:pt x="3095" y="214"/>
                    <a:pt x="3080" y="214"/>
                    <a:pt x="3067" y="183"/>
                  </a:cubicBezTo>
                  <a:cubicBezTo>
                    <a:pt x="3063" y="174"/>
                    <a:pt x="3059" y="170"/>
                    <a:pt x="3057" y="170"/>
                  </a:cubicBezTo>
                  <a:cubicBezTo>
                    <a:pt x="3052" y="170"/>
                    <a:pt x="3052" y="192"/>
                    <a:pt x="3052" y="214"/>
                  </a:cubicBezTo>
                  <a:cubicBezTo>
                    <a:pt x="3052" y="245"/>
                    <a:pt x="3052" y="277"/>
                    <a:pt x="3052" y="277"/>
                  </a:cubicBezTo>
                  <a:cubicBezTo>
                    <a:pt x="3036" y="277"/>
                    <a:pt x="3023" y="214"/>
                    <a:pt x="3023" y="183"/>
                  </a:cubicBezTo>
                  <a:cubicBezTo>
                    <a:pt x="3016" y="151"/>
                    <a:pt x="3012" y="136"/>
                    <a:pt x="3010" y="136"/>
                  </a:cubicBezTo>
                  <a:cubicBezTo>
                    <a:pt x="3008" y="136"/>
                    <a:pt x="3008" y="151"/>
                    <a:pt x="3008" y="183"/>
                  </a:cubicBezTo>
                  <a:cubicBezTo>
                    <a:pt x="3008" y="205"/>
                    <a:pt x="3001" y="227"/>
                    <a:pt x="2988" y="227"/>
                  </a:cubicBezTo>
                  <a:cubicBezTo>
                    <a:pt x="2982" y="227"/>
                    <a:pt x="2975" y="223"/>
                    <a:pt x="2967" y="214"/>
                  </a:cubicBezTo>
                  <a:cubicBezTo>
                    <a:pt x="2936" y="214"/>
                    <a:pt x="2907" y="211"/>
                    <a:pt x="2907" y="180"/>
                  </a:cubicBezTo>
                  <a:cubicBezTo>
                    <a:pt x="2903" y="169"/>
                    <a:pt x="2899" y="166"/>
                    <a:pt x="2895" y="166"/>
                  </a:cubicBezTo>
                  <a:cubicBezTo>
                    <a:pt x="2886" y="166"/>
                    <a:pt x="2879" y="180"/>
                    <a:pt x="2879" y="180"/>
                  </a:cubicBezTo>
                  <a:cubicBezTo>
                    <a:pt x="2871" y="195"/>
                    <a:pt x="2864" y="203"/>
                    <a:pt x="2854" y="203"/>
                  </a:cubicBezTo>
                  <a:cubicBezTo>
                    <a:pt x="2843" y="203"/>
                    <a:pt x="2829" y="195"/>
                    <a:pt x="2807" y="180"/>
                  </a:cubicBezTo>
                  <a:cubicBezTo>
                    <a:pt x="2771" y="146"/>
                    <a:pt x="2753" y="130"/>
                    <a:pt x="2744" y="130"/>
                  </a:cubicBezTo>
                  <a:cubicBezTo>
                    <a:pt x="2735" y="130"/>
                    <a:pt x="2735" y="145"/>
                    <a:pt x="2735" y="176"/>
                  </a:cubicBezTo>
                  <a:cubicBezTo>
                    <a:pt x="2735" y="195"/>
                    <a:pt x="2735" y="214"/>
                    <a:pt x="2733" y="214"/>
                  </a:cubicBezTo>
                  <a:cubicBezTo>
                    <a:pt x="2731" y="214"/>
                    <a:pt x="2728" y="204"/>
                    <a:pt x="2723" y="176"/>
                  </a:cubicBezTo>
                  <a:cubicBezTo>
                    <a:pt x="2718" y="167"/>
                    <a:pt x="2713" y="163"/>
                    <a:pt x="2708" y="163"/>
                  </a:cubicBezTo>
                  <a:cubicBezTo>
                    <a:pt x="2697" y="163"/>
                    <a:pt x="2683" y="186"/>
                    <a:pt x="2663" y="208"/>
                  </a:cubicBezTo>
                  <a:cubicBezTo>
                    <a:pt x="2650" y="249"/>
                    <a:pt x="2647" y="292"/>
                    <a:pt x="2647" y="333"/>
                  </a:cubicBezTo>
                  <a:cubicBezTo>
                    <a:pt x="2647" y="370"/>
                    <a:pt x="2647" y="385"/>
                    <a:pt x="2642" y="385"/>
                  </a:cubicBezTo>
                  <a:cubicBezTo>
                    <a:pt x="2638" y="385"/>
                    <a:pt x="2631" y="377"/>
                    <a:pt x="2619" y="364"/>
                  </a:cubicBezTo>
                  <a:cubicBezTo>
                    <a:pt x="2607" y="364"/>
                    <a:pt x="2591" y="333"/>
                    <a:pt x="2591" y="302"/>
                  </a:cubicBezTo>
                  <a:cubicBezTo>
                    <a:pt x="2591" y="270"/>
                    <a:pt x="2607" y="270"/>
                    <a:pt x="2607" y="270"/>
                  </a:cubicBezTo>
                  <a:lnTo>
                    <a:pt x="2619" y="270"/>
                  </a:lnTo>
                  <a:cubicBezTo>
                    <a:pt x="2619" y="239"/>
                    <a:pt x="2619" y="208"/>
                    <a:pt x="2591" y="208"/>
                  </a:cubicBezTo>
                  <a:cubicBezTo>
                    <a:pt x="2585" y="192"/>
                    <a:pt x="2578" y="184"/>
                    <a:pt x="2572" y="184"/>
                  </a:cubicBezTo>
                  <a:cubicBezTo>
                    <a:pt x="2567" y="184"/>
                    <a:pt x="2563" y="192"/>
                    <a:pt x="2563" y="208"/>
                  </a:cubicBezTo>
                  <a:cubicBezTo>
                    <a:pt x="2547" y="173"/>
                    <a:pt x="2519" y="173"/>
                    <a:pt x="2491" y="173"/>
                  </a:cubicBezTo>
                  <a:cubicBezTo>
                    <a:pt x="2462" y="173"/>
                    <a:pt x="2419" y="173"/>
                    <a:pt x="2406" y="142"/>
                  </a:cubicBezTo>
                  <a:cubicBezTo>
                    <a:pt x="2401" y="142"/>
                    <a:pt x="2396" y="142"/>
                    <a:pt x="2392" y="142"/>
                  </a:cubicBezTo>
                  <a:cubicBezTo>
                    <a:pt x="2371" y="142"/>
                    <a:pt x="2362" y="144"/>
                    <a:pt x="2362" y="170"/>
                  </a:cubicBezTo>
                  <a:cubicBezTo>
                    <a:pt x="2362" y="208"/>
                    <a:pt x="2357" y="223"/>
                    <a:pt x="2353" y="223"/>
                  </a:cubicBezTo>
                  <a:cubicBezTo>
                    <a:pt x="2349" y="223"/>
                    <a:pt x="2347" y="215"/>
                    <a:pt x="2347" y="202"/>
                  </a:cubicBezTo>
                  <a:cubicBezTo>
                    <a:pt x="2339" y="162"/>
                    <a:pt x="2261" y="134"/>
                    <a:pt x="2201" y="134"/>
                  </a:cubicBezTo>
                  <a:cubicBezTo>
                    <a:pt x="2166" y="134"/>
                    <a:pt x="2136" y="144"/>
                    <a:pt x="2130" y="167"/>
                  </a:cubicBezTo>
                  <a:lnTo>
                    <a:pt x="2102" y="167"/>
                  </a:lnTo>
                  <a:cubicBezTo>
                    <a:pt x="2088" y="151"/>
                    <a:pt x="2057" y="143"/>
                    <a:pt x="2030" y="143"/>
                  </a:cubicBezTo>
                  <a:cubicBezTo>
                    <a:pt x="2004" y="143"/>
                    <a:pt x="1980" y="150"/>
                    <a:pt x="1974" y="164"/>
                  </a:cubicBezTo>
                  <a:lnTo>
                    <a:pt x="1930" y="164"/>
                  </a:lnTo>
                  <a:cubicBezTo>
                    <a:pt x="1916" y="148"/>
                    <a:pt x="1905" y="140"/>
                    <a:pt x="1896" y="140"/>
                  </a:cubicBezTo>
                  <a:cubicBezTo>
                    <a:pt x="1887" y="140"/>
                    <a:pt x="1880" y="148"/>
                    <a:pt x="1873" y="164"/>
                  </a:cubicBezTo>
                  <a:cubicBezTo>
                    <a:pt x="1862" y="186"/>
                    <a:pt x="1859" y="208"/>
                    <a:pt x="1858" y="208"/>
                  </a:cubicBezTo>
                  <a:cubicBezTo>
                    <a:pt x="1858" y="208"/>
                    <a:pt x="1858" y="204"/>
                    <a:pt x="1858" y="195"/>
                  </a:cubicBezTo>
                  <a:cubicBezTo>
                    <a:pt x="1858" y="164"/>
                    <a:pt x="1829" y="164"/>
                    <a:pt x="1770" y="161"/>
                  </a:cubicBezTo>
                  <a:cubicBezTo>
                    <a:pt x="1713" y="161"/>
                    <a:pt x="1713" y="161"/>
                    <a:pt x="1729" y="192"/>
                  </a:cubicBezTo>
                  <a:cubicBezTo>
                    <a:pt x="1712" y="201"/>
                    <a:pt x="1699" y="205"/>
                    <a:pt x="1691" y="205"/>
                  </a:cubicBezTo>
                  <a:cubicBezTo>
                    <a:pt x="1670" y="205"/>
                    <a:pt x="1670" y="183"/>
                    <a:pt x="1670" y="161"/>
                  </a:cubicBezTo>
                  <a:cubicBezTo>
                    <a:pt x="1677" y="133"/>
                    <a:pt x="1675" y="117"/>
                    <a:pt x="1669" y="117"/>
                  </a:cubicBezTo>
                  <a:cubicBezTo>
                    <a:pt x="1662" y="117"/>
                    <a:pt x="1650" y="140"/>
                    <a:pt x="1641" y="192"/>
                  </a:cubicBezTo>
                  <a:cubicBezTo>
                    <a:pt x="1632" y="229"/>
                    <a:pt x="1619" y="244"/>
                    <a:pt x="1609" y="244"/>
                  </a:cubicBezTo>
                  <a:cubicBezTo>
                    <a:pt x="1602" y="244"/>
                    <a:pt x="1598" y="236"/>
                    <a:pt x="1598" y="223"/>
                  </a:cubicBezTo>
                  <a:cubicBezTo>
                    <a:pt x="1598" y="192"/>
                    <a:pt x="1613" y="192"/>
                    <a:pt x="1629" y="192"/>
                  </a:cubicBezTo>
                  <a:lnTo>
                    <a:pt x="1629" y="129"/>
                  </a:lnTo>
                  <a:cubicBezTo>
                    <a:pt x="1613" y="129"/>
                    <a:pt x="1613" y="129"/>
                    <a:pt x="1598" y="161"/>
                  </a:cubicBezTo>
                  <a:cubicBezTo>
                    <a:pt x="1598" y="161"/>
                    <a:pt x="1597" y="161"/>
                    <a:pt x="1597" y="161"/>
                  </a:cubicBezTo>
                  <a:cubicBezTo>
                    <a:pt x="1593" y="161"/>
                    <a:pt x="1582" y="163"/>
                    <a:pt x="1569" y="189"/>
                  </a:cubicBezTo>
                  <a:cubicBezTo>
                    <a:pt x="1557" y="220"/>
                    <a:pt x="1554" y="255"/>
                    <a:pt x="1569" y="286"/>
                  </a:cubicBezTo>
                  <a:cubicBezTo>
                    <a:pt x="1585" y="317"/>
                    <a:pt x="1569" y="317"/>
                    <a:pt x="1554" y="317"/>
                  </a:cubicBezTo>
                  <a:cubicBezTo>
                    <a:pt x="1529" y="292"/>
                    <a:pt x="1525" y="252"/>
                    <a:pt x="1541" y="220"/>
                  </a:cubicBezTo>
                  <a:cubicBezTo>
                    <a:pt x="1557" y="220"/>
                    <a:pt x="1557" y="189"/>
                    <a:pt x="1557" y="158"/>
                  </a:cubicBezTo>
                  <a:cubicBezTo>
                    <a:pt x="1557" y="152"/>
                    <a:pt x="1554" y="149"/>
                    <a:pt x="1550" y="149"/>
                  </a:cubicBezTo>
                  <a:cubicBezTo>
                    <a:pt x="1532" y="149"/>
                    <a:pt x="1482" y="200"/>
                    <a:pt x="1469" y="252"/>
                  </a:cubicBezTo>
                  <a:lnTo>
                    <a:pt x="1469" y="220"/>
                  </a:lnTo>
                  <a:cubicBezTo>
                    <a:pt x="1469" y="189"/>
                    <a:pt x="1441" y="189"/>
                    <a:pt x="1413" y="189"/>
                  </a:cubicBezTo>
                  <a:cubicBezTo>
                    <a:pt x="1381" y="189"/>
                    <a:pt x="1369" y="189"/>
                    <a:pt x="1369" y="220"/>
                  </a:cubicBezTo>
                  <a:cubicBezTo>
                    <a:pt x="1369" y="252"/>
                    <a:pt x="1369" y="283"/>
                    <a:pt x="1353" y="283"/>
                  </a:cubicBezTo>
                  <a:cubicBezTo>
                    <a:pt x="1369" y="283"/>
                    <a:pt x="1369" y="314"/>
                    <a:pt x="1369" y="346"/>
                  </a:cubicBezTo>
                  <a:cubicBezTo>
                    <a:pt x="1350" y="327"/>
                    <a:pt x="1337" y="305"/>
                    <a:pt x="1325" y="280"/>
                  </a:cubicBezTo>
                  <a:cubicBezTo>
                    <a:pt x="1297" y="217"/>
                    <a:pt x="1268" y="186"/>
                    <a:pt x="1209" y="186"/>
                  </a:cubicBezTo>
                  <a:cubicBezTo>
                    <a:pt x="1181" y="183"/>
                    <a:pt x="1137" y="183"/>
                    <a:pt x="1124" y="151"/>
                  </a:cubicBezTo>
                  <a:cubicBezTo>
                    <a:pt x="1096" y="151"/>
                    <a:pt x="1080" y="151"/>
                    <a:pt x="1080" y="183"/>
                  </a:cubicBezTo>
                  <a:lnTo>
                    <a:pt x="1052" y="183"/>
                  </a:lnTo>
                  <a:cubicBezTo>
                    <a:pt x="1044" y="167"/>
                    <a:pt x="1033" y="159"/>
                    <a:pt x="1024" y="159"/>
                  </a:cubicBezTo>
                  <a:cubicBezTo>
                    <a:pt x="1015" y="159"/>
                    <a:pt x="1008" y="167"/>
                    <a:pt x="1008" y="183"/>
                  </a:cubicBezTo>
                  <a:cubicBezTo>
                    <a:pt x="1003" y="193"/>
                    <a:pt x="999" y="196"/>
                    <a:pt x="994" y="196"/>
                  </a:cubicBezTo>
                  <a:cubicBezTo>
                    <a:pt x="985" y="196"/>
                    <a:pt x="975" y="180"/>
                    <a:pt x="964" y="180"/>
                  </a:cubicBezTo>
                  <a:cubicBezTo>
                    <a:pt x="952" y="151"/>
                    <a:pt x="945" y="136"/>
                    <a:pt x="942" y="136"/>
                  </a:cubicBezTo>
                  <a:lnTo>
                    <a:pt x="942" y="136"/>
                  </a:lnTo>
                  <a:cubicBezTo>
                    <a:pt x="939" y="136"/>
                    <a:pt x="943" y="159"/>
                    <a:pt x="952" y="211"/>
                  </a:cubicBezTo>
                  <a:cubicBezTo>
                    <a:pt x="952" y="242"/>
                    <a:pt x="980" y="277"/>
                    <a:pt x="993" y="277"/>
                  </a:cubicBezTo>
                  <a:lnTo>
                    <a:pt x="1037" y="277"/>
                  </a:lnTo>
                  <a:lnTo>
                    <a:pt x="993" y="308"/>
                  </a:lnTo>
                  <a:cubicBezTo>
                    <a:pt x="980" y="308"/>
                    <a:pt x="952" y="339"/>
                    <a:pt x="949" y="371"/>
                  </a:cubicBezTo>
                  <a:cubicBezTo>
                    <a:pt x="949" y="371"/>
                    <a:pt x="949" y="402"/>
                    <a:pt x="936" y="402"/>
                  </a:cubicBezTo>
                  <a:lnTo>
                    <a:pt x="936" y="339"/>
                  </a:lnTo>
                  <a:cubicBezTo>
                    <a:pt x="949" y="308"/>
                    <a:pt x="952" y="277"/>
                    <a:pt x="952" y="242"/>
                  </a:cubicBezTo>
                  <a:cubicBezTo>
                    <a:pt x="942" y="204"/>
                    <a:pt x="922" y="177"/>
                    <a:pt x="908" y="177"/>
                  </a:cubicBezTo>
                  <a:cubicBezTo>
                    <a:pt x="899" y="177"/>
                    <a:pt x="892" y="187"/>
                    <a:pt x="892" y="211"/>
                  </a:cubicBezTo>
                  <a:cubicBezTo>
                    <a:pt x="880" y="211"/>
                    <a:pt x="880" y="211"/>
                    <a:pt x="864" y="180"/>
                  </a:cubicBezTo>
                  <a:cubicBezTo>
                    <a:pt x="864" y="167"/>
                    <a:pt x="862" y="159"/>
                    <a:pt x="858" y="159"/>
                  </a:cubicBezTo>
                  <a:cubicBezTo>
                    <a:pt x="853" y="159"/>
                    <a:pt x="845" y="174"/>
                    <a:pt x="836" y="211"/>
                  </a:cubicBezTo>
                  <a:cubicBezTo>
                    <a:pt x="828" y="242"/>
                    <a:pt x="821" y="258"/>
                    <a:pt x="814" y="258"/>
                  </a:cubicBezTo>
                  <a:cubicBezTo>
                    <a:pt x="807" y="258"/>
                    <a:pt x="800" y="242"/>
                    <a:pt x="792" y="211"/>
                  </a:cubicBezTo>
                  <a:cubicBezTo>
                    <a:pt x="775" y="172"/>
                    <a:pt x="749" y="156"/>
                    <a:pt x="730" y="156"/>
                  </a:cubicBezTo>
                  <a:cubicBezTo>
                    <a:pt x="717" y="156"/>
                    <a:pt x="708" y="164"/>
                    <a:pt x="708" y="176"/>
                  </a:cubicBezTo>
                  <a:cubicBezTo>
                    <a:pt x="708" y="213"/>
                    <a:pt x="692" y="228"/>
                    <a:pt x="677" y="228"/>
                  </a:cubicBezTo>
                  <a:cubicBezTo>
                    <a:pt x="666" y="228"/>
                    <a:pt x="654" y="221"/>
                    <a:pt x="648" y="208"/>
                  </a:cubicBezTo>
                  <a:cubicBezTo>
                    <a:pt x="642" y="192"/>
                    <a:pt x="635" y="184"/>
                    <a:pt x="627" y="184"/>
                  </a:cubicBezTo>
                  <a:cubicBezTo>
                    <a:pt x="620" y="184"/>
                    <a:pt x="612" y="192"/>
                    <a:pt x="604" y="208"/>
                  </a:cubicBezTo>
                  <a:cubicBezTo>
                    <a:pt x="604" y="185"/>
                    <a:pt x="598" y="161"/>
                    <a:pt x="588" y="161"/>
                  </a:cubicBezTo>
                  <a:cubicBezTo>
                    <a:pt x="584" y="161"/>
                    <a:pt x="580" y="165"/>
                    <a:pt x="576" y="173"/>
                  </a:cubicBezTo>
                  <a:cubicBezTo>
                    <a:pt x="576" y="173"/>
                    <a:pt x="563" y="173"/>
                    <a:pt x="576" y="205"/>
                  </a:cubicBezTo>
                  <a:lnTo>
                    <a:pt x="548" y="267"/>
                  </a:lnTo>
                  <a:cubicBezTo>
                    <a:pt x="563" y="267"/>
                    <a:pt x="563" y="302"/>
                    <a:pt x="563" y="333"/>
                  </a:cubicBezTo>
                  <a:cubicBezTo>
                    <a:pt x="563" y="341"/>
                    <a:pt x="560" y="344"/>
                    <a:pt x="554" y="344"/>
                  </a:cubicBezTo>
                  <a:cubicBezTo>
                    <a:pt x="537" y="344"/>
                    <a:pt x="497" y="307"/>
                    <a:pt x="476" y="236"/>
                  </a:cubicBezTo>
                  <a:lnTo>
                    <a:pt x="447" y="173"/>
                  </a:lnTo>
                  <a:cubicBezTo>
                    <a:pt x="447" y="205"/>
                    <a:pt x="447" y="236"/>
                    <a:pt x="447" y="236"/>
                  </a:cubicBezTo>
                  <a:cubicBezTo>
                    <a:pt x="432" y="236"/>
                    <a:pt x="419" y="236"/>
                    <a:pt x="419" y="205"/>
                  </a:cubicBezTo>
                  <a:cubicBezTo>
                    <a:pt x="419" y="173"/>
                    <a:pt x="419" y="173"/>
                    <a:pt x="404" y="170"/>
                  </a:cubicBezTo>
                  <a:cubicBezTo>
                    <a:pt x="404" y="170"/>
                    <a:pt x="391" y="170"/>
                    <a:pt x="391" y="202"/>
                  </a:cubicBezTo>
                  <a:cubicBezTo>
                    <a:pt x="391" y="240"/>
                    <a:pt x="391" y="256"/>
                    <a:pt x="388" y="256"/>
                  </a:cubicBezTo>
                  <a:cubicBezTo>
                    <a:pt x="386" y="256"/>
                    <a:pt x="382" y="247"/>
                    <a:pt x="375" y="233"/>
                  </a:cubicBezTo>
                  <a:cubicBezTo>
                    <a:pt x="368" y="202"/>
                    <a:pt x="360" y="186"/>
                    <a:pt x="353" y="186"/>
                  </a:cubicBezTo>
                  <a:cubicBezTo>
                    <a:pt x="346" y="186"/>
                    <a:pt x="339" y="202"/>
                    <a:pt x="331" y="233"/>
                  </a:cubicBezTo>
                  <a:cubicBezTo>
                    <a:pt x="331" y="264"/>
                    <a:pt x="331" y="280"/>
                    <a:pt x="330" y="280"/>
                  </a:cubicBezTo>
                  <a:cubicBezTo>
                    <a:pt x="328" y="280"/>
                    <a:pt x="325" y="264"/>
                    <a:pt x="319" y="233"/>
                  </a:cubicBezTo>
                  <a:cubicBezTo>
                    <a:pt x="319" y="202"/>
                    <a:pt x="303" y="170"/>
                    <a:pt x="288" y="170"/>
                  </a:cubicBezTo>
                  <a:lnTo>
                    <a:pt x="288" y="202"/>
                  </a:lnTo>
                  <a:cubicBezTo>
                    <a:pt x="288" y="238"/>
                    <a:pt x="283" y="253"/>
                    <a:pt x="277" y="253"/>
                  </a:cubicBezTo>
                  <a:cubicBezTo>
                    <a:pt x="272" y="253"/>
                    <a:pt x="266" y="246"/>
                    <a:pt x="259" y="233"/>
                  </a:cubicBezTo>
                  <a:cubicBezTo>
                    <a:pt x="259" y="217"/>
                    <a:pt x="256" y="209"/>
                    <a:pt x="250" y="209"/>
                  </a:cubicBezTo>
                  <a:cubicBezTo>
                    <a:pt x="243" y="209"/>
                    <a:pt x="233" y="217"/>
                    <a:pt x="219" y="233"/>
                  </a:cubicBezTo>
                  <a:cubicBezTo>
                    <a:pt x="187" y="230"/>
                    <a:pt x="175" y="230"/>
                    <a:pt x="175" y="198"/>
                  </a:cubicBezTo>
                  <a:cubicBezTo>
                    <a:pt x="175" y="167"/>
                    <a:pt x="175" y="151"/>
                    <a:pt x="173" y="151"/>
                  </a:cubicBezTo>
                  <a:cubicBezTo>
                    <a:pt x="171" y="151"/>
                    <a:pt x="167" y="167"/>
                    <a:pt x="159" y="198"/>
                  </a:cubicBezTo>
                  <a:cubicBezTo>
                    <a:pt x="153" y="214"/>
                    <a:pt x="150" y="222"/>
                    <a:pt x="144" y="222"/>
                  </a:cubicBezTo>
                  <a:cubicBezTo>
                    <a:pt x="139" y="222"/>
                    <a:pt x="131" y="214"/>
                    <a:pt x="115" y="198"/>
                  </a:cubicBezTo>
                  <a:cubicBezTo>
                    <a:pt x="109" y="183"/>
                    <a:pt x="106" y="175"/>
                    <a:pt x="102" y="175"/>
                  </a:cubicBezTo>
                  <a:cubicBezTo>
                    <a:pt x="99" y="175"/>
                    <a:pt x="95" y="183"/>
                    <a:pt x="87" y="198"/>
                  </a:cubicBezTo>
                  <a:cubicBezTo>
                    <a:pt x="87" y="261"/>
                    <a:pt x="87" y="292"/>
                    <a:pt x="103" y="292"/>
                  </a:cubicBezTo>
                  <a:cubicBezTo>
                    <a:pt x="115" y="292"/>
                    <a:pt x="115" y="292"/>
                    <a:pt x="115" y="324"/>
                  </a:cubicBezTo>
                  <a:lnTo>
                    <a:pt x="87" y="324"/>
                  </a:lnTo>
                  <a:cubicBezTo>
                    <a:pt x="74" y="324"/>
                    <a:pt x="59" y="324"/>
                    <a:pt x="31" y="355"/>
                  </a:cubicBezTo>
                  <a:cubicBezTo>
                    <a:pt x="5" y="380"/>
                    <a:pt x="0" y="426"/>
                    <a:pt x="14" y="426"/>
                  </a:cubicBezTo>
                  <a:cubicBezTo>
                    <a:pt x="18" y="426"/>
                    <a:pt x="22" y="424"/>
                    <a:pt x="27" y="418"/>
                  </a:cubicBezTo>
                  <a:lnTo>
                    <a:pt x="43" y="449"/>
                  </a:lnTo>
                  <a:cubicBezTo>
                    <a:pt x="42" y="498"/>
                    <a:pt x="49" y="522"/>
                    <a:pt x="56" y="522"/>
                  </a:cubicBezTo>
                  <a:cubicBezTo>
                    <a:pt x="64" y="522"/>
                    <a:pt x="71" y="499"/>
                    <a:pt x="71" y="452"/>
                  </a:cubicBezTo>
                  <a:cubicBezTo>
                    <a:pt x="71" y="399"/>
                    <a:pt x="71" y="375"/>
                    <a:pt x="73" y="375"/>
                  </a:cubicBezTo>
                  <a:cubicBezTo>
                    <a:pt x="75" y="375"/>
                    <a:pt x="78" y="391"/>
                    <a:pt x="84" y="421"/>
                  </a:cubicBezTo>
                  <a:cubicBezTo>
                    <a:pt x="84" y="484"/>
                    <a:pt x="100" y="484"/>
                    <a:pt x="112" y="484"/>
                  </a:cubicBezTo>
                  <a:cubicBezTo>
                    <a:pt x="128" y="484"/>
                    <a:pt x="128" y="484"/>
                    <a:pt x="128" y="515"/>
                  </a:cubicBezTo>
                  <a:cubicBezTo>
                    <a:pt x="128" y="546"/>
                    <a:pt x="143" y="578"/>
                    <a:pt x="156" y="578"/>
                  </a:cubicBezTo>
                  <a:cubicBezTo>
                    <a:pt x="172" y="578"/>
                    <a:pt x="172" y="578"/>
                    <a:pt x="172" y="546"/>
                  </a:cubicBezTo>
                  <a:cubicBezTo>
                    <a:pt x="165" y="533"/>
                    <a:pt x="166" y="526"/>
                    <a:pt x="171" y="526"/>
                  </a:cubicBezTo>
                  <a:cubicBezTo>
                    <a:pt x="177" y="526"/>
                    <a:pt x="191" y="541"/>
                    <a:pt x="200" y="578"/>
                  </a:cubicBezTo>
                  <a:cubicBezTo>
                    <a:pt x="205" y="592"/>
                    <a:pt x="208" y="600"/>
                    <a:pt x="210" y="600"/>
                  </a:cubicBezTo>
                  <a:cubicBezTo>
                    <a:pt x="213" y="600"/>
                    <a:pt x="214" y="584"/>
                    <a:pt x="216" y="546"/>
                  </a:cubicBezTo>
                  <a:cubicBezTo>
                    <a:pt x="216" y="515"/>
                    <a:pt x="222" y="500"/>
                    <a:pt x="231" y="500"/>
                  </a:cubicBezTo>
                  <a:cubicBezTo>
                    <a:pt x="240" y="500"/>
                    <a:pt x="250" y="516"/>
                    <a:pt x="256" y="549"/>
                  </a:cubicBezTo>
                  <a:lnTo>
                    <a:pt x="284" y="549"/>
                  </a:lnTo>
                  <a:cubicBezTo>
                    <a:pt x="300" y="549"/>
                    <a:pt x="300" y="518"/>
                    <a:pt x="300" y="487"/>
                  </a:cubicBezTo>
                  <a:cubicBezTo>
                    <a:pt x="300" y="450"/>
                    <a:pt x="300" y="435"/>
                    <a:pt x="303" y="435"/>
                  </a:cubicBezTo>
                  <a:cubicBezTo>
                    <a:pt x="306" y="435"/>
                    <a:pt x="309" y="442"/>
                    <a:pt x="316" y="455"/>
                  </a:cubicBezTo>
                  <a:cubicBezTo>
                    <a:pt x="325" y="474"/>
                    <a:pt x="328" y="496"/>
                    <a:pt x="328" y="518"/>
                  </a:cubicBezTo>
                  <a:cubicBezTo>
                    <a:pt x="328" y="549"/>
                    <a:pt x="344" y="549"/>
                    <a:pt x="357" y="549"/>
                  </a:cubicBezTo>
                  <a:cubicBezTo>
                    <a:pt x="372" y="549"/>
                    <a:pt x="400" y="549"/>
                    <a:pt x="400" y="518"/>
                  </a:cubicBezTo>
                  <a:cubicBezTo>
                    <a:pt x="400" y="526"/>
                    <a:pt x="400" y="538"/>
                    <a:pt x="400" y="549"/>
                  </a:cubicBezTo>
                  <a:cubicBezTo>
                    <a:pt x="411" y="549"/>
                    <a:pt x="414" y="563"/>
                    <a:pt x="415" y="563"/>
                  </a:cubicBezTo>
                  <a:cubicBezTo>
                    <a:pt x="416" y="563"/>
                    <a:pt x="416" y="560"/>
                    <a:pt x="416" y="549"/>
                  </a:cubicBezTo>
                  <a:cubicBezTo>
                    <a:pt x="416" y="549"/>
                    <a:pt x="429" y="549"/>
                    <a:pt x="460" y="584"/>
                  </a:cubicBezTo>
                  <a:cubicBezTo>
                    <a:pt x="465" y="590"/>
                    <a:pt x="471" y="592"/>
                    <a:pt x="476" y="592"/>
                  </a:cubicBezTo>
                  <a:cubicBezTo>
                    <a:pt x="501" y="592"/>
                    <a:pt x="524" y="541"/>
                    <a:pt x="488" y="490"/>
                  </a:cubicBezTo>
                  <a:lnTo>
                    <a:pt x="501" y="490"/>
                  </a:lnTo>
                  <a:cubicBezTo>
                    <a:pt x="516" y="490"/>
                    <a:pt x="516" y="458"/>
                    <a:pt x="516" y="458"/>
                  </a:cubicBezTo>
                  <a:cubicBezTo>
                    <a:pt x="516" y="427"/>
                    <a:pt x="532" y="427"/>
                    <a:pt x="545" y="427"/>
                  </a:cubicBezTo>
                  <a:lnTo>
                    <a:pt x="545" y="490"/>
                  </a:lnTo>
                  <a:cubicBezTo>
                    <a:pt x="537" y="544"/>
                    <a:pt x="544" y="578"/>
                    <a:pt x="553" y="578"/>
                  </a:cubicBezTo>
                  <a:cubicBezTo>
                    <a:pt x="560" y="578"/>
                    <a:pt x="568" y="561"/>
                    <a:pt x="573" y="521"/>
                  </a:cubicBezTo>
                  <a:lnTo>
                    <a:pt x="573" y="553"/>
                  </a:lnTo>
                  <a:cubicBezTo>
                    <a:pt x="573" y="568"/>
                    <a:pt x="577" y="576"/>
                    <a:pt x="584" y="576"/>
                  </a:cubicBezTo>
                  <a:cubicBezTo>
                    <a:pt x="592" y="576"/>
                    <a:pt x="603" y="568"/>
                    <a:pt x="617" y="553"/>
                  </a:cubicBezTo>
                  <a:cubicBezTo>
                    <a:pt x="632" y="553"/>
                    <a:pt x="645" y="490"/>
                    <a:pt x="645" y="458"/>
                  </a:cubicBezTo>
                  <a:cubicBezTo>
                    <a:pt x="645" y="427"/>
                    <a:pt x="661" y="427"/>
                    <a:pt x="661" y="427"/>
                  </a:cubicBezTo>
                  <a:cubicBezTo>
                    <a:pt x="676" y="427"/>
                    <a:pt x="676" y="427"/>
                    <a:pt x="676" y="462"/>
                  </a:cubicBezTo>
                  <a:cubicBezTo>
                    <a:pt x="676" y="493"/>
                    <a:pt x="683" y="509"/>
                    <a:pt x="692" y="509"/>
                  </a:cubicBezTo>
                  <a:cubicBezTo>
                    <a:pt x="700" y="509"/>
                    <a:pt x="711" y="493"/>
                    <a:pt x="717" y="462"/>
                  </a:cubicBezTo>
                  <a:lnTo>
                    <a:pt x="717" y="493"/>
                  </a:lnTo>
                  <a:cubicBezTo>
                    <a:pt x="717" y="515"/>
                    <a:pt x="725" y="537"/>
                    <a:pt x="755" y="537"/>
                  </a:cubicBezTo>
                  <a:cubicBezTo>
                    <a:pt x="767" y="537"/>
                    <a:pt x="784" y="533"/>
                    <a:pt x="805" y="524"/>
                  </a:cubicBezTo>
                  <a:cubicBezTo>
                    <a:pt x="861" y="527"/>
                    <a:pt x="905" y="527"/>
                    <a:pt x="905" y="559"/>
                  </a:cubicBezTo>
                  <a:cubicBezTo>
                    <a:pt x="905" y="565"/>
                    <a:pt x="907" y="567"/>
                    <a:pt x="910" y="567"/>
                  </a:cubicBezTo>
                  <a:cubicBezTo>
                    <a:pt x="925" y="567"/>
                    <a:pt x="967" y="516"/>
                    <a:pt x="993" y="465"/>
                  </a:cubicBezTo>
                  <a:cubicBezTo>
                    <a:pt x="993" y="496"/>
                    <a:pt x="1005" y="496"/>
                    <a:pt x="1033" y="496"/>
                  </a:cubicBezTo>
                  <a:cubicBezTo>
                    <a:pt x="1077" y="499"/>
                    <a:pt x="1077" y="499"/>
                    <a:pt x="1077" y="531"/>
                  </a:cubicBezTo>
                  <a:cubicBezTo>
                    <a:pt x="1069" y="562"/>
                    <a:pt x="1066" y="578"/>
                    <a:pt x="1068" y="578"/>
                  </a:cubicBezTo>
                  <a:cubicBezTo>
                    <a:pt x="1069" y="578"/>
                    <a:pt x="1077" y="562"/>
                    <a:pt x="1093" y="531"/>
                  </a:cubicBezTo>
                  <a:cubicBezTo>
                    <a:pt x="1098" y="507"/>
                    <a:pt x="1107" y="496"/>
                    <a:pt x="1117" y="496"/>
                  </a:cubicBezTo>
                  <a:cubicBezTo>
                    <a:pt x="1133" y="496"/>
                    <a:pt x="1149" y="523"/>
                    <a:pt x="1149" y="562"/>
                  </a:cubicBezTo>
                  <a:cubicBezTo>
                    <a:pt x="1149" y="593"/>
                    <a:pt x="1165" y="593"/>
                    <a:pt x="1193" y="593"/>
                  </a:cubicBezTo>
                  <a:cubicBezTo>
                    <a:pt x="1204" y="567"/>
                    <a:pt x="1227" y="565"/>
                    <a:pt x="1251" y="565"/>
                  </a:cubicBezTo>
                  <a:cubicBezTo>
                    <a:pt x="1256" y="565"/>
                    <a:pt x="1261" y="565"/>
                    <a:pt x="1265" y="565"/>
                  </a:cubicBezTo>
                  <a:cubicBezTo>
                    <a:pt x="1309" y="565"/>
                    <a:pt x="1309" y="565"/>
                    <a:pt x="1309" y="502"/>
                  </a:cubicBezTo>
                  <a:cubicBezTo>
                    <a:pt x="1309" y="440"/>
                    <a:pt x="1322" y="440"/>
                    <a:pt x="1353" y="440"/>
                  </a:cubicBezTo>
                  <a:cubicBezTo>
                    <a:pt x="1366" y="440"/>
                    <a:pt x="1381" y="440"/>
                    <a:pt x="1381" y="471"/>
                  </a:cubicBezTo>
                  <a:cubicBezTo>
                    <a:pt x="1381" y="471"/>
                    <a:pt x="1394" y="502"/>
                    <a:pt x="1409" y="502"/>
                  </a:cubicBezTo>
                  <a:cubicBezTo>
                    <a:pt x="1422" y="502"/>
                    <a:pt x="1438" y="502"/>
                    <a:pt x="1438" y="537"/>
                  </a:cubicBezTo>
                  <a:cubicBezTo>
                    <a:pt x="1444" y="553"/>
                    <a:pt x="1463" y="565"/>
                    <a:pt x="1482" y="568"/>
                  </a:cubicBezTo>
                  <a:cubicBezTo>
                    <a:pt x="1510" y="568"/>
                    <a:pt x="1538" y="568"/>
                    <a:pt x="1538" y="600"/>
                  </a:cubicBezTo>
                  <a:cubicBezTo>
                    <a:pt x="1554" y="600"/>
                    <a:pt x="1554" y="600"/>
                    <a:pt x="1554" y="568"/>
                  </a:cubicBezTo>
                  <a:cubicBezTo>
                    <a:pt x="1554" y="546"/>
                    <a:pt x="1560" y="524"/>
                    <a:pt x="1585" y="524"/>
                  </a:cubicBezTo>
                  <a:cubicBezTo>
                    <a:pt x="1595" y="524"/>
                    <a:pt x="1608" y="528"/>
                    <a:pt x="1626" y="537"/>
                  </a:cubicBezTo>
                  <a:cubicBezTo>
                    <a:pt x="1633" y="538"/>
                    <a:pt x="1640" y="538"/>
                    <a:pt x="1648" y="538"/>
                  </a:cubicBezTo>
                  <a:cubicBezTo>
                    <a:pt x="1672" y="538"/>
                    <a:pt x="1698" y="532"/>
                    <a:pt x="1698" y="509"/>
                  </a:cubicBezTo>
                  <a:cubicBezTo>
                    <a:pt x="1710" y="509"/>
                    <a:pt x="1710" y="509"/>
                    <a:pt x="1710" y="540"/>
                  </a:cubicBezTo>
                  <a:cubicBezTo>
                    <a:pt x="1710" y="571"/>
                    <a:pt x="1717" y="587"/>
                    <a:pt x="1728" y="587"/>
                  </a:cubicBezTo>
                  <a:cubicBezTo>
                    <a:pt x="1739" y="587"/>
                    <a:pt x="1754" y="571"/>
                    <a:pt x="1770" y="540"/>
                  </a:cubicBezTo>
                  <a:cubicBezTo>
                    <a:pt x="1770" y="524"/>
                    <a:pt x="1773" y="516"/>
                    <a:pt x="1778" y="516"/>
                  </a:cubicBezTo>
                  <a:cubicBezTo>
                    <a:pt x="1783" y="516"/>
                    <a:pt x="1790" y="524"/>
                    <a:pt x="1798" y="540"/>
                  </a:cubicBezTo>
                  <a:cubicBezTo>
                    <a:pt x="1798" y="540"/>
                    <a:pt x="1811" y="540"/>
                    <a:pt x="1826" y="509"/>
                  </a:cubicBezTo>
                  <a:cubicBezTo>
                    <a:pt x="1834" y="495"/>
                    <a:pt x="1838" y="487"/>
                    <a:pt x="1844" y="487"/>
                  </a:cubicBezTo>
                  <a:cubicBezTo>
                    <a:pt x="1849" y="487"/>
                    <a:pt x="1856" y="495"/>
                    <a:pt x="1870" y="512"/>
                  </a:cubicBezTo>
                  <a:cubicBezTo>
                    <a:pt x="1870" y="543"/>
                    <a:pt x="1883" y="543"/>
                    <a:pt x="1898" y="543"/>
                  </a:cubicBezTo>
                  <a:cubicBezTo>
                    <a:pt x="1912" y="528"/>
                    <a:pt x="1955" y="521"/>
                    <a:pt x="1998" y="521"/>
                  </a:cubicBezTo>
                  <a:cubicBezTo>
                    <a:pt x="2045" y="521"/>
                    <a:pt x="2092" y="530"/>
                    <a:pt x="2099" y="546"/>
                  </a:cubicBezTo>
                  <a:cubicBezTo>
                    <a:pt x="2115" y="515"/>
                    <a:pt x="2115" y="515"/>
                    <a:pt x="2127" y="515"/>
                  </a:cubicBezTo>
                  <a:cubicBezTo>
                    <a:pt x="2133" y="539"/>
                    <a:pt x="2139" y="549"/>
                    <a:pt x="2144" y="549"/>
                  </a:cubicBezTo>
                  <a:cubicBezTo>
                    <a:pt x="2152" y="549"/>
                    <a:pt x="2158" y="522"/>
                    <a:pt x="2158" y="484"/>
                  </a:cubicBezTo>
                  <a:lnTo>
                    <a:pt x="2127" y="484"/>
                  </a:lnTo>
                  <a:cubicBezTo>
                    <a:pt x="2127" y="455"/>
                    <a:pt x="2136" y="440"/>
                    <a:pt x="2146" y="440"/>
                  </a:cubicBezTo>
                  <a:cubicBezTo>
                    <a:pt x="2158" y="440"/>
                    <a:pt x="2171" y="463"/>
                    <a:pt x="2171" y="515"/>
                  </a:cubicBezTo>
                  <a:cubicBezTo>
                    <a:pt x="2179" y="546"/>
                    <a:pt x="2183" y="562"/>
                    <a:pt x="2186" y="562"/>
                  </a:cubicBezTo>
                  <a:cubicBezTo>
                    <a:pt x="2190" y="562"/>
                    <a:pt x="2193" y="546"/>
                    <a:pt x="2199" y="515"/>
                  </a:cubicBezTo>
                  <a:cubicBezTo>
                    <a:pt x="2207" y="484"/>
                    <a:pt x="2215" y="468"/>
                    <a:pt x="2222" y="468"/>
                  </a:cubicBezTo>
                  <a:cubicBezTo>
                    <a:pt x="2230" y="468"/>
                    <a:pt x="2237" y="485"/>
                    <a:pt x="2243" y="518"/>
                  </a:cubicBezTo>
                  <a:cubicBezTo>
                    <a:pt x="2243" y="549"/>
                    <a:pt x="2243" y="565"/>
                    <a:pt x="2245" y="565"/>
                  </a:cubicBezTo>
                  <a:cubicBezTo>
                    <a:pt x="2247" y="565"/>
                    <a:pt x="2251" y="549"/>
                    <a:pt x="2259" y="518"/>
                  </a:cubicBezTo>
                  <a:cubicBezTo>
                    <a:pt x="2275" y="448"/>
                    <a:pt x="2295" y="407"/>
                    <a:pt x="2311" y="407"/>
                  </a:cubicBezTo>
                  <a:cubicBezTo>
                    <a:pt x="2322" y="407"/>
                    <a:pt x="2331" y="432"/>
                    <a:pt x="2331" y="487"/>
                  </a:cubicBezTo>
                  <a:cubicBezTo>
                    <a:pt x="2331" y="549"/>
                    <a:pt x="2343" y="581"/>
                    <a:pt x="2359" y="581"/>
                  </a:cubicBezTo>
                  <a:cubicBezTo>
                    <a:pt x="2372" y="581"/>
                    <a:pt x="2372" y="549"/>
                    <a:pt x="2375" y="518"/>
                  </a:cubicBezTo>
                  <a:cubicBezTo>
                    <a:pt x="2367" y="487"/>
                    <a:pt x="2367" y="471"/>
                    <a:pt x="2372" y="471"/>
                  </a:cubicBezTo>
                  <a:cubicBezTo>
                    <a:pt x="2378" y="471"/>
                    <a:pt x="2389" y="488"/>
                    <a:pt x="2403" y="521"/>
                  </a:cubicBezTo>
                  <a:cubicBezTo>
                    <a:pt x="2425" y="573"/>
                    <a:pt x="2445" y="596"/>
                    <a:pt x="2465" y="596"/>
                  </a:cubicBezTo>
                  <a:cubicBezTo>
                    <a:pt x="2481" y="596"/>
                    <a:pt x="2497" y="581"/>
                    <a:pt x="2516" y="553"/>
                  </a:cubicBezTo>
                  <a:cubicBezTo>
                    <a:pt x="2545" y="522"/>
                    <a:pt x="2571" y="507"/>
                    <a:pt x="2584" y="507"/>
                  </a:cubicBezTo>
                  <a:cubicBezTo>
                    <a:pt x="2597" y="507"/>
                    <a:pt x="2597" y="522"/>
                    <a:pt x="2575" y="553"/>
                  </a:cubicBezTo>
                  <a:cubicBezTo>
                    <a:pt x="2559" y="589"/>
                    <a:pt x="2552" y="604"/>
                    <a:pt x="2555" y="604"/>
                  </a:cubicBezTo>
                  <a:cubicBezTo>
                    <a:pt x="2557" y="604"/>
                    <a:pt x="2564" y="597"/>
                    <a:pt x="2575" y="584"/>
                  </a:cubicBezTo>
                  <a:lnTo>
                    <a:pt x="2647" y="587"/>
                  </a:lnTo>
                  <a:cubicBezTo>
                    <a:pt x="2660" y="587"/>
                    <a:pt x="2676" y="556"/>
                    <a:pt x="2676" y="524"/>
                  </a:cubicBezTo>
                  <a:cubicBezTo>
                    <a:pt x="2685" y="563"/>
                    <a:pt x="2700" y="590"/>
                    <a:pt x="2716" y="590"/>
                  </a:cubicBezTo>
                  <a:cubicBezTo>
                    <a:pt x="2726" y="590"/>
                    <a:pt x="2737" y="580"/>
                    <a:pt x="2748" y="556"/>
                  </a:cubicBezTo>
                  <a:lnTo>
                    <a:pt x="2776" y="556"/>
                  </a:lnTo>
                  <a:cubicBezTo>
                    <a:pt x="2780" y="556"/>
                    <a:pt x="2782" y="557"/>
                    <a:pt x="2785" y="557"/>
                  </a:cubicBezTo>
                  <a:cubicBezTo>
                    <a:pt x="2792" y="557"/>
                    <a:pt x="2795" y="551"/>
                    <a:pt x="2804" y="527"/>
                  </a:cubicBezTo>
                  <a:cubicBezTo>
                    <a:pt x="2809" y="518"/>
                    <a:pt x="2813" y="514"/>
                    <a:pt x="2818" y="514"/>
                  </a:cubicBezTo>
                  <a:cubicBezTo>
                    <a:pt x="2829" y="514"/>
                    <a:pt x="2839" y="537"/>
                    <a:pt x="2848" y="559"/>
                  </a:cubicBezTo>
                  <a:cubicBezTo>
                    <a:pt x="2859" y="581"/>
                    <a:pt x="2869" y="603"/>
                    <a:pt x="2873" y="603"/>
                  </a:cubicBezTo>
                  <a:cubicBezTo>
                    <a:pt x="2875" y="603"/>
                    <a:pt x="2876" y="599"/>
                    <a:pt x="2876" y="590"/>
                  </a:cubicBezTo>
                  <a:cubicBezTo>
                    <a:pt x="2876" y="559"/>
                    <a:pt x="2907" y="527"/>
                    <a:pt x="2920" y="496"/>
                  </a:cubicBezTo>
                  <a:cubicBezTo>
                    <a:pt x="2925" y="487"/>
                    <a:pt x="2929" y="483"/>
                    <a:pt x="2932" y="483"/>
                  </a:cubicBezTo>
                  <a:cubicBezTo>
                    <a:pt x="2941" y="483"/>
                    <a:pt x="2945" y="505"/>
                    <a:pt x="2936" y="527"/>
                  </a:cubicBezTo>
                  <a:cubicBezTo>
                    <a:pt x="2936" y="559"/>
                    <a:pt x="2936" y="559"/>
                    <a:pt x="2964" y="590"/>
                  </a:cubicBezTo>
                  <a:cubicBezTo>
                    <a:pt x="2967" y="591"/>
                    <a:pt x="2971" y="591"/>
                    <a:pt x="2975" y="591"/>
                  </a:cubicBezTo>
                  <a:cubicBezTo>
                    <a:pt x="2990" y="591"/>
                    <a:pt x="3008" y="586"/>
                    <a:pt x="3008" y="562"/>
                  </a:cubicBezTo>
                  <a:cubicBezTo>
                    <a:pt x="3008" y="546"/>
                    <a:pt x="3029" y="538"/>
                    <a:pt x="3052" y="538"/>
                  </a:cubicBezTo>
                  <a:cubicBezTo>
                    <a:pt x="3075" y="538"/>
                    <a:pt x="3100" y="546"/>
                    <a:pt x="3108" y="562"/>
                  </a:cubicBezTo>
                  <a:lnTo>
                    <a:pt x="3136" y="562"/>
                  </a:lnTo>
                  <a:cubicBezTo>
                    <a:pt x="3152" y="562"/>
                    <a:pt x="3164" y="531"/>
                    <a:pt x="3180" y="531"/>
                  </a:cubicBezTo>
                  <a:cubicBezTo>
                    <a:pt x="3180" y="531"/>
                    <a:pt x="3180" y="531"/>
                    <a:pt x="3181" y="531"/>
                  </a:cubicBezTo>
                  <a:cubicBezTo>
                    <a:pt x="3184" y="531"/>
                    <a:pt x="3195" y="528"/>
                    <a:pt x="3208" y="502"/>
                  </a:cubicBezTo>
                  <a:cubicBezTo>
                    <a:pt x="3224" y="502"/>
                    <a:pt x="3237" y="502"/>
                    <a:pt x="3237" y="534"/>
                  </a:cubicBezTo>
                  <a:cubicBezTo>
                    <a:pt x="3244" y="502"/>
                    <a:pt x="3248" y="487"/>
                    <a:pt x="3252" y="487"/>
                  </a:cubicBezTo>
                  <a:cubicBezTo>
                    <a:pt x="3255" y="487"/>
                    <a:pt x="3258" y="502"/>
                    <a:pt x="3265" y="534"/>
                  </a:cubicBezTo>
                  <a:cubicBezTo>
                    <a:pt x="3265" y="565"/>
                    <a:pt x="3265" y="581"/>
                    <a:pt x="3267" y="581"/>
                  </a:cubicBezTo>
                  <a:cubicBezTo>
                    <a:pt x="3269" y="581"/>
                    <a:pt x="3273" y="565"/>
                    <a:pt x="3280" y="534"/>
                  </a:cubicBezTo>
                  <a:cubicBezTo>
                    <a:pt x="3288" y="518"/>
                    <a:pt x="3292" y="510"/>
                    <a:pt x="3296" y="510"/>
                  </a:cubicBezTo>
                  <a:cubicBezTo>
                    <a:pt x="3299" y="510"/>
                    <a:pt x="3302" y="518"/>
                    <a:pt x="3309" y="534"/>
                  </a:cubicBezTo>
                  <a:cubicBezTo>
                    <a:pt x="3309" y="549"/>
                    <a:pt x="3313" y="557"/>
                    <a:pt x="3316" y="557"/>
                  </a:cubicBezTo>
                  <a:cubicBezTo>
                    <a:pt x="3320" y="557"/>
                    <a:pt x="3324" y="549"/>
                    <a:pt x="3324" y="534"/>
                  </a:cubicBezTo>
                  <a:cubicBezTo>
                    <a:pt x="3332" y="495"/>
                    <a:pt x="3352" y="468"/>
                    <a:pt x="3366" y="468"/>
                  </a:cubicBezTo>
                  <a:cubicBezTo>
                    <a:pt x="3374" y="468"/>
                    <a:pt x="3381" y="478"/>
                    <a:pt x="3381" y="502"/>
                  </a:cubicBezTo>
                  <a:cubicBezTo>
                    <a:pt x="3381" y="502"/>
                    <a:pt x="3381" y="502"/>
                    <a:pt x="3382" y="502"/>
                  </a:cubicBezTo>
                  <a:cubicBezTo>
                    <a:pt x="3386" y="502"/>
                    <a:pt x="3398" y="500"/>
                    <a:pt x="3409" y="474"/>
                  </a:cubicBezTo>
                  <a:cubicBezTo>
                    <a:pt x="3417" y="443"/>
                    <a:pt x="3421" y="427"/>
                    <a:pt x="3423" y="427"/>
                  </a:cubicBezTo>
                  <a:cubicBezTo>
                    <a:pt x="3425" y="427"/>
                    <a:pt x="3425" y="443"/>
                    <a:pt x="3425" y="474"/>
                  </a:cubicBezTo>
                  <a:cubicBezTo>
                    <a:pt x="3431" y="505"/>
                    <a:pt x="3438" y="521"/>
                    <a:pt x="3445" y="521"/>
                  </a:cubicBezTo>
                  <a:cubicBezTo>
                    <a:pt x="3453" y="521"/>
                    <a:pt x="3461" y="505"/>
                    <a:pt x="3468" y="474"/>
                  </a:cubicBezTo>
                  <a:cubicBezTo>
                    <a:pt x="3468" y="474"/>
                    <a:pt x="3474" y="460"/>
                    <a:pt x="3482" y="460"/>
                  </a:cubicBezTo>
                  <a:cubicBezTo>
                    <a:pt x="3487" y="460"/>
                    <a:pt x="3491" y="464"/>
                    <a:pt x="3497" y="474"/>
                  </a:cubicBezTo>
                  <a:cubicBezTo>
                    <a:pt x="3513" y="493"/>
                    <a:pt x="3551" y="512"/>
                    <a:pt x="3575" y="512"/>
                  </a:cubicBezTo>
                  <a:cubicBezTo>
                    <a:pt x="3592" y="512"/>
                    <a:pt x="3603" y="503"/>
                    <a:pt x="3597" y="477"/>
                  </a:cubicBezTo>
                  <a:lnTo>
                    <a:pt x="3625" y="477"/>
                  </a:lnTo>
                  <a:cubicBezTo>
                    <a:pt x="3639" y="493"/>
                    <a:pt x="3650" y="501"/>
                    <a:pt x="3660" y="501"/>
                  </a:cubicBezTo>
                  <a:cubicBezTo>
                    <a:pt x="3669" y="501"/>
                    <a:pt x="3677" y="493"/>
                    <a:pt x="3685" y="477"/>
                  </a:cubicBezTo>
                  <a:lnTo>
                    <a:pt x="3697" y="446"/>
                  </a:lnTo>
                  <a:cubicBezTo>
                    <a:pt x="3697" y="477"/>
                    <a:pt x="3713" y="509"/>
                    <a:pt x="3725" y="509"/>
                  </a:cubicBezTo>
                  <a:cubicBezTo>
                    <a:pt x="3741" y="509"/>
                    <a:pt x="3741" y="509"/>
                    <a:pt x="3741" y="477"/>
                  </a:cubicBezTo>
                  <a:cubicBezTo>
                    <a:pt x="3725" y="446"/>
                    <a:pt x="3741" y="446"/>
                    <a:pt x="3757" y="446"/>
                  </a:cubicBezTo>
                  <a:cubicBezTo>
                    <a:pt x="3769" y="446"/>
                    <a:pt x="3785" y="477"/>
                    <a:pt x="3785" y="512"/>
                  </a:cubicBezTo>
                  <a:lnTo>
                    <a:pt x="3797" y="512"/>
                  </a:lnTo>
                  <a:cubicBezTo>
                    <a:pt x="3797" y="474"/>
                    <a:pt x="3803" y="459"/>
                    <a:pt x="3807" y="459"/>
                  </a:cubicBezTo>
                  <a:cubicBezTo>
                    <a:pt x="3810" y="459"/>
                    <a:pt x="3813" y="467"/>
                    <a:pt x="3813" y="480"/>
                  </a:cubicBezTo>
                  <a:cubicBezTo>
                    <a:pt x="3826" y="512"/>
                    <a:pt x="3841" y="512"/>
                    <a:pt x="3857" y="512"/>
                  </a:cubicBezTo>
                  <a:cubicBezTo>
                    <a:pt x="3857" y="501"/>
                    <a:pt x="3858" y="498"/>
                    <a:pt x="3860" y="498"/>
                  </a:cubicBezTo>
                  <a:lnTo>
                    <a:pt x="3860" y="498"/>
                  </a:lnTo>
                  <a:cubicBezTo>
                    <a:pt x="3863" y="498"/>
                    <a:pt x="3865" y="512"/>
                    <a:pt x="3857" y="512"/>
                  </a:cubicBezTo>
                  <a:lnTo>
                    <a:pt x="3857" y="543"/>
                  </a:lnTo>
                  <a:cubicBezTo>
                    <a:pt x="3861" y="552"/>
                    <a:pt x="3863" y="556"/>
                    <a:pt x="3865" y="556"/>
                  </a:cubicBezTo>
                  <a:cubicBezTo>
                    <a:pt x="3870" y="556"/>
                    <a:pt x="3870" y="534"/>
                    <a:pt x="3870" y="512"/>
                  </a:cubicBezTo>
                  <a:lnTo>
                    <a:pt x="3898" y="512"/>
                  </a:lnTo>
                  <a:cubicBezTo>
                    <a:pt x="3913" y="512"/>
                    <a:pt x="3929" y="512"/>
                    <a:pt x="3913" y="480"/>
                  </a:cubicBezTo>
                  <a:cubicBezTo>
                    <a:pt x="3913" y="449"/>
                    <a:pt x="3913" y="418"/>
                    <a:pt x="3929" y="418"/>
                  </a:cubicBezTo>
                  <a:cubicBezTo>
                    <a:pt x="3929" y="407"/>
                    <a:pt x="3930" y="404"/>
                    <a:pt x="3932" y="404"/>
                  </a:cubicBezTo>
                  <a:lnTo>
                    <a:pt x="3932" y="404"/>
                  </a:lnTo>
                  <a:cubicBezTo>
                    <a:pt x="3935" y="404"/>
                    <a:pt x="3937" y="418"/>
                    <a:pt x="3929" y="418"/>
                  </a:cubicBezTo>
                  <a:cubicBezTo>
                    <a:pt x="3929" y="449"/>
                    <a:pt x="3929" y="480"/>
                    <a:pt x="3942" y="480"/>
                  </a:cubicBezTo>
                  <a:cubicBezTo>
                    <a:pt x="3957" y="480"/>
                    <a:pt x="3957" y="512"/>
                    <a:pt x="3957" y="512"/>
                  </a:cubicBezTo>
                  <a:cubicBezTo>
                    <a:pt x="3950" y="539"/>
                    <a:pt x="3958" y="549"/>
                    <a:pt x="3970" y="549"/>
                  </a:cubicBezTo>
                  <a:cubicBezTo>
                    <a:pt x="3985" y="549"/>
                    <a:pt x="4007" y="533"/>
                    <a:pt x="4014" y="515"/>
                  </a:cubicBezTo>
                  <a:cubicBezTo>
                    <a:pt x="4028" y="484"/>
                    <a:pt x="4039" y="468"/>
                    <a:pt x="4046" y="468"/>
                  </a:cubicBezTo>
                  <a:cubicBezTo>
                    <a:pt x="4054" y="468"/>
                    <a:pt x="4058" y="484"/>
                    <a:pt x="4058" y="515"/>
                  </a:cubicBezTo>
                  <a:cubicBezTo>
                    <a:pt x="4058" y="532"/>
                    <a:pt x="4060" y="540"/>
                    <a:pt x="4063" y="540"/>
                  </a:cubicBezTo>
                  <a:cubicBezTo>
                    <a:pt x="4072" y="540"/>
                    <a:pt x="4090" y="489"/>
                    <a:pt x="4101" y="421"/>
                  </a:cubicBezTo>
                  <a:lnTo>
                    <a:pt x="4117" y="327"/>
                  </a:lnTo>
                  <a:lnTo>
                    <a:pt x="4114" y="421"/>
                  </a:lnTo>
                  <a:cubicBezTo>
                    <a:pt x="4123" y="494"/>
                    <a:pt x="4127" y="525"/>
                    <a:pt x="4137" y="525"/>
                  </a:cubicBezTo>
                  <a:cubicBezTo>
                    <a:pt x="4145" y="525"/>
                    <a:pt x="4155" y="510"/>
                    <a:pt x="4174" y="484"/>
                  </a:cubicBezTo>
                  <a:cubicBezTo>
                    <a:pt x="4187" y="470"/>
                    <a:pt x="4194" y="463"/>
                    <a:pt x="4198" y="463"/>
                  </a:cubicBezTo>
                  <a:cubicBezTo>
                    <a:pt x="4202" y="463"/>
                    <a:pt x="4202" y="471"/>
                    <a:pt x="4202" y="487"/>
                  </a:cubicBezTo>
                  <a:cubicBezTo>
                    <a:pt x="4202" y="518"/>
                    <a:pt x="4214" y="518"/>
                    <a:pt x="4258" y="518"/>
                  </a:cubicBezTo>
                  <a:cubicBezTo>
                    <a:pt x="4302" y="518"/>
                    <a:pt x="4318" y="518"/>
                    <a:pt x="4318" y="487"/>
                  </a:cubicBezTo>
                  <a:lnTo>
                    <a:pt x="4346" y="487"/>
                  </a:lnTo>
                  <a:cubicBezTo>
                    <a:pt x="4351" y="512"/>
                    <a:pt x="4358" y="523"/>
                    <a:pt x="4365" y="523"/>
                  </a:cubicBezTo>
                  <a:cubicBezTo>
                    <a:pt x="4376" y="523"/>
                    <a:pt x="4384" y="496"/>
                    <a:pt x="4374" y="455"/>
                  </a:cubicBezTo>
                  <a:lnTo>
                    <a:pt x="4374" y="455"/>
                  </a:lnTo>
                  <a:lnTo>
                    <a:pt x="4402" y="458"/>
                  </a:lnTo>
                  <a:lnTo>
                    <a:pt x="4402" y="490"/>
                  </a:lnTo>
                  <a:cubicBezTo>
                    <a:pt x="4402" y="521"/>
                    <a:pt x="4430" y="521"/>
                    <a:pt x="4546" y="521"/>
                  </a:cubicBezTo>
                  <a:cubicBezTo>
                    <a:pt x="4570" y="522"/>
                    <a:pt x="4590" y="522"/>
                    <a:pt x="4606" y="522"/>
                  </a:cubicBezTo>
                  <a:cubicBezTo>
                    <a:pt x="4680" y="522"/>
                    <a:pt x="4691" y="513"/>
                    <a:pt x="4691" y="462"/>
                  </a:cubicBezTo>
                  <a:cubicBezTo>
                    <a:pt x="4698" y="430"/>
                    <a:pt x="4705" y="415"/>
                    <a:pt x="4711" y="415"/>
                  </a:cubicBezTo>
                  <a:cubicBezTo>
                    <a:pt x="4716" y="415"/>
                    <a:pt x="4719" y="430"/>
                    <a:pt x="4719" y="462"/>
                  </a:cubicBezTo>
                  <a:cubicBezTo>
                    <a:pt x="4719" y="484"/>
                    <a:pt x="4727" y="506"/>
                    <a:pt x="4731" y="506"/>
                  </a:cubicBezTo>
                  <a:cubicBezTo>
                    <a:pt x="4733" y="506"/>
                    <a:pt x="4734" y="502"/>
                    <a:pt x="4734" y="493"/>
                  </a:cubicBezTo>
                  <a:cubicBezTo>
                    <a:pt x="4753" y="496"/>
                    <a:pt x="4769" y="509"/>
                    <a:pt x="4778" y="527"/>
                  </a:cubicBezTo>
                  <a:cubicBezTo>
                    <a:pt x="4796" y="554"/>
                    <a:pt x="4808" y="564"/>
                    <a:pt x="4817" y="564"/>
                  </a:cubicBezTo>
                  <a:cubicBezTo>
                    <a:pt x="4830" y="564"/>
                    <a:pt x="4835" y="546"/>
                    <a:pt x="4835" y="527"/>
                  </a:cubicBezTo>
                  <a:cubicBezTo>
                    <a:pt x="4828" y="501"/>
                    <a:pt x="4827" y="491"/>
                    <a:pt x="4829" y="491"/>
                  </a:cubicBezTo>
                  <a:lnTo>
                    <a:pt x="4829" y="491"/>
                  </a:lnTo>
                  <a:cubicBezTo>
                    <a:pt x="4832" y="491"/>
                    <a:pt x="4841" y="509"/>
                    <a:pt x="4850" y="527"/>
                  </a:cubicBezTo>
                  <a:cubicBezTo>
                    <a:pt x="4859" y="550"/>
                    <a:pt x="4870" y="572"/>
                    <a:pt x="4875" y="572"/>
                  </a:cubicBezTo>
                  <a:cubicBezTo>
                    <a:pt x="4877" y="572"/>
                    <a:pt x="4879" y="568"/>
                    <a:pt x="4879" y="559"/>
                  </a:cubicBezTo>
                  <a:cubicBezTo>
                    <a:pt x="4886" y="541"/>
                    <a:pt x="4917" y="524"/>
                    <a:pt x="4942" y="524"/>
                  </a:cubicBezTo>
                  <a:cubicBezTo>
                    <a:pt x="4962" y="524"/>
                    <a:pt x="4979" y="535"/>
                    <a:pt x="4979" y="562"/>
                  </a:cubicBezTo>
                  <a:lnTo>
                    <a:pt x="5007" y="562"/>
                  </a:lnTo>
                  <a:cubicBezTo>
                    <a:pt x="5007" y="531"/>
                    <a:pt x="5035" y="531"/>
                    <a:pt x="5064" y="531"/>
                  </a:cubicBezTo>
                  <a:cubicBezTo>
                    <a:pt x="5095" y="531"/>
                    <a:pt x="5107" y="531"/>
                    <a:pt x="5107" y="562"/>
                  </a:cubicBezTo>
                  <a:cubicBezTo>
                    <a:pt x="5101" y="578"/>
                    <a:pt x="5101" y="586"/>
                    <a:pt x="5107" y="586"/>
                  </a:cubicBezTo>
                  <a:cubicBezTo>
                    <a:pt x="5112" y="586"/>
                    <a:pt x="5122" y="579"/>
                    <a:pt x="5136" y="565"/>
                  </a:cubicBezTo>
                  <a:cubicBezTo>
                    <a:pt x="5151" y="565"/>
                    <a:pt x="5167" y="502"/>
                    <a:pt x="5179" y="502"/>
                  </a:cubicBezTo>
                  <a:cubicBezTo>
                    <a:pt x="5179" y="471"/>
                    <a:pt x="5195" y="440"/>
                    <a:pt x="5211" y="440"/>
                  </a:cubicBezTo>
                  <a:lnTo>
                    <a:pt x="5211" y="471"/>
                  </a:lnTo>
                  <a:cubicBezTo>
                    <a:pt x="5211" y="502"/>
                    <a:pt x="5208" y="534"/>
                    <a:pt x="5208" y="534"/>
                  </a:cubicBezTo>
                  <a:cubicBezTo>
                    <a:pt x="5223" y="534"/>
                    <a:pt x="5239" y="534"/>
                    <a:pt x="5239" y="502"/>
                  </a:cubicBezTo>
                  <a:cubicBezTo>
                    <a:pt x="5252" y="534"/>
                    <a:pt x="5267" y="534"/>
                    <a:pt x="5295" y="534"/>
                  </a:cubicBezTo>
                  <a:cubicBezTo>
                    <a:pt x="5300" y="534"/>
                    <a:pt x="5305" y="534"/>
                    <a:pt x="5309" y="534"/>
                  </a:cubicBezTo>
                  <a:cubicBezTo>
                    <a:pt x="5333" y="534"/>
                    <a:pt x="5354" y="532"/>
                    <a:pt x="5367" y="505"/>
                  </a:cubicBezTo>
                  <a:cubicBezTo>
                    <a:pt x="5374" y="537"/>
                    <a:pt x="5399" y="553"/>
                    <a:pt x="5424" y="553"/>
                  </a:cubicBezTo>
                  <a:cubicBezTo>
                    <a:pt x="5450" y="553"/>
                    <a:pt x="5476" y="537"/>
                    <a:pt x="5483" y="505"/>
                  </a:cubicBezTo>
                  <a:cubicBezTo>
                    <a:pt x="5483" y="490"/>
                    <a:pt x="5487" y="482"/>
                    <a:pt x="5492" y="482"/>
                  </a:cubicBezTo>
                  <a:cubicBezTo>
                    <a:pt x="5497" y="482"/>
                    <a:pt x="5504" y="490"/>
                    <a:pt x="5512" y="505"/>
                  </a:cubicBezTo>
                  <a:cubicBezTo>
                    <a:pt x="5518" y="521"/>
                    <a:pt x="5522" y="529"/>
                    <a:pt x="5526" y="529"/>
                  </a:cubicBezTo>
                  <a:cubicBezTo>
                    <a:pt x="5530" y="529"/>
                    <a:pt x="5534" y="521"/>
                    <a:pt x="5540" y="505"/>
                  </a:cubicBezTo>
                  <a:cubicBezTo>
                    <a:pt x="5544" y="497"/>
                    <a:pt x="5548" y="493"/>
                    <a:pt x="5552" y="493"/>
                  </a:cubicBezTo>
                  <a:cubicBezTo>
                    <a:pt x="5563" y="493"/>
                    <a:pt x="5572" y="517"/>
                    <a:pt x="5584" y="540"/>
                  </a:cubicBezTo>
                  <a:cubicBezTo>
                    <a:pt x="5591" y="577"/>
                    <a:pt x="5599" y="592"/>
                    <a:pt x="5608" y="592"/>
                  </a:cubicBezTo>
                  <a:cubicBezTo>
                    <a:pt x="5615" y="592"/>
                    <a:pt x="5621" y="584"/>
                    <a:pt x="5628" y="571"/>
                  </a:cubicBezTo>
                  <a:cubicBezTo>
                    <a:pt x="5643" y="549"/>
                    <a:pt x="5671" y="540"/>
                    <a:pt x="5700" y="540"/>
                  </a:cubicBezTo>
                  <a:cubicBezTo>
                    <a:pt x="5728" y="509"/>
                    <a:pt x="5740" y="512"/>
                    <a:pt x="5728" y="477"/>
                  </a:cubicBezTo>
                  <a:cubicBezTo>
                    <a:pt x="5728" y="455"/>
                    <a:pt x="5734" y="437"/>
                    <a:pt x="5744" y="415"/>
                  </a:cubicBezTo>
                  <a:cubicBezTo>
                    <a:pt x="5753" y="404"/>
                    <a:pt x="5759" y="401"/>
                    <a:pt x="5763" y="401"/>
                  </a:cubicBezTo>
                  <a:cubicBezTo>
                    <a:pt x="5770" y="401"/>
                    <a:pt x="5767" y="415"/>
                    <a:pt x="5756" y="415"/>
                  </a:cubicBezTo>
                  <a:cubicBezTo>
                    <a:pt x="5728" y="446"/>
                    <a:pt x="5744" y="446"/>
                    <a:pt x="5756" y="477"/>
                  </a:cubicBezTo>
                  <a:cubicBezTo>
                    <a:pt x="5765" y="497"/>
                    <a:pt x="5786" y="512"/>
                    <a:pt x="5807" y="512"/>
                  </a:cubicBezTo>
                  <a:cubicBezTo>
                    <a:pt x="5809" y="512"/>
                    <a:pt x="5811" y="512"/>
                    <a:pt x="5812" y="512"/>
                  </a:cubicBezTo>
                  <a:lnTo>
                    <a:pt x="5872" y="512"/>
                  </a:lnTo>
                  <a:cubicBezTo>
                    <a:pt x="5894" y="527"/>
                    <a:pt x="5908" y="535"/>
                    <a:pt x="5917" y="535"/>
                  </a:cubicBezTo>
                  <a:cubicBezTo>
                    <a:pt x="5925" y="535"/>
                    <a:pt x="5928" y="527"/>
                    <a:pt x="5928" y="512"/>
                  </a:cubicBezTo>
                  <a:lnTo>
                    <a:pt x="5928" y="480"/>
                  </a:lnTo>
                  <a:cubicBezTo>
                    <a:pt x="5936" y="514"/>
                    <a:pt x="5980" y="530"/>
                    <a:pt x="6024" y="530"/>
                  </a:cubicBezTo>
                  <a:cubicBezTo>
                    <a:pt x="6067" y="530"/>
                    <a:pt x="6109" y="515"/>
                    <a:pt x="6116" y="484"/>
                  </a:cubicBezTo>
                  <a:lnTo>
                    <a:pt x="6116" y="515"/>
                  </a:lnTo>
                  <a:cubicBezTo>
                    <a:pt x="6116" y="546"/>
                    <a:pt x="6129" y="549"/>
                    <a:pt x="6160" y="549"/>
                  </a:cubicBezTo>
                  <a:cubicBezTo>
                    <a:pt x="6198" y="534"/>
                    <a:pt x="6236" y="524"/>
                    <a:pt x="6273" y="518"/>
                  </a:cubicBezTo>
                  <a:cubicBezTo>
                    <a:pt x="6287" y="519"/>
                    <a:pt x="6301" y="519"/>
                    <a:pt x="6313" y="519"/>
                  </a:cubicBezTo>
                  <a:cubicBezTo>
                    <a:pt x="6351" y="519"/>
                    <a:pt x="6377" y="514"/>
                    <a:pt x="6377" y="490"/>
                  </a:cubicBezTo>
                  <a:cubicBezTo>
                    <a:pt x="6389" y="490"/>
                    <a:pt x="6389" y="490"/>
                    <a:pt x="6389" y="521"/>
                  </a:cubicBezTo>
                  <a:cubicBezTo>
                    <a:pt x="6373" y="553"/>
                    <a:pt x="6389" y="553"/>
                    <a:pt x="6405" y="553"/>
                  </a:cubicBezTo>
                  <a:cubicBezTo>
                    <a:pt x="6417" y="553"/>
                    <a:pt x="6417" y="521"/>
                    <a:pt x="6417" y="490"/>
                  </a:cubicBezTo>
                  <a:cubicBezTo>
                    <a:pt x="6417" y="474"/>
                    <a:pt x="6421" y="466"/>
                    <a:pt x="6429" y="466"/>
                  </a:cubicBezTo>
                  <a:cubicBezTo>
                    <a:pt x="6436" y="466"/>
                    <a:pt x="6447" y="474"/>
                    <a:pt x="6461" y="490"/>
                  </a:cubicBezTo>
                  <a:cubicBezTo>
                    <a:pt x="6478" y="506"/>
                    <a:pt x="6499" y="515"/>
                    <a:pt x="6521" y="515"/>
                  </a:cubicBezTo>
                  <a:cubicBezTo>
                    <a:pt x="6541" y="515"/>
                    <a:pt x="6561" y="508"/>
                    <a:pt x="6577" y="493"/>
                  </a:cubicBezTo>
                  <a:cubicBezTo>
                    <a:pt x="6590" y="493"/>
                    <a:pt x="6605" y="493"/>
                    <a:pt x="6605" y="524"/>
                  </a:cubicBezTo>
                  <a:cubicBezTo>
                    <a:pt x="6614" y="542"/>
                    <a:pt x="6628" y="560"/>
                    <a:pt x="6643" y="560"/>
                  </a:cubicBezTo>
                  <a:cubicBezTo>
                    <a:pt x="6654" y="560"/>
                    <a:pt x="6666" y="551"/>
                    <a:pt x="6677" y="524"/>
                  </a:cubicBezTo>
                  <a:cubicBezTo>
                    <a:pt x="6693" y="524"/>
                    <a:pt x="6693" y="524"/>
                    <a:pt x="6690" y="556"/>
                  </a:cubicBezTo>
                  <a:cubicBezTo>
                    <a:pt x="6699" y="576"/>
                    <a:pt x="6703" y="595"/>
                    <a:pt x="6708" y="595"/>
                  </a:cubicBezTo>
                  <a:cubicBezTo>
                    <a:pt x="6711" y="595"/>
                    <a:pt x="6715" y="585"/>
                    <a:pt x="6721" y="559"/>
                  </a:cubicBezTo>
                  <a:cubicBezTo>
                    <a:pt x="6734" y="543"/>
                    <a:pt x="6753" y="535"/>
                    <a:pt x="6771" y="535"/>
                  </a:cubicBezTo>
                  <a:cubicBezTo>
                    <a:pt x="6790" y="535"/>
                    <a:pt x="6809" y="543"/>
                    <a:pt x="6822" y="559"/>
                  </a:cubicBezTo>
                  <a:cubicBezTo>
                    <a:pt x="6834" y="559"/>
                    <a:pt x="6850" y="559"/>
                    <a:pt x="6850" y="527"/>
                  </a:cubicBezTo>
                  <a:lnTo>
                    <a:pt x="6850" y="496"/>
                  </a:lnTo>
                  <a:cubicBezTo>
                    <a:pt x="6858" y="527"/>
                    <a:pt x="6862" y="543"/>
                    <a:pt x="6865" y="543"/>
                  </a:cubicBezTo>
                  <a:cubicBezTo>
                    <a:pt x="6869" y="543"/>
                    <a:pt x="6872" y="527"/>
                    <a:pt x="6878" y="496"/>
                  </a:cubicBezTo>
                  <a:cubicBezTo>
                    <a:pt x="6878" y="480"/>
                    <a:pt x="6882" y="473"/>
                    <a:pt x="6886" y="473"/>
                  </a:cubicBezTo>
                  <a:cubicBezTo>
                    <a:pt x="6890" y="473"/>
                    <a:pt x="6894" y="480"/>
                    <a:pt x="6894" y="496"/>
                  </a:cubicBezTo>
                  <a:cubicBezTo>
                    <a:pt x="6906" y="531"/>
                    <a:pt x="6922" y="531"/>
                    <a:pt x="6922" y="531"/>
                  </a:cubicBezTo>
                  <a:cubicBezTo>
                    <a:pt x="6972" y="515"/>
                    <a:pt x="7025" y="505"/>
                    <a:pt x="7082" y="499"/>
                  </a:cubicBezTo>
                  <a:cubicBezTo>
                    <a:pt x="7109" y="500"/>
                    <a:pt x="7132" y="501"/>
                    <a:pt x="7151" y="501"/>
                  </a:cubicBezTo>
                  <a:cubicBezTo>
                    <a:pt x="7213" y="501"/>
                    <a:pt x="7238" y="495"/>
                    <a:pt x="7238" y="471"/>
                  </a:cubicBezTo>
                  <a:cubicBezTo>
                    <a:pt x="7246" y="455"/>
                    <a:pt x="7250" y="448"/>
                    <a:pt x="7254" y="448"/>
                  </a:cubicBezTo>
                  <a:cubicBezTo>
                    <a:pt x="7257" y="448"/>
                    <a:pt x="7260" y="455"/>
                    <a:pt x="7267" y="471"/>
                  </a:cubicBezTo>
                  <a:cubicBezTo>
                    <a:pt x="7282" y="505"/>
                    <a:pt x="7295" y="505"/>
                    <a:pt x="7310" y="505"/>
                  </a:cubicBezTo>
                  <a:cubicBezTo>
                    <a:pt x="7326" y="505"/>
                    <a:pt x="7339" y="505"/>
                    <a:pt x="7339" y="537"/>
                  </a:cubicBezTo>
                  <a:cubicBezTo>
                    <a:pt x="7354" y="505"/>
                    <a:pt x="7354" y="505"/>
                    <a:pt x="7367" y="505"/>
                  </a:cubicBezTo>
                  <a:cubicBezTo>
                    <a:pt x="7367" y="521"/>
                    <a:pt x="7371" y="529"/>
                    <a:pt x="7377" y="529"/>
                  </a:cubicBezTo>
                  <a:cubicBezTo>
                    <a:pt x="7383" y="529"/>
                    <a:pt x="7390" y="521"/>
                    <a:pt x="7398" y="505"/>
                  </a:cubicBezTo>
                  <a:cubicBezTo>
                    <a:pt x="7404" y="474"/>
                    <a:pt x="7408" y="458"/>
                    <a:pt x="7409" y="458"/>
                  </a:cubicBezTo>
                  <a:cubicBezTo>
                    <a:pt x="7411" y="458"/>
                    <a:pt x="7411" y="474"/>
                    <a:pt x="7411" y="505"/>
                  </a:cubicBezTo>
                  <a:cubicBezTo>
                    <a:pt x="7411" y="528"/>
                    <a:pt x="7433" y="550"/>
                    <a:pt x="7440" y="550"/>
                  </a:cubicBezTo>
                  <a:cubicBezTo>
                    <a:pt x="7443" y="550"/>
                    <a:pt x="7444" y="546"/>
                    <a:pt x="7439" y="537"/>
                  </a:cubicBezTo>
                  <a:cubicBezTo>
                    <a:pt x="7439" y="505"/>
                    <a:pt x="7470" y="505"/>
                    <a:pt x="7483" y="474"/>
                  </a:cubicBezTo>
                  <a:cubicBezTo>
                    <a:pt x="7498" y="474"/>
                    <a:pt x="7511" y="477"/>
                    <a:pt x="7511" y="509"/>
                  </a:cubicBezTo>
                  <a:cubicBezTo>
                    <a:pt x="7516" y="518"/>
                    <a:pt x="7525" y="522"/>
                    <a:pt x="7536" y="522"/>
                  </a:cubicBezTo>
                  <a:cubicBezTo>
                    <a:pt x="7564" y="522"/>
                    <a:pt x="7603" y="499"/>
                    <a:pt x="7614" y="477"/>
                  </a:cubicBezTo>
                  <a:cubicBezTo>
                    <a:pt x="7614" y="462"/>
                    <a:pt x="7618" y="454"/>
                    <a:pt x="7621" y="454"/>
                  </a:cubicBezTo>
                  <a:cubicBezTo>
                    <a:pt x="7624" y="454"/>
                    <a:pt x="7627" y="462"/>
                    <a:pt x="7627" y="477"/>
                  </a:cubicBezTo>
                  <a:cubicBezTo>
                    <a:pt x="7627" y="509"/>
                    <a:pt x="7643" y="509"/>
                    <a:pt x="7655" y="509"/>
                  </a:cubicBezTo>
                  <a:cubicBezTo>
                    <a:pt x="7660" y="500"/>
                    <a:pt x="7663" y="496"/>
                    <a:pt x="7665" y="496"/>
                  </a:cubicBezTo>
                  <a:cubicBezTo>
                    <a:pt x="7671" y="496"/>
                    <a:pt x="7671" y="519"/>
                    <a:pt x="7671" y="543"/>
                  </a:cubicBezTo>
                  <a:cubicBezTo>
                    <a:pt x="7655" y="574"/>
                    <a:pt x="7671" y="574"/>
                    <a:pt x="7699" y="574"/>
                  </a:cubicBezTo>
                  <a:cubicBezTo>
                    <a:pt x="7715" y="543"/>
                    <a:pt x="7771" y="543"/>
                    <a:pt x="7815" y="543"/>
                  </a:cubicBezTo>
                  <a:cubicBezTo>
                    <a:pt x="7818" y="543"/>
                    <a:pt x="7821" y="543"/>
                    <a:pt x="7824" y="543"/>
                  </a:cubicBezTo>
                  <a:cubicBezTo>
                    <a:pt x="7888" y="543"/>
                    <a:pt x="7901" y="512"/>
                    <a:pt x="7931" y="452"/>
                  </a:cubicBezTo>
                  <a:lnTo>
                    <a:pt x="7943" y="390"/>
                  </a:lnTo>
                  <a:lnTo>
                    <a:pt x="7943" y="452"/>
                  </a:lnTo>
                  <a:cubicBezTo>
                    <a:pt x="7947" y="484"/>
                    <a:pt x="7950" y="515"/>
                    <a:pt x="7959" y="546"/>
                  </a:cubicBezTo>
                  <a:cubicBezTo>
                    <a:pt x="7972" y="546"/>
                    <a:pt x="7972" y="515"/>
                    <a:pt x="7972" y="484"/>
                  </a:cubicBezTo>
                  <a:cubicBezTo>
                    <a:pt x="7972" y="468"/>
                    <a:pt x="7976" y="460"/>
                    <a:pt x="7983" y="460"/>
                  </a:cubicBezTo>
                  <a:cubicBezTo>
                    <a:pt x="7990" y="460"/>
                    <a:pt x="8001" y="468"/>
                    <a:pt x="8016" y="484"/>
                  </a:cubicBezTo>
                  <a:cubicBezTo>
                    <a:pt x="8030" y="500"/>
                    <a:pt x="8042" y="509"/>
                    <a:pt x="8051" y="509"/>
                  </a:cubicBezTo>
                  <a:cubicBezTo>
                    <a:pt x="8059" y="509"/>
                    <a:pt x="8066" y="502"/>
                    <a:pt x="8072" y="487"/>
                  </a:cubicBezTo>
                  <a:cubicBezTo>
                    <a:pt x="8088" y="487"/>
                    <a:pt x="8103" y="487"/>
                    <a:pt x="8116" y="518"/>
                  </a:cubicBezTo>
                  <a:cubicBezTo>
                    <a:pt x="8132" y="518"/>
                    <a:pt x="8132" y="518"/>
                    <a:pt x="8132" y="487"/>
                  </a:cubicBezTo>
                  <a:cubicBezTo>
                    <a:pt x="8132" y="471"/>
                    <a:pt x="8135" y="463"/>
                    <a:pt x="8140" y="463"/>
                  </a:cubicBezTo>
                  <a:cubicBezTo>
                    <a:pt x="8145" y="463"/>
                    <a:pt x="8152" y="471"/>
                    <a:pt x="8160" y="487"/>
                  </a:cubicBezTo>
                  <a:cubicBezTo>
                    <a:pt x="8169" y="523"/>
                    <a:pt x="8187" y="539"/>
                    <a:pt x="8200" y="539"/>
                  </a:cubicBezTo>
                  <a:cubicBezTo>
                    <a:pt x="8209" y="539"/>
                    <a:pt x="8216" y="531"/>
                    <a:pt x="8216" y="518"/>
                  </a:cubicBezTo>
                  <a:cubicBezTo>
                    <a:pt x="8216" y="487"/>
                    <a:pt x="8232" y="487"/>
                    <a:pt x="8247" y="487"/>
                  </a:cubicBezTo>
                  <a:cubicBezTo>
                    <a:pt x="8250" y="487"/>
                    <a:pt x="8254" y="488"/>
                    <a:pt x="8257" y="488"/>
                  </a:cubicBezTo>
                  <a:cubicBezTo>
                    <a:pt x="8267" y="488"/>
                    <a:pt x="8279" y="482"/>
                    <a:pt x="8288" y="458"/>
                  </a:cubicBezTo>
                  <a:lnTo>
                    <a:pt x="8320" y="458"/>
                  </a:lnTo>
                  <a:cubicBezTo>
                    <a:pt x="8332" y="458"/>
                    <a:pt x="8320" y="490"/>
                    <a:pt x="8304" y="490"/>
                  </a:cubicBezTo>
                  <a:lnTo>
                    <a:pt x="8320" y="521"/>
                  </a:lnTo>
                  <a:cubicBezTo>
                    <a:pt x="8348" y="521"/>
                    <a:pt x="8360" y="521"/>
                    <a:pt x="8376" y="490"/>
                  </a:cubicBezTo>
                  <a:cubicBezTo>
                    <a:pt x="8384" y="458"/>
                    <a:pt x="8388" y="443"/>
                    <a:pt x="8390" y="443"/>
                  </a:cubicBezTo>
                  <a:cubicBezTo>
                    <a:pt x="8392" y="443"/>
                    <a:pt x="8392" y="458"/>
                    <a:pt x="8392" y="490"/>
                  </a:cubicBezTo>
                  <a:cubicBezTo>
                    <a:pt x="8392" y="512"/>
                    <a:pt x="8398" y="534"/>
                    <a:pt x="8407" y="534"/>
                  </a:cubicBezTo>
                  <a:cubicBezTo>
                    <a:pt x="8411" y="534"/>
                    <a:pt x="8415" y="530"/>
                    <a:pt x="8420" y="521"/>
                  </a:cubicBezTo>
                  <a:cubicBezTo>
                    <a:pt x="8425" y="496"/>
                    <a:pt x="8431" y="486"/>
                    <a:pt x="8435" y="486"/>
                  </a:cubicBezTo>
                  <a:cubicBezTo>
                    <a:pt x="8443" y="486"/>
                    <a:pt x="8448" y="506"/>
                    <a:pt x="8448" y="524"/>
                  </a:cubicBezTo>
                  <a:cubicBezTo>
                    <a:pt x="8440" y="556"/>
                    <a:pt x="8436" y="571"/>
                    <a:pt x="8442" y="571"/>
                  </a:cubicBezTo>
                  <a:lnTo>
                    <a:pt x="8442" y="571"/>
                  </a:lnTo>
                  <a:cubicBezTo>
                    <a:pt x="8447" y="571"/>
                    <a:pt x="8462" y="556"/>
                    <a:pt x="8492" y="524"/>
                  </a:cubicBezTo>
                  <a:cubicBezTo>
                    <a:pt x="8520" y="524"/>
                    <a:pt x="8577" y="493"/>
                    <a:pt x="8620" y="493"/>
                  </a:cubicBezTo>
                  <a:cubicBezTo>
                    <a:pt x="8677" y="496"/>
                    <a:pt x="8705" y="496"/>
                    <a:pt x="8721" y="527"/>
                  </a:cubicBezTo>
                  <a:cubicBezTo>
                    <a:pt x="8721" y="533"/>
                    <a:pt x="8721" y="539"/>
                    <a:pt x="8721" y="544"/>
                  </a:cubicBezTo>
                  <a:lnTo>
                    <a:pt x="8721" y="544"/>
                  </a:lnTo>
                  <a:cubicBezTo>
                    <a:pt x="8724" y="496"/>
                    <a:pt x="8740" y="496"/>
                    <a:pt x="8780" y="496"/>
                  </a:cubicBezTo>
                  <a:cubicBezTo>
                    <a:pt x="8793" y="506"/>
                    <a:pt x="8804" y="510"/>
                    <a:pt x="8814" y="510"/>
                  </a:cubicBezTo>
                  <a:cubicBezTo>
                    <a:pt x="8837" y="510"/>
                    <a:pt x="8854" y="490"/>
                    <a:pt x="8865" y="468"/>
                  </a:cubicBezTo>
                  <a:lnTo>
                    <a:pt x="8837" y="465"/>
                  </a:lnTo>
                  <a:cubicBezTo>
                    <a:pt x="8837" y="429"/>
                    <a:pt x="8842" y="413"/>
                    <a:pt x="8852" y="413"/>
                  </a:cubicBezTo>
                  <a:cubicBezTo>
                    <a:pt x="8859" y="413"/>
                    <a:pt x="8868" y="422"/>
                    <a:pt x="8880" y="437"/>
                  </a:cubicBezTo>
                  <a:cubicBezTo>
                    <a:pt x="8893" y="437"/>
                    <a:pt x="8893" y="468"/>
                    <a:pt x="8893" y="499"/>
                  </a:cubicBezTo>
                  <a:cubicBezTo>
                    <a:pt x="8893" y="531"/>
                    <a:pt x="8909" y="562"/>
                    <a:pt x="8921" y="562"/>
                  </a:cubicBezTo>
                  <a:cubicBezTo>
                    <a:pt x="8937" y="562"/>
                    <a:pt x="8953" y="562"/>
                    <a:pt x="8937" y="531"/>
                  </a:cubicBezTo>
                  <a:cubicBezTo>
                    <a:pt x="8937" y="499"/>
                    <a:pt x="8937" y="499"/>
                    <a:pt x="8953" y="499"/>
                  </a:cubicBezTo>
                  <a:cubicBezTo>
                    <a:pt x="8965" y="499"/>
                    <a:pt x="8981" y="499"/>
                    <a:pt x="8993" y="468"/>
                  </a:cubicBezTo>
                  <a:cubicBezTo>
                    <a:pt x="8993" y="437"/>
                    <a:pt x="9009" y="437"/>
                    <a:pt x="9025" y="437"/>
                  </a:cubicBezTo>
                  <a:cubicBezTo>
                    <a:pt x="9031" y="455"/>
                    <a:pt x="9047" y="468"/>
                    <a:pt x="9065" y="471"/>
                  </a:cubicBezTo>
                  <a:lnTo>
                    <a:pt x="9065" y="502"/>
                  </a:lnTo>
                  <a:cubicBezTo>
                    <a:pt x="9069" y="524"/>
                    <a:pt x="9072" y="543"/>
                    <a:pt x="9081" y="565"/>
                  </a:cubicBezTo>
                  <a:cubicBezTo>
                    <a:pt x="9094" y="565"/>
                    <a:pt x="9094" y="534"/>
                    <a:pt x="9094" y="534"/>
                  </a:cubicBezTo>
                  <a:cubicBezTo>
                    <a:pt x="9094" y="511"/>
                    <a:pt x="9271" y="508"/>
                    <a:pt x="9388" y="508"/>
                  </a:cubicBezTo>
                  <a:cubicBezTo>
                    <a:pt x="9435" y="508"/>
                    <a:pt x="9473" y="509"/>
                    <a:pt x="9485" y="509"/>
                  </a:cubicBezTo>
                  <a:cubicBezTo>
                    <a:pt x="9499" y="524"/>
                    <a:pt x="9517" y="532"/>
                    <a:pt x="9529" y="532"/>
                  </a:cubicBezTo>
                  <a:cubicBezTo>
                    <a:pt x="9541" y="532"/>
                    <a:pt x="9548" y="524"/>
                    <a:pt x="9542" y="509"/>
                  </a:cubicBezTo>
                  <a:cubicBezTo>
                    <a:pt x="9542" y="485"/>
                    <a:pt x="9583" y="479"/>
                    <a:pt x="9640" y="479"/>
                  </a:cubicBezTo>
                  <a:cubicBezTo>
                    <a:pt x="9658" y="479"/>
                    <a:pt x="9678" y="480"/>
                    <a:pt x="9698" y="480"/>
                  </a:cubicBezTo>
                  <a:cubicBezTo>
                    <a:pt x="9716" y="480"/>
                    <a:pt x="9732" y="481"/>
                    <a:pt x="9747" y="481"/>
                  </a:cubicBezTo>
                  <a:cubicBezTo>
                    <a:pt x="9824" y="481"/>
                    <a:pt x="9874" y="478"/>
                    <a:pt x="9874" y="452"/>
                  </a:cubicBezTo>
                  <a:lnTo>
                    <a:pt x="9915" y="452"/>
                  </a:lnTo>
                  <a:cubicBezTo>
                    <a:pt x="9946" y="452"/>
                    <a:pt x="9974" y="421"/>
                    <a:pt x="9987" y="421"/>
                  </a:cubicBezTo>
                  <a:cubicBezTo>
                    <a:pt x="9995" y="405"/>
                    <a:pt x="10002" y="397"/>
                    <a:pt x="10006" y="397"/>
                  </a:cubicBezTo>
                  <a:cubicBezTo>
                    <a:pt x="10010" y="397"/>
                    <a:pt x="10010" y="405"/>
                    <a:pt x="10002" y="421"/>
                  </a:cubicBezTo>
                  <a:cubicBezTo>
                    <a:pt x="10002" y="452"/>
                    <a:pt x="10002" y="484"/>
                    <a:pt x="10015" y="484"/>
                  </a:cubicBezTo>
                  <a:cubicBezTo>
                    <a:pt x="10016" y="484"/>
                    <a:pt x="10018" y="484"/>
                    <a:pt x="10019" y="484"/>
                  </a:cubicBezTo>
                  <a:cubicBezTo>
                    <a:pt x="10046" y="484"/>
                    <a:pt x="10046" y="454"/>
                    <a:pt x="10046" y="421"/>
                  </a:cubicBezTo>
                  <a:cubicBezTo>
                    <a:pt x="10046" y="390"/>
                    <a:pt x="10059" y="390"/>
                    <a:pt x="10059" y="390"/>
                  </a:cubicBezTo>
                  <a:cubicBezTo>
                    <a:pt x="10074" y="393"/>
                    <a:pt x="10074" y="393"/>
                    <a:pt x="10074" y="424"/>
                  </a:cubicBezTo>
                  <a:lnTo>
                    <a:pt x="10074" y="487"/>
                  </a:lnTo>
                  <a:lnTo>
                    <a:pt x="10087" y="487"/>
                  </a:lnTo>
                  <a:cubicBezTo>
                    <a:pt x="10087" y="455"/>
                    <a:pt x="10103" y="455"/>
                    <a:pt x="10103" y="455"/>
                  </a:cubicBezTo>
                  <a:cubicBezTo>
                    <a:pt x="10118" y="455"/>
                    <a:pt x="10118" y="455"/>
                    <a:pt x="10118" y="518"/>
                  </a:cubicBezTo>
                  <a:cubicBezTo>
                    <a:pt x="10118" y="549"/>
                    <a:pt x="10121" y="565"/>
                    <a:pt x="10127" y="565"/>
                  </a:cubicBezTo>
                  <a:cubicBezTo>
                    <a:pt x="10132" y="565"/>
                    <a:pt x="10139" y="549"/>
                    <a:pt x="10147" y="518"/>
                  </a:cubicBezTo>
                  <a:lnTo>
                    <a:pt x="10175" y="487"/>
                  </a:lnTo>
                  <a:cubicBezTo>
                    <a:pt x="10180" y="506"/>
                    <a:pt x="10186" y="514"/>
                    <a:pt x="10192" y="514"/>
                  </a:cubicBezTo>
                  <a:cubicBezTo>
                    <a:pt x="10206" y="514"/>
                    <a:pt x="10223" y="477"/>
                    <a:pt x="10231" y="455"/>
                  </a:cubicBezTo>
                  <a:cubicBezTo>
                    <a:pt x="10239" y="489"/>
                    <a:pt x="10247" y="505"/>
                    <a:pt x="10255" y="505"/>
                  </a:cubicBezTo>
                  <a:cubicBezTo>
                    <a:pt x="10262" y="505"/>
                    <a:pt x="10269" y="489"/>
                    <a:pt x="10275" y="458"/>
                  </a:cubicBezTo>
                  <a:cubicBezTo>
                    <a:pt x="10275" y="443"/>
                    <a:pt x="10279" y="435"/>
                    <a:pt x="10284" y="435"/>
                  </a:cubicBezTo>
                  <a:cubicBezTo>
                    <a:pt x="10290" y="435"/>
                    <a:pt x="10297" y="443"/>
                    <a:pt x="10303" y="458"/>
                  </a:cubicBezTo>
                  <a:cubicBezTo>
                    <a:pt x="10319" y="490"/>
                    <a:pt x="10331" y="490"/>
                    <a:pt x="10363" y="490"/>
                  </a:cubicBezTo>
                  <a:cubicBezTo>
                    <a:pt x="10373" y="464"/>
                    <a:pt x="10445" y="462"/>
                    <a:pt x="10535" y="462"/>
                  </a:cubicBezTo>
                  <a:cubicBezTo>
                    <a:pt x="10553" y="462"/>
                    <a:pt x="10572" y="462"/>
                    <a:pt x="10592" y="462"/>
                  </a:cubicBezTo>
                  <a:cubicBezTo>
                    <a:pt x="10623" y="462"/>
                    <a:pt x="10652" y="463"/>
                    <a:pt x="10678" y="463"/>
                  </a:cubicBezTo>
                  <a:cubicBezTo>
                    <a:pt x="10759" y="463"/>
                    <a:pt x="10808" y="457"/>
                    <a:pt x="10808" y="433"/>
                  </a:cubicBezTo>
                  <a:cubicBezTo>
                    <a:pt x="10823" y="433"/>
                    <a:pt x="10823" y="433"/>
                    <a:pt x="10836" y="468"/>
                  </a:cubicBezTo>
                  <a:cubicBezTo>
                    <a:pt x="10836" y="481"/>
                    <a:pt x="10839" y="488"/>
                    <a:pt x="10843" y="488"/>
                  </a:cubicBezTo>
                  <a:cubicBezTo>
                    <a:pt x="10848" y="488"/>
                    <a:pt x="10857" y="473"/>
                    <a:pt x="10864" y="437"/>
                  </a:cubicBezTo>
                  <a:cubicBezTo>
                    <a:pt x="10873" y="418"/>
                    <a:pt x="10877" y="400"/>
                    <a:pt x="10879" y="400"/>
                  </a:cubicBezTo>
                  <a:cubicBezTo>
                    <a:pt x="10880" y="400"/>
                    <a:pt x="10880" y="410"/>
                    <a:pt x="10880" y="437"/>
                  </a:cubicBezTo>
                  <a:cubicBezTo>
                    <a:pt x="10880" y="468"/>
                    <a:pt x="10908" y="468"/>
                    <a:pt x="10968" y="468"/>
                  </a:cubicBezTo>
                  <a:cubicBezTo>
                    <a:pt x="10974" y="468"/>
                    <a:pt x="10982" y="468"/>
                    <a:pt x="10989" y="468"/>
                  </a:cubicBezTo>
                  <a:cubicBezTo>
                    <a:pt x="11027" y="468"/>
                    <a:pt x="11068" y="466"/>
                    <a:pt x="11068" y="440"/>
                  </a:cubicBezTo>
                  <a:cubicBezTo>
                    <a:pt x="11082" y="424"/>
                    <a:pt x="11089" y="416"/>
                    <a:pt x="11091" y="416"/>
                  </a:cubicBezTo>
                  <a:lnTo>
                    <a:pt x="11091" y="416"/>
                  </a:lnTo>
                  <a:cubicBezTo>
                    <a:pt x="11092" y="416"/>
                    <a:pt x="11088" y="424"/>
                    <a:pt x="11080" y="440"/>
                  </a:cubicBezTo>
                  <a:cubicBezTo>
                    <a:pt x="11073" y="478"/>
                    <a:pt x="11097" y="505"/>
                    <a:pt x="11127" y="505"/>
                  </a:cubicBezTo>
                  <a:cubicBezTo>
                    <a:pt x="11145" y="505"/>
                    <a:pt x="11165" y="495"/>
                    <a:pt x="11181" y="471"/>
                  </a:cubicBezTo>
                  <a:cubicBezTo>
                    <a:pt x="11196" y="471"/>
                    <a:pt x="11212" y="474"/>
                    <a:pt x="11212" y="505"/>
                  </a:cubicBezTo>
                  <a:cubicBezTo>
                    <a:pt x="11225" y="505"/>
                    <a:pt x="11240" y="505"/>
                    <a:pt x="11284" y="474"/>
                  </a:cubicBezTo>
                  <a:lnTo>
                    <a:pt x="11384" y="474"/>
                  </a:lnTo>
                  <a:cubicBezTo>
                    <a:pt x="11406" y="471"/>
                    <a:pt x="11425" y="462"/>
                    <a:pt x="11441" y="446"/>
                  </a:cubicBezTo>
                  <a:lnTo>
                    <a:pt x="11456" y="446"/>
                  </a:lnTo>
                  <a:cubicBezTo>
                    <a:pt x="11456" y="477"/>
                    <a:pt x="11529" y="477"/>
                    <a:pt x="11629" y="480"/>
                  </a:cubicBezTo>
                  <a:cubicBezTo>
                    <a:pt x="11729" y="480"/>
                    <a:pt x="11817" y="484"/>
                    <a:pt x="11829" y="515"/>
                  </a:cubicBezTo>
                  <a:cubicBezTo>
                    <a:pt x="11829" y="515"/>
                    <a:pt x="11845" y="515"/>
                    <a:pt x="11858" y="484"/>
                  </a:cubicBezTo>
                  <a:cubicBezTo>
                    <a:pt x="11867" y="447"/>
                    <a:pt x="11876" y="432"/>
                    <a:pt x="11885" y="432"/>
                  </a:cubicBezTo>
                  <a:cubicBezTo>
                    <a:pt x="11891" y="432"/>
                    <a:pt x="11896" y="439"/>
                    <a:pt x="11901" y="452"/>
                  </a:cubicBezTo>
                  <a:cubicBezTo>
                    <a:pt x="11910" y="484"/>
                    <a:pt x="11928" y="501"/>
                    <a:pt x="11947" y="501"/>
                  </a:cubicBezTo>
                  <a:cubicBezTo>
                    <a:pt x="11964" y="501"/>
                    <a:pt x="11982" y="486"/>
                    <a:pt x="11989" y="455"/>
                  </a:cubicBezTo>
                  <a:lnTo>
                    <a:pt x="11989" y="487"/>
                  </a:lnTo>
                  <a:cubicBezTo>
                    <a:pt x="11994" y="511"/>
                    <a:pt x="12003" y="521"/>
                    <a:pt x="12014" y="521"/>
                  </a:cubicBezTo>
                  <a:cubicBezTo>
                    <a:pt x="12031" y="521"/>
                    <a:pt x="12052" y="494"/>
                    <a:pt x="12061" y="455"/>
                  </a:cubicBezTo>
                  <a:cubicBezTo>
                    <a:pt x="12070" y="478"/>
                    <a:pt x="12081" y="500"/>
                    <a:pt x="12090" y="500"/>
                  </a:cubicBezTo>
                  <a:cubicBezTo>
                    <a:pt x="12094" y="500"/>
                    <a:pt x="12098" y="496"/>
                    <a:pt x="12102" y="487"/>
                  </a:cubicBezTo>
                  <a:cubicBezTo>
                    <a:pt x="12118" y="487"/>
                    <a:pt x="12118" y="487"/>
                    <a:pt x="12118" y="549"/>
                  </a:cubicBezTo>
                  <a:cubicBezTo>
                    <a:pt x="12118" y="581"/>
                    <a:pt x="12118" y="612"/>
                    <a:pt x="12130" y="615"/>
                  </a:cubicBezTo>
                  <a:cubicBezTo>
                    <a:pt x="12146" y="615"/>
                    <a:pt x="12146" y="584"/>
                    <a:pt x="12146" y="553"/>
                  </a:cubicBezTo>
                  <a:lnTo>
                    <a:pt x="12174" y="553"/>
                  </a:lnTo>
                  <a:cubicBezTo>
                    <a:pt x="12174" y="553"/>
                    <a:pt x="12190" y="553"/>
                    <a:pt x="12190" y="521"/>
                  </a:cubicBezTo>
                  <a:cubicBezTo>
                    <a:pt x="12190" y="490"/>
                    <a:pt x="12205" y="490"/>
                    <a:pt x="12218" y="490"/>
                  </a:cubicBezTo>
                  <a:cubicBezTo>
                    <a:pt x="12218" y="499"/>
                    <a:pt x="12219" y="503"/>
                    <a:pt x="12221" y="503"/>
                  </a:cubicBezTo>
                  <a:cubicBezTo>
                    <a:pt x="12224" y="503"/>
                    <a:pt x="12229" y="481"/>
                    <a:pt x="12218" y="458"/>
                  </a:cubicBezTo>
                  <a:cubicBezTo>
                    <a:pt x="12218" y="427"/>
                    <a:pt x="12218" y="396"/>
                    <a:pt x="12234" y="396"/>
                  </a:cubicBezTo>
                  <a:lnTo>
                    <a:pt x="12234" y="333"/>
                  </a:lnTo>
                  <a:cubicBezTo>
                    <a:pt x="12234" y="270"/>
                    <a:pt x="12234" y="236"/>
                    <a:pt x="12205" y="205"/>
                  </a:cubicBezTo>
                  <a:cubicBezTo>
                    <a:pt x="12171" y="187"/>
                    <a:pt x="12143" y="168"/>
                    <a:pt x="12125" y="168"/>
                  </a:cubicBezTo>
                  <a:cubicBezTo>
                    <a:pt x="12112" y="168"/>
                    <a:pt x="12105" y="178"/>
                    <a:pt x="12105" y="205"/>
                  </a:cubicBezTo>
                  <a:cubicBezTo>
                    <a:pt x="12105" y="205"/>
                    <a:pt x="12090" y="236"/>
                    <a:pt x="12074" y="236"/>
                  </a:cubicBezTo>
                  <a:cubicBezTo>
                    <a:pt x="12061" y="236"/>
                    <a:pt x="12046" y="202"/>
                    <a:pt x="12046" y="202"/>
                  </a:cubicBezTo>
                  <a:cubicBezTo>
                    <a:pt x="12046" y="170"/>
                    <a:pt x="11989" y="170"/>
                    <a:pt x="11917" y="170"/>
                  </a:cubicBezTo>
                  <a:cubicBezTo>
                    <a:pt x="11829" y="167"/>
                    <a:pt x="11789" y="167"/>
                    <a:pt x="11773" y="136"/>
                  </a:cubicBezTo>
                  <a:cubicBezTo>
                    <a:pt x="11760" y="104"/>
                    <a:pt x="11745" y="104"/>
                    <a:pt x="11745" y="104"/>
                  </a:cubicBezTo>
                  <a:cubicBezTo>
                    <a:pt x="11745" y="130"/>
                    <a:pt x="11684" y="133"/>
                    <a:pt x="11606" y="133"/>
                  </a:cubicBezTo>
                  <a:cubicBezTo>
                    <a:pt x="11590" y="133"/>
                    <a:pt x="11573" y="133"/>
                    <a:pt x="11557" y="133"/>
                  </a:cubicBezTo>
                  <a:cubicBezTo>
                    <a:pt x="11533" y="132"/>
                    <a:pt x="11509" y="131"/>
                    <a:pt x="11486" y="131"/>
                  </a:cubicBezTo>
                  <a:cubicBezTo>
                    <a:pt x="11414" y="131"/>
                    <a:pt x="11356" y="137"/>
                    <a:pt x="11356" y="161"/>
                  </a:cubicBezTo>
                  <a:lnTo>
                    <a:pt x="11328" y="161"/>
                  </a:lnTo>
                  <a:cubicBezTo>
                    <a:pt x="11328" y="129"/>
                    <a:pt x="11300" y="126"/>
                    <a:pt x="11268" y="126"/>
                  </a:cubicBezTo>
                  <a:cubicBezTo>
                    <a:pt x="11256" y="145"/>
                    <a:pt x="11234" y="155"/>
                    <a:pt x="11212" y="158"/>
                  </a:cubicBezTo>
                  <a:cubicBezTo>
                    <a:pt x="11212" y="126"/>
                    <a:pt x="11196" y="126"/>
                    <a:pt x="11168" y="126"/>
                  </a:cubicBezTo>
                  <a:cubicBezTo>
                    <a:pt x="11140" y="126"/>
                    <a:pt x="11124" y="126"/>
                    <a:pt x="11124" y="158"/>
                  </a:cubicBezTo>
                  <a:cubicBezTo>
                    <a:pt x="11112" y="158"/>
                    <a:pt x="11011" y="155"/>
                    <a:pt x="10968" y="123"/>
                  </a:cubicBezTo>
                  <a:cubicBezTo>
                    <a:pt x="10963" y="114"/>
                    <a:pt x="10959" y="110"/>
                    <a:pt x="10954" y="110"/>
                  </a:cubicBezTo>
                  <a:cubicBezTo>
                    <a:pt x="10944" y="110"/>
                    <a:pt x="10935" y="132"/>
                    <a:pt x="10924" y="155"/>
                  </a:cubicBezTo>
                  <a:cubicBezTo>
                    <a:pt x="10924" y="186"/>
                    <a:pt x="10908" y="217"/>
                    <a:pt x="10896" y="217"/>
                  </a:cubicBezTo>
                  <a:cubicBezTo>
                    <a:pt x="10896" y="217"/>
                    <a:pt x="10896" y="186"/>
                    <a:pt x="10896" y="151"/>
                  </a:cubicBezTo>
                  <a:cubicBezTo>
                    <a:pt x="10911" y="120"/>
                    <a:pt x="10911" y="120"/>
                    <a:pt x="10880" y="120"/>
                  </a:cubicBezTo>
                  <a:lnTo>
                    <a:pt x="10852" y="120"/>
                  </a:lnTo>
                  <a:cubicBezTo>
                    <a:pt x="10852" y="144"/>
                    <a:pt x="10810" y="150"/>
                    <a:pt x="10746" y="150"/>
                  </a:cubicBezTo>
                  <a:cubicBezTo>
                    <a:pt x="10726" y="150"/>
                    <a:pt x="10703" y="149"/>
                    <a:pt x="10679" y="148"/>
                  </a:cubicBezTo>
                  <a:cubicBezTo>
                    <a:pt x="10658" y="148"/>
                    <a:pt x="10639" y="148"/>
                    <a:pt x="10622" y="148"/>
                  </a:cubicBezTo>
                  <a:cubicBezTo>
                    <a:pt x="10537" y="148"/>
                    <a:pt x="10507" y="150"/>
                    <a:pt x="10507" y="176"/>
                  </a:cubicBezTo>
                  <a:cubicBezTo>
                    <a:pt x="10507" y="193"/>
                    <a:pt x="10503" y="201"/>
                    <a:pt x="10494" y="201"/>
                  </a:cubicBezTo>
                  <a:cubicBezTo>
                    <a:pt x="10485" y="201"/>
                    <a:pt x="10470" y="192"/>
                    <a:pt x="10447" y="176"/>
                  </a:cubicBezTo>
                  <a:cubicBezTo>
                    <a:pt x="10394" y="117"/>
                    <a:pt x="10374" y="95"/>
                    <a:pt x="10363" y="95"/>
                  </a:cubicBezTo>
                  <a:cubicBezTo>
                    <a:pt x="10356" y="95"/>
                    <a:pt x="10353" y="102"/>
                    <a:pt x="10347" y="114"/>
                  </a:cubicBezTo>
                  <a:cubicBezTo>
                    <a:pt x="10363" y="114"/>
                    <a:pt x="10363" y="145"/>
                    <a:pt x="10363" y="176"/>
                  </a:cubicBezTo>
                  <a:cubicBezTo>
                    <a:pt x="10363" y="208"/>
                    <a:pt x="10359" y="223"/>
                    <a:pt x="10353" y="223"/>
                  </a:cubicBezTo>
                  <a:cubicBezTo>
                    <a:pt x="10348" y="223"/>
                    <a:pt x="10341" y="208"/>
                    <a:pt x="10335" y="176"/>
                  </a:cubicBezTo>
                  <a:cubicBezTo>
                    <a:pt x="10335" y="150"/>
                    <a:pt x="10300" y="139"/>
                    <a:pt x="10257" y="139"/>
                  </a:cubicBezTo>
                  <a:cubicBezTo>
                    <a:pt x="10193" y="139"/>
                    <a:pt x="10112" y="164"/>
                    <a:pt x="10103" y="202"/>
                  </a:cubicBezTo>
                  <a:lnTo>
                    <a:pt x="10103" y="170"/>
                  </a:lnTo>
                  <a:cubicBezTo>
                    <a:pt x="10103" y="139"/>
                    <a:pt x="10090" y="139"/>
                    <a:pt x="10031" y="139"/>
                  </a:cubicBezTo>
                  <a:lnTo>
                    <a:pt x="9990" y="139"/>
                  </a:lnTo>
                  <a:cubicBezTo>
                    <a:pt x="9989" y="164"/>
                    <a:pt x="9974" y="174"/>
                    <a:pt x="9957" y="174"/>
                  </a:cubicBezTo>
                  <a:cubicBezTo>
                    <a:pt x="9932" y="174"/>
                    <a:pt x="9902" y="154"/>
                    <a:pt x="9902" y="136"/>
                  </a:cubicBezTo>
                  <a:cubicBezTo>
                    <a:pt x="9886" y="104"/>
                    <a:pt x="9886" y="104"/>
                    <a:pt x="9858" y="104"/>
                  </a:cubicBezTo>
                  <a:cubicBezTo>
                    <a:pt x="9840" y="130"/>
                    <a:pt x="9818" y="139"/>
                    <a:pt x="9798" y="139"/>
                  </a:cubicBezTo>
                  <a:cubicBezTo>
                    <a:pt x="9770" y="139"/>
                    <a:pt x="9745" y="120"/>
                    <a:pt x="9745" y="101"/>
                  </a:cubicBezTo>
                  <a:lnTo>
                    <a:pt x="9714" y="101"/>
                  </a:lnTo>
                  <a:cubicBezTo>
                    <a:pt x="9706" y="121"/>
                    <a:pt x="9687" y="133"/>
                    <a:pt x="9665" y="133"/>
                  </a:cubicBezTo>
                  <a:cubicBezTo>
                    <a:pt x="9663" y="133"/>
                    <a:pt x="9660" y="133"/>
                    <a:pt x="9658" y="133"/>
                  </a:cubicBezTo>
                  <a:cubicBezTo>
                    <a:pt x="9614" y="133"/>
                    <a:pt x="9601" y="133"/>
                    <a:pt x="9614" y="164"/>
                  </a:cubicBezTo>
                  <a:cubicBezTo>
                    <a:pt x="9614" y="195"/>
                    <a:pt x="9614" y="227"/>
                    <a:pt x="9598" y="227"/>
                  </a:cubicBezTo>
                  <a:lnTo>
                    <a:pt x="9598" y="195"/>
                  </a:lnTo>
                  <a:cubicBezTo>
                    <a:pt x="9598" y="164"/>
                    <a:pt x="9557" y="161"/>
                    <a:pt x="9498" y="161"/>
                  </a:cubicBezTo>
                  <a:cubicBezTo>
                    <a:pt x="9426" y="161"/>
                    <a:pt x="9398" y="161"/>
                    <a:pt x="9385" y="129"/>
                  </a:cubicBezTo>
                  <a:lnTo>
                    <a:pt x="9369" y="161"/>
                  </a:lnTo>
                  <a:cubicBezTo>
                    <a:pt x="9362" y="176"/>
                    <a:pt x="9355" y="183"/>
                    <a:pt x="9350" y="183"/>
                  </a:cubicBezTo>
                  <a:cubicBezTo>
                    <a:pt x="9345" y="183"/>
                    <a:pt x="9341" y="174"/>
                    <a:pt x="9341" y="158"/>
                  </a:cubicBezTo>
                  <a:cubicBezTo>
                    <a:pt x="9333" y="142"/>
                    <a:pt x="9315" y="134"/>
                    <a:pt x="9296" y="134"/>
                  </a:cubicBezTo>
                  <a:cubicBezTo>
                    <a:pt x="9276" y="134"/>
                    <a:pt x="9255" y="142"/>
                    <a:pt x="9241" y="158"/>
                  </a:cubicBezTo>
                  <a:lnTo>
                    <a:pt x="9213" y="158"/>
                  </a:lnTo>
                  <a:cubicBezTo>
                    <a:pt x="9205" y="126"/>
                    <a:pt x="9189" y="109"/>
                    <a:pt x="9174" y="109"/>
                  </a:cubicBezTo>
                  <a:cubicBezTo>
                    <a:pt x="9160" y="109"/>
                    <a:pt x="9147" y="124"/>
                    <a:pt x="9141" y="155"/>
                  </a:cubicBezTo>
                  <a:cubicBezTo>
                    <a:pt x="9141" y="123"/>
                    <a:pt x="9125" y="123"/>
                    <a:pt x="9109" y="123"/>
                  </a:cubicBezTo>
                  <a:cubicBezTo>
                    <a:pt x="9095" y="139"/>
                    <a:pt x="9074" y="147"/>
                    <a:pt x="9056" y="147"/>
                  </a:cubicBezTo>
                  <a:cubicBezTo>
                    <a:pt x="9039" y="147"/>
                    <a:pt x="9025" y="139"/>
                    <a:pt x="9025" y="123"/>
                  </a:cubicBezTo>
                  <a:lnTo>
                    <a:pt x="9009" y="123"/>
                  </a:lnTo>
                  <a:cubicBezTo>
                    <a:pt x="8999" y="149"/>
                    <a:pt x="8986" y="151"/>
                    <a:pt x="8973" y="151"/>
                  </a:cubicBezTo>
                  <a:cubicBezTo>
                    <a:pt x="8970" y="151"/>
                    <a:pt x="8968" y="151"/>
                    <a:pt x="8965" y="151"/>
                  </a:cubicBezTo>
                  <a:cubicBezTo>
                    <a:pt x="8953" y="151"/>
                    <a:pt x="8937" y="151"/>
                    <a:pt x="8924" y="183"/>
                  </a:cubicBezTo>
                  <a:cubicBezTo>
                    <a:pt x="8909" y="214"/>
                    <a:pt x="8893" y="214"/>
                    <a:pt x="8893" y="214"/>
                  </a:cubicBezTo>
                  <a:cubicBezTo>
                    <a:pt x="8880" y="214"/>
                    <a:pt x="8893" y="183"/>
                    <a:pt x="8909" y="151"/>
                  </a:cubicBezTo>
                  <a:cubicBezTo>
                    <a:pt x="8920" y="138"/>
                    <a:pt x="8920" y="131"/>
                    <a:pt x="8913" y="131"/>
                  </a:cubicBezTo>
                  <a:cubicBezTo>
                    <a:pt x="8903" y="131"/>
                    <a:pt x="8878" y="146"/>
                    <a:pt x="8852" y="183"/>
                  </a:cubicBezTo>
                  <a:cubicBezTo>
                    <a:pt x="8830" y="214"/>
                    <a:pt x="8819" y="230"/>
                    <a:pt x="8817" y="230"/>
                  </a:cubicBezTo>
                  <a:cubicBezTo>
                    <a:pt x="8815" y="230"/>
                    <a:pt x="8823" y="214"/>
                    <a:pt x="8837" y="183"/>
                  </a:cubicBezTo>
                  <a:cubicBezTo>
                    <a:pt x="8848" y="161"/>
                    <a:pt x="8857" y="138"/>
                    <a:pt x="8852" y="138"/>
                  </a:cubicBezTo>
                  <a:cubicBezTo>
                    <a:pt x="8850" y="138"/>
                    <a:pt x="8845" y="142"/>
                    <a:pt x="8837" y="151"/>
                  </a:cubicBezTo>
                  <a:cubicBezTo>
                    <a:pt x="8821" y="151"/>
                    <a:pt x="8805" y="164"/>
                    <a:pt x="8808" y="183"/>
                  </a:cubicBezTo>
                  <a:lnTo>
                    <a:pt x="8765" y="180"/>
                  </a:lnTo>
                  <a:cubicBezTo>
                    <a:pt x="8736" y="148"/>
                    <a:pt x="8721" y="148"/>
                    <a:pt x="8708" y="148"/>
                  </a:cubicBezTo>
                  <a:cubicBezTo>
                    <a:pt x="8700" y="164"/>
                    <a:pt x="8696" y="172"/>
                    <a:pt x="8693" y="172"/>
                  </a:cubicBezTo>
                  <a:cubicBezTo>
                    <a:pt x="8689" y="172"/>
                    <a:pt x="8686" y="164"/>
                    <a:pt x="8680" y="148"/>
                  </a:cubicBezTo>
                  <a:cubicBezTo>
                    <a:pt x="8680" y="135"/>
                    <a:pt x="8677" y="128"/>
                    <a:pt x="8674" y="128"/>
                  </a:cubicBezTo>
                  <a:cubicBezTo>
                    <a:pt x="8670" y="128"/>
                    <a:pt x="8664" y="143"/>
                    <a:pt x="8664" y="180"/>
                  </a:cubicBezTo>
                  <a:cubicBezTo>
                    <a:pt x="8656" y="195"/>
                    <a:pt x="8649" y="203"/>
                    <a:pt x="8642" y="203"/>
                  </a:cubicBezTo>
                  <a:cubicBezTo>
                    <a:pt x="8635" y="203"/>
                    <a:pt x="8628" y="195"/>
                    <a:pt x="8620" y="180"/>
                  </a:cubicBezTo>
                  <a:cubicBezTo>
                    <a:pt x="8620" y="143"/>
                    <a:pt x="8616" y="128"/>
                    <a:pt x="8613" y="128"/>
                  </a:cubicBezTo>
                  <a:cubicBezTo>
                    <a:pt x="8610" y="128"/>
                    <a:pt x="8608" y="135"/>
                    <a:pt x="8608" y="148"/>
                  </a:cubicBezTo>
                  <a:cubicBezTo>
                    <a:pt x="8595" y="174"/>
                    <a:pt x="8582" y="177"/>
                    <a:pt x="8578" y="177"/>
                  </a:cubicBezTo>
                  <a:cubicBezTo>
                    <a:pt x="8577" y="177"/>
                    <a:pt x="8577" y="176"/>
                    <a:pt x="8577" y="176"/>
                  </a:cubicBezTo>
                  <a:cubicBezTo>
                    <a:pt x="8577" y="145"/>
                    <a:pt x="8448" y="145"/>
                    <a:pt x="8320" y="142"/>
                  </a:cubicBezTo>
                  <a:cubicBezTo>
                    <a:pt x="8304" y="142"/>
                    <a:pt x="8291" y="173"/>
                    <a:pt x="8291" y="205"/>
                  </a:cubicBezTo>
                  <a:cubicBezTo>
                    <a:pt x="8291" y="231"/>
                    <a:pt x="8291" y="241"/>
                    <a:pt x="8290" y="241"/>
                  </a:cubicBezTo>
                  <a:cubicBezTo>
                    <a:pt x="8289" y="241"/>
                    <a:pt x="8285" y="223"/>
                    <a:pt x="8276" y="205"/>
                  </a:cubicBezTo>
                  <a:cubicBezTo>
                    <a:pt x="8268" y="158"/>
                    <a:pt x="8257" y="134"/>
                    <a:pt x="8250" y="134"/>
                  </a:cubicBezTo>
                  <a:cubicBezTo>
                    <a:pt x="8243" y="134"/>
                    <a:pt x="8240" y="158"/>
                    <a:pt x="8247" y="205"/>
                  </a:cubicBezTo>
                  <a:cubicBezTo>
                    <a:pt x="8254" y="236"/>
                    <a:pt x="8257" y="252"/>
                    <a:pt x="8255" y="252"/>
                  </a:cubicBezTo>
                  <a:cubicBezTo>
                    <a:pt x="8253" y="252"/>
                    <a:pt x="8246" y="236"/>
                    <a:pt x="8232" y="205"/>
                  </a:cubicBezTo>
                  <a:cubicBezTo>
                    <a:pt x="8226" y="189"/>
                    <a:pt x="8222" y="181"/>
                    <a:pt x="8219" y="181"/>
                  </a:cubicBezTo>
                  <a:cubicBezTo>
                    <a:pt x="8215" y="181"/>
                    <a:pt x="8211" y="189"/>
                    <a:pt x="8204" y="205"/>
                  </a:cubicBezTo>
                  <a:cubicBezTo>
                    <a:pt x="8204" y="220"/>
                    <a:pt x="8200" y="228"/>
                    <a:pt x="8196" y="228"/>
                  </a:cubicBezTo>
                  <a:cubicBezTo>
                    <a:pt x="8192" y="228"/>
                    <a:pt x="8188" y="220"/>
                    <a:pt x="8188" y="205"/>
                  </a:cubicBezTo>
                  <a:cubicBezTo>
                    <a:pt x="8179" y="180"/>
                    <a:pt x="8169" y="157"/>
                    <a:pt x="8163" y="157"/>
                  </a:cubicBezTo>
                  <a:cubicBezTo>
                    <a:pt x="8161" y="157"/>
                    <a:pt x="8160" y="161"/>
                    <a:pt x="8160" y="170"/>
                  </a:cubicBezTo>
                  <a:cubicBezTo>
                    <a:pt x="8160" y="170"/>
                    <a:pt x="8147" y="170"/>
                    <a:pt x="8132" y="139"/>
                  </a:cubicBezTo>
                  <a:cubicBezTo>
                    <a:pt x="8128" y="130"/>
                    <a:pt x="8124" y="126"/>
                    <a:pt x="8120" y="126"/>
                  </a:cubicBezTo>
                  <a:cubicBezTo>
                    <a:pt x="8110" y="126"/>
                    <a:pt x="8099" y="148"/>
                    <a:pt x="8088" y="170"/>
                  </a:cubicBezTo>
                  <a:cubicBezTo>
                    <a:pt x="8066" y="202"/>
                    <a:pt x="8052" y="217"/>
                    <a:pt x="8045" y="217"/>
                  </a:cubicBezTo>
                  <a:cubicBezTo>
                    <a:pt x="8038" y="217"/>
                    <a:pt x="8039" y="202"/>
                    <a:pt x="8047" y="170"/>
                  </a:cubicBezTo>
                  <a:cubicBezTo>
                    <a:pt x="8052" y="146"/>
                    <a:pt x="8044" y="135"/>
                    <a:pt x="8031" y="135"/>
                  </a:cubicBezTo>
                  <a:cubicBezTo>
                    <a:pt x="8012" y="135"/>
                    <a:pt x="7982" y="160"/>
                    <a:pt x="7975" y="198"/>
                  </a:cubicBezTo>
                  <a:cubicBezTo>
                    <a:pt x="7966" y="235"/>
                    <a:pt x="7962" y="250"/>
                    <a:pt x="7960" y="250"/>
                  </a:cubicBezTo>
                  <a:cubicBezTo>
                    <a:pt x="7959" y="250"/>
                    <a:pt x="7959" y="243"/>
                    <a:pt x="7959" y="230"/>
                  </a:cubicBezTo>
                  <a:cubicBezTo>
                    <a:pt x="7959" y="198"/>
                    <a:pt x="7943" y="198"/>
                    <a:pt x="7943" y="198"/>
                  </a:cubicBezTo>
                  <a:cubicBezTo>
                    <a:pt x="7931" y="198"/>
                    <a:pt x="7915" y="198"/>
                    <a:pt x="7915" y="167"/>
                  </a:cubicBezTo>
                  <a:cubicBezTo>
                    <a:pt x="7915" y="167"/>
                    <a:pt x="7903" y="167"/>
                    <a:pt x="7871" y="198"/>
                  </a:cubicBezTo>
                  <a:cubicBezTo>
                    <a:pt x="7861" y="222"/>
                    <a:pt x="7848" y="232"/>
                    <a:pt x="7835" y="232"/>
                  </a:cubicBezTo>
                  <a:cubicBezTo>
                    <a:pt x="7814" y="232"/>
                    <a:pt x="7795" y="205"/>
                    <a:pt x="7787" y="164"/>
                  </a:cubicBezTo>
                  <a:lnTo>
                    <a:pt x="7759" y="195"/>
                  </a:lnTo>
                  <a:cubicBezTo>
                    <a:pt x="7749" y="234"/>
                    <a:pt x="7739" y="261"/>
                    <a:pt x="7733" y="261"/>
                  </a:cubicBezTo>
                  <a:cubicBezTo>
                    <a:pt x="7730" y="261"/>
                    <a:pt x="7727" y="251"/>
                    <a:pt x="7727" y="227"/>
                  </a:cubicBezTo>
                  <a:cubicBezTo>
                    <a:pt x="7727" y="204"/>
                    <a:pt x="7729" y="182"/>
                    <a:pt x="7729" y="182"/>
                  </a:cubicBezTo>
                  <a:lnTo>
                    <a:pt x="7729" y="182"/>
                  </a:lnTo>
                  <a:cubicBezTo>
                    <a:pt x="7729" y="182"/>
                    <a:pt x="7728" y="186"/>
                    <a:pt x="7727" y="195"/>
                  </a:cubicBezTo>
                  <a:cubicBezTo>
                    <a:pt x="7722" y="219"/>
                    <a:pt x="7711" y="229"/>
                    <a:pt x="7698" y="229"/>
                  </a:cubicBezTo>
                  <a:cubicBezTo>
                    <a:pt x="7678" y="229"/>
                    <a:pt x="7656" y="203"/>
                    <a:pt x="7658" y="164"/>
                  </a:cubicBezTo>
                  <a:cubicBezTo>
                    <a:pt x="7658" y="133"/>
                    <a:pt x="7658" y="133"/>
                    <a:pt x="7643" y="133"/>
                  </a:cubicBezTo>
                  <a:lnTo>
                    <a:pt x="7643" y="164"/>
                  </a:lnTo>
                  <a:cubicBezTo>
                    <a:pt x="7643" y="195"/>
                    <a:pt x="7643" y="227"/>
                    <a:pt x="7627" y="227"/>
                  </a:cubicBezTo>
                  <a:cubicBezTo>
                    <a:pt x="7614" y="227"/>
                    <a:pt x="7599" y="227"/>
                    <a:pt x="7599" y="192"/>
                  </a:cubicBezTo>
                  <a:cubicBezTo>
                    <a:pt x="7590" y="170"/>
                    <a:pt x="7579" y="148"/>
                    <a:pt x="7574" y="148"/>
                  </a:cubicBezTo>
                  <a:cubicBezTo>
                    <a:pt x="7572" y="148"/>
                    <a:pt x="7571" y="152"/>
                    <a:pt x="7571" y="161"/>
                  </a:cubicBezTo>
                  <a:cubicBezTo>
                    <a:pt x="7571" y="161"/>
                    <a:pt x="7555" y="161"/>
                    <a:pt x="7542" y="129"/>
                  </a:cubicBezTo>
                  <a:lnTo>
                    <a:pt x="7486" y="129"/>
                  </a:lnTo>
                  <a:cubicBezTo>
                    <a:pt x="7478" y="145"/>
                    <a:pt x="7467" y="153"/>
                    <a:pt x="7458" y="153"/>
                  </a:cubicBezTo>
                  <a:cubicBezTo>
                    <a:pt x="7449" y="153"/>
                    <a:pt x="7442" y="145"/>
                    <a:pt x="7442" y="129"/>
                  </a:cubicBezTo>
                  <a:cubicBezTo>
                    <a:pt x="7423" y="129"/>
                    <a:pt x="7404" y="142"/>
                    <a:pt x="7398" y="158"/>
                  </a:cubicBezTo>
                  <a:cubicBezTo>
                    <a:pt x="7370" y="158"/>
                    <a:pt x="7354" y="158"/>
                    <a:pt x="7354" y="126"/>
                  </a:cubicBezTo>
                  <a:cubicBezTo>
                    <a:pt x="7354" y="111"/>
                    <a:pt x="7354" y="103"/>
                    <a:pt x="7353" y="103"/>
                  </a:cubicBezTo>
                  <a:cubicBezTo>
                    <a:pt x="7351" y="103"/>
                    <a:pt x="7348" y="111"/>
                    <a:pt x="7342" y="126"/>
                  </a:cubicBezTo>
                  <a:cubicBezTo>
                    <a:pt x="7342" y="158"/>
                    <a:pt x="7326" y="158"/>
                    <a:pt x="7310" y="158"/>
                  </a:cubicBezTo>
                  <a:lnTo>
                    <a:pt x="7282" y="158"/>
                  </a:lnTo>
                  <a:cubicBezTo>
                    <a:pt x="7282" y="189"/>
                    <a:pt x="7282" y="189"/>
                    <a:pt x="7270" y="189"/>
                  </a:cubicBezTo>
                  <a:cubicBezTo>
                    <a:pt x="7254" y="189"/>
                    <a:pt x="7210" y="155"/>
                    <a:pt x="7198" y="155"/>
                  </a:cubicBezTo>
                  <a:cubicBezTo>
                    <a:pt x="7154" y="155"/>
                    <a:pt x="7154" y="155"/>
                    <a:pt x="7166" y="186"/>
                  </a:cubicBezTo>
                  <a:cubicBezTo>
                    <a:pt x="7177" y="186"/>
                    <a:pt x="7180" y="200"/>
                    <a:pt x="7173" y="200"/>
                  </a:cubicBezTo>
                  <a:cubicBezTo>
                    <a:pt x="7169" y="200"/>
                    <a:pt x="7163" y="196"/>
                    <a:pt x="7154" y="186"/>
                  </a:cubicBezTo>
                  <a:cubicBezTo>
                    <a:pt x="7138" y="186"/>
                    <a:pt x="7094" y="155"/>
                    <a:pt x="7053" y="155"/>
                  </a:cubicBezTo>
                  <a:cubicBezTo>
                    <a:pt x="7039" y="154"/>
                    <a:pt x="7028" y="153"/>
                    <a:pt x="7020" y="153"/>
                  </a:cubicBezTo>
                  <a:cubicBezTo>
                    <a:pt x="6994" y="153"/>
                    <a:pt x="6994" y="159"/>
                    <a:pt x="6994" y="183"/>
                  </a:cubicBezTo>
                  <a:cubicBezTo>
                    <a:pt x="7002" y="215"/>
                    <a:pt x="7002" y="231"/>
                    <a:pt x="6998" y="231"/>
                  </a:cubicBezTo>
                  <a:cubicBezTo>
                    <a:pt x="6995" y="231"/>
                    <a:pt x="6988" y="214"/>
                    <a:pt x="6981" y="183"/>
                  </a:cubicBezTo>
                  <a:cubicBezTo>
                    <a:pt x="6965" y="146"/>
                    <a:pt x="6953" y="131"/>
                    <a:pt x="6945" y="131"/>
                  </a:cubicBezTo>
                  <a:cubicBezTo>
                    <a:pt x="6940" y="131"/>
                    <a:pt x="6938" y="138"/>
                    <a:pt x="6938" y="151"/>
                  </a:cubicBezTo>
                  <a:cubicBezTo>
                    <a:pt x="6922" y="183"/>
                    <a:pt x="6922" y="183"/>
                    <a:pt x="6909" y="183"/>
                  </a:cubicBezTo>
                  <a:cubicBezTo>
                    <a:pt x="6909" y="167"/>
                    <a:pt x="6905" y="159"/>
                    <a:pt x="6898" y="159"/>
                  </a:cubicBezTo>
                  <a:cubicBezTo>
                    <a:pt x="6891" y="159"/>
                    <a:pt x="6880" y="167"/>
                    <a:pt x="6865" y="183"/>
                  </a:cubicBezTo>
                  <a:cubicBezTo>
                    <a:pt x="6850" y="183"/>
                    <a:pt x="6850" y="183"/>
                    <a:pt x="6850" y="151"/>
                  </a:cubicBezTo>
                  <a:lnTo>
                    <a:pt x="6822" y="148"/>
                  </a:lnTo>
                  <a:cubicBezTo>
                    <a:pt x="6810" y="175"/>
                    <a:pt x="6787" y="184"/>
                    <a:pt x="6764" y="184"/>
                  </a:cubicBezTo>
                  <a:cubicBezTo>
                    <a:pt x="6733" y="184"/>
                    <a:pt x="6700" y="166"/>
                    <a:pt x="6693" y="148"/>
                  </a:cubicBezTo>
                  <a:cubicBezTo>
                    <a:pt x="6693" y="148"/>
                    <a:pt x="6677" y="148"/>
                    <a:pt x="6665" y="180"/>
                  </a:cubicBezTo>
                  <a:cubicBezTo>
                    <a:pt x="6657" y="211"/>
                    <a:pt x="6649" y="226"/>
                    <a:pt x="6644" y="226"/>
                  </a:cubicBezTo>
                  <a:cubicBezTo>
                    <a:pt x="6638" y="226"/>
                    <a:pt x="6635" y="210"/>
                    <a:pt x="6637" y="176"/>
                  </a:cubicBezTo>
                  <a:cubicBezTo>
                    <a:pt x="6637" y="145"/>
                    <a:pt x="6637" y="129"/>
                    <a:pt x="6635" y="129"/>
                  </a:cubicBezTo>
                  <a:cubicBezTo>
                    <a:pt x="6633" y="129"/>
                    <a:pt x="6629" y="145"/>
                    <a:pt x="6621" y="176"/>
                  </a:cubicBezTo>
                  <a:cubicBezTo>
                    <a:pt x="6612" y="192"/>
                    <a:pt x="6599" y="198"/>
                    <a:pt x="6586" y="198"/>
                  </a:cubicBezTo>
                  <a:cubicBezTo>
                    <a:pt x="6562" y="198"/>
                    <a:pt x="6539" y="176"/>
                    <a:pt x="6549" y="145"/>
                  </a:cubicBezTo>
                  <a:cubicBezTo>
                    <a:pt x="6549" y="114"/>
                    <a:pt x="6549" y="82"/>
                    <a:pt x="6549" y="82"/>
                  </a:cubicBezTo>
                  <a:cubicBezTo>
                    <a:pt x="6533" y="114"/>
                    <a:pt x="6521" y="114"/>
                    <a:pt x="6521" y="114"/>
                  </a:cubicBezTo>
                  <a:cubicBezTo>
                    <a:pt x="6521" y="145"/>
                    <a:pt x="6505" y="145"/>
                    <a:pt x="6461" y="145"/>
                  </a:cubicBezTo>
                  <a:cubicBezTo>
                    <a:pt x="6460" y="145"/>
                    <a:pt x="6458" y="145"/>
                    <a:pt x="6457" y="145"/>
                  </a:cubicBezTo>
                  <a:cubicBezTo>
                    <a:pt x="6428" y="145"/>
                    <a:pt x="6375" y="173"/>
                    <a:pt x="6348" y="173"/>
                  </a:cubicBezTo>
                  <a:cubicBezTo>
                    <a:pt x="6317" y="173"/>
                    <a:pt x="6276" y="173"/>
                    <a:pt x="6261" y="139"/>
                  </a:cubicBezTo>
                  <a:cubicBezTo>
                    <a:pt x="6248" y="139"/>
                    <a:pt x="6232" y="139"/>
                    <a:pt x="6204" y="170"/>
                  </a:cubicBezTo>
                  <a:cubicBezTo>
                    <a:pt x="6196" y="186"/>
                    <a:pt x="6185" y="194"/>
                    <a:pt x="6176" y="194"/>
                  </a:cubicBezTo>
                  <a:cubicBezTo>
                    <a:pt x="6167" y="194"/>
                    <a:pt x="6160" y="186"/>
                    <a:pt x="6160" y="170"/>
                  </a:cubicBezTo>
                  <a:lnTo>
                    <a:pt x="6145" y="170"/>
                  </a:lnTo>
                  <a:cubicBezTo>
                    <a:pt x="6116" y="202"/>
                    <a:pt x="6104" y="202"/>
                    <a:pt x="6104" y="202"/>
                  </a:cubicBezTo>
                  <a:cubicBezTo>
                    <a:pt x="6104" y="179"/>
                    <a:pt x="6096" y="157"/>
                    <a:pt x="6086" y="157"/>
                  </a:cubicBezTo>
                  <a:cubicBezTo>
                    <a:pt x="6082" y="157"/>
                    <a:pt x="6077" y="161"/>
                    <a:pt x="6073" y="170"/>
                  </a:cubicBezTo>
                  <a:cubicBezTo>
                    <a:pt x="6073" y="194"/>
                    <a:pt x="6065" y="200"/>
                    <a:pt x="6050" y="200"/>
                  </a:cubicBezTo>
                  <a:cubicBezTo>
                    <a:pt x="6045" y="200"/>
                    <a:pt x="6039" y="199"/>
                    <a:pt x="6032" y="198"/>
                  </a:cubicBezTo>
                  <a:cubicBezTo>
                    <a:pt x="6016" y="181"/>
                    <a:pt x="5866" y="172"/>
                    <a:pt x="5733" y="172"/>
                  </a:cubicBezTo>
                  <a:cubicBezTo>
                    <a:pt x="5624" y="172"/>
                    <a:pt x="5527" y="178"/>
                    <a:pt x="5527" y="192"/>
                  </a:cubicBezTo>
                  <a:lnTo>
                    <a:pt x="5483" y="192"/>
                  </a:lnTo>
                  <a:lnTo>
                    <a:pt x="5440" y="189"/>
                  </a:lnTo>
                  <a:cubicBezTo>
                    <a:pt x="5441" y="162"/>
                    <a:pt x="5429" y="153"/>
                    <a:pt x="5411" y="153"/>
                  </a:cubicBezTo>
                  <a:cubicBezTo>
                    <a:pt x="5387" y="153"/>
                    <a:pt x="5352" y="171"/>
                    <a:pt x="5327" y="189"/>
                  </a:cubicBezTo>
                  <a:cubicBezTo>
                    <a:pt x="5311" y="220"/>
                    <a:pt x="5295" y="220"/>
                    <a:pt x="5283" y="220"/>
                  </a:cubicBezTo>
                  <a:cubicBezTo>
                    <a:pt x="5283" y="181"/>
                    <a:pt x="5268" y="165"/>
                    <a:pt x="5249" y="165"/>
                  </a:cubicBezTo>
                  <a:cubicBezTo>
                    <a:pt x="5236" y="165"/>
                    <a:pt x="5222" y="173"/>
                    <a:pt x="5211" y="186"/>
                  </a:cubicBezTo>
                  <a:cubicBezTo>
                    <a:pt x="5203" y="217"/>
                    <a:pt x="5196" y="233"/>
                    <a:pt x="5191" y="233"/>
                  </a:cubicBezTo>
                  <a:cubicBezTo>
                    <a:pt x="5186" y="233"/>
                    <a:pt x="5183" y="217"/>
                    <a:pt x="5183" y="186"/>
                  </a:cubicBezTo>
                  <a:cubicBezTo>
                    <a:pt x="5183" y="158"/>
                    <a:pt x="5177" y="142"/>
                    <a:pt x="5168" y="142"/>
                  </a:cubicBezTo>
                  <a:cubicBezTo>
                    <a:pt x="5157" y="142"/>
                    <a:pt x="5140" y="165"/>
                    <a:pt x="5123" y="217"/>
                  </a:cubicBezTo>
                  <a:cubicBezTo>
                    <a:pt x="5117" y="233"/>
                    <a:pt x="5114" y="241"/>
                    <a:pt x="5110" y="241"/>
                  </a:cubicBezTo>
                  <a:cubicBezTo>
                    <a:pt x="5107" y="241"/>
                    <a:pt x="5103" y="233"/>
                    <a:pt x="5095" y="217"/>
                  </a:cubicBezTo>
                  <a:cubicBezTo>
                    <a:pt x="5087" y="178"/>
                    <a:pt x="5079" y="162"/>
                    <a:pt x="5073" y="162"/>
                  </a:cubicBezTo>
                  <a:cubicBezTo>
                    <a:pt x="5069" y="162"/>
                    <a:pt x="5067" y="170"/>
                    <a:pt x="5067" y="183"/>
                  </a:cubicBezTo>
                  <a:cubicBezTo>
                    <a:pt x="5059" y="214"/>
                    <a:pt x="5052" y="230"/>
                    <a:pt x="5045" y="230"/>
                  </a:cubicBezTo>
                  <a:cubicBezTo>
                    <a:pt x="5038" y="230"/>
                    <a:pt x="5031" y="214"/>
                    <a:pt x="5023" y="183"/>
                  </a:cubicBezTo>
                  <a:cubicBezTo>
                    <a:pt x="5009" y="151"/>
                    <a:pt x="5002" y="136"/>
                    <a:pt x="4997" y="136"/>
                  </a:cubicBezTo>
                  <a:cubicBezTo>
                    <a:pt x="4991" y="136"/>
                    <a:pt x="4988" y="151"/>
                    <a:pt x="4982" y="183"/>
                  </a:cubicBezTo>
                  <a:cubicBezTo>
                    <a:pt x="4974" y="214"/>
                    <a:pt x="4957" y="229"/>
                    <a:pt x="4939" y="229"/>
                  </a:cubicBezTo>
                  <a:cubicBezTo>
                    <a:pt x="4921" y="229"/>
                    <a:pt x="4902" y="213"/>
                    <a:pt x="4894" y="180"/>
                  </a:cubicBezTo>
                  <a:cubicBezTo>
                    <a:pt x="4884" y="180"/>
                    <a:pt x="4875" y="166"/>
                    <a:pt x="4870" y="166"/>
                  </a:cubicBezTo>
                  <a:cubicBezTo>
                    <a:pt x="4867" y="166"/>
                    <a:pt x="4866" y="169"/>
                    <a:pt x="4866" y="180"/>
                  </a:cubicBezTo>
                  <a:lnTo>
                    <a:pt x="4850" y="148"/>
                  </a:lnTo>
                  <a:lnTo>
                    <a:pt x="4822" y="148"/>
                  </a:lnTo>
                  <a:lnTo>
                    <a:pt x="4822" y="180"/>
                  </a:lnTo>
                  <a:cubicBezTo>
                    <a:pt x="4756" y="161"/>
                    <a:pt x="4691" y="148"/>
                    <a:pt x="4622" y="145"/>
                  </a:cubicBezTo>
                  <a:cubicBezTo>
                    <a:pt x="4583" y="144"/>
                    <a:pt x="4552" y="144"/>
                    <a:pt x="4528" y="144"/>
                  </a:cubicBezTo>
                  <a:cubicBezTo>
                    <a:pt x="4451" y="144"/>
                    <a:pt x="4437" y="150"/>
                    <a:pt x="4449" y="173"/>
                  </a:cubicBezTo>
                  <a:cubicBezTo>
                    <a:pt x="4456" y="205"/>
                    <a:pt x="4452" y="220"/>
                    <a:pt x="4445" y="220"/>
                  </a:cubicBezTo>
                  <a:cubicBezTo>
                    <a:pt x="4438" y="220"/>
                    <a:pt x="4427" y="205"/>
                    <a:pt x="4421" y="173"/>
                  </a:cubicBezTo>
                  <a:cubicBezTo>
                    <a:pt x="4405" y="173"/>
                    <a:pt x="4377" y="142"/>
                    <a:pt x="4349" y="142"/>
                  </a:cubicBezTo>
                  <a:cubicBezTo>
                    <a:pt x="4318" y="139"/>
                    <a:pt x="4289" y="139"/>
                    <a:pt x="4289" y="108"/>
                  </a:cubicBezTo>
                  <a:lnTo>
                    <a:pt x="4277" y="108"/>
                  </a:lnTo>
                  <a:cubicBezTo>
                    <a:pt x="4259" y="143"/>
                    <a:pt x="4223" y="159"/>
                    <a:pt x="4188" y="159"/>
                  </a:cubicBezTo>
                  <a:cubicBezTo>
                    <a:pt x="4162" y="159"/>
                    <a:pt x="4136" y="150"/>
                    <a:pt x="4117" y="136"/>
                  </a:cubicBezTo>
                  <a:cubicBezTo>
                    <a:pt x="4114" y="135"/>
                    <a:pt x="4111" y="135"/>
                    <a:pt x="4108" y="135"/>
                  </a:cubicBezTo>
                  <a:cubicBezTo>
                    <a:pt x="4083" y="135"/>
                    <a:pt x="4059" y="147"/>
                    <a:pt x="4045" y="167"/>
                  </a:cubicBezTo>
                  <a:cubicBezTo>
                    <a:pt x="4031" y="183"/>
                    <a:pt x="4024" y="191"/>
                    <a:pt x="4018" y="191"/>
                  </a:cubicBezTo>
                  <a:cubicBezTo>
                    <a:pt x="4013" y="191"/>
                    <a:pt x="4009" y="183"/>
                    <a:pt x="4001" y="167"/>
                  </a:cubicBezTo>
                  <a:cubicBezTo>
                    <a:pt x="4001" y="149"/>
                    <a:pt x="3972" y="129"/>
                    <a:pt x="3947" y="129"/>
                  </a:cubicBezTo>
                  <a:cubicBezTo>
                    <a:pt x="3931" y="129"/>
                    <a:pt x="3917" y="138"/>
                    <a:pt x="3917" y="164"/>
                  </a:cubicBezTo>
                  <a:lnTo>
                    <a:pt x="3901" y="133"/>
                  </a:lnTo>
                  <a:cubicBezTo>
                    <a:pt x="3897" y="123"/>
                    <a:pt x="3893" y="120"/>
                    <a:pt x="3890" y="120"/>
                  </a:cubicBezTo>
                  <a:cubicBezTo>
                    <a:pt x="3881" y="120"/>
                    <a:pt x="3873" y="142"/>
                    <a:pt x="3873" y="164"/>
                  </a:cubicBezTo>
                  <a:cubicBezTo>
                    <a:pt x="3873" y="192"/>
                    <a:pt x="3870" y="208"/>
                    <a:pt x="3865" y="208"/>
                  </a:cubicBezTo>
                  <a:cubicBezTo>
                    <a:pt x="3859" y="208"/>
                    <a:pt x="3851" y="184"/>
                    <a:pt x="3844" y="133"/>
                  </a:cubicBezTo>
                  <a:cubicBezTo>
                    <a:pt x="3844" y="96"/>
                    <a:pt x="3839" y="81"/>
                    <a:pt x="3835" y="81"/>
                  </a:cubicBezTo>
                  <a:cubicBezTo>
                    <a:pt x="3831" y="81"/>
                    <a:pt x="3829" y="88"/>
                    <a:pt x="3829" y="101"/>
                  </a:cubicBezTo>
                  <a:cubicBezTo>
                    <a:pt x="3820" y="123"/>
                    <a:pt x="3810" y="146"/>
                    <a:pt x="3800" y="146"/>
                  </a:cubicBezTo>
                  <a:cubicBezTo>
                    <a:pt x="3796" y="146"/>
                    <a:pt x="3792" y="142"/>
                    <a:pt x="3788" y="133"/>
                  </a:cubicBezTo>
                  <a:cubicBezTo>
                    <a:pt x="3787" y="133"/>
                    <a:pt x="3785" y="133"/>
                    <a:pt x="3784" y="133"/>
                  </a:cubicBezTo>
                  <a:cubicBezTo>
                    <a:pt x="3770" y="133"/>
                    <a:pt x="3757" y="135"/>
                    <a:pt x="3757" y="195"/>
                  </a:cubicBezTo>
                  <a:cubicBezTo>
                    <a:pt x="3757" y="227"/>
                    <a:pt x="3744" y="227"/>
                    <a:pt x="3729" y="227"/>
                  </a:cubicBezTo>
                  <a:cubicBezTo>
                    <a:pt x="3725" y="205"/>
                    <a:pt x="3732" y="183"/>
                    <a:pt x="3744" y="164"/>
                  </a:cubicBezTo>
                  <a:lnTo>
                    <a:pt x="3716" y="161"/>
                  </a:lnTo>
                  <a:cubicBezTo>
                    <a:pt x="3700" y="161"/>
                    <a:pt x="3672" y="129"/>
                    <a:pt x="3672" y="98"/>
                  </a:cubicBezTo>
                  <a:cubicBezTo>
                    <a:pt x="3666" y="85"/>
                    <a:pt x="3660" y="78"/>
                    <a:pt x="3656" y="78"/>
                  </a:cubicBezTo>
                  <a:close/>
                  <a:moveTo>
                    <a:pt x="241" y="800"/>
                  </a:moveTo>
                  <a:cubicBezTo>
                    <a:pt x="234" y="819"/>
                    <a:pt x="228" y="841"/>
                    <a:pt x="228" y="863"/>
                  </a:cubicBezTo>
                  <a:lnTo>
                    <a:pt x="241" y="863"/>
                  </a:lnTo>
                  <a:cubicBezTo>
                    <a:pt x="256" y="863"/>
                    <a:pt x="256" y="831"/>
                    <a:pt x="256" y="800"/>
                  </a:cubicBezTo>
                  <a:close/>
                  <a:moveTo>
                    <a:pt x="3421" y="1041"/>
                  </a:moveTo>
                  <a:cubicBezTo>
                    <a:pt x="3412" y="1060"/>
                    <a:pt x="3409" y="1082"/>
                    <a:pt x="3409" y="1104"/>
                  </a:cubicBezTo>
                  <a:cubicBezTo>
                    <a:pt x="3409" y="1117"/>
                    <a:pt x="3411" y="1125"/>
                    <a:pt x="3415" y="1125"/>
                  </a:cubicBezTo>
                  <a:cubicBezTo>
                    <a:pt x="3420" y="1125"/>
                    <a:pt x="3428" y="1109"/>
                    <a:pt x="3437" y="1073"/>
                  </a:cubicBezTo>
                  <a:cubicBezTo>
                    <a:pt x="3437" y="1041"/>
                    <a:pt x="3437" y="1041"/>
                    <a:pt x="3421" y="1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53"/>
            <p:cNvSpPr/>
            <p:nvPr/>
          </p:nvSpPr>
          <p:spPr>
            <a:xfrm>
              <a:off x="4542315" y="3811309"/>
              <a:ext cx="264093" cy="23828"/>
            </a:xfrm>
            <a:custGeom>
              <a:avLst/>
              <a:gdLst/>
              <a:ahLst/>
              <a:cxnLst/>
              <a:rect l="l" t="t" r="r" b="b"/>
              <a:pathLst>
                <a:path w="12469" h="1125" extrusionOk="0">
                  <a:moveTo>
                    <a:pt x="3475" y="1"/>
                  </a:moveTo>
                  <a:cubicBezTo>
                    <a:pt x="3446" y="1"/>
                    <a:pt x="3446" y="1"/>
                    <a:pt x="3462" y="32"/>
                  </a:cubicBezTo>
                  <a:lnTo>
                    <a:pt x="3490" y="32"/>
                  </a:lnTo>
                  <a:cubicBezTo>
                    <a:pt x="3490" y="1"/>
                    <a:pt x="3490" y="1"/>
                    <a:pt x="3475" y="1"/>
                  </a:cubicBezTo>
                  <a:close/>
                  <a:moveTo>
                    <a:pt x="482" y="173"/>
                  </a:moveTo>
                  <a:lnTo>
                    <a:pt x="498" y="207"/>
                  </a:lnTo>
                  <a:lnTo>
                    <a:pt x="513" y="207"/>
                  </a:lnTo>
                  <a:cubicBezTo>
                    <a:pt x="513" y="176"/>
                    <a:pt x="513" y="176"/>
                    <a:pt x="498" y="176"/>
                  </a:cubicBezTo>
                  <a:lnTo>
                    <a:pt x="482" y="173"/>
                  </a:lnTo>
                  <a:close/>
                  <a:moveTo>
                    <a:pt x="8727" y="179"/>
                  </a:moveTo>
                  <a:cubicBezTo>
                    <a:pt x="8727" y="211"/>
                    <a:pt x="8727" y="242"/>
                    <a:pt x="8711" y="242"/>
                  </a:cubicBezTo>
                  <a:lnTo>
                    <a:pt x="8696" y="211"/>
                  </a:lnTo>
                  <a:lnTo>
                    <a:pt x="8711" y="179"/>
                  </a:lnTo>
                  <a:close/>
                  <a:moveTo>
                    <a:pt x="5499" y="192"/>
                  </a:moveTo>
                  <a:cubicBezTo>
                    <a:pt x="5499" y="223"/>
                    <a:pt x="5499" y="254"/>
                    <a:pt x="5483" y="254"/>
                  </a:cubicBezTo>
                  <a:lnTo>
                    <a:pt x="5468" y="254"/>
                  </a:lnTo>
                  <a:cubicBezTo>
                    <a:pt x="5471" y="232"/>
                    <a:pt x="5474" y="211"/>
                    <a:pt x="5483" y="192"/>
                  </a:cubicBezTo>
                  <a:close/>
                  <a:moveTo>
                    <a:pt x="8536" y="207"/>
                  </a:moveTo>
                  <a:cubicBezTo>
                    <a:pt x="8548" y="211"/>
                    <a:pt x="8548" y="211"/>
                    <a:pt x="8548" y="242"/>
                  </a:cubicBezTo>
                  <a:cubicBezTo>
                    <a:pt x="8548" y="242"/>
                    <a:pt x="8548" y="273"/>
                    <a:pt x="8536" y="273"/>
                  </a:cubicBezTo>
                  <a:lnTo>
                    <a:pt x="8520" y="239"/>
                  </a:lnTo>
                  <a:cubicBezTo>
                    <a:pt x="8520" y="207"/>
                    <a:pt x="8536" y="207"/>
                    <a:pt x="8536" y="207"/>
                  </a:cubicBezTo>
                  <a:close/>
                  <a:moveTo>
                    <a:pt x="3196" y="217"/>
                  </a:moveTo>
                  <a:cubicBezTo>
                    <a:pt x="3196" y="239"/>
                    <a:pt x="3202" y="261"/>
                    <a:pt x="3211" y="279"/>
                  </a:cubicBezTo>
                  <a:cubicBezTo>
                    <a:pt x="3212" y="280"/>
                    <a:pt x="3213" y="280"/>
                    <a:pt x="3213" y="280"/>
                  </a:cubicBezTo>
                  <a:cubicBezTo>
                    <a:pt x="3224" y="280"/>
                    <a:pt x="3224" y="248"/>
                    <a:pt x="3224" y="248"/>
                  </a:cubicBezTo>
                  <a:cubicBezTo>
                    <a:pt x="3224" y="248"/>
                    <a:pt x="3224" y="217"/>
                    <a:pt x="3211" y="217"/>
                  </a:cubicBezTo>
                  <a:close/>
                  <a:moveTo>
                    <a:pt x="10310" y="239"/>
                  </a:moveTo>
                  <a:cubicBezTo>
                    <a:pt x="10325" y="239"/>
                    <a:pt x="10325" y="239"/>
                    <a:pt x="10325" y="270"/>
                  </a:cubicBezTo>
                  <a:cubicBezTo>
                    <a:pt x="10325" y="301"/>
                    <a:pt x="10310" y="333"/>
                    <a:pt x="10294" y="333"/>
                  </a:cubicBezTo>
                  <a:cubicBezTo>
                    <a:pt x="10278" y="333"/>
                    <a:pt x="10281" y="267"/>
                    <a:pt x="10310" y="239"/>
                  </a:cubicBezTo>
                  <a:close/>
                  <a:moveTo>
                    <a:pt x="3048" y="311"/>
                  </a:moveTo>
                  <a:cubicBezTo>
                    <a:pt x="3064" y="311"/>
                    <a:pt x="3064" y="311"/>
                    <a:pt x="3064" y="342"/>
                  </a:cubicBezTo>
                  <a:lnTo>
                    <a:pt x="3048" y="342"/>
                  </a:lnTo>
                  <a:lnTo>
                    <a:pt x="3036" y="311"/>
                  </a:lnTo>
                  <a:close/>
                  <a:moveTo>
                    <a:pt x="12381" y="213"/>
                  </a:moveTo>
                  <a:cubicBezTo>
                    <a:pt x="12390" y="213"/>
                    <a:pt x="12382" y="257"/>
                    <a:pt x="12362" y="301"/>
                  </a:cubicBezTo>
                  <a:cubicBezTo>
                    <a:pt x="12354" y="333"/>
                    <a:pt x="12350" y="348"/>
                    <a:pt x="12348" y="348"/>
                  </a:cubicBezTo>
                  <a:cubicBezTo>
                    <a:pt x="12346" y="348"/>
                    <a:pt x="12346" y="333"/>
                    <a:pt x="12346" y="301"/>
                  </a:cubicBezTo>
                  <a:cubicBezTo>
                    <a:pt x="12346" y="270"/>
                    <a:pt x="12346" y="239"/>
                    <a:pt x="12362" y="239"/>
                  </a:cubicBezTo>
                  <a:cubicBezTo>
                    <a:pt x="12371" y="220"/>
                    <a:pt x="12378" y="213"/>
                    <a:pt x="12381" y="213"/>
                  </a:cubicBezTo>
                  <a:close/>
                  <a:moveTo>
                    <a:pt x="2008" y="292"/>
                  </a:moveTo>
                  <a:lnTo>
                    <a:pt x="2008" y="323"/>
                  </a:lnTo>
                  <a:lnTo>
                    <a:pt x="1992" y="355"/>
                  </a:lnTo>
                  <a:lnTo>
                    <a:pt x="1980" y="323"/>
                  </a:lnTo>
                  <a:cubicBezTo>
                    <a:pt x="1980" y="292"/>
                    <a:pt x="1992" y="292"/>
                    <a:pt x="2008" y="292"/>
                  </a:cubicBezTo>
                  <a:close/>
                  <a:moveTo>
                    <a:pt x="2412" y="246"/>
                  </a:moveTo>
                  <a:cubicBezTo>
                    <a:pt x="2416" y="246"/>
                    <a:pt x="2412" y="262"/>
                    <a:pt x="2403" y="298"/>
                  </a:cubicBezTo>
                  <a:lnTo>
                    <a:pt x="2375" y="361"/>
                  </a:lnTo>
                  <a:cubicBezTo>
                    <a:pt x="2359" y="361"/>
                    <a:pt x="2375" y="330"/>
                    <a:pt x="2390" y="267"/>
                  </a:cubicBezTo>
                  <a:cubicBezTo>
                    <a:pt x="2402" y="254"/>
                    <a:pt x="2409" y="246"/>
                    <a:pt x="2412" y="246"/>
                  </a:cubicBezTo>
                  <a:close/>
                  <a:moveTo>
                    <a:pt x="2928" y="295"/>
                  </a:moveTo>
                  <a:cubicBezTo>
                    <a:pt x="2937" y="295"/>
                    <a:pt x="2942" y="324"/>
                    <a:pt x="2933" y="370"/>
                  </a:cubicBezTo>
                  <a:lnTo>
                    <a:pt x="2901" y="370"/>
                  </a:lnTo>
                  <a:cubicBezTo>
                    <a:pt x="2901" y="339"/>
                    <a:pt x="2901" y="308"/>
                    <a:pt x="2917" y="308"/>
                  </a:cubicBezTo>
                  <a:cubicBezTo>
                    <a:pt x="2921" y="299"/>
                    <a:pt x="2925" y="295"/>
                    <a:pt x="2928" y="295"/>
                  </a:cubicBezTo>
                  <a:close/>
                  <a:moveTo>
                    <a:pt x="291" y="330"/>
                  </a:moveTo>
                  <a:cubicBezTo>
                    <a:pt x="306" y="330"/>
                    <a:pt x="306" y="330"/>
                    <a:pt x="306" y="361"/>
                  </a:cubicBezTo>
                  <a:cubicBezTo>
                    <a:pt x="306" y="361"/>
                    <a:pt x="291" y="392"/>
                    <a:pt x="278" y="392"/>
                  </a:cubicBezTo>
                  <a:lnTo>
                    <a:pt x="263" y="361"/>
                  </a:lnTo>
                  <a:cubicBezTo>
                    <a:pt x="263" y="330"/>
                    <a:pt x="278" y="330"/>
                    <a:pt x="291" y="330"/>
                  </a:cubicBezTo>
                  <a:close/>
                  <a:moveTo>
                    <a:pt x="9222" y="345"/>
                  </a:moveTo>
                  <a:cubicBezTo>
                    <a:pt x="9238" y="345"/>
                    <a:pt x="9238" y="377"/>
                    <a:pt x="9238" y="377"/>
                  </a:cubicBezTo>
                  <a:cubicBezTo>
                    <a:pt x="9238" y="377"/>
                    <a:pt x="9238" y="408"/>
                    <a:pt x="9222" y="408"/>
                  </a:cubicBezTo>
                  <a:cubicBezTo>
                    <a:pt x="9216" y="389"/>
                    <a:pt x="9210" y="367"/>
                    <a:pt x="9210" y="345"/>
                  </a:cubicBezTo>
                  <a:close/>
                  <a:moveTo>
                    <a:pt x="3819" y="334"/>
                  </a:moveTo>
                  <a:cubicBezTo>
                    <a:pt x="3824" y="334"/>
                    <a:pt x="3832" y="349"/>
                    <a:pt x="3841" y="386"/>
                  </a:cubicBezTo>
                  <a:cubicBezTo>
                    <a:pt x="3841" y="417"/>
                    <a:pt x="3841" y="417"/>
                    <a:pt x="3826" y="417"/>
                  </a:cubicBezTo>
                  <a:cubicBezTo>
                    <a:pt x="3816" y="395"/>
                    <a:pt x="3813" y="377"/>
                    <a:pt x="3813" y="355"/>
                  </a:cubicBezTo>
                  <a:cubicBezTo>
                    <a:pt x="3813" y="342"/>
                    <a:pt x="3815" y="334"/>
                    <a:pt x="3819" y="334"/>
                  </a:cubicBezTo>
                  <a:close/>
                  <a:moveTo>
                    <a:pt x="3945" y="355"/>
                  </a:moveTo>
                  <a:cubicBezTo>
                    <a:pt x="3945" y="386"/>
                    <a:pt x="3945" y="417"/>
                    <a:pt x="3929" y="417"/>
                  </a:cubicBezTo>
                  <a:lnTo>
                    <a:pt x="3913" y="386"/>
                  </a:lnTo>
                  <a:lnTo>
                    <a:pt x="3929" y="355"/>
                  </a:lnTo>
                  <a:close/>
                  <a:moveTo>
                    <a:pt x="9821" y="342"/>
                  </a:moveTo>
                  <a:cubicBezTo>
                    <a:pt x="9823" y="342"/>
                    <a:pt x="9824" y="346"/>
                    <a:pt x="9824" y="355"/>
                  </a:cubicBezTo>
                  <a:cubicBezTo>
                    <a:pt x="9824" y="377"/>
                    <a:pt x="9818" y="399"/>
                    <a:pt x="9811" y="417"/>
                  </a:cubicBezTo>
                  <a:cubicBezTo>
                    <a:pt x="9811" y="417"/>
                    <a:pt x="9804" y="431"/>
                    <a:pt x="9800" y="431"/>
                  </a:cubicBezTo>
                  <a:cubicBezTo>
                    <a:pt x="9797" y="431"/>
                    <a:pt x="9796" y="428"/>
                    <a:pt x="9796" y="417"/>
                  </a:cubicBezTo>
                  <a:lnTo>
                    <a:pt x="9796" y="386"/>
                  </a:lnTo>
                  <a:cubicBezTo>
                    <a:pt x="9807" y="364"/>
                    <a:pt x="9816" y="342"/>
                    <a:pt x="9821" y="342"/>
                  </a:cubicBezTo>
                  <a:close/>
                  <a:moveTo>
                    <a:pt x="8833" y="378"/>
                  </a:moveTo>
                  <a:cubicBezTo>
                    <a:pt x="8839" y="378"/>
                    <a:pt x="8843" y="386"/>
                    <a:pt x="8843" y="402"/>
                  </a:cubicBezTo>
                  <a:cubicBezTo>
                    <a:pt x="8843" y="433"/>
                    <a:pt x="8843" y="433"/>
                    <a:pt x="8827" y="433"/>
                  </a:cubicBezTo>
                  <a:cubicBezTo>
                    <a:pt x="8799" y="433"/>
                    <a:pt x="8799" y="433"/>
                    <a:pt x="8812" y="402"/>
                  </a:cubicBezTo>
                  <a:cubicBezTo>
                    <a:pt x="8819" y="386"/>
                    <a:pt x="8827" y="378"/>
                    <a:pt x="8833" y="378"/>
                  </a:cubicBezTo>
                  <a:close/>
                  <a:moveTo>
                    <a:pt x="8931" y="405"/>
                  </a:moveTo>
                  <a:cubicBezTo>
                    <a:pt x="8946" y="405"/>
                    <a:pt x="8946" y="405"/>
                    <a:pt x="8943" y="436"/>
                  </a:cubicBezTo>
                  <a:lnTo>
                    <a:pt x="8931" y="436"/>
                  </a:lnTo>
                  <a:lnTo>
                    <a:pt x="8915" y="405"/>
                  </a:lnTo>
                  <a:close/>
                  <a:moveTo>
                    <a:pt x="9062" y="405"/>
                  </a:moveTo>
                  <a:lnTo>
                    <a:pt x="9078" y="408"/>
                  </a:lnTo>
                  <a:cubicBezTo>
                    <a:pt x="9090" y="408"/>
                    <a:pt x="9090" y="408"/>
                    <a:pt x="9090" y="439"/>
                  </a:cubicBezTo>
                  <a:lnTo>
                    <a:pt x="9078" y="439"/>
                  </a:lnTo>
                  <a:lnTo>
                    <a:pt x="9062" y="405"/>
                  </a:lnTo>
                  <a:close/>
                  <a:moveTo>
                    <a:pt x="7317" y="380"/>
                  </a:moveTo>
                  <a:cubicBezTo>
                    <a:pt x="7317" y="411"/>
                    <a:pt x="7317" y="442"/>
                    <a:pt x="7301" y="442"/>
                  </a:cubicBezTo>
                  <a:lnTo>
                    <a:pt x="7289" y="442"/>
                  </a:lnTo>
                  <a:cubicBezTo>
                    <a:pt x="7289" y="421"/>
                    <a:pt x="7292" y="399"/>
                    <a:pt x="7301" y="380"/>
                  </a:cubicBezTo>
                  <a:close/>
                  <a:moveTo>
                    <a:pt x="5690" y="383"/>
                  </a:moveTo>
                  <a:cubicBezTo>
                    <a:pt x="5690" y="414"/>
                    <a:pt x="5687" y="446"/>
                    <a:pt x="5675" y="446"/>
                  </a:cubicBezTo>
                  <a:lnTo>
                    <a:pt x="5659" y="414"/>
                  </a:lnTo>
                  <a:lnTo>
                    <a:pt x="5675" y="383"/>
                  </a:lnTo>
                  <a:close/>
                  <a:moveTo>
                    <a:pt x="441" y="332"/>
                  </a:moveTo>
                  <a:cubicBezTo>
                    <a:pt x="444" y="332"/>
                    <a:pt x="449" y="332"/>
                    <a:pt x="454" y="333"/>
                  </a:cubicBezTo>
                  <a:cubicBezTo>
                    <a:pt x="469" y="333"/>
                    <a:pt x="482" y="333"/>
                    <a:pt x="482" y="364"/>
                  </a:cubicBezTo>
                  <a:lnTo>
                    <a:pt x="469" y="364"/>
                  </a:lnTo>
                  <a:cubicBezTo>
                    <a:pt x="469" y="355"/>
                    <a:pt x="468" y="351"/>
                    <a:pt x="467" y="351"/>
                  </a:cubicBezTo>
                  <a:lnTo>
                    <a:pt x="467" y="351"/>
                  </a:lnTo>
                  <a:cubicBezTo>
                    <a:pt x="463" y="351"/>
                    <a:pt x="458" y="373"/>
                    <a:pt x="469" y="395"/>
                  </a:cubicBezTo>
                  <a:cubicBezTo>
                    <a:pt x="469" y="427"/>
                    <a:pt x="466" y="458"/>
                    <a:pt x="466" y="458"/>
                  </a:cubicBezTo>
                  <a:cubicBezTo>
                    <a:pt x="454" y="458"/>
                    <a:pt x="438" y="427"/>
                    <a:pt x="438" y="395"/>
                  </a:cubicBezTo>
                  <a:cubicBezTo>
                    <a:pt x="428" y="341"/>
                    <a:pt x="426" y="332"/>
                    <a:pt x="441" y="332"/>
                  </a:cubicBezTo>
                  <a:close/>
                  <a:moveTo>
                    <a:pt x="2522" y="395"/>
                  </a:moveTo>
                  <a:cubicBezTo>
                    <a:pt x="2522" y="427"/>
                    <a:pt x="2522" y="458"/>
                    <a:pt x="2506" y="458"/>
                  </a:cubicBezTo>
                  <a:lnTo>
                    <a:pt x="2491" y="458"/>
                  </a:lnTo>
                  <a:cubicBezTo>
                    <a:pt x="2494" y="436"/>
                    <a:pt x="2497" y="414"/>
                    <a:pt x="2506" y="395"/>
                  </a:cubicBezTo>
                  <a:close/>
                  <a:moveTo>
                    <a:pt x="3561" y="413"/>
                  </a:moveTo>
                  <a:cubicBezTo>
                    <a:pt x="3565" y="413"/>
                    <a:pt x="3571" y="414"/>
                    <a:pt x="3578" y="414"/>
                  </a:cubicBezTo>
                  <a:cubicBezTo>
                    <a:pt x="3591" y="414"/>
                    <a:pt x="3591" y="446"/>
                    <a:pt x="3591" y="446"/>
                  </a:cubicBezTo>
                  <a:cubicBezTo>
                    <a:pt x="3591" y="456"/>
                    <a:pt x="3589" y="460"/>
                    <a:pt x="3587" y="460"/>
                  </a:cubicBezTo>
                  <a:cubicBezTo>
                    <a:pt x="3582" y="460"/>
                    <a:pt x="3573" y="446"/>
                    <a:pt x="3562" y="446"/>
                  </a:cubicBezTo>
                  <a:cubicBezTo>
                    <a:pt x="3550" y="419"/>
                    <a:pt x="3548" y="413"/>
                    <a:pt x="3561" y="413"/>
                  </a:cubicBezTo>
                  <a:close/>
                  <a:moveTo>
                    <a:pt x="6699" y="399"/>
                  </a:moveTo>
                  <a:cubicBezTo>
                    <a:pt x="6731" y="402"/>
                    <a:pt x="6731" y="402"/>
                    <a:pt x="6731" y="433"/>
                  </a:cubicBezTo>
                  <a:cubicBezTo>
                    <a:pt x="6731" y="457"/>
                    <a:pt x="6713" y="463"/>
                    <a:pt x="6698" y="463"/>
                  </a:cubicBezTo>
                  <a:cubicBezTo>
                    <a:pt x="6694" y="463"/>
                    <a:pt x="6690" y="462"/>
                    <a:pt x="6687" y="461"/>
                  </a:cubicBezTo>
                  <a:cubicBezTo>
                    <a:pt x="6671" y="430"/>
                    <a:pt x="6687" y="399"/>
                    <a:pt x="6699" y="399"/>
                  </a:cubicBezTo>
                  <a:close/>
                  <a:moveTo>
                    <a:pt x="9044" y="454"/>
                  </a:moveTo>
                  <a:cubicBezTo>
                    <a:pt x="9043" y="454"/>
                    <a:pt x="9039" y="457"/>
                    <a:pt x="9034" y="468"/>
                  </a:cubicBezTo>
                  <a:cubicBezTo>
                    <a:pt x="9044" y="468"/>
                    <a:pt x="9048" y="454"/>
                    <a:pt x="9044" y="454"/>
                  </a:cubicBezTo>
                  <a:close/>
                  <a:moveTo>
                    <a:pt x="3299" y="408"/>
                  </a:moveTo>
                  <a:cubicBezTo>
                    <a:pt x="3312" y="408"/>
                    <a:pt x="3327" y="408"/>
                    <a:pt x="3327" y="439"/>
                  </a:cubicBezTo>
                  <a:cubicBezTo>
                    <a:pt x="3327" y="439"/>
                    <a:pt x="3327" y="471"/>
                    <a:pt x="3312" y="471"/>
                  </a:cubicBezTo>
                  <a:cubicBezTo>
                    <a:pt x="3299" y="471"/>
                    <a:pt x="3284" y="439"/>
                    <a:pt x="3284" y="439"/>
                  </a:cubicBezTo>
                  <a:cubicBezTo>
                    <a:pt x="3284" y="408"/>
                    <a:pt x="3299" y="408"/>
                    <a:pt x="3299" y="408"/>
                  </a:cubicBezTo>
                  <a:close/>
                  <a:moveTo>
                    <a:pt x="2078" y="345"/>
                  </a:moveTo>
                  <a:cubicBezTo>
                    <a:pt x="2080" y="345"/>
                    <a:pt x="2080" y="361"/>
                    <a:pt x="2080" y="389"/>
                  </a:cubicBezTo>
                  <a:cubicBezTo>
                    <a:pt x="2086" y="424"/>
                    <a:pt x="2074" y="458"/>
                    <a:pt x="2052" y="483"/>
                  </a:cubicBezTo>
                  <a:lnTo>
                    <a:pt x="2021" y="483"/>
                  </a:lnTo>
                  <a:cubicBezTo>
                    <a:pt x="2021" y="483"/>
                    <a:pt x="2036" y="452"/>
                    <a:pt x="2052" y="421"/>
                  </a:cubicBezTo>
                  <a:cubicBezTo>
                    <a:pt x="2067" y="369"/>
                    <a:pt x="2074" y="345"/>
                    <a:pt x="2078" y="345"/>
                  </a:cubicBezTo>
                  <a:close/>
                  <a:moveTo>
                    <a:pt x="4897" y="433"/>
                  </a:moveTo>
                  <a:cubicBezTo>
                    <a:pt x="4897" y="464"/>
                    <a:pt x="4897" y="496"/>
                    <a:pt x="4882" y="496"/>
                  </a:cubicBezTo>
                  <a:lnTo>
                    <a:pt x="4866" y="464"/>
                  </a:lnTo>
                  <a:lnTo>
                    <a:pt x="4882" y="433"/>
                  </a:lnTo>
                  <a:close/>
                  <a:moveTo>
                    <a:pt x="1303" y="439"/>
                  </a:moveTo>
                  <a:cubicBezTo>
                    <a:pt x="1319" y="439"/>
                    <a:pt x="1319" y="471"/>
                    <a:pt x="1287" y="502"/>
                  </a:cubicBezTo>
                  <a:lnTo>
                    <a:pt x="1259" y="502"/>
                  </a:lnTo>
                  <a:cubicBezTo>
                    <a:pt x="1259" y="471"/>
                    <a:pt x="1290" y="439"/>
                    <a:pt x="1303" y="439"/>
                  </a:cubicBezTo>
                  <a:close/>
                  <a:moveTo>
                    <a:pt x="5236" y="408"/>
                  </a:moveTo>
                  <a:cubicBezTo>
                    <a:pt x="5248" y="408"/>
                    <a:pt x="5248" y="410"/>
                    <a:pt x="5248" y="439"/>
                  </a:cubicBezTo>
                  <a:cubicBezTo>
                    <a:pt x="5248" y="461"/>
                    <a:pt x="5242" y="483"/>
                    <a:pt x="5233" y="502"/>
                  </a:cubicBezTo>
                  <a:cubicBezTo>
                    <a:pt x="5220" y="502"/>
                    <a:pt x="5233" y="439"/>
                    <a:pt x="5236" y="408"/>
                  </a:cubicBezTo>
                  <a:close/>
                  <a:moveTo>
                    <a:pt x="2813" y="496"/>
                  </a:moveTo>
                  <a:lnTo>
                    <a:pt x="2813" y="527"/>
                  </a:lnTo>
                  <a:cubicBezTo>
                    <a:pt x="2803" y="527"/>
                    <a:pt x="2794" y="541"/>
                    <a:pt x="2789" y="541"/>
                  </a:cubicBezTo>
                  <a:cubicBezTo>
                    <a:pt x="2787" y="541"/>
                    <a:pt x="2785" y="538"/>
                    <a:pt x="2785" y="527"/>
                  </a:cubicBezTo>
                  <a:cubicBezTo>
                    <a:pt x="2770" y="527"/>
                    <a:pt x="2798" y="496"/>
                    <a:pt x="2813" y="496"/>
                  </a:cubicBezTo>
                  <a:close/>
                  <a:moveTo>
                    <a:pt x="8887" y="543"/>
                  </a:moveTo>
                  <a:lnTo>
                    <a:pt x="8887" y="543"/>
                  </a:lnTo>
                  <a:cubicBezTo>
                    <a:pt x="8887" y="548"/>
                    <a:pt x="8887" y="553"/>
                    <a:pt x="8887" y="558"/>
                  </a:cubicBezTo>
                  <a:cubicBezTo>
                    <a:pt x="8888" y="560"/>
                    <a:pt x="8888" y="562"/>
                    <a:pt x="8889" y="563"/>
                  </a:cubicBezTo>
                  <a:lnTo>
                    <a:pt x="8889" y="563"/>
                  </a:lnTo>
                  <a:cubicBezTo>
                    <a:pt x="8888" y="558"/>
                    <a:pt x="8888" y="551"/>
                    <a:pt x="8887" y="543"/>
                  </a:cubicBezTo>
                  <a:close/>
                  <a:moveTo>
                    <a:pt x="1368" y="490"/>
                  </a:moveTo>
                  <a:cubicBezTo>
                    <a:pt x="1354" y="490"/>
                    <a:pt x="1347" y="512"/>
                    <a:pt x="1347" y="533"/>
                  </a:cubicBezTo>
                  <a:cubicBezTo>
                    <a:pt x="1347" y="565"/>
                    <a:pt x="1362" y="568"/>
                    <a:pt x="1391" y="568"/>
                  </a:cubicBezTo>
                  <a:cubicBezTo>
                    <a:pt x="1406" y="568"/>
                    <a:pt x="1422" y="536"/>
                    <a:pt x="1422" y="536"/>
                  </a:cubicBezTo>
                  <a:cubicBezTo>
                    <a:pt x="1422" y="505"/>
                    <a:pt x="1406" y="505"/>
                    <a:pt x="1391" y="505"/>
                  </a:cubicBezTo>
                  <a:cubicBezTo>
                    <a:pt x="1382" y="494"/>
                    <a:pt x="1374" y="490"/>
                    <a:pt x="1368" y="490"/>
                  </a:cubicBezTo>
                  <a:close/>
                  <a:moveTo>
                    <a:pt x="8889" y="563"/>
                  </a:moveTo>
                  <a:lnTo>
                    <a:pt x="8889" y="563"/>
                  </a:lnTo>
                  <a:cubicBezTo>
                    <a:pt x="8891" y="574"/>
                    <a:pt x="8893" y="579"/>
                    <a:pt x="8893" y="579"/>
                  </a:cubicBezTo>
                  <a:cubicBezTo>
                    <a:pt x="8894" y="579"/>
                    <a:pt x="8894" y="573"/>
                    <a:pt x="8889" y="563"/>
                  </a:cubicBezTo>
                  <a:close/>
                  <a:moveTo>
                    <a:pt x="3724" y="77"/>
                  </a:moveTo>
                  <a:cubicBezTo>
                    <a:pt x="3718" y="77"/>
                    <a:pt x="3716" y="92"/>
                    <a:pt x="3725" y="129"/>
                  </a:cubicBezTo>
                  <a:cubicBezTo>
                    <a:pt x="3725" y="192"/>
                    <a:pt x="3725" y="192"/>
                    <a:pt x="3697" y="192"/>
                  </a:cubicBezTo>
                  <a:cubicBezTo>
                    <a:pt x="3682" y="192"/>
                    <a:pt x="3666" y="192"/>
                    <a:pt x="3666" y="160"/>
                  </a:cubicBezTo>
                  <a:cubicBezTo>
                    <a:pt x="3666" y="129"/>
                    <a:pt x="3666" y="129"/>
                    <a:pt x="3638" y="129"/>
                  </a:cubicBezTo>
                  <a:cubicBezTo>
                    <a:pt x="3594" y="129"/>
                    <a:pt x="3550" y="223"/>
                    <a:pt x="3534" y="286"/>
                  </a:cubicBezTo>
                  <a:cubicBezTo>
                    <a:pt x="3534" y="317"/>
                    <a:pt x="3534" y="333"/>
                    <a:pt x="3532" y="333"/>
                  </a:cubicBezTo>
                  <a:cubicBezTo>
                    <a:pt x="3530" y="333"/>
                    <a:pt x="3526" y="317"/>
                    <a:pt x="3519" y="286"/>
                  </a:cubicBezTo>
                  <a:cubicBezTo>
                    <a:pt x="3519" y="254"/>
                    <a:pt x="3506" y="251"/>
                    <a:pt x="3490" y="251"/>
                  </a:cubicBezTo>
                  <a:cubicBezTo>
                    <a:pt x="3490" y="262"/>
                    <a:pt x="3489" y="265"/>
                    <a:pt x="3487" y="265"/>
                  </a:cubicBezTo>
                  <a:cubicBezTo>
                    <a:pt x="3483" y="265"/>
                    <a:pt x="3480" y="251"/>
                    <a:pt x="3490" y="251"/>
                  </a:cubicBezTo>
                  <a:cubicBezTo>
                    <a:pt x="3490" y="220"/>
                    <a:pt x="3506" y="220"/>
                    <a:pt x="3519" y="220"/>
                  </a:cubicBezTo>
                  <a:lnTo>
                    <a:pt x="3519" y="189"/>
                  </a:lnTo>
                  <a:cubicBezTo>
                    <a:pt x="3512" y="157"/>
                    <a:pt x="3505" y="142"/>
                    <a:pt x="3498" y="142"/>
                  </a:cubicBezTo>
                  <a:cubicBezTo>
                    <a:pt x="3490" y="142"/>
                    <a:pt x="3483" y="157"/>
                    <a:pt x="3475" y="189"/>
                  </a:cubicBezTo>
                  <a:cubicBezTo>
                    <a:pt x="3468" y="204"/>
                    <a:pt x="3465" y="212"/>
                    <a:pt x="3462" y="212"/>
                  </a:cubicBezTo>
                  <a:cubicBezTo>
                    <a:pt x="3458" y="212"/>
                    <a:pt x="3454" y="204"/>
                    <a:pt x="3446" y="189"/>
                  </a:cubicBezTo>
                  <a:cubicBezTo>
                    <a:pt x="3435" y="166"/>
                    <a:pt x="3426" y="144"/>
                    <a:pt x="3421" y="144"/>
                  </a:cubicBezTo>
                  <a:cubicBezTo>
                    <a:pt x="3419" y="144"/>
                    <a:pt x="3418" y="148"/>
                    <a:pt x="3418" y="157"/>
                  </a:cubicBezTo>
                  <a:cubicBezTo>
                    <a:pt x="3396" y="154"/>
                    <a:pt x="3381" y="142"/>
                    <a:pt x="3374" y="126"/>
                  </a:cubicBezTo>
                  <a:cubicBezTo>
                    <a:pt x="3367" y="125"/>
                    <a:pt x="3360" y="125"/>
                    <a:pt x="3355" y="125"/>
                  </a:cubicBezTo>
                  <a:cubicBezTo>
                    <a:pt x="3338" y="125"/>
                    <a:pt x="3331" y="130"/>
                    <a:pt x="3331" y="154"/>
                  </a:cubicBezTo>
                  <a:cubicBezTo>
                    <a:pt x="3328" y="183"/>
                    <a:pt x="3318" y="186"/>
                    <a:pt x="3306" y="186"/>
                  </a:cubicBezTo>
                  <a:cubicBezTo>
                    <a:pt x="3304" y="186"/>
                    <a:pt x="3302" y="185"/>
                    <a:pt x="3299" y="185"/>
                  </a:cubicBezTo>
                  <a:cubicBezTo>
                    <a:pt x="3284" y="185"/>
                    <a:pt x="3271" y="185"/>
                    <a:pt x="3271" y="217"/>
                  </a:cubicBezTo>
                  <a:cubicBezTo>
                    <a:pt x="3271" y="248"/>
                    <a:pt x="3255" y="279"/>
                    <a:pt x="3227" y="279"/>
                  </a:cubicBezTo>
                  <a:cubicBezTo>
                    <a:pt x="3214" y="292"/>
                    <a:pt x="3207" y="300"/>
                    <a:pt x="3201" y="300"/>
                  </a:cubicBezTo>
                  <a:cubicBezTo>
                    <a:pt x="3194" y="300"/>
                    <a:pt x="3191" y="285"/>
                    <a:pt x="3183" y="248"/>
                  </a:cubicBezTo>
                  <a:cubicBezTo>
                    <a:pt x="3183" y="217"/>
                    <a:pt x="3168" y="217"/>
                    <a:pt x="3152" y="217"/>
                  </a:cubicBezTo>
                  <a:cubicBezTo>
                    <a:pt x="3152" y="217"/>
                    <a:pt x="3139" y="217"/>
                    <a:pt x="3124" y="182"/>
                  </a:cubicBezTo>
                  <a:cubicBezTo>
                    <a:pt x="3119" y="173"/>
                    <a:pt x="3116" y="169"/>
                    <a:pt x="3114" y="169"/>
                  </a:cubicBezTo>
                  <a:cubicBezTo>
                    <a:pt x="3108" y="169"/>
                    <a:pt x="3108" y="192"/>
                    <a:pt x="3108" y="214"/>
                  </a:cubicBezTo>
                  <a:cubicBezTo>
                    <a:pt x="3108" y="248"/>
                    <a:pt x="3108" y="279"/>
                    <a:pt x="3108" y="279"/>
                  </a:cubicBezTo>
                  <a:cubicBezTo>
                    <a:pt x="3095" y="279"/>
                    <a:pt x="3080" y="214"/>
                    <a:pt x="3080" y="182"/>
                  </a:cubicBezTo>
                  <a:cubicBezTo>
                    <a:pt x="3072" y="151"/>
                    <a:pt x="3068" y="135"/>
                    <a:pt x="3066" y="135"/>
                  </a:cubicBezTo>
                  <a:cubicBezTo>
                    <a:pt x="3064" y="135"/>
                    <a:pt x="3064" y="151"/>
                    <a:pt x="3064" y="182"/>
                  </a:cubicBezTo>
                  <a:cubicBezTo>
                    <a:pt x="3064" y="204"/>
                    <a:pt x="3058" y="227"/>
                    <a:pt x="3043" y="227"/>
                  </a:cubicBezTo>
                  <a:cubicBezTo>
                    <a:pt x="3037" y="227"/>
                    <a:pt x="3029" y="223"/>
                    <a:pt x="3020" y="214"/>
                  </a:cubicBezTo>
                  <a:cubicBezTo>
                    <a:pt x="2992" y="214"/>
                    <a:pt x="2961" y="214"/>
                    <a:pt x="2964" y="182"/>
                  </a:cubicBezTo>
                  <a:cubicBezTo>
                    <a:pt x="2959" y="172"/>
                    <a:pt x="2953" y="168"/>
                    <a:pt x="2949" y="168"/>
                  </a:cubicBezTo>
                  <a:cubicBezTo>
                    <a:pt x="2939" y="168"/>
                    <a:pt x="2933" y="182"/>
                    <a:pt x="2933" y="182"/>
                  </a:cubicBezTo>
                  <a:cubicBezTo>
                    <a:pt x="2925" y="197"/>
                    <a:pt x="2918" y="204"/>
                    <a:pt x="2909" y="204"/>
                  </a:cubicBezTo>
                  <a:cubicBezTo>
                    <a:pt x="2898" y="204"/>
                    <a:pt x="2883" y="196"/>
                    <a:pt x="2860" y="179"/>
                  </a:cubicBezTo>
                  <a:cubicBezTo>
                    <a:pt x="2823" y="148"/>
                    <a:pt x="2804" y="132"/>
                    <a:pt x="2795" y="132"/>
                  </a:cubicBezTo>
                  <a:cubicBezTo>
                    <a:pt x="2785" y="132"/>
                    <a:pt x="2785" y="148"/>
                    <a:pt x="2785" y="179"/>
                  </a:cubicBezTo>
                  <a:cubicBezTo>
                    <a:pt x="2785" y="197"/>
                    <a:pt x="2785" y="215"/>
                    <a:pt x="2783" y="215"/>
                  </a:cubicBezTo>
                  <a:cubicBezTo>
                    <a:pt x="2781" y="215"/>
                    <a:pt x="2778" y="206"/>
                    <a:pt x="2773" y="179"/>
                  </a:cubicBezTo>
                  <a:cubicBezTo>
                    <a:pt x="2768" y="170"/>
                    <a:pt x="2763" y="166"/>
                    <a:pt x="2758" y="166"/>
                  </a:cubicBezTo>
                  <a:cubicBezTo>
                    <a:pt x="2747" y="166"/>
                    <a:pt x="2733" y="188"/>
                    <a:pt x="2713" y="207"/>
                  </a:cubicBezTo>
                  <a:cubicBezTo>
                    <a:pt x="2701" y="248"/>
                    <a:pt x="2694" y="292"/>
                    <a:pt x="2697" y="336"/>
                  </a:cubicBezTo>
                  <a:cubicBezTo>
                    <a:pt x="2697" y="372"/>
                    <a:pt x="2697" y="387"/>
                    <a:pt x="2692" y="387"/>
                  </a:cubicBezTo>
                  <a:cubicBezTo>
                    <a:pt x="2688" y="387"/>
                    <a:pt x="2681" y="379"/>
                    <a:pt x="2669" y="364"/>
                  </a:cubicBezTo>
                  <a:cubicBezTo>
                    <a:pt x="2654" y="364"/>
                    <a:pt x="2638" y="333"/>
                    <a:pt x="2638" y="301"/>
                  </a:cubicBezTo>
                  <a:cubicBezTo>
                    <a:pt x="2638" y="270"/>
                    <a:pt x="2654" y="270"/>
                    <a:pt x="2654" y="270"/>
                  </a:cubicBezTo>
                  <a:lnTo>
                    <a:pt x="2669" y="270"/>
                  </a:lnTo>
                  <a:cubicBezTo>
                    <a:pt x="2669" y="239"/>
                    <a:pt x="2669" y="207"/>
                    <a:pt x="2641" y="207"/>
                  </a:cubicBezTo>
                  <a:cubicBezTo>
                    <a:pt x="2633" y="192"/>
                    <a:pt x="2625" y="184"/>
                    <a:pt x="2620" y="184"/>
                  </a:cubicBezTo>
                  <a:cubicBezTo>
                    <a:pt x="2614" y="184"/>
                    <a:pt x="2610" y="192"/>
                    <a:pt x="2610" y="207"/>
                  </a:cubicBezTo>
                  <a:cubicBezTo>
                    <a:pt x="2597" y="176"/>
                    <a:pt x="2566" y="176"/>
                    <a:pt x="2538" y="173"/>
                  </a:cubicBezTo>
                  <a:cubicBezTo>
                    <a:pt x="2506" y="173"/>
                    <a:pt x="2462" y="173"/>
                    <a:pt x="2450" y="142"/>
                  </a:cubicBezTo>
                  <a:cubicBezTo>
                    <a:pt x="2419" y="142"/>
                    <a:pt x="2406" y="142"/>
                    <a:pt x="2406" y="173"/>
                  </a:cubicBezTo>
                  <a:cubicBezTo>
                    <a:pt x="2406" y="210"/>
                    <a:pt x="2401" y="225"/>
                    <a:pt x="2396" y="225"/>
                  </a:cubicBezTo>
                  <a:cubicBezTo>
                    <a:pt x="2393" y="225"/>
                    <a:pt x="2390" y="217"/>
                    <a:pt x="2390" y="204"/>
                  </a:cubicBezTo>
                  <a:cubicBezTo>
                    <a:pt x="2381" y="165"/>
                    <a:pt x="2303" y="137"/>
                    <a:pt x="2242" y="137"/>
                  </a:cubicBezTo>
                  <a:cubicBezTo>
                    <a:pt x="2206" y="137"/>
                    <a:pt x="2177" y="147"/>
                    <a:pt x="2171" y="170"/>
                  </a:cubicBezTo>
                  <a:lnTo>
                    <a:pt x="2140" y="167"/>
                  </a:lnTo>
                  <a:cubicBezTo>
                    <a:pt x="2126" y="151"/>
                    <a:pt x="2097" y="143"/>
                    <a:pt x="2069" y="143"/>
                  </a:cubicBezTo>
                  <a:cubicBezTo>
                    <a:pt x="2042" y="143"/>
                    <a:pt x="2016" y="151"/>
                    <a:pt x="2008" y="167"/>
                  </a:cubicBezTo>
                  <a:lnTo>
                    <a:pt x="1964" y="167"/>
                  </a:lnTo>
                  <a:cubicBezTo>
                    <a:pt x="1950" y="149"/>
                    <a:pt x="1939" y="140"/>
                    <a:pt x="1929" y="140"/>
                  </a:cubicBezTo>
                  <a:cubicBezTo>
                    <a:pt x="1921" y="140"/>
                    <a:pt x="1914" y="148"/>
                    <a:pt x="1908" y="164"/>
                  </a:cubicBezTo>
                  <a:cubicBezTo>
                    <a:pt x="1897" y="186"/>
                    <a:pt x="1893" y="208"/>
                    <a:pt x="1892" y="208"/>
                  </a:cubicBezTo>
                  <a:cubicBezTo>
                    <a:pt x="1892" y="208"/>
                    <a:pt x="1892" y="204"/>
                    <a:pt x="1892" y="195"/>
                  </a:cubicBezTo>
                  <a:cubicBezTo>
                    <a:pt x="1892" y="164"/>
                    <a:pt x="1861" y="164"/>
                    <a:pt x="1804" y="164"/>
                  </a:cubicBezTo>
                  <a:cubicBezTo>
                    <a:pt x="1791" y="163"/>
                    <a:pt x="1780" y="162"/>
                    <a:pt x="1772" y="162"/>
                  </a:cubicBezTo>
                  <a:cubicBezTo>
                    <a:pt x="1746" y="162"/>
                    <a:pt x="1748" y="168"/>
                    <a:pt x="1760" y="195"/>
                  </a:cubicBezTo>
                  <a:cubicBezTo>
                    <a:pt x="1744" y="203"/>
                    <a:pt x="1732" y="206"/>
                    <a:pt x="1724" y="206"/>
                  </a:cubicBezTo>
                  <a:cubicBezTo>
                    <a:pt x="1701" y="206"/>
                    <a:pt x="1701" y="183"/>
                    <a:pt x="1701" y="160"/>
                  </a:cubicBezTo>
                  <a:cubicBezTo>
                    <a:pt x="1708" y="132"/>
                    <a:pt x="1706" y="117"/>
                    <a:pt x="1700" y="117"/>
                  </a:cubicBezTo>
                  <a:cubicBezTo>
                    <a:pt x="1692" y="117"/>
                    <a:pt x="1680" y="140"/>
                    <a:pt x="1673" y="192"/>
                  </a:cubicBezTo>
                  <a:cubicBezTo>
                    <a:pt x="1664" y="228"/>
                    <a:pt x="1650" y="244"/>
                    <a:pt x="1640" y="244"/>
                  </a:cubicBezTo>
                  <a:cubicBezTo>
                    <a:pt x="1634" y="244"/>
                    <a:pt x="1629" y="236"/>
                    <a:pt x="1629" y="223"/>
                  </a:cubicBezTo>
                  <a:cubicBezTo>
                    <a:pt x="1629" y="192"/>
                    <a:pt x="1641" y="192"/>
                    <a:pt x="1657" y="192"/>
                  </a:cubicBezTo>
                  <a:lnTo>
                    <a:pt x="1657" y="129"/>
                  </a:lnTo>
                  <a:cubicBezTo>
                    <a:pt x="1641" y="129"/>
                    <a:pt x="1641" y="129"/>
                    <a:pt x="1629" y="160"/>
                  </a:cubicBezTo>
                  <a:cubicBezTo>
                    <a:pt x="1629" y="160"/>
                    <a:pt x="1613" y="160"/>
                    <a:pt x="1598" y="192"/>
                  </a:cubicBezTo>
                  <a:cubicBezTo>
                    <a:pt x="1585" y="220"/>
                    <a:pt x="1582" y="254"/>
                    <a:pt x="1598" y="286"/>
                  </a:cubicBezTo>
                  <a:cubicBezTo>
                    <a:pt x="1613" y="317"/>
                    <a:pt x="1598" y="317"/>
                    <a:pt x="1582" y="317"/>
                  </a:cubicBezTo>
                  <a:cubicBezTo>
                    <a:pt x="1557" y="292"/>
                    <a:pt x="1551" y="254"/>
                    <a:pt x="1569" y="223"/>
                  </a:cubicBezTo>
                  <a:cubicBezTo>
                    <a:pt x="1585" y="223"/>
                    <a:pt x="1585" y="192"/>
                    <a:pt x="1585" y="160"/>
                  </a:cubicBezTo>
                  <a:cubicBezTo>
                    <a:pt x="1585" y="154"/>
                    <a:pt x="1582" y="152"/>
                    <a:pt x="1578" y="152"/>
                  </a:cubicBezTo>
                  <a:cubicBezTo>
                    <a:pt x="1559" y="152"/>
                    <a:pt x="1507" y="200"/>
                    <a:pt x="1494" y="251"/>
                  </a:cubicBezTo>
                  <a:lnTo>
                    <a:pt x="1494" y="220"/>
                  </a:lnTo>
                  <a:cubicBezTo>
                    <a:pt x="1494" y="189"/>
                    <a:pt x="1466" y="189"/>
                    <a:pt x="1438" y="189"/>
                  </a:cubicBezTo>
                  <a:cubicBezTo>
                    <a:pt x="1406" y="189"/>
                    <a:pt x="1394" y="189"/>
                    <a:pt x="1394" y="220"/>
                  </a:cubicBezTo>
                  <a:cubicBezTo>
                    <a:pt x="1394" y="251"/>
                    <a:pt x="1394" y="283"/>
                    <a:pt x="1378" y="283"/>
                  </a:cubicBezTo>
                  <a:cubicBezTo>
                    <a:pt x="1394" y="283"/>
                    <a:pt x="1394" y="314"/>
                    <a:pt x="1394" y="345"/>
                  </a:cubicBezTo>
                  <a:cubicBezTo>
                    <a:pt x="1375" y="326"/>
                    <a:pt x="1359" y="305"/>
                    <a:pt x="1350" y="283"/>
                  </a:cubicBezTo>
                  <a:cubicBezTo>
                    <a:pt x="1319" y="217"/>
                    <a:pt x="1290" y="185"/>
                    <a:pt x="1231" y="185"/>
                  </a:cubicBezTo>
                  <a:cubicBezTo>
                    <a:pt x="1203" y="185"/>
                    <a:pt x="1159" y="185"/>
                    <a:pt x="1143" y="151"/>
                  </a:cubicBezTo>
                  <a:cubicBezTo>
                    <a:pt x="1115" y="151"/>
                    <a:pt x="1099" y="151"/>
                    <a:pt x="1099" y="182"/>
                  </a:cubicBezTo>
                  <a:lnTo>
                    <a:pt x="1071" y="182"/>
                  </a:lnTo>
                  <a:cubicBezTo>
                    <a:pt x="1063" y="167"/>
                    <a:pt x="1052" y="159"/>
                    <a:pt x="1043" y="159"/>
                  </a:cubicBezTo>
                  <a:cubicBezTo>
                    <a:pt x="1034" y="159"/>
                    <a:pt x="1027" y="167"/>
                    <a:pt x="1027" y="182"/>
                  </a:cubicBezTo>
                  <a:cubicBezTo>
                    <a:pt x="1022" y="193"/>
                    <a:pt x="1017" y="196"/>
                    <a:pt x="1012" y="196"/>
                  </a:cubicBezTo>
                  <a:cubicBezTo>
                    <a:pt x="1001" y="196"/>
                    <a:pt x="992" y="182"/>
                    <a:pt x="983" y="182"/>
                  </a:cubicBezTo>
                  <a:cubicBezTo>
                    <a:pt x="969" y="153"/>
                    <a:pt x="961" y="136"/>
                    <a:pt x="959" y="136"/>
                  </a:cubicBezTo>
                  <a:lnTo>
                    <a:pt x="959" y="136"/>
                  </a:lnTo>
                  <a:cubicBezTo>
                    <a:pt x="955" y="136"/>
                    <a:pt x="959" y="160"/>
                    <a:pt x="968" y="214"/>
                  </a:cubicBezTo>
                  <a:cubicBezTo>
                    <a:pt x="968" y="242"/>
                    <a:pt x="986" y="267"/>
                    <a:pt x="1012" y="276"/>
                  </a:cubicBezTo>
                  <a:lnTo>
                    <a:pt x="1055" y="276"/>
                  </a:lnTo>
                  <a:lnTo>
                    <a:pt x="1012" y="308"/>
                  </a:lnTo>
                  <a:cubicBezTo>
                    <a:pt x="996" y="308"/>
                    <a:pt x="968" y="339"/>
                    <a:pt x="968" y="370"/>
                  </a:cubicBezTo>
                  <a:cubicBezTo>
                    <a:pt x="968" y="370"/>
                    <a:pt x="968" y="402"/>
                    <a:pt x="952" y="402"/>
                  </a:cubicBezTo>
                  <a:cubicBezTo>
                    <a:pt x="952" y="402"/>
                    <a:pt x="952" y="370"/>
                    <a:pt x="952" y="339"/>
                  </a:cubicBezTo>
                  <a:cubicBezTo>
                    <a:pt x="964" y="308"/>
                    <a:pt x="971" y="276"/>
                    <a:pt x="968" y="245"/>
                  </a:cubicBezTo>
                  <a:cubicBezTo>
                    <a:pt x="958" y="206"/>
                    <a:pt x="937" y="177"/>
                    <a:pt x="923" y="177"/>
                  </a:cubicBezTo>
                  <a:cubicBezTo>
                    <a:pt x="914" y="177"/>
                    <a:pt x="908" y="187"/>
                    <a:pt x="908" y="211"/>
                  </a:cubicBezTo>
                  <a:cubicBezTo>
                    <a:pt x="896" y="211"/>
                    <a:pt x="896" y="211"/>
                    <a:pt x="880" y="179"/>
                  </a:cubicBezTo>
                  <a:cubicBezTo>
                    <a:pt x="880" y="166"/>
                    <a:pt x="877" y="159"/>
                    <a:pt x="873" y="159"/>
                  </a:cubicBezTo>
                  <a:cubicBezTo>
                    <a:pt x="867" y="159"/>
                    <a:pt x="858" y="174"/>
                    <a:pt x="849" y="211"/>
                  </a:cubicBezTo>
                  <a:cubicBezTo>
                    <a:pt x="842" y="242"/>
                    <a:pt x="835" y="258"/>
                    <a:pt x="828" y="258"/>
                  </a:cubicBezTo>
                  <a:cubicBezTo>
                    <a:pt x="820" y="258"/>
                    <a:pt x="813" y="242"/>
                    <a:pt x="805" y="211"/>
                  </a:cubicBezTo>
                  <a:cubicBezTo>
                    <a:pt x="788" y="173"/>
                    <a:pt x="759" y="157"/>
                    <a:pt x="739" y="157"/>
                  </a:cubicBezTo>
                  <a:cubicBezTo>
                    <a:pt x="726" y="157"/>
                    <a:pt x="717" y="164"/>
                    <a:pt x="717" y="176"/>
                  </a:cubicBezTo>
                  <a:cubicBezTo>
                    <a:pt x="717" y="213"/>
                    <a:pt x="702" y="228"/>
                    <a:pt x="687" y="228"/>
                  </a:cubicBezTo>
                  <a:cubicBezTo>
                    <a:pt x="676" y="228"/>
                    <a:pt x="666" y="220"/>
                    <a:pt x="661" y="207"/>
                  </a:cubicBezTo>
                  <a:cubicBezTo>
                    <a:pt x="653" y="192"/>
                    <a:pt x="645" y="184"/>
                    <a:pt x="637" y="184"/>
                  </a:cubicBezTo>
                  <a:cubicBezTo>
                    <a:pt x="630" y="184"/>
                    <a:pt x="623" y="192"/>
                    <a:pt x="617" y="207"/>
                  </a:cubicBezTo>
                  <a:cubicBezTo>
                    <a:pt x="617" y="185"/>
                    <a:pt x="609" y="163"/>
                    <a:pt x="599" y="163"/>
                  </a:cubicBezTo>
                  <a:cubicBezTo>
                    <a:pt x="594" y="163"/>
                    <a:pt x="590" y="167"/>
                    <a:pt x="585" y="176"/>
                  </a:cubicBezTo>
                  <a:cubicBezTo>
                    <a:pt x="585" y="176"/>
                    <a:pt x="573" y="176"/>
                    <a:pt x="585" y="207"/>
                  </a:cubicBezTo>
                  <a:cubicBezTo>
                    <a:pt x="585" y="207"/>
                    <a:pt x="573" y="239"/>
                    <a:pt x="557" y="270"/>
                  </a:cubicBezTo>
                  <a:cubicBezTo>
                    <a:pt x="573" y="270"/>
                    <a:pt x="573" y="301"/>
                    <a:pt x="570" y="333"/>
                  </a:cubicBezTo>
                  <a:cubicBezTo>
                    <a:pt x="570" y="341"/>
                    <a:pt x="566" y="344"/>
                    <a:pt x="560" y="344"/>
                  </a:cubicBezTo>
                  <a:cubicBezTo>
                    <a:pt x="543" y="344"/>
                    <a:pt x="506" y="309"/>
                    <a:pt x="485" y="236"/>
                  </a:cubicBezTo>
                  <a:lnTo>
                    <a:pt x="454" y="173"/>
                  </a:lnTo>
                  <a:cubicBezTo>
                    <a:pt x="454" y="204"/>
                    <a:pt x="454" y="236"/>
                    <a:pt x="454" y="236"/>
                  </a:cubicBezTo>
                  <a:cubicBezTo>
                    <a:pt x="438" y="236"/>
                    <a:pt x="425" y="236"/>
                    <a:pt x="425" y="204"/>
                  </a:cubicBezTo>
                  <a:cubicBezTo>
                    <a:pt x="425" y="173"/>
                    <a:pt x="425" y="173"/>
                    <a:pt x="410" y="173"/>
                  </a:cubicBezTo>
                  <a:cubicBezTo>
                    <a:pt x="410" y="173"/>
                    <a:pt x="394" y="173"/>
                    <a:pt x="394" y="204"/>
                  </a:cubicBezTo>
                  <a:cubicBezTo>
                    <a:pt x="394" y="241"/>
                    <a:pt x="394" y="256"/>
                    <a:pt x="392" y="256"/>
                  </a:cubicBezTo>
                  <a:cubicBezTo>
                    <a:pt x="390" y="256"/>
                    <a:pt x="387" y="249"/>
                    <a:pt x="382" y="236"/>
                  </a:cubicBezTo>
                  <a:cubicBezTo>
                    <a:pt x="374" y="204"/>
                    <a:pt x="366" y="189"/>
                    <a:pt x="358" y="189"/>
                  </a:cubicBezTo>
                  <a:cubicBezTo>
                    <a:pt x="351" y="189"/>
                    <a:pt x="344" y="204"/>
                    <a:pt x="338" y="236"/>
                  </a:cubicBezTo>
                  <a:cubicBezTo>
                    <a:pt x="338" y="267"/>
                    <a:pt x="338" y="283"/>
                    <a:pt x="336" y="283"/>
                  </a:cubicBezTo>
                  <a:cubicBezTo>
                    <a:pt x="334" y="283"/>
                    <a:pt x="330" y="267"/>
                    <a:pt x="322" y="236"/>
                  </a:cubicBezTo>
                  <a:cubicBezTo>
                    <a:pt x="322" y="204"/>
                    <a:pt x="306" y="170"/>
                    <a:pt x="294" y="170"/>
                  </a:cubicBezTo>
                  <a:lnTo>
                    <a:pt x="294" y="201"/>
                  </a:lnTo>
                  <a:cubicBezTo>
                    <a:pt x="294" y="238"/>
                    <a:pt x="288" y="253"/>
                    <a:pt x="281" y="253"/>
                  </a:cubicBezTo>
                  <a:cubicBezTo>
                    <a:pt x="276" y="253"/>
                    <a:pt x="269" y="245"/>
                    <a:pt x="263" y="232"/>
                  </a:cubicBezTo>
                  <a:cubicBezTo>
                    <a:pt x="263" y="217"/>
                    <a:pt x="259" y="209"/>
                    <a:pt x="252" y="209"/>
                  </a:cubicBezTo>
                  <a:cubicBezTo>
                    <a:pt x="245" y="209"/>
                    <a:pt x="234" y="217"/>
                    <a:pt x="219" y="232"/>
                  </a:cubicBezTo>
                  <a:cubicBezTo>
                    <a:pt x="190" y="232"/>
                    <a:pt x="175" y="232"/>
                    <a:pt x="175" y="201"/>
                  </a:cubicBezTo>
                  <a:cubicBezTo>
                    <a:pt x="175" y="170"/>
                    <a:pt x="175" y="154"/>
                    <a:pt x="173" y="154"/>
                  </a:cubicBezTo>
                  <a:cubicBezTo>
                    <a:pt x="172" y="154"/>
                    <a:pt x="169" y="170"/>
                    <a:pt x="162" y="201"/>
                  </a:cubicBezTo>
                  <a:cubicBezTo>
                    <a:pt x="155" y="216"/>
                    <a:pt x="151" y="224"/>
                    <a:pt x="145" y="224"/>
                  </a:cubicBezTo>
                  <a:cubicBezTo>
                    <a:pt x="140" y="224"/>
                    <a:pt x="133" y="216"/>
                    <a:pt x="118" y="198"/>
                  </a:cubicBezTo>
                  <a:cubicBezTo>
                    <a:pt x="111" y="182"/>
                    <a:pt x="107" y="175"/>
                    <a:pt x="103" y="175"/>
                  </a:cubicBezTo>
                  <a:cubicBezTo>
                    <a:pt x="99" y="175"/>
                    <a:pt x="95" y="182"/>
                    <a:pt x="87" y="198"/>
                  </a:cubicBezTo>
                  <a:cubicBezTo>
                    <a:pt x="87" y="261"/>
                    <a:pt x="87" y="292"/>
                    <a:pt x="103" y="292"/>
                  </a:cubicBezTo>
                  <a:cubicBezTo>
                    <a:pt x="115" y="295"/>
                    <a:pt x="115" y="295"/>
                    <a:pt x="115" y="326"/>
                  </a:cubicBezTo>
                  <a:lnTo>
                    <a:pt x="87" y="323"/>
                  </a:lnTo>
                  <a:cubicBezTo>
                    <a:pt x="71" y="323"/>
                    <a:pt x="59" y="323"/>
                    <a:pt x="27" y="355"/>
                  </a:cubicBezTo>
                  <a:cubicBezTo>
                    <a:pt x="5" y="380"/>
                    <a:pt x="0" y="426"/>
                    <a:pt x="14" y="426"/>
                  </a:cubicBezTo>
                  <a:cubicBezTo>
                    <a:pt x="18" y="426"/>
                    <a:pt x="22" y="423"/>
                    <a:pt x="27" y="417"/>
                  </a:cubicBezTo>
                  <a:lnTo>
                    <a:pt x="43" y="452"/>
                  </a:lnTo>
                  <a:cubicBezTo>
                    <a:pt x="43" y="499"/>
                    <a:pt x="50" y="522"/>
                    <a:pt x="57" y="522"/>
                  </a:cubicBezTo>
                  <a:cubicBezTo>
                    <a:pt x="64" y="522"/>
                    <a:pt x="71" y="499"/>
                    <a:pt x="71" y="452"/>
                  </a:cubicBezTo>
                  <a:cubicBezTo>
                    <a:pt x="71" y="400"/>
                    <a:pt x="71" y="377"/>
                    <a:pt x="74" y="377"/>
                  </a:cubicBezTo>
                  <a:cubicBezTo>
                    <a:pt x="76" y="377"/>
                    <a:pt x="80" y="392"/>
                    <a:pt x="87" y="421"/>
                  </a:cubicBezTo>
                  <a:cubicBezTo>
                    <a:pt x="87" y="483"/>
                    <a:pt x="100" y="483"/>
                    <a:pt x="115" y="483"/>
                  </a:cubicBezTo>
                  <a:cubicBezTo>
                    <a:pt x="131" y="483"/>
                    <a:pt x="131" y="483"/>
                    <a:pt x="131" y="515"/>
                  </a:cubicBezTo>
                  <a:cubicBezTo>
                    <a:pt x="131" y="546"/>
                    <a:pt x="143" y="577"/>
                    <a:pt x="159" y="577"/>
                  </a:cubicBezTo>
                  <a:cubicBezTo>
                    <a:pt x="175" y="577"/>
                    <a:pt x="175" y="577"/>
                    <a:pt x="175" y="546"/>
                  </a:cubicBezTo>
                  <a:cubicBezTo>
                    <a:pt x="168" y="533"/>
                    <a:pt x="169" y="525"/>
                    <a:pt x="174" y="525"/>
                  </a:cubicBezTo>
                  <a:cubicBezTo>
                    <a:pt x="180" y="525"/>
                    <a:pt x="194" y="541"/>
                    <a:pt x="203" y="580"/>
                  </a:cubicBezTo>
                  <a:cubicBezTo>
                    <a:pt x="209" y="593"/>
                    <a:pt x="213" y="601"/>
                    <a:pt x="215" y="601"/>
                  </a:cubicBezTo>
                  <a:cubicBezTo>
                    <a:pt x="219" y="601"/>
                    <a:pt x="219" y="586"/>
                    <a:pt x="219" y="549"/>
                  </a:cubicBezTo>
                  <a:cubicBezTo>
                    <a:pt x="219" y="516"/>
                    <a:pt x="226" y="501"/>
                    <a:pt x="234" y="501"/>
                  </a:cubicBezTo>
                  <a:cubicBezTo>
                    <a:pt x="243" y="501"/>
                    <a:pt x="255" y="517"/>
                    <a:pt x="263" y="549"/>
                  </a:cubicBezTo>
                  <a:lnTo>
                    <a:pt x="291" y="549"/>
                  </a:lnTo>
                  <a:cubicBezTo>
                    <a:pt x="306" y="549"/>
                    <a:pt x="306" y="518"/>
                    <a:pt x="306" y="486"/>
                  </a:cubicBezTo>
                  <a:cubicBezTo>
                    <a:pt x="306" y="450"/>
                    <a:pt x="306" y="434"/>
                    <a:pt x="310" y="434"/>
                  </a:cubicBezTo>
                  <a:cubicBezTo>
                    <a:pt x="312" y="434"/>
                    <a:pt x="316" y="442"/>
                    <a:pt x="322" y="455"/>
                  </a:cubicBezTo>
                  <a:cubicBezTo>
                    <a:pt x="328" y="474"/>
                    <a:pt x="335" y="496"/>
                    <a:pt x="335" y="518"/>
                  </a:cubicBezTo>
                  <a:cubicBezTo>
                    <a:pt x="335" y="549"/>
                    <a:pt x="350" y="549"/>
                    <a:pt x="366" y="549"/>
                  </a:cubicBezTo>
                  <a:cubicBezTo>
                    <a:pt x="368" y="549"/>
                    <a:pt x="371" y="549"/>
                    <a:pt x="374" y="549"/>
                  </a:cubicBezTo>
                  <a:cubicBezTo>
                    <a:pt x="388" y="549"/>
                    <a:pt x="410" y="547"/>
                    <a:pt x="410" y="521"/>
                  </a:cubicBezTo>
                  <a:cubicBezTo>
                    <a:pt x="410" y="529"/>
                    <a:pt x="410" y="541"/>
                    <a:pt x="410" y="552"/>
                  </a:cubicBezTo>
                  <a:cubicBezTo>
                    <a:pt x="418" y="552"/>
                    <a:pt x="421" y="566"/>
                    <a:pt x="422" y="566"/>
                  </a:cubicBezTo>
                  <a:cubicBezTo>
                    <a:pt x="422" y="566"/>
                    <a:pt x="422" y="563"/>
                    <a:pt x="422" y="552"/>
                  </a:cubicBezTo>
                  <a:cubicBezTo>
                    <a:pt x="422" y="552"/>
                    <a:pt x="438" y="552"/>
                    <a:pt x="466" y="583"/>
                  </a:cubicBezTo>
                  <a:cubicBezTo>
                    <a:pt x="472" y="589"/>
                    <a:pt x="478" y="592"/>
                    <a:pt x="484" y="592"/>
                  </a:cubicBezTo>
                  <a:cubicBezTo>
                    <a:pt x="511" y="592"/>
                    <a:pt x="533" y="541"/>
                    <a:pt x="498" y="489"/>
                  </a:cubicBezTo>
                  <a:lnTo>
                    <a:pt x="510" y="489"/>
                  </a:lnTo>
                  <a:cubicBezTo>
                    <a:pt x="526" y="489"/>
                    <a:pt x="526" y="458"/>
                    <a:pt x="526" y="458"/>
                  </a:cubicBezTo>
                  <a:cubicBezTo>
                    <a:pt x="526" y="427"/>
                    <a:pt x="541" y="427"/>
                    <a:pt x="557" y="427"/>
                  </a:cubicBezTo>
                  <a:cubicBezTo>
                    <a:pt x="557" y="427"/>
                    <a:pt x="557" y="458"/>
                    <a:pt x="554" y="489"/>
                  </a:cubicBezTo>
                  <a:cubicBezTo>
                    <a:pt x="547" y="544"/>
                    <a:pt x="553" y="578"/>
                    <a:pt x="563" y="578"/>
                  </a:cubicBezTo>
                  <a:cubicBezTo>
                    <a:pt x="570" y="578"/>
                    <a:pt x="579" y="560"/>
                    <a:pt x="585" y="521"/>
                  </a:cubicBezTo>
                  <a:lnTo>
                    <a:pt x="585" y="552"/>
                  </a:lnTo>
                  <a:cubicBezTo>
                    <a:pt x="585" y="568"/>
                    <a:pt x="589" y="576"/>
                    <a:pt x="596" y="576"/>
                  </a:cubicBezTo>
                  <a:cubicBezTo>
                    <a:pt x="603" y="576"/>
                    <a:pt x="614" y="569"/>
                    <a:pt x="629" y="555"/>
                  </a:cubicBezTo>
                  <a:cubicBezTo>
                    <a:pt x="645" y="555"/>
                    <a:pt x="657" y="493"/>
                    <a:pt x="657" y="461"/>
                  </a:cubicBezTo>
                  <a:cubicBezTo>
                    <a:pt x="657" y="430"/>
                    <a:pt x="673" y="430"/>
                    <a:pt x="673" y="430"/>
                  </a:cubicBezTo>
                  <a:cubicBezTo>
                    <a:pt x="689" y="430"/>
                    <a:pt x="689" y="430"/>
                    <a:pt x="689" y="461"/>
                  </a:cubicBezTo>
                  <a:cubicBezTo>
                    <a:pt x="689" y="493"/>
                    <a:pt x="696" y="508"/>
                    <a:pt x="705" y="508"/>
                  </a:cubicBezTo>
                  <a:cubicBezTo>
                    <a:pt x="714" y="508"/>
                    <a:pt x="725" y="493"/>
                    <a:pt x="733" y="461"/>
                  </a:cubicBezTo>
                  <a:lnTo>
                    <a:pt x="733" y="493"/>
                  </a:lnTo>
                  <a:cubicBezTo>
                    <a:pt x="733" y="515"/>
                    <a:pt x="739" y="537"/>
                    <a:pt x="769" y="537"/>
                  </a:cubicBezTo>
                  <a:cubicBezTo>
                    <a:pt x="782" y="537"/>
                    <a:pt x="798" y="533"/>
                    <a:pt x="820" y="524"/>
                  </a:cubicBezTo>
                  <a:cubicBezTo>
                    <a:pt x="880" y="527"/>
                    <a:pt x="924" y="527"/>
                    <a:pt x="921" y="558"/>
                  </a:cubicBezTo>
                  <a:cubicBezTo>
                    <a:pt x="921" y="564"/>
                    <a:pt x="923" y="567"/>
                    <a:pt x="926" y="567"/>
                  </a:cubicBezTo>
                  <a:cubicBezTo>
                    <a:pt x="942" y="567"/>
                    <a:pt x="986" y="516"/>
                    <a:pt x="1012" y="464"/>
                  </a:cubicBezTo>
                  <a:cubicBezTo>
                    <a:pt x="1012" y="496"/>
                    <a:pt x="1024" y="496"/>
                    <a:pt x="1055" y="499"/>
                  </a:cubicBezTo>
                  <a:cubicBezTo>
                    <a:pt x="1099" y="499"/>
                    <a:pt x="1099" y="499"/>
                    <a:pt x="1099" y="530"/>
                  </a:cubicBezTo>
                  <a:cubicBezTo>
                    <a:pt x="1091" y="562"/>
                    <a:pt x="1087" y="577"/>
                    <a:pt x="1089" y="577"/>
                  </a:cubicBezTo>
                  <a:cubicBezTo>
                    <a:pt x="1091" y="577"/>
                    <a:pt x="1098" y="562"/>
                    <a:pt x="1112" y="530"/>
                  </a:cubicBezTo>
                  <a:cubicBezTo>
                    <a:pt x="1118" y="506"/>
                    <a:pt x="1128" y="496"/>
                    <a:pt x="1138" y="496"/>
                  </a:cubicBezTo>
                  <a:cubicBezTo>
                    <a:pt x="1155" y="496"/>
                    <a:pt x="1171" y="523"/>
                    <a:pt x="1171" y="562"/>
                  </a:cubicBezTo>
                  <a:cubicBezTo>
                    <a:pt x="1171" y="593"/>
                    <a:pt x="1187" y="593"/>
                    <a:pt x="1215" y="596"/>
                  </a:cubicBezTo>
                  <a:cubicBezTo>
                    <a:pt x="1231" y="565"/>
                    <a:pt x="1259" y="565"/>
                    <a:pt x="1287" y="565"/>
                  </a:cubicBezTo>
                  <a:cubicBezTo>
                    <a:pt x="1334" y="565"/>
                    <a:pt x="1334" y="565"/>
                    <a:pt x="1334" y="502"/>
                  </a:cubicBezTo>
                  <a:cubicBezTo>
                    <a:pt x="1334" y="439"/>
                    <a:pt x="1347" y="439"/>
                    <a:pt x="1378" y="439"/>
                  </a:cubicBezTo>
                  <a:cubicBezTo>
                    <a:pt x="1391" y="439"/>
                    <a:pt x="1406" y="439"/>
                    <a:pt x="1406" y="471"/>
                  </a:cubicBezTo>
                  <a:cubicBezTo>
                    <a:pt x="1406" y="471"/>
                    <a:pt x="1422" y="502"/>
                    <a:pt x="1435" y="505"/>
                  </a:cubicBezTo>
                  <a:cubicBezTo>
                    <a:pt x="1450" y="505"/>
                    <a:pt x="1466" y="505"/>
                    <a:pt x="1466" y="536"/>
                  </a:cubicBezTo>
                  <a:cubicBezTo>
                    <a:pt x="1472" y="552"/>
                    <a:pt x="1491" y="565"/>
                    <a:pt x="1510" y="568"/>
                  </a:cubicBezTo>
                  <a:cubicBezTo>
                    <a:pt x="1538" y="568"/>
                    <a:pt x="1566" y="568"/>
                    <a:pt x="1566" y="599"/>
                  </a:cubicBezTo>
                  <a:cubicBezTo>
                    <a:pt x="1582" y="599"/>
                    <a:pt x="1582" y="599"/>
                    <a:pt x="1582" y="568"/>
                  </a:cubicBezTo>
                  <a:cubicBezTo>
                    <a:pt x="1582" y="546"/>
                    <a:pt x="1589" y="525"/>
                    <a:pt x="1614" y="525"/>
                  </a:cubicBezTo>
                  <a:cubicBezTo>
                    <a:pt x="1624" y="525"/>
                    <a:pt x="1639" y="529"/>
                    <a:pt x="1657" y="540"/>
                  </a:cubicBezTo>
                  <a:cubicBezTo>
                    <a:pt x="1685" y="540"/>
                    <a:pt x="1729" y="540"/>
                    <a:pt x="1729" y="508"/>
                  </a:cubicBezTo>
                  <a:cubicBezTo>
                    <a:pt x="1745" y="508"/>
                    <a:pt x="1745" y="508"/>
                    <a:pt x="1745" y="540"/>
                  </a:cubicBezTo>
                  <a:cubicBezTo>
                    <a:pt x="1745" y="571"/>
                    <a:pt x="1752" y="587"/>
                    <a:pt x="1762" y="587"/>
                  </a:cubicBezTo>
                  <a:cubicBezTo>
                    <a:pt x="1773" y="587"/>
                    <a:pt x="1787" y="571"/>
                    <a:pt x="1801" y="540"/>
                  </a:cubicBezTo>
                  <a:cubicBezTo>
                    <a:pt x="1801" y="524"/>
                    <a:pt x="1805" y="516"/>
                    <a:pt x="1811" y="516"/>
                  </a:cubicBezTo>
                  <a:cubicBezTo>
                    <a:pt x="1817" y="516"/>
                    <a:pt x="1825" y="525"/>
                    <a:pt x="1833" y="543"/>
                  </a:cubicBezTo>
                  <a:cubicBezTo>
                    <a:pt x="1833" y="543"/>
                    <a:pt x="1845" y="543"/>
                    <a:pt x="1861" y="511"/>
                  </a:cubicBezTo>
                  <a:cubicBezTo>
                    <a:pt x="1869" y="496"/>
                    <a:pt x="1873" y="488"/>
                    <a:pt x="1878" y="488"/>
                  </a:cubicBezTo>
                  <a:cubicBezTo>
                    <a:pt x="1883" y="488"/>
                    <a:pt x="1891" y="496"/>
                    <a:pt x="1905" y="511"/>
                  </a:cubicBezTo>
                  <a:cubicBezTo>
                    <a:pt x="1905" y="543"/>
                    <a:pt x="1920" y="543"/>
                    <a:pt x="1933" y="543"/>
                  </a:cubicBezTo>
                  <a:cubicBezTo>
                    <a:pt x="1948" y="528"/>
                    <a:pt x="1992" y="521"/>
                    <a:pt x="2035" y="521"/>
                  </a:cubicBezTo>
                  <a:cubicBezTo>
                    <a:pt x="2083" y="521"/>
                    <a:pt x="2131" y="529"/>
                    <a:pt x="2140" y="546"/>
                  </a:cubicBezTo>
                  <a:cubicBezTo>
                    <a:pt x="2155" y="515"/>
                    <a:pt x="2155" y="515"/>
                    <a:pt x="2168" y="515"/>
                  </a:cubicBezTo>
                  <a:cubicBezTo>
                    <a:pt x="2174" y="538"/>
                    <a:pt x="2180" y="549"/>
                    <a:pt x="2185" y="549"/>
                  </a:cubicBezTo>
                  <a:cubicBezTo>
                    <a:pt x="2193" y="549"/>
                    <a:pt x="2199" y="522"/>
                    <a:pt x="2199" y="483"/>
                  </a:cubicBezTo>
                  <a:lnTo>
                    <a:pt x="2168" y="483"/>
                  </a:lnTo>
                  <a:cubicBezTo>
                    <a:pt x="2168" y="455"/>
                    <a:pt x="2177" y="439"/>
                    <a:pt x="2187" y="439"/>
                  </a:cubicBezTo>
                  <a:cubicBezTo>
                    <a:pt x="2198" y="439"/>
                    <a:pt x="2212" y="463"/>
                    <a:pt x="2212" y="515"/>
                  </a:cubicBezTo>
                  <a:cubicBezTo>
                    <a:pt x="2220" y="548"/>
                    <a:pt x="2224" y="564"/>
                    <a:pt x="2228" y="564"/>
                  </a:cubicBezTo>
                  <a:cubicBezTo>
                    <a:pt x="2231" y="564"/>
                    <a:pt x="2235" y="549"/>
                    <a:pt x="2243" y="518"/>
                  </a:cubicBezTo>
                  <a:cubicBezTo>
                    <a:pt x="2251" y="486"/>
                    <a:pt x="2258" y="471"/>
                    <a:pt x="2265" y="471"/>
                  </a:cubicBezTo>
                  <a:cubicBezTo>
                    <a:pt x="2272" y="471"/>
                    <a:pt x="2279" y="486"/>
                    <a:pt x="2287" y="518"/>
                  </a:cubicBezTo>
                  <a:cubicBezTo>
                    <a:pt x="2287" y="549"/>
                    <a:pt x="2287" y="565"/>
                    <a:pt x="2289" y="565"/>
                  </a:cubicBezTo>
                  <a:cubicBezTo>
                    <a:pt x="2290" y="565"/>
                    <a:pt x="2293" y="549"/>
                    <a:pt x="2299" y="518"/>
                  </a:cubicBezTo>
                  <a:cubicBezTo>
                    <a:pt x="2317" y="447"/>
                    <a:pt x="2339" y="407"/>
                    <a:pt x="2354" y="407"/>
                  </a:cubicBezTo>
                  <a:cubicBezTo>
                    <a:pt x="2366" y="407"/>
                    <a:pt x="2375" y="431"/>
                    <a:pt x="2375" y="486"/>
                  </a:cubicBezTo>
                  <a:cubicBezTo>
                    <a:pt x="2375" y="549"/>
                    <a:pt x="2387" y="580"/>
                    <a:pt x="2403" y="580"/>
                  </a:cubicBezTo>
                  <a:cubicBezTo>
                    <a:pt x="2404" y="580"/>
                    <a:pt x="2404" y="581"/>
                    <a:pt x="2405" y="581"/>
                  </a:cubicBezTo>
                  <a:cubicBezTo>
                    <a:pt x="2419" y="581"/>
                    <a:pt x="2419" y="548"/>
                    <a:pt x="2419" y="518"/>
                  </a:cubicBezTo>
                  <a:cubicBezTo>
                    <a:pt x="2411" y="487"/>
                    <a:pt x="2411" y="471"/>
                    <a:pt x="2416" y="471"/>
                  </a:cubicBezTo>
                  <a:cubicBezTo>
                    <a:pt x="2421" y="471"/>
                    <a:pt x="2433" y="487"/>
                    <a:pt x="2447" y="521"/>
                  </a:cubicBezTo>
                  <a:cubicBezTo>
                    <a:pt x="2471" y="573"/>
                    <a:pt x="2491" y="596"/>
                    <a:pt x="2512" y="596"/>
                  </a:cubicBezTo>
                  <a:cubicBezTo>
                    <a:pt x="2529" y="596"/>
                    <a:pt x="2546" y="580"/>
                    <a:pt x="2566" y="552"/>
                  </a:cubicBezTo>
                  <a:cubicBezTo>
                    <a:pt x="2593" y="522"/>
                    <a:pt x="2619" y="507"/>
                    <a:pt x="2632" y="507"/>
                  </a:cubicBezTo>
                  <a:cubicBezTo>
                    <a:pt x="2646" y="507"/>
                    <a:pt x="2646" y="523"/>
                    <a:pt x="2622" y="555"/>
                  </a:cubicBezTo>
                  <a:cubicBezTo>
                    <a:pt x="2606" y="592"/>
                    <a:pt x="2599" y="607"/>
                    <a:pt x="2602" y="607"/>
                  </a:cubicBezTo>
                  <a:cubicBezTo>
                    <a:pt x="2604" y="607"/>
                    <a:pt x="2611" y="600"/>
                    <a:pt x="2622" y="587"/>
                  </a:cubicBezTo>
                  <a:lnTo>
                    <a:pt x="2697" y="587"/>
                  </a:lnTo>
                  <a:cubicBezTo>
                    <a:pt x="2713" y="587"/>
                    <a:pt x="2726" y="555"/>
                    <a:pt x="2726" y="524"/>
                  </a:cubicBezTo>
                  <a:cubicBezTo>
                    <a:pt x="2735" y="563"/>
                    <a:pt x="2750" y="589"/>
                    <a:pt x="2767" y="589"/>
                  </a:cubicBezTo>
                  <a:cubicBezTo>
                    <a:pt x="2777" y="589"/>
                    <a:pt x="2789" y="579"/>
                    <a:pt x="2801" y="555"/>
                  </a:cubicBezTo>
                  <a:lnTo>
                    <a:pt x="2829" y="558"/>
                  </a:lnTo>
                  <a:cubicBezTo>
                    <a:pt x="2845" y="558"/>
                    <a:pt x="2845" y="558"/>
                    <a:pt x="2857" y="527"/>
                  </a:cubicBezTo>
                  <a:cubicBezTo>
                    <a:pt x="2862" y="518"/>
                    <a:pt x="2866" y="514"/>
                    <a:pt x="2871" y="514"/>
                  </a:cubicBezTo>
                  <a:cubicBezTo>
                    <a:pt x="2882" y="514"/>
                    <a:pt x="2892" y="536"/>
                    <a:pt x="2901" y="558"/>
                  </a:cubicBezTo>
                  <a:cubicBezTo>
                    <a:pt x="2912" y="581"/>
                    <a:pt x="2923" y="603"/>
                    <a:pt x="2929" y="603"/>
                  </a:cubicBezTo>
                  <a:cubicBezTo>
                    <a:pt x="2931" y="603"/>
                    <a:pt x="2933" y="599"/>
                    <a:pt x="2933" y="590"/>
                  </a:cubicBezTo>
                  <a:cubicBezTo>
                    <a:pt x="2933" y="558"/>
                    <a:pt x="2961" y="527"/>
                    <a:pt x="2976" y="496"/>
                  </a:cubicBezTo>
                  <a:cubicBezTo>
                    <a:pt x="2981" y="487"/>
                    <a:pt x="2985" y="483"/>
                    <a:pt x="2989" y="483"/>
                  </a:cubicBezTo>
                  <a:cubicBezTo>
                    <a:pt x="2997" y="483"/>
                    <a:pt x="3000" y="505"/>
                    <a:pt x="2989" y="527"/>
                  </a:cubicBezTo>
                  <a:cubicBezTo>
                    <a:pt x="2989" y="558"/>
                    <a:pt x="2989" y="558"/>
                    <a:pt x="3020" y="593"/>
                  </a:cubicBezTo>
                  <a:cubicBezTo>
                    <a:pt x="3033" y="593"/>
                    <a:pt x="3064" y="593"/>
                    <a:pt x="3064" y="562"/>
                  </a:cubicBezTo>
                  <a:cubicBezTo>
                    <a:pt x="3064" y="546"/>
                    <a:pt x="3086" y="538"/>
                    <a:pt x="3110" y="538"/>
                  </a:cubicBezTo>
                  <a:cubicBezTo>
                    <a:pt x="3134" y="538"/>
                    <a:pt x="3160" y="546"/>
                    <a:pt x="3168" y="562"/>
                  </a:cubicBezTo>
                  <a:lnTo>
                    <a:pt x="3196" y="562"/>
                  </a:lnTo>
                  <a:cubicBezTo>
                    <a:pt x="3197" y="562"/>
                    <a:pt x="3197" y="562"/>
                    <a:pt x="3198" y="562"/>
                  </a:cubicBezTo>
                  <a:cubicBezTo>
                    <a:pt x="3213" y="562"/>
                    <a:pt x="3225" y="533"/>
                    <a:pt x="3240" y="533"/>
                  </a:cubicBezTo>
                  <a:cubicBezTo>
                    <a:pt x="3240" y="533"/>
                    <a:pt x="3255" y="533"/>
                    <a:pt x="3268" y="502"/>
                  </a:cubicBezTo>
                  <a:cubicBezTo>
                    <a:pt x="3284" y="502"/>
                    <a:pt x="3299" y="502"/>
                    <a:pt x="3299" y="533"/>
                  </a:cubicBezTo>
                  <a:cubicBezTo>
                    <a:pt x="3307" y="502"/>
                    <a:pt x="3311" y="486"/>
                    <a:pt x="3314" y="486"/>
                  </a:cubicBezTo>
                  <a:cubicBezTo>
                    <a:pt x="3318" y="486"/>
                    <a:pt x="3321" y="502"/>
                    <a:pt x="3327" y="533"/>
                  </a:cubicBezTo>
                  <a:cubicBezTo>
                    <a:pt x="3327" y="565"/>
                    <a:pt x="3327" y="580"/>
                    <a:pt x="3329" y="580"/>
                  </a:cubicBezTo>
                  <a:cubicBezTo>
                    <a:pt x="3331" y="580"/>
                    <a:pt x="3335" y="565"/>
                    <a:pt x="3343" y="533"/>
                  </a:cubicBezTo>
                  <a:cubicBezTo>
                    <a:pt x="3351" y="518"/>
                    <a:pt x="3355" y="510"/>
                    <a:pt x="3358" y="510"/>
                  </a:cubicBezTo>
                  <a:cubicBezTo>
                    <a:pt x="3362" y="510"/>
                    <a:pt x="3365" y="518"/>
                    <a:pt x="3371" y="533"/>
                  </a:cubicBezTo>
                  <a:cubicBezTo>
                    <a:pt x="3371" y="549"/>
                    <a:pt x="3375" y="557"/>
                    <a:pt x="3379" y="557"/>
                  </a:cubicBezTo>
                  <a:cubicBezTo>
                    <a:pt x="3383" y="557"/>
                    <a:pt x="3387" y="549"/>
                    <a:pt x="3387" y="533"/>
                  </a:cubicBezTo>
                  <a:cubicBezTo>
                    <a:pt x="3396" y="495"/>
                    <a:pt x="3417" y="469"/>
                    <a:pt x="3431" y="469"/>
                  </a:cubicBezTo>
                  <a:cubicBezTo>
                    <a:pt x="3440" y="469"/>
                    <a:pt x="3446" y="479"/>
                    <a:pt x="3446" y="505"/>
                  </a:cubicBezTo>
                  <a:cubicBezTo>
                    <a:pt x="3446" y="505"/>
                    <a:pt x="3459" y="505"/>
                    <a:pt x="3475" y="474"/>
                  </a:cubicBezTo>
                  <a:cubicBezTo>
                    <a:pt x="3483" y="442"/>
                    <a:pt x="3486" y="427"/>
                    <a:pt x="3488" y="427"/>
                  </a:cubicBezTo>
                  <a:cubicBezTo>
                    <a:pt x="3490" y="427"/>
                    <a:pt x="3490" y="442"/>
                    <a:pt x="3490" y="474"/>
                  </a:cubicBezTo>
                  <a:cubicBezTo>
                    <a:pt x="3497" y="505"/>
                    <a:pt x="3504" y="521"/>
                    <a:pt x="3511" y="521"/>
                  </a:cubicBezTo>
                  <a:cubicBezTo>
                    <a:pt x="3519" y="521"/>
                    <a:pt x="3526" y="505"/>
                    <a:pt x="3534" y="474"/>
                  </a:cubicBezTo>
                  <a:cubicBezTo>
                    <a:pt x="3534" y="474"/>
                    <a:pt x="3540" y="460"/>
                    <a:pt x="3548" y="460"/>
                  </a:cubicBezTo>
                  <a:cubicBezTo>
                    <a:pt x="3552" y="460"/>
                    <a:pt x="3557" y="463"/>
                    <a:pt x="3562" y="474"/>
                  </a:cubicBezTo>
                  <a:cubicBezTo>
                    <a:pt x="3579" y="492"/>
                    <a:pt x="3617" y="512"/>
                    <a:pt x="3642" y="512"/>
                  </a:cubicBezTo>
                  <a:cubicBezTo>
                    <a:pt x="3659" y="512"/>
                    <a:pt x="3671" y="503"/>
                    <a:pt x="3666" y="477"/>
                  </a:cubicBezTo>
                  <a:lnTo>
                    <a:pt x="3694" y="477"/>
                  </a:lnTo>
                  <a:cubicBezTo>
                    <a:pt x="3710" y="493"/>
                    <a:pt x="3721" y="500"/>
                    <a:pt x="3730" y="500"/>
                  </a:cubicBezTo>
                  <a:cubicBezTo>
                    <a:pt x="3739" y="500"/>
                    <a:pt x="3746" y="493"/>
                    <a:pt x="3754" y="477"/>
                  </a:cubicBezTo>
                  <a:lnTo>
                    <a:pt x="3769" y="446"/>
                  </a:lnTo>
                  <a:cubicBezTo>
                    <a:pt x="3769" y="477"/>
                    <a:pt x="3782" y="508"/>
                    <a:pt x="3797" y="508"/>
                  </a:cubicBezTo>
                  <a:cubicBezTo>
                    <a:pt x="3813" y="508"/>
                    <a:pt x="3813" y="508"/>
                    <a:pt x="3813" y="477"/>
                  </a:cubicBezTo>
                  <a:cubicBezTo>
                    <a:pt x="3797" y="446"/>
                    <a:pt x="3813" y="446"/>
                    <a:pt x="3826" y="446"/>
                  </a:cubicBezTo>
                  <a:cubicBezTo>
                    <a:pt x="3841" y="446"/>
                    <a:pt x="3857" y="480"/>
                    <a:pt x="3857" y="511"/>
                  </a:cubicBezTo>
                  <a:lnTo>
                    <a:pt x="3870" y="511"/>
                  </a:lnTo>
                  <a:cubicBezTo>
                    <a:pt x="3870" y="475"/>
                    <a:pt x="3875" y="459"/>
                    <a:pt x="3879" y="459"/>
                  </a:cubicBezTo>
                  <a:cubicBezTo>
                    <a:pt x="3883" y="459"/>
                    <a:pt x="3885" y="467"/>
                    <a:pt x="3885" y="480"/>
                  </a:cubicBezTo>
                  <a:cubicBezTo>
                    <a:pt x="3901" y="511"/>
                    <a:pt x="3913" y="511"/>
                    <a:pt x="3929" y="511"/>
                  </a:cubicBezTo>
                  <a:cubicBezTo>
                    <a:pt x="3929" y="501"/>
                    <a:pt x="3931" y="497"/>
                    <a:pt x="3933" y="497"/>
                  </a:cubicBezTo>
                  <a:cubicBezTo>
                    <a:pt x="3936" y="497"/>
                    <a:pt x="3940" y="511"/>
                    <a:pt x="3929" y="511"/>
                  </a:cubicBezTo>
                  <a:lnTo>
                    <a:pt x="3929" y="543"/>
                  </a:lnTo>
                  <a:cubicBezTo>
                    <a:pt x="3934" y="552"/>
                    <a:pt x="3937" y="556"/>
                    <a:pt x="3939" y="556"/>
                  </a:cubicBezTo>
                  <a:cubicBezTo>
                    <a:pt x="3945" y="556"/>
                    <a:pt x="3945" y="534"/>
                    <a:pt x="3945" y="511"/>
                  </a:cubicBezTo>
                  <a:lnTo>
                    <a:pt x="3973" y="511"/>
                  </a:lnTo>
                  <a:cubicBezTo>
                    <a:pt x="3989" y="511"/>
                    <a:pt x="4001" y="511"/>
                    <a:pt x="3989" y="480"/>
                  </a:cubicBezTo>
                  <a:cubicBezTo>
                    <a:pt x="3989" y="449"/>
                    <a:pt x="3989" y="417"/>
                    <a:pt x="4004" y="417"/>
                  </a:cubicBezTo>
                  <a:cubicBezTo>
                    <a:pt x="4004" y="407"/>
                    <a:pt x="4006" y="403"/>
                    <a:pt x="4007" y="403"/>
                  </a:cubicBezTo>
                  <a:lnTo>
                    <a:pt x="4007" y="403"/>
                  </a:lnTo>
                  <a:cubicBezTo>
                    <a:pt x="4010" y="403"/>
                    <a:pt x="4013" y="417"/>
                    <a:pt x="4004" y="417"/>
                  </a:cubicBezTo>
                  <a:cubicBezTo>
                    <a:pt x="4004" y="449"/>
                    <a:pt x="4004" y="480"/>
                    <a:pt x="4017" y="480"/>
                  </a:cubicBezTo>
                  <a:cubicBezTo>
                    <a:pt x="4032" y="480"/>
                    <a:pt x="4032" y="511"/>
                    <a:pt x="4032" y="511"/>
                  </a:cubicBezTo>
                  <a:cubicBezTo>
                    <a:pt x="4026" y="539"/>
                    <a:pt x="4033" y="549"/>
                    <a:pt x="4045" y="549"/>
                  </a:cubicBezTo>
                  <a:cubicBezTo>
                    <a:pt x="4060" y="549"/>
                    <a:pt x="4083" y="532"/>
                    <a:pt x="4092" y="515"/>
                  </a:cubicBezTo>
                  <a:cubicBezTo>
                    <a:pt x="4106" y="483"/>
                    <a:pt x="4117" y="468"/>
                    <a:pt x="4125" y="468"/>
                  </a:cubicBezTo>
                  <a:cubicBezTo>
                    <a:pt x="4132" y="468"/>
                    <a:pt x="4136" y="483"/>
                    <a:pt x="4136" y="515"/>
                  </a:cubicBezTo>
                  <a:cubicBezTo>
                    <a:pt x="4136" y="532"/>
                    <a:pt x="4138" y="540"/>
                    <a:pt x="4142" y="540"/>
                  </a:cubicBezTo>
                  <a:cubicBezTo>
                    <a:pt x="4151" y="540"/>
                    <a:pt x="4168" y="488"/>
                    <a:pt x="4180" y="421"/>
                  </a:cubicBezTo>
                  <a:lnTo>
                    <a:pt x="4195" y="326"/>
                  </a:lnTo>
                  <a:lnTo>
                    <a:pt x="4192" y="421"/>
                  </a:lnTo>
                  <a:cubicBezTo>
                    <a:pt x="4201" y="494"/>
                    <a:pt x="4205" y="524"/>
                    <a:pt x="4216" y="524"/>
                  </a:cubicBezTo>
                  <a:cubicBezTo>
                    <a:pt x="4223" y="524"/>
                    <a:pt x="4234" y="509"/>
                    <a:pt x="4252" y="483"/>
                  </a:cubicBezTo>
                  <a:cubicBezTo>
                    <a:pt x="4266" y="469"/>
                    <a:pt x="4273" y="462"/>
                    <a:pt x="4276" y="462"/>
                  </a:cubicBezTo>
                  <a:cubicBezTo>
                    <a:pt x="4280" y="462"/>
                    <a:pt x="4280" y="470"/>
                    <a:pt x="4280" y="486"/>
                  </a:cubicBezTo>
                  <a:cubicBezTo>
                    <a:pt x="4280" y="518"/>
                    <a:pt x="4296" y="518"/>
                    <a:pt x="4340" y="518"/>
                  </a:cubicBezTo>
                  <a:cubicBezTo>
                    <a:pt x="4383" y="518"/>
                    <a:pt x="4399" y="518"/>
                    <a:pt x="4399" y="486"/>
                  </a:cubicBezTo>
                  <a:lnTo>
                    <a:pt x="4427" y="486"/>
                  </a:lnTo>
                  <a:cubicBezTo>
                    <a:pt x="4433" y="512"/>
                    <a:pt x="4441" y="523"/>
                    <a:pt x="4448" y="523"/>
                  </a:cubicBezTo>
                  <a:cubicBezTo>
                    <a:pt x="4459" y="523"/>
                    <a:pt x="4466" y="495"/>
                    <a:pt x="4459" y="455"/>
                  </a:cubicBezTo>
                  <a:lnTo>
                    <a:pt x="4459" y="455"/>
                  </a:lnTo>
                  <a:lnTo>
                    <a:pt x="4487" y="458"/>
                  </a:lnTo>
                  <a:lnTo>
                    <a:pt x="4487" y="489"/>
                  </a:lnTo>
                  <a:cubicBezTo>
                    <a:pt x="4487" y="521"/>
                    <a:pt x="4515" y="521"/>
                    <a:pt x="4634" y="521"/>
                  </a:cubicBezTo>
                  <a:cubicBezTo>
                    <a:pt x="4658" y="521"/>
                    <a:pt x="4678" y="522"/>
                    <a:pt x="4695" y="522"/>
                  </a:cubicBezTo>
                  <a:cubicBezTo>
                    <a:pt x="4771" y="522"/>
                    <a:pt x="4781" y="512"/>
                    <a:pt x="4781" y="461"/>
                  </a:cubicBezTo>
                  <a:cubicBezTo>
                    <a:pt x="4788" y="430"/>
                    <a:pt x="4795" y="414"/>
                    <a:pt x="4800" y="414"/>
                  </a:cubicBezTo>
                  <a:cubicBezTo>
                    <a:pt x="4806" y="414"/>
                    <a:pt x="4810" y="430"/>
                    <a:pt x="4810" y="461"/>
                  </a:cubicBezTo>
                  <a:cubicBezTo>
                    <a:pt x="4810" y="483"/>
                    <a:pt x="4818" y="506"/>
                    <a:pt x="4822" y="506"/>
                  </a:cubicBezTo>
                  <a:cubicBezTo>
                    <a:pt x="4824" y="506"/>
                    <a:pt x="4825" y="502"/>
                    <a:pt x="4825" y="493"/>
                  </a:cubicBezTo>
                  <a:cubicBezTo>
                    <a:pt x="4844" y="496"/>
                    <a:pt x="4860" y="508"/>
                    <a:pt x="4869" y="527"/>
                  </a:cubicBezTo>
                  <a:cubicBezTo>
                    <a:pt x="4888" y="554"/>
                    <a:pt x="4901" y="563"/>
                    <a:pt x="4909" y="563"/>
                  </a:cubicBezTo>
                  <a:cubicBezTo>
                    <a:pt x="4921" y="563"/>
                    <a:pt x="4926" y="545"/>
                    <a:pt x="4926" y="527"/>
                  </a:cubicBezTo>
                  <a:cubicBezTo>
                    <a:pt x="4920" y="501"/>
                    <a:pt x="4920" y="491"/>
                    <a:pt x="4922" y="491"/>
                  </a:cubicBezTo>
                  <a:lnTo>
                    <a:pt x="4922" y="491"/>
                  </a:lnTo>
                  <a:cubicBezTo>
                    <a:pt x="4924" y="491"/>
                    <a:pt x="4932" y="509"/>
                    <a:pt x="4941" y="527"/>
                  </a:cubicBezTo>
                  <a:cubicBezTo>
                    <a:pt x="4952" y="549"/>
                    <a:pt x="4962" y="571"/>
                    <a:pt x="4967" y="571"/>
                  </a:cubicBezTo>
                  <a:cubicBezTo>
                    <a:pt x="4968" y="571"/>
                    <a:pt x="4970" y="568"/>
                    <a:pt x="4970" y="558"/>
                  </a:cubicBezTo>
                  <a:cubicBezTo>
                    <a:pt x="4978" y="541"/>
                    <a:pt x="5010" y="524"/>
                    <a:pt x="5036" y="524"/>
                  </a:cubicBezTo>
                  <a:cubicBezTo>
                    <a:pt x="5056" y="524"/>
                    <a:pt x="5073" y="534"/>
                    <a:pt x="5073" y="562"/>
                  </a:cubicBezTo>
                  <a:lnTo>
                    <a:pt x="5104" y="562"/>
                  </a:lnTo>
                  <a:cubicBezTo>
                    <a:pt x="5104" y="530"/>
                    <a:pt x="5132" y="530"/>
                    <a:pt x="5161" y="530"/>
                  </a:cubicBezTo>
                  <a:cubicBezTo>
                    <a:pt x="5192" y="530"/>
                    <a:pt x="5205" y="530"/>
                    <a:pt x="5205" y="562"/>
                  </a:cubicBezTo>
                  <a:cubicBezTo>
                    <a:pt x="5198" y="578"/>
                    <a:pt x="5198" y="585"/>
                    <a:pt x="5204" y="585"/>
                  </a:cubicBezTo>
                  <a:cubicBezTo>
                    <a:pt x="5210" y="585"/>
                    <a:pt x="5221" y="578"/>
                    <a:pt x="5236" y="565"/>
                  </a:cubicBezTo>
                  <a:cubicBezTo>
                    <a:pt x="5248" y="565"/>
                    <a:pt x="5264" y="502"/>
                    <a:pt x="5280" y="502"/>
                  </a:cubicBezTo>
                  <a:cubicBezTo>
                    <a:pt x="5280" y="471"/>
                    <a:pt x="5292" y="439"/>
                    <a:pt x="5308" y="439"/>
                  </a:cubicBezTo>
                  <a:lnTo>
                    <a:pt x="5308" y="471"/>
                  </a:lnTo>
                  <a:lnTo>
                    <a:pt x="5308" y="533"/>
                  </a:lnTo>
                  <a:cubicBezTo>
                    <a:pt x="5324" y="533"/>
                    <a:pt x="5336" y="533"/>
                    <a:pt x="5336" y="502"/>
                  </a:cubicBezTo>
                  <a:cubicBezTo>
                    <a:pt x="5352" y="533"/>
                    <a:pt x="5367" y="533"/>
                    <a:pt x="5396" y="533"/>
                  </a:cubicBezTo>
                  <a:cubicBezTo>
                    <a:pt x="5401" y="533"/>
                    <a:pt x="5406" y="533"/>
                    <a:pt x="5411" y="533"/>
                  </a:cubicBezTo>
                  <a:cubicBezTo>
                    <a:pt x="5436" y="533"/>
                    <a:pt x="5458" y="531"/>
                    <a:pt x="5471" y="505"/>
                  </a:cubicBezTo>
                  <a:cubicBezTo>
                    <a:pt x="5477" y="536"/>
                    <a:pt x="5503" y="552"/>
                    <a:pt x="5529" y="552"/>
                  </a:cubicBezTo>
                  <a:cubicBezTo>
                    <a:pt x="5555" y="552"/>
                    <a:pt x="5581" y="536"/>
                    <a:pt x="5587" y="505"/>
                  </a:cubicBezTo>
                  <a:cubicBezTo>
                    <a:pt x="5587" y="489"/>
                    <a:pt x="5591" y="482"/>
                    <a:pt x="5596" y="482"/>
                  </a:cubicBezTo>
                  <a:cubicBezTo>
                    <a:pt x="5602" y="482"/>
                    <a:pt x="5609" y="489"/>
                    <a:pt x="5615" y="505"/>
                  </a:cubicBezTo>
                  <a:cubicBezTo>
                    <a:pt x="5623" y="521"/>
                    <a:pt x="5627" y="529"/>
                    <a:pt x="5631" y="529"/>
                  </a:cubicBezTo>
                  <a:cubicBezTo>
                    <a:pt x="5635" y="529"/>
                    <a:pt x="5639" y="521"/>
                    <a:pt x="5646" y="505"/>
                  </a:cubicBezTo>
                  <a:cubicBezTo>
                    <a:pt x="5651" y="497"/>
                    <a:pt x="5655" y="494"/>
                    <a:pt x="5659" y="494"/>
                  </a:cubicBezTo>
                  <a:cubicBezTo>
                    <a:pt x="5669" y="494"/>
                    <a:pt x="5679" y="517"/>
                    <a:pt x="5690" y="540"/>
                  </a:cubicBezTo>
                  <a:cubicBezTo>
                    <a:pt x="5698" y="576"/>
                    <a:pt x="5706" y="592"/>
                    <a:pt x="5715" y="592"/>
                  </a:cubicBezTo>
                  <a:cubicBezTo>
                    <a:pt x="5721" y="592"/>
                    <a:pt x="5728" y="584"/>
                    <a:pt x="5734" y="571"/>
                  </a:cubicBezTo>
                  <a:cubicBezTo>
                    <a:pt x="5753" y="549"/>
                    <a:pt x="5778" y="540"/>
                    <a:pt x="5806" y="540"/>
                  </a:cubicBezTo>
                  <a:cubicBezTo>
                    <a:pt x="5838" y="508"/>
                    <a:pt x="5850" y="511"/>
                    <a:pt x="5838" y="477"/>
                  </a:cubicBezTo>
                  <a:cubicBezTo>
                    <a:pt x="5838" y="455"/>
                    <a:pt x="5844" y="436"/>
                    <a:pt x="5850" y="414"/>
                  </a:cubicBezTo>
                  <a:cubicBezTo>
                    <a:pt x="5860" y="404"/>
                    <a:pt x="5867" y="401"/>
                    <a:pt x="5871" y="401"/>
                  </a:cubicBezTo>
                  <a:cubicBezTo>
                    <a:pt x="5879" y="401"/>
                    <a:pt x="5877" y="414"/>
                    <a:pt x="5868" y="414"/>
                  </a:cubicBezTo>
                  <a:cubicBezTo>
                    <a:pt x="5867" y="414"/>
                    <a:pt x="5866" y="414"/>
                    <a:pt x="5866" y="414"/>
                  </a:cubicBezTo>
                  <a:cubicBezTo>
                    <a:pt x="5838" y="446"/>
                    <a:pt x="5850" y="446"/>
                    <a:pt x="5866" y="480"/>
                  </a:cubicBezTo>
                  <a:cubicBezTo>
                    <a:pt x="5874" y="500"/>
                    <a:pt x="5895" y="512"/>
                    <a:pt x="5918" y="512"/>
                  </a:cubicBezTo>
                  <a:cubicBezTo>
                    <a:pt x="5920" y="512"/>
                    <a:pt x="5923" y="512"/>
                    <a:pt x="5925" y="511"/>
                  </a:cubicBezTo>
                  <a:lnTo>
                    <a:pt x="5982" y="511"/>
                  </a:lnTo>
                  <a:cubicBezTo>
                    <a:pt x="6004" y="527"/>
                    <a:pt x="6019" y="536"/>
                    <a:pt x="6029" y="536"/>
                  </a:cubicBezTo>
                  <a:cubicBezTo>
                    <a:pt x="6038" y="536"/>
                    <a:pt x="6041" y="528"/>
                    <a:pt x="6041" y="511"/>
                  </a:cubicBezTo>
                  <a:lnTo>
                    <a:pt x="6041" y="480"/>
                  </a:lnTo>
                  <a:cubicBezTo>
                    <a:pt x="6049" y="513"/>
                    <a:pt x="6094" y="530"/>
                    <a:pt x="6138" y="530"/>
                  </a:cubicBezTo>
                  <a:cubicBezTo>
                    <a:pt x="6182" y="530"/>
                    <a:pt x="6225" y="514"/>
                    <a:pt x="6232" y="483"/>
                  </a:cubicBezTo>
                  <a:lnTo>
                    <a:pt x="6232" y="515"/>
                  </a:lnTo>
                  <a:cubicBezTo>
                    <a:pt x="6232" y="546"/>
                    <a:pt x="6248" y="549"/>
                    <a:pt x="6276" y="549"/>
                  </a:cubicBezTo>
                  <a:cubicBezTo>
                    <a:pt x="6314" y="533"/>
                    <a:pt x="6355" y="524"/>
                    <a:pt x="6395" y="518"/>
                  </a:cubicBezTo>
                  <a:cubicBezTo>
                    <a:pt x="6409" y="518"/>
                    <a:pt x="6422" y="519"/>
                    <a:pt x="6433" y="519"/>
                  </a:cubicBezTo>
                  <a:cubicBezTo>
                    <a:pt x="6470" y="519"/>
                    <a:pt x="6496" y="513"/>
                    <a:pt x="6496" y="489"/>
                  </a:cubicBezTo>
                  <a:cubicBezTo>
                    <a:pt x="6511" y="489"/>
                    <a:pt x="6511" y="489"/>
                    <a:pt x="6511" y="521"/>
                  </a:cubicBezTo>
                  <a:cubicBezTo>
                    <a:pt x="6496" y="552"/>
                    <a:pt x="6511" y="552"/>
                    <a:pt x="6527" y="552"/>
                  </a:cubicBezTo>
                  <a:cubicBezTo>
                    <a:pt x="6540" y="552"/>
                    <a:pt x="6540" y="521"/>
                    <a:pt x="6540" y="489"/>
                  </a:cubicBezTo>
                  <a:cubicBezTo>
                    <a:pt x="6540" y="474"/>
                    <a:pt x="6543" y="466"/>
                    <a:pt x="6551" y="466"/>
                  </a:cubicBezTo>
                  <a:cubicBezTo>
                    <a:pt x="6558" y="466"/>
                    <a:pt x="6569" y="474"/>
                    <a:pt x="6583" y="489"/>
                  </a:cubicBezTo>
                  <a:cubicBezTo>
                    <a:pt x="6602" y="506"/>
                    <a:pt x="6624" y="515"/>
                    <a:pt x="6646" y="515"/>
                  </a:cubicBezTo>
                  <a:cubicBezTo>
                    <a:pt x="6666" y="515"/>
                    <a:pt x="6686" y="507"/>
                    <a:pt x="6702" y="493"/>
                  </a:cubicBezTo>
                  <a:cubicBezTo>
                    <a:pt x="6718" y="493"/>
                    <a:pt x="6731" y="493"/>
                    <a:pt x="6731" y="524"/>
                  </a:cubicBezTo>
                  <a:cubicBezTo>
                    <a:pt x="6740" y="542"/>
                    <a:pt x="6753" y="560"/>
                    <a:pt x="6769" y="560"/>
                  </a:cubicBezTo>
                  <a:cubicBezTo>
                    <a:pt x="6780" y="560"/>
                    <a:pt x="6793" y="550"/>
                    <a:pt x="6806" y="524"/>
                  </a:cubicBezTo>
                  <a:cubicBezTo>
                    <a:pt x="6818" y="524"/>
                    <a:pt x="6818" y="524"/>
                    <a:pt x="6818" y="558"/>
                  </a:cubicBezTo>
                  <a:cubicBezTo>
                    <a:pt x="6827" y="576"/>
                    <a:pt x="6831" y="595"/>
                    <a:pt x="6836" y="595"/>
                  </a:cubicBezTo>
                  <a:cubicBezTo>
                    <a:pt x="6839" y="595"/>
                    <a:pt x="6843" y="585"/>
                    <a:pt x="6850" y="558"/>
                  </a:cubicBezTo>
                  <a:cubicBezTo>
                    <a:pt x="6862" y="543"/>
                    <a:pt x="6881" y="535"/>
                    <a:pt x="6900" y="535"/>
                  </a:cubicBezTo>
                  <a:cubicBezTo>
                    <a:pt x="6919" y="535"/>
                    <a:pt x="6938" y="543"/>
                    <a:pt x="6950" y="558"/>
                  </a:cubicBezTo>
                  <a:cubicBezTo>
                    <a:pt x="6966" y="558"/>
                    <a:pt x="6981" y="558"/>
                    <a:pt x="6981" y="527"/>
                  </a:cubicBezTo>
                  <a:lnTo>
                    <a:pt x="6981" y="496"/>
                  </a:lnTo>
                  <a:cubicBezTo>
                    <a:pt x="6988" y="529"/>
                    <a:pt x="6991" y="545"/>
                    <a:pt x="6994" y="545"/>
                  </a:cubicBezTo>
                  <a:cubicBezTo>
                    <a:pt x="6998" y="545"/>
                    <a:pt x="7002" y="529"/>
                    <a:pt x="7010" y="496"/>
                  </a:cubicBezTo>
                  <a:cubicBezTo>
                    <a:pt x="7010" y="480"/>
                    <a:pt x="7013" y="473"/>
                    <a:pt x="7017" y="473"/>
                  </a:cubicBezTo>
                  <a:cubicBezTo>
                    <a:pt x="7021" y="473"/>
                    <a:pt x="7025" y="481"/>
                    <a:pt x="7025" y="499"/>
                  </a:cubicBezTo>
                  <a:cubicBezTo>
                    <a:pt x="7038" y="530"/>
                    <a:pt x="7053" y="530"/>
                    <a:pt x="7053" y="530"/>
                  </a:cubicBezTo>
                  <a:cubicBezTo>
                    <a:pt x="7107" y="515"/>
                    <a:pt x="7160" y="505"/>
                    <a:pt x="7216" y="502"/>
                  </a:cubicBezTo>
                  <a:cubicBezTo>
                    <a:pt x="7332" y="502"/>
                    <a:pt x="7376" y="502"/>
                    <a:pt x="7376" y="471"/>
                  </a:cubicBezTo>
                  <a:cubicBezTo>
                    <a:pt x="7384" y="455"/>
                    <a:pt x="7388" y="447"/>
                    <a:pt x="7392" y="447"/>
                  </a:cubicBezTo>
                  <a:cubicBezTo>
                    <a:pt x="7396" y="447"/>
                    <a:pt x="7400" y="455"/>
                    <a:pt x="7408" y="471"/>
                  </a:cubicBezTo>
                  <a:cubicBezTo>
                    <a:pt x="7420" y="505"/>
                    <a:pt x="7436" y="505"/>
                    <a:pt x="7451" y="505"/>
                  </a:cubicBezTo>
                  <a:cubicBezTo>
                    <a:pt x="7464" y="505"/>
                    <a:pt x="7480" y="505"/>
                    <a:pt x="7480" y="536"/>
                  </a:cubicBezTo>
                  <a:cubicBezTo>
                    <a:pt x="7495" y="505"/>
                    <a:pt x="7495" y="505"/>
                    <a:pt x="7508" y="505"/>
                  </a:cubicBezTo>
                  <a:cubicBezTo>
                    <a:pt x="7508" y="521"/>
                    <a:pt x="7512" y="529"/>
                    <a:pt x="7518" y="529"/>
                  </a:cubicBezTo>
                  <a:cubicBezTo>
                    <a:pt x="7524" y="529"/>
                    <a:pt x="7531" y="521"/>
                    <a:pt x="7539" y="505"/>
                  </a:cubicBezTo>
                  <a:cubicBezTo>
                    <a:pt x="7545" y="474"/>
                    <a:pt x="7549" y="458"/>
                    <a:pt x="7550" y="458"/>
                  </a:cubicBezTo>
                  <a:cubicBezTo>
                    <a:pt x="7552" y="458"/>
                    <a:pt x="7552" y="474"/>
                    <a:pt x="7552" y="505"/>
                  </a:cubicBezTo>
                  <a:cubicBezTo>
                    <a:pt x="7552" y="527"/>
                    <a:pt x="7574" y="551"/>
                    <a:pt x="7582" y="551"/>
                  </a:cubicBezTo>
                  <a:cubicBezTo>
                    <a:pt x="7586" y="551"/>
                    <a:pt x="7587" y="547"/>
                    <a:pt x="7583" y="536"/>
                  </a:cubicBezTo>
                  <a:cubicBezTo>
                    <a:pt x="7583" y="505"/>
                    <a:pt x="7611" y="508"/>
                    <a:pt x="7627" y="477"/>
                  </a:cubicBezTo>
                  <a:cubicBezTo>
                    <a:pt x="7640" y="477"/>
                    <a:pt x="7655" y="477"/>
                    <a:pt x="7655" y="508"/>
                  </a:cubicBezTo>
                  <a:cubicBezTo>
                    <a:pt x="7660" y="517"/>
                    <a:pt x="7669" y="521"/>
                    <a:pt x="7681" y="521"/>
                  </a:cubicBezTo>
                  <a:cubicBezTo>
                    <a:pt x="7708" y="521"/>
                    <a:pt x="7748" y="499"/>
                    <a:pt x="7759" y="477"/>
                  </a:cubicBezTo>
                  <a:cubicBezTo>
                    <a:pt x="7759" y="461"/>
                    <a:pt x="7763" y="453"/>
                    <a:pt x="7766" y="453"/>
                  </a:cubicBezTo>
                  <a:cubicBezTo>
                    <a:pt x="7770" y="453"/>
                    <a:pt x="7774" y="461"/>
                    <a:pt x="7774" y="477"/>
                  </a:cubicBezTo>
                  <a:cubicBezTo>
                    <a:pt x="7771" y="508"/>
                    <a:pt x="7787" y="508"/>
                    <a:pt x="7802" y="511"/>
                  </a:cubicBezTo>
                  <a:cubicBezTo>
                    <a:pt x="7807" y="502"/>
                    <a:pt x="7810" y="498"/>
                    <a:pt x="7813" y="498"/>
                  </a:cubicBezTo>
                  <a:cubicBezTo>
                    <a:pt x="7818" y="498"/>
                    <a:pt x="7817" y="521"/>
                    <a:pt x="7815" y="543"/>
                  </a:cubicBezTo>
                  <a:cubicBezTo>
                    <a:pt x="7802" y="574"/>
                    <a:pt x="7815" y="574"/>
                    <a:pt x="7846" y="574"/>
                  </a:cubicBezTo>
                  <a:cubicBezTo>
                    <a:pt x="7862" y="543"/>
                    <a:pt x="7918" y="543"/>
                    <a:pt x="7962" y="543"/>
                  </a:cubicBezTo>
                  <a:cubicBezTo>
                    <a:pt x="7966" y="543"/>
                    <a:pt x="7969" y="543"/>
                    <a:pt x="7972" y="543"/>
                  </a:cubicBezTo>
                  <a:cubicBezTo>
                    <a:pt x="8039" y="543"/>
                    <a:pt x="8051" y="512"/>
                    <a:pt x="8081" y="452"/>
                  </a:cubicBezTo>
                  <a:lnTo>
                    <a:pt x="8097" y="389"/>
                  </a:lnTo>
                  <a:lnTo>
                    <a:pt x="8097" y="452"/>
                  </a:lnTo>
                  <a:cubicBezTo>
                    <a:pt x="8097" y="483"/>
                    <a:pt x="8103" y="515"/>
                    <a:pt x="8110" y="546"/>
                  </a:cubicBezTo>
                  <a:cubicBezTo>
                    <a:pt x="8125" y="546"/>
                    <a:pt x="8125" y="515"/>
                    <a:pt x="8125" y="483"/>
                  </a:cubicBezTo>
                  <a:cubicBezTo>
                    <a:pt x="8125" y="468"/>
                    <a:pt x="8129" y="460"/>
                    <a:pt x="8137" y="460"/>
                  </a:cubicBezTo>
                  <a:cubicBezTo>
                    <a:pt x="8144" y="460"/>
                    <a:pt x="8155" y="468"/>
                    <a:pt x="8169" y="483"/>
                  </a:cubicBezTo>
                  <a:cubicBezTo>
                    <a:pt x="8184" y="501"/>
                    <a:pt x="8195" y="509"/>
                    <a:pt x="8204" y="509"/>
                  </a:cubicBezTo>
                  <a:cubicBezTo>
                    <a:pt x="8213" y="509"/>
                    <a:pt x="8221" y="502"/>
                    <a:pt x="8229" y="486"/>
                  </a:cubicBezTo>
                  <a:cubicBezTo>
                    <a:pt x="8241" y="486"/>
                    <a:pt x="8257" y="486"/>
                    <a:pt x="8273" y="518"/>
                  </a:cubicBezTo>
                  <a:cubicBezTo>
                    <a:pt x="8285" y="518"/>
                    <a:pt x="8285" y="518"/>
                    <a:pt x="8285" y="486"/>
                  </a:cubicBezTo>
                  <a:cubicBezTo>
                    <a:pt x="8285" y="471"/>
                    <a:pt x="8289" y="463"/>
                    <a:pt x="8295" y="463"/>
                  </a:cubicBezTo>
                  <a:cubicBezTo>
                    <a:pt x="8301" y="463"/>
                    <a:pt x="8309" y="471"/>
                    <a:pt x="8316" y="486"/>
                  </a:cubicBezTo>
                  <a:cubicBezTo>
                    <a:pt x="8324" y="523"/>
                    <a:pt x="8342" y="540"/>
                    <a:pt x="8356" y="540"/>
                  </a:cubicBezTo>
                  <a:cubicBezTo>
                    <a:pt x="8365" y="540"/>
                    <a:pt x="8373" y="532"/>
                    <a:pt x="8373" y="518"/>
                  </a:cubicBezTo>
                  <a:cubicBezTo>
                    <a:pt x="8375" y="494"/>
                    <a:pt x="8383" y="488"/>
                    <a:pt x="8393" y="488"/>
                  </a:cubicBezTo>
                  <a:cubicBezTo>
                    <a:pt x="8397" y="488"/>
                    <a:pt x="8400" y="489"/>
                    <a:pt x="8404" y="489"/>
                  </a:cubicBezTo>
                  <a:cubicBezTo>
                    <a:pt x="8420" y="489"/>
                    <a:pt x="8432" y="489"/>
                    <a:pt x="8448" y="458"/>
                  </a:cubicBezTo>
                  <a:lnTo>
                    <a:pt x="8476" y="458"/>
                  </a:lnTo>
                  <a:cubicBezTo>
                    <a:pt x="8492" y="458"/>
                    <a:pt x="8476" y="489"/>
                    <a:pt x="8464" y="489"/>
                  </a:cubicBezTo>
                  <a:lnTo>
                    <a:pt x="8476" y="521"/>
                  </a:lnTo>
                  <a:cubicBezTo>
                    <a:pt x="8508" y="521"/>
                    <a:pt x="8520" y="521"/>
                    <a:pt x="8536" y="489"/>
                  </a:cubicBezTo>
                  <a:cubicBezTo>
                    <a:pt x="8544" y="458"/>
                    <a:pt x="8548" y="442"/>
                    <a:pt x="8549" y="442"/>
                  </a:cubicBezTo>
                  <a:cubicBezTo>
                    <a:pt x="8551" y="442"/>
                    <a:pt x="8551" y="458"/>
                    <a:pt x="8551" y="489"/>
                  </a:cubicBezTo>
                  <a:cubicBezTo>
                    <a:pt x="8551" y="512"/>
                    <a:pt x="8558" y="536"/>
                    <a:pt x="8567" y="536"/>
                  </a:cubicBezTo>
                  <a:cubicBezTo>
                    <a:pt x="8571" y="536"/>
                    <a:pt x="8575" y="533"/>
                    <a:pt x="8580" y="524"/>
                  </a:cubicBezTo>
                  <a:cubicBezTo>
                    <a:pt x="8586" y="497"/>
                    <a:pt x="8592" y="488"/>
                    <a:pt x="8597" y="488"/>
                  </a:cubicBezTo>
                  <a:cubicBezTo>
                    <a:pt x="8604" y="488"/>
                    <a:pt x="8608" y="506"/>
                    <a:pt x="8608" y="524"/>
                  </a:cubicBezTo>
                  <a:cubicBezTo>
                    <a:pt x="8602" y="555"/>
                    <a:pt x="8598" y="571"/>
                    <a:pt x="8604" y="571"/>
                  </a:cubicBezTo>
                  <a:cubicBezTo>
                    <a:pt x="8609" y="571"/>
                    <a:pt x="8624" y="555"/>
                    <a:pt x="8652" y="524"/>
                  </a:cubicBezTo>
                  <a:cubicBezTo>
                    <a:pt x="8682" y="524"/>
                    <a:pt x="8737" y="495"/>
                    <a:pt x="8780" y="495"/>
                  </a:cubicBezTo>
                  <a:cubicBezTo>
                    <a:pt x="8782" y="495"/>
                    <a:pt x="8784" y="496"/>
                    <a:pt x="8786" y="496"/>
                  </a:cubicBezTo>
                  <a:cubicBezTo>
                    <a:pt x="8843" y="496"/>
                    <a:pt x="8874" y="496"/>
                    <a:pt x="8887" y="527"/>
                  </a:cubicBezTo>
                  <a:cubicBezTo>
                    <a:pt x="8887" y="533"/>
                    <a:pt x="8887" y="538"/>
                    <a:pt x="8887" y="543"/>
                  </a:cubicBezTo>
                  <a:lnTo>
                    <a:pt x="8887" y="543"/>
                  </a:lnTo>
                  <a:cubicBezTo>
                    <a:pt x="8890" y="496"/>
                    <a:pt x="8906" y="496"/>
                    <a:pt x="8946" y="496"/>
                  </a:cubicBezTo>
                  <a:cubicBezTo>
                    <a:pt x="8960" y="506"/>
                    <a:pt x="8972" y="511"/>
                    <a:pt x="8983" y="511"/>
                  </a:cubicBezTo>
                  <a:cubicBezTo>
                    <a:pt x="9006" y="511"/>
                    <a:pt x="9023" y="489"/>
                    <a:pt x="9034" y="468"/>
                  </a:cubicBezTo>
                  <a:lnTo>
                    <a:pt x="9006" y="468"/>
                  </a:lnTo>
                  <a:cubicBezTo>
                    <a:pt x="9006" y="431"/>
                    <a:pt x="9011" y="416"/>
                    <a:pt x="9021" y="416"/>
                  </a:cubicBezTo>
                  <a:cubicBezTo>
                    <a:pt x="9029" y="416"/>
                    <a:pt x="9038" y="423"/>
                    <a:pt x="9050" y="436"/>
                  </a:cubicBezTo>
                  <a:cubicBezTo>
                    <a:pt x="9065" y="436"/>
                    <a:pt x="9065" y="468"/>
                    <a:pt x="9062" y="499"/>
                  </a:cubicBezTo>
                  <a:cubicBezTo>
                    <a:pt x="9062" y="530"/>
                    <a:pt x="9078" y="562"/>
                    <a:pt x="9094" y="562"/>
                  </a:cubicBezTo>
                  <a:cubicBezTo>
                    <a:pt x="9106" y="562"/>
                    <a:pt x="9122" y="562"/>
                    <a:pt x="9106" y="530"/>
                  </a:cubicBezTo>
                  <a:cubicBezTo>
                    <a:pt x="9106" y="499"/>
                    <a:pt x="9106" y="499"/>
                    <a:pt x="9122" y="499"/>
                  </a:cubicBezTo>
                  <a:cubicBezTo>
                    <a:pt x="9137" y="499"/>
                    <a:pt x="9153" y="499"/>
                    <a:pt x="9166" y="468"/>
                  </a:cubicBezTo>
                  <a:cubicBezTo>
                    <a:pt x="9166" y="436"/>
                    <a:pt x="9181" y="436"/>
                    <a:pt x="9197" y="436"/>
                  </a:cubicBezTo>
                  <a:cubicBezTo>
                    <a:pt x="9203" y="455"/>
                    <a:pt x="9219" y="468"/>
                    <a:pt x="9241" y="471"/>
                  </a:cubicBezTo>
                  <a:lnTo>
                    <a:pt x="9241" y="502"/>
                  </a:lnTo>
                  <a:cubicBezTo>
                    <a:pt x="9241" y="524"/>
                    <a:pt x="9247" y="546"/>
                    <a:pt x="9253" y="565"/>
                  </a:cubicBezTo>
                  <a:cubicBezTo>
                    <a:pt x="9269" y="565"/>
                    <a:pt x="9269" y="533"/>
                    <a:pt x="9269" y="533"/>
                  </a:cubicBezTo>
                  <a:cubicBezTo>
                    <a:pt x="9269" y="511"/>
                    <a:pt x="9448" y="508"/>
                    <a:pt x="9566" y="508"/>
                  </a:cubicBezTo>
                  <a:cubicBezTo>
                    <a:pt x="9614" y="508"/>
                    <a:pt x="9651" y="508"/>
                    <a:pt x="9664" y="508"/>
                  </a:cubicBezTo>
                  <a:cubicBezTo>
                    <a:pt x="9680" y="524"/>
                    <a:pt x="9698" y="532"/>
                    <a:pt x="9711" y="532"/>
                  </a:cubicBezTo>
                  <a:cubicBezTo>
                    <a:pt x="9724" y="532"/>
                    <a:pt x="9731" y="524"/>
                    <a:pt x="9723" y="508"/>
                  </a:cubicBezTo>
                  <a:cubicBezTo>
                    <a:pt x="9723" y="482"/>
                    <a:pt x="9776" y="480"/>
                    <a:pt x="9844" y="480"/>
                  </a:cubicBezTo>
                  <a:cubicBezTo>
                    <a:pt x="9858" y="480"/>
                    <a:pt x="9872" y="480"/>
                    <a:pt x="9886" y="480"/>
                  </a:cubicBezTo>
                  <a:cubicBezTo>
                    <a:pt x="9911" y="481"/>
                    <a:pt x="9933" y="481"/>
                    <a:pt x="9954" y="481"/>
                  </a:cubicBezTo>
                  <a:cubicBezTo>
                    <a:pt x="10019" y="481"/>
                    <a:pt x="10062" y="476"/>
                    <a:pt x="10062" y="452"/>
                  </a:cubicBezTo>
                  <a:lnTo>
                    <a:pt x="10106" y="452"/>
                  </a:lnTo>
                  <a:cubicBezTo>
                    <a:pt x="10134" y="452"/>
                    <a:pt x="10165" y="421"/>
                    <a:pt x="10178" y="421"/>
                  </a:cubicBezTo>
                  <a:cubicBezTo>
                    <a:pt x="10186" y="405"/>
                    <a:pt x="10194" y="397"/>
                    <a:pt x="10197" y="397"/>
                  </a:cubicBezTo>
                  <a:cubicBezTo>
                    <a:pt x="10201" y="397"/>
                    <a:pt x="10201" y="405"/>
                    <a:pt x="10194" y="421"/>
                  </a:cubicBezTo>
                  <a:cubicBezTo>
                    <a:pt x="10194" y="452"/>
                    <a:pt x="10194" y="486"/>
                    <a:pt x="10209" y="486"/>
                  </a:cubicBezTo>
                  <a:cubicBezTo>
                    <a:pt x="10237" y="486"/>
                    <a:pt x="10237" y="455"/>
                    <a:pt x="10237" y="424"/>
                  </a:cubicBezTo>
                  <a:cubicBezTo>
                    <a:pt x="10237" y="392"/>
                    <a:pt x="10253" y="392"/>
                    <a:pt x="10253" y="392"/>
                  </a:cubicBezTo>
                  <a:cubicBezTo>
                    <a:pt x="10266" y="392"/>
                    <a:pt x="10266" y="392"/>
                    <a:pt x="10266" y="424"/>
                  </a:cubicBezTo>
                  <a:cubicBezTo>
                    <a:pt x="10266" y="455"/>
                    <a:pt x="10266" y="486"/>
                    <a:pt x="10266" y="486"/>
                  </a:cubicBezTo>
                  <a:lnTo>
                    <a:pt x="10281" y="486"/>
                  </a:lnTo>
                  <a:cubicBezTo>
                    <a:pt x="10281" y="455"/>
                    <a:pt x="10297" y="455"/>
                    <a:pt x="10297" y="455"/>
                  </a:cubicBezTo>
                  <a:cubicBezTo>
                    <a:pt x="10310" y="455"/>
                    <a:pt x="10310" y="455"/>
                    <a:pt x="10310" y="518"/>
                  </a:cubicBezTo>
                  <a:cubicBezTo>
                    <a:pt x="10310" y="549"/>
                    <a:pt x="10313" y="565"/>
                    <a:pt x="10319" y="565"/>
                  </a:cubicBezTo>
                  <a:cubicBezTo>
                    <a:pt x="10325" y="565"/>
                    <a:pt x="10333" y="549"/>
                    <a:pt x="10341" y="518"/>
                  </a:cubicBezTo>
                  <a:lnTo>
                    <a:pt x="10369" y="486"/>
                  </a:lnTo>
                  <a:cubicBezTo>
                    <a:pt x="10374" y="507"/>
                    <a:pt x="10380" y="515"/>
                    <a:pt x="10387" y="515"/>
                  </a:cubicBezTo>
                  <a:cubicBezTo>
                    <a:pt x="10401" y="515"/>
                    <a:pt x="10418" y="479"/>
                    <a:pt x="10429" y="458"/>
                  </a:cubicBezTo>
                  <a:cubicBezTo>
                    <a:pt x="10435" y="489"/>
                    <a:pt x="10442" y="505"/>
                    <a:pt x="10449" y="505"/>
                  </a:cubicBezTo>
                  <a:cubicBezTo>
                    <a:pt x="10457" y="505"/>
                    <a:pt x="10465" y="489"/>
                    <a:pt x="10472" y="458"/>
                  </a:cubicBezTo>
                  <a:cubicBezTo>
                    <a:pt x="10472" y="442"/>
                    <a:pt x="10476" y="435"/>
                    <a:pt x="10482" y="435"/>
                  </a:cubicBezTo>
                  <a:cubicBezTo>
                    <a:pt x="10487" y="435"/>
                    <a:pt x="10494" y="442"/>
                    <a:pt x="10501" y="458"/>
                  </a:cubicBezTo>
                  <a:cubicBezTo>
                    <a:pt x="10516" y="489"/>
                    <a:pt x="10532" y="489"/>
                    <a:pt x="10560" y="489"/>
                  </a:cubicBezTo>
                  <a:cubicBezTo>
                    <a:pt x="10573" y="463"/>
                    <a:pt x="10645" y="461"/>
                    <a:pt x="10738" y="461"/>
                  </a:cubicBezTo>
                  <a:cubicBezTo>
                    <a:pt x="10756" y="461"/>
                    <a:pt x="10775" y="461"/>
                    <a:pt x="10795" y="461"/>
                  </a:cubicBezTo>
                  <a:cubicBezTo>
                    <a:pt x="10835" y="462"/>
                    <a:pt x="10871" y="463"/>
                    <a:pt x="10901" y="463"/>
                  </a:cubicBezTo>
                  <a:cubicBezTo>
                    <a:pt x="10972" y="463"/>
                    <a:pt x="11015" y="458"/>
                    <a:pt x="11015" y="436"/>
                  </a:cubicBezTo>
                  <a:cubicBezTo>
                    <a:pt x="11030" y="436"/>
                    <a:pt x="11030" y="436"/>
                    <a:pt x="11043" y="468"/>
                  </a:cubicBezTo>
                  <a:cubicBezTo>
                    <a:pt x="11043" y="480"/>
                    <a:pt x="11046" y="488"/>
                    <a:pt x="11050" y="488"/>
                  </a:cubicBezTo>
                  <a:cubicBezTo>
                    <a:pt x="11056" y="488"/>
                    <a:pt x="11065" y="473"/>
                    <a:pt x="11074" y="436"/>
                  </a:cubicBezTo>
                  <a:cubicBezTo>
                    <a:pt x="11081" y="418"/>
                    <a:pt x="11086" y="400"/>
                    <a:pt x="11087" y="400"/>
                  </a:cubicBezTo>
                  <a:lnTo>
                    <a:pt x="11087" y="400"/>
                  </a:lnTo>
                  <a:cubicBezTo>
                    <a:pt x="11088" y="400"/>
                    <a:pt x="11088" y="410"/>
                    <a:pt x="11087" y="436"/>
                  </a:cubicBezTo>
                  <a:cubicBezTo>
                    <a:pt x="11087" y="468"/>
                    <a:pt x="11118" y="468"/>
                    <a:pt x="11178" y="468"/>
                  </a:cubicBezTo>
                  <a:cubicBezTo>
                    <a:pt x="11188" y="468"/>
                    <a:pt x="11199" y="469"/>
                    <a:pt x="11210" y="469"/>
                  </a:cubicBezTo>
                  <a:cubicBezTo>
                    <a:pt x="11245" y="469"/>
                    <a:pt x="11278" y="463"/>
                    <a:pt x="11278" y="439"/>
                  </a:cubicBezTo>
                  <a:cubicBezTo>
                    <a:pt x="11294" y="424"/>
                    <a:pt x="11301" y="416"/>
                    <a:pt x="11303" y="416"/>
                  </a:cubicBezTo>
                  <a:lnTo>
                    <a:pt x="11303" y="416"/>
                  </a:lnTo>
                  <a:cubicBezTo>
                    <a:pt x="11305" y="416"/>
                    <a:pt x="11301" y="424"/>
                    <a:pt x="11294" y="439"/>
                  </a:cubicBezTo>
                  <a:cubicBezTo>
                    <a:pt x="11284" y="479"/>
                    <a:pt x="11310" y="506"/>
                    <a:pt x="11341" y="506"/>
                  </a:cubicBezTo>
                  <a:cubicBezTo>
                    <a:pt x="11360" y="506"/>
                    <a:pt x="11381" y="496"/>
                    <a:pt x="11397" y="474"/>
                  </a:cubicBezTo>
                  <a:cubicBezTo>
                    <a:pt x="11409" y="474"/>
                    <a:pt x="11425" y="474"/>
                    <a:pt x="11425" y="505"/>
                  </a:cubicBezTo>
                  <a:cubicBezTo>
                    <a:pt x="11441" y="505"/>
                    <a:pt x="11453" y="505"/>
                    <a:pt x="11497" y="474"/>
                  </a:cubicBezTo>
                  <a:cubicBezTo>
                    <a:pt x="11513" y="474"/>
                    <a:pt x="11572" y="474"/>
                    <a:pt x="11601" y="477"/>
                  </a:cubicBezTo>
                  <a:cubicBezTo>
                    <a:pt x="11623" y="474"/>
                    <a:pt x="11645" y="461"/>
                    <a:pt x="11660" y="446"/>
                  </a:cubicBezTo>
                  <a:lnTo>
                    <a:pt x="11676" y="446"/>
                  </a:lnTo>
                  <a:cubicBezTo>
                    <a:pt x="11676" y="477"/>
                    <a:pt x="11748" y="477"/>
                    <a:pt x="11851" y="480"/>
                  </a:cubicBezTo>
                  <a:cubicBezTo>
                    <a:pt x="11955" y="480"/>
                    <a:pt x="12043" y="483"/>
                    <a:pt x="12055" y="515"/>
                  </a:cubicBezTo>
                  <a:cubicBezTo>
                    <a:pt x="12055" y="515"/>
                    <a:pt x="12071" y="515"/>
                    <a:pt x="12086" y="483"/>
                  </a:cubicBezTo>
                  <a:cubicBezTo>
                    <a:pt x="12094" y="446"/>
                    <a:pt x="12102" y="431"/>
                    <a:pt x="12111" y="431"/>
                  </a:cubicBezTo>
                  <a:cubicBezTo>
                    <a:pt x="12117" y="431"/>
                    <a:pt x="12124" y="439"/>
                    <a:pt x="12130" y="452"/>
                  </a:cubicBezTo>
                  <a:cubicBezTo>
                    <a:pt x="12137" y="484"/>
                    <a:pt x="12155" y="500"/>
                    <a:pt x="12174" y="500"/>
                  </a:cubicBezTo>
                  <a:cubicBezTo>
                    <a:pt x="12192" y="500"/>
                    <a:pt x="12210" y="486"/>
                    <a:pt x="12218" y="455"/>
                  </a:cubicBezTo>
                  <a:lnTo>
                    <a:pt x="12218" y="486"/>
                  </a:lnTo>
                  <a:cubicBezTo>
                    <a:pt x="12223" y="510"/>
                    <a:pt x="12232" y="520"/>
                    <a:pt x="12243" y="520"/>
                  </a:cubicBezTo>
                  <a:cubicBezTo>
                    <a:pt x="12260" y="520"/>
                    <a:pt x="12280" y="494"/>
                    <a:pt x="12290" y="455"/>
                  </a:cubicBezTo>
                  <a:cubicBezTo>
                    <a:pt x="12301" y="477"/>
                    <a:pt x="12312" y="499"/>
                    <a:pt x="12322" y="499"/>
                  </a:cubicBezTo>
                  <a:cubicBezTo>
                    <a:pt x="12326" y="499"/>
                    <a:pt x="12330" y="495"/>
                    <a:pt x="12334" y="486"/>
                  </a:cubicBezTo>
                  <a:cubicBezTo>
                    <a:pt x="12350" y="486"/>
                    <a:pt x="12350" y="486"/>
                    <a:pt x="12350" y="552"/>
                  </a:cubicBezTo>
                  <a:cubicBezTo>
                    <a:pt x="12350" y="583"/>
                    <a:pt x="12350" y="615"/>
                    <a:pt x="12362" y="615"/>
                  </a:cubicBezTo>
                  <a:cubicBezTo>
                    <a:pt x="12378" y="615"/>
                    <a:pt x="12378" y="583"/>
                    <a:pt x="12378" y="552"/>
                  </a:cubicBezTo>
                  <a:lnTo>
                    <a:pt x="12409" y="552"/>
                  </a:lnTo>
                  <a:cubicBezTo>
                    <a:pt x="12409" y="552"/>
                    <a:pt x="12422" y="552"/>
                    <a:pt x="12422" y="521"/>
                  </a:cubicBezTo>
                  <a:cubicBezTo>
                    <a:pt x="12422" y="489"/>
                    <a:pt x="12437" y="489"/>
                    <a:pt x="12453" y="489"/>
                  </a:cubicBezTo>
                  <a:cubicBezTo>
                    <a:pt x="12453" y="499"/>
                    <a:pt x="12454" y="502"/>
                    <a:pt x="12455" y="502"/>
                  </a:cubicBezTo>
                  <a:cubicBezTo>
                    <a:pt x="12458" y="502"/>
                    <a:pt x="12462" y="480"/>
                    <a:pt x="12453" y="458"/>
                  </a:cubicBezTo>
                  <a:cubicBezTo>
                    <a:pt x="12453" y="427"/>
                    <a:pt x="12453" y="395"/>
                    <a:pt x="12466" y="395"/>
                  </a:cubicBezTo>
                  <a:lnTo>
                    <a:pt x="12469" y="333"/>
                  </a:lnTo>
                  <a:cubicBezTo>
                    <a:pt x="12469" y="270"/>
                    <a:pt x="12469" y="239"/>
                    <a:pt x="12437" y="204"/>
                  </a:cubicBezTo>
                  <a:cubicBezTo>
                    <a:pt x="12405" y="186"/>
                    <a:pt x="12376" y="168"/>
                    <a:pt x="12358" y="168"/>
                  </a:cubicBezTo>
                  <a:cubicBezTo>
                    <a:pt x="12345" y="168"/>
                    <a:pt x="12337" y="178"/>
                    <a:pt x="12337" y="204"/>
                  </a:cubicBezTo>
                  <a:cubicBezTo>
                    <a:pt x="12337" y="204"/>
                    <a:pt x="12321" y="236"/>
                    <a:pt x="12306" y="236"/>
                  </a:cubicBezTo>
                  <a:cubicBezTo>
                    <a:pt x="12290" y="236"/>
                    <a:pt x="12278" y="204"/>
                    <a:pt x="12278" y="204"/>
                  </a:cubicBezTo>
                  <a:cubicBezTo>
                    <a:pt x="12278" y="173"/>
                    <a:pt x="12218" y="170"/>
                    <a:pt x="12146" y="170"/>
                  </a:cubicBezTo>
                  <a:cubicBezTo>
                    <a:pt x="12058" y="167"/>
                    <a:pt x="12014" y="167"/>
                    <a:pt x="11999" y="135"/>
                  </a:cubicBezTo>
                  <a:cubicBezTo>
                    <a:pt x="11983" y="104"/>
                    <a:pt x="11970" y="104"/>
                    <a:pt x="11970" y="104"/>
                  </a:cubicBezTo>
                  <a:cubicBezTo>
                    <a:pt x="11970" y="128"/>
                    <a:pt x="11920" y="134"/>
                    <a:pt x="11850" y="134"/>
                  </a:cubicBezTo>
                  <a:cubicBezTo>
                    <a:pt x="11828" y="134"/>
                    <a:pt x="11804" y="133"/>
                    <a:pt x="11779" y="132"/>
                  </a:cubicBezTo>
                  <a:cubicBezTo>
                    <a:pt x="11754" y="131"/>
                    <a:pt x="11730" y="131"/>
                    <a:pt x="11706" y="131"/>
                  </a:cubicBezTo>
                  <a:cubicBezTo>
                    <a:pt x="11632" y="131"/>
                    <a:pt x="11572" y="137"/>
                    <a:pt x="11572" y="160"/>
                  </a:cubicBezTo>
                  <a:lnTo>
                    <a:pt x="11544" y="160"/>
                  </a:lnTo>
                  <a:cubicBezTo>
                    <a:pt x="11544" y="129"/>
                    <a:pt x="11516" y="129"/>
                    <a:pt x="11485" y="129"/>
                  </a:cubicBezTo>
                  <a:cubicBezTo>
                    <a:pt x="11469" y="145"/>
                    <a:pt x="11450" y="157"/>
                    <a:pt x="11425" y="157"/>
                  </a:cubicBezTo>
                  <a:cubicBezTo>
                    <a:pt x="11425" y="126"/>
                    <a:pt x="11413" y="126"/>
                    <a:pt x="11381" y="126"/>
                  </a:cubicBezTo>
                  <a:cubicBezTo>
                    <a:pt x="11353" y="126"/>
                    <a:pt x="11337" y="126"/>
                    <a:pt x="11337" y="157"/>
                  </a:cubicBezTo>
                  <a:cubicBezTo>
                    <a:pt x="11325" y="157"/>
                    <a:pt x="11221" y="154"/>
                    <a:pt x="11178" y="123"/>
                  </a:cubicBezTo>
                  <a:cubicBezTo>
                    <a:pt x="11173" y="114"/>
                    <a:pt x="11169" y="110"/>
                    <a:pt x="11164" y="110"/>
                  </a:cubicBezTo>
                  <a:cubicBezTo>
                    <a:pt x="11154" y="110"/>
                    <a:pt x="11145" y="132"/>
                    <a:pt x="11134" y="154"/>
                  </a:cubicBezTo>
                  <a:cubicBezTo>
                    <a:pt x="11134" y="185"/>
                    <a:pt x="11118" y="217"/>
                    <a:pt x="11102" y="217"/>
                  </a:cubicBezTo>
                  <a:cubicBezTo>
                    <a:pt x="11102" y="217"/>
                    <a:pt x="11102" y="185"/>
                    <a:pt x="11102" y="154"/>
                  </a:cubicBezTo>
                  <a:cubicBezTo>
                    <a:pt x="11118" y="123"/>
                    <a:pt x="11118" y="123"/>
                    <a:pt x="11090" y="123"/>
                  </a:cubicBezTo>
                  <a:lnTo>
                    <a:pt x="11058" y="120"/>
                  </a:lnTo>
                  <a:cubicBezTo>
                    <a:pt x="11058" y="151"/>
                    <a:pt x="10986" y="151"/>
                    <a:pt x="10883" y="151"/>
                  </a:cubicBezTo>
                  <a:cubicBezTo>
                    <a:pt x="10851" y="150"/>
                    <a:pt x="10825" y="150"/>
                    <a:pt x="10803" y="150"/>
                  </a:cubicBezTo>
                  <a:cubicBezTo>
                    <a:pt x="10733" y="150"/>
                    <a:pt x="10708" y="155"/>
                    <a:pt x="10708" y="179"/>
                  </a:cubicBezTo>
                  <a:cubicBezTo>
                    <a:pt x="10708" y="194"/>
                    <a:pt x="10704" y="202"/>
                    <a:pt x="10695" y="202"/>
                  </a:cubicBezTo>
                  <a:cubicBezTo>
                    <a:pt x="10685" y="202"/>
                    <a:pt x="10670" y="194"/>
                    <a:pt x="10648" y="176"/>
                  </a:cubicBezTo>
                  <a:cubicBezTo>
                    <a:pt x="10592" y="116"/>
                    <a:pt x="10572" y="95"/>
                    <a:pt x="10561" y="95"/>
                  </a:cubicBezTo>
                  <a:cubicBezTo>
                    <a:pt x="10555" y="95"/>
                    <a:pt x="10552" y="102"/>
                    <a:pt x="10548" y="113"/>
                  </a:cubicBezTo>
                  <a:cubicBezTo>
                    <a:pt x="10560" y="113"/>
                    <a:pt x="10560" y="145"/>
                    <a:pt x="10560" y="176"/>
                  </a:cubicBezTo>
                  <a:cubicBezTo>
                    <a:pt x="10560" y="207"/>
                    <a:pt x="10556" y="223"/>
                    <a:pt x="10551" y="223"/>
                  </a:cubicBezTo>
                  <a:cubicBezTo>
                    <a:pt x="10545" y="223"/>
                    <a:pt x="10538" y="207"/>
                    <a:pt x="10532" y="176"/>
                  </a:cubicBezTo>
                  <a:cubicBezTo>
                    <a:pt x="10532" y="151"/>
                    <a:pt x="10498" y="141"/>
                    <a:pt x="10456" y="141"/>
                  </a:cubicBezTo>
                  <a:cubicBezTo>
                    <a:pt x="10391" y="141"/>
                    <a:pt x="10306" y="166"/>
                    <a:pt x="10297" y="204"/>
                  </a:cubicBezTo>
                  <a:lnTo>
                    <a:pt x="10297" y="173"/>
                  </a:lnTo>
                  <a:cubicBezTo>
                    <a:pt x="10297" y="142"/>
                    <a:pt x="10281" y="138"/>
                    <a:pt x="10225" y="138"/>
                  </a:cubicBezTo>
                  <a:lnTo>
                    <a:pt x="10181" y="138"/>
                  </a:lnTo>
                  <a:cubicBezTo>
                    <a:pt x="10180" y="165"/>
                    <a:pt x="10163" y="175"/>
                    <a:pt x="10145" y="175"/>
                  </a:cubicBezTo>
                  <a:cubicBezTo>
                    <a:pt x="10119" y="175"/>
                    <a:pt x="10090" y="157"/>
                    <a:pt x="10090" y="138"/>
                  </a:cubicBezTo>
                  <a:cubicBezTo>
                    <a:pt x="10078" y="104"/>
                    <a:pt x="10078" y="104"/>
                    <a:pt x="10046" y="104"/>
                  </a:cubicBezTo>
                  <a:cubicBezTo>
                    <a:pt x="10028" y="130"/>
                    <a:pt x="10004" y="140"/>
                    <a:pt x="9983" y="140"/>
                  </a:cubicBezTo>
                  <a:cubicBezTo>
                    <a:pt x="9954" y="140"/>
                    <a:pt x="9930" y="122"/>
                    <a:pt x="9930" y="104"/>
                  </a:cubicBezTo>
                  <a:lnTo>
                    <a:pt x="9902" y="101"/>
                  </a:lnTo>
                  <a:cubicBezTo>
                    <a:pt x="9891" y="121"/>
                    <a:pt x="9872" y="133"/>
                    <a:pt x="9850" y="133"/>
                  </a:cubicBezTo>
                  <a:cubicBezTo>
                    <a:pt x="9848" y="133"/>
                    <a:pt x="9845" y="133"/>
                    <a:pt x="9843" y="132"/>
                  </a:cubicBezTo>
                  <a:cubicBezTo>
                    <a:pt x="9799" y="132"/>
                    <a:pt x="9783" y="132"/>
                    <a:pt x="9799" y="164"/>
                  </a:cubicBezTo>
                  <a:cubicBezTo>
                    <a:pt x="9799" y="195"/>
                    <a:pt x="9799" y="226"/>
                    <a:pt x="9783" y="226"/>
                  </a:cubicBezTo>
                  <a:lnTo>
                    <a:pt x="9783" y="195"/>
                  </a:lnTo>
                  <a:cubicBezTo>
                    <a:pt x="9783" y="164"/>
                    <a:pt x="9739" y="164"/>
                    <a:pt x="9680" y="160"/>
                  </a:cubicBezTo>
                  <a:cubicBezTo>
                    <a:pt x="9608" y="160"/>
                    <a:pt x="9579" y="160"/>
                    <a:pt x="9564" y="129"/>
                  </a:cubicBezTo>
                  <a:lnTo>
                    <a:pt x="9548" y="160"/>
                  </a:lnTo>
                  <a:cubicBezTo>
                    <a:pt x="9540" y="176"/>
                    <a:pt x="9533" y="184"/>
                    <a:pt x="9528" y="184"/>
                  </a:cubicBezTo>
                  <a:cubicBezTo>
                    <a:pt x="9523" y="184"/>
                    <a:pt x="9520" y="176"/>
                    <a:pt x="9520" y="160"/>
                  </a:cubicBezTo>
                  <a:cubicBezTo>
                    <a:pt x="9512" y="144"/>
                    <a:pt x="9491" y="135"/>
                    <a:pt x="9470" y="135"/>
                  </a:cubicBezTo>
                  <a:cubicBezTo>
                    <a:pt x="9450" y="135"/>
                    <a:pt x="9430" y="142"/>
                    <a:pt x="9416" y="157"/>
                  </a:cubicBezTo>
                  <a:lnTo>
                    <a:pt x="9388" y="157"/>
                  </a:lnTo>
                  <a:cubicBezTo>
                    <a:pt x="9380" y="126"/>
                    <a:pt x="9365" y="110"/>
                    <a:pt x="9351" y="110"/>
                  </a:cubicBezTo>
                  <a:cubicBezTo>
                    <a:pt x="9336" y="110"/>
                    <a:pt x="9321" y="126"/>
                    <a:pt x="9313" y="157"/>
                  </a:cubicBezTo>
                  <a:cubicBezTo>
                    <a:pt x="9313" y="126"/>
                    <a:pt x="9300" y="126"/>
                    <a:pt x="9285" y="123"/>
                  </a:cubicBezTo>
                  <a:cubicBezTo>
                    <a:pt x="9271" y="138"/>
                    <a:pt x="9249" y="146"/>
                    <a:pt x="9230" y="146"/>
                  </a:cubicBezTo>
                  <a:cubicBezTo>
                    <a:pt x="9212" y="146"/>
                    <a:pt x="9197" y="138"/>
                    <a:pt x="9197" y="123"/>
                  </a:cubicBezTo>
                  <a:lnTo>
                    <a:pt x="9181" y="123"/>
                  </a:lnTo>
                  <a:cubicBezTo>
                    <a:pt x="9166" y="154"/>
                    <a:pt x="9153" y="154"/>
                    <a:pt x="9137" y="154"/>
                  </a:cubicBezTo>
                  <a:cubicBezTo>
                    <a:pt x="9122" y="154"/>
                    <a:pt x="9109" y="154"/>
                    <a:pt x="9094" y="185"/>
                  </a:cubicBezTo>
                  <a:cubicBezTo>
                    <a:pt x="9081" y="212"/>
                    <a:pt x="9070" y="214"/>
                    <a:pt x="9066" y="214"/>
                  </a:cubicBezTo>
                  <a:cubicBezTo>
                    <a:pt x="9066" y="214"/>
                    <a:pt x="9065" y="214"/>
                    <a:pt x="9065" y="214"/>
                  </a:cubicBezTo>
                  <a:cubicBezTo>
                    <a:pt x="9050" y="214"/>
                    <a:pt x="9065" y="182"/>
                    <a:pt x="9078" y="151"/>
                  </a:cubicBezTo>
                  <a:cubicBezTo>
                    <a:pt x="9091" y="139"/>
                    <a:pt x="9091" y="132"/>
                    <a:pt x="9083" y="132"/>
                  </a:cubicBezTo>
                  <a:cubicBezTo>
                    <a:pt x="9072" y="132"/>
                    <a:pt x="9047" y="146"/>
                    <a:pt x="9022" y="182"/>
                  </a:cubicBezTo>
                  <a:cubicBezTo>
                    <a:pt x="9000" y="214"/>
                    <a:pt x="8989" y="229"/>
                    <a:pt x="8987" y="229"/>
                  </a:cubicBezTo>
                  <a:cubicBezTo>
                    <a:pt x="8985" y="229"/>
                    <a:pt x="8992" y="214"/>
                    <a:pt x="9006" y="182"/>
                  </a:cubicBezTo>
                  <a:cubicBezTo>
                    <a:pt x="9017" y="160"/>
                    <a:pt x="9026" y="138"/>
                    <a:pt x="9021" y="138"/>
                  </a:cubicBezTo>
                  <a:cubicBezTo>
                    <a:pt x="9019" y="138"/>
                    <a:pt x="9014" y="142"/>
                    <a:pt x="9006" y="151"/>
                  </a:cubicBezTo>
                  <a:cubicBezTo>
                    <a:pt x="8990" y="151"/>
                    <a:pt x="8975" y="167"/>
                    <a:pt x="8978" y="182"/>
                  </a:cubicBezTo>
                  <a:lnTo>
                    <a:pt x="8934" y="182"/>
                  </a:lnTo>
                  <a:cubicBezTo>
                    <a:pt x="8902" y="151"/>
                    <a:pt x="8890" y="151"/>
                    <a:pt x="8874" y="148"/>
                  </a:cubicBezTo>
                  <a:cubicBezTo>
                    <a:pt x="8866" y="164"/>
                    <a:pt x="8862" y="171"/>
                    <a:pt x="8859" y="171"/>
                  </a:cubicBezTo>
                  <a:cubicBezTo>
                    <a:pt x="8855" y="171"/>
                    <a:pt x="8851" y="164"/>
                    <a:pt x="8843" y="148"/>
                  </a:cubicBezTo>
                  <a:cubicBezTo>
                    <a:pt x="8843" y="135"/>
                    <a:pt x="8841" y="127"/>
                    <a:pt x="8838" y="127"/>
                  </a:cubicBezTo>
                  <a:cubicBezTo>
                    <a:pt x="8835" y="127"/>
                    <a:pt x="8830" y="142"/>
                    <a:pt x="8830" y="179"/>
                  </a:cubicBezTo>
                  <a:cubicBezTo>
                    <a:pt x="8823" y="195"/>
                    <a:pt x="8815" y="203"/>
                    <a:pt x="8807" y="203"/>
                  </a:cubicBezTo>
                  <a:cubicBezTo>
                    <a:pt x="8800" y="203"/>
                    <a:pt x="8793" y="195"/>
                    <a:pt x="8786" y="179"/>
                  </a:cubicBezTo>
                  <a:cubicBezTo>
                    <a:pt x="8786" y="142"/>
                    <a:pt x="8781" y="127"/>
                    <a:pt x="8777" y="127"/>
                  </a:cubicBezTo>
                  <a:cubicBezTo>
                    <a:pt x="8773" y="127"/>
                    <a:pt x="8771" y="135"/>
                    <a:pt x="8771" y="148"/>
                  </a:cubicBezTo>
                  <a:cubicBezTo>
                    <a:pt x="8755" y="179"/>
                    <a:pt x="8743" y="179"/>
                    <a:pt x="8743" y="179"/>
                  </a:cubicBezTo>
                  <a:cubicBezTo>
                    <a:pt x="8743" y="148"/>
                    <a:pt x="8611" y="145"/>
                    <a:pt x="8476" y="142"/>
                  </a:cubicBezTo>
                  <a:cubicBezTo>
                    <a:pt x="8464" y="142"/>
                    <a:pt x="8448" y="173"/>
                    <a:pt x="8448" y="204"/>
                  </a:cubicBezTo>
                  <a:cubicBezTo>
                    <a:pt x="8448" y="232"/>
                    <a:pt x="8448" y="242"/>
                    <a:pt x="8447" y="242"/>
                  </a:cubicBezTo>
                  <a:cubicBezTo>
                    <a:pt x="8445" y="242"/>
                    <a:pt x="8441" y="222"/>
                    <a:pt x="8432" y="204"/>
                  </a:cubicBezTo>
                  <a:cubicBezTo>
                    <a:pt x="8426" y="157"/>
                    <a:pt x="8415" y="134"/>
                    <a:pt x="8408" y="134"/>
                  </a:cubicBezTo>
                  <a:cubicBezTo>
                    <a:pt x="8400" y="134"/>
                    <a:pt x="8396" y="157"/>
                    <a:pt x="8404" y="204"/>
                  </a:cubicBezTo>
                  <a:cubicBezTo>
                    <a:pt x="8412" y="236"/>
                    <a:pt x="8416" y="251"/>
                    <a:pt x="8414" y="251"/>
                  </a:cubicBezTo>
                  <a:cubicBezTo>
                    <a:pt x="8412" y="251"/>
                    <a:pt x="8404" y="236"/>
                    <a:pt x="8388" y="204"/>
                  </a:cubicBezTo>
                  <a:cubicBezTo>
                    <a:pt x="8382" y="189"/>
                    <a:pt x="8379" y="181"/>
                    <a:pt x="8376" y="181"/>
                  </a:cubicBezTo>
                  <a:cubicBezTo>
                    <a:pt x="8372" y="181"/>
                    <a:pt x="8368" y="189"/>
                    <a:pt x="8360" y="204"/>
                  </a:cubicBezTo>
                  <a:cubicBezTo>
                    <a:pt x="8360" y="220"/>
                    <a:pt x="8356" y="228"/>
                    <a:pt x="8352" y="228"/>
                  </a:cubicBezTo>
                  <a:cubicBezTo>
                    <a:pt x="8349" y="228"/>
                    <a:pt x="8345" y="220"/>
                    <a:pt x="8345" y="204"/>
                  </a:cubicBezTo>
                  <a:cubicBezTo>
                    <a:pt x="8336" y="182"/>
                    <a:pt x="8325" y="160"/>
                    <a:pt x="8320" y="160"/>
                  </a:cubicBezTo>
                  <a:cubicBezTo>
                    <a:pt x="8318" y="160"/>
                    <a:pt x="8316" y="164"/>
                    <a:pt x="8316" y="173"/>
                  </a:cubicBezTo>
                  <a:cubicBezTo>
                    <a:pt x="8316" y="173"/>
                    <a:pt x="8301" y="173"/>
                    <a:pt x="8288" y="142"/>
                  </a:cubicBezTo>
                  <a:cubicBezTo>
                    <a:pt x="8283" y="131"/>
                    <a:pt x="8278" y="127"/>
                    <a:pt x="8274" y="127"/>
                  </a:cubicBezTo>
                  <a:cubicBezTo>
                    <a:pt x="8263" y="127"/>
                    <a:pt x="8253" y="148"/>
                    <a:pt x="8244" y="170"/>
                  </a:cubicBezTo>
                  <a:cubicBezTo>
                    <a:pt x="8221" y="201"/>
                    <a:pt x="8206" y="217"/>
                    <a:pt x="8198" y="217"/>
                  </a:cubicBezTo>
                  <a:cubicBezTo>
                    <a:pt x="8191" y="217"/>
                    <a:pt x="8191" y="201"/>
                    <a:pt x="8197" y="170"/>
                  </a:cubicBezTo>
                  <a:cubicBezTo>
                    <a:pt x="8203" y="146"/>
                    <a:pt x="8196" y="136"/>
                    <a:pt x="8185" y="136"/>
                  </a:cubicBezTo>
                  <a:cubicBezTo>
                    <a:pt x="8166" y="136"/>
                    <a:pt x="8135" y="162"/>
                    <a:pt x="8125" y="201"/>
                  </a:cubicBezTo>
                  <a:cubicBezTo>
                    <a:pt x="8116" y="238"/>
                    <a:pt x="8112" y="253"/>
                    <a:pt x="8111" y="253"/>
                  </a:cubicBezTo>
                  <a:cubicBezTo>
                    <a:pt x="8110" y="253"/>
                    <a:pt x="8110" y="245"/>
                    <a:pt x="8110" y="232"/>
                  </a:cubicBezTo>
                  <a:cubicBezTo>
                    <a:pt x="8110" y="201"/>
                    <a:pt x="8097" y="201"/>
                    <a:pt x="8097" y="201"/>
                  </a:cubicBezTo>
                  <a:cubicBezTo>
                    <a:pt x="8081" y="201"/>
                    <a:pt x="8066" y="201"/>
                    <a:pt x="8066" y="167"/>
                  </a:cubicBezTo>
                  <a:cubicBezTo>
                    <a:pt x="8066" y="167"/>
                    <a:pt x="8053" y="167"/>
                    <a:pt x="8022" y="198"/>
                  </a:cubicBezTo>
                  <a:cubicBezTo>
                    <a:pt x="8011" y="222"/>
                    <a:pt x="7998" y="232"/>
                    <a:pt x="7985" y="232"/>
                  </a:cubicBezTo>
                  <a:cubicBezTo>
                    <a:pt x="7964" y="232"/>
                    <a:pt x="7944" y="205"/>
                    <a:pt x="7934" y="167"/>
                  </a:cubicBezTo>
                  <a:lnTo>
                    <a:pt x="7906" y="198"/>
                  </a:lnTo>
                  <a:cubicBezTo>
                    <a:pt x="7896" y="237"/>
                    <a:pt x="7887" y="264"/>
                    <a:pt x="7881" y="264"/>
                  </a:cubicBezTo>
                  <a:cubicBezTo>
                    <a:pt x="7877" y="264"/>
                    <a:pt x="7875" y="253"/>
                    <a:pt x="7875" y="229"/>
                  </a:cubicBezTo>
                  <a:lnTo>
                    <a:pt x="7875" y="198"/>
                  </a:lnTo>
                  <a:cubicBezTo>
                    <a:pt x="7870" y="221"/>
                    <a:pt x="7859" y="231"/>
                    <a:pt x="7847" y="231"/>
                  </a:cubicBezTo>
                  <a:cubicBezTo>
                    <a:pt x="7826" y="231"/>
                    <a:pt x="7802" y="203"/>
                    <a:pt x="7802" y="164"/>
                  </a:cubicBezTo>
                  <a:cubicBezTo>
                    <a:pt x="7802" y="132"/>
                    <a:pt x="7802" y="132"/>
                    <a:pt x="7787" y="132"/>
                  </a:cubicBezTo>
                  <a:lnTo>
                    <a:pt x="7787" y="164"/>
                  </a:lnTo>
                  <a:cubicBezTo>
                    <a:pt x="7787" y="195"/>
                    <a:pt x="7787" y="226"/>
                    <a:pt x="7774" y="226"/>
                  </a:cubicBezTo>
                  <a:cubicBezTo>
                    <a:pt x="7759" y="226"/>
                    <a:pt x="7743" y="226"/>
                    <a:pt x="7743" y="195"/>
                  </a:cubicBezTo>
                  <a:cubicBezTo>
                    <a:pt x="7734" y="173"/>
                    <a:pt x="7724" y="151"/>
                    <a:pt x="7718" y="151"/>
                  </a:cubicBezTo>
                  <a:cubicBezTo>
                    <a:pt x="7716" y="151"/>
                    <a:pt x="7715" y="154"/>
                    <a:pt x="7715" y="164"/>
                  </a:cubicBezTo>
                  <a:cubicBezTo>
                    <a:pt x="7715" y="164"/>
                    <a:pt x="7699" y="164"/>
                    <a:pt x="7687" y="129"/>
                  </a:cubicBezTo>
                  <a:lnTo>
                    <a:pt x="7627" y="129"/>
                  </a:lnTo>
                  <a:cubicBezTo>
                    <a:pt x="7619" y="145"/>
                    <a:pt x="7608" y="153"/>
                    <a:pt x="7599" y="153"/>
                  </a:cubicBezTo>
                  <a:cubicBezTo>
                    <a:pt x="7590" y="153"/>
                    <a:pt x="7583" y="145"/>
                    <a:pt x="7583" y="129"/>
                  </a:cubicBezTo>
                  <a:cubicBezTo>
                    <a:pt x="7564" y="129"/>
                    <a:pt x="7545" y="142"/>
                    <a:pt x="7539" y="160"/>
                  </a:cubicBezTo>
                  <a:cubicBezTo>
                    <a:pt x="7511" y="160"/>
                    <a:pt x="7495" y="160"/>
                    <a:pt x="7495" y="126"/>
                  </a:cubicBezTo>
                  <a:cubicBezTo>
                    <a:pt x="7495" y="110"/>
                    <a:pt x="7495" y="102"/>
                    <a:pt x="7493" y="102"/>
                  </a:cubicBezTo>
                  <a:cubicBezTo>
                    <a:pt x="7491" y="102"/>
                    <a:pt x="7488" y="110"/>
                    <a:pt x="7480" y="126"/>
                  </a:cubicBezTo>
                  <a:cubicBezTo>
                    <a:pt x="7480" y="157"/>
                    <a:pt x="7464" y="157"/>
                    <a:pt x="7451" y="157"/>
                  </a:cubicBezTo>
                  <a:lnTo>
                    <a:pt x="7420" y="157"/>
                  </a:lnTo>
                  <a:cubicBezTo>
                    <a:pt x="7420" y="189"/>
                    <a:pt x="7420" y="189"/>
                    <a:pt x="7408" y="189"/>
                  </a:cubicBezTo>
                  <a:cubicBezTo>
                    <a:pt x="7392" y="189"/>
                    <a:pt x="7348" y="157"/>
                    <a:pt x="7332" y="157"/>
                  </a:cubicBezTo>
                  <a:cubicBezTo>
                    <a:pt x="7322" y="157"/>
                    <a:pt x="7314" y="156"/>
                    <a:pt x="7309" y="156"/>
                  </a:cubicBezTo>
                  <a:cubicBezTo>
                    <a:pt x="7289" y="156"/>
                    <a:pt x="7292" y="162"/>
                    <a:pt x="7304" y="189"/>
                  </a:cubicBezTo>
                  <a:cubicBezTo>
                    <a:pt x="7315" y="189"/>
                    <a:pt x="7318" y="203"/>
                    <a:pt x="7310" y="203"/>
                  </a:cubicBezTo>
                  <a:cubicBezTo>
                    <a:pt x="7306" y="203"/>
                    <a:pt x="7299" y="199"/>
                    <a:pt x="7289" y="189"/>
                  </a:cubicBezTo>
                  <a:cubicBezTo>
                    <a:pt x="7276" y="189"/>
                    <a:pt x="7232" y="154"/>
                    <a:pt x="7188" y="154"/>
                  </a:cubicBezTo>
                  <a:cubicBezTo>
                    <a:pt x="7129" y="154"/>
                    <a:pt x="7129" y="154"/>
                    <a:pt x="7129" y="185"/>
                  </a:cubicBezTo>
                  <a:cubicBezTo>
                    <a:pt x="7135" y="217"/>
                    <a:pt x="7135" y="232"/>
                    <a:pt x="7131" y="232"/>
                  </a:cubicBezTo>
                  <a:cubicBezTo>
                    <a:pt x="7128" y="232"/>
                    <a:pt x="7121" y="217"/>
                    <a:pt x="7113" y="185"/>
                  </a:cubicBezTo>
                  <a:cubicBezTo>
                    <a:pt x="7096" y="147"/>
                    <a:pt x="7084" y="131"/>
                    <a:pt x="7077" y="131"/>
                  </a:cubicBezTo>
                  <a:cubicBezTo>
                    <a:pt x="7072" y="131"/>
                    <a:pt x="7069" y="138"/>
                    <a:pt x="7069" y="151"/>
                  </a:cubicBezTo>
                  <a:cubicBezTo>
                    <a:pt x="7053" y="182"/>
                    <a:pt x="7053" y="182"/>
                    <a:pt x="7041" y="182"/>
                  </a:cubicBezTo>
                  <a:cubicBezTo>
                    <a:pt x="7041" y="167"/>
                    <a:pt x="7037" y="159"/>
                    <a:pt x="7030" y="159"/>
                  </a:cubicBezTo>
                  <a:cubicBezTo>
                    <a:pt x="7022" y="159"/>
                    <a:pt x="7011" y="167"/>
                    <a:pt x="6997" y="182"/>
                  </a:cubicBezTo>
                  <a:cubicBezTo>
                    <a:pt x="6981" y="182"/>
                    <a:pt x="6981" y="182"/>
                    <a:pt x="6981" y="151"/>
                  </a:cubicBezTo>
                  <a:lnTo>
                    <a:pt x="6953" y="151"/>
                  </a:lnTo>
                  <a:cubicBezTo>
                    <a:pt x="6940" y="177"/>
                    <a:pt x="6918" y="186"/>
                    <a:pt x="6895" y="186"/>
                  </a:cubicBezTo>
                  <a:cubicBezTo>
                    <a:pt x="6863" y="186"/>
                    <a:pt x="6829" y="166"/>
                    <a:pt x="6822" y="148"/>
                  </a:cubicBezTo>
                  <a:cubicBezTo>
                    <a:pt x="6822" y="148"/>
                    <a:pt x="6806" y="148"/>
                    <a:pt x="6790" y="179"/>
                  </a:cubicBezTo>
                  <a:cubicBezTo>
                    <a:pt x="6782" y="211"/>
                    <a:pt x="6775" y="226"/>
                    <a:pt x="6770" y="226"/>
                  </a:cubicBezTo>
                  <a:cubicBezTo>
                    <a:pt x="6765" y="226"/>
                    <a:pt x="6762" y="211"/>
                    <a:pt x="6762" y="179"/>
                  </a:cubicBezTo>
                  <a:cubicBezTo>
                    <a:pt x="6762" y="148"/>
                    <a:pt x="6762" y="132"/>
                    <a:pt x="6760" y="132"/>
                  </a:cubicBezTo>
                  <a:cubicBezTo>
                    <a:pt x="6758" y="132"/>
                    <a:pt x="6754" y="148"/>
                    <a:pt x="6746" y="179"/>
                  </a:cubicBezTo>
                  <a:cubicBezTo>
                    <a:pt x="6739" y="194"/>
                    <a:pt x="6727" y="200"/>
                    <a:pt x="6714" y="200"/>
                  </a:cubicBezTo>
                  <a:cubicBezTo>
                    <a:pt x="6689" y="200"/>
                    <a:pt x="6664" y="176"/>
                    <a:pt x="6674" y="145"/>
                  </a:cubicBezTo>
                  <a:lnTo>
                    <a:pt x="6674" y="82"/>
                  </a:lnTo>
                  <a:cubicBezTo>
                    <a:pt x="6659" y="113"/>
                    <a:pt x="6643" y="113"/>
                    <a:pt x="6643" y="113"/>
                  </a:cubicBezTo>
                  <a:cubicBezTo>
                    <a:pt x="6643" y="145"/>
                    <a:pt x="6630" y="145"/>
                    <a:pt x="6587" y="145"/>
                  </a:cubicBezTo>
                  <a:cubicBezTo>
                    <a:pt x="6555" y="145"/>
                    <a:pt x="6499" y="173"/>
                    <a:pt x="6467" y="173"/>
                  </a:cubicBezTo>
                  <a:cubicBezTo>
                    <a:pt x="6439" y="173"/>
                    <a:pt x="6395" y="173"/>
                    <a:pt x="6380" y="142"/>
                  </a:cubicBezTo>
                  <a:cubicBezTo>
                    <a:pt x="6364" y="142"/>
                    <a:pt x="6352" y="142"/>
                    <a:pt x="6320" y="173"/>
                  </a:cubicBezTo>
                  <a:cubicBezTo>
                    <a:pt x="6314" y="188"/>
                    <a:pt x="6304" y="195"/>
                    <a:pt x="6295" y="195"/>
                  </a:cubicBezTo>
                  <a:cubicBezTo>
                    <a:pt x="6285" y="195"/>
                    <a:pt x="6276" y="186"/>
                    <a:pt x="6276" y="170"/>
                  </a:cubicBezTo>
                  <a:lnTo>
                    <a:pt x="6264" y="170"/>
                  </a:lnTo>
                  <a:cubicBezTo>
                    <a:pt x="6232" y="201"/>
                    <a:pt x="6220" y="201"/>
                    <a:pt x="6220" y="201"/>
                  </a:cubicBezTo>
                  <a:cubicBezTo>
                    <a:pt x="6220" y="179"/>
                    <a:pt x="6212" y="157"/>
                    <a:pt x="6202" y="157"/>
                  </a:cubicBezTo>
                  <a:cubicBezTo>
                    <a:pt x="6198" y="157"/>
                    <a:pt x="6193" y="161"/>
                    <a:pt x="6189" y="170"/>
                  </a:cubicBezTo>
                  <a:cubicBezTo>
                    <a:pt x="6189" y="201"/>
                    <a:pt x="6176" y="201"/>
                    <a:pt x="6145" y="201"/>
                  </a:cubicBezTo>
                  <a:cubicBezTo>
                    <a:pt x="6129" y="183"/>
                    <a:pt x="5962" y="172"/>
                    <a:pt x="5823" y="172"/>
                  </a:cubicBezTo>
                  <a:cubicBezTo>
                    <a:pt x="5719" y="172"/>
                    <a:pt x="5631" y="178"/>
                    <a:pt x="5631" y="192"/>
                  </a:cubicBezTo>
                  <a:lnTo>
                    <a:pt x="5543" y="192"/>
                  </a:lnTo>
                  <a:cubicBezTo>
                    <a:pt x="5543" y="164"/>
                    <a:pt x="5529" y="154"/>
                    <a:pt x="5510" y="154"/>
                  </a:cubicBezTo>
                  <a:cubicBezTo>
                    <a:pt x="5485" y="154"/>
                    <a:pt x="5452" y="171"/>
                    <a:pt x="5427" y="189"/>
                  </a:cubicBezTo>
                  <a:cubicBezTo>
                    <a:pt x="5411" y="220"/>
                    <a:pt x="5396" y="220"/>
                    <a:pt x="5383" y="220"/>
                  </a:cubicBezTo>
                  <a:cubicBezTo>
                    <a:pt x="5383" y="182"/>
                    <a:pt x="5367" y="167"/>
                    <a:pt x="5348" y="167"/>
                  </a:cubicBezTo>
                  <a:cubicBezTo>
                    <a:pt x="5335" y="167"/>
                    <a:pt x="5321" y="174"/>
                    <a:pt x="5308" y="185"/>
                  </a:cubicBezTo>
                  <a:cubicBezTo>
                    <a:pt x="5302" y="217"/>
                    <a:pt x="5295" y="232"/>
                    <a:pt x="5289" y="232"/>
                  </a:cubicBezTo>
                  <a:cubicBezTo>
                    <a:pt x="5284" y="232"/>
                    <a:pt x="5280" y="217"/>
                    <a:pt x="5280" y="185"/>
                  </a:cubicBezTo>
                  <a:cubicBezTo>
                    <a:pt x="5280" y="157"/>
                    <a:pt x="5274" y="142"/>
                    <a:pt x="5265" y="142"/>
                  </a:cubicBezTo>
                  <a:cubicBezTo>
                    <a:pt x="5254" y="142"/>
                    <a:pt x="5237" y="165"/>
                    <a:pt x="5220" y="217"/>
                  </a:cubicBezTo>
                  <a:cubicBezTo>
                    <a:pt x="5214" y="232"/>
                    <a:pt x="5211" y="240"/>
                    <a:pt x="5207" y="240"/>
                  </a:cubicBezTo>
                  <a:cubicBezTo>
                    <a:pt x="5204" y="240"/>
                    <a:pt x="5200" y="232"/>
                    <a:pt x="5192" y="217"/>
                  </a:cubicBezTo>
                  <a:cubicBezTo>
                    <a:pt x="5183" y="180"/>
                    <a:pt x="5175" y="165"/>
                    <a:pt x="5170" y="165"/>
                  </a:cubicBezTo>
                  <a:cubicBezTo>
                    <a:pt x="5166" y="165"/>
                    <a:pt x="5164" y="172"/>
                    <a:pt x="5164" y="185"/>
                  </a:cubicBezTo>
                  <a:cubicBezTo>
                    <a:pt x="5156" y="216"/>
                    <a:pt x="5148" y="232"/>
                    <a:pt x="5141" y="232"/>
                  </a:cubicBezTo>
                  <a:cubicBezTo>
                    <a:pt x="5133" y="232"/>
                    <a:pt x="5126" y="216"/>
                    <a:pt x="5120" y="182"/>
                  </a:cubicBezTo>
                  <a:cubicBezTo>
                    <a:pt x="5104" y="151"/>
                    <a:pt x="5096" y="135"/>
                    <a:pt x="5091" y="135"/>
                  </a:cubicBezTo>
                  <a:cubicBezTo>
                    <a:pt x="5085" y="135"/>
                    <a:pt x="5082" y="151"/>
                    <a:pt x="5076" y="182"/>
                  </a:cubicBezTo>
                  <a:cubicBezTo>
                    <a:pt x="5068" y="214"/>
                    <a:pt x="5049" y="229"/>
                    <a:pt x="5031" y="229"/>
                  </a:cubicBezTo>
                  <a:cubicBezTo>
                    <a:pt x="5012" y="229"/>
                    <a:pt x="4993" y="214"/>
                    <a:pt x="4985" y="182"/>
                  </a:cubicBezTo>
                  <a:cubicBezTo>
                    <a:pt x="4977" y="182"/>
                    <a:pt x="4967" y="168"/>
                    <a:pt x="4961" y="168"/>
                  </a:cubicBezTo>
                  <a:cubicBezTo>
                    <a:pt x="4959" y="168"/>
                    <a:pt x="4957" y="172"/>
                    <a:pt x="4957" y="182"/>
                  </a:cubicBezTo>
                  <a:lnTo>
                    <a:pt x="4941" y="151"/>
                  </a:lnTo>
                  <a:lnTo>
                    <a:pt x="4913" y="148"/>
                  </a:lnTo>
                  <a:lnTo>
                    <a:pt x="4913" y="179"/>
                  </a:lnTo>
                  <a:cubicBezTo>
                    <a:pt x="4847" y="160"/>
                    <a:pt x="4778" y="151"/>
                    <a:pt x="4709" y="145"/>
                  </a:cubicBezTo>
                  <a:cubicBezTo>
                    <a:pt x="4670" y="144"/>
                    <a:pt x="4639" y="143"/>
                    <a:pt x="4614" y="143"/>
                  </a:cubicBezTo>
                  <a:cubicBezTo>
                    <a:pt x="4535" y="143"/>
                    <a:pt x="4521" y="149"/>
                    <a:pt x="4531" y="173"/>
                  </a:cubicBezTo>
                  <a:cubicBezTo>
                    <a:pt x="4539" y="205"/>
                    <a:pt x="4536" y="221"/>
                    <a:pt x="4529" y="221"/>
                  </a:cubicBezTo>
                  <a:cubicBezTo>
                    <a:pt x="4522" y="221"/>
                    <a:pt x="4510" y="205"/>
                    <a:pt x="4503" y="173"/>
                  </a:cubicBezTo>
                  <a:cubicBezTo>
                    <a:pt x="4487" y="173"/>
                    <a:pt x="4459" y="142"/>
                    <a:pt x="4430" y="142"/>
                  </a:cubicBezTo>
                  <a:cubicBezTo>
                    <a:pt x="4399" y="142"/>
                    <a:pt x="4371" y="142"/>
                    <a:pt x="4371" y="107"/>
                  </a:cubicBezTo>
                  <a:lnTo>
                    <a:pt x="4355" y="107"/>
                  </a:lnTo>
                  <a:cubicBezTo>
                    <a:pt x="4339" y="144"/>
                    <a:pt x="4302" y="159"/>
                    <a:pt x="4265" y="159"/>
                  </a:cubicBezTo>
                  <a:cubicBezTo>
                    <a:pt x="4239" y="159"/>
                    <a:pt x="4214" y="151"/>
                    <a:pt x="4195" y="138"/>
                  </a:cubicBezTo>
                  <a:cubicBezTo>
                    <a:pt x="4191" y="137"/>
                    <a:pt x="4186" y="137"/>
                    <a:pt x="4181" y="137"/>
                  </a:cubicBezTo>
                  <a:cubicBezTo>
                    <a:pt x="4158" y="137"/>
                    <a:pt x="4136" y="149"/>
                    <a:pt x="4120" y="167"/>
                  </a:cubicBezTo>
                  <a:cubicBezTo>
                    <a:pt x="4106" y="182"/>
                    <a:pt x="4099" y="190"/>
                    <a:pt x="4094" y="190"/>
                  </a:cubicBezTo>
                  <a:cubicBezTo>
                    <a:pt x="4088" y="190"/>
                    <a:pt x="4084" y="182"/>
                    <a:pt x="4076" y="167"/>
                  </a:cubicBezTo>
                  <a:cubicBezTo>
                    <a:pt x="4076" y="149"/>
                    <a:pt x="4047" y="130"/>
                    <a:pt x="4022" y="130"/>
                  </a:cubicBezTo>
                  <a:cubicBezTo>
                    <a:pt x="4004" y="130"/>
                    <a:pt x="3989" y="140"/>
                    <a:pt x="3989" y="167"/>
                  </a:cubicBezTo>
                  <a:lnTo>
                    <a:pt x="3976" y="135"/>
                  </a:lnTo>
                  <a:cubicBezTo>
                    <a:pt x="3971" y="125"/>
                    <a:pt x="3966" y="120"/>
                    <a:pt x="3962" y="120"/>
                  </a:cubicBezTo>
                  <a:cubicBezTo>
                    <a:pt x="3952" y="120"/>
                    <a:pt x="3945" y="142"/>
                    <a:pt x="3945" y="164"/>
                  </a:cubicBezTo>
                  <a:cubicBezTo>
                    <a:pt x="3945" y="193"/>
                    <a:pt x="3942" y="208"/>
                    <a:pt x="3937" y="208"/>
                  </a:cubicBezTo>
                  <a:cubicBezTo>
                    <a:pt x="3931" y="208"/>
                    <a:pt x="3923" y="184"/>
                    <a:pt x="3917" y="132"/>
                  </a:cubicBezTo>
                  <a:cubicBezTo>
                    <a:pt x="3917" y="95"/>
                    <a:pt x="3911" y="80"/>
                    <a:pt x="3907" y="80"/>
                  </a:cubicBezTo>
                  <a:cubicBezTo>
                    <a:pt x="3904" y="80"/>
                    <a:pt x="3901" y="88"/>
                    <a:pt x="3901" y="101"/>
                  </a:cubicBezTo>
                  <a:cubicBezTo>
                    <a:pt x="3890" y="123"/>
                    <a:pt x="3880" y="145"/>
                    <a:pt x="3870" y="145"/>
                  </a:cubicBezTo>
                  <a:cubicBezTo>
                    <a:pt x="3866" y="145"/>
                    <a:pt x="3862" y="141"/>
                    <a:pt x="3857" y="132"/>
                  </a:cubicBezTo>
                  <a:cubicBezTo>
                    <a:pt x="3841" y="132"/>
                    <a:pt x="3829" y="132"/>
                    <a:pt x="3829" y="195"/>
                  </a:cubicBezTo>
                  <a:cubicBezTo>
                    <a:pt x="3829" y="226"/>
                    <a:pt x="3813" y="226"/>
                    <a:pt x="3797" y="226"/>
                  </a:cubicBezTo>
                  <a:cubicBezTo>
                    <a:pt x="3797" y="204"/>
                    <a:pt x="3801" y="182"/>
                    <a:pt x="3813" y="164"/>
                  </a:cubicBezTo>
                  <a:lnTo>
                    <a:pt x="3785" y="164"/>
                  </a:lnTo>
                  <a:cubicBezTo>
                    <a:pt x="3757" y="151"/>
                    <a:pt x="3741" y="126"/>
                    <a:pt x="3741" y="98"/>
                  </a:cubicBezTo>
                  <a:cubicBezTo>
                    <a:pt x="3735" y="85"/>
                    <a:pt x="3728" y="77"/>
                    <a:pt x="3724" y="77"/>
                  </a:cubicBezTo>
                  <a:close/>
                  <a:moveTo>
                    <a:pt x="247" y="800"/>
                  </a:moveTo>
                  <a:cubicBezTo>
                    <a:pt x="237" y="822"/>
                    <a:pt x="231" y="840"/>
                    <a:pt x="231" y="862"/>
                  </a:cubicBezTo>
                  <a:lnTo>
                    <a:pt x="247" y="862"/>
                  </a:lnTo>
                  <a:cubicBezTo>
                    <a:pt x="259" y="862"/>
                    <a:pt x="259" y="831"/>
                    <a:pt x="259" y="800"/>
                  </a:cubicBezTo>
                  <a:close/>
                  <a:moveTo>
                    <a:pt x="3487" y="1041"/>
                  </a:moveTo>
                  <a:cubicBezTo>
                    <a:pt x="3478" y="1060"/>
                    <a:pt x="3472" y="1082"/>
                    <a:pt x="3472" y="1104"/>
                  </a:cubicBezTo>
                  <a:cubicBezTo>
                    <a:pt x="3472" y="1117"/>
                    <a:pt x="3474" y="1124"/>
                    <a:pt x="3478" y="1124"/>
                  </a:cubicBezTo>
                  <a:cubicBezTo>
                    <a:pt x="3484" y="1124"/>
                    <a:pt x="3492" y="1109"/>
                    <a:pt x="3500" y="1072"/>
                  </a:cubicBezTo>
                  <a:cubicBezTo>
                    <a:pt x="3500" y="1041"/>
                    <a:pt x="3500" y="1041"/>
                    <a:pt x="3487" y="10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53"/>
            <p:cNvSpPr/>
            <p:nvPr/>
          </p:nvSpPr>
          <p:spPr>
            <a:xfrm>
              <a:off x="4774956" y="3468468"/>
              <a:ext cx="188100" cy="23785"/>
            </a:xfrm>
            <a:custGeom>
              <a:avLst/>
              <a:gdLst/>
              <a:ahLst/>
              <a:cxnLst/>
              <a:rect l="l" t="t" r="r" b="b"/>
              <a:pathLst>
                <a:path w="8881" h="1123" extrusionOk="0">
                  <a:moveTo>
                    <a:pt x="2472" y="0"/>
                  </a:moveTo>
                  <a:cubicBezTo>
                    <a:pt x="2463" y="0"/>
                    <a:pt x="2465" y="6"/>
                    <a:pt x="2472" y="30"/>
                  </a:cubicBezTo>
                  <a:lnTo>
                    <a:pt x="2494" y="33"/>
                  </a:lnTo>
                  <a:cubicBezTo>
                    <a:pt x="2494" y="1"/>
                    <a:pt x="2494" y="1"/>
                    <a:pt x="2484" y="1"/>
                  </a:cubicBezTo>
                  <a:cubicBezTo>
                    <a:pt x="2479" y="1"/>
                    <a:pt x="2475" y="0"/>
                    <a:pt x="2472" y="0"/>
                  </a:cubicBezTo>
                  <a:close/>
                  <a:moveTo>
                    <a:pt x="350" y="133"/>
                  </a:moveTo>
                  <a:lnTo>
                    <a:pt x="360" y="168"/>
                  </a:lnTo>
                  <a:lnTo>
                    <a:pt x="369" y="168"/>
                  </a:lnTo>
                  <a:cubicBezTo>
                    <a:pt x="369" y="136"/>
                    <a:pt x="369" y="136"/>
                    <a:pt x="360" y="136"/>
                  </a:cubicBezTo>
                  <a:lnTo>
                    <a:pt x="350" y="133"/>
                  </a:lnTo>
                  <a:close/>
                  <a:moveTo>
                    <a:pt x="2488" y="249"/>
                  </a:moveTo>
                  <a:cubicBezTo>
                    <a:pt x="2488" y="259"/>
                    <a:pt x="2486" y="263"/>
                    <a:pt x="2485" y="263"/>
                  </a:cubicBezTo>
                  <a:cubicBezTo>
                    <a:pt x="2483" y="263"/>
                    <a:pt x="2481" y="249"/>
                    <a:pt x="2488" y="249"/>
                  </a:cubicBezTo>
                  <a:close/>
                  <a:moveTo>
                    <a:pt x="2281" y="211"/>
                  </a:moveTo>
                  <a:cubicBezTo>
                    <a:pt x="2281" y="233"/>
                    <a:pt x="2284" y="255"/>
                    <a:pt x="2290" y="277"/>
                  </a:cubicBezTo>
                  <a:cubicBezTo>
                    <a:pt x="2299" y="277"/>
                    <a:pt x="2303" y="246"/>
                    <a:pt x="2303" y="246"/>
                  </a:cubicBezTo>
                  <a:cubicBezTo>
                    <a:pt x="2303" y="246"/>
                    <a:pt x="2303" y="215"/>
                    <a:pt x="2290" y="211"/>
                  </a:cubicBezTo>
                  <a:close/>
                  <a:moveTo>
                    <a:pt x="3923" y="215"/>
                  </a:moveTo>
                  <a:cubicBezTo>
                    <a:pt x="3920" y="246"/>
                    <a:pt x="3920" y="277"/>
                    <a:pt x="3910" y="277"/>
                  </a:cubicBezTo>
                  <a:lnTo>
                    <a:pt x="3898" y="277"/>
                  </a:lnTo>
                  <a:cubicBezTo>
                    <a:pt x="3901" y="255"/>
                    <a:pt x="3904" y="237"/>
                    <a:pt x="3910" y="215"/>
                  </a:cubicBezTo>
                  <a:close/>
                  <a:moveTo>
                    <a:pt x="6220" y="246"/>
                  </a:moveTo>
                  <a:cubicBezTo>
                    <a:pt x="6220" y="277"/>
                    <a:pt x="6217" y="309"/>
                    <a:pt x="6207" y="309"/>
                  </a:cubicBezTo>
                  <a:lnTo>
                    <a:pt x="6198" y="277"/>
                  </a:lnTo>
                  <a:lnTo>
                    <a:pt x="6207" y="246"/>
                  </a:lnTo>
                  <a:close/>
                  <a:moveTo>
                    <a:pt x="2174" y="302"/>
                  </a:moveTo>
                  <a:cubicBezTo>
                    <a:pt x="2184" y="302"/>
                    <a:pt x="2184" y="302"/>
                    <a:pt x="2184" y="334"/>
                  </a:cubicBezTo>
                  <a:lnTo>
                    <a:pt x="2174" y="334"/>
                  </a:lnTo>
                  <a:lnTo>
                    <a:pt x="2165" y="302"/>
                  </a:lnTo>
                  <a:close/>
                  <a:moveTo>
                    <a:pt x="6082" y="271"/>
                  </a:moveTo>
                  <a:cubicBezTo>
                    <a:pt x="6095" y="271"/>
                    <a:pt x="6095" y="271"/>
                    <a:pt x="6091" y="302"/>
                  </a:cubicBezTo>
                  <a:cubicBezTo>
                    <a:pt x="6091" y="302"/>
                    <a:pt x="6091" y="334"/>
                    <a:pt x="6082" y="334"/>
                  </a:cubicBezTo>
                  <a:lnTo>
                    <a:pt x="6073" y="302"/>
                  </a:lnTo>
                  <a:cubicBezTo>
                    <a:pt x="6073" y="271"/>
                    <a:pt x="6082" y="271"/>
                    <a:pt x="6082" y="271"/>
                  </a:cubicBezTo>
                  <a:close/>
                  <a:moveTo>
                    <a:pt x="1426" y="273"/>
                  </a:moveTo>
                  <a:cubicBezTo>
                    <a:pt x="1429" y="273"/>
                    <a:pt x="1432" y="273"/>
                    <a:pt x="1435" y="274"/>
                  </a:cubicBezTo>
                  <a:lnTo>
                    <a:pt x="1431" y="305"/>
                  </a:lnTo>
                  <a:lnTo>
                    <a:pt x="1422" y="337"/>
                  </a:lnTo>
                  <a:lnTo>
                    <a:pt x="1413" y="302"/>
                  </a:lnTo>
                  <a:cubicBezTo>
                    <a:pt x="1413" y="279"/>
                    <a:pt x="1418" y="273"/>
                    <a:pt x="1426" y="273"/>
                  </a:cubicBezTo>
                  <a:close/>
                  <a:moveTo>
                    <a:pt x="1721" y="232"/>
                  </a:moveTo>
                  <a:cubicBezTo>
                    <a:pt x="1724" y="232"/>
                    <a:pt x="1722" y="247"/>
                    <a:pt x="1717" y="284"/>
                  </a:cubicBezTo>
                  <a:cubicBezTo>
                    <a:pt x="1704" y="315"/>
                    <a:pt x="1692" y="346"/>
                    <a:pt x="1692" y="346"/>
                  </a:cubicBezTo>
                  <a:cubicBezTo>
                    <a:pt x="1682" y="346"/>
                    <a:pt x="1695" y="315"/>
                    <a:pt x="1704" y="252"/>
                  </a:cubicBezTo>
                  <a:cubicBezTo>
                    <a:pt x="1713" y="239"/>
                    <a:pt x="1718" y="232"/>
                    <a:pt x="1721" y="232"/>
                  </a:cubicBezTo>
                  <a:close/>
                  <a:moveTo>
                    <a:pt x="209" y="287"/>
                  </a:moveTo>
                  <a:cubicBezTo>
                    <a:pt x="222" y="287"/>
                    <a:pt x="222" y="287"/>
                    <a:pt x="222" y="318"/>
                  </a:cubicBezTo>
                  <a:cubicBezTo>
                    <a:pt x="222" y="318"/>
                    <a:pt x="209" y="349"/>
                    <a:pt x="200" y="349"/>
                  </a:cubicBezTo>
                  <a:lnTo>
                    <a:pt x="190" y="318"/>
                  </a:lnTo>
                  <a:cubicBezTo>
                    <a:pt x="190" y="287"/>
                    <a:pt x="200" y="287"/>
                    <a:pt x="209" y="287"/>
                  </a:cubicBezTo>
                  <a:close/>
                  <a:moveTo>
                    <a:pt x="2089" y="287"/>
                  </a:moveTo>
                  <a:cubicBezTo>
                    <a:pt x="2096" y="287"/>
                    <a:pt x="2099" y="316"/>
                    <a:pt x="2090" y="362"/>
                  </a:cubicBezTo>
                  <a:lnTo>
                    <a:pt x="2068" y="362"/>
                  </a:lnTo>
                  <a:cubicBezTo>
                    <a:pt x="2071" y="331"/>
                    <a:pt x="2071" y="299"/>
                    <a:pt x="2080" y="299"/>
                  </a:cubicBezTo>
                  <a:cubicBezTo>
                    <a:pt x="2083" y="291"/>
                    <a:pt x="2087" y="287"/>
                    <a:pt x="2089" y="287"/>
                  </a:cubicBezTo>
                  <a:close/>
                  <a:moveTo>
                    <a:pt x="7345" y="321"/>
                  </a:moveTo>
                  <a:cubicBezTo>
                    <a:pt x="7357" y="321"/>
                    <a:pt x="7357" y="321"/>
                    <a:pt x="7357" y="356"/>
                  </a:cubicBezTo>
                  <a:cubicBezTo>
                    <a:pt x="7354" y="385"/>
                    <a:pt x="7346" y="415"/>
                    <a:pt x="7334" y="415"/>
                  </a:cubicBezTo>
                  <a:cubicBezTo>
                    <a:pt x="7334" y="415"/>
                    <a:pt x="7333" y="415"/>
                    <a:pt x="7332" y="415"/>
                  </a:cubicBezTo>
                  <a:cubicBezTo>
                    <a:pt x="7323" y="415"/>
                    <a:pt x="7326" y="352"/>
                    <a:pt x="7345" y="321"/>
                  </a:cubicBezTo>
                  <a:close/>
                  <a:moveTo>
                    <a:pt x="325" y="290"/>
                  </a:moveTo>
                  <a:cubicBezTo>
                    <a:pt x="335" y="293"/>
                    <a:pt x="347" y="293"/>
                    <a:pt x="344" y="324"/>
                  </a:cubicBezTo>
                  <a:lnTo>
                    <a:pt x="335" y="324"/>
                  </a:lnTo>
                  <a:cubicBezTo>
                    <a:pt x="335" y="315"/>
                    <a:pt x="334" y="311"/>
                    <a:pt x="333" y="311"/>
                  </a:cubicBezTo>
                  <a:lnTo>
                    <a:pt x="333" y="311"/>
                  </a:lnTo>
                  <a:cubicBezTo>
                    <a:pt x="331" y="311"/>
                    <a:pt x="328" y="333"/>
                    <a:pt x="335" y="356"/>
                  </a:cubicBezTo>
                  <a:cubicBezTo>
                    <a:pt x="335" y="387"/>
                    <a:pt x="335" y="418"/>
                    <a:pt x="335" y="418"/>
                  </a:cubicBezTo>
                  <a:cubicBezTo>
                    <a:pt x="322" y="418"/>
                    <a:pt x="313" y="384"/>
                    <a:pt x="313" y="352"/>
                  </a:cubicBezTo>
                  <a:cubicBezTo>
                    <a:pt x="303" y="290"/>
                    <a:pt x="303" y="290"/>
                    <a:pt x="325" y="290"/>
                  </a:cubicBezTo>
                  <a:close/>
                  <a:moveTo>
                    <a:pt x="2722" y="335"/>
                  </a:moveTo>
                  <a:cubicBezTo>
                    <a:pt x="2726" y="335"/>
                    <a:pt x="2733" y="350"/>
                    <a:pt x="2738" y="387"/>
                  </a:cubicBezTo>
                  <a:cubicBezTo>
                    <a:pt x="2735" y="418"/>
                    <a:pt x="2735" y="418"/>
                    <a:pt x="2726" y="418"/>
                  </a:cubicBezTo>
                  <a:cubicBezTo>
                    <a:pt x="2719" y="399"/>
                    <a:pt x="2716" y="378"/>
                    <a:pt x="2716" y="356"/>
                  </a:cubicBezTo>
                  <a:cubicBezTo>
                    <a:pt x="2716" y="343"/>
                    <a:pt x="2718" y="335"/>
                    <a:pt x="2722" y="335"/>
                  </a:cubicBezTo>
                  <a:close/>
                  <a:moveTo>
                    <a:pt x="2810" y="359"/>
                  </a:moveTo>
                  <a:cubicBezTo>
                    <a:pt x="2810" y="390"/>
                    <a:pt x="2810" y="421"/>
                    <a:pt x="2798" y="421"/>
                  </a:cubicBezTo>
                  <a:lnTo>
                    <a:pt x="2788" y="390"/>
                  </a:lnTo>
                  <a:lnTo>
                    <a:pt x="2801" y="359"/>
                  </a:lnTo>
                  <a:close/>
                  <a:moveTo>
                    <a:pt x="1798" y="381"/>
                  </a:moveTo>
                  <a:cubicBezTo>
                    <a:pt x="1795" y="411"/>
                    <a:pt x="1795" y="444"/>
                    <a:pt x="1787" y="444"/>
                  </a:cubicBezTo>
                  <a:cubicBezTo>
                    <a:pt x="1786" y="444"/>
                    <a:pt x="1786" y="443"/>
                    <a:pt x="1786" y="443"/>
                  </a:cubicBezTo>
                  <a:lnTo>
                    <a:pt x="1773" y="443"/>
                  </a:lnTo>
                  <a:cubicBezTo>
                    <a:pt x="1776" y="421"/>
                    <a:pt x="1779" y="403"/>
                    <a:pt x="1786" y="381"/>
                  </a:cubicBezTo>
                  <a:close/>
                  <a:moveTo>
                    <a:pt x="2547" y="412"/>
                  </a:moveTo>
                  <a:cubicBezTo>
                    <a:pt x="2560" y="412"/>
                    <a:pt x="2560" y="443"/>
                    <a:pt x="2560" y="443"/>
                  </a:cubicBezTo>
                  <a:cubicBezTo>
                    <a:pt x="2559" y="454"/>
                    <a:pt x="2557" y="457"/>
                    <a:pt x="2555" y="457"/>
                  </a:cubicBezTo>
                  <a:cubicBezTo>
                    <a:pt x="2550" y="457"/>
                    <a:pt x="2544" y="443"/>
                    <a:pt x="2538" y="443"/>
                  </a:cubicBezTo>
                  <a:cubicBezTo>
                    <a:pt x="2528" y="412"/>
                    <a:pt x="2528" y="412"/>
                    <a:pt x="2547" y="412"/>
                  </a:cubicBezTo>
                  <a:close/>
                  <a:moveTo>
                    <a:pt x="8822" y="323"/>
                  </a:moveTo>
                  <a:cubicBezTo>
                    <a:pt x="8828" y="323"/>
                    <a:pt x="8824" y="368"/>
                    <a:pt x="8808" y="412"/>
                  </a:cubicBezTo>
                  <a:cubicBezTo>
                    <a:pt x="8802" y="443"/>
                    <a:pt x="8799" y="459"/>
                    <a:pt x="8797" y="459"/>
                  </a:cubicBezTo>
                  <a:cubicBezTo>
                    <a:pt x="8796" y="459"/>
                    <a:pt x="8796" y="443"/>
                    <a:pt x="8796" y="412"/>
                  </a:cubicBezTo>
                  <a:cubicBezTo>
                    <a:pt x="8799" y="381"/>
                    <a:pt x="8799" y="349"/>
                    <a:pt x="8808" y="349"/>
                  </a:cubicBezTo>
                  <a:cubicBezTo>
                    <a:pt x="8815" y="331"/>
                    <a:pt x="8819" y="323"/>
                    <a:pt x="8822" y="323"/>
                  </a:cubicBezTo>
                  <a:close/>
                  <a:moveTo>
                    <a:pt x="1483" y="324"/>
                  </a:moveTo>
                  <a:cubicBezTo>
                    <a:pt x="1485" y="324"/>
                    <a:pt x="1485" y="340"/>
                    <a:pt x="1485" y="368"/>
                  </a:cubicBezTo>
                  <a:cubicBezTo>
                    <a:pt x="1485" y="403"/>
                    <a:pt x="1478" y="434"/>
                    <a:pt x="1460" y="462"/>
                  </a:cubicBezTo>
                  <a:lnTo>
                    <a:pt x="1441" y="462"/>
                  </a:lnTo>
                  <a:lnTo>
                    <a:pt x="1463" y="399"/>
                  </a:lnTo>
                  <a:cubicBezTo>
                    <a:pt x="1475" y="348"/>
                    <a:pt x="1480" y="324"/>
                    <a:pt x="1483" y="324"/>
                  </a:cubicBezTo>
                  <a:close/>
                  <a:moveTo>
                    <a:pt x="2350" y="406"/>
                  </a:moveTo>
                  <a:cubicBezTo>
                    <a:pt x="2359" y="406"/>
                    <a:pt x="2372" y="406"/>
                    <a:pt x="2372" y="437"/>
                  </a:cubicBezTo>
                  <a:cubicBezTo>
                    <a:pt x="2372" y="437"/>
                    <a:pt x="2368" y="468"/>
                    <a:pt x="2359" y="468"/>
                  </a:cubicBezTo>
                  <a:cubicBezTo>
                    <a:pt x="2350" y="468"/>
                    <a:pt x="2340" y="437"/>
                    <a:pt x="2340" y="437"/>
                  </a:cubicBezTo>
                  <a:cubicBezTo>
                    <a:pt x="2340" y="406"/>
                    <a:pt x="2350" y="406"/>
                    <a:pt x="2350" y="406"/>
                  </a:cubicBezTo>
                  <a:close/>
                  <a:moveTo>
                    <a:pt x="930" y="409"/>
                  </a:moveTo>
                  <a:cubicBezTo>
                    <a:pt x="939" y="412"/>
                    <a:pt x="939" y="443"/>
                    <a:pt x="917" y="472"/>
                  </a:cubicBezTo>
                  <a:lnTo>
                    <a:pt x="896" y="472"/>
                  </a:lnTo>
                  <a:cubicBezTo>
                    <a:pt x="896" y="440"/>
                    <a:pt x="917" y="409"/>
                    <a:pt x="930" y="409"/>
                  </a:cubicBezTo>
                  <a:close/>
                  <a:moveTo>
                    <a:pt x="4054" y="409"/>
                  </a:moveTo>
                  <a:cubicBezTo>
                    <a:pt x="4051" y="440"/>
                    <a:pt x="4051" y="472"/>
                    <a:pt x="4042" y="472"/>
                  </a:cubicBezTo>
                  <a:lnTo>
                    <a:pt x="4032" y="440"/>
                  </a:lnTo>
                  <a:lnTo>
                    <a:pt x="4042" y="409"/>
                  </a:lnTo>
                  <a:close/>
                  <a:moveTo>
                    <a:pt x="6561" y="415"/>
                  </a:moveTo>
                  <a:lnTo>
                    <a:pt x="6571" y="418"/>
                  </a:lnTo>
                  <a:cubicBezTo>
                    <a:pt x="6580" y="418"/>
                    <a:pt x="6580" y="450"/>
                    <a:pt x="6580" y="450"/>
                  </a:cubicBezTo>
                  <a:cubicBezTo>
                    <a:pt x="6580" y="450"/>
                    <a:pt x="6580" y="481"/>
                    <a:pt x="6571" y="481"/>
                  </a:cubicBezTo>
                  <a:cubicBezTo>
                    <a:pt x="6565" y="459"/>
                    <a:pt x="6561" y="437"/>
                    <a:pt x="6561" y="415"/>
                  </a:cubicBezTo>
                  <a:close/>
                  <a:moveTo>
                    <a:pt x="5214" y="425"/>
                  </a:moveTo>
                  <a:cubicBezTo>
                    <a:pt x="5211" y="456"/>
                    <a:pt x="5211" y="487"/>
                    <a:pt x="5201" y="487"/>
                  </a:cubicBezTo>
                  <a:lnTo>
                    <a:pt x="5192" y="487"/>
                  </a:lnTo>
                  <a:cubicBezTo>
                    <a:pt x="5192" y="465"/>
                    <a:pt x="5195" y="443"/>
                    <a:pt x="5201" y="425"/>
                  </a:cubicBezTo>
                  <a:close/>
                  <a:moveTo>
                    <a:pt x="6292" y="445"/>
                  </a:moveTo>
                  <a:cubicBezTo>
                    <a:pt x="6296" y="445"/>
                    <a:pt x="6298" y="453"/>
                    <a:pt x="6298" y="468"/>
                  </a:cubicBezTo>
                  <a:cubicBezTo>
                    <a:pt x="6298" y="500"/>
                    <a:pt x="6298" y="500"/>
                    <a:pt x="6289" y="500"/>
                  </a:cubicBezTo>
                  <a:cubicBezTo>
                    <a:pt x="6267" y="500"/>
                    <a:pt x="6267" y="500"/>
                    <a:pt x="6276" y="468"/>
                  </a:cubicBezTo>
                  <a:cubicBezTo>
                    <a:pt x="6283" y="453"/>
                    <a:pt x="6288" y="445"/>
                    <a:pt x="6292" y="445"/>
                  </a:cubicBezTo>
                  <a:close/>
                  <a:moveTo>
                    <a:pt x="4772" y="440"/>
                  </a:moveTo>
                  <a:cubicBezTo>
                    <a:pt x="4794" y="440"/>
                    <a:pt x="4794" y="440"/>
                    <a:pt x="4794" y="472"/>
                  </a:cubicBezTo>
                  <a:cubicBezTo>
                    <a:pt x="4794" y="503"/>
                    <a:pt x="4772" y="503"/>
                    <a:pt x="4763" y="503"/>
                  </a:cubicBezTo>
                  <a:cubicBezTo>
                    <a:pt x="4753" y="468"/>
                    <a:pt x="4763" y="440"/>
                    <a:pt x="4772" y="440"/>
                  </a:cubicBezTo>
                  <a:close/>
                  <a:moveTo>
                    <a:pt x="6361" y="472"/>
                  </a:moveTo>
                  <a:cubicBezTo>
                    <a:pt x="6370" y="472"/>
                    <a:pt x="6370" y="472"/>
                    <a:pt x="6370" y="503"/>
                  </a:cubicBezTo>
                  <a:lnTo>
                    <a:pt x="6361" y="503"/>
                  </a:lnTo>
                  <a:lnTo>
                    <a:pt x="6352" y="472"/>
                  </a:lnTo>
                  <a:close/>
                  <a:moveTo>
                    <a:pt x="6464" y="475"/>
                  </a:moveTo>
                  <a:cubicBezTo>
                    <a:pt x="6477" y="475"/>
                    <a:pt x="6477" y="475"/>
                    <a:pt x="6474" y="509"/>
                  </a:cubicBezTo>
                  <a:lnTo>
                    <a:pt x="6464" y="506"/>
                  </a:lnTo>
                  <a:lnTo>
                    <a:pt x="6455" y="475"/>
                  </a:lnTo>
                  <a:close/>
                  <a:moveTo>
                    <a:pt x="6997" y="421"/>
                  </a:moveTo>
                  <a:cubicBezTo>
                    <a:pt x="6999" y="421"/>
                    <a:pt x="7000" y="425"/>
                    <a:pt x="7000" y="434"/>
                  </a:cubicBezTo>
                  <a:cubicBezTo>
                    <a:pt x="6997" y="456"/>
                    <a:pt x="6994" y="478"/>
                    <a:pt x="6988" y="497"/>
                  </a:cubicBezTo>
                  <a:cubicBezTo>
                    <a:pt x="6988" y="497"/>
                    <a:pt x="6982" y="511"/>
                    <a:pt x="6979" y="511"/>
                  </a:cubicBezTo>
                  <a:cubicBezTo>
                    <a:pt x="6978" y="511"/>
                    <a:pt x="6977" y="507"/>
                    <a:pt x="6978" y="497"/>
                  </a:cubicBezTo>
                  <a:lnTo>
                    <a:pt x="6978" y="465"/>
                  </a:lnTo>
                  <a:cubicBezTo>
                    <a:pt x="6985" y="443"/>
                    <a:pt x="6993" y="421"/>
                    <a:pt x="6997" y="421"/>
                  </a:cubicBezTo>
                  <a:close/>
                  <a:moveTo>
                    <a:pt x="3487" y="450"/>
                  </a:moveTo>
                  <a:cubicBezTo>
                    <a:pt x="3487" y="481"/>
                    <a:pt x="3487" y="512"/>
                    <a:pt x="3478" y="512"/>
                  </a:cubicBezTo>
                  <a:lnTo>
                    <a:pt x="3465" y="481"/>
                  </a:lnTo>
                  <a:lnTo>
                    <a:pt x="3478" y="450"/>
                  </a:lnTo>
                  <a:close/>
                  <a:moveTo>
                    <a:pt x="3729" y="428"/>
                  </a:moveTo>
                  <a:cubicBezTo>
                    <a:pt x="3738" y="428"/>
                    <a:pt x="3738" y="428"/>
                    <a:pt x="3738" y="459"/>
                  </a:cubicBezTo>
                  <a:cubicBezTo>
                    <a:pt x="3738" y="481"/>
                    <a:pt x="3735" y="503"/>
                    <a:pt x="3729" y="522"/>
                  </a:cubicBezTo>
                  <a:cubicBezTo>
                    <a:pt x="3716" y="522"/>
                    <a:pt x="3729" y="459"/>
                    <a:pt x="3729" y="428"/>
                  </a:cubicBezTo>
                  <a:close/>
                  <a:moveTo>
                    <a:pt x="2005" y="484"/>
                  </a:moveTo>
                  <a:lnTo>
                    <a:pt x="2002" y="515"/>
                  </a:lnTo>
                  <a:cubicBezTo>
                    <a:pt x="1996" y="515"/>
                    <a:pt x="1989" y="529"/>
                    <a:pt x="1986" y="529"/>
                  </a:cubicBezTo>
                  <a:cubicBezTo>
                    <a:pt x="1984" y="529"/>
                    <a:pt x="1983" y="526"/>
                    <a:pt x="1983" y="515"/>
                  </a:cubicBezTo>
                  <a:cubicBezTo>
                    <a:pt x="1970" y="515"/>
                    <a:pt x="1992" y="484"/>
                    <a:pt x="2005" y="484"/>
                  </a:cubicBezTo>
                  <a:close/>
                  <a:moveTo>
                    <a:pt x="6441" y="523"/>
                  </a:moveTo>
                  <a:cubicBezTo>
                    <a:pt x="6440" y="523"/>
                    <a:pt x="6437" y="527"/>
                    <a:pt x="6433" y="537"/>
                  </a:cubicBezTo>
                  <a:cubicBezTo>
                    <a:pt x="6439" y="537"/>
                    <a:pt x="6443" y="523"/>
                    <a:pt x="6441" y="523"/>
                  </a:cubicBezTo>
                  <a:close/>
                  <a:moveTo>
                    <a:pt x="975" y="462"/>
                  </a:moveTo>
                  <a:cubicBezTo>
                    <a:pt x="964" y="462"/>
                    <a:pt x="958" y="484"/>
                    <a:pt x="958" y="506"/>
                  </a:cubicBezTo>
                  <a:cubicBezTo>
                    <a:pt x="958" y="537"/>
                    <a:pt x="968" y="537"/>
                    <a:pt x="990" y="537"/>
                  </a:cubicBezTo>
                  <a:cubicBezTo>
                    <a:pt x="990" y="538"/>
                    <a:pt x="990" y="538"/>
                    <a:pt x="991" y="538"/>
                  </a:cubicBezTo>
                  <a:cubicBezTo>
                    <a:pt x="1000" y="538"/>
                    <a:pt x="1011" y="509"/>
                    <a:pt x="1011" y="509"/>
                  </a:cubicBezTo>
                  <a:cubicBezTo>
                    <a:pt x="1011" y="478"/>
                    <a:pt x="1002" y="475"/>
                    <a:pt x="990" y="475"/>
                  </a:cubicBezTo>
                  <a:cubicBezTo>
                    <a:pt x="984" y="466"/>
                    <a:pt x="979" y="462"/>
                    <a:pt x="975" y="462"/>
                  </a:cubicBezTo>
                  <a:close/>
                  <a:moveTo>
                    <a:pt x="6327" y="611"/>
                  </a:moveTo>
                  <a:cubicBezTo>
                    <a:pt x="6327" y="615"/>
                    <a:pt x="6326" y="620"/>
                    <a:pt x="6326" y="625"/>
                  </a:cubicBezTo>
                  <a:cubicBezTo>
                    <a:pt x="6327" y="627"/>
                    <a:pt x="6327" y="629"/>
                    <a:pt x="6328" y="630"/>
                  </a:cubicBezTo>
                  <a:lnTo>
                    <a:pt x="6328" y="630"/>
                  </a:lnTo>
                  <a:cubicBezTo>
                    <a:pt x="6327" y="625"/>
                    <a:pt x="6327" y="619"/>
                    <a:pt x="6327" y="611"/>
                  </a:cubicBezTo>
                  <a:close/>
                  <a:moveTo>
                    <a:pt x="6328" y="630"/>
                  </a:moveTo>
                  <a:cubicBezTo>
                    <a:pt x="6329" y="642"/>
                    <a:pt x="6330" y="647"/>
                    <a:pt x="6330" y="647"/>
                  </a:cubicBezTo>
                  <a:cubicBezTo>
                    <a:pt x="6331" y="647"/>
                    <a:pt x="6330" y="641"/>
                    <a:pt x="6328" y="630"/>
                  </a:cubicBezTo>
                  <a:close/>
                  <a:moveTo>
                    <a:pt x="2659" y="78"/>
                  </a:moveTo>
                  <a:cubicBezTo>
                    <a:pt x="2655" y="78"/>
                    <a:pt x="2654" y="93"/>
                    <a:pt x="2660" y="130"/>
                  </a:cubicBezTo>
                  <a:cubicBezTo>
                    <a:pt x="2657" y="184"/>
                    <a:pt x="2657" y="194"/>
                    <a:pt x="2645" y="194"/>
                  </a:cubicBezTo>
                  <a:cubicBezTo>
                    <a:pt x="2642" y="194"/>
                    <a:pt x="2639" y="193"/>
                    <a:pt x="2635" y="193"/>
                  </a:cubicBezTo>
                  <a:cubicBezTo>
                    <a:pt x="2625" y="193"/>
                    <a:pt x="2616" y="193"/>
                    <a:pt x="2616" y="161"/>
                  </a:cubicBezTo>
                  <a:cubicBezTo>
                    <a:pt x="2616" y="130"/>
                    <a:pt x="2616" y="130"/>
                    <a:pt x="2597" y="130"/>
                  </a:cubicBezTo>
                  <a:cubicBezTo>
                    <a:pt x="2597" y="130"/>
                    <a:pt x="2596" y="130"/>
                    <a:pt x="2596" y="130"/>
                  </a:cubicBezTo>
                  <a:cubicBezTo>
                    <a:pt x="2565" y="130"/>
                    <a:pt x="2531" y="222"/>
                    <a:pt x="2519" y="284"/>
                  </a:cubicBezTo>
                  <a:cubicBezTo>
                    <a:pt x="2519" y="315"/>
                    <a:pt x="2519" y="331"/>
                    <a:pt x="2518" y="331"/>
                  </a:cubicBezTo>
                  <a:cubicBezTo>
                    <a:pt x="2517" y="331"/>
                    <a:pt x="2514" y="315"/>
                    <a:pt x="2509" y="284"/>
                  </a:cubicBezTo>
                  <a:cubicBezTo>
                    <a:pt x="2509" y="252"/>
                    <a:pt x="2500" y="252"/>
                    <a:pt x="2488" y="249"/>
                  </a:cubicBezTo>
                  <a:cubicBezTo>
                    <a:pt x="2490" y="223"/>
                    <a:pt x="2497" y="221"/>
                    <a:pt x="2505" y="221"/>
                  </a:cubicBezTo>
                  <a:cubicBezTo>
                    <a:pt x="2506" y="221"/>
                    <a:pt x="2508" y="221"/>
                    <a:pt x="2509" y="221"/>
                  </a:cubicBezTo>
                  <a:lnTo>
                    <a:pt x="2513" y="190"/>
                  </a:lnTo>
                  <a:cubicBezTo>
                    <a:pt x="2508" y="156"/>
                    <a:pt x="2502" y="140"/>
                    <a:pt x="2497" y="140"/>
                  </a:cubicBezTo>
                  <a:cubicBezTo>
                    <a:pt x="2491" y="140"/>
                    <a:pt x="2486" y="155"/>
                    <a:pt x="2481" y="186"/>
                  </a:cubicBezTo>
                  <a:cubicBezTo>
                    <a:pt x="2475" y="202"/>
                    <a:pt x="2472" y="210"/>
                    <a:pt x="2469" y="210"/>
                  </a:cubicBezTo>
                  <a:cubicBezTo>
                    <a:pt x="2466" y="210"/>
                    <a:pt x="2464" y="202"/>
                    <a:pt x="2459" y="186"/>
                  </a:cubicBezTo>
                  <a:cubicBezTo>
                    <a:pt x="2453" y="164"/>
                    <a:pt x="2446" y="142"/>
                    <a:pt x="2442" y="142"/>
                  </a:cubicBezTo>
                  <a:cubicBezTo>
                    <a:pt x="2440" y="142"/>
                    <a:pt x="2438" y="146"/>
                    <a:pt x="2437" y="155"/>
                  </a:cubicBezTo>
                  <a:cubicBezTo>
                    <a:pt x="2437" y="155"/>
                    <a:pt x="2419" y="152"/>
                    <a:pt x="2409" y="121"/>
                  </a:cubicBezTo>
                  <a:cubicBezTo>
                    <a:pt x="2387" y="121"/>
                    <a:pt x="2378" y="121"/>
                    <a:pt x="2375" y="152"/>
                  </a:cubicBezTo>
                  <a:cubicBezTo>
                    <a:pt x="2375" y="183"/>
                    <a:pt x="2365" y="183"/>
                    <a:pt x="2356" y="183"/>
                  </a:cubicBezTo>
                  <a:cubicBezTo>
                    <a:pt x="2354" y="183"/>
                    <a:pt x="2352" y="183"/>
                    <a:pt x="2350" y="183"/>
                  </a:cubicBezTo>
                  <a:cubicBezTo>
                    <a:pt x="2340" y="183"/>
                    <a:pt x="2334" y="185"/>
                    <a:pt x="2334" y="211"/>
                  </a:cubicBezTo>
                  <a:cubicBezTo>
                    <a:pt x="2331" y="243"/>
                    <a:pt x="2321" y="274"/>
                    <a:pt x="2299" y="274"/>
                  </a:cubicBezTo>
                  <a:cubicBezTo>
                    <a:pt x="2290" y="287"/>
                    <a:pt x="2285" y="295"/>
                    <a:pt x="2281" y="295"/>
                  </a:cubicBezTo>
                  <a:cubicBezTo>
                    <a:pt x="2276" y="295"/>
                    <a:pt x="2274" y="279"/>
                    <a:pt x="2268" y="243"/>
                  </a:cubicBezTo>
                  <a:cubicBezTo>
                    <a:pt x="2271" y="211"/>
                    <a:pt x="2259" y="211"/>
                    <a:pt x="2249" y="208"/>
                  </a:cubicBezTo>
                  <a:cubicBezTo>
                    <a:pt x="2249" y="208"/>
                    <a:pt x="2240" y="208"/>
                    <a:pt x="2231" y="177"/>
                  </a:cubicBezTo>
                  <a:cubicBezTo>
                    <a:pt x="2227" y="168"/>
                    <a:pt x="2224" y="164"/>
                    <a:pt x="2222" y="164"/>
                  </a:cubicBezTo>
                  <a:cubicBezTo>
                    <a:pt x="2218" y="164"/>
                    <a:pt x="2218" y="186"/>
                    <a:pt x="2218" y="208"/>
                  </a:cubicBezTo>
                  <a:lnTo>
                    <a:pt x="2218" y="271"/>
                  </a:lnTo>
                  <a:cubicBezTo>
                    <a:pt x="2205" y="271"/>
                    <a:pt x="2196" y="208"/>
                    <a:pt x="2199" y="177"/>
                  </a:cubicBezTo>
                  <a:cubicBezTo>
                    <a:pt x="2195" y="144"/>
                    <a:pt x="2192" y="128"/>
                    <a:pt x="2191" y="128"/>
                  </a:cubicBezTo>
                  <a:cubicBezTo>
                    <a:pt x="2189" y="128"/>
                    <a:pt x="2188" y="144"/>
                    <a:pt x="2187" y="177"/>
                  </a:cubicBezTo>
                  <a:cubicBezTo>
                    <a:pt x="2187" y="199"/>
                    <a:pt x="2181" y="220"/>
                    <a:pt x="2171" y="220"/>
                  </a:cubicBezTo>
                  <a:cubicBezTo>
                    <a:pt x="2166" y="220"/>
                    <a:pt x="2161" y="216"/>
                    <a:pt x="2155" y="205"/>
                  </a:cubicBezTo>
                  <a:cubicBezTo>
                    <a:pt x="2133" y="205"/>
                    <a:pt x="2115" y="205"/>
                    <a:pt x="2115" y="174"/>
                  </a:cubicBezTo>
                  <a:cubicBezTo>
                    <a:pt x="2111" y="162"/>
                    <a:pt x="2108" y="158"/>
                    <a:pt x="2104" y="158"/>
                  </a:cubicBezTo>
                  <a:cubicBezTo>
                    <a:pt x="2098" y="158"/>
                    <a:pt x="2093" y="171"/>
                    <a:pt x="2093" y="171"/>
                  </a:cubicBezTo>
                  <a:cubicBezTo>
                    <a:pt x="2088" y="186"/>
                    <a:pt x="2082" y="194"/>
                    <a:pt x="2075" y="194"/>
                  </a:cubicBezTo>
                  <a:cubicBezTo>
                    <a:pt x="2067" y="194"/>
                    <a:pt x="2057" y="186"/>
                    <a:pt x="2043" y="171"/>
                  </a:cubicBezTo>
                  <a:cubicBezTo>
                    <a:pt x="2016" y="137"/>
                    <a:pt x="2002" y="121"/>
                    <a:pt x="1996" y="121"/>
                  </a:cubicBezTo>
                  <a:cubicBezTo>
                    <a:pt x="1989" y="121"/>
                    <a:pt x="1989" y="137"/>
                    <a:pt x="1989" y="168"/>
                  </a:cubicBezTo>
                  <a:cubicBezTo>
                    <a:pt x="1989" y="186"/>
                    <a:pt x="1989" y="204"/>
                    <a:pt x="1987" y="204"/>
                  </a:cubicBezTo>
                  <a:cubicBezTo>
                    <a:pt x="1986" y="204"/>
                    <a:pt x="1984" y="194"/>
                    <a:pt x="1980" y="168"/>
                  </a:cubicBezTo>
                  <a:cubicBezTo>
                    <a:pt x="1976" y="158"/>
                    <a:pt x="1973" y="155"/>
                    <a:pt x="1969" y="155"/>
                  </a:cubicBezTo>
                  <a:cubicBezTo>
                    <a:pt x="1961" y="155"/>
                    <a:pt x="1951" y="176"/>
                    <a:pt x="1936" y="196"/>
                  </a:cubicBezTo>
                  <a:cubicBezTo>
                    <a:pt x="1927" y="237"/>
                    <a:pt x="1923" y="280"/>
                    <a:pt x="1923" y="321"/>
                  </a:cubicBezTo>
                  <a:cubicBezTo>
                    <a:pt x="1923" y="359"/>
                    <a:pt x="1923" y="375"/>
                    <a:pt x="1919" y="375"/>
                  </a:cubicBezTo>
                  <a:cubicBezTo>
                    <a:pt x="1916" y="375"/>
                    <a:pt x="1911" y="367"/>
                    <a:pt x="1902" y="352"/>
                  </a:cubicBezTo>
                  <a:cubicBezTo>
                    <a:pt x="1892" y="352"/>
                    <a:pt x="1883" y="321"/>
                    <a:pt x="1883" y="290"/>
                  </a:cubicBezTo>
                  <a:cubicBezTo>
                    <a:pt x="1883" y="258"/>
                    <a:pt x="1892" y="258"/>
                    <a:pt x="1892" y="258"/>
                  </a:cubicBezTo>
                  <a:lnTo>
                    <a:pt x="1905" y="258"/>
                  </a:lnTo>
                  <a:cubicBezTo>
                    <a:pt x="1905" y="227"/>
                    <a:pt x="1905" y="196"/>
                    <a:pt x="1883" y="196"/>
                  </a:cubicBezTo>
                  <a:cubicBezTo>
                    <a:pt x="1878" y="178"/>
                    <a:pt x="1873" y="170"/>
                    <a:pt x="1870" y="170"/>
                  </a:cubicBezTo>
                  <a:cubicBezTo>
                    <a:pt x="1866" y="170"/>
                    <a:pt x="1864" y="177"/>
                    <a:pt x="1864" y="193"/>
                  </a:cubicBezTo>
                  <a:cubicBezTo>
                    <a:pt x="1854" y="161"/>
                    <a:pt x="1833" y="161"/>
                    <a:pt x="1811" y="161"/>
                  </a:cubicBezTo>
                  <a:cubicBezTo>
                    <a:pt x="1792" y="158"/>
                    <a:pt x="1760" y="158"/>
                    <a:pt x="1751" y="127"/>
                  </a:cubicBezTo>
                  <a:cubicBezTo>
                    <a:pt x="1747" y="127"/>
                    <a:pt x="1744" y="127"/>
                    <a:pt x="1741" y="127"/>
                  </a:cubicBezTo>
                  <a:cubicBezTo>
                    <a:pt x="1726" y="127"/>
                    <a:pt x="1719" y="129"/>
                    <a:pt x="1717" y="155"/>
                  </a:cubicBezTo>
                  <a:cubicBezTo>
                    <a:pt x="1717" y="193"/>
                    <a:pt x="1713" y="208"/>
                    <a:pt x="1711" y="208"/>
                  </a:cubicBezTo>
                  <a:cubicBezTo>
                    <a:pt x="1709" y="208"/>
                    <a:pt x="1707" y="200"/>
                    <a:pt x="1707" y="186"/>
                  </a:cubicBezTo>
                  <a:cubicBezTo>
                    <a:pt x="1701" y="146"/>
                    <a:pt x="1644" y="117"/>
                    <a:pt x="1600" y="117"/>
                  </a:cubicBezTo>
                  <a:cubicBezTo>
                    <a:pt x="1576" y="117"/>
                    <a:pt x="1555" y="126"/>
                    <a:pt x="1551" y="149"/>
                  </a:cubicBezTo>
                  <a:lnTo>
                    <a:pt x="1529" y="149"/>
                  </a:lnTo>
                  <a:cubicBezTo>
                    <a:pt x="1519" y="132"/>
                    <a:pt x="1497" y="124"/>
                    <a:pt x="1476" y="124"/>
                  </a:cubicBezTo>
                  <a:cubicBezTo>
                    <a:pt x="1458" y="124"/>
                    <a:pt x="1441" y="131"/>
                    <a:pt x="1435" y="146"/>
                  </a:cubicBezTo>
                  <a:lnTo>
                    <a:pt x="1403" y="142"/>
                  </a:lnTo>
                  <a:cubicBezTo>
                    <a:pt x="1394" y="127"/>
                    <a:pt x="1387" y="119"/>
                    <a:pt x="1381" y="119"/>
                  </a:cubicBezTo>
                  <a:cubicBezTo>
                    <a:pt x="1374" y="119"/>
                    <a:pt x="1369" y="127"/>
                    <a:pt x="1362" y="142"/>
                  </a:cubicBezTo>
                  <a:cubicBezTo>
                    <a:pt x="1356" y="165"/>
                    <a:pt x="1352" y="187"/>
                    <a:pt x="1351" y="187"/>
                  </a:cubicBezTo>
                  <a:cubicBezTo>
                    <a:pt x="1350" y="187"/>
                    <a:pt x="1350" y="183"/>
                    <a:pt x="1350" y="174"/>
                  </a:cubicBezTo>
                  <a:cubicBezTo>
                    <a:pt x="1353" y="142"/>
                    <a:pt x="1331" y="139"/>
                    <a:pt x="1290" y="139"/>
                  </a:cubicBezTo>
                  <a:cubicBezTo>
                    <a:pt x="1280" y="139"/>
                    <a:pt x="1272" y="138"/>
                    <a:pt x="1267" y="138"/>
                  </a:cubicBezTo>
                  <a:cubicBezTo>
                    <a:pt x="1247" y="138"/>
                    <a:pt x="1249" y="144"/>
                    <a:pt x="1259" y="171"/>
                  </a:cubicBezTo>
                  <a:cubicBezTo>
                    <a:pt x="1247" y="178"/>
                    <a:pt x="1238" y="182"/>
                    <a:pt x="1232" y="182"/>
                  </a:cubicBezTo>
                  <a:cubicBezTo>
                    <a:pt x="1215" y="182"/>
                    <a:pt x="1215" y="159"/>
                    <a:pt x="1215" y="136"/>
                  </a:cubicBezTo>
                  <a:cubicBezTo>
                    <a:pt x="1221" y="108"/>
                    <a:pt x="1220" y="93"/>
                    <a:pt x="1215" y="93"/>
                  </a:cubicBezTo>
                  <a:cubicBezTo>
                    <a:pt x="1211" y="93"/>
                    <a:pt x="1202" y="116"/>
                    <a:pt x="1196" y="168"/>
                  </a:cubicBezTo>
                  <a:cubicBezTo>
                    <a:pt x="1189" y="203"/>
                    <a:pt x="1179" y="218"/>
                    <a:pt x="1172" y="218"/>
                  </a:cubicBezTo>
                  <a:cubicBezTo>
                    <a:pt x="1166" y="218"/>
                    <a:pt x="1162" y="209"/>
                    <a:pt x="1162" y="196"/>
                  </a:cubicBezTo>
                  <a:cubicBezTo>
                    <a:pt x="1164" y="172"/>
                    <a:pt x="1170" y="166"/>
                    <a:pt x="1177" y="166"/>
                  </a:cubicBezTo>
                  <a:cubicBezTo>
                    <a:pt x="1179" y="166"/>
                    <a:pt x="1182" y="167"/>
                    <a:pt x="1184" y="168"/>
                  </a:cubicBezTo>
                  <a:cubicBezTo>
                    <a:pt x="1184" y="168"/>
                    <a:pt x="1184" y="136"/>
                    <a:pt x="1187" y="105"/>
                  </a:cubicBezTo>
                  <a:cubicBezTo>
                    <a:pt x="1184" y="104"/>
                    <a:pt x="1182" y="104"/>
                    <a:pt x="1180" y="104"/>
                  </a:cubicBezTo>
                  <a:cubicBezTo>
                    <a:pt x="1174" y="104"/>
                    <a:pt x="1172" y="109"/>
                    <a:pt x="1165" y="133"/>
                  </a:cubicBezTo>
                  <a:cubicBezTo>
                    <a:pt x="1165" y="133"/>
                    <a:pt x="1153" y="133"/>
                    <a:pt x="1143" y="164"/>
                  </a:cubicBezTo>
                  <a:cubicBezTo>
                    <a:pt x="1131" y="196"/>
                    <a:pt x="1131" y="227"/>
                    <a:pt x="1140" y="258"/>
                  </a:cubicBezTo>
                  <a:cubicBezTo>
                    <a:pt x="1149" y="290"/>
                    <a:pt x="1140" y="290"/>
                    <a:pt x="1131" y="290"/>
                  </a:cubicBezTo>
                  <a:cubicBezTo>
                    <a:pt x="1112" y="262"/>
                    <a:pt x="1109" y="227"/>
                    <a:pt x="1121" y="196"/>
                  </a:cubicBezTo>
                  <a:cubicBezTo>
                    <a:pt x="1131" y="196"/>
                    <a:pt x="1134" y="164"/>
                    <a:pt x="1134" y="133"/>
                  </a:cubicBezTo>
                  <a:cubicBezTo>
                    <a:pt x="1134" y="127"/>
                    <a:pt x="1132" y="124"/>
                    <a:pt x="1129" y="124"/>
                  </a:cubicBezTo>
                  <a:cubicBezTo>
                    <a:pt x="1115" y="124"/>
                    <a:pt x="1078" y="173"/>
                    <a:pt x="1068" y="224"/>
                  </a:cubicBezTo>
                  <a:cubicBezTo>
                    <a:pt x="1068" y="216"/>
                    <a:pt x="1068" y="206"/>
                    <a:pt x="1068" y="193"/>
                  </a:cubicBezTo>
                  <a:cubicBezTo>
                    <a:pt x="1071" y="161"/>
                    <a:pt x="1049" y="161"/>
                    <a:pt x="1027" y="161"/>
                  </a:cubicBezTo>
                  <a:cubicBezTo>
                    <a:pt x="1023" y="161"/>
                    <a:pt x="1018" y="160"/>
                    <a:pt x="1015" y="160"/>
                  </a:cubicBezTo>
                  <a:cubicBezTo>
                    <a:pt x="1003" y="160"/>
                    <a:pt x="996" y="166"/>
                    <a:pt x="996" y="190"/>
                  </a:cubicBezTo>
                  <a:cubicBezTo>
                    <a:pt x="996" y="221"/>
                    <a:pt x="996" y="252"/>
                    <a:pt x="983" y="252"/>
                  </a:cubicBezTo>
                  <a:cubicBezTo>
                    <a:pt x="996" y="252"/>
                    <a:pt x="993" y="284"/>
                    <a:pt x="993" y="318"/>
                  </a:cubicBezTo>
                  <a:cubicBezTo>
                    <a:pt x="980" y="296"/>
                    <a:pt x="971" y="274"/>
                    <a:pt x="964" y="252"/>
                  </a:cubicBezTo>
                  <a:cubicBezTo>
                    <a:pt x="943" y="190"/>
                    <a:pt x="924" y="155"/>
                    <a:pt x="883" y="155"/>
                  </a:cubicBezTo>
                  <a:cubicBezTo>
                    <a:pt x="861" y="152"/>
                    <a:pt x="830" y="152"/>
                    <a:pt x="820" y="121"/>
                  </a:cubicBezTo>
                  <a:cubicBezTo>
                    <a:pt x="798" y="121"/>
                    <a:pt x="789" y="121"/>
                    <a:pt x="789" y="152"/>
                  </a:cubicBezTo>
                  <a:lnTo>
                    <a:pt x="767" y="149"/>
                  </a:lnTo>
                  <a:cubicBezTo>
                    <a:pt x="762" y="133"/>
                    <a:pt x="755" y="125"/>
                    <a:pt x="748" y="125"/>
                  </a:cubicBezTo>
                  <a:cubicBezTo>
                    <a:pt x="741" y="125"/>
                    <a:pt x="736" y="133"/>
                    <a:pt x="736" y="149"/>
                  </a:cubicBezTo>
                  <a:cubicBezTo>
                    <a:pt x="732" y="159"/>
                    <a:pt x="728" y="163"/>
                    <a:pt x="724" y="163"/>
                  </a:cubicBezTo>
                  <a:cubicBezTo>
                    <a:pt x="717" y="163"/>
                    <a:pt x="711" y="148"/>
                    <a:pt x="704" y="146"/>
                  </a:cubicBezTo>
                  <a:cubicBezTo>
                    <a:pt x="696" y="117"/>
                    <a:pt x="691" y="102"/>
                    <a:pt x="689" y="102"/>
                  </a:cubicBezTo>
                  <a:lnTo>
                    <a:pt x="689" y="102"/>
                  </a:lnTo>
                  <a:cubicBezTo>
                    <a:pt x="687" y="102"/>
                    <a:pt x="688" y="125"/>
                    <a:pt x="692" y="177"/>
                  </a:cubicBezTo>
                  <a:cubicBezTo>
                    <a:pt x="692" y="208"/>
                    <a:pt x="714" y="243"/>
                    <a:pt x="723" y="243"/>
                  </a:cubicBezTo>
                  <a:lnTo>
                    <a:pt x="755" y="243"/>
                  </a:lnTo>
                  <a:lnTo>
                    <a:pt x="723" y="274"/>
                  </a:lnTo>
                  <a:cubicBezTo>
                    <a:pt x="711" y="274"/>
                    <a:pt x="692" y="305"/>
                    <a:pt x="689" y="337"/>
                  </a:cubicBezTo>
                  <a:cubicBezTo>
                    <a:pt x="689" y="337"/>
                    <a:pt x="689" y="368"/>
                    <a:pt x="679" y="368"/>
                  </a:cubicBezTo>
                  <a:lnTo>
                    <a:pt x="679" y="302"/>
                  </a:lnTo>
                  <a:cubicBezTo>
                    <a:pt x="689" y="274"/>
                    <a:pt x="695" y="243"/>
                    <a:pt x="692" y="208"/>
                  </a:cubicBezTo>
                  <a:cubicBezTo>
                    <a:pt x="686" y="170"/>
                    <a:pt x="672" y="143"/>
                    <a:pt x="662" y="143"/>
                  </a:cubicBezTo>
                  <a:cubicBezTo>
                    <a:pt x="656" y="143"/>
                    <a:pt x="651" y="153"/>
                    <a:pt x="651" y="177"/>
                  </a:cubicBezTo>
                  <a:cubicBezTo>
                    <a:pt x="642" y="177"/>
                    <a:pt x="642" y="177"/>
                    <a:pt x="632" y="146"/>
                  </a:cubicBezTo>
                  <a:cubicBezTo>
                    <a:pt x="632" y="132"/>
                    <a:pt x="630" y="124"/>
                    <a:pt x="627" y="124"/>
                  </a:cubicBezTo>
                  <a:cubicBezTo>
                    <a:pt x="622" y="124"/>
                    <a:pt x="616" y="138"/>
                    <a:pt x="610" y="174"/>
                  </a:cubicBezTo>
                  <a:cubicBezTo>
                    <a:pt x="604" y="205"/>
                    <a:pt x="599" y="221"/>
                    <a:pt x="594" y="221"/>
                  </a:cubicBezTo>
                  <a:cubicBezTo>
                    <a:pt x="588" y="221"/>
                    <a:pt x="584" y="205"/>
                    <a:pt x="579" y="174"/>
                  </a:cubicBezTo>
                  <a:cubicBezTo>
                    <a:pt x="566" y="136"/>
                    <a:pt x="546" y="120"/>
                    <a:pt x="532" y="120"/>
                  </a:cubicBezTo>
                  <a:cubicBezTo>
                    <a:pt x="523" y="120"/>
                    <a:pt x="516" y="127"/>
                    <a:pt x="516" y="139"/>
                  </a:cubicBezTo>
                  <a:cubicBezTo>
                    <a:pt x="516" y="176"/>
                    <a:pt x="506" y="191"/>
                    <a:pt x="494" y="191"/>
                  </a:cubicBezTo>
                  <a:cubicBezTo>
                    <a:pt x="486" y="191"/>
                    <a:pt x="478" y="184"/>
                    <a:pt x="472" y="171"/>
                  </a:cubicBezTo>
                  <a:cubicBezTo>
                    <a:pt x="468" y="153"/>
                    <a:pt x="463" y="144"/>
                    <a:pt x="458" y="144"/>
                  </a:cubicBezTo>
                  <a:cubicBezTo>
                    <a:pt x="453" y="144"/>
                    <a:pt x="447" y="152"/>
                    <a:pt x="441" y="168"/>
                  </a:cubicBezTo>
                  <a:cubicBezTo>
                    <a:pt x="443" y="145"/>
                    <a:pt x="439" y="123"/>
                    <a:pt x="432" y="123"/>
                  </a:cubicBezTo>
                  <a:cubicBezTo>
                    <a:pt x="429" y="123"/>
                    <a:pt x="426" y="127"/>
                    <a:pt x="422" y="136"/>
                  </a:cubicBezTo>
                  <a:cubicBezTo>
                    <a:pt x="422" y="136"/>
                    <a:pt x="413" y="136"/>
                    <a:pt x="422" y="168"/>
                  </a:cubicBezTo>
                  <a:cubicBezTo>
                    <a:pt x="422" y="168"/>
                    <a:pt x="410" y="199"/>
                    <a:pt x="400" y="230"/>
                  </a:cubicBezTo>
                  <a:cubicBezTo>
                    <a:pt x="410" y="230"/>
                    <a:pt x="410" y="262"/>
                    <a:pt x="410" y="293"/>
                  </a:cubicBezTo>
                  <a:cubicBezTo>
                    <a:pt x="409" y="300"/>
                    <a:pt x="406" y="304"/>
                    <a:pt x="402" y="304"/>
                  </a:cubicBezTo>
                  <a:cubicBezTo>
                    <a:pt x="388" y="304"/>
                    <a:pt x="361" y="267"/>
                    <a:pt x="347" y="196"/>
                  </a:cubicBezTo>
                  <a:lnTo>
                    <a:pt x="328" y="133"/>
                  </a:lnTo>
                  <a:cubicBezTo>
                    <a:pt x="328" y="164"/>
                    <a:pt x="328" y="196"/>
                    <a:pt x="328" y="196"/>
                  </a:cubicBezTo>
                  <a:cubicBezTo>
                    <a:pt x="316" y="196"/>
                    <a:pt x="306" y="193"/>
                    <a:pt x="306" y="161"/>
                  </a:cubicBezTo>
                  <a:cubicBezTo>
                    <a:pt x="306" y="130"/>
                    <a:pt x="306" y="130"/>
                    <a:pt x="297" y="130"/>
                  </a:cubicBezTo>
                  <a:cubicBezTo>
                    <a:pt x="297" y="130"/>
                    <a:pt x="288" y="130"/>
                    <a:pt x="284" y="161"/>
                  </a:cubicBezTo>
                  <a:cubicBezTo>
                    <a:pt x="284" y="198"/>
                    <a:pt x="284" y="213"/>
                    <a:pt x="283" y="213"/>
                  </a:cubicBezTo>
                  <a:cubicBezTo>
                    <a:pt x="281" y="213"/>
                    <a:pt x="279" y="206"/>
                    <a:pt x="275" y="193"/>
                  </a:cubicBezTo>
                  <a:cubicBezTo>
                    <a:pt x="270" y="161"/>
                    <a:pt x="266" y="146"/>
                    <a:pt x="261" y="146"/>
                  </a:cubicBezTo>
                  <a:cubicBezTo>
                    <a:pt x="255" y="146"/>
                    <a:pt x="250" y="161"/>
                    <a:pt x="244" y="193"/>
                  </a:cubicBezTo>
                  <a:cubicBezTo>
                    <a:pt x="244" y="224"/>
                    <a:pt x="244" y="239"/>
                    <a:pt x="243" y="239"/>
                  </a:cubicBezTo>
                  <a:cubicBezTo>
                    <a:pt x="241" y="239"/>
                    <a:pt x="239" y="223"/>
                    <a:pt x="234" y="190"/>
                  </a:cubicBezTo>
                  <a:cubicBezTo>
                    <a:pt x="234" y="158"/>
                    <a:pt x="225" y="127"/>
                    <a:pt x="212" y="127"/>
                  </a:cubicBezTo>
                  <a:lnTo>
                    <a:pt x="212" y="158"/>
                  </a:lnTo>
                  <a:cubicBezTo>
                    <a:pt x="212" y="195"/>
                    <a:pt x="208" y="210"/>
                    <a:pt x="203" y="210"/>
                  </a:cubicBezTo>
                  <a:cubicBezTo>
                    <a:pt x="199" y="210"/>
                    <a:pt x="194" y="202"/>
                    <a:pt x="190" y="190"/>
                  </a:cubicBezTo>
                  <a:cubicBezTo>
                    <a:pt x="190" y="174"/>
                    <a:pt x="188" y="166"/>
                    <a:pt x="183" y="166"/>
                  </a:cubicBezTo>
                  <a:cubicBezTo>
                    <a:pt x="178" y="166"/>
                    <a:pt x="170" y="174"/>
                    <a:pt x="159" y="190"/>
                  </a:cubicBezTo>
                  <a:cubicBezTo>
                    <a:pt x="140" y="186"/>
                    <a:pt x="128" y="186"/>
                    <a:pt x="128" y="155"/>
                  </a:cubicBezTo>
                  <a:cubicBezTo>
                    <a:pt x="129" y="124"/>
                    <a:pt x="130" y="108"/>
                    <a:pt x="129" y="108"/>
                  </a:cubicBezTo>
                  <a:lnTo>
                    <a:pt x="129" y="108"/>
                  </a:lnTo>
                  <a:cubicBezTo>
                    <a:pt x="128" y="108"/>
                    <a:pt x="125" y="124"/>
                    <a:pt x="118" y="155"/>
                  </a:cubicBezTo>
                  <a:cubicBezTo>
                    <a:pt x="114" y="171"/>
                    <a:pt x="111" y="179"/>
                    <a:pt x="107" y="179"/>
                  </a:cubicBezTo>
                  <a:cubicBezTo>
                    <a:pt x="103" y="179"/>
                    <a:pt x="98" y="171"/>
                    <a:pt x="87" y="155"/>
                  </a:cubicBezTo>
                  <a:cubicBezTo>
                    <a:pt x="82" y="137"/>
                    <a:pt x="80" y="129"/>
                    <a:pt x="77" y="129"/>
                  </a:cubicBezTo>
                  <a:cubicBezTo>
                    <a:pt x="74" y="129"/>
                    <a:pt x="71" y="137"/>
                    <a:pt x="65" y="152"/>
                  </a:cubicBezTo>
                  <a:cubicBezTo>
                    <a:pt x="65" y="215"/>
                    <a:pt x="65" y="246"/>
                    <a:pt x="74" y="249"/>
                  </a:cubicBezTo>
                  <a:cubicBezTo>
                    <a:pt x="87" y="249"/>
                    <a:pt x="87" y="249"/>
                    <a:pt x="84" y="280"/>
                  </a:cubicBezTo>
                  <a:lnTo>
                    <a:pt x="65" y="277"/>
                  </a:lnTo>
                  <a:cubicBezTo>
                    <a:pt x="53" y="277"/>
                    <a:pt x="43" y="277"/>
                    <a:pt x="21" y="309"/>
                  </a:cubicBezTo>
                  <a:cubicBezTo>
                    <a:pt x="3" y="334"/>
                    <a:pt x="0" y="383"/>
                    <a:pt x="11" y="383"/>
                  </a:cubicBezTo>
                  <a:cubicBezTo>
                    <a:pt x="14" y="383"/>
                    <a:pt x="17" y="380"/>
                    <a:pt x="21" y="374"/>
                  </a:cubicBezTo>
                  <a:lnTo>
                    <a:pt x="31" y="406"/>
                  </a:lnTo>
                  <a:cubicBezTo>
                    <a:pt x="29" y="453"/>
                    <a:pt x="34" y="476"/>
                    <a:pt x="39" y="476"/>
                  </a:cubicBezTo>
                  <a:cubicBezTo>
                    <a:pt x="45" y="476"/>
                    <a:pt x="51" y="453"/>
                    <a:pt x="53" y="406"/>
                  </a:cubicBezTo>
                  <a:cubicBezTo>
                    <a:pt x="53" y="354"/>
                    <a:pt x="53" y="331"/>
                    <a:pt x="54" y="331"/>
                  </a:cubicBezTo>
                  <a:cubicBezTo>
                    <a:pt x="55" y="331"/>
                    <a:pt x="58" y="346"/>
                    <a:pt x="62" y="374"/>
                  </a:cubicBezTo>
                  <a:cubicBezTo>
                    <a:pt x="62" y="437"/>
                    <a:pt x="71" y="440"/>
                    <a:pt x="81" y="440"/>
                  </a:cubicBezTo>
                  <a:cubicBezTo>
                    <a:pt x="93" y="440"/>
                    <a:pt x="93" y="440"/>
                    <a:pt x="90" y="472"/>
                  </a:cubicBezTo>
                  <a:cubicBezTo>
                    <a:pt x="90" y="503"/>
                    <a:pt x="100" y="534"/>
                    <a:pt x="112" y="534"/>
                  </a:cubicBezTo>
                  <a:cubicBezTo>
                    <a:pt x="121" y="534"/>
                    <a:pt x="121" y="534"/>
                    <a:pt x="121" y="503"/>
                  </a:cubicBezTo>
                  <a:cubicBezTo>
                    <a:pt x="118" y="490"/>
                    <a:pt x="119" y="483"/>
                    <a:pt x="123" y="483"/>
                  </a:cubicBezTo>
                  <a:cubicBezTo>
                    <a:pt x="128" y="483"/>
                    <a:pt x="138" y="498"/>
                    <a:pt x="143" y="537"/>
                  </a:cubicBezTo>
                  <a:cubicBezTo>
                    <a:pt x="147" y="550"/>
                    <a:pt x="150" y="558"/>
                    <a:pt x="151" y="558"/>
                  </a:cubicBezTo>
                  <a:cubicBezTo>
                    <a:pt x="153" y="558"/>
                    <a:pt x="153" y="543"/>
                    <a:pt x="153" y="506"/>
                  </a:cubicBezTo>
                  <a:cubicBezTo>
                    <a:pt x="154" y="475"/>
                    <a:pt x="160" y="459"/>
                    <a:pt x="166" y="459"/>
                  </a:cubicBezTo>
                  <a:cubicBezTo>
                    <a:pt x="172" y="459"/>
                    <a:pt x="179" y="475"/>
                    <a:pt x="184" y="506"/>
                  </a:cubicBezTo>
                  <a:lnTo>
                    <a:pt x="206" y="506"/>
                  </a:lnTo>
                  <a:cubicBezTo>
                    <a:pt x="207" y="506"/>
                    <a:pt x="207" y="506"/>
                    <a:pt x="207" y="506"/>
                  </a:cubicBezTo>
                  <a:cubicBezTo>
                    <a:pt x="216" y="506"/>
                    <a:pt x="216" y="473"/>
                    <a:pt x="219" y="443"/>
                  </a:cubicBezTo>
                  <a:cubicBezTo>
                    <a:pt x="219" y="407"/>
                    <a:pt x="219" y="391"/>
                    <a:pt x="221" y="391"/>
                  </a:cubicBezTo>
                  <a:cubicBezTo>
                    <a:pt x="222" y="391"/>
                    <a:pt x="224" y="399"/>
                    <a:pt x="228" y="412"/>
                  </a:cubicBezTo>
                  <a:cubicBezTo>
                    <a:pt x="234" y="434"/>
                    <a:pt x="237" y="456"/>
                    <a:pt x="237" y="478"/>
                  </a:cubicBezTo>
                  <a:cubicBezTo>
                    <a:pt x="237" y="509"/>
                    <a:pt x="247" y="509"/>
                    <a:pt x="259" y="509"/>
                  </a:cubicBezTo>
                  <a:cubicBezTo>
                    <a:pt x="269" y="509"/>
                    <a:pt x="291" y="509"/>
                    <a:pt x="291" y="478"/>
                  </a:cubicBezTo>
                  <a:lnTo>
                    <a:pt x="291" y="509"/>
                  </a:lnTo>
                  <a:cubicBezTo>
                    <a:pt x="297" y="509"/>
                    <a:pt x="299" y="524"/>
                    <a:pt x="300" y="524"/>
                  </a:cubicBezTo>
                  <a:cubicBezTo>
                    <a:pt x="300" y="524"/>
                    <a:pt x="300" y="521"/>
                    <a:pt x="300" y="509"/>
                  </a:cubicBezTo>
                  <a:cubicBezTo>
                    <a:pt x="300" y="509"/>
                    <a:pt x="310" y="512"/>
                    <a:pt x="331" y="544"/>
                  </a:cubicBezTo>
                  <a:cubicBezTo>
                    <a:pt x="335" y="550"/>
                    <a:pt x="339" y="552"/>
                    <a:pt x="343" y="552"/>
                  </a:cubicBezTo>
                  <a:cubicBezTo>
                    <a:pt x="361" y="552"/>
                    <a:pt x="379" y="503"/>
                    <a:pt x="353" y="450"/>
                  </a:cubicBezTo>
                  <a:lnTo>
                    <a:pt x="363" y="450"/>
                  </a:lnTo>
                  <a:cubicBezTo>
                    <a:pt x="375" y="450"/>
                    <a:pt x="375" y="418"/>
                    <a:pt x="375" y="418"/>
                  </a:cubicBezTo>
                  <a:cubicBezTo>
                    <a:pt x="375" y="394"/>
                    <a:pt x="381" y="389"/>
                    <a:pt x="389" y="389"/>
                  </a:cubicBezTo>
                  <a:cubicBezTo>
                    <a:pt x="391" y="389"/>
                    <a:pt x="394" y="389"/>
                    <a:pt x="397" y="390"/>
                  </a:cubicBezTo>
                  <a:lnTo>
                    <a:pt x="394" y="453"/>
                  </a:lnTo>
                  <a:cubicBezTo>
                    <a:pt x="387" y="507"/>
                    <a:pt x="391" y="541"/>
                    <a:pt x="399" y="541"/>
                  </a:cubicBezTo>
                  <a:cubicBezTo>
                    <a:pt x="404" y="541"/>
                    <a:pt x="411" y="523"/>
                    <a:pt x="416" y="484"/>
                  </a:cubicBezTo>
                  <a:cubicBezTo>
                    <a:pt x="416" y="492"/>
                    <a:pt x="416" y="504"/>
                    <a:pt x="416" y="515"/>
                  </a:cubicBezTo>
                  <a:cubicBezTo>
                    <a:pt x="415" y="531"/>
                    <a:pt x="417" y="539"/>
                    <a:pt x="422" y="539"/>
                  </a:cubicBezTo>
                  <a:cubicBezTo>
                    <a:pt x="428" y="539"/>
                    <a:pt x="436" y="531"/>
                    <a:pt x="447" y="515"/>
                  </a:cubicBezTo>
                  <a:cubicBezTo>
                    <a:pt x="457" y="515"/>
                    <a:pt x="469" y="453"/>
                    <a:pt x="469" y="421"/>
                  </a:cubicBezTo>
                  <a:cubicBezTo>
                    <a:pt x="469" y="395"/>
                    <a:pt x="476" y="393"/>
                    <a:pt x="478" y="393"/>
                  </a:cubicBezTo>
                  <a:cubicBezTo>
                    <a:pt x="478" y="393"/>
                    <a:pt x="479" y="393"/>
                    <a:pt x="479" y="393"/>
                  </a:cubicBezTo>
                  <a:cubicBezTo>
                    <a:pt x="491" y="393"/>
                    <a:pt x="491" y="393"/>
                    <a:pt x="488" y="425"/>
                  </a:cubicBezTo>
                  <a:cubicBezTo>
                    <a:pt x="488" y="456"/>
                    <a:pt x="494" y="472"/>
                    <a:pt x="500" y="472"/>
                  </a:cubicBezTo>
                  <a:cubicBezTo>
                    <a:pt x="507" y="472"/>
                    <a:pt x="515" y="456"/>
                    <a:pt x="519" y="425"/>
                  </a:cubicBezTo>
                  <a:lnTo>
                    <a:pt x="519" y="456"/>
                  </a:lnTo>
                  <a:cubicBezTo>
                    <a:pt x="519" y="479"/>
                    <a:pt x="524" y="501"/>
                    <a:pt x="547" y="501"/>
                  </a:cubicBezTo>
                  <a:cubicBezTo>
                    <a:pt x="556" y="501"/>
                    <a:pt x="568" y="498"/>
                    <a:pt x="582" y="490"/>
                  </a:cubicBezTo>
                  <a:cubicBezTo>
                    <a:pt x="623" y="493"/>
                    <a:pt x="654" y="493"/>
                    <a:pt x="654" y="525"/>
                  </a:cubicBezTo>
                  <a:cubicBezTo>
                    <a:pt x="654" y="531"/>
                    <a:pt x="656" y="533"/>
                    <a:pt x="658" y="533"/>
                  </a:cubicBezTo>
                  <a:cubicBezTo>
                    <a:pt x="670" y="533"/>
                    <a:pt x="702" y="483"/>
                    <a:pt x="720" y="434"/>
                  </a:cubicBezTo>
                  <a:cubicBezTo>
                    <a:pt x="720" y="465"/>
                    <a:pt x="729" y="465"/>
                    <a:pt x="751" y="465"/>
                  </a:cubicBezTo>
                  <a:cubicBezTo>
                    <a:pt x="783" y="465"/>
                    <a:pt x="783" y="465"/>
                    <a:pt x="780" y="500"/>
                  </a:cubicBezTo>
                  <a:cubicBezTo>
                    <a:pt x="775" y="531"/>
                    <a:pt x="773" y="547"/>
                    <a:pt x="774" y="547"/>
                  </a:cubicBezTo>
                  <a:cubicBezTo>
                    <a:pt x="776" y="547"/>
                    <a:pt x="781" y="531"/>
                    <a:pt x="792" y="500"/>
                  </a:cubicBezTo>
                  <a:cubicBezTo>
                    <a:pt x="796" y="476"/>
                    <a:pt x="803" y="466"/>
                    <a:pt x="810" y="466"/>
                  </a:cubicBezTo>
                  <a:cubicBezTo>
                    <a:pt x="821" y="466"/>
                    <a:pt x="833" y="492"/>
                    <a:pt x="833" y="531"/>
                  </a:cubicBezTo>
                  <a:cubicBezTo>
                    <a:pt x="833" y="562"/>
                    <a:pt x="842" y="562"/>
                    <a:pt x="864" y="566"/>
                  </a:cubicBezTo>
                  <a:cubicBezTo>
                    <a:pt x="874" y="534"/>
                    <a:pt x="896" y="534"/>
                    <a:pt x="914" y="534"/>
                  </a:cubicBezTo>
                  <a:cubicBezTo>
                    <a:pt x="920" y="535"/>
                    <a:pt x="925" y="535"/>
                    <a:pt x="929" y="535"/>
                  </a:cubicBezTo>
                  <a:cubicBezTo>
                    <a:pt x="946" y="535"/>
                    <a:pt x="946" y="526"/>
                    <a:pt x="949" y="475"/>
                  </a:cubicBezTo>
                  <a:cubicBezTo>
                    <a:pt x="949" y="412"/>
                    <a:pt x="961" y="412"/>
                    <a:pt x="980" y="412"/>
                  </a:cubicBezTo>
                  <a:cubicBezTo>
                    <a:pt x="993" y="412"/>
                    <a:pt x="1002" y="412"/>
                    <a:pt x="1002" y="443"/>
                  </a:cubicBezTo>
                  <a:cubicBezTo>
                    <a:pt x="1002" y="443"/>
                    <a:pt x="1011" y="475"/>
                    <a:pt x="1021" y="478"/>
                  </a:cubicBezTo>
                  <a:cubicBezTo>
                    <a:pt x="1030" y="478"/>
                    <a:pt x="1043" y="478"/>
                    <a:pt x="1043" y="509"/>
                  </a:cubicBezTo>
                  <a:cubicBezTo>
                    <a:pt x="1043" y="509"/>
                    <a:pt x="1052" y="540"/>
                    <a:pt x="1071" y="540"/>
                  </a:cubicBezTo>
                  <a:cubicBezTo>
                    <a:pt x="1093" y="544"/>
                    <a:pt x="1115" y="544"/>
                    <a:pt x="1115" y="575"/>
                  </a:cubicBezTo>
                  <a:cubicBezTo>
                    <a:pt x="1124" y="575"/>
                    <a:pt x="1124" y="575"/>
                    <a:pt x="1124" y="544"/>
                  </a:cubicBezTo>
                  <a:cubicBezTo>
                    <a:pt x="1124" y="522"/>
                    <a:pt x="1130" y="500"/>
                    <a:pt x="1147" y="500"/>
                  </a:cubicBezTo>
                  <a:cubicBezTo>
                    <a:pt x="1155" y="500"/>
                    <a:pt x="1165" y="505"/>
                    <a:pt x="1178" y="515"/>
                  </a:cubicBezTo>
                  <a:cubicBezTo>
                    <a:pt x="1200" y="515"/>
                    <a:pt x="1231" y="515"/>
                    <a:pt x="1231" y="484"/>
                  </a:cubicBezTo>
                  <a:cubicBezTo>
                    <a:pt x="1240" y="484"/>
                    <a:pt x="1240" y="484"/>
                    <a:pt x="1240" y="515"/>
                  </a:cubicBezTo>
                  <a:cubicBezTo>
                    <a:pt x="1240" y="549"/>
                    <a:pt x="1245" y="565"/>
                    <a:pt x="1253" y="565"/>
                  </a:cubicBezTo>
                  <a:cubicBezTo>
                    <a:pt x="1260" y="565"/>
                    <a:pt x="1270" y="550"/>
                    <a:pt x="1281" y="519"/>
                  </a:cubicBezTo>
                  <a:cubicBezTo>
                    <a:pt x="1281" y="503"/>
                    <a:pt x="1284" y="495"/>
                    <a:pt x="1288" y="495"/>
                  </a:cubicBezTo>
                  <a:cubicBezTo>
                    <a:pt x="1293" y="495"/>
                    <a:pt x="1298" y="503"/>
                    <a:pt x="1303" y="519"/>
                  </a:cubicBezTo>
                  <a:cubicBezTo>
                    <a:pt x="1303" y="519"/>
                    <a:pt x="1312" y="519"/>
                    <a:pt x="1325" y="487"/>
                  </a:cubicBezTo>
                  <a:cubicBezTo>
                    <a:pt x="1329" y="473"/>
                    <a:pt x="1332" y="466"/>
                    <a:pt x="1336" y="466"/>
                  </a:cubicBezTo>
                  <a:cubicBezTo>
                    <a:pt x="1339" y="466"/>
                    <a:pt x="1345" y="474"/>
                    <a:pt x="1356" y="490"/>
                  </a:cubicBezTo>
                  <a:cubicBezTo>
                    <a:pt x="1356" y="522"/>
                    <a:pt x="1366" y="522"/>
                    <a:pt x="1375" y="522"/>
                  </a:cubicBezTo>
                  <a:cubicBezTo>
                    <a:pt x="1385" y="508"/>
                    <a:pt x="1414" y="501"/>
                    <a:pt x="1444" y="501"/>
                  </a:cubicBezTo>
                  <a:cubicBezTo>
                    <a:pt x="1480" y="501"/>
                    <a:pt x="1517" y="511"/>
                    <a:pt x="1522" y="528"/>
                  </a:cubicBezTo>
                  <a:cubicBezTo>
                    <a:pt x="1532" y="497"/>
                    <a:pt x="1532" y="497"/>
                    <a:pt x="1544" y="497"/>
                  </a:cubicBezTo>
                  <a:cubicBezTo>
                    <a:pt x="1548" y="522"/>
                    <a:pt x="1552" y="533"/>
                    <a:pt x="1555" y="533"/>
                  </a:cubicBezTo>
                  <a:cubicBezTo>
                    <a:pt x="1560" y="533"/>
                    <a:pt x="1564" y="506"/>
                    <a:pt x="1566" y="465"/>
                  </a:cubicBezTo>
                  <a:lnTo>
                    <a:pt x="1544" y="465"/>
                  </a:lnTo>
                  <a:cubicBezTo>
                    <a:pt x="1544" y="438"/>
                    <a:pt x="1550" y="423"/>
                    <a:pt x="1557" y="423"/>
                  </a:cubicBezTo>
                  <a:cubicBezTo>
                    <a:pt x="1566" y="423"/>
                    <a:pt x="1576" y="447"/>
                    <a:pt x="1576" y="500"/>
                  </a:cubicBezTo>
                  <a:cubicBezTo>
                    <a:pt x="1580" y="531"/>
                    <a:pt x="1583" y="547"/>
                    <a:pt x="1585" y="547"/>
                  </a:cubicBezTo>
                  <a:cubicBezTo>
                    <a:pt x="1587" y="547"/>
                    <a:pt x="1590" y="531"/>
                    <a:pt x="1594" y="500"/>
                  </a:cubicBezTo>
                  <a:cubicBezTo>
                    <a:pt x="1601" y="468"/>
                    <a:pt x="1606" y="453"/>
                    <a:pt x="1611" y="453"/>
                  </a:cubicBezTo>
                  <a:cubicBezTo>
                    <a:pt x="1616" y="453"/>
                    <a:pt x="1621" y="468"/>
                    <a:pt x="1626" y="500"/>
                  </a:cubicBezTo>
                  <a:cubicBezTo>
                    <a:pt x="1626" y="531"/>
                    <a:pt x="1626" y="547"/>
                    <a:pt x="1627" y="547"/>
                  </a:cubicBezTo>
                  <a:cubicBezTo>
                    <a:pt x="1629" y="547"/>
                    <a:pt x="1632" y="531"/>
                    <a:pt x="1638" y="500"/>
                  </a:cubicBezTo>
                  <a:cubicBezTo>
                    <a:pt x="1651" y="431"/>
                    <a:pt x="1666" y="391"/>
                    <a:pt x="1677" y="391"/>
                  </a:cubicBezTo>
                  <a:cubicBezTo>
                    <a:pt x="1685" y="391"/>
                    <a:pt x="1692" y="416"/>
                    <a:pt x="1692" y="472"/>
                  </a:cubicBezTo>
                  <a:cubicBezTo>
                    <a:pt x="1688" y="534"/>
                    <a:pt x="1698" y="566"/>
                    <a:pt x="1710" y="569"/>
                  </a:cubicBezTo>
                  <a:cubicBezTo>
                    <a:pt x="1720" y="569"/>
                    <a:pt x="1720" y="537"/>
                    <a:pt x="1720" y="506"/>
                  </a:cubicBezTo>
                  <a:cubicBezTo>
                    <a:pt x="1715" y="473"/>
                    <a:pt x="1716" y="457"/>
                    <a:pt x="1720" y="457"/>
                  </a:cubicBezTo>
                  <a:cubicBezTo>
                    <a:pt x="1724" y="457"/>
                    <a:pt x="1732" y="473"/>
                    <a:pt x="1742" y="506"/>
                  </a:cubicBezTo>
                  <a:cubicBezTo>
                    <a:pt x="1757" y="559"/>
                    <a:pt x="1771" y="583"/>
                    <a:pt x="1787" y="583"/>
                  </a:cubicBezTo>
                  <a:cubicBezTo>
                    <a:pt x="1798" y="583"/>
                    <a:pt x="1811" y="568"/>
                    <a:pt x="1826" y="540"/>
                  </a:cubicBezTo>
                  <a:cubicBezTo>
                    <a:pt x="1846" y="510"/>
                    <a:pt x="1864" y="495"/>
                    <a:pt x="1873" y="495"/>
                  </a:cubicBezTo>
                  <a:cubicBezTo>
                    <a:pt x="1883" y="495"/>
                    <a:pt x="1883" y="510"/>
                    <a:pt x="1867" y="540"/>
                  </a:cubicBezTo>
                  <a:cubicBezTo>
                    <a:pt x="1854" y="577"/>
                    <a:pt x="1849" y="592"/>
                    <a:pt x="1851" y="592"/>
                  </a:cubicBezTo>
                  <a:cubicBezTo>
                    <a:pt x="1853" y="592"/>
                    <a:pt x="1858" y="585"/>
                    <a:pt x="1867" y="572"/>
                  </a:cubicBezTo>
                  <a:lnTo>
                    <a:pt x="1917" y="575"/>
                  </a:lnTo>
                  <a:cubicBezTo>
                    <a:pt x="1930" y="575"/>
                    <a:pt x="1939" y="544"/>
                    <a:pt x="1939" y="512"/>
                  </a:cubicBezTo>
                  <a:cubicBezTo>
                    <a:pt x="1945" y="553"/>
                    <a:pt x="1956" y="581"/>
                    <a:pt x="1968" y="581"/>
                  </a:cubicBezTo>
                  <a:cubicBezTo>
                    <a:pt x="1976" y="581"/>
                    <a:pt x="1984" y="570"/>
                    <a:pt x="1992" y="547"/>
                  </a:cubicBezTo>
                  <a:lnTo>
                    <a:pt x="2011" y="547"/>
                  </a:lnTo>
                  <a:cubicBezTo>
                    <a:pt x="2024" y="547"/>
                    <a:pt x="2024" y="547"/>
                    <a:pt x="2033" y="519"/>
                  </a:cubicBezTo>
                  <a:cubicBezTo>
                    <a:pt x="2037" y="509"/>
                    <a:pt x="2040" y="506"/>
                    <a:pt x="2043" y="506"/>
                  </a:cubicBezTo>
                  <a:cubicBezTo>
                    <a:pt x="2051" y="506"/>
                    <a:pt x="2058" y="528"/>
                    <a:pt x="2064" y="550"/>
                  </a:cubicBezTo>
                  <a:cubicBezTo>
                    <a:pt x="2071" y="572"/>
                    <a:pt x="2078" y="594"/>
                    <a:pt x="2082" y="594"/>
                  </a:cubicBezTo>
                  <a:cubicBezTo>
                    <a:pt x="2084" y="594"/>
                    <a:pt x="2085" y="590"/>
                    <a:pt x="2086" y="581"/>
                  </a:cubicBezTo>
                  <a:cubicBezTo>
                    <a:pt x="2093" y="550"/>
                    <a:pt x="2102" y="519"/>
                    <a:pt x="2118" y="490"/>
                  </a:cubicBezTo>
                  <a:cubicBezTo>
                    <a:pt x="2121" y="481"/>
                    <a:pt x="2125" y="477"/>
                    <a:pt x="2127" y="477"/>
                  </a:cubicBezTo>
                  <a:cubicBezTo>
                    <a:pt x="2134" y="477"/>
                    <a:pt x="2136" y="500"/>
                    <a:pt x="2127" y="522"/>
                  </a:cubicBezTo>
                  <a:cubicBezTo>
                    <a:pt x="2124" y="544"/>
                    <a:pt x="2133" y="569"/>
                    <a:pt x="2149" y="584"/>
                  </a:cubicBezTo>
                  <a:cubicBezTo>
                    <a:pt x="2158" y="584"/>
                    <a:pt x="2180" y="584"/>
                    <a:pt x="2180" y="553"/>
                  </a:cubicBezTo>
                  <a:cubicBezTo>
                    <a:pt x="2180" y="538"/>
                    <a:pt x="2195" y="531"/>
                    <a:pt x="2210" y="531"/>
                  </a:cubicBezTo>
                  <a:cubicBezTo>
                    <a:pt x="2228" y="531"/>
                    <a:pt x="2248" y="540"/>
                    <a:pt x="2252" y="556"/>
                  </a:cubicBezTo>
                  <a:lnTo>
                    <a:pt x="2274" y="559"/>
                  </a:lnTo>
                  <a:cubicBezTo>
                    <a:pt x="2284" y="559"/>
                    <a:pt x="2296" y="528"/>
                    <a:pt x="2306" y="528"/>
                  </a:cubicBezTo>
                  <a:cubicBezTo>
                    <a:pt x="2306" y="528"/>
                    <a:pt x="2315" y="528"/>
                    <a:pt x="2328" y="497"/>
                  </a:cubicBezTo>
                  <a:cubicBezTo>
                    <a:pt x="2337" y="497"/>
                    <a:pt x="2347" y="497"/>
                    <a:pt x="2347" y="531"/>
                  </a:cubicBezTo>
                  <a:cubicBezTo>
                    <a:pt x="2353" y="500"/>
                    <a:pt x="2356" y="484"/>
                    <a:pt x="2359" y="484"/>
                  </a:cubicBezTo>
                  <a:cubicBezTo>
                    <a:pt x="2361" y="484"/>
                    <a:pt x="2364" y="500"/>
                    <a:pt x="2368" y="531"/>
                  </a:cubicBezTo>
                  <a:cubicBezTo>
                    <a:pt x="2368" y="562"/>
                    <a:pt x="2368" y="578"/>
                    <a:pt x="2370" y="578"/>
                  </a:cubicBezTo>
                  <a:cubicBezTo>
                    <a:pt x="2371" y="578"/>
                    <a:pt x="2373" y="562"/>
                    <a:pt x="2378" y="531"/>
                  </a:cubicBezTo>
                  <a:cubicBezTo>
                    <a:pt x="2384" y="515"/>
                    <a:pt x="2387" y="508"/>
                    <a:pt x="2390" y="508"/>
                  </a:cubicBezTo>
                  <a:cubicBezTo>
                    <a:pt x="2393" y="508"/>
                    <a:pt x="2395" y="515"/>
                    <a:pt x="2400" y="531"/>
                  </a:cubicBezTo>
                  <a:cubicBezTo>
                    <a:pt x="2400" y="547"/>
                    <a:pt x="2402" y="555"/>
                    <a:pt x="2404" y="555"/>
                  </a:cubicBezTo>
                  <a:cubicBezTo>
                    <a:pt x="2407" y="555"/>
                    <a:pt x="2409" y="547"/>
                    <a:pt x="2409" y="531"/>
                  </a:cubicBezTo>
                  <a:cubicBezTo>
                    <a:pt x="2417" y="493"/>
                    <a:pt x="2431" y="468"/>
                    <a:pt x="2442" y="468"/>
                  </a:cubicBezTo>
                  <a:cubicBezTo>
                    <a:pt x="2448" y="468"/>
                    <a:pt x="2453" y="478"/>
                    <a:pt x="2453" y="503"/>
                  </a:cubicBezTo>
                  <a:cubicBezTo>
                    <a:pt x="2453" y="503"/>
                    <a:pt x="2462" y="503"/>
                    <a:pt x="2475" y="472"/>
                  </a:cubicBezTo>
                  <a:cubicBezTo>
                    <a:pt x="2480" y="440"/>
                    <a:pt x="2482" y="425"/>
                    <a:pt x="2483" y="425"/>
                  </a:cubicBezTo>
                  <a:cubicBezTo>
                    <a:pt x="2484" y="425"/>
                    <a:pt x="2484" y="440"/>
                    <a:pt x="2484" y="472"/>
                  </a:cubicBezTo>
                  <a:cubicBezTo>
                    <a:pt x="2489" y="504"/>
                    <a:pt x="2494" y="520"/>
                    <a:pt x="2499" y="520"/>
                  </a:cubicBezTo>
                  <a:cubicBezTo>
                    <a:pt x="2504" y="520"/>
                    <a:pt x="2510" y="505"/>
                    <a:pt x="2516" y="475"/>
                  </a:cubicBezTo>
                  <a:cubicBezTo>
                    <a:pt x="2516" y="475"/>
                    <a:pt x="2521" y="461"/>
                    <a:pt x="2528" y="461"/>
                  </a:cubicBezTo>
                  <a:cubicBezTo>
                    <a:pt x="2531" y="461"/>
                    <a:pt x="2535" y="464"/>
                    <a:pt x="2538" y="475"/>
                  </a:cubicBezTo>
                  <a:cubicBezTo>
                    <a:pt x="2549" y="493"/>
                    <a:pt x="2575" y="513"/>
                    <a:pt x="2593" y="513"/>
                  </a:cubicBezTo>
                  <a:cubicBezTo>
                    <a:pt x="2605" y="513"/>
                    <a:pt x="2614" y="503"/>
                    <a:pt x="2610" y="478"/>
                  </a:cubicBezTo>
                  <a:lnTo>
                    <a:pt x="2632" y="478"/>
                  </a:lnTo>
                  <a:cubicBezTo>
                    <a:pt x="2642" y="494"/>
                    <a:pt x="2649" y="503"/>
                    <a:pt x="2655" y="503"/>
                  </a:cubicBezTo>
                  <a:cubicBezTo>
                    <a:pt x="2661" y="503"/>
                    <a:pt x="2666" y="496"/>
                    <a:pt x="2672" y="481"/>
                  </a:cubicBezTo>
                  <a:lnTo>
                    <a:pt x="2685" y="450"/>
                  </a:lnTo>
                  <a:lnTo>
                    <a:pt x="2685" y="450"/>
                  </a:lnTo>
                  <a:cubicBezTo>
                    <a:pt x="2682" y="481"/>
                    <a:pt x="2691" y="512"/>
                    <a:pt x="2704" y="512"/>
                  </a:cubicBezTo>
                  <a:cubicBezTo>
                    <a:pt x="2713" y="512"/>
                    <a:pt x="2713" y="512"/>
                    <a:pt x="2713" y="481"/>
                  </a:cubicBezTo>
                  <a:cubicBezTo>
                    <a:pt x="2704" y="450"/>
                    <a:pt x="2713" y="450"/>
                    <a:pt x="2726" y="450"/>
                  </a:cubicBezTo>
                  <a:cubicBezTo>
                    <a:pt x="2735" y="450"/>
                    <a:pt x="2744" y="484"/>
                    <a:pt x="2744" y="515"/>
                  </a:cubicBezTo>
                  <a:lnTo>
                    <a:pt x="2754" y="515"/>
                  </a:lnTo>
                  <a:cubicBezTo>
                    <a:pt x="2756" y="479"/>
                    <a:pt x="2760" y="463"/>
                    <a:pt x="2763" y="463"/>
                  </a:cubicBezTo>
                  <a:cubicBezTo>
                    <a:pt x="2765" y="463"/>
                    <a:pt x="2766" y="471"/>
                    <a:pt x="2766" y="484"/>
                  </a:cubicBezTo>
                  <a:cubicBezTo>
                    <a:pt x="2776" y="515"/>
                    <a:pt x="2785" y="515"/>
                    <a:pt x="2798" y="515"/>
                  </a:cubicBezTo>
                  <a:cubicBezTo>
                    <a:pt x="2798" y="505"/>
                    <a:pt x="2799" y="501"/>
                    <a:pt x="2800" y="501"/>
                  </a:cubicBezTo>
                  <a:lnTo>
                    <a:pt x="2800" y="501"/>
                  </a:lnTo>
                  <a:cubicBezTo>
                    <a:pt x="2802" y="501"/>
                    <a:pt x="2804" y="515"/>
                    <a:pt x="2798" y="515"/>
                  </a:cubicBezTo>
                  <a:lnTo>
                    <a:pt x="2798" y="547"/>
                  </a:lnTo>
                  <a:cubicBezTo>
                    <a:pt x="2801" y="556"/>
                    <a:pt x="2802" y="560"/>
                    <a:pt x="2804" y="560"/>
                  </a:cubicBezTo>
                  <a:cubicBezTo>
                    <a:pt x="2807" y="560"/>
                    <a:pt x="2807" y="538"/>
                    <a:pt x="2807" y="515"/>
                  </a:cubicBezTo>
                  <a:lnTo>
                    <a:pt x="2829" y="519"/>
                  </a:lnTo>
                  <a:cubicBezTo>
                    <a:pt x="2839" y="519"/>
                    <a:pt x="2848" y="519"/>
                    <a:pt x="2839" y="487"/>
                  </a:cubicBezTo>
                  <a:cubicBezTo>
                    <a:pt x="2839" y="456"/>
                    <a:pt x="2842" y="425"/>
                    <a:pt x="2851" y="425"/>
                  </a:cubicBezTo>
                  <a:cubicBezTo>
                    <a:pt x="2851" y="414"/>
                    <a:pt x="2852" y="411"/>
                    <a:pt x="2853" y="411"/>
                  </a:cubicBezTo>
                  <a:lnTo>
                    <a:pt x="2853" y="411"/>
                  </a:lnTo>
                  <a:cubicBezTo>
                    <a:pt x="2855" y="411"/>
                    <a:pt x="2857" y="425"/>
                    <a:pt x="2851" y="425"/>
                  </a:cubicBezTo>
                  <a:cubicBezTo>
                    <a:pt x="2851" y="456"/>
                    <a:pt x="2851" y="487"/>
                    <a:pt x="2860" y="487"/>
                  </a:cubicBezTo>
                  <a:cubicBezTo>
                    <a:pt x="2870" y="487"/>
                    <a:pt x="2870" y="519"/>
                    <a:pt x="2870" y="519"/>
                  </a:cubicBezTo>
                  <a:cubicBezTo>
                    <a:pt x="2864" y="546"/>
                    <a:pt x="2870" y="556"/>
                    <a:pt x="2878" y="556"/>
                  </a:cubicBezTo>
                  <a:cubicBezTo>
                    <a:pt x="2889" y="556"/>
                    <a:pt x="2905" y="539"/>
                    <a:pt x="2911" y="522"/>
                  </a:cubicBezTo>
                  <a:cubicBezTo>
                    <a:pt x="2922" y="490"/>
                    <a:pt x="2930" y="475"/>
                    <a:pt x="2936" y="475"/>
                  </a:cubicBezTo>
                  <a:cubicBezTo>
                    <a:pt x="2941" y="475"/>
                    <a:pt x="2943" y="490"/>
                    <a:pt x="2942" y="522"/>
                  </a:cubicBezTo>
                  <a:cubicBezTo>
                    <a:pt x="2942" y="539"/>
                    <a:pt x="2944" y="547"/>
                    <a:pt x="2946" y="547"/>
                  </a:cubicBezTo>
                  <a:cubicBezTo>
                    <a:pt x="2953" y="547"/>
                    <a:pt x="2967" y="495"/>
                    <a:pt x="2976" y="428"/>
                  </a:cubicBezTo>
                  <a:lnTo>
                    <a:pt x="2989" y="334"/>
                  </a:lnTo>
                  <a:lnTo>
                    <a:pt x="2986" y="428"/>
                  </a:lnTo>
                  <a:cubicBezTo>
                    <a:pt x="2991" y="503"/>
                    <a:pt x="2994" y="534"/>
                    <a:pt x="3001" y="534"/>
                  </a:cubicBezTo>
                  <a:cubicBezTo>
                    <a:pt x="3006" y="534"/>
                    <a:pt x="3014" y="519"/>
                    <a:pt x="3027" y="493"/>
                  </a:cubicBezTo>
                  <a:cubicBezTo>
                    <a:pt x="3038" y="478"/>
                    <a:pt x="3043" y="470"/>
                    <a:pt x="3046" y="470"/>
                  </a:cubicBezTo>
                  <a:cubicBezTo>
                    <a:pt x="3048" y="470"/>
                    <a:pt x="3048" y="478"/>
                    <a:pt x="3048" y="493"/>
                  </a:cubicBezTo>
                  <a:cubicBezTo>
                    <a:pt x="3048" y="525"/>
                    <a:pt x="3058" y="528"/>
                    <a:pt x="3089" y="528"/>
                  </a:cubicBezTo>
                  <a:cubicBezTo>
                    <a:pt x="3121" y="528"/>
                    <a:pt x="3130" y="528"/>
                    <a:pt x="3133" y="497"/>
                  </a:cubicBezTo>
                  <a:lnTo>
                    <a:pt x="3152" y="500"/>
                  </a:lnTo>
                  <a:cubicBezTo>
                    <a:pt x="3155" y="524"/>
                    <a:pt x="3161" y="534"/>
                    <a:pt x="3166" y="534"/>
                  </a:cubicBezTo>
                  <a:cubicBezTo>
                    <a:pt x="3173" y="534"/>
                    <a:pt x="3180" y="507"/>
                    <a:pt x="3174" y="468"/>
                  </a:cubicBezTo>
                  <a:lnTo>
                    <a:pt x="3196" y="468"/>
                  </a:lnTo>
                  <a:lnTo>
                    <a:pt x="3196" y="500"/>
                  </a:lnTo>
                  <a:cubicBezTo>
                    <a:pt x="3193" y="531"/>
                    <a:pt x="3215" y="534"/>
                    <a:pt x="3299" y="537"/>
                  </a:cubicBezTo>
                  <a:cubicBezTo>
                    <a:pt x="3316" y="538"/>
                    <a:pt x="3331" y="538"/>
                    <a:pt x="3343" y="538"/>
                  </a:cubicBezTo>
                  <a:cubicBezTo>
                    <a:pt x="3396" y="538"/>
                    <a:pt x="3403" y="529"/>
                    <a:pt x="3403" y="478"/>
                  </a:cubicBezTo>
                  <a:cubicBezTo>
                    <a:pt x="3409" y="446"/>
                    <a:pt x="3414" y="431"/>
                    <a:pt x="3418" y="431"/>
                  </a:cubicBezTo>
                  <a:cubicBezTo>
                    <a:pt x="3422" y="431"/>
                    <a:pt x="3425" y="446"/>
                    <a:pt x="3425" y="478"/>
                  </a:cubicBezTo>
                  <a:cubicBezTo>
                    <a:pt x="3425" y="500"/>
                    <a:pt x="3429" y="522"/>
                    <a:pt x="3432" y="522"/>
                  </a:cubicBezTo>
                  <a:cubicBezTo>
                    <a:pt x="3433" y="522"/>
                    <a:pt x="3434" y="518"/>
                    <a:pt x="3434" y="509"/>
                  </a:cubicBezTo>
                  <a:cubicBezTo>
                    <a:pt x="3434" y="509"/>
                    <a:pt x="3456" y="512"/>
                    <a:pt x="3465" y="544"/>
                  </a:cubicBezTo>
                  <a:cubicBezTo>
                    <a:pt x="3479" y="570"/>
                    <a:pt x="3488" y="580"/>
                    <a:pt x="3494" y="580"/>
                  </a:cubicBezTo>
                  <a:cubicBezTo>
                    <a:pt x="3503" y="580"/>
                    <a:pt x="3506" y="562"/>
                    <a:pt x="3506" y="544"/>
                  </a:cubicBezTo>
                  <a:cubicBezTo>
                    <a:pt x="3502" y="517"/>
                    <a:pt x="3502" y="507"/>
                    <a:pt x="3504" y="507"/>
                  </a:cubicBezTo>
                  <a:lnTo>
                    <a:pt x="3504" y="507"/>
                  </a:lnTo>
                  <a:cubicBezTo>
                    <a:pt x="3507" y="507"/>
                    <a:pt x="3513" y="526"/>
                    <a:pt x="3519" y="544"/>
                  </a:cubicBezTo>
                  <a:cubicBezTo>
                    <a:pt x="3525" y="568"/>
                    <a:pt x="3532" y="591"/>
                    <a:pt x="3535" y="591"/>
                  </a:cubicBezTo>
                  <a:cubicBezTo>
                    <a:pt x="3537" y="591"/>
                    <a:pt x="3537" y="587"/>
                    <a:pt x="3537" y="578"/>
                  </a:cubicBezTo>
                  <a:cubicBezTo>
                    <a:pt x="3544" y="560"/>
                    <a:pt x="3567" y="544"/>
                    <a:pt x="3586" y="544"/>
                  </a:cubicBezTo>
                  <a:cubicBezTo>
                    <a:pt x="3600" y="544"/>
                    <a:pt x="3611" y="554"/>
                    <a:pt x="3609" y="581"/>
                  </a:cubicBezTo>
                  <a:lnTo>
                    <a:pt x="3631" y="581"/>
                  </a:lnTo>
                  <a:cubicBezTo>
                    <a:pt x="3631" y="550"/>
                    <a:pt x="3653" y="550"/>
                    <a:pt x="3675" y="550"/>
                  </a:cubicBezTo>
                  <a:cubicBezTo>
                    <a:pt x="3694" y="553"/>
                    <a:pt x="3707" y="553"/>
                    <a:pt x="3703" y="584"/>
                  </a:cubicBezTo>
                  <a:cubicBezTo>
                    <a:pt x="3699" y="600"/>
                    <a:pt x="3699" y="608"/>
                    <a:pt x="3703" y="608"/>
                  </a:cubicBezTo>
                  <a:cubicBezTo>
                    <a:pt x="3707" y="608"/>
                    <a:pt x="3714" y="600"/>
                    <a:pt x="3725" y="584"/>
                  </a:cubicBezTo>
                  <a:cubicBezTo>
                    <a:pt x="3735" y="584"/>
                    <a:pt x="3747" y="522"/>
                    <a:pt x="3757" y="522"/>
                  </a:cubicBezTo>
                  <a:cubicBezTo>
                    <a:pt x="3760" y="492"/>
                    <a:pt x="3768" y="462"/>
                    <a:pt x="3780" y="462"/>
                  </a:cubicBezTo>
                  <a:cubicBezTo>
                    <a:pt x="3781" y="462"/>
                    <a:pt x="3781" y="462"/>
                    <a:pt x="3782" y="462"/>
                  </a:cubicBezTo>
                  <a:lnTo>
                    <a:pt x="3779" y="493"/>
                  </a:lnTo>
                  <a:lnTo>
                    <a:pt x="3779" y="556"/>
                  </a:lnTo>
                  <a:cubicBezTo>
                    <a:pt x="3788" y="556"/>
                    <a:pt x="3801" y="556"/>
                    <a:pt x="3801" y="525"/>
                  </a:cubicBezTo>
                  <a:cubicBezTo>
                    <a:pt x="3810" y="556"/>
                    <a:pt x="3819" y="556"/>
                    <a:pt x="3841" y="559"/>
                  </a:cubicBezTo>
                  <a:cubicBezTo>
                    <a:pt x="3863" y="559"/>
                    <a:pt x="3882" y="559"/>
                    <a:pt x="3895" y="528"/>
                  </a:cubicBezTo>
                  <a:cubicBezTo>
                    <a:pt x="3899" y="560"/>
                    <a:pt x="3918" y="577"/>
                    <a:pt x="3937" y="577"/>
                  </a:cubicBezTo>
                  <a:cubicBezTo>
                    <a:pt x="3954" y="577"/>
                    <a:pt x="3971" y="562"/>
                    <a:pt x="3976" y="531"/>
                  </a:cubicBezTo>
                  <a:cubicBezTo>
                    <a:pt x="3978" y="516"/>
                    <a:pt x="3981" y="508"/>
                    <a:pt x="3984" y="508"/>
                  </a:cubicBezTo>
                  <a:cubicBezTo>
                    <a:pt x="3988" y="508"/>
                    <a:pt x="3993" y="517"/>
                    <a:pt x="3998" y="534"/>
                  </a:cubicBezTo>
                  <a:cubicBezTo>
                    <a:pt x="4003" y="550"/>
                    <a:pt x="4005" y="558"/>
                    <a:pt x="4008" y="558"/>
                  </a:cubicBezTo>
                  <a:cubicBezTo>
                    <a:pt x="4011" y="558"/>
                    <a:pt x="4014" y="550"/>
                    <a:pt x="4020" y="534"/>
                  </a:cubicBezTo>
                  <a:cubicBezTo>
                    <a:pt x="4023" y="525"/>
                    <a:pt x="4025" y="521"/>
                    <a:pt x="4028" y="521"/>
                  </a:cubicBezTo>
                  <a:cubicBezTo>
                    <a:pt x="4035" y="521"/>
                    <a:pt x="4042" y="543"/>
                    <a:pt x="4051" y="566"/>
                  </a:cubicBezTo>
                  <a:cubicBezTo>
                    <a:pt x="4055" y="603"/>
                    <a:pt x="4061" y="619"/>
                    <a:pt x="4067" y="619"/>
                  </a:cubicBezTo>
                  <a:cubicBezTo>
                    <a:pt x="4072" y="619"/>
                    <a:pt x="4076" y="612"/>
                    <a:pt x="4079" y="600"/>
                  </a:cubicBezTo>
                  <a:cubicBezTo>
                    <a:pt x="4092" y="578"/>
                    <a:pt x="4111" y="569"/>
                    <a:pt x="4133" y="569"/>
                  </a:cubicBezTo>
                  <a:cubicBezTo>
                    <a:pt x="4155" y="540"/>
                    <a:pt x="4164" y="540"/>
                    <a:pt x="4155" y="506"/>
                  </a:cubicBezTo>
                  <a:cubicBezTo>
                    <a:pt x="4158" y="487"/>
                    <a:pt x="4161" y="465"/>
                    <a:pt x="4167" y="443"/>
                  </a:cubicBezTo>
                  <a:cubicBezTo>
                    <a:pt x="4174" y="435"/>
                    <a:pt x="4179" y="432"/>
                    <a:pt x="4182" y="432"/>
                  </a:cubicBezTo>
                  <a:cubicBezTo>
                    <a:pt x="4188" y="432"/>
                    <a:pt x="4185" y="446"/>
                    <a:pt x="4177" y="446"/>
                  </a:cubicBezTo>
                  <a:cubicBezTo>
                    <a:pt x="4155" y="475"/>
                    <a:pt x="4167" y="478"/>
                    <a:pt x="4177" y="509"/>
                  </a:cubicBezTo>
                  <a:cubicBezTo>
                    <a:pt x="4180" y="526"/>
                    <a:pt x="4195" y="541"/>
                    <a:pt x="4213" y="541"/>
                  </a:cubicBezTo>
                  <a:cubicBezTo>
                    <a:pt x="4214" y="541"/>
                    <a:pt x="4216" y="541"/>
                    <a:pt x="4217" y="540"/>
                  </a:cubicBezTo>
                  <a:lnTo>
                    <a:pt x="4258" y="544"/>
                  </a:lnTo>
                  <a:cubicBezTo>
                    <a:pt x="4274" y="559"/>
                    <a:pt x="4285" y="567"/>
                    <a:pt x="4292" y="567"/>
                  </a:cubicBezTo>
                  <a:cubicBezTo>
                    <a:pt x="4299" y="567"/>
                    <a:pt x="4302" y="559"/>
                    <a:pt x="4302" y="544"/>
                  </a:cubicBezTo>
                  <a:cubicBezTo>
                    <a:pt x="4302" y="531"/>
                    <a:pt x="4302" y="520"/>
                    <a:pt x="4302" y="512"/>
                  </a:cubicBezTo>
                  <a:cubicBezTo>
                    <a:pt x="4307" y="546"/>
                    <a:pt x="4340" y="564"/>
                    <a:pt x="4372" y="564"/>
                  </a:cubicBezTo>
                  <a:cubicBezTo>
                    <a:pt x="4401" y="564"/>
                    <a:pt x="4431" y="549"/>
                    <a:pt x="4437" y="519"/>
                  </a:cubicBezTo>
                  <a:cubicBezTo>
                    <a:pt x="4437" y="527"/>
                    <a:pt x="4437" y="538"/>
                    <a:pt x="4437" y="550"/>
                  </a:cubicBezTo>
                  <a:cubicBezTo>
                    <a:pt x="4437" y="581"/>
                    <a:pt x="4446" y="581"/>
                    <a:pt x="4468" y="584"/>
                  </a:cubicBezTo>
                  <a:cubicBezTo>
                    <a:pt x="4477" y="584"/>
                    <a:pt x="4517" y="556"/>
                    <a:pt x="4548" y="556"/>
                  </a:cubicBezTo>
                  <a:cubicBezTo>
                    <a:pt x="4550" y="556"/>
                    <a:pt x="4551" y="556"/>
                    <a:pt x="4553" y="556"/>
                  </a:cubicBezTo>
                  <a:cubicBezTo>
                    <a:pt x="4559" y="556"/>
                    <a:pt x="4565" y="556"/>
                    <a:pt x="4571" y="556"/>
                  </a:cubicBezTo>
                  <a:cubicBezTo>
                    <a:pt x="4602" y="556"/>
                    <a:pt x="4625" y="554"/>
                    <a:pt x="4625" y="525"/>
                  </a:cubicBezTo>
                  <a:cubicBezTo>
                    <a:pt x="4637" y="528"/>
                    <a:pt x="4637" y="528"/>
                    <a:pt x="4634" y="559"/>
                  </a:cubicBezTo>
                  <a:cubicBezTo>
                    <a:pt x="4625" y="591"/>
                    <a:pt x="4634" y="591"/>
                    <a:pt x="4644" y="591"/>
                  </a:cubicBezTo>
                  <a:cubicBezTo>
                    <a:pt x="4656" y="591"/>
                    <a:pt x="4656" y="559"/>
                    <a:pt x="4656" y="528"/>
                  </a:cubicBezTo>
                  <a:cubicBezTo>
                    <a:pt x="4656" y="512"/>
                    <a:pt x="4659" y="504"/>
                    <a:pt x="4665" y="504"/>
                  </a:cubicBezTo>
                  <a:cubicBezTo>
                    <a:pt x="4670" y="504"/>
                    <a:pt x="4678" y="512"/>
                    <a:pt x="4687" y="528"/>
                  </a:cubicBezTo>
                  <a:cubicBezTo>
                    <a:pt x="4697" y="546"/>
                    <a:pt x="4713" y="554"/>
                    <a:pt x="4730" y="554"/>
                  </a:cubicBezTo>
                  <a:cubicBezTo>
                    <a:pt x="4745" y="554"/>
                    <a:pt x="4761" y="546"/>
                    <a:pt x="4772" y="531"/>
                  </a:cubicBezTo>
                  <a:cubicBezTo>
                    <a:pt x="4781" y="531"/>
                    <a:pt x="4794" y="534"/>
                    <a:pt x="4791" y="566"/>
                  </a:cubicBezTo>
                  <a:cubicBezTo>
                    <a:pt x="4796" y="584"/>
                    <a:pt x="4806" y="602"/>
                    <a:pt x="4817" y="602"/>
                  </a:cubicBezTo>
                  <a:cubicBezTo>
                    <a:pt x="4826" y="602"/>
                    <a:pt x="4835" y="592"/>
                    <a:pt x="4844" y="566"/>
                  </a:cubicBezTo>
                  <a:cubicBezTo>
                    <a:pt x="4854" y="566"/>
                    <a:pt x="4854" y="566"/>
                    <a:pt x="4854" y="600"/>
                  </a:cubicBezTo>
                  <a:cubicBezTo>
                    <a:pt x="4859" y="618"/>
                    <a:pt x="4861" y="636"/>
                    <a:pt x="4865" y="636"/>
                  </a:cubicBezTo>
                  <a:cubicBezTo>
                    <a:pt x="4867" y="636"/>
                    <a:pt x="4870" y="627"/>
                    <a:pt x="4875" y="600"/>
                  </a:cubicBezTo>
                  <a:cubicBezTo>
                    <a:pt x="4883" y="585"/>
                    <a:pt x="4897" y="577"/>
                    <a:pt x="4912" y="577"/>
                  </a:cubicBezTo>
                  <a:cubicBezTo>
                    <a:pt x="4927" y="577"/>
                    <a:pt x="4941" y="586"/>
                    <a:pt x="4948" y="603"/>
                  </a:cubicBezTo>
                  <a:cubicBezTo>
                    <a:pt x="4957" y="603"/>
                    <a:pt x="4969" y="603"/>
                    <a:pt x="4969" y="572"/>
                  </a:cubicBezTo>
                  <a:cubicBezTo>
                    <a:pt x="4969" y="560"/>
                    <a:pt x="4969" y="549"/>
                    <a:pt x="4969" y="540"/>
                  </a:cubicBezTo>
                  <a:cubicBezTo>
                    <a:pt x="4974" y="572"/>
                    <a:pt x="4977" y="587"/>
                    <a:pt x="4979" y="587"/>
                  </a:cubicBezTo>
                  <a:cubicBezTo>
                    <a:pt x="4982" y="587"/>
                    <a:pt x="4985" y="572"/>
                    <a:pt x="4991" y="540"/>
                  </a:cubicBezTo>
                  <a:cubicBezTo>
                    <a:pt x="4991" y="525"/>
                    <a:pt x="4994" y="517"/>
                    <a:pt x="4996" y="517"/>
                  </a:cubicBezTo>
                  <a:cubicBezTo>
                    <a:pt x="4998" y="517"/>
                    <a:pt x="5001" y="525"/>
                    <a:pt x="5001" y="540"/>
                  </a:cubicBezTo>
                  <a:cubicBezTo>
                    <a:pt x="5010" y="575"/>
                    <a:pt x="5023" y="575"/>
                    <a:pt x="5023" y="575"/>
                  </a:cubicBezTo>
                  <a:cubicBezTo>
                    <a:pt x="5057" y="559"/>
                    <a:pt x="5098" y="550"/>
                    <a:pt x="5136" y="547"/>
                  </a:cubicBezTo>
                  <a:cubicBezTo>
                    <a:pt x="5161" y="548"/>
                    <a:pt x="5182" y="549"/>
                    <a:pt x="5198" y="549"/>
                  </a:cubicBezTo>
                  <a:cubicBezTo>
                    <a:pt x="5236" y="549"/>
                    <a:pt x="5252" y="544"/>
                    <a:pt x="5252" y="522"/>
                  </a:cubicBezTo>
                  <a:cubicBezTo>
                    <a:pt x="5258" y="506"/>
                    <a:pt x="5261" y="498"/>
                    <a:pt x="5264" y="498"/>
                  </a:cubicBezTo>
                  <a:cubicBezTo>
                    <a:pt x="5266" y="498"/>
                    <a:pt x="5269" y="506"/>
                    <a:pt x="5273" y="522"/>
                  </a:cubicBezTo>
                  <a:cubicBezTo>
                    <a:pt x="5283" y="553"/>
                    <a:pt x="5292" y="553"/>
                    <a:pt x="5305" y="553"/>
                  </a:cubicBezTo>
                  <a:cubicBezTo>
                    <a:pt x="5314" y="553"/>
                    <a:pt x="5324" y="556"/>
                    <a:pt x="5324" y="587"/>
                  </a:cubicBezTo>
                  <a:cubicBezTo>
                    <a:pt x="5336" y="556"/>
                    <a:pt x="5336" y="556"/>
                    <a:pt x="5346" y="556"/>
                  </a:cubicBezTo>
                  <a:cubicBezTo>
                    <a:pt x="5346" y="572"/>
                    <a:pt x="5348" y="580"/>
                    <a:pt x="5352" y="580"/>
                  </a:cubicBezTo>
                  <a:cubicBezTo>
                    <a:pt x="5356" y="580"/>
                    <a:pt x="5361" y="572"/>
                    <a:pt x="5367" y="556"/>
                  </a:cubicBezTo>
                  <a:cubicBezTo>
                    <a:pt x="5372" y="525"/>
                    <a:pt x="5375" y="509"/>
                    <a:pt x="5376" y="509"/>
                  </a:cubicBezTo>
                  <a:cubicBezTo>
                    <a:pt x="5377" y="509"/>
                    <a:pt x="5377" y="525"/>
                    <a:pt x="5377" y="556"/>
                  </a:cubicBezTo>
                  <a:cubicBezTo>
                    <a:pt x="5377" y="579"/>
                    <a:pt x="5393" y="603"/>
                    <a:pt x="5399" y="603"/>
                  </a:cubicBezTo>
                  <a:cubicBezTo>
                    <a:pt x="5401" y="603"/>
                    <a:pt x="5401" y="599"/>
                    <a:pt x="5399" y="591"/>
                  </a:cubicBezTo>
                  <a:cubicBezTo>
                    <a:pt x="5399" y="559"/>
                    <a:pt x="5418" y="559"/>
                    <a:pt x="5430" y="528"/>
                  </a:cubicBezTo>
                  <a:cubicBezTo>
                    <a:pt x="5440" y="528"/>
                    <a:pt x="5452" y="528"/>
                    <a:pt x="5449" y="559"/>
                  </a:cubicBezTo>
                  <a:cubicBezTo>
                    <a:pt x="5453" y="569"/>
                    <a:pt x="5460" y="573"/>
                    <a:pt x="5469" y="573"/>
                  </a:cubicBezTo>
                  <a:cubicBezTo>
                    <a:pt x="5489" y="573"/>
                    <a:pt x="5516" y="553"/>
                    <a:pt x="5524" y="531"/>
                  </a:cubicBezTo>
                  <a:cubicBezTo>
                    <a:pt x="5524" y="515"/>
                    <a:pt x="5527" y="508"/>
                    <a:pt x="5529" y="508"/>
                  </a:cubicBezTo>
                  <a:cubicBezTo>
                    <a:pt x="5531" y="508"/>
                    <a:pt x="5534" y="515"/>
                    <a:pt x="5534" y="531"/>
                  </a:cubicBezTo>
                  <a:cubicBezTo>
                    <a:pt x="5534" y="562"/>
                    <a:pt x="5543" y="562"/>
                    <a:pt x="5556" y="562"/>
                  </a:cubicBezTo>
                  <a:cubicBezTo>
                    <a:pt x="5558" y="555"/>
                    <a:pt x="5560" y="551"/>
                    <a:pt x="5561" y="551"/>
                  </a:cubicBezTo>
                  <a:cubicBezTo>
                    <a:pt x="5565" y="551"/>
                    <a:pt x="5565" y="574"/>
                    <a:pt x="5565" y="597"/>
                  </a:cubicBezTo>
                  <a:cubicBezTo>
                    <a:pt x="5552" y="628"/>
                    <a:pt x="5565" y="628"/>
                    <a:pt x="5584" y="628"/>
                  </a:cubicBezTo>
                  <a:cubicBezTo>
                    <a:pt x="5594" y="602"/>
                    <a:pt x="5624" y="600"/>
                    <a:pt x="5652" y="600"/>
                  </a:cubicBezTo>
                  <a:cubicBezTo>
                    <a:pt x="5658" y="600"/>
                    <a:pt x="5663" y="600"/>
                    <a:pt x="5668" y="600"/>
                  </a:cubicBezTo>
                  <a:cubicBezTo>
                    <a:pt x="5671" y="600"/>
                    <a:pt x="5673" y="600"/>
                    <a:pt x="5675" y="600"/>
                  </a:cubicBezTo>
                  <a:cubicBezTo>
                    <a:pt x="5722" y="600"/>
                    <a:pt x="5732" y="569"/>
                    <a:pt x="5753" y="509"/>
                  </a:cubicBezTo>
                  <a:lnTo>
                    <a:pt x="5765" y="446"/>
                  </a:lnTo>
                  <a:lnTo>
                    <a:pt x="5765" y="509"/>
                  </a:lnTo>
                  <a:cubicBezTo>
                    <a:pt x="5765" y="540"/>
                    <a:pt x="5769" y="572"/>
                    <a:pt x="5772" y="603"/>
                  </a:cubicBezTo>
                  <a:cubicBezTo>
                    <a:pt x="5784" y="603"/>
                    <a:pt x="5784" y="572"/>
                    <a:pt x="5784" y="540"/>
                  </a:cubicBezTo>
                  <a:cubicBezTo>
                    <a:pt x="5784" y="525"/>
                    <a:pt x="5787" y="517"/>
                    <a:pt x="5793" y="517"/>
                  </a:cubicBezTo>
                  <a:cubicBezTo>
                    <a:pt x="5798" y="517"/>
                    <a:pt x="5806" y="526"/>
                    <a:pt x="5816" y="544"/>
                  </a:cubicBezTo>
                  <a:cubicBezTo>
                    <a:pt x="5827" y="559"/>
                    <a:pt x="5834" y="567"/>
                    <a:pt x="5841" y="567"/>
                  </a:cubicBezTo>
                  <a:cubicBezTo>
                    <a:pt x="5848" y="567"/>
                    <a:pt x="5853" y="559"/>
                    <a:pt x="5860" y="544"/>
                  </a:cubicBezTo>
                  <a:cubicBezTo>
                    <a:pt x="5869" y="544"/>
                    <a:pt x="5878" y="547"/>
                    <a:pt x="5888" y="578"/>
                  </a:cubicBezTo>
                  <a:cubicBezTo>
                    <a:pt x="5900" y="578"/>
                    <a:pt x="5900" y="578"/>
                    <a:pt x="5900" y="547"/>
                  </a:cubicBezTo>
                  <a:cubicBezTo>
                    <a:pt x="5900" y="531"/>
                    <a:pt x="5903" y="523"/>
                    <a:pt x="5907" y="523"/>
                  </a:cubicBezTo>
                  <a:cubicBezTo>
                    <a:pt x="5910" y="523"/>
                    <a:pt x="5916" y="531"/>
                    <a:pt x="5922" y="547"/>
                  </a:cubicBezTo>
                  <a:cubicBezTo>
                    <a:pt x="5926" y="585"/>
                    <a:pt x="5939" y="601"/>
                    <a:pt x="5949" y="601"/>
                  </a:cubicBezTo>
                  <a:cubicBezTo>
                    <a:pt x="5956" y="601"/>
                    <a:pt x="5962" y="594"/>
                    <a:pt x="5963" y="581"/>
                  </a:cubicBezTo>
                  <a:cubicBezTo>
                    <a:pt x="5963" y="550"/>
                    <a:pt x="5972" y="550"/>
                    <a:pt x="5985" y="550"/>
                  </a:cubicBezTo>
                  <a:cubicBezTo>
                    <a:pt x="5994" y="550"/>
                    <a:pt x="6004" y="550"/>
                    <a:pt x="6016" y="519"/>
                  </a:cubicBezTo>
                  <a:lnTo>
                    <a:pt x="6035" y="519"/>
                  </a:lnTo>
                  <a:cubicBezTo>
                    <a:pt x="6048" y="522"/>
                    <a:pt x="6035" y="550"/>
                    <a:pt x="6026" y="550"/>
                  </a:cubicBezTo>
                  <a:lnTo>
                    <a:pt x="6035" y="584"/>
                  </a:lnTo>
                  <a:cubicBezTo>
                    <a:pt x="6057" y="584"/>
                    <a:pt x="6066" y="584"/>
                    <a:pt x="6079" y="553"/>
                  </a:cubicBezTo>
                  <a:cubicBezTo>
                    <a:pt x="6084" y="522"/>
                    <a:pt x="6086" y="506"/>
                    <a:pt x="6087" y="506"/>
                  </a:cubicBezTo>
                  <a:cubicBezTo>
                    <a:pt x="6088" y="506"/>
                    <a:pt x="6088" y="522"/>
                    <a:pt x="6088" y="553"/>
                  </a:cubicBezTo>
                  <a:cubicBezTo>
                    <a:pt x="6088" y="576"/>
                    <a:pt x="6093" y="598"/>
                    <a:pt x="6100" y="598"/>
                  </a:cubicBezTo>
                  <a:cubicBezTo>
                    <a:pt x="6102" y="598"/>
                    <a:pt x="6104" y="595"/>
                    <a:pt x="6107" y="587"/>
                  </a:cubicBezTo>
                  <a:cubicBezTo>
                    <a:pt x="6112" y="561"/>
                    <a:pt x="6117" y="551"/>
                    <a:pt x="6121" y="551"/>
                  </a:cubicBezTo>
                  <a:cubicBezTo>
                    <a:pt x="6126" y="551"/>
                    <a:pt x="6129" y="569"/>
                    <a:pt x="6129" y="587"/>
                  </a:cubicBezTo>
                  <a:cubicBezTo>
                    <a:pt x="6123" y="619"/>
                    <a:pt x="6120" y="635"/>
                    <a:pt x="6124" y="635"/>
                  </a:cubicBezTo>
                  <a:cubicBezTo>
                    <a:pt x="6127" y="635"/>
                    <a:pt x="6138" y="619"/>
                    <a:pt x="6160" y="587"/>
                  </a:cubicBezTo>
                  <a:cubicBezTo>
                    <a:pt x="6182" y="587"/>
                    <a:pt x="6223" y="559"/>
                    <a:pt x="6254" y="559"/>
                  </a:cubicBezTo>
                  <a:cubicBezTo>
                    <a:pt x="6295" y="562"/>
                    <a:pt x="6317" y="562"/>
                    <a:pt x="6326" y="594"/>
                  </a:cubicBezTo>
                  <a:cubicBezTo>
                    <a:pt x="6326" y="600"/>
                    <a:pt x="6327" y="606"/>
                    <a:pt x="6327" y="611"/>
                  </a:cubicBezTo>
                  <a:lnTo>
                    <a:pt x="6327" y="611"/>
                  </a:lnTo>
                  <a:cubicBezTo>
                    <a:pt x="6328" y="572"/>
                    <a:pt x="6337" y="565"/>
                    <a:pt x="6355" y="565"/>
                  </a:cubicBezTo>
                  <a:cubicBezTo>
                    <a:pt x="6359" y="565"/>
                    <a:pt x="6365" y="565"/>
                    <a:pt x="6370" y="566"/>
                  </a:cubicBezTo>
                  <a:cubicBezTo>
                    <a:pt x="6380" y="575"/>
                    <a:pt x="6388" y="579"/>
                    <a:pt x="6395" y="579"/>
                  </a:cubicBezTo>
                  <a:cubicBezTo>
                    <a:pt x="6412" y="579"/>
                    <a:pt x="6424" y="557"/>
                    <a:pt x="6433" y="537"/>
                  </a:cubicBezTo>
                  <a:lnTo>
                    <a:pt x="6411" y="534"/>
                  </a:lnTo>
                  <a:cubicBezTo>
                    <a:pt x="6413" y="498"/>
                    <a:pt x="6417" y="483"/>
                    <a:pt x="6424" y="483"/>
                  </a:cubicBezTo>
                  <a:cubicBezTo>
                    <a:pt x="6429" y="483"/>
                    <a:pt x="6436" y="491"/>
                    <a:pt x="6446" y="506"/>
                  </a:cubicBezTo>
                  <a:cubicBezTo>
                    <a:pt x="6455" y="506"/>
                    <a:pt x="6455" y="537"/>
                    <a:pt x="6452" y="569"/>
                  </a:cubicBezTo>
                  <a:cubicBezTo>
                    <a:pt x="6452" y="600"/>
                    <a:pt x="6461" y="631"/>
                    <a:pt x="6474" y="631"/>
                  </a:cubicBezTo>
                  <a:cubicBezTo>
                    <a:pt x="6483" y="631"/>
                    <a:pt x="6493" y="631"/>
                    <a:pt x="6483" y="600"/>
                  </a:cubicBezTo>
                  <a:cubicBezTo>
                    <a:pt x="6483" y="569"/>
                    <a:pt x="6483" y="569"/>
                    <a:pt x="6496" y="569"/>
                  </a:cubicBezTo>
                  <a:cubicBezTo>
                    <a:pt x="6497" y="569"/>
                    <a:pt x="6499" y="569"/>
                    <a:pt x="6500" y="569"/>
                  </a:cubicBezTo>
                  <a:cubicBezTo>
                    <a:pt x="6508" y="569"/>
                    <a:pt x="6517" y="567"/>
                    <a:pt x="6527" y="540"/>
                  </a:cubicBezTo>
                  <a:cubicBezTo>
                    <a:pt x="6527" y="509"/>
                    <a:pt x="6540" y="509"/>
                    <a:pt x="6549" y="509"/>
                  </a:cubicBezTo>
                  <a:cubicBezTo>
                    <a:pt x="6558" y="540"/>
                    <a:pt x="6580" y="540"/>
                    <a:pt x="6580" y="540"/>
                  </a:cubicBezTo>
                  <a:lnTo>
                    <a:pt x="6577" y="572"/>
                  </a:lnTo>
                  <a:cubicBezTo>
                    <a:pt x="6577" y="594"/>
                    <a:pt x="6580" y="616"/>
                    <a:pt x="6587" y="638"/>
                  </a:cubicBezTo>
                  <a:cubicBezTo>
                    <a:pt x="6599" y="638"/>
                    <a:pt x="6599" y="606"/>
                    <a:pt x="6599" y="606"/>
                  </a:cubicBezTo>
                  <a:cubicBezTo>
                    <a:pt x="6599" y="587"/>
                    <a:pt x="6697" y="583"/>
                    <a:pt x="6778" y="583"/>
                  </a:cubicBezTo>
                  <a:cubicBezTo>
                    <a:pt x="6827" y="583"/>
                    <a:pt x="6869" y="584"/>
                    <a:pt x="6881" y="584"/>
                  </a:cubicBezTo>
                  <a:cubicBezTo>
                    <a:pt x="6892" y="602"/>
                    <a:pt x="6906" y="611"/>
                    <a:pt x="6915" y="611"/>
                  </a:cubicBezTo>
                  <a:cubicBezTo>
                    <a:pt x="6924" y="611"/>
                    <a:pt x="6928" y="603"/>
                    <a:pt x="6922" y="587"/>
                  </a:cubicBezTo>
                  <a:cubicBezTo>
                    <a:pt x="6924" y="564"/>
                    <a:pt x="6954" y="558"/>
                    <a:pt x="6995" y="558"/>
                  </a:cubicBezTo>
                  <a:cubicBezTo>
                    <a:pt x="7008" y="558"/>
                    <a:pt x="7023" y="559"/>
                    <a:pt x="7038" y="559"/>
                  </a:cubicBezTo>
                  <a:cubicBezTo>
                    <a:pt x="7060" y="560"/>
                    <a:pt x="7081" y="561"/>
                    <a:pt x="7098" y="561"/>
                  </a:cubicBezTo>
                  <a:cubicBezTo>
                    <a:pt x="7139" y="561"/>
                    <a:pt x="7163" y="556"/>
                    <a:pt x="7163" y="534"/>
                  </a:cubicBezTo>
                  <a:lnTo>
                    <a:pt x="7195" y="534"/>
                  </a:lnTo>
                  <a:cubicBezTo>
                    <a:pt x="7216" y="534"/>
                    <a:pt x="7238" y="506"/>
                    <a:pt x="7248" y="506"/>
                  </a:cubicBezTo>
                  <a:cubicBezTo>
                    <a:pt x="7254" y="490"/>
                    <a:pt x="7260" y="483"/>
                    <a:pt x="7262" y="483"/>
                  </a:cubicBezTo>
                  <a:cubicBezTo>
                    <a:pt x="7265" y="483"/>
                    <a:pt x="7265" y="490"/>
                    <a:pt x="7260" y="506"/>
                  </a:cubicBezTo>
                  <a:cubicBezTo>
                    <a:pt x="7257" y="537"/>
                    <a:pt x="7257" y="569"/>
                    <a:pt x="7270" y="569"/>
                  </a:cubicBezTo>
                  <a:cubicBezTo>
                    <a:pt x="7289" y="569"/>
                    <a:pt x="7289" y="537"/>
                    <a:pt x="7292" y="506"/>
                  </a:cubicBezTo>
                  <a:cubicBezTo>
                    <a:pt x="7292" y="475"/>
                    <a:pt x="7301" y="475"/>
                    <a:pt x="7301" y="475"/>
                  </a:cubicBezTo>
                  <a:cubicBezTo>
                    <a:pt x="7310" y="478"/>
                    <a:pt x="7310" y="478"/>
                    <a:pt x="7310" y="509"/>
                  </a:cubicBezTo>
                  <a:lnTo>
                    <a:pt x="7310" y="572"/>
                  </a:lnTo>
                  <a:lnTo>
                    <a:pt x="7320" y="572"/>
                  </a:lnTo>
                  <a:cubicBezTo>
                    <a:pt x="7320" y="540"/>
                    <a:pt x="7332" y="540"/>
                    <a:pt x="7332" y="540"/>
                  </a:cubicBezTo>
                  <a:cubicBezTo>
                    <a:pt x="7342" y="540"/>
                    <a:pt x="7342" y="540"/>
                    <a:pt x="7342" y="603"/>
                  </a:cubicBezTo>
                  <a:cubicBezTo>
                    <a:pt x="7340" y="635"/>
                    <a:pt x="7343" y="650"/>
                    <a:pt x="7346" y="650"/>
                  </a:cubicBezTo>
                  <a:cubicBezTo>
                    <a:pt x="7350" y="650"/>
                    <a:pt x="7356" y="635"/>
                    <a:pt x="7361" y="603"/>
                  </a:cubicBezTo>
                  <a:lnTo>
                    <a:pt x="7383" y="575"/>
                  </a:lnTo>
                  <a:cubicBezTo>
                    <a:pt x="7385" y="594"/>
                    <a:pt x="7390" y="602"/>
                    <a:pt x="7394" y="602"/>
                  </a:cubicBezTo>
                  <a:cubicBezTo>
                    <a:pt x="7405" y="602"/>
                    <a:pt x="7418" y="565"/>
                    <a:pt x="7426" y="544"/>
                  </a:cubicBezTo>
                  <a:cubicBezTo>
                    <a:pt x="7431" y="576"/>
                    <a:pt x="7436" y="592"/>
                    <a:pt x="7441" y="592"/>
                  </a:cubicBezTo>
                  <a:cubicBezTo>
                    <a:pt x="7446" y="592"/>
                    <a:pt x="7452" y="577"/>
                    <a:pt x="7458" y="547"/>
                  </a:cubicBezTo>
                  <a:cubicBezTo>
                    <a:pt x="7458" y="531"/>
                    <a:pt x="7460" y="523"/>
                    <a:pt x="7464" y="523"/>
                  </a:cubicBezTo>
                  <a:cubicBezTo>
                    <a:pt x="7467" y="523"/>
                    <a:pt x="7472" y="531"/>
                    <a:pt x="7477" y="547"/>
                  </a:cubicBezTo>
                  <a:cubicBezTo>
                    <a:pt x="7486" y="578"/>
                    <a:pt x="7498" y="578"/>
                    <a:pt x="7517" y="578"/>
                  </a:cubicBezTo>
                  <a:cubicBezTo>
                    <a:pt x="7526" y="559"/>
                    <a:pt x="7562" y="553"/>
                    <a:pt x="7611" y="553"/>
                  </a:cubicBezTo>
                  <a:cubicBezTo>
                    <a:pt x="7634" y="553"/>
                    <a:pt x="7659" y="554"/>
                    <a:pt x="7687" y="556"/>
                  </a:cubicBezTo>
                  <a:cubicBezTo>
                    <a:pt x="7715" y="557"/>
                    <a:pt x="7740" y="558"/>
                    <a:pt x="7762" y="558"/>
                  </a:cubicBezTo>
                  <a:cubicBezTo>
                    <a:pt x="7813" y="558"/>
                    <a:pt x="7843" y="553"/>
                    <a:pt x="7843" y="531"/>
                  </a:cubicBezTo>
                  <a:cubicBezTo>
                    <a:pt x="7856" y="531"/>
                    <a:pt x="7856" y="531"/>
                    <a:pt x="7865" y="562"/>
                  </a:cubicBezTo>
                  <a:cubicBezTo>
                    <a:pt x="7864" y="575"/>
                    <a:pt x="7865" y="583"/>
                    <a:pt x="7868" y="583"/>
                  </a:cubicBezTo>
                  <a:cubicBezTo>
                    <a:pt x="7872" y="583"/>
                    <a:pt x="7880" y="568"/>
                    <a:pt x="7887" y="531"/>
                  </a:cubicBezTo>
                  <a:cubicBezTo>
                    <a:pt x="7893" y="513"/>
                    <a:pt x="7895" y="495"/>
                    <a:pt x="7896" y="495"/>
                  </a:cubicBezTo>
                  <a:cubicBezTo>
                    <a:pt x="7896" y="495"/>
                    <a:pt x="7896" y="505"/>
                    <a:pt x="7896" y="531"/>
                  </a:cubicBezTo>
                  <a:cubicBezTo>
                    <a:pt x="7896" y="562"/>
                    <a:pt x="7915" y="566"/>
                    <a:pt x="7959" y="566"/>
                  </a:cubicBezTo>
                  <a:cubicBezTo>
                    <a:pt x="7964" y="566"/>
                    <a:pt x="7970" y="566"/>
                    <a:pt x="7975" y="566"/>
                  </a:cubicBezTo>
                  <a:cubicBezTo>
                    <a:pt x="8003" y="566"/>
                    <a:pt x="8031" y="563"/>
                    <a:pt x="8031" y="537"/>
                  </a:cubicBezTo>
                  <a:cubicBezTo>
                    <a:pt x="8042" y="522"/>
                    <a:pt x="8048" y="514"/>
                    <a:pt x="8049" y="514"/>
                  </a:cubicBezTo>
                  <a:lnTo>
                    <a:pt x="8049" y="514"/>
                  </a:lnTo>
                  <a:cubicBezTo>
                    <a:pt x="8050" y="514"/>
                    <a:pt x="8047" y="522"/>
                    <a:pt x="8041" y="537"/>
                  </a:cubicBezTo>
                  <a:cubicBezTo>
                    <a:pt x="8035" y="577"/>
                    <a:pt x="8052" y="605"/>
                    <a:pt x="8075" y="605"/>
                  </a:cubicBezTo>
                  <a:cubicBezTo>
                    <a:pt x="8088" y="605"/>
                    <a:pt x="8103" y="595"/>
                    <a:pt x="8116" y="572"/>
                  </a:cubicBezTo>
                  <a:cubicBezTo>
                    <a:pt x="8125" y="572"/>
                    <a:pt x="8135" y="572"/>
                    <a:pt x="8135" y="603"/>
                  </a:cubicBezTo>
                  <a:cubicBezTo>
                    <a:pt x="8137" y="604"/>
                    <a:pt x="8139" y="604"/>
                    <a:pt x="8142" y="604"/>
                  </a:cubicBezTo>
                  <a:cubicBezTo>
                    <a:pt x="8151" y="604"/>
                    <a:pt x="8164" y="599"/>
                    <a:pt x="8188" y="575"/>
                  </a:cubicBezTo>
                  <a:lnTo>
                    <a:pt x="8260" y="578"/>
                  </a:lnTo>
                  <a:cubicBezTo>
                    <a:pt x="8282" y="578"/>
                    <a:pt x="8304" y="547"/>
                    <a:pt x="8304" y="547"/>
                  </a:cubicBezTo>
                  <a:lnTo>
                    <a:pt x="8313" y="550"/>
                  </a:lnTo>
                  <a:cubicBezTo>
                    <a:pt x="8313" y="581"/>
                    <a:pt x="8367" y="581"/>
                    <a:pt x="8439" y="584"/>
                  </a:cubicBezTo>
                  <a:cubicBezTo>
                    <a:pt x="8511" y="587"/>
                    <a:pt x="8573" y="591"/>
                    <a:pt x="8583" y="622"/>
                  </a:cubicBezTo>
                  <a:cubicBezTo>
                    <a:pt x="8583" y="622"/>
                    <a:pt x="8595" y="622"/>
                    <a:pt x="8605" y="591"/>
                  </a:cubicBezTo>
                  <a:cubicBezTo>
                    <a:pt x="8612" y="555"/>
                    <a:pt x="8618" y="541"/>
                    <a:pt x="8624" y="541"/>
                  </a:cubicBezTo>
                  <a:cubicBezTo>
                    <a:pt x="8628" y="541"/>
                    <a:pt x="8632" y="549"/>
                    <a:pt x="8636" y="562"/>
                  </a:cubicBezTo>
                  <a:cubicBezTo>
                    <a:pt x="8641" y="594"/>
                    <a:pt x="8654" y="610"/>
                    <a:pt x="8668" y="610"/>
                  </a:cubicBezTo>
                  <a:cubicBezTo>
                    <a:pt x="8681" y="610"/>
                    <a:pt x="8694" y="595"/>
                    <a:pt x="8699" y="566"/>
                  </a:cubicBezTo>
                  <a:cubicBezTo>
                    <a:pt x="8700" y="556"/>
                    <a:pt x="8700" y="553"/>
                    <a:pt x="8700" y="553"/>
                  </a:cubicBezTo>
                  <a:lnTo>
                    <a:pt x="8700" y="553"/>
                  </a:lnTo>
                  <a:cubicBezTo>
                    <a:pt x="8700" y="553"/>
                    <a:pt x="8699" y="575"/>
                    <a:pt x="8699" y="597"/>
                  </a:cubicBezTo>
                  <a:cubicBezTo>
                    <a:pt x="8702" y="621"/>
                    <a:pt x="8709" y="631"/>
                    <a:pt x="8717" y="631"/>
                  </a:cubicBezTo>
                  <a:cubicBezTo>
                    <a:pt x="8729" y="631"/>
                    <a:pt x="8744" y="604"/>
                    <a:pt x="8752" y="566"/>
                  </a:cubicBezTo>
                  <a:cubicBezTo>
                    <a:pt x="8759" y="588"/>
                    <a:pt x="8766" y="612"/>
                    <a:pt x="8774" y="612"/>
                  </a:cubicBezTo>
                  <a:cubicBezTo>
                    <a:pt x="8777" y="612"/>
                    <a:pt x="8780" y="609"/>
                    <a:pt x="8783" y="600"/>
                  </a:cubicBezTo>
                  <a:cubicBezTo>
                    <a:pt x="8793" y="600"/>
                    <a:pt x="8793" y="600"/>
                    <a:pt x="8793" y="663"/>
                  </a:cubicBezTo>
                  <a:cubicBezTo>
                    <a:pt x="8793" y="694"/>
                    <a:pt x="8790" y="725"/>
                    <a:pt x="8802" y="725"/>
                  </a:cubicBezTo>
                  <a:cubicBezTo>
                    <a:pt x="8812" y="725"/>
                    <a:pt x="8812" y="694"/>
                    <a:pt x="8812" y="663"/>
                  </a:cubicBezTo>
                  <a:lnTo>
                    <a:pt x="8833" y="663"/>
                  </a:lnTo>
                  <a:cubicBezTo>
                    <a:pt x="8833" y="663"/>
                    <a:pt x="8843" y="663"/>
                    <a:pt x="8846" y="631"/>
                  </a:cubicBezTo>
                  <a:cubicBezTo>
                    <a:pt x="8846" y="605"/>
                    <a:pt x="8853" y="603"/>
                    <a:pt x="8860" y="603"/>
                  </a:cubicBezTo>
                  <a:cubicBezTo>
                    <a:pt x="8862" y="603"/>
                    <a:pt x="8863" y="603"/>
                    <a:pt x="8865" y="603"/>
                  </a:cubicBezTo>
                  <a:cubicBezTo>
                    <a:pt x="8865" y="612"/>
                    <a:pt x="8866" y="616"/>
                    <a:pt x="8867" y="616"/>
                  </a:cubicBezTo>
                  <a:cubicBezTo>
                    <a:pt x="8870" y="616"/>
                    <a:pt x="8875" y="594"/>
                    <a:pt x="8868" y="572"/>
                  </a:cubicBezTo>
                  <a:cubicBezTo>
                    <a:pt x="8868" y="540"/>
                    <a:pt x="8868" y="509"/>
                    <a:pt x="8877" y="509"/>
                  </a:cubicBezTo>
                  <a:lnTo>
                    <a:pt x="8880" y="446"/>
                  </a:lnTo>
                  <a:cubicBezTo>
                    <a:pt x="8880" y="381"/>
                    <a:pt x="8880" y="349"/>
                    <a:pt x="8862" y="318"/>
                  </a:cubicBezTo>
                  <a:cubicBezTo>
                    <a:pt x="8838" y="298"/>
                    <a:pt x="8817" y="279"/>
                    <a:pt x="8804" y="279"/>
                  </a:cubicBezTo>
                  <a:cubicBezTo>
                    <a:pt x="8795" y="279"/>
                    <a:pt x="8790" y="289"/>
                    <a:pt x="8790" y="315"/>
                  </a:cubicBezTo>
                  <a:cubicBezTo>
                    <a:pt x="8790" y="315"/>
                    <a:pt x="8777" y="346"/>
                    <a:pt x="8768" y="346"/>
                  </a:cubicBezTo>
                  <a:cubicBezTo>
                    <a:pt x="8755" y="346"/>
                    <a:pt x="8746" y="315"/>
                    <a:pt x="8746" y="315"/>
                  </a:cubicBezTo>
                  <a:cubicBezTo>
                    <a:pt x="8749" y="284"/>
                    <a:pt x="8705" y="280"/>
                    <a:pt x="8655" y="277"/>
                  </a:cubicBezTo>
                  <a:cubicBezTo>
                    <a:pt x="8592" y="277"/>
                    <a:pt x="8561" y="274"/>
                    <a:pt x="8548" y="243"/>
                  </a:cubicBezTo>
                  <a:cubicBezTo>
                    <a:pt x="8539" y="211"/>
                    <a:pt x="8530" y="211"/>
                    <a:pt x="8530" y="211"/>
                  </a:cubicBezTo>
                  <a:cubicBezTo>
                    <a:pt x="8530" y="233"/>
                    <a:pt x="8499" y="238"/>
                    <a:pt x="8455" y="238"/>
                  </a:cubicBezTo>
                  <a:cubicBezTo>
                    <a:pt x="8436" y="238"/>
                    <a:pt x="8414" y="237"/>
                    <a:pt x="8392" y="237"/>
                  </a:cubicBezTo>
                  <a:cubicBezTo>
                    <a:pt x="8370" y="236"/>
                    <a:pt x="8348" y="235"/>
                    <a:pt x="8328" y="235"/>
                  </a:cubicBezTo>
                  <a:cubicBezTo>
                    <a:pt x="8283" y="235"/>
                    <a:pt x="8247" y="240"/>
                    <a:pt x="8247" y="262"/>
                  </a:cubicBezTo>
                  <a:lnTo>
                    <a:pt x="8226" y="262"/>
                  </a:lnTo>
                  <a:cubicBezTo>
                    <a:pt x="8226" y="230"/>
                    <a:pt x="8207" y="230"/>
                    <a:pt x="8185" y="227"/>
                  </a:cubicBezTo>
                  <a:cubicBezTo>
                    <a:pt x="8163" y="258"/>
                    <a:pt x="8141" y="258"/>
                    <a:pt x="8141" y="258"/>
                  </a:cubicBezTo>
                  <a:cubicBezTo>
                    <a:pt x="8144" y="227"/>
                    <a:pt x="8132" y="227"/>
                    <a:pt x="8113" y="224"/>
                  </a:cubicBezTo>
                  <a:cubicBezTo>
                    <a:pt x="8091" y="224"/>
                    <a:pt x="8081" y="224"/>
                    <a:pt x="8078" y="255"/>
                  </a:cubicBezTo>
                  <a:cubicBezTo>
                    <a:pt x="8069" y="255"/>
                    <a:pt x="7997" y="252"/>
                    <a:pt x="7965" y="218"/>
                  </a:cubicBezTo>
                  <a:cubicBezTo>
                    <a:pt x="7963" y="209"/>
                    <a:pt x="7960" y="205"/>
                    <a:pt x="7957" y="205"/>
                  </a:cubicBezTo>
                  <a:cubicBezTo>
                    <a:pt x="7949" y="205"/>
                    <a:pt x="7941" y="227"/>
                    <a:pt x="7934" y="249"/>
                  </a:cubicBezTo>
                  <a:cubicBezTo>
                    <a:pt x="7931" y="280"/>
                    <a:pt x="7922" y="312"/>
                    <a:pt x="7912" y="312"/>
                  </a:cubicBezTo>
                  <a:lnTo>
                    <a:pt x="7912" y="249"/>
                  </a:lnTo>
                  <a:cubicBezTo>
                    <a:pt x="7925" y="218"/>
                    <a:pt x="7925" y="218"/>
                    <a:pt x="7903" y="218"/>
                  </a:cubicBezTo>
                  <a:lnTo>
                    <a:pt x="7881" y="215"/>
                  </a:lnTo>
                  <a:cubicBezTo>
                    <a:pt x="7881" y="238"/>
                    <a:pt x="7850" y="244"/>
                    <a:pt x="7804" y="244"/>
                  </a:cubicBezTo>
                  <a:cubicBezTo>
                    <a:pt x="7789" y="244"/>
                    <a:pt x="7773" y="244"/>
                    <a:pt x="7755" y="243"/>
                  </a:cubicBezTo>
                  <a:cubicBezTo>
                    <a:pt x="7727" y="242"/>
                    <a:pt x="7704" y="241"/>
                    <a:pt x="7687" y="241"/>
                  </a:cubicBezTo>
                  <a:cubicBezTo>
                    <a:pt x="7645" y="241"/>
                    <a:pt x="7630" y="246"/>
                    <a:pt x="7630" y="268"/>
                  </a:cubicBezTo>
                  <a:cubicBezTo>
                    <a:pt x="7630" y="284"/>
                    <a:pt x="7627" y="291"/>
                    <a:pt x="7620" y="291"/>
                  </a:cubicBezTo>
                  <a:cubicBezTo>
                    <a:pt x="7614" y="291"/>
                    <a:pt x="7603" y="284"/>
                    <a:pt x="7589" y="268"/>
                  </a:cubicBezTo>
                  <a:cubicBezTo>
                    <a:pt x="7549" y="206"/>
                    <a:pt x="7535" y="183"/>
                    <a:pt x="7527" y="183"/>
                  </a:cubicBezTo>
                  <a:cubicBezTo>
                    <a:pt x="7523" y="183"/>
                    <a:pt x="7521" y="191"/>
                    <a:pt x="7517" y="202"/>
                  </a:cubicBezTo>
                  <a:cubicBezTo>
                    <a:pt x="7527" y="202"/>
                    <a:pt x="7527" y="233"/>
                    <a:pt x="7527" y="265"/>
                  </a:cubicBezTo>
                  <a:cubicBezTo>
                    <a:pt x="7525" y="296"/>
                    <a:pt x="7522" y="312"/>
                    <a:pt x="7518" y="312"/>
                  </a:cubicBezTo>
                  <a:cubicBezTo>
                    <a:pt x="7514" y="312"/>
                    <a:pt x="7509" y="296"/>
                    <a:pt x="7505" y="265"/>
                  </a:cubicBezTo>
                  <a:cubicBezTo>
                    <a:pt x="7505" y="239"/>
                    <a:pt x="7479" y="228"/>
                    <a:pt x="7448" y="228"/>
                  </a:cubicBezTo>
                  <a:cubicBezTo>
                    <a:pt x="7405" y="228"/>
                    <a:pt x="7350" y="250"/>
                    <a:pt x="7337" y="283"/>
                  </a:cubicBezTo>
                  <a:lnTo>
                    <a:pt x="7337" y="283"/>
                  </a:lnTo>
                  <a:cubicBezTo>
                    <a:pt x="7338" y="276"/>
                    <a:pt x="7338" y="268"/>
                    <a:pt x="7339" y="258"/>
                  </a:cubicBezTo>
                  <a:cubicBezTo>
                    <a:pt x="7339" y="227"/>
                    <a:pt x="7326" y="224"/>
                    <a:pt x="7285" y="224"/>
                  </a:cubicBezTo>
                  <a:lnTo>
                    <a:pt x="7254" y="221"/>
                  </a:lnTo>
                  <a:cubicBezTo>
                    <a:pt x="7254" y="247"/>
                    <a:pt x="7243" y="257"/>
                    <a:pt x="7230" y="257"/>
                  </a:cubicBezTo>
                  <a:cubicBezTo>
                    <a:pt x="7212" y="257"/>
                    <a:pt x="7191" y="239"/>
                    <a:pt x="7191" y="221"/>
                  </a:cubicBezTo>
                  <a:cubicBezTo>
                    <a:pt x="7182" y="186"/>
                    <a:pt x="7182" y="186"/>
                    <a:pt x="7160" y="186"/>
                  </a:cubicBezTo>
                  <a:cubicBezTo>
                    <a:pt x="7147" y="212"/>
                    <a:pt x="7131" y="221"/>
                    <a:pt x="7117" y="221"/>
                  </a:cubicBezTo>
                  <a:cubicBezTo>
                    <a:pt x="7096" y="221"/>
                    <a:pt x="7079" y="202"/>
                    <a:pt x="7079" y="183"/>
                  </a:cubicBezTo>
                  <a:lnTo>
                    <a:pt x="7057" y="183"/>
                  </a:lnTo>
                  <a:cubicBezTo>
                    <a:pt x="7054" y="200"/>
                    <a:pt x="7038" y="212"/>
                    <a:pt x="7022" y="212"/>
                  </a:cubicBezTo>
                  <a:cubicBezTo>
                    <a:pt x="7020" y="212"/>
                    <a:pt x="7018" y="212"/>
                    <a:pt x="7016" y="211"/>
                  </a:cubicBezTo>
                  <a:cubicBezTo>
                    <a:pt x="6985" y="211"/>
                    <a:pt x="6972" y="211"/>
                    <a:pt x="6981" y="243"/>
                  </a:cubicBezTo>
                  <a:cubicBezTo>
                    <a:pt x="6981" y="274"/>
                    <a:pt x="6981" y="305"/>
                    <a:pt x="6972" y="305"/>
                  </a:cubicBezTo>
                  <a:lnTo>
                    <a:pt x="6972" y="274"/>
                  </a:lnTo>
                  <a:cubicBezTo>
                    <a:pt x="6972" y="243"/>
                    <a:pt x="6941" y="240"/>
                    <a:pt x="6900" y="240"/>
                  </a:cubicBezTo>
                  <a:cubicBezTo>
                    <a:pt x="6847" y="237"/>
                    <a:pt x="6825" y="237"/>
                    <a:pt x="6815" y="205"/>
                  </a:cubicBezTo>
                  <a:lnTo>
                    <a:pt x="6806" y="237"/>
                  </a:lnTo>
                  <a:cubicBezTo>
                    <a:pt x="6800" y="252"/>
                    <a:pt x="6794" y="260"/>
                    <a:pt x="6791" y="260"/>
                  </a:cubicBezTo>
                  <a:cubicBezTo>
                    <a:pt x="6786" y="260"/>
                    <a:pt x="6784" y="251"/>
                    <a:pt x="6784" y="233"/>
                  </a:cubicBezTo>
                  <a:cubicBezTo>
                    <a:pt x="6779" y="218"/>
                    <a:pt x="6767" y="210"/>
                    <a:pt x="6753" y="210"/>
                  </a:cubicBezTo>
                  <a:cubicBezTo>
                    <a:pt x="6739" y="210"/>
                    <a:pt x="6723" y="218"/>
                    <a:pt x="6712" y="233"/>
                  </a:cubicBezTo>
                  <a:lnTo>
                    <a:pt x="6690" y="230"/>
                  </a:lnTo>
                  <a:cubicBezTo>
                    <a:pt x="6685" y="199"/>
                    <a:pt x="6675" y="183"/>
                    <a:pt x="6664" y="183"/>
                  </a:cubicBezTo>
                  <a:cubicBezTo>
                    <a:pt x="6654" y="183"/>
                    <a:pt x="6643" y="199"/>
                    <a:pt x="6637" y="230"/>
                  </a:cubicBezTo>
                  <a:cubicBezTo>
                    <a:pt x="6640" y="199"/>
                    <a:pt x="6627" y="196"/>
                    <a:pt x="6618" y="196"/>
                  </a:cubicBezTo>
                  <a:cubicBezTo>
                    <a:pt x="6607" y="211"/>
                    <a:pt x="6592" y="219"/>
                    <a:pt x="6579" y="219"/>
                  </a:cubicBezTo>
                  <a:cubicBezTo>
                    <a:pt x="6566" y="219"/>
                    <a:pt x="6555" y="210"/>
                    <a:pt x="6555" y="193"/>
                  </a:cubicBezTo>
                  <a:lnTo>
                    <a:pt x="6546" y="193"/>
                  </a:lnTo>
                  <a:cubicBezTo>
                    <a:pt x="6533" y="224"/>
                    <a:pt x="6524" y="224"/>
                    <a:pt x="6511" y="224"/>
                  </a:cubicBezTo>
                  <a:cubicBezTo>
                    <a:pt x="6502" y="224"/>
                    <a:pt x="6493" y="224"/>
                    <a:pt x="6480" y="255"/>
                  </a:cubicBezTo>
                  <a:cubicBezTo>
                    <a:pt x="6472" y="281"/>
                    <a:pt x="6462" y="284"/>
                    <a:pt x="6459" y="284"/>
                  </a:cubicBezTo>
                  <a:cubicBezTo>
                    <a:pt x="6458" y="284"/>
                    <a:pt x="6458" y="284"/>
                    <a:pt x="6458" y="284"/>
                  </a:cubicBezTo>
                  <a:cubicBezTo>
                    <a:pt x="6449" y="284"/>
                    <a:pt x="6461" y="252"/>
                    <a:pt x="6471" y="221"/>
                  </a:cubicBezTo>
                  <a:cubicBezTo>
                    <a:pt x="6480" y="209"/>
                    <a:pt x="6480" y="202"/>
                    <a:pt x="6474" y="202"/>
                  </a:cubicBezTo>
                  <a:cubicBezTo>
                    <a:pt x="6466" y="202"/>
                    <a:pt x="6448" y="216"/>
                    <a:pt x="6430" y="252"/>
                  </a:cubicBezTo>
                  <a:cubicBezTo>
                    <a:pt x="6413" y="284"/>
                    <a:pt x="6404" y="299"/>
                    <a:pt x="6402" y="299"/>
                  </a:cubicBezTo>
                  <a:cubicBezTo>
                    <a:pt x="6401" y="299"/>
                    <a:pt x="6406" y="284"/>
                    <a:pt x="6417" y="252"/>
                  </a:cubicBezTo>
                  <a:cubicBezTo>
                    <a:pt x="6426" y="230"/>
                    <a:pt x="6433" y="208"/>
                    <a:pt x="6429" y="208"/>
                  </a:cubicBezTo>
                  <a:cubicBezTo>
                    <a:pt x="6427" y="208"/>
                    <a:pt x="6424" y="212"/>
                    <a:pt x="6417" y="221"/>
                  </a:cubicBezTo>
                  <a:cubicBezTo>
                    <a:pt x="6417" y="221"/>
                    <a:pt x="6399" y="221"/>
                    <a:pt x="6399" y="252"/>
                  </a:cubicBezTo>
                  <a:lnTo>
                    <a:pt x="6367" y="249"/>
                  </a:lnTo>
                  <a:cubicBezTo>
                    <a:pt x="6345" y="218"/>
                    <a:pt x="6336" y="218"/>
                    <a:pt x="6323" y="218"/>
                  </a:cubicBezTo>
                  <a:cubicBezTo>
                    <a:pt x="6319" y="233"/>
                    <a:pt x="6316" y="241"/>
                    <a:pt x="6314" y="241"/>
                  </a:cubicBezTo>
                  <a:cubicBezTo>
                    <a:pt x="6312" y="241"/>
                    <a:pt x="6309" y="232"/>
                    <a:pt x="6305" y="215"/>
                  </a:cubicBezTo>
                  <a:cubicBezTo>
                    <a:pt x="6305" y="202"/>
                    <a:pt x="6303" y="194"/>
                    <a:pt x="6301" y="194"/>
                  </a:cubicBezTo>
                  <a:cubicBezTo>
                    <a:pt x="6298" y="194"/>
                    <a:pt x="6294" y="209"/>
                    <a:pt x="6292" y="246"/>
                  </a:cubicBezTo>
                  <a:cubicBezTo>
                    <a:pt x="6287" y="262"/>
                    <a:pt x="6282" y="269"/>
                    <a:pt x="6276" y="269"/>
                  </a:cubicBezTo>
                  <a:cubicBezTo>
                    <a:pt x="6271" y="269"/>
                    <a:pt x="6265" y="262"/>
                    <a:pt x="6261" y="246"/>
                  </a:cubicBezTo>
                  <a:cubicBezTo>
                    <a:pt x="6262" y="209"/>
                    <a:pt x="6259" y="194"/>
                    <a:pt x="6256" y="194"/>
                  </a:cubicBezTo>
                  <a:cubicBezTo>
                    <a:pt x="6253" y="194"/>
                    <a:pt x="6251" y="202"/>
                    <a:pt x="6251" y="215"/>
                  </a:cubicBezTo>
                  <a:cubicBezTo>
                    <a:pt x="6243" y="241"/>
                    <a:pt x="6233" y="243"/>
                    <a:pt x="6230" y="243"/>
                  </a:cubicBezTo>
                  <a:cubicBezTo>
                    <a:pt x="6230" y="243"/>
                    <a:pt x="6229" y="243"/>
                    <a:pt x="6229" y="243"/>
                  </a:cubicBezTo>
                  <a:cubicBezTo>
                    <a:pt x="6229" y="211"/>
                    <a:pt x="6135" y="208"/>
                    <a:pt x="6041" y="205"/>
                  </a:cubicBezTo>
                  <a:cubicBezTo>
                    <a:pt x="6032" y="205"/>
                    <a:pt x="6022" y="237"/>
                    <a:pt x="6019" y="268"/>
                  </a:cubicBezTo>
                  <a:cubicBezTo>
                    <a:pt x="6019" y="294"/>
                    <a:pt x="6019" y="304"/>
                    <a:pt x="6019" y="304"/>
                  </a:cubicBezTo>
                  <a:cubicBezTo>
                    <a:pt x="6018" y="304"/>
                    <a:pt x="6015" y="286"/>
                    <a:pt x="6010" y="268"/>
                  </a:cubicBezTo>
                  <a:cubicBezTo>
                    <a:pt x="6005" y="219"/>
                    <a:pt x="5998" y="195"/>
                    <a:pt x="5993" y="195"/>
                  </a:cubicBezTo>
                  <a:cubicBezTo>
                    <a:pt x="5988" y="195"/>
                    <a:pt x="5985" y="218"/>
                    <a:pt x="5988" y="265"/>
                  </a:cubicBezTo>
                  <a:cubicBezTo>
                    <a:pt x="5993" y="298"/>
                    <a:pt x="5995" y="314"/>
                    <a:pt x="5994" y="314"/>
                  </a:cubicBezTo>
                  <a:cubicBezTo>
                    <a:pt x="5993" y="314"/>
                    <a:pt x="5988" y="298"/>
                    <a:pt x="5979" y="265"/>
                  </a:cubicBezTo>
                  <a:cubicBezTo>
                    <a:pt x="5974" y="249"/>
                    <a:pt x="5972" y="241"/>
                    <a:pt x="5969" y="241"/>
                  </a:cubicBezTo>
                  <a:cubicBezTo>
                    <a:pt x="5966" y="241"/>
                    <a:pt x="5963" y="249"/>
                    <a:pt x="5957" y="265"/>
                  </a:cubicBezTo>
                  <a:cubicBezTo>
                    <a:pt x="5957" y="280"/>
                    <a:pt x="5954" y="288"/>
                    <a:pt x="5952" y="288"/>
                  </a:cubicBezTo>
                  <a:cubicBezTo>
                    <a:pt x="5950" y="288"/>
                    <a:pt x="5947" y="280"/>
                    <a:pt x="5947" y="265"/>
                  </a:cubicBezTo>
                  <a:cubicBezTo>
                    <a:pt x="5941" y="243"/>
                    <a:pt x="5934" y="219"/>
                    <a:pt x="5931" y="219"/>
                  </a:cubicBezTo>
                  <a:cubicBezTo>
                    <a:pt x="5929" y="219"/>
                    <a:pt x="5928" y="223"/>
                    <a:pt x="5928" y="233"/>
                  </a:cubicBezTo>
                  <a:cubicBezTo>
                    <a:pt x="5928" y="233"/>
                    <a:pt x="5916" y="230"/>
                    <a:pt x="5907" y="199"/>
                  </a:cubicBezTo>
                  <a:cubicBezTo>
                    <a:pt x="5904" y="190"/>
                    <a:pt x="5901" y="186"/>
                    <a:pt x="5898" y="186"/>
                  </a:cubicBezTo>
                  <a:cubicBezTo>
                    <a:pt x="5890" y="186"/>
                    <a:pt x="5882" y="208"/>
                    <a:pt x="5875" y="230"/>
                  </a:cubicBezTo>
                  <a:cubicBezTo>
                    <a:pt x="5860" y="261"/>
                    <a:pt x="5849" y="276"/>
                    <a:pt x="5843" y="276"/>
                  </a:cubicBezTo>
                  <a:cubicBezTo>
                    <a:pt x="5838" y="276"/>
                    <a:pt x="5837" y="259"/>
                    <a:pt x="5844" y="227"/>
                  </a:cubicBezTo>
                  <a:cubicBezTo>
                    <a:pt x="5849" y="203"/>
                    <a:pt x="5844" y="193"/>
                    <a:pt x="5835" y="193"/>
                  </a:cubicBezTo>
                  <a:cubicBezTo>
                    <a:pt x="5822" y="193"/>
                    <a:pt x="5798" y="220"/>
                    <a:pt x="5791" y="258"/>
                  </a:cubicBezTo>
                  <a:cubicBezTo>
                    <a:pt x="5783" y="295"/>
                    <a:pt x="5780" y="310"/>
                    <a:pt x="5780" y="310"/>
                  </a:cubicBezTo>
                  <a:cubicBezTo>
                    <a:pt x="5779" y="310"/>
                    <a:pt x="5780" y="303"/>
                    <a:pt x="5781" y="290"/>
                  </a:cubicBezTo>
                  <a:cubicBezTo>
                    <a:pt x="5781" y="258"/>
                    <a:pt x="5769" y="258"/>
                    <a:pt x="5769" y="258"/>
                  </a:cubicBezTo>
                  <a:cubicBezTo>
                    <a:pt x="5759" y="255"/>
                    <a:pt x="5750" y="255"/>
                    <a:pt x="5750" y="224"/>
                  </a:cubicBezTo>
                  <a:cubicBezTo>
                    <a:pt x="5750" y="224"/>
                    <a:pt x="5740" y="224"/>
                    <a:pt x="5718" y="255"/>
                  </a:cubicBezTo>
                  <a:cubicBezTo>
                    <a:pt x="5710" y="279"/>
                    <a:pt x="5701" y="288"/>
                    <a:pt x="5692" y="288"/>
                  </a:cubicBezTo>
                  <a:cubicBezTo>
                    <a:pt x="5676" y="288"/>
                    <a:pt x="5662" y="260"/>
                    <a:pt x="5656" y="221"/>
                  </a:cubicBezTo>
                  <a:lnTo>
                    <a:pt x="5634" y="252"/>
                  </a:lnTo>
                  <a:cubicBezTo>
                    <a:pt x="5626" y="291"/>
                    <a:pt x="5620" y="318"/>
                    <a:pt x="5616" y="318"/>
                  </a:cubicBezTo>
                  <a:cubicBezTo>
                    <a:pt x="5613" y="318"/>
                    <a:pt x="5612" y="307"/>
                    <a:pt x="5612" y="284"/>
                  </a:cubicBezTo>
                  <a:cubicBezTo>
                    <a:pt x="5612" y="261"/>
                    <a:pt x="5613" y="238"/>
                    <a:pt x="5613" y="238"/>
                  </a:cubicBezTo>
                  <a:lnTo>
                    <a:pt x="5613" y="238"/>
                  </a:lnTo>
                  <a:cubicBezTo>
                    <a:pt x="5613" y="238"/>
                    <a:pt x="5613" y="242"/>
                    <a:pt x="5612" y="252"/>
                  </a:cubicBezTo>
                  <a:cubicBezTo>
                    <a:pt x="5608" y="275"/>
                    <a:pt x="5601" y="285"/>
                    <a:pt x="5592" y="285"/>
                  </a:cubicBezTo>
                  <a:cubicBezTo>
                    <a:pt x="5578" y="285"/>
                    <a:pt x="5562" y="257"/>
                    <a:pt x="5562" y="218"/>
                  </a:cubicBezTo>
                  <a:cubicBezTo>
                    <a:pt x="5562" y="186"/>
                    <a:pt x="5562" y="186"/>
                    <a:pt x="5552" y="186"/>
                  </a:cubicBezTo>
                  <a:lnTo>
                    <a:pt x="5552" y="218"/>
                  </a:lnTo>
                  <a:cubicBezTo>
                    <a:pt x="5549" y="249"/>
                    <a:pt x="5549" y="280"/>
                    <a:pt x="5540" y="280"/>
                  </a:cubicBezTo>
                  <a:cubicBezTo>
                    <a:pt x="5530" y="280"/>
                    <a:pt x="5518" y="277"/>
                    <a:pt x="5518" y="246"/>
                  </a:cubicBezTo>
                  <a:cubicBezTo>
                    <a:pt x="5511" y="224"/>
                    <a:pt x="5505" y="202"/>
                    <a:pt x="5501" y="202"/>
                  </a:cubicBezTo>
                  <a:cubicBezTo>
                    <a:pt x="5500" y="202"/>
                    <a:pt x="5499" y="205"/>
                    <a:pt x="5499" y="215"/>
                  </a:cubicBezTo>
                  <a:cubicBezTo>
                    <a:pt x="5499" y="215"/>
                    <a:pt x="5490" y="215"/>
                    <a:pt x="5480" y="183"/>
                  </a:cubicBezTo>
                  <a:lnTo>
                    <a:pt x="5436" y="180"/>
                  </a:lnTo>
                  <a:cubicBezTo>
                    <a:pt x="5432" y="196"/>
                    <a:pt x="5424" y="204"/>
                    <a:pt x="5417" y="204"/>
                  </a:cubicBezTo>
                  <a:cubicBezTo>
                    <a:pt x="5411" y="204"/>
                    <a:pt x="5405" y="196"/>
                    <a:pt x="5405" y="180"/>
                  </a:cubicBezTo>
                  <a:cubicBezTo>
                    <a:pt x="5405" y="180"/>
                    <a:pt x="5386" y="180"/>
                    <a:pt x="5374" y="208"/>
                  </a:cubicBezTo>
                  <a:cubicBezTo>
                    <a:pt x="5352" y="208"/>
                    <a:pt x="5342" y="208"/>
                    <a:pt x="5342" y="177"/>
                  </a:cubicBezTo>
                  <a:cubicBezTo>
                    <a:pt x="5342" y="161"/>
                    <a:pt x="5342" y="153"/>
                    <a:pt x="5341" y="153"/>
                  </a:cubicBezTo>
                  <a:cubicBezTo>
                    <a:pt x="5340" y="153"/>
                    <a:pt x="5338" y="161"/>
                    <a:pt x="5333" y="177"/>
                  </a:cubicBezTo>
                  <a:cubicBezTo>
                    <a:pt x="5333" y="208"/>
                    <a:pt x="5320" y="208"/>
                    <a:pt x="5311" y="208"/>
                  </a:cubicBezTo>
                  <a:lnTo>
                    <a:pt x="5289" y="205"/>
                  </a:lnTo>
                  <a:cubicBezTo>
                    <a:pt x="5289" y="237"/>
                    <a:pt x="5289" y="237"/>
                    <a:pt x="5280" y="237"/>
                  </a:cubicBezTo>
                  <a:cubicBezTo>
                    <a:pt x="5267" y="237"/>
                    <a:pt x="5239" y="205"/>
                    <a:pt x="5226" y="205"/>
                  </a:cubicBezTo>
                  <a:cubicBezTo>
                    <a:pt x="5219" y="204"/>
                    <a:pt x="5213" y="204"/>
                    <a:pt x="5209" y="204"/>
                  </a:cubicBezTo>
                  <a:cubicBezTo>
                    <a:pt x="5196" y="204"/>
                    <a:pt x="5198" y="210"/>
                    <a:pt x="5208" y="233"/>
                  </a:cubicBezTo>
                  <a:cubicBezTo>
                    <a:pt x="5214" y="233"/>
                    <a:pt x="5216" y="249"/>
                    <a:pt x="5210" y="249"/>
                  </a:cubicBezTo>
                  <a:cubicBezTo>
                    <a:pt x="5207" y="249"/>
                    <a:pt x="5202" y="245"/>
                    <a:pt x="5195" y="233"/>
                  </a:cubicBezTo>
                  <a:cubicBezTo>
                    <a:pt x="5186" y="233"/>
                    <a:pt x="5154" y="202"/>
                    <a:pt x="5123" y="199"/>
                  </a:cubicBezTo>
                  <a:cubicBezTo>
                    <a:pt x="5082" y="199"/>
                    <a:pt x="5082" y="199"/>
                    <a:pt x="5082" y="230"/>
                  </a:cubicBezTo>
                  <a:cubicBezTo>
                    <a:pt x="5085" y="262"/>
                    <a:pt x="5085" y="277"/>
                    <a:pt x="5082" y="277"/>
                  </a:cubicBezTo>
                  <a:cubicBezTo>
                    <a:pt x="5079" y="277"/>
                    <a:pt x="5074" y="262"/>
                    <a:pt x="5070" y="230"/>
                  </a:cubicBezTo>
                  <a:cubicBezTo>
                    <a:pt x="5059" y="191"/>
                    <a:pt x="5051" y="175"/>
                    <a:pt x="5046" y="175"/>
                  </a:cubicBezTo>
                  <a:cubicBezTo>
                    <a:pt x="5042" y="175"/>
                    <a:pt x="5040" y="183"/>
                    <a:pt x="5038" y="196"/>
                  </a:cubicBezTo>
                  <a:cubicBezTo>
                    <a:pt x="5029" y="227"/>
                    <a:pt x="5029" y="227"/>
                    <a:pt x="5020" y="227"/>
                  </a:cubicBezTo>
                  <a:cubicBezTo>
                    <a:pt x="5020" y="211"/>
                    <a:pt x="5016" y="203"/>
                    <a:pt x="5011" y="203"/>
                  </a:cubicBezTo>
                  <a:cubicBezTo>
                    <a:pt x="5005" y="203"/>
                    <a:pt x="4997" y="210"/>
                    <a:pt x="4988" y="224"/>
                  </a:cubicBezTo>
                  <a:cubicBezTo>
                    <a:pt x="4976" y="224"/>
                    <a:pt x="4976" y="224"/>
                    <a:pt x="4976" y="193"/>
                  </a:cubicBezTo>
                  <a:lnTo>
                    <a:pt x="4957" y="193"/>
                  </a:lnTo>
                  <a:cubicBezTo>
                    <a:pt x="4948" y="218"/>
                    <a:pt x="4932" y="228"/>
                    <a:pt x="4916" y="228"/>
                  </a:cubicBezTo>
                  <a:cubicBezTo>
                    <a:pt x="4893" y="228"/>
                    <a:pt x="4869" y="208"/>
                    <a:pt x="4863" y="190"/>
                  </a:cubicBezTo>
                  <a:cubicBezTo>
                    <a:pt x="4863" y="190"/>
                    <a:pt x="4850" y="190"/>
                    <a:pt x="4841" y="221"/>
                  </a:cubicBezTo>
                  <a:cubicBezTo>
                    <a:pt x="4835" y="251"/>
                    <a:pt x="4830" y="266"/>
                    <a:pt x="4826" y="266"/>
                  </a:cubicBezTo>
                  <a:cubicBezTo>
                    <a:pt x="4822" y="266"/>
                    <a:pt x="4819" y="250"/>
                    <a:pt x="4819" y="218"/>
                  </a:cubicBezTo>
                  <a:cubicBezTo>
                    <a:pt x="4821" y="186"/>
                    <a:pt x="4821" y="171"/>
                    <a:pt x="4820" y="171"/>
                  </a:cubicBezTo>
                  <a:lnTo>
                    <a:pt x="4820" y="171"/>
                  </a:lnTo>
                  <a:cubicBezTo>
                    <a:pt x="4819" y="171"/>
                    <a:pt x="4816" y="186"/>
                    <a:pt x="4810" y="218"/>
                  </a:cubicBezTo>
                  <a:cubicBezTo>
                    <a:pt x="4805" y="230"/>
                    <a:pt x="4794" y="237"/>
                    <a:pt x="4783" y="237"/>
                  </a:cubicBezTo>
                  <a:cubicBezTo>
                    <a:pt x="4767" y="237"/>
                    <a:pt x="4751" y="221"/>
                    <a:pt x="4756" y="183"/>
                  </a:cubicBezTo>
                  <a:lnTo>
                    <a:pt x="4760" y="121"/>
                  </a:lnTo>
                  <a:lnTo>
                    <a:pt x="4760" y="121"/>
                  </a:lnTo>
                  <a:cubicBezTo>
                    <a:pt x="4747" y="152"/>
                    <a:pt x="4738" y="152"/>
                    <a:pt x="4738" y="152"/>
                  </a:cubicBezTo>
                  <a:cubicBezTo>
                    <a:pt x="4738" y="183"/>
                    <a:pt x="4725" y="183"/>
                    <a:pt x="4694" y="183"/>
                  </a:cubicBezTo>
                  <a:cubicBezTo>
                    <a:pt x="4693" y="183"/>
                    <a:pt x="4692" y="183"/>
                    <a:pt x="4691" y="183"/>
                  </a:cubicBezTo>
                  <a:cubicBezTo>
                    <a:pt x="4671" y="183"/>
                    <a:pt x="4630" y="211"/>
                    <a:pt x="4612" y="211"/>
                  </a:cubicBezTo>
                  <a:cubicBezTo>
                    <a:pt x="4590" y="208"/>
                    <a:pt x="4559" y="208"/>
                    <a:pt x="4550" y="177"/>
                  </a:cubicBezTo>
                  <a:cubicBezTo>
                    <a:pt x="4547" y="177"/>
                    <a:pt x="4545" y="177"/>
                    <a:pt x="4543" y="177"/>
                  </a:cubicBezTo>
                  <a:cubicBezTo>
                    <a:pt x="4534" y="177"/>
                    <a:pt x="4524" y="179"/>
                    <a:pt x="4506" y="205"/>
                  </a:cubicBezTo>
                  <a:cubicBezTo>
                    <a:pt x="4501" y="221"/>
                    <a:pt x="4493" y="229"/>
                    <a:pt x="4487" y="229"/>
                  </a:cubicBezTo>
                  <a:cubicBezTo>
                    <a:pt x="4480" y="229"/>
                    <a:pt x="4474" y="221"/>
                    <a:pt x="4474" y="205"/>
                  </a:cubicBezTo>
                  <a:lnTo>
                    <a:pt x="4465" y="205"/>
                  </a:lnTo>
                  <a:cubicBezTo>
                    <a:pt x="4447" y="231"/>
                    <a:pt x="4437" y="233"/>
                    <a:pt x="4434" y="233"/>
                  </a:cubicBezTo>
                  <a:cubicBezTo>
                    <a:pt x="4434" y="233"/>
                    <a:pt x="4434" y="233"/>
                    <a:pt x="4434" y="233"/>
                  </a:cubicBezTo>
                  <a:cubicBezTo>
                    <a:pt x="4434" y="211"/>
                    <a:pt x="4429" y="189"/>
                    <a:pt x="4422" y="189"/>
                  </a:cubicBezTo>
                  <a:cubicBezTo>
                    <a:pt x="4419" y="189"/>
                    <a:pt x="4415" y="193"/>
                    <a:pt x="4412" y="202"/>
                  </a:cubicBezTo>
                  <a:cubicBezTo>
                    <a:pt x="4412" y="233"/>
                    <a:pt x="4402" y="233"/>
                    <a:pt x="4380" y="233"/>
                  </a:cubicBezTo>
                  <a:cubicBezTo>
                    <a:pt x="4369" y="213"/>
                    <a:pt x="4239" y="200"/>
                    <a:pt x="4137" y="200"/>
                  </a:cubicBezTo>
                  <a:cubicBezTo>
                    <a:pt x="4070" y="200"/>
                    <a:pt x="4015" y="205"/>
                    <a:pt x="4014" y="218"/>
                  </a:cubicBezTo>
                  <a:lnTo>
                    <a:pt x="3982" y="218"/>
                  </a:lnTo>
                  <a:lnTo>
                    <a:pt x="3951" y="215"/>
                  </a:lnTo>
                  <a:cubicBezTo>
                    <a:pt x="3952" y="187"/>
                    <a:pt x="3943" y="177"/>
                    <a:pt x="3929" y="177"/>
                  </a:cubicBezTo>
                  <a:cubicBezTo>
                    <a:pt x="3912" y="177"/>
                    <a:pt x="3887" y="194"/>
                    <a:pt x="3870" y="211"/>
                  </a:cubicBezTo>
                  <a:cubicBezTo>
                    <a:pt x="3857" y="243"/>
                    <a:pt x="3848" y="243"/>
                    <a:pt x="3838" y="243"/>
                  </a:cubicBezTo>
                  <a:cubicBezTo>
                    <a:pt x="3838" y="205"/>
                    <a:pt x="3827" y="189"/>
                    <a:pt x="3813" y="189"/>
                  </a:cubicBezTo>
                  <a:cubicBezTo>
                    <a:pt x="3804" y="189"/>
                    <a:pt x="3794" y="196"/>
                    <a:pt x="3785" y="208"/>
                  </a:cubicBezTo>
                  <a:cubicBezTo>
                    <a:pt x="3779" y="240"/>
                    <a:pt x="3773" y="255"/>
                    <a:pt x="3770" y="255"/>
                  </a:cubicBezTo>
                  <a:cubicBezTo>
                    <a:pt x="3766" y="255"/>
                    <a:pt x="3765" y="240"/>
                    <a:pt x="3766" y="208"/>
                  </a:cubicBezTo>
                  <a:cubicBezTo>
                    <a:pt x="3766" y="180"/>
                    <a:pt x="3761" y="163"/>
                    <a:pt x="3754" y="163"/>
                  </a:cubicBezTo>
                  <a:cubicBezTo>
                    <a:pt x="3746" y="163"/>
                    <a:pt x="3734" y="186"/>
                    <a:pt x="3722" y="237"/>
                  </a:cubicBezTo>
                  <a:cubicBezTo>
                    <a:pt x="3716" y="252"/>
                    <a:pt x="3713" y="260"/>
                    <a:pt x="3710" y="260"/>
                  </a:cubicBezTo>
                  <a:cubicBezTo>
                    <a:pt x="3707" y="260"/>
                    <a:pt x="3705" y="252"/>
                    <a:pt x="3700" y="237"/>
                  </a:cubicBezTo>
                  <a:cubicBezTo>
                    <a:pt x="3695" y="200"/>
                    <a:pt x="3689" y="185"/>
                    <a:pt x="3686" y="185"/>
                  </a:cubicBezTo>
                  <a:cubicBezTo>
                    <a:pt x="3683" y="185"/>
                    <a:pt x="3682" y="192"/>
                    <a:pt x="3682" y="205"/>
                  </a:cubicBezTo>
                  <a:cubicBezTo>
                    <a:pt x="3675" y="236"/>
                    <a:pt x="3670" y="252"/>
                    <a:pt x="3665" y="252"/>
                  </a:cubicBezTo>
                  <a:cubicBezTo>
                    <a:pt x="3660" y="252"/>
                    <a:pt x="3655" y="235"/>
                    <a:pt x="3650" y="202"/>
                  </a:cubicBezTo>
                  <a:cubicBezTo>
                    <a:pt x="3641" y="171"/>
                    <a:pt x="3636" y="155"/>
                    <a:pt x="3632" y="155"/>
                  </a:cubicBezTo>
                  <a:cubicBezTo>
                    <a:pt x="3628" y="155"/>
                    <a:pt x="3625" y="171"/>
                    <a:pt x="3619" y="202"/>
                  </a:cubicBezTo>
                  <a:cubicBezTo>
                    <a:pt x="3613" y="233"/>
                    <a:pt x="3600" y="248"/>
                    <a:pt x="3587" y="248"/>
                  </a:cubicBezTo>
                  <a:cubicBezTo>
                    <a:pt x="3574" y="248"/>
                    <a:pt x="3561" y="231"/>
                    <a:pt x="3556" y="199"/>
                  </a:cubicBezTo>
                  <a:cubicBezTo>
                    <a:pt x="3550" y="199"/>
                    <a:pt x="3542" y="185"/>
                    <a:pt x="3538" y="185"/>
                  </a:cubicBezTo>
                  <a:cubicBezTo>
                    <a:pt x="3536" y="185"/>
                    <a:pt x="3534" y="188"/>
                    <a:pt x="3534" y="199"/>
                  </a:cubicBezTo>
                  <a:lnTo>
                    <a:pt x="3525" y="168"/>
                  </a:lnTo>
                  <a:lnTo>
                    <a:pt x="3503" y="164"/>
                  </a:lnTo>
                  <a:lnTo>
                    <a:pt x="3503" y="196"/>
                  </a:lnTo>
                  <a:cubicBezTo>
                    <a:pt x="3456" y="177"/>
                    <a:pt x="3409" y="164"/>
                    <a:pt x="3359" y="158"/>
                  </a:cubicBezTo>
                  <a:cubicBezTo>
                    <a:pt x="3331" y="157"/>
                    <a:pt x="3308" y="157"/>
                    <a:pt x="3291" y="157"/>
                  </a:cubicBezTo>
                  <a:cubicBezTo>
                    <a:pt x="3234" y="157"/>
                    <a:pt x="3224" y="163"/>
                    <a:pt x="3233" y="186"/>
                  </a:cubicBezTo>
                  <a:cubicBezTo>
                    <a:pt x="3238" y="218"/>
                    <a:pt x="3235" y="233"/>
                    <a:pt x="3229" y="233"/>
                  </a:cubicBezTo>
                  <a:cubicBezTo>
                    <a:pt x="3224" y="233"/>
                    <a:pt x="3216" y="218"/>
                    <a:pt x="3211" y="186"/>
                  </a:cubicBezTo>
                  <a:cubicBezTo>
                    <a:pt x="3202" y="183"/>
                    <a:pt x="3180" y="152"/>
                    <a:pt x="3158" y="152"/>
                  </a:cubicBezTo>
                  <a:cubicBezTo>
                    <a:pt x="3139" y="152"/>
                    <a:pt x="3117" y="149"/>
                    <a:pt x="3117" y="117"/>
                  </a:cubicBezTo>
                  <a:lnTo>
                    <a:pt x="3108" y="117"/>
                  </a:lnTo>
                  <a:cubicBezTo>
                    <a:pt x="3100" y="150"/>
                    <a:pt x="3071" y="169"/>
                    <a:pt x="3042" y="169"/>
                  </a:cubicBezTo>
                  <a:cubicBezTo>
                    <a:pt x="3024" y="169"/>
                    <a:pt x="3005" y="161"/>
                    <a:pt x="2992" y="146"/>
                  </a:cubicBezTo>
                  <a:cubicBezTo>
                    <a:pt x="2988" y="145"/>
                    <a:pt x="2983" y="144"/>
                    <a:pt x="2979" y="144"/>
                  </a:cubicBezTo>
                  <a:cubicBezTo>
                    <a:pt x="2967" y="144"/>
                    <a:pt x="2955" y="150"/>
                    <a:pt x="2939" y="174"/>
                  </a:cubicBezTo>
                  <a:cubicBezTo>
                    <a:pt x="2928" y="190"/>
                    <a:pt x="2922" y="197"/>
                    <a:pt x="2918" y="197"/>
                  </a:cubicBezTo>
                  <a:cubicBezTo>
                    <a:pt x="2915" y="197"/>
                    <a:pt x="2912" y="190"/>
                    <a:pt x="2907" y="174"/>
                  </a:cubicBezTo>
                  <a:cubicBezTo>
                    <a:pt x="2909" y="155"/>
                    <a:pt x="2888" y="136"/>
                    <a:pt x="2870" y="136"/>
                  </a:cubicBezTo>
                  <a:cubicBezTo>
                    <a:pt x="2857" y="136"/>
                    <a:pt x="2846" y="145"/>
                    <a:pt x="2845" y="171"/>
                  </a:cubicBezTo>
                  <a:lnTo>
                    <a:pt x="2835" y="139"/>
                  </a:lnTo>
                  <a:cubicBezTo>
                    <a:pt x="2833" y="130"/>
                    <a:pt x="2830" y="126"/>
                    <a:pt x="2827" y="126"/>
                  </a:cubicBezTo>
                  <a:cubicBezTo>
                    <a:pt x="2821" y="126"/>
                    <a:pt x="2816" y="147"/>
                    <a:pt x="2813" y="171"/>
                  </a:cubicBezTo>
                  <a:cubicBezTo>
                    <a:pt x="2813" y="199"/>
                    <a:pt x="2812" y="214"/>
                    <a:pt x="2809" y="214"/>
                  </a:cubicBezTo>
                  <a:cubicBezTo>
                    <a:pt x="2805" y="214"/>
                    <a:pt x="2800" y="190"/>
                    <a:pt x="2795" y="136"/>
                  </a:cubicBezTo>
                  <a:cubicBezTo>
                    <a:pt x="2795" y="100"/>
                    <a:pt x="2791" y="84"/>
                    <a:pt x="2789" y="84"/>
                  </a:cubicBezTo>
                  <a:cubicBezTo>
                    <a:pt x="2787" y="84"/>
                    <a:pt x="2785" y="92"/>
                    <a:pt x="2785" y="105"/>
                  </a:cubicBezTo>
                  <a:cubicBezTo>
                    <a:pt x="2776" y="127"/>
                    <a:pt x="2769" y="149"/>
                    <a:pt x="2762" y="149"/>
                  </a:cubicBezTo>
                  <a:cubicBezTo>
                    <a:pt x="2759" y="149"/>
                    <a:pt x="2757" y="145"/>
                    <a:pt x="2754" y="136"/>
                  </a:cubicBezTo>
                  <a:cubicBezTo>
                    <a:pt x="2753" y="136"/>
                    <a:pt x="2752" y="136"/>
                    <a:pt x="2751" y="136"/>
                  </a:cubicBezTo>
                  <a:cubicBezTo>
                    <a:pt x="2740" y="136"/>
                    <a:pt x="2732" y="139"/>
                    <a:pt x="2729" y="196"/>
                  </a:cubicBezTo>
                  <a:cubicBezTo>
                    <a:pt x="2729" y="227"/>
                    <a:pt x="2719" y="227"/>
                    <a:pt x="2710" y="227"/>
                  </a:cubicBezTo>
                  <a:cubicBezTo>
                    <a:pt x="2707" y="205"/>
                    <a:pt x="2710" y="186"/>
                    <a:pt x="2719" y="164"/>
                  </a:cubicBezTo>
                  <a:lnTo>
                    <a:pt x="2701" y="164"/>
                  </a:lnTo>
                  <a:cubicBezTo>
                    <a:pt x="2688" y="164"/>
                    <a:pt x="2669" y="133"/>
                    <a:pt x="2669" y="99"/>
                  </a:cubicBezTo>
                  <a:cubicBezTo>
                    <a:pt x="2665" y="86"/>
                    <a:pt x="2661" y="78"/>
                    <a:pt x="2659" y="78"/>
                  </a:cubicBezTo>
                  <a:close/>
                  <a:moveTo>
                    <a:pt x="169" y="757"/>
                  </a:moveTo>
                  <a:cubicBezTo>
                    <a:pt x="162" y="779"/>
                    <a:pt x="159" y="797"/>
                    <a:pt x="159" y="819"/>
                  </a:cubicBezTo>
                  <a:lnTo>
                    <a:pt x="169" y="819"/>
                  </a:lnTo>
                  <a:cubicBezTo>
                    <a:pt x="169" y="820"/>
                    <a:pt x="169" y="820"/>
                    <a:pt x="170" y="820"/>
                  </a:cubicBezTo>
                  <a:cubicBezTo>
                    <a:pt x="178" y="820"/>
                    <a:pt x="181" y="790"/>
                    <a:pt x="181" y="757"/>
                  </a:cubicBezTo>
                  <a:close/>
                  <a:moveTo>
                    <a:pt x="2472" y="1039"/>
                  </a:moveTo>
                  <a:cubicBezTo>
                    <a:pt x="2466" y="1061"/>
                    <a:pt x="2462" y="1080"/>
                    <a:pt x="2462" y="1101"/>
                  </a:cubicBezTo>
                  <a:cubicBezTo>
                    <a:pt x="2462" y="1115"/>
                    <a:pt x="2464" y="1122"/>
                    <a:pt x="2467" y="1122"/>
                  </a:cubicBezTo>
                  <a:cubicBezTo>
                    <a:pt x="2471" y="1122"/>
                    <a:pt x="2477" y="1108"/>
                    <a:pt x="2484" y="1073"/>
                  </a:cubicBezTo>
                  <a:cubicBezTo>
                    <a:pt x="2484" y="1042"/>
                    <a:pt x="2484" y="1042"/>
                    <a:pt x="2472" y="10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53"/>
            <p:cNvSpPr/>
            <p:nvPr/>
          </p:nvSpPr>
          <p:spPr>
            <a:xfrm>
              <a:off x="4580312" y="3648604"/>
              <a:ext cx="3685" cy="42"/>
            </a:xfrm>
            <a:custGeom>
              <a:avLst/>
              <a:gdLst/>
              <a:ahLst/>
              <a:cxnLst/>
              <a:rect l="l" t="t" r="r" b="b"/>
              <a:pathLst>
                <a:path w="174" h="2" extrusionOk="0">
                  <a:moveTo>
                    <a:pt x="94" y="0"/>
                  </a:moveTo>
                  <a:cubicBezTo>
                    <a:pt x="69" y="0"/>
                    <a:pt x="38" y="1"/>
                    <a:pt x="1" y="2"/>
                  </a:cubicBezTo>
                  <a:lnTo>
                    <a:pt x="173" y="2"/>
                  </a:lnTo>
                  <a:cubicBezTo>
                    <a:pt x="173" y="2"/>
                    <a:pt x="145" y="0"/>
                    <a:pt x="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53"/>
            <p:cNvSpPr/>
            <p:nvPr/>
          </p:nvSpPr>
          <p:spPr>
            <a:xfrm>
              <a:off x="4965830" y="1623161"/>
              <a:ext cx="1182395" cy="802489"/>
            </a:xfrm>
            <a:custGeom>
              <a:avLst/>
              <a:gdLst/>
              <a:ahLst/>
              <a:cxnLst/>
              <a:rect l="l" t="t" r="r" b="b"/>
              <a:pathLst>
                <a:path w="55826" h="37889" extrusionOk="0">
                  <a:moveTo>
                    <a:pt x="0" y="0"/>
                  </a:moveTo>
                  <a:lnTo>
                    <a:pt x="0" y="37888"/>
                  </a:lnTo>
                  <a:lnTo>
                    <a:pt x="55826" y="37888"/>
                  </a:lnTo>
                  <a:lnTo>
                    <a:pt x="558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53"/>
            <p:cNvSpPr/>
            <p:nvPr/>
          </p:nvSpPr>
          <p:spPr>
            <a:xfrm>
              <a:off x="2665830" y="2300433"/>
              <a:ext cx="802553" cy="1007511"/>
            </a:xfrm>
            <a:custGeom>
              <a:avLst/>
              <a:gdLst/>
              <a:ahLst/>
              <a:cxnLst/>
              <a:rect l="l" t="t" r="r" b="b"/>
              <a:pathLst>
                <a:path w="37892" h="47569" extrusionOk="0">
                  <a:moveTo>
                    <a:pt x="0" y="1"/>
                  </a:moveTo>
                  <a:lnTo>
                    <a:pt x="0" y="47569"/>
                  </a:lnTo>
                  <a:lnTo>
                    <a:pt x="37891" y="47569"/>
                  </a:lnTo>
                  <a:lnTo>
                    <a:pt x="378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53"/>
            <p:cNvSpPr/>
            <p:nvPr/>
          </p:nvSpPr>
          <p:spPr>
            <a:xfrm>
              <a:off x="4639849" y="1594292"/>
              <a:ext cx="58097" cy="61930"/>
            </a:xfrm>
            <a:custGeom>
              <a:avLst/>
              <a:gdLst/>
              <a:ahLst/>
              <a:cxnLst/>
              <a:rect l="l" t="t" r="r" b="b"/>
              <a:pathLst>
                <a:path w="2743" h="2924" extrusionOk="0">
                  <a:moveTo>
                    <a:pt x="1641" y="3"/>
                  </a:moveTo>
                  <a:cubicBezTo>
                    <a:pt x="1641" y="3"/>
                    <a:pt x="1641" y="6"/>
                    <a:pt x="1641" y="11"/>
                  </a:cubicBezTo>
                  <a:lnTo>
                    <a:pt x="1641" y="11"/>
                  </a:lnTo>
                  <a:cubicBezTo>
                    <a:pt x="1641" y="6"/>
                    <a:pt x="1641" y="3"/>
                    <a:pt x="1641" y="3"/>
                  </a:cubicBezTo>
                  <a:close/>
                  <a:moveTo>
                    <a:pt x="1641" y="11"/>
                  </a:moveTo>
                  <a:lnTo>
                    <a:pt x="1641" y="11"/>
                  </a:lnTo>
                  <a:cubicBezTo>
                    <a:pt x="1641" y="18"/>
                    <a:pt x="1640" y="30"/>
                    <a:pt x="1637" y="47"/>
                  </a:cubicBezTo>
                  <a:cubicBezTo>
                    <a:pt x="1637" y="48"/>
                    <a:pt x="1637" y="48"/>
                    <a:pt x="1637" y="49"/>
                  </a:cubicBezTo>
                  <a:lnTo>
                    <a:pt x="1637" y="49"/>
                  </a:lnTo>
                  <a:cubicBezTo>
                    <a:pt x="1639" y="42"/>
                    <a:pt x="1641" y="33"/>
                    <a:pt x="1643" y="22"/>
                  </a:cubicBezTo>
                  <a:cubicBezTo>
                    <a:pt x="1642" y="18"/>
                    <a:pt x="1642" y="14"/>
                    <a:pt x="1641" y="11"/>
                  </a:cubicBezTo>
                  <a:close/>
                  <a:moveTo>
                    <a:pt x="1546" y="88"/>
                  </a:moveTo>
                  <a:cubicBezTo>
                    <a:pt x="1540" y="88"/>
                    <a:pt x="1536" y="101"/>
                    <a:pt x="1538" y="101"/>
                  </a:cubicBezTo>
                  <a:cubicBezTo>
                    <a:pt x="1539" y="101"/>
                    <a:pt x="1542" y="97"/>
                    <a:pt x="1546" y="88"/>
                  </a:cubicBezTo>
                  <a:close/>
                  <a:moveTo>
                    <a:pt x="1518" y="113"/>
                  </a:moveTo>
                  <a:lnTo>
                    <a:pt x="1524" y="141"/>
                  </a:lnTo>
                  <a:lnTo>
                    <a:pt x="1518" y="141"/>
                  </a:lnTo>
                  <a:cubicBezTo>
                    <a:pt x="1508" y="141"/>
                    <a:pt x="1508" y="141"/>
                    <a:pt x="1511" y="113"/>
                  </a:cubicBezTo>
                  <a:close/>
                  <a:moveTo>
                    <a:pt x="1593" y="122"/>
                  </a:moveTo>
                  <a:lnTo>
                    <a:pt x="1602" y="126"/>
                  </a:lnTo>
                  <a:lnTo>
                    <a:pt x="1605" y="154"/>
                  </a:lnTo>
                  <a:lnTo>
                    <a:pt x="1596" y="151"/>
                  </a:lnTo>
                  <a:cubicBezTo>
                    <a:pt x="1590" y="151"/>
                    <a:pt x="1590" y="151"/>
                    <a:pt x="1593" y="122"/>
                  </a:cubicBezTo>
                  <a:close/>
                  <a:moveTo>
                    <a:pt x="1659" y="135"/>
                  </a:moveTo>
                  <a:cubicBezTo>
                    <a:pt x="1674" y="138"/>
                    <a:pt x="1674" y="138"/>
                    <a:pt x="1659" y="163"/>
                  </a:cubicBezTo>
                  <a:cubicBezTo>
                    <a:pt x="1653" y="175"/>
                    <a:pt x="1648" y="182"/>
                    <a:pt x="1645" y="182"/>
                  </a:cubicBezTo>
                  <a:cubicBezTo>
                    <a:pt x="1642" y="182"/>
                    <a:pt x="1641" y="175"/>
                    <a:pt x="1643" y="160"/>
                  </a:cubicBezTo>
                  <a:cubicBezTo>
                    <a:pt x="1649" y="135"/>
                    <a:pt x="1649" y="135"/>
                    <a:pt x="1659" y="135"/>
                  </a:cubicBezTo>
                  <a:close/>
                  <a:moveTo>
                    <a:pt x="1436" y="135"/>
                  </a:moveTo>
                  <a:cubicBezTo>
                    <a:pt x="1443" y="154"/>
                    <a:pt x="1446" y="173"/>
                    <a:pt x="1446" y="191"/>
                  </a:cubicBezTo>
                  <a:lnTo>
                    <a:pt x="1436" y="191"/>
                  </a:lnTo>
                  <a:cubicBezTo>
                    <a:pt x="1430" y="191"/>
                    <a:pt x="1430" y="163"/>
                    <a:pt x="1430" y="163"/>
                  </a:cubicBezTo>
                  <a:cubicBezTo>
                    <a:pt x="1430" y="163"/>
                    <a:pt x="1430" y="135"/>
                    <a:pt x="1436" y="135"/>
                  </a:cubicBezTo>
                  <a:close/>
                  <a:moveTo>
                    <a:pt x="1120" y="169"/>
                  </a:moveTo>
                  <a:cubicBezTo>
                    <a:pt x="1121" y="169"/>
                    <a:pt x="1123" y="173"/>
                    <a:pt x="1126" y="182"/>
                  </a:cubicBezTo>
                  <a:lnTo>
                    <a:pt x="1135" y="207"/>
                  </a:lnTo>
                  <a:cubicBezTo>
                    <a:pt x="1135" y="228"/>
                    <a:pt x="1137" y="248"/>
                    <a:pt x="1134" y="248"/>
                  </a:cubicBezTo>
                  <a:cubicBezTo>
                    <a:pt x="1133" y="248"/>
                    <a:pt x="1132" y="245"/>
                    <a:pt x="1129" y="238"/>
                  </a:cubicBezTo>
                  <a:cubicBezTo>
                    <a:pt x="1123" y="220"/>
                    <a:pt x="1120" y="201"/>
                    <a:pt x="1120" y="182"/>
                  </a:cubicBezTo>
                  <a:cubicBezTo>
                    <a:pt x="1120" y="182"/>
                    <a:pt x="1118" y="169"/>
                    <a:pt x="1120" y="169"/>
                  </a:cubicBezTo>
                  <a:close/>
                  <a:moveTo>
                    <a:pt x="1679" y="310"/>
                  </a:moveTo>
                  <a:cubicBezTo>
                    <a:pt x="1680" y="310"/>
                    <a:pt x="1680" y="310"/>
                    <a:pt x="1681" y="310"/>
                  </a:cubicBezTo>
                  <a:lnTo>
                    <a:pt x="1678" y="339"/>
                  </a:lnTo>
                  <a:lnTo>
                    <a:pt x="1665" y="364"/>
                  </a:lnTo>
                  <a:lnTo>
                    <a:pt x="1659" y="361"/>
                  </a:lnTo>
                  <a:cubicBezTo>
                    <a:pt x="1665" y="334"/>
                    <a:pt x="1671" y="310"/>
                    <a:pt x="1679" y="310"/>
                  </a:cubicBezTo>
                  <a:close/>
                  <a:moveTo>
                    <a:pt x="1767" y="313"/>
                  </a:moveTo>
                  <a:cubicBezTo>
                    <a:pt x="1768" y="313"/>
                    <a:pt x="1768" y="313"/>
                    <a:pt x="1768" y="314"/>
                  </a:cubicBezTo>
                  <a:lnTo>
                    <a:pt x="1765" y="342"/>
                  </a:lnTo>
                  <a:cubicBezTo>
                    <a:pt x="1758" y="362"/>
                    <a:pt x="1752" y="364"/>
                    <a:pt x="1750" y="364"/>
                  </a:cubicBezTo>
                  <a:cubicBezTo>
                    <a:pt x="1750" y="364"/>
                    <a:pt x="1750" y="364"/>
                    <a:pt x="1750" y="364"/>
                  </a:cubicBezTo>
                  <a:cubicBezTo>
                    <a:pt x="1743" y="361"/>
                    <a:pt x="1743" y="361"/>
                    <a:pt x="1753" y="336"/>
                  </a:cubicBezTo>
                  <a:cubicBezTo>
                    <a:pt x="1753" y="336"/>
                    <a:pt x="1761" y="313"/>
                    <a:pt x="1767" y="313"/>
                  </a:cubicBezTo>
                  <a:close/>
                  <a:moveTo>
                    <a:pt x="917" y="364"/>
                  </a:moveTo>
                  <a:cubicBezTo>
                    <a:pt x="924" y="364"/>
                    <a:pt x="951" y="406"/>
                    <a:pt x="954" y="436"/>
                  </a:cubicBezTo>
                  <a:cubicBezTo>
                    <a:pt x="952" y="437"/>
                    <a:pt x="951" y="437"/>
                    <a:pt x="949" y="437"/>
                  </a:cubicBezTo>
                  <a:cubicBezTo>
                    <a:pt x="946" y="437"/>
                    <a:pt x="943" y="433"/>
                    <a:pt x="932" y="417"/>
                  </a:cubicBezTo>
                  <a:cubicBezTo>
                    <a:pt x="916" y="392"/>
                    <a:pt x="910" y="367"/>
                    <a:pt x="916" y="364"/>
                  </a:cubicBezTo>
                  <a:cubicBezTo>
                    <a:pt x="916" y="364"/>
                    <a:pt x="917" y="364"/>
                    <a:pt x="917" y="364"/>
                  </a:cubicBezTo>
                  <a:close/>
                  <a:moveTo>
                    <a:pt x="2379" y="585"/>
                  </a:moveTo>
                  <a:cubicBezTo>
                    <a:pt x="2380" y="585"/>
                    <a:pt x="2382" y="585"/>
                    <a:pt x="2383" y="586"/>
                  </a:cubicBezTo>
                  <a:lnTo>
                    <a:pt x="2386" y="593"/>
                  </a:lnTo>
                  <a:cubicBezTo>
                    <a:pt x="2370" y="605"/>
                    <a:pt x="2354" y="611"/>
                    <a:pt x="2339" y="621"/>
                  </a:cubicBezTo>
                  <a:lnTo>
                    <a:pt x="2333" y="614"/>
                  </a:lnTo>
                  <a:cubicBezTo>
                    <a:pt x="2351" y="599"/>
                    <a:pt x="2370" y="585"/>
                    <a:pt x="2379" y="585"/>
                  </a:cubicBezTo>
                  <a:close/>
                  <a:moveTo>
                    <a:pt x="2550" y="865"/>
                  </a:moveTo>
                  <a:cubicBezTo>
                    <a:pt x="2564" y="865"/>
                    <a:pt x="2568" y="877"/>
                    <a:pt x="2571" y="884"/>
                  </a:cubicBezTo>
                  <a:cubicBezTo>
                    <a:pt x="2557" y="894"/>
                    <a:pt x="2541" y="899"/>
                    <a:pt x="2530" y="899"/>
                  </a:cubicBezTo>
                  <a:cubicBezTo>
                    <a:pt x="2523" y="899"/>
                    <a:pt x="2519" y="897"/>
                    <a:pt x="2517" y="893"/>
                  </a:cubicBezTo>
                  <a:lnTo>
                    <a:pt x="2517" y="897"/>
                  </a:lnTo>
                  <a:cubicBezTo>
                    <a:pt x="2511" y="881"/>
                    <a:pt x="2511" y="881"/>
                    <a:pt x="2536" y="868"/>
                  </a:cubicBezTo>
                  <a:cubicBezTo>
                    <a:pt x="2542" y="866"/>
                    <a:pt x="2546" y="865"/>
                    <a:pt x="2550" y="865"/>
                  </a:cubicBezTo>
                  <a:close/>
                  <a:moveTo>
                    <a:pt x="378" y="1258"/>
                  </a:moveTo>
                  <a:cubicBezTo>
                    <a:pt x="383" y="1258"/>
                    <a:pt x="395" y="1259"/>
                    <a:pt x="415" y="1260"/>
                  </a:cubicBezTo>
                  <a:cubicBezTo>
                    <a:pt x="443" y="1260"/>
                    <a:pt x="471" y="1260"/>
                    <a:pt x="471" y="1266"/>
                  </a:cubicBezTo>
                  <a:cubicBezTo>
                    <a:pt x="499" y="1273"/>
                    <a:pt x="497" y="1277"/>
                    <a:pt x="480" y="1277"/>
                  </a:cubicBezTo>
                  <a:cubicBezTo>
                    <a:pt x="466" y="1277"/>
                    <a:pt x="440" y="1274"/>
                    <a:pt x="415" y="1266"/>
                  </a:cubicBezTo>
                  <a:cubicBezTo>
                    <a:pt x="381" y="1260"/>
                    <a:pt x="369" y="1258"/>
                    <a:pt x="378" y="1258"/>
                  </a:cubicBezTo>
                  <a:close/>
                  <a:moveTo>
                    <a:pt x="2555" y="1436"/>
                  </a:moveTo>
                  <a:cubicBezTo>
                    <a:pt x="2583" y="1439"/>
                    <a:pt x="2608" y="1445"/>
                    <a:pt x="2608" y="1451"/>
                  </a:cubicBezTo>
                  <a:lnTo>
                    <a:pt x="2580" y="1454"/>
                  </a:lnTo>
                  <a:lnTo>
                    <a:pt x="2555" y="1442"/>
                  </a:lnTo>
                  <a:lnTo>
                    <a:pt x="2555" y="1436"/>
                  </a:lnTo>
                  <a:close/>
                  <a:moveTo>
                    <a:pt x="2373" y="1489"/>
                  </a:moveTo>
                  <a:cubicBezTo>
                    <a:pt x="2398" y="1498"/>
                    <a:pt x="2427" y="1504"/>
                    <a:pt x="2423" y="1511"/>
                  </a:cubicBezTo>
                  <a:lnTo>
                    <a:pt x="2420" y="1520"/>
                  </a:lnTo>
                  <a:cubicBezTo>
                    <a:pt x="2405" y="1514"/>
                    <a:pt x="2389" y="1504"/>
                    <a:pt x="2370" y="1498"/>
                  </a:cubicBezTo>
                  <a:lnTo>
                    <a:pt x="2373" y="1489"/>
                  </a:lnTo>
                  <a:close/>
                  <a:moveTo>
                    <a:pt x="438" y="1602"/>
                  </a:moveTo>
                  <a:cubicBezTo>
                    <a:pt x="448" y="1602"/>
                    <a:pt x="449" y="1607"/>
                    <a:pt x="449" y="1611"/>
                  </a:cubicBezTo>
                  <a:cubicBezTo>
                    <a:pt x="452" y="1617"/>
                    <a:pt x="452" y="1617"/>
                    <a:pt x="427" y="1627"/>
                  </a:cubicBezTo>
                  <a:cubicBezTo>
                    <a:pt x="427" y="1627"/>
                    <a:pt x="420" y="1627"/>
                    <a:pt x="413" y="1627"/>
                  </a:cubicBezTo>
                  <a:cubicBezTo>
                    <a:pt x="405" y="1627"/>
                    <a:pt x="397" y="1627"/>
                    <a:pt x="396" y="1624"/>
                  </a:cubicBezTo>
                  <a:lnTo>
                    <a:pt x="421" y="1605"/>
                  </a:lnTo>
                  <a:cubicBezTo>
                    <a:pt x="428" y="1603"/>
                    <a:pt x="434" y="1602"/>
                    <a:pt x="438" y="1602"/>
                  </a:cubicBezTo>
                  <a:close/>
                  <a:moveTo>
                    <a:pt x="609" y="1645"/>
                  </a:moveTo>
                  <a:lnTo>
                    <a:pt x="587" y="1664"/>
                  </a:lnTo>
                  <a:lnTo>
                    <a:pt x="590" y="1667"/>
                  </a:lnTo>
                  <a:cubicBezTo>
                    <a:pt x="612" y="1658"/>
                    <a:pt x="612" y="1658"/>
                    <a:pt x="612" y="1652"/>
                  </a:cubicBezTo>
                  <a:lnTo>
                    <a:pt x="609" y="1645"/>
                  </a:lnTo>
                  <a:close/>
                  <a:moveTo>
                    <a:pt x="2510" y="1673"/>
                  </a:moveTo>
                  <a:cubicBezTo>
                    <a:pt x="2513" y="1673"/>
                    <a:pt x="2520" y="1676"/>
                    <a:pt x="2533" y="1683"/>
                  </a:cubicBezTo>
                  <a:cubicBezTo>
                    <a:pt x="2549" y="1689"/>
                    <a:pt x="2564" y="1699"/>
                    <a:pt x="2580" y="1711"/>
                  </a:cubicBezTo>
                  <a:cubicBezTo>
                    <a:pt x="2579" y="1712"/>
                    <a:pt x="2579" y="1712"/>
                    <a:pt x="2577" y="1712"/>
                  </a:cubicBezTo>
                  <a:cubicBezTo>
                    <a:pt x="2565" y="1712"/>
                    <a:pt x="2527" y="1688"/>
                    <a:pt x="2505" y="1680"/>
                  </a:cubicBezTo>
                  <a:cubicBezTo>
                    <a:pt x="2506" y="1676"/>
                    <a:pt x="2507" y="1673"/>
                    <a:pt x="2510" y="1673"/>
                  </a:cubicBezTo>
                  <a:close/>
                  <a:moveTo>
                    <a:pt x="57" y="1718"/>
                  </a:moveTo>
                  <a:cubicBezTo>
                    <a:pt x="39" y="1718"/>
                    <a:pt x="20" y="1721"/>
                    <a:pt x="1" y="1724"/>
                  </a:cubicBezTo>
                  <a:lnTo>
                    <a:pt x="4" y="1736"/>
                  </a:lnTo>
                  <a:cubicBezTo>
                    <a:pt x="5" y="1739"/>
                    <a:pt x="8" y="1740"/>
                    <a:pt x="13" y="1740"/>
                  </a:cubicBezTo>
                  <a:cubicBezTo>
                    <a:pt x="24" y="1740"/>
                    <a:pt x="43" y="1734"/>
                    <a:pt x="61" y="1730"/>
                  </a:cubicBezTo>
                  <a:lnTo>
                    <a:pt x="57" y="1718"/>
                  </a:lnTo>
                  <a:close/>
                  <a:moveTo>
                    <a:pt x="472" y="1680"/>
                  </a:moveTo>
                  <a:cubicBezTo>
                    <a:pt x="476" y="1680"/>
                    <a:pt x="478" y="1684"/>
                    <a:pt x="480" y="1689"/>
                  </a:cubicBezTo>
                  <a:cubicBezTo>
                    <a:pt x="484" y="1696"/>
                    <a:pt x="487" y="1702"/>
                    <a:pt x="462" y="1714"/>
                  </a:cubicBezTo>
                  <a:lnTo>
                    <a:pt x="459" y="1708"/>
                  </a:lnTo>
                  <a:cubicBezTo>
                    <a:pt x="468" y="1704"/>
                    <a:pt x="470" y="1701"/>
                    <a:pt x="468" y="1701"/>
                  </a:cubicBezTo>
                  <a:lnTo>
                    <a:pt x="468" y="1701"/>
                  </a:lnTo>
                  <a:cubicBezTo>
                    <a:pt x="464" y="1701"/>
                    <a:pt x="447" y="1708"/>
                    <a:pt x="433" y="1718"/>
                  </a:cubicBezTo>
                  <a:lnTo>
                    <a:pt x="383" y="1743"/>
                  </a:lnTo>
                  <a:cubicBezTo>
                    <a:pt x="380" y="1733"/>
                    <a:pt x="402" y="1714"/>
                    <a:pt x="427" y="1705"/>
                  </a:cubicBezTo>
                  <a:cubicBezTo>
                    <a:pt x="454" y="1687"/>
                    <a:pt x="466" y="1680"/>
                    <a:pt x="472" y="1680"/>
                  </a:cubicBezTo>
                  <a:close/>
                  <a:moveTo>
                    <a:pt x="2436" y="1859"/>
                  </a:moveTo>
                  <a:cubicBezTo>
                    <a:pt x="2461" y="1874"/>
                    <a:pt x="2483" y="1887"/>
                    <a:pt x="2480" y="1896"/>
                  </a:cubicBezTo>
                  <a:lnTo>
                    <a:pt x="2452" y="1887"/>
                  </a:lnTo>
                  <a:lnTo>
                    <a:pt x="2433" y="1865"/>
                  </a:lnTo>
                  <a:lnTo>
                    <a:pt x="2436" y="1859"/>
                  </a:lnTo>
                  <a:close/>
                  <a:moveTo>
                    <a:pt x="1700" y="2015"/>
                  </a:moveTo>
                  <a:cubicBezTo>
                    <a:pt x="1690" y="2018"/>
                    <a:pt x="1690" y="2018"/>
                    <a:pt x="1706" y="2043"/>
                  </a:cubicBezTo>
                  <a:lnTo>
                    <a:pt x="1715" y="2040"/>
                  </a:lnTo>
                  <a:cubicBezTo>
                    <a:pt x="1706" y="2015"/>
                    <a:pt x="1706" y="2015"/>
                    <a:pt x="1700" y="2015"/>
                  </a:cubicBezTo>
                  <a:close/>
                  <a:moveTo>
                    <a:pt x="677" y="2110"/>
                  </a:moveTo>
                  <a:cubicBezTo>
                    <a:pt x="680" y="2110"/>
                    <a:pt x="683" y="2111"/>
                    <a:pt x="684" y="2112"/>
                  </a:cubicBezTo>
                  <a:cubicBezTo>
                    <a:pt x="687" y="2119"/>
                    <a:pt x="672" y="2141"/>
                    <a:pt x="640" y="2147"/>
                  </a:cubicBezTo>
                  <a:lnTo>
                    <a:pt x="628" y="2134"/>
                  </a:lnTo>
                  <a:cubicBezTo>
                    <a:pt x="643" y="2119"/>
                    <a:pt x="665" y="2110"/>
                    <a:pt x="677" y="2110"/>
                  </a:cubicBezTo>
                  <a:close/>
                  <a:moveTo>
                    <a:pt x="2077" y="2206"/>
                  </a:moveTo>
                  <a:cubicBezTo>
                    <a:pt x="2079" y="2206"/>
                    <a:pt x="2086" y="2215"/>
                    <a:pt x="2082" y="2219"/>
                  </a:cubicBezTo>
                  <a:cubicBezTo>
                    <a:pt x="2076" y="2210"/>
                    <a:pt x="2075" y="2206"/>
                    <a:pt x="2077" y="2206"/>
                  </a:cubicBezTo>
                  <a:close/>
                  <a:moveTo>
                    <a:pt x="1778" y="2219"/>
                  </a:moveTo>
                  <a:lnTo>
                    <a:pt x="1778" y="2219"/>
                  </a:lnTo>
                  <a:cubicBezTo>
                    <a:pt x="1781" y="2227"/>
                    <a:pt x="1781" y="2230"/>
                    <a:pt x="1781" y="2230"/>
                  </a:cubicBezTo>
                  <a:cubicBezTo>
                    <a:pt x="1779" y="2230"/>
                    <a:pt x="1774" y="2219"/>
                    <a:pt x="1778" y="2219"/>
                  </a:cubicBezTo>
                  <a:close/>
                  <a:moveTo>
                    <a:pt x="677" y="2172"/>
                  </a:moveTo>
                  <a:cubicBezTo>
                    <a:pt x="669" y="2172"/>
                    <a:pt x="657" y="2181"/>
                    <a:pt x="647" y="2194"/>
                  </a:cubicBezTo>
                  <a:cubicBezTo>
                    <a:pt x="631" y="2213"/>
                    <a:pt x="637" y="2219"/>
                    <a:pt x="650" y="2232"/>
                  </a:cubicBezTo>
                  <a:cubicBezTo>
                    <a:pt x="651" y="2233"/>
                    <a:pt x="652" y="2233"/>
                    <a:pt x="654" y="2233"/>
                  </a:cubicBezTo>
                  <a:cubicBezTo>
                    <a:pt x="664" y="2233"/>
                    <a:pt x="681" y="2222"/>
                    <a:pt x="681" y="2222"/>
                  </a:cubicBezTo>
                  <a:cubicBezTo>
                    <a:pt x="700" y="2200"/>
                    <a:pt x="690" y="2194"/>
                    <a:pt x="684" y="2191"/>
                  </a:cubicBezTo>
                  <a:cubicBezTo>
                    <a:pt x="685" y="2177"/>
                    <a:pt x="682" y="2172"/>
                    <a:pt x="677" y="2172"/>
                  </a:cubicBezTo>
                  <a:close/>
                  <a:moveTo>
                    <a:pt x="2025" y="2191"/>
                  </a:moveTo>
                  <a:cubicBezTo>
                    <a:pt x="2041" y="2213"/>
                    <a:pt x="2057" y="2235"/>
                    <a:pt x="2047" y="2241"/>
                  </a:cubicBezTo>
                  <a:lnTo>
                    <a:pt x="2025" y="2222"/>
                  </a:lnTo>
                  <a:lnTo>
                    <a:pt x="2019" y="2194"/>
                  </a:lnTo>
                  <a:lnTo>
                    <a:pt x="2025" y="2191"/>
                  </a:lnTo>
                  <a:close/>
                  <a:moveTo>
                    <a:pt x="1417" y="2178"/>
                  </a:moveTo>
                  <a:lnTo>
                    <a:pt x="1414" y="2203"/>
                  </a:lnTo>
                  <a:cubicBezTo>
                    <a:pt x="1414" y="2223"/>
                    <a:pt x="1413" y="2243"/>
                    <a:pt x="1413" y="2243"/>
                  </a:cubicBezTo>
                  <a:cubicBezTo>
                    <a:pt x="1413" y="2243"/>
                    <a:pt x="1413" y="2240"/>
                    <a:pt x="1414" y="2232"/>
                  </a:cubicBezTo>
                  <a:cubicBezTo>
                    <a:pt x="1414" y="2232"/>
                    <a:pt x="1414" y="2203"/>
                    <a:pt x="1417" y="2178"/>
                  </a:cubicBezTo>
                  <a:close/>
                  <a:moveTo>
                    <a:pt x="1063" y="2214"/>
                  </a:moveTo>
                  <a:cubicBezTo>
                    <a:pt x="1065" y="2214"/>
                    <a:pt x="1068" y="2215"/>
                    <a:pt x="1070" y="2216"/>
                  </a:cubicBezTo>
                  <a:lnTo>
                    <a:pt x="1060" y="2241"/>
                  </a:lnTo>
                  <a:lnTo>
                    <a:pt x="1041" y="2263"/>
                  </a:lnTo>
                  <a:lnTo>
                    <a:pt x="1045" y="2235"/>
                  </a:lnTo>
                  <a:cubicBezTo>
                    <a:pt x="1053" y="2218"/>
                    <a:pt x="1058" y="2214"/>
                    <a:pt x="1063" y="2214"/>
                  </a:cubicBezTo>
                  <a:close/>
                  <a:moveTo>
                    <a:pt x="1958" y="2208"/>
                  </a:moveTo>
                  <a:lnTo>
                    <a:pt x="1958" y="2208"/>
                  </a:lnTo>
                  <a:cubicBezTo>
                    <a:pt x="1962" y="2208"/>
                    <a:pt x="1972" y="2217"/>
                    <a:pt x="1991" y="2241"/>
                  </a:cubicBezTo>
                  <a:cubicBezTo>
                    <a:pt x="2007" y="2266"/>
                    <a:pt x="2007" y="2266"/>
                    <a:pt x="1997" y="2269"/>
                  </a:cubicBezTo>
                  <a:cubicBezTo>
                    <a:pt x="1985" y="2257"/>
                    <a:pt x="1972" y="2241"/>
                    <a:pt x="1963" y="2225"/>
                  </a:cubicBezTo>
                  <a:cubicBezTo>
                    <a:pt x="1957" y="2215"/>
                    <a:pt x="1955" y="2208"/>
                    <a:pt x="1958" y="2208"/>
                  </a:cubicBezTo>
                  <a:close/>
                  <a:moveTo>
                    <a:pt x="1646" y="2222"/>
                  </a:moveTo>
                  <a:lnTo>
                    <a:pt x="1640" y="2225"/>
                  </a:lnTo>
                  <a:cubicBezTo>
                    <a:pt x="1643" y="2241"/>
                    <a:pt x="1649" y="2260"/>
                    <a:pt x="1659" y="2275"/>
                  </a:cubicBezTo>
                  <a:cubicBezTo>
                    <a:pt x="1665" y="2275"/>
                    <a:pt x="1659" y="2247"/>
                    <a:pt x="1659" y="2247"/>
                  </a:cubicBezTo>
                  <a:cubicBezTo>
                    <a:pt x="1659" y="2247"/>
                    <a:pt x="1652" y="2222"/>
                    <a:pt x="1646" y="2222"/>
                  </a:cubicBezTo>
                  <a:close/>
                  <a:moveTo>
                    <a:pt x="1274" y="2243"/>
                  </a:moveTo>
                  <a:cubicBezTo>
                    <a:pt x="1277" y="2243"/>
                    <a:pt x="1272" y="2255"/>
                    <a:pt x="1261" y="2285"/>
                  </a:cubicBezTo>
                  <a:lnTo>
                    <a:pt x="1233" y="2335"/>
                  </a:lnTo>
                  <a:cubicBezTo>
                    <a:pt x="1226" y="2332"/>
                    <a:pt x="1242" y="2307"/>
                    <a:pt x="1261" y="2257"/>
                  </a:cubicBezTo>
                  <a:cubicBezTo>
                    <a:pt x="1268" y="2248"/>
                    <a:pt x="1273" y="2243"/>
                    <a:pt x="1274" y="2243"/>
                  </a:cubicBezTo>
                  <a:close/>
                  <a:moveTo>
                    <a:pt x="1584" y="2313"/>
                  </a:moveTo>
                  <a:cubicBezTo>
                    <a:pt x="1590" y="2313"/>
                    <a:pt x="1590" y="2313"/>
                    <a:pt x="1593" y="2341"/>
                  </a:cubicBezTo>
                  <a:lnTo>
                    <a:pt x="1587" y="2341"/>
                  </a:lnTo>
                  <a:lnTo>
                    <a:pt x="1577" y="2313"/>
                  </a:lnTo>
                  <a:close/>
                  <a:moveTo>
                    <a:pt x="1874" y="2328"/>
                  </a:moveTo>
                  <a:cubicBezTo>
                    <a:pt x="1882" y="2328"/>
                    <a:pt x="1891" y="2351"/>
                    <a:pt x="1891" y="2351"/>
                  </a:cubicBezTo>
                  <a:cubicBezTo>
                    <a:pt x="1895" y="2360"/>
                    <a:pt x="1896" y="2363"/>
                    <a:pt x="1894" y="2363"/>
                  </a:cubicBezTo>
                  <a:cubicBezTo>
                    <a:pt x="1891" y="2363"/>
                    <a:pt x="1883" y="2357"/>
                    <a:pt x="1877" y="2357"/>
                  </a:cubicBezTo>
                  <a:cubicBezTo>
                    <a:pt x="1876" y="2357"/>
                    <a:pt x="1876" y="2357"/>
                    <a:pt x="1875" y="2357"/>
                  </a:cubicBezTo>
                  <a:cubicBezTo>
                    <a:pt x="1856" y="2335"/>
                    <a:pt x="1859" y="2335"/>
                    <a:pt x="1872" y="2329"/>
                  </a:cubicBezTo>
                  <a:cubicBezTo>
                    <a:pt x="1872" y="2328"/>
                    <a:pt x="1873" y="2328"/>
                    <a:pt x="1874" y="2328"/>
                  </a:cubicBezTo>
                  <a:close/>
                  <a:moveTo>
                    <a:pt x="1523" y="2308"/>
                  </a:moveTo>
                  <a:cubicBezTo>
                    <a:pt x="1528" y="2308"/>
                    <a:pt x="1532" y="2332"/>
                    <a:pt x="1527" y="2373"/>
                  </a:cubicBezTo>
                  <a:lnTo>
                    <a:pt x="1511" y="2373"/>
                  </a:lnTo>
                  <a:cubicBezTo>
                    <a:pt x="1511" y="2344"/>
                    <a:pt x="1511" y="2319"/>
                    <a:pt x="1518" y="2319"/>
                  </a:cubicBezTo>
                  <a:cubicBezTo>
                    <a:pt x="1520" y="2311"/>
                    <a:pt x="1522" y="2308"/>
                    <a:pt x="1523" y="2308"/>
                  </a:cubicBezTo>
                  <a:close/>
                  <a:moveTo>
                    <a:pt x="1087" y="2271"/>
                  </a:moveTo>
                  <a:cubicBezTo>
                    <a:pt x="1089" y="2271"/>
                    <a:pt x="1085" y="2284"/>
                    <a:pt x="1076" y="2307"/>
                  </a:cubicBezTo>
                  <a:cubicBezTo>
                    <a:pt x="1066" y="2335"/>
                    <a:pt x="1051" y="2357"/>
                    <a:pt x="1029" y="2376"/>
                  </a:cubicBezTo>
                  <a:lnTo>
                    <a:pt x="1013" y="2369"/>
                  </a:lnTo>
                  <a:cubicBezTo>
                    <a:pt x="1013" y="2369"/>
                    <a:pt x="1032" y="2347"/>
                    <a:pt x="1051" y="2326"/>
                  </a:cubicBezTo>
                  <a:cubicBezTo>
                    <a:pt x="1074" y="2288"/>
                    <a:pt x="1085" y="2271"/>
                    <a:pt x="1087" y="2271"/>
                  </a:cubicBezTo>
                  <a:close/>
                  <a:moveTo>
                    <a:pt x="1734" y="2374"/>
                  </a:moveTo>
                  <a:cubicBezTo>
                    <a:pt x="1740" y="2374"/>
                    <a:pt x="1745" y="2378"/>
                    <a:pt x="1750" y="2398"/>
                  </a:cubicBezTo>
                  <a:cubicBezTo>
                    <a:pt x="1750" y="2398"/>
                    <a:pt x="1756" y="2423"/>
                    <a:pt x="1750" y="2426"/>
                  </a:cubicBezTo>
                  <a:cubicBezTo>
                    <a:pt x="1740" y="2426"/>
                    <a:pt x="1725" y="2401"/>
                    <a:pt x="1725" y="2401"/>
                  </a:cubicBezTo>
                  <a:cubicBezTo>
                    <a:pt x="1718" y="2376"/>
                    <a:pt x="1728" y="2376"/>
                    <a:pt x="1728" y="2376"/>
                  </a:cubicBezTo>
                  <a:cubicBezTo>
                    <a:pt x="1730" y="2375"/>
                    <a:pt x="1732" y="2374"/>
                    <a:pt x="1734" y="2374"/>
                  </a:cubicBezTo>
                  <a:close/>
                  <a:moveTo>
                    <a:pt x="1305" y="2379"/>
                  </a:moveTo>
                  <a:cubicBezTo>
                    <a:pt x="1302" y="2407"/>
                    <a:pt x="1295" y="2432"/>
                    <a:pt x="1289" y="2432"/>
                  </a:cubicBezTo>
                  <a:lnTo>
                    <a:pt x="1280" y="2429"/>
                  </a:lnTo>
                  <a:cubicBezTo>
                    <a:pt x="1283" y="2410"/>
                    <a:pt x="1289" y="2394"/>
                    <a:pt x="1298" y="2379"/>
                  </a:cubicBezTo>
                  <a:close/>
                  <a:moveTo>
                    <a:pt x="1464" y="2479"/>
                  </a:moveTo>
                  <a:lnTo>
                    <a:pt x="1461" y="2504"/>
                  </a:lnTo>
                  <a:cubicBezTo>
                    <a:pt x="1457" y="2504"/>
                    <a:pt x="1452" y="2517"/>
                    <a:pt x="1448" y="2517"/>
                  </a:cubicBezTo>
                  <a:cubicBezTo>
                    <a:pt x="1447" y="2517"/>
                    <a:pt x="1446" y="2514"/>
                    <a:pt x="1446" y="2504"/>
                  </a:cubicBezTo>
                  <a:cubicBezTo>
                    <a:pt x="1436" y="2504"/>
                    <a:pt x="1455" y="2479"/>
                    <a:pt x="1464" y="2479"/>
                  </a:cubicBezTo>
                  <a:close/>
                  <a:moveTo>
                    <a:pt x="1417" y="0"/>
                  </a:moveTo>
                  <a:cubicBezTo>
                    <a:pt x="1408" y="0"/>
                    <a:pt x="1408" y="28"/>
                    <a:pt x="1408" y="28"/>
                  </a:cubicBezTo>
                  <a:cubicBezTo>
                    <a:pt x="1408" y="47"/>
                    <a:pt x="1201" y="69"/>
                    <a:pt x="1176" y="82"/>
                  </a:cubicBezTo>
                  <a:cubicBezTo>
                    <a:pt x="1166" y="73"/>
                    <a:pt x="1155" y="68"/>
                    <a:pt x="1148" y="68"/>
                  </a:cubicBezTo>
                  <a:cubicBezTo>
                    <a:pt x="1137" y="68"/>
                    <a:pt x="1133" y="77"/>
                    <a:pt x="1142" y="91"/>
                  </a:cubicBezTo>
                  <a:cubicBezTo>
                    <a:pt x="1148" y="116"/>
                    <a:pt x="1107" y="129"/>
                    <a:pt x="1060" y="144"/>
                  </a:cubicBezTo>
                  <a:cubicBezTo>
                    <a:pt x="1004" y="163"/>
                    <a:pt x="963" y="185"/>
                    <a:pt x="976" y="207"/>
                  </a:cubicBezTo>
                  <a:lnTo>
                    <a:pt x="954" y="220"/>
                  </a:lnTo>
                  <a:cubicBezTo>
                    <a:pt x="938" y="226"/>
                    <a:pt x="935" y="257"/>
                    <a:pt x="929" y="260"/>
                  </a:cubicBezTo>
                  <a:cubicBezTo>
                    <a:pt x="932" y="276"/>
                    <a:pt x="932" y="285"/>
                    <a:pt x="930" y="285"/>
                  </a:cubicBezTo>
                  <a:cubicBezTo>
                    <a:pt x="928" y="285"/>
                    <a:pt x="925" y="279"/>
                    <a:pt x="922" y="267"/>
                  </a:cubicBezTo>
                  <a:cubicBezTo>
                    <a:pt x="908" y="243"/>
                    <a:pt x="896" y="222"/>
                    <a:pt x="889" y="222"/>
                  </a:cubicBezTo>
                  <a:cubicBezTo>
                    <a:pt x="889" y="222"/>
                    <a:pt x="888" y="223"/>
                    <a:pt x="888" y="223"/>
                  </a:cubicBezTo>
                  <a:cubicBezTo>
                    <a:pt x="872" y="232"/>
                    <a:pt x="885" y="254"/>
                    <a:pt x="900" y="279"/>
                  </a:cubicBezTo>
                  <a:cubicBezTo>
                    <a:pt x="913" y="301"/>
                    <a:pt x="907" y="304"/>
                    <a:pt x="907" y="304"/>
                  </a:cubicBezTo>
                  <a:cubicBezTo>
                    <a:pt x="905" y="305"/>
                    <a:pt x="904" y="306"/>
                    <a:pt x="902" y="306"/>
                  </a:cubicBezTo>
                  <a:cubicBezTo>
                    <a:pt x="899" y="306"/>
                    <a:pt x="896" y="301"/>
                    <a:pt x="885" y="285"/>
                  </a:cubicBezTo>
                  <a:cubicBezTo>
                    <a:pt x="872" y="263"/>
                    <a:pt x="857" y="238"/>
                    <a:pt x="857" y="238"/>
                  </a:cubicBezTo>
                  <a:lnTo>
                    <a:pt x="850" y="245"/>
                  </a:lnTo>
                  <a:cubicBezTo>
                    <a:pt x="863" y="267"/>
                    <a:pt x="857" y="270"/>
                    <a:pt x="857" y="270"/>
                  </a:cubicBezTo>
                  <a:cubicBezTo>
                    <a:pt x="855" y="271"/>
                    <a:pt x="854" y="273"/>
                    <a:pt x="852" y="273"/>
                  </a:cubicBezTo>
                  <a:cubicBezTo>
                    <a:pt x="848" y="273"/>
                    <a:pt x="842" y="263"/>
                    <a:pt x="819" y="229"/>
                  </a:cubicBezTo>
                  <a:cubicBezTo>
                    <a:pt x="806" y="209"/>
                    <a:pt x="797" y="198"/>
                    <a:pt x="793" y="198"/>
                  </a:cubicBezTo>
                  <a:lnTo>
                    <a:pt x="793" y="198"/>
                  </a:lnTo>
                  <a:cubicBezTo>
                    <a:pt x="789" y="198"/>
                    <a:pt x="792" y="212"/>
                    <a:pt x="803" y="238"/>
                  </a:cubicBezTo>
                  <a:lnTo>
                    <a:pt x="806" y="273"/>
                  </a:lnTo>
                  <a:cubicBezTo>
                    <a:pt x="796" y="262"/>
                    <a:pt x="789" y="258"/>
                    <a:pt x="785" y="258"/>
                  </a:cubicBezTo>
                  <a:cubicBezTo>
                    <a:pt x="775" y="258"/>
                    <a:pt x="787" y="293"/>
                    <a:pt x="794" y="314"/>
                  </a:cubicBezTo>
                  <a:cubicBezTo>
                    <a:pt x="776" y="295"/>
                    <a:pt x="764" y="287"/>
                    <a:pt x="760" y="287"/>
                  </a:cubicBezTo>
                  <a:lnTo>
                    <a:pt x="760" y="287"/>
                  </a:lnTo>
                  <a:cubicBezTo>
                    <a:pt x="754" y="287"/>
                    <a:pt x="758" y="300"/>
                    <a:pt x="772" y="326"/>
                  </a:cubicBezTo>
                  <a:cubicBezTo>
                    <a:pt x="782" y="340"/>
                    <a:pt x="783" y="347"/>
                    <a:pt x="776" y="347"/>
                  </a:cubicBezTo>
                  <a:cubicBezTo>
                    <a:pt x="772" y="347"/>
                    <a:pt x="766" y="345"/>
                    <a:pt x="756" y="339"/>
                  </a:cubicBezTo>
                  <a:cubicBezTo>
                    <a:pt x="746" y="330"/>
                    <a:pt x="740" y="327"/>
                    <a:pt x="734" y="327"/>
                  </a:cubicBezTo>
                  <a:cubicBezTo>
                    <a:pt x="727" y="327"/>
                    <a:pt x="721" y="332"/>
                    <a:pt x="712" y="339"/>
                  </a:cubicBezTo>
                  <a:cubicBezTo>
                    <a:pt x="725" y="364"/>
                    <a:pt x="675" y="398"/>
                    <a:pt x="628" y="448"/>
                  </a:cubicBezTo>
                  <a:cubicBezTo>
                    <a:pt x="571" y="502"/>
                    <a:pt x="540" y="542"/>
                    <a:pt x="562" y="558"/>
                  </a:cubicBezTo>
                  <a:cubicBezTo>
                    <a:pt x="559" y="562"/>
                    <a:pt x="557" y="565"/>
                    <a:pt x="554" y="565"/>
                  </a:cubicBezTo>
                  <a:cubicBezTo>
                    <a:pt x="550" y="565"/>
                    <a:pt x="544" y="562"/>
                    <a:pt x="531" y="555"/>
                  </a:cubicBezTo>
                  <a:cubicBezTo>
                    <a:pt x="523" y="550"/>
                    <a:pt x="518" y="547"/>
                    <a:pt x="515" y="547"/>
                  </a:cubicBezTo>
                  <a:cubicBezTo>
                    <a:pt x="509" y="547"/>
                    <a:pt x="515" y="559"/>
                    <a:pt x="540" y="586"/>
                  </a:cubicBezTo>
                  <a:cubicBezTo>
                    <a:pt x="549" y="599"/>
                    <a:pt x="561" y="610"/>
                    <a:pt x="559" y="610"/>
                  </a:cubicBezTo>
                  <a:cubicBezTo>
                    <a:pt x="558" y="610"/>
                    <a:pt x="551" y="605"/>
                    <a:pt x="534" y="593"/>
                  </a:cubicBezTo>
                  <a:cubicBezTo>
                    <a:pt x="527" y="587"/>
                    <a:pt x="522" y="584"/>
                    <a:pt x="517" y="584"/>
                  </a:cubicBezTo>
                  <a:cubicBezTo>
                    <a:pt x="505" y="584"/>
                    <a:pt x="497" y="598"/>
                    <a:pt x="484" y="618"/>
                  </a:cubicBezTo>
                  <a:cubicBezTo>
                    <a:pt x="468" y="636"/>
                    <a:pt x="449" y="665"/>
                    <a:pt x="471" y="680"/>
                  </a:cubicBezTo>
                  <a:cubicBezTo>
                    <a:pt x="478" y="695"/>
                    <a:pt x="481" y="702"/>
                    <a:pt x="479" y="702"/>
                  </a:cubicBezTo>
                  <a:cubicBezTo>
                    <a:pt x="478" y="702"/>
                    <a:pt x="474" y="697"/>
                    <a:pt x="465" y="687"/>
                  </a:cubicBezTo>
                  <a:cubicBezTo>
                    <a:pt x="451" y="674"/>
                    <a:pt x="437" y="668"/>
                    <a:pt x="425" y="668"/>
                  </a:cubicBezTo>
                  <a:cubicBezTo>
                    <a:pt x="402" y="668"/>
                    <a:pt x="389" y="691"/>
                    <a:pt x="412" y="724"/>
                  </a:cubicBezTo>
                  <a:cubicBezTo>
                    <a:pt x="410" y="730"/>
                    <a:pt x="408" y="734"/>
                    <a:pt x="401" y="734"/>
                  </a:cubicBezTo>
                  <a:cubicBezTo>
                    <a:pt x="397" y="734"/>
                    <a:pt x="390" y="732"/>
                    <a:pt x="380" y="727"/>
                  </a:cubicBezTo>
                  <a:lnTo>
                    <a:pt x="380" y="727"/>
                  </a:lnTo>
                  <a:cubicBezTo>
                    <a:pt x="377" y="734"/>
                    <a:pt x="371" y="743"/>
                    <a:pt x="383" y="777"/>
                  </a:cubicBezTo>
                  <a:cubicBezTo>
                    <a:pt x="377" y="784"/>
                    <a:pt x="365" y="815"/>
                    <a:pt x="358" y="831"/>
                  </a:cubicBezTo>
                  <a:cubicBezTo>
                    <a:pt x="349" y="846"/>
                    <a:pt x="368" y="871"/>
                    <a:pt x="368" y="871"/>
                  </a:cubicBezTo>
                  <a:cubicBezTo>
                    <a:pt x="366" y="875"/>
                    <a:pt x="365" y="879"/>
                    <a:pt x="364" y="881"/>
                  </a:cubicBezTo>
                  <a:lnTo>
                    <a:pt x="364" y="881"/>
                  </a:lnTo>
                  <a:cubicBezTo>
                    <a:pt x="361" y="879"/>
                    <a:pt x="358" y="879"/>
                    <a:pt x="355" y="879"/>
                  </a:cubicBezTo>
                  <a:cubicBezTo>
                    <a:pt x="333" y="879"/>
                    <a:pt x="321" y="916"/>
                    <a:pt x="305" y="969"/>
                  </a:cubicBezTo>
                  <a:cubicBezTo>
                    <a:pt x="286" y="1025"/>
                    <a:pt x="277" y="1075"/>
                    <a:pt x="245" y="1078"/>
                  </a:cubicBezTo>
                  <a:cubicBezTo>
                    <a:pt x="245" y="1078"/>
                    <a:pt x="242" y="1088"/>
                    <a:pt x="267" y="1100"/>
                  </a:cubicBezTo>
                  <a:cubicBezTo>
                    <a:pt x="321" y="1119"/>
                    <a:pt x="321" y="1125"/>
                    <a:pt x="292" y="1128"/>
                  </a:cubicBezTo>
                  <a:cubicBezTo>
                    <a:pt x="236" y="1128"/>
                    <a:pt x="233" y="1166"/>
                    <a:pt x="286" y="1179"/>
                  </a:cubicBezTo>
                  <a:lnTo>
                    <a:pt x="258" y="1175"/>
                  </a:lnTo>
                  <a:lnTo>
                    <a:pt x="258" y="1175"/>
                  </a:lnTo>
                  <a:cubicBezTo>
                    <a:pt x="205" y="1179"/>
                    <a:pt x="227" y="1210"/>
                    <a:pt x="280" y="1222"/>
                  </a:cubicBezTo>
                  <a:cubicBezTo>
                    <a:pt x="252" y="1229"/>
                    <a:pt x="227" y="1235"/>
                    <a:pt x="252" y="1244"/>
                  </a:cubicBezTo>
                  <a:cubicBezTo>
                    <a:pt x="252" y="1254"/>
                    <a:pt x="252" y="1254"/>
                    <a:pt x="198" y="1254"/>
                  </a:cubicBezTo>
                  <a:cubicBezTo>
                    <a:pt x="188" y="1253"/>
                    <a:pt x="178" y="1252"/>
                    <a:pt x="170" y="1252"/>
                  </a:cubicBezTo>
                  <a:cubicBezTo>
                    <a:pt x="155" y="1252"/>
                    <a:pt x="144" y="1254"/>
                    <a:pt x="142" y="1260"/>
                  </a:cubicBezTo>
                  <a:cubicBezTo>
                    <a:pt x="142" y="1269"/>
                    <a:pt x="170" y="1269"/>
                    <a:pt x="198" y="1269"/>
                  </a:cubicBezTo>
                  <a:lnTo>
                    <a:pt x="195" y="1288"/>
                  </a:lnTo>
                  <a:cubicBezTo>
                    <a:pt x="195" y="1288"/>
                    <a:pt x="195" y="1298"/>
                    <a:pt x="223" y="1298"/>
                  </a:cubicBezTo>
                  <a:cubicBezTo>
                    <a:pt x="252" y="1298"/>
                    <a:pt x="252" y="1304"/>
                    <a:pt x="249" y="1313"/>
                  </a:cubicBezTo>
                  <a:cubicBezTo>
                    <a:pt x="233" y="1315"/>
                    <a:pt x="237" y="1318"/>
                    <a:pt x="248" y="1318"/>
                  </a:cubicBezTo>
                  <a:cubicBezTo>
                    <a:pt x="255" y="1318"/>
                    <a:pt x="266" y="1317"/>
                    <a:pt x="277" y="1313"/>
                  </a:cubicBezTo>
                  <a:cubicBezTo>
                    <a:pt x="288" y="1313"/>
                    <a:pt x="299" y="1313"/>
                    <a:pt x="308" y="1313"/>
                  </a:cubicBezTo>
                  <a:cubicBezTo>
                    <a:pt x="321" y="1313"/>
                    <a:pt x="330" y="1314"/>
                    <a:pt x="330" y="1320"/>
                  </a:cubicBezTo>
                  <a:lnTo>
                    <a:pt x="386" y="1316"/>
                  </a:lnTo>
                  <a:cubicBezTo>
                    <a:pt x="392" y="1317"/>
                    <a:pt x="398" y="1317"/>
                    <a:pt x="404" y="1317"/>
                  </a:cubicBezTo>
                  <a:cubicBezTo>
                    <a:pt x="434" y="1317"/>
                    <a:pt x="464" y="1311"/>
                    <a:pt x="493" y="1301"/>
                  </a:cubicBezTo>
                  <a:cubicBezTo>
                    <a:pt x="521" y="1273"/>
                    <a:pt x="549" y="1254"/>
                    <a:pt x="496" y="1254"/>
                  </a:cubicBezTo>
                  <a:cubicBezTo>
                    <a:pt x="496" y="1254"/>
                    <a:pt x="468" y="1244"/>
                    <a:pt x="471" y="1238"/>
                  </a:cubicBezTo>
                  <a:cubicBezTo>
                    <a:pt x="471" y="1232"/>
                    <a:pt x="496" y="1226"/>
                    <a:pt x="496" y="1226"/>
                  </a:cubicBezTo>
                  <a:cubicBezTo>
                    <a:pt x="498" y="1226"/>
                    <a:pt x="499" y="1226"/>
                    <a:pt x="501" y="1226"/>
                  </a:cubicBezTo>
                  <a:cubicBezTo>
                    <a:pt x="525" y="1226"/>
                    <a:pt x="528" y="1202"/>
                    <a:pt x="534" y="1172"/>
                  </a:cubicBezTo>
                  <a:cubicBezTo>
                    <a:pt x="537" y="1132"/>
                    <a:pt x="546" y="1113"/>
                    <a:pt x="571" y="1113"/>
                  </a:cubicBezTo>
                  <a:cubicBezTo>
                    <a:pt x="600" y="1113"/>
                    <a:pt x="603" y="1106"/>
                    <a:pt x="603" y="1106"/>
                  </a:cubicBezTo>
                  <a:cubicBezTo>
                    <a:pt x="574" y="1100"/>
                    <a:pt x="584" y="1063"/>
                    <a:pt x="600" y="1022"/>
                  </a:cubicBezTo>
                  <a:cubicBezTo>
                    <a:pt x="612" y="978"/>
                    <a:pt x="637" y="940"/>
                    <a:pt x="612" y="928"/>
                  </a:cubicBezTo>
                  <a:lnTo>
                    <a:pt x="618" y="915"/>
                  </a:lnTo>
                  <a:cubicBezTo>
                    <a:pt x="625" y="919"/>
                    <a:pt x="630" y="921"/>
                    <a:pt x="634" y="921"/>
                  </a:cubicBezTo>
                  <a:cubicBezTo>
                    <a:pt x="644" y="921"/>
                    <a:pt x="648" y="912"/>
                    <a:pt x="653" y="903"/>
                  </a:cubicBezTo>
                  <a:cubicBezTo>
                    <a:pt x="637" y="881"/>
                    <a:pt x="643" y="868"/>
                    <a:pt x="643" y="868"/>
                  </a:cubicBezTo>
                  <a:lnTo>
                    <a:pt x="643" y="868"/>
                  </a:lnTo>
                  <a:cubicBezTo>
                    <a:pt x="652" y="873"/>
                    <a:pt x="658" y="875"/>
                    <a:pt x="663" y="875"/>
                  </a:cubicBezTo>
                  <a:cubicBezTo>
                    <a:pt x="670" y="875"/>
                    <a:pt x="674" y="871"/>
                    <a:pt x="678" y="865"/>
                  </a:cubicBezTo>
                  <a:cubicBezTo>
                    <a:pt x="684" y="853"/>
                    <a:pt x="687" y="846"/>
                    <a:pt x="662" y="834"/>
                  </a:cubicBezTo>
                  <a:cubicBezTo>
                    <a:pt x="678" y="809"/>
                    <a:pt x="700" y="790"/>
                    <a:pt x="728" y="787"/>
                  </a:cubicBezTo>
                  <a:cubicBezTo>
                    <a:pt x="733" y="789"/>
                    <a:pt x="736" y="789"/>
                    <a:pt x="738" y="789"/>
                  </a:cubicBezTo>
                  <a:cubicBezTo>
                    <a:pt x="746" y="789"/>
                    <a:pt x="731" y="773"/>
                    <a:pt x="719" y="755"/>
                  </a:cubicBezTo>
                  <a:cubicBezTo>
                    <a:pt x="697" y="740"/>
                    <a:pt x="678" y="718"/>
                    <a:pt x="681" y="712"/>
                  </a:cubicBezTo>
                  <a:lnTo>
                    <a:pt x="681" y="712"/>
                  </a:lnTo>
                  <a:lnTo>
                    <a:pt x="725" y="743"/>
                  </a:lnTo>
                  <a:cubicBezTo>
                    <a:pt x="736" y="756"/>
                    <a:pt x="741" y="761"/>
                    <a:pt x="744" y="761"/>
                  </a:cubicBezTo>
                  <a:cubicBezTo>
                    <a:pt x="746" y="761"/>
                    <a:pt x="747" y="759"/>
                    <a:pt x="750" y="755"/>
                  </a:cubicBezTo>
                  <a:lnTo>
                    <a:pt x="759" y="746"/>
                  </a:lnTo>
                  <a:cubicBezTo>
                    <a:pt x="737" y="730"/>
                    <a:pt x="759" y="702"/>
                    <a:pt x="794" y="668"/>
                  </a:cubicBezTo>
                  <a:cubicBezTo>
                    <a:pt x="838" y="624"/>
                    <a:pt x="850" y="611"/>
                    <a:pt x="831" y="589"/>
                  </a:cubicBezTo>
                  <a:cubicBezTo>
                    <a:pt x="818" y="576"/>
                    <a:pt x="817" y="571"/>
                    <a:pt x="830" y="571"/>
                  </a:cubicBezTo>
                  <a:cubicBezTo>
                    <a:pt x="835" y="571"/>
                    <a:pt x="843" y="572"/>
                    <a:pt x="853" y="574"/>
                  </a:cubicBezTo>
                  <a:cubicBezTo>
                    <a:pt x="900" y="593"/>
                    <a:pt x="921" y="602"/>
                    <a:pt x="928" y="602"/>
                  </a:cubicBezTo>
                  <a:cubicBezTo>
                    <a:pt x="934" y="602"/>
                    <a:pt x="931" y="596"/>
                    <a:pt x="925" y="583"/>
                  </a:cubicBezTo>
                  <a:cubicBezTo>
                    <a:pt x="925" y="584"/>
                    <a:pt x="924" y="584"/>
                    <a:pt x="923" y="584"/>
                  </a:cubicBezTo>
                  <a:cubicBezTo>
                    <a:pt x="915" y="584"/>
                    <a:pt x="901" y="565"/>
                    <a:pt x="885" y="546"/>
                  </a:cubicBezTo>
                  <a:cubicBezTo>
                    <a:pt x="866" y="524"/>
                    <a:pt x="860" y="513"/>
                    <a:pt x="863" y="513"/>
                  </a:cubicBezTo>
                  <a:lnTo>
                    <a:pt x="863" y="513"/>
                  </a:lnTo>
                  <a:cubicBezTo>
                    <a:pt x="867" y="513"/>
                    <a:pt x="878" y="522"/>
                    <a:pt x="897" y="539"/>
                  </a:cubicBezTo>
                  <a:cubicBezTo>
                    <a:pt x="904" y="547"/>
                    <a:pt x="912" y="551"/>
                    <a:pt x="920" y="551"/>
                  </a:cubicBezTo>
                  <a:cubicBezTo>
                    <a:pt x="953" y="551"/>
                    <a:pt x="990" y="492"/>
                    <a:pt x="972" y="455"/>
                  </a:cubicBezTo>
                  <a:lnTo>
                    <a:pt x="972" y="455"/>
                  </a:lnTo>
                  <a:cubicBezTo>
                    <a:pt x="976" y="460"/>
                    <a:pt x="982" y="467"/>
                    <a:pt x="988" y="477"/>
                  </a:cubicBezTo>
                  <a:cubicBezTo>
                    <a:pt x="995" y="488"/>
                    <a:pt x="1000" y="493"/>
                    <a:pt x="1006" y="493"/>
                  </a:cubicBezTo>
                  <a:cubicBezTo>
                    <a:pt x="1012" y="493"/>
                    <a:pt x="1020" y="489"/>
                    <a:pt x="1032" y="483"/>
                  </a:cubicBezTo>
                  <a:lnTo>
                    <a:pt x="1048" y="473"/>
                  </a:lnTo>
                  <a:cubicBezTo>
                    <a:pt x="1033" y="448"/>
                    <a:pt x="1040" y="438"/>
                    <a:pt x="1052" y="438"/>
                  </a:cubicBezTo>
                  <a:cubicBezTo>
                    <a:pt x="1062" y="438"/>
                    <a:pt x="1076" y="446"/>
                    <a:pt x="1082" y="458"/>
                  </a:cubicBezTo>
                  <a:cubicBezTo>
                    <a:pt x="1094" y="472"/>
                    <a:pt x="1099" y="477"/>
                    <a:pt x="1104" y="477"/>
                  </a:cubicBezTo>
                  <a:cubicBezTo>
                    <a:pt x="1106" y="477"/>
                    <a:pt x="1109" y="476"/>
                    <a:pt x="1113" y="473"/>
                  </a:cubicBezTo>
                  <a:cubicBezTo>
                    <a:pt x="1110" y="444"/>
                    <a:pt x="1120" y="432"/>
                    <a:pt x="1131" y="432"/>
                  </a:cubicBezTo>
                  <a:cubicBezTo>
                    <a:pt x="1142" y="432"/>
                    <a:pt x="1153" y="441"/>
                    <a:pt x="1157" y="455"/>
                  </a:cubicBezTo>
                  <a:lnTo>
                    <a:pt x="1170" y="452"/>
                  </a:lnTo>
                  <a:cubicBezTo>
                    <a:pt x="1167" y="423"/>
                    <a:pt x="1179" y="420"/>
                    <a:pt x="1186" y="417"/>
                  </a:cubicBezTo>
                  <a:cubicBezTo>
                    <a:pt x="1201" y="411"/>
                    <a:pt x="1207" y="411"/>
                    <a:pt x="1195" y="386"/>
                  </a:cubicBezTo>
                  <a:cubicBezTo>
                    <a:pt x="1186" y="361"/>
                    <a:pt x="1176" y="336"/>
                    <a:pt x="1182" y="332"/>
                  </a:cubicBezTo>
                  <a:lnTo>
                    <a:pt x="1182" y="332"/>
                  </a:lnTo>
                  <a:lnTo>
                    <a:pt x="1192" y="357"/>
                  </a:lnTo>
                  <a:cubicBezTo>
                    <a:pt x="1197" y="372"/>
                    <a:pt x="1205" y="376"/>
                    <a:pt x="1216" y="376"/>
                  </a:cubicBezTo>
                  <a:cubicBezTo>
                    <a:pt x="1223" y="376"/>
                    <a:pt x="1232" y="374"/>
                    <a:pt x="1242" y="373"/>
                  </a:cubicBezTo>
                  <a:cubicBezTo>
                    <a:pt x="1254" y="371"/>
                    <a:pt x="1264" y="369"/>
                    <a:pt x="1271" y="369"/>
                  </a:cubicBezTo>
                  <a:cubicBezTo>
                    <a:pt x="1283" y="369"/>
                    <a:pt x="1291" y="374"/>
                    <a:pt x="1298" y="389"/>
                  </a:cubicBezTo>
                  <a:lnTo>
                    <a:pt x="1298" y="361"/>
                  </a:lnTo>
                  <a:cubicBezTo>
                    <a:pt x="1300" y="346"/>
                    <a:pt x="1302" y="339"/>
                    <a:pt x="1305" y="339"/>
                  </a:cubicBezTo>
                  <a:cubicBezTo>
                    <a:pt x="1307" y="339"/>
                    <a:pt x="1309" y="345"/>
                    <a:pt x="1311" y="357"/>
                  </a:cubicBezTo>
                  <a:cubicBezTo>
                    <a:pt x="1317" y="371"/>
                    <a:pt x="1325" y="377"/>
                    <a:pt x="1333" y="377"/>
                  </a:cubicBezTo>
                  <a:cubicBezTo>
                    <a:pt x="1341" y="377"/>
                    <a:pt x="1350" y="369"/>
                    <a:pt x="1355" y="354"/>
                  </a:cubicBezTo>
                  <a:lnTo>
                    <a:pt x="1367" y="354"/>
                  </a:lnTo>
                  <a:cubicBezTo>
                    <a:pt x="1373" y="379"/>
                    <a:pt x="1380" y="392"/>
                    <a:pt x="1386" y="392"/>
                  </a:cubicBezTo>
                  <a:cubicBezTo>
                    <a:pt x="1392" y="392"/>
                    <a:pt x="1397" y="378"/>
                    <a:pt x="1399" y="351"/>
                  </a:cubicBezTo>
                  <a:cubicBezTo>
                    <a:pt x="1402" y="379"/>
                    <a:pt x="1408" y="379"/>
                    <a:pt x="1414" y="379"/>
                  </a:cubicBezTo>
                  <a:cubicBezTo>
                    <a:pt x="1419" y="365"/>
                    <a:pt x="1428" y="358"/>
                    <a:pt x="1435" y="358"/>
                  </a:cubicBezTo>
                  <a:cubicBezTo>
                    <a:pt x="1443" y="358"/>
                    <a:pt x="1449" y="365"/>
                    <a:pt x="1449" y="379"/>
                  </a:cubicBezTo>
                  <a:lnTo>
                    <a:pt x="1455" y="379"/>
                  </a:lnTo>
                  <a:cubicBezTo>
                    <a:pt x="1460" y="358"/>
                    <a:pt x="1464" y="353"/>
                    <a:pt x="1469" y="353"/>
                  </a:cubicBezTo>
                  <a:cubicBezTo>
                    <a:pt x="1471" y="353"/>
                    <a:pt x="1472" y="354"/>
                    <a:pt x="1474" y="354"/>
                  </a:cubicBezTo>
                  <a:cubicBezTo>
                    <a:pt x="1480" y="354"/>
                    <a:pt x="1486" y="354"/>
                    <a:pt x="1496" y="329"/>
                  </a:cubicBezTo>
                  <a:cubicBezTo>
                    <a:pt x="1501" y="306"/>
                    <a:pt x="1508" y="304"/>
                    <a:pt x="1511" y="304"/>
                  </a:cubicBezTo>
                  <a:cubicBezTo>
                    <a:pt x="1511" y="304"/>
                    <a:pt x="1511" y="304"/>
                    <a:pt x="1511" y="304"/>
                  </a:cubicBezTo>
                  <a:cubicBezTo>
                    <a:pt x="1518" y="304"/>
                    <a:pt x="1508" y="329"/>
                    <a:pt x="1499" y="357"/>
                  </a:cubicBezTo>
                  <a:cubicBezTo>
                    <a:pt x="1494" y="368"/>
                    <a:pt x="1493" y="374"/>
                    <a:pt x="1497" y="374"/>
                  </a:cubicBezTo>
                  <a:cubicBezTo>
                    <a:pt x="1501" y="374"/>
                    <a:pt x="1512" y="362"/>
                    <a:pt x="1527" y="332"/>
                  </a:cubicBezTo>
                  <a:cubicBezTo>
                    <a:pt x="1541" y="306"/>
                    <a:pt x="1548" y="292"/>
                    <a:pt x="1549" y="292"/>
                  </a:cubicBezTo>
                  <a:lnTo>
                    <a:pt x="1549" y="292"/>
                  </a:lnTo>
                  <a:cubicBezTo>
                    <a:pt x="1550" y="292"/>
                    <a:pt x="1544" y="306"/>
                    <a:pt x="1533" y="332"/>
                  </a:cubicBezTo>
                  <a:cubicBezTo>
                    <a:pt x="1527" y="351"/>
                    <a:pt x="1520" y="370"/>
                    <a:pt x="1523" y="370"/>
                  </a:cubicBezTo>
                  <a:cubicBezTo>
                    <a:pt x="1524" y="370"/>
                    <a:pt x="1526" y="368"/>
                    <a:pt x="1530" y="361"/>
                  </a:cubicBezTo>
                  <a:cubicBezTo>
                    <a:pt x="1530" y="361"/>
                    <a:pt x="1543" y="361"/>
                    <a:pt x="1546" y="332"/>
                  </a:cubicBezTo>
                  <a:cubicBezTo>
                    <a:pt x="1555" y="336"/>
                    <a:pt x="1562" y="336"/>
                    <a:pt x="1568" y="339"/>
                  </a:cubicBezTo>
                  <a:cubicBezTo>
                    <a:pt x="1577" y="367"/>
                    <a:pt x="1580" y="370"/>
                    <a:pt x="1587" y="370"/>
                  </a:cubicBezTo>
                  <a:cubicBezTo>
                    <a:pt x="1593" y="358"/>
                    <a:pt x="1596" y="352"/>
                    <a:pt x="1598" y="352"/>
                  </a:cubicBezTo>
                  <a:cubicBezTo>
                    <a:pt x="1599" y="352"/>
                    <a:pt x="1599" y="359"/>
                    <a:pt x="1599" y="373"/>
                  </a:cubicBezTo>
                  <a:cubicBezTo>
                    <a:pt x="1598" y="384"/>
                    <a:pt x="1598" y="391"/>
                    <a:pt x="1600" y="391"/>
                  </a:cubicBezTo>
                  <a:cubicBezTo>
                    <a:pt x="1602" y="391"/>
                    <a:pt x="1606" y="379"/>
                    <a:pt x="1612" y="348"/>
                  </a:cubicBezTo>
                  <a:cubicBezTo>
                    <a:pt x="1618" y="336"/>
                    <a:pt x="1622" y="330"/>
                    <a:pt x="1626" y="330"/>
                  </a:cubicBezTo>
                  <a:cubicBezTo>
                    <a:pt x="1629" y="330"/>
                    <a:pt x="1631" y="337"/>
                    <a:pt x="1631" y="351"/>
                  </a:cubicBezTo>
                  <a:cubicBezTo>
                    <a:pt x="1625" y="383"/>
                    <a:pt x="1624" y="396"/>
                    <a:pt x="1626" y="396"/>
                  </a:cubicBezTo>
                  <a:cubicBezTo>
                    <a:pt x="1627" y="396"/>
                    <a:pt x="1630" y="390"/>
                    <a:pt x="1634" y="379"/>
                  </a:cubicBezTo>
                  <a:cubicBezTo>
                    <a:pt x="1644" y="359"/>
                    <a:pt x="1650" y="357"/>
                    <a:pt x="1652" y="357"/>
                  </a:cubicBezTo>
                  <a:cubicBezTo>
                    <a:pt x="1652" y="357"/>
                    <a:pt x="1652" y="357"/>
                    <a:pt x="1652" y="357"/>
                  </a:cubicBezTo>
                  <a:cubicBezTo>
                    <a:pt x="1643" y="386"/>
                    <a:pt x="1703" y="395"/>
                    <a:pt x="1756" y="423"/>
                  </a:cubicBezTo>
                  <a:cubicBezTo>
                    <a:pt x="1756" y="424"/>
                    <a:pt x="1757" y="424"/>
                    <a:pt x="1757" y="424"/>
                  </a:cubicBezTo>
                  <a:cubicBezTo>
                    <a:pt x="1764" y="424"/>
                    <a:pt x="1778" y="403"/>
                    <a:pt x="1787" y="379"/>
                  </a:cubicBezTo>
                  <a:cubicBezTo>
                    <a:pt x="1796" y="359"/>
                    <a:pt x="1800" y="351"/>
                    <a:pt x="1801" y="351"/>
                  </a:cubicBezTo>
                  <a:lnTo>
                    <a:pt x="1801" y="351"/>
                  </a:lnTo>
                  <a:cubicBezTo>
                    <a:pt x="1802" y="351"/>
                    <a:pt x="1797" y="366"/>
                    <a:pt x="1794" y="383"/>
                  </a:cubicBezTo>
                  <a:cubicBezTo>
                    <a:pt x="1781" y="421"/>
                    <a:pt x="1778" y="442"/>
                    <a:pt x="1781" y="442"/>
                  </a:cubicBezTo>
                  <a:cubicBezTo>
                    <a:pt x="1785" y="442"/>
                    <a:pt x="1794" y="424"/>
                    <a:pt x="1806" y="386"/>
                  </a:cubicBezTo>
                  <a:cubicBezTo>
                    <a:pt x="1814" y="361"/>
                    <a:pt x="1818" y="348"/>
                    <a:pt x="1819" y="348"/>
                  </a:cubicBezTo>
                  <a:lnTo>
                    <a:pt x="1819" y="348"/>
                  </a:lnTo>
                  <a:cubicBezTo>
                    <a:pt x="1819" y="348"/>
                    <a:pt x="1817" y="362"/>
                    <a:pt x="1812" y="389"/>
                  </a:cubicBezTo>
                  <a:cubicBezTo>
                    <a:pt x="1811" y="404"/>
                    <a:pt x="1810" y="411"/>
                    <a:pt x="1812" y="411"/>
                  </a:cubicBezTo>
                  <a:cubicBezTo>
                    <a:pt x="1814" y="411"/>
                    <a:pt x="1818" y="405"/>
                    <a:pt x="1825" y="395"/>
                  </a:cubicBezTo>
                  <a:cubicBezTo>
                    <a:pt x="1831" y="383"/>
                    <a:pt x="1835" y="378"/>
                    <a:pt x="1837" y="378"/>
                  </a:cubicBezTo>
                  <a:lnTo>
                    <a:pt x="1837" y="378"/>
                  </a:lnTo>
                  <a:cubicBezTo>
                    <a:pt x="1839" y="378"/>
                    <a:pt x="1838" y="385"/>
                    <a:pt x="1831" y="398"/>
                  </a:cubicBezTo>
                  <a:cubicBezTo>
                    <a:pt x="1829" y="419"/>
                    <a:pt x="1825" y="439"/>
                    <a:pt x="1827" y="439"/>
                  </a:cubicBezTo>
                  <a:cubicBezTo>
                    <a:pt x="1827" y="439"/>
                    <a:pt x="1829" y="436"/>
                    <a:pt x="1831" y="430"/>
                  </a:cubicBezTo>
                  <a:cubicBezTo>
                    <a:pt x="1831" y="430"/>
                    <a:pt x="1837" y="433"/>
                    <a:pt x="1831" y="461"/>
                  </a:cubicBezTo>
                  <a:cubicBezTo>
                    <a:pt x="1830" y="470"/>
                    <a:pt x="1831" y="474"/>
                    <a:pt x="1834" y="474"/>
                  </a:cubicBezTo>
                  <a:cubicBezTo>
                    <a:pt x="1839" y="474"/>
                    <a:pt x="1850" y="460"/>
                    <a:pt x="1862" y="445"/>
                  </a:cubicBezTo>
                  <a:cubicBezTo>
                    <a:pt x="1883" y="428"/>
                    <a:pt x="1895" y="419"/>
                    <a:pt x="1899" y="419"/>
                  </a:cubicBezTo>
                  <a:lnTo>
                    <a:pt x="1899" y="419"/>
                  </a:lnTo>
                  <a:cubicBezTo>
                    <a:pt x="1904" y="419"/>
                    <a:pt x="1898" y="431"/>
                    <a:pt x="1881" y="455"/>
                  </a:cubicBezTo>
                  <a:cubicBezTo>
                    <a:pt x="1866" y="475"/>
                    <a:pt x="1868" y="485"/>
                    <a:pt x="1877" y="485"/>
                  </a:cubicBezTo>
                  <a:cubicBezTo>
                    <a:pt x="1887" y="485"/>
                    <a:pt x="1907" y="473"/>
                    <a:pt x="1925" y="452"/>
                  </a:cubicBezTo>
                  <a:cubicBezTo>
                    <a:pt x="1943" y="428"/>
                    <a:pt x="1951" y="417"/>
                    <a:pt x="1952" y="417"/>
                  </a:cubicBezTo>
                  <a:lnTo>
                    <a:pt x="1952" y="417"/>
                  </a:lnTo>
                  <a:cubicBezTo>
                    <a:pt x="1952" y="417"/>
                    <a:pt x="1949" y="422"/>
                    <a:pt x="1944" y="433"/>
                  </a:cubicBezTo>
                  <a:cubicBezTo>
                    <a:pt x="1928" y="455"/>
                    <a:pt x="1935" y="458"/>
                    <a:pt x="1935" y="458"/>
                  </a:cubicBezTo>
                  <a:cubicBezTo>
                    <a:pt x="1941" y="464"/>
                    <a:pt x="1947" y="467"/>
                    <a:pt x="1931" y="489"/>
                  </a:cubicBezTo>
                  <a:cubicBezTo>
                    <a:pt x="1931" y="489"/>
                    <a:pt x="1932" y="489"/>
                    <a:pt x="1934" y="489"/>
                  </a:cubicBezTo>
                  <a:cubicBezTo>
                    <a:pt x="1938" y="489"/>
                    <a:pt x="1947" y="488"/>
                    <a:pt x="1966" y="480"/>
                  </a:cubicBezTo>
                  <a:cubicBezTo>
                    <a:pt x="1978" y="468"/>
                    <a:pt x="1987" y="462"/>
                    <a:pt x="1992" y="462"/>
                  </a:cubicBezTo>
                  <a:cubicBezTo>
                    <a:pt x="2006" y="462"/>
                    <a:pt x="2001" y="491"/>
                    <a:pt x="1982" y="527"/>
                  </a:cubicBezTo>
                  <a:lnTo>
                    <a:pt x="2010" y="514"/>
                  </a:lnTo>
                  <a:cubicBezTo>
                    <a:pt x="2032" y="490"/>
                    <a:pt x="2049" y="475"/>
                    <a:pt x="2052" y="475"/>
                  </a:cubicBezTo>
                  <a:lnTo>
                    <a:pt x="2052" y="475"/>
                  </a:lnTo>
                  <a:cubicBezTo>
                    <a:pt x="2055" y="475"/>
                    <a:pt x="2051" y="482"/>
                    <a:pt x="2038" y="499"/>
                  </a:cubicBezTo>
                  <a:cubicBezTo>
                    <a:pt x="2027" y="514"/>
                    <a:pt x="2014" y="530"/>
                    <a:pt x="2014" y="530"/>
                  </a:cubicBezTo>
                  <a:cubicBezTo>
                    <a:pt x="2014" y="530"/>
                    <a:pt x="2017" y="527"/>
                    <a:pt x="2022" y="520"/>
                  </a:cubicBezTo>
                  <a:cubicBezTo>
                    <a:pt x="2033" y="510"/>
                    <a:pt x="2041" y="506"/>
                    <a:pt x="2046" y="506"/>
                  </a:cubicBezTo>
                  <a:cubicBezTo>
                    <a:pt x="2060" y="506"/>
                    <a:pt x="2057" y="535"/>
                    <a:pt x="2032" y="564"/>
                  </a:cubicBezTo>
                  <a:cubicBezTo>
                    <a:pt x="2013" y="586"/>
                    <a:pt x="2013" y="586"/>
                    <a:pt x="2019" y="589"/>
                  </a:cubicBezTo>
                  <a:lnTo>
                    <a:pt x="2038" y="567"/>
                  </a:lnTo>
                  <a:cubicBezTo>
                    <a:pt x="2052" y="551"/>
                    <a:pt x="2068" y="532"/>
                    <a:pt x="2074" y="532"/>
                  </a:cubicBezTo>
                  <a:cubicBezTo>
                    <a:pt x="2075" y="532"/>
                    <a:pt x="2075" y="532"/>
                    <a:pt x="2076" y="533"/>
                  </a:cubicBezTo>
                  <a:cubicBezTo>
                    <a:pt x="2082" y="536"/>
                    <a:pt x="2088" y="542"/>
                    <a:pt x="2069" y="561"/>
                  </a:cubicBezTo>
                  <a:cubicBezTo>
                    <a:pt x="2060" y="582"/>
                    <a:pt x="2051" y="600"/>
                    <a:pt x="2053" y="600"/>
                  </a:cubicBezTo>
                  <a:cubicBezTo>
                    <a:pt x="2054" y="600"/>
                    <a:pt x="2056" y="597"/>
                    <a:pt x="2060" y="593"/>
                  </a:cubicBezTo>
                  <a:lnTo>
                    <a:pt x="2060" y="593"/>
                  </a:lnTo>
                  <a:cubicBezTo>
                    <a:pt x="2060" y="593"/>
                    <a:pt x="2066" y="599"/>
                    <a:pt x="2054" y="621"/>
                  </a:cubicBezTo>
                  <a:lnTo>
                    <a:pt x="2072" y="640"/>
                  </a:lnTo>
                  <a:cubicBezTo>
                    <a:pt x="2080" y="635"/>
                    <a:pt x="2087" y="632"/>
                    <a:pt x="2091" y="632"/>
                  </a:cubicBezTo>
                  <a:cubicBezTo>
                    <a:pt x="2101" y="632"/>
                    <a:pt x="2101" y="642"/>
                    <a:pt x="2088" y="655"/>
                  </a:cubicBezTo>
                  <a:cubicBezTo>
                    <a:pt x="2088" y="655"/>
                    <a:pt x="2090" y="659"/>
                    <a:pt x="2098" y="659"/>
                  </a:cubicBezTo>
                  <a:cubicBezTo>
                    <a:pt x="2102" y="659"/>
                    <a:pt x="2109" y="657"/>
                    <a:pt x="2119" y="652"/>
                  </a:cubicBezTo>
                  <a:lnTo>
                    <a:pt x="2119" y="652"/>
                  </a:lnTo>
                  <a:cubicBezTo>
                    <a:pt x="2129" y="661"/>
                    <a:pt x="2132" y="668"/>
                    <a:pt x="2113" y="683"/>
                  </a:cubicBezTo>
                  <a:cubicBezTo>
                    <a:pt x="2103" y="694"/>
                    <a:pt x="2098" y="698"/>
                    <a:pt x="2100" y="698"/>
                  </a:cubicBezTo>
                  <a:cubicBezTo>
                    <a:pt x="2101" y="698"/>
                    <a:pt x="2106" y="695"/>
                    <a:pt x="2116" y="690"/>
                  </a:cubicBezTo>
                  <a:cubicBezTo>
                    <a:pt x="2128" y="680"/>
                    <a:pt x="2134" y="677"/>
                    <a:pt x="2139" y="677"/>
                  </a:cubicBezTo>
                  <a:cubicBezTo>
                    <a:pt x="2143" y="677"/>
                    <a:pt x="2145" y="679"/>
                    <a:pt x="2148" y="680"/>
                  </a:cubicBezTo>
                  <a:lnTo>
                    <a:pt x="2154" y="693"/>
                  </a:lnTo>
                  <a:cubicBezTo>
                    <a:pt x="2168" y="681"/>
                    <a:pt x="2173" y="677"/>
                    <a:pt x="2176" y="677"/>
                  </a:cubicBezTo>
                  <a:cubicBezTo>
                    <a:pt x="2177" y="677"/>
                    <a:pt x="2178" y="678"/>
                    <a:pt x="2179" y="680"/>
                  </a:cubicBezTo>
                  <a:cubicBezTo>
                    <a:pt x="2185" y="683"/>
                    <a:pt x="2176" y="718"/>
                    <a:pt x="2179" y="724"/>
                  </a:cubicBezTo>
                  <a:cubicBezTo>
                    <a:pt x="2185" y="731"/>
                    <a:pt x="2188" y="735"/>
                    <a:pt x="2191" y="735"/>
                  </a:cubicBezTo>
                  <a:cubicBezTo>
                    <a:pt x="2195" y="735"/>
                    <a:pt x="2200" y="730"/>
                    <a:pt x="2210" y="718"/>
                  </a:cubicBezTo>
                  <a:cubicBezTo>
                    <a:pt x="2207" y="714"/>
                    <a:pt x="2212" y="708"/>
                    <a:pt x="2215" y="708"/>
                  </a:cubicBezTo>
                  <a:lnTo>
                    <a:pt x="2215" y="708"/>
                  </a:lnTo>
                  <a:cubicBezTo>
                    <a:pt x="2218" y="708"/>
                    <a:pt x="2219" y="712"/>
                    <a:pt x="2213" y="724"/>
                  </a:cubicBezTo>
                  <a:cubicBezTo>
                    <a:pt x="2217" y="730"/>
                    <a:pt x="2210" y="762"/>
                    <a:pt x="2220" y="777"/>
                  </a:cubicBezTo>
                  <a:cubicBezTo>
                    <a:pt x="2227" y="791"/>
                    <a:pt x="2230" y="798"/>
                    <a:pt x="2235" y="798"/>
                  </a:cubicBezTo>
                  <a:cubicBezTo>
                    <a:pt x="2239" y="798"/>
                    <a:pt x="2245" y="794"/>
                    <a:pt x="2254" y="787"/>
                  </a:cubicBezTo>
                  <a:cubicBezTo>
                    <a:pt x="2274" y="771"/>
                    <a:pt x="2286" y="764"/>
                    <a:pt x="2288" y="764"/>
                  </a:cubicBezTo>
                  <a:lnTo>
                    <a:pt x="2288" y="764"/>
                  </a:lnTo>
                  <a:cubicBezTo>
                    <a:pt x="2291" y="764"/>
                    <a:pt x="2281" y="774"/>
                    <a:pt x="2257" y="793"/>
                  </a:cubicBezTo>
                  <a:cubicBezTo>
                    <a:pt x="2232" y="821"/>
                    <a:pt x="2225" y="831"/>
                    <a:pt x="2230" y="831"/>
                  </a:cubicBezTo>
                  <a:cubicBezTo>
                    <a:pt x="2232" y="831"/>
                    <a:pt x="2238" y="829"/>
                    <a:pt x="2245" y="824"/>
                  </a:cubicBezTo>
                  <a:cubicBezTo>
                    <a:pt x="2260" y="819"/>
                    <a:pt x="2267" y="817"/>
                    <a:pt x="2271" y="817"/>
                  </a:cubicBezTo>
                  <a:cubicBezTo>
                    <a:pt x="2274" y="817"/>
                    <a:pt x="2275" y="818"/>
                    <a:pt x="2276" y="821"/>
                  </a:cubicBezTo>
                  <a:cubicBezTo>
                    <a:pt x="2254" y="837"/>
                    <a:pt x="2257" y="840"/>
                    <a:pt x="2286" y="840"/>
                  </a:cubicBezTo>
                  <a:cubicBezTo>
                    <a:pt x="2289" y="846"/>
                    <a:pt x="2289" y="846"/>
                    <a:pt x="2267" y="859"/>
                  </a:cubicBezTo>
                  <a:lnTo>
                    <a:pt x="2270" y="871"/>
                  </a:lnTo>
                  <a:cubicBezTo>
                    <a:pt x="2277" y="869"/>
                    <a:pt x="2283" y="868"/>
                    <a:pt x="2288" y="868"/>
                  </a:cubicBezTo>
                  <a:cubicBezTo>
                    <a:pt x="2322" y="868"/>
                    <a:pt x="2317" y="908"/>
                    <a:pt x="2298" y="925"/>
                  </a:cubicBezTo>
                  <a:cubicBezTo>
                    <a:pt x="2298" y="925"/>
                    <a:pt x="2298" y="926"/>
                    <a:pt x="2306" y="926"/>
                  </a:cubicBezTo>
                  <a:cubicBezTo>
                    <a:pt x="2311" y="926"/>
                    <a:pt x="2317" y="926"/>
                    <a:pt x="2326" y="925"/>
                  </a:cubicBezTo>
                  <a:cubicBezTo>
                    <a:pt x="2345" y="919"/>
                    <a:pt x="2357" y="916"/>
                    <a:pt x="2363" y="916"/>
                  </a:cubicBezTo>
                  <a:cubicBezTo>
                    <a:pt x="2371" y="916"/>
                    <a:pt x="2361" y="924"/>
                    <a:pt x="2329" y="937"/>
                  </a:cubicBezTo>
                  <a:cubicBezTo>
                    <a:pt x="2302" y="949"/>
                    <a:pt x="2290" y="955"/>
                    <a:pt x="2293" y="955"/>
                  </a:cubicBezTo>
                  <a:cubicBezTo>
                    <a:pt x="2295" y="955"/>
                    <a:pt x="2308" y="951"/>
                    <a:pt x="2333" y="944"/>
                  </a:cubicBezTo>
                  <a:cubicBezTo>
                    <a:pt x="2334" y="943"/>
                    <a:pt x="2335" y="943"/>
                    <a:pt x="2336" y="943"/>
                  </a:cubicBezTo>
                  <a:cubicBezTo>
                    <a:pt x="2361" y="943"/>
                    <a:pt x="2368" y="972"/>
                    <a:pt x="2317" y="984"/>
                  </a:cubicBezTo>
                  <a:lnTo>
                    <a:pt x="2267" y="1003"/>
                  </a:lnTo>
                  <a:cubicBezTo>
                    <a:pt x="2272" y="1002"/>
                    <a:pt x="2277" y="1002"/>
                    <a:pt x="2281" y="1002"/>
                  </a:cubicBezTo>
                  <a:cubicBezTo>
                    <a:pt x="2296" y="1002"/>
                    <a:pt x="2298" y="1006"/>
                    <a:pt x="2298" y="1006"/>
                  </a:cubicBezTo>
                  <a:cubicBezTo>
                    <a:pt x="2306" y="1003"/>
                    <a:pt x="2312" y="1002"/>
                    <a:pt x="2316" y="1002"/>
                  </a:cubicBezTo>
                  <a:cubicBezTo>
                    <a:pt x="2325" y="1002"/>
                    <a:pt x="2327" y="1008"/>
                    <a:pt x="2329" y="1019"/>
                  </a:cubicBezTo>
                  <a:cubicBezTo>
                    <a:pt x="2333" y="1031"/>
                    <a:pt x="2364" y="1050"/>
                    <a:pt x="2367" y="1063"/>
                  </a:cubicBezTo>
                  <a:cubicBezTo>
                    <a:pt x="2376" y="1078"/>
                    <a:pt x="2367" y="1100"/>
                    <a:pt x="2348" y="1106"/>
                  </a:cubicBezTo>
                  <a:cubicBezTo>
                    <a:pt x="2348" y="1113"/>
                    <a:pt x="2351" y="1116"/>
                    <a:pt x="2380" y="1125"/>
                  </a:cubicBezTo>
                  <a:cubicBezTo>
                    <a:pt x="2408" y="1128"/>
                    <a:pt x="2408" y="1141"/>
                    <a:pt x="2383" y="1144"/>
                  </a:cubicBezTo>
                  <a:lnTo>
                    <a:pt x="2383" y="1150"/>
                  </a:lnTo>
                  <a:cubicBezTo>
                    <a:pt x="2411" y="1160"/>
                    <a:pt x="2411" y="1166"/>
                    <a:pt x="2411" y="1166"/>
                  </a:cubicBezTo>
                  <a:cubicBezTo>
                    <a:pt x="2386" y="1169"/>
                    <a:pt x="2358" y="1179"/>
                    <a:pt x="2386" y="1182"/>
                  </a:cubicBezTo>
                  <a:cubicBezTo>
                    <a:pt x="2390" y="1181"/>
                    <a:pt x="2393" y="1181"/>
                    <a:pt x="2396" y="1181"/>
                  </a:cubicBezTo>
                  <a:cubicBezTo>
                    <a:pt x="2411" y="1181"/>
                    <a:pt x="2411" y="1187"/>
                    <a:pt x="2411" y="1200"/>
                  </a:cubicBezTo>
                  <a:cubicBezTo>
                    <a:pt x="2398" y="1216"/>
                    <a:pt x="2367" y="1423"/>
                    <a:pt x="2389" y="1429"/>
                  </a:cubicBezTo>
                  <a:cubicBezTo>
                    <a:pt x="2389" y="1429"/>
                    <a:pt x="2386" y="1436"/>
                    <a:pt x="2383" y="1451"/>
                  </a:cubicBezTo>
                  <a:cubicBezTo>
                    <a:pt x="2383" y="1457"/>
                    <a:pt x="2376" y="1470"/>
                    <a:pt x="2376" y="1470"/>
                  </a:cubicBezTo>
                  <a:cubicBezTo>
                    <a:pt x="2369" y="1468"/>
                    <a:pt x="2363" y="1468"/>
                    <a:pt x="2359" y="1468"/>
                  </a:cubicBezTo>
                  <a:cubicBezTo>
                    <a:pt x="2329" y="1468"/>
                    <a:pt x="2347" y="1498"/>
                    <a:pt x="2361" y="1520"/>
                  </a:cubicBezTo>
                  <a:cubicBezTo>
                    <a:pt x="2386" y="1536"/>
                    <a:pt x="2383" y="1542"/>
                    <a:pt x="2380" y="1548"/>
                  </a:cubicBezTo>
                  <a:cubicBezTo>
                    <a:pt x="2367" y="1544"/>
                    <a:pt x="2356" y="1543"/>
                    <a:pt x="2349" y="1543"/>
                  </a:cubicBezTo>
                  <a:cubicBezTo>
                    <a:pt x="2327" y="1543"/>
                    <a:pt x="2326" y="1557"/>
                    <a:pt x="2342" y="1573"/>
                  </a:cubicBezTo>
                  <a:cubicBezTo>
                    <a:pt x="2370" y="1589"/>
                    <a:pt x="2380" y="1597"/>
                    <a:pt x="2373" y="1597"/>
                  </a:cubicBezTo>
                  <a:cubicBezTo>
                    <a:pt x="2368" y="1597"/>
                    <a:pt x="2355" y="1593"/>
                    <a:pt x="2336" y="1586"/>
                  </a:cubicBezTo>
                  <a:cubicBezTo>
                    <a:pt x="2319" y="1579"/>
                    <a:pt x="2308" y="1575"/>
                    <a:pt x="2303" y="1575"/>
                  </a:cubicBezTo>
                  <a:cubicBezTo>
                    <a:pt x="2291" y="1575"/>
                    <a:pt x="2305" y="1591"/>
                    <a:pt x="2351" y="1620"/>
                  </a:cubicBezTo>
                  <a:cubicBezTo>
                    <a:pt x="2363" y="1632"/>
                    <a:pt x="2368" y="1637"/>
                    <a:pt x="2363" y="1637"/>
                  </a:cubicBezTo>
                  <a:cubicBezTo>
                    <a:pt x="2360" y="1637"/>
                    <a:pt x="2354" y="1635"/>
                    <a:pt x="2345" y="1633"/>
                  </a:cubicBezTo>
                  <a:cubicBezTo>
                    <a:pt x="2323" y="1626"/>
                    <a:pt x="2309" y="1624"/>
                    <a:pt x="2303" y="1624"/>
                  </a:cubicBezTo>
                  <a:cubicBezTo>
                    <a:pt x="2294" y="1624"/>
                    <a:pt x="2299" y="1629"/>
                    <a:pt x="2314" y="1636"/>
                  </a:cubicBezTo>
                  <a:cubicBezTo>
                    <a:pt x="2342" y="1654"/>
                    <a:pt x="2351" y="1663"/>
                    <a:pt x="2340" y="1663"/>
                  </a:cubicBezTo>
                  <a:cubicBezTo>
                    <a:pt x="2334" y="1663"/>
                    <a:pt x="2322" y="1660"/>
                    <a:pt x="2304" y="1655"/>
                  </a:cubicBezTo>
                  <a:cubicBezTo>
                    <a:pt x="2282" y="1650"/>
                    <a:pt x="2269" y="1647"/>
                    <a:pt x="2264" y="1647"/>
                  </a:cubicBezTo>
                  <a:cubicBezTo>
                    <a:pt x="2255" y="1647"/>
                    <a:pt x="2266" y="1654"/>
                    <a:pt x="2295" y="1674"/>
                  </a:cubicBezTo>
                  <a:cubicBezTo>
                    <a:pt x="2327" y="1697"/>
                    <a:pt x="2327" y="1716"/>
                    <a:pt x="2305" y="1716"/>
                  </a:cubicBezTo>
                  <a:cubicBezTo>
                    <a:pt x="2297" y="1716"/>
                    <a:pt x="2286" y="1714"/>
                    <a:pt x="2273" y="1708"/>
                  </a:cubicBezTo>
                  <a:cubicBezTo>
                    <a:pt x="2270" y="1714"/>
                    <a:pt x="2242" y="1705"/>
                    <a:pt x="2267" y="1721"/>
                  </a:cubicBezTo>
                  <a:lnTo>
                    <a:pt x="2239" y="1711"/>
                  </a:lnTo>
                  <a:cubicBezTo>
                    <a:pt x="2235" y="1718"/>
                    <a:pt x="2232" y="1724"/>
                    <a:pt x="2232" y="1724"/>
                  </a:cubicBezTo>
                  <a:lnTo>
                    <a:pt x="2254" y="1736"/>
                  </a:lnTo>
                  <a:cubicBezTo>
                    <a:pt x="2251" y="1746"/>
                    <a:pt x="2204" y="1765"/>
                    <a:pt x="2176" y="1802"/>
                  </a:cubicBezTo>
                  <a:cubicBezTo>
                    <a:pt x="2129" y="1859"/>
                    <a:pt x="2119" y="1868"/>
                    <a:pt x="2145" y="1881"/>
                  </a:cubicBezTo>
                  <a:cubicBezTo>
                    <a:pt x="2170" y="1898"/>
                    <a:pt x="2177" y="1909"/>
                    <a:pt x="2171" y="1909"/>
                  </a:cubicBezTo>
                  <a:cubicBezTo>
                    <a:pt x="2166" y="1909"/>
                    <a:pt x="2154" y="1903"/>
                    <a:pt x="2135" y="1890"/>
                  </a:cubicBezTo>
                  <a:cubicBezTo>
                    <a:pt x="2134" y="1892"/>
                    <a:pt x="2131" y="1892"/>
                    <a:pt x="2126" y="1892"/>
                  </a:cubicBezTo>
                  <a:cubicBezTo>
                    <a:pt x="2121" y="1892"/>
                    <a:pt x="2115" y="1892"/>
                    <a:pt x="2109" y="1892"/>
                  </a:cubicBezTo>
                  <a:cubicBezTo>
                    <a:pt x="2102" y="1892"/>
                    <a:pt x="2095" y="1893"/>
                    <a:pt x="2091" y="1896"/>
                  </a:cubicBezTo>
                  <a:cubicBezTo>
                    <a:pt x="2086" y="1902"/>
                    <a:pt x="2080" y="1907"/>
                    <a:pt x="2073" y="1907"/>
                  </a:cubicBezTo>
                  <a:cubicBezTo>
                    <a:pt x="2068" y="1907"/>
                    <a:pt x="2062" y="1904"/>
                    <a:pt x="2054" y="1896"/>
                  </a:cubicBezTo>
                  <a:lnTo>
                    <a:pt x="2047" y="1899"/>
                  </a:lnTo>
                  <a:cubicBezTo>
                    <a:pt x="2073" y="1944"/>
                    <a:pt x="2050" y="1969"/>
                    <a:pt x="2020" y="1969"/>
                  </a:cubicBezTo>
                  <a:cubicBezTo>
                    <a:pt x="2017" y="1969"/>
                    <a:pt x="2013" y="1969"/>
                    <a:pt x="2010" y="1968"/>
                  </a:cubicBezTo>
                  <a:cubicBezTo>
                    <a:pt x="2000" y="1975"/>
                    <a:pt x="1994" y="1978"/>
                    <a:pt x="2000" y="2009"/>
                  </a:cubicBezTo>
                  <a:cubicBezTo>
                    <a:pt x="2004" y="2025"/>
                    <a:pt x="2006" y="2033"/>
                    <a:pt x="2002" y="2033"/>
                  </a:cubicBezTo>
                  <a:cubicBezTo>
                    <a:pt x="1999" y="2033"/>
                    <a:pt x="1994" y="2029"/>
                    <a:pt x="1985" y="2022"/>
                  </a:cubicBezTo>
                  <a:cubicBezTo>
                    <a:pt x="1978" y="2012"/>
                    <a:pt x="1966" y="2007"/>
                    <a:pt x="1956" y="2007"/>
                  </a:cubicBezTo>
                  <a:cubicBezTo>
                    <a:pt x="1941" y="2007"/>
                    <a:pt x="1932" y="2018"/>
                    <a:pt x="1950" y="2043"/>
                  </a:cubicBezTo>
                  <a:lnTo>
                    <a:pt x="1931" y="2025"/>
                  </a:lnTo>
                  <a:cubicBezTo>
                    <a:pt x="1926" y="2020"/>
                    <a:pt x="1922" y="2018"/>
                    <a:pt x="1921" y="2018"/>
                  </a:cubicBezTo>
                  <a:lnTo>
                    <a:pt x="1921" y="2018"/>
                  </a:lnTo>
                  <a:cubicBezTo>
                    <a:pt x="1914" y="2018"/>
                    <a:pt x="1923" y="2036"/>
                    <a:pt x="1935" y="2053"/>
                  </a:cubicBezTo>
                  <a:cubicBezTo>
                    <a:pt x="1948" y="2075"/>
                    <a:pt x="1953" y="2087"/>
                    <a:pt x="1951" y="2087"/>
                  </a:cubicBezTo>
                  <a:cubicBezTo>
                    <a:pt x="1948" y="2087"/>
                    <a:pt x="1934" y="2072"/>
                    <a:pt x="1909" y="2037"/>
                  </a:cubicBezTo>
                  <a:cubicBezTo>
                    <a:pt x="1892" y="2013"/>
                    <a:pt x="1883" y="2003"/>
                    <a:pt x="1881" y="2003"/>
                  </a:cubicBezTo>
                  <a:lnTo>
                    <a:pt x="1881" y="2003"/>
                  </a:lnTo>
                  <a:cubicBezTo>
                    <a:pt x="1880" y="2003"/>
                    <a:pt x="1882" y="2009"/>
                    <a:pt x="1888" y="2018"/>
                  </a:cubicBezTo>
                  <a:cubicBezTo>
                    <a:pt x="1894" y="2039"/>
                    <a:pt x="1901" y="2058"/>
                    <a:pt x="1896" y="2058"/>
                  </a:cubicBezTo>
                  <a:cubicBezTo>
                    <a:pt x="1894" y="2058"/>
                    <a:pt x="1890" y="2056"/>
                    <a:pt x="1884" y="2050"/>
                  </a:cubicBezTo>
                  <a:lnTo>
                    <a:pt x="1884" y="2050"/>
                  </a:lnTo>
                  <a:cubicBezTo>
                    <a:pt x="1881" y="2053"/>
                    <a:pt x="1875" y="2056"/>
                    <a:pt x="1900" y="2103"/>
                  </a:cubicBezTo>
                  <a:cubicBezTo>
                    <a:pt x="1916" y="2128"/>
                    <a:pt x="1909" y="2131"/>
                    <a:pt x="1903" y="2134"/>
                  </a:cubicBezTo>
                  <a:cubicBezTo>
                    <a:pt x="1894" y="2119"/>
                    <a:pt x="1884" y="2100"/>
                    <a:pt x="1881" y="2084"/>
                  </a:cubicBezTo>
                  <a:lnTo>
                    <a:pt x="1872" y="2090"/>
                  </a:lnTo>
                  <a:cubicBezTo>
                    <a:pt x="1871" y="2091"/>
                    <a:pt x="1871" y="2091"/>
                    <a:pt x="1870" y="2091"/>
                  </a:cubicBezTo>
                  <a:cubicBezTo>
                    <a:pt x="1862" y="2091"/>
                    <a:pt x="1840" y="2073"/>
                    <a:pt x="1828" y="2050"/>
                  </a:cubicBezTo>
                  <a:cubicBezTo>
                    <a:pt x="1821" y="2043"/>
                    <a:pt x="1816" y="2039"/>
                    <a:pt x="1814" y="2039"/>
                  </a:cubicBezTo>
                  <a:lnTo>
                    <a:pt x="1814" y="2039"/>
                  </a:lnTo>
                  <a:cubicBezTo>
                    <a:pt x="1811" y="2039"/>
                    <a:pt x="1816" y="2050"/>
                    <a:pt x="1834" y="2078"/>
                  </a:cubicBezTo>
                  <a:cubicBezTo>
                    <a:pt x="1859" y="2125"/>
                    <a:pt x="1859" y="2128"/>
                    <a:pt x="1847" y="2131"/>
                  </a:cubicBezTo>
                  <a:cubicBezTo>
                    <a:pt x="1845" y="2132"/>
                    <a:pt x="1843" y="2133"/>
                    <a:pt x="1840" y="2133"/>
                  </a:cubicBezTo>
                  <a:cubicBezTo>
                    <a:pt x="1836" y="2133"/>
                    <a:pt x="1830" y="2129"/>
                    <a:pt x="1822" y="2112"/>
                  </a:cubicBezTo>
                  <a:cubicBezTo>
                    <a:pt x="1815" y="2096"/>
                    <a:pt x="1813" y="2090"/>
                    <a:pt x="1809" y="2090"/>
                  </a:cubicBezTo>
                  <a:cubicBezTo>
                    <a:pt x="1807" y="2090"/>
                    <a:pt x="1804" y="2092"/>
                    <a:pt x="1800" y="2094"/>
                  </a:cubicBezTo>
                  <a:cubicBezTo>
                    <a:pt x="1784" y="2100"/>
                    <a:pt x="1797" y="2181"/>
                    <a:pt x="1809" y="2235"/>
                  </a:cubicBezTo>
                  <a:cubicBezTo>
                    <a:pt x="1819" y="2260"/>
                    <a:pt x="1823" y="2273"/>
                    <a:pt x="1822" y="2273"/>
                  </a:cubicBezTo>
                  <a:cubicBezTo>
                    <a:pt x="1822" y="2273"/>
                    <a:pt x="1815" y="2261"/>
                    <a:pt x="1803" y="2238"/>
                  </a:cubicBezTo>
                  <a:cubicBezTo>
                    <a:pt x="1797" y="2221"/>
                    <a:pt x="1792" y="2217"/>
                    <a:pt x="1786" y="2217"/>
                  </a:cubicBezTo>
                  <a:cubicBezTo>
                    <a:pt x="1784" y="2217"/>
                    <a:pt x="1781" y="2218"/>
                    <a:pt x="1778" y="2219"/>
                  </a:cubicBezTo>
                  <a:cubicBezTo>
                    <a:pt x="1768" y="2191"/>
                    <a:pt x="1778" y="2191"/>
                    <a:pt x="1784" y="2188"/>
                  </a:cubicBezTo>
                  <a:lnTo>
                    <a:pt x="1772" y="2163"/>
                  </a:lnTo>
                  <a:cubicBezTo>
                    <a:pt x="1759" y="2140"/>
                    <a:pt x="1752" y="2128"/>
                    <a:pt x="1748" y="2128"/>
                  </a:cubicBezTo>
                  <a:lnTo>
                    <a:pt x="1748" y="2128"/>
                  </a:lnTo>
                  <a:cubicBezTo>
                    <a:pt x="1745" y="2128"/>
                    <a:pt x="1746" y="2141"/>
                    <a:pt x="1753" y="2169"/>
                  </a:cubicBezTo>
                  <a:cubicBezTo>
                    <a:pt x="1754" y="2183"/>
                    <a:pt x="1755" y="2190"/>
                    <a:pt x="1753" y="2190"/>
                  </a:cubicBezTo>
                  <a:cubicBezTo>
                    <a:pt x="1752" y="2190"/>
                    <a:pt x="1748" y="2184"/>
                    <a:pt x="1740" y="2172"/>
                  </a:cubicBezTo>
                  <a:cubicBezTo>
                    <a:pt x="1729" y="2155"/>
                    <a:pt x="1720" y="2139"/>
                    <a:pt x="1718" y="2139"/>
                  </a:cubicBezTo>
                  <a:lnTo>
                    <a:pt x="1718" y="2139"/>
                  </a:lnTo>
                  <a:cubicBezTo>
                    <a:pt x="1718" y="2139"/>
                    <a:pt x="1719" y="2142"/>
                    <a:pt x="1721" y="2150"/>
                  </a:cubicBezTo>
                  <a:cubicBezTo>
                    <a:pt x="1721" y="2150"/>
                    <a:pt x="1721" y="2150"/>
                    <a:pt x="1720" y="2150"/>
                  </a:cubicBezTo>
                  <a:cubicBezTo>
                    <a:pt x="1716" y="2150"/>
                    <a:pt x="1706" y="2148"/>
                    <a:pt x="1693" y="2128"/>
                  </a:cubicBezTo>
                  <a:cubicBezTo>
                    <a:pt x="1684" y="2131"/>
                    <a:pt x="1678" y="2134"/>
                    <a:pt x="1684" y="2159"/>
                  </a:cubicBezTo>
                  <a:cubicBezTo>
                    <a:pt x="1690" y="2188"/>
                    <a:pt x="1684" y="2188"/>
                    <a:pt x="1678" y="2191"/>
                  </a:cubicBezTo>
                  <a:cubicBezTo>
                    <a:pt x="1671" y="2191"/>
                    <a:pt x="1665" y="2191"/>
                    <a:pt x="1671" y="2219"/>
                  </a:cubicBezTo>
                  <a:cubicBezTo>
                    <a:pt x="1678" y="2244"/>
                    <a:pt x="1678" y="2272"/>
                    <a:pt x="1662" y="2275"/>
                  </a:cubicBezTo>
                  <a:cubicBezTo>
                    <a:pt x="1659" y="2287"/>
                    <a:pt x="1657" y="2294"/>
                    <a:pt x="1654" y="2294"/>
                  </a:cubicBezTo>
                  <a:cubicBezTo>
                    <a:pt x="1651" y="2294"/>
                    <a:pt x="1646" y="2281"/>
                    <a:pt x="1637" y="2250"/>
                  </a:cubicBezTo>
                  <a:cubicBezTo>
                    <a:pt x="1632" y="2232"/>
                    <a:pt x="1628" y="2227"/>
                    <a:pt x="1623" y="2227"/>
                  </a:cubicBezTo>
                  <a:cubicBezTo>
                    <a:pt x="1621" y="2227"/>
                    <a:pt x="1620" y="2228"/>
                    <a:pt x="1618" y="2228"/>
                  </a:cubicBezTo>
                  <a:cubicBezTo>
                    <a:pt x="1618" y="2228"/>
                    <a:pt x="1612" y="2228"/>
                    <a:pt x="1602" y="2203"/>
                  </a:cubicBezTo>
                  <a:cubicBezTo>
                    <a:pt x="1600" y="2196"/>
                    <a:pt x="1598" y="2193"/>
                    <a:pt x="1597" y="2193"/>
                  </a:cubicBezTo>
                  <a:lnTo>
                    <a:pt x="1597" y="2193"/>
                  </a:lnTo>
                  <a:cubicBezTo>
                    <a:pt x="1595" y="2193"/>
                    <a:pt x="1597" y="2211"/>
                    <a:pt x="1599" y="2232"/>
                  </a:cubicBezTo>
                  <a:lnTo>
                    <a:pt x="1609" y="2285"/>
                  </a:lnTo>
                  <a:cubicBezTo>
                    <a:pt x="1599" y="2285"/>
                    <a:pt x="1587" y="2232"/>
                    <a:pt x="1584" y="2203"/>
                  </a:cubicBezTo>
                  <a:cubicBezTo>
                    <a:pt x="1576" y="2177"/>
                    <a:pt x="1573" y="2164"/>
                    <a:pt x="1572" y="2164"/>
                  </a:cubicBezTo>
                  <a:lnTo>
                    <a:pt x="1572" y="2164"/>
                  </a:lnTo>
                  <a:cubicBezTo>
                    <a:pt x="1572" y="2164"/>
                    <a:pt x="1574" y="2178"/>
                    <a:pt x="1577" y="2206"/>
                  </a:cubicBezTo>
                  <a:cubicBezTo>
                    <a:pt x="1580" y="2225"/>
                    <a:pt x="1577" y="2244"/>
                    <a:pt x="1569" y="2244"/>
                  </a:cubicBezTo>
                  <a:cubicBezTo>
                    <a:pt x="1566" y="2244"/>
                    <a:pt x="1563" y="2242"/>
                    <a:pt x="1558" y="2235"/>
                  </a:cubicBezTo>
                  <a:cubicBezTo>
                    <a:pt x="1546" y="2235"/>
                    <a:pt x="1533" y="2235"/>
                    <a:pt x="1530" y="2210"/>
                  </a:cubicBezTo>
                  <a:cubicBezTo>
                    <a:pt x="1528" y="2200"/>
                    <a:pt x="1526" y="2197"/>
                    <a:pt x="1524" y="2197"/>
                  </a:cubicBezTo>
                  <a:cubicBezTo>
                    <a:pt x="1521" y="2197"/>
                    <a:pt x="1518" y="2210"/>
                    <a:pt x="1518" y="2210"/>
                  </a:cubicBezTo>
                  <a:cubicBezTo>
                    <a:pt x="1516" y="2223"/>
                    <a:pt x="1513" y="2229"/>
                    <a:pt x="1509" y="2229"/>
                  </a:cubicBezTo>
                  <a:cubicBezTo>
                    <a:pt x="1504" y="2229"/>
                    <a:pt x="1496" y="2221"/>
                    <a:pt x="1486" y="2206"/>
                  </a:cubicBezTo>
                  <a:cubicBezTo>
                    <a:pt x="1471" y="2180"/>
                    <a:pt x="1463" y="2166"/>
                    <a:pt x="1459" y="2166"/>
                  </a:cubicBezTo>
                  <a:cubicBezTo>
                    <a:pt x="1454" y="2166"/>
                    <a:pt x="1454" y="2180"/>
                    <a:pt x="1452" y="2206"/>
                  </a:cubicBezTo>
                  <a:cubicBezTo>
                    <a:pt x="1452" y="2223"/>
                    <a:pt x="1452" y="2238"/>
                    <a:pt x="1451" y="2238"/>
                  </a:cubicBezTo>
                  <a:cubicBezTo>
                    <a:pt x="1450" y="2238"/>
                    <a:pt x="1448" y="2229"/>
                    <a:pt x="1446" y="2206"/>
                  </a:cubicBezTo>
                  <a:cubicBezTo>
                    <a:pt x="1445" y="2198"/>
                    <a:pt x="1443" y="2195"/>
                    <a:pt x="1441" y="2195"/>
                  </a:cubicBezTo>
                  <a:cubicBezTo>
                    <a:pt x="1436" y="2195"/>
                    <a:pt x="1428" y="2214"/>
                    <a:pt x="1417" y="2232"/>
                  </a:cubicBezTo>
                  <a:cubicBezTo>
                    <a:pt x="1411" y="2266"/>
                    <a:pt x="1405" y="2304"/>
                    <a:pt x="1405" y="2338"/>
                  </a:cubicBezTo>
                  <a:cubicBezTo>
                    <a:pt x="1401" y="2370"/>
                    <a:pt x="1400" y="2384"/>
                    <a:pt x="1397" y="2384"/>
                  </a:cubicBezTo>
                  <a:cubicBezTo>
                    <a:pt x="1395" y="2384"/>
                    <a:pt x="1391" y="2377"/>
                    <a:pt x="1386" y="2363"/>
                  </a:cubicBezTo>
                  <a:cubicBezTo>
                    <a:pt x="1377" y="2363"/>
                    <a:pt x="1374" y="2335"/>
                    <a:pt x="1377" y="2307"/>
                  </a:cubicBezTo>
                  <a:cubicBezTo>
                    <a:pt x="1380" y="2282"/>
                    <a:pt x="1386" y="2282"/>
                    <a:pt x="1386" y="2282"/>
                  </a:cubicBezTo>
                  <a:lnTo>
                    <a:pt x="1392" y="2282"/>
                  </a:lnTo>
                  <a:cubicBezTo>
                    <a:pt x="1396" y="2257"/>
                    <a:pt x="1399" y="2228"/>
                    <a:pt x="1386" y="2228"/>
                  </a:cubicBezTo>
                  <a:cubicBezTo>
                    <a:pt x="1383" y="2213"/>
                    <a:pt x="1380" y="2206"/>
                    <a:pt x="1377" y="2206"/>
                  </a:cubicBezTo>
                  <a:cubicBezTo>
                    <a:pt x="1374" y="2206"/>
                    <a:pt x="1372" y="2212"/>
                    <a:pt x="1370" y="2225"/>
                  </a:cubicBezTo>
                  <a:cubicBezTo>
                    <a:pt x="1367" y="2197"/>
                    <a:pt x="1355" y="2197"/>
                    <a:pt x="1342" y="2194"/>
                  </a:cubicBezTo>
                  <a:cubicBezTo>
                    <a:pt x="1330" y="2191"/>
                    <a:pt x="1311" y="2185"/>
                    <a:pt x="1308" y="2156"/>
                  </a:cubicBezTo>
                  <a:cubicBezTo>
                    <a:pt x="1305" y="2155"/>
                    <a:pt x="1302" y="2155"/>
                    <a:pt x="1299" y="2155"/>
                  </a:cubicBezTo>
                  <a:cubicBezTo>
                    <a:pt x="1292" y="2155"/>
                    <a:pt x="1287" y="2160"/>
                    <a:pt x="1283" y="2178"/>
                  </a:cubicBezTo>
                  <a:cubicBezTo>
                    <a:pt x="1277" y="2209"/>
                    <a:pt x="1272" y="2222"/>
                    <a:pt x="1269" y="2222"/>
                  </a:cubicBezTo>
                  <a:cubicBezTo>
                    <a:pt x="1268" y="2222"/>
                    <a:pt x="1268" y="2215"/>
                    <a:pt x="1270" y="2203"/>
                  </a:cubicBezTo>
                  <a:cubicBezTo>
                    <a:pt x="1275" y="2167"/>
                    <a:pt x="1240" y="2127"/>
                    <a:pt x="1211" y="2127"/>
                  </a:cubicBezTo>
                  <a:cubicBezTo>
                    <a:pt x="1200" y="2127"/>
                    <a:pt x="1189" y="2133"/>
                    <a:pt x="1182" y="2147"/>
                  </a:cubicBezTo>
                  <a:lnTo>
                    <a:pt x="1170" y="2141"/>
                  </a:lnTo>
                  <a:cubicBezTo>
                    <a:pt x="1168" y="2119"/>
                    <a:pt x="1150" y="2105"/>
                    <a:pt x="1134" y="2105"/>
                  </a:cubicBezTo>
                  <a:cubicBezTo>
                    <a:pt x="1126" y="2105"/>
                    <a:pt x="1119" y="2108"/>
                    <a:pt x="1113" y="2116"/>
                  </a:cubicBezTo>
                  <a:lnTo>
                    <a:pt x="1095" y="2109"/>
                  </a:lnTo>
                  <a:cubicBezTo>
                    <a:pt x="1095" y="2091"/>
                    <a:pt x="1092" y="2082"/>
                    <a:pt x="1087" y="2082"/>
                  </a:cubicBezTo>
                  <a:cubicBezTo>
                    <a:pt x="1083" y="2082"/>
                    <a:pt x="1077" y="2086"/>
                    <a:pt x="1070" y="2094"/>
                  </a:cubicBezTo>
                  <a:cubicBezTo>
                    <a:pt x="1056" y="2109"/>
                    <a:pt x="1048" y="2126"/>
                    <a:pt x="1047" y="2126"/>
                  </a:cubicBezTo>
                  <a:cubicBezTo>
                    <a:pt x="1047" y="2126"/>
                    <a:pt x="1048" y="2123"/>
                    <a:pt x="1051" y="2116"/>
                  </a:cubicBezTo>
                  <a:cubicBezTo>
                    <a:pt x="1063" y="2090"/>
                    <a:pt x="1054" y="2084"/>
                    <a:pt x="1029" y="2072"/>
                  </a:cubicBezTo>
                  <a:cubicBezTo>
                    <a:pt x="1018" y="2066"/>
                    <a:pt x="1012" y="2063"/>
                    <a:pt x="1008" y="2063"/>
                  </a:cubicBezTo>
                  <a:cubicBezTo>
                    <a:pt x="1003" y="2063"/>
                    <a:pt x="1001" y="2070"/>
                    <a:pt x="998" y="2084"/>
                  </a:cubicBezTo>
                  <a:cubicBezTo>
                    <a:pt x="992" y="2086"/>
                    <a:pt x="987" y="2086"/>
                    <a:pt x="984" y="2086"/>
                  </a:cubicBezTo>
                  <a:cubicBezTo>
                    <a:pt x="964" y="2086"/>
                    <a:pt x="975" y="2065"/>
                    <a:pt x="988" y="2047"/>
                  </a:cubicBezTo>
                  <a:cubicBezTo>
                    <a:pt x="1005" y="2026"/>
                    <a:pt x="1011" y="2013"/>
                    <a:pt x="1008" y="2013"/>
                  </a:cubicBezTo>
                  <a:lnTo>
                    <a:pt x="1008" y="2013"/>
                  </a:lnTo>
                  <a:cubicBezTo>
                    <a:pt x="1004" y="2013"/>
                    <a:pt x="989" y="2028"/>
                    <a:pt x="963" y="2062"/>
                  </a:cubicBezTo>
                  <a:cubicBezTo>
                    <a:pt x="946" y="2083"/>
                    <a:pt x="934" y="2090"/>
                    <a:pt x="928" y="2090"/>
                  </a:cubicBezTo>
                  <a:cubicBezTo>
                    <a:pt x="922" y="2090"/>
                    <a:pt x="922" y="2083"/>
                    <a:pt x="929" y="2072"/>
                  </a:cubicBezTo>
                  <a:cubicBezTo>
                    <a:pt x="939" y="2058"/>
                    <a:pt x="945" y="2054"/>
                    <a:pt x="950" y="2054"/>
                  </a:cubicBezTo>
                  <a:cubicBezTo>
                    <a:pt x="952" y="2054"/>
                    <a:pt x="955" y="2055"/>
                    <a:pt x="957" y="2056"/>
                  </a:cubicBezTo>
                  <a:lnTo>
                    <a:pt x="985" y="2012"/>
                  </a:lnTo>
                  <a:cubicBezTo>
                    <a:pt x="984" y="2011"/>
                    <a:pt x="983" y="2011"/>
                    <a:pt x="982" y="2011"/>
                  </a:cubicBezTo>
                  <a:cubicBezTo>
                    <a:pt x="980" y="2011"/>
                    <a:pt x="976" y="2014"/>
                    <a:pt x="960" y="2028"/>
                  </a:cubicBezTo>
                  <a:cubicBezTo>
                    <a:pt x="960" y="2028"/>
                    <a:pt x="959" y="2027"/>
                    <a:pt x="957" y="2027"/>
                  </a:cubicBezTo>
                  <a:cubicBezTo>
                    <a:pt x="953" y="2027"/>
                    <a:pt x="946" y="2029"/>
                    <a:pt x="935" y="2040"/>
                  </a:cubicBezTo>
                  <a:cubicBezTo>
                    <a:pt x="913" y="2059"/>
                    <a:pt x="897" y="2081"/>
                    <a:pt x="888" y="2109"/>
                  </a:cubicBezTo>
                  <a:cubicBezTo>
                    <a:pt x="882" y="2126"/>
                    <a:pt x="877" y="2130"/>
                    <a:pt x="872" y="2130"/>
                  </a:cubicBezTo>
                  <a:cubicBezTo>
                    <a:pt x="870" y="2130"/>
                    <a:pt x="868" y="2129"/>
                    <a:pt x="866" y="2128"/>
                  </a:cubicBezTo>
                  <a:cubicBezTo>
                    <a:pt x="869" y="2100"/>
                    <a:pt x="885" y="2072"/>
                    <a:pt x="907" y="2056"/>
                  </a:cubicBezTo>
                  <a:cubicBezTo>
                    <a:pt x="907" y="2056"/>
                    <a:pt x="907" y="2056"/>
                    <a:pt x="908" y="2056"/>
                  </a:cubicBezTo>
                  <a:cubicBezTo>
                    <a:pt x="915" y="2056"/>
                    <a:pt x="930" y="2036"/>
                    <a:pt x="944" y="2015"/>
                  </a:cubicBezTo>
                  <a:cubicBezTo>
                    <a:pt x="948" y="2009"/>
                    <a:pt x="946" y="2007"/>
                    <a:pt x="941" y="2007"/>
                  </a:cubicBezTo>
                  <a:cubicBezTo>
                    <a:pt x="928" y="2007"/>
                    <a:pt x="894" y="2024"/>
                    <a:pt x="867" y="2048"/>
                  </a:cubicBezTo>
                  <a:lnTo>
                    <a:pt x="867" y="2048"/>
                  </a:lnTo>
                  <a:cubicBezTo>
                    <a:pt x="871" y="2044"/>
                    <a:pt x="874" y="2040"/>
                    <a:pt x="878" y="2034"/>
                  </a:cubicBezTo>
                  <a:cubicBezTo>
                    <a:pt x="894" y="2012"/>
                    <a:pt x="885" y="2003"/>
                    <a:pt x="872" y="1993"/>
                  </a:cubicBezTo>
                  <a:cubicBezTo>
                    <a:pt x="868" y="1989"/>
                    <a:pt x="864" y="1986"/>
                    <a:pt x="859" y="1986"/>
                  </a:cubicBezTo>
                  <a:cubicBezTo>
                    <a:pt x="854" y="1986"/>
                    <a:pt x="848" y="1990"/>
                    <a:pt x="838" y="2000"/>
                  </a:cubicBezTo>
                  <a:cubicBezTo>
                    <a:pt x="824" y="2019"/>
                    <a:pt x="808" y="2038"/>
                    <a:pt x="802" y="2038"/>
                  </a:cubicBezTo>
                  <a:cubicBezTo>
                    <a:pt x="801" y="2038"/>
                    <a:pt x="800" y="2038"/>
                    <a:pt x="800" y="2037"/>
                  </a:cubicBezTo>
                  <a:lnTo>
                    <a:pt x="800" y="2037"/>
                  </a:lnTo>
                  <a:cubicBezTo>
                    <a:pt x="803" y="2043"/>
                    <a:pt x="788" y="2062"/>
                    <a:pt x="769" y="2084"/>
                  </a:cubicBezTo>
                  <a:cubicBezTo>
                    <a:pt x="775" y="2065"/>
                    <a:pt x="778" y="2047"/>
                    <a:pt x="788" y="2028"/>
                  </a:cubicBezTo>
                  <a:cubicBezTo>
                    <a:pt x="813" y="1978"/>
                    <a:pt x="822" y="1946"/>
                    <a:pt x="800" y="1928"/>
                  </a:cubicBezTo>
                  <a:cubicBezTo>
                    <a:pt x="784" y="1918"/>
                    <a:pt x="781" y="1893"/>
                    <a:pt x="791" y="1877"/>
                  </a:cubicBezTo>
                  <a:cubicBezTo>
                    <a:pt x="787" y="1872"/>
                    <a:pt x="784" y="1868"/>
                    <a:pt x="779" y="1868"/>
                  </a:cubicBezTo>
                  <a:cubicBezTo>
                    <a:pt x="774" y="1868"/>
                    <a:pt x="768" y="1872"/>
                    <a:pt x="759" y="1881"/>
                  </a:cubicBezTo>
                  <a:lnTo>
                    <a:pt x="750" y="1871"/>
                  </a:lnTo>
                  <a:cubicBezTo>
                    <a:pt x="760" y="1855"/>
                    <a:pt x="760" y="1846"/>
                    <a:pt x="753" y="1846"/>
                  </a:cubicBezTo>
                  <a:cubicBezTo>
                    <a:pt x="750" y="1846"/>
                    <a:pt x="744" y="1849"/>
                    <a:pt x="737" y="1855"/>
                  </a:cubicBezTo>
                  <a:cubicBezTo>
                    <a:pt x="732" y="1858"/>
                    <a:pt x="729" y="1859"/>
                    <a:pt x="726" y="1859"/>
                  </a:cubicBezTo>
                  <a:cubicBezTo>
                    <a:pt x="718" y="1859"/>
                    <a:pt x="727" y="1845"/>
                    <a:pt x="722" y="1840"/>
                  </a:cubicBezTo>
                  <a:cubicBezTo>
                    <a:pt x="738" y="1819"/>
                    <a:pt x="746" y="1808"/>
                    <a:pt x="745" y="1808"/>
                  </a:cubicBezTo>
                  <a:lnTo>
                    <a:pt x="745" y="1808"/>
                  </a:lnTo>
                  <a:cubicBezTo>
                    <a:pt x="743" y="1808"/>
                    <a:pt x="728" y="1822"/>
                    <a:pt x="697" y="1852"/>
                  </a:cubicBezTo>
                  <a:cubicBezTo>
                    <a:pt x="675" y="1868"/>
                    <a:pt x="665" y="1896"/>
                    <a:pt x="668" y="1902"/>
                  </a:cubicBezTo>
                  <a:lnTo>
                    <a:pt x="684" y="1918"/>
                  </a:lnTo>
                  <a:lnTo>
                    <a:pt x="650" y="1921"/>
                  </a:lnTo>
                  <a:cubicBezTo>
                    <a:pt x="648" y="1920"/>
                    <a:pt x="645" y="1919"/>
                    <a:pt x="640" y="1919"/>
                  </a:cubicBezTo>
                  <a:cubicBezTo>
                    <a:pt x="628" y="1919"/>
                    <a:pt x="607" y="1925"/>
                    <a:pt x="593" y="1937"/>
                  </a:cubicBezTo>
                  <a:cubicBezTo>
                    <a:pt x="593" y="1937"/>
                    <a:pt x="579" y="1949"/>
                    <a:pt x="572" y="1949"/>
                  </a:cubicBezTo>
                  <a:cubicBezTo>
                    <a:pt x="570" y="1949"/>
                    <a:pt x="569" y="1948"/>
                    <a:pt x="568" y="1946"/>
                  </a:cubicBezTo>
                  <a:lnTo>
                    <a:pt x="609" y="1915"/>
                  </a:lnTo>
                  <a:cubicBezTo>
                    <a:pt x="634" y="1902"/>
                    <a:pt x="656" y="1887"/>
                    <a:pt x="678" y="1868"/>
                  </a:cubicBezTo>
                  <a:cubicBezTo>
                    <a:pt x="705" y="1839"/>
                    <a:pt x="717" y="1814"/>
                    <a:pt x="706" y="1814"/>
                  </a:cubicBezTo>
                  <a:cubicBezTo>
                    <a:pt x="702" y="1814"/>
                    <a:pt x="693" y="1818"/>
                    <a:pt x="681" y="1827"/>
                  </a:cubicBezTo>
                  <a:cubicBezTo>
                    <a:pt x="678" y="1824"/>
                    <a:pt x="678" y="1824"/>
                    <a:pt x="697" y="1802"/>
                  </a:cubicBezTo>
                  <a:cubicBezTo>
                    <a:pt x="708" y="1793"/>
                    <a:pt x="712" y="1787"/>
                    <a:pt x="707" y="1787"/>
                  </a:cubicBezTo>
                  <a:cubicBezTo>
                    <a:pt x="702" y="1787"/>
                    <a:pt x="689" y="1793"/>
                    <a:pt x="665" y="1805"/>
                  </a:cubicBezTo>
                  <a:cubicBezTo>
                    <a:pt x="646" y="1816"/>
                    <a:pt x="634" y="1821"/>
                    <a:pt x="629" y="1821"/>
                  </a:cubicBezTo>
                  <a:cubicBezTo>
                    <a:pt x="621" y="1821"/>
                    <a:pt x="629" y="1810"/>
                    <a:pt x="653" y="1790"/>
                  </a:cubicBezTo>
                  <a:cubicBezTo>
                    <a:pt x="682" y="1755"/>
                    <a:pt x="681" y="1734"/>
                    <a:pt x="669" y="1734"/>
                  </a:cubicBezTo>
                  <a:cubicBezTo>
                    <a:pt x="665" y="1734"/>
                    <a:pt x="661" y="1736"/>
                    <a:pt x="656" y="1740"/>
                  </a:cubicBezTo>
                  <a:cubicBezTo>
                    <a:pt x="639" y="1750"/>
                    <a:pt x="626" y="1754"/>
                    <a:pt x="619" y="1754"/>
                  </a:cubicBezTo>
                  <a:cubicBezTo>
                    <a:pt x="606" y="1754"/>
                    <a:pt x="606" y="1742"/>
                    <a:pt x="618" y="1730"/>
                  </a:cubicBezTo>
                  <a:cubicBezTo>
                    <a:pt x="632" y="1715"/>
                    <a:pt x="634" y="1708"/>
                    <a:pt x="625" y="1708"/>
                  </a:cubicBezTo>
                  <a:cubicBezTo>
                    <a:pt x="622" y="1708"/>
                    <a:pt x="616" y="1709"/>
                    <a:pt x="609" y="1711"/>
                  </a:cubicBezTo>
                  <a:cubicBezTo>
                    <a:pt x="628" y="1700"/>
                    <a:pt x="647" y="1685"/>
                    <a:pt x="633" y="1685"/>
                  </a:cubicBezTo>
                  <a:cubicBezTo>
                    <a:pt x="631" y="1685"/>
                    <a:pt x="628" y="1685"/>
                    <a:pt x="625" y="1686"/>
                  </a:cubicBezTo>
                  <a:cubicBezTo>
                    <a:pt x="625" y="1686"/>
                    <a:pt x="624" y="1685"/>
                    <a:pt x="622" y="1685"/>
                  </a:cubicBezTo>
                  <a:cubicBezTo>
                    <a:pt x="619" y="1685"/>
                    <a:pt x="613" y="1687"/>
                    <a:pt x="600" y="1699"/>
                  </a:cubicBezTo>
                  <a:lnTo>
                    <a:pt x="546" y="1711"/>
                  </a:lnTo>
                  <a:cubicBezTo>
                    <a:pt x="549" y="1718"/>
                    <a:pt x="527" y="1730"/>
                    <a:pt x="502" y="1746"/>
                  </a:cubicBezTo>
                  <a:cubicBezTo>
                    <a:pt x="499" y="1747"/>
                    <a:pt x="497" y="1748"/>
                    <a:pt x="495" y="1748"/>
                  </a:cubicBezTo>
                  <a:cubicBezTo>
                    <a:pt x="481" y="1748"/>
                    <a:pt x="498" y="1709"/>
                    <a:pt x="559" y="1667"/>
                  </a:cubicBezTo>
                  <a:lnTo>
                    <a:pt x="600" y="1633"/>
                  </a:lnTo>
                  <a:lnTo>
                    <a:pt x="600" y="1633"/>
                  </a:lnTo>
                  <a:lnTo>
                    <a:pt x="553" y="1655"/>
                  </a:lnTo>
                  <a:cubicBezTo>
                    <a:pt x="549" y="1649"/>
                    <a:pt x="546" y="1642"/>
                    <a:pt x="571" y="1633"/>
                  </a:cubicBezTo>
                  <a:cubicBezTo>
                    <a:pt x="596" y="1620"/>
                    <a:pt x="596" y="1620"/>
                    <a:pt x="593" y="1614"/>
                  </a:cubicBezTo>
                  <a:cubicBezTo>
                    <a:pt x="593" y="1614"/>
                    <a:pt x="592" y="1613"/>
                    <a:pt x="589" y="1613"/>
                  </a:cubicBezTo>
                  <a:cubicBezTo>
                    <a:pt x="585" y="1613"/>
                    <a:pt x="578" y="1614"/>
                    <a:pt x="565" y="1620"/>
                  </a:cubicBezTo>
                  <a:cubicBezTo>
                    <a:pt x="539" y="1630"/>
                    <a:pt x="526" y="1635"/>
                    <a:pt x="524" y="1635"/>
                  </a:cubicBezTo>
                  <a:cubicBezTo>
                    <a:pt x="521" y="1635"/>
                    <a:pt x="526" y="1631"/>
                    <a:pt x="537" y="1624"/>
                  </a:cubicBezTo>
                  <a:cubicBezTo>
                    <a:pt x="569" y="1605"/>
                    <a:pt x="579" y="1596"/>
                    <a:pt x="568" y="1596"/>
                  </a:cubicBezTo>
                  <a:cubicBezTo>
                    <a:pt x="562" y="1596"/>
                    <a:pt x="550" y="1599"/>
                    <a:pt x="531" y="1605"/>
                  </a:cubicBezTo>
                  <a:cubicBezTo>
                    <a:pt x="507" y="1613"/>
                    <a:pt x="495" y="1618"/>
                    <a:pt x="493" y="1618"/>
                  </a:cubicBezTo>
                  <a:cubicBezTo>
                    <a:pt x="491" y="1618"/>
                    <a:pt x="504" y="1612"/>
                    <a:pt x="531" y="1598"/>
                  </a:cubicBezTo>
                  <a:cubicBezTo>
                    <a:pt x="556" y="1586"/>
                    <a:pt x="578" y="1570"/>
                    <a:pt x="578" y="1567"/>
                  </a:cubicBezTo>
                  <a:lnTo>
                    <a:pt x="578" y="1567"/>
                  </a:lnTo>
                  <a:lnTo>
                    <a:pt x="549" y="1573"/>
                  </a:lnTo>
                  <a:cubicBezTo>
                    <a:pt x="528" y="1582"/>
                    <a:pt x="515" y="1585"/>
                    <a:pt x="509" y="1585"/>
                  </a:cubicBezTo>
                  <a:cubicBezTo>
                    <a:pt x="502" y="1585"/>
                    <a:pt x="507" y="1579"/>
                    <a:pt x="521" y="1570"/>
                  </a:cubicBezTo>
                  <a:cubicBezTo>
                    <a:pt x="546" y="1561"/>
                    <a:pt x="543" y="1555"/>
                    <a:pt x="515" y="1551"/>
                  </a:cubicBezTo>
                  <a:cubicBezTo>
                    <a:pt x="509" y="1539"/>
                    <a:pt x="509" y="1533"/>
                    <a:pt x="534" y="1523"/>
                  </a:cubicBezTo>
                  <a:cubicBezTo>
                    <a:pt x="564" y="1514"/>
                    <a:pt x="577" y="1511"/>
                    <a:pt x="573" y="1511"/>
                  </a:cubicBezTo>
                  <a:cubicBezTo>
                    <a:pt x="570" y="1511"/>
                    <a:pt x="557" y="1513"/>
                    <a:pt x="534" y="1517"/>
                  </a:cubicBezTo>
                  <a:cubicBezTo>
                    <a:pt x="506" y="1517"/>
                    <a:pt x="506" y="1517"/>
                    <a:pt x="531" y="1498"/>
                  </a:cubicBezTo>
                  <a:cubicBezTo>
                    <a:pt x="556" y="1486"/>
                    <a:pt x="556" y="1486"/>
                    <a:pt x="527" y="1486"/>
                  </a:cubicBezTo>
                  <a:cubicBezTo>
                    <a:pt x="474" y="1498"/>
                    <a:pt x="449" y="1504"/>
                    <a:pt x="449" y="1511"/>
                  </a:cubicBezTo>
                  <a:cubicBezTo>
                    <a:pt x="452" y="1517"/>
                    <a:pt x="452" y="1517"/>
                    <a:pt x="424" y="1526"/>
                  </a:cubicBezTo>
                  <a:cubicBezTo>
                    <a:pt x="424" y="1526"/>
                    <a:pt x="424" y="1517"/>
                    <a:pt x="421" y="1511"/>
                  </a:cubicBezTo>
                  <a:cubicBezTo>
                    <a:pt x="421" y="1504"/>
                    <a:pt x="418" y="1495"/>
                    <a:pt x="390" y="1486"/>
                  </a:cubicBezTo>
                  <a:cubicBezTo>
                    <a:pt x="382" y="1483"/>
                    <a:pt x="373" y="1482"/>
                    <a:pt x="364" y="1482"/>
                  </a:cubicBezTo>
                  <a:cubicBezTo>
                    <a:pt x="337" y="1482"/>
                    <a:pt x="313" y="1491"/>
                    <a:pt x="336" y="1498"/>
                  </a:cubicBezTo>
                  <a:lnTo>
                    <a:pt x="311" y="1511"/>
                  </a:lnTo>
                  <a:cubicBezTo>
                    <a:pt x="256" y="1522"/>
                    <a:pt x="241" y="1534"/>
                    <a:pt x="265" y="1534"/>
                  </a:cubicBezTo>
                  <a:cubicBezTo>
                    <a:pt x="274" y="1534"/>
                    <a:pt x="291" y="1532"/>
                    <a:pt x="314" y="1526"/>
                  </a:cubicBezTo>
                  <a:cubicBezTo>
                    <a:pt x="353" y="1519"/>
                    <a:pt x="374" y="1515"/>
                    <a:pt x="378" y="1515"/>
                  </a:cubicBezTo>
                  <a:cubicBezTo>
                    <a:pt x="384" y="1515"/>
                    <a:pt x="370" y="1520"/>
                    <a:pt x="343" y="1530"/>
                  </a:cubicBezTo>
                  <a:cubicBezTo>
                    <a:pt x="289" y="1542"/>
                    <a:pt x="292" y="1551"/>
                    <a:pt x="296" y="1558"/>
                  </a:cubicBezTo>
                  <a:cubicBezTo>
                    <a:pt x="296" y="1567"/>
                    <a:pt x="296" y="1567"/>
                    <a:pt x="270" y="1573"/>
                  </a:cubicBezTo>
                  <a:cubicBezTo>
                    <a:pt x="245" y="1580"/>
                    <a:pt x="220" y="1595"/>
                    <a:pt x="220" y="1605"/>
                  </a:cubicBezTo>
                  <a:cubicBezTo>
                    <a:pt x="222" y="1610"/>
                    <a:pt x="223" y="1612"/>
                    <a:pt x="227" y="1612"/>
                  </a:cubicBezTo>
                  <a:cubicBezTo>
                    <a:pt x="231" y="1612"/>
                    <a:pt x="237" y="1611"/>
                    <a:pt x="249" y="1608"/>
                  </a:cubicBezTo>
                  <a:cubicBezTo>
                    <a:pt x="255" y="1604"/>
                    <a:pt x="261" y="1602"/>
                    <a:pt x="264" y="1602"/>
                  </a:cubicBezTo>
                  <a:cubicBezTo>
                    <a:pt x="271" y="1602"/>
                    <a:pt x="263" y="1615"/>
                    <a:pt x="227" y="1633"/>
                  </a:cubicBezTo>
                  <a:cubicBezTo>
                    <a:pt x="216" y="1641"/>
                    <a:pt x="210" y="1645"/>
                    <a:pt x="214" y="1645"/>
                  </a:cubicBezTo>
                  <a:cubicBezTo>
                    <a:pt x="218" y="1645"/>
                    <a:pt x="231" y="1641"/>
                    <a:pt x="258" y="1633"/>
                  </a:cubicBezTo>
                  <a:cubicBezTo>
                    <a:pt x="272" y="1629"/>
                    <a:pt x="282" y="1627"/>
                    <a:pt x="289" y="1627"/>
                  </a:cubicBezTo>
                  <a:cubicBezTo>
                    <a:pt x="307" y="1627"/>
                    <a:pt x="300" y="1640"/>
                    <a:pt x="264" y="1658"/>
                  </a:cubicBezTo>
                  <a:lnTo>
                    <a:pt x="270" y="1677"/>
                  </a:lnTo>
                  <a:cubicBezTo>
                    <a:pt x="271" y="1678"/>
                    <a:pt x="273" y="1679"/>
                    <a:pt x="276" y="1679"/>
                  </a:cubicBezTo>
                  <a:cubicBezTo>
                    <a:pt x="285" y="1679"/>
                    <a:pt x="304" y="1672"/>
                    <a:pt x="324" y="1664"/>
                  </a:cubicBezTo>
                  <a:cubicBezTo>
                    <a:pt x="350" y="1655"/>
                    <a:pt x="364" y="1650"/>
                    <a:pt x="367" y="1650"/>
                  </a:cubicBezTo>
                  <a:lnTo>
                    <a:pt x="367" y="1650"/>
                  </a:lnTo>
                  <a:cubicBezTo>
                    <a:pt x="371" y="1650"/>
                    <a:pt x="365" y="1655"/>
                    <a:pt x="352" y="1664"/>
                  </a:cubicBezTo>
                  <a:cubicBezTo>
                    <a:pt x="339" y="1674"/>
                    <a:pt x="324" y="1683"/>
                    <a:pt x="305" y="1692"/>
                  </a:cubicBezTo>
                  <a:cubicBezTo>
                    <a:pt x="280" y="1702"/>
                    <a:pt x="283" y="1711"/>
                    <a:pt x="286" y="1718"/>
                  </a:cubicBezTo>
                  <a:cubicBezTo>
                    <a:pt x="289" y="1725"/>
                    <a:pt x="293" y="1736"/>
                    <a:pt x="307" y="1736"/>
                  </a:cubicBezTo>
                  <a:cubicBezTo>
                    <a:pt x="309" y="1736"/>
                    <a:pt x="311" y="1736"/>
                    <a:pt x="314" y="1735"/>
                  </a:cubicBezTo>
                  <a:lnTo>
                    <a:pt x="314" y="1735"/>
                  </a:lnTo>
                  <a:cubicBezTo>
                    <a:pt x="308" y="1738"/>
                    <a:pt x="302" y="1740"/>
                    <a:pt x="296" y="1743"/>
                  </a:cubicBezTo>
                  <a:cubicBezTo>
                    <a:pt x="298" y="1749"/>
                    <a:pt x="286" y="1756"/>
                    <a:pt x="288" y="1756"/>
                  </a:cubicBezTo>
                  <a:cubicBezTo>
                    <a:pt x="288" y="1756"/>
                    <a:pt x="291" y="1755"/>
                    <a:pt x="299" y="1752"/>
                  </a:cubicBezTo>
                  <a:lnTo>
                    <a:pt x="299" y="1752"/>
                  </a:lnTo>
                  <a:cubicBezTo>
                    <a:pt x="299" y="1752"/>
                    <a:pt x="302" y="1758"/>
                    <a:pt x="286" y="1787"/>
                  </a:cubicBezTo>
                  <a:cubicBezTo>
                    <a:pt x="279" y="1800"/>
                    <a:pt x="287" y="1808"/>
                    <a:pt x="301" y="1808"/>
                  </a:cubicBezTo>
                  <a:cubicBezTo>
                    <a:pt x="319" y="1808"/>
                    <a:pt x="347" y="1796"/>
                    <a:pt x="368" y="1768"/>
                  </a:cubicBezTo>
                  <a:lnTo>
                    <a:pt x="371" y="1777"/>
                  </a:lnTo>
                  <a:cubicBezTo>
                    <a:pt x="372" y="1779"/>
                    <a:pt x="374" y="1779"/>
                    <a:pt x="376" y="1779"/>
                  </a:cubicBezTo>
                  <a:cubicBezTo>
                    <a:pt x="385" y="1779"/>
                    <a:pt x="399" y="1774"/>
                    <a:pt x="399" y="1774"/>
                  </a:cubicBezTo>
                  <a:cubicBezTo>
                    <a:pt x="408" y="1769"/>
                    <a:pt x="415" y="1767"/>
                    <a:pt x="419" y="1767"/>
                  </a:cubicBezTo>
                  <a:cubicBezTo>
                    <a:pt x="426" y="1767"/>
                    <a:pt x="429" y="1770"/>
                    <a:pt x="430" y="1774"/>
                  </a:cubicBezTo>
                  <a:lnTo>
                    <a:pt x="380" y="1799"/>
                  </a:lnTo>
                  <a:cubicBezTo>
                    <a:pt x="327" y="1821"/>
                    <a:pt x="303" y="1842"/>
                    <a:pt x="321" y="1842"/>
                  </a:cubicBezTo>
                  <a:cubicBezTo>
                    <a:pt x="329" y="1842"/>
                    <a:pt x="343" y="1839"/>
                    <a:pt x="365" y="1830"/>
                  </a:cubicBezTo>
                  <a:lnTo>
                    <a:pt x="365" y="1830"/>
                  </a:lnTo>
                  <a:cubicBezTo>
                    <a:pt x="358" y="1834"/>
                    <a:pt x="349" y="1838"/>
                    <a:pt x="339" y="1843"/>
                  </a:cubicBezTo>
                  <a:cubicBezTo>
                    <a:pt x="317" y="1855"/>
                    <a:pt x="321" y="1865"/>
                    <a:pt x="355" y="1865"/>
                  </a:cubicBezTo>
                  <a:cubicBezTo>
                    <a:pt x="356" y="1867"/>
                    <a:pt x="358" y="1867"/>
                    <a:pt x="362" y="1867"/>
                  </a:cubicBezTo>
                  <a:cubicBezTo>
                    <a:pt x="377" y="1867"/>
                    <a:pt x="416" y="1853"/>
                    <a:pt x="433" y="1840"/>
                  </a:cubicBezTo>
                  <a:cubicBezTo>
                    <a:pt x="444" y="1834"/>
                    <a:pt x="451" y="1832"/>
                    <a:pt x="456" y="1832"/>
                  </a:cubicBezTo>
                  <a:cubicBezTo>
                    <a:pt x="460" y="1832"/>
                    <a:pt x="462" y="1834"/>
                    <a:pt x="462" y="1834"/>
                  </a:cubicBezTo>
                  <a:cubicBezTo>
                    <a:pt x="465" y="1840"/>
                    <a:pt x="465" y="1840"/>
                    <a:pt x="443" y="1855"/>
                  </a:cubicBezTo>
                  <a:cubicBezTo>
                    <a:pt x="411" y="1874"/>
                    <a:pt x="405" y="1888"/>
                    <a:pt x="420" y="1888"/>
                  </a:cubicBezTo>
                  <a:cubicBezTo>
                    <a:pt x="427" y="1888"/>
                    <a:pt x="439" y="1885"/>
                    <a:pt x="455" y="1877"/>
                  </a:cubicBezTo>
                  <a:lnTo>
                    <a:pt x="455" y="1877"/>
                  </a:lnTo>
                  <a:lnTo>
                    <a:pt x="430" y="1890"/>
                  </a:lnTo>
                  <a:cubicBezTo>
                    <a:pt x="408" y="1906"/>
                    <a:pt x="390" y="1931"/>
                    <a:pt x="437" y="1949"/>
                  </a:cubicBezTo>
                  <a:cubicBezTo>
                    <a:pt x="459" y="1981"/>
                    <a:pt x="474" y="2003"/>
                    <a:pt x="452" y="2018"/>
                  </a:cubicBezTo>
                  <a:cubicBezTo>
                    <a:pt x="443" y="2025"/>
                    <a:pt x="449" y="2028"/>
                    <a:pt x="462" y="2028"/>
                  </a:cubicBezTo>
                  <a:cubicBezTo>
                    <a:pt x="481" y="2028"/>
                    <a:pt x="515" y="2022"/>
                    <a:pt x="546" y="2009"/>
                  </a:cubicBezTo>
                  <a:lnTo>
                    <a:pt x="546" y="2009"/>
                  </a:lnTo>
                  <a:cubicBezTo>
                    <a:pt x="527" y="2025"/>
                    <a:pt x="534" y="2034"/>
                    <a:pt x="543" y="2047"/>
                  </a:cubicBezTo>
                  <a:cubicBezTo>
                    <a:pt x="562" y="2065"/>
                    <a:pt x="562" y="2065"/>
                    <a:pt x="540" y="2084"/>
                  </a:cubicBezTo>
                  <a:cubicBezTo>
                    <a:pt x="517" y="2099"/>
                    <a:pt x="506" y="2106"/>
                    <a:pt x="508" y="2106"/>
                  </a:cubicBezTo>
                  <a:cubicBezTo>
                    <a:pt x="510" y="2106"/>
                    <a:pt x="523" y="2101"/>
                    <a:pt x="546" y="2090"/>
                  </a:cubicBezTo>
                  <a:cubicBezTo>
                    <a:pt x="558" y="2083"/>
                    <a:pt x="567" y="2079"/>
                    <a:pt x="572" y="2079"/>
                  </a:cubicBezTo>
                  <a:cubicBezTo>
                    <a:pt x="590" y="2079"/>
                    <a:pt x="581" y="2109"/>
                    <a:pt x="553" y="2137"/>
                  </a:cubicBezTo>
                  <a:cubicBezTo>
                    <a:pt x="531" y="2156"/>
                    <a:pt x="537" y="2163"/>
                    <a:pt x="553" y="2175"/>
                  </a:cubicBezTo>
                  <a:cubicBezTo>
                    <a:pt x="560" y="2171"/>
                    <a:pt x="566" y="2170"/>
                    <a:pt x="572" y="2170"/>
                  </a:cubicBezTo>
                  <a:cubicBezTo>
                    <a:pt x="585" y="2170"/>
                    <a:pt x="594" y="2179"/>
                    <a:pt x="603" y="2188"/>
                  </a:cubicBezTo>
                  <a:cubicBezTo>
                    <a:pt x="610" y="2195"/>
                    <a:pt x="615" y="2200"/>
                    <a:pt x="620" y="2200"/>
                  </a:cubicBezTo>
                  <a:cubicBezTo>
                    <a:pt x="628" y="2200"/>
                    <a:pt x="637" y="2190"/>
                    <a:pt x="659" y="2166"/>
                  </a:cubicBezTo>
                  <a:cubicBezTo>
                    <a:pt x="680" y="2141"/>
                    <a:pt x="690" y="2134"/>
                    <a:pt x="698" y="2134"/>
                  </a:cubicBezTo>
                  <a:cubicBezTo>
                    <a:pt x="703" y="2134"/>
                    <a:pt x="707" y="2137"/>
                    <a:pt x="712" y="2141"/>
                  </a:cubicBezTo>
                  <a:cubicBezTo>
                    <a:pt x="719" y="2147"/>
                    <a:pt x="725" y="2153"/>
                    <a:pt x="709" y="2175"/>
                  </a:cubicBezTo>
                  <a:cubicBezTo>
                    <a:pt x="709" y="2175"/>
                    <a:pt x="700" y="2200"/>
                    <a:pt x="706" y="2206"/>
                  </a:cubicBezTo>
                  <a:cubicBezTo>
                    <a:pt x="712" y="2213"/>
                    <a:pt x="719" y="2216"/>
                    <a:pt x="703" y="2238"/>
                  </a:cubicBezTo>
                  <a:cubicBezTo>
                    <a:pt x="703" y="2238"/>
                    <a:pt x="694" y="2266"/>
                    <a:pt x="706" y="2275"/>
                  </a:cubicBezTo>
                  <a:cubicBezTo>
                    <a:pt x="722" y="2288"/>
                    <a:pt x="734" y="2300"/>
                    <a:pt x="719" y="2322"/>
                  </a:cubicBezTo>
                  <a:cubicBezTo>
                    <a:pt x="721" y="2323"/>
                    <a:pt x="723" y="2324"/>
                    <a:pt x="725" y="2324"/>
                  </a:cubicBezTo>
                  <a:cubicBezTo>
                    <a:pt x="729" y="2324"/>
                    <a:pt x="732" y="2320"/>
                    <a:pt x="744" y="2304"/>
                  </a:cubicBezTo>
                  <a:cubicBezTo>
                    <a:pt x="752" y="2292"/>
                    <a:pt x="763" y="2281"/>
                    <a:pt x="773" y="2281"/>
                  </a:cubicBezTo>
                  <a:cubicBezTo>
                    <a:pt x="782" y="2281"/>
                    <a:pt x="790" y="2288"/>
                    <a:pt x="797" y="2307"/>
                  </a:cubicBezTo>
                  <a:cubicBezTo>
                    <a:pt x="805" y="2313"/>
                    <a:pt x="818" y="2321"/>
                    <a:pt x="829" y="2321"/>
                  </a:cubicBezTo>
                  <a:cubicBezTo>
                    <a:pt x="836" y="2321"/>
                    <a:pt x="842" y="2318"/>
                    <a:pt x="847" y="2310"/>
                  </a:cubicBezTo>
                  <a:lnTo>
                    <a:pt x="847" y="2310"/>
                  </a:lnTo>
                  <a:cubicBezTo>
                    <a:pt x="853" y="2313"/>
                    <a:pt x="853" y="2313"/>
                    <a:pt x="841" y="2338"/>
                  </a:cubicBezTo>
                  <a:cubicBezTo>
                    <a:pt x="824" y="2365"/>
                    <a:pt x="823" y="2380"/>
                    <a:pt x="833" y="2380"/>
                  </a:cubicBezTo>
                  <a:cubicBezTo>
                    <a:pt x="840" y="2380"/>
                    <a:pt x="854" y="2373"/>
                    <a:pt x="872" y="2357"/>
                  </a:cubicBezTo>
                  <a:cubicBezTo>
                    <a:pt x="878" y="2345"/>
                    <a:pt x="882" y="2340"/>
                    <a:pt x="885" y="2340"/>
                  </a:cubicBezTo>
                  <a:cubicBezTo>
                    <a:pt x="888" y="2340"/>
                    <a:pt x="890" y="2348"/>
                    <a:pt x="888" y="2363"/>
                  </a:cubicBezTo>
                  <a:cubicBezTo>
                    <a:pt x="888" y="2363"/>
                    <a:pt x="889" y="2364"/>
                    <a:pt x="891" y="2364"/>
                  </a:cubicBezTo>
                  <a:cubicBezTo>
                    <a:pt x="895" y="2364"/>
                    <a:pt x="903" y="2362"/>
                    <a:pt x="916" y="2351"/>
                  </a:cubicBezTo>
                  <a:cubicBezTo>
                    <a:pt x="924" y="2341"/>
                    <a:pt x="929" y="2335"/>
                    <a:pt x="932" y="2335"/>
                  </a:cubicBezTo>
                  <a:cubicBezTo>
                    <a:pt x="935" y="2335"/>
                    <a:pt x="936" y="2344"/>
                    <a:pt x="938" y="2363"/>
                  </a:cubicBezTo>
                  <a:cubicBezTo>
                    <a:pt x="925" y="2385"/>
                    <a:pt x="935" y="2391"/>
                    <a:pt x="941" y="2394"/>
                  </a:cubicBezTo>
                  <a:cubicBezTo>
                    <a:pt x="946" y="2392"/>
                    <a:pt x="952" y="2391"/>
                    <a:pt x="959" y="2391"/>
                  </a:cubicBezTo>
                  <a:cubicBezTo>
                    <a:pt x="995" y="2391"/>
                    <a:pt x="1057" y="2421"/>
                    <a:pt x="1057" y="2448"/>
                  </a:cubicBezTo>
                  <a:cubicBezTo>
                    <a:pt x="1071" y="2432"/>
                    <a:pt x="1074" y="2427"/>
                    <a:pt x="1078" y="2427"/>
                  </a:cubicBezTo>
                  <a:cubicBezTo>
                    <a:pt x="1079" y="2427"/>
                    <a:pt x="1080" y="2428"/>
                    <a:pt x="1082" y="2429"/>
                  </a:cubicBezTo>
                  <a:cubicBezTo>
                    <a:pt x="1078" y="2450"/>
                    <a:pt x="1079" y="2460"/>
                    <a:pt x="1082" y="2460"/>
                  </a:cubicBezTo>
                  <a:cubicBezTo>
                    <a:pt x="1087" y="2460"/>
                    <a:pt x="1098" y="2439"/>
                    <a:pt x="1107" y="2407"/>
                  </a:cubicBezTo>
                  <a:lnTo>
                    <a:pt x="1101" y="2404"/>
                  </a:lnTo>
                  <a:lnTo>
                    <a:pt x="1092" y="2401"/>
                  </a:lnTo>
                  <a:cubicBezTo>
                    <a:pt x="1099" y="2380"/>
                    <a:pt x="1108" y="2370"/>
                    <a:pt x="1113" y="2370"/>
                  </a:cubicBezTo>
                  <a:lnTo>
                    <a:pt x="1113" y="2370"/>
                  </a:lnTo>
                  <a:cubicBezTo>
                    <a:pt x="1120" y="2370"/>
                    <a:pt x="1122" y="2391"/>
                    <a:pt x="1107" y="2435"/>
                  </a:cubicBezTo>
                  <a:cubicBezTo>
                    <a:pt x="1104" y="2464"/>
                    <a:pt x="1102" y="2478"/>
                    <a:pt x="1105" y="2478"/>
                  </a:cubicBezTo>
                  <a:cubicBezTo>
                    <a:pt x="1108" y="2478"/>
                    <a:pt x="1114" y="2466"/>
                    <a:pt x="1126" y="2441"/>
                  </a:cubicBezTo>
                  <a:cubicBezTo>
                    <a:pt x="1138" y="2419"/>
                    <a:pt x="1146" y="2407"/>
                    <a:pt x="1150" y="2407"/>
                  </a:cubicBezTo>
                  <a:cubicBezTo>
                    <a:pt x="1154" y="2407"/>
                    <a:pt x="1154" y="2421"/>
                    <a:pt x="1151" y="2451"/>
                  </a:cubicBezTo>
                  <a:cubicBezTo>
                    <a:pt x="1143" y="2476"/>
                    <a:pt x="1139" y="2489"/>
                    <a:pt x="1140" y="2489"/>
                  </a:cubicBezTo>
                  <a:cubicBezTo>
                    <a:pt x="1141" y="2489"/>
                    <a:pt x="1147" y="2477"/>
                    <a:pt x="1157" y="2454"/>
                  </a:cubicBezTo>
                  <a:cubicBezTo>
                    <a:pt x="1183" y="2401"/>
                    <a:pt x="1203" y="2370"/>
                    <a:pt x="1212" y="2370"/>
                  </a:cubicBezTo>
                  <a:lnTo>
                    <a:pt x="1212" y="2370"/>
                  </a:lnTo>
                  <a:cubicBezTo>
                    <a:pt x="1219" y="2370"/>
                    <a:pt x="1219" y="2391"/>
                    <a:pt x="1207" y="2438"/>
                  </a:cubicBezTo>
                  <a:cubicBezTo>
                    <a:pt x="1195" y="2492"/>
                    <a:pt x="1195" y="2520"/>
                    <a:pt x="1204" y="2523"/>
                  </a:cubicBezTo>
                  <a:cubicBezTo>
                    <a:pt x="1205" y="2523"/>
                    <a:pt x="1205" y="2523"/>
                    <a:pt x="1206" y="2523"/>
                  </a:cubicBezTo>
                  <a:cubicBezTo>
                    <a:pt x="1214" y="2523"/>
                    <a:pt x="1220" y="2497"/>
                    <a:pt x="1226" y="2473"/>
                  </a:cubicBezTo>
                  <a:cubicBezTo>
                    <a:pt x="1228" y="2445"/>
                    <a:pt x="1231" y="2432"/>
                    <a:pt x="1234" y="2432"/>
                  </a:cubicBezTo>
                  <a:cubicBezTo>
                    <a:pt x="1238" y="2432"/>
                    <a:pt x="1242" y="2447"/>
                    <a:pt x="1245" y="2476"/>
                  </a:cubicBezTo>
                  <a:cubicBezTo>
                    <a:pt x="1251" y="2526"/>
                    <a:pt x="1259" y="2548"/>
                    <a:pt x="1273" y="2548"/>
                  </a:cubicBezTo>
                  <a:cubicBezTo>
                    <a:pt x="1282" y="2548"/>
                    <a:pt x="1294" y="2537"/>
                    <a:pt x="1308" y="2517"/>
                  </a:cubicBezTo>
                  <a:cubicBezTo>
                    <a:pt x="1328" y="2493"/>
                    <a:pt x="1345" y="2482"/>
                    <a:pt x="1353" y="2482"/>
                  </a:cubicBezTo>
                  <a:cubicBezTo>
                    <a:pt x="1363" y="2482"/>
                    <a:pt x="1362" y="2496"/>
                    <a:pt x="1345" y="2523"/>
                  </a:cubicBezTo>
                  <a:cubicBezTo>
                    <a:pt x="1331" y="2552"/>
                    <a:pt x="1325" y="2564"/>
                    <a:pt x="1327" y="2564"/>
                  </a:cubicBezTo>
                  <a:cubicBezTo>
                    <a:pt x="1328" y="2564"/>
                    <a:pt x="1333" y="2558"/>
                    <a:pt x="1342" y="2548"/>
                  </a:cubicBezTo>
                  <a:lnTo>
                    <a:pt x="1386" y="2554"/>
                  </a:lnTo>
                  <a:cubicBezTo>
                    <a:pt x="1387" y="2554"/>
                    <a:pt x="1387" y="2555"/>
                    <a:pt x="1388" y="2555"/>
                  </a:cubicBezTo>
                  <a:cubicBezTo>
                    <a:pt x="1397" y="2555"/>
                    <a:pt x="1408" y="2528"/>
                    <a:pt x="1408" y="2504"/>
                  </a:cubicBezTo>
                  <a:cubicBezTo>
                    <a:pt x="1412" y="2537"/>
                    <a:pt x="1421" y="2561"/>
                    <a:pt x="1431" y="2561"/>
                  </a:cubicBezTo>
                  <a:cubicBezTo>
                    <a:pt x="1438" y="2561"/>
                    <a:pt x="1445" y="2552"/>
                    <a:pt x="1452" y="2532"/>
                  </a:cubicBezTo>
                  <a:lnTo>
                    <a:pt x="1471" y="2532"/>
                  </a:lnTo>
                  <a:cubicBezTo>
                    <a:pt x="1480" y="2532"/>
                    <a:pt x="1480" y="2532"/>
                    <a:pt x="1490" y="2507"/>
                  </a:cubicBezTo>
                  <a:cubicBezTo>
                    <a:pt x="1492" y="2499"/>
                    <a:pt x="1495" y="2496"/>
                    <a:pt x="1497" y="2496"/>
                  </a:cubicBezTo>
                  <a:cubicBezTo>
                    <a:pt x="1503" y="2496"/>
                    <a:pt x="1509" y="2515"/>
                    <a:pt x="1518" y="2532"/>
                  </a:cubicBezTo>
                  <a:cubicBezTo>
                    <a:pt x="1524" y="2552"/>
                    <a:pt x="1531" y="2572"/>
                    <a:pt x="1534" y="2572"/>
                  </a:cubicBezTo>
                  <a:cubicBezTo>
                    <a:pt x="1536" y="2572"/>
                    <a:pt x="1537" y="2569"/>
                    <a:pt x="1537" y="2561"/>
                  </a:cubicBezTo>
                  <a:cubicBezTo>
                    <a:pt x="1540" y="2532"/>
                    <a:pt x="1546" y="2504"/>
                    <a:pt x="1558" y="2479"/>
                  </a:cubicBezTo>
                  <a:cubicBezTo>
                    <a:pt x="1560" y="2470"/>
                    <a:pt x="1563" y="2467"/>
                    <a:pt x="1565" y="2467"/>
                  </a:cubicBezTo>
                  <a:cubicBezTo>
                    <a:pt x="1569" y="2467"/>
                    <a:pt x="1572" y="2485"/>
                    <a:pt x="1568" y="2504"/>
                  </a:cubicBezTo>
                  <a:cubicBezTo>
                    <a:pt x="1571" y="2532"/>
                    <a:pt x="1571" y="2532"/>
                    <a:pt x="1593" y="2557"/>
                  </a:cubicBezTo>
                  <a:cubicBezTo>
                    <a:pt x="1602" y="2557"/>
                    <a:pt x="1618" y="2554"/>
                    <a:pt x="1615" y="2529"/>
                  </a:cubicBezTo>
                  <a:cubicBezTo>
                    <a:pt x="1615" y="2513"/>
                    <a:pt x="1631" y="2505"/>
                    <a:pt x="1647" y="2505"/>
                  </a:cubicBezTo>
                  <a:cubicBezTo>
                    <a:pt x="1660" y="2505"/>
                    <a:pt x="1674" y="2510"/>
                    <a:pt x="1681" y="2520"/>
                  </a:cubicBezTo>
                  <a:lnTo>
                    <a:pt x="1696" y="2517"/>
                  </a:lnTo>
                  <a:cubicBezTo>
                    <a:pt x="1706" y="2517"/>
                    <a:pt x="1709" y="2485"/>
                    <a:pt x="1718" y="2485"/>
                  </a:cubicBezTo>
                  <a:cubicBezTo>
                    <a:pt x="1718" y="2485"/>
                    <a:pt x="1728" y="2482"/>
                    <a:pt x="1731" y="2457"/>
                  </a:cubicBezTo>
                  <a:cubicBezTo>
                    <a:pt x="1732" y="2456"/>
                    <a:pt x="1734" y="2456"/>
                    <a:pt x="1736" y="2456"/>
                  </a:cubicBezTo>
                  <a:cubicBezTo>
                    <a:pt x="1742" y="2456"/>
                    <a:pt x="1748" y="2461"/>
                    <a:pt x="1753" y="2479"/>
                  </a:cubicBezTo>
                  <a:cubicBezTo>
                    <a:pt x="1751" y="2452"/>
                    <a:pt x="1750" y="2439"/>
                    <a:pt x="1752" y="2439"/>
                  </a:cubicBezTo>
                  <a:lnTo>
                    <a:pt x="1752" y="2439"/>
                  </a:lnTo>
                  <a:cubicBezTo>
                    <a:pt x="1754" y="2439"/>
                    <a:pt x="1759" y="2451"/>
                    <a:pt x="1772" y="2476"/>
                  </a:cubicBezTo>
                  <a:cubicBezTo>
                    <a:pt x="1778" y="2501"/>
                    <a:pt x="1781" y="2513"/>
                    <a:pt x="1782" y="2513"/>
                  </a:cubicBezTo>
                  <a:cubicBezTo>
                    <a:pt x="1783" y="2513"/>
                    <a:pt x="1781" y="2500"/>
                    <a:pt x="1778" y="2473"/>
                  </a:cubicBezTo>
                  <a:cubicBezTo>
                    <a:pt x="1780" y="2458"/>
                    <a:pt x="1780" y="2451"/>
                    <a:pt x="1783" y="2451"/>
                  </a:cubicBezTo>
                  <a:cubicBezTo>
                    <a:pt x="1785" y="2451"/>
                    <a:pt x="1789" y="2456"/>
                    <a:pt x="1797" y="2467"/>
                  </a:cubicBezTo>
                  <a:cubicBezTo>
                    <a:pt x="1800" y="2479"/>
                    <a:pt x="1803" y="2485"/>
                    <a:pt x="1806" y="2485"/>
                  </a:cubicBezTo>
                  <a:cubicBezTo>
                    <a:pt x="1808" y="2485"/>
                    <a:pt x="1809" y="2478"/>
                    <a:pt x="1806" y="2463"/>
                  </a:cubicBezTo>
                  <a:cubicBezTo>
                    <a:pt x="1800" y="2429"/>
                    <a:pt x="1804" y="2404"/>
                    <a:pt x="1813" y="2404"/>
                  </a:cubicBezTo>
                  <a:cubicBezTo>
                    <a:pt x="1818" y="2404"/>
                    <a:pt x="1824" y="2411"/>
                    <a:pt x="1831" y="2429"/>
                  </a:cubicBezTo>
                  <a:cubicBezTo>
                    <a:pt x="1831" y="2429"/>
                    <a:pt x="1837" y="2426"/>
                    <a:pt x="1837" y="2398"/>
                  </a:cubicBezTo>
                  <a:cubicBezTo>
                    <a:pt x="1833" y="2371"/>
                    <a:pt x="1830" y="2357"/>
                    <a:pt x="1832" y="2357"/>
                  </a:cubicBezTo>
                  <a:lnTo>
                    <a:pt x="1832" y="2357"/>
                  </a:lnTo>
                  <a:cubicBezTo>
                    <a:pt x="1833" y="2357"/>
                    <a:pt x="1838" y="2370"/>
                    <a:pt x="1847" y="2394"/>
                  </a:cubicBezTo>
                  <a:cubicBezTo>
                    <a:pt x="1859" y="2418"/>
                    <a:pt x="1867" y="2430"/>
                    <a:pt x="1871" y="2430"/>
                  </a:cubicBezTo>
                  <a:cubicBezTo>
                    <a:pt x="1876" y="2430"/>
                    <a:pt x="1875" y="2416"/>
                    <a:pt x="1869" y="2388"/>
                  </a:cubicBezTo>
                  <a:cubicBezTo>
                    <a:pt x="1869" y="2388"/>
                    <a:pt x="1869" y="2374"/>
                    <a:pt x="1875" y="2374"/>
                  </a:cubicBezTo>
                  <a:cubicBezTo>
                    <a:pt x="1877" y="2374"/>
                    <a:pt x="1880" y="2376"/>
                    <a:pt x="1884" y="2382"/>
                  </a:cubicBezTo>
                  <a:cubicBezTo>
                    <a:pt x="1896" y="2390"/>
                    <a:pt x="1913" y="2395"/>
                    <a:pt x="1927" y="2395"/>
                  </a:cubicBezTo>
                  <a:cubicBezTo>
                    <a:pt x="1946" y="2395"/>
                    <a:pt x="1959" y="2384"/>
                    <a:pt x="1941" y="2357"/>
                  </a:cubicBezTo>
                  <a:lnTo>
                    <a:pt x="1956" y="2351"/>
                  </a:lnTo>
                  <a:cubicBezTo>
                    <a:pt x="1967" y="2358"/>
                    <a:pt x="1975" y="2361"/>
                    <a:pt x="1980" y="2361"/>
                  </a:cubicBezTo>
                  <a:cubicBezTo>
                    <a:pt x="1988" y="2361"/>
                    <a:pt x="1990" y="2352"/>
                    <a:pt x="1988" y="2335"/>
                  </a:cubicBezTo>
                  <a:lnTo>
                    <a:pt x="1982" y="2307"/>
                  </a:lnTo>
                  <a:lnTo>
                    <a:pt x="1982" y="2307"/>
                  </a:lnTo>
                  <a:cubicBezTo>
                    <a:pt x="1993" y="2330"/>
                    <a:pt x="2013" y="2348"/>
                    <a:pt x="2021" y="2348"/>
                  </a:cubicBezTo>
                  <a:cubicBezTo>
                    <a:pt x="2021" y="2348"/>
                    <a:pt x="2022" y="2348"/>
                    <a:pt x="2022" y="2347"/>
                  </a:cubicBezTo>
                  <a:cubicBezTo>
                    <a:pt x="2032" y="2344"/>
                    <a:pt x="2032" y="2344"/>
                    <a:pt x="2016" y="2319"/>
                  </a:cubicBezTo>
                  <a:cubicBezTo>
                    <a:pt x="1997" y="2300"/>
                    <a:pt x="2003" y="2297"/>
                    <a:pt x="2013" y="2291"/>
                  </a:cubicBezTo>
                  <a:cubicBezTo>
                    <a:pt x="2013" y="2291"/>
                    <a:pt x="2014" y="2291"/>
                    <a:pt x="2015" y="2291"/>
                  </a:cubicBezTo>
                  <a:cubicBezTo>
                    <a:pt x="2022" y="2291"/>
                    <a:pt x="2042" y="2309"/>
                    <a:pt x="2054" y="2332"/>
                  </a:cubicBezTo>
                  <a:lnTo>
                    <a:pt x="2063" y="2326"/>
                  </a:lnTo>
                  <a:cubicBezTo>
                    <a:pt x="2046" y="2299"/>
                    <a:pt x="2041" y="2286"/>
                    <a:pt x="2044" y="2286"/>
                  </a:cubicBezTo>
                  <a:lnTo>
                    <a:pt x="2044" y="2286"/>
                  </a:lnTo>
                  <a:cubicBezTo>
                    <a:pt x="2046" y="2286"/>
                    <a:pt x="2051" y="2291"/>
                    <a:pt x="2057" y="2300"/>
                  </a:cubicBezTo>
                  <a:cubicBezTo>
                    <a:pt x="2069" y="2311"/>
                    <a:pt x="2076" y="2313"/>
                    <a:pt x="2081" y="2313"/>
                  </a:cubicBezTo>
                  <a:cubicBezTo>
                    <a:pt x="2085" y="2313"/>
                    <a:pt x="2088" y="2311"/>
                    <a:pt x="2091" y="2310"/>
                  </a:cubicBezTo>
                  <a:cubicBezTo>
                    <a:pt x="2087" y="2300"/>
                    <a:pt x="2087" y="2297"/>
                    <a:pt x="2088" y="2297"/>
                  </a:cubicBezTo>
                  <a:lnTo>
                    <a:pt x="2088" y="2297"/>
                  </a:lnTo>
                  <a:cubicBezTo>
                    <a:pt x="2091" y="2297"/>
                    <a:pt x="2097" y="2306"/>
                    <a:pt x="2091" y="2310"/>
                  </a:cubicBezTo>
                  <a:lnTo>
                    <a:pt x="2107" y="2332"/>
                  </a:lnTo>
                  <a:cubicBezTo>
                    <a:pt x="2112" y="2335"/>
                    <a:pt x="2115" y="2337"/>
                    <a:pt x="2117" y="2337"/>
                  </a:cubicBezTo>
                  <a:cubicBezTo>
                    <a:pt x="2122" y="2337"/>
                    <a:pt x="2110" y="2320"/>
                    <a:pt x="2101" y="2304"/>
                  </a:cubicBezTo>
                  <a:lnTo>
                    <a:pt x="2113" y="2294"/>
                  </a:lnTo>
                  <a:cubicBezTo>
                    <a:pt x="2123" y="2288"/>
                    <a:pt x="2129" y="2285"/>
                    <a:pt x="2107" y="2266"/>
                  </a:cubicBezTo>
                  <a:cubicBezTo>
                    <a:pt x="2091" y="2244"/>
                    <a:pt x="2076" y="2222"/>
                    <a:pt x="2082" y="2219"/>
                  </a:cubicBezTo>
                  <a:lnTo>
                    <a:pt x="2082" y="2219"/>
                  </a:lnTo>
                  <a:cubicBezTo>
                    <a:pt x="2096" y="2238"/>
                    <a:pt x="2109" y="2258"/>
                    <a:pt x="2117" y="2258"/>
                  </a:cubicBezTo>
                  <a:cubicBezTo>
                    <a:pt x="2118" y="2258"/>
                    <a:pt x="2119" y="2257"/>
                    <a:pt x="2119" y="2257"/>
                  </a:cubicBezTo>
                  <a:cubicBezTo>
                    <a:pt x="2120" y="2256"/>
                    <a:pt x="2121" y="2256"/>
                    <a:pt x="2121" y="2256"/>
                  </a:cubicBezTo>
                  <a:cubicBezTo>
                    <a:pt x="2131" y="2256"/>
                    <a:pt x="2145" y="2275"/>
                    <a:pt x="2145" y="2275"/>
                  </a:cubicBezTo>
                  <a:cubicBezTo>
                    <a:pt x="2152" y="2291"/>
                    <a:pt x="2158" y="2297"/>
                    <a:pt x="2164" y="2297"/>
                  </a:cubicBezTo>
                  <a:cubicBezTo>
                    <a:pt x="2174" y="2297"/>
                    <a:pt x="2179" y="2272"/>
                    <a:pt x="2173" y="2253"/>
                  </a:cubicBezTo>
                  <a:cubicBezTo>
                    <a:pt x="2162" y="2224"/>
                    <a:pt x="2160" y="2210"/>
                    <a:pt x="2165" y="2210"/>
                  </a:cubicBezTo>
                  <a:lnTo>
                    <a:pt x="2165" y="2210"/>
                  </a:lnTo>
                  <a:cubicBezTo>
                    <a:pt x="2169" y="2210"/>
                    <a:pt x="2179" y="2219"/>
                    <a:pt x="2195" y="2238"/>
                  </a:cubicBezTo>
                  <a:cubicBezTo>
                    <a:pt x="2202" y="2249"/>
                    <a:pt x="2207" y="2253"/>
                    <a:pt x="2209" y="2253"/>
                  </a:cubicBezTo>
                  <a:cubicBezTo>
                    <a:pt x="2215" y="2253"/>
                    <a:pt x="2196" y="2209"/>
                    <a:pt x="2163" y="2159"/>
                  </a:cubicBezTo>
                  <a:lnTo>
                    <a:pt x="2116" y="2090"/>
                  </a:lnTo>
                  <a:lnTo>
                    <a:pt x="2170" y="2153"/>
                  </a:lnTo>
                  <a:cubicBezTo>
                    <a:pt x="2210" y="2196"/>
                    <a:pt x="2229" y="2215"/>
                    <a:pt x="2235" y="2215"/>
                  </a:cubicBezTo>
                  <a:cubicBezTo>
                    <a:pt x="2240" y="2215"/>
                    <a:pt x="2236" y="2201"/>
                    <a:pt x="2229" y="2175"/>
                  </a:cubicBezTo>
                  <a:cubicBezTo>
                    <a:pt x="2227" y="2157"/>
                    <a:pt x="2227" y="2150"/>
                    <a:pt x="2230" y="2150"/>
                  </a:cubicBezTo>
                  <a:cubicBezTo>
                    <a:pt x="2232" y="2150"/>
                    <a:pt x="2237" y="2154"/>
                    <a:pt x="2245" y="2163"/>
                  </a:cubicBezTo>
                  <a:cubicBezTo>
                    <a:pt x="2253" y="2172"/>
                    <a:pt x="2259" y="2176"/>
                    <a:pt x="2265" y="2176"/>
                  </a:cubicBezTo>
                  <a:cubicBezTo>
                    <a:pt x="2272" y="2176"/>
                    <a:pt x="2278" y="2170"/>
                    <a:pt x="2289" y="2159"/>
                  </a:cubicBezTo>
                  <a:cubicBezTo>
                    <a:pt x="2307" y="2141"/>
                    <a:pt x="2314" y="2134"/>
                    <a:pt x="2295" y="2116"/>
                  </a:cubicBezTo>
                  <a:lnTo>
                    <a:pt x="2307" y="2103"/>
                  </a:lnTo>
                  <a:cubicBezTo>
                    <a:pt x="2320" y="2112"/>
                    <a:pt x="2329" y="2116"/>
                    <a:pt x="2333" y="2116"/>
                  </a:cubicBezTo>
                  <a:cubicBezTo>
                    <a:pt x="2344" y="2116"/>
                    <a:pt x="2331" y="2094"/>
                    <a:pt x="2298" y="2072"/>
                  </a:cubicBezTo>
                  <a:lnTo>
                    <a:pt x="2311" y="2062"/>
                  </a:lnTo>
                  <a:lnTo>
                    <a:pt x="2333" y="2078"/>
                  </a:lnTo>
                  <a:cubicBezTo>
                    <a:pt x="2338" y="2083"/>
                    <a:pt x="2343" y="2086"/>
                    <a:pt x="2348" y="2086"/>
                  </a:cubicBezTo>
                  <a:cubicBezTo>
                    <a:pt x="2361" y="2086"/>
                    <a:pt x="2377" y="2069"/>
                    <a:pt x="2411" y="2031"/>
                  </a:cubicBezTo>
                  <a:cubicBezTo>
                    <a:pt x="2461" y="1968"/>
                    <a:pt x="2464" y="1959"/>
                    <a:pt x="2420" y="1928"/>
                  </a:cubicBezTo>
                  <a:cubicBezTo>
                    <a:pt x="2397" y="1906"/>
                    <a:pt x="2389" y="1895"/>
                    <a:pt x="2395" y="1895"/>
                  </a:cubicBezTo>
                  <a:lnTo>
                    <a:pt x="2395" y="1895"/>
                  </a:lnTo>
                  <a:cubicBezTo>
                    <a:pt x="2399" y="1895"/>
                    <a:pt x="2411" y="1901"/>
                    <a:pt x="2430" y="1915"/>
                  </a:cubicBezTo>
                  <a:cubicBezTo>
                    <a:pt x="2444" y="1925"/>
                    <a:pt x="2460" y="1931"/>
                    <a:pt x="2465" y="1931"/>
                  </a:cubicBezTo>
                  <a:cubicBezTo>
                    <a:pt x="2467" y="1931"/>
                    <a:pt x="2466" y="1929"/>
                    <a:pt x="2458" y="1924"/>
                  </a:cubicBezTo>
                  <a:cubicBezTo>
                    <a:pt x="2458" y="1924"/>
                    <a:pt x="2463" y="1915"/>
                    <a:pt x="2479" y="1915"/>
                  </a:cubicBezTo>
                  <a:cubicBezTo>
                    <a:pt x="2483" y="1915"/>
                    <a:pt x="2489" y="1916"/>
                    <a:pt x="2495" y="1918"/>
                  </a:cubicBezTo>
                  <a:cubicBezTo>
                    <a:pt x="2502" y="1919"/>
                    <a:pt x="2507" y="1919"/>
                    <a:pt x="2512" y="1919"/>
                  </a:cubicBezTo>
                  <a:cubicBezTo>
                    <a:pt x="2551" y="1919"/>
                    <a:pt x="2534" y="1898"/>
                    <a:pt x="2514" y="1887"/>
                  </a:cubicBezTo>
                  <a:cubicBezTo>
                    <a:pt x="2488" y="1875"/>
                    <a:pt x="2483" y="1871"/>
                    <a:pt x="2488" y="1871"/>
                  </a:cubicBezTo>
                  <a:cubicBezTo>
                    <a:pt x="2493" y="1871"/>
                    <a:pt x="2506" y="1874"/>
                    <a:pt x="2517" y="1877"/>
                  </a:cubicBezTo>
                  <a:cubicBezTo>
                    <a:pt x="2534" y="1881"/>
                    <a:pt x="2550" y="1885"/>
                    <a:pt x="2557" y="1885"/>
                  </a:cubicBezTo>
                  <a:cubicBezTo>
                    <a:pt x="2561" y="1885"/>
                    <a:pt x="2561" y="1883"/>
                    <a:pt x="2552" y="1877"/>
                  </a:cubicBezTo>
                  <a:cubicBezTo>
                    <a:pt x="2536" y="1859"/>
                    <a:pt x="2536" y="1816"/>
                    <a:pt x="2564" y="1816"/>
                  </a:cubicBezTo>
                  <a:cubicBezTo>
                    <a:pt x="2569" y="1816"/>
                    <a:pt x="2576" y="1818"/>
                    <a:pt x="2583" y="1821"/>
                  </a:cubicBezTo>
                  <a:lnTo>
                    <a:pt x="2593" y="1805"/>
                  </a:lnTo>
                  <a:cubicBezTo>
                    <a:pt x="2568" y="1793"/>
                    <a:pt x="2577" y="1777"/>
                    <a:pt x="2583" y="1761"/>
                  </a:cubicBezTo>
                  <a:cubicBezTo>
                    <a:pt x="2590" y="1751"/>
                    <a:pt x="2593" y="1743"/>
                    <a:pt x="2602" y="1743"/>
                  </a:cubicBezTo>
                  <a:cubicBezTo>
                    <a:pt x="2607" y="1743"/>
                    <a:pt x="2613" y="1745"/>
                    <a:pt x="2621" y="1749"/>
                  </a:cubicBezTo>
                  <a:cubicBezTo>
                    <a:pt x="2628" y="1756"/>
                    <a:pt x="2633" y="1759"/>
                    <a:pt x="2636" y="1759"/>
                  </a:cubicBezTo>
                  <a:cubicBezTo>
                    <a:pt x="2641" y="1759"/>
                    <a:pt x="2639" y="1749"/>
                    <a:pt x="2627" y="1733"/>
                  </a:cubicBezTo>
                  <a:cubicBezTo>
                    <a:pt x="2630" y="1724"/>
                    <a:pt x="2586" y="1696"/>
                    <a:pt x="2590" y="1686"/>
                  </a:cubicBezTo>
                  <a:cubicBezTo>
                    <a:pt x="2564" y="1677"/>
                    <a:pt x="2542" y="1658"/>
                    <a:pt x="2546" y="1652"/>
                  </a:cubicBezTo>
                  <a:lnTo>
                    <a:pt x="2546" y="1652"/>
                  </a:lnTo>
                  <a:lnTo>
                    <a:pt x="2571" y="1661"/>
                  </a:lnTo>
                  <a:lnTo>
                    <a:pt x="2621" y="1680"/>
                  </a:lnTo>
                  <a:cubicBezTo>
                    <a:pt x="2624" y="1671"/>
                    <a:pt x="2627" y="1664"/>
                    <a:pt x="2602" y="1655"/>
                  </a:cubicBezTo>
                  <a:cubicBezTo>
                    <a:pt x="2630" y="1655"/>
                    <a:pt x="2633" y="1645"/>
                    <a:pt x="2640" y="1630"/>
                  </a:cubicBezTo>
                  <a:cubicBezTo>
                    <a:pt x="2646" y="1614"/>
                    <a:pt x="2652" y="1595"/>
                    <a:pt x="2627" y="1580"/>
                  </a:cubicBezTo>
                  <a:lnTo>
                    <a:pt x="2627" y="1580"/>
                  </a:lnTo>
                  <a:cubicBezTo>
                    <a:pt x="2631" y="1580"/>
                    <a:pt x="2635" y="1581"/>
                    <a:pt x="2639" y="1581"/>
                  </a:cubicBezTo>
                  <a:cubicBezTo>
                    <a:pt x="2685" y="1581"/>
                    <a:pt x="2692" y="1531"/>
                    <a:pt x="2646" y="1514"/>
                  </a:cubicBezTo>
                  <a:cubicBezTo>
                    <a:pt x="2621" y="1508"/>
                    <a:pt x="2624" y="1498"/>
                    <a:pt x="2652" y="1495"/>
                  </a:cubicBezTo>
                  <a:cubicBezTo>
                    <a:pt x="2680" y="1492"/>
                    <a:pt x="2680" y="1492"/>
                    <a:pt x="2655" y="1479"/>
                  </a:cubicBezTo>
                  <a:cubicBezTo>
                    <a:pt x="2633" y="1464"/>
                    <a:pt x="2658" y="1464"/>
                    <a:pt x="2687" y="1457"/>
                  </a:cubicBezTo>
                  <a:cubicBezTo>
                    <a:pt x="2693" y="1458"/>
                    <a:pt x="2698" y="1458"/>
                    <a:pt x="2703" y="1458"/>
                  </a:cubicBezTo>
                  <a:cubicBezTo>
                    <a:pt x="2743" y="1458"/>
                    <a:pt x="2740" y="1447"/>
                    <a:pt x="2718" y="1436"/>
                  </a:cubicBezTo>
                  <a:cubicBezTo>
                    <a:pt x="2702" y="1426"/>
                    <a:pt x="2696" y="1407"/>
                    <a:pt x="2699" y="1389"/>
                  </a:cubicBezTo>
                  <a:cubicBezTo>
                    <a:pt x="2682" y="1371"/>
                    <a:pt x="2678" y="1362"/>
                    <a:pt x="2663" y="1362"/>
                  </a:cubicBezTo>
                  <a:cubicBezTo>
                    <a:pt x="2659" y="1362"/>
                    <a:pt x="2655" y="1362"/>
                    <a:pt x="2649" y="1363"/>
                  </a:cubicBezTo>
                  <a:cubicBezTo>
                    <a:pt x="2630" y="1360"/>
                    <a:pt x="2615" y="1357"/>
                    <a:pt x="2596" y="1351"/>
                  </a:cubicBezTo>
                  <a:cubicBezTo>
                    <a:pt x="2582" y="1340"/>
                    <a:pt x="2583" y="1337"/>
                    <a:pt x="2588" y="1337"/>
                  </a:cubicBezTo>
                  <a:cubicBezTo>
                    <a:pt x="2591" y="1337"/>
                    <a:pt x="2596" y="1339"/>
                    <a:pt x="2596" y="1342"/>
                  </a:cubicBezTo>
                  <a:cubicBezTo>
                    <a:pt x="2610" y="1351"/>
                    <a:pt x="2617" y="1354"/>
                    <a:pt x="2624" y="1354"/>
                  </a:cubicBezTo>
                  <a:cubicBezTo>
                    <a:pt x="2631" y="1354"/>
                    <a:pt x="2638" y="1351"/>
                    <a:pt x="2652" y="1348"/>
                  </a:cubicBezTo>
                  <a:cubicBezTo>
                    <a:pt x="2668" y="1345"/>
                    <a:pt x="2680" y="1332"/>
                    <a:pt x="2680" y="1313"/>
                  </a:cubicBezTo>
                  <a:cubicBezTo>
                    <a:pt x="2680" y="1307"/>
                    <a:pt x="2680" y="1288"/>
                    <a:pt x="2684" y="1279"/>
                  </a:cubicBezTo>
                  <a:cubicBezTo>
                    <a:pt x="2712" y="1254"/>
                    <a:pt x="2712" y="1244"/>
                    <a:pt x="2684" y="1244"/>
                  </a:cubicBezTo>
                  <a:lnTo>
                    <a:pt x="2658" y="1244"/>
                  </a:lnTo>
                  <a:cubicBezTo>
                    <a:pt x="2712" y="1235"/>
                    <a:pt x="2709" y="1135"/>
                    <a:pt x="2652" y="1132"/>
                  </a:cubicBezTo>
                  <a:lnTo>
                    <a:pt x="2680" y="1128"/>
                  </a:lnTo>
                  <a:cubicBezTo>
                    <a:pt x="2709" y="1125"/>
                    <a:pt x="2705" y="1119"/>
                    <a:pt x="2702" y="1100"/>
                  </a:cubicBezTo>
                  <a:cubicBezTo>
                    <a:pt x="2702" y="1091"/>
                    <a:pt x="2671" y="1059"/>
                    <a:pt x="2668" y="1034"/>
                  </a:cubicBezTo>
                  <a:cubicBezTo>
                    <a:pt x="2662" y="1004"/>
                    <a:pt x="2654" y="980"/>
                    <a:pt x="2634" y="980"/>
                  </a:cubicBezTo>
                  <a:cubicBezTo>
                    <a:pt x="2632" y="980"/>
                    <a:pt x="2630" y="980"/>
                    <a:pt x="2627" y="981"/>
                  </a:cubicBezTo>
                  <a:cubicBezTo>
                    <a:pt x="2624" y="972"/>
                    <a:pt x="2624" y="972"/>
                    <a:pt x="2652" y="965"/>
                  </a:cubicBezTo>
                  <a:cubicBezTo>
                    <a:pt x="2680" y="965"/>
                    <a:pt x="2677" y="959"/>
                    <a:pt x="2674" y="950"/>
                  </a:cubicBezTo>
                  <a:cubicBezTo>
                    <a:pt x="2674" y="947"/>
                    <a:pt x="2671" y="945"/>
                    <a:pt x="2665" y="945"/>
                  </a:cubicBezTo>
                  <a:cubicBezTo>
                    <a:pt x="2655" y="945"/>
                    <a:pt x="2637" y="950"/>
                    <a:pt x="2621" y="956"/>
                  </a:cubicBezTo>
                  <a:cubicBezTo>
                    <a:pt x="2615" y="958"/>
                    <a:pt x="2610" y="958"/>
                    <a:pt x="2607" y="958"/>
                  </a:cubicBezTo>
                  <a:cubicBezTo>
                    <a:pt x="2596" y="958"/>
                    <a:pt x="2598" y="950"/>
                    <a:pt x="2615" y="931"/>
                  </a:cubicBezTo>
                  <a:cubicBezTo>
                    <a:pt x="2637" y="909"/>
                    <a:pt x="2624" y="868"/>
                    <a:pt x="2593" y="865"/>
                  </a:cubicBezTo>
                  <a:cubicBezTo>
                    <a:pt x="2590" y="856"/>
                    <a:pt x="2586" y="850"/>
                    <a:pt x="2611" y="840"/>
                  </a:cubicBezTo>
                  <a:cubicBezTo>
                    <a:pt x="2632" y="822"/>
                    <a:pt x="2650" y="796"/>
                    <a:pt x="2604" y="796"/>
                  </a:cubicBezTo>
                  <a:cubicBezTo>
                    <a:pt x="2601" y="796"/>
                    <a:pt x="2599" y="796"/>
                    <a:pt x="2596" y="796"/>
                  </a:cubicBezTo>
                  <a:cubicBezTo>
                    <a:pt x="2593" y="790"/>
                    <a:pt x="2593" y="790"/>
                    <a:pt x="2618" y="777"/>
                  </a:cubicBezTo>
                  <a:cubicBezTo>
                    <a:pt x="2633" y="765"/>
                    <a:pt x="2648" y="755"/>
                    <a:pt x="2639" y="755"/>
                  </a:cubicBezTo>
                  <a:cubicBezTo>
                    <a:pt x="2635" y="755"/>
                    <a:pt x="2625" y="757"/>
                    <a:pt x="2608" y="762"/>
                  </a:cubicBezTo>
                  <a:cubicBezTo>
                    <a:pt x="2580" y="762"/>
                    <a:pt x="2564" y="727"/>
                    <a:pt x="2580" y="705"/>
                  </a:cubicBezTo>
                  <a:cubicBezTo>
                    <a:pt x="2578" y="700"/>
                    <a:pt x="2576" y="694"/>
                    <a:pt x="2569" y="694"/>
                  </a:cubicBezTo>
                  <a:cubicBezTo>
                    <a:pt x="2565" y="694"/>
                    <a:pt x="2558" y="696"/>
                    <a:pt x="2549" y="702"/>
                  </a:cubicBezTo>
                  <a:cubicBezTo>
                    <a:pt x="2542" y="706"/>
                    <a:pt x="2534" y="710"/>
                    <a:pt x="2529" y="713"/>
                  </a:cubicBezTo>
                  <a:lnTo>
                    <a:pt x="2529" y="713"/>
                  </a:lnTo>
                  <a:cubicBezTo>
                    <a:pt x="2553" y="695"/>
                    <a:pt x="2563" y="686"/>
                    <a:pt x="2557" y="686"/>
                  </a:cubicBezTo>
                  <a:cubicBezTo>
                    <a:pt x="2553" y="686"/>
                    <a:pt x="2540" y="691"/>
                    <a:pt x="2517" y="699"/>
                  </a:cubicBezTo>
                  <a:cubicBezTo>
                    <a:pt x="2509" y="704"/>
                    <a:pt x="2503" y="706"/>
                    <a:pt x="2500" y="706"/>
                  </a:cubicBezTo>
                  <a:cubicBezTo>
                    <a:pt x="2495" y="706"/>
                    <a:pt x="2498" y="700"/>
                    <a:pt x="2514" y="690"/>
                  </a:cubicBezTo>
                  <a:cubicBezTo>
                    <a:pt x="2533" y="671"/>
                    <a:pt x="2527" y="661"/>
                    <a:pt x="2527" y="661"/>
                  </a:cubicBezTo>
                  <a:cubicBezTo>
                    <a:pt x="2502" y="643"/>
                    <a:pt x="2477" y="621"/>
                    <a:pt x="2455" y="593"/>
                  </a:cubicBezTo>
                  <a:cubicBezTo>
                    <a:pt x="2423" y="551"/>
                    <a:pt x="2404" y="528"/>
                    <a:pt x="2389" y="528"/>
                  </a:cubicBezTo>
                  <a:cubicBezTo>
                    <a:pt x="2384" y="528"/>
                    <a:pt x="2380" y="530"/>
                    <a:pt x="2376" y="533"/>
                  </a:cubicBezTo>
                  <a:cubicBezTo>
                    <a:pt x="2366" y="538"/>
                    <a:pt x="2360" y="541"/>
                    <a:pt x="2357" y="541"/>
                  </a:cubicBezTo>
                  <a:cubicBezTo>
                    <a:pt x="2354" y="541"/>
                    <a:pt x="2358" y="535"/>
                    <a:pt x="2367" y="520"/>
                  </a:cubicBezTo>
                  <a:cubicBezTo>
                    <a:pt x="2380" y="495"/>
                    <a:pt x="2373" y="489"/>
                    <a:pt x="2370" y="483"/>
                  </a:cubicBezTo>
                  <a:cubicBezTo>
                    <a:pt x="2364" y="477"/>
                    <a:pt x="2358" y="470"/>
                    <a:pt x="2376" y="452"/>
                  </a:cubicBezTo>
                  <a:lnTo>
                    <a:pt x="2376" y="452"/>
                  </a:lnTo>
                  <a:cubicBezTo>
                    <a:pt x="2362" y="459"/>
                    <a:pt x="2356" y="462"/>
                    <a:pt x="2352" y="462"/>
                  </a:cubicBezTo>
                  <a:cubicBezTo>
                    <a:pt x="2349" y="462"/>
                    <a:pt x="2348" y="460"/>
                    <a:pt x="2345" y="458"/>
                  </a:cubicBezTo>
                  <a:cubicBezTo>
                    <a:pt x="2357" y="446"/>
                    <a:pt x="2359" y="439"/>
                    <a:pt x="2352" y="439"/>
                  </a:cubicBezTo>
                  <a:cubicBezTo>
                    <a:pt x="2348" y="439"/>
                    <a:pt x="2341" y="441"/>
                    <a:pt x="2333" y="445"/>
                  </a:cubicBezTo>
                  <a:cubicBezTo>
                    <a:pt x="2312" y="460"/>
                    <a:pt x="2301" y="468"/>
                    <a:pt x="2299" y="468"/>
                  </a:cubicBezTo>
                  <a:cubicBezTo>
                    <a:pt x="2297" y="468"/>
                    <a:pt x="2306" y="458"/>
                    <a:pt x="2326" y="436"/>
                  </a:cubicBezTo>
                  <a:cubicBezTo>
                    <a:pt x="2343" y="424"/>
                    <a:pt x="2347" y="397"/>
                    <a:pt x="2342" y="397"/>
                  </a:cubicBezTo>
                  <a:lnTo>
                    <a:pt x="2342" y="397"/>
                  </a:lnTo>
                  <a:cubicBezTo>
                    <a:pt x="2341" y="397"/>
                    <a:pt x="2338" y="399"/>
                    <a:pt x="2336" y="405"/>
                  </a:cubicBezTo>
                  <a:cubicBezTo>
                    <a:pt x="2317" y="423"/>
                    <a:pt x="2304" y="411"/>
                    <a:pt x="2279" y="426"/>
                  </a:cubicBezTo>
                  <a:cubicBezTo>
                    <a:pt x="2273" y="420"/>
                    <a:pt x="2267" y="414"/>
                    <a:pt x="2286" y="395"/>
                  </a:cubicBezTo>
                  <a:cubicBezTo>
                    <a:pt x="2292" y="376"/>
                    <a:pt x="2271" y="366"/>
                    <a:pt x="2250" y="366"/>
                  </a:cubicBezTo>
                  <a:cubicBezTo>
                    <a:pt x="2240" y="366"/>
                    <a:pt x="2230" y="368"/>
                    <a:pt x="2223" y="373"/>
                  </a:cubicBezTo>
                  <a:cubicBezTo>
                    <a:pt x="2215" y="381"/>
                    <a:pt x="2209" y="385"/>
                    <a:pt x="2207" y="385"/>
                  </a:cubicBezTo>
                  <a:cubicBezTo>
                    <a:pt x="2203" y="385"/>
                    <a:pt x="2206" y="378"/>
                    <a:pt x="2217" y="367"/>
                  </a:cubicBezTo>
                  <a:cubicBezTo>
                    <a:pt x="2232" y="345"/>
                    <a:pt x="2226" y="339"/>
                    <a:pt x="2220" y="332"/>
                  </a:cubicBezTo>
                  <a:lnTo>
                    <a:pt x="2220" y="332"/>
                  </a:lnTo>
                  <a:cubicBezTo>
                    <a:pt x="2213" y="336"/>
                    <a:pt x="2210" y="338"/>
                    <a:pt x="2208" y="338"/>
                  </a:cubicBezTo>
                  <a:cubicBezTo>
                    <a:pt x="2204" y="338"/>
                    <a:pt x="2217" y="324"/>
                    <a:pt x="2229" y="307"/>
                  </a:cubicBezTo>
                  <a:cubicBezTo>
                    <a:pt x="2254" y="292"/>
                    <a:pt x="2248" y="285"/>
                    <a:pt x="2232" y="276"/>
                  </a:cubicBezTo>
                  <a:lnTo>
                    <a:pt x="2232" y="276"/>
                  </a:lnTo>
                  <a:cubicBezTo>
                    <a:pt x="2227" y="280"/>
                    <a:pt x="2221" y="281"/>
                    <a:pt x="2215" y="281"/>
                  </a:cubicBezTo>
                  <a:cubicBezTo>
                    <a:pt x="2195" y="281"/>
                    <a:pt x="2175" y="263"/>
                    <a:pt x="2160" y="251"/>
                  </a:cubicBezTo>
                  <a:cubicBezTo>
                    <a:pt x="2148" y="243"/>
                    <a:pt x="2138" y="239"/>
                    <a:pt x="2127" y="239"/>
                  </a:cubicBezTo>
                  <a:cubicBezTo>
                    <a:pt x="2105" y="239"/>
                    <a:pt x="2085" y="256"/>
                    <a:pt x="2057" y="279"/>
                  </a:cubicBezTo>
                  <a:lnTo>
                    <a:pt x="2019" y="320"/>
                  </a:lnTo>
                  <a:lnTo>
                    <a:pt x="2050" y="276"/>
                  </a:lnTo>
                  <a:cubicBezTo>
                    <a:pt x="2063" y="251"/>
                    <a:pt x="2076" y="226"/>
                    <a:pt x="2085" y="201"/>
                  </a:cubicBezTo>
                  <a:cubicBezTo>
                    <a:pt x="2084" y="200"/>
                    <a:pt x="2083" y="200"/>
                    <a:pt x="2082" y="200"/>
                  </a:cubicBezTo>
                  <a:cubicBezTo>
                    <a:pt x="2073" y="200"/>
                    <a:pt x="2061" y="222"/>
                    <a:pt x="2047" y="242"/>
                  </a:cubicBezTo>
                  <a:cubicBezTo>
                    <a:pt x="2042" y="252"/>
                    <a:pt x="2038" y="257"/>
                    <a:pt x="2035" y="257"/>
                  </a:cubicBezTo>
                  <a:cubicBezTo>
                    <a:pt x="2031" y="257"/>
                    <a:pt x="2029" y="247"/>
                    <a:pt x="2029" y="229"/>
                  </a:cubicBezTo>
                  <a:cubicBezTo>
                    <a:pt x="2027" y="208"/>
                    <a:pt x="2022" y="199"/>
                    <a:pt x="2015" y="199"/>
                  </a:cubicBezTo>
                  <a:cubicBezTo>
                    <a:pt x="2011" y="199"/>
                    <a:pt x="2005" y="203"/>
                    <a:pt x="1997" y="210"/>
                  </a:cubicBezTo>
                  <a:cubicBezTo>
                    <a:pt x="1988" y="207"/>
                    <a:pt x="1982" y="204"/>
                    <a:pt x="1988" y="176"/>
                  </a:cubicBezTo>
                  <a:cubicBezTo>
                    <a:pt x="1985" y="174"/>
                    <a:pt x="1983" y="172"/>
                    <a:pt x="1981" y="172"/>
                  </a:cubicBezTo>
                  <a:cubicBezTo>
                    <a:pt x="1977" y="172"/>
                    <a:pt x="1974" y="178"/>
                    <a:pt x="1966" y="195"/>
                  </a:cubicBezTo>
                  <a:cubicBezTo>
                    <a:pt x="1960" y="206"/>
                    <a:pt x="1956" y="211"/>
                    <a:pt x="1953" y="211"/>
                  </a:cubicBezTo>
                  <a:cubicBezTo>
                    <a:pt x="1950" y="211"/>
                    <a:pt x="1948" y="203"/>
                    <a:pt x="1950" y="185"/>
                  </a:cubicBezTo>
                  <a:cubicBezTo>
                    <a:pt x="1961" y="151"/>
                    <a:pt x="1954" y="133"/>
                    <a:pt x="1945" y="133"/>
                  </a:cubicBezTo>
                  <a:cubicBezTo>
                    <a:pt x="1940" y="133"/>
                    <a:pt x="1935" y="136"/>
                    <a:pt x="1931" y="144"/>
                  </a:cubicBezTo>
                  <a:cubicBezTo>
                    <a:pt x="1925" y="161"/>
                    <a:pt x="1919" y="165"/>
                    <a:pt x="1913" y="165"/>
                  </a:cubicBezTo>
                  <a:cubicBezTo>
                    <a:pt x="1909" y="165"/>
                    <a:pt x="1906" y="164"/>
                    <a:pt x="1903" y="163"/>
                  </a:cubicBezTo>
                  <a:cubicBezTo>
                    <a:pt x="1901" y="162"/>
                    <a:pt x="1898" y="161"/>
                    <a:pt x="1895" y="161"/>
                  </a:cubicBezTo>
                  <a:cubicBezTo>
                    <a:pt x="1890" y="161"/>
                    <a:pt x="1882" y="165"/>
                    <a:pt x="1872" y="179"/>
                  </a:cubicBezTo>
                  <a:lnTo>
                    <a:pt x="1856" y="173"/>
                  </a:lnTo>
                  <a:cubicBezTo>
                    <a:pt x="1847" y="170"/>
                    <a:pt x="1863" y="150"/>
                    <a:pt x="1870" y="150"/>
                  </a:cubicBezTo>
                  <a:cubicBezTo>
                    <a:pt x="1871" y="150"/>
                    <a:pt x="1871" y="150"/>
                    <a:pt x="1872" y="151"/>
                  </a:cubicBezTo>
                  <a:lnTo>
                    <a:pt x="1875" y="122"/>
                  </a:lnTo>
                  <a:cubicBezTo>
                    <a:pt x="1868" y="118"/>
                    <a:pt x="1862" y="115"/>
                    <a:pt x="1857" y="115"/>
                  </a:cubicBezTo>
                  <a:cubicBezTo>
                    <a:pt x="1850" y="115"/>
                    <a:pt x="1843" y="120"/>
                    <a:pt x="1834" y="132"/>
                  </a:cubicBezTo>
                  <a:cubicBezTo>
                    <a:pt x="1820" y="157"/>
                    <a:pt x="1813" y="169"/>
                    <a:pt x="1812" y="169"/>
                  </a:cubicBezTo>
                  <a:cubicBezTo>
                    <a:pt x="1811" y="169"/>
                    <a:pt x="1815" y="156"/>
                    <a:pt x="1825" y="129"/>
                  </a:cubicBezTo>
                  <a:cubicBezTo>
                    <a:pt x="1832" y="110"/>
                    <a:pt x="1834" y="90"/>
                    <a:pt x="1828" y="90"/>
                  </a:cubicBezTo>
                  <a:lnTo>
                    <a:pt x="1828" y="90"/>
                  </a:lnTo>
                  <a:cubicBezTo>
                    <a:pt x="1826" y="90"/>
                    <a:pt x="1823" y="92"/>
                    <a:pt x="1819" y="97"/>
                  </a:cubicBezTo>
                  <a:cubicBezTo>
                    <a:pt x="1807" y="117"/>
                    <a:pt x="1801" y="125"/>
                    <a:pt x="1798" y="125"/>
                  </a:cubicBezTo>
                  <a:cubicBezTo>
                    <a:pt x="1793" y="125"/>
                    <a:pt x="1796" y="108"/>
                    <a:pt x="1800" y="91"/>
                  </a:cubicBezTo>
                  <a:cubicBezTo>
                    <a:pt x="1813" y="67"/>
                    <a:pt x="1819" y="55"/>
                    <a:pt x="1815" y="55"/>
                  </a:cubicBezTo>
                  <a:lnTo>
                    <a:pt x="1815" y="55"/>
                  </a:lnTo>
                  <a:cubicBezTo>
                    <a:pt x="1811" y="55"/>
                    <a:pt x="1799" y="65"/>
                    <a:pt x="1775" y="85"/>
                  </a:cubicBezTo>
                  <a:cubicBezTo>
                    <a:pt x="1772" y="84"/>
                    <a:pt x="1769" y="83"/>
                    <a:pt x="1765" y="83"/>
                  </a:cubicBezTo>
                  <a:cubicBezTo>
                    <a:pt x="1749" y="83"/>
                    <a:pt x="1727" y="89"/>
                    <a:pt x="1707" y="89"/>
                  </a:cubicBezTo>
                  <a:cubicBezTo>
                    <a:pt x="1702" y="89"/>
                    <a:pt x="1698" y="89"/>
                    <a:pt x="1693" y="88"/>
                  </a:cubicBezTo>
                  <a:cubicBezTo>
                    <a:pt x="1659" y="82"/>
                    <a:pt x="1644" y="79"/>
                    <a:pt x="1637" y="49"/>
                  </a:cubicBezTo>
                  <a:lnTo>
                    <a:pt x="1637" y="49"/>
                  </a:lnTo>
                  <a:cubicBezTo>
                    <a:pt x="1631" y="67"/>
                    <a:pt x="1625" y="71"/>
                    <a:pt x="1615" y="71"/>
                  </a:cubicBezTo>
                  <a:cubicBezTo>
                    <a:pt x="1610" y="71"/>
                    <a:pt x="1605" y="70"/>
                    <a:pt x="1599" y="69"/>
                  </a:cubicBezTo>
                  <a:cubicBezTo>
                    <a:pt x="1592" y="59"/>
                    <a:pt x="1585" y="55"/>
                    <a:pt x="1578" y="55"/>
                  </a:cubicBezTo>
                  <a:cubicBezTo>
                    <a:pt x="1564" y="55"/>
                    <a:pt x="1552" y="71"/>
                    <a:pt x="1546" y="88"/>
                  </a:cubicBezTo>
                  <a:lnTo>
                    <a:pt x="1562" y="91"/>
                  </a:lnTo>
                  <a:cubicBezTo>
                    <a:pt x="1558" y="122"/>
                    <a:pt x="1554" y="135"/>
                    <a:pt x="1549" y="135"/>
                  </a:cubicBezTo>
                  <a:cubicBezTo>
                    <a:pt x="1545" y="135"/>
                    <a:pt x="1540" y="128"/>
                    <a:pt x="1533" y="116"/>
                  </a:cubicBezTo>
                  <a:cubicBezTo>
                    <a:pt x="1527" y="113"/>
                    <a:pt x="1527" y="88"/>
                    <a:pt x="1530" y="60"/>
                  </a:cubicBezTo>
                  <a:cubicBezTo>
                    <a:pt x="1533" y="32"/>
                    <a:pt x="1527" y="7"/>
                    <a:pt x="1518" y="3"/>
                  </a:cubicBezTo>
                  <a:cubicBezTo>
                    <a:pt x="1508" y="3"/>
                    <a:pt x="1499" y="3"/>
                    <a:pt x="1505" y="32"/>
                  </a:cubicBezTo>
                  <a:cubicBezTo>
                    <a:pt x="1505" y="57"/>
                    <a:pt x="1505" y="57"/>
                    <a:pt x="1496" y="57"/>
                  </a:cubicBezTo>
                  <a:cubicBezTo>
                    <a:pt x="1494" y="57"/>
                    <a:pt x="1492" y="57"/>
                    <a:pt x="1491" y="57"/>
                  </a:cubicBezTo>
                  <a:cubicBezTo>
                    <a:pt x="1483" y="57"/>
                    <a:pt x="1475" y="59"/>
                    <a:pt x="1468" y="82"/>
                  </a:cubicBezTo>
                  <a:cubicBezTo>
                    <a:pt x="1468" y="110"/>
                    <a:pt x="1461" y="110"/>
                    <a:pt x="1452" y="110"/>
                  </a:cubicBezTo>
                  <a:cubicBezTo>
                    <a:pt x="1443" y="82"/>
                    <a:pt x="1427" y="82"/>
                    <a:pt x="1427" y="82"/>
                  </a:cubicBezTo>
                  <a:cubicBezTo>
                    <a:pt x="1427" y="74"/>
                    <a:pt x="1427" y="64"/>
                    <a:pt x="1427" y="54"/>
                  </a:cubicBezTo>
                  <a:cubicBezTo>
                    <a:pt x="1427" y="35"/>
                    <a:pt x="1424" y="19"/>
                    <a:pt x="1417" y="0"/>
                  </a:cubicBezTo>
                  <a:close/>
                  <a:moveTo>
                    <a:pt x="2021" y="2854"/>
                  </a:moveTo>
                  <a:cubicBezTo>
                    <a:pt x="2019" y="2854"/>
                    <a:pt x="2016" y="2854"/>
                    <a:pt x="2013" y="2855"/>
                  </a:cubicBezTo>
                  <a:cubicBezTo>
                    <a:pt x="2013" y="2874"/>
                    <a:pt x="2016" y="2893"/>
                    <a:pt x="2019" y="2908"/>
                  </a:cubicBezTo>
                  <a:cubicBezTo>
                    <a:pt x="2023" y="2918"/>
                    <a:pt x="2027" y="2924"/>
                    <a:pt x="2030" y="2924"/>
                  </a:cubicBezTo>
                  <a:cubicBezTo>
                    <a:pt x="2035" y="2924"/>
                    <a:pt x="2039" y="2910"/>
                    <a:pt x="2035" y="2877"/>
                  </a:cubicBezTo>
                  <a:cubicBezTo>
                    <a:pt x="2028" y="2859"/>
                    <a:pt x="2026" y="2854"/>
                    <a:pt x="2021" y="2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53"/>
            <p:cNvSpPr/>
            <p:nvPr/>
          </p:nvSpPr>
          <p:spPr>
            <a:xfrm>
              <a:off x="2888517" y="3741754"/>
              <a:ext cx="58076" cy="61973"/>
            </a:xfrm>
            <a:custGeom>
              <a:avLst/>
              <a:gdLst/>
              <a:ahLst/>
              <a:cxnLst/>
              <a:rect l="l" t="t" r="r" b="b"/>
              <a:pathLst>
                <a:path w="2742" h="2926" extrusionOk="0">
                  <a:moveTo>
                    <a:pt x="1640" y="5"/>
                  </a:moveTo>
                  <a:cubicBezTo>
                    <a:pt x="1640" y="5"/>
                    <a:pt x="1640" y="7"/>
                    <a:pt x="1641" y="12"/>
                  </a:cubicBezTo>
                  <a:lnTo>
                    <a:pt x="1641" y="12"/>
                  </a:lnTo>
                  <a:cubicBezTo>
                    <a:pt x="1641" y="7"/>
                    <a:pt x="1640" y="5"/>
                    <a:pt x="1640" y="5"/>
                  </a:cubicBezTo>
                  <a:close/>
                  <a:moveTo>
                    <a:pt x="1641" y="12"/>
                  </a:moveTo>
                  <a:cubicBezTo>
                    <a:pt x="1640" y="19"/>
                    <a:pt x="1640" y="31"/>
                    <a:pt x="1636" y="49"/>
                  </a:cubicBezTo>
                  <a:lnTo>
                    <a:pt x="1636" y="49"/>
                  </a:lnTo>
                  <a:cubicBezTo>
                    <a:pt x="1639" y="42"/>
                    <a:pt x="1640" y="33"/>
                    <a:pt x="1642" y="22"/>
                  </a:cubicBezTo>
                  <a:cubicBezTo>
                    <a:pt x="1642" y="18"/>
                    <a:pt x="1641" y="15"/>
                    <a:pt x="1641" y="12"/>
                  </a:cubicBezTo>
                  <a:close/>
                  <a:moveTo>
                    <a:pt x="1541" y="91"/>
                  </a:moveTo>
                  <a:cubicBezTo>
                    <a:pt x="1537" y="91"/>
                    <a:pt x="1535" y="102"/>
                    <a:pt x="1537" y="102"/>
                  </a:cubicBezTo>
                  <a:cubicBezTo>
                    <a:pt x="1537" y="102"/>
                    <a:pt x="1539" y="99"/>
                    <a:pt x="1542" y="91"/>
                  </a:cubicBezTo>
                  <a:cubicBezTo>
                    <a:pt x="1542" y="91"/>
                    <a:pt x="1541" y="91"/>
                    <a:pt x="1541" y="91"/>
                  </a:cubicBezTo>
                  <a:close/>
                  <a:moveTo>
                    <a:pt x="1517" y="113"/>
                  </a:moveTo>
                  <a:lnTo>
                    <a:pt x="1523" y="141"/>
                  </a:lnTo>
                  <a:lnTo>
                    <a:pt x="1517" y="141"/>
                  </a:lnTo>
                  <a:cubicBezTo>
                    <a:pt x="1508" y="141"/>
                    <a:pt x="1508" y="141"/>
                    <a:pt x="1511" y="113"/>
                  </a:cubicBezTo>
                  <a:close/>
                  <a:moveTo>
                    <a:pt x="1592" y="123"/>
                  </a:moveTo>
                  <a:lnTo>
                    <a:pt x="1599" y="126"/>
                  </a:lnTo>
                  <a:lnTo>
                    <a:pt x="1605" y="154"/>
                  </a:lnTo>
                  <a:lnTo>
                    <a:pt x="1605" y="154"/>
                  </a:lnTo>
                  <a:lnTo>
                    <a:pt x="1595" y="151"/>
                  </a:lnTo>
                  <a:cubicBezTo>
                    <a:pt x="1589" y="151"/>
                    <a:pt x="1589" y="151"/>
                    <a:pt x="1592" y="123"/>
                  </a:cubicBezTo>
                  <a:close/>
                  <a:moveTo>
                    <a:pt x="1651" y="137"/>
                  </a:moveTo>
                  <a:cubicBezTo>
                    <a:pt x="1652" y="137"/>
                    <a:pt x="1653" y="137"/>
                    <a:pt x="1655" y="138"/>
                  </a:cubicBezTo>
                  <a:cubicBezTo>
                    <a:pt x="1674" y="141"/>
                    <a:pt x="1674" y="141"/>
                    <a:pt x="1658" y="166"/>
                  </a:cubicBezTo>
                  <a:cubicBezTo>
                    <a:pt x="1652" y="178"/>
                    <a:pt x="1647" y="184"/>
                    <a:pt x="1644" y="184"/>
                  </a:cubicBezTo>
                  <a:cubicBezTo>
                    <a:pt x="1640" y="184"/>
                    <a:pt x="1639" y="177"/>
                    <a:pt x="1642" y="163"/>
                  </a:cubicBezTo>
                  <a:cubicBezTo>
                    <a:pt x="1647" y="142"/>
                    <a:pt x="1648" y="137"/>
                    <a:pt x="1651" y="137"/>
                  </a:cubicBezTo>
                  <a:close/>
                  <a:moveTo>
                    <a:pt x="1436" y="138"/>
                  </a:moveTo>
                  <a:cubicBezTo>
                    <a:pt x="1442" y="154"/>
                    <a:pt x="1442" y="173"/>
                    <a:pt x="1445" y="192"/>
                  </a:cubicBezTo>
                  <a:lnTo>
                    <a:pt x="1436" y="192"/>
                  </a:lnTo>
                  <a:cubicBezTo>
                    <a:pt x="1429" y="192"/>
                    <a:pt x="1429" y="163"/>
                    <a:pt x="1429" y="163"/>
                  </a:cubicBezTo>
                  <a:cubicBezTo>
                    <a:pt x="1429" y="163"/>
                    <a:pt x="1426" y="138"/>
                    <a:pt x="1436" y="138"/>
                  </a:cubicBezTo>
                  <a:close/>
                  <a:moveTo>
                    <a:pt x="1120" y="172"/>
                  </a:moveTo>
                  <a:cubicBezTo>
                    <a:pt x="1121" y="172"/>
                    <a:pt x="1122" y="174"/>
                    <a:pt x="1125" y="182"/>
                  </a:cubicBezTo>
                  <a:lnTo>
                    <a:pt x="1135" y="207"/>
                  </a:lnTo>
                  <a:cubicBezTo>
                    <a:pt x="1135" y="228"/>
                    <a:pt x="1136" y="248"/>
                    <a:pt x="1134" y="248"/>
                  </a:cubicBezTo>
                  <a:cubicBezTo>
                    <a:pt x="1133" y="248"/>
                    <a:pt x="1131" y="245"/>
                    <a:pt x="1128" y="239"/>
                  </a:cubicBezTo>
                  <a:cubicBezTo>
                    <a:pt x="1122" y="220"/>
                    <a:pt x="1119" y="201"/>
                    <a:pt x="1119" y="185"/>
                  </a:cubicBezTo>
                  <a:cubicBezTo>
                    <a:pt x="1119" y="185"/>
                    <a:pt x="1118" y="172"/>
                    <a:pt x="1120" y="172"/>
                  </a:cubicBezTo>
                  <a:close/>
                  <a:moveTo>
                    <a:pt x="1676" y="310"/>
                  </a:moveTo>
                  <a:cubicBezTo>
                    <a:pt x="1676" y="310"/>
                    <a:pt x="1677" y="310"/>
                    <a:pt x="1677" y="311"/>
                  </a:cubicBezTo>
                  <a:lnTo>
                    <a:pt x="1677" y="339"/>
                  </a:lnTo>
                  <a:lnTo>
                    <a:pt x="1664" y="364"/>
                  </a:lnTo>
                  <a:lnTo>
                    <a:pt x="1658" y="361"/>
                  </a:lnTo>
                  <a:cubicBezTo>
                    <a:pt x="1664" y="337"/>
                    <a:pt x="1670" y="310"/>
                    <a:pt x="1676" y="310"/>
                  </a:cubicBezTo>
                  <a:close/>
                  <a:moveTo>
                    <a:pt x="1767" y="313"/>
                  </a:moveTo>
                  <a:cubicBezTo>
                    <a:pt x="1767" y="313"/>
                    <a:pt x="1767" y="314"/>
                    <a:pt x="1768" y="314"/>
                  </a:cubicBezTo>
                  <a:lnTo>
                    <a:pt x="1765" y="342"/>
                  </a:lnTo>
                  <a:cubicBezTo>
                    <a:pt x="1757" y="362"/>
                    <a:pt x="1752" y="364"/>
                    <a:pt x="1750" y="364"/>
                  </a:cubicBezTo>
                  <a:cubicBezTo>
                    <a:pt x="1749" y="364"/>
                    <a:pt x="1749" y="364"/>
                    <a:pt x="1749" y="364"/>
                  </a:cubicBezTo>
                  <a:cubicBezTo>
                    <a:pt x="1743" y="361"/>
                    <a:pt x="1743" y="361"/>
                    <a:pt x="1752" y="336"/>
                  </a:cubicBezTo>
                  <a:cubicBezTo>
                    <a:pt x="1752" y="336"/>
                    <a:pt x="1760" y="313"/>
                    <a:pt x="1767" y="313"/>
                  </a:cubicBezTo>
                  <a:close/>
                  <a:moveTo>
                    <a:pt x="916" y="364"/>
                  </a:moveTo>
                  <a:cubicBezTo>
                    <a:pt x="923" y="364"/>
                    <a:pt x="950" y="409"/>
                    <a:pt x="953" y="436"/>
                  </a:cubicBezTo>
                  <a:cubicBezTo>
                    <a:pt x="951" y="437"/>
                    <a:pt x="950" y="437"/>
                    <a:pt x="949" y="437"/>
                  </a:cubicBezTo>
                  <a:cubicBezTo>
                    <a:pt x="946" y="437"/>
                    <a:pt x="942" y="433"/>
                    <a:pt x="931" y="417"/>
                  </a:cubicBezTo>
                  <a:cubicBezTo>
                    <a:pt x="915" y="395"/>
                    <a:pt x="909" y="367"/>
                    <a:pt x="915" y="364"/>
                  </a:cubicBezTo>
                  <a:cubicBezTo>
                    <a:pt x="916" y="364"/>
                    <a:pt x="916" y="364"/>
                    <a:pt x="916" y="364"/>
                  </a:cubicBezTo>
                  <a:close/>
                  <a:moveTo>
                    <a:pt x="2376" y="585"/>
                  </a:moveTo>
                  <a:cubicBezTo>
                    <a:pt x="2377" y="585"/>
                    <a:pt x="2378" y="585"/>
                    <a:pt x="2379" y="586"/>
                  </a:cubicBezTo>
                  <a:lnTo>
                    <a:pt x="2385" y="593"/>
                  </a:lnTo>
                  <a:cubicBezTo>
                    <a:pt x="2369" y="605"/>
                    <a:pt x="2354" y="615"/>
                    <a:pt x="2338" y="621"/>
                  </a:cubicBezTo>
                  <a:lnTo>
                    <a:pt x="2332" y="615"/>
                  </a:lnTo>
                  <a:cubicBezTo>
                    <a:pt x="2350" y="599"/>
                    <a:pt x="2369" y="585"/>
                    <a:pt x="2376" y="585"/>
                  </a:cubicBezTo>
                  <a:close/>
                  <a:moveTo>
                    <a:pt x="2551" y="867"/>
                  </a:moveTo>
                  <a:cubicBezTo>
                    <a:pt x="2563" y="867"/>
                    <a:pt x="2568" y="879"/>
                    <a:pt x="2570" y="884"/>
                  </a:cubicBezTo>
                  <a:cubicBezTo>
                    <a:pt x="2556" y="896"/>
                    <a:pt x="2540" y="900"/>
                    <a:pt x="2529" y="900"/>
                  </a:cubicBezTo>
                  <a:cubicBezTo>
                    <a:pt x="2522" y="900"/>
                    <a:pt x="2518" y="899"/>
                    <a:pt x="2517" y="897"/>
                  </a:cubicBezTo>
                  <a:cubicBezTo>
                    <a:pt x="2511" y="881"/>
                    <a:pt x="2511" y="881"/>
                    <a:pt x="2536" y="872"/>
                  </a:cubicBezTo>
                  <a:cubicBezTo>
                    <a:pt x="2542" y="869"/>
                    <a:pt x="2547" y="867"/>
                    <a:pt x="2551" y="867"/>
                  </a:cubicBezTo>
                  <a:close/>
                  <a:moveTo>
                    <a:pt x="377" y="1258"/>
                  </a:moveTo>
                  <a:cubicBezTo>
                    <a:pt x="382" y="1258"/>
                    <a:pt x="394" y="1259"/>
                    <a:pt x="414" y="1260"/>
                  </a:cubicBezTo>
                  <a:cubicBezTo>
                    <a:pt x="442" y="1260"/>
                    <a:pt x="470" y="1260"/>
                    <a:pt x="467" y="1266"/>
                  </a:cubicBezTo>
                  <a:cubicBezTo>
                    <a:pt x="495" y="1274"/>
                    <a:pt x="495" y="1278"/>
                    <a:pt x="482" y="1278"/>
                  </a:cubicBezTo>
                  <a:cubicBezTo>
                    <a:pt x="468" y="1278"/>
                    <a:pt x="441" y="1274"/>
                    <a:pt x="414" y="1266"/>
                  </a:cubicBezTo>
                  <a:cubicBezTo>
                    <a:pt x="380" y="1260"/>
                    <a:pt x="368" y="1258"/>
                    <a:pt x="377" y="1258"/>
                  </a:cubicBezTo>
                  <a:close/>
                  <a:moveTo>
                    <a:pt x="2554" y="1436"/>
                  </a:moveTo>
                  <a:cubicBezTo>
                    <a:pt x="2579" y="1439"/>
                    <a:pt x="2608" y="1445"/>
                    <a:pt x="2608" y="1454"/>
                  </a:cubicBezTo>
                  <a:lnTo>
                    <a:pt x="2579" y="1454"/>
                  </a:lnTo>
                  <a:lnTo>
                    <a:pt x="2554" y="1442"/>
                  </a:lnTo>
                  <a:lnTo>
                    <a:pt x="2554" y="1436"/>
                  </a:lnTo>
                  <a:close/>
                  <a:moveTo>
                    <a:pt x="2373" y="1492"/>
                  </a:moveTo>
                  <a:cubicBezTo>
                    <a:pt x="2398" y="1498"/>
                    <a:pt x="2423" y="1505"/>
                    <a:pt x="2423" y="1514"/>
                  </a:cubicBezTo>
                  <a:lnTo>
                    <a:pt x="2420" y="1520"/>
                  </a:lnTo>
                  <a:cubicBezTo>
                    <a:pt x="2404" y="1514"/>
                    <a:pt x="2385" y="1508"/>
                    <a:pt x="2369" y="1498"/>
                  </a:cubicBezTo>
                  <a:lnTo>
                    <a:pt x="2373" y="1492"/>
                  </a:lnTo>
                  <a:close/>
                  <a:moveTo>
                    <a:pt x="437" y="1603"/>
                  </a:moveTo>
                  <a:cubicBezTo>
                    <a:pt x="444" y="1603"/>
                    <a:pt x="446" y="1607"/>
                    <a:pt x="448" y="1611"/>
                  </a:cubicBezTo>
                  <a:cubicBezTo>
                    <a:pt x="452" y="1621"/>
                    <a:pt x="452" y="1621"/>
                    <a:pt x="427" y="1630"/>
                  </a:cubicBezTo>
                  <a:cubicBezTo>
                    <a:pt x="427" y="1630"/>
                    <a:pt x="398" y="1630"/>
                    <a:pt x="395" y="1624"/>
                  </a:cubicBezTo>
                  <a:lnTo>
                    <a:pt x="417" y="1608"/>
                  </a:lnTo>
                  <a:cubicBezTo>
                    <a:pt x="426" y="1605"/>
                    <a:pt x="433" y="1603"/>
                    <a:pt x="437" y="1603"/>
                  </a:cubicBezTo>
                  <a:close/>
                  <a:moveTo>
                    <a:pt x="605" y="1646"/>
                  </a:moveTo>
                  <a:lnTo>
                    <a:pt x="586" y="1664"/>
                  </a:lnTo>
                  <a:lnTo>
                    <a:pt x="586" y="1671"/>
                  </a:lnTo>
                  <a:cubicBezTo>
                    <a:pt x="611" y="1658"/>
                    <a:pt x="611" y="1658"/>
                    <a:pt x="608" y="1652"/>
                  </a:cubicBezTo>
                  <a:lnTo>
                    <a:pt x="605" y="1646"/>
                  </a:lnTo>
                  <a:close/>
                  <a:moveTo>
                    <a:pt x="2509" y="1676"/>
                  </a:moveTo>
                  <a:cubicBezTo>
                    <a:pt x="2512" y="1676"/>
                    <a:pt x="2519" y="1678"/>
                    <a:pt x="2532" y="1683"/>
                  </a:cubicBezTo>
                  <a:cubicBezTo>
                    <a:pt x="2548" y="1689"/>
                    <a:pt x="2564" y="1699"/>
                    <a:pt x="2576" y="1711"/>
                  </a:cubicBezTo>
                  <a:cubicBezTo>
                    <a:pt x="2576" y="1713"/>
                    <a:pt x="2575" y="1713"/>
                    <a:pt x="2573" y="1713"/>
                  </a:cubicBezTo>
                  <a:cubicBezTo>
                    <a:pt x="2562" y="1713"/>
                    <a:pt x="2526" y="1688"/>
                    <a:pt x="2504" y="1680"/>
                  </a:cubicBezTo>
                  <a:cubicBezTo>
                    <a:pt x="2506" y="1677"/>
                    <a:pt x="2506" y="1676"/>
                    <a:pt x="2509" y="1676"/>
                  </a:cubicBezTo>
                  <a:close/>
                  <a:moveTo>
                    <a:pt x="42" y="1720"/>
                  </a:moveTo>
                  <a:cubicBezTo>
                    <a:pt x="28" y="1720"/>
                    <a:pt x="14" y="1722"/>
                    <a:pt x="0" y="1727"/>
                  </a:cubicBezTo>
                  <a:lnTo>
                    <a:pt x="3" y="1736"/>
                  </a:lnTo>
                  <a:cubicBezTo>
                    <a:pt x="5" y="1740"/>
                    <a:pt x="9" y="1741"/>
                    <a:pt x="15" y="1741"/>
                  </a:cubicBezTo>
                  <a:cubicBezTo>
                    <a:pt x="26" y="1741"/>
                    <a:pt x="44" y="1736"/>
                    <a:pt x="60" y="1730"/>
                  </a:cubicBezTo>
                  <a:lnTo>
                    <a:pt x="57" y="1721"/>
                  </a:lnTo>
                  <a:cubicBezTo>
                    <a:pt x="52" y="1720"/>
                    <a:pt x="47" y="1720"/>
                    <a:pt x="42" y="1720"/>
                  </a:cubicBezTo>
                  <a:close/>
                  <a:moveTo>
                    <a:pt x="469" y="1681"/>
                  </a:moveTo>
                  <a:cubicBezTo>
                    <a:pt x="473" y="1681"/>
                    <a:pt x="474" y="1684"/>
                    <a:pt x="477" y="1689"/>
                  </a:cubicBezTo>
                  <a:cubicBezTo>
                    <a:pt x="480" y="1696"/>
                    <a:pt x="483" y="1705"/>
                    <a:pt x="461" y="1715"/>
                  </a:cubicBezTo>
                  <a:lnTo>
                    <a:pt x="455" y="1708"/>
                  </a:lnTo>
                  <a:cubicBezTo>
                    <a:pt x="464" y="1704"/>
                    <a:pt x="466" y="1702"/>
                    <a:pt x="464" y="1702"/>
                  </a:cubicBezTo>
                  <a:cubicBezTo>
                    <a:pt x="461" y="1702"/>
                    <a:pt x="445" y="1709"/>
                    <a:pt x="433" y="1721"/>
                  </a:cubicBezTo>
                  <a:lnTo>
                    <a:pt x="383" y="1743"/>
                  </a:lnTo>
                  <a:cubicBezTo>
                    <a:pt x="380" y="1736"/>
                    <a:pt x="401" y="1718"/>
                    <a:pt x="427" y="1705"/>
                  </a:cubicBezTo>
                  <a:cubicBezTo>
                    <a:pt x="453" y="1688"/>
                    <a:pt x="463" y="1681"/>
                    <a:pt x="469" y="1681"/>
                  </a:cubicBezTo>
                  <a:close/>
                  <a:moveTo>
                    <a:pt x="2435" y="1859"/>
                  </a:moveTo>
                  <a:cubicBezTo>
                    <a:pt x="2457" y="1874"/>
                    <a:pt x="2482" y="1887"/>
                    <a:pt x="2476" y="1896"/>
                  </a:cubicBezTo>
                  <a:lnTo>
                    <a:pt x="2448" y="1890"/>
                  </a:lnTo>
                  <a:lnTo>
                    <a:pt x="2432" y="1868"/>
                  </a:lnTo>
                  <a:lnTo>
                    <a:pt x="2435" y="1859"/>
                  </a:lnTo>
                  <a:close/>
                  <a:moveTo>
                    <a:pt x="1699" y="2015"/>
                  </a:moveTo>
                  <a:cubicBezTo>
                    <a:pt x="1689" y="2019"/>
                    <a:pt x="1689" y="2019"/>
                    <a:pt x="1702" y="2044"/>
                  </a:cubicBezTo>
                  <a:lnTo>
                    <a:pt x="1715" y="2040"/>
                  </a:lnTo>
                  <a:cubicBezTo>
                    <a:pt x="1705" y="2015"/>
                    <a:pt x="1705" y="2015"/>
                    <a:pt x="1699" y="2015"/>
                  </a:cubicBezTo>
                  <a:close/>
                  <a:moveTo>
                    <a:pt x="672" y="2113"/>
                  </a:moveTo>
                  <a:cubicBezTo>
                    <a:pt x="676" y="2113"/>
                    <a:pt x="679" y="2114"/>
                    <a:pt x="680" y="2116"/>
                  </a:cubicBezTo>
                  <a:cubicBezTo>
                    <a:pt x="687" y="2119"/>
                    <a:pt x="668" y="2141"/>
                    <a:pt x="640" y="2150"/>
                  </a:cubicBezTo>
                  <a:lnTo>
                    <a:pt x="627" y="2138"/>
                  </a:lnTo>
                  <a:cubicBezTo>
                    <a:pt x="641" y="2121"/>
                    <a:pt x="661" y="2113"/>
                    <a:pt x="672" y="2113"/>
                  </a:cubicBezTo>
                  <a:close/>
                  <a:moveTo>
                    <a:pt x="2076" y="2208"/>
                  </a:moveTo>
                  <a:cubicBezTo>
                    <a:pt x="2078" y="2208"/>
                    <a:pt x="2085" y="2215"/>
                    <a:pt x="2081" y="2219"/>
                  </a:cubicBezTo>
                  <a:cubicBezTo>
                    <a:pt x="2075" y="2211"/>
                    <a:pt x="2075" y="2208"/>
                    <a:pt x="2076" y="2208"/>
                  </a:cubicBezTo>
                  <a:close/>
                  <a:moveTo>
                    <a:pt x="1777" y="2219"/>
                  </a:moveTo>
                  <a:lnTo>
                    <a:pt x="1777" y="2219"/>
                  </a:lnTo>
                  <a:cubicBezTo>
                    <a:pt x="1781" y="2228"/>
                    <a:pt x="1781" y="2231"/>
                    <a:pt x="1780" y="2231"/>
                  </a:cubicBezTo>
                  <a:cubicBezTo>
                    <a:pt x="1778" y="2231"/>
                    <a:pt x="1773" y="2221"/>
                    <a:pt x="1777" y="2219"/>
                  </a:cubicBezTo>
                  <a:close/>
                  <a:moveTo>
                    <a:pt x="676" y="2172"/>
                  </a:moveTo>
                  <a:cubicBezTo>
                    <a:pt x="668" y="2172"/>
                    <a:pt x="657" y="2182"/>
                    <a:pt x="646" y="2194"/>
                  </a:cubicBezTo>
                  <a:cubicBezTo>
                    <a:pt x="627" y="2213"/>
                    <a:pt x="633" y="2222"/>
                    <a:pt x="649" y="2232"/>
                  </a:cubicBezTo>
                  <a:cubicBezTo>
                    <a:pt x="650" y="2233"/>
                    <a:pt x="652" y="2233"/>
                    <a:pt x="654" y="2233"/>
                  </a:cubicBezTo>
                  <a:cubicBezTo>
                    <a:pt x="663" y="2233"/>
                    <a:pt x="680" y="2222"/>
                    <a:pt x="680" y="2222"/>
                  </a:cubicBezTo>
                  <a:cubicBezTo>
                    <a:pt x="696" y="2200"/>
                    <a:pt x="690" y="2197"/>
                    <a:pt x="683" y="2191"/>
                  </a:cubicBezTo>
                  <a:cubicBezTo>
                    <a:pt x="685" y="2177"/>
                    <a:pt x="682" y="2172"/>
                    <a:pt x="676" y="2172"/>
                  </a:cubicBezTo>
                  <a:close/>
                  <a:moveTo>
                    <a:pt x="2025" y="2191"/>
                  </a:moveTo>
                  <a:cubicBezTo>
                    <a:pt x="2037" y="2213"/>
                    <a:pt x="2053" y="2238"/>
                    <a:pt x="2047" y="2241"/>
                  </a:cubicBezTo>
                  <a:lnTo>
                    <a:pt x="2025" y="2222"/>
                  </a:lnTo>
                  <a:lnTo>
                    <a:pt x="2018" y="2197"/>
                  </a:lnTo>
                  <a:lnTo>
                    <a:pt x="2025" y="2191"/>
                  </a:lnTo>
                  <a:close/>
                  <a:moveTo>
                    <a:pt x="1417" y="2178"/>
                  </a:moveTo>
                  <a:lnTo>
                    <a:pt x="1414" y="2203"/>
                  </a:lnTo>
                  <a:cubicBezTo>
                    <a:pt x="1414" y="2223"/>
                    <a:pt x="1412" y="2243"/>
                    <a:pt x="1412" y="2243"/>
                  </a:cubicBezTo>
                  <a:cubicBezTo>
                    <a:pt x="1412" y="2243"/>
                    <a:pt x="1413" y="2240"/>
                    <a:pt x="1414" y="2232"/>
                  </a:cubicBezTo>
                  <a:cubicBezTo>
                    <a:pt x="1414" y="2232"/>
                    <a:pt x="1414" y="2203"/>
                    <a:pt x="1417" y="2178"/>
                  </a:cubicBezTo>
                  <a:close/>
                  <a:moveTo>
                    <a:pt x="1062" y="2214"/>
                  </a:moveTo>
                  <a:cubicBezTo>
                    <a:pt x="1065" y="2214"/>
                    <a:pt x="1067" y="2215"/>
                    <a:pt x="1069" y="2216"/>
                  </a:cubicBezTo>
                  <a:lnTo>
                    <a:pt x="1060" y="2241"/>
                  </a:lnTo>
                  <a:lnTo>
                    <a:pt x="1041" y="2263"/>
                  </a:lnTo>
                  <a:lnTo>
                    <a:pt x="1044" y="2235"/>
                  </a:lnTo>
                  <a:cubicBezTo>
                    <a:pt x="1052" y="2218"/>
                    <a:pt x="1058" y="2214"/>
                    <a:pt x="1062" y="2214"/>
                  </a:cubicBezTo>
                  <a:close/>
                  <a:moveTo>
                    <a:pt x="1957" y="2209"/>
                  </a:moveTo>
                  <a:cubicBezTo>
                    <a:pt x="1961" y="2209"/>
                    <a:pt x="1971" y="2219"/>
                    <a:pt x="1990" y="2241"/>
                  </a:cubicBezTo>
                  <a:cubicBezTo>
                    <a:pt x="2003" y="2266"/>
                    <a:pt x="2003" y="2266"/>
                    <a:pt x="1997" y="2269"/>
                  </a:cubicBezTo>
                  <a:cubicBezTo>
                    <a:pt x="1984" y="2257"/>
                    <a:pt x="1971" y="2241"/>
                    <a:pt x="1962" y="2225"/>
                  </a:cubicBezTo>
                  <a:cubicBezTo>
                    <a:pt x="1956" y="2216"/>
                    <a:pt x="1955" y="2209"/>
                    <a:pt x="1957" y="2209"/>
                  </a:cubicBezTo>
                  <a:close/>
                  <a:moveTo>
                    <a:pt x="1647" y="2225"/>
                  </a:moveTo>
                  <a:cubicBezTo>
                    <a:pt x="1646" y="2225"/>
                    <a:pt x="1646" y="2225"/>
                    <a:pt x="1646" y="2225"/>
                  </a:cubicBezTo>
                  <a:lnTo>
                    <a:pt x="1639" y="2225"/>
                  </a:lnTo>
                  <a:cubicBezTo>
                    <a:pt x="1642" y="2244"/>
                    <a:pt x="1649" y="2260"/>
                    <a:pt x="1655" y="2279"/>
                  </a:cubicBezTo>
                  <a:cubicBezTo>
                    <a:pt x="1664" y="2275"/>
                    <a:pt x="1658" y="2250"/>
                    <a:pt x="1658" y="2250"/>
                  </a:cubicBezTo>
                  <a:cubicBezTo>
                    <a:pt x="1658" y="2250"/>
                    <a:pt x="1652" y="2225"/>
                    <a:pt x="1647" y="2225"/>
                  </a:cubicBezTo>
                  <a:close/>
                  <a:moveTo>
                    <a:pt x="1274" y="2243"/>
                  </a:moveTo>
                  <a:cubicBezTo>
                    <a:pt x="1276" y="2243"/>
                    <a:pt x="1271" y="2255"/>
                    <a:pt x="1260" y="2285"/>
                  </a:cubicBezTo>
                  <a:lnTo>
                    <a:pt x="1232" y="2335"/>
                  </a:lnTo>
                  <a:cubicBezTo>
                    <a:pt x="1226" y="2335"/>
                    <a:pt x="1238" y="2310"/>
                    <a:pt x="1260" y="2257"/>
                  </a:cubicBezTo>
                  <a:cubicBezTo>
                    <a:pt x="1268" y="2248"/>
                    <a:pt x="1272" y="2243"/>
                    <a:pt x="1274" y="2243"/>
                  </a:cubicBezTo>
                  <a:close/>
                  <a:moveTo>
                    <a:pt x="1587" y="2315"/>
                  </a:moveTo>
                  <a:cubicBezTo>
                    <a:pt x="1589" y="2315"/>
                    <a:pt x="1590" y="2320"/>
                    <a:pt x="1592" y="2341"/>
                  </a:cubicBezTo>
                  <a:lnTo>
                    <a:pt x="1586" y="2341"/>
                  </a:lnTo>
                  <a:lnTo>
                    <a:pt x="1573" y="2316"/>
                  </a:lnTo>
                  <a:lnTo>
                    <a:pt x="1583" y="2316"/>
                  </a:lnTo>
                  <a:cubicBezTo>
                    <a:pt x="1584" y="2315"/>
                    <a:pt x="1586" y="2315"/>
                    <a:pt x="1587" y="2315"/>
                  </a:cubicBezTo>
                  <a:close/>
                  <a:moveTo>
                    <a:pt x="1872" y="2328"/>
                  </a:moveTo>
                  <a:cubicBezTo>
                    <a:pt x="1879" y="2328"/>
                    <a:pt x="1890" y="2351"/>
                    <a:pt x="1890" y="2351"/>
                  </a:cubicBezTo>
                  <a:cubicBezTo>
                    <a:pt x="1894" y="2360"/>
                    <a:pt x="1893" y="2363"/>
                    <a:pt x="1891" y="2363"/>
                  </a:cubicBezTo>
                  <a:cubicBezTo>
                    <a:pt x="1888" y="2363"/>
                    <a:pt x="1880" y="2357"/>
                    <a:pt x="1876" y="2357"/>
                  </a:cubicBezTo>
                  <a:cubicBezTo>
                    <a:pt x="1875" y="2357"/>
                    <a:pt x="1875" y="2357"/>
                    <a:pt x="1874" y="2357"/>
                  </a:cubicBezTo>
                  <a:cubicBezTo>
                    <a:pt x="1856" y="2335"/>
                    <a:pt x="1856" y="2335"/>
                    <a:pt x="1871" y="2329"/>
                  </a:cubicBezTo>
                  <a:cubicBezTo>
                    <a:pt x="1872" y="2329"/>
                    <a:pt x="1872" y="2328"/>
                    <a:pt x="1872" y="2328"/>
                  </a:cubicBezTo>
                  <a:close/>
                  <a:moveTo>
                    <a:pt x="1522" y="2308"/>
                  </a:moveTo>
                  <a:cubicBezTo>
                    <a:pt x="1526" y="2308"/>
                    <a:pt x="1529" y="2334"/>
                    <a:pt x="1526" y="2373"/>
                  </a:cubicBezTo>
                  <a:lnTo>
                    <a:pt x="1511" y="2373"/>
                  </a:lnTo>
                  <a:cubicBezTo>
                    <a:pt x="1511" y="2344"/>
                    <a:pt x="1508" y="2319"/>
                    <a:pt x="1517" y="2319"/>
                  </a:cubicBezTo>
                  <a:cubicBezTo>
                    <a:pt x="1519" y="2312"/>
                    <a:pt x="1520" y="2308"/>
                    <a:pt x="1522" y="2308"/>
                  </a:cubicBezTo>
                  <a:close/>
                  <a:moveTo>
                    <a:pt x="1086" y="2271"/>
                  </a:moveTo>
                  <a:cubicBezTo>
                    <a:pt x="1088" y="2271"/>
                    <a:pt x="1082" y="2284"/>
                    <a:pt x="1072" y="2307"/>
                  </a:cubicBezTo>
                  <a:cubicBezTo>
                    <a:pt x="1066" y="2335"/>
                    <a:pt x="1050" y="2360"/>
                    <a:pt x="1028" y="2376"/>
                  </a:cubicBezTo>
                  <a:lnTo>
                    <a:pt x="1013" y="2370"/>
                  </a:lnTo>
                  <a:lnTo>
                    <a:pt x="1047" y="2326"/>
                  </a:lnTo>
                  <a:cubicBezTo>
                    <a:pt x="1072" y="2288"/>
                    <a:pt x="1084" y="2271"/>
                    <a:pt x="1086" y="2271"/>
                  </a:cubicBezTo>
                  <a:close/>
                  <a:moveTo>
                    <a:pt x="1731" y="2374"/>
                  </a:moveTo>
                  <a:cubicBezTo>
                    <a:pt x="1737" y="2374"/>
                    <a:pt x="1742" y="2379"/>
                    <a:pt x="1749" y="2398"/>
                  </a:cubicBezTo>
                  <a:cubicBezTo>
                    <a:pt x="1749" y="2398"/>
                    <a:pt x="1755" y="2423"/>
                    <a:pt x="1746" y="2426"/>
                  </a:cubicBezTo>
                  <a:cubicBezTo>
                    <a:pt x="1745" y="2426"/>
                    <a:pt x="1745" y="2426"/>
                    <a:pt x="1745" y="2426"/>
                  </a:cubicBezTo>
                  <a:cubicBezTo>
                    <a:pt x="1738" y="2426"/>
                    <a:pt x="1724" y="2404"/>
                    <a:pt x="1724" y="2404"/>
                  </a:cubicBezTo>
                  <a:cubicBezTo>
                    <a:pt x="1718" y="2376"/>
                    <a:pt x="1724" y="2376"/>
                    <a:pt x="1724" y="2376"/>
                  </a:cubicBezTo>
                  <a:cubicBezTo>
                    <a:pt x="1726" y="2375"/>
                    <a:pt x="1729" y="2374"/>
                    <a:pt x="1731" y="2374"/>
                  </a:cubicBezTo>
                  <a:close/>
                  <a:moveTo>
                    <a:pt x="1304" y="2379"/>
                  </a:moveTo>
                  <a:cubicBezTo>
                    <a:pt x="1298" y="2406"/>
                    <a:pt x="1295" y="2432"/>
                    <a:pt x="1287" y="2432"/>
                  </a:cubicBezTo>
                  <a:cubicBezTo>
                    <a:pt x="1286" y="2432"/>
                    <a:pt x="1286" y="2432"/>
                    <a:pt x="1285" y="2432"/>
                  </a:cubicBezTo>
                  <a:lnTo>
                    <a:pt x="1279" y="2429"/>
                  </a:lnTo>
                  <a:cubicBezTo>
                    <a:pt x="1282" y="2413"/>
                    <a:pt x="1288" y="2395"/>
                    <a:pt x="1295" y="2379"/>
                  </a:cubicBezTo>
                  <a:close/>
                  <a:moveTo>
                    <a:pt x="1461" y="2479"/>
                  </a:moveTo>
                  <a:lnTo>
                    <a:pt x="1461" y="2507"/>
                  </a:lnTo>
                  <a:cubicBezTo>
                    <a:pt x="1454" y="2507"/>
                    <a:pt x="1448" y="2519"/>
                    <a:pt x="1446" y="2519"/>
                  </a:cubicBezTo>
                  <a:cubicBezTo>
                    <a:pt x="1444" y="2519"/>
                    <a:pt x="1444" y="2516"/>
                    <a:pt x="1445" y="2507"/>
                  </a:cubicBezTo>
                  <a:lnTo>
                    <a:pt x="1442" y="2507"/>
                  </a:lnTo>
                  <a:cubicBezTo>
                    <a:pt x="1436" y="2507"/>
                    <a:pt x="1454" y="2479"/>
                    <a:pt x="1461" y="2479"/>
                  </a:cubicBezTo>
                  <a:close/>
                  <a:moveTo>
                    <a:pt x="1414" y="0"/>
                  </a:moveTo>
                  <a:cubicBezTo>
                    <a:pt x="1407" y="0"/>
                    <a:pt x="1407" y="29"/>
                    <a:pt x="1407" y="29"/>
                  </a:cubicBezTo>
                  <a:cubicBezTo>
                    <a:pt x="1407" y="47"/>
                    <a:pt x="1201" y="72"/>
                    <a:pt x="1176" y="85"/>
                  </a:cubicBezTo>
                  <a:cubicBezTo>
                    <a:pt x="1165" y="74"/>
                    <a:pt x="1154" y="69"/>
                    <a:pt x="1146" y="69"/>
                  </a:cubicBezTo>
                  <a:cubicBezTo>
                    <a:pt x="1136" y="69"/>
                    <a:pt x="1132" y="77"/>
                    <a:pt x="1141" y="91"/>
                  </a:cubicBezTo>
                  <a:cubicBezTo>
                    <a:pt x="1147" y="116"/>
                    <a:pt x="1107" y="129"/>
                    <a:pt x="1060" y="145"/>
                  </a:cubicBezTo>
                  <a:cubicBezTo>
                    <a:pt x="1000" y="166"/>
                    <a:pt x="962" y="185"/>
                    <a:pt x="975" y="210"/>
                  </a:cubicBezTo>
                  <a:lnTo>
                    <a:pt x="953" y="220"/>
                  </a:lnTo>
                  <a:cubicBezTo>
                    <a:pt x="934" y="226"/>
                    <a:pt x="934" y="260"/>
                    <a:pt x="928" y="264"/>
                  </a:cubicBezTo>
                  <a:cubicBezTo>
                    <a:pt x="931" y="278"/>
                    <a:pt x="931" y="286"/>
                    <a:pt x="929" y="286"/>
                  </a:cubicBezTo>
                  <a:cubicBezTo>
                    <a:pt x="928" y="286"/>
                    <a:pt x="925" y="280"/>
                    <a:pt x="922" y="267"/>
                  </a:cubicBezTo>
                  <a:cubicBezTo>
                    <a:pt x="907" y="246"/>
                    <a:pt x="895" y="223"/>
                    <a:pt x="888" y="223"/>
                  </a:cubicBezTo>
                  <a:cubicBezTo>
                    <a:pt x="888" y="223"/>
                    <a:pt x="888" y="223"/>
                    <a:pt x="887" y="223"/>
                  </a:cubicBezTo>
                  <a:cubicBezTo>
                    <a:pt x="872" y="232"/>
                    <a:pt x="884" y="254"/>
                    <a:pt x="900" y="279"/>
                  </a:cubicBezTo>
                  <a:cubicBezTo>
                    <a:pt x="912" y="301"/>
                    <a:pt x="906" y="307"/>
                    <a:pt x="906" y="307"/>
                  </a:cubicBezTo>
                  <a:cubicBezTo>
                    <a:pt x="904" y="308"/>
                    <a:pt x="903" y="309"/>
                    <a:pt x="902" y="309"/>
                  </a:cubicBezTo>
                  <a:cubicBezTo>
                    <a:pt x="899" y="309"/>
                    <a:pt x="896" y="304"/>
                    <a:pt x="884" y="286"/>
                  </a:cubicBezTo>
                  <a:lnTo>
                    <a:pt x="856" y="242"/>
                  </a:lnTo>
                  <a:lnTo>
                    <a:pt x="850" y="245"/>
                  </a:lnTo>
                  <a:cubicBezTo>
                    <a:pt x="862" y="267"/>
                    <a:pt x="856" y="273"/>
                    <a:pt x="856" y="273"/>
                  </a:cubicBezTo>
                  <a:cubicBezTo>
                    <a:pt x="854" y="274"/>
                    <a:pt x="852" y="274"/>
                    <a:pt x="851" y="274"/>
                  </a:cubicBezTo>
                  <a:cubicBezTo>
                    <a:pt x="845" y="274"/>
                    <a:pt x="841" y="267"/>
                    <a:pt x="818" y="232"/>
                  </a:cubicBezTo>
                  <a:cubicBezTo>
                    <a:pt x="805" y="210"/>
                    <a:pt x="796" y="199"/>
                    <a:pt x="792" y="199"/>
                  </a:cubicBezTo>
                  <a:cubicBezTo>
                    <a:pt x="788" y="199"/>
                    <a:pt x="791" y="213"/>
                    <a:pt x="803" y="242"/>
                  </a:cubicBezTo>
                  <a:lnTo>
                    <a:pt x="803" y="273"/>
                  </a:lnTo>
                  <a:cubicBezTo>
                    <a:pt x="793" y="263"/>
                    <a:pt x="787" y="259"/>
                    <a:pt x="784" y="259"/>
                  </a:cubicBezTo>
                  <a:cubicBezTo>
                    <a:pt x="774" y="259"/>
                    <a:pt x="785" y="295"/>
                    <a:pt x="790" y="314"/>
                  </a:cubicBezTo>
                  <a:cubicBezTo>
                    <a:pt x="773" y="297"/>
                    <a:pt x="763" y="288"/>
                    <a:pt x="758" y="288"/>
                  </a:cubicBezTo>
                  <a:cubicBezTo>
                    <a:pt x="753" y="288"/>
                    <a:pt x="757" y="302"/>
                    <a:pt x="771" y="329"/>
                  </a:cubicBezTo>
                  <a:cubicBezTo>
                    <a:pt x="780" y="342"/>
                    <a:pt x="782" y="349"/>
                    <a:pt x="777" y="349"/>
                  </a:cubicBezTo>
                  <a:cubicBezTo>
                    <a:pt x="773" y="349"/>
                    <a:pt x="766" y="345"/>
                    <a:pt x="756" y="339"/>
                  </a:cubicBezTo>
                  <a:cubicBezTo>
                    <a:pt x="745" y="331"/>
                    <a:pt x="738" y="328"/>
                    <a:pt x="731" y="328"/>
                  </a:cubicBezTo>
                  <a:cubicBezTo>
                    <a:pt x="724" y="328"/>
                    <a:pt x="718" y="332"/>
                    <a:pt x="712" y="339"/>
                  </a:cubicBezTo>
                  <a:cubicBezTo>
                    <a:pt x="724" y="367"/>
                    <a:pt x="674" y="398"/>
                    <a:pt x="627" y="448"/>
                  </a:cubicBezTo>
                  <a:cubicBezTo>
                    <a:pt x="571" y="502"/>
                    <a:pt x="539" y="546"/>
                    <a:pt x="561" y="561"/>
                  </a:cubicBezTo>
                  <a:cubicBezTo>
                    <a:pt x="558" y="564"/>
                    <a:pt x="557" y="566"/>
                    <a:pt x="554" y="566"/>
                  </a:cubicBezTo>
                  <a:cubicBezTo>
                    <a:pt x="550" y="566"/>
                    <a:pt x="544" y="563"/>
                    <a:pt x="530" y="558"/>
                  </a:cubicBezTo>
                  <a:cubicBezTo>
                    <a:pt x="522" y="552"/>
                    <a:pt x="516" y="548"/>
                    <a:pt x="514" y="548"/>
                  </a:cubicBezTo>
                  <a:cubicBezTo>
                    <a:pt x="509" y="548"/>
                    <a:pt x="515" y="560"/>
                    <a:pt x="539" y="586"/>
                  </a:cubicBezTo>
                  <a:cubicBezTo>
                    <a:pt x="549" y="600"/>
                    <a:pt x="560" y="612"/>
                    <a:pt x="559" y="612"/>
                  </a:cubicBezTo>
                  <a:cubicBezTo>
                    <a:pt x="558" y="612"/>
                    <a:pt x="551" y="606"/>
                    <a:pt x="533" y="593"/>
                  </a:cubicBezTo>
                  <a:cubicBezTo>
                    <a:pt x="527" y="588"/>
                    <a:pt x="521" y="586"/>
                    <a:pt x="516" y="586"/>
                  </a:cubicBezTo>
                  <a:cubicBezTo>
                    <a:pt x="505" y="586"/>
                    <a:pt x="496" y="598"/>
                    <a:pt x="483" y="618"/>
                  </a:cubicBezTo>
                  <a:cubicBezTo>
                    <a:pt x="467" y="640"/>
                    <a:pt x="445" y="668"/>
                    <a:pt x="470" y="680"/>
                  </a:cubicBezTo>
                  <a:cubicBezTo>
                    <a:pt x="477" y="696"/>
                    <a:pt x="480" y="703"/>
                    <a:pt x="479" y="703"/>
                  </a:cubicBezTo>
                  <a:cubicBezTo>
                    <a:pt x="477" y="703"/>
                    <a:pt x="473" y="698"/>
                    <a:pt x="464" y="690"/>
                  </a:cubicBezTo>
                  <a:cubicBezTo>
                    <a:pt x="451" y="677"/>
                    <a:pt x="436" y="672"/>
                    <a:pt x="425" y="672"/>
                  </a:cubicBezTo>
                  <a:cubicBezTo>
                    <a:pt x="401" y="672"/>
                    <a:pt x="388" y="694"/>
                    <a:pt x="411" y="727"/>
                  </a:cubicBezTo>
                  <a:cubicBezTo>
                    <a:pt x="409" y="731"/>
                    <a:pt x="406" y="735"/>
                    <a:pt x="400" y="735"/>
                  </a:cubicBezTo>
                  <a:cubicBezTo>
                    <a:pt x="395" y="735"/>
                    <a:pt x="389" y="733"/>
                    <a:pt x="380" y="727"/>
                  </a:cubicBezTo>
                  <a:lnTo>
                    <a:pt x="380" y="727"/>
                  </a:lnTo>
                  <a:cubicBezTo>
                    <a:pt x="373" y="737"/>
                    <a:pt x="370" y="743"/>
                    <a:pt x="383" y="778"/>
                  </a:cubicBezTo>
                  <a:cubicBezTo>
                    <a:pt x="376" y="787"/>
                    <a:pt x="364" y="818"/>
                    <a:pt x="354" y="834"/>
                  </a:cubicBezTo>
                  <a:cubicBezTo>
                    <a:pt x="348" y="850"/>
                    <a:pt x="367" y="875"/>
                    <a:pt x="367" y="875"/>
                  </a:cubicBezTo>
                  <a:cubicBezTo>
                    <a:pt x="365" y="879"/>
                    <a:pt x="363" y="885"/>
                    <a:pt x="363" y="885"/>
                  </a:cubicBezTo>
                  <a:cubicBezTo>
                    <a:pt x="363" y="885"/>
                    <a:pt x="363" y="884"/>
                    <a:pt x="364" y="881"/>
                  </a:cubicBezTo>
                  <a:cubicBezTo>
                    <a:pt x="361" y="880"/>
                    <a:pt x="359" y="880"/>
                    <a:pt x="356" y="880"/>
                  </a:cubicBezTo>
                  <a:cubicBezTo>
                    <a:pt x="333" y="880"/>
                    <a:pt x="321" y="918"/>
                    <a:pt x="301" y="969"/>
                  </a:cubicBezTo>
                  <a:cubicBezTo>
                    <a:pt x="285" y="1025"/>
                    <a:pt x="276" y="1075"/>
                    <a:pt x="245" y="1078"/>
                  </a:cubicBezTo>
                  <a:cubicBezTo>
                    <a:pt x="245" y="1078"/>
                    <a:pt x="242" y="1088"/>
                    <a:pt x="267" y="1100"/>
                  </a:cubicBezTo>
                  <a:cubicBezTo>
                    <a:pt x="320" y="1119"/>
                    <a:pt x="320" y="1125"/>
                    <a:pt x="292" y="1132"/>
                  </a:cubicBezTo>
                  <a:cubicBezTo>
                    <a:pt x="235" y="1132"/>
                    <a:pt x="232" y="1166"/>
                    <a:pt x="285" y="1182"/>
                  </a:cubicBezTo>
                  <a:lnTo>
                    <a:pt x="257" y="1179"/>
                  </a:lnTo>
                  <a:lnTo>
                    <a:pt x="257" y="1179"/>
                  </a:lnTo>
                  <a:cubicBezTo>
                    <a:pt x="201" y="1182"/>
                    <a:pt x="223" y="1210"/>
                    <a:pt x="279" y="1223"/>
                  </a:cubicBezTo>
                  <a:cubicBezTo>
                    <a:pt x="251" y="1229"/>
                    <a:pt x="223" y="1238"/>
                    <a:pt x="251" y="1248"/>
                  </a:cubicBezTo>
                  <a:cubicBezTo>
                    <a:pt x="251" y="1254"/>
                    <a:pt x="251" y="1254"/>
                    <a:pt x="198" y="1254"/>
                  </a:cubicBezTo>
                  <a:cubicBezTo>
                    <a:pt x="170" y="1254"/>
                    <a:pt x="141" y="1254"/>
                    <a:pt x="141" y="1263"/>
                  </a:cubicBezTo>
                  <a:cubicBezTo>
                    <a:pt x="141" y="1273"/>
                    <a:pt x="170" y="1273"/>
                    <a:pt x="195" y="1273"/>
                  </a:cubicBezTo>
                  <a:lnTo>
                    <a:pt x="195" y="1291"/>
                  </a:lnTo>
                  <a:cubicBezTo>
                    <a:pt x="195" y="1291"/>
                    <a:pt x="195" y="1298"/>
                    <a:pt x="223" y="1298"/>
                  </a:cubicBezTo>
                  <a:cubicBezTo>
                    <a:pt x="251" y="1298"/>
                    <a:pt x="248" y="1307"/>
                    <a:pt x="248" y="1317"/>
                  </a:cubicBezTo>
                  <a:cubicBezTo>
                    <a:pt x="234" y="1317"/>
                    <a:pt x="236" y="1319"/>
                    <a:pt x="245" y="1319"/>
                  </a:cubicBezTo>
                  <a:cubicBezTo>
                    <a:pt x="252" y="1319"/>
                    <a:pt x="264" y="1317"/>
                    <a:pt x="276" y="1313"/>
                  </a:cubicBezTo>
                  <a:cubicBezTo>
                    <a:pt x="304" y="1313"/>
                    <a:pt x="329" y="1313"/>
                    <a:pt x="329" y="1320"/>
                  </a:cubicBezTo>
                  <a:lnTo>
                    <a:pt x="383" y="1320"/>
                  </a:lnTo>
                  <a:cubicBezTo>
                    <a:pt x="420" y="1320"/>
                    <a:pt x="458" y="1313"/>
                    <a:pt x="492" y="1301"/>
                  </a:cubicBezTo>
                  <a:cubicBezTo>
                    <a:pt x="521" y="1273"/>
                    <a:pt x="549" y="1257"/>
                    <a:pt x="495" y="1254"/>
                  </a:cubicBezTo>
                  <a:cubicBezTo>
                    <a:pt x="495" y="1254"/>
                    <a:pt x="467" y="1248"/>
                    <a:pt x="467" y="1241"/>
                  </a:cubicBezTo>
                  <a:cubicBezTo>
                    <a:pt x="467" y="1232"/>
                    <a:pt x="495" y="1229"/>
                    <a:pt x="495" y="1229"/>
                  </a:cubicBezTo>
                  <a:cubicBezTo>
                    <a:pt x="524" y="1229"/>
                    <a:pt x="527" y="1204"/>
                    <a:pt x="533" y="1172"/>
                  </a:cubicBezTo>
                  <a:cubicBezTo>
                    <a:pt x="536" y="1135"/>
                    <a:pt x="546" y="1116"/>
                    <a:pt x="571" y="1113"/>
                  </a:cubicBezTo>
                  <a:cubicBezTo>
                    <a:pt x="599" y="1113"/>
                    <a:pt x="602" y="1110"/>
                    <a:pt x="602" y="1110"/>
                  </a:cubicBezTo>
                  <a:cubicBezTo>
                    <a:pt x="574" y="1103"/>
                    <a:pt x="583" y="1066"/>
                    <a:pt x="599" y="1022"/>
                  </a:cubicBezTo>
                  <a:cubicBezTo>
                    <a:pt x="611" y="981"/>
                    <a:pt x="636" y="940"/>
                    <a:pt x="611" y="928"/>
                  </a:cubicBezTo>
                  <a:cubicBezTo>
                    <a:pt x="615" y="922"/>
                    <a:pt x="615" y="915"/>
                    <a:pt x="615" y="915"/>
                  </a:cubicBezTo>
                  <a:cubicBezTo>
                    <a:pt x="622" y="919"/>
                    <a:pt x="628" y="921"/>
                    <a:pt x="633" y="921"/>
                  </a:cubicBezTo>
                  <a:cubicBezTo>
                    <a:pt x="643" y="921"/>
                    <a:pt x="648" y="913"/>
                    <a:pt x="652" y="906"/>
                  </a:cubicBezTo>
                  <a:cubicBezTo>
                    <a:pt x="633" y="881"/>
                    <a:pt x="643" y="868"/>
                    <a:pt x="643" y="868"/>
                  </a:cubicBezTo>
                  <a:lnTo>
                    <a:pt x="643" y="868"/>
                  </a:lnTo>
                  <a:cubicBezTo>
                    <a:pt x="652" y="874"/>
                    <a:pt x="658" y="876"/>
                    <a:pt x="663" y="876"/>
                  </a:cubicBezTo>
                  <a:cubicBezTo>
                    <a:pt x="668" y="876"/>
                    <a:pt x="671" y="872"/>
                    <a:pt x="674" y="865"/>
                  </a:cubicBezTo>
                  <a:cubicBezTo>
                    <a:pt x="683" y="853"/>
                    <a:pt x="687" y="850"/>
                    <a:pt x="662" y="834"/>
                  </a:cubicBezTo>
                  <a:cubicBezTo>
                    <a:pt x="674" y="809"/>
                    <a:pt x="699" y="793"/>
                    <a:pt x="727" y="787"/>
                  </a:cubicBezTo>
                  <a:cubicBezTo>
                    <a:pt x="732" y="789"/>
                    <a:pt x="736" y="791"/>
                    <a:pt x="738" y="791"/>
                  </a:cubicBezTo>
                  <a:cubicBezTo>
                    <a:pt x="745" y="791"/>
                    <a:pt x="730" y="773"/>
                    <a:pt x="715" y="756"/>
                  </a:cubicBezTo>
                  <a:cubicBezTo>
                    <a:pt x="693" y="740"/>
                    <a:pt x="677" y="718"/>
                    <a:pt x="680" y="712"/>
                  </a:cubicBezTo>
                  <a:lnTo>
                    <a:pt x="680" y="712"/>
                  </a:lnTo>
                  <a:lnTo>
                    <a:pt x="724" y="746"/>
                  </a:lnTo>
                  <a:cubicBezTo>
                    <a:pt x="735" y="758"/>
                    <a:pt x="738" y="763"/>
                    <a:pt x="741" y="763"/>
                  </a:cubicBezTo>
                  <a:cubicBezTo>
                    <a:pt x="743" y="763"/>
                    <a:pt x="745" y="760"/>
                    <a:pt x="749" y="756"/>
                  </a:cubicBezTo>
                  <a:lnTo>
                    <a:pt x="759" y="746"/>
                  </a:lnTo>
                  <a:cubicBezTo>
                    <a:pt x="737" y="731"/>
                    <a:pt x="759" y="702"/>
                    <a:pt x="790" y="668"/>
                  </a:cubicBezTo>
                  <a:cubicBezTo>
                    <a:pt x="837" y="627"/>
                    <a:pt x="850" y="611"/>
                    <a:pt x="831" y="593"/>
                  </a:cubicBezTo>
                  <a:cubicBezTo>
                    <a:pt x="817" y="579"/>
                    <a:pt x="817" y="571"/>
                    <a:pt x="832" y="571"/>
                  </a:cubicBezTo>
                  <a:cubicBezTo>
                    <a:pt x="837" y="571"/>
                    <a:pt x="844" y="572"/>
                    <a:pt x="853" y="574"/>
                  </a:cubicBezTo>
                  <a:cubicBezTo>
                    <a:pt x="899" y="595"/>
                    <a:pt x="920" y="604"/>
                    <a:pt x="928" y="604"/>
                  </a:cubicBezTo>
                  <a:cubicBezTo>
                    <a:pt x="934" y="604"/>
                    <a:pt x="930" y="598"/>
                    <a:pt x="925" y="586"/>
                  </a:cubicBezTo>
                  <a:cubicBezTo>
                    <a:pt x="924" y="587"/>
                    <a:pt x="924" y="587"/>
                    <a:pt x="923" y="587"/>
                  </a:cubicBezTo>
                  <a:cubicBezTo>
                    <a:pt x="916" y="587"/>
                    <a:pt x="901" y="569"/>
                    <a:pt x="884" y="549"/>
                  </a:cubicBezTo>
                  <a:cubicBezTo>
                    <a:pt x="865" y="526"/>
                    <a:pt x="858" y="514"/>
                    <a:pt x="863" y="514"/>
                  </a:cubicBezTo>
                  <a:cubicBezTo>
                    <a:pt x="867" y="514"/>
                    <a:pt x="878" y="522"/>
                    <a:pt x="897" y="539"/>
                  </a:cubicBezTo>
                  <a:cubicBezTo>
                    <a:pt x="903" y="548"/>
                    <a:pt x="912" y="551"/>
                    <a:pt x="920" y="551"/>
                  </a:cubicBezTo>
                  <a:cubicBezTo>
                    <a:pt x="952" y="551"/>
                    <a:pt x="987" y="498"/>
                    <a:pt x="973" y="459"/>
                  </a:cubicBezTo>
                  <a:lnTo>
                    <a:pt x="973" y="459"/>
                  </a:lnTo>
                  <a:cubicBezTo>
                    <a:pt x="977" y="464"/>
                    <a:pt x="982" y="471"/>
                    <a:pt x="987" y="480"/>
                  </a:cubicBezTo>
                  <a:cubicBezTo>
                    <a:pt x="994" y="491"/>
                    <a:pt x="999" y="496"/>
                    <a:pt x="1005" y="496"/>
                  </a:cubicBezTo>
                  <a:cubicBezTo>
                    <a:pt x="1011" y="496"/>
                    <a:pt x="1018" y="492"/>
                    <a:pt x="1028" y="486"/>
                  </a:cubicBezTo>
                  <a:lnTo>
                    <a:pt x="1047" y="477"/>
                  </a:lnTo>
                  <a:cubicBezTo>
                    <a:pt x="1032" y="449"/>
                    <a:pt x="1039" y="439"/>
                    <a:pt x="1052" y="439"/>
                  </a:cubicBezTo>
                  <a:cubicBezTo>
                    <a:pt x="1062" y="439"/>
                    <a:pt x="1076" y="446"/>
                    <a:pt x="1081" y="458"/>
                  </a:cubicBezTo>
                  <a:cubicBezTo>
                    <a:pt x="1095" y="474"/>
                    <a:pt x="1099" y="478"/>
                    <a:pt x="1105" y="478"/>
                  </a:cubicBezTo>
                  <a:cubicBezTo>
                    <a:pt x="1107" y="478"/>
                    <a:pt x="1109" y="478"/>
                    <a:pt x="1113" y="477"/>
                  </a:cubicBezTo>
                  <a:cubicBezTo>
                    <a:pt x="1109" y="446"/>
                    <a:pt x="1120" y="435"/>
                    <a:pt x="1131" y="435"/>
                  </a:cubicBezTo>
                  <a:cubicBezTo>
                    <a:pt x="1141" y="435"/>
                    <a:pt x="1152" y="443"/>
                    <a:pt x="1157" y="455"/>
                  </a:cubicBezTo>
                  <a:lnTo>
                    <a:pt x="1169" y="452"/>
                  </a:lnTo>
                  <a:cubicBezTo>
                    <a:pt x="1166" y="423"/>
                    <a:pt x="1179" y="420"/>
                    <a:pt x="1182" y="420"/>
                  </a:cubicBezTo>
                  <a:cubicBezTo>
                    <a:pt x="1201" y="414"/>
                    <a:pt x="1207" y="411"/>
                    <a:pt x="1191" y="386"/>
                  </a:cubicBezTo>
                  <a:cubicBezTo>
                    <a:pt x="1185" y="361"/>
                    <a:pt x="1176" y="336"/>
                    <a:pt x="1182" y="333"/>
                  </a:cubicBezTo>
                  <a:lnTo>
                    <a:pt x="1182" y="333"/>
                  </a:lnTo>
                  <a:lnTo>
                    <a:pt x="1191" y="361"/>
                  </a:lnTo>
                  <a:cubicBezTo>
                    <a:pt x="1195" y="375"/>
                    <a:pt x="1202" y="379"/>
                    <a:pt x="1212" y="379"/>
                  </a:cubicBezTo>
                  <a:cubicBezTo>
                    <a:pt x="1220" y="379"/>
                    <a:pt x="1230" y="376"/>
                    <a:pt x="1241" y="373"/>
                  </a:cubicBezTo>
                  <a:cubicBezTo>
                    <a:pt x="1254" y="371"/>
                    <a:pt x="1263" y="369"/>
                    <a:pt x="1271" y="369"/>
                  </a:cubicBezTo>
                  <a:cubicBezTo>
                    <a:pt x="1282" y="369"/>
                    <a:pt x="1290" y="374"/>
                    <a:pt x="1298" y="389"/>
                  </a:cubicBezTo>
                  <a:lnTo>
                    <a:pt x="1298" y="361"/>
                  </a:lnTo>
                  <a:cubicBezTo>
                    <a:pt x="1299" y="348"/>
                    <a:pt x="1302" y="341"/>
                    <a:pt x="1304" y="341"/>
                  </a:cubicBezTo>
                  <a:cubicBezTo>
                    <a:pt x="1306" y="341"/>
                    <a:pt x="1309" y="347"/>
                    <a:pt x="1310" y="361"/>
                  </a:cubicBezTo>
                  <a:cubicBezTo>
                    <a:pt x="1316" y="373"/>
                    <a:pt x="1325" y="379"/>
                    <a:pt x="1333" y="379"/>
                  </a:cubicBezTo>
                  <a:cubicBezTo>
                    <a:pt x="1341" y="379"/>
                    <a:pt x="1349" y="372"/>
                    <a:pt x="1354" y="358"/>
                  </a:cubicBezTo>
                  <a:lnTo>
                    <a:pt x="1367" y="354"/>
                  </a:lnTo>
                  <a:cubicBezTo>
                    <a:pt x="1373" y="381"/>
                    <a:pt x="1380" y="394"/>
                    <a:pt x="1386" y="394"/>
                  </a:cubicBezTo>
                  <a:cubicBezTo>
                    <a:pt x="1392" y="394"/>
                    <a:pt x="1396" y="381"/>
                    <a:pt x="1398" y="354"/>
                  </a:cubicBezTo>
                  <a:cubicBezTo>
                    <a:pt x="1401" y="380"/>
                    <a:pt x="1407" y="380"/>
                    <a:pt x="1414" y="380"/>
                  </a:cubicBezTo>
                  <a:cubicBezTo>
                    <a:pt x="1418" y="367"/>
                    <a:pt x="1427" y="361"/>
                    <a:pt x="1434" y="361"/>
                  </a:cubicBezTo>
                  <a:cubicBezTo>
                    <a:pt x="1442" y="361"/>
                    <a:pt x="1448" y="367"/>
                    <a:pt x="1448" y="380"/>
                  </a:cubicBezTo>
                  <a:lnTo>
                    <a:pt x="1454" y="380"/>
                  </a:lnTo>
                  <a:cubicBezTo>
                    <a:pt x="1461" y="354"/>
                    <a:pt x="1467" y="354"/>
                    <a:pt x="1473" y="354"/>
                  </a:cubicBezTo>
                  <a:cubicBezTo>
                    <a:pt x="1474" y="354"/>
                    <a:pt x="1475" y="355"/>
                    <a:pt x="1477" y="355"/>
                  </a:cubicBezTo>
                  <a:cubicBezTo>
                    <a:pt x="1482" y="355"/>
                    <a:pt x="1487" y="352"/>
                    <a:pt x="1495" y="329"/>
                  </a:cubicBezTo>
                  <a:cubicBezTo>
                    <a:pt x="1501" y="304"/>
                    <a:pt x="1511" y="304"/>
                    <a:pt x="1511" y="304"/>
                  </a:cubicBezTo>
                  <a:cubicBezTo>
                    <a:pt x="1517" y="304"/>
                    <a:pt x="1508" y="333"/>
                    <a:pt x="1498" y="358"/>
                  </a:cubicBezTo>
                  <a:cubicBezTo>
                    <a:pt x="1493" y="368"/>
                    <a:pt x="1493" y="375"/>
                    <a:pt x="1496" y="375"/>
                  </a:cubicBezTo>
                  <a:cubicBezTo>
                    <a:pt x="1501" y="375"/>
                    <a:pt x="1512" y="363"/>
                    <a:pt x="1526" y="333"/>
                  </a:cubicBezTo>
                  <a:cubicBezTo>
                    <a:pt x="1539" y="308"/>
                    <a:pt x="1545" y="295"/>
                    <a:pt x="1546" y="295"/>
                  </a:cubicBezTo>
                  <a:lnTo>
                    <a:pt x="1546" y="295"/>
                  </a:lnTo>
                  <a:cubicBezTo>
                    <a:pt x="1547" y="295"/>
                    <a:pt x="1542" y="309"/>
                    <a:pt x="1533" y="336"/>
                  </a:cubicBezTo>
                  <a:cubicBezTo>
                    <a:pt x="1526" y="353"/>
                    <a:pt x="1519" y="371"/>
                    <a:pt x="1522" y="371"/>
                  </a:cubicBezTo>
                  <a:cubicBezTo>
                    <a:pt x="1523" y="371"/>
                    <a:pt x="1525" y="368"/>
                    <a:pt x="1530" y="361"/>
                  </a:cubicBezTo>
                  <a:cubicBezTo>
                    <a:pt x="1530" y="361"/>
                    <a:pt x="1530" y="361"/>
                    <a:pt x="1531" y="361"/>
                  </a:cubicBezTo>
                  <a:cubicBezTo>
                    <a:pt x="1534" y="361"/>
                    <a:pt x="1543" y="359"/>
                    <a:pt x="1545" y="336"/>
                  </a:cubicBezTo>
                  <a:cubicBezTo>
                    <a:pt x="1552" y="336"/>
                    <a:pt x="1561" y="339"/>
                    <a:pt x="1567" y="339"/>
                  </a:cubicBezTo>
                  <a:cubicBezTo>
                    <a:pt x="1573" y="370"/>
                    <a:pt x="1580" y="370"/>
                    <a:pt x="1586" y="373"/>
                  </a:cubicBezTo>
                  <a:cubicBezTo>
                    <a:pt x="1592" y="359"/>
                    <a:pt x="1595" y="352"/>
                    <a:pt x="1597" y="352"/>
                  </a:cubicBezTo>
                  <a:cubicBezTo>
                    <a:pt x="1599" y="352"/>
                    <a:pt x="1599" y="359"/>
                    <a:pt x="1599" y="373"/>
                  </a:cubicBezTo>
                  <a:cubicBezTo>
                    <a:pt x="1597" y="385"/>
                    <a:pt x="1598" y="392"/>
                    <a:pt x="1599" y="392"/>
                  </a:cubicBezTo>
                  <a:cubicBezTo>
                    <a:pt x="1601" y="392"/>
                    <a:pt x="1606" y="379"/>
                    <a:pt x="1611" y="348"/>
                  </a:cubicBezTo>
                  <a:cubicBezTo>
                    <a:pt x="1617" y="337"/>
                    <a:pt x="1621" y="331"/>
                    <a:pt x="1624" y="331"/>
                  </a:cubicBezTo>
                  <a:cubicBezTo>
                    <a:pt x="1628" y="331"/>
                    <a:pt x="1630" y="339"/>
                    <a:pt x="1630" y="354"/>
                  </a:cubicBezTo>
                  <a:cubicBezTo>
                    <a:pt x="1622" y="384"/>
                    <a:pt x="1622" y="397"/>
                    <a:pt x="1624" y="397"/>
                  </a:cubicBezTo>
                  <a:cubicBezTo>
                    <a:pt x="1625" y="397"/>
                    <a:pt x="1627" y="391"/>
                    <a:pt x="1630" y="380"/>
                  </a:cubicBezTo>
                  <a:cubicBezTo>
                    <a:pt x="1642" y="358"/>
                    <a:pt x="1649" y="358"/>
                    <a:pt x="1649" y="358"/>
                  </a:cubicBezTo>
                  <a:lnTo>
                    <a:pt x="1649" y="358"/>
                  </a:lnTo>
                  <a:cubicBezTo>
                    <a:pt x="1642" y="389"/>
                    <a:pt x="1699" y="398"/>
                    <a:pt x="1755" y="427"/>
                  </a:cubicBezTo>
                  <a:cubicBezTo>
                    <a:pt x="1762" y="427"/>
                    <a:pt x="1777" y="405"/>
                    <a:pt x="1787" y="380"/>
                  </a:cubicBezTo>
                  <a:cubicBezTo>
                    <a:pt x="1796" y="359"/>
                    <a:pt x="1799" y="351"/>
                    <a:pt x="1799" y="351"/>
                  </a:cubicBezTo>
                  <a:lnTo>
                    <a:pt x="1799" y="351"/>
                  </a:lnTo>
                  <a:cubicBezTo>
                    <a:pt x="1800" y="351"/>
                    <a:pt x="1795" y="366"/>
                    <a:pt x="1793" y="383"/>
                  </a:cubicBezTo>
                  <a:cubicBezTo>
                    <a:pt x="1780" y="423"/>
                    <a:pt x="1777" y="443"/>
                    <a:pt x="1781" y="443"/>
                  </a:cubicBezTo>
                  <a:cubicBezTo>
                    <a:pt x="1784" y="443"/>
                    <a:pt x="1793" y="425"/>
                    <a:pt x="1805" y="389"/>
                  </a:cubicBezTo>
                  <a:cubicBezTo>
                    <a:pt x="1813" y="363"/>
                    <a:pt x="1817" y="349"/>
                    <a:pt x="1818" y="349"/>
                  </a:cubicBezTo>
                  <a:lnTo>
                    <a:pt x="1818" y="349"/>
                  </a:lnTo>
                  <a:cubicBezTo>
                    <a:pt x="1819" y="349"/>
                    <a:pt x="1816" y="363"/>
                    <a:pt x="1812" y="392"/>
                  </a:cubicBezTo>
                  <a:cubicBezTo>
                    <a:pt x="1810" y="406"/>
                    <a:pt x="1809" y="413"/>
                    <a:pt x="1811" y="413"/>
                  </a:cubicBezTo>
                  <a:cubicBezTo>
                    <a:pt x="1813" y="413"/>
                    <a:pt x="1817" y="408"/>
                    <a:pt x="1824" y="398"/>
                  </a:cubicBezTo>
                  <a:cubicBezTo>
                    <a:pt x="1830" y="387"/>
                    <a:pt x="1835" y="381"/>
                    <a:pt x="1836" y="381"/>
                  </a:cubicBezTo>
                  <a:cubicBezTo>
                    <a:pt x="1838" y="381"/>
                    <a:pt x="1837" y="388"/>
                    <a:pt x="1830" y="401"/>
                  </a:cubicBezTo>
                  <a:cubicBezTo>
                    <a:pt x="1828" y="422"/>
                    <a:pt x="1824" y="441"/>
                    <a:pt x="1826" y="441"/>
                  </a:cubicBezTo>
                  <a:cubicBezTo>
                    <a:pt x="1827" y="441"/>
                    <a:pt x="1828" y="439"/>
                    <a:pt x="1830" y="433"/>
                  </a:cubicBezTo>
                  <a:cubicBezTo>
                    <a:pt x="1830" y="433"/>
                    <a:pt x="1837" y="436"/>
                    <a:pt x="1830" y="464"/>
                  </a:cubicBezTo>
                  <a:cubicBezTo>
                    <a:pt x="1828" y="473"/>
                    <a:pt x="1829" y="476"/>
                    <a:pt x="1832" y="476"/>
                  </a:cubicBezTo>
                  <a:cubicBezTo>
                    <a:pt x="1837" y="476"/>
                    <a:pt x="1849" y="463"/>
                    <a:pt x="1862" y="448"/>
                  </a:cubicBezTo>
                  <a:cubicBezTo>
                    <a:pt x="1882" y="431"/>
                    <a:pt x="1894" y="422"/>
                    <a:pt x="1899" y="422"/>
                  </a:cubicBezTo>
                  <a:cubicBezTo>
                    <a:pt x="1903" y="422"/>
                    <a:pt x="1897" y="434"/>
                    <a:pt x="1881" y="458"/>
                  </a:cubicBezTo>
                  <a:cubicBezTo>
                    <a:pt x="1866" y="479"/>
                    <a:pt x="1867" y="488"/>
                    <a:pt x="1876" y="488"/>
                  </a:cubicBezTo>
                  <a:cubicBezTo>
                    <a:pt x="1886" y="488"/>
                    <a:pt x="1905" y="476"/>
                    <a:pt x="1921" y="455"/>
                  </a:cubicBezTo>
                  <a:cubicBezTo>
                    <a:pt x="1942" y="429"/>
                    <a:pt x="1950" y="418"/>
                    <a:pt x="1951" y="418"/>
                  </a:cubicBezTo>
                  <a:lnTo>
                    <a:pt x="1951" y="418"/>
                  </a:lnTo>
                  <a:cubicBezTo>
                    <a:pt x="1952" y="418"/>
                    <a:pt x="1948" y="424"/>
                    <a:pt x="1943" y="433"/>
                  </a:cubicBezTo>
                  <a:cubicBezTo>
                    <a:pt x="1928" y="458"/>
                    <a:pt x="1934" y="461"/>
                    <a:pt x="1934" y="461"/>
                  </a:cubicBezTo>
                  <a:cubicBezTo>
                    <a:pt x="1940" y="464"/>
                    <a:pt x="1946" y="470"/>
                    <a:pt x="1931" y="492"/>
                  </a:cubicBezTo>
                  <a:cubicBezTo>
                    <a:pt x="1931" y="492"/>
                    <a:pt x="1931" y="493"/>
                    <a:pt x="1933" y="493"/>
                  </a:cubicBezTo>
                  <a:cubicBezTo>
                    <a:pt x="1936" y="493"/>
                    <a:pt x="1945" y="491"/>
                    <a:pt x="1965" y="480"/>
                  </a:cubicBezTo>
                  <a:cubicBezTo>
                    <a:pt x="1977" y="469"/>
                    <a:pt x="1985" y="464"/>
                    <a:pt x="1991" y="464"/>
                  </a:cubicBezTo>
                  <a:cubicBezTo>
                    <a:pt x="2005" y="464"/>
                    <a:pt x="2001" y="493"/>
                    <a:pt x="1981" y="527"/>
                  </a:cubicBezTo>
                  <a:lnTo>
                    <a:pt x="2009" y="514"/>
                  </a:lnTo>
                  <a:cubicBezTo>
                    <a:pt x="2031" y="492"/>
                    <a:pt x="2048" y="476"/>
                    <a:pt x="2052" y="476"/>
                  </a:cubicBezTo>
                  <a:cubicBezTo>
                    <a:pt x="2054" y="476"/>
                    <a:pt x="2050" y="484"/>
                    <a:pt x="2037" y="502"/>
                  </a:cubicBezTo>
                  <a:lnTo>
                    <a:pt x="2018" y="524"/>
                  </a:lnTo>
                  <a:cubicBezTo>
                    <a:pt x="2030" y="513"/>
                    <a:pt x="2039" y="508"/>
                    <a:pt x="2045" y="508"/>
                  </a:cubicBezTo>
                  <a:cubicBezTo>
                    <a:pt x="2059" y="508"/>
                    <a:pt x="2056" y="536"/>
                    <a:pt x="2031" y="568"/>
                  </a:cubicBezTo>
                  <a:cubicBezTo>
                    <a:pt x="2012" y="586"/>
                    <a:pt x="2012" y="586"/>
                    <a:pt x="2018" y="593"/>
                  </a:cubicBezTo>
                  <a:lnTo>
                    <a:pt x="2034" y="571"/>
                  </a:lnTo>
                  <a:cubicBezTo>
                    <a:pt x="2052" y="550"/>
                    <a:pt x="2066" y="533"/>
                    <a:pt x="2073" y="533"/>
                  </a:cubicBezTo>
                  <a:cubicBezTo>
                    <a:pt x="2074" y="533"/>
                    <a:pt x="2074" y="533"/>
                    <a:pt x="2075" y="533"/>
                  </a:cubicBezTo>
                  <a:cubicBezTo>
                    <a:pt x="2081" y="539"/>
                    <a:pt x="2084" y="542"/>
                    <a:pt x="2069" y="564"/>
                  </a:cubicBezTo>
                  <a:cubicBezTo>
                    <a:pt x="2059" y="583"/>
                    <a:pt x="2050" y="602"/>
                    <a:pt x="2052" y="602"/>
                  </a:cubicBezTo>
                  <a:cubicBezTo>
                    <a:pt x="2053" y="602"/>
                    <a:pt x="2055" y="600"/>
                    <a:pt x="2059" y="596"/>
                  </a:cubicBezTo>
                  <a:lnTo>
                    <a:pt x="2059" y="596"/>
                  </a:lnTo>
                  <a:cubicBezTo>
                    <a:pt x="2059" y="596"/>
                    <a:pt x="2065" y="599"/>
                    <a:pt x="2053" y="624"/>
                  </a:cubicBezTo>
                  <a:lnTo>
                    <a:pt x="2072" y="643"/>
                  </a:lnTo>
                  <a:cubicBezTo>
                    <a:pt x="2081" y="637"/>
                    <a:pt x="2087" y="635"/>
                    <a:pt x="2092" y="635"/>
                  </a:cubicBezTo>
                  <a:cubicBezTo>
                    <a:pt x="2100" y="635"/>
                    <a:pt x="2099" y="643"/>
                    <a:pt x="2084" y="655"/>
                  </a:cubicBezTo>
                  <a:cubicBezTo>
                    <a:pt x="2084" y="655"/>
                    <a:pt x="2088" y="660"/>
                    <a:pt x="2096" y="660"/>
                  </a:cubicBezTo>
                  <a:cubicBezTo>
                    <a:pt x="2102" y="660"/>
                    <a:pt x="2109" y="658"/>
                    <a:pt x="2119" y="652"/>
                  </a:cubicBezTo>
                  <a:lnTo>
                    <a:pt x="2119" y="652"/>
                  </a:lnTo>
                  <a:cubicBezTo>
                    <a:pt x="2128" y="662"/>
                    <a:pt x="2131" y="668"/>
                    <a:pt x="2113" y="687"/>
                  </a:cubicBezTo>
                  <a:cubicBezTo>
                    <a:pt x="2100" y="697"/>
                    <a:pt x="2095" y="702"/>
                    <a:pt x="2097" y="702"/>
                  </a:cubicBezTo>
                  <a:cubicBezTo>
                    <a:pt x="2098" y="702"/>
                    <a:pt x="2104" y="699"/>
                    <a:pt x="2116" y="693"/>
                  </a:cubicBezTo>
                  <a:cubicBezTo>
                    <a:pt x="2128" y="682"/>
                    <a:pt x="2134" y="679"/>
                    <a:pt x="2138" y="679"/>
                  </a:cubicBezTo>
                  <a:cubicBezTo>
                    <a:pt x="2141" y="679"/>
                    <a:pt x="2142" y="681"/>
                    <a:pt x="2144" y="684"/>
                  </a:cubicBezTo>
                  <a:lnTo>
                    <a:pt x="2153" y="693"/>
                  </a:lnTo>
                  <a:cubicBezTo>
                    <a:pt x="2167" y="681"/>
                    <a:pt x="2172" y="677"/>
                    <a:pt x="2175" y="677"/>
                  </a:cubicBezTo>
                  <a:cubicBezTo>
                    <a:pt x="2176" y="677"/>
                    <a:pt x="2177" y="678"/>
                    <a:pt x="2178" y="680"/>
                  </a:cubicBezTo>
                  <a:cubicBezTo>
                    <a:pt x="2185" y="687"/>
                    <a:pt x="2175" y="721"/>
                    <a:pt x="2178" y="724"/>
                  </a:cubicBezTo>
                  <a:cubicBezTo>
                    <a:pt x="2184" y="733"/>
                    <a:pt x="2187" y="738"/>
                    <a:pt x="2191" y="738"/>
                  </a:cubicBezTo>
                  <a:cubicBezTo>
                    <a:pt x="2194" y="738"/>
                    <a:pt x="2198" y="733"/>
                    <a:pt x="2207" y="721"/>
                  </a:cubicBezTo>
                  <a:cubicBezTo>
                    <a:pt x="2205" y="717"/>
                    <a:pt x="2211" y="711"/>
                    <a:pt x="2215" y="711"/>
                  </a:cubicBezTo>
                  <a:cubicBezTo>
                    <a:pt x="2217" y="711"/>
                    <a:pt x="2218" y="714"/>
                    <a:pt x="2213" y="724"/>
                  </a:cubicBezTo>
                  <a:cubicBezTo>
                    <a:pt x="2216" y="731"/>
                    <a:pt x="2207" y="762"/>
                    <a:pt x="2219" y="781"/>
                  </a:cubicBezTo>
                  <a:cubicBezTo>
                    <a:pt x="2226" y="793"/>
                    <a:pt x="2229" y="799"/>
                    <a:pt x="2235" y="799"/>
                  </a:cubicBezTo>
                  <a:cubicBezTo>
                    <a:pt x="2239" y="799"/>
                    <a:pt x="2244" y="795"/>
                    <a:pt x="2254" y="790"/>
                  </a:cubicBezTo>
                  <a:cubicBezTo>
                    <a:pt x="2274" y="772"/>
                    <a:pt x="2286" y="764"/>
                    <a:pt x="2288" y="764"/>
                  </a:cubicBezTo>
                  <a:cubicBezTo>
                    <a:pt x="2290" y="764"/>
                    <a:pt x="2280" y="775"/>
                    <a:pt x="2257" y="793"/>
                  </a:cubicBezTo>
                  <a:cubicBezTo>
                    <a:pt x="2230" y="822"/>
                    <a:pt x="2224" y="833"/>
                    <a:pt x="2230" y="833"/>
                  </a:cubicBezTo>
                  <a:cubicBezTo>
                    <a:pt x="2233" y="833"/>
                    <a:pt x="2238" y="831"/>
                    <a:pt x="2244" y="828"/>
                  </a:cubicBezTo>
                  <a:cubicBezTo>
                    <a:pt x="2260" y="822"/>
                    <a:pt x="2267" y="820"/>
                    <a:pt x="2270" y="820"/>
                  </a:cubicBezTo>
                  <a:cubicBezTo>
                    <a:pt x="2273" y="820"/>
                    <a:pt x="2274" y="822"/>
                    <a:pt x="2275" y="825"/>
                  </a:cubicBezTo>
                  <a:cubicBezTo>
                    <a:pt x="2257" y="835"/>
                    <a:pt x="2256" y="841"/>
                    <a:pt x="2273" y="841"/>
                  </a:cubicBezTo>
                  <a:cubicBezTo>
                    <a:pt x="2276" y="841"/>
                    <a:pt x="2280" y="841"/>
                    <a:pt x="2285" y="840"/>
                  </a:cubicBezTo>
                  <a:lnTo>
                    <a:pt x="2285" y="840"/>
                  </a:lnTo>
                  <a:cubicBezTo>
                    <a:pt x="2288" y="846"/>
                    <a:pt x="2288" y="846"/>
                    <a:pt x="2266" y="862"/>
                  </a:cubicBezTo>
                  <a:cubicBezTo>
                    <a:pt x="2266" y="862"/>
                    <a:pt x="2266" y="865"/>
                    <a:pt x="2269" y="872"/>
                  </a:cubicBezTo>
                  <a:cubicBezTo>
                    <a:pt x="2275" y="870"/>
                    <a:pt x="2280" y="870"/>
                    <a:pt x="2285" y="870"/>
                  </a:cubicBezTo>
                  <a:cubicBezTo>
                    <a:pt x="2322" y="870"/>
                    <a:pt x="2317" y="911"/>
                    <a:pt x="2294" y="925"/>
                  </a:cubicBezTo>
                  <a:cubicBezTo>
                    <a:pt x="2294" y="925"/>
                    <a:pt x="2296" y="929"/>
                    <a:pt x="2312" y="929"/>
                  </a:cubicBezTo>
                  <a:cubicBezTo>
                    <a:pt x="2315" y="929"/>
                    <a:pt x="2320" y="929"/>
                    <a:pt x="2326" y="928"/>
                  </a:cubicBezTo>
                  <a:cubicBezTo>
                    <a:pt x="2345" y="922"/>
                    <a:pt x="2357" y="919"/>
                    <a:pt x="2362" y="919"/>
                  </a:cubicBezTo>
                  <a:cubicBezTo>
                    <a:pt x="2371" y="919"/>
                    <a:pt x="2360" y="927"/>
                    <a:pt x="2329" y="940"/>
                  </a:cubicBezTo>
                  <a:cubicBezTo>
                    <a:pt x="2301" y="951"/>
                    <a:pt x="2289" y="955"/>
                    <a:pt x="2292" y="955"/>
                  </a:cubicBezTo>
                  <a:cubicBezTo>
                    <a:pt x="2295" y="955"/>
                    <a:pt x="2308" y="952"/>
                    <a:pt x="2332" y="947"/>
                  </a:cubicBezTo>
                  <a:cubicBezTo>
                    <a:pt x="2334" y="946"/>
                    <a:pt x="2336" y="946"/>
                    <a:pt x="2338" y="946"/>
                  </a:cubicBezTo>
                  <a:cubicBezTo>
                    <a:pt x="2361" y="946"/>
                    <a:pt x="2365" y="976"/>
                    <a:pt x="2316" y="984"/>
                  </a:cubicBezTo>
                  <a:lnTo>
                    <a:pt x="2266" y="1003"/>
                  </a:lnTo>
                  <a:cubicBezTo>
                    <a:pt x="2272" y="1003"/>
                    <a:pt x="2276" y="1002"/>
                    <a:pt x="2280" y="1002"/>
                  </a:cubicBezTo>
                  <a:cubicBezTo>
                    <a:pt x="2295" y="1002"/>
                    <a:pt x="2297" y="1006"/>
                    <a:pt x="2297" y="1006"/>
                  </a:cubicBezTo>
                  <a:cubicBezTo>
                    <a:pt x="2305" y="1003"/>
                    <a:pt x="2311" y="1002"/>
                    <a:pt x="2315" y="1002"/>
                  </a:cubicBezTo>
                  <a:cubicBezTo>
                    <a:pt x="2324" y="1002"/>
                    <a:pt x="2327" y="1009"/>
                    <a:pt x="2329" y="1022"/>
                  </a:cubicBezTo>
                  <a:cubicBezTo>
                    <a:pt x="2332" y="1035"/>
                    <a:pt x="2363" y="1050"/>
                    <a:pt x="2366" y="1063"/>
                  </a:cubicBezTo>
                  <a:cubicBezTo>
                    <a:pt x="2376" y="1082"/>
                    <a:pt x="2366" y="1100"/>
                    <a:pt x="2348" y="1107"/>
                  </a:cubicBezTo>
                  <a:cubicBezTo>
                    <a:pt x="2348" y="1113"/>
                    <a:pt x="2351" y="1119"/>
                    <a:pt x="2379" y="1129"/>
                  </a:cubicBezTo>
                  <a:cubicBezTo>
                    <a:pt x="2404" y="1129"/>
                    <a:pt x="2407" y="1141"/>
                    <a:pt x="2382" y="1147"/>
                  </a:cubicBezTo>
                  <a:lnTo>
                    <a:pt x="2382" y="1154"/>
                  </a:lnTo>
                  <a:cubicBezTo>
                    <a:pt x="2410" y="1163"/>
                    <a:pt x="2410" y="1169"/>
                    <a:pt x="2410" y="1169"/>
                  </a:cubicBezTo>
                  <a:cubicBezTo>
                    <a:pt x="2382" y="1172"/>
                    <a:pt x="2357" y="1179"/>
                    <a:pt x="2382" y="1185"/>
                  </a:cubicBezTo>
                  <a:cubicBezTo>
                    <a:pt x="2387" y="1184"/>
                    <a:pt x="2391" y="1184"/>
                    <a:pt x="2394" y="1184"/>
                  </a:cubicBezTo>
                  <a:cubicBezTo>
                    <a:pt x="2410" y="1184"/>
                    <a:pt x="2410" y="1190"/>
                    <a:pt x="2410" y="1201"/>
                  </a:cubicBezTo>
                  <a:cubicBezTo>
                    <a:pt x="2395" y="1216"/>
                    <a:pt x="2366" y="1426"/>
                    <a:pt x="2388" y="1432"/>
                  </a:cubicBezTo>
                  <a:lnTo>
                    <a:pt x="2382" y="1451"/>
                  </a:lnTo>
                  <a:cubicBezTo>
                    <a:pt x="2379" y="1458"/>
                    <a:pt x="2376" y="1470"/>
                    <a:pt x="2376" y="1470"/>
                  </a:cubicBezTo>
                  <a:cubicBezTo>
                    <a:pt x="2369" y="1468"/>
                    <a:pt x="2363" y="1468"/>
                    <a:pt x="2358" y="1468"/>
                  </a:cubicBezTo>
                  <a:cubicBezTo>
                    <a:pt x="2328" y="1468"/>
                    <a:pt x="2347" y="1499"/>
                    <a:pt x="2360" y="1523"/>
                  </a:cubicBezTo>
                  <a:cubicBezTo>
                    <a:pt x="2385" y="1539"/>
                    <a:pt x="2382" y="1545"/>
                    <a:pt x="2379" y="1552"/>
                  </a:cubicBezTo>
                  <a:cubicBezTo>
                    <a:pt x="2364" y="1546"/>
                    <a:pt x="2353" y="1544"/>
                    <a:pt x="2345" y="1544"/>
                  </a:cubicBezTo>
                  <a:cubicBezTo>
                    <a:pt x="2326" y="1544"/>
                    <a:pt x="2326" y="1558"/>
                    <a:pt x="2341" y="1574"/>
                  </a:cubicBezTo>
                  <a:cubicBezTo>
                    <a:pt x="2369" y="1590"/>
                    <a:pt x="2379" y="1599"/>
                    <a:pt x="2373" y="1599"/>
                  </a:cubicBezTo>
                  <a:cubicBezTo>
                    <a:pt x="2368" y="1599"/>
                    <a:pt x="2355" y="1595"/>
                    <a:pt x="2335" y="1586"/>
                  </a:cubicBezTo>
                  <a:cubicBezTo>
                    <a:pt x="2320" y="1580"/>
                    <a:pt x="2309" y="1578"/>
                    <a:pt x="2303" y="1578"/>
                  </a:cubicBezTo>
                  <a:cubicBezTo>
                    <a:pt x="2289" y="1578"/>
                    <a:pt x="2301" y="1593"/>
                    <a:pt x="2348" y="1624"/>
                  </a:cubicBezTo>
                  <a:cubicBezTo>
                    <a:pt x="2363" y="1634"/>
                    <a:pt x="2367" y="1638"/>
                    <a:pt x="2360" y="1638"/>
                  </a:cubicBezTo>
                  <a:cubicBezTo>
                    <a:pt x="2356" y="1638"/>
                    <a:pt x="2350" y="1637"/>
                    <a:pt x="2341" y="1636"/>
                  </a:cubicBezTo>
                  <a:cubicBezTo>
                    <a:pt x="2319" y="1629"/>
                    <a:pt x="2306" y="1627"/>
                    <a:pt x="2301" y="1627"/>
                  </a:cubicBezTo>
                  <a:cubicBezTo>
                    <a:pt x="2294" y="1627"/>
                    <a:pt x="2299" y="1631"/>
                    <a:pt x="2313" y="1636"/>
                  </a:cubicBezTo>
                  <a:cubicBezTo>
                    <a:pt x="2340" y="1656"/>
                    <a:pt x="2350" y="1666"/>
                    <a:pt x="2340" y="1666"/>
                  </a:cubicBezTo>
                  <a:cubicBezTo>
                    <a:pt x="2335" y="1666"/>
                    <a:pt x="2322" y="1662"/>
                    <a:pt x="2304" y="1655"/>
                  </a:cubicBezTo>
                  <a:cubicBezTo>
                    <a:pt x="2281" y="1651"/>
                    <a:pt x="2268" y="1649"/>
                    <a:pt x="2263" y="1649"/>
                  </a:cubicBezTo>
                  <a:cubicBezTo>
                    <a:pt x="2255" y="1649"/>
                    <a:pt x="2266" y="1655"/>
                    <a:pt x="2294" y="1674"/>
                  </a:cubicBezTo>
                  <a:cubicBezTo>
                    <a:pt x="2328" y="1698"/>
                    <a:pt x="2327" y="1718"/>
                    <a:pt x="2302" y="1718"/>
                  </a:cubicBezTo>
                  <a:cubicBezTo>
                    <a:pt x="2294" y="1718"/>
                    <a:pt x="2284" y="1716"/>
                    <a:pt x="2272" y="1711"/>
                  </a:cubicBezTo>
                  <a:cubicBezTo>
                    <a:pt x="2269" y="1715"/>
                    <a:pt x="2241" y="1708"/>
                    <a:pt x="2266" y="1721"/>
                  </a:cubicBezTo>
                  <a:lnTo>
                    <a:pt x="2238" y="1715"/>
                  </a:lnTo>
                  <a:lnTo>
                    <a:pt x="2232" y="1727"/>
                  </a:lnTo>
                  <a:lnTo>
                    <a:pt x="2254" y="1740"/>
                  </a:lnTo>
                  <a:cubicBezTo>
                    <a:pt x="2250" y="1746"/>
                    <a:pt x="2203" y="1765"/>
                    <a:pt x="2175" y="1802"/>
                  </a:cubicBezTo>
                  <a:cubicBezTo>
                    <a:pt x="2128" y="1859"/>
                    <a:pt x="2119" y="1868"/>
                    <a:pt x="2144" y="1881"/>
                  </a:cubicBezTo>
                  <a:cubicBezTo>
                    <a:pt x="2170" y="1899"/>
                    <a:pt x="2177" y="1911"/>
                    <a:pt x="2169" y="1911"/>
                  </a:cubicBezTo>
                  <a:cubicBezTo>
                    <a:pt x="2164" y="1911"/>
                    <a:pt x="2152" y="1906"/>
                    <a:pt x="2134" y="1893"/>
                  </a:cubicBezTo>
                  <a:cubicBezTo>
                    <a:pt x="2133" y="1895"/>
                    <a:pt x="2129" y="1896"/>
                    <a:pt x="2124" y="1896"/>
                  </a:cubicBezTo>
                  <a:cubicBezTo>
                    <a:pt x="2119" y="1896"/>
                    <a:pt x="2113" y="1895"/>
                    <a:pt x="2108" y="1895"/>
                  </a:cubicBezTo>
                  <a:cubicBezTo>
                    <a:pt x="2101" y="1895"/>
                    <a:pt x="2094" y="1896"/>
                    <a:pt x="2091" y="1899"/>
                  </a:cubicBezTo>
                  <a:cubicBezTo>
                    <a:pt x="2085" y="1903"/>
                    <a:pt x="2079" y="1907"/>
                    <a:pt x="2071" y="1907"/>
                  </a:cubicBezTo>
                  <a:cubicBezTo>
                    <a:pt x="2065" y="1907"/>
                    <a:pt x="2058" y="1905"/>
                    <a:pt x="2050" y="1896"/>
                  </a:cubicBezTo>
                  <a:lnTo>
                    <a:pt x="2047" y="1903"/>
                  </a:lnTo>
                  <a:cubicBezTo>
                    <a:pt x="2071" y="1944"/>
                    <a:pt x="2051" y="1970"/>
                    <a:pt x="2022" y="1970"/>
                  </a:cubicBezTo>
                  <a:cubicBezTo>
                    <a:pt x="2018" y="1970"/>
                    <a:pt x="2014" y="1970"/>
                    <a:pt x="2009" y="1968"/>
                  </a:cubicBezTo>
                  <a:cubicBezTo>
                    <a:pt x="2000" y="1978"/>
                    <a:pt x="1993" y="1981"/>
                    <a:pt x="2000" y="2012"/>
                  </a:cubicBezTo>
                  <a:cubicBezTo>
                    <a:pt x="2003" y="2028"/>
                    <a:pt x="2005" y="2035"/>
                    <a:pt x="2002" y="2035"/>
                  </a:cubicBezTo>
                  <a:cubicBezTo>
                    <a:pt x="1999" y="2035"/>
                    <a:pt x="1994" y="2030"/>
                    <a:pt x="1984" y="2022"/>
                  </a:cubicBezTo>
                  <a:cubicBezTo>
                    <a:pt x="1977" y="2014"/>
                    <a:pt x="1965" y="2009"/>
                    <a:pt x="1954" y="2009"/>
                  </a:cubicBezTo>
                  <a:cubicBezTo>
                    <a:pt x="1941" y="2009"/>
                    <a:pt x="1931" y="2018"/>
                    <a:pt x="1950" y="2044"/>
                  </a:cubicBezTo>
                  <a:lnTo>
                    <a:pt x="1931" y="2025"/>
                  </a:lnTo>
                  <a:cubicBezTo>
                    <a:pt x="1926" y="2020"/>
                    <a:pt x="1922" y="2019"/>
                    <a:pt x="1920" y="2019"/>
                  </a:cubicBezTo>
                  <a:cubicBezTo>
                    <a:pt x="1913" y="2019"/>
                    <a:pt x="1922" y="2039"/>
                    <a:pt x="1934" y="2056"/>
                  </a:cubicBezTo>
                  <a:cubicBezTo>
                    <a:pt x="1947" y="2077"/>
                    <a:pt x="1953" y="2089"/>
                    <a:pt x="1950" y="2089"/>
                  </a:cubicBezTo>
                  <a:cubicBezTo>
                    <a:pt x="1947" y="2089"/>
                    <a:pt x="1933" y="2075"/>
                    <a:pt x="1909" y="2040"/>
                  </a:cubicBezTo>
                  <a:cubicBezTo>
                    <a:pt x="1892" y="2015"/>
                    <a:pt x="1883" y="2005"/>
                    <a:pt x="1881" y="2005"/>
                  </a:cubicBezTo>
                  <a:cubicBezTo>
                    <a:pt x="1879" y="2005"/>
                    <a:pt x="1881" y="2012"/>
                    <a:pt x="1887" y="2022"/>
                  </a:cubicBezTo>
                  <a:cubicBezTo>
                    <a:pt x="1894" y="2041"/>
                    <a:pt x="1901" y="2060"/>
                    <a:pt x="1895" y="2060"/>
                  </a:cubicBezTo>
                  <a:cubicBezTo>
                    <a:pt x="1893" y="2060"/>
                    <a:pt x="1889" y="2058"/>
                    <a:pt x="1884" y="2053"/>
                  </a:cubicBezTo>
                  <a:lnTo>
                    <a:pt x="1884" y="2053"/>
                  </a:lnTo>
                  <a:cubicBezTo>
                    <a:pt x="1881" y="2056"/>
                    <a:pt x="1874" y="2059"/>
                    <a:pt x="1899" y="2106"/>
                  </a:cubicBezTo>
                  <a:cubicBezTo>
                    <a:pt x="1915" y="2128"/>
                    <a:pt x="1909" y="2131"/>
                    <a:pt x="1903" y="2134"/>
                  </a:cubicBezTo>
                  <a:cubicBezTo>
                    <a:pt x="1893" y="2119"/>
                    <a:pt x="1884" y="2103"/>
                    <a:pt x="1881" y="2084"/>
                  </a:cubicBezTo>
                  <a:lnTo>
                    <a:pt x="1881" y="2084"/>
                  </a:lnTo>
                  <a:cubicBezTo>
                    <a:pt x="1878" y="2086"/>
                    <a:pt x="1874" y="2088"/>
                    <a:pt x="1868" y="2091"/>
                  </a:cubicBezTo>
                  <a:cubicBezTo>
                    <a:pt x="1868" y="2091"/>
                    <a:pt x="1867" y="2091"/>
                    <a:pt x="1867" y="2091"/>
                  </a:cubicBezTo>
                  <a:cubicBezTo>
                    <a:pt x="1861" y="2091"/>
                    <a:pt x="1839" y="2076"/>
                    <a:pt x="1827" y="2053"/>
                  </a:cubicBezTo>
                  <a:cubicBezTo>
                    <a:pt x="1820" y="2045"/>
                    <a:pt x="1815" y="2040"/>
                    <a:pt x="1813" y="2040"/>
                  </a:cubicBezTo>
                  <a:cubicBezTo>
                    <a:pt x="1809" y="2040"/>
                    <a:pt x="1814" y="2052"/>
                    <a:pt x="1834" y="2081"/>
                  </a:cubicBezTo>
                  <a:cubicBezTo>
                    <a:pt x="1859" y="2128"/>
                    <a:pt x="1859" y="2128"/>
                    <a:pt x="1846" y="2134"/>
                  </a:cubicBezTo>
                  <a:cubicBezTo>
                    <a:pt x="1844" y="2135"/>
                    <a:pt x="1843" y="2136"/>
                    <a:pt x="1841" y="2136"/>
                  </a:cubicBezTo>
                  <a:cubicBezTo>
                    <a:pt x="1836" y="2136"/>
                    <a:pt x="1830" y="2132"/>
                    <a:pt x="1821" y="2116"/>
                  </a:cubicBezTo>
                  <a:cubicBezTo>
                    <a:pt x="1814" y="2097"/>
                    <a:pt x="1812" y="2092"/>
                    <a:pt x="1807" y="2092"/>
                  </a:cubicBezTo>
                  <a:cubicBezTo>
                    <a:pt x="1805" y="2092"/>
                    <a:pt x="1802" y="2093"/>
                    <a:pt x="1799" y="2094"/>
                  </a:cubicBezTo>
                  <a:cubicBezTo>
                    <a:pt x="1780" y="2100"/>
                    <a:pt x="1796" y="2185"/>
                    <a:pt x="1809" y="2238"/>
                  </a:cubicBezTo>
                  <a:cubicBezTo>
                    <a:pt x="1818" y="2263"/>
                    <a:pt x="1823" y="2276"/>
                    <a:pt x="1822" y="2276"/>
                  </a:cubicBezTo>
                  <a:cubicBezTo>
                    <a:pt x="1821" y="2276"/>
                    <a:pt x="1815" y="2264"/>
                    <a:pt x="1802" y="2241"/>
                  </a:cubicBezTo>
                  <a:cubicBezTo>
                    <a:pt x="1795" y="2221"/>
                    <a:pt x="1787" y="2219"/>
                    <a:pt x="1781" y="2219"/>
                  </a:cubicBezTo>
                  <a:cubicBezTo>
                    <a:pt x="1780" y="2219"/>
                    <a:pt x="1778" y="2219"/>
                    <a:pt x="1777" y="2219"/>
                  </a:cubicBezTo>
                  <a:cubicBezTo>
                    <a:pt x="1768" y="2194"/>
                    <a:pt x="1774" y="2194"/>
                    <a:pt x="1780" y="2191"/>
                  </a:cubicBezTo>
                  <a:lnTo>
                    <a:pt x="1771" y="2166"/>
                  </a:lnTo>
                  <a:cubicBezTo>
                    <a:pt x="1759" y="2141"/>
                    <a:pt x="1751" y="2129"/>
                    <a:pt x="1748" y="2129"/>
                  </a:cubicBezTo>
                  <a:cubicBezTo>
                    <a:pt x="1744" y="2129"/>
                    <a:pt x="1746" y="2142"/>
                    <a:pt x="1752" y="2169"/>
                  </a:cubicBezTo>
                  <a:cubicBezTo>
                    <a:pt x="1754" y="2184"/>
                    <a:pt x="1755" y="2191"/>
                    <a:pt x="1753" y="2191"/>
                  </a:cubicBezTo>
                  <a:cubicBezTo>
                    <a:pt x="1751" y="2191"/>
                    <a:pt x="1747" y="2185"/>
                    <a:pt x="1740" y="2175"/>
                  </a:cubicBezTo>
                  <a:cubicBezTo>
                    <a:pt x="1729" y="2157"/>
                    <a:pt x="1719" y="2140"/>
                    <a:pt x="1717" y="2140"/>
                  </a:cubicBezTo>
                  <a:cubicBezTo>
                    <a:pt x="1716" y="2140"/>
                    <a:pt x="1716" y="2143"/>
                    <a:pt x="1718" y="2150"/>
                  </a:cubicBezTo>
                  <a:cubicBezTo>
                    <a:pt x="1718" y="2150"/>
                    <a:pt x="1717" y="2151"/>
                    <a:pt x="1715" y="2151"/>
                  </a:cubicBezTo>
                  <a:cubicBezTo>
                    <a:pt x="1711" y="2151"/>
                    <a:pt x="1703" y="2148"/>
                    <a:pt x="1693" y="2131"/>
                  </a:cubicBezTo>
                  <a:cubicBezTo>
                    <a:pt x="1680" y="2134"/>
                    <a:pt x="1677" y="2138"/>
                    <a:pt x="1683" y="2163"/>
                  </a:cubicBezTo>
                  <a:cubicBezTo>
                    <a:pt x="1689" y="2188"/>
                    <a:pt x="1683" y="2191"/>
                    <a:pt x="1677" y="2191"/>
                  </a:cubicBezTo>
                  <a:cubicBezTo>
                    <a:pt x="1671" y="2191"/>
                    <a:pt x="1664" y="2194"/>
                    <a:pt x="1671" y="2219"/>
                  </a:cubicBezTo>
                  <a:cubicBezTo>
                    <a:pt x="1677" y="2247"/>
                    <a:pt x="1677" y="2272"/>
                    <a:pt x="1661" y="2275"/>
                  </a:cubicBezTo>
                  <a:cubicBezTo>
                    <a:pt x="1659" y="2289"/>
                    <a:pt x="1656" y="2297"/>
                    <a:pt x="1654" y="2297"/>
                  </a:cubicBezTo>
                  <a:cubicBezTo>
                    <a:pt x="1650" y="2297"/>
                    <a:pt x="1645" y="2284"/>
                    <a:pt x="1636" y="2254"/>
                  </a:cubicBezTo>
                  <a:cubicBezTo>
                    <a:pt x="1631" y="2230"/>
                    <a:pt x="1626" y="2228"/>
                    <a:pt x="1621" y="2228"/>
                  </a:cubicBezTo>
                  <a:cubicBezTo>
                    <a:pt x="1620" y="2228"/>
                    <a:pt x="1619" y="2228"/>
                    <a:pt x="1617" y="2228"/>
                  </a:cubicBezTo>
                  <a:cubicBezTo>
                    <a:pt x="1617" y="2228"/>
                    <a:pt x="1617" y="2229"/>
                    <a:pt x="1617" y="2229"/>
                  </a:cubicBezTo>
                  <a:cubicBezTo>
                    <a:pt x="1615" y="2229"/>
                    <a:pt x="1609" y="2227"/>
                    <a:pt x="1602" y="2207"/>
                  </a:cubicBezTo>
                  <a:cubicBezTo>
                    <a:pt x="1598" y="2198"/>
                    <a:pt x="1596" y="2195"/>
                    <a:pt x="1595" y="2195"/>
                  </a:cubicBezTo>
                  <a:cubicBezTo>
                    <a:pt x="1593" y="2195"/>
                    <a:pt x="1596" y="2214"/>
                    <a:pt x="1599" y="2232"/>
                  </a:cubicBezTo>
                  <a:cubicBezTo>
                    <a:pt x="1602" y="2260"/>
                    <a:pt x="1605" y="2285"/>
                    <a:pt x="1605" y="2285"/>
                  </a:cubicBezTo>
                  <a:cubicBezTo>
                    <a:pt x="1605" y="2285"/>
                    <a:pt x="1604" y="2285"/>
                    <a:pt x="1604" y="2285"/>
                  </a:cubicBezTo>
                  <a:cubicBezTo>
                    <a:pt x="1598" y="2285"/>
                    <a:pt x="1586" y="2234"/>
                    <a:pt x="1583" y="2207"/>
                  </a:cubicBezTo>
                  <a:cubicBezTo>
                    <a:pt x="1575" y="2180"/>
                    <a:pt x="1571" y="2167"/>
                    <a:pt x="1570" y="2167"/>
                  </a:cubicBezTo>
                  <a:lnTo>
                    <a:pt x="1570" y="2167"/>
                  </a:lnTo>
                  <a:cubicBezTo>
                    <a:pt x="1569" y="2167"/>
                    <a:pt x="1570" y="2180"/>
                    <a:pt x="1573" y="2207"/>
                  </a:cubicBezTo>
                  <a:cubicBezTo>
                    <a:pt x="1578" y="2227"/>
                    <a:pt x="1576" y="2245"/>
                    <a:pt x="1569" y="2245"/>
                  </a:cubicBezTo>
                  <a:cubicBezTo>
                    <a:pt x="1566" y="2245"/>
                    <a:pt x="1562" y="2242"/>
                    <a:pt x="1558" y="2235"/>
                  </a:cubicBezTo>
                  <a:cubicBezTo>
                    <a:pt x="1556" y="2235"/>
                    <a:pt x="1553" y="2235"/>
                    <a:pt x="1551" y="2235"/>
                  </a:cubicBezTo>
                  <a:cubicBezTo>
                    <a:pt x="1541" y="2235"/>
                    <a:pt x="1532" y="2233"/>
                    <a:pt x="1530" y="2210"/>
                  </a:cubicBezTo>
                  <a:cubicBezTo>
                    <a:pt x="1528" y="2201"/>
                    <a:pt x="1525" y="2199"/>
                    <a:pt x="1524" y="2199"/>
                  </a:cubicBezTo>
                  <a:cubicBezTo>
                    <a:pt x="1520" y="2199"/>
                    <a:pt x="1517" y="2210"/>
                    <a:pt x="1517" y="2210"/>
                  </a:cubicBezTo>
                  <a:cubicBezTo>
                    <a:pt x="1514" y="2224"/>
                    <a:pt x="1511" y="2231"/>
                    <a:pt x="1506" y="2231"/>
                  </a:cubicBezTo>
                  <a:cubicBezTo>
                    <a:pt x="1501" y="2231"/>
                    <a:pt x="1495" y="2224"/>
                    <a:pt x="1486" y="2210"/>
                  </a:cubicBezTo>
                  <a:cubicBezTo>
                    <a:pt x="1469" y="2181"/>
                    <a:pt x="1461" y="2167"/>
                    <a:pt x="1457" y="2167"/>
                  </a:cubicBezTo>
                  <a:cubicBezTo>
                    <a:pt x="1453" y="2167"/>
                    <a:pt x="1453" y="2181"/>
                    <a:pt x="1451" y="2210"/>
                  </a:cubicBezTo>
                  <a:cubicBezTo>
                    <a:pt x="1451" y="2224"/>
                    <a:pt x="1451" y="2240"/>
                    <a:pt x="1450" y="2240"/>
                  </a:cubicBezTo>
                  <a:cubicBezTo>
                    <a:pt x="1449" y="2240"/>
                    <a:pt x="1448" y="2232"/>
                    <a:pt x="1445" y="2210"/>
                  </a:cubicBezTo>
                  <a:cubicBezTo>
                    <a:pt x="1444" y="2201"/>
                    <a:pt x="1443" y="2198"/>
                    <a:pt x="1441" y="2198"/>
                  </a:cubicBezTo>
                  <a:cubicBezTo>
                    <a:pt x="1436" y="2198"/>
                    <a:pt x="1428" y="2217"/>
                    <a:pt x="1417" y="2235"/>
                  </a:cubicBezTo>
                  <a:cubicBezTo>
                    <a:pt x="1411" y="2269"/>
                    <a:pt x="1404" y="2304"/>
                    <a:pt x="1401" y="2341"/>
                  </a:cubicBezTo>
                  <a:cubicBezTo>
                    <a:pt x="1399" y="2372"/>
                    <a:pt x="1399" y="2385"/>
                    <a:pt x="1396" y="2385"/>
                  </a:cubicBezTo>
                  <a:cubicBezTo>
                    <a:pt x="1394" y="2385"/>
                    <a:pt x="1391" y="2378"/>
                    <a:pt x="1385" y="2366"/>
                  </a:cubicBezTo>
                  <a:cubicBezTo>
                    <a:pt x="1376" y="2363"/>
                    <a:pt x="1373" y="2335"/>
                    <a:pt x="1376" y="2310"/>
                  </a:cubicBezTo>
                  <a:cubicBezTo>
                    <a:pt x="1379" y="2287"/>
                    <a:pt x="1383" y="2285"/>
                    <a:pt x="1385" y="2285"/>
                  </a:cubicBezTo>
                  <a:cubicBezTo>
                    <a:pt x="1385" y="2285"/>
                    <a:pt x="1385" y="2285"/>
                    <a:pt x="1385" y="2285"/>
                  </a:cubicBezTo>
                  <a:lnTo>
                    <a:pt x="1392" y="2285"/>
                  </a:lnTo>
                  <a:cubicBezTo>
                    <a:pt x="1395" y="2257"/>
                    <a:pt x="1398" y="2232"/>
                    <a:pt x="1385" y="2228"/>
                  </a:cubicBezTo>
                  <a:cubicBezTo>
                    <a:pt x="1382" y="2214"/>
                    <a:pt x="1379" y="2207"/>
                    <a:pt x="1376" y="2207"/>
                  </a:cubicBezTo>
                  <a:cubicBezTo>
                    <a:pt x="1374" y="2207"/>
                    <a:pt x="1371" y="2213"/>
                    <a:pt x="1370" y="2225"/>
                  </a:cubicBezTo>
                  <a:cubicBezTo>
                    <a:pt x="1367" y="2200"/>
                    <a:pt x="1354" y="2197"/>
                    <a:pt x="1342" y="2194"/>
                  </a:cubicBezTo>
                  <a:cubicBezTo>
                    <a:pt x="1329" y="2191"/>
                    <a:pt x="1310" y="2188"/>
                    <a:pt x="1307" y="2160"/>
                  </a:cubicBezTo>
                  <a:cubicBezTo>
                    <a:pt x="1303" y="2159"/>
                    <a:pt x="1300" y="2158"/>
                    <a:pt x="1297" y="2158"/>
                  </a:cubicBezTo>
                  <a:cubicBezTo>
                    <a:pt x="1291" y="2158"/>
                    <a:pt x="1286" y="2162"/>
                    <a:pt x="1282" y="2181"/>
                  </a:cubicBezTo>
                  <a:cubicBezTo>
                    <a:pt x="1275" y="2212"/>
                    <a:pt x="1270" y="2224"/>
                    <a:pt x="1268" y="2224"/>
                  </a:cubicBezTo>
                  <a:cubicBezTo>
                    <a:pt x="1266" y="2224"/>
                    <a:pt x="1267" y="2217"/>
                    <a:pt x="1270" y="2207"/>
                  </a:cubicBezTo>
                  <a:cubicBezTo>
                    <a:pt x="1272" y="2168"/>
                    <a:pt x="1238" y="2128"/>
                    <a:pt x="1209" y="2128"/>
                  </a:cubicBezTo>
                  <a:cubicBezTo>
                    <a:pt x="1199" y="2128"/>
                    <a:pt x="1189" y="2133"/>
                    <a:pt x="1182" y="2147"/>
                  </a:cubicBezTo>
                  <a:cubicBezTo>
                    <a:pt x="1182" y="2147"/>
                    <a:pt x="1176" y="2147"/>
                    <a:pt x="1169" y="2144"/>
                  </a:cubicBezTo>
                  <a:cubicBezTo>
                    <a:pt x="1167" y="2123"/>
                    <a:pt x="1149" y="2109"/>
                    <a:pt x="1133" y="2109"/>
                  </a:cubicBezTo>
                  <a:cubicBezTo>
                    <a:pt x="1125" y="2109"/>
                    <a:pt x="1118" y="2112"/>
                    <a:pt x="1113" y="2119"/>
                  </a:cubicBezTo>
                  <a:lnTo>
                    <a:pt x="1094" y="2109"/>
                  </a:lnTo>
                  <a:cubicBezTo>
                    <a:pt x="1094" y="2093"/>
                    <a:pt x="1092" y="2084"/>
                    <a:pt x="1086" y="2084"/>
                  </a:cubicBezTo>
                  <a:cubicBezTo>
                    <a:pt x="1082" y="2084"/>
                    <a:pt x="1077" y="2088"/>
                    <a:pt x="1069" y="2097"/>
                  </a:cubicBezTo>
                  <a:cubicBezTo>
                    <a:pt x="1056" y="2112"/>
                    <a:pt x="1045" y="2128"/>
                    <a:pt x="1045" y="2128"/>
                  </a:cubicBezTo>
                  <a:cubicBezTo>
                    <a:pt x="1045" y="2128"/>
                    <a:pt x="1046" y="2125"/>
                    <a:pt x="1050" y="2119"/>
                  </a:cubicBezTo>
                  <a:cubicBezTo>
                    <a:pt x="1063" y="2094"/>
                    <a:pt x="1050" y="2087"/>
                    <a:pt x="1028" y="2075"/>
                  </a:cubicBezTo>
                  <a:cubicBezTo>
                    <a:pt x="1018" y="2068"/>
                    <a:pt x="1011" y="2064"/>
                    <a:pt x="1007" y="2064"/>
                  </a:cubicBezTo>
                  <a:cubicBezTo>
                    <a:pt x="1002" y="2064"/>
                    <a:pt x="1000" y="2071"/>
                    <a:pt x="997" y="2087"/>
                  </a:cubicBezTo>
                  <a:cubicBezTo>
                    <a:pt x="992" y="2088"/>
                    <a:pt x="989" y="2089"/>
                    <a:pt x="986" y="2089"/>
                  </a:cubicBezTo>
                  <a:cubicBezTo>
                    <a:pt x="962" y="2089"/>
                    <a:pt x="974" y="2069"/>
                    <a:pt x="987" y="2047"/>
                  </a:cubicBezTo>
                  <a:cubicBezTo>
                    <a:pt x="1004" y="2027"/>
                    <a:pt x="1010" y="2015"/>
                    <a:pt x="1006" y="2015"/>
                  </a:cubicBezTo>
                  <a:cubicBezTo>
                    <a:pt x="1002" y="2015"/>
                    <a:pt x="987" y="2029"/>
                    <a:pt x="962" y="2062"/>
                  </a:cubicBezTo>
                  <a:cubicBezTo>
                    <a:pt x="944" y="2084"/>
                    <a:pt x="932" y="2092"/>
                    <a:pt x="927" y="2092"/>
                  </a:cubicBezTo>
                  <a:cubicBezTo>
                    <a:pt x="922" y="2092"/>
                    <a:pt x="922" y="2085"/>
                    <a:pt x="928" y="2075"/>
                  </a:cubicBezTo>
                  <a:cubicBezTo>
                    <a:pt x="937" y="2060"/>
                    <a:pt x="943" y="2056"/>
                    <a:pt x="948" y="2056"/>
                  </a:cubicBezTo>
                  <a:cubicBezTo>
                    <a:pt x="951" y="2056"/>
                    <a:pt x="954" y="2058"/>
                    <a:pt x="956" y="2059"/>
                  </a:cubicBezTo>
                  <a:lnTo>
                    <a:pt x="984" y="2012"/>
                  </a:lnTo>
                  <a:cubicBezTo>
                    <a:pt x="983" y="2011"/>
                    <a:pt x="981" y="2011"/>
                    <a:pt x="980" y="2011"/>
                  </a:cubicBezTo>
                  <a:cubicBezTo>
                    <a:pt x="978" y="2011"/>
                    <a:pt x="975" y="2015"/>
                    <a:pt x="959" y="2028"/>
                  </a:cubicBezTo>
                  <a:cubicBezTo>
                    <a:pt x="959" y="2028"/>
                    <a:pt x="959" y="2028"/>
                    <a:pt x="958" y="2028"/>
                  </a:cubicBezTo>
                  <a:cubicBezTo>
                    <a:pt x="955" y="2028"/>
                    <a:pt x="948" y="2029"/>
                    <a:pt x="931" y="2044"/>
                  </a:cubicBezTo>
                  <a:cubicBezTo>
                    <a:pt x="912" y="2062"/>
                    <a:pt x="897" y="2084"/>
                    <a:pt x="887" y="2109"/>
                  </a:cubicBezTo>
                  <a:cubicBezTo>
                    <a:pt x="881" y="2127"/>
                    <a:pt x="877" y="2131"/>
                    <a:pt x="873" y="2131"/>
                  </a:cubicBezTo>
                  <a:cubicBezTo>
                    <a:pt x="870" y="2131"/>
                    <a:pt x="868" y="2129"/>
                    <a:pt x="865" y="2128"/>
                  </a:cubicBezTo>
                  <a:cubicBezTo>
                    <a:pt x="868" y="2100"/>
                    <a:pt x="881" y="2075"/>
                    <a:pt x="906" y="2056"/>
                  </a:cubicBezTo>
                  <a:cubicBezTo>
                    <a:pt x="907" y="2057"/>
                    <a:pt x="908" y="2057"/>
                    <a:pt x="909" y="2057"/>
                  </a:cubicBezTo>
                  <a:cubicBezTo>
                    <a:pt x="916" y="2057"/>
                    <a:pt x="930" y="2038"/>
                    <a:pt x="944" y="2015"/>
                  </a:cubicBezTo>
                  <a:cubicBezTo>
                    <a:pt x="947" y="2011"/>
                    <a:pt x="946" y="2009"/>
                    <a:pt x="941" y="2009"/>
                  </a:cubicBezTo>
                  <a:cubicBezTo>
                    <a:pt x="929" y="2009"/>
                    <a:pt x="890" y="2028"/>
                    <a:pt x="862" y="2056"/>
                  </a:cubicBezTo>
                  <a:lnTo>
                    <a:pt x="878" y="2034"/>
                  </a:lnTo>
                  <a:cubicBezTo>
                    <a:pt x="893" y="2012"/>
                    <a:pt x="884" y="2003"/>
                    <a:pt x="872" y="1997"/>
                  </a:cubicBezTo>
                  <a:cubicBezTo>
                    <a:pt x="867" y="1992"/>
                    <a:pt x="863" y="1988"/>
                    <a:pt x="858" y="1988"/>
                  </a:cubicBezTo>
                  <a:cubicBezTo>
                    <a:pt x="853" y="1988"/>
                    <a:pt x="846" y="1992"/>
                    <a:pt x="837" y="2003"/>
                  </a:cubicBezTo>
                  <a:cubicBezTo>
                    <a:pt x="823" y="2023"/>
                    <a:pt x="805" y="2041"/>
                    <a:pt x="798" y="2041"/>
                  </a:cubicBezTo>
                  <a:cubicBezTo>
                    <a:pt x="797" y="2041"/>
                    <a:pt x="797" y="2041"/>
                    <a:pt x="796" y="2040"/>
                  </a:cubicBezTo>
                  <a:lnTo>
                    <a:pt x="796" y="2040"/>
                  </a:lnTo>
                  <a:cubicBezTo>
                    <a:pt x="803" y="2044"/>
                    <a:pt x="787" y="2066"/>
                    <a:pt x="768" y="2087"/>
                  </a:cubicBezTo>
                  <a:cubicBezTo>
                    <a:pt x="771" y="2066"/>
                    <a:pt x="778" y="2047"/>
                    <a:pt x="787" y="2031"/>
                  </a:cubicBezTo>
                  <a:cubicBezTo>
                    <a:pt x="812" y="1978"/>
                    <a:pt x="821" y="1950"/>
                    <a:pt x="799" y="1931"/>
                  </a:cubicBezTo>
                  <a:cubicBezTo>
                    <a:pt x="784" y="1918"/>
                    <a:pt x="781" y="1896"/>
                    <a:pt x="790" y="1881"/>
                  </a:cubicBezTo>
                  <a:cubicBezTo>
                    <a:pt x="785" y="1876"/>
                    <a:pt x="782" y="1872"/>
                    <a:pt x="777" y="1872"/>
                  </a:cubicBezTo>
                  <a:cubicBezTo>
                    <a:pt x="773" y="1872"/>
                    <a:pt x="768" y="1875"/>
                    <a:pt x="759" y="1884"/>
                  </a:cubicBezTo>
                  <a:lnTo>
                    <a:pt x="749" y="1874"/>
                  </a:lnTo>
                  <a:cubicBezTo>
                    <a:pt x="759" y="1858"/>
                    <a:pt x="759" y="1849"/>
                    <a:pt x="753" y="1849"/>
                  </a:cubicBezTo>
                  <a:cubicBezTo>
                    <a:pt x="749" y="1849"/>
                    <a:pt x="744" y="1852"/>
                    <a:pt x="737" y="1859"/>
                  </a:cubicBezTo>
                  <a:cubicBezTo>
                    <a:pt x="732" y="1861"/>
                    <a:pt x="728" y="1862"/>
                    <a:pt x="726" y="1862"/>
                  </a:cubicBezTo>
                  <a:cubicBezTo>
                    <a:pt x="717" y="1862"/>
                    <a:pt x="726" y="1846"/>
                    <a:pt x="721" y="1843"/>
                  </a:cubicBezTo>
                  <a:cubicBezTo>
                    <a:pt x="738" y="1821"/>
                    <a:pt x="746" y="1809"/>
                    <a:pt x="744" y="1809"/>
                  </a:cubicBezTo>
                  <a:cubicBezTo>
                    <a:pt x="742" y="1809"/>
                    <a:pt x="727" y="1823"/>
                    <a:pt x="696" y="1852"/>
                  </a:cubicBezTo>
                  <a:cubicBezTo>
                    <a:pt x="674" y="1871"/>
                    <a:pt x="665" y="1899"/>
                    <a:pt x="668" y="1906"/>
                  </a:cubicBezTo>
                  <a:lnTo>
                    <a:pt x="683" y="1921"/>
                  </a:lnTo>
                  <a:lnTo>
                    <a:pt x="649" y="1921"/>
                  </a:lnTo>
                  <a:cubicBezTo>
                    <a:pt x="648" y="1921"/>
                    <a:pt x="645" y="1920"/>
                    <a:pt x="642" y="1920"/>
                  </a:cubicBezTo>
                  <a:cubicBezTo>
                    <a:pt x="630" y="1920"/>
                    <a:pt x="607" y="1925"/>
                    <a:pt x="593" y="1940"/>
                  </a:cubicBezTo>
                  <a:cubicBezTo>
                    <a:pt x="593" y="1940"/>
                    <a:pt x="577" y="1951"/>
                    <a:pt x="570" y="1951"/>
                  </a:cubicBezTo>
                  <a:cubicBezTo>
                    <a:pt x="569" y="1951"/>
                    <a:pt x="568" y="1951"/>
                    <a:pt x="568" y="1950"/>
                  </a:cubicBezTo>
                  <a:lnTo>
                    <a:pt x="608" y="1915"/>
                  </a:lnTo>
                  <a:cubicBezTo>
                    <a:pt x="633" y="1903"/>
                    <a:pt x="655" y="1890"/>
                    <a:pt x="677" y="1871"/>
                  </a:cubicBezTo>
                  <a:cubicBezTo>
                    <a:pt x="704" y="1842"/>
                    <a:pt x="716" y="1816"/>
                    <a:pt x="706" y="1816"/>
                  </a:cubicBezTo>
                  <a:cubicBezTo>
                    <a:pt x="701" y="1816"/>
                    <a:pt x="693" y="1821"/>
                    <a:pt x="680" y="1830"/>
                  </a:cubicBezTo>
                  <a:cubicBezTo>
                    <a:pt x="677" y="1824"/>
                    <a:pt x="677" y="1824"/>
                    <a:pt x="696" y="1802"/>
                  </a:cubicBezTo>
                  <a:cubicBezTo>
                    <a:pt x="705" y="1794"/>
                    <a:pt x="709" y="1789"/>
                    <a:pt x="705" y="1789"/>
                  </a:cubicBezTo>
                  <a:cubicBezTo>
                    <a:pt x="701" y="1789"/>
                    <a:pt x="688" y="1794"/>
                    <a:pt x="665" y="1809"/>
                  </a:cubicBezTo>
                  <a:cubicBezTo>
                    <a:pt x="646" y="1819"/>
                    <a:pt x="634" y="1824"/>
                    <a:pt x="628" y="1824"/>
                  </a:cubicBezTo>
                  <a:cubicBezTo>
                    <a:pt x="620" y="1824"/>
                    <a:pt x="628" y="1812"/>
                    <a:pt x="652" y="1790"/>
                  </a:cubicBezTo>
                  <a:cubicBezTo>
                    <a:pt x="680" y="1757"/>
                    <a:pt x="679" y="1736"/>
                    <a:pt x="666" y="1736"/>
                  </a:cubicBezTo>
                  <a:cubicBezTo>
                    <a:pt x="663" y="1736"/>
                    <a:pt x="659" y="1737"/>
                    <a:pt x="655" y="1740"/>
                  </a:cubicBezTo>
                  <a:cubicBezTo>
                    <a:pt x="637" y="1752"/>
                    <a:pt x="625" y="1756"/>
                    <a:pt x="617" y="1756"/>
                  </a:cubicBezTo>
                  <a:cubicBezTo>
                    <a:pt x="605" y="1756"/>
                    <a:pt x="606" y="1744"/>
                    <a:pt x="618" y="1730"/>
                  </a:cubicBezTo>
                  <a:cubicBezTo>
                    <a:pt x="631" y="1717"/>
                    <a:pt x="633" y="1710"/>
                    <a:pt x="625" y="1710"/>
                  </a:cubicBezTo>
                  <a:cubicBezTo>
                    <a:pt x="622" y="1710"/>
                    <a:pt x="616" y="1712"/>
                    <a:pt x="608" y="1715"/>
                  </a:cubicBezTo>
                  <a:cubicBezTo>
                    <a:pt x="626" y="1702"/>
                    <a:pt x="644" y="1687"/>
                    <a:pt x="635" y="1687"/>
                  </a:cubicBezTo>
                  <a:cubicBezTo>
                    <a:pt x="633" y="1687"/>
                    <a:pt x="629" y="1688"/>
                    <a:pt x="624" y="1689"/>
                  </a:cubicBezTo>
                  <a:cubicBezTo>
                    <a:pt x="624" y="1689"/>
                    <a:pt x="623" y="1688"/>
                    <a:pt x="621" y="1688"/>
                  </a:cubicBezTo>
                  <a:cubicBezTo>
                    <a:pt x="618" y="1688"/>
                    <a:pt x="612" y="1691"/>
                    <a:pt x="599" y="1702"/>
                  </a:cubicBezTo>
                  <a:lnTo>
                    <a:pt x="546" y="1715"/>
                  </a:lnTo>
                  <a:cubicBezTo>
                    <a:pt x="549" y="1721"/>
                    <a:pt x="527" y="1733"/>
                    <a:pt x="502" y="1746"/>
                  </a:cubicBezTo>
                  <a:cubicBezTo>
                    <a:pt x="499" y="1747"/>
                    <a:pt x="496" y="1748"/>
                    <a:pt x="494" y="1748"/>
                  </a:cubicBezTo>
                  <a:cubicBezTo>
                    <a:pt x="481" y="1748"/>
                    <a:pt x="497" y="1712"/>
                    <a:pt x="555" y="1671"/>
                  </a:cubicBezTo>
                  <a:lnTo>
                    <a:pt x="599" y="1633"/>
                  </a:lnTo>
                  <a:lnTo>
                    <a:pt x="552" y="1658"/>
                  </a:lnTo>
                  <a:cubicBezTo>
                    <a:pt x="549" y="1652"/>
                    <a:pt x="546" y="1646"/>
                    <a:pt x="571" y="1633"/>
                  </a:cubicBezTo>
                  <a:cubicBezTo>
                    <a:pt x="596" y="1624"/>
                    <a:pt x="596" y="1624"/>
                    <a:pt x="593" y="1617"/>
                  </a:cubicBezTo>
                  <a:cubicBezTo>
                    <a:pt x="593" y="1617"/>
                    <a:pt x="592" y="1615"/>
                    <a:pt x="586" y="1615"/>
                  </a:cubicBezTo>
                  <a:cubicBezTo>
                    <a:pt x="582" y="1615"/>
                    <a:pt x="575" y="1616"/>
                    <a:pt x="564" y="1621"/>
                  </a:cubicBezTo>
                  <a:cubicBezTo>
                    <a:pt x="538" y="1632"/>
                    <a:pt x="526" y="1637"/>
                    <a:pt x="523" y="1637"/>
                  </a:cubicBezTo>
                  <a:cubicBezTo>
                    <a:pt x="520" y="1637"/>
                    <a:pt x="526" y="1633"/>
                    <a:pt x="536" y="1624"/>
                  </a:cubicBezTo>
                  <a:cubicBezTo>
                    <a:pt x="570" y="1607"/>
                    <a:pt x="579" y="1599"/>
                    <a:pt x="566" y="1599"/>
                  </a:cubicBezTo>
                  <a:cubicBezTo>
                    <a:pt x="560" y="1599"/>
                    <a:pt x="548" y="1601"/>
                    <a:pt x="530" y="1605"/>
                  </a:cubicBezTo>
                  <a:cubicBezTo>
                    <a:pt x="507" y="1614"/>
                    <a:pt x="494" y="1618"/>
                    <a:pt x="493" y="1618"/>
                  </a:cubicBezTo>
                  <a:cubicBezTo>
                    <a:pt x="491" y="1618"/>
                    <a:pt x="503" y="1612"/>
                    <a:pt x="530" y="1599"/>
                  </a:cubicBezTo>
                  <a:cubicBezTo>
                    <a:pt x="555" y="1589"/>
                    <a:pt x="577" y="1574"/>
                    <a:pt x="574" y="1567"/>
                  </a:cubicBezTo>
                  <a:lnTo>
                    <a:pt x="574" y="1567"/>
                  </a:lnTo>
                  <a:lnTo>
                    <a:pt x="549" y="1577"/>
                  </a:lnTo>
                  <a:cubicBezTo>
                    <a:pt x="527" y="1585"/>
                    <a:pt x="514" y="1588"/>
                    <a:pt x="508" y="1588"/>
                  </a:cubicBezTo>
                  <a:cubicBezTo>
                    <a:pt x="501" y="1588"/>
                    <a:pt x="506" y="1582"/>
                    <a:pt x="521" y="1574"/>
                  </a:cubicBezTo>
                  <a:cubicBezTo>
                    <a:pt x="546" y="1564"/>
                    <a:pt x="542" y="1558"/>
                    <a:pt x="514" y="1555"/>
                  </a:cubicBezTo>
                  <a:cubicBezTo>
                    <a:pt x="508" y="1539"/>
                    <a:pt x="508" y="1533"/>
                    <a:pt x="533" y="1527"/>
                  </a:cubicBezTo>
                  <a:cubicBezTo>
                    <a:pt x="563" y="1518"/>
                    <a:pt x="576" y="1514"/>
                    <a:pt x="572" y="1514"/>
                  </a:cubicBezTo>
                  <a:cubicBezTo>
                    <a:pt x="569" y="1514"/>
                    <a:pt x="556" y="1516"/>
                    <a:pt x="533" y="1520"/>
                  </a:cubicBezTo>
                  <a:cubicBezTo>
                    <a:pt x="505" y="1520"/>
                    <a:pt x="505" y="1520"/>
                    <a:pt x="530" y="1501"/>
                  </a:cubicBezTo>
                  <a:cubicBezTo>
                    <a:pt x="548" y="1490"/>
                    <a:pt x="553" y="1489"/>
                    <a:pt x="544" y="1489"/>
                  </a:cubicBezTo>
                  <a:cubicBezTo>
                    <a:pt x="541" y="1489"/>
                    <a:pt x="535" y="1489"/>
                    <a:pt x="527" y="1489"/>
                  </a:cubicBezTo>
                  <a:cubicBezTo>
                    <a:pt x="474" y="1501"/>
                    <a:pt x="445" y="1505"/>
                    <a:pt x="448" y="1514"/>
                  </a:cubicBezTo>
                  <a:cubicBezTo>
                    <a:pt x="448" y="1520"/>
                    <a:pt x="448" y="1520"/>
                    <a:pt x="423" y="1527"/>
                  </a:cubicBezTo>
                  <a:cubicBezTo>
                    <a:pt x="423" y="1527"/>
                    <a:pt x="423" y="1520"/>
                    <a:pt x="420" y="1514"/>
                  </a:cubicBezTo>
                  <a:cubicBezTo>
                    <a:pt x="420" y="1505"/>
                    <a:pt x="417" y="1498"/>
                    <a:pt x="386" y="1489"/>
                  </a:cubicBezTo>
                  <a:cubicBezTo>
                    <a:pt x="378" y="1486"/>
                    <a:pt x="367" y="1485"/>
                    <a:pt x="357" y="1485"/>
                  </a:cubicBezTo>
                  <a:cubicBezTo>
                    <a:pt x="334" y="1485"/>
                    <a:pt x="313" y="1492"/>
                    <a:pt x="336" y="1498"/>
                  </a:cubicBezTo>
                  <a:lnTo>
                    <a:pt x="311" y="1514"/>
                  </a:lnTo>
                  <a:cubicBezTo>
                    <a:pt x="253" y="1525"/>
                    <a:pt x="239" y="1538"/>
                    <a:pt x="263" y="1538"/>
                  </a:cubicBezTo>
                  <a:cubicBezTo>
                    <a:pt x="273" y="1538"/>
                    <a:pt x="290" y="1535"/>
                    <a:pt x="314" y="1530"/>
                  </a:cubicBezTo>
                  <a:cubicBezTo>
                    <a:pt x="353" y="1520"/>
                    <a:pt x="372" y="1516"/>
                    <a:pt x="376" y="1516"/>
                  </a:cubicBezTo>
                  <a:cubicBezTo>
                    <a:pt x="380" y="1516"/>
                    <a:pt x="367" y="1520"/>
                    <a:pt x="342" y="1530"/>
                  </a:cubicBezTo>
                  <a:cubicBezTo>
                    <a:pt x="289" y="1542"/>
                    <a:pt x="292" y="1552"/>
                    <a:pt x="292" y="1561"/>
                  </a:cubicBezTo>
                  <a:cubicBezTo>
                    <a:pt x="295" y="1567"/>
                    <a:pt x="295" y="1567"/>
                    <a:pt x="270" y="1574"/>
                  </a:cubicBezTo>
                  <a:cubicBezTo>
                    <a:pt x="242" y="1583"/>
                    <a:pt x="217" y="1599"/>
                    <a:pt x="220" y="1608"/>
                  </a:cubicBezTo>
                  <a:cubicBezTo>
                    <a:pt x="221" y="1611"/>
                    <a:pt x="222" y="1613"/>
                    <a:pt x="226" y="1613"/>
                  </a:cubicBezTo>
                  <a:cubicBezTo>
                    <a:pt x="229" y="1613"/>
                    <a:pt x="235" y="1611"/>
                    <a:pt x="248" y="1608"/>
                  </a:cubicBezTo>
                  <a:cubicBezTo>
                    <a:pt x="255" y="1604"/>
                    <a:pt x="260" y="1602"/>
                    <a:pt x="263" y="1602"/>
                  </a:cubicBezTo>
                  <a:cubicBezTo>
                    <a:pt x="271" y="1602"/>
                    <a:pt x="262" y="1615"/>
                    <a:pt x="226" y="1633"/>
                  </a:cubicBezTo>
                  <a:cubicBezTo>
                    <a:pt x="214" y="1641"/>
                    <a:pt x="209" y="1646"/>
                    <a:pt x="214" y="1646"/>
                  </a:cubicBezTo>
                  <a:cubicBezTo>
                    <a:pt x="218" y="1646"/>
                    <a:pt x="230" y="1642"/>
                    <a:pt x="254" y="1633"/>
                  </a:cubicBezTo>
                  <a:cubicBezTo>
                    <a:pt x="269" y="1629"/>
                    <a:pt x="280" y="1627"/>
                    <a:pt x="287" y="1627"/>
                  </a:cubicBezTo>
                  <a:cubicBezTo>
                    <a:pt x="307" y="1627"/>
                    <a:pt x="300" y="1640"/>
                    <a:pt x="264" y="1658"/>
                  </a:cubicBezTo>
                  <a:lnTo>
                    <a:pt x="270" y="1677"/>
                  </a:lnTo>
                  <a:cubicBezTo>
                    <a:pt x="271" y="1680"/>
                    <a:pt x="274" y="1681"/>
                    <a:pt x="278" y="1681"/>
                  </a:cubicBezTo>
                  <a:cubicBezTo>
                    <a:pt x="288" y="1681"/>
                    <a:pt x="305" y="1674"/>
                    <a:pt x="323" y="1668"/>
                  </a:cubicBezTo>
                  <a:cubicBezTo>
                    <a:pt x="349" y="1658"/>
                    <a:pt x="362" y="1653"/>
                    <a:pt x="365" y="1653"/>
                  </a:cubicBezTo>
                  <a:cubicBezTo>
                    <a:pt x="367" y="1653"/>
                    <a:pt x="362" y="1657"/>
                    <a:pt x="351" y="1664"/>
                  </a:cubicBezTo>
                  <a:cubicBezTo>
                    <a:pt x="336" y="1677"/>
                    <a:pt x="320" y="1686"/>
                    <a:pt x="304" y="1693"/>
                  </a:cubicBezTo>
                  <a:cubicBezTo>
                    <a:pt x="279" y="1702"/>
                    <a:pt x="282" y="1711"/>
                    <a:pt x="285" y="1721"/>
                  </a:cubicBezTo>
                  <a:cubicBezTo>
                    <a:pt x="285" y="1726"/>
                    <a:pt x="289" y="1738"/>
                    <a:pt x="303" y="1738"/>
                  </a:cubicBezTo>
                  <a:cubicBezTo>
                    <a:pt x="308" y="1738"/>
                    <a:pt x="313" y="1736"/>
                    <a:pt x="320" y="1733"/>
                  </a:cubicBezTo>
                  <a:lnTo>
                    <a:pt x="320" y="1733"/>
                  </a:lnTo>
                  <a:lnTo>
                    <a:pt x="295" y="1746"/>
                  </a:lnTo>
                  <a:cubicBezTo>
                    <a:pt x="297" y="1750"/>
                    <a:pt x="286" y="1758"/>
                    <a:pt x="287" y="1758"/>
                  </a:cubicBezTo>
                  <a:cubicBezTo>
                    <a:pt x="287" y="1758"/>
                    <a:pt x="290" y="1756"/>
                    <a:pt x="298" y="1752"/>
                  </a:cubicBezTo>
                  <a:lnTo>
                    <a:pt x="298" y="1752"/>
                  </a:lnTo>
                  <a:cubicBezTo>
                    <a:pt x="298" y="1752"/>
                    <a:pt x="301" y="1762"/>
                    <a:pt x="285" y="1790"/>
                  </a:cubicBezTo>
                  <a:cubicBezTo>
                    <a:pt x="277" y="1802"/>
                    <a:pt x="284" y="1809"/>
                    <a:pt x="297" y="1809"/>
                  </a:cubicBezTo>
                  <a:cubicBezTo>
                    <a:pt x="314" y="1809"/>
                    <a:pt x="343" y="1797"/>
                    <a:pt x="364" y="1771"/>
                  </a:cubicBezTo>
                  <a:lnTo>
                    <a:pt x="370" y="1777"/>
                  </a:lnTo>
                  <a:cubicBezTo>
                    <a:pt x="371" y="1780"/>
                    <a:pt x="373" y="1781"/>
                    <a:pt x="376" y="1781"/>
                  </a:cubicBezTo>
                  <a:cubicBezTo>
                    <a:pt x="384" y="1781"/>
                    <a:pt x="395" y="1774"/>
                    <a:pt x="395" y="1774"/>
                  </a:cubicBezTo>
                  <a:cubicBezTo>
                    <a:pt x="405" y="1769"/>
                    <a:pt x="412" y="1767"/>
                    <a:pt x="416" y="1767"/>
                  </a:cubicBezTo>
                  <a:cubicBezTo>
                    <a:pt x="423" y="1767"/>
                    <a:pt x="425" y="1772"/>
                    <a:pt x="427" y="1777"/>
                  </a:cubicBezTo>
                  <a:lnTo>
                    <a:pt x="380" y="1802"/>
                  </a:lnTo>
                  <a:cubicBezTo>
                    <a:pt x="327" y="1822"/>
                    <a:pt x="303" y="1844"/>
                    <a:pt x="320" y="1844"/>
                  </a:cubicBezTo>
                  <a:cubicBezTo>
                    <a:pt x="327" y="1844"/>
                    <a:pt x="342" y="1840"/>
                    <a:pt x="364" y="1830"/>
                  </a:cubicBezTo>
                  <a:lnTo>
                    <a:pt x="364" y="1830"/>
                  </a:lnTo>
                  <a:lnTo>
                    <a:pt x="339" y="1843"/>
                  </a:lnTo>
                  <a:cubicBezTo>
                    <a:pt x="314" y="1856"/>
                    <a:pt x="320" y="1865"/>
                    <a:pt x="351" y="1868"/>
                  </a:cubicBezTo>
                  <a:cubicBezTo>
                    <a:pt x="352" y="1869"/>
                    <a:pt x="354" y="1869"/>
                    <a:pt x="356" y="1869"/>
                  </a:cubicBezTo>
                  <a:cubicBezTo>
                    <a:pt x="371" y="1869"/>
                    <a:pt x="411" y="1853"/>
                    <a:pt x="433" y="1840"/>
                  </a:cubicBezTo>
                  <a:cubicBezTo>
                    <a:pt x="444" y="1834"/>
                    <a:pt x="450" y="1832"/>
                    <a:pt x="454" y="1832"/>
                  </a:cubicBezTo>
                  <a:cubicBezTo>
                    <a:pt x="457" y="1832"/>
                    <a:pt x="458" y="1834"/>
                    <a:pt x="458" y="1834"/>
                  </a:cubicBezTo>
                  <a:cubicBezTo>
                    <a:pt x="464" y="1843"/>
                    <a:pt x="464" y="1843"/>
                    <a:pt x="439" y="1856"/>
                  </a:cubicBezTo>
                  <a:cubicBezTo>
                    <a:pt x="410" y="1875"/>
                    <a:pt x="404" y="1888"/>
                    <a:pt x="418" y="1888"/>
                  </a:cubicBezTo>
                  <a:cubicBezTo>
                    <a:pt x="425" y="1888"/>
                    <a:pt x="436" y="1885"/>
                    <a:pt x="452" y="1877"/>
                  </a:cubicBezTo>
                  <a:lnTo>
                    <a:pt x="452" y="1877"/>
                  </a:lnTo>
                  <a:lnTo>
                    <a:pt x="430" y="1893"/>
                  </a:lnTo>
                  <a:cubicBezTo>
                    <a:pt x="408" y="1906"/>
                    <a:pt x="389" y="1931"/>
                    <a:pt x="436" y="1953"/>
                  </a:cubicBezTo>
                  <a:cubicBezTo>
                    <a:pt x="458" y="1981"/>
                    <a:pt x="474" y="2003"/>
                    <a:pt x="452" y="2019"/>
                  </a:cubicBezTo>
                  <a:cubicBezTo>
                    <a:pt x="442" y="2027"/>
                    <a:pt x="448" y="2031"/>
                    <a:pt x="463" y="2031"/>
                  </a:cubicBezTo>
                  <a:cubicBezTo>
                    <a:pt x="482" y="2031"/>
                    <a:pt x="515" y="2023"/>
                    <a:pt x="546" y="2009"/>
                  </a:cubicBezTo>
                  <a:lnTo>
                    <a:pt x="546" y="2009"/>
                  </a:lnTo>
                  <a:cubicBezTo>
                    <a:pt x="527" y="2028"/>
                    <a:pt x="530" y="2034"/>
                    <a:pt x="542" y="2047"/>
                  </a:cubicBezTo>
                  <a:cubicBezTo>
                    <a:pt x="558" y="2066"/>
                    <a:pt x="558" y="2066"/>
                    <a:pt x="539" y="2084"/>
                  </a:cubicBezTo>
                  <a:cubicBezTo>
                    <a:pt x="515" y="2101"/>
                    <a:pt x="504" y="2109"/>
                    <a:pt x="506" y="2109"/>
                  </a:cubicBezTo>
                  <a:cubicBezTo>
                    <a:pt x="509" y="2109"/>
                    <a:pt x="522" y="2102"/>
                    <a:pt x="546" y="2091"/>
                  </a:cubicBezTo>
                  <a:cubicBezTo>
                    <a:pt x="556" y="2084"/>
                    <a:pt x="564" y="2081"/>
                    <a:pt x="570" y="2081"/>
                  </a:cubicBezTo>
                  <a:cubicBezTo>
                    <a:pt x="586" y="2081"/>
                    <a:pt x="577" y="2109"/>
                    <a:pt x="549" y="2138"/>
                  </a:cubicBezTo>
                  <a:cubicBezTo>
                    <a:pt x="530" y="2156"/>
                    <a:pt x="536" y="2163"/>
                    <a:pt x="549" y="2175"/>
                  </a:cubicBezTo>
                  <a:cubicBezTo>
                    <a:pt x="557" y="2172"/>
                    <a:pt x="564" y="2170"/>
                    <a:pt x="570" y="2170"/>
                  </a:cubicBezTo>
                  <a:cubicBezTo>
                    <a:pt x="584" y="2170"/>
                    <a:pt x="593" y="2179"/>
                    <a:pt x="602" y="2188"/>
                  </a:cubicBezTo>
                  <a:cubicBezTo>
                    <a:pt x="610" y="2195"/>
                    <a:pt x="614" y="2200"/>
                    <a:pt x="619" y="2200"/>
                  </a:cubicBezTo>
                  <a:cubicBezTo>
                    <a:pt x="627" y="2200"/>
                    <a:pt x="636" y="2190"/>
                    <a:pt x="658" y="2166"/>
                  </a:cubicBezTo>
                  <a:cubicBezTo>
                    <a:pt x="678" y="2142"/>
                    <a:pt x="689" y="2134"/>
                    <a:pt x="697" y="2134"/>
                  </a:cubicBezTo>
                  <a:cubicBezTo>
                    <a:pt x="702" y="2134"/>
                    <a:pt x="706" y="2139"/>
                    <a:pt x="712" y="2144"/>
                  </a:cubicBezTo>
                  <a:cubicBezTo>
                    <a:pt x="718" y="2147"/>
                    <a:pt x="724" y="2153"/>
                    <a:pt x="709" y="2175"/>
                  </a:cubicBezTo>
                  <a:cubicBezTo>
                    <a:pt x="709" y="2175"/>
                    <a:pt x="696" y="2200"/>
                    <a:pt x="705" y="2207"/>
                  </a:cubicBezTo>
                  <a:cubicBezTo>
                    <a:pt x="712" y="2213"/>
                    <a:pt x="718" y="2219"/>
                    <a:pt x="702" y="2238"/>
                  </a:cubicBezTo>
                  <a:cubicBezTo>
                    <a:pt x="702" y="2238"/>
                    <a:pt x="690" y="2266"/>
                    <a:pt x="705" y="2279"/>
                  </a:cubicBezTo>
                  <a:cubicBezTo>
                    <a:pt x="721" y="2288"/>
                    <a:pt x="734" y="2301"/>
                    <a:pt x="718" y="2322"/>
                  </a:cubicBezTo>
                  <a:cubicBezTo>
                    <a:pt x="721" y="2325"/>
                    <a:pt x="723" y="2326"/>
                    <a:pt x="725" y="2326"/>
                  </a:cubicBezTo>
                  <a:cubicBezTo>
                    <a:pt x="729" y="2326"/>
                    <a:pt x="733" y="2321"/>
                    <a:pt x="743" y="2307"/>
                  </a:cubicBezTo>
                  <a:cubicBezTo>
                    <a:pt x="750" y="2295"/>
                    <a:pt x="761" y="2283"/>
                    <a:pt x="771" y="2283"/>
                  </a:cubicBezTo>
                  <a:cubicBezTo>
                    <a:pt x="780" y="2283"/>
                    <a:pt x="788" y="2291"/>
                    <a:pt x="793" y="2310"/>
                  </a:cubicBezTo>
                  <a:cubicBezTo>
                    <a:pt x="803" y="2316"/>
                    <a:pt x="814" y="2324"/>
                    <a:pt x="825" y="2324"/>
                  </a:cubicBezTo>
                  <a:cubicBezTo>
                    <a:pt x="833" y="2324"/>
                    <a:pt x="840" y="2320"/>
                    <a:pt x="846" y="2310"/>
                  </a:cubicBezTo>
                  <a:lnTo>
                    <a:pt x="846" y="2310"/>
                  </a:lnTo>
                  <a:cubicBezTo>
                    <a:pt x="853" y="2316"/>
                    <a:pt x="853" y="2316"/>
                    <a:pt x="840" y="2338"/>
                  </a:cubicBezTo>
                  <a:cubicBezTo>
                    <a:pt x="824" y="2366"/>
                    <a:pt x="822" y="2380"/>
                    <a:pt x="832" y="2380"/>
                  </a:cubicBezTo>
                  <a:cubicBezTo>
                    <a:pt x="840" y="2380"/>
                    <a:pt x="853" y="2373"/>
                    <a:pt x="872" y="2357"/>
                  </a:cubicBezTo>
                  <a:cubicBezTo>
                    <a:pt x="877" y="2346"/>
                    <a:pt x="881" y="2341"/>
                    <a:pt x="884" y="2341"/>
                  </a:cubicBezTo>
                  <a:cubicBezTo>
                    <a:pt x="888" y="2341"/>
                    <a:pt x="889" y="2350"/>
                    <a:pt x="887" y="2366"/>
                  </a:cubicBezTo>
                  <a:cubicBezTo>
                    <a:pt x="887" y="2366"/>
                    <a:pt x="888" y="2367"/>
                    <a:pt x="889" y="2367"/>
                  </a:cubicBezTo>
                  <a:cubicBezTo>
                    <a:pt x="891" y="2367"/>
                    <a:pt x="899" y="2365"/>
                    <a:pt x="915" y="2351"/>
                  </a:cubicBezTo>
                  <a:cubicBezTo>
                    <a:pt x="924" y="2342"/>
                    <a:pt x="929" y="2337"/>
                    <a:pt x="931" y="2337"/>
                  </a:cubicBezTo>
                  <a:cubicBezTo>
                    <a:pt x="935" y="2337"/>
                    <a:pt x="936" y="2344"/>
                    <a:pt x="937" y="2363"/>
                  </a:cubicBezTo>
                  <a:cubicBezTo>
                    <a:pt x="925" y="2388"/>
                    <a:pt x="934" y="2391"/>
                    <a:pt x="940" y="2395"/>
                  </a:cubicBezTo>
                  <a:cubicBezTo>
                    <a:pt x="944" y="2393"/>
                    <a:pt x="949" y="2392"/>
                    <a:pt x="955" y="2392"/>
                  </a:cubicBezTo>
                  <a:cubicBezTo>
                    <a:pt x="991" y="2392"/>
                    <a:pt x="1056" y="2423"/>
                    <a:pt x="1056" y="2448"/>
                  </a:cubicBezTo>
                  <a:cubicBezTo>
                    <a:pt x="1068" y="2432"/>
                    <a:pt x="1071" y="2428"/>
                    <a:pt x="1075" y="2428"/>
                  </a:cubicBezTo>
                  <a:cubicBezTo>
                    <a:pt x="1077" y="2428"/>
                    <a:pt x="1079" y="2428"/>
                    <a:pt x="1081" y="2429"/>
                  </a:cubicBezTo>
                  <a:cubicBezTo>
                    <a:pt x="1078" y="2450"/>
                    <a:pt x="1078" y="2460"/>
                    <a:pt x="1082" y="2460"/>
                  </a:cubicBezTo>
                  <a:cubicBezTo>
                    <a:pt x="1087" y="2460"/>
                    <a:pt x="1097" y="2439"/>
                    <a:pt x="1107" y="2407"/>
                  </a:cubicBezTo>
                  <a:lnTo>
                    <a:pt x="1100" y="2407"/>
                  </a:lnTo>
                  <a:lnTo>
                    <a:pt x="1091" y="2404"/>
                  </a:lnTo>
                  <a:cubicBezTo>
                    <a:pt x="1099" y="2382"/>
                    <a:pt x="1107" y="2370"/>
                    <a:pt x="1112" y="2370"/>
                  </a:cubicBezTo>
                  <a:cubicBezTo>
                    <a:pt x="1120" y="2370"/>
                    <a:pt x="1121" y="2393"/>
                    <a:pt x="1107" y="2438"/>
                  </a:cubicBezTo>
                  <a:cubicBezTo>
                    <a:pt x="1102" y="2465"/>
                    <a:pt x="1099" y="2479"/>
                    <a:pt x="1102" y="2479"/>
                  </a:cubicBezTo>
                  <a:cubicBezTo>
                    <a:pt x="1104" y="2479"/>
                    <a:pt x="1110" y="2466"/>
                    <a:pt x="1122" y="2442"/>
                  </a:cubicBezTo>
                  <a:cubicBezTo>
                    <a:pt x="1134" y="2420"/>
                    <a:pt x="1142" y="2409"/>
                    <a:pt x="1147" y="2409"/>
                  </a:cubicBezTo>
                  <a:cubicBezTo>
                    <a:pt x="1152" y="2409"/>
                    <a:pt x="1152" y="2423"/>
                    <a:pt x="1147" y="2451"/>
                  </a:cubicBezTo>
                  <a:cubicBezTo>
                    <a:pt x="1139" y="2478"/>
                    <a:pt x="1136" y="2491"/>
                    <a:pt x="1138" y="2491"/>
                  </a:cubicBezTo>
                  <a:cubicBezTo>
                    <a:pt x="1140" y="2491"/>
                    <a:pt x="1146" y="2479"/>
                    <a:pt x="1157" y="2454"/>
                  </a:cubicBezTo>
                  <a:cubicBezTo>
                    <a:pt x="1182" y="2401"/>
                    <a:pt x="1202" y="2371"/>
                    <a:pt x="1211" y="2371"/>
                  </a:cubicBezTo>
                  <a:cubicBezTo>
                    <a:pt x="1219" y="2371"/>
                    <a:pt x="1218" y="2393"/>
                    <a:pt x="1207" y="2442"/>
                  </a:cubicBezTo>
                  <a:cubicBezTo>
                    <a:pt x="1191" y="2492"/>
                    <a:pt x="1194" y="2520"/>
                    <a:pt x="1204" y="2523"/>
                  </a:cubicBezTo>
                  <a:cubicBezTo>
                    <a:pt x="1204" y="2523"/>
                    <a:pt x="1205" y="2523"/>
                    <a:pt x="1205" y="2523"/>
                  </a:cubicBezTo>
                  <a:cubicBezTo>
                    <a:pt x="1214" y="2523"/>
                    <a:pt x="1220" y="2497"/>
                    <a:pt x="1226" y="2473"/>
                  </a:cubicBezTo>
                  <a:cubicBezTo>
                    <a:pt x="1227" y="2445"/>
                    <a:pt x="1229" y="2432"/>
                    <a:pt x="1232" y="2432"/>
                  </a:cubicBezTo>
                  <a:cubicBezTo>
                    <a:pt x="1235" y="2432"/>
                    <a:pt x="1238" y="2447"/>
                    <a:pt x="1241" y="2476"/>
                  </a:cubicBezTo>
                  <a:cubicBezTo>
                    <a:pt x="1247" y="2526"/>
                    <a:pt x="1257" y="2550"/>
                    <a:pt x="1271" y="2550"/>
                  </a:cubicBezTo>
                  <a:cubicBezTo>
                    <a:pt x="1281" y="2550"/>
                    <a:pt x="1293" y="2539"/>
                    <a:pt x="1307" y="2517"/>
                  </a:cubicBezTo>
                  <a:cubicBezTo>
                    <a:pt x="1328" y="2494"/>
                    <a:pt x="1345" y="2483"/>
                    <a:pt x="1353" y="2483"/>
                  </a:cubicBezTo>
                  <a:cubicBezTo>
                    <a:pt x="1362" y="2483"/>
                    <a:pt x="1361" y="2497"/>
                    <a:pt x="1345" y="2523"/>
                  </a:cubicBezTo>
                  <a:cubicBezTo>
                    <a:pt x="1330" y="2553"/>
                    <a:pt x="1324" y="2565"/>
                    <a:pt x="1326" y="2565"/>
                  </a:cubicBezTo>
                  <a:cubicBezTo>
                    <a:pt x="1328" y="2565"/>
                    <a:pt x="1333" y="2560"/>
                    <a:pt x="1342" y="2551"/>
                  </a:cubicBezTo>
                  <a:lnTo>
                    <a:pt x="1385" y="2554"/>
                  </a:lnTo>
                  <a:cubicBezTo>
                    <a:pt x="1386" y="2555"/>
                    <a:pt x="1387" y="2555"/>
                    <a:pt x="1387" y="2555"/>
                  </a:cubicBezTo>
                  <a:cubicBezTo>
                    <a:pt x="1396" y="2555"/>
                    <a:pt x="1407" y="2531"/>
                    <a:pt x="1407" y="2504"/>
                  </a:cubicBezTo>
                  <a:cubicBezTo>
                    <a:pt x="1411" y="2539"/>
                    <a:pt x="1420" y="2562"/>
                    <a:pt x="1430" y="2562"/>
                  </a:cubicBezTo>
                  <a:cubicBezTo>
                    <a:pt x="1437" y="2562"/>
                    <a:pt x="1444" y="2553"/>
                    <a:pt x="1451" y="2532"/>
                  </a:cubicBezTo>
                  <a:lnTo>
                    <a:pt x="1470" y="2532"/>
                  </a:lnTo>
                  <a:cubicBezTo>
                    <a:pt x="1479" y="2532"/>
                    <a:pt x="1479" y="2532"/>
                    <a:pt x="1489" y="2507"/>
                  </a:cubicBezTo>
                  <a:cubicBezTo>
                    <a:pt x="1491" y="2499"/>
                    <a:pt x="1493" y="2496"/>
                    <a:pt x="1495" y="2496"/>
                  </a:cubicBezTo>
                  <a:cubicBezTo>
                    <a:pt x="1501" y="2496"/>
                    <a:pt x="1507" y="2516"/>
                    <a:pt x="1514" y="2536"/>
                  </a:cubicBezTo>
                  <a:cubicBezTo>
                    <a:pt x="1523" y="2556"/>
                    <a:pt x="1530" y="2574"/>
                    <a:pt x="1533" y="2574"/>
                  </a:cubicBezTo>
                  <a:cubicBezTo>
                    <a:pt x="1534" y="2574"/>
                    <a:pt x="1534" y="2571"/>
                    <a:pt x="1533" y="2564"/>
                  </a:cubicBezTo>
                  <a:cubicBezTo>
                    <a:pt x="1539" y="2532"/>
                    <a:pt x="1545" y="2507"/>
                    <a:pt x="1558" y="2479"/>
                  </a:cubicBezTo>
                  <a:cubicBezTo>
                    <a:pt x="1560" y="2471"/>
                    <a:pt x="1562" y="2467"/>
                    <a:pt x="1564" y="2467"/>
                  </a:cubicBezTo>
                  <a:cubicBezTo>
                    <a:pt x="1568" y="2467"/>
                    <a:pt x="1572" y="2487"/>
                    <a:pt x="1567" y="2504"/>
                  </a:cubicBezTo>
                  <a:cubicBezTo>
                    <a:pt x="1567" y="2526"/>
                    <a:pt x="1573" y="2545"/>
                    <a:pt x="1589" y="2558"/>
                  </a:cubicBezTo>
                  <a:cubicBezTo>
                    <a:pt x="1599" y="2558"/>
                    <a:pt x="1617" y="2558"/>
                    <a:pt x="1614" y="2529"/>
                  </a:cubicBezTo>
                  <a:cubicBezTo>
                    <a:pt x="1612" y="2515"/>
                    <a:pt x="1630" y="2507"/>
                    <a:pt x="1647" y="2507"/>
                  </a:cubicBezTo>
                  <a:cubicBezTo>
                    <a:pt x="1659" y="2507"/>
                    <a:pt x="1672" y="2511"/>
                    <a:pt x="1677" y="2520"/>
                  </a:cubicBezTo>
                  <a:lnTo>
                    <a:pt x="1696" y="2517"/>
                  </a:lnTo>
                  <a:cubicBezTo>
                    <a:pt x="1705" y="2517"/>
                    <a:pt x="1708" y="2489"/>
                    <a:pt x="1718" y="2485"/>
                  </a:cubicBezTo>
                  <a:cubicBezTo>
                    <a:pt x="1718" y="2485"/>
                    <a:pt x="1727" y="2485"/>
                    <a:pt x="1727" y="2457"/>
                  </a:cubicBezTo>
                  <a:cubicBezTo>
                    <a:pt x="1730" y="2456"/>
                    <a:pt x="1732" y="2456"/>
                    <a:pt x="1734" y="2456"/>
                  </a:cubicBezTo>
                  <a:cubicBezTo>
                    <a:pt x="1741" y="2456"/>
                    <a:pt x="1747" y="2461"/>
                    <a:pt x="1752" y="2479"/>
                  </a:cubicBezTo>
                  <a:cubicBezTo>
                    <a:pt x="1749" y="2452"/>
                    <a:pt x="1747" y="2439"/>
                    <a:pt x="1749" y="2439"/>
                  </a:cubicBezTo>
                  <a:cubicBezTo>
                    <a:pt x="1752" y="2439"/>
                    <a:pt x="1757" y="2451"/>
                    <a:pt x="1768" y="2476"/>
                  </a:cubicBezTo>
                  <a:cubicBezTo>
                    <a:pt x="1776" y="2502"/>
                    <a:pt x="1779" y="2516"/>
                    <a:pt x="1781" y="2516"/>
                  </a:cubicBezTo>
                  <a:cubicBezTo>
                    <a:pt x="1782" y="2516"/>
                    <a:pt x="1780" y="2502"/>
                    <a:pt x="1777" y="2473"/>
                  </a:cubicBezTo>
                  <a:cubicBezTo>
                    <a:pt x="1779" y="2458"/>
                    <a:pt x="1779" y="2451"/>
                    <a:pt x="1781" y="2451"/>
                  </a:cubicBezTo>
                  <a:cubicBezTo>
                    <a:pt x="1783" y="2451"/>
                    <a:pt x="1787" y="2458"/>
                    <a:pt x="1796" y="2470"/>
                  </a:cubicBezTo>
                  <a:cubicBezTo>
                    <a:pt x="1799" y="2482"/>
                    <a:pt x="1803" y="2487"/>
                    <a:pt x="1805" y="2487"/>
                  </a:cubicBezTo>
                  <a:cubicBezTo>
                    <a:pt x="1807" y="2487"/>
                    <a:pt x="1807" y="2480"/>
                    <a:pt x="1802" y="2467"/>
                  </a:cubicBezTo>
                  <a:cubicBezTo>
                    <a:pt x="1798" y="2430"/>
                    <a:pt x="1803" y="2404"/>
                    <a:pt x="1812" y="2404"/>
                  </a:cubicBezTo>
                  <a:cubicBezTo>
                    <a:pt x="1816" y="2404"/>
                    <a:pt x="1822" y="2411"/>
                    <a:pt x="1827" y="2429"/>
                  </a:cubicBezTo>
                  <a:cubicBezTo>
                    <a:pt x="1827" y="2429"/>
                    <a:pt x="1837" y="2426"/>
                    <a:pt x="1837" y="2401"/>
                  </a:cubicBezTo>
                  <a:cubicBezTo>
                    <a:pt x="1832" y="2374"/>
                    <a:pt x="1829" y="2360"/>
                    <a:pt x="1829" y="2360"/>
                  </a:cubicBezTo>
                  <a:lnTo>
                    <a:pt x="1829" y="2360"/>
                  </a:lnTo>
                  <a:cubicBezTo>
                    <a:pt x="1830" y="2360"/>
                    <a:pt x="1834" y="2373"/>
                    <a:pt x="1843" y="2398"/>
                  </a:cubicBezTo>
                  <a:cubicBezTo>
                    <a:pt x="1856" y="2420"/>
                    <a:pt x="1865" y="2431"/>
                    <a:pt x="1870" y="2431"/>
                  </a:cubicBezTo>
                  <a:cubicBezTo>
                    <a:pt x="1875" y="2431"/>
                    <a:pt x="1875" y="2417"/>
                    <a:pt x="1868" y="2388"/>
                  </a:cubicBezTo>
                  <a:cubicBezTo>
                    <a:pt x="1868" y="2388"/>
                    <a:pt x="1866" y="2374"/>
                    <a:pt x="1873" y="2374"/>
                  </a:cubicBezTo>
                  <a:cubicBezTo>
                    <a:pt x="1875" y="2374"/>
                    <a:pt x="1878" y="2376"/>
                    <a:pt x="1884" y="2382"/>
                  </a:cubicBezTo>
                  <a:cubicBezTo>
                    <a:pt x="1894" y="2390"/>
                    <a:pt x="1912" y="2395"/>
                    <a:pt x="1926" y="2395"/>
                  </a:cubicBezTo>
                  <a:cubicBezTo>
                    <a:pt x="1945" y="2395"/>
                    <a:pt x="1958" y="2385"/>
                    <a:pt x="1940" y="2360"/>
                  </a:cubicBezTo>
                  <a:lnTo>
                    <a:pt x="1956" y="2354"/>
                  </a:lnTo>
                  <a:cubicBezTo>
                    <a:pt x="1966" y="2360"/>
                    <a:pt x="1974" y="2362"/>
                    <a:pt x="1978" y="2362"/>
                  </a:cubicBezTo>
                  <a:cubicBezTo>
                    <a:pt x="1987" y="2362"/>
                    <a:pt x="1988" y="2354"/>
                    <a:pt x="1984" y="2338"/>
                  </a:cubicBezTo>
                  <a:lnTo>
                    <a:pt x="1981" y="2310"/>
                  </a:lnTo>
                  <a:lnTo>
                    <a:pt x="1981" y="2310"/>
                  </a:lnTo>
                  <a:cubicBezTo>
                    <a:pt x="1992" y="2329"/>
                    <a:pt x="2008" y="2349"/>
                    <a:pt x="2018" y="2349"/>
                  </a:cubicBezTo>
                  <a:cubicBezTo>
                    <a:pt x="2019" y="2349"/>
                    <a:pt x="2021" y="2348"/>
                    <a:pt x="2022" y="2348"/>
                  </a:cubicBezTo>
                  <a:cubicBezTo>
                    <a:pt x="2028" y="2344"/>
                    <a:pt x="2028" y="2344"/>
                    <a:pt x="2015" y="2319"/>
                  </a:cubicBezTo>
                  <a:cubicBezTo>
                    <a:pt x="1993" y="2301"/>
                    <a:pt x="2003" y="2297"/>
                    <a:pt x="2009" y="2294"/>
                  </a:cubicBezTo>
                  <a:cubicBezTo>
                    <a:pt x="2010" y="2294"/>
                    <a:pt x="2011" y="2293"/>
                    <a:pt x="2013" y="2293"/>
                  </a:cubicBezTo>
                  <a:cubicBezTo>
                    <a:pt x="2023" y="2293"/>
                    <a:pt x="2039" y="2313"/>
                    <a:pt x="2053" y="2332"/>
                  </a:cubicBezTo>
                  <a:lnTo>
                    <a:pt x="2059" y="2329"/>
                  </a:lnTo>
                  <a:cubicBezTo>
                    <a:pt x="2042" y="2300"/>
                    <a:pt x="2039" y="2287"/>
                    <a:pt x="2042" y="2287"/>
                  </a:cubicBezTo>
                  <a:cubicBezTo>
                    <a:pt x="2044" y="2287"/>
                    <a:pt x="2048" y="2292"/>
                    <a:pt x="2053" y="2301"/>
                  </a:cubicBezTo>
                  <a:cubicBezTo>
                    <a:pt x="2065" y="2311"/>
                    <a:pt x="2073" y="2314"/>
                    <a:pt x="2079" y="2314"/>
                  </a:cubicBezTo>
                  <a:cubicBezTo>
                    <a:pt x="2084" y="2314"/>
                    <a:pt x="2088" y="2311"/>
                    <a:pt x="2091" y="2310"/>
                  </a:cubicBezTo>
                  <a:cubicBezTo>
                    <a:pt x="2085" y="2302"/>
                    <a:pt x="2084" y="2299"/>
                    <a:pt x="2085" y="2299"/>
                  </a:cubicBezTo>
                  <a:cubicBezTo>
                    <a:pt x="2088" y="2299"/>
                    <a:pt x="2094" y="2306"/>
                    <a:pt x="2091" y="2310"/>
                  </a:cubicBezTo>
                  <a:lnTo>
                    <a:pt x="2106" y="2332"/>
                  </a:lnTo>
                  <a:cubicBezTo>
                    <a:pt x="2112" y="2337"/>
                    <a:pt x="2115" y="2339"/>
                    <a:pt x="2116" y="2339"/>
                  </a:cubicBezTo>
                  <a:cubicBezTo>
                    <a:pt x="2120" y="2339"/>
                    <a:pt x="2108" y="2322"/>
                    <a:pt x="2097" y="2304"/>
                  </a:cubicBezTo>
                  <a:lnTo>
                    <a:pt x="2113" y="2294"/>
                  </a:lnTo>
                  <a:cubicBezTo>
                    <a:pt x="2119" y="2291"/>
                    <a:pt x="2128" y="2285"/>
                    <a:pt x="2103" y="2269"/>
                  </a:cubicBezTo>
                  <a:cubicBezTo>
                    <a:pt x="2091" y="2244"/>
                    <a:pt x="2075" y="2222"/>
                    <a:pt x="2081" y="2219"/>
                  </a:cubicBezTo>
                  <a:lnTo>
                    <a:pt x="2081" y="2219"/>
                  </a:lnTo>
                  <a:cubicBezTo>
                    <a:pt x="2095" y="2238"/>
                    <a:pt x="2109" y="2258"/>
                    <a:pt x="2116" y="2258"/>
                  </a:cubicBezTo>
                  <a:cubicBezTo>
                    <a:pt x="2117" y="2258"/>
                    <a:pt x="2118" y="2257"/>
                    <a:pt x="2119" y="2257"/>
                  </a:cubicBezTo>
                  <a:cubicBezTo>
                    <a:pt x="2119" y="2256"/>
                    <a:pt x="2120" y="2256"/>
                    <a:pt x="2120" y="2256"/>
                  </a:cubicBezTo>
                  <a:cubicBezTo>
                    <a:pt x="2127" y="2256"/>
                    <a:pt x="2141" y="2275"/>
                    <a:pt x="2141" y="2275"/>
                  </a:cubicBezTo>
                  <a:cubicBezTo>
                    <a:pt x="2149" y="2292"/>
                    <a:pt x="2156" y="2298"/>
                    <a:pt x="2162" y="2298"/>
                  </a:cubicBezTo>
                  <a:cubicBezTo>
                    <a:pt x="2173" y="2298"/>
                    <a:pt x="2178" y="2273"/>
                    <a:pt x="2172" y="2257"/>
                  </a:cubicBezTo>
                  <a:cubicBezTo>
                    <a:pt x="2161" y="2226"/>
                    <a:pt x="2159" y="2211"/>
                    <a:pt x="2164" y="2211"/>
                  </a:cubicBezTo>
                  <a:cubicBezTo>
                    <a:pt x="2168" y="2211"/>
                    <a:pt x="2177" y="2220"/>
                    <a:pt x="2191" y="2238"/>
                  </a:cubicBezTo>
                  <a:cubicBezTo>
                    <a:pt x="2200" y="2249"/>
                    <a:pt x="2205" y="2254"/>
                    <a:pt x="2207" y="2254"/>
                  </a:cubicBezTo>
                  <a:cubicBezTo>
                    <a:pt x="2214" y="2254"/>
                    <a:pt x="2195" y="2211"/>
                    <a:pt x="2160" y="2160"/>
                  </a:cubicBezTo>
                  <a:lnTo>
                    <a:pt x="2116" y="2094"/>
                  </a:lnTo>
                  <a:lnTo>
                    <a:pt x="2166" y="2156"/>
                  </a:lnTo>
                  <a:cubicBezTo>
                    <a:pt x="2208" y="2197"/>
                    <a:pt x="2227" y="2215"/>
                    <a:pt x="2234" y="2215"/>
                  </a:cubicBezTo>
                  <a:cubicBezTo>
                    <a:pt x="2240" y="2215"/>
                    <a:pt x="2236" y="2201"/>
                    <a:pt x="2228" y="2175"/>
                  </a:cubicBezTo>
                  <a:cubicBezTo>
                    <a:pt x="2227" y="2158"/>
                    <a:pt x="2226" y="2150"/>
                    <a:pt x="2229" y="2150"/>
                  </a:cubicBezTo>
                  <a:cubicBezTo>
                    <a:pt x="2231" y="2150"/>
                    <a:pt x="2236" y="2154"/>
                    <a:pt x="2244" y="2163"/>
                  </a:cubicBezTo>
                  <a:cubicBezTo>
                    <a:pt x="2251" y="2172"/>
                    <a:pt x="2257" y="2177"/>
                    <a:pt x="2263" y="2177"/>
                  </a:cubicBezTo>
                  <a:cubicBezTo>
                    <a:pt x="2270" y="2177"/>
                    <a:pt x="2278" y="2170"/>
                    <a:pt x="2288" y="2160"/>
                  </a:cubicBezTo>
                  <a:cubicBezTo>
                    <a:pt x="2307" y="2141"/>
                    <a:pt x="2313" y="2134"/>
                    <a:pt x="2294" y="2116"/>
                  </a:cubicBezTo>
                  <a:lnTo>
                    <a:pt x="2307" y="2103"/>
                  </a:lnTo>
                  <a:cubicBezTo>
                    <a:pt x="2320" y="2112"/>
                    <a:pt x="2328" y="2116"/>
                    <a:pt x="2333" y="2116"/>
                  </a:cubicBezTo>
                  <a:cubicBezTo>
                    <a:pt x="2343" y="2116"/>
                    <a:pt x="2330" y="2095"/>
                    <a:pt x="2297" y="2075"/>
                  </a:cubicBezTo>
                  <a:lnTo>
                    <a:pt x="2310" y="2062"/>
                  </a:lnTo>
                  <a:lnTo>
                    <a:pt x="2332" y="2081"/>
                  </a:lnTo>
                  <a:cubicBezTo>
                    <a:pt x="2337" y="2085"/>
                    <a:pt x="2341" y="2087"/>
                    <a:pt x="2346" y="2087"/>
                  </a:cubicBezTo>
                  <a:cubicBezTo>
                    <a:pt x="2360" y="2087"/>
                    <a:pt x="2376" y="2070"/>
                    <a:pt x="2410" y="2031"/>
                  </a:cubicBezTo>
                  <a:cubicBezTo>
                    <a:pt x="2460" y="1968"/>
                    <a:pt x="2463" y="1959"/>
                    <a:pt x="2420" y="1931"/>
                  </a:cubicBezTo>
                  <a:cubicBezTo>
                    <a:pt x="2396" y="1909"/>
                    <a:pt x="2388" y="1898"/>
                    <a:pt x="2394" y="1898"/>
                  </a:cubicBezTo>
                  <a:cubicBezTo>
                    <a:pt x="2399" y="1898"/>
                    <a:pt x="2411" y="1903"/>
                    <a:pt x="2429" y="1915"/>
                  </a:cubicBezTo>
                  <a:cubicBezTo>
                    <a:pt x="2443" y="1925"/>
                    <a:pt x="2460" y="1933"/>
                    <a:pt x="2464" y="1933"/>
                  </a:cubicBezTo>
                  <a:cubicBezTo>
                    <a:pt x="2467" y="1933"/>
                    <a:pt x="2465" y="1930"/>
                    <a:pt x="2457" y="1925"/>
                  </a:cubicBezTo>
                  <a:cubicBezTo>
                    <a:pt x="2457" y="1925"/>
                    <a:pt x="2463" y="1915"/>
                    <a:pt x="2478" y="1915"/>
                  </a:cubicBezTo>
                  <a:cubicBezTo>
                    <a:pt x="2483" y="1915"/>
                    <a:pt x="2488" y="1916"/>
                    <a:pt x="2495" y="1918"/>
                  </a:cubicBezTo>
                  <a:cubicBezTo>
                    <a:pt x="2501" y="1919"/>
                    <a:pt x="2507" y="1919"/>
                    <a:pt x="2512" y="1919"/>
                  </a:cubicBezTo>
                  <a:cubicBezTo>
                    <a:pt x="2550" y="1919"/>
                    <a:pt x="2533" y="1898"/>
                    <a:pt x="2514" y="1887"/>
                  </a:cubicBezTo>
                  <a:cubicBezTo>
                    <a:pt x="2489" y="1877"/>
                    <a:pt x="2482" y="1874"/>
                    <a:pt x="2486" y="1874"/>
                  </a:cubicBezTo>
                  <a:cubicBezTo>
                    <a:pt x="2489" y="1874"/>
                    <a:pt x="2503" y="1877"/>
                    <a:pt x="2517" y="1881"/>
                  </a:cubicBezTo>
                  <a:cubicBezTo>
                    <a:pt x="2531" y="1884"/>
                    <a:pt x="2545" y="1886"/>
                    <a:pt x="2553" y="1886"/>
                  </a:cubicBezTo>
                  <a:cubicBezTo>
                    <a:pt x="2561" y="1886"/>
                    <a:pt x="2562" y="1884"/>
                    <a:pt x="2551" y="1877"/>
                  </a:cubicBezTo>
                  <a:cubicBezTo>
                    <a:pt x="2536" y="1859"/>
                    <a:pt x="2535" y="1818"/>
                    <a:pt x="2562" y="1818"/>
                  </a:cubicBezTo>
                  <a:cubicBezTo>
                    <a:pt x="2567" y="1818"/>
                    <a:pt x="2574" y="1820"/>
                    <a:pt x="2583" y="1824"/>
                  </a:cubicBezTo>
                  <a:lnTo>
                    <a:pt x="2592" y="1805"/>
                  </a:lnTo>
                  <a:cubicBezTo>
                    <a:pt x="2567" y="1793"/>
                    <a:pt x="2573" y="1777"/>
                    <a:pt x="2583" y="1762"/>
                  </a:cubicBezTo>
                  <a:cubicBezTo>
                    <a:pt x="2587" y="1751"/>
                    <a:pt x="2591" y="1745"/>
                    <a:pt x="2601" y="1745"/>
                  </a:cubicBezTo>
                  <a:cubicBezTo>
                    <a:pt x="2606" y="1745"/>
                    <a:pt x="2612" y="1746"/>
                    <a:pt x="2620" y="1749"/>
                  </a:cubicBezTo>
                  <a:cubicBezTo>
                    <a:pt x="2627" y="1756"/>
                    <a:pt x="2632" y="1759"/>
                    <a:pt x="2635" y="1759"/>
                  </a:cubicBezTo>
                  <a:cubicBezTo>
                    <a:pt x="2640" y="1759"/>
                    <a:pt x="2638" y="1749"/>
                    <a:pt x="2626" y="1733"/>
                  </a:cubicBezTo>
                  <a:cubicBezTo>
                    <a:pt x="2630" y="1724"/>
                    <a:pt x="2586" y="1696"/>
                    <a:pt x="2589" y="1686"/>
                  </a:cubicBezTo>
                  <a:cubicBezTo>
                    <a:pt x="2564" y="1677"/>
                    <a:pt x="2539" y="1658"/>
                    <a:pt x="2542" y="1652"/>
                  </a:cubicBezTo>
                  <a:lnTo>
                    <a:pt x="2542" y="1652"/>
                  </a:lnTo>
                  <a:lnTo>
                    <a:pt x="2567" y="1661"/>
                  </a:lnTo>
                  <a:lnTo>
                    <a:pt x="2620" y="1680"/>
                  </a:lnTo>
                  <a:cubicBezTo>
                    <a:pt x="2623" y="1674"/>
                    <a:pt x="2626" y="1664"/>
                    <a:pt x="2601" y="1655"/>
                  </a:cubicBezTo>
                  <a:cubicBezTo>
                    <a:pt x="2630" y="1655"/>
                    <a:pt x="2633" y="1649"/>
                    <a:pt x="2639" y="1630"/>
                  </a:cubicBezTo>
                  <a:cubicBezTo>
                    <a:pt x="2645" y="1614"/>
                    <a:pt x="2652" y="1599"/>
                    <a:pt x="2626" y="1580"/>
                  </a:cubicBezTo>
                  <a:lnTo>
                    <a:pt x="2626" y="1580"/>
                  </a:lnTo>
                  <a:cubicBezTo>
                    <a:pt x="2631" y="1581"/>
                    <a:pt x="2635" y="1581"/>
                    <a:pt x="2639" y="1581"/>
                  </a:cubicBezTo>
                  <a:cubicBezTo>
                    <a:pt x="2684" y="1581"/>
                    <a:pt x="2692" y="1531"/>
                    <a:pt x="2645" y="1514"/>
                  </a:cubicBezTo>
                  <a:cubicBezTo>
                    <a:pt x="2620" y="1508"/>
                    <a:pt x="2620" y="1498"/>
                    <a:pt x="2652" y="1495"/>
                  </a:cubicBezTo>
                  <a:cubicBezTo>
                    <a:pt x="2680" y="1495"/>
                    <a:pt x="2680" y="1495"/>
                    <a:pt x="2655" y="1480"/>
                  </a:cubicBezTo>
                  <a:cubicBezTo>
                    <a:pt x="2630" y="1467"/>
                    <a:pt x="2658" y="1464"/>
                    <a:pt x="2686" y="1458"/>
                  </a:cubicBezTo>
                  <a:cubicBezTo>
                    <a:pt x="2693" y="1458"/>
                    <a:pt x="2700" y="1458"/>
                    <a:pt x="2705" y="1458"/>
                  </a:cubicBezTo>
                  <a:cubicBezTo>
                    <a:pt x="2742" y="1458"/>
                    <a:pt x="2739" y="1449"/>
                    <a:pt x="2717" y="1436"/>
                  </a:cubicBezTo>
                  <a:cubicBezTo>
                    <a:pt x="2702" y="1426"/>
                    <a:pt x="2695" y="1407"/>
                    <a:pt x="2699" y="1389"/>
                  </a:cubicBezTo>
                  <a:cubicBezTo>
                    <a:pt x="2677" y="1370"/>
                    <a:pt x="2676" y="1363"/>
                    <a:pt x="2660" y="1363"/>
                  </a:cubicBezTo>
                  <a:cubicBezTo>
                    <a:pt x="2657" y="1363"/>
                    <a:pt x="2653" y="1363"/>
                    <a:pt x="2648" y="1364"/>
                  </a:cubicBezTo>
                  <a:cubicBezTo>
                    <a:pt x="2630" y="1364"/>
                    <a:pt x="2611" y="1357"/>
                    <a:pt x="2595" y="1351"/>
                  </a:cubicBezTo>
                  <a:cubicBezTo>
                    <a:pt x="2581" y="1340"/>
                    <a:pt x="2583" y="1337"/>
                    <a:pt x="2587" y="1337"/>
                  </a:cubicBezTo>
                  <a:cubicBezTo>
                    <a:pt x="2590" y="1337"/>
                    <a:pt x="2595" y="1339"/>
                    <a:pt x="2595" y="1342"/>
                  </a:cubicBezTo>
                  <a:cubicBezTo>
                    <a:pt x="2608" y="1351"/>
                    <a:pt x="2615" y="1354"/>
                    <a:pt x="2622" y="1354"/>
                  </a:cubicBezTo>
                  <a:cubicBezTo>
                    <a:pt x="2629" y="1354"/>
                    <a:pt x="2636" y="1351"/>
                    <a:pt x="2648" y="1348"/>
                  </a:cubicBezTo>
                  <a:cubicBezTo>
                    <a:pt x="2667" y="1345"/>
                    <a:pt x="2680" y="1332"/>
                    <a:pt x="2680" y="1313"/>
                  </a:cubicBezTo>
                  <a:cubicBezTo>
                    <a:pt x="2680" y="1307"/>
                    <a:pt x="2680" y="1288"/>
                    <a:pt x="2680" y="1279"/>
                  </a:cubicBezTo>
                  <a:cubicBezTo>
                    <a:pt x="2711" y="1254"/>
                    <a:pt x="2711" y="1244"/>
                    <a:pt x="2683" y="1244"/>
                  </a:cubicBezTo>
                  <a:lnTo>
                    <a:pt x="2658" y="1244"/>
                  </a:lnTo>
                  <a:cubicBezTo>
                    <a:pt x="2711" y="1238"/>
                    <a:pt x="2705" y="1135"/>
                    <a:pt x="2652" y="1135"/>
                  </a:cubicBezTo>
                  <a:lnTo>
                    <a:pt x="2680" y="1132"/>
                  </a:lnTo>
                  <a:cubicBezTo>
                    <a:pt x="2708" y="1129"/>
                    <a:pt x="2705" y="1119"/>
                    <a:pt x="2702" y="1100"/>
                  </a:cubicBezTo>
                  <a:cubicBezTo>
                    <a:pt x="2702" y="1091"/>
                    <a:pt x="2670" y="1060"/>
                    <a:pt x="2664" y="1035"/>
                  </a:cubicBezTo>
                  <a:cubicBezTo>
                    <a:pt x="2661" y="1004"/>
                    <a:pt x="2653" y="980"/>
                    <a:pt x="2634" y="980"/>
                  </a:cubicBezTo>
                  <a:cubicBezTo>
                    <a:pt x="2631" y="980"/>
                    <a:pt x="2629" y="981"/>
                    <a:pt x="2626" y="981"/>
                  </a:cubicBezTo>
                  <a:cubicBezTo>
                    <a:pt x="2623" y="972"/>
                    <a:pt x="2623" y="972"/>
                    <a:pt x="2648" y="966"/>
                  </a:cubicBezTo>
                  <a:cubicBezTo>
                    <a:pt x="2653" y="966"/>
                    <a:pt x="2656" y="966"/>
                    <a:pt x="2659" y="966"/>
                  </a:cubicBezTo>
                  <a:cubicBezTo>
                    <a:pt x="2679" y="966"/>
                    <a:pt x="2676" y="958"/>
                    <a:pt x="2673" y="950"/>
                  </a:cubicBezTo>
                  <a:cubicBezTo>
                    <a:pt x="2673" y="947"/>
                    <a:pt x="2670" y="946"/>
                    <a:pt x="2665" y="946"/>
                  </a:cubicBezTo>
                  <a:cubicBezTo>
                    <a:pt x="2655" y="946"/>
                    <a:pt x="2638" y="952"/>
                    <a:pt x="2620" y="956"/>
                  </a:cubicBezTo>
                  <a:cubicBezTo>
                    <a:pt x="2613" y="959"/>
                    <a:pt x="2608" y="960"/>
                    <a:pt x="2604" y="960"/>
                  </a:cubicBezTo>
                  <a:cubicBezTo>
                    <a:pt x="2593" y="960"/>
                    <a:pt x="2598" y="950"/>
                    <a:pt x="2614" y="931"/>
                  </a:cubicBezTo>
                  <a:cubicBezTo>
                    <a:pt x="2636" y="909"/>
                    <a:pt x="2623" y="872"/>
                    <a:pt x="2592" y="865"/>
                  </a:cubicBezTo>
                  <a:cubicBezTo>
                    <a:pt x="2589" y="859"/>
                    <a:pt x="2586" y="850"/>
                    <a:pt x="2611" y="840"/>
                  </a:cubicBezTo>
                  <a:cubicBezTo>
                    <a:pt x="2631" y="823"/>
                    <a:pt x="2648" y="799"/>
                    <a:pt x="2609" y="799"/>
                  </a:cubicBezTo>
                  <a:cubicBezTo>
                    <a:pt x="2605" y="799"/>
                    <a:pt x="2601" y="799"/>
                    <a:pt x="2595" y="799"/>
                  </a:cubicBezTo>
                  <a:cubicBezTo>
                    <a:pt x="2592" y="790"/>
                    <a:pt x="2592" y="790"/>
                    <a:pt x="2617" y="778"/>
                  </a:cubicBezTo>
                  <a:cubicBezTo>
                    <a:pt x="2630" y="765"/>
                    <a:pt x="2646" y="755"/>
                    <a:pt x="2637" y="755"/>
                  </a:cubicBezTo>
                  <a:cubicBezTo>
                    <a:pt x="2634" y="755"/>
                    <a:pt x="2625" y="757"/>
                    <a:pt x="2608" y="762"/>
                  </a:cubicBezTo>
                  <a:cubicBezTo>
                    <a:pt x="2579" y="762"/>
                    <a:pt x="2561" y="727"/>
                    <a:pt x="2579" y="705"/>
                  </a:cubicBezTo>
                  <a:cubicBezTo>
                    <a:pt x="2578" y="700"/>
                    <a:pt x="2576" y="695"/>
                    <a:pt x="2569" y="695"/>
                  </a:cubicBezTo>
                  <a:cubicBezTo>
                    <a:pt x="2565" y="695"/>
                    <a:pt x="2558" y="697"/>
                    <a:pt x="2548" y="702"/>
                  </a:cubicBezTo>
                  <a:lnTo>
                    <a:pt x="2526" y="715"/>
                  </a:lnTo>
                  <a:cubicBezTo>
                    <a:pt x="2550" y="695"/>
                    <a:pt x="2560" y="687"/>
                    <a:pt x="2554" y="687"/>
                  </a:cubicBezTo>
                  <a:cubicBezTo>
                    <a:pt x="2550" y="687"/>
                    <a:pt x="2538" y="691"/>
                    <a:pt x="2517" y="699"/>
                  </a:cubicBezTo>
                  <a:cubicBezTo>
                    <a:pt x="2508" y="704"/>
                    <a:pt x="2502" y="706"/>
                    <a:pt x="2499" y="706"/>
                  </a:cubicBezTo>
                  <a:cubicBezTo>
                    <a:pt x="2495" y="706"/>
                    <a:pt x="2498" y="701"/>
                    <a:pt x="2514" y="693"/>
                  </a:cubicBezTo>
                  <a:cubicBezTo>
                    <a:pt x="2532" y="671"/>
                    <a:pt x="2526" y="662"/>
                    <a:pt x="2526" y="662"/>
                  </a:cubicBezTo>
                  <a:cubicBezTo>
                    <a:pt x="2498" y="643"/>
                    <a:pt x="2473" y="621"/>
                    <a:pt x="2454" y="596"/>
                  </a:cubicBezTo>
                  <a:cubicBezTo>
                    <a:pt x="2421" y="553"/>
                    <a:pt x="2403" y="530"/>
                    <a:pt x="2389" y="530"/>
                  </a:cubicBezTo>
                  <a:cubicBezTo>
                    <a:pt x="2384" y="530"/>
                    <a:pt x="2380" y="532"/>
                    <a:pt x="2376" y="536"/>
                  </a:cubicBezTo>
                  <a:cubicBezTo>
                    <a:pt x="2365" y="540"/>
                    <a:pt x="2359" y="542"/>
                    <a:pt x="2356" y="542"/>
                  </a:cubicBezTo>
                  <a:cubicBezTo>
                    <a:pt x="2351" y="542"/>
                    <a:pt x="2355" y="536"/>
                    <a:pt x="2363" y="521"/>
                  </a:cubicBezTo>
                  <a:cubicBezTo>
                    <a:pt x="2379" y="499"/>
                    <a:pt x="2373" y="489"/>
                    <a:pt x="2366" y="483"/>
                  </a:cubicBezTo>
                  <a:cubicBezTo>
                    <a:pt x="2363" y="477"/>
                    <a:pt x="2357" y="470"/>
                    <a:pt x="2376" y="452"/>
                  </a:cubicBezTo>
                  <a:lnTo>
                    <a:pt x="2376" y="452"/>
                  </a:lnTo>
                  <a:cubicBezTo>
                    <a:pt x="2361" y="459"/>
                    <a:pt x="2355" y="462"/>
                    <a:pt x="2351" y="462"/>
                  </a:cubicBezTo>
                  <a:cubicBezTo>
                    <a:pt x="2349" y="462"/>
                    <a:pt x="2347" y="460"/>
                    <a:pt x="2344" y="458"/>
                  </a:cubicBezTo>
                  <a:cubicBezTo>
                    <a:pt x="2357" y="446"/>
                    <a:pt x="2358" y="439"/>
                    <a:pt x="2351" y="439"/>
                  </a:cubicBezTo>
                  <a:cubicBezTo>
                    <a:pt x="2347" y="439"/>
                    <a:pt x="2341" y="441"/>
                    <a:pt x="2332" y="445"/>
                  </a:cubicBezTo>
                  <a:cubicBezTo>
                    <a:pt x="2311" y="460"/>
                    <a:pt x="2300" y="468"/>
                    <a:pt x="2298" y="468"/>
                  </a:cubicBezTo>
                  <a:cubicBezTo>
                    <a:pt x="2297" y="468"/>
                    <a:pt x="2306" y="459"/>
                    <a:pt x="2326" y="439"/>
                  </a:cubicBezTo>
                  <a:cubicBezTo>
                    <a:pt x="2343" y="424"/>
                    <a:pt x="2346" y="397"/>
                    <a:pt x="2341" y="397"/>
                  </a:cubicBezTo>
                  <a:cubicBezTo>
                    <a:pt x="2340" y="397"/>
                    <a:pt x="2338" y="399"/>
                    <a:pt x="2335" y="405"/>
                  </a:cubicBezTo>
                  <a:cubicBezTo>
                    <a:pt x="2316" y="427"/>
                    <a:pt x="2304" y="411"/>
                    <a:pt x="2279" y="427"/>
                  </a:cubicBezTo>
                  <a:cubicBezTo>
                    <a:pt x="2272" y="420"/>
                    <a:pt x="2266" y="414"/>
                    <a:pt x="2285" y="395"/>
                  </a:cubicBezTo>
                  <a:cubicBezTo>
                    <a:pt x="2291" y="378"/>
                    <a:pt x="2269" y="366"/>
                    <a:pt x="2247" y="366"/>
                  </a:cubicBezTo>
                  <a:cubicBezTo>
                    <a:pt x="2238" y="366"/>
                    <a:pt x="2229" y="369"/>
                    <a:pt x="2222" y="373"/>
                  </a:cubicBezTo>
                  <a:cubicBezTo>
                    <a:pt x="2214" y="382"/>
                    <a:pt x="2208" y="386"/>
                    <a:pt x="2206" y="386"/>
                  </a:cubicBezTo>
                  <a:cubicBezTo>
                    <a:pt x="2203" y="386"/>
                    <a:pt x="2205" y="379"/>
                    <a:pt x="2216" y="367"/>
                  </a:cubicBezTo>
                  <a:cubicBezTo>
                    <a:pt x="2232" y="345"/>
                    <a:pt x="2225" y="339"/>
                    <a:pt x="2219" y="336"/>
                  </a:cubicBezTo>
                  <a:lnTo>
                    <a:pt x="2219" y="336"/>
                  </a:lnTo>
                  <a:cubicBezTo>
                    <a:pt x="2213" y="339"/>
                    <a:pt x="2210" y="341"/>
                    <a:pt x="2208" y="341"/>
                  </a:cubicBezTo>
                  <a:cubicBezTo>
                    <a:pt x="2203" y="341"/>
                    <a:pt x="2216" y="324"/>
                    <a:pt x="2228" y="307"/>
                  </a:cubicBezTo>
                  <a:cubicBezTo>
                    <a:pt x="2254" y="292"/>
                    <a:pt x="2247" y="286"/>
                    <a:pt x="2232" y="276"/>
                  </a:cubicBezTo>
                  <a:lnTo>
                    <a:pt x="2232" y="276"/>
                  </a:lnTo>
                  <a:cubicBezTo>
                    <a:pt x="2226" y="280"/>
                    <a:pt x="2219" y="281"/>
                    <a:pt x="2213" y="281"/>
                  </a:cubicBezTo>
                  <a:cubicBezTo>
                    <a:pt x="2194" y="281"/>
                    <a:pt x="2174" y="265"/>
                    <a:pt x="2160" y="251"/>
                  </a:cubicBezTo>
                  <a:cubicBezTo>
                    <a:pt x="2148" y="243"/>
                    <a:pt x="2137" y="240"/>
                    <a:pt x="2127" y="240"/>
                  </a:cubicBezTo>
                  <a:cubicBezTo>
                    <a:pt x="2104" y="240"/>
                    <a:pt x="2084" y="256"/>
                    <a:pt x="2056" y="279"/>
                  </a:cubicBezTo>
                  <a:lnTo>
                    <a:pt x="2018" y="323"/>
                  </a:lnTo>
                  <a:lnTo>
                    <a:pt x="2047" y="276"/>
                  </a:lnTo>
                  <a:cubicBezTo>
                    <a:pt x="2062" y="251"/>
                    <a:pt x="2072" y="226"/>
                    <a:pt x="2084" y="201"/>
                  </a:cubicBezTo>
                  <a:cubicBezTo>
                    <a:pt x="2084" y="201"/>
                    <a:pt x="2083" y="201"/>
                    <a:pt x="2082" y="201"/>
                  </a:cubicBezTo>
                  <a:cubicBezTo>
                    <a:pt x="2073" y="201"/>
                    <a:pt x="2061" y="221"/>
                    <a:pt x="2047" y="245"/>
                  </a:cubicBezTo>
                  <a:cubicBezTo>
                    <a:pt x="2041" y="254"/>
                    <a:pt x="2037" y="259"/>
                    <a:pt x="2034" y="259"/>
                  </a:cubicBezTo>
                  <a:cubicBezTo>
                    <a:pt x="2029" y="259"/>
                    <a:pt x="2027" y="249"/>
                    <a:pt x="2025" y="229"/>
                  </a:cubicBezTo>
                  <a:cubicBezTo>
                    <a:pt x="2025" y="209"/>
                    <a:pt x="2022" y="200"/>
                    <a:pt x="2015" y="200"/>
                  </a:cubicBezTo>
                  <a:cubicBezTo>
                    <a:pt x="2011" y="200"/>
                    <a:pt x="2004" y="204"/>
                    <a:pt x="1997" y="213"/>
                  </a:cubicBezTo>
                  <a:cubicBezTo>
                    <a:pt x="1987" y="207"/>
                    <a:pt x="1981" y="204"/>
                    <a:pt x="1984" y="176"/>
                  </a:cubicBezTo>
                  <a:cubicBezTo>
                    <a:pt x="1982" y="175"/>
                    <a:pt x="1981" y="174"/>
                    <a:pt x="1980" y="174"/>
                  </a:cubicBezTo>
                  <a:cubicBezTo>
                    <a:pt x="1977" y="174"/>
                    <a:pt x="1974" y="179"/>
                    <a:pt x="1965" y="195"/>
                  </a:cubicBezTo>
                  <a:cubicBezTo>
                    <a:pt x="1960" y="206"/>
                    <a:pt x="1955" y="212"/>
                    <a:pt x="1952" y="212"/>
                  </a:cubicBezTo>
                  <a:cubicBezTo>
                    <a:pt x="1949" y="212"/>
                    <a:pt x="1948" y="204"/>
                    <a:pt x="1950" y="188"/>
                  </a:cubicBezTo>
                  <a:cubicBezTo>
                    <a:pt x="1960" y="153"/>
                    <a:pt x="1952" y="135"/>
                    <a:pt x="1943" y="135"/>
                  </a:cubicBezTo>
                  <a:cubicBezTo>
                    <a:pt x="1939" y="135"/>
                    <a:pt x="1934" y="139"/>
                    <a:pt x="1931" y="148"/>
                  </a:cubicBezTo>
                  <a:cubicBezTo>
                    <a:pt x="1923" y="163"/>
                    <a:pt x="1918" y="166"/>
                    <a:pt x="1913" y="166"/>
                  </a:cubicBezTo>
                  <a:cubicBezTo>
                    <a:pt x="1910" y="166"/>
                    <a:pt x="1906" y="165"/>
                    <a:pt x="1903" y="163"/>
                  </a:cubicBezTo>
                  <a:cubicBezTo>
                    <a:pt x="1900" y="162"/>
                    <a:pt x="1898" y="161"/>
                    <a:pt x="1894" y="161"/>
                  </a:cubicBezTo>
                  <a:cubicBezTo>
                    <a:pt x="1888" y="161"/>
                    <a:pt x="1880" y="165"/>
                    <a:pt x="1868" y="179"/>
                  </a:cubicBezTo>
                  <a:lnTo>
                    <a:pt x="1852" y="173"/>
                  </a:lnTo>
                  <a:cubicBezTo>
                    <a:pt x="1847" y="170"/>
                    <a:pt x="1863" y="150"/>
                    <a:pt x="1870" y="150"/>
                  </a:cubicBezTo>
                  <a:cubicBezTo>
                    <a:pt x="1870" y="150"/>
                    <a:pt x="1871" y="151"/>
                    <a:pt x="1871" y="151"/>
                  </a:cubicBezTo>
                  <a:lnTo>
                    <a:pt x="1874" y="123"/>
                  </a:lnTo>
                  <a:cubicBezTo>
                    <a:pt x="1868" y="120"/>
                    <a:pt x="1863" y="118"/>
                    <a:pt x="1857" y="118"/>
                  </a:cubicBezTo>
                  <a:cubicBezTo>
                    <a:pt x="1849" y="118"/>
                    <a:pt x="1842" y="122"/>
                    <a:pt x="1830" y="135"/>
                  </a:cubicBezTo>
                  <a:cubicBezTo>
                    <a:pt x="1818" y="158"/>
                    <a:pt x="1812" y="170"/>
                    <a:pt x="1811" y="170"/>
                  </a:cubicBezTo>
                  <a:cubicBezTo>
                    <a:pt x="1810" y="170"/>
                    <a:pt x="1815" y="157"/>
                    <a:pt x="1824" y="132"/>
                  </a:cubicBezTo>
                  <a:cubicBezTo>
                    <a:pt x="1831" y="111"/>
                    <a:pt x="1833" y="90"/>
                    <a:pt x="1827" y="90"/>
                  </a:cubicBezTo>
                  <a:cubicBezTo>
                    <a:pt x="1825" y="90"/>
                    <a:pt x="1822" y="92"/>
                    <a:pt x="1818" y="97"/>
                  </a:cubicBezTo>
                  <a:cubicBezTo>
                    <a:pt x="1806" y="118"/>
                    <a:pt x="1800" y="125"/>
                    <a:pt x="1796" y="125"/>
                  </a:cubicBezTo>
                  <a:cubicBezTo>
                    <a:pt x="1791" y="125"/>
                    <a:pt x="1794" y="109"/>
                    <a:pt x="1799" y="94"/>
                  </a:cubicBezTo>
                  <a:cubicBezTo>
                    <a:pt x="1812" y="68"/>
                    <a:pt x="1819" y="55"/>
                    <a:pt x="1814" y="55"/>
                  </a:cubicBezTo>
                  <a:cubicBezTo>
                    <a:pt x="1810" y="55"/>
                    <a:pt x="1798" y="66"/>
                    <a:pt x="1774" y="85"/>
                  </a:cubicBezTo>
                  <a:cubicBezTo>
                    <a:pt x="1772" y="85"/>
                    <a:pt x="1770" y="84"/>
                    <a:pt x="1767" y="84"/>
                  </a:cubicBezTo>
                  <a:cubicBezTo>
                    <a:pt x="1751" y="84"/>
                    <a:pt x="1729" y="90"/>
                    <a:pt x="1709" y="90"/>
                  </a:cubicBezTo>
                  <a:cubicBezTo>
                    <a:pt x="1703" y="90"/>
                    <a:pt x="1698" y="89"/>
                    <a:pt x="1693" y="88"/>
                  </a:cubicBezTo>
                  <a:cubicBezTo>
                    <a:pt x="1658" y="82"/>
                    <a:pt x="1639" y="79"/>
                    <a:pt x="1636" y="50"/>
                  </a:cubicBezTo>
                  <a:cubicBezTo>
                    <a:pt x="1636" y="50"/>
                    <a:pt x="1636" y="50"/>
                    <a:pt x="1636" y="49"/>
                  </a:cubicBezTo>
                  <a:lnTo>
                    <a:pt x="1636" y="49"/>
                  </a:lnTo>
                  <a:cubicBezTo>
                    <a:pt x="1631" y="67"/>
                    <a:pt x="1625" y="72"/>
                    <a:pt x="1615" y="72"/>
                  </a:cubicBezTo>
                  <a:cubicBezTo>
                    <a:pt x="1610" y="72"/>
                    <a:pt x="1605" y="71"/>
                    <a:pt x="1599" y="69"/>
                  </a:cubicBezTo>
                  <a:cubicBezTo>
                    <a:pt x="1591" y="59"/>
                    <a:pt x="1584" y="55"/>
                    <a:pt x="1577" y="55"/>
                  </a:cubicBezTo>
                  <a:cubicBezTo>
                    <a:pt x="1563" y="55"/>
                    <a:pt x="1551" y="72"/>
                    <a:pt x="1542" y="91"/>
                  </a:cubicBezTo>
                  <a:lnTo>
                    <a:pt x="1561" y="91"/>
                  </a:lnTo>
                  <a:cubicBezTo>
                    <a:pt x="1557" y="122"/>
                    <a:pt x="1553" y="135"/>
                    <a:pt x="1547" y="135"/>
                  </a:cubicBezTo>
                  <a:cubicBezTo>
                    <a:pt x="1543" y="135"/>
                    <a:pt x="1538" y="128"/>
                    <a:pt x="1533" y="116"/>
                  </a:cubicBezTo>
                  <a:cubicBezTo>
                    <a:pt x="1523" y="116"/>
                    <a:pt x="1526" y="88"/>
                    <a:pt x="1530" y="60"/>
                  </a:cubicBezTo>
                  <a:cubicBezTo>
                    <a:pt x="1533" y="35"/>
                    <a:pt x="1523" y="7"/>
                    <a:pt x="1514" y="7"/>
                  </a:cubicBezTo>
                  <a:cubicBezTo>
                    <a:pt x="1512" y="6"/>
                    <a:pt x="1511" y="5"/>
                    <a:pt x="1509" y="5"/>
                  </a:cubicBezTo>
                  <a:cubicBezTo>
                    <a:pt x="1504" y="5"/>
                    <a:pt x="1500" y="11"/>
                    <a:pt x="1505" y="32"/>
                  </a:cubicBezTo>
                  <a:cubicBezTo>
                    <a:pt x="1505" y="57"/>
                    <a:pt x="1505" y="57"/>
                    <a:pt x="1495" y="57"/>
                  </a:cubicBezTo>
                  <a:cubicBezTo>
                    <a:pt x="1493" y="57"/>
                    <a:pt x="1492" y="57"/>
                    <a:pt x="1490" y="57"/>
                  </a:cubicBezTo>
                  <a:cubicBezTo>
                    <a:pt x="1482" y="57"/>
                    <a:pt x="1475" y="59"/>
                    <a:pt x="1467" y="82"/>
                  </a:cubicBezTo>
                  <a:cubicBezTo>
                    <a:pt x="1467" y="110"/>
                    <a:pt x="1458" y="110"/>
                    <a:pt x="1451" y="110"/>
                  </a:cubicBezTo>
                  <a:cubicBezTo>
                    <a:pt x="1442" y="82"/>
                    <a:pt x="1426" y="82"/>
                    <a:pt x="1426" y="82"/>
                  </a:cubicBezTo>
                  <a:cubicBezTo>
                    <a:pt x="1426" y="75"/>
                    <a:pt x="1426" y="66"/>
                    <a:pt x="1426" y="57"/>
                  </a:cubicBezTo>
                  <a:cubicBezTo>
                    <a:pt x="1423" y="38"/>
                    <a:pt x="1420" y="19"/>
                    <a:pt x="1414" y="0"/>
                  </a:cubicBezTo>
                  <a:close/>
                  <a:moveTo>
                    <a:pt x="2020" y="2854"/>
                  </a:moveTo>
                  <a:cubicBezTo>
                    <a:pt x="2018" y="2854"/>
                    <a:pt x="2016" y="2854"/>
                    <a:pt x="2012" y="2855"/>
                  </a:cubicBezTo>
                  <a:cubicBezTo>
                    <a:pt x="2012" y="2874"/>
                    <a:pt x="2012" y="2893"/>
                    <a:pt x="2018" y="2909"/>
                  </a:cubicBezTo>
                  <a:cubicBezTo>
                    <a:pt x="2022" y="2919"/>
                    <a:pt x="2026" y="2925"/>
                    <a:pt x="2029" y="2925"/>
                  </a:cubicBezTo>
                  <a:cubicBezTo>
                    <a:pt x="2035" y="2925"/>
                    <a:pt x="2038" y="2910"/>
                    <a:pt x="2034" y="2877"/>
                  </a:cubicBezTo>
                  <a:cubicBezTo>
                    <a:pt x="2027" y="2859"/>
                    <a:pt x="2025" y="2854"/>
                    <a:pt x="2020" y="2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53"/>
            <p:cNvSpPr/>
            <p:nvPr/>
          </p:nvSpPr>
          <p:spPr>
            <a:xfrm>
              <a:off x="6323828" y="2563553"/>
              <a:ext cx="58118" cy="61930"/>
            </a:xfrm>
            <a:custGeom>
              <a:avLst/>
              <a:gdLst/>
              <a:ahLst/>
              <a:cxnLst/>
              <a:rect l="l" t="t" r="r" b="b"/>
              <a:pathLst>
                <a:path w="2744" h="2924" extrusionOk="0">
                  <a:moveTo>
                    <a:pt x="1642" y="5"/>
                  </a:moveTo>
                  <a:lnTo>
                    <a:pt x="1642" y="5"/>
                  </a:lnTo>
                  <a:cubicBezTo>
                    <a:pt x="1642" y="5"/>
                    <a:pt x="1642" y="6"/>
                    <a:pt x="1642" y="10"/>
                  </a:cubicBezTo>
                  <a:lnTo>
                    <a:pt x="1642" y="10"/>
                  </a:lnTo>
                  <a:cubicBezTo>
                    <a:pt x="1642" y="6"/>
                    <a:pt x="1642" y="5"/>
                    <a:pt x="1642" y="5"/>
                  </a:cubicBezTo>
                  <a:close/>
                  <a:moveTo>
                    <a:pt x="1642" y="10"/>
                  </a:moveTo>
                  <a:cubicBezTo>
                    <a:pt x="1642" y="16"/>
                    <a:pt x="1640" y="29"/>
                    <a:pt x="1637" y="49"/>
                  </a:cubicBezTo>
                  <a:lnTo>
                    <a:pt x="1637" y="49"/>
                  </a:lnTo>
                  <a:cubicBezTo>
                    <a:pt x="1639" y="42"/>
                    <a:pt x="1641" y="33"/>
                    <a:pt x="1643" y="22"/>
                  </a:cubicBezTo>
                  <a:cubicBezTo>
                    <a:pt x="1642" y="17"/>
                    <a:pt x="1642" y="13"/>
                    <a:pt x="1642" y="10"/>
                  </a:cubicBezTo>
                  <a:close/>
                  <a:moveTo>
                    <a:pt x="1546" y="88"/>
                  </a:moveTo>
                  <a:cubicBezTo>
                    <a:pt x="1540" y="88"/>
                    <a:pt x="1536" y="100"/>
                    <a:pt x="1538" y="100"/>
                  </a:cubicBezTo>
                  <a:cubicBezTo>
                    <a:pt x="1539" y="100"/>
                    <a:pt x="1542" y="97"/>
                    <a:pt x="1546" y="88"/>
                  </a:cubicBezTo>
                  <a:close/>
                  <a:moveTo>
                    <a:pt x="1521" y="113"/>
                  </a:moveTo>
                  <a:lnTo>
                    <a:pt x="1524" y="141"/>
                  </a:lnTo>
                  <a:lnTo>
                    <a:pt x="1518" y="141"/>
                  </a:lnTo>
                  <a:cubicBezTo>
                    <a:pt x="1508" y="141"/>
                    <a:pt x="1508" y="141"/>
                    <a:pt x="1511" y="113"/>
                  </a:cubicBezTo>
                  <a:close/>
                  <a:moveTo>
                    <a:pt x="1602" y="122"/>
                  </a:moveTo>
                  <a:lnTo>
                    <a:pt x="1605" y="154"/>
                  </a:lnTo>
                  <a:lnTo>
                    <a:pt x="1596" y="151"/>
                  </a:lnTo>
                  <a:cubicBezTo>
                    <a:pt x="1590" y="147"/>
                    <a:pt x="1590" y="147"/>
                    <a:pt x="1593" y="122"/>
                  </a:cubicBezTo>
                  <a:close/>
                  <a:moveTo>
                    <a:pt x="1659" y="135"/>
                  </a:moveTo>
                  <a:cubicBezTo>
                    <a:pt x="1674" y="138"/>
                    <a:pt x="1674" y="138"/>
                    <a:pt x="1659" y="163"/>
                  </a:cubicBezTo>
                  <a:cubicBezTo>
                    <a:pt x="1653" y="175"/>
                    <a:pt x="1648" y="182"/>
                    <a:pt x="1645" y="182"/>
                  </a:cubicBezTo>
                  <a:cubicBezTo>
                    <a:pt x="1642" y="182"/>
                    <a:pt x="1641" y="175"/>
                    <a:pt x="1643" y="160"/>
                  </a:cubicBezTo>
                  <a:cubicBezTo>
                    <a:pt x="1649" y="135"/>
                    <a:pt x="1649" y="135"/>
                    <a:pt x="1659" y="135"/>
                  </a:cubicBezTo>
                  <a:close/>
                  <a:moveTo>
                    <a:pt x="1436" y="135"/>
                  </a:moveTo>
                  <a:cubicBezTo>
                    <a:pt x="1442" y="154"/>
                    <a:pt x="1446" y="173"/>
                    <a:pt x="1446" y="191"/>
                  </a:cubicBezTo>
                  <a:lnTo>
                    <a:pt x="1436" y="191"/>
                  </a:lnTo>
                  <a:cubicBezTo>
                    <a:pt x="1430" y="191"/>
                    <a:pt x="1430" y="163"/>
                    <a:pt x="1430" y="163"/>
                  </a:cubicBezTo>
                  <a:cubicBezTo>
                    <a:pt x="1430" y="163"/>
                    <a:pt x="1430" y="135"/>
                    <a:pt x="1436" y="135"/>
                  </a:cubicBezTo>
                  <a:close/>
                  <a:moveTo>
                    <a:pt x="1122" y="168"/>
                  </a:moveTo>
                  <a:cubicBezTo>
                    <a:pt x="1123" y="168"/>
                    <a:pt x="1124" y="171"/>
                    <a:pt x="1126" y="179"/>
                  </a:cubicBezTo>
                  <a:lnTo>
                    <a:pt x="1126" y="182"/>
                  </a:lnTo>
                  <a:lnTo>
                    <a:pt x="1135" y="207"/>
                  </a:lnTo>
                  <a:cubicBezTo>
                    <a:pt x="1135" y="228"/>
                    <a:pt x="1137" y="248"/>
                    <a:pt x="1134" y="248"/>
                  </a:cubicBezTo>
                  <a:cubicBezTo>
                    <a:pt x="1133" y="248"/>
                    <a:pt x="1132" y="245"/>
                    <a:pt x="1129" y="238"/>
                  </a:cubicBezTo>
                  <a:cubicBezTo>
                    <a:pt x="1123" y="220"/>
                    <a:pt x="1120" y="201"/>
                    <a:pt x="1120" y="182"/>
                  </a:cubicBezTo>
                  <a:cubicBezTo>
                    <a:pt x="1120" y="182"/>
                    <a:pt x="1120" y="168"/>
                    <a:pt x="1122" y="168"/>
                  </a:cubicBezTo>
                  <a:close/>
                  <a:moveTo>
                    <a:pt x="1679" y="310"/>
                  </a:moveTo>
                  <a:cubicBezTo>
                    <a:pt x="1679" y="310"/>
                    <a:pt x="1680" y="310"/>
                    <a:pt x="1681" y="310"/>
                  </a:cubicBezTo>
                  <a:lnTo>
                    <a:pt x="1677" y="339"/>
                  </a:lnTo>
                  <a:lnTo>
                    <a:pt x="1665" y="364"/>
                  </a:lnTo>
                  <a:lnTo>
                    <a:pt x="1659" y="361"/>
                  </a:lnTo>
                  <a:cubicBezTo>
                    <a:pt x="1665" y="334"/>
                    <a:pt x="1670" y="310"/>
                    <a:pt x="1679" y="310"/>
                  </a:cubicBezTo>
                  <a:close/>
                  <a:moveTo>
                    <a:pt x="1768" y="310"/>
                  </a:moveTo>
                  <a:lnTo>
                    <a:pt x="1765" y="342"/>
                  </a:lnTo>
                  <a:cubicBezTo>
                    <a:pt x="1758" y="362"/>
                    <a:pt x="1752" y="364"/>
                    <a:pt x="1750" y="364"/>
                  </a:cubicBezTo>
                  <a:cubicBezTo>
                    <a:pt x="1750" y="364"/>
                    <a:pt x="1749" y="364"/>
                    <a:pt x="1749" y="364"/>
                  </a:cubicBezTo>
                  <a:cubicBezTo>
                    <a:pt x="1743" y="361"/>
                    <a:pt x="1743" y="361"/>
                    <a:pt x="1753" y="336"/>
                  </a:cubicBezTo>
                  <a:cubicBezTo>
                    <a:pt x="1753" y="336"/>
                    <a:pt x="1762" y="310"/>
                    <a:pt x="1768" y="310"/>
                  </a:cubicBezTo>
                  <a:close/>
                  <a:moveTo>
                    <a:pt x="917" y="364"/>
                  </a:moveTo>
                  <a:cubicBezTo>
                    <a:pt x="924" y="364"/>
                    <a:pt x="950" y="406"/>
                    <a:pt x="953" y="436"/>
                  </a:cubicBezTo>
                  <a:cubicBezTo>
                    <a:pt x="952" y="437"/>
                    <a:pt x="951" y="437"/>
                    <a:pt x="949" y="437"/>
                  </a:cubicBezTo>
                  <a:cubicBezTo>
                    <a:pt x="946" y="437"/>
                    <a:pt x="943" y="433"/>
                    <a:pt x="932" y="417"/>
                  </a:cubicBezTo>
                  <a:cubicBezTo>
                    <a:pt x="916" y="392"/>
                    <a:pt x="910" y="367"/>
                    <a:pt x="916" y="364"/>
                  </a:cubicBezTo>
                  <a:cubicBezTo>
                    <a:pt x="916" y="364"/>
                    <a:pt x="916" y="364"/>
                    <a:pt x="917" y="364"/>
                  </a:cubicBezTo>
                  <a:close/>
                  <a:moveTo>
                    <a:pt x="2379" y="585"/>
                  </a:moveTo>
                  <a:cubicBezTo>
                    <a:pt x="2380" y="585"/>
                    <a:pt x="2382" y="585"/>
                    <a:pt x="2383" y="586"/>
                  </a:cubicBezTo>
                  <a:lnTo>
                    <a:pt x="2386" y="592"/>
                  </a:lnTo>
                  <a:cubicBezTo>
                    <a:pt x="2373" y="605"/>
                    <a:pt x="2354" y="611"/>
                    <a:pt x="2339" y="621"/>
                  </a:cubicBezTo>
                  <a:lnTo>
                    <a:pt x="2336" y="611"/>
                  </a:lnTo>
                  <a:cubicBezTo>
                    <a:pt x="2351" y="598"/>
                    <a:pt x="2370" y="585"/>
                    <a:pt x="2379" y="585"/>
                  </a:cubicBezTo>
                  <a:close/>
                  <a:moveTo>
                    <a:pt x="2550" y="865"/>
                  </a:moveTo>
                  <a:cubicBezTo>
                    <a:pt x="2564" y="865"/>
                    <a:pt x="2568" y="877"/>
                    <a:pt x="2571" y="884"/>
                  </a:cubicBezTo>
                  <a:cubicBezTo>
                    <a:pt x="2557" y="894"/>
                    <a:pt x="2541" y="899"/>
                    <a:pt x="2530" y="899"/>
                  </a:cubicBezTo>
                  <a:cubicBezTo>
                    <a:pt x="2523" y="899"/>
                    <a:pt x="2518" y="897"/>
                    <a:pt x="2517" y="893"/>
                  </a:cubicBezTo>
                  <a:cubicBezTo>
                    <a:pt x="2511" y="881"/>
                    <a:pt x="2511" y="881"/>
                    <a:pt x="2536" y="868"/>
                  </a:cubicBezTo>
                  <a:cubicBezTo>
                    <a:pt x="2542" y="866"/>
                    <a:pt x="2546" y="865"/>
                    <a:pt x="2550" y="865"/>
                  </a:cubicBezTo>
                  <a:close/>
                  <a:moveTo>
                    <a:pt x="378" y="1258"/>
                  </a:moveTo>
                  <a:cubicBezTo>
                    <a:pt x="384" y="1258"/>
                    <a:pt x="397" y="1259"/>
                    <a:pt x="418" y="1260"/>
                  </a:cubicBezTo>
                  <a:cubicBezTo>
                    <a:pt x="443" y="1260"/>
                    <a:pt x="471" y="1260"/>
                    <a:pt x="471" y="1266"/>
                  </a:cubicBezTo>
                  <a:cubicBezTo>
                    <a:pt x="499" y="1273"/>
                    <a:pt x="497" y="1277"/>
                    <a:pt x="481" y="1277"/>
                  </a:cubicBezTo>
                  <a:cubicBezTo>
                    <a:pt x="467" y="1277"/>
                    <a:pt x="441" y="1274"/>
                    <a:pt x="414" y="1266"/>
                  </a:cubicBezTo>
                  <a:cubicBezTo>
                    <a:pt x="381" y="1260"/>
                    <a:pt x="368" y="1258"/>
                    <a:pt x="378" y="1258"/>
                  </a:cubicBezTo>
                  <a:close/>
                  <a:moveTo>
                    <a:pt x="2555" y="1435"/>
                  </a:moveTo>
                  <a:cubicBezTo>
                    <a:pt x="2583" y="1439"/>
                    <a:pt x="2608" y="1445"/>
                    <a:pt x="2608" y="1451"/>
                  </a:cubicBezTo>
                  <a:lnTo>
                    <a:pt x="2580" y="1454"/>
                  </a:lnTo>
                  <a:lnTo>
                    <a:pt x="2555" y="1442"/>
                  </a:lnTo>
                  <a:lnTo>
                    <a:pt x="2555" y="1435"/>
                  </a:lnTo>
                  <a:close/>
                  <a:moveTo>
                    <a:pt x="2373" y="1489"/>
                  </a:moveTo>
                  <a:cubicBezTo>
                    <a:pt x="2398" y="1498"/>
                    <a:pt x="2426" y="1504"/>
                    <a:pt x="2423" y="1511"/>
                  </a:cubicBezTo>
                  <a:lnTo>
                    <a:pt x="2423" y="1520"/>
                  </a:lnTo>
                  <a:cubicBezTo>
                    <a:pt x="2404" y="1514"/>
                    <a:pt x="2389" y="1504"/>
                    <a:pt x="2373" y="1498"/>
                  </a:cubicBezTo>
                  <a:lnTo>
                    <a:pt x="2373" y="1489"/>
                  </a:lnTo>
                  <a:close/>
                  <a:moveTo>
                    <a:pt x="440" y="1603"/>
                  </a:moveTo>
                  <a:cubicBezTo>
                    <a:pt x="448" y="1603"/>
                    <a:pt x="449" y="1607"/>
                    <a:pt x="449" y="1611"/>
                  </a:cubicBezTo>
                  <a:cubicBezTo>
                    <a:pt x="452" y="1620"/>
                    <a:pt x="452" y="1620"/>
                    <a:pt x="427" y="1630"/>
                  </a:cubicBezTo>
                  <a:cubicBezTo>
                    <a:pt x="427" y="1630"/>
                    <a:pt x="399" y="1630"/>
                    <a:pt x="396" y="1623"/>
                  </a:cubicBezTo>
                  <a:lnTo>
                    <a:pt x="421" y="1608"/>
                  </a:lnTo>
                  <a:cubicBezTo>
                    <a:pt x="430" y="1604"/>
                    <a:pt x="436" y="1603"/>
                    <a:pt x="440" y="1603"/>
                  </a:cubicBezTo>
                  <a:close/>
                  <a:moveTo>
                    <a:pt x="609" y="1645"/>
                  </a:moveTo>
                  <a:lnTo>
                    <a:pt x="587" y="1661"/>
                  </a:lnTo>
                  <a:lnTo>
                    <a:pt x="590" y="1667"/>
                  </a:lnTo>
                  <a:cubicBezTo>
                    <a:pt x="612" y="1658"/>
                    <a:pt x="612" y="1658"/>
                    <a:pt x="612" y="1652"/>
                  </a:cubicBezTo>
                  <a:lnTo>
                    <a:pt x="609" y="1645"/>
                  </a:lnTo>
                  <a:close/>
                  <a:moveTo>
                    <a:pt x="2510" y="1673"/>
                  </a:moveTo>
                  <a:cubicBezTo>
                    <a:pt x="2513" y="1673"/>
                    <a:pt x="2520" y="1676"/>
                    <a:pt x="2533" y="1683"/>
                  </a:cubicBezTo>
                  <a:cubicBezTo>
                    <a:pt x="2549" y="1689"/>
                    <a:pt x="2564" y="1699"/>
                    <a:pt x="2580" y="1711"/>
                  </a:cubicBezTo>
                  <a:cubicBezTo>
                    <a:pt x="2579" y="1712"/>
                    <a:pt x="2578" y="1712"/>
                    <a:pt x="2577" y="1712"/>
                  </a:cubicBezTo>
                  <a:cubicBezTo>
                    <a:pt x="2565" y="1712"/>
                    <a:pt x="2527" y="1688"/>
                    <a:pt x="2505" y="1680"/>
                  </a:cubicBezTo>
                  <a:cubicBezTo>
                    <a:pt x="2506" y="1676"/>
                    <a:pt x="2507" y="1673"/>
                    <a:pt x="2510" y="1673"/>
                  </a:cubicBezTo>
                  <a:close/>
                  <a:moveTo>
                    <a:pt x="57" y="1718"/>
                  </a:moveTo>
                  <a:cubicBezTo>
                    <a:pt x="38" y="1718"/>
                    <a:pt x="20" y="1721"/>
                    <a:pt x="1" y="1724"/>
                  </a:cubicBezTo>
                  <a:lnTo>
                    <a:pt x="4" y="1736"/>
                  </a:lnTo>
                  <a:cubicBezTo>
                    <a:pt x="6" y="1739"/>
                    <a:pt x="9" y="1740"/>
                    <a:pt x="14" y="1740"/>
                  </a:cubicBezTo>
                  <a:cubicBezTo>
                    <a:pt x="25" y="1740"/>
                    <a:pt x="43" y="1734"/>
                    <a:pt x="60" y="1730"/>
                  </a:cubicBezTo>
                  <a:lnTo>
                    <a:pt x="57" y="1718"/>
                  </a:lnTo>
                  <a:close/>
                  <a:moveTo>
                    <a:pt x="472" y="1681"/>
                  </a:moveTo>
                  <a:cubicBezTo>
                    <a:pt x="476" y="1681"/>
                    <a:pt x="478" y="1684"/>
                    <a:pt x="480" y="1689"/>
                  </a:cubicBezTo>
                  <a:cubicBezTo>
                    <a:pt x="483" y="1696"/>
                    <a:pt x="487" y="1702"/>
                    <a:pt x="461" y="1714"/>
                  </a:cubicBezTo>
                  <a:lnTo>
                    <a:pt x="458" y="1708"/>
                  </a:lnTo>
                  <a:cubicBezTo>
                    <a:pt x="467" y="1704"/>
                    <a:pt x="469" y="1702"/>
                    <a:pt x="468" y="1702"/>
                  </a:cubicBezTo>
                  <a:lnTo>
                    <a:pt x="468" y="1702"/>
                  </a:lnTo>
                  <a:cubicBezTo>
                    <a:pt x="464" y="1702"/>
                    <a:pt x="447" y="1709"/>
                    <a:pt x="433" y="1721"/>
                  </a:cubicBezTo>
                  <a:lnTo>
                    <a:pt x="383" y="1743"/>
                  </a:lnTo>
                  <a:cubicBezTo>
                    <a:pt x="380" y="1733"/>
                    <a:pt x="402" y="1714"/>
                    <a:pt x="427" y="1705"/>
                  </a:cubicBezTo>
                  <a:cubicBezTo>
                    <a:pt x="455" y="1688"/>
                    <a:pt x="467" y="1681"/>
                    <a:pt x="472" y="1681"/>
                  </a:cubicBezTo>
                  <a:close/>
                  <a:moveTo>
                    <a:pt x="2436" y="1859"/>
                  </a:moveTo>
                  <a:cubicBezTo>
                    <a:pt x="2461" y="1874"/>
                    <a:pt x="2483" y="1887"/>
                    <a:pt x="2480" y="1896"/>
                  </a:cubicBezTo>
                  <a:lnTo>
                    <a:pt x="2451" y="1887"/>
                  </a:lnTo>
                  <a:lnTo>
                    <a:pt x="2433" y="1865"/>
                  </a:lnTo>
                  <a:lnTo>
                    <a:pt x="2436" y="1859"/>
                  </a:lnTo>
                  <a:close/>
                  <a:moveTo>
                    <a:pt x="1699" y="2015"/>
                  </a:moveTo>
                  <a:cubicBezTo>
                    <a:pt x="1690" y="2018"/>
                    <a:pt x="1690" y="2018"/>
                    <a:pt x="1706" y="2043"/>
                  </a:cubicBezTo>
                  <a:lnTo>
                    <a:pt x="1715" y="2040"/>
                  </a:lnTo>
                  <a:cubicBezTo>
                    <a:pt x="1706" y="2015"/>
                    <a:pt x="1706" y="2015"/>
                    <a:pt x="1699" y="2015"/>
                  </a:cubicBezTo>
                  <a:close/>
                  <a:moveTo>
                    <a:pt x="679" y="2112"/>
                  </a:moveTo>
                  <a:cubicBezTo>
                    <a:pt x="681" y="2112"/>
                    <a:pt x="683" y="2112"/>
                    <a:pt x="684" y="2112"/>
                  </a:cubicBezTo>
                  <a:cubicBezTo>
                    <a:pt x="687" y="2119"/>
                    <a:pt x="671" y="2141"/>
                    <a:pt x="640" y="2147"/>
                  </a:cubicBezTo>
                  <a:lnTo>
                    <a:pt x="628" y="2134"/>
                  </a:lnTo>
                  <a:cubicBezTo>
                    <a:pt x="643" y="2119"/>
                    <a:pt x="668" y="2112"/>
                    <a:pt x="679" y="2112"/>
                  </a:cubicBezTo>
                  <a:close/>
                  <a:moveTo>
                    <a:pt x="2077" y="2208"/>
                  </a:moveTo>
                  <a:lnTo>
                    <a:pt x="2077" y="2208"/>
                  </a:lnTo>
                  <a:cubicBezTo>
                    <a:pt x="2079" y="2208"/>
                    <a:pt x="2086" y="2215"/>
                    <a:pt x="2082" y="2219"/>
                  </a:cubicBezTo>
                  <a:cubicBezTo>
                    <a:pt x="2076" y="2211"/>
                    <a:pt x="2075" y="2208"/>
                    <a:pt x="2077" y="2208"/>
                  </a:cubicBezTo>
                  <a:close/>
                  <a:moveTo>
                    <a:pt x="1781" y="2219"/>
                  </a:moveTo>
                  <a:cubicBezTo>
                    <a:pt x="1783" y="2227"/>
                    <a:pt x="1783" y="2230"/>
                    <a:pt x="1782" y="2230"/>
                  </a:cubicBezTo>
                  <a:cubicBezTo>
                    <a:pt x="1779" y="2230"/>
                    <a:pt x="1775" y="2219"/>
                    <a:pt x="1781" y="2219"/>
                  </a:cubicBezTo>
                  <a:close/>
                  <a:moveTo>
                    <a:pt x="1417" y="2178"/>
                  </a:moveTo>
                  <a:lnTo>
                    <a:pt x="1414" y="2231"/>
                  </a:lnTo>
                  <a:lnTo>
                    <a:pt x="1417" y="2203"/>
                  </a:lnTo>
                  <a:lnTo>
                    <a:pt x="1417" y="2178"/>
                  </a:lnTo>
                  <a:close/>
                  <a:moveTo>
                    <a:pt x="678" y="2172"/>
                  </a:moveTo>
                  <a:cubicBezTo>
                    <a:pt x="670" y="2172"/>
                    <a:pt x="657" y="2181"/>
                    <a:pt x="646" y="2194"/>
                  </a:cubicBezTo>
                  <a:cubicBezTo>
                    <a:pt x="631" y="2213"/>
                    <a:pt x="637" y="2219"/>
                    <a:pt x="650" y="2231"/>
                  </a:cubicBezTo>
                  <a:cubicBezTo>
                    <a:pt x="651" y="2232"/>
                    <a:pt x="653" y="2233"/>
                    <a:pt x="655" y="2233"/>
                  </a:cubicBezTo>
                  <a:cubicBezTo>
                    <a:pt x="666" y="2233"/>
                    <a:pt x="681" y="2222"/>
                    <a:pt x="681" y="2222"/>
                  </a:cubicBezTo>
                  <a:cubicBezTo>
                    <a:pt x="700" y="2200"/>
                    <a:pt x="693" y="2194"/>
                    <a:pt x="684" y="2191"/>
                  </a:cubicBezTo>
                  <a:cubicBezTo>
                    <a:pt x="687" y="2177"/>
                    <a:pt x="684" y="2172"/>
                    <a:pt x="678" y="2172"/>
                  </a:cubicBezTo>
                  <a:close/>
                  <a:moveTo>
                    <a:pt x="2025" y="2191"/>
                  </a:moveTo>
                  <a:cubicBezTo>
                    <a:pt x="2041" y="2213"/>
                    <a:pt x="2057" y="2235"/>
                    <a:pt x="2047" y="2241"/>
                  </a:cubicBezTo>
                  <a:lnTo>
                    <a:pt x="2025" y="2222"/>
                  </a:lnTo>
                  <a:lnTo>
                    <a:pt x="2019" y="2194"/>
                  </a:lnTo>
                  <a:lnTo>
                    <a:pt x="2025" y="2191"/>
                  </a:lnTo>
                  <a:close/>
                  <a:moveTo>
                    <a:pt x="1063" y="2214"/>
                  </a:moveTo>
                  <a:cubicBezTo>
                    <a:pt x="1065" y="2214"/>
                    <a:pt x="1067" y="2215"/>
                    <a:pt x="1069" y="2216"/>
                  </a:cubicBezTo>
                  <a:lnTo>
                    <a:pt x="1060" y="2241"/>
                  </a:lnTo>
                  <a:lnTo>
                    <a:pt x="1041" y="2263"/>
                  </a:lnTo>
                  <a:lnTo>
                    <a:pt x="1044" y="2235"/>
                  </a:lnTo>
                  <a:cubicBezTo>
                    <a:pt x="1053" y="2218"/>
                    <a:pt x="1058" y="2214"/>
                    <a:pt x="1063" y="2214"/>
                  </a:cubicBezTo>
                  <a:close/>
                  <a:moveTo>
                    <a:pt x="1958" y="2209"/>
                  </a:moveTo>
                  <a:cubicBezTo>
                    <a:pt x="1961" y="2209"/>
                    <a:pt x="1972" y="2218"/>
                    <a:pt x="1991" y="2241"/>
                  </a:cubicBezTo>
                  <a:cubicBezTo>
                    <a:pt x="2006" y="2266"/>
                    <a:pt x="2006" y="2266"/>
                    <a:pt x="1997" y="2269"/>
                  </a:cubicBezTo>
                  <a:cubicBezTo>
                    <a:pt x="1985" y="2257"/>
                    <a:pt x="1972" y="2241"/>
                    <a:pt x="1963" y="2225"/>
                  </a:cubicBezTo>
                  <a:cubicBezTo>
                    <a:pt x="1957" y="2215"/>
                    <a:pt x="1955" y="2209"/>
                    <a:pt x="1958" y="2209"/>
                  </a:cubicBezTo>
                  <a:close/>
                  <a:moveTo>
                    <a:pt x="1646" y="2222"/>
                  </a:moveTo>
                  <a:lnTo>
                    <a:pt x="1640" y="2225"/>
                  </a:lnTo>
                  <a:cubicBezTo>
                    <a:pt x="1643" y="2241"/>
                    <a:pt x="1649" y="2260"/>
                    <a:pt x="1659" y="2275"/>
                  </a:cubicBezTo>
                  <a:cubicBezTo>
                    <a:pt x="1665" y="2275"/>
                    <a:pt x="1659" y="2247"/>
                    <a:pt x="1659" y="2247"/>
                  </a:cubicBezTo>
                  <a:cubicBezTo>
                    <a:pt x="1659" y="2247"/>
                    <a:pt x="1652" y="2222"/>
                    <a:pt x="1646" y="2222"/>
                  </a:cubicBezTo>
                  <a:close/>
                  <a:moveTo>
                    <a:pt x="1274" y="2243"/>
                  </a:moveTo>
                  <a:cubicBezTo>
                    <a:pt x="1276" y="2243"/>
                    <a:pt x="1272" y="2255"/>
                    <a:pt x="1261" y="2285"/>
                  </a:cubicBezTo>
                  <a:lnTo>
                    <a:pt x="1232" y="2335"/>
                  </a:lnTo>
                  <a:cubicBezTo>
                    <a:pt x="1226" y="2332"/>
                    <a:pt x="1242" y="2307"/>
                    <a:pt x="1261" y="2257"/>
                  </a:cubicBezTo>
                  <a:cubicBezTo>
                    <a:pt x="1268" y="2248"/>
                    <a:pt x="1273" y="2243"/>
                    <a:pt x="1274" y="2243"/>
                  </a:cubicBezTo>
                  <a:close/>
                  <a:moveTo>
                    <a:pt x="1583" y="2313"/>
                  </a:moveTo>
                  <a:cubicBezTo>
                    <a:pt x="1590" y="2313"/>
                    <a:pt x="1590" y="2313"/>
                    <a:pt x="1593" y="2341"/>
                  </a:cubicBezTo>
                  <a:lnTo>
                    <a:pt x="1587" y="2341"/>
                  </a:lnTo>
                  <a:lnTo>
                    <a:pt x="1577" y="2313"/>
                  </a:lnTo>
                  <a:close/>
                  <a:moveTo>
                    <a:pt x="1873" y="2328"/>
                  </a:moveTo>
                  <a:cubicBezTo>
                    <a:pt x="1882" y="2328"/>
                    <a:pt x="1891" y="2351"/>
                    <a:pt x="1891" y="2351"/>
                  </a:cubicBezTo>
                  <a:cubicBezTo>
                    <a:pt x="1895" y="2360"/>
                    <a:pt x="1895" y="2363"/>
                    <a:pt x="1894" y="2363"/>
                  </a:cubicBezTo>
                  <a:cubicBezTo>
                    <a:pt x="1891" y="2363"/>
                    <a:pt x="1883" y="2356"/>
                    <a:pt x="1877" y="2356"/>
                  </a:cubicBezTo>
                  <a:cubicBezTo>
                    <a:pt x="1876" y="2356"/>
                    <a:pt x="1875" y="2357"/>
                    <a:pt x="1875" y="2357"/>
                  </a:cubicBezTo>
                  <a:cubicBezTo>
                    <a:pt x="1856" y="2335"/>
                    <a:pt x="1859" y="2335"/>
                    <a:pt x="1872" y="2329"/>
                  </a:cubicBezTo>
                  <a:cubicBezTo>
                    <a:pt x="1872" y="2328"/>
                    <a:pt x="1873" y="2328"/>
                    <a:pt x="1873" y="2328"/>
                  </a:cubicBezTo>
                  <a:close/>
                  <a:moveTo>
                    <a:pt x="1523" y="2308"/>
                  </a:moveTo>
                  <a:cubicBezTo>
                    <a:pt x="1528" y="2308"/>
                    <a:pt x="1531" y="2332"/>
                    <a:pt x="1527" y="2372"/>
                  </a:cubicBezTo>
                  <a:lnTo>
                    <a:pt x="1511" y="2372"/>
                  </a:lnTo>
                  <a:cubicBezTo>
                    <a:pt x="1511" y="2344"/>
                    <a:pt x="1511" y="2319"/>
                    <a:pt x="1518" y="2319"/>
                  </a:cubicBezTo>
                  <a:cubicBezTo>
                    <a:pt x="1519" y="2311"/>
                    <a:pt x="1521" y="2308"/>
                    <a:pt x="1523" y="2308"/>
                  </a:cubicBezTo>
                  <a:close/>
                  <a:moveTo>
                    <a:pt x="1087" y="2271"/>
                  </a:moveTo>
                  <a:lnTo>
                    <a:pt x="1087" y="2271"/>
                  </a:lnTo>
                  <a:cubicBezTo>
                    <a:pt x="1089" y="2271"/>
                    <a:pt x="1084" y="2284"/>
                    <a:pt x="1076" y="2307"/>
                  </a:cubicBezTo>
                  <a:cubicBezTo>
                    <a:pt x="1066" y="2335"/>
                    <a:pt x="1051" y="2357"/>
                    <a:pt x="1029" y="2376"/>
                  </a:cubicBezTo>
                  <a:lnTo>
                    <a:pt x="1013" y="2369"/>
                  </a:lnTo>
                  <a:lnTo>
                    <a:pt x="1051" y="2325"/>
                  </a:lnTo>
                  <a:cubicBezTo>
                    <a:pt x="1074" y="2288"/>
                    <a:pt x="1085" y="2271"/>
                    <a:pt x="1087" y="2271"/>
                  </a:cubicBezTo>
                  <a:close/>
                  <a:moveTo>
                    <a:pt x="1734" y="2374"/>
                  </a:moveTo>
                  <a:cubicBezTo>
                    <a:pt x="1739" y="2374"/>
                    <a:pt x="1745" y="2378"/>
                    <a:pt x="1749" y="2398"/>
                  </a:cubicBezTo>
                  <a:cubicBezTo>
                    <a:pt x="1749" y="2398"/>
                    <a:pt x="1756" y="2423"/>
                    <a:pt x="1749" y="2426"/>
                  </a:cubicBezTo>
                  <a:cubicBezTo>
                    <a:pt x="1749" y="2426"/>
                    <a:pt x="1748" y="2426"/>
                    <a:pt x="1748" y="2426"/>
                  </a:cubicBezTo>
                  <a:cubicBezTo>
                    <a:pt x="1738" y="2426"/>
                    <a:pt x="1724" y="2401"/>
                    <a:pt x="1724" y="2401"/>
                  </a:cubicBezTo>
                  <a:cubicBezTo>
                    <a:pt x="1718" y="2376"/>
                    <a:pt x="1728" y="2376"/>
                    <a:pt x="1728" y="2376"/>
                  </a:cubicBezTo>
                  <a:cubicBezTo>
                    <a:pt x="1730" y="2375"/>
                    <a:pt x="1732" y="2374"/>
                    <a:pt x="1734" y="2374"/>
                  </a:cubicBezTo>
                  <a:close/>
                  <a:moveTo>
                    <a:pt x="1304" y="2379"/>
                  </a:moveTo>
                  <a:cubicBezTo>
                    <a:pt x="1301" y="2407"/>
                    <a:pt x="1295" y="2432"/>
                    <a:pt x="1289" y="2432"/>
                  </a:cubicBezTo>
                  <a:lnTo>
                    <a:pt x="1279" y="2429"/>
                  </a:lnTo>
                  <a:cubicBezTo>
                    <a:pt x="1283" y="2410"/>
                    <a:pt x="1289" y="2394"/>
                    <a:pt x="1298" y="2379"/>
                  </a:cubicBezTo>
                  <a:close/>
                  <a:moveTo>
                    <a:pt x="1464" y="2479"/>
                  </a:moveTo>
                  <a:lnTo>
                    <a:pt x="1461" y="2507"/>
                  </a:lnTo>
                  <a:cubicBezTo>
                    <a:pt x="1461" y="2507"/>
                    <a:pt x="1460" y="2507"/>
                    <a:pt x="1460" y="2507"/>
                  </a:cubicBezTo>
                  <a:cubicBezTo>
                    <a:pt x="1456" y="2507"/>
                    <a:pt x="1451" y="2517"/>
                    <a:pt x="1448" y="2517"/>
                  </a:cubicBezTo>
                  <a:cubicBezTo>
                    <a:pt x="1447" y="2517"/>
                    <a:pt x="1446" y="2514"/>
                    <a:pt x="1446" y="2504"/>
                  </a:cubicBezTo>
                  <a:cubicBezTo>
                    <a:pt x="1436" y="2504"/>
                    <a:pt x="1455" y="2479"/>
                    <a:pt x="1464" y="2479"/>
                  </a:cubicBezTo>
                  <a:close/>
                  <a:moveTo>
                    <a:pt x="1417" y="0"/>
                  </a:moveTo>
                  <a:cubicBezTo>
                    <a:pt x="1408" y="0"/>
                    <a:pt x="1408" y="28"/>
                    <a:pt x="1408" y="28"/>
                  </a:cubicBezTo>
                  <a:cubicBezTo>
                    <a:pt x="1408" y="47"/>
                    <a:pt x="1201" y="69"/>
                    <a:pt x="1176" y="82"/>
                  </a:cubicBezTo>
                  <a:cubicBezTo>
                    <a:pt x="1166" y="72"/>
                    <a:pt x="1155" y="68"/>
                    <a:pt x="1148" y="68"/>
                  </a:cubicBezTo>
                  <a:cubicBezTo>
                    <a:pt x="1137" y="68"/>
                    <a:pt x="1132" y="76"/>
                    <a:pt x="1142" y="91"/>
                  </a:cubicBezTo>
                  <a:cubicBezTo>
                    <a:pt x="1148" y="116"/>
                    <a:pt x="1107" y="129"/>
                    <a:pt x="1060" y="144"/>
                  </a:cubicBezTo>
                  <a:cubicBezTo>
                    <a:pt x="1004" y="163"/>
                    <a:pt x="963" y="185"/>
                    <a:pt x="975" y="210"/>
                  </a:cubicBezTo>
                  <a:cubicBezTo>
                    <a:pt x="975" y="210"/>
                    <a:pt x="969" y="213"/>
                    <a:pt x="953" y="220"/>
                  </a:cubicBezTo>
                  <a:cubicBezTo>
                    <a:pt x="938" y="226"/>
                    <a:pt x="935" y="260"/>
                    <a:pt x="928" y="263"/>
                  </a:cubicBezTo>
                  <a:cubicBezTo>
                    <a:pt x="932" y="277"/>
                    <a:pt x="932" y="285"/>
                    <a:pt x="930" y="285"/>
                  </a:cubicBezTo>
                  <a:cubicBezTo>
                    <a:pt x="928" y="285"/>
                    <a:pt x="925" y="279"/>
                    <a:pt x="922" y="267"/>
                  </a:cubicBezTo>
                  <a:cubicBezTo>
                    <a:pt x="907" y="243"/>
                    <a:pt x="896" y="222"/>
                    <a:pt x="889" y="222"/>
                  </a:cubicBezTo>
                  <a:cubicBezTo>
                    <a:pt x="889" y="222"/>
                    <a:pt x="888" y="222"/>
                    <a:pt x="888" y="223"/>
                  </a:cubicBezTo>
                  <a:cubicBezTo>
                    <a:pt x="872" y="232"/>
                    <a:pt x="885" y="254"/>
                    <a:pt x="900" y="279"/>
                  </a:cubicBezTo>
                  <a:cubicBezTo>
                    <a:pt x="913" y="301"/>
                    <a:pt x="906" y="304"/>
                    <a:pt x="906" y="304"/>
                  </a:cubicBezTo>
                  <a:cubicBezTo>
                    <a:pt x="904" y="306"/>
                    <a:pt x="903" y="308"/>
                    <a:pt x="901" y="308"/>
                  </a:cubicBezTo>
                  <a:cubicBezTo>
                    <a:pt x="898" y="308"/>
                    <a:pt x="895" y="302"/>
                    <a:pt x="885" y="285"/>
                  </a:cubicBezTo>
                  <a:lnTo>
                    <a:pt x="856" y="241"/>
                  </a:lnTo>
                  <a:lnTo>
                    <a:pt x="850" y="245"/>
                  </a:lnTo>
                  <a:cubicBezTo>
                    <a:pt x="863" y="267"/>
                    <a:pt x="856" y="273"/>
                    <a:pt x="856" y="273"/>
                  </a:cubicBezTo>
                  <a:cubicBezTo>
                    <a:pt x="855" y="273"/>
                    <a:pt x="854" y="274"/>
                    <a:pt x="853" y="274"/>
                  </a:cubicBezTo>
                  <a:cubicBezTo>
                    <a:pt x="849" y="274"/>
                    <a:pt x="844" y="266"/>
                    <a:pt x="819" y="229"/>
                  </a:cubicBezTo>
                  <a:cubicBezTo>
                    <a:pt x="806" y="208"/>
                    <a:pt x="797" y="198"/>
                    <a:pt x="793" y="198"/>
                  </a:cubicBezTo>
                  <a:lnTo>
                    <a:pt x="793" y="198"/>
                  </a:lnTo>
                  <a:cubicBezTo>
                    <a:pt x="789" y="198"/>
                    <a:pt x="791" y="212"/>
                    <a:pt x="803" y="238"/>
                  </a:cubicBezTo>
                  <a:lnTo>
                    <a:pt x="806" y="273"/>
                  </a:lnTo>
                  <a:cubicBezTo>
                    <a:pt x="797" y="263"/>
                    <a:pt x="791" y="258"/>
                    <a:pt x="787" y="258"/>
                  </a:cubicBezTo>
                  <a:cubicBezTo>
                    <a:pt x="776" y="258"/>
                    <a:pt x="787" y="295"/>
                    <a:pt x="794" y="314"/>
                  </a:cubicBezTo>
                  <a:cubicBezTo>
                    <a:pt x="776" y="296"/>
                    <a:pt x="765" y="287"/>
                    <a:pt x="760" y="287"/>
                  </a:cubicBezTo>
                  <a:lnTo>
                    <a:pt x="760" y="287"/>
                  </a:lnTo>
                  <a:cubicBezTo>
                    <a:pt x="753" y="287"/>
                    <a:pt x="758" y="301"/>
                    <a:pt x="772" y="329"/>
                  </a:cubicBezTo>
                  <a:cubicBezTo>
                    <a:pt x="781" y="342"/>
                    <a:pt x="783" y="348"/>
                    <a:pt x="777" y="348"/>
                  </a:cubicBezTo>
                  <a:cubicBezTo>
                    <a:pt x="774" y="348"/>
                    <a:pt x="767" y="345"/>
                    <a:pt x="756" y="339"/>
                  </a:cubicBezTo>
                  <a:cubicBezTo>
                    <a:pt x="746" y="330"/>
                    <a:pt x="739" y="327"/>
                    <a:pt x="734" y="327"/>
                  </a:cubicBezTo>
                  <a:cubicBezTo>
                    <a:pt x="727" y="327"/>
                    <a:pt x="721" y="332"/>
                    <a:pt x="712" y="339"/>
                  </a:cubicBezTo>
                  <a:cubicBezTo>
                    <a:pt x="725" y="367"/>
                    <a:pt x="675" y="398"/>
                    <a:pt x="628" y="448"/>
                  </a:cubicBezTo>
                  <a:cubicBezTo>
                    <a:pt x="571" y="502"/>
                    <a:pt x="543" y="542"/>
                    <a:pt x="562" y="561"/>
                  </a:cubicBezTo>
                  <a:cubicBezTo>
                    <a:pt x="559" y="564"/>
                    <a:pt x="558" y="565"/>
                    <a:pt x="555" y="565"/>
                  </a:cubicBezTo>
                  <a:cubicBezTo>
                    <a:pt x="551" y="565"/>
                    <a:pt x="545" y="562"/>
                    <a:pt x="530" y="555"/>
                  </a:cubicBezTo>
                  <a:cubicBezTo>
                    <a:pt x="523" y="550"/>
                    <a:pt x="518" y="547"/>
                    <a:pt x="515" y="547"/>
                  </a:cubicBezTo>
                  <a:lnTo>
                    <a:pt x="515" y="547"/>
                  </a:lnTo>
                  <a:cubicBezTo>
                    <a:pt x="509" y="547"/>
                    <a:pt x="515" y="559"/>
                    <a:pt x="540" y="586"/>
                  </a:cubicBezTo>
                  <a:cubicBezTo>
                    <a:pt x="549" y="599"/>
                    <a:pt x="561" y="610"/>
                    <a:pt x="559" y="610"/>
                  </a:cubicBezTo>
                  <a:cubicBezTo>
                    <a:pt x="558" y="610"/>
                    <a:pt x="551" y="605"/>
                    <a:pt x="534" y="592"/>
                  </a:cubicBezTo>
                  <a:cubicBezTo>
                    <a:pt x="527" y="588"/>
                    <a:pt x="522" y="586"/>
                    <a:pt x="517" y="586"/>
                  </a:cubicBezTo>
                  <a:cubicBezTo>
                    <a:pt x="505" y="586"/>
                    <a:pt x="497" y="598"/>
                    <a:pt x="483" y="618"/>
                  </a:cubicBezTo>
                  <a:cubicBezTo>
                    <a:pt x="468" y="639"/>
                    <a:pt x="449" y="668"/>
                    <a:pt x="471" y="680"/>
                  </a:cubicBezTo>
                  <a:cubicBezTo>
                    <a:pt x="478" y="695"/>
                    <a:pt x="481" y="702"/>
                    <a:pt x="479" y="702"/>
                  </a:cubicBezTo>
                  <a:cubicBezTo>
                    <a:pt x="478" y="702"/>
                    <a:pt x="473" y="697"/>
                    <a:pt x="465" y="686"/>
                  </a:cubicBezTo>
                  <a:cubicBezTo>
                    <a:pt x="451" y="675"/>
                    <a:pt x="438" y="670"/>
                    <a:pt x="426" y="670"/>
                  </a:cubicBezTo>
                  <a:cubicBezTo>
                    <a:pt x="402" y="670"/>
                    <a:pt x="388" y="692"/>
                    <a:pt x="411" y="724"/>
                  </a:cubicBezTo>
                  <a:cubicBezTo>
                    <a:pt x="409" y="730"/>
                    <a:pt x="408" y="734"/>
                    <a:pt x="401" y="734"/>
                  </a:cubicBezTo>
                  <a:cubicBezTo>
                    <a:pt x="397" y="734"/>
                    <a:pt x="390" y="732"/>
                    <a:pt x="380" y="727"/>
                  </a:cubicBezTo>
                  <a:lnTo>
                    <a:pt x="380" y="727"/>
                  </a:lnTo>
                  <a:cubicBezTo>
                    <a:pt x="377" y="733"/>
                    <a:pt x="371" y="743"/>
                    <a:pt x="383" y="777"/>
                  </a:cubicBezTo>
                  <a:cubicBezTo>
                    <a:pt x="380" y="784"/>
                    <a:pt x="364" y="815"/>
                    <a:pt x="358" y="831"/>
                  </a:cubicBezTo>
                  <a:cubicBezTo>
                    <a:pt x="349" y="846"/>
                    <a:pt x="367" y="875"/>
                    <a:pt x="367" y="875"/>
                  </a:cubicBezTo>
                  <a:cubicBezTo>
                    <a:pt x="366" y="877"/>
                    <a:pt x="365" y="879"/>
                    <a:pt x="364" y="881"/>
                  </a:cubicBezTo>
                  <a:cubicBezTo>
                    <a:pt x="362" y="880"/>
                    <a:pt x="359" y="879"/>
                    <a:pt x="357" y="879"/>
                  </a:cubicBezTo>
                  <a:cubicBezTo>
                    <a:pt x="334" y="879"/>
                    <a:pt x="322" y="918"/>
                    <a:pt x="305" y="969"/>
                  </a:cubicBezTo>
                  <a:cubicBezTo>
                    <a:pt x="286" y="1025"/>
                    <a:pt x="277" y="1075"/>
                    <a:pt x="245" y="1078"/>
                  </a:cubicBezTo>
                  <a:cubicBezTo>
                    <a:pt x="245" y="1078"/>
                    <a:pt x="242" y="1088"/>
                    <a:pt x="270" y="1100"/>
                  </a:cubicBezTo>
                  <a:cubicBezTo>
                    <a:pt x="320" y="1119"/>
                    <a:pt x="320" y="1125"/>
                    <a:pt x="292" y="1131"/>
                  </a:cubicBezTo>
                  <a:cubicBezTo>
                    <a:pt x="239" y="1131"/>
                    <a:pt x="233" y="1166"/>
                    <a:pt x="286" y="1178"/>
                  </a:cubicBezTo>
                  <a:lnTo>
                    <a:pt x="258" y="1178"/>
                  </a:lnTo>
                  <a:cubicBezTo>
                    <a:pt x="205" y="1182"/>
                    <a:pt x="226" y="1210"/>
                    <a:pt x="280" y="1222"/>
                  </a:cubicBezTo>
                  <a:cubicBezTo>
                    <a:pt x="252" y="1229"/>
                    <a:pt x="226" y="1235"/>
                    <a:pt x="252" y="1244"/>
                  </a:cubicBezTo>
                  <a:cubicBezTo>
                    <a:pt x="252" y="1254"/>
                    <a:pt x="252" y="1254"/>
                    <a:pt x="198" y="1254"/>
                  </a:cubicBezTo>
                  <a:cubicBezTo>
                    <a:pt x="187" y="1254"/>
                    <a:pt x="176" y="1253"/>
                    <a:pt x="167" y="1253"/>
                  </a:cubicBezTo>
                  <a:cubicBezTo>
                    <a:pt x="154" y="1253"/>
                    <a:pt x="145" y="1254"/>
                    <a:pt x="145" y="1260"/>
                  </a:cubicBezTo>
                  <a:cubicBezTo>
                    <a:pt x="142" y="1269"/>
                    <a:pt x="170" y="1269"/>
                    <a:pt x="198" y="1273"/>
                  </a:cubicBezTo>
                  <a:lnTo>
                    <a:pt x="198" y="1288"/>
                  </a:lnTo>
                  <a:cubicBezTo>
                    <a:pt x="198" y="1288"/>
                    <a:pt x="195" y="1298"/>
                    <a:pt x="223" y="1298"/>
                  </a:cubicBezTo>
                  <a:cubicBezTo>
                    <a:pt x="252" y="1298"/>
                    <a:pt x="252" y="1307"/>
                    <a:pt x="252" y="1313"/>
                  </a:cubicBezTo>
                  <a:cubicBezTo>
                    <a:pt x="234" y="1315"/>
                    <a:pt x="237" y="1318"/>
                    <a:pt x="248" y="1318"/>
                  </a:cubicBezTo>
                  <a:cubicBezTo>
                    <a:pt x="255" y="1318"/>
                    <a:pt x="266" y="1317"/>
                    <a:pt x="277" y="1313"/>
                  </a:cubicBezTo>
                  <a:cubicBezTo>
                    <a:pt x="305" y="1313"/>
                    <a:pt x="330" y="1313"/>
                    <a:pt x="330" y="1320"/>
                  </a:cubicBezTo>
                  <a:lnTo>
                    <a:pt x="386" y="1316"/>
                  </a:lnTo>
                  <a:cubicBezTo>
                    <a:pt x="393" y="1317"/>
                    <a:pt x="399" y="1317"/>
                    <a:pt x="405" y="1317"/>
                  </a:cubicBezTo>
                  <a:cubicBezTo>
                    <a:pt x="436" y="1317"/>
                    <a:pt x="464" y="1311"/>
                    <a:pt x="493" y="1301"/>
                  </a:cubicBezTo>
                  <a:cubicBezTo>
                    <a:pt x="524" y="1273"/>
                    <a:pt x="549" y="1257"/>
                    <a:pt x="496" y="1254"/>
                  </a:cubicBezTo>
                  <a:cubicBezTo>
                    <a:pt x="496" y="1254"/>
                    <a:pt x="471" y="1244"/>
                    <a:pt x="471" y="1238"/>
                  </a:cubicBezTo>
                  <a:cubicBezTo>
                    <a:pt x="471" y="1232"/>
                    <a:pt x="496" y="1229"/>
                    <a:pt x="496" y="1229"/>
                  </a:cubicBezTo>
                  <a:cubicBezTo>
                    <a:pt x="524" y="1229"/>
                    <a:pt x="527" y="1204"/>
                    <a:pt x="534" y="1172"/>
                  </a:cubicBezTo>
                  <a:cubicBezTo>
                    <a:pt x="537" y="1131"/>
                    <a:pt x="546" y="1113"/>
                    <a:pt x="571" y="1113"/>
                  </a:cubicBezTo>
                  <a:cubicBezTo>
                    <a:pt x="599" y="1113"/>
                    <a:pt x="603" y="1106"/>
                    <a:pt x="603" y="1106"/>
                  </a:cubicBezTo>
                  <a:cubicBezTo>
                    <a:pt x="577" y="1100"/>
                    <a:pt x="584" y="1066"/>
                    <a:pt x="599" y="1022"/>
                  </a:cubicBezTo>
                  <a:cubicBezTo>
                    <a:pt x="615" y="978"/>
                    <a:pt x="637" y="940"/>
                    <a:pt x="612" y="928"/>
                  </a:cubicBezTo>
                  <a:cubicBezTo>
                    <a:pt x="615" y="922"/>
                    <a:pt x="618" y="915"/>
                    <a:pt x="618" y="915"/>
                  </a:cubicBezTo>
                  <a:cubicBezTo>
                    <a:pt x="626" y="919"/>
                    <a:pt x="631" y="920"/>
                    <a:pt x="635" y="920"/>
                  </a:cubicBezTo>
                  <a:cubicBezTo>
                    <a:pt x="645" y="920"/>
                    <a:pt x="648" y="912"/>
                    <a:pt x="653" y="903"/>
                  </a:cubicBezTo>
                  <a:cubicBezTo>
                    <a:pt x="637" y="881"/>
                    <a:pt x="643" y="868"/>
                    <a:pt x="643" y="868"/>
                  </a:cubicBezTo>
                  <a:lnTo>
                    <a:pt x="643" y="868"/>
                  </a:lnTo>
                  <a:cubicBezTo>
                    <a:pt x="652" y="873"/>
                    <a:pt x="658" y="875"/>
                    <a:pt x="663" y="875"/>
                  </a:cubicBezTo>
                  <a:cubicBezTo>
                    <a:pt x="670" y="875"/>
                    <a:pt x="674" y="871"/>
                    <a:pt x="678" y="865"/>
                  </a:cubicBezTo>
                  <a:cubicBezTo>
                    <a:pt x="684" y="853"/>
                    <a:pt x="687" y="846"/>
                    <a:pt x="662" y="834"/>
                  </a:cubicBezTo>
                  <a:cubicBezTo>
                    <a:pt x="678" y="809"/>
                    <a:pt x="700" y="793"/>
                    <a:pt x="728" y="787"/>
                  </a:cubicBezTo>
                  <a:cubicBezTo>
                    <a:pt x="732" y="788"/>
                    <a:pt x="736" y="789"/>
                    <a:pt x="737" y="789"/>
                  </a:cubicBezTo>
                  <a:cubicBezTo>
                    <a:pt x="746" y="789"/>
                    <a:pt x="731" y="773"/>
                    <a:pt x="718" y="755"/>
                  </a:cubicBezTo>
                  <a:cubicBezTo>
                    <a:pt x="697" y="740"/>
                    <a:pt x="678" y="718"/>
                    <a:pt x="681" y="712"/>
                  </a:cubicBezTo>
                  <a:lnTo>
                    <a:pt x="681" y="712"/>
                  </a:lnTo>
                  <a:lnTo>
                    <a:pt x="725" y="743"/>
                  </a:lnTo>
                  <a:cubicBezTo>
                    <a:pt x="736" y="756"/>
                    <a:pt x="741" y="761"/>
                    <a:pt x="744" y="761"/>
                  </a:cubicBezTo>
                  <a:cubicBezTo>
                    <a:pt x="747" y="761"/>
                    <a:pt x="749" y="759"/>
                    <a:pt x="753" y="755"/>
                  </a:cubicBezTo>
                  <a:cubicBezTo>
                    <a:pt x="756" y="749"/>
                    <a:pt x="759" y="746"/>
                    <a:pt x="759" y="746"/>
                  </a:cubicBezTo>
                  <a:cubicBezTo>
                    <a:pt x="740" y="730"/>
                    <a:pt x="759" y="702"/>
                    <a:pt x="794" y="668"/>
                  </a:cubicBezTo>
                  <a:cubicBezTo>
                    <a:pt x="838" y="624"/>
                    <a:pt x="850" y="611"/>
                    <a:pt x="831" y="592"/>
                  </a:cubicBezTo>
                  <a:cubicBezTo>
                    <a:pt x="818" y="577"/>
                    <a:pt x="817" y="571"/>
                    <a:pt x="830" y="571"/>
                  </a:cubicBezTo>
                  <a:cubicBezTo>
                    <a:pt x="836" y="571"/>
                    <a:pt x="843" y="572"/>
                    <a:pt x="853" y="574"/>
                  </a:cubicBezTo>
                  <a:cubicBezTo>
                    <a:pt x="901" y="593"/>
                    <a:pt x="922" y="603"/>
                    <a:pt x="929" y="603"/>
                  </a:cubicBezTo>
                  <a:cubicBezTo>
                    <a:pt x="934" y="603"/>
                    <a:pt x="931" y="597"/>
                    <a:pt x="925" y="586"/>
                  </a:cubicBezTo>
                  <a:cubicBezTo>
                    <a:pt x="925" y="586"/>
                    <a:pt x="924" y="587"/>
                    <a:pt x="924" y="587"/>
                  </a:cubicBezTo>
                  <a:cubicBezTo>
                    <a:pt x="917" y="587"/>
                    <a:pt x="902" y="566"/>
                    <a:pt x="885" y="549"/>
                  </a:cubicBezTo>
                  <a:cubicBezTo>
                    <a:pt x="866" y="525"/>
                    <a:pt x="859" y="513"/>
                    <a:pt x="863" y="513"/>
                  </a:cubicBezTo>
                  <a:lnTo>
                    <a:pt x="863" y="513"/>
                  </a:lnTo>
                  <a:cubicBezTo>
                    <a:pt x="867" y="513"/>
                    <a:pt x="878" y="522"/>
                    <a:pt x="897" y="539"/>
                  </a:cubicBezTo>
                  <a:cubicBezTo>
                    <a:pt x="904" y="547"/>
                    <a:pt x="912" y="551"/>
                    <a:pt x="920" y="551"/>
                  </a:cubicBezTo>
                  <a:cubicBezTo>
                    <a:pt x="953" y="551"/>
                    <a:pt x="990" y="492"/>
                    <a:pt x="972" y="455"/>
                  </a:cubicBezTo>
                  <a:lnTo>
                    <a:pt x="972" y="455"/>
                  </a:lnTo>
                  <a:lnTo>
                    <a:pt x="988" y="477"/>
                  </a:lnTo>
                  <a:cubicBezTo>
                    <a:pt x="995" y="490"/>
                    <a:pt x="1000" y="495"/>
                    <a:pt x="1007" y="495"/>
                  </a:cubicBezTo>
                  <a:cubicBezTo>
                    <a:pt x="1013" y="495"/>
                    <a:pt x="1020" y="492"/>
                    <a:pt x="1032" y="486"/>
                  </a:cubicBezTo>
                  <a:lnTo>
                    <a:pt x="1048" y="473"/>
                  </a:lnTo>
                  <a:cubicBezTo>
                    <a:pt x="1034" y="448"/>
                    <a:pt x="1041" y="438"/>
                    <a:pt x="1053" y="438"/>
                  </a:cubicBezTo>
                  <a:cubicBezTo>
                    <a:pt x="1063" y="438"/>
                    <a:pt x="1076" y="446"/>
                    <a:pt x="1082" y="458"/>
                  </a:cubicBezTo>
                  <a:cubicBezTo>
                    <a:pt x="1094" y="472"/>
                    <a:pt x="1099" y="477"/>
                    <a:pt x="1103" y="477"/>
                  </a:cubicBezTo>
                  <a:cubicBezTo>
                    <a:pt x="1106" y="477"/>
                    <a:pt x="1109" y="476"/>
                    <a:pt x="1113" y="473"/>
                  </a:cubicBezTo>
                  <a:cubicBezTo>
                    <a:pt x="1110" y="444"/>
                    <a:pt x="1119" y="433"/>
                    <a:pt x="1131" y="433"/>
                  </a:cubicBezTo>
                  <a:cubicBezTo>
                    <a:pt x="1141" y="433"/>
                    <a:pt x="1153" y="443"/>
                    <a:pt x="1157" y="455"/>
                  </a:cubicBezTo>
                  <a:lnTo>
                    <a:pt x="1170" y="451"/>
                  </a:lnTo>
                  <a:cubicBezTo>
                    <a:pt x="1167" y="423"/>
                    <a:pt x="1179" y="420"/>
                    <a:pt x="1185" y="417"/>
                  </a:cubicBezTo>
                  <a:cubicBezTo>
                    <a:pt x="1201" y="411"/>
                    <a:pt x="1207" y="411"/>
                    <a:pt x="1195" y="386"/>
                  </a:cubicBezTo>
                  <a:cubicBezTo>
                    <a:pt x="1185" y="361"/>
                    <a:pt x="1176" y="336"/>
                    <a:pt x="1182" y="332"/>
                  </a:cubicBezTo>
                  <a:lnTo>
                    <a:pt x="1182" y="332"/>
                  </a:lnTo>
                  <a:lnTo>
                    <a:pt x="1192" y="357"/>
                  </a:lnTo>
                  <a:cubicBezTo>
                    <a:pt x="1197" y="372"/>
                    <a:pt x="1205" y="376"/>
                    <a:pt x="1216" y="376"/>
                  </a:cubicBezTo>
                  <a:cubicBezTo>
                    <a:pt x="1224" y="376"/>
                    <a:pt x="1233" y="374"/>
                    <a:pt x="1245" y="373"/>
                  </a:cubicBezTo>
                  <a:cubicBezTo>
                    <a:pt x="1257" y="371"/>
                    <a:pt x="1267" y="369"/>
                    <a:pt x="1274" y="369"/>
                  </a:cubicBezTo>
                  <a:cubicBezTo>
                    <a:pt x="1286" y="369"/>
                    <a:pt x="1292" y="373"/>
                    <a:pt x="1298" y="389"/>
                  </a:cubicBezTo>
                  <a:lnTo>
                    <a:pt x="1298" y="361"/>
                  </a:lnTo>
                  <a:cubicBezTo>
                    <a:pt x="1300" y="346"/>
                    <a:pt x="1302" y="339"/>
                    <a:pt x="1305" y="339"/>
                  </a:cubicBezTo>
                  <a:cubicBezTo>
                    <a:pt x="1308" y="339"/>
                    <a:pt x="1311" y="346"/>
                    <a:pt x="1314" y="361"/>
                  </a:cubicBezTo>
                  <a:cubicBezTo>
                    <a:pt x="1318" y="372"/>
                    <a:pt x="1325" y="378"/>
                    <a:pt x="1332" y="378"/>
                  </a:cubicBezTo>
                  <a:cubicBezTo>
                    <a:pt x="1341" y="378"/>
                    <a:pt x="1350" y="370"/>
                    <a:pt x="1355" y="354"/>
                  </a:cubicBezTo>
                  <a:lnTo>
                    <a:pt x="1367" y="354"/>
                  </a:lnTo>
                  <a:cubicBezTo>
                    <a:pt x="1373" y="380"/>
                    <a:pt x="1380" y="393"/>
                    <a:pt x="1386" y="393"/>
                  </a:cubicBezTo>
                  <a:cubicBezTo>
                    <a:pt x="1392" y="393"/>
                    <a:pt x="1397" y="379"/>
                    <a:pt x="1398" y="351"/>
                  </a:cubicBezTo>
                  <a:cubicBezTo>
                    <a:pt x="1402" y="379"/>
                    <a:pt x="1408" y="379"/>
                    <a:pt x="1414" y="379"/>
                  </a:cubicBezTo>
                  <a:cubicBezTo>
                    <a:pt x="1419" y="367"/>
                    <a:pt x="1428" y="361"/>
                    <a:pt x="1436" y="361"/>
                  </a:cubicBezTo>
                  <a:cubicBezTo>
                    <a:pt x="1444" y="361"/>
                    <a:pt x="1450" y="367"/>
                    <a:pt x="1449" y="379"/>
                  </a:cubicBezTo>
                  <a:lnTo>
                    <a:pt x="1455" y="379"/>
                  </a:lnTo>
                  <a:cubicBezTo>
                    <a:pt x="1460" y="358"/>
                    <a:pt x="1464" y="353"/>
                    <a:pt x="1469" y="353"/>
                  </a:cubicBezTo>
                  <a:cubicBezTo>
                    <a:pt x="1471" y="353"/>
                    <a:pt x="1472" y="354"/>
                    <a:pt x="1474" y="354"/>
                  </a:cubicBezTo>
                  <a:cubicBezTo>
                    <a:pt x="1480" y="354"/>
                    <a:pt x="1486" y="354"/>
                    <a:pt x="1496" y="329"/>
                  </a:cubicBezTo>
                  <a:cubicBezTo>
                    <a:pt x="1503" y="306"/>
                    <a:pt x="1509" y="304"/>
                    <a:pt x="1511" y="304"/>
                  </a:cubicBezTo>
                  <a:cubicBezTo>
                    <a:pt x="1511" y="304"/>
                    <a:pt x="1511" y="304"/>
                    <a:pt x="1511" y="304"/>
                  </a:cubicBezTo>
                  <a:cubicBezTo>
                    <a:pt x="1518" y="304"/>
                    <a:pt x="1508" y="329"/>
                    <a:pt x="1499" y="357"/>
                  </a:cubicBezTo>
                  <a:cubicBezTo>
                    <a:pt x="1493" y="368"/>
                    <a:pt x="1494" y="375"/>
                    <a:pt x="1498" y="375"/>
                  </a:cubicBezTo>
                  <a:cubicBezTo>
                    <a:pt x="1503" y="375"/>
                    <a:pt x="1514" y="363"/>
                    <a:pt x="1527" y="332"/>
                  </a:cubicBezTo>
                  <a:cubicBezTo>
                    <a:pt x="1541" y="306"/>
                    <a:pt x="1548" y="292"/>
                    <a:pt x="1549" y="292"/>
                  </a:cubicBezTo>
                  <a:lnTo>
                    <a:pt x="1549" y="292"/>
                  </a:lnTo>
                  <a:cubicBezTo>
                    <a:pt x="1550" y="292"/>
                    <a:pt x="1544" y="306"/>
                    <a:pt x="1533" y="332"/>
                  </a:cubicBezTo>
                  <a:cubicBezTo>
                    <a:pt x="1527" y="352"/>
                    <a:pt x="1521" y="371"/>
                    <a:pt x="1524" y="371"/>
                  </a:cubicBezTo>
                  <a:cubicBezTo>
                    <a:pt x="1524" y="371"/>
                    <a:pt x="1526" y="368"/>
                    <a:pt x="1530" y="361"/>
                  </a:cubicBezTo>
                  <a:cubicBezTo>
                    <a:pt x="1530" y="361"/>
                    <a:pt x="1543" y="361"/>
                    <a:pt x="1549" y="336"/>
                  </a:cubicBezTo>
                  <a:cubicBezTo>
                    <a:pt x="1555" y="336"/>
                    <a:pt x="1561" y="336"/>
                    <a:pt x="1568" y="339"/>
                  </a:cubicBezTo>
                  <a:cubicBezTo>
                    <a:pt x="1577" y="367"/>
                    <a:pt x="1583" y="370"/>
                    <a:pt x="1590" y="370"/>
                  </a:cubicBezTo>
                  <a:cubicBezTo>
                    <a:pt x="1594" y="358"/>
                    <a:pt x="1597" y="352"/>
                    <a:pt x="1598" y="352"/>
                  </a:cubicBezTo>
                  <a:cubicBezTo>
                    <a:pt x="1600" y="352"/>
                    <a:pt x="1601" y="359"/>
                    <a:pt x="1602" y="373"/>
                  </a:cubicBezTo>
                  <a:cubicBezTo>
                    <a:pt x="1600" y="385"/>
                    <a:pt x="1599" y="392"/>
                    <a:pt x="1600" y="392"/>
                  </a:cubicBezTo>
                  <a:cubicBezTo>
                    <a:pt x="1602" y="392"/>
                    <a:pt x="1606" y="379"/>
                    <a:pt x="1612" y="348"/>
                  </a:cubicBezTo>
                  <a:cubicBezTo>
                    <a:pt x="1618" y="336"/>
                    <a:pt x="1622" y="330"/>
                    <a:pt x="1626" y="330"/>
                  </a:cubicBezTo>
                  <a:cubicBezTo>
                    <a:pt x="1629" y="330"/>
                    <a:pt x="1632" y="337"/>
                    <a:pt x="1634" y="351"/>
                  </a:cubicBezTo>
                  <a:cubicBezTo>
                    <a:pt x="1626" y="383"/>
                    <a:pt x="1625" y="397"/>
                    <a:pt x="1627" y="397"/>
                  </a:cubicBezTo>
                  <a:cubicBezTo>
                    <a:pt x="1628" y="397"/>
                    <a:pt x="1631" y="391"/>
                    <a:pt x="1634" y="379"/>
                  </a:cubicBezTo>
                  <a:cubicBezTo>
                    <a:pt x="1644" y="359"/>
                    <a:pt x="1650" y="357"/>
                    <a:pt x="1652" y="357"/>
                  </a:cubicBezTo>
                  <a:cubicBezTo>
                    <a:pt x="1652" y="357"/>
                    <a:pt x="1652" y="357"/>
                    <a:pt x="1652" y="357"/>
                  </a:cubicBezTo>
                  <a:cubicBezTo>
                    <a:pt x="1646" y="386"/>
                    <a:pt x="1702" y="398"/>
                    <a:pt x="1756" y="423"/>
                  </a:cubicBezTo>
                  <a:cubicBezTo>
                    <a:pt x="1756" y="423"/>
                    <a:pt x="1757" y="424"/>
                    <a:pt x="1757" y="424"/>
                  </a:cubicBezTo>
                  <a:cubicBezTo>
                    <a:pt x="1764" y="424"/>
                    <a:pt x="1778" y="403"/>
                    <a:pt x="1787" y="379"/>
                  </a:cubicBezTo>
                  <a:cubicBezTo>
                    <a:pt x="1796" y="358"/>
                    <a:pt x="1800" y="351"/>
                    <a:pt x="1801" y="351"/>
                  </a:cubicBezTo>
                  <a:lnTo>
                    <a:pt x="1801" y="351"/>
                  </a:lnTo>
                  <a:cubicBezTo>
                    <a:pt x="1802" y="351"/>
                    <a:pt x="1797" y="366"/>
                    <a:pt x="1793" y="383"/>
                  </a:cubicBezTo>
                  <a:cubicBezTo>
                    <a:pt x="1780" y="423"/>
                    <a:pt x="1778" y="443"/>
                    <a:pt x="1781" y="443"/>
                  </a:cubicBezTo>
                  <a:cubicBezTo>
                    <a:pt x="1785" y="443"/>
                    <a:pt x="1794" y="425"/>
                    <a:pt x="1806" y="389"/>
                  </a:cubicBezTo>
                  <a:cubicBezTo>
                    <a:pt x="1814" y="362"/>
                    <a:pt x="1818" y="349"/>
                    <a:pt x="1819" y="349"/>
                  </a:cubicBezTo>
                  <a:lnTo>
                    <a:pt x="1819" y="349"/>
                  </a:lnTo>
                  <a:cubicBezTo>
                    <a:pt x="1820" y="349"/>
                    <a:pt x="1818" y="362"/>
                    <a:pt x="1815" y="389"/>
                  </a:cubicBezTo>
                  <a:cubicBezTo>
                    <a:pt x="1812" y="404"/>
                    <a:pt x="1810" y="411"/>
                    <a:pt x="1812" y="411"/>
                  </a:cubicBezTo>
                  <a:cubicBezTo>
                    <a:pt x="1814" y="411"/>
                    <a:pt x="1819" y="405"/>
                    <a:pt x="1828" y="395"/>
                  </a:cubicBezTo>
                  <a:cubicBezTo>
                    <a:pt x="1832" y="385"/>
                    <a:pt x="1836" y="380"/>
                    <a:pt x="1837" y="380"/>
                  </a:cubicBezTo>
                  <a:lnTo>
                    <a:pt x="1837" y="380"/>
                  </a:lnTo>
                  <a:cubicBezTo>
                    <a:pt x="1839" y="380"/>
                    <a:pt x="1838" y="386"/>
                    <a:pt x="1831" y="398"/>
                  </a:cubicBezTo>
                  <a:cubicBezTo>
                    <a:pt x="1829" y="419"/>
                    <a:pt x="1825" y="439"/>
                    <a:pt x="1828" y="439"/>
                  </a:cubicBezTo>
                  <a:cubicBezTo>
                    <a:pt x="1829" y="439"/>
                    <a:pt x="1831" y="436"/>
                    <a:pt x="1834" y="430"/>
                  </a:cubicBezTo>
                  <a:cubicBezTo>
                    <a:pt x="1834" y="430"/>
                    <a:pt x="1840" y="436"/>
                    <a:pt x="1834" y="461"/>
                  </a:cubicBezTo>
                  <a:cubicBezTo>
                    <a:pt x="1832" y="471"/>
                    <a:pt x="1832" y="474"/>
                    <a:pt x="1835" y="474"/>
                  </a:cubicBezTo>
                  <a:cubicBezTo>
                    <a:pt x="1839" y="474"/>
                    <a:pt x="1850" y="461"/>
                    <a:pt x="1862" y="448"/>
                  </a:cubicBezTo>
                  <a:cubicBezTo>
                    <a:pt x="1883" y="431"/>
                    <a:pt x="1895" y="422"/>
                    <a:pt x="1899" y="422"/>
                  </a:cubicBezTo>
                  <a:lnTo>
                    <a:pt x="1899" y="422"/>
                  </a:lnTo>
                  <a:cubicBezTo>
                    <a:pt x="1904" y="422"/>
                    <a:pt x="1898" y="434"/>
                    <a:pt x="1881" y="458"/>
                  </a:cubicBezTo>
                  <a:cubicBezTo>
                    <a:pt x="1867" y="478"/>
                    <a:pt x="1868" y="488"/>
                    <a:pt x="1876" y="488"/>
                  </a:cubicBezTo>
                  <a:cubicBezTo>
                    <a:pt x="1886" y="488"/>
                    <a:pt x="1907" y="475"/>
                    <a:pt x="1925" y="451"/>
                  </a:cubicBezTo>
                  <a:cubicBezTo>
                    <a:pt x="1943" y="428"/>
                    <a:pt x="1952" y="418"/>
                    <a:pt x="1953" y="418"/>
                  </a:cubicBezTo>
                  <a:lnTo>
                    <a:pt x="1953" y="418"/>
                  </a:lnTo>
                  <a:cubicBezTo>
                    <a:pt x="1954" y="418"/>
                    <a:pt x="1950" y="423"/>
                    <a:pt x="1944" y="433"/>
                  </a:cubicBezTo>
                  <a:cubicBezTo>
                    <a:pt x="1928" y="455"/>
                    <a:pt x="1934" y="461"/>
                    <a:pt x="1934" y="461"/>
                  </a:cubicBezTo>
                  <a:cubicBezTo>
                    <a:pt x="1941" y="464"/>
                    <a:pt x="1947" y="467"/>
                    <a:pt x="1931" y="492"/>
                  </a:cubicBezTo>
                  <a:cubicBezTo>
                    <a:pt x="1931" y="492"/>
                    <a:pt x="1932" y="492"/>
                    <a:pt x="1933" y="492"/>
                  </a:cubicBezTo>
                  <a:cubicBezTo>
                    <a:pt x="1937" y="492"/>
                    <a:pt x="1946" y="491"/>
                    <a:pt x="1966" y="480"/>
                  </a:cubicBezTo>
                  <a:cubicBezTo>
                    <a:pt x="1977" y="469"/>
                    <a:pt x="1986" y="464"/>
                    <a:pt x="1992" y="464"/>
                  </a:cubicBezTo>
                  <a:cubicBezTo>
                    <a:pt x="2006" y="464"/>
                    <a:pt x="2002" y="493"/>
                    <a:pt x="1985" y="527"/>
                  </a:cubicBezTo>
                  <a:lnTo>
                    <a:pt x="2010" y="514"/>
                  </a:lnTo>
                  <a:cubicBezTo>
                    <a:pt x="2031" y="490"/>
                    <a:pt x="2048" y="475"/>
                    <a:pt x="2052" y="475"/>
                  </a:cubicBezTo>
                  <a:lnTo>
                    <a:pt x="2052" y="475"/>
                  </a:lnTo>
                  <a:cubicBezTo>
                    <a:pt x="2055" y="475"/>
                    <a:pt x="2051" y="483"/>
                    <a:pt x="2038" y="502"/>
                  </a:cubicBezTo>
                  <a:cubicBezTo>
                    <a:pt x="2027" y="517"/>
                    <a:pt x="2014" y="531"/>
                    <a:pt x="2014" y="531"/>
                  </a:cubicBezTo>
                  <a:cubicBezTo>
                    <a:pt x="2014" y="531"/>
                    <a:pt x="2017" y="529"/>
                    <a:pt x="2022" y="524"/>
                  </a:cubicBezTo>
                  <a:cubicBezTo>
                    <a:pt x="2033" y="512"/>
                    <a:pt x="2041" y="507"/>
                    <a:pt x="2047" y="507"/>
                  </a:cubicBezTo>
                  <a:cubicBezTo>
                    <a:pt x="2060" y="507"/>
                    <a:pt x="2056" y="535"/>
                    <a:pt x="2032" y="564"/>
                  </a:cubicBezTo>
                  <a:cubicBezTo>
                    <a:pt x="2013" y="586"/>
                    <a:pt x="2016" y="586"/>
                    <a:pt x="2019" y="589"/>
                  </a:cubicBezTo>
                  <a:lnTo>
                    <a:pt x="2038" y="571"/>
                  </a:lnTo>
                  <a:cubicBezTo>
                    <a:pt x="2052" y="551"/>
                    <a:pt x="2068" y="532"/>
                    <a:pt x="2074" y="532"/>
                  </a:cubicBezTo>
                  <a:cubicBezTo>
                    <a:pt x="2074" y="532"/>
                    <a:pt x="2075" y="532"/>
                    <a:pt x="2075" y="533"/>
                  </a:cubicBezTo>
                  <a:cubicBezTo>
                    <a:pt x="2082" y="539"/>
                    <a:pt x="2088" y="542"/>
                    <a:pt x="2069" y="564"/>
                  </a:cubicBezTo>
                  <a:cubicBezTo>
                    <a:pt x="2060" y="583"/>
                    <a:pt x="2051" y="601"/>
                    <a:pt x="2054" y="601"/>
                  </a:cubicBezTo>
                  <a:cubicBezTo>
                    <a:pt x="2055" y="601"/>
                    <a:pt x="2058" y="598"/>
                    <a:pt x="2063" y="592"/>
                  </a:cubicBezTo>
                  <a:lnTo>
                    <a:pt x="2063" y="592"/>
                  </a:lnTo>
                  <a:cubicBezTo>
                    <a:pt x="2063" y="592"/>
                    <a:pt x="2066" y="599"/>
                    <a:pt x="2053" y="624"/>
                  </a:cubicBezTo>
                  <a:lnTo>
                    <a:pt x="2072" y="643"/>
                  </a:lnTo>
                  <a:cubicBezTo>
                    <a:pt x="2081" y="637"/>
                    <a:pt x="2088" y="635"/>
                    <a:pt x="2092" y="635"/>
                  </a:cubicBezTo>
                  <a:cubicBezTo>
                    <a:pt x="2100" y="635"/>
                    <a:pt x="2100" y="643"/>
                    <a:pt x="2088" y="655"/>
                  </a:cubicBezTo>
                  <a:cubicBezTo>
                    <a:pt x="2088" y="655"/>
                    <a:pt x="2090" y="659"/>
                    <a:pt x="2097" y="659"/>
                  </a:cubicBezTo>
                  <a:cubicBezTo>
                    <a:pt x="2102" y="659"/>
                    <a:pt x="2109" y="657"/>
                    <a:pt x="2119" y="652"/>
                  </a:cubicBezTo>
                  <a:lnTo>
                    <a:pt x="2119" y="652"/>
                  </a:lnTo>
                  <a:cubicBezTo>
                    <a:pt x="2129" y="661"/>
                    <a:pt x="2132" y="668"/>
                    <a:pt x="2113" y="686"/>
                  </a:cubicBezTo>
                  <a:cubicBezTo>
                    <a:pt x="2103" y="695"/>
                    <a:pt x="2098" y="699"/>
                    <a:pt x="2099" y="699"/>
                  </a:cubicBezTo>
                  <a:cubicBezTo>
                    <a:pt x="2100" y="699"/>
                    <a:pt x="2106" y="696"/>
                    <a:pt x="2116" y="690"/>
                  </a:cubicBezTo>
                  <a:cubicBezTo>
                    <a:pt x="2127" y="680"/>
                    <a:pt x="2133" y="677"/>
                    <a:pt x="2138" y="677"/>
                  </a:cubicBezTo>
                  <a:cubicBezTo>
                    <a:pt x="2142" y="677"/>
                    <a:pt x="2144" y="680"/>
                    <a:pt x="2147" y="683"/>
                  </a:cubicBezTo>
                  <a:lnTo>
                    <a:pt x="2157" y="693"/>
                  </a:lnTo>
                  <a:cubicBezTo>
                    <a:pt x="2169" y="681"/>
                    <a:pt x="2173" y="676"/>
                    <a:pt x="2176" y="676"/>
                  </a:cubicBezTo>
                  <a:cubicBezTo>
                    <a:pt x="2178" y="676"/>
                    <a:pt x="2180" y="678"/>
                    <a:pt x="2182" y="680"/>
                  </a:cubicBezTo>
                  <a:cubicBezTo>
                    <a:pt x="2185" y="683"/>
                    <a:pt x="2176" y="718"/>
                    <a:pt x="2179" y="724"/>
                  </a:cubicBezTo>
                  <a:cubicBezTo>
                    <a:pt x="2185" y="731"/>
                    <a:pt x="2188" y="735"/>
                    <a:pt x="2191" y="735"/>
                  </a:cubicBezTo>
                  <a:cubicBezTo>
                    <a:pt x="2195" y="735"/>
                    <a:pt x="2200" y="730"/>
                    <a:pt x="2210" y="718"/>
                  </a:cubicBezTo>
                  <a:cubicBezTo>
                    <a:pt x="2206" y="716"/>
                    <a:pt x="2212" y="709"/>
                    <a:pt x="2216" y="709"/>
                  </a:cubicBezTo>
                  <a:lnTo>
                    <a:pt x="2216" y="709"/>
                  </a:lnTo>
                  <a:cubicBezTo>
                    <a:pt x="2218" y="709"/>
                    <a:pt x="2218" y="712"/>
                    <a:pt x="2213" y="724"/>
                  </a:cubicBezTo>
                  <a:cubicBezTo>
                    <a:pt x="2216" y="730"/>
                    <a:pt x="2210" y="762"/>
                    <a:pt x="2220" y="781"/>
                  </a:cubicBezTo>
                  <a:cubicBezTo>
                    <a:pt x="2226" y="792"/>
                    <a:pt x="2229" y="798"/>
                    <a:pt x="2234" y="798"/>
                  </a:cubicBezTo>
                  <a:cubicBezTo>
                    <a:pt x="2239" y="798"/>
                    <a:pt x="2244" y="794"/>
                    <a:pt x="2254" y="787"/>
                  </a:cubicBezTo>
                  <a:cubicBezTo>
                    <a:pt x="2274" y="771"/>
                    <a:pt x="2286" y="764"/>
                    <a:pt x="2288" y="764"/>
                  </a:cubicBezTo>
                  <a:lnTo>
                    <a:pt x="2288" y="764"/>
                  </a:lnTo>
                  <a:cubicBezTo>
                    <a:pt x="2292" y="764"/>
                    <a:pt x="2283" y="774"/>
                    <a:pt x="2260" y="793"/>
                  </a:cubicBezTo>
                  <a:cubicBezTo>
                    <a:pt x="2233" y="820"/>
                    <a:pt x="2225" y="832"/>
                    <a:pt x="2231" y="832"/>
                  </a:cubicBezTo>
                  <a:cubicBezTo>
                    <a:pt x="2234" y="832"/>
                    <a:pt x="2240" y="829"/>
                    <a:pt x="2248" y="824"/>
                  </a:cubicBezTo>
                  <a:cubicBezTo>
                    <a:pt x="2260" y="820"/>
                    <a:pt x="2267" y="818"/>
                    <a:pt x="2270" y="818"/>
                  </a:cubicBezTo>
                  <a:cubicBezTo>
                    <a:pt x="2274" y="818"/>
                    <a:pt x="2274" y="820"/>
                    <a:pt x="2276" y="821"/>
                  </a:cubicBezTo>
                  <a:cubicBezTo>
                    <a:pt x="2254" y="837"/>
                    <a:pt x="2257" y="840"/>
                    <a:pt x="2285" y="840"/>
                  </a:cubicBezTo>
                  <a:cubicBezTo>
                    <a:pt x="2288" y="846"/>
                    <a:pt x="2288" y="846"/>
                    <a:pt x="2267" y="859"/>
                  </a:cubicBezTo>
                  <a:lnTo>
                    <a:pt x="2273" y="871"/>
                  </a:lnTo>
                  <a:cubicBezTo>
                    <a:pt x="2279" y="870"/>
                    <a:pt x="2284" y="869"/>
                    <a:pt x="2288" y="869"/>
                  </a:cubicBezTo>
                  <a:cubicBezTo>
                    <a:pt x="2325" y="869"/>
                    <a:pt x="2317" y="911"/>
                    <a:pt x="2298" y="925"/>
                  </a:cubicBezTo>
                  <a:cubicBezTo>
                    <a:pt x="2298" y="925"/>
                    <a:pt x="2298" y="927"/>
                    <a:pt x="2306" y="927"/>
                  </a:cubicBezTo>
                  <a:cubicBezTo>
                    <a:pt x="2310" y="927"/>
                    <a:pt x="2317" y="927"/>
                    <a:pt x="2326" y="925"/>
                  </a:cubicBezTo>
                  <a:cubicBezTo>
                    <a:pt x="2345" y="919"/>
                    <a:pt x="2357" y="917"/>
                    <a:pt x="2363" y="917"/>
                  </a:cubicBezTo>
                  <a:cubicBezTo>
                    <a:pt x="2373" y="917"/>
                    <a:pt x="2362" y="925"/>
                    <a:pt x="2329" y="937"/>
                  </a:cubicBezTo>
                  <a:cubicBezTo>
                    <a:pt x="2302" y="949"/>
                    <a:pt x="2290" y="955"/>
                    <a:pt x="2292" y="955"/>
                  </a:cubicBezTo>
                  <a:cubicBezTo>
                    <a:pt x="2295" y="955"/>
                    <a:pt x="2308" y="951"/>
                    <a:pt x="2332" y="943"/>
                  </a:cubicBezTo>
                  <a:cubicBezTo>
                    <a:pt x="2334" y="943"/>
                    <a:pt x="2335" y="943"/>
                    <a:pt x="2336" y="943"/>
                  </a:cubicBezTo>
                  <a:cubicBezTo>
                    <a:pt x="2362" y="943"/>
                    <a:pt x="2371" y="972"/>
                    <a:pt x="2320" y="984"/>
                  </a:cubicBezTo>
                  <a:lnTo>
                    <a:pt x="2267" y="1003"/>
                  </a:lnTo>
                  <a:cubicBezTo>
                    <a:pt x="2272" y="1002"/>
                    <a:pt x="2277" y="1002"/>
                    <a:pt x="2281" y="1002"/>
                  </a:cubicBezTo>
                  <a:cubicBezTo>
                    <a:pt x="2296" y="1002"/>
                    <a:pt x="2298" y="1006"/>
                    <a:pt x="2298" y="1006"/>
                  </a:cubicBezTo>
                  <a:cubicBezTo>
                    <a:pt x="2306" y="1003"/>
                    <a:pt x="2311" y="1002"/>
                    <a:pt x="2316" y="1002"/>
                  </a:cubicBezTo>
                  <a:cubicBezTo>
                    <a:pt x="2325" y="1002"/>
                    <a:pt x="2327" y="1009"/>
                    <a:pt x="2329" y="1022"/>
                  </a:cubicBezTo>
                  <a:cubicBezTo>
                    <a:pt x="2332" y="1031"/>
                    <a:pt x="2364" y="1050"/>
                    <a:pt x="2370" y="1063"/>
                  </a:cubicBezTo>
                  <a:cubicBezTo>
                    <a:pt x="2376" y="1081"/>
                    <a:pt x="2367" y="1100"/>
                    <a:pt x="2348" y="1106"/>
                  </a:cubicBezTo>
                  <a:cubicBezTo>
                    <a:pt x="2351" y="1113"/>
                    <a:pt x="2351" y="1119"/>
                    <a:pt x="2379" y="1125"/>
                  </a:cubicBezTo>
                  <a:cubicBezTo>
                    <a:pt x="2408" y="1128"/>
                    <a:pt x="2408" y="1141"/>
                    <a:pt x="2383" y="1144"/>
                  </a:cubicBezTo>
                  <a:lnTo>
                    <a:pt x="2383" y="1150"/>
                  </a:lnTo>
                  <a:cubicBezTo>
                    <a:pt x="2411" y="1160"/>
                    <a:pt x="2411" y="1166"/>
                    <a:pt x="2411" y="1166"/>
                  </a:cubicBezTo>
                  <a:cubicBezTo>
                    <a:pt x="2386" y="1169"/>
                    <a:pt x="2357" y="1178"/>
                    <a:pt x="2386" y="1182"/>
                  </a:cubicBezTo>
                  <a:cubicBezTo>
                    <a:pt x="2411" y="1182"/>
                    <a:pt x="2411" y="1188"/>
                    <a:pt x="2411" y="1200"/>
                  </a:cubicBezTo>
                  <a:cubicBezTo>
                    <a:pt x="2398" y="1216"/>
                    <a:pt x="2367" y="1423"/>
                    <a:pt x="2389" y="1432"/>
                  </a:cubicBezTo>
                  <a:lnTo>
                    <a:pt x="2383" y="1451"/>
                  </a:lnTo>
                  <a:cubicBezTo>
                    <a:pt x="2383" y="1457"/>
                    <a:pt x="2376" y="1470"/>
                    <a:pt x="2376" y="1470"/>
                  </a:cubicBezTo>
                  <a:cubicBezTo>
                    <a:pt x="2369" y="1468"/>
                    <a:pt x="2363" y="1467"/>
                    <a:pt x="2358" y="1467"/>
                  </a:cubicBezTo>
                  <a:cubicBezTo>
                    <a:pt x="2329" y="1467"/>
                    <a:pt x="2347" y="1499"/>
                    <a:pt x="2361" y="1523"/>
                  </a:cubicBezTo>
                  <a:cubicBezTo>
                    <a:pt x="2386" y="1536"/>
                    <a:pt x="2383" y="1545"/>
                    <a:pt x="2379" y="1551"/>
                  </a:cubicBezTo>
                  <a:cubicBezTo>
                    <a:pt x="2365" y="1546"/>
                    <a:pt x="2354" y="1544"/>
                    <a:pt x="2347" y="1544"/>
                  </a:cubicBezTo>
                  <a:cubicBezTo>
                    <a:pt x="2328" y="1544"/>
                    <a:pt x="2328" y="1558"/>
                    <a:pt x="2342" y="1573"/>
                  </a:cubicBezTo>
                  <a:cubicBezTo>
                    <a:pt x="2371" y="1589"/>
                    <a:pt x="2382" y="1598"/>
                    <a:pt x="2375" y="1598"/>
                  </a:cubicBezTo>
                  <a:cubicBezTo>
                    <a:pt x="2370" y="1598"/>
                    <a:pt x="2358" y="1594"/>
                    <a:pt x="2339" y="1586"/>
                  </a:cubicBezTo>
                  <a:cubicBezTo>
                    <a:pt x="2323" y="1580"/>
                    <a:pt x="2311" y="1577"/>
                    <a:pt x="2305" y="1577"/>
                  </a:cubicBezTo>
                  <a:cubicBezTo>
                    <a:pt x="2292" y="1577"/>
                    <a:pt x="2304" y="1591"/>
                    <a:pt x="2351" y="1623"/>
                  </a:cubicBezTo>
                  <a:cubicBezTo>
                    <a:pt x="2366" y="1634"/>
                    <a:pt x="2371" y="1638"/>
                    <a:pt x="2363" y="1638"/>
                  </a:cubicBezTo>
                  <a:cubicBezTo>
                    <a:pt x="2360" y="1638"/>
                    <a:pt x="2354" y="1637"/>
                    <a:pt x="2345" y="1636"/>
                  </a:cubicBezTo>
                  <a:cubicBezTo>
                    <a:pt x="2320" y="1629"/>
                    <a:pt x="2306" y="1625"/>
                    <a:pt x="2301" y="1625"/>
                  </a:cubicBezTo>
                  <a:cubicBezTo>
                    <a:pt x="2295" y="1625"/>
                    <a:pt x="2300" y="1629"/>
                    <a:pt x="2314" y="1636"/>
                  </a:cubicBezTo>
                  <a:cubicBezTo>
                    <a:pt x="2344" y="1654"/>
                    <a:pt x="2352" y="1665"/>
                    <a:pt x="2341" y="1665"/>
                  </a:cubicBezTo>
                  <a:cubicBezTo>
                    <a:pt x="2334" y="1665"/>
                    <a:pt x="2322" y="1661"/>
                    <a:pt x="2304" y="1655"/>
                  </a:cubicBezTo>
                  <a:cubicBezTo>
                    <a:pt x="2282" y="1650"/>
                    <a:pt x="2269" y="1647"/>
                    <a:pt x="2264" y="1647"/>
                  </a:cubicBezTo>
                  <a:cubicBezTo>
                    <a:pt x="2256" y="1647"/>
                    <a:pt x="2268" y="1654"/>
                    <a:pt x="2295" y="1674"/>
                  </a:cubicBezTo>
                  <a:cubicBezTo>
                    <a:pt x="2327" y="1697"/>
                    <a:pt x="2327" y="1716"/>
                    <a:pt x="2305" y="1716"/>
                  </a:cubicBezTo>
                  <a:cubicBezTo>
                    <a:pt x="2297" y="1716"/>
                    <a:pt x="2286" y="1714"/>
                    <a:pt x="2273" y="1708"/>
                  </a:cubicBezTo>
                  <a:cubicBezTo>
                    <a:pt x="2270" y="1714"/>
                    <a:pt x="2241" y="1708"/>
                    <a:pt x="2267" y="1721"/>
                  </a:cubicBezTo>
                  <a:lnTo>
                    <a:pt x="2238" y="1711"/>
                  </a:lnTo>
                  <a:cubicBezTo>
                    <a:pt x="2235" y="1718"/>
                    <a:pt x="2232" y="1724"/>
                    <a:pt x="2232" y="1724"/>
                  </a:cubicBezTo>
                  <a:lnTo>
                    <a:pt x="2254" y="1739"/>
                  </a:lnTo>
                  <a:cubicBezTo>
                    <a:pt x="2254" y="1746"/>
                    <a:pt x="2204" y="1765"/>
                    <a:pt x="2176" y="1802"/>
                  </a:cubicBezTo>
                  <a:cubicBezTo>
                    <a:pt x="2129" y="1859"/>
                    <a:pt x="2119" y="1868"/>
                    <a:pt x="2144" y="1880"/>
                  </a:cubicBezTo>
                  <a:cubicBezTo>
                    <a:pt x="2171" y="1898"/>
                    <a:pt x="2179" y="1909"/>
                    <a:pt x="2172" y="1909"/>
                  </a:cubicBezTo>
                  <a:cubicBezTo>
                    <a:pt x="2167" y="1909"/>
                    <a:pt x="2154" y="1903"/>
                    <a:pt x="2135" y="1890"/>
                  </a:cubicBezTo>
                  <a:cubicBezTo>
                    <a:pt x="2134" y="1892"/>
                    <a:pt x="2131" y="1892"/>
                    <a:pt x="2126" y="1892"/>
                  </a:cubicBezTo>
                  <a:cubicBezTo>
                    <a:pt x="2121" y="1892"/>
                    <a:pt x="2115" y="1892"/>
                    <a:pt x="2109" y="1892"/>
                  </a:cubicBezTo>
                  <a:cubicBezTo>
                    <a:pt x="2102" y="1892"/>
                    <a:pt x="2095" y="1892"/>
                    <a:pt x="2091" y="1896"/>
                  </a:cubicBezTo>
                  <a:cubicBezTo>
                    <a:pt x="2086" y="1902"/>
                    <a:pt x="2080" y="1907"/>
                    <a:pt x="2073" y="1907"/>
                  </a:cubicBezTo>
                  <a:cubicBezTo>
                    <a:pt x="2068" y="1907"/>
                    <a:pt x="2061" y="1904"/>
                    <a:pt x="2053" y="1896"/>
                  </a:cubicBezTo>
                  <a:lnTo>
                    <a:pt x="2047" y="1899"/>
                  </a:lnTo>
                  <a:cubicBezTo>
                    <a:pt x="2075" y="1943"/>
                    <a:pt x="2052" y="1970"/>
                    <a:pt x="2023" y="1970"/>
                  </a:cubicBezTo>
                  <a:cubicBezTo>
                    <a:pt x="2018" y="1970"/>
                    <a:pt x="2014" y="1969"/>
                    <a:pt x="2010" y="1968"/>
                  </a:cubicBezTo>
                  <a:cubicBezTo>
                    <a:pt x="2000" y="1974"/>
                    <a:pt x="1997" y="1981"/>
                    <a:pt x="2000" y="2009"/>
                  </a:cubicBezTo>
                  <a:cubicBezTo>
                    <a:pt x="2004" y="2027"/>
                    <a:pt x="2005" y="2034"/>
                    <a:pt x="2002" y="2034"/>
                  </a:cubicBezTo>
                  <a:cubicBezTo>
                    <a:pt x="1999" y="2034"/>
                    <a:pt x="1994" y="2030"/>
                    <a:pt x="1985" y="2021"/>
                  </a:cubicBezTo>
                  <a:cubicBezTo>
                    <a:pt x="1978" y="2012"/>
                    <a:pt x="1966" y="2007"/>
                    <a:pt x="1956" y="2007"/>
                  </a:cubicBezTo>
                  <a:cubicBezTo>
                    <a:pt x="1943" y="2007"/>
                    <a:pt x="1934" y="2018"/>
                    <a:pt x="1950" y="2043"/>
                  </a:cubicBezTo>
                  <a:lnTo>
                    <a:pt x="1931" y="2025"/>
                  </a:lnTo>
                  <a:cubicBezTo>
                    <a:pt x="1926" y="2020"/>
                    <a:pt x="1922" y="2018"/>
                    <a:pt x="1920" y="2018"/>
                  </a:cubicBezTo>
                  <a:lnTo>
                    <a:pt x="1920" y="2018"/>
                  </a:lnTo>
                  <a:cubicBezTo>
                    <a:pt x="1914" y="2018"/>
                    <a:pt x="1923" y="2037"/>
                    <a:pt x="1934" y="2056"/>
                  </a:cubicBezTo>
                  <a:cubicBezTo>
                    <a:pt x="1949" y="2077"/>
                    <a:pt x="1956" y="2088"/>
                    <a:pt x="1953" y="2088"/>
                  </a:cubicBezTo>
                  <a:cubicBezTo>
                    <a:pt x="1950" y="2088"/>
                    <a:pt x="1936" y="2073"/>
                    <a:pt x="1909" y="2040"/>
                  </a:cubicBezTo>
                  <a:cubicBezTo>
                    <a:pt x="1892" y="2014"/>
                    <a:pt x="1883" y="2004"/>
                    <a:pt x="1881" y="2004"/>
                  </a:cubicBezTo>
                  <a:lnTo>
                    <a:pt x="1881" y="2004"/>
                  </a:lnTo>
                  <a:cubicBezTo>
                    <a:pt x="1879" y="2004"/>
                    <a:pt x="1882" y="2010"/>
                    <a:pt x="1887" y="2021"/>
                  </a:cubicBezTo>
                  <a:cubicBezTo>
                    <a:pt x="1894" y="2040"/>
                    <a:pt x="1902" y="2059"/>
                    <a:pt x="1897" y="2059"/>
                  </a:cubicBezTo>
                  <a:cubicBezTo>
                    <a:pt x="1895" y="2059"/>
                    <a:pt x="1892" y="2057"/>
                    <a:pt x="1887" y="2053"/>
                  </a:cubicBezTo>
                  <a:lnTo>
                    <a:pt x="1887" y="2053"/>
                  </a:lnTo>
                  <a:cubicBezTo>
                    <a:pt x="1881" y="2056"/>
                    <a:pt x="1875" y="2059"/>
                    <a:pt x="1903" y="2106"/>
                  </a:cubicBezTo>
                  <a:cubicBezTo>
                    <a:pt x="1916" y="2128"/>
                    <a:pt x="1909" y="2131"/>
                    <a:pt x="1903" y="2134"/>
                  </a:cubicBezTo>
                  <a:cubicBezTo>
                    <a:pt x="1894" y="2119"/>
                    <a:pt x="1887" y="2103"/>
                    <a:pt x="1881" y="2084"/>
                  </a:cubicBezTo>
                  <a:lnTo>
                    <a:pt x="1872" y="2090"/>
                  </a:lnTo>
                  <a:cubicBezTo>
                    <a:pt x="1871" y="2091"/>
                    <a:pt x="1871" y="2091"/>
                    <a:pt x="1870" y="2091"/>
                  </a:cubicBezTo>
                  <a:cubicBezTo>
                    <a:pt x="1862" y="2091"/>
                    <a:pt x="1839" y="2073"/>
                    <a:pt x="1828" y="2053"/>
                  </a:cubicBezTo>
                  <a:cubicBezTo>
                    <a:pt x="1820" y="2044"/>
                    <a:pt x="1816" y="2040"/>
                    <a:pt x="1814" y="2040"/>
                  </a:cubicBezTo>
                  <a:lnTo>
                    <a:pt x="1814" y="2040"/>
                  </a:lnTo>
                  <a:cubicBezTo>
                    <a:pt x="1811" y="2040"/>
                    <a:pt x="1817" y="2051"/>
                    <a:pt x="1834" y="2078"/>
                  </a:cubicBezTo>
                  <a:cubicBezTo>
                    <a:pt x="1859" y="2128"/>
                    <a:pt x="1859" y="2128"/>
                    <a:pt x="1847" y="2134"/>
                  </a:cubicBezTo>
                  <a:cubicBezTo>
                    <a:pt x="1845" y="2134"/>
                    <a:pt x="1844" y="2134"/>
                    <a:pt x="1843" y="2134"/>
                  </a:cubicBezTo>
                  <a:cubicBezTo>
                    <a:pt x="1838" y="2134"/>
                    <a:pt x="1832" y="2132"/>
                    <a:pt x="1825" y="2112"/>
                  </a:cubicBezTo>
                  <a:cubicBezTo>
                    <a:pt x="1816" y="2096"/>
                    <a:pt x="1814" y="2090"/>
                    <a:pt x="1809" y="2090"/>
                  </a:cubicBezTo>
                  <a:cubicBezTo>
                    <a:pt x="1807" y="2090"/>
                    <a:pt x="1804" y="2091"/>
                    <a:pt x="1800" y="2094"/>
                  </a:cubicBezTo>
                  <a:cubicBezTo>
                    <a:pt x="1784" y="2100"/>
                    <a:pt x="1796" y="2181"/>
                    <a:pt x="1809" y="2238"/>
                  </a:cubicBezTo>
                  <a:cubicBezTo>
                    <a:pt x="1818" y="2263"/>
                    <a:pt x="1823" y="2275"/>
                    <a:pt x="1822" y="2275"/>
                  </a:cubicBezTo>
                  <a:cubicBezTo>
                    <a:pt x="1822" y="2275"/>
                    <a:pt x="1815" y="2263"/>
                    <a:pt x="1803" y="2238"/>
                  </a:cubicBezTo>
                  <a:cubicBezTo>
                    <a:pt x="1796" y="2221"/>
                    <a:pt x="1792" y="2217"/>
                    <a:pt x="1787" y="2217"/>
                  </a:cubicBezTo>
                  <a:cubicBezTo>
                    <a:pt x="1785" y="2217"/>
                    <a:pt x="1783" y="2218"/>
                    <a:pt x="1781" y="2219"/>
                  </a:cubicBezTo>
                  <a:cubicBezTo>
                    <a:pt x="1771" y="2194"/>
                    <a:pt x="1778" y="2191"/>
                    <a:pt x="1784" y="2188"/>
                  </a:cubicBezTo>
                  <a:lnTo>
                    <a:pt x="1775" y="2163"/>
                  </a:lnTo>
                  <a:cubicBezTo>
                    <a:pt x="1761" y="2140"/>
                    <a:pt x="1753" y="2128"/>
                    <a:pt x="1750" y="2128"/>
                  </a:cubicBezTo>
                  <a:lnTo>
                    <a:pt x="1750" y="2128"/>
                  </a:lnTo>
                  <a:cubicBezTo>
                    <a:pt x="1747" y="2128"/>
                    <a:pt x="1749" y="2141"/>
                    <a:pt x="1756" y="2169"/>
                  </a:cubicBezTo>
                  <a:cubicBezTo>
                    <a:pt x="1756" y="2183"/>
                    <a:pt x="1756" y="2190"/>
                    <a:pt x="1754" y="2190"/>
                  </a:cubicBezTo>
                  <a:cubicBezTo>
                    <a:pt x="1752" y="2190"/>
                    <a:pt x="1748" y="2184"/>
                    <a:pt x="1740" y="2172"/>
                  </a:cubicBezTo>
                  <a:cubicBezTo>
                    <a:pt x="1731" y="2156"/>
                    <a:pt x="1721" y="2140"/>
                    <a:pt x="1719" y="2140"/>
                  </a:cubicBezTo>
                  <a:lnTo>
                    <a:pt x="1719" y="2140"/>
                  </a:lnTo>
                  <a:cubicBezTo>
                    <a:pt x="1718" y="2140"/>
                    <a:pt x="1718" y="2143"/>
                    <a:pt x="1721" y="2150"/>
                  </a:cubicBezTo>
                  <a:cubicBezTo>
                    <a:pt x="1721" y="2150"/>
                    <a:pt x="1721" y="2150"/>
                    <a:pt x="1720" y="2150"/>
                  </a:cubicBezTo>
                  <a:cubicBezTo>
                    <a:pt x="1716" y="2150"/>
                    <a:pt x="1705" y="2148"/>
                    <a:pt x="1693" y="2131"/>
                  </a:cubicBezTo>
                  <a:cubicBezTo>
                    <a:pt x="1684" y="2134"/>
                    <a:pt x="1677" y="2134"/>
                    <a:pt x="1684" y="2163"/>
                  </a:cubicBezTo>
                  <a:cubicBezTo>
                    <a:pt x="1690" y="2188"/>
                    <a:pt x="1684" y="2191"/>
                    <a:pt x="1677" y="2191"/>
                  </a:cubicBezTo>
                  <a:cubicBezTo>
                    <a:pt x="1671" y="2191"/>
                    <a:pt x="1665" y="2191"/>
                    <a:pt x="1671" y="2219"/>
                  </a:cubicBezTo>
                  <a:cubicBezTo>
                    <a:pt x="1677" y="2244"/>
                    <a:pt x="1677" y="2272"/>
                    <a:pt x="1665" y="2275"/>
                  </a:cubicBezTo>
                  <a:cubicBezTo>
                    <a:pt x="1661" y="2287"/>
                    <a:pt x="1659" y="2294"/>
                    <a:pt x="1656" y="2294"/>
                  </a:cubicBezTo>
                  <a:cubicBezTo>
                    <a:pt x="1652" y="2294"/>
                    <a:pt x="1647" y="2282"/>
                    <a:pt x="1637" y="2253"/>
                  </a:cubicBezTo>
                  <a:cubicBezTo>
                    <a:pt x="1634" y="2232"/>
                    <a:pt x="1630" y="2227"/>
                    <a:pt x="1624" y="2227"/>
                  </a:cubicBezTo>
                  <a:cubicBezTo>
                    <a:pt x="1622" y="2227"/>
                    <a:pt x="1620" y="2228"/>
                    <a:pt x="1618" y="2228"/>
                  </a:cubicBezTo>
                  <a:cubicBezTo>
                    <a:pt x="1618" y="2228"/>
                    <a:pt x="1612" y="2228"/>
                    <a:pt x="1602" y="2203"/>
                  </a:cubicBezTo>
                  <a:cubicBezTo>
                    <a:pt x="1599" y="2196"/>
                    <a:pt x="1598" y="2193"/>
                    <a:pt x="1597" y="2193"/>
                  </a:cubicBezTo>
                  <a:lnTo>
                    <a:pt x="1597" y="2193"/>
                  </a:lnTo>
                  <a:cubicBezTo>
                    <a:pt x="1595" y="2193"/>
                    <a:pt x="1597" y="2211"/>
                    <a:pt x="1599" y="2231"/>
                  </a:cubicBezTo>
                  <a:lnTo>
                    <a:pt x="1608" y="2285"/>
                  </a:lnTo>
                  <a:cubicBezTo>
                    <a:pt x="1599" y="2285"/>
                    <a:pt x="1587" y="2231"/>
                    <a:pt x="1583" y="2206"/>
                  </a:cubicBezTo>
                  <a:cubicBezTo>
                    <a:pt x="1577" y="2179"/>
                    <a:pt x="1574" y="2165"/>
                    <a:pt x="1573" y="2165"/>
                  </a:cubicBezTo>
                  <a:lnTo>
                    <a:pt x="1573" y="2165"/>
                  </a:lnTo>
                  <a:cubicBezTo>
                    <a:pt x="1572" y="2165"/>
                    <a:pt x="1574" y="2179"/>
                    <a:pt x="1577" y="2206"/>
                  </a:cubicBezTo>
                  <a:cubicBezTo>
                    <a:pt x="1579" y="2225"/>
                    <a:pt x="1578" y="2244"/>
                    <a:pt x="1570" y="2244"/>
                  </a:cubicBezTo>
                  <a:cubicBezTo>
                    <a:pt x="1567" y="2244"/>
                    <a:pt x="1564" y="2241"/>
                    <a:pt x="1558" y="2235"/>
                  </a:cubicBezTo>
                  <a:cubicBezTo>
                    <a:pt x="1546" y="2235"/>
                    <a:pt x="1533" y="2235"/>
                    <a:pt x="1530" y="2210"/>
                  </a:cubicBezTo>
                  <a:cubicBezTo>
                    <a:pt x="1528" y="2200"/>
                    <a:pt x="1526" y="2197"/>
                    <a:pt x="1524" y="2197"/>
                  </a:cubicBezTo>
                  <a:cubicBezTo>
                    <a:pt x="1520" y="2197"/>
                    <a:pt x="1518" y="2210"/>
                    <a:pt x="1518" y="2210"/>
                  </a:cubicBezTo>
                  <a:cubicBezTo>
                    <a:pt x="1516" y="2223"/>
                    <a:pt x="1513" y="2230"/>
                    <a:pt x="1508" y="2230"/>
                  </a:cubicBezTo>
                  <a:cubicBezTo>
                    <a:pt x="1503" y="2230"/>
                    <a:pt x="1496" y="2222"/>
                    <a:pt x="1486" y="2210"/>
                  </a:cubicBezTo>
                  <a:cubicBezTo>
                    <a:pt x="1470" y="2181"/>
                    <a:pt x="1463" y="2167"/>
                    <a:pt x="1459" y="2167"/>
                  </a:cubicBezTo>
                  <a:cubicBezTo>
                    <a:pt x="1455" y="2167"/>
                    <a:pt x="1455" y="2180"/>
                    <a:pt x="1455" y="2206"/>
                  </a:cubicBezTo>
                  <a:cubicBezTo>
                    <a:pt x="1453" y="2223"/>
                    <a:pt x="1452" y="2238"/>
                    <a:pt x="1451" y="2238"/>
                  </a:cubicBezTo>
                  <a:cubicBezTo>
                    <a:pt x="1450" y="2238"/>
                    <a:pt x="1448" y="2229"/>
                    <a:pt x="1446" y="2206"/>
                  </a:cubicBezTo>
                  <a:cubicBezTo>
                    <a:pt x="1445" y="2198"/>
                    <a:pt x="1443" y="2195"/>
                    <a:pt x="1442" y="2195"/>
                  </a:cubicBezTo>
                  <a:cubicBezTo>
                    <a:pt x="1438" y="2195"/>
                    <a:pt x="1431" y="2214"/>
                    <a:pt x="1420" y="2231"/>
                  </a:cubicBezTo>
                  <a:cubicBezTo>
                    <a:pt x="1411" y="2266"/>
                    <a:pt x="1405" y="2304"/>
                    <a:pt x="1405" y="2338"/>
                  </a:cubicBezTo>
                  <a:cubicBezTo>
                    <a:pt x="1401" y="2370"/>
                    <a:pt x="1400" y="2384"/>
                    <a:pt x="1397" y="2384"/>
                  </a:cubicBezTo>
                  <a:cubicBezTo>
                    <a:pt x="1394" y="2384"/>
                    <a:pt x="1391" y="2376"/>
                    <a:pt x="1386" y="2363"/>
                  </a:cubicBezTo>
                  <a:cubicBezTo>
                    <a:pt x="1380" y="2363"/>
                    <a:pt x="1373" y="2335"/>
                    <a:pt x="1377" y="2307"/>
                  </a:cubicBezTo>
                  <a:cubicBezTo>
                    <a:pt x="1380" y="2282"/>
                    <a:pt x="1386" y="2282"/>
                    <a:pt x="1386" y="2282"/>
                  </a:cubicBezTo>
                  <a:lnTo>
                    <a:pt x="1392" y="2285"/>
                  </a:lnTo>
                  <a:cubicBezTo>
                    <a:pt x="1395" y="2257"/>
                    <a:pt x="1398" y="2228"/>
                    <a:pt x="1386" y="2228"/>
                  </a:cubicBezTo>
                  <a:cubicBezTo>
                    <a:pt x="1384" y="2213"/>
                    <a:pt x="1382" y="2206"/>
                    <a:pt x="1379" y="2206"/>
                  </a:cubicBezTo>
                  <a:cubicBezTo>
                    <a:pt x="1377" y="2206"/>
                    <a:pt x="1375" y="2212"/>
                    <a:pt x="1373" y="2225"/>
                  </a:cubicBezTo>
                  <a:cubicBezTo>
                    <a:pt x="1367" y="2197"/>
                    <a:pt x="1355" y="2197"/>
                    <a:pt x="1342" y="2194"/>
                  </a:cubicBezTo>
                  <a:cubicBezTo>
                    <a:pt x="1330" y="2191"/>
                    <a:pt x="1311" y="2184"/>
                    <a:pt x="1311" y="2156"/>
                  </a:cubicBezTo>
                  <a:cubicBezTo>
                    <a:pt x="1307" y="2155"/>
                    <a:pt x="1305" y="2155"/>
                    <a:pt x="1302" y="2155"/>
                  </a:cubicBezTo>
                  <a:cubicBezTo>
                    <a:pt x="1295" y="2155"/>
                    <a:pt x="1290" y="2160"/>
                    <a:pt x="1286" y="2178"/>
                  </a:cubicBezTo>
                  <a:cubicBezTo>
                    <a:pt x="1278" y="2209"/>
                    <a:pt x="1272" y="2222"/>
                    <a:pt x="1269" y="2222"/>
                  </a:cubicBezTo>
                  <a:cubicBezTo>
                    <a:pt x="1268" y="2222"/>
                    <a:pt x="1267" y="2215"/>
                    <a:pt x="1270" y="2203"/>
                  </a:cubicBezTo>
                  <a:cubicBezTo>
                    <a:pt x="1275" y="2167"/>
                    <a:pt x="1240" y="2127"/>
                    <a:pt x="1210" y="2127"/>
                  </a:cubicBezTo>
                  <a:cubicBezTo>
                    <a:pt x="1199" y="2127"/>
                    <a:pt x="1189" y="2133"/>
                    <a:pt x="1182" y="2147"/>
                  </a:cubicBezTo>
                  <a:lnTo>
                    <a:pt x="1170" y="2144"/>
                  </a:lnTo>
                  <a:cubicBezTo>
                    <a:pt x="1168" y="2122"/>
                    <a:pt x="1150" y="2106"/>
                    <a:pt x="1133" y="2106"/>
                  </a:cubicBezTo>
                  <a:cubicBezTo>
                    <a:pt x="1126" y="2106"/>
                    <a:pt x="1119" y="2109"/>
                    <a:pt x="1113" y="2116"/>
                  </a:cubicBezTo>
                  <a:lnTo>
                    <a:pt x="1095" y="2109"/>
                  </a:lnTo>
                  <a:cubicBezTo>
                    <a:pt x="1095" y="2091"/>
                    <a:pt x="1092" y="2083"/>
                    <a:pt x="1087" y="2083"/>
                  </a:cubicBezTo>
                  <a:cubicBezTo>
                    <a:pt x="1083" y="2083"/>
                    <a:pt x="1077" y="2087"/>
                    <a:pt x="1069" y="2097"/>
                  </a:cubicBezTo>
                  <a:cubicBezTo>
                    <a:pt x="1058" y="2110"/>
                    <a:pt x="1049" y="2126"/>
                    <a:pt x="1049" y="2126"/>
                  </a:cubicBezTo>
                  <a:cubicBezTo>
                    <a:pt x="1049" y="2126"/>
                    <a:pt x="1050" y="2123"/>
                    <a:pt x="1054" y="2116"/>
                  </a:cubicBezTo>
                  <a:cubicBezTo>
                    <a:pt x="1066" y="2094"/>
                    <a:pt x="1054" y="2084"/>
                    <a:pt x="1029" y="2072"/>
                  </a:cubicBezTo>
                  <a:cubicBezTo>
                    <a:pt x="1018" y="2066"/>
                    <a:pt x="1013" y="2063"/>
                    <a:pt x="1009" y="2063"/>
                  </a:cubicBezTo>
                  <a:cubicBezTo>
                    <a:pt x="1004" y="2063"/>
                    <a:pt x="1003" y="2069"/>
                    <a:pt x="997" y="2084"/>
                  </a:cubicBezTo>
                  <a:cubicBezTo>
                    <a:pt x="992" y="2086"/>
                    <a:pt x="987" y="2086"/>
                    <a:pt x="984" y="2086"/>
                  </a:cubicBezTo>
                  <a:cubicBezTo>
                    <a:pt x="964" y="2086"/>
                    <a:pt x="977" y="2065"/>
                    <a:pt x="988" y="2047"/>
                  </a:cubicBezTo>
                  <a:cubicBezTo>
                    <a:pt x="1004" y="2026"/>
                    <a:pt x="1011" y="2013"/>
                    <a:pt x="1008" y="2013"/>
                  </a:cubicBezTo>
                  <a:lnTo>
                    <a:pt x="1008" y="2013"/>
                  </a:lnTo>
                  <a:cubicBezTo>
                    <a:pt x="1004" y="2013"/>
                    <a:pt x="989" y="2028"/>
                    <a:pt x="963" y="2062"/>
                  </a:cubicBezTo>
                  <a:cubicBezTo>
                    <a:pt x="946" y="2083"/>
                    <a:pt x="934" y="2090"/>
                    <a:pt x="928" y="2090"/>
                  </a:cubicBezTo>
                  <a:cubicBezTo>
                    <a:pt x="923" y="2090"/>
                    <a:pt x="924" y="2083"/>
                    <a:pt x="932" y="2072"/>
                  </a:cubicBezTo>
                  <a:cubicBezTo>
                    <a:pt x="940" y="2057"/>
                    <a:pt x="945" y="2054"/>
                    <a:pt x="950" y="2054"/>
                  </a:cubicBezTo>
                  <a:cubicBezTo>
                    <a:pt x="952" y="2054"/>
                    <a:pt x="954" y="2055"/>
                    <a:pt x="957" y="2056"/>
                  </a:cubicBezTo>
                  <a:lnTo>
                    <a:pt x="988" y="2012"/>
                  </a:lnTo>
                  <a:cubicBezTo>
                    <a:pt x="986" y="2011"/>
                    <a:pt x="985" y="2011"/>
                    <a:pt x="983" y="2011"/>
                  </a:cubicBezTo>
                  <a:cubicBezTo>
                    <a:pt x="980" y="2011"/>
                    <a:pt x="975" y="2014"/>
                    <a:pt x="960" y="2028"/>
                  </a:cubicBezTo>
                  <a:cubicBezTo>
                    <a:pt x="960" y="2028"/>
                    <a:pt x="959" y="2028"/>
                    <a:pt x="958" y="2028"/>
                  </a:cubicBezTo>
                  <a:cubicBezTo>
                    <a:pt x="955" y="2028"/>
                    <a:pt x="948" y="2029"/>
                    <a:pt x="935" y="2040"/>
                  </a:cubicBezTo>
                  <a:cubicBezTo>
                    <a:pt x="913" y="2059"/>
                    <a:pt x="897" y="2084"/>
                    <a:pt x="888" y="2109"/>
                  </a:cubicBezTo>
                  <a:cubicBezTo>
                    <a:pt x="881" y="2126"/>
                    <a:pt x="877" y="2130"/>
                    <a:pt x="872" y="2130"/>
                  </a:cubicBezTo>
                  <a:cubicBezTo>
                    <a:pt x="870" y="2130"/>
                    <a:pt x="868" y="2129"/>
                    <a:pt x="866" y="2128"/>
                  </a:cubicBezTo>
                  <a:cubicBezTo>
                    <a:pt x="869" y="2100"/>
                    <a:pt x="885" y="2072"/>
                    <a:pt x="906" y="2056"/>
                  </a:cubicBezTo>
                  <a:cubicBezTo>
                    <a:pt x="907" y="2056"/>
                    <a:pt x="907" y="2056"/>
                    <a:pt x="908" y="2056"/>
                  </a:cubicBezTo>
                  <a:cubicBezTo>
                    <a:pt x="915" y="2056"/>
                    <a:pt x="929" y="2036"/>
                    <a:pt x="944" y="2015"/>
                  </a:cubicBezTo>
                  <a:cubicBezTo>
                    <a:pt x="948" y="2010"/>
                    <a:pt x="947" y="2007"/>
                    <a:pt x="943" y="2007"/>
                  </a:cubicBezTo>
                  <a:cubicBezTo>
                    <a:pt x="931" y="2007"/>
                    <a:pt x="891" y="2028"/>
                    <a:pt x="863" y="2056"/>
                  </a:cubicBezTo>
                  <a:cubicBezTo>
                    <a:pt x="867" y="2050"/>
                    <a:pt x="872" y="2043"/>
                    <a:pt x="878" y="2034"/>
                  </a:cubicBezTo>
                  <a:cubicBezTo>
                    <a:pt x="894" y="2012"/>
                    <a:pt x="885" y="2003"/>
                    <a:pt x="872" y="1993"/>
                  </a:cubicBezTo>
                  <a:cubicBezTo>
                    <a:pt x="868" y="1989"/>
                    <a:pt x="864" y="1986"/>
                    <a:pt x="860" y="1986"/>
                  </a:cubicBezTo>
                  <a:cubicBezTo>
                    <a:pt x="855" y="1986"/>
                    <a:pt x="849" y="1991"/>
                    <a:pt x="841" y="2003"/>
                  </a:cubicBezTo>
                  <a:cubicBezTo>
                    <a:pt x="824" y="2019"/>
                    <a:pt x="810" y="2038"/>
                    <a:pt x="803" y="2038"/>
                  </a:cubicBezTo>
                  <a:cubicBezTo>
                    <a:pt x="802" y="2038"/>
                    <a:pt x="801" y="2038"/>
                    <a:pt x="800" y="2037"/>
                  </a:cubicBezTo>
                  <a:lnTo>
                    <a:pt x="800" y="2037"/>
                  </a:lnTo>
                  <a:cubicBezTo>
                    <a:pt x="806" y="2043"/>
                    <a:pt x="787" y="2065"/>
                    <a:pt x="772" y="2084"/>
                  </a:cubicBezTo>
                  <a:cubicBezTo>
                    <a:pt x="775" y="2065"/>
                    <a:pt x="781" y="2047"/>
                    <a:pt x="787" y="2028"/>
                  </a:cubicBezTo>
                  <a:cubicBezTo>
                    <a:pt x="812" y="1978"/>
                    <a:pt x="822" y="1946"/>
                    <a:pt x="800" y="1927"/>
                  </a:cubicBezTo>
                  <a:cubicBezTo>
                    <a:pt x="784" y="1918"/>
                    <a:pt x="781" y="1896"/>
                    <a:pt x="791" y="1880"/>
                  </a:cubicBezTo>
                  <a:cubicBezTo>
                    <a:pt x="787" y="1874"/>
                    <a:pt x="784" y="1870"/>
                    <a:pt x="779" y="1870"/>
                  </a:cubicBezTo>
                  <a:cubicBezTo>
                    <a:pt x="774" y="1870"/>
                    <a:pt x="768" y="1873"/>
                    <a:pt x="759" y="1880"/>
                  </a:cubicBezTo>
                  <a:lnTo>
                    <a:pt x="750" y="1871"/>
                  </a:lnTo>
                  <a:cubicBezTo>
                    <a:pt x="760" y="1857"/>
                    <a:pt x="760" y="1848"/>
                    <a:pt x="753" y="1848"/>
                  </a:cubicBezTo>
                  <a:cubicBezTo>
                    <a:pt x="749" y="1848"/>
                    <a:pt x="744" y="1850"/>
                    <a:pt x="737" y="1855"/>
                  </a:cubicBezTo>
                  <a:cubicBezTo>
                    <a:pt x="732" y="1858"/>
                    <a:pt x="728" y="1859"/>
                    <a:pt x="726" y="1859"/>
                  </a:cubicBezTo>
                  <a:cubicBezTo>
                    <a:pt x="718" y="1859"/>
                    <a:pt x="727" y="1845"/>
                    <a:pt x="725" y="1840"/>
                  </a:cubicBezTo>
                  <a:cubicBezTo>
                    <a:pt x="739" y="1819"/>
                    <a:pt x="747" y="1808"/>
                    <a:pt x="746" y="1808"/>
                  </a:cubicBezTo>
                  <a:lnTo>
                    <a:pt x="746" y="1808"/>
                  </a:lnTo>
                  <a:cubicBezTo>
                    <a:pt x="744" y="1808"/>
                    <a:pt x="730" y="1822"/>
                    <a:pt x="700" y="1852"/>
                  </a:cubicBezTo>
                  <a:cubicBezTo>
                    <a:pt x="678" y="1868"/>
                    <a:pt x="665" y="1899"/>
                    <a:pt x="671" y="1902"/>
                  </a:cubicBezTo>
                  <a:lnTo>
                    <a:pt x="684" y="1921"/>
                  </a:lnTo>
                  <a:lnTo>
                    <a:pt x="650" y="1921"/>
                  </a:lnTo>
                  <a:cubicBezTo>
                    <a:pt x="648" y="1920"/>
                    <a:pt x="645" y="1919"/>
                    <a:pt x="641" y="1919"/>
                  </a:cubicBezTo>
                  <a:cubicBezTo>
                    <a:pt x="629" y="1919"/>
                    <a:pt x="609" y="1925"/>
                    <a:pt x="593" y="1937"/>
                  </a:cubicBezTo>
                  <a:cubicBezTo>
                    <a:pt x="593" y="1937"/>
                    <a:pt x="577" y="1951"/>
                    <a:pt x="570" y="1951"/>
                  </a:cubicBezTo>
                  <a:cubicBezTo>
                    <a:pt x="569" y="1951"/>
                    <a:pt x="568" y="1950"/>
                    <a:pt x="568" y="1949"/>
                  </a:cubicBezTo>
                  <a:lnTo>
                    <a:pt x="609" y="1915"/>
                  </a:lnTo>
                  <a:cubicBezTo>
                    <a:pt x="634" y="1902"/>
                    <a:pt x="656" y="1887"/>
                    <a:pt x="678" y="1868"/>
                  </a:cubicBezTo>
                  <a:cubicBezTo>
                    <a:pt x="704" y="1839"/>
                    <a:pt x="717" y="1816"/>
                    <a:pt x="707" y="1816"/>
                  </a:cubicBezTo>
                  <a:cubicBezTo>
                    <a:pt x="702" y="1816"/>
                    <a:pt x="694" y="1820"/>
                    <a:pt x="681" y="1830"/>
                  </a:cubicBezTo>
                  <a:cubicBezTo>
                    <a:pt x="678" y="1824"/>
                    <a:pt x="678" y="1824"/>
                    <a:pt x="697" y="1802"/>
                  </a:cubicBezTo>
                  <a:cubicBezTo>
                    <a:pt x="708" y="1794"/>
                    <a:pt x="713" y="1788"/>
                    <a:pt x="707" y="1788"/>
                  </a:cubicBezTo>
                  <a:cubicBezTo>
                    <a:pt x="703" y="1788"/>
                    <a:pt x="689" y="1793"/>
                    <a:pt x="665" y="1805"/>
                  </a:cubicBezTo>
                  <a:cubicBezTo>
                    <a:pt x="646" y="1817"/>
                    <a:pt x="633" y="1823"/>
                    <a:pt x="628" y="1823"/>
                  </a:cubicBezTo>
                  <a:cubicBezTo>
                    <a:pt x="621" y="1823"/>
                    <a:pt x="629" y="1812"/>
                    <a:pt x="653" y="1790"/>
                  </a:cubicBezTo>
                  <a:cubicBezTo>
                    <a:pt x="682" y="1755"/>
                    <a:pt x="681" y="1734"/>
                    <a:pt x="668" y="1734"/>
                  </a:cubicBezTo>
                  <a:cubicBezTo>
                    <a:pt x="665" y="1734"/>
                    <a:pt x="661" y="1736"/>
                    <a:pt x="656" y="1739"/>
                  </a:cubicBezTo>
                  <a:cubicBezTo>
                    <a:pt x="639" y="1750"/>
                    <a:pt x="626" y="1754"/>
                    <a:pt x="619" y="1754"/>
                  </a:cubicBezTo>
                  <a:cubicBezTo>
                    <a:pt x="606" y="1754"/>
                    <a:pt x="606" y="1742"/>
                    <a:pt x="618" y="1730"/>
                  </a:cubicBezTo>
                  <a:cubicBezTo>
                    <a:pt x="632" y="1716"/>
                    <a:pt x="634" y="1709"/>
                    <a:pt x="623" y="1709"/>
                  </a:cubicBezTo>
                  <a:cubicBezTo>
                    <a:pt x="620" y="1709"/>
                    <a:pt x="615" y="1710"/>
                    <a:pt x="609" y="1711"/>
                  </a:cubicBezTo>
                  <a:cubicBezTo>
                    <a:pt x="628" y="1700"/>
                    <a:pt x="647" y="1685"/>
                    <a:pt x="633" y="1685"/>
                  </a:cubicBezTo>
                  <a:cubicBezTo>
                    <a:pt x="631" y="1685"/>
                    <a:pt x="628" y="1685"/>
                    <a:pt x="624" y="1686"/>
                  </a:cubicBezTo>
                  <a:cubicBezTo>
                    <a:pt x="624" y="1686"/>
                    <a:pt x="624" y="1685"/>
                    <a:pt x="622" y="1685"/>
                  </a:cubicBezTo>
                  <a:cubicBezTo>
                    <a:pt x="619" y="1685"/>
                    <a:pt x="614" y="1687"/>
                    <a:pt x="603" y="1699"/>
                  </a:cubicBezTo>
                  <a:lnTo>
                    <a:pt x="549" y="1711"/>
                  </a:lnTo>
                  <a:cubicBezTo>
                    <a:pt x="549" y="1721"/>
                    <a:pt x="527" y="1733"/>
                    <a:pt x="502" y="1746"/>
                  </a:cubicBezTo>
                  <a:cubicBezTo>
                    <a:pt x="500" y="1747"/>
                    <a:pt x="498" y="1748"/>
                    <a:pt x="496" y="1748"/>
                  </a:cubicBezTo>
                  <a:cubicBezTo>
                    <a:pt x="483" y="1748"/>
                    <a:pt x="498" y="1709"/>
                    <a:pt x="559" y="1667"/>
                  </a:cubicBezTo>
                  <a:lnTo>
                    <a:pt x="603" y="1633"/>
                  </a:lnTo>
                  <a:lnTo>
                    <a:pt x="552" y="1655"/>
                  </a:lnTo>
                  <a:cubicBezTo>
                    <a:pt x="549" y="1649"/>
                    <a:pt x="546" y="1642"/>
                    <a:pt x="571" y="1633"/>
                  </a:cubicBezTo>
                  <a:cubicBezTo>
                    <a:pt x="596" y="1620"/>
                    <a:pt x="596" y="1620"/>
                    <a:pt x="593" y="1614"/>
                  </a:cubicBezTo>
                  <a:cubicBezTo>
                    <a:pt x="593" y="1614"/>
                    <a:pt x="592" y="1613"/>
                    <a:pt x="588" y="1613"/>
                  </a:cubicBezTo>
                  <a:cubicBezTo>
                    <a:pt x="584" y="1613"/>
                    <a:pt x="577" y="1614"/>
                    <a:pt x="565" y="1620"/>
                  </a:cubicBezTo>
                  <a:cubicBezTo>
                    <a:pt x="540" y="1631"/>
                    <a:pt x="527" y="1636"/>
                    <a:pt x="524" y="1636"/>
                  </a:cubicBezTo>
                  <a:cubicBezTo>
                    <a:pt x="520" y="1636"/>
                    <a:pt x="526" y="1631"/>
                    <a:pt x="537" y="1623"/>
                  </a:cubicBezTo>
                  <a:cubicBezTo>
                    <a:pt x="569" y="1605"/>
                    <a:pt x="579" y="1598"/>
                    <a:pt x="568" y="1598"/>
                  </a:cubicBezTo>
                  <a:cubicBezTo>
                    <a:pt x="562" y="1598"/>
                    <a:pt x="550" y="1600"/>
                    <a:pt x="530" y="1605"/>
                  </a:cubicBezTo>
                  <a:cubicBezTo>
                    <a:pt x="507" y="1613"/>
                    <a:pt x="495" y="1618"/>
                    <a:pt x="493" y="1618"/>
                  </a:cubicBezTo>
                  <a:cubicBezTo>
                    <a:pt x="491" y="1618"/>
                    <a:pt x="504" y="1612"/>
                    <a:pt x="530" y="1598"/>
                  </a:cubicBezTo>
                  <a:cubicBezTo>
                    <a:pt x="556" y="1589"/>
                    <a:pt x="577" y="1573"/>
                    <a:pt x="577" y="1567"/>
                  </a:cubicBezTo>
                  <a:lnTo>
                    <a:pt x="577" y="1567"/>
                  </a:lnTo>
                  <a:lnTo>
                    <a:pt x="552" y="1576"/>
                  </a:lnTo>
                  <a:cubicBezTo>
                    <a:pt x="531" y="1583"/>
                    <a:pt x="518" y="1586"/>
                    <a:pt x="511" y="1586"/>
                  </a:cubicBezTo>
                  <a:cubicBezTo>
                    <a:pt x="501" y="1586"/>
                    <a:pt x="506" y="1580"/>
                    <a:pt x="521" y="1570"/>
                  </a:cubicBezTo>
                  <a:cubicBezTo>
                    <a:pt x="546" y="1564"/>
                    <a:pt x="543" y="1558"/>
                    <a:pt x="515" y="1551"/>
                  </a:cubicBezTo>
                  <a:cubicBezTo>
                    <a:pt x="508" y="1539"/>
                    <a:pt x="508" y="1533"/>
                    <a:pt x="534" y="1523"/>
                  </a:cubicBezTo>
                  <a:cubicBezTo>
                    <a:pt x="565" y="1516"/>
                    <a:pt x="578" y="1513"/>
                    <a:pt x="572" y="1513"/>
                  </a:cubicBezTo>
                  <a:cubicBezTo>
                    <a:pt x="569" y="1513"/>
                    <a:pt x="556" y="1514"/>
                    <a:pt x="534" y="1517"/>
                  </a:cubicBezTo>
                  <a:cubicBezTo>
                    <a:pt x="527" y="1518"/>
                    <a:pt x="523" y="1518"/>
                    <a:pt x="519" y="1518"/>
                  </a:cubicBezTo>
                  <a:cubicBezTo>
                    <a:pt x="507" y="1518"/>
                    <a:pt x="511" y="1513"/>
                    <a:pt x="530" y="1498"/>
                  </a:cubicBezTo>
                  <a:cubicBezTo>
                    <a:pt x="556" y="1486"/>
                    <a:pt x="556" y="1486"/>
                    <a:pt x="527" y="1486"/>
                  </a:cubicBezTo>
                  <a:cubicBezTo>
                    <a:pt x="474" y="1498"/>
                    <a:pt x="449" y="1504"/>
                    <a:pt x="449" y="1511"/>
                  </a:cubicBezTo>
                  <a:cubicBezTo>
                    <a:pt x="452" y="1520"/>
                    <a:pt x="452" y="1520"/>
                    <a:pt x="424" y="1526"/>
                  </a:cubicBezTo>
                  <a:lnTo>
                    <a:pt x="421" y="1511"/>
                  </a:lnTo>
                  <a:cubicBezTo>
                    <a:pt x="421" y="1504"/>
                    <a:pt x="418" y="1495"/>
                    <a:pt x="389" y="1489"/>
                  </a:cubicBezTo>
                  <a:cubicBezTo>
                    <a:pt x="379" y="1486"/>
                    <a:pt x="366" y="1484"/>
                    <a:pt x="355" y="1484"/>
                  </a:cubicBezTo>
                  <a:cubicBezTo>
                    <a:pt x="332" y="1484"/>
                    <a:pt x="315" y="1490"/>
                    <a:pt x="336" y="1498"/>
                  </a:cubicBezTo>
                  <a:lnTo>
                    <a:pt x="311" y="1511"/>
                  </a:lnTo>
                  <a:cubicBezTo>
                    <a:pt x="258" y="1523"/>
                    <a:pt x="242" y="1535"/>
                    <a:pt x="262" y="1535"/>
                  </a:cubicBezTo>
                  <a:cubicBezTo>
                    <a:pt x="272" y="1535"/>
                    <a:pt x="289" y="1532"/>
                    <a:pt x="314" y="1526"/>
                  </a:cubicBezTo>
                  <a:cubicBezTo>
                    <a:pt x="353" y="1519"/>
                    <a:pt x="373" y="1515"/>
                    <a:pt x="378" y="1515"/>
                  </a:cubicBezTo>
                  <a:cubicBezTo>
                    <a:pt x="384" y="1515"/>
                    <a:pt x="370" y="1520"/>
                    <a:pt x="342" y="1529"/>
                  </a:cubicBezTo>
                  <a:cubicBezTo>
                    <a:pt x="289" y="1542"/>
                    <a:pt x="292" y="1551"/>
                    <a:pt x="295" y="1558"/>
                  </a:cubicBezTo>
                  <a:cubicBezTo>
                    <a:pt x="295" y="1567"/>
                    <a:pt x="295" y="1567"/>
                    <a:pt x="270" y="1573"/>
                  </a:cubicBezTo>
                  <a:cubicBezTo>
                    <a:pt x="245" y="1580"/>
                    <a:pt x="220" y="1595"/>
                    <a:pt x="220" y="1605"/>
                  </a:cubicBezTo>
                  <a:cubicBezTo>
                    <a:pt x="222" y="1610"/>
                    <a:pt x="223" y="1612"/>
                    <a:pt x="227" y="1612"/>
                  </a:cubicBezTo>
                  <a:cubicBezTo>
                    <a:pt x="231" y="1612"/>
                    <a:pt x="237" y="1611"/>
                    <a:pt x="248" y="1608"/>
                  </a:cubicBezTo>
                  <a:cubicBezTo>
                    <a:pt x="255" y="1603"/>
                    <a:pt x="261" y="1602"/>
                    <a:pt x="264" y="1602"/>
                  </a:cubicBezTo>
                  <a:cubicBezTo>
                    <a:pt x="271" y="1602"/>
                    <a:pt x="263" y="1615"/>
                    <a:pt x="226" y="1633"/>
                  </a:cubicBezTo>
                  <a:cubicBezTo>
                    <a:pt x="215" y="1641"/>
                    <a:pt x="210" y="1645"/>
                    <a:pt x="214" y="1645"/>
                  </a:cubicBezTo>
                  <a:cubicBezTo>
                    <a:pt x="218" y="1645"/>
                    <a:pt x="231" y="1641"/>
                    <a:pt x="258" y="1633"/>
                  </a:cubicBezTo>
                  <a:cubicBezTo>
                    <a:pt x="272" y="1629"/>
                    <a:pt x="282" y="1627"/>
                    <a:pt x="289" y="1627"/>
                  </a:cubicBezTo>
                  <a:cubicBezTo>
                    <a:pt x="307" y="1627"/>
                    <a:pt x="300" y="1640"/>
                    <a:pt x="264" y="1658"/>
                  </a:cubicBezTo>
                  <a:lnTo>
                    <a:pt x="270" y="1677"/>
                  </a:lnTo>
                  <a:cubicBezTo>
                    <a:pt x="271" y="1678"/>
                    <a:pt x="273" y="1679"/>
                    <a:pt x="276" y="1679"/>
                  </a:cubicBezTo>
                  <a:cubicBezTo>
                    <a:pt x="285" y="1679"/>
                    <a:pt x="304" y="1672"/>
                    <a:pt x="324" y="1664"/>
                  </a:cubicBezTo>
                  <a:cubicBezTo>
                    <a:pt x="351" y="1656"/>
                    <a:pt x="365" y="1651"/>
                    <a:pt x="368" y="1651"/>
                  </a:cubicBezTo>
                  <a:lnTo>
                    <a:pt x="368" y="1651"/>
                  </a:lnTo>
                  <a:cubicBezTo>
                    <a:pt x="370" y="1651"/>
                    <a:pt x="364" y="1655"/>
                    <a:pt x="352" y="1664"/>
                  </a:cubicBezTo>
                  <a:cubicBezTo>
                    <a:pt x="339" y="1677"/>
                    <a:pt x="324" y="1683"/>
                    <a:pt x="305" y="1692"/>
                  </a:cubicBezTo>
                  <a:cubicBezTo>
                    <a:pt x="280" y="1702"/>
                    <a:pt x="283" y="1711"/>
                    <a:pt x="286" y="1718"/>
                  </a:cubicBezTo>
                  <a:cubicBezTo>
                    <a:pt x="288" y="1725"/>
                    <a:pt x="293" y="1736"/>
                    <a:pt x="307" y="1736"/>
                  </a:cubicBezTo>
                  <a:cubicBezTo>
                    <a:pt x="310" y="1736"/>
                    <a:pt x="315" y="1735"/>
                    <a:pt x="320" y="1733"/>
                  </a:cubicBezTo>
                  <a:lnTo>
                    <a:pt x="320" y="1733"/>
                  </a:lnTo>
                  <a:lnTo>
                    <a:pt x="295" y="1743"/>
                  </a:lnTo>
                  <a:cubicBezTo>
                    <a:pt x="298" y="1749"/>
                    <a:pt x="286" y="1757"/>
                    <a:pt x="287" y="1757"/>
                  </a:cubicBezTo>
                  <a:cubicBezTo>
                    <a:pt x="288" y="1757"/>
                    <a:pt x="291" y="1756"/>
                    <a:pt x="299" y="1752"/>
                  </a:cubicBezTo>
                  <a:lnTo>
                    <a:pt x="299" y="1752"/>
                  </a:lnTo>
                  <a:cubicBezTo>
                    <a:pt x="299" y="1752"/>
                    <a:pt x="302" y="1761"/>
                    <a:pt x="286" y="1790"/>
                  </a:cubicBezTo>
                  <a:cubicBezTo>
                    <a:pt x="279" y="1802"/>
                    <a:pt x="287" y="1809"/>
                    <a:pt x="300" y="1809"/>
                  </a:cubicBezTo>
                  <a:cubicBezTo>
                    <a:pt x="318" y="1809"/>
                    <a:pt x="346" y="1797"/>
                    <a:pt x="367" y="1771"/>
                  </a:cubicBezTo>
                  <a:cubicBezTo>
                    <a:pt x="366" y="1767"/>
                    <a:pt x="365" y="1764"/>
                    <a:pt x="365" y="1764"/>
                  </a:cubicBezTo>
                  <a:lnTo>
                    <a:pt x="365" y="1764"/>
                  </a:lnTo>
                  <a:cubicBezTo>
                    <a:pt x="366" y="1764"/>
                    <a:pt x="367" y="1768"/>
                    <a:pt x="371" y="1777"/>
                  </a:cubicBezTo>
                  <a:cubicBezTo>
                    <a:pt x="371" y="1780"/>
                    <a:pt x="374" y="1781"/>
                    <a:pt x="377" y="1781"/>
                  </a:cubicBezTo>
                  <a:cubicBezTo>
                    <a:pt x="386" y="1781"/>
                    <a:pt x="399" y="1774"/>
                    <a:pt x="399" y="1774"/>
                  </a:cubicBezTo>
                  <a:cubicBezTo>
                    <a:pt x="408" y="1769"/>
                    <a:pt x="413" y="1767"/>
                    <a:pt x="418" y="1767"/>
                  </a:cubicBezTo>
                  <a:cubicBezTo>
                    <a:pt x="424" y="1767"/>
                    <a:pt x="426" y="1771"/>
                    <a:pt x="430" y="1777"/>
                  </a:cubicBezTo>
                  <a:lnTo>
                    <a:pt x="380" y="1802"/>
                  </a:lnTo>
                  <a:cubicBezTo>
                    <a:pt x="327" y="1822"/>
                    <a:pt x="303" y="1842"/>
                    <a:pt x="321" y="1842"/>
                  </a:cubicBezTo>
                  <a:cubicBezTo>
                    <a:pt x="328" y="1842"/>
                    <a:pt x="342" y="1839"/>
                    <a:pt x="364" y="1830"/>
                  </a:cubicBezTo>
                  <a:lnTo>
                    <a:pt x="364" y="1830"/>
                  </a:lnTo>
                  <a:lnTo>
                    <a:pt x="339" y="1843"/>
                  </a:lnTo>
                  <a:cubicBezTo>
                    <a:pt x="317" y="1855"/>
                    <a:pt x="320" y="1865"/>
                    <a:pt x="355" y="1865"/>
                  </a:cubicBezTo>
                  <a:cubicBezTo>
                    <a:pt x="356" y="1867"/>
                    <a:pt x="358" y="1867"/>
                    <a:pt x="361" y="1867"/>
                  </a:cubicBezTo>
                  <a:cubicBezTo>
                    <a:pt x="377" y="1867"/>
                    <a:pt x="415" y="1852"/>
                    <a:pt x="433" y="1840"/>
                  </a:cubicBezTo>
                  <a:cubicBezTo>
                    <a:pt x="444" y="1833"/>
                    <a:pt x="451" y="1832"/>
                    <a:pt x="456" y="1832"/>
                  </a:cubicBezTo>
                  <a:cubicBezTo>
                    <a:pt x="460" y="1832"/>
                    <a:pt x="461" y="1833"/>
                    <a:pt x="461" y="1833"/>
                  </a:cubicBezTo>
                  <a:cubicBezTo>
                    <a:pt x="465" y="1840"/>
                    <a:pt x="465" y="1840"/>
                    <a:pt x="443" y="1855"/>
                  </a:cubicBezTo>
                  <a:cubicBezTo>
                    <a:pt x="411" y="1874"/>
                    <a:pt x="405" y="1888"/>
                    <a:pt x="420" y="1888"/>
                  </a:cubicBezTo>
                  <a:cubicBezTo>
                    <a:pt x="427" y="1888"/>
                    <a:pt x="439" y="1885"/>
                    <a:pt x="455" y="1877"/>
                  </a:cubicBezTo>
                  <a:lnTo>
                    <a:pt x="455" y="1877"/>
                  </a:lnTo>
                  <a:lnTo>
                    <a:pt x="430" y="1890"/>
                  </a:lnTo>
                  <a:cubicBezTo>
                    <a:pt x="408" y="1906"/>
                    <a:pt x="389" y="1931"/>
                    <a:pt x="436" y="1949"/>
                  </a:cubicBezTo>
                  <a:cubicBezTo>
                    <a:pt x="458" y="1981"/>
                    <a:pt x="474" y="2003"/>
                    <a:pt x="452" y="2018"/>
                  </a:cubicBezTo>
                  <a:cubicBezTo>
                    <a:pt x="443" y="2025"/>
                    <a:pt x="448" y="2028"/>
                    <a:pt x="462" y="2028"/>
                  </a:cubicBezTo>
                  <a:cubicBezTo>
                    <a:pt x="481" y="2028"/>
                    <a:pt x="515" y="2022"/>
                    <a:pt x="546" y="2009"/>
                  </a:cubicBezTo>
                  <a:lnTo>
                    <a:pt x="546" y="2009"/>
                  </a:lnTo>
                  <a:cubicBezTo>
                    <a:pt x="527" y="2028"/>
                    <a:pt x="534" y="2034"/>
                    <a:pt x="543" y="2047"/>
                  </a:cubicBezTo>
                  <a:cubicBezTo>
                    <a:pt x="562" y="2065"/>
                    <a:pt x="562" y="2065"/>
                    <a:pt x="540" y="2084"/>
                  </a:cubicBezTo>
                  <a:cubicBezTo>
                    <a:pt x="516" y="2100"/>
                    <a:pt x="505" y="2107"/>
                    <a:pt x="508" y="2107"/>
                  </a:cubicBezTo>
                  <a:cubicBezTo>
                    <a:pt x="511" y="2107"/>
                    <a:pt x="523" y="2102"/>
                    <a:pt x="546" y="2090"/>
                  </a:cubicBezTo>
                  <a:cubicBezTo>
                    <a:pt x="558" y="2083"/>
                    <a:pt x="566" y="2079"/>
                    <a:pt x="572" y="2079"/>
                  </a:cubicBezTo>
                  <a:cubicBezTo>
                    <a:pt x="589" y="2079"/>
                    <a:pt x="581" y="2109"/>
                    <a:pt x="552" y="2137"/>
                  </a:cubicBezTo>
                  <a:cubicBezTo>
                    <a:pt x="530" y="2156"/>
                    <a:pt x="537" y="2163"/>
                    <a:pt x="552" y="2175"/>
                  </a:cubicBezTo>
                  <a:cubicBezTo>
                    <a:pt x="560" y="2171"/>
                    <a:pt x="566" y="2170"/>
                    <a:pt x="571" y="2170"/>
                  </a:cubicBezTo>
                  <a:cubicBezTo>
                    <a:pt x="585" y="2170"/>
                    <a:pt x="594" y="2179"/>
                    <a:pt x="603" y="2188"/>
                  </a:cubicBezTo>
                  <a:cubicBezTo>
                    <a:pt x="610" y="2195"/>
                    <a:pt x="615" y="2200"/>
                    <a:pt x="620" y="2200"/>
                  </a:cubicBezTo>
                  <a:cubicBezTo>
                    <a:pt x="627" y="2200"/>
                    <a:pt x="637" y="2190"/>
                    <a:pt x="659" y="2166"/>
                  </a:cubicBezTo>
                  <a:cubicBezTo>
                    <a:pt x="679" y="2142"/>
                    <a:pt x="689" y="2134"/>
                    <a:pt x="697" y="2134"/>
                  </a:cubicBezTo>
                  <a:cubicBezTo>
                    <a:pt x="703" y="2134"/>
                    <a:pt x="707" y="2138"/>
                    <a:pt x="712" y="2144"/>
                  </a:cubicBezTo>
                  <a:cubicBezTo>
                    <a:pt x="718" y="2147"/>
                    <a:pt x="725" y="2153"/>
                    <a:pt x="709" y="2175"/>
                  </a:cubicBezTo>
                  <a:cubicBezTo>
                    <a:pt x="709" y="2175"/>
                    <a:pt x="700" y="2200"/>
                    <a:pt x="706" y="2206"/>
                  </a:cubicBezTo>
                  <a:cubicBezTo>
                    <a:pt x="712" y="2213"/>
                    <a:pt x="718" y="2216"/>
                    <a:pt x="703" y="2238"/>
                  </a:cubicBezTo>
                  <a:cubicBezTo>
                    <a:pt x="703" y="2238"/>
                    <a:pt x="693" y="2266"/>
                    <a:pt x="706" y="2275"/>
                  </a:cubicBezTo>
                  <a:cubicBezTo>
                    <a:pt x="722" y="2288"/>
                    <a:pt x="734" y="2300"/>
                    <a:pt x="718" y="2322"/>
                  </a:cubicBezTo>
                  <a:cubicBezTo>
                    <a:pt x="721" y="2323"/>
                    <a:pt x="723" y="2324"/>
                    <a:pt x="725" y="2324"/>
                  </a:cubicBezTo>
                  <a:cubicBezTo>
                    <a:pt x="729" y="2324"/>
                    <a:pt x="732" y="2319"/>
                    <a:pt x="744" y="2304"/>
                  </a:cubicBezTo>
                  <a:cubicBezTo>
                    <a:pt x="752" y="2292"/>
                    <a:pt x="763" y="2281"/>
                    <a:pt x="773" y="2281"/>
                  </a:cubicBezTo>
                  <a:cubicBezTo>
                    <a:pt x="781" y="2281"/>
                    <a:pt x="790" y="2288"/>
                    <a:pt x="797" y="2307"/>
                  </a:cubicBezTo>
                  <a:cubicBezTo>
                    <a:pt x="805" y="2313"/>
                    <a:pt x="817" y="2321"/>
                    <a:pt x="829" y="2321"/>
                  </a:cubicBezTo>
                  <a:cubicBezTo>
                    <a:pt x="836" y="2321"/>
                    <a:pt x="842" y="2318"/>
                    <a:pt x="847" y="2310"/>
                  </a:cubicBezTo>
                  <a:lnTo>
                    <a:pt x="847" y="2310"/>
                  </a:lnTo>
                  <a:cubicBezTo>
                    <a:pt x="853" y="2313"/>
                    <a:pt x="853" y="2313"/>
                    <a:pt x="841" y="2338"/>
                  </a:cubicBezTo>
                  <a:cubicBezTo>
                    <a:pt x="824" y="2365"/>
                    <a:pt x="823" y="2380"/>
                    <a:pt x="833" y="2380"/>
                  </a:cubicBezTo>
                  <a:cubicBezTo>
                    <a:pt x="840" y="2380"/>
                    <a:pt x="854" y="2373"/>
                    <a:pt x="872" y="2357"/>
                  </a:cubicBezTo>
                  <a:cubicBezTo>
                    <a:pt x="878" y="2345"/>
                    <a:pt x="882" y="2340"/>
                    <a:pt x="885" y="2340"/>
                  </a:cubicBezTo>
                  <a:cubicBezTo>
                    <a:pt x="888" y="2340"/>
                    <a:pt x="889" y="2348"/>
                    <a:pt x="888" y="2363"/>
                  </a:cubicBezTo>
                  <a:cubicBezTo>
                    <a:pt x="888" y="2363"/>
                    <a:pt x="889" y="2364"/>
                    <a:pt x="891" y="2364"/>
                  </a:cubicBezTo>
                  <a:cubicBezTo>
                    <a:pt x="895" y="2364"/>
                    <a:pt x="903" y="2362"/>
                    <a:pt x="916" y="2351"/>
                  </a:cubicBezTo>
                  <a:cubicBezTo>
                    <a:pt x="924" y="2341"/>
                    <a:pt x="929" y="2335"/>
                    <a:pt x="932" y="2335"/>
                  </a:cubicBezTo>
                  <a:cubicBezTo>
                    <a:pt x="935" y="2335"/>
                    <a:pt x="936" y="2344"/>
                    <a:pt x="938" y="2363"/>
                  </a:cubicBezTo>
                  <a:cubicBezTo>
                    <a:pt x="925" y="2385"/>
                    <a:pt x="935" y="2391"/>
                    <a:pt x="941" y="2394"/>
                  </a:cubicBezTo>
                  <a:cubicBezTo>
                    <a:pt x="946" y="2392"/>
                    <a:pt x="952" y="2391"/>
                    <a:pt x="959" y="2391"/>
                  </a:cubicBezTo>
                  <a:cubicBezTo>
                    <a:pt x="995" y="2391"/>
                    <a:pt x="1057" y="2421"/>
                    <a:pt x="1057" y="2448"/>
                  </a:cubicBezTo>
                  <a:cubicBezTo>
                    <a:pt x="1071" y="2432"/>
                    <a:pt x="1074" y="2427"/>
                    <a:pt x="1078" y="2427"/>
                  </a:cubicBezTo>
                  <a:cubicBezTo>
                    <a:pt x="1079" y="2427"/>
                    <a:pt x="1080" y="2428"/>
                    <a:pt x="1082" y="2429"/>
                  </a:cubicBezTo>
                  <a:cubicBezTo>
                    <a:pt x="1078" y="2450"/>
                    <a:pt x="1079" y="2460"/>
                    <a:pt x="1082" y="2460"/>
                  </a:cubicBezTo>
                  <a:cubicBezTo>
                    <a:pt x="1087" y="2460"/>
                    <a:pt x="1098" y="2439"/>
                    <a:pt x="1107" y="2407"/>
                  </a:cubicBezTo>
                  <a:lnTo>
                    <a:pt x="1101" y="2404"/>
                  </a:lnTo>
                  <a:lnTo>
                    <a:pt x="1091" y="2401"/>
                  </a:lnTo>
                  <a:cubicBezTo>
                    <a:pt x="1099" y="2380"/>
                    <a:pt x="1107" y="2369"/>
                    <a:pt x="1113" y="2369"/>
                  </a:cubicBezTo>
                  <a:lnTo>
                    <a:pt x="1113" y="2369"/>
                  </a:lnTo>
                  <a:cubicBezTo>
                    <a:pt x="1120" y="2369"/>
                    <a:pt x="1122" y="2391"/>
                    <a:pt x="1107" y="2435"/>
                  </a:cubicBezTo>
                  <a:cubicBezTo>
                    <a:pt x="1104" y="2464"/>
                    <a:pt x="1102" y="2478"/>
                    <a:pt x="1105" y="2478"/>
                  </a:cubicBezTo>
                  <a:cubicBezTo>
                    <a:pt x="1107" y="2478"/>
                    <a:pt x="1114" y="2466"/>
                    <a:pt x="1126" y="2441"/>
                  </a:cubicBezTo>
                  <a:cubicBezTo>
                    <a:pt x="1138" y="2419"/>
                    <a:pt x="1146" y="2407"/>
                    <a:pt x="1150" y="2407"/>
                  </a:cubicBezTo>
                  <a:cubicBezTo>
                    <a:pt x="1154" y="2407"/>
                    <a:pt x="1154" y="2421"/>
                    <a:pt x="1151" y="2451"/>
                  </a:cubicBezTo>
                  <a:cubicBezTo>
                    <a:pt x="1143" y="2476"/>
                    <a:pt x="1139" y="2489"/>
                    <a:pt x="1140" y="2489"/>
                  </a:cubicBezTo>
                  <a:cubicBezTo>
                    <a:pt x="1141" y="2489"/>
                    <a:pt x="1146" y="2477"/>
                    <a:pt x="1157" y="2454"/>
                  </a:cubicBezTo>
                  <a:cubicBezTo>
                    <a:pt x="1183" y="2401"/>
                    <a:pt x="1203" y="2370"/>
                    <a:pt x="1212" y="2370"/>
                  </a:cubicBezTo>
                  <a:lnTo>
                    <a:pt x="1212" y="2370"/>
                  </a:lnTo>
                  <a:cubicBezTo>
                    <a:pt x="1219" y="2370"/>
                    <a:pt x="1219" y="2391"/>
                    <a:pt x="1207" y="2438"/>
                  </a:cubicBezTo>
                  <a:cubicBezTo>
                    <a:pt x="1195" y="2492"/>
                    <a:pt x="1198" y="2520"/>
                    <a:pt x="1204" y="2523"/>
                  </a:cubicBezTo>
                  <a:cubicBezTo>
                    <a:pt x="1205" y="2523"/>
                    <a:pt x="1205" y="2523"/>
                    <a:pt x="1206" y="2523"/>
                  </a:cubicBezTo>
                  <a:cubicBezTo>
                    <a:pt x="1214" y="2523"/>
                    <a:pt x="1220" y="2497"/>
                    <a:pt x="1226" y="2473"/>
                  </a:cubicBezTo>
                  <a:cubicBezTo>
                    <a:pt x="1228" y="2445"/>
                    <a:pt x="1231" y="2432"/>
                    <a:pt x="1234" y="2432"/>
                  </a:cubicBezTo>
                  <a:cubicBezTo>
                    <a:pt x="1238" y="2432"/>
                    <a:pt x="1242" y="2447"/>
                    <a:pt x="1245" y="2476"/>
                  </a:cubicBezTo>
                  <a:cubicBezTo>
                    <a:pt x="1250" y="2526"/>
                    <a:pt x="1259" y="2548"/>
                    <a:pt x="1273" y="2548"/>
                  </a:cubicBezTo>
                  <a:cubicBezTo>
                    <a:pt x="1282" y="2548"/>
                    <a:pt x="1293" y="2537"/>
                    <a:pt x="1308" y="2517"/>
                  </a:cubicBezTo>
                  <a:cubicBezTo>
                    <a:pt x="1328" y="2494"/>
                    <a:pt x="1345" y="2483"/>
                    <a:pt x="1353" y="2483"/>
                  </a:cubicBezTo>
                  <a:cubicBezTo>
                    <a:pt x="1363" y="2483"/>
                    <a:pt x="1362" y="2497"/>
                    <a:pt x="1345" y="2523"/>
                  </a:cubicBezTo>
                  <a:cubicBezTo>
                    <a:pt x="1331" y="2552"/>
                    <a:pt x="1324" y="2564"/>
                    <a:pt x="1326" y="2564"/>
                  </a:cubicBezTo>
                  <a:cubicBezTo>
                    <a:pt x="1328" y="2564"/>
                    <a:pt x="1333" y="2558"/>
                    <a:pt x="1342" y="2548"/>
                  </a:cubicBezTo>
                  <a:lnTo>
                    <a:pt x="1386" y="2554"/>
                  </a:lnTo>
                  <a:cubicBezTo>
                    <a:pt x="1386" y="2554"/>
                    <a:pt x="1387" y="2554"/>
                    <a:pt x="1387" y="2554"/>
                  </a:cubicBezTo>
                  <a:cubicBezTo>
                    <a:pt x="1397" y="2554"/>
                    <a:pt x="1408" y="2528"/>
                    <a:pt x="1408" y="2504"/>
                  </a:cubicBezTo>
                  <a:cubicBezTo>
                    <a:pt x="1412" y="2537"/>
                    <a:pt x="1421" y="2561"/>
                    <a:pt x="1431" y="2561"/>
                  </a:cubicBezTo>
                  <a:cubicBezTo>
                    <a:pt x="1438" y="2561"/>
                    <a:pt x="1445" y="2552"/>
                    <a:pt x="1452" y="2532"/>
                  </a:cubicBezTo>
                  <a:lnTo>
                    <a:pt x="1471" y="2532"/>
                  </a:lnTo>
                  <a:cubicBezTo>
                    <a:pt x="1480" y="2532"/>
                    <a:pt x="1480" y="2532"/>
                    <a:pt x="1489" y="2507"/>
                  </a:cubicBezTo>
                  <a:cubicBezTo>
                    <a:pt x="1492" y="2499"/>
                    <a:pt x="1495" y="2496"/>
                    <a:pt x="1497" y="2496"/>
                  </a:cubicBezTo>
                  <a:cubicBezTo>
                    <a:pt x="1503" y="2496"/>
                    <a:pt x="1509" y="2515"/>
                    <a:pt x="1518" y="2535"/>
                  </a:cubicBezTo>
                  <a:cubicBezTo>
                    <a:pt x="1524" y="2553"/>
                    <a:pt x="1531" y="2572"/>
                    <a:pt x="1534" y="2572"/>
                  </a:cubicBezTo>
                  <a:cubicBezTo>
                    <a:pt x="1536" y="2572"/>
                    <a:pt x="1536" y="2569"/>
                    <a:pt x="1536" y="2561"/>
                  </a:cubicBezTo>
                  <a:cubicBezTo>
                    <a:pt x="1540" y="2532"/>
                    <a:pt x="1546" y="2504"/>
                    <a:pt x="1558" y="2479"/>
                  </a:cubicBezTo>
                  <a:cubicBezTo>
                    <a:pt x="1560" y="2470"/>
                    <a:pt x="1563" y="2467"/>
                    <a:pt x="1564" y="2467"/>
                  </a:cubicBezTo>
                  <a:cubicBezTo>
                    <a:pt x="1569" y="2467"/>
                    <a:pt x="1572" y="2485"/>
                    <a:pt x="1568" y="2504"/>
                  </a:cubicBezTo>
                  <a:cubicBezTo>
                    <a:pt x="1568" y="2526"/>
                    <a:pt x="1577" y="2545"/>
                    <a:pt x="1593" y="2557"/>
                  </a:cubicBezTo>
                  <a:cubicBezTo>
                    <a:pt x="1602" y="2557"/>
                    <a:pt x="1621" y="2554"/>
                    <a:pt x="1615" y="2529"/>
                  </a:cubicBezTo>
                  <a:cubicBezTo>
                    <a:pt x="1615" y="2513"/>
                    <a:pt x="1631" y="2505"/>
                    <a:pt x="1647" y="2505"/>
                  </a:cubicBezTo>
                  <a:cubicBezTo>
                    <a:pt x="1660" y="2505"/>
                    <a:pt x="1674" y="2510"/>
                    <a:pt x="1681" y="2520"/>
                  </a:cubicBezTo>
                  <a:lnTo>
                    <a:pt x="1696" y="2517"/>
                  </a:lnTo>
                  <a:cubicBezTo>
                    <a:pt x="1706" y="2517"/>
                    <a:pt x="1709" y="2488"/>
                    <a:pt x="1718" y="2485"/>
                  </a:cubicBezTo>
                  <a:cubicBezTo>
                    <a:pt x="1718" y="2485"/>
                    <a:pt x="1728" y="2485"/>
                    <a:pt x="1731" y="2457"/>
                  </a:cubicBezTo>
                  <a:cubicBezTo>
                    <a:pt x="1732" y="2456"/>
                    <a:pt x="1734" y="2456"/>
                    <a:pt x="1736" y="2456"/>
                  </a:cubicBezTo>
                  <a:cubicBezTo>
                    <a:pt x="1742" y="2456"/>
                    <a:pt x="1748" y="2461"/>
                    <a:pt x="1753" y="2479"/>
                  </a:cubicBezTo>
                  <a:cubicBezTo>
                    <a:pt x="1751" y="2452"/>
                    <a:pt x="1750" y="2439"/>
                    <a:pt x="1753" y="2439"/>
                  </a:cubicBezTo>
                  <a:cubicBezTo>
                    <a:pt x="1755" y="2439"/>
                    <a:pt x="1761" y="2451"/>
                    <a:pt x="1771" y="2476"/>
                  </a:cubicBezTo>
                  <a:cubicBezTo>
                    <a:pt x="1778" y="2501"/>
                    <a:pt x="1781" y="2513"/>
                    <a:pt x="1782" y="2513"/>
                  </a:cubicBezTo>
                  <a:cubicBezTo>
                    <a:pt x="1782" y="2513"/>
                    <a:pt x="1781" y="2500"/>
                    <a:pt x="1778" y="2473"/>
                  </a:cubicBezTo>
                  <a:cubicBezTo>
                    <a:pt x="1779" y="2458"/>
                    <a:pt x="1780" y="2451"/>
                    <a:pt x="1783" y="2451"/>
                  </a:cubicBezTo>
                  <a:cubicBezTo>
                    <a:pt x="1785" y="2451"/>
                    <a:pt x="1789" y="2456"/>
                    <a:pt x="1796" y="2466"/>
                  </a:cubicBezTo>
                  <a:cubicBezTo>
                    <a:pt x="1799" y="2480"/>
                    <a:pt x="1803" y="2486"/>
                    <a:pt x="1805" y="2486"/>
                  </a:cubicBezTo>
                  <a:cubicBezTo>
                    <a:pt x="1808" y="2486"/>
                    <a:pt x="1809" y="2478"/>
                    <a:pt x="1806" y="2463"/>
                  </a:cubicBezTo>
                  <a:cubicBezTo>
                    <a:pt x="1800" y="2429"/>
                    <a:pt x="1804" y="2404"/>
                    <a:pt x="1813" y="2404"/>
                  </a:cubicBezTo>
                  <a:cubicBezTo>
                    <a:pt x="1818" y="2404"/>
                    <a:pt x="1824" y="2411"/>
                    <a:pt x="1831" y="2429"/>
                  </a:cubicBezTo>
                  <a:cubicBezTo>
                    <a:pt x="1831" y="2429"/>
                    <a:pt x="1837" y="2426"/>
                    <a:pt x="1837" y="2398"/>
                  </a:cubicBezTo>
                  <a:cubicBezTo>
                    <a:pt x="1832" y="2371"/>
                    <a:pt x="1830" y="2357"/>
                    <a:pt x="1831" y="2357"/>
                  </a:cubicBezTo>
                  <a:lnTo>
                    <a:pt x="1831" y="2357"/>
                  </a:lnTo>
                  <a:cubicBezTo>
                    <a:pt x="1833" y="2357"/>
                    <a:pt x="1837" y="2370"/>
                    <a:pt x="1847" y="2394"/>
                  </a:cubicBezTo>
                  <a:cubicBezTo>
                    <a:pt x="1859" y="2418"/>
                    <a:pt x="1867" y="2430"/>
                    <a:pt x="1871" y="2430"/>
                  </a:cubicBezTo>
                  <a:cubicBezTo>
                    <a:pt x="1876" y="2430"/>
                    <a:pt x="1875" y="2416"/>
                    <a:pt x="1869" y="2388"/>
                  </a:cubicBezTo>
                  <a:cubicBezTo>
                    <a:pt x="1869" y="2388"/>
                    <a:pt x="1869" y="2374"/>
                    <a:pt x="1874" y="2374"/>
                  </a:cubicBezTo>
                  <a:cubicBezTo>
                    <a:pt x="1877" y="2374"/>
                    <a:pt x="1880" y="2376"/>
                    <a:pt x="1884" y="2382"/>
                  </a:cubicBezTo>
                  <a:cubicBezTo>
                    <a:pt x="1896" y="2390"/>
                    <a:pt x="1913" y="2395"/>
                    <a:pt x="1927" y="2395"/>
                  </a:cubicBezTo>
                  <a:cubicBezTo>
                    <a:pt x="1946" y="2395"/>
                    <a:pt x="1959" y="2384"/>
                    <a:pt x="1941" y="2357"/>
                  </a:cubicBezTo>
                  <a:lnTo>
                    <a:pt x="1956" y="2351"/>
                  </a:lnTo>
                  <a:cubicBezTo>
                    <a:pt x="1967" y="2358"/>
                    <a:pt x="1975" y="2361"/>
                    <a:pt x="1980" y="2361"/>
                  </a:cubicBezTo>
                  <a:cubicBezTo>
                    <a:pt x="1988" y="2361"/>
                    <a:pt x="1990" y="2352"/>
                    <a:pt x="1988" y="2335"/>
                  </a:cubicBezTo>
                  <a:lnTo>
                    <a:pt x="1981" y="2307"/>
                  </a:lnTo>
                  <a:lnTo>
                    <a:pt x="1981" y="2307"/>
                  </a:lnTo>
                  <a:cubicBezTo>
                    <a:pt x="1993" y="2330"/>
                    <a:pt x="2013" y="2348"/>
                    <a:pt x="2021" y="2348"/>
                  </a:cubicBezTo>
                  <a:cubicBezTo>
                    <a:pt x="2021" y="2348"/>
                    <a:pt x="2022" y="2348"/>
                    <a:pt x="2022" y="2347"/>
                  </a:cubicBezTo>
                  <a:cubicBezTo>
                    <a:pt x="2032" y="2344"/>
                    <a:pt x="2032" y="2344"/>
                    <a:pt x="2016" y="2319"/>
                  </a:cubicBezTo>
                  <a:cubicBezTo>
                    <a:pt x="1997" y="2300"/>
                    <a:pt x="2003" y="2297"/>
                    <a:pt x="2013" y="2291"/>
                  </a:cubicBezTo>
                  <a:cubicBezTo>
                    <a:pt x="2013" y="2291"/>
                    <a:pt x="2014" y="2291"/>
                    <a:pt x="2014" y="2291"/>
                  </a:cubicBezTo>
                  <a:cubicBezTo>
                    <a:pt x="2022" y="2291"/>
                    <a:pt x="2042" y="2309"/>
                    <a:pt x="2053" y="2332"/>
                  </a:cubicBezTo>
                  <a:lnTo>
                    <a:pt x="2063" y="2325"/>
                  </a:lnTo>
                  <a:cubicBezTo>
                    <a:pt x="2046" y="2298"/>
                    <a:pt x="2041" y="2286"/>
                    <a:pt x="2044" y="2286"/>
                  </a:cubicBezTo>
                  <a:lnTo>
                    <a:pt x="2044" y="2286"/>
                  </a:lnTo>
                  <a:cubicBezTo>
                    <a:pt x="2046" y="2286"/>
                    <a:pt x="2051" y="2291"/>
                    <a:pt x="2057" y="2300"/>
                  </a:cubicBezTo>
                  <a:cubicBezTo>
                    <a:pt x="2068" y="2311"/>
                    <a:pt x="2076" y="2313"/>
                    <a:pt x="2081" y="2313"/>
                  </a:cubicBezTo>
                  <a:cubicBezTo>
                    <a:pt x="2085" y="2313"/>
                    <a:pt x="2088" y="2311"/>
                    <a:pt x="2091" y="2310"/>
                  </a:cubicBezTo>
                  <a:cubicBezTo>
                    <a:pt x="2086" y="2300"/>
                    <a:pt x="2087" y="2297"/>
                    <a:pt x="2088" y="2297"/>
                  </a:cubicBezTo>
                  <a:lnTo>
                    <a:pt x="2088" y="2297"/>
                  </a:lnTo>
                  <a:cubicBezTo>
                    <a:pt x="2091" y="2297"/>
                    <a:pt x="2097" y="2306"/>
                    <a:pt x="2091" y="2310"/>
                  </a:cubicBezTo>
                  <a:lnTo>
                    <a:pt x="2107" y="2332"/>
                  </a:lnTo>
                  <a:cubicBezTo>
                    <a:pt x="2112" y="2336"/>
                    <a:pt x="2115" y="2338"/>
                    <a:pt x="2117" y="2338"/>
                  </a:cubicBezTo>
                  <a:cubicBezTo>
                    <a:pt x="2121" y="2338"/>
                    <a:pt x="2110" y="2320"/>
                    <a:pt x="2100" y="2304"/>
                  </a:cubicBezTo>
                  <a:lnTo>
                    <a:pt x="2113" y="2294"/>
                  </a:lnTo>
                  <a:cubicBezTo>
                    <a:pt x="2122" y="2288"/>
                    <a:pt x="2129" y="2285"/>
                    <a:pt x="2107" y="2266"/>
                  </a:cubicBezTo>
                  <a:cubicBezTo>
                    <a:pt x="2091" y="2244"/>
                    <a:pt x="2075" y="2222"/>
                    <a:pt x="2082" y="2219"/>
                  </a:cubicBezTo>
                  <a:lnTo>
                    <a:pt x="2082" y="2219"/>
                  </a:lnTo>
                  <a:cubicBezTo>
                    <a:pt x="2095" y="2238"/>
                    <a:pt x="2109" y="2258"/>
                    <a:pt x="2117" y="2258"/>
                  </a:cubicBezTo>
                  <a:cubicBezTo>
                    <a:pt x="2118" y="2258"/>
                    <a:pt x="2119" y="2257"/>
                    <a:pt x="2119" y="2257"/>
                  </a:cubicBezTo>
                  <a:cubicBezTo>
                    <a:pt x="2120" y="2256"/>
                    <a:pt x="2121" y="2256"/>
                    <a:pt x="2121" y="2256"/>
                  </a:cubicBezTo>
                  <a:cubicBezTo>
                    <a:pt x="2131" y="2256"/>
                    <a:pt x="2144" y="2275"/>
                    <a:pt x="2144" y="2275"/>
                  </a:cubicBezTo>
                  <a:cubicBezTo>
                    <a:pt x="2152" y="2291"/>
                    <a:pt x="2158" y="2297"/>
                    <a:pt x="2163" y="2297"/>
                  </a:cubicBezTo>
                  <a:cubicBezTo>
                    <a:pt x="2174" y="2297"/>
                    <a:pt x="2179" y="2273"/>
                    <a:pt x="2173" y="2257"/>
                  </a:cubicBezTo>
                  <a:cubicBezTo>
                    <a:pt x="2162" y="2225"/>
                    <a:pt x="2159" y="2210"/>
                    <a:pt x="2165" y="2210"/>
                  </a:cubicBezTo>
                  <a:lnTo>
                    <a:pt x="2165" y="2210"/>
                  </a:lnTo>
                  <a:cubicBezTo>
                    <a:pt x="2169" y="2210"/>
                    <a:pt x="2179" y="2220"/>
                    <a:pt x="2194" y="2238"/>
                  </a:cubicBezTo>
                  <a:cubicBezTo>
                    <a:pt x="2203" y="2249"/>
                    <a:pt x="2208" y="2254"/>
                    <a:pt x="2210" y="2254"/>
                  </a:cubicBezTo>
                  <a:cubicBezTo>
                    <a:pt x="2216" y="2254"/>
                    <a:pt x="2196" y="2211"/>
                    <a:pt x="2163" y="2159"/>
                  </a:cubicBezTo>
                  <a:lnTo>
                    <a:pt x="2116" y="2090"/>
                  </a:lnTo>
                  <a:lnTo>
                    <a:pt x="2169" y="2153"/>
                  </a:lnTo>
                  <a:cubicBezTo>
                    <a:pt x="2210" y="2195"/>
                    <a:pt x="2230" y="2215"/>
                    <a:pt x="2237" y="2215"/>
                  </a:cubicBezTo>
                  <a:cubicBezTo>
                    <a:pt x="2243" y="2215"/>
                    <a:pt x="2239" y="2201"/>
                    <a:pt x="2232" y="2175"/>
                  </a:cubicBezTo>
                  <a:cubicBezTo>
                    <a:pt x="2229" y="2157"/>
                    <a:pt x="2227" y="2150"/>
                    <a:pt x="2230" y="2150"/>
                  </a:cubicBezTo>
                  <a:lnTo>
                    <a:pt x="2230" y="2150"/>
                  </a:lnTo>
                  <a:cubicBezTo>
                    <a:pt x="2232" y="2150"/>
                    <a:pt x="2236" y="2154"/>
                    <a:pt x="2245" y="2163"/>
                  </a:cubicBezTo>
                  <a:cubicBezTo>
                    <a:pt x="2253" y="2172"/>
                    <a:pt x="2259" y="2176"/>
                    <a:pt x="2264" y="2176"/>
                  </a:cubicBezTo>
                  <a:cubicBezTo>
                    <a:pt x="2271" y="2176"/>
                    <a:pt x="2278" y="2170"/>
                    <a:pt x="2288" y="2159"/>
                  </a:cubicBezTo>
                  <a:cubicBezTo>
                    <a:pt x="2307" y="2141"/>
                    <a:pt x="2314" y="2134"/>
                    <a:pt x="2295" y="2116"/>
                  </a:cubicBezTo>
                  <a:lnTo>
                    <a:pt x="2307" y="2103"/>
                  </a:lnTo>
                  <a:cubicBezTo>
                    <a:pt x="2320" y="2112"/>
                    <a:pt x="2329" y="2116"/>
                    <a:pt x="2333" y="2116"/>
                  </a:cubicBezTo>
                  <a:cubicBezTo>
                    <a:pt x="2344" y="2116"/>
                    <a:pt x="2332" y="2094"/>
                    <a:pt x="2301" y="2072"/>
                  </a:cubicBezTo>
                  <a:lnTo>
                    <a:pt x="2310" y="2062"/>
                  </a:lnTo>
                  <a:lnTo>
                    <a:pt x="2332" y="2078"/>
                  </a:lnTo>
                  <a:cubicBezTo>
                    <a:pt x="2338" y="2083"/>
                    <a:pt x="2343" y="2086"/>
                    <a:pt x="2348" y="2086"/>
                  </a:cubicBezTo>
                  <a:cubicBezTo>
                    <a:pt x="2361" y="2086"/>
                    <a:pt x="2377" y="2069"/>
                    <a:pt x="2411" y="2031"/>
                  </a:cubicBezTo>
                  <a:cubicBezTo>
                    <a:pt x="2461" y="1968"/>
                    <a:pt x="2464" y="1959"/>
                    <a:pt x="2420" y="1931"/>
                  </a:cubicBezTo>
                  <a:cubicBezTo>
                    <a:pt x="2397" y="1907"/>
                    <a:pt x="2389" y="1895"/>
                    <a:pt x="2395" y="1895"/>
                  </a:cubicBezTo>
                  <a:lnTo>
                    <a:pt x="2395" y="1895"/>
                  </a:lnTo>
                  <a:cubicBezTo>
                    <a:pt x="2399" y="1895"/>
                    <a:pt x="2411" y="1902"/>
                    <a:pt x="2430" y="1915"/>
                  </a:cubicBezTo>
                  <a:cubicBezTo>
                    <a:pt x="2444" y="1925"/>
                    <a:pt x="2460" y="1932"/>
                    <a:pt x="2465" y="1932"/>
                  </a:cubicBezTo>
                  <a:cubicBezTo>
                    <a:pt x="2467" y="1932"/>
                    <a:pt x="2466" y="1930"/>
                    <a:pt x="2458" y="1924"/>
                  </a:cubicBezTo>
                  <a:cubicBezTo>
                    <a:pt x="2458" y="1924"/>
                    <a:pt x="2463" y="1915"/>
                    <a:pt x="2479" y="1915"/>
                  </a:cubicBezTo>
                  <a:cubicBezTo>
                    <a:pt x="2483" y="1915"/>
                    <a:pt x="2489" y="1916"/>
                    <a:pt x="2495" y="1918"/>
                  </a:cubicBezTo>
                  <a:cubicBezTo>
                    <a:pt x="2502" y="1919"/>
                    <a:pt x="2507" y="1919"/>
                    <a:pt x="2512" y="1919"/>
                  </a:cubicBezTo>
                  <a:cubicBezTo>
                    <a:pt x="2551" y="1919"/>
                    <a:pt x="2536" y="1898"/>
                    <a:pt x="2514" y="1887"/>
                  </a:cubicBezTo>
                  <a:cubicBezTo>
                    <a:pt x="2490" y="1876"/>
                    <a:pt x="2484" y="1873"/>
                    <a:pt x="2487" y="1873"/>
                  </a:cubicBezTo>
                  <a:lnTo>
                    <a:pt x="2487" y="1873"/>
                  </a:lnTo>
                  <a:cubicBezTo>
                    <a:pt x="2491" y="1873"/>
                    <a:pt x="2506" y="1877"/>
                    <a:pt x="2520" y="1880"/>
                  </a:cubicBezTo>
                  <a:cubicBezTo>
                    <a:pt x="2535" y="1884"/>
                    <a:pt x="2549" y="1886"/>
                    <a:pt x="2556" y="1886"/>
                  </a:cubicBezTo>
                  <a:cubicBezTo>
                    <a:pt x="2563" y="1886"/>
                    <a:pt x="2564" y="1884"/>
                    <a:pt x="2552" y="1877"/>
                  </a:cubicBezTo>
                  <a:cubicBezTo>
                    <a:pt x="2536" y="1859"/>
                    <a:pt x="2536" y="1816"/>
                    <a:pt x="2564" y="1816"/>
                  </a:cubicBezTo>
                  <a:cubicBezTo>
                    <a:pt x="2569" y="1816"/>
                    <a:pt x="2576" y="1817"/>
                    <a:pt x="2583" y="1821"/>
                  </a:cubicBezTo>
                  <a:lnTo>
                    <a:pt x="2592" y="1805"/>
                  </a:lnTo>
                  <a:cubicBezTo>
                    <a:pt x="2567" y="1793"/>
                    <a:pt x="2577" y="1777"/>
                    <a:pt x="2583" y="1761"/>
                  </a:cubicBezTo>
                  <a:cubicBezTo>
                    <a:pt x="2589" y="1751"/>
                    <a:pt x="2593" y="1743"/>
                    <a:pt x="2602" y="1743"/>
                  </a:cubicBezTo>
                  <a:cubicBezTo>
                    <a:pt x="2607" y="1743"/>
                    <a:pt x="2613" y="1745"/>
                    <a:pt x="2621" y="1749"/>
                  </a:cubicBezTo>
                  <a:cubicBezTo>
                    <a:pt x="2629" y="1756"/>
                    <a:pt x="2634" y="1759"/>
                    <a:pt x="2637" y="1759"/>
                  </a:cubicBezTo>
                  <a:cubicBezTo>
                    <a:pt x="2642" y="1759"/>
                    <a:pt x="2639" y="1749"/>
                    <a:pt x="2627" y="1733"/>
                  </a:cubicBezTo>
                  <a:cubicBezTo>
                    <a:pt x="2633" y="1724"/>
                    <a:pt x="2586" y="1696"/>
                    <a:pt x="2589" y="1686"/>
                  </a:cubicBezTo>
                  <a:cubicBezTo>
                    <a:pt x="2564" y="1677"/>
                    <a:pt x="2542" y="1658"/>
                    <a:pt x="2545" y="1652"/>
                  </a:cubicBezTo>
                  <a:lnTo>
                    <a:pt x="2545" y="1652"/>
                  </a:lnTo>
                  <a:lnTo>
                    <a:pt x="2571" y="1661"/>
                  </a:lnTo>
                  <a:lnTo>
                    <a:pt x="2621" y="1680"/>
                  </a:lnTo>
                  <a:cubicBezTo>
                    <a:pt x="2624" y="1674"/>
                    <a:pt x="2627" y="1664"/>
                    <a:pt x="2602" y="1655"/>
                  </a:cubicBezTo>
                  <a:cubicBezTo>
                    <a:pt x="2630" y="1655"/>
                    <a:pt x="2633" y="1649"/>
                    <a:pt x="2639" y="1630"/>
                  </a:cubicBezTo>
                  <a:cubicBezTo>
                    <a:pt x="2646" y="1614"/>
                    <a:pt x="2652" y="1598"/>
                    <a:pt x="2630" y="1580"/>
                  </a:cubicBezTo>
                  <a:lnTo>
                    <a:pt x="2630" y="1580"/>
                  </a:lnTo>
                  <a:cubicBezTo>
                    <a:pt x="2634" y="1580"/>
                    <a:pt x="2638" y="1581"/>
                    <a:pt x="2642" y="1581"/>
                  </a:cubicBezTo>
                  <a:cubicBezTo>
                    <a:pt x="2685" y="1581"/>
                    <a:pt x="2695" y="1531"/>
                    <a:pt x="2649" y="1514"/>
                  </a:cubicBezTo>
                  <a:cubicBezTo>
                    <a:pt x="2621" y="1508"/>
                    <a:pt x="2624" y="1498"/>
                    <a:pt x="2652" y="1495"/>
                  </a:cubicBezTo>
                  <a:cubicBezTo>
                    <a:pt x="2680" y="1495"/>
                    <a:pt x="2680" y="1492"/>
                    <a:pt x="2655" y="1479"/>
                  </a:cubicBezTo>
                  <a:cubicBezTo>
                    <a:pt x="2633" y="1467"/>
                    <a:pt x="2658" y="1464"/>
                    <a:pt x="2690" y="1457"/>
                  </a:cubicBezTo>
                  <a:cubicBezTo>
                    <a:pt x="2695" y="1458"/>
                    <a:pt x="2700" y="1458"/>
                    <a:pt x="2705" y="1458"/>
                  </a:cubicBezTo>
                  <a:cubicBezTo>
                    <a:pt x="2743" y="1458"/>
                    <a:pt x="2743" y="1447"/>
                    <a:pt x="2721" y="1435"/>
                  </a:cubicBezTo>
                  <a:cubicBezTo>
                    <a:pt x="2705" y="1426"/>
                    <a:pt x="2696" y="1407"/>
                    <a:pt x="2699" y="1388"/>
                  </a:cubicBezTo>
                  <a:cubicBezTo>
                    <a:pt x="2682" y="1371"/>
                    <a:pt x="2678" y="1361"/>
                    <a:pt x="2663" y="1361"/>
                  </a:cubicBezTo>
                  <a:cubicBezTo>
                    <a:pt x="2659" y="1361"/>
                    <a:pt x="2655" y="1362"/>
                    <a:pt x="2649" y="1363"/>
                  </a:cubicBezTo>
                  <a:cubicBezTo>
                    <a:pt x="2630" y="1363"/>
                    <a:pt x="2614" y="1357"/>
                    <a:pt x="2596" y="1351"/>
                  </a:cubicBezTo>
                  <a:cubicBezTo>
                    <a:pt x="2581" y="1340"/>
                    <a:pt x="2584" y="1337"/>
                    <a:pt x="2589" y="1337"/>
                  </a:cubicBezTo>
                  <a:cubicBezTo>
                    <a:pt x="2593" y="1337"/>
                    <a:pt x="2599" y="1339"/>
                    <a:pt x="2599" y="1341"/>
                  </a:cubicBezTo>
                  <a:cubicBezTo>
                    <a:pt x="2611" y="1351"/>
                    <a:pt x="2618" y="1354"/>
                    <a:pt x="2624" y="1354"/>
                  </a:cubicBezTo>
                  <a:cubicBezTo>
                    <a:pt x="2631" y="1354"/>
                    <a:pt x="2638" y="1351"/>
                    <a:pt x="2652" y="1348"/>
                  </a:cubicBezTo>
                  <a:cubicBezTo>
                    <a:pt x="2668" y="1345"/>
                    <a:pt x="2680" y="1332"/>
                    <a:pt x="2680" y="1313"/>
                  </a:cubicBezTo>
                  <a:cubicBezTo>
                    <a:pt x="2680" y="1307"/>
                    <a:pt x="2683" y="1288"/>
                    <a:pt x="2683" y="1279"/>
                  </a:cubicBezTo>
                  <a:cubicBezTo>
                    <a:pt x="2712" y="1254"/>
                    <a:pt x="2712" y="1244"/>
                    <a:pt x="2686" y="1244"/>
                  </a:cubicBezTo>
                  <a:lnTo>
                    <a:pt x="2658" y="1244"/>
                  </a:lnTo>
                  <a:cubicBezTo>
                    <a:pt x="2712" y="1238"/>
                    <a:pt x="2708" y="1135"/>
                    <a:pt x="2655" y="1135"/>
                  </a:cubicBezTo>
                  <a:lnTo>
                    <a:pt x="2680" y="1131"/>
                  </a:lnTo>
                  <a:cubicBezTo>
                    <a:pt x="2708" y="1128"/>
                    <a:pt x="2705" y="1119"/>
                    <a:pt x="2705" y="1100"/>
                  </a:cubicBezTo>
                  <a:cubicBezTo>
                    <a:pt x="2702" y="1091"/>
                    <a:pt x="2671" y="1059"/>
                    <a:pt x="2668" y="1034"/>
                  </a:cubicBezTo>
                  <a:cubicBezTo>
                    <a:pt x="2665" y="1003"/>
                    <a:pt x="2655" y="980"/>
                    <a:pt x="2634" y="980"/>
                  </a:cubicBezTo>
                  <a:cubicBezTo>
                    <a:pt x="2632" y="980"/>
                    <a:pt x="2630" y="980"/>
                    <a:pt x="2627" y="981"/>
                  </a:cubicBezTo>
                  <a:cubicBezTo>
                    <a:pt x="2624" y="972"/>
                    <a:pt x="2624" y="972"/>
                    <a:pt x="2652" y="965"/>
                  </a:cubicBezTo>
                  <a:cubicBezTo>
                    <a:pt x="2656" y="966"/>
                    <a:pt x="2659" y="966"/>
                    <a:pt x="2662" y="966"/>
                  </a:cubicBezTo>
                  <a:cubicBezTo>
                    <a:pt x="2679" y="966"/>
                    <a:pt x="2677" y="958"/>
                    <a:pt x="2674" y="950"/>
                  </a:cubicBezTo>
                  <a:cubicBezTo>
                    <a:pt x="2674" y="947"/>
                    <a:pt x="2671" y="946"/>
                    <a:pt x="2667" y="946"/>
                  </a:cubicBezTo>
                  <a:cubicBezTo>
                    <a:pt x="2657" y="946"/>
                    <a:pt x="2638" y="952"/>
                    <a:pt x="2621" y="956"/>
                  </a:cubicBezTo>
                  <a:cubicBezTo>
                    <a:pt x="2615" y="957"/>
                    <a:pt x="2610" y="958"/>
                    <a:pt x="2607" y="958"/>
                  </a:cubicBezTo>
                  <a:cubicBezTo>
                    <a:pt x="2596" y="958"/>
                    <a:pt x="2598" y="950"/>
                    <a:pt x="2614" y="931"/>
                  </a:cubicBezTo>
                  <a:cubicBezTo>
                    <a:pt x="2636" y="909"/>
                    <a:pt x="2624" y="871"/>
                    <a:pt x="2592" y="865"/>
                  </a:cubicBezTo>
                  <a:cubicBezTo>
                    <a:pt x="2589" y="859"/>
                    <a:pt x="2586" y="849"/>
                    <a:pt x="2611" y="840"/>
                  </a:cubicBezTo>
                  <a:cubicBezTo>
                    <a:pt x="2632" y="822"/>
                    <a:pt x="2650" y="796"/>
                    <a:pt x="2604" y="796"/>
                  </a:cubicBezTo>
                  <a:cubicBezTo>
                    <a:pt x="2601" y="796"/>
                    <a:pt x="2599" y="796"/>
                    <a:pt x="2596" y="796"/>
                  </a:cubicBezTo>
                  <a:cubicBezTo>
                    <a:pt x="2592" y="790"/>
                    <a:pt x="2592" y="790"/>
                    <a:pt x="2618" y="777"/>
                  </a:cubicBezTo>
                  <a:cubicBezTo>
                    <a:pt x="2633" y="765"/>
                    <a:pt x="2648" y="755"/>
                    <a:pt x="2640" y="755"/>
                  </a:cubicBezTo>
                  <a:cubicBezTo>
                    <a:pt x="2636" y="755"/>
                    <a:pt x="2627" y="757"/>
                    <a:pt x="2611" y="762"/>
                  </a:cubicBezTo>
                  <a:cubicBezTo>
                    <a:pt x="2580" y="762"/>
                    <a:pt x="2564" y="727"/>
                    <a:pt x="2583" y="705"/>
                  </a:cubicBezTo>
                  <a:cubicBezTo>
                    <a:pt x="2579" y="700"/>
                    <a:pt x="2577" y="695"/>
                    <a:pt x="2570" y="695"/>
                  </a:cubicBezTo>
                  <a:cubicBezTo>
                    <a:pt x="2566" y="695"/>
                    <a:pt x="2561" y="697"/>
                    <a:pt x="2552" y="702"/>
                  </a:cubicBezTo>
                  <a:lnTo>
                    <a:pt x="2527" y="715"/>
                  </a:lnTo>
                  <a:cubicBezTo>
                    <a:pt x="2552" y="695"/>
                    <a:pt x="2563" y="686"/>
                    <a:pt x="2557" y="686"/>
                  </a:cubicBezTo>
                  <a:cubicBezTo>
                    <a:pt x="2553" y="686"/>
                    <a:pt x="2540" y="691"/>
                    <a:pt x="2517" y="699"/>
                  </a:cubicBezTo>
                  <a:cubicBezTo>
                    <a:pt x="2509" y="704"/>
                    <a:pt x="2503" y="706"/>
                    <a:pt x="2501" y="706"/>
                  </a:cubicBezTo>
                  <a:cubicBezTo>
                    <a:pt x="2497" y="706"/>
                    <a:pt x="2501" y="701"/>
                    <a:pt x="2514" y="693"/>
                  </a:cubicBezTo>
                  <a:cubicBezTo>
                    <a:pt x="2533" y="671"/>
                    <a:pt x="2530" y="661"/>
                    <a:pt x="2530" y="661"/>
                  </a:cubicBezTo>
                  <a:cubicBezTo>
                    <a:pt x="2502" y="643"/>
                    <a:pt x="2477" y="621"/>
                    <a:pt x="2455" y="596"/>
                  </a:cubicBezTo>
                  <a:cubicBezTo>
                    <a:pt x="2423" y="552"/>
                    <a:pt x="2407" y="529"/>
                    <a:pt x="2391" y="529"/>
                  </a:cubicBezTo>
                  <a:cubicBezTo>
                    <a:pt x="2386" y="529"/>
                    <a:pt x="2381" y="532"/>
                    <a:pt x="2376" y="536"/>
                  </a:cubicBezTo>
                  <a:cubicBezTo>
                    <a:pt x="2367" y="540"/>
                    <a:pt x="2361" y="542"/>
                    <a:pt x="2358" y="542"/>
                  </a:cubicBezTo>
                  <a:cubicBezTo>
                    <a:pt x="2353" y="542"/>
                    <a:pt x="2357" y="536"/>
                    <a:pt x="2367" y="520"/>
                  </a:cubicBezTo>
                  <a:cubicBezTo>
                    <a:pt x="2383" y="495"/>
                    <a:pt x="2376" y="489"/>
                    <a:pt x="2370" y="483"/>
                  </a:cubicBezTo>
                  <a:cubicBezTo>
                    <a:pt x="2364" y="477"/>
                    <a:pt x="2357" y="470"/>
                    <a:pt x="2376" y="451"/>
                  </a:cubicBezTo>
                  <a:lnTo>
                    <a:pt x="2376" y="451"/>
                  </a:lnTo>
                  <a:cubicBezTo>
                    <a:pt x="2362" y="459"/>
                    <a:pt x="2355" y="462"/>
                    <a:pt x="2352" y="462"/>
                  </a:cubicBezTo>
                  <a:cubicBezTo>
                    <a:pt x="2349" y="462"/>
                    <a:pt x="2348" y="460"/>
                    <a:pt x="2345" y="458"/>
                  </a:cubicBezTo>
                  <a:cubicBezTo>
                    <a:pt x="2359" y="446"/>
                    <a:pt x="2361" y="439"/>
                    <a:pt x="2354" y="439"/>
                  </a:cubicBezTo>
                  <a:cubicBezTo>
                    <a:pt x="2350" y="439"/>
                    <a:pt x="2342" y="441"/>
                    <a:pt x="2332" y="445"/>
                  </a:cubicBezTo>
                  <a:cubicBezTo>
                    <a:pt x="2311" y="460"/>
                    <a:pt x="2300" y="468"/>
                    <a:pt x="2299" y="468"/>
                  </a:cubicBezTo>
                  <a:cubicBezTo>
                    <a:pt x="2298" y="468"/>
                    <a:pt x="2308" y="459"/>
                    <a:pt x="2329" y="439"/>
                  </a:cubicBezTo>
                  <a:cubicBezTo>
                    <a:pt x="2344" y="424"/>
                    <a:pt x="2347" y="397"/>
                    <a:pt x="2342" y="397"/>
                  </a:cubicBezTo>
                  <a:lnTo>
                    <a:pt x="2342" y="397"/>
                  </a:lnTo>
                  <a:cubicBezTo>
                    <a:pt x="2340" y="397"/>
                    <a:pt x="2338" y="399"/>
                    <a:pt x="2336" y="404"/>
                  </a:cubicBezTo>
                  <a:cubicBezTo>
                    <a:pt x="2317" y="423"/>
                    <a:pt x="2304" y="411"/>
                    <a:pt x="2279" y="426"/>
                  </a:cubicBezTo>
                  <a:cubicBezTo>
                    <a:pt x="2273" y="420"/>
                    <a:pt x="2267" y="414"/>
                    <a:pt x="2285" y="395"/>
                  </a:cubicBezTo>
                  <a:cubicBezTo>
                    <a:pt x="2294" y="376"/>
                    <a:pt x="2272" y="366"/>
                    <a:pt x="2251" y="366"/>
                  </a:cubicBezTo>
                  <a:cubicBezTo>
                    <a:pt x="2240" y="366"/>
                    <a:pt x="2230" y="368"/>
                    <a:pt x="2223" y="373"/>
                  </a:cubicBezTo>
                  <a:cubicBezTo>
                    <a:pt x="2214" y="381"/>
                    <a:pt x="2209" y="385"/>
                    <a:pt x="2206" y="385"/>
                  </a:cubicBezTo>
                  <a:cubicBezTo>
                    <a:pt x="2203" y="385"/>
                    <a:pt x="2206" y="379"/>
                    <a:pt x="2216" y="367"/>
                  </a:cubicBezTo>
                  <a:cubicBezTo>
                    <a:pt x="2232" y="345"/>
                    <a:pt x="2226" y="339"/>
                    <a:pt x="2220" y="336"/>
                  </a:cubicBezTo>
                  <a:lnTo>
                    <a:pt x="2220" y="336"/>
                  </a:lnTo>
                  <a:cubicBezTo>
                    <a:pt x="2214" y="339"/>
                    <a:pt x="2211" y="341"/>
                    <a:pt x="2210" y="341"/>
                  </a:cubicBezTo>
                  <a:cubicBezTo>
                    <a:pt x="2205" y="341"/>
                    <a:pt x="2217" y="324"/>
                    <a:pt x="2229" y="307"/>
                  </a:cubicBezTo>
                  <a:cubicBezTo>
                    <a:pt x="2254" y="292"/>
                    <a:pt x="2248" y="285"/>
                    <a:pt x="2232" y="276"/>
                  </a:cubicBezTo>
                  <a:lnTo>
                    <a:pt x="2232" y="276"/>
                  </a:lnTo>
                  <a:cubicBezTo>
                    <a:pt x="2227" y="280"/>
                    <a:pt x="2221" y="281"/>
                    <a:pt x="2215" y="281"/>
                  </a:cubicBezTo>
                  <a:cubicBezTo>
                    <a:pt x="2197" y="281"/>
                    <a:pt x="2177" y="265"/>
                    <a:pt x="2160" y="251"/>
                  </a:cubicBezTo>
                  <a:cubicBezTo>
                    <a:pt x="2148" y="243"/>
                    <a:pt x="2138" y="239"/>
                    <a:pt x="2128" y="239"/>
                  </a:cubicBezTo>
                  <a:cubicBezTo>
                    <a:pt x="2106" y="239"/>
                    <a:pt x="2087" y="256"/>
                    <a:pt x="2057" y="279"/>
                  </a:cubicBezTo>
                  <a:lnTo>
                    <a:pt x="2022" y="323"/>
                  </a:lnTo>
                  <a:lnTo>
                    <a:pt x="2050" y="276"/>
                  </a:lnTo>
                  <a:cubicBezTo>
                    <a:pt x="2063" y="251"/>
                    <a:pt x="2075" y="226"/>
                    <a:pt x="2085" y="201"/>
                  </a:cubicBezTo>
                  <a:cubicBezTo>
                    <a:pt x="2084" y="201"/>
                    <a:pt x="2084" y="200"/>
                    <a:pt x="2083" y="200"/>
                  </a:cubicBezTo>
                  <a:cubicBezTo>
                    <a:pt x="2077" y="200"/>
                    <a:pt x="2062" y="221"/>
                    <a:pt x="2050" y="241"/>
                  </a:cubicBezTo>
                  <a:cubicBezTo>
                    <a:pt x="2044" y="252"/>
                    <a:pt x="2039" y="257"/>
                    <a:pt x="2035" y="257"/>
                  </a:cubicBezTo>
                  <a:cubicBezTo>
                    <a:pt x="2031" y="257"/>
                    <a:pt x="2028" y="247"/>
                    <a:pt x="2028" y="229"/>
                  </a:cubicBezTo>
                  <a:cubicBezTo>
                    <a:pt x="2026" y="208"/>
                    <a:pt x="2023" y="199"/>
                    <a:pt x="2016" y="199"/>
                  </a:cubicBezTo>
                  <a:cubicBezTo>
                    <a:pt x="2012" y="199"/>
                    <a:pt x="2006" y="203"/>
                    <a:pt x="1997" y="210"/>
                  </a:cubicBezTo>
                  <a:cubicBezTo>
                    <a:pt x="1991" y="207"/>
                    <a:pt x="1981" y="204"/>
                    <a:pt x="1988" y="176"/>
                  </a:cubicBezTo>
                  <a:cubicBezTo>
                    <a:pt x="1985" y="175"/>
                    <a:pt x="1983" y="174"/>
                    <a:pt x="1982" y="174"/>
                  </a:cubicBezTo>
                  <a:cubicBezTo>
                    <a:pt x="1977" y="174"/>
                    <a:pt x="1975" y="179"/>
                    <a:pt x="1966" y="194"/>
                  </a:cubicBezTo>
                  <a:cubicBezTo>
                    <a:pt x="1960" y="206"/>
                    <a:pt x="1956" y="211"/>
                    <a:pt x="1953" y="211"/>
                  </a:cubicBezTo>
                  <a:cubicBezTo>
                    <a:pt x="1949" y="211"/>
                    <a:pt x="1948" y="204"/>
                    <a:pt x="1950" y="188"/>
                  </a:cubicBezTo>
                  <a:cubicBezTo>
                    <a:pt x="1963" y="152"/>
                    <a:pt x="1956" y="135"/>
                    <a:pt x="1946" y="135"/>
                  </a:cubicBezTo>
                  <a:cubicBezTo>
                    <a:pt x="1941" y="135"/>
                    <a:pt x="1935" y="139"/>
                    <a:pt x="1931" y="147"/>
                  </a:cubicBezTo>
                  <a:cubicBezTo>
                    <a:pt x="1925" y="162"/>
                    <a:pt x="1919" y="165"/>
                    <a:pt x="1914" y="165"/>
                  </a:cubicBezTo>
                  <a:cubicBezTo>
                    <a:pt x="1911" y="165"/>
                    <a:pt x="1908" y="164"/>
                    <a:pt x="1906" y="163"/>
                  </a:cubicBezTo>
                  <a:cubicBezTo>
                    <a:pt x="1903" y="162"/>
                    <a:pt x="1900" y="161"/>
                    <a:pt x="1896" y="161"/>
                  </a:cubicBezTo>
                  <a:cubicBezTo>
                    <a:pt x="1889" y="161"/>
                    <a:pt x="1882" y="165"/>
                    <a:pt x="1872" y="179"/>
                  </a:cubicBezTo>
                  <a:lnTo>
                    <a:pt x="1856" y="173"/>
                  </a:lnTo>
                  <a:cubicBezTo>
                    <a:pt x="1847" y="170"/>
                    <a:pt x="1863" y="150"/>
                    <a:pt x="1870" y="150"/>
                  </a:cubicBezTo>
                  <a:cubicBezTo>
                    <a:pt x="1871" y="150"/>
                    <a:pt x="1871" y="150"/>
                    <a:pt x="1872" y="151"/>
                  </a:cubicBezTo>
                  <a:lnTo>
                    <a:pt x="1875" y="122"/>
                  </a:lnTo>
                  <a:cubicBezTo>
                    <a:pt x="1868" y="120"/>
                    <a:pt x="1862" y="117"/>
                    <a:pt x="1856" y="117"/>
                  </a:cubicBezTo>
                  <a:cubicBezTo>
                    <a:pt x="1850" y="117"/>
                    <a:pt x="1843" y="121"/>
                    <a:pt x="1834" y="135"/>
                  </a:cubicBezTo>
                  <a:cubicBezTo>
                    <a:pt x="1820" y="158"/>
                    <a:pt x="1813" y="169"/>
                    <a:pt x="1812" y="169"/>
                  </a:cubicBezTo>
                  <a:cubicBezTo>
                    <a:pt x="1810" y="169"/>
                    <a:pt x="1815" y="156"/>
                    <a:pt x="1825" y="129"/>
                  </a:cubicBezTo>
                  <a:cubicBezTo>
                    <a:pt x="1832" y="110"/>
                    <a:pt x="1833" y="89"/>
                    <a:pt x="1827" y="89"/>
                  </a:cubicBezTo>
                  <a:lnTo>
                    <a:pt x="1827" y="89"/>
                  </a:lnTo>
                  <a:cubicBezTo>
                    <a:pt x="1825" y="89"/>
                    <a:pt x="1822" y="92"/>
                    <a:pt x="1818" y="97"/>
                  </a:cubicBezTo>
                  <a:cubicBezTo>
                    <a:pt x="1808" y="118"/>
                    <a:pt x="1802" y="125"/>
                    <a:pt x="1799" y="125"/>
                  </a:cubicBezTo>
                  <a:cubicBezTo>
                    <a:pt x="1794" y="125"/>
                    <a:pt x="1796" y="109"/>
                    <a:pt x="1800" y="94"/>
                  </a:cubicBezTo>
                  <a:cubicBezTo>
                    <a:pt x="1814" y="68"/>
                    <a:pt x="1821" y="55"/>
                    <a:pt x="1816" y="55"/>
                  </a:cubicBezTo>
                  <a:lnTo>
                    <a:pt x="1816" y="55"/>
                  </a:lnTo>
                  <a:cubicBezTo>
                    <a:pt x="1812" y="55"/>
                    <a:pt x="1798" y="65"/>
                    <a:pt x="1775" y="85"/>
                  </a:cubicBezTo>
                  <a:cubicBezTo>
                    <a:pt x="1772" y="84"/>
                    <a:pt x="1768" y="83"/>
                    <a:pt x="1764" y="83"/>
                  </a:cubicBezTo>
                  <a:cubicBezTo>
                    <a:pt x="1749" y="83"/>
                    <a:pt x="1726" y="89"/>
                    <a:pt x="1707" y="89"/>
                  </a:cubicBezTo>
                  <a:cubicBezTo>
                    <a:pt x="1702" y="89"/>
                    <a:pt x="1697" y="89"/>
                    <a:pt x="1693" y="88"/>
                  </a:cubicBezTo>
                  <a:cubicBezTo>
                    <a:pt x="1659" y="82"/>
                    <a:pt x="1643" y="79"/>
                    <a:pt x="1637" y="50"/>
                  </a:cubicBezTo>
                  <a:cubicBezTo>
                    <a:pt x="1637" y="50"/>
                    <a:pt x="1637" y="49"/>
                    <a:pt x="1637" y="49"/>
                  </a:cubicBezTo>
                  <a:lnTo>
                    <a:pt x="1637" y="49"/>
                  </a:lnTo>
                  <a:cubicBezTo>
                    <a:pt x="1632" y="67"/>
                    <a:pt x="1625" y="72"/>
                    <a:pt x="1615" y="72"/>
                  </a:cubicBezTo>
                  <a:cubicBezTo>
                    <a:pt x="1611" y="72"/>
                    <a:pt x="1605" y="71"/>
                    <a:pt x="1599" y="69"/>
                  </a:cubicBezTo>
                  <a:cubicBezTo>
                    <a:pt x="1592" y="59"/>
                    <a:pt x="1584" y="55"/>
                    <a:pt x="1578" y="55"/>
                  </a:cubicBezTo>
                  <a:cubicBezTo>
                    <a:pt x="1564" y="55"/>
                    <a:pt x="1552" y="71"/>
                    <a:pt x="1546" y="88"/>
                  </a:cubicBezTo>
                  <a:cubicBezTo>
                    <a:pt x="1552" y="91"/>
                    <a:pt x="1561" y="91"/>
                    <a:pt x="1561" y="91"/>
                  </a:cubicBezTo>
                  <a:cubicBezTo>
                    <a:pt x="1558" y="122"/>
                    <a:pt x="1554" y="135"/>
                    <a:pt x="1549" y="135"/>
                  </a:cubicBezTo>
                  <a:cubicBezTo>
                    <a:pt x="1545" y="135"/>
                    <a:pt x="1540" y="128"/>
                    <a:pt x="1533" y="116"/>
                  </a:cubicBezTo>
                  <a:cubicBezTo>
                    <a:pt x="1527" y="113"/>
                    <a:pt x="1527" y="88"/>
                    <a:pt x="1530" y="60"/>
                  </a:cubicBezTo>
                  <a:cubicBezTo>
                    <a:pt x="1533" y="35"/>
                    <a:pt x="1527" y="6"/>
                    <a:pt x="1518" y="3"/>
                  </a:cubicBezTo>
                  <a:cubicBezTo>
                    <a:pt x="1508" y="3"/>
                    <a:pt x="1499" y="3"/>
                    <a:pt x="1505" y="32"/>
                  </a:cubicBezTo>
                  <a:cubicBezTo>
                    <a:pt x="1505" y="57"/>
                    <a:pt x="1505" y="57"/>
                    <a:pt x="1496" y="57"/>
                  </a:cubicBezTo>
                  <a:cubicBezTo>
                    <a:pt x="1494" y="57"/>
                    <a:pt x="1492" y="56"/>
                    <a:pt x="1491" y="56"/>
                  </a:cubicBezTo>
                  <a:cubicBezTo>
                    <a:pt x="1483" y="56"/>
                    <a:pt x="1476" y="59"/>
                    <a:pt x="1471" y="82"/>
                  </a:cubicBezTo>
                  <a:cubicBezTo>
                    <a:pt x="1467" y="110"/>
                    <a:pt x="1461" y="110"/>
                    <a:pt x="1452" y="110"/>
                  </a:cubicBezTo>
                  <a:cubicBezTo>
                    <a:pt x="1446" y="82"/>
                    <a:pt x="1427" y="82"/>
                    <a:pt x="1427" y="82"/>
                  </a:cubicBezTo>
                  <a:cubicBezTo>
                    <a:pt x="1427" y="74"/>
                    <a:pt x="1427" y="64"/>
                    <a:pt x="1427" y="53"/>
                  </a:cubicBezTo>
                  <a:cubicBezTo>
                    <a:pt x="1427" y="38"/>
                    <a:pt x="1424" y="19"/>
                    <a:pt x="1417" y="0"/>
                  </a:cubicBezTo>
                  <a:close/>
                  <a:moveTo>
                    <a:pt x="2020" y="2854"/>
                  </a:moveTo>
                  <a:cubicBezTo>
                    <a:pt x="2018" y="2854"/>
                    <a:pt x="2016" y="2854"/>
                    <a:pt x="2013" y="2855"/>
                  </a:cubicBezTo>
                  <a:cubicBezTo>
                    <a:pt x="2013" y="2874"/>
                    <a:pt x="2016" y="2893"/>
                    <a:pt x="2022" y="2908"/>
                  </a:cubicBezTo>
                  <a:cubicBezTo>
                    <a:pt x="2025" y="2918"/>
                    <a:pt x="2028" y="2924"/>
                    <a:pt x="2031" y="2924"/>
                  </a:cubicBezTo>
                  <a:cubicBezTo>
                    <a:pt x="2035" y="2924"/>
                    <a:pt x="2039" y="2910"/>
                    <a:pt x="2035" y="2877"/>
                  </a:cubicBezTo>
                  <a:cubicBezTo>
                    <a:pt x="2028" y="2858"/>
                    <a:pt x="2026" y="2854"/>
                    <a:pt x="2020" y="28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53"/>
            <p:cNvSpPr/>
            <p:nvPr/>
          </p:nvSpPr>
          <p:spPr>
            <a:xfrm>
              <a:off x="4771482" y="1681829"/>
              <a:ext cx="29906" cy="33867"/>
            </a:xfrm>
            <a:custGeom>
              <a:avLst/>
              <a:gdLst/>
              <a:ahLst/>
              <a:cxnLst/>
              <a:rect l="l" t="t" r="r" b="b"/>
              <a:pathLst>
                <a:path w="1412" h="1599" extrusionOk="0">
                  <a:moveTo>
                    <a:pt x="891" y="1"/>
                  </a:moveTo>
                  <a:cubicBezTo>
                    <a:pt x="891" y="1"/>
                    <a:pt x="889" y="14"/>
                    <a:pt x="884" y="45"/>
                  </a:cubicBezTo>
                  <a:cubicBezTo>
                    <a:pt x="884" y="46"/>
                    <a:pt x="884" y="48"/>
                    <a:pt x="884" y="49"/>
                  </a:cubicBezTo>
                  <a:lnTo>
                    <a:pt x="884" y="49"/>
                  </a:lnTo>
                  <a:cubicBezTo>
                    <a:pt x="886" y="42"/>
                    <a:pt x="888" y="32"/>
                    <a:pt x="890" y="20"/>
                  </a:cubicBezTo>
                  <a:cubicBezTo>
                    <a:pt x="890" y="8"/>
                    <a:pt x="891" y="1"/>
                    <a:pt x="891" y="1"/>
                  </a:cubicBezTo>
                  <a:close/>
                  <a:moveTo>
                    <a:pt x="840" y="92"/>
                  </a:moveTo>
                  <a:cubicBezTo>
                    <a:pt x="838" y="92"/>
                    <a:pt x="836" y="104"/>
                    <a:pt x="837" y="104"/>
                  </a:cubicBezTo>
                  <a:cubicBezTo>
                    <a:pt x="837" y="104"/>
                    <a:pt x="838" y="101"/>
                    <a:pt x="840" y="92"/>
                  </a:cubicBezTo>
                  <a:close/>
                  <a:moveTo>
                    <a:pt x="828" y="117"/>
                  </a:moveTo>
                  <a:lnTo>
                    <a:pt x="828" y="145"/>
                  </a:lnTo>
                  <a:lnTo>
                    <a:pt x="825" y="145"/>
                  </a:lnTo>
                  <a:cubicBezTo>
                    <a:pt x="821" y="145"/>
                    <a:pt x="821" y="145"/>
                    <a:pt x="825" y="117"/>
                  </a:cubicBezTo>
                  <a:close/>
                  <a:moveTo>
                    <a:pt x="859" y="123"/>
                  </a:moveTo>
                  <a:lnTo>
                    <a:pt x="859" y="151"/>
                  </a:lnTo>
                  <a:lnTo>
                    <a:pt x="856" y="151"/>
                  </a:lnTo>
                  <a:cubicBezTo>
                    <a:pt x="853" y="148"/>
                    <a:pt x="853" y="148"/>
                    <a:pt x="856" y="123"/>
                  </a:cubicBezTo>
                  <a:close/>
                  <a:moveTo>
                    <a:pt x="884" y="129"/>
                  </a:moveTo>
                  <a:cubicBezTo>
                    <a:pt x="890" y="129"/>
                    <a:pt x="890" y="129"/>
                    <a:pt x="881" y="157"/>
                  </a:cubicBezTo>
                  <a:cubicBezTo>
                    <a:pt x="876" y="170"/>
                    <a:pt x="873" y="176"/>
                    <a:pt x="872" y="176"/>
                  </a:cubicBezTo>
                  <a:cubicBezTo>
                    <a:pt x="871" y="176"/>
                    <a:pt x="871" y="169"/>
                    <a:pt x="875" y="154"/>
                  </a:cubicBezTo>
                  <a:cubicBezTo>
                    <a:pt x="881" y="129"/>
                    <a:pt x="881" y="129"/>
                    <a:pt x="884" y="129"/>
                  </a:cubicBezTo>
                  <a:close/>
                  <a:moveTo>
                    <a:pt x="793" y="142"/>
                  </a:moveTo>
                  <a:cubicBezTo>
                    <a:pt x="796" y="161"/>
                    <a:pt x="796" y="179"/>
                    <a:pt x="796" y="195"/>
                  </a:cubicBezTo>
                  <a:lnTo>
                    <a:pt x="793" y="195"/>
                  </a:lnTo>
                  <a:cubicBezTo>
                    <a:pt x="793" y="195"/>
                    <a:pt x="790" y="170"/>
                    <a:pt x="790" y="170"/>
                  </a:cubicBezTo>
                  <a:cubicBezTo>
                    <a:pt x="790" y="170"/>
                    <a:pt x="790" y="142"/>
                    <a:pt x="793" y="142"/>
                  </a:cubicBezTo>
                  <a:close/>
                  <a:moveTo>
                    <a:pt x="667" y="143"/>
                  </a:moveTo>
                  <a:cubicBezTo>
                    <a:pt x="668" y="143"/>
                    <a:pt x="669" y="146"/>
                    <a:pt x="671" y="154"/>
                  </a:cubicBezTo>
                  <a:lnTo>
                    <a:pt x="680" y="179"/>
                  </a:lnTo>
                  <a:cubicBezTo>
                    <a:pt x="685" y="199"/>
                    <a:pt x="689" y="218"/>
                    <a:pt x="688" y="218"/>
                  </a:cubicBezTo>
                  <a:cubicBezTo>
                    <a:pt x="688" y="218"/>
                    <a:pt x="686" y="215"/>
                    <a:pt x="683" y="208"/>
                  </a:cubicBezTo>
                  <a:cubicBezTo>
                    <a:pt x="677" y="192"/>
                    <a:pt x="674" y="173"/>
                    <a:pt x="668" y="154"/>
                  </a:cubicBezTo>
                  <a:cubicBezTo>
                    <a:pt x="668" y="154"/>
                    <a:pt x="666" y="143"/>
                    <a:pt x="667" y="143"/>
                  </a:cubicBezTo>
                  <a:close/>
                  <a:moveTo>
                    <a:pt x="899" y="279"/>
                  </a:moveTo>
                  <a:cubicBezTo>
                    <a:pt x="899" y="279"/>
                    <a:pt x="900" y="279"/>
                    <a:pt x="900" y="280"/>
                  </a:cubicBezTo>
                  <a:lnTo>
                    <a:pt x="893" y="305"/>
                  </a:lnTo>
                  <a:cubicBezTo>
                    <a:pt x="884" y="330"/>
                    <a:pt x="881" y="330"/>
                    <a:pt x="881" y="330"/>
                  </a:cubicBezTo>
                  <a:cubicBezTo>
                    <a:pt x="881" y="330"/>
                    <a:pt x="881" y="330"/>
                    <a:pt x="890" y="302"/>
                  </a:cubicBezTo>
                  <a:cubicBezTo>
                    <a:pt x="890" y="302"/>
                    <a:pt x="896" y="279"/>
                    <a:pt x="899" y="279"/>
                  </a:cubicBezTo>
                  <a:close/>
                  <a:moveTo>
                    <a:pt x="611" y="264"/>
                  </a:moveTo>
                  <a:lnTo>
                    <a:pt x="611" y="264"/>
                  </a:lnTo>
                  <a:cubicBezTo>
                    <a:pt x="627" y="286"/>
                    <a:pt x="643" y="311"/>
                    <a:pt x="652" y="336"/>
                  </a:cubicBezTo>
                  <a:cubicBezTo>
                    <a:pt x="652" y="336"/>
                    <a:pt x="652" y="336"/>
                    <a:pt x="636" y="314"/>
                  </a:cubicBezTo>
                  <a:cubicBezTo>
                    <a:pt x="624" y="298"/>
                    <a:pt x="618" y="283"/>
                    <a:pt x="611" y="264"/>
                  </a:cubicBezTo>
                  <a:close/>
                  <a:moveTo>
                    <a:pt x="914" y="324"/>
                  </a:moveTo>
                  <a:cubicBezTo>
                    <a:pt x="915" y="324"/>
                    <a:pt x="912" y="330"/>
                    <a:pt x="906" y="342"/>
                  </a:cubicBezTo>
                  <a:cubicBezTo>
                    <a:pt x="911" y="330"/>
                    <a:pt x="914" y="324"/>
                    <a:pt x="914" y="324"/>
                  </a:cubicBezTo>
                  <a:close/>
                  <a:moveTo>
                    <a:pt x="1181" y="311"/>
                  </a:moveTo>
                  <a:cubicBezTo>
                    <a:pt x="1182" y="311"/>
                    <a:pt x="1182" y="311"/>
                    <a:pt x="1182" y="311"/>
                  </a:cubicBezTo>
                  <a:lnTo>
                    <a:pt x="1185" y="314"/>
                  </a:lnTo>
                  <a:lnTo>
                    <a:pt x="1141" y="345"/>
                  </a:lnTo>
                  <a:lnTo>
                    <a:pt x="1138" y="342"/>
                  </a:lnTo>
                  <a:cubicBezTo>
                    <a:pt x="1158" y="328"/>
                    <a:pt x="1178" y="311"/>
                    <a:pt x="1181" y="311"/>
                  </a:cubicBezTo>
                  <a:close/>
                  <a:moveTo>
                    <a:pt x="964" y="397"/>
                  </a:moveTo>
                  <a:cubicBezTo>
                    <a:pt x="960" y="402"/>
                    <a:pt x="956" y="407"/>
                    <a:pt x="953" y="411"/>
                  </a:cubicBezTo>
                  <a:cubicBezTo>
                    <a:pt x="957" y="406"/>
                    <a:pt x="961" y="401"/>
                    <a:pt x="964" y="397"/>
                  </a:cubicBezTo>
                  <a:close/>
                  <a:moveTo>
                    <a:pt x="953" y="411"/>
                  </a:moveTo>
                  <a:cubicBezTo>
                    <a:pt x="934" y="433"/>
                    <a:pt x="934" y="433"/>
                    <a:pt x="937" y="433"/>
                  </a:cubicBezTo>
                  <a:lnTo>
                    <a:pt x="953" y="411"/>
                  </a:lnTo>
                  <a:close/>
                  <a:moveTo>
                    <a:pt x="1022" y="437"/>
                  </a:moveTo>
                  <a:cubicBezTo>
                    <a:pt x="1023" y="437"/>
                    <a:pt x="1020" y="439"/>
                    <a:pt x="1013" y="446"/>
                  </a:cubicBezTo>
                  <a:cubicBezTo>
                    <a:pt x="1013" y="444"/>
                    <a:pt x="1021" y="437"/>
                    <a:pt x="1022" y="437"/>
                  </a:cubicBezTo>
                  <a:close/>
                  <a:moveTo>
                    <a:pt x="1264" y="425"/>
                  </a:moveTo>
                  <a:cubicBezTo>
                    <a:pt x="1270" y="425"/>
                    <a:pt x="1271" y="428"/>
                    <a:pt x="1273" y="430"/>
                  </a:cubicBezTo>
                  <a:cubicBezTo>
                    <a:pt x="1257" y="439"/>
                    <a:pt x="1238" y="446"/>
                    <a:pt x="1219" y="446"/>
                  </a:cubicBezTo>
                  <a:cubicBezTo>
                    <a:pt x="1219" y="439"/>
                    <a:pt x="1219" y="439"/>
                    <a:pt x="1244" y="430"/>
                  </a:cubicBezTo>
                  <a:cubicBezTo>
                    <a:pt x="1254" y="426"/>
                    <a:pt x="1260" y="425"/>
                    <a:pt x="1264" y="425"/>
                  </a:cubicBezTo>
                  <a:close/>
                  <a:moveTo>
                    <a:pt x="1058" y="443"/>
                  </a:moveTo>
                  <a:lnTo>
                    <a:pt x="1058" y="443"/>
                  </a:lnTo>
                  <a:cubicBezTo>
                    <a:pt x="1058" y="443"/>
                    <a:pt x="1048" y="452"/>
                    <a:pt x="1025" y="468"/>
                  </a:cubicBezTo>
                  <a:cubicBezTo>
                    <a:pt x="1046" y="451"/>
                    <a:pt x="1057" y="443"/>
                    <a:pt x="1058" y="443"/>
                  </a:cubicBezTo>
                  <a:close/>
                  <a:moveTo>
                    <a:pt x="445" y="590"/>
                  </a:moveTo>
                  <a:cubicBezTo>
                    <a:pt x="464" y="590"/>
                    <a:pt x="480" y="590"/>
                    <a:pt x="499" y="593"/>
                  </a:cubicBezTo>
                  <a:cubicBezTo>
                    <a:pt x="521" y="594"/>
                    <a:pt x="524" y="595"/>
                    <a:pt x="518" y="595"/>
                  </a:cubicBezTo>
                  <a:cubicBezTo>
                    <a:pt x="508" y="595"/>
                    <a:pt x="477" y="594"/>
                    <a:pt x="445" y="590"/>
                  </a:cubicBezTo>
                  <a:close/>
                  <a:moveTo>
                    <a:pt x="580" y="651"/>
                  </a:moveTo>
                  <a:lnTo>
                    <a:pt x="580" y="651"/>
                  </a:lnTo>
                  <a:cubicBezTo>
                    <a:pt x="579" y="651"/>
                    <a:pt x="566" y="655"/>
                    <a:pt x="542" y="662"/>
                  </a:cubicBezTo>
                  <a:cubicBezTo>
                    <a:pt x="569" y="655"/>
                    <a:pt x="581" y="651"/>
                    <a:pt x="580" y="651"/>
                  </a:cubicBezTo>
                  <a:close/>
                  <a:moveTo>
                    <a:pt x="1056" y="646"/>
                  </a:moveTo>
                  <a:cubicBezTo>
                    <a:pt x="1075" y="649"/>
                    <a:pt x="1094" y="656"/>
                    <a:pt x="1110" y="662"/>
                  </a:cubicBezTo>
                  <a:lnTo>
                    <a:pt x="1110" y="665"/>
                  </a:lnTo>
                  <a:lnTo>
                    <a:pt x="1056" y="649"/>
                  </a:lnTo>
                  <a:lnTo>
                    <a:pt x="1056" y="646"/>
                  </a:lnTo>
                  <a:close/>
                  <a:moveTo>
                    <a:pt x="1226" y="653"/>
                  </a:moveTo>
                  <a:cubicBezTo>
                    <a:pt x="1244" y="653"/>
                    <a:pt x="1263" y="659"/>
                    <a:pt x="1279" y="665"/>
                  </a:cubicBezTo>
                  <a:lnTo>
                    <a:pt x="1251" y="665"/>
                  </a:lnTo>
                  <a:lnTo>
                    <a:pt x="1226" y="656"/>
                  </a:lnTo>
                  <a:lnTo>
                    <a:pt x="1226" y="653"/>
                  </a:lnTo>
                  <a:close/>
                  <a:moveTo>
                    <a:pt x="574" y="687"/>
                  </a:moveTo>
                  <a:lnTo>
                    <a:pt x="552" y="700"/>
                  </a:lnTo>
                  <a:lnTo>
                    <a:pt x="552" y="703"/>
                  </a:lnTo>
                  <a:cubicBezTo>
                    <a:pt x="577" y="690"/>
                    <a:pt x="577" y="690"/>
                    <a:pt x="574" y="687"/>
                  </a:cubicBezTo>
                  <a:close/>
                  <a:moveTo>
                    <a:pt x="825" y="690"/>
                  </a:moveTo>
                  <a:cubicBezTo>
                    <a:pt x="826" y="695"/>
                    <a:pt x="828" y="699"/>
                    <a:pt x="829" y="703"/>
                  </a:cubicBezTo>
                  <a:cubicBezTo>
                    <a:pt x="825" y="691"/>
                    <a:pt x="825" y="690"/>
                    <a:pt x="825" y="690"/>
                  </a:cubicBezTo>
                  <a:close/>
                  <a:moveTo>
                    <a:pt x="829" y="703"/>
                  </a:moveTo>
                  <a:lnTo>
                    <a:pt x="829" y="703"/>
                  </a:lnTo>
                  <a:cubicBezTo>
                    <a:pt x="830" y="706"/>
                    <a:pt x="832" y="710"/>
                    <a:pt x="834" y="715"/>
                  </a:cubicBezTo>
                  <a:cubicBezTo>
                    <a:pt x="832" y="711"/>
                    <a:pt x="831" y="707"/>
                    <a:pt x="829" y="703"/>
                  </a:cubicBezTo>
                  <a:close/>
                  <a:moveTo>
                    <a:pt x="437" y="709"/>
                  </a:moveTo>
                  <a:cubicBezTo>
                    <a:pt x="441" y="709"/>
                    <a:pt x="442" y="711"/>
                    <a:pt x="442" y="712"/>
                  </a:cubicBezTo>
                  <a:cubicBezTo>
                    <a:pt x="442" y="715"/>
                    <a:pt x="442" y="715"/>
                    <a:pt x="417" y="725"/>
                  </a:cubicBezTo>
                  <a:cubicBezTo>
                    <a:pt x="417" y="725"/>
                    <a:pt x="401" y="729"/>
                    <a:pt x="393" y="729"/>
                  </a:cubicBezTo>
                  <a:cubicBezTo>
                    <a:pt x="391" y="729"/>
                    <a:pt x="390" y="728"/>
                    <a:pt x="389" y="728"/>
                  </a:cubicBezTo>
                  <a:lnTo>
                    <a:pt x="414" y="715"/>
                  </a:lnTo>
                  <a:cubicBezTo>
                    <a:pt x="427" y="711"/>
                    <a:pt x="434" y="709"/>
                    <a:pt x="437" y="709"/>
                  </a:cubicBezTo>
                  <a:close/>
                  <a:moveTo>
                    <a:pt x="1221" y="751"/>
                  </a:moveTo>
                  <a:cubicBezTo>
                    <a:pt x="1223" y="751"/>
                    <a:pt x="1229" y="753"/>
                    <a:pt x="1244" y="759"/>
                  </a:cubicBezTo>
                  <a:cubicBezTo>
                    <a:pt x="1260" y="765"/>
                    <a:pt x="1276" y="775"/>
                    <a:pt x="1291" y="784"/>
                  </a:cubicBezTo>
                  <a:cubicBezTo>
                    <a:pt x="1266" y="775"/>
                    <a:pt x="1241" y="765"/>
                    <a:pt x="1216" y="753"/>
                  </a:cubicBezTo>
                  <a:lnTo>
                    <a:pt x="1219" y="753"/>
                  </a:lnTo>
                  <a:cubicBezTo>
                    <a:pt x="1219" y="752"/>
                    <a:pt x="1219" y="751"/>
                    <a:pt x="1221" y="751"/>
                  </a:cubicBezTo>
                  <a:close/>
                  <a:moveTo>
                    <a:pt x="448" y="737"/>
                  </a:moveTo>
                  <a:cubicBezTo>
                    <a:pt x="450" y="737"/>
                    <a:pt x="451" y="738"/>
                    <a:pt x="452" y="740"/>
                  </a:cubicBezTo>
                  <a:cubicBezTo>
                    <a:pt x="452" y="743"/>
                    <a:pt x="452" y="743"/>
                    <a:pt x="430" y="756"/>
                  </a:cubicBezTo>
                  <a:lnTo>
                    <a:pt x="427" y="753"/>
                  </a:lnTo>
                  <a:cubicBezTo>
                    <a:pt x="435" y="750"/>
                    <a:pt x="437" y="748"/>
                    <a:pt x="437" y="748"/>
                  </a:cubicBezTo>
                  <a:lnTo>
                    <a:pt x="437" y="748"/>
                  </a:lnTo>
                  <a:cubicBezTo>
                    <a:pt x="436" y="748"/>
                    <a:pt x="418" y="755"/>
                    <a:pt x="401" y="765"/>
                  </a:cubicBezTo>
                  <a:lnTo>
                    <a:pt x="354" y="787"/>
                  </a:lnTo>
                  <a:cubicBezTo>
                    <a:pt x="351" y="784"/>
                    <a:pt x="376" y="772"/>
                    <a:pt x="401" y="759"/>
                  </a:cubicBezTo>
                  <a:cubicBezTo>
                    <a:pt x="433" y="742"/>
                    <a:pt x="443" y="737"/>
                    <a:pt x="448" y="737"/>
                  </a:cubicBezTo>
                  <a:close/>
                  <a:moveTo>
                    <a:pt x="879" y="742"/>
                  </a:moveTo>
                  <a:cubicBezTo>
                    <a:pt x="879" y="742"/>
                    <a:pt x="882" y="747"/>
                    <a:pt x="887" y="756"/>
                  </a:cubicBezTo>
                  <a:cubicBezTo>
                    <a:pt x="898" y="774"/>
                    <a:pt x="908" y="790"/>
                    <a:pt x="907" y="790"/>
                  </a:cubicBezTo>
                  <a:cubicBezTo>
                    <a:pt x="906" y="790"/>
                    <a:pt x="904" y="787"/>
                    <a:pt x="900" y="781"/>
                  </a:cubicBezTo>
                  <a:cubicBezTo>
                    <a:pt x="897" y="781"/>
                    <a:pt x="897" y="781"/>
                    <a:pt x="910" y="806"/>
                  </a:cubicBezTo>
                  <a:lnTo>
                    <a:pt x="910" y="806"/>
                  </a:lnTo>
                  <a:cubicBezTo>
                    <a:pt x="913" y="805"/>
                    <a:pt x="916" y="804"/>
                    <a:pt x="919" y="804"/>
                  </a:cubicBezTo>
                  <a:cubicBezTo>
                    <a:pt x="920" y="804"/>
                    <a:pt x="920" y="804"/>
                    <a:pt x="921" y="804"/>
                  </a:cubicBezTo>
                  <a:lnTo>
                    <a:pt x="921" y="804"/>
                  </a:lnTo>
                  <a:cubicBezTo>
                    <a:pt x="916" y="797"/>
                    <a:pt x="910" y="788"/>
                    <a:pt x="903" y="778"/>
                  </a:cubicBezTo>
                  <a:cubicBezTo>
                    <a:pt x="886" y="752"/>
                    <a:pt x="879" y="742"/>
                    <a:pt x="879" y="742"/>
                  </a:cubicBezTo>
                  <a:close/>
                  <a:moveTo>
                    <a:pt x="865" y="746"/>
                  </a:moveTo>
                  <a:cubicBezTo>
                    <a:pt x="865" y="746"/>
                    <a:pt x="871" y="758"/>
                    <a:pt x="887" y="787"/>
                  </a:cubicBezTo>
                  <a:cubicBezTo>
                    <a:pt x="892" y="797"/>
                    <a:pt x="896" y="804"/>
                    <a:pt x="900" y="811"/>
                  </a:cubicBezTo>
                  <a:lnTo>
                    <a:pt x="900" y="811"/>
                  </a:lnTo>
                  <a:cubicBezTo>
                    <a:pt x="901" y="809"/>
                    <a:pt x="904" y="807"/>
                    <a:pt x="906" y="806"/>
                  </a:cubicBezTo>
                  <a:cubicBezTo>
                    <a:pt x="893" y="794"/>
                    <a:pt x="881" y="778"/>
                    <a:pt x="875" y="762"/>
                  </a:cubicBezTo>
                  <a:cubicBezTo>
                    <a:pt x="869" y="752"/>
                    <a:pt x="866" y="746"/>
                    <a:pt x="865" y="746"/>
                  </a:cubicBezTo>
                  <a:close/>
                  <a:moveTo>
                    <a:pt x="878" y="787"/>
                  </a:moveTo>
                  <a:cubicBezTo>
                    <a:pt x="882" y="801"/>
                    <a:pt x="886" y="815"/>
                    <a:pt x="890" y="828"/>
                  </a:cubicBezTo>
                  <a:lnTo>
                    <a:pt x="890" y="828"/>
                  </a:lnTo>
                  <a:cubicBezTo>
                    <a:pt x="890" y="824"/>
                    <a:pt x="892" y="820"/>
                    <a:pt x="895" y="816"/>
                  </a:cubicBezTo>
                  <a:lnTo>
                    <a:pt x="895" y="816"/>
                  </a:lnTo>
                  <a:cubicBezTo>
                    <a:pt x="894" y="815"/>
                    <a:pt x="894" y="814"/>
                    <a:pt x="893" y="812"/>
                  </a:cubicBezTo>
                  <a:cubicBezTo>
                    <a:pt x="881" y="787"/>
                    <a:pt x="881" y="787"/>
                    <a:pt x="878" y="787"/>
                  </a:cubicBezTo>
                  <a:close/>
                  <a:moveTo>
                    <a:pt x="900" y="811"/>
                  </a:moveTo>
                  <a:cubicBezTo>
                    <a:pt x="898" y="812"/>
                    <a:pt x="896" y="814"/>
                    <a:pt x="895" y="816"/>
                  </a:cubicBezTo>
                  <a:lnTo>
                    <a:pt x="895" y="816"/>
                  </a:lnTo>
                  <a:cubicBezTo>
                    <a:pt x="901" y="831"/>
                    <a:pt x="904" y="836"/>
                    <a:pt x="905" y="836"/>
                  </a:cubicBezTo>
                  <a:cubicBezTo>
                    <a:pt x="906" y="836"/>
                    <a:pt x="906" y="835"/>
                    <a:pt x="906" y="834"/>
                  </a:cubicBezTo>
                  <a:cubicBezTo>
                    <a:pt x="911" y="834"/>
                    <a:pt x="912" y="834"/>
                    <a:pt x="900" y="811"/>
                  </a:cubicBezTo>
                  <a:close/>
                  <a:moveTo>
                    <a:pt x="890" y="828"/>
                  </a:moveTo>
                  <a:lnTo>
                    <a:pt x="890" y="828"/>
                  </a:lnTo>
                  <a:cubicBezTo>
                    <a:pt x="889" y="836"/>
                    <a:pt x="891" y="844"/>
                    <a:pt x="896" y="850"/>
                  </a:cubicBezTo>
                  <a:lnTo>
                    <a:pt x="896" y="850"/>
                  </a:lnTo>
                  <a:cubicBezTo>
                    <a:pt x="894" y="843"/>
                    <a:pt x="892" y="836"/>
                    <a:pt x="890" y="828"/>
                  </a:cubicBezTo>
                  <a:close/>
                  <a:moveTo>
                    <a:pt x="54" y="834"/>
                  </a:moveTo>
                  <a:cubicBezTo>
                    <a:pt x="35" y="834"/>
                    <a:pt x="19" y="837"/>
                    <a:pt x="0" y="844"/>
                  </a:cubicBezTo>
                  <a:lnTo>
                    <a:pt x="3" y="850"/>
                  </a:lnTo>
                  <a:cubicBezTo>
                    <a:pt x="3" y="851"/>
                    <a:pt x="5" y="852"/>
                    <a:pt x="7" y="852"/>
                  </a:cubicBezTo>
                  <a:cubicBezTo>
                    <a:pt x="15" y="852"/>
                    <a:pt x="35" y="845"/>
                    <a:pt x="57" y="837"/>
                  </a:cubicBezTo>
                  <a:lnTo>
                    <a:pt x="54" y="834"/>
                  </a:lnTo>
                  <a:close/>
                  <a:moveTo>
                    <a:pt x="910" y="806"/>
                  </a:moveTo>
                  <a:cubicBezTo>
                    <a:pt x="910" y="806"/>
                    <a:pt x="909" y="806"/>
                    <a:pt x="909" y="806"/>
                  </a:cubicBezTo>
                  <a:lnTo>
                    <a:pt x="931" y="853"/>
                  </a:lnTo>
                  <a:cubicBezTo>
                    <a:pt x="934" y="853"/>
                    <a:pt x="937" y="853"/>
                    <a:pt x="922" y="828"/>
                  </a:cubicBezTo>
                  <a:cubicBezTo>
                    <a:pt x="917" y="819"/>
                    <a:pt x="913" y="812"/>
                    <a:pt x="910" y="806"/>
                  </a:cubicBezTo>
                  <a:close/>
                  <a:moveTo>
                    <a:pt x="1204" y="831"/>
                  </a:moveTo>
                  <a:cubicBezTo>
                    <a:pt x="1226" y="847"/>
                    <a:pt x="1248" y="859"/>
                    <a:pt x="1248" y="863"/>
                  </a:cubicBezTo>
                  <a:lnTo>
                    <a:pt x="1223" y="850"/>
                  </a:lnTo>
                  <a:lnTo>
                    <a:pt x="1201" y="834"/>
                  </a:lnTo>
                  <a:lnTo>
                    <a:pt x="1204" y="831"/>
                  </a:lnTo>
                  <a:close/>
                  <a:moveTo>
                    <a:pt x="799" y="816"/>
                  </a:moveTo>
                  <a:lnTo>
                    <a:pt x="796" y="844"/>
                  </a:lnTo>
                  <a:lnTo>
                    <a:pt x="796" y="869"/>
                  </a:lnTo>
                  <a:lnTo>
                    <a:pt x="799" y="816"/>
                  </a:lnTo>
                  <a:close/>
                  <a:moveTo>
                    <a:pt x="903" y="894"/>
                  </a:moveTo>
                  <a:cubicBezTo>
                    <a:pt x="906" y="902"/>
                    <a:pt x="907" y="905"/>
                    <a:pt x="906" y="905"/>
                  </a:cubicBezTo>
                  <a:cubicBezTo>
                    <a:pt x="906" y="905"/>
                    <a:pt x="901" y="894"/>
                    <a:pt x="903" y="894"/>
                  </a:cubicBezTo>
                  <a:close/>
                  <a:moveTo>
                    <a:pt x="856" y="872"/>
                  </a:moveTo>
                  <a:lnTo>
                    <a:pt x="868" y="925"/>
                  </a:lnTo>
                  <a:cubicBezTo>
                    <a:pt x="872" y="925"/>
                    <a:pt x="865" y="900"/>
                    <a:pt x="865" y="900"/>
                  </a:cubicBezTo>
                  <a:cubicBezTo>
                    <a:pt x="862" y="891"/>
                    <a:pt x="862" y="881"/>
                    <a:pt x="859" y="872"/>
                  </a:cubicBezTo>
                  <a:close/>
                  <a:moveTo>
                    <a:pt x="674" y="913"/>
                  </a:moveTo>
                  <a:cubicBezTo>
                    <a:pt x="674" y="913"/>
                    <a:pt x="674" y="913"/>
                    <a:pt x="674" y="913"/>
                  </a:cubicBezTo>
                  <a:lnTo>
                    <a:pt x="665" y="938"/>
                  </a:lnTo>
                  <a:lnTo>
                    <a:pt x="652" y="960"/>
                  </a:lnTo>
                  <a:lnTo>
                    <a:pt x="658" y="935"/>
                  </a:lnTo>
                  <a:cubicBezTo>
                    <a:pt x="668" y="915"/>
                    <a:pt x="672" y="913"/>
                    <a:pt x="674" y="913"/>
                  </a:cubicBezTo>
                  <a:close/>
                  <a:moveTo>
                    <a:pt x="485" y="937"/>
                  </a:moveTo>
                  <a:cubicBezTo>
                    <a:pt x="485" y="937"/>
                    <a:pt x="486" y="937"/>
                    <a:pt x="486" y="938"/>
                  </a:cubicBezTo>
                  <a:cubicBezTo>
                    <a:pt x="486" y="941"/>
                    <a:pt x="470" y="960"/>
                    <a:pt x="445" y="975"/>
                  </a:cubicBezTo>
                  <a:lnTo>
                    <a:pt x="439" y="969"/>
                  </a:lnTo>
                  <a:cubicBezTo>
                    <a:pt x="456" y="952"/>
                    <a:pt x="479" y="937"/>
                    <a:pt x="485" y="937"/>
                  </a:cubicBezTo>
                  <a:close/>
                  <a:moveTo>
                    <a:pt x="1047" y="963"/>
                  </a:moveTo>
                  <a:cubicBezTo>
                    <a:pt x="1048" y="963"/>
                    <a:pt x="1055" y="973"/>
                    <a:pt x="1053" y="975"/>
                  </a:cubicBezTo>
                  <a:cubicBezTo>
                    <a:pt x="1048" y="966"/>
                    <a:pt x="1047" y="963"/>
                    <a:pt x="1047" y="963"/>
                  </a:cubicBezTo>
                  <a:close/>
                  <a:moveTo>
                    <a:pt x="846" y="957"/>
                  </a:moveTo>
                  <a:cubicBezTo>
                    <a:pt x="850" y="957"/>
                    <a:pt x="850" y="957"/>
                    <a:pt x="853" y="982"/>
                  </a:cubicBezTo>
                  <a:lnTo>
                    <a:pt x="850" y="982"/>
                  </a:lnTo>
                  <a:lnTo>
                    <a:pt x="846" y="957"/>
                  </a:lnTo>
                  <a:close/>
                  <a:moveTo>
                    <a:pt x="1009" y="935"/>
                  </a:moveTo>
                  <a:cubicBezTo>
                    <a:pt x="1025" y="957"/>
                    <a:pt x="1041" y="982"/>
                    <a:pt x="1038" y="982"/>
                  </a:cubicBezTo>
                  <a:lnTo>
                    <a:pt x="1022" y="960"/>
                  </a:lnTo>
                  <a:lnTo>
                    <a:pt x="1009" y="938"/>
                  </a:lnTo>
                  <a:lnTo>
                    <a:pt x="1009" y="935"/>
                  </a:lnTo>
                  <a:close/>
                  <a:moveTo>
                    <a:pt x="752" y="896"/>
                  </a:moveTo>
                  <a:cubicBezTo>
                    <a:pt x="753" y="896"/>
                    <a:pt x="749" y="909"/>
                    <a:pt x="740" y="941"/>
                  </a:cubicBezTo>
                  <a:lnTo>
                    <a:pt x="721" y="991"/>
                  </a:lnTo>
                  <a:cubicBezTo>
                    <a:pt x="727" y="963"/>
                    <a:pt x="734" y="938"/>
                    <a:pt x="743" y="913"/>
                  </a:cubicBezTo>
                  <a:cubicBezTo>
                    <a:pt x="748" y="902"/>
                    <a:pt x="751" y="896"/>
                    <a:pt x="752" y="896"/>
                  </a:cubicBezTo>
                  <a:close/>
                  <a:moveTo>
                    <a:pt x="980" y="930"/>
                  </a:moveTo>
                  <a:cubicBezTo>
                    <a:pt x="981" y="930"/>
                    <a:pt x="988" y="942"/>
                    <a:pt x="1006" y="969"/>
                  </a:cubicBezTo>
                  <a:cubicBezTo>
                    <a:pt x="1019" y="991"/>
                    <a:pt x="1019" y="991"/>
                    <a:pt x="1019" y="994"/>
                  </a:cubicBezTo>
                  <a:cubicBezTo>
                    <a:pt x="1006" y="978"/>
                    <a:pt x="997" y="963"/>
                    <a:pt x="987" y="947"/>
                  </a:cubicBezTo>
                  <a:cubicBezTo>
                    <a:pt x="982" y="937"/>
                    <a:pt x="979" y="930"/>
                    <a:pt x="980" y="930"/>
                  </a:cubicBezTo>
                  <a:close/>
                  <a:moveTo>
                    <a:pt x="827" y="945"/>
                  </a:moveTo>
                  <a:cubicBezTo>
                    <a:pt x="829" y="945"/>
                    <a:pt x="831" y="971"/>
                    <a:pt x="831" y="1010"/>
                  </a:cubicBezTo>
                  <a:lnTo>
                    <a:pt x="825" y="1010"/>
                  </a:lnTo>
                  <a:cubicBezTo>
                    <a:pt x="825" y="991"/>
                    <a:pt x="825" y="972"/>
                    <a:pt x="825" y="957"/>
                  </a:cubicBezTo>
                  <a:cubicBezTo>
                    <a:pt x="825" y="949"/>
                    <a:pt x="826" y="945"/>
                    <a:pt x="827" y="945"/>
                  </a:cubicBezTo>
                  <a:close/>
                  <a:moveTo>
                    <a:pt x="467" y="981"/>
                  </a:moveTo>
                  <a:cubicBezTo>
                    <a:pt x="463" y="981"/>
                    <a:pt x="451" y="993"/>
                    <a:pt x="439" y="1007"/>
                  </a:cubicBezTo>
                  <a:cubicBezTo>
                    <a:pt x="420" y="1025"/>
                    <a:pt x="423" y="1029"/>
                    <a:pt x="430" y="1035"/>
                  </a:cubicBezTo>
                  <a:cubicBezTo>
                    <a:pt x="430" y="1035"/>
                    <a:pt x="430" y="1035"/>
                    <a:pt x="431" y="1035"/>
                  </a:cubicBezTo>
                  <a:cubicBezTo>
                    <a:pt x="436" y="1035"/>
                    <a:pt x="455" y="1019"/>
                    <a:pt x="455" y="1019"/>
                  </a:cubicBezTo>
                  <a:cubicBezTo>
                    <a:pt x="470" y="997"/>
                    <a:pt x="467" y="997"/>
                    <a:pt x="464" y="994"/>
                  </a:cubicBezTo>
                  <a:cubicBezTo>
                    <a:pt x="469" y="985"/>
                    <a:pt x="469" y="981"/>
                    <a:pt x="467" y="981"/>
                  </a:cubicBezTo>
                  <a:close/>
                  <a:moveTo>
                    <a:pt x="966" y="1013"/>
                  </a:moveTo>
                  <a:cubicBezTo>
                    <a:pt x="969" y="1013"/>
                    <a:pt x="981" y="1038"/>
                    <a:pt x="981" y="1038"/>
                  </a:cubicBezTo>
                  <a:cubicBezTo>
                    <a:pt x="984" y="1047"/>
                    <a:pt x="985" y="1049"/>
                    <a:pt x="984" y="1049"/>
                  </a:cubicBezTo>
                  <a:cubicBezTo>
                    <a:pt x="983" y="1049"/>
                    <a:pt x="978" y="1041"/>
                    <a:pt x="976" y="1041"/>
                  </a:cubicBezTo>
                  <a:cubicBezTo>
                    <a:pt x="975" y="1041"/>
                    <a:pt x="975" y="1041"/>
                    <a:pt x="975" y="1041"/>
                  </a:cubicBezTo>
                  <a:cubicBezTo>
                    <a:pt x="959" y="1016"/>
                    <a:pt x="959" y="1016"/>
                    <a:pt x="966" y="1013"/>
                  </a:cubicBezTo>
                  <a:close/>
                  <a:moveTo>
                    <a:pt x="670" y="959"/>
                  </a:moveTo>
                  <a:cubicBezTo>
                    <a:pt x="671" y="959"/>
                    <a:pt x="665" y="971"/>
                    <a:pt x="655" y="994"/>
                  </a:cubicBezTo>
                  <a:cubicBezTo>
                    <a:pt x="649" y="1019"/>
                    <a:pt x="636" y="1044"/>
                    <a:pt x="621" y="1066"/>
                  </a:cubicBezTo>
                  <a:lnTo>
                    <a:pt x="615" y="1063"/>
                  </a:lnTo>
                  <a:lnTo>
                    <a:pt x="640" y="1016"/>
                  </a:lnTo>
                  <a:cubicBezTo>
                    <a:pt x="660" y="977"/>
                    <a:pt x="669" y="959"/>
                    <a:pt x="670" y="959"/>
                  </a:cubicBezTo>
                  <a:close/>
                  <a:moveTo>
                    <a:pt x="746" y="1025"/>
                  </a:moveTo>
                  <a:cubicBezTo>
                    <a:pt x="746" y="1044"/>
                    <a:pt x="740" y="1063"/>
                    <a:pt x="734" y="1079"/>
                  </a:cubicBezTo>
                  <a:lnTo>
                    <a:pt x="730" y="1079"/>
                  </a:lnTo>
                  <a:cubicBezTo>
                    <a:pt x="734" y="1051"/>
                    <a:pt x="743" y="1025"/>
                    <a:pt x="743" y="1025"/>
                  </a:cubicBezTo>
                  <a:close/>
                  <a:moveTo>
                    <a:pt x="912" y="1030"/>
                  </a:moveTo>
                  <a:cubicBezTo>
                    <a:pt x="914" y="1030"/>
                    <a:pt x="917" y="1035"/>
                    <a:pt x="922" y="1054"/>
                  </a:cubicBezTo>
                  <a:cubicBezTo>
                    <a:pt x="922" y="1054"/>
                    <a:pt x="928" y="1082"/>
                    <a:pt x="925" y="1082"/>
                  </a:cubicBezTo>
                  <a:cubicBezTo>
                    <a:pt x="922" y="1082"/>
                    <a:pt x="912" y="1057"/>
                    <a:pt x="912" y="1057"/>
                  </a:cubicBezTo>
                  <a:cubicBezTo>
                    <a:pt x="906" y="1032"/>
                    <a:pt x="909" y="1032"/>
                    <a:pt x="909" y="1032"/>
                  </a:cubicBezTo>
                  <a:cubicBezTo>
                    <a:pt x="910" y="1031"/>
                    <a:pt x="911" y="1030"/>
                    <a:pt x="912" y="1030"/>
                  </a:cubicBezTo>
                  <a:close/>
                  <a:moveTo>
                    <a:pt x="806" y="1116"/>
                  </a:moveTo>
                  <a:lnTo>
                    <a:pt x="806" y="1145"/>
                  </a:lnTo>
                  <a:cubicBezTo>
                    <a:pt x="806" y="1144"/>
                    <a:pt x="805" y="1144"/>
                    <a:pt x="805" y="1144"/>
                  </a:cubicBezTo>
                  <a:cubicBezTo>
                    <a:pt x="803" y="1144"/>
                    <a:pt x="800" y="1154"/>
                    <a:pt x="798" y="1154"/>
                  </a:cubicBezTo>
                  <a:cubicBezTo>
                    <a:pt x="797" y="1154"/>
                    <a:pt x="796" y="1151"/>
                    <a:pt x="796" y="1141"/>
                  </a:cubicBezTo>
                  <a:cubicBezTo>
                    <a:pt x="793" y="1141"/>
                    <a:pt x="803" y="1116"/>
                    <a:pt x="806" y="1116"/>
                  </a:cubicBezTo>
                  <a:close/>
                  <a:moveTo>
                    <a:pt x="787" y="7"/>
                  </a:moveTo>
                  <a:cubicBezTo>
                    <a:pt x="781" y="7"/>
                    <a:pt x="781" y="32"/>
                    <a:pt x="781" y="32"/>
                  </a:cubicBezTo>
                  <a:cubicBezTo>
                    <a:pt x="781" y="57"/>
                    <a:pt x="693" y="63"/>
                    <a:pt x="680" y="70"/>
                  </a:cubicBezTo>
                  <a:cubicBezTo>
                    <a:pt x="674" y="58"/>
                    <a:pt x="669" y="52"/>
                    <a:pt x="665" y="52"/>
                  </a:cubicBezTo>
                  <a:cubicBezTo>
                    <a:pt x="661" y="52"/>
                    <a:pt x="660" y="59"/>
                    <a:pt x="665" y="73"/>
                  </a:cubicBezTo>
                  <a:cubicBezTo>
                    <a:pt x="674" y="98"/>
                    <a:pt x="655" y="104"/>
                    <a:pt x="633" y="110"/>
                  </a:cubicBezTo>
                  <a:cubicBezTo>
                    <a:pt x="611" y="117"/>
                    <a:pt x="593" y="126"/>
                    <a:pt x="605" y="151"/>
                  </a:cubicBezTo>
                  <a:lnTo>
                    <a:pt x="596" y="154"/>
                  </a:lnTo>
                  <a:cubicBezTo>
                    <a:pt x="589" y="154"/>
                    <a:pt x="596" y="182"/>
                    <a:pt x="593" y="186"/>
                  </a:cubicBezTo>
                  <a:cubicBezTo>
                    <a:pt x="597" y="198"/>
                    <a:pt x="600" y="204"/>
                    <a:pt x="599" y="204"/>
                  </a:cubicBezTo>
                  <a:cubicBezTo>
                    <a:pt x="599" y="204"/>
                    <a:pt x="596" y="198"/>
                    <a:pt x="589" y="186"/>
                  </a:cubicBezTo>
                  <a:cubicBezTo>
                    <a:pt x="578" y="165"/>
                    <a:pt x="566" y="141"/>
                    <a:pt x="559" y="141"/>
                  </a:cubicBezTo>
                  <a:cubicBezTo>
                    <a:pt x="559" y="141"/>
                    <a:pt x="558" y="142"/>
                    <a:pt x="558" y="142"/>
                  </a:cubicBezTo>
                  <a:cubicBezTo>
                    <a:pt x="552" y="145"/>
                    <a:pt x="568" y="167"/>
                    <a:pt x="580" y="192"/>
                  </a:cubicBezTo>
                  <a:cubicBezTo>
                    <a:pt x="596" y="214"/>
                    <a:pt x="593" y="217"/>
                    <a:pt x="593" y="217"/>
                  </a:cubicBezTo>
                  <a:cubicBezTo>
                    <a:pt x="589" y="217"/>
                    <a:pt x="589" y="217"/>
                    <a:pt x="574" y="195"/>
                  </a:cubicBezTo>
                  <a:lnTo>
                    <a:pt x="546" y="148"/>
                  </a:lnTo>
                  <a:lnTo>
                    <a:pt x="542" y="151"/>
                  </a:lnTo>
                  <a:cubicBezTo>
                    <a:pt x="558" y="173"/>
                    <a:pt x="555" y="173"/>
                    <a:pt x="555" y="173"/>
                  </a:cubicBezTo>
                  <a:cubicBezTo>
                    <a:pt x="554" y="174"/>
                    <a:pt x="554" y="174"/>
                    <a:pt x="553" y="174"/>
                  </a:cubicBezTo>
                  <a:cubicBezTo>
                    <a:pt x="551" y="174"/>
                    <a:pt x="545" y="167"/>
                    <a:pt x="521" y="129"/>
                  </a:cubicBezTo>
                  <a:cubicBezTo>
                    <a:pt x="507" y="108"/>
                    <a:pt x="499" y="98"/>
                    <a:pt x="498" y="98"/>
                  </a:cubicBezTo>
                  <a:lnTo>
                    <a:pt x="498" y="98"/>
                  </a:lnTo>
                  <a:cubicBezTo>
                    <a:pt x="496" y="98"/>
                    <a:pt x="501" y="111"/>
                    <a:pt x="514" y="135"/>
                  </a:cubicBezTo>
                  <a:lnTo>
                    <a:pt x="524" y="161"/>
                  </a:lnTo>
                  <a:cubicBezTo>
                    <a:pt x="514" y="149"/>
                    <a:pt x="509" y="145"/>
                    <a:pt x="507" y="145"/>
                  </a:cubicBezTo>
                  <a:lnTo>
                    <a:pt x="507" y="145"/>
                  </a:lnTo>
                  <a:cubicBezTo>
                    <a:pt x="502" y="145"/>
                    <a:pt x="518" y="174"/>
                    <a:pt x="527" y="192"/>
                  </a:cubicBezTo>
                  <a:cubicBezTo>
                    <a:pt x="510" y="171"/>
                    <a:pt x="501" y="161"/>
                    <a:pt x="499" y="161"/>
                  </a:cubicBezTo>
                  <a:lnTo>
                    <a:pt x="499" y="161"/>
                  </a:lnTo>
                  <a:cubicBezTo>
                    <a:pt x="496" y="161"/>
                    <a:pt x="503" y="173"/>
                    <a:pt x="517" y="198"/>
                  </a:cubicBezTo>
                  <a:cubicBezTo>
                    <a:pt x="526" y="210"/>
                    <a:pt x="529" y="215"/>
                    <a:pt x="527" y="215"/>
                  </a:cubicBezTo>
                  <a:cubicBezTo>
                    <a:pt x="526" y="215"/>
                    <a:pt x="520" y="210"/>
                    <a:pt x="511" y="201"/>
                  </a:cubicBezTo>
                  <a:cubicBezTo>
                    <a:pt x="499" y="189"/>
                    <a:pt x="494" y="185"/>
                    <a:pt x="489" y="185"/>
                  </a:cubicBezTo>
                  <a:cubicBezTo>
                    <a:pt x="487" y="185"/>
                    <a:pt x="485" y="186"/>
                    <a:pt x="483" y="189"/>
                  </a:cubicBezTo>
                  <a:cubicBezTo>
                    <a:pt x="499" y="214"/>
                    <a:pt x="477" y="226"/>
                    <a:pt x="455" y="245"/>
                  </a:cubicBezTo>
                  <a:cubicBezTo>
                    <a:pt x="430" y="267"/>
                    <a:pt x="417" y="286"/>
                    <a:pt x="439" y="302"/>
                  </a:cubicBezTo>
                  <a:cubicBezTo>
                    <a:pt x="438" y="303"/>
                    <a:pt x="437" y="303"/>
                    <a:pt x="436" y="303"/>
                  </a:cubicBezTo>
                  <a:cubicBezTo>
                    <a:pt x="434" y="303"/>
                    <a:pt x="428" y="300"/>
                    <a:pt x="411" y="289"/>
                  </a:cubicBezTo>
                  <a:cubicBezTo>
                    <a:pt x="404" y="283"/>
                    <a:pt x="399" y="280"/>
                    <a:pt x="398" y="280"/>
                  </a:cubicBezTo>
                  <a:lnTo>
                    <a:pt x="398" y="280"/>
                  </a:lnTo>
                  <a:cubicBezTo>
                    <a:pt x="396" y="280"/>
                    <a:pt x="404" y="289"/>
                    <a:pt x="430" y="311"/>
                  </a:cubicBezTo>
                  <a:cubicBezTo>
                    <a:pt x="441" y="324"/>
                    <a:pt x="452" y="334"/>
                    <a:pt x="452" y="334"/>
                  </a:cubicBezTo>
                  <a:cubicBezTo>
                    <a:pt x="452" y="334"/>
                    <a:pt x="445" y="329"/>
                    <a:pt x="427" y="314"/>
                  </a:cubicBezTo>
                  <a:cubicBezTo>
                    <a:pt x="417" y="308"/>
                    <a:pt x="411" y="305"/>
                    <a:pt x="406" y="305"/>
                  </a:cubicBezTo>
                  <a:cubicBezTo>
                    <a:pt x="399" y="305"/>
                    <a:pt x="396" y="310"/>
                    <a:pt x="392" y="317"/>
                  </a:cubicBezTo>
                  <a:cubicBezTo>
                    <a:pt x="383" y="324"/>
                    <a:pt x="376" y="336"/>
                    <a:pt x="398" y="352"/>
                  </a:cubicBezTo>
                  <a:cubicBezTo>
                    <a:pt x="408" y="362"/>
                    <a:pt x="413" y="366"/>
                    <a:pt x="412" y="366"/>
                  </a:cubicBezTo>
                  <a:cubicBezTo>
                    <a:pt x="411" y="366"/>
                    <a:pt x="406" y="362"/>
                    <a:pt x="395" y="355"/>
                  </a:cubicBezTo>
                  <a:cubicBezTo>
                    <a:pt x="375" y="339"/>
                    <a:pt x="357" y="332"/>
                    <a:pt x="348" y="332"/>
                  </a:cubicBezTo>
                  <a:cubicBezTo>
                    <a:pt x="336" y="332"/>
                    <a:pt x="337" y="342"/>
                    <a:pt x="361" y="361"/>
                  </a:cubicBezTo>
                  <a:cubicBezTo>
                    <a:pt x="359" y="363"/>
                    <a:pt x="358" y="364"/>
                    <a:pt x="355" y="364"/>
                  </a:cubicBezTo>
                  <a:cubicBezTo>
                    <a:pt x="351" y="364"/>
                    <a:pt x="345" y="362"/>
                    <a:pt x="333" y="355"/>
                  </a:cubicBezTo>
                  <a:lnTo>
                    <a:pt x="333" y="355"/>
                  </a:lnTo>
                  <a:cubicBezTo>
                    <a:pt x="329" y="358"/>
                    <a:pt x="326" y="361"/>
                    <a:pt x="345" y="383"/>
                  </a:cubicBezTo>
                  <a:cubicBezTo>
                    <a:pt x="345" y="386"/>
                    <a:pt x="339" y="399"/>
                    <a:pt x="333" y="405"/>
                  </a:cubicBezTo>
                  <a:cubicBezTo>
                    <a:pt x="329" y="411"/>
                    <a:pt x="351" y="430"/>
                    <a:pt x="351" y="430"/>
                  </a:cubicBezTo>
                  <a:cubicBezTo>
                    <a:pt x="351" y="431"/>
                    <a:pt x="351" y="432"/>
                    <a:pt x="351" y="433"/>
                  </a:cubicBezTo>
                  <a:lnTo>
                    <a:pt x="351" y="433"/>
                  </a:lnTo>
                  <a:cubicBezTo>
                    <a:pt x="346" y="431"/>
                    <a:pt x="342" y="430"/>
                    <a:pt x="338" y="430"/>
                  </a:cubicBezTo>
                  <a:cubicBezTo>
                    <a:pt x="324" y="430"/>
                    <a:pt x="318" y="444"/>
                    <a:pt x="311" y="465"/>
                  </a:cubicBezTo>
                  <a:cubicBezTo>
                    <a:pt x="301" y="486"/>
                    <a:pt x="295" y="508"/>
                    <a:pt x="267" y="508"/>
                  </a:cubicBezTo>
                  <a:cubicBezTo>
                    <a:pt x="267" y="508"/>
                    <a:pt x="267" y="512"/>
                    <a:pt x="292" y="521"/>
                  </a:cubicBezTo>
                  <a:cubicBezTo>
                    <a:pt x="332" y="531"/>
                    <a:pt x="342" y="535"/>
                    <a:pt x="332" y="535"/>
                  </a:cubicBezTo>
                  <a:cubicBezTo>
                    <a:pt x="329" y="535"/>
                    <a:pt x="323" y="534"/>
                    <a:pt x="317" y="533"/>
                  </a:cubicBezTo>
                  <a:cubicBezTo>
                    <a:pt x="312" y="533"/>
                    <a:pt x="308" y="533"/>
                    <a:pt x="304" y="533"/>
                  </a:cubicBezTo>
                  <a:cubicBezTo>
                    <a:pt x="263" y="533"/>
                    <a:pt x="265" y="547"/>
                    <a:pt x="314" y="555"/>
                  </a:cubicBezTo>
                  <a:lnTo>
                    <a:pt x="289" y="552"/>
                  </a:lnTo>
                  <a:cubicBezTo>
                    <a:pt x="232" y="552"/>
                    <a:pt x="257" y="568"/>
                    <a:pt x="311" y="571"/>
                  </a:cubicBezTo>
                  <a:cubicBezTo>
                    <a:pt x="285" y="574"/>
                    <a:pt x="257" y="577"/>
                    <a:pt x="282" y="580"/>
                  </a:cubicBezTo>
                  <a:cubicBezTo>
                    <a:pt x="282" y="584"/>
                    <a:pt x="282" y="586"/>
                    <a:pt x="272" y="586"/>
                  </a:cubicBezTo>
                  <a:cubicBezTo>
                    <a:pt x="264" y="586"/>
                    <a:pt x="251" y="585"/>
                    <a:pt x="229" y="584"/>
                  </a:cubicBezTo>
                  <a:cubicBezTo>
                    <a:pt x="201" y="584"/>
                    <a:pt x="176" y="584"/>
                    <a:pt x="176" y="587"/>
                  </a:cubicBezTo>
                  <a:cubicBezTo>
                    <a:pt x="176" y="593"/>
                    <a:pt x="201" y="593"/>
                    <a:pt x="229" y="593"/>
                  </a:cubicBezTo>
                  <a:lnTo>
                    <a:pt x="229" y="599"/>
                  </a:lnTo>
                  <a:cubicBezTo>
                    <a:pt x="229" y="599"/>
                    <a:pt x="229" y="606"/>
                    <a:pt x="254" y="606"/>
                  </a:cubicBezTo>
                  <a:cubicBezTo>
                    <a:pt x="282" y="606"/>
                    <a:pt x="282" y="609"/>
                    <a:pt x="282" y="612"/>
                  </a:cubicBezTo>
                  <a:cubicBezTo>
                    <a:pt x="264" y="612"/>
                    <a:pt x="270" y="613"/>
                    <a:pt x="284" y="613"/>
                  </a:cubicBezTo>
                  <a:cubicBezTo>
                    <a:pt x="290" y="613"/>
                    <a:pt x="299" y="613"/>
                    <a:pt x="307" y="612"/>
                  </a:cubicBezTo>
                  <a:cubicBezTo>
                    <a:pt x="317" y="610"/>
                    <a:pt x="326" y="609"/>
                    <a:pt x="336" y="609"/>
                  </a:cubicBezTo>
                  <a:cubicBezTo>
                    <a:pt x="345" y="609"/>
                    <a:pt x="354" y="610"/>
                    <a:pt x="364" y="612"/>
                  </a:cubicBezTo>
                  <a:lnTo>
                    <a:pt x="417" y="609"/>
                  </a:lnTo>
                  <a:cubicBezTo>
                    <a:pt x="455" y="609"/>
                    <a:pt x="489" y="606"/>
                    <a:pt x="527" y="602"/>
                  </a:cubicBezTo>
                  <a:cubicBezTo>
                    <a:pt x="555" y="593"/>
                    <a:pt x="583" y="590"/>
                    <a:pt x="527" y="590"/>
                  </a:cubicBezTo>
                  <a:cubicBezTo>
                    <a:pt x="517" y="590"/>
                    <a:pt x="508" y="587"/>
                    <a:pt x="502" y="584"/>
                  </a:cubicBezTo>
                  <a:lnTo>
                    <a:pt x="527" y="584"/>
                  </a:lnTo>
                  <a:cubicBezTo>
                    <a:pt x="555" y="584"/>
                    <a:pt x="558" y="577"/>
                    <a:pt x="558" y="571"/>
                  </a:cubicBezTo>
                  <a:cubicBezTo>
                    <a:pt x="560" y="564"/>
                    <a:pt x="563" y="561"/>
                    <a:pt x="574" y="561"/>
                  </a:cubicBezTo>
                  <a:cubicBezTo>
                    <a:pt x="578" y="561"/>
                    <a:pt x="583" y="561"/>
                    <a:pt x="589" y="562"/>
                  </a:cubicBezTo>
                  <a:cubicBezTo>
                    <a:pt x="599" y="565"/>
                    <a:pt x="608" y="565"/>
                    <a:pt x="618" y="565"/>
                  </a:cubicBezTo>
                  <a:cubicBezTo>
                    <a:pt x="593" y="559"/>
                    <a:pt x="593" y="552"/>
                    <a:pt x="599" y="540"/>
                  </a:cubicBezTo>
                  <a:cubicBezTo>
                    <a:pt x="602" y="530"/>
                    <a:pt x="611" y="521"/>
                    <a:pt x="586" y="512"/>
                  </a:cubicBezTo>
                  <a:lnTo>
                    <a:pt x="586" y="508"/>
                  </a:lnTo>
                  <a:cubicBezTo>
                    <a:pt x="602" y="514"/>
                    <a:pt x="608" y="517"/>
                    <a:pt x="611" y="517"/>
                  </a:cubicBezTo>
                  <a:cubicBezTo>
                    <a:pt x="613" y="517"/>
                    <a:pt x="613" y="516"/>
                    <a:pt x="615" y="515"/>
                  </a:cubicBezTo>
                  <a:cubicBezTo>
                    <a:pt x="593" y="499"/>
                    <a:pt x="596" y="496"/>
                    <a:pt x="596" y="496"/>
                  </a:cubicBezTo>
                  <a:lnTo>
                    <a:pt x="596" y="496"/>
                  </a:lnTo>
                  <a:cubicBezTo>
                    <a:pt x="610" y="504"/>
                    <a:pt x="617" y="507"/>
                    <a:pt x="619" y="507"/>
                  </a:cubicBezTo>
                  <a:cubicBezTo>
                    <a:pt x="620" y="507"/>
                    <a:pt x="621" y="506"/>
                    <a:pt x="621" y="505"/>
                  </a:cubicBezTo>
                  <a:cubicBezTo>
                    <a:pt x="624" y="502"/>
                    <a:pt x="624" y="499"/>
                    <a:pt x="602" y="486"/>
                  </a:cubicBezTo>
                  <a:cubicBezTo>
                    <a:pt x="602" y="485"/>
                    <a:pt x="606" y="480"/>
                    <a:pt x="614" y="480"/>
                  </a:cubicBezTo>
                  <a:cubicBezTo>
                    <a:pt x="620" y="480"/>
                    <a:pt x="627" y="482"/>
                    <a:pt x="636" y="486"/>
                  </a:cubicBezTo>
                  <a:cubicBezTo>
                    <a:pt x="642" y="490"/>
                    <a:pt x="645" y="491"/>
                    <a:pt x="646" y="491"/>
                  </a:cubicBezTo>
                  <a:cubicBezTo>
                    <a:pt x="649" y="491"/>
                    <a:pt x="634" y="479"/>
                    <a:pt x="618" y="465"/>
                  </a:cubicBezTo>
                  <a:cubicBezTo>
                    <a:pt x="602" y="455"/>
                    <a:pt x="589" y="446"/>
                    <a:pt x="577" y="430"/>
                  </a:cubicBezTo>
                  <a:lnTo>
                    <a:pt x="577" y="430"/>
                  </a:lnTo>
                  <a:lnTo>
                    <a:pt x="621" y="461"/>
                  </a:lnTo>
                  <a:cubicBezTo>
                    <a:pt x="634" y="475"/>
                    <a:pt x="638" y="479"/>
                    <a:pt x="640" y="479"/>
                  </a:cubicBezTo>
                  <a:cubicBezTo>
                    <a:pt x="641" y="479"/>
                    <a:pt x="642" y="478"/>
                    <a:pt x="643" y="477"/>
                  </a:cubicBezTo>
                  <a:lnTo>
                    <a:pt x="646" y="477"/>
                  </a:lnTo>
                  <a:cubicBezTo>
                    <a:pt x="624" y="458"/>
                    <a:pt x="630" y="452"/>
                    <a:pt x="640" y="443"/>
                  </a:cubicBezTo>
                  <a:cubicBezTo>
                    <a:pt x="655" y="433"/>
                    <a:pt x="658" y="427"/>
                    <a:pt x="640" y="408"/>
                  </a:cubicBezTo>
                  <a:cubicBezTo>
                    <a:pt x="630" y="398"/>
                    <a:pt x="626" y="394"/>
                    <a:pt x="628" y="394"/>
                  </a:cubicBezTo>
                  <a:lnTo>
                    <a:pt x="628" y="394"/>
                  </a:lnTo>
                  <a:cubicBezTo>
                    <a:pt x="629" y="394"/>
                    <a:pt x="635" y="398"/>
                    <a:pt x="646" y="405"/>
                  </a:cubicBezTo>
                  <a:cubicBezTo>
                    <a:pt x="685" y="439"/>
                    <a:pt x="699" y="452"/>
                    <a:pt x="700" y="452"/>
                  </a:cubicBezTo>
                  <a:cubicBezTo>
                    <a:pt x="701" y="452"/>
                    <a:pt x="698" y="448"/>
                    <a:pt x="693" y="439"/>
                  </a:cubicBezTo>
                  <a:cubicBezTo>
                    <a:pt x="677" y="427"/>
                    <a:pt x="668" y="411"/>
                    <a:pt x="655" y="399"/>
                  </a:cubicBezTo>
                  <a:cubicBezTo>
                    <a:pt x="638" y="376"/>
                    <a:pt x="630" y="365"/>
                    <a:pt x="631" y="365"/>
                  </a:cubicBezTo>
                  <a:lnTo>
                    <a:pt x="631" y="365"/>
                  </a:lnTo>
                  <a:cubicBezTo>
                    <a:pt x="632" y="365"/>
                    <a:pt x="642" y="376"/>
                    <a:pt x="658" y="396"/>
                  </a:cubicBezTo>
                  <a:cubicBezTo>
                    <a:pt x="670" y="409"/>
                    <a:pt x="677" y="414"/>
                    <a:pt x="682" y="414"/>
                  </a:cubicBezTo>
                  <a:cubicBezTo>
                    <a:pt x="692" y="414"/>
                    <a:pt x="688" y="390"/>
                    <a:pt x="671" y="358"/>
                  </a:cubicBezTo>
                  <a:lnTo>
                    <a:pt x="671" y="358"/>
                  </a:lnTo>
                  <a:lnTo>
                    <a:pt x="687" y="380"/>
                  </a:lnTo>
                  <a:cubicBezTo>
                    <a:pt x="696" y="396"/>
                    <a:pt x="700" y="400"/>
                    <a:pt x="704" y="400"/>
                  </a:cubicBezTo>
                  <a:cubicBezTo>
                    <a:pt x="705" y="400"/>
                    <a:pt x="707" y="400"/>
                    <a:pt x="709" y="399"/>
                  </a:cubicBezTo>
                  <a:lnTo>
                    <a:pt x="712" y="399"/>
                  </a:lnTo>
                  <a:cubicBezTo>
                    <a:pt x="700" y="376"/>
                    <a:pt x="699" y="367"/>
                    <a:pt x="701" y="367"/>
                  </a:cubicBezTo>
                  <a:lnTo>
                    <a:pt x="701" y="367"/>
                  </a:lnTo>
                  <a:cubicBezTo>
                    <a:pt x="705" y="367"/>
                    <a:pt x="714" y="379"/>
                    <a:pt x="721" y="392"/>
                  </a:cubicBezTo>
                  <a:cubicBezTo>
                    <a:pt x="737" y="418"/>
                    <a:pt x="734" y="418"/>
                    <a:pt x="737" y="418"/>
                  </a:cubicBezTo>
                  <a:cubicBezTo>
                    <a:pt x="728" y="395"/>
                    <a:pt x="727" y="387"/>
                    <a:pt x="730" y="387"/>
                  </a:cubicBezTo>
                  <a:lnTo>
                    <a:pt x="730" y="387"/>
                  </a:lnTo>
                  <a:cubicBezTo>
                    <a:pt x="733" y="387"/>
                    <a:pt x="742" y="400"/>
                    <a:pt x="749" y="414"/>
                  </a:cubicBezTo>
                  <a:cubicBezTo>
                    <a:pt x="743" y="389"/>
                    <a:pt x="746" y="386"/>
                    <a:pt x="746" y="386"/>
                  </a:cubicBezTo>
                  <a:cubicBezTo>
                    <a:pt x="749" y="386"/>
                    <a:pt x="752" y="386"/>
                    <a:pt x="743" y="361"/>
                  </a:cubicBezTo>
                  <a:cubicBezTo>
                    <a:pt x="734" y="342"/>
                    <a:pt x="730" y="327"/>
                    <a:pt x="727" y="308"/>
                  </a:cubicBezTo>
                  <a:lnTo>
                    <a:pt x="727" y="308"/>
                  </a:lnTo>
                  <a:lnTo>
                    <a:pt x="734" y="333"/>
                  </a:lnTo>
                  <a:cubicBezTo>
                    <a:pt x="741" y="356"/>
                    <a:pt x="747" y="358"/>
                    <a:pt x="750" y="358"/>
                  </a:cubicBezTo>
                  <a:cubicBezTo>
                    <a:pt x="751" y="358"/>
                    <a:pt x="752" y="358"/>
                    <a:pt x="752" y="358"/>
                  </a:cubicBezTo>
                  <a:cubicBezTo>
                    <a:pt x="762" y="358"/>
                    <a:pt x="765" y="358"/>
                    <a:pt x="771" y="383"/>
                  </a:cubicBezTo>
                  <a:lnTo>
                    <a:pt x="768" y="358"/>
                  </a:lnTo>
                  <a:cubicBezTo>
                    <a:pt x="765" y="344"/>
                    <a:pt x="764" y="337"/>
                    <a:pt x="765" y="337"/>
                  </a:cubicBezTo>
                  <a:lnTo>
                    <a:pt x="765" y="337"/>
                  </a:lnTo>
                  <a:cubicBezTo>
                    <a:pt x="766" y="337"/>
                    <a:pt x="768" y="344"/>
                    <a:pt x="771" y="358"/>
                  </a:cubicBezTo>
                  <a:cubicBezTo>
                    <a:pt x="774" y="371"/>
                    <a:pt x="777" y="377"/>
                    <a:pt x="778" y="377"/>
                  </a:cubicBezTo>
                  <a:cubicBezTo>
                    <a:pt x="780" y="377"/>
                    <a:pt x="781" y="371"/>
                    <a:pt x="781" y="358"/>
                  </a:cubicBezTo>
                  <a:cubicBezTo>
                    <a:pt x="785" y="385"/>
                    <a:pt x="788" y="398"/>
                    <a:pt x="789" y="398"/>
                  </a:cubicBezTo>
                  <a:cubicBezTo>
                    <a:pt x="790" y="398"/>
                    <a:pt x="790" y="385"/>
                    <a:pt x="790" y="358"/>
                  </a:cubicBezTo>
                  <a:cubicBezTo>
                    <a:pt x="790" y="386"/>
                    <a:pt x="793" y="386"/>
                    <a:pt x="793" y="386"/>
                  </a:cubicBezTo>
                  <a:cubicBezTo>
                    <a:pt x="793" y="372"/>
                    <a:pt x="795" y="365"/>
                    <a:pt x="796" y="365"/>
                  </a:cubicBezTo>
                  <a:cubicBezTo>
                    <a:pt x="798" y="365"/>
                    <a:pt x="799" y="372"/>
                    <a:pt x="799" y="386"/>
                  </a:cubicBezTo>
                  <a:cubicBezTo>
                    <a:pt x="802" y="363"/>
                    <a:pt x="805" y="361"/>
                    <a:pt x="805" y="361"/>
                  </a:cubicBezTo>
                  <a:cubicBezTo>
                    <a:pt x="806" y="361"/>
                    <a:pt x="806" y="361"/>
                    <a:pt x="806" y="361"/>
                  </a:cubicBezTo>
                  <a:cubicBezTo>
                    <a:pt x="806" y="361"/>
                    <a:pt x="809" y="361"/>
                    <a:pt x="812" y="333"/>
                  </a:cubicBezTo>
                  <a:cubicBezTo>
                    <a:pt x="815" y="308"/>
                    <a:pt x="815" y="308"/>
                    <a:pt x="815" y="308"/>
                  </a:cubicBezTo>
                  <a:lnTo>
                    <a:pt x="815" y="308"/>
                  </a:lnTo>
                  <a:cubicBezTo>
                    <a:pt x="815" y="327"/>
                    <a:pt x="815" y="342"/>
                    <a:pt x="812" y="361"/>
                  </a:cubicBezTo>
                  <a:cubicBezTo>
                    <a:pt x="809" y="372"/>
                    <a:pt x="808" y="379"/>
                    <a:pt x="809" y="379"/>
                  </a:cubicBezTo>
                  <a:cubicBezTo>
                    <a:pt x="810" y="379"/>
                    <a:pt x="813" y="367"/>
                    <a:pt x="818" y="336"/>
                  </a:cubicBezTo>
                  <a:cubicBezTo>
                    <a:pt x="825" y="309"/>
                    <a:pt x="828" y="296"/>
                    <a:pt x="828" y="296"/>
                  </a:cubicBezTo>
                  <a:lnTo>
                    <a:pt x="828" y="296"/>
                  </a:lnTo>
                  <a:cubicBezTo>
                    <a:pt x="828" y="296"/>
                    <a:pt x="826" y="309"/>
                    <a:pt x="821" y="336"/>
                  </a:cubicBezTo>
                  <a:cubicBezTo>
                    <a:pt x="817" y="354"/>
                    <a:pt x="814" y="374"/>
                    <a:pt x="815" y="374"/>
                  </a:cubicBezTo>
                  <a:cubicBezTo>
                    <a:pt x="816" y="374"/>
                    <a:pt x="817" y="371"/>
                    <a:pt x="818" y="364"/>
                  </a:cubicBezTo>
                  <a:cubicBezTo>
                    <a:pt x="818" y="364"/>
                    <a:pt x="821" y="364"/>
                    <a:pt x="825" y="336"/>
                  </a:cubicBezTo>
                  <a:lnTo>
                    <a:pt x="828" y="339"/>
                  </a:lnTo>
                  <a:cubicBezTo>
                    <a:pt x="828" y="364"/>
                    <a:pt x="828" y="367"/>
                    <a:pt x="831" y="367"/>
                  </a:cubicBezTo>
                  <a:cubicBezTo>
                    <a:pt x="834" y="353"/>
                    <a:pt x="835" y="346"/>
                    <a:pt x="836" y="346"/>
                  </a:cubicBezTo>
                  <a:lnTo>
                    <a:pt x="836" y="346"/>
                  </a:lnTo>
                  <a:cubicBezTo>
                    <a:pt x="836" y="346"/>
                    <a:pt x="835" y="353"/>
                    <a:pt x="834" y="367"/>
                  </a:cubicBezTo>
                  <a:cubicBezTo>
                    <a:pt x="831" y="379"/>
                    <a:pt x="830" y="386"/>
                    <a:pt x="831" y="386"/>
                  </a:cubicBezTo>
                  <a:cubicBezTo>
                    <a:pt x="831" y="386"/>
                    <a:pt x="835" y="373"/>
                    <a:pt x="840" y="342"/>
                  </a:cubicBezTo>
                  <a:cubicBezTo>
                    <a:pt x="843" y="329"/>
                    <a:pt x="846" y="322"/>
                    <a:pt x="847" y="322"/>
                  </a:cubicBezTo>
                  <a:lnTo>
                    <a:pt x="847" y="322"/>
                  </a:lnTo>
                  <a:cubicBezTo>
                    <a:pt x="848" y="322"/>
                    <a:pt x="848" y="329"/>
                    <a:pt x="846" y="342"/>
                  </a:cubicBezTo>
                  <a:cubicBezTo>
                    <a:pt x="839" y="374"/>
                    <a:pt x="836" y="387"/>
                    <a:pt x="836" y="387"/>
                  </a:cubicBezTo>
                  <a:cubicBezTo>
                    <a:pt x="836" y="387"/>
                    <a:pt x="838" y="381"/>
                    <a:pt x="840" y="371"/>
                  </a:cubicBezTo>
                  <a:cubicBezTo>
                    <a:pt x="848" y="347"/>
                    <a:pt x="849" y="345"/>
                    <a:pt x="850" y="345"/>
                  </a:cubicBezTo>
                  <a:cubicBezTo>
                    <a:pt x="850" y="345"/>
                    <a:pt x="850" y="345"/>
                    <a:pt x="850" y="345"/>
                  </a:cubicBezTo>
                  <a:cubicBezTo>
                    <a:pt x="853" y="327"/>
                    <a:pt x="859" y="311"/>
                    <a:pt x="865" y="292"/>
                  </a:cubicBezTo>
                  <a:lnTo>
                    <a:pt x="865" y="292"/>
                  </a:lnTo>
                  <a:lnTo>
                    <a:pt x="862" y="320"/>
                  </a:lnTo>
                  <a:lnTo>
                    <a:pt x="853" y="345"/>
                  </a:lnTo>
                  <a:lnTo>
                    <a:pt x="850" y="345"/>
                  </a:lnTo>
                  <a:cubicBezTo>
                    <a:pt x="843" y="374"/>
                    <a:pt x="856" y="374"/>
                    <a:pt x="872" y="383"/>
                  </a:cubicBezTo>
                  <a:cubicBezTo>
                    <a:pt x="881" y="367"/>
                    <a:pt x="887" y="352"/>
                    <a:pt x="893" y="336"/>
                  </a:cubicBezTo>
                  <a:cubicBezTo>
                    <a:pt x="903" y="315"/>
                    <a:pt x="906" y="307"/>
                    <a:pt x="906" y="307"/>
                  </a:cubicBezTo>
                  <a:lnTo>
                    <a:pt x="906" y="307"/>
                  </a:lnTo>
                  <a:cubicBezTo>
                    <a:pt x="906" y="307"/>
                    <a:pt x="900" y="322"/>
                    <a:pt x="897" y="336"/>
                  </a:cubicBezTo>
                  <a:cubicBezTo>
                    <a:pt x="881" y="374"/>
                    <a:pt x="874" y="394"/>
                    <a:pt x="875" y="394"/>
                  </a:cubicBezTo>
                  <a:cubicBezTo>
                    <a:pt x="876" y="394"/>
                    <a:pt x="884" y="376"/>
                    <a:pt x="900" y="339"/>
                  </a:cubicBezTo>
                  <a:lnTo>
                    <a:pt x="900" y="339"/>
                  </a:lnTo>
                  <a:cubicBezTo>
                    <a:pt x="896" y="352"/>
                    <a:pt x="894" y="358"/>
                    <a:pt x="895" y="358"/>
                  </a:cubicBezTo>
                  <a:cubicBezTo>
                    <a:pt x="895" y="358"/>
                    <a:pt x="898" y="353"/>
                    <a:pt x="906" y="342"/>
                  </a:cubicBezTo>
                  <a:lnTo>
                    <a:pt x="906" y="342"/>
                  </a:lnTo>
                  <a:cubicBezTo>
                    <a:pt x="899" y="360"/>
                    <a:pt x="893" y="378"/>
                    <a:pt x="894" y="378"/>
                  </a:cubicBezTo>
                  <a:cubicBezTo>
                    <a:pt x="894" y="378"/>
                    <a:pt x="896" y="375"/>
                    <a:pt x="900" y="367"/>
                  </a:cubicBezTo>
                  <a:lnTo>
                    <a:pt x="900" y="367"/>
                  </a:lnTo>
                  <a:cubicBezTo>
                    <a:pt x="900" y="367"/>
                    <a:pt x="900" y="371"/>
                    <a:pt x="890" y="396"/>
                  </a:cubicBezTo>
                  <a:cubicBezTo>
                    <a:pt x="887" y="403"/>
                    <a:pt x="885" y="406"/>
                    <a:pt x="886" y="406"/>
                  </a:cubicBezTo>
                  <a:cubicBezTo>
                    <a:pt x="887" y="406"/>
                    <a:pt x="897" y="389"/>
                    <a:pt x="906" y="374"/>
                  </a:cubicBezTo>
                  <a:cubicBezTo>
                    <a:pt x="921" y="352"/>
                    <a:pt x="930" y="341"/>
                    <a:pt x="931" y="341"/>
                  </a:cubicBezTo>
                  <a:lnTo>
                    <a:pt x="931" y="341"/>
                  </a:lnTo>
                  <a:cubicBezTo>
                    <a:pt x="933" y="341"/>
                    <a:pt x="927" y="353"/>
                    <a:pt x="912" y="377"/>
                  </a:cubicBezTo>
                  <a:cubicBezTo>
                    <a:pt x="901" y="396"/>
                    <a:pt x="897" y="404"/>
                    <a:pt x="899" y="404"/>
                  </a:cubicBezTo>
                  <a:cubicBezTo>
                    <a:pt x="902" y="404"/>
                    <a:pt x="916" y="387"/>
                    <a:pt x="934" y="361"/>
                  </a:cubicBezTo>
                  <a:cubicBezTo>
                    <a:pt x="950" y="334"/>
                    <a:pt x="957" y="322"/>
                    <a:pt x="958" y="322"/>
                  </a:cubicBezTo>
                  <a:lnTo>
                    <a:pt x="958" y="322"/>
                  </a:lnTo>
                  <a:cubicBezTo>
                    <a:pt x="958" y="322"/>
                    <a:pt x="955" y="329"/>
                    <a:pt x="950" y="339"/>
                  </a:cubicBezTo>
                  <a:cubicBezTo>
                    <a:pt x="934" y="361"/>
                    <a:pt x="937" y="361"/>
                    <a:pt x="937" y="361"/>
                  </a:cubicBezTo>
                  <a:cubicBezTo>
                    <a:pt x="937" y="364"/>
                    <a:pt x="940" y="364"/>
                    <a:pt x="925" y="389"/>
                  </a:cubicBezTo>
                  <a:cubicBezTo>
                    <a:pt x="925" y="389"/>
                    <a:pt x="928" y="389"/>
                    <a:pt x="944" y="367"/>
                  </a:cubicBezTo>
                  <a:cubicBezTo>
                    <a:pt x="955" y="354"/>
                    <a:pt x="962" y="348"/>
                    <a:pt x="964" y="348"/>
                  </a:cubicBezTo>
                  <a:lnTo>
                    <a:pt x="964" y="348"/>
                  </a:lnTo>
                  <a:cubicBezTo>
                    <a:pt x="969" y="348"/>
                    <a:pt x="958" y="370"/>
                    <a:pt x="937" y="399"/>
                  </a:cubicBezTo>
                  <a:lnTo>
                    <a:pt x="956" y="380"/>
                  </a:lnTo>
                  <a:cubicBezTo>
                    <a:pt x="977" y="355"/>
                    <a:pt x="993" y="337"/>
                    <a:pt x="994" y="337"/>
                  </a:cubicBezTo>
                  <a:lnTo>
                    <a:pt x="994" y="337"/>
                  </a:lnTo>
                  <a:cubicBezTo>
                    <a:pt x="995" y="337"/>
                    <a:pt x="990" y="344"/>
                    <a:pt x="978" y="361"/>
                  </a:cubicBezTo>
                  <a:cubicBezTo>
                    <a:pt x="969" y="374"/>
                    <a:pt x="969" y="371"/>
                    <a:pt x="959" y="383"/>
                  </a:cubicBezTo>
                  <a:cubicBezTo>
                    <a:pt x="971" y="369"/>
                    <a:pt x="978" y="363"/>
                    <a:pt x="981" y="363"/>
                  </a:cubicBezTo>
                  <a:lnTo>
                    <a:pt x="981" y="363"/>
                  </a:lnTo>
                  <a:cubicBezTo>
                    <a:pt x="985" y="363"/>
                    <a:pt x="979" y="377"/>
                    <a:pt x="964" y="397"/>
                  </a:cubicBezTo>
                  <a:lnTo>
                    <a:pt x="964" y="397"/>
                  </a:lnTo>
                  <a:cubicBezTo>
                    <a:pt x="972" y="388"/>
                    <a:pt x="981" y="380"/>
                    <a:pt x="991" y="374"/>
                  </a:cubicBezTo>
                  <a:lnTo>
                    <a:pt x="991" y="374"/>
                  </a:lnTo>
                  <a:cubicBezTo>
                    <a:pt x="991" y="374"/>
                    <a:pt x="994" y="377"/>
                    <a:pt x="975" y="396"/>
                  </a:cubicBezTo>
                  <a:cubicBezTo>
                    <a:pt x="963" y="412"/>
                    <a:pt x="950" y="428"/>
                    <a:pt x="951" y="428"/>
                  </a:cubicBezTo>
                  <a:cubicBezTo>
                    <a:pt x="952" y="428"/>
                    <a:pt x="954" y="426"/>
                    <a:pt x="959" y="421"/>
                  </a:cubicBezTo>
                  <a:lnTo>
                    <a:pt x="959" y="421"/>
                  </a:lnTo>
                  <a:cubicBezTo>
                    <a:pt x="959" y="421"/>
                    <a:pt x="962" y="421"/>
                    <a:pt x="944" y="443"/>
                  </a:cubicBezTo>
                  <a:lnTo>
                    <a:pt x="950" y="449"/>
                  </a:lnTo>
                  <a:cubicBezTo>
                    <a:pt x="958" y="440"/>
                    <a:pt x="964" y="436"/>
                    <a:pt x="965" y="436"/>
                  </a:cubicBezTo>
                  <a:lnTo>
                    <a:pt x="965" y="436"/>
                  </a:lnTo>
                  <a:cubicBezTo>
                    <a:pt x="967" y="436"/>
                    <a:pt x="963" y="442"/>
                    <a:pt x="953" y="452"/>
                  </a:cubicBezTo>
                  <a:cubicBezTo>
                    <a:pt x="953" y="452"/>
                    <a:pt x="953" y="452"/>
                    <a:pt x="953" y="452"/>
                  </a:cubicBezTo>
                  <a:cubicBezTo>
                    <a:pt x="954" y="452"/>
                    <a:pt x="958" y="450"/>
                    <a:pt x="975" y="436"/>
                  </a:cubicBezTo>
                  <a:lnTo>
                    <a:pt x="975" y="436"/>
                  </a:lnTo>
                  <a:cubicBezTo>
                    <a:pt x="978" y="439"/>
                    <a:pt x="978" y="443"/>
                    <a:pt x="959" y="461"/>
                  </a:cubicBezTo>
                  <a:cubicBezTo>
                    <a:pt x="973" y="447"/>
                    <a:pt x="979" y="446"/>
                    <a:pt x="980" y="446"/>
                  </a:cubicBezTo>
                  <a:cubicBezTo>
                    <a:pt x="981" y="446"/>
                    <a:pt x="981" y="446"/>
                    <a:pt x="981" y="446"/>
                  </a:cubicBezTo>
                  <a:lnTo>
                    <a:pt x="984" y="449"/>
                  </a:lnTo>
                  <a:cubicBezTo>
                    <a:pt x="1003" y="433"/>
                    <a:pt x="1003" y="433"/>
                    <a:pt x="1006" y="433"/>
                  </a:cubicBezTo>
                  <a:cubicBezTo>
                    <a:pt x="1006" y="436"/>
                    <a:pt x="987" y="458"/>
                    <a:pt x="991" y="458"/>
                  </a:cubicBezTo>
                  <a:cubicBezTo>
                    <a:pt x="992" y="461"/>
                    <a:pt x="992" y="462"/>
                    <a:pt x="994" y="462"/>
                  </a:cubicBezTo>
                  <a:cubicBezTo>
                    <a:pt x="996" y="462"/>
                    <a:pt x="1001" y="458"/>
                    <a:pt x="1013" y="446"/>
                  </a:cubicBezTo>
                  <a:lnTo>
                    <a:pt x="1013" y="446"/>
                  </a:lnTo>
                  <a:cubicBezTo>
                    <a:pt x="1016" y="449"/>
                    <a:pt x="997" y="471"/>
                    <a:pt x="1000" y="474"/>
                  </a:cubicBezTo>
                  <a:cubicBezTo>
                    <a:pt x="1001" y="477"/>
                    <a:pt x="1002" y="478"/>
                    <a:pt x="1004" y="478"/>
                  </a:cubicBezTo>
                  <a:cubicBezTo>
                    <a:pt x="1007" y="478"/>
                    <a:pt x="1012" y="475"/>
                    <a:pt x="1025" y="468"/>
                  </a:cubicBezTo>
                  <a:lnTo>
                    <a:pt x="1025" y="468"/>
                  </a:lnTo>
                  <a:cubicBezTo>
                    <a:pt x="998" y="487"/>
                    <a:pt x="988" y="496"/>
                    <a:pt x="990" y="496"/>
                  </a:cubicBezTo>
                  <a:cubicBezTo>
                    <a:pt x="991" y="496"/>
                    <a:pt x="997" y="492"/>
                    <a:pt x="1006" y="486"/>
                  </a:cubicBezTo>
                  <a:cubicBezTo>
                    <a:pt x="1021" y="478"/>
                    <a:pt x="1026" y="475"/>
                    <a:pt x="1028" y="475"/>
                  </a:cubicBezTo>
                  <a:cubicBezTo>
                    <a:pt x="1030" y="475"/>
                    <a:pt x="1030" y="476"/>
                    <a:pt x="1031" y="477"/>
                  </a:cubicBezTo>
                  <a:cubicBezTo>
                    <a:pt x="1017" y="484"/>
                    <a:pt x="1012" y="488"/>
                    <a:pt x="1014" y="488"/>
                  </a:cubicBezTo>
                  <a:cubicBezTo>
                    <a:pt x="1016" y="488"/>
                    <a:pt x="1022" y="486"/>
                    <a:pt x="1031" y="480"/>
                  </a:cubicBezTo>
                  <a:lnTo>
                    <a:pt x="1031" y="480"/>
                  </a:lnTo>
                  <a:cubicBezTo>
                    <a:pt x="1034" y="483"/>
                    <a:pt x="1034" y="483"/>
                    <a:pt x="1009" y="496"/>
                  </a:cubicBezTo>
                  <a:lnTo>
                    <a:pt x="1009" y="499"/>
                  </a:lnTo>
                  <a:cubicBezTo>
                    <a:pt x="1024" y="493"/>
                    <a:pt x="1032" y="490"/>
                    <a:pt x="1037" y="490"/>
                  </a:cubicBezTo>
                  <a:cubicBezTo>
                    <a:pt x="1048" y="490"/>
                    <a:pt x="1034" y="506"/>
                    <a:pt x="1016" y="515"/>
                  </a:cubicBezTo>
                  <a:cubicBezTo>
                    <a:pt x="1016" y="515"/>
                    <a:pt x="1016" y="515"/>
                    <a:pt x="1041" y="505"/>
                  </a:cubicBezTo>
                  <a:cubicBezTo>
                    <a:pt x="1065" y="496"/>
                    <a:pt x="1077" y="492"/>
                    <a:pt x="1078" y="492"/>
                  </a:cubicBezTo>
                  <a:lnTo>
                    <a:pt x="1078" y="492"/>
                  </a:lnTo>
                  <a:cubicBezTo>
                    <a:pt x="1079" y="492"/>
                    <a:pt x="1067" y="497"/>
                    <a:pt x="1041" y="508"/>
                  </a:cubicBezTo>
                  <a:cubicBezTo>
                    <a:pt x="1015" y="520"/>
                    <a:pt x="1002" y="525"/>
                    <a:pt x="1003" y="525"/>
                  </a:cubicBezTo>
                  <a:cubicBezTo>
                    <a:pt x="1004" y="525"/>
                    <a:pt x="1017" y="521"/>
                    <a:pt x="1041" y="512"/>
                  </a:cubicBezTo>
                  <a:cubicBezTo>
                    <a:pt x="1049" y="509"/>
                    <a:pt x="1054" y="508"/>
                    <a:pt x="1058" y="508"/>
                  </a:cubicBezTo>
                  <a:cubicBezTo>
                    <a:pt x="1066" y="508"/>
                    <a:pt x="1057" y="516"/>
                    <a:pt x="1019" y="527"/>
                  </a:cubicBezTo>
                  <a:lnTo>
                    <a:pt x="969" y="546"/>
                  </a:lnTo>
                  <a:cubicBezTo>
                    <a:pt x="994" y="540"/>
                    <a:pt x="994" y="540"/>
                    <a:pt x="994" y="540"/>
                  </a:cubicBezTo>
                  <a:cubicBezTo>
                    <a:pt x="1006" y="535"/>
                    <a:pt x="1013" y="533"/>
                    <a:pt x="1017" y="533"/>
                  </a:cubicBezTo>
                  <a:cubicBezTo>
                    <a:pt x="1021" y="533"/>
                    <a:pt x="1022" y="535"/>
                    <a:pt x="1022" y="537"/>
                  </a:cubicBezTo>
                  <a:cubicBezTo>
                    <a:pt x="1022" y="538"/>
                    <a:pt x="1028" y="538"/>
                    <a:pt x="1034" y="538"/>
                  </a:cubicBezTo>
                  <a:cubicBezTo>
                    <a:pt x="1041" y="538"/>
                    <a:pt x="1047" y="538"/>
                    <a:pt x="1047" y="540"/>
                  </a:cubicBezTo>
                  <a:cubicBezTo>
                    <a:pt x="1050" y="543"/>
                    <a:pt x="1050" y="549"/>
                    <a:pt x="1022" y="555"/>
                  </a:cubicBezTo>
                  <a:cubicBezTo>
                    <a:pt x="1022" y="555"/>
                    <a:pt x="1022" y="557"/>
                    <a:pt x="1030" y="557"/>
                  </a:cubicBezTo>
                  <a:cubicBezTo>
                    <a:pt x="1034" y="557"/>
                    <a:pt x="1041" y="556"/>
                    <a:pt x="1050" y="555"/>
                  </a:cubicBezTo>
                  <a:cubicBezTo>
                    <a:pt x="1057" y="554"/>
                    <a:pt x="1063" y="554"/>
                    <a:pt x="1066" y="554"/>
                  </a:cubicBezTo>
                  <a:cubicBezTo>
                    <a:pt x="1073" y="554"/>
                    <a:pt x="1068" y="556"/>
                    <a:pt x="1050" y="559"/>
                  </a:cubicBezTo>
                  <a:lnTo>
                    <a:pt x="1050" y="562"/>
                  </a:lnTo>
                  <a:lnTo>
                    <a:pt x="1075" y="562"/>
                  </a:lnTo>
                  <a:cubicBezTo>
                    <a:pt x="1055" y="564"/>
                    <a:pt x="1033" y="569"/>
                    <a:pt x="1040" y="569"/>
                  </a:cubicBezTo>
                  <a:cubicBezTo>
                    <a:pt x="1041" y="569"/>
                    <a:pt x="1045" y="569"/>
                    <a:pt x="1050" y="568"/>
                  </a:cubicBezTo>
                  <a:cubicBezTo>
                    <a:pt x="1057" y="567"/>
                    <a:pt x="1063" y="567"/>
                    <a:pt x="1066" y="567"/>
                  </a:cubicBezTo>
                  <a:cubicBezTo>
                    <a:pt x="1075" y="567"/>
                    <a:pt x="1075" y="569"/>
                    <a:pt x="1075" y="571"/>
                  </a:cubicBezTo>
                  <a:cubicBezTo>
                    <a:pt x="1053" y="577"/>
                    <a:pt x="1038" y="624"/>
                    <a:pt x="1066" y="631"/>
                  </a:cubicBezTo>
                  <a:lnTo>
                    <a:pt x="1063" y="637"/>
                  </a:lnTo>
                  <a:lnTo>
                    <a:pt x="1060" y="643"/>
                  </a:lnTo>
                  <a:cubicBezTo>
                    <a:pt x="1044" y="638"/>
                    <a:pt x="1035" y="637"/>
                    <a:pt x="1031" y="637"/>
                  </a:cubicBezTo>
                  <a:cubicBezTo>
                    <a:pt x="1021" y="637"/>
                    <a:pt x="1039" y="647"/>
                    <a:pt x="1056" y="656"/>
                  </a:cubicBezTo>
                  <a:cubicBezTo>
                    <a:pt x="1078" y="665"/>
                    <a:pt x="1078" y="668"/>
                    <a:pt x="1078" y="671"/>
                  </a:cubicBezTo>
                  <a:cubicBezTo>
                    <a:pt x="1053" y="662"/>
                    <a:pt x="1040" y="658"/>
                    <a:pt x="1035" y="658"/>
                  </a:cubicBezTo>
                  <a:cubicBezTo>
                    <a:pt x="1030" y="658"/>
                    <a:pt x="1036" y="663"/>
                    <a:pt x="1047" y="671"/>
                  </a:cubicBezTo>
                  <a:cubicBezTo>
                    <a:pt x="1074" y="682"/>
                    <a:pt x="1087" y="687"/>
                    <a:pt x="1084" y="687"/>
                  </a:cubicBezTo>
                  <a:cubicBezTo>
                    <a:pt x="1082" y="687"/>
                    <a:pt x="1070" y="683"/>
                    <a:pt x="1047" y="674"/>
                  </a:cubicBezTo>
                  <a:cubicBezTo>
                    <a:pt x="1026" y="665"/>
                    <a:pt x="1013" y="661"/>
                    <a:pt x="1011" y="661"/>
                  </a:cubicBezTo>
                  <a:lnTo>
                    <a:pt x="1011" y="661"/>
                  </a:lnTo>
                  <a:cubicBezTo>
                    <a:pt x="1008" y="661"/>
                    <a:pt x="1025" y="670"/>
                    <a:pt x="1069" y="690"/>
                  </a:cubicBezTo>
                  <a:cubicBezTo>
                    <a:pt x="1082" y="698"/>
                    <a:pt x="1087" y="701"/>
                    <a:pt x="1084" y="701"/>
                  </a:cubicBezTo>
                  <a:cubicBezTo>
                    <a:pt x="1082" y="701"/>
                    <a:pt x="1076" y="699"/>
                    <a:pt x="1066" y="696"/>
                  </a:cubicBezTo>
                  <a:cubicBezTo>
                    <a:pt x="1037" y="684"/>
                    <a:pt x="1024" y="679"/>
                    <a:pt x="1022" y="679"/>
                  </a:cubicBezTo>
                  <a:lnTo>
                    <a:pt x="1022" y="679"/>
                  </a:lnTo>
                  <a:cubicBezTo>
                    <a:pt x="1021" y="679"/>
                    <a:pt x="1027" y="682"/>
                    <a:pt x="1038" y="687"/>
                  </a:cubicBezTo>
                  <a:cubicBezTo>
                    <a:pt x="1065" y="701"/>
                    <a:pt x="1077" y="708"/>
                    <a:pt x="1073" y="708"/>
                  </a:cubicBezTo>
                  <a:cubicBezTo>
                    <a:pt x="1070" y="708"/>
                    <a:pt x="1057" y="703"/>
                    <a:pt x="1034" y="693"/>
                  </a:cubicBezTo>
                  <a:cubicBezTo>
                    <a:pt x="1010" y="683"/>
                    <a:pt x="998" y="677"/>
                    <a:pt x="997" y="677"/>
                  </a:cubicBezTo>
                  <a:lnTo>
                    <a:pt x="997" y="677"/>
                  </a:lnTo>
                  <a:cubicBezTo>
                    <a:pt x="995" y="677"/>
                    <a:pt x="1007" y="683"/>
                    <a:pt x="1031" y="696"/>
                  </a:cubicBezTo>
                  <a:cubicBezTo>
                    <a:pt x="1061" y="713"/>
                    <a:pt x="1070" y="724"/>
                    <a:pt x="1062" y="724"/>
                  </a:cubicBezTo>
                  <a:cubicBezTo>
                    <a:pt x="1057" y="724"/>
                    <a:pt x="1044" y="719"/>
                    <a:pt x="1025" y="709"/>
                  </a:cubicBezTo>
                  <a:cubicBezTo>
                    <a:pt x="1025" y="709"/>
                    <a:pt x="1016" y="704"/>
                    <a:pt x="1013" y="704"/>
                  </a:cubicBezTo>
                  <a:lnTo>
                    <a:pt x="1013" y="704"/>
                  </a:lnTo>
                  <a:cubicBezTo>
                    <a:pt x="1012" y="704"/>
                    <a:pt x="1014" y="706"/>
                    <a:pt x="1022" y="712"/>
                  </a:cubicBezTo>
                  <a:lnTo>
                    <a:pt x="1000" y="700"/>
                  </a:lnTo>
                  <a:lnTo>
                    <a:pt x="997" y="703"/>
                  </a:lnTo>
                  <a:lnTo>
                    <a:pt x="1019" y="715"/>
                  </a:lnTo>
                  <a:cubicBezTo>
                    <a:pt x="1019" y="716"/>
                    <a:pt x="1017" y="716"/>
                    <a:pt x="1014" y="716"/>
                  </a:cubicBezTo>
                  <a:cubicBezTo>
                    <a:pt x="1011" y="716"/>
                    <a:pt x="1007" y="716"/>
                    <a:pt x="1002" y="716"/>
                  </a:cubicBezTo>
                  <a:cubicBezTo>
                    <a:pt x="994" y="716"/>
                    <a:pt x="984" y="717"/>
                    <a:pt x="981" y="722"/>
                  </a:cubicBezTo>
                  <a:cubicBezTo>
                    <a:pt x="966" y="737"/>
                    <a:pt x="962" y="737"/>
                    <a:pt x="984" y="756"/>
                  </a:cubicBezTo>
                  <a:cubicBezTo>
                    <a:pt x="1007" y="774"/>
                    <a:pt x="1017" y="783"/>
                    <a:pt x="1014" y="783"/>
                  </a:cubicBezTo>
                  <a:cubicBezTo>
                    <a:pt x="1012" y="783"/>
                    <a:pt x="1001" y="776"/>
                    <a:pt x="981" y="759"/>
                  </a:cubicBezTo>
                  <a:cubicBezTo>
                    <a:pt x="981" y="759"/>
                    <a:pt x="960" y="746"/>
                    <a:pt x="954" y="746"/>
                  </a:cubicBezTo>
                  <a:cubicBezTo>
                    <a:pt x="954" y="746"/>
                    <a:pt x="953" y="746"/>
                    <a:pt x="953" y="747"/>
                  </a:cubicBezTo>
                  <a:cubicBezTo>
                    <a:pt x="952" y="747"/>
                    <a:pt x="952" y="747"/>
                    <a:pt x="951" y="747"/>
                  </a:cubicBezTo>
                  <a:cubicBezTo>
                    <a:pt x="948" y="747"/>
                    <a:pt x="944" y="745"/>
                    <a:pt x="928" y="731"/>
                  </a:cubicBezTo>
                  <a:lnTo>
                    <a:pt x="928" y="731"/>
                  </a:lnTo>
                  <a:cubicBezTo>
                    <a:pt x="953" y="758"/>
                    <a:pt x="956" y="772"/>
                    <a:pt x="948" y="772"/>
                  </a:cubicBezTo>
                  <a:cubicBezTo>
                    <a:pt x="944" y="772"/>
                    <a:pt x="938" y="768"/>
                    <a:pt x="931" y="762"/>
                  </a:cubicBezTo>
                  <a:lnTo>
                    <a:pt x="931" y="762"/>
                  </a:lnTo>
                  <a:cubicBezTo>
                    <a:pt x="928" y="765"/>
                    <a:pt x="928" y="765"/>
                    <a:pt x="940" y="787"/>
                  </a:cubicBezTo>
                  <a:cubicBezTo>
                    <a:pt x="949" y="800"/>
                    <a:pt x="952" y="807"/>
                    <a:pt x="951" y="807"/>
                  </a:cubicBezTo>
                  <a:cubicBezTo>
                    <a:pt x="950" y="807"/>
                    <a:pt x="945" y="801"/>
                    <a:pt x="937" y="790"/>
                  </a:cubicBezTo>
                  <a:cubicBezTo>
                    <a:pt x="927" y="780"/>
                    <a:pt x="916" y="770"/>
                    <a:pt x="913" y="770"/>
                  </a:cubicBezTo>
                  <a:lnTo>
                    <a:pt x="913" y="770"/>
                  </a:lnTo>
                  <a:cubicBezTo>
                    <a:pt x="910" y="770"/>
                    <a:pt x="914" y="777"/>
                    <a:pt x="928" y="797"/>
                  </a:cubicBezTo>
                  <a:lnTo>
                    <a:pt x="909" y="775"/>
                  </a:lnTo>
                  <a:cubicBezTo>
                    <a:pt x="905" y="769"/>
                    <a:pt x="903" y="766"/>
                    <a:pt x="902" y="766"/>
                  </a:cubicBezTo>
                  <a:lnTo>
                    <a:pt x="902" y="766"/>
                  </a:lnTo>
                  <a:cubicBezTo>
                    <a:pt x="901" y="766"/>
                    <a:pt x="910" y="784"/>
                    <a:pt x="922" y="800"/>
                  </a:cubicBezTo>
                  <a:cubicBezTo>
                    <a:pt x="923" y="802"/>
                    <a:pt x="924" y="803"/>
                    <a:pt x="925" y="805"/>
                  </a:cubicBezTo>
                  <a:lnTo>
                    <a:pt x="925" y="805"/>
                  </a:lnTo>
                  <a:cubicBezTo>
                    <a:pt x="924" y="805"/>
                    <a:pt x="923" y="804"/>
                    <a:pt x="921" y="804"/>
                  </a:cubicBezTo>
                  <a:lnTo>
                    <a:pt x="921" y="804"/>
                  </a:lnTo>
                  <a:cubicBezTo>
                    <a:pt x="934" y="823"/>
                    <a:pt x="941" y="831"/>
                    <a:pt x="942" y="831"/>
                  </a:cubicBezTo>
                  <a:cubicBezTo>
                    <a:pt x="943" y="831"/>
                    <a:pt x="937" y="822"/>
                    <a:pt x="925" y="805"/>
                  </a:cubicBezTo>
                  <a:lnTo>
                    <a:pt x="925" y="805"/>
                  </a:lnTo>
                  <a:cubicBezTo>
                    <a:pt x="946" y="811"/>
                    <a:pt x="953" y="846"/>
                    <a:pt x="928" y="856"/>
                  </a:cubicBezTo>
                  <a:cubicBezTo>
                    <a:pt x="924" y="858"/>
                    <a:pt x="919" y="859"/>
                    <a:pt x="915" y="859"/>
                  </a:cubicBezTo>
                  <a:cubicBezTo>
                    <a:pt x="908" y="859"/>
                    <a:pt x="901" y="856"/>
                    <a:pt x="896" y="850"/>
                  </a:cubicBezTo>
                  <a:lnTo>
                    <a:pt x="896" y="850"/>
                  </a:lnTo>
                  <a:cubicBezTo>
                    <a:pt x="903" y="873"/>
                    <a:pt x="910" y="895"/>
                    <a:pt x="919" y="916"/>
                  </a:cubicBezTo>
                  <a:cubicBezTo>
                    <a:pt x="928" y="943"/>
                    <a:pt x="933" y="956"/>
                    <a:pt x="932" y="956"/>
                  </a:cubicBezTo>
                  <a:cubicBezTo>
                    <a:pt x="932" y="956"/>
                    <a:pt x="926" y="944"/>
                    <a:pt x="915" y="919"/>
                  </a:cubicBezTo>
                  <a:cubicBezTo>
                    <a:pt x="906" y="894"/>
                    <a:pt x="906" y="894"/>
                    <a:pt x="903" y="894"/>
                  </a:cubicBezTo>
                  <a:cubicBezTo>
                    <a:pt x="893" y="869"/>
                    <a:pt x="893" y="869"/>
                    <a:pt x="897" y="869"/>
                  </a:cubicBezTo>
                  <a:lnTo>
                    <a:pt x="887" y="844"/>
                  </a:lnTo>
                  <a:cubicBezTo>
                    <a:pt x="876" y="818"/>
                    <a:pt x="871" y="805"/>
                    <a:pt x="870" y="805"/>
                  </a:cubicBezTo>
                  <a:lnTo>
                    <a:pt x="870" y="805"/>
                  </a:lnTo>
                  <a:cubicBezTo>
                    <a:pt x="869" y="805"/>
                    <a:pt x="873" y="817"/>
                    <a:pt x="881" y="844"/>
                  </a:cubicBezTo>
                  <a:cubicBezTo>
                    <a:pt x="886" y="856"/>
                    <a:pt x="888" y="863"/>
                    <a:pt x="888" y="863"/>
                  </a:cubicBezTo>
                  <a:lnTo>
                    <a:pt x="888" y="863"/>
                  </a:lnTo>
                  <a:cubicBezTo>
                    <a:pt x="887" y="863"/>
                    <a:pt x="884" y="856"/>
                    <a:pt x="878" y="844"/>
                  </a:cubicBezTo>
                  <a:cubicBezTo>
                    <a:pt x="871" y="826"/>
                    <a:pt x="864" y="808"/>
                    <a:pt x="863" y="808"/>
                  </a:cubicBezTo>
                  <a:lnTo>
                    <a:pt x="863" y="808"/>
                  </a:lnTo>
                  <a:cubicBezTo>
                    <a:pt x="863" y="808"/>
                    <a:pt x="863" y="811"/>
                    <a:pt x="865" y="819"/>
                  </a:cubicBezTo>
                  <a:cubicBezTo>
                    <a:pt x="865" y="819"/>
                    <a:pt x="865" y="819"/>
                    <a:pt x="856" y="794"/>
                  </a:cubicBezTo>
                  <a:cubicBezTo>
                    <a:pt x="853" y="794"/>
                    <a:pt x="853" y="794"/>
                    <a:pt x="859" y="822"/>
                  </a:cubicBezTo>
                  <a:cubicBezTo>
                    <a:pt x="865" y="847"/>
                    <a:pt x="865" y="847"/>
                    <a:pt x="862" y="847"/>
                  </a:cubicBezTo>
                  <a:cubicBezTo>
                    <a:pt x="859" y="847"/>
                    <a:pt x="859" y="847"/>
                    <a:pt x="865" y="872"/>
                  </a:cubicBezTo>
                  <a:cubicBezTo>
                    <a:pt x="872" y="900"/>
                    <a:pt x="875" y="925"/>
                    <a:pt x="872" y="925"/>
                  </a:cubicBezTo>
                  <a:cubicBezTo>
                    <a:pt x="872" y="937"/>
                    <a:pt x="872" y="944"/>
                    <a:pt x="871" y="944"/>
                  </a:cubicBezTo>
                  <a:cubicBezTo>
                    <a:pt x="869" y="944"/>
                    <a:pt x="866" y="931"/>
                    <a:pt x="859" y="900"/>
                  </a:cubicBezTo>
                  <a:cubicBezTo>
                    <a:pt x="856" y="875"/>
                    <a:pt x="853" y="875"/>
                    <a:pt x="850" y="875"/>
                  </a:cubicBezTo>
                  <a:cubicBezTo>
                    <a:pt x="850" y="875"/>
                    <a:pt x="850" y="875"/>
                    <a:pt x="843" y="847"/>
                  </a:cubicBezTo>
                  <a:cubicBezTo>
                    <a:pt x="842" y="840"/>
                    <a:pt x="841" y="837"/>
                    <a:pt x="841" y="837"/>
                  </a:cubicBezTo>
                  <a:lnTo>
                    <a:pt x="841" y="837"/>
                  </a:lnTo>
                  <a:cubicBezTo>
                    <a:pt x="840" y="837"/>
                    <a:pt x="844" y="855"/>
                    <a:pt x="846" y="875"/>
                  </a:cubicBezTo>
                  <a:cubicBezTo>
                    <a:pt x="850" y="903"/>
                    <a:pt x="853" y="928"/>
                    <a:pt x="853" y="928"/>
                  </a:cubicBezTo>
                  <a:cubicBezTo>
                    <a:pt x="846" y="903"/>
                    <a:pt x="840" y="875"/>
                    <a:pt x="840" y="847"/>
                  </a:cubicBezTo>
                  <a:cubicBezTo>
                    <a:pt x="835" y="820"/>
                    <a:pt x="833" y="807"/>
                    <a:pt x="833" y="807"/>
                  </a:cubicBezTo>
                  <a:lnTo>
                    <a:pt x="833" y="807"/>
                  </a:lnTo>
                  <a:cubicBezTo>
                    <a:pt x="832" y="807"/>
                    <a:pt x="834" y="820"/>
                    <a:pt x="837" y="847"/>
                  </a:cubicBezTo>
                  <a:cubicBezTo>
                    <a:pt x="839" y="867"/>
                    <a:pt x="840" y="887"/>
                    <a:pt x="838" y="887"/>
                  </a:cubicBezTo>
                  <a:cubicBezTo>
                    <a:pt x="837" y="887"/>
                    <a:pt x="836" y="883"/>
                    <a:pt x="834" y="875"/>
                  </a:cubicBezTo>
                  <a:cubicBezTo>
                    <a:pt x="831" y="875"/>
                    <a:pt x="828" y="875"/>
                    <a:pt x="828" y="847"/>
                  </a:cubicBezTo>
                  <a:cubicBezTo>
                    <a:pt x="827" y="838"/>
                    <a:pt x="826" y="836"/>
                    <a:pt x="825" y="836"/>
                  </a:cubicBezTo>
                  <a:cubicBezTo>
                    <a:pt x="825" y="836"/>
                    <a:pt x="825" y="847"/>
                    <a:pt x="825" y="847"/>
                  </a:cubicBezTo>
                  <a:cubicBezTo>
                    <a:pt x="825" y="861"/>
                    <a:pt x="824" y="868"/>
                    <a:pt x="822" y="868"/>
                  </a:cubicBezTo>
                  <a:cubicBezTo>
                    <a:pt x="821" y="868"/>
                    <a:pt x="818" y="861"/>
                    <a:pt x="815" y="847"/>
                  </a:cubicBezTo>
                  <a:cubicBezTo>
                    <a:pt x="812" y="819"/>
                    <a:pt x="810" y="805"/>
                    <a:pt x="810" y="805"/>
                  </a:cubicBezTo>
                  <a:cubicBezTo>
                    <a:pt x="809" y="805"/>
                    <a:pt x="809" y="819"/>
                    <a:pt x="809" y="847"/>
                  </a:cubicBezTo>
                  <a:cubicBezTo>
                    <a:pt x="807" y="861"/>
                    <a:pt x="806" y="877"/>
                    <a:pt x="806" y="877"/>
                  </a:cubicBezTo>
                  <a:cubicBezTo>
                    <a:pt x="806" y="877"/>
                    <a:pt x="806" y="869"/>
                    <a:pt x="806" y="847"/>
                  </a:cubicBezTo>
                  <a:cubicBezTo>
                    <a:pt x="806" y="838"/>
                    <a:pt x="805" y="835"/>
                    <a:pt x="805" y="835"/>
                  </a:cubicBezTo>
                  <a:cubicBezTo>
                    <a:pt x="804" y="835"/>
                    <a:pt x="801" y="854"/>
                    <a:pt x="796" y="872"/>
                  </a:cubicBezTo>
                  <a:cubicBezTo>
                    <a:pt x="796" y="897"/>
                    <a:pt x="790" y="953"/>
                    <a:pt x="787" y="978"/>
                  </a:cubicBezTo>
                  <a:cubicBezTo>
                    <a:pt x="785" y="1009"/>
                    <a:pt x="784" y="1022"/>
                    <a:pt x="783" y="1022"/>
                  </a:cubicBezTo>
                  <a:cubicBezTo>
                    <a:pt x="783" y="1022"/>
                    <a:pt x="782" y="1015"/>
                    <a:pt x="781" y="1004"/>
                  </a:cubicBezTo>
                  <a:cubicBezTo>
                    <a:pt x="778" y="988"/>
                    <a:pt x="778" y="969"/>
                    <a:pt x="781" y="950"/>
                  </a:cubicBezTo>
                  <a:cubicBezTo>
                    <a:pt x="783" y="927"/>
                    <a:pt x="784" y="925"/>
                    <a:pt x="784" y="925"/>
                  </a:cubicBezTo>
                  <a:cubicBezTo>
                    <a:pt x="784" y="925"/>
                    <a:pt x="784" y="925"/>
                    <a:pt x="784" y="925"/>
                  </a:cubicBezTo>
                  <a:lnTo>
                    <a:pt x="787" y="925"/>
                  </a:lnTo>
                  <a:cubicBezTo>
                    <a:pt x="790" y="906"/>
                    <a:pt x="790" y="888"/>
                    <a:pt x="787" y="869"/>
                  </a:cubicBezTo>
                  <a:cubicBezTo>
                    <a:pt x="788" y="855"/>
                    <a:pt x="788" y="848"/>
                    <a:pt x="788" y="848"/>
                  </a:cubicBezTo>
                  <a:lnTo>
                    <a:pt x="788" y="848"/>
                  </a:lnTo>
                  <a:cubicBezTo>
                    <a:pt x="787" y="848"/>
                    <a:pt x="785" y="855"/>
                    <a:pt x="784" y="869"/>
                  </a:cubicBezTo>
                  <a:cubicBezTo>
                    <a:pt x="787" y="841"/>
                    <a:pt x="784" y="841"/>
                    <a:pt x="781" y="841"/>
                  </a:cubicBezTo>
                  <a:cubicBezTo>
                    <a:pt x="778" y="837"/>
                    <a:pt x="771" y="837"/>
                    <a:pt x="774" y="809"/>
                  </a:cubicBezTo>
                  <a:cubicBezTo>
                    <a:pt x="771" y="809"/>
                    <a:pt x="771" y="809"/>
                    <a:pt x="765" y="834"/>
                  </a:cubicBezTo>
                  <a:cubicBezTo>
                    <a:pt x="758" y="865"/>
                    <a:pt x="754" y="878"/>
                    <a:pt x="753" y="878"/>
                  </a:cubicBezTo>
                  <a:cubicBezTo>
                    <a:pt x="752" y="878"/>
                    <a:pt x="753" y="871"/>
                    <a:pt x="756" y="859"/>
                  </a:cubicBezTo>
                  <a:cubicBezTo>
                    <a:pt x="762" y="827"/>
                    <a:pt x="761" y="799"/>
                    <a:pt x="754" y="799"/>
                  </a:cubicBezTo>
                  <a:cubicBezTo>
                    <a:pt x="750" y="799"/>
                    <a:pt x="744" y="807"/>
                    <a:pt x="737" y="825"/>
                  </a:cubicBezTo>
                  <a:lnTo>
                    <a:pt x="734" y="822"/>
                  </a:lnTo>
                  <a:cubicBezTo>
                    <a:pt x="737" y="806"/>
                    <a:pt x="737" y="798"/>
                    <a:pt x="733" y="798"/>
                  </a:cubicBezTo>
                  <a:cubicBezTo>
                    <a:pt x="731" y="798"/>
                    <a:pt x="727" y="803"/>
                    <a:pt x="721" y="812"/>
                  </a:cubicBezTo>
                  <a:lnTo>
                    <a:pt x="715" y="812"/>
                  </a:lnTo>
                  <a:cubicBezTo>
                    <a:pt x="720" y="797"/>
                    <a:pt x="721" y="790"/>
                    <a:pt x="720" y="790"/>
                  </a:cubicBezTo>
                  <a:lnTo>
                    <a:pt x="720" y="790"/>
                  </a:lnTo>
                  <a:cubicBezTo>
                    <a:pt x="718" y="790"/>
                    <a:pt x="714" y="796"/>
                    <a:pt x="709" y="806"/>
                  </a:cubicBezTo>
                  <a:cubicBezTo>
                    <a:pt x="700" y="824"/>
                    <a:pt x="691" y="840"/>
                    <a:pt x="690" y="840"/>
                  </a:cubicBezTo>
                  <a:cubicBezTo>
                    <a:pt x="689" y="840"/>
                    <a:pt x="690" y="838"/>
                    <a:pt x="693" y="831"/>
                  </a:cubicBezTo>
                  <a:cubicBezTo>
                    <a:pt x="705" y="806"/>
                    <a:pt x="702" y="803"/>
                    <a:pt x="696" y="800"/>
                  </a:cubicBezTo>
                  <a:cubicBezTo>
                    <a:pt x="694" y="799"/>
                    <a:pt x="693" y="798"/>
                    <a:pt x="691" y="798"/>
                  </a:cubicBezTo>
                  <a:cubicBezTo>
                    <a:pt x="688" y="798"/>
                    <a:pt x="686" y="802"/>
                    <a:pt x="677" y="819"/>
                  </a:cubicBezTo>
                  <a:cubicBezTo>
                    <a:pt x="672" y="824"/>
                    <a:pt x="670" y="826"/>
                    <a:pt x="668" y="826"/>
                  </a:cubicBezTo>
                  <a:cubicBezTo>
                    <a:pt x="665" y="826"/>
                    <a:pt x="675" y="809"/>
                    <a:pt x="687" y="790"/>
                  </a:cubicBezTo>
                  <a:cubicBezTo>
                    <a:pt x="700" y="770"/>
                    <a:pt x="707" y="759"/>
                    <a:pt x="706" y="759"/>
                  </a:cubicBezTo>
                  <a:lnTo>
                    <a:pt x="706" y="759"/>
                  </a:lnTo>
                  <a:cubicBezTo>
                    <a:pt x="705" y="759"/>
                    <a:pt x="693" y="775"/>
                    <a:pt x="668" y="812"/>
                  </a:cubicBezTo>
                  <a:cubicBezTo>
                    <a:pt x="650" y="837"/>
                    <a:pt x="642" y="847"/>
                    <a:pt x="640" y="847"/>
                  </a:cubicBezTo>
                  <a:cubicBezTo>
                    <a:pt x="639" y="847"/>
                    <a:pt x="642" y="841"/>
                    <a:pt x="649" y="831"/>
                  </a:cubicBezTo>
                  <a:cubicBezTo>
                    <a:pt x="665" y="809"/>
                    <a:pt x="665" y="809"/>
                    <a:pt x="668" y="809"/>
                  </a:cubicBezTo>
                  <a:lnTo>
                    <a:pt x="696" y="765"/>
                  </a:lnTo>
                  <a:lnTo>
                    <a:pt x="696" y="765"/>
                  </a:lnTo>
                  <a:cubicBezTo>
                    <a:pt x="696" y="765"/>
                    <a:pt x="696" y="766"/>
                    <a:pt x="677" y="784"/>
                  </a:cubicBezTo>
                  <a:cubicBezTo>
                    <a:pt x="677" y="784"/>
                    <a:pt x="677" y="784"/>
                    <a:pt x="662" y="806"/>
                  </a:cubicBezTo>
                  <a:cubicBezTo>
                    <a:pt x="643" y="825"/>
                    <a:pt x="627" y="850"/>
                    <a:pt x="615" y="872"/>
                  </a:cubicBezTo>
                  <a:cubicBezTo>
                    <a:pt x="605" y="892"/>
                    <a:pt x="601" y="894"/>
                    <a:pt x="598" y="894"/>
                  </a:cubicBezTo>
                  <a:cubicBezTo>
                    <a:pt x="597" y="894"/>
                    <a:pt x="596" y="894"/>
                    <a:pt x="596" y="894"/>
                  </a:cubicBezTo>
                  <a:cubicBezTo>
                    <a:pt x="608" y="869"/>
                    <a:pt x="624" y="847"/>
                    <a:pt x="643" y="825"/>
                  </a:cubicBezTo>
                  <a:cubicBezTo>
                    <a:pt x="655" y="812"/>
                    <a:pt x="665" y="797"/>
                    <a:pt x="674" y="781"/>
                  </a:cubicBezTo>
                  <a:cubicBezTo>
                    <a:pt x="677" y="777"/>
                    <a:pt x="678" y="775"/>
                    <a:pt x="678" y="775"/>
                  </a:cubicBezTo>
                  <a:lnTo>
                    <a:pt x="678" y="775"/>
                  </a:lnTo>
                  <a:cubicBezTo>
                    <a:pt x="675" y="775"/>
                    <a:pt x="645" y="805"/>
                    <a:pt x="618" y="837"/>
                  </a:cubicBezTo>
                  <a:cubicBezTo>
                    <a:pt x="624" y="828"/>
                    <a:pt x="618" y="837"/>
                    <a:pt x="633" y="819"/>
                  </a:cubicBezTo>
                  <a:cubicBezTo>
                    <a:pt x="649" y="797"/>
                    <a:pt x="646" y="794"/>
                    <a:pt x="643" y="790"/>
                  </a:cubicBezTo>
                  <a:cubicBezTo>
                    <a:pt x="642" y="790"/>
                    <a:pt x="641" y="789"/>
                    <a:pt x="640" y="789"/>
                  </a:cubicBezTo>
                  <a:cubicBezTo>
                    <a:pt x="638" y="789"/>
                    <a:pt x="634" y="793"/>
                    <a:pt x="621" y="806"/>
                  </a:cubicBezTo>
                  <a:cubicBezTo>
                    <a:pt x="611" y="822"/>
                    <a:pt x="599" y="834"/>
                    <a:pt x="586" y="847"/>
                  </a:cubicBezTo>
                  <a:cubicBezTo>
                    <a:pt x="577" y="863"/>
                    <a:pt x="564" y="878"/>
                    <a:pt x="552" y="891"/>
                  </a:cubicBezTo>
                  <a:cubicBezTo>
                    <a:pt x="561" y="875"/>
                    <a:pt x="571" y="859"/>
                    <a:pt x="580" y="844"/>
                  </a:cubicBezTo>
                  <a:cubicBezTo>
                    <a:pt x="615" y="797"/>
                    <a:pt x="630" y="775"/>
                    <a:pt x="624" y="769"/>
                  </a:cubicBezTo>
                  <a:cubicBezTo>
                    <a:pt x="621" y="765"/>
                    <a:pt x="618" y="762"/>
                    <a:pt x="636" y="740"/>
                  </a:cubicBezTo>
                  <a:cubicBezTo>
                    <a:pt x="636" y="739"/>
                    <a:pt x="635" y="739"/>
                    <a:pt x="634" y="739"/>
                  </a:cubicBezTo>
                  <a:cubicBezTo>
                    <a:pt x="632" y="739"/>
                    <a:pt x="627" y="743"/>
                    <a:pt x="611" y="756"/>
                  </a:cubicBezTo>
                  <a:lnTo>
                    <a:pt x="611" y="753"/>
                  </a:lnTo>
                  <a:cubicBezTo>
                    <a:pt x="622" y="741"/>
                    <a:pt x="626" y="734"/>
                    <a:pt x="623" y="734"/>
                  </a:cubicBezTo>
                  <a:lnTo>
                    <a:pt x="623" y="734"/>
                  </a:lnTo>
                  <a:cubicBezTo>
                    <a:pt x="621" y="734"/>
                    <a:pt x="615" y="738"/>
                    <a:pt x="605" y="747"/>
                  </a:cubicBezTo>
                  <a:cubicBezTo>
                    <a:pt x="599" y="751"/>
                    <a:pt x="596" y="753"/>
                    <a:pt x="595" y="753"/>
                  </a:cubicBezTo>
                  <a:cubicBezTo>
                    <a:pt x="594" y="753"/>
                    <a:pt x="604" y="743"/>
                    <a:pt x="602" y="743"/>
                  </a:cubicBezTo>
                  <a:cubicBezTo>
                    <a:pt x="621" y="726"/>
                    <a:pt x="631" y="717"/>
                    <a:pt x="630" y="717"/>
                  </a:cubicBezTo>
                  <a:lnTo>
                    <a:pt x="630" y="717"/>
                  </a:lnTo>
                  <a:cubicBezTo>
                    <a:pt x="630" y="717"/>
                    <a:pt x="614" y="730"/>
                    <a:pt x="580" y="759"/>
                  </a:cubicBezTo>
                  <a:cubicBezTo>
                    <a:pt x="564" y="769"/>
                    <a:pt x="552" y="781"/>
                    <a:pt x="542" y="797"/>
                  </a:cubicBezTo>
                  <a:lnTo>
                    <a:pt x="549" y="803"/>
                  </a:lnTo>
                  <a:lnTo>
                    <a:pt x="524" y="816"/>
                  </a:lnTo>
                  <a:cubicBezTo>
                    <a:pt x="505" y="822"/>
                    <a:pt x="489" y="831"/>
                    <a:pt x="477" y="844"/>
                  </a:cubicBezTo>
                  <a:cubicBezTo>
                    <a:pt x="477" y="844"/>
                    <a:pt x="455" y="859"/>
                    <a:pt x="452" y="859"/>
                  </a:cubicBezTo>
                  <a:lnTo>
                    <a:pt x="495" y="825"/>
                  </a:lnTo>
                  <a:cubicBezTo>
                    <a:pt x="517" y="809"/>
                    <a:pt x="539" y="794"/>
                    <a:pt x="558" y="775"/>
                  </a:cubicBezTo>
                  <a:cubicBezTo>
                    <a:pt x="585" y="750"/>
                    <a:pt x="603" y="734"/>
                    <a:pt x="601" y="734"/>
                  </a:cubicBezTo>
                  <a:lnTo>
                    <a:pt x="601" y="734"/>
                  </a:lnTo>
                  <a:cubicBezTo>
                    <a:pt x="600" y="734"/>
                    <a:pt x="592" y="739"/>
                    <a:pt x="577" y="750"/>
                  </a:cubicBezTo>
                  <a:cubicBezTo>
                    <a:pt x="574" y="750"/>
                    <a:pt x="574" y="750"/>
                    <a:pt x="596" y="731"/>
                  </a:cubicBezTo>
                  <a:cubicBezTo>
                    <a:pt x="606" y="724"/>
                    <a:pt x="611" y="719"/>
                    <a:pt x="610" y="719"/>
                  </a:cubicBezTo>
                  <a:lnTo>
                    <a:pt x="610" y="719"/>
                  </a:lnTo>
                  <a:cubicBezTo>
                    <a:pt x="608" y="719"/>
                    <a:pt x="597" y="726"/>
                    <a:pt x="571" y="743"/>
                  </a:cubicBezTo>
                  <a:cubicBezTo>
                    <a:pt x="550" y="758"/>
                    <a:pt x="539" y="765"/>
                    <a:pt x="538" y="765"/>
                  </a:cubicBezTo>
                  <a:cubicBezTo>
                    <a:pt x="536" y="765"/>
                    <a:pt x="546" y="756"/>
                    <a:pt x="568" y="737"/>
                  </a:cubicBezTo>
                  <a:cubicBezTo>
                    <a:pt x="596" y="714"/>
                    <a:pt x="605" y="705"/>
                    <a:pt x="601" y="705"/>
                  </a:cubicBezTo>
                  <a:lnTo>
                    <a:pt x="601" y="705"/>
                  </a:lnTo>
                  <a:cubicBezTo>
                    <a:pt x="599" y="705"/>
                    <a:pt x="594" y="708"/>
                    <a:pt x="586" y="712"/>
                  </a:cubicBezTo>
                  <a:cubicBezTo>
                    <a:pt x="562" y="728"/>
                    <a:pt x="549" y="734"/>
                    <a:pt x="546" y="734"/>
                  </a:cubicBezTo>
                  <a:cubicBezTo>
                    <a:pt x="544" y="734"/>
                    <a:pt x="549" y="729"/>
                    <a:pt x="561" y="722"/>
                  </a:cubicBezTo>
                  <a:cubicBezTo>
                    <a:pt x="574" y="712"/>
                    <a:pt x="578" y="708"/>
                    <a:pt x="575" y="708"/>
                  </a:cubicBezTo>
                  <a:lnTo>
                    <a:pt x="575" y="708"/>
                  </a:lnTo>
                  <a:cubicBezTo>
                    <a:pt x="573" y="708"/>
                    <a:pt x="567" y="710"/>
                    <a:pt x="558" y="715"/>
                  </a:cubicBezTo>
                  <a:cubicBezTo>
                    <a:pt x="574" y="706"/>
                    <a:pt x="591" y="695"/>
                    <a:pt x="589" y="695"/>
                  </a:cubicBezTo>
                  <a:lnTo>
                    <a:pt x="589" y="695"/>
                  </a:lnTo>
                  <a:cubicBezTo>
                    <a:pt x="589" y="695"/>
                    <a:pt x="586" y="696"/>
                    <a:pt x="580" y="700"/>
                  </a:cubicBezTo>
                  <a:cubicBezTo>
                    <a:pt x="580" y="700"/>
                    <a:pt x="580" y="699"/>
                    <a:pt x="579" y="699"/>
                  </a:cubicBezTo>
                  <a:cubicBezTo>
                    <a:pt x="578" y="699"/>
                    <a:pt x="573" y="701"/>
                    <a:pt x="555" y="712"/>
                  </a:cubicBezTo>
                  <a:lnTo>
                    <a:pt x="505" y="734"/>
                  </a:lnTo>
                  <a:cubicBezTo>
                    <a:pt x="492" y="743"/>
                    <a:pt x="477" y="753"/>
                    <a:pt x="458" y="762"/>
                  </a:cubicBezTo>
                  <a:cubicBezTo>
                    <a:pt x="454" y="764"/>
                    <a:pt x="451" y="766"/>
                    <a:pt x="450" y="766"/>
                  </a:cubicBezTo>
                  <a:cubicBezTo>
                    <a:pt x="444" y="766"/>
                    <a:pt x="467" y="743"/>
                    <a:pt x="527" y="712"/>
                  </a:cubicBezTo>
                  <a:lnTo>
                    <a:pt x="574" y="684"/>
                  </a:lnTo>
                  <a:lnTo>
                    <a:pt x="527" y="706"/>
                  </a:lnTo>
                  <a:cubicBezTo>
                    <a:pt x="524" y="706"/>
                    <a:pt x="524" y="703"/>
                    <a:pt x="549" y="693"/>
                  </a:cubicBezTo>
                  <a:cubicBezTo>
                    <a:pt x="574" y="681"/>
                    <a:pt x="574" y="681"/>
                    <a:pt x="574" y="681"/>
                  </a:cubicBezTo>
                  <a:cubicBezTo>
                    <a:pt x="574" y="681"/>
                    <a:pt x="573" y="680"/>
                    <a:pt x="572" y="680"/>
                  </a:cubicBezTo>
                  <a:cubicBezTo>
                    <a:pt x="569" y="680"/>
                    <a:pt x="562" y="682"/>
                    <a:pt x="546" y="690"/>
                  </a:cubicBezTo>
                  <a:cubicBezTo>
                    <a:pt x="520" y="701"/>
                    <a:pt x="508" y="705"/>
                    <a:pt x="507" y="705"/>
                  </a:cubicBezTo>
                  <a:cubicBezTo>
                    <a:pt x="505" y="705"/>
                    <a:pt x="511" y="702"/>
                    <a:pt x="521" y="696"/>
                  </a:cubicBezTo>
                  <a:cubicBezTo>
                    <a:pt x="548" y="685"/>
                    <a:pt x="560" y="679"/>
                    <a:pt x="558" y="679"/>
                  </a:cubicBezTo>
                  <a:lnTo>
                    <a:pt x="558" y="679"/>
                  </a:lnTo>
                  <a:cubicBezTo>
                    <a:pt x="556" y="679"/>
                    <a:pt x="543" y="683"/>
                    <a:pt x="521" y="690"/>
                  </a:cubicBezTo>
                  <a:cubicBezTo>
                    <a:pt x="546" y="681"/>
                    <a:pt x="571" y="668"/>
                    <a:pt x="571" y="668"/>
                  </a:cubicBezTo>
                  <a:lnTo>
                    <a:pt x="571" y="668"/>
                  </a:lnTo>
                  <a:lnTo>
                    <a:pt x="546" y="678"/>
                  </a:lnTo>
                  <a:cubicBezTo>
                    <a:pt x="519" y="687"/>
                    <a:pt x="506" y="691"/>
                    <a:pt x="502" y="691"/>
                  </a:cubicBezTo>
                  <a:cubicBezTo>
                    <a:pt x="499" y="691"/>
                    <a:pt x="505" y="687"/>
                    <a:pt x="517" y="681"/>
                  </a:cubicBezTo>
                  <a:cubicBezTo>
                    <a:pt x="533" y="677"/>
                    <a:pt x="539" y="674"/>
                    <a:pt x="535" y="674"/>
                  </a:cubicBezTo>
                  <a:cubicBezTo>
                    <a:pt x="533" y="674"/>
                    <a:pt x="527" y="675"/>
                    <a:pt x="517" y="678"/>
                  </a:cubicBezTo>
                  <a:cubicBezTo>
                    <a:pt x="514" y="671"/>
                    <a:pt x="514" y="671"/>
                    <a:pt x="542" y="662"/>
                  </a:cubicBezTo>
                  <a:lnTo>
                    <a:pt x="542" y="662"/>
                  </a:lnTo>
                  <a:cubicBezTo>
                    <a:pt x="532" y="664"/>
                    <a:pt x="526" y="665"/>
                    <a:pt x="523" y="665"/>
                  </a:cubicBezTo>
                  <a:cubicBezTo>
                    <a:pt x="518" y="665"/>
                    <a:pt x="524" y="662"/>
                    <a:pt x="542" y="656"/>
                  </a:cubicBezTo>
                  <a:cubicBezTo>
                    <a:pt x="557" y="652"/>
                    <a:pt x="563" y="651"/>
                    <a:pt x="560" y="651"/>
                  </a:cubicBezTo>
                  <a:cubicBezTo>
                    <a:pt x="558" y="651"/>
                    <a:pt x="551" y="651"/>
                    <a:pt x="539" y="653"/>
                  </a:cubicBezTo>
                  <a:cubicBezTo>
                    <a:pt x="514" y="659"/>
                    <a:pt x="486" y="665"/>
                    <a:pt x="461" y="674"/>
                  </a:cubicBezTo>
                  <a:cubicBezTo>
                    <a:pt x="461" y="678"/>
                    <a:pt x="461" y="678"/>
                    <a:pt x="436" y="684"/>
                  </a:cubicBezTo>
                  <a:cubicBezTo>
                    <a:pt x="436" y="684"/>
                    <a:pt x="436" y="681"/>
                    <a:pt x="436" y="678"/>
                  </a:cubicBezTo>
                  <a:cubicBezTo>
                    <a:pt x="436" y="674"/>
                    <a:pt x="436" y="674"/>
                    <a:pt x="408" y="674"/>
                  </a:cubicBezTo>
                  <a:cubicBezTo>
                    <a:pt x="380" y="674"/>
                    <a:pt x="326" y="681"/>
                    <a:pt x="351" y="684"/>
                  </a:cubicBezTo>
                  <a:lnTo>
                    <a:pt x="326" y="693"/>
                  </a:lnTo>
                  <a:cubicBezTo>
                    <a:pt x="279" y="703"/>
                    <a:pt x="260" y="710"/>
                    <a:pt x="271" y="710"/>
                  </a:cubicBezTo>
                  <a:cubicBezTo>
                    <a:pt x="278" y="710"/>
                    <a:pt x="297" y="707"/>
                    <a:pt x="329" y="700"/>
                  </a:cubicBezTo>
                  <a:cubicBezTo>
                    <a:pt x="370" y="690"/>
                    <a:pt x="390" y="685"/>
                    <a:pt x="392" y="685"/>
                  </a:cubicBezTo>
                  <a:lnTo>
                    <a:pt x="392" y="685"/>
                  </a:lnTo>
                  <a:cubicBezTo>
                    <a:pt x="393" y="685"/>
                    <a:pt x="380" y="689"/>
                    <a:pt x="354" y="696"/>
                  </a:cubicBezTo>
                  <a:cubicBezTo>
                    <a:pt x="301" y="709"/>
                    <a:pt x="304" y="712"/>
                    <a:pt x="304" y="715"/>
                  </a:cubicBezTo>
                  <a:cubicBezTo>
                    <a:pt x="304" y="718"/>
                    <a:pt x="304" y="718"/>
                    <a:pt x="279" y="725"/>
                  </a:cubicBezTo>
                  <a:cubicBezTo>
                    <a:pt x="251" y="734"/>
                    <a:pt x="226" y="743"/>
                    <a:pt x="226" y="750"/>
                  </a:cubicBezTo>
                  <a:cubicBezTo>
                    <a:pt x="227" y="751"/>
                    <a:pt x="228" y="752"/>
                    <a:pt x="230" y="752"/>
                  </a:cubicBezTo>
                  <a:cubicBezTo>
                    <a:pt x="232" y="752"/>
                    <a:pt x="238" y="749"/>
                    <a:pt x="254" y="743"/>
                  </a:cubicBezTo>
                  <a:cubicBezTo>
                    <a:pt x="262" y="741"/>
                    <a:pt x="267" y="739"/>
                    <a:pt x="269" y="739"/>
                  </a:cubicBezTo>
                  <a:cubicBezTo>
                    <a:pt x="275" y="739"/>
                    <a:pt x="264" y="747"/>
                    <a:pt x="229" y="762"/>
                  </a:cubicBezTo>
                  <a:cubicBezTo>
                    <a:pt x="218" y="766"/>
                    <a:pt x="212" y="769"/>
                    <a:pt x="213" y="769"/>
                  </a:cubicBezTo>
                  <a:cubicBezTo>
                    <a:pt x="214" y="769"/>
                    <a:pt x="227" y="765"/>
                    <a:pt x="257" y="756"/>
                  </a:cubicBezTo>
                  <a:cubicBezTo>
                    <a:pt x="276" y="750"/>
                    <a:pt x="288" y="747"/>
                    <a:pt x="294" y="747"/>
                  </a:cubicBezTo>
                  <a:cubicBezTo>
                    <a:pt x="302" y="747"/>
                    <a:pt x="292" y="755"/>
                    <a:pt x="260" y="769"/>
                  </a:cubicBezTo>
                  <a:lnTo>
                    <a:pt x="264" y="778"/>
                  </a:lnTo>
                  <a:cubicBezTo>
                    <a:pt x="264" y="778"/>
                    <a:pt x="264" y="779"/>
                    <a:pt x="265" y="779"/>
                  </a:cubicBezTo>
                  <a:cubicBezTo>
                    <a:pt x="270" y="779"/>
                    <a:pt x="292" y="770"/>
                    <a:pt x="314" y="762"/>
                  </a:cubicBezTo>
                  <a:cubicBezTo>
                    <a:pt x="343" y="752"/>
                    <a:pt x="356" y="747"/>
                    <a:pt x="358" y="747"/>
                  </a:cubicBezTo>
                  <a:lnTo>
                    <a:pt x="358" y="747"/>
                  </a:lnTo>
                  <a:cubicBezTo>
                    <a:pt x="359" y="747"/>
                    <a:pt x="353" y="750"/>
                    <a:pt x="342" y="756"/>
                  </a:cubicBezTo>
                  <a:cubicBezTo>
                    <a:pt x="317" y="769"/>
                    <a:pt x="292" y="778"/>
                    <a:pt x="292" y="778"/>
                  </a:cubicBezTo>
                  <a:cubicBezTo>
                    <a:pt x="267" y="787"/>
                    <a:pt x="267" y="794"/>
                    <a:pt x="270" y="797"/>
                  </a:cubicBezTo>
                  <a:cubicBezTo>
                    <a:pt x="270" y="799"/>
                    <a:pt x="271" y="803"/>
                    <a:pt x="278" y="803"/>
                  </a:cubicBezTo>
                  <a:cubicBezTo>
                    <a:pt x="282" y="803"/>
                    <a:pt x="289" y="801"/>
                    <a:pt x="298" y="797"/>
                  </a:cubicBezTo>
                  <a:lnTo>
                    <a:pt x="298" y="797"/>
                  </a:lnTo>
                  <a:lnTo>
                    <a:pt x="273" y="809"/>
                  </a:lnTo>
                  <a:cubicBezTo>
                    <a:pt x="275" y="811"/>
                    <a:pt x="264" y="816"/>
                    <a:pt x="265" y="816"/>
                  </a:cubicBezTo>
                  <a:cubicBezTo>
                    <a:pt x="265" y="816"/>
                    <a:pt x="268" y="815"/>
                    <a:pt x="276" y="812"/>
                  </a:cubicBezTo>
                  <a:lnTo>
                    <a:pt x="276" y="812"/>
                  </a:lnTo>
                  <a:cubicBezTo>
                    <a:pt x="276" y="812"/>
                    <a:pt x="276" y="816"/>
                    <a:pt x="254" y="834"/>
                  </a:cubicBezTo>
                  <a:cubicBezTo>
                    <a:pt x="248" y="841"/>
                    <a:pt x="249" y="844"/>
                    <a:pt x="255" y="844"/>
                  </a:cubicBezTo>
                  <a:cubicBezTo>
                    <a:pt x="268" y="844"/>
                    <a:pt x="302" y="830"/>
                    <a:pt x="331" y="807"/>
                  </a:cubicBezTo>
                  <a:lnTo>
                    <a:pt x="331" y="807"/>
                  </a:lnTo>
                  <a:cubicBezTo>
                    <a:pt x="332" y="808"/>
                    <a:pt x="332" y="808"/>
                    <a:pt x="333" y="809"/>
                  </a:cubicBezTo>
                  <a:cubicBezTo>
                    <a:pt x="333" y="810"/>
                    <a:pt x="334" y="810"/>
                    <a:pt x="335" y="810"/>
                  </a:cubicBezTo>
                  <a:cubicBezTo>
                    <a:pt x="341" y="810"/>
                    <a:pt x="358" y="803"/>
                    <a:pt x="358" y="803"/>
                  </a:cubicBezTo>
                  <a:cubicBezTo>
                    <a:pt x="371" y="796"/>
                    <a:pt x="379" y="794"/>
                    <a:pt x="382" y="794"/>
                  </a:cubicBezTo>
                  <a:cubicBezTo>
                    <a:pt x="385" y="794"/>
                    <a:pt x="386" y="795"/>
                    <a:pt x="386" y="797"/>
                  </a:cubicBezTo>
                  <a:lnTo>
                    <a:pt x="339" y="822"/>
                  </a:lnTo>
                  <a:cubicBezTo>
                    <a:pt x="291" y="842"/>
                    <a:pt x="266" y="858"/>
                    <a:pt x="273" y="858"/>
                  </a:cubicBezTo>
                  <a:cubicBezTo>
                    <a:pt x="277" y="858"/>
                    <a:pt x="291" y="853"/>
                    <a:pt x="317" y="841"/>
                  </a:cubicBezTo>
                  <a:lnTo>
                    <a:pt x="317" y="841"/>
                  </a:lnTo>
                  <a:lnTo>
                    <a:pt x="292" y="853"/>
                  </a:lnTo>
                  <a:cubicBezTo>
                    <a:pt x="276" y="862"/>
                    <a:pt x="271" y="868"/>
                    <a:pt x="281" y="868"/>
                  </a:cubicBezTo>
                  <a:cubicBezTo>
                    <a:pt x="285" y="868"/>
                    <a:pt x="290" y="867"/>
                    <a:pt x="298" y="866"/>
                  </a:cubicBezTo>
                  <a:cubicBezTo>
                    <a:pt x="326" y="856"/>
                    <a:pt x="348" y="844"/>
                    <a:pt x="373" y="831"/>
                  </a:cubicBezTo>
                  <a:cubicBezTo>
                    <a:pt x="389" y="820"/>
                    <a:pt x="395" y="818"/>
                    <a:pt x="397" y="818"/>
                  </a:cubicBezTo>
                  <a:cubicBezTo>
                    <a:pt x="398" y="818"/>
                    <a:pt x="398" y="819"/>
                    <a:pt x="398" y="819"/>
                  </a:cubicBezTo>
                  <a:cubicBezTo>
                    <a:pt x="398" y="822"/>
                    <a:pt x="398" y="822"/>
                    <a:pt x="376" y="837"/>
                  </a:cubicBezTo>
                  <a:cubicBezTo>
                    <a:pt x="349" y="854"/>
                    <a:pt x="339" y="863"/>
                    <a:pt x="344" y="863"/>
                  </a:cubicBezTo>
                  <a:cubicBezTo>
                    <a:pt x="347" y="863"/>
                    <a:pt x="359" y="858"/>
                    <a:pt x="380" y="847"/>
                  </a:cubicBezTo>
                  <a:lnTo>
                    <a:pt x="380" y="847"/>
                  </a:lnTo>
                  <a:lnTo>
                    <a:pt x="358" y="859"/>
                  </a:lnTo>
                  <a:cubicBezTo>
                    <a:pt x="336" y="875"/>
                    <a:pt x="314" y="894"/>
                    <a:pt x="348" y="897"/>
                  </a:cubicBezTo>
                  <a:cubicBezTo>
                    <a:pt x="358" y="910"/>
                    <a:pt x="364" y="919"/>
                    <a:pt x="342" y="935"/>
                  </a:cubicBezTo>
                  <a:cubicBezTo>
                    <a:pt x="336" y="940"/>
                    <a:pt x="336" y="942"/>
                    <a:pt x="339" y="942"/>
                  </a:cubicBezTo>
                  <a:cubicBezTo>
                    <a:pt x="349" y="942"/>
                    <a:pt x="385" y="926"/>
                    <a:pt x="417" y="903"/>
                  </a:cubicBezTo>
                  <a:lnTo>
                    <a:pt x="417" y="903"/>
                  </a:lnTo>
                  <a:cubicBezTo>
                    <a:pt x="398" y="919"/>
                    <a:pt x="401" y="922"/>
                    <a:pt x="405" y="928"/>
                  </a:cubicBezTo>
                  <a:cubicBezTo>
                    <a:pt x="411" y="938"/>
                    <a:pt x="411" y="938"/>
                    <a:pt x="392" y="957"/>
                  </a:cubicBezTo>
                  <a:cubicBezTo>
                    <a:pt x="370" y="974"/>
                    <a:pt x="359" y="983"/>
                    <a:pt x="361" y="983"/>
                  </a:cubicBezTo>
                  <a:cubicBezTo>
                    <a:pt x="362" y="983"/>
                    <a:pt x="374" y="975"/>
                    <a:pt x="395" y="960"/>
                  </a:cubicBezTo>
                  <a:cubicBezTo>
                    <a:pt x="408" y="949"/>
                    <a:pt x="416" y="944"/>
                    <a:pt x="419" y="944"/>
                  </a:cubicBezTo>
                  <a:lnTo>
                    <a:pt x="419" y="944"/>
                  </a:lnTo>
                  <a:cubicBezTo>
                    <a:pt x="425" y="944"/>
                    <a:pt x="411" y="965"/>
                    <a:pt x="386" y="991"/>
                  </a:cubicBezTo>
                  <a:cubicBezTo>
                    <a:pt x="367" y="1010"/>
                    <a:pt x="370" y="1013"/>
                    <a:pt x="376" y="1019"/>
                  </a:cubicBezTo>
                  <a:cubicBezTo>
                    <a:pt x="387" y="1012"/>
                    <a:pt x="393" y="1009"/>
                    <a:pt x="398" y="1009"/>
                  </a:cubicBezTo>
                  <a:cubicBezTo>
                    <a:pt x="403" y="1009"/>
                    <a:pt x="406" y="1013"/>
                    <a:pt x="408" y="1016"/>
                  </a:cubicBezTo>
                  <a:cubicBezTo>
                    <a:pt x="411" y="1019"/>
                    <a:pt x="413" y="1021"/>
                    <a:pt x="416" y="1021"/>
                  </a:cubicBezTo>
                  <a:cubicBezTo>
                    <a:pt x="421" y="1021"/>
                    <a:pt x="429" y="1012"/>
                    <a:pt x="455" y="985"/>
                  </a:cubicBezTo>
                  <a:cubicBezTo>
                    <a:pt x="478" y="955"/>
                    <a:pt x="487" y="947"/>
                    <a:pt x="492" y="947"/>
                  </a:cubicBezTo>
                  <a:cubicBezTo>
                    <a:pt x="493" y="947"/>
                    <a:pt x="494" y="948"/>
                    <a:pt x="495" y="950"/>
                  </a:cubicBezTo>
                  <a:cubicBezTo>
                    <a:pt x="499" y="953"/>
                    <a:pt x="502" y="953"/>
                    <a:pt x="486" y="975"/>
                  </a:cubicBezTo>
                  <a:cubicBezTo>
                    <a:pt x="486" y="975"/>
                    <a:pt x="470" y="1000"/>
                    <a:pt x="474" y="1000"/>
                  </a:cubicBezTo>
                  <a:cubicBezTo>
                    <a:pt x="477" y="1004"/>
                    <a:pt x="480" y="1007"/>
                    <a:pt x="464" y="1029"/>
                  </a:cubicBezTo>
                  <a:cubicBezTo>
                    <a:pt x="464" y="1029"/>
                    <a:pt x="448" y="1051"/>
                    <a:pt x="455" y="1057"/>
                  </a:cubicBezTo>
                  <a:cubicBezTo>
                    <a:pt x="464" y="1063"/>
                    <a:pt x="470" y="1069"/>
                    <a:pt x="455" y="1091"/>
                  </a:cubicBezTo>
                  <a:cubicBezTo>
                    <a:pt x="456" y="1092"/>
                    <a:pt x="456" y="1093"/>
                    <a:pt x="457" y="1093"/>
                  </a:cubicBezTo>
                  <a:cubicBezTo>
                    <a:pt x="459" y="1093"/>
                    <a:pt x="462" y="1088"/>
                    <a:pt x="474" y="1072"/>
                  </a:cubicBezTo>
                  <a:cubicBezTo>
                    <a:pt x="483" y="1057"/>
                    <a:pt x="493" y="1044"/>
                    <a:pt x="499" y="1044"/>
                  </a:cubicBezTo>
                  <a:cubicBezTo>
                    <a:pt x="503" y="1044"/>
                    <a:pt x="505" y="1048"/>
                    <a:pt x="505" y="1060"/>
                  </a:cubicBezTo>
                  <a:cubicBezTo>
                    <a:pt x="508" y="1063"/>
                    <a:pt x="511" y="1066"/>
                    <a:pt x="516" y="1066"/>
                  </a:cubicBezTo>
                  <a:cubicBezTo>
                    <a:pt x="521" y="1066"/>
                    <a:pt x="528" y="1062"/>
                    <a:pt x="536" y="1051"/>
                  </a:cubicBezTo>
                  <a:cubicBezTo>
                    <a:pt x="539" y="1051"/>
                    <a:pt x="539" y="1051"/>
                    <a:pt x="524" y="1076"/>
                  </a:cubicBezTo>
                  <a:cubicBezTo>
                    <a:pt x="509" y="1100"/>
                    <a:pt x="504" y="1113"/>
                    <a:pt x="509" y="1113"/>
                  </a:cubicBezTo>
                  <a:cubicBezTo>
                    <a:pt x="512" y="1113"/>
                    <a:pt x="523" y="1103"/>
                    <a:pt x="539" y="1082"/>
                  </a:cubicBezTo>
                  <a:cubicBezTo>
                    <a:pt x="545" y="1072"/>
                    <a:pt x="549" y="1067"/>
                    <a:pt x="550" y="1067"/>
                  </a:cubicBezTo>
                  <a:lnTo>
                    <a:pt x="550" y="1067"/>
                  </a:lnTo>
                  <a:cubicBezTo>
                    <a:pt x="552" y="1067"/>
                    <a:pt x="551" y="1074"/>
                    <a:pt x="546" y="1088"/>
                  </a:cubicBezTo>
                  <a:cubicBezTo>
                    <a:pt x="546" y="1088"/>
                    <a:pt x="549" y="1088"/>
                    <a:pt x="564" y="1066"/>
                  </a:cubicBezTo>
                  <a:cubicBezTo>
                    <a:pt x="572" y="1056"/>
                    <a:pt x="576" y="1050"/>
                    <a:pt x="577" y="1050"/>
                  </a:cubicBezTo>
                  <a:lnTo>
                    <a:pt x="577" y="1050"/>
                  </a:lnTo>
                  <a:cubicBezTo>
                    <a:pt x="579" y="1050"/>
                    <a:pt x="577" y="1058"/>
                    <a:pt x="574" y="1072"/>
                  </a:cubicBezTo>
                  <a:cubicBezTo>
                    <a:pt x="561" y="1098"/>
                    <a:pt x="568" y="1101"/>
                    <a:pt x="571" y="1101"/>
                  </a:cubicBezTo>
                  <a:cubicBezTo>
                    <a:pt x="576" y="1095"/>
                    <a:pt x="583" y="1092"/>
                    <a:pt x="591" y="1092"/>
                  </a:cubicBezTo>
                  <a:cubicBezTo>
                    <a:pt x="607" y="1092"/>
                    <a:pt x="623" y="1106"/>
                    <a:pt x="621" y="1126"/>
                  </a:cubicBezTo>
                  <a:cubicBezTo>
                    <a:pt x="633" y="1104"/>
                    <a:pt x="633" y="1104"/>
                    <a:pt x="636" y="1104"/>
                  </a:cubicBezTo>
                  <a:cubicBezTo>
                    <a:pt x="632" y="1125"/>
                    <a:pt x="631" y="1134"/>
                    <a:pt x="632" y="1134"/>
                  </a:cubicBezTo>
                  <a:cubicBezTo>
                    <a:pt x="635" y="1134"/>
                    <a:pt x="644" y="1112"/>
                    <a:pt x="655" y="1082"/>
                  </a:cubicBezTo>
                  <a:lnTo>
                    <a:pt x="649" y="1079"/>
                  </a:lnTo>
                  <a:lnTo>
                    <a:pt x="646" y="1079"/>
                  </a:lnTo>
                  <a:cubicBezTo>
                    <a:pt x="654" y="1057"/>
                    <a:pt x="660" y="1045"/>
                    <a:pt x="663" y="1045"/>
                  </a:cubicBezTo>
                  <a:lnTo>
                    <a:pt x="663" y="1045"/>
                  </a:lnTo>
                  <a:cubicBezTo>
                    <a:pt x="666" y="1045"/>
                    <a:pt x="663" y="1066"/>
                    <a:pt x="649" y="1110"/>
                  </a:cubicBezTo>
                  <a:cubicBezTo>
                    <a:pt x="643" y="1135"/>
                    <a:pt x="640" y="1148"/>
                    <a:pt x="640" y="1148"/>
                  </a:cubicBezTo>
                  <a:cubicBezTo>
                    <a:pt x="641" y="1148"/>
                    <a:pt x="646" y="1135"/>
                    <a:pt x="655" y="1110"/>
                  </a:cubicBezTo>
                  <a:cubicBezTo>
                    <a:pt x="666" y="1086"/>
                    <a:pt x="672" y="1074"/>
                    <a:pt x="674" y="1074"/>
                  </a:cubicBezTo>
                  <a:lnTo>
                    <a:pt x="674" y="1074"/>
                  </a:lnTo>
                  <a:cubicBezTo>
                    <a:pt x="677" y="1074"/>
                    <a:pt x="674" y="1089"/>
                    <a:pt x="668" y="1116"/>
                  </a:cubicBezTo>
                  <a:cubicBezTo>
                    <a:pt x="660" y="1141"/>
                    <a:pt x="656" y="1154"/>
                    <a:pt x="656" y="1154"/>
                  </a:cubicBezTo>
                  <a:cubicBezTo>
                    <a:pt x="657" y="1154"/>
                    <a:pt x="662" y="1141"/>
                    <a:pt x="671" y="1116"/>
                  </a:cubicBezTo>
                  <a:cubicBezTo>
                    <a:pt x="692" y="1061"/>
                    <a:pt x="705" y="1029"/>
                    <a:pt x="708" y="1029"/>
                  </a:cubicBezTo>
                  <a:lnTo>
                    <a:pt x="708" y="1029"/>
                  </a:lnTo>
                  <a:cubicBezTo>
                    <a:pt x="711" y="1029"/>
                    <a:pt x="707" y="1050"/>
                    <a:pt x="696" y="1098"/>
                  </a:cubicBezTo>
                  <a:cubicBezTo>
                    <a:pt x="683" y="1148"/>
                    <a:pt x="680" y="1176"/>
                    <a:pt x="687" y="1179"/>
                  </a:cubicBezTo>
                  <a:cubicBezTo>
                    <a:pt x="690" y="1179"/>
                    <a:pt x="696" y="1151"/>
                    <a:pt x="702" y="1126"/>
                  </a:cubicBezTo>
                  <a:cubicBezTo>
                    <a:pt x="705" y="1100"/>
                    <a:pt x="708" y="1086"/>
                    <a:pt x="709" y="1086"/>
                  </a:cubicBezTo>
                  <a:lnTo>
                    <a:pt x="709" y="1086"/>
                  </a:lnTo>
                  <a:cubicBezTo>
                    <a:pt x="710" y="1086"/>
                    <a:pt x="710" y="1100"/>
                    <a:pt x="709" y="1129"/>
                  </a:cubicBezTo>
                  <a:cubicBezTo>
                    <a:pt x="705" y="1176"/>
                    <a:pt x="708" y="1197"/>
                    <a:pt x="715" y="1197"/>
                  </a:cubicBezTo>
                  <a:cubicBezTo>
                    <a:pt x="720" y="1197"/>
                    <a:pt x="727" y="1185"/>
                    <a:pt x="737" y="1163"/>
                  </a:cubicBezTo>
                  <a:cubicBezTo>
                    <a:pt x="748" y="1137"/>
                    <a:pt x="755" y="1125"/>
                    <a:pt x="759" y="1125"/>
                  </a:cubicBezTo>
                  <a:lnTo>
                    <a:pt x="759" y="1125"/>
                  </a:lnTo>
                  <a:cubicBezTo>
                    <a:pt x="762" y="1125"/>
                    <a:pt x="760" y="1138"/>
                    <a:pt x="752" y="1163"/>
                  </a:cubicBezTo>
                  <a:cubicBezTo>
                    <a:pt x="743" y="1195"/>
                    <a:pt x="739" y="1208"/>
                    <a:pt x="740" y="1208"/>
                  </a:cubicBezTo>
                  <a:cubicBezTo>
                    <a:pt x="741" y="1208"/>
                    <a:pt x="744" y="1202"/>
                    <a:pt x="749" y="1192"/>
                  </a:cubicBezTo>
                  <a:lnTo>
                    <a:pt x="771" y="1195"/>
                  </a:lnTo>
                  <a:cubicBezTo>
                    <a:pt x="774" y="1195"/>
                    <a:pt x="781" y="1170"/>
                    <a:pt x="781" y="1141"/>
                  </a:cubicBezTo>
                  <a:cubicBezTo>
                    <a:pt x="781" y="1176"/>
                    <a:pt x="784" y="1200"/>
                    <a:pt x="790" y="1200"/>
                  </a:cubicBezTo>
                  <a:cubicBezTo>
                    <a:pt x="793" y="1200"/>
                    <a:pt x="798" y="1191"/>
                    <a:pt x="803" y="1170"/>
                  </a:cubicBezTo>
                  <a:lnTo>
                    <a:pt x="809" y="1170"/>
                  </a:lnTo>
                  <a:cubicBezTo>
                    <a:pt x="810" y="1170"/>
                    <a:pt x="810" y="1171"/>
                    <a:pt x="811" y="1171"/>
                  </a:cubicBezTo>
                  <a:cubicBezTo>
                    <a:pt x="814" y="1171"/>
                    <a:pt x="816" y="1166"/>
                    <a:pt x="818" y="1145"/>
                  </a:cubicBezTo>
                  <a:cubicBezTo>
                    <a:pt x="819" y="1136"/>
                    <a:pt x="820" y="1133"/>
                    <a:pt x="821" y="1133"/>
                  </a:cubicBezTo>
                  <a:cubicBezTo>
                    <a:pt x="823" y="1133"/>
                    <a:pt x="826" y="1153"/>
                    <a:pt x="831" y="1173"/>
                  </a:cubicBezTo>
                  <a:cubicBezTo>
                    <a:pt x="833" y="1193"/>
                    <a:pt x="837" y="1211"/>
                    <a:pt x="839" y="1211"/>
                  </a:cubicBezTo>
                  <a:cubicBezTo>
                    <a:pt x="840" y="1211"/>
                    <a:pt x="840" y="1208"/>
                    <a:pt x="840" y="1201"/>
                  </a:cubicBezTo>
                  <a:cubicBezTo>
                    <a:pt x="837" y="1173"/>
                    <a:pt x="846" y="1145"/>
                    <a:pt x="846" y="1119"/>
                  </a:cubicBezTo>
                  <a:cubicBezTo>
                    <a:pt x="847" y="1111"/>
                    <a:pt x="849" y="1107"/>
                    <a:pt x="850" y="1107"/>
                  </a:cubicBezTo>
                  <a:cubicBezTo>
                    <a:pt x="853" y="1107"/>
                    <a:pt x="855" y="1125"/>
                    <a:pt x="853" y="1145"/>
                  </a:cubicBezTo>
                  <a:cubicBezTo>
                    <a:pt x="853" y="1163"/>
                    <a:pt x="859" y="1182"/>
                    <a:pt x="865" y="1198"/>
                  </a:cubicBezTo>
                  <a:cubicBezTo>
                    <a:pt x="872" y="1198"/>
                    <a:pt x="881" y="1198"/>
                    <a:pt x="875" y="1170"/>
                  </a:cubicBezTo>
                  <a:cubicBezTo>
                    <a:pt x="873" y="1156"/>
                    <a:pt x="879" y="1149"/>
                    <a:pt x="887" y="1149"/>
                  </a:cubicBezTo>
                  <a:cubicBezTo>
                    <a:pt x="894" y="1149"/>
                    <a:pt x="902" y="1155"/>
                    <a:pt x="906" y="1167"/>
                  </a:cubicBezTo>
                  <a:lnTo>
                    <a:pt x="912" y="1167"/>
                  </a:lnTo>
                  <a:cubicBezTo>
                    <a:pt x="919" y="1167"/>
                    <a:pt x="915" y="1138"/>
                    <a:pt x="922" y="1138"/>
                  </a:cubicBezTo>
                  <a:cubicBezTo>
                    <a:pt x="922" y="1138"/>
                    <a:pt x="925" y="1138"/>
                    <a:pt x="922" y="1110"/>
                  </a:cubicBezTo>
                  <a:cubicBezTo>
                    <a:pt x="925" y="1110"/>
                    <a:pt x="928" y="1110"/>
                    <a:pt x="937" y="1135"/>
                  </a:cubicBezTo>
                  <a:cubicBezTo>
                    <a:pt x="933" y="1109"/>
                    <a:pt x="929" y="1095"/>
                    <a:pt x="930" y="1095"/>
                  </a:cubicBezTo>
                  <a:lnTo>
                    <a:pt x="930" y="1095"/>
                  </a:lnTo>
                  <a:cubicBezTo>
                    <a:pt x="930" y="1095"/>
                    <a:pt x="934" y="1109"/>
                    <a:pt x="944" y="1135"/>
                  </a:cubicBezTo>
                  <a:cubicBezTo>
                    <a:pt x="951" y="1160"/>
                    <a:pt x="955" y="1172"/>
                    <a:pt x="956" y="1172"/>
                  </a:cubicBezTo>
                  <a:cubicBezTo>
                    <a:pt x="956" y="1172"/>
                    <a:pt x="953" y="1159"/>
                    <a:pt x="947" y="1132"/>
                  </a:cubicBezTo>
                  <a:cubicBezTo>
                    <a:pt x="945" y="1119"/>
                    <a:pt x="944" y="1113"/>
                    <a:pt x="946" y="1113"/>
                  </a:cubicBezTo>
                  <a:lnTo>
                    <a:pt x="946" y="1113"/>
                  </a:lnTo>
                  <a:cubicBezTo>
                    <a:pt x="947" y="1113"/>
                    <a:pt x="950" y="1119"/>
                    <a:pt x="956" y="1132"/>
                  </a:cubicBezTo>
                  <a:cubicBezTo>
                    <a:pt x="959" y="1144"/>
                    <a:pt x="962" y="1150"/>
                    <a:pt x="963" y="1150"/>
                  </a:cubicBezTo>
                  <a:cubicBezTo>
                    <a:pt x="965" y="1150"/>
                    <a:pt x="964" y="1143"/>
                    <a:pt x="959" y="1129"/>
                  </a:cubicBezTo>
                  <a:cubicBezTo>
                    <a:pt x="951" y="1096"/>
                    <a:pt x="950" y="1074"/>
                    <a:pt x="953" y="1074"/>
                  </a:cubicBezTo>
                  <a:lnTo>
                    <a:pt x="953" y="1074"/>
                  </a:lnTo>
                  <a:cubicBezTo>
                    <a:pt x="955" y="1074"/>
                    <a:pt x="960" y="1082"/>
                    <a:pt x="966" y="1101"/>
                  </a:cubicBezTo>
                  <a:cubicBezTo>
                    <a:pt x="966" y="1101"/>
                    <a:pt x="969" y="1101"/>
                    <a:pt x="966" y="1072"/>
                  </a:cubicBezTo>
                  <a:cubicBezTo>
                    <a:pt x="958" y="1047"/>
                    <a:pt x="954" y="1035"/>
                    <a:pt x="954" y="1035"/>
                  </a:cubicBezTo>
                  <a:lnTo>
                    <a:pt x="954" y="1035"/>
                  </a:lnTo>
                  <a:cubicBezTo>
                    <a:pt x="955" y="1035"/>
                    <a:pt x="959" y="1047"/>
                    <a:pt x="969" y="1072"/>
                  </a:cubicBezTo>
                  <a:cubicBezTo>
                    <a:pt x="979" y="1097"/>
                    <a:pt x="986" y="1109"/>
                    <a:pt x="987" y="1109"/>
                  </a:cubicBezTo>
                  <a:cubicBezTo>
                    <a:pt x="989" y="1109"/>
                    <a:pt x="986" y="1095"/>
                    <a:pt x="978" y="1069"/>
                  </a:cubicBezTo>
                  <a:cubicBezTo>
                    <a:pt x="978" y="1069"/>
                    <a:pt x="975" y="1056"/>
                    <a:pt x="977" y="1056"/>
                  </a:cubicBezTo>
                  <a:lnTo>
                    <a:pt x="977" y="1056"/>
                  </a:lnTo>
                  <a:cubicBezTo>
                    <a:pt x="978" y="1056"/>
                    <a:pt x="980" y="1059"/>
                    <a:pt x="984" y="1066"/>
                  </a:cubicBezTo>
                  <a:cubicBezTo>
                    <a:pt x="994" y="1078"/>
                    <a:pt x="1007" y="1087"/>
                    <a:pt x="1014" y="1087"/>
                  </a:cubicBezTo>
                  <a:cubicBezTo>
                    <a:pt x="1020" y="1087"/>
                    <a:pt x="1021" y="1079"/>
                    <a:pt x="1009" y="1057"/>
                  </a:cubicBezTo>
                  <a:lnTo>
                    <a:pt x="1016" y="1054"/>
                  </a:lnTo>
                  <a:cubicBezTo>
                    <a:pt x="1024" y="1064"/>
                    <a:pt x="1029" y="1068"/>
                    <a:pt x="1032" y="1068"/>
                  </a:cubicBezTo>
                  <a:cubicBezTo>
                    <a:pt x="1035" y="1068"/>
                    <a:pt x="1033" y="1061"/>
                    <a:pt x="1028" y="1047"/>
                  </a:cubicBezTo>
                  <a:lnTo>
                    <a:pt x="1019" y="1022"/>
                  </a:lnTo>
                  <a:lnTo>
                    <a:pt x="1019" y="1022"/>
                  </a:lnTo>
                  <a:cubicBezTo>
                    <a:pt x="1031" y="1046"/>
                    <a:pt x="1045" y="1067"/>
                    <a:pt x="1052" y="1067"/>
                  </a:cubicBezTo>
                  <a:cubicBezTo>
                    <a:pt x="1052" y="1067"/>
                    <a:pt x="1053" y="1066"/>
                    <a:pt x="1053" y="1066"/>
                  </a:cubicBezTo>
                  <a:cubicBezTo>
                    <a:pt x="1056" y="1066"/>
                    <a:pt x="1056" y="1066"/>
                    <a:pt x="1041" y="1041"/>
                  </a:cubicBezTo>
                  <a:cubicBezTo>
                    <a:pt x="1025" y="1019"/>
                    <a:pt x="1028" y="1019"/>
                    <a:pt x="1031" y="1016"/>
                  </a:cubicBezTo>
                  <a:lnTo>
                    <a:pt x="1031" y="1016"/>
                  </a:lnTo>
                  <a:cubicBezTo>
                    <a:pt x="1034" y="1016"/>
                    <a:pt x="1050" y="1038"/>
                    <a:pt x="1066" y="1060"/>
                  </a:cubicBezTo>
                  <a:lnTo>
                    <a:pt x="1069" y="1057"/>
                  </a:lnTo>
                  <a:cubicBezTo>
                    <a:pt x="1052" y="1031"/>
                    <a:pt x="1047" y="1019"/>
                    <a:pt x="1048" y="1019"/>
                  </a:cubicBezTo>
                  <a:lnTo>
                    <a:pt x="1048" y="1019"/>
                  </a:lnTo>
                  <a:cubicBezTo>
                    <a:pt x="1049" y="1019"/>
                    <a:pt x="1053" y="1025"/>
                    <a:pt x="1060" y="1035"/>
                  </a:cubicBezTo>
                  <a:cubicBezTo>
                    <a:pt x="1071" y="1048"/>
                    <a:pt x="1075" y="1052"/>
                    <a:pt x="1078" y="1052"/>
                  </a:cubicBezTo>
                  <a:cubicBezTo>
                    <a:pt x="1080" y="1052"/>
                    <a:pt x="1081" y="1051"/>
                    <a:pt x="1081" y="1051"/>
                  </a:cubicBezTo>
                  <a:cubicBezTo>
                    <a:pt x="1077" y="1043"/>
                    <a:pt x="1076" y="1040"/>
                    <a:pt x="1077" y="1040"/>
                  </a:cubicBezTo>
                  <a:lnTo>
                    <a:pt x="1077" y="1040"/>
                  </a:lnTo>
                  <a:cubicBezTo>
                    <a:pt x="1078" y="1040"/>
                    <a:pt x="1083" y="1049"/>
                    <a:pt x="1081" y="1051"/>
                  </a:cubicBezTo>
                  <a:lnTo>
                    <a:pt x="1097" y="1072"/>
                  </a:lnTo>
                  <a:cubicBezTo>
                    <a:pt x="1103" y="1079"/>
                    <a:pt x="1105" y="1081"/>
                    <a:pt x="1106" y="1081"/>
                  </a:cubicBezTo>
                  <a:cubicBezTo>
                    <a:pt x="1107" y="1081"/>
                    <a:pt x="1096" y="1065"/>
                    <a:pt x="1085" y="1047"/>
                  </a:cubicBezTo>
                  <a:lnTo>
                    <a:pt x="1094" y="1044"/>
                  </a:lnTo>
                  <a:cubicBezTo>
                    <a:pt x="1097" y="1041"/>
                    <a:pt x="1100" y="1041"/>
                    <a:pt x="1081" y="1019"/>
                  </a:cubicBezTo>
                  <a:cubicBezTo>
                    <a:pt x="1066" y="997"/>
                    <a:pt x="1050" y="975"/>
                    <a:pt x="1053" y="975"/>
                  </a:cubicBezTo>
                  <a:lnTo>
                    <a:pt x="1053" y="975"/>
                  </a:lnTo>
                  <a:cubicBezTo>
                    <a:pt x="1068" y="996"/>
                    <a:pt x="1083" y="1016"/>
                    <a:pt x="1087" y="1016"/>
                  </a:cubicBezTo>
                  <a:cubicBezTo>
                    <a:pt x="1087" y="1016"/>
                    <a:pt x="1088" y="1016"/>
                    <a:pt x="1088" y="1016"/>
                  </a:cubicBezTo>
                  <a:cubicBezTo>
                    <a:pt x="1088" y="1016"/>
                    <a:pt x="1088" y="1016"/>
                    <a:pt x="1089" y="1016"/>
                  </a:cubicBezTo>
                  <a:cubicBezTo>
                    <a:pt x="1093" y="1016"/>
                    <a:pt x="1107" y="1035"/>
                    <a:pt x="1107" y="1035"/>
                  </a:cubicBezTo>
                  <a:cubicBezTo>
                    <a:pt x="1117" y="1053"/>
                    <a:pt x="1124" y="1059"/>
                    <a:pt x="1126" y="1059"/>
                  </a:cubicBezTo>
                  <a:cubicBezTo>
                    <a:pt x="1131" y="1059"/>
                    <a:pt x="1127" y="1042"/>
                    <a:pt x="1119" y="1029"/>
                  </a:cubicBezTo>
                  <a:cubicBezTo>
                    <a:pt x="1104" y="1004"/>
                    <a:pt x="1098" y="991"/>
                    <a:pt x="1101" y="991"/>
                  </a:cubicBezTo>
                  <a:lnTo>
                    <a:pt x="1101" y="991"/>
                  </a:lnTo>
                  <a:cubicBezTo>
                    <a:pt x="1103" y="991"/>
                    <a:pt x="1112" y="1002"/>
                    <a:pt x="1128" y="1022"/>
                  </a:cubicBezTo>
                  <a:cubicBezTo>
                    <a:pt x="1137" y="1033"/>
                    <a:pt x="1142" y="1038"/>
                    <a:pt x="1143" y="1038"/>
                  </a:cubicBezTo>
                  <a:cubicBezTo>
                    <a:pt x="1147" y="1038"/>
                    <a:pt x="1122" y="999"/>
                    <a:pt x="1085" y="950"/>
                  </a:cubicBezTo>
                  <a:lnTo>
                    <a:pt x="1038" y="888"/>
                  </a:lnTo>
                  <a:lnTo>
                    <a:pt x="1038" y="888"/>
                  </a:lnTo>
                  <a:lnTo>
                    <a:pt x="1088" y="950"/>
                  </a:lnTo>
                  <a:cubicBezTo>
                    <a:pt x="1128" y="996"/>
                    <a:pt x="1147" y="1015"/>
                    <a:pt x="1150" y="1015"/>
                  </a:cubicBezTo>
                  <a:cubicBezTo>
                    <a:pt x="1154" y="1015"/>
                    <a:pt x="1147" y="1002"/>
                    <a:pt x="1135" y="982"/>
                  </a:cubicBezTo>
                  <a:cubicBezTo>
                    <a:pt x="1128" y="969"/>
                    <a:pt x="1125" y="962"/>
                    <a:pt x="1126" y="962"/>
                  </a:cubicBezTo>
                  <a:lnTo>
                    <a:pt x="1126" y="962"/>
                  </a:lnTo>
                  <a:cubicBezTo>
                    <a:pt x="1127" y="962"/>
                    <a:pt x="1132" y="968"/>
                    <a:pt x="1141" y="978"/>
                  </a:cubicBezTo>
                  <a:cubicBezTo>
                    <a:pt x="1152" y="989"/>
                    <a:pt x="1157" y="993"/>
                    <a:pt x="1162" y="993"/>
                  </a:cubicBezTo>
                  <a:cubicBezTo>
                    <a:pt x="1165" y="993"/>
                    <a:pt x="1168" y="991"/>
                    <a:pt x="1172" y="988"/>
                  </a:cubicBezTo>
                  <a:cubicBezTo>
                    <a:pt x="1182" y="978"/>
                    <a:pt x="1185" y="975"/>
                    <a:pt x="1163" y="957"/>
                  </a:cubicBezTo>
                  <a:lnTo>
                    <a:pt x="1169" y="953"/>
                  </a:lnTo>
                  <a:cubicBezTo>
                    <a:pt x="1184" y="965"/>
                    <a:pt x="1192" y="970"/>
                    <a:pt x="1195" y="970"/>
                  </a:cubicBezTo>
                  <a:cubicBezTo>
                    <a:pt x="1200" y="970"/>
                    <a:pt x="1184" y="951"/>
                    <a:pt x="1157" y="928"/>
                  </a:cubicBezTo>
                  <a:lnTo>
                    <a:pt x="1160" y="925"/>
                  </a:lnTo>
                  <a:lnTo>
                    <a:pt x="1182" y="941"/>
                  </a:lnTo>
                  <a:cubicBezTo>
                    <a:pt x="1189" y="949"/>
                    <a:pt x="1195" y="952"/>
                    <a:pt x="1200" y="952"/>
                  </a:cubicBezTo>
                  <a:cubicBezTo>
                    <a:pt x="1208" y="952"/>
                    <a:pt x="1216" y="945"/>
                    <a:pt x="1229" y="931"/>
                  </a:cubicBezTo>
                  <a:cubicBezTo>
                    <a:pt x="1251" y="903"/>
                    <a:pt x="1254" y="900"/>
                    <a:pt x="1207" y="869"/>
                  </a:cubicBezTo>
                  <a:cubicBezTo>
                    <a:pt x="1185" y="851"/>
                    <a:pt x="1175" y="842"/>
                    <a:pt x="1177" y="842"/>
                  </a:cubicBezTo>
                  <a:lnTo>
                    <a:pt x="1177" y="842"/>
                  </a:lnTo>
                  <a:cubicBezTo>
                    <a:pt x="1179" y="842"/>
                    <a:pt x="1191" y="849"/>
                    <a:pt x="1213" y="863"/>
                  </a:cubicBezTo>
                  <a:cubicBezTo>
                    <a:pt x="1228" y="873"/>
                    <a:pt x="1244" y="882"/>
                    <a:pt x="1246" y="882"/>
                  </a:cubicBezTo>
                  <a:cubicBezTo>
                    <a:pt x="1247" y="882"/>
                    <a:pt x="1245" y="880"/>
                    <a:pt x="1238" y="875"/>
                  </a:cubicBezTo>
                  <a:cubicBezTo>
                    <a:pt x="1238" y="875"/>
                    <a:pt x="1239" y="873"/>
                    <a:pt x="1243" y="873"/>
                  </a:cubicBezTo>
                  <a:cubicBezTo>
                    <a:pt x="1247" y="873"/>
                    <a:pt x="1254" y="875"/>
                    <a:pt x="1266" y="881"/>
                  </a:cubicBezTo>
                  <a:cubicBezTo>
                    <a:pt x="1283" y="887"/>
                    <a:pt x="1292" y="889"/>
                    <a:pt x="1297" y="889"/>
                  </a:cubicBezTo>
                  <a:cubicBezTo>
                    <a:pt x="1308" y="889"/>
                    <a:pt x="1293" y="878"/>
                    <a:pt x="1276" y="869"/>
                  </a:cubicBezTo>
                  <a:cubicBezTo>
                    <a:pt x="1254" y="857"/>
                    <a:pt x="1248" y="853"/>
                    <a:pt x="1250" y="853"/>
                  </a:cubicBezTo>
                  <a:lnTo>
                    <a:pt x="1250" y="853"/>
                  </a:lnTo>
                  <a:cubicBezTo>
                    <a:pt x="1252" y="853"/>
                    <a:pt x="1265" y="859"/>
                    <a:pt x="1279" y="866"/>
                  </a:cubicBezTo>
                  <a:cubicBezTo>
                    <a:pt x="1295" y="872"/>
                    <a:pt x="1312" y="878"/>
                    <a:pt x="1315" y="878"/>
                  </a:cubicBezTo>
                  <a:cubicBezTo>
                    <a:pt x="1317" y="878"/>
                    <a:pt x="1315" y="876"/>
                    <a:pt x="1307" y="872"/>
                  </a:cubicBezTo>
                  <a:cubicBezTo>
                    <a:pt x="1291" y="858"/>
                    <a:pt x="1280" y="838"/>
                    <a:pt x="1295" y="838"/>
                  </a:cubicBezTo>
                  <a:cubicBezTo>
                    <a:pt x="1301" y="838"/>
                    <a:pt x="1309" y="840"/>
                    <a:pt x="1323" y="847"/>
                  </a:cubicBezTo>
                  <a:lnTo>
                    <a:pt x="1326" y="841"/>
                  </a:lnTo>
                  <a:cubicBezTo>
                    <a:pt x="1301" y="828"/>
                    <a:pt x="1304" y="819"/>
                    <a:pt x="1310" y="812"/>
                  </a:cubicBezTo>
                  <a:cubicBezTo>
                    <a:pt x="1312" y="809"/>
                    <a:pt x="1313" y="806"/>
                    <a:pt x="1317" y="806"/>
                  </a:cubicBezTo>
                  <a:cubicBezTo>
                    <a:pt x="1321" y="806"/>
                    <a:pt x="1327" y="808"/>
                    <a:pt x="1338" y="812"/>
                  </a:cubicBezTo>
                  <a:cubicBezTo>
                    <a:pt x="1348" y="819"/>
                    <a:pt x="1354" y="822"/>
                    <a:pt x="1356" y="822"/>
                  </a:cubicBezTo>
                  <a:cubicBezTo>
                    <a:pt x="1358" y="822"/>
                    <a:pt x="1354" y="817"/>
                    <a:pt x="1342" y="806"/>
                  </a:cubicBezTo>
                  <a:cubicBezTo>
                    <a:pt x="1345" y="803"/>
                    <a:pt x="1298" y="778"/>
                    <a:pt x="1298" y="775"/>
                  </a:cubicBezTo>
                  <a:cubicBezTo>
                    <a:pt x="1282" y="769"/>
                    <a:pt x="1263" y="759"/>
                    <a:pt x="1251" y="747"/>
                  </a:cubicBezTo>
                  <a:lnTo>
                    <a:pt x="1251" y="747"/>
                  </a:lnTo>
                  <a:lnTo>
                    <a:pt x="1276" y="756"/>
                  </a:lnTo>
                  <a:lnTo>
                    <a:pt x="1326" y="778"/>
                  </a:lnTo>
                  <a:cubicBezTo>
                    <a:pt x="1329" y="772"/>
                    <a:pt x="1329" y="769"/>
                    <a:pt x="1304" y="759"/>
                  </a:cubicBezTo>
                  <a:lnTo>
                    <a:pt x="1304" y="759"/>
                  </a:lnTo>
                  <a:cubicBezTo>
                    <a:pt x="1315" y="762"/>
                    <a:pt x="1321" y="763"/>
                    <a:pt x="1326" y="763"/>
                  </a:cubicBezTo>
                  <a:cubicBezTo>
                    <a:pt x="1333" y="763"/>
                    <a:pt x="1333" y="760"/>
                    <a:pt x="1335" y="756"/>
                  </a:cubicBezTo>
                  <a:cubicBezTo>
                    <a:pt x="1338" y="747"/>
                    <a:pt x="1342" y="740"/>
                    <a:pt x="1317" y="728"/>
                  </a:cubicBezTo>
                  <a:lnTo>
                    <a:pt x="1317" y="728"/>
                  </a:lnTo>
                  <a:cubicBezTo>
                    <a:pt x="1327" y="730"/>
                    <a:pt x="1335" y="731"/>
                    <a:pt x="1342" y="731"/>
                  </a:cubicBezTo>
                  <a:cubicBezTo>
                    <a:pt x="1371" y="731"/>
                    <a:pt x="1369" y="712"/>
                    <a:pt x="1326" y="700"/>
                  </a:cubicBezTo>
                  <a:cubicBezTo>
                    <a:pt x="1301" y="693"/>
                    <a:pt x="1301" y="690"/>
                    <a:pt x="1329" y="690"/>
                  </a:cubicBezTo>
                  <a:cubicBezTo>
                    <a:pt x="1339" y="691"/>
                    <a:pt x="1346" y="692"/>
                    <a:pt x="1349" y="692"/>
                  </a:cubicBezTo>
                  <a:cubicBezTo>
                    <a:pt x="1353" y="692"/>
                    <a:pt x="1347" y="690"/>
                    <a:pt x="1329" y="684"/>
                  </a:cubicBezTo>
                  <a:cubicBezTo>
                    <a:pt x="1314" y="678"/>
                    <a:pt x="1318" y="677"/>
                    <a:pt x="1330" y="677"/>
                  </a:cubicBezTo>
                  <a:cubicBezTo>
                    <a:pt x="1338" y="677"/>
                    <a:pt x="1349" y="678"/>
                    <a:pt x="1360" y="678"/>
                  </a:cubicBezTo>
                  <a:cubicBezTo>
                    <a:pt x="1375" y="679"/>
                    <a:pt x="1386" y="680"/>
                    <a:pt x="1393" y="680"/>
                  </a:cubicBezTo>
                  <a:cubicBezTo>
                    <a:pt x="1412" y="680"/>
                    <a:pt x="1407" y="675"/>
                    <a:pt x="1389" y="668"/>
                  </a:cubicBezTo>
                  <a:cubicBezTo>
                    <a:pt x="1364" y="656"/>
                    <a:pt x="1367" y="649"/>
                    <a:pt x="1367" y="646"/>
                  </a:cubicBezTo>
                  <a:cubicBezTo>
                    <a:pt x="1351" y="634"/>
                    <a:pt x="1332" y="631"/>
                    <a:pt x="1313" y="631"/>
                  </a:cubicBezTo>
                  <a:cubicBezTo>
                    <a:pt x="1288" y="627"/>
                    <a:pt x="1260" y="624"/>
                    <a:pt x="1260" y="624"/>
                  </a:cubicBezTo>
                  <a:cubicBezTo>
                    <a:pt x="1248" y="620"/>
                    <a:pt x="1248" y="618"/>
                    <a:pt x="1251" y="618"/>
                  </a:cubicBezTo>
                  <a:cubicBezTo>
                    <a:pt x="1254" y="618"/>
                    <a:pt x="1260" y="620"/>
                    <a:pt x="1260" y="621"/>
                  </a:cubicBezTo>
                  <a:cubicBezTo>
                    <a:pt x="1271" y="625"/>
                    <a:pt x="1282" y="626"/>
                    <a:pt x="1293" y="626"/>
                  </a:cubicBezTo>
                  <a:cubicBezTo>
                    <a:pt x="1300" y="626"/>
                    <a:pt x="1307" y="626"/>
                    <a:pt x="1313" y="624"/>
                  </a:cubicBezTo>
                  <a:cubicBezTo>
                    <a:pt x="1342" y="624"/>
                    <a:pt x="1342" y="615"/>
                    <a:pt x="1342" y="612"/>
                  </a:cubicBezTo>
                  <a:cubicBezTo>
                    <a:pt x="1345" y="609"/>
                    <a:pt x="1345" y="599"/>
                    <a:pt x="1345" y="596"/>
                  </a:cubicBezTo>
                  <a:cubicBezTo>
                    <a:pt x="1373" y="587"/>
                    <a:pt x="1373" y="580"/>
                    <a:pt x="1345" y="580"/>
                  </a:cubicBezTo>
                  <a:lnTo>
                    <a:pt x="1320" y="580"/>
                  </a:lnTo>
                  <a:cubicBezTo>
                    <a:pt x="1371" y="577"/>
                    <a:pt x="1373" y="533"/>
                    <a:pt x="1325" y="533"/>
                  </a:cubicBezTo>
                  <a:cubicBezTo>
                    <a:pt x="1323" y="533"/>
                    <a:pt x="1321" y="533"/>
                    <a:pt x="1320" y="533"/>
                  </a:cubicBezTo>
                  <a:lnTo>
                    <a:pt x="1345" y="530"/>
                  </a:lnTo>
                  <a:cubicBezTo>
                    <a:pt x="1373" y="527"/>
                    <a:pt x="1373" y="524"/>
                    <a:pt x="1370" y="515"/>
                  </a:cubicBezTo>
                  <a:cubicBezTo>
                    <a:pt x="1370" y="512"/>
                    <a:pt x="1342" y="499"/>
                    <a:pt x="1342" y="486"/>
                  </a:cubicBezTo>
                  <a:cubicBezTo>
                    <a:pt x="1339" y="474"/>
                    <a:pt x="1337" y="466"/>
                    <a:pt x="1324" y="466"/>
                  </a:cubicBezTo>
                  <a:cubicBezTo>
                    <a:pt x="1320" y="466"/>
                    <a:pt x="1316" y="466"/>
                    <a:pt x="1310" y="468"/>
                  </a:cubicBezTo>
                  <a:cubicBezTo>
                    <a:pt x="1307" y="465"/>
                    <a:pt x="1307" y="465"/>
                    <a:pt x="1335" y="458"/>
                  </a:cubicBezTo>
                  <a:cubicBezTo>
                    <a:pt x="1360" y="455"/>
                    <a:pt x="1360" y="449"/>
                    <a:pt x="1360" y="446"/>
                  </a:cubicBezTo>
                  <a:cubicBezTo>
                    <a:pt x="1360" y="445"/>
                    <a:pt x="1360" y="445"/>
                    <a:pt x="1358" y="445"/>
                  </a:cubicBezTo>
                  <a:cubicBezTo>
                    <a:pt x="1351" y="445"/>
                    <a:pt x="1328" y="451"/>
                    <a:pt x="1307" y="458"/>
                  </a:cubicBezTo>
                  <a:cubicBezTo>
                    <a:pt x="1299" y="460"/>
                    <a:pt x="1293" y="461"/>
                    <a:pt x="1290" y="461"/>
                  </a:cubicBezTo>
                  <a:cubicBezTo>
                    <a:pt x="1283" y="461"/>
                    <a:pt x="1287" y="456"/>
                    <a:pt x="1304" y="446"/>
                  </a:cubicBezTo>
                  <a:cubicBezTo>
                    <a:pt x="1327" y="431"/>
                    <a:pt x="1324" y="417"/>
                    <a:pt x="1301" y="417"/>
                  </a:cubicBezTo>
                  <a:cubicBezTo>
                    <a:pt x="1299" y="417"/>
                    <a:pt x="1297" y="417"/>
                    <a:pt x="1295" y="418"/>
                  </a:cubicBezTo>
                  <a:cubicBezTo>
                    <a:pt x="1295" y="414"/>
                    <a:pt x="1295" y="411"/>
                    <a:pt x="1320" y="402"/>
                  </a:cubicBezTo>
                  <a:cubicBezTo>
                    <a:pt x="1336" y="390"/>
                    <a:pt x="1352" y="377"/>
                    <a:pt x="1339" y="377"/>
                  </a:cubicBezTo>
                  <a:cubicBezTo>
                    <a:pt x="1335" y="377"/>
                    <a:pt x="1327" y="379"/>
                    <a:pt x="1313" y="383"/>
                  </a:cubicBezTo>
                  <a:cubicBezTo>
                    <a:pt x="1310" y="377"/>
                    <a:pt x="1310" y="377"/>
                    <a:pt x="1335" y="367"/>
                  </a:cubicBezTo>
                  <a:cubicBezTo>
                    <a:pt x="1349" y="357"/>
                    <a:pt x="1365" y="349"/>
                    <a:pt x="1361" y="349"/>
                  </a:cubicBezTo>
                  <a:lnTo>
                    <a:pt x="1361" y="349"/>
                  </a:lnTo>
                  <a:cubicBezTo>
                    <a:pt x="1358" y="349"/>
                    <a:pt x="1350" y="351"/>
                    <a:pt x="1332" y="358"/>
                  </a:cubicBezTo>
                  <a:cubicBezTo>
                    <a:pt x="1327" y="359"/>
                    <a:pt x="1323" y="360"/>
                    <a:pt x="1320" y="360"/>
                  </a:cubicBezTo>
                  <a:cubicBezTo>
                    <a:pt x="1304" y="360"/>
                    <a:pt x="1304" y="348"/>
                    <a:pt x="1320" y="333"/>
                  </a:cubicBezTo>
                  <a:cubicBezTo>
                    <a:pt x="1320" y="331"/>
                    <a:pt x="1319" y="329"/>
                    <a:pt x="1315" y="329"/>
                  </a:cubicBezTo>
                  <a:cubicBezTo>
                    <a:pt x="1311" y="329"/>
                    <a:pt x="1304" y="331"/>
                    <a:pt x="1291" y="339"/>
                  </a:cubicBezTo>
                  <a:lnTo>
                    <a:pt x="1270" y="352"/>
                  </a:lnTo>
                  <a:cubicBezTo>
                    <a:pt x="1294" y="335"/>
                    <a:pt x="1305" y="327"/>
                    <a:pt x="1303" y="327"/>
                  </a:cubicBezTo>
                  <a:lnTo>
                    <a:pt x="1303" y="327"/>
                  </a:lnTo>
                  <a:cubicBezTo>
                    <a:pt x="1301" y="327"/>
                    <a:pt x="1289" y="334"/>
                    <a:pt x="1266" y="345"/>
                  </a:cubicBezTo>
                  <a:cubicBezTo>
                    <a:pt x="1255" y="351"/>
                    <a:pt x="1249" y="353"/>
                    <a:pt x="1248" y="353"/>
                  </a:cubicBezTo>
                  <a:cubicBezTo>
                    <a:pt x="1246" y="353"/>
                    <a:pt x="1251" y="349"/>
                    <a:pt x="1263" y="342"/>
                  </a:cubicBezTo>
                  <a:cubicBezTo>
                    <a:pt x="1285" y="324"/>
                    <a:pt x="1285" y="320"/>
                    <a:pt x="1285" y="320"/>
                  </a:cubicBezTo>
                  <a:cubicBezTo>
                    <a:pt x="1282" y="317"/>
                    <a:pt x="1251" y="314"/>
                    <a:pt x="1238" y="298"/>
                  </a:cubicBezTo>
                  <a:cubicBezTo>
                    <a:pt x="1228" y="282"/>
                    <a:pt x="1221" y="272"/>
                    <a:pt x="1212" y="272"/>
                  </a:cubicBezTo>
                  <a:cubicBezTo>
                    <a:pt x="1207" y="272"/>
                    <a:pt x="1202" y="274"/>
                    <a:pt x="1194" y="280"/>
                  </a:cubicBezTo>
                  <a:cubicBezTo>
                    <a:pt x="1184" y="287"/>
                    <a:pt x="1179" y="291"/>
                    <a:pt x="1178" y="291"/>
                  </a:cubicBezTo>
                  <a:cubicBezTo>
                    <a:pt x="1176" y="291"/>
                    <a:pt x="1181" y="285"/>
                    <a:pt x="1191" y="273"/>
                  </a:cubicBezTo>
                  <a:cubicBezTo>
                    <a:pt x="1210" y="255"/>
                    <a:pt x="1207" y="251"/>
                    <a:pt x="1204" y="248"/>
                  </a:cubicBezTo>
                  <a:cubicBezTo>
                    <a:pt x="1201" y="245"/>
                    <a:pt x="1197" y="242"/>
                    <a:pt x="1219" y="223"/>
                  </a:cubicBezTo>
                  <a:lnTo>
                    <a:pt x="1219" y="223"/>
                  </a:lnTo>
                  <a:cubicBezTo>
                    <a:pt x="1204" y="234"/>
                    <a:pt x="1200" y="237"/>
                    <a:pt x="1197" y="237"/>
                  </a:cubicBezTo>
                  <a:cubicBezTo>
                    <a:pt x="1196" y="237"/>
                    <a:pt x="1195" y="237"/>
                    <a:pt x="1194" y="236"/>
                  </a:cubicBezTo>
                  <a:cubicBezTo>
                    <a:pt x="1205" y="225"/>
                    <a:pt x="1209" y="219"/>
                    <a:pt x="1206" y="219"/>
                  </a:cubicBezTo>
                  <a:lnTo>
                    <a:pt x="1206" y="219"/>
                  </a:lnTo>
                  <a:cubicBezTo>
                    <a:pt x="1203" y="219"/>
                    <a:pt x="1198" y="223"/>
                    <a:pt x="1188" y="229"/>
                  </a:cubicBezTo>
                  <a:cubicBezTo>
                    <a:pt x="1168" y="246"/>
                    <a:pt x="1158" y="255"/>
                    <a:pt x="1157" y="255"/>
                  </a:cubicBezTo>
                  <a:cubicBezTo>
                    <a:pt x="1156" y="255"/>
                    <a:pt x="1166" y="246"/>
                    <a:pt x="1185" y="226"/>
                  </a:cubicBezTo>
                  <a:cubicBezTo>
                    <a:pt x="1201" y="212"/>
                    <a:pt x="1211" y="193"/>
                    <a:pt x="1208" y="193"/>
                  </a:cubicBezTo>
                  <a:lnTo>
                    <a:pt x="1208" y="193"/>
                  </a:lnTo>
                  <a:cubicBezTo>
                    <a:pt x="1207" y="193"/>
                    <a:pt x="1205" y="196"/>
                    <a:pt x="1201" y="201"/>
                  </a:cubicBezTo>
                  <a:cubicBezTo>
                    <a:pt x="1182" y="220"/>
                    <a:pt x="1175" y="217"/>
                    <a:pt x="1154" y="233"/>
                  </a:cubicBezTo>
                  <a:cubicBezTo>
                    <a:pt x="1150" y="229"/>
                    <a:pt x="1150" y="226"/>
                    <a:pt x="1166" y="208"/>
                  </a:cubicBezTo>
                  <a:cubicBezTo>
                    <a:pt x="1173" y="197"/>
                    <a:pt x="1171" y="193"/>
                    <a:pt x="1164" y="193"/>
                  </a:cubicBezTo>
                  <a:cubicBezTo>
                    <a:pt x="1156" y="193"/>
                    <a:pt x="1142" y="199"/>
                    <a:pt x="1132" y="208"/>
                  </a:cubicBezTo>
                  <a:cubicBezTo>
                    <a:pt x="1123" y="218"/>
                    <a:pt x="1117" y="223"/>
                    <a:pt x="1116" y="223"/>
                  </a:cubicBezTo>
                  <a:cubicBezTo>
                    <a:pt x="1115" y="223"/>
                    <a:pt x="1119" y="217"/>
                    <a:pt x="1128" y="208"/>
                  </a:cubicBezTo>
                  <a:cubicBezTo>
                    <a:pt x="1144" y="186"/>
                    <a:pt x="1144" y="182"/>
                    <a:pt x="1141" y="179"/>
                  </a:cubicBezTo>
                  <a:lnTo>
                    <a:pt x="1141" y="179"/>
                  </a:lnTo>
                  <a:cubicBezTo>
                    <a:pt x="1135" y="184"/>
                    <a:pt x="1132" y="187"/>
                    <a:pt x="1131" y="187"/>
                  </a:cubicBezTo>
                  <a:cubicBezTo>
                    <a:pt x="1129" y="187"/>
                    <a:pt x="1142" y="171"/>
                    <a:pt x="1154" y="157"/>
                  </a:cubicBezTo>
                  <a:cubicBezTo>
                    <a:pt x="1172" y="139"/>
                    <a:pt x="1169" y="135"/>
                    <a:pt x="1163" y="129"/>
                  </a:cubicBezTo>
                  <a:lnTo>
                    <a:pt x="1163" y="129"/>
                  </a:lnTo>
                  <a:cubicBezTo>
                    <a:pt x="1158" y="137"/>
                    <a:pt x="1150" y="141"/>
                    <a:pt x="1143" y="141"/>
                  </a:cubicBezTo>
                  <a:cubicBezTo>
                    <a:pt x="1135" y="141"/>
                    <a:pt x="1127" y="137"/>
                    <a:pt x="1122" y="129"/>
                  </a:cubicBezTo>
                  <a:cubicBezTo>
                    <a:pt x="1119" y="127"/>
                    <a:pt x="1116" y="126"/>
                    <a:pt x="1113" y="126"/>
                  </a:cubicBezTo>
                  <a:cubicBezTo>
                    <a:pt x="1099" y="126"/>
                    <a:pt x="1081" y="146"/>
                    <a:pt x="1053" y="179"/>
                  </a:cubicBezTo>
                  <a:lnTo>
                    <a:pt x="1022" y="223"/>
                  </a:lnTo>
                  <a:lnTo>
                    <a:pt x="1050" y="179"/>
                  </a:lnTo>
                  <a:lnTo>
                    <a:pt x="1088" y="107"/>
                  </a:lnTo>
                  <a:cubicBezTo>
                    <a:pt x="1088" y="107"/>
                    <a:pt x="1087" y="107"/>
                    <a:pt x="1087" y="107"/>
                  </a:cubicBezTo>
                  <a:cubicBezTo>
                    <a:pt x="1083" y="107"/>
                    <a:pt x="1071" y="128"/>
                    <a:pt x="1056" y="151"/>
                  </a:cubicBezTo>
                  <a:cubicBezTo>
                    <a:pt x="1051" y="161"/>
                    <a:pt x="1047" y="167"/>
                    <a:pt x="1045" y="167"/>
                  </a:cubicBezTo>
                  <a:cubicBezTo>
                    <a:pt x="1043" y="167"/>
                    <a:pt x="1044" y="160"/>
                    <a:pt x="1047" y="145"/>
                  </a:cubicBezTo>
                  <a:cubicBezTo>
                    <a:pt x="1052" y="129"/>
                    <a:pt x="1053" y="121"/>
                    <a:pt x="1049" y="121"/>
                  </a:cubicBezTo>
                  <a:lnTo>
                    <a:pt x="1049" y="121"/>
                  </a:lnTo>
                  <a:cubicBezTo>
                    <a:pt x="1046" y="121"/>
                    <a:pt x="1041" y="126"/>
                    <a:pt x="1034" y="135"/>
                  </a:cubicBezTo>
                  <a:cubicBezTo>
                    <a:pt x="1031" y="135"/>
                    <a:pt x="1028" y="132"/>
                    <a:pt x="1038" y="107"/>
                  </a:cubicBezTo>
                  <a:cubicBezTo>
                    <a:pt x="1037" y="106"/>
                    <a:pt x="1036" y="106"/>
                    <a:pt x="1036" y="106"/>
                  </a:cubicBezTo>
                  <a:cubicBezTo>
                    <a:pt x="1034" y="106"/>
                    <a:pt x="1031" y="111"/>
                    <a:pt x="1022" y="129"/>
                  </a:cubicBezTo>
                  <a:cubicBezTo>
                    <a:pt x="1016" y="141"/>
                    <a:pt x="1012" y="147"/>
                    <a:pt x="1011" y="147"/>
                  </a:cubicBezTo>
                  <a:cubicBezTo>
                    <a:pt x="1009" y="147"/>
                    <a:pt x="1011" y="139"/>
                    <a:pt x="1016" y="126"/>
                  </a:cubicBezTo>
                  <a:cubicBezTo>
                    <a:pt x="1030" y="94"/>
                    <a:pt x="1030" y="78"/>
                    <a:pt x="1025" y="78"/>
                  </a:cubicBezTo>
                  <a:lnTo>
                    <a:pt x="1025" y="78"/>
                  </a:lnTo>
                  <a:cubicBezTo>
                    <a:pt x="1023" y="78"/>
                    <a:pt x="1019" y="83"/>
                    <a:pt x="1016" y="92"/>
                  </a:cubicBezTo>
                  <a:cubicBezTo>
                    <a:pt x="1006" y="110"/>
                    <a:pt x="1002" y="115"/>
                    <a:pt x="999" y="115"/>
                  </a:cubicBezTo>
                  <a:cubicBezTo>
                    <a:pt x="999" y="115"/>
                    <a:pt x="998" y="114"/>
                    <a:pt x="997" y="114"/>
                  </a:cubicBezTo>
                  <a:cubicBezTo>
                    <a:pt x="996" y="114"/>
                    <a:pt x="996" y="113"/>
                    <a:pt x="995" y="113"/>
                  </a:cubicBezTo>
                  <a:cubicBezTo>
                    <a:pt x="992" y="113"/>
                    <a:pt x="987" y="115"/>
                    <a:pt x="975" y="135"/>
                  </a:cubicBezTo>
                  <a:lnTo>
                    <a:pt x="969" y="132"/>
                  </a:lnTo>
                  <a:cubicBezTo>
                    <a:pt x="966" y="129"/>
                    <a:pt x="978" y="107"/>
                    <a:pt x="981" y="107"/>
                  </a:cubicBezTo>
                  <a:lnTo>
                    <a:pt x="991" y="82"/>
                  </a:lnTo>
                  <a:cubicBezTo>
                    <a:pt x="987" y="81"/>
                    <a:pt x="985" y="80"/>
                    <a:pt x="983" y="80"/>
                  </a:cubicBezTo>
                  <a:cubicBezTo>
                    <a:pt x="978" y="80"/>
                    <a:pt x="974" y="84"/>
                    <a:pt x="966" y="101"/>
                  </a:cubicBezTo>
                  <a:cubicBezTo>
                    <a:pt x="955" y="126"/>
                    <a:pt x="949" y="138"/>
                    <a:pt x="949" y="138"/>
                  </a:cubicBezTo>
                  <a:cubicBezTo>
                    <a:pt x="948" y="138"/>
                    <a:pt x="953" y="125"/>
                    <a:pt x="962" y="98"/>
                  </a:cubicBezTo>
                  <a:cubicBezTo>
                    <a:pt x="969" y="80"/>
                    <a:pt x="973" y="60"/>
                    <a:pt x="969" y="60"/>
                  </a:cubicBezTo>
                  <a:lnTo>
                    <a:pt x="969" y="60"/>
                  </a:lnTo>
                  <a:cubicBezTo>
                    <a:pt x="968" y="60"/>
                    <a:pt x="966" y="63"/>
                    <a:pt x="962" y="70"/>
                  </a:cubicBezTo>
                  <a:cubicBezTo>
                    <a:pt x="955" y="91"/>
                    <a:pt x="951" y="98"/>
                    <a:pt x="949" y="98"/>
                  </a:cubicBezTo>
                  <a:cubicBezTo>
                    <a:pt x="947" y="98"/>
                    <a:pt x="951" y="83"/>
                    <a:pt x="956" y="67"/>
                  </a:cubicBezTo>
                  <a:cubicBezTo>
                    <a:pt x="967" y="41"/>
                    <a:pt x="973" y="29"/>
                    <a:pt x="971" y="29"/>
                  </a:cubicBezTo>
                  <a:lnTo>
                    <a:pt x="971" y="29"/>
                  </a:lnTo>
                  <a:cubicBezTo>
                    <a:pt x="970" y="29"/>
                    <a:pt x="962" y="40"/>
                    <a:pt x="947" y="63"/>
                  </a:cubicBezTo>
                  <a:cubicBezTo>
                    <a:pt x="946" y="63"/>
                    <a:pt x="945" y="63"/>
                    <a:pt x="945" y="63"/>
                  </a:cubicBezTo>
                  <a:cubicBezTo>
                    <a:pt x="935" y="63"/>
                    <a:pt x="918" y="79"/>
                    <a:pt x="908" y="79"/>
                  </a:cubicBezTo>
                  <a:cubicBezTo>
                    <a:pt x="907" y="79"/>
                    <a:pt x="907" y="79"/>
                    <a:pt x="906" y="79"/>
                  </a:cubicBezTo>
                  <a:cubicBezTo>
                    <a:pt x="891" y="76"/>
                    <a:pt x="885" y="73"/>
                    <a:pt x="884" y="49"/>
                  </a:cubicBezTo>
                  <a:lnTo>
                    <a:pt x="884" y="49"/>
                  </a:lnTo>
                  <a:cubicBezTo>
                    <a:pt x="879" y="67"/>
                    <a:pt x="875" y="71"/>
                    <a:pt x="870" y="71"/>
                  </a:cubicBezTo>
                  <a:cubicBezTo>
                    <a:pt x="869" y="71"/>
                    <a:pt x="867" y="70"/>
                    <a:pt x="865" y="70"/>
                  </a:cubicBezTo>
                  <a:cubicBezTo>
                    <a:pt x="863" y="60"/>
                    <a:pt x="861" y="56"/>
                    <a:pt x="858" y="56"/>
                  </a:cubicBezTo>
                  <a:cubicBezTo>
                    <a:pt x="852" y="56"/>
                    <a:pt x="844" y="74"/>
                    <a:pt x="840" y="92"/>
                  </a:cubicBezTo>
                  <a:lnTo>
                    <a:pt x="846" y="95"/>
                  </a:lnTo>
                  <a:cubicBezTo>
                    <a:pt x="843" y="126"/>
                    <a:pt x="840" y="139"/>
                    <a:pt x="838" y="139"/>
                  </a:cubicBezTo>
                  <a:cubicBezTo>
                    <a:pt x="837" y="139"/>
                    <a:pt x="835" y="132"/>
                    <a:pt x="834" y="120"/>
                  </a:cubicBezTo>
                  <a:cubicBezTo>
                    <a:pt x="831" y="101"/>
                    <a:pt x="831" y="82"/>
                    <a:pt x="834" y="63"/>
                  </a:cubicBezTo>
                  <a:cubicBezTo>
                    <a:pt x="837" y="38"/>
                    <a:pt x="837" y="10"/>
                    <a:pt x="831" y="10"/>
                  </a:cubicBezTo>
                  <a:cubicBezTo>
                    <a:pt x="830" y="10"/>
                    <a:pt x="830" y="10"/>
                    <a:pt x="829" y="10"/>
                  </a:cubicBezTo>
                  <a:cubicBezTo>
                    <a:pt x="827" y="10"/>
                    <a:pt x="825" y="12"/>
                    <a:pt x="825" y="35"/>
                  </a:cubicBezTo>
                  <a:cubicBezTo>
                    <a:pt x="825" y="63"/>
                    <a:pt x="825" y="63"/>
                    <a:pt x="821" y="63"/>
                  </a:cubicBezTo>
                  <a:cubicBezTo>
                    <a:pt x="820" y="63"/>
                    <a:pt x="819" y="63"/>
                    <a:pt x="818" y="63"/>
                  </a:cubicBezTo>
                  <a:cubicBezTo>
                    <a:pt x="814" y="63"/>
                    <a:pt x="811" y="65"/>
                    <a:pt x="809" y="88"/>
                  </a:cubicBezTo>
                  <a:cubicBezTo>
                    <a:pt x="809" y="117"/>
                    <a:pt x="806" y="117"/>
                    <a:pt x="803" y="117"/>
                  </a:cubicBezTo>
                  <a:cubicBezTo>
                    <a:pt x="799" y="88"/>
                    <a:pt x="790" y="88"/>
                    <a:pt x="790" y="88"/>
                  </a:cubicBezTo>
                  <a:cubicBezTo>
                    <a:pt x="790" y="73"/>
                    <a:pt x="790" y="76"/>
                    <a:pt x="790" y="60"/>
                  </a:cubicBezTo>
                  <a:cubicBezTo>
                    <a:pt x="790" y="41"/>
                    <a:pt x="787" y="26"/>
                    <a:pt x="787" y="7"/>
                  </a:cubicBezTo>
                  <a:close/>
                  <a:moveTo>
                    <a:pt x="1141" y="1529"/>
                  </a:moveTo>
                  <a:cubicBezTo>
                    <a:pt x="1139" y="1529"/>
                    <a:pt x="1137" y="1529"/>
                    <a:pt x="1135" y="1530"/>
                  </a:cubicBezTo>
                  <a:cubicBezTo>
                    <a:pt x="1138" y="1549"/>
                    <a:pt x="1141" y="1564"/>
                    <a:pt x="1147" y="1583"/>
                  </a:cubicBezTo>
                  <a:cubicBezTo>
                    <a:pt x="1151" y="1593"/>
                    <a:pt x="1154" y="1598"/>
                    <a:pt x="1156" y="1598"/>
                  </a:cubicBezTo>
                  <a:cubicBezTo>
                    <a:pt x="1159" y="1598"/>
                    <a:pt x="1159" y="1585"/>
                    <a:pt x="1154" y="1552"/>
                  </a:cubicBezTo>
                  <a:cubicBezTo>
                    <a:pt x="1147" y="1533"/>
                    <a:pt x="1145" y="1529"/>
                    <a:pt x="1141" y="15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53"/>
            <p:cNvSpPr/>
            <p:nvPr/>
          </p:nvSpPr>
          <p:spPr>
            <a:xfrm>
              <a:off x="2829912" y="2131798"/>
              <a:ext cx="29906" cy="33846"/>
            </a:xfrm>
            <a:custGeom>
              <a:avLst/>
              <a:gdLst/>
              <a:ahLst/>
              <a:cxnLst/>
              <a:rect l="l" t="t" r="r" b="b"/>
              <a:pathLst>
                <a:path w="1412" h="1598" extrusionOk="0">
                  <a:moveTo>
                    <a:pt x="888" y="1"/>
                  </a:moveTo>
                  <a:cubicBezTo>
                    <a:pt x="888" y="1"/>
                    <a:pt x="886" y="15"/>
                    <a:pt x="881" y="47"/>
                  </a:cubicBezTo>
                  <a:cubicBezTo>
                    <a:pt x="881" y="48"/>
                    <a:pt x="881" y="49"/>
                    <a:pt x="881" y="50"/>
                  </a:cubicBezTo>
                  <a:lnTo>
                    <a:pt x="881" y="50"/>
                  </a:lnTo>
                  <a:cubicBezTo>
                    <a:pt x="883" y="42"/>
                    <a:pt x="885" y="32"/>
                    <a:pt x="887" y="19"/>
                  </a:cubicBezTo>
                  <a:cubicBezTo>
                    <a:pt x="887" y="7"/>
                    <a:pt x="888" y="1"/>
                    <a:pt x="888" y="1"/>
                  </a:cubicBezTo>
                  <a:close/>
                  <a:moveTo>
                    <a:pt x="837" y="91"/>
                  </a:moveTo>
                  <a:lnTo>
                    <a:pt x="837" y="91"/>
                  </a:lnTo>
                  <a:cubicBezTo>
                    <a:pt x="835" y="91"/>
                    <a:pt x="833" y="103"/>
                    <a:pt x="833" y="103"/>
                  </a:cubicBezTo>
                  <a:cubicBezTo>
                    <a:pt x="834" y="103"/>
                    <a:pt x="835" y="100"/>
                    <a:pt x="837" y="91"/>
                  </a:cubicBezTo>
                  <a:close/>
                  <a:moveTo>
                    <a:pt x="824" y="116"/>
                  </a:moveTo>
                  <a:lnTo>
                    <a:pt x="827" y="144"/>
                  </a:lnTo>
                  <a:lnTo>
                    <a:pt x="824" y="144"/>
                  </a:lnTo>
                  <a:cubicBezTo>
                    <a:pt x="821" y="144"/>
                    <a:pt x="821" y="144"/>
                    <a:pt x="821" y="116"/>
                  </a:cubicBezTo>
                  <a:close/>
                  <a:moveTo>
                    <a:pt x="859" y="122"/>
                  </a:moveTo>
                  <a:lnTo>
                    <a:pt x="859" y="150"/>
                  </a:lnTo>
                  <a:lnTo>
                    <a:pt x="856" y="150"/>
                  </a:lnTo>
                  <a:cubicBezTo>
                    <a:pt x="853" y="147"/>
                    <a:pt x="853" y="147"/>
                    <a:pt x="856" y="122"/>
                  </a:cubicBezTo>
                  <a:close/>
                  <a:moveTo>
                    <a:pt x="881" y="128"/>
                  </a:moveTo>
                  <a:cubicBezTo>
                    <a:pt x="887" y="128"/>
                    <a:pt x="887" y="128"/>
                    <a:pt x="878" y="156"/>
                  </a:cubicBezTo>
                  <a:cubicBezTo>
                    <a:pt x="875" y="169"/>
                    <a:pt x="872" y="175"/>
                    <a:pt x="871" y="175"/>
                  </a:cubicBezTo>
                  <a:cubicBezTo>
                    <a:pt x="870" y="175"/>
                    <a:pt x="870" y="168"/>
                    <a:pt x="871" y="153"/>
                  </a:cubicBezTo>
                  <a:cubicBezTo>
                    <a:pt x="878" y="128"/>
                    <a:pt x="878" y="128"/>
                    <a:pt x="881" y="128"/>
                  </a:cubicBezTo>
                  <a:close/>
                  <a:moveTo>
                    <a:pt x="793" y="141"/>
                  </a:moveTo>
                  <a:cubicBezTo>
                    <a:pt x="793" y="160"/>
                    <a:pt x="796" y="178"/>
                    <a:pt x="796" y="194"/>
                  </a:cubicBezTo>
                  <a:lnTo>
                    <a:pt x="793" y="194"/>
                  </a:lnTo>
                  <a:cubicBezTo>
                    <a:pt x="790" y="194"/>
                    <a:pt x="790" y="169"/>
                    <a:pt x="790" y="169"/>
                  </a:cubicBezTo>
                  <a:cubicBezTo>
                    <a:pt x="790" y="169"/>
                    <a:pt x="790" y="141"/>
                    <a:pt x="793" y="141"/>
                  </a:cubicBezTo>
                  <a:close/>
                  <a:moveTo>
                    <a:pt x="666" y="142"/>
                  </a:moveTo>
                  <a:cubicBezTo>
                    <a:pt x="666" y="142"/>
                    <a:pt x="668" y="145"/>
                    <a:pt x="671" y="153"/>
                  </a:cubicBezTo>
                  <a:lnTo>
                    <a:pt x="680" y="178"/>
                  </a:lnTo>
                  <a:cubicBezTo>
                    <a:pt x="682" y="198"/>
                    <a:pt x="686" y="217"/>
                    <a:pt x="686" y="217"/>
                  </a:cubicBezTo>
                  <a:cubicBezTo>
                    <a:pt x="686" y="217"/>
                    <a:pt x="685" y="214"/>
                    <a:pt x="683" y="207"/>
                  </a:cubicBezTo>
                  <a:cubicBezTo>
                    <a:pt x="677" y="191"/>
                    <a:pt x="671" y="172"/>
                    <a:pt x="668" y="153"/>
                  </a:cubicBezTo>
                  <a:cubicBezTo>
                    <a:pt x="668" y="153"/>
                    <a:pt x="665" y="142"/>
                    <a:pt x="666" y="142"/>
                  </a:cubicBezTo>
                  <a:close/>
                  <a:moveTo>
                    <a:pt x="899" y="278"/>
                  </a:moveTo>
                  <a:cubicBezTo>
                    <a:pt x="899" y="278"/>
                    <a:pt x="899" y="279"/>
                    <a:pt x="900" y="279"/>
                  </a:cubicBezTo>
                  <a:lnTo>
                    <a:pt x="890" y="304"/>
                  </a:lnTo>
                  <a:cubicBezTo>
                    <a:pt x="881" y="329"/>
                    <a:pt x="881" y="329"/>
                    <a:pt x="881" y="329"/>
                  </a:cubicBezTo>
                  <a:cubicBezTo>
                    <a:pt x="878" y="329"/>
                    <a:pt x="878" y="329"/>
                    <a:pt x="887" y="301"/>
                  </a:cubicBezTo>
                  <a:cubicBezTo>
                    <a:pt x="887" y="301"/>
                    <a:pt x="895" y="278"/>
                    <a:pt x="899" y="278"/>
                  </a:cubicBezTo>
                  <a:close/>
                  <a:moveTo>
                    <a:pt x="611" y="263"/>
                  </a:moveTo>
                  <a:cubicBezTo>
                    <a:pt x="627" y="285"/>
                    <a:pt x="639" y="310"/>
                    <a:pt x="652" y="335"/>
                  </a:cubicBezTo>
                  <a:cubicBezTo>
                    <a:pt x="649" y="335"/>
                    <a:pt x="649" y="335"/>
                    <a:pt x="633" y="313"/>
                  </a:cubicBezTo>
                  <a:cubicBezTo>
                    <a:pt x="624" y="298"/>
                    <a:pt x="614" y="282"/>
                    <a:pt x="611" y="263"/>
                  </a:cubicBezTo>
                  <a:close/>
                  <a:moveTo>
                    <a:pt x="865" y="291"/>
                  </a:moveTo>
                  <a:lnTo>
                    <a:pt x="859" y="319"/>
                  </a:lnTo>
                  <a:lnTo>
                    <a:pt x="849" y="345"/>
                  </a:lnTo>
                  <a:cubicBezTo>
                    <a:pt x="853" y="326"/>
                    <a:pt x="859" y="310"/>
                    <a:pt x="865" y="291"/>
                  </a:cubicBezTo>
                  <a:close/>
                  <a:moveTo>
                    <a:pt x="1181" y="310"/>
                  </a:moveTo>
                  <a:cubicBezTo>
                    <a:pt x="1181" y="310"/>
                    <a:pt x="1181" y="310"/>
                    <a:pt x="1182" y="310"/>
                  </a:cubicBezTo>
                  <a:lnTo>
                    <a:pt x="1185" y="313"/>
                  </a:lnTo>
                  <a:lnTo>
                    <a:pt x="1138" y="345"/>
                  </a:lnTo>
                  <a:lnTo>
                    <a:pt x="1138" y="341"/>
                  </a:lnTo>
                  <a:cubicBezTo>
                    <a:pt x="1158" y="327"/>
                    <a:pt x="1176" y="310"/>
                    <a:pt x="1181" y="310"/>
                  </a:cubicBezTo>
                  <a:close/>
                  <a:moveTo>
                    <a:pt x="1262" y="424"/>
                  </a:moveTo>
                  <a:cubicBezTo>
                    <a:pt x="1268" y="424"/>
                    <a:pt x="1269" y="427"/>
                    <a:pt x="1269" y="429"/>
                  </a:cubicBezTo>
                  <a:cubicBezTo>
                    <a:pt x="1254" y="439"/>
                    <a:pt x="1235" y="445"/>
                    <a:pt x="1219" y="445"/>
                  </a:cubicBezTo>
                  <a:cubicBezTo>
                    <a:pt x="1216" y="439"/>
                    <a:pt x="1216" y="439"/>
                    <a:pt x="1241" y="429"/>
                  </a:cubicBezTo>
                  <a:cubicBezTo>
                    <a:pt x="1251" y="425"/>
                    <a:pt x="1257" y="424"/>
                    <a:pt x="1262" y="424"/>
                  </a:cubicBezTo>
                  <a:close/>
                  <a:moveTo>
                    <a:pt x="403" y="587"/>
                  </a:moveTo>
                  <a:cubicBezTo>
                    <a:pt x="407" y="587"/>
                    <a:pt x="420" y="588"/>
                    <a:pt x="442" y="589"/>
                  </a:cubicBezTo>
                  <a:cubicBezTo>
                    <a:pt x="461" y="589"/>
                    <a:pt x="480" y="589"/>
                    <a:pt x="498" y="592"/>
                  </a:cubicBezTo>
                  <a:cubicBezTo>
                    <a:pt x="525" y="594"/>
                    <a:pt x="525" y="594"/>
                    <a:pt x="511" y="594"/>
                  </a:cubicBezTo>
                  <a:cubicBezTo>
                    <a:pt x="498" y="594"/>
                    <a:pt x="470" y="594"/>
                    <a:pt x="442" y="592"/>
                  </a:cubicBezTo>
                  <a:cubicBezTo>
                    <a:pt x="411" y="588"/>
                    <a:pt x="398" y="587"/>
                    <a:pt x="403" y="587"/>
                  </a:cubicBezTo>
                  <a:close/>
                  <a:moveTo>
                    <a:pt x="1056" y="645"/>
                  </a:moveTo>
                  <a:cubicBezTo>
                    <a:pt x="1075" y="648"/>
                    <a:pt x="1091" y="655"/>
                    <a:pt x="1106" y="661"/>
                  </a:cubicBezTo>
                  <a:lnTo>
                    <a:pt x="1106" y="664"/>
                  </a:lnTo>
                  <a:lnTo>
                    <a:pt x="1056" y="648"/>
                  </a:lnTo>
                  <a:lnTo>
                    <a:pt x="1056" y="645"/>
                  </a:lnTo>
                  <a:close/>
                  <a:moveTo>
                    <a:pt x="1225" y="652"/>
                  </a:moveTo>
                  <a:cubicBezTo>
                    <a:pt x="1241" y="652"/>
                    <a:pt x="1260" y="658"/>
                    <a:pt x="1276" y="664"/>
                  </a:cubicBezTo>
                  <a:lnTo>
                    <a:pt x="1251" y="664"/>
                  </a:lnTo>
                  <a:lnTo>
                    <a:pt x="1222" y="655"/>
                  </a:lnTo>
                  <a:lnTo>
                    <a:pt x="1225" y="652"/>
                  </a:lnTo>
                  <a:close/>
                  <a:moveTo>
                    <a:pt x="574" y="686"/>
                  </a:moveTo>
                  <a:lnTo>
                    <a:pt x="549" y="699"/>
                  </a:lnTo>
                  <a:lnTo>
                    <a:pt x="549" y="702"/>
                  </a:lnTo>
                  <a:cubicBezTo>
                    <a:pt x="574" y="689"/>
                    <a:pt x="574" y="689"/>
                    <a:pt x="574" y="686"/>
                  </a:cubicBezTo>
                  <a:close/>
                  <a:moveTo>
                    <a:pt x="824" y="689"/>
                  </a:moveTo>
                  <a:cubicBezTo>
                    <a:pt x="824" y="699"/>
                    <a:pt x="827" y="705"/>
                    <a:pt x="834" y="714"/>
                  </a:cubicBezTo>
                  <a:cubicBezTo>
                    <a:pt x="824" y="689"/>
                    <a:pt x="824" y="689"/>
                    <a:pt x="824" y="689"/>
                  </a:cubicBezTo>
                  <a:close/>
                  <a:moveTo>
                    <a:pt x="436" y="708"/>
                  </a:moveTo>
                  <a:cubicBezTo>
                    <a:pt x="439" y="708"/>
                    <a:pt x="439" y="710"/>
                    <a:pt x="439" y="711"/>
                  </a:cubicBezTo>
                  <a:cubicBezTo>
                    <a:pt x="442" y="714"/>
                    <a:pt x="442" y="714"/>
                    <a:pt x="414" y="724"/>
                  </a:cubicBezTo>
                  <a:cubicBezTo>
                    <a:pt x="414" y="724"/>
                    <a:pt x="398" y="728"/>
                    <a:pt x="391" y="728"/>
                  </a:cubicBezTo>
                  <a:cubicBezTo>
                    <a:pt x="390" y="728"/>
                    <a:pt x="389" y="727"/>
                    <a:pt x="389" y="727"/>
                  </a:cubicBezTo>
                  <a:lnTo>
                    <a:pt x="414" y="714"/>
                  </a:lnTo>
                  <a:cubicBezTo>
                    <a:pt x="426" y="710"/>
                    <a:pt x="433" y="708"/>
                    <a:pt x="436" y="708"/>
                  </a:cubicBezTo>
                  <a:close/>
                  <a:moveTo>
                    <a:pt x="1220" y="750"/>
                  </a:moveTo>
                  <a:cubicBezTo>
                    <a:pt x="1223" y="750"/>
                    <a:pt x="1228" y="752"/>
                    <a:pt x="1244" y="758"/>
                  </a:cubicBezTo>
                  <a:cubicBezTo>
                    <a:pt x="1260" y="764"/>
                    <a:pt x="1276" y="774"/>
                    <a:pt x="1291" y="783"/>
                  </a:cubicBezTo>
                  <a:cubicBezTo>
                    <a:pt x="1266" y="774"/>
                    <a:pt x="1241" y="764"/>
                    <a:pt x="1216" y="752"/>
                  </a:cubicBezTo>
                  <a:cubicBezTo>
                    <a:pt x="1217" y="751"/>
                    <a:pt x="1218" y="750"/>
                    <a:pt x="1220" y="750"/>
                  </a:cubicBezTo>
                  <a:close/>
                  <a:moveTo>
                    <a:pt x="446" y="736"/>
                  </a:moveTo>
                  <a:cubicBezTo>
                    <a:pt x="448" y="736"/>
                    <a:pt x="448" y="737"/>
                    <a:pt x="448" y="739"/>
                  </a:cubicBezTo>
                  <a:cubicBezTo>
                    <a:pt x="451" y="743"/>
                    <a:pt x="451" y="743"/>
                    <a:pt x="426" y="755"/>
                  </a:cubicBezTo>
                  <a:lnTo>
                    <a:pt x="426" y="752"/>
                  </a:lnTo>
                  <a:cubicBezTo>
                    <a:pt x="434" y="749"/>
                    <a:pt x="437" y="747"/>
                    <a:pt x="436" y="747"/>
                  </a:cubicBezTo>
                  <a:cubicBezTo>
                    <a:pt x="434" y="747"/>
                    <a:pt x="416" y="754"/>
                    <a:pt x="401" y="764"/>
                  </a:cubicBezTo>
                  <a:lnTo>
                    <a:pt x="351" y="786"/>
                  </a:lnTo>
                  <a:cubicBezTo>
                    <a:pt x="351" y="783"/>
                    <a:pt x="373" y="771"/>
                    <a:pt x="398" y="758"/>
                  </a:cubicBezTo>
                  <a:cubicBezTo>
                    <a:pt x="432" y="741"/>
                    <a:pt x="443" y="736"/>
                    <a:pt x="446" y="736"/>
                  </a:cubicBezTo>
                  <a:close/>
                  <a:moveTo>
                    <a:pt x="799" y="815"/>
                  </a:moveTo>
                  <a:lnTo>
                    <a:pt x="796" y="845"/>
                  </a:lnTo>
                  <a:lnTo>
                    <a:pt x="796" y="845"/>
                  </a:lnTo>
                  <a:cubicBezTo>
                    <a:pt x="796" y="845"/>
                    <a:pt x="796" y="844"/>
                    <a:pt x="796" y="843"/>
                  </a:cubicBezTo>
                  <a:lnTo>
                    <a:pt x="799" y="815"/>
                  </a:lnTo>
                  <a:close/>
                  <a:moveTo>
                    <a:pt x="839" y="837"/>
                  </a:moveTo>
                  <a:lnTo>
                    <a:pt x="839" y="837"/>
                  </a:lnTo>
                  <a:cubicBezTo>
                    <a:pt x="839" y="837"/>
                    <a:pt x="839" y="841"/>
                    <a:pt x="840" y="849"/>
                  </a:cubicBezTo>
                  <a:cubicBezTo>
                    <a:pt x="840" y="849"/>
                    <a:pt x="840" y="850"/>
                    <a:pt x="840" y="850"/>
                  </a:cubicBezTo>
                  <a:lnTo>
                    <a:pt x="840" y="850"/>
                  </a:lnTo>
                  <a:cubicBezTo>
                    <a:pt x="839" y="842"/>
                    <a:pt x="839" y="837"/>
                    <a:pt x="839" y="837"/>
                  </a:cubicBezTo>
                  <a:close/>
                  <a:moveTo>
                    <a:pt x="53" y="833"/>
                  </a:moveTo>
                  <a:cubicBezTo>
                    <a:pt x="35" y="833"/>
                    <a:pt x="16" y="837"/>
                    <a:pt x="0" y="843"/>
                  </a:cubicBezTo>
                  <a:lnTo>
                    <a:pt x="0" y="849"/>
                  </a:lnTo>
                  <a:cubicBezTo>
                    <a:pt x="1" y="850"/>
                    <a:pt x="3" y="851"/>
                    <a:pt x="5" y="851"/>
                  </a:cubicBezTo>
                  <a:cubicBezTo>
                    <a:pt x="15" y="851"/>
                    <a:pt x="34" y="844"/>
                    <a:pt x="53" y="837"/>
                  </a:cubicBezTo>
                  <a:lnTo>
                    <a:pt x="53" y="833"/>
                  </a:lnTo>
                  <a:close/>
                  <a:moveTo>
                    <a:pt x="796" y="845"/>
                  </a:moveTo>
                  <a:cubicBezTo>
                    <a:pt x="795" y="850"/>
                    <a:pt x="795" y="852"/>
                    <a:pt x="795" y="854"/>
                  </a:cubicBezTo>
                  <a:lnTo>
                    <a:pt x="795" y="854"/>
                  </a:lnTo>
                  <a:lnTo>
                    <a:pt x="796" y="845"/>
                  </a:lnTo>
                  <a:close/>
                  <a:moveTo>
                    <a:pt x="1200" y="830"/>
                  </a:moveTo>
                  <a:cubicBezTo>
                    <a:pt x="1222" y="846"/>
                    <a:pt x="1247" y="858"/>
                    <a:pt x="1244" y="862"/>
                  </a:cubicBezTo>
                  <a:lnTo>
                    <a:pt x="1219" y="849"/>
                  </a:lnTo>
                  <a:lnTo>
                    <a:pt x="1197" y="833"/>
                  </a:lnTo>
                  <a:lnTo>
                    <a:pt x="1200" y="830"/>
                  </a:lnTo>
                  <a:close/>
                  <a:moveTo>
                    <a:pt x="795" y="854"/>
                  </a:moveTo>
                  <a:lnTo>
                    <a:pt x="793" y="868"/>
                  </a:lnTo>
                  <a:cubicBezTo>
                    <a:pt x="795" y="860"/>
                    <a:pt x="794" y="858"/>
                    <a:pt x="795" y="854"/>
                  </a:cubicBezTo>
                  <a:close/>
                  <a:moveTo>
                    <a:pt x="806" y="846"/>
                  </a:moveTo>
                  <a:cubicBezTo>
                    <a:pt x="806" y="861"/>
                    <a:pt x="804" y="876"/>
                    <a:pt x="804" y="876"/>
                  </a:cubicBezTo>
                  <a:cubicBezTo>
                    <a:pt x="804" y="876"/>
                    <a:pt x="804" y="868"/>
                    <a:pt x="806" y="846"/>
                  </a:cubicBezTo>
                  <a:close/>
                  <a:moveTo>
                    <a:pt x="853" y="871"/>
                  </a:moveTo>
                  <a:lnTo>
                    <a:pt x="868" y="924"/>
                  </a:lnTo>
                  <a:cubicBezTo>
                    <a:pt x="868" y="924"/>
                    <a:pt x="862" y="899"/>
                    <a:pt x="862" y="899"/>
                  </a:cubicBezTo>
                  <a:cubicBezTo>
                    <a:pt x="862" y="890"/>
                    <a:pt x="859" y="880"/>
                    <a:pt x="856" y="871"/>
                  </a:cubicBezTo>
                  <a:close/>
                  <a:moveTo>
                    <a:pt x="672" y="912"/>
                  </a:moveTo>
                  <a:cubicBezTo>
                    <a:pt x="673" y="912"/>
                    <a:pt x="673" y="912"/>
                    <a:pt x="674" y="912"/>
                  </a:cubicBezTo>
                  <a:lnTo>
                    <a:pt x="661" y="937"/>
                  </a:lnTo>
                  <a:lnTo>
                    <a:pt x="649" y="959"/>
                  </a:lnTo>
                  <a:lnTo>
                    <a:pt x="658" y="934"/>
                  </a:lnTo>
                  <a:cubicBezTo>
                    <a:pt x="666" y="914"/>
                    <a:pt x="669" y="912"/>
                    <a:pt x="672" y="912"/>
                  </a:cubicBezTo>
                  <a:close/>
                  <a:moveTo>
                    <a:pt x="482" y="936"/>
                  </a:moveTo>
                  <a:cubicBezTo>
                    <a:pt x="482" y="936"/>
                    <a:pt x="483" y="937"/>
                    <a:pt x="483" y="937"/>
                  </a:cubicBezTo>
                  <a:cubicBezTo>
                    <a:pt x="486" y="940"/>
                    <a:pt x="467" y="959"/>
                    <a:pt x="445" y="974"/>
                  </a:cubicBezTo>
                  <a:cubicBezTo>
                    <a:pt x="442" y="971"/>
                    <a:pt x="439" y="968"/>
                    <a:pt x="439" y="968"/>
                  </a:cubicBezTo>
                  <a:cubicBezTo>
                    <a:pt x="456" y="951"/>
                    <a:pt x="476" y="936"/>
                    <a:pt x="482" y="936"/>
                  </a:cubicBezTo>
                  <a:close/>
                  <a:moveTo>
                    <a:pt x="1044" y="964"/>
                  </a:moveTo>
                  <a:lnTo>
                    <a:pt x="1044" y="964"/>
                  </a:lnTo>
                  <a:cubicBezTo>
                    <a:pt x="1045" y="964"/>
                    <a:pt x="1052" y="972"/>
                    <a:pt x="1050" y="974"/>
                  </a:cubicBezTo>
                  <a:cubicBezTo>
                    <a:pt x="1044" y="967"/>
                    <a:pt x="1043" y="964"/>
                    <a:pt x="1044" y="964"/>
                  </a:cubicBezTo>
                  <a:close/>
                  <a:moveTo>
                    <a:pt x="846" y="956"/>
                  </a:moveTo>
                  <a:cubicBezTo>
                    <a:pt x="849" y="956"/>
                    <a:pt x="849" y="956"/>
                    <a:pt x="853" y="981"/>
                  </a:cubicBezTo>
                  <a:lnTo>
                    <a:pt x="849" y="981"/>
                  </a:lnTo>
                  <a:lnTo>
                    <a:pt x="843" y="956"/>
                  </a:lnTo>
                  <a:close/>
                  <a:moveTo>
                    <a:pt x="1009" y="934"/>
                  </a:moveTo>
                  <a:cubicBezTo>
                    <a:pt x="1025" y="956"/>
                    <a:pt x="1041" y="981"/>
                    <a:pt x="1037" y="981"/>
                  </a:cubicBezTo>
                  <a:lnTo>
                    <a:pt x="1019" y="959"/>
                  </a:lnTo>
                  <a:lnTo>
                    <a:pt x="1006" y="937"/>
                  </a:lnTo>
                  <a:lnTo>
                    <a:pt x="1009" y="934"/>
                  </a:lnTo>
                  <a:close/>
                  <a:moveTo>
                    <a:pt x="749" y="895"/>
                  </a:moveTo>
                  <a:cubicBezTo>
                    <a:pt x="750" y="895"/>
                    <a:pt x="747" y="908"/>
                    <a:pt x="740" y="940"/>
                  </a:cubicBezTo>
                  <a:cubicBezTo>
                    <a:pt x="730" y="965"/>
                    <a:pt x="721" y="990"/>
                    <a:pt x="721" y="990"/>
                  </a:cubicBezTo>
                  <a:cubicBezTo>
                    <a:pt x="724" y="962"/>
                    <a:pt x="733" y="937"/>
                    <a:pt x="743" y="912"/>
                  </a:cubicBezTo>
                  <a:cubicBezTo>
                    <a:pt x="747" y="902"/>
                    <a:pt x="749" y="895"/>
                    <a:pt x="749" y="895"/>
                  </a:cubicBezTo>
                  <a:close/>
                  <a:moveTo>
                    <a:pt x="978" y="930"/>
                  </a:moveTo>
                  <a:lnTo>
                    <a:pt x="978" y="930"/>
                  </a:lnTo>
                  <a:cubicBezTo>
                    <a:pt x="979" y="930"/>
                    <a:pt x="988" y="941"/>
                    <a:pt x="1006" y="968"/>
                  </a:cubicBezTo>
                  <a:cubicBezTo>
                    <a:pt x="1019" y="990"/>
                    <a:pt x="1019" y="990"/>
                    <a:pt x="1016" y="993"/>
                  </a:cubicBezTo>
                  <a:cubicBezTo>
                    <a:pt x="1006" y="978"/>
                    <a:pt x="994" y="962"/>
                    <a:pt x="987" y="946"/>
                  </a:cubicBezTo>
                  <a:cubicBezTo>
                    <a:pt x="981" y="936"/>
                    <a:pt x="977" y="930"/>
                    <a:pt x="978" y="930"/>
                  </a:cubicBezTo>
                  <a:close/>
                  <a:moveTo>
                    <a:pt x="825" y="944"/>
                  </a:moveTo>
                  <a:cubicBezTo>
                    <a:pt x="826" y="944"/>
                    <a:pt x="827" y="970"/>
                    <a:pt x="827" y="1009"/>
                  </a:cubicBezTo>
                  <a:lnTo>
                    <a:pt x="824" y="1009"/>
                  </a:lnTo>
                  <a:cubicBezTo>
                    <a:pt x="821" y="990"/>
                    <a:pt x="821" y="971"/>
                    <a:pt x="824" y="956"/>
                  </a:cubicBezTo>
                  <a:cubicBezTo>
                    <a:pt x="824" y="948"/>
                    <a:pt x="825" y="944"/>
                    <a:pt x="825" y="944"/>
                  </a:cubicBezTo>
                  <a:close/>
                  <a:moveTo>
                    <a:pt x="464" y="980"/>
                  </a:moveTo>
                  <a:cubicBezTo>
                    <a:pt x="460" y="980"/>
                    <a:pt x="448" y="992"/>
                    <a:pt x="436" y="1006"/>
                  </a:cubicBezTo>
                  <a:cubicBezTo>
                    <a:pt x="420" y="1025"/>
                    <a:pt x="423" y="1028"/>
                    <a:pt x="430" y="1034"/>
                  </a:cubicBezTo>
                  <a:cubicBezTo>
                    <a:pt x="430" y="1034"/>
                    <a:pt x="430" y="1034"/>
                    <a:pt x="430" y="1034"/>
                  </a:cubicBezTo>
                  <a:cubicBezTo>
                    <a:pt x="435" y="1034"/>
                    <a:pt x="451" y="1018"/>
                    <a:pt x="451" y="1018"/>
                  </a:cubicBezTo>
                  <a:cubicBezTo>
                    <a:pt x="470" y="996"/>
                    <a:pt x="467" y="996"/>
                    <a:pt x="464" y="993"/>
                  </a:cubicBezTo>
                  <a:cubicBezTo>
                    <a:pt x="467" y="984"/>
                    <a:pt x="467" y="980"/>
                    <a:pt x="464" y="980"/>
                  </a:cubicBezTo>
                  <a:close/>
                  <a:moveTo>
                    <a:pt x="965" y="1012"/>
                  </a:moveTo>
                  <a:lnTo>
                    <a:pt x="965" y="1012"/>
                  </a:lnTo>
                  <a:cubicBezTo>
                    <a:pt x="969" y="1012"/>
                    <a:pt x="978" y="1037"/>
                    <a:pt x="978" y="1037"/>
                  </a:cubicBezTo>
                  <a:cubicBezTo>
                    <a:pt x="982" y="1046"/>
                    <a:pt x="983" y="1048"/>
                    <a:pt x="983" y="1048"/>
                  </a:cubicBezTo>
                  <a:cubicBezTo>
                    <a:pt x="981" y="1048"/>
                    <a:pt x="975" y="1040"/>
                    <a:pt x="972" y="1040"/>
                  </a:cubicBezTo>
                  <a:cubicBezTo>
                    <a:pt x="972" y="1040"/>
                    <a:pt x="972" y="1040"/>
                    <a:pt x="972" y="1040"/>
                  </a:cubicBezTo>
                  <a:cubicBezTo>
                    <a:pt x="959" y="1015"/>
                    <a:pt x="959" y="1015"/>
                    <a:pt x="965" y="1012"/>
                  </a:cubicBezTo>
                  <a:close/>
                  <a:moveTo>
                    <a:pt x="669" y="958"/>
                  </a:moveTo>
                  <a:cubicBezTo>
                    <a:pt x="669" y="958"/>
                    <a:pt x="664" y="970"/>
                    <a:pt x="655" y="993"/>
                  </a:cubicBezTo>
                  <a:cubicBezTo>
                    <a:pt x="646" y="1018"/>
                    <a:pt x="633" y="1043"/>
                    <a:pt x="618" y="1065"/>
                  </a:cubicBezTo>
                  <a:lnTo>
                    <a:pt x="611" y="1062"/>
                  </a:lnTo>
                  <a:lnTo>
                    <a:pt x="639" y="1015"/>
                  </a:lnTo>
                  <a:cubicBezTo>
                    <a:pt x="660" y="976"/>
                    <a:pt x="668" y="958"/>
                    <a:pt x="669" y="958"/>
                  </a:cubicBezTo>
                  <a:close/>
                  <a:moveTo>
                    <a:pt x="743" y="1025"/>
                  </a:moveTo>
                  <a:cubicBezTo>
                    <a:pt x="740" y="1053"/>
                    <a:pt x="737" y="1078"/>
                    <a:pt x="730" y="1078"/>
                  </a:cubicBezTo>
                  <a:lnTo>
                    <a:pt x="727" y="1078"/>
                  </a:lnTo>
                  <a:cubicBezTo>
                    <a:pt x="733" y="1050"/>
                    <a:pt x="740" y="1025"/>
                    <a:pt x="740" y="1025"/>
                  </a:cubicBezTo>
                  <a:close/>
                  <a:moveTo>
                    <a:pt x="908" y="1029"/>
                  </a:moveTo>
                  <a:cubicBezTo>
                    <a:pt x="911" y="1029"/>
                    <a:pt x="915" y="1034"/>
                    <a:pt x="922" y="1053"/>
                  </a:cubicBezTo>
                  <a:cubicBezTo>
                    <a:pt x="922" y="1053"/>
                    <a:pt x="928" y="1081"/>
                    <a:pt x="925" y="1081"/>
                  </a:cubicBezTo>
                  <a:cubicBezTo>
                    <a:pt x="922" y="1081"/>
                    <a:pt x="909" y="1056"/>
                    <a:pt x="909" y="1056"/>
                  </a:cubicBezTo>
                  <a:lnTo>
                    <a:pt x="912" y="1056"/>
                  </a:lnTo>
                  <a:cubicBezTo>
                    <a:pt x="903" y="1031"/>
                    <a:pt x="906" y="1031"/>
                    <a:pt x="906" y="1031"/>
                  </a:cubicBezTo>
                  <a:cubicBezTo>
                    <a:pt x="907" y="1030"/>
                    <a:pt x="907" y="1029"/>
                    <a:pt x="908" y="1029"/>
                  </a:cubicBezTo>
                  <a:close/>
                  <a:moveTo>
                    <a:pt x="806" y="1115"/>
                  </a:moveTo>
                  <a:lnTo>
                    <a:pt x="802" y="1144"/>
                  </a:lnTo>
                  <a:cubicBezTo>
                    <a:pt x="800" y="1144"/>
                    <a:pt x="798" y="1154"/>
                    <a:pt x="797" y="1154"/>
                  </a:cubicBezTo>
                  <a:cubicBezTo>
                    <a:pt x="797" y="1154"/>
                    <a:pt x="796" y="1151"/>
                    <a:pt x="796" y="1140"/>
                  </a:cubicBezTo>
                  <a:cubicBezTo>
                    <a:pt x="793" y="1140"/>
                    <a:pt x="799" y="1115"/>
                    <a:pt x="806" y="1115"/>
                  </a:cubicBezTo>
                  <a:close/>
                  <a:moveTo>
                    <a:pt x="784" y="6"/>
                  </a:moveTo>
                  <a:cubicBezTo>
                    <a:pt x="780" y="6"/>
                    <a:pt x="780" y="34"/>
                    <a:pt x="780" y="34"/>
                  </a:cubicBezTo>
                  <a:cubicBezTo>
                    <a:pt x="780" y="56"/>
                    <a:pt x="690" y="66"/>
                    <a:pt x="680" y="69"/>
                  </a:cubicBezTo>
                  <a:cubicBezTo>
                    <a:pt x="673" y="57"/>
                    <a:pt x="666" y="51"/>
                    <a:pt x="662" y="51"/>
                  </a:cubicBezTo>
                  <a:cubicBezTo>
                    <a:pt x="658" y="51"/>
                    <a:pt x="658" y="59"/>
                    <a:pt x="665" y="72"/>
                  </a:cubicBezTo>
                  <a:cubicBezTo>
                    <a:pt x="671" y="97"/>
                    <a:pt x="655" y="103"/>
                    <a:pt x="633" y="109"/>
                  </a:cubicBezTo>
                  <a:cubicBezTo>
                    <a:pt x="608" y="116"/>
                    <a:pt x="592" y="125"/>
                    <a:pt x="602" y="150"/>
                  </a:cubicBezTo>
                  <a:lnTo>
                    <a:pt x="592" y="153"/>
                  </a:lnTo>
                  <a:cubicBezTo>
                    <a:pt x="586" y="156"/>
                    <a:pt x="592" y="185"/>
                    <a:pt x="589" y="185"/>
                  </a:cubicBezTo>
                  <a:cubicBezTo>
                    <a:pt x="596" y="197"/>
                    <a:pt x="598" y="203"/>
                    <a:pt x="597" y="203"/>
                  </a:cubicBezTo>
                  <a:cubicBezTo>
                    <a:pt x="596" y="203"/>
                    <a:pt x="592" y="197"/>
                    <a:pt x="586" y="185"/>
                  </a:cubicBezTo>
                  <a:cubicBezTo>
                    <a:pt x="574" y="164"/>
                    <a:pt x="563" y="141"/>
                    <a:pt x="559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2" y="144"/>
                    <a:pt x="564" y="166"/>
                    <a:pt x="580" y="191"/>
                  </a:cubicBezTo>
                  <a:cubicBezTo>
                    <a:pt x="592" y="213"/>
                    <a:pt x="589" y="216"/>
                    <a:pt x="589" y="216"/>
                  </a:cubicBezTo>
                  <a:cubicBezTo>
                    <a:pt x="586" y="216"/>
                    <a:pt x="586" y="216"/>
                    <a:pt x="574" y="194"/>
                  </a:cubicBezTo>
                  <a:cubicBezTo>
                    <a:pt x="558" y="172"/>
                    <a:pt x="545" y="147"/>
                    <a:pt x="545" y="147"/>
                  </a:cubicBezTo>
                  <a:lnTo>
                    <a:pt x="542" y="150"/>
                  </a:lnTo>
                  <a:cubicBezTo>
                    <a:pt x="555" y="172"/>
                    <a:pt x="552" y="175"/>
                    <a:pt x="552" y="175"/>
                  </a:cubicBezTo>
                  <a:cubicBezTo>
                    <a:pt x="549" y="175"/>
                    <a:pt x="549" y="175"/>
                    <a:pt x="520" y="131"/>
                  </a:cubicBezTo>
                  <a:cubicBezTo>
                    <a:pt x="505" y="109"/>
                    <a:pt x="497" y="98"/>
                    <a:pt x="495" y="98"/>
                  </a:cubicBezTo>
                  <a:lnTo>
                    <a:pt x="495" y="98"/>
                  </a:lnTo>
                  <a:cubicBezTo>
                    <a:pt x="493" y="98"/>
                    <a:pt x="500" y="110"/>
                    <a:pt x="514" y="135"/>
                  </a:cubicBezTo>
                  <a:lnTo>
                    <a:pt x="520" y="160"/>
                  </a:lnTo>
                  <a:cubicBezTo>
                    <a:pt x="511" y="148"/>
                    <a:pt x="506" y="144"/>
                    <a:pt x="504" y="144"/>
                  </a:cubicBezTo>
                  <a:cubicBezTo>
                    <a:pt x="499" y="144"/>
                    <a:pt x="515" y="173"/>
                    <a:pt x="524" y="191"/>
                  </a:cubicBezTo>
                  <a:cubicBezTo>
                    <a:pt x="507" y="171"/>
                    <a:pt x="498" y="161"/>
                    <a:pt x="496" y="161"/>
                  </a:cubicBezTo>
                  <a:cubicBezTo>
                    <a:pt x="493" y="161"/>
                    <a:pt x="500" y="173"/>
                    <a:pt x="514" y="197"/>
                  </a:cubicBezTo>
                  <a:cubicBezTo>
                    <a:pt x="524" y="209"/>
                    <a:pt x="528" y="214"/>
                    <a:pt x="527" y="214"/>
                  </a:cubicBezTo>
                  <a:cubicBezTo>
                    <a:pt x="525" y="214"/>
                    <a:pt x="520" y="209"/>
                    <a:pt x="511" y="200"/>
                  </a:cubicBezTo>
                  <a:cubicBezTo>
                    <a:pt x="497" y="189"/>
                    <a:pt x="491" y="185"/>
                    <a:pt x="487" y="185"/>
                  </a:cubicBezTo>
                  <a:cubicBezTo>
                    <a:pt x="484" y="185"/>
                    <a:pt x="482" y="187"/>
                    <a:pt x="480" y="188"/>
                  </a:cubicBezTo>
                  <a:cubicBezTo>
                    <a:pt x="495" y="213"/>
                    <a:pt x="473" y="225"/>
                    <a:pt x="455" y="247"/>
                  </a:cubicBezTo>
                  <a:cubicBezTo>
                    <a:pt x="430" y="266"/>
                    <a:pt x="414" y="285"/>
                    <a:pt x="436" y="301"/>
                  </a:cubicBezTo>
                  <a:cubicBezTo>
                    <a:pt x="435" y="302"/>
                    <a:pt x="434" y="302"/>
                    <a:pt x="433" y="302"/>
                  </a:cubicBezTo>
                  <a:cubicBezTo>
                    <a:pt x="430" y="302"/>
                    <a:pt x="425" y="300"/>
                    <a:pt x="411" y="291"/>
                  </a:cubicBezTo>
                  <a:cubicBezTo>
                    <a:pt x="402" y="284"/>
                    <a:pt x="397" y="280"/>
                    <a:pt x="395" y="280"/>
                  </a:cubicBezTo>
                  <a:cubicBezTo>
                    <a:pt x="393" y="280"/>
                    <a:pt x="401" y="290"/>
                    <a:pt x="426" y="313"/>
                  </a:cubicBezTo>
                  <a:cubicBezTo>
                    <a:pt x="437" y="324"/>
                    <a:pt x="450" y="334"/>
                    <a:pt x="449" y="334"/>
                  </a:cubicBezTo>
                  <a:cubicBezTo>
                    <a:pt x="448" y="334"/>
                    <a:pt x="441" y="329"/>
                    <a:pt x="423" y="316"/>
                  </a:cubicBezTo>
                  <a:cubicBezTo>
                    <a:pt x="413" y="308"/>
                    <a:pt x="407" y="304"/>
                    <a:pt x="403" y="304"/>
                  </a:cubicBezTo>
                  <a:cubicBezTo>
                    <a:pt x="397" y="304"/>
                    <a:pt x="394" y="309"/>
                    <a:pt x="389" y="316"/>
                  </a:cubicBezTo>
                  <a:cubicBezTo>
                    <a:pt x="382" y="326"/>
                    <a:pt x="373" y="335"/>
                    <a:pt x="395" y="351"/>
                  </a:cubicBezTo>
                  <a:cubicBezTo>
                    <a:pt x="405" y="361"/>
                    <a:pt x="410" y="365"/>
                    <a:pt x="409" y="365"/>
                  </a:cubicBezTo>
                  <a:cubicBezTo>
                    <a:pt x="409" y="365"/>
                    <a:pt x="404" y="361"/>
                    <a:pt x="395" y="354"/>
                  </a:cubicBezTo>
                  <a:cubicBezTo>
                    <a:pt x="375" y="339"/>
                    <a:pt x="356" y="332"/>
                    <a:pt x="347" y="332"/>
                  </a:cubicBezTo>
                  <a:cubicBezTo>
                    <a:pt x="335" y="332"/>
                    <a:pt x="336" y="342"/>
                    <a:pt x="357" y="360"/>
                  </a:cubicBezTo>
                  <a:cubicBezTo>
                    <a:pt x="356" y="362"/>
                    <a:pt x="355" y="363"/>
                    <a:pt x="353" y="363"/>
                  </a:cubicBezTo>
                  <a:cubicBezTo>
                    <a:pt x="349" y="363"/>
                    <a:pt x="343" y="361"/>
                    <a:pt x="329" y="354"/>
                  </a:cubicBezTo>
                  <a:lnTo>
                    <a:pt x="329" y="354"/>
                  </a:lnTo>
                  <a:cubicBezTo>
                    <a:pt x="326" y="357"/>
                    <a:pt x="326" y="360"/>
                    <a:pt x="345" y="382"/>
                  </a:cubicBezTo>
                  <a:lnTo>
                    <a:pt x="332" y="407"/>
                  </a:lnTo>
                  <a:cubicBezTo>
                    <a:pt x="329" y="413"/>
                    <a:pt x="351" y="429"/>
                    <a:pt x="351" y="429"/>
                  </a:cubicBezTo>
                  <a:lnTo>
                    <a:pt x="348" y="432"/>
                  </a:lnTo>
                  <a:cubicBezTo>
                    <a:pt x="343" y="430"/>
                    <a:pt x="339" y="429"/>
                    <a:pt x="335" y="429"/>
                  </a:cubicBezTo>
                  <a:cubicBezTo>
                    <a:pt x="320" y="429"/>
                    <a:pt x="315" y="444"/>
                    <a:pt x="307" y="464"/>
                  </a:cubicBezTo>
                  <a:cubicBezTo>
                    <a:pt x="298" y="487"/>
                    <a:pt x="295" y="508"/>
                    <a:pt x="272" y="508"/>
                  </a:cubicBezTo>
                  <a:cubicBezTo>
                    <a:pt x="270" y="508"/>
                    <a:pt x="268" y="508"/>
                    <a:pt x="267" y="507"/>
                  </a:cubicBezTo>
                  <a:lnTo>
                    <a:pt x="267" y="507"/>
                  </a:lnTo>
                  <a:cubicBezTo>
                    <a:pt x="267" y="507"/>
                    <a:pt x="263" y="511"/>
                    <a:pt x="292" y="520"/>
                  </a:cubicBezTo>
                  <a:cubicBezTo>
                    <a:pt x="345" y="533"/>
                    <a:pt x="342" y="536"/>
                    <a:pt x="317" y="536"/>
                  </a:cubicBezTo>
                  <a:cubicBezTo>
                    <a:pt x="309" y="535"/>
                    <a:pt x="302" y="534"/>
                    <a:pt x="296" y="534"/>
                  </a:cubicBezTo>
                  <a:cubicBezTo>
                    <a:pt x="261" y="534"/>
                    <a:pt x="264" y="548"/>
                    <a:pt x="307" y="554"/>
                  </a:cubicBezTo>
                  <a:lnTo>
                    <a:pt x="307" y="554"/>
                  </a:lnTo>
                  <a:lnTo>
                    <a:pt x="285" y="551"/>
                  </a:lnTo>
                  <a:cubicBezTo>
                    <a:pt x="229" y="551"/>
                    <a:pt x="254" y="567"/>
                    <a:pt x="310" y="573"/>
                  </a:cubicBezTo>
                  <a:cubicBezTo>
                    <a:pt x="282" y="573"/>
                    <a:pt x="254" y="576"/>
                    <a:pt x="282" y="583"/>
                  </a:cubicBezTo>
                  <a:cubicBezTo>
                    <a:pt x="282" y="584"/>
                    <a:pt x="282" y="585"/>
                    <a:pt x="275" y="585"/>
                  </a:cubicBezTo>
                  <a:cubicBezTo>
                    <a:pt x="268" y="585"/>
                    <a:pt x="254" y="584"/>
                    <a:pt x="226" y="583"/>
                  </a:cubicBezTo>
                  <a:cubicBezTo>
                    <a:pt x="201" y="583"/>
                    <a:pt x="173" y="583"/>
                    <a:pt x="173" y="589"/>
                  </a:cubicBezTo>
                  <a:cubicBezTo>
                    <a:pt x="173" y="592"/>
                    <a:pt x="201" y="592"/>
                    <a:pt x="226" y="592"/>
                  </a:cubicBezTo>
                  <a:lnTo>
                    <a:pt x="226" y="601"/>
                  </a:lnTo>
                  <a:cubicBezTo>
                    <a:pt x="226" y="601"/>
                    <a:pt x="226" y="605"/>
                    <a:pt x="254" y="605"/>
                  </a:cubicBezTo>
                  <a:cubicBezTo>
                    <a:pt x="279" y="605"/>
                    <a:pt x="279" y="608"/>
                    <a:pt x="279" y="611"/>
                  </a:cubicBezTo>
                  <a:cubicBezTo>
                    <a:pt x="262" y="611"/>
                    <a:pt x="268" y="612"/>
                    <a:pt x="282" y="612"/>
                  </a:cubicBezTo>
                  <a:cubicBezTo>
                    <a:pt x="289" y="612"/>
                    <a:pt x="298" y="612"/>
                    <a:pt x="307" y="611"/>
                  </a:cubicBezTo>
                  <a:cubicBezTo>
                    <a:pt x="317" y="609"/>
                    <a:pt x="325" y="609"/>
                    <a:pt x="334" y="609"/>
                  </a:cubicBezTo>
                  <a:cubicBezTo>
                    <a:pt x="343" y="609"/>
                    <a:pt x="351" y="609"/>
                    <a:pt x="361" y="611"/>
                  </a:cubicBezTo>
                  <a:lnTo>
                    <a:pt x="414" y="608"/>
                  </a:lnTo>
                  <a:cubicBezTo>
                    <a:pt x="451" y="608"/>
                    <a:pt x="489" y="605"/>
                    <a:pt x="524" y="601"/>
                  </a:cubicBezTo>
                  <a:cubicBezTo>
                    <a:pt x="552" y="592"/>
                    <a:pt x="580" y="592"/>
                    <a:pt x="527" y="589"/>
                  </a:cubicBezTo>
                  <a:cubicBezTo>
                    <a:pt x="517" y="589"/>
                    <a:pt x="508" y="586"/>
                    <a:pt x="498" y="586"/>
                  </a:cubicBezTo>
                  <a:cubicBezTo>
                    <a:pt x="508" y="583"/>
                    <a:pt x="517" y="583"/>
                    <a:pt x="527" y="583"/>
                  </a:cubicBezTo>
                  <a:cubicBezTo>
                    <a:pt x="552" y="583"/>
                    <a:pt x="555" y="580"/>
                    <a:pt x="558" y="570"/>
                  </a:cubicBezTo>
                  <a:cubicBezTo>
                    <a:pt x="558" y="563"/>
                    <a:pt x="560" y="560"/>
                    <a:pt x="573" y="560"/>
                  </a:cubicBezTo>
                  <a:cubicBezTo>
                    <a:pt x="577" y="560"/>
                    <a:pt x="582" y="560"/>
                    <a:pt x="589" y="561"/>
                  </a:cubicBezTo>
                  <a:cubicBezTo>
                    <a:pt x="599" y="564"/>
                    <a:pt x="605" y="564"/>
                    <a:pt x="614" y="564"/>
                  </a:cubicBezTo>
                  <a:cubicBezTo>
                    <a:pt x="589" y="558"/>
                    <a:pt x="592" y="551"/>
                    <a:pt x="596" y="542"/>
                  </a:cubicBezTo>
                  <a:cubicBezTo>
                    <a:pt x="602" y="533"/>
                    <a:pt x="608" y="523"/>
                    <a:pt x="583" y="511"/>
                  </a:cubicBezTo>
                  <a:lnTo>
                    <a:pt x="583" y="507"/>
                  </a:lnTo>
                  <a:cubicBezTo>
                    <a:pt x="597" y="514"/>
                    <a:pt x="604" y="517"/>
                    <a:pt x="608" y="517"/>
                  </a:cubicBezTo>
                  <a:cubicBezTo>
                    <a:pt x="611" y="517"/>
                    <a:pt x="611" y="515"/>
                    <a:pt x="611" y="514"/>
                  </a:cubicBezTo>
                  <a:cubicBezTo>
                    <a:pt x="589" y="498"/>
                    <a:pt x="592" y="495"/>
                    <a:pt x="592" y="495"/>
                  </a:cubicBezTo>
                  <a:lnTo>
                    <a:pt x="592" y="495"/>
                  </a:lnTo>
                  <a:cubicBezTo>
                    <a:pt x="609" y="503"/>
                    <a:pt x="615" y="506"/>
                    <a:pt x="618" y="506"/>
                  </a:cubicBezTo>
                  <a:cubicBezTo>
                    <a:pt x="619" y="506"/>
                    <a:pt x="620" y="505"/>
                    <a:pt x="621" y="504"/>
                  </a:cubicBezTo>
                  <a:cubicBezTo>
                    <a:pt x="621" y="501"/>
                    <a:pt x="624" y="501"/>
                    <a:pt x="599" y="486"/>
                  </a:cubicBezTo>
                  <a:cubicBezTo>
                    <a:pt x="599" y="486"/>
                    <a:pt x="603" y="480"/>
                    <a:pt x="613" y="480"/>
                  </a:cubicBezTo>
                  <a:cubicBezTo>
                    <a:pt x="618" y="480"/>
                    <a:pt x="625" y="481"/>
                    <a:pt x="633" y="486"/>
                  </a:cubicBezTo>
                  <a:cubicBezTo>
                    <a:pt x="640" y="490"/>
                    <a:pt x="643" y="491"/>
                    <a:pt x="644" y="491"/>
                  </a:cubicBezTo>
                  <a:cubicBezTo>
                    <a:pt x="647" y="491"/>
                    <a:pt x="631" y="478"/>
                    <a:pt x="614" y="467"/>
                  </a:cubicBezTo>
                  <a:cubicBezTo>
                    <a:pt x="599" y="457"/>
                    <a:pt x="586" y="445"/>
                    <a:pt x="574" y="429"/>
                  </a:cubicBezTo>
                  <a:lnTo>
                    <a:pt x="574" y="429"/>
                  </a:lnTo>
                  <a:lnTo>
                    <a:pt x="618" y="464"/>
                  </a:lnTo>
                  <a:cubicBezTo>
                    <a:pt x="639" y="479"/>
                    <a:pt x="639" y="479"/>
                    <a:pt x="639" y="479"/>
                  </a:cubicBezTo>
                  <a:lnTo>
                    <a:pt x="643" y="476"/>
                  </a:lnTo>
                  <a:cubicBezTo>
                    <a:pt x="621" y="460"/>
                    <a:pt x="630" y="451"/>
                    <a:pt x="639" y="442"/>
                  </a:cubicBezTo>
                  <a:cubicBezTo>
                    <a:pt x="652" y="432"/>
                    <a:pt x="655" y="429"/>
                    <a:pt x="636" y="410"/>
                  </a:cubicBezTo>
                  <a:cubicBezTo>
                    <a:pt x="626" y="398"/>
                    <a:pt x="622" y="393"/>
                    <a:pt x="625" y="393"/>
                  </a:cubicBezTo>
                  <a:cubicBezTo>
                    <a:pt x="626" y="393"/>
                    <a:pt x="633" y="397"/>
                    <a:pt x="643" y="404"/>
                  </a:cubicBezTo>
                  <a:cubicBezTo>
                    <a:pt x="681" y="439"/>
                    <a:pt x="696" y="452"/>
                    <a:pt x="698" y="452"/>
                  </a:cubicBezTo>
                  <a:cubicBezTo>
                    <a:pt x="699" y="452"/>
                    <a:pt x="696" y="447"/>
                    <a:pt x="690" y="439"/>
                  </a:cubicBezTo>
                  <a:cubicBezTo>
                    <a:pt x="677" y="426"/>
                    <a:pt x="665" y="410"/>
                    <a:pt x="652" y="398"/>
                  </a:cubicBezTo>
                  <a:cubicBezTo>
                    <a:pt x="634" y="377"/>
                    <a:pt x="626" y="366"/>
                    <a:pt x="628" y="366"/>
                  </a:cubicBezTo>
                  <a:lnTo>
                    <a:pt x="628" y="366"/>
                  </a:lnTo>
                  <a:cubicBezTo>
                    <a:pt x="629" y="366"/>
                    <a:pt x="639" y="375"/>
                    <a:pt x="655" y="395"/>
                  </a:cubicBezTo>
                  <a:cubicBezTo>
                    <a:pt x="666" y="409"/>
                    <a:pt x="675" y="415"/>
                    <a:pt x="680" y="415"/>
                  </a:cubicBezTo>
                  <a:cubicBezTo>
                    <a:pt x="690" y="415"/>
                    <a:pt x="687" y="389"/>
                    <a:pt x="668" y="357"/>
                  </a:cubicBezTo>
                  <a:lnTo>
                    <a:pt x="668" y="357"/>
                  </a:lnTo>
                  <a:lnTo>
                    <a:pt x="683" y="379"/>
                  </a:lnTo>
                  <a:cubicBezTo>
                    <a:pt x="695" y="395"/>
                    <a:pt x="698" y="399"/>
                    <a:pt x="701" y="399"/>
                  </a:cubicBezTo>
                  <a:cubicBezTo>
                    <a:pt x="702" y="399"/>
                    <a:pt x="704" y="399"/>
                    <a:pt x="705" y="398"/>
                  </a:cubicBezTo>
                  <a:lnTo>
                    <a:pt x="712" y="398"/>
                  </a:lnTo>
                  <a:cubicBezTo>
                    <a:pt x="699" y="377"/>
                    <a:pt x="697" y="369"/>
                    <a:pt x="700" y="369"/>
                  </a:cubicBezTo>
                  <a:cubicBezTo>
                    <a:pt x="703" y="369"/>
                    <a:pt x="713" y="381"/>
                    <a:pt x="718" y="395"/>
                  </a:cubicBezTo>
                  <a:cubicBezTo>
                    <a:pt x="733" y="417"/>
                    <a:pt x="733" y="417"/>
                    <a:pt x="737" y="417"/>
                  </a:cubicBezTo>
                  <a:cubicBezTo>
                    <a:pt x="728" y="394"/>
                    <a:pt x="727" y="386"/>
                    <a:pt x="730" y="386"/>
                  </a:cubicBezTo>
                  <a:cubicBezTo>
                    <a:pt x="733" y="386"/>
                    <a:pt x="741" y="399"/>
                    <a:pt x="746" y="413"/>
                  </a:cubicBezTo>
                  <a:lnTo>
                    <a:pt x="749" y="413"/>
                  </a:lnTo>
                  <a:cubicBezTo>
                    <a:pt x="740" y="388"/>
                    <a:pt x="743" y="388"/>
                    <a:pt x="743" y="388"/>
                  </a:cubicBezTo>
                  <a:cubicBezTo>
                    <a:pt x="749" y="385"/>
                    <a:pt x="749" y="385"/>
                    <a:pt x="740" y="360"/>
                  </a:cubicBezTo>
                  <a:cubicBezTo>
                    <a:pt x="733" y="345"/>
                    <a:pt x="727" y="326"/>
                    <a:pt x="724" y="307"/>
                  </a:cubicBezTo>
                  <a:lnTo>
                    <a:pt x="724" y="307"/>
                  </a:lnTo>
                  <a:lnTo>
                    <a:pt x="733" y="335"/>
                  </a:lnTo>
                  <a:cubicBezTo>
                    <a:pt x="738" y="355"/>
                    <a:pt x="744" y="357"/>
                    <a:pt x="749" y="357"/>
                  </a:cubicBezTo>
                  <a:cubicBezTo>
                    <a:pt x="750" y="357"/>
                    <a:pt x="751" y="357"/>
                    <a:pt x="752" y="357"/>
                  </a:cubicBezTo>
                  <a:cubicBezTo>
                    <a:pt x="759" y="357"/>
                    <a:pt x="762" y="357"/>
                    <a:pt x="768" y="382"/>
                  </a:cubicBezTo>
                  <a:lnTo>
                    <a:pt x="765" y="357"/>
                  </a:lnTo>
                  <a:cubicBezTo>
                    <a:pt x="763" y="343"/>
                    <a:pt x="762" y="336"/>
                    <a:pt x="763" y="336"/>
                  </a:cubicBezTo>
                  <a:lnTo>
                    <a:pt x="763" y="336"/>
                  </a:lnTo>
                  <a:cubicBezTo>
                    <a:pt x="763" y="336"/>
                    <a:pt x="765" y="343"/>
                    <a:pt x="768" y="357"/>
                  </a:cubicBezTo>
                  <a:cubicBezTo>
                    <a:pt x="771" y="370"/>
                    <a:pt x="774" y="377"/>
                    <a:pt x="775" y="377"/>
                  </a:cubicBezTo>
                  <a:cubicBezTo>
                    <a:pt x="777" y="377"/>
                    <a:pt x="777" y="371"/>
                    <a:pt x="777" y="357"/>
                  </a:cubicBezTo>
                  <a:lnTo>
                    <a:pt x="780" y="357"/>
                  </a:lnTo>
                  <a:cubicBezTo>
                    <a:pt x="784" y="384"/>
                    <a:pt x="786" y="397"/>
                    <a:pt x="787" y="397"/>
                  </a:cubicBezTo>
                  <a:cubicBezTo>
                    <a:pt x="788" y="397"/>
                    <a:pt x="788" y="384"/>
                    <a:pt x="787" y="357"/>
                  </a:cubicBezTo>
                  <a:lnTo>
                    <a:pt x="787" y="357"/>
                  </a:lnTo>
                  <a:cubicBezTo>
                    <a:pt x="790" y="385"/>
                    <a:pt x="790" y="385"/>
                    <a:pt x="790" y="385"/>
                  </a:cubicBezTo>
                  <a:cubicBezTo>
                    <a:pt x="791" y="372"/>
                    <a:pt x="794" y="365"/>
                    <a:pt x="795" y="365"/>
                  </a:cubicBezTo>
                  <a:cubicBezTo>
                    <a:pt x="797" y="365"/>
                    <a:pt x="798" y="372"/>
                    <a:pt x="796" y="385"/>
                  </a:cubicBezTo>
                  <a:lnTo>
                    <a:pt x="799" y="385"/>
                  </a:lnTo>
                  <a:cubicBezTo>
                    <a:pt x="799" y="360"/>
                    <a:pt x="802" y="360"/>
                    <a:pt x="802" y="360"/>
                  </a:cubicBezTo>
                  <a:cubicBezTo>
                    <a:pt x="802" y="360"/>
                    <a:pt x="806" y="360"/>
                    <a:pt x="809" y="332"/>
                  </a:cubicBezTo>
                  <a:cubicBezTo>
                    <a:pt x="812" y="307"/>
                    <a:pt x="815" y="307"/>
                    <a:pt x="815" y="307"/>
                  </a:cubicBezTo>
                  <a:lnTo>
                    <a:pt x="815" y="307"/>
                  </a:lnTo>
                  <a:cubicBezTo>
                    <a:pt x="815" y="326"/>
                    <a:pt x="812" y="345"/>
                    <a:pt x="809" y="360"/>
                  </a:cubicBezTo>
                  <a:cubicBezTo>
                    <a:pt x="807" y="372"/>
                    <a:pt x="807" y="379"/>
                    <a:pt x="807" y="379"/>
                  </a:cubicBezTo>
                  <a:cubicBezTo>
                    <a:pt x="808" y="379"/>
                    <a:pt x="811" y="366"/>
                    <a:pt x="818" y="335"/>
                  </a:cubicBezTo>
                  <a:lnTo>
                    <a:pt x="818" y="335"/>
                  </a:lnTo>
                  <a:cubicBezTo>
                    <a:pt x="816" y="355"/>
                    <a:pt x="812" y="374"/>
                    <a:pt x="812" y="374"/>
                  </a:cubicBezTo>
                  <a:cubicBezTo>
                    <a:pt x="812" y="374"/>
                    <a:pt x="813" y="371"/>
                    <a:pt x="815" y="363"/>
                  </a:cubicBezTo>
                  <a:cubicBezTo>
                    <a:pt x="815" y="363"/>
                    <a:pt x="818" y="363"/>
                    <a:pt x="821" y="335"/>
                  </a:cubicBezTo>
                  <a:lnTo>
                    <a:pt x="827" y="338"/>
                  </a:lnTo>
                  <a:cubicBezTo>
                    <a:pt x="824" y="366"/>
                    <a:pt x="827" y="366"/>
                    <a:pt x="827" y="366"/>
                  </a:cubicBezTo>
                  <a:cubicBezTo>
                    <a:pt x="831" y="354"/>
                    <a:pt x="832" y="348"/>
                    <a:pt x="833" y="348"/>
                  </a:cubicBezTo>
                  <a:lnTo>
                    <a:pt x="833" y="348"/>
                  </a:lnTo>
                  <a:cubicBezTo>
                    <a:pt x="833" y="348"/>
                    <a:pt x="832" y="354"/>
                    <a:pt x="831" y="366"/>
                  </a:cubicBezTo>
                  <a:cubicBezTo>
                    <a:pt x="829" y="378"/>
                    <a:pt x="829" y="385"/>
                    <a:pt x="829" y="385"/>
                  </a:cubicBezTo>
                  <a:cubicBezTo>
                    <a:pt x="829" y="385"/>
                    <a:pt x="831" y="372"/>
                    <a:pt x="837" y="341"/>
                  </a:cubicBezTo>
                  <a:cubicBezTo>
                    <a:pt x="842" y="329"/>
                    <a:pt x="844" y="323"/>
                    <a:pt x="845" y="323"/>
                  </a:cubicBezTo>
                  <a:lnTo>
                    <a:pt x="845" y="323"/>
                  </a:lnTo>
                  <a:cubicBezTo>
                    <a:pt x="846" y="323"/>
                    <a:pt x="845" y="329"/>
                    <a:pt x="843" y="341"/>
                  </a:cubicBezTo>
                  <a:cubicBezTo>
                    <a:pt x="836" y="373"/>
                    <a:pt x="834" y="386"/>
                    <a:pt x="835" y="386"/>
                  </a:cubicBezTo>
                  <a:cubicBezTo>
                    <a:pt x="835" y="386"/>
                    <a:pt x="837" y="380"/>
                    <a:pt x="840" y="370"/>
                  </a:cubicBezTo>
                  <a:cubicBezTo>
                    <a:pt x="846" y="345"/>
                    <a:pt x="849" y="345"/>
                    <a:pt x="849" y="345"/>
                  </a:cubicBezTo>
                  <a:lnTo>
                    <a:pt x="849" y="345"/>
                  </a:lnTo>
                  <a:cubicBezTo>
                    <a:pt x="843" y="373"/>
                    <a:pt x="856" y="376"/>
                    <a:pt x="868" y="382"/>
                  </a:cubicBezTo>
                  <a:cubicBezTo>
                    <a:pt x="878" y="370"/>
                    <a:pt x="884" y="351"/>
                    <a:pt x="890" y="335"/>
                  </a:cubicBezTo>
                  <a:cubicBezTo>
                    <a:pt x="899" y="314"/>
                    <a:pt x="903" y="306"/>
                    <a:pt x="904" y="306"/>
                  </a:cubicBezTo>
                  <a:lnTo>
                    <a:pt x="904" y="306"/>
                  </a:lnTo>
                  <a:cubicBezTo>
                    <a:pt x="904" y="306"/>
                    <a:pt x="899" y="321"/>
                    <a:pt x="893" y="335"/>
                  </a:cubicBezTo>
                  <a:cubicBezTo>
                    <a:pt x="879" y="373"/>
                    <a:pt x="872" y="393"/>
                    <a:pt x="873" y="393"/>
                  </a:cubicBezTo>
                  <a:cubicBezTo>
                    <a:pt x="873" y="393"/>
                    <a:pt x="881" y="375"/>
                    <a:pt x="896" y="338"/>
                  </a:cubicBezTo>
                  <a:cubicBezTo>
                    <a:pt x="906" y="313"/>
                    <a:pt x="911" y="301"/>
                    <a:pt x="912" y="301"/>
                  </a:cubicBezTo>
                  <a:lnTo>
                    <a:pt x="912" y="301"/>
                  </a:lnTo>
                  <a:cubicBezTo>
                    <a:pt x="913" y="301"/>
                    <a:pt x="909" y="313"/>
                    <a:pt x="900" y="338"/>
                  </a:cubicBezTo>
                  <a:cubicBezTo>
                    <a:pt x="895" y="351"/>
                    <a:pt x="892" y="357"/>
                    <a:pt x="893" y="357"/>
                  </a:cubicBezTo>
                  <a:cubicBezTo>
                    <a:pt x="894" y="357"/>
                    <a:pt x="897" y="352"/>
                    <a:pt x="903" y="341"/>
                  </a:cubicBezTo>
                  <a:cubicBezTo>
                    <a:pt x="909" y="329"/>
                    <a:pt x="912" y="323"/>
                    <a:pt x="913" y="323"/>
                  </a:cubicBezTo>
                  <a:lnTo>
                    <a:pt x="913" y="323"/>
                  </a:lnTo>
                  <a:cubicBezTo>
                    <a:pt x="913" y="323"/>
                    <a:pt x="911" y="329"/>
                    <a:pt x="906" y="341"/>
                  </a:cubicBezTo>
                  <a:cubicBezTo>
                    <a:pt x="897" y="360"/>
                    <a:pt x="889" y="378"/>
                    <a:pt x="891" y="378"/>
                  </a:cubicBezTo>
                  <a:cubicBezTo>
                    <a:pt x="891" y="378"/>
                    <a:pt x="893" y="375"/>
                    <a:pt x="896" y="370"/>
                  </a:cubicBezTo>
                  <a:lnTo>
                    <a:pt x="896" y="370"/>
                  </a:lnTo>
                  <a:cubicBezTo>
                    <a:pt x="896" y="370"/>
                    <a:pt x="896" y="370"/>
                    <a:pt x="887" y="395"/>
                  </a:cubicBezTo>
                  <a:cubicBezTo>
                    <a:pt x="884" y="402"/>
                    <a:pt x="883" y="406"/>
                    <a:pt x="884" y="406"/>
                  </a:cubicBezTo>
                  <a:cubicBezTo>
                    <a:pt x="885" y="406"/>
                    <a:pt x="894" y="390"/>
                    <a:pt x="903" y="373"/>
                  </a:cubicBezTo>
                  <a:cubicBezTo>
                    <a:pt x="918" y="352"/>
                    <a:pt x="926" y="341"/>
                    <a:pt x="928" y="341"/>
                  </a:cubicBezTo>
                  <a:lnTo>
                    <a:pt x="928" y="341"/>
                  </a:lnTo>
                  <a:cubicBezTo>
                    <a:pt x="930" y="341"/>
                    <a:pt x="924" y="353"/>
                    <a:pt x="909" y="376"/>
                  </a:cubicBezTo>
                  <a:cubicBezTo>
                    <a:pt x="897" y="395"/>
                    <a:pt x="894" y="403"/>
                    <a:pt x="896" y="403"/>
                  </a:cubicBezTo>
                  <a:cubicBezTo>
                    <a:pt x="898" y="403"/>
                    <a:pt x="912" y="386"/>
                    <a:pt x="931" y="360"/>
                  </a:cubicBezTo>
                  <a:cubicBezTo>
                    <a:pt x="947" y="333"/>
                    <a:pt x="955" y="322"/>
                    <a:pt x="956" y="322"/>
                  </a:cubicBezTo>
                  <a:lnTo>
                    <a:pt x="956" y="322"/>
                  </a:lnTo>
                  <a:cubicBezTo>
                    <a:pt x="956" y="322"/>
                    <a:pt x="953" y="328"/>
                    <a:pt x="947" y="338"/>
                  </a:cubicBezTo>
                  <a:cubicBezTo>
                    <a:pt x="931" y="360"/>
                    <a:pt x="934" y="363"/>
                    <a:pt x="934" y="363"/>
                  </a:cubicBezTo>
                  <a:cubicBezTo>
                    <a:pt x="937" y="363"/>
                    <a:pt x="937" y="363"/>
                    <a:pt x="922" y="388"/>
                  </a:cubicBezTo>
                  <a:cubicBezTo>
                    <a:pt x="922" y="388"/>
                    <a:pt x="925" y="388"/>
                    <a:pt x="943" y="370"/>
                  </a:cubicBezTo>
                  <a:cubicBezTo>
                    <a:pt x="955" y="354"/>
                    <a:pt x="961" y="348"/>
                    <a:pt x="963" y="348"/>
                  </a:cubicBezTo>
                  <a:cubicBezTo>
                    <a:pt x="967" y="348"/>
                    <a:pt x="957" y="369"/>
                    <a:pt x="937" y="398"/>
                  </a:cubicBezTo>
                  <a:lnTo>
                    <a:pt x="956" y="379"/>
                  </a:lnTo>
                  <a:cubicBezTo>
                    <a:pt x="977" y="354"/>
                    <a:pt x="992" y="337"/>
                    <a:pt x="993" y="337"/>
                  </a:cubicBezTo>
                  <a:lnTo>
                    <a:pt x="993" y="337"/>
                  </a:lnTo>
                  <a:cubicBezTo>
                    <a:pt x="994" y="337"/>
                    <a:pt x="988" y="344"/>
                    <a:pt x="975" y="360"/>
                  </a:cubicBezTo>
                  <a:lnTo>
                    <a:pt x="959" y="382"/>
                  </a:lnTo>
                  <a:cubicBezTo>
                    <a:pt x="971" y="368"/>
                    <a:pt x="978" y="362"/>
                    <a:pt x="980" y="362"/>
                  </a:cubicBezTo>
                  <a:cubicBezTo>
                    <a:pt x="984" y="362"/>
                    <a:pt x="972" y="384"/>
                    <a:pt x="950" y="410"/>
                  </a:cubicBezTo>
                  <a:cubicBezTo>
                    <a:pt x="931" y="432"/>
                    <a:pt x="934" y="432"/>
                    <a:pt x="934" y="432"/>
                  </a:cubicBezTo>
                  <a:lnTo>
                    <a:pt x="950" y="413"/>
                  </a:lnTo>
                  <a:cubicBezTo>
                    <a:pt x="962" y="398"/>
                    <a:pt x="975" y="385"/>
                    <a:pt x="987" y="373"/>
                  </a:cubicBezTo>
                  <a:lnTo>
                    <a:pt x="987" y="373"/>
                  </a:lnTo>
                  <a:cubicBezTo>
                    <a:pt x="987" y="373"/>
                    <a:pt x="990" y="376"/>
                    <a:pt x="972" y="395"/>
                  </a:cubicBezTo>
                  <a:cubicBezTo>
                    <a:pt x="960" y="413"/>
                    <a:pt x="949" y="427"/>
                    <a:pt x="949" y="427"/>
                  </a:cubicBezTo>
                  <a:cubicBezTo>
                    <a:pt x="950" y="427"/>
                    <a:pt x="952" y="425"/>
                    <a:pt x="956" y="420"/>
                  </a:cubicBezTo>
                  <a:lnTo>
                    <a:pt x="956" y="420"/>
                  </a:lnTo>
                  <a:cubicBezTo>
                    <a:pt x="956" y="420"/>
                    <a:pt x="959" y="420"/>
                    <a:pt x="940" y="442"/>
                  </a:cubicBezTo>
                  <a:lnTo>
                    <a:pt x="947" y="448"/>
                  </a:lnTo>
                  <a:cubicBezTo>
                    <a:pt x="955" y="439"/>
                    <a:pt x="961" y="435"/>
                    <a:pt x="962" y="435"/>
                  </a:cubicBezTo>
                  <a:cubicBezTo>
                    <a:pt x="964" y="435"/>
                    <a:pt x="960" y="441"/>
                    <a:pt x="950" y="451"/>
                  </a:cubicBezTo>
                  <a:cubicBezTo>
                    <a:pt x="950" y="451"/>
                    <a:pt x="950" y="451"/>
                    <a:pt x="951" y="451"/>
                  </a:cubicBezTo>
                  <a:cubicBezTo>
                    <a:pt x="953" y="451"/>
                    <a:pt x="958" y="450"/>
                    <a:pt x="972" y="439"/>
                  </a:cubicBezTo>
                  <a:lnTo>
                    <a:pt x="972" y="439"/>
                  </a:lnTo>
                  <a:cubicBezTo>
                    <a:pt x="975" y="442"/>
                    <a:pt x="975" y="442"/>
                    <a:pt x="956" y="460"/>
                  </a:cubicBezTo>
                  <a:cubicBezTo>
                    <a:pt x="972" y="446"/>
                    <a:pt x="977" y="445"/>
                    <a:pt x="978" y="445"/>
                  </a:cubicBezTo>
                  <a:cubicBezTo>
                    <a:pt x="978" y="445"/>
                    <a:pt x="978" y="445"/>
                    <a:pt x="978" y="445"/>
                  </a:cubicBezTo>
                  <a:lnTo>
                    <a:pt x="981" y="448"/>
                  </a:lnTo>
                  <a:cubicBezTo>
                    <a:pt x="1003" y="432"/>
                    <a:pt x="1003" y="432"/>
                    <a:pt x="1003" y="432"/>
                  </a:cubicBezTo>
                  <a:lnTo>
                    <a:pt x="1003" y="432"/>
                  </a:lnTo>
                  <a:cubicBezTo>
                    <a:pt x="1006" y="435"/>
                    <a:pt x="987" y="457"/>
                    <a:pt x="987" y="457"/>
                  </a:cubicBezTo>
                  <a:cubicBezTo>
                    <a:pt x="988" y="460"/>
                    <a:pt x="989" y="461"/>
                    <a:pt x="991" y="461"/>
                  </a:cubicBezTo>
                  <a:cubicBezTo>
                    <a:pt x="993" y="461"/>
                    <a:pt x="998" y="457"/>
                    <a:pt x="1012" y="445"/>
                  </a:cubicBezTo>
                  <a:cubicBezTo>
                    <a:pt x="1010" y="445"/>
                    <a:pt x="1018" y="437"/>
                    <a:pt x="1020" y="437"/>
                  </a:cubicBezTo>
                  <a:lnTo>
                    <a:pt x="1020" y="437"/>
                  </a:lnTo>
                  <a:cubicBezTo>
                    <a:pt x="1021" y="437"/>
                    <a:pt x="1019" y="440"/>
                    <a:pt x="1012" y="448"/>
                  </a:cubicBezTo>
                  <a:cubicBezTo>
                    <a:pt x="1012" y="448"/>
                    <a:pt x="997" y="470"/>
                    <a:pt x="997" y="473"/>
                  </a:cubicBezTo>
                  <a:cubicBezTo>
                    <a:pt x="998" y="476"/>
                    <a:pt x="999" y="477"/>
                    <a:pt x="1001" y="477"/>
                  </a:cubicBezTo>
                  <a:cubicBezTo>
                    <a:pt x="1004" y="477"/>
                    <a:pt x="1009" y="474"/>
                    <a:pt x="1022" y="467"/>
                  </a:cubicBezTo>
                  <a:cubicBezTo>
                    <a:pt x="1045" y="451"/>
                    <a:pt x="1057" y="443"/>
                    <a:pt x="1057" y="443"/>
                  </a:cubicBezTo>
                  <a:lnTo>
                    <a:pt x="1057" y="443"/>
                  </a:lnTo>
                  <a:cubicBezTo>
                    <a:pt x="1058" y="443"/>
                    <a:pt x="1047" y="451"/>
                    <a:pt x="1025" y="467"/>
                  </a:cubicBezTo>
                  <a:cubicBezTo>
                    <a:pt x="999" y="487"/>
                    <a:pt x="988" y="496"/>
                    <a:pt x="989" y="496"/>
                  </a:cubicBezTo>
                  <a:cubicBezTo>
                    <a:pt x="989" y="496"/>
                    <a:pt x="994" y="492"/>
                    <a:pt x="1003" y="486"/>
                  </a:cubicBezTo>
                  <a:cubicBezTo>
                    <a:pt x="1020" y="477"/>
                    <a:pt x="1025" y="474"/>
                    <a:pt x="1027" y="474"/>
                  </a:cubicBezTo>
                  <a:cubicBezTo>
                    <a:pt x="1028" y="474"/>
                    <a:pt x="1028" y="475"/>
                    <a:pt x="1028" y="476"/>
                  </a:cubicBezTo>
                  <a:cubicBezTo>
                    <a:pt x="1015" y="484"/>
                    <a:pt x="1010" y="488"/>
                    <a:pt x="1013" y="488"/>
                  </a:cubicBezTo>
                  <a:cubicBezTo>
                    <a:pt x="1015" y="488"/>
                    <a:pt x="1021" y="486"/>
                    <a:pt x="1031" y="482"/>
                  </a:cubicBezTo>
                  <a:lnTo>
                    <a:pt x="1031" y="482"/>
                  </a:lnTo>
                  <a:cubicBezTo>
                    <a:pt x="1031" y="482"/>
                    <a:pt x="1031" y="483"/>
                    <a:pt x="1006" y="495"/>
                  </a:cubicBezTo>
                  <a:cubicBezTo>
                    <a:pt x="1006" y="495"/>
                    <a:pt x="1009" y="498"/>
                    <a:pt x="1009" y="498"/>
                  </a:cubicBezTo>
                  <a:cubicBezTo>
                    <a:pt x="1023" y="492"/>
                    <a:pt x="1031" y="489"/>
                    <a:pt x="1035" y="489"/>
                  </a:cubicBezTo>
                  <a:cubicBezTo>
                    <a:pt x="1045" y="489"/>
                    <a:pt x="1030" y="505"/>
                    <a:pt x="1012" y="514"/>
                  </a:cubicBezTo>
                  <a:cubicBezTo>
                    <a:pt x="1012" y="514"/>
                    <a:pt x="1016" y="514"/>
                    <a:pt x="1041" y="504"/>
                  </a:cubicBezTo>
                  <a:cubicBezTo>
                    <a:pt x="1064" y="496"/>
                    <a:pt x="1076" y="492"/>
                    <a:pt x="1078" y="492"/>
                  </a:cubicBezTo>
                  <a:cubicBezTo>
                    <a:pt x="1080" y="492"/>
                    <a:pt x="1068" y="497"/>
                    <a:pt x="1041" y="507"/>
                  </a:cubicBezTo>
                  <a:cubicBezTo>
                    <a:pt x="1015" y="519"/>
                    <a:pt x="1002" y="524"/>
                    <a:pt x="1003" y="524"/>
                  </a:cubicBezTo>
                  <a:cubicBezTo>
                    <a:pt x="1004" y="524"/>
                    <a:pt x="1016" y="520"/>
                    <a:pt x="1041" y="511"/>
                  </a:cubicBezTo>
                  <a:cubicBezTo>
                    <a:pt x="1047" y="508"/>
                    <a:pt x="1053" y="507"/>
                    <a:pt x="1056" y="507"/>
                  </a:cubicBezTo>
                  <a:cubicBezTo>
                    <a:pt x="1063" y="507"/>
                    <a:pt x="1055" y="515"/>
                    <a:pt x="1019" y="526"/>
                  </a:cubicBezTo>
                  <a:lnTo>
                    <a:pt x="965" y="545"/>
                  </a:lnTo>
                  <a:cubicBezTo>
                    <a:pt x="994" y="539"/>
                    <a:pt x="994" y="539"/>
                    <a:pt x="994" y="539"/>
                  </a:cubicBezTo>
                  <a:cubicBezTo>
                    <a:pt x="1006" y="534"/>
                    <a:pt x="1012" y="533"/>
                    <a:pt x="1016" y="533"/>
                  </a:cubicBezTo>
                  <a:cubicBezTo>
                    <a:pt x="1019" y="533"/>
                    <a:pt x="1019" y="534"/>
                    <a:pt x="1019" y="536"/>
                  </a:cubicBezTo>
                  <a:cubicBezTo>
                    <a:pt x="1019" y="537"/>
                    <a:pt x="1026" y="537"/>
                    <a:pt x="1033" y="537"/>
                  </a:cubicBezTo>
                  <a:cubicBezTo>
                    <a:pt x="1040" y="537"/>
                    <a:pt x="1047" y="537"/>
                    <a:pt x="1047" y="539"/>
                  </a:cubicBezTo>
                  <a:cubicBezTo>
                    <a:pt x="1047" y="542"/>
                    <a:pt x="1047" y="548"/>
                    <a:pt x="1022" y="554"/>
                  </a:cubicBezTo>
                  <a:cubicBezTo>
                    <a:pt x="1022" y="554"/>
                    <a:pt x="1022" y="556"/>
                    <a:pt x="1029" y="556"/>
                  </a:cubicBezTo>
                  <a:cubicBezTo>
                    <a:pt x="1033" y="556"/>
                    <a:pt x="1039" y="556"/>
                    <a:pt x="1047" y="554"/>
                  </a:cubicBezTo>
                  <a:cubicBezTo>
                    <a:pt x="1054" y="554"/>
                    <a:pt x="1060" y="553"/>
                    <a:pt x="1063" y="553"/>
                  </a:cubicBezTo>
                  <a:cubicBezTo>
                    <a:pt x="1073" y="553"/>
                    <a:pt x="1068" y="556"/>
                    <a:pt x="1047" y="561"/>
                  </a:cubicBezTo>
                  <a:cubicBezTo>
                    <a:pt x="1075" y="561"/>
                    <a:pt x="1075" y="564"/>
                    <a:pt x="1075" y="564"/>
                  </a:cubicBezTo>
                  <a:cubicBezTo>
                    <a:pt x="1053" y="564"/>
                    <a:pt x="1032" y="568"/>
                    <a:pt x="1037" y="568"/>
                  </a:cubicBezTo>
                  <a:cubicBezTo>
                    <a:pt x="1039" y="568"/>
                    <a:pt x="1042" y="568"/>
                    <a:pt x="1047" y="567"/>
                  </a:cubicBezTo>
                  <a:cubicBezTo>
                    <a:pt x="1075" y="567"/>
                    <a:pt x="1075" y="567"/>
                    <a:pt x="1075" y="570"/>
                  </a:cubicBezTo>
                  <a:cubicBezTo>
                    <a:pt x="1050" y="576"/>
                    <a:pt x="1037" y="623"/>
                    <a:pt x="1063" y="630"/>
                  </a:cubicBezTo>
                  <a:cubicBezTo>
                    <a:pt x="1063" y="630"/>
                    <a:pt x="1063" y="633"/>
                    <a:pt x="1059" y="636"/>
                  </a:cubicBezTo>
                  <a:cubicBezTo>
                    <a:pt x="1059" y="639"/>
                    <a:pt x="1059" y="642"/>
                    <a:pt x="1059" y="642"/>
                  </a:cubicBezTo>
                  <a:cubicBezTo>
                    <a:pt x="1043" y="638"/>
                    <a:pt x="1035" y="636"/>
                    <a:pt x="1030" y="636"/>
                  </a:cubicBezTo>
                  <a:cubicBezTo>
                    <a:pt x="1021" y="636"/>
                    <a:pt x="1038" y="646"/>
                    <a:pt x="1053" y="655"/>
                  </a:cubicBezTo>
                  <a:cubicBezTo>
                    <a:pt x="1078" y="664"/>
                    <a:pt x="1078" y="667"/>
                    <a:pt x="1075" y="670"/>
                  </a:cubicBezTo>
                  <a:cubicBezTo>
                    <a:pt x="1051" y="661"/>
                    <a:pt x="1038" y="657"/>
                    <a:pt x="1033" y="657"/>
                  </a:cubicBezTo>
                  <a:cubicBezTo>
                    <a:pt x="1028" y="657"/>
                    <a:pt x="1034" y="662"/>
                    <a:pt x="1047" y="670"/>
                  </a:cubicBezTo>
                  <a:cubicBezTo>
                    <a:pt x="1074" y="681"/>
                    <a:pt x="1086" y="686"/>
                    <a:pt x="1082" y="686"/>
                  </a:cubicBezTo>
                  <a:cubicBezTo>
                    <a:pt x="1080" y="686"/>
                    <a:pt x="1067" y="682"/>
                    <a:pt x="1044" y="674"/>
                  </a:cubicBezTo>
                  <a:cubicBezTo>
                    <a:pt x="1023" y="664"/>
                    <a:pt x="1011" y="660"/>
                    <a:pt x="1009" y="660"/>
                  </a:cubicBezTo>
                  <a:cubicBezTo>
                    <a:pt x="1006" y="660"/>
                    <a:pt x="1024" y="669"/>
                    <a:pt x="1066" y="689"/>
                  </a:cubicBezTo>
                  <a:cubicBezTo>
                    <a:pt x="1081" y="697"/>
                    <a:pt x="1087" y="701"/>
                    <a:pt x="1083" y="701"/>
                  </a:cubicBezTo>
                  <a:cubicBezTo>
                    <a:pt x="1080" y="701"/>
                    <a:pt x="1074" y="699"/>
                    <a:pt x="1063" y="695"/>
                  </a:cubicBezTo>
                  <a:cubicBezTo>
                    <a:pt x="1035" y="683"/>
                    <a:pt x="1022" y="679"/>
                    <a:pt x="1021" y="679"/>
                  </a:cubicBezTo>
                  <a:cubicBezTo>
                    <a:pt x="1020" y="679"/>
                    <a:pt x="1026" y="682"/>
                    <a:pt x="1037" y="686"/>
                  </a:cubicBezTo>
                  <a:cubicBezTo>
                    <a:pt x="1063" y="700"/>
                    <a:pt x="1075" y="707"/>
                    <a:pt x="1072" y="707"/>
                  </a:cubicBezTo>
                  <a:cubicBezTo>
                    <a:pt x="1069" y="707"/>
                    <a:pt x="1057" y="702"/>
                    <a:pt x="1034" y="692"/>
                  </a:cubicBezTo>
                  <a:cubicBezTo>
                    <a:pt x="1011" y="682"/>
                    <a:pt x="998" y="677"/>
                    <a:pt x="997" y="677"/>
                  </a:cubicBezTo>
                  <a:cubicBezTo>
                    <a:pt x="995" y="677"/>
                    <a:pt x="1006" y="684"/>
                    <a:pt x="1031" y="699"/>
                  </a:cubicBezTo>
                  <a:cubicBezTo>
                    <a:pt x="1059" y="713"/>
                    <a:pt x="1068" y="723"/>
                    <a:pt x="1061" y="723"/>
                  </a:cubicBezTo>
                  <a:cubicBezTo>
                    <a:pt x="1057" y="723"/>
                    <a:pt x="1044" y="718"/>
                    <a:pt x="1025" y="708"/>
                  </a:cubicBezTo>
                  <a:cubicBezTo>
                    <a:pt x="1023" y="708"/>
                    <a:pt x="1013" y="703"/>
                    <a:pt x="1011" y="703"/>
                  </a:cubicBezTo>
                  <a:cubicBezTo>
                    <a:pt x="1010" y="703"/>
                    <a:pt x="1012" y="705"/>
                    <a:pt x="1022" y="711"/>
                  </a:cubicBezTo>
                  <a:lnTo>
                    <a:pt x="997" y="699"/>
                  </a:lnTo>
                  <a:lnTo>
                    <a:pt x="994" y="702"/>
                  </a:lnTo>
                  <a:lnTo>
                    <a:pt x="1019" y="714"/>
                  </a:lnTo>
                  <a:cubicBezTo>
                    <a:pt x="1019" y="715"/>
                    <a:pt x="1017" y="715"/>
                    <a:pt x="1013" y="715"/>
                  </a:cubicBezTo>
                  <a:cubicBezTo>
                    <a:pt x="1010" y="715"/>
                    <a:pt x="1005" y="715"/>
                    <a:pt x="1001" y="715"/>
                  </a:cubicBezTo>
                  <a:cubicBezTo>
                    <a:pt x="991" y="715"/>
                    <a:pt x="981" y="716"/>
                    <a:pt x="978" y="721"/>
                  </a:cubicBezTo>
                  <a:cubicBezTo>
                    <a:pt x="962" y="736"/>
                    <a:pt x="959" y="739"/>
                    <a:pt x="981" y="755"/>
                  </a:cubicBezTo>
                  <a:cubicBezTo>
                    <a:pt x="1004" y="773"/>
                    <a:pt x="1014" y="783"/>
                    <a:pt x="1013" y="783"/>
                  </a:cubicBezTo>
                  <a:cubicBezTo>
                    <a:pt x="1011" y="783"/>
                    <a:pt x="1000" y="775"/>
                    <a:pt x="981" y="758"/>
                  </a:cubicBezTo>
                  <a:cubicBezTo>
                    <a:pt x="978" y="758"/>
                    <a:pt x="960" y="745"/>
                    <a:pt x="954" y="745"/>
                  </a:cubicBezTo>
                  <a:cubicBezTo>
                    <a:pt x="954" y="745"/>
                    <a:pt x="953" y="745"/>
                    <a:pt x="953" y="746"/>
                  </a:cubicBezTo>
                  <a:cubicBezTo>
                    <a:pt x="952" y="747"/>
                    <a:pt x="951" y="747"/>
                    <a:pt x="950" y="747"/>
                  </a:cubicBezTo>
                  <a:cubicBezTo>
                    <a:pt x="947" y="747"/>
                    <a:pt x="941" y="743"/>
                    <a:pt x="928" y="730"/>
                  </a:cubicBezTo>
                  <a:lnTo>
                    <a:pt x="925" y="733"/>
                  </a:lnTo>
                  <a:cubicBezTo>
                    <a:pt x="949" y="760"/>
                    <a:pt x="954" y="771"/>
                    <a:pt x="948" y="771"/>
                  </a:cubicBezTo>
                  <a:cubicBezTo>
                    <a:pt x="945" y="771"/>
                    <a:pt x="939" y="768"/>
                    <a:pt x="931" y="761"/>
                  </a:cubicBezTo>
                  <a:lnTo>
                    <a:pt x="931" y="761"/>
                  </a:lnTo>
                  <a:cubicBezTo>
                    <a:pt x="928" y="764"/>
                    <a:pt x="925" y="764"/>
                    <a:pt x="940" y="790"/>
                  </a:cubicBezTo>
                  <a:cubicBezTo>
                    <a:pt x="947" y="801"/>
                    <a:pt x="950" y="806"/>
                    <a:pt x="949" y="806"/>
                  </a:cubicBezTo>
                  <a:cubicBezTo>
                    <a:pt x="948" y="806"/>
                    <a:pt x="943" y="802"/>
                    <a:pt x="934" y="793"/>
                  </a:cubicBezTo>
                  <a:cubicBezTo>
                    <a:pt x="925" y="780"/>
                    <a:pt x="914" y="769"/>
                    <a:pt x="910" y="769"/>
                  </a:cubicBezTo>
                  <a:cubicBezTo>
                    <a:pt x="908" y="769"/>
                    <a:pt x="911" y="776"/>
                    <a:pt x="925" y="796"/>
                  </a:cubicBezTo>
                  <a:lnTo>
                    <a:pt x="909" y="774"/>
                  </a:lnTo>
                  <a:cubicBezTo>
                    <a:pt x="904" y="768"/>
                    <a:pt x="901" y="765"/>
                    <a:pt x="901" y="765"/>
                  </a:cubicBezTo>
                  <a:lnTo>
                    <a:pt x="901" y="765"/>
                  </a:lnTo>
                  <a:cubicBezTo>
                    <a:pt x="898" y="765"/>
                    <a:pt x="909" y="783"/>
                    <a:pt x="918" y="799"/>
                  </a:cubicBezTo>
                  <a:cubicBezTo>
                    <a:pt x="933" y="819"/>
                    <a:pt x="940" y="831"/>
                    <a:pt x="939" y="831"/>
                  </a:cubicBezTo>
                  <a:cubicBezTo>
                    <a:pt x="938" y="831"/>
                    <a:pt x="926" y="814"/>
                    <a:pt x="903" y="777"/>
                  </a:cubicBezTo>
                  <a:cubicBezTo>
                    <a:pt x="896" y="768"/>
                    <a:pt x="891" y="761"/>
                    <a:pt x="887" y="755"/>
                  </a:cubicBezTo>
                  <a:lnTo>
                    <a:pt x="887" y="755"/>
                  </a:lnTo>
                  <a:cubicBezTo>
                    <a:pt x="896" y="773"/>
                    <a:pt x="905" y="789"/>
                    <a:pt x="904" y="789"/>
                  </a:cubicBezTo>
                  <a:cubicBezTo>
                    <a:pt x="903" y="789"/>
                    <a:pt x="901" y="786"/>
                    <a:pt x="896" y="780"/>
                  </a:cubicBezTo>
                  <a:lnTo>
                    <a:pt x="896" y="780"/>
                  </a:lnTo>
                  <a:cubicBezTo>
                    <a:pt x="896" y="780"/>
                    <a:pt x="893" y="780"/>
                    <a:pt x="922" y="827"/>
                  </a:cubicBezTo>
                  <a:cubicBezTo>
                    <a:pt x="934" y="852"/>
                    <a:pt x="934" y="852"/>
                    <a:pt x="931" y="852"/>
                  </a:cubicBezTo>
                  <a:cubicBezTo>
                    <a:pt x="918" y="830"/>
                    <a:pt x="918" y="830"/>
                    <a:pt x="906" y="805"/>
                  </a:cubicBezTo>
                  <a:cubicBezTo>
                    <a:pt x="906" y="805"/>
                    <a:pt x="906" y="805"/>
                    <a:pt x="903" y="808"/>
                  </a:cubicBezTo>
                  <a:cubicBezTo>
                    <a:pt x="890" y="793"/>
                    <a:pt x="881" y="777"/>
                    <a:pt x="871" y="761"/>
                  </a:cubicBezTo>
                  <a:cubicBezTo>
                    <a:pt x="866" y="751"/>
                    <a:pt x="863" y="746"/>
                    <a:pt x="863" y="746"/>
                  </a:cubicBezTo>
                  <a:lnTo>
                    <a:pt x="863" y="746"/>
                  </a:lnTo>
                  <a:cubicBezTo>
                    <a:pt x="863" y="746"/>
                    <a:pt x="869" y="758"/>
                    <a:pt x="884" y="786"/>
                  </a:cubicBezTo>
                  <a:cubicBezTo>
                    <a:pt x="909" y="833"/>
                    <a:pt x="909" y="833"/>
                    <a:pt x="906" y="837"/>
                  </a:cubicBezTo>
                  <a:cubicBezTo>
                    <a:pt x="903" y="837"/>
                    <a:pt x="903" y="837"/>
                    <a:pt x="890" y="811"/>
                  </a:cubicBezTo>
                  <a:cubicBezTo>
                    <a:pt x="881" y="793"/>
                    <a:pt x="878" y="788"/>
                    <a:pt x="877" y="788"/>
                  </a:cubicBezTo>
                  <a:cubicBezTo>
                    <a:pt x="876" y="788"/>
                    <a:pt x="875" y="789"/>
                    <a:pt x="875" y="790"/>
                  </a:cubicBezTo>
                  <a:cubicBezTo>
                    <a:pt x="887" y="830"/>
                    <a:pt x="900" y="874"/>
                    <a:pt x="915" y="918"/>
                  </a:cubicBezTo>
                  <a:cubicBezTo>
                    <a:pt x="906" y="893"/>
                    <a:pt x="903" y="893"/>
                    <a:pt x="900" y="893"/>
                  </a:cubicBezTo>
                  <a:cubicBezTo>
                    <a:pt x="890" y="868"/>
                    <a:pt x="893" y="868"/>
                    <a:pt x="893" y="868"/>
                  </a:cubicBezTo>
                  <a:lnTo>
                    <a:pt x="884" y="843"/>
                  </a:lnTo>
                  <a:cubicBezTo>
                    <a:pt x="875" y="818"/>
                    <a:pt x="869" y="805"/>
                    <a:pt x="868" y="805"/>
                  </a:cubicBezTo>
                  <a:lnTo>
                    <a:pt x="868" y="805"/>
                  </a:lnTo>
                  <a:cubicBezTo>
                    <a:pt x="867" y="805"/>
                    <a:pt x="871" y="818"/>
                    <a:pt x="881" y="843"/>
                  </a:cubicBezTo>
                  <a:cubicBezTo>
                    <a:pt x="884" y="855"/>
                    <a:pt x="885" y="862"/>
                    <a:pt x="885" y="862"/>
                  </a:cubicBezTo>
                  <a:cubicBezTo>
                    <a:pt x="885" y="862"/>
                    <a:pt x="882" y="855"/>
                    <a:pt x="878" y="843"/>
                  </a:cubicBezTo>
                  <a:cubicBezTo>
                    <a:pt x="869" y="825"/>
                    <a:pt x="861" y="807"/>
                    <a:pt x="861" y="807"/>
                  </a:cubicBezTo>
                  <a:lnTo>
                    <a:pt x="861" y="807"/>
                  </a:lnTo>
                  <a:cubicBezTo>
                    <a:pt x="861" y="807"/>
                    <a:pt x="862" y="810"/>
                    <a:pt x="865" y="818"/>
                  </a:cubicBezTo>
                  <a:cubicBezTo>
                    <a:pt x="865" y="818"/>
                    <a:pt x="862" y="818"/>
                    <a:pt x="853" y="793"/>
                  </a:cubicBezTo>
                  <a:cubicBezTo>
                    <a:pt x="849" y="793"/>
                    <a:pt x="849" y="793"/>
                    <a:pt x="856" y="821"/>
                  </a:cubicBezTo>
                  <a:cubicBezTo>
                    <a:pt x="862" y="846"/>
                    <a:pt x="862" y="846"/>
                    <a:pt x="859" y="846"/>
                  </a:cubicBezTo>
                  <a:cubicBezTo>
                    <a:pt x="859" y="846"/>
                    <a:pt x="856" y="846"/>
                    <a:pt x="862" y="874"/>
                  </a:cubicBezTo>
                  <a:cubicBezTo>
                    <a:pt x="868" y="899"/>
                    <a:pt x="875" y="924"/>
                    <a:pt x="868" y="927"/>
                  </a:cubicBezTo>
                  <a:cubicBezTo>
                    <a:pt x="870" y="938"/>
                    <a:pt x="870" y="944"/>
                    <a:pt x="870" y="944"/>
                  </a:cubicBezTo>
                  <a:cubicBezTo>
                    <a:pt x="869" y="944"/>
                    <a:pt x="866" y="931"/>
                    <a:pt x="859" y="899"/>
                  </a:cubicBezTo>
                  <a:cubicBezTo>
                    <a:pt x="853" y="874"/>
                    <a:pt x="849" y="874"/>
                    <a:pt x="849" y="874"/>
                  </a:cubicBezTo>
                  <a:cubicBezTo>
                    <a:pt x="849" y="874"/>
                    <a:pt x="846" y="874"/>
                    <a:pt x="840" y="850"/>
                  </a:cubicBezTo>
                  <a:lnTo>
                    <a:pt x="840" y="850"/>
                  </a:lnTo>
                  <a:cubicBezTo>
                    <a:pt x="841" y="857"/>
                    <a:pt x="842" y="866"/>
                    <a:pt x="843" y="874"/>
                  </a:cubicBezTo>
                  <a:cubicBezTo>
                    <a:pt x="846" y="902"/>
                    <a:pt x="853" y="927"/>
                    <a:pt x="853" y="927"/>
                  </a:cubicBezTo>
                  <a:cubicBezTo>
                    <a:pt x="843" y="902"/>
                    <a:pt x="840" y="874"/>
                    <a:pt x="837" y="849"/>
                  </a:cubicBezTo>
                  <a:cubicBezTo>
                    <a:pt x="832" y="821"/>
                    <a:pt x="830" y="807"/>
                    <a:pt x="829" y="807"/>
                  </a:cubicBezTo>
                  <a:lnTo>
                    <a:pt x="829" y="807"/>
                  </a:lnTo>
                  <a:cubicBezTo>
                    <a:pt x="829" y="807"/>
                    <a:pt x="831" y="821"/>
                    <a:pt x="834" y="849"/>
                  </a:cubicBezTo>
                  <a:cubicBezTo>
                    <a:pt x="838" y="867"/>
                    <a:pt x="839" y="886"/>
                    <a:pt x="838" y="886"/>
                  </a:cubicBezTo>
                  <a:cubicBezTo>
                    <a:pt x="837" y="886"/>
                    <a:pt x="836" y="882"/>
                    <a:pt x="834" y="874"/>
                  </a:cubicBezTo>
                  <a:cubicBezTo>
                    <a:pt x="831" y="874"/>
                    <a:pt x="827" y="874"/>
                    <a:pt x="824" y="846"/>
                  </a:cubicBezTo>
                  <a:cubicBezTo>
                    <a:pt x="823" y="838"/>
                    <a:pt x="823" y="835"/>
                    <a:pt x="822" y="835"/>
                  </a:cubicBezTo>
                  <a:cubicBezTo>
                    <a:pt x="821" y="835"/>
                    <a:pt x="821" y="846"/>
                    <a:pt x="821" y="846"/>
                  </a:cubicBezTo>
                  <a:cubicBezTo>
                    <a:pt x="821" y="860"/>
                    <a:pt x="820" y="867"/>
                    <a:pt x="819" y="867"/>
                  </a:cubicBezTo>
                  <a:cubicBezTo>
                    <a:pt x="818" y="867"/>
                    <a:pt x="817" y="860"/>
                    <a:pt x="815" y="846"/>
                  </a:cubicBezTo>
                  <a:cubicBezTo>
                    <a:pt x="810" y="818"/>
                    <a:pt x="809" y="804"/>
                    <a:pt x="808" y="804"/>
                  </a:cubicBezTo>
                  <a:cubicBezTo>
                    <a:pt x="807" y="804"/>
                    <a:pt x="807" y="818"/>
                    <a:pt x="806" y="846"/>
                  </a:cubicBezTo>
                  <a:cubicBezTo>
                    <a:pt x="805" y="838"/>
                    <a:pt x="804" y="834"/>
                    <a:pt x="803" y="834"/>
                  </a:cubicBezTo>
                  <a:cubicBezTo>
                    <a:pt x="802" y="834"/>
                    <a:pt x="801" y="853"/>
                    <a:pt x="796" y="871"/>
                  </a:cubicBezTo>
                  <a:cubicBezTo>
                    <a:pt x="793" y="899"/>
                    <a:pt x="787" y="952"/>
                    <a:pt x="787" y="978"/>
                  </a:cubicBezTo>
                  <a:cubicBezTo>
                    <a:pt x="783" y="1011"/>
                    <a:pt x="782" y="1024"/>
                    <a:pt x="780" y="1024"/>
                  </a:cubicBezTo>
                  <a:cubicBezTo>
                    <a:pt x="779" y="1024"/>
                    <a:pt x="779" y="1017"/>
                    <a:pt x="777" y="1006"/>
                  </a:cubicBezTo>
                  <a:cubicBezTo>
                    <a:pt x="774" y="987"/>
                    <a:pt x="774" y="968"/>
                    <a:pt x="777" y="949"/>
                  </a:cubicBezTo>
                  <a:cubicBezTo>
                    <a:pt x="780" y="924"/>
                    <a:pt x="784" y="924"/>
                    <a:pt x="784" y="924"/>
                  </a:cubicBezTo>
                  <a:lnTo>
                    <a:pt x="787" y="924"/>
                  </a:lnTo>
                  <a:cubicBezTo>
                    <a:pt x="790" y="905"/>
                    <a:pt x="790" y="887"/>
                    <a:pt x="787" y="868"/>
                  </a:cubicBezTo>
                  <a:cubicBezTo>
                    <a:pt x="787" y="855"/>
                    <a:pt x="787" y="849"/>
                    <a:pt x="786" y="849"/>
                  </a:cubicBezTo>
                  <a:cubicBezTo>
                    <a:pt x="786" y="849"/>
                    <a:pt x="785" y="855"/>
                    <a:pt x="784" y="868"/>
                  </a:cubicBezTo>
                  <a:cubicBezTo>
                    <a:pt x="784" y="840"/>
                    <a:pt x="780" y="840"/>
                    <a:pt x="777" y="840"/>
                  </a:cubicBezTo>
                  <a:cubicBezTo>
                    <a:pt x="774" y="840"/>
                    <a:pt x="768" y="837"/>
                    <a:pt x="774" y="808"/>
                  </a:cubicBezTo>
                  <a:cubicBezTo>
                    <a:pt x="771" y="808"/>
                    <a:pt x="768" y="808"/>
                    <a:pt x="762" y="833"/>
                  </a:cubicBezTo>
                  <a:cubicBezTo>
                    <a:pt x="756" y="865"/>
                    <a:pt x="753" y="878"/>
                    <a:pt x="752" y="878"/>
                  </a:cubicBezTo>
                  <a:cubicBezTo>
                    <a:pt x="752" y="878"/>
                    <a:pt x="753" y="872"/>
                    <a:pt x="755" y="862"/>
                  </a:cubicBezTo>
                  <a:cubicBezTo>
                    <a:pt x="762" y="826"/>
                    <a:pt x="760" y="798"/>
                    <a:pt x="752" y="798"/>
                  </a:cubicBezTo>
                  <a:cubicBezTo>
                    <a:pt x="748" y="798"/>
                    <a:pt x="743" y="806"/>
                    <a:pt x="737" y="824"/>
                  </a:cubicBezTo>
                  <a:lnTo>
                    <a:pt x="733" y="821"/>
                  </a:lnTo>
                  <a:cubicBezTo>
                    <a:pt x="737" y="807"/>
                    <a:pt x="736" y="799"/>
                    <a:pt x="731" y="799"/>
                  </a:cubicBezTo>
                  <a:cubicBezTo>
                    <a:pt x="728" y="799"/>
                    <a:pt x="723" y="804"/>
                    <a:pt x="718" y="815"/>
                  </a:cubicBezTo>
                  <a:lnTo>
                    <a:pt x="712" y="811"/>
                  </a:lnTo>
                  <a:cubicBezTo>
                    <a:pt x="717" y="796"/>
                    <a:pt x="719" y="789"/>
                    <a:pt x="718" y="789"/>
                  </a:cubicBezTo>
                  <a:lnTo>
                    <a:pt x="718" y="789"/>
                  </a:lnTo>
                  <a:cubicBezTo>
                    <a:pt x="717" y="789"/>
                    <a:pt x="713" y="795"/>
                    <a:pt x="705" y="805"/>
                  </a:cubicBezTo>
                  <a:cubicBezTo>
                    <a:pt x="701" y="814"/>
                    <a:pt x="696" y="824"/>
                    <a:pt x="693" y="830"/>
                  </a:cubicBezTo>
                  <a:cubicBezTo>
                    <a:pt x="705" y="805"/>
                    <a:pt x="702" y="802"/>
                    <a:pt x="696" y="799"/>
                  </a:cubicBezTo>
                  <a:cubicBezTo>
                    <a:pt x="694" y="798"/>
                    <a:pt x="693" y="797"/>
                    <a:pt x="692" y="797"/>
                  </a:cubicBezTo>
                  <a:cubicBezTo>
                    <a:pt x="689" y="797"/>
                    <a:pt x="686" y="802"/>
                    <a:pt x="677" y="821"/>
                  </a:cubicBezTo>
                  <a:cubicBezTo>
                    <a:pt x="672" y="825"/>
                    <a:pt x="669" y="826"/>
                    <a:pt x="667" y="826"/>
                  </a:cubicBezTo>
                  <a:cubicBezTo>
                    <a:pt x="662" y="826"/>
                    <a:pt x="674" y="809"/>
                    <a:pt x="683" y="790"/>
                  </a:cubicBezTo>
                  <a:cubicBezTo>
                    <a:pt x="698" y="769"/>
                    <a:pt x="705" y="758"/>
                    <a:pt x="704" y="758"/>
                  </a:cubicBezTo>
                  <a:lnTo>
                    <a:pt x="704" y="758"/>
                  </a:lnTo>
                  <a:cubicBezTo>
                    <a:pt x="703" y="758"/>
                    <a:pt x="691" y="774"/>
                    <a:pt x="668" y="811"/>
                  </a:cubicBezTo>
                  <a:cubicBezTo>
                    <a:pt x="650" y="836"/>
                    <a:pt x="641" y="846"/>
                    <a:pt x="639" y="846"/>
                  </a:cubicBezTo>
                  <a:cubicBezTo>
                    <a:pt x="638" y="846"/>
                    <a:pt x="640" y="840"/>
                    <a:pt x="646" y="830"/>
                  </a:cubicBezTo>
                  <a:cubicBezTo>
                    <a:pt x="657" y="814"/>
                    <a:pt x="662" y="810"/>
                    <a:pt x="664" y="810"/>
                  </a:cubicBezTo>
                  <a:cubicBezTo>
                    <a:pt x="664" y="810"/>
                    <a:pt x="665" y="811"/>
                    <a:pt x="665" y="811"/>
                  </a:cubicBezTo>
                  <a:lnTo>
                    <a:pt x="696" y="764"/>
                  </a:lnTo>
                  <a:cubicBezTo>
                    <a:pt x="693" y="764"/>
                    <a:pt x="693" y="764"/>
                    <a:pt x="677" y="786"/>
                  </a:cubicBezTo>
                  <a:cubicBezTo>
                    <a:pt x="677" y="786"/>
                    <a:pt x="677" y="786"/>
                    <a:pt x="677" y="786"/>
                  </a:cubicBezTo>
                  <a:cubicBezTo>
                    <a:pt x="675" y="786"/>
                    <a:pt x="670" y="788"/>
                    <a:pt x="658" y="805"/>
                  </a:cubicBezTo>
                  <a:cubicBezTo>
                    <a:pt x="643" y="827"/>
                    <a:pt x="627" y="849"/>
                    <a:pt x="611" y="871"/>
                  </a:cubicBezTo>
                  <a:cubicBezTo>
                    <a:pt x="602" y="890"/>
                    <a:pt x="600" y="894"/>
                    <a:pt x="598" y="894"/>
                  </a:cubicBezTo>
                  <a:cubicBezTo>
                    <a:pt x="597" y="894"/>
                    <a:pt x="596" y="894"/>
                    <a:pt x="596" y="893"/>
                  </a:cubicBezTo>
                  <a:cubicBezTo>
                    <a:pt x="605" y="868"/>
                    <a:pt x="621" y="846"/>
                    <a:pt x="639" y="824"/>
                  </a:cubicBezTo>
                  <a:cubicBezTo>
                    <a:pt x="652" y="811"/>
                    <a:pt x="665" y="796"/>
                    <a:pt x="671" y="780"/>
                  </a:cubicBezTo>
                  <a:cubicBezTo>
                    <a:pt x="674" y="777"/>
                    <a:pt x="675" y="775"/>
                    <a:pt x="674" y="775"/>
                  </a:cubicBezTo>
                  <a:lnTo>
                    <a:pt x="674" y="775"/>
                  </a:lnTo>
                  <a:cubicBezTo>
                    <a:pt x="672" y="775"/>
                    <a:pt x="642" y="804"/>
                    <a:pt x="614" y="840"/>
                  </a:cubicBezTo>
                  <a:cubicBezTo>
                    <a:pt x="621" y="830"/>
                    <a:pt x="618" y="837"/>
                    <a:pt x="630" y="818"/>
                  </a:cubicBezTo>
                  <a:cubicBezTo>
                    <a:pt x="649" y="796"/>
                    <a:pt x="646" y="793"/>
                    <a:pt x="643" y="790"/>
                  </a:cubicBezTo>
                  <a:cubicBezTo>
                    <a:pt x="642" y="789"/>
                    <a:pt x="641" y="788"/>
                    <a:pt x="640" y="788"/>
                  </a:cubicBezTo>
                  <a:cubicBezTo>
                    <a:pt x="637" y="788"/>
                    <a:pt x="632" y="792"/>
                    <a:pt x="621" y="805"/>
                  </a:cubicBezTo>
                  <a:cubicBezTo>
                    <a:pt x="608" y="821"/>
                    <a:pt x="596" y="833"/>
                    <a:pt x="583" y="846"/>
                  </a:cubicBezTo>
                  <a:cubicBezTo>
                    <a:pt x="574" y="862"/>
                    <a:pt x="564" y="877"/>
                    <a:pt x="552" y="890"/>
                  </a:cubicBezTo>
                  <a:cubicBezTo>
                    <a:pt x="558" y="874"/>
                    <a:pt x="567" y="858"/>
                    <a:pt x="580" y="843"/>
                  </a:cubicBezTo>
                  <a:cubicBezTo>
                    <a:pt x="611" y="799"/>
                    <a:pt x="627" y="774"/>
                    <a:pt x="621" y="768"/>
                  </a:cubicBezTo>
                  <a:cubicBezTo>
                    <a:pt x="618" y="764"/>
                    <a:pt x="614" y="761"/>
                    <a:pt x="633" y="739"/>
                  </a:cubicBezTo>
                  <a:cubicBezTo>
                    <a:pt x="632" y="738"/>
                    <a:pt x="632" y="738"/>
                    <a:pt x="631" y="738"/>
                  </a:cubicBezTo>
                  <a:cubicBezTo>
                    <a:pt x="628" y="738"/>
                    <a:pt x="625" y="742"/>
                    <a:pt x="611" y="755"/>
                  </a:cubicBezTo>
                  <a:lnTo>
                    <a:pt x="608" y="752"/>
                  </a:lnTo>
                  <a:cubicBezTo>
                    <a:pt x="618" y="740"/>
                    <a:pt x="622" y="735"/>
                    <a:pt x="620" y="735"/>
                  </a:cubicBezTo>
                  <a:cubicBezTo>
                    <a:pt x="619" y="735"/>
                    <a:pt x="614" y="738"/>
                    <a:pt x="605" y="746"/>
                  </a:cubicBezTo>
                  <a:cubicBezTo>
                    <a:pt x="599" y="750"/>
                    <a:pt x="596" y="752"/>
                    <a:pt x="595" y="752"/>
                  </a:cubicBezTo>
                  <a:cubicBezTo>
                    <a:pt x="592" y="752"/>
                    <a:pt x="602" y="743"/>
                    <a:pt x="602" y="743"/>
                  </a:cubicBezTo>
                  <a:cubicBezTo>
                    <a:pt x="619" y="725"/>
                    <a:pt x="628" y="716"/>
                    <a:pt x="628" y="716"/>
                  </a:cubicBezTo>
                  <a:lnTo>
                    <a:pt x="628" y="716"/>
                  </a:lnTo>
                  <a:cubicBezTo>
                    <a:pt x="627" y="716"/>
                    <a:pt x="612" y="729"/>
                    <a:pt x="580" y="758"/>
                  </a:cubicBezTo>
                  <a:cubicBezTo>
                    <a:pt x="564" y="768"/>
                    <a:pt x="552" y="783"/>
                    <a:pt x="542" y="799"/>
                  </a:cubicBezTo>
                  <a:lnTo>
                    <a:pt x="545" y="802"/>
                  </a:lnTo>
                  <a:lnTo>
                    <a:pt x="520" y="815"/>
                  </a:lnTo>
                  <a:cubicBezTo>
                    <a:pt x="505" y="821"/>
                    <a:pt x="486" y="830"/>
                    <a:pt x="473" y="843"/>
                  </a:cubicBezTo>
                  <a:cubicBezTo>
                    <a:pt x="473" y="843"/>
                    <a:pt x="455" y="859"/>
                    <a:pt x="452" y="859"/>
                  </a:cubicBezTo>
                  <a:cubicBezTo>
                    <a:pt x="452" y="859"/>
                    <a:pt x="451" y="859"/>
                    <a:pt x="451" y="858"/>
                  </a:cubicBezTo>
                  <a:lnTo>
                    <a:pt x="492" y="824"/>
                  </a:lnTo>
                  <a:cubicBezTo>
                    <a:pt x="514" y="808"/>
                    <a:pt x="536" y="793"/>
                    <a:pt x="558" y="774"/>
                  </a:cubicBezTo>
                  <a:cubicBezTo>
                    <a:pt x="585" y="751"/>
                    <a:pt x="602" y="734"/>
                    <a:pt x="598" y="734"/>
                  </a:cubicBezTo>
                  <a:cubicBezTo>
                    <a:pt x="596" y="734"/>
                    <a:pt x="588" y="738"/>
                    <a:pt x="574" y="749"/>
                  </a:cubicBezTo>
                  <a:cubicBezTo>
                    <a:pt x="574" y="749"/>
                    <a:pt x="574" y="749"/>
                    <a:pt x="596" y="730"/>
                  </a:cubicBezTo>
                  <a:cubicBezTo>
                    <a:pt x="604" y="723"/>
                    <a:pt x="609" y="718"/>
                    <a:pt x="607" y="718"/>
                  </a:cubicBezTo>
                  <a:cubicBezTo>
                    <a:pt x="606" y="718"/>
                    <a:pt x="595" y="725"/>
                    <a:pt x="571" y="743"/>
                  </a:cubicBezTo>
                  <a:cubicBezTo>
                    <a:pt x="550" y="757"/>
                    <a:pt x="539" y="764"/>
                    <a:pt x="536" y="764"/>
                  </a:cubicBezTo>
                  <a:cubicBezTo>
                    <a:pt x="534" y="764"/>
                    <a:pt x="544" y="755"/>
                    <a:pt x="567" y="736"/>
                  </a:cubicBezTo>
                  <a:cubicBezTo>
                    <a:pt x="594" y="714"/>
                    <a:pt x="603" y="704"/>
                    <a:pt x="599" y="704"/>
                  </a:cubicBezTo>
                  <a:cubicBezTo>
                    <a:pt x="597" y="704"/>
                    <a:pt x="592" y="707"/>
                    <a:pt x="583" y="711"/>
                  </a:cubicBezTo>
                  <a:cubicBezTo>
                    <a:pt x="560" y="727"/>
                    <a:pt x="549" y="734"/>
                    <a:pt x="546" y="734"/>
                  </a:cubicBezTo>
                  <a:cubicBezTo>
                    <a:pt x="543" y="734"/>
                    <a:pt x="547" y="728"/>
                    <a:pt x="558" y="721"/>
                  </a:cubicBezTo>
                  <a:cubicBezTo>
                    <a:pt x="571" y="711"/>
                    <a:pt x="576" y="707"/>
                    <a:pt x="573" y="707"/>
                  </a:cubicBezTo>
                  <a:cubicBezTo>
                    <a:pt x="571" y="707"/>
                    <a:pt x="565" y="709"/>
                    <a:pt x="555" y="714"/>
                  </a:cubicBezTo>
                  <a:cubicBezTo>
                    <a:pt x="573" y="705"/>
                    <a:pt x="590" y="694"/>
                    <a:pt x="588" y="694"/>
                  </a:cubicBezTo>
                  <a:cubicBezTo>
                    <a:pt x="587" y="694"/>
                    <a:pt x="583" y="695"/>
                    <a:pt x="577" y="699"/>
                  </a:cubicBezTo>
                  <a:cubicBezTo>
                    <a:pt x="577" y="699"/>
                    <a:pt x="577" y="698"/>
                    <a:pt x="576" y="698"/>
                  </a:cubicBezTo>
                  <a:cubicBezTo>
                    <a:pt x="575" y="698"/>
                    <a:pt x="571" y="700"/>
                    <a:pt x="555" y="711"/>
                  </a:cubicBezTo>
                  <a:lnTo>
                    <a:pt x="505" y="733"/>
                  </a:lnTo>
                  <a:cubicBezTo>
                    <a:pt x="489" y="743"/>
                    <a:pt x="473" y="752"/>
                    <a:pt x="458" y="761"/>
                  </a:cubicBezTo>
                  <a:cubicBezTo>
                    <a:pt x="453" y="764"/>
                    <a:pt x="450" y="765"/>
                    <a:pt x="449" y="765"/>
                  </a:cubicBezTo>
                  <a:cubicBezTo>
                    <a:pt x="441" y="765"/>
                    <a:pt x="464" y="742"/>
                    <a:pt x="524" y="711"/>
                  </a:cubicBezTo>
                  <a:lnTo>
                    <a:pt x="574" y="683"/>
                  </a:lnTo>
                  <a:lnTo>
                    <a:pt x="524" y="705"/>
                  </a:lnTo>
                  <a:cubicBezTo>
                    <a:pt x="524" y="705"/>
                    <a:pt x="520" y="702"/>
                    <a:pt x="545" y="692"/>
                  </a:cubicBezTo>
                  <a:cubicBezTo>
                    <a:pt x="571" y="680"/>
                    <a:pt x="571" y="680"/>
                    <a:pt x="571" y="680"/>
                  </a:cubicBezTo>
                  <a:cubicBezTo>
                    <a:pt x="571" y="680"/>
                    <a:pt x="571" y="679"/>
                    <a:pt x="570" y="679"/>
                  </a:cubicBezTo>
                  <a:cubicBezTo>
                    <a:pt x="568" y="679"/>
                    <a:pt x="562" y="681"/>
                    <a:pt x="545" y="689"/>
                  </a:cubicBezTo>
                  <a:cubicBezTo>
                    <a:pt x="518" y="700"/>
                    <a:pt x="505" y="704"/>
                    <a:pt x="504" y="704"/>
                  </a:cubicBezTo>
                  <a:cubicBezTo>
                    <a:pt x="503" y="704"/>
                    <a:pt x="509" y="701"/>
                    <a:pt x="520" y="695"/>
                  </a:cubicBezTo>
                  <a:cubicBezTo>
                    <a:pt x="546" y="684"/>
                    <a:pt x="559" y="679"/>
                    <a:pt x="557" y="679"/>
                  </a:cubicBezTo>
                  <a:cubicBezTo>
                    <a:pt x="556" y="679"/>
                    <a:pt x="543" y="683"/>
                    <a:pt x="517" y="692"/>
                  </a:cubicBezTo>
                  <a:cubicBezTo>
                    <a:pt x="493" y="701"/>
                    <a:pt x="481" y="706"/>
                    <a:pt x="480" y="706"/>
                  </a:cubicBezTo>
                  <a:cubicBezTo>
                    <a:pt x="479" y="706"/>
                    <a:pt x="491" y="701"/>
                    <a:pt x="517" y="689"/>
                  </a:cubicBezTo>
                  <a:cubicBezTo>
                    <a:pt x="542" y="680"/>
                    <a:pt x="567" y="667"/>
                    <a:pt x="567" y="667"/>
                  </a:cubicBezTo>
                  <a:lnTo>
                    <a:pt x="567" y="667"/>
                  </a:lnTo>
                  <a:lnTo>
                    <a:pt x="542" y="677"/>
                  </a:lnTo>
                  <a:cubicBezTo>
                    <a:pt x="517" y="686"/>
                    <a:pt x="505" y="690"/>
                    <a:pt x="502" y="690"/>
                  </a:cubicBezTo>
                  <a:cubicBezTo>
                    <a:pt x="498" y="690"/>
                    <a:pt x="505" y="686"/>
                    <a:pt x="517" y="680"/>
                  </a:cubicBezTo>
                  <a:cubicBezTo>
                    <a:pt x="533" y="676"/>
                    <a:pt x="539" y="673"/>
                    <a:pt x="534" y="673"/>
                  </a:cubicBezTo>
                  <a:cubicBezTo>
                    <a:pt x="532" y="673"/>
                    <a:pt x="525" y="674"/>
                    <a:pt x="514" y="677"/>
                  </a:cubicBezTo>
                  <a:cubicBezTo>
                    <a:pt x="514" y="670"/>
                    <a:pt x="514" y="670"/>
                    <a:pt x="539" y="661"/>
                  </a:cubicBezTo>
                  <a:lnTo>
                    <a:pt x="539" y="661"/>
                  </a:lnTo>
                  <a:cubicBezTo>
                    <a:pt x="529" y="664"/>
                    <a:pt x="523" y="665"/>
                    <a:pt x="521" y="665"/>
                  </a:cubicBezTo>
                  <a:cubicBezTo>
                    <a:pt x="518" y="665"/>
                    <a:pt x="524" y="662"/>
                    <a:pt x="539" y="655"/>
                  </a:cubicBezTo>
                  <a:cubicBezTo>
                    <a:pt x="554" y="651"/>
                    <a:pt x="560" y="650"/>
                    <a:pt x="557" y="650"/>
                  </a:cubicBezTo>
                  <a:cubicBezTo>
                    <a:pt x="556" y="650"/>
                    <a:pt x="550" y="650"/>
                    <a:pt x="539" y="652"/>
                  </a:cubicBezTo>
                  <a:cubicBezTo>
                    <a:pt x="511" y="658"/>
                    <a:pt x="486" y="664"/>
                    <a:pt x="461" y="674"/>
                  </a:cubicBezTo>
                  <a:cubicBezTo>
                    <a:pt x="461" y="677"/>
                    <a:pt x="461" y="677"/>
                    <a:pt x="433" y="683"/>
                  </a:cubicBezTo>
                  <a:cubicBezTo>
                    <a:pt x="433" y="683"/>
                    <a:pt x="433" y="680"/>
                    <a:pt x="433" y="677"/>
                  </a:cubicBezTo>
                  <a:cubicBezTo>
                    <a:pt x="433" y="677"/>
                    <a:pt x="433" y="674"/>
                    <a:pt x="404" y="674"/>
                  </a:cubicBezTo>
                  <a:cubicBezTo>
                    <a:pt x="376" y="674"/>
                    <a:pt x="323" y="680"/>
                    <a:pt x="351" y="683"/>
                  </a:cubicBezTo>
                  <a:lnTo>
                    <a:pt x="326" y="692"/>
                  </a:lnTo>
                  <a:cubicBezTo>
                    <a:pt x="277" y="702"/>
                    <a:pt x="258" y="709"/>
                    <a:pt x="269" y="709"/>
                  </a:cubicBezTo>
                  <a:cubicBezTo>
                    <a:pt x="276" y="709"/>
                    <a:pt x="295" y="706"/>
                    <a:pt x="326" y="699"/>
                  </a:cubicBezTo>
                  <a:cubicBezTo>
                    <a:pt x="367" y="689"/>
                    <a:pt x="387" y="684"/>
                    <a:pt x="389" y="684"/>
                  </a:cubicBezTo>
                  <a:cubicBezTo>
                    <a:pt x="391" y="684"/>
                    <a:pt x="378" y="688"/>
                    <a:pt x="354" y="695"/>
                  </a:cubicBezTo>
                  <a:cubicBezTo>
                    <a:pt x="301" y="708"/>
                    <a:pt x="301" y="711"/>
                    <a:pt x="301" y="714"/>
                  </a:cubicBezTo>
                  <a:cubicBezTo>
                    <a:pt x="304" y="717"/>
                    <a:pt x="304" y="717"/>
                    <a:pt x="276" y="724"/>
                  </a:cubicBezTo>
                  <a:cubicBezTo>
                    <a:pt x="251" y="733"/>
                    <a:pt x="226" y="743"/>
                    <a:pt x="226" y="749"/>
                  </a:cubicBezTo>
                  <a:cubicBezTo>
                    <a:pt x="226" y="750"/>
                    <a:pt x="226" y="751"/>
                    <a:pt x="227" y="751"/>
                  </a:cubicBezTo>
                  <a:cubicBezTo>
                    <a:pt x="229" y="751"/>
                    <a:pt x="235" y="748"/>
                    <a:pt x="251" y="743"/>
                  </a:cubicBezTo>
                  <a:cubicBezTo>
                    <a:pt x="259" y="740"/>
                    <a:pt x="265" y="738"/>
                    <a:pt x="268" y="738"/>
                  </a:cubicBezTo>
                  <a:cubicBezTo>
                    <a:pt x="275" y="738"/>
                    <a:pt x="264" y="746"/>
                    <a:pt x="229" y="761"/>
                  </a:cubicBezTo>
                  <a:cubicBezTo>
                    <a:pt x="217" y="766"/>
                    <a:pt x="211" y="769"/>
                    <a:pt x="213" y="769"/>
                  </a:cubicBezTo>
                  <a:cubicBezTo>
                    <a:pt x="215" y="769"/>
                    <a:pt x="228" y="765"/>
                    <a:pt x="254" y="755"/>
                  </a:cubicBezTo>
                  <a:cubicBezTo>
                    <a:pt x="274" y="749"/>
                    <a:pt x="287" y="746"/>
                    <a:pt x="293" y="746"/>
                  </a:cubicBezTo>
                  <a:cubicBezTo>
                    <a:pt x="302" y="746"/>
                    <a:pt x="291" y="754"/>
                    <a:pt x="260" y="768"/>
                  </a:cubicBezTo>
                  <a:lnTo>
                    <a:pt x="260" y="777"/>
                  </a:lnTo>
                  <a:cubicBezTo>
                    <a:pt x="261" y="777"/>
                    <a:pt x="262" y="778"/>
                    <a:pt x="263" y="778"/>
                  </a:cubicBezTo>
                  <a:cubicBezTo>
                    <a:pt x="270" y="778"/>
                    <a:pt x="292" y="769"/>
                    <a:pt x="314" y="761"/>
                  </a:cubicBezTo>
                  <a:cubicBezTo>
                    <a:pt x="341" y="751"/>
                    <a:pt x="354" y="746"/>
                    <a:pt x="355" y="746"/>
                  </a:cubicBezTo>
                  <a:cubicBezTo>
                    <a:pt x="356" y="746"/>
                    <a:pt x="350" y="749"/>
                    <a:pt x="339" y="755"/>
                  </a:cubicBezTo>
                  <a:cubicBezTo>
                    <a:pt x="323" y="764"/>
                    <a:pt x="307" y="771"/>
                    <a:pt x="292" y="777"/>
                  </a:cubicBezTo>
                  <a:cubicBezTo>
                    <a:pt x="263" y="786"/>
                    <a:pt x="267" y="793"/>
                    <a:pt x="267" y="796"/>
                  </a:cubicBezTo>
                  <a:cubicBezTo>
                    <a:pt x="268" y="798"/>
                    <a:pt x="270" y="802"/>
                    <a:pt x="278" y="802"/>
                  </a:cubicBezTo>
                  <a:cubicBezTo>
                    <a:pt x="282" y="802"/>
                    <a:pt x="288" y="801"/>
                    <a:pt x="298" y="796"/>
                  </a:cubicBezTo>
                  <a:lnTo>
                    <a:pt x="298" y="796"/>
                  </a:lnTo>
                  <a:lnTo>
                    <a:pt x="273" y="808"/>
                  </a:lnTo>
                  <a:cubicBezTo>
                    <a:pt x="273" y="810"/>
                    <a:pt x="261" y="816"/>
                    <a:pt x="262" y="816"/>
                  </a:cubicBezTo>
                  <a:cubicBezTo>
                    <a:pt x="262" y="816"/>
                    <a:pt x="265" y="814"/>
                    <a:pt x="273" y="811"/>
                  </a:cubicBezTo>
                  <a:lnTo>
                    <a:pt x="273" y="811"/>
                  </a:lnTo>
                  <a:cubicBezTo>
                    <a:pt x="273" y="811"/>
                    <a:pt x="276" y="815"/>
                    <a:pt x="254" y="833"/>
                  </a:cubicBezTo>
                  <a:cubicBezTo>
                    <a:pt x="247" y="840"/>
                    <a:pt x="248" y="844"/>
                    <a:pt x="253" y="844"/>
                  </a:cubicBezTo>
                  <a:cubicBezTo>
                    <a:pt x="265" y="844"/>
                    <a:pt x="299" y="829"/>
                    <a:pt x="329" y="805"/>
                  </a:cubicBezTo>
                  <a:cubicBezTo>
                    <a:pt x="329" y="804"/>
                    <a:pt x="329" y="803"/>
                    <a:pt x="329" y="803"/>
                  </a:cubicBezTo>
                  <a:cubicBezTo>
                    <a:pt x="330" y="803"/>
                    <a:pt x="331" y="805"/>
                    <a:pt x="332" y="808"/>
                  </a:cubicBezTo>
                  <a:cubicBezTo>
                    <a:pt x="332" y="809"/>
                    <a:pt x="333" y="809"/>
                    <a:pt x="334" y="809"/>
                  </a:cubicBezTo>
                  <a:cubicBezTo>
                    <a:pt x="339" y="809"/>
                    <a:pt x="357" y="802"/>
                    <a:pt x="357" y="802"/>
                  </a:cubicBezTo>
                  <a:cubicBezTo>
                    <a:pt x="371" y="795"/>
                    <a:pt x="377" y="793"/>
                    <a:pt x="380" y="793"/>
                  </a:cubicBezTo>
                  <a:cubicBezTo>
                    <a:pt x="382" y="793"/>
                    <a:pt x="382" y="794"/>
                    <a:pt x="382" y="796"/>
                  </a:cubicBezTo>
                  <a:lnTo>
                    <a:pt x="335" y="821"/>
                  </a:lnTo>
                  <a:cubicBezTo>
                    <a:pt x="289" y="841"/>
                    <a:pt x="264" y="857"/>
                    <a:pt x="270" y="857"/>
                  </a:cubicBezTo>
                  <a:cubicBezTo>
                    <a:pt x="274" y="857"/>
                    <a:pt x="288" y="852"/>
                    <a:pt x="314" y="840"/>
                  </a:cubicBezTo>
                  <a:lnTo>
                    <a:pt x="314" y="840"/>
                  </a:lnTo>
                  <a:lnTo>
                    <a:pt x="292" y="852"/>
                  </a:lnTo>
                  <a:cubicBezTo>
                    <a:pt x="273" y="861"/>
                    <a:pt x="270" y="867"/>
                    <a:pt x="281" y="867"/>
                  </a:cubicBezTo>
                  <a:cubicBezTo>
                    <a:pt x="285" y="867"/>
                    <a:pt x="290" y="866"/>
                    <a:pt x="298" y="865"/>
                  </a:cubicBezTo>
                  <a:cubicBezTo>
                    <a:pt x="323" y="855"/>
                    <a:pt x="348" y="843"/>
                    <a:pt x="370" y="830"/>
                  </a:cubicBezTo>
                  <a:cubicBezTo>
                    <a:pt x="388" y="819"/>
                    <a:pt x="393" y="817"/>
                    <a:pt x="394" y="817"/>
                  </a:cubicBezTo>
                  <a:cubicBezTo>
                    <a:pt x="395" y="817"/>
                    <a:pt x="395" y="818"/>
                    <a:pt x="395" y="818"/>
                  </a:cubicBezTo>
                  <a:cubicBezTo>
                    <a:pt x="398" y="821"/>
                    <a:pt x="398" y="821"/>
                    <a:pt x="373" y="837"/>
                  </a:cubicBezTo>
                  <a:cubicBezTo>
                    <a:pt x="348" y="853"/>
                    <a:pt x="338" y="862"/>
                    <a:pt x="343" y="862"/>
                  </a:cubicBezTo>
                  <a:cubicBezTo>
                    <a:pt x="347" y="862"/>
                    <a:pt x="359" y="857"/>
                    <a:pt x="379" y="846"/>
                  </a:cubicBezTo>
                  <a:lnTo>
                    <a:pt x="379" y="846"/>
                  </a:lnTo>
                  <a:lnTo>
                    <a:pt x="357" y="858"/>
                  </a:lnTo>
                  <a:cubicBezTo>
                    <a:pt x="332" y="874"/>
                    <a:pt x="314" y="893"/>
                    <a:pt x="345" y="896"/>
                  </a:cubicBezTo>
                  <a:cubicBezTo>
                    <a:pt x="354" y="909"/>
                    <a:pt x="361" y="918"/>
                    <a:pt x="339" y="934"/>
                  </a:cubicBezTo>
                  <a:cubicBezTo>
                    <a:pt x="333" y="939"/>
                    <a:pt x="333" y="941"/>
                    <a:pt x="337" y="941"/>
                  </a:cubicBezTo>
                  <a:cubicBezTo>
                    <a:pt x="347" y="941"/>
                    <a:pt x="383" y="925"/>
                    <a:pt x="417" y="902"/>
                  </a:cubicBezTo>
                  <a:lnTo>
                    <a:pt x="417" y="902"/>
                  </a:lnTo>
                  <a:cubicBezTo>
                    <a:pt x="395" y="921"/>
                    <a:pt x="398" y="921"/>
                    <a:pt x="404" y="927"/>
                  </a:cubicBezTo>
                  <a:cubicBezTo>
                    <a:pt x="411" y="937"/>
                    <a:pt x="411" y="937"/>
                    <a:pt x="392" y="956"/>
                  </a:cubicBezTo>
                  <a:cubicBezTo>
                    <a:pt x="369" y="973"/>
                    <a:pt x="358" y="982"/>
                    <a:pt x="359" y="982"/>
                  </a:cubicBezTo>
                  <a:cubicBezTo>
                    <a:pt x="360" y="982"/>
                    <a:pt x="370" y="974"/>
                    <a:pt x="392" y="959"/>
                  </a:cubicBezTo>
                  <a:cubicBezTo>
                    <a:pt x="406" y="948"/>
                    <a:pt x="414" y="943"/>
                    <a:pt x="418" y="943"/>
                  </a:cubicBezTo>
                  <a:cubicBezTo>
                    <a:pt x="425" y="943"/>
                    <a:pt x="411" y="964"/>
                    <a:pt x="386" y="990"/>
                  </a:cubicBezTo>
                  <a:cubicBezTo>
                    <a:pt x="364" y="1009"/>
                    <a:pt x="367" y="1012"/>
                    <a:pt x="373" y="1018"/>
                  </a:cubicBezTo>
                  <a:cubicBezTo>
                    <a:pt x="383" y="1011"/>
                    <a:pt x="390" y="1008"/>
                    <a:pt x="395" y="1008"/>
                  </a:cubicBezTo>
                  <a:cubicBezTo>
                    <a:pt x="401" y="1008"/>
                    <a:pt x="404" y="1012"/>
                    <a:pt x="408" y="1015"/>
                  </a:cubicBezTo>
                  <a:cubicBezTo>
                    <a:pt x="411" y="1018"/>
                    <a:pt x="413" y="1020"/>
                    <a:pt x="415" y="1020"/>
                  </a:cubicBezTo>
                  <a:cubicBezTo>
                    <a:pt x="421" y="1020"/>
                    <a:pt x="428" y="1011"/>
                    <a:pt x="451" y="984"/>
                  </a:cubicBezTo>
                  <a:cubicBezTo>
                    <a:pt x="478" y="955"/>
                    <a:pt x="486" y="946"/>
                    <a:pt x="491" y="946"/>
                  </a:cubicBezTo>
                  <a:cubicBezTo>
                    <a:pt x="492" y="946"/>
                    <a:pt x="494" y="948"/>
                    <a:pt x="495" y="949"/>
                  </a:cubicBezTo>
                  <a:cubicBezTo>
                    <a:pt x="498" y="952"/>
                    <a:pt x="502" y="952"/>
                    <a:pt x="483" y="974"/>
                  </a:cubicBezTo>
                  <a:cubicBezTo>
                    <a:pt x="483" y="974"/>
                    <a:pt x="470" y="999"/>
                    <a:pt x="473" y="999"/>
                  </a:cubicBezTo>
                  <a:cubicBezTo>
                    <a:pt x="477" y="1003"/>
                    <a:pt x="477" y="1006"/>
                    <a:pt x="461" y="1028"/>
                  </a:cubicBezTo>
                  <a:cubicBezTo>
                    <a:pt x="461" y="1028"/>
                    <a:pt x="448" y="1053"/>
                    <a:pt x="455" y="1056"/>
                  </a:cubicBezTo>
                  <a:cubicBezTo>
                    <a:pt x="461" y="1062"/>
                    <a:pt x="467" y="1068"/>
                    <a:pt x="451" y="1090"/>
                  </a:cubicBezTo>
                  <a:cubicBezTo>
                    <a:pt x="452" y="1091"/>
                    <a:pt x="453" y="1092"/>
                    <a:pt x="454" y="1092"/>
                  </a:cubicBezTo>
                  <a:cubicBezTo>
                    <a:pt x="456" y="1092"/>
                    <a:pt x="459" y="1087"/>
                    <a:pt x="470" y="1072"/>
                  </a:cubicBezTo>
                  <a:cubicBezTo>
                    <a:pt x="480" y="1057"/>
                    <a:pt x="492" y="1043"/>
                    <a:pt x="498" y="1043"/>
                  </a:cubicBezTo>
                  <a:cubicBezTo>
                    <a:pt x="501" y="1043"/>
                    <a:pt x="503" y="1048"/>
                    <a:pt x="502" y="1059"/>
                  </a:cubicBezTo>
                  <a:cubicBezTo>
                    <a:pt x="506" y="1062"/>
                    <a:pt x="510" y="1065"/>
                    <a:pt x="515" y="1065"/>
                  </a:cubicBezTo>
                  <a:cubicBezTo>
                    <a:pt x="521" y="1065"/>
                    <a:pt x="526" y="1061"/>
                    <a:pt x="533" y="1050"/>
                  </a:cubicBezTo>
                  <a:cubicBezTo>
                    <a:pt x="536" y="1050"/>
                    <a:pt x="536" y="1050"/>
                    <a:pt x="524" y="1075"/>
                  </a:cubicBezTo>
                  <a:cubicBezTo>
                    <a:pt x="508" y="1100"/>
                    <a:pt x="503" y="1112"/>
                    <a:pt x="507" y="1112"/>
                  </a:cubicBezTo>
                  <a:cubicBezTo>
                    <a:pt x="510" y="1112"/>
                    <a:pt x="520" y="1103"/>
                    <a:pt x="536" y="1084"/>
                  </a:cubicBezTo>
                  <a:cubicBezTo>
                    <a:pt x="542" y="1072"/>
                    <a:pt x="546" y="1067"/>
                    <a:pt x="547" y="1067"/>
                  </a:cubicBezTo>
                  <a:cubicBezTo>
                    <a:pt x="549" y="1067"/>
                    <a:pt x="547" y="1074"/>
                    <a:pt x="542" y="1087"/>
                  </a:cubicBezTo>
                  <a:cubicBezTo>
                    <a:pt x="542" y="1087"/>
                    <a:pt x="543" y="1087"/>
                    <a:pt x="543" y="1087"/>
                  </a:cubicBezTo>
                  <a:cubicBezTo>
                    <a:pt x="545" y="1087"/>
                    <a:pt x="552" y="1085"/>
                    <a:pt x="564" y="1065"/>
                  </a:cubicBezTo>
                  <a:cubicBezTo>
                    <a:pt x="572" y="1055"/>
                    <a:pt x="576" y="1050"/>
                    <a:pt x="577" y="1050"/>
                  </a:cubicBezTo>
                  <a:cubicBezTo>
                    <a:pt x="579" y="1050"/>
                    <a:pt x="577" y="1057"/>
                    <a:pt x="574" y="1072"/>
                  </a:cubicBezTo>
                  <a:cubicBezTo>
                    <a:pt x="561" y="1097"/>
                    <a:pt x="564" y="1100"/>
                    <a:pt x="567" y="1100"/>
                  </a:cubicBezTo>
                  <a:cubicBezTo>
                    <a:pt x="574" y="1094"/>
                    <a:pt x="582" y="1092"/>
                    <a:pt x="589" y="1092"/>
                  </a:cubicBezTo>
                  <a:cubicBezTo>
                    <a:pt x="607" y="1092"/>
                    <a:pt x="623" y="1105"/>
                    <a:pt x="621" y="1125"/>
                  </a:cubicBezTo>
                  <a:cubicBezTo>
                    <a:pt x="633" y="1103"/>
                    <a:pt x="633" y="1103"/>
                    <a:pt x="636" y="1103"/>
                  </a:cubicBezTo>
                  <a:cubicBezTo>
                    <a:pt x="630" y="1124"/>
                    <a:pt x="629" y="1133"/>
                    <a:pt x="630" y="1133"/>
                  </a:cubicBezTo>
                  <a:cubicBezTo>
                    <a:pt x="633" y="1133"/>
                    <a:pt x="642" y="1111"/>
                    <a:pt x="652" y="1081"/>
                  </a:cubicBezTo>
                  <a:lnTo>
                    <a:pt x="649" y="1081"/>
                  </a:lnTo>
                  <a:lnTo>
                    <a:pt x="646" y="1078"/>
                  </a:lnTo>
                  <a:cubicBezTo>
                    <a:pt x="654" y="1056"/>
                    <a:pt x="660" y="1044"/>
                    <a:pt x="663" y="1044"/>
                  </a:cubicBezTo>
                  <a:cubicBezTo>
                    <a:pt x="666" y="1044"/>
                    <a:pt x="662" y="1065"/>
                    <a:pt x="646" y="1109"/>
                  </a:cubicBezTo>
                  <a:cubicBezTo>
                    <a:pt x="639" y="1134"/>
                    <a:pt x="636" y="1147"/>
                    <a:pt x="638" y="1147"/>
                  </a:cubicBezTo>
                  <a:cubicBezTo>
                    <a:pt x="639" y="1147"/>
                    <a:pt x="644" y="1134"/>
                    <a:pt x="655" y="1109"/>
                  </a:cubicBezTo>
                  <a:cubicBezTo>
                    <a:pt x="664" y="1085"/>
                    <a:pt x="670" y="1073"/>
                    <a:pt x="671" y="1073"/>
                  </a:cubicBezTo>
                  <a:lnTo>
                    <a:pt x="671" y="1073"/>
                  </a:lnTo>
                  <a:cubicBezTo>
                    <a:pt x="673" y="1073"/>
                    <a:pt x="671" y="1088"/>
                    <a:pt x="665" y="1115"/>
                  </a:cubicBezTo>
                  <a:cubicBezTo>
                    <a:pt x="657" y="1140"/>
                    <a:pt x="654" y="1153"/>
                    <a:pt x="655" y="1153"/>
                  </a:cubicBezTo>
                  <a:cubicBezTo>
                    <a:pt x="656" y="1153"/>
                    <a:pt x="661" y="1140"/>
                    <a:pt x="671" y="1115"/>
                  </a:cubicBezTo>
                  <a:cubicBezTo>
                    <a:pt x="690" y="1060"/>
                    <a:pt x="703" y="1028"/>
                    <a:pt x="707" y="1028"/>
                  </a:cubicBezTo>
                  <a:cubicBezTo>
                    <a:pt x="710" y="1028"/>
                    <a:pt x="707" y="1049"/>
                    <a:pt x="696" y="1097"/>
                  </a:cubicBezTo>
                  <a:cubicBezTo>
                    <a:pt x="680" y="1150"/>
                    <a:pt x="680" y="1175"/>
                    <a:pt x="683" y="1178"/>
                  </a:cubicBezTo>
                  <a:cubicBezTo>
                    <a:pt x="686" y="1178"/>
                    <a:pt x="693" y="1153"/>
                    <a:pt x="699" y="1125"/>
                  </a:cubicBezTo>
                  <a:cubicBezTo>
                    <a:pt x="704" y="1099"/>
                    <a:pt x="707" y="1085"/>
                    <a:pt x="708" y="1085"/>
                  </a:cubicBezTo>
                  <a:cubicBezTo>
                    <a:pt x="710" y="1085"/>
                    <a:pt x="710" y="1099"/>
                    <a:pt x="708" y="1128"/>
                  </a:cubicBezTo>
                  <a:cubicBezTo>
                    <a:pt x="705" y="1175"/>
                    <a:pt x="707" y="1196"/>
                    <a:pt x="714" y="1196"/>
                  </a:cubicBezTo>
                  <a:cubicBezTo>
                    <a:pt x="719" y="1196"/>
                    <a:pt x="725" y="1184"/>
                    <a:pt x="733" y="1162"/>
                  </a:cubicBezTo>
                  <a:cubicBezTo>
                    <a:pt x="746" y="1136"/>
                    <a:pt x="754" y="1124"/>
                    <a:pt x="758" y="1124"/>
                  </a:cubicBezTo>
                  <a:cubicBezTo>
                    <a:pt x="761" y="1124"/>
                    <a:pt x="759" y="1137"/>
                    <a:pt x="749" y="1162"/>
                  </a:cubicBezTo>
                  <a:cubicBezTo>
                    <a:pt x="740" y="1194"/>
                    <a:pt x="736" y="1207"/>
                    <a:pt x="737" y="1207"/>
                  </a:cubicBezTo>
                  <a:cubicBezTo>
                    <a:pt x="738" y="1207"/>
                    <a:pt x="741" y="1201"/>
                    <a:pt x="746" y="1191"/>
                  </a:cubicBezTo>
                  <a:cubicBezTo>
                    <a:pt x="755" y="1194"/>
                    <a:pt x="765" y="1194"/>
                    <a:pt x="768" y="1194"/>
                  </a:cubicBezTo>
                  <a:cubicBezTo>
                    <a:pt x="771" y="1194"/>
                    <a:pt x="777" y="1169"/>
                    <a:pt x="780" y="1140"/>
                  </a:cubicBezTo>
                  <a:cubicBezTo>
                    <a:pt x="780" y="1175"/>
                    <a:pt x="784" y="1199"/>
                    <a:pt x="789" y="1199"/>
                  </a:cubicBezTo>
                  <a:cubicBezTo>
                    <a:pt x="792" y="1199"/>
                    <a:pt x="796" y="1190"/>
                    <a:pt x="799" y="1169"/>
                  </a:cubicBezTo>
                  <a:lnTo>
                    <a:pt x="809" y="1172"/>
                  </a:lnTo>
                  <a:cubicBezTo>
                    <a:pt x="812" y="1172"/>
                    <a:pt x="812" y="1172"/>
                    <a:pt x="815" y="1144"/>
                  </a:cubicBezTo>
                  <a:cubicBezTo>
                    <a:pt x="816" y="1135"/>
                    <a:pt x="817" y="1132"/>
                    <a:pt x="818" y="1132"/>
                  </a:cubicBezTo>
                  <a:cubicBezTo>
                    <a:pt x="821" y="1132"/>
                    <a:pt x="825" y="1152"/>
                    <a:pt x="827" y="1172"/>
                  </a:cubicBezTo>
                  <a:cubicBezTo>
                    <a:pt x="832" y="1192"/>
                    <a:pt x="836" y="1210"/>
                    <a:pt x="837" y="1210"/>
                  </a:cubicBezTo>
                  <a:cubicBezTo>
                    <a:pt x="838" y="1210"/>
                    <a:pt x="838" y="1207"/>
                    <a:pt x="837" y="1200"/>
                  </a:cubicBezTo>
                  <a:cubicBezTo>
                    <a:pt x="837" y="1172"/>
                    <a:pt x="843" y="1144"/>
                    <a:pt x="846" y="1119"/>
                  </a:cubicBezTo>
                  <a:cubicBezTo>
                    <a:pt x="846" y="1110"/>
                    <a:pt x="847" y="1106"/>
                    <a:pt x="848" y="1106"/>
                  </a:cubicBezTo>
                  <a:cubicBezTo>
                    <a:pt x="850" y="1106"/>
                    <a:pt x="853" y="1124"/>
                    <a:pt x="853" y="1144"/>
                  </a:cubicBezTo>
                  <a:cubicBezTo>
                    <a:pt x="853" y="1162"/>
                    <a:pt x="856" y="1181"/>
                    <a:pt x="865" y="1197"/>
                  </a:cubicBezTo>
                  <a:cubicBezTo>
                    <a:pt x="868" y="1197"/>
                    <a:pt x="878" y="1197"/>
                    <a:pt x="875" y="1169"/>
                  </a:cubicBezTo>
                  <a:cubicBezTo>
                    <a:pt x="873" y="1156"/>
                    <a:pt x="878" y="1150"/>
                    <a:pt x="884" y="1150"/>
                  </a:cubicBezTo>
                  <a:cubicBezTo>
                    <a:pt x="890" y="1150"/>
                    <a:pt x="898" y="1156"/>
                    <a:pt x="903" y="1169"/>
                  </a:cubicBezTo>
                  <a:lnTo>
                    <a:pt x="912" y="1166"/>
                  </a:lnTo>
                  <a:cubicBezTo>
                    <a:pt x="915" y="1166"/>
                    <a:pt x="915" y="1137"/>
                    <a:pt x="918" y="1137"/>
                  </a:cubicBezTo>
                  <a:cubicBezTo>
                    <a:pt x="918" y="1137"/>
                    <a:pt x="922" y="1137"/>
                    <a:pt x="918" y="1109"/>
                  </a:cubicBezTo>
                  <a:cubicBezTo>
                    <a:pt x="925" y="1109"/>
                    <a:pt x="928" y="1109"/>
                    <a:pt x="934" y="1134"/>
                  </a:cubicBezTo>
                  <a:cubicBezTo>
                    <a:pt x="929" y="1108"/>
                    <a:pt x="927" y="1094"/>
                    <a:pt x="928" y="1094"/>
                  </a:cubicBezTo>
                  <a:lnTo>
                    <a:pt x="928" y="1094"/>
                  </a:lnTo>
                  <a:cubicBezTo>
                    <a:pt x="929" y="1094"/>
                    <a:pt x="934" y="1108"/>
                    <a:pt x="943" y="1134"/>
                  </a:cubicBezTo>
                  <a:cubicBezTo>
                    <a:pt x="950" y="1160"/>
                    <a:pt x="953" y="1174"/>
                    <a:pt x="953" y="1174"/>
                  </a:cubicBezTo>
                  <a:cubicBezTo>
                    <a:pt x="954" y="1174"/>
                    <a:pt x="951" y="1160"/>
                    <a:pt x="947" y="1131"/>
                  </a:cubicBezTo>
                  <a:cubicBezTo>
                    <a:pt x="945" y="1119"/>
                    <a:pt x="944" y="1112"/>
                    <a:pt x="945" y="1112"/>
                  </a:cubicBezTo>
                  <a:lnTo>
                    <a:pt x="945" y="1112"/>
                  </a:lnTo>
                  <a:cubicBezTo>
                    <a:pt x="946" y="1112"/>
                    <a:pt x="948" y="1119"/>
                    <a:pt x="953" y="1131"/>
                  </a:cubicBezTo>
                  <a:cubicBezTo>
                    <a:pt x="958" y="1144"/>
                    <a:pt x="961" y="1150"/>
                    <a:pt x="962" y="1150"/>
                  </a:cubicBezTo>
                  <a:cubicBezTo>
                    <a:pt x="963" y="1150"/>
                    <a:pt x="962" y="1144"/>
                    <a:pt x="959" y="1131"/>
                  </a:cubicBezTo>
                  <a:cubicBezTo>
                    <a:pt x="951" y="1097"/>
                    <a:pt x="948" y="1074"/>
                    <a:pt x="952" y="1074"/>
                  </a:cubicBezTo>
                  <a:cubicBezTo>
                    <a:pt x="954" y="1074"/>
                    <a:pt x="959" y="1081"/>
                    <a:pt x="965" y="1100"/>
                  </a:cubicBezTo>
                  <a:cubicBezTo>
                    <a:pt x="965" y="1100"/>
                    <a:pt x="969" y="1100"/>
                    <a:pt x="962" y="1072"/>
                  </a:cubicBezTo>
                  <a:cubicBezTo>
                    <a:pt x="954" y="1046"/>
                    <a:pt x="950" y="1034"/>
                    <a:pt x="951" y="1034"/>
                  </a:cubicBezTo>
                  <a:lnTo>
                    <a:pt x="951" y="1034"/>
                  </a:lnTo>
                  <a:cubicBezTo>
                    <a:pt x="951" y="1034"/>
                    <a:pt x="956" y="1046"/>
                    <a:pt x="965" y="1072"/>
                  </a:cubicBezTo>
                  <a:cubicBezTo>
                    <a:pt x="976" y="1096"/>
                    <a:pt x="983" y="1108"/>
                    <a:pt x="985" y="1108"/>
                  </a:cubicBezTo>
                  <a:cubicBezTo>
                    <a:pt x="988" y="1108"/>
                    <a:pt x="984" y="1094"/>
                    <a:pt x="975" y="1068"/>
                  </a:cubicBezTo>
                  <a:cubicBezTo>
                    <a:pt x="975" y="1068"/>
                    <a:pt x="972" y="1055"/>
                    <a:pt x="975" y="1055"/>
                  </a:cubicBezTo>
                  <a:cubicBezTo>
                    <a:pt x="977" y="1055"/>
                    <a:pt x="979" y="1058"/>
                    <a:pt x="984" y="1065"/>
                  </a:cubicBezTo>
                  <a:cubicBezTo>
                    <a:pt x="992" y="1077"/>
                    <a:pt x="1006" y="1086"/>
                    <a:pt x="1013" y="1086"/>
                  </a:cubicBezTo>
                  <a:cubicBezTo>
                    <a:pt x="1019" y="1086"/>
                    <a:pt x="1020" y="1078"/>
                    <a:pt x="1006" y="1056"/>
                  </a:cubicBezTo>
                  <a:lnTo>
                    <a:pt x="1012" y="1053"/>
                  </a:lnTo>
                  <a:cubicBezTo>
                    <a:pt x="1021" y="1063"/>
                    <a:pt x="1027" y="1068"/>
                    <a:pt x="1030" y="1068"/>
                  </a:cubicBezTo>
                  <a:cubicBezTo>
                    <a:pt x="1034" y="1068"/>
                    <a:pt x="1033" y="1061"/>
                    <a:pt x="1028" y="1046"/>
                  </a:cubicBezTo>
                  <a:lnTo>
                    <a:pt x="1019" y="1021"/>
                  </a:lnTo>
                  <a:lnTo>
                    <a:pt x="1019" y="1021"/>
                  </a:lnTo>
                  <a:cubicBezTo>
                    <a:pt x="1030" y="1045"/>
                    <a:pt x="1045" y="1066"/>
                    <a:pt x="1049" y="1066"/>
                  </a:cubicBezTo>
                  <a:cubicBezTo>
                    <a:pt x="1050" y="1066"/>
                    <a:pt x="1050" y="1065"/>
                    <a:pt x="1050" y="1065"/>
                  </a:cubicBezTo>
                  <a:cubicBezTo>
                    <a:pt x="1053" y="1065"/>
                    <a:pt x="1053" y="1065"/>
                    <a:pt x="1041" y="1040"/>
                  </a:cubicBezTo>
                  <a:cubicBezTo>
                    <a:pt x="1022" y="1018"/>
                    <a:pt x="1025" y="1018"/>
                    <a:pt x="1028" y="1015"/>
                  </a:cubicBezTo>
                  <a:lnTo>
                    <a:pt x="1028" y="1015"/>
                  </a:lnTo>
                  <a:cubicBezTo>
                    <a:pt x="1031" y="1015"/>
                    <a:pt x="1050" y="1037"/>
                    <a:pt x="1063" y="1059"/>
                  </a:cubicBezTo>
                  <a:lnTo>
                    <a:pt x="1069" y="1059"/>
                  </a:lnTo>
                  <a:cubicBezTo>
                    <a:pt x="1052" y="1031"/>
                    <a:pt x="1045" y="1018"/>
                    <a:pt x="1046" y="1018"/>
                  </a:cubicBezTo>
                  <a:lnTo>
                    <a:pt x="1046" y="1018"/>
                  </a:lnTo>
                  <a:cubicBezTo>
                    <a:pt x="1046" y="1018"/>
                    <a:pt x="1050" y="1024"/>
                    <a:pt x="1056" y="1034"/>
                  </a:cubicBezTo>
                  <a:cubicBezTo>
                    <a:pt x="1068" y="1048"/>
                    <a:pt x="1074" y="1052"/>
                    <a:pt x="1077" y="1052"/>
                  </a:cubicBezTo>
                  <a:cubicBezTo>
                    <a:pt x="1079" y="1052"/>
                    <a:pt x="1080" y="1051"/>
                    <a:pt x="1081" y="1050"/>
                  </a:cubicBezTo>
                  <a:cubicBezTo>
                    <a:pt x="1076" y="1042"/>
                    <a:pt x="1075" y="1040"/>
                    <a:pt x="1075" y="1040"/>
                  </a:cubicBezTo>
                  <a:lnTo>
                    <a:pt x="1075" y="1040"/>
                  </a:lnTo>
                  <a:cubicBezTo>
                    <a:pt x="1076" y="1040"/>
                    <a:pt x="1083" y="1050"/>
                    <a:pt x="1081" y="1050"/>
                  </a:cubicBezTo>
                  <a:lnTo>
                    <a:pt x="1097" y="1072"/>
                  </a:lnTo>
                  <a:cubicBezTo>
                    <a:pt x="1102" y="1078"/>
                    <a:pt x="1104" y="1081"/>
                    <a:pt x="1104" y="1081"/>
                  </a:cubicBezTo>
                  <a:cubicBezTo>
                    <a:pt x="1105" y="1081"/>
                    <a:pt x="1096" y="1065"/>
                    <a:pt x="1084" y="1050"/>
                  </a:cubicBezTo>
                  <a:lnTo>
                    <a:pt x="1091" y="1043"/>
                  </a:lnTo>
                  <a:cubicBezTo>
                    <a:pt x="1094" y="1043"/>
                    <a:pt x="1097" y="1040"/>
                    <a:pt x="1078" y="1018"/>
                  </a:cubicBezTo>
                  <a:cubicBezTo>
                    <a:pt x="1063" y="996"/>
                    <a:pt x="1047" y="974"/>
                    <a:pt x="1050" y="974"/>
                  </a:cubicBezTo>
                  <a:lnTo>
                    <a:pt x="1050" y="974"/>
                  </a:lnTo>
                  <a:cubicBezTo>
                    <a:pt x="1065" y="995"/>
                    <a:pt x="1079" y="1015"/>
                    <a:pt x="1084" y="1015"/>
                  </a:cubicBezTo>
                  <a:cubicBezTo>
                    <a:pt x="1084" y="1015"/>
                    <a:pt x="1084" y="1015"/>
                    <a:pt x="1084" y="1015"/>
                  </a:cubicBezTo>
                  <a:cubicBezTo>
                    <a:pt x="1088" y="1015"/>
                    <a:pt x="1103" y="1037"/>
                    <a:pt x="1103" y="1037"/>
                  </a:cubicBezTo>
                  <a:cubicBezTo>
                    <a:pt x="1114" y="1053"/>
                    <a:pt x="1120" y="1059"/>
                    <a:pt x="1124" y="1059"/>
                  </a:cubicBezTo>
                  <a:cubicBezTo>
                    <a:pt x="1129" y="1059"/>
                    <a:pt x="1126" y="1042"/>
                    <a:pt x="1116" y="1028"/>
                  </a:cubicBezTo>
                  <a:cubicBezTo>
                    <a:pt x="1103" y="1003"/>
                    <a:pt x="1097" y="990"/>
                    <a:pt x="1100" y="990"/>
                  </a:cubicBezTo>
                  <a:cubicBezTo>
                    <a:pt x="1102" y="990"/>
                    <a:pt x="1110" y="1001"/>
                    <a:pt x="1125" y="1021"/>
                  </a:cubicBezTo>
                  <a:cubicBezTo>
                    <a:pt x="1134" y="1032"/>
                    <a:pt x="1139" y="1037"/>
                    <a:pt x="1141" y="1037"/>
                  </a:cubicBezTo>
                  <a:cubicBezTo>
                    <a:pt x="1145" y="1037"/>
                    <a:pt x="1122" y="998"/>
                    <a:pt x="1084" y="949"/>
                  </a:cubicBezTo>
                  <a:lnTo>
                    <a:pt x="1034" y="887"/>
                  </a:lnTo>
                  <a:lnTo>
                    <a:pt x="1088" y="949"/>
                  </a:lnTo>
                  <a:cubicBezTo>
                    <a:pt x="1128" y="995"/>
                    <a:pt x="1145" y="1014"/>
                    <a:pt x="1149" y="1014"/>
                  </a:cubicBezTo>
                  <a:cubicBezTo>
                    <a:pt x="1152" y="1014"/>
                    <a:pt x="1146" y="1002"/>
                    <a:pt x="1135" y="981"/>
                  </a:cubicBezTo>
                  <a:cubicBezTo>
                    <a:pt x="1128" y="968"/>
                    <a:pt x="1125" y="961"/>
                    <a:pt x="1126" y="961"/>
                  </a:cubicBezTo>
                  <a:lnTo>
                    <a:pt x="1126" y="961"/>
                  </a:lnTo>
                  <a:cubicBezTo>
                    <a:pt x="1127" y="961"/>
                    <a:pt x="1132" y="967"/>
                    <a:pt x="1141" y="978"/>
                  </a:cubicBezTo>
                  <a:cubicBezTo>
                    <a:pt x="1150" y="988"/>
                    <a:pt x="1155" y="992"/>
                    <a:pt x="1159" y="992"/>
                  </a:cubicBezTo>
                  <a:cubicBezTo>
                    <a:pt x="1162" y="992"/>
                    <a:pt x="1165" y="990"/>
                    <a:pt x="1169" y="987"/>
                  </a:cubicBezTo>
                  <a:cubicBezTo>
                    <a:pt x="1178" y="978"/>
                    <a:pt x="1182" y="974"/>
                    <a:pt x="1163" y="956"/>
                  </a:cubicBezTo>
                  <a:lnTo>
                    <a:pt x="1166" y="952"/>
                  </a:lnTo>
                  <a:cubicBezTo>
                    <a:pt x="1181" y="964"/>
                    <a:pt x="1189" y="969"/>
                    <a:pt x="1192" y="969"/>
                  </a:cubicBezTo>
                  <a:cubicBezTo>
                    <a:pt x="1198" y="969"/>
                    <a:pt x="1182" y="950"/>
                    <a:pt x="1153" y="927"/>
                  </a:cubicBezTo>
                  <a:lnTo>
                    <a:pt x="1160" y="924"/>
                  </a:lnTo>
                  <a:lnTo>
                    <a:pt x="1178" y="940"/>
                  </a:lnTo>
                  <a:cubicBezTo>
                    <a:pt x="1186" y="948"/>
                    <a:pt x="1192" y="951"/>
                    <a:pt x="1197" y="951"/>
                  </a:cubicBezTo>
                  <a:cubicBezTo>
                    <a:pt x="1205" y="951"/>
                    <a:pt x="1212" y="944"/>
                    <a:pt x="1225" y="931"/>
                  </a:cubicBezTo>
                  <a:cubicBezTo>
                    <a:pt x="1251" y="902"/>
                    <a:pt x="1251" y="899"/>
                    <a:pt x="1207" y="868"/>
                  </a:cubicBezTo>
                  <a:cubicBezTo>
                    <a:pt x="1183" y="851"/>
                    <a:pt x="1173" y="842"/>
                    <a:pt x="1176" y="842"/>
                  </a:cubicBezTo>
                  <a:cubicBezTo>
                    <a:pt x="1178" y="842"/>
                    <a:pt x="1190" y="849"/>
                    <a:pt x="1210" y="862"/>
                  </a:cubicBezTo>
                  <a:cubicBezTo>
                    <a:pt x="1225" y="872"/>
                    <a:pt x="1241" y="881"/>
                    <a:pt x="1243" y="881"/>
                  </a:cubicBezTo>
                  <a:cubicBezTo>
                    <a:pt x="1244" y="881"/>
                    <a:pt x="1242" y="879"/>
                    <a:pt x="1235" y="874"/>
                  </a:cubicBezTo>
                  <a:cubicBezTo>
                    <a:pt x="1235" y="874"/>
                    <a:pt x="1236" y="873"/>
                    <a:pt x="1241" y="873"/>
                  </a:cubicBezTo>
                  <a:cubicBezTo>
                    <a:pt x="1246" y="873"/>
                    <a:pt x="1254" y="874"/>
                    <a:pt x="1266" y="880"/>
                  </a:cubicBezTo>
                  <a:cubicBezTo>
                    <a:pt x="1282" y="886"/>
                    <a:pt x="1292" y="888"/>
                    <a:pt x="1296" y="888"/>
                  </a:cubicBezTo>
                  <a:cubicBezTo>
                    <a:pt x="1306" y="888"/>
                    <a:pt x="1291" y="877"/>
                    <a:pt x="1276" y="868"/>
                  </a:cubicBezTo>
                  <a:cubicBezTo>
                    <a:pt x="1253" y="856"/>
                    <a:pt x="1245" y="852"/>
                    <a:pt x="1247" y="852"/>
                  </a:cubicBezTo>
                  <a:cubicBezTo>
                    <a:pt x="1249" y="852"/>
                    <a:pt x="1262" y="858"/>
                    <a:pt x="1276" y="865"/>
                  </a:cubicBezTo>
                  <a:cubicBezTo>
                    <a:pt x="1292" y="871"/>
                    <a:pt x="1310" y="877"/>
                    <a:pt x="1313" y="877"/>
                  </a:cubicBezTo>
                  <a:cubicBezTo>
                    <a:pt x="1315" y="877"/>
                    <a:pt x="1312" y="875"/>
                    <a:pt x="1304" y="871"/>
                  </a:cubicBezTo>
                  <a:cubicBezTo>
                    <a:pt x="1288" y="857"/>
                    <a:pt x="1278" y="837"/>
                    <a:pt x="1293" y="837"/>
                  </a:cubicBezTo>
                  <a:cubicBezTo>
                    <a:pt x="1299" y="837"/>
                    <a:pt x="1307" y="839"/>
                    <a:pt x="1320" y="846"/>
                  </a:cubicBezTo>
                  <a:lnTo>
                    <a:pt x="1323" y="840"/>
                  </a:lnTo>
                  <a:cubicBezTo>
                    <a:pt x="1301" y="827"/>
                    <a:pt x="1304" y="821"/>
                    <a:pt x="1307" y="811"/>
                  </a:cubicBezTo>
                  <a:cubicBezTo>
                    <a:pt x="1309" y="808"/>
                    <a:pt x="1310" y="806"/>
                    <a:pt x="1316" y="806"/>
                  </a:cubicBezTo>
                  <a:cubicBezTo>
                    <a:pt x="1320" y="806"/>
                    <a:pt x="1327" y="807"/>
                    <a:pt x="1338" y="811"/>
                  </a:cubicBezTo>
                  <a:cubicBezTo>
                    <a:pt x="1348" y="818"/>
                    <a:pt x="1354" y="821"/>
                    <a:pt x="1356" y="821"/>
                  </a:cubicBezTo>
                  <a:cubicBezTo>
                    <a:pt x="1358" y="821"/>
                    <a:pt x="1354" y="816"/>
                    <a:pt x="1341" y="805"/>
                  </a:cubicBezTo>
                  <a:cubicBezTo>
                    <a:pt x="1345" y="802"/>
                    <a:pt x="1294" y="777"/>
                    <a:pt x="1298" y="774"/>
                  </a:cubicBezTo>
                  <a:cubicBezTo>
                    <a:pt x="1279" y="768"/>
                    <a:pt x="1263" y="758"/>
                    <a:pt x="1247" y="746"/>
                  </a:cubicBezTo>
                  <a:lnTo>
                    <a:pt x="1247" y="746"/>
                  </a:lnTo>
                  <a:lnTo>
                    <a:pt x="1272" y="758"/>
                  </a:lnTo>
                  <a:lnTo>
                    <a:pt x="1326" y="777"/>
                  </a:lnTo>
                  <a:cubicBezTo>
                    <a:pt x="1326" y="774"/>
                    <a:pt x="1329" y="768"/>
                    <a:pt x="1301" y="758"/>
                  </a:cubicBezTo>
                  <a:lnTo>
                    <a:pt x="1301" y="758"/>
                  </a:lnTo>
                  <a:cubicBezTo>
                    <a:pt x="1311" y="761"/>
                    <a:pt x="1319" y="762"/>
                    <a:pt x="1323" y="762"/>
                  </a:cubicBezTo>
                  <a:cubicBezTo>
                    <a:pt x="1331" y="762"/>
                    <a:pt x="1333" y="759"/>
                    <a:pt x="1335" y="755"/>
                  </a:cubicBezTo>
                  <a:cubicBezTo>
                    <a:pt x="1335" y="746"/>
                    <a:pt x="1341" y="739"/>
                    <a:pt x="1316" y="727"/>
                  </a:cubicBezTo>
                  <a:lnTo>
                    <a:pt x="1316" y="727"/>
                  </a:lnTo>
                  <a:cubicBezTo>
                    <a:pt x="1326" y="729"/>
                    <a:pt x="1335" y="730"/>
                    <a:pt x="1341" y="730"/>
                  </a:cubicBezTo>
                  <a:cubicBezTo>
                    <a:pt x="1370" y="730"/>
                    <a:pt x="1366" y="711"/>
                    <a:pt x="1323" y="699"/>
                  </a:cubicBezTo>
                  <a:cubicBezTo>
                    <a:pt x="1298" y="692"/>
                    <a:pt x="1298" y="689"/>
                    <a:pt x="1326" y="689"/>
                  </a:cubicBezTo>
                  <a:cubicBezTo>
                    <a:pt x="1336" y="690"/>
                    <a:pt x="1343" y="691"/>
                    <a:pt x="1346" y="691"/>
                  </a:cubicBezTo>
                  <a:cubicBezTo>
                    <a:pt x="1351" y="691"/>
                    <a:pt x="1345" y="689"/>
                    <a:pt x="1329" y="683"/>
                  </a:cubicBezTo>
                  <a:cubicBezTo>
                    <a:pt x="1314" y="677"/>
                    <a:pt x="1317" y="676"/>
                    <a:pt x="1328" y="676"/>
                  </a:cubicBezTo>
                  <a:cubicBezTo>
                    <a:pt x="1335" y="676"/>
                    <a:pt x="1346" y="677"/>
                    <a:pt x="1357" y="677"/>
                  </a:cubicBezTo>
                  <a:cubicBezTo>
                    <a:pt x="1374" y="679"/>
                    <a:pt x="1385" y="679"/>
                    <a:pt x="1393" y="679"/>
                  </a:cubicBezTo>
                  <a:cubicBezTo>
                    <a:pt x="1411" y="679"/>
                    <a:pt x="1406" y="675"/>
                    <a:pt x="1388" y="670"/>
                  </a:cubicBezTo>
                  <a:cubicBezTo>
                    <a:pt x="1360" y="658"/>
                    <a:pt x="1363" y="648"/>
                    <a:pt x="1363" y="645"/>
                  </a:cubicBezTo>
                  <a:cubicBezTo>
                    <a:pt x="1350" y="638"/>
                    <a:pt x="1335" y="632"/>
                    <a:pt x="1322" y="632"/>
                  </a:cubicBezTo>
                  <a:cubicBezTo>
                    <a:pt x="1319" y="632"/>
                    <a:pt x="1316" y="632"/>
                    <a:pt x="1313" y="633"/>
                  </a:cubicBezTo>
                  <a:cubicBezTo>
                    <a:pt x="1285" y="630"/>
                    <a:pt x="1260" y="623"/>
                    <a:pt x="1260" y="623"/>
                  </a:cubicBezTo>
                  <a:cubicBezTo>
                    <a:pt x="1246" y="619"/>
                    <a:pt x="1246" y="617"/>
                    <a:pt x="1249" y="617"/>
                  </a:cubicBezTo>
                  <a:cubicBezTo>
                    <a:pt x="1253" y="617"/>
                    <a:pt x="1260" y="619"/>
                    <a:pt x="1260" y="620"/>
                  </a:cubicBezTo>
                  <a:cubicBezTo>
                    <a:pt x="1269" y="624"/>
                    <a:pt x="1279" y="625"/>
                    <a:pt x="1290" y="625"/>
                  </a:cubicBezTo>
                  <a:cubicBezTo>
                    <a:pt x="1298" y="625"/>
                    <a:pt x="1305" y="625"/>
                    <a:pt x="1313" y="623"/>
                  </a:cubicBezTo>
                  <a:cubicBezTo>
                    <a:pt x="1341" y="623"/>
                    <a:pt x="1341" y="614"/>
                    <a:pt x="1341" y="611"/>
                  </a:cubicBezTo>
                  <a:cubicBezTo>
                    <a:pt x="1341" y="608"/>
                    <a:pt x="1341" y="598"/>
                    <a:pt x="1341" y="595"/>
                  </a:cubicBezTo>
                  <a:cubicBezTo>
                    <a:pt x="1370" y="586"/>
                    <a:pt x="1373" y="580"/>
                    <a:pt x="1345" y="580"/>
                  </a:cubicBezTo>
                  <a:lnTo>
                    <a:pt x="1316" y="580"/>
                  </a:lnTo>
                  <a:cubicBezTo>
                    <a:pt x="1371" y="577"/>
                    <a:pt x="1370" y="532"/>
                    <a:pt x="1321" y="532"/>
                  </a:cubicBezTo>
                  <a:cubicBezTo>
                    <a:pt x="1320" y="532"/>
                    <a:pt x="1318" y="532"/>
                    <a:pt x="1316" y="533"/>
                  </a:cubicBezTo>
                  <a:lnTo>
                    <a:pt x="1345" y="529"/>
                  </a:lnTo>
                  <a:cubicBezTo>
                    <a:pt x="1370" y="526"/>
                    <a:pt x="1370" y="523"/>
                    <a:pt x="1370" y="514"/>
                  </a:cubicBezTo>
                  <a:cubicBezTo>
                    <a:pt x="1370" y="511"/>
                    <a:pt x="1341" y="498"/>
                    <a:pt x="1338" y="489"/>
                  </a:cubicBezTo>
                  <a:cubicBezTo>
                    <a:pt x="1338" y="476"/>
                    <a:pt x="1334" y="465"/>
                    <a:pt x="1319" y="465"/>
                  </a:cubicBezTo>
                  <a:cubicBezTo>
                    <a:pt x="1315" y="465"/>
                    <a:pt x="1311" y="466"/>
                    <a:pt x="1307" y="467"/>
                  </a:cubicBezTo>
                  <a:cubicBezTo>
                    <a:pt x="1307" y="464"/>
                    <a:pt x="1307" y="464"/>
                    <a:pt x="1332" y="457"/>
                  </a:cubicBezTo>
                  <a:cubicBezTo>
                    <a:pt x="1360" y="454"/>
                    <a:pt x="1360" y="451"/>
                    <a:pt x="1357" y="445"/>
                  </a:cubicBezTo>
                  <a:cubicBezTo>
                    <a:pt x="1357" y="444"/>
                    <a:pt x="1356" y="444"/>
                    <a:pt x="1355" y="444"/>
                  </a:cubicBezTo>
                  <a:cubicBezTo>
                    <a:pt x="1348" y="444"/>
                    <a:pt x="1327" y="450"/>
                    <a:pt x="1304" y="457"/>
                  </a:cubicBezTo>
                  <a:cubicBezTo>
                    <a:pt x="1296" y="459"/>
                    <a:pt x="1290" y="460"/>
                    <a:pt x="1288" y="460"/>
                  </a:cubicBezTo>
                  <a:cubicBezTo>
                    <a:pt x="1281" y="460"/>
                    <a:pt x="1287" y="455"/>
                    <a:pt x="1304" y="445"/>
                  </a:cubicBezTo>
                  <a:cubicBezTo>
                    <a:pt x="1324" y="430"/>
                    <a:pt x="1323" y="416"/>
                    <a:pt x="1301" y="416"/>
                  </a:cubicBezTo>
                  <a:cubicBezTo>
                    <a:pt x="1299" y="416"/>
                    <a:pt x="1297" y="416"/>
                    <a:pt x="1294" y="417"/>
                  </a:cubicBezTo>
                  <a:cubicBezTo>
                    <a:pt x="1291" y="413"/>
                    <a:pt x="1291" y="410"/>
                    <a:pt x="1316" y="401"/>
                  </a:cubicBezTo>
                  <a:cubicBezTo>
                    <a:pt x="1335" y="389"/>
                    <a:pt x="1351" y="376"/>
                    <a:pt x="1338" y="376"/>
                  </a:cubicBezTo>
                  <a:cubicBezTo>
                    <a:pt x="1333" y="376"/>
                    <a:pt x="1324" y="378"/>
                    <a:pt x="1310" y="382"/>
                  </a:cubicBezTo>
                  <a:cubicBezTo>
                    <a:pt x="1310" y="379"/>
                    <a:pt x="1310" y="379"/>
                    <a:pt x="1335" y="366"/>
                  </a:cubicBezTo>
                  <a:cubicBezTo>
                    <a:pt x="1349" y="357"/>
                    <a:pt x="1363" y="348"/>
                    <a:pt x="1360" y="348"/>
                  </a:cubicBezTo>
                  <a:cubicBezTo>
                    <a:pt x="1358" y="348"/>
                    <a:pt x="1349" y="352"/>
                    <a:pt x="1329" y="360"/>
                  </a:cubicBezTo>
                  <a:cubicBezTo>
                    <a:pt x="1326" y="361"/>
                    <a:pt x="1323" y="361"/>
                    <a:pt x="1320" y="361"/>
                  </a:cubicBezTo>
                  <a:cubicBezTo>
                    <a:pt x="1303" y="361"/>
                    <a:pt x="1300" y="351"/>
                    <a:pt x="1320" y="332"/>
                  </a:cubicBezTo>
                  <a:cubicBezTo>
                    <a:pt x="1318" y="331"/>
                    <a:pt x="1317" y="329"/>
                    <a:pt x="1314" y="329"/>
                  </a:cubicBezTo>
                  <a:cubicBezTo>
                    <a:pt x="1310" y="329"/>
                    <a:pt x="1303" y="331"/>
                    <a:pt x="1291" y="338"/>
                  </a:cubicBezTo>
                  <a:lnTo>
                    <a:pt x="1266" y="351"/>
                  </a:lnTo>
                  <a:cubicBezTo>
                    <a:pt x="1292" y="335"/>
                    <a:pt x="1303" y="328"/>
                    <a:pt x="1301" y="328"/>
                  </a:cubicBezTo>
                  <a:cubicBezTo>
                    <a:pt x="1298" y="328"/>
                    <a:pt x="1286" y="333"/>
                    <a:pt x="1263" y="345"/>
                  </a:cubicBezTo>
                  <a:cubicBezTo>
                    <a:pt x="1253" y="350"/>
                    <a:pt x="1247" y="352"/>
                    <a:pt x="1246" y="352"/>
                  </a:cubicBezTo>
                  <a:cubicBezTo>
                    <a:pt x="1244" y="352"/>
                    <a:pt x="1249" y="348"/>
                    <a:pt x="1263" y="341"/>
                  </a:cubicBezTo>
                  <a:cubicBezTo>
                    <a:pt x="1285" y="323"/>
                    <a:pt x="1282" y="319"/>
                    <a:pt x="1282" y="319"/>
                  </a:cubicBezTo>
                  <a:cubicBezTo>
                    <a:pt x="1279" y="316"/>
                    <a:pt x="1247" y="313"/>
                    <a:pt x="1238" y="298"/>
                  </a:cubicBezTo>
                  <a:cubicBezTo>
                    <a:pt x="1226" y="282"/>
                    <a:pt x="1219" y="272"/>
                    <a:pt x="1211" y="272"/>
                  </a:cubicBezTo>
                  <a:cubicBezTo>
                    <a:pt x="1206" y="272"/>
                    <a:pt x="1201" y="275"/>
                    <a:pt x="1194" y="282"/>
                  </a:cubicBezTo>
                  <a:cubicBezTo>
                    <a:pt x="1183" y="287"/>
                    <a:pt x="1177" y="291"/>
                    <a:pt x="1175" y="291"/>
                  </a:cubicBezTo>
                  <a:cubicBezTo>
                    <a:pt x="1173" y="291"/>
                    <a:pt x="1178" y="286"/>
                    <a:pt x="1188" y="276"/>
                  </a:cubicBezTo>
                  <a:cubicBezTo>
                    <a:pt x="1207" y="254"/>
                    <a:pt x="1204" y="250"/>
                    <a:pt x="1200" y="247"/>
                  </a:cubicBezTo>
                  <a:cubicBezTo>
                    <a:pt x="1200" y="244"/>
                    <a:pt x="1197" y="241"/>
                    <a:pt x="1216" y="222"/>
                  </a:cubicBezTo>
                  <a:lnTo>
                    <a:pt x="1216" y="222"/>
                  </a:lnTo>
                  <a:cubicBezTo>
                    <a:pt x="1201" y="233"/>
                    <a:pt x="1196" y="236"/>
                    <a:pt x="1194" y="236"/>
                  </a:cubicBezTo>
                  <a:cubicBezTo>
                    <a:pt x="1193" y="236"/>
                    <a:pt x="1192" y="236"/>
                    <a:pt x="1191" y="235"/>
                  </a:cubicBezTo>
                  <a:cubicBezTo>
                    <a:pt x="1203" y="224"/>
                    <a:pt x="1208" y="219"/>
                    <a:pt x="1205" y="219"/>
                  </a:cubicBezTo>
                  <a:cubicBezTo>
                    <a:pt x="1203" y="219"/>
                    <a:pt x="1197" y="222"/>
                    <a:pt x="1188" y="229"/>
                  </a:cubicBezTo>
                  <a:cubicBezTo>
                    <a:pt x="1166" y="247"/>
                    <a:pt x="1155" y="257"/>
                    <a:pt x="1155" y="257"/>
                  </a:cubicBezTo>
                  <a:cubicBezTo>
                    <a:pt x="1154" y="257"/>
                    <a:pt x="1164" y="247"/>
                    <a:pt x="1185" y="229"/>
                  </a:cubicBezTo>
                  <a:cubicBezTo>
                    <a:pt x="1199" y="215"/>
                    <a:pt x="1209" y="194"/>
                    <a:pt x="1206" y="194"/>
                  </a:cubicBezTo>
                  <a:cubicBezTo>
                    <a:pt x="1205" y="194"/>
                    <a:pt x="1202" y="197"/>
                    <a:pt x="1197" y="203"/>
                  </a:cubicBezTo>
                  <a:cubicBezTo>
                    <a:pt x="1178" y="222"/>
                    <a:pt x="1175" y="216"/>
                    <a:pt x="1153" y="232"/>
                  </a:cubicBezTo>
                  <a:cubicBezTo>
                    <a:pt x="1150" y="229"/>
                    <a:pt x="1147" y="229"/>
                    <a:pt x="1166" y="207"/>
                  </a:cubicBezTo>
                  <a:cubicBezTo>
                    <a:pt x="1173" y="197"/>
                    <a:pt x="1171" y="193"/>
                    <a:pt x="1164" y="193"/>
                  </a:cubicBezTo>
                  <a:cubicBezTo>
                    <a:pt x="1156" y="193"/>
                    <a:pt x="1141" y="199"/>
                    <a:pt x="1128" y="210"/>
                  </a:cubicBezTo>
                  <a:cubicBezTo>
                    <a:pt x="1121" y="218"/>
                    <a:pt x="1117" y="222"/>
                    <a:pt x="1115" y="222"/>
                  </a:cubicBezTo>
                  <a:cubicBezTo>
                    <a:pt x="1114" y="222"/>
                    <a:pt x="1117" y="217"/>
                    <a:pt x="1125" y="207"/>
                  </a:cubicBezTo>
                  <a:cubicBezTo>
                    <a:pt x="1144" y="185"/>
                    <a:pt x="1141" y="182"/>
                    <a:pt x="1138" y="178"/>
                  </a:cubicBezTo>
                  <a:lnTo>
                    <a:pt x="1138" y="178"/>
                  </a:lnTo>
                  <a:cubicBezTo>
                    <a:pt x="1132" y="184"/>
                    <a:pt x="1130" y="186"/>
                    <a:pt x="1129" y="186"/>
                  </a:cubicBezTo>
                  <a:cubicBezTo>
                    <a:pt x="1128" y="186"/>
                    <a:pt x="1140" y="172"/>
                    <a:pt x="1153" y="156"/>
                  </a:cubicBezTo>
                  <a:cubicBezTo>
                    <a:pt x="1172" y="138"/>
                    <a:pt x="1169" y="135"/>
                    <a:pt x="1163" y="128"/>
                  </a:cubicBezTo>
                  <a:lnTo>
                    <a:pt x="1163" y="128"/>
                  </a:lnTo>
                  <a:cubicBezTo>
                    <a:pt x="1158" y="137"/>
                    <a:pt x="1149" y="140"/>
                    <a:pt x="1141" y="140"/>
                  </a:cubicBezTo>
                  <a:cubicBezTo>
                    <a:pt x="1133" y="140"/>
                    <a:pt x="1125" y="137"/>
                    <a:pt x="1119" y="131"/>
                  </a:cubicBezTo>
                  <a:cubicBezTo>
                    <a:pt x="1116" y="129"/>
                    <a:pt x="1112" y="128"/>
                    <a:pt x="1109" y="128"/>
                  </a:cubicBezTo>
                  <a:cubicBezTo>
                    <a:pt x="1095" y="128"/>
                    <a:pt x="1077" y="146"/>
                    <a:pt x="1050" y="178"/>
                  </a:cubicBezTo>
                  <a:lnTo>
                    <a:pt x="1019" y="225"/>
                  </a:lnTo>
                  <a:lnTo>
                    <a:pt x="1047" y="178"/>
                  </a:lnTo>
                  <a:lnTo>
                    <a:pt x="1088" y="106"/>
                  </a:lnTo>
                  <a:cubicBezTo>
                    <a:pt x="1087" y="106"/>
                    <a:pt x="1087" y="106"/>
                    <a:pt x="1087" y="106"/>
                  </a:cubicBezTo>
                  <a:cubicBezTo>
                    <a:pt x="1083" y="106"/>
                    <a:pt x="1068" y="130"/>
                    <a:pt x="1056" y="150"/>
                  </a:cubicBezTo>
                  <a:cubicBezTo>
                    <a:pt x="1049" y="162"/>
                    <a:pt x="1045" y="167"/>
                    <a:pt x="1044" y="167"/>
                  </a:cubicBezTo>
                  <a:cubicBezTo>
                    <a:pt x="1042" y="167"/>
                    <a:pt x="1043" y="159"/>
                    <a:pt x="1047" y="144"/>
                  </a:cubicBezTo>
                  <a:cubicBezTo>
                    <a:pt x="1050" y="128"/>
                    <a:pt x="1051" y="121"/>
                    <a:pt x="1048" y="121"/>
                  </a:cubicBezTo>
                  <a:cubicBezTo>
                    <a:pt x="1046" y="121"/>
                    <a:pt x="1041" y="126"/>
                    <a:pt x="1034" y="135"/>
                  </a:cubicBezTo>
                  <a:cubicBezTo>
                    <a:pt x="1031" y="135"/>
                    <a:pt x="1028" y="131"/>
                    <a:pt x="1037" y="106"/>
                  </a:cubicBezTo>
                  <a:cubicBezTo>
                    <a:pt x="1037" y="106"/>
                    <a:pt x="1036" y="105"/>
                    <a:pt x="1035" y="105"/>
                  </a:cubicBezTo>
                  <a:cubicBezTo>
                    <a:pt x="1033" y="105"/>
                    <a:pt x="1031" y="110"/>
                    <a:pt x="1022" y="128"/>
                  </a:cubicBezTo>
                  <a:cubicBezTo>
                    <a:pt x="1016" y="140"/>
                    <a:pt x="1012" y="146"/>
                    <a:pt x="1011" y="146"/>
                  </a:cubicBezTo>
                  <a:cubicBezTo>
                    <a:pt x="1009" y="146"/>
                    <a:pt x="1011" y="138"/>
                    <a:pt x="1016" y="125"/>
                  </a:cubicBezTo>
                  <a:cubicBezTo>
                    <a:pt x="1027" y="94"/>
                    <a:pt x="1027" y="79"/>
                    <a:pt x="1022" y="79"/>
                  </a:cubicBezTo>
                  <a:cubicBezTo>
                    <a:pt x="1020" y="79"/>
                    <a:pt x="1016" y="84"/>
                    <a:pt x="1012" y="94"/>
                  </a:cubicBezTo>
                  <a:cubicBezTo>
                    <a:pt x="1003" y="110"/>
                    <a:pt x="999" y="114"/>
                    <a:pt x="996" y="114"/>
                  </a:cubicBezTo>
                  <a:cubicBezTo>
                    <a:pt x="995" y="114"/>
                    <a:pt x="994" y="113"/>
                    <a:pt x="994" y="113"/>
                  </a:cubicBezTo>
                  <a:cubicBezTo>
                    <a:pt x="993" y="113"/>
                    <a:pt x="992" y="112"/>
                    <a:pt x="992" y="112"/>
                  </a:cubicBezTo>
                  <a:cubicBezTo>
                    <a:pt x="989" y="112"/>
                    <a:pt x="985" y="114"/>
                    <a:pt x="975" y="135"/>
                  </a:cubicBezTo>
                  <a:lnTo>
                    <a:pt x="969" y="131"/>
                  </a:lnTo>
                  <a:cubicBezTo>
                    <a:pt x="965" y="128"/>
                    <a:pt x="978" y="106"/>
                    <a:pt x="981" y="106"/>
                  </a:cubicBezTo>
                  <a:lnTo>
                    <a:pt x="987" y="81"/>
                  </a:lnTo>
                  <a:cubicBezTo>
                    <a:pt x="985" y="80"/>
                    <a:pt x="983" y="79"/>
                    <a:pt x="981" y="79"/>
                  </a:cubicBezTo>
                  <a:cubicBezTo>
                    <a:pt x="976" y="79"/>
                    <a:pt x="971" y="83"/>
                    <a:pt x="962" y="100"/>
                  </a:cubicBezTo>
                  <a:cubicBezTo>
                    <a:pt x="951" y="125"/>
                    <a:pt x="947" y="137"/>
                    <a:pt x="947" y="137"/>
                  </a:cubicBezTo>
                  <a:cubicBezTo>
                    <a:pt x="946" y="137"/>
                    <a:pt x="951" y="124"/>
                    <a:pt x="959" y="97"/>
                  </a:cubicBezTo>
                  <a:cubicBezTo>
                    <a:pt x="966" y="79"/>
                    <a:pt x="971" y="60"/>
                    <a:pt x="969" y="60"/>
                  </a:cubicBezTo>
                  <a:cubicBezTo>
                    <a:pt x="968" y="60"/>
                    <a:pt x="966" y="63"/>
                    <a:pt x="962" y="69"/>
                  </a:cubicBezTo>
                  <a:cubicBezTo>
                    <a:pt x="953" y="90"/>
                    <a:pt x="949" y="97"/>
                    <a:pt x="947" y="97"/>
                  </a:cubicBezTo>
                  <a:cubicBezTo>
                    <a:pt x="946" y="97"/>
                    <a:pt x="949" y="82"/>
                    <a:pt x="953" y="66"/>
                  </a:cubicBezTo>
                  <a:cubicBezTo>
                    <a:pt x="964" y="40"/>
                    <a:pt x="969" y="28"/>
                    <a:pt x="968" y="28"/>
                  </a:cubicBezTo>
                  <a:lnTo>
                    <a:pt x="968" y="28"/>
                  </a:lnTo>
                  <a:cubicBezTo>
                    <a:pt x="967" y="28"/>
                    <a:pt x="959" y="39"/>
                    <a:pt x="943" y="62"/>
                  </a:cubicBezTo>
                  <a:cubicBezTo>
                    <a:pt x="943" y="62"/>
                    <a:pt x="942" y="62"/>
                    <a:pt x="941" y="62"/>
                  </a:cubicBezTo>
                  <a:cubicBezTo>
                    <a:pt x="932" y="62"/>
                    <a:pt x="917" y="78"/>
                    <a:pt x="905" y="78"/>
                  </a:cubicBezTo>
                  <a:cubicBezTo>
                    <a:pt x="904" y="78"/>
                    <a:pt x="904" y="78"/>
                    <a:pt x="903" y="78"/>
                  </a:cubicBezTo>
                  <a:cubicBezTo>
                    <a:pt x="888" y="75"/>
                    <a:pt x="881" y="72"/>
                    <a:pt x="881" y="50"/>
                  </a:cubicBezTo>
                  <a:lnTo>
                    <a:pt x="881" y="50"/>
                  </a:lnTo>
                  <a:cubicBezTo>
                    <a:pt x="877" y="66"/>
                    <a:pt x="874" y="70"/>
                    <a:pt x="868" y="70"/>
                  </a:cubicBezTo>
                  <a:cubicBezTo>
                    <a:pt x="867" y="70"/>
                    <a:pt x="864" y="69"/>
                    <a:pt x="862" y="69"/>
                  </a:cubicBezTo>
                  <a:cubicBezTo>
                    <a:pt x="860" y="60"/>
                    <a:pt x="857" y="56"/>
                    <a:pt x="855" y="56"/>
                  </a:cubicBezTo>
                  <a:cubicBezTo>
                    <a:pt x="848" y="56"/>
                    <a:pt x="841" y="73"/>
                    <a:pt x="837" y="91"/>
                  </a:cubicBezTo>
                  <a:lnTo>
                    <a:pt x="846" y="94"/>
                  </a:lnTo>
                  <a:cubicBezTo>
                    <a:pt x="843" y="125"/>
                    <a:pt x="840" y="138"/>
                    <a:pt x="837" y="138"/>
                  </a:cubicBezTo>
                  <a:cubicBezTo>
                    <a:pt x="835" y="138"/>
                    <a:pt x="833" y="131"/>
                    <a:pt x="831" y="119"/>
                  </a:cubicBezTo>
                  <a:cubicBezTo>
                    <a:pt x="831" y="100"/>
                    <a:pt x="831" y="81"/>
                    <a:pt x="834" y="66"/>
                  </a:cubicBezTo>
                  <a:cubicBezTo>
                    <a:pt x="837" y="37"/>
                    <a:pt x="834" y="9"/>
                    <a:pt x="831" y="9"/>
                  </a:cubicBezTo>
                  <a:cubicBezTo>
                    <a:pt x="824" y="9"/>
                    <a:pt x="821" y="9"/>
                    <a:pt x="824" y="34"/>
                  </a:cubicBezTo>
                  <a:cubicBezTo>
                    <a:pt x="821" y="62"/>
                    <a:pt x="821" y="62"/>
                    <a:pt x="818" y="62"/>
                  </a:cubicBezTo>
                  <a:cubicBezTo>
                    <a:pt x="818" y="62"/>
                    <a:pt x="817" y="62"/>
                    <a:pt x="816" y="62"/>
                  </a:cubicBezTo>
                  <a:cubicBezTo>
                    <a:pt x="814" y="62"/>
                    <a:pt x="811" y="64"/>
                    <a:pt x="806" y="88"/>
                  </a:cubicBezTo>
                  <a:cubicBezTo>
                    <a:pt x="806" y="116"/>
                    <a:pt x="802" y="116"/>
                    <a:pt x="799" y="116"/>
                  </a:cubicBezTo>
                  <a:cubicBezTo>
                    <a:pt x="796" y="88"/>
                    <a:pt x="790" y="88"/>
                    <a:pt x="790" y="88"/>
                  </a:cubicBezTo>
                  <a:cubicBezTo>
                    <a:pt x="790" y="72"/>
                    <a:pt x="790" y="75"/>
                    <a:pt x="787" y="59"/>
                  </a:cubicBezTo>
                  <a:cubicBezTo>
                    <a:pt x="787" y="44"/>
                    <a:pt x="787" y="25"/>
                    <a:pt x="784" y="6"/>
                  </a:cubicBezTo>
                  <a:close/>
                  <a:moveTo>
                    <a:pt x="1139" y="1528"/>
                  </a:moveTo>
                  <a:cubicBezTo>
                    <a:pt x="1137" y="1528"/>
                    <a:pt x="1136" y="1528"/>
                    <a:pt x="1135" y="1529"/>
                  </a:cubicBezTo>
                  <a:cubicBezTo>
                    <a:pt x="1135" y="1548"/>
                    <a:pt x="1141" y="1564"/>
                    <a:pt x="1144" y="1582"/>
                  </a:cubicBezTo>
                  <a:cubicBezTo>
                    <a:pt x="1148" y="1592"/>
                    <a:pt x="1151" y="1598"/>
                    <a:pt x="1154" y="1598"/>
                  </a:cubicBezTo>
                  <a:cubicBezTo>
                    <a:pt x="1157" y="1598"/>
                    <a:pt x="1158" y="1584"/>
                    <a:pt x="1150" y="1551"/>
                  </a:cubicBezTo>
                  <a:cubicBezTo>
                    <a:pt x="1143" y="1533"/>
                    <a:pt x="1142" y="1528"/>
                    <a:pt x="1139" y="15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53"/>
            <p:cNvSpPr/>
            <p:nvPr/>
          </p:nvSpPr>
          <p:spPr>
            <a:xfrm>
              <a:off x="2986284" y="3792374"/>
              <a:ext cx="29885" cy="33824"/>
            </a:xfrm>
            <a:custGeom>
              <a:avLst/>
              <a:gdLst/>
              <a:ahLst/>
              <a:cxnLst/>
              <a:rect l="l" t="t" r="r" b="b"/>
              <a:pathLst>
                <a:path w="1411" h="1597" extrusionOk="0">
                  <a:moveTo>
                    <a:pt x="840" y="92"/>
                  </a:moveTo>
                  <a:lnTo>
                    <a:pt x="840" y="92"/>
                  </a:lnTo>
                  <a:cubicBezTo>
                    <a:pt x="838" y="92"/>
                    <a:pt x="836" y="103"/>
                    <a:pt x="837" y="103"/>
                  </a:cubicBezTo>
                  <a:cubicBezTo>
                    <a:pt x="837" y="103"/>
                    <a:pt x="838" y="101"/>
                    <a:pt x="840" y="92"/>
                  </a:cubicBezTo>
                  <a:close/>
                  <a:moveTo>
                    <a:pt x="828" y="117"/>
                  </a:moveTo>
                  <a:lnTo>
                    <a:pt x="828" y="142"/>
                  </a:lnTo>
                  <a:lnTo>
                    <a:pt x="825" y="142"/>
                  </a:lnTo>
                  <a:cubicBezTo>
                    <a:pt x="821" y="142"/>
                    <a:pt x="821" y="142"/>
                    <a:pt x="825" y="117"/>
                  </a:cubicBezTo>
                  <a:close/>
                  <a:moveTo>
                    <a:pt x="859" y="121"/>
                  </a:moveTo>
                  <a:lnTo>
                    <a:pt x="859" y="149"/>
                  </a:lnTo>
                  <a:lnTo>
                    <a:pt x="856" y="149"/>
                  </a:lnTo>
                  <a:cubicBezTo>
                    <a:pt x="853" y="149"/>
                    <a:pt x="853" y="149"/>
                    <a:pt x="856" y="121"/>
                  </a:cubicBezTo>
                  <a:close/>
                  <a:moveTo>
                    <a:pt x="884" y="127"/>
                  </a:moveTo>
                  <a:cubicBezTo>
                    <a:pt x="890" y="130"/>
                    <a:pt x="890" y="130"/>
                    <a:pt x="881" y="155"/>
                  </a:cubicBezTo>
                  <a:cubicBezTo>
                    <a:pt x="876" y="167"/>
                    <a:pt x="873" y="173"/>
                    <a:pt x="872" y="173"/>
                  </a:cubicBezTo>
                  <a:cubicBezTo>
                    <a:pt x="871" y="173"/>
                    <a:pt x="872" y="166"/>
                    <a:pt x="875" y="152"/>
                  </a:cubicBezTo>
                  <a:cubicBezTo>
                    <a:pt x="878" y="127"/>
                    <a:pt x="878" y="127"/>
                    <a:pt x="884" y="127"/>
                  </a:cubicBezTo>
                  <a:close/>
                  <a:moveTo>
                    <a:pt x="793" y="139"/>
                  </a:moveTo>
                  <a:cubicBezTo>
                    <a:pt x="796" y="158"/>
                    <a:pt x="796" y="177"/>
                    <a:pt x="796" y="196"/>
                  </a:cubicBezTo>
                  <a:lnTo>
                    <a:pt x="793" y="196"/>
                  </a:lnTo>
                  <a:cubicBezTo>
                    <a:pt x="790" y="196"/>
                    <a:pt x="790" y="168"/>
                    <a:pt x="790" y="168"/>
                  </a:cubicBezTo>
                  <a:cubicBezTo>
                    <a:pt x="790" y="168"/>
                    <a:pt x="790" y="139"/>
                    <a:pt x="793" y="139"/>
                  </a:cubicBezTo>
                  <a:close/>
                  <a:moveTo>
                    <a:pt x="666" y="141"/>
                  </a:moveTo>
                  <a:lnTo>
                    <a:pt x="666" y="141"/>
                  </a:lnTo>
                  <a:cubicBezTo>
                    <a:pt x="667" y="141"/>
                    <a:pt x="668" y="144"/>
                    <a:pt x="671" y="152"/>
                  </a:cubicBezTo>
                  <a:lnTo>
                    <a:pt x="680" y="180"/>
                  </a:lnTo>
                  <a:cubicBezTo>
                    <a:pt x="685" y="198"/>
                    <a:pt x="689" y="216"/>
                    <a:pt x="688" y="216"/>
                  </a:cubicBezTo>
                  <a:cubicBezTo>
                    <a:pt x="688" y="216"/>
                    <a:pt x="686" y="212"/>
                    <a:pt x="684" y="205"/>
                  </a:cubicBezTo>
                  <a:cubicBezTo>
                    <a:pt x="677" y="189"/>
                    <a:pt x="671" y="171"/>
                    <a:pt x="668" y="155"/>
                  </a:cubicBezTo>
                  <a:cubicBezTo>
                    <a:pt x="668" y="155"/>
                    <a:pt x="665" y="141"/>
                    <a:pt x="666" y="141"/>
                  </a:cubicBezTo>
                  <a:close/>
                  <a:moveTo>
                    <a:pt x="900" y="277"/>
                  </a:moveTo>
                  <a:lnTo>
                    <a:pt x="894" y="302"/>
                  </a:lnTo>
                  <a:cubicBezTo>
                    <a:pt x="884" y="327"/>
                    <a:pt x="881" y="327"/>
                    <a:pt x="881" y="327"/>
                  </a:cubicBezTo>
                  <a:cubicBezTo>
                    <a:pt x="881" y="327"/>
                    <a:pt x="881" y="327"/>
                    <a:pt x="887" y="302"/>
                  </a:cubicBezTo>
                  <a:cubicBezTo>
                    <a:pt x="887" y="302"/>
                    <a:pt x="897" y="277"/>
                    <a:pt x="900" y="277"/>
                  </a:cubicBezTo>
                  <a:close/>
                  <a:moveTo>
                    <a:pt x="612" y="265"/>
                  </a:moveTo>
                  <a:lnTo>
                    <a:pt x="612" y="265"/>
                  </a:lnTo>
                  <a:cubicBezTo>
                    <a:pt x="627" y="283"/>
                    <a:pt x="643" y="309"/>
                    <a:pt x="652" y="334"/>
                  </a:cubicBezTo>
                  <a:cubicBezTo>
                    <a:pt x="652" y="334"/>
                    <a:pt x="652" y="334"/>
                    <a:pt x="637" y="312"/>
                  </a:cubicBezTo>
                  <a:cubicBezTo>
                    <a:pt x="624" y="296"/>
                    <a:pt x="618" y="280"/>
                    <a:pt x="612" y="265"/>
                  </a:cubicBezTo>
                  <a:close/>
                  <a:moveTo>
                    <a:pt x="865" y="293"/>
                  </a:moveTo>
                  <a:lnTo>
                    <a:pt x="862" y="318"/>
                  </a:lnTo>
                  <a:lnTo>
                    <a:pt x="853" y="343"/>
                  </a:lnTo>
                  <a:lnTo>
                    <a:pt x="850" y="343"/>
                  </a:lnTo>
                  <a:cubicBezTo>
                    <a:pt x="853" y="327"/>
                    <a:pt x="859" y="309"/>
                    <a:pt x="865" y="293"/>
                  </a:cubicBezTo>
                  <a:close/>
                  <a:moveTo>
                    <a:pt x="1181" y="311"/>
                  </a:moveTo>
                  <a:cubicBezTo>
                    <a:pt x="1182" y="311"/>
                    <a:pt x="1182" y="311"/>
                    <a:pt x="1182" y="312"/>
                  </a:cubicBezTo>
                  <a:lnTo>
                    <a:pt x="1185" y="315"/>
                  </a:lnTo>
                  <a:lnTo>
                    <a:pt x="1141" y="343"/>
                  </a:lnTo>
                  <a:lnTo>
                    <a:pt x="1138" y="340"/>
                  </a:lnTo>
                  <a:cubicBezTo>
                    <a:pt x="1158" y="326"/>
                    <a:pt x="1178" y="311"/>
                    <a:pt x="1181" y="311"/>
                  </a:cubicBezTo>
                  <a:close/>
                  <a:moveTo>
                    <a:pt x="1262" y="423"/>
                  </a:moveTo>
                  <a:cubicBezTo>
                    <a:pt x="1269" y="423"/>
                    <a:pt x="1271" y="426"/>
                    <a:pt x="1273" y="428"/>
                  </a:cubicBezTo>
                  <a:cubicBezTo>
                    <a:pt x="1257" y="437"/>
                    <a:pt x="1238" y="443"/>
                    <a:pt x="1219" y="446"/>
                  </a:cubicBezTo>
                  <a:cubicBezTo>
                    <a:pt x="1216" y="440"/>
                    <a:pt x="1216" y="440"/>
                    <a:pt x="1241" y="428"/>
                  </a:cubicBezTo>
                  <a:cubicBezTo>
                    <a:pt x="1251" y="424"/>
                    <a:pt x="1258" y="423"/>
                    <a:pt x="1262" y="423"/>
                  </a:cubicBezTo>
                  <a:close/>
                  <a:moveTo>
                    <a:pt x="1058" y="443"/>
                  </a:moveTo>
                  <a:cubicBezTo>
                    <a:pt x="1059" y="443"/>
                    <a:pt x="1048" y="451"/>
                    <a:pt x="1025" y="465"/>
                  </a:cubicBezTo>
                  <a:cubicBezTo>
                    <a:pt x="1047" y="450"/>
                    <a:pt x="1057" y="443"/>
                    <a:pt x="1058" y="443"/>
                  </a:cubicBezTo>
                  <a:close/>
                  <a:moveTo>
                    <a:pt x="445" y="587"/>
                  </a:moveTo>
                  <a:cubicBezTo>
                    <a:pt x="464" y="587"/>
                    <a:pt x="480" y="587"/>
                    <a:pt x="499" y="591"/>
                  </a:cubicBezTo>
                  <a:cubicBezTo>
                    <a:pt x="525" y="592"/>
                    <a:pt x="525" y="593"/>
                    <a:pt x="512" y="593"/>
                  </a:cubicBezTo>
                  <a:cubicBezTo>
                    <a:pt x="499" y="593"/>
                    <a:pt x="472" y="592"/>
                    <a:pt x="445" y="591"/>
                  </a:cubicBezTo>
                  <a:cubicBezTo>
                    <a:pt x="392" y="587"/>
                    <a:pt x="392" y="587"/>
                    <a:pt x="445" y="587"/>
                  </a:cubicBezTo>
                  <a:close/>
                  <a:moveTo>
                    <a:pt x="1057" y="644"/>
                  </a:moveTo>
                  <a:cubicBezTo>
                    <a:pt x="1075" y="650"/>
                    <a:pt x="1094" y="653"/>
                    <a:pt x="1110" y="663"/>
                  </a:cubicBezTo>
                  <a:lnTo>
                    <a:pt x="1057" y="647"/>
                  </a:lnTo>
                  <a:lnTo>
                    <a:pt x="1057" y="644"/>
                  </a:lnTo>
                  <a:close/>
                  <a:moveTo>
                    <a:pt x="1226" y="650"/>
                  </a:moveTo>
                  <a:cubicBezTo>
                    <a:pt x="1245" y="653"/>
                    <a:pt x="1260" y="656"/>
                    <a:pt x="1279" y="663"/>
                  </a:cubicBezTo>
                  <a:lnTo>
                    <a:pt x="1251" y="663"/>
                  </a:lnTo>
                  <a:lnTo>
                    <a:pt x="1226" y="653"/>
                  </a:lnTo>
                  <a:lnTo>
                    <a:pt x="1226" y="650"/>
                  </a:lnTo>
                  <a:close/>
                  <a:moveTo>
                    <a:pt x="574" y="685"/>
                  </a:moveTo>
                  <a:lnTo>
                    <a:pt x="552" y="697"/>
                  </a:lnTo>
                  <a:lnTo>
                    <a:pt x="552" y="700"/>
                  </a:lnTo>
                  <a:cubicBezTo>
                    <a:pt x="577" y="688"/>
                    <a:pt x="577" y="688"/>
                    <a:pt x="574" y="685"/>
                  </a:cubicBezTo>
                  <a:close/>
                  <a:moveTo>
                    <a:pt x="825" y="688"/>
                  </a:moveTo>
                  <a:lnTo>
                    <a:pt x="825" y="688"/>
                  </a:lnTo>
                  <a:cubicBezTo>
                    <a:pt x="828" y="697"/>
                    <a:pt x="831" y="707"/>
                    <a:pt x="834" y="713"/>
                  </a:cubicBezTo>
                  <a:cubicBezTo>
                    <a:pt x="825" y="688"/>
                    <a:pt x="825" y="688"/>
                    <a:pt x="825" y="688"/>
                  </a:cubicBezTo>
                  <a:close/>
                  <a:moveTo>
                    <a:pt x="440" y="709"/>
                  </a:moveTo>
                  <a:cubicBezTo>
                    <a:pt x="442" y="709"/>
                    <a:pt x="442" y="710"/>
                    <a:pt x="442" y="710"/>
                  </a:cubicBezTo>
                  <a:cubicBezTo>
                    <a:pt x="442" y="713"/>
                    <a:pt x="442" y="713"/>
                    <a:pt x="417" y="722"/>
                  </a:cubicBezTo>
                  <a:cubicBezTo>
                    <a:pt x="417" y="722"/>
                    <a:pt x="399" y="726"/>
                    <a:pt x="392" y="726"/>
                  </a:cubicBezTo>
                  <a:cubicBezTo>
                    <a:pt x="390" y="726"/>
                    <a:pt x="389" y="726"/>
                    <a:pt x="389" y="725"/>
                  </a:cubicBezTo>
                  <a:lnTo>
                    <a:pt x="414" y="716"/>
                  </a:lnTo>
                  <a:cubicBezTo>
                    <a:pt x="429" y="710"/>
                    <a:pt x="436" y="709"/>
                    <a:pt x="440" y="709"/>
                  </a:cubicBezTo>
                  <a:close/>
                  <a:moveTo>
                    <a:pt x="1220" y="749"/>
                  </a:moveTo>
                  <a:cubicBezTo>
                    <a:pt x="1223" y="749"/>
                    <a:pt x="1229" y="751"/>
                    <a:pt x="1245" y="757"/>
                  </a:cubicBezTo>
                  <a:cubicBezTo>
                    <a:pt x="1260" y="766"/>
                    <a:pt x="1276" y="772"/>
                    <a:pt x="1292" y="782"/>
                  </a:cubicBezTo>
                  <a:cubicBezTo>
                    <a:pt x="1266" y="772"/>
                    <a:pt x="1241" y="763"/>
                    <a:pt x="1216" y="750"/>
                  </a:cubicBezTo>
                  <a:cubicBezTo>
                    <a:pt x="1217" y="749"/>
                    <a:pt x="1218" y="749"/>
                    <a:pt x="1220" y="749"/>
                  </a:cubicBezTo>
                  <a:close/>
                  <a:moveTo>
                    <a:pt x="449" y="736"/>
                  </a:moveTo>
                  <a:cubicBezTo>
                    <a:pt x="450" y="736"/>
                    <a:pt x="451" y="737"/>
                    <a:pt x="452" y="738"/>
                  </a:cubicBezTo>
                  <a:cubicBezTo>
                    <a:pt x="452" y="741"/>
                    <a:pt x="452" y="744"/>
                    <a:pt x="427" y="754"/>
                  </a:cubicBezTo>
                  <a:cubicBezTo>
                    <a:pt x="435" y="749"/>
                    <a:pt x="438" y="748"/>
                    <a:pt x="437" y="748"/>
                  </a:cubicBezTo>
                  <a:cubicBezTo>
                    <a:pt x="435" y="748"/>
                    <a:pt x="418" y="755"/>
                    <a:pt x="402" y="763"/>
                  </a:cubicBezTo>
                  <a:lnTo>
                    <a:pt x="355" y="788"/>
                  </a:lnTo>
                  <a:cubicBezTo>
                    <a:pt x="351" y="785"/>
                    <a:pt x="376" y="769"/>
                    <a:pt x="398" y="757"/>
                  </a:cubicBezTo>
                  <a:cubicBezTo>
                    <a:pt x="435" y="741"/>
                    <a:pt x="445" y="736"/>
                    <a:pt x="449" y="736"/>
                  </a:cubicBezTo>
                  <a:close/>
                  <a:moveTo>
                    <a:pt x="907" y="804"/>
                  </a:moveTo>
                  <a:lnTo>
                    <a:pt x="907" y="804"/>
                  </a:lnTo>
                  <a:cubicBezTo>
                    <a:pt x="907" y="804"/>
                    <a:pt x="907" y="804"/>
                    <a:pt x="907" y="804"/>
                  </a:cubicBezTo>
                  <a:lnTo>
                    <a:pt x="907" y="804"/>
                  </a:lnTo>
                  <a:cubicBezTo>
                    <a:pt x="907" y="804"/>
                    <a:pt x="907" y="804"/>
                    <a:pt x="907" y="804"/>
                  </a:cubicBezTo>
                  <a:close/>
                  <a:moveTo>
                    <a:pt x="54" y="832"/>
                  </a:moveTo>
                  <a:cubicBezTo>
                    <a:pt x="35" y="835"/>
                    <a:pt x="16" y="838"/>
                    <a:pt x="0" y="841"/>
                  </a:cubicBezTo>
                  <a:lnTo>
                    <a:pt x="4" y="848"/>
                  </a:lnTo>
                  <a:cubicBezTo>
                    <a:pt x="4" y="849"/>
                    <a:pt x="5" y="850"/>
                    <a:pt x="7" y="850"/>
                  </a:cubicBezTo>
                  <a:cubicBezTo>
                    <a:pt x="15" y="850"/>
                    <a:pt x="34" y="843"/>
                    <a:pt x="54" y="838"/>
                  </a:cubicBezTo>
                  <a:lnTo>
                    <a:pt x="54" y="832"/>
                  </a:lnTo>
                  <a:close/>
                  <a:moveTo>
                    <a:pt x="1201" y="829"/>
                  </a:moveTo>
                  <a:cubicBezTo>
                    <a:pt x="1226" y="844"/>
                    <a:pt x="1248" y="857"/>
                    <a:pt x="1248" y="860"/>
                  </a:cubicBezTo>
                  <a:lnTo>
                    <a:pt x="1223" y="851"/>
                  </a:lnTo>
                  <a:lnTo>
                    <a:pt x="1201" y="832"/>
                  </a:lnTo>
                  <a:lnTo>
                    <a:pt x="1201" y="829"/>
                  </a:lnTo>
                  <a:close/>
                  <a:moveTo>
                    <a:pt x="800" y="816"/>
                  </a:moveTo>
                  <a:lnTo>
                    <a:pt x="796" y="841"/>
                  </a:lnTo>
                  <a:cubicBezTo>
                    <a:pt x="796" y="857"/>
                    <a:pt x="796" y="854"/>
                    <a:pt x="796" y="870"/>
                  </a:cubicBezTo>
                  <a:lnTo>
                    <a:pt x="800" y="816"/>
                  </a:lnTo>
                  <a:close/>
                  <a:moveTo>
                    <a:pt x="903" y="891"/>
                  </a:moveTo>
                  <a:cubicBezTo>
                    <a:pt x="906" y="901"/>
                    <a:pt x="907" y="905"/>
                    <a:pt x="906" y="905"/>
                  </a:cubicBezTo>
                  <a:cubicBezTo>
                    <a:pt x="905" y="905"/>
                    <a:pt x="901" y="893"/>
                    <a:pt x="903" y="891"/>
                  </a:cubicBezTo>
                  <a:close/>
                  <a:moveTo>
                    <a:pt x="856" y="873"/>
                  </a:moveTo>
                  <a:lnTo>
                    <a:pt x="868" y="926"/>
                  </a:lnTo>
                  <a:cubicBezTo>
                    <a:pt x="872" y="926"/>
                    <a:pt x="865" y="898"/>
                    <a:pt x="865" y="898"/>
                  </a:cubicBezTo>
                  <a:cubicBezTo>
                    <a:pt x="862" y="888"/>
                    <a:pt x="859" y="879"/>
                    <a:pt x="856" y="873"/>
                  </a:cubicBezTo>
                  <a:close/>
                  <a:moveTo>
                    <a:pt x="674" y="910"/>
                  </a:moveTo>
                  <a:lnTo>
                    <a:pt x="665" y="935"/>
                  </a:lnTo>
                  <a:lnTo>
                    <a:pt x="649" y="960"/>
                  </a:lnTo>
                  <a:lnTo>
                    <a:pt x="659" y="932"/>
                  </a:lnTo>
                  <a:cubicBezTo>
                    <a:pt x="671" y="910"/>
                    <a:pt x="674" y="910"/>
                    <a:pt x="674" y="910"/>
                  </a:cubicBezTo>
                  <a:close/>
                  <a:moveTo>
                    <a:pt x="482" y="935"/>
                  </a:moveTo>
                  <a:cubicBezTo>
                    <a:pt x="483" y="935"/>
                    <a:pt x="483" y="935"/>
                    <a:pt x="483" y="935"/>
                  </a:cubicBezTo>
                  <a:cubicBezTo>
                    <a:pt x="486" y="938"/>
                    <a:pt x="470" y="960"/>
                    <a:pt x="445" y="973"/>
                  </a:cubicBezTo>
                  <a:lnTo>
                    <a:pt x="439" y="967"/>
                  </a:lnTo>
                  <a:cubicBezTo>
                    <a:pt x="456" y="949"/>
                    <a:pt x="479" y="935"/>
                    <a:pt x="482" y="935"/>
                  </a:cubicBezTo>
                  <a:close/>
                  <a:moveTo>
                    <a:pt x="1047" y="962"/>
                  </a:moveTo>
                  <a:cubicBezTo>
                    <a:pt x="1048" y="962"/>
                    <a:pt x="1055" y="971"/>
                    <a:pt x="1053" y="973"/>
                  </a:cubicBezTo>
                  <a:cubicBezTo>
                    <a:pt x="1048" y="965"/>
                    <a:pt x="1047" y="962"/>
                    <a:pt x="1047" y="962"/>
                  </a:cubicBezTo>
                  <a:close/>
                  <a:moveTo>
                    <a:pt x="847" y="954"/>
                  </a:moveTo>
                  <a:cubicBezTo>
                    <a:pt x="850" y="954"/>
                    <a:pt x="850" y="954"/>
                    <a:pt x="853" y="979"/>
                  </a:cubicBezTo>
                  <a:lnTo>
                    <a:pt x="850" y="979"/>
                  </a:lnTo>
                  <a:lnTo>
                    <a:pt x="843" y="954"/>
                  </a:lnTo>
                  <a:close/>
                  <a:moveTo>
                    <a:pt x="1010" y="932"/>
                  </a:moveTo>
                  <a:cubicBezTo>
                    <a:pt x="1025" y="957"/>
                    <a:pt x="1041" y="979"/>
                    <a:pt x="1038" y="979"/>
                  </a:cubicBezTo>
                  <a:lnTo>
                    <a:pt x="1019" y="960"/>
                  </a:lnTo>
                  <a:lnTo>
                    <a:pt x="1010" y="935"/>
                  </a:lnTo>
                  <a:lnTo>
                    <a:pt x="1010" y="932"/>
                  </a:lnTo>
                  <a:close/>
                  <a:moveTo>
                    <a:pt x="752" y="894"/>
                  </a:moveTo>
                  <a:cubicBezTo>
                    <a:pt x="753" y="894"/>
                    <a:pt x="749" y="907"/>
                    <a:pt x="740" y="938"/>
                  </a:cubicBezTo>
                  <a:lnTo>
                    <a:pt x="721" y="989"/>
                  </a:lnTo>
                  <a:cubicBezTo>
                    <a:pt x="727" y="964"/>
                    <a:pt x="734" y="935"/>
                    <a:pt x="743" y="910"/>
                  </a:cubicBezTo>
                  <a:cubicBezTo>
                    <a:pt x="748" y="900"/>
                    <a:pt x="751" y="894"/>
                    <a:pt x="752" y="894"/>
                  </a:cubicBezTo>
                  <a:close/>
                  <a:moveTo>
                    <a:pt x="980" y="929"/>
                  </a:moveTo>
                  <a:cubicBezTo>
                    <a:pt x="981" y="929"/>
                    <a:pt x="988" y="940"/>
                    <a:pt x="1006" y="967"/>
                  </a:cubicBezTo>
                  <a:cubicBezTo>
                    <a:pt x="1019" y="989"/>
                    <a:pt x="1019" y="989"/>
                    <a:pt x="1016" y="992"/>
                  </a:cubicBezTo>
                  <a:cubicBezTo>
                    <a:pt x="1006" y="976"/>
                    <a:pt x="997" y="960"/>
                    <a:pt x="988" y="945"/>
                  </a:cubicBezTo>
                  <a:cubicBezTo>
                    <a:pt x="982" y="935"/>
                    <a:pt x="979" y="929"/>
                    <a:pt x="980" y="929"/>
                  </a:cubicBezTo>
                  <a:close/>
                  <a:moveTo>
                    <a:pt x="827" y="943"/>
                  </a:moveTo>
                  <a:cubicBezTo>
                    <a:pt x="829" y="943"/>
                    <a:pt x="831" y="969"/>
                    <a:pt x="831" y="1007"/>
                  </a:cubicBezTo>
                  <a:lnTo>
                    <a:pt x="825" y="1007"/>
                  </a:lnTo>
                  <a:cubicBezTo>
                    <a:pt x="821" y="989"/>
                    <a:pt x="825" y="973"/>
                    <a:pt x="825" y="954"/>
                  </a:cubicBezTo>
                  <a:cubicBezTo>
                    <a:pt x="825" y="946"/>
                    <a:pt x="826" y="943"/>
                    <a:pt x="827" y="943"/>
                  </a:cubicBezTo>
                  <a:close/>
                  <a:moveTo>
                    <a:pt x="467" y="980"/>
                  </a:moveTo>
                  <a:cubicBezTo>
                    <a:pt x="464" y="980"/>
                    <a:pt x="451" y="992"/>
                    <a:pt x="439" y="1004"/>
                  </a:cubicBezTo>
                  <a:cubicBezTo>
                    <a:pt x="420" y="1026"/>
                    <a:pt x="423" y="1029"/>
                    <a:pt x="430" y="1032"/>
                  </a:cubicBezTo>
                  <a:cubicBezTo>
                    <a:pt x="430" y="1033"/>
                    <a:pt x="430" y="1033"/>
                    <a:pt x="431" y="1033"/>
                  </a:cubicBezTo>
                  <a:cubicBezTo>
                    <a:pt x="436" y="1033"/>
                    <a:pt x="455" y="1017"/>
                    <a:pt x="455" y="1017"/>
                  </a:cubicBezTo>
                  <a:cubicBezTo>
                    <a:pt x="470" y="998"/>
                    <a:pt x="467" y="995"/>
                    <a:pt x="464" y="992"/>
                  </a:cubicBezTo>
                  <a:cubicBezTo>
                    <a:pt x="469" y="983"/>
                    <a:pt x="469" y="980"/>
                    <a:pt x="467" y="980"/>
                  </a:cubicBezTo>
                  <a:close/>
                  <a:moveTo>
                    <a:pt x="966" y="1013"/>
                  </a:moveTo>
                  <a:cubicBezTo>
                    <a:pt x="970" y="1013"/>
                    <a:pt x="981" y="1036"/>
                    <a:pt x="981" y="1036"/>
                  </a:cubicBezTo>
                  <a:cubicBezTo>
                    <a:pt x="985" y="1045"/>
                    <a:pt x="985" y="1048"/>
                    <a:pt x="984" y="1048"/>
                  </a:cubicBezTo>
                  <a:cubicBezTo>
                    <a:pt x="983" y="1048"/>
                    <a:pt x="977" y="1039"/>
                    <a:pt x="975" y="1039"/>
                  </a:cubicBezTo>
                  <a:cubicBezTo>
                    <a:pt x="959" y="1014"/>
                    <a:pt x="959" y="1014"/>
                    <a:pt x="966" y="1014"/>
                  </a:cubicBezTo>
                  <a:cubicBezTo>
                    <a:pt x="966" y="1013"/>
                    <a:pt x="966" y="1013"/>
                    <a:pt x="966" y="1013"/>
                  </a:cubicBezTo>
                  <a:close/>
                  <a:moveTo>
                    <a:pt x="670" y="956"/>
                  </a:moveTo>
                  <a:lnTo>
                    <a:pt x="670" y="956"/>
                  </a:lnTo>
                  <a:cubicBezTo>
                    <a:pt x="671" y="956"/>
                    <a:pt x="665" y="969"/>
                    <a:pt x="655" y="992"/>
                  </a:cubicBezTo>
                  <a:cubicBezTo>
                    <a:pt x="649" y="1017"/>
                    <a:pt x="637" y="1042"/>
                    <a:pt x="621" y="1064"/>
                  </a:cubicBezTo>
                  <a:lnTo>
                    <a:pt x="612" y="1061"/>
                  </a:lnTo>
                  <a:lnTo>
                    <a:pt x="640" y="1014"/>
                  </a:lnTo>
                  <a:cubicBezTo>
                    <a:pt x="660" y="974"/>
                    <a:pt x="670" y="956"/>
                    <a:pt x="670" y="956"/>
                  </a:cubicBezTo>
                  <a:close/>
                  <a:moveTo>
                    <a:pt x="746" y="1023"/>
                  </a:moveTo>
                  <a:cubicBezTo>
                    <a:pt x="743" y="1042"/>
                    <a:pt x="740" y="1061"/>
                    <a:pt x="734" y="1076"/>
                  </a:cubicBezTo>
                  <a:lnTo>
                    <a:pt x="731" y="1076"/>
                  </a:lnTo>
                  <a:cubicBezTo>
                    <a:pt x="734" y="1048"/>
                    <a:pt x="743" y="1023"/>
                    <a:pt x="743" y="1023"/>
                  </a:cubicBezTo>
                  <a:close/>
                  <a:moveTo>
                    <a:pt x="911" y="1029"/>
                  </a:moveTo>
                  <a:cubicBezTo>
                    <a:pt x="914" y="1029"/>
                    <a:pt x="917" y="1031"/>
                    <a:pt x="922" y="1054"/>
                  </a:cubicBezTo>
                  <a:cubicBezTo>
                    <a:pt x="922" y="1054"/>
                    <a:pt x="928" y="1079"/>
                    <a:pt x="925" y="1079"/>
                  </a:cubicBezTo>
                  <a:cubicBezTo>
                    <a:pt x="925" y="1080"/>
                    <a:pt x="925" y="1080"/>
                    <a:pt x="924" y="1080"/>
                  </a:cubicBezTo>
                  <a:cubicBezTo>
                    <a:pt x="921" y="1080"/>
                    <a:pt x="912" y="1054"/>
                    <a:pt x="912" y="1054"/>
                  </a:cubicBezTo>
                  <a:cubicBezTo>
                    <a:pt x="906" y="1029"/>
                    <a:pt x="909" y="1029"/>
                    <a:pt x="909" y="1029"/>
                  </a:cubicBezTo>
                  <a:cubicBezTo>
                    <a:pt x="910" y="1029"/>
                    <a:pt x="910" y="1029"/>
                    <a:pt x="911" y="1029"/>
                  </a:cubicBezTo>
                  <a:close/>
                  <a:moveTo>
                    <a:pt x="806" y="1114"/>
                  </a:moveTo>
                  <a:lnTo>
                    <a:pt x="806" y="1142"/>
                  </a:lnTo>
                  <a:cubicBezTo>
                    <a:pt x="804" y="1142"/>
                    <a:pt x="800" y="1153"/>
                    <a:pt x="798" y="1153"/>
                  </a:cubicBezTo>
                  <a:cubicBezTo>
                    <a:pt x="797" y="1153"/>
                    <a:pt x="796" y="1151"/>
                    <a:pt x="796" y="1142"/>
                  </a:cubicBezTo>
                  <a:cubicBezTo>
                    <a:pt x="793" y="1142"/>
                    <a:pt x="803" y="1114"/>
                    <a:pt x="806" y="1114"/>
                  </a:cubicBezTo>
                  <a:close/>
                  <a:moveTo>
                    <a:pt x="890" y="1"/>
                  </a:moveTo>
                  <a:cubicBezTo>
                    <a:pt x="890" y="1"/>
                    <a:pt x="889" y="7"/>
                    <a:pt x="887" y="17"/>
                  </a:cubicBezTo>
                  <a:cubicBezTo>
                    <a:pt x="880" y="60"/>
                    <a:pt x="876" y="68"/>
                    <a:pt x="870" y="68"/>
                  </a:cubicBezTo>
                  <a:cubicBezTo>
                    <a:pt x="869" y="68"/>
                    <a:pt x="867" y="68"/>
                    <a:pt x="865" y="67"/>
                  </a:cubicBezTo>
                  <a:cubicBezTo>
                    <a:pt x="862" y="59"/>
                    <a:pt x="860" y="55"/>
                    <a:pt x="857" y="55"/>
                  </a:cubicBezTo>
                  <a:cubicBezTo>
                    <a:pt x="850" y="55"/>
                    <a:pt x="845" y="73"/>
                    <a:pt x="840" y="92"/>
                  </a:cubicBezTo>
                  <a:lnTo>
                    <a:pt x="847" y="92"/>
                  </a:lnTo>
                  <a:cubicBezTo>
                    <a:pt x="843" y="123"/>
                    <a:pt x="840" y="136"/>
                    <a:pt x="838" y="136"/>
                  </a:cubicBezTo>
                  <a:cubicBezTo>
                    <a:pt x="837" y="136"/>
                    <a:pt x="835" y="129"/>
                    <a:pt x="834" y="117"/>
                  </a:cubicBezTo>
                  <a:cubicBezTo>
                    <a:pt x="831" y="99"/>
                    <a:pt x="831" y="83"/>
                    <a:pt x="834" y="64"/>
                  </a:cubicBezTo>
                  <a:cubicBezTo>
                    <a:pt x="837" y="36"/>
                    <a:pt x="834" y="8"/>
                    <a:pt x="831" y="8"/>
                  </a:cubicBezTo>
                  <a:cubicBezTo>
                    <a:pt x="828" y="8"/>
                    <a:pt x="821" y="8"/>
                    <a:pt x="825" y="36"/>
                  </a:cubicBezTo>
                  <a:cubicBezTo>
                    <a:pt x="825" y="61"/>
                    <a:pt x="825" y="61"/>
                    <a:pt x="818" y="61"/>
                  </a:cubicBezTo>
                  <a:cubicBezTo>
                    <a:pt x="815" y="61"/>
                    <a:pt x="812" y="61"/>
                    <a:pt x="809" y="86"/>
                  </a:cubicBezTo>
                  <a:cubicBezTo>
                    <a:pt x="806" y="114"/>
                    <a:pt x="803" y="114"/>
                    <a:pt x="800" y="114"/>
                  </a:cubicBezTo>
                  <a:cubicBezTo>
                    <a:pt x="796" y="86"/>
                    <a:pt x="790" y="86"/>
                    <a:pt x="790" y="86"/>
                  </a:cubicBezTo>
                  <a:cubicBezTo>
                    <a:pt x="790" y="70"/>
                    <a:pt x="790" y="74"/>
                    <a:pt x="790" y="61"/>
                  </a:cubicBezTo>
                  <a:cubicBezTo>
                    <a:pt x="790" y="42"/>
                    <a:pt x="787" y="23"/>
                    <a:pt x="784" y="5"/>
                  </a:cubicBezTo>
                  <a:cubicBezTo>
                    <a:pt x="781" y="5"/>
                    <a:pt x="781" y="33"/>
                    <a:pt x="781" y="33"/>
                  </a:cubicBezTo>
                  <a:cubicBezTo>
                    <a:pt x="781" y="58"/>
                    <a:pt x="690" y="64"/>
                    <a:pt x="680" y="67"/>
                  </a:cubicBezTo>
                  <a:cubicBezTo>
                    <a:pt x="673" y="57"/>
                    <a:pt x="666" y="51"/>
                    <a:pt x="662" y="51"/>
                  </a:cubicBezTo>
                  <a:cubicBezTo>
                    <a:pt x="659" y="51"/>
                    <a:pt x="658" y="57"/>
                    <a:pt x="665" y="70"/>
                  </a:cubicBezTo>
                  <a:cubicBezTo>
                    <a:pt x="671" y="95"/>
                    <a:pt x="655" y="102"/>
                    <a:pt x="633" y="108"/>
                  </a:cubicBezTo>
                  <a:cubicBezTo>
                    <a:pt x="608" y="117"/>
                    <a:pt x="593" y="124"/>
                    <a:pt x="605" y="149"/>
                  </a:cubicBezTo>
                  <a:lnTo>
                    <a:pt x="596" y="152"/>
                  </a:lnTo>
                  <a:cubicBezTo>
                    <a:pt x="586" y="155"/>
                    <a:pt x="596" y="183"/>
                    <a:pt x="593" y="183"/>
                  </a:cubicBezTo>
                  <a:cubicBezTo>
                    <a:pt x="598" y="197"/>
                    <a:pt x="599" y="204"/>
                    <a:pt x="598" y="204"/>
                  </a:cubicBezTo>
                  <a:cubicBezTo>
                    <a:pt x="597" y="204"/>
                    <a:pt x="594" y="198"/>
                    <a:pt x="590" y="186"/>
                  </a:cubicBezTo>
                  <a:cubicBezTo>
                    <a:pt x="577" y="161"/>
                    <a:pt x="561" y="139"/>
                    <a:pt x="558" y="139"/>
                  </a:cubicBezTo>
                  <a:lnTo>
                    <a:pt x="558" y="139"/>
                  </a:lnTo>
                  <a:cubicBezTo>
                    <a:pt x="552" y="142"/>
                    <a:pt x="565" y="168"/>
                    <a:pt x="580" y="189"/>
                  </a:cubicBezTo>
                  <a:cubicBezTo>
                    <a:pt x="593" y="215"/>
                    <a:pt x="590" y="215"/>
                    <a:pt x="590" y="215"/>
                  </a:cubicBezTo>
                  <a:cubicBezTo>
                    <a:pt x="590" y="215"/>
                    <a:pt x="590" y="216"/>
                    <a:pt x="589" y="216"/>
                  </a:cubicBezTo>
                  <a:cubicBezTo>
                    <a:pt x="589" y="216"/>
                    <a:pt x="586" y="210"/>
                    <a:pt x="574" y="193"/>
                  </a:cubicBezTo>
                  <a:lnTo>
                    <a:pt x="546" y="146"/>
                  </a:lnTo>
                  <a:lnTo>
                    <a:pt x="543" y="149"/>
                  </a:lnTo>
                  <a:cubicBezTo>
                    <a:pt x="555" y="171"/>
                    <a:pt x="552" y="174"/>
                    <a:pt x="552" y="174"/>
                  </a:cubicBezTo>
                  <a:cubicBezTo>
                    <a:pt x="549" y="174"/>
                    <a:pt x="549" y="174"/>
                    <a:pt x="521" y="130"/>
                  </a:cubicBezTo>
                  <a:cubicBezTo>
                    <a:pt x="507" y="107"/>
                    <a:pt x="498" y="96"/>
                    <a:pt x="497" y="96"/>
                  </a:cubicBezTo>
                  <a:cubicBezTo>
                    <a:pt x="494" y="96"/>
                    <a:pt x="500" y="109"/>
                    <a:pt x="514" y="133"/>
                  </a:cubicBezTo>
                  <a:lnTo>
                    <a:pt x="524" y="161"/>
                  </a:lnTo>
                  <a:cubicBezTo>
                    <a:pt x="514" y="149"/>
                    <a:pt x="509" y="144"/>
                    <a:pt x="507" y="144"/>
                  </a:cubicBezTo>
                  <a:cubicBezTo>
                    <a:pt x="501" y="144"/>
                    <a:pt x="516" y="174"/>
                    <a:pt x="527" y="189"/>
                  </a:cubicBezTo>
                  <a:cubicBezTo>
                    <a:pt x="511" y="170"/>
                    <a:pt x="501" y="161"/>
                    <a:pt x="498" y="161"/>
                  </a:cubicBezTo>
                  <a:cubicBezTo>
                    <a:pt x="495" y="161"/>
                    <a:pt x="501" y="173"/>
                    <a:pt x="518" y="196"/>
                  </a:cubicBezTo>
                  <a:cubicBezTo>
                    <a:pt x="526" y="207"/>
                    <a:pt x="529" y="214"/>
                    <a:pt x="527" y="214"/>
                  </a:cubicBezTo>
                  <a:cubicBezTo>
                    <a:pt x="525" y="214"/>
                    <a:pt x="520" y="209"/>
                    <a:pt x="511" y="199"/>
                  </a:cubicBezTo>
                  <a:cubicBezTo>
                    <a:pt x="500" y="187"/>
                    <a:pt x="494" y="184"/>
                    <a:pt x="490" y="184"/>
                  </a:cubicBezTo>
                  <a:cubicBezTo>
                    <a:pt x="487" y="184"/>
                    <a:pt x="485" y="185"/>
                    <a:pt x="483" y="186"/>
                  </a:cubicBezTo>
                  <a:cubicBezTo>
                    <a:pt x="496" y="211"/>
                    <a:pt x="474" y="224"/>
                    <a:pt x="455" y="246"/>
                  </a:cubicBezTo>
                  <a:cubicBezTo>
                    <a:pt x="430" y="268"/>
                    <a:pt x="417" y="283"/>
                    <a:pt x="436" y="302"/>
                  </a:cubicBezTo>
                  <a:cubicBezTo>
                    <a:pt x="436" y="302"/>
                    <a:pt x="436" y="302"/>
                    <a:pt x="411" y="290"/>
                  </a:cubicBezTo>
                  <a:cubicBezTo>
                    <a:pt x="403" y="284"/>
                    <a:pt x="397" y="281"/>
                    <a:pt x="396" y="281"/>
                  </a:cubicBezTo>
                  <a:cubicBezTo>
                    <a:pt x="393" y="281"/>
                    <a:pt x="401" y="290"/>
                    <a:pt x="427" y="312"/>
                  </a:cubicBezTo>
                  <a:cubicBezTo>
                    <a:pt x="438" y="323"/>
                    <a:pt x="450" y="333"/>
                    <a:pt x="450" y="333"/>
                  </a:cubicBezTo>
                  <a:cubicBezTo>
                    <a:pt x="450" y="333"/>
                    <a:pt x="443" y="328"/>
                    <a:pt x="427" y="315"/>
                  </a:cubicBezTo>
                  <a:cubicBezTo>
                    <a:pt x="417" y="306"/>
                    <a:pt x="410" y="303"/>
                    <a:pt x="405" y="303"/>
                  </a:cubicBezTo>
                  <a:cubicBezTo>
                    <a:pt x="398" y="303"/>
                    <a:pt x="394" y="308"/>
                    <a:pt x="389" y="315"/>
                  </a:cubicBezTo>
                  <a:cubicBezTo>
                    <a:pt x="383" y="324"/>
                    <a:pt x="373" y="337"/>
                    <a:pt x="398" y="349"/>
                  </a:cubicBezTo>
                  <a:cubicBezTo>
                    <a:pt x="408" y="359"/>
                    <a:pt x="413" y="364"/>
                    <a:pt x="412" y="364"/>
                  </a:cubicBezTo>
                  <a:cubicBezTo>
                    <a:pt x="411" y="364"/>
                    <a:pt x="406" y="360"/>
                    <a:pt x="395" y="352"/>
                  </a:cubicBezTo>
                  <a:cubicBezTo>
                    <a:pt x="375" y="338"/>
                    <a:pt x="357" y="331"/>
                    <a:pt x="347" y="331"/>
                  </a:cubicBezTo>
                  <a:cubicBezTo>
                    <a:pt x="336" y="331"/>
                    <a:pt x="336" y="340"/>
                    <a:pt x="358" y="359"/>
                  </a:cubicBezTo>
                  <a:cubicBezTo>
                    <a:pt x="358" y="360"/>
                    <a:pt x="357" y="361"/>
                    <a:pt x="354" y="361"/>
                  </a:cubicBezTo>
                  <a:cubicBezTo>
                    <a:pt x="350" y="361"/>
                    <a:pt x="343" y="359"/>
                    <a:pt x="329" y="352"/>
                  </a:cubicBezTo>
                  <a:lnTo>
                    <a:pt x="329" y="352"/>
                  </a:lnTo>
                  <a:cubicBezTo>
                    <a:pt x="329" y="356"/>
                    <a:pt x="326" y="362"/>
                    <a:pt x="345" y="381"/>
                  </a:cubicBezTo>
                  <a:cubicBezTo>
                    <a:pt x="342" y="387"/>
                    <a:pt x="336" y="399"/>
                    <a:pt x="333" y="406"/>
                  </a:cubicBezTo>
                  <a:cubicBezTo>
                    <a:pt x="329" y="412"/>
                    <a:pt x="351" y="428"/>
                    <a:pt x="351" y="428"/>
                  </a:cubicBezTo>
                  <a:cubicBezTo>
                    <a:pt x="351" y="429"/>
                    <a:pt x="351" y="430"/>
                    <a:pt x="351" y="431"/>
                  </a:cubicBezTo>
                  <a:lnTo>
                    <a:pt x="351" y="431"/>
                  </a:lnTo>
                  <a:cubicBezTo>
                    <a:pt x="345" y="429"/>
                    <a:pt x="341" y="428"/>
                    <a:pt x="337" y="428"/>
                  </a:cubicBezTo>
                  <a:cubicBezTo>
                    <a:pt x="321" y="428"/>
                    <a:pt x="315" y="442"/>
                    <a:pt x="308" y="462"/>
                  </a:cubicBezTo>
                  <a:cubicBezTo>
                    <a:pt x="302" y="486"/>
                    <a:pt x="296" y="506"/>
                    <a:pt x="272" y="506"/>
                  </a:cubicBezTo>
                  <a:cubicBezTo>
                    <a:pt x="270" y="506"/>
                    <a:pt x="269" y="506"/>
                    <a:pt x="267" y="506"/>
                  </a:cubicBezTo>
                  <a:lnTo>
                    <a:pt x="267" y="506"/>
                  </a:lnTo>
                  <a:cubicBezTo>
                    <a:pt x="267" y="506"/>
                    <a:pt x="267" y="512"/>
                    <a:pt x="292" y="519"/>
                  </a:cubicBezTo>
                  <a:cubicBezTo>
                    <a:pt x="345" y="531"/>
                    <a:pt x="345" y="534"/>
                    <a:pt x="317" y="534"/>
                  </a:cubicBezTo>
                  <a:cubicBezTo>
                    <a:pt x="309" y="533"/>
                    <a:pt x="303" y="533"/>
                    <a:pt x="298" y="533"/>
                  </a:cubicBezTo>
                  <a:cubicBezTo>
                    <a:pt x="264" y="533"/>
                    <a:pt x="268" y="548"/>
                    <a:pt x="314" y="553"/>
                  </a:cubicBezTo>
                  <a:lnTo>
                    <a:pt x="286" y="553"/>
                  </a:lnTo>
                  <a:cubicBezTo>
                    <a:pt x="281" y="553"/>
                    <a:pt x="277" y="553"/>
                    <a:pt x="273" y="553"/>
                  </a:cubicBezTo>
                  <a:cubicBezTo>
                    <a:pt x="237" y="553"/>
                    <a:pt x="262" y="566"/>
                    <a:pt x="311" y="572"/>
                  </a:cubicBezTo>
                  <a:cubicBezTo>
                    <a:pt x="282" y="572"/>
                    <a:pt x="257" y="575"/>
                    <a:pt x="282" y="581"/>
                  </a:cubicBezTo>
                  <a:cubicBezTo>
                    <a:pt x="282" y="584"/>
                    <a:pt x="282" y="584"/>
                    <a:pt x="229" y="584"/>
                  </a:cubicBezTo>
                  <a:cubicBezTo>
                    <a:pt x="218" y="583"/>
                    <a:pt x="206" y="582"/>
                    <a:pt x="196" y="582"/>
                  </a:cubicBezTo>
                  <a:cubicBezTo>
                    <a:pt x="182" y="582"/>
                    <a:pt x="173" y="584"/>
                    <a:pt x="173" y="587"/>
                  </a:cubicBezTo>
                  <a:cubicBezTo>
                    <a:pt x="173" y="591"/>
                    <a:pt x="201" y="591"/>
                    <a:pt x="229" y="591"/>
                  </a:cubicBezTo>
                  <a:lnTo>
                    <a:pt x="226" y="600"/>
                  </a:lnTo>
                  <a:cubicBezTo>
                    <a:pt x="226" y="600"/>
                    <a:pt x="226" y="603"/>
                    <a:pt x="254" y="603"/>
                  </a:cubicBezTo>
                  <a:cubicBezTo>
                    <a:pt x="282" y="603"/>
                    <a:pt x="282" y="606"/>
                    <a:pt x="282" y="609"/>
                  </a:cubicBezTo>
                  <a:cubicBezTo>
                    <a:pt x="268" y="611"/>
                    <a:pt x="268" y="612"/>
                    <a:pt x="274" y="612"/>
                  </a:cubicBezTo>
                  <a:cubicBezTo>
                    <a:pt x="280" y="612"/>
                    <a:pt x="293" y="611"/>
                    <a:pt x="308" y="609"/>
                  </a:cubicBezTo>
                  <a:cubicBezTo>
                    <a:pt x="317" y="608"/>
                    <a:pt x="326" y="607"/>
                    <a:pt x="335" y="607"/>
                  </a:cubicBezTo>
                  <a:cubicBezTo>
                    <a:pt x="344" y="607"/>
                    <a:pt x="353" y="608"/>
                    <a:pt x="361" y="609"/>
                  </a:cubicBezTo>
                  <a:lnTo>
                    <a:pt x="417" y="609"/>
                  </a:lnTo>
                  <a:cubicBezTo>
                    <a:pt x="452" y="606"/>
                    <a:pt x="489" y="606"/>
                    <a:pt x="524" y="600"/>
                  </a:cubicBezTo>
                  <a:cubicBezTo>
                    <a:pt x="552" y="594"/>
                    <a:pt x="580" y="591"/>
                    <a:pt x="527" y="587"/>
                  </a:cubicBezTo>
                  <a:cubicBezTo>
                    <a:pt x="518" y="587"/>
                    <a:pt x="508" y="587"/>
                    <a:pt x="499" y="584"/>
                  </a:cubicBezTo>
                  <a:cubicBezTo>
                    <a:pt x="508" y="581"/>
                    <a:pt x="518" y="581"/>
                    <a:pt x="527" y="581"/>
                  </a:cubicBezTo>
                  <a:cubicBezTo>
                    <a:pt x="532" y="582"/>
                    <a:pt x="536" y="582"/>
                    <a:pt x="540" y="582"/>
                  </a:cubicBezTo>
                  <a:cubicBezTo>
                    <a:pt x="556" y="582"/>
                    <a:pt x="558" y="576"/>
                    <a:pt x="558" y="569"/>
                  </a:cubicBezTo>
                  <a:cubicBezTo>
                    <a:pt x="558" y="564"/>
                    <a:pt x="562" y="558"/>
                    <a:pt x="578" y="558"/>
                  </a:cubicBezTo>
                  <a:cubicBezTo>
                    <a:pt x="581" y="558"/>
                    <a:pt x="585" y="559"/>
                    <a:pt x="590" y="559"/>
                  </a:cubicBezTo>
                  <a:cubicBezTo>
                    <a:pt x="599" y="562"/>
                    <a:pt x="608" y="562"/>
                    <a:pt x="618" y="562"/>
                  </a:cubicBezTo>
                  <a:cubicBezTo>
                    <a:pt x="590" y="559"/>
                    <a:pt x="593" y="550"/>
                    <a:pt x="599" y="540"/>
                  </a:cubicBezTo>
                  <a:cubicBezTo>
                    <a:pt x="602" y="531"/>
                    <a:pt x="608" y="522"/>
                    <a:pt x="583" y="509"/>
                  </a:cubicBezTo>
                  <a:lnTo>
                    <a:pt x="586" y="506"/>
                  </a:lnTo>
                  <a:cubicBezTo>
                    <a:pt x="600" y="513"/>
                    <a:pt x="607" y="515"/>
                    <a:pt x="610" y="515"/>
                  </a:cubicBezTo>
                  <a:cubicBezTo>
                    <a:pt x="612" y="515"/>
                    <a:pt x="613" y="514"/>
                    <a:pt x="615" y="512"/>
                  </a:cubicBezTo>
                  <a:cubicBezTo>
                    <a:pt x="593" y="497"/>
                    <a:pt x="593" y="493"/>
                    <a:pt x="593" y="493"/>
                  </a:cubicBezTo>
                  <a:lnTo>
                    <a:pt x="593" y="493"/>
                  </a:lnTo>
                  <a:cubicBezTo>
                    <a:pt x="609" y="502"/>
                    <a:pt x="615" y="505"/>
                    <a:pt x="618" y="505"/>
                  </a:cubicBezTo>
                  <a:cubicBezTo>
                    <a:pt x="619" y="505"/>
                    <a:pt x="620" y="504"/>
                    <a:pt x="621" y="503"/>
                  </a:cubicBezTo>
                  <a:cubicBezTo>
                    <a:pt x="624" y="500"/>
                    <a:pt x="624" y="500"/>
                    <a:pt x="599" y="484"/>
                  </a:cubicBezTo>
                  <a:cubicBezTo>
                    <a:pt x="601" y="484"/>
                    <a:pt x="606" y="480"/>
                    <a:pt x="616" y="480"/>
                  </a:cubicBezTo>
                  <a:cubicBezTo>
                    <a:pt x="622" y="480"/>
                    <a:pt x="628" y="481"/>
                    <a:pt x="637" y="484"/>
                  </a:cubicBezTo>
                  <a:cubicBezTo>
                    <a:pt x="642" y="488"/>
                    <a:pt x="645" y="490"/>
                    <a:pt x="646" y="490"/>
                  </a:cubicBezTo>
                  <a:cubicBezTo>
                    <a:pt x="647" y="490"/>
                    <a:pt x="632" y="477"/>
                    <a:pt x="618" y="465"/>
                  </a:cubicBezTo>
                  <a:cubicBezTo>
                    <a:pt x="602" y="456"/>
                    <a:pt x="586" y="443"/>
                    <a:pt x="577" y="431"/>
                  </a:cubicBezTo>
                  <a:lnTo>
                    <a:pt x="577" y="431"/>
                  </a:lnTo>
                  <a:lnTo>
                    <a:pt x="618" y="462"/>
                  </a:lnTo>
                  <a:cubicBezTo>
                    <a:pt x="634" y="476"/>
                    <a:pt x="638" y="478"/>
                    <a:pt x="641" y="478"/>
                  </a:cubicBezTo>
                  <a:cubicBezTo>
                    <a:pt x="641" y="478"/>
                    <a:pt x="642" y="478"/>
                    <a:pt x="643" y="478"/>
                  </a:cubicBezTo>
                  <a:cubicBezTo>
                    <a:pt x="643" y="475"/>
                    <a:pt x="646" y="475"/>
                    <a:pt x="646" y="475"/>
                  </a:cubicBezTo>
                  <a:cubicBezTo>
                    <a:pt x="624" y="459"/>
                    <a:pt x="630" y="450"/>
                    <a:pt x="640" y="443"/>
                  </a:cubicBezTo>
                  <a:cubicBezTo>
                    <a:pt x="652" y="431"/>
                    <a:pt x="655" y="428"/>
                    <a:pt x="640" y="409"/>
                  </a:cubicBezTo>
                  <a:cubicBezTo>
                    <a:pt x="630" y="397"/>
                    <a:pt x="625" y="392"/>
                    <a:pt x="627" y="392"/>
                  </a:cubicBezTo>
                  <a:cubicBezTo>
                    <a:pt x="628" y="392"/>
                    <a:pt x="635" y="395"/>
                    <a:pt x="646" y="403"/>
                  </a:cubicBezTo>
                  <a:cubicBezTo>
                    <a:pt x="685" y="437"/>
                    <a:pt x="698" y="451"/>
                    <a:pt x="699" y="451"/>
                  </a:cubicBezTo>
                  <a:cubicBezTo>
                    <a:pt x="700" y="451"/>
                    <a:pt x="696" y="445"/>
                    <a:pt x="690" y="437"/>
                  </a:cubicBezTo>
                  <a:cubicBezTo>
                    <a:pt x="677" y="425"/>
                    <a:pt x="665" y="412"/>
                    <a:pt x="655" y="396"/>
                  </a:cubicBezTo>
                  <a:cubicBezTo>
                    <a:pt x="637" y="375"/>
                    <a:pt x="629" y="364"/>
                    <a:pt x="630" y="364"/>
                  </a:cubicBezTo>
                  <a:lnTo>
                    <a:pt x="630" y="364"/>
                  </a:lnTo>
                  <a:cubicBezTo>
                    <a:pt x="631" y="364"/>
                    <a:pt x="640" y="374"/>
                    <a:pt x="659" y="393"/>
                  </a:cubicBezTo>
                  <a:cubicBezTo>
                    <a:pt x="670" y="407"/>
                    <a:pt x="678" y="413"/>
                    <a:pt x="682" y="413"/>
                  </a:cubicBezTo>
                  <a:cubicBezTo>
                    <a:pt x="692" y="413"/>
                    <a:pt x="688" y="387"/>
                    <a:pt x="671" y="356"/>
                  </a:cubicBezTo>
                  <a:lnTo>
                    <a:pt x="671" y="356"/>
                  </a:lnTo>
                  <a:cubicBezTo>
                    <a:pt x="677" y="365"/>
                    <a:pt x="671" y="359"/>
                    <a:pt x="684" y="377"/>
                  </a:cubicBezTo>
                  <a:cubicBezTo>
                    <a:pt x="695" y="396"/>
                    <a:pt x="700" y="401"/>
                    <a:pt x="704" y="401"/>
                  </a:cubicBezTo>
                  <a:cubicBezTo>
                    <a:pt x="706" y="401"/>
                    <a:pt x="707" y="400"/>
                    <a:pt x="709" y="399"/>
                  </a:cubicBezTo>
                  <a:lnTo>
                    <a:pt x="712" y="396"/>
                  </a:lnTo>
                  <a:cubicBezTo>
                    <a:pt x="699" y="375"/>
                    <a:pt x="697" y="367"/>
                    <a:pt x="700" y="367"/>
                  </a:cubicBezTo>
                  <a:cubicBezTo>
                    <a:pt x="704" y="367"/>
                    <a:pt x="714" y="379"/>
                    <a:pt x="721" y="393"/>
                  </a:cubicBezTo>
                  <a:cubicBezTo>
                    <a:pt x="734" y="415"/>
                    <a:pt x="734" y="415"/>
                    <a:pt x="737" y="415"/>
                  </a:cubicBezTo>
                  <a:cubicBezTo>
                    <a:pt x="729" y="393"/>
                    <a:pt x="728" y="385"/>
                    <a:pt x="730" y="385"/>
                  </a:cubicBezTo>
                  <a:cubicBezTo>
                    <a:pt x="733" y="385"/>
                    <a:pt x="741" y="398"/>
                    <a:pt x="746" y="412"/>
                  </a:cubicBezTo>
                  <a:lnTo>
                    <a:pt x="749" y="412"/>
                  </a:lnTo>
                  <a:cubicBezTo>
                    <a:pt x="740" y="387"/>
                    <a:pt x="746" y="387"/>
                    <a:pt x="746" y="387"/>
                  </a:cubicBezTo>
                  <a:cubicBezTo>
                    <a:pt x="749" y="384"/>
                    <a:pt x="749" y="384"/>
                    <a:pt x="740" y="359"/>
                  </a:cubicBezTo>
                  <a:cubicBezTo>
                    <a:pt x="734" y="343"/>
                    <a:pt x="727" y="324"/>
                    <a:pt x="724" y="309"/>
                  </a:cubicBezTo>
                  <a:lnTo>
                    <a:pt x="724" y="309"/>
                  </a:lnTo>
                  <a:lnTo>
                    <a:pt x="734" y="334"/>
                  </a:lnTo>
                  <a:cubicBezTo>
                    <a:pt x="743" y="359"/>
                    <a:pt x="746" y="359"/>
                    <a:pt x="753" y="359"/>
                  </a:cubicBezTo>
                  <a:cubicBezTo>
                    <a:pt x="755" y="358"/>
                    <a:pt x="757" y="357"/>
                    <a:pt x="759" y="357"/>
                  </a:cubicBezTo>
                  <a:cubicBezTo>
                    <a:pt x="764" y="357"/>
                    <a:pt x="767" y="363"/>
                    <a:pt x="771" y="384"/>
                  </a:cubicBezTo>
                  <a:lnTo>
                    <a:pt x="765" y="356"/>
                  </a:lnTo>
                  <a:cubicBezTo>
                    <a:pt x="764" y="343"/>
                    <a:pt x="764" y="337"/>
                    <a:pt x="764" y="337"/>
                  </a:cubicBezTo>
                  <a:lnTo>
                    <a:pt x="764" y="337"/>
                  </a:lnTo>
                  <a:cubicBezTo>
                    <a:pt x="765" y="337"/>
                    <a:pt x="767" y="343"/>
                    <a:pt x="768" y="356"/>
                  </a:cubicBezTo>
                  <a:cubicBezTo>
                    <a:pt x="771" y="370"/>
                    <a:pt x="774" y="377"/>
                    <a:pt x="775" y="377"/>
                  </a:cubicBezTo>
                  <a:cubicBezTo>
                    <a:pt x="777" y="377"/>
                    <a:pt x="778" y="370"/>
                    <a:pt x="778" y="356"/>
                  </a:cubicBezTo>
                  <a:lnTo>
                    <a:pt x="781" y="356"/>
                  </a:lnTo>
                  <a:cubicBezTo>
                    <a:pt x="784" y="382"/>
                    <a:pt x="786" y="396"/>
                    <a:pt x="787" y="396"/>
                  </a:cubicBezTo>
                  <a:cubicBezTo>
                    <a:pt x="789" y="396"/>
                    <a:pt x="789" y="382"/>
                    <a:pt x="787" y="356"/>
                  </a:cubicBezTo>
                  <a:lnTo>
                    <a:pt x="787" y="356"/>
                  </a:lnTo>
                  <a:cubicBezTo>
                    <a:pt x="790" y="384"/>
                    <a:pt x="793" y="384"/>
                    <a:pt x="793" y="384"/>
                  </a:cubicBezTo>
                  <a:cubicBezTo>
                    <a:pt x="793" y="371"/>
                    <a:pt x="795" y="365"/>
                    <a:pt x="796" y="365"/>
                  </a:cubicBezTo>
                  <a:cubicBezTo>
                    <a:pt x="798" y="365"/>
                    <a:pt x="800" y="371"/>
                    <a:pt x="800" y="384"/>
                  </a:cubicBezTo>
                  <a:cubicBezTo>
                    <a:pt x="803" y="359"/>
                    <a:pt x="806" y="359"/>
                    <a:pt x="806" y="359"/>
                  </a:cubicBezTo>
                  <a:cubicBezTo>
                    <a:pt x="806" y="359"/>
                    <a:pt x="806" y="359"/>
                    <a:pt x="809" y="334"/>
                  </a:cubicBezTo>
                  <a:cubicBezTo>
                    <a:pt x="812" y="305"/>
                    <a:pt x="815" y="305"/>
                    <a:pt x="815" y="305"/>
                  </a:cubicBezTo>
                  <a:lnTo>
                    <a:pt x="815" y="305"/>
                  </a:lnTo>
                  <a:cubicBezTo>
                    <a:pt x="815" y="324"/>
                    <a:pt x="812" y="343"/>
                    <a:pt x="809" y="359"/>
                  </a:cubicBezTo>
                  <a:cubicBezTo>
                    <a:pt x="808" y="371"/>
                    <a:pt x="807" y="377"/>
                    <a:pt x="808" y="377"/>
                  </a:cubicBezTo>
                  <a:cubicBezTo>
                    <a:pt x="810" y="377"/>
                    <a:pt x="813" y="364"/>
                    <a:pt x="818" y="334"/>
                  </a:cubicBezTo>
                  <a:cubicBezTo>
                    <a:pt x="825" y="307"/>
                    <a:pt x="828" y="294"/>
                    <a:pt x="828" y="294"/>
                  </a:cubicBezTo>
                  <a:lnTo>
                    <a:pt x="828" y="294"/>
                  </a:lnTo>
                  <a:cubicBezTo>
                    <a:pt x="829" y="294"/>
                    <a:pt x="826" y="307"/>
                    <a:pt x="821" y="334"/>
                  </a:cubicBezTo>
                  <a:cubicBezTo>
                    <a:pt x="817" y="354"/>
                    <a:pt x="814" y="372"/>
                    <a:pt x="815" y="372"/>
                  </a:cubicBezTo>
                  <a:cubicBezTo>
                    <a:pt x="816" y="372"/>
                    <a:pt x="817" y="369"/>
                    <a:pt x="818" y="362"/>
                  </a:cubicBezTo>
                  <a:cubicBezTo>
                    <a:pt x="818" y="362"/>
                    <a:pt x="818" y="362"/>
                    <a:pt x="825" y="337"/>
                  </a:cubicBezTo>
                  <a:lnTo>
                    <a:pt x="828" y="337"/>
                  </a:lnTo>
                  <a:cubicBezTo>
                    <a:pt x="828" y="365"/>
                    <a:pt x="828" y="365"/>
                    <a:pt x="831" y="365"/>
                  </a:cubicBezTo>
                  <a:cubicBezTo>
                    <a:pt x="834" y="352"/>
                    <a:pt x="836" y="346"/>
                    <a:pt x="836" y="346"/>
                  </a:cubicBezTo>
                  <a:lnTo>
                    <a:pt x="836" y="346"/>
                  </a:lnTo>
                  <a:cubicBezTo>
                    <a:pt x="836" y="346"/>
                    <a:pt x="836" y="352"/>
                    <a:pt x="834" y="365"/>
                  </a:cubicBezTo>
                  <a:cubicBezTo>
                    <a:pt x="831" y="377"/>
                    <a:pt x="830" y="384"/>
                    <a:pt x="830" y="384"/>
                  </a:cubicBezTo>
                  <a:cubicBezTo>
                    <a:pt x="830" y="384"/>
                    <a:pt x="833" y="371"/>
                    <a:pt x="840" y="340"/>
                  </a:cubicBezTo>
                  <a:cubicBezTo>
                    <a:pt x="843" y="328"/>
                    <a:pt x="846" y="321"/>
                    <a:pt x="846" y="321"/>
                  </a:cubicBezTo>
                  <a:lnTo>
                    <a:pt x="846" y="321"/>
                  </a:lnTo>
                  <a:cubicBezTo>
                    <a:pt x="847" y="321"/>
                    <a:pt x="847" y="329"/>
                    <a:pt x="843" y="343"/>
                  </a:cubicBezTo>
                  <a:cubicBezTo>
                    <a:pt x="838" y="373"/>
                    <a:pt x="836" y="386"/>
                    <a:pt x="836" y="386"/>
                  </a:cubicBezTo>
                  <a:cubicBezTo>
                    <a:pt x="836" y="386"/>
                    <a:pt x="838" y="380"/>
                    <a:pt x="840" y="368"/>
                  </a:cubicBezTo>
                  <a:cubicBezTo>
                    <a:pt x="847" y="343"/>
                    <a:pt x="850" y="343"/>
                    <a:pt x="850" y="343"/>
                  </a:cubicBezTo>
                  <a:lnTo>
                    <a:pt x="850" y="343"/>
                  </a:lnTo>
                  <a:cubicBezTo>
                    <a:pt x="843" y="371"/>
                    <a:pt x="856" y="374"/>
                    <a:pt x="868" y="384"/>
                  </a:cubicBezTo>
                  <a:cubicBezTo>
                    <a:pt x="877" y="370"/>
                    <a:pt x="885" y="356"/>
                    <a:pt x="891" y="340"/>
                  </a:cubicBezTo>
                  <a:lnTo>
                    <a:pt x="891" y="340"/>
                  </a:lnTo>
                  <a:cubicBezTo>
                    <a:pt x="879" y="375"/>
                    <a:pt x="873" y="393"/>
                    <a:pt x="874" y="393"/>
                  </a:cubicBezTo>
                  <a:cubicBezTo>
                    <a:pt x="876" y="393"/>
                    <a:pt x="884" y="374"/>
                    <a:pt x="900" y="337"/>
                  </a:cubicBezTo>
                  <a:lnTo>
                    <a:pt x="900" y="337"/>
                  </a:lnTo>
                  <a:cubicBezTo>
                    <a:pt x="895" y="350"/>
                    <a:pt x="892" y="357"/>
                    <a:pt x="893" y="357"/>
                  </a:cubicBezTo>
                  <a:cubicBezTo>
                    <a:pt x="894" y="357"/>
                    <a:pt x="897" y="352"/>
                    <a:pt x="903" y="340"/>
                  </a:cubicBezTo>
                  <a:cubicBezTo>
                    <a:pt x="909" y="328"/>
                    <a:pt x="913" y="322"/>
                    <a:pt x="914" y="322"/>
                  </a:cubicBezTo>
                  <a:lnTo>
                    <a:pt x="914" y="322"/>
                  </a:lnTo>
                  <a:cubicBezTo>
                    <a:pt x="915" y="322"/>
                    <a:pt x="913" y="329"/>
                    <a:pt x="906" y="340"/>
                  </a:cubicBezTo>
                  <a:cubicBezTo>
                    <a:pt x="899" y="360"/>
                    <a:pt x="891" y="378"/>
                    <a:pt x="891" y="378"/>
                  </a:cubicBezTo>
                  <a:cubicBezTo>
                    <a:pt x="892" y="378"/>
                    <a:pt x="893" y="375"/>
                    <a:pt x="897" y="368"/>
                  </a:cubicBezTo>
                  <a:lnTo>
                    <a:pt x="897" y="368"/>
                  </a:lnTo>
                  <a:cubicBezTo>
                    <a:pt x="897" y="368"/>
                    <a:pt x="900" y="368"/>
                    <a:pt x="887" y="393"/>
                  </a:cubicBezTo>
                  <a:cubicBezTo>
                    <a:pt x="884" y="401"/>
                    <a:pt x="884" y="404"/>
                    <a:pt x="884" y="404"/>
                  </a:cubicBezTo>
                  <a:cubicBezTo>
                    <a:pt x="886" y="404"/>
                    <a:pt x="895" y="389"/>
                    <a:pt x="906" y="374"/>
                  </a:cubicBezTo>
                  <a:cubicBezTo>
                    <a:pt x="921" y="352"/>
                    <a:pt x="929" y="341"/>
                    <a:pt x="930" y="341"/>
                  </a:cubicBezTo>
                  <a:lnTo>
                    <a:pt x="930" y="341"/>
                  </a:lnTo>
                  <a:cubicBezTo>
                    <a:pt x="931" y="341"/>
                    <a:pt x="924" y="353"/>
                    <a:pt x="909" y="377"/>
                  </a:cubicBezTo>
                  <a:cubicBezTo>
                    <a:pt x="899" y="395"/>
                    <a:pt x="896" y="402"/>
                    <a:pt x="898" y="402"/>
                  </a:cubicBezTo>
                  <a:cubicBezTo>
                    <a:pt x="901" y="402"/>
                    <a:pt x="914" y="385"/>
                    <a:pt x="931" y="359"/>
                  </a:cubicBezTo>
                  <a:cubicBezTo>
                    <a:pt x="938" y="350"/>
                    <a:pt x="943" y="342"/>
                    <a:pt x="947" y="337"/>
                  </a:cubicBezTo>
                  <a:lnTo>
                    <a:pt x="947" y="337"/>
                  </a:lnTo>
                  <a:cubicBezTo>
                    <a:pt x="934" y="359"/>
                    <a:pt x="934" y="362"/>
                    <a:pt x="934" y="362"/>
                  </a:cubicBezTo>
                  <a:cubicBezTo>
                    <a:pt x="937" y="362"/>
                    <a:pt x="937" y="365"/>
                    <a:pt x="925" y="387"/>
                  </a:cubicBezTo>
                  <a:cubicBezTo>
                    <a:pt x="925" y="387"/>
                    <a:pt x="925" y="387"/>
                    <a:pt x="944" y="368"/>
                  </a:cubicBezTo>
                  <a:cubicBezTo>
                    <a:pt x="956" y="353"/>
                    <a:pt x="962" y="346"/>
                    <a:pt x="965" y="346"/>
                  </a:cubicBezTo>
                  <a:cubicBezTo>
                    <a:pt x="969" y="346"/>
                    <a:pt x="958" y="369"/>
                    <a:pt x="937" y="399"/>
                  </a:cubicBezTo>
                  <a:lnTo>
                    <a:pt x="956" y="381"/>
                  </a:lnTo>
                  <a:cubicBezTo>
                    <a:pt x="977" y="354"/>
                    <a:pt x="992" y="337"/>
                    <a:pt x="993" y="337"/>
                  </a:cubicBezTo>
                  <a:lnTo>
                    <a:pt x="993" y="337"/>
                  </a:lnTo>
                  <a:cubicBezTo>
                    <a:pt x="994" y="337"/>
                    <a:pt x="989" y="344"/>
                    <a:pt x="975" y="362"/>
                  </a:cubicBezTo>
                  <a:lnTo>
                    <a:pt x="959" y="381"/>
                  </a:lnTo>
                  <a:cubicBezTo>
                    <a:pt x="971" y="367"/>
                    <a:pt x="978" y="361"/>
                    <a:pt x="980" y="361"/>
                  </a:cubicBezTo>
                  <a:cubicBezTo>
                    <a:pt x="984" y="361"/>
                    <a:pt x="973" y="382"/>
                    <a:pt x="950" y="409"/>
                  </a:cubicBezTo>
                  <a:cubicBezTo>
                    <a:pt x="934" y="431"/>
                    <a:pt x="934" y="431"/>
                    <a:pt x="934" y="431"/>
                  </a:cubicBezTo>
                  <a:lnTo>
                    <a:pt x="953" y="412"/>
                  </a:lnTo>
                  <a:cubicBezTo>
                    <a:pt x="963" y="396"/>
                    <a:pt x="975" y="384"/>
                    <a:pt x="988" y="371"/>
                  </a:cubicBezTo>
                  <a:lnTo>
                    <a:pt x="988" y="371"/>
                  </a:lnTo>
                  <a:cubicBezTo>
                    <a:pt x="991" y="374"/>
                    <a:pt x="991" y="374"/>
                    <a:pt x="975" y="396"/>
                  </a:cubicBezTo>
                  <a:cubicBezTo>
                    <a:pt x="962" y="412"/>
                    <a:pt x="950" y="427"/>
                    <a:pt x="951" y="427"/>
                  </a:cubicBezTo>
                  <a:cubicBezTo>
                    <a:pt x="951" y="427"/>
                    <a:pt x="954" y="425"/>
                    <a:pt x="959" y="418"/>
                  </a:cubicBezTo>
                  <a:lnTo>
                    <a:pt x="959" y="418"/>
                  </a:lnTo>
                  <a:cubicBezTo>
                    <a:pt x="959" y="418"/>
                    <a:pt x="959" y="421"/>
                    <a:pt x="944" y="443"/>
                  </a:cubicBezTo>
                  <a:cubicBezTo>
                    <a:pt x="944" y="443"/>
                    <a:pt x="947" y="443"/>
                    <a:pt x="947" y="446"/>
                  </a:cubicBezTo>
                  <a:cubicBezTo>
                    <a:pt x="957" y="438"/>
                    <a:pt x="963" y="434"/>
                    <a:pt x="965" y="434"/>
                  </a:cubicBezTo>
                  <a:cubicBezTo>
                    <a:pt x="966" y="434"/>
                    <a:pt x="962" y="439"/>
                    <a:pt x="950" y="450"/>
                  </a:cubicBezTo>
                  <a:cubicBezTo>
                    <a:pt x="950" y="450"/>
                    <a:pt x="950" y="450"/>
                    <a:pt x="951" y="450"/>
                  </a:cubicBezTo>
                  <a:cubicBezTo>
                    <a:pt x="953" y="450"/>
                    <a:pt x="959" y="448"/>
                    <a:pt x="975" y="437"/>
                  </a:cubicBezTo>
                  <a:lnTo>
                    <a:pt x="975" y="437"/>
                  </a:lnTo>
                  <a:cubicBezTo>
                    <a:pt x="975" y="440"/>
                    <a:pt x="978" y="440"/>
                    <a:pt x="956" y="459"/>
                  </a:cubicBezTo>
                  <a:cubicBezTo>
                    <a:pt x="946" y="469"/>
                    <a:pt x="942" y="473"/>
                    <a:pt x="943" y="473"/>
                  </a:cubicBezTo>
                  <a:cubicBezTo>
                    <a:pt x="943" y="473"/>
                    <a:pt x="949" y="470"/>
                    <a:pt x="959" y="462"/>
                  </a:cubicBezTo>
                  <a:cubicBezTo>
                    <a:pt x="973" y="449"/>
                    <a:pt x="977" y="445"/>
                    <a:pt x="979" y="445"/>
                  </a:cubicBezTo>
                  <a:cubicBezTo>
                    <a:pt x="980" y="445"/>
                    <a:pt x="980" y="446"/>
                    <a:pt x="981" y="446"/>
                  </a:cubicBezTo>
                  <a:lnTo>
                    <a:pt x="984" y="450"/>
                  </a:lnTo>
                  <a:cubicBezTo>
                    <a:pt x="1003" y="431"/>
                    <a:pt x="1003" y="431"/>
                    <a:pt x="1006" y="431"/>
                  </a:cubicBezTo>
                  <a:cubicBezTo>
                    <a:pt x="1006" y="434"/>
                    <a:pt x="988" y="456"/>
                    <a:pt x="988" y="459"/>
                  </a:cubicBezTo>
                  <a:cubicBezTo>
                    <a:pt x="988" y="460"/>
                    <a:pt x="989" y="461"/>
                    <a:pt x="990" y="461"/>
                  </a:cubicBezTo>
                  <a:cubicBezTo>
                    <a:pt x="993" y="461"/>
                    <a:pt x="997" y="457"/>
                    <a:pt x="1013" y="443"/>
                  </a:cubicBezTo>
                  <a:cubicBezTo>
                    <a:pt x="1013" y="443"/>
                    <a:pt x="1020" y="436"/>
                    <a:pt x="1021" y="436"/>
                  </a:cubicBezTo>
                  <a:lnTo>
                    <a:pt x="1021" y="436"/>
                  </a:lnTo>
                  <a:cubicBezTo>
                    <a:pt x="1021" y="436"/>
                    <a:pt x="1020" y="438"/>
                    <a:pt x="1013" y="446"/>
                  </a:cubicBezTo>
                  <a:cubicBezTo>
                    <a:pt x="1016" y="446"/>
                    <a:pt x="997" y="468"/>
                    <a:pt x="1000" y="475"/>
                  </a:cubicBezTo>
                  <a:cubicBezTo>
                    <a:pt x="1000" y="477"/>
                    <a:pt x="1000" y="479"/>
                    <a:pt x="1002" y="479"/>
                  </a:cubicBezTo>
                  <a:cubicBezTo>
                    <a:pt x="1004" y="479"/>
                    <a:pt x="1010" y="475"/>
                    <a:pt x="1025" y="465"/>
                  </a:cubicBezTo>
                  <a:lnTo>
                    <a:pt x="1025" y="465"/>
                  </a:lnTo>
                  <a:cubicBezTo>
                    <a:pt x="998" y="487"/>
                    <a:pt x="988" y="495"/>
                    <a:pt x="989" y="495"/>
                  </a:cubicBezTo>
                  <a:cubicBezTo>
                    <a:pt x="990" y="495"/>
                    <a:pt x="995" y="492"/>
                    <a:pt x="1003" y="487"/>
                  </a:cubicBezTo>
                  <a:cubicBezTo>
                    <a:pt x="1028" y="475"/>
                    <a:pt x="1028" y="475"/>
                    <a:pt x="1028" y="475"/>
                  </a:cubicBezTo>
                  <a:lnTo>
                    <a:pt x="1028" y="475"/>
                  </a:lnTo>
                  <a:cubicBezTo>
                    <a:pt x="1016" y="483"/>
                    <a:pt x="1011" y="487"/>
                    <a:pt x="1013" y="487"/>
                  </a:cubicBezTo>
                  <a:cubicBezTo>
                    <a:pt x="1014" y="487"/>
                    <a:pt x="1021" y="485"/>
                    <a:pt x="1031" y="481"/>
                  </a:cubicBezTo>
                  <a:lnTo>
                    <a:pt x="1031" y="481"/>
                  </a:lnTo>
                  <a:cubicBezTo>
                    <a:pt x="1031" y="481"/>
                    <a:pt x="1031" y="481"/>
                    <a:pt x="1010" y="497"/>
                  </a:cubicBezTo>
                  <a:cubicBezTo>
                    <a:pt x="1010" y="497"/>
                    <a:pt x="1010" y="497"/>
                    <a:pt x="1010" y="500"/>
                  </a:cubicBezTo>
                  <a:cubicBezTo>
                    <a:pt x="1025" y="492"/>
                    <a:pt x="1034" y="489"/>
                    <a:pt x="1038" y="489"/>
                  </a:cubicBezTo>
                  <a:cubicBezTo>
                    <a:pt x="1047" y="489"/>
                    <a:pt x="1033" y="504"/>
                    <a:pt x="1016" y="512"/>
                  </a:cubicBezTo>
                  <a:cubicBezTo>
                    <a:pt x="1016" y="512"/>
                    <a:pt x="1016" y="512"/>
                    <a:pt x="1041" y="503"/>
                  </a:cubicBezTo>
                  <a:cubicBezTo>
                    <a:pt x="1064" y="494"/>
                    <a:pt x="1076" y="490"/>
                    <a:pt x="1078" y="490"/>
                  </a:cubicBezTo>
                  <a:cubicBezTo>
                    <a:pt x="1080" y="490"/>
                    <a:pt x="1068" y="496"/>
                    <a:pt x="1041" y="506"/>
                  </a:cubicBezTo>
                  <a:cubicBezTo>
                    <a:pt x="1015" y="517"/>
                    <a:pt x="1002" y="523"/>
                    <a:pt x="1003" y="523"/>
                  </a:cubicBezTo>
                  <a:cubicBezTo>
                    <a:pt x="1004" y="523"/>
                    <a:pt x="1017" y="518"/>
                    <a:pt x="1041" y="509"/>
                  </a:cubicBezTo>
                  <a:cubicBezTo>
                    <a:pt x="1048" y="507"/>
                    <a:pt x="1053" y="505"/>
                    <a:pt x="1056" y="505"/>
                  </a:cubicBezTo>
                  <a:cubicBezTo>
                    <a:pt x="1064" y="505"/>
                    <a:pt x="1056" y="514"/>
                    <a:pt x="1019" y="528"/>
                  </a:cubicBezTo>
                  <a:lnTo>
                    <a:pt x="994" y="537"/>
                  </a:lnTo>
                  <a:lnTo>
                    <a:pt x="994" y="537"/>
                  </a:lnTo>
                  <a:cubicBezTo>
                    <a:pt x="1009" y="534"/>
                    <a:pt x="1015" y="532"/>
                    <a:pt x="1017" y="532"/>
                  </a:cubicBezTo>
                  <a:cubicBezTo>
                    <a:pt x="1019" y="532"/>
                    <a:pt x="1019" y="533"/>
                    <a:pt x="1019" y="534"/>
                  </a:cubicBezTo>
                  <a:cubicBezTo>
                    <a:pt x="1019" y="537"/>
                    <a:pt x="1047" y="537"/>
                    <a:pt x="1047" y="540"/>
                  </a:cubicBezTo>
                  <a:cubicBezTo>
                    <a:pt x="1050" y="544"/>
                    <a:pt x="1047" y="547"/>
                    <a:pt x="1022" y="553"/>
                  </a:cubicBezTo>
                  <a:cubicBezTo>
                    <a:pt x="1022" y="553"/>
                    <a:pt x="1022" y="554"/>
                    <a:pt x="1030" y="554"/>
                  </a:cubicBezTo>
                  <a:cubicBezTo>
                    <a:pt x="1035" y="554"/>
                    <a:pt x="1041" y="554"/>
                    <a:pt x="1050" y="553"/>
                  </a:cubicBezTo>
                  <a:cubicBezTo>
                    <a:pt x="1075" y="553"/>
                    <a:pt x="1075" y="556"/>
                    <a:pt x="1050" y="559"/>
                  </a:cubicBezTo>
                  <a:cubicBezTo>
                    <a:pt x="1075" y="559"/>
                    <a:pt x="1075" y="562"/>
                    <a:pt x="1075" y="562"/>
                  </a:cubicBezTo>
                  <a:cubicBezTo>
                    <a:pt x="1050" y="566"/>
                    <a:pt x="1022" y="569"/>
                    <a:pt x="1047" y="569"/>
                  </a:cubicBezTo>
                  <a:cubicBezTo>
                    <a:pt x="1061" y="567"/>
                    <a:pt x="1068" y="566"/>
                    <a:pt x="1072" y="566"/>
                  </a:cubicBezTo>
                  <a:cubicBezTo>
                    <a:pt x="1075" y="566"/>
                    <a:pt x="1075" y="567"/>
                    <a:pt x="1075" y="569"/>
                  </a:cubicBezTo>
                  <a:cubicBezTo>
                    <a:pt x="1050" y="575"/>
                    <a:pt x="1038" y="622"/>
                    <a:pt x="1063" y="631"/>
                  </a:cubicBezTo>
                  <a:cubicBezTo>
                    <a:pt x="1063" y="631"/>
                    <a:pt x="1063" y="631"/>
                    <a:pt x="1063" y="634"/>
                  </a:cubicBezTo>
                  <a:cubicBezTo>
                    <a:pt x="1060" y="638"/>
                    <a:pt x="1060" y="641"/>
                    <a:pt x="1060" y="641"/>
                  </a:cubicBezTo>
                  <a:cubicBezTo>
                    <a:pt x="1044" y="637"/>
                    <a:pt x="1035" y="636"/>
                    <a:pt x="1031" y="636"/>
                  </a:cubicBezTo>
                  <a:cubicBezTo>
                    <a:pt x="1021" y="636"/>
                    <a:pt x="1038" y="644"/>
                    <a:pt x="1053" y="653"/>
                  </a:cubicBezTo>
                  <a:cubicBezTo>
                    <a:pt x="1078" y="666"/>
                    <a:pt x="1078" y="666"/>
                    <a:pt x="1078" y="669"/>
                  </a:cubicBezTo>
                  <a:cubicBezTo>
                    <a:pt x="1054" y="660"/>
                    <a:pt x="1041" y="657"/>
                    <a:pt x="1036" y="657"/>
                  </a:cubicBezTo>
                  <a:cubicBezTo>
                    <a:pt x="1030" y="657"/>
                    <a:pt x="1035" y="662"/>
                    <a:pt x="1047" y="669"/>
                  </a:cubicBezTo>
                  <a:cubicBezTo>
                    <a:pt x="1074" y="681"/>
                    <a:pt x="1086" y="687"/>
                    <a:pt x="1085" y="687"/>
                  </a:cubicBezTo>
                  <a:cubicBezTo>
                    <a:pt x="1083" y="687"/>
                    <a:pt x="1070" y="682"/>
                    <a:pt x="1047" y="672"/>
                  </a:cubicBezTo>
                  <a:cubicBezTo>
                    <a:pt x="1026" y="664"/>
                    <a:pt x="1014" y="660"/>
                    <a:pt x="1011" y="660"/>
                  </a:cubicBezTo>
                  <a:cubicBezTo>
                    <a:pt x="1007" y="660"/>
                    <a:pt x="1024" y="669"/>
                    <a:pt x="1066" y="691"/>
                  </a:cubicBezTo>
                  <a:cubicBezTo>
                    <a:pt x="1079" y="698"/>
                    <a:pt x="1086" y="701"/>
                    <a:pt x="1085" y="701"/>
                  </a:cubicBezTo>
                  <a:cubicBezTo>
                    <a:pt x="1084" y="701"/>
                    <a:pt x="1078" y="698"/>
                    <a:pt x="1066" y="694"/>
                  </a:cubicBezTo>
                  <a:cubicBezTo>
                    <a:pt x="1038" y="683"/>
                    <a:pt x="1025" y="678"/>
                    <a:pt x="1022" y="678"/>
                  </a:cubicBezTo>
                  <a:cubicBezTo>
                    <a:pt x="1019" y="678"/>
                    <a:pt x="1026" y="682"/>
                    <a:pt x="1038" y="688"/>
                  </a:cubicBezTo>
                  <a:cubicBezTo>
                    <a:pt x="1063" y="699"/>
                    <a:pt x="1075" y="706"/>
                    <a:pt x="1072" y="706"/>
                  </a:cubicBezTo>
                  <a:cubicBezTo>
                    <a:pt x="1070" y="706"/>
                    <a:pt x="1058" y="701"/>
                    <a:pt x="1035" y="691"/>
                  </a:cubicBezTo>
                  <a:cubicBezTo>
                    <a:pt x="1010" y="682"/>
                    <a:pt x="998" y="676"/>
                    <a:pt x="997" y="676"/>
                  </a:cubicBezTo>
                  <a:cubicBezTo>
                    <a:pt x="995" y="676"/>
                    <a:pt x="1007" y="683"/>
                    <a:pt x="1031" y="697"/>
                  </a:cubicBezTo>
                  <a:cubicBezTo>
                    <a:pt x="1059" y="712"/>
                    <a:pt x="1068" y="721"/>
                    <a:pt x="1062" y="721"/>
                  </a:cubicBezTo>
                  <a:cubicBezTo>
                    <a:pt x="1057" y="721"/>
                    <a:pt x="1044" y="717"/>
                    <a:pt x="1025" y="707"/>
                  </a:cubicBezTo>
                  <a:cubicBezTo>
                    <a:pt x="1025" y="707"/>
                    <a:pt x="1024" y="707"/>
                    <a:pt x="1023" y="707"/>
                  </a:cubicBezTo>
                  <a:cubicBezTo>
                    <a:pt x="1020" y="707"/>
                    <a:pt x="1013" y="704"/>
                    <a:pt x="1012" y="704"/>
                  </a:cubicBezTo>
                  <a:lnTo>
                    <a:pt x="1012" y="704"/>
                  </a:lnTo>
                  <a:cubicBezTo>
                    <a:pt x="1012" y="704"/>
                    <a:pt x="1014" y="705"/>
                    <a:pt x="1022" y="710"/>
                  </a:cubicBezTo>
                  <a:lnTo>
                    <a:pt x="997" y="697"/>
                  </a:lnTo>
                  <a:lnTo>
                    <a:pt x="997" y="700"/>
                  </a:lnTo>
                  <a:lnTo>
                    <a:pt x="1019" y="716"/>
                  </a:lnTo>
                  <a:cubicBezTo>
                    <a:pt x="1019" y="716"/>
                    <a:pt x="1011" y="714"/>
                    <a:pt x="1002" y="714"/>
                  </a:cubicBezTo>
                  <a:cubicBezTo>
                    <a:pt x="993" y="714"/>
                    <a:pt x="983" y="716"/>
                    <a:pt x="978" y="722"/>
                  </a:cubicBezTo>
                  <a:cubicBezTo>
                    <a:pt x="966" y="735"/>
                    <a:pt x="963" y="738"/>
                    <a:pt x="984" y="754"/>
                  </a:cubicBezTo>
                  <a:cubicBezTo>
                    <a:pt x="1006" y="772"/>
                    <a:pt x="1015" y="781"/>
                    <a:pt x="1013" y="781"/>
                  </a:cubicBezTo>
                  <a:cubicBezTo>
                    <a:pt x="1012" y="781"/>
                    <a:pt x="1001" y="773"/>
                    <a:pt x="981" y="757"/>
                  </a:cubicBezTo>
                  <a:cubicBezTo>
                    <a:pt x="981" y="757"/>
                    <a:pt x="981" y="757"/>
                    <a:pt x="980" y="757"/>
                  </a:cubicBezTo>
                  <a:cubicBezTo>
                    <a:pt x="974" y="757"/>
                    <a:pt x="956" y="744"/>
                    <a:pt x="953" y="744"/>
                  </a:cubicBezTo>
                  <a:cubicBezTo>
                    <a:pt x="952" y="745"/>
                    <a:pt x="951" y="746"/>
                    <a:pt x="949" y="746"/>
                  </a:cubicBezTo>
                  <a:cubicBezTo>
                    <a:pt x="946" y="746"/>
                    <a:pt x="940" y="743"/>
                    <a:pt x="928" y="728"/>
                  </a:cubicBezTo>
                  <a:lnTo>
                    <a:pt x="928" y="732"/>
                  </a:lnTo>
                  <a:cubicBezTo>
                    <a:pt x="951" y="759"/>
                    <a:pt x="955" y="771"/>
                    <a:pt x="948" y="771"/>
                  </a:cubicBezTo>
                  <a:cubicBezTo>
                    <a:pt x="944" y="771"/>
                    <a:pt x="938" y="768"/>
                    <a:pt x="931" y="763"/>
                  </a:cubicBezTo>
                  <a:cubicBezTo>
                    <a:pt x="928" y="763"/>
                    <a:pt x="928" y="763"/>
                    <a:pt x="941" y="788"/>
                  </a:cubicBezTo>
                  <a:cubicBezTo>
                    <a:pt x="947" y="800"/>
                    <a:pt x="950" y="806"/>
                    <a:pt x="949" y="806"/>
                  </a:cubicBezTo>
                  <a:cubicBezTo>
                    <a:pt x="948" y="806"/>
                    <a:pt x="943" y="801"/>
                    <a:pt x="934" y="791"/>
                  </a:cubicBezTo>
                  <a:cubicBezTo>
                    <a:pt x="926" y="779"/>
                    <a:pt x="914" y="768"/>
                    <a:pt x="911" y="768"/>
                  </a:cubicBezTo>
                  <a:cubicBezTo>
                    <a:pt x="908" y="768"/>
                    <a:pt x="911" y="775"/>
                    <a:pt x="925" y="794"/>
                  </a:cubicBezTo>
                  <a:lnTo>
                    <a:pt x="909" y="775"/>
                  </a:lnTo>
                  <a:cubicBezTo>
                    <a:pt x="905" y="769"/>
                    <a:pt x="902" y="766"/>
                    <a:pt x="902" y="766"/>
                  </a:cubicBezTo>
                  <a:lnTo>
                    <a:pt x="902" y="766"/>
                  </a:lnTo>
                  <a:cubicBezTo>
                    <a:pt x="901" y="766"/>
                    <a:pt x="911" y="782"/>
                    <a:pt x="922" y="797"/>
                  </a:cubicBezTo>
                  <a:cubicBezTo>
                    <a:pt x="935" y="819"/>
                    <a:pt x="942" y="831"/>
                    <a:pt x="941" y="831"/>
                  </a:cubicBezTo>
                  <a:cubicBezTo>
                    <a:pt x="940" y="831"/>
                    <a:pt x="928" y="814"/>
                    <a:pt x="903" y="779"/>
                  </a:cubicBezTo>
                  <a:cubicBezTo>
                    <a:pt x="887" y="751"/>
                    <a:pt x="880" y="740"/>
                    <a:pt x="879" y="740"/>
                  </a:cubicBezTo>
                  <a:lnTo>
                    <a:pt x="879" y="740"/>
                  </a:lnTo>
                  <a:cubicBezTo>
                    <a:pt x="879" y="740"/>
                    <a:pt x="882" y="746"/>
                    <a:pt x="887" y="757"/>
                  </a:cubicBezTo>
                  <a:cubicBezTo>
                    <a:pt x="896" y="772"/>
                    <a:pt x="905" y="789"/>
                    <a:pt x="904" y="789"/>
                  </a:cubicBezTo>
                  <a:cubicBezTo>
                    <a:pt x="904" y="789"/>
                    <a:pt x="901" y="786"/>
                    <a:pt x="897" y="779"/>
                  </a:cubicBezTo>
                  <a:lnTo>
                    <a:pt x="897" y="779"/>
                  </a:lnTo>
                  <a:cubicBezTo>
                    <a:pt x="897" y="781"/>
                    <a:pt x="895" y="782"/>
                    <a:pt x="907" y="804"/>
                  </a:cubicBezTo>
                  <a:lnTo>
                    <a:pt x="907" y="804"/>
                  </a:lnTo>
                  <a:cubicBezTo>
                    <a:pt x="907" y="804"/>
                    <a:pt x="907" y="804"/>
                    <a:pt x="906" y="804"/>
                  </a:cubicBezTo>
                  <a:lnTo>
                    <a:pt x="906" y="804"/>
                  </a:lnTo>
                  <a:cubicBezTo>
                    <a:pt x="906" y="804"/>
                    <a:pt x="906" y="804"/>
                    <a:pt x="906" y="804"/>
                  </a:cubicBezTo>
                  <a:lnTo>
                    <a:pt x="906" y="804"/>
                  </a:lnTo>
                  <a:cubicBezTo>
                    <a:pt x="907" y="804"/>
                    <a:pt x="907" y="804"/>
                    <a:pt x="907" y="804"/>
                  </a:cubicBezTo>
                  <a:lnTo>
                    <a:pt x="907" y="804"/>
                  </a:lnTo>
                  <a:cubicBezTo>
                    <a:pt x="911" y="810"/>
                    <a:pt x="916" y="818"/>
                    <a:pt x="922" y="829"/>
                  </a:cubicBezTo>
                  <a:cubicBezTo>
                    <a:pt x="934" y="851"/>
                    <a:pt x="934" y="851"/>
                    <a:pt x="931" y="854"/>
                  </a:cubicBezTo>
                  <a:cubicBezTo>
                    <a:pt x="919" y="829"/>
                    <a:pt x="919" y="829"/>
                    <a:pt x="906" y="804"/>
                  </a:cubicBezTo>
                  <a:lnTo>
                    <a:pt x="906" y="804"/>
                  </a:lnTo>
                  <a:cubicBezTo>
                    <a:pt x="906" y="805"/>
                    <a:pt x="904" y="806"/>
                    <a:pt x="903" y="807"/>
                  </a:cubicBezTo>
                  <a:cubicBezTo>
                    <a:pt x="890" y="791"/>
                    <a:pt x="881" y="775"/>
                    <a:pt x="875" y="760"/>
                  </a:cubicBezTo>
                  <a:cubicBezTo>
                    <a:pt x="868" y="751"/>
                    <a:pt x="865" y="746"/>
                    <a:pt x="864" y="746"/>
                  </a:cubicBezTo>
                  <a:lnTo>
                    <a:pt x="864" y="746"/>
                  </a:lnTo>
                  <a:cubicBezTo>
                    <a:pt x="863" y="746"/>
                    <a:pt x="869" y="757"/>
                    <a:pt x="884" y="785"/>
                  </a:cubicBezTo>
                  <a:cubicBezTo>
                    <a:pt x="909" y="832"/>
                    <a:pt x="909" y="835"/>
                    <a:pt x="906" y="835"/>
                  </a:cubicBezTo>
                  <a:cubicBezTo>
                    <a:pt x="906" y="835"/>
                    <a:pt x="903" y="835"/>
                    <a:pt x="890" y="810"/>
                  </a:cubicBezTo>
                  <a:cubicBezTo>
                    <a:pt x="881" y="788"/>
                    <a:pt x="881" y="788"/>
                    <a:pt x="878" y="788"/>
                  </a:cubicBezTo>
                  <a:cubicBezTo>
                    <a:pt x="887" y="832"/>
                    <a:pt x="903" y="873"/>
                    <a:pt x="919" y="917"/>
                  </a:cubicBezTo>
                  <a:cubicBezTo>
                    <a:pt x="928" y="942"/>
                    <a:pt x="933" y="954"/>
                    <a:pt x="932" y="954"/>
                  </a:cubicBezTo>
                  <a:cubicBezTo>
                    <a:pt x="932" y="954"/>
                    <a:pt x="926" y="942"/>
                    <a:pt x="915" y="917"/>
                  </a:cubicBezTo>
                  <a:cubicBezTo>
                    <a:pt x="906" y="891"/>
                    <a:pt x="903" y="891"/>
                    <a:pt x="903" y="891"/>
                  </a:cubicBezTo>
                  <a:cubicBezTo>
                    <a:pt x="894" y="866"/>
                    <a:pt x="894" y="866"/>
                    <a:pt x="897" y="866"/>
                  </a:cubicBezTo>
                  <a:lnTo>
                    <a:pt x="887" y="841"/>
                  </a:lnTo>
                  <a:cubicBezTo>
                    <a:pt x="876" y="816"/>
                    <a:pt x="871" y="804"/>
                    <a:pt x="870" y="804"/>
                  </a:cubicBezTo>
                  <a:lnTo>
                    <a:pt x="870" y="804"/>
                  </a:lnTo>
                  <a:cubicBezTo>
                    <a:pt x="869" y="804"/>
                    <a:pt x="873" y="816"/>
                    <a:pt x="881" y="841"/>
                  </a:cubicBezTo>
                  <a:cubicBezTo>
                    <a:pt x="884" y="854"/>
                    <a:pt x="886" y="861"/>
                    <a:pt x="885" y="861"/>
                  </a:cubicBezTo>
                  <a:cubicBezTo>
                    <a:pt x="885" y="861"/>
                    <a:pt x="882" y="855"/>
                    <a:pt x="878" y="841"/>
                  </a:cubicBezTo>
                  <a:cubicBezTo>
                    <a:pt x="871" y="824"/>
                    <a:pt x="865" y="806"/>
                    <a:pt x="863" y="806"/>
                  </a:cubicBezTo>
                  <a:lnTo>
                    <a:pt x="863" y="806"/>
                  </a:lnTo>
                  <a:cubicBezTo>
                    <a:pt x="863" y="806"/>
                    <a:pt x="864" y="809"/>
                    <a:pt x="865" y="816"/>
                  </a:cubicBezTo>
                  <a:cubicBezTo>
                    <a:pt x="865" y="816"/>
                    <a:pt x="865" y="816"/>
                    <a:pt x="865" y="816"/>
                  </a:cubicBezTo>
                  <a:cubicBezTo>
                    <a:pt x="864" y="816"/>
                    <a:pt x="861" y="814"/>
                    <a:pt x="853" y="791"/>
                  </a:cubicBezTo>
                  <a:lnTo>
                    <a:pt x="853" y="791"/>
                  </a:lnTo>
                  <a:cubicBezTo>
                    <a:pt x="853" y="794"/>
                    <a:pt x="850" y="794"/>
                    <a:pt x="859" y="819"/>
                  </a:cubicBezTo>
                  <a:cubicBezTo>
                    <a:pt x="865" y="844"/>
                    <a:pt x="862" y="844"/>
                    <a:pt x="862" y="844"/>
                  </a:cubicBezTo>
                  <a:cubicBezTo>
                    <a:pt x="859" y="844"/>
                    <a:pt x="859" y="844"/>
                    <a:pt x="865" y="873"/>
                  </a:cubicBezTo>
                  <a:cubicBezTo>
                    <a:pt x="872" y="898"/>
                    <a:pt x="875" y="926"/>
                    <a:pt x="872" y="926"/>
                  </a:cubicBezTo>
                  <a:cubicBezTo>
                    <a:pt x="872" y="938"/>
                    <a:pt x="872" y="945"/>
                    <a:pt x="871" y="945"/>
                  </a:cubicBezTo>
                  <a:cubicBezTo>
                    <a:pt x="869" y="945"/>
                    <a:pt x="866" y="932"/>
                    <a:pt x="859" y="901"/>
                  </a:cubicBezTo>
                  <a:cubicBezTo>
                    <a:pt x="853" y="873"/>
                    <a:pt x="853" y="873"/>
                    <a:pt x="850" y="873"/>
                  </a:cubicBezTo>
                  <a:cubicBezTo>
                    <a:pt x="850" y="873"/>
                    <a:pt x="850" y="873"/>
                    <a:pt x="843" y="848"/>
                  </a:cubicBezTo>
                  <a:cubicBezTo>
                    <a:pt x="842" y="839"/>
                    <a:pt x="841" y="836"/>
                    <a:pt x="840" y="836"/>
                  </a:cubicBezTo>
                  <a:lnTo>
                    <a:pt x="840" y="836"/>
                  </a:lnTo>
                  <a:cubicBezTo>
                    <a:pt x="839" y="836"/>
                    <a:pt x="842" y="855"/>
                    <a:pt x="847" y="873"/>
                  </a:cubicBezTo>
                  <a:cubicBezTo>
                    <a:pt x="850" y="901"/>
                    <a:pt x="853" y="929"/>
                    <a:pt x="853" y="929"/>
                  </a:cubicBezTo>
                  <a:cubicBezTo>
                    <a:pt x="847" y="901"/>
                    <a:pt x="840" y="873"/>
                    <a:pt x="837" y="848"/>
                  </a:cubicBezTo>
                  <a:lnTo>
                    <a:pt x="837" y="848"/>
                  </a:lnTo>
                  <a:cubicBezTo>
                    <a:pt x="839" y="865"/>
                    <a:pt x="840" y="884"/>
                    <a:pt x="838" y="884"/>
                  </a:cubicBezTo>
                  <a:cubicBezTo>
                    <a:pt x="837" y="884"/>
                    <a:pt x="836" y="881"/>
                    <a:pt x="834" y="873"/>
                  </a:cubicBezTo>
                  <a:cubicBezTo>
                    <a:pt x="831" y="873"/>
                    <a:pt x="828" y="873"/>
                    <a:pt x="825" y="848"/>
                  </a:cubicBezTo>
                  <a:cubicBezTo>
                    <a:pt x="824" y="838"/>
                    <a:pt x="823" y="835"/>
                    <a:pt x="822" y="835"/>
                  </a:cubicBezTo>
                  <a:cubicBezTo>
                    <a:pt x="821" y="835"/>
                    <a:pt x="821" y="848"/>
                    <a:pt x="821" y="848"/>
                  </a:cubicBezTo>
                  <a:cubicBezTo>
                    <a:pt x="821" y="860"/>
                    <a:pt x="821" y="866"/>
                    <a:pt x="820" y="866"/>
                  </a:cubicBezTo>
                  <a:cubicBezTo>
                    <a:pt x="818" y="866"/>
                    <a:pt x="817" y="859"/>
                    <a:pt x="815" y="844"/>
                  </a:cubicBezTo>
                  <a:cubicBezTo>
                    <a:pt x="812" y="818"/>
                    <a:pt x="811" y="804"/>
                    <a:pt x="809" y="804"/>
                  </a:cubicBezTo>
                  <a:cubicBezTo>
                    <a:pt x="808" y="804"/>
                    <a:pt x="807" y="818"/>
                    <a:pt x="806" y="844"/>
                  </a:cubicBezTo>
                  <a:cubicBezTo>
                    <a:pt x="806" y="836"/>
                    <a:pt x="806" y="833"/>
                    <a:pt x="805" y="833"/>
                  </a:cubicBezTo>
                  <a:cubicBezTo>
                    <a:pt x="804" y="833"/>
                    <a:pt x="801" y="852"/>
                    <a:pt x="796" y="870"/>
                  </a:cubicBezTo>
                  <a:cubicBezTo>
                    <a:pt x="793" y="898"/>
                    <a:pt x="790" y="951"/>
                    <a:pt x="787" y="979"/>
                  </a:cubicBezTo>
                  <a:cubicBezTo>
                    <a:pt x="785" y="1010"/>
                    <a:pt x="784" y="1023"/>
                    <a:pt x="783" y="1023"/>
                  </a:cubicBezTo>
                  <a:cubicBezTo>
                    <a:pt x="782" y="1023"/>
                    <a:pt x="780" y="1016"/>
                    <a:pt x="778" y="1004"/>
                  </a:cubicBezTo>
                  <a:cubicBezTo>
                    <a:pt x="774" y="985"/>
                    <a:pt x="774" y="967"/>
                    <a:pt x="778" y="948"/>
                  </a:cubicBezTo>
                  <a:cubicBezTo>
                    <a:pt x="781" y="923"/>
                    <a:pt x="784" y="923"/>
                    <a:pt x="784" y="923"/>
                  </a:cubicBezTo>
                  <a:lnTo>
                    <a:pt x="787" y="923"/>
                  </a:lnTo>
                  <a:cubicBezTo>
                    <a:pt x="790" y="904"/>
                    <a:pt x="790" y="885"/>
                    <a:pt x="787" y="870"/>
                  </a:cubicBezTo>
                  <a:cubicBezTo>
                    <a:pt x="789" y="855"/>
                    <a:pt x="789" y="848"/>
                    <a:pt x="788" y="848"/>
                  </a:cubicBezTo>
                  <a:lnTo>
                    <a:pt x="788" y="848"/>
                  </a:lnTo>
                  <a:cubicBezTo>
                    <a:pt x="787" y="848"/>
                    <a:pt x="785" y="854"/>
                    <a:pt x="784" y="866"/>
                  </a:cubicBezTo>
                  <a:cubicBezTo>
                    <a:pt x="787" y="841"/>
                    <a:pt x="784" y="838"/>
                    <a:pt x="781" y="838"/>
                  </a:cubicBezTo>
                  <a:cubicBezTo>
                    <a:pt x="774" y="838"/>
                    <a:pt x="771" y="835"/>
                    <a:pt x="774" y="810"/>
                  </a:cubicBezTo>
                  <a:cubicBezTo>
                    <a:pt x="774" y="809"/>
                    <a:pt x="773" y="809"/>
                    <a:pt x="773" y="809"/>
                  </a:cubicBezTo>
                  <a:cubicBezTo>
                    <a:pt x="771" y="809"/>
                    <a:pt x="770" y="814"/>
                    <a:pt x="765" y="835"/>
                  </a:cubicBezTo>
                  <a:cubicBezTo>
                    <a:pt x="758" y="864"/>
                    <a:pt x="754" y="877"/>
                    <a:pt x="753" y="877"/>
                  </a:cubicBezTo>
                  <a:cubicBezTo>
                    <a:pt x="752" y="877"/>
                    <a:pt x="753" y="870"/>
                    <a:pt x="756" y="860"/>
                  </a:cubicBezTo>
                  <a:cubicBezTo>
                    <a:pt x="762" y="825"/>
                    <a:pt x="761" y="798"/>
                    <a:pt x="754" y="798"/>
                  </a:cubicBezTo>
                  <a:cubicBezTo>
                    <a:pt x="750" y="798"/>
                    <a:pt x="744" y="805"/>
                    <a:pt x="737" y="822"/>
                  </a:cubicBezTo>
                  <a:lnTo>
                    <a:pt x="734" y="822"/>
                  </a:lnTo>
                  <a:cubicBezTo>
                    <a:pt x="737" y="806"/>
                    <a:pt x="736" y="797"/>
                    <a:pt x="731" y="797"/>
                  </a:cubicBezTo>
                  <a:cubicBezTo>
                    <a:pt x="728" y="797"/>
                    <a:pt x="723" y="802"/>
                    <a:pt x="718" y="813"/>
                  </a:cubicBezTo>
                  <a:lnTo>
                    <a:pt x="715" y="810"/>
                  </a:lnTo>
                  <a:cubicBezTo>
                    <a:pt x="718" y="797"/>
                    <a:pt x="720" y="790"/>
                    <a:pt x="719" y="790"/>
                  </a:cubicBezTo>
                  <a:cubicBezTo>
                    <a:pt x="718" y="790"/>
                    <a:pt x="715" y="795"/>
                    <a:pt x="709" y="807"/>
                  </a:cubicBezTo>
                  <a:cubicBezTo>
                    <a:pt x="698" y="822"/>
                    <a:pt x="688" y="839"/>
                    <a:pt x="688" y="839"/>
                  </a:cubicBezTo>
                  <a:cubicBezTo>
                    <a:pt x="688" y="839"/>
                    <a:pt x="689" y="836"/>
                    <a:pt x="693" y="829"/>
                  </a:cubicBezTo>
                  <a:cubicBezTo>
                    <a:pt x="706" y="804"/>
                    <a:pt x="702" y="804"/>
                    <a:pt x="696" y="797"/>
                  </a:cubicBezTo>
                  <a:cubicBezTo>
                    <a:pt x="694" y="797"/>
                    <a:pt x="693" y="796"/>
                    <a:pt x="692" y="796"/>
                  </a:cubicBezTo>
                  <a:cubicBezTo>
                    <a:pt x="689" y="796"/>
                    <a:pt x="687" y="801"/>
                    <a:pt x="677" y="819"/>
                  </a:cubicBezTo>
                  <a:cubicBezTo>
                    <a:pt x="673" y="823"/>
                    <a:pt x="670" y="825"/>
                    <a:pt x="669" y="825"/>
                  </a:cubicBezTo>
                  <a:cubicBezTo>
                    <a:pt x="665" y="825"/>
                    <a:pt x="675" y="808"/>
                    <a:pt x="687" y="791"/>
                  </a:cubicBezTo>
                  <a:cubicBezTo>
                    <a:pt x="700" y="770"/>
                    <a:pt x="706" y="758"/>
                    <a:pt x="705" y="758"/>
                  </a:cubicBezTo>
                  <a:lnTo>
                    <a:pt x="705" y="758"/>
                  </a:lnTo>
                  <a:cubicBezTo>
                    <a:pt x="704" y="758"/>
                    <a:pt x="692" y="774"/>
                    <a:pt x="668" y="810"/>
                  </a:cubicBezTo>
                  <a:cubicBezTo>
                    <a:pt x="650" y="835"/>
                    <a:pt x="642" y="844"/>
                    <a:pt x="640" y="844"/>
                  </a:cubicBezTo>
                  <a:cubicBezTo>
                    <a:pt x="639" y="844"/>
                    <a:pt x="642" y="838"/>
                    <a:pt x="649" y="829"/>
                  </a:cubicBezTo>
                  <a:cubicBezTo>
                    <a:pt x="660" y="813"/>
                    <a:pt x="664" y="808"/>
                    <a:pt x="666" y="808"/>
                  </a:cubicBezTo>
                  <a:cubicBezTo>
                    <a:pt x="666" y="808"/>
                    <a:pt x="667" y="809"/>
                    <a:pt x="668" y="810"/>
                  </a:cubicBezTo>
                  <a:lnTo>
                    <a:pt x="696" y="763"/>
                  </a:lnTo>
                  <a:cubicBezTo>
                    <a:pt x="693" y="763"/>
                    <a:pt x="696" y="763"/>
                    <a:pt x="677" y="785"/>
                  </a:cubicBezTo>
                  <a:cubicBezTo>
                    <a:pt x="677" y="785"/>
                    <a:pt x="677" y="785"/>
                    <a:pt x="677" y="785"/>
                  </a:cubicBezTo>
                  <a:cubicBezTo>
                    <a:pt x="676" y="785"/>
                    <a:pt x="673" y="787"/>
                    <a:pt x="659" y="804"/>
                  </a:cubicBezTo>
                  <a:cubicBezTo>
                    <a:pt x="643" y="826"/>
                    <a:pt x="627" y="848"/>
                    <a:pt x="615" y="873"/>
                  </a:cubicBezTo>
                  <a:cubicBezTo>
                    <a:pt x="606" y="889"/>
                    <a:pt x="601" y="893"/>
                    <a:pt x="599" y="893"/>
                  </a:cubicBezTo>
                  <a:cubicBezTo>
                    <a:pt x="598" y="893"/>
                    <a:pt x="597" y="892"/>
                    <a:pt x="596" y="891"/>
                  </a:cubicBezTo>
                  <a:cubicBezTo>
                    <a:pt x="608" y="866"/>
                    <a:pt x="624" y="844"/>
                    <a:pt x="640" y="822"/>
                  </a:cubicBezTo>
                  <a:cubicBezTo>
                    <a:pt x="652" y="810"/>
                    <a:pt x="665" y="797"/>
                    <a:pt x="674" y="782"/>
                  </a:cubicBezTo>
                  <a:cubicBezTo>
                    <a:pt x="677" y="777"/>
                    <a:pt x="678" y="775"/>
                    <a:pt x="678" y="775"/>
                  </a:cubicBezTo>
                  <a:cubicBezTo>
                    <a:pt x="675" y="775"/>
                    <a:pt x="645" y="806"/>
                    <a:pt x="615" y="838"/>
                  </a:cubicBezTo>
                  <a:lnTo>
                    <a:pt x="633" y="816"/>
                  </a:lnTo>
                  <a:cubicBezTo>
                    <a:pt x="649" y="794"/>
                    <a:pt x="646" y="791"/>
                    <a:pt x="643" y="788"/>
                  </a:cubicBezTo>
                  <a:cubicBezTo>
                    <a:pt x="642" y="787"/>
                    <a:pt x="641" y="787"/>
                    <a:pt x="640" y="787"/>
                  </a:cubicBezTo>
                  <a:cubicBezTo>
                    <a:pt x="637" y="787"/>
                    <a:pt x="632" y="791"/>
                    <a:pt x="621" y="807"/>
                  </a:cubicBezTo>
                  <a:cubicBezTo>
                    <a:pt x="612" y="819"/>
                    <a:pt x="599" y="835"/>
                    <a:pt x="583" y="844"/>
                  </a:cubicBezTo>
                  <a:cubicBezTo>
                    <a:pt x="574" y="860"/>
                    <a:pt x="565" y="876"/>
                    <a:pt x="552" y="888"/>
                  </a:cubicBezTo>
                  <a:cubicBezTo>
                    <a:pt x="561" y="873"/>
                    <a:pt x="571" y="857"/>
                    <a:pt x="580" y="841"/>
                  </a:cubicBezTo>
                  <a:cubicBezTo>
                    <a:pt x="612" y="797"/>
                    <a:pt x="627" y="772"/>
                    <a:pt x="624" y="769"/>
                  </a:cubicBezTo>
                  <a:cubicBezTo>
                    <a:pt x="621" y="766"/>
                    <a:pt x="615" y="760"/>
                    <a:pt x="633" y="741"/>
                  </a:cubicBezTo>
                  <a:cubicBezTo>
                    <a:pt x="633" y="740"/>
                    <a:pt x="633" y="739"/>
                    <a:pt x="631" y="739"/>
                  </a:cubicBezTo>
                  <a:cubicBezTo>
                    <a:pt x="629" y="739"/>
                    <a:pt x="623" y="742"/>
                    <a:pt x="612" y="754"/>
                  </a:cubicBezTo>
                  <a:lnTo>
                    <a:pt x="608" y="750"/>
                  </a:lnTo>
                  <a:cubicBezTo>
                    <a:pt x="619" y="740"/>
                    <a:pt x="624" y="734"/>
                    <a:pt x="622" y="734"/>
                  </a:cubicBezTo>
                  <a:cubicBezTo>
                    <a:pt x="620" y="734"/>
                    <a:pt x="615" y="737"/>
                    <a:pt x="605" y="744"/>
                  </a:cubicBezTo>
                  <a:cubicBezTo>
                    <a:pt x="599" y="750"/>
                    <a:pt x="596" y="752"/>
                    <a:pt x="595" y="752"/>
                  </a:cubicBezTo>
                  <a:cubicBezTo>
                    <a:pt x="593" y="752"/>
                    <a:pt x="602" y="741"/>
                    <a:pt x="602" y="741"/>
                  </a:cubicBezTo>
                  <a:cubicBezTo>
                    <a:pt x="621" y="724"/>
                    <a:pt x="631" y="715"/>
                    <a:pt x="630" y="715"/>
                  </a:cubicBezTo>
                  <a:lnTo>
                    <a:pt x="630" y="715"/>
                  </a:lnTo>
                  <a:cubicBezTo>
                    <a:pt x="630" y="715"/>
                    <a:pt x="614" y="728"/>
                    <a:pt x="580" y="757"/>
                  </a:cubicBezTo>
                  <a:cubicBezTo>
                    <a:pt x="565" y="766"/>
                    <a:pt x="552" y="782"/>
                    <a:pt x="543" y="797"/>
                  </a:cubicBezTo>
                  <a:lnTo>
                    <a:pt x="546" y="804"/>
                  </a:lnTo>
                  <a:lnTo>
                    <a:pt x="521" y="813"/>
                  </a:lnTo>
                  <a:cubicBezTo>
                    <a:pt x="505" y="819"/>
                    <a:pt x="489" y="829"/>
                    <a:pt x="474" y="841"/>
                  </a:cubicBezTo>
                  <a:cubicBezTo>
                    <a:pt x="474" y="841"/>
                    <a:pt x="458" y="857"/>
                    <a:pt x="453" y="857"/>
                  </a:cubicBezTo>
                  <a:cubicBezTo>
                    <a:pt x="452" y="857"/>
                    <a:pt x="452" y="857"/>
                    <a:pt x="452" y="857"/>
                  </a:cubicBezTo>
                  <a:lnTo>
                    <a:pt x="496" y="822"/>
                  </a:lnTo>
                  <a:cubicBezTo>
                    <a:pt x="518" y="807"/>
                    <a:pt x="539" y="791"/>
                    <a:pt x="558" y="772"/>
                  </a:cubicBezTo>
                  <a:cubicBezTo>
                    <a:pt x="585" y="750"/>
                    <a:pt x="602" y="733"/>
                    <a:pt x="600" y="733"/>
                  </a:cubicBezTo>
                  <a:cubicBezTo>
                    <a:pt x="598" y="733"/>
                    <a:pt x="591" y="738"/>
                    <a:pt x="577" y="750"/>
                  </a:cubicBezTo>
                  <a:cubicBezTo>
                    <a:pt x="574" y="747"/>
                    <a:pt x="574" y="747"/>
                    <a:pt x="596" y="728"/>
                  </a:cubicBezTo>
                  <a:cubicBezTo>
                    <a:pt x="605" y="722"/>
                    <a:pt x="611" y="718"/>
                    <a:pt x="610" y="718"/>
                  </a:cubicBezTo>
                  <a:lnTo>
                    <a:pt x="610" y="718"/>
                  </a:lnTo>
                  <a:cubicBezTo>
                    <a:pt x="609" y="718"/>
                    <a:pt x="598" y="725"/>
                    <a:pt x="571" y="741"/>
                  </a:cubicBezTo>
                  <a:cubicBezTo>
                    <a:pt x="550" y="756"/>
                    <a:pt x="538" y="763"/>
                    <a:pt x="537" y="763"/>
                  </a:cubicBezTo>
                  <a:cubicBezTo>
                    <a:pt x="535" y="763"/>
                    <a:pt x="545" y="754"/>
                    <a:pt x="568" y="738"/>
                  </a:cubicBezTo>
                  <a:cubicBezTo>
                    <a:pt x="595" y="715"/>
                    <a:pt x="604" y="705"/>
                    <a:pt x="600" y="705"/>
                  </a:cubicBezTo>
                  <a:cubicBezTo>
                    <a:pt x="599" y="705"/>
                    <a:pt x="594" y="707"/>
                    <a:pt x="586" y="713"/>
                  </a:cubicBezTo>
                  <a:cubicBezTo>
                    <a:pt x="563" y="727"/>
                    <a:pt x="550" y="732"/>
                    <a:pt x="546" y="732"/>
                  </a:cubicBezTo>
                  <a:cubicBezTo>
                    <a:pt x="543" y="732"/>
                    <a:pt x="547" y="727"/>
                    <a:pt x="558" y="719"/>
                  </a:cubicBezTo>
                  <a:cubicBezTo>
                    <a:pt x="571" y="710"/>
                    <a:pt x="576" y="706"/>
                    <a:pt x="574" y="706"/>
                  </a:cubicBezTo>
                  <a:cubicBezTo>
                    <a:pt x="572" y="706"/>
                    <a:pt x="566" y="709"/>
                    <a:pt x="555" y="713"/>
                  </a:cubicBezTo>
                  <a:cubicBezTo>
                    <a:pt x="574" y="704"/>
                    <a:pt x="591" y="693"/>
                    <a:pt x="588" y="693"/>
                  </a:cubicBezTo>
                  <a:cubicBezTo>
                    <a:pt x="587" y="693"/>
                    <a:pt x="584" y="694"/>
                    <a:pt x="577" y="697"/>
                  </a:cubicBezTo>
                  <a:cubicBezTo>
                    <a:pt x="577" y="697"/>
                    <a:pt x="577" y="697"/>
                    <a:pt x="577" y="697"/>
                  </a:cubicBezTo>
                  <a:cubicBezTo>
                    <a:pt x="575" y="697"/>
                    <a:pt x="571" y="698"/>
                    <a:pt x="555" y="710"/>
                  </a:cubicBezTo>
                  <a:lnTo>
                    <a:pt x="505" y="732"/>
                  </a:lnTo>
                  <a:cubicBezTo>
                    <a:pt x="492" y="744"/>
                    <a:pt x="477" y="754"/>
                    <a:pt x="458" y="760"/>
                  </a:cubicBezTo>
                  <a:cubicBezTo>
                    <a:pt x="454" y="762"/>
                    <a:pt x="451" y="763"/>
                    <a:pt x="450" y="763"/>
                  </a:cubicBezTo>
                  <a:cubicBezTo>
                    <a:pt x="444" y="763"/>
                    <a:pt x="468" y="741"/>
                    <a:pt x="527" y="710"/>
                  </a:cubicBezTo>
                  <a:lnTo>
                    <a:pt x="574" y="681"/>
                  </a:lnTo>
                  <a:lnTo>
                    <a:pt x="574" y="681"/>
                  </a:lnTo>
                  <a:lnTo>
                    <a:pt x="524" y="707"/>
                  </a:lnTo>
                  <a:cubicBezTo>
                    <a:pt x="524" y="703"/>
                    <a:pt x="524" y="700"/>
                    <a:pt x="549" y="691"/>
                  </a:cubicBezTo>
                  <a:cubicBezTo>
                    <a:pt x="574" y="678"/>
                    <a:pt x="574" y="678"/>
                    <a:pt x="571" y="678"/>
                  </a:cubicBezTo>
                  <a:cubicBezTo>
                    <a:pt x="571" y="678"/>
                    <a:pt x="571" y="678"/>
                    <a:pt x="546" y="688"/>
                  </a:cubicBezTo>
                  <a:cubicBezTo>
                    <a:pt x="517" y="700"/>
                    <a:pt x="505" y="706"/>
                    <a:pt x="504" y="706"/>
                  </a:cubicBezTo>
                  <a:cubicBezTo>
                    <a:pt x="504" y="706"/>
                    <a:pt x="510" y="703"/>
                    <a:pt x="521" y="697"/>
                  </a:cubicBezTo>
                  <a:cubicBezTo>
                    <a:pt x="548" y="684"/>
                    <a:pt x="560" y="677"/>
                    <a:pt x="558" y="677"/>
                  </a:cubicBezTo>
                  <a:cubicBezTo>
                    <a:pt x="556" y="677"/>
                    <a:pt x="544" y="682"/>
                    <a:pt x="521" y="691"/>
                  </a:cubicBezTo>
                  <a:cubicBezTo>
                    <a:pt x="497" y="700"/>
                    <a:pt x="484" y="705"/>
                    <a:pt x="483" y="705"/>
                  </a:cubicBezTo>
                  <a:cubicBezTo>
                    <a:pt x="482" y="705"/>
                    <a:pt x="495" y="699"/>
                    <a:pt x="521" y="688"/>
                  </a:cubicBezTo>
                  <a:cubicBezTo>
                    <a:pt x="546" y="678"/>
                    <a:pt x="571" y="666"/>
                    <a:pt x="571" y="666"/>
                  </a:cubicBezTo>
                  <a:lnTo>
                    <a:pt x="571" y="666"/>
                  </a:lnTo>
                  <a:lnTo>
                    <a:pt x="543" y="675"/>
                  </a:lnTo>
                  <a:cubicBezTo>
                    <a:pt x="516" y="685"/>
                    <a:pt x="504" y="689"/>
                    <a:pt x="501" y="689"/>
                  </a:cubicBezTo>
                  <a:cubicBezTo>
                    <a:pt x="499" y="689"/>
                    <a:pt x="506" y="686"/>
                    <a:pt x="518" y="681"/>
                  </a:cubicBezTo>
                  <a:cubicBezTo>
                    <a:pt x="534" y="675"/>
                    <a:pt x="539" y="672"/>
                    <a:pt x="534" y="672"/>
                  </a:cubicBezTo>
                  <a:cubicBezTo>
                    <a:pt x="531" y="672"/>
                    <a:pt x="524" y="673"/>
                    <a:pt x="514" y="675"/>
                  </a:cubicBezTo>
                  <a:cubicBezTo>
                    <a:pt x="514" y="672"/>
                    <a:pt x="514" y="669"/>
                    <a:pt x="539" y="663"/>
                  </a:cubicBezTo>
                  <a:cubicBezTo>
                    <a:pt x="568" y="654"/>
                    <a:pt x="581" y="650"/>
                    <a:pt x="579" y="650"/>
                  </a:cubicBezTo>
                  <a:cubicBezTo>
                    <a:pt x="578" y="650"/>
                    <a:pt x="565" y="654"/>
                    <a:pt x="539" y="660"/>
                  </a:cubicBezTo>
                  <a:cubicBezTo>
                    <a:pt x="528" y="662"/>
                    <a:pt x="522" y="664"/>
                    <a:pt x="521" y="664"/>
                  </a:cubicBezTo>
                  <a:cubicBezTo>
                    <a:pt x="519" y="664"/>
                    <a:pt x="526" y="662"/>
                    <a:pt x="539" y="656"/>
                  </a:cubicBezTo>
                  <a:cubicBezTo>
                    <a:pt x="555" y="651"/>
                    <a:pt x="562" y="649"/>
                    <a:pt x="560" y="649"/>
                  </a:cubicBezTo>
                  <a:cubicBezTo>
                    <a:pt x="559" y="649"/>
                    <a:pt x="552" y="650"/>
                    <a:pt x="539" y="653"/>
                  </a:cubicBezTo>
                  <a:cubicBezTo>
                    <a:pt x="514" y="656"/>
                    <a:pt x="486" y="663"/>
                    <a:pt x="461" y="672"/>
                  </a:cubicBezTo>
                  <a:cubicBezTo>
                    <a:pt x="461" y="675"/>
                    <a:pt x="461" y="675"/>
                    <a:pt x="436" y="681"/>
                  </a:cubicBezTo>
                  <a:cubicBezTo>
                    <a:pt x="436" y="681"/>
                    <a:pt x="436" y="678"/>
                    <a:pt x="436" y="678"/>
                  </a:cubicBezTo>
                  <a:cubicBezTo>
                    <a:pt x="433" y="675"/>
                    <a:pt x="433" y="672"/>
                    <a:pt x="405" y="672"/>
                  </a:cubicBezTo>
                  <a:cubicBezTo>
                    <a:pt x="380" y="672"/>
                    <a:pt x="323" y="681"/>
                    <a:pt x="351" y="681"/>
                  </a:cubicBezTo>
                  <a:lnTo>
                    <a:pt x="326" y="691"/>
                  </a:lnTo>
                  <a:cubicBezTo>
                    <a:pt x="279" y="700"/>
                    <a:pt x="260" y="708"/>
                    <a:pt x="270" y="708"/>
                  </a:cubicBezTo>
                  <a:cubicBezTo>
                    <a:pt x="277" y="708"/>
                    <a:pt x="296" y="705"/>
                    <a:pt x="326" y="697"/>
                  </a:cubicBezTo>
                  <a:cubicBezTo>
                    <a:pt x="369" y="687"/>
                    <a:pt x="389" y="683"/>
                    <a:pt x="391" y="683"/>
                  </a:cubicBezTo>
                  <a:cubicBezTo>
                    <a:pt x="393" y="683"/>
                    <a:pt x="380" y="687"/>
                    <a:pt x="355" y="694"/>
                  </a:cubicBezTo>
                  <a:cubicBezTo>
                    <a:pt x="301" y="707"/>
                    <a:pt x="301" y="710"/>
                    <a:pt x="304" y="713"/>
                  </a:cubicBezTo>
                  <a:cubicBezTo>
                    <a:pt x="304" y="719"/>
                    <a:pt x="304" y="719"/>
                    <a:pt x="279" y="725"/>
                  </a:cubicBezTo>
                  <a:cubicBezTo>
                    <a:pt x="251" y="732"/>
                    <a:pt x="226" y="744"/>
                    <a:pt x="226" y="747"/>
                  </a:cubicBezTo>
                  <a:cubicBezTo>
                    <a:pt x="227" y="749"/>
                    <a:pt x="228" y="749"/>
                    <a:pt x="230" y="749"/>
                  </a:cubicBezTo>
                  <a:cubicBezTo>
                    <a:pt x="233" y="749"/>
                    <a:pt x="240" y="748"/>
                    <a:pt x="254" y="744"/>
                  </a:cubicBezTo>
                  <a:cubicBezTo>
                    <a:pt x="262" y="740"/>
                    <a:pt x="268" y="738"/>
                    <a:pt x="270" y="738"/>
                  </a:cubicBezTo>
                  <a:cubicBezTo>
                    <a:pt x="274" y="738"/>
                    <a:pt x="264" y="747"/>
                    <a:pt x="229" y="760"/>
                  </a:cubicBezTo>
                  <a:cubicBezTo>
                    <a:pt x="217" y="766"/>
                    <a:pt x="211" y="769"/>
                    <a:pt x="213" y="769"/>
                  </a:cubicBezTo>
                  <a:cubicBezTo>
                    <a:pt x="216" y="769"/>
                    <a:pt x="229" y="765"/>
                    <a:pt x="257" y="757"/>
                  </a:cubicBezTo>
                  <a:cubicBezTo>
                    <a:pt x="277" y="751"/>
                    <a:pt x="289" y="748"/>
                    <a:pt x="294" y="748"/>
                  </a:cubicBezTo>
                  <a:cubicBezTo>
                    <a:pt x="302" y="748"/>
                    <a:pt x="291" y="755"/>
                    <a:pt x="261" y="766"/>
                  </a:cubicBezTo>
                  <a:lnTo>
                    <a:pt x="264" y="775"/>
                  </a:lnTo>
                  <a:cubicBezTo>
                    <a:pt x="264" y="776"/>
                    <a:pt x="264" y="776"/>
                    <a:pt x="265" y="776"/>
                  </a:cubicBezTo>
                  <a:cubicBezTo>
                    <a:pt x="270" y="776"/>
                    <a:pt x="292" y="768"/>
                    <a:pt x="314" y="760"/>
                  </a:cubicBezTo>
                  <a:cubicBezTo>
                    <a:pt x="343" y="749"/>
                    <a:pt x="356" y="745"/>
                    <a:pt x="358" y="745"/>
                  </a:cubicBezTo>
                  <a:cubicBezTo>
                    <a:pt x="359" y="745"/>
                    <a:pt x="353" y="748"/>
                    <a:pt x="342" y="754"/>
                  </a:cubicBezTo>
                  <a:cubicBezTo>
                    <a:pt x="317" y="766"/>
                    <a:pt x="292" y="779"/>
                    <a:pt x="292" y="779"/>
                  </a:cubicBezTo>
                  <a:cubicBezTo>
                    <a:pt x="267" y="788"/>
                    <a:pt x="267" y="791"/>
                    <a:pt x="270" y="794"/>
                  </a:cubicBezTo>
                  <a:cubicBezTo>
                    <a:pt x="270" y="796"/>
                    <a:pt x="271" y="801"/>
                    <a:pt x="278" y="801"/>
                  </a:cubicBezTo>
                  <a:cubicBezTo>
                    <a:pt x="282" y="801"/>
                    <a:pt x="289" y="799"/>
                    <a:pt x="298" y="794"/>
                  </a:cubicBezTo>
                  <a:lnTo>
                    <a:pt x="298" y="794"/>
                  </a:lnTo>
                  <a:lnTo>
                    <a:pt x="273" y="807"/>
                  </a:lnTo>
                  <a:cubicBezTo>
                    <a:pt x="275" y="809"/>
                    <a:pt x="264" y="815"/>
                    <a:pt x="265" y="815"/>
                  </a:cubicBezTo>
                  <a:cubicBezTo>
                    <a:pt x="265" y="815"/>
                    <a:pt x="268" y="814"/>
                    <a:pt x="276" y="810"/>
                  </a:cubicBezTo>
                  <a:lnTo>
                    <a:pt x="276" y="810"/>
                  </a:lnTo>
                  <a:cubicBezTo>
                    <a:pt x="276" y="810"/>
                    <a:pt x="276" y="813"/>
                    <a:pt x="254" y="832"/>
                  </a:cubicBezTo>
                  <a:cubicBezTo>
                    <a:pt x="248" y="839"/>
                    <a:pt x="250" y="843"/>
                    <a:pt x="257" y="843"/>
                  </a:cubicBezTo>
                  <a:cubicBezTo>
                    <a:pt x="271" y="843"/>
                    <a:pt x="304" y="830"/>
                    <a:pt x="333" y="807"/>
                  </a:cubicBezTo>
                  <a:lnTo>
                    <a:pt x="333" y="810"/>
                  </a:lnTo>
                  <a:cubicBezTo>
                    <a:pt x="333" y="810"/>
                    <a:pt x="334" y="810"/>
                    <a:pt x="334" y="810"/>
                  </a:cubicBezTo>
                  <a:cubicBezTo>
                    <a:pt x="340" y="810"/>
                    <a:pt x="358" y="801"/>
                    <a:pt x="358" y="801"/>
                  </a:cubicBezTo>
                  <a:cubicBezTo>
                    <a:pt x="372" y="794"/>
                    <a:pt x="378" y="791"/>
                    <a:pt x="381" y="791"/>
                  </a:cubicBezTo>
                  <a:cubicBezTo>
                    <a:pt x="384" y="791"/>
                    <a:pt x="384" y="793"/>
                    <a:pt x="386" y="794"/>
                  </a:cubicBezTo>
                  <a:lnTo>
                    <a:pt x="339" y="819"/>
                  </a:lnTo>
                  <a:cubicBezTo>
                    <a:pt x="291" y="841"/>
                    <a:pt x="266" y="858"/>
                    <a:pt x="273" y="858"/>
                  </a:cubicBezTo>
                  <a:cubicBezTo>
                    <a:pt x="275" y="858"/>
                    <a:pt x="282" y="855"/>
                    <a:pt x="295" y="849"/>
                  </a:cubicBezTo>
                  <a:lnTo>
                    <a:pt x="295" y="849"/>
                  </a:lnTo>
                  <a:lnTo>
                    <a:pt x="292" y="851"/>
                  </a:lnTo>
                  <a:cubicBezTo>
                    <a:pt x="277" y="861"/>
                    <a:pt x="272" y="866"/>
                    <a:pt x="280" y="866"/>
                  </a:cubicBezTo>
                  <a:cubicBezTo>
                    <a:pt x="283" y="866"/>
                    <a:pt x="289" y="865"/>
                    <a:pt x="298" y="863"/>
                  </a:cubicBezTo>
                  <a:cubicBezTo>
                    <a:pt x="323" y="854"/>
                    <a:pt x="348" y="844"/>
                    <a:pt x="373" y="829"/>
                  </a:cubicBezTo>
                  <a:cubicBezTo>
                    <a:pt x="388" y="820"/>
                    <a:pt x="394" y="819"/>
                    <a:pt x="397" y="819"/>
                  </a:cubicBezTo>
                  <a:cubicBezTo>
                    <a:pt x="398" y="819"/>
                    <a:pt x="398" y="819"/>
                    <a:pt x="398" y="819"/>
                  </a:cubicBezTo>
                  <a:cubicBezTo>
                    <a:pt x="398" y="822"/>
                    <a:pt x="398" y="822"/>
                    <a:pt x="376" y="835"/>
                  </a:cubicBezTo>
                  <a:cubicBezTo>
                    <a:pt x="350" y="851"/>
                    <a:pt x="339" y="860"/>
                    <a:pt x="344" y="860"/>
                  </a:cubicBezTo>
                  <a:cubicBezTo>
                    <a:pt x="347" y="860"/>
                    <a:pt x="360" y="855"/>
                    <a:pt x="380" y="844"/>
                  </a:cubicBezTo>
                  <a:lnTo>
                    <a:pt x="380" y="844"/>
                  </a:lnTo>
                  <a:lnTo>
                    <a:pt x="358" y="860"/>
                  </a:lnTo>
                  <a:cubicBezTo>
                    <a:pt x="336" y="873"/>
                    <a:pt x="314" y="895"/>
                    <a:pt x="348" y="895"/>
                  </a:cubicBezTo>
                  <a:cubicBezTo>
                    <a:pt x="358" y="907"/>
                    <a:pt x="364" y="917"/>
                    <a:pt x="342" y="935"/>
                  </a:cubicBezTo>
                  <a:cubicBezTo>
                    <a:pt x="337" y="939"/>
                    <a:pt x="336" y="941"/>
                    <a:pt x="338" y="941"/>
                  </a:cubicBezTo>
                  <a:cubicBezTo>
                    <a:pt x="346" y="941"/>
                    <a:pt x="384" y="924"/>
                    <a:pt x="417" y="901"/>
                  </a:cubicBezTo>
                  <a:lnTo>
                    <a:pt x="417" y="901"/>
                  </a:lnTo>
                  <a:cubicBezTo>
                    <a:pt x="398" y="920"/>
                    <a:pt x="402" y="923"/>
                    <a:pt x="405" y="929"/>
                  </a:cubicBezTo>
                  <a:cubicBezTo>
                    <a:pt x="411" y="935"/>
                    <a:pt x="411" y="935"/>
                    <a:pt x="392" y="954"/>
                  </a:cubicBezTo>
                  <a:cubicBezTo>
                    <a:pt x="370" y="972"/>
                    <a:pt x="359" y="980"/>
                    <a:pt x="360" y="980"/>
                  </a:cubicBezTo>
                  <a:cubicBezTo>
                    <a:pt x="361" y="980"/>
                    <a:pt x="372" y="973"/>
                    <a:pt x="395" y="957"/>
                  </a:cubicBezTo>
                  <a:cubicBezTo>
                    <a:pt x="408" y="947"/>
                    <a:pt x="416" y="943"/>
                    <a:pt x="419" y="943"/>
                  </a:cubicBezTo>
                  <a:cubicBezTo>
                    <a:pt x="426" y="943"/>
                    <a:pt x="412" y="963"/>
                    <a:pt x="386" y="989"/>
                  </a:cubicBezTo>
                  <a:cubicBezTo>
                    <a:pt x="367" y="1007"/>
                    <a:pt x="370" y="1011"/>
                    <a:pt x="376" y="1017"/>
                  </a:cubicBezTo>
                  <a:cubicBezTo>
                    <a:pt x="387" y="1010"/>
                    <a:pt x="394" y="1007"/>
                    <a:pt x="398" y="1007"/>
                  </a:cubicBezTo>
                  <a:cubicBezTo>
                    <a:pt x="404" y="1007"/>
                    <a:pt x="406" y="1010"/>
                    <a:pt x="408" y="1014"/>
                  </a:cubicBezTo>
                  <a:cubicBezTo>
                    <a:pt x="411" y="1017"/>
                    <a:pt x="413" y="1019"/>
                    <a:pt x="416" y="1019"/>
                  </a:cubicBezTo>
                  <a:cubicBezTo>
                    <a:pt x="421" y="1019"/>
                    <a:pt x="429" y="1010"/>
                    <a:pt x="455" y="982"/>
                  </a:cubicBezTo>
                  <a:cubicBezTo>
                    <a:pt x="480" y="952"/>
                    <a:pt x="489" y="946"/>
                    <a:pt x="492" y="946"/>
                  </a:cubicBezTo>
                  <a:cubicBezTo>
                    <a:pt x="494" y="946"/>
                    <a:pt x="495" y="947"/>
                    <a:pt x="496" y="948"/>
                  </a:cubicBezTo>
                  <a:cubicBezTo>
                    <a:pt x="499" y="951"/>
                    <a:pt x="502" y="954"/>
                    <a:pt x="486" y="973"/>
                  </a:cubicBezTo>
                  <a:cubicBezTo>
                    <a:pt x="486" y="973"/>
                    <a:pt x="470" y="998"/>
                    <a:pt x="474" y="1001"/>
                  </a:cubicBezTo>
                  <a:cubicBezTo>
                    <a:pt x="477" y="1001"/>
                    <a:pt x="480" y="1004"/>
                    <a:pt x="464" y="1026"/>
                  </a:cubicBezTo>
                  <a:cubicBezTo>
                    <a:pt x="464" y="1026"/>
                    <a:pt x="449" y="1051"/>
                    <a:pt x="455" y="1058"/>
                  </a:cubicBezTo>
                  <a:cubicBezTo>
                    <a:pt x="461" y="1061"/>
                    <a:pt x="467" y="1067"/>
                    <a:pt x="455" y="1089"/>
                  </a:cubicBezTo>
                  <a:cubicBezTo>
                    <a:pt x="456" y="1090"/>
                    <a:pt x="456" y="1090"/>
                    <a:pt x="457" y="1090"/>
                  </a:cubicBezTo>
                  <a:cubicBezTo>
                    <a:pt x="459" y="1090"/>
                    <a:pt x="462" y="1086"/>
                    <a:pt x="474" y="1070"/>
                  </a:cubicBezTo>
                  <a:cubicBezTo>
                    <a:pt x="483" y="1056"/>
                    <a:pt x="493" y="1043"/>
                    <a:pt x="499" y="1043"/>
                  </a:cubicBezTo>
                  <a:cubicBezTo>
                    <a:pt x="503" y="1043"/>
                    <a:pt x="505" y="1048"/>
                    <a:pt x="505" y="1061"/>
                  </a:cubicBezTo>
                  <a:cubicBezTo>
                    <a:pt x="508" y="1062"/>
                    <a:pt x="511" y="1064"/>
                    <a:pt x="515" y="1064"/>
                  </a:cubicBezTo>
                  <a:cubicBezTo>
                    <a:pt x="521" y="1064"/>
                    <a:pt x="527" y="1061"/>
                    <a:pt x="536" y="1048"/>
                  </a:cubicBezTo>
                  <a:lnTo>
                    <a:pt x="536" y="1048"/>
                  </a:lnTo>
                  <a:cubicBezTo>
                    <a:pt x="539" y="1051"/>
                    <a:pt x="539" y="1051"/>
                    <a:pt x="524" y="1073"/>
                  </a:cubicBezTo>
                  <a:cubicBezTo>
                    <a:pt x="508" y="1099"/>
                    <a:pt x="504" y="1112"/>
                    <a:pt x="509" y="1112"/>
                  </a:cubicBezTo>
                  <a:cubicBezTo>
                    <a:pt x="513" y="1112"/>
                    <a:pt x="524" y="1103"/>
                    <a:pt x="539" y="1083"/>
                  </a:cubicBezTo>
                  <a:cubicBezTo>
                    <a:pt x="545" y="1071"/>
                    <a:pt x="549" y="1065"/>
                    <a:pt x="551" y="1065"/>
                  </a:cubicBezTo>
                  <a:cubicBezTo>
                    <a:pt x="552" y="1065"/>
                    <a:pt x="551" y="1072"/>
                    <a:pt x="546" y="1086"/>
                  </a:cubicBezTo>
                  <a:cubicBezTo>
                    <a:pt x="546" y="1086"/>
                    <a:pt x="546" y="1086"/>
                    <a:pt x="546" y="1086"/>
                  </a:cubicBezTo>
                  <a:cubicBezTo>
                    <a:pt x="548" y="1086"/>
                    <a:pt x="552" y="1084"/>
                    <a:pt x="565" y="1067"/>
                  </a:cubicBezTo>
                  <a:cubicBezTo>
                    <a:pt x="572" y="1057"/>
                    <a:pt x="576" y="1051"/>
                    <a:pt x="577" y="1051"/>
                  </a:cubicBezTo>
                  <a:cubicBezTo>
                    <a:pt x="579" y="1051"/>
                    <a:pt x="577" y="1058"/>
                    <a:pt x="574" y="1073"/>
                  </a:cubicBezTo>
                  <a:cubicBezTo>
                    <a:pt x="561" y="1095"/>
                    <a:pt x="568" y="1098"/>
                    <a:pt x="571" y="1101"/>
                  </a:cubicBezTo>
                  <a:cubicBezTo>
                    <a:pt x="577" y="1095"/>
                    <a:pt x="584" y="1092"/>
                    <a:pt x="591" y="1092"/>
                  </a:cubicBezTo>
                  <a:cubicBezTo>
                    <a:pt x="607" y="1092"/>
                    <a:pt x="623" y="1107"/>
                    <a:pt x="621" y="1126"/>
                  </a:cubicBezTo>
                  <a:cubicBezTo>
                    <a:pt x="630" y="1108"/>
                    <a:pt x="633" y="1103"/>
                    <a:pt x="634" y="1103"/>
                  </a:cubicBezTo>
                  <a:cubicBezTo>
                    <a:pt x="635" y="1103"/>
                    <a:pt x="636" y="1104"/>
                    <a:pt x="637" y="1105"/>
                  </a:cubicBezTo>
                  <a:cubicBezTo>
                    <a:pt x="632" y="1124"/>
                    <a:pt x="631" y="1133"/>
                    <a:pt x="632" y="1133"/>
                  </a:cubicBezTo>
                  <a:cubicBezTo>
                    <a:pt x="635" y="1133"/>
                    <a:pt x="644" y="1112"/>
                    <a:pt x="655" y="1079"/>
                  </a:cubicBezTo>
                  <a:lnTo>
                    <a:pt x="649" y="1079"/>
                  </a:lnTo>
                  <a:lnTo>
                    <a:pt x="646" y="1076"/>
                  </a:lnTo>
                  <a:cubicBezTo>
                    <a:pt x="654" y="1055"/>
                    <a:pt x="660" y="1043"/>
                    <a:pt x="663" y="1043"/>
                  </a:cubicBezTo>
                  <a:cubicBezTo>
                    <a:pt x="666" y="1043"/>
                    <a:pt x="663" y="1063"/>
                    <a:pt x="649" y="1108"/>
                  </a:cubicBezTo>
                  <a:cubicBezTo>
                    <a:pt x="643" y="1135"/>
                    <a:pt x="640" y="1148"/>
                    <a:pt x="641" y="1148"/>
                  </a:cubicBezTo>
                  <a:cubicBezTo>
                    <a:pt x="641" y="1148"/>
                    <a:pt x="646" y="1135"/>
                    <a:pt x="655" y="1111"/>
                  </a:cubicBezTo>
                  <a:cubicBezTo>
                    <a:pt x="666" y="1086"/>
                    <a:pt x="672" y="1074"/>
                    <a:pt x="673" y="1074"/>
                  </a:cubicBezTo>
                  <a:cubicBezTo>
                    <a:pt x="675" y="1074"/>
                    <a:pt x="673" y="1087"/>
                    <a:pt x="668" y="1114"/>
                  </a:cubicBezTo>
                  <a:cubicBezTo>
                    <a:pt x="660" y="1141"/>
                    <a:pt x="656" y="1154"/>
                    <a:pt x="657" y="1154"/>
                  </a:cubicBezTo>
                  <a:cubicBezTo>
                    <a:pt x="657" y="1154"/>
                    <a:pt x="662" y="1141"/>
                    <a:pt x="671" y="1114"/>
                  </a:cubicBezTo>
                  <a:cubicBezTo>
                    <a:pt x="692" y="1059"/>
                    <a:pt x="705" y="1026"/>
                    <a:pt x="708" y="1026"/>
                  </a:cubicBezTo>
                  <a:cubicBezTo>
                    <a:pt x="711" y="1026"/>
                    <a:pt x="707" y="1047"/>
                    <a:pt x="696" y="1095"/>
                  </a:cubicBezTo>
                  <a:cubicBezTo>
                    <a:pt x="684" y="1148"/>
                    <a:pt x="680" y="1177"/>
                    <a:pt x="684" y="1177"/>
                  </a:cubicBezTo>
                  <a:cubicBezTo>
                    <a:pt x="690" y="1177"/>
                    <a:pt x="696" y="1152"/>
                    <a:pt x="702" y="1123"/>
                  </a:cubicBezTo>
                  <a:cubicBezTo>
                    <a:pt x="705" y="1097"/>
                    <a:pt x="708" y="1084"/>
                    <a:pt x="709" y="1084"/>
                  </a:cubicBezTo>
                  <a:lnTo>
                    <a:pt x="709" y="1084"/>
                  </a:lnTo>
                  <a:cubicBezTo>
                    <a:pt x="710" y="1084"/>
                    <a:pt x="710" y="1098"/>
                    <a:pt x="709" y="1126"/>
                  </a:cubicBezTo>
                  <a:cubicBezTo>
                    <a:pt x="705" y="1173"/>
                    <a:pt x="708" y="1195"/>
                    <a:pt x="714" y="1195"/>
                  </a:cubicBezTo>
                  <a:cubicBezTo>
                    <a:pt x="719" y="1195"/>
                    <a:pt x="726" y="1184"/>
                    <a:pt x="734" y="1161"/>
                  </a:cubicBezTo>
                  <a:cubicBezTo>
                    <a:pt x="746" y="1136"/>
                    <a:pt x="755" y="1124"/>
                    <a:pt x="758" y="1124"/>
                  </a:cubicBezTo>
                  <a:cubicBezTo>
                    <a:pt x="762" y="1124"/>
                    <a:pt x="760" y="1137"/>
                    <a:pt x="753" y="1164"/>
                  </a:cubicBezTo>
                  <a:cubicBezTo>
                    <a:pt x="743" y="1195"/>
                    <a:pt x="740" y="1208"/>
                    <a:pt x="740" y="1208"/>
                  </a:cubicBezTo>
                  <a:cubicBezTo>
                    <a:pt x="741" y="1208"/>
                    <a:pt x="744" y="1201"/>
                    <a:pt x="749" y="1189"/>
                  </a:cubicBezTo>
                  <a:lnTo>
                    <a:pt x="768" y="1192"/>
                  </a:lnTo>
                  <a:cubicBezTo>
                    <a:pt x="769" y="1192"/>
                    <a:pt x="769" y="1193"/>
                    <a:pt x="769" y="1193"/>
                  </a:cubicBezTo>
                  <a:cubicBezTo>
                    <a:pt x="775" y="1193"/>
                    <a:pt x="781" y="1166"/>
                    <a:pt x="781" y="1142"/>
                  </a:cubicBezTo>
                  <a:cubicBezTo>
                    <a:pt x="781" y="1175"/>
                    <a:pt x="784" y="1199"/>
                    <a:pt x="789" y="1199"/>
                  </a:cubicBezTo>
                  <a:cubicBezTo>
                    <a:pt x="792" y="1199"/>
                    <a:pt x="796" y="1190"/>
                    <a:pt x="800" y="1170"/>
                  </a:cubicBezTo>
                  <a:lnTo>
                    <a:pt x="809" y="1170"/>
                  </a:lnTo>
                  <a:cubicBezTo>
                    <a:pt x="812" y="1170"/>
                    <a:pt x="812" y="1170"/>
                    <a:pt x="818" y="1142"/>
                  </a:cubicBezTo>
                  <a:cubicBezTo>
                    <a:pt x="819" y="1135"/>
                    <a:pt x="820" y="1132"/>
                    <a:pt x="821" y="1132"/>
                  </a:cubicBezTo>
                  <a:cubicBezTo>
                    <a:pt x="824" y="1132"/>
                    <a:pt x="826" y="1150"/>
                    <a:pt x="831" y="1170"/>
                  </a:cubicBezTo>
                  <a:cubicBezTo>
                    <a:pt x="833" y="1190"/>
                    <a:pt x="837" y="1210"/>
                    <a:pt x="839" y="1210"/>
                  </a:cubicBezTo>
                  <a:cubicBezTo>
                    <a:pt x="840" y="1210"/>
                    <a:pt x="840" y="1207"/>
                    <a:pt x="840" y="1199"/>
                  </a:cubicBezTo>
                  <a:cubicBezTo>
                    <a:pt x="837" y="1170"/>
                    <a:pt x="847" y="1145"/>
                    <a:pt x="847" y="1117"/>
                  </a:cubicBezTo>
                  <a:cubicBezTo>
                    <a:pt x="847" y="1109"/>
                    <a:pt x="848" y="1105"/>
                    <a:pt x="849" y="1105"/>
                  </a:cubicBezTo>
                  <a:cubicBezTo>
                    <a:pt x="851" y="1105"/>
                    <a:pt x="853" y="1125"/>
                    <a:pt x="853" y="1142"/>
                  </a:cubicBezTo>
                  <a:cubicBezTo>
                    <a:pt x="853" y="1161"/>
                    <a:pt x="856" y="1180"/>
                    <a:pt x="865" y="1199"/>
                  </a:cubicBezTo>
                  <a:cubicBezTo>
                    <a:pt x="872" y="1195"/>
                    <a:pt x="878" y="1195"/>
                    <a:pt x="875" y="1170"/>
                  </a:cubicBezTo>
                  <a:cubicBezTo>
                    <a:pt x="873" y="1156"/>
                    <a:pt x="879" y="1149"/>
                    <a:pt x="886" y="1149"/>
                  </a:cubicBezTo>
                  <a:cubicBezTo>
                    <a:pt x="893" y="1149"/>
                    <a:pt x="902" y="1155"/>
                    <a:pt x="906" y="1167"/>
                  </a:cubicBezTo>
                  <a:lnTo>
                    <a:pt x="912" y="1164"/>
                  </a:lnTo>
                  <a:cubicBezTo>
                    <a:pt x="919" y="1164"/>
                    <a:pt x="915" y="1139"/>
                    <a:pt x="919" y="1136"/>
                  </a:cubicBezTo>
                  <a:cubicBezTo>
                    <a:pt x="919" y="1136"/>
                    <a:pt x="925" y="1136"/>
                    <a:pt x="922" y="1111"/>
                  </a:cubicBezTo>
                  <a:cubicBezTo>
                    <a:pt x="923" y="1110"/>
                    <a:pt x="923" y="1109"/>
                    <a:pt x="924" y="1109"/>
                  </a:cubicBezTo>
                  <a:cubicBezTo>
                    <a:pt x="927" y="1109"/>
                    <a:pt x="930" y="1115"/>
                    <a:pt x="934" y="1136"/>
                  </a:cubicBezTo>
                  <a:cubicBezTo>
                    <a:pt x="930" y="1109"/>
                    <a:pt x="927" y="1096"/>
                    <a:pt x="928" y="1096"/>
                  </a:cubicBezTo>
                  <a:lnTo>
                    <a:pt x="928" y="1096"/>
                  </a:lnTo>
                  <a:cubicBezTo>
                    <a:pt x="930" y="1096"/>
                    <a:pt x="934" y="1108"/>
                    <a:pt x="944" y="1133"/>
                  </a:cubicBezTo>
                  <a:cubicBezTo>
                    <a:pt x="950" y="1159"/>
                    <a:pt x="954" y="1173"/>
                    <a:pt x="955" y="1173"/>
                  </a:cubicBezTo>
                  <a:cubicBezTo>
                    <a:pt x="955" y="1173"/>
                    <a:pt x="953" y="1159"/>
                    <a:pt x="947" y="1133"/>
                  </a:cubicBezTo>
                  <a:cubicBezTo>
                    <a:pt x="945" y="1118"/>
                    <a:pt x="944" y="1111"/>
                    <a:pt x="946" y="1111"/>
                  </a:cubicBezTo>
                  <a:cubicBezTo>
                    <a:pt x="947" y="1111"/>
                    <a:pt x="950" y="1117"/>
                    <a:pt x="956" y="1130"/>
                  </a:cubicBezTo>
                  <a:cubicBezTo>
                    <a:pt x="959" y="1142"/>
                    <a:pt x="962" y="1148"/>
                    <a:pt x="963" y="1148"/>
                  </a:cubicBezTo>
                  <a:cubicBezTo>
                    <a:pt x="963" y="1148"/>
                    <a:pt x="963" y="1142"/>
                    <a:pt x="959" y="1130"/>
                  </a:cubicBezTo>
                  <a:cubicBezTo>
                    <a:pt x="951" y="1096"/>
                    <a:pt x="949" y="1072"/>
                    <a:pt x="952" y="1072"/>
                  </a:cubicBezTo>
                  <a:cubicBezTo>
                    <a:pt x="954" y="1072"/>
                    <a:pt x="959" y="1080"/>
                    <a:pt x="966" y="1098"/>
                  </a:cubicBezTo>
                  <a:cubicBezTo>
                    <a:pt x="966" y="1098"/>
                    <a:pt x="969" y="1098"/>
                    <a:pt x="963" y="1073"/>
                  </a:cubicBezTo>
                  <a:cubicBezTo>
                    <a:pt x="956" y="1046"/>
                    <a:pt x="953" y="1033"/>
                    <a:pt x="954" y="1033"/>
                  </a:cubicBezTo>
                  <a:lnTo>
                    <a:pt x="954" y="1033"/>
                  </a:lnTo>
                  <a:cubicBezTo>
                    <a:pt x="955" y="1033"/>
                    <a:pt x="960" y="1045"/>
                    <a:pt x="969" y="1070"/>
                  </a:cubicBezTo>
                  <a:cubicBezTo>
                    <a:pt x="980" y="1095"/>
                    <a:pt x="986" y="1107"/>
                    <a:pt x="987" y="1107"/>
                  </a:cubicBezTo>
                  <a:cubicBezTo>
                    <a:pt x="989" y="1107"/>
                    <a:pt x="986" y="1094"/>
                    <a:pt x="978" y="1067"/>
                  </a:cubicBezTo>
                  <a:cubicBezTo>
                    <a:pt x="978" y="1067"/>
                    <a:pt x="975" y="1055"/>
                    <a:pt x="978" y="1055"/>
                  </a:cubicBezTo>
                  <a:cubicBezTo>
                    <a:pt x="979" y="1055"/>
                    <a:pt x="981" y="1057"/>
                    <a:pt x="984" y="1064"/>
                  </a:cubicBezTo>
                  <a:cubicBezTo>
                    <a:pt x="993" y="1077"/>
                    <a:pt x="1006" y="1088"/>
                    <a:pt x="1014" y="1088"/>
                  </a:cubicBezTo>
                  <a:cubicBezTo>
                    <a:pt x="1020" y="1088"/>
                    <a:pt x="1021" y="1080"/>
                    <a:pt x="1010" y="1058"/>
                  </a:cubicBezTo>
                  <a:lnTo>
                    <a:pt x="1016" y="1054"/>
                  </a:lnTo>
                  <a:cubicBezTo>
                    <a:pt x="1024" y="1064"/>
                    <a:pt x="1030" y="1069"/>
                    <a:pt x="1032" y="1069"/>
                  </a:cubicBezTo>
                  <a:cubicBezTo>
                    <a:pt x="1035" y="1069"/>
                    <a:pt x="1033" y="1062"/>
                    <a:pt x="1028" y="1048"/>
                  </a:cubicBezTo>
                  <a:lnTo>
                    <a:pt x="1019" y="1023"/>
                  </a:lnTo>
                  <a:lnTo>
                    <a:pt x="1019" y="1023"/>
                  </a:lnTo>
                  <a:cubicBezTo>
                    <a:pt x="1031" y="1045"/>
                    <a:pt x="1047" y="1067"/>
                    <a:pt x="1050" y="1067"/>
                  </a:cubicBezTo>
                  <a:cubicBezTo>
                    <a:pt x="1057" y="1064"/>
                    <a:pt x="1053" y="1064"/>
                    <a:pt x="1041" y="1042"/>
                  </a:cubicBezTo>
                  <a:cubicBezTo>
                    <a:pt x="1025" y="1020"/>
                    <a:pt x="1028" y="1017"/>
                    <a:pt x="1031" y="1017"/>
                  </a:cubicBezTo>
                  <a:cubicBezTo>
                    <a:pt x="1032" y="1017"/>
                    <a:pt x="1032" y="1016"/>
                    <a:pt x="1032" y="1016"/>
                  </a:cubicBezTo>
                  <a:cubicBezTo>
                    <a:pt x="1037" y="1016"/>
                    <a:pt x="1051" y="1037"/>
                    <a:pt x="1066" y="1058"/>
                  </a:cubicBezTo>
                  <a:lnTo>
                    <a:pt x="1069" y="1058"/>
                  </a:lnTo>
                  <a:cubicBezTo>
                    <a:pt x="1052" y="1030"/>
                    <a:pt x="1047" y="1018"/>
                    <a:pt x="1047" y="1018"/>
                  </a:cubicBezTo>
                  <a:lnTo>
                    <a:pt x="1047" y="1018"/>
                  </a:lnTo>
                  <a:cubicBezTo>
                    <a:pt x="1048" y="1018"/>
                    <a:pt x="1051" y="1024"/>
                    <a:pt x="1057" y="1032"/>
                  </a:cubicBezTo>
                  <a:cubicBezTo>
                    <a:pt x="1071" y="1050"/>
                    <a:pt x="1076" y="1051"/>
                    <a:pt x="1079" y="1051"/>
                  </a:cubicBezTo>
                  <a:cubicBezTo>
                    <a:pt x="1080" y="1051"/>
                    <a:pt x="1081" y="1051"/>
                    <a:pt x="1082" y="1051"/>
                  </a:cubicBezTo>
                  <a:cubicBezTo>
                    <a:pt x="1077" y="1042"/>
                    <a:pt x="1076" y="1039"/>
                    <a:pt x="1077" y="1039"/>
                  </a:cubicBezTo>
                  <a:lnTo>
                    <a:pt x="1077" y="1039"/>
                  </a:lnTo>
                  <a:cubicBezTo>
                    <a:pt x="1078" y="1039"/>
                    <a:pt x="1084" y="1049"/>
                    <a:pt x="1082" y="1051"/>
                  </a:cubicBezTo>
                  <a:lnTo>
                    <a:pt x="1097" y="1073"/>
                  </a:lnTo>
                  <a:cubicBezTo>
                    <a:pt x="1102" y="1078"/>
                    <a:pt x="1105" y="1080"/>
                    <a:pt x="1106" y="1080"/>
                  </a:cubicBezTo>
                  <a:cubicBezTo>
                    <a:pt x="1108" y="1080"/>
                    <a:pt x="1096" y="1064"/>
                    <a:pt x="1085" y="1048"/>
                  </a:cubicBezTo>
                  <a:lnTo>
                    <a:pt x="1091" y="1045"/>
                  </a:lnTo>
                  <a:cubicBezTo>
                    <a:pt x="1094" y="1042"/>
                    <a:pt x="1097" y="1039"/>
                    <a:pt x="1082" y="1020"/>
                  </a:cubicBezTo>
                  <a:cubicBezTo>
                    <a:pt x="1066" y="998"/>
                    <a:pt x="1050" y="973"/>
                    <a:pt x="1053" y="973"/>
                  </a:cubicBezTo>
                  <a:lnTo>
                    <a:pt x="1053" y="973"/>
                  </a:lnTo>
                  <a:cubicBezTo>
                    <a:pt x="1068" y="993"/>
                    <a:pt x="1083" y="1014"/>
                    <a:pt x="1087" y="1014"/>
                  </a:cubicBezTo>
                  <a:cubicBezTo>
                    <a:pt x="1087" y="1014"/>
                    <a:pt x="1088" y="1014"/>
                    <a:pt x="1088" y="1014"/>
                  </a:cubicBezTo>
                  <a:cubicBezTo>
                    <a:pt x="1091" y="1014"/>
                    <a:pt x="1107" y="1036"/>
                    <a:pt x="1107" y="1036"/>
                  </a:cubicBezTo>
                  <a:cubicBezTo>
                    <a:pt x="1117" y="1053"/>
                    <a:pt x="1123" y="1060"/>
                    <a:pt x="1126" y="1060"/>
                  </a:cubicBezTo>
                  <a:cubicBezTo>
                    <a:pt x="1131" y="1060"/>
                    <a:pt x="1127" y="1042"/>
                    <a:pt x="1119" y="1026"/>
                  </a:cubicBezTo>
                  <a:cubicBezTo>
                    <a:pt x="1105" y="1002"/>
                    <a:pt x="1098" y="990"/>
                    <a:pt x="1101" y="990"/>
                  </a:cubicBezTo>
                  <a:cubicBezTo>
                    <a:pt x="1103" y="990"/>
                    <a:pt x="1112" y="1000"/>
                    <a:pt x="1129" y="1020"/>
                  </a:cubicBezTo>
                  <a:cubicBezTo>
                    <a:pt x="1138" y="1031"/>
                    <a:pt x="1142" y="1035"/>
                    <a:pt x="1143" y="1035"/>
                  </a:cubicBezTo>
                  <a:cubicBezTo>
                    <a:pt x="1147" y="1035"/>
                    <a:pt x="1122" y="997"/>
                    <a:pt x="1085" y="951"/>
                  </a:cubicBezTo>
                  <a:lnTo>
                    <a:pt x="1035" y="885"/>
                  </a:lnTo>
                  <a:lnTo>
                    <a:pt x="1088" y="948"/>
                  </a:lnTo>
                  <a:cubicBezTo>
                    <a:pt x="1128" y="994"/>
                    <a:pt x="1147" y="1014"/>
                    <a:pt x="1151" y="1014"/>
                  </a:cubicBezTo>
                  <a:cubicBezTo>
                    <a:pt x="1154" y="1014"/>
                    <a:pt x="1147" y="1001"/>
                    <a:pt x="1135" y="979"/>
                  </a:cubicBezTo>
                  <a:cubicBezTo>
                    <a:pt x="1128" y="968"/>
                    <a:pt x="1125" y="962"/>
                    <a:pt x="1126" y="962"/>
                  </a:cubicBezTo>
                  <a:cubicBezTo>
                    <a:pt x="1127" y="962"/>
                    <a:pt x="1132" y="967"/>
                    <a:pt x="1141" y="976"/>
                  </a:cubicBezTo>
                  <a:cubicBezTo>
                    <a:pt x="1152" y="987"/>
                    <a:pt x="1158" y="992"/>
                    <a:pt x="1162" y="992"/>
                  </a:cubicBezTo>
                  <a:cubicBezTo>
                    <a:pt x="1166" y="992"/>
                    <a:pt x="1169" y="989"/>
                    <a:pt x="1172" y="985"/>
                  </a:cubicBezTo>
                  <a:cubicBezTo>
                    <a:pt x="1179" y="979"/>
                    <a:pt x="1182" y="976"/>
                    <a:pt x="1163" y="957"/>
                  </a:cubicBezTo>
                  <a:lnTo>
                    <a:pt x="1169" y="951"/>
                  </a:lnTo>
                  <a:cubicBezTo>
                    <a:pt x="1183" y="963"/>
                    <a:pt x="1191" y="968"/>
                    <a:pt x="1193" y="968"/>
                  </a:cubicBezTo>
                  <a:cubicBezTo>
                    <a:pt x="1198" y="968"/>
                    <a:pt x="1183" y="950"/>
                    <a:pt x="1154" y="929"/>
                  </a:cubicBezTo>
                  <a:lnTo>
                    <a:pt x="1160" y="923"/>
                  </a:lnTo>
                  <a:lnTo>
                    <a:pt x="1182" y="942"/>
                  </a:lnTo>
                  <a:cubicBezTo>
                    <a:pt x="1189" y="949"/>
                    <a:pt x="1195" y="953"/>
                    <a:pt x="1200" y="953"/>
                  </a:cubicBezTo>
                  <a:cubicBezTo>
                    <a:pt x="1208" y="953"/>
                    <a:pt x="1216" y="944"/>
                    <a:pt x="1229" y="929"/>
                  </a:cubicBezTo>
                  <a:cubicBezTo>
                    <a:pt x="1251" y="904"/>
                    <a:pt x="1251" y="898"/>
                    <a:pt x="1207" y="870"/>
                  </a:cubicBezTo>
                  <a:cubicBezTo>
                    <a:pt x="1185" y="851"/>
                    <a:pt x="1175" y="842"/>
                    <a:pt x="1178" y="842"/>
                  </a:cubicBezTo>
                  <a:cubicBezTo>
                    <a:pt x="1180" y="842"/>
                    <a:pt x="1191" y="849"/>
                    <a:pt x="1213" y="863"/>
                  </a:cubicBezTo>
                  <a:cubicBezTo>
                    <a:pt x="1228" y="874"/>
                    <a:pt x="1244" y="882"/>
                    <a:pt x="1247" y="882"/>
                  </a:cubicBezTo>
                  <a:cubicBezTo>
                    <a:pt x="1248" y="882"/>
                    <a:pt x="1245" y="880"/>
                    <a:pt x="1238" y="876"/>
                  </a:cubicBezTo>
                  <a:cubicBezTo>
                    <a:pt x="1238" y="876"/>
                    <a:pt x="1239" y="874"/>
                    <a:pt x="1245" y="874"/>
                  </a:cubicBezTo>
                  <a:cubicBezTo>
                    <a:pt x="1249" y="874"/>
                    <a:pt x="1256" y="875"/>
                    <a:pt x="1266" y="879"/>
                  </a:cubicBezTo>
                  <a:cubicBezTo>
                    <a:pt x="1284" y="885"/>
                    <a:pt x="1293" y="887"/>
                    <a:pt x="1297" y="887"/>
                  </a:cubicBezTo>
                  <a:cubicBezTo>
                    <a:pt x="1305" y="887"/>
                    <a:pt x="1291" y="877"/>
                    <a:pt x="1276" y="866"/>
                  </a:cubicBezTo>
                  <a:cubicBezTo>
                    <a:pt x="1255" y="855"/>
                    <a:pt x="1248" y="852"/>
                    <a:pt x="1249" y="852"/>
                  </a:cubicBezTo>
                  <a:lnTo>
                    <a:pt x="1249" y="852"/>
                  </a:lnTo>
                  <a:cubicBezTo>
                    <a:pt x="1249" y="852"/>
                    <a:pt x="1263" y="858"/>
                    <a:pt x="1279" y="863"/>
                  </a:cubicBezTo>
                  <a:cubicBezTo>
                    <a:pt x="1295" y="869"/>
                    <a:pt x="1312" y="877"/>
                    <a:pt x="1315" y="877"/>
                  </a:cubicBezTo>
                  <a:cubicBezTo>
                    <a:pt x="1317" y="877"/>
                    <a:pt x="1315" y="875"/>
                    <a:pt x="1307" y="870"/>
                  </a:cubicBezTo>
                  <a:cubicBezTo>
                    <a:pt x="1291" y="858"/>
                    <a:pt x="1280" y="836"/>
                    <a:pt x="1296" y="836"/>
                  </a:cubicBezTo>
                  <a:cubicBezTo>
                    <a:pt x="1302" y="836"/>
                    <a:pt x="1310" y="838"/>
                    <a:pt x="1323" y="844"/>
                  </a:cubicBezTo>
                  <a:lnTo>
                    <a:pt x="1326" y="838"/>
                  </a:lnTo>
                  <a:cubicBezTo>
                    <a:pt x="1301" y="826"/>
                    <a:pt x="1304" y="819"/>
                    <a:pt x="1307" y="813"/>
                  </a:cubicBezTo>
                  <a:cubicBezTo>
                    <a:pt x="1311" y="808"/>
                    <a:pt x="1312" y="805"/>
                    <a:pt x="1317" y="805"/>
                  </a:cubicBezTo>
                  <a:cubicBezTo>
                    <a:pt x="1321" y="805"/>
                    <a:pt x="1327" y="807"/>
                    <a:pt x="1339" y="813"/>
                  </a:cubicBezTo>
                  <a:cubicBezTo>
                    <a:pt x="1347" y="818"/>
                    <a:pt x="1353" y="821"/>
                    <a:pt x="1355" y="821"/>
                  </a:cubicBezTo>
                  <a:cubicBezTo>
                    <a:pt x="1359" y="821"/>
                    <a:pt x="1355" y="815"/>
                    <a:pt x="1342" y="804"/>
                  </a:cubicBezTo>
                  <a:cubicBezTo>
                    <a:pt x="1345" y="801"/>
                    <a:pt x="1298" y="775"/>
                    <a:pt x="1298" y="772"/>
                  </a:cubicBezTo>
                  <a:cubicBezTo>
                    <a:pt x="1279" y="769"/>
                    <a:pt x="1263" y="760"/>
                    <a:pt x="1251" y="747"/>
                  </a:cubicBezTo>
                  <a:lnTo>
                    <a:pt x="1251" y="747"/>
                  </a:lnTo>
                  <a:lnTo>
                    <a:pt x="1276" y="757"/>
                  </a:lnTo>
                  <a:lnTo>
                    <a:pt x="1326" y="775"/>
                  </a:lnTo>
                  <a:cubicBezTo>
                    <a:pt x="1329" y="772"/>
                    <a:pt x="1329" y="769"/>
                    <a:pt x="1304" y="760"/>
                  </a:cubicBezTo>
                  <a:lnTo>
                    <a:pt x="1304" y="760"/>
                  </a:lnTo>
                  <a:cubicBezTo>
                    <a:pt x="1312" y="762"/>
                    <a:pt x="1318" y="762"/>
                    <a:pt x="1322" y="762"/>
                  </a:cubicBezTo>
                  <a:cubicBezTo>
                    <a:pt x="1333" y="762"/>
                    <a:pt x="1333" y="758"/>
                    <a:pt x="1335" y="754"/>
                  </a:cubicBezTo>
                  <a:cubicBezTo>
                    <a:pt x="1339" y="747"/>
                    <a:pt x="1342" y="738"/>
                    <a:pt x="1317" y="725"/>
                  </a:cubicBezTo>
                  <a:lnTo>
                    <a:pt x="1317" y="725"/>
                  </a:lnTo>
                  <a:cubicBezTo>
                    <a:pt x="1327" y="728"/>
                    <a:pt x="1335" y="729"/>
                    <a:pt x="1342" y="729"/>
                  </a:cubicBezTo>
                  <a:cubicBezTo>
                    <a:pt x="1370" y="729"/>
                    <a:pt x="1367" y="710"/>
                    <a:pt x="1326" y="697"/>
                  </a:cubicBezTo>
                  <a:cubicBezTo>
                    <a:pt x="1308" y="693"/>
                    <a:pt x="1303" y="690"/>
                    <a:pt x="1312" y="690"/>
                  </a:cubicBezTo>
                  <a:cubicBezTo>
                    <a:pt x="1316" y="690"/>
                    <a:pt x="1322" y="690"/>
                    <a:pt x="1329" y="691"/>
                  </a:cubicBezTo>
                  <a:cubicBezTo>
                    <a:pt x="1354" y="691"/>
                    <a:pt x="1357" y="691"/>
                    <a:pt x="1329" y="681"/>
                  </a:cubicBezTo>
                  <a:cubicBezTo>
                    <a:pt x="1314" y="676"/>
                    <a:pt x="1318" y="675"/>
                    <a:pt x="1330" y="675"/>
                  </a:cubicBezTo>
                  <a:cubicBezTo>
                    <a:pt x="1338" y="675"/>
                    <a:pt x="1349" y="675"/>
                    <a:pt x="1360" y="675"/>
                  </a:cubicBezTo>
                  <a:cubicBezTo>
                    <a:pt x="1379" y="677"/>
                    <a:pt x="1392" y="678"/>
                    <a:pt x="1398" y="678"/>
                  </a:cubicBezTo>
                  <a:cubicBezTo>
                    <a:pt x="1411" y="678"/>
                    <a:pt x="1405" y="675"/>
                    <a:pt x="1389" y="669"/>
                  </a:cubicBezTo>
                  <a:cubicBezTo>
                    <a:pt x="1364" y="656"/>
                    <a:pt x="1364" y="647"/>
                    <a:pt x="1367" y="644"/>
                  </a:cubicBezTo>
                  <a:cubicBezTo>
                    <a:pt x="1354" y="636"/>
                    <a:pt x="1339" y="631"/>
                    <a:pt x="1323" y="631"/>
                  </a:cubicBezTo>
                  <a:cubicBezTo>
                    <a:pt x="1320" y="631"/>
                    <a:pt x="1317" y="631"/>
                    <a:pt x="1313" y="631"/>
                  </a:cubicBezTo>
                  <a:cubicBezTo>
                    <a:pt x="1285" y="628"/>
                    <a:pt x="1260" y="622"/>
                    <a:pt x="1260" y="622"/>
                  </a:cubicBezTo>
                  <a:cubicBezTo>
                    <a:pt x="1248" y="617"/>
                    <a:pt x="1248" y="616"/>
                    <a:pt x="1251" y="616"/>
                  </a:cubicBezTo>
                  <a:cubicBezTo>
                    <a:pt x="1254" y="616"/>
                    <a:pt x="1260" y="617"/>
                    <a:pt x="1260" y="619"/>
                  </a:cubicBezTo>
                  <a:cubicBezTo>
                    <a:pt x="1274" y="623"/>
                    <a:pt x="1288" y="626"/>
                    <a:pt x="1300" y="626"/>
                  </a:cubicBezTo>
                  <a:cubicBezTo>
                    <a:pt x="1305" y="626"/>
                    <a:pt x="1309" y="626"/>
                    <a:pt x="1313" y="625"/>
                  </a:cubicBezTo>
                  <a:cubicBezTo>
                    <a:pt x="1342" y="622"/>
                    <a:pt x="1342" y="616"/>
                    <a:pt x="1342" y="609"/>
                  </a:cubicBezTo>
                  <a:cubicBezTo>
                    <a:pt x="1345" y="606"/>
                    <a:pt x="1345" y="600"/>
                    <a:pt x="1345" y="594"/>
                  </a:cubicBezTo>
                  <a:cubicBezTo>
                    <a:pt x="1368" y="586"/>
                    <a:pt x="1372" y="580"/>
                    <a:pt x="1357" y="580"/>
                  </a:cubicBezTo>
                  <a:cubicBezTo>
                    <a:pt x="1354" y="580"/>
                    <a:pt x="1350" y="581"/>
                    <a:pt x="1345" y="581"/>
                  </a:cubicBezTo>
                  <a:lnTo>
                    <a:pt x="1320" y="581"/>
                  </a:lnTo>
                  <a:cubicBezTo>
                    <a:pt x="1370" y="578"/>
                    <a:pt x="1373" y="534"/>
                    <a:pt x="1329" y="531"/>
                  </a:cubicBezTo>
                  <a:lnTo>
                    <a:pt x="1345" y="531"/>
                  </a:lnTo>
                  <a:cubicBezTo>
                    <a:pt x="1373" y="528"/>
                    <a:pt x="1373" y="522"/>
                    <a:pt x="1370" y="515"/>
                  </a:cubicBezTo>
                  <a:cubicBezTo>
                    <a:pt x="1370" y="509"/>
                    <a:pt x="1342" y="500"/>
                    <a:pt x="1342" y="487"/>
                  </a:cubicBezTo>
                  <a:cubicBezTo>
                    <a:pt x="1339" y="475"/>
                    <a:pt x="1337" y="465"/>
                    <a:pt x="1325" y="465"/>
                  </a:cubicBezTo>
                  <a:cubicBezTo>
                    <a:pt x="1321" y="465"/>
                    <a:pt x="1316" y="466"/>
                    <a:pt x="1310" y="468"/>
                  </a:cubicBezTo>
                  <a:cubicBezTo>
                    <a:pt x="1307" y="462"/>
                    <a:pt x="1307" y="462"/>
                    <a:pt x="1335" y="456"/>
                  </a:cubicBezTo>
                  <a:cubicBezTo>
                    <a:pt x="1360" y="453"/>
                    <a:pt x="1360" y="450"/>
                    <a:pt x="1360" y="446"/>
                  </a:cubicBezTo>
                  <a:cubicBezTo>
                    <a:pt x="1360" y="445"/>
                    <a:pt x="1358" y="444"/>
                    <a:pt x="1355" y="444"/>
                  </a:cubicBezTo>
                  <a:cubicBezTo>
                    <a:pt x="1346" y="444"/>
                    <a:pt x="1326" y="451"/>
                    <a:pt x="1307" y="456"/>
                  </a:cubicBezTo>
                  <a:cubicBezTo>
                    <a:pt x="1298" y="459"/>
                    <a:pt x="1292" y="461"/>
                    <a:pt x="1289" y="461"/>
                  </a:cubicBezTo>
                  <a:cubicBezTo>
                    <a:pt x="1284" y="461"/>
                    <a:pt x="1288" y="456"/>
                    <a:pt x="1304" y="446"/>
                  </a:cubicBezTo>
                  <a:cubicBezTo>
                    <a:pt x="1327" y="432"/>
                    <a:pt x="1324" y="418"/>
                    <a:pt x="1302" y="418"/>
                  </a:cubicBezTo>
                  <a:cubicBezTo>
                    <a:pt x="1299" y="418"/>
                    <a:pt x="1297" y="418"/>
                    <a:pt x="1295" y="418"/>
                  </a:cubicBezTo>
                  <a:cubicBezTo>
                    <a:pt x="1295" y="412"/>
                    <a:pt x="1295" y="409"/>
                    <a:pt x="1320" y="399"/>
                  </a:cubicBezTo>
                  <a:cubicBezTo>
                    <a:pt x="1336" y="390"/>
                    <a:pt x="1353" y="375"/>
                    <a:pt x="1338" y="375"/>
                  </a:cubicBezTo>
                  <a:cubicBezTo>
                    <a:pt x="1334" y="375"/>
                    <a:pt x="1326" y="377"/>
                    <a:pt x="1313" y="381"/>
                  </a:cubicBezTo>
                  <a:cubicBezTo>
                    <a:pt x="1310" y="377"/>
                    <a:pt x="1310" y="377"/>
                    <a:pt x="1335" y="365"/>
                  </a:cubicBezTo>
                  <a:cubicBezTo>
                    <a:pt x="1349" y="355"/>
                    <a:pt x="1363" y="348"/>
                    <a:pt x="1361" y="348"/>
                  </a:cubicBezTo>
                  <a:cubicBezTo>
                    <a:pt x="1360" y="348"/>
                    <a:pt x="1352" y="351"/>
                    <a:pt x="1332" y="359"/>
                  </a:cubicBezTo>
                  <a:cubicBezTo>
                    <a:pt x="1329" y="359"/>
                    <a:pt x="1326" y="359"/>
                    <a:pt x="1323" y="359"/>
                  </a:cubicBezTo>
                  <a:cubicBezTo>
                    <a:pt x="1304" y="359"/>
                    <a:pt x="1303" y="350"/>
                    <a:pt x="1320" y="330"/>
                  </a:cubicBezTo>
                  <a:cubicBezTo>
                    <a:pt x="1320" y="329"/>
                    <a:pt x="1319" y="328"/>
                    <a:pt x="1316" y="328"/>
                  </a:cubicBezTo>
                  <a:cubicBezTo>
                    <a:pt x="1313" y="328"/>
                    <a:pt x="1305" y="330"/>
                    <a:pt x="1292" y="337"/>
                  </a:cubicBezTo>
                  <a:cubicBezTo>
                    <a:pt x="1279" y="343"/>
                    <a:pt x="1282" y="343"/>
                    <a:pt x="1270" y="349"/>
                  </a:cubicBezTo>
                  <a:cubicBezTo>
                    <a:pt x="1293" y="334"/>
                    <a:pt x="1304" y="327"/>
                    <a:pt x="1302" y="327"/>
                  </a:cubicBezTo>
                  <a:cubicBezTo>
                    <a:pt x="1300" y="327"/>
                    <a:pt x="1289" y="333"/>
                    <a:pt x="1266" y="343"/>
                  </a:cubicBezTo>
                  <a:cubicBezTo>
                    <a:pt x="1255" y="349"/>
                    <a:pt x="1249" y="351"/>
                    <a:pt x="1248" y="351"/>
                  </a:cubicBezTo>
                  <a:cubicBezTo>
                    <a:pt x="1246" y="351"/>
                    <a:pt x="1251" y="347"/>
                    <a:pt x="1263" y="340"/>
                  </a:cubicBezTo>
                  <a:cubicBezTo>
                    <a:pt x="1285" y="324"/>
                    <a:pt x="1285" y="318"/>
                    <a:pt x="1285" y="318"/>
                  </a:cubicBezTo>
                  <a:cubicBezTo>
                    <a:pt x="1282" y="315"/>
                    <a:pt x="1248" y="312"/>
                    <a:pt x="1238" y="296"/>
                  </a:cubicBezTo>
                  <a:cubicBezTo>
                    <a:pt x="1228" y="280"/>
                    <a:pt x="1222" y="270"/>
                    <a:pt x="1213" y="270"/>
                  </a:cubicBezTo>
                  <a:cubicBezTo>
                    <a:pt x="1208" y="270"/>
                    <a:pt x="1202" y="274"/>
                    <a:pt x="1194" y="280"/>
                  </a:cubicBezTo>
                  <a:cubicBezTo>
                    <a:pt x="1185" y="286"/>
                    <a:pt x="1179" y="289"/>
                    <a:pt x="1178" y="289"/>
                  </a:cubicBezTo>
                  <a:cubicBezTo>
                    <a:pt x="1176" y="289"/>
                    <a:pt x="1181" y="284"/>
                    <a:pt x="1191" y="274"/>
                  </a:cubicBezTo>
                  <a:cubicBezTo>
                    <a:pt x="1210" y="252"/>
                    <a:pt x="1207" y="249"/>
                    <a:pt x="1204" y="246"/>
                  </a:cubicBezTo>
                  <a:cubicBezTo>
                    <a:pt x="1201" y="243"/>
                    <a:pt x="1198" y="243"/>
                    <a:pt x="1219" y="224"/>
                  </a:cubicBezTo>
                  <a:lnTo>
                    <a:pt x="1219" y="224"/>
                  </a:lnTo>
                  <a:cubicBezTo>
                    <a:pt x="1202" y="235"/>
                    <a:pt x="1197" y="238"/>
                    <a:pt x="1195" y="238"/>
                  </a:cubicBezTo>
                  <a:cubicBezTo>
                    <a:pt x="1194" y="238"/>
                    <a:pt x="1194" y="237"/>
                    <a:pt x="1194" y="236"/>
                  </a:cubicBezTo>
                  <a:cubicBezTo>
                    <a:pt x="1205" y="226"/>
                    <a:pt x="1209" y="220"/>
                    <a:pt x="1206" y="220"/>
                  </a:cubicBezTo>
                  <a:cubicBezTo>
                    <a:pt x="1204" y="220"/>
                    <a:pt x="1198" y="223"/>
                    <a:pt x="1188" y="230"/>
                  </a:cubicBezTo>
                  <a:cubicBezTo>
                    <a:pt x="1168" y="247"/>
                    <a:pt x="1158" y="256"/>
                    <a:pt x="1157" y="256"/>
                  </a:cubicBezTo>
                  <a:cubicBezTo>
                    <a:pt x="1156" y="256"/>
                    <a:pt x="1166" y="246"/>
                    <a:pt x="1185" y="227"/>
                  </a:cubicBezTo>
                  <a:cubicBezTo>
                    <a:pt x="1201" y="213"/>
                    <a:pt x="1211" y="194"/>
                    <a:pt x="1208" y="194"/>
                  </a:cubicBezTo>
                  <a:cubicBezTo>
                    <a:pt x="1207" y="194"/>
                    <a:pt x="1205" y="196"/>
                    <a:pt x="1201" y="202"/>
                  </a:cubicBezTo>
                  <a:cubicBezTo>
                    <a:pt x="1182" y="221"/>
                    <a:pt x="1176" y="215"/>
                    <a:pt x="1154" y="230"/>
                  </a:cubicBezTo>
                  <a:cubicBezTo>
                    <a:pt x="1151" y="230"/>
                    <a:pt x="1147" y="227"/>
                    <a:pt x="1166" y="205"/>
                  </a:cubicBezTo>
                  <a:cubicBezTo>
                    <a:pt x="1173" y="195"/>
                    <a:pt x="1171" y="191"/>
                    <a:pt x="1165" y="191"/>
                  </a:cubicBezTo>
                  <a:cubicBezTo>
                    <a:pt x="1157" y="191"/>
                    <a:pt x="1142" y="198"/>
                    <a:pt x="1132" y="208"/>
                  </a:cubicBezTo>
                  <a:cubicBezTo>
                    <a:pt x="1123" y="217"/>
                    <a:pt x="1117" y="222"/>
                    <a:pt x="1116" y="222"/>
                  </a:cubicBezTo>
                  <a:cubicBezTo>
                    <a:pt x="1115" y="222"/>
                    <a:pt x="1119" y="217"/>
                    <a:pt x="1129" y="205"/>
                  </a:cubicBezTo>
                  <a:cubicBezTo>
                    <a:pt x="1144" y="183"/>
                    <a:pt x="1141" y="180"/>
                    <a:pt x="1138" y="180"/>
                  </a:cubicBezTo>
                  <a:cubicBezTo>
                    <a:pt x="1133" y="185"/>
                    <a:pt x="1131" y="187"/>
                    <a:pt x="1130" y="187"/>
                  </a:cubicBezTo>
                  <a:cubicBezTo>
                    <a:pt x="1129" y="187"/>
                    <a:pt x="1142" y="171"/>
                    <a:pt x="1154" y="155"/>
                  </a:cubicBezTo>
                  <a:cubicBezTo>
                    <a:pt x="1172" y="136"/>
                    <a:pt x="1169" y="133"/>
                    <a:pt x="1163" y="130"/>
                  </a:cubicBezTo>
                  <a:lnTo>
                    <a:pt x="1163" y="130"/>
                  </a:lnTo>
                  <a:cubicBezTo>
                    <a:pt x="1158" y="136"/>
                    <a:pt x="1151" y="139"/>
                    <a:pt x="1143" y="139"/>
                  </a:cubicBezTo>
                  <a:cubicBezTo>
                    <a:pt x="1135" y="139"/>
                    <a:pt x="1127" y="136"/>
                    <a:pt x="1122" y="130"/>
                  </a:cubicBezTo>
                  <a:cubicBezTo>
                    <a:pt x="1119" y="127"/>
                    <a:pt x="1116" y="126"/>
                    <a:pt x="1112" y="126"/>
                  </a:cubicBezTo>
                  <a:cubicBezTo>
                    <a:pt x="1098" y="126"/>
                    <a:pt x="1081" y="145"/>
                    <a:pt x="1053" y="180"/>
                  </a:cubicBezTo>
                  <a:lnTo>
                    <a:pt x="1022" y="224"/>
                  </a:lnTo>
                  <a:lnTo>
                    <a:pt x="1022" y="224"/>
                  </a:lnTo>
                  <a:lnTo>
                    <a:pt x="1050" y="177"/>
                  </a:lnTo>
                  <a:lnTo>
                    <a:pt x="1088" y="105"/>
                  </a:lnTo>
                  <a:cubicBezTo>
                    <a:pt x="1088" y="105"/>
                    <a:pt x="1087" y="105"/>
                    <a:pt x="1087" y="105"/>
                  </a:cubicBezTo>
                  <a:cubicBezTo>
                    <a:pt x="1083" y="105"/>
                    <a:pt x="1071" y="128"/>
                    <a:pt x="1057" y="149"/>
                  </a:cubicBezTo>
                  <a:cubicBezTo>
                    <a:pt x="1051" y="160"/>
                    <a:pt x="1047" y="166"/>
                    <a:pt x="1045" y="166"/>
                  </a:cubicBezTo>
                  <a:cubicBezTo>
                    <a:pt x="1043" y="166"/>
                    <a:pt x="1044" y="158"/>
                    <a:pt x="1047" y="142"/>
                  </a:cubicBezTo>
                  <a:cubicBezTo>
                    <a:pt x="1052" y="127"/>
                    <a:pt x="1053" y="120"/>
                    <a:pt x="1050" y="120"/>
                  </a:cubicBezTo>
                  <a:cubicBezTo>
                    <a:pt x="1047" y="120"/>
                    <a:pt x="1042" y="126"/>
                    <a:pt x="1035" y="136"/>
                  </a:cubicBezTo>
                  <a:cubicBezTo>
                    <a:pt x="1031" y="133"/>
                    <a:pt x="1028" y="133"/>
                    <a:pt x="1038" y="105"/>
                  </a:cubicBezTo>
                  <a:cubicBezTo>
                    <a:pt x="1035" y="105"/>
                    <a:pt x="1035" y="105"/>
                    <a:pt x="1022" y="127"/>
                  </a:cubicBezTo>
                  <a:cubicBezTo>
                    <a:pt x="1016" y="139"/>
                    <a:pt x="1012" y="145"/>
                    <a:pt x="1011" y="145"/>
                  </a:cubicBezTo>
                  <a:cubicBezTo>
                    <a:pt x="1009" y="145"/>
                    <a:pt x="1011" y="138"/>
                    <a:pt x="1016" y="124"/>
                  </a:cubicBezTo>
                  <a:cubicBezTo>
                    <a:pt x="1028" y="92"/>
                    <a:pt x="1028" y="78"/>
                    <a:pt x="1024" y="78"/>
                  </a:cubicBezTo>
                  <a:cubicBezTo>
                    <a:pt x="1022" y="78"/>
                    <a:pt x="1017" y="83"/>
                    <a:pt x="1013" y="92"/>
                  </a:cubicBezTo>
                  <a:cubicBezTo>
                    <a:pt x="1005" y="112"/>
                    <a:pt x="1002" y="114"/>
                    <a:pt x="999" y="114"/>
                  </a:cubicBezTo>
                  <a:cubicBezTo>
                    <a:pt x="998" y="114"/>
                    <a:pt x="998" y="114"/>
                    <a:pt x="997" y="114"/>
                  </a:cubicBezTo>
                  <a:cubicBezTo>
                    <a:pt x="996" y="113"/>
                    <a:pt x="995" y="113"/>
                    <a:pt x="994" y="113"/>
                  </a:cubicBezTo>
                  <a:cubicBezTo>
                    <a:pt x="990" y="113"/>
                    <a:pt x="984" y="117"/>
                    <a:pt x="975" y="133"/>
                  </a:cubicBezTo>
                  <a:lnTo>
                    <a:pt x="969" y="130"/>
                  </a:lnTo>
                  <a:cubicBezTo>
                    <a:pt x="966" y="130"/>
                    <a:pt x="977" y="108"/>
                    <a:pt x="981" y="108"/>
                  </a:cubicBezTo>
                  <a:cubicBezTo>
                    <a:pt x="981" y="108"/>
                    <a:pt x="981" y="108"/>
                    <a:pt x="981" y="108"/>
                  </a:cubicBezTo>
                  <a:lnTo>
                    <a:pt x="988" y="80"/>
                  </a:lnTo>
                  <a:cubicBezTo>
                    <a:pt x="986" y="79"/>
                    <a:pt x="984" y="78"/>
                    <a:pt x="983" y="78"/>
                  </a:cubicBezTo>
                  <a:cubicBezTo>
                    <a:pt x="979" y="78"/>
                    <a:pt x="975" y="83"/>
                    <a:pt x="966" y="99"/>
                  </a:cubicBezTo>
                  <a:cubicBezTo>
                    <a:pt x="955" y="124"/>
                    <a:pt x="949" y="136"/>
                    <a:pt x="949" y="136"/>
                  </a:cubicBezTo>
                  <a:cubicBezTo>
                    <a:pt x="948" y="136"/>
                    <a:pt x="953" y="124"/>
                    <a:pt x="963" y="99"/>
                  </a:cubicBezTo>
                  <a:cubicBezTo>
                    <a:pt x="969" y="80"/>
                    <a:pt x="973" y="61"/>
                    <a:pt x="969" y="61"/>
                  </a:cubicBezTo>
                  <a:cubicBezTo>
                    <a:pt x="968" y="61"/>
                    <a:pt x="966" y="63"/>
                    <a:pt x="963" y="70"/>
                  </a:cubicBezTo>
                  <a:cubicBezTo>
                    <a:pt x="955" y="91"/>
                    <a:pt x="951" y="98"/>
                    <a:pt x="949" y="98"/>
                  </a:cubicBezTo>
                  <a:cubicBezTo>
                    <a:pt x="947" y="98"/>
                    <a:pt x="951" y="82"/>
                    <a:pt x="956" y="67"/>
                  </a:cubicBezTo>
                  <a:cubicBezTo>
                    <a:pt x="967" y="42"/>
                    <a:pt x="972" y="29"/>
                    <a:pt x="970" y="29"/>
                  </a:cubicBezTo>
                  <a:cubicBezTo>
                    <a:pt x="968" y="29"/>
                    <a:pt x="959" y="41"/>
                    <a:pt x="944" y="64"/>
                  </a:cubicBezTo>
                  <a:cubicBezTo>
                    <a:pt x="943" y="64"/>
                    <a:pt x="943" y="64"/>
                    <a:pt x="942" y="64"/>
                  </a:cubicBezTo>
                  <a:cubicBezTo>
                    <a:pt x="935" y="64"/>
                    <a:pt x="918" y="77"/>
                    <a:pt x="908" y="77"/>
                  </a:cubicBezTo>
                  <a:cubicBezTo>
                    <a:pt x="908" y="77"/>
                    <a:pt x="907" y="77"/>
                    <a:pt x="906" y="77"/>
                  </a:cubicBezTo>
                  <a:cubicBezTo>
                    <a:pt x="890" y="74"/>
                    <a:pt x="884" y="74"/>
                    <a:pt x="884" y="45"/>
                  </a:cubicBezTo>
                  <a:cubicBezTo>
                    <a:pt x="890" y="14"/>
                    <a:pt x="891" y="1"/>
                    <a:pt x="890" y="1"/>
                  </a:cubicBezTo>
                  <a:close/>
                  <a:moveTo>
                    <a:pt x="1139" y="1526"/>
                  </a:moveTo>
                  <a:cubicBezTo>
                    <a:pt x="1138" y="1526"/>
                    <a:pt x="1136" y="1527"/>
                    <a:pt x="1135" y="1528"/>
                  </a:cubicBezTo>
                  <a:cubicBezTo>
                    <a:pt x="1138" y="1546"/>
                    <a:pt x="1141" y="1562"/>
                    <a:pt x="1147" y="1581"/>
                  </a:cubicBezTo>
                  <a:cubicBezTo>
                    <a:pt x="1151" y="1591"/>
                    <a:pt x="1154" y="1596"/>
                    <a:pt x="1156" y="1596"/>
                  </a:cubicBezTo>
                  <a:cubicBezTo>
                    <a:pt x="1159" y="1596"/>
                    <a:pt x="1159" y="1582"/>
                    <a:pt x="1154" y="1550"/>
                  </a:cubicBezTo>
                  <a:cubicBezTo>
                    <a:pt x="1144" y="1531"/>
                    <a:pt x="1142" y="1526"/>
                    <a:pt x="1139" y="152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53"/>
            <p:cNvSpPr/>
            <p:nvPr/>
          </p:nvSpPr>
          <p:spPr>
            <a:xfrm>
              <a:off x="6486321" y="2907262"/>
              <a:ext cx="29906" cy="33824"/>
            </a:xfrm>
            <a:custGeom>
              <a:avLst/>
              <a:gdLst/>
              <a:ahLst/>
              <a:cxnLst/>
              <a:rect l="l" t="t" r="r" b="b"/>
              <a:pathLst>
                <a:path w="1412" h="1597" extrusionOk="0">
                  <a:moveTo>
                    <a:pt x="891" y="0"/>
                  </a:moveTo>
                  <a:cubicBezTo>
                    <a:pt x="891" y="0"/>
                    <a:pt x="890" y="14"/>
                    <a:pt x="884" y="46"/>
                  </a:cubicBezTo>
                  <a:cubicBezTo>
                    <a:pt x="884" y="47"/>
                    <a:pt x="884" y="48"/>
                    <a:pt x="884" y="49"/>
                  </a:cubicBezTo>
                  <a:lnTo>
                    <a:pt x="884" y="49"/>
                  </a:lnTo>
                  <a:cubicBezTo>
                    <a:pt x="886" y="42"/>
                    <a:pt x="888" y="31"/>
                    <a:pt x="890" y="18"/>
                  </a:cubicBezTo>
                  <a:cubicBezTo>
                    <a:pt x="890" y="7"/>
                    <a:pt x="891" y="0"/>
                    <a:pt x="891" y="0"/>
                  </a:cubicBezTo>
                  <a:close/>
                  <a:moveTo>
                    <a:pt x="840" y="93"/>
                  </a:moveTo>
                  <a:cubicBezTo>
                    <a:pt x="838" y="93"/>
                    <a:pt x="836" y="104"/>
                    <a:pt x="837" y="104"/>
                  </a:cubicBezTo>
                  <a:cubicBezTo>
                    <a:pt x="837" y="104"/>
                    <a:pt x="838" y="101"/>
                    <a:pt x="840" y="93"/>
                  </a:cubicBezTo>
                  <a:close/>
                  <a:moveTo>
                    <a:pt x="825" y="115"/>
                  </a:moveTo>
                  <a:lnTo>
                    <a:pt x="828" y="118"/>
                  </a:lnTo>
                  <a:lnTo>
                    <a:pt x="831" y="143"/>
                  </a:lnTo>
                  <a:lnTo>
                    <a:pt x="828" y="143"/>
                  </a:lnTo>
                  <a:cubicBezTo>
                    <a:pt x="825" y="143"/>
                    <a:pt x="825" y="143"/>
                    <a:pt x="825" y="115"/>
                  </a:cubicBezTo>
                  <a:close/>
                  <a:moveTo>
                    <a:pt x="862" y="121"/>
                  </a:moveTo>
                  <a:lnTo>
                    <a:pt x="859" y="149"/>
                  </a:lnTo>
                  <a:lnTo>
                    <a:pt x="856" y="149"/>
                  </a:lnTo>
                  <a:cubicBezTo>
                    <a:pt x="853" y="149"/>
                    <a:pt x="853" y="149"/>
                    <a:pt x="859" y="121"/>
                  </a:cubicBezTo>
                  <a:close/>
                  <a:moveTo>
                    <a:pt x="884" y="128"/>
                  </a:moveTo>
                  <a:cubicBezTo>
                    <a:pt x="890" y="131"/>
                    <a:pt x="890" y="131"/>
                    <a:pt x="881" y="156"/>
                  </a:cubicBezTo>
                  <a:cubicBezTo>
                    <a:pt x="876" y="168"/>
                    <a:pt x="874" y="174"/>
                    <a:pt x="873" y="174"/>
                  </a:cubicBezTo>
                  <a:cubicBezTo>
                    <a:pt x="872" y="174"/>
                    <a:pt x="873" y="167"/>
                    <a:pt x="875" y="153"/>
                  </a:cubicBezTo>
                  <a:cubicBezTo>
                    <a:pt x="881" y="128"/>
                    <a:pt x="881" y="128"/>
                    <a:pt x="884" y="128"/>
                  </a:cubicBezTo>
                  <a:close/>
                  <a:moveTo>
                    <a:pt x="796" y="140"/>
                  </a:moveTo>
                  <a:cubicBezTo>
                    <a:pt x="796" y="159"/>
                    <a:pt x="800" y="178"/>
                    <a:pt x="800" y="196"/>
                  </a:cubicBezTo>
                  <a:lnTo>
                    <a:pt x="796" y="196"/>
                  </a:lnTo>
                  <a:cubicBezTo>
                    <a:pt x="793" y="196"/>
                    <a:pt x="793" y="168"/>
                    <a:pt x="793" y="168"/>
                  </a:cubicBezTo>
                  <a:cubicBezTo>
                    <a:pt x="793" y="168"/>
                    <a:pt x="793" y="140"/>
                    <a:pt x="796" y="140"/>
                  </a:cubicBezTo>
                  <a:close/>
                  <a:moveTo>
                    <a:pt x="669" y="142"/>
                  </a:moveTo>
                  <a:lnTo>
                    <a:pt x="669" y="142"/>
                  </a:lnTo>
                  <a:cubicBezTo>
                    <a:pt x="670" y="142"/>
                    <a:pt x="671" y="145"/>
                    <a:pt x="674" y="153"/>
                  </a:cubicBezTo>
                  <a:lnTo>
                    <a:pt x="680" y="181"/>
                  </a:lnTo>
                  <a:cubicBezTo>
                    <a:pt x="685" y="199"/>
                    <a:pt x="689" y="216"/>
                    <a:pt x="688" y="216"/>
                  </a:cubicBezTo>
                  <a:cubicBezTo>
                    <a:pt x="688" y="216"/>
                    <a:pt x="686" y="213"/>
                    <a:pt x="684" y="206"/>
                  </a:cubicBezTo>
                  <a:cubicBezTo>
                    <a:pt x="680" y="190"/>
                    <a:pt x="674" y="171"/>
                    <a:pt x="671" y="156"/>
                  </a:cubicBezTo>
                  <a:cubicBezTo>
                    <a:pt x="671" y="156"/>
                    <a:pt x="668" y="142"/>
                    <a:pt x="669" y="142"/>
                  </a:cubicBezTo>
                  <a:close/>
                  <a:moveTo>
                    <a:pt x="903" y="278"/>
                  </a:moveTo>
                  <a:lnTo>
                    <a:pt x="894" y="303"/>
                  </a:lnTo>
                  <a:cubicBezTo>
                    <a:pt x="884" y="328"/>
                    <a:pt x="884" y="328"/>
                    <a:pt x="884" y="328"/>
                  </a:cubicBezTo>
                  <a:cubicBezTo>
                    <a:pt x="881" y="328"/>
                    <a:pt x="881" y="328"/>
                    <a:pt x="890" y="303"/>
                  </a:cubicBezTo>
                  <a:cubicBezTo>
                    <a:pt x="890" y="303"/>
                    <a:pt x="900" y="278"/>
                    <a:pt x="903" y="278"/>
                  </a:cubicBezTo>
                  <a:close/>
                  <a:moveTo>
                    <a:pt x="611" y="265"/>
                  </a:moveTo>
                  <a:cubicBezTo>
                    <a:pt x="630" y="287"/>
                    <a:pt x="643" y="309"/>
                    <a:pt x="655" y="334"/>
                  </a:cubicBezTo>
                  <a:cubicBezTo>
                    <a:pt x="652" y="334"/>
                    <a:pt x="652" y="334"/>
                    <a:pt x="637" y="312"/>
                  </a:cubicBezTo>
                  <a:cubicBezTo>
                    <a:pt x="627" y="297"/>
                    <a:pt x="618" y="281"/>
                    <a:pt x="611" y="265"/>
                  </a:cubicBezTo>
                  <a:close/>
                  <a:moveTo>
                    <a:pt x="914" y="322"/>
                  </a:moveTo>
                  <a:cubicBezTo>
                    <a:pt x="915" y="322"/>
                    <a:pt x="912" y="328"/>
                    <a:pt x="906" y="341"/>
                  </a:cubicBezTo>
                  <a:cubicBezTo>
                    <a:pt x="911" y="328"/>
                    <a:pt x="914" y="322"/>
                    <a:pt x="914" y="322"/>
                  </a:cubicBezTo>
                  <a:close/>
                  <a:moveTo>
                    <a:pt x="868" y="294"/>
                  </a:moveTo>
                  <a:lnTo>
                    <a:pt x="862" y="319"/>
                  </a:lnTo>
                  <a:lnTo>
                    <a:pt x="853" y="344"/>
                  </a:lnTo>
                  <a:cubicBezTo>
                    <a:pt x="856" y="328"/>
                    <a:pt x="862" y="309"/>
                    <a:pt x="868" y="294"/>
                  </a:cubicBezTo>
                  <a:close/>
                  <a:moveTo>
                    <a:pt x="1184" y="312"/>
                  </a:moveTo>
                  <a:cubicBezTo>
                    <a:pt x="1184" y="312"/>
                    <a:pt x="1185" y="312"/>
                    <a:pt x="1185" y="312"/>
                  </a:cubicBezTo>
                  <a:lnTo>
                    <a:pt x="1185" y="316"/>
                  </a:lnTo>
                  <a:lnTo>
                    <a:pt x="1141" y="344"/>
                  </a:lnTo>
                  <a:lnTo>
                    <a:pt x="1141" y="341"/>
                  </a:lnTo>
                  <a:cubicBezTo>
                    <a:pt x="1158" y="326"/>
                    <a:pt x="1178" y="312"/>
                    <a:pt x="1184" y="312"/>
                  </a:cubicBezTo>
                  <a:close/>
                  <a:moveTo>
                    <a:pt x="1265" y="423"/>
                  </a:moveTo>
                  <a:cubicBezTo>
                    <a:pt x="1272" y="423"/>
                    <a:pt x="1273" y="426"/>
                    <a:pt x="1273" y="428"/>
                  </a:cubicBezTo>
                  <a:cubicBezTo>
                    <a:pt x="1258" y="440"/>
                    <a:pt x="1240" y="444"/>
                    <a:pt x="1222" y="447"/>
                  </a:cubicBezTo>
                  <a:lnTo>
                    <a:pt x="1222" y="447"/>
                  </a:lnTo>
                  <a:cubicBezTo>
                    <a:pt x="1219" y="441"/>
                    <a:pt x="1220" y="441"/>
                    <a:pt x="1245" y="428"/>
                  </a:cubicBezTo>
                  <a:cubicBezTo>
                    <a:pt x="1254" y="425"/>
                    <a:pt x="1261" y="423"/>
                    <a:pt x="1265" y="423"/>
                  </a:cubicBezTo>
                  <a:close/>
                  <a:moveTo>
                    <a:pt x="1059" y="442"/>
                  </a:moveTo>
                  <a:cubicBezTo>
                    <a:pt x="1060" y="442"/>
                    <a:pt x="1049" y="450"/>
                    <a:pt x="1025" y="466"/>
                  </a:cubicBezTo>
                  <a:cubicBezTo>
                    <a:pt x="1047" y="450"/>
                    <a:pt x="1059" y="442"/>
                    <a:pt x="1059" y="442"/>
                  </a:cubicBezTo>
                  <a:close/>
                  <a:moveTo>
                    <a:pt x="1060" y="645"/>
                  </a:moveTo>
                  <a:cubicBezTo>
                    <a:pt x="1078" y="651"/>
                    <a:pt x="1094" y="654"/>
                    <a:pt x="1110" y="663"/>
                  </a:cubicBezTo>
                  <a:lnTo>
                    <a:pt x="1060" y="648"/>
                  </a:lnTo>
                  <a:lnTo>
                    <a:pt x="1060" y="645"/>
                  </a:lnTo>
                  <a:close/>
                  <a:moveTo>
                    <a:pt x="1226" y="651"/>
                  </a:moveTo>
                  <a:cubicBezTo>
                    <a:pt x="1245" y="654"/>
                    <a:pt x="1263" y="657"/>
                    <a:pt x="1279" y="663"/>
                  </a:cubicBezTo>
                  <a:lnTo>
                    <a:pt x="1254" y="663"/>
                  </a:lnTo>
                  <a:lnTo>
                    <a:pt x="1226" y="654"/>
                  </a:lnTo>
                  <a:lnTo>
                    <a:pt x="1226" y="651"/>
                  </a:lnTo>
                  <a:close/>
                  <a:moveTo>
                    <a:pt x="577" y="685"/>
                  </a:moveTo>
                  <a:lnTo>
                    <a:pt x="552" y="698"/>
                  </a:lnTo>
                  <a:lnTo>
                    <a:pt x="552" y="701"/>
                  </a:lnTo>
                  <a:cubicBezTo>
                    <a:pt x="577" y="688"/>
                    <a:pt x="577" y="688"/>
                    <a:pt x="577" y="688"/>
                  </a:cubicBezTo>
                  <a:lnTo>
                    <a:pt x="577" y="685"/>
                  </a:lnTo>
                  <a:close/>
                  <a:moveTo>
                    <a:pt x="828" y="688"/>
                  </a:moveTo>
                  <a:cubicBezTo>
                    <a:pt x="828" y="698"/>
                    <a:pt x="831" y="707"/>
                    <a:pt x="837" y="714"/>
                  </a:cubicBezTo>
                  <a:cubicBezTo>
                    <a:pt x="828" y="689"/>
                    <a:pt x="828" y="688"/>
                    <a:pt x="828" y="688"/>
                  </a:cubicBezTo>
                  <a:close/>
                  <a:moveTo>
                    <a:pt x="441" y="710"/>
                  </a:moveTo>
                  <a:cubicBezTo>
                    <a:pt x="442" y="710"/>
                    <a:pt x="442" y="710"/>
                    <a:pt x="442" y="710"/>
                  </a:cubicBezTo>
                  <a:cubicBezTo>
                    <a:pt x="442" y="714"/>
                    <a:pt x="442" y="714"/>
                    <a:pt x="417" y="723"/>
                  </a:cubicBezTo>
                  <a:cubicBezTo>
                    <a:pt x="417" y="723"/>
                    <a:pt x="401" y="727"/>
                    <a:pt x="395" y="727"/>
                  </a:cubicBezTo>
                  <a:cubicBezTo>
                    <a:pt x="393" y="727"/>
                    <a:pt x="392" y="727"/>
                    <a:pt x="392" y="726"/>
                  </a:cubicBezTo>
                  <a:lnTo>
                    <a:pt x="417" y="717"/>
                  </a:lnTo>
                  <a:cubicBezTo>
                    <a:pt x="432" y="711"/>
                    <a:pt x="438" y="710"/>
                    <a:pt x="441" y="710"/>
                  </a:cubicBezTo>
                  <a:close/>
                  <a:moveTo>
                    <a:pt x="1221" y="749"/>
                  </a:moveTo>
                  <a:cubicBezTo>
                    <a:pt x="1223" y="749"/>
                    <a:pt x="1229" y="751"/>
                    <a:pt x="1245" y="757"/>
                  </a:cubicBezTo>
                  <a:cubicBezTo>
                    <a:pt x="1263" y="767"/>
                    <a:pt x="1279" y="773"/>
                    <a:pt x="1295" y="782"/>
                  </a:cubicBezTo>
                  <a:cubicBezTo>
                    <a:pt x="1270" y="773"/>
                    <a:pt x="1245" y="764"/>
                    <a:pt x="1219" y="751"/>
                  </a:cubicBezTo>
                  <a:cubicBezTo>
                    <a:pt x="1219" y="750"/>
                    <a:pt x="1219" y="749"/>
                    <a:pt x="1221" y="749"/>
                  </a:cubicBezTo>
                  <a:close/>
                  <a:moveTo>
                    <a:pt x="449" y="737"/>
                  </a:moveTo>
                  <a:cubicBezTo>
                    <a:pt x="450" y="737"/>
                    <a:pt x="451" y="738"/>
                    <a:pt x="452" y="739"/>
                  </a:cubicBezTo>
                  <a:cubicBezTo>
                    <a:pt x="452" y="742"/>
                    <a:pt x="455" y="745"/>
                    <a:pt x="430" y="754"/>
                  </a:cubicBezTo>
                  <a:cubicBezTo>
                    <a:pt x="437" y="750"/>
                    <a:pt x="439" y="748"/>
                    <a:pt x="438" y="748"/>
                  </a:cubicBezTo>
                  <a:lnTo>
                    <a:pt x="438" y="748"/>
                  </a:lnTo>
                  <a:cubicBezTo>
                    <a:pt x="435" y="748"/>
                    <a:pt x="419" y="755"/>
                    <a:pt x="405" y="764"/>
                  </a:cubicBezTo>
                  <a:lnTo>
                    <a:pt x="355" y="789"/>
                  </a:lnTo>
                  <a:cubicBezTo>
                    <a:pt x="355" y="786"/>
                    <a:pt x="376" y="770"/>
                    <a:pt x="402" y="761"/>
                  </a:cubicBezTo>
                  <a:cubicBezTo>
                    <a:pt x="436" y="742"/>
                    <a:pt x="445" y="737"/>
                    <a:pt x="449" y="737"/>
                  </a:cubicBezTo>
                  <a:close/>
                  <a:moveTo>
                    <a:pt x="842" y="837"/>
                  </a:moveTo>
                  <a:lnTo>
                    <a:pt x="842" y="837"/>
                  </a:lnTo>
                  <a:cubicBezTo>
                    <a:pt x="842" y="837"/>
                    <a:pt x="842" y="840"/>
                    <a:pt x="843" y="848"/>
                  </a:cubicBezTo>
                  <a:cubicBezTo>
                    <a:pt x="843" y="849"/>
                    <a:pt x="843" y="849"/>
                    <a:pt x="844" y="849"/>
                  </a:cubicBezTo>
                  <a:lnTo>
                    <a:pt x="844" y="849"/>
                  </a:lnTo>
                  <a:cubicBezTo>
                    <a:pt x="843" y="842"/>
                    <a:pt x="842" y="837"/>
                    <a:pt x="842" y="837"/>
                  </a:cubicBezTo>
                  <a:close/>
                  <a:moveTo>
                    <a:pt x="54" y="833"/>
                  </a:moveTo>
                  <a:cubicBezTo>
                    <a:pt x="38" y="836"/>
                    <a:pt x="19" y="839"/>
                    <a:pt x="0" y="845"/>
                  </a:cubicBezTo>
                  <a:lnTo>
                    <a:pt x="4" y="848"/>
                  </a:lnTo>
                  <a:cubicBezTo>
                    <a:pt x="4" y="850"/>
                    <a:pt x="7" y="851"/>
                    <a:pt x="11" y="851"/>
                  </a:cubicBezTo>
                  <a:cubicBezTo>
                    <a:pt x="21" y="851"/>
                    <a:pt x="39" y="846"/>
                    <a:pt x="57" y="839"/>
                  </a:cubicBezTo>
                  <a:lnTo>
                    <a:pt x="54" y="833"/>
                  </a:lnTo>
                  <a:close/>
                  <a:moveTo>
                    <a:pt x="800" y="817"/>
                  </a:moveTo>
                  <a:lnTo>
                    <a:pt x="797" y="852"/>
                  </a:lnTo>
                  <a:lnTo>
                    <a:pt x="797" y="852"/>
                  </a:lnTo>
                  <a:cubicBezTo>
                    <a:pt x="798" y="850"/>
                    <a:pt x="799" y="847"/>
                    <a:pt x="800" y="842"/>
                  </a:cubicBezTo>
                  <a:lnTo>
                    <a:pt x="800" y="817"/>
                  </a:lnTo>
                  <a:close/>
                  <a:moveTo>
                    <a:pt x="1204" y="829"/>
                  </a:moveTo>
                  <a:cubicBezTo>
                    <a:pt x="1226" y="845"/>
                    <a:pt x="1251" y="858"/>
                    <a:pt x="1248" y="861"/>
                  </a:cubicBezTo>
                  <a:lnTo>
                    <a:pt x="1223" y="851"/>
                  </a:lnTo>
                  <a:lnTo>
                    <a:pt x="1201" y="833"/>
                  </a:lnTo>
                  <a:lnTo>
                    <a:pt x="1204" y="829"/>
                  </a:lnTo>
                  <a:close/>
                  <a:moveTo>
                    <a:pt x="797" y="852"/>
                  </a:moveTo>
                  <a:lnTo>
                    <a:pt x="797" y="852"/>
                  </a:lnTo>
                  <a:cubicBezTo>
                    <a:pt x="796" y="858"/>
                    <a:pt x="796" y="859"/>
                    <a:pt x="796" y="870"/>
                  </a:cubicBezTo>
                  <a:lnTo>
                    <a:pt x="797" y="852"/>
                  </a:lnTo>
                  <a:close/>
                  <a:moveTo>
                    <a:pt x="903" y="892"/>
                  </a:moveTo>
                  <a:cubicBezTo>
                    <a:pt x="906" y="901"/>
                    <a:pt x="907" y="903"/>
                    <a:pt x="906" y="903"/>
                  </a:cubicBezTo>
                  <a:cubicBezTo>
                    <a:pt x="906" y="903"/>
                    <a:pt x="901" y="892"/>
                    <a:pt x="903" y="892"/>
                  </a:cubicBezTo>
                  <a:close/>
                  <a:moveTo>
                    <a:pt x="856" y="873"/>
                  </a:moveTo>
                  <a:lnTo>
                    <a:pt x="868" y="927"/>
                  </a:lnTo>
                  <a:cubicBezTo>
                    <a:pt x="872" y="927"/>
                    <a:pt x="865" y="898"/>
                    <a:pt x="865" y="898"/>
                  </a:cubicBezTo>
                  <a:cubicBezTo>
                    <a:pt x="865" y="889"/>
                    <a:pt x="862" y="883"/>
                    <a:pt x="859" y="873"/>
                  </a:cubicBezTo>
                  <a:close/>
                  <a:moveTo>
                    <a:pt x="677" y="911"/>
                  </a:moveTo>
                  <a:lnTo>
                    <a:pt x="665" y="936"/>
                  </a:lnTo>
                  <a:lnTo>
                    <a:pt x="652" y="961"/>
                  </a:lnTo>
                  <a:lnTo>
                    <a:pt x="662" y="933"/>
                  </a:lnTo>
                  <a:cubicBezTo>
                    <a:pt x="671" y="911"/>
                    <a:pt x="674" y="911"/>
                    <a:pt x="677" y="911"/>
                  </a:cubicBezTo>
                  <a:close/>
                  <a:moveTo>
                    <a:pt x="485" y="936"/>
                  </a:moveTo>
                  <a:cubicBezTo>
                    <a:pt x="485" y="936"/>
                    <a:pt x="486" y="936"/>
                    <a:pt x="486" y="936"/>
                  </a:cubicBezTo>
                  <a:cubicBezTo>
                    <a:pt x="489" y="939"/>
                    <a:pt x="470" y="961"/>
                    <a:pt x="449" y="974"/>
                  </a:cubicBezTo>
                  <a:cubicBezTo>
                    <a:pt x="445" y="971"/>
                    <a:pt x="442" y="967"/>
                    <a:pt x="442" y="967"/>
                  </a:cubicBezTo>
                  <a:cubicBezTo>
                    <a:pt x="459" y="950"/>
                    <a:pt x="479" y="936"/>
                    <a:pt x="485" y="936"/>
                  </a:cubicBezTo>
                  <a:close/>
                  <a:moveTo>
                    <a:pt x="1047" y="963"/>
                  </a:moveTo>
                  <a:cubicBezTo>
                    <a:pt x="1048" y="963"/>
                    <a:pt x="1055" y="972"/>
                    <a:pt x="1053" y="974"/>
                  </a:cubicBezTo>
                  <a:cubicBezTo>
                    <a:pt x="1048" y="966"/>
                    <a:pt x="1047" y="963"/>
                    <a:pt x="1047" y="963"/>
                  </a:cubicBezTo>
                  <a:close/>
                  <a:moveTo>
                    <a:pt x="850" y="955"/>
                  </a:moveTo>
                  <a:cubicBezTo>
                    <a:pt x="850" y="955"/>
                    <a:pt x="850" y="955"/>
                    <a:pt x="856" y="980"/>
                  </a:cubicBezTo>
                  <a:lnTo>
                    <a:pt x="853" y="980"/>
                  </a:lnTo>
                  <a:lnTo>
                    <a:pt x="847" y="955"/>
                  </a:lnTo>
                  <a:close/>
                  <a:moveTo>
                    <a:pt x="1013" y="933"/>
                  </a:moveTo>
                  <a:cubicBezTo>
                    <a:pt x="1028" y="958"/>
                    <a:pt x="1041" y="980"/>
                    <a:pt x="1038" y="980"/>
                  </a:cubicBezTo>
                  <a:lnTo>
                    <a:pt x="1022" y="961"/>
                  </a:lnTo>
                  <a:lnTo>
                    <a:pt x="1009" y="936"/>
                  </a:lnTo>
                  <a:lnTo>
                    <a:pt x="1013" y="933"/>
                  </a:lnTo>
                  <a:close/>
                  <a:moveTo>
                    <a:pt x="753" y="895"/>
                  </a:moveTo>
                  <a:cubicBezTo>
                    <a:pt x="753" y="895"/>
                    <a:pt x="749" y="908"/>
                    <a:pt x="740" y="939"/>
                  </a:cubicBezTo>
                  <a:lnTo>
                    <a:pt x="724" y="989"/>
                  </a:lnTo>
                  <a:cubicBezTo>
                    <a:pt x="727" y="964"/>
                    <a:pt x="737" y="936"/>
                    <a:pt x="746" y="911"/>
                  </a:cubicBezTo>
                  <a:cubicBezTo>
                    <a:pt x="750" y="901"/>
                    <a:pt x="752" y="895"/>
                    <a:pt x="753" y="895"/>
                  </a:cubicBezTo>
                  <a:close/>
                  <a:moveTo>
                    <a:pt x="981" y="930"/>
                  </a:moveTo>
                  <a:lnTo>
                    <a:pt x="981" y="930"/>
                  </a:lnTo>
                  <a:cubicBezTo>
                    <a:pt x="982" y="930"/>
                    <a:pt x="990" y="941"/>
                    <a:pt x="1006" y="967"/>
                  </a:cubicBezTo>
                  <a:cubicBezTo>
                    <a:pt x="1022" y="989"/>
                    <a:pt x="1022" y="989"/>
                    <a:pt x="1019" y="992"/>
                  </a:cubicBezTo>
                  <a:cubicBezTo>
                    <a:pt x="1006" y="977"/>
                    <a:pt x="997" y="961"/>
                    <a:pt x="988" y="945"/>
                  </a:cubicBezTo>
                  <a:cubicBezTo>
                    <a:pt x="982" y="936"/>
                    <a:pt x="980" y="930"/>
                    <a:pt x="981" y="930"/>
                  </a:cubicBezTo>
                  <a:close/>
                  <a:moveTo>
                    <a:pt x="828" y="944"/>
                  </a:moveTo>
                  <a:cubicBezTo>
                    <a:pt x="829" y="944"/>
                    <a:pt x="831" y="969"/>
                    <a:pt x="831" y="1008"/>
                  </a:cubicBezTo>
                  <a:lnTo>
                    <a:pt x="828" y="1008"/>
                  </a:lnTo>
                  <a:cubicBezTo>
                    <a:pt x="825" y="989"/>
                    <a:pt x="825" y="974"/>
                    <a:pt x="828" y="955"/>
                  </a:cubicBezTo>
                  <a:cubicBezTo>
                    <a:pt x="828" y="947"/>
                    <a:pt x="828" y="944"/>
                    <a:pt x="828" y="944"/>
                  </a:cubicBezTo>
                  <a:close/>
                  <a:moveTo>
                    <a:pt x="468" y="980"/>
                  </a:moveTo>
                  <a:cubicBezTo>
                    <a:pt x="464" y="980"/>
                    <a:pt x="451" y="993"/>
                    <a:pt x="439" y="1005"/>
                  </a:cubicBezTo>
                  <a:cubicBezTo>
                    <a:pt x="423" y="1027"/>
                    <a:pt x="423" y="1030"/>
                    <a:pt x="433" y="1036"/>
                  </a:cubicBezTo>
                  <a:cubicBezTo>
                    <a:pt x="436" y="1036"/>
                    <a:pt x="455" y="1021"/>
                    <a:pt x="455" y="1021"/>
                  </a:cubicBezTo>
                  <a:cubicBezTo>
                    <a:pt x="474" y="999"/>
                    <a:pt x="470" y="996"/>
                    <a:pt x="467" y="992"/>
                  </a:cubicBezTo>
                  <a:cubicBezTo>
                    <a:pt x="471" y="984"/>
                    <a:pt x="470" y="980"/>
                    <a:pt x="468" y="980"/>
                  </a:cubicBezTo>
                  <a:close/>
                  <a:moveTo>
                    <a:pt x="969" y="1014"/>
                  </a:moveTo>
                  <a:cubicBezTo>
                    <a:pt x="973" y="1014"/>
                    <a:pt x="981" y="1036"/>
                    <a:pt x="981" y="1036"/>
                  </a:cubicBezTo>
                  <a:cubicBezTo>
                    <a:pt x="986" y="1045"/>
                    <a:pt x="987" y="1048"/>
                    <a:pt x="986" y="1048"/>
                  </a:cubicBezTo>
                  <a:cubicBezTo>
                    <a:pt x="984" y="1048"/>
                    <a:pt x="977" y="1039"/>
                    <a:pt x="975" y="1039"/>
                  </a:cubicBezTo>
                  <a:cubicBezTo>
                    <a:pt x="962" y="1014"/>
                    <a:pt x="962" y="1014"/>
                    <a:pt x="969" y="1014"/>
                  </a:cubicBezTo>
                  <a:cubicBezTo>
                    <a:pt x="969" y="1014"/>
                    <a:pt x="969" y="1014"/>
                    <a:pt x="969" y="1014"/>
                  </a:cubicBezTo>
                  <a:close/>
                  <a:moveTo>
                    <a:pt x="671" y="957"/>
                  </a:moveTo>
                  <a:cubicBezTo>
                    <a:pt x="672" y="957"/>
                    <a:pt x="667" y="970"/>
                    <a:pt x="658" y="992"/>
                  </a:cubicBezTo>
                  <a:cubicBezTo>
                    <a:pt x="649" y="1018"/>
                    <a:pt x="637" y="1043"/>
                    <a:pt x="621" y="1065"/>
                  </a:cubicBezTo>
                  <a:lnTo>
                    <a:pt x="615" y="1061"/>
                  </a:lnTo>
                  <a:lnTo>
                    <a:pt x="643" y="1014"/>
                  </a:lnTo>
                  <a:cubicBezTo>
                    <a:pt x="662" y="975"/>
                    <a:pt x="670" y="957"/>
                    <a:pt x="671" y="957"/>
                  </a:cubicBezTo>
                  <a:close/>
                  <a:moveTo>
                    <a:pt x="746" y="1024"/>
                  </a:moveTo>
                  <a:cubicBezTo>
                    <a:pt x="743" y="1052"/>
                    <a:pt x="737" y="1077"/>
                    <a:pt x="734" y="1077"/>
                  </a:cubicBezTo>
                  <a:lnTo>
                    <a:pt x="731" y="1077"/>
                  </a:lnTo>
                  <a:cubicBezTo>
                    <a:pt x="737" y="1049"/>
                    <a:pt x="743" y="1024"/>
                    <a:pt x="743" y="1024"/>
                  </a:cubicBezTo>
                  <a:close/>
                  <a:moveTo>
                    <a:pt x="911" y="1030"/>
                  </a:moveTo>
                  <a:cubicBezTo>
                    <a:pt x="914" y="1030"/>
                    <a:pt x="917" y="1032"/>
                    <a:pt x="925" y="1055"/>
                  </a:cubicBezTo>
                  <a:cubicBezTo>
                    <a:pt x="925" y="1055"/>
                    <a:pt x="931" y="1080"/>
                    <a:pt x="928" y="1080"/>
                  </a:cubicBezTo>
                  <a:cubicBezTo>
                    <a:pt x="928" y="1080"/>
                    <a:pt x="928" y="1080"/>
                    <a:pt x="927" y="1080"/>
                  </a:cubicBezTo>
                  <a:cubicBezTo>
                    <a:pt x="924" y="1080"/>
                    <a:pt x="912" y="1055"/>
                    <a:pt x="912" y="1055"/>
                  </a:cubicBezTo>
                  <a:cubicBezTo>
                    <a:pt x="906" y="1030"/>
                    <a:pt x="909" y="1030"/>
                    <a:pt x="909" y="1030"/>
                  </a:cubicBezTo>
                  <a:cubicBezTo>
                    <a:pt x="910" y="1030"/>
                    <a:pt x="910" y="1030"/>
                    <a:pt x="911" y="1030"/>
                  </a:cubicBezTo>
                  <a:close/>
                  <a:moveTo>
                    <a:pt x="806" y="1115"/>
                  </a:moveTo>
                  <a:lnTo>
                    <a:pt x="806" y="1143"/>
                  </a:lnTo>
                  <a:cubicBezTo>
                    <a:pt x="804" y="1143"/>
                    <a:pt x="800" y="1154"/>
                    <a:pt x="799" y="1154"/>
                  </a:cubicBezTo>
                  <a:cubicBezTo>
                    <a:pt x="798" y="1154"/>
                    <a:pt x="798" y="1151"/>
                    <a:pt x="800" y="1143"/>
                  </a:cubicBezTo>
                  <a:cubicBezTo>
                    <a:pt x="796" y="1143"/>
                    <a:pt x="803" y="1115"/>
                    <a:pt x="806" y="1115"/>
                  </a:cubicBezTo>
                  <a:close/>
                  <a:moveTo>
                    <a:pt x="787" y="5"/>
                  </a:moveTo>
                  <a:cubicBezTo>
                    <a:pt x="781" y="5"/>
                    <a:pt x="784" y="33"/>
                    <a:pt x="784" y="33"/>
                  </a:cubicBezTo>
                  <a:cubicBezTo>
                    <a:pt x="784" y="59"/>
                    <a:pt x="693" y="65"/>
                    <a:pt x="680" y="68"/>
                  </a:cubicBezTo>
                  <a:cubicBezTo>
                    <a:pt x="674" y="57"/>
                    <a:pt x="668" y="52"/>
                    <a:pt x="665" y="52"/>
                  </a:cubicBezTo>
                  <a:lnTo>
                    <a:pt x="665" y="52"/>
                  </a:lnTo>
                  <a:cubicBezTo>
                    <a:pt x="662" y="52"/>
                    <a:pt x="661" y="58"/>
                    <a:pt x="668" y="71"/>
                  </a:cubicBezTo>
                  <a:cubicBezTo>
                    <a:pt x="674" y="96"/>
                    <a:pt x="655" y="102"/>
                    <a:pt x="637" y="109"/>
                  </a:cubicBezTo>
                  <a:cubicBezTo>
                    <a:pt x="611" y="115"/>
                    <a:pt x="596" y="124"/>
                    <a:pt x="605" y="149"/>
                  </a:cubicBezTo>
                  <a:lnTo>
                    <a:pt x="596" y="153"/>
                  </a:lnTo>
                  <a:cubicBezTo>
                    <a:pt x="590" y="156"/>
                    <a:pt x="596" y="184"/>
                    <a:pt x="593" y="184"/>
                  </a:cubicBezTo>
                  <a:cubicBezTo>
                    <a:pt x="599" y="197"/>
                    <a:pt x="602" y="204"/>
                    <a:pt x="600" y="204"/>
                  </a:cubicBezTo>
                  <a:cubicBezTo>
                    <a:pt x="599" y="204"/>
                    <a:pt x="595" y="199"/>
                    <a:pt x="590" y="187"/>
                  </a:cubicBezTo>
                  <a:cubicBezTo>
                    <a:pt x="577" y="162"/>
                    <a:pt x="564" y="140"/>
                    <a:pt x="561" y="140"/>
                  </a:cubicBezTo>
                  <a:lnTo>
                    <a:pt x="561" y="140"/>
                  </a:lnTo>
                  <a:cubicBezTo>
                    <a:pt x="555" y="143"/>
                    <a:pt x="568" y="168"/>
                    <a:pt x="583" y="190"/>
                  </a:cubicBezTo>
                  <a:cubicBezTo>
                    <a:pt x="596" y="215"/>
                    <a:pt x="593" y="215"/>
                    <a:pt x="593" y="215"/>
                  </a:cubicBezTo>
                  <a:cubicBezTo>
                    <a:pt x="590" y="215"/>
                    <a:pt x="590" y="215"/>
                    <a:pt x="577" y="193"/>
                  </a:cubicBezTo>
                  <a:lnTo>
                    <a:pt x="549" y="146"/>
                  </a:lnTo>
                  <a:lnTo>
                    <a:pt x="543" y="149"/>
                  </a:lnTo>
                  <a:cubicBezTo>
                    <a:pt x="558" y="171"/>
                    <a:pt x="555" y="175"/>
                    <a:pt x="555" y="175"/>
                  </a:cubicBezTo>
                  <a:cubicBezTo>
                    <a:pt x="552" y="175"/>
                    <a:pt x="552" y="175"/>
                    <a:pt x="524" y="131"/>
                  </a:cubicBezTo>
                  <a:cubicBezTo>
                    <a:pt x="509" y="108"/>
                    <a:pt x="500" y="97"/>
                    <a:pt x="498" y="97"/>
                  </a:cubicBezTo>
                  <a:lnTo>
                    <a:pt x="498" y="97"/>
                  </a:lnTo>
                  <a:cubicBezTo>
                    <a:pt x="496" y="97"/>
                    <a:pt x="501" y="109"/>
                    <a:pt x="514" y="134"/>
                  </a:cubicBezTo>
                  <a:lnTo>
                    <a:pt x="524" y="162"/>
                  </a:lnTo>
                  <a:cubicBezTo>
                    <a:pt x="514" y="149"/>
                    <a:pt x="509" y="145"/>
                    <a:pt x="507" y="145"/>
                  </a:cubicBezTo>
                  <a:lnTo>
                    <a:pt x="507" y="145"/>
                  </a:lnTo>
                  <a:cubicBezTo>
                    <a:pt x="503" y="145"/>
                    <a:pt x="518" y="175"/>
                    <a:pt x="527" y="190"/>
                  </a:cubicBezTo>
                  <a:cubicBezTo>
                    <a:pt x="511" y="171"/>
                    <a:pt x="501" y="161"/>
                    <a:pt x="499" y="161"/>
                  </a:cubicBezTo>
                  <a:lnTo>
                    <a:pt x="499" y="161"/>
                  </a:lnTo>
                  <a:cubicBezTo>
                    <a:pt x="496" y="161"/>
                    <a:pt x="503" y="173"/>
                    <a:pt x="517" y="196"/>
                  </a:cubicBezTo>
                  <a:cubicBezTo>
                    <a:pt x="528" y="208"/>
                    <a:pt x="531" y="215"/>
                    <a:pt x="529" y="215"/>
                  </a:cubicBezTo>
                  <a:cubicBezTo>
                    <a:pt x="528" y="215"/>
                    <a:pt x="521" y="210"/>
                    <a:pt x="511" y="200"/>
                  </a:cubicBezTo>
                  <a:cubicBezTo>
                    <a:pt x="499" y="188"/>
                    <a:pt x="494" y="185"/>
                    <a:pt x="490" y="185"/>
                  </a:cubicBezTo>
                  <a:cubicBezTo>
                    <a:pt x="487" y="185"/>
                    <a:pt x="485" y="186"/>
                    <a:pt x="483" y="187"/>
                  </a:cubicBezTo>
                  <a:cubicBezTo>
                    <a:pt x="499" y="212"/>
                    <a:pt x="477" y="225"/>
                    <a:pt x="455" y="247"/>
                  </a:cubicBezTo>
                  <a:cubicBezTo>
                    <a:pt x="433" y="269"/>
                    <a:pt x="417" y="284"/>
                    <a:pt x="439" y="303"/>
                  </a:cubicBezTo>
                  <a:cubicBezTo>
                    <a:pt x="436" y="303"/>
                    <a:pt x="436" y="303"/>
                    <a:pt x="414" y="290"/>
                  </a:cubicBezTo>
                  <a:cubicBezTo>
                    <a:pt x="406" y="285"/>
                    <a:pt x="400" y="281"/>
                    <a:pt x="399" y="281"/>
                  </a:cubicBezTo>
                  <a:lnTo>
                    <a:pt x="399" y="281"/>
                  </a:lnTo>
                  <a:cubicBezTo>
                    <a:pt x="396" y="281"/>
                    <a:pt x="404" y="291"/>
                    <a:pt x="430" y="312"/>
                  </a:cubicBezTo>
                  <a:cubicBezTo>
                    <a:pt x="441" y="323"/>
                    <a:pt x="453" y="333"/>
                    <a:pt x="452" y="333"/>
                  </a:cubicBezTo>
                  <a:cubicBezTo>
                    <a:pt x="452" y="333"/>
                    <a:pt x="445" y="328"/>
                    <a:pt x="427" y="316"/>
                  </a:cubicBezTo>
                  <a:cubicBezTo>
                    <a:pt x="417" y="307"/>
                    <a:pt x="411" y="304"/>
                    <a:pt x="406" y="304"/>
                  </a:cubicBezTo>
                  <a:cubicBezTo>
                    <a:pt x="401" y="304"/>
                    <a:pt x="397" y="309"/>
                    <a:pt x="392" y="316"/>
                  </a:cubicBezTo>
                  <a:cubicBezTo>
                    <a:pt x="386" y="325"/>
                    <a:pt x="376" y="337"/>
                    <a:pt x="398" y="350"/>
                  </a:cubicBezTo>
                  <a:cubicBezTo>
                    <a:pt x="408" y="360"/>
                    <a:pt x="413" y="365"/>
                    <a:pt x="412" y="365"/>
                  </a:cubicBezTo>
                  <a:cubicBezTo>
                    <a:pt x="412" y="365"/>
                    <a:pt x="407" y="361"/>
                    <a:pt x="398" y="353"/>
                  </a:cubicBezTo>
                  <a:cubicBezTo>
                    <a:pt x="378" y="339"/>
                    <a:pt x="360" y="331"/>
                    <a:pt x="350" y="331"/>
                  </a:cubicBezTo>
                  <a:cubicBezTo>
                    <a:pt x="339" y="331"/>
                    <a:pt x="339" y="341"/>
                    <a:pt x="361" y="359"/>
                  </a:cubicBezTo>
                  <a:cubicBezTo>
                    <a:pt x="359" y="361"/>
                    <a:pt x="359" y="362"/>
                    <a:pt x="356" y="362"/>
                  </a:cubicBezTo>
                  <a:cubicBezTo>
                    <a:pt x="353" y="362"/>
                    <a:pt x="346" y="360"/>
                    <a:pt x="333" y="353"/>
                  </a:cubicBezTo>
                  <a:lnTo>
                    <a:pt x="333" y="353"/>
                  </a:lnTo>
                  <a:cubicBezTo>
                    <a:pt x="329" y="356"/>
                    <a:pt x="329" y="363"/>
                    <a:pt x="345" y="381"/>
                  </a:cubicBezTo>
                  <a:lnTo>
                    <a:pt x="336" y="406"/>
                  </a:lnTo>
                  <a:cubicBezTo>
                    <a:pt x="333" y="413"/>
                    <a:pt x="355" y="428"/>
                    <a:pt x="355" y="428"/>
                  </a:cubicBezTo>
                  <a:cubicBezTo>
                    <a:pt x="352" y="431"/>
                    <a:pt x="352" y="433"/>
                    <a:pt x="351" y="433"/>
                  </a:cubicBezTo>
                  <a:cubicBezTo>
                    <a:pt x="351" y="433"/>
                    <a:pt x="351" y="432"/>
                    <a:pt x="351" y="431"/>
                  </a:cubicBezTo>
                  <a:cubicBezTo>
                    <a:pt x="346" y="430"/>
                    <a:pt x="342" y="429"/>
                    <a:pt x="338" y="429"/>
                  </a:cubicBezTo>
                  <a:cubicBezTo>
                    <a:pt x="324" y="429"/>
                    <a:pt x="318" y="443"/>
                    <a:pt x="311" y="463"/>
                  </a:cubicBezTo>
                  <a:cubicBezTo>
                    <a:pt x="302" y="486"/>
                    <a:pt x="299" y="507"/>
                    <a:pt x="275" y="507"/>
                  </a:cubicBezTo>
                  <a:cubicBezTo>
                    <a:pt x="273" y="507"/>
                    <a:pt x="272" y="507"/>
                    <a:pt x="270" y="507"/>
                  </a:cubicBezTo>
                  <a:lnTo>
                    <a:pt x="270" y="507"/>
                  </a:lnTo>
                  <a:cubicBezTo>
                    <a:pt x="270" y="507"/>
                    <a:pt x="267" y="513"/>
                    <a:pt x="295" y="519"/>
                  </a:cubicBezTo>
                  <a:cubicBezTo>
                    <a:pt x="345" y="532"/>
                    <a:pt x="345" y="535"/>
                    <a:pt x="320" y="535"/>
                  </a:cubicBezTo>
                  <a:cubicBezTo>
                    <a:pt x="312" y="534"/>
                    <a:pt x="305" y="534"/>
                    <a:pt x="300" y="534"/>
                  </a:cubicBezTo>
                  <a:cubicBezTo>
                    <a:pt x="264" y="534"/>
                    <a:pt x="268" y="548"/>
                    <a:pt x="314" y="554"/>
                  </a:cubicBezTo>
                  <a:lnTo>
                    <a:pt x="289" y="554"/>
                  </a:lnTo>
                  <a:cubicBezTo>
                    <a:pt x="284" y="553"/>
                    <a:pt x="279" y="553"/>
                    <a:pt x="275" y="553"/>
                  </a:cubicBezTo>
                  <a:cubicBezTo>
                    <a:pt x="237" y="553"/>
                    <a:pt x="262" y="567"/>
                    <a:pt x="314" y="573"/>
                  </a:cubicBezTo>
                  <a:cubicBezTo>
                    <a:pt x="286" y="573"/>
                    <a:pt x="257" y="576"/>
                    <a:pt x="286" y="582"/>
                  </a:cubicBezTo>
                  <a:cubicBezTo>
                    <a:pt x="286" y="585"/>
                    <a:pt x="286" y="585"/>
                    <a:pt x="229" y="585"/>
                  </a:cubicBezTo>
                  <a:cubicBezTo>
                    <a:pt x="219" y="584"/>
                    <a:pt x="208" y="583"/>
                    <a:pt x="199" y="583"/>
                  </a:cubicBezTo>
                  <a:cubicBezTo>
                    <a:pt x="186" y="583"/>
                    <a:pt x="176" y="585"/>
                    <a:pt x="176" y="588"/>
                  </a:cubicBezTo>
                  <a:cubicBezTo>
                    <a:pt x="176" y="591"/>
                    <a:pt x="204" y="591"/>
                    <a:pt x="229" y="591"/>
                  </a:cubicBezTo>
                  <a:lnTo>
                    <a:pt x="229" y="601"/>
                  </a:lnTo>
                  <a:cubicBezTo>
                    <a:pt x="229" y="601"/>
                    <a:pt x="229" y="604"/>
                    <a:pt x="257" y="604"/>
                  </a:cubicBezTo>
                  <a:cubicBezTo>
                    <a:pt x="282" y="604"/>
                    <a:pt x="282" y="607"/>
                    <a:pt x="282" y="610"/>
                  </a:cubicBezTo>
                  <a:cubicBezTo>
                    <a:pt x="268" y="612"/>
                    <a:pt x="268" y="612"/>
                    <a:pt x="275" y="612"/>
                  </a:cubicBezTo>
                  <a:cubicBezTo>
                    <a:pt x="282" y="612"/>
                    <a:pt x="297" y="612"/>
                    <a:pt x="311" y="610"/>
                  </a:cubicBezTo>
                  <a:cubicBezTo>
                    <a:pt x="318" y="609"/>
                    <a:pt x="327" y="608"/>
                    <a:pt x="336" y="608"/>
                  </a:cubicBezTo>
                  <a:cubicBezTo>
                    <a:pt x="345" y="608"/>
                    <a:pt x="355" y="609"/>
                    <a:pt x="364" y="610"/>
                  </a:cubicBezTo>
                  <a:lnTo>
                    <a:pt x="417" y="610"/>
                  </a:lnTo>
                  <a:cubicBezTo>
                    <a:pt x="455" y="607"/>
                    <a:pt x="489" y="607"/>
                    <a:pt x="527" y="601"/>
                  </a:cubicBezTo>
                  <a:cubicBezTo>
                    <a:pt x="555" y="594"/>
                    <a:pt x="583" y="591"/>
                    <a:pt x="530" y="588"/>
                  </a:cubicBezTo>
                  <a:lnTo>
                    <a:pt x="530" y="588"/>
                  </a:lnTo>
                  <a:cubicBezTo>
                    <a:pt x="527" y="595"/>
                    <a:pt x="522" y="598"/>
                    <a:pt x="516" y="598"/>
                  </a:cubicBezTo>
                  <a:cubicBezTo>
                    <a:pt x="512" y="598"/>
                    <a:pt x="509" y="597"/>
                    <a:pt x="506" y="594"/>
                  </a:cubicBezTo>
                  <a:lnTo>
                    <a:pt x="506" y="594"/>
                  </a:lnTo>
                  <a:cubicBezTo>
                    <a:pt x="509" y="594"/>
                    <a:pt x="511" y="594"/>
                    <a:pt x="514" y="594"/>
                  </a:cubicBezTo>
                  <a:cubicBezTo>
                    <a:pt x="527" y="594"/>
                    <a:pt x="528" y="593"/>
                    <a:pt x="504" y="591"/>
                  </a:cubicBezTo>
                  <a:lnTo>
                    <a:pt x="504" y="591"/>
                  </a:lnTo>
                  <a:cubicBezTo>
                    <a:pt x="505" y="592"/>
                    <a:pt x="505" y="593"/>
                    <a:pt x="506" y="594"/>
                  </a:cubicBezTo>
                  <a:lnTo>
                    <a:pt x="506" y="594"/>
                  </a:lnTo>
                  <a:cubicBezTo>
                    <a:pt x="491" y="593"/>
                    <a:pt x="468" y="593"/>
                    <a:pt x="445" y="591"/>
                  </a:cubicBezTo>
                  <a:cubicBezTo>
                    <a:pt x="392" y="588"/>
                    <a:pt x="392" y="588"/>
                    <a:pt x="445" y="588"/>
                  </a:cubicBezTo>
                  <a:cubicBezTo>
                    <a:pt x="464" y="588"/>
                    <a:pt x="483" y="588"/>
                    <a:pt x="502" y="591"/>
                  </a:cubicBezTo>
                  <a:cubicBezTo>
                    <a:pt x="503" y="591"/>
                    <a:pt x="503" y="591"/>
                    <a:pt x="504" y="591"/>
                  </a:cubicBezTo>
                  <a:lnTo>
                    <a:pt x="504" y="591"/>
                  </a:lnTo>
                  <a:cubicBezTo>
                    <a:pt x="503" y="589"/>
                    <a:pt x="502" y="586"/>
                    <a:pt x="502" y="582"/>
                  </a:cubicBezTo>
                  <a:cubicBezTo>
                    <a:pt x="502" y="574"/>
                    <a:pt x="508" y="570"/>
                    <a:pt x="515" y="570"/>
                  </a:cubicBezTo>
                  <a:cubicBezTo>
                    <a:pt x="521" y="570"/>
                    <a:pt x="528" y="574"/>
                    <a:pt x="530" y="582"/>
                  </a:cubicBezTo>
                  <a:cubicBezTo>
                    <a:pt x="534" y="582"/>
                    <a:pt x="538" y="583"/>
                    <a:pt x="541" y="583"/>
                  </a:cubicBezTo>
                  <a:cubicBezTo>
                    <a:pt x="556" y="583"/>
                    <a:pt x="559" y="577"/>
                    <a:pt x="561" y="569"/>
                  </a:cubicBezTo>
                  <a:cubicBezTo>
                    <a:pt x="561" y="562"/>
                    <a:pt x="563" y="559"/>
                    <a:pt x="576" y="559"/>
                  </a:cubicBezTo>
                  <a:cubicBezTo>
                    <a:pt x="580" y="559"/>
                    <a:pt x="586" y="559"/>
                    <a:pt x="593" y="560"/>
                  </a:cubicBezTo>
                  <a:cubicBezTo>
                    <a:pt x="599" y="563"/>
                    <a:pt x="608" y="563"/>
                    <a:pt x="618" y="563"/>
                  </a:cubicBezTo>
                  <a:cubicBezTo>
                    <a:pt x="593" y="560"/>
                    <a:pt x="596" y="551"/>
                    <a:pt x="599" y="541"/>
                  </a:cubicBezTo>
                  <a:cubicBezTo>
                    <a:pt x="602" y="532"/>
                    <a:pt x="611" y="522"/>
                    <a:pt x="586" y="510"/>
                  </a:cubicBezTo>
                  <a:lnTo>
                    <a:pt x="586" y="507"/>
                  </a:lnTo>
                  <a:cubicBezTo>
                    <a:pt x="600" y="514"/>
                    <a:pt x="607" y="516"/>
                    <a:pt x="611" y="516"/>
                  </a:cubicBezTo>
                  <a:cubicBezTo>
                    <a:pt x="614" y="516"/>
                    <a:pt x="615" y="514"/>
                    <a:pt x="615" y="513"/>
                  </a:cubicBezTo>
                  <a:cubicBezTo>
                    <a:pt x="593" y="497"/>
                    <a:pt x="596" y="494"/>
                    <a:pt x="596" y="494"/>
                  </a:cubicBezTo>
                  <a:lnTo>
                    <a:pt x="596" y="494"/>
                  </a:lnTo>
                  <a:cubicBezTo>
                    <a:pt x="613" y="503"/>
                    <a:pt x="618" y="505"/>
                    <a:pt x="621" y="505"/>
                  </a:cubicBezTo>
                  <a:cubicBezTo>
                    <a:pt x="622" y="505"/>
                    <a:pt x="623" y="505"/>
                    <a:pt x="624" y="504"/>
                  </a:cubicBezTo>
                  <a:cubicBezTo>
                    <a:pt x="624" y="500"/>
                    <a:pt x="624" y="500"/>
                    <a:pt x="602" y="485"/>
                  </a:cubicBezTo>
                  <a:cubicBezTo>
                    <a:pt x="602" y="485"/>
                    <a:pt x="606" y="479"/>
                    <a:pt x="616" y="479"/>
                  </a:cubicBezTo>
                  <a:cubicBezTo>
                    <a:pt x="622" y="479"/>
                    <a:pt x="628" y="481"/>
                    <a:pt x="637" y="485"/>
                  </a:cubicBezTo>
                  <a:cubicBezTo>
                    <a:pt x="643" y="489"/>
                    <a:pt x="647" y="491"/>
                    <a:pt x="647" y="491"/>
                  </a:cubicBezTo>
                  <a:cubicBezTo>
                    <a:pt x="650" y="491"/>
                    <a:pt x="634" y="477"/>
                    <a:pt x="618" y="466"/>
                  </a:cubicBezTo>
                  <a:cubicBezTo>
                    <a:pt x="602" y="457"/>
                    <a:pt x="590" y="444"/>
                    <a:pt x="577" y="431"/>
                  </a:cubicBezTo>
                  <a:lnTo>
                    <a:pt x="577" y="431"/>
                  </a:lnTo>
                  <a:lnTo>
                    <a:pt x="621" y="463"/>
                  </a:lnTo>
                  <a:cubicBezTo>
                    <a:pt x="643" y="478"/>
                    <a:pt x="643" y="478"/>
                    <a:pt x="643" y="478"/>
                  </a:cubicBezTo>
                  <a:lnTo>
                    <a:pt x="646" y="475"/>
                  </a:lnTo>
                  <a:cubicBezTo>
                    <a:pt x="624" y="460"/>
                    <a:pt x="630" y="450"/>
                    <a:pt x="643" y="444"/>
                  </a:cubicBezTo>
                  <a:cubicBezTo>
                    <a:pt x="655" y="431"/>
                    <a:pt x="658" y="428"/>
                    <a:pt x="640" y="410"/>
                  </a:cubicBezTo>
                  <a:cubicBezTo>
                    <a:pt x="629" y="398"/>
                    <a:pt x="626" y="392"/>
                    <a:pt x="628" y="392"/>
                  </a:cubicBezTo>
                  <a:lnTo>
                    <a:pt x="628" y="392"/>
                  </a:lnTo>
                  <a:cubicBezTo>
                    <a:pt x="630" y="392"/>
                    <a:pt x="636" y="396"/>
                    <a:pt x="646" y="403"/>
                  </a:cubicBezTo>
                  <a:cubicBezTo>
                    <a:pt x="685" y="438"/>
                    <a:pt x="699" y="451"/>
                    <a:pt x="701" y="451"/>
                  </a:cubicBezTo>
                  <a:cubicBezTo>
                    <a:pt x="703" y="451"/>
                    <a:pt x="699" y="446"/>
                    <a:pt x="693" y="438"/>
                  </a:cubicBezTo>
                  <a:cubicBezTo>
                    <a:pt x="680" y="425"/>
                    <a:pt x="668" y="413"/>
                    <a:pt x="655" y="397"/>
                  </a:cubicBezTo>
                  <a:cubicBezTo>
                    <a:pt x="637" y="376"/>
                    <a:pt x="630" y="365"/>
                    <a:pt x="631" y="365"/>
                  </a:cubicBezTo>
                  <a:lnTo>
                    <a:pt x="631" y="365"/>
                  </a:lnTo>
                  <a:cubicBezTo>
                    <a:pt x="633" y="365"/>
                    <a:pt x="642" y="374"/>
                    <a:pt x="658" y="394"/>
                  </a:cubicBezTo>
                  <a:cubicBezTo>
                    <a:pt x="670" y="408"/>
                    <a:pt x="678" y="414"/>
                    <a:pt x="683" y="414"/>
                  </a:cubicBezTo>
                  <a:cubicBezTo>
                    <a:pt x="693" y="414"/>
                    <a:pt x="690" y="388"/>
                    <a:pt x="671" y="356"/>
                  </a:cubicBezTo>
                  <a:lnTo>
                    <a:pt x="671" y="356"/>
                  </a:lnTo>
                  <a:cubicBezTo>
                    <a:pt x="677" y="366"/>
                    <a:pt x="674" y="359"/>
                    <a:pt x="687" y="378"/>
                  </a:cubicBezTo>
                  <a:cubicBezTo>
                    <a:pt x="699" y="398"/>
                    <a:pt x="702" y="400"/>
                    <a:pt x="705" y="400"/>
                  </a:cubicBezTo>
                  <a:cubicBezTo>
                    <a:pt x="706" y="400"/>
                    <a:pt x="707" y="400"/>
                    <a:pt x="709" y="400"/>
                  </a:cubicBezTo>
                  <a:lnTo>
                    <a:pt x="715" y="397"/>
                  </a:lnTo>
                  <a:cubicBezTo>
                    <a:pt x="702" y="376"/>
                    <a:pt x="700" y="368"/>
                    <a:pt x="703" y="368"/>
                  </a:cubicBezTo>
                  <a:lnTo>
                    <a:pt x="703" y="368"/>
                  </a:lnTo>
                  <a:cubicBezTo>
                    <a:pt x="706" y="368"/>
                    <a:pt x="716" y="380"/>
                    <a:pt x="721" y="394"/>
                  </a:cubicBezTo>
                  <a:cubicBezTo>
                    <a:pt x="737" y="416"/>
                    <a:pt x="737" y="416"/>
                    <a:pt x="740" y="416"/>
                  </a:cubicBezTo>
                  <a:cubicBezTo>
                    <a:pt x="732" y="394"/>
                    <a:pt x="731" y="386"/>
                    <a:pt x="733" y="386"/>
                  </a:cubicBezTo>
                  <a:lnTo>
                    <a:pt x="733" y="386"/>
                  </a:lnTo>
                  <a:cubicBezTo>
                    <a:pt x="736" y="386"/>
                    <a:pt x="744" y="399"/>
                    <a:pt x="749" y="413"/>
                  </a:cubicBezTo>
                  <a:lnTo>
                    <a:pt x="752" y="413"/>
                  </a:lnTo>
                  <a:cubicBezTo>
                    <a:pt x="743" y="388"/>
                    <a:pt x="746" y="388"/>
                    <a:pt x="746" y="388"/>
                  </a:cubicBezTo>
                  <a:cubicBezTo>
                    <a:pt x="749" y="384"/>
                    <a:pt x="752" y="384"/>
                    <a:pt x="743" y="359"/>
                  </a:cubicBezTo>
                  <a:cubicBezTo>
                    <a:pt x="737" y="344"/>
                    <a:pt x="731" y="325"/>
                    <a:pt x="727" y="309"/>
                  </a:cubicBezTo>
                  <a:lnTo>
                    <a:pt x="727" y="309"/>
                  </a:lnTo>
                  <a:lnTo>
                    <a:pt x="737" y="334"/>
                  </a:lnTo>
                  <a:cubicBezTo>
                    <a:pt x="743" y="359"/>
                    <a:pt x="749" y="359"/>
                    <a:pt x="756" y="359"/>
                  </a:cubicBezTo>
                  <a:cubicBezTo>
                    <a:pt x="757" y="359"/>
                    <a:pt x="759" y="358"/>
                    <a:pt x="760" y="358"/>
                  </a:cubicBezTo>
                  <a:cubicBezTo>
                    <a:pt x="764" y="358"/>
                    <a:pt x="767" y="363"/>
                    <a:pt x="771" y="384"/>
                  </a:cubicBezTo>
                  <a:lnTo>
                    <a:pt x="768" y="356"/>
                  </a:lnTo>
                  <a:cubicBezTo>
                    <a:pt x="767" y="343"/>
                    <a:pt x="766" y="336"/>
                    <a:pt x="766" y="336"/>
                  </a:cubicBezTo>
                  <a:lnTo>
                    <a:pt x="766" y="336"/>
                  </a:lnTo>
                  <a:cubicBezTo>
                    <a:pt x="767" y="336"/>
                    <a:pt x="768" y="343"/>
                    <a:pt x="771" y="356"/>
                  </a:cubicBezTo>
                  <a:cubicBezTo>
                    <a:pt x="774" y="370"/>
                    <a:pt x="777" y="377"/>
                    <a:pt x="778" y="377"/>
                  </a:cubicBezTo>
                  <a:cubicBezTo>
                    <a:pt x="780" y="377"/>
                    <a:pt x="781" y="370"/>
                    <a:pt x="781" y="356"/>
                  </a:cubicBezTo>
                  <a:lnTo>
                    <a:pt x="784" y="356"/>
                  </a:lnTo>
                  <a:cubicBezTo>
                    <a:pt x="787" y="383"/>
                    <a:pt x="789" y="396"/>
                    <a:pt x="789" y="396"/>
                  </a:cubicBezTo>
                  <a:cubicBezTo>
                    <a:pt x="790" y="396"/>
                    <a:pt x="790" y="383"/>
                    <a:pt x="790" y="356"/>
                  </a:cubicBezTo>
                  <a:cubicBezTo>
                    <a:pt x="790" y="384"/>
                    <a:pt x="793" y="384"/>
                    <a:pt x="793" y="384"/>
                  </a:cubicBezTo>
                  <a:cubicBezTo>
                    <a:pt x="795" y="372"/>
                    <a:pt x="796" y="366"/>
                    <a:pt x="798" y="366"/>
                  </a:cubicBezTo>
                  <a:cubicBezTo>
                    <a:pt x="799" y="366"/>
                    <a:pt x="800" y="372"/>
                    <a:pt x="800" y="384"/>
                  </a:cubicBezTo>
                  <a:lnTo>
                    <a:pt x="803" y="384"/>
                  </a:lnTo>
                  <a:cubicBezTo>
                    <a:pt x="803" y="359"/>
                    <a:pt x="806" y="359"/>
                    <a:pt x="806" y="359"/>
                  </a:cubicBezTo>
                  <a:cubicBezTo>
                    <a:pt x="806" y="359"/>
                    <a:pt x="809" y="359"/>
                    <a:pt x="812" y="334"/>
                  </a:cubicBezTo>
                  <a:cubicBezTo>
                    <a:pt x="815" y="306"/>
                    <a:pt x="818" y="306"/>
                    <a:pt x="818" y="306"/>
                  </a:cubicBezTo>
                  <a:lnTo>
                    <a:pt x="818" y="306"/>
                  </a:lnTo>
                  <a:cubicBezTo>
                    <a:pt x="818" y="325"/>
                    <a:pt x="815" y="344"/>
                    <a:pt x="812" y="359"/>
                  </a:cubicBezTo>
                  <a:cubicBezTo>
                    <a:pt x="811" y="371"/>
                    <a:pt x="810" y="378"/>
                    <a:pt x="810" y="378"/>
                  </a:cubicBezTo>
                  <a:cubicBezTo>
                    <a:pt x="811" y="378"/>
                    <a:pt x="814" y="365"/>
                    <a:pt x="821" y="334"/>
                  </a:cubicBezTo>
                  <a:lnTo>
                    <a:pt x="821" y="334"/>
                  </a:lnTo>
                  <a:cubicBezTo>
                    <a:pt x="819" y="354"/>
                    <a:pt x="815" y="373"/>
                    <a:pt x="816" y="373"/>
                  </a:cubicBezTo>
                  <a:cubicBezTo>
                    <a:pt x="816" y="373"/>
                    <a:pt x="816" y="370"/>
                    <a:pt x="818" y="363"/>
                  </a:cubicBezTo>
                  <a:cubicBezTo>
                    <a:pt x="818" y="363"/>
                    <a:pt x="821" y="363"/>
                    <a:pt x="825" y="334"/>
                  </a:cubicBezTo>
                  <a:lnTo>
                    <a:pt x="831" y="337"/>
                  </a:lnTo>
                  <a:cubicBezTo>
                    <a:pt x="828" y="366"/>
                    <a:pt x="831" y="366"/>
                    <a:pt x="831" y="366"/>
                  </a:cubicBezTo>
                  <a:cubicBezTo>
                    <a:pt x="834" y="353"/>
                    <a:pt x="836" y="347"/>
                    <a:pt x="836" y="347"/>
                  </a:cubicBezTo>
                  <a:lnTo>
                    <a:pt x="836" y="347"/>
                  </a:lnTo>
                  <a:cubicBezTo>
                    <a:pt x="836" y="347"/>
                    <a:pt x="836" y="353"/>
                    <a:pt x="834" y="366"/>
                  </a:cubicBezTo>
                  <a:cubicBezTo>
                    <a:pt x="831" y="378"/>
                    <a:pt x="830" y="384"/>
                    <a:pt x="831" y="384"/>
                  </a:cubicBezTo>
                  <a:cubicBezTo>
                    <a:pt x="831" y="384"/>
                    <a:pt x="835" y="371"/>
                    <a:pt x="840" y="341"/>
                  </a:cubicBezTo>
                  <a:cubicBezTo>
                    <a:pt x="845" y="328"/>
                    <a:pt x="847" y="322"/>
                    <a:pt x="848" y="322"/>
                  </a:cubicBezTo>
                  <a:lnTo>
                    <a:pt x="848" y="322"/>
                  </a:lnTo>
                  <a:cubicBezTo>
                    <a:pt x="849" y="322"/>
                    <a:pt x="848" y="329"/>
                    <a:pt x="847" y="344"/>
                  </a:cubicBezTo>
                  <a:cubicBezTo>
                    <a:pt x="844" y="354"/>
                    <a:pt x="842" y="362"/>
                    <a:pt x="840" y="369"/>
                  </a:cubicBezTo>
                  <a:cubicBezTo>
                    <a:pt x="849" y="344"/>
                    <a:pt x="850" y="344"/>
                    <a:pt x="850" y="344"/>
                  </a:cubicBezTo>
                  <a:lnTo>
                    <a:pt x="850" y="344"/>
                  </a:lnTo>
                  <a:cubicBezTo>
                    <a:pt x="843" y="372"/>
                    <a:pt x="859" y="375"/>
                    <a:pt x="872" y="384"/>
                  </a:cubicBezTo>
                  <a:cubicBezTo>
                    <a:pt x="881" y="369"/>
                    <a:pt x="887" y="353"/>
                    <a:pt x="894" y="334"/>
                  </a:cubicBezTo>
                  <a:cubicBezTo>
                    <a:pt x="903" y="313"/>
                    <a:pt x="906" y="305"/>
                    <a:pt x="907" y="305"/>
                  </a:cubicBezTo>
                  <a:lnTo>
                    <a:pt x="907" y="305"/>
                  </a:lnTo>
                  <a:cubicBezTo>
                    <a:pt x="908" y="305"/>
                    <a:pt x="902" y="320"/>
                    <a:pt x="897" y="334"/>
                  </a:cubicBezTo>
                  <a:cubicBezTo>
                    <a:pt x="881" y="374"/>
                    <a:pt x="874" y="393"/>
                    <a:pt x="875" y="393"/>
                  </a:cubicBezTo>
                  <a:cubicBezTo>
                    <a:pt x="876" y="393"/>
                    <a:pt x="884" y="375"/>
                    <a:pt x="900" y="337"/>
                  </a:cubicBezTo>
                  <a:cubicBezTo>
                    <a:pt x="909" y="312"/>
                    <a:pt x="914" y="300"/>
                    <a:pt x="914" y="300"/>
                  </a:cubicBezTo>
                  <a:lnTo>
                    <a:pt x="914" y="300"/>
                  </a:lnTo>
                  <a:cubicBezTo>
                    <a:pt x="915" y="300"/>
                    <a:pt x="911" y="312"/>
                    <a:pt x="903" y="337"/>
                  </a:cubicBezTo>
                  <a:cubicBezTo>
                    <a:pt x="898" y="350"/>
                    <a:pt x="896" y="357"/>
                    <a:pt x="896" y="357"/>
                  </a:cubicBezTo>
                  <a:cubicBezTo>
                    <a:pt x="897" y="357"/>
                    <a:pt x="900" y="351"/>
                    <a:pt x="906" y="341"/>
                  </a:cubicBezTo>
                  <a:lnTo>
                    <a:pt x="906" y="341"/>
                  </a:lnTo>
                  <a:cubicBezTo>
                    <a:pt x="899" y="361"/>
                    <a:pt x="893" y="379"/>
                    <a:pt x="894" y="379"/>
                  </a:cubicBezTo>
                  <a:cubicBezTo>
                    <a:pt x="894" y="379"/>
                    <a:pt x="896" y="376"/>
                    <a:pt x="900" y="369"/>
                  </a:cubicBezTo>
                  <a:lnTo>
                    <a:pt x="900" y="369"/>
                  </a:lnTo>
                  <a:cubicBezTo>
                    <a:pt x="900" y="369"/>
                    <a:pt x="900" y="369"/>
                    <a:pt x="890" y="394"/>
                  </a:cubicBezTo>
                  <a:cubicBezTo>
                    <a:pt x="887" y="402"/>
                    <a:pt x="887" y="405"/>
                    <a:pt x="887" y="405"/>
                  </a:cubicBezTo>
                  <a:cubicBezTo>
                    <a:pt x="889" y="405"/>
                    <a:pt x="897" y="390"/>
                    <a:pt x="906" y="375"/>
                  </a:cubicBezTo>
                  <a:cubicBezTo>
                    <a:pt x="921" y="352"/>
                    <a:pt x="930" y="341"/>
                    <a:pt x="931" y="341"/>
                  </a:cubicBezTo>
                  <a:lnTo>
                    <a:pt x="931" y="341"/>
                  </a:lnTo>
                  <a:cubicBezTo>
                    <a:pt x="933" y="341"/>
                    <a:pt x="927" y="353"/>
                    <a:pt x="912" y="375"/>
                  </a:cubicBezTo>
                  <a:cubicBezTo>
                    <a:pt x="901" y="394"/>
                    <a:pt x="897" y="403"/>
                    <a:pt x="899" y="403"/>
                  </a:cubicBezTo>
                  <a:cubicBezTo>
                    <a:pt x="902" y="403"/>
                    <a:pt x="916" y="385"/>
                    <a:pt x="934" y="359"/>
                  </a:cubicBezTo>
                  <a:cubicBezTo>
                    <a:pt x="951" y="334"/>
                    <a:pt x="958" y="323"/>
                    <a:pt x="958" y="323"/>
                  </a:cubicBezTo>
                  <a:lnTo>
                    <a:pt x="958" y="323"/>
                  </a:lnTo>
                  <a:cubicBezTo>
                    <a:pt x="958" y="323"/>
                    <a:pt x="955" y="328"/>
                    <a:pt x="950" y="337"/>
                  </a:cubicBezTo>
                  <a:cubicBezTo>
                    <a:pt x="934" y="359"/>
                    <a:pt x="937" y="363"/>
                    <a:pt x="937" y="363"/>
                  </a:cubicBezTo>
                  <a:cubicBezTo>
                    <a:pt x="937" y="363"/>
                    <a:pt x="941" y="366"/>
                    <a:pt x="925" y="388"/>
                  </a:cubicBezTo>
                  <a:cubicBezTo>
                    <a:pt x="925" y="388"/>
                    <a:pt x="928" y="388"/>
                    <a:pt x="947" y="369"/>
                  </a:cubicBezTo>
                  <a:cubicBezTo>
                    <a:pt x="958" y="353"/>
                    <a:pt x="964" y="347"/>
                    <a:pt x="966" y="347"/>
                  </a:cubicBezTo>
                  <a:lnTo>
                    <a:pt x="966" y="347"/>
                  </a:lnTo>
                  <a:cubicBezTo>
                    <a:pt x="969" y="347"/>
                    <a:pt x="959" y="370"/>
                    <a:pt x="941" y="400"/>
                  </a:cubicBezTo>
                  <a:lnTo>
                    <a:pt x="959" y="378"/>
                  </a:lnTo>
                  <a:cubicBezTo>
                    <a:pt x="980" y="353"/>
                    <a:pt x="994" y="337"/>
                    <a:pt x="995" y="337"/>
                  </a:cubicBezTo>
                  <a:lnTo>
                    <a:pt x="995" y="337"/>
                  </a:lnTo>
                  <a:cubicBezTo>
                    <a:pt x="995" y="337"/>
                    <a:pt x="990" y="344"/>
                    <a:pt x="978" y="359"/>
                  </a:cubicBezTo>
                  <a:lnTo>
                    <a:pt x="962" y="381"/>
                  </a:lnTo>
                  <a:cubicBezTo>
                    <a:pt x="974" y="367"/>
                    <a:pt x="981" y="361"/>
                    <a:pt x="983" y="361"/>
                  </a:cubicBezTo>
                  <a:lnTo>
                    <a:pt x="983" y="361"/>
                  </a:lnTo>
                  <a:cubicBezTo>
                    <a:pt x="988" y="361"/>
                    <a:pt x="976" y="383"/>
                    <a:pt x="953" y="410"/>
                  </a:cubicBezTo>
                  <a:cubicBezTo>
                    <a:pt x="934" y="431"/>
                    <a:pt x="934" y="431"/>
                    <a:pt x="937" y="431"/>
                  </a:cubicBezTo>
                  <a:lnTo>
                    <a:pt x="953" y="413"/>
                  </a:lnTo>
                  <a:cubicBezTo>
                    <a:pt x="966" y="397"/>
                    <a:pt x="975" y="384"/>
                    <a:pt x="991" y="372"/>
                  </a:cubicBezTo>
                  <a:lnTo>
                    <a:pt x="991" y="372"/>
                  </a:lnTo>
                  <a:cubicBezTo>
                    <a:pt x="991" y="375"/>
                    <a:pt x="994" y="375"/>
                    <a:pt x="975" y="397"/>
                  </a:cubicBezTo>
                  <a:cubicBezTo>
                    <a:pt x="969" y="405"/>
                    <a:pt x="964" y="413"/>
                    <a:pt x="959" y="419"/>
                  </a:cubicBezTo>
                  <a:lnTo>
                    <a:pt x="959" y="419"/>
                  </a:lnTo>
                  <a:cubicBezTo>
                    <a:pt x="959" y="419"/>
                    <a:pt x="962" y="422"/>
                    <a:pt x="944" y="441"/>
                  </a:cubicBezTo>
                  <a:cubicBezTo>
                    <a:pt x="947" y="444"/>
                    <a:pt x="947" y="444"/>
                    <a:pt x="950" y="447"/>
                  </a:cubicBezTo>
                  <a:cubicBezTo>
                    <a:pt x="959" y="439"/>
                    <a:pt x="964" y="435"/>
                    <a:pt x="965" y="435"/>
                  </a:cubicBezTo>
                  <a:lnTo>
                    <a:pt x="965" y="435"/>
                  </a:lnTo>
                  <a:cubicBezTo>
                    <a:pt x="967" y="435"/>
                    <a:pt x="963" y="440"/>
                    <a:pt x="953" y="450"/>
                  </a:cubicBezTo>
                  <a:cubicBezTo>
                    <a:pt x="953" y="450"/>
                    <a:pt x="953" y="451"/>
                    <a:pt x="954" y="451"/>
                  </a:cubicBezTo>
                  <a:cubicBezTo>
                    <a:pt x="956" y="451"/>
                    <a:pt x="962" y="449"/>
                    <a:pt x="975" y="438"/>
                  </a:cubicBezTo>
                  <a:lnTo>
                    <a:pt x="975" y="438"/>
                  </a:lnTo>
                  <a:cubicBezTo>
                    <a:pt x="978" y="441"/>
                    <a:pt x="978" y="441"/>
                    <a:pt x="959" y="460"/>
                  </a:cubicBezTo>
                  <a:cubicBezTo>
                    <a:pt x="949" y="470"/>
                    <a:pt x="945" y="474"/>
                    <a:pt x="945" y="474"/>
                  </a:cubicBezTo>
                  <a:cubicBezTo>
                    <a:pt x="946" y="474"/>
                    <a:pt x="950" y="470"/>
                    <a:pt x="959" y="463"/>
                  </a:cubicBezTo>
                  <a:cubicBezTo>
                    <a:pt x="975" y="449"/>
                    <a:pt x="979" y="446"/>
                    <a:pt x="981" y="446"/>
                  </a:cubicBezTo>
                  <a:cubicBezTo>
                    <a:pt x="981" y="446"/>
                    <a:pt x="981" y="446"/>
                    <a:pt x="981" y="447"/>
                  </a:cubicBezTo>
                  <a:lnTo>
                    <a:pt x="984" y="450"/>
                  </a:lnTo>
                  <a:cubicBezTo>
                    <a:pt x="1006" y="432"/>
                    <a:pt x="1006" y="431"/>
                    <a:pt x="1006" y="431"/>
                  </a:cubicBezTo>
                  <a:lnTo>
                    <a:pt x="1006" y="431"/>
                  </a:lnTo>
                  <a:cubicBezTo>
                    <a:pt x="1006" y="435"/>
                    <a:pt x="991" y="457"/>
                    <a:pt x="991" y="460"/>
                  </a:cubicBezTo>
                  <a:cubicBezTo>
                    <a:pt x="992" y="461"/>
                    <a:pt x="992" y="461"/>
                    <a:pt x="993" y="461"/>
                  </a:cubicBezTo>
                  <a:cubicBezTo>
                    <a:pt x="995" y="461"/>
                    <a:pt x="999" y="457"/>
                    <a:pt x="1013" y="444"/>
                  </a:cubicBezTo>
                  <a:cubicBezTo>
                    <a:pt x="1013" y="444"/>
                    <a:pt x="1021" y="437"/>
                    <a:pt x="1023" y="437"/>
                  </a:cubicBezTo>
                  <a:lnTo>
                    <a:pt x="1023" y="437"/>
                  </a:lnTo>
                  <a:cubicBezTo>
                    <a:pt x="1024" y="437"/>
                    <a:pt x="1023" y="439"/>
                    <a:pt x="1016" y="447"/>
                  </a:cubicBezTo>
                  <a:cubicBezTo>
                    <a:pt x="1016" y="447"/>
                    <a:pt x="997" y="469"/>
                    <a:pt x="1000" y="475"/>
                  </a:cubicBezTo>
                  <a:cubicBezTo>
                    <a:pt x="1001" y="478"/>
                    <a:pt x="1002" y="479"/>
                    <a:pt x="1004" y="479"/>
                  </a:cubicBezTo>
                  <a:cubicBezTo>
                    <a:pt x="1006" y="479"/>
                    <a:pt x="1012" y="476"/>
                    <a:pt x="1025" y="466"/>
                  </a:cubicBezTo>
                  <a:lnTo>
                    <a:pt x="1025" y="466"/>
                  </a:lnTo>
                  <a:cubicBezTo>
                    <a:pt x="998" y="487"/>
                    <a:pt x="989" y="496"/>
                    <a:pt x="991" y="496"/>
                  </a:cubicBezTo>
                  <a:cubicBezTo>
                    <a:pt x="992" y="496"/>
                    <a:pt x="998" y="493"/>
                    <a:pt x="1006" y="488"/>
                  </a:cubicBezTo>
                  <a:cubicBezTo>
                    <a:pt x="1031" y="476"/>
                    <a:pt x="1031" y="475"/>
                    <a:pt x="1031" y="475"/>
                  </a:cubicBezTo>
                  <a:lnTo>
                    <a:pt x="1031" y="475"/>
                  </a:lnTo>
                  <a:cubicBezTo>
                    <a:pt x="1017" y="484"/>
                    <a:pt x="1012" y="488"/>
                    <a:pt x="1015" y="488"/>
                  </a:cubicBezTo>
                  <a:cubicBezTo>
                    <a:pt x="1017" y="488"/>
                    <a:pt x="1024" y="486"/>
                    <a:pt x="1035" y="482"/>
                  </a:cubicBezTo>
                  <a:lnTo>
                    <a:pt x="1035" y="482"/>
                  </a:lnTo>
                  <a:cubicBezTo>
                    <a:pt x="1035" y="482"/>
                    <a:pt x="1034" y="482"/>
                    <a:pt x="1009" y="497"/>
                  </a:cubicBezTo>
                  <a:cubicBezTo>
                    <a:pt x="1009" y="497"/>
                    <a:pt x="1009" y="497"/>
                    <a:pt x="1013" y="500"/>
                  </a:cubicBezTo>
                  <a:cubicBezTo>
                    <a:pt x="1027" y="493"/>
                    <a:pt x="1035" y="490"/>
                    <a:pt x="1039" y="490"/>
                  </a:cubicBezTo>
                  <a:cubicBezTo>
                    <a:pt x="1047" y="490"/>
                    <a:pt x="1033" y="504"/>
                    <a:pt x="1016" y="513"/>
                  </a:cubicBezTo>
                  <a:cubicBezTo>
                    <a:pt x="1016" y="513"/>
                    <a:pt x="1016" y="513"/>
                    <a:pt x="1041" y="504"/>
                  </a:cubicBezTo>
                  <a:cubicBezTo>
                    <a:pt x="1064" y="495"/>
                    <a:pt x="1077" y="491"/>
                    <a:pt x="1080" y="491"/>
                  </a:cubicBezTo>
                  <a:lnTo>
                    <a:pt x="1080" y="491"/>
                  </a:lnTo>
                  <a:cubicBezTo>
                    <a:pt x="1083" y="491"/>
                    <a:pt x="1071" y="497"/>
                    <a:pt x="1044" y="507"/>
                  </a:cubicBezTo>
                  <a:cubicBezTo>
                    <a:pt x="1018" y="518"/>
                    <a:pt x="1005" y="524"/>
                    <a:pt x="1006" y="524"/>
                  </a:cubicBezTo>
                  <a:cubicBezTo>
                    <a:pt x="1007" y="524"/>
                    <a:pt x="1020" y="519"/>
                    <a:pt x="1044" y="510"/>
                  </a:cubicBezTo>
                  <a:cubicBezTo>
                    <a:pt x="1051" y="507"/>
                    <a:pt x="1056" y="506"/>
                    <a:pt x="1059" y="506"/>
                  </a:cubicBezTo>
                  <a:cubicBezTo>
                    <a:pt x="1067" y="506"/>
                    <a:pt x="1058" y="515"/>
                    <a:pt x="1019" y="529"/>
                  </a:cubicBezTo>
                  <a:lnTo>
                    <a:pt x="969" y="547"/>
                  </a:lnTo>
                  <a:cubicBezTo>
                    <a:pt x="994" y="538"/>
                    <a:pt x="997" y="538"/>
                    <a:pt x="997" y="538"/>
                  </a:cubicBezTo>
                  <a:cubicBezTo>
                    <a:pt x="1009" y="533"/>
                    <a:pt x="1016" y="532"/>
                    <a:pt x="1019" y="532"/>
                  </a:cubicBezTo>
                  <a:cubicBezTo>
                    <a:pt x="1022" y="532"/>
                    <a:pt x="1022" y="533"/>
                    <a:pt x="1022" y="535"/>
                  </a:cubicBezTo>
                  <a:cubicBezTo>
                    <a:pt x="1022" y="538"/>
                    <a:pt x="1050" y="538"/>
                    <a:pt x="1050" y="541"/>
                  </a:cubicBezTo>
                  <a:cubicBezTo>
                    <a:pt x="1050" y="544"/>
                    <a:pt x="1050" y="547"/>
                    <a:pt x="1022" y="554"/>
                  </a:cubicBezTo>
                  <a:cubicBezTo>
                    <a:pt x="1022" y="554"/>
                    <a:pt x="1022" y="555"/>
                    <a:pt x="1030" y="555"/>
                  </a:cubicBezTo>
                  <a:cubicBezTo>
                    <a:pt x="1035" y="555"/>
                    <a:pt x="1041" y="555"/>
                    <a:pt x="1050" y="554"/>
                  </a:cubicBezTo>
                  <a:cubicBezTo>
                    <a:pt x="1056" y="553"/>
                    <a:pt x="1060" y="553"/>
                    <a:pt x="1063" y="553"/>
                  </a:cubicBezTo>
                  <a:cubicBezTo>
                    <a:pt x="1077" y="553"/>
                    <a:pt x="1073" y="557"/>
                    <a:pt x="1050" y="560"/>
                  </a:cubicBezTo>
                  <a:cubicBezTo>
                    <a:pt x="1078" y="560"/>
                    <a:pt x="1078" y="563"/>
                    <a:pt x="1078" y="563"/>
                  </a:cubicBezTo>
                  <a:cubicBezTo>
                    <a:pt x="1050" y="566"/>
                    <a:pt x="1022" y="569"/>
                    <a:pt x="1050" y="569"/>
                  </a:cubicBezTo>
                  <a:cubicBezTo>
                    <a:pt x="1064" y="568"/>
                    <a:pt x="1071" y="567"/>
                    <a:pt x="1074" y="567"/>
                  </a:cubicBezTo>
                  <a:cubicBezTo>
                    <a:pt x="1078" y="567"/>
                    <a:pt x="1077" y="568"/>
                    <a:pt x="1075" y="569"/>
                  </a:cubicBezTo>
                  <a:cubicBezTo>
                    <a:pt x="1053" y="576"/>
                    <a:pt x="1041" y="623"/>
                    <a:pt x="1066" y="629"/>
                  </a:cubicBezTo>
                  <a:lnTo>
                    <a:pt x="1063" y="635"/>
                  </a:lnTo>
                  <a:cubicBezTo>
                    <a:pt x="1063" y="638"/>
                    <a:pt x="1063" y="641"/>
                    <a:pt x="1063" y="641"/>
                  </a:cubicBezTo>
                  <a:cubicBezTo>
                    <a:pt x="1047" y="638"/>
                    <a:pt x="1038" y="636"/>
                    <a:pt x="1034" y="636"/>
                  </a:cubicBezTo>
                  <a:cubicBezTo>
                    <a:pt x="1024" y="636"/>
                    <a:pt x="1041" y="645"/>
                    <a:pt x="1056" y="654"/>
                  </a:cubicBezTo>
                  <a:cubicBezTo>
                    <a:pt x="1082" y="667"/>
                    <a:pt x="1078" y="667"/>
                    <a:pt x="1078" y="670"/>
                  </a:cubicBezTo>
                  <a:cubicBezTo>
                    <a:pt x="1056" y="661"/>
                    <a:pt x="1043" y="658"/>
                    <a:pt x="1038" y="658"/>
                  </a:cubicBezTo>
                  <a:cubicBezTo>
                    <a:pt x="1031" y="658"/>
                    <a:pt x="1036" y="663"/>
                    <a:pt x="1050" y="670"/>
                  </a:cubicBezTo>
                  <a:cubicBezTo>
                    <a:pt x="1076" y="681"/>
                    <a:pt x="1088" y="687"/>
                    <a:pt x="1086" y="687"/>
                  </a:cubicBezTo>
                  <a:cubicBezTo>
                    <a:pt x="1084" y="687"/>
                    <a:pt x="1071" y="682"/>
                    <a:pt x="1047" y="673"/>
                  </a:cubicBezTo>
                  <a:cubicBezTo>
                    <a:pt x="1026" y="665"/>
                    <a:pt x="1014" y="660"/>
                    <a:pt x="1012" y="660"/>
                  </a:cubicBezTo>
                  <a:lnTo>
                    <a:pt x="1012" y="660"/>
                  </a:lnTo>
                  <a:cubicBezTo>
                    <a:pt x="1009" y="660"/>
                    <a:pt x="1027" y="670"/>
                    <a:pt x="1069" y="692"/>
                  </a:cubicBezTo>
                  <a:cubicBezTo>
                    <a:pt x="1081" y="698"/>
                    <a:pt x="1086" y="701"/>
                    <a:pt x="1085" y="701"/>
                  </a:cubicBezTo>
                  <a:cubicBezTo>
                    <a:pt x="1084" y="701"/>
                    <a:pt x="1078" y="699"/>
                    <a:pt x="1066" y="695"/>
                  </a:cubicBezTo>
                  <a:cubicBezTo>
                    <a:pt x="1038" y="683"/>
                    <a:pt x="1026" y="678"/>
                    <a:pt x="1024" y="678"/>
                  </a:cubicBezTo>
                  <a:lnTo>
                    <a:pt x="1024" y="678"/>
                  </a:lnTo>
                  <a:cubicBezTo>
                    <a:pt x="1023" y="678"/>
                    <a:pt x="1030" y="681"/>
                    <a:pt x="1041" y="685"/>
                  </a:cubicBezTo>
                  <a:cubicBezTo>
                    <a:pt x="1067" y="699"/>
                    <a:pt x="1077" y="706"/>
                    <a:pt x="1074" y="706"/>
                  </a:cubicBezTo>
                  <a:cubicBezTo>
                    <a:pt x="1071" y="706"/>
                    <a:pt x="1059" y="701"/>
                    <a:pt x="1038" y="692"/>
                  </a:cubicBezTo>
                  <a:cubicBezTo>
                    <a:pt x="1012" y="683"/>
                    <a:pt x="999" y="677"/>
                    <a:pt x="999" y="677"/>
                  </a:cubicBezTo>
                  <a:lnTo>
                    <a:pt x="999" y="677"/>
                  </a:lnTo>
                  <a:cubicBezTo>
                    <a:pt x="998" y="677"/>
                    <a:pt x="1010" y="683"/>
                    <a:pt x="1035" y="698"/>
                  </a:cubicBezTo>
                  <a:cubicBezTo>
                    <a:pt x="1062" y="713"/>
                    <a:pt x="1071" y="722"/>
                    <a:pt x="1064" y="722"/>
                  </a:cubicBezTo>
                  <a:cubicBezTo>
                    <a:pt x="1059" y="722"/>
                    <a:pt x="1046" y="718"/>
                    <a:pt x="1025" y="707"/>
                  </a:cubicBezTo>
                  <a:cubicBezTo>
                    <a:pt x="1025" y="707"/>
                    <a:pt x="1016" y="704"/>
                    <a:pt x="1014" y="704"/>
                  </a:cubicBezTo>
                  <a:lnTo>
                    <a:pt x="1014" y="704"/>
                  </a:lnTo>
                  <a:cubicBezTo>
                    <a:pt x="1013" y="704"/>
                    <a:pt x="1015" y="705"/>
                    <a:pt x="1025" y="710"/>
                  </a:cubicBezTo>
                  <a:lnTo>
                    <a:pt x="1000" y="698"/>
                  </a:lnTo>
                  <a:lnTo>
                    <a:pt x="997" y="701"/>
                  </a:lnTo>
                  <a:lnTo>
                    <a:pt x="1022" y="717"/>
                  </a:lnTo>
                  <a:cubicBezTo>
                    <a:pt x="1020" y="717"/>
                    <a:pt x="1009" y="715"/>
                    <a:pt x="999" y="715"/>
                  </a:cubicBezTo>
                  <a:cubicBezTo>
                    <a:pt x="991" y="715"/>
                    <a:pt x="984" y="716"/>
                    <a:pt x="981" y="720"/>
                  </a:cubicBezTo>
                  <a:cubicBezTo>
                    <a:pt x="966" y="735"/>
                    <a:pt x="962" y="739"/>
                    <a:pt x="984" y="754"/>
                  </a:cubicBezTo>
                  <a:cubicBezTo>
                    <a:pt x="1007" y="772"/>
                    <a:pt x="1017" y="782"/>
                    <a:pt x="1016" y="782"/>
                  </a:cubicBezTo>
                  <a:cubicBezTo>
                    <a:pt x="1014" y="782"/>
                    <a:pt x="1002" y="774"/>
                    <a:pt x="981" y="757"/>
                  </a:cubicBezTo>
                  <a:cubicBezTo>
                    <a:pt x="981" y="758"/>
                    <a:pt x="981" y="758"/>
                    <a:pt x="981" y="758"/>
                  </a:cubicBezTo>
                  <a:cubicBezTo>
                    <a:pt x="978" y="758"/>
                    <a:pt x="962" y="745"/>
                    <a:pt x="957" y="745"/>
                  </a:cubicBezTo>
                  <a:cubicBezTo>
                    <a:pt x="957" y="745"/>
                    <a:pt x="956" y="745"/>
                    <a:pt x="956" y="745"/>
                  </a:cubicBezTo>
                  <a:cubicBezTo>
                    <a:pt x="955" y="746"/>
                    <a:pt x="954" y="747"/>
                    <a:pt x="952" y="747"/>
                  </a:cubicBezTo>
                  <a:cubicBezTo>
                    <a:pt x="949" y="747"/>
                    <a:pt x="943" y="743"/>
                    <a:pt x="931" y="729"/>
                  </a:cubicBezTo>
                  <a:lnTo>
                    <a:pt x="928" y="732"/>
                  </a:lnTo>
                  <a:cubicBezTo>
                    <a:pt x="952" y="759"/>
                    <a:pt x="956" y="771"/>
                    <a:pt x="949" y="771"/>
                  </a:cubicBezTo>
                  <a:cubicBezTo>
                    <a:pt x="945" y="771"/>
                    <a:pt x="939" y="767"/>
                    <a:pt x="931" y="761"/>
                  </a:cubicBezTo>
                  <a:lnTo>
                    <a:pt x="931" y="761"/>
                  </a:lnTo>
                  <a:cubicBezTo>
                    <a:pt x="928" y="764"/>
                    <a:pt x="928" y="764"/>
                    <a:pt x="941" y="789"/>
                  </a:cubicBezTo>
                  <a:cubicBezTo>
                    <a:pt x="949" y="800"/>
                    <a:pt x="953" y="806"/>
                    <a:pt x="952" y="806"/>
                  </a:cubicBezTo>
                  <a:cubicBezTo>
                    <a:pt x="951" y="806"/>
                    <a:pt x="946" y="801"/>
                    <a:pt x="937" y="792"/>
                  </a:cubicBezTo>
                  <a:cubicBezTo>
                    <a:pt x="929" y="780"/>
                    <a:pt x="917" y="768"/>
                    <a:pt x="914" y="768"/>
                  </a:cubicBezTo>
                  <a:lnTo>
                    <a:pt x="914" y="768"/>
                  </a:lnTo>
                  <a:cubicBezTo>
                    <a:pt x="911" y="768"/>
                    <a:pt x="914" y="776"/>
                    <a:pt x="928" y="795"/>
                  </a:cubicBezTo>
                  <a:lnTo>
                    <a:pt x="909" y="776"/>
                  </a:lnTo>
                  <a:cubicBezTo>
                    <a:pt x="905" y="770"/>
                    <a:pt x="903" y="767"/>
                    <a:pt x="903" y="767"/>
                  </a:cubicBezTo>
                  <a:lnTo>
                    <a:pt x="903" y="767"/>
                  </a:lnTo>
                  <a:cubicBezTo>
                    <a:pt x="902" y="767"/>
                    <a:pt x="913" y="783"/>
                    <a:pt x="922" y="798"/>
                  </a:cubicBezTo>
                  <a:cubicBezTo>
                    <a:pt x="936" y="820"/>
                    <a:pt x="943" y="831"/>
                    <a:pt x="942" y="831"/>
                  </a:cubicBezTo>
                  <a:cubicBezTo>
                    <a:pt x="942" y="831"/>
                    <a:pt x="930" y="815"/>
                    <a:pt x="906" y="779"/>
                  </a:cubicBezTo>
                  <a:cubicBezTo>
                    <a:pt x="888" y="752"/>
                    <a:pt x="880" y="741"/>
                    <a:pt x="880" y="741"/>
                  </a:cubicBezTo>
                  <a:lnTo>
                    <a:pt x="880" y="741"/>
                  </a:lnTo>
                  <a:cubicBezTo>
                    <a:pt x="880" y="741"/>
                    <a:pt x="884" y="747"/>
                    <a:pt x="890" y="757"/>
                  </a:cubicBezTo>
                  <a:cubicBezTo>
                    <a:pt x="899" y="773"/>
                    <a:pt x="908" y="790"/>
                    <a:pt x="907" y="790"/>
                  </a:cubicBezTo>
                  <a:cubicBezTo>
                    <a:pt x="907" y="790"/>
                    <a:pt x="904" y="787"/>
                    <a:pt x="900" y="779"/>
                  </a:cubicBezTo>
                  <a:lnTo>
                    <a:pt x="900" y="779"/>
                  </a:lnTo>
                  <a:cubicBezTo>
                    <a:pt x="897" y="779"/>
                    <a:pt x="897" y="782"/>
                    <a:pt x="925" y="829"/>
                  </a:cubicBezTo>
                  <a:cubicBezTo>
                    <a:pt x="937" y="851"/>
                    <a:pt x="934" y="851"/>
                    <a:pt x="934" y="855"/>
                  </a:cubicBezTo>
                  <a:lnTo>
                    <a:pt x="909" y="804"/>
                  </a:lnTo>
                  <a:lnTo>
                    <a:pt x="906" y="808"/>
                  </a:lnTo>
                  <a:cubicBezTo>
                    <a:pt x="894" y="792"/>
                    <a:pt x="884" y="776"/>
                    <a:pt x="875" y="761"/>
                  </a:cubicBezTo>
                  <a:cubicBezTo>
                    <a:pt x="870" y="752"/>
                    <a:pt x="867" y="746"/>
                    <a:pt x="866" y="746"/>
                  </a:cubicBezTo>
                  <a:lnTo>
                    <a:pt x="866" y="746"/>
                  </a:lnTo>
                  <a:cubicBezTo>
                    <a:pt x="866" y="746"/>
                    <a:pt x="872" y="758"/>
                    <a:pt x="887" y="786"/>
                  </a:cubicBezTo>
                  <a:cubicBezTo>
                    <a:pt x="912" y="833"/>
                    <a:pt x="912" y="833"/>
                    <a:pt x="909" y="836"/>
                  </a:cubicBezTo>
                  <a:cubicBezTo>
                    <a:pt x="906" y="836"/>
                    <a:pt x="906" y="836"/>
                    <a:pt x="894" y="811"/>
                  </a:cubicBezTo>
                  <a:cubicBezTo>
                    <a:pt x="884" y="793"/>
                    <a:pt x="882" y="788"/>
                    <a:pt x="880" y="788"/>
                  </a:cubicBezTo>
                  <a:cubicBezTo>
                    <a:pt x="879" y="788"/>
                    <a:pt x="878" y="788"/>
                    <a:pt x="878" y="789"/>
                  </a:cubicBezTo>
                  <a:cubicBezTo>
                    <a:pt x="890" y="833"/>
                    <a:pt x="903" y="873"/>
                    <a:pt x="919" y="917"/>
                  </a:cubicBezTo>
                  <a:cubicBezTo>
                    <a:pt x="906" y="892"/>
                    <a:pt x="906" y="892"/>
                    <a:pt x="903" y="892"/>
                  </a:cubicBezTo>
                  <a:cubicBezTo>
                    <a:pt x="894" y="867"/>
                    <a:pt x="897" y="867"/>
                    <a:pt x="897" y="867"/>
                  </a:cubicBezTo>
                  <a:lnTo>
                    <a:pt x="887" y="842"/>
                  </a:lnTo>
                  <a:cubicBezTo>
                    <a:pt x="876" y="817"/>
                    <a:pt x="871" y="804"/>
                    <a:pt x="870" y="804"/>
                  </a:cubicBezTo>
                  <a:lnTo>
                    <a:pt x="870" y="804"/>
                  </a:lnTo>
                  <a:cubicBezTo>
                    <a:pt x="870" y="804"/>
                    <a:pt x="875" y="817"/>
                    <a:pt x="884" y="842"/>
                  </a:cubicBezTo>
                  <a:cubicBezTo>
                    <a:pt x="887" y="855"/>
                    <a:pt x="889" y="861"/>
                    <a:pt x="888" y="861"/>
                  </a:cubicBezTo>
                  <a:lnTo>
                    <a:pt x="888" y="861"/>
                  </a:lnTo>
                  <a:cubicBezTo>
                    <a:pt x="888" y="861"/>
                    <a:pt x="886" y="855"/>
                    <a:pt x="881" y="842"/>
                  </a:cubicBezTo>
                  <a:cubicBezTo>
                    <a:pt x="872" y="824"/>
                    <a:pt x="865" y="807"/>
                    <a:pt x="865" y="807"/>
                  </a:cubicBezTo>
                  <a:lnTo>
                    <a:pt x="865" y="807"/>
                  </a:lnTo>
                  <a:cubicBezTo>
                    <a:pt x="865" y="807"/>
                    <a:pt x="866" y="810"/>
                    <a:pt x="868" y="817"/>
                  </a:cubicBezTo>
                  <a:cubicBezTo>
                    <a:pt x="868" y="817"/>
                    <a:pt x="865" y="817"/>
                    <a:pt x="856" y="792"/>
                  </a:cubicBezTo>
                  <a:lnTo>
                    <a:pt x="856" y="792"/>
                  </a:lnTo>
                  <a:cubicBezTo>
                    <a:pt x="853" y="792"/>
                    <a:pt x="853" y="795"/>
                    <a:pt x="859" y="820"/>
                  </a:cubicBezTo>
                  <a:cubicBezTo>
                    <a:pt x="865" y="845"/>
                    <a:pt x="865" y="845"/>
                    <a:pt x="862" y="845"/>
                  </a:cubicBezTo>
                  <a:cubicBezTo>
                    <a:pt x="862" y="845"/>
                    <a:pt x="859" y="845"/>
                    <a:pt x="865" y="873"/>
                  </a:cubicBezTo>
                  <a:cubicBezTo>
                    <a:pt x="872" y="898"/>
                    <a:pt x="878" y="927"/>
                    <a:pt x="872" y="927"/>
                  </a:cubicBezTo>
                  <a:cubicBezTo>
                    <a:pt x="873" y="937"/>
                    <a:pt x="873" y="943"/>
                    <a:pt x="872" y="943"/>
                  </a:cubicBezTo>
                  <a:cubicBezTo>
                    <a:pt x="871" y="943"/>
                    <a:pt x="866" y="931"/>
                    <a:pt x="859" y="902"/>
                  </a:cubicBezTo>
                  <a:cubicBezTo>
                    <a:pt x="856" y="873"/>
                    <a:pt x="853" y="873"/>
                    <a:pt x="853" y="873"/>
                  </a:cubicBezTo>
                  <a:cubicBezTo>
                    <a:pt x="853" y="873"/>
                    <a:pt x="850" y="873"/>
                    <a:pt x="844" y="849"/>
                  </a:cubicBezTo>
                  <a:lnTo>
                    <a:pt x="844" y="849"/>
                  </a:lnTo>
                  <a:cubicBezTo>
                    <a:pt x="844" y="856"/>
                    <a:pt x="845" y="865"/>
                    <a:pt x="847" y="873"/>
                  </a:cubicBezTo>
                  <a:cubicBezTo>
                    <a:pt x="850" y="902"/>
                    <a:pt x="856" y="927"/>
                    <a:pt x="856" y="927"/>
                  </a:cubicBezTo>
                  <a:cubicBezTo>
                    <a:pt x="847" y="902"/>
                    <a:pt x="843" y="873"/>
                    <a:pt x="840" y="848"/>
                  </a:cubicBezTo>
                  <a:cubicBezTo>
                    <a:pt x="836" y="820"/>
                    <a:pt x="833" y="806"/>
                    <a:pt x="833" y="806"/>
                  </a:cubicBezTo>
                  <a:lnTo>
                    <a:pt x="833" y="806"/>
                  </a:lnTo>
                  <a:cubicBezTo>
                    <a:pt x="832" y="806"/>
                    <a:pt x="834" y="820"/>
                    <a:pt x="837" y="848"/>
                  </a:cubicBezTo>
                  <a:cubicBezTo>
                    <a:pt x="839" y="866"/>
                    <a:pt x="842" y="885"/>
                    <a:pt x="840" y="885"/>
                  </a:cubicBezTo>
                  <a:cubicBezTo>
                    <a:pt x="840" y="885"/>
                    <a:pt x="839" y="882"/>
                    <a:pt x="837" y="873"/>
                  </a:cubicBezTo>
                  <a:cubicBezTo>
                    <a:pt x="834" y="873"/>
                    <a:pt x="828" y="873"/>
                    <a:pt x="828" y="848"/>
                  </a:cubicBezTo>
                  <a:cubicBezTo>
                    <a:pt x="827" y="839"/>
                    <a:pt x="826" y="836"/>
                    <a:pt x="826" y="836"/>
                  </a:cubicBezTo>
                  <a:cubicBezTo>
                    <a:pt x="825" y="836"/>
                    <a:pt x="825" y="848"/>
                    <a:pt x="825" y="848"/>
                  </a:cubicBezTo>
                  <a:cubicBezTo>
                    <a:pt x="825" y="860"/>
                    <a:pt x="824" y="867"/>
                    <a:pt x="822" y="867"/>
                  </a:cubicBezTo>
                  <a:cubicBezTo>
                    <a:pt x="821" y="867"/>
                    <a:pt x="818" y="860"/>
                    <a:pt x="815" y="845"/>
                  </a:cubicBezTo>
                  <a:cubicBezTo>
                    <a:pt x="812" y="819"/>
                    <a:pt x="811" y="805"/>
                    <a:pt x="811" y="805"/>
                  </a:cubicBezTo>
                  <a:cubicBezTo>
                    <a:pt x="810" y="805"/>
                    <a:pt x="810" y="819"/>
                    <a:pt x="809" y="845"/>
                  </a:cubicBezTo>
                  <a:cubicBezTo>
                    <a:pt x="809" y="861"/>
                    <a:pt x="808" y="876"/>
                    <a:pt x="807" y="876"/>
                  </a:cubicBezTo>
                  <a:cubicBezTo>
                    <a:pt x="806" y="876"/>
                    <a:pt x="806" y="868"/>
                    <a:pt x="806" y="845"/>
                  </a:cubicBezTo>
                  <a:cubicBezTo>
                    <a:pt x="806" y="837"/>
                    <a:pt x="806" y="833"/>
                    <a:pt x="806" y="833"/>
                  </a:cubicBezTo>
                  <a:cubicBezTo>
                    <a:pt x="805" y="833"/>
                    <a:pt x="804" y="853"/>
                    <a:pt x="800" y="870"/>
                  </a:cubicBezTo>
                  <a:cubicBezTo>
                    <a:pt x="796" y="898"/>
                    <a:pt x="790" y="952"/>
                    <a:pt x="787" y="980"/>
                  </a:cubicBezTo>
                  <a:cubicBezTo>
                    <a:pt x="785" y="1011"/>
                    <a:pt x="784" y="1024"/>
                    <a:pt x="783" y="1024"/>
                  </a:cubicBezTo>
                  <a:cubicBezTo>
                    <a:pt x="783" y="1024"/>
                    <a:pt x="782" y="1017"/>
                    <a:pt x="781" y="1005"/>
                  </a:cubicBezTo>
                  <a:cubicBezTo>
                    <a:pt x="778" y="986"/>
                    <a:pt x="778" y="967"/>
                    <a:pt x="781" y="949"/>
                  </a:cubicBezTo>
                  <a:cubicBezTo>
                    <a:pt x="784" y="923"/>
                    <a:pt x="787" y="923"/>
                    <a:pt x="787" y="923"/>
                  </a:cubicBezTo>
                  <a:cubicBezTo>
                    <a:pt x="793" y="905"/>
                    <a:pt x="793" y="886"/>
                    <a:pt x="790" y="870"/>
                  </a:cubicBezTo>
                  <a:cubicBezTo>
                    <a:pt x="790" y="856"/>
                    <a:pt x="790" y="849"/>
                    <a:pt x="790" y="849"/>
                  </a:cubicBezTo>
                  <a:cubicBezTo>
                    <a:pt x="789" y="849"/>
                    <a:pt x="788" y="855"/>
                    <a:pt x="787" y="867"/>
                  </a:cubicBezTo>
                  <a:cubicBezTo>
                    <a:pt x="787" y="842"/>
                    <a:pt x="784" y="839"/>
                    <a:pt x="781" y="839"/>
                  </a:cubicBezTo>
                  <a:cubicBezTo>
                    <a:pt x="778" y="839"/>
                    <a:pt x="771" y="836"/>
                    <a:pt x="778" y="811"/>
                  </a:cubicBezTo>
                  <a:cubicBezTo>
                    <a:pt x="777" y="810"/>
                    <a:pt x="776" y="809"/>
                    <a:pt x="775" y="809"/>
                  </a:cubicBezTo>
                  <a:cubicBezTo>
                    <a:pt x="773" y="809"/>
                    <a:pt x="770" y="814"/>
                    <a:pt x="765" y="833"/>
                  </a:cubicBezTo>
                  <a:cubicBezTo>
                    <a:pt x="763" y="842"/>
                    <a:pt x="761" y="849"/>
                    <a:pt x="760" y="855"/>
                  </a:cubicBezTo>
                  <a:lnTo>
                    <a:pt x="760" y="855"/>
                  </a:lnTo>
                  <a:cubicBezTo>
                    <a:pt x="765" y="823"/>
                    <a:pt x="763" y="799"/>
                    <a:pt x="756" y="799"/>
                  </a:cubicBezTo>
                  <a:cubicBezTo>
                    <a:pt x="752" y="799"/>
                    <a:pt x="746" y="806"/>
                    <a:pt x="740" y="823"/>
                  </a:cubicBezTo>
                  <a:lnTo>
                    <a:pt x="737" y="823"/>
                  </a:lnTo>
                  <a:cubicBezTo>
                    <a:pt x="740" y="807"/>
                    <a:pt x="739" y="798"/>
                    <a:pt x="735" y="798"/>
                  </a:cubicBezTo>
                  <a:cubicBezTo>
                    <a:pt x="731" y="798"/>
                    <a:pt x="727" y="803"/>
                    <a:pt x="721" y="814"/>
                  </a:cubicBezTo>
                  <a:lnTo>
                    <a:pt x="715" y="811"/>
                  </a:lnTo>
                  <a:cubicBezTo>
                    <a:pt x="720" y="797"/>
                    <a:pt x="722" y="790"/>
                    <a:pt x="721" y="790"/>
                  </a:cubicBezTo>
                  <a:lnTo>
                    <a:pt x="721" y="790"/>
                  </a:lnTo>
                  <a:cubicBezTo>
                    <a:pt x="720" y="790"/>
                    <a:pt x="716" y="796"/>
                    <a:pt x="709" y="808"/>
                  </a:cubicBezTo>
                  <a:cubicBezTo>
                    <a:pt x="700" y="823"/>
                    <a:pt x="691" y="840"/>
                    <a:pt x="691" y="840"/>
                  </a:cubicBezTo>
                  <a:cubicBezTo>
                    <a:pt x="691" y="840"/>
                    <a:pt x="692" y="837"/>
                    <a:pt x="696" y="829"/>
                  </a:cubicBezTo>
                  <a:cubicBezTo>
                    <a:pt x="709" y="804"/>
                    <a:pt x="705" y="804"/>
                    <a:pt x="699" y="798"/>
                  </a:cubicBezTo>
                  <a:cubicBezTo>
                    <a:pt x="698" y="797"/>
                    <a:pt x="696" y="797"/>
                    <a:pt x="695" y="797"/>
                  </a:cubicBezTo>
                  <a:cubicBezTo>
                    <a:pt x="692" y="797"/>
                    <a:pt x="690" y="802"/>
                    <a:pt x="680" y="820"/>
                  </a:cubicBezTo>
                  <a:cubicBezTo>
                    <a:pt x="675" y="824"/>
                    <a:pt x="672" y="825"/>
                    <a:pt x="671" y="825"/>
                  </a:cubicBezTo>
                  <a:cubicBezTo>
                    <a:pt x="666" y="825"/>
                    <a:pt x="677" y="809"/>
                    <a:pt x="687" y="792"/>
                  </a:cubicBezTo>
                  <a:cubicBezTo>
                    <a:pt x="701" y="770"/>
                    <a:pt x="708" y="759"/>
                    <a:pt x="707" y="759"/>
                  </a:cubicBezTo>
                  <a:lnTo>
                    <a:pt x="707" y="759"/>
                  </a:lnTo>
                  <a:cubicBezTo>
                    <a:pt x="707" y="759"/>
                    <a:pt x="695" y="775"/>
                    <a:pt x="671" y="811"/>
                  </a:cubicBezTo>
                  <a:cubicBezTo>
                    <a:pt x="653" y="835"/>
                    <a:pt x="644" y="845"/>
                    <a:pt x="641" y="845"/>
                  </a:cubicBezTo>
                  <a:cubicBezTo>
                    <a:pt x="640" y="845"/>
                    <a:pt x="642" y="839"/>
                    <a:pt x="649" y="829"/>
                  </a:cubicBezTo>
                  <a:cubicBezTo>
                    <a:pt x="660" y="814"/>
                    <a:pt x="665" y="809"/>
                    <a:pt x="667" y="809"/>
                  </a:cubicBezTo>
                  <a:cubicBezTo>
                    <a:pt x="668" y="809"/>
                    <a:pt x="668" y="810"/>
                    <a:pt x="668" y="811"/>
                  </a:cubicBezTo>
                  <a:lnTo>
                    <a:pt x="696" y="764"/>
                  </a:lnTo>
                  <a:lnTo>
                    <a:pt x="696" y="764"/>
                  </a:lnTo>
                  <a:cubicBezTo>
                    <a:pt x="696" y="764"/>
                    <a:pt x="696" y="764"/>
                    <a:pt x="680" y="786"/>
                  </a:cubicBezTo>
                  <a:cubicBezTo>
                    <a:pt x="680" y="786"/>
                    <a:pt x="680" y="785"/>
                    <a:pt x="680" y="785"/>
                  </a:cubicBezTo>
                  <a:cubicBezTo>
                    <a:pt x="678" y="785"/>
                    <a:pt x="674" y="787"/>
                    <a:pt x="662" y="804"/>
                  </a:cubicBezTo>
                  <a:cubicBezTo>
                    <a:pt x="643" y="826"/>
                    <a:pt x="630" y="848"/>
                    <a:pt x="615" y="873"/>
                  </a:cubicBezTo>
                  <a:cubicBezTo>
                    <a:pt x="606" y="889"/>
                    <a:pt x="601" y="894"/>
                    <a:pt x="600" y="894"/>
                  </a:cubicBezTo>
                  <a:cubicBezTo>
                    <a:pt x="599" y="894"/>
                    <a:pt x="599" y="893"/>
                    <a:pt x="599" y="892"/>
                  </a:cubicBezTo>
                  <a:cubicBezTo>
                    <a:pt x="608" y="867"/>
                    <a:pt x="624" y="845"/>
                    <a:pt x="643" y="823"/>
                  </a:cubicBezTo>
                  <a:cubicBezTo>
                    <a:pt x="655" y="811"/>
                    <a:pt x="665" y="798"/>
                    <a:pt x="674" y="782"/>
                  </a:cubicBezTo>
                  <a:cubicBezTo>
                    <a:pt x="677" y="778"/>
                    <a:pt x="678" y="776"/>
                    <a:pt x="678" y="776"/>
                  </a:cubicBezTo>
                  <a:lnTo>
                    <a:pt x="678" y="776"/>
                  </a:lnTo>
                  <a:cubicBezTo>
                    <a:pt x="675" y="776"/>
                    <a:pt x="645" y="806"/>
                    <a:pt x="618" y="839"/>
                  </a:cubicBezTo>
                  <a:lnTo>
                    <a:pt x="633" y="817"/>
                  </a:lnTo>
                  <a:cubicBezTo>
                    <a:pt x="649" y="795"/>
                    <a:pt x="646" y="792"/>
                    <a:pt x="643" y="789"/>
                  </a:cubicBezTo>
                  <a:cubicBezTo>
                    <a:pt x="642" y="788"/>
                    <a:pt x="641" y="787"/>
                    <a:pt x="640" y="787"/>
                  </a:cubicBezTo>
                  <a:cubicBezTo>
                    <a:pt x="638" y="787"/>
                    <a:pt x="635" y="792"/>
                    <a:pt x="621" y="808"/>
                  </a:cubicBezTo>
                  <a:cubicBezTo>
                    <a:pt x="611" y="820"/>
                    <a:pt x="599" y="836"/>
                    <a:pt x="586" y="845"/>
                  </a:cubicBezTo>
                  <a:cubicBezTo>
                    <a:pt x="577" y="861"/>
                    <a:pt x="564" y="876"/>
                    <a:pt x="552" y="889"/>
                  </a:cubicBezTo>
                  <a:cubicBezTo>
                    <a:pt x="561" y="873"/>
                    <a:pt x="571" y="858"/>
                    <a:pt x="583" y="842"/>
                  </a:cubicBezTo>
                  <a:cubicBezTo>
                    <a:pt x="615" y="798"/>
                    <a:pt x="630" y="773"/>
                    <a:pt x="624" y="767"/>
                  </a:cubicBezTo>
                  <a:cubicBezTo>
                    <a:pt x="621" y="767"/>
                    <a:pt x="618" y="761"/>
                    <a:pt x="637" y="742"/>
                  </a:cubicBezTo>
                  <a:cubicBezTo>
                    <a:pt x="635" y="741"/>
                    <a:pt x="635" y="739"/>
                    <a:pt x="633" y="739"/>
                  </a:cubicBezTo>
                  <a:cubicBezTo>
                    <a:pt x="631" y="739"/>
                    <a:pt x="626" y="743"/>
                    <a:pt x="615" y="754"/>
                  </a:cubicBezTo>
                  <a:lnTo>
                    <a:pt x="611" y="751"/>
                  </a:lnTo>
                  <a:cubicBezTo>
                    <a:pt x="622" y="740"/>
                    <a:pt x="626" y="735"/>
                    <a:pt x="623" y="735"/>
                  </a:cubicBezTo>
                  <a:lnTo>
                    <a:pt x="623" y="735"/>
                  </a:lnTo>
                  <a:cubicBezTo>
                    <a:pt x="622" y="735"/>
                    <a:pt x="616" y="738"/>
                    <a:pt x="608" y="745"/>
                  </a:cubicBezTo>
                  <a:cubicBezTo>
                    <a:pt x="602" y="751"/>
                    <a:pt x="599" y="752"/>
                    <a:pt x="598" y="752"/>
                  </a:cubicBezTo>
                  <a:cubicBezTo>
                    <a:pt x="596" y="752"/>
                    <a:pt x="605" y="742"/>
                    <a:pt x="605" y="742"/>
                  </a:cubicBezTo>
                  <a:cubicBezTo>
                    <a:pt x="622" y="725"/>
                    <a:pt x="632" y="715"/>
                    <a:pt x="631" y="715"/>
                  </a:cubicBezTo>
                  <a:lnTo>
                    <a:pt x="631" y="715"/>
                  </a:lnTo>
                  <a:cubicBezTo>
                    <a:pt x="630" y="715"/>
                    <a:pt x="614" y="728"/>
                    <a:pt x="580" y="757"/>
                  </a:cubicBezTo>
                  <a:cubicBezTo>
                    <a:pt x="568" y="767"/>
                    <a:pt x="555" y="782"/>
                    <a:pt x="546" y="798"/>
                  </a:cubicBezTo>
                  <a:lnTo>
                    <a:pt x="549" y="804"/>
                  </a:lnTo>
                  <a:lnTo>
                    <a:pt x="524" y="814"/>
                  </a:lnTo>
                  <a:cubicBezTo>
                    <a:pt x="505" y="820"/>
                    <a:pt x="489" y="829"/>
                    <a:pt x="477" y="842"/>
                  </a:cubicBezTo>
                  <a:cubicBezTo>
                    <a:pt x="477" y="842"/>
                    <a:pt x="458" y="858"/>
                    <a:pt x="455" y="858"/>
                  </a:cubicBezTo>
                  <a:cubicBezTo>
                    <a:pt x="455" y="858"/>
                    <a:pt x="455" y="858"/>
                    <a:pt x="455" y="858"/>
                  </a:cubicBezTo>
                  <a:lnTo>
                    <a:pt x="496" y="823"/>
                  </a:lnTo>
                  <a:cubicBezTo>
                    <a:pt x="517" y="808"/>
                    <a:pt x="539" y="792"/>
                    <a:pt x="561" y="773"/>
                  </a:cubicBezTo>
                  <a:cubicBezTo>
                    <a:pt x="588" y="751"/>
                    <a:pt x="605" y="734"/>
                    <a:pt x="602" y="734"/>
                  </a:cubicBezTo>
                  <a:lnTo>
                    <a:pt x="602" y="734"/>
                  </a:lnTo>
                  <a:cubicBezTo>
                    <a:pt x="600" y="734"/>
                    <a:pt x="593" y="739"/>
                    <a:pt x="577" y="751"/>
                  </a:cubicBezTo>
                  <a:cubicBezTo>
                    <a:pt x="577" y="748"/>
                    <a:pt x="577" y="748"/>
                    <a:pt x="596" y="729"/>
                  </a:cubicBezTo>
                  <a:cubicBezTo>
                    <a:pt x="605" y="723"/>
                    <a:pt x="611" y="719"/>
                    <a:pt x="610" y="719"/>
                  </a:cubicBezTo>
                  <a:lnTo>
                    <a:pt x="610" y="719"/>
                  </a:lnTo>
                  <a:cubicBezTo>
                    <a:pt x="610" y="719"/>
                    <a:pt x="599" y="726"/>
                    <a:pt x="574" y="742"/>
                  </a:cubicBezTo>
                  <a:cubicBezTo>
                    <a:pt x="552" y="757"/>
                    <a:pt x="540" y="764"/>
                    <a:pt x="538" y="764"/>
                  </a:cubicBezTo>
                  <a:cubicBezTo>
                    <a:pt x="537" y="764"/>
                    <a:pt x="548" y="755"/>
                    <a:pt x="571" y="739"/>
                  </a:cubicBezTo>
                  <a:cubicBezTo>
                    <a:pt x="598" y="716"/>
                    <a:pt x="607" y="705"/>
                    <a:pt x="603" y="705"/>
                  </a:cubicBezTo>
                  <a:lnTo>
                    <a:pt x="603" y="705"/>
                  </a:lnTo>
                  <a:cubicBezTo>
                    <a:pt x="601" y="705"/>
                    <a:pt x="595" y="708"/>
                    <a:pt x="586" y="714"/>
                  </a:cubicBezTo>
                  <a:cubicBezTo>
                    <a:pt x="564" y="728"/>
                    <a:pt x="553" y="733"/>
                    <a:pt x="549" y="733"/>
                  </a:cubicBezTo>
                  <a:cubicBezTo>
                    <a:pt x="546" y="733"/>
                    <a:pt x="550" y="728"/>
                    <a:pt x="561" y="720"/>
                  </a:cubicBezTo>
                  <a:cubicBezTo>
                    <a:pt x="574" y="711"/>
                    <a:pt x="579" y="707"/>
                    <a:pt x="577" y="707"/>
                  </a:cubicBezTo>
                  <a:lnTo>
                    <a:pt x="577" y="707"/>
                  </a:lnTo>
                  <a:cubicBezTo>
                    <a:pt x="575" y="707"/>
                    <a:pt x="569" y="709"/>
                    <a:pt x="558" y="714"/>
                  </a:cubicBezTo>
                  <a:cubicBezTo>
                    <a:pt x="574" y="704"/>
                    <a:pt x="592" y="693"/>
                    <a:pt x="590" y="693"/>
                  </a:cubicBezTo>
                  <a:lnTo>
                    <a:pt x="590" y="693"/>
                  </a:lnTo>
                  <a:cubicBezTo>
                    <a:pt x="590" y="693"/>
                    <a:pt x="587" y="695"/>
                    <a:pt x="580" y="698"/>
                  </a:cubicBezTo>
                  <a:cubicBezTo>
                    <a:pt x="580" y="698"/>
                    <a:pt x="580" y="698"/>
                    <a:pt x="580" y="698"/>
                  </a:cubicBezTo>
                  <a:cubicBezTo>
                    <a:pt x="578" y="698"/>
                    <a:pt x="573" y="699"/>
                    <a:pt x="555" y="710"/>
                  </a:cubicBezTo>
                  <a:lnTo>
                    <a:pt x="508" y="732"/>
                  </a:lnTo>
                  <a:cubicBezTo>
                    <a:pt x="492" y="745"/>
                    <a:pt x="477" y="754"/>
                    <a:pt x="461" y="761"/>
                  </a:cubicBezTo>
                  <a:cubicBezTo>
                    <a:pt x="457" y="763"/>
                    <a:pt x="454" y="764"/>
                    <a:pt x="452" y="764"/>
                  </a:cubicBezTo>
                  <a:cubicBezTo>
                    <a:pt x="444" y="764"/>
                    <a:pt x="468" y="741"/>
                    <a:pt x="527" y="710"/>
                  </a:cubicBezTo>
                  <a:lnTo>
                    <a:pt x="577" y="682"/>
                  </a:lnTo>
                  <a:lnTo>
                    <a:pt x="577" y="682"/>
                  </a:lnTo>
                  <a:lnTo>
                    <a:pt x="527" y="707"/>
                  </a:lnTo>
                  <a:cubicBezTo>
                    <a:pt x="527" y="704"/>
                    <a:pt x="524" y="701"/>
                    <a:pt x="549" y="692"/>
                  </a:cubicBezTo>
                  <a:cubicBezTo>
                    <a:pt x="574" y="679"/>
                    <a:pt x="574" y="679"/>
                    <a:pt x="574" y="679"/>
                  </a:cubicBezTo>
                  <a:cubicBezTo>
                    <a:pt x="574" y="679"/>
                    <a:pt x="574" y="679"/>
                    <a:pt x="573" y="679"/>
                  </a:cubicBezTo>
                  <a:cubicBezTo>
                    <a:pt x="571" y="679"/>
                    <a:pt x="566" y="680"/>
                    <a:pt x="549" y="688"/>
                  </a:cubicBezTo>
                  <a:cubicBezTo>
                    <a:pt x="520" y="701"/>
                    <a:pt x="508" y="706"/>
                    <a:pt x="507" y="706"/>
                  </a:cubicBezTo>
                  <a:cubicBezTo>
                    <a:pt x="507" y="706"/>
                    <a:pt x="513" y="703"/>
                    <a:pt x="524" y="698"/>
                  </a:cubicBezTo>
                  <a:cubicBezTo>
                    <a:pt x="551" y="684"/>
                    <a:pt x="563" y="678"/>
                    <a:pt x="561" y="678"/>
                  </a:cubicBezTo>
                  <a:lnTo>
                    <a:pt x="561" y="678"/>
                  </a:lnTo>
                  <a:cubicBezTo>
                    <a:pt x="559" y="678"/>
                    <a:pt x="545" y="683"/>
                    <a:pt x="521" y="692"/>
                  </a:cubicBezTo>
                  <a:cubicBezTo>
                    <a:pt x="496" y="701"/>
                    <a:pt x="484" y="705"/>
                    <a:pt x="483" y="705"/>
                  </a:cubicBezTo>
                  <a:cubicBezTo>
                    <a:pt x="482" y="705"/>
                    <a:pt x="495" y="700"/>
                    <a:pt x="521" y="688"/>
                  </a:cubicBezTo>
                  <a:cubicBezTo>
                    <a:pt x="546" y="679"/>
                    <a:pt x="571" y="667"/>
                    <a:pt x="571" y="667"/>
                  </a:cubicBezTo>
                  <a:lnTo>
                    <a:pt x="571" y="667"/>
                  </a:lnTo>
                  <a:lnTo>
                    <a:pt x="546" y="676"/>
                  </a:lnTo>
                  <a:cubicBezTo>
                    <a:pt x="519" y="686"/>
                    <a:pt x="507" y="690"/>
                    <a:pt x="504" y="690"/>
                  </a:cubicBezTo>
                  <a:cubicBezTo>
                    <a:pt x="503" y="690"/>
                    <a:pt x="509" y="687"/>
                    <a:pt x="521" y="682"/>
                  </a:cubicBezTo>
                  <a:cubicBezTo>
                    <a:pt x="537" y="676"/>
                    <a:pt x="543" y="673"/>
                    <a:pt x="537" y="673"/>
                  </a:cubicBezTo>
                  <a:cubicBezTo>
                    <a:pt x="534" y="673"/>
                    <a:pt x="527" y="674"/>
                    <a:pt x="517" y="676"/>
                  </a:cubicBezTo>
                  <a:cubicBezTo>
                    <a:pt x="517" y="673"/>
                    <a:pt x="517" y="670"/>
                    <a:pt x="543" y="663"/>
                  </a:cubicBezTo>
                  <a:cubicBezTo>
                    <a:pt x="571" y="655"/>
                    <a:pt x="584" y="651"/>
                    <a:pt x="582" y="651"/>
                  </a:cubicBezTo>
                  <a:lnTo>
                    <a:pt x="582" y="651"/>
                  </a:lnTo>
                  <a:cubicBezTo>
                    <a:pt x="581" y="651"/>
                    <a:pt x="568" y="654"/>
                    <a:pt x="543" y="660"/>
                  </a:cubicBezTo>
                  <a:cubicBezTo>
                    <a:pt x="531" y="663"/>
                    <a:pt x="525" y="665"/>
                    <a:pt x="524" y="665"/>
                  </a:cubicBezTo>
                  <a:cubicBezTo>
                    <a:pt x="523" y="665"/>
                    <a:pt x="529" y="662"/>
                    <a:pt x="543" y="657"/>
                  </a:cubicBezTo>
                  <a:cubicBezTo>
                    <a:pt x="556" y="652"/>
                    <a:pt x="563" y="650"/>
                    <a:pt x="561" y="650"/>
                  </a:cubicBezTo>
                  <a:lnTo>
                    <a:pt x="561" y="650"/>
                  </a:lnTo>
                  <a:cubicBezTo>
                    <a:pt x="560" y="650"/>
                    <a:pt x="554" y="651"/>
                    <a:pt x="543" y="654"/>
                  </a:cubicBezTo>
                  <a:cubicBezTo>
                    <a:pt x="514" y="657"/>
                    <a:pt x="489" y="663"/>
                    <a:pt x="464" y="673"/>
                  </a:cubicBezTo>
                  <a:cubicBezTo>
                    <a:pt x="464" y="676"/>
                    <a:pt x="464" y="676"/>
                    <a:pt x="436" y="682"/>
                  </a:cubicBezTo>
                  <a:cubicBezTo>
                    <a:pt x="436" y="682"/>
                    <a:pt x="436" y="679"/>
                    <a:pt x="436" y="679"/>
                  </a:cubicBezTo>
                  <a:cubicBezTo>
                    <a:pt x="436" y="676"/>
                    <a:pt x="436" y="673"/>
                    <a:pt x="408" y="673"/>
                  </a:cubicBezTo>
                  <a:cubicBezTo>
                    <a:pt x="380" y="673"/>
                    <a:pt x="326" y="682"/>
                    <a:pt x="355" y="682"/>
                  </a:cubicBezTo>
                  <a:lnTo>
                    <a:pt x="329" y="692"/>
                  </a:lnTo>
                  <a:cubicBezTo>
                    <a:pt x="280" y="701"/>
                    <a:pt x="262" y="708"/>
                    <a:pt x="272" y="708"/>
                  </a:cubicBezTo>
                  <a:cubicBezTo>
                    <a:pt x="279" y="708"/>
                    <a:pt x="299" y="705"/>
                    <a:pt x="329" y="698"/>
                  </a:cubicBezTo>
                  <a:cubicBezTo>
                    <a:pt x="370" y="688"/>
                    <a:pt x="390" y="683"/>
                    <a:pt x="392" y="683"/>
                  </a:cubicBezTo>
                  <a:lnTo>
                    <a:pt x="392" y="683"/>
                  </a:lnTo>
                  <a:cubicBezTo>
                    <a:pt x="394" y="683"/>
                    <a:pt x="382" y="687"/>
                    <a:pt x="358" y="695"/>
                  </a:cubicBezTo>
                  <a:cubicBezTo>
                    <a:pt x="304" y="707"/>
                    <a:pt x="304" y="710"/>
                    <a:pt x="304" y="714"/>
                  </a:cubicBezTo>
                  <a:cubicBezTo>
                    <a:pt x="304" y="720"/>
                    <a:pt x="304" y="720"/>
                    <a:pt x="279" y="726"/>
                  </a:cubicBezTo>
                  <a:cubicBezTo>
                    <a:pt x="254" y="732"/>
                    <a:pt x="229" y="745"/>
                    <a:pt x="229" y="748"/>
                  </a:cubicBezTo>
                  <a:cubicBezTo>
                    <a:pt x="229" y="749"/>
                    <a:pt x="229" y="750"/>
                    <a:pt x="231" y="750"/>
                  </a:cubicBezTo>
                  <a:cubicBezTo>
                    <a:pt x="233" y="750"/>
                    <a:pt x="240" y="749"/>
                    <a:pt x="254" y="745"/>
                  </a:cubicBezTo>
                  <a:cubicBezTo>
                    <a:pt x="262" y="741"/>
                    <a:pt x="268" y="739"/>
                    <a:pt x="270" y="739"/>
                  </a:cubicBezTo>
                  <a:cubicBezTo>
                    <a:pt x="276" y="739"/>
                    <a:pt x="267" y="748"/>
                    <a:pt x="232" y="761"/>
                  </a:cubicBezTo>
                  <a:cubicBezTo>
                    <a:pt x="220" y="766"/>
                    <a:pt x="214" y="770"/>
                    <a:pt x="216" y="770"/>
                  </a:cubicBezTo>
                  <a:cubicBezTo>
                    <a:pt x="218" y="770"/>
                    <a:pt x="231" y="766"/>
                    <a:pt x="257" y="757"/>
                  </a:cubicBezTo>
                  <a:cubicBezTo>
                    <a:pt x="278" y="751"/>
                    <a:pt x="291" y="749"/>
                    <a:pt x="296" y="749"/>
                  </a:cubicBezTo>
                  <a:cubicBezTo>
                    <a:pt x="303" y="749"/>
                    <a:pt x="291" y="755"/>
                    <a:pt x="260" y="767"/>
                  </a:cubicBezTo>
                  <a:lnTo>
                    <a:pt x="264" y="776"/>
                  </a:lnTo>
                  <a:cubicBezTo>
                    <a:pt x="264" y="777"/>
                    <a:pt x="265" y="777"/>
                    <a:pt x="266" y="777"/>
                  </a:cubicBezTo>
                  <a:cubicBezTo>
                    <a:pt x="273" y="777"/>
                    <a:pt x="295" y="769"/>
                    <a:pt x="317" y="761"/>
                  </a:cubicBezTo>
                  <a:cubicBezTo>
                    <a:pt x="344" y="750"/>
                    <a:pt x="357" y="746"/>
                    <a:pt x="358" y="746"/>
                  </a:cubicBezTo>
                  <a:lnTo>
                    <a:pt x="358" y="746"/>
                  </a:lnTo>
                  <a:cubicBezTo>
                    <a:pt x="359" y="746"/>
                    <a:pt x="353" y="749"/>
                    <a:pt x="342" y="754"/>
                  </a:cubicBezTo>
                  <a:cubicBezTo>
                    <a:pt x="326" y="764"/>
                    <a:pt x="311" y="770"/>
                    <a:pt x="292" y="779"/>
                  </a:cubicBezTo>
                  <a:cubicBezTo>
                    <a:pt x="267" y="789"/>
                    <a:pt x="270" y="792"/>
                    <a:pt x="270" y="795"/>
                  </a:cubicBezTo>
                  <a:cubicBezTo>
                    <a:pt x="272" y="797"/>
                    <a:pt x="273" y="801"/>
                    <a:pt x="279" y="801"/>
                  </a:cubicBezTo>
                  <a:cubicBezTo>
                    <a:pt x="283" y="801"/>
                    <a:pt x="289" y="800"/>
                    <a:pt x="298" y="795"/>
                  </a:cubicBezTo>
                  <a:lnTo>
                    <a:pt x="298" y="795"/>
                  </a:lnTo>
                  <a:lnTo>
                    <a:pt x="273" y="808"/>
                  </a:lnTo>
                  <a:cubicBezTo>
                    <a:pt x="275" y="810"/>
                    <a:pt x="264" y="816"/>
                    <a:pt x="265" y="816"/>
                  </a:cubicBezTo>
                  <a:cubicBezTo>
                    <a:pt x="265" y="816"/>
                    <a:pt x="268" y="815"/>
                    <a:pt x="276" y="811"/>
                  </a:cubicBezTo>
                  <a:lnTo>
                    <a:pt x="276" y="811"/>
                  </a:lnTo>
                  <a:cubicBezTo>
                    <a:pt x="276" y="811"/>
                    <a:pt x="276" y="814"/>
                    <a:pt x="257" y="833"/>
                  </a:cubicBezTo>
                  <a:cubicBezTo>
                    <a:pt x="250" y="840"/>
                    <a:pt x="251" y="844"/>
                    <a:pt x="258" y="844"/>
                  </a:cubicBezTo>
                  <a:cubicBezTo>
                    <a:pt x="270" y="844"/>
                    <a:pt x="304" y="830"/>
                    <a:pt x="333" y="808"/>
                  </a:cubicBezTo>
                  <a:lnTo>
                    <a:pt x="336" y="811"/>
                  </a:lnTo>
                  <a:cubicBezTo>
                    <a:pt x="336" y="811"/>
                    <a:pt x="336" y="811"/>
                    <a:pt x="337" y="811"/>
                  </a:cubicBezTo>
                  <a:cubicBezTo>
                    <a:pt x="341" y="811"/>
                    <a:pt x="361" y="801"/>
                    <a:pt x="361" y="801"/>
                  </a:cubicBezTo>
                  <a:cubicBezTo>
                    <a:pt x="373" y="794"/>
                    <a:pt x="379" y="792"/>
                    <a:pt x="383" y="792"/>
                  </a:cubicBezTo>
                  <a:cubicBezTo>
                    <a:pt x="385" y="792"/>
                    <a:pt x="386" y="794"/>
                    <a:pt x="386" y="795"/>
                  </a:cubicBezTo>
                  <a:lnTo>
                    <a:pt x="339" y="820"/>
                  </a:lnTo>
                  <a:cubicBezTo>
                    <a:pt x="292" y="842"/>
                    <a:pt x="267" y="857"/>
                    <a:pt x="272" y="857"/>
                  </a:cubicBezTo>
                  <a:cubicBezTo>
                    <a:pt x="276" y="857"/>
                    <a:pt x="290" y="852"/>
                    <a:pt x="317" y="839"/>
                  </a:cubicBezTo>
                  <a:lnTo>
                    <a:pt x="317" y="839"/>
                  </a:lnTo>
                  <a:lnTo>
                    <a:pt x="295" y="851"/>
                  </a:lnTo>
                  <a:cubicBezTo>
                    <a:pt x="278" y="862"/>
                    <a:pt x="274" y="867"/>
                    <a:pt x="282" y="867"/>
                  </a:cubicBezTo>
                  <a:cubicBezTo>
                    <a:pt x="286" y="867"/>
                    <a:pt x="292" y="866"/>
                    <a:pt x="301" y="864"/>
                  </a:cubicBezTo>
                  <a:cubicBezTo>
                    <a:pt x="326" y="855"/>
                    <a:pt x="351" y="845"/>
                    <a:pt x="373" y="829"/>
                  </a:cubicBezTo>
                  <a:cubicBezTo>
                    <a:pt x="390" y="821"/>
                    <a:pt x="396" y="820"/>
                    <a:pt x="397" y="820"/>
                  </a:cubicBezTo>
                  <a:cubicBezTo>
                    <a:pt x="398" y="820"/>
                    <a:pt x="398" y="820"/>
                    <a:pt x="398" y="820"/>
                  </a:cubicBezTo>
                  <a:cubicBezTo>
                    <a:pt x="402" y="820"/>
                    <a:pt x="402" y="820"/>
                    <a:pt x="376" y="836"/>
                  </a:cubicBezTo>
                  <a:cubicBezTo>
                    <a:pt x="350" y="852"/>
                    <a:pt x="340" y="861"/>
                    <a:pt x="346" y="861"/>
                  </a:cubicBezTo>
                  <a:cubicBezTo>
                    <a:pt x="350" y="861"/>
                    <a:pt x="363" y="856"/>
                    <a:pt x="383" y="845"/>
                  </a:cubicBezTo>
                  <a:lnTo>
                    <a:pt x="383" y="845"/>
                  </a:lnTo>
                  <a:lnTo>
                    <a:pt x="361" y="861"/>
                  </a:lnTo>
                  <a:cubicBezTo>
                    <a:pt x="336" y="873"/>
                    <a:pt x="314" y="892"/>
                    <a:pt x="348" y="895"/>
                  </a:cubicBezTo>
                  <a:cubicBezTo>
                    <a:pt x="358" y="908"/>
                    <a:pt x="364" y="917"/>
                    <a:pt x="342" y="936"/>
                  </a:cubicBezTo>
                  <a:cubicBezTo>
                    <a:pt x="337" y="940"/>
                    <a:pt x="336" y="942"/>
                    <a:pt x="338" y="942"/>
                  </a:cubicBezTo>
                  <a:cubicBezTo>
                    <a:pt x="346" y="942"/>
                    <a:pt x="385" y="925"/>
                    <a:pt x="420" y="902"/>
                  </a:cubicBezTo>
                  <a:lnTo>
                    <a:pt x="420" y="902"/>
                  </a:lnTo>
                  <a:cubicBezTo>
                    <a:pt x="398" y="920"/>
                    <a:pt x="402" y="923"/>
                    <a:pt x="405" y="930"/>
                  </a:cubicBezTo>
                  <a:cubicBezTo>
                    <a:pt x="414" y="939"/>
                    <a:pt x="414" y="939"/>
                    <a:pt x="392" y="955"/>
                  </a:cubicBezTo>
                  <a:cubicBezTo>
                    <a:pt x="371" y="972"/>
                    <a:pt x="361" y="981"/>
                    <a:pt x="362" y="981"/>
                  </a:cubicBezTo>
                  <a:cubicBezTo>
                    <a:pt x="363" y="981"/>
                    <a:pt x="374" y="973"/>
                    <a:pt x="395" y="958"/>
                  </a:cubicBezTo>
                  <a:cubicBezTo>
                    <a:pt x="409" y="948"/>
                    <a:pt x="417" y="944"/>
                    <a:pt x="421" y="944"/>
                  </a:cubicBezTo>
                  <a:lnTo>
                    <a:pt x="421" y="944"/>
                  </a:lnTo>
                  <a:cubicBezTo>
                    <a:pt x="428" y="944"/>
                    <a:pt x="414" y="964"/>
                    <a:pt x="386" y="989"/>
                  </a:cubicBezTo>
                  <a:cubicBezTo>
                    <a:pt x="367" y="1011"/>
                    <a:pt x="370" y="1014"/>
                    <a:pt x="376" y="1021"/>
                  </a:cubicBezTo>
                  <a:cubicBezTo>
                    <a:pt x="387" y="1011"/>
                    <a:pt x="394" y="1008"/>
                    <a:pt x="400" y="1008"/>
                  </a:cubicBezTo>
                  <a:cubicBezTo>
                    <a:pt x="405" y="1008"/>
                    <a:pt x="408" y="1011"/>
                    <a:pt x="411" y="1014"/>
                  </a:cubicBezTo>
                  <a:cubicBezTo>
                    <a:pt x="414" y="1017"/>
                    <a:pt x="416" y="1019"/>
                    <a:pt x="419" y="1019"/>
                  </a:cubicBezTo>
                  <a:cubicBezTo>
                    <a:pt x="424" y="1019"/>
                    <a:pt x="431" y="1011"/>
                    <a:pt x="455" y="983"/>
                  </a:cubicBezTo>
                  <a:cubicBezTo>
                    <a:pt x="480" y="953"/>
                    <a:pt x="488" y="947"/>
                    <a:pt x="494" y="947"/>
                  </a:cubicBezTo>
                  <a:cubicBezTo>
                    <a:pt x="496" y="947"/>
                    <a:pt x="497" y="948"/>
                    <a:pt x="499" y="949"/>
                  </a:cubicBezTo>
                  <a:cubicBezTo>
                    <a:pt x="502" y="952"/>
                    <a:pt x="505" y="955"/>
                    <a:pt x="486" y="974"/>
                  </a:cubicBezTo>
                  <a:cubicBezTo>
                    <a:pt x="486" y="974"/>
                    <a:pt x="474" y="999"/>
                    <a:pt x="474" y="1002"/>
                  </a:cubicBezTo>
                  <a:cubicBezTo>
                    <a:pt x="477" y="1005"/>
                    <a:pt x="480" y="1005"/>
                    <a:pt x="464" y="1027"/>
                  </a:cubicBezTo>
                  <a:cubicBezTo>
                    <a:pt x="464" y="1027"/>
                    <a:pt x="452" y="1052"/>
                    <a:pt x="458" y="1058"/>
                  </a:cubicBezTo>
                  <a:cubicBezTo>
                    <a:pt x="464" y="1061"/>
                    <a:pt x="470" y="1068"/>
                    <a:pt x="455" y="1090"/>
                  </a:cubicBezTo>
                  <a:cubicBezTo>
                    <a:pt x="456" y="1090"/>
                    <a:pt x="456" y="1091"/>
                    <a:pt x="457" y="1091"/>
                  </a:cubicBezTo>
                  <a:cubicBezTo>
                    <a:pt x="459" y="1091"/>
                    <a:pt x="462" y="1087"/>
                    <a:pt x="474" y="1071"/>
                  </a:cubicBezTo>
                  <a:cubicBezTo>
                    <a:pt x="483" y="1057"/>
                    <a:pt x="494" y="1043"/>
                    <a:pt x="500" y="1043"/>
                  </a:cubicBezTo>
                  <a:cubicBezTo>
                    <a:pt x="504" y="1043"/>
                    <a:pt x="506" y="1048"/>
                    <a:pt x="505" y="1061"/>
                  </a:cubicBezTo>
                  <a:cubicBezTo>
                    <a:pt x="508" y="1063"/>
                    <a:pt x="512" y="1065"/>
                    <a:pt x="516" y="1065"/>
                  </a:cubicBezTo>
                  <a:cubicBezTo>
                    <a:pt x="522" y="1065"/>
                    <a:pt x="529" y="1061"/>
                    <a:pt x="536" y="1049"/>
                  </a:cubicBezTo>
                  <a:lnTo>
                    <a:pt x="536" y="1049"/>
                  </a:lnTo>
                  <a:cubicBezTo>
                    <a:pt x="539" y="1052"/>
                    <a:pt x="539" y="1052"/>
                    <a:pt x="527" y="1074"/>
                  </a:cubicBezTo>
                  <a:cubicBezTo>
                    <a:pt x="512" y="1099"/>
                    <a:pt x="506" y="1113"/>
                    <a:pt x="510" y="1113"/>
                  </a:cubicBezTo>
                  <a:cubicBezTo>
                    <a:pt x="514" y="1113"/>
                    <a:pt x="524" y="1103"/>
                    <a:pt x="539" y="1083"/>
                  </a:cubicBezTo>
                  <a:cubicBezTo>
                    <a:pt x="545" y="1072"/>
                    <a:pt x="549" y="1066"/>
                    <a:pt x="551" y="1066"/>
                  </a:cubicBezTo>
                  <a:lnTo>
                    <a:pt x="551" y="1066"/>
                  </a:lnTo>
                  <a:cubicBezTo>
                    <a:pt x="552" y="1066"/>
                    <a:pt x="551" y="1073"/>
                    <a:pt x="546" y="1086"/>
                  </a:cubicBezTo>
                  <a:cubicBezTo>
                    <a:pt x="546" y="1086"/>
                    <a:pt x="546" y="1087"/>
                    <a:pt x="546" y="1087"/>
                  </a:cubicBezTo>
                  <a:cubicBezTo>
                    <a:pt x="548" y="1087"/>
                    <a:pt x="552" y="1085"/>
                    <a:pt x="564" y="1068"/>
                  </a:cubicBezTo>
                  <a:cubicBezTo>
                    <a:pt x="573" y="1057"/>
                    <a:pt x="577" y="1052"/>
                    <a:pt x="579" y="1052"/>
                  </a:cubicBezTo>
                  <a:lnTo>
                    <a:pt x="579" y="1052"/>
                  </a:lnTo>
                  <a:cubicBezTo>
                    <a:pt x="580" y="1052"/>
                    <a:pt x="579" y="1059"/>
                    <a:pt x="577" y="1074"/>
                  </a:cubicBezTo>
                  <a:cubicBezTo>
                    <a:pt x="564" y="1099"/>
                    <a:pt x="568" y="1099"/>
                    <a:pt x="571" y="1102"/>
                  </a:cubicBezTo>
                  <a:cubicBezTo>
                    <a:pt x="577" y="1096"/>
                    <a:pt x="585" y="1094"/>
                    <a:pt x="592" y="1094"/>
                  </a:cubicBezTo>
                  <a:cubicBezTo>
                    <a:pt x="609" y="1094"/>
                    <a:pt x="624" y="1107"/>
                    <a:pt x="624" y="1127"/>
                  </a:cubicBezTo>
                  <a:cubicBezTo>
                    <a:pt x="633" y="1109"/>
                    <a:pt x="636" y="1104"/>
                    <a:pt x="638" y="1104"/>
                  </a:cubicBezTo>
                  <a:cubicBezTo>
                    <a:pt x="638" y="1104"/>
                    <a:pt x="639" y="1104"/>
                    <a:pt x="640" y="1105"/>
                  </a:cubicBezTo>
                  <a:cubicBezTo>
                    <a:pt x="634" y="1125"/>
                    <a:pt x="632" y="1133"/>
                    <a:pt x="633" y="1133"/>
                  </a:cubicBezTo>
                  <a:cubicBezTo>
                    <a:pt x="635" y="1133"/>
                    <a:pt x="644" y="1113"/>
                    <a:pt x="655" y="1080"/>
                  </a:cubicBezTo>
                  <a:lnTo>
                    <a:pt x="649" y="1080"/>
                  </a:lnTo>
                  <a:cubicBezTo>
                    <a:pt x="657" y="1057"/>
                    <a:pt x="663" y="1044"/>
                    <a:pt x="665" y="1044"/>
                  </a:cubicBezTo>
                  <a:lnTo>
                    <a:pt x="665" y="1044"/>
                  </a:lnTo>
                  <a:cubicBezTo>
                    <a:pt x="667" y="1044"/>
                    <a:pt x="663" y="1065"/>
                    <a:pt x="649" y="1108"/>
                  </a:cubicBezTo>
                  <a:cubicBezTo>
                    <a:pt x="643" y="1135"/>
                    <a:pt x="640" y="1149"/>
                    <a:pt x="641" y="1149"/>
                  </a:cubicBezTo>
                  <a:cubicBezTo>
                    <a:pt x="642" y="1149"/>
                    <a:pt x="648" y="1136"/>
                    <a:pt x="658" y="1112"/>
                  </a:cubicBezTo>
                  <a:cubicBezTo>
                    <a:pt x="668" y="1087"/>
                    <a:pt x="673" y="1074"/>
                    <a:pt x="675" y="1074"/>
                  </a:cubicBezTo>
                  <a:lnTo>
                    <a:pt x="675" y="1074"/>
                  </a:lnTo>
                  <a:cubicBezTo>
                    <a:pt x="677" y="1074"/>
                    <a:pt x="674" y="1088"/>
                    <a:pt x="668" y="1115"/>
                  </a:cubicBezTo>
                  <a:cubicBezTo>
                    <a:pt x="660" y="1142"/>
                    <a:pt x="656" y="1155"/>
                    <a:pt x="657" y="1155"/>
                  </a:cubicBezTo>
                  <a:cubicBezTo>
                    <a:pt x="657" y="1155"/>
                    <a:pt x="662" y="1142"/>
                    <a:pt x="671" y="1118"/>
                  </a:cubicBezTo>
                  <a:cubicBezTo>
                    <a:pt x="692" y="1061"/>
                    <a:pt x="705" y="1028"/>
                    <a:pt x="708" y="1028"/>
                  </a:cubicBezTo>
                  <a:lnTo>
                    <a:pt x="708" y="1028"/>
                  </a:lnTo>
                  <a:cubicBezTo>
                    <a:pt x="711" y="1028"/>
                    <a:pt x="707" y="1050"/>
                    <a:pt x="696" y="1096"/>
                  </a:cubicBezTo>
                  <a:cubicBezTo>
                    <a:pt x="684" y="1149"/>
                    <a:pt x="680" y="1177"/>
                    <a:pt x="687" y="1177"/>
                  </a:cubicBezTo>
                  <a:cubicBezTo>
                    <a:pt x="690" y="1177"/>
                    <a:pt x="696" y="1152"/>
                    <a:pt x="702" y="1124"/>
                  </a:cubicBezTo>
                  <a:cubicBezTo>
                    <a:pt x="707" y="1098"/>
                    <a:pt x="710" y="1086"/>
                    <a:pt x="711" y="1086"/>
                  </a:cubicBezTo>
                  <a:lnTo>
                    <a:pt x="711" y="1086"/>
                  </a:lnTo>
                  <a:cubicBezTo>
                    <a:pt x="713" y="1086"/>
                    <a:pt x="712" y="1100"/>
                    <a:pt x="709" y="1127"/>
                  </a:cubicBezTo>
                  <a:cubicBezTo>
                    <a:pt x="707" y="1174"/>
                    <a:pt x="709" y="1196"/>
                    <a:pt x="716" y="1196"/>
                  </a:cubicBezTo>
                  <a:cubicBezTo>
                    <a:pt x="720" y="1196"/>
                    <a:pt x="728" y="1184"/>
                    <a:pt x="737" y="1162"/>
                  </a:cubicBezTo>
                  <a:cubicBezTo>
                    <a:pt x="748" y="1137"/>
                    <a:pt x="756" y="1124"/>
                    <a:pt x="760" y="1124"/>
                  </a:cubicBezTo>
                  <a:lnTo>
                    <a:pt x="760" y="1124"/>
                  </a:lnTo>
                  <a:cubicBezTo>
                    <a:pt x="764" y="1124"/>
                    <a:pt x="762" y="1138"/>
                    <a:pt x="752" y="1165"/>
                  </a:cubicBezTo>
                  <a:cubicBezTo>
                    <a:pt x="743" y="1196"/>
                    <a:pt x="740" y="1209"/>
                    <a:pt x="740" y="1209"/>
                  </a:cubicBezTo>
                  <a:cubicBezTo>
                    <a:pt x="741" y="1209"/>
                    <a:pt x="744" y="1202"/>
                    <a:pt x="749" y="1190"/>
                  </a:cubicBezTo>
                  <a:lnTo>
                    <a:pt x="771" y="1196"/>
                  </a:lnTo>
                  <a:cubicBezTo>
                    <a:pt x="774" y="1196"/>
                    <a:pt x="781" y="1168"/>
                    <a:pt x="784" y="1143"/>
                  </a:cubicBezTo>
                  <a:cubicBezTo>
                    <a:pt x="784" y="1176"/>
                    <a:pt x="787" y="1200"/>
                    <a:pt x="793" y="1200"/>
                  </a:cubicBezTo>
                  <a:cubicBezTo>
                    <a:pt x="796" y="1200"/>
                    <a:pt x="799" y="1191"/>
                    <a:pt x="803" y="1171"/>
                  </a:cubicBezTo>
                  <a:lnTo>
                    <a:pt x="809" y="1171"/>
                  </a:lnTo>
                  <a:cubicBezTo>
                    <a:pt x="815" y="1171"/>
                    <a:pt x="815" y="1171"/>
                    <a:pt x="818" y="1143"/>
                  </a:cubicBezTo>
                  <a:cubicBezTo>
                    <a:pt x="819" y="1136"/>
                    <a:pt x="820" y="1133"/>
                    <a:pt x="821" y="1133"/>
                  </a:cubicBezTo>
                  <a:cubicBezTo>
                    <a:pt x="823" y="1133"/>
                    <a:pt x="826" y="1153"/>
                    <a:pt x="831" y="1171"/>
                  </a:cubicBezTo>
                  <a:cubicBezTo>
                    <a:pt x="835" y="1191"/>
                    <a:pt x="840" y="1211"/>
                    <a:pt x="841" y="1211"/>
                  </a:cubicBezTo>
                  <a:cubicBezTo>
                    <a:pt x="841" y="1211"/>
                    <a:pt x="841" y="1208"/>
                    <a:pt x="840" y="1199"/>
                  </a:cubicBezTo>
                  <a:cubicBezTo>
                    <a:pt x="843" y="1171"/>
                    <a:pt x="843" y="1146"/>
                    <a:pt x="850" y="1118"/>
                  </a:cubicBezTo>
                  <a:cubicBezTo>
                    <a:pt x="850" y="1109"/>
                    <a:pt x="850" y="1106"/>
                    <a:pt x="851" y="1106"/>
                  </a:cubicBezTo>
                  <a:cubicBezTo>
                    <a:pt x="853" y="1106"/>
                    <a:pt x="855" y="1125"/>
                    <a:pt x="853" y="1143"/>
                  </a:cubicBezTo>
                  <a:cubicBezTo>
                    <a:pt x="853" y="1162"/>
                    <a:pt x="859" y="1180"/>
                    <a:pt x="868" y="1199"/>
                  </a:cubicBezTo>
                  <a:cubicBezTo>
                    <a:pt x="872" y="1199"/>
                    <a:pt x="881" y="1196"/>
                    <a:pt x="878" y="1171"/>
                  </a:cubicBezTo>
                  <a:cubicBezTo>
                    <a:pt x="876" y="1157"/>
                    <a:pt x="881" y="1150"/>
                    <a:pt x="888" y="1150"/>
                  </a:cubicBezTo>
                  <a:cubicBezTo>
                    <a:pt x="894" y="1150"/>
                    <a:pt x="901" y="1156"/>
                    <a:pt x="906" y="1168"/>
                  </a:cubicBezTo>
                  <a:lnTo>
                    <a:pt x="915" y="1168"/>
                  </a:lnTo>
                  <a:cubicBezTo>
                    <a:pt x="919" y="1165"/>
                    <a:pt x="919" y="1140"/>
                    <a:pt x="922" y="1137"/>
                  </a:cubicBezTo>
                  <a:cubicBezTo>
                    <a:pt x="922" y="1137"/>
                    <a:pt x="925" y="1137"/>
                    <a:pt x="922" y="1112"/>
                  </a:cubicBezTo>
                  <a:cubicBezTo>
                    <a:pt x="923" y="1111"/>
                    <a:pt x="925" y="1110"/>
                    <a:pt x="926" y="1110"/>
                  </a:cubicBezTo>
                  <a:cubicBezTo>
                    <a:pt x="930" y="1110"/>
                    <a:pt x="933" y="1115"/>
                    <a:pt x="937" y="1137"/>
                  </a:cubicBezTo>
                  <a:cubicBezTo>
                    <a:pt x="933" y="1110"/>
                    <a:pt x="930" y="1096"/>
                    <a:pt x="931" y="1096"/>
                  </a:cubicBezTo>
                  <a:lnTo>
                    <a:pt x="931" y="1096"/>
                  </a:lnTo>
                  <a:cubicBezTo>
                    <a:pt x="932" y="1096"/>
                    <a:pt x="936" y="1109"/>
                    <a:pt x="944" y="1133"/>
                  </a:cubicBezTo>
                  <a:cubicBezTo>
                    <a:pt x="951" y="1160"/>
                    <a:pt x="955" y="1173"/>
                    <a:pt x="956" y="1173"/>
                  </a:cubicBezTo>
                  <a:cubicBezTo>
                    <a:pt x="957" y="1173"/>
                    <a:pt x="955" y="1160"/>
                    <a:pt x="950" y="1133"/>
                  </a:cubicBezTo>
                  <a:cubicBezTo>
                    <a:pt x="947" y="1119"/>
                    <a:pt x="945" y="1112"/>
                    <a:pt x="946" y="1112"/>
                  </a:cubicBezTo>
                  <a:lnTo>
                    <a:pt x="946" y="1112"/>
                  </a:lnTo>
                  <a:cubicBezTo>
                    <a:pt x="947" y="1112"/>
                    <a:pt x="950" y="1118"/>
                    <a:pt x="956" y="1130"/>
                  </a:cubicBezTo>
                  <a:cubicBezTo>
                    <a:pt x="961" y="1143"/>
                    <a:pt x="964" y="1149"/>
                    <a:pt x="965" y="1149"/>
                  </a:cubicBezTo>
                  <a:cubicBezTo>
                    <a:pt x="966" y="1149"/>
                    <a:pt x="964" y="1143"/>
                    <a:pt x="959" y="1130"/>
                  </a:cubicBezTo>
                  <a:cubicBezTo>
                    <a:pt x="953" y="1097"/>
                    <a:pt x="951" y="1073"/>
                    <a:pt x="954" y="1073"/>
                  </a:cubicBezTo>
                  <a:lnTo>
                    <a:pt x="954" y="1073"/>
                  </a:lnTo>
                  <a:cubicBezTo>
                    <a:pt x="956" y="1073"/>
                    <a:pt x="960" y="1081"/>
                    <a:pt x="966" y="1099"/>
                  </a:cubicBezTo>
                  <a:cubicBezTo>
                    <a:pt x="966" y="1099"/>
                    <a:pt x="972" y="1099"/>
                    <a:pt x="966" y="1074"/>
                  </a:cubicBezTo>
                  <a:cubicBezTo>
                    <a:pt x="958" y="1047"/>
                    <a:pt x="954" y="1034"/>
                    <a:pt x="954" y="1034"/>
                  </a:cubicBezTo>
                  <a:lnTo>
                    <a:pt x="954" y="1034"/>
                  </a:lnTo>
                  <a:cubicBezTo>
                    <a:pt x="955" y="1034"/>
                    <a:pt x="959" y="1046"/>
                    <a:pt x="969" y="1071"/>
                  </a:cubicBezTo>
                  <a:cubicBezTo>
                    <a:pt x="980" y="1095"/>
                    <a:pt x="987" y="1108"/>
                    <a:pt x="989" y="1108"/>
                  </a:cubicBezTo>
                  <a:cubicBezTo>
                    <a:pt x="991" y="1108"/>
                    <a:pt x="988" y="1095"/>
                    <a:pt x="978" y="1068"/>
                  </a:cubicBezTo>
                  <a:cubicBezTo>
                    <a:pt x="978" y="1068"/>
                    <a:pt x="975" y="1056"/>
                    <a:pt x="977" y="1056"/>
                  </a:cubicBezTo>
                  <a:lnTo>
                    <a:pt x="977" y="1056"/>
                  </a:lnTo>
                  <a:cubicBezTo>
                    <a:pt x="979" y="1056"/>
                    <a:pt x="981" y="1058"/>
                    <a:pt x="984" y="1065"/>
                  </a:cubicBezTo>
                  <a:cubicBezTo>
                    <a:pt x="994" y="1078"/>
                    <a:pt x="1009" y="1089"/>
                    <a:pt x="1016" y="1089"/>
                  </a:cubicBezTo>
                  <a:cubicBezTo>
                    <a:pt x="1022" y="1089"/>
                    <a:pt x="1023" y="1080"/>
                    <a:pt x="1009" y="1058"/>
                  </a:cubicBezTo>
                  <a:lnTo>
                    <a:pt x="1016" y="1055"/>
                  </a:lnTo>
                  <a:cubicBezTo>
                    <a:pt x="1024" y="1065"/>
                    <a:pt x="1029" y="1070"/>
                    <a:pt x="1032" y="1070"/>
                  </a:cubicBezTo>
                  <a:cubicBezTo>
                    <a:pt x="1035" y="1070"/>
                    <a:pt x="1033" y="1063"/>
                    <a:pt x="1028" y="1049"/>
                  </a:cubicBezTo>
                  <a:lnTo>
                    <a:pt x="1019" y="1024"/>
                  </a:lnTo>
                  <a:lnTo>
                    <a:pt x="1019" y="1024"/>
                  </a:lnTo>
                  <a:cubicBezTo>
                    <a:pt x="1031" y="1046"/>
                    <a:pt x="1050" y="1068"/>
                    <a:pt x="1053" y="1068"/>
                  </a:cubicBezTo>
                  <a:cubicBezTo>
                    <a:pt x="1056" y="1065"/>
                    <a:pt x="1056" y="1065"/>
                    <a:pt x="1044" y="1043"/>
                  </a:cubicBezTo>
                  <a:cubicBezTo>
                    <a:pt x="1025" y="1021"/>
                    <a:pt x="1028" y="1018"/>
                    <a:pt x="1031" y="1018"/>
                  </a:cubicBezTo>
                  <a:cubicBezTo>
                    <a:pt x="1032" y="1017"/>
                    <a:pt x="1032" y="1017"/>
                    <a:pt x="1032" y="1017"/>
                  </a:cubicBezTo>
                  <a:cubicBezTo>
                    <a:pt x="1037" y="1017"/>
                    <a:pt x="1054" y="1038"/>
                    <a:pt x="1066" y="1058"/>
                  </a:cubicBezTo>
                  <a:lnTo>
                    <a:pt x="1069" y="1058"/>
                  </a:lnTo>
                  <a:cubicBezTo>
                    <a:pt x="1052" y="1030"/>
                    <a:pt x="1047" y="1019"/>
                    <a:pt x="1048" y="1019"/>
                  </a:cubicBezTo>
                  <a:lnTo>
                    <a:pt x="1048" y="1019"/>
                  </a:lnTo>
                  <a:cubicBezTo>
                    <a:pt x="1049" y="1019"/>
                    <a:pt x="1053" y="1024"/>
                    <a:pt x="1060" y="1033"/>
                  </a:cubicBezTo>
                  <a:cubicBezTo>
                    <a:pt x="1072" y="1047"/>
                    <a:pt x="1077" y="1051"/>
                    <a:pt x="1081" y="1051"/>
                  </a:cubicBezTo>
                  <a:cubicBezTo>
                    <a:pt x="1082" y="1051"/>
                    <a:pt x="1084" y="1050"/>
                    <a:pt x="1085" y="1049"/>
                  </a:cubicBezTo>
                  <a:cubicBezTo>
                    <a:pt x="1079" y="1042"/>
                    <a:pt x="1078" y="1039"/>
                    <a:pt x="1078" y="1039"/>
                  </a:cubicBezTo>
                  <a:lnTo>
                    <a:pt x="1078" y="1039"/>
                  </a:lnTo>
                  <a:cubicBezTo>
                    <a:pt x="1079" y="1039"/>
                    <a:pt x="1087" y="1049"/>
                    <a:pt x="1085" y="1049"/>
                  </a:cubicBezTo>
                  <a:lnTo>
                    <a:pt x="1097" y="1074"/>
                  </a:lnTo>
                  <a:cubicBezTo>
                    <a:pt x="1102" y="1079"/>
                    <a:pt x="1105" y="1081"/>
                    <a:pt x="1106" y="1081"/>
                  </a:cubicBezTo>
                  <a:cubicBezTo>
                    <a:pt x="1108" y="1081"/>
                    <a:pt x="1097" y="1065"/>
                    <a:pt x="1088" y="1049"/>
                  </a:cubicBezTo>
                  <a:lnTo>
                    <a:pt x="1094" y="1046"/>
                  </a:lnTo>
                  <a:cubicBezTo>
                    <a:pt x="1097" y="1043"/>
                    <a:pt x="1100" y="1039"/>
                    <a:pt x="1082" y="1021"/>
                  </a:cubicBezTo>
                  <a:cubicBezTo>
                    <a:pt x="1066" y="999"/>
                    <a:pt x="1050" y="974"/>
                    <a:pt x="1053" y="974"/>
                  </a:cubicBezTo>
                  <a:lnTo>
                    <a:pt x="1053" y="974"/>
                  </a:lnTo>
                  <a:cubicBezTo>
                    <a:pt x="1069" y="996"/>
                    <a:pt x="1085" y="1018"/>
                    <a:pt x="1088" y="1018"/>
                  </a:cubicBezTo>
                  <a:cubicBezTo>
                    <a:pt x="1088" y="1017"/>
                    <a:pt x="1088" y="1017"/>
                    <a:pt x="1089" y="1017"/>
                  </a:cubicBezTo>
                  <a:cubicBezTo>
                    <a:pt x="1093" y="1017"/>
                    <a:pt x="1107" y="1036"/>
                    <a:pt x="1107" y="1036"/>
                  </a:cubicBezTo>
                  <a:cubicBezTo>
                    <a:pt x="1117" y="1054"/>
                    <a:pt x="1124" y="1061"/>
                    <a:pt x="1127" y="1061"/>
                  </a:cubicBezTo>
                  <a:cubicBezTo>
                    <a:pt x="1133" y="1061"/>
                    <a:pt x="1129" y="1043"/>
                    <a:pt x="1119" y="1027"/>
                  </a:cubicBezTo>
                  <a:cubicBezTo>
                    <a:pt x="1106" y="1003"/>
                    <a:pt x="1100" y="991"/>
                    <a:pt x="1102" y="991"/>
                  </a:cubicBezTo>
                  <a:lnTo>
                    <a:pt x="1102" y="991"/>
                  </a:lnTo>
                  <a:cubicBezTo>
                    <a:pt x="1103" y="991"/>
                    <a:pt x="1112" y="1001"/>
                    <a:pt x="1129" y="1021"/>
                  </a:cubicBezTo>
                  <a:cubicBezTo>
                    <a:pt x="1138" y="1032"/>
                    <a:pt x="1142" y="1037"/>
                    <a:pt x="1144" y="1037"/>
                  </a:cubicBezTo>
                  <a:cubicBezTo>
                    <a:pt x="1147" y="1037"/>
                    <a:pt x="1122" y="998"/>
                    <a:pt x="1088" y="952"/>
                  </a:cubicBezTo>
                  <a:lnTo>
                    <a:pt x="1038" y="886"/>
                  </a:lnTo>
                  <a:lnTo>
                    <a:pt x="1091" y="949"/>
                  </a:lnTo>
                  <a:cubicBezTo>
                    <a:pt x="1131" y="994"/>
                    <a:pt x="1149" y="1014"/>
                    <a:pt x="1152" y="1014"/>
                  </a:cubicBezTo>
                  <a:cubicBezTo>
                    <a:pt x="1155" y="1014"/>
                    <a:pt x="1149" y="1002"/>
                    <a:pt x="1138" y="980"/>
                  </a:cubicBezTo>
                  <a:cubicBezTo>
                    <a:pt x="1131" y="969"/>
                    <a:pt x="1128" y="963"/>
                    <a:pt x="1129" y="963"/>
                  </a:cubicBezTo>
                  <a:lnTo>
                    <a:pt x="1129" y="963"/>
                  </a:lnTo>
                  <a:cubicBezTo>
                    <a:pt x="1130" y="963"/>
                    <a:pt x="1134" y="968"/>
                    <a:pt x="1141" y="977"/>
                  </a:cubicBezTo>
                  <a:cubicBezTo>
                    <a:pt x="1152" y="988"/>
                    <a:pt x="1158" y="992"/>
                    <a:pt x="1162" y="992"/>
                  </a:cubicBezTo>
                  <a:cubicBezTo>
                    <a:pt x="1166" y="992"/>
                    <a:pt x="1169" y="990"/>
                    <a:pt x="1172" y="986"/>
                  </a:cubicBezTo>
                  <a:cubicBezTo>
                    <a:pt x="1182" y="980"/>
                    <a:pt x="1185" y="977"/>
                    <a:pt x="1166" y="958"/>
                  </a:cubicBezTo>
                  <a:lnTo>
                    <a:pt x="1169" y="952"/>
                  </a:lnTo>
                  <a:cubicBezTo>
                    <a:pt x="1184" y="963"/>
                    <a:pt x="1192" y="968"/>
                    <a:pt x="1195" y="968"/>
                  </a:cubicBezTo>
                  <a:cubicBezTo>
                    <a:pt x="1200" y="968"/>
                    <a:pt x="1184" y="950"/>
                    <a:pt x="1157" y="930"/>
                  </a:cubicBezTo>
                  <a:lnTo>
                    <a:pt x="1163" y="923"/>
                  </a:lnTo>
                  <a:lnTo>
                    <a:pt x="1182" y="942"/>
                  </a:lnTo>
                  <a:cubicBezTo>
                    <a:pt x="1189" y="950"/>
                    <a:pt x="1195" y="953"/>
                    <a:pt x="1200" y="953"/>
                  </a:cubicBezTo>
                  <a:cubicBezTo>
                    <a:pt x="1208" y="953"/>
                    <a:pt x="1216" y="945"/>
                    <a:pt x="1229" y="930"/>
                  </a:cubicBezTo>
                  <a:cubicBezTo>
                    <a:pt x="1251" y="905"/>
                    <a:pt x="1254" y="898"/>
                    <a:pt x="1210" y="870"/>
                  </a:cubicBezTo>
                  <a:cubicBezTo>
                    <a:pt x="1187" y="852"/>
                    <a:pt x="1177" y="842"/>
                    <a:pt x="1179" y="842"/>
                  </a:cubicBezTo>
                  <a:lnTo>
                    <a:pt x="1179" y="842"/>
                  </a:lnTo>
                  <a:cubicBezTo>
                    <a:pt x="1181" y="842"/>
                    <a:pt x="1193" y="849"/>
                    <a:pt x="1213" y="864"/>
                  </a:cubicBezTo>
                  <a:cubicBezTo>
                    <a:pt x="1228" y="875"/>
                    <a:pt x="1244" y="882"/>
                    <a:pt x="1246" y="882"/>
                  </a:cubicBezTo>
                  <a:cubicBezTo>
                    <a:pt x="1248" y="882"/>
                    <a:pt x="1245" y="881"/>
                    <a:pt x="1238" y="876"/>
                  </a:cubicBezTo>
                  <a:cubicBezTo>
                    <a:pt x="1238" y="876"/>
                    <a:pt x="1240" y="874"/>
                    <a:pt x="1247" y="874"/>
                  </a:cubicBezTo>
                  <a:cubicBezTo>
                    <a:pt x="1252" y="874"/>
                    <a:pt x="1259" y="876"/>
                    <a:pt x="1270" y="880"/>
                  </a:cubicBezTo>
                  <a:cubicBezTo>
                    <a:pt x="1286" y="886"/>
                    <a:pt x="1295" y="888"/>
                    <a:pt x="1299" y="888"/>
                  </a:cubicBezTo>
                  <a:cubicBezTo>
                    <a:pt x="1307" y="888"/>
                    <a:pt x="1293" y="878"/>
                    <a:pt x="1276" y="867"/>
                  </a:cubicBezTo>
                  <a:cubicBezTo>
                    <a:pt x="1255" y="856"/>
                    <a:pt x="1249" y="852"/>
                    <a:pt x="1249" y="852"/>
                  </a:cubicBezTo>
                  <a:lnTo>
                    <a:pt x="1249" y="852"/>
                  </a:lnTo>
                  <a:cubicBezTo>
                    <a:pt x="1251" y="852"/>
                    <a:pt x="1265" y="859"/>
                    <a:pt x="1279" y="864"/>
                  </a:cubicBezTo>
                  <a:cubicBezTo>
                    <a:pt x="1295" y="870"/>
                    <a:pt x="1312" y="878"/>
                    <a:pt x="1315" y="878"/>
                  </a:cubicBezTo>
                  <a:cubicBezTo>
                    <a:pt x="1317" y="878"/>
                    <a:pt x="1315" y="876"/>
                    <a:pt x="1307" y="870"/>
                  </a:cubicBezTo>
                  <a:cubicBezTo>
                    <a:pt x="1291" y="859"/>
                    <a:pt x="1281" y="836"/>
                    <a:pt x="1297" y="836"/>
                  </a:cubicBezTo>
                  <a:cubicBezTo>
                    <a:pt x="1303" y="836"/>
                    <a:pt x="1311" y="839"/>
                    <a:pt x="1323" y="845"/>
                  </a:cubicBezTo>
                  <a:lnTo>
                    <a:pt x="1326" y="839"/>
                  </a:lnTo>
                  <a:cubicBezTo>
                    <a:pt x="1301" y="826"/>
                    <a:pt x="1307" y="820"/>
                    <a:pt x="1310" y="814"/>
                  </a:cubicBezTo>
                  <a:cubicBezTo>
                    <a:pt x="1312" y="809"/>
                    <a:pt x="1314" y="806"/>
                    <a:pt x="1319" y="806"/>
                  </a:cubicBezTo>
                  <a:cubicBezTo>
                    <a:pt x="1323" y="806"/>
                    <a:pt x="1330" y="808"/>
                    <a:pt x="1342" y="814"/>
                  </a:cubicBezTo>
                  <a:cubicBezTo>
                    <a:pt x="1350" y="819"/>
                    <a:pt x="1356" y="821"/>
                    <a:pt x="1359" y="821"/>
                  </a:cubicBezTo>
                  <a:cubicBezTo>
                    <a:pt x="1362" y="821"/>
                    <a:pt x="1358" y="816"/>
                    <a:pt x="1345" y="804"/>
                  </a:cubicBezTo>
                  <a:cubicBezTo>
                    <a:pt x="1345" y="801"/>
                    <a:pt x="1298" y="776"/>
                    <a:pt x="1298" y="773"/>
                  </a:cubicBezTo>
                  <a:cubicBezTo>
                    <a:pt x="1282" y="767"/>
                    <a:pt x="1266" y="761"/>
                    <a:pt x="1251" y="748"/>
                  </a:cubicBezTo>
                  <a:lnTo>
                    <a:pt x="1251" y="748"/>
                  </a:lnTo>
                  <a:lnTo>
                    <a:pt x="1276" y="757"/>
                  </a:lnTo>
                  <a:lnTo>
                    <a:pt x="1326" y="776"/>
                  </a:lnTo>
                  <a:cubicBezTo>
                    <a:pt x="1329" y="773"/>
                    <a:pt x="1329" y="770"/>
                    <a:pt x="1304" y="761"/>
                  </a:cubicBezTo>
                  <a:lnTo>
                    <a:pt x="1304" y="761"/>
                  </a:lnTo>
                  <a:cubicBezTo>
                    <a:pt x="1312" y="762"/>
                    <a:pt x="1318" y="763"/>
                    <a:pt x="1322" y="763"/>
                  </a:cubicBezTo>
                  <a:cubicBezTo>
                    <a:pt x="1333" y="763"/>
                    <a:pt x="1333" y="759"/>
                    <a:pt x="1335" y="754"/>
                  </a:cubicBezTo>
                  <a:cubicBezTo>
                    <a:pt x="1339" y="748"/>
                    <a:pt x="1342" y="739"/>
                    <a:pt x="1317" y="726"/>
                  </a:cubicBezTo>
                  <a:lnTo>
                    <a:pt x="1317" y="726"/>
                  </a:lnTo>
                  <a:cubicBezTo>
                    <a:pt x="1327" y="728"/>
                    <a:pt x="1335" y="729"/>
                    <a:pt x="1342" y="729"/>
                  </a:cubicBezTo>
                  <a:cubicBezTo>
                    <a:pt x="1371" y="729"/>
                    <a:pt x="1369" y="711"/>
                    <a:pt x="1326" y="698"/>
                  </a:cubicBezTo>
                  <a:cubicBezTo>
                    <a:pt x="1308" y="693"/>
                    <a:pt x="1303" y="690"/>
                    <a:pt x="1312" y="690"/>
                  </a:cubicBezTo>
                  <a:cubicBezTo>
                    <a:pt x="1316" y="690"/>
                    <a:pt x="1322" y="691"/>
                    <a:pt x="1329" y="692"/>
                  </a:cubicBezTo>
                  <a:cubicBezTo>
                    <a:pt x="1357" y="692"/>
                    <a:pt x="1357" y="692"/>
                    <a:pt x="1332" y="682"/>
                  </a:cubicBezTo>
                  <a:cubicBezTo>
                    <a:pt x="1317" y="677"/>
                    <a:pt x="1320" y="675"/>
                    <a:pt x="1331" y="675"/>
                  </a:cubicBezTo>
                  <a:cubicBezTo>
                    <a:pt x="1338" y="675"/>
                    <a:pt x="1349" y="676"/>
                    <a:pt x="1360" y="676"/>
                  </a:cubicBezTo>
                  <a:cubicBezTo>
                    <a:pt x="1379" y="678"/>
                    <a:pt x="1392" y="679"/>
                    <a:pt x="1399" y="679"/>
                  </a:cubicBezTo>
                  <a:cubicBezTo>
                    <a:pt x="1412" y="679"/>
                    <a:pt x="1407" y="676"/>
                    <a:pt x="1389" y="670"/>
                  </a:cubicBezTo>
                  <a:cubicBezTo>
                    <a:pt x="1364" y="657"/>
                    <a:pt x="1367" y="648"/>
                    <a:pt x="1367" y="645"/>
                  </a:cubicBezTo>
                  <a:cubicBezTo>
                    <a:pt x="1354" y="637"/>
                    <a:pt x="1339" y="631"/>
                    <a:pt x="1323" y="631"/>
                  </a:cubicBezTo>
                  <a:cubicBezTo>
                    <a:pt x="1320" y="631"/>
                    <a:pt x="1317" y="631"/>
                    <a:pt x="1313" y="632"/>
                  </a:cubicBezTo>
                  <a:cubicBezTo>
                    <a:pt x="1288" y="629"/>
                    <a:pt x="1260" y="623"/>
                    <a:pt x="1260" y="623"/>
                  </a:cubicBezTo>
                  <a:cubicBezTo>
                    <a:pt x="1248" y="618"/>
                    <a:pt x="1248" y="616"/>
                    <a:pt x="1252" y="616"/>
                  </a:cubicBezTo>
                  <a:cubicBezTo>
                    <a:pt x="1256" y="616"/>
                    <a:pt x="1263" y="618"/>
                    <a:pt x="1263" y="620"/>
                  </a:cubicBezTo>
                  <a:cubicBezTo>
                    <a:pt x="1275" y="624"/>
                    <a:pt x="1288" y="627"/>
                    <a:pt x="1302" y="627"/>
                  </a:cubicBezTo>
                  <a:cubicBezTo>
                    <a:pt x="1307" y="627"/>
                    <a:pt x="1312" y="627"/>
                    <a:pt x="1317" y="626"/>
                  </a:cubicBezTo>
                  <a:cubicBezTo>
                    <a:pt x="1342" y="623"/>
                    <a:pt x="1345" y="616"/>
                    <a:pt x="1345" y="610"/>
                  </a:cubicBezTo>
                  <a:cubicBezTo>
                    <a:pt x="1345" y="607"/>
                    <a:pt x="1345" y="601"/>
                    <a:pt x="1345" y="594"/>
                  </a:cubicBezTo>
                  <a:cubicBezTo>
                    <a:pt x="1368" y="587"/>
                    <a:pt x="1372" y="581"/>
                    <a:pt x="1359" y="581"/>
                  </a:cubicBezTo>
                  <a:cubicBezTo>
                    <a:pt x="1356" y="581"/>
                    <a:pt x="1352" y="581"/>
                    <a:pt x="1348" y="582"/>
                  </a:cubicBezTo>
                  <a:lnTo>
                    <a:pt x="1320" y="582"/>
                  </a:lnTo>
                  <a:cubicBezTo>
                    <a:pt x="1371" y="579"/>
                    <a:pt x="1373" y="532"/>
                    <a:pt x="1324" y="532"/>
                  </a:cubicBezTo>
                  <a:cubicBezTo>
                    <a:pt x="1323" y="532"/>
                    <a:pt x="1321" y="532"/>
                    <a:pt x="1320" y="532"/>
                  </a:cubicBezTo>
                  <a:lnTo>
                    <a:pt x="1348" y="529"/>
                  </a:lnTo>
                  <a:cubicBezTo>
                    <a:pt x="1373" y="526"/>
                    <a:pt x="1373" y="522"/>
                    <a:pt x="1373" y="516"/>
                  </a:cubicBezTo>
                  <a:cubicBezTo>
                    <a:pt x="1373" y="510"/>
                    <a:pt x="1342" y="497"/>
                    <a:pt x="1342" y="488"/>
                  </a:cubicBezTo>
                  <a:cubicBezTo>
                    <a:pt x="1342" y="476"/>
                    <a:pt x="1338" y="466"/>
                    <a:pt x="1325" y="466"/>
                  </a:cubicBezTo>
                  <a:cubicBezTo>
                    <a:pt x="1321" y="466"/>
                    <a:pt x="1316" y="467"/>
                    <a:pt x="1310" y="469"/>
                  </a:cubicBezTo>
                  <a:cubicBezTo>
                    <a:pt x="1310" y="463"/>
                    <a:pt x="1310" y="463"/>
                    <a:pt x="1335" y="457"/>
                  </a:cubicBezTo>
                  <a:cubicBezTo>
                    <a:pt x="1364" y="453"/>
                    <a:pt x="1360" y="450"/>
                    <a:pt x="1360" y="447"/>
                  </a:cubicBezTo>
                  <a:cubicBezTo>
                    <a:pt x="1360" y="446"/>
                    <a:pt x="1359" y="445"/>
                    <a:pt x="1357" y="445"/>
                  </a:cubicBezTo>
                  <a:cubicBezTo>
                    <a:pt x="1349" y="445"/>
                    <a:pt x="1329" y="452"/>
                    <a:pt x="1307" y="457"/>
                  </a:cubicBezTo>
                  <a:cubicBezTo>
                    <a:pt x="1299" y="459"/>
                    <a:pt x="1293" y="460"/>
                    <a:pt x="1290" y="460"/>
                  </a:cubicBezTo>
                  <a:cubicBezTo>
                    <a:pt x="1285" y="460"/>
                    <a:pt x="1289" y="456"/>
                    <a:pt x="1304" y="447"/>
                  </a:cubicBezTo>
                  <a:cubicBezTo>
                    <a:pt x="1329" y="431"/>
                    <a:pt x="1326" y="416"/>
                    <a:pt x="1298" y="416"/>
                  </a:cubicBezTo>
                  <a:cubicBezTo>
                    <a:pt x="1295" y="413"/>
                    <a:pt x="1295" y="410"/>
                    <a:pt x="1320" y="400"/>
                  </a:cubicBezTo>
                  <a:cubicBezTo>
                    <a:pt x="1339" y="391"/>
                    <a:pt x="1356" y="376"/>
                    <a:pt x="1340" y="376"/>
                  </a:cubicBezTo>
                  <a:cubicBezTo>
                    <a:pt x="1335" y="376"/>
                    <a:pt x="1327" y="377"/>
                    <a:pt x="1313" y="381"/>
                  </a:cubicBezTo>
                  <a:cubicBezTo>
                    <a:pt x="1313" y="378"/>
                    <a:pt x="1313" y="378"/>
                    <a:pt x="1335" y="366"/>
                  </a:cubicBezTo>
                  <a:cubicBezTo>
                    <a:pt x="1351" y="356"/>
                    <a:pt x="1366" y="349"/>
                    <a:pt x="1364" y="349"/>
                  </a:cubicBezTo>
                  <a:lnTo>
                    <a:pt x="1364" y="349"/>
                  </a:lnTo>
                  <a:cubicBezTo>
                    <a:pt x="1362" y="349"/>
                    <a:pt x="1353" y="352"/>
                    <a:pt x="1332" y="359"/>
                  </a:cubicBezTo>
                  <a:cubicBezTo>
                    <a:pt x="1329" y="360"/>
                    <a:pt x="1326" y="360"/>
                    <a:pt x="1323" y="360"/>
                  </a:cubicBezTo>
                  <a:cubicBezTo>
                    <a:pt x="1304" y="360"/>
                    <a:pt x="1303" y="350"/>
                    <a:pt x="1320" y="331"/>
                  </a:cubicBezTo>
                  <a:cubicBezTo>
                    <a:pt x="1320" y="330"/>
                    <a:pt x="1319" y="328"/>
                    <a:pt x="1316" y="328"/>
                  </a:cubicBezTo>
                  <a:cubicBezTo>
                    <a:pt x="1313" y="328"/>
                    <a:pt x="1307" y="331"/>
                    <a:pt x="1295" y="337"/>
                  </a:cubicBezTo>
                  <a:lnTo>
                    <a:pt x="1270" y="350"/>
                  </a:lnTo>
                  <a:cubicBezTo>
                    <a:pt x="1295" y="335"/>
                    <a:pt x="1306" y="328"/>
                    <a:pt x="1304" y="328"/>
                  </a:cubicBezTo>
                  <a:lnTo>
                    <a:pt x="1304" y="328"/>
                  </a:lnTo>
                  <a:cubicBezTo>
                    <a:pt x="1302" y="328"/>
                    <a:pt x="1290" y="333"/>
                    <a:pt x="1266" y="344"/>
                  </a:cubicBezTo>
                  <a:cubicBezTo>
                    <a:pt x="1257" y="349"/>
                    <a:pt x="1251" y="352"/>
                    <a:pt x="1249" y="352"/>
                  </a:cubicBezTo>
                  <a:cubicBezTo>
                    <a:pt x="1247" y="352"/>
                    <a:pt x="1252" y="348"/>
                    <a:pt x="1266" y="341"/>
                  </a:cubicBezTo>
                  <a:cubicBezTo>
                    <a:pt x="1288" y="325"/>
                    <a:pt x="1285" y="319"/>
                    <a:pt x="1285" y="319"/>
                  </a:cubicBezTo>
                  <a:cubicBezTo>
                    <a:pt x="1282" y="316"/>
                    <a:pt x="1251" y="312"/>
                    <a:pt x="1241" y="297"/>
                  </a:cubicBezTo>
                  <a:cubicBezTo>
                    <a:pt x="1229" y="281"/>
                    <a:pt x="1222" y="271"/>
                    <a:pt x="1213" y="271"/>
                  </a:cubicBezTo>
                  <a:cubicBezTo>
                    <a:pt x="1208" y="271"/>
                    <a:pt x="1202" y="274"/>
                    <a:pt x="1194" y="281"/>
                  </a:cubicBezTo>
                  <a:cubicBezTo>
                    <a:pt x="1185" y="287"/>
                    <a:pt x="1179" y="290"/>
                    <a:pt x="1178" y="290"/>
                  </a:cubicBezTo>
                  <a:cubicBezTo>
                    <a:pt x="1176" y="290"/>
                    <a:pt x="1181" y="285"/>
                    <a:pt x="1191" y="275"/>
                  </a:cubicBezTo>
                  <a:cubicBezTo>
                    <a:pt x="1210" y="253"/>
                    <a:pt x="1207" y="250"/>
                    <a:pt x="1204" y="247"/>
                  </a:cubicBezTo>
                  <a:cubicBezTo>
                    <a:pt x="1201" y="243"/>
                    <a:pt x="1201" y="243"/>
                    <a:pt x="1219" y="225"/>
                  </a:cubicBezTo>
                  <a:lnTo>
                    <a:pt x="1219" y="225"/>
                  </a:lnTo>
                  <a:cubicBezTo>
                    <a:pt x="1204" y="235"/>
                    <a:pt x="1200" y="239"/>
                    <a:pt x="1197" y="239"/>
                  </a:cubicBezTo>
                  <a:cubicBezTo>
                    <a:pt x="1196" y="239"/>
                    <a:pt x="1195" y="238"/>
                    <a:pt x="1194" y="237"/>
                  </a:cubicBezTo>
                  <a:cubicBezTo>
                    <a:pt x="1205" y="227"/>
                    <a:pt x="1210" y="221"/>
                    <a:pt x="1208" y="221"/>
                  </a:cubicBezTo>
                  <a:lnTo>
                    <a:pt x="1208" y="221"/>
                  </a:lnTo>
                  <a:cubicBezTo>
                    <a:pt x="1206" y="221"/>
                    <a:pt x="1201" y="224"/>
                    <a:pt x="1191" y="231"/>
                  </a:cubicBezTo>
                  <a:cubicBezTo>
                    <a:pt x="1170" y="248"/>
                    <a:pt x="1159" y="256"/>
                    <a:pt x="1158" y="256"/>
                  </a:cubicBezTo>
                  <a:cubicBezTo>
                    <a:pt x="1157" y="256"/>
                    <a:pt x="1167" y="247"/>
                    <a:pt x="1188" y="228"/>
                  </a:cubicBezTo>
                  <a:cubicBezTo>
                    <a:pt x="1202" y="214"/>
                    <a:pt x="1211" y="195"/>
                    <a:pt x="1208" y="195"/>
                  </a:cubicBezTo>
                  <a:lnTo>
                    <a:pt x="1208" y="195"/>
                  </a:lnTo>
                  <a:cubicBezTo>
                    <a:pt x="1207" y="195"/>
                    <a:pt x="1205" y="197"/>
                    <a:pt x="1201" y="203"/>
                  </a:cubicBezTo>
                  <a:cubicBezTo>
                    <a:pt x="1182" y="222"/>
                    <a:pt x="1176" y="215"/>
                    <a:pt x="1157" y="231"/>
                  </a:cubicBezTo>
                  <a:cubicBezTo>
                    <a:pt x="1154" y="231"/>
                    <a:pt x="1150" y="228"/>
                    <a:pt x="1169" y="206"/>
                  </a:cubicBezTo>
                  <a:cubicBezTo>
                    <a:pt x="1176" y="196"/>
                    <a:pt x="1173" y="192"/>
                    <a:pt x="1166" y="192"/>
                  </a:cubicBezTo>
                  <a:cubicBezTo>
                    <a:pt x="1157" y="192"/>
                    <a:pt x="1142" y="199"/>
                    <a:pt x="1132" y="209"/>
                  </a:cubicBezTo>
                  <a:cubicBezTo>
                    <a:pt x="1123" y="218"/>
                    <a:pt x="1118" y="223"/>
                    <a:pt x="1117" y="223"/>
                  </a:cubicBezTo>
                  <a:cubicBezTo>
                    <a:pt x="1117" y="223"/>
                    <a:pt x="1120" y="217"/>
                    <a:pt x="1129" y="206"/>
                  </a:cubicBezTo>
                  <a:cubicBezTo>
                    <a:pt x="1147" y="184"/>
                    <a:pt x="1144" y="181"/>
                    <a:pt x="1141" y="181"/>
                  </a:cubicBezTo>
                  <a:lnTo>
                    <a:pt x="1141" y="181"/>
                  </a:lnTo>
                  <a:cubicBezTo>
                    <a:pt x="1136" y="186"/>
                    <a:pt x="1134" y="188"/>
                    <a:pt x="1133" y="188"/>
                  </a:cubicBezTo>
                  <a:cubicBezTo>
                    <a:pt x="1131" y="188"/>
                    <a:pt x="1142" y="172"/>
                    <a:pt x="1154" y="156"/>
                  </a:cubicBezTo>
                  <a:cubicBezTo>
                    <a:pt x="1176" y="137"/>
                    <a:pt x="1172" y="134"/>
                    <a:pt x="1166" y="131"/>
                  </a:cubicBezTo>
                  <a:lnTo>
                    <a:pt x="1166" y="131"/>
                  </a:lnTo>
                  <a:cubicBezTo>
                    <a:pt x="1160" y="137"/>
                    <a:pt x="1152" y="140"/>
                    <a:pt x="1144" y="140"/>
                  </a:cubicBezTo>
                  <a:cubicBezTo>
                    <a:pt x="1136" y="140"/>
                    <a:pt x="1129" y="137"/>
                    <a:pt x="1122" y="131"/>
                  </a:cubicBezTo>
                  <a:cubicBezTo>
                    <a:pt x="1119" y="128"/>
                    <a:pt x="1116" y="127"/>
                    <a:pt x="1112" y="127"/>
                  </a:cubicBezTo>
                  <a:cubicBezTo>
                    <a:pt x="1098" y="127"/>
                    <a:pt x="1081" y="146"/>
                    <a:pt x="1053" y="181"/>
                  </a:cubicBezTo>
                  <a:lnTo>
                    <a:pt x="1022" y="225"/>
                  </a:lnTo>
                  <a:lnTo>
                    <a:pt x="1050" y="178"/>
                  </a:lnTo>
                  <a:lnTo>
                    <a:pt x="1091" y="106"/>
                  </a:lnTo>
                  <a:cubicBezTo>
                    <a:pt x="1091" y="105"/>
                    <a:pt x="1091" y="105"/>
                    <a:pt x="1090" y="105"/>
                  </a:cubicBezTo>
                  <a:cubicBezTo>
                    <a:pt x="1086" y="105"/>
                    <a:pt x="1071" y="129"/>
                    <a:pt x="1060" y="149"/>
                  </a:cubicBezTo>
                  <a:cubicBezTo>
                    <a:pt x="1052" y="161"/>
                    <a:pt x="1048" y="166"/>
                    <a:pt x="1046" y="166"/>
                  </a:cubicBezTo>
                  <a:cubicBezTo>
                    <a:pt x="1044" y="166"/>
                    <a:pt x="1045" y="159"/>
                    <a:pt x="1050" y="143"/>
                  </a:cubicBezTo>
                  <a:cubicBezTo>
                    <a:pt x="1054" y="128"/>
                    <a:pt x="1054" y="121"/>
                    <a:pt x="1052" y="121"/>
                  </a:cubicBezTo>
                  <a:lnTo>
                    <a:pt x="1052" y="121"/>
                  </a:lnTo>
                  <a:cubicBezTo>
                    <a:pt x="1050" y="121"/>
                    <a:pt x="1045" y="127"/>
                    <a:pt x="1038" y="137"/>
                  </a:cubicBezTo>
                  <a:cubicBezTo>
                    <a:pt x="1035" y="134"/>
                    <a:pt x="1031" y="134"/>
                    <a:pt x="1038" y="106"/>
                  </a:cubicBezTo>
                  <a:cubicBezTo>
                    <a:pt x="1035" y="106"/>
                    <a:pt x="1035" y="106"/>
                    <a:pt x="1022" y="128"/>
                  </a:cubicBezTo>
                  <a:cubicBezTo>
                    <a:pt x="1017" y="140"/>
                    <a:pt x="1014" y="146"/>
                    <a:pt x="1013" y="146"/>
                  </a:cubicBezTo>
                  <a:cubicBezTo>
                    <a:pt x="1012" y="146"/>
                    <a:pt x="1013" y="139"/>
                    <a:pt x="1016" y="124"/>
                  </a:cubicBezTo>
                  <a:cubicBezTo>
                    <a:pt x="1030" y="93"/>
                    <a:pt x="1030" y="79"/>
                    <a:pt x="1026" y="79"/>
                  </a:cubicBezTo>
                  <a:lnTo>
                    <a:pt x="1026" y="79"/>
                  </a:lnTo>
                  <a:cubicBezTo>
                    <a:pt x="1023" y="79"/>
                    <a:pt x="1019" y="84"/>
                    <a:pt x="1016" y="93"/>
                  </a:cubicBezTo>
                  <a:cubicBezTo>
                    <a:pt x="1006" y="113"/>
                    <a:pt x="1002" y="115"/>
                    <a:pt x="999" y="115"/>
                  </a:cubicBezTo>
                  <a:cubicBezTo>
                    <a:pt x="998" y="115"/>
                    <a:pt x="998" y="115"/>
                    <a:pt x="997" y="115"/>
                  </a:cubicBezTo>
                  <a:cubicBezTo>
                    <a:pt x="996" y="114"/>
                    <a:pt x="995" y="113"/>
                    <a:pt x="994" y="113"/>
                  </a:cubicBezTo>
                  <a:cubicBezTo>
                    <a:pt x="991" y="113"/>
                    <a:pt x="987" y="118"/>
                    <a:pt x="978" y="134"/>
                  </a:cubicBezTo>
                  <a:lnTo>
                    <a:pt x="969" y="131"/>
                  </a:lnTo>
                  <a:cubicBezTo>
                    <a:pt x="966" y="131"/>
                    <a:pt x="979" y="108"/>
                    <a:pt x="984" y="108"/>
                  </a:cubicBezTo>
                  <a:cubicBezTo>
                    <a:pt x="984" y="108"/>
                    <a:pt x="984" y="109"/>
                    <a:pt x="984" y="109"/>
                  </a:cubicBezTo>
                  <a:lnTo>
                    <a:pt x="991" y="81"/>
                  </a:lnTo>
                  <a:cubicBezTo>
                    <a:pt x="989" y="80"/>
                    <a:pt x="987" y="79"/>
                    <a:pt x="985" y="79"/>
                  </a:cubicBezTo>
                  <a:cubicBezTo>
                    <a:pt x="980" y="79"/>
                    <a:pt x="975" y="83"/>
                    <a:pt x="966" y="99"/>
                  </a:cubicBezTo>
                  <a:cubicBezTo>
                    <a:pt x="955" y="124"/>
                    <a:pt x="949" y="137"/>
                    <a:pt x="949" y="137"/>
                  </a:cubicBezTo>
                  <a:cubicBezTo>
                    <a:pt x="948" y="137"/>
                    <a:pt x="953" y="124"/>
                    <a:pt x="962" y="99"/>
                  </a:cubicBezTo>
                  <a:cubicBezTo>
                    <a:pt x="969" y="81"/>
                    <a:pt x="974" y="61"/>
                    <a:pt x="972" y="61"/>
                  </a:cubicBezTo>
                  <a:lnTo>
                    <a:pt x="972" y="61"/>
                  </a:lnTo>
                  <a:cubicBezTo>
                    <a:pt x="971" y="61"/>
                    <a:pt x="969" y="64"/>
                    <a:pt x="966" y="71"/>
                  </a:cubicBezTo>
                  <a:cubicBezTo>
                    <a:pt x="957" y="91"/>
                    <a:pt x="952" y="99"/>
                    <a:pt x="951" y="99"/>
                  </a:cubicBezTo>
                  <a:cubicBezTo>
                    <a:pt x="949" y="99"/>
                    <a:pt x="952" y="83"/>
                    <a:pt x="956" y="68"/>
                  </a:cubicBezTo>
                  <a:cubicBezTo>
                    <a:pt x="968" y="42"/>
                    <a:pt x="973" y="30"/>
                    <a:pt x="971" y="30"/>
                  </a:cubicBezTo>
                  <a:lnTo>
                    <a:pt x="971" y="30"/>
                  </a:lnTo>
                  <a:cubicBezTo>
                    <a:pt x="970" y="30"/>
                    <a:pt x="962" y="40"/>
                    <a:pt x="947" y="62"/>
                  </a:cubicBezTo>
                  <a:cubicBezTo>
                    <a:pt x="938" y="62"/>
                    <a:pt x="919" y="78"/>
                    <a:pt x="908" y="78"/>
                  </a:cubicBezTo>
                  <a:cubicBezTo>
                    <a:pt x="908" y="78"/>
                    <a:pt x="907" y="78"/>
                    <a:pt x="906" y="77"/>
                  </a:cubicBezTo>
                  <a:cubicBezTo>
                    <a:pt x="891" y="74"/>
                    <a:pt x="885" y="74"/>
                    <a:pt x="884" y="49"/>
                  </a:cubicBezTo>
                  <a:lnTo>
                    <a:pt x="884" y="49"/>
                  </a:lnTo>
                  <a:cubicBezTo>
                    <a:pt x="880" y="65"/>
                    <a:pt x="877" y="69"/>
                    <a:pt x="872" y="69"/>
                  </a:cubicBezTo>
                  <a:cubicBezTo>
                    <a:pt x="870" y="69"/>
                    <a:pt x="868" y="69"/>
                    <a:pt x="865" y="68"/>
                  </a:cubicBezTo>
                  <a:cubicBezTo>
                    <a:pt x="863" y="59"/>
                    <a:pt x="861" y="56"/>
                    <a:pt x="858" y="56"/>
                  </a:cubicBezTo>
                  <a:cubicBezTo>
                    <a:pt x="852" y="56"/>
                    <a:pt x="845" y="74"/>
                    <a:pt x="840" y="93"/>
                  </a:cubicBezTo>
                  <a:lnTo>
                    <a:pt x="850" y="93"/>
                  </a:lnTo>
                  <a:cubicBezTo>
                    <a:pt x="846" y="124"/>
                    <a:pt x="843" y="137"/>
                    <a:pt x="841" y="137"/>
                  </a:cubicBezTo>
                  <a:cubicBezTo>
                    <a:pt x="839" y="137"/>
                    <a:pt x="837" y="130"/>
                    <a:pt x="834" y="118"/>
                  </a:cubicBezTo>
                  <a:cubicBezTo>
                    <a:pt x="834" y="99"/>
                    <a:pt x="834" y="84"/>
                    <a:pt x="837" y="65"/>
                  </a:cubicBezTo>
                  <a:cubicBezTo>
                    <a:pt x="837" y="37"/>
                    <a:pt x="837" y="8"/>
                    <a:pt x="831" y="8"/>
                  </a:cubicBezTo>
                  <a:cubicBezTo>
                    <a:pt x="828" y="8"/>
                    <a:pt x="825" y="8"/>
                    <a:pt x="828" y="37"/>
                  </a:cubicBezTo>
                  <a:cubicBezTo>
                    <a:pt x="825" y="62"/>
                    <a:pt x="825" y="62"/>
                    <a:pt x="821" y="62"/>
                  </a:cubicBezTo>
                  <a:cubicBezTo>
                    <a:pt x="818" y="62"/>
                    <a:pt x="812" y="62"/>
                    <a:pt x="809" y="87"/>
                  </a:cubicBezTo>
                  <a:cubicBezTo>
                    <a:pt x="809" y="115"/>
                    <a:pt x="806" y="115"/>
                    <a:pt x="803" y="115"/>
                  </a:cubicBezTo>
                  <a:cubicBezTo>
                    <a:pt x="800" y="87"/>
                    <a:pt x="793" y="87"/>
                    <a:pt x="793" y="87"/>
                  </a:cubicBezTo>
                  <a:cubicBezTo>
                    <a:pt x="793" y="71"/>
                    <a:pt x="793" y="74"/>
                    <a:pt x="790" y="62"/>
                  </a:cubicBezTo>
                  <a:cubicBezTo>
                    <a:pt x="790" y="43"/>
                    <a:pt x="790" y="24"/>
                    <a:pt x="787" y="5"/>
                  </a:cubicBezTo>
                  <a:close/>
                  <a:moveTo>
                    <a:pt x="1142" y="1527"/>
                  </a:moveTo>
                  <a:cubicBezTo>
                    <a:pt x="1141" y="1527"/>
                    <a:pt x="1140" y="1528"/>
                    <a:pt x="1138" y="1528"/>
                  </a:cubicBezTo>
                  <a:cubicBezTo>
                    <a:pt x="1138" y="1547"/>
                    <a:pt x="1141" y="1566"/>
                    <a:pt x="1147" y="1582"/>
                  </a:cubicBezTo>
                  <a:cubicBezTo>
                    <a:pt x="1151" y="1591"/>
                    <a:pt x="1155" y="1597"/>
                    <a:pt x="1157" y="1597"/>
                  </a:cubicBezTo>
                  <a:cubicBezTo>
                    <a:pt x="1161" y="1597"/>
                    <a:pt x="1161" y="1584"/>
                    <a:pt x="1154" y="1553"/>
                  </a:cubicBezTo>
                  <a:cubicBezTo>
                    <a:pt x="1147" y="1532"/>
                    <a:pt x="1145" y="1527"/>
                    <a:pt x="1142" y="1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53"/>
            <p:cNvSpPr/>
            <p:nvPr/>
          </p:nvSpPr>
          <p:spPr>
            <a:xfrm>
              <a:off x="3807856" y="3729533"/>
              <a:ext cx="29927" cy="33846"/>
            </a:xfrm>
            <a:custGeom>
              <a:avLst/>
              <a:gdLst/>
              <a:ahLst/>
              <a:cxnLst/>
              <a:rect l="l" t="t" r="r" b="b"/>
              <a:pathLst>
                <a:path w="1413" h="1598" extrusionOk="0">
                  <a:moveTo>
                    <a:pt x="841" y="92"/>
                  </a:moveTo>
                  <a:cubicBezTo>
                    <a:pt x="836" y="92"/>
                    <a:pt x="835" y="104"/>
                    <a:pt x="836" y="104"/>
                  </a:cubicBezTo>
                  <a:cubicBezTo>
                    <a:pt x="837" y="104"/>
                    <a:pt x="838" y="101"/>
                    <a:pt x="841" y="92"/>
                  </a:cubicBezTo>
                  <a:close/>
                  <a:moveTo>
                    <a:pt x="828" y="117"/>
                  </a:moveTo>
                  <a:lnTo>
                    <a:pt x="828" y="145"/>
                  </a:lnTo>
                  <a:lnTo>
                    <a:pt x="825" y="145"/>
                  </a:lnTo>
                  <a:cubicBezTo>
                    <a:pt x="822" y="142"/>
                    <a:pt x="822" y="142"/>
                    <a:pt x="825" y="117"/>
                  </a:cubicBezTo>
                  <a:close/>
                  <a:moveTo>
                    <a:pt x="856" y="120"/>
                  </a:moveTo>
                  <a:lnTo>
                    <a:pt x="859" y="123"/>
                  </a:lnTo>
                  <a:lnTo>
                    <a:pt x="859" y="148"/>
                  </a:lnTo>
                  <a:lnTo>
                    <a:pt x="856" y="148"/>
                  </a:lnTo>
                  <a:cubicBezTo>
                    <a:pt x="853" y="148"/>
                    <a:pt x="853" y="148"/>
                    <a:pt x="856" y="120"/>
                  </a:cubicBezTo>
                  <a:close/>
                  <a:moveTo>
                    <a:pt x="881" y="126"/>
                  </a:moveTo>
                  <a:cubicBezTo>
                    <a:pt x="891" y="129"/>
                    <a:pt x="888" y="129"/>
                    <a:pt x="881" y="154"/>
                  </a:cubicBezTo>
                  <a:cubicBezTo>
                    <a:pt x="877" y="167"/>
                    <a:pt x="873" y="173"/>
                    <a:pt x="872" y="173"/>
                  </a:cubicBezTo>
                  <a:cubicBezTo>
                    <a:pt x="871" y="173"/>
                    <a:pt x="872" y="167"/>
                    <a:pt x="875" y="154"/>
                  </a:cubicBezTo>
                  <a:cubicBezTo>
                    <a:pt x="878" y="126"/>
                    <a:pt x="878" y="126"/>
                    <a:pt x="881" y="126"/>
                  </a:cubicBezTo>
                  <a:close/>
                  <a:moveTo>
                    <a:pt x="794" y="142"/>
                  </a:moveTo>
                  <a:cubicBezTo>
                    <a:pt x="797" y="157"/>
                    <a:pt x="797" y="176"/>
                    <a:pt x="797" y="195"/>
                  </a:cubicBezTo>
                  <a:lnTo>
                    <a:pt x="794" y="195"/>
                  </a:lnTo>
                  <a:cubicBezTo>
                    <a:pt x="790" y="195"/>
                    <a:pt x="790" y="167"/>
                    <a:pt x="790" y="167"/>
                  </a:cubicBezTo>
                  <a:cubicBezTo>
                    <a:pt x="790" y="167"/>
                    <a:pt x="790" y="142"/>
                    <a:pt x="794" y="142"/>
                  </a:cubicBezTo>
                  <a:close/>
                  <a:moveTo>
                    <a:pt x="666" y="143"/>
                  </a:moveTo>
                  <a:cubicBezTo>
                    <a:pt x="667" y="143"/>
                    <a:pt x="668" y="146"/>
                    <a:pt x="671" y="154"/>
                  </a:cubicBezTo>
                  <a:lnTo>
                    <a:pt x="681" y="179"/>
                  </a:lnTo>
                  <a:cubicBezTo>
                    <a:pt x="685" y="198"/>
                    <a:pt x="690" y="217"/>
                    <a:pt x="688" y="217"/>
                  </a:cubicBezTo>
                  <a:cubicBezTo>
                    <a:pt x="688" y="217"/>
                    <a:pt x="686" y="214"/>
                    <a:pt x="684" y="208"/>
                  </a:cubicBezTo>
                  <a:cubicBezTo>
                    <a:pt x="678" y="189"/>
                    <a:pt x="671" y="173"/>
                    <a:pt x="668" y="154"/>
                  </a:cubicBezTo>
                  <a:cubicBezTo>
                    <a:pt x="668" y="154"/>
                    <a:pt x="665" y="143"/>
                    <a:pt x="666" y="143"/>
                  </a:cubicBezTo>
                  <a:close/>
                  <a:moveTo>
                    <a:pt x="900" y="277"/>
                  </a:moveTo>
                  <a:lnTo>
                    <a:pt x="894" y="305"/>
                  </a:lnTo>
                  <a:cubicBezTo>
                    <a:pt x="886" y="325"/>
                    <a:pt x="883" y="327"/>
                    <a:pt x="882" y="327"/>
                  </a:cubicBezTo>
                  <a:cubicBezTo>
                    <a:pt x="881" y="327"/>
                    <a:pt x="881" y="327"/>
                    <a:pt x="881" y="327"/>
                  </a:cubicBezTo>
                  <a:cubicBezTo>
                    <a:pt x="878" y="327"/>
                    <a:pt x="878" y="327"/>
                    <a:pt x="888" y="302"/>
                  </a:cubicBezTo>
                  <a:cubicBezTo>
                    <a:pt x="888" y="302"/>
                    <a:pt x="897" y="277"/>
                    <a:pt x="900" y="277"/>
                  </a:cubicBezTo>
                  <a:close/>
                  <a:moveTo>
                    <a:pt x="612" y="264"/>
                  </a:moveTo>
                  <a:lnTo>
                    <a:pt x="612" y="264"/>
                  </a:lnTo>
                  <a:cubicBezTo>
                    <a:pt x="627" y="286"/>
                    <a:pt x="643" y="308"/>
                    <a:pt x="653" y="333"/>
                  </a:cubicBezTo>
                  <a:cubicBezTo>
                    <a:pt x="653" y="333"/>
                    <a:pt x="653" y="333"/>
                    <a:pt x="637" y="311"/>
                  </a:cubicBezTo>
                  <a:cubicBezTo>
                    <a:pt x="624" y="298"/>
                    <a:pt x="618" y="283"/>
                    <a:pt x="612" y="264"/>
                  </a:cubicBezTo>
                  <a:close/>
                  <a:moveTo>
                    <a:pt x="1182" y="311"/>
                  </a:moveTo>
                  <a:cubicBezTo>
                    <a:pt x="1182" y="311"/>
                    <a:pt x="1182" y="311"/>
                    <a:pt x="1182" y="311"/>
                  </a:cubicBezTo>
                  <a:lnTo>
                    <a:pt x="1185" y="314"/>
                  </a:lnTo>
                  <a:lnTo>
                    <a:pt x="1141" y="345"/>
                  </a:lnTo>
                  <a:lnTo>
                    <a:pt x="1138" y="342"/>
                  </a:lnTo>
                  <a:cubicBezTo>
                    <a:pt x="1158" y="325"/>
                    <a:pt x="1178" y="311"/>
                    <a:pt x="1182" y="311"/>
                  </a:cubicBezTo>
                  <a:close/>
                  <a:moveTo>
                    <a:pt x="816" y="361"/>
                  </a:moveTo>
                  <a:cubicBezTo>
                    <a:pt x="816" y="361"/>
                    <a:pt x="815" y="361"/>
                    <a:pt x="815" y="361"/>
                  </a:cubicBezTo>
                  <a:cubicBezTo>
                    <a:pt x="815" y="369"/>
                    <a:pt x="814" y="373"/>
                    <a:pt x="814" y="373"/>
                  </a:cubicBezTo>
                  <a:cubicBezTo>
                    <a:pt x="814" y="373"/>
                    <a:pt x="815" y="368"/>
                    <a:pt x="816" y="361"/>
                  </a:cubicBezTo>
                  <a:close/>
                  <a:moveTo>
                    <a:pt x="1020" y="437"/>
                  </a:moveTo>
                  <a:cubicBezTo>
                    <a:pt x="1021" y="437"/>
                    <a:pt x="1020" y="439"/>
                    <a:pt x="1013" y="446"/>
                  </a:cubicBezTo>
                  <a:cubicBezTo>
                    <a:pt x="1011" y="444"/>
                    <a:pt x="1019" y="437"/>
                    <a:pt x="1020" y="437"/>
                  </a:cubicBezTo>
                  <a:close/>
                  <a:moveTo>
                    <a:pt x="1262" y="425"/>
                  </a:moveTo>
                  <a:cubicBezTo>
                    <a:pt x="1269" y="425"/>
                    <a:pt x="1270" y="428"/>
                    <a:pt x="1270" y="430"/>
                  </a:cubicBezTo>
                  <a:cubicBezTo>
                    <a:pt x="1254" y="439"/>
                    <a:pt x="1239" y="446"/>
                    <a:pt x="1220" y="446"/>
                  </a:cubicBezTo>
                  <a:cubicBezTo>
                    <a:pt x="1217" y="439"/>
                    <a:pt x="1217" y="439"/>
                    <a:pt x="1242" y="430"/>
                  </a:cubicBezTo>
                  <a:cubicBezTo>
                    <a:pt x="1252" y="426"/>
                    <a:pt x="1258" y="425"/>
                    <a:pt x="1262" y="425"/>
                  </a:cubicBezTo>
                  <a:close/>
                  <a:moveTo>
                    <a:pt x="446" y="587"/>
                  </a:moveTo>
                  <a:cubicBezTo>
                    <a:pt x="464" y="587"/>
                    <a:pt x="480" y="590"/>
                    <a:pt x="499" y="590"/>
                  </a:cubicBezTo>
                  <a:cubicBezTo>
                    <a:pt x="526" y="593"/>
                    <a:pt x="526" y="595"/>
                    <a:pt x="512" y="595"/>
                  </a:cubicBezTo>
                  <a:cubicBezTo>
                    <a:pt x="499" y="595"/>
                    <a:pt x="472" y="593"/>
                    <a:pt x="446" y="590"/>
                  </a:cubicBezTo>
                  <a:cubicBezTo>
                    <a:pt x="389" y="587"/>
                    <a:pt x="389" y="587"/>
                    <a:pt x="446" y="587"/>
                  </a:cubicBezTo>
                  <a:close/>
                  <a:moveTo>
                    <a:pt x="1057" y="646"/>
                  </a:moveTo>
                  <a:lnTo>
                    <a:pt x="1057" y="646"/>
                  </a:lnTo>
                  <a:cubicBezTo>
                    <a:pt x="1076" y="649"/>
                    <a:pt x="1091" y="656"/>
                    <a:pt x="1110" y="662"/>
                  </a:cubicBezTo>
                  <a:lnTo>
                    <a:pt x="1107" y="665"/>
                  </a:lnTo>
                  <a:lnTo>
                    <a:pt x="1057" y="646"/>
                  </a:lnTo>
                  <a:close/>
                  <a:moveTo>
                    <a:pt x="1226" y="653"/>
                  </a:moveTo>
                  <a:cubicBezTo>
                    <a:pt x="1245" y="653"/>
                    <a:pt x="1260" y="656"/>
                    <a:pt x="1279" y="665"/>
                  </a:cubicBezTo>
                  <a:lnTo>
                    <a:pt x="1251" y="662"/>
                  </a:lnTo>
                  <a:lnTo>
                    <a:pt x="1226" y="656"/>
                  </a:lnTo>
                  <a:lnTo>
                    <a:pt x="1226" y="653"/>
                  </a:lnTo>
                  <a:close/>
                  <a:moveTo>
                    <a:pt x="825" y="687"/>
                  </a:moveTo>
                  <a:cubicBezTo>
                    <a:pt x="825" y="687"/>
                    <a:pt x="825" y="690"/>
                    <a:pt x="834" y="715"/>
                  </a:cubicBezTo>
                  <a:cubicBezTo>
                    <a:pt x="831" y="706"/>
                    <a:pt x="828" y="696"/>
                    <a:pt x="825" y="687"/>
                  </a:cubicBezTo>
                  <a:close/>
                  <a:moveTo>
                    <a:pt x="437" y="709"/>
                  </a:moveTo>
                  <a:cubicBezTo>
                    <a:pt x="440" y="709"/>
                    <a:pt x="441" y="711"/>
                    <a:pt x="443" y="712"/>
                  </a:cubicBezTo>
                  <a:cubicBezTo>
                    <a:pt x="443" y="712"/>
                    <a:pt x="443" y="712"/>
                    <a:pt x="417" y="722"/>
                  </a:cubicBezTo>
                  <a:cubicBezTo>
                    <a:pt x="417" y="722"/>
                    <a:pt x="389" y="728"/>
                    <a:pt x="389" y="728"/>
                  </a:cubicBezTo>
                  <a:lnTo>
                    <a:pt x="414" y="715"/>
                  </a:lnTo>
                  <a:cubicBezTo>
                    <a:pt x="427" y="711"/>
                    <a:pt x="433" y="709"/>
                    <a:pt x="437" y="709"/>
                  </a:cubicBezTo>
                  <a:close/>
                  <a:moveTo>
                    <a:pt x="1220" y="748"/>
                  </a:moveTo>
                  <a:cubicBezTo>
                    <a:pt x="1223" y="748"/>
                    <a:pt x="1228" y="751"/>
                    <a:pt x="1245" y="759"/>
                  </a:cubicBezTo>
                  <a:cubicBezTo>
                    <a:pt x="1260" y="765"/>
                    <a:pt x="1276" y="775"/>
                    <a:pt x="1292" y="781"/>
                  </a:cubicBezTo>
                  <a:cubicBezTo>
                    <a:pt x="1267" y="775"/>
                    <a:pt x="1242" y="762"/>
                    <a:pt x="1217" y="750"/>
                  </a:cubicBezTo>
                  <a:cubicBezTo>
                    <a:pt x="1218" y="749"/>
                    <a:pt x="1218" y="748"/>
                    <a:pt x="1220" y="748"/>
                  </a:cubicBezTo>
                  <a:close/>
                  <a:moveTo>
                    <a:pt x="448" y="736"/>
                  </a:moveTo>
                  <a:cubicBezTo>
                    <a:pt x="449" y="736"/>
                    <a:pt x="449" y="736"/>
                    <a:pt x="449" y="737"/>
                  </a:cubicBezTo>
                  <a:cubicBezTo>
                    <a:pt x="452" y="740"/>
                    <a:pt x="452" y="743"/>
                    <a:pt x="427" y="756"/>
                  </a:cubicBezTo>
                  <a:lnTo>
                    <a:pt x="427" y="753"/>
                  </a:lnTo>
                  <a:cubicBezTo>
                    <a:pt x="435" y="749"/>
                    <a:pt x="438" y="747"/>
                    <a:pt x="437" y="747"/>
                  </a:cubicBezTo>
                  <a:lnTo>
                    <a:pt x="437" y="747"/>
                  </a:lnTo>
                  <a:cubicBezTo>
                    <a:pt x="436" y="747"/>
                    <a:pt x="419" y="755"/>
                    <a:pt x="402" y="765"/>
                  </a:cubicBezTo>
                  <a:cubicBezTo>
                    <a:pt x="377" y="775"/>
                    <a:pt x="352" y="787"/>
                    <a:pt x="352" y="787"/>
                  </a:cubicBezTo>
                  <a:cubicBezTo>
                    <a:pt x="352" y="784"/>
                    <a:pt x="377" y="769"/>
                    <a:pt x="399" y="759"/>
                  </a:cubicBezTo>
                  <a:cubicBezTo>
                    <a:pt x="436" y="741"/>
                    <a:pt x="445" y="736"/>
                    <a:pt x="448" y="736"/>
                  </a:cubicBezTo>
                  <a:close/>
                  <a:moveTo>
                    <a:pt x="832" y="807"/>
                  </a:moveTo>
                  <a:cubicBezTo>
                    <a:pt x="831" y="807"/>
                    <a:pt x="833" y="820"/>
                    <a:pt x="837" y="847"/>
                  </a:cubicBezTo>
                  <a:cubicBezTo>
                    <a:pt x="834" y="820"/>
                    <a:pt x="832" y="807"/>
                    <a:pt x="832" y="807"/>
                  </a:cubicBezTo>
                  <a:close/>
                  <a:moveTo>
                    <a:pt x="54" y="831"/>
                  </a:moveTo>
                  <a:cubicBezTo>
                    <a:pt x="35" y="834"/>
                    <a:pt x="16" y="837"/>
                    <a:pt x="1" y="844"/>
                  </a:cubicBezTo>
                  <a:lnTo>
                    <a:pt x="1" y="850"/>
                  </a:lnTo>
                  <a:cubicBezTo>
                    <a:pt x="1" y="851"/>
                    <a:pt x="3" y="852"/>
                    <a:pt x="6" y="852"/>
                  </a:cubicBezTo>
                  <a:cubicBezTo>
                    <a:pt x="15" y="852"/>
                    <a:pt x="35" y="845"/>
                    <a:pt x="54" y="837"/>
                  </a:cubicBezTo>
                  <a:lnTo>
                    <a:pt x="54" y="831"/>
                  </a:lnTo>
                  <a:close/>
                  <a:moveTo>
                    <a:pt x="1201" y="831"/>
                  </a:moveTo>
                  <a:cubicBezTo>
                    <a:pt x="1226" y="844"/>
                    <a:pt x="1248" y="859"/>
                    <a:pt x="1245" y="863"/>
                  </a:cubicBezTo>
                  <a:lnTo>
                    <a:pt x="1220" y="850"/>
                  </a:lnTo>
                  <a:lnTo>
                    <a:pt x="1201" y="834"/>
                  </a:lnTo>
                  <a:lnTo>
                    <a:pt x="1201" y="831"/>
                  </a:lnTo>
                  <a:close/>
                  <a:moveTo>
                    <a:pt x="800" y="816"/>
                  </a:moveTo>
                  <a:lnTo>
                    <a:pt x="797" y="841"/>
                  </a:lnTo>
                  <a:cubicBezTo>
                    <a:pt x="797" y="856"/>
                    <a:pt x="797" y="853"/>
                    <a:pt x="797" y="869"/>
                  </a:cubicBezTo>
                  <a:cubicBezTo>
                    <a:pt x="797" y="869"/>
                    <a:pt x="797" y="841"/>
                    <a:pt x="800" y="816"/>
                  </a:cubicBezTo>
                  <a:close/>
                  <a:moveTo>
                    <a:pt x="856" y="872"/>
                  </a:moveTo>
                  <a:lnTo>
                    <a:pt x="869" y="925"/>
                  </a:lnTo>
                  <a:cubicBezTo>
                    <a:pt x="872" y="925"/>
                    <a:pt x="866" y="897"/>
                    <a:pt x="866" y="897"/>
                  </a:cubicBezTo>
                  <a:cubicBezTo>
                    <a:pt x="862" y="891"/>
                    <a:pt x="859" y="881"/>
                    <a:pt x="856" y="872"/>
                  </a:cubicBezTo>
                  <a:close/>
                  <a:moveTo>
                    <a:pt x="672" y="911"/>
                  </a:moveTo>
                  <a:cubicBezTo>
                    <a:pt x="673" y="911"/>
                    <a:pt x="674" y="912"/>
                    <a:pt x="674" y="913"/>
                  </a:cubicBezTo>
                  <a:lnTo>
                    <a:pt x="665" y="935"/>
                  </a:lnTo>
                  <a:lnTo>
                    <a:pt x="649" y="960"/>
                  </a:lnTo>
                  <a:lnTo>
                    <a:pt x="659" y="935"/>
                  </a:lnTo>
                  <a:cubicBezTo>
                    <a:pt x="668" y="916"/>
                    <a:pt x="670" y="911"/>
                    <a:pt x="672" y="911"/>
                  </a:cubicBezTo>
                  <a:close/>
                  <a:moveTo>
                    <a:pt x="483" y="935"/>
                  </a:moveTo>
                  <a:cubicBezTo>
                    <a:pt x="486" y="938"/>
                    <a:pt x="468" y="960"/>
                    <a:pt x="446" y="972"/>
                  </a:cubicBezTo>
                  <a:lnTo>
                    <a:pt x="439" y="969"/>
                  </a:lnTo>
                  <a:cubicBezTo>
                    <a:pt x="458" y="947"/>
                    <a:pt x="483" y="935"/>
                    <a:pt x="483" y="935"/>
                  </a:cubicBezTo>
                  <a:close/>
                  <a:moveTo>
                    <a:pt x="1044" y="962"/>
                  </a:moveTo>
                  <a:cubicBezTo>
                    <a:pt x="1045" y="962"/>
                    <a:pt x="1053" y="972"/>
                    <a:pt x="1051" y="972"/>
                  </a:cubicBezTo>
                  <a:cubicBezTo>
                    <a:pt x="1045" y="965"/>
                    <a:pt x="1044" y="962"/>
                    <a:pt x="1044" y="962"/>
                  </a:cubicBezTo>
                  <a:close/>
                  <a:moveTo>
                    <a:pt x="847" y="953"/>
                  </a:moveTo>
                  <a:cubicBezTo>
                    <a:pt x="850" y="953"/>
                    <a:pt x="850" y="953"/>
                    <a:pt x="853" y="982"/>
                  </a:cubicBezTo>
                  <a:lnTo>
                    <a:pt x="850" y="982"/>
                  </a:lnTo>
                  <a:lnTo>
                    <a:pt x="844" y="953"/>
                  </a:lnTo>
                  <a:close/>
                  <a:moveTo>
                    <a:pt x="1010" y="935"/>
                  </a:moveTo>
                  <a:cubicBezTo>
                    <a:pt x="1025" y="957"/>
                    <a:pt x="1041" y="978"/>
                    <a:pt x="1038" y="982"/>
                  </a:cubicBezTo>
                  <a:lnTo>
                    <a:pt x="1019" y="960"/>
                  </a:lnTo>
                  <a:lnTo>
                    <a:pt x="1007" y="935"/>
                  </a:lnTo>
                  <a:close/>
                  <a:moveTo>
                    <a:pt x="750" y="896"/>
                  </a:moveTo>
                  <a:cubicBezTo>
                    <a:pt x="751" y="896"/>
                    <a:pt x="748" y="908"/>
                    <a:pt x="740" y="938"/>
                  </a:cubicBezTo>
                  <a:lnTo>
                    <a:pt x="721" y="991"/>
                  </a:lnTo>
                  <a:cubicBezTo>
                    <a:pt x="728" y="963"/>
                    <a:pt x="734" y="938"/>
                    <a:pt x="743" y="913"/>
                  </a:cubicBezTo>
                  <a:cubicBezTo>
                    <a:pt x="747" y="902"/>
                    <a:pt x="750" y="896"/>
                    <a:pt x="750" y="896"/>
                  </a:cubicBezTo>
                  <a:close/>
                  <a:moveTo>
                    <a:pt x="980" y="930"/>
                  </a:moveTo>
                  <a:cubicBezTo>
                    <a:pt x="981" y="930"/>
                    <a:pt x="989" y="941"/>
                    <a:pt x="1007" y="966"/>
                  </a:cubicBezTo>
                  <a:cubicBezTo>
                    <a:pt x="1019" y="991"/>
                    <a:pt x="1019" y="991"/>
                    <a:pt x="1016" y="991"/>
                  </a:cubicBezTo>
                  <a:cubicBezTo>
                    <a:pt x="1007" y="975"/>
                    <a:pt x="997" y="963"/>
                    <a:pt x="988" y="947"/>
                  </a:cubicBezTo>
                  <a:cubicBezTo>
                    <a:pt x="982" y="936"/>
                    <a:pt x="979" y="930"/>
                    <a:pt x="980" y="930"/>
                  </a:cubicBezTo>
                  <a:close/>
                  <a:moveTo>
                    <a:pt x="827" y="944"/>
                  </a:moveTo>
                  <a:cubicBezTo>
                    <a:pt x="829" y="944"/>
                    <a:pt x="831" y="968"/>
                    <a:pt x="831" y="1010"/>
                  </a:cubicBezTo>
                  <a:lnTo>
                    <a:pt x="825" y="1007"/>
                  </a:lnTo>
                  <a:cubicBezTo>
                    <a:pt x="822" y="991"/>
                    <a:pt x="822" y="972"/>
                    <a:pt x="825" y="953"/>
                  </a:cubicBezTo>
                  <a:cubicBezTo>
                    <a:pt x="826" y="947"/>
                    <a:pt x="827" y="944"/>
                    <a:pt x="827" y="944"/>
                  </a:cubicBezTo>
                  <a:close/>
                  <a:moveTo>
                    <a:pt x="468" y="979"/>
                  </a:moveTo>
                  <a:cubicBezTo>
                    <a:pt x="464" y="979"/>
                    <a:pt x="452" y="991"/>
                    <a:pt x="439" y="1004"/>
                  </a:cubicBezTo>
                  <a:cubicBezTo>
                    <a:pt x="421" y="1025"/>
                    <a:pt x="424" y="1029"/>
                    <a:pt x="430" y="1035"/>
                  </a:cubicBezTo>
                  <a:cubicBezTo>
                    <a:pt x="430" y="1035"/>
                    <a:pt x="431" y="1035"/>
                    <a:pt x="431" y="1035"/>
                  </a:cubicBezTo>
                  <a:cubicBezTo>
                    <a:pt x="436" y="1035"/>
                    <a:pt x="455" y="1019"/>
                    <a:pt x="455" y="1019"/>
                  </a:cubicBezTo>
                  <a:cubicBezTo>
                    <a:pt x="471" y="997"/>
                    <a:pt x="468" y="994"/>
                    <a:pt x="464" y="991"/>
                  </a:cubicBezTo>
                  <a:cubicBezTo>
                    <a:pt x="469" y="982"/>
                    <a:pt x="469" y="979"/>
                    <a:pt x="468" y="979"/>
                  </a:cubicBezTo>
                  <a:close/>
                  <a:moveTo>
                    <a:pt x="966" y="1013"/>
                  </a:moveTo>
                  <a:cubicBezTo>
                    <a:pt x="969" y="1013"/>
                    <a:pt x="982" y="1038"/>
                    <a:pt x="982" y="1038"/>
                  </a:cubicBezTo>
                  <a:cubicBezTo>
                    <a:pt x="985" y="1046"/>
                    <a:pt x="985" y="1049"/>
                    <a:pt x="985" y="1049"/>
                  </a:cubicBezTo>
                  <a:cubicBezTo>
                    <a:pt x="984" y="1049"/>
                    <a:pt x="977" y="1038"/>
                    <a:pt x="975" y="1038"/>
                  </a:cubicBezTo>
                  <a:lnTo>
                    <a:pt x="972" y="1038"/>
                  </a:lnTo>
                  <a:cubicBezTo>
                    <a:pt x="960" y="1016"/>
                    <a:pt x="960" y="1016"/>
                    <a:pt x="966" y="1013"/>
                  </a:cubicBezTo>
                  <a:close/>
                  <a:moveTo>
                    <a:pt x="671" y="956"/>
                  </a:moveTo>
                  <a:cubicBezTo>
                    <a:pt x="671" y="956"/>
                    <a:pt x="666" y="968"/>
                    <a:pt x="656" y="991"/>
                  </a:cubicBezTo>
                  <a:cubicBezTo>
                    <a:pt x="646" y="1019"/>
                    <a:pt x="634" y="1041"/>
                    <a:pt x="618" y="1066"/>
                  </a:cubicBezTo>
                  <a:lnTo>
                    <a:pt x="612" y="1063"/>
                  </a:lnTo>
                  <a:lnTo>
                    <a:pt x="640" y="1016"/>
                  </a:lnTo>
                  <a:cubicBezTo>
                    <a:pt x="661" y="975"/>
                    <a:pt x="670" y="956"/>
                    <a:pt x="671" y="956"/>
                  </a:cubicBezTo>
                  <a:close/>
                  <a:moveTo>
                    <a:pt x="743" y="1022"/>
                  </a:moveTo>
                  <a:lnTo>
                    <a:pt x="747" y="1025"/>
                  </a:lnTo>
                  <a:cubicBezTo>
                    <a:pt x="743" y="1041"/>
                    <a:pt x="740" y="1060"/>
                    <a:pt x="734" y="1076"/>
                  </a:cubicBezTo>
                  <a:lnTo>
                    <a:pt x="731" y="1076"/>
                  </a:lnTo>
                  <a:cubicBezTo>
                    <a:pt x="734" y="1051"/>
                    <a:pt x="743" y="1022"/>
                    <a:pt x="743" y="1022"/>
                  </a:cubicBezTo>
                  <a:close/>
                  <a:moveTo>
                    <a:pt x="909" y="1029"/>
                  </a:moveTo>
                  <a:cubicBezTo>
                    <a:pt x="913" y="1029"/>
                    <a:pt x="916" y="1029"/>
                    <a:pt x="922" y="1054"/>
                  </a:cubicBezTo>
                  <a:cubicBezTo>
                    <a:pt x="922" y="1054"/>
                    <a:pt x="928" y="1079"/>
                    <a:pt x="925" y="1082"/>
                  </a:cubicBezTo>
                  <a:cubicBezTo>
                    <a:pt x="922" y="1082"/>
                    <a:pt x="913" y="1057"/>
                    <a:pt x="913" y="1057"/>
                  </a:cubicBezTo>
                  <a:cubicBezTo>
                    <a:pt x="906" y="1029"/>
                    <a:pt x="909" y="1029"/>
                    <a:pt x="909" y="1029"/>
                  </a:cubicBezTo>
                  <a:close/>
                  <a:moveTo>
                    <a:pt x="806" y="1116"/>
                  </a:moveTo>
                  <a:lnTo>
                    <a:pt x="806" y="1141"/>
                  </a:lnTo>
                  <a:cubicBezTo>
                    <a:pt x="804" y="1141"/>
                    <a:pt x="801" y="1154"/>
                    <a:pt x="798" y="1154"/>
                  </a:cubicBezTo>
                  <a:cubicBezTo>
                    <a:pt x="797" y="1154"/>
                    <a:pt x="797" y="1151"/>
                    <a:pt x="797" y="1141"/>
                  </a:cubicBezTo>
                  <a:cubicBezTo>
                    <a:pt x="794" y="1141"/>
                    <a:pt x="803" y="1116"/>
                    <a:pt x="806" y="1116"/>
                  </a:cubicBezTo>
                  <a:close/>
                  <a:moveTo>
                    <a:pt x="889" y="1"/>
                  </a:moveTo>
                  <a:cubicBezTo>
                    <a:pt x="889" y="1"/>
                    <a:pt x="888" y="8"/>
                    <a:pt x="888" y="20"/>
                  </a:cubicBezTo>
                  <a:cubicBezTo>
                    <a:pt x="879" y="67"/>
                    <a:pt x="876" y="70"/>
                    <a:pt x="866" y="70"/>
                  </a:cubicBezTo>
                  <a:cubicBezTo>
                    <a:pt x="865" y="70"/>
                    <a:pt x="864" y="70"/>
                    <a:pt x="862" y="70"/>
                  </a:cubicBezTo>
                  <a:cubicBezTo>
                    <a:pt x="861" y="60"/>
                    <a:pt x="858" y="56"/>
                    <a:pt x="855" y="56"/>
                  </a:cubicBezTo>
                  <a:cubicBezTo>
                    <a:pt x="849" y="56"/>
                    <a:pt x="843" y="74"/>
                    <a:pt x="841" y="92"/>
                  </a:cubicBezTo>
                  <a:lnTo>
                    <a:pt x="847" y="92"/>
                  </a:lnTo>
                  <a:cubicBezTo>
                    <a:pt x="843" y="124"/>
                    <a:pt x="841" y="137"/>
                    <a:pt x="838" y="137"/>
                  </a:cubicBezTo>
                  <a:cubicBezTo>
                    <a:pt x="837" y="137"/>
                    <a:pt x="836" y="130"/>
                    <a:pt x="834" y="120"/>
                  </a:cubicBezTo>
                  <a:cubicBezTo>
                    <a:pt x="831" y="101"/>
                    <a:pt x="831" y="82"/>
                    <a:pt x="834" y="63"/>
                  </a:cubicBezTo>
                  <a:cubicBezTo>
                    <a:pt x="837" y="38"/>
                    <a:pt x="834" y="10"/>
                    <a:pt x="831" y="10"/>
                  </a:cubicBezTo>
                  <a:cubicBezTo>
                    <a:pt x="830" y="9"/>
                    <a:pt x="828" y="9"/>
                    <a:pt x="827" y="9"/>
                  </a:cubicBezTo>
                  <a:cubicBezTo>
                    <a:pt x="824" y="9"/>
                    <a:pt x="823" y="14"/>
                    <a:pt x="825" y="35"/>
                  </a:cubicBezTo>
                  <a:cubicBezTo>
                    <a:pt x="822" y="63"/>
                    <a:pt x="822" y="63"/>
                    <a:pt x="819" y="63"/>
                  </a:cubicBezTo>
                  <a:cubicBezTo>
                    <a:pt x="818" y="63"/>
                    <a:pt x="817" y="62"/>
                    <a:pt x="816" y="62"/>
                  </a:cubicBezTo>
                  <a:cubicBezTo>
                    <a:pt x="814" y="62"/>
                    <a:pt x="812" y="67"/>
                    <a:pt x="809" y="88"/>
                  </a:cubicBezTo>
                  <a:cubicBezTo>
                    <a:pt x="806" y="114"/>
                    <a:pt x="803" y="114"/>
                    <a:pt x="800" y="114"/>
                  </a:cubicBezTo>
                  <a:cubicBezTo>
                    <a:pt x="797" y="88"/>
                    <a:pt x="790" y="88"/>
                    <a:pt x="790" y="88"/>
                  </a:cubicBezTo>
                  <a:cubicBezTo>
                    <a:pt x="790" y="73"/>
                    <a:pt x="790" y="76"/>
                    <a:pt x="790" y="60"/>
                  </a:cubicBezTo>
                  <a:cubicBezTo>
                    <a:pt x="790" y="41"/>
                    <a:pt x="787" y="23"/>
                    <a:pt x="784" y="7"/>
                  </a:cubicBezTo>
                  <a:cubicBezTo>
                    <a:pt x="781" y="7"/>
                    <a:pt x="781" y="32"/>
                    <a:pt x="781" y="32"/>
                  </a:cubicBezTo>
                  <a:cubicBezTo>
                    <a:pt x="781" y="57"/>
                    <a:pt x="690" y="63"/>
                    <a:pt x="681" y="70"/>
                  </a:cubicBezTo>
                  <a:cubicBezTo>
                    <a:pt x="673" y="58"/>
                    <a:pt x="667" y="52"/>
                    <a:pt x="663" y="52"/>
                  </a:cubicBezTo>
                  <a:cubicBezTo>
                    <a:pt x="659" y="52"/>
                    <a:pt x="658" y="59"/>
                    <a:pt x="665" y="73"/>
                  </a:cubicBezTo>
                  <a:cubicBezTo>
                    <a:pt x="671" y="98"/>
                    <a:pt x="656" y="104"/>
                    <a:pt x="634" y="110"/>
                  </a:cubicBezTo>
                  <a:cubicBezTo>
                    <a:pt x="609" y="117"/>
                    <a:pt x="593" y="126"/>
                    <a:pt x="606" y="148"/>
                  </a:cubicBezTo>
                  <a:lnTo>
                    <a:pt x="593" y="154"/>
                  </a:lnTo>
                  <a:cubicBezTo>
                    <a:pt x="587" y="154"/>
                    <a:pt x="596" y="182"/>
                    <a:pt x="593" y="186"/>
                  </a:cubicBezTo>
                  <a:cubicBezTo>
                    <a:pt x="598" y="198"/>
                    <a:pt x="599" y="204"/>
                    <a:pt x="598" y="204"/>
                  </a:cubicBezTo>
                  <a:cubicBezTo>
                    <a:pt x="598" y="204"/>
                    <a:pt x="595" y="198"/>
                    <a:pt x="590" y="186"/>
                  </a:cubicBezTo>
                  <a:cubicBezTo>
                    <a:pt x="575" y="165"/>
                    <a:pt x="563" y="141"/>
                    <a:pt x="559" y="141"/>
                  </a:cubicBezTo>
                  <a:cubicBezTo>
                    <a:pt x="559" y="141"/>
                    <a:pt x="559" y="142"/>
                    <a:pt x="559" y="142"/>
                  </a:cubicBezTo>
                  <a:cubicBezTo>
                    <a:pt x="552" y="145"/>
                    <a:pt x="565" y="167"/>
                    <a:pt x="580" y="192"/>
                  </a:cubicBezTo>
                  <a:cubicBezTo>
                    <a:pt x="593" y="214"/>
                    <a:pt x="590" y="214"/>
                    <a:pt x="590" y="214"/>
                  </a:cubicBezTo>
                  <a:cubicBezTo>
                    <a:pt x="589" y="215"/>
                    <a:pt x="588" y="215"/>
                    <a:pt x="588" y="215"/>
                  </a:cubicBezTo>
                  <a:cubicBezTo>
                    <a:pt x="586" y="215"/>
                    <a:pt x="583" y="211"/>
                    <a:pt x="574" y="195"/>
                  </a:cubicBezTo>
                  <a:lnTo>
                    <a:pt x="546" y="148"/>
                  </a:lnTo>
                  <a:lnTo>
                    <a:pt x="543" y="148"/>
                  </a:lnTo>
                  <a:cubicBezTo>
                    <a:pt x="555" y="173"/>
                    <a:pt x="552" y="173"/>
                    <a:pt x="552" y="173"/>
                  </a:cubicBezTo>
                  <a:cubicBezTo>
                    <a:pt x="552" y="174"/>
                    <a:pt x="551" y="174"/>
                    <a:pt x="550" y="174"/>
                  </a:cubicBezTo>
                  <a:cubicBezTo>
                    <a:pt x="548" y="174"/>
                    <a:pt x="543" y="167"/>
                    <a:pt x="521" y="129"/>
                  </a:cubicBezTo>
                  <a:cubicBezTo>
                    <a:pt x="506" y="108"/>
                    <a:pt x="497" y="97"/>
                    <a:pt x="496" y="97"/>
                  </a:cubicBezTo>
                  <a:lnTo>
                    <a:pt x="496" y="97"/>
                  </a:lnTo>
                  <a:cubicBezTo>
                    <a:pt x="494" y="97"/>
                    <a:pt x="500" y="108"/>
                    <a:pt x="515" y="132"/>
                  </a:cubicBezTo>
                  <a:lnTo>
                    <a:pt x="524" y="161"/>
                  </a:lnTo>
                  <a:cubicBezTo>
                    <a:pt x="514" y="148"/>
                    <a:pt x="509" y="143"/>
                    <a:pt x="507" y="143"/>
                  </a:cubicBezTo>
                  <a:cubicBezTo>
                    <a:pt x="502" y="143"/>
                    <a:pt x="516" y="174"/>
                    <a:pt x="527" y="192"/>
                  </a:cubicBezTo>
                  <a:cubicBezTo>
                    <a:pt x="509" y="171"/>
                    <a:pt x="499" y="161"/>
                    <a:pt x="497" y="161"/>
                  </a:cubicBezTo>
                  <a:cubicBezTo>
                    <a:pt x="495" y="161"/>
                    <a:pt x="502" y="172"/>
                    <a:pt x="518" y="195"/>
                  </a:cubicBezTo>
                  <a:cubicBezTo>
                    <a:pt x="527" y="207"/>
                    <a:pt x="529" y="214"/>
                    <a:pt x="527" y="214"/>
                  </a:cubicBezTo>
                  <a:cubicBezTo>
                    <a:pt x="525" y="214"/>
                    <a:pt x="520" y="210"/>
                    <a:pt x="512" y="201"/>
                  </a:cubicBezTo>
                  <a:cubicBezTo>
                    <a:pt x="499" y="188"/>
                    <a:pt x="492" y="184"/>
                    <a:pt x="488" y="184"/>
                  </a:cubicBezTo>
                  <a:cubicBezTo>
                    <a:pt x="486" y="184"/>
                    <a:pt x="485" y="186"/>
                    <a:pt x="483" y="189"/>
                  </a:cubicBezTo>
                  <a:cubicBezTo>
                    <a:pt x="496" y="211"/>
                    <a:pt x="474" y="226"/>
                    <a:pt x="455" y="245"/>
                  </a:cubicBezTo>
                  <a:cubicBezTo>
                    <a:pt x="430" y="267"/>
                    <a:pt x="417" y="286"/>
                    <a:pt x="436" y="302"/>
                  </a:cubicBezTo>
                  <a:cubicBezTo>
                    <a:pt x="435" y="303"/>
                    <a:pt x="435" y="303"/>
                    <a:pt x="434" y="303"/>
                  </a:cubicBezTo>
                  <a:cubicBezTo>
                    <a:pt x="431" y="303"/>
                    <a:pt x="426" y="300"/>
                    <a:pt x="411" y="289"/>
                  </a:cubicBezTo>
                  <a:cubicBezTo>
                    <a:pt x="403" y="283"/>
                    <a:pt x="398" y="280"/>
                    <a:pt x="396" y="280"/>
                  </a:cubicBezTo>
                  <a:cubicBezTo>
                    <a:pt x="393" y="280"/>
                    <a:pt x="401" y="289"/>
                    <a:pt x="427" y="311"/>
                  </a:cubicBezTo>
                  <a:cubicBezTo>
                    <a:pt x="438" y="322"/>
                    <a:pt x="450" y="333"/>
                    <a:pt x="449" y="333"/>
                  </a:cubicBezTo>
                  <a:cubicBezTo>
                    <a:pt x="449" y="333"/>
                    <a:pt x="442" y="328"/>
                    <a:pt x="424" y="314"/>
                  </a:cubicBezTo>
                  <a:cubicBezTo>
                    <a:pt x="414" y="307"/>
                    <a:pt x="408" y="305"/>
                    <a:pt x="404" y="305"/>
                  </a:cubicBezTo>
                  <a:cubicBezTo>
                    <a:pt x="398" y="305"/>
                    <a:pt x="395" y="309"/>
                    <a:pt x="389" y="314"/>
                  </a:cubicBezTo>
                  <a:cubicBezTo>
                    <a:pt x="383" y="324"/>
                    <a:pt x="374" y="336"/>
                    <a:pt x="399" y="352"/>
                  </a:cubicBezTo>
                  <a:cubicBezTo>
                    <a:pt x="408" y="361"/>
                    <a:pt x="413" y="366"/>
                    <a:pt x="412" y="366"/>
                  </a:cubicBezTo>
                  <a:cubicBezTo>
                    <a:pt x="412" y="366"/>
                    <a:pt x="407" y="361"/>
                    <a:pt x="396" y="352"/>
                  </a:cubicBezTo>
                  <a:cubicBezTo>
                    <a:pt x="376" y="337"/>
                    <a:pt x="358" y="330"/>
                    <a:pt x="348" y="330"/>
                  </a:cubicBezTo>
                  <a:cubicBezTo>
                    <a:pt x="336" y="330"/>
                    <a:pt x="336" y="341"/>
                    <a:pt x="358" y="361"/>
                  </a:cubicBezTo>
                  <a:cubicBezTo>
                    <a:pt x="358" y="363"/>
                    <a:pt x="357" y="364"/>
                    <a:pt x="354" y="364"/>
                  </a:cubicBezTo>
                  <a:cubicBezTo>
                    <a:pt x="351" y="364"/>
                    <a:pt x="344" y="362"/>
                    <a:pt x="330" y="355"/>
                  </a:cubicBezTo>
                  <a:lnTo>
                    <a:pt x="330" y="355"/>
                  </a:lnTo>
                  <a:cubicBezTo>
                    <a:pt x="330" y="358"/>
                    <a:pt x="327" y="361"/>
                    <a:pt x="345" y="383"/>
                  </a:cubicBezTo>
                  <a:cubicBezTo>
                    <a:pt x="342" y="386"/>
                    <a:pt x="336" y="399"/>
                    <a:pt x="333" y="405"/>
                  </a:cubicBezTo>
                  <a:cubicBezTo>
                    <a:pt x="330" y="411"/>
                    <a:pt x="352" y="430"/>
                    <a:pt x="352" y="430"/>
                  </a:cubicBezTo>
                  <a:lnTo>
                    <a:pt x="349" y="433"/>
                  </a:lnTo>
                  <a:cubicBezTo>
                    <a:pt x="343" y="430"/>
                    <a:pt x="338" y="429"/>
                    <a:pt x="335" y="429"/>
                  </a:cubicBezTo>
                  <a:cubicBezTo>
                    <a:pt x="321" y="429"/>
                    <a:pt x="315" y="445"/>
                    <a:pt x="308" y="465"/>
                  </a:cubicBezTo>
                  <a:cubicBezTo>
                    <a:pt x="298" y="486"/>
                    <a:pt x="295" y="508"/>
                    <a:pt x="267" y="508"/>
                  </a:cubicBezTo>
                  <a:cubicBezTo>
                    <a:pt x="267" y="508"/>
                    <a:pt x="267" y="512"/>
                    <a:pt x="292" y="521"/>
                  </a:cubicBezTo>
                  <a:cubicBezTo>
                    <a:pt x="345" y="533"/>
                    <a:pt x="345" y="533"/>
                    <a:pt x="317" y="533"/>
                  </a:cubicBezTo>
                  <a:cubicBezTo>
                    <a:pt x="312" y="533"/>
                    <a:pt x="308" y="533"/>
                    <a:pt x="304" y="533"/>
                  </a:cubicBezTo>
                  <a:cubicBezTo>
                    <a:pt x="264" y="533"/>
                    <a:pt x="266" y="547"/>
                    <a:pt x="314" y="555"/>
                  </a:cubicBezTo>
                  <a:lnTo>
                    <a:pt x="286" y="552"/>
                  </a:lnTo>
                  <a:cubicBezTo>
                    <a:pt x="233" y="552"/>
                    <a:pt x="255" y="565"/>
                    <a:pt x="311" y="571"/>
                  </a:cubicBezTo>
                  <a:cubicBezTo>
                    <a:pt x="283" y="574"/>
                    <a:pt x="255" y="577"/>
                    <a:pt x="283" y="580"/>
                  </a:cubicBezTo>
                  <a:cubicBezTo>
                    <a:pt x="283" y="584"/>
                    <a:pt x="283" y="584"/>
                    <a:pt x="229" y="584"/>
                  </a:cubicBezTo>
                  <a:cubicBezTo>
                    <a:pt x="201" y="584"/>
                    <a:pt x="173" y="584"/>
                    <a:pt x="173" y="587"/>
                  </a:cubicBezTo>
                  <a:cubicBezTo>
                    <a:pt x="173" y="593"/>
                    <a:pt x="201" y="593"/>
                    <a:pt x="226" y="593"/>
                  </a:cubicBezTo>
                  <a:cubicBezTo>
                    <a:pt x="226" y="593"/>
                    <a:pt x="226" y="596"/>
                    <a:pt x="226" y="599"/>
                  </a:cubicBezTo>
                  <a:cubicBezTo>
                    <a:pt x="226" y="599"/>
                    <a:pt x="226" y="603"/>
                    <a:pt x="241" y="603"/>
                  </a:cubicBezTo>
                  <a:cubicBezTo>
                    <a:pt x="244" y="603"/>
                    <a:pt x="249" y="603"/>
                    <a:pt x="255" y="602"/>
                  </a:cubicBezTo>
                  <a:cubicBezTo>
                    <a:pt x="283" y="602"/>
                    <a:pt x="280" y="606"/>
                    <a:pt x="280" y="612"/>
                  </a:cubicBezTo>
                  <a:cubicBezTo>
                    <a:pt x="267" y="612"/>
                    <a:pt x="267" y="613"/>
                    <a:pt x="274" y="613"/>
                  </a:cubicBezTo>
                  <a:cubicBezTo>
                    <a:pt x="280" y="613"/>
                    <a:pt x="294" y="612"/>
                    <a:pt x="308" y="609"/>
                  </a:cubicBezTo>
                  <a:cubicBezTo>
                    <a:pt x="327" y="609"/>
                    <a:pt x="345" y="609"/>
                    <a:pt x="361" y="612"/>
                  </a:cubicBezTo>
                  <a:lnTo>
                    <a:pt x="417" y="609"/>
                  </a:lnTo>
                  <a:cubicBezTo>
                    <a:pt x="452" y="609"/>
                    <a:pt x="490" y="606"/>
                    <a:pt x="524" y="599"/>
                  </a:cubicBezTo>
                  <a:cubicBezTo>
                    <a:pt x="552" y="593"/>
                    <a:pt x="580" y="590"/>
                    <a:pt x="527" y="590"/>
                  </a:cubicBezTo>
                  <a:cubicBezTo>
                    <a:pt x="518" y="587"/>
                    <a:pt x="508" y="587"/>
                    <a:pt x="499" y="584"/>
                  </a:cubicBezTo>
                  <a:cubicBezTo>
                    <a:pt x="505" y="584"/>
                    <a:pt x="512" y="582"/>
                    <a:pt x="518" y="582"/>
                  </a:cubicBezTo>
                  <a:cubicBezTo>
                    <a:pt x="521" y="582"/>
                    <a:pt x="524" y="583"/>
                    <a:pt x="527" y="584"/>
                  </a:cubicBezTo>
                  <a:cubicBezTo>
                    <a:pt x="555" y="584"/>
                    <a:pt x="555" y="577"/>
                    <a:pt x="559" y="571"/>
                  </a:cubicBezTo>
                  <a:cubicBezTo>
                    <a:pt x="559" y="564"/>
                    <a:pt x="560" y="559"/>
                    <a:pt x="572" y="559"/>
                  </a:cubicBezTo>
                  <a:cubicBezTo>
                    <a:pt x="576" y="559"/>
                    <a:pt x="582" y="560"/>
                    <a:pt x="590" y="562"/>
                  </a:cubicBezTo>
                  <a:cubicBezTo>
                    <a:pt x="599" y="562"/>
                    <a:pt x="609" y="565"/>
                    <a:pt x="618" y="565"/>
                  </a:cubicBezTo>
                  <a:cubicBezTo>
                    <a:pt x="590" y="559"/>
                    <a:pt x="593" y="549"/>
                    <a:pt x="599" y="540"/>
                  </a:cubicBezTo>
                  <a:cubicBezTo>
                    <a:pt x="602" y="530"/>
                    <a:pt x="609" y="521"/>
                    <a:pt x="584" y="512"/>
                  </a:cubicBezTo>
                  <a:lnTo>
                    <a:pt x="587" y="508"/>
                  </a:lnTo>
                  <a:cubicBezTo>
                    <a:pt x="599" y="513"/>
                    <a:pt x="606" y="515"/>
                    <a:pt x="609" y="515"/>
                  </a:cubicBezTo>
                  <a:cubicBezTo>
                    <a:pt x="613" y="515"/>
                    <a:pt x="613" y="513"/>
                    <a:pt x="615" y="512"/>
                  </a:cubicBezTo>
                  <a:cubicBezTo>
                    <a:pt x="590" y="499"/>
                    <a:pt x="593" y="496"/>
                    <a:pt x="593" y="496"/>
                  </a:cubicBezTo>
                  <a:lnTo>
                    <a:pt x="593" y="496"/>
                  </a:lnTo>
                  <a:cubicBezTo>
                    <a:pt x="607" y="503"/>
                    <a:pt x="613" y="505"/>
                    <a:pt x="616" y="505"/>
                  </a:cubicBezTo>
                  <a:cubicBezTo>
                    <a:pt x="619" y="505"/>
                    <a:pt x="620" y="504"/>
                    <a:pt x="621" y="502"/>
                  </a:cubicBezTo>
                  <a:cubicBezTo>
                    <a:pt x="621" y="502"/>
                    <a:pt x="624" y="499"/>
                    <a:pt x="599" y="486"/>
                  </a:cubicBezTo>
                  <a:cubicBezTo>
                    <a:pt x="599" y="485"/>
                    <a:pt x="603" y="480"/>
                    <a:pt x="612" y="480"/>
                  </a:cubicBezTo>
                  <a:cubicBezTo>
                    <a:pt x="618" y="480"/>
                    <a:pt x="626" y="482"/>
                    <a:pt x="637" y="486"/>
                  </a:cubicBezTo>
                  <a:cubicBezTo>
                    <a:pt x="642" y="490"/>
                    <a:pt x="645" y="491"/>
                    <a:pt x="646" y="491"/>
                  </a:cubicBezTo>
                  <a:cubicBezTo>
                    <a:pt x="648" y="491"/>
                    <a:pt x="632" y="479"/>
                    <a:pt x="618" y="465"/>
                  </a:cubicBezTo>
                  <a:cubicBezTo>
                    <a:pt x="602" y="455"/>
                    <a:pt x="587" y="443"/>
                    <a:pt x="574" y="430"/>
                  </a:cubicBezTo>
                  <a:lnTo>
                    <a:pt x="574" y="430"/>
                  </a:lnTo>
                  <a:lnTo>
                    <a:pt x="618" y="461"/>
                  </a:lnTo>
                  <a:cubicBezTo>
                    <a:pt x="634" y="475"/>
                    <a:pt x="638" y="479"/>
                    <a:pt x="641" y="479"/>
                  </a:cubicBezTo>
                  <a:cubicBezTo>
                    <a:pt x="642" y="479"/>
                    <a:pt x="642" y="478"/>
                    <a:pt x="643" y="477"/>
                  </a:cubicBezTo>
                  <a:lnTo>
                    <a:pt x="643" y="474"/>
                  </a:lnTo>
                  <a:cubicBezTo>
                    <a:pt x="624" y="458"/>
                    <a:pt x="631" y="452"/>
                    <a:pt x="640" y="443"/>
                  </a:cubicBezTo>
                  <a:cubicBezTo>
                    <a:pt x="653" y="433"/>
                    <a:pt x="656" y="427"/>
                    <a:pt x="637" y="408"/>
                  </a:cubicBezTo>
                  <a:cubicBezTo>
                    <a:pt x="628" y="398"/>
                    <a:pt x="624" y="392"/>
                    <a:pt x="627" y="392"/>
                  </a:cubicBezTo>
                  <a:cubicBezTo>
                    <a:pt x="629" y="392"/>
                    <a:pt x="635" y="396"/>
                    <a:pt x="646" y="405"/>
                  </a:cubicBezTo>
                  <a:cubicBezTo>
                    <a:pt x="685" y="438"/>
                    <a:pt x="698" y="451"/>
                    <a:pt x="700" y="451"/>
                  </a:cubicBezTo>
                  <a:cubicBezTo>
                    <a:pt x="700" y="451"/>
                    <a:pt x="696" y="446"/>
                    <a:pt x="690" y="436"/>
                  </a:cubicBezTo>
                  <a:cubicBezTo>
                    <a:pt x="678" y="424"/>
                    <a:pt x="665" y="411"/>
                    <a:pt x="656" y="396"/>
                  </a:cubicBezTo>
                  <a:cubicBezTo>
                    <a:pt x="638" y="375"/>
                    <a:pt x="630" y="365"/>
                    <a:pt x="630" y="365"/>
                  </a:cubicBezTo>
                  <a:lnTo>
                    <a:pt x="630" y="365"/>
                  </a:lnTo>
                  <a:cubicBezTo>
                    <a:pt x="631" y="365"/>
                    <a:pt x="640" y="375"/>
                    <a:pt x="659" y="396"/>
                  </a:cubicBezTo>
                  <a:cubicBezTo>
                    <a:pt x="670" y="408"/>
                    <a:pt x="677" y="414"/>
                    <a:pt x="682" y="414"/>
                  </a:cubicBezTo>
                  <a:cubicBezTo>
                    <a:pt x="691" y="414"/>
                    <a:pt x="689" y="393"/>
                    <a:pt x="676" y="365"/>
                  </a:cubicBezTo>
                  <a:lnTo>
                    <a:pt x="676" y="365"/>
                  </a:lnTo>
                  <a:lnTo>
                    <a:pt x="684" y="380"/>
                  </a:lnTo>
                  <a:cubicBezTo>
                    <a:pt x="695" y="396"/>
                    <a:pt x="698" y="400"/>
                    <a:pt x="702" y="400"/>
                  </a:cubicBezTo>
                  <a:cubicBezTo>
                    <a:pt x="703" y="400"/>
                    <a:pt x="704" y="400"/>
                    <a:pt x="706" y="399"/>
                  </a:cubicBezTo>
                  <a:lnTo>
                    <a:pt x="712" y="396"/>
                  </a:lnTo>
                  <a:cubicBezTo>
                    <a:pt x="699" y="375"/>
                    <a:pt x="697" y="367"/>
                    <a:pt x="700" y="367"/>
                  </a:cubicBezTo>
                  <a:cubicBezTo>
                    <a:pt x="704" y="367"/>
                    <a:pt x="715" y="379"/>
                    <a:pt x="721" y="392"/>
                  </a:cubicBezTo>
                  <a:cubicBezTo>
                    <a:pt x="734" y="418"/>
                    <a:pt x="734" y="418"/>
                    <a:pt x="737" y="418"/>
                  </a:cubicBezTo>
                  <a:cubicBezTo>
                    <a:pt x="729" y="395"/>
                    <a:pt x="728" y="386"/>
                    <a:pt x="730" y="386"/>
                  </a:cubicBezTo>
                  <a:cubicBezTo>
                    <a:pt x="733" y="386"/>
                    <a:pt x="741" y="399"/>
                    <a:pt x="747" y="414"/>
                  </a:cubicBezTo>
                  <a:lnTo>
                    <a:pt x="750" y="411"/>
                  </a:lnTo>
                  <a:cubicBezTo>
                    <a:pt x="740" y="386"/>
                    <a:pt x="747" y="386"/>
                    <a:pt x="747" y="386"/>
                  </a:cubicBezTo>
                  <a:cubicBezTo>
                    <a:pt x="750" y="386"/>
                    <a:pt x="750" y="386"/>
                    <a:pt x="740" y="361"/>
                  </a:cubicBezTo>
                  <a:cubicBezTo>
                    <a:pt x="734" y="342"/>
                    <a:pt x="728" y="327"/>
                    <a:pt x="725" y="308"/>
                  </a:cubicBezTo>
                  <a:lnTo>
                    <a:pt x="725" y="308"/>
                  </a:lnTo>
                  <a:lnTo>
                    <a:pt x="734" y="333"/>
                  </a:lnTo>
                  <a:cubicBezTo>
                    <a:pt x="743" y="358"/>
                    <a:pt x="747" y="358"/>
                    <a:pt x="753" y="358"/>
                  </a:cubicBezTo>
                  <a:cubicBezTo>
                    <a:pt x="759" y="358"/>
                    <a:pt x="762" y="358"/>
                    <a:pt x="768" y="383"/>
                  </a:cubicBezTo>
                  <a:lnTo>
                    <a:pt x="765" y="355"/>
                  </a:lnTo>
                  <a:cubicBezTo>
                    <a:pt x="764" y="342"/>
                    <a:pt x="764" y="336"/>
                    <a:pt x="765" y="336"/>
                  </a:cubicBezTo>
                  <a:lnTo>
                    <a:pt x="765" y="336"/>
                  </a:lnTo>
                  <a:cubicBezTo>
                    <a:pt x="765" y="336"/>
                    <a:pt x="767" y="342"/>
                    <a:pt x="768" y="355"/>
                  </a:cubicBezTo>
                  <a:cubicBezTo>
                    <a:pt x="772" y="369"/>
                    <a:pt x="774" y="376"/>
                    <a:pt x="776" y="376"/>
                  </a:cubicBezTo>
                  <a:cubicBezTo>
                    <a:pt x="777" y="376"/>
                    <a:pt x="778" y="370"/>
                    <a:pt x="778" y="358"/>
                  </a:cubicBezTo>
                  <a:lnTo>
                    <a:pt x="781" y="358"/>
                  </a:lnTo>
                  <a:cubicBezTo>
                    <a:pt x="784" y="385"/>
                    <a:pt x="786" y="398"/>
                    <a:pt x="788" y="398"/>
                  </a:cubicBezTo>
                  <a:cubicBezTo>
                    <a:pt x="789" y="398"/>
                    <a:pt x="789" y="385"/>
                    <a:pt x="787" y="358"/>
                  </a:cubicBezTo>
                  <a:lnTo>
                    <a:pt x="787" y="358"/>
                  </a:lnTo>
                  <a:cubicBezTo>
                    <a:pt x="790" y="383"/>
                    <a:pt x="790" y="383"/>
                    <a:pt x="790" y="383"/>
                  </a:cubicBezTo>
                  <a:cubicBezTo>
                    <a:pt x="792" y="371"/>
                    <a:pt x="794" y="365"/>
                    <a:pt x="796" y="365"/>
                  </a:cubicBezTo>
                  <a:cubicBezTo>
                    <a:pt x="798" y="365"/>
                    <a:pt x="800" y="372"/>
                    <a:pt x="800" y="386"/>
                  </a:cubicBezTo>
                  <a:cubicBezTo>
                    <a:pt x="800" y="358"/>
                    <a:pt x="803" y="358"/>
                    <a:pt x="803" y="358"/>
                  </a:cubicBezTo>
                  <a:cubicBezTo>
                    <a:pt x="803" y="358"/>
                    <a:pt x="803" y="358"/>
                    <a:pt x="803" y="358"/>
                  </a:cubicBezTo>
                  <a:cubicBezTo>
                    <a:pt x="804" y="358"/>
                    <a:pt x="807" y="356"/>
                    <a:pt x="809" y="333"/>
                  </a:cubicBezTo>
                  <a:cubicBezTo>
                    <a:pt x="812" y="308"/>
                    <a:pt x="815" y="308"/>
                    <a:pt x="815" y="308"/>
                  </a:cubicBezTo>
                  <a:lnTo>
                    <a:pt x="815" y="308"/>
                  </a:lnTo>
                  <a:cubicBezTo>
                    <a:pt x="815" y="324"/>
                    <a:pt x="812" y="342"/>
                    <a:pt x="809" y="361"/>
                  </a:cubicBezTo>
                  <a:cubicBezTo>
                    <a:pt x="808" y="372"/>
                    <a:pt x="808" y="379"/>
                    <a:pt x="809" y="379"/>
                  </a:cubicBezTo>
                  <a:cubicBezTo>
                    <a:pt x="810" y="379"/>
                    <a:pt x="813" y="367"/>
                    <a:pt x="819" y="336"/>
                  </a:cubicBezTo>
                  <a:lnTo>
                    <a:pt x="819" y="336"/>
                  </a:lnTo>
                  <a:cubicBezTo>
                    <a:pt x="818" y="345"/>
                    <a:pt x="816" y="354"/>
                    <a:pt x="816" y="361"/>
                  </a:cubicBezTo>
                  <a:lnTo>
                    <a:pt x="816" y="361"/>
                  </a:lnTo>
                  <a:cubicBezTo>
                    <a:pt x="816" y="361"/>
                    <a:pt x="819" y="359"/>
                    <a:pt x="822" y="336"/>
                  </a:cubicBezTo>
                  <a:lnTo>
                    <a:pt x="828" y="336"/>
                  </a:lnTo>
                  <a:cubicBezTo>
                    <a:pt x="828" y="364"/>
                    <a:pt x="828" y="364"/>
                    <a:pt x="828" y="367"/>
                  </a:cubicBezTo>
                  <a:cubicBezTo>
                    <a:pt x="833" y="353"/>
                    <a:pt x="835" y="346"/>
                    <a:pt x="835" y="346"/>
                  </a:cubicBezTo>
                  <a:lnTo>
                    <a:pt x="835" y="346"/>
                  </a:lnTo>
                  <a:cubicBezTo>
                    <a:pt x="836" y="346"/>
                    <a:pt x="834" y="353"/>
                    <a:pt x="831" y="367"/>
                  </a:cubicBezTo>
                  <a:cubicBezTo>
                    <a:pt x="830" y="378"/>
                    <a:pt x="829" y="384"/>
                    <a:pt x="830" y="384"/>
                  </a:cubicBezTo>
                  <a:cubicBezTo>
                    <a:pt x="830" y="384"/>
                    <a:pt x="833" y="372"/>
                    <a:pt x="841" y="342"/>
                  </a:cubicBezTo>
                  <a:cubicBezTo>
                    <a:pt x="844" y="328"/>
                    <a:pt x="846" y="321"/>
                    <a:pt x="847" y="321"/>
                  </a:cubicBezTo>
                  <a:lnTo>
                    <a:pt x="847" y="321"/>
                  </a:lnTo>
                  <a:cubicBezTo>
                    <a:pt x="848" y="321"/>
                    <a:pt x="847" y="328"/>
                    <a:pt x="844" y="342"/>
                  </a:cubicBezTo>
                  <a:cubicBezTo>
                    <a:pt x="836" y="373"/>
                    <a:pt x="834" y="386"/>
                    <a:pt x="835" y="386"/>
                  </a:cubicBezTo>
                  <a:cubicBezTo>
                    <a:pt x="836" y="386"/>
                    <a:pt x="838" y="379"/>
                    <a:pt x="841" y="367"/>
                  </a:cubicBezTo>
                  <a:cubicBezTo>
                    <a:pt x="846" y="347"/>
                    <a:pt x="849" y="345"/>
                    <a:pt x="850" y="345"/>
                  </a:cubicBezTo>
                  <a:cubicBezTo>
                    <a:pt x="850" y="345"/>
                    <a:pt x="850" y="345"/>
                    <a:pt x="850" y="345"/>
                  </a:cubicBezTo>
                  <a:cubicBezTo>
                    <a:pt x="853" y="327"/>
                    <a:pt x="859" y="308"/>
                    <a:pt x="866" y="292"/>
                  </a:cubicBezTo>
                  <a:lnTo>
                    <a:pt x="866" y="292"/>
                  </a:lnTo>
                  <a:lnTo>
                    <a:pt x="862" y="320"/>
                  </a:lnTo>
                  <a:lnTo>
                    <a:pt x="853" y="345"/>
                  </a:lnTo>
                  <a:lnTo>
                    <a:pt x="850" y="345"/>
                  </a:lnTo>
                  <a:cubicBezTo>
                    <a:pt x="844" y="371"/>
                    <a:pt x="856" y="374"/>
                    <a:pt x="869" y="383"/>
                  </a:cubicBezTo>
                  <a:cubicBezTo>
                    <a:pt x="878" y="367"/>
                    <a:pt x="888" y="352"/>
                    <a:pt x="894" y="336"/>
                  </a:cubicBezTo>
                  <a:lnTo>
                    <a:pt x="894" y="336"/>
                  </a:lnTo>
                  <a:cubicBezTo>
                    <a:pt x="880" y="374"/>
                    <a:pt x="873" y="392"/>
                    <a:pt x="873" y="392"/>
                  </a:cubicBezTo>
                  <a:cubicBezTo>
                    <a:pt x="873" y="392"/>
                    <a:pt x="881" y="374"/>
                    <a:pt x="897" y="336"/>
                  </a:cubicBezTo>
                  <a:cubicBezTo>
                    <a:pt x="908" y="311"/>
                    <a:pt x="913" y="299"/>
                    <a:pt x="914" y="299"/>
                  </a:cubicBezTo>
                  <a:lnTo>
                    <a:pt x="914" y="299"/>
                  </a:lnTo>
                  <a:cubicBezTo>
                    <a:pt x="914" y="299"/>
                    <a:pt x="910" y="312"/>
                    <a:pt x="900" y="339"/>
                  </a:cubicBezTo>
                  <a:cubicBezTo>
                    <a:pt x="895" y="352"/>
                    <a:pt x="893" y="358"/>
                    <a:pt x="893" y="358"/>
                  </a:cubicBezTo>
                  <a:cubicBezTo>
                    <a:pt x="894" y="358"/>
                    <a:pt x="897" y="352"/>
                    <a:pt x="903" y="339"/>
                  </a:cubicBezTo>
                  <a:cubicBezTo>
                    <a:pt x="909" y="329"/>
                    <a:pt x="912" y="323"/>
                    <a:pt x="913" y="323"/>
                  </a:cubicBezTo>
                  <a:lnTo>
                    <a:pt x="913" y="323"/>
                  </a:lnTo>
                  <a:cubicBezTo>
                    <a:pt x="914" y="323"/>
                    <a:pt x="911" y="329"/>
                    <a:pt x="906" y="342"/>
                  </a:cubicBezTo>
                  <a:cubicBezTo>
                    <a:pt x="900" y="360"/>
                    <a:pt x="892" y="378"/>
                    <a:pt x="892" y="378"/>
                  </a:cubicBezTo>
                  <a:cubicBezTo>
                    <a:pt x="892" y="378"/>
                    <a:pt x="893" y="375"/>
                    <a:pt x="897" y="367"/>
                  </a:cubicBezTo>
                  <a:lnTo>
                    <a:pt x="897" y="367"/>
                  </a:lnTo>
                  <a:cubicBezTo>
                    <a:pt x="897" y="367"/>
                    <a:pt x="900" y="371"/>
                    <a:pt x="888" y="396"/>
                  </a:cubicBezTo>
                  <a:cubicBezTo>
                    <a:pt x="885" y="403"/>
                    <a:pt x="884" y="406"/>
                    <a:pt x="884" y="406"/>
                  </a:cubicBezTo>
                  <a:cubicBezTo>
                    <a:pt x="886" y="406"/>
                    <a:pt x="895" y="389"/>
                    <a:pt x="906" y="374"/>
                  </a:cubicBezTo>
                  <a:cubicBezTo>
                    <a:pt x="920" y="352"/>
                    <a:pt x="928" y="341"/>
                    <a:pt x="929" y="341"/>
                  </a:cubicBezTo>
                  <a:lnTo>
                    <a:pt x="929" y="341"/>
                  </a:lnTo>
                  <a:cubicBezTo>
                    <a:pt x="930" y="341"/>
                    <a:pt x="924" y="353"/>
                    <a:pt x="909" y="377"/>
                  </a:cubicBezTo>
                  <a:cubicBezTo>
                    <a:pt x="898" y="396"/>
                    <a:pt x="895" y="404"/>
                    <a:pt x="897" y="404"/>
                  </a:cubicBezTo>
                  <a:cubicBezTo>
                    <a:pt x="900" y="404"/>
                    <a:pt x="915" y="386"/>
                    <a:pt x="931" y="358"/>
                  </a:cubicBezTo>
                  <a:cubicBezTo>
                    <a:pt x="938" y="349"/>
                    <a:pt x="943" y="342"/>
                    <a:pt x="947" y="336"/>
                  </a:cubicBezTo>
                  <a:lnTo>
                    <a:pt x="947" y="336"/>
                  </a:lnTo>
                  <a:cubicBezTo>
                    <a:pt x="935" y="361"/>
                    <a:pt x="935" y="361"/>
                    <a:pt x="935" y="361"/>
                  </a:cubicBezTo>
                  <a:cubicBezTo>
                    <a:pt x="938" y="364"/>
                    <a:pt x="938" y="364"/>
                    <a:pt x="925" y="386"/>
                  </a:cubicBezTo>
                  <a:cubicBezTo>
                    <a:pt x="925" y="386"/>
                    <a:pt x="925" y="386"/>
                    <a:pt x="925" y="386"/>
                  </a:cubicBezTo>
                  <a:cubicBezTo>
                    <a:pt x="926" y="386"/>
                    <a:pt x="929" y="384"/>
                    <a:pt x="944" y="367"/>
                  </a:cubicBezTo>
                  <a:cubicBezTo>
                    <a:pt x="956" y="354"/>
                    <a:pt x="962" y="348"/>
                    <a:pt x="965" y="348"/>
                  </a:cubicBezTo>
                  <a:cubicBezTo>
                    <a:pt x="970" y="348"/>
                    <a:pt x="958" y="370"/>
                    <a:pt x="938" y="399"/>
                  </a:cubicBezTo>
                  <a:lnTo>
                    <a:pt x="957" y="380"/>
                  </a:lnTo>
                  <a:cubicBezTo>
                    <a:pt x="977" y="353"/>
                    <a:pt x="992" y="336"/>
                    <a:pt x="994" y="336"/>
                  </a:cubicBezTo>
                  <a:lnTo>
                    <a:pt x="994" y="336"/>
                  </a:lnTo>
                  <a:cubicBezTo>
                    <a:pt x="994" y="336"/>
                    <a:pt x="989" y="344"/>
                    <a:pt x="975" y="361"/>
                  </a:cubicBezTo>
                  <a:lnTo>
                    <a:pt x="960" y="383"/>
                  </a:lnTo>
                  <a:cubicBezTo>
                    <a:pt x="972" y="369"/>
                    <a:pt x="979" y="362"/>
                    <a:pt x="981" y="362"/>
                  </a:cubicBezTo>
                  <a:cubicBezTo>
                    <a:pt x="984" y="362"/>
                    <a:pt x="972" y="383"/>
                    <a:pt x="950" y="411"/>
                  </a:cubicBezTo>
                  <a:cubicBezTo>
                    <a:pt x="935" y="430"/>
                    <a:pt x="935" y="430"/>
                    <a:pt x="935" y="433"/>
                  </a:cubicBezTo>
                  <a:lnTo>
                    <a:pt x="953" y="411"/>
                  </a:lnTo>
                  <a:cubicBezTo>
                    <a:pt x="963" y="396"/>
                    <a:pt x="975" y="383"/>
                    <a:pt x="988" y="371"/>
                  </a:cubicBezTo>
                  <a:lnTo>
                    <a:pt x="988" y="371"/>
                  </a:lnTo>
                  <a:cubicBezTo>
                    <a:pt x="991" y="374"/>
                    <a:pt x="991" y="374"/>
                    <a:pt x="972" y="396"/>
                  </a:cubicBezTo>
                  <a:cubicBezTo>
                    <a:pt x="961" y="412"/>
                    <a:pt x="949" y="428"/>
                    <a:pt x="951" y="428"/>
                  </a:cubicBezTo>
                  <a:cubicBezTo>
                    <a:pt x="952" y="428"/>
                    <a:pt x="955" y="426"/>
                    <a:pt x="960" y="421"/>
                  </a:cubicBezTo>
                  <a:lnTo>
                    <a:pt x="960" y="421"/>
                  </a:lnTo>
                  <a:cubicBezTo>
                    <a:pt x="960" y="421"/>
                    <a:pt x="959" y="421"/>
                    <a:pt x="944" y="443"/>
                  </a:cubicBezTo>
                  <a:cubicBezTo>
                    <a:pt x="944" y="443"/>
                    <a:pt x="944" y="446"/>
                    <a:pt x="947" y="449"/>
                  </a:cubicBezTo>
                  <a:cubicBezTo>
                    <a:pt x="957" y="440"/>
                    <a:pt x="963" y="436"/>
                    <a:pt x="964" y="436"/>
                  </a:cubicBezTo>
                  <a:lnTo>
                    <a:pt x="964" y="436"/>
                  </a:lnTo>
                  <a:cubicBezTo>
                    <a:pt x="965" y="436"/>
                    <a:pt x="960" y="442"/>
                    <a:pt x="950" y="452"/>
                  </a:cubicBezTo>
                  <a:cubicBezTo>
                    <a:pt x="950" y="452"/>
                    <a:pt x="950" y="452"/>
                    <a:pt x="951" y="452"/>
                  </a:cubicBezTo>
                  <a:cubicBezTo>
                    <a:pt x="953" y="452"/>
                    <a:pt x="958" y="450"/>
                    <a:pt x="972" y="436"/>
                  </a:cubicBezTo>
                  <a:lnTo>
                    <a:pt x="972" y="436"/>
                  </a:lnTo>
                  <a:cubicBezTo>
                    <a:pt x="975" y="439"/>
                    <a:pt x="978" y="443"/>
                    <a:pt x="957" y="461"/>
                  </a:cubicBezTo>
                  <a:cubicBezTo>
                    <a:pt x="973" y="447"/>
                    <a:pt x="977" y="446"/>
                    <a:pt x="979" y="446"/>
                  </a:cubicBezTo>
                  <a:cubicBezTo>
                    <a:pt x="980" y="446"/>
                    <a:pt x="981" y="446"/>
                    <a:pt x="982" y="446"/>
                  </a:cubicBezTo>
                  <a:lnTo>
                    <a:pt x="982" y="449"/>
                  </a:lnTo>
                  <a:cubicBezTo>
                    <a:pt x="997" y="436"/>
                    <a:pt x="1002" y="432"/>
                    <a:pt x="1003" y="432"/>
                  </a:cubicBezTo>
                  <a:cubicBezTo>
                    <a:pt x="1004" y="432"/>
                    <a:pt x="1004" y="432"/>
                    <a:pt x="1004" y="433"/>
                  </a:cubicBezTo>
                  <a:cubicBezTo>
                    <a:pt x="1007" y="433"/>
                    <a:pt x="988" y="458"/>
                    <a:pt x="988" y="458"/>
                  </a:cubicBezTo>
                  <a:cubicBezTo>
                    <a:pt x="989" y="461"/>
                    <a:pt x="990" y="462"/>
                    <a:pt x="991" y="462"/>
                  </a:cubicBezTo>
                  <a:cubicBezTo>
                    <a:pt x="994" y="462"/>
                    <a:pt x="999" y="458"/>
                    <a:pt x="1013" y="446"/>
                  </a:cubicBezTo>
                  <a:lnTo>
                    <a:pt x="1013" y="446"/>
                  </a:lnTo>
                  <a:cubicBezTo>
                    <a:pt x="1013" y="449"/>
                    <a:pt x="997" y="468"/>
                    <a:pt x="997" y="474"/>
                  </a:cubicBezTo>
                  <a:cubicBezTo>
                    <a:pt x="998" y="476"/>
                    <a:pt x="999" y="478"/>
                    <a:pt x="1001" y="478"/>
                  </a:cubicBezTo>
                  <a:cubicBezTo>
                    <a:pt x="1004" y="478"/>
                    <a:pt x="1009" y="474"/>
                    <a:pt x="1022" y="465"/>
                  </a:cubicBezTo>
                  <a:cubicBezTo>
                    <a:pt x="1045" y="450"/>
                    <a:pt x="1056" y="443"/>
                    <a:pt x="1058" y="443"/>
                  </a:cubicBezTo>
                  <a:lnTo>
                    <a:pt x="1058" y="443"/>
                  </a:lnTo>
                  <a:cubicBezTo>
                    <a:pt x="1059" y="443"/>
                    <a:pt x="1048" y="451"/>
                    <a:pt x="1025" y="468"/>
                  </a:cubicBezTo>
                  <a:cubicBezTo>
                    <a:pt x="999" y="487"/>
                    <a:pt x="988" y="494"/>
                    <a:pt x="989" y="494"/>
                  </a:cubicBezTo>
                  <a:cubicBezTo>
                    <a:pt x="990" y="494"/>
                    <a:pt x="995" y="491"/>
                    <a:pt x="1004" y="486"/>
                  </a:cubicBezTo>
                  <a:cubicBezTo>
                    <a:pt x="1020" y="478"/>
                    <a:pt x="1026" y="475"/>
                    <a:pt x="1028" y="475"/>
                  </a:cubicBezTo>
                  <a:cubicBezTo>
                    <a:pt x="1029" y="475"/>
                    <a:pt x="1029" y="476"/>
                    <a:pt x="1029" y="477"/>
                  </a:cubicBezTo>
                  <a:cubicBezTo>
                    <a:pt x="1017" y="484"/>
                    <a:pt x="1011" y="487"/>
                    <a:pt x="1013" y="487"/>
                  </a:cubicBezTo>
                  <a:cubicBezTo>
                    <a:pt x="1014" y="487"/>
                    <a:pt x="1020" y="485"/>
                    <a:pt x="1032" y="480"/>
                  </a:cubicBezTo>
                  <a:lnTo>
                    <a:pt x="1032" y="480"/>
                  </a:lnTo>
                  <a:cubicBezTo>
                    <a:pt x="1032" y="483"/>
                    <a:pt x="1032" y="483"/>
                    <a:pt x="1010" y="496"/>
                  </a:cubicBezTo>
                  <a:lnTo>
                    <a:pt x="1010" y="499"/>
                  </a:lnTo>
                  <a:cubicBezTo>
                    <a:pt x="1024" y="492"/>
                    <a:pt x="1032" y="490"/>
                    <a:pt x="1036" y="490"/>
                  </a:cubicBezTo>
                  <a:cubicBezTo>
                    <a:pt x="1045" y="490"/>
                    <a:pt x="1031" y="503"/>
                    <a:pt x="1016" y="512"/>
                  </a:cubicBezTo>
                  <a:cubicBezTo>
                    <a:pt x="1016" y="512"/>
                    <a:pt x="1016" y="512"/>
                    <a:pt x="1018" y="512"/>
                  </a:cubicBezTo>
                  <a:cubicBezTo>
                    <a:pt x="1020" y="512"/>
                    <a:pt x="1026" y="511"/>
                    <a:pt x="1041" y="505"/>
                  </a:cubicBezTo>
                  <a:cubicBezTo>
                    <a:pt x="1064" y="495"/>
                    <a:pt x="1077" y="490"/>
                    <a:pt x="1079" y="490"/>
                  </a:cubicBezTo>
                  <a:cubicBezTo>
                    <a:pt x="1080" y="490"/>
                    <a:pt x="1068" y="497"/>
                    <a:pt x="1041" y="508"/>
                  </a:cubicBezTo>
                  <a:cubicBezTo>
                    <a:pt x="1046" y="507"/>
                    <a:pt x="1051" y="506"/>
                    <a:pt x="1054" y="506"/>
                  </a:cubicBezTo>
                  <a:cubicBezTo>
                    <a:pt x="1065" y="506"/>
                    <a:pt x="1059" y="515"/>
                    <a:pt x="1019" y="527"/>
                  </a:cubicBezTo>
                  <a:lnTo>
                    <a:pt x="966" y="546"/>
                  </a:lnTo>
                  <a:cubicBezTo>
                    <a:pt x="983" y="540"/>
                    <a:pt x="990" y="539"/>
                    <a:pt x="992" y="539"/>
                  </a:cubicBezTo>
                  <a:cubicBezTo>
                    <a:pt x="994" y="539"/>
                    <a:pt x="994" y="540"/>
                    <a:pt x="994" y="540"/>
                  </a:cubicBezTo>
                  <a:cubicBezTo>
                    <a:pt x="1008" y="535"/>
                    <a:pt x="1014" y="532"/>
                    <a:pt x="1017" y="532"/>
                  </a:cubicBezTo>
                  <a:cubicBezTo>
                    <a:pt x="1019" y="532"/>
                    <a:pt x="1019" y="534"/>
                    <a:pt x="1019" y="537"/>
                  </a:cubicBezTo>
                  <a:cubicBezTo>
                    <a:pt x="1019" y="537"/>
                    <a:pt x="1047" y="537"/>
                    <a:pt x="1047" y="540"/>
                  </a:cubicBezTo>
                  <a:cubicBezTo>
                    <a:pt x="1047" y="543"/>
                    <a:pt x="1047" y="549"/>
                    <a:pt x="1022" y="555"/>
                  </a:cubicBezTo>
                  <a:lnTo>
                    <a:pt x="1047" y="555"/>
                  </a:lnTo>
                  <a:cubicBezTo>
                    <a:pt x="1056" y="554"/>
                    <a:pt x="1061" y="554"/>
                    <a:pt x="1065" y="554"/>
                  </a:cubicBezTo>
                  <a:cubicBezTo>
                    <a:pt x="1073" y="554"/>
                    <a:pt x="1067" y="556"/>
                    <a:pt x="1047" y="559"/>
                  </a:cubicBezTo>
                  <a:lnTo>
                    <a:pt x="1047" y="562"/>
                  </a:lnTo>
                  <a:cubicBezTo>
                    <a:pt x="1057" y="561"/>
                    <a:pt x="1063" y="560"/>
                    <a:pt x="1067" y="560"/>
                  </a:cubicBezTo>
                  <a:cubicBezTo>
                    <a:pt x="1076" y="560"/>
                    <a:pt x="1076" y="562"/>
                    <a:pt x="1076" y="562"/>
                  </a:cubicBezTo>
                  <a:cubicBezTo>
                    <a:pt x="1047" y="565"/>
                    <a:pt x="1022" y="568"/>
                    <a:pt x="1047" y="568"/>
                  </a:cubicBezTo>
                  <a:cubicBezTo>
                    <a:pt x="1056" y="567"/>
                    <a:pt x="1061" y="567"/>
                    <a:pt x="1066" y="567"/>
                  </a:cubicBezTo>
                  <a:cubicBezTo>
                    <a:pt x="1076" y="567"/>
                    <a:pt x="1076" y="569"/>
                    <a:pt x="1076" y="571"/>
                  </a:cubicBezTo>
                  <a:cubicBezTo>
                    <a:pt x="1051" y="574"/>
                    <a:pt x="1038" y="624"/>
                    <a:pt x="1063" y="631"/>
                  </a:cubicBezTo>
                  <a:cubicBezTo>
                    <a:pt x="1063" y="631"/>
                    <a:pt x="1063" y="631"/>
                    <a:pt x="1060" y="637"/>
                  </a:cubicBezTo>
                  <a:lnTo>
                    <a:pt x="1060" y="640"/>
                  </a:lnTo>
                  <a:cubicBezTo>
                    <a:pt x="1045" y="636"/>
                    <a:pt x="1036" y="635"/>
                    <a:pt x="1032" y="635"/>
                  </a:cubicBezTo>
                  <a:cubicBezTo>
                    <a:pt x="1021" y="635"/>
                    <a:pt x="1038" y="645"/>
                    <a:pt x="1054" y="656"/>
                  </a:cubicBezTo>
                  <a:cubicBezTo>
                    <a:pt x="1079" y="665"/>
                    <a:pt x="1079" y="668"/>
                    <a:pt x="1076" y="668"/>
                  </a:cubicBezTo>
                  <a:cubicBezTo>
                    <a:pt x="1052" y="661"/>
                    <a:pt x="1039" y="658"/>
                    <a:pt x="1034" y="658"/>
                  </a:cubicBezTo>
                  <a:cubicBezTo>
                    <a:pt x="1029" y="658"/>
                    <a:pt x="1034" y="662"/>
                    <a:pt x="1047" y="668"/>
                  </a:cubicBezTo>
                  <a:cubicBezTo>
                    <a:pt x="1074" y="680"/>
                    <a:pt x="1087" y="686"/>
                    <a:pt x="1084" y="686"/>
                  </a:cubicBezTo>
                  <a:cubicBezTo>
                    <a:pt x="1082" y="686"/>
                    <a:pt x="1069" y="682"/>
                    <a:pt x="1044" y="671"/>
                  </a:cubicBezTo>
                  <a:cubicBezTo>
                    <a:pt x="1024" y="664"/>
                    <a:pt x="1012" y="660"/>
                    <a:pt x="1010" y="660"/>
                  </a:cubicBezTo>
                  <a:cubicBezTo>
                    <a:pt x="1005" y="660"/>
                    <a:pt x="1023" y="669"/>
                    <a:pt x="1066" y="690"/>
                  </a:cubicBezTo>
                  <a:cubicBezTo>
                    <a:pt x="1080" y="697"/>
                    <a:pt x="1086" y="700"/>
                    <a:pt x="1084" y="700"/>
                  </a:cubicBezTo>
                  <a:cubicBezTo>
                    <a:pt x="1083" y="700"/>
                    <a:pt x="1076" y="698"/>
                    <a:pt x="1063" y="693"/>
                  </a:cubicBezTo>
                  <a:cubicBezTo>
                    <a:pt x="1035" y="683"/>
                    <a:pt x="1023" y="678"/>
                    <a:pt x="1022" y="678"/>
                  </a:cubicBezTo>
                  <a:cubicBezTo>
                    <a:pt x="1021" y="678"/>
                    <a:pt x="1027" y="681"/>
                    <a:pt x="1038" y="687"/>
                  </a:cubicBezTo>
                  <a:cubicBezTo>
                    <a:pt x="1064" y="701"/>
                    <a:pt x="1075" y="708"/>
                    <a:pt x="1072" y="708"/>
                  </a:cubicBezTo>
                  <a:cubicBezTo>
                    <a:pt x="1070" y="708"/>
                    <a:pt x="1057" y="703"/>
                    <a:pt x="1035" y="693"/>
                  </a:cubicBezTo>
                  <a:cubicBezTo>
                    <a:pt x="1011" y="683"/>
                    <a:pt x="998" y="677"/>
                    <a:pt x="997" y="677"/>
                  </a:cubicBezTo>
                  <a:lnTo>
                    <a:pt x="997" y="677"/>
                  </a:lnTo>
                  <a:cubicBezTo>
                    <a:pt x="996" y="677"/>
                    <a:pt x="1007" y="683"/>
                    <a:pt x="1032" y="696"/>
                  </a:cubicBezTo>
                  <a:cubicBezTo>
                    <a:pt x="1059" y="713"/>
                    <a:pt x="1068" y="722"/>
                    <a:pt x="1062" y="722"/>
                  </a:cubicBezTo>
                  <a:cubicBezTo>
                    <a:pt x="1058" y="722"/>
                    <a:pt x="1046" y="717"/>
                    <a:pt x="1025" y="706"/>
                  </a:cubicBezTo>
                  <a:cubicBezTo>
                    <a:pt x="1025" y="706"/>
                    <a:pt x="1024" y="706"/>
                    <a:pt x="1024" y="706"/>
                  </a:cubicBezTo>
                  <a:cubicBezTo>
                    <a:pt x="1020" y="706"/>
                    <a:pt x="1012" y="703"/>
                    <a:pt x="1011" y="703"/>
                  </a:cubicBezTo>
                  <a:lnTo>
                    <a:pt x="1011" y="703"/>
                  </a:lnTo>
                  <a:cubicBezTo>
                    <a:pt x="1011" y="703"/>
                    <a:pt x="1014" y="705"/>
                    <a:pt x="1022" y="709"/>
                  </a:cubicBezTo>
                  <a:lnTo>
                    <a:pt x="997" y="700"/>
                  </a:lnTo>
                  <a:lnTo>
                    <a:pt x="994" y="703"/>
                  </a:lnTo>
                  <a:lnTo>
                    <a:pt x="1019" y="715"/>
                  </a:lnTo>
                  <a:cubicBezTo>
                    <a:pt x="1019" y="716"/>
                    <a:pt x="1017" y="716"/>
                    <a:pt x="1014" y="716"/>
                  </a:cubicBezTo>
                  <a:cubicBezTo>
                    <a:pt x="1011" y="716"/>
                    <a:pt x="1007" y="716"/>
                    <a:pt x="1002" y="716"/>
                  </a:cubicBezTo>
                  <a:cubicBezTo>
                    <a:pt x="993" y="716"/>
                    <a:pt x="983" y="717"/>
                    <a:pt x="978" y="722"/>
                  </a:cubicBezTo>
                  <a:cubicBezTo>
                    <a:pt x="963" y="734"/>
                    <a:pt x="963" y="737"/>
                    <a:pt x="985" y="756"/>
                  </a:cubicBezTo>
                  <a:cubicBezTo>
                    <a:pt x="1006" y="772"/>
                    <a:pt x="1015" y="782"/>
                    <a:pt x="1014" y="782"/>
                  </a:cubicBezTo>
                  <a:cubicBezTo>
                    <a:pt x="1012" y="782"/>
                    <a:pt x="1001" y="774"/>
                    <a:pt x="982" y="756"/>
                  </a:cubicBezTo>
                  <a:cubicBezTo>
                    <a:pt x="981" y="756"/>
                    <a:pt x="981" y="756"/>
                    <a:pt x="980" y="756"/>
                  </a:cubicBezTo>
                  <a:cubicBezTo>
                    <a:pt x="975" y="756"/>
                    <a:pt x="960" y="746"/>
                    <a:pt x="955" y="746"/>
                  </a:cubicBezTo>
                  <a:cubicBezTo>
                    <a:pt x="954" y="746"/>
                    <a:pt x="954" y="746"/>
                    <a:pt x="953" y="747"/>
                  </a:cubicBezTo>
                  <a:cubicBezTo>
                    <a:pt x="953" y="747"/>
                    <a:pt x="952" y="747"/>
                    <a:pt x="951" y="747"/>
                  </a:cubicBezTo>
                  <a:cubicBezTo>
                    <a:pt x="948" y="747"/>
                    <a:pt x="942" y="745"/>
                    <a:pt x="928" y="731"/>
                  </a:cubicBezTo>
                  <a:lnTo>
                    <a:pt x="928" y="731"/>
                  </a:lnTo>
                  <a:cubicBezTo>
                    <a:pt x="951" y="758"/>
                    <a:pt x="955" y="772"/>
                    <a:pt x="948" y="772"/>
                  </a:cubicBezTo>
                  <a:cubicBezTo>
                    <a:pt x="944" y="772"/>
                    <a:pt x="939" y="768"/>
                    <a:pt x="931" y="762"/>
                  </a:cubicBezTo>
                  <a:lnTo>
                    <a:pt x="931" y="762"/>
                  </a:lnTo>
                  <a:cubicBezTo>
                    <a:pt x="928" y="765"/>
                    <a:pt x="925" y="765"/>
                    <a:pt x="941" y="787"/>
                  </a:cubicBezTo>
                  <a:cubicBezTo>
                    <a:pt x="947" y="800"/>
                    <a:pt x="950" y="807"/>
                    <a:pt x="949" y="807"/>
                  </a:cubicBezTo>
                  <a:cubicBezTo>
                    <a:pt x="948" y="807"/>
                    <a:pt x="944" y="801"/>
                    <a:pt x="935" y="790"/>
                  </a:cubicBezTo>
                  <a:cubicBezTo>
                    <a:pt x="926" y="779"/>
                    <a:pt x="915" y="769"/>
                    <a:pt x="911" y="769"/>
                  </a:cubicBezTo>
                  <a:cubicBezTo>
                    <a:pt x="908" y="769"/>
                    <a:pt x="911" y="776"/>
                    <a:pt x="925" y="797"/>
                  </a:cubicBezTo>
                  <a:lnTo>
                    <a:pt x="909" y="775"/>
                  </a:lnTo>
                  <a:cubicBezTo>
                    <a:pt x="904" y="768"/>
                    <a:pt x="902" y="766"/>
                    <a:pt x="901" y="766"/>
                  </a:cubicBezTo>
                  <a:lnTo>
                    <a:pt x="901" y="766"/>
                  </a:lnTo>
                  <a:cubicBezTo>
                    <a:pt x="900" y="766"/>
                    <a:pt x="911" y="782"/>
                    <a:pt x="922" y="800"/>
                  </a:cubicBezTo>
                  <a:cubicBezTo>
                    <a:pt x="935" y="820"/>
                    <a:pt x="941" y="831"/>
                    <a:pt x="940" y="831"/>
                  </a:cubicBezTo>
                  <a:cubicBezTo>
                    <a:pt x="939" y="831"/>
                    <a:pt x="927" y="815"/>
                    <a:pt x="903" y="778"/>
                  </a:cubicBezTo>
                  <a:cubicBezTo>
                    <a:pt x="887" y="751"/>
                    <a:pt x="879" y="741"/>
                    <a:pt x="878" y="741"/>
                  </a:cubicBezTo>
                  <a:lnTo>
                    <a:pt x="878" y="741"/>
                  </a:lnTo>
                  <a:cubicBezTo>
                    <a:pt x="878" y="741"/>
                    <a:pt x="881" y="747"/>
                    <a:pt x="888" y="756"/>
                  </a:cubicBezTo>
                  <a:cubicBezTo>
                    <a:pt x="897" y="772"/>
                    <a:pt x="906" y="790"/>
                    <a:pt x="904" y="790"/>
                  </a:cubicBezTo>
                  <a:cubicBezTo>
                    <a:pt x="903" y="790"/>
                    <a:pt x="901" y="787"/>
                    <a:pt x="897" y="781"/>
                  </a:cubicBezTo>
                  <a:lnTo>
                    <a:pt x="897" y="781"/>
                  </a:lnTo>
                  <a:cubicBezTo>
                    <a:pt x="897" y="781"/>
                    <a:pt x="894" y="781"/>
                    <a:pt x="922" y="828"/>
                  </a:cubicBezTo>
                  <a:cubicBezTo>
                    <a:pt x="935" y="853"/>
                    <a:pt x="935" y="853"/>
                    <a:pt x="931" y="853"/>
                  </a:cubicBezTo>
                  <a:cubicBezTo>
                    <a:pt x="919" y="828"/>
                    <a:pt x="919" y="828"/>
                    <a:pt x="906" y="806"/>
                  </a:cubicBezTo>
                  <a:lnTo>
                    <a:pt x="903" y="806"/>
                  </a:lnTo>
                  <a:cubicBezTo>
                    <a:pt x="891" y="794"/>
                    <a:pt x="881" y="778"/>
                    <a:pt x="875" y="762"/>
                  </a:cubicBezTo>
                  <a:cubicBezTo>
                    <a:pt x="868" y="752"/>
                    <a:pt x="865" y="746"/>
                    <a:pt x="864" y="746"/>
                  </a:cubicBezTo>
                  <a:lnTo>
                    <a:pt x="864" y="746"/>
                  </a:lnTo>
                  <a:cubicBezTo>
                    <a:pt x="864" y="746"/>
                    <a:pt x="870" y="757"/>
                    <a:pt x="884" y="784"/>
                  </a:cubicBezTo>
                  <a:cubicBezTo>
                    <a:pt x="909" y="834"/>
                    <a:pt x="909" y="834"/>
                    <a:pt x="906" y="834"/>
                  </a:cubicBezTo>
                  <a:cubicBezTo>
                    <a:pt x="906" y="834"/>
                    <a:pt x="905" y="834"/>
                    <a:pt x="905" y="834"/>
                  </a:cubicBezTo>
                  <a:cubicBezTo>
                    <a:pt x="903" y="834"/>
                    <a:pt x="901" y="832"/>
                    <a:pt x="891" y="812"/>
                  </a:cubicBezTo>
                  <a:cubicBezTo>
                    <a:pt x="878" y="788"/>
                    <a:pt x="878" y="787"/>
                    <a:pt x="878" y="787"/>
                  </a:cubicBezTo>
                  <a:lnTo>
                    <a:pt x="878" y="787"/>
                  </a:lnTo>
                  <a:cubicBezTo>
                    <a:pt x="888" y="831"/>
                    <a:pt x="903" y="875"/>
                    <a:pt x="919" y="916"/>
                  </a:cubicBezTo>
                  <a:cubicBezTo>
                    <a:pt x="928" y="941"/>
                    <a:pt x="933" y="953"/>
                    <a:pt x="933" y="953"/>
                  </a:cubicBezTo>
                  <a:cubicBezTo>
                    <a:pt x="932" y="953"/>
                    <a:pt x="927" y="941"/>
                    <a:pt x="916" y="916"/>
                  </a:cubicBezTo>
                  <a:cubicBezTo>
                    <a:pt x="908" y="896"/>
                    <a:pt x="905" y="894"/>
                    <a:pt x="902" y="894"/>
                  </a:cubicBezTo>
                  <a:cubicBezTo>
                    <a:pt x="901" y="894"/>
                    <a:pt x="901" y="894"/>
                    <a:pt x="900" y="894"/>
                  </a:cubicBezTo>
                  <a:cubicBezTo>
                    <a:pt x="891" y="869"/>
                    <a:pt x="894" y="869"/>
                    <a:pt x="897" y="866"/>
                  </a:cubicBezTo>
                  <a:lnTo>
                    <a:pt x="884" y="841"/>
                  </a:lnTo>
                  <a:cubicBezTo>
                    <a:pt x="875" y="816"/>
                    <a:pt x="870" y="803"/>
                    <a:pt x="869" y="803"/>
                  </a:cubicBezTo>
                  <a:lnTo>
                    <a:pt x="869" y="803"/>
                  </a:lnTo>
                  <a:cubicBezTo>
                    <a:pt x="868" y="803"/>
                    <a:pt x="872" y="817"/>
                    <a:pt x="881" y="844"/>
                  </a:cubicBezTo>
                  <a:cubicBezTo>
                    <a:pt x="884" y="856"/>
                    <a:pt x="886" y="863"/>
                    <a:pt x="886" y="863"/>
                  </a:cubicBezTo>
                  <a:lnTo>
                    <a:pt x="886" y="863"/>
                  </a:lnTo>
                  <a:cubicBezTo>
                    <a:pt x="885" y="863"/>
                    <a:pt x="883" y="856"/>
                    <a:pt x="878" y="844"/>
                  </a:cubicBezTo>
                  <a:cubicBezTo>
                    <a:pt x="869" y="826"/>
                    <a:pt x="862" y="808"/>
                    <a:pt x="862" y="808"/>
                  </a:cubicBezTo>
                  <a:lnTo>
                    <a:pt x="862" y="808"/>
                  </a:lnTo>
                  <a:cubicBezTo>
                    <a:pt x="862" y="808"/>
                    <a:pt x="863" y="811"/>
                    <a:pt x="866" y="819"/>
                  </a:cubicBezTo>
                  <a:cubicBezTo>
                    <a:pt x="866" y="819"/>
                    <a:pt x="862" y="819"/>
                    <a:pt x="853" y="794"/>
                  </a:cubicBezTo>
                  <a:cubicBezTo>
                    <a:pt x="850" y="794"/>
                    <a:pt x="850" y="794"/>
                    <a:pt x="856" y="819"/>
                  </a:cubicBezTo>
                  <a:cubicBezTo>
                    <a:pt x="866" y="847"/>
                    <a:pt x="862" y="847"/>
                    <a:pt x="862" y="847"/>
                  </a:cubicBezTo>
                  <a:cubicBezTo>
                    <a:pt x="859" y="847"/>
                    <a:pt x="859" y="847"/>
                    <a:pt x="866" y="872"/>
                  </a:cubicBezTo>
                  <a:cubicBezTo>
                    <a:pt x="872" y="900"/>
                    <a:pt x="875" y="925"/>
                    <a:pt x="869" y="925"/>
                  </a:cubicBezTo>
                  <a:cubicBezTo>
                    <a:pt x="870" y="937"/>
                    <a:pt x="871" y="944"/>
                    <a:pt x="870" y="944"/>
                  </a:cubicBezTo>
                  <a:cubicBezTo>
                    <a:pt x="870" y="944"/>
                    <a:pt x="867" y="931"/>
                    <a:pt x="859" y="900"/>
                  </a:cubicBezTo>
                  <a:cubicBezTo>
                    <a:pt x="853" y="875"/>
                    <a:pt x="853" y="875"/>
                    <a:pt x="850" y="875"/>
                  </a:cubicBezTo>
                  <a:cubicBezTo>
                    <a:pt x="850" y="875"/>
                    <a:pt x="847" y="875"/>
                    <a:pt x="844" y="847"/>
                  </a:cubicBezTo>
                  <a:cubicBezTo>
                    <a:pt x="842" y="840"/>
                    <a:pt x="841" y="837"/>
                    <a:pt x="840" y="837"/>
                  </a:cubicBezTo>
                  <a:lnTo>
                    <a:pt x="840" y="837"/>
                  </a:lnTo>
                  <a:cubicBezTo>
                    <a:pt x="839" y="837"/>
                    <a:pt x="841" y="855"/>
                    <a:pt x="844" y="875"/>
                  </a:cubicBezTo>
                  <a:cubicBezTo>
                    <a:pt x="850" y="900"/>
                    <a:pt x="853" y="928"/>
                    <a:pt x="853" y="928"/>
                  </a:cubicBezTo>
                  <a:cubicBezTo>
                    <a:pt x="847" y="900"/>
                    <a:pt x="841" y="875"/>
                    <a:pt x="837" y="847"/>
                  </a:cubicBezTo>
                  <a:lnTo>
                    <a:pt x="837" y="847"/>
                  </a:lnTo>
                  <a:cubicBezTo>
                    <a:pt x="840" y="867"/>
                    <a:pt x="840" y="885"/>
                    <a:pt x="838" y="885"/>
                  </a:cubicBezTo>
                  <a:cubicBezTo>
                    <a:pt x="837" y="885"/>
                    <a:pt x="836" y="882"/>
                    <a:pt x="834" y="875"/>
                  </a:cubicBezTo>
                  <a:cubicBezTo>
                    <a:pt x="831" y="875"/>
                    <a:pt x="828" y="875"/>
                    <a:pt x="825" y="847"/>
                  </a:cubicBezTo>
                  <a:cubicBezTo>
                    <a:pt x="824" y="837"/>
                    <a:pt x="823" y="834"/>
                    <a:pt x="823" y="834"/>
                  </a:cubicBezTo>
                  <a:cubicBezTo>
                    <a:pt x="822" y="834"/>
                    <a:pt x="822" y="847"/>
                    <a:pt x="822" y="847"/>
                  </a:cubicBezTo>
                  <a:cubicBezTo>
                    <a:pt x="822" y="861"/>
                    <a:pt x="821" y="868"/>
                    <a:pt x="820" y="868"/>
                  </a:cubicBezTo>
                  <a:cubicBezTo>
                    <a:pt x="819" y="868"/>
                    <a:pt x="817" y="861"/>
                    <a:pt x="815" y="847"/>
                  </a:cubicBezTo>
                  <a:cubicBezTo>
                    <a:pt x="811" y="818"/>
                    <a:pt x="809" y="804"/>
                    <a:pt x="808" y="804"/>
                  </a:cubicBezTo>
                  <a:cubicBezTo>
                    <a:pt x="808" y="804"/>
                    <a:pt x="808" y="817"/>
                    <a:pt x="806" y="844"/>
                  </a:cubicBezTo>
                  <a:cubicBezTo>
                    <a:pt x="806" y="836"/>
                    <a:pt x="806" y="833"/>
                    <a:pt x="805" y="833"/>
                  </a:cubicBezTo>
                  <a:cubicBezTo>
                    <a:pt x="804" y="833"/>
                    <a:pt x="801" y="852"/>
                    <a:pt x="797" y="872"/>
                  </a:cubicBezTo>
                  <a:cubicBezTo>
                    <a:pt x="794" y="897"/>
                    <a:pt x="790" y="950"/>
                    <a:pt x="787" y="978"/>
                  </a:cubicBezTo>
                  <a:cubicBezTo>
                    <a:pt x="784" y="1009"/>
                    <a:pt x="782" y="1022"/>
                    <a:pt x="781" y="1022"/>
                  </a:cubicBezTo>
                  <a:cubicBezTo>
                    <a:pt x="780" y="1022"/>
                    <a:pt x="779" y="1015"/>
                    <a:pt x="778" y="1004"/>
                  </a:cubicBezTo>
                  <a:cubicBezTo>
                    <a:pt x="775" y="985"/>
                    <a:pt x="775" y="969"/>
                    <a:pt x="778" y="950"/>
                  </a:cubicBezTo>
                  <a:cubicBezTo>
                    <a:pt x="781" y="922"/>
                    <a:pt x="784" y="922"/>
                    <a:pt x="784" y="922"/>
                  </a:cubicBezTo>
                  <a:lnTo>
                    <a:pt x="787" y="922"/>
                  </a:lnTo>
                  <a:cubicBezTo>
                    <a:pt x="790" y="906"/>
                    <a:pt x="790" y="888"/>
                    <a:pt x="787" y="869"/>
                  </a:cubicBezTo>
                  <a:cubicBezTo>
                    <a:pt x="787" y="855"/>
                    <a:pt x="787" y="848"/>
                    <a:pt x="787" y="848"/>
                  </a:cubicBezTo>
                  <a:cubicBezTo>
                    <a:pt x="786" y="848"/>
                    <a:pt x="786" y="855"/>
                    <a:pt x="784" y="869"/>
                  </a:cubicBezTo>
                  <a:cubicBezTo>
                    <a:pt x="784" y="841"/>
                    <a:pt x="781" y="841"/>
                    <a:pt x="778" y="841"/>
                  </a:cubicBezTo>
                  <a:cubicBezTo>
                    <a:pt x="775" y="837"/>
                    <a:pt x="772" y="837"/>
                    <a:pt x="775" y="809"/>
                  </a:cubicBezTo>
                  <a:cubicBezTo>
                    <a:pt x="774" y="809"/>
                    <a:pt x="774" y="809"/>
                    <a:pt x="773" y="809"/>
                  </a:cubicBezTo>
                  <a:cubicBezTo>
                    <a:pt x="770" y="809"/>
                    <a:pt x="767" y="811"/>
                    <a:pt x="762" y="834"/>
                  </a:cubicBezTo>
                  <a:cubicBezTo>
                    <a:pt x="757" y="865"/>
                    <a:pt x="753" y="878"/>
                    <a:pt x="753" y="878"/>
                  </a:cubicBezTo>
                  <a:cubicBezTo>
                    <a:pt x="752" y="878"/>
                    <a:pt x="753" y="871"/>
                    <a:pt x="756" y="859"/>
                  </a:cubicBezTo>
                  <a:cubicBezTo>
                    <a:pt x="762" y="824"/>
                    <a:pt x="760" y="797"/>
                    <a:pt x="753" y="797"/>
                  </a:cubicBezTo>
                  <a:cubicBezTo>
                    <a:pt x="749" y="797"/>
                    <a:pt x="744" y="805"/>
                    <a:pt x="737" y="822"/>
                  </a:cubicBezTo>
                  <a:lnTo>
                    <a:pt x="734" y="822"/>
                  </a:lnTo>
                  <a:cubicBezTo>
                    <a:pt x="738" y="806"/>
                    <a:pt x="736" y="798"/>
                    <a:pt x="732" y="798"/>
                  </a:cubicBezTo>
                  <a:cubicBezTo>
                    <a:pt x="729" y="798"/>
                    <a:pt x="724" y="803"/>
                    <a:pt x="718" y="812"/>
                  </a:cubicBezTo>
                  <a:lnTo>
                    <a:pt x="712" y="809"/>
                  </a:lnTo>
                  <a:cubicBezTo>
                    <a:pt x="717" y="796"/>
                    <a:pt x="719" y="790"/>
                    <a:pt x="718" y="790"/>
                  </a:cubicBezTo>
                  <a:lnTo>
                    <a:pt x="718" y="790"/>
                  </a:lnTo>
                  <a:cubicBezTo>
                    <a:pt x="717" y="790"/>
                    <a:pt x="713" y="796"/>
                    <a:pt x="706" y="806"/>
                  </a:cubicBezTo>
                  <a:cubicBezTo>
                    <a:pt x="697" y="822"/>
                    <a:pt x="688" y="839"/>
                    <a:pt x="688" y="839"/>
                  </a:cubicBezTo>
                  <a:cubicBezTo>
                    <a:pt x="688" y="839"/>
                    <a:pt x="690" y="835"/>
                    <a:pt x="693" y="828"/>
                  </a:cubicBezTo>
                  <a:cubicBezTo>
                    <a:pt x="706" y="806"/>
                    <a:pt x="703" y="803"/>
                    <a:pt x="696" y="800"/>
                  </a:cubicBezTo>
                  <a:cubicBezTo>
                    <a:pt x="694" y="798"/>
                    <a:pt x="693" y="796"/>
                    <a:pt x="692" y="796"/>
                  </a:cubicBezTo>
                  <a:cubicBezTo>
                    <a:pt x="689" y="796"/>
                    <a:pt x="686" y="802"/>
                    <a:pt x="678" y="819"/>
                  </a:cubicBezTo>
                  <a:cubicBezTo>
                    <a:pt x="672" y="823"/>
                    <a:pt x="669" y="825"/>
                    <a:pt x="668" y="825"/>
                  </a:cubicBezTo>
                  <a:cubicBezTo>
                    <a:pt x="663" y="825"/>
                    <a:pt x="674" y="807"/>
                    <a:pt x="684" y="790"/>
                  </a:cubicBezTo>
                  <a:cubicBezTo>
                    <a:pt x="698" y="770"/>
                    <a:pt x="705" y="759"/>
                    <a:pt x="705" y="759"/>
                  </a:cubicBezTo>
                  <a:lnTo>
                    <a:pt x="705" y="759"/>
                  </a:lnTo>
                  <a:cubicBezTo>
                    <a:pt x="704" y="759"/>
                    <a:pt x="692" y="775"/>
                    <a:pt x="668" y="812"/>
                  </a:cubicBezTo>
                  <a:cubicBezTo>
                    <a:pt x="651" y="837"/>
                    <a:pt x="642" y="847"/>
                    <a:pt x="640" y="847"/>
                  </a:cubicBezTo>
                  <a:cubicBezTo>
                    <a:pt x="638" y="847"/>
                    <a:pt x="641" y="841"/>
                    <a:pt x="646" y="831"/>
                  </a:cubicBezTo>
                  <a:cubicBezTo>
                    <a:pt x="659" y="811"/>
                    <a:pt x="663" y="809"/>
                    <a:pt x="665" y="809"/>
                  </a:cubicBezTo>
                  <a:cubicBezTo>
                    <a:pt x="665" y="809"/>
                    <a:pt x="665" y="809"/>
                    <a:pt x="665" y="809"/>
                  </a:cubicBezTo>
                  <a:lnTo>
                    <a:pt x="696" y="765"/>
                  </a:lnTo>
                  <a:cubicBezTo>
                    <a:pt x="696" y="765"/>
                    <a:pt x="695" y="764"/>
                    <a:pt x="694" y="764"/>
                  </a:cubicBezTo>
                  <a:cubicBezTo>
                    <a:pt x="692" y="764"/>
                    <a:pt x="689" y="768"/>
                    <a:pt x="678" y="784"/>
                  </a:cubicBezTo>
                  <a:cubicBezTo>
                    <a:pt x="678" y="784"/>
                    <a:pt x="678" y="784"/>
                    <a:pt x="659" y="806"/>
                  </a:cubicBezTo>
                  <a:cubicBezTo>
                    <a:pt x="643" y="825"/>
                    <a:pt x="627" y="847"/>
                    <a:pt x="612" y="872"/>
                  </a:cubicBezTo>
                  <a:cubicBezTo>
                    <a:pt x="602" y="892"/>
                    <a:pt x="600" y="894"/>
                    <a:pt x="598" y="894"/>
                  </a:cubicBezTo>
                  <a:cubicBezTo>
                    <a:pt x="597" y="894"/>
                    <a:pt x="597" y="894"/>
                    <a:pt x="596" y="894"/>
                  </a:cubicBezTo>
                  <a:cubicBezTo>
                    <a:pt x="609" y="869"/>
                    <a:pt x="621" y="844"/>
                    <a:pt x="640" y="825"/>
                  </a:cubicBezTo>
                  <a:cubicBezTo>
                    <a:pt x="653" y="812"/>
                    <a:pt x="665" y="797"/>
                    <a:pt x="674" y="781"/>
                  </a:cubicBezTo>
                  <a:cubicBezTo>
                    <a:pt x="677" y="777"/>
                    <a:pt x="677" y="775"/>
                    <a:pt x="676" y="775"/>
                  </a:cubicBezTo>
                  <a:cubicBezTo>
                    <a:pt x="672" y="775"/>
                    <a:pt x="642" y="805"/>
                    <a:pt x="615" y="837"/>
                  </a:cubicBezTo>
                  <a:cubicBezTo>
                    <a:pt x="621" y="828"/>
                    <a:pt x="618" y="834"/>
                    <a:pt x="631" y="816"/>
                  </a:cubicBezTo>
                  <a:cubicBezTo>
                    <a:pt x="649" y="794"/>
                    <a:pt x="646" y="794"/>
                    <a:pt x="643" y="790"/>
                  </a:cubicBezTo>
                  <a:cubicBezTo>
                    <a:pt x="642" y="789"/>
                    <a:pt x="641" y="788"/>
                    <a:pt x="639" y="788"/>
                  </a:cubicBezTo>
                  <a:cubicBezTo>
                    <a:pt x="636" y="788"/>
                    <a:pt x="631" y="792"/>
                    <a:pt x="621" y="806"/>
                  </a:cubicBezTo>
                  <a:cubicBezTo>
                    <a:pt x="609" y="822"/>
                    <a:pt x="596" y="834"/>
                    <a:pt x="584" y="847"/>
                  </a:cubicBezTo>
                  <a:cubicBezTo>
                    <a:pt x="574" y="863"/>
                    <a:pt x="565" y="875"/>
                    <a:pt x="552" y="891"/>
                  </a:cubicBezTo>
                  <a:cubicBezTo>
                    <a:pt x="559" y="872"/>
                    <a:pt x="568" y="856"/>
                    <a:pt x="580" y="844"/>
                  </a:cubicBezTo>
                  <a:cubicBezTo>
                    <a:pt x="612" y="797"/>
                    <a:pt x="627" y="775"/>
                    <a:pt x="621" y="769"/>
                  </a:cubicBezTo>
                  <a:cubicBezTo>
                    <a:pt x="618" y="765"/>
                    <a:pt x="615" y="759"/>
                    <a:pt x="634" y="740"/>
                  </a:cubicBezTo>
                  <a:cubicBezTo>
                    <a:pt x="633" y="739"/>
                    <a:pt x="632" y="738"/>
                    <a:pt x="630" y="738"/>
                  </a:cubicBezTo>
                  <a:cubicBezTo>
                    <a:pt x="628" y="738"/>
                    <a:pt x="623" y="741"/>
                    <a:pt x="612" y="753"/>
                  </a:cubicBezTo>
                  <a:lnTo>
                    <a:pt x="609" y="750"/>
                  </a:lnTo>
                  <a:cubicBezTo>
                    <a:pt x="619" y="740"/>
                    <a:pt x="623" y="734"/>
                    <a:pt x="621" y="734"/>
                  </a:cubicBezTo>
                  <a:cubicBezTo>
                    <a:pt x="619" y="734"/>
                    <a:pt x="614" y="738"/>
                    <a:pt x="606" y="747"/>
                  </a:cubicBezTo>
                  <a:cubicBezTo>
                    <a:pt x="599" y="751"/>
                    <a:pt x="596" y="753"/>
                    <a:pt x="595" y="753"/>
                  </a:cubicBezTo>
                  <a:cubicBezTo>
                    <a:pt x="593" y="753"/>
                    <a:pt x="602" y="743"/>
                    <a:pt x="602" y="740"/>
                  </a:cubicBezTo>
                  <a:cubicBezTo>
                    <a:pt x="620" y="723"/>
                    <a:pt x="630" y="714"/>
                    <a:pt x="629" y="714"/>
                  </a:cubicBezTo>
                  <a:lnTo>
                    <a:pt x="629" y="714"/>
                  </a:lnTo>
                  <a:cubicBezTo>
                    <a:pt x="629" y="714"/>
                    <a:pt x="615" y="727"/>
                    <a:pt x="580" y="756"/>
                  </a:cubicBezTo>
                  <a:cubicBezTo>
                    <a:pt x="565" y="769"/>
                    <a:pt x="552" y="781"/>
                    <a:pt x="543" y="797"/>
                  </a:cubicBezTo>
                  <a:lnTo>
                    <a:pt x="546" y="803"/>
                  </a:lnTo>
                  <a:lnTo>
                    <a:pt x="521" y="816"/>
                  </a:lnTo>
                  <a:cubicBezTo>
                    <a:pt x="505" y="822"/>
                    <a:pt x="486" y="831"/>
                    <a:pt x="474" y="844"/>
                  </a:cubicBezTo>
                  <a:cubicBezTo>
                    <a:pt x="474" y="844"/>
                    <a:pt x="456" y="857"/>
                    <a:pt x="452" y="857"/>
                  </a:cubicBezTo>
                  <a:cubicBezTo>
                    <a:pt x="452" y="857"/>
                    <a:pt x="452" y="857"/>
                    <a:pt x="452" y="856"/>
                  </a:cubicBezTo>
                  <a:lnTo>
                    <a:pt x="493" y="822"/>
                  </a:lnTo>
                  <a:cubicBezTo>
                    <a:pt x="515" y="809"/>
                    <a:pt x="537" y="790"/>
                    <a:pt x="559" y="775"/>
                  </a:cubicBezTo>
                  <a:cubicBezTo>
                    <a:pt x="585" y="750"/>
                    <a:pt x="602" y="732"/>
                    <a:pt x="599" y="732"/>
                  </a:cubicBezTo>
                  <a:cubicBezTo>
                    <a:pt x="597" y="732"/>
                    <a:pt x="590" y="738"/>
                    <a:pt x="574" y="750"/>
                  </a:cubicBezTo>
                  <a:cubicBezTo>
                    <a:pt x="574" y="747"/>
                    <a:pt x="574" y="747"/>
                    <a:pt x="596" y="731"/>
                  </a:cubicBezTo>
                  <a:cubicBezTo>
                    <a:pt x="604" y="723"/>
                    <a:pt x="609" y="718"/>
                    <a:pt x="608" y="718"/>
                  </a:cubicBezTo>
                  <a:lnTo>
                    <a:pt x="608" y="718"/>
                  </a:lnTo>
                  <a:cubicBezTo>
                    <a:pt x="607" y="718"/>
                    <a:pt x="596" y="726"/>
                    <a:pt x="571" y="743"/>
                  </a:cubicBezTo>
                  <a:cubicBezTo>
                    <a:pt x="551" y="756"/>
                    <a:pt x="539" y="763"/>
                    <a:pt x="537" y="763"/>
                  </a:cubicBezTo>
                  <a:cubicBezTo>
                    <a:pt x="534" y="763"/>
                    <a:pt x="544" y="754"/>
                    <a:pt x="568" y="737"/>
                  </a:cubicBezTo>
                  <a:cubicBezTo>
                    <a:pt x="595" y="714"/>
                    <a:pt x="604" y="704"/>
                    <a:pt x="600" y="704"/>
                  </a:cubicBezTo>
                  <a:cubicBezTo>
                    <a:pt x="598" y="704"/>
                    <a:pt x="592" y="707"/>
                    <a:pt x="584" y="712"/>
                  </a:cubicBezTo>
                  <a:cubicBezTo>
                    <a:pt x="562" y="726"/>
                    <a:pt x="550" y="732"/>
                    <a:pt x="546" y="732"/>
                  </a:cubicBezTo>
                  <a:cubicBezTo>
                    <a:pt x="543" y="732"/>
                    <a:pt x="548" y="726"/>
                    <a:pt x="559" y="718"/>
                  </a:cubicBezTo>
                  <a:cubicBezTo>
                    <a:pt x="570" y="710"/>
                    <a:pt x="576" y="706"/>
                    <a:pt x="574" y="706"/>
                  </a:cubicBezTo>
                  <a:lnTo>
                    <a:pt x="574" y="706"/>
                  </a:lnTo>
                  <a:cubicBezTo>
                    <a:pt x="573" y="706"/>
                    <a:pt x="567" y="709"/>
                    <a:pt x="555" y="715"/>
                  </a:cubicBezTo>
                  <a:cubicBezTo>
                    <a:pt x="574" y="703"/>
                    <a:pt x="592" y="693"/>
                    <a:pt x="588" y="693"/>
                  </a:cubicBezTo>
                  <a:cubicBezTo>
                    <a:pt x="587" y="693"/>
                    <a:pt x="583" y="694"/>
                    <a:pt x="577" y="696"/>
                  </a:cubicBezTo>
                  <a:cubicBezTo>
                    <a:pt x="577" y="696"/>
                    <a:pt x="577" y="696"/>
                    <a:pt x="555" y="712"/>
                  </a:cubicBezTo>
                  <a:lnTo>
                    <a:pt x="505" y="731"/>
                  </a:lnTo>
                  <a:cubicBezTo>
                    <a:pt x="490" y="743"/>
                    <a:pt x="474" y="753"/>
                    <a:pt x="458" y="759"/>
                  </a:cubicBezTo>
                  <a:cubicBezTo>
                    <a:pt x="453" y="761"/>
                    <a:pt x="450" y="763"/>
                    <a:pt x="449" y="763"/>
                  </a:cubicBezTo>
                  <a:cubicBezTo>
                    <a:pt x="443" y="763"/>
                    <a:pt x="468" y="742"/>
                    <a:pt x="524" y="709"/>
                  </a:cubicBezTo>
                  <a:lnTo>
                    <a:pt x="574" y="684"/>
                  </a:lnTo>
                  <a:lnTo>
                    <a:pt x="574" y="684"/>
                  </a:lnTo>
                  <a:lnTo>
                    <a:pt x="552" y="700"/>
                  </a:lnTo>
                  <a:cubicBezTo>
                    <a:pt x="574" y="687"/>
                    <a:pt x="574" y="687"/>
                    <a:pt x="574" y="687"/>
                  </a:cubicBezTo>
                  <a:lnTo>
                    <a:pt x="574" y="684"/>
                  </a:lnTo>
                  <a:lnTo>
                    <a:pt x="574" y="684"/>
                  </a:lnTo>
                  <a:lnTo>
                    <a:pt x="574" y="684"/>
                  </a:lnTo>
                  <a:lnTo>
                    <a:pt x="524" y="706"/>
                  </a:lnTo>
                  <a:cubicBezTo>
                    <a:pt x="524" y="703"/>
                    <a:pt x="524" y="703"/>
                    <a:pt x="546" y="690"/>
                  </a:cubicBezTo>
                  <a:cubicBezTo>
                    <a:pt x="571" y="681"/>
                    <a:pt x="571" y="681"/>
                    <a:pt x="571" y="678"/>
                  </a:cubicBezTo>
                  <a:lnTo>
                    <a:pt x="571" y="678"/>
                  </a:lnTo>
                  <a:cubicBezTo>
                    <a:pt x="571" y="678"/>
                    <a:pt x="571" y="678"/>
                    <a:pt x="546" y="687"/>
                  </a:cubicBezTo>
                  <a:cubicBezTo>
                    <a:pt x="517" y="700"/>
                    <a:pt x="505" y="705"/>
                    <a:pt x="504" y="705"/>
                  </a:cubicBezTo>
                  <a:cubicBezTo>
                    <a:pt x="504" y="705"/>
                    <a:pt x="510" y="702"/>
                    <a:pt x="521" y="696"/>
                  </a:cubicBezTo>
                  <a:cubicBezTo>
                    <a:pt x="549" y="684"/>
                    <a:pt x="561" y="678"/>
                    <a:pt x="557" y="678"/>
                  </a:cubicBezTo>
                  <a:cubicBezTo>
                    <a:pt x="554" y="678"/>
                    <a:pt x="541" y="682"/>
                    <a:pt x="518" y="690"/>
                  </a:cubicBezTo>
                  <a:cubicBezTo>
                    <a:pt x="543" y="678"/>
                    <a:pt x="568" y="665"/>
                    <a:pt x="568" y="665"/>
                  </a:cubicBezTo>
                  <a:lnTo>
                    <a:pt x="568" y="665"/>
                  </a:lnTo>
                  <a:lnTo>
                    <a:pt x="543" y="674"/>
                  </a:lnTo>
                  <a:cubicBezTo>
                    <a:pt x="515" y="685"/>
                    <a:pt x="503" y="690"/>
                    <a:pt x="501" y="690"/>
                  </a:cubicBezTo>
                  <a:cubicBezTo>
                    <a:pt x="500" y="690"/>
                    <a:pt x="507" y="686"/>
                    <a:pt x="518" y="681"/>
                  </a:cubicBezTo>
                  <a:cubicBezTo>
                    <a:pt x="534" y="675"/>
                    <a:pt x="539" y="673"/>
                    <a:pt x="534" y="673"/>
                  </a:cubicBezTo>
                  <a:cubicBezTo>
                    <a:pt x="532" y="673"/>
                    <a:pt x="525" y="673"/>
                    <a:pt x="515" y="674"/>
                  </a:cubicBezTo>
                  <a:cubicBezTo>
                    <a:pt x="515" y="671"/>
                    <a:pt x="515" y="668"/>
                    <a:pt x="540" y="662"/>
                  </a:cubicBezTo>
                  <a:lnTo>
                    <a:pt x="540" y="662"/>
                  </a:lnTo>
                  <a:cubicBezTo>
                    <a:pt x="531" y="663"/>
                    <a:pt x="525" y="664"/>
                    <a:pt x="522" y="664"/>
                  </a:cubicBezTo>
                  <a:cubicBezTo>
                    <a:pt x="518" y="664"/>
                    <a:pt x="524" y="662"/>
                    <a:pt x="540" y="656"/>
                  </a:cubicBezTo>
                  <a:cubicBezTo>
                    <a:pt x="554" y="651"/>
                    <a:pt x="560" y="648"/>
                    <a:pt x="558" y="648"/>
                  </a:cubicBezTo>
                  <a:cubicBezTo>
                    <a:pt x="557" y="648"/>
                    <a:pt x="551" y="650"/>
                    <a:pt x="540" y="653"/>
                  </a:cubicBezTo>
                  <a:cubicBezTo>
                    <a:pt x="512" y="656"/>
                    <a:pt x="486" y="665"/>
                    <a:pt x="461" y="674"/>
                  </a:cubicBezTo>
                  <a:cubicBezTo>
                    <a:pt x="461" y="674"/>
                    <a:pt x="461" y="674"/>
                    <a:pt x="436" y="684"/>
                  </a:cubicBezTo>
                  <a:cubicBezTo>
                    <a:pt x="436" y="684"/>
                    <a:pt x="433" y="681"/>
                    <a:pt x="433" y="678"/>
                  </a:cubicBezTo>
                  <a:cubicBezTo>
                    <a:pt x="433" y="674"/>
                    <a:pt x="433" y="671"/>
                    <a:pt x="405" y="671"/>
                  </a:cubicBezTo>
                  <a:cubicBezTo>
                    <a:pt x="377" y="674"/>
                    <a:pt x="323" y="681"/>
                    <a:pt x="352" y="681"/>
                  </a:cubicBezTo>
                  <a:lnTo>
                    <a:pt x="352" y="684"/>
                  </a:lnTo>
                  <a:lnTo>
                    <a:pt x="327" y="690"/>
                  </a:lnTo>
                  <a:cubicBezTo>
                    <a:pt x="281" y="701"/>
                    <a:pt x="262" y="708"/>
                    <a:pt x="269" y="708"/>
                  </a:cubicBezTo>
                  <a:cubicBezTo>
                    <a:pt x="275" y="708"/>
                    <a:pt x="294" y="704"/>
                    <a:pt x="327" y="696"/>
                  </a:cubicBezTo>
                  <a:cubicBezTo>
                    <a:pt x="367" y="689"/>
                    <a:pt x="388" y="685"/>
                    <a:pt x="391" y="685"/>
                  </a:cubicBezTo>
                  <a:cubicBezTo>
                    <a:pt x="395" y="685"/>
                    <a:pt x="381" y="689"/>
                    <a:pt x="355" y="696"/>
                  </a:cubicBezTo>
                  <a:cubicBezTo>
                    <a:pt x="302" y="706"/>
                    <a:pt x="302" y="712"/>
                    <a:pt x="305" y="715"/>
                  </a:cubicBezTo>
                  <a:cubicBezTo>
                    <a:pt x="305" y="718"/>
                    <a:pt x="305" y="718"/>
                    <a:pt x="276" y="725"/>
                  </a:cubicBezTo>
                  <a:cubicBezTo>
                    <a:pt x="251" y="731"/>
                    <a:pt x="226" y="743"/>
                    <a:pt x="226" y="747"/>
                  </a:cubicBezTo>
                  <a:cubicBezTo>
                    <a:pt x="226" y="749"/>
                    <a:pt x="226" y="751"/>
                    <a:pt x="229" y="751"/>
                  </a:cubicBezTo>
                  <a:cubicBezTo>
                    <a:pt x="232" y="751"/>
                    <a:pt x="239" y="749"/>
                    <a:pt x="255" y="743"/>
                  </a:cubicBezTo>
                  <a:cubicBezTo>
                    <a:pt x="262" y="741"/>
                    <a:pt x="268" y="739"/>
                    <a:pt x="270" y="739"/>
                  </a:cubicBezTo>
                  <a:cubicBezTo>
                    <a:pt x="275" y="739"/>
                    <a:pt x="264" y="746"/>
                    <a:pt x="229" y="759"/>
                  </a:cubicBezTo>
                  <a:cubicBezTo>
                    <a:pt x="218" y="765"/>
                    <a:pt x="211" y="768"/>
                    <a:pt x="214" y="768"/>
                  </a:cubicBezTo>
                  <a:cubicBezTo>
                    <a:pt x="216" y="768"/>
                    <a:pt x="230" y="764"/>
                    <a:pt x="258" y="756"/>
                  </a:cubicBezTo>
                  <a:cubicBezTo>
                    <a:pt x="277" y="750"/>
                    <a:pt x="289" y="747"/>
                    <a:pt x="294" y="747"/>
                  </a:cubicBezTo>
                  <a:cubicBezTo>
                    <a:pt x="303" y="747"/>
                    <a:pt x="292" y="755"/>
                    <a:pt x="261" y="769"/>
                  </a:cubicBezTo>
                  <a:cubicBezTo>
                    <a:pt x="261" y="769"/>
                    <a:pt x="261" y="772"/>
                    <a:pt x="264" y="775"/>
                  </a:cubicBezTo>
                  <a:cubicBezTo>
                    <a:pt x="264" y="775"/>
                    <a:pt x="264" y="775"/>
                    <a:pt x="265" y="775"/>
                  </a:cubicBezTo>
                  <a:cubicBezTo>
                    <a:pt x="271" y="775"/>
                    <a:pt x="292" y="767"/>
                    <a:pt x="314" y="759"/>
                  </a:cubicBezTo>
                  <a:cubicBezTo>
                    <a:pt x="342" y="750"/>
                    <a:pt x="354" y="746"/>
                    <a:pt x="356" y="746"/>
                  </a:cubicBezTo>
                  <a:cubicBezTo>
                    <a:pt x="358" y="746"/>
                    <a:pt x="352" y="749"/>
                    <a:pt x="342" y="756"/>
                  </a:cubicBezTo>
                  <a:cubicBezTo>
                    <a:pt x="317" y="769"/>
                    <a:pt x="292" y="778"/>
                    <a:pt x="292" y="778"/>
                  </a:cubicBezTo>
                  <a:cubicBezTo>
                    <a:pt x="267" y="787"/>
                    <a:pt x="267" y="790"/>
                    <a:pt x="270" y="794"/>
                  </a:cubicBezTo>
                  <a:cubicBezTo>
                    <a:pt x="270" y="798"/>
                    <a:pt x="271" y="802"/>
                    <a:pt x="279" y="802"/>
                  </a:cubicBezTo>
                  <a:cubicBezTo>
                    <a:pt x="283" y="802"/>
                    <a:pt x="289" y="800"/>
                    <a:pt x="298" y="797"/>
                  </a:cubicBezTo>
                  <a:lnTo>
                    <a:pt x="298" y="797"/>
                  </a:lnTo>
                  <a:cubicBezTo>
                    <a:pt x="283" y="803"/>
                    <a:pt x="286" y="800"/>
                    <a:pt x="273" y="806"/>
                  </a:cubicBezTo>
                  <a:cubicBezTo>
                    <a:pt x="273" y="808"/>
                    <a:pt x="262" y="815"/>
                    <a:pt x="262" y="815"/>
                  </a:cubicBezTo>
                  <a:cubicBezTo>
                    <a:pt x="262" y="815"/>
                    <a:pt x="265" y="813"/>
                    <a:pt x="273" y="809"/>
                  </a:cubicBezTo>
                  <a:lnTo>
                    <a:pt x="273" y="809"/>
                  </a:lnTo>
                  <a:cubicBezTo>
                    <a:pt x="273" y="809"/>
                    <a:pt x="276" y="816"/>
                    <a:pt x="255" y="834"/>
                  </a:cubicBezTo>
                  <a:cubicBezTo>
                    <a:pt x="248" y="840"/>
                    <a:pt x="248" y="843"/>
                    <a:pt x="254" y="843"/>
                  </a:cubicBezTo>
                  <a:cubicBezTo>
                    <a:pt x="265" y="843"/>
                    <a:pt x="300" y="830"/>
                    <a:pt x="332" y="807"/>
                  </a:cubicBezTo>
                  <a:lnTo>
                    <a:pt x="332" y="807"/>
                  </a:lnTo>
                  <a:cubicBezTo>
                    <a:pt x="332" y="808"/>
                    <a:pt x="332" y="808"/>
                    <a:pt x="333" y="809"/>
                  </a:cubicBezTo>
                  <a:cubicBezTo>
                    <a:pt x="333" y="810"/>
                    <a:pt x="333" y="810"/>
                    <a:pt x="334" y="810"/>
                  </a:cubicBezTo>
                  <a:cubicBezTo>
                    <a:pt x="338" y="810"/>
                    <a:pt x="358" y="800"/>
                    <a:pt x="358" y="800"/>
                  </a:cubicBezTo>
                  <a:cubicBezTo>
                    <a:pt x="372" y="793"/>
                    <a:pt x="378" y="791"/>
                    <a:pt x="381" y="791"/>
                  </a:cubicBezTo>
                  <a:cubicBezTo>
                    <a:pt x="384" y="791"/>
                    <a:pt x="385" y="792"/>
                    <a:pt x="386" y="794"/>
                  </a:cubicBezTo>
                  <a:lnTo>
                    <a:pt x="336" y="819"/>
                  </a:lnTo>
                  <a:cubicBezTo>
                    <a:pt x="289" y="841"/>
                    <a:pt x="264" y="858"/>
                    <a:pt x="272" y="858"/>
                  </a:cubicBezTo>
                  <a:cubicBezTo>
                    <a:pt x="276" y="858"/>
                    <a:pt x="291" y="853"/>
                    <a:pt x="317" y="841"/>
                  </a:cubicBezTo>
                  <a:lnTo>
                    <a:pt x="317" y="841"/>
                  </a:lnTo>
                  <a:lnTo>
                    <a:pt x="292" y="853"/>
                  </a:lnTo>
                  <a:cubicBezTo>
                    <a:pt x="275" y="861"/>
                    <a:pt x="271" y="866"/>
                    <a:pt x="279" y="866"/>
                  </a:cubicBezTo>
                  <a:cubicBezTo>
                    <a:pt x="282" y="866"/>
                    <a:pt x="289" y="865"/>
                    <a:pt x="298" y="863"/>
                  </a:cubicBezTo>
                  <a:cubicBezTo>
                    <a:pt x="323" y="856"/>
                    <a:pt x="349" y="844"/>
                    <a:pt x="374" y="828"/>
                  </a:cubicBezTo>
                  <a:cubicBezTo>
                    <a:pt x="388" y="820"/>
                    <a:pt x="393" y="818"/>
                    <a:pt x="395" y="818"/>
                  </a:cubicBezTo>
                  <a:cubicBezTo>
                    <a:pt x="396" y="818"/>
                    <a:pt x="396" y="819"/>
                    <a:pt x="396" y="819"/>
                  </a:cubicBezTo>
                  <a:cubicBezTo>
                    <a:pt x="399" y="822"/>
                    <a:pt x="399" y="822"/>
                    <a:pt x="377" y="834"/>
                  </a:cubicBezTo>
                  <a:cubicBezTo>
                    <a:pt x="349" y="851"/>
                    <a:pt x="339" y="861"/>
                    <a:pt x="344" y="861"/>
                  </a:cubicBezTo>
                  <a:cubicBezTo>
                    <a:pt x="348" y="861"/>
                    <a:pt x="360" y="856"/>
                    <a:pt x="380" y="844"/>
                  </a:cubicBezTo>
                  <a:lnTo>
                    <a:pt x="380" y="844"/>
                  </a:lnTo>
                  <a:lnTo>
                    <a:pt x="358" y="859"/>
                  </a:lnTo>
                  <a:cubicBezTo>
                    <a:pt x="336" y="875"/>
                    <a:pt x="314" y="894"/>
                    <a:pt x="349" y="894"/>
                  </a:cubicBezTo>
                  <a:cubicBezTo>
                    <a:pt x="355" y="906"/>
                    <a:pt x="364" y="919"/>
                    <a:pt x="342" y="935"/>
                  </a:cubicBezTo>
                  <a:cubicBezTo>
                    <a:pt x="337" y="939"/>
                    <a:pt x="336" y="940"/>
                    <a:pt x="339" y="940"/>
                  </a:cubicBezTo>
                  <a:cubicBezTo>
                    <a:pt x="346" y="940"/>
                    <a:pt x="385" y="924"/>
                    <a:pt x="417" y="903"/>
                  </a:cubicBezTo>
                  <a:lnTo>
                    <a:pt x="417" y="903"/>
                  </a:lnTo>
                  <a:cubicBezTo>
                    <a:pt x="399" y="919"/>
                    <a:pt x="399" y="922"/>
                    <a:pt x="405" y="928"/>
                  </a:cubicBezTo>
                  <a:cubicBezTo>
                    <a:pt x="411" y="938"/>
                    <a:pt x="411" y="938"/>
                    <a:pt x="392" y="957"/>
                  </a:cubicBezTo>
                  <a:cubicBezTo>
                    <a:pt x="370" y="973"/>
                    <a:pt x="359" y="980"/>
                    <a:pt x="360" y="980"/>
                  </a:cubicBezTo>
                  <a:cubicBezTo>
                    <a:pt x="361" y="980"/>
                    <a:pt x="373" y="973"/>
                    <a:pt x="396" y="960"/>
                  </a:cubicBezTo>
                  <a:cubicBezTo>
                    <a:pt x="409" y="948"/>
                    <a:pt x="417" y="943"/>
                    <a:pt x="419" y="943"/>
                  </a:cubicBezTo>
                  <a:cubicBezTo>
                    <a:pt x="425" y="943"/>
                    <a:pt x="411" y="964"/>
                    <a:pt x="386" y="991"/>
                  </a:cubicBezTo>
                  <a:cubicBezTo>
                    <a:pt x="367" y="1010"/>
                    <a:pt x="370" y="1013"/>
                    <a:pt x="377" y="1019"/>
                  </a:cubicBezTo>
                  <a:cubicBezTo>
                    <a:pt x="389" y="1011"/>
                    <a:pt x="395" y="1008"/>
                    <a:pt x="399" y="1008"/>
                  </a:cubicBezTo>
                  <a:cubicBezTo>
                    <a:pt x="403" y="1008"/>
                    <a:pt x="405" y="1010"/>
                    <a:pt x="408" y="1013"/>
                  </a:cubicBezTo>
                  <a:cubicBezTo>
                    <a:pt x="411" y="1016"/>
                    <a:pt x="413" y="1018"/>
                    <a:pt x="416" y="1018"/>
                  </a:cubicBezTo>
                  <a:cubicBezTo>
                    <a:pt x="421" y="1018"/>
                    <a:pt x="429" y="1009"/>
                    <a:pt x="452" y="982"/>
                  </a:cubicBezTo>
                  <a:cubicBezTo>
                    <a:pt x="477" y="954"/>
                    <a:pt x="487" y="947"/>
                    <a:pt x="492" y="947"/>
                  </a:cubicBezTo>
                  <a:cubicBezTo>
                    <a:pt x="494" y="947"/>
                    <a:pt x="495" y="948"/>
                    <a:pt x="496" y="950"/>
                  </a:cubicBezTo>
                  <a:cubicBezTo>
                    <a:pt x="499" y="950"/>
                    <a:pt x="502" y="953"/>
                    <a:pt x="483" y="975"/>
                  </a:cubicBezTo>
                  <a:cubicBezTo>
                    <a:pt x="483" y="975"/>
                    <a:pt x="471" y="997"/>
                    <a:pt x="474" y="1000"/>
                  </a:cubicBezTo>
                  <a:cubicBezTo>
                    <a:pt x="477" y="1004"/>
                    <a:pt x="480" y="1007"/>
                    <a:pt x="461" y="1025"/>
                  </a:cubicBezTo>
                  <a:cubicBezTo>
                    <a:pt x="461" y="1025"/>
                    <a:pt x="449" y="1051"/>
                    <a:pt x="455" y="1057"/>
                  </a:cubicBezTo>
                  <a:cubicBezTo>
                    <a:pt x="461" y="1063"/>
                    <a:pt x="468" y="1066"/>
                    <a:pt x="452" y="1088"/>
                  </a:cubicBezTo>
                  <a:cubicBezTo>
                    <a:pt x="454" y="1089"/>
                    <a:pt x="455" y="1090"/>
                    <a:pt x="456" y="1090"/>
                  </a:cubicBezTo>
                  <a:cubicBezTo>
                    <a:pt x="459" y="1090"/>
                    <a:pt x="462" y="1085"/>
                    <a:pt x="471" y="1069"/>
                  </a:cubicBezTo>
                  <a:cubicBezTo>
                    <a:pt x="480" y="1056"/>
                    <a:pt x="491" y="1043"/>
                    <a:pt x="498" y="1043"/>
                  </a:cubicBezTo>
                  <a:cubicBezTo>
                    <a:pt x="503" y="1043"/>
                    <a:pt x="505" y="1048"/>
                    <a:pt x="505" y="1060"/>
                  </a:cubicBezTo>
                  <a:cubicBezTo>
                    <a:pt x="508" y="1061"/>
                    <a:pt x="512" y="1064"/>
                    <a:pt x="516" y="1064"/>
                  </a:cubicBezTo>
                  <a:cubicBezTo>
                    <a:pt x="521" y="1064"/>
                    <a:pt x="527" y="1061"/>
                    <a:pt x="533" y="1047"/>
                  </a:cubicBezTo>
                  <a:lnTo>
                    <a:pt x="533" y="1047"/>
                  </a:lnTo>
                  <a:cubicBezTo>
                    <a:pt x="537" y="1051"/>
                    <a:pt x="537" y="1051"/>
                    <a:pt x="524" y="1072"/>
                  </a:cubicBezTo>
                  <a:cubicBezTo>
                    <a:pt x="509" y="1098"/>
                    <a:pt x="505" y="1112"/>
                    <a:pt x="509" y="1112"/>
                  </a:cubicBezTo>
                  <a:cubicBezTo>
                    <a:pt x="513" y="1112"/>
                    <a:pt x="522" y="1102"/>
                    <a:pt x="537" y="1082"/>
                  </a:cubicBezTo>
                  <a:cubicBezTo>
                    <a:pt x="544" y="1071"/>
                    <a:pt x="549" y="1066"/>
                    <a:pt x="551" y="1066"/>
                  </a:cubicBezTo>
                  <a:cubicBezTo>
                    <a:pt x="552" y="1066"/>
                    <a:pt x="551" y="1072"/>
                    <a:pt x="546" y="1085"/>
                  </a:cubicBezTo>
                  <a:cubicBezTo>
                    <a:pt x="546" y="1085"/>
                    <a:pt x="546" y="1085"/>
                    <a:pt x="547" y="1085"/>
                  </a:cubicBezTo>
                  <a:cubicBezTo>
                    <a:pt x="548" y="1085"/>
                    <a:pt x="553" y="1083"/>
                    <a:pt x="565" y="1066"/>
                  </a:cubicBezTo>
                  <a:cubicBezTo>
                    <a:pt x="572" y="1056"/>
                    <a:pt x="576" y="1050"/>
                    <a:pt x="577" y="1050"/>
                  </a:cubicBezTo>
                  <a:lnTo>
                    <a:pt x="577" y="1050"/>
                  </a:lnTo>
                  <a:cubicBezTo>
                    <a:pt x="579" y="1050"/>
                    <a:pt x="578" y="1058"/>
                    <a:pt x="574" y="1072"/>
                  </a:cubicBezTo>
                  <a:cubicBezTo>
                    <a:pt x="562" y="1098"/>
                    <a:pt x="565" y="1098"/>
                    <a:pt x="568" y="1101"/>
                  </a:cubicBezTo>
                  <a:cubicBezTo>
                    <a:pt x="575" y="1095"/>
                    <a:pt x="582" y="1092"/>
                    <a:pt x="590" y="1092"/>
                  </a:cubicBezTo>
                  <a:cubicBezTo>
                    <a:pt x="607" y="1092"/>
                    <a:pt x="623" y="1106"/>
                    <a:pt x="621" y="1126"/>
                  </a:cubicBezTo>
                  <a:cubicBezTo>
                    <a:pt x="631" y="1108"/>
                    <a:pt x="633" y="1103"/>
                    <a:pt x="635" y="1103"/>
                  </a:cubicBezTo>
                  <a:cubicBezTo>
                    <a:pt x="636" y="1103"/>
                    <a:pt x="636" y="1103"/>
                    <a:pt x="637" y="1104"/>
                  </a:cubicBezTo>
                  <a:cubicBezTo>
                    <a:pt x="632" y="1125"/>
                    <a:pt x="631" y="1134"/>
                    <a:pt x="632" y="1134"/>
                  </a:cubicBezTo>
                  <a:cubicBezTo>
                    <a:pt x="635" y="1134"/>
                    <a:pt x="643" y="1112"/>
                    <a:pt x="653" y="1082"/>
                  </a:cubicBezTo>
                  <a:lnTo>
                    <a:pt x="649" y="1079"/>
                  </a:lnTo>
                  <a:lnTo>
                    <a:pt x="646" y="1079"/>
                  </a:lnTo>
                  <a:cubicBezTo>
                    <a:pt x="655" y="1055"/>
                    <a:pt x="661" y="1043"/>
                    <a:pt x="663" y="1043"/>
                  </a:cubicBezTo>
                  <a:cubicBezTo>
                    <a:pt x="667" y="1043"/>
                    <a:pt x="663" y="1063"/>
                    <a:pt x="649" y="1107"/>
                  </a:cubicBezTo>
                  <a:cubicBezTo>
                    <a:pt x="643" y="1134"/>
                    <a:pt x="640" y="1147"/>
                    <a:pt x="641" y="1147"/>
                  </a:cubicBezTo>
                  <a:cubicBezTo>
                    <a:pt x="642" y="1147"/>
                    <a:pt x="646" y="1135"/>
                    <a:pt x="656" y="1110"/>
                  </a:cubicBezTo>
                  <a:cubicBezTo>
                    <a:pt x="665" y="1085"/>
                    <a:pt x="670" y="1073"/>
                    <a:pt x="672" y="1073"/>
                  </a:cubicBezTo>
                  <a:lnTo>
                    <a:pt x="672" y="1073"/>
                  </a:lnTo>
                  <a:cubicBezTo>
                    <a:pt x="675" y="1073"/>
                    <a:pt x="673" y="1086"/>
                    <a:pt x="668" y="1113"/>
                  </a:cubicBezTo>
                  <a:cubicBezTo>
                    <a:pt x="660" y="1140"/>
                    <a:pt x="656" y="1154"/>
                    <a:pt x="657" y="1154"/>
                  </a:cubicBezTo>
                  <a:cubicBezTo>
                    <a:pt x="657" y="1154"/>
                    <a:pt x="662" y="1141"/>
                    <a:pt x="671" y="1116"/>
                  </a:cubicBezTo>
                  <a:cubicBezTo>
                    <a:pt x="692" y="1059"/>
                    <a:pt x="705" y="1027"/>
                    <a:pt x="709" y="1027"/>
                  </a:cubicBezTo>
                  <a:lnTo>
                    <a:pt x="709" y="1027"/>
                  </a:lnTo>
                  <a:cubicBezTo>
                    <a:pt x="711" y="1027"/>
                    <a:pt x="708" y="1048"/>
                    <a:pt x="696" y="1094"/>
                  </a:cubicBezTo>
                  <a:cubicBezTo>
                    <a:pt x="684" y="1148"/>
                    <a:pt x="681" y="1176"/>
                    <a:pt x="684" y="1176"/>
                  </a:cubicBezTo>
                  <a:cubicBezTo>
                    <a:pt x="684" y="1176"/>
                    <a:pt x="685" y="1176"/>
                    <a:pt x="685" y="1176"/>
                  </a:cubicBezTo>
                  <a:cubicBezTo>
                    <a:pt x="690" y="1176"/>
                    <a:pt x="694" y="1150"/>
                    <a:pt x="700" y="1126"/>
                  </a:cubicBezTo>
                  <a:cubicBezTo>
                    <a:pt x="704" y="1099"/>
                    <a:pt x="707" y="1086"/>
                    <a:pt x="709" y="1086"/>
                  </a:cubicBezTo>
                  <a:lnTo>
                    <a:pt x="709" y="1086"/>
                  </a:lnTo>
                  <a:cubicBezTo>
                    <a:pt x="711" y="1086"/>
                    <a:pt x="711" y="1099"/>
                    <a:pt x="709" y="1126"/>
                  </a:cubicBezTo>
                  <a:cubicBezTo>
                    <a:pt x="705" y="1174"/>
                    <a:pt x="708" y="1196"/>
                    <a:pt x="714" y="1196"/>
                  </a:cubicBezTo>
                  <a:cubicBezTo>
                    <a:pt x="719" y="1196"/>
                    <a:pt x="726" y="1183"/>
                    <a:pt x="734" y="1160"/>
                  </a:cubicBezTo>
                  <a:cubicBezTo>
                    <a:pt x="746" y="1136"/>
                    <a:pt x="755" y="1123"/>
                    <a:pt x="758" y="1123"/>
                  </a:cubicBezTo>
                  <a:cubicBezTo>
                    <a:pt x="761" y="1123"/>
                    <a:pt x="759" y="1136"/>
                    <a:pt x="750" y="1163"/>
                  </a:cubicBezTo>
                  <a:cubicBezTo>
                    <a:pt x="742" y="1195"/>
                    <a:pt x="739" y="1208"/>
                    <a:pt x="740" y="1208"/>
                  </a:cubicBezTo>
                  <a:cubicBezTo>
                    <a:pt x="740" y="1208"/>
                    <a:pt x="743" y="1202"/>
                    <a:pt x="747" y="1192"/>
                  </a:cubicBezTo>
                  <a:lnTo>
                    <a:pt x="768" y="1195"/>
                  </a:lnTo>
                  <a:cubicBezTo>
                    <a:pt x="775" y="1195"/>
                    <a:pt x="781" y="1170"/>
                    <a:pt x="781" y="1141"/>
                  </a:cubicBezTo>
                  <a:cubicBezTo>
                    <a:pt x="781" y="1175"/>
                    <a:pt x="785" y="1198"/>
                    <a:pt x="790" y="1198"/>
                  </a:cubicBezTo>
                  <a:cubicBezTo>
                    <a:pt x="793" y="1198"/>
                    <a:pt x="796" y="1190"/>
                    <a:pt x="800" y="1170"/>
                  </a:cubicBezTo>
                  <a:lnTo>
                    <a:pt x="809" y="1170"/>
                  </a:lnTo>
                  <a:cubicBezTo>
                    <a:pt x="812" y="1170"/>
                    <a:pt x="812" y="1170"/>
                    <a:pt x="815" y="1145"/>
                  </a:cubicBezTo>
                  <a:cubicBezTo>
                    <a:pt x="817" y="1136"/>
                    <a:pt x="819" y="1133"/>
                    <a:pt x="820" y="1133"/>
                  </a:cubicBezTo>
                  <a:cubicBezTo>
                    <a:pt x="824" y="1133"/>
                    <a:pt x="827" y="1153"/>
                    <a:pt x="831" y="1173"/>
                  </a:cubicBezTo>
                  <a:cubicBezTo>
                    <a:pt x="833" y="1190"/>
                    <a:pt x="837" y="1210"/>
                    <a:pt x="839" y="1210"/>
                  </a:cubicBezTo>
                  <a:cubicBezTo>
                    <a:pt x="840" y="1210"/>
                    <a:pt x="841" y="1206"/>
                    <a:pt x="841" y="1198"/>
                  </a:cubicBezTo>
                  <a:cubicBezTo>
                    <a:pt x="841" y="1173"/>
                    <a:pt x="844" y="1145"/>
                    <a:pt x="847" y="1116"/>
                  </a:cubicBezTo>
                  <a:cubicBezTo>
                    <a:pt x="847" y="1108"/>
                    <a:pt x="847" y="1105"/>
                    <a:pt x="848" y="1105"/>
                  </a:cubicBezTo>
                  <a:cubicBezTo>
                    <a:pt x="850" y="1105"/>
                    <a:pt x="853" y="1125"/>
                    <a:pt x="853" y="1145"/>
                  </a:cubicBezTo>
                  <a:cubicBezTo>
                    <a:pt x="853" y="1163"/>
                    <a:pt x="856" y="1182"/>
                    <a:pt x="866" y="1198"/>
                  </a:cubicBezTo>
                  <a:cubicBezTo>
                    <a:pt x="869" y="1198"/>
                    <a:pt x="878" y="1198"/>
                    <a:pt x="875" y="1170"/>
                  </a:cubicBezTo>
                  <a:cubicBezTo>
                    <a:pt x="873" y="1156"/>
                    <a:pt x="880" y="1149"/>
                    <a:pt x="887" y="1149"/>
                  </a:cubicBezTo>
                  <a:cubicBezTo>
                    <a:pt x="893" y="1149"/>
                    <a:pt x="900" y="1155"/>
                    <a:pt x="903" y="1167"/>
                  </a:cubicBezTo>
                  <a:lnTo>
                    <a:pt x="913" y="1167"/>
                  </a:lnTo>
                  <a:cubicBezTo>
                    <a:pt x="916" y="1167"/>
                    <a:pt x="916" y="1138"/>
                    <a:pt x="919" y="1138"/>
                  </a:cubicBezTo>
                  <a:cubicBezTo>
                    <a:pt x="919" y="1138"/>
                    <a:pt x="925" y="1135"/>
                    <a:pt x="922" y="1110"/>
                  </a:cubicBezTo>
                  <a:cubicBezTo>
                    <a:pt x="925" y="1110"/>
                    <a:pt x="928" y="1110"/>
                    <a:pt x="935" y="1135"/>
                  </a:cubicBezTo>
                  <a:cubicBezTo>
                    <a:pt x="930" y="1108"/>
                    <a:pt x="927" y="1095"/>
                    <a:pt x="929" y="1095"/>
                  </a:cubicBezTo>
                  <a:lnTo>
                    <a:pt x="929" y="1095"/>
                  </a:lnTo>
                  <a:cubicBezTo>
                    <a:pt x="930" y="1095"/>
                    <a:pt x="935" y="1107"/>
                    <a:pt x="944" y="1132"/>
                  </a:cubicBezTo>
                  <a:cubicBezTo>
                    <a:pt x="950" y="1159"/>
                    <a:pt x="953" y="1172"/>
                    <a:pt x="954" y="1172"/>
                  </a:cubicBezTo>
                  <a:cubicBezTo>
                    <a:pt x="954" y="1172"/>
                    <a:pt x="952" y="1159"/>
                    <a:pt x="947" y="1132"/>
                  </a:cubicBezTo>
                  <a:cubicBezTo>
                    <a:pt x="945" y="1118"/>
                    <a:pt x="945" y="1110"/>
                    <a:pt x="946" y="1110"/>
                  </a:cubicBezTo>
                  <a:lnTo>
                    <a:pt x="946" y="1110"/>
                  </a:lnTo>
                  <a:cubicBezTo>
                    <a:pt x="947" y="1110"/>
                    <a:pt x="950" y="1117"/>
                    <a:pt x="957" y="1129"/>
                  </a:cubicBezTo>
                  <a:cubicBezTo>
                    <a:pt x="960" y="1143"/>
                    <a:pt x="962" y="1149"/>
                    <a:pt x="963" y="1149"/>
                  </a:cubicBezTo>
                  <a:cubicBezTo>
                    <a:pt x="964" y="1149"/>
                    <a:pt x="963" y="1142"/>
                    <a:pt x="960" y="1129"/>
                  </a:cubicBezTo>
                  <a:cubicBezTo>
                    <a:pt x="952" y="1096"/>
                    <a:pt x="949" y="1072"/>
                    <a:pt x="952" y="1072"/>
                  </a:cubicBezTo>
                  <a:cubicBezTo>
                    <a:pt x="954" y="1072"/>
                    <a:pt x="959" y="1081"/>
                    <a:pt x="966" y="1101"/>
                  </a:cubicBezTo>
                  <a:cubicBezTo>
                    <a:pt x="966" y="1101"/>
                    <a:pt x="969" y="1098"/>
                    <a:pt x="963" y="1072"/>
                  </a:cubicBezTo>
                  <a:cubicBezTo>
                    <a:pt x="957" y="1046"/>
                    <a:pt x="953" y="1033"/>
                    <a:pt x="953" y="1033"/>
                  </a:cubicBezTo>
                  <a:lnTo>
                    <a:pt x="953" y="1033"/>
                  </a:lnTo>
                  <a:cubicBezTo>
                    <a:pt x="953" y="1033"/>
                    <a:pt x="957" y="1046"/>
                    <a:pt x="966" y="1072"/>
                  </a:cubicBezTo>
                  <a:cubicBezTo>
                    <a:pt x="978" y="1096"/>
                    <a:pt x="985" y="1108"/>
                    <a:pt x="987" y="1108"/>
                  </a:cubicBezTo>
                  <a:cubicBezTo>
                    <a:pt x="990" y="1108"/>
                    <a:pt x="987" y="1094"/>
                    <a:pt x="978" y="1066"/>
                  </a:cubicBezTo>
                  <a:cubicBezTo>
                    <a:pt x="978" y="1066"/>
                    <a:pt x="976" y="1055"/>
                    <a:pt x="978" y="1055"/>
                  </a:cubicBezTo>
                  <a:lnTo>
                    <a:pt x="978" y="1055"/>
                  </a:lnTo>
                  <a:cubicBezTo>
                    <a:pt x="978" y="1055"/>
                    <a:pt x="981" y="1058"/>
                    <a:pt x="985" y="1066"/>
                  </a:cubicBezTo>
                  <a:cubicBezTo>
                    <a:pt x="993" y="1078"/>
                    <a:pt x="1006" y="1087"/>
                    <a:pt x="1013" y="1087"/>
                  </a:cubicBezTo>
                  <a:cubicBezTo>
                    <a:pt x="1019" y="1087"/>
                    <a:pt x="1020" y="1079"/>
                    <a:pt x="1007" y="1057"/>
                  </a:cubicBezTo>
                  <a:lnTo>
                    <a:pt x="1016" y="1054"/>
                  </a:lnTo>
                  <a:cubicBezTo>
                    <a:pt x="1025" y="1064"/>
                    <a:pt x="1030" y="1068"/>
                    <a:pt x="1032" y="1068"/>
                  </a:cubicBezTo>
                  <a:cubicBezTo>
                    <a:pt x="1035" y="1068"/>
                    <a:pt x="1034" y="1061"/>
                    <a:pt x="1029" y="1047"/>
                  </a:cubicBezTo>
                  <a:lnTo>
                    <a:pt x="1019" y="1022"/>
                  </a:lnTo>
                  <a:lnTo>
                    <a:pt x="1019" y="1022"/>
                  </a:lnTo>
                  <a:cubicBezTo>
                    <a:pt x="1031" y="1043"/>
                    <a:pt x="1046" y="1066"/>
                    <a:pt x="1050" y="1066"/>
                  </a:cubicBezTo>
                  <a:cubicBezTo>
                    <a:pt x="1050" y="1066"/>
                    <a:pt x="1050" y="1066"/>
                    <a:pt x="1051" y="1066"/>
                  </a:cubicBezTo>
                  <a:cubicBezTo>
                    <a:pt x="1054" y="1063"/>
                    <a:pt x="1054" y="1063"/>
                    <a:pt x="1041" y="1041"/>
                  </a:cubicBezTo>
                  <a:cubicBezTo>
                    <a:pt x="1025" y="1019"/>
                    <a:pt x="1029" y="1016"/>
                    <a:pt x="1032" y="1016"/>
                  </a:cubicBezTo>
                  <a:cubicBezTo>
                    <a:pt x="1032" y="1016"/>
                    <a:pt x="1032" y="1016"/>
                    <a:pt x="1032" y="1016"/>
                  </a:cubicBezTo>
                  <a:cubicBezTo>
                    <a:pt x="1037" y="1016"/>
                    <a:pt x="1052" y="1036"/>
                    <a:pt x="1066" y="1060"/>
                  </a:cubicBezTo>
                  <a:lnTo>
                    <a:pt x="1069" y="1057"/>
                  </a:lnTo>
                  <a:cubicBezTo>
                    <a:pt x="1053" y="1029"/>
                    <a:pt x="1047" y="1018"/>
                    <a:pt x="1048" y="1018"/>
                  </a:cubicBezTo>
                  <a:lnTo>
                    <a:pt x="1048" y="1018"/>
                  </a:lnTo>
                  <a:cubicBezTo>
                    <a:pt x="1048" y="1018"/>
                    <a:pt x="1052" y="1023"/>
                    <a:pt x="1057" y="1032"/>
                  </a:cubicBezTo>
                  <a:cubicBezTo>
                    <a:pt x="1071" y="1049"/>
                    <a:pt x="1077" y="1051"/>
                    <a:pt x="1080" y="1051"/>
                  </a:cubicBezTo>
                  <a:cubicBezTo>
                    <a:pt x="1080" y="1051"/>
                    <a:pt x="1081" y="1051"/>
                    <a:pt x="1082" y="1051"/>
                  </a:cubicBezTo>
                  <a:cubicBezTo>
                    <a:pt x="1076" y="1043"/>
                    <a:pt x="1075" y="1040"/>
                    <a:pt x="1076" y="1040"/>
                  </a:cubicBezTo>
                  <a:lnTo>
                    <a:pt x="1076" y="1040"/>
                  </a:lnTo>
                  <a:cubicBezTo>
                    <a:pt x="1077" y="1040"/>
                    <a:pt x="1084" y="1049"/>
                    <a:pt x="1082" y="1051"/>
                  </a:cubicBezTo>
                  <a:lnTo>
                    <a:pt x="1098" y="1072"/>
                  </a:lnTo>
                  <a:cubicBezTo>
                    <a:pt x="1103" y="1078"/>
                    <a:pt x="1105" y="1081"/>
                    <a:pt x="1106" y="1081"/>
                  </a:cubicBezTo>
                  <a:cubicBezTo>
                    <a:pt x="1108" y="1081"/>
                    <a:pt x="1096" y="1063"/>
                    <a:pt x="1085" y="1047"/>
                  </a:cubicBezTo>
                  <a:lnTo>
                    <a:pt x="1091" y="1044"/>
                  </a:lnTo>
                  <a:cubicBezTo>
                    <a:pt x="1094" y="1041"/>
                    <a:pt x="1098" y="1041"/>
                    <a:pt x="1079" y="1019"/>
                  </a:cubicBezTo>
                  <a:cubicBezTo>
                    <a:pt x="1063" y="997"/>
                    <a:pt x="1051" y="975"/>
                    <a:pt x="1051" y="972"/>
                  </a:cubicBezTo>
                  <a:lnTo>
                    <a:pt x="1051" y="972"/>
                  </a:lnTo>
                  <a:cubicBezTo>
                    <a:pt x="1066" y="994"/>
                    <a:pt x="1082" y="1016"/>
                    <a:pt x="1085" y="1016"/>
                  </a:cubicBezTo>
                  <a:cubicBezTo>
                    <a:pt x="1085" y="1016"/>
                    <a:pt x="1085" y="1016"/>
                    <a:pt x="1086" y="1016"/>
                  </a:cubicBezTo>
                  <a:cubicBezTo>
                    <a:pt x="1090" y="1016"/>
                    <a:pt x="1104" y="1035"/>
                    <a:pt x="1104" y="1035"/>
                  </a:cubicBezTo>
                  <a:cubicBezTo>
                    <a:pt x="1115" y="1053"/>
                    <a:pt x="1121" y="1059"/>
                    <a:pt x="1125" y="1059"/>
                  </a:cubicBezTo>
                  <a:cubicBezTo>
                    <a:pt x="1130" y="1059"/>
                    <a:pt x="1127" y="1042"/>
                    <a:pt x="1119" y="1029"/>
                  </a:cubicBezTo>
                  <a:cubicBezTo>
                    <a:pt x="1105" y="1002"/>
                    <a:pt x="1098" y="990"/>
                    <a:pt x="1101" y="990"/>
                  </a:cubicBezTo>
                  <a:cubicBezTo>
                    <a:pt x="1103" y="990"/>
                    <a:pt x="1113" y="1000"/>
                    <a:pt x="1129" y="1019"/>
                  </a:cubicBezTo>
                  <a:cubicBezTo>
                    <a:pt x="1138" y="1031"/>
                    <a:pt x="1143" y="1036"/>
                    <a:pt x="1144" y="1036"/>
                  </a:cubicBezTo>
                  <a:cubicBezTo>
                    <a:pt x="1146" y="1036"/>
                    <a:pt x="1122" y="998"/>
                    <a:pt x="1085" y="950"/>
                  </a:cubicBezTo>
                  <a:lnTo>
                    <a:pt x="1035" y="888"/>
                  </a:lnTo>
                  <a:lnTo>
                    <a:pt x="1035" y="888"/>
                  </a:lnTo>
                  <a:lnTo>
                    <a:pt x="1088" y="947"/>
                  </a:lnTo>
                  <a:cubicBezTo>
                    <a:pt x="1129" y="993"/>
                    <a:pt x="1147" y="1013"/>
                    <a:pt x="1150" y="1013"/>
                  </a:cubicBezTo>
                  <a:cubicBezTo>
                    <a:pt x="1152" y="1013"/>
                    <a:pt x="1146" y="1002"/>
                    <a:pt x="1135" y="982"/>
                  </a:cubicBezTo>
                  <a:cubicBezTo>
                    <a:pt x="1128" y="968"/>
                    <a:pt x="1125" y="962"/>
                    <a:pt x="1127" y="962"/>
                  </a:cubicBezTo>
                  <a:lnTo>
                    <a:pt x="1127" y="962"/>
                  </a:lnTo>
                  <a:cubicBezTo>
                    <a:pt x="1128" y="962"/>
                    <a:pt x="1133" y="967"/>
                    <a:pt x="1141" y="975"/>
                  </a:cubicBezTo>
                  <a:cubicBezTo>
                    <a:pt x="1152" y="987"/>
                    <a:pt x="1157" y="992"/>
                    <a:pt x="1161" y="992"/>
                  </a:cubicBezTo>
                  <a:cubicBezTo>
                    <a:pt x="1165" y="992"/>
                    <a:pt x="1167" y="989"/>
                    <a:pt x="1170" y="985"/>
                  </a:cubicBezTo>
                  <a:cubicBezTo>
                    <a:pt x="1179" y="978"/>
                    <a:pt x="1182" y="975"/>
                    <a:pt x="1163" y="957"/>
                  </a:cubicBezTo>
                  <a:lnTo>
                    <a:pt x="1170" y="950"/>
                  </a:lnTo>
                  <a:cubicBezTo>
                    <a:pt x="1184" y="962"/>
                    <a:pt x="1192" y="968"/>
                    <a:pt x="1194" y="968"/>
                  </a:cubicBezTo>
                  <a:cubicBezTo>
                    <a:pt x="1198" y="968"/>
                    <a:pt x="1182" y="951"/>
                    <a:pt x="1154" y="928"/>
                  </a:cubicBezTo>
                  <a:cubicBezTo>
                    <a:pt x="1154" y="928"/>
                    <a:pt x="1157" y="925"/>
                    <a:pt x="1160" y="922"/>
                  </a:cubicBezTo>
                  <a:lnTo>
                    <a:pt x="1179" y="941"/>
                  </a:lnTo>
                  <a:cubicBezTo>
                    <a:pt x="1188" y="949"/>
                    <a:pt x="1194" y="952"/>
                    <a:pt x="1199" y="952"/>
                  </a:cubicBezTo>
                  <a:cubicBezTo>
                    <a:pt x="1207" y="952"/>
                    <a:pt x="1213" y="945"/>
                    <a:pt x="1226" y="931"/>
                  </a:cubicBezTo>
                  <a:cubicBezTo>
                    <a:pt x="1251" y="903"/>
                    <a:pt x="1251" y="900"/>
                    <a:pt x="1207" y="869"/>
                  </a:cubicBezTo>
                  <a:cubicBezTo>
                    <a:pt x="1185" y="850"/>
                    <a:pt x="1175" y="841"/>
                    <a:pt x="1178" y="841"/>
                  </a:cubicBezTo>
                  <a:cubicBezTo>
                    <a:pt x="1180" y="841"/>
                    <a:pt x="1192" y="848"/>
                    <a:pt x="1213" y="863"/>
                  </a:cubicBezTo>
                  <a:cubicBezTo>
                    <a:pt x="1228" y="873"/>
                    <a:pt x="1245" y="882"/>
                    <a:pt x="1246" y="882"/>
                  </a:cubicBezTo>
                  <a:cubicBezTo>
                    <a:pt x="1246" y="882"/>
                    <a:pt x="1244" y="880"/>
                    <a:pt x="1235" y="875"/>
                  </a:cubicBezTo>
                  <a:cubicBezTo>
                    <a:pt x="1235" y="875"/>
                    <a:pt x="1237" y="873"/>
                    <a:pt x="1242" y="873"/>
                  </a:cubicBezTo>
                  <a:cubicBezTo>
                    <a:pt x="1246" y="873"/>
                    <a:pt x="1254" y="875"/>
                    <a:pt x="1267" y="881"/>
                  </a:cubicBezTo>
                  <a:cubicBezTo>
                    <a:pt x="1283" y="887"/>
                    <a:pt x="1292" y="889"/>
                    <a:pt x="1296" y="889"/>
                  </a:cubicBezTo>
                  <a:cubicBezTo>
                    <a:pt x="1307" y="889"/>
                    <a:pt x="1292" y="877"/>
                    <a:pt x="1276" y="866"/>
                  </a:cubicBezTo>
                  <a:cubicBezTo>
                    <a:pt x="1253" y="856"/>
                    <a:pt x="1246" y="852"/>
                    <a:pt x="1247" y="852"/>
                  </a:cubicBezTo>
                  <a:lnTo>
                    <a:pt x="1247" y="852"/>
                  </a:lnTo>
                  <a:cubicBezTo>
                    <a:pt x="1249" y="852"/>
                    <a:pt x="1262" y="857"/>
                    <a:pt x="1276" y="863"/>
                  </a:cubicBezTo>
                  <a:cubicBezTo>
                    <a:pt x="1295" y="871"/>
                    <a:pt x="1312" y="878"/>
                    <a:pt x="1314" y="878"/>
                  </a:cubicBezTo>
                  <a:cubicBezTo>
                    <a:pt x="1316" y="878"/>
                    <a:pt x="1313" y="876"/>
                    <a:pt x="1304" y="872"/>
                  </a:cubicBezTo>
                  <a:cubicBezTo>
                    <a:pt x="1291" y="858"/>
                    <a:pt x="1280" y="838"/>
                    <a:pt x="1294" y="838"/>
                  </a:cubicBezTo>
                  <a:cubicBezTo>
                    <a:pt x="1299" y="838"/>
                    <a:pt x="1308" y="840"/>
                    <a:pt x="1320" y="847"/>
                  </a:cubicBezTo>
                  <a:cubicBezTo>
                    <a:pt x="1320" y="847"/>
                    <a:pt x="1323" y="841"/>
                    <a:pt x="1326" y="837"/>
                  </a:cubicBezTo>
                  <a:cubicBezTo>
                    <a:pt x="1301" y="825"/>
                    <a:pt x="1304" y="819"/>
                    <a:pt x="1307" y="812"/>
                  </a:cubicBezTo>
                  <a:cubicBezTo>
                    <a:pt x="1309" y="809"/>
                    <a:pt x="1311" y="805"/>
                    <a:pt x="1317" y="805"/>
                  </a:cubicBezTo>
                  <a:cubicBezTo>
                    <a:pt x="1322" y="805"/>
                    <a:pt x="1328" y="807"/>
                    <a:pt x="1339" y="812"/>
                  </a:cubicBezTo>
                  <a:cubicBezTo>
                    <a:pt x="1348" y="819"/>
                    <a:pt x="1353" y="821"/>
                    <a:pt x="1356" y="821"/>
                  </a:cubicBezTo>
                  <a:cubicBezTo>
                    <a:pt x="1359" y="821"/>
                    <a:pt x="1355" y="815"/>
                    <a:pt x="1342" y="806"/>
                  </a:cubicBezTo>
                  <a:cubicBezTo>
                    <a:pt x="1345" y="800"/>
                    <a:pt x="1295" y="778"/>
                    <a:pt x="1298" y="775"/>
                  </a:cubicBezTo>
                  <a:cubicBezTo>
                    <a:pt x="1279" y="769"/>
                    <a:pt x="1264" y="759"/>
                    <a:pt x="1251" y="747"/>
                  </a:cubicBezTo>
                  <a:lnTo>
                    <a:pt x="1251" y="747"/>
                  </a:lnTo>
                  <a:lnTo>
                    <a:pt x="1276" y="756"/>
                  </a:lnTo>
                  <a:lnTo>
                    <a:pt x="1326" y="775"/>
                  </a:lnTo>
                  <a:cubicBezTo>
                    <a:pt x="1326" y="772"/>
                    <a:pt x="1329" y="769"/>
                    <a:pt x="1304" y="759"/>
                  </a:cubicBezTo>
                  <a:lnTo>
                    <a:pt x="1304" y="759"/>
                  </a:lnTo>
                  <a:cubicBezTo>
                    <a:pt x="1313" y="761"/>
                    <a:pt x="1319" y="762"/>
                    <a:pt x="1324" y="762"/>
                  </a:cubicBezTo>
                  <a:cubicBezTo>
                    <a:pt x="1332" y="762"/>
                    <a:pt x="1334" y="759"/>
                    <a:pt x="1336" y="753"/>
                  </a:cubicBezTo>
                  <a:cubicBezTo>
                    <a:pt x="1339" y="747"/>
                    <a:pt x="1342" y="737"/>
                    <a:pt x="1317" y="728"/>
                  </a:cubicBezTo>
                  <a:lnTo>
                    <a:pt x="1317" y="728"/>
                  </a:lnTo>
                  <a:cubicBezTo>
                    <a:pt x="1326" y="730"/>
                    <a:pt x="1334" y="731"/>
                    <a:pt x="1340" y="731"/>
                  </a:cubicBezTo>
                  <a:cubicBezTo>
                    <a:pt x="1371" y="731"/>
                    <a:pt x="1368" y="709"/>
                    <a:pt x="1326" y="696"/>
                  </a:cubicBezTo>
                  <a:cubicBezTo>
                    <a:pt x="1306" y="692"/>
                    <a:pt x="1302" y="689"/>
                    <a:pt x="1311" y="689"/>
                  </a:cubicBezTo>
                  <a:cubicBezTo>
                    <a:pt x="1314" y="689"/>
                    <a:pt x="1320" y="689"/>
                    <a:pt x="1326" y="690"/>
                  </a:cubicBezTo>
                  <a:cubicBezTo>
                    <a:pt x="1337" y="691"/>
                    <a:pt x="1343" y="692"/>
                    <a:pt x="1346" y="692"/>
                  </a:cubicBezTo>
                  <a:cubicBezTo>
                    <a:pt x="1351" y="692"/>
                    <a:pt x="1345" y="690"/>
                    <a:pt x="1329" y="684"/>
                  </a:cubicBezTo>
                  <a:cubicBezTo>
                    <a:pt x="1314" y="678"/>
                    <a:pt x="1319" y="676"/>
                    <a:pt x="1332" y="676"/>
                  </a:cubicBezTo>
                  <a:cubicBezTo>
                    <a:pt x="1339" y="676"/>
                    <a:pt x="1348" y="676"/>
                    <a:pt x="1358" y="678"/>
                  </a:cubicBezTo>
                  <a:cubicBezTo>
                    <a:pt x="1373" y="679"/>
                    <a:pt x="1385" y="680"/>
                    <a:pt x="1392" y="680"/>
                  </a:cubicBezTo>
                  <a:cubicBezTo>
                    <a:pt x="1412" y="680"/>
                    <a:pt x="1407" y="675"/>
                    <a:pt x="1389" y="668"/>
                  </a:cubicBezTo>
                  <a:cubicBezTo>
                    <a:pt x="1364" y="656"/>
                    <a:pt x="1364" y="649"/>
                    <a:pt x="1364" y="646"/>
                  </a:cubicBezTo>
                  <a:cubicBezTo>
                    <a:pt x="1348" y="634"/>
                    <a:pt x="1333" y="631"/>
                    <a:pt x="1314" y="631"/>
                  </a:cubicBezTo>
                  <a:cubicBezTo>
                    <a:pt x="1286" y="627"/>
                    <a:pt x="1260" y="621"/>
                    <a:pt x="1260" y="621"/>
                  </a:cubicBezTo>
                  <a:cubicBezTo>
                    <a:pt x="1244" y="618"/>
                    <a:pt x="1247" y="616"/>
                    <a:pt x="1252" y="616"/>
                  </a:cubicBezTo>
                  <a:cubicBezTo>
                    <a:pt x="1256" y="616"/>
                    <a:pt x="1260" y="617"/>
                    <a:pt x="1260" y="618"/>
                  </a:cubicBezTo>
                  <a:cubicBezTo>
                    <a:pt x="1270" y="624"/>
                    <a:pt x="1282" y="626"/>
                    <a:pt x="1293" y="626"/>
                  </a:cubicBezTo>
                  <a:cubicBezTo>
                    <a:pt x="1300" y="626"/>
                    <a:pt x="1307" y="626"/>
                    <a:pt x="1314" y="624"/>
                  </a:cubicBezTo>
                  <a:cubicBezTo>
                    <a:pt x="1342" y="621"/>
                    <a:pt x="1342" y="615"/>
                    <a:pt x="1342" y="612"/>
                  </a:cubicBezTo>
                  <a:cubicBezTo>
                    <a:pt x="1342" y="609"/>
                    <a:pt x="1342" y="599"/>
                    <a:pt x="1345" y="596"/>
                  </a:cubicBezTo>
                  <a:cubicBezTo>
                    <a:pt x="1373" y="584"/>
                    <a:pt x="1373" y="580"/>
                    <a:pt x="1345" y="580"/>
                  </a:cubicBezTo>
                  <a:lnTo>
                    <a:pt x="1317" y="580"/>
                  </a:lnTo>
                  <a:cubicBezTo>
                    <a:pt x="1371" y="577"/>
                    <a:pt x="1373" y="533"/>
                    <a:pt x="1322" y="533"/>
                  </a:cubicBezTo>
                  <a:cubicBezTo>
                    <a:pt x="1320" y="533"/>
                    <a:pt x="1319" y="533"/>
                    <a:pt x="1317" y="533"/>
                  </a:cubicBezTo>
                  <a:lnTo>
                    <a:pt x="1345" y="530"/>
                  </a:lnTo>
                  <a:cubicBezTo>
                    <a:pt x="1373" y="527"/>
                    <a:pt x="1370" y="524"/>
                    <a:pt x="1370" y="515"/>
                  </a:cubicBezTo>
                  <a:cubicBezTo>
                    <a:pt x="1370" y="512"/>
                    <a:pt x="1342" y="499"/>
                    <a:pt x="1339" y="486"/>
                  </a:cubicBezTo>
                  <a:cubicBezTo>
                    <a:pt x="1339" y="474"/>
                    <a:pt x="1337" y="466"/>
                    <a:pt x="1322" y="466"/>
                  </a:cubicBezTo>
                  <a:cubicBezTo>
                    <a:pt x="1318" y="466"/>
                    <a:pt x="1314" y="466"/>
                    <a:pt x="1307" y="468"/>
                  </a:cubicBezTo>
                  <a:cubicBezTo>
                    <a:pt x="1307" y="465"/>
                    <a:pt x="1307" y="465"/>
                    <a:pt x="1333" y="455"/>
                  </a:cubicBezTo>
                  <a:cubicBezTo>
                    <a:pt x="1361" y="452"/>
                    <a:pt x="1361" y="449"/>
                    <a:pt x="1358" y="446"/>
                  </a:cubicBezTo>
                  <a:cubicBezTo>
                    <a:pt x="1358" y="445"/>
                    <a:pt x="1357" y="445"/>
                    <a:pt x="1355" y="445"/>
                  </a:cubicBezTo>
                  <a:cubicBezTo>
                    <a:pt x="1348" y="445"/>
                    <a:pt x="1328" y="450"/>
                    <a:pt x="1307" y="455"/>
                  </a:cubicBezTo>
                  <a:cubicBezTo>
                    <a:pt x="1297" y="459"/>
                    <a:pt x="1290" y="460"/>
                    <a:pt x="1287" y="460"/>
                  </a:cubicBezTo>
                  <a:cubicBezTo>
                    <a:pt x="1283" y="460"/>
                    <a:pt x="1289" y="456"/>
                    <a:pt x="1304" y="446"/>
                  </a:cubicBezTo>
                  <a:cubicBezTo>
                    <a:pt x="1327" y="431"/>
                    <a:pt x="1324" y="417"/>
                    <a:pt x="1302" y="417"/>
                  </a:cubicBezTo>
                  <a:cubicBezTo>
                    <a:pt x="1300" y="417"/>
                    <a:pt x="1297" y="417"/>
                    <a:pt x="1295" y="418"/>
                  </a:cubicBezTo>
                  <a:cubicBezTo>
                    <a:pt x="1295" y="414"/>
                    <a:pt x="1292" y="411"/>
                    <a:pt x="1317" y="399"/>
                  </a:cubicBezTo>
                  <a:cubicBezTo>
                    <a:pt x="1336" y="389"/>
                    <a:pt x="1354" y="376"/>
                    <a:pt x="1336" y="376"/>
                  </a:cubicBezTo>
                  <a:cubicBezTo>
                    <a:pt x="1331" y="376"/>
                    <a:pt x="1323" y="377"/>
                    <a:pt x="1311" y="380"/>
                  </a:cubicBezTo>
                  <a:cubicBezTo>
                    <a:pt x="1311" y="377"/>
                    <a:pt x="1311" y="377"/>
                    <a:pt x="1336" y="367"/>
                  </a:cubicBezTo>
                  <a:cubicBezTo>
                    <a:pt x="1350" y="357"/>
                    <a:pt x="1365" y="349"/>
                    <a:pt x="1361" y="349"/>
                  </a:cubicBezTo>
                  <a:cubicBezTo>
                    <a:pt x="1359" y="349"/>
                    <a:pt x="1350" y="351"/>
                    <a:pt x="1333" y="358"/>
                  </a:cubicBezTo>
                  <a:cubicBezTo>
                    <a:pt x="1329" y="358"/>
                    <a:pt x="1326" y="359"/>
                    <a:pt x="1323" y="359"/>
                  </a:cubicBezTo>
                  <a:cubicBezTo>
                    <a:pt x="1303" y="359"/>
                    <a:pt x="1301" y="349"/>
                    <a:pt x="1320" y="333"/>
                  </a:cubicBezTo>
                  <a:cubicBezTo>
                    <a:pt x="1318" y="330"/>
                    <a:pt x="1318" y="327"/>
                    <a:pt x="1314" y="327"/>
                  </a:cubicBezTo>
                  <a:cubicBezTo>
                    <a:pt x="1311" y="327"/>
                    <a:pt x="1304" y="330"/>
                    <a:pt x="1292" y="336"/>
                  </a:cubicBezTo>
                  <a:lnTo>
                    <a:pt x="1270" y="352"/>
                  </a:lnTo>
                  <a:cubicBezTo>
                    <a:pt x="1294" y="335"/>
                    <a:pt x="1305" y="327"/>
                    <a:pt x="1302" y="327"/>
                  </a:cubicBezTo>
                  <a:cubicBezTo>
                    <a:pt x="1300" y="327"/>
                    <a:pt x="1288" y="332"/>
                    <a:pt x="1267" y="342"/>
                  </a:cubicBezTo>
                  <a:cubicBezTo>
                    <a:pt x="1255" y="349"/>
                    <a:pt x="1249" y="353"/>
                    <a:pt x="1248" y="353"/>
                  </a:cubicBezTo>
                  <a:cubicBezTo>
                    <a:pt x="1246" y="353"/>
                    <a:pt x="1252" y="348"/>
                    <a:pt x="1264" y="339"/>
                  </a:cubicBezTo>
                  <a:cubicBezTo>
                    <a:pt x="1286" y="324"/>
                    <a:pt x="1282" y="320"/>
                    <a:pt x="1282" y="320"/>
                  </a:cubicBezTo>
                  <a:cubicBezTo>
                    <a:pt x="1279" y="317"/>
                    <a:pt x="1248" y="314"/>
                    <a:pt x="1239" y="298"/>
                  </a:cubicBezTo>
                  <a:cubicBezTo>
                    <a:pt x="1226" y="282"/>
                    <a:pt x="1219" y="272"/>
                    <a:pt x="1210" y="272"/>
                  </a:cubicBezTo>
                  <a:cubicBezTo>
                    <a:pt x="1206" y="272"/>
                    <a:pt x="1201" y="274"/>
                    <a:pt x="1195" y="280"/>
                  </a:cubicBezTo>
                  <a:cubicBezTo>
                    <a:pt x="1183" y="287"/>
                    <a:pt x="1177" y="291"/>
                    <a:pt x="1175" y="291"/>
                  </a:cubicBezTo>
                  <a:cubicBezTo>
                    <a:pt x="1174" y="291"/>
                    <a:pt x="1178" y="285"/>
                    <a:pt x="1188" y="273"/>
                  </a:cubicBezTo>
                  <a:cubicBezTo>
                    <a:pt x="1207" y="255"/>
                    <a:pt x="1204" y="251"/>
                    <a:pt x="1201" y="248"/>
                  </a:cubicBezTo>
                  <a:cubicBezTo>
                    <a:pt x="1201" y="245"/>
                    <a:pt x="1198" y="242"/>
                    <a:pt x="1217" y="223"/>
                  </a:cubicBezTo>
                  <a:lnTo>
                    <a:pt x="1217" y="223"/>
                  </a:lnTo>
                  <a:cubicBezTo>
                    <a:pt x="1201" y="234"/>
                    <a:pt x="1197" y="237"/>
                    <a:pt x="1194" y="237"/>
                  </a:cubicBezTo>
                  <a:cubicBezTo>
                    <a:pt x="1193" y="237"/>
                    <a:pt x="1193" y="237"/>
                    <a:pt x="1192" y="236"/>
                  </a:cubicBezTo>
                  <a:cubicBezTo>
                    <a:pt x="1204" y="225"/>
                    <a:pt x="1208" y="219"/>
                    <a:pt x="1206" y="219"/>
                  </a:cubicBezTo>
                  <a:cubicBezTo>
                    <a:pt x="1204" y="219"/>
                    <a:pt x="1198" y="223"/>
                    <a:pt x="1188" y="229"/>
                  </a:cubicBezTo>
                  <a:cubicBezTo>
                    <a:pt x="1168" y="246"/>
                    <a:pt x="1158" y="255"/>
                    <a:pt x="1158" y="255"/>
                  </a:cubicBezTo>
                  <a:cubicBezTo>
                    <a:pt x="1157" y="255"/>
                    <a:pt x="1166" y="246"/>
                    <a:pt x="1185" y="226"/>
                  </a:cubicBezTo>
                  <a:cubicBezTo>
                    <a:pt x="1199" y="212"/>
                    <a:pt x="1210" y="193"/>
                    <a:pt x="1207" y="193"/>
                  </a:cubicBezTo>
                  <a:cubicBezTo>
                    <a:pt x="1205" y="193"/>
                    <a:pt x="1203" y="196"/>
                    <a:pt x="1198" y="201"/>
                  </a:cubicBezTo>
                  <a:cubicBezTo>
                    <a:pt x="1179" y="220"/>
                    <a:pt x="1176" y="214"/>
                    <a:pt x="1154" y="233"/>
                  </a:cubicBezTo>
                  <a:cubicBezTo>
                    <a:pt x="1151" y="229"/>
                    <a:pt x="1148" y="226"/>
                    <a:pt x="1166" y="208"/>
                  </a:cubicBezTo>
                  <a:cubicBezTo>
                    <a:pt x="1174" y="197"/>
                    <a:pt x="1171" y="192"/>
                    <a:pt x="1163" y="192"/>
                  </a:cubicBezTo>
                  <a:cubicBezTo>
                    <a:pt x="1154" y="192"/>
                    <a:pt x="1140" y="198"/>
                    <a:pt x="1129" y="208"/>
                  </a:cubicBezTo>
                  <a:cubicBezTo>
                    <a:pt x="1122" y="218"/>
                    <a:pt x="1117" y="223"/>
                    <a:pt x="1116" y="223"/>
                  </a:cubicBezTo>
                  <a:cubicBezTo>
                    <a:pt x="1114" y="223"/>
                    <a:pt x="1117" y="216"/>
                    <a:pt x="1126" y="204"/>
                  </a:cubicBezTo>
                  <a:cubicBezTo>
                    <a:pt x="1145" y="186"/>
                    <a:pt x="1141" y="182"/>
                    <a:pt x="1138" y="179"/>
                  </a:cubicBezTo>
                  <a:lnTo>
                    <a:pt x="1138" y="179"/>
                  </a:lnTo>
                  <a:cubicBezTo>
                    <a:pt x="1133" y="184"/>
                    <a:pt x="1131" y="187"/>
                    <a:pt x="1130" y="187"/>
                  </a:cubicBezTo>
                  <a:cubicBezTo>
                    <a:pt x="1128" y="187"/>
                    <a:pt x="1140" y="171"/>
                    <a:pt x="1154" y="157"/>
                  </a:cubicBezTo>
                  <a:cubicBezTo>
                    <a:pt x="1173" y="139"/>
                    <a:pt x="1170" y="135"/>
                    <a:pt x="1163" y="129"/>
                  </a:cubicBezTo>
                  <a:lnTo>
                    <a:pt x="1163" y="129"/>
                  </a:lnTo>
                  <a:cubicBezTo>
                    <a:pt x="1158" y="136"/>
                    <a:pt x="1150" y="140"/>
                    <a:pt x="1142" y="140"/>
                  </a:cubicBezTo>
                  <a:cubicBezTo>
                    <a:pt x="1134" y="140"/>
                    <a:pt x="1127" y="137"/>
                    <a:pt x="1123" y="129"/>
                  </a:cubicBezTo>
                  <a:cubicBezTo>
                    <a:pt x="1119" y="127"/>
                    <a:pt x="1115" y="126"/>
                    <a:pt x="1112" y="126"/>
                  </a:cubicBezTo>
                  <a:cubicBezTo>
                    <a:pt x="1096" y="126"/>
                    <a:pt x="1078" y="146"/>
                    <a:pt x="1051" y="179"/>
                  </a:cubicBezTo>
                  <a:lnTo>
                    <a:pt x="1019" y="223"/>
                  </a:lnTo>
                  <a:lnTo>
                    <a:pt x="1047" y="176"/>
                  </a:lnTo>
                  <a:lnTo>
                    <a:pt x="1088" y="107"/>
                  </a:lnTo>
                  <a:cubicBezTo>
                    <a:pt x="1088" y="107"/>
                    <a:pt x="1088" y="107"/>
                    <a:pt x="1087" y="107"/>
                  </a:cubicBezTo>
                  <a:cubicBezTo>
                    <a:pt x="1083" y="107"/>
                    <a:pt x="1069" y="128"/>
                    <a:pt x="1057" y="151"/>
                  </a:cubicBezTo>
                  <a:cubicBezTo>
                    <a:pt x="1050" y="161"/>
                    <a:pt x="1046" y="166"/>
                    <a:pt x="1044" y="166"/>
                  </a:cubicBezTo>
                  <a:cubicBezTo>
                    <a:pt x="1042" y="166"/>
                    <a:pt x="1044" y="159"/>
                    <a:pt x="1047" y="145"/>
                  </a:cubicBezTo>
                  <a:cubicBezTo>
                    <a:pt x="1051" y="129"/>
                    <a:pt x="1051" y="121"/>
                    <a:pt x="1048" y="121"/>
                  </a:cubicBezTo>
                  <a:cubicBezTo>
                    <a:pt x="1046" y="121"/>
                    <a:pt x="1042" y="126"/>
                    <a:pt x="1035" y="135"/>
                  </a:cubicBezTo>
                  <a:cubicBezTo>
                    <a:pt x="1032" y="135"/>
                    <a:pt x="1029" y="132"/>
                    <a:pt x="1038" y="107"/>
                  </a:cubicBezTo>
                  <a:cubicBezTo>
                    <a:pt x="1037" y="106"/>
                    <a:pt x="1037" y="106"/>
                    <a:pt x="1036" y="106"/>
                  </a:cubicBezTo>
                  <a:cubicBezTo>
                    <a:pt x="1034" y="106"/>
                    <a:pt x="1032" y="111"/>
                    <a:pt x="1022" y="129"/>
                  </a:cubicBezTo>
                  <a:cubicBezTo>
                    <a:pt x="1016" y="139"/>
                    <a:pt x="1013" y="145"/>
                    <a:pt x="1011" y="145"/>
                  </a:cubicBezTo>
                  <a:cubicBezTo>
                    <a:pt x="1010" y="145"/>
                    <a:pt x="1011" y="138"/>
                    <a:pt x="1016" y="123"/>
                  </a:cubicBezTo>
                  <a:cubicBezTo>
                    <a:pt x="1028" y="91"/>
                    <a:pt x="1029" y="77"/>
                    <a:pt x="1024" y="77"/>
                  </a:cubicBezTo>
                  <a:cubicBezTo>
                    <a:pt x="1022" y="77"/>
                    <a:pt x="1018" y="82"/>
                    <a:pt x="1013" y="92"/>
                  </a:cubicBezTo>
                  <a:cubicBezTo>
                    <a:pt x="1006" y="110"/>
                    <a:pt x="1001" y="115"/>
                    <a:pt x="997" y="115"/>
                  </a:cubicBezTo>
                  <a:cubicBezTo>
                    <a:pt x="996" y="115"/>
                    <a:pt x="995" y="114"/>
                    <a:pt x="994" y="114"/>
                  </a:cubicBezTo>
                  <a:cubicBezTo>
                    <a:pt x="993" y="114"/>
                    <a:pt x="993" y="113"/>
                    <a:pt x="992" y="113"/>
                  </a:cubicBezTo>
                  <a:cubicBezTo>
                    <a:pt x="989" y="113"/>
                    <a:pt x="985" y="115"/>
                    <a:pt x="975" y="135"/>
                  </a:cubicBezTo>
                  <a:lnTo>
                    <a:pt x="969" y="132"/>
                  </a:lnTo>
                  <a:cubicBezTo>
                    <a:pt x="966" y="129"/>
                    <a:pt x="978" y="107"/>
                    <a:pt x="982" y="107"/>
                  </a:cubicBezTo>
                  <a:lnTo>
                    <a:pt x="988" y="82"/>
                  </a:lnTo>
                  <a:cubicBezTo>
                    <a:pt x="986" y="81"/>
                    <a:pt x="984" y="80"/>
                    <a:pt x="982" y="80"/>
                  </a:cubicBezTo>
                  <a:cubicBezTo>
                    <a:pt x="978" y="80"/>
                    <a:pt x="974" y="84"/>
                    <a:pt x="966" y="101"/>
                  </a:cubicBezTo>
                  <a:cubicBezTo>
                    <a:pt x="955" y="124"/>
                    <a:pt x="950" y="136"/>
                    <a:pt x="949" y="136"/>
                  </a:cubicBezTo>
                  <a:cubicBezTo>
                    <a:pt x="948" y="136"/>
                    <a:pt x="952" y="123"/>
                    <a:pt x="960" y="98"/>
                  </a:cubicBezTo>
                  <a:cubicBezTo>
                    <a:pt x="966" y="80"/>
                    <a:pt x="972" y="60"/>
                    <a:pt x="969" y="60"/>
                  </a:cubicBezTo>
                  <a:lnTo>
                    <a:pt x="969" y="60"/>
                  </a:lnTo>
                  <a:cubicBezTo>
                    <a:pt x="968" y="60"/>
                    <a:pt x="966" y="63"/>
                    <a:pt x="963" y="70"/>
                  </a:cubicBezTo>
                  <a:cubicBezTo>
                    <a:pt x="954" y="90"/>
                    <a:pt x="950" y="97"/>
                    <a:pt x="948" y="97"/>
                  </a:cubicBezTo>
                  <a:cubicBezTo>
                    <a:pt x="946" y="97"/>
                    <a:pt x="951" y="81"/>
                    <a:pt x="957" y="67"/>
                  </a:cubicBezTo>
                  <a:cubicBezTo>
                    <a:pt x="966" y="41"/>
                    <a:pt x="971" y="29"/>
                    <a:pt x="969" y="29"/>
                  </a:cubicBezTo>
                  <a:lnTo>
                    <a:pt x="969" y="29"/>
                  </a:lnTo>
                  <a:cubicBezTo>
                    <a:pt x="967" y="29"/>
                    <a:pt x="959" y="40"/>
                    <a:pt x="944" y="63"/>
                  </a:cubicBezTo>
                  <a:cubicBezTo>
                    <a:pt x="944" y="63"/>
                    <a:pt x="943" y="63"/>
                    <a:pt x="943" y="63"/>
                  </a:cubicBezTo>
                  <a:cubicBezTo>
                    <a:pt x="935" y="63"/>
                    <a:pt x="918" y="79"/>
                    <a:pt x="906" y="79"/>
                  </a:cubicBezTo>
                  <a:cubicBezTo>
                    <a:pt x="905" y="79"/>
                    <a:pt x="904" y="79"/>
                    <a:pt x="903" y="79"/>
                  </a:cubicBezTo>
                  <a:cubicBezTo>
                    <a:pt x="891" y="76"/>
                    <a:pt x="881" y="73"/>
                    <a:pt x="884" y="45"/>
                  </a:cubicBezTo>
                  <a:cubicBezTo>
                    <a:pt x="890" y="14"/>
                    <a:pt x="890" y="1"/>
                    <a:pt x="889" y="1"/>
                  </a:cubicBezTo>
                  <a:close/>
                  <a:moveTo>
                    <a:pt x="1135" y="1527"/>
                  </a:moveTo>
                  <a:cubicBezTo>
                    <a:pt x="1138" y="1546"/>
                    <a:pt x="1141" y="1564"/>
                    <a:pt x="1148" y="1580"/>
                  </a:cubicBezTo>
                  <a:cubicBezTo>
                    <a:pt x="1151" y="1591"/>
                    <a:pt x="1155" y="1598"/>
                    <a:pt x="1156" y="1598"/>
                  </a:cubicBezTo>
                  <a:cubicBezTo>
                    <a:pt x="1159" y="1598"/>
                    <a:pt x="1158" y="1584"/>
                    <a:pt x="1151" y="1552"/>
                  </a:cubicBezTo>
                  <a:cubicBezTo>
                    <a:pt x="1141" y="1527"/>
                    <a:pt x="1141" y="1527"/>
                    <a:pt x="1135" y="1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75" name="Google Shape;12775;p53"/>
          <p:cNvSpPr txBox="1"/>
          <p:nvPr/>
        </p:nvSpPr>
        <p:spPr>
          <a:xfrm>
            <a:off x="203113" y="1349197"/>
            <a:ext cx="5357945" cy="368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27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Generated dataset consists of 1000 rows and 10 columns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2" name="Google Shape;12775;p53">
            <a:extLst>
              <a:ext uri="{FF2B5EF4-FFF2-40B4-BE49-F238E27FC236}">
                <a16:creationId xmlns:a16="http://schemas.microsoft.com/office/drawing/2014/main" id="{24703279-16A2-1B1D-4F26-23B918F58D22}"/>
              </a:ext>
            </a:extLst>
          </p:cNvPr>
          <p:cNvSpPr txBox="1"/>
          <p:nvPr/>
        </p:nvSpPr>
        <p:spPr>
          <a:xfrm>
            <a:off x="159462" y="1717848"/>
            <a:ext cx="5357945" cy="3096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User ID	: Integer</a:t>
            </a:r>
          </a:p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Location	: String</a:t>
            </a:r>
          </a:p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Login Time	: Date Time</a:t>
            </a:r>
          </a:p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Name		: String</a:t>
            </a:r>
          </a:p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Email		: String</a:t>
            </a:r>
          </a:p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Phone Number	: String</a:t>
            </a:r>
          </a:p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Birth Year	: Integer</a:t>
            </a:r>
          </a:p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Cellphone Brand	: String</a:t>
            </a:r>
          </a:p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Digital Interest	: String</a:t>
            </a:r>
          </a:p>
          <a:p>
            <a:pPr marL="3556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Location Type	: String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  <p:extLst>
      <p:ext uri="{BB962C8B-B14F-4D97-AF65-F5344CB8AC3E}">
        <p14:creationId xmlns:p14="http://schemas.microsoft.com/office/powerpoint/2010/main" val="1769336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1" name="Google Shape;12461;p49"/>
          <p:cNvSpPr txBox="1">
            <a:spLocks noGrp="1"/>
          </p:cNvSpPr>
          <p:nvPr>
            <p:ph type="title"/>
          </p:nvPr>
        </p:nvSpPr>
        <p:spPr>
          <a:xfrm>
            <a:off x="713225" y="327628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Overview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389A34-367D-73B8-3CF3-7F07EABD2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923" y="1215126"/>
            <a:ext cx="5706271" cy="18766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356285-389A-2409-95ED-89856A9F74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923" y="3154539"/>
            <a:ext cx="5620534" cy="18004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442880-DA39-FB45-E3B0-8EA447FA99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23194" y="3125960"/>
            <a:ext cx="2610214" cy="185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265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60">
          <a:extLst>
            <a:ext uri="{FF2B5EF4-FFF2-40B4-BE49-F238E27FC236}">
              <a16:creationId xmlns:a16="http://schemas.microsoft.com/office/drawing/2014/main" id="{BC9D78A9-747F-C665-9D75-90B62538AC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1" name="Google Shape;12461;p49">
            <a:extLst>
              <a:ext uri="{FF2B5EF4-FFF2-40B4-BE49-F238E27FC236}">
                <a16:creationId xmlns:a16="http://schemas.microsoft.com/office/drawing/2014/main" id="{B3EA73B6-A4E7-7CB6-2B54-832053823C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Overview</a:t>
            </a:r>
            <a:endParaRPr dirty="0"/>
          </a:p>
        </p:txBody>
      </p:sp>
      <p:sp>
        <p:nvSpPr>
          <p:cNvPr id="12469" name="Google Shape;12469;p49">
            <a:extLst>
              <a:ext uri="{FF2B5EF4-FFF2-40B4-BE49-F238E27FC236}">
                <a16:creationId xmlns:a16="http://schemas.microsoft.com/office/drawing/2014/main" id="{FDB1FA07-3C62-6275-AE8D-731BB3C18F88}"/>
              </a:ext>
            </a:extLst>
          </p:cNvPr>
          <p:cNvSpPr txBox="1"/>
          <p:nvPr/>
        </p:nvSpPr>
        <p:spPr>
          <a:xfrm>
            <a:off x="1649743" y="1386504"/>
            <a:ext cx="5988841" cy="41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Consist of three domains, that are Gmail, Yahoo, and Outlook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470" name="Google Shape;12470;p49">
            <a:extLst>
              <a:ext uri="{FF2B5EF4-FFF2-40B4-BE49-F238E27FC236}">
                <a16:creationId xmlns:a16="http://schemas.microsoft.com/office/drawing/2014/main" id="{5DB2C9D7-97CF-C5BF-F6CC-C49E298C1A4F}"/>
              </a:ext>
            </a:extLst>
          </p:cNvPr>
          <p:cNvSpPr txBox="1"/>
          <p:nvPr/>
        </p:nvSpPr>
        <p:spPr>
          <a:xfrm>
            <a:off x="88757" y="1375567"/>
            <a:ext cx="1516200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2">
              <a:spcAft>
                <a:spcPts val="1600"/>
              </a:spcAft>
            </a:pPr>
            <a:r>
              <a:rPr lang="en" sz="1600" b="1" dirty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Email</a:t>
            </a:r>
            <a:endParaRPr b="1" dirty="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2" name="Google Shape;12469;p49">
            <a:extLst>
              <a:ext uri="{FF2B5EF4-FFF2-40B4-BE49-F238E27FC236}">
                <a16:creationId xmlns:a16="http://schemas.microsoft.com/office/drawing/2014/main" id="{2A2DA40A-002F-2DAF-3E26-DF793C5E025C}"/>
              </a:ext>
            </a:extLst>
          </p:cNvPr>
          <p:cNvSpPr txBox="1"/>
          <p:nvPr/>
        </p:nvSpPr>
        <p:spPr>
          <a:xfrm>
            <a:off x="1649743" y="1810104"/>
            <a:ext cx="6646764" cy="41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Consist of six brands, that are A</a:t>
            </a:r>
            <a:r>
              <a:rPr lang="en-ID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</a:t>
            </a:r>
            <a:r>
              <a:rPr lang="en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ple, Samsung, Huawei, Oppo, Vivo, and Xiaomi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3" name="Google Shape;12470;p49">
            <a:extLst>
              <a:ext uri="{FF2B5EF4-FFF2-40B4-BE49-F238E27FC236}">
                <a16:creationId xmlns:a16="http://schemas.microsoft.com/office/drawing/2014/main" id="{8050A61D-E897-38DD-73BB-F2ED1802DD13}"/>
              </a:ext>
            </a:extLst>
          </p:cNvPr>
          <p:cNvSpPr txBox="1"/>
          <p:nvPr/>
        </p:nvSpPr>
        <p:spPr>
          <a:xfrm>
            <a:off x="88756" y="1799167"/>
            <a:ext cx="1885009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2">
              <a:spcAft>
                <a:spcPts val="1600"/>
              </a:spcAft>
            </a:pPr>
            <a:r>
              <a:rPr lang="en" sz="1600" b="1" dirty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Cellphone Brand</a:t>
            </a:r>
            <a:endParaRPr b="1" dirty="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4" name="Google Shape;12469;p49">
            <a:extLst>
              <a:ext uri="{FF2B5EF4-FFF2-40B4-BE49-F238E27FC236}">
                <a16:creationId xmlns:a16="http://schemas.microsoft.com/office/drawing/2014/main" id="{A39889FC-BCBB-7F34-72A2-2DC12FE21802}"/>
              </a:ext>
            </a:extLst>
          </p:cNvPr>
          <p:cNvSpPr txBox="1"/>
          <p:nvPr/>
        </p:nvSpPr>
        <p:spPr>
          <a:xfrm>
            <a:off x="1649743" y="2144451"/>
            <a:ext cx="6646764" cy="836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Consist of eight interests, that are Gaming, Fitness, Social Media, Music, Tech News, Shopping, Travel, and sports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5" name="Google Shape;12470;p49">
            <a:extLst>
              <a:ext uri="{FF2B5EF4-FFF2-40B4-BE49-F238E27FC236}">
                <a16:creationId xmlns:a16="http://schemas.microsoft.com/office/drawing/2014/main" id="{FB293645-432F-14CE-7286-EF6447DF5BB7}"/>
              </a:ext>
            </a:extLst>
          </p:cNvPr>
          <p:cNvSpPr txBox="1"/>
          <p:nvPr/>
        </p:nvSpPr>
        <p:spPr>
          <a:xfrm>
            <a:off x="88756" y="2222722"/>
            <a:ext cx="1885009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2">
              <a:spcAft>
                <a:spcPts val="1600"/>
              </a:spcAft>
            </a:pPr>
            <a:r>
              <a:rPr lang="en" sz="1600" b="1" dirty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Digital Interest</a:t>
            </a:r>
            <a:endParaRPr b="1" dirty="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6" name="Google Shape;12469;p49">
            <a:extLst>
              <a:ext uri="{FF2B5EF4-FFF2-40B4-BE49-F238E27FC236}">
                <a16:creationId xmlns:a16="http://schemas.microsoft.com/office/drawing/2014/main" id="{F8E4E478-9A3E-BB7D-C946-82B7DBEE22E6}"/>
              </a:ext>
            </a:extLst>
          </p:cNvPr>
          <p:cNvSpPr txBox="1"/>
          <p:nvPr/>
        </p:nvSpPr>
        <p:spPr>
          <a:xfrm>
            <a:off x="1649743" y="2980365"/>
            <a:ext cx="6646764" cy="412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rPr>
              <a:t>Consist of three types, that are Urban, Suburban, and Rural</a:t>
            </a:r>
            <a:endParaRPr dirty="0">
              <a:solidFill>
                <a:schemeClr val="dk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7" name="Google Shape;12470;p49">
            <a:extLst>
              <a:ext uri="{FF2B5EF4-FFF2-40B4-BE49-F238E27FC236}">
                <a16:creationId xmlns:a16="http://schemas.microsoft.com/office/drawing/2014/main" id="{5F107791-473C-3C5F-2A82-E88A0E884C1C}"/>
              </a:ext>
            </a:extLst>
          </p:cNvPr>
          <p:cNvSpPr txBox="1"/>
          <p:nvPr/>
        </p:nvSpPr>
        <p:spPr>
          <a:xfrm>
            <a:off x="88756" y="2969428"/>
            <a:ext cx="1885009" cy="4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2">
              <a:spcAft>
                <a:spcPts val="1600"/>
              </a:spcAft>
            </a:pPr>
            <a:r>
              <a:rPr lang="en" sz="1600" b="1" dirty="0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rPr>
              <a:t>Location Type</a:t>
            </a:r>
            <a:endParaRPr b="1" dirty="0">
              <a:solidFill>
                <a:schemeClr val="dk1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ACFE2D-25F4-054E-74AA-B756142FB5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-1" b="42290"/>
          <a:stretch/>
        </p:blipFill>
        <p:spPr>
          <a:xfrm>
            <a:off x="144966" y="3349818"/>
            <a:ext cx="3657598" cy="160161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8C09BAB-30F6-9875-8E09-C4D74719182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8211"/>
          <a:stretch/>
        </p:blipFill>
        <p:spPr>
          <a:xfrm>
            <a:off x="3802564" y="3805205"/>
            <a:ext cx="3657598" cy="115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292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8">
          <a:extLst>
            <a:ext uri="{FF2B5EF4-FFF2-40B4-BE49-F238E27FC236}">
              <a16:creationId xmlns:a16="http://schemas.microsoft.com/office/drawing/2014/main" id="{9A1218AE-BDD5-A3C3-ADBA-FC64FAC907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>
            <a:extLst>
              <a:ext uri="{FF2B5EF4-FFF2-40B4-BE49-F238E27FC236}">
                <a16:creationId xmlns:a16="http://schemas.microsoft.com/office/drawing/2014/main" id="{42686582-DE2C-8109-1427-F99D12B8E1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336211" y="90315"/>
            <a:ext cx="4471579" cy="4705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Development of New Variables</a:t>
            </a:r>
            <a:endParaRPr sz="2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FFB10F-AE6D-8694-F03F-663DC53C32E8}"/>
              </a:ext>
            </a:extLst>
          </p:cNvPr>
          <p:cNvSpPr txBox="1"/>
          <p:nvPr/>
        </p:nvSpPr>
        <p:spPr>
          <a:xfrm>
            <a:off x="276448" y="1078140"/>
            <a:ext cx="8484780" cy="1668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Separation of </a:t>
            </a:r>
            <a:r>
              <a:rPr lang="en-US" b="1" dirty="0"/>
              <a:t>Name Variable</a:t>
            </a:r>
            <a:r>
              <a:rPr lang="en-US" dirty="0"/>
              <a:t> into </a:t>
            </a:r>
            <a:r>
              <a:rPr lang="en-US" b="1" dirty="0"/>
              <a:t>First Name </a:t>
            </a:r>
            <a:r>
              <a:rPr lang="en-US" dirty="0"/>
              <a:t>and </a:t>
            </a:r>
            <a:r>
              <a:rPr lang="en-US" b="1" dirty="0"/>
              <a:t>Last Name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Separation of </a:t>
            </a:r>
            <a:r>
              <a:rPr lang="en-US" b="1" dirty="0"/>
              <a:t>Email Variable </a:t>
            </a:r>
            <a:r>
              <a:rPr lang="en-US" dirty="0"/>
              <a:t>into </a:t>
            </a:r>
            <a:r>
              <a:rPr lang="en-US" b="1" dirty="0"/>
              <a:t>Email Username </a:t>
            </a:r>
            <a:r>
              <a:rPr lang="en-US" dirty="0"/>
              <a:t>and </a:t>
            </a:r>
            <a:r>
              <a:rPr lang="en-US" b="1" dirty="0"/>
              <a:t>Email Domain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Separation of </a:t>
            </a:r>
            <a:r>
              <a:rPr lang="en-US" b="1" dirty="0"/>
              <a:t>Phone Number Variable </a:t>
            </a:r>
            <a:r>
              <a:rPr lang="en-US" dirty="0"/>
              <a:t>into </a:t>
            </a:r>
            <a:r>
              <a:rPr lang="en-US" b="1" dirty="0"/>
              <a:t>Area Code </a:t>
            </a:r>
            <a:r>
              <a:rPr lang="en-US" dirty="0"/>
              <a:t>and </a:t>
            </a:r>
            <a:r>
              <a:rPr lang="en-US" b="1" dirty="0"/>
              <a:t>Local Number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Separation of </a:t>
            </a:r>
            <a:r>
              <a:rPr lang="en-US" b="1" dirty="0"/>
              <a:t>Login Time Variable </a:t>
            </a:r>
            <a:r>
              <a:rPr lang="en-US" dirty="0"/>
              <a:t>into </a:t>
            </a:r>
            <a:r>
              <a:rPr lang="en-US" b="1" dirty="0"/>
              <a:t>Login Hour </a:t>
            </a:r>
            <a:r>
              <a:rPr lang="en-US" dirty="0"/>
              <a:t>and </a:t>
            </a:r>
            <a:r>
              <a:rPr lang="en-US" b="1" dirty="0"/>
              <a:t>Login Date</a:t>
            </a:r>
            <a:endParaRPr lang="en-US" dirty="0"/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Established </a:t>
            </a:r>
            <a:r>
              <a:rPr lang="en-US" b="1" dirty="0"/>
              <a:t>Age Variable </a:t>
            </a:r>
            <a:r>
              <a:rPr lang="en-US" dirty="0"/>
              <a:t>using </a:t>
            </a:r>
            <a:r>
              <a:rPr lang="en-US" b="1" dirty="0"/>
              <a:t>Birth Year Variable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D8096E-ED37-D5A9-12DB-EFC13BF7E9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5" y="3070386"/>
            <a:ext cx="4786205" cy="16160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F0C1AF-D57F-EBF4-58B0-CB848D6B86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0780" y="3070386"/>
            <a:ext cx="4238744" cy="161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734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9">
          <a:extLst>
            <a:ext uri="{FF2B5EF4-FFF2-40B4-BE49-F238E27FC236}">
              <a16:creationId xmlns:a16="http://schemas.microsoft.com/office/drawing/2014/main" id="{FD836588-A24C-5071-7AB2-65A46F62D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810;p32">
            <a:extLst>
              <a:ext uri="{FF2B5EF4-FFF2-40B4-BE49-F238E27FC236}">
                <a16:creationId xmlns:a16="http://schemas.microsoft.com/office/drawing/2014/main" id="{8EB6D275-7351-9122-783D-B1AE073C2171}"/>
              </a:ext>
            </a:extLst>
          </p:cNvPr>
          <p:cNvSpPr txBox="1">
            <a:spLocks/>
          </p:cNvSpPr>
          <p:nvPr/>
        </p:nvSpPr>
        <p:spPr>
          <a:xfrm>
            <a:off x="3102000" y="90315"/>
            <a:ext cx="2940000" cy="47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D" sz="2400" dirty="0"/>
              <a:t>Confidence Interval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AED2B04-13E9-2EAE-AC1A-5F5A84511A94}"/>
              </a:ext>
            </a:extLst>
          </p:cNvPr>
          <p:cNvSpPr txBox="1"/>
          <p:nvPr/>
        </p:nvSpPr>
        <p:spPr>
          <a:xfrm>
            <a:off x="276448" y="1078140"/>
            <a:ext cx="848478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Applied on variables consist of numeric data.</a:t>
            </a:r>
            <a:endParaRPr lang="en-ID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4EA9428-355A-B1B3-8A71-B7BF7D6CB6E5}"/>
                  </a:ext>
                </a:extLst>
              </p:cNvPr>
              <p:cNvSpPr txBox="1"/>
              <p:nvPr/>
            </p:nvSpPr>
            <p:spPr>
              <a:xfrm>
                <a:off x="276448" y="1453692"/>
                <a:ext cx="6358528" cy="5483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dirty="0"/>
                  <a:t>Formula 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𝑚𝑒𝑎𝑛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±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/2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𝑆𝑡𝑑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𝐸𝑟𝑟𝑜𝑟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</m:rad>
                      </m:den>
                    </m:f>
                  </m:oMath>
                </a14:m>
                <a:endParaRPr lang="en-ID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4EA9428-355A-B1B3-8A71-B7BF7D6CB6E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448" y="1453692"/>
                <a:ext cx="6358528" cy="548355"/>
              </a:xfrm>
              <a:prstGeom prst="rect">
                <a:avLst/>
              </a:prstGeom>
              <a:blipFill>
                <a:blip r:embed="rId3"/>
                <a:stretch>
                  <a:fillRect l="-288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D6EDAE0A-4A0F-4021-0425-44B71D7FC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448" y="2115961"/>
            <a:ext cx="7535327" cy="228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578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810;p32">
            <a:extLst>
              <a:ext uri="{FF2B5EF4-FFF2-40B4-BE49-F238E27FC236}">
                <a16:creationId xmlns:a16="http://schemas.microsoft.com/office/drawing/2014/main" id="{A69A624B-C379-B0F7-0EAF-92E1F0610774}"/>
              </a:ext>
            </a:extLst>
          </p:cNvPr>
          <p:cNvSpPr txBox="1">
            <a:spLocks/>
          </p:cNvSpPr>
          <p:nvPr/>
        </p:nvSpPr>
        <p:spPr>
          <a:xfrm>
            <a:off x="3102000" y="90315"/>
            <a:ext cx="2940000" cy="47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D" sz="2400" dirty="0"/>
              <a:t>Preprocessing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46AEE9-83AE-E9C2-8A88-2DC00299D51C}"/>
              </a:ext>
            </a:extLst>
          </p:cNvPr>
          <p:cNvSpPr txBox="1"/>
          <p:nvPr/>
        </p:nvSpPr>
        <p:spPr>
          <a:xfrm>
            <a:off x="276448" y="1078140"/>
            <a:ext cx="848478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Drop unused variables on the models.</a:t>
            </a:r>
            <a:endParaRPr lang="en-ID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93E7E88-E63F-5363-CC86-F88B964D0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48" y="1453693"/>
            <a:ext cx="8733737" cy="5662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8476CAA-933E-1FA4-6BA6-D530B83D6939}"/>
              </a:ext>
            </a:extLst>
          </p:cNvPr>
          <p:cNvSpPr txBox="1"/>
          <p:nvPr/>
        </p:nvSpPr>
        <p:spPr>
          <a:xfrm>
            <a:off x="276448" y="2229968"/>
            <a:ext cx="8484780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Remaining variables</a:t>
            </a:r>
            <a:endParaRPr lang="en-ID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467F1BB-4EAD-64A3-9EDE-DCA1AE66D5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448" y="2571750"/>
            <a:ext cx="3716237" cy="232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06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8">
          <a:extLst>
            <a:ext uri="{FF2B5EF4-FFF2-40B4-BE49-F238E27FC236}">
              <a16:creationId xmlns:a16="http://schemas.microsoft.com/office/drawing/2014/main" id="{B1957FD9-EBDD-7150-394A-DB6F84F0CC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8810;p32">
            <a:extLst>
              <a:ext uri="{FF2B5EF4-FFF2-40B4-BE49-F238E27FC236}">
                <a16:creationId xmlns:a16="http://schemas.microsoft.com/office/drawing/2014/main" id="{52D71B3B-C485-E510-63D8-0884E8792108}"/>
              </a:ext>
            </a:extLst>
          </p:cNvPr>
          <p:cNvSpPr txBox="1">
            <a:spLocks/>
          </p:cNvSpPr>
          <p:nvPr/>
        </p:nvSpPr>
        <p:spPr>
          <a:xfrm>
            <a:off x="3102000" y="90315"/>
            <a:ext cx="2940000" cy="470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ID" sz="2400" dirty="0"/>
              <a:t>Preprocessing 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F67811-662A-1E96-0686-29C701F5FCA7}"/>
              </a:ext>
            </a:extLst>
          </p:cNvPr>
          <p:cNvSpPr txBox="1"/>
          <p:nvPr/>
        </p:nvSpPr>
        <p:spPr>
          <a:xfrm>
            <a:off x="276448" y="1078140"/>
            <a:ext cx="8867552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Get dummies using </a:t>
            </a:r>
            <a:r>
              <a:rPr lang="en-US" b="1" dirty="0"/>
              <a:t>One Hot Encoder </a:t>
            </a:r>
            <a:r>
              <a:rPr lang="en-US" dirty="0"/>
              <a:t>on </a:t>
            </a:r>
            <a:r>
              <a:rPr lang="en-US" b="1" dirty="0"/>
              <a:t>Predictor Variables </a:t>
            </a:r>
            <a:r>
              <a:rPr lang="en-US" dirty="0"/>
              <a:t>and </a:t>
            </a:r>
            <a:r>
              <a:rPr lang="en-US" b="1" dirty="0"/>
              <a:t>Ordinal Encoder </a:t>
            </a:r>
            <a:r>
              <a:rPr lang="en-US" dirty="0"/>
              <a:t>on </a:t>
            </a:r>
            <a:r>
              <a:rPr lang="en-US" b="1" dirty="0"/>
              <a:t>Response Variable</a:t>
            </a:r>
            <a:endParaRPr lang="en-ID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EE70E5-5404-6088-AEB3-C594D8C4C40C}"/>
              </a:ext>
            </a:extLst>
          </p:cNvPr>
          <p:cNvSpPr txBox="1"/>
          <p:nvPr/>
        </p:nvSpPr>
        <p:spPr>
          <a:xfrm>
            <a:off x="276448" y="1498613"/>
            <a:ext cx="8867552" cy="69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/>
              <a:t>X </a:t>
            </a:r>
            <a:r>
              <a:rPr lang="en-US" dirty="0"/>
              <a:t>= [‘Cellphone Brand’, ‘Digital Interest’, ‘Age’, ‘Login Hour’, ‘Email Domain’]</a:t>
            </a:r>
          </a:p>
          <a:p>
            <a:pPr>
              <a:lnSpc>
                <a:spcPct val="150000"/>
              </a:lnSpc>
            </a:pPr>
            <a:r>
              <a:rPr lang="en-US" b="1" dirty="0"/>
              <a:t>y  </a:t>
            </a:r>
            <a:r>
              <a:rPr lang="en-US" dirty="0"/>
              <a:t>= [‘Location Type’] </a:t>
            </a:r>
            <a:endParaRPr lang="en-ID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EAA0C3-CA53-2D1F-6EFB-AD615C50B5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448" y="2393404"/>
            <a:ext cx="8738147" cy="110553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1249D5-753F-7870-1C53-A2A7F29814BA}"/>
              </a:ext>
            </a:extLst>
          </p:cNvPr>
          <p:cNvSpPr txBox="1"/>
          <p:nvPr/>
        </p:nvSpPr>
        <p:spPr>
          <a:xfrm>
            <a:off x="276448" y="3689808"/>
            <a:ext cx="8867552" cy="375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Split data into training data (80% of data) and testing data (20% of data)</a:t>
            </a:r>
            <a:endParaRPr lang="en-ID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2690FBA-BE74-421E-E368-FD3E8E0E78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750" y="4080704"/>
            <a:ext cx="5789951" cy="994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276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o-operative company business plan by Slidesgo">
  <a:themeElements>
    <a:clrScheme name="Simple Light">
      <a:dk1>
        <a:srgbClr val="000A39"/>
      </a:dk1>
      <a:lt1>
        <a:srgbClr val="FFFFFF"/>
      </a:lt1>
      <a:dk2>
        <a:srgbClr val="000A39"/>
      </a:dk2>
      <a:lt2>
        <a:srgbClr val="F4F2EA"/>
      </a:lt2>
      <a:accent1>
        <a:srgbClr val="D5815F"/>
      </a:accent1>
      <a:accent2>
        <a:srgbClr val="69B0B1"/>
      </a:accent2>
      <a:accent3>
        <a:srgbClr val="D78DB3"/>
      </a:accent3>
      <a:accent4>
        <a:srgbClr val="F4D562"/>
      </a:accent4>
      <a:accent5>
        <a:srgbClr val="F4F2EA"/>
      </a:accent5>
      <a:accent6>
        <a:srgbClr val="000A39"/>
      </a:accent6>
      <a:hlink>
        <a:srgbClr val="000A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569</Words>
  <Application>Microsoft Office PowerPoint</Application>
  <PresentationFormat>On-screen Show (16:9)</PresentationFormat>
  <Paragraphs>108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Nunito Sans</vt:lpstr>
      <vt:lpstr>Rajdhani SemiBold</vt:lpstr>
      <vt:lpstr>Livvic</vt:lpstr>
      <vt:lpstr>Cambria Math</vt:lpstr>
      <vt:lpstr>Rajdhani</vt:lpstr>
      <vt:lpstr>Roboto Condensed Light</vt:lpstr>
      <vt:lpstr>Arial</vt:lpstr>
      <vt:lpstr>Co-operative company business plan by Slidesgo</vt:lpstr>
      <vt:lpstr>Case Study  Data Analysis on Device Dataset</vt:lpstr>
      <vt:lpstr>Problem Overview</vt:lpstr>
      <vt:lpstr>Dataset Information</vt:lpstr>
      <vt:lpstr>Dataset Overview</vt:lpstr>
      <vt:lpstr>Dataset Overview</vt:lpstr>
      <vt:lpstr>Development of New Variables</vt:lpstr>
      <vt:lpstr>PowerPoint Presentation</vt:lpstr>
      <vt:lpstr>PowerPoint Presentation</vt:lpstr>
      <vt:lpstr>PowerPoint Presentation</vt:lpstr>
      <vt:lpstr>Statistical Model</vt:lpstr>
      <vt:lpstr>Logistic Regression</vt:lpstr>
      <vt:lpstr>Logistic Regression</vt:lpstr>
      <vt:lpstr>Random Forest</vt:lpstr>
      <vt:lpstr>Random Forest</vt:lpstr>
      <vt:lpstr>Support Vector Machine</vt:lpstr>
      <vt:lpstr>Support Vector Machine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  Monitoring and E-Commerce Analysis</dc:title>
  <cp:lastModifiedBy>Muhammad Rasyid</cp:lastModifiedBy>
  <cp:revision>37</cp:revision>
  <dcterms:modified xsi:type="dcterms:W3CDTF">2024-12-28T14:37:30Z</dcterms:modified>
</cp:coreProperties>
</file>